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3" r:id="rId2"/>
    <p:sldId id="274" r:id="rId3"/>
    <p:sldId id="273" r:id="rId4"/>
    <p:sldId id="272" r:id="rId5"/>
    <p:sldId id="271" r:id="rId6"/>
    <p:sldId id="270" r:id="rId7"/>
    <p:sldId id="267" r:id="rId8"/>
    <p:sldId id="269" r:id="rId9"/>
    <p:sldId id="268" r:id="rId10"/>
    <p:sldId id="266" r:id="rId11"/>
    <p:sldId id="264" r:id="rId12"/>
    <p:sldId id="258" r:id="rId13"/>
    <p:sldId id="265" r:id="rId14"/>
    <p:sldId id="262" r:id="rId15"/>
    <p:sldId id="261" r:id="rId16"/>
    <p:sldId id="260" r:id="rId17"/>
    <p:sldId id="259" r:id="rId18"/>
    <p:sldId id="256" r:id="rId19"/>
    <p:sldId id="257" r:id="rId20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CC"/>
    <a:srgbClr val="FFFFFF"/>
    <a:srgbClr val="FF99FF"/>
    <a:srgbClr val="FF33CC"/>
    <a:srgbClr val="FF66FF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410" autoAdjust="0"/>
    <p:restoredTop sz="94660"/>
  </p:normalViewPr>
  <p:slideViewPr>
    <p:cSldViewPr snapToGrid="0" showGuides="1">
      <p:cViewPr varScale="1">
        <p:scale>
          <a:sx n="63" d="100"/>
          <a:sy n="63" d="100"/>
        </p:scale>
        <p:origin x="52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8:47.404"/>
    </inkml:context>
    <inkml:brush xml:id="br0">
      <inkml:brushProperty name="width" value="0.5" units="cm"/>
      <inkml:brushProperty name="height" value="1" units="cm"/>
      <inkml:brushProperty name="color" value="#FF66CC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0,'1103'57,"-676"-7,70 18,829 163,-18 45,-956-198,-101-24,-171-38,69 17,-138-28,-14-2,-25 0,24-2,-190 13,10 7,-72 10,-64 8,-92 7,-633 90,772-78,67 7,167-49,-47 25,73-32,-1-1,1 1,0 1,1 1,-20 21,27-28,1 1,0 0,0 1,1-1,-1 1,1-1,1 1,-1 0,1 0,0 0,0 1,1-1,-1 0,2 1,-1-1,1 1,0-1,0 1,0-1,1 1,0-1,1 0,-1 1,1-1,0 0,1 0,-1 0,8 10,3 4,1-1,1-1,1 0,1-1,0-1,38 27,121 75,75 21,60 10,136 40,579 160,-738-265,-76-17,-189-59,1 0,-1 2,33 19,-53-27,0 1,0-1,0 0,0 1,0-1,-1 1,1 0,-1 0,0 0,0 0,2 4,-3-5,0 0,-1 0,1-1,-1 1,0 0,0 0,1 0,-1 0,0 0,0 0,-1 0,1 0,0 0,-1 0,1 0,-2 3,-3 2,0 0,0 1,0-2,-1 1,0-1,0 0,-1 0,0 0,-11 6,-43 29,-73 34,-170 76,-83 38,-596 318,41 61,748-429,157-110,-42 42,74-66,0 0,0 0,1 0,0 1,0-1,0 1,1 0,-4 9,7-14,-1 1,1-1,0 0,0 1,0-1,0 1,0-1,0 1,0-1,0 1,0-1,1 1,-1-1,1 0,-1 1,2 2,0-2,0 0,0 1,0-1,0 0,0 0,0-1,0 1,1 0,-1-1,1 1,3 1,16 5,1 0,0-1,32 5,155 20,79 4,76 5,72 10,512 74,-10 35,-621-89,-99-7,-184-52,61 31,-89-39,0 0,0 1,0 0,0 0,11 11,-17-15,0 0,0 0,-1 1,1-1,0 0,0 0,0 1,-1-1,1 0,-1 1,1-1,-1 1,0-1,1 1,-1-1,0 1,0-1,0 0,0 1,0-1,0 1,-1-1,1 1,0-1,-1 1,1-1,-1 0,0 1,1-1,-1 0,0 1,0-1,0 0,0 0,0 0,-1 2,-4 2,0 0,0-1,-1 1,0-1,0 0,0-1,0 1,0-1,-14 3,-80 15,96-20,-149 18,-219 0,279-17,-221 5,-482 19,763-24,-193 16,179-12,0 3,-74 23,110-28,1 0,0 1,0 0,0 1,1 0,-19 15,27-19,0-1,0 1,0 0,0 0,0 0,0 0,1 0,-1 1,1-1,0 0,0 1,-1-1,2 1,-1 0,0-1,0 1,1-1,-1 1,1 0,0 0,0-1,0 1,0 0,1-1,-1 1,1 0,-1-1,1 1,0 0,0-1,0 1,0-1,1 0,2 5,1-1,0 0,0 0,1 0,0 0,0-1,12 8,48 25,-64-38,106 50,164 52,40 16,-298-112,-1 0,0 1,-1 0,1 1,-1 0,-1 1,14 13,-23-20,-1 0,1 0,0 0,-1 0,0 0,0 0,1 0,-1 0,-1 1,1-1,0 1,0-1,-1 0,0 1,1-1,-1 4,0-3,-1 0,0 0,0 0,0 0,0 0,0 0,0-1,-1 1,1 0,-1-1,0 1,0-1,-4 5,-7 5,0 0,-1-2,0 1,-19 9,-137 68,-82 16,-503 135,-17-51,656-161,-97 25,183-44,-5 0,0 2,1 1,-53 26,86-37,0 1,0-1,0 1,0-1,0 1,0 0,0-1,0 1,0 0,0 0,1 0,-1 0,0-1,0 1,1 0,-1 2,1-3,0 1,0-1,0 1,0-1,0 0,0 1,1-1,-1 1,0-1,0 0,0 1,1-1,-1 0,0 1,0-1,1 0,-1 1,0-1,1 0,-1 0,1 1,-1-1,0 0,1 0,-1 0,1 1,-1-1,1 0,7 2,1 0,0 0,12 1,-17-3,459 50,268 34,31 49,-714-122,1 2,-2 2,60 27,-100-39,0 1,0 0,-1 0,1 1,-1 0,0 0,0 0,0 1,8 11,-13-15,1 0,-1 1,0-1,0 0,0 1,-1-1,1 0,-1 1,1-1,-1 1,0-1,0 1,0-1,0 1,0-1,0 1,-1-1,1 1,-1-1,0 1,0-1,0 0,0 1,0-1,0 0,-1 0,1 0,-1 0,1 0,-1 0,0 0,-3 2,-9 8,0 0,0-2,-1 0,-17 9,-69 30,64-33,-179 74,112-50,-112 61,209-96,-39 23,43-26,0 0,0 0,0 1,1-1,-1 1,1 0,0-1,-1 1,1 0,1 1,-3 3,4-6,-1 1,1-1,0 1,0-1,-1 1,1 0,1-1,-1 1,0-1,0 1,0-1,1 1,-1-1,1 1,-1-1,1 1,0-1,0 1,-1-1,1 0,0 1,0-1,0 0,0 0,3 2,3 3,0 0,1-1,11 7,-18-12,244 120,14-16,-214-87,38 15,723 267,-790-294,5 2,0 0,0 2,-1 0,23 14,-40-21,-1-1,0 1,0 0,1-1,-1 1,0 0,-1 0,1 1,0-1,-1 0,1 0,-1 1,1-1,-1 1,1 4,-2-5,1 0,-2-1,1 1,0 0,0 0,0-1,-1 1,1 0,-1-1,0 1,1 0,-1-1,0 1,0-1,0 1,0-1,0 0,0 1,0-1,0 0,-1 0,1 0,0 0,-1 0,-2 2,-16 8,1-1,-1-1,-1-1,0-1,-33 8,-10 3,-57 22,-217 58,224-81,-30 8,141-24,-30 9,32-9,0-1,0 0,0 1,-1 0,1-1,0 1,0 0,0-1,0 1,0 0,0 0,0 0,0 0,0 0,1 0,-1 0,0 0,1 1,-1-1,0 1,1-1,0 0,0 0,1 0,-1 0,0 0,0 0,1 0,-1-1,0 1,1 0,-1 0,1 0,-1-1,1 1,0 0,-1-1,1 1,0 0,-1-1,1 1,0-1,0 1,0 0,20 11,0 0,37 14,-31-14,369 127,-172-67,-202-64,-15-7,-1 1,1 0,-1 0,0 1,0 0,0 0,0 0,0 1,-1-1,7 7,-11-9,-1-1,0 1,0-1,1 1,-1-1,0 1,0-1,0 1,0-1,0 1,0-1,0 1,0-1,0 1,0-1,0 1,0-1,0 1,0-1,0 1,0-1,-1 1,1-1,0 1,0-1,-1 0,1 1,0-1,-1 1,1-1,0 0,-1 1,1-1,0 0,-1 1,1-1,-1 0,1 0,-1 1,1-1,-1 0,0 0,-25 10,23-9,-114 29,81-23,1 2,0 1,0 1,-61 31,85-35,0 1,1 0,0 1,1 0,0 0,0 1,1 0,0 0,1 1,0 0,0 0,2 1,-1 0,2 0,-1 0,-3 21,2-4,1 1,1-1,2 1,1 0,2 0,4 35,-4-60,-1 0,1 0,1 0,-1 0,1-1,0 1,0 0,0-1,1 0,-1 1,1-1,0 0,1 0,-1-1,8 8,11 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40:00.708"/>
    </inkml:context>
    <inkml:brush xml:id="br0">
      <inkml:brushProperty name="width" value="0.35" units="cm"/>
      <inkml:brushProperty name="height" value="0.35" units="cm"/>
      <inkml:brushProperty name="color" value="#FF66CC"/>
    </inkml:brush>
  </inkml:definitions>
  <inkml:trace contextRef="#ctx0" brushRef="#br0">473 0 24575,'7'157'0,"5"32"0,3 133-164,-1 164-655,-4 213-164,-3 236 0,-3 242 0,-13 220 0,-29 168 0,-55 454-226,-26 3-42,75-1285 762,-37 619-494,15-201 0,20-205 0,17-209 929,13-186 3713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40:06.833"/>
    </inkml:context>
    <inkml:brush xml:id="br0">
      <inkml:brushProperty name="width" value="0.35" units="cm"/>
      <inkml:brushProperty name="height" value="0.35" units="cm"/>
      <inkml:brushProperty name="color" value="#FF66CC"/>
    </inkml:brush>
  </inkml:definitions>
  <inkml:trace contextRef="#ctx0" brushRef="#br0">0 0 24575,'0'6'0,"0"9"0,12 19 0,16 21 0,9 33 0,17 42 0,16 35 0,15 32 0,17 36-983,9 45 333,4 10-333,5 12 0,2-5 753,-9-22 230,-5-39 0,-9-48-849,-22-54-2664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40:07.721"/>
    </inkml:context>
    <inkml:brush xml:id="br0">
      <inkml:brushProperty name="width" value="0.35" units="cm"/>
      <inkml:brushProperty name="height" value="0.35" units="cm"/>
      <inkml:brushProperty name="color" value="#FF66CC"/>
    </inkml:brush>
  </inkml:definitions>
  <inkml:trace contextRef="#ctx0" brushRef="#br0">0 0 24575,'0'6'0,"0"8"0,6 2 0,8 4 0,8 4 0,18 10 0,14 12 0,16 10 0,20 19 0,13 15 0,19 22 0,6 17 0,0 15-774,2 14 774,-3 10 0,-12 6 0,-7 4 0,-21-29-7417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5:00.156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0 0,'6'6,"8"14,7 16,13 25,6 15,15 6,3 1,-8-7,-6-11,-5-16,-9-11,-10-5,-2-9,-4-3,-4 3,2-5,-2 2,5-3,5 1,-1 9,3 7,3 8,9 4,6-1,1 5,0-8,-1 2,4 11,2 8,4 11,11 17,3 5,-5-3,-6-5,-6-5,-5-11,-10-13,-10-9,-9-14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5:01.140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2414 0,'0'6,"0"9,-6 13,-7 13,-15 19,-19 28,-15 12,-8 13,-4 5,-14-6,-10-10,-12-3,-5-8,4-13,16-13,11-19,21-10,8-11,3-11,3-7,-2-4,-4-4,1-1,-8 0,-11 0,-6 0,-7-5,-13-8,-8-7,3-6,6-10,9-5,13 5,13 4,18-6,16-25,13-26,10-33,5-37,15-41,5 16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5:08.627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gnorePressure" value="1"/>
      <inkml:brushProperty name="inkEffects" value="pencil"/>
    </inkml:brush>
  </inkml:definitions>
  <inkml:trace contextRef="#ctx0" brushRef="#br0">9184 1605,'-6'6,"-8"9,-13 6,-27 7,-69 22,-93 33,-92 32,-103 39,-84 22,-76 13,-50-9,-22-17,-8-12,33-13,51-25,67-20,95-18,104-18,86-11,78-8,76-10,65-10,75-3,83 3,98 10,102 31,102 22,110 34,97 16,95 21,79 9,40 7,-10-1,-40-11,-78-14,-108-20,-122-23,-133-30,-121-20,-113-18,-102-15,-90-10,-106-6,-126-3,-120-1,-114 0,-93 1,-95-5,-64-7,-54-13,-10-32,25-29,63-6,101-5,127 9,141 20,127 21,101 14,74 7,63 9,36 7,23 6,12 4,5-3,6-1,6 1,16 1,13 2,21 1,34 1,41 1,42 0,49-6,31-2,41-11,40-21,37-21,24-25,14-3,0-5,-37 2,-67 10,-88 8,-91 9,-76 11,-62 8,-49 12,-61 0,-85-12,-99-5,-122-23,-111-18,-100-16,-94-8,-69 3,-71-15,-39-3,-24-16,36 0,95 6,140 21,155 31,149 25,145 17,142 10,140 12,151 10,144 8,127 4,109 4,93 7,65 2,21 6,-30 12,-96 7,-145 10,-161-3,-172-8,-185-11,-201 3,-212-2,-211-6,-192-12,-198-19,-155-49,-49-38,44-20,124-2,181 20,205 28,198 26,176 21,179 3,190 6,214 6,247 11,283 48,270 63,219 55,154 49,55 28,-76 22,-184-16,-258-33,-295-46,-282-46,-225-32,-197-25,-195-13,-175-15,-158-1,-153-2,-106 6,-65 19,-22 18,4 26,47 12,76 6,111-1,131-15,131-24,117-22,93-14,73-9,62-11,47 2,47 3,48 7,69 16,73 17,76 14,94 16,80 9,61 5,29 5,-18-11,-60-12,-89-16,-120-23,-120-20,-135-17,-169-1,-180-3,-204-4,-252-5,-258-16,-223-17,-198-36,-97-31,-18-41,101-23,188-3,232 20,254 28,244 26,215 22,196 22,187 5,188 9,168 9,160 14,176 31,154 42,112 32,29 24,-60-4,-111 1,-183-19,-209-22,-194-24,-164-16,-136-9,-106-10,-97-9,-100-6,-109-5,-93-8,-96-22,-79-18,-57-19,-20-22,9-2,57-5,92 8,108 19,118 20,109 13,85 6,72 1,75 0,89 4,105 7,131 5,122 5,126 3,90 15,72 28,42 27,0 13,-45 11,-102 2,-141-15,-157-20,-150-21,-126-16,-117-12,-116-7,-121-16,-126-36,-138-27,-173-37,-181-40,-110-31,-34-20,59 8,126 18,178 35,176 35,167 30,136 23,114 15,109 8,128-9,130-8,143-8,126 0,108 10,69 12,56 13,2 11,-41 7,-105 4,-136 2,-153 2,-148-1,-126 0,-116 6,-118 7,-127 19,-116 16,-104 11,-67-4,-62-12,-25-20,-1-26,34-31,52-34,88-24,103-8,105 5,95 2,73-2,55-3,57-27,58-24,55-21,56-7,43-4,33 5,46 20,41 30,42 37,48 32,41 50,39 55,0 44,-25 36,-45 19,-73 9,-90-17,-91-26,-82-27,-74-22,-84-16,-114-5,-129-4,-145-9,-187-10,-213-8,-196-25,-159-41,-67-47,39-31,121-23,184-4,220 13,219 13,193 4,194-5,193-29,208-41,196-34,195-13,166 0,117 18,62 37,0 51,-33 50,-61 41,-99 53,-133 50,-164 53,-161 32,-152 60,-157 91,-164 130,-197 185,-189 171,-180 98,-118 8,-59-49,-1-129,33-155,63-169,67-149,75-144,92-127,101-99,101-91,90-79,75-56,56-40,64-27,66-18,67 14,55 28,46 48,36 61,27 64,9 73,9 64,2 56,-2 64,-15 66,-21 61,-30 58,-42 50,-54 28,-44 16,-43-2,-37-27,-31-29,-25-44,-23-36,-30-41,-28-27,-36-18,-31-22,-20-19,-3-21,17-32,12-29,25-37,29-33,31-45,38-43,42-51,61-37,65-21,63-6,75 4,68 27,72 44,48 65,41 68,18 61,-14 68,-40 69,-64 73,-83 64,-97 55,-92 52,-107 24,-104 19,-119-6,-97-29,-89-48,-76-67,-56-71,-37-85,-27-89,-11-95,16-81,33-79,61-69,88-30,109-11,103 14,100 15,99 28,112 22,111 28,110 31,115 59,98 62,90 71,60 88,9 98,-40 94,-83 88,-102 80,-119 71,-123 53,-119 11,-118-17,-117-48,-109-53,-97-78,-82-88,-71-86,-67-68,-64-79,-47-83,-48-106,1-95,51-77,84-45,116-27,119-1,124 19,142 24,143 30,152 32,134 36,133 42,99 45,95 56,51 53,10 53,-43 75,-97 61,-144 55,-156 75,-147 75,-153 82,-172 66,-183 33,-150-5,-140-49,-85-85,-33-101,0-111,22-108,53-94,72-90,92-78,101-59,97-45,99-24,94-5,112-6,107 8,112 17,106 27,104 38,85 49,60 60,27 59,-8 49,-22 37,-44 53,-73 53,-91 56,-92 59,-94 70,-92 68,-97 63,-99 42,-103 15,-84-22,-59-47,-43-76,-29-78,-14-82,-19-79,2-73,22-72,41-57,51-60,63-38,66-39,68-21,62-13,81-9,80-4,92 16,93 25,85 36,59 53,31 60,-1 64,-33 68,-52 63,-63 76,-64 68,-72 70,-64 73,-72 54,-64 19,-69 3,-45-34,-39-61,-41-68,-41-79,-34-71,-37-60,-38-69,-26-68,-22-56,9-51,27-37,46-26,75-7,78 0,72 7,82 6,95 9,99 9,101 13,91 38,84 50,64 45,44 51,21 60,-18 73,-36 74,-66 74,-79 71,-94 43,-104 19,-121 6,-110-35,-97-39,-97-51,-89-62,-68-67,-58-54,-50-84,-31-88,2-101,36-83,70-85,83-52,103-40,98-27,89-9,88 6,84 31,69 58,72 65,51 71,36 79,25 71,6 65,-14 65,-41 70,-46 86,-55 73,-53 71,-52 54,-54 23,-50 10,-60-11,-41-31,-43-53,-37-57,-45-53,-43-61,-44-55,-51-43,-40-46,-15-52,0-66,20-60,43-42,73-24,75-7,75 9,62 23,81 13,84 17,87 24,106 22,89 35,92 37,76 37,56 54,54 66,14 55,-14 64,-51 63,-77 53,-96 49,-119 11,-110-23,-105-37,-108-42,-93-50,-73-58,-77-57,-76-48,-82-47,-77-69,-54-60,-29-54,7-35,37-13,80 6,100 27,107 13,95 18,106-2,104-23,121-29,122-29,113-4,107 20,98 22,96 46,59 47,20 59,-28 73,-77 62,-113 56,-122 46,-137 37,-158 46,-157 42,-169 50,-156 10,-117-16,-92-65,-55-71,-16-74,17-75,56-87,66-95,76-97,88-79,84-65,81-33,64-19,75 10,75 18,68 35,51 38,60 40,53 45,47 53,37 53,23 44,9 62,-13 68,-34 64,-44 62,-66 66,-76 59,-84 35,-106 24,-112 19,-103-16,-104-19,-81-53,-56-80,-45-78,-46-84,-36-82,-32-100,-14-78,24-66,78-32,107-8,124-2,126 9,134 0,152-12,171-1,158 15,141 26,133 34,78 50,24 56,-32 48,-76 49,-129 53,-140 40,-143 39,-124 43,-132 62,-139 73,-150 73,-116 35,-110 11,-88-33,-69-49,-35-68,24-71,49-65,77-54,85-37,85-41,95-36,85-33,71-56,69-53,69-59,75-53,59-40,61-28,42 2,29 28,16 54,-1 76,-24 75,-39 78,-29 79,-29 104,-20 107,-22 99,-15 90,-14 51,-24 18,-18-26,-25-73,-22-80,-20-85,-19-81,-28-66,-46-44,-65-29,-70-27,-90-46,-79-52,-77-55,-65-38,-16-32,5 3,37 6,73 19,94 24,103 32,88 38,73 15,83 15,103 5,101 0,121-9,120 13,113 20,90 39,79 66,27 69,-17 75,-66 54,-103 35,-128 14,-138-8,-129-8,-147-14,-135-15,-114-25,-113-31,-87-35,-84-44,-91-39,-81-44,-72-62,-87-72,-31-59,14-56,77-12,112 3,148 29,145 44,126 44,108 35,102 32,102 24,84 17,84 9,83 6,55 0,44 1,44-2,24-1,10-2,-24 5,-59 8,-80 6,-93 1,-92 2,-86-3,-88-5,-66-5,-22-5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35:27.499"/>
    </inkml:context>
    <inkml:brush xml:id="br0">
      <inkml:brushProperty name="width" value="0.35" units="cm"/>
      <inkml:brushProperty name="height" value="0.35" units="cm"/>
      <inkml:brushProperty name="color" value="#FF4E00"/>
      <inkml:brushProperty name="inkEffects" value="rainbow"/>
      <inkml:brushProperty name="anchorX" value="1197.8512"/>
      <inkml:brushProperty name="anchorY" value="-5773.67285"/>
      <inkml:brushProperty name="scaleFactor" value="0.5"/>
    </inkml:brush>
  </inkml:definitions>
  <inkml:trace contextRef="#ctx0" brushRef="#br0">9065 252 24575,'0'0'0,"6"0"0,16 0 0,35 14 0,77 36 0,75 29 0,76 33 0,95 27-1147,59 20 328,70-2-164,45-7 0,10-11 0,-3-4 0,-20-23 0,-45-15 0,-50-13 0,-81-8 0,-87-13 0,-85-17 0,-74-8 2294,-109-35-1202,-3-1 0,0 2 0,1-1 1,-1 1-1,9 6 0,-4-1 383,-12-9-478,0 1 1,0-1-1,0 0 0,0 0 1,0 1-1,0-1 1,0 0-1,0 0 1,0 0-1,0 1 1,0-1-1,0 0 1,0 0-1,0 1 0,0-1 1,0 0-1,-1 0 1,1 0-1,0 1 1,0-1-1,0 0 1,0 0-1,0 0 1,0 0-1,-1 1 1,1-1-1,0 0 0,0 0 1,0 0-1,0 0 1,-1 0-1,1 1 1,0-1-1,-1 1 76,-1 1-1,0-1 0,-1 0 1,1-1-1,0 1 0,-1 0 1,1-1-1,-1 1 0,1-1 1,-5 0-1,-47 3 894,-36-3 0,-22-1 0,-46-1 0,-68-7 0,-92-14-548,-97-21-442,-112-13-1054,-102-31 242,-80-13-164,-58-17 0,-30 3 0,16 0 0,29 24 0,62 9 0,89 24 0,89 20 0,118 15 0,111 13 0,95 7 2293,157 4-1130,-44 6-1,67-7-97,5 1 0,0-1 1,-1 1-1,1 0 0,0 0 0,0 0 0,0 0 0,-1 0 0,1 1 0,1-1 1,-1 1-1,-5 4 0,5-6-55,2 1 0,1-1-1,-1 1 1,1-1 0,-1 1 0,1 0 0,-1-1 0,1 1 0,-1 0 0,1-1-1,0 1 1,-1 0 0,1 0 0,0-1 0,0 1 0,0 0 0,0 0 0,-1-1 0,1 1-1,0 0 1,0 0 0,0 0 0,1-1 0,-1 1 0,0 0 0,0 0 0,0-1-1,1 1 1,-1 0 0,0 0 0,1-1 0,-1 1 0,0 0 0,1 0 0,0 2 82,2 1 0,-1-1 0,1 0 0,0 0 1,-1 0-1,2 0 0,-1-1 0,6 5 1,5 3 381,32 14 1,64 19 491,58 30 0,74 28 0,86 21 0,94 21 0,95 9-2294,99 10 656,79 0-328,94 11 0,42-11 0,29 9 0,-31 2 0,-49-13-1,-104-12 1,-120-28 0,-138-33 0,-132-23 0,-127-26 2294,-118-24-1147,-41-14-144,1 0 1,-1 0-1,1 0 1,-1 0-1,1 0 1,0 0-1,-1 1 1,0-1-1,1 0 1,-1 0-1,1 1 1,-1-1-1,1 0 1,-1 1-1,1-1 1,-1 0-1,0 1 1,1-1-1,-1 1 1,0-1-1,1 0 1,-1 1-1,1 0 0,1 1-2,-2-2 0,0 0-1,-1 1 1,1-1-1,0 0 1,0 1-1,-1-1 1,1 0-1,0 1 1,-1-1 0,1 0-1,0 0 1,-1 1-1,1-1 1,0 0-1,-1 0 1,1 0-1,-1 0 1,1 0 0,0 1-1,-1-1 1,1 0-1,-1 0 1,1 0-1,-1 0 1,1 0-1,-1 0 1,-33 2 473,-82-2 492,-66-3 1,-63-1-1,-61-1 0,-63-5 0,-64-21 0,-81-7 0,-111-40-2294,-134-23 656,-98-35-328,-39-15 0,24 14 0,91 15-1,126 30 1,145 29 0,154 26 0,162 25 678,196 15 329,-4-3 0,0 0 0,1 0 0,-1 1-1,1-1 1,-1 0 0,0 1 0,1-1 0,-1 1-1,1-1 1,-1 1 0,1 0 0,-1-1 0,1 1-1,-1 0 1,1 0 0,0 0 0,-2 1 0,3-1 0,0 0 1,1 0 0,-1 0-1,0 0 1,0 0-1,0 0 1,1 0 0,-1 0-1,0 0 1,1 0-1,-1 0 1,1 0 0,-1 0-1,1-1 1,0 1 0,-1 0-1,1 0 1,0-1-1,-1 1 1,1 0 0,0-1-1,0 1 1,0-1-1,-1 1 1,1-1 0,2 1-1,31 19 227,1-1 0,64 22 0,293 78-49,233 56 325,280 56-608,231 26 148,244 36-67,156 11-1147,26-10 479,-88-31-358,-202-35 65,-264-53 687,-271-46 235,-254-48 765,-214-28-952,-197-36 871,-71-17-606,0 1-1,1-1 1,-1 0-1,0 0 0,1 1 1,-1-1-1,0 1 1,0-1-1,0 1 0,0 0 1,1-1-1,-1 1 1,0 0-1,0 0 0,1 1 1,0 4 43,-13-3 163,-41-1 247,-148-1-192,-131-5-269,-129-2 1182,-88 0-1189,-75 1 680,-36-6-837,-23 1-922,6-5 1150,49 1-193,68 2-1082,95 3 361,100 3 1429,86 3-902,88 2 1503,88 1-392,85 0-327,23 0-1,92 8 492,122 14 0,130 14 0,146 21 0,176 24-732,146 21-1353,150 25 342,58 5-223,-37 8 0,-106-5 0,-168-20 0,-191-21 0,-183-21 0,-154-24 2294,-145-31-1451,-42-18 143,0 0-1,1 0 1,-1 0 0,0 0-1,0 0 1,1 0 0,-1 1-1,0-1 1,1 0-1,-1 0 1,0 0 0,0 0-1,0 1 1,1-1 0,-1 0-1,0 0 1,0 0 0,0 1-1,1-1 1,-1 0 0,0 0-1,0 1 1,0-1 0,0 0-1,0 1 1,1-1 0,-1 0-1,0 0 1,0 1 0,0-1-1,0 0 1,0 1 0,0-1-1,0 0 1,0 0 0,0 1-1,0-1 1,0 0-1,0 1 1,0-1 0,-1 0-1,1 0 1,0 1 0,0-1-1,0 0 1,0 0 0,0 1-1,-1-1 1,1 0 0,0 0-1,0 1 1,-1-1 0,5 2 40,-6-1 1,1 0-1,0 0 0,0-1 1,-1 1-1,1 0 1,-1-1-1,1 1 1,-1 0-1,1-1 1,-1 0-1,1 1 1,-3-1-1,-45 5 519,-111 0 327,-94-5 94,-64-18 0,-38-7 0,-34-15 0,-20-4 0,8-8 0,44 0-866,62 9-33,91 11-44,87 10-40,90 15 0,28 7 0,-1 0 0,1 0 0,0 0 0,0 0 0,0 0 0,-1 0 0,1 0 0,0 0 0,0 0 0,0 0 0,-1 0 0,1 0 0,0 0 0,0 0 0,-1 0 0,1 0 0,0 0 0,0-1 0,0 1 0,0 0 0,-1 0 0,1 0 0,0 0 0,0 0 0,0-1 0,0 1 0,0 0 0,-1 0 0,1 0 0,0 0 0,0-1 0,0 1 0,0 0 0,0 0 0,0 0 0,0-1 0,0 1 0,0 0 0,0-1 0,6-1 0,0 1 0,0 0 0,0 0 0,0 1 0,0-1 0,8 2 0,117-3 1147,86 18-328,89 1-919,74 6 354,84 13-276,53 10-1109,23 16 312,-2 1-164,-76 5 0,-90-13 872,-104-13-1121,-97-7 1229,-143-29-38,32 12 1,-59-18 38,-1 0 0,1 0 0,-1 1 0,1-1 0,0 0 0,-1 0 0,1 1 0,-1-1 0,1 0 0,-1 1 0,1-1 0,-1 1 0,1-1 0,-1 0 0,0 1 0,1-1 0,-1 1 0,0-1 0,1 1 0,-1 0 0,0 0 2,0-1 0,0 1 0,-1-1 0,1 1 0,-1-1 0,1 0 0,0 1 0,-1-1 0,1 0 0,-1 1 0,1-1 0,-1 0 0,1 0 0,-1 1 0,1-1 0,-1 0 0,1 0 0,-1 0 0,0 0 0,1 0 0,-1 0 0,0 0 0,-16 4 383,-1-2-1,-26 0 0,-137 1 438,-86-2-651,-85-3 1046,-63 0-548,-32-20-1921,-20-16 705,26-20 675,43-3-271,60 0-1002,84 11 380,67 14 424,62 13 327,53 3 1092,66 18-1001,3 1-1,0 0 1,1 0-1,-1 0 1,0-1-1,0 0 1,1 1-1,-1-1 1,1 0-1,-3-3 1,3 6-50,2-2 1,-1 1 0,1 0 0,-1-1 0,1 1 0,0 0 0,0-1-1,-1 1 1,1 0 0,0-1 0,0 1 0,-1-1 0,1 1 0,0 0 0,0-1-1,0 1 1,0-1 0,-1 1 0,1-1 0,0 1 0,0-1 0,0 1-1,0-1 1,0 1 0,0 0 0,0-1 0,0 1 0,1-1 0,-1 1 0,0-1-1,0 1 1,0-1 0,0 1 0,1 0 0,-1-1 0,0 1 0,1-1 0,-2 0 44,2 0 0,0 0 0,0 0 0,1 0 1,-1 0-1,0 0 0,0 0 0,1 1 0,-1-1 1,0 0-1,1 1 0,-1-1 0,3 0 1,13-6 912,-23 6-954,6 1 1,0 0 0,-1-1 0,1 1-1,0 0 1,0-1 0,-1 1 0,1 0 0,0-1-1,-1 1 1,1 0 0,0 0 0,-1 0 0,1-1-1,0 1 1,-1 0 0,1 0 0,0 0 0,-1 0-1,1 0 1,-1 0 0,1 0 0,0 0-1,-1 0 1,1 0 0,-1 0 0,1 0 0,0 0-1,-1 0 1,1 0 0,-1 0 0,0 0 0,-99-9 953,-133 1 0,-156-27-19,-238-49-2270,-228-27 648,-208-44-325,-92 1 0,-33 10 0,61 17 0,116 11 0,160 23 0,188 26 0,194 16 0,167 19 0,128 14 0,102 10 858,62 6 12,22 2 144,44 2 1075,42 1-287,56 0 164,73 0 0,66-1 0,69 14 0,76 20-751,42 1-181,26 3 5,11 8-1202,-26-1 326,-41 6-163,-82-2 0,-88-10 0,-85-11 1474,-76-3-748,-115-27 349,-1 0 0,0 1-1,0 0 1,0 0 0,-1 0 0,1 0 0,0 0 0,0 0-1,-1 1 1,1 0 0,0-1 0,4 5 0,-8-6-79,0 1 0,1-1 0,0 1 0,0-1 0,-1 1 0,1-1 0,0 0 0,-1 1 1,1-1-1,0 0 0,-1 1 0,1-1 0,-1 0 0,1 0 0,0 1 0,-1-1 0,1 0 1,-1 0-1,1 0 0,-1 0 0,1 1 0,-1-1 0,1 0 0,-1 0 0,-29 5 479,-134 2-50,-138-5-451,-184-1 703,-205-2-867,-240-28-887,-266-36 241,-193-36-164,-113-10 0,-7-16 0,154 21 0,226 24 0,268 25 0,267 23 209,233 11 878,312 19 402,-59-12 1,98 13-425,14-1 163,38-2 247,177-16-420,160 2 24,149 3 941,114 5-1324,65 4 439,21 3-154,-25 3 3,-66 1-1,-106 2 551,-124 0-708,-123 0-633,-103-1 1038,-88 1 775,-70-1-450,-25 0-327,-27 0 737,-32 0 0,-24 1 0,-15-2 0,-8 1 0,-18 0 0,-8-7 0,-13 0 0,-17-7 0,-30-14 0,-7-12-420,-1-5-607,17-15 148,27 7-104,28 3 0,32 12 0,32 4 0,59 29 0,2 1 0,0 0 0,0 0 0,-9-10 0,12 11 0,0 1 0,1-1 0,0 1 0,1-1 0,-1 1 0,0-1 0,1 0 0,-1 0 0,0-3 0,-1 3 0,2 0 0,1 0 0,-1 0 0,0-1 0,1 1 0,-1 0 0,1-6 0,1-37 0,11-8 1074,-3 35-1228,16-32 1,-4 23 230,28-33-1,68-46-76,59-22 0,64-3-1147,63 0 334,58 5-172,52 5 3,52 14-1,41 4 0,23 10 0,7 23 0,-32 20 0,-65 20 0,-89 14 0,-96 11 0,-98 6 2294,-92-6-698,-69 4-377,-22-4 294,-121-25 402,-135-22-131,-136-34 234,-156-37-1070,-145-32-992,-172-47 230,-113-40-186,-90-25 0,-27-17 0,90 14 0,140 41 0,194 51 0,207 49 0,177 48 331,170 36 1868,132 38-1251,11 3 281,3 4-201,0 0-1,0 0 1,0 0 0,0 1-1,0-1 1,0 1 0,0-1-1,1 1 1,-1 0 0,4 0-1,170 11 219,156 31-221,162 32 1166,129 19-1360,104 34 266,64 7-89,16 16-1172,-49 4 1384,-84-21-375,-122-10 125,-136-17-1134,-138-20 1039,-232-70 477,-7 0 0,48 27 0,-73-37-352,-5-1-1,-1 0 0,1 1 0,-1 0 0,0 1 0,0 0 1,-1 0-1,10 12 0,-11-16 48,-4 0 1,0 0-1,0 0 0,0 0 1,-1 0-1,1 0 0,-1 0 0,1 1 1,-1-1-1,0 0 0,0 1 1,-1-1-1,1 1 0,-1-1 1,0 1-1,0-1 0,0 7 1,2-5 3,-3 0 1,0 0 0,0-1 0,0 1 0,0 0 0,-1-1 0,0 1 0,0-1 0,0 0 0,-1 1-1,0-1 1,-3 5 0,-1 2 128,-2-1-1,0 1 1,-1-2 0,-17 15-1,7-7 296,-40 25-1,-42 18 492,4-5 0,11-5 0,74-38-655,-2-1 0,-23 24-1,30-26-130,0 0 0,0 1-1,1 0 1,-8 14-1,9-8 1,1-4 0,0 2-1,1-1 1,-3 19-1,10-15-32,-3-2 0,0 1 0,2-1 0,0 1 0,5 17-1,6-6 83,-2-2 0,1 0 0,26 41-1,-2-26 83,-2 0 0,54 48-1,132 87-1637,72 6 1187,69-13-1012,62-7 228,55-30-76,41-20 0,29-33 0,2-27 0,-6-23 0,-39-16 0,-55-9 0,-90-7 0,-90-1 883,-78-8 1159,-66 1-955,-48 2 1073,-45-4 674,-33 14-1833,-42-4 965,-36 10 0,-63 8 0,-64 22 0,-98 0 0,-101 10-2011,-130-6 1438,-127-15-1680,-104-24 451,-57-30-164,-9-34 0,56-8 0,90-16 0,143 13 0,152 16 0,135 17 0,131 16 608,123 24 372,0 1 1,1 0-1,-1 0 0,1 0 0,-1 0 1,0 0-1,1 0 0,-1 0 1,1-1-1,-1 1 0,1 0 1,-1 0-1,1-1 0,-1 1 0,1-1 1,-1 1-1,1 0 0,-1-1 1,1 1-1,-1-1 0,1 1 0,0-1 1,-1 1-1,1-1 0,19-4 61,137 1-135,154 4 77,156 3 1147,141 0-1028,151 7-83,149 14 28,91 28-1211,5-2 577,-70 10-484,-127-3 107,-186-4 9,-179-5 1089,-193-11 839,-190-23-663,-46-8-81,-12-6-240,0 0-1,0 0 1,0 0 0,0 0 0,0 0-1,0 1 1,0-1 0,1 0-1,-1 0 1,0 0 0,0 0 0,0 0-1,0 0 1,0 1 0,0-1-1,0 0 1,0 0 0,0 0 0,0 0-1,0 0 1,0 1 0,0-1-1,0 0 1,0 0 0,0 0 0,0 0-1,0 0 1,0 0 0,0 1 0,0-1-1,0 0 1,0 0 0,0 0-1,0 0 1,0 0 0,-1 0 0,1 1-1,0-1 1,0 0 0,0 0-1,0 0 1,0 0 0,-7 5 64,2-3 0,1 0 0,-1-1 1,1 1-1,-1-1 0,-9 2 0,-75 11 422,-238 8 491,-171-12 0,-152-19-98,-91-13-1021,-28-17-311,21-12 618,59-16-257,101-1 86,133 11-1147,135 14 328,113 14 620,115 12 139,87 14 325,7 1-50,23 0 400,123-1 204,141 18 164,125 17 0,98 21 0,71 12-1596,79 15 905,39 17-1503,9-5 392,-6-3-164,-43 2 0,-73-5 0,-95-10 0,-113-12 254,-114-18 1967,-94-15-1394,-84-13 1381,-61-10-363,-62-5 121,-60-5 0,-90-1 0,-122 0 0,-131 0 0,-121-6 0,-97 0-2293,-55 1 654,0 2-327,63 1 0,103 3 0,126 0 0,127 2 0,132 0 1485,132 0-726,26 0 215,9 0-18,128 0 1222,148 8-376,147 13 164,117 9 0,148 25-118,100 26-2142,52 16 605,-18 3-311,-91-10 0,-154-5 0,-157-21 0,-160-19 1121,-128-17-294,-111-19 684,-26-6-251,-8-1 61,-5 1-133,-4-1-1,0-1 1,-16-1 0,-125 0 778,-89-3-766,-86-1 985,-82 1-329,-78-7 110,-76-21 0,-46-27-2293,-1-7 654,38-14-327,96 10 251,99 8-323,118 8 504,216 42 1150,-62-23 0,71 17-817,37 17 218,0-1-1,0 1 1,1-1-1,-1 1 0,0-1 1,1 1-1,-1-1 0,1 1 1,-1-1-1,0 0 1,1 1-1,-1-1 0,1 0 1,-1 1-1,1-1 0,0 0 1,-1 0-1,1 1 1,0-1-1,0 0 0,-1-1 1,0 1 26,1 0 0,0 1 1,0-1-1,1 0 1,-1 1-1,0-1 0,1 1 1,-1-1-1,0 0 1,1 1-1,-1-1 0,1 1 1,-1-1-1,1 1 1,-1-1-1,1 1 0,-1 0 1,1-1-1,-1 1 1,1 0-1,-1-1 0,1 1 1,0 0-1,0-1 1,35-8 565,8 2-168,47 1 0,125-1 312,90 6-829,73 16 1368,84 15-455,81 9-2131,38 10 1621,34 16-1569,-3 7 414,-33 10-138,-68-5 175,-77 0-225,-97-11 268,-84-15 1596,-81-16-1174,-62-14 1593,-44-11-430,-35-6 163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8:50.988"/>
    </inkml:context>
    <inkml:brush xml:id="br0">
      <inkml:brushProperty name="width" value="0.5" units="cm"/>
      <inkml:brushProperty name="height" value="1" units="cm"/>
      <inkml:brushProperty name="color" value="#FF66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0,'673'49,"-11"56,-627-99,389 70,-276-49,756 134,4-24,-484-86,-79-16,-89-12,-163-17,86 10,-175-15,0 0,0 0,0 0,0 0,0 0,0 1,3 1,-6-2,-1-1,1 0,-1 0,0 1,1-1,-1 0,0 0,1 1,-1-1,0 0,1 1,-1-1,0 1,0-1,1 0,-1 1,0-1,0 1,0-1,0 1,1-1,-1 1,0-1,0 0,0 1,0-1,0 1,0-1,0 1,0-1,-1 1,1-1,0 1,-3 3,0-1,0 0,0 0,-1 0,1 0,-1-1,1 0,-1 1,0-1,-7 2,-520 225,441-191,1 5,-124 79,147-78,3 4,1 2,-84 89,104-94,2 2,2 1,-40 69,66-98,2 1,0 0,1 1,1 0,2 1,0-1,1 1,0 0,2 1,1-1,1 1,2 28,0-44,1 1,0-1,0 1,0-1,1 0,0 0,0 0,1 0,0 0,0-1,1 0,-1 0,2 0,-1 0,0-1,1 0,0 0,9 5,10 6,2-1,0-2,37 14,-43-18,92 38,179 105,-246-124,-2 2,0 3,-3 1,-1 2,-1 1,44 58,-70-78,-1 0,-1 0,0 1,-1 1,-1-1,12 40,-18-47,-1 0,0-1,-1 1,0 0,0 0,-1-1,-1 1,0 0,0 0,-1-1,-1 1,0 0,0-1,-1 0,-6 13,0-6,-1 0,-1 0,0-2,-1 1,-1-2,-18 16,-10 6,-2-2,-56 32,-158 72,-204 66,-9-22,114-45,118-36,73-16,150-76,1 0,0 1,0 1,-14 15,27-25,0 1,1 0,-1-1,1 1,0 0,0 0,0 0,0 0,0 0,0 0,0 0,1 0,-1 1,0 2,1-3,0-1,1 1,-1-1,0 1,0-1,1 0,-1 1,1-1,0 1,-1-1,1 0,0 1,0-1,-1 0,1 0,2 2,4 2,-1 0,1 0,0-1,0 0,0-1,0 0,9 3,131 35,66 2,300 46,538 101,-816-139,-215-46,114 31,-115-30,0 1,-1 0,0 2,23 14,-38-21,-1 0,1 0,0 0,0 0,-1 0,1 1,-1-1,0 1,0-1,0 1,0 0,0 0,-1 0,1 0,-1 0,0 0,0 1,0-1,0 4,-1-3,0 0,0 0,-1 0,1 0,-1 0,0 0,0 0,-1 0,1-1,-1 1,0-1,0 1,-4 5,-7 7,-1-1,0-1,-1-1,-33 24,-114 73,-36 27,189-130,0 1,0 0,1 0,0 0,1 1,-12 17,15-19,1 1,0-1,0 0,0 1,1 0,0-1,0 1,1 0,0 0,0 13,2 26,10 64,-9-99,1-1,1 0,0 0,0-1,1 1,1-1,0 0,0 0,1 0,12 13,6 4,1-2,31 23,24 13,-49-39,0 2,-2 1,49 53,-73-70,0 1,-1 0,0 1,0-1,-1 1,0 0,-1 0,0 1,-1-1,0 1,0-1,0 15,-2 11,-1-1,-8 46,4-52,-2-1,-1 0,-2 0,0-1,-22 40,23-49,-5 14,2 0,2 0,1 1,1 1,2-1,-3 47,7 207,2-271,2 18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8:57.978"/>
    </inkml:context>
    <inkml:brush xml:id="br0">
      <inkml:brushProperty name="width" value="0.5" units="cm"/>
      <inkml:brushProperty name="height" value="1" units="cm"/>
      <inkml:brushProperty name="color" value="#FF66CC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2239,'114'0,"42"0,126-2,187-11,267-16,349-23,397-35,343-34,223-33,47-26,-148-1,-283 14,-357 20,-371 27,-335 32,-271 26,-248 41,-77 19,0 1,0-1,0 0,-1 0,9-6,-12 8,-1 0,0 0,0 0,0-1,1 1,-1 0,0 0,0 0,0-1,0 1,1 0,-1 0,0-1,0 1,0 0,0 0,0-1,0 1,0 0,0 0,0-1,0 1,0 0,0-1,0 1,0 0,0 0,0-1,0 1,0 0,0-1,0 1,0 0,0 0,0-1,-1 1,1 0,0 0,0 0,0-1,-1 1,1 0,0 0,0 0,0-1,-1 1,1 0,0 0,0 0,-1 0,1 0,0 0,0-1,-1 1,1 0,0 0,-1 0,-39-8,-130 0,-89 8,-68 3,-671 35,3 81,-94 119,648-135,44-11,-856 185,1207-266,44-9,7-1,31-2,119-13,134-24,134-28,113-21,1717-313,-1913 332,-132 20,-130 28,-77 19,-9 2,-45 9,-154 34,-141 28,-128 28,-111 17,-369 40,-1246 43,1825-188,356-12,-334 0,327-3,24 2,4 0,40-5,-16 4,146-21,101-16,99-20,92-18,79-20,2406-495,-2588 517,-122 21,-118 18,-99 25,-20 10,0 1,0 0,1 0,-1-1,0 1,0 0,0 0,0-1,0 1,0 0,0 0,0-1,0 1,0 0,0 0,0-1,-1 1,1 0,0 0,0-1,0 1,0 0,0 0,0 0,-1-1,1 1,0 0,0 0,0 0,-1-1,1 1,0 0,0 0,0 0,-1 0,1 0,0 0,0 0,-1-1,1 1,0 0,0 0,-1 0,1 0,0 0,-1 0,-15-3,-1 0,1 2,-24-1,-158 0,-113 4,-100 2,-82-1,-2167 6,2343-10,109-4,103-4,86 2,18 7,1 0,0 0,0 0,0-1,0 1,0 0,0 0,0-1,0 1,0 0,0 0,0 0,0-1,0 1,0 0,0 0,0-1,0 1,0 0,0 0,0-1,0 1,0 0,0 0,0 0,0-1,0 1,1 0,-1 0,0 0,0-1,0 1,0 0,1 0,-1 0,0 0,0 0,0-1,0 1,1 0,-1 0,0 0,0 0,1 0,-1 0,0 0,15-7,-1 2,1-1,24-4,164-36,136-18,139-12,132-3,113 5,2653-74,-3075 147,-150 4,-278 3,-129-3,-98-1,-2039 35,2361-36,27-1,6 0,50 1,93-1,83 0,75-1,68 1,213-2,762 4,-1154 5,-170-6,0 1,37 9,-57-11,0 0,0 0,0 1,0-1,1 1,-1-1,0 1,0-1,0 1,0 0,-1 0,1-1,0 1,1 2,-2-3,1 0,-1 1,0-1,0 1,0-1,0 1,-1-1,1 1,0-1,0 1,0-1,0 1,0-1,0 0,-1 1,1-1,0 1,0-1,-1 0,1 1,0-1,-1 1,1-1,0 0,-1 0,1 1,-1-1,1 0,0 0,-1 1,-12 5,1 0,-1 0,0-2,-23 7,-144 29,-76 7,-1100 136,1258-173,94-9,6 0,15 0,46 1,119-3,90-2,87 1,2044-2,-2340 6,-62-2,-1 0,0 0,0 0,0 0,0 0,1 0,-1 0,0 0,0 0,0 0,0 0,0 0,1 0,-1 0,0 0,0 0,0 0,0 0,0 0,1 0,-1 1,0-1,0 0,0 0,0 0,0 0,0 0,0 0,1 0,-1 1,0-1,0 0,0 0,0 0,0 0,0 0,0 1,0-1,0 0,0 0,0 0,0 0,0 0,0 1,0-1,0 0,0 0,0 0,0 1,-12 5,-24 3,1-1,-47 4,57-9,-919 141,893-135,-61 14,96-18,-1 0,0 1,1 1,-21 12,33-16,0-1,1 1,-1 0,0 0,1 0,0 0,0 1,0 0,0-1,0 1,1 0,0 0,-1 0,-2 9,4-7,-1 0,1 1,0-1,1 1,-1-1,1 1,1-1,-1 1,3 10,1-3,0-1,0 1,2-1,0-1,0 1,1-1,0 0,1 0,12 13,4-2,0-1,2-1,0-1,1-2,35 18,21 16,-77-48,1 0,-1 1,-1-1,1 1,-1 1,1-1,-2 1,1 0,7 12,-11-16,0 0,0 1,0-1,-1 1,1 0,-1-1,1 1,-1-1,0 1,0 0,0-1,0 1,-1 3,0-2,-1 0,1-1,-1 1,0 0,0-1,0 1,0-1,0 0,-1 1,-5 4,-10 9,0-2,-42 26,-115 55,-73 17,-490 191,314-132,246-96,70-21,80-33,28-21,-1-1,1 1,-1-1,1 1,-1 0,1-1,0 1,-1 0,1-1,0 1,-1 0,1-1,0 1,0 0,0 0,0-1,0 1,0 0,0 0,0-1,0 1,0 0,0 1,1-1,0 0,-1 0,1 0,0 0,0 0,0 0,0-1,0 1,0 0,0 0,0-1,0 1,0 0,1-1,1 1,36 9,123 4,111-7,111-1,86 2,450 27,-5 44,-663-44,-107-4,-138-29,0 0,0 0,-1 1,0 0,12 7,-18-10,1 1,-1-1,0 0,1 1,-1-1,1 0,-1 1,0-1,1 0,-1 1,0-1,0 1,1-1,-1 1,0-1,0 1,0-1,0 1,1-1,-1 1,0-1,0 1,0-1,0 1,0-1,0 1,0-1,-1 1,1 1,-1-1,0 0,0 0,0 0,0 0,0 0,0-1,-1 1,1 0,0 0,0-1,-1 1,1 0,0-1,-2 1,-16 5,0-1,0-1,-38 4,-68-2,94-5,-168 0,194-2,19 0,24 0,56 10,151 32,-42-4,-160-32,-29-4,0 0,-1 1,1 1,0 0,-1 0,0 1,0 1,18 9,-27-11,-1-1,0 1,0-1,-1 1,1 0,0 0,-1 0,0 1,0-1,0 0,0 1,0 0,-1-1,0 1,1 0,-1 0,-1 0,1-1,-1 1,1 0,-1 0,0 0,0 0,-1 0,-1 7,0 1,-1-1,0 0,-1 0,0 0,-1 0,0-1,-11 17,-11 14,-3-2,-35 38,57-69,0 1,0 0,1 0,0 0,-6 14,11-21,1 1,0-1,0 0,0 1,0-1,0 1,1-1,-1 1,1 0,0-1,0 1,0 0,0-1,0 1,0-1,1 1,-1 0,1-1,0 1,-1-1,1 1,1-1,-1 0,0 1,0-1,1 0,0 0,-1 0,4 3,5 2,0 0,0 0,0-1,1 0,0-1,0-1,1 1,15 2,-5 0,101 30,161 24,136 1,-341-51,811 85,-872-95,-25-1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9:24.388"/>
    </inkml:context>
    <inkml:brush xml:id="br0">
      <inkml:brushProperty name="width" value="0.35" units="cm"/>
      <inkml:brushProperty name="height" value="2.1" units="cm"/>
      <inkml:brushProperty name="color" value="#CC0066"/>
      <inkml:brushProperty name="ignorePressure" value="1"/>
      <inkml:brushProperty name="inkEffects" value="pencil"/>
    </inkml:brush>
  </inkml:definitions>
  <inkml:trace contextRef="#ctx0" brushRef="#br0">1 0,'6'0,"8"0,7 6,19 8,14 7,28 25,30 15,38 23,23 20,25 11,8 15,0 5,-24-10,-25-14,-39-19,-33-20,-31-16,-26-11,-16-8,-23-3,-16-3,-20 6,-15 3,-21 6,-14 14,-9 9,-10-2,2-1,15 2,19-6,22-7,21-7,17-5,12-5,13-2,18-7,17-3,32 12,21 6,13 7,13 7,-3 0,-14 2,-24 2,-21-2,-19-1,-16 9,-24 22,-24 26,-25 23,-15 18,-10 0,-3-8,-1-6,8-15,16-17,12-16,13-11,12-9,27 7,24 14,19 14,25 7,17 7,10 1,13 3,4-9,-1-17,-14-22,-19-17,-24-14,-29-9,-26-11,-19-5,-21 0,-10 7,-10 11,-8 10,-6 20,3 10,-5 9,-4 1,-1-3,6-11,14-12,11-12,7-9,3-12,7-5,8-2,8 0,10 3,6 2,2 1,-1 8,-1 9,-2 19,-13 30,-6 21,-5 20,-6 11,-5 22,-2 11,-8-7,-3-21,6-32,9-30,4-31,0-26,4-13,6-5,5 1,5 3,2 4,9 3,9 3,14 9,14 8,17 8,23 13,22 12,10 10,-2 14,-15 0,-23 1,-25 0,-21-7,-15-7,-22-9,-21-12,-13-12,-10-16,-3-11,2-3,4-2,11-5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9:26.749"/>
    </inkml:context>
    <inkml:brush xml:id="br0">
      <inkml:brushProperty name="width" value="0.35" units="cm"/>
      <inkml:brushProperty name="height" value="2.1" units="cm"/>
      <inkml:brushProperty name="color" value="#CC0066"/>
      <inkml:brushProperty name="ignorePressure" value="1"/>
      <inkml:brushProperty name="inkEffects" value="pencil"/>
    </inkml:brush>
  </inkml:definitions>
  <inkml:trace contextRef="#ctx0" brushRef="#br0">0 0,'6'0,"14"0,22 6,21 14,31 16,40 19,46 7,58 11,61 10,45 4,25 5,-15-13,-38-15,-42-12,-55-8,-60-12,-57-6,-45 0,-32 0,-27-3,-25-1,-26 9,-28 11,-24 10,-36 15,-25 13,-13 5,-1 1,19 9,30 7,31-3,34-5,27-7,33-6,46 0,48 0,50 9,56 7,30 6,32-9,-4-15,-21-20,-43-14,-55-10,-48-3,-46-3,-35 1,-25-5,-14-1,-7 2,-3 8,6 4,11 2,2 1,7-2,7-1,4 0,5-2,8 0,3-1,7-6,7-2,-1 0,-4 2,-10-4,-19 5,-20 11,-21 21,-27 18,-11 8,-2 13,3 2,16-6,15-13,18-14,21-14,27-3,29-6,27 2,33-2,42 3,22 6,13 4,1 5,-16-4,-30-5,-30-12,-26-8,-19-5,-19 0,-9-1,-3-4,-5-2,1-4,-3 0,2 3,-2 4,-4 3,-3 2,3-4,-1-1,5-5,5 0,5-4,-1 1,1-3,-4 2,-5 5,-5 3,1-3,4-4,0 0,3-3,-2-5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01T06:39:28.388"/>
    </inkml:context>
    <inkml:brush xml:id="br0">
      <inkml:brushProperty name="width" value="0.35" units="cm"/>
      <inkml:brushProperty name="height" value="2.1" units="cm"/>
      <inkml:brushProperty name="color" value="#CC0066"/>
      <inkml:brushProperty name="ignorePressure" value="1"/>
      <inkml:brushProperty name="inkEffects" value="pencil"/>
    </inkml:brush>
  </inkml:definitions>
  <inkml:trace contextRef="#ctx0" brushRef="#br0">0 1101,'6'0,"14"0,22 0,39 0,67 0,79-6,97-2,90 0,82-4,78-1,72-9,58-20,30-26,4-19,-39-8,-67-5,-69 9,-65 7,-56 12,-49 7,-45-4,-44 9,-32 10,-27 7,-12 11,-11 4,-6 8,-10 7,-22 5,-31 5,-35 2,-37 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39:52.279"/>
    </inkml:context>
    <inkml:brush xml:id="br0">
      <inkml:brushProperty name="width" value="0.35" units="cm"/>
      <inkml:brushProperty name="height" value="0.35" units="cm"/>
      <inkml:brushProperty name="color" value="#FF66CC"/>
    </inkml:brush>
  </inkml:definitions>
  <inkml:trace contextRef="#ctx0" brushRef="#br0">21 25 24575,'0'-23'0,"0"22"0,0 3 0,0 16 0,0 207 0,0 38-164,0 119-655,0 117-164,0 96 0,0 75 0,0 3992-6651,0-4632 7860,1-19 37,-1 0-1,0 0 1,-1 0 0,0 0-1,-4 16 1,5-27-237,0 1 0,0-1 1,0 0-1,0 1 0,0-1 0,0 0 0,0 1 1,0-1-1,-1 0 0,1 1 0,0-1 1,0 0-1,0 0 0,0 1 0,0-1 0,-1 0 1,1 0-1,0 1 0,0-1 0,-1 0 0,1 0 1,0 1-1,0-1 0,-1 0 0,1 0 0,0 0 1,-1 0-1,1 1 0,0-1 0,0 0 1,-1 0-1,1 0 0,0 0 0,-1 0 0,-7-8 630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39:56.485"/>
    </inkml:context>
    <inkml:brush xml:id="br0">
      <inkml:brushProperty name="width" value="0.35" units="cm"/>
      <inkml:brushProperty name="height" value="0.35" units="cm"/>
      <inkml:brushProperty name="color" value="#FF66CC"/>
    </inkml:brush>
  </inkml:definitions>
  <inkml:trace contextRef="#ctx0" brushRef="#br0">0 39 24575,'3'0'0,"0"-1"0,0 1 0,-1-1 0,1 0 0,0 0 0,-1-1 0,1 1 0,4-3 0,13-6 0,-1 5 0,1 0 0,-1 2 0,32-2 0,66 5 0,-40 2 0,106-2 0,91 0-164,111 1-655,132-1-164,135 0 0,162 0 0,149 0 0,120 0 0,89-1-27,2043 11-1912,-2302 11 1939,-109 20 0,-132 13 929,-140 2 3713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3-01T06:39:58.298"/>
    </inkml:context>
    <inkml:brush xml:id="br0">
      <inkml:brushProperty name="width" value="0.35" units="cm"/>
      <inkml:brushProperty name="height" value="0.35" units="cm"/>
      <inkml:brushProperty name="color" value="#FF66CC"/>
    </inkml:brush>
  </inkml:definitions>
  <inkml:trace contextRef="#ctx0" brushRef="#br0">2032 0 24575,'-2'95'0,"-19"119"0,-30 155-164,-49 260-655,-65 305-164,-66 321 0,-40 282 0,-17 224 0,-481 5407-2949,708-5884 2949,33-321 0,21-302 0,7-266 0,-4-240 326,4-155 658,0 0 0,0 0 0,0 0-1,0 0 1,0 0 0,0 0 0,-1 0 0,1 0 0,0 0 0,0 0 0,0 0 0,0 0 0,0 0 0,0 0 0,0 0 0,0 0 0,0 0 0,0 0 0,0 0-1,0 0 1,-1 0 0,1 0 0,0 0 0,0 0 0,0 0 0,0 0 0,0 0 0,0 0 0,0 0 0,0 0 0,0 0 0,0 0 0,0 0 0,0 0 0,0 0-1,-1 0 1,1 0 0,0 0 0,0 0 0,0 0 0,0 0 0,0 1 0,0-1 0,0 0 0,0 0 0,0 0 0,0 0 0,0 0 0,0 0 0,0 0 0,0 0-1,0 0 1,0 0 0,0 0 0,0 0 0,0 1 0,0-1 0,0 0 0,0 0 0,0 0 0,0 0 0,0 0 0,0 0 0,0 0 0,0 0 0,0 0 0,0 0 0,-3-11 211,-5-41 761,-12-119 3023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21A6E57-880C-46F6-988E-3A37002EAE0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CE33753F-31F6-4E34-AF1B-C60656C8D7F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2C504FE2-C2CE-49F0-8417-0C20DB6DC2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23DDE892-B026-4C0B-A2D7-6AB03558B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3474FD59-61B4-437D-816C-00FFB3490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092409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997412D-716E-4226-B47C-374C5D6F95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8DD06EED-B057-4B4B-B7E3-8F265381CE2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C91B64D4-08E4-4ACB-BD4B-CF5C49DC2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BE52DB12-27DD-497C-BB37-F2B8468A73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968D62C0-5C1C-4BD7-9D5C-F0893DA2C3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970800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>
            <a:extLst>
              <a:ext uri="{FF2B5EF4-FFF2-40B4-BE49-F238E27FC236}">
                <a16:creationId xmlns:a16="http://schemas.microsoft.com/office/drawing/2014/main" id="{A686CB2A-AC22-4360-8706-4B50151B01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F2218DE3-C951-4608-A606-48829A878E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49CF1DF3-D273-4115-A328-C758620BA5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44B3E0F8-CC3B-4C11-A7DA-5F12557BF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4A721448-0F9B-4572-8EEE-1FEBA9FDF3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4630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5C5EF14-2235-42F5-A5FB-91551379A5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8F7F6DD0-BE20-43D9-B656-D29821F132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C6620A5A-96B5-4935-94A9-CD34ED9E55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CF9C112F-205F-40FE-B43E-4CA264AA5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D98902F-4E36-4DE5-9B22-3A047E505B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779654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2EDCF61-2EC8-4E6D-8810-27F72A3631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2BCC5BAF-5AE8-46C6-8E78-3E759551F8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45479E4F-95F4-4D59-BBC2-C973BB8C67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1136A552-E9CF-4B0D-BE53-80117D43C4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369EAE3-4A5B-4E97-BD47-4160069561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27187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20DC21C-ADB6-46CB-8AB7-0108410E61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4E6207EE-55BD-4AFB-BACE-3106F10569C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5CCF13E5-C251-465B-B266-2C5BD9545BB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BF986A5D-B7C6-429E-A964-7127C5E62B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8F42F52E-D490-4DC4-B0E8-0D047151D2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5109B86F-98E0-477C-9A28-925A0428F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95002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763C36E-6B19-4B8C-B275-EEB73D08ED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9DE86851-D8F6-44E2-8288-05FBEB81AB7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7B0DF526-0451-41AC-87DC-E3FBB991C4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A6756784-8776-4804-9B79-59C91D17952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E7509407-9D31-4E13-87AD-EC3632CEC92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0B30773C-F0FA-40A8-8C52-F4B1F58A00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E73B4CE6-1FB3-454F-9513-CF0C51B0FD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071A701F-C250-4847-B172-267CA9523B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773930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C3E1AC7-6F21-4404-A9FB-8101670FE5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3FA8A3E8-7D08-4A26-A395-3067CC502D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C4039C0E-FE3F-4EC8-8221-1C48C9FE0D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6DDB3977-D465-4F89-81C3-DA66DA04BE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400984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>
            <a:extLst>
              <a:ext uri="{FF2B5EF4-FFF2-40B4-BE49-F238E27FC236}">
                <a16:creationId xmlns:a16="http://schemas.microsoft.com/office/drawing/2014/main" id="{48B2B213-802E-4F7D-A0C5-43ED005220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118C0534-0194-4908-BC27-790914F9D9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F0459D6E-B645-4B2D-924E-13D9F1A07B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62370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A9485A6-7669-4DB6-AB7A-42D691BE8C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54766852-2065-42DD-BEF7-6F6744F4D5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9A938C26-69C9-47F6-B58B-DE81314F163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3725D76E-B817-42FE-BE9C-EEB5E3630F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43F379A9-9E1A-41C4-B36F-0EFFAF1AD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FBA46A71-1DE5-407E-91A6-D11588D655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02799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D0F5F49-C7AB-45F3-B9DA-F24659BB3C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>
            <a:extLst>
              <a:ext uri="{FF2B5EF4-FFF2-40B4-BE49-F238E27FC236}">
                <a16:creationId xmlns:a16="http://schemas.microsoft.com/office/drawing/2014/main" id="{C20340AE-AE8F-45EF-9A92-369EAE94BE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4FD2FCD7-1F70-4C7B-982F-F4135BEA7D2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7CA810D8-452A-4F1B-8B4D-FBC426E81F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DF92F7FF-BE1B-4872-A9D0-C241B0902B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A1767562-E969-4B88-AF08-F78A841180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8614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58C3CCD3-A53A-4F3A-B6D0-8BFE0575F1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FF3404B9-307A-4AF3-A747-A6A7054FAC6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04D0CF04-BFBB-4DF6-8BB5-034981E4B6B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B9AAF1-7445-45E9-9D4C-90BE4BA4555B}" type="datetimeFigureOut">
              <a:rPr kumimoji="1" lang="ja-JP" altLang="en-US" smtClean="0"/>
              <a:t>2022/3/1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188B8B1F-FBE3-4F92-8087-E5F566DEAA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0B99999-9B5C-417F-9EA1-5C5BEED489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20FB9E-7CEC-46D7-B44F-C1395DC50F6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983214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.xml"/><Relationship Id="rId13" Type="http://schemas.openxmlformats.org/officeDocument/2006/relationships/image" Target="../media/image8.png"/><Relationship Id="rId18" Type="http://schemas.openxmlformats.org/officeDocument/2006/relationships/customXml" Target="../ink/ink7.xml"/><Relationship Id="rId26" Type="http://schemas.openxmlformats.org/officeDocument/2006/relationships/customXml" Target="../ink/ink11.xml"/><Relationship Id="rId3" Type="http://schemas.openxmlformats.org/officeDocument/2006/relationships/image" Target="../media/image2.jpe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4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image" Target="../media/image1.jpeg"/><Relationship Id="rId16" Type="http://schemas.openxmlformats.org/officeDocument/2006/relationships/customXml" Target="../ink/ink6.xml"/><Relationship Id="rId20" Type="http://schemas.openxmlformats.org/officeDocument/2006/relationships/customXml" Target="../ink/ink8.xml"/><Relationship Id="rId29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.xml"/><Relationship Id="rId11" Type="http://schemas.openxmlformats.org/officeDocument/2006/relationships/image" Target="../media/image7.png"/><Relationship Id="rId24" Type="http://schemas.openxmlformats.org/officeDocument/2006/relationships/customXml" Target="../ink/ink10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2.xml"/><Relationship Id="rId10" Type="http://schemas.openxmlformats.org/officeDocument/2006/relationships/customXml" Target="../ink/ink3.xml"/><Relationship Id="rId19" Type="http://schemas.openxmlformats.org/officeDocument/2006/relationships/image" Target="../media/image11.png"/><Relationship Id="rId4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5.xml"/><Relationship Id="rId22" Type="http://schemas.openxmlformats.org/officeDocument/2006/relationships/customXml" Target="../ink/ink9.xml"/><Relationship Id="rId27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.xml"/><Relationship Id="rId3" Type="http://schemas.openxmlformats.org/officeDocument/2006/relationships/image" Target="../media/image17.png"/><Relationship Id="rId7" Type="http://schemas.openxmlformats.org/officeDocument/2006/relationships/image" Target="../media/image19.png"/><Relationship Id="rId2" Type="http://schemas.openxmlformats.org/officeDocument/2006/relationships/customXml" Target="../ink/ink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.xml"/><Relationship Id="rId5" Type="http://schemas.openxmlformats.org/officeDocument/2006/relationships/image" Target="../media/image18.png"/><Relationship Id="rId4" Type="http://schemas.openxmlformats.org/officeDocument/2006/relationships/customXml" Target="../ink/ink14.xml"/><Relationship Id="rId9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スペース, 空, 木の床, 工場, 植木鉢, ツゲの木, デコ, 観葉植物, 白い, 内部空間, 木製の床板">
            <a:extLst>
              <a:ext uri="{FF2B5EF4-FFF2-40B4-BE49-F238E27FC236}">
                <a16:creationId xmlns:a16="http://schemas.microsoft.com/office/drawing/2014/main" id="{B40879AA-D8E0-4698-A8FB-E176288F40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70" b="30921"/>
          <a:stretch/>
        </p:blipFill>
        <p:spPr bwMode="auto">
          <a:xfrm>
            <a:off x="-203200" y="-419100"/>
            <a:ext cx="12598400" cy="763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9A8A2859-DD66-4D7F-828F-5EFBAEEC28D0}"/>
              </a:ext>
            </a:extLst>
          </p:cNvPr>
          <p:cNvGrpSpPr/>
          <p:nvPr/>
        </p:nvGrpSpPr>
        <p:grpSpPr>
          <a:xfrm>
            <a:off x="114507" y="-27956"/>
            <a:ext cx="11533210" cy="5973965"/>
            <a:chOff x="114507" y="-27956"/>
            <a:chExt cx="11533210" cy="5973965"/>
          </a:xfrm>
        </p:grpSpPr>
        <p:pic>
          <p:nvPicPr>
            <p:cNvPr id="901" name="図 900" descr="男性の顔の絵&#10;&#10;低い精度で自動的に生成された説明">
              <a:extLst>
                <a:ext uri="{FF2B5EF4-FFF2-40B4-BE49-F238E27FC236}">
                  <a16:creationId xmlns:a16="http://schemas.microsoft.com/office/drawing/2014/main" id="{AA4FFE81-E1E1-4AF6-91F9-A8D02C8C74D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00000">
              <a:off x="114507" y="-27956"/>
              <a:ext cx="11533210" cy="5724274"/>
            </a:xfrm>
            <a:prstGeom prst="rect">
              <a:avLst/>
            </a:prstGeom>
          </p:spPr>
        </p:pic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DE5A55BC-21B9-429F-800C-526E199E2E5E}"/>
                </a:ext>
              </a:extLst>
            </p:cNvPr>
            <p:cNvSpPr/>
            <p:nvPr/>
          </p:nvSpPr>
          <p:spPr>
            <a:xfrm rot="20652236">
              <a:off x="1811159" y="4384505"/>
              <a:ext cx="2107457" cy="741406"/>
            </a:xfrm>
            <a:custGeom>
              <a:avLst/>
              <a:gdLst>
                <a:gd name="connsiteX0" fmla="*/ 744378 w 5089584"/>
                <a:gd name="connsiteY0" fmla="*/ 7420 h 1790526"/>
                <a:gd name="connsiteX1" fmla="*/ 7778 w 5089584"/>
                <a:gd name="connsiteY1" fmla="*/ 1086920 h 1790526"/>
                <a:gd name="connsiteX2" fmla="*/ 337978 w 5089584"/>
                <a:gd name="connsiteY2" fmla="*/ 509070 h 1790526"/>
                <a:gd name="connsiteX3" fmla="*/ 14128 w 5089584"/>
                <a:gd name="connsiteY3" fmla="*/ 1213920 h 1790526"/>
                <a:gd name="connsiteX4" fmla="*/ 299878 w 5089584"/>
                <a:gd name="connsiteY4" fmla="*/ 1760020 h 1790526"/>
                <a:gd name="connsiteX5" fmla="*/ 223678 w 5089584"/>
                <a:gd name="connsiteY5" fmla="*/ 1633020 h 1790526"/>
                <a:gd name="connsiteX6" fmla="*/ 763428 w 5089584"/>
                <a:gd name="connsiteY6" fmla="*/ 1772720 h 1790526"/>
                <a:gd name="connsiteX7" fmla="*/ 2623978 w 5089584"/>
                <a:gd name="connsiteY7" fmla="*/ 1150420 h 1790526"/>
                <a:gd name="connsiteX8" fmla="*/ 1785778 w 5089584"/>
                <a:gd name="connsiteY8" fmla="*/ 1359970 h 1790526"/>
                <a:gd name="connsiteX9" fmla="*/ 3347878 w 5089584"/>
                <a:gd name="connsiteY9" fmla="*/ 737670 h 1790526"/>
                <a:gd name="connsiteX10" fmla="*/ 5087778 w 5089584"/>
                <a:gd name="connsiteY10" fmla="*/ 58220 h 1790526"/>
                <a:gd name="connsiteX11" fmla="*/ 3690778 w 5089584"/>
                <a:gd name="connsiteY11" fmla="*/ 401120 h 1790526"/>
                <a:gd name="connsiteX12" fmla="*/ 4262278 w 5089584"/>
                <a:gd name="connsiteY12" fmla="*/ 280470 h 1790526"/>
                <a:gd name="connsiteX13" fmla="*/ 4173378 w 5089584"/>
                <a:gd name="connsiteY13" fmla="*/ 350320 h 1790526"/>
                <a:gd name="connsiteX14" fmla="*/ 2046128 w 5089584"/>
                <a:gd name="connsiteY14" fmla="*/ 947220 h 1790526"/>
                <a:gd name="connsiteX15" fmla="*/ 1074578 w 5089584"/>
                <a:gd name="connsiteY15" fmla="*/ 1156770 h 1790526"/>
                <a:gd name="connsiteX16" fmla="*/ 769778 w 5089584"/>
                <a:gd name="connsiteY16" fmla="*/ 947220 h 1790526"/>
                <a:gd name="connsiteX17" fmla="*/ 649128 w 5089584"/>
                <a:gd name="connsiteY17" fmla="*/ 858320 h 1790526"/>
                <a:gd name="connsiteX18" fmla="*/ 630078 w 5089584"/>
                <a:gd name="connsiteY18" fmla="*/ 877370 h 1790526"/>
                <a:gd name="connsiteX19" fmla="*/ 572928 w 5089584"/>
                <a:gd name="connsiteY19" fmla="*/ 623370 h 1790526"/>
                <a:gd name="connsiteX20" fmla="*/ 744378 w 5089584"/>
                <a:gd name="connsiteY20" fmla="*/ 7420 h 17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89584" h="1790526">
                  <a:moveTo>
                    <a:pt x="744378" y="7420"/>
                  </a:moveTo>
                  <a:cubicBezTo>
                    <a:pt x="650186" y="84678"/>
                    <a:pt x="75511" y="1003312"/>
                    <a:pt x="7778" y="1086920"/>
                  </a:cubicBezTo>
                  <a:cubicBezTo>
                    <a:pt x="-59955" y="1170528"/>
                    <a:pt x="336920" y="487903"/>
                    <a:pt x="337978" y="509070"/>
                  </a:cubicBezTo>
                  <a:cubicBezTo>
                    <a:pt x="339036" y="530237"/>
                    <a:pt x="20478" y="1005428"/>
                    <a:pt x="14128" y="1213920"/>
                  </a:cubicBezTo>
                  <a:cubicBezTo>
                    <a:pt x="7778" y="1422412"/>
                    <a:pt x="264953" y="1690170"/>
                    <a:pt x="299878" y="1760020"/>
                  </a:cubicBezTo>
                  <a:cubicBezTo>
                    <a:pt x="334803" y="1829870"/>
                    <a:pt x="146420" y="1630903"/>
                    <a:pt x="223678" y="1633020"/>
                  </a:cubicBezTo>
                  <a:cubicBezTo>
                    <a:pt x="300936" y="1635137"/>
                    <a:pt x="363378" y="1853153"/>
                    <a:pt x="763428" y="1772720"/>
                  </a:cubicBezTo>
                  <a:cubicBezTo>
                    <a:pt x="1163478" y="1692287"/>
                    <a:pt x="2453586" y="1219212"/>
                    <a:pt x="2623978" y="1150420"/>
                  </a:cubicBezTo>
                  <a:cubicBezTo>
                    <a:pt x="2794370" y="1081628"/>
                    <a:pt x="1665128" y="1428762"/>
                    <a:pt x="1785778" y="1359970"/>
                  </a:cubicBezTo>
                  <a:cubicBezTo>
                    <a:pt x="1906428" y="1291178"/>
                    <a:pt x="3347878" y="737670"/>
                    <a:pt x="3347878" y="737670"/>
                  </a:cubicBezTo>
                  <a:cubicBezTo>
                    <a:pt x="3898211" y="520712"/>
                    <a:pt x="5030628" y="114312"/>
                    <a:pt x="5087778" y="58220"/>
                  </a:cubicBezTo>
                  <a:cubicBezTo>
                    <a:pt x="5144928" y="2128"/>
                    <a:pt x="3828361" y="364078"/>
                    <a:pt x="3690778" y="401120"/>
                  </a:cubicBezTo>
                  <a:cubicBezTo>
                    <a:pt x="3553195" y="438162"/>
                    <a:pt x="4262278" y="280470"/>
                    <a:pt x="4262278" y="280470"/>
                  </a:cubicBezTo>
                  <a:cubicBezTo>
                    <a:pt x="4342711" y="272003"/>
                    <a:pt x="4542736" y="239195"/>
                    <a:pt x="4173378" y="350320"/>
                  </a:cubicBezTo>
                  <a:cubicBezTo>
                    <a:pt x="3804020" y="461445"/>
                    <a:pt x="2562595" y="812812"/>
                    <a:pt x="2046128" y="947220"/>
                  </a:cubicBezTo>
                  <a:cubicBezTo>
                    <a:pt x="1529661" y="1081628"/>
                    <a:pt x="1287303" y="1156770"/>
                    <a:pt x="1074578" y="1156770"/>
                  </a:cubicBezTo>
                  <a:cubicBezTo>
                    <a:pt x="861853" y="1156770"/>
                    <a:pt x="840686" y="996962"/>
                    <a:pt x="769778" y="947220"/>
                  </a:cubicBezTo>
                  <a:cubicBezTo>
                    <a:pt x="698870" y="897478"/>
                    <a:pt x="672411" y="869962"/>
                    <a:pt x="649128" y="858320"/>
                  </a:cubicBezTo>
                  <a:cubicBezTo>
                    <a:pt x="625845" y="846678"/>
                    <a:pt x="642778" y="916528"/>
                    <a:pt x="630078" y="877370"/>
                  </a:cubicBezTo>
                  <a:cubicBezTo>
                    <a:pt x="617378" y="838212"/>
                    <a:pt x="548586" y="768362"/>
                    <a:pt x="572928" y="623370"/>
                  </a:cubicBezTo>
                  <a:cubicBezTo>
                    <a:pt x="597270" y="478378"/>
                    <a:pt x="838570" y="-69838"/>
                    <a:pt x="744378" y="7420"/>
                  </a:cubicBezTo>
                  <a:close/>
                </a:path>
              </a:pathLst>
            </a:custGeom>
            <a:solidFill>
              <a:srgbClr val="FF66C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9F85EAC4-B120-4717-890B-DF0D231E3B93}"/>
                </a:ext>
              </a:extLst>
            </p:cNvPr>
            <p:cNvSpPr/>
            <p:nvPr/>
          </p:nvSpPr>
          <p:spPr>
            <a:xfrm rot="17966892">
              <a:off x="2676987" y="5733735"/>
              <a:ext cx="184498" cy="240050"/>
            </a:xfrm>
            <a:custGeom>
              <a:avLst/>
              <a:gdLst>
                <a:gd name="connsiteX0" fmla="*/ 321069 w 699000"/>
                <a:gd name="connsiteY0" fmla="*/ 9525 h 909466"/>
                <a:gd name="connsiteX1" fmla="*/ 361709 w 699000"/>
                <a:gd name="connsiteY1" fmla="*/ 40005 h 909466"/>
                <a:gd name="connsiteX2" fmla="*/ 509029 w 699000"/>
                <a:gd name="connsiteY2" fmla="*/ 390525 h 909466"/>
                <a:gd name="connsiteX3" fmla="*/ 371869 w 699000"/>
                <a:gd name="connsiteY3" fmla="*/ 761365 h 909466"/>
                <a:gd name="connsiteX4" fmla="*/ 346469 w 699000"/>
                <a:gd name="connsiteY4" fmla="*/ 634365 h 909466"/>
                <a:gd name="connsiteX5" fmla="*/ 128029 w 699000"/>
                <a:gd name="connsiteY5" fmla="*/ 466725 h 909466"/>
                <a:gd name="connsiteX6" fmla="*/ 6109 w 699000"/>
                <a:gd name="connsiteY6" fmla="*/ 603885 h 909466"/>
                <a:gd name="connsiteX7" fmla="*/ 315989 w 699000"/>
                <a:gd name="connsiteY7" fmla="*/ 888365 h 909466"/>
                <a:gd name="connsiteX8" fmla="*/ 529349 w 699000"/>
                <a:gd name="connsiteY8" fmla="*/ 862965 h 909466"/>
                <a:gd name="connsiteX9" fmla="*/ 691909 w 699000"/>
                <a:gd name="connsiteY9" fmla="*/ 659765 h 909466"/>
                <a:gd name="connsiteX10" fmla="*/ 656349 w 699000"/>
                <a:gd name="connsiteY10" fmla="*/ 207645 h 909466"/>
                <a:gd name="connsiteX11" fmla="*/ 534429 w 699000"/>
                <a:gd name="connsiteY11" fmla="*/ 55245 h 909466"/>
                <a:gd name="connsiteX12" fmla="*/ 321069 w 699000"/>
                <a:gd name="connsiteY12" fmla="*/ 9525 h 90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9000" h="909466">
                  <a:moveTo>
                    <a:pt x="321069" y="9525"/>
                  </a:moveTo>
                  <a:cubicBezTo>
                    <a:pt x="292282" y="6985"/>
                    <a:pt x="330382" y="-23495"/>
                    <a:pt x="361709" y="40005"/>
                  </a:cubicBezTo>
                  <a:cubicBezTo>
                    <a:pt x="393036" y="103505"/>
                    <a:pt x="507336" y="270298"/>
                    <a:pt x="509029" y="390525"/>
                  </a:cubicBezTo>
                  <a:cubicBezTo>
                    <a:pt x="510722" y="510752"/>
                    <a:pt x="398962" y="720725"/>
                    <a:pt x="371869" y="761365"/>
                  </a:cubicBezTo>
                  <a:cubicBezTo>
                    <a:pt x="344776" y="802005"/>
                    <a:pt x="387109" y="683472"/>
                    <a:pt x="346469" y="634365"/>
                  </a:cubicBezTo>
                  <a:cubicBezTo>
                    <a:pt x="305829" y="585258"/>
                    <a:pt x="184756" y="471805"/>
                    <a:pt x="128029" y="466725"/>
                  </a:cubicBezTo>
                  <a:cubicBezTo>
                    <a:pt x="71302" y="461645"/>
                    <a:pt x="-25218" y="533612"/>
                    <a:pt x="6109" y="603885"/>
                  </a:cubicBezTo>
                  <a:cubicBezTo>
                    <a:pt x="37436" y="674158"/>
                    <a:pt x="228782" y="845185"/>
                    <a:pt x="315989" y="888365"/>
                  </a:cubicBezTo>
                  <a:cubicBezTo>
                    <a:pt x="403196" y="931545"/>
                    <a:pt x="466696" y="901065"/>
                    <a:pt x="529349" y="862965"/>
                  </a:cubicBezTo>
                  <a:cubicBezTo>
                    <a:pt x="592002" y="824865"/>
                    <a:pt x="670742" y="768985"/>
                    <a:pt x="691909" y="659765"/>
                  </a:cubicBezTo>
                  <a:cubicBezTo>
                    <a:pt x="713076" y="550545"/>
                    <a:pt x="682596" y="308398"/>
                    <a:pt x="656349" y="207645"/>
                  </a:cubicBezTo>
                  <a:cubicBezTo>
                    <a:pt x="630102" y="106892"/>
                    <a:pt x="591156" y="88265"/>
                    <a:pt x="534429" y="55245"/>
                  </a:cubicBezTo>
                  <a:cubicBezTo>
                    <a:pt x="477702" y="22225"/>
                    <a:pt x="349856" y="12065"/>
                    <a:pt x="321069" y="9525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DA648402-D3BA-4338-A9F8-FF564CFFBFAE}"/>
                </a:ext>
              </a:extLst>
            </p:cNvPr>
            <p:cNvSpPr/>
            <p:nvPr/>
          </p:nvSpPr>
          <p:spPr>
            <a:xfrm rot="17966892">
              <a:off x="2859653" y="5691678"/>
              <a:ext cx="168845" cy="211434"/>
            </a:xfrm>
            <a:custGeom>
              <a:avLst/>
              <a:gdLst>
                <a:gd name="connsiteX0" fmla="*/ 14345 w 766868"/>
                <a:gd name="connsiteY0" fmla="*/ 464 h 960302"/>
                <a:gd name="connsiteX1" fmla="*/ 54985 w 766868"/>
                <a:gd name="connsiteY1" fmla="*/ 223984 h 960302"/>
                <a:gd name="connsiteX2" fmla="*/ 85465 w 766868"/>
                <a:gd name="connsiteY2" fmla="*/ 371304 h 960302"/>
                <a:gd name="connsiteX3" fmla="*/ 105785 w 766868"/>
                <a:gd name="connsiteY3" fmla="*/ 742144 h 960302"/>
                <a:gd name="connsiteX4" fmla="*/ 486785 w 766868"/>
                <a:gd name="connsiteY4" fmla="*/ 955504 h 960302"/>
                <a:gd name="connsiteX5" fmla="*/ 674745 w 766868"/>
                <a:gd name="connsiteY5" fmla="*/ 869144 h 960302"/>
                <a:gd name="connsiteX6" fmla="*/ 740785 w 766868"/>
                <a:gd name="connsiteY6" fmla="*/ 625304 h 960302"/>
                <a:gd name="connsiteX7" fmla="*/ 756025 w 766868"/>
                <a:gd name="connsiteY7" fmla="*/ 132544 h 960302"/>
                <a:gd name="connsiteX8" fmla="*/ 583305 w 766868"/>
                <a:gd name="connsiteY8" fmla="*/ 30944 h 960302"/>
                <a:gd name="connsiteX9" fmla="*/ 578225 w 766868"/>
                <a:gd name="connsiteY9" fmla="*/ 295104 h 960302"/>
                <a:gd name="connsiteX10" fmla="*/ 466465 w 766868"/>
                <a:gd name="connsiteY10" fmla="*/ 792944 h 960302"/>
                <a:gd name="connsiteX11" fmla="*/ 359785 w 766868"/>
                <a:gd name="connsiteY11" fmla="*/ 615144 h 960302"/>
                <a:gd name="connsiteX12" fmla="*/ 324225 w 766868"/>
                <a:gd name="connsiteY12" fmla="*/ 178264 h 960302"/>
                <a:gd name="connsiteX13" fmla="*/ 14345 w 766868"/>
                <a:gd name="connsiteY13" fmla="*/ 464 h 96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6868" h="960302">
                  <a:moveTo>
                    <a:pt x="14345" y="464"/>
                  </a:moveTo>
                  <a:cubicBezTo>
                    <a:pt x="-30528" y="8084"/>
                    <a:pt x="43132" y="162177"/>
                    <a:pt x="54985" y="223984"/>
                  </a:cubicBezTo>
                  <a:cubicBezTo>
                    <a:pt x="66838" y="285791"/>
                    <a:pt x="76998" y="284944"/>
                    <a:pt x="85465" y="371304"/>
                  </a:cubicBezTo>
                  <a:cubicBezTo>
                    <a:pt x="93932" y="457664"/>
                    <a:pt x="38898" y="644777"/>
                    <a:pt x="105785" y="742144"/>
                  </a:cubicBezTo>
                  <a:cubicBezTo>
                    <a:pt x="172672" y="839511"/>
                    <a:pt x="391958" y="934337"/>
                    <a:pt x="486785" y="955504"/>
                  </a:cubicBezTo>
                  <a:cubicBezTo>
                    <a:pt x="581612" y="976671"/>
                    <a:pt x="632412" y="924177"/>
                    <a:pt x="674745" y="869144"/>
                  </a:cubicBezTo>
                  <a:cubicBezTo>
                    <a:pt x="717078" y="814111"/>
                    <a:pt x="727238" y="748071"/>
                    <a:pt x="740785" y="625304"/>
                  </a:cubicBezTo>
                  <a:cubicBezTo>
                    <a:pt x="754332" y="502537"/>
                    <a:pt x="782272" y="231604"/>
                    <a:pt x="756025" y="132544"/>
                  </a:cubicBezTo>
                  <a:cubicBezTo>
                    <a:pt x="729778" y="33484"/>
                    <a:pt x="612938" y="3851"/>
                    <a:pt x="583305" y="30944"/>
                  </a:cubicBezTo>
                  <a:cubicBezTo>
                    <a:pt x="553672" y="58037"/>
                    <a:pt x="597698" y="168104"/>
                    <a:pt x="578225" y="295104"/>
                  </a:cubicBezTo>
                  <a:cubicBezTo>
                    <a:pt x="558752" y="422104"/>
                    <a:pt x="502872" y="739604"/>
                    <a:pt x="466465" y="792944"/>
                  </a:cubicBezTo>
                  <a:cubicBezTo>
                    <a:pt x="430058" y="846284"/>
                    <a:pt x="383492" y="717591"/>
                    <a:pt x="359785" y="615144"/>
                  </a:cubicBezTo>
                  <a:cubicBezTo>
                    <a:pt x="336078" y="512697"/>
                    <a:pt x="382645" y="276477"/>
                    <a:pt x="324225" y="178264"/>
                  </a:cubicBezTo>
                  <a:cubicBezTo>
                    <a:pt x="265805" y="80051"/>
                    <a:pt x="59218" y="-7156"/>
                    <a:pt x="14345" y="464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19DE3319-FE3F-4495-84A9-41E90ACE13CC}"/>
                </a:ext>
              </a:extLst>
            </p:cNvPr>
            <p:cNvSpPr/>
            <p:nvPr/>
          </p:nvSpPr>
          <p:spPr>
            <a:xfrm rot="17966892">
              <a:off x="2990907" y="5612735"/>
              <a:ext cx="188448" cy="223646"/>
            </a:xfrm>
            <a:custGeom>
              <a:avLst/>
              <a:gdLst>
                <a:gd name="connsiteX0" fmla="*/ 738850 w 790611"/>
                <a:gd name="connsiteY0" fmla="*/ 377462 h 938279"/>
                <a:gd name="connsiteX1" fmla="*/ 357850 w 790611"/>
                <a:gd name="connsiteY1" fmla="*/ 164102 h 938279"/>
                <a:gd name="connsiteX2" fmla="*/ 291810 w 790611"/>
                <a:gd name="connsiteY2" fmla="*/ 321582 h 938279"/>
                <a:gd name="connsiteX3" fmla="*/ 703290 w 790611"/>
                <a:gd name="connsiteY3" fmla="*/ 453662 h 938279"/>
                <a:gd name="connsiteX4" fmla="*/ 784570 w 790611"/>
                <a:gd name="connsiteY4" fmla="*/ 712742 h 938279"/>
                <a:gd name="connsiteX5" fmla="*/ 601690 w 790611"/>
                <a:gd name="connsiteY5" fmla="*/ 915942 h 938279"/>
                <a:gd name="connsiteX6" fmla="*/ 225770 w 790611"/>
                <a:gd name="connsiteY6" fmla="*/ 915942 h 938279"/>
                <a:gd name="connsiteX7" fmla="*/ 37810 w 790611"/>
                <a:gd name="connsiteY7" fmla="*/ 763542 h 938279"/>
                <a:gd name="connsiteX8" fmla="*/ 68290 w 790611"/>
                <a:gd name="connsiteY8" fmla="*/ 545102 h 938279"/>
                <a:gd name="connsiteX9" fmla="*/ 312130 w 790611"/>
                <a:gd name="connsiteY9" fmla="*/ 707662 h 938279"/>
                <a:gd name="connsiteX10" fmla="*/ 591530 w 790611"/>
                <a:gd name="connsiteY10" fmla="*/ 687342 h 938279"/>
                <a:gd name="connsiteX11" fmla="*/ 357850 w 790611"/>
                <a:gd name="connsiteY11" fmla="*/ 570502 h 938279"/>
                <a:gd name="connsiteX12" fmla="*/ 12410 w 790611"/>
                <a:gd name="connsiteY12" fmla="*/ 352062 h 938279"/>
                <a:gd name="connsiteX13" fmla="*/ 108930 w 790611"/>
                <a:gd name="connsiteY13" fmla="*/ 67582 h 938279"/>
                <a:gd name="connsiteX14" fmla="*/ 418810 w 790611"/>
                <a:gd name="connsiteY14" fmla="*/ 1542 h 938279"/>
                <a:gd name="connsiteX15" fmla="*/ 657570 w 790611"/>
                <a:gd name="connsiteY15" fmla="*/ 108222 h 938279"/>
                <a:gd name="connsiteX16" fmla="*/ 738850 w 790611"/>
                <a:gd name="connsiteY16" fmla="*/ 377462 h 93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0611" h="938279">
                  <a:moveTo>
                    <a:pt x="738850" y="377462"/>
                  </a:moveTo>
                  <a:cubicBezTo>
                    <a:pt x="688897" y="386775"/>
                    <a:pt x="432357" y="173415"/>
                    <a:pt x="357850" y="164102"/>
                  </a:cubicBezTo>
                  <a:cubicBezTo>
                    <a:pt x="283343" y="154789"/>
                    <a:pt x="234237" y="273322"/>
                    <a:pt x="291810" y="321582"/>
                  </a:cubicBezTo>
                  <a:cubicBezTo>
                    <a:pt x="349383" y="369842"/>
                    <a:pt x="621163" y="388469"/>
                    <a:pt x="703290" y="453662"/>
                  </a:cubicBezTo>
                  <a:cubicBezTo>
                    <a:pt x="785417" y="518855"/>
                    <a:pt x="801503" y="635695"/>
                    <a:pt x="784570" y="712742"/>
                  </a:cubicBezTo>
                  <a:cubicBezTo>
                    <a:pt x="767637" y="789789"/>
                    <a:pt x="694823" y="882075"/>
                    <a:pt x="601690" y="915942"/>
                  </a:cubicBezTo>
                  <a:cubicBezTo>
                    <a:pt x="508557" y="949809"/>
                    <a:pt x="319750" y="941342"/>
                    <a:pt x="225770" y="915942"/>
                  </a:cubicBezTo>
                  <a:cubicBezTo>
                    <a:pt x="131790" y="890542"/>
                    <a:pt x="64057" y="825349"/>
                    <a:pt x="37810" y="763542"/>
                  </a:cubicBezTo>
                  <a:cubicBezTo>
                    <a:pt x="11563" y="701735"/>
                    <a:pt x="22570" y="554415"/>
                    <a:pt x="68290" y="545102"/>
                  </a:cubicBezTo>
                  <a:cubicBezTo>
                    <a:pt x="114010" y="535789"/>
                    <a:pt x="224923" y="683955"/>
                    <a:pt x="312130" y="707662"/>
                  </a:cubicBezTo>
                  <a:cubicBezTo>
                    <a:pt x="399337" y="731369"/>
                    <a:pt x="583910" y="710202"/>
                    <a:pt x="591530" y="687342"/>
                  </a:cubicBezTo>
                  <a:cubicBezTo>
                    <a:pt x="599150" y="664482"/>
                    <a:pt x="454370" y="626382"/>
                    <a:pt x="357850" y="570502"/>
                  </a:cubicBezTo>
                  <a:cubicBezTo>
                    <a:pt x="261330" y="514622"/>
                    <a:pt x="53897" y="435882"/>
                    <a:pt x="12410" y="352062"/>
                  </a:cubicBezTo>
                  <a:cubicBezTo>
                    <a:pt x="-29077" y="268242"/>
                    <a:pt x="41197" y="126002"/>
                    <a:pt x="108930" y="67582"/>
                  </a:cubicBezTo>
                  <a:cubicBezTo>
                    <a:pt x="176663" y="9162"/>
                    <a:pt x="327370" y="-5231"/>
                    <a:pt x="418810" y="1542"/>
                  </a:cubicBezTo>
                  <a:cubicBezTo>
                    <a:pt x="510250" y="8315"/>
                    <a:pt x="599150" y="46415"/>
                    <a:pt x="657570" y="108222"/>
                  </a:cubicBezTo>
                  <a:cubicBezTo>
                    <a:pt x="715990" y="170029"/>
                    <a:pt x="788803" y="368149"/>
                    <a:pt x="738850" y="377462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5A33163D-9EF1-4D1E-9B10-AECA5B27ACE6}"/>
                </a:ext>
              </a:extLst>
            </p:cNvPr>
            <p:cNvSpPr/>
            <p:nvPr/>
          </p:nvSpPr>
          <p:spPr>
            <a:xfrm rot="19957561">
              <a:off x="3106168" y="5551198"/>
              <a:ext cx="240835" cy="261699"/>
            </a:xfrm>
            <a:custGeom>
              <a:avLst/>
              <a:gdLst>
                <a:gd name="connsiteX0" fmla="*/ 31851 w 855705"/>
                <a:gd name="connsiteY0" fmla="*/ 72162 h 929834"/>
                <a:gd name="connsiteX1" fmla="*/ 712571 w 855705"/>
                <a:gd name="connsiteY1" fmla="*/ 1042 h 929834"/>
                <a:gd name="connsiteX2" fmla="*/ 849731 w 855705"/>
                <a:gd name="connsiteY2" fmla="*/ 122962 h 929834"/>
                <a:gd name="connsiteX3" fmla="*/ 600811 w 855705"/>
                <a:gd name="connsiteY3" fmla="*/ 163602 h 929834"/>
                <a:gd name="connsiteX4" fmla="*/ 590651 w 855705"/>
                <a:gd name="connsiteY4" fmla="*/ 244882 h 929834"/>
                <a:gd name="connsiteX5" fmla="*/ 550011 w 855705"/>
                <a:gd name="connsiteY5" fmla="*/ 895122 h 929834"/>
                <a:gd name="connsiteX6" fmla="*/ 529691 w 855705"/>
                <a:gd name="connsiteY6" fmla="*/ 829082 h 929834"/>
                <a:gd name="connsiteX7" fmla="*/ 316331 w 855705"/>
                <a:gd name="connsiteY7" fmla="*/ 727482 h 929834"/>
                <a:gd name="connsiteX8" fmla="*/ 356971 w 855705"/>
                <a:gd name="connsiteY8" fmla="*/ 468402 h 929834"/>
                <a:gd name="connsiteX9" fmla="*/ 311251 w 855705"/>
                <a:gd name="connsiteY9" fmla="*/ 300762 h 929834"/>
                <a:gd name="connsiteX10" fmla="*/ 133451 w 855705"/>
                <a:gd name="connsiteY10" fmla="*/ 209322 h 929834"/>
                <a:gd name="connsiteX11" fmla="*/ 31851 w 855705"/>
                <a:gd name="connsiteY11" fmla="*/ 72162 h 92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5705" h="929834">
                  <a:moveTo>
                    <a:pt x="31851" y="72162"/>
                  </a:moveTo>
                  <a:cubicBezTo>
                    <a:pt x="128371" y="37449"/>
                    <a:pt x="576258" y="-7425"/>
                    <a:pt x="712571" y="1042"/>
                  </a:cubicBezTo>
                  <a:cubicBezTo>
                    <a:pt x="848884" y="9509"/>
                    <a:pt x="868358" y="95869"/>
                    <a:pt x="849731" y="122962"/>
                  </a:cubicBezTo>
                  <a:cubicBezTo>
                    <a:pt x="831104" y="150055"/>
                    <a:pt x="643991" y="143282"/>
                    <a:pt x="600811" y="163602"/>
                  </a:cubicBezTo>
                  <a:cubicBezTo>
                    <a:pt x="557631" y="183922"/>
                    <a:pt x="599118" y="122962"/>
                    <a:pt x="590651" y="244882"/>
                  </a:cubicBezTo>
                  <a:cubicBezTo>
                    <a:pt x="582184" y="366802"/>
                    <a:pt x="560171" y="797755"/>
                    <a:pt x="550011" y="895122"/>
                  </a:cubicBezTo>
                  <a:cubicBezTo>
                    <a:pt x="539851" y="992489"/>
                    <a:pt x="568638" y="857022"/>
                    <a:pt x="529691" y="829082"/>
                  </a:cubicBezTo>
                  <a:cubicBezTo>
                    <a:pt x="490744" y="801142"/>
                    <a:pt x="345118" y="787595"/>
                    <a:pt x="316331" y="727482"/>
                  </a:cubicBezTo>
                  <a:cubicBezTo>
                    <a:pt x="287544" y="667369"/>
                    <a:pt x="357818" y="539522"/>
                    <a:pt x="356971" y="468402"/>
                  </a:cubicBezTo>
                  <a:cubicBezTo>
                    <a:pt x="356124" y="397282"/>
                    <a:pt x="348504" y="343942"/>
                    <a:pt x="311251" y="300762"/>
                  </a:cubicBezTo>
                  <a:cubicBezTo>
                    <a:pt x="273998" y="257582"/>
                    <a:pt x="182558" y="245729"/>
                    <a:pt x="133451" y="209322"/>
                  </a:cubicBezTo>
                  <a:cubicBezTo>
                    <a:pt x="84344" y="172915"/>
                    <a:pt x="-64669" y="106875"/>
                    <a:pt x="31851" y="72162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911" name="グループ化 910">
              <a:extLst>
                <a:ext uri="{FF2B5EF4-FFF2-40B4-BE49-F238E27FC236}">
                  <a16:creationId xmlns:a16="http://schemas.microsoft.com/office/drawing/2014/main" id="{1DB79BB7-2803-4D06-AE1B-92BE3B638C96}"/>
                </a:ext>
              </a:extLst>
            </p:cNvPr>
            <p:cNvGrpSpPr/>
            <p:nvPr/>
          </p:nvGrpSpPr>
          <p:grpSpPr>
            <a:xfrm rot="17966892">
              <a:off x="3347404" y="5395068"/>
              <a:ext cx="243120" cy="310592"/>
              <a:chOff x="5743561" y="3055529"/>
              <a:chExt cx="805050" cy="1028474"/>
            </a:xfrm>
          </p:grpSpPr>
          <p:sp>
            <p:nvSpPr>
              <p:cNvPr id="912" name="フリーフォーム: 図形 911">
                <a:extLst>
                  <a:ext uri="{FF2B5EF4-FFF2-40B4-BE49-F238E27FC236}">
                    <a16:creationId xmlns:a16="http://schemas.microsoft.com/office/drawing/2014/main" id="{6DEEF354-3EE7-4DF6-A64E-D0E7ACABCF22}"/>
                  </a:ext>
                </a:extLst>
              </p:cNvPr>
              <p:cNvSpPr/>
              <p:nvPr/>
            </p:nvSpPr>
            <p:spPr>
              <a:xfrm>
                <a:off x="5743561" y="3055529"/>
                <a:ext cx="400162" cy="1028474"/>
              </a:xfrm>
              <a:custGeom>
                <a:avLst/>
                <a:gdLst>
                  <a:gd name="connsiteX0" fmla="*/ 1919 w 400162"/>
                  <a:gd name="connsiteY0" fmla="*/ 7711 h 1028474"/>
                  <a:gd name="connsiteX1" fmla="*/ 118759 w 400162"/>
                  <a:gd name="connsiteY1" fmla="*/ 383631 h 1028474"/>
                  <a:gd name="connsiteX2" fmla="*/ 78119 w 400162"/>
                  <a:gd name="connsiteY2" fmla="*/ 764631 h 1028474"/>
                  <a:gd name="connsiteX3" fmla="*/ 174639 w 400162"/>
                  <a:gd name="connsiteY3" fmla="*/ 1023711 h 1028474"/>
                  <a:gd name="connsiteX4" fmla="*/ 347359 w 400162"/>
                  <a:gd name="connsiteY4" fmla="*/ 911951 h 1028474"/>
                  <a:gd name="connsiteX5" fmla="*/ 306719 w 400162"/>
                  <a:gd name="connsiteY5" fmla="*/ 657951 h 1028474"/>
                  <a:gd name="connsiteX6" fmla="*/ 321959 w 400162"/>
                  <a:gd name="connsiteY6" fmla="*/ 403951 h 1028474"/>
                  <a:gd name="connsiteX7" fmla="*/ 398159 w 400162"/>
                  <a:gd name="connsiteY7" fmla="*/ 266791 h 1028474"/>
                  <a:gd name="connsiteX8" fmla="*/ 230519 w 400162"/>
                  <a:gd name="connsiteY8" fmla="*/ 139791 h 1028474"/>
                  <a:gd name="connsiteX9" fmla="*/ 1919 w 400162"/>
                  <a:gd name="connsiteY9" fmla="*/ 7711 h 102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162" h="1028474">
                    <a:moveTo>
                      <a:pt x="1919" y="7711"/>
                    </a:moveTo>
                    <a:cubicBezTo>
                      <a:pt x="-16708" y="48351"/>
                      <a:pt x="106059" y="257478"/>
                      <a:pt x="118759" y="383631"/>
                    </a:cubicBezTo>
                    <a:cubicBezTo>
                      <a:pt x="131459" y="509784"/>
                      <a:pt x="68806" y="657951"/>
                      <a:pt x="78119" y="764631"/>
                    </a:cubicBezTo>
                    <a:cubicBezTo>
                      <a:pt x="87432" y="871311"/>
                      <a:pt x="129766" y="999158"/>
                      <a:pt x="174639" y="1023711"/>
                    </a:cubicBezTo>
                    <a:cubicBezTo>
                      <a:pt x="219512" y="1048264"/>
                      <a:pt x="325346" y="972911"/>
                      <a:pt x="347359" y="911951"/>
                    </a:cubicBezTo>
                    <a:cubicBezTo>
                      <a:pt x="369372" y="850991"/>
                      <a:pt x="310952" y="742618"/>
                      <a:pt x="306719" y="657951"/>
                    </a:cubicBezTo>
                    <a:cubicBezTo>
                      <a:pt x="302486" y="573284"/>
                      <a:pt x="306719" y="469144"/>
                      <a:pt x="321959" y="403951"/>
                    </a:cubicBezTo>
                    <a:cubicBezTo>
                      <a:pt x="337199" y="338758"/>
                      <a:pt x="413399" y="310818"/>
                      <a:pt x="398159" y="266791"/>
                    </a:cubicBezTo>
                    <a:cubicBezTo>
                      <a:pt x="382919" y="222764"/>
                      <a:pt x="298252" y="181278"/>
                      <a:pt x="230519" y="139791"/>
                    </a:cubicBezTo>
                    <a:cubicBezTo>
                      <a:pt x="162786" y="98304"/>
                      <a:pt x="20546" y="-32929"/>
                      <a:pt x="1919" y="7711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526A70A8-8C0B-412A-9A04-A96292E2ADA8}"/>
                  </a:ext>
                </a:extLst>
              </p:cNvPr>
              <p:cNvSpPr/>
              <p:nvPr/>
            </p:nvSpPr>
            <p:spPr>
              <a:xfrm>
                <a:off x="5908465" y="3122155"/>
                <a:ext cx="640146" cy="949356"/>
              </a:xfrm>
              <a:custGeom>
                <a:avLst/>
                <a:gdLst>
                  <a:gd name="connsiteX0" fmla="*/ 14815 w 640146"/>
                  <a:gd name="connsiteY0" fmla="*/ 73165 h 949356"/>
                  <a:gd name="connsiteX1" fmla="*/ 441535 w 640146"/>
                  <a:gd name="connsiteY1" fmla="*/ 17285 h 949356"/>
                  <a:gd name="connsiteX2" fmla="*/ 639655 w 640146"/>
                  <a:gd name="connsiteY2" fmla="*/ 347485 h 949356"/>
                  <a:gd name="connsiteX3" fmla="*/ 390735 w 640146"/>
                  <a:gd name="connsiteY3" fmla="*/ 916445 h 949356"/>
                  <a:gd name="connsiteX4" fmla="*/ 157055 w 640146"/>
                  <a:gd name="connsiteY4" fmla="*/ 865645 h 949356"/>
                  <a:gd name="connsiteX5" fmla="*/ 121495 w 640146"/>
                  <a:gd name="connsiteY5" fmla="*/ 738645 h 949356"/>
                  <a:gd name="connsiteX6" fmla="*/ 309455 w 640146"/>
                  <a:gd name="connsiteY6" fmla="*/ 723405 h 949356"/>
                  <a:gd name="connsiteX7" fmla="*/ 446615 w 640146"/>
                  <a:gd name="connsiteY7" fmla="*/ 454165 h 949356"/>
                  <a:gd name="connsiteX8" fmla="*/ 299295 w 640146"/>
                  <a:gd name="connsiteY8" fmla="*/ 230645 h 949356"/>
                  <a:gd name="connsiteX9" fmla="*/ 116415 w 640146"/>
                  <a:gd name="connsiteY9" fmla="*/ 301765 h 949356"/>
                  <a:gd name="connsiteX10" fmla="*/ 14815 w 640146"/>
                  <a:gd name="connsiteY10" fmla="*/ 73165 h 94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0146" h="949356">
                    <a:moveTo>
                      <a:pt x="14815" y="73165"/>
                    </a:moveTo>
                    <a:cubicBezTo>
                      <a:pt x="69002" y="25752"/>
                      <a:pt x="337395" y="-28435"/>
                      <a:pt x="441535" y="17285"/>
                    </a:cubicBezTo>
                    <a:cubicBezTo>
                      <a:pt x="545675" y="63005"/>
                      <a:pt x="648122" y="197625"/>
                      <a:pt x="639655" y="347485"/>
                    </a:cubicBezTo>
                    <a:cubicBezTo>
                      <a:pt x="631188" y="497345"/>
                      <a:pt x="471168" y="830085"/>
                      <a:pt x="390735" y="916445"/>
                    </a:cubicBezTo>
                    <a:cubicBezTo>
                      <a:pt x="310302" y="1002805"/>
                      <a:pt x="201928" y="895278"/>
                      <a:pt x="157055" y="865645"/>
                    </a:cubicBezTo>
                    <a:cubicBezTo>
                      <a:pt x="112182" y="836012"/>
                      <a:pt x="96095" y="762352"/>
                      <a:pt x="121495" y="738645"/>
                    </a:cubicBezTo>
                    <a:cubicBezTo>
                      <a:pt x="146895" y="714938"/>
                      <a:pt x="255268" y="770818"/>
                      <a:pt x="309455" y="723405"/>
                    </a:cubicBezTo>
                    <a:cubicBezTo>
                      <a:pt x="363642" y="675992"/>
                      <a:pt x="448308" y="536292"/>
                      <a:pt x="446615" y="454165"/>
                    </a:cubicBezTo>
                    <a:cubicBezTo>
                      <a:pt x="444922" y="372038"/>
                      <a:pt x="354328" y="256045"/>
                      <a:pt x="299295" y="230645"/>
                    </a:cubicBezTo>
                    <a:cubicBezTo>
                      <a:pt x="244262" y="205245"/>
                      <a:pt x="163828" y="326318"/>
                      <a:pt x="116415" y="301765"/>
                    </a:cubicBezTo>
                    <a:cubicBezTo>
                      <a:pt x="69002" y="277212"/>
                      <a:pt x="-39372" y="120578"/>
                      <a:pt x="14815" y="73165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02" name="グループ化 901">
              <a:extLst>
                <a:ext uri="{FF2B5EF4-FFF2-40B4-BE49-F238E27FC236}">
                  <a16:creationId xmlns:a16="http://schemas.microsoft.com/office/drawing/2014/main" id="{7C0FC588-F95D-4A5D-A324-1894EC69E41A}"/>
                </a:ext>
              </a:extLst>
            </p:cNvPr>
            <p:cNvGrpSpPr/>
            <p:nvPr/>
          </p:nvGrpSpPr>
          <p:grpSpPr>
            <a:xfrm rot="19766892">
              <a:off x="3575502" y="5370189"/>
              <a:ext cx="199165" cy="234272"/>
              <a:chOff x="8573227" y="5741796"/>
              <a:chExt cx="824762" cy="970147"/>
            </a:xfrm>
          </p:grpSpPr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4B4C60E1-F5DA-46BF-9967-0F1CA8178FF1}"/>
                  </a:ext>
                </a:extLst>
              </p:cNvPr>
              <p:cNvSpPr/>
              <p:nvPr/>
            </p:nvSpPr>
            <p:spPr>
              <a:xfrm rot="19800000">
                <a:off x="8573227" y="5741796"/>
                <a:ext cx="819636" cy="953139"/>
              </a:xfrm>
              <a:custGeom>
                <a:avLst/>
                <a:gdLst>
                  <a:gd name="connsiteX0" fmla="*/ 630005 w 819636"/>
                  <a:gd name="connsiteY0" fmla="*/ 410399 h 953139"/>
                  <a:gd name="connsiteX1" fmla="*/ 360765 w 819636"/>
                  <a:gd name="connsiteY1" fmla="*/ 222439 h 953139"/>
                  <a:gd name="connsiteX2" fmla="*/ 182965 w 819636"/>
                  <a:gd name="connsiteY2" fmla="*/ 435799 h 953139"/>
                  <a:gd name="connsiteX3" fmla="*/ 228685 w 819636"/>
                  <a:gd name="connsiteY3" fmla="*/ 710119 h 953139"/>
                  <a:gd name="connsiteX4" fmla="*/ 487765 w 819636"/>
                  <a:gd name="connsiteY4" fmla="*/ 705039 h 953139"/>
                  <a:gd name="connsiteX5" fmla="*/ 604605 w 819636"/>
                  <a:gd name="connsiteY5" fmla="*/ 649159 h 953139"/>
                  <a:gd name="connsiteX6" fmla="*/ 482685 w 819636"/>
                  <a:gd name="connsiteY6" fmla="*/ 892999 h 953139"/>
                  <a:gd name="connsiteX7" fmla="*/ 254085 w 819636"/>
                  <a:gd name="connsiteY7" fmla="*/ 943799 h 953139"/>
                  <a:gd name="connsiteX8" fmla="*/ 40725 w 819636"/>
                  <a:gd name="connsiteY8" fmla="*/ 745679 h 953139"/>
                  <a:gd name="connsiteX9" fmla="*/ 30565 w 819636"/>
                  <a:gd name="connsiteY9" fmla="*/ 217359 h 953139"/>
                  <a:gd name="connsiteX10" fmla="*/ 365845 w 819636"/>
                  <a:gd name="connsiteY10" fmla="*/ 19239 h 953139"/>
                  <a:gd name="connsiteX11" fmla="*/ 558885 w 819636"/>
                  <a:gd name="connsiteY11" fmla="*/ 24319 h 953139"/>
                  <a:gd name="connsiteX12" fmla="*/ 716365 w 819636"/>
                  <a:gd name="connsiteY12" fmla="*/ 166559 h 953139"/>
                  <a:gd name="connsiteX13" fmla="*/ 817965 w 819636"/>
                  <a:gd name="connsiteY13" fmla="*/ 552639 h 953139"/>
                  <a:gd name="connsiteX14" fmla="*/ 630005 w 819636"/>
                  <a:gd name="connsiteY14" fmla="*/ 410399 h 95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9636" h="953139">
                    <a:moveTo>
                      <a:pt x="630005" y="410399"/>
                    </a:moveTo>
                    <a:cubicBezTo>
                      <a:pt x="553805" y="355366"/>
                      <a:pt x="435272" y="218206"/>
                      <a:pt x="360765" y="222439"/>
                    </a:cubicBezTo>
                    <a:cubicBezTo>
                      <a:pt x="286258" y="226672"/>
                      <a:pt x="204978" y="354519"/>
                      <a:pt x="182965" y="435799"/>
                    </a:cubicBezTo>
                    <a:cubicBezTo>
                      <a:pt x="160952" y="517079"/>
                      <a:pt x="177885" y="665246"/>
                      <a:pt x="228685" y="710119"/>
                    </a:cubicBezTo>
                    <a:cubicBezTo>
                      <a:pt x="279485" y="754992"/>
                      <a:pt x="425112" y="715199"/>
                      <a:pt x="487765" y="705039"/>
                    </a:cubicBezTo>
                    <a:cubicBezTo>
                      <a:pt x="550418" y="694879"/>
                      <a:pt x="605452" y="617832"/>
                      <a:pt x="604605" y="649159"/>
                    </a:cubicBezTo>
                    <a:cubicBezTo>
                      <a:pt x="603758" y="680486"/>
                      <a:pt x="541105" y="843892"/>
                      <a:pt x="482685" y="892999"/>
                    </a:cubicBezTo>
                    <a:cubicBezTo>
                      <a:pt x="424265" y="942106"/>
                      <a:pt x="327745" y="968352"/>
                      <a:pt x="254085" y="943799"/>
                    </a:cubicBezTo>
                    <a:cubicBezTo>
                      <a:pt x="180425" y="919246"/>
                      <a:pt x="77978" y="866752"/>
                      <a:pt x="40725" y="745679"/>
                    </a:cubicBezTo>
                    <a:cubicBezTo>
                      <a:pt x="3472" y="624606"/>
                      <a:pt x="-23622" y="338432"/>
                      <a:pt x="30565" y="217359"/>
                    </a:cubicBezTo>
                    <a:cubicBezTo>
                      <a:pt x="84752" y="96286"/>
                      <a:pt x="277792" y="51412"/>
                      <a:pt x="365845" y="19239"/>
                    </a:cubicBezTo>
                    <a:cubicBezTo>
                      <a:pt x="453898" y="-12934"/>
                      <a:pt x="500465" y="-234"/>
                      <a:pt x="558885" y="24319"/>
                    </a:cubicBezTo>
                    <a:cubicBezTo>
                      <a:pt x="617305" y="48872"/>
                      <a:pt x="673185" y="78506"/>
                      <a:pt x="716365" y="166559"/>
                    </a:cubicBezTo>
                    <a:cubicBezTo>
                      <a:pt x="759545" y="254612"/>
                      <a:pt x="831512" y="508612"/>
                      <a:pt x="817965" y="552639"/>
                    </a:cubicBezTo>
                    <a:cubicBezTo>
                      <a:pt x="804418" y="596666"/>
                      <a:pt x="706205" y="465432"/>
                      <a:pt x="630005" y="410399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フリーフォーム: 図形 914">
                <a:extLst>
                  <a:ext uri="{FF2B5EF4-FFF2-40B4-BE49-F238E27FC236}">
                    <a16:creationId xmlns:a16="http://schemas.microsoft.com/office/drawing/2014/main" id="{DD9B4A3E-C853-4B7D-BE31-247909078313}"/>
                  </a:ext>
                </a:extLst>
              </p:cNvPr>
              <p:cNvSpPr/>
              <p:nvPr/>
            </p:nvSpPr>
            <p:spPr>
              <a:xfrm rot="19800000">
                <a:off x="8845682" y="5867406"/>
                <a:ext cx="552307" cy="844537"/>
              </a:xfrm>
              <a:custGeom>
                <a:avLst/>
                <a:gdLst>
                  <a:gd name="connsiteX0" fmla="*/ 210230 w 552307"/>
                  <a:gd name="connsiteY0" fmla="*/ 309 h 844537"/>
                  <a:gd name="connsiteX1" fmla="*/ 332150 w 552307"/>
                  <a:gd name="connsiteY1" fmla="*/ 371149 h 844537"/>
                  <a:gd name="connsiteX2" fmla="*/ 306750 w 552307"/>
                  <a:gd name="connsiteY2" fmla="*/ 498149 h 844537"/>
                  <a:gd name="connsiteX3" fmla="*/ 159430 w 552307"/>
                  <a:gd name="connsiteY3" fmla="*/ 650549 h 844537"/>
                  <a:gd name="connsiteX4" fmla="*/ 281350 w 552307"/>
                  <a:gd name="connsiteY4" fmla="*/ 640389 h 844537"/>
                  <a:gd name="connsiteX5" fmla="*/ 1950 w 552307"/>
                  <a:gd name="connsiteY5" fmla="*/ 843589 h 844537"/>
                  <a:gd name="connsiteX6" fmla="*/ 448990 w 552307"/>
                  <a:gd name="connsiteY6" fmla="*/ 706429 h 844537"/>
                  <a:gd name="connsiteX7" fmla="*/ 550590 w 552307"/>
                  <a:gd name="connsiteY7" fmla="*/ 477829 h 844537"/>
                  <a:gd name="connsiteX8" fmla="*/ 489630 w 552307"/>
                  <a:gd name="connsiteY8" fmla="*/ 310189 h 844537"/>
                  <a:gd name="connsiteX9" fmla="*/ 210230 w 552307"/>
                  <a:gd name="connsiteY9" fmla="*/ 309 h 84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307" h="844537">
                    <a:moveTo>
                      <a:pt x="210230" y="309"/>
                    </a:moveTo>
                    <a:cubicBezTo>
                      <a:pt x="183983" y="10469"/>
                      <a:pt x="316063" y="288176"/>
                      <a:pt x="332150" y="371149"/>
                    </a:cubicBezTo>
                    <a:cubicBezTo>
                      <a:pt x="348237" y="454122"/>
                      <a:pt x="335537" y="451582"/>
                      <a:pt x="306750" y="498149"/>
                    </a:cubicBezTo>
                    <a:cubicBezTo>
                      <a:pt x="277963" y="544716"/>
                      <a:pt x="163663" y="626842"/>
                      <a:pt x="159430" y="650549"/>
                    </a:cubicBezTo>
                    <a:cubicBezTo>
                      <a:pt x="155197" y="674256"/>
                      <a:pt x="307597" y="608216"/>
                      <a:pt x="281350" y="640389"/>
                    </a:cubicBezTo>
                    <a:cubicBezTo>
                      <a:pt x="255103" y="672562"/>
                      <a:pt x="-25990" y="832582"/>
                      <a:pt x="1950" y="843589"/>
                    </a:cubicBezTo>
                    <a:cubicBezTo>
                      <a:pt x="29890" y="854596"/>
                      <a:pt x="357550" y="767389"/>
                      <a:pt x="448990" y="706429"/>
                    </a:cubicBezTo>
                    <a:cubicBezTo>
                      <a:pt x="540430" y="645469"/>
                      <a:pt x="543817" y="543869"/>
                      <a:pt x="550590" y="477829"/>
                    </a:cubicBezTo>
                    <a:cubicBezTo>
                      <a:pt x="557363" y="411789"/>
                      <a:pt x="545510" y="387236"/>
                      <a:pt x="489630" y="310189"/>
                    </a:cubicBezTo>
                    <a:cubicBezTo>
                      <a:pt x="433750" y="233142"/>
                      <a:pt x="236477" y="-9851"/>
                      <a:pt x="210230" y="309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A06BCF13-867D-4808-B3BB-535E3F93CCB5}"/>
                </a:ext>
              </a:extLst>
            </p:cNvPr>
            <p:cNvSpPr/>
            <p:nvPr/>
          </p:nvSpPr>
          <p:spPr>
            <a:xfrm rot="17966892">
              <a:off x="3784895" y="5204989"/>
              <a:ext cx="96668" cy="255186"/>
            </a:xfrm>
            <a:custGeom>
              <a:avLst/>
              <a:gdLst>
                <a:gd name="connsiteX0" fmla="*/ 6 w 370221"/>
                <a:gd name="connsiteY0" fmla="*/ 27435 h 977315"/>
                <a:gd name="connsiteX1" fmla="*/ 116846 w 370221"/>
                <a:gd name="connsiteY1" fmla="*/ 662435 h 977315"/>
                <a:gd name="connsiteX2" fmla="*/ 172726 w 370221"/>
                <a:gd name="connsiteY2" fmla="*/ 946915 h 977315"/>
                <a:gd name="connsiteX3" fmla="*/ 345446 w 370221"/>
                <a:gd name="connsiteY3" fmla="*/ 946915 h 977315"/>
                <a:gd name="connsiteX4" fmla="*/ 365766 w 370221"/>
                <a:gd name="connsiteY4" fmla="*/ 748795 h 977315"/>
                <a:gd name="connsiteX5" fmla="*/ 355606 w 370221"/>
                <a:gd name="connsiteY5" fmla="*/ 301755 h 977315"/>
                <a:gd name="connsiteX6" fmla="*/ 223526 w 370221"/>
                <a:gd name="connsiteY6" fmla="*/ 296675 h 977315"/>
                <a:gd name="connsiteX7" fmla="*/ 355606 w 370221"/>
                <a:gd name="connsiteY7" fmla="*/ 220475 h 977315"/>
                <a:gd name="connsiteX8" fmla="*/ 121926 w 370221"/>
                <a:gd name="connsiteY8" fmla="*/ 123955 h 977315"/>
                <a:gd name="connsiteX9" fmla="*/ 6 w 370221"/>
                <a:gd name="connsiteY9" fmla="*/ 27435 h 97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0221" h="977315">
                  <a:moveTo>
                    <a:pt x="6" y="27435"/>
                  </a:moveTo>
                  <a:cubicBezTo>
                    <a:pt x="-841" y="117182"/>
                    <a:pt x="88059" y="509188"/>
                    <a:pt x="116846" y="662435"/>
                  </a:cubicBezTo>
                  <a:cubicBezTo>
                    <a:pt x="145633" y="815682"/>
                    <a:pt x="134626" y="899502"/>
                    <a:pt x="172726" y="946915"/>
                  </a:cubicBezTo>
                  <a:cubicBezTo>
                    <a:pt x="210826" y="994328"/>
                    <a:pt x="313273" y="979935"/>
                    <a:pt x="345446" y="946915"/>
                  </a:cubicBezTo>
                  <a:cubicBezTo>
                    <a:pt x="377619" y="913895"/>
                    <a:pt x="364073" y="856322"/>
                    <a:pt x="365766" y="748795"/>
                  </a:cubicBezTo>
                  <a:cubicBezTo>
                    <a:pt x="367459" y="641268"/>
                    <a:pt x="379313" y="377108"/>
                    <a:pt x="355606" y="301755"/>
                  </a:cubicBezTo>
                  <a:cubicBezTo>
                    <a:pt x="331899" y="226402"/>
                    <a:pt x="223526" y="310222"/>
                    <a:pt x="223526" y="296675"/>
                  </a:cubicBezTo>
                  <a:cubicBezTo>
                    <a:pt x="223526" y="283128"/>
                    <a:pt x="372539" y="249262"/>
                    <a:pt x="355606" y="220475"/>
                  </a:cubicBezTo>
                  <a:cubicBezTo>
                    <a:pt x="338673" y="191688"/>
                    <a:pt x="178653" y="153588"/>
                    <a:pt x="121926" y="123955"/>
                  </a:cubicBezTo>
                  <a:cubicBezTo>
                    <a:pt x="65199" y="94322"/>
                    <a:pt x="853" y="-62312"/>
                    <a:pt x="6" y="27435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EBC2C02D-2B8F-4C0A-BB68-D8164A4EEFE0}"/>
                </a:ext>
              </a:extLst>
            </p:cNvPr>
            <p:cNvSpPr/>
            <p:nvPr/>
          </p:nvSpPr>
          <p:spPr>
            <a:xfrm rot="17966892">
              <a:off x="3815544" y="5139387"/>
              <a:ext cx="243817" cy="226859"/>
            </a:xfrm>
            <a:custGeom>
              <a:avLst/>
              <a:gdLst>
                <a:gd name="connsiteX0" fmla="*/ 45839 w 1010329"/>
                <a:gd name="connsiteY0" fmla="*/ 3542 h 940057"/>
                <a:gd name="connsiteX1" fmla="*/ 939919 w 1010329"/>
                <a:gd name="connsiteY1" fmla="*/ 74662 h 940057"/>
                <a:gd name="connsiteX2" fmla="*/ 924679 w 1010329"/>
                <a:gd name="connsiteY2" fmla="*/ 150862 h 940057"/>
                <a:gd name="connsiteX3" fmla="*/ 696079 w 1010329"/>
                <a:gd name="connsiteY3" fmla="*/ 150862 h 940057"/>
                <a:gd name="connsiteX4" fmla="*/ 665599 w 1010329"/>
                <a:gd name="connsiteY4" fmla="*/ 262622 h 940057"/>
                <a:gd name="connsiteX5" fmla="*/ 599559 w 1010329"/>
                <a:gd name="connsiteY5" fmla="*/ 770622 h 940057"/>
                <a:gd name="connsiteX6" fmla="*/ 518279 w 1010329"/>
                <a:gd name="connsiteY6" fmla="*/ 938262 h 940057"/>
                <a:gd name="connsiteX7" fmla="*/ 360799 w 1010329"/>
                <a:gd name="connsiteY7" fmla="*/ 826502 h 940057"/>
                <a:gd name="connsiteX8" fmla="*/ 355719 w 1010329"/>
                <a:gd name="connsiteY8" fmla="*/ 364222 h 940057"/>
                <a:gd name="connsiteX9" fmla="*/ 152519 w 1010329"/>
                <a:gd name="connsiteY9" fmla="*/ 191502 h 940057"/>
                <a:gd name="connsiteX10" fmla="*/ 45839 w 1010329"/>
                <a:gd name="connsiteY10" fmla="*/ 3542 h 94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0329" h="940057">
                  <a:moveTo>
                    <a:pt x="45839" y="3542"/>
                  </a:moveTo>
                  <a:cubicBezTo>
                    <a:pt x="177072" y="-15931"/>
                    <a:pt x="793446" y="50109"/>
                    <a:pt x="939919" y="74662"/>
                  </a:cubicBezTo>
                  <a:cubicBezTo>
                    <a:pt x="1086392" y="99215"/>
                    <a:pt x="965319" y="138162"/>
                    <a:pt x="924679" y="150862"/>
                  </a:cubicBezTo>
                  <a:cubicBezTo>
                    <a:pt x="884039" y="163562"/>
                    <a:pt x="739259" y="132235"/>
                    <a:pt x="696079" y="150862"/>
                  </a:cubicBezTo>
                  <a:cubicBezTo>
                    <a:pt x="652899" y="169489"/>
                    <a:pt x="681686" y="159329"/>
                    <a:pt x="665599" y="262622"/>
                  </a:cubicBezTo>
                  <a:cubicBezTo>
                    <a:pt x="649512" y="365915"/>
                    <a:pt x="624112" y="658015"/>
                    <a:pt x="599559" y="770622"/>
                  </a:cubicBezTo>
                  <a:cubicBezTo>
                    <a:pt x="575006" y="883229"/>
                    <a:pt x="558072" y="928949"/>
                    <a:pt x="518279" y="938262"/>
                  </a:cubicBezTo>
                  <a:cubicBezTo>
                    <a:pt x="478486" y="947575"/>
                    <a:pt x="387892" y="922175"/>
                    <a:pt x="360799" y="826502"/>
                  </a:cubicBezTo>
                  <a:cubicBezTo>
                    <a:pt x="333706" y="730829"/>
                    <a:pt x="390432" y="470055"/>
                    <a:pt x="355719" y="364222"/>
                  </a:cubicBezTo>
                  <a:cubicBezTo>
                    <a:pt x="321006" y="258389"/>
                    <a:pt x="203319" y="252462"/>
                    <a:pt x="152519" y="191502"/>
                  </a:cubicBezTo>
                  <a:cubicBezTo>
                    <a:pt x="101719" y="130542"/>
                    <a:pt x="-85394" y="23015"/>
                    <a:pt x="45839" y="3542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04F18876-0CD6-4944-B079-77E5CB870EAE}"/>
                </a:ext>
              </a:extLst>
            </p:cNvPr>
            <p:cNvSpPr/>
            <p:nvPr/>
          </p:nvSpPr>
          <p:spPr>
            <a:xfrm rot="17966892">
              <a:off x="3970683" y="5140565"/>
              <a:ext cx="125110" cy="105302"/>
            </a:xfrm>
            <a:custGeom>
              <a:avLst/>
              <a:gdLst>
                <a:gd name="connsiteX0" fmla="*/ 166217 w 355593"/>
                <a:gd name="connsiteY0" fmla="*/ 291372 h 299295"/>
                <a:gd name="connsiteX1" fmla="*/ 3657 w 355593"/>
                <a:gd name="connsiteY1" fmla="*/ 42452 h 299295"/>
                <a:gd name="connsiteX2" fmla="*/ 333857 w 355593"/>
                <a:gd name="connsiteY2" fmla="*/ 17052 h 299295"/>
                <a:gd name="connsiteX3" fmla="*/ 308457 w 355593"/>
                <a:gd name="connsiteY3" fmla="*/ 220252 h 299295"/>
                <a:gd name="connsiteX4" fmla="*/ 166217 w 355593"/>
                <a:gd name="connsiteY4" fmla="*/ 291372 h 29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3" h="299295">
                  <a:moveTo>
                    <a:pt x="166217" y="291372"/>
                  </a:moveTo>
                  <a:cubicBezTo>
                    <a:pt x="115417" y="261739"/>
                    <a:pt x="-24283" y="88172"/>
                    <a:pt x="3657" y="42452"/>
                  </a:cubicBezTo>
                  <a:cubicBezTo>
                    <a:pt x="31597" y="-3268"/>
                    <a:pt x="283057" y="-12581"/>
                    <a:pt x="333857" y="17052"/>
                  </a:cubicBezTo>
                  <a:cubicBezTo>
                    <a:pt x="384657" y="46685"/>
                    <a:pt x="333857" y="179612"/>
                    <a:pt x="308457" y="220252"/>
                  </a:cubicBezTo>
                  <a:cubicBezTo>
                    <a:pt x="283057" y="260892"/>
                    <a:pt x="217017" y="321005"/>
                    <a:pt x="166217" y="291372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1AF5BDCB-1337-4F74-86A7-170690058980}"/>
                </a:ext>
              </a:extLst>
            </p:cNvPr>
            <p:cNvSpPr/>
            <p:nvPr/>
          </p:nvSpPr>
          <p:spPr>
            <a:xfrm rot="20652236">
              <a:off x="5184491" y="352124"/>
              <a:ext cx="235974" cy="83016"/>
            </a:xfrm>
            <a:custGeom>
              <a:avLst/>
              <a:gdLst>
                <a:gd name="connsiteX0" fmla="*/ 744378 w 5089584"/>
                <a:gd name="connsiteY0" fmla="*/ 7420 h 1790526"/>
                <a:gd name="connsiteX1" fmla="*/ 7778 w 5089584"/>
                <a:gd name="connsiteY1" fmla="*/ 1086920 h 1790526"/>
                <a:gd name="connsiteX2" fmla="*/ 337978 w 5089584"/>
                <a:gd name="connsiteY2" fmla="*/ 509070 h 1790526"/>
                <a:gd name="connsiteX3" fmla="*/ 14128 w 5089584"/>
                <a:gd name="connsiteY3" fmla="*/ 1213920 h 1790526"/>
                <a:gd name="connsiteX4" fmla="*/ 299878 w 5089584"/>
                <a:gd name="connsiteY4" fmla="*/ 1760020 h 1790526"/>
                <a:gd name="connsiteX5" fmla="*/ 223678 w 5089584"/>
                <a:gd name="connsiteY5" fmla="*/ 1633020 h 1790526"/>
                <a:gd name="connsiteX6" fmla="*/ 763428 w 5089584"/>
                <a:gd name="connsiteY6" fmla="*/ 1772720 h 1790526"/>
                <a:gd name="connsiteX7" fmla="*/ 2623978 w 5089584"/>
                <a:gd name="connsiteY7" fmla="*/ 1150420 h 1790526"/>
                <a:gd name="connsiteX8" fmla="*/ 1785778 w 5089584"/>
                <a:gd name="connsiteY8" fmla="*/ 1359970 h 1790526"/>
                <a:gd name="connsiteX9" fmla="*/ 3347878 w 5089584"/>
                <a:gd name="connsiteY9" fmla="*/ 737670 h 1790526"/>
                <a:gd name="connsiteX10" fmla="*/ 5087778 w 5089584"/>
                <a:gd name="connsiteY10" fmla="*/ 58220 h 1790526"/>
                <a:gd name="connsiteX11" fmla="*/ 3690778 w 5089584"/>
                <a:gd name="connsiteY11" fmla="*/ 401120 h 1790526"/>
                <a:gd name="connsiteX12" fmla="*/ 4262278 w 5089584"/>
                <a:gd name="connsiteY12" fmla="*/ 280470 h 1790526"/>
                <a:gd name="connsiteX13" fmla="*/ 4173378 w 5089584"/>
                <a:gd name="connsiteY13" fmla="*/ 350320 h 1790526"/>
                <a:gd name="connsiteX14" fmla="*/ 2046128 w 5089584"/>
                <a:gd name="connsiteY14" fmla="*/ 947220 h 1790526"/>
                <a:gd name="connsiteX15" fmla="*/ 1074578 w 5089584"/>
                <a:gd name="connsiteY15" fmla="*/ 1156770 h 1790526"/>
                <a:gd name="connsiteX16" fmla="*/ 769778 w 5089584"/>
                <a:gd name="connsiteY16" fmla="*/ 947220 h 1790526"/>
                <a:gd name="connsiteX17" fmla="*/ 649128 w 5089584"/>
                <a:gd name="connsiteY17" fmla="*/ 858320 h 1790526"/>
                <a:gd name="connsiteX18" fmla="*/ 630078 w 5089584"/>
                <a:gd name="connsiteY18" fmla="*/ 877370 h 1790526"/>
                <a:gd name="connsiteX19" fmla="*/ 572928 w 5089584"/>
                <a:gd name="connsiteY19" fmla="*/ 623370 h 1790526"/>
                <a:gd name="connsiteX20" fmla="*/ 744378 w 5089584"/>
                <a:gd name="connsiteY20" fmla="*/ 7420 h 17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89584" h="1790526">
                  <a:moveTo>
                    <a:pt x="744378" y="7420"/>
                  </a:moveTo>
                  <a:cubicBezTo>
                    <a:pt x="650186" y="84678"/>
                    <a:pt x="75511" y="1003312"/>
                    <a:pt x="7778" y="1086920"/>
                  </a:cubicBezTo>
                  <a:cubicBezTo>
                    <a:pt x="-59955" y="1170528"/>
                    <a:pt x="336920" y="487903"/>
                    <a:pt x="337978" y="509070"/>
                  </a:cubicBezTo>
                  <a:cubicBezTo>
                    <a:pt x="339036" y="530237"/>
                    <a:pt x="20478" y="1005428"/>
                    <a:pt x="14128" y="1213920"/>
                  </a:cubicBezTo>
                  <a:cubicBezTo>
                    <a:pt x="7778" y="1422412"/>
                    <a:pt x="264953" y="1690170"/>
                    <a:pt x="299878" y="1760020"/>
                  </a:cubicBezTo>
                  <a:cubicBezTo>
                    <a:pt x="334803" y="1829870"/>
                    <a:pt x="146420" y="1630903"/>
                    <a:pt x="223678" y="1633020"/>
                  </a:cubicBezTo>
                  <a:cubicBezTo>
                    <a:pt x="300936" y="1635137"/>
                    <a:pt x="363378" y="1853153"/>
                    <a:pt x="763428" y="1772720"/>
                  </a:cubicBezTo>
                  <a:cubicBezTo>
                    <a:pt x="1163478" y="1692287"/>
                    <a:pt x="2453586" y="1219212"/>
                    <a:pt x="2623978" y="1150420"/>
                  </a:cubicBezTo>
                  <a:cubicBezTo>
                    <a:pt x="2794370" y="1081628"/>
                    <a:pt x="1665128" y="1428762"/>
                    <a:pt x="1785778" y="1359970"/>
                  </a:cubicBezTo>
                  <a:cubicBezTo>
                    <a:pt x="1906428" y="1291178"/>
                    <a:pt x="3347878" y="737670"/>
                    <a:pt x="3347878" y="737670"/>
                  </a:cubicBezTo>
                  <a:cubicBezTo>
                    <a:pt x="3898211" y="520712"/>
                    <a:pt x="5030628" y="114312"/>
                    <a:pt x="5087778" y="58220"/>
                  </a:cubicBezTo>
                  <a:cubicBezTo>
                    <a:pt x="5144928" y="2128"/>
                    <a:pt x="3828361" y="364078"/>
                    <a:pt x="3690778" y="401120"/>
                  </a:cubicBezTo>
                  <a:cubicBezTo>
                    <a:pt x="3553195" y="438162"/>
                    <a:pt x="4262278" y="280470"/>
                    <a:pt x="4262278" y="280470"/>
                  </a:cubicBezTo>
                  <a:cubicBezTo>
                    <a:pt x="4342711" y="272003"/>
                    <a:pt x="4542736" y="239195"/>
                    <a:pt x="4173378" y="350320"/>
                  </a:cubicBezTo>
                  <a:cubicBezTo>
                    <a:pt x="3804020" y="461445"/>
                    <a:pt x="2562595" y="812812"/>
                    <a:pt x="2046128" y="947220"/>
                  </a:cubicBezTo>
                  <a:cubicBezTo>
                    <a:pt x="1529661" y="1081628"/>
                    <a:pt x="1287303" y="1156770"/>
                    <a:pt x="1074578" y="1156770"/>
                  </a:cubicBezTo>
                  <a:cubicBezTo>
                    <a:pt x="861853" y="1156770"/>
                    <a:pt x="840686" y="996962"/>
                    <a:pt x="769778" y="947220"/>
                  </a:cubicBezTo>
                  <a:cubicBezTo>
                    <a:pt x="698870" y="897478"/>
                    <a:pt x="672411" y="869962"/>
                    <a:pt x="649128" y="858320"/>
                  </a:cubicBezTo>
                  <a:cubicBezTo>
                    <a:pt x="625845" y="846678"/>
                    <a:pt x="642778" y="916528"/>
                    <a:pt x="630078" y="877370"/>
                  </a:cubicBezTo>
                  <a:cubicBezTo>
                    <a:pt x="617378" y="838212"/>
                    <a:pt x="548586" y="768362"/>
                    <a:pt x="572928" y="623370"/>
                  </a:cubicBezTo>
                  <a:cubicBezTo>
                    <a:pt x="597270" y="478378"/>
                    <a:pt x="838570" y="-69838"/>
                    <a:pt x="744378" y="7420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3A7ACAB2-9FA6-44BB-8622-A25767C30B29}"/>
                </a:ext>
              </a:extLst>
            </p:cNvPr>
            <p:cNvSpPr/>
            <p:nvPr/>
          </p:nvSpPr>
          <p:spPr>
            <a:xfrm>
              <a:off x="5211763" y="1044575"/>
              <a:ext cx="61912" cy="61912"/>
            </a:xfrm>
            <a:prstGeom prst="ellipse">
              <a:avLst/>
            </a:pr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FE40545C-533F-4CC7-B5D6-127164FFBC80}"/>
                </a:ext>
              </a:extLst>
            </p:cNvPr>
            <p:cNvSpPr/>
            <p:nvPr/>
          </p:nvSpPr>
          <p:spPr>
            <a:xfrm>
              <a:off x="5622925" y="927100"/>
              <a:ext cx="61912" cy="61912"/>
            </a:xfrm>
            <a:prstGeom prst="ellipse">
              <a:avLst/>
            </a:pr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5" name="図 4" descr="白いバックグラウンドの前にある交通標識&#10;&#10;自動的に生成された説明">
              <a:extLst>
                <a:ext uri="{FF2B5EF4-FFF2-40B4-BE49-F238E27FC236}">
                  <a16:creationId xmlns:a16="http://schemas.microsoft.com/office/drawing/2014/main" id="{BA7A691E-35D8-4A3D-BFFA-2CA9E58AEF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12185" y="871827"/>
              <a:ext cx="1119458" cy="1119458"/>
            </a:xfrm>
            <a:prstGeom prst="rect">
              <a:avLst/>
            </a:prstGeom>
          </p:spPr>
        </p:pic>
      </p:grp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インク 59">
                <a:extLst>
                  <a:ext uri="{FF2B5EF4-FFF2-40B4-BE49-F238E27FC236}">
                    <a16:creationId xmlns:a16="http://schemas.microsoft.com/office/drawing/2014/main" id="{CC5E799C-DDD6-4E31-858A-B9200D598932}"/>
                  </a:ext>
                </a:extLst>
              </p14:cNvPr>
              <p14:cNvContentPartPr/>
              <p14:nvPr/>
            </p14:nvContentPartPr>
            <p14:xfrm>
              <a:off x="697720" y="88180"/>
              <a:ext cx="2232360" cy="3743640"/>
            </p14:xfrm>
          </p:contentPart>
        </mc:Choice>
        <mc:Fallback xmlns="">
          <p:pic>
            <p:nvPicPr>
              <p:cNvPr id="60" name="インク 59">
                <a:extLst>
                  <a:ext uri="{FF2B5EF4-FFF2-40B4-BE49-F238E27FC236}">
                    <a16:creationId xmlns:a16="http://schemas.microsoft.com/office/drawing/2014/main" id="{CC5E799C-DDD6-4E31-858A-B9200D59893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080" y="-91820"/>
                <a:ext cx="2412000" cy="41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インク 60">
                <a:extLst>
                  <a:ext uri="{FF2B5EF4-FFF2-40B4-BE49-F238E27FC236}">
                    <a16:creationId xmlns:a16="http://schemas.microsoft.com/office/drawing/2014/main" id="{B7887043-388C-4373-8FBA-B2B82F343361}"/>
                  </a:ext>
                </a:extLst>
              </p14:cNvPr>
              <p14:cNvContentPartPr/>
              <p14:nvPr/>
            </p14:nvContentPartPr>
            <p14:xfrm>
              <a:off x="7505680" y="-89660"/>
              <a:ext cx="1833480" cy="2593080"/>
            </p14:xfrm>
          </p:contentPart>
        </mc:Choice>
        <mc:Fallback xmlns="">
          <p:pic>
            <p:nvPicPr>
              <p:cNvPr id="61" name="インク 60">
                <a:extLst>
                  <a:ext uri="{FF2B5EF4-FFF2-40B4-BE49-F238E27FC236}">
                    <a16:creationId xmlns:a16="http://schemas.microsoft.com/office/drawing/2014/main" id="{B7887043-388C-4373-8FBA-B2B82F3433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15680" y="-269660"/>
                <a:ext cx="2013120" cy="29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インク 62">
                <a:extLst>
                  <a:ext uri="{FF2B5EF4-FFF2-40B4-BE49-F238E27FC236}">
                    <a16:creationId xmlns:a16="http://schemas.microsoft.com/office/drawing/2014/main" id="{0D9A6100-DA5A-4005-85CE-98C64D92C054}"/>
                  </a:ext>
                </a:extLst>
              </p14:cNvPr>
              <p14:cNvContentPartPr/>
              <p14:nvPr/>
            </p14:nvContentPartPr>
            <p14:xfrm>
              <a:off x="4596880" y="5531020"/>
              <a:ext cx="7581960" cy="1253520"/>
            </p14:xfrm>
          </p:contentPart>
        </mc:Choice>
        <mc:Fallback xmlns="">
          <p:pic>
            <p:nvPicPr>
              <p:cNvPr id="63" name="インク 62">
                <a:extLst>
                  <a:ext uri="{FF2B5EF4-FFF2-40B4-BE49-F238E27FC236}">
                    <a16:creationId xmlns:a16="http://schemas.microsoft.com/office/drawing/2014/main" id="{0D9A6100-DA5A-4005-85CE-98C64D92C05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06880" y="5351020"/>
                <a:ext cx="7761600" cy="16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">
            <p14:nvContentPartPr>
              <p14:cNvPr id="898" name="インク 897">
                <a:extLst>
                  <a:ext uri="{FF2B5EF4-FFF2-40B4-BE49-F238E27FC236}">
                    <a16:creationId xmlns:a16="http://schemas.microsoft.com/office/drawing/2014/main" id="{87F54115-1F33-4361-A740-8D18F623358F}"/>
                  </a:ext>
                </a:extLst>
              </p14:cNvPr>
              <p14:cNvContentPartPr/>
              <p14:nvPr/>
            </p14:nvContentPartPr>
            <p14:xfrm>
              <a:off x="431320" y="609460"/>
              <a:ext cx="797400" cy="3469680"/>
            </p14:xfrm>
          </p:contentPart>
        </mc:Choice>
        <mc:Fallback xmlns="">
          <p:pic>
            <p:nvPicPr>
              <p:cNvPr id="898" name="インク 897">
                <a:extLst>
                  <a:ext uri="{FF2B5EF4-FFF2-40B4-BE49-F238E27FC236}">
                    <a16:creationId xmlns:a16="http://schemas.microsoft.com/office/drawing/2014/main" id="{87F54115-1F33-4361-A740-8D18F62335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8680" y="231460"/>
                <a:ext cx="923040" cy="42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4">
            <p14:nvContentPartPr>
              <p14:cNvPr id="899" name="インク 898">
                <a:extLst>
                  <a:ext uri="{FF2B5EF4-FFF2-40B4-BE49-F238E27FC236}">
                    <a16:creationId xmlns:a16="http://schemas.microsoft.com/office/drawing/2014/main" id="{6559C327-6A76-423E-9411-1C1BABF011D0}"/>
                  </a:ext>
                </a:extLst>
              </p14:cNvPr>
              <p14:cNvContentPartPr/>
              <p14:nvPr/>
            </p14:nvContentPartPr>
            <p14:xfrm>
              <a:off x="6832480" y="380500"/>
              <a:ext cx="1691640" cy="1940040"/>
            </p14:xfrm>
          </p:contentPart>
        </mc:Choice>
        <mc:Fallback xmlns="">
          <p:pic>
            <p:nvPicPr>
              <p:cNvPr id="899" name="インク 898">
                <a:extLst>
                  <a:ext uri="{FF2B5EF4-FFF2-40B4-BE49-F238E27FC236}">
                    <a16:creationId xmlns:a16="http://schemas.microsoft.com/office/drawing/2014/main" id="{6559C327-6A76-423E-9411-1C1BABF011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9480" y="2500"/>
                <a:ext cx="1817280" cy="26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6">
            <p14:nvContentPartPr>
              <p14:cNvPr id="900" name="インク 899">
                <a:extLst>
                  <a:ext uri="{FF2B5EF4-FFF2-40B4-BE49-F238E27FC236}">
                    <a16:creationId xmlns:a16="http://schemas.microsoft.com/office/drawing/2014/main" id="{FA679EE5-7251-48F9-A039-3A2955119BEC}"/>
                  </a:ext>
                </a:extLst>
              </p14:cNvPr>
              <p14:cNvContentPartPr/>
              <p14:nvPr/>
            </p14:nvContentPartPr>
            <p14:xfrm>
              <a:off x="6819520" y="5165980"/>
              <a:ext cx="3947040" cy="396360"/>
            </p14:xfrm>
          </p:contentPart>
        </mc:Choice>
        <mc:Fallback xmlns="">
          <p:pic>
            <p:nvPicPr>
              <p:cNvPr id="900" name="インク 899">
                <a:extLst>
                  <a:ext uri="{FF2B5EF4-FFF2-40B4-BE49-F238E27FC236}">
                    <a16:creationId xmlns:a16="http://schemas.microsoft.com/office/drawing/2014/main" id="{FA679EE5-7251-48F9-A039-3A2955119BE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56520" y="4788340"/>
                <a:ext cx="407268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05" name="インク 904">
                <a:extLst>
                  <a:ext uri="{FF2B5EF4-FFF2-40B4-BE49-F238E27FC236}">
                    <a16:creationId xmlns:a16="http://schemas.microsoft.com/office/drawing/2014/main" id="{AD343DE9-253C-4895-A19A-F705E10FE501}"/>
                  </a:ext>
                </a:extLst>
              </p14:cNvPr>
              <p14:cNvContentPartPr/>
              <p14:nvPr/>
            </p14:nvContentPartPr>
            <p14:xfrm>
              <a:off x="3433720" y="422620"/>
              <a:ext cx="8280" cy="2677320"/>
            </p14:xfrm>
          </p:contentPart>
        </mc:Choice>
        <mc:Fallback xmlns="">
          <p:pic>
            <p:nvPicPr>
              <p:cNvPr id="905" name="インク 904">
                <a:extLst>
                  <a:ext uri="{FF2B5EF4-FFF2-40B4-BE49-F238E27FC236}">
                    <a16:creationId xmlns:a16="http://schemas.microsoft.com/office/drawing/2014/main" id="{AD343DE9-253C-4895-A19A-F705E10FE50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70720" y="359980"/>
                <a:ext cx="133920" cy="28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06" name="インク 905">
                <a:extLst>
                  <a:ext uri="{FF2B5EF4-FFF2-40B4-BE49-F238E27FC236}">
                    <a16:creationId xmlns:a16="http://schemas.microsoft.com/office/drawing/2014/main" id="{F84111F9-2125-47CE-9E1F-BB36D9EC5765}"/>
                  </a:ext>
                </a:extLst>
              </p14:cNvPr>
              <p14:cNvContentPartPr/>
              <p14:nvPr/>
            </p14:nvContentPartPr>
            <p14:xfrm>
              <a:off x="6146320" y="5891020"/>
              <a:ext cx="4511520" cy="66240"/>
            </p14:xfrm>
          </p:contentPart>
        </mc:Choice>
        <mc:Fallback xmlns="">
          <p:pic>
            <p:nvPicPr>
              <p:cNvPr id="906" name="インク 905">
                <a:extLst>
                  <a:ext uri="{FF2B5EF4-FFF2-40B4-BE49-F238E27FC236}">
                    <a16:creationId xmlns:a16="http://schemas.microsoft.com/office/drawing/2014/main" id="{F84111F9-2125-47CE-9E1F-BB36D9EC576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3320" y="5828020"/>
                <a:ext cx="46371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19" name="インク 918">
                <a:extLst>
                  <a:ext uri="{FF2B5EF4-FFF2-40B4-BE49-F238E27FC236}">
                    <a16:creationId xmlns:a16="http://schemas.microsoft.com/office/drawing/2014/main" id="{07F8A5CB-DA01-42A2-AD90-2E8DB7F786C0}"/>
                  </a:ext>
                </a:extLst>
              </p14:cNvPr>
              <p14:cNvContentPartPr/>
              <p14:nvPr/>
            </p14:nvContentPartPr>
            <p14:xfrm>
              <a:off x="182560" y="405700"/>
              <a:ext cx="731520" cy="6272280"/>
            </p14:xfrm>
          </p:contentPart>
        </mc:Choice>
        <mc:Fallback xmlns="">
          <p:pic>
            <p:nvPicPr>
              <p:cNvPr id="919" name="インク 918">
                <a:extLst>
                  <a:ext uri="{FF2B5EF4-FFF2-40B4-BE49-F238E27FC236}">
                    <a16:creationId xmlns:a16="http://schemas.microsoft.com/office/drawing/2014/main" id="{07F8A5CB-DA01-42A2-AD90-2E8DB7F786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9560" y="342700"/>
                <a:ext cx="857160" cy="63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21" name="インク 920">
                <a:extLst>
                  <a:ext uri="{FF2B5EF4-FFF2-40B4-BE49-F238E27FC236}">
                    <a16:creationId xmlns:a16="http://schemas.microsoft.com/office/drawing/2014/main" id="{70ABC15A-2A6A-44A5-8AE8-33CDA30BA178}"/>
                  </a:ext>
                </a:extLst>
              </p14:cNvPr>
              <p14:cNvContentPartPr/>
              <p14:nvPr/>
            </p14:nvContentPartPr>
            <p14:xfrm>
              <a:off x="12047440" y="317140"/>
              <a:ext cx="195120" cy="5926680"/>
            </p14:xfrm>
          </p:contentPart>
        </mc:Choice>
        <mc:Fallback xmlns="">
          <p:pic>
            <p:nvPicPr>
              <p:cNvPr id="921" name="インク 920">
                <a:extLst>
                  <a:ext uri="{FF2B5EF4-FFF2-40B4-BE49-F238E27FC236}">
                    <a16:creationId xmlns:a16="http://schemas.microsoft.com/office/drawing/2014/main" id="{70ABC15A-2A6A-44A5-8AE8-33CDA30BA17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984800" y="254140"/>
                <a:ext cx="320760" cy="60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23" name="インク 922">
                <a:extLst>
                  <a:ext uri="{FF2B5EF4-FFF2-40B4-BE49-F238E27FC236}">
                    <a16:creationId xmlns:a16="http://schemas.microsoft.com/office/drawing/2014/main" id="{AC5A314E-9A01-4E02-A35F-46BFC6447D7D}"/>
                  </a:ext>
                </a:extLst>
              </p14:cNvPr>
              <p14:cNvContentPartPr/>
              <p14:nvPr/>
            </p14:nvContentPartPr>
            <p14:xfrm>
              <a:off x="6438640" y="88180"/>
              <a:ext cx="451440" cy="1047240"/>
            </p14:xfrm>
          </p:contentPart>
        </mc:Choice>
        <mc:Fallback xmlns="">
          <p:pic>
            <p:nvPicPr>
              <p:cNvPr id="923" name="インク 922">
                <a:extLst>
                  <a:ext uri="{FF2B5EF4-FFF2-40B4-BE49-F238E27FC236}">
                    <a16:creationId xmlns:a16="http://schemas.microsoft.com/office/drawing/2014/main" id="{AC5A314E-9A01-4E02-A35F-46BFC6447D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75640" y="25180"/>
                <a:ext cx="57708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4" name="インク 923">
                <a:extLst>
                  <a:ext uri="{FF2B5EF4-FFF2-40B4-BE49-F238E27FC236}">
                    <a16:creationId xmlns:a16="http://schemas.microsoft.com/office/drawing/2014/main" id="{06A7A58B-3464-492A-ABDA-30990EBC4A98}"/>
                  </a:ext>
                </a:extLst>
              </p14:cNvPr>
              <p14:cNvContentPartPr/>
              <p14:nvPr/>
            </p14:nvContentPartPr>
            <p14:xfrm>
              <a:off x="7454560" y="1650580"/>
              <a:ext cx="483840" cy="573840"/>
            </p14:xfrm>
          </p:contentPart>
        </mc:Choice>
        <mc:Fallback xmlns="">
          <p:pic>
            <p:nvPicPr>
              <p:cNvPr id="924" name="インク 923">
                <a:extLst>
                  <a:ext uri="{FF2B5EF4-FFF2-40B4-BE49-F238E27FC236}">
                    <a16:creationId xmlns:a16="http://schemas.microsoft.com/office/drawing/2014/main" id="{06A7A58B-3464-492A-ABDA-30990EBC4A9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91560" y="1587580"/>
                <a:ext cx="609480" cy="69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44264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669" name="グループ化 668">
            <a:extLst>
              <a:ext uri="{FF2B5EF4-FFF2-40B4-BE49-F238E27FC236}">
                <a16:creationId xmlns:a16="http://schemas.microsoft.com/office/drawing/2014/main" id="{C9E5D47D-FFF7-4436-A7B3-9D196D936B37}"/>
              </a:ext>
            </a:extLst>
          </p:cNvPr>
          <p:cNvGrpSpPr/>
          <p:nvPr/>
        </p:nvGrpSpPr>
        <p:grpSpPr>
          <a:xfrm>
            <a:off x="281722" y="762325"/>
            <a:ext cx="11465311" cy="5317392"/>
            <a:chOff x="281722" y="762325"/>
            <a:chExt cx="11465311" cy="5317392"/>
          </a:xfrm>
        </p:grpSpPr>
        <p:grpSp>
          <p:nvGrpSpPr>
            <p:cNvPr id="604" name="グループ化 603">
              <a:extLst>
                <a:ext uri="{FF2B5EF4-FFF2-40B4-BE49-F238E27FC236}">
                  <a16:creationId xmlns:a16="http://schemas.microsoft.com/office/drawing/2014/main" id="{2BD53A7F-0729-4F3D-A556-19A6A77FD77D}"/>
                </a:ext>
              </a:extLst>
            </p:cNvPr>
            <p:cNvGrpSpPr/>
            <p:nvPr/>
          </p:nvGrpSpPr>
          <p:grpSpPr>
            <a:xfrm>
              <a:off x="4054475" y="762325"/>
              <a:ext cx="3912880" cy="5006531"/>
              <a:chOff x="4054475" y="762325"/>
              <a:chExt cx="3912880" cy="5006531"/>
            </a:xfrm>
          </p:grpSpPr>
          <p:sp>
            <p:nvSpPr>
              <p:cNvPr id="5" name="フリーフォーム: 図形 4">
                <a:extLst>
                  <a:ext uri="{FF2B5EF4-FFF2-40B4-BE49-F238E27FC236}">
                    <a16:creationId xmlns:a16="http://schemas.microsoft.com/office/drawing/2014/main" id="{59E3DC3A-0862-40D8-B0AE-B990F4BDF304}"/>
                  </a:ext>
                </a:extLst>
              </p:cNvPr>
              <p:cNvSpPr/>
              <p:nvPr/>
            </p:nvSpPr>
            <p:spPr>
              <a:xfrm>
                <a:off x="5682466" y="1356007"/>
                <a:ext cx="300834" cy="95452"/>
              </a:xfrm>
              <a:custGeom>
                <a:avLst/>
                <a:gdLst>
                  <a:gd name="connsiteX0" fmla="*/ 694 w 267679"/>
                  <a:gd name="connsiteY0" fmla="*/ 84878 h 84932"/>
                  <a:gd name="connsiteX1" fmla="*/ 37207 w 267679"/>
                  <a:gd name="connsiteY1" fmla="*/ 27728 h 84932"/>
                  <a:gd name="connsiteX2" fmla="*/ 94357 w 267679"/>
                  <a:gd name="connsiteY2" fmla="*/ 5503 h 84932"/>
                  <a:gd name="connsiteX3" fmla="*/ 180082 w 267679"/>
                  <a:gd name="connsiteY3" fmla="*/ 3916 h 84932"/>
                  <a:gd name="connsiteX4" fmla="*/ 267394 w 267679"/>
                  <a:gd name="connsiteY4" fmla="*/ 51541 h 84932"/>
                  <a:gd name="connsiteX5" fmla="*/ 205482 w 267679"/>
                  <a:gd name="connsiteY5" fmla="*/ 27728 h 84932"/>
                  <a:gd name="connsiteX6" fmla="*/ 134044 w 267679"/>
                  <a:gd name="connsiteY6" fmla="*/ 13441 h 84932"/>
                  <a:gd name="connsiteX7" fmla="*/ 68957 w 267679"/>
                  <a:gd name="connsiteY7" fmla="*/ 16616 h 84932"/>
                  <a:gd name="connsiteX8" fmla="*/ 694 w 267679"/>
                  <a:gd name="connsiteY8" fmla="*/ 84878 h 8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679" h="84932">
                    <a:moveTo>
                      <a:pt x="694" y="84878"/>
                    </a:moveTo>
                    <a:cubicBezTo>
                      <a:pt x="-4598" y="86730"/>
                      <a:pt x="21597" y="40957"/>
                      <a:pt x="37207" y="27728"/>
                    </a:cubicBezTo>
                    <a:cubicBezTo>
                      <a:pt x="52817" y="14499"/>
                      <a:pt x="70545" y="9472"/>
                      <a:pt x="94357" y="5503"/>
                    </a:cubicBezTo>
                    <a:cubicBezTo>
                      <a:pt x="118169" y="1534"/>
                      <a:pt x="151243" y="-3757"/>
                      <a:pt x="180082" y="3916"/>
                    </a:cubicBezTo>
                    <a:cubicBezTo>
                      <a:pt x="208921" y="11589"/>
                      <a:pt x="263161" y="47572"/>
                      <a:pt x="267394" y="51541"/>
                    </a:cubicBezTo>
                    <a:cubicBezTo>
                      <a:pt x="271627" y="55510"/>
                      <a:pt x="227707" y="34078"/>
                      <a:pt x="205482" y="27728"/>
                    </a:cubicBezTo>
                    <a:cubicBezTo>
                      <a:pt x="183257" y="21378"/>
                      <a:pt x="156798" y="15293"/>
                      <a:pt x="134044" y="13441"/>
                    </a:cubicBezTo>
                    <a:cubicBezTo>
                      <a:pt x="111290" y="11589"/>
                      <a:pt x="91447" y="4181"/>
                      <a:pt x="68957" y="16616"/>
                    </a:cubicBezTo>
                    <a:cubicBezTo>
                      <a:pt x="46468" y="29051"/>
                      <a:pt x="5986" y="83026"/>
                      <a:pt x="694" y="848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: 図形 5">
                <a:extLst>
                  <a:ext uri="{FF2B5EF4-FFF2-40B4-BE49-F238E27FC236}">
                    <a16:creationId xmlns:a16="http://schemas.microsoft.com/office/drawing/2014/main" id="{FDCC8E0F-BE56-4BF6-8584-A4176B3923EF}"/>
                  </a:ext>
                </a:extLst>
              </p:cNvPr>
              <p:cNvSpPr/>
              <p:nvPr/>
            </p:nvSpPr>
            <p:spPr>
              <a:xfrm>
                <a:off x="5685289" y="1368448"/>
                <a:ext cx="324943" cy="250335"/>
              </a:xfrm>
              <a:custGeom>
                <a:avLst/>
                <a:gdLst>
                  <a:gd name="connsiteX0" fmla="*/ 1357 w 289131"/>
                  <a:gd name="connsiteY0" fmla="*/ 83333 h 222745"/>
                  <a:gd name="connsiteX1" fmla="*/ 25170 w 289131"/>
                  <a:gd name="connsiteY1" fmla="*/ 161121 h 222745"/>
                  <a:gd name="connsiteX2" fmla="*/ 15645 w 289131"/>
                  <a:gd name="connsiteY2" fmla="*/ 135721 h 222745"/>
                  <a:gd name="connsiteX3" fmla="*/ 72795 w 289131"/>
                  <a:gd name="connsiteY3" fmla="*/ 200808 h 222745"/>
                  <a:gd name="connsiteX4" fmla="*/ 48982 w 289131"/>
                  <a:gd name="connsiteY4" fmla="*/ 176996 h 222745"/>
                  <a:gd name="connsiteX5" fmla="*/ 131532 w 289131"/>
                  <a:gd name="connsiteY5" fmla="*/ 221446 h 222745"/>
                  <a:gd name="connsiteX6" fmla="*/ 207732 w 289131"/>
                  <a:gd name="connsiteY6" fmla="*/ 207158 h 222745"/>
                  <a:gd name="connsiteX7" fmla="*/ 269645 w 289131"/>
                  <a:gd name="connsiteY7" fmla="*/ 169058 h 222745"/>
                  <a:gd name="connsiteX8" fmla="*/ 242657 w 289131"/>
                  <a:gd name="connsiteY8" fmla="*/ 184933 h 222745"/>
                  <a:gd name="connsiteX9" fmla="*/ 279170 w 289131"/>
                  <a:gd name="connsiteY9" fmla="*/ 151596 h 222745"/>
                  <a:gd name="connsiteX10" fmla="*/ 288695 w 289131"/>
                  <a:gd name="connsiteY10" fmla="*/ 94446 h 222745"/>
                  <a:gd name="connsiteX11" fmla="*/ 285520 w 289131"/>
                  <a:gd name="connsiteY11" fmla="*/ 107146 h 222745"/>
                  <a:gd name="connsiteX12" fmla="*/ 268057 w 289131"/>
                  <a:gd name="connsiteY12" fmla="*/ 37296 h 222745"/>
                  <a:gd name="connsiteX13" fmla="*/ 250595 w 289131"/>
                  <a:gd name="connsiteY13" fmla="*/ 16658 h 222745"/>
                  <a:gd name="connsiteX14" fmla="*/ 215670 w 289131"/>
                  <a:gd name="connsiteY14" fmla="*/ 783 h 222745"/>
                  <a:gd name="connsiteX15" fmla="*/ 247420 w 289131"/>
                  <a:gd name="connsiteY15" fmla="*/ 42058 h 222745"/>
                  <a:gd name="connsiteX16" fmla="*/ 275995 w 289131"/>
                  <a:gd name="connsiteY16" fmla="*/ 124608 h 222745"/>
                  <a:gd name="connsiteX17" fmla="*/ 275995 w 289131"/>
                  <a:gd name="connsiteY17" fmla="*/ 161121 h 222745"/>
                  <a:gd name="connsiteX18" fmla="*/ 247420 w 289131"/>
                  <a:gd name="connsiteY18" fmla="*/ 184933 h 222745"/>
                  <a:gd name="connsiteX19" fmla="*/ 166457 w 289131"/>
                  <a:gd name="connsiteY19" fmla="*/ 211921 h 222745"/>
                  <a:gd name="connsiteX20" fmla="*/ 72795 w 289131"/>
                  <a:gd name="connsiteY20" fmla="*/ 210333 h 222745"/>
                  <a:gd name="connsiteX21" fmla="*/ 1357 w 289131"/>
                  <a:gd name="connsiteY21" fmla="*/ 83333 h 22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9131" h="222745">
                    <a:moveTo>
                      <a:pt x="1357" y="83333"/>
                    </a:moveTo>
                    <a:cubicBezTo>
                      <a:pt x="-6580" y="75131"/>
                      <a:pt x="22789" y="152390"/>
                      <a:pt x="25170" y="161121"/>
                    </a:cubicBezTo>
                    <a:cubicBezTo>
                      <a:pt x="27551" y="169852"/>
                      <a:pt x="7708" y="129107"/>
                      <a:pt x="15645" y="135721"/>
                    </a:cubicBezTo>
                    <a:cubicBezTo>
                      <a:pt x="23582" y="142335"/>
                      <a:pt x="67239" y="193929"/>
                      <a:pt x="72795" y="200808"/>
                    </a:cubicBezTo>
                    <a:cubicBezTo>
                      <a:pt x="78351" y="207687"/>
                      <a:pt x="39193" y="173556"/>
                      <a:pt x="48982" y="176996"/>
                    </a:cubicBezTo>
                    <a:cubicBezTo>
                      <a:pt x="58772" y="180436"/>
                      <a:pt x="105074" y="216419"/>
                      <a:pt x="131532" y="221446"/>
                    </a:cubicBezTo>
                    <a:cubicBezTo>
                      <a:pt x="157990" y="226473"/>
                      <a:pt x="184713" y="215889"/>
                      <a:pt x="207732" y="207158"/>
                    </a:cubicBezTo>
                    <a:cubicBezTo>
                      <a:pt x="230751" y="198427"/>
                      <a:pt x="263824" y="172762"/>
                      <a:pt x="269645" y="169058"/>
                    </a:cubicBezTo>
                    <a:cubicBezTo>
                      <a:pt x="275466" y="165354"/>
                      <a:pt x="241070" y="187843"/>
                      <a:pt x="242657" y="184933"/>
                    </a:cubicBezTo>
                    <a:cubicBezTo>
                      <a:pt x="244244" y="182023"/>
                      <a:pt x="271497" y="166677"/>
                      <a:pt x="279170" y="151596"/>
                    </a:cubicBezTo>
                    <a:cubicBezTo>
                      <a:pt x="286843" y="136515"/>
                      <a:pt x="287637" y="101854"/>
                      <a:pt x="288695" y="94446"/>
                    </a:cubicBezTo>
                    <a:cubicBezTo>
                      <a:pt x="289753" y="87038"/>
                      <a:pt x="288960" y="116671"/>
                      <a:pt x="285520" y="107146"/>
                    </a:cubicBezTo>
                    <a:cubicBezTo>
                      <a:pt x="282080" y="97621"/>
                      <a:pt x="273878" y="52377"/>
                      <a:pt x="268057" y="37296"/>
                    </a:cubicBezTo>
                    <a:cubicBezTo>
                      <a:pt x="262236" y="22215"/>
                      <a:pt x="259326" y="22744"/>
                      <a:pt x="250595" y="16658"/>
                    </a:cubicBezTo>
                    <a:cubicBezTo>
                      <a:pt x="241864" y="10572"/>
                      <a:pt x="216199" y="-3450"/>
                      <a:pt x="215670" y="783"/>
                    </a:cubicBezTo>
                    <a:cubicBezTo>
                      <a:pt x="215141" y="5016"/>
                      <a:pt x="237366" y="21420"/>
                      <a:pt x="247420" y="42058"/>
                    </a:cubicBezTo>
                    <a:cubicBezTo>
                      <a:pt x="257474" y="62696"/>
                      <a:pt x="271233" y="104764"/>
                      <a:pt x="275995" y="124608"/>
                    </a:cubicBezTo>
                    <a:cubicBezTo>
                      <a:pt x="280757" y="144452"/>
                      <a:pt x="280758" y="151067"/>
                      <a:pt x="275995" y="161121"/>
                    </a:cubicBezTo>
                    <a:cubicBezTo>
                      <a:pt x="271233" y="171175"/>
                      <a:pt x="265676" y="176466"/>
                      <a:pt x="247420" y="184933"/>
                    </a:cubicBezTo>
                    <a:cubicBezTo>
                      <a:pt x="229164" y="193400"/>
                      <a:pt x="195561" y="207688"/>
                      <a:pt x="166457" y="211921"/>
                    </a:cubicBezTo>
                    <a:cubicBezTo>
                      <a:pt x="137353" y="216154"/>
                      <a:pt x="99518" y="227266"/>
                      <a:pt x="72795" y="210333"/>
                    </a:cubicBezTo>
                    <a:cubicBezTo>
                      <a:pt x="46072" y="193400"/>
                      <a:pt x="9294" y="91535"/>
                      <a:pt x="1357" y="833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: 図形 6">
                <a:extLst>
                  <a:ext uri="{FF2B5EF4-FFF2-40B4-BE49-F238E27FC236}">
                    <a16:creationId xmlns:a16="http://schemas.microsoft.com/office/drawing/2014/main" id="{4B4FEEE0-48E2-4E05-A7E8-5D45BCC53105}"/>
                  </a:ext>
                </a:extLst>
              </p:cNvPr>
              <p:cNvSpPr/>
              <p:nvPr/>
            </p:nvSpPr>
            <p:spPr>
              <a:xfrm>
                <a:off x="5988064" y="1382178"/>
                <a:ext cx="136973" cy="58616"/>
              </a:xfrm>
              <a:custGeom>
                <a:avLst/>
                <a:gdLst>
                  <a:gd name="connsiteX0" fmla="*/ 239 w 121877"/>
                  <a:gd name="connsiteY0" fmla="*/ 52066 h 52156"/>
                  <a:gd name="connsiteX1" fmla="*/ 46276 w 121877"/>
                  <a:gd name="connsiteY1" fmla="*/ 13966 h 52156"/>
                  <a:gd name="connsiteX2" fmla="*/ 120889 w 121877"/>
                  <a:gd name="connsiteY2" fmla="*/ 25079 h 52156"/>
                  <a:gd name="connsiteX3" fmla="*/ 87551 w 121877"/>
                  <a:gd name="connsiteY3" fmla="*/ 6029 h 52156"/>
                  <a:gd name="connsiteX4" fmla="*/ 65326 w 121877"/>
                  <a:gd name="connsiteY4" fmla="*/ 1266 h 52156"/>
                  <a:gd name="connsiteX5" fmla="*/ 239 w 121877"/>
                  <a:gd name="connsiteY5" fmla="*/ 52066 h 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877" h="52156">
                    <a:moveTo>
                      <a:pt x="239" y="52066"/>
                    </a:moveTo>
                    <a:cubicBezTo>
                      <a:pt x="-2936" y="54183"/>
                      <a:pt x="26168" y="18464"/>
                      <a:pt x="46276" y="13966"/>
                    </a:cubicBezTo>
                    <a:cubicBezTo>
                      <a:pt x="66384" y="9468"/>
                      <a:pt x="114010" y="26402"/>
                      <a:pt x="120889" y="25079"/>
                    </a:cubicBezTo>
                    <a:cubicBezTo>
                      <a:pt x="127768" y="23756"/>
                      <a:pt x="96811" y="9998"/>
                      <a:pt x="87551" y="6029"/>
                    </a:cubicBezTo>
                    <a:cubicBezTo>
                      <a:pt x="78291" y="2060"/>
                      <a:pt x="78026" y="-2173"/>
                      <a:pt x="65326" y="1266"/>
                    </a:cubicBezTo>
                    <a:cubicBezTo>
                      <a:pt x="52626" y="4705"/>
                      <a:pt x="3414" y="49949"/>
                      <a:pt x="239" y="520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: 図形 7">
                <a:extLst>
                  <a:ext uri="{FF2B5EF4-FFF2-40B4-BE49-F238E27FC236}">
                    <a16:creationId xmlns:a16="http://schemas.microsoft.com/office/drawing/2014/main" id="{0FF5C660-41B6-478F-A9D8-3AC5595190E1}"/>
                  </a:ext>
                </a:extLst>
              </p:cNvPr>
              <p:cNvSpPr/>
              <p:nvPr/>
            </p:nvSpPr>
            <p:spPr>
              <a:xfrm>
                <a:off x="6108524" y="1359652"/>
                <a:ext cx="323328" cy="253137"/>
              </a:xfrm>
              <a:custGeom>
                <a:avLst/>
                <a:gdLst>
                  <a:gd name="connsiteX0" fmla="*/ 66092 w 287694"/>
                  <a:gd name="connsiteY0" fmla="*/ 5435 h 225239"/>
                  <a:gd name="connsiteX1" fmla="*/ 2592 w 287694"/>
                  <a:gd name="connsiteY1" fmla="*/ 72110 h 225239"/>
                  <a:gd name="connsiteX2" fmla="*/ 12117 w 287694"/>
                  <a:gd name="connsiteY2" fmla="*/ 65760 h 225239"/>
                  <a:gd name="connsiteX3" fmla="*/ 10530 w 287694"/>
                  <a:gd name="connsiteY3" fmla="*/ 130848 h 225239"/>
                  <a:gd name="connsiteX4" fmla="*/ 7355 w 287694"/>
                  <a:gd name="connsiteY4" fmla="*/ 107035 h 225239"/>
                  <a:gd name="connsiteX5" fmla="*/ 26405 w 287694"/>
                  <a:gd name="connsiteY5" fmla="*/ 191173 h 225239"/>
                  <a:gd name="connsiteX6" fmla="*/ 18467 w 287694"/>
                  <a:gd name="connsiteY6" fmla="*/ 157835 h 225239"/>
                  <a:gd name="connsiteX7" fmla="*/ 93080 w 287694"/>
                  <a:gd name="connsiteY7" fmla="*/ 218160 h 225239"/>
                  <a:gd name="connsiteX8" fmla="*/ 78792 w 287694"/>
                  <a:gd name="connsiteY8" fmla="*/ 210223 h 225239"/>
                  <a:gd name="connsiteX9" fmla="*/ 172455 w 287694"/>
                  <a:gd name="connsiteY9" fmla="*/ 224510 h 225239"/>
                  <a:gd name="connsiteX10" fmla="*/ 250242 w 287694"/>
                  <a:gd name="connsiteY10" fmla="*/ 183235 h 225239"/>
                  <a:gd name="connsiteX11" fmla="*/ 229605 w 287694"/>
                  <a:gd name="connsiteY11" fmla="*/ 199110 h 225239"/>
                  <a:gd name="connsiteX12" fmla="*/ 278817 w 287694"/>
                  <a:gd name="connsiteY12" fmla="*/ 138785 h 225239"/>
                  <a:gd name="connsiteX13" fmla="*/ 272467 w 287694"/>
                  <a:gd name="connsiteY13" fmla="*/ 135610 h 225239"/>
                  <a:gd name="connsiteX14" fmla="*/ 274055 w 287694"/>
                  <a:gd name="connsiteY14" fmla="*/ 60998 h 225239"/>
                  <a:gd name="connsiteX15" fmla="*/ 242305 w 287694"/>
                  <a:gd name="connsiteY15" fmla="*/ 27660 h 225239"/>
                  <a:gd name="connsiteX16" fmla="*/ 172455 w 287694"/>
                  <a:gd name="connsiteY16" fmla="*/ 2260 h 225239"/>
                  <a:gd name="connsiteX17" fmla="*/ 259767 w 287694"/>
                  <a:gd name="connsiteY17" fmla="*/ 54648 h 225239"/>
                  <a:gd name="connsiteX18" fmla="*/ 175630 w 287694"/>
                  <a:gd name="connsiteY18" fmla="*/ 8610 h 225239"/>
                  <a:gd name="connsiteX19" fmla="*/ 147055 w 287694"/>
                  <a:gd name="connsiteY19" fmla="*/ 673 h 225239"/>
                  <a:gd name="connsiteX20" fmla="*/ 128005 w 287694"/>
                  <a:gd name="connsiteY20" fmla="*/ 3848 h 225239"/>
                  <a:gd name="connsiteX21" fmla="*/ 221667 w 287694"/>
                  <a:gd name="connsiteY21" fmla="*/ 30835 h 225239"/>
                  <a:gd name="connsiteX22" fmla="*/ 274055 w 287694"/>
                  <a:gd name="connsiteY22" fmla="*/ 83223 h 225239"/>
                  <a:gd name="connsiteX23" fmla="*/ 286755 w 287694"/>
                  <a:gd name="connsiteY23" fmla="*/ 116560 h 225239"/>
                  <a:gd name="connsiteX24" fmla="*/ 255005 w 287694"/>
                  <a:gd name="connsiteY24" fmla="*/ 178473 h 225239"/>
                  <a:gd name="connsiteX25" fmla="*/ 207380 w 287694"/>
                  <a:gd name="connsiteY25" fmla="*/ 219748 h 225239"/>
                  <a:gd name="connsiteX26" fmla="*/ 72442 w 287694"/>
                  <a:gd name="connsiteY26" fmla="*/ 218160 h 225239"/>
                  <a:gd name="connsiteX27" fmla="*/ 29580 w 287694"/>
                  <a:gd name="connsiteY27" fmla="*/ 181648 h 225239"/>
                  <a:gd name="connsiteX28" fmla="*/ 8942 w 287694"/>
                  <a:gd name="connsiteY28" fmla="*/ 135610 h 225239"/>
                  <a:gd name="connsiteX29" fmla="*/ 13705 w 287694"/>
                  <a:gd name="connsiteY29" fmla="*/ 81635 h 225239"/>
                  <a:gd name="connsiteX30" fmla="*/ 66092 w 287694"/>
                  <a:gd name="connsiteY30" fmla="*/ 5435 h 22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87694" h="225239">
                    <a:moveTo>
                      <a:pt x="66092" y="5435"/>
                    </a:moveTo>
                    <a:cubicBezTo>
                      <a:pt x="64240" y="3848"/>
                      <a:pt x="11588" y="62056"/>
                      <a:pt x="2592" y="72110"/>
                    </a:cubicBezTo>
                    <a:cubicBezTo>
                      <a:pt x="-6404" y="82164"/>
                      <a:pt x="10794" y="55970"/>
                      <a:pt x="12117" y="65760"/>
                    </a:cubicBezTo>
                    <a:cubicBezTo>
                      <a:pt x="13440" y="75550"/>
                      <a:pt x="11324" y="123969"/>
                      <a:pt x="10530" y="130848"/>
                    </a:cubicBezTo>
                    <a:cubicBezTo>
                      <a:pt x="9736" y="137727"/>
                      <a:pt x="4709" y="96981"/>
                      <a:pt x="7355" y="107035"/>
                    </a:cubicBezTo>
                    <a:cubicBezTo>
                      <a:pt x="10001" y="117089"/>
                      <a:pt x="24553" y="182706"/>
                      <a:pt x="26405" y="191173"/>
                    </a:cubicBezTo>
                    <a:cubicBezTo>
                      <a:pt x="28257" y="199640"/>
                      <a:pt x="7355" y="153337"/>
                      <a:pt x="18467" y="157835"/>
                    </a:cubicBezTo>
                    <a:cubicBezTo>
                      <a:pt x="29579" y="162333"/>
                      <a:pt x="83026" y="209429"/>
                      <a:pt x="93080" y="218160"/>
                    </a:cubicBezTo>
                    <a:cubicBezTo>
                      <a:pt x="103134" y="226891"/>
                      <a:pt x="65563" y="209165"/>
                      <a:pt x="78792" y="210223"/>
                    </a:cubicBezTo>
                    <a:cubicBezTo>
                      <a:pt x="92021" y="211281"/>
                      <a:pt x="143880" y="229008"/>
                      <a:pt x="172455" y="224510"/>
                    </a:cubicBezTo>
                    <a:cubicBezTo>
                      <a:pt x="201030" y="220012"/>
                      <a:pt x="240717" y="187468"/>
                      <a:pt x="250242" y="183235"/>
                    </a:cubicBezTo>
                    <a:cubicBezTo>
                      <a:pt x="259767" y="179002"/>
                      <a:pt x="224843" y="206518"/>
                      <a:pt x="229605" y="199110"/>
                    </a:cubicBezTo>
                    <a:cubicBezTo>
                      <a:pt x="234368" y="191702"/>
                      <a:pt x="271673" y="149368"/>
                      <a:pt x="278817" y="138785"/>
                    </a:cubicBezTo>
                    <a:cubicBezTo>
                      <a:pt x="285961" y="128202"/>
                      <a:pt x="273261" y="148574"/>
                      <a:pt x="272467" y="135610"/>
                    </a:cubicBezTo>
                    <a:cubicBezTo>
                      <a:pt x="271673" y="122646"/>
                      <a:pt x="279082" y="78989"/>
                      <a:pt x="274055" y="60998"/>
                    </a:cubicBezTo>
                    <a:cubicBezTo>
                      <a:pt x="269028" y="43007"/>
                      <a:pt x="259238" y="37450"/>
                      <a:pt x="242305" y="27660"/>
                    </a:cubicBezTo>
                    <a:cubicBezTo>
                      <a:pt x="225372" y="17870"/>
                      <a:pt x="169545" y="-2238"/>
                      <a:pt x="172455" y="2260"/>
                    </a:cubicBezTo>
                    <a:cubicBezTo>
                      <a:pt x="175365" y="6758"/>
                      <a:pt x="259238" y="53590"/>
                      <a:pt x="259767" y="54648"/>
                    </a:cubicBezTo>
                    <a:cubicBezTo>
                      <a:pt x="260296" y="55706"/>
                      <a:pt x="194415" y="17606"/>
                      <a:pt x="175630" y="8610"/>
                    </a:cubicBezTo>
                    <a:cubicBezTo>
                      <a:pt x="156845" y="-386"/>
                      <a:pt x="154992" y="1467"/>
                      <a:pt x="147055" y="673"/>
                    </a:cubicBezTo>
                    <a:cubicBezTo>
                      <a:pt x="139118" y="-121"/>
                      <a:pt x="115570" y="-1179"/>
                      <a:pt x="128005" y="3848"/>
                    </a:cubicBezTo>
                    <a:cubicBezTo>
                      <a:pt x="140440" y="8875"/>
                      <a:pt x="197325" y="17606"/>
                      <a:pt x="221667" y="30835"/>
                    </a:cubicBezTo>
                    <a:cubicBezTo>
                      <a:pt x="246009" y="44064"/>
                      <a:pt x="263207" y="68936"/>
                      <a:pt x="274055" y="83223"/>
                    </a:cubicBezTo>
                    <a:cubicBezTo>
                      <a:pt x="284903" y="97510"/>
                      <a:pt x="289930" y="100685"/>
                      <a:pt x="286755" y="116560"/>
                    </a:cubicBezTo>
                    <a:cubicBezTo>
                      <a:pt x="283580" y="132435"/>
                      <a:pt x="268234" y="161275"/>
                      <a:pt x="255005" y="178473"/>
                    </a:cubicBezTo>
                    <a:cubicBezTo>
                      <a:pt x="241776" y="195671"/>
                      <a:pt x="237807" y="213134"/>
                      <a:pt x="207380" y="219748"/>
                    </a:cubicBezTo>
                    <a:cubicBezTo>
                      <a:pt x="176953" y="226362"/>
                      <a:pt x="102075" y="224510"/>
                      <a:pt x="72442" y="218160"/>
                    </a:cubicBezTo>
                    <a:cubicBezTo>
                      <a:pt x="42809" y="211810"/>
                      <a:pt x="40163" y="195406"/>
                      <a:pt x="29580" y="181648"/>
                    </a:cubicBezTo>
                    <a:cubicBezTo>
                      <a:pt x="18997" y="167890"/>
                      <a:pt x="11588" y="152279"/>
                      <a:pt x="8942" y="135610"/>
                    </a:cubicBezTo>
                    <a:cubicBezTo>
                      <a:pt x="6296" y="118941"/>
                      <a:pt x="6032" y="99626"/>
                      <a:pt x="13705" y="81635"/>
                    </a:cubicBezTo>
                    <a:cubicBezTo>
                      <a:pt x="21378" y="63644"/>
                      <a:pt x="67944" y="7022"/>
                      <a:pt x="66092" y="54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: 図形 8">
                <a:extLst>
                  <a:ext uri="{FF2B5EF4-FFF2-40B4-BE49-F238E27FC236}">
                    <a16:creationId xmlns:a16="http://schemas.microsoft.com/office/drawing/2014/main" id="{C2BDE33D-D368-45E5-B242-EB3689E48E22}"/>
                  </a:ext>
                </a:extLst>
              </p:cNvPr>
              <p:cNvSpPr/>
              <p:nvPr/>
            </p:nvSpPr>
            <p:spPr>
              <a:xfrm>
                <a:off x="6173846" y="1360385"/>
                <a:ext cx="184310" cy="16179"/>
              </a:xfrm>
              <a:custGeom>
                <a:avLst/>
                <a:gdLst>
                  <a:gd name="connsiteX0" fmla="*/ 32 w 163997"/>
                  <a:gd name="connsiteY0" fmla="*/ 11133 h 14396"/>
                  <a:gd name="connsiteX1" fmla="*/ 85757 w 163997"/>
                  <a:gd name="connsiteY1" fmla="*/ 21 h 14396"/>
                  <a:gd name="connsiteX2" fmla="*/ 163544 w 163997"/>
                  <a:gd name="connsiteY2" fmla="*/ 14308 h 14396"/>
                  <a:gd name="connsiteX3" fmla="*/ 115919 w 163997"/>
                  <a:gd name="connsiteY3" fmla="*/ 6371 h 14396"/>
                  <a:gd name="connsiteX4" fmla="*/ 76232 w 163997"/>
                  <a:gd name="connsiteY4" fmla="*/ 12721 h 14396"/>
                  <a:gd name="connsiteX5" fmla="*/ 32 w 163997"/>
                  <a:gd name="connsiteY5" fmla="*/ 11133 h 1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997" h="14396">
                    <a:moveTo>
                      <a:pt x="32" y="11133"/>
                    </a:moveTo>
                    <a:cubicBezTo>
                      <a:pt x="1620" y="9016"/>
                      <a:pt x="58505" y="-508"/>
                      <a:pt x="85757" y="21"/>
                    </a:cubicBezTo>
                    <a:cubicBezTo>
                      <a:pt x="113009" y="550"/>
                      <a:pt x="158517" y="13250"/>
                      <a:pt x="163544" y="14308"/>
                    </a:cubicBezTo>
                    <a:cubicBezTo>
                      <a:pt x="168571" y="15366"/>
                      <a:pt x="130471" y="6635"/>
                      <a:pt x="115919" y="6371"/>
                    </a:cubicBezTo>
                    <a:cubicBezTo>
                      <a:pt x="101367" y="6106"/>
                      <a:pt x="96340" y="12986"/>
                      <a:pt x="76232" y="12721"/>
                    </a:cubicBezTo>
                    <a:cubicBezTo>
                      <a:pt x="56124" y="12456"/>
                      <a:pt x="-1556" y="13250"/>
                      <a:pt x="32" y="111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: 図形 9">
                <a:extLst>
                  <a:ext uri="{FF2B5EF4-FFF2-40B4-BE49-F238E27FC236}">
                    <a16:creationId xmlns:a16="http://schemas.microsoft.com/office/drawing/2014/main" id="{3EE62696-1AD5-4A03-A3E3-CC248A9DF3AC}"/>
                  </a:ext>
                </a:extLst>
              </p:cNvPr>
              <p:cNvSpPr/>
              <p:nvPr/>
            </p:nvSpPr>
            <p:spPr>
              <a:xfrm>
                <a:off x="5753297" y="1387821"/>
                <a:ext cx="210277" cy="63631"/>
              </a:xfrm>
              <a:custGeom>
                <a:avLst/>
                <a:gdLst>
                  <a:gd name="connsiteX0" fmla="*/ 1169 w 187102"/>
                  <a:gd name="connsiteY0" fmla="*/ 56570 h 56618"/>
                  <a:gd name="connsiteX1" fmla="*/ 82132 w 187102"/>
                  <a:gd name="connsiteY1" fmla="*/ 5770 h 56618"/>
                  <a:gd name="connsiteX2" fmla="*/ 124994 w 187102"/>
                  <a:gd name="connsiteY2" fmla="*/ 5770 h 56618"/>
                  <a:gd name="connsiteX3" fmla="*/ 186907 w 187102"/>
                  <a:gd name="connsiteY3" fmla="*/ 47045 h 56618"/>
                  <a:gd name="connsiteX4" fmla="*/ 140869 w 187102"/>
                  <a:gd name="connsiteY4" fmla="*/ 18470 h 56618"/>
                  <a:gd name="connsiteX5" fmla="*/ 42444 w 187102"/>
                  <a:gd name="connsiteY5" fmla="*/ 15295 h 56618"/>
                  <a:gd name="connsiteX6" fmla="*/ 1169 w 187102"/>
                  <a:gd name="connsiteY6" fmla="*/ 56570 h 56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102" h="56618">
                    <a:moveTo>
                      <a:pt x="1169" y="56570"/>
                    </a:moveTo>
                    <a:cubicBezTo>
                      <a:pt x="7784" y="54983"/>
                      <a:pt x="61494" y="14237"/>
                      <a:pt x="82132" y="5770"/>
                    </a:cubicBezTo>
                    <a:cubicBezTo>
                      <a:pt x="102770" y="-2697"/>
                      <a:pt x="107532" y="-1109"/>
                      <a:pt x="124994" y="5770"/>
                    </a:cubicBezTo>
                    <a:cubicBezTo>
                      <a:pt x="142456" y="12649"/>
                      <a:pt x="184261" y="44928"/>
                      <a:pt x="186907" y="47045"/>
                    </a:cubicBezTo>
                    <a:cubicBezTo>
                      <a:pt x="189553" y="49162"/>
                      <a:pt x="164946" y="23762"/>
                      <a:pt x="140869" y="18470"/>
                    </a:cubicBezTo>
                    <a:cubicBezTo>
                      <a:pt x="116792" y="13178"/>
                      <a:pt x="67844" y="10003"/>
                      <a:pt x="42444" y="15295"/>
                    </a:cubicBezTo>
                    <a:cubicBezTo>
                      <a:pt x="17044" y="20587"/>
                      <a:pt x="-5446" y="58157"/>
                      <a:pt x="1169" y="565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: 図形 10">
                <a:extLst>
                  <a:ext uri="{FF2B5EF4-FFF2-40B4-BE49-F238E27FC236}">
                    <a16:creationId xmlns:a16="http://schemas.microsoft.com/office/drawing/2014/main" id="{CC9637D1-FCA5-4377-84FD-220C14B08981}"/>
                  </a:ext>
                </a:extLst>
              </p:cNvPr>
              <p:cNvSpPr/>
              <p:nvPr/>
            </p:nvSpPr>
            <p:spPr>
              <a:xfrm>
                <a:off x="5711695" y="1409282"/>
                <a:ext cx="264507" cy="63580"/>
              </a:xfrm>
              <a:custGeom>
                <a:avLst/>
                <a:gdLst>
                  <a:gd name="connsiteX0" fmla="*/ 57236 w 235356"/>
                  <a:gd name="connsiteY0" fmla="*/ 45413 h 56573"/>
                  <a:gd name="connsiteX1" fmla="*/ 119149 w 235356"/>
                  <a:gd name="connsiteY1" fmla="*/ 16838 h 56573"/>
                  <a:gd name="connsiteX2" fmla="*/ 184236 w 235356"/>
                  <a:gd name="connsiteY2" fmla="*/ 34300 h 56573"/>
                  <a:gd name="connsiteX3" fmla="*/ 235036 w 235356"/>
                  <a:gd name="connsiteY3" fmla="*/ 56525 h 56573"/>
                  <a:gd name="connsiteX4" fmla="*/ 203286 w 235356"/>
                  <a:gd name="connsiteY4" fmla="*/ 27950 h 56573"/>
                  <a:gd name="connsiteX5" fmla="*/ 152486 w 235356"/>
                  <a:gd name="connsiteY5" fmla="*/ 4138 h 56573"/>
                  <a:gd name="connsiteX6" fmla="*/ 96924 w 235356"/>
                  <a:gd name="connsiteY6" fmla="*/ 4138 h 56573"/>
                  <a:gd name="connsiteX7" fmla="*/ 1674 w 235356"/>
                  <a:gd name="connsiteY7" fmla="*/ 45413 h 56573"/>
                  <a:gd name="connsiteX8" fmla="*/ 57236 w 235356"/>
                  <a:gd name="connsiteY8" fmla="*/ 45413 h 5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356" h="56573">
                    <a:moveTo>
                      <a:pt x="57236" y="45413"/>
                    </a:moveTo>
                    <a:cubicBezTo>
                      <a:pt x="76815" y="40651"/>
                      <a:pt x="97982" y="18690"/>
                      <a:pt x="119149" y="16838"/>
                    </a:cubicBezTo>
                    <a:cubicBezTo>
                      <a:pt x="140316" y="14986"/>
                      <a:pt x="164922" y="27686"/>
                      <a:pt x="184236" y="34300"/>
                    </a:cubicBezTo>
                    <a:cubicBezTo>
                      <a:pt x="203550" y="40914"/>
                      <a:pt x="231861" y="57583"/>
                      <a:pt x="235036" y="56525"/>
                    </a:cubicBezTo>
                    <a:cubicBezTo>
                      <a:pt x="238211" y="55467"/>
                      <a:pt x="217044" y="36681"/>
                      <a:pt x="203286" y="27950"/>
                    </a:cubicBezTo>
                    <a:cubicBezTo>
                      <a:pt x="189528" y="19219"/>
                      <a:pt x="170213" y="8107"/>
                      <a:pt x="152486" y="4138"/>
                    </a:cubicBezTo>
                    <a:cubicBezTo>
                      <a:pt x="134759" y="169"/>
                      <a:pt x="122059" y="-2741"/>
                      <a:pt x="96924" y="4138"/>
                    </a:cubicBezTo>
                    <a:cubicBezTo>
                      <a:pt x="71789" y="11017"/>
                      <a:pt x="12786" y="37475"/>
                      <a:pt x="1674" y="45413"/>
                    </a:cubicBezTo>
                    <a:cubicBezTo>
                      <a:pt x="-9439" y="53351"/>
                      <a:pt x="37657" y="50175"/>
                      <a:pt x="57236" y="45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2331260C-D4E0-4E7D-84FB-69D6EEEA20CD}"/>
                  </a:ext>
                </a:extLst>
              </p:cNvPr>
              <p:cNvSpPr/>
              <p:nvPr/>
            </p:nvSpPr>
            <p:spPr>
              <a:xfrm>
                <a:off x="5752824" y="1460117"/>
                <a:ext cx="225222" cy="27199"/>
              </a:xfrm>
              <a:custGeom>
                <a:avLst/>
                <a:gdLst>
                  <a:gd name="connsiteX0" fmla="*/ 3 w 200400"/>
                  <a:gd name="connsiteY0" fmla="*/ 180 h 24201"/>
                  <a:gd name="connsiteX1" fmla="*/ 93665 w 200400"/>
                  <a:gd name="connsiteY1" fmla="*/ 12880 h 24201"/>
                  <a:gd name="connsiteX2" fmla="*/ 198440 w 200400"/>
                  <a:gd name="connsiteY2" fmla="*/ 9705 h 24201"/>
                  <a:gd name="connsiteX3" fmla="*/ 157165 w 200400"/>
                  <a:gd name="connsiteY3" fmla="*/ 17642 h 24201"/>
                  <a:gd name="connsiteX4" fmla="*/ 96840 w 200400"/>
                  <a:gd name="connsiteY4" fmla="*/ 23992 h 24201"/>
                  <a:gd name="connsiteX5" fmla="*/ 3 w 200400"/>
                  <a:gd name="connsiteY5" fmla="*/ 180 h 2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400" h="24201">
                    <a:moveTo>
                      <a:pt x="3" y="180"/>
                    </a:moveTo>
                    <a:cubicBezTo>
                      <a:pt x="-526" y="-1672"/>
                      <a:pt x="60592" y="11293"/>
                      <a:pt x="93665" y="12880"/>
                    </a:cubicBezTo>
                    <a:cubicBezTo>
                      <a:pt x="126738" y="14467"/>
                      <a:pt x="187857" y="8911"/>
                      <a:pt x="198440" y="9705"/>
                    </a:cubicBezTo>
                    <a:cubicBezTo>
                      <a:pt x="209023" y="10499"/>
                      <a:pt x="174098" y="15261"/>
                      <a:pt x="157165" y="17642"/>
                    </a:cubicBezTo>
                    <a:cubicBezTo>
                      <a:pt x="140232" y="20023"/>
                      <a:pt x="120917" y="25315"/>
                      <a:pt x="96840" y="23992"/>
                    </a:cubicBezTo>
                    <a:cubicBezTo>
                      <a:pt x="72763" y="22669"/>
                      <a:pt x="532" y="2032"/>
                      <a:pt x="3" y="1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楕円 14">
                <a:extLst>
                  <a:ext uri="{FF2B5EF4-FFF2-40B4-BE49-F238E27FC236}">
                    <a16:creationId xmlns:a16="http://schemas.microsoft.com/office/drawing/2014/main" id="{DB6CE582-3592-4318-B3C6-DC8F9D82DD7C}"/>
                  </a:ext>
                </a:extLst>
              </p:cNvPr>
              <p:cNvSpPr/>
              <p:nvPr/>
            </p:nvSpPr>
            <p:spPr>
              <a:xfrm>
                <a:off x="5822408" y="1413932"/>
                <a:ext cx="73149" cy="7314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87F44AA2-7A00-4A0C-83FF-FDC7D050100B}"/>
                  </a:ext>
                </a:extLst>
              </p:cNvPr>
              <p:cNvSpPr/>
              <p:nvPr/>
            </p:nvSpPr>
            <p:spPr>
              <a:xfrm>
                <a:off x="5820556" y="1420846"/>
                <a:ext cx="87547" cy="65458"/>
              </a:xfrm>
              <a:custGeom>
                <a:avLst/>
                <a:gdLst>
                  <a:gd name="connsiteX0" fmla="*/ 61 w 77898"/>
                  <a:gd name="connsiteY0" fmla="*/ 3373 h 58244"/>
                  <a:gd name="connsiteX1" fmla="*/ 49273 w 77898"/>
                  <a:gd name="connsiteY1" fmla="*/ 55760 h 58244"/>
                  <a:gd name="connsiteX2" fmla="*/ 65148 w 77898"/>
                  <a:gd name="connsiteY2" fmla="*/ 47823 h 58244"/>
                  <a:gd name="connsiteX3" fmla="*/ 77848 w 77898"/>
                  <a:gd name="connsiteY3" fmla="*/ 30360 h 58244"/>
                  <a:gd name="connsiteX4" fmla="*/ 60386 w 77898"/>
                  <a:gd name="connsiteY4" fmla="*/ 8135 h 58244"/>
                  <a:gd name="connsiteX5" fmla="*/ 61 w 77898"/>
                  <a:gd name="connsiteY5" fmla="*/ 3373 h 58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98" h="58244">
                    <a:moveTo>
                      <a:pt x="61" y="3373"/>
                    </a:moveTo>
                    <a:cubicBezTo>
                      <a:pt x="-1791" y="11311"/>
                      <a:pt x="38425" y="48352"/>
                      <a:pt x="49273" y="55760"/>
                    </a:cubicBezTo>
                    <a:cubicBezTo>
                      <a:pt x="60121" y="63168"/>
                      <a:pt x="60386" y="52056"/>
                      <a:pt x="65148" y="47823"/>
                    </a:cubicBezTo>
                    <a:cubicBezTo>
                      <a:pt x="69910" y="43590"/>
                      <a:pt x="78642" y="36975"/>
                      <a:pt x="77848" y="30360"/>
                    </a:cubicBezTo>
                    <a:cubicBezTo>
                      <a:pt x="77054" y="23745"/>
                      <a:pt x="68059" y="12898"/>
                      <a:pt x="60386" y="8135"/>
                    </a:cubicBezTo>
                    <a:cubicBezTo>
                      <a:pt x="52713" y="3372"/>
                      <a:pt x="1913" y="-4565"/>
                      <a:pt x="61" y="33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7AC8F694-FB55-48D0-9B9C-3C6ED6574BE1}"/>
                  </a:ext>
                </a:extLst>
              </p:cNvPr>
              <p:cNvSpPr/>
              <p:nvPr/>
            </p:nvSpPr>
            <p:spPr>
              <a:xfrm>
                <a:off x="5779287" y="1483016"/>
                <a:ext cx="202660" cy="48786"/>
              </a:xfrm>
              <a:custGeom>
                <a:avLst/>
                <a:gdLst>
                  <a:gd name="connsiteX0" fmla="*/ 269 w 180325"/>
                  <a:gd name="connsiteY0" fmla="*/ 25842 h 43409"/>
                  <a:gd name="connsiteX1" fmla="*/ 82819 w 180325"/>
                  <a:gd name="connsiteY1" fmla="*/ 30605 h 43409"/>
                  <a:gd name="connsiteX2" fmla="*/ 178069 w 180325"/>
                  <a:gd name="connsiteY2" fmla="*/ 442 h 43409"/>
                  <a:gd name="connsiteX3" fmla="*/ 146319 w 180325"/>
                  <a:gd name="connsiteY3" fmla="*/ 14730 h 43409"/>
                  <a:gd name="connsiteX4" fmla="*/ 100282 w 180325"/>
                  <a:gd name="connsiteY4" fmla="*/ 43305 h 43409"/>
                  <a:gd name="connsiteX5" fmla="*/ 136794 w 180325"/>
                  <a:gd name="connsiteY5" fmla="*/ 3617 h 43409"/>
                  <a:gd name="connsiteX6" fmla="*/ 90757 w 180325"/>
                  <a:gd name="connsiteY6" fmla="*/ 17905 h 43409"/>
                  <a:gd name="connsiteX7" fmla="*/ 57419 w 180325"/>
                  <a:gd name="connsiteY7" fmla="*/ 27430 h 43409"/>
                  <a:gd name="connsiteX8" fmla="*/ 269 w 180325"/>
                  <a:gd name="connsiteY8" fmla="*/ 25842 h 43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325" h="43409">
                    <a:moveTo>
                      <a:pt x="269" y="25842"/>
                    </a:moveTo>
                    <a:cubicBezTo>
                      <a:pt x="4502" y="26371"/>
                      <a:pt x="53186" y="34838"/>
                      <a:pt x="82819" y="30605"/>
                    </a:cubicBezTo>
                    <a:cubicBezTo>
                      <a:pt x="112452" y="26372"/>
                      <a:pt x="167486" y="3088"/>
                      <a:pt x="178069" y="442"/>
                    </a:cubicBezTo>
                    <a:cubicBezTo>
                      <a:pt x="188652" y="-2204"/>
                      <a:pt x="159283" y="7586"/>
                      <a:pt x="146319" y="14730"/>
                    </a:cubicBezTo>
                    <a:cubicBezTo>
                      <a:pt x="133355" y="21874"/>
                      <a:pt x="101869" y="45157"/>
                      <a:pt x="100282" y="43305"/>
                    </a:cubicBezTo>
                    <a:cubicBezTo>
                      <a:pt x="98695" y="41453"/>
                      <a:pt x="138381" y="7850"/>
                      <a:pt x="136794" y="3617"/>
                    </a:cubicBezTo>
                    <a:cubicBezTo>
                      <a:pt x="135207" y="-616"/>
                      <a:pt x="103986" y="13936"/>
                      <a:pt x="90757" y="17905"/>
                    </a:cubicBezTo>
                    <a:cubicBezTo>
                      <a:pt x="77528" y="21874"/>
                      <a:pt x="71971" y="25843"/>
                      <a:pt x="57419" y="27430"/>
                    </a:cubicBezTo>
                    <a:cubicBezTo>
                      <a:pt x="42867" y="29017"/>
                      <a:pt x="-3964" y="25313"/>
                      <a:pt x="269" y="258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65B2A61B-8163-44A3-BE14-B934E229D516}"/>
                  </a:ext>
                </a:extLst>
              </p:cNvPr>
              <p:cNvSpPr/>
              <p:nvPr/>
            </p:nvSpPr>
            <p:spPr>
              <a:xfrm>
                <a:off x="6143435" y="1378103"/>
                <a:ext cx="225687" cy="52007"/>
              </a:xfrm>
              <a:custGeom>
                <a:avLst/>
                <a:gdLst>
                  <a:gd name="connsiteX0" fmla="*/ 104 w 200814"/>
                  <a:gd name="connsiteY0" fmla="*/ 46167 h 46275"/>
                  <a:gd name="connsiteX1" fmla="*/ 58842 w 200814"/>
                  <a:gd name="connsiteY1" fmla="*/ 8067 h 46275"/>
                  <a:gd name="connsiteX2" fmla="*/ 95354 w 200814"/>
                  <a:gd name="connsiteY2" fmla="*/ 130 h 46275"/>
                  <a:gd name="connsiteX3" fmla="*/ 147742 w 200814"/>
                  <a:gd name="connsiteY3" fmla="*/ 11242 h 46275"/>
                  <a:gd name="connsiteX4" fmla="*/ 200129 w 200814"/>
                  <a:gd name="connsiteY4" fmla="*/ 41405 h 46275"/>
                  <a:gd name="connsiteX5" fmla="*/ 173142 w 200814"/>
                  <a:gd name="connsiteY5" fmla="*/ 16005 h 46275"/>
                  <a:gd name="connsiteX6" fmla="*/ 109642 w 200814"/>
                  <a:gd name="connsiteY6" fmla="*/ 4892 h 46275"/>
                  <a:gd name="connsiteX7" fmla="*/ 46142 w 200814"/>
                  <a:gd name="connsiteY7" fmla="*/ 19180 h 46275"/>
                  <a:gd name="connsiteX8" fmla="*/ 104 w 200814"/>
                  <a:gd name="connsiteY8" fmla="*/ 46167 h 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814" h="46275">
                    <a:moveTo>
                      <a:pt x="104" y="46167"/>
                    </a:moveTo>
                    <a:cubicBezTo>
                      <a:pt x="2221" y="44315"/>
                      <a:pt x="42967" y="15740"/>
                      <a:pt x="58842" y="8067"/>
                    </a:cubicBezTo>
                    <a:cubicBezTo>
                      <a:pt x="74717" y="394"/>
                      <a:pt x="80537" y="-399"/>
                      <a:pt x="95354" y="130"/>
                    </a:cubicBezTo>
                    <a:cubicBezTo>
                      <a:pt x="110171" y="659"/>
                      <a:pt x="130280" y="4363"/>
                      <a:pt x="147742" y="11242"/>
                    </a:cubicBezTo>
                    <a:cubicBezTo>
                      <a:pt x="165204" y="18121"/>
                      <a:pt x="195896" y="40611"/>
                      <a:pt x="200129" y="41405"/>
                    </a:cubicBezTo>
                    <a:cubicBezTo>
                      <a:pt x="204362" y="42199"/>
                      <a:pt x="188223" y="22090"/>
                      <a:pt x="173142" y="16005"/>
                    </a:cubicBezTo>
                    <a:cubicBezTo>
                      <a:pt x="158061" y="9920"/>
                      <a:pt x="130809" y="4363"/>
                      <a:pt x="109642" y="4892"/>
                    </a:cubicBezTo>
                    <a:cubicBezTo>
                      <a:pt x="88475" y="5421"/>
                      <a:pt x="63604" y="12830"/>
                      <a:pt x="46142" y="19180"/>
                    </a:cubicBezTo>
                    <a:cubicBezTo>
                      <a:pt x="28680" y="25530"/>
                      <a:pt x="-2013" y="48019"/>
                      <a:pt x="104" y="461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1AA69162-C01F-46F7-8B35-45081A28EEB2}"/>
                  </a:ext>
                </a:extLst>
              </p:cNvPr>
              <p:cNvSpPr/>
              <p:nvPr/>
            </p:nvSpPr>
            <p:spPr>
              <a:xfrm>
                <a:off x="6152394" y="1390733"/>
                <a:ext cx="210951" cy="67808"/>
              </a:xfrm>
              <a:custGeom>
                <a:avLst/>
                <a:gdLst>
                  <a:gd name="connsiteX0" fmla="*/ 70 w 187702"/>
                  <a:gd name="connsiteY0" fmla="*/ 60329 h 60335"/>
                  <a:gd name="connsiteX1" fmla="*/ 47695 w 187702"/>
                  <a:gd name="connsiteY1" fmla="*/ 19054 h 60335"/>
                  <a:gd name="connsiteX2" fmla="*/ 87382 w 187702"/>
                  <a:gd name="connsiteY2" fmla="*/ 4 h 60335"/>
                  <a:gd name="connsiteX3" fmla="*/ 150882 w 187702"/>
                  <a:gd name="connsiteY3" fmla="*/ 17467 h 60335"/>
                  <a:gd name="connsiteX4" fmla="*/ 187395 w 187702"/>
                  <a:gd name="connsiteY4" fmla="*/ 38104 h 60335"/>
                  <a:gd name="connsiteX5" fmla="*/ 166757 w 187702"/>
                  <a:gd name="connsiteY5" fmla="*/ 49217 h 60335"/>
                  <a:gd name="connsiteX6" fmla="*/ 138182 w 187702"/>
                  <a:gd name="connsiteY6" fmla="*/ 57154 h 60335"/>
                  <a:gd name="connsiteX7" fmla="*/ 155645 w 187702"/>
                  <a:gd name="connsiteY7" fmla="*/ 42867 h 60335"/>
                  <a:gd name="connsiteX8" fmla="*/ 139770 w 187702"/>
                  <a:gd name="connsiteY8" fmla="*/ 23817 h 60335"/>
                  <a:gd name="connsiteX9" fmla="*/ 93732 w 187702"/>
                  <a:gd name="connsiteY9" fmla="*/ 15879 h 60335"/>
                  <a:gd name="connsiteX10" fmla="*/ 58807 w 187702"/>
                  <a:gd name="connsiteY10" fmla="*/ 22229 h 60335"/>
                  <a:gd name="connsiteX11" fmla="*/ 70 w 187702"/>
                  <a:gd name="connsiteY11" fmla="*/ 60329 h 6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7702" h="60335">
                    <a:moveTo>
                      <a:pt x="70" y="60329"/>
                    </a:moveTo>
                    <a:cubicBezTo>
                      <a:pt x="-1782" y="59800"/>
                      <a:pt x="33143" y="29108"/>
                      <a:pt x="47695" y="19054"/>
                    </a:cubicBezTo>
                    <a:cubicBezTo>
                      <a:pt x="62247" y="9000"/>
                      <a:pt x="70184" y="268"/>
                      <a:pt x="87382" y="4"/>
                    </a:cubicBezTo>
                    <a:cubicBezTo>
                      <a:pt x="104580" y="-260"/>
                      <a:pt x="134213" y="11117"/>
                      <a:pt x="150882" y="17467"/>
                    </a:cubicBezTo>
                    <a:cubicBezTo>
                      <a:pt x="167551" y="23817"/>
                      <a:pt x="184749" y="32812"/>
                      <a:pt x="187395" y="38104"/>
                    </a:cubicBezTo>
                    <a:cubicBezTo>
                      <a:pt x="190041" y="43396"/>
                      <a:pt x="174959" y="46042"/>
                      <a:pt x="166757" y="49217"/>
                    </a:cubicBezTo>
                    <a:cubicBezTo>
                      <a:pt x="158555" y="52392"/>
                      <a:pt x="140034" y="58212"/>
                      <a:pt x="138182" y="57154"/>
                    </a:cubicBezTo>
                    <a:cubicBezTo>
                      <a:pt x="136330" y="56096"/>
                      <a:pt x="155380" y="48423"/>
                      <a:pt x="155645" y="42867"/>
                    </a:cubicBezTo>
                    <a:cubicBezTo>
                      <a:pt x="155910" y="37311"/>
                      <a:pt x="150089" y="28315"/>
                      <a:pt x="139770" y="23817"/>
                    </a:cubicBezTo>
                    <a:cubicBezTo>
                      <a:pt x="129451" y="19319"/>
                      <a:pt x="107226" y="16144"/>
                      <a:pt x="93732" y="15879"/>
                    </a:cubicBezTo>
                    <a:cubicBezTo>
                      <a:pt x="80238" y="15614"/>
                      <a:pt x="66745" y="13233"/>
                      <a:pt x="58807" y="22229"/>
                    </a:cubicBezTo>
                    <a:cubicBezTo>
                      <a:pt x="50870" y="31225"/>
                      <a:pt x="1922" y="60858"/>
                      <a:pt x="70" y="603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66C262D5-1048-470F-B889-64C3E3948BFA}"/>
                  </a:ext>
                </a:extLst>
              </p:cNvPr>
              <p:cNvSpPr/>
              <p:nvPr/>
            </p:nvSpPr>
            <p:spPr>
              <a:xfrm>
                <a:off x="6153747" y="1401376"/>
                <a:ext cx="187901" cy="75036"/>
              </a:xfrm>
              <a:custGeom>
                <a:avLst/>
                <a:gdLst>
                  <a:gd name="connsiteX0" fmla="*/ 167141 w 167192"/>
                  <a:gd name="connsiteY0" fmla="*/ 66734 h 66766"/>
                  <a:gd name="connsiteX1" fmla="*/ 95703 w 167192"/>
                  <a:gd name="connsiteY1" fmla="*/ 52447 h 66766"/>
                  <a:gd name="connsiteX2" fmla="*/ 17916 w 167192"/>
                  <a:gd name="connsiteY2" fmla="*/ 60384 h 66766"/>
                  <a:gd name="connsiteX3" fmla="*/ 453 w 167192"/>
                  <a:gd name="connsiteY3" fmla="*/ 58797 h 66766"/>
                  <a:gd name="connsiteX4" fmla="*/ 29028 w 167192"/>
                  <a:gd name="connsiteY4" fmla="*/ 27047 h 66766"/>
                  <a:gd name="connsiteX5" fmla="*/ 70303 w 167192"/>
                  <a:gd name="connsiteY5" fmla="*/ 59 h 66766"/>
                  <a:gd name="connsiteX6" fmla="*/ 49666 w 167192"/>
                  <a:gd name="connsiteY6" fmla="*/ 20697 h 66766"/>
                  <a:gd name="connsiteX7" fmla="*/ 40141 w 167192"/>
                  <a:gd name="connsiteY7" fmla="*/ 50859 h 66766"/>
                  <a:gd name="connsiteX8" fmla="*/ 84591 w 167192"/>
                  <a:gd name="connsiteY8" fmla="*/ 47684 h 66766"/>
                  <a:gd name="connsiteX9" fmla="*/ 167141 w 167192"/>
                  <a:gd name="connsiteY9" fmla="*/ 66734 h 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7192" h="66766">
                    <a:moveTo>
                      <a:pt x="167141" y="66734"/>
                    </a:moveTo>
                    <a:cubicBezTo>
                      <a:pt x="168993" y="67528"/>
                      <a:pt x="120574" y="53505"/>
                      <a:pt x="95703" y="52447"/>
                    </a:cubicBezTo>
                    <a:cubicBezTo>
                      <a:pt x="70832" y="51389"/>
                      <a:pt x="33791" y="59326"/>
                      <a:pt x="17916" y="60384"/>
                    </a:cubicBezTo>
                    <a:cubicBezTo>
                      <a:pt x="2041" y="61442"/>
                      <a:pt x="-1399" y="64353"/>
                      <a:pt x="453" y="58797"/>
                    </a:cubicBezTo>
                    <a:cubicBezTo>
                      <a:pt x="2305" y="53241"/>
                      <a:pt x="17386" y="36837"/>
                      <a:pt x="29028" y="27047"/>
                    </a:cubicBezTo>
                    <a:cubicBezTo>
                      <a:pt x="40670" y="17257"/>
                      <a:pt x="66864" y="1117"/>
                      <a:pt x="70303" y="59"/>
                    </a:cubicBezTo>
                    <a:cubicBezTo>
                      <a:pt x="73742" y="-999"/>
                      <a:pt x="54693" y="12230"/>
                      <a:pt x="49666" y="20697"/>
                    </a:cubicBezTo>
                    <a:cubicBezTo>
                      <a:pt x="44639" y="29164"/>
                      <a:pt x="34320" y="46361"/>
                      <a:pt x="40141" y="50859"/>
                    </a:cubicBezTo>
                    <a:cubicBezTo>
                      <a:pt x="45962" y="55357"/>
                      <a:pt x="65541" y="46890"/>
                      <a:pt x="84591" y="47684"/>
                    </a:cubicBezTo>
                    <a:cubicBezTo>
                      <a:pt x="103641" y="48478"/>
                      <a:pt x="165289" y="65940"/>
                      <a:pt x="167141" y="667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C7D72D54-AEE9-40D7-9B26-04F184A27B83}"/>
                  </a:ext>
                </a:extLst>
              </p:cNvPr>
              <p:cNvSpPr/>
              <p:nvPr/>
            </p:nvSpPr>
            <p:spPr>
              <a:xfrm>
                <a:off x="6208913" y="1400968"/>
                <a:ext cx="96614" cy="64286"/>
              </a:xfrm>
              <a:custGeom>
                <a:avLst/>
                <a:gdLst>
                  <a:gd name="connsiteX0" fmla="*/ 27567 w 85966"/>
                  <a:gd name="connsiteY0" fmla="*/ 3597 h 57201"/>
                  <a:gd name="connsiteX1" fmla="*/ 580 w 85966"/>
                  <a:gd name="connsiteY1" fmla="*/ 51222 h 57201"/>
                  <a:gd name="connsiteX2" fmla="*/ 51380 w 85966"/>
                  <a:gd name="connsiteY2" fmla="*/ 55985 h 57201"/>
                  <a:gd name="connsiteX3" fmla="*/ 79955 w 85966"/>
                  <a:gd name="connsiteY3" fmla="*/ 46460 h 57201"/>
                  <a:gd name="connsiteX4" fmla="*/ 83130 w 85966"/>
                  <a:gd name="connsiteY4" fmla="*/ 8360 h 57201"/>
                  <a:gd name="connsiteX5" fmla="*/ 27567 w 85966"/>
                  <a:gd name="connsiteY5" fmla="*/ 3597 h 5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66" h="57201">
                    <a:moveTo>
                      <a:pt x="27567" y="3597"/>
                    </a:moveTo>
                    <a:cubicBezTo>
                      <a:pt x="13809" y="10741"/>
                      <a:pt x="-3389" y="42491"/>
                      <a:pt x="580" y="51222"/>
                    </a:cubicBezTo>
                    <a:cubicBezTo>
                      <a:pt x="4549" y="59953"/>
                      <a:pt x="38151" y="56779"/>
                      <a:pt x="51380" y="55985"/>
                    </a:cubicBezTo>
                    <a:cubicBezTo>
                      <a:pt x="64609" y="55191"/>
                      <a:pt x="74663" y="54397"/>
                      <a:pt x="79955" y="46460"/>
                    </a:cubicBezTo>
                    <a:cubicBezTo>
                      <a:pt x="85247" y="38523"/>
                      <a:pt x="88686" y="15768"/>
                      <a:pt x="83130" y="8360"/>
                    </a:cubicBezTo>
                    <a:cubicBezTo>
                      <a:pt x="77574" y="952"/>
                      <a:pt x="41325" y="-3547"/>
                      <a:pt x="27567" y="35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2E82835B-6D0B-4E75-967F-9F927869A6D4}"/>
                  </a:ext>
                </a:extLst>
              </p:cNvPr>
              <p:cNvSpPr/>
              <p:nvPr/>
            </p:nvSpPr>
            <p:spPr>
              <a:xfrm>
                <a:off x="6129229" y="1449236"/>
                <a:ext cx="203372" cy="62896"/>
              </a:xfrm>
              <a:custGeom>
                <a:avLst/>
                <a:gdLst>
                  <a:gd name="connsiteX0" fmla="*/ 44 w 180958"/>
                  <a:gd name="connsiteY0" fmla="*/ 337 h 55964"/>
                  <a:gd name="connsiteX1" fmla="*/ 60369 w 180958"/>
                  <a:gd name="connsiteY1" fmla="*/ 47962 h 55964"/>
                  <a:gd name="connsiteX2" fmla="*/ 179432 w 180958"/>
                  <a:gd name="connsiteY2" fmla="*/ 55899 h 55964"/>
                  <a:gd name="connsiteX3" fmla="*/ 125457 w 180958"/>
                  <a:gd name="connsiteY3" fmla="*/ 47962 h 55964"/>
                  <a:gd name="connsiteX4" fmla="*/ 90532 w 180958"/>
                  <a:gd name="connsiteY4" fmla="*/ 35262 h 55964"/>
                  <a:gd name="connsiteX5" fmla="*/ 157207 w 180958"/>
                  <a:gd name="connsiteY5" fmla="*/ 30499 h 55964"/>
                  <a:gd name="connsiteX6" fmla="*/ 69894 w 180958"/>
                  <a:gd name="connsiteY6" fmla="*/ 41612 h 55964"/>
                  <a:gd name="connsiteX7" fmla="*/ 50844 w 180958"/>
                  <a:gd name="connsiteY7" fmla="*/ 27324 h 55964"/>
                  <a:gd name="connsiteX8" fmla="*/ 44 w 180958"/>
                  <a:gd name="connsiteY8" fmla="*/ 337 h 5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58" h="55964">
                    <a:moveTo>
                      <a:pt x="44" y="337"/>
                    </a:moveTo>
                    <a:cubicBezTo>
                      <a:pt x="1632" y="3777"/>
                      <a:pt x="30471" y="38702"/>
                      <a:pt x="60369" y="47962"/>
                    </a:cubicBezTo>
                    <a:cubicBezTo>
                      <a:pt x="90267" y="57222"/>
                      <a:pt x="168584" y="55899"/>
                      <a:pt x="179432" y="55899"/>
                    </a:cubicBezTo>
                    <a:cubicBezTo>
                      <a:pt x="190280" y="55899"/>
                      <a:pt x="140274" y="51401"/>
                      <a:pt x="125457" y="47962"/>
                    </a:cubicBezTo>
                    <a:cubicBezTo>
                      <a:pt x="110640" y="44523"/>
                      <a:pt x="85240" y="38172"/>
                      <a:pt x="90532" y="35262"/>
                    </a:cubicBezTo>
                    <a:cubicBezTo>
                      <a:pt x="95824" y="32352"/>
                      <a:pt x="160646" y="29441"/>
                      <a:pt x="157207" y="30499"/>
                    </a:cubicBezTo>
                    <a:cubicBezTo>
                      <a:pt x="153768" y="31557"/>
                      <a:pt x="87621" y="42141"/>
                      <a:pt x="69894" y="41612"/>
                    </a:cubicBezTo>
                    <a:cubicBezTo>
                      <a:pt x="52167" y="41083"/>
                      <a:pt x="61956" y="33939"/>
                      <a:pt x="50844" y="27324"/>
                    </a:cubicBezTo>
                    <a:cubicBezTo>
                      <a:pt x="39732" y="20709"/>
                      <a:pt x="-1544" y="-3103"/>
                      <a:pt x="44" y="3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141C5FF5-C412-44B3-A487-9F2049100BBE}"/>
                  </a:ext>
                </a:extLst>
              </p:cNvPr>
              <p:cNvSpPr/>
              <p:nvPr/>
            </p:nvSpPr>
            <p:spPr>
              <a:xfrm>
                <a:off x="5993145" y="1431770"/>
                <a:ext cx="52293" cy="232135"/>
              </a:xfrm>
              <a:custGeom>
                <a:avLst/>
                <a:gdLst>
                  <a:gd name="connsiteX0" fmla="*/ 21118 w 46530"/>
                  <a:gd name="connsiteY0" fmla="*/ 3 h 206551"/>
                  <a:gd name="connsiteX1" fmla="*/ 27468 w 46530"/>
                  <a:gd name="connsiteY1" fmla="*/ 74615 h 206551"/>
                  <a:gd name="connsiteX2" fmla="*/ 6830 w 46530"/>
                  <a:gd name="connsiteY2" fmla="*/ 184153 h 206551"/>
                  <a:gd name="connsiteX3" fmla="*/ 46518 w 46530"/>
                  <a:gd name="connsiteY3" fmla="*/ 206378 h 206551"/>
                  <a:gd name="connsiteX4" fmla="*/ 2068 w 46530"/>
                  <a:gd name="connsiteY4" fmla="*/ 179390 h 206551"/>
                  <a:gd name="connsiteX5" fmla="*/ 8418 w 46530"/>
                  <a:gd name="connsiteY5" fmla="*/ 149228 h 206551"/>
                  <a:gd name="connsiteX6" fmla="*/ 17943 w 46530"/>
                  <a:gd name="connsiteY6" fmla="*/ 128590 h 206551"/>
                  <a:gd name="connsiteX7" fmla="*/ 27468 w 46530"/>
                  <a:gd name="connsiteY7" fmla="*/ 87315 h 206551"/>
                  <a:gd name="connsiteX8" fmla="*/ 41755 w 46530"/>
                  <a:gd name="connsiteY8" fmla="*/ 71440 h 206551"/>
                  <a:gd name="connsiteX9" fmla="*/ 21118 w 46530"/>
                  <a:gd name="connsiteY9" fmla="*/ 3 h 20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530" h="206551">
                    <a:moveTo>
                      <a:pt x="21118" y="3"/>
                    </a:moveTo>
                    <a:cubicBezTo>
                      <a:pt x="18737" y="532"/>
                      <a:pt x="29849" y="43923"/>
                      <a:pt x="27468" y="74615"/>
                    </a:cubicBezTo>
                    <a:cubicBezTo>
                      <a:pt x="25087" y="105307"/>
                      <a:pt x="3655" y="162193"/>
                      <a:pt x="6830" y="184153"/>
                    </a:cubicBezTo>
                    <a:cubicBezTo>
                      <a:pt x="10005" y="206113"/>
                      <a:pt x="47312" y="207172"/>
                      <a:pt x="46518" y="206378"/>
                    </a:cubicBezTo>
                    <a:cubicBezTo>
                      <a:pt x="45724" y="205584"/>
                      <a:pt x="8418" y="188915"/>
                      <a:pt x="2068" y="179390"/>
                    </a:cubicBezTo>
                    <a:cubicBezTo>
                      <a:pt x="-4282" y="169865"/>
                      <a:pt x="5772" y="157695"/>
                      <a:pt x="8418" y="149228"/>
                    </a:cubicBezTo>
                    <a:cubicBezTo>
                      <a:pt x="11064" y="140761"/>
                      <a:pt x="14768" y="138909"/>
                      <a:pt x="17943" y="128590"/>
                    </a:cubicBezTo>
                    <a:cubicBezTo>
                      <a:pt x="21118" y="118271"/>
                      <a:pt x="23499" y="96840"/>
                      <a:pt x="27468" y="87315"/>
                    </a:cubicBezTo>
                    <a:cubicBezTo>
                      <a:pt x="31437" y="77790"/>
                      <a:pt x="41755" y="83611"/>
                      <a:pt x="41755" y="71440"/>
                    </a:cubicBezTo>
                    <a:cubicBezTo>
                      <a:pt x="41755" y="59269"/>
                      <a:pt x="23499" y="-526"/>
                      <a:pt x="21118" y="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4F50D53C-24AF-4456-9BE9-608B514CB739}"/>
                  </a:ext>
                </a:extLst>
              </p:cNvPr>
              <p:cNvSpPr/>
              <p:nvPr/>
            </p:nvSpPr>
            <p:spPr>
              <a:xfrm>
                <a:off x="6038238" y="1423984"/>
                <a:ext cx="62525" cy="179826"/>
              </a:xfrm>
              <a:custGeom>
                <a:avLst/>
                <a:gdLst>
                  <a:gd name="connsiteX0" fmla="*/ 20682 w 55634"/>
                  <a:gd name="connsiteY0" fmla="*/ 2168 h 160007"/>
                  <a:gd name="connsiteX1" fmla="*/ 45 w 55634"/>
                  <a:gd name="connsiteY1" fmla="*/ 146631 h 160007"/>
                  <a:gd name="connsiteX2" fmla="*/ 27032 w 55634"/>
                  <a:gd name="connsiteY2" fmla="*/ 145043 h 160007"/>
                  <a:gd name="connsiteX3" fmla="*/ 55607 w 55634"/>
                  <a:gd name="connsiteY3" fmla="*/ 159331 h 160007"/>
                  <a:gd name="connsiteX4" fmla="*/ 31795 w 55634"/>
                  <a:gd name="connsiteY4" fmla="*/ 154568 h 160007"/>
                  <a:gd name="connsiteX5" fmla="*/ 6395 w 55634"/>
                  <a:gd name="connsiteY5" fmla="*/ 127581 h 160007"/>
                  <a:gd name="connsiteX6" fmla="*/ 23857 w 55634"/>
                  <a:gd name="connsiteY6" fmla="*/ 62493 h 160007"/>
                  <a:gd name="connsiteX7" fmla="*/ 20682 w 55634"/>
                  <a:gd name="connsiteY7" fmla="*/ 2168 h 1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634" h="160007">
                    <a:moveTo>
                      <a:pt x="20682" y="2168"/>
                    </a:moveTo>
                    <a:cubicBezTo>
                      <a:pt x="16713" y="16191"/>
                      <a:pt x="-1013" y="122819"/>
                      <a:pt x="45" y="146631"/>
                    </a:cubicBezTo>
                    <a:cubicBezTo>
                      <a:pt x="1103" y="170443"/>
                      <a:pt x="17772" y="142926"/>
                      <a:pt x="27032" y="145043"/>
                    </a:cubicBezTo>
                    <a:cubicBezTo>
                      <a:pt x="36292" y="147160"/>
                      <a:pt x="54813" y="157744"/>
                      <a:pt x="55607" y="159331"/>
                    </a:cubicBezTo>
                    <a:cubicBezTo>
                      <a:pt x="56401" y="160918"/>
                      <a:pt x="39997" y="159860"/>
                      <a:pt x="31795" y="154568"/>
                    </a:cubicBezTo>
                    <a:cubicBezTo>
                      <a:pt x="23593" y="149276"/>
                      <a:pt x="7718" y="142927"/>
                      <a:pt x="6395" y="127581"/>
                    </a:cubicBezTo>
                    <a:cubicBezTo>
                      <a:pt x="5072" y="112235"/>
                      <a:pt x="20682" y="78897"/>
                      <a:pt x="23857" y="62493"/>
                    </a:cubicBezTo>
                    <a:cubicBezTo>
                      <a:pt x="27032" y="46089"/>
                      <a:pt x="24651" y="-11855"/>
                      <a:pt x="20682" y="216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0A6EF271-72A2-402E-9230-F393327476DE}"/>
                  </a:ext>
                </a:extLst>
              </p:cNvPr>
              <p:cNvSpPr/>
              <p:nvPr/>
            </p:nvSpPr>
            <p:spPr>
              <a:xfrm>
                <a:off x="6037992" y="1638729"/>
                <a:ext cx="91722" cy="19647"/>
              </a:xfrm>
              <a:custGeom>
                <a:avLst/>
                <a:gdLst>
                  <a:gd name="connsiteX0" fmla="*/ 264 w 81613"/>
                  <a:gd name="connsiteY0" fmla="*/ 17465 h 17482"/>
                  <a:gd name="connsiteX1" fmla="*/ 79639 w 81613"/>
                  <a:gd name="connsiteY1" fmla="*/ 3178 h 17482"/>
                  <a:gd name="connsiteX2" fmla="*/ 54239 w 81613"/>
                  <a:gd name="connsiteY2" fmla="*/ 3 h 17482"/>
                  <a:gd name="connsiteX3" fmla="*/ 264 w 81613"/>
                  <a:gd name="connsiteY3" fmla="*/ 17465 h 1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13" h="17482">
                    <a:moveTo>
                      <a:pt x="264" y="17465"/>
                    </a:moveTo>
                    <a:cubicBezTo>
                      <a:pt x="4497" y="17994"/>
                      <a:pt x="70643" y="6088"/>
                      <a:pt x="79639" y="3178"/>
                    </a:cubicBezTo>
                    <a:cubicBezTo>
                      <a:pt x="88635" y="268"/>
                      <a:pt x="64558" y="268"/>
                      <a:pt x="54239" y="3"/>
                    </a:cubicBezTo>
                    <a:cubicBezTo>
                      <a:pt x="43920" y="-262"/>
                      <a:pt x="-3969" y="16936"/>
                      <a:pt x="264" y="174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6C702824-D447-442C-AB73-AAE2BDDB9AB8}"/>
                  </a:ext>
                </a:extLst>
              </p:cNvPr>
              <p:cNvSpPr/>
              <p:nvPr/>
            </p:nvSpPr>
            <p:spPr>
              <a:xfrm>
                <a:off x="6077488" y="1577807"/>
                <a:ext cx="52158" cy="67942"/>
              </a:xfrm>
              <a:custGeom>
                <a:avLst/>
                <a:gdLst>
                  <a:gd name="connsiteX0" fmla="*/ 46 w 46410"/>
                  <a:gd name="connsiteY0" fmla="*/ 236 h 60454"/>
                  <a:gd name="connsiteX1" fmla="*/ 33383 w 46410"/>
                  <a:gd name="connsiteY1" fmla="*/ 57386 h 60454"/>
                  <a:gd name="connsiteX2" fmla="*/ 46083 w 46410"/>
                  <a:gd name="connsiteY2" fmla="*/ 51036 h 60454"/>
                  <a:gd name="connsiteX3" fmla="*/ 41321 w 46410"/>
                  <a:gd name="connsiteY3" fmla="*/ 36748 h 60454"/>
                  <a:gd name="connsiteX4" fmla="*/ 46 w 46410"/>
                  <a:gd name="connsiteY4" fmla="*/ 236 h 60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10" h="60454">
                    <a:moveTo>
                      <a:pt x="46" y="236"/>
                    </a:moveTo>
                    <a:cubicBezTo>
                      <a:pt x="-1277" y="3676"/>
                      <a:pt x="25710" y="48919"/>
                      <a:pt x="33383" y="57386"/>
                    </a:cubicBezTo>
                    <a:cubicBezTo>
                      <a:pt x="41056" y="65853"/>
                      <a:pt x="44760" y="54476"/>
                      <a:pt x="46083" y="51036"/>
                    </a:cubicBezTo>
                    <a:cubicBezTo>
                      <a:pt x="47406" y="47596"/>
                      <a:pt x="44496" y="41510"/>
                      <a:pt x="41321" y="36748"/>
                    </a:cubicBezTo>
                    <a:cubicBezTo>
                      <a:pt x="38146" y="31986"/>
                      <a:pt x="1369" y="-3204"/>
                      <a:pt x="46" y="23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EF9585E0-3701-4CC4-9A9E-BDAE35C75BAE}"/>
                  </a:ext>
                </a:extLst>
              </p:cNvPr>
              <p:cNvSpPr/>
              <p:nvPr/>
            </p:nvSpPr>
            <p:spPr>
              <a:xfrm>
                <a:off x="6077381" y="1435288"/>
                <a:ext cx="82475" cy="222066"/>
              </a:xfrm>
              <a:custGeom>
                <a:avLst/>
                <a:gdLst>
                  <a:gd name="connsiteX0" fmla="*/ 141 w 73385"/>
                  <a:gd name="connsiteY0" fmla="*/ 48 h 197592"/>
                  <a:gd name="connsiteX1" fmla="*/ 16016 w 73385"/>
                  <a:gd name="connsiteY1" fmla="*/ 81010 h 197592"/>
                  <a:gd name="connsiteX2" fmla="*/ 73166 w 73385"/>
                  <a:gd name="connsiteY2" fmla="*/ 185785 h 197592"/>
                  <a:gd name="connsiteX3" fmla="*/ 36653 w 73385"/>
                  <a:gd name="connsiteY3" fmla="*/ 195310 h 197592"/>
                  <a:gd name="connsiteX4" fmla="*/ 62053 w 73385"/>
                  <a:gd name="connsiteY4" fmla="*/ 187373 h 197592"/>
                  <a:gd name="connsiteX5" fmla="*/ 57291 w 73385"/>
                  <a:gd name="connsiteY5" fmla="*/ 161973 h 197592"/>
                  <a:gd name="connsiteX6" fmla="*/ 31891 w 73385"/>
                  <a:gd name="connsiteY6" fmla="*/ 119110 h 197592"/>
                  <a:gd name="connsiteX7" fmla="*/ 9666 w 73385"/>
                  <a:gd name="connsiteY7" fmla="*/ 92123 h 197592"/>
                  <a:gd name="connsiteX8" fmla="*/ 141 w 73385"/>
                  <a:gd name="connsiteY8" fmla="*/ 48 h 19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385" h="197592">
                    <a:moveTo>
                      <a:pt x="141" y="48"/>
                    </a:moveTo>
                    <a:cubicBezTo>
                      <a:pt x="1199" y="-1804"/>
                      <a:pt x="3845" y="50054"/>
                      <a:pt x="16016" y="81010"/>
                    </a:cubicBezTo>
                    <a:cubicBezTo>
                      <a:pt x="28187" y="111966"/>
                      <a:pt x="69727" y="166735"/>
                      <a:pt x="73166" y="185785"/>
                    </a:cubicBezTo>
                    <a:cubicBezTo>
                      <a:pt x="76605" y="204835"/>
                      <a:pt x="38505" y="195045"/>
                      <a:pt x="36653" y="195310"/>
                    </a:cubicBezTo>
                    <a:cubicBezTo>
                      <a:pt x="34801" y="195575"/>
                      <a:pt x="58613" y="192929"/>
                      <a:pt x="62053" y="187373"/>
                    </a:cubicBezTo>
                    <a:cubicBezTo>
                      <a:pt x="65493" y="181817"/>
                      <a:pt x="62318" y="173350"/>
                      <a:pt x="57291" y="161973"/>
                    </a:cubicBezTo>
                    <a:cubicBezTo>
                      <a:pt x="52264" y="150596"/>
                      <a:pt x="39829" y="130752"/>
                      <a:pt x="31891" y="119110"/>
                    </a:cubicBezTo>
                    <a:cubicBezTo>
                      <a:pt x="23954" y="107468"/>
                      <a:pt x="15222" y="109056"/>
                      <a:pt x="9666" y="92123"/>
                    </a:cubicBezTo>
                    <a:cubicBezTo>
                      <a:pt x="4110" y="75190"/>
                      <a:pt x="-917" y="1900"/>
                      <a:pt x="141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14A3F964-ECD5-4FAA-812D-B1C3856508D9}"/>
                  </a:ext>
                </a:extLst>
              </p:cNvPr>
              <p:cNvSpPr/>
              <p:nvPr/>
            </p:nvSpPr>
            <p:spPr>
              <a:xfrm>
                <a:off x="5934348" y="1547738"/>
                <a:ext cx="73857" cy="120953"/>
              </a:xfrm>
              <a:custGeom>
                <a:avLst/>
                <a:gdLst>
                  <a:gd name="connsiteX0" fmla="*/ 65497 w 65717"/>
                  <a:gd name="connsiteY0" fmla="*/ 3 h 107623"/>
                  <a:gd name="connsiteX1" fmla="*/ 13110 w 65717"/>
                  <a:gd name="connsiteY1" fmla="*/ 66678 h 107623"/>
                  <a:gd name="connsiteX2" fmla="*/ 410 w 65717"/>
                  <a:gd name="connsiteY2" fmla="*/ 98428 h 107623"/>
                  <a:gd name="connsiteX3" fmla="*/ 3585 w 65717"/>
                  <a:gd name="connsiteY3" fmla="*/ 106366 h 107623"/>
                  <a:gd name="connsiteX4" fmla="*/ 8347 w 65717"/>
                  <a:gd name="connsiteY4" fmla="*/ 76203 h 107623"/>
                  <a:gd name="connsiteX5" fmla="*/ 30572 w 65717"/>
                  <a:gd name="connsiteY5" fmla="*/ 63503 h 107623"/>
                  <a:gd name="connsiteX6" fmla="*/ 65497 w 65717"/>
                  <a:gd name="connsiteY6" fmla="*/ 3 h 10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717" h="107623">
                    <a:moveTo>
                      <a:pt x="65497" y="3"/>
                    </a:moveTo>
                    <a:cubicBezTo>
                      <a:pt x="62587" y="532"/>
                      <a:pt x="23958" y="50274"/>
                      <a:pt x="13110" y="66678"/>
                    </a:cubicBezTo>
                    <a:cubicBezTo>
                      <a:pt x="2262" y="83082"/>
                      <a:pt x="1997" y="91813"/>
                      <a:pt x="410" y="98428"/>
                    </a:cubicBezTo>
                    <a:cubicBezTo>
                      <a:pt x="-1177" y="105043"/>
                      <a:pt x="2262" y="110070"/>
                      <a:pt x="3585" y="106366"/>
                    </a:cubicBezTo>
                    <a:cubicBezTo>
                      <a:pt x="4908" y="102662"/>
                      <a:pt x="3849" y="83347"/>
                      <a:pt x="8347" y="76203"/>
                    </a:cubicBezTo>
                    <a:cubicBezTo>
                      <a:pt x="12845" y="69059"/>
                      <a:pt x="19460" y="73557"/>
                      <a:pt x="30572" y="63503"/>
                    </a:cubicBezTo>
                    <a:cubicBezTo>
                      <a:pt x="41684" y="53449"/>
                      <a:pt x="68407" y="-526"/>
                      <a:pt x="65497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6AEB3A74-41A1-4F4A-8084-6FEB65E3ECE2}"/>
                  </a:ext>
                </a:extLst>
              </p:cNvPr>
              <p:cNvSpPr/>
              <p:nvPr/>
            </p:nvSpPr>
            <p:spPr>
              <a:xfrm>
                <a:off x="5829111" y="1734883"/>
                <a:ext cx="228826" cy="26984"/>
              </a:xfrm>
              <a:custGeom>
                <a:avLst/>
                <a:gdLst>
                  <a:gd name="connsiteX0" fmla="*/ 386 w 203607"/>
                  <a:gd name="connsiteY0" fmla="*/ 23983 h 24010"/>
                  <a:gd name="connsiteX1" fmla="*/ 143261 w 203607"/>
                  <a:gd name="connsiteY1" fmla="*/ 171 h 24010"/>
                  <a:gd name="connsiteX2" fmla="*/ 203586 w 203607"/>
                  <a:gd name="connsiteY2" fmla="*/ 12871 h 24010"/>
                  <a:gd name="connsiteX3" fmla="*/ 149611 w 203607"/>
                  <a:gd name="connsiteY3" fmla="*/ 4933 h 24010"/>
                  <a:gd name="connsiteX4" fmla="*/ 101986 w 203607"/>
                  <a:gd name="connsiteY4" fmla="*/ 4933 h 24010"/>
                  <a:gd name="connsiteX5" fmla="*/ 386 w 203607"/>
                  <a:gd name="connsiteY5" fmla="*/ 23983 h 2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07" h="24010">
                    <a:moveTo>
                      <a:pt x="386" y="23983"/>
                    </a:moveTo>
                    <a:cubicBezTo>
                      <a:pt x="7265" y="23189"/>
                      <a:pt x="109394" y="2023"/>
                      <a:pt x="143261" y="171"/>
                    </a:cubicBezTo>
                    <a:cubicBezTo>
                      <a:pt x="177128" y="-1681"/>
                      <a:pt x="202528" y="12077"/>
                      <a:pt x="203586" y="12871"/>
                    </a:cubicBezTo>
                    <a:cubicBezTo>
                      <a:pt x="204644" y="13665"/>
                      <a:pt x="166544" y="6256"/>
                      <a:pt x="149611" y="4933"/>
                    </a:cubicBezTo>
                    <a:cubicBezTo>
                      <a:pt x="132678" y="3610"/>
                      <a:pt x="123417" y="2022"/>
                      <a:pt x="101986" y="4933"/>
                    </a:cubicBezTo>
                    <a:cubicBezTo>
                      <a:pt x="80555" y="7843"/>
                      <a:pt x="-6493" y="24777"/>
                      <a:pt x="386" y="239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2C7E4EBB-7AED-45EE-B7B7-B9195A47247A}"/>
                  </a:ext>
                </a:extLst>
              </p:cNvPr>
              <p:cNvSpPr/>
              <p:nvPr/>
            </p:nvSpPr>
            <p:spPr>
              <a:xfrm>
                <a:off x="5836072" y="1729067"/>
                <a:ext cx="175646" cy="32904"/>
              </a:xfrm>
              <a:custGeom>
                <a:avLst/>
                <a:gdLst>
                  <a:gd name="connsiteX0" fmla="*/ 542 w 156288"/>
                  <a:gd name="connsiteY0" fmla="*/ 29158 h 29278"/>
                  <a:gd name="connsiteX1" fmla="*/ 151355 w 156288"/>
                  <a:gd name="connsiteY1" fmla="*/ 11696 h 29278"/>
                  <a:gd name="connsiteX2" fmla="*/ 118017 w 156288"/>
                  <a:gd name="connsiteY2" fmla="*/ 2171 h 29278"/>
                  <a:gd name="connsiteX3" fmla="*/ 100555 w 156288"/>
                  <a:gd name="connsiteY3" fmla="*/ 2171 h 29278"/>
                  <a:gd name="connsiteX4" fmla="*/ 542 w 156288"/>
                  <a:gd name="connsiteY4" fmla="*/ 29158 h 2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88" h="29278">
                    <a:moveTo>
                      <a:pt x="542" y="29158"/>
                    </a:moveTo>
                    <a:cubicBezTo>
                      <a:pt x="9009" y="30745"/>
                      <a:pt x="131776" y="16194"/>
                      <a:pt x="151355" y="11696"/>
                    </a:cubicBezTo>
                    <a:cubicBezTo>
                      <a:pt x="170934" y="7198"/>
                      <a:pt x="126484" y="3758"/>
                      <a:pt x="118017" y="2171"/>
                    </a:cubicBezTo>
                    <a:cubicBezTo>
                      <a:pt x="109550" y="584"/>
                      <a:pt x="115901" y="-1798"/>
                      <a:pt x="100555" y="2171"/>
                    </a:cubicBezTo>
                    <a:cubicBezTo>
                      <a:pt x="85209" y="6140"/>
                      <a:pt x="-7925" y="27571"/>
                      <a:pt x="542" y="291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B63723AB-9563-48E1-A30C-6502E5D3C7C1}"/>
                  </a:ext>
                </a:extLst>
              </p:cNvPr>
              <p:cNvSpPr/>
              <p:nvPr/>
            </p:nvSpPr>
            <p:spPr>
              <a:xfrm>
                <a:off x="6048824" y="1739969"/>
                <a:ext cx="215609" cy="28226"/>
              </a:xfrm>
              <a:custGeom>
                <a:avLst/>
                <a:gdLst>
                  <a:gd name="connsiteX0" fmla="*/ 151 w 191847"/>
                  <a:gd name="connsiteY0" fmla="*/ 8346 h 25115"/>
                  <a:gd name="connsiteX1" fmla="*/ 81113 w 191847"/>
                  <a:gd name="connsiteY1" fmla="*/ 408 h 25115"/>
                  <a:gd name="connsiteX2" fmla="*/ 171601 w 191847"/>
                  <a:gd name="connsiteY2" fmla="*/ 22633 h 25115"/>
                  <a:gd name="connsiteX3" fmla="*/ 190651 w 191847"/>
                  <a:gd name="connsiteY3" fmla="*/ 24221 h 25115"/>
                  <a:gd name="connsiteX4" fmla="*/ 149376 w 191847"/>
                  <a:gd name="connsiteY4" fmla="*/ 19458 h 25115"/>
                  <a:gd name="connsiteX5" fmla="*/ 101751 w 191847"/>
                  <a:gd name="connsiteY5" fmla="*/ 9933 h 25115"/>
                  <a:gd name="connsiteX6" fmla="*/ 151 w 191847"/>
                  <a:gd name="connsiteY6" fmla="*/ 8346 h 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47" h="25115">
                    <a:moveTo>
                      <a:pt x="151" y="8346"/>
                    </a:moveTo>
                    <a:cubicBezTo>
                      <a:pt x="-3289" y="6758"/>
                      <a:pt x="52538" y="-1973"/>
                      <a:pt x="81113" y="408"/>
                    </a:cubicBezTo>
                    <a:cubicBezTo>
                      <a:pt x="109688" y="2789"/>
                      <a:pt x="153345" y="18664"/>
                      <a:pt x="171601" y="22633"/>
                    </a:cubicBezTo>
                    <a:cubicBezTo>
                      <a:pt x="189857" y="26602"/>
                      <a:pt x="194355" y="24750"/>
                      <a:pt x="190651" y="24221"/>
                    </a:cubicBezTo>
                    <a:cubicBezTo>
                      <a:pt x="186947" y="23692"/>
                      <a:pt x="164193" y="21839"/>
                      <a:pt x="149376" y="19458"/>
                    </a:cubicBezTo>
                    <a:cubicBezTo>
                      <a:pt x="134559" y="17077"/>
                      <a:pt x="122389" y="11785"/>
                      <a:pt x="101751" y="9933"/>
                    </a:cubicBezTo>
                    <a:cubicBezTo>
                      <a:pt x="81114" y="8081"/>
                      <a:pt x="3591" y="9934"/>
                      <a:pt x="151" y="83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31305E6E-174A-4221-8CDE-7C5071C11498}"/>
                  </a:ext>
                </a:extLst>
              </p:cNvPr>
              <p:cNvSpPr/>
              <p:nvPr/>
            </p:nvSpPr>
            <p:spPr>
              <a:xfrm>
                <a:off x="5843301" y="1767111"/>
                <a:ext cx="414886" cy="21760"/>
              </a:xfrm>
              <a:custGeom>
                <a:avLst/>
                <a:gdLst>
                  <a:gd name="connsiteX0" fmla="*/ 460 w 369161"/>
                  <a:gd name="connsiteY0" fmla="*/ 9595 h 19362"/>
                  <a:gd name="connsiteX1" fmla="*/ 94123 w 369161"/>
                  <a:gd name="connsiteY1" fmla="*/ 12770 h 19362"/>
                  <a:gd name="connsiteX2" fmla="*/ 206835 w 369161"/>
                  <a:gd name="connsiteY2" fmla="*/ 15945 h 19362"/>
                  <a:gd name="connsiteX3" fmla="*/ 281448 w 369161"/>
                  <a:gd name="connsiteY3" fmla="*/ 8007 h 19362"/>
                  <a:gd name="connsiteX4" fmla="*/ 368760 w 369161"/>
                  <a:gd name="connsiteY4" fmla="*/ 70 h 19362"/>
                  <a:gd name="connsiteX5" fmla="*/ 308435 w 369161"/>
                  <a:gd name="connsiteY5" fmla="*/ 12770 h 19362"/>
                  <a:gd name="connsiteX6" fmla="*/ 184610 w 369161"/>
                  <a:gd name="connsiteY6" fmla="*/ 17532 h 19362"/>
                  <a:gd name="connsiteX7" fmla="*/ 62373 w 369161"/>
                  <a:gd name="connsiteY7" fmla="*/ 19120 h 19362"/>
                  <a:gd name="connsiteX8" fmla="*/ 460 w 369161"/>
                  <a:gd name="connsiteY8" fmla="*/ 9595 h 1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161" h="19362">
                    <a:moveTo>
                      <a:pt x="460" y="9595"/>
                    </a:moveTo>
                    <a:cubicBezTo>
                      <a:pt x="5751" y="8537"/>
                      <a:pt x="94123" y="12770"/>
                      <a:pt x="94123" y="12770"/>
                    </a:cubicBezTo>
                    <a:cubicBezTo>
                      <a:pt x="128519" y="13828"/>
                      <a:pt x="175614" y="16739"/>
                      <a:pt x="206835" y="15945"/>
                    </a:cubicBezTo>
                    <a:cubicBezTo>
                      <a:pt x="238056" y="15151"/>
                      <a:pt x="281448" y="8007"/>
                      <a:pt x="281448" y="8007"/>
                    </a:cubicBezTo>
                    <a:cubicBezTo>
                      <a:pt x="308436" y="5361"/>
                      <a:pt x="364262" y="-724"/>
                      <a:pt x="368760" y="70"/>
                    </a:cubicBezTo>
                    <a:cubicBezTo>
                      <a:pt x="373258" y="864"/>
                      <a:pt x="339127" y="9860"/>
                      <a:pt x="308435" y="12770"/>
                    </a:cubicBezTo>
                    <a:cubicBezTo>
                      <a:pt x="277743" y="15680"/>
                      <a:pt x="184610" y="17532"/>
                      <a:pt x="184610" y="17532"/>
                    </a:cubicBezTo>
                    <a:cubicBezTo>
                      <a:pt x="143600" y="18590"/>
                      <a:pt x="88037" y="19914"/>
                      <a:pt x="62373" y="19120"/>
                    </a:cubicBezTo>
                    <a:cubicBezTo>
                      <a:pt x="36709" y="18326"/>
                      <a:pt x="-4831" y="10653"/>
                      <a:pt x="460" y="95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972A9BCF-157F-4929-BD06-9FC5D1A1EA2C}"/>
                  </a:ext>
                </a:extLst>
              </p:cNvPr>
              <p:cNvSpPr/>
              <p:nvPr/>
            </p:nvSpPr>
            <p:spPr>
              <a:xfrm>
                <a:off x="5839816" y="1763463"/>
                <a:ext cx="419803" cy="80448"/>
              </a:xfrm>
              <a:custGeom>
                <a:avLst/>
                <a:gdLst>
                  <a:gd name="connsiteX0" fmla="*/ 386 w 373536"/>
                  <a:gd name="connsiteY0" fmla="*/ 9666 h 71582"/>
                  <a:gd name="connsiteX1" fmla="*/ 86111 w 373536"/>
                  <a:gd name="connsiteY1" fmla="*/ 50941 h 71582"/>
                  <a:gd name="connsiteX2" fmla="*/ 214699 w 373536"/>
                  <a:gd name="connsiteY2" fmla="*/ 71578 h 71582"/>
                  <a:gd name="connsiteX3" fmla="*/ 292486 w 373536"/>
                  <a:gd name="connsiteY3" fmla="*/ 49353 h 71582"/>
                  <a:gd name="connsiteX4" fmla="*/ 373449 w 373536"/>
                  <a:gd name="connsiteY4" fmla="*/ 141 h 71582"/>
                  <a:gd name="connsiteX5" fmla="*/ 306774 w 373536"/>
                  <a:gd name="connsiteY5" fmla="*/ 35066 h 71582"/>
                  <a:gd name="connsiteX6" fmla="*/ 238511 w 373536"/>
                  <a:gd name="connsiteY6" fmla="*/ 54116 h 71582"/>
                  <a:gd name="connsiteX7" fmla="*/ 167074 w 373536"/>
                  <a:gd name="connsiteY7" fmla="*/ 60466 h 71582"/>
                  <a:gd name="connsiteX8" fmla="*/ 119449 w 373536"/>
                  <a:gd name="connsiteY8" fmla="*/ 57291 h 71582"/>
                  <a:gd name="connsiteX9" fmla="*/ 386 w 373536"/>
                  <a:gd name="connsiteY9" fmla="*/ 9666 h 7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3536" h="71582">
                    <a:moveTo>
                      <a:pt x="386" y="9666"/>
                    </a:moveTo>
                    <a:cubicBezTo>
                      <a:pt x="-5170" y="8608"/>
                      <a:pt x="50392" y="40622"/>
                      <a:pt x="86111" y="50941"/>
                    </a:cubicBezTo>
                    <a:cubicBezTo>
                      <a:pt x="121830" y="61260"/>
                      <a:pt x="180303" y="71843"/>
                      <a:pt x="214699" y="71578"/>
                    </a:cubicBezTo>
                    <a:cubicBezTo>
                      <a:pt x="249095" y="71313"/>
                      <a:pt x="266028" y="61259"/>
                      <a:pt x="292486" y="49353"/>
                    </a:cubicBezTo>
                    <a:cubicBezTo>
                      <a:pt x="318944" y="37447"/>
                      <a:pt x="371068" y="2522"/>
                      <a:pt x="373449" y="141"/>
                    </a:cubicBezTo>
                    <a:cubicBezTo>
                      <a:pt x="375830" y="-2240"/>
                      <a:pt x="329264" y="26070"/>
                      <a:pt x="306774" y="35066"/>
                    </a:cubicBezTo>
                    <a:cubicBezTo>
                      <a:pt x="284284" y="44062"/>
                      <a:pt x="261794" y="49883"/>
                      <a:pt x="238511" y="54116"/>
                    </a:cubicBezTo>
                    <a:cubicBezTo>
                      <a:pt x="215228" y="58349"/>
                      <a:pt x="186918" y="59937"/>
                      <a:pt x="167074" y="60466"/>
                    </a:cubicBezTo>
                    <a:cubicBezTo>
                      <a:pt x="147230" y="60995"/>
                      <a:pt x="144055" y="64435"/>
                      <a:pt x="119449" y="57291"/>
                    </a:cubicBezTo>
                    <a:cubicBezTo>
                      <a:pt x="94843" y="50147"/>
                      <a:pt x="5942" y="10724"/>
                      <a:pt x="386" y="966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4ACF388A-BABB-4E18-AF67-B3CEF9505EDD}"/>
                  </a:ext>
                </a:extLst>
              </p:cNvPr>
              <p:cNvSpPr/>
              <p:nvPr/>
            </p:nvSpPr>
            <p:spPr>
              <a:xfrm>
                <a:off x="6105638" y="1292354"/>
                <a:ext cx="301014" cy="71628"/>
              </a:xfrm>
              <a:custGeom>
                <a:avLst/>
                <a:gdLst>
                  <a:gd name="connsiteX0" fmla="*/ 398 w 267839"/>
                  <a:gd name="connsiteY0" fmla="*/ 63729 h 63734"/>
                  <a:gd name="connsiteX1" fmla="*/ 33735 w 267839"/>
                  <a:gd name="connsiteY1" fmla="*/ 14516 h 63734"/>
                  <a:gd name="connsiteX2" fmla="*/ 63898 w 267839"/>
                  <a:gd name="connsiteY2" fmla="*/ 9754 h 63734"/>
                  <a:gd name="connsiteX3" fmla="*/ 192485 w 267839"/>
                  <a:gd name="connsiteY3" fmla="*/ 1816 h 63734"/>
                  <a:gd name="connsiteX4" fmla="*/ 267098 w 267839"/>
                  <a:gd name="connsiteY4" fmla="*/ 47854 h 63734"/>
                  <a:gd name="connsiteX5" fmla="*/ 227410 w 267839"/>
                  <a:gd name="connsiteY5" fmla="*/ 25629 h 63734"/>
                  <a:gd name="connsiteX6" fmla="*/ 173435 w 267839"/>
                  <a:gd name="connsiteY6" fmla="*/ 6579 h 63734"/>
                  <a:gd name="connsiteX7" fmla="*/ 57548 w 267839"/>
                  <a:gd name="connsiteY7" fmla="*/ 17691 h 63734"/>
                  <a:gd name="connsiteX8" fmla="*/ 398 w 267839"/>
                  <a:gd name="connsiteY8" fmla="*/ 63729 h 6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839" h="63734">
                    <a:moveTo>
                      <a:pt x="398" y="63729"/>
                    </a:moveTo>
                    <a:cubicBezTo>
                      <a:pt x="-3571" y="63200"/>
                      <a:pt x="23152" y="23512"/>
                      <a:pt x="33735" y="14516"/>
                    </a:cubicBezTo>
                    <a:cubicBezTo>
                      <a:pt x="44318" y="5520"/>
                      <a:pt x="37440" y="11871"/>
                      <a:pt x="63898" y="9754"/>
                    </a:cubicBezTo>
                    <a:cubicBezTo>
                      <a:pt x="90356" y="7637"/>
                      <a:pt x="158618" y="-4534"/>
                      <a:pt x="192485" y="1816"/>
                    </a:cubicBezTo>
                    <a:cubicBezTo>
                      <a:pt x="226352" y="8166"/>
                      <a:pt x="261277" y="43885"/>
                      <a:pt x="267098" y="47854"/>
                    </a:cubicBezTo>
                    <a:cubicBezTo>
                      <a:pt x="272919" y="51823"/>
                      <a:pt x="243020" y="32508"/>
                      <a:pt x="227410" y="25629"/>
                    </a:cubicBezTo>
                    <a:cubicBezTo>
                      <a:pt x="211800" y="18750"/>
                      <a:pt x="201745" y="7902"/>
                      <a:pt x="173435" y="6579"/>
                    </a:cubicBezTo>
                    <a:cubicBezTo>
                      <a:pt x="145125" y="5256"/>
                      <a:pt x="85594" y="11077"/>
                      <a:pt x="57548" y="17691"/>
                    </a:cubicBezTo>
                    <a:cubicBezTo>
                      <a:pt x="29502" y="24305"/>
                      <a:pt x="4367" y="64258"/>
                      <a:pt x="398" y="637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B1229331-CA71-4CBD-B70C-3338711FA941}"/>
                  </a:ext>
                </a:extLst>
              </p:cNvPr>
              <p:cNvSpPr/>
              <p:nvPr/>
            </p:nvSpPr>
            <p:spPr>
              <a:xfrm>
                <a:off x="6137316" y="1317179"/>
                <a:ext cx="260841" cy="39722"/>
              </a:xfrm>
              <a:custGeom>
                <a:avLst/>
                <a:gdLst>
                  <a:gd name="connsiteX0" fmla="*/ 786 w 232094"/>
                  <a:gd name="connsiteY0" fmla="*/ 35290 h 35344"/>
                  <a:gd name="connsiteX1" fmla="*/ 108736 w 232094"/>
                  <a:gd name="connsiteY1" fmla="*/ 8302 h 35344"/>
                  <a:gd name="connsiteX2" fmla="*/ 156361 w 232094"/>
                  <a:gd name="connsiteY2" fmla="*/ 5127 h 35344"/>
                  <a:gd name="connsiteX3" fmla="*/ 230973 w 232094"/>
                  <a:gd name="connsiteY3" fmla="*/ 24177 h 35344"/>
                  <a:gd name="connsiteX4" fmla="*/ 197636 w 232094"/>
                  <a:gd name="connsiteY4" fmla="*/ 14652 h 35344"/>
                  <a:gd name="connsiteX5" fmla="*/ 148423 w 232094"/>
                  <a:gd name="connsiteY5" fmla="*/ 8302 h 35344"/>
                  <a:gd name="connsiteX6" fmla="*/ 62698 w 232094"/>
                  <a:gd name="connsiteY6" fmla="*/ 365 h 35344"/>
                  <a:gd name="connsiteX7" fmla="*/ 786 w 232094"/>
                  <a:gd name="connsiteY7" fmla="*/ 35290 h 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2094" h="35344">
                    <a:moveTo>
                      <a:pt x="786" y="35290"/>
                    </a:moveTo>
                    <a:cubicBezTo>
                      <a:pt x="8459" y="36613"/>
                      <a:pt x="82807" y="13329"/>
                      <a:pt x="108736" y="8302"/>
                    </a:cubicBezTo>
                    <a:cubicBezTo>
                      <a:pt x="134665" y="3275"/>
                      <a:pt x="135988" y="2481"/>
                      <a:pt x="156361" y="5127"/>
                    </a:cubicBezTo>
                    <a:cubicBezTo>
                      <a:pt x="176734" y="7773"/>
                      <a:pt x="224094" y="22590"/>
                      <a:pt x="230973" y="24177"/>
                    </a:cubicBezTo>
                    <a:cubicBezTo>
                      <a:pt x="237852" y="25764"/>
                      <a:pt x="211394" y="17298"/>
                      <a:pt x="197636" y="14652"/>
                    </a:cubicBezTo>
                    <a:cubicBezTo>
                      <a:pt x="183878" y="12006"/>
                      <a:pt x="170913" y="10683"/>
                      <a:pt x="148423" y="8302"/>
                    </a:cubicBezTo>
                    <a:cubicBezTo>
                      <a:pt x="125933" y="5921"/>
                      <a:pt x="81748" y="-1752"/>
                      <a:pt x="62698" y="365"/>
                    </a:cubicBezTo>
                    <a:cubicBezTo>
                      <a:pt x="43648" y="2482"/>
                      <a:pt x="-6887" y="33967"/>
                      <a:pt x="786" y="352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A96AA333-DAD1-4F8F-B1E9-EFB79A50F971}"/>
                  </a:ext>
                </a:extLst>
              </p:cNvPr>
              <p:cNvSpPr/>
              <p:nvPr/>
            </p:nvSpPr>
            <p:spPr>
              <a:xfrm>
                <a:off x="5711773" y="1309614"/>
                <a:ext cx="260512" cy="60210"/>
              </a:xfrm>
              <a:custGeom>
                <a:avLst/>
                <a:gdLst>
                  <a:gd name="connsiteX0" fmla="*/ 17 w 231801"/>
                  <a:gd name="connsiteY0" fmla="*/ 45196 h 53574"/>
                  <a:gd name="connsiteX1" fmla="*/ 76217 w 231801"/>
                  <a:gd name="connsiteY1" fmla="*/ 2333 h 53574"/>
                  <a:gd name="connsiteX2" fmla="*/ 184167 w 231801"/>
                  <a:gd name="connsiteY2" fmla="*/ 8683 h 53574"/>
                  <a:gd name="connsiteX3" fmla="*/ 219092 w 231801"/>
                  <a:gd name="connsiteY3" fmla="*/ 34083 h 53574"/>
                  <a:gd name="connsiteX4" fmla="*/ 231792 w 231801"/>
                  <a:gd name="connsiteY4" fmla="*/ 53133 h 53574"/>
                  <a:gd name="connsiteX5" fmla="*/ 217505 w 231801"/>
                  <a:gd name="connsiteY5" fmla="*/ 45196 h 53574"/>
                  <a:gd name="connsiteX6" fmla="*/ 193692 w 231801"/>
                  <a:gd name="connsiteY6" fmla="*/ 19796 h 53574"/>
                  <a:gd name="connsiteX7" fmla="*/ 161942 w 231801"/>
                  <a:gd name="connsiteY7" fmla="*/ 16621 h 53574"/>
                  <a:gd name="connsiteX8" fmla="*/ 82567 w 231801"/>
                  <a:gd name="connsiteY8" fmla="*/ 13446 h 53574"/>
                  <a:gd name="connsiteX9" fmla="*/ 17 w 231801"/>
                  <a:gd name="connsiteY9" fmla="*/ 45196 h 5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801" h="53574">
                    <a:moveTo>
                      <a:pt x="17" y="45196"/>
                    </a:moveTo>
                    <a:cubicBezTo>
                      <a:pt x="-1041" y="43344"/>
                      <a:pt x="45525" y="8419"/>
                      <a:pt x="76217" y="2333"/>
                    </a:cubicBezTo>
                    <a:cubicBezTo>
                      <a:pt x="106909" y="-3753"/>
                      <a:pt x="160354" y="3391"/>
                      <a:pt x="184167" y="8683"/>
                    </a:cubicBezTo>
                    <a:cubicBezTo>
                      <a:pt x="207980" y="13975"/>
                      <a:pt x="211155" y="26675"/>
                      <a:pt x="219092" y="34083"/>
                    </a:cubicBezTo>
                    <a:cubicBezTo>
                      <a:pt x="227030" y="41491"/>
                      <a:pt x="232056" y="51281"/>
                      <a:pt x="231792" y="53133"/>
                    </a:cubicBezTo>
                    <a:cubicBezTo>
                      <a:pt x="231528" y="54985"/>
                      <a:pt x="223855" y="50752"/>
                      <a:pt x="217505" y="45196"/>
                    </a:cubicBezTo>
                    <a:cubicBezTo>
                      <a:pt x="211155" y="39640"/>
                      <a:pt x="202953" y="24558"/>
                      <a:pt x="193692" y="19796"/>
                    </a:cubicBezTo>
                    <a:cubicBezTo>
                      <a:pt x="184432" y="15033"/>
                      <a:pt x="161942" y="16621"/>
                      <a:pt x="161942" y="16621"/>
                    </a:cubicBezTo>
                    <a:cubicBezTo>
                      <a:pt x="143421" y="15563"/>
                      <a:pt x="106379" y="10536"/>
                      <a:pt x="82567" y="13446"/>
                    </a:cubicBezTo>
                    <a:cubicBezTo>
                      <a:pt x="58755" y="16356"/>
                      <a:pt x="1075" y="47048"/>
                      <a:pt x="17" y="45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F57DB783-1469-464C-9F00-E4FB06B820F8}"/>
                  </a:ext>
                </a:extLst>
              </p:cNvPr>
              <p:cNvSpPr/>
              <p:nvPr/>
            </p:nvSpPr>
            <p:spPr>
              <a:xfrm>
                <a:off x="5722445" y="1335364"/>
                <a:ext cx="186712" cy="34000"/>
              </a:xfrm>
              <a:custGeom>
                <a:avLst/>
                <a:gdLst>
                  <a:gd name="connsiteX0" fmla="*/ 46 w 166134"/>
                  <a:gd name="connsiteY0" fmla="*/ 30221 h 30253"/>
                  <a:gd name="connsiteX1" fmla="*/ 79421 w 166134"/>
                  <a:gd name="connsiteY1" fmla="*/ 59 h 30253"/>
                  <a:gd name="connsiteX2" fmla="*/ 165146 w 166134"/>
                  <a:gd name="connsiteY2" fmla="*/ 22284 h 30253"/>
                  <a:gd name="connsiteX3" fmla="*/ 123871 w 166134"/>
                  <a:gd name="connsiteY3" fmla="*/ 14346 h 30253"/>
                  <a:gd name="connsiteX4" fmla="*/ 90534 w 166134"/>
                  <a:gd name="connsiteY4" fmla="*/ 6409 h 30253"/>
                  <a:gd name="connsiteX5" fmla="*/ 46 w 166134"/>
                  <a:gd name="connsiteY5" fmla="*/ 30221 h 3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134" h="30253">
                    <a:moveTo>
                      <a:pt x="46" y="30221"/>
                    </a:moveTo>
                    <a:cubicBezTo>
                      <a:pt x="-1806" y="29163"/>
                      <a:pt x="51904" y="1382"/>
                      <a:pt x="79421" y="59"/>
                    </a:cubicBezTo>
                    <a:cubicBezTo>
                      <a:pt x="106938" y="-1264"/>
                      <a:pt x="157738" y="19903"/>
                      <a:pt x="165146" y="22284"/>
                    </a:cubicBezTo>
                    <a:cubicBezTo>
                      <a:pt x="172554" y="24665"/>
                      <a:pt x="136306" y="16992"/>
                      <a:pt x="123871" y="14346"/>
                    </a:cubicBezTo>
                    <a:cubicBezTo>
                      <a:pt x="111436" y="11700"/>
                      <a:pt x="106673" y="6673"/>
                      <a:pt x="90534" y="6409"/>
                    </a:cubicBezTo>
                    <a:cubicBezTo>
                      <a:pt x="74395" y="6145"/>
                      <a:pt x="1898" y="31279"/>
                      <a:pt x="46" y="30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6E21EAB3-3DF3-4CCD-91B4-1CF4B1EF3A95}"/>
                  </a:ext>
                </a:extLst>
              </p:cNvPr>
              <p:cNvSpPr/>
              <p:nvPr/>
            </p:nvSpPr>
            <p:spPr>
              <a:xfrm>
                <a:off x="5794695" y="1669995"/>
                <a:ext cx="86727" cy="127702"/>
              </a:xfrm>
              <a:custGeom>
                <a:avLst/>
                <a:gdLst>
                  <a:gd name="connsiteX0" fmla="*/ 77047 w 77169"/>
                  <a:gd name="connsiteY0" fmla="*/ 758 h 113628"/>
                  <a:gd name="connsiteX1" fmla="*/ 2434 w 77169"/>
                  <a:gd name="connsiteY1" fmla="*/ 72195 h 113628"/>
                  <a:gd name="connsiteX2" fmla="*/ 16722 w 77169"/>
                  <a:gd name="connsiteY2" fmla="*/ 113470 h 113628"/>
                  <a:gd name="connsiteX3" fmla="*/ 2434 w 77169"/>
                  <a:gd name="connsiteY3" fmla="*/ 57908 h 113628"/>
                  <a:gd name="connsiteX4" fmla="*/ 19897 w 77169"/>
                  <a:gd name="connsiteY4" fmla="*/ 35683 h 113628"/>
                  <a:gd name="connsiteX5" fmla="*/ 77047 w 77169"/>
                  <a:gd name="connsiteY5" fmla="*/ 758 h 11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69" h="113628">
                    <a:moveTo>
                      <a:pt x="77047" y="758"/>
                    </a:moveTo>
                    <a:cubicBezTo>
                      <a:pt x="74137" y="6843"/>
                      <a:pt x="12488" y="53410"/>
                      <a:pt x="2434" y="72195"/>
                    </a:cubicBezTo>
                    <a:cubicBezTo>
                      <a:pt x="-7620" y="90980"/>
                      <a:pt x="16722" y="115851"/>
                      <a:pt x="16722" y="113470"/>
                    </a:cubicBezTo>
                    <a:cubicBezTo>
                      <a:pt x="16722" y="111089"/>
                      <a:pt x="1905" y="70872"/>
                      <a:pt x="2434" y="57908"/>
                    </a:cubicBezTo>
                    <a:cubicBezTo>
                      <a:pt x="2963" y="44944"/>
                      <a:pt x="9843" y="44414"/>
                      <a:pt x="19897" y="35683"/>
                    </a:cubicBezTo>
                    <a:cubicBezTo>
                      <a:pt x="29951" y="26952"/>
                      <a:pt x="79957" y="-5327"/>
                      <a:pt x="77047" y="75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6DA581C2-331A-4D45-A8B8-D0F441CE6BEB}"/>
                  </a:ext>
                </a:extLst>
              </p:cNvPr>
              <p:cNvSpPr/>
              <p:nvPr/>
            </p:nvSpPr>
            <p:spPr>
              <a:xfrm>
                <a:off x="6202168" y="1644865"/>
                <a:ext cx="113092" cy="142002"/>
              </a:xfrm>
              <a:custGeom>
                <a:avLst/>
                <a:gdLst>
                  <a:gd name="connsiteX0" fmla="*/ 232 w 100628"/>
                  <a:gd name="connsiteY0" fmla="*/ 893 h 126352"/>
                  <a:gd name="connsiteX1" fmla="*/ 90719 w 100628"/>
                  <a:gd name="connsiteY1" fmla="*/ 89793 h 126352"/>
                  <a:gd name="connsiteX2" fmla="*/ 84369 w 100628"/>
                  <a:gd name="connsiteY2" fmla="*/ 126305 h 126352"/>
                  <a:gd name="connsiteX3" fmla="*/ 100244 w 100628"/>
                  <a:gd name="connsiteY3" fmla="*/ 83443 h 126352"/>
                  <a:gd name="connsiteX4" fmla="*/ 65319 w 100628"/>
                  <a:gd name="connsiteY4" fmla="*/ 45343 h 126352"/>
                  <a:gd name="connsiteX5" fmla="*/ 232 w 100628"/>
                  <a:gd name="connsiteY5" fmla="*/ 893 h 12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628" h="126352">
                    <a:moveTo>
                      <a:pt x="232" y="893"/>
                    </a:moveTo>
                    <a:cubicBezTo>
                      <a:pt x="4465" y="8301"/>
                      <a:pt x="76696" y="68891"/>
                      <a:pt x="90719" y="89793"/>
                    </a:cubicBezTo>
                    <a:cubicBezTo>
                      <a:pt x="104742" y="110695"/>
                      <a:pt x="82781" y="127363"/>
                      <a:pt x="84369" y="126305"/>
                    </a:cubicBezTo>
                    <a:cubicBezTo>
                      <a:pt x="85957" y="125247"/>
                      <a:pt x="103419" y="96937"/>
                      <a:pt x="100244" y="83443"/>
                    </a:cubicBezTo>
                    <a:cubicBezTo>
                      <a:pt x="97069" y="69949"/>
                      <a:pt x="79871" y="56455"/>
                      <a:pt x="65319" y="45343"/>
                    </a:cubicBezTo>
                    <a:cubicBezTo>
                      <a:pt x="50767" y="34231"/>
                      <a:pt x="-4001" y="-6515"/>
                      <a:pt x="232" y="893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6085B11F-D198-4D01-AEF8-982DBA695EA5}"/>
                  </a:ext>
                </a:extLst>
              </p:cNvPr>
              <p:cNvSpPr/>
              <p:nvPr/>
            </p:nvSpPr>
            <p:spPr>
              <a:xfrm>
                <a:off x="5806240" y="1713637"/>
                <a:ext cx="73268" cy="98159"/>
              </a:xfrm>
              <a:custGeom>
                <a:avLst/>
                <a:gdLst>
                  <a:gd name="connsiteX0" fmla="*/ 49311 w 65193"/>
                  <a:gd name="connsiteY0" fmla="*/ 26 h 87341"/>
                  <a:gd name="connsiteX1" fmla="*/ 11211 w 65193"/>
                  <a:gd name="connsiteY1" fmla="*/ 46063 h 87341"/>
                  <a:gd name="connsiteX2" fmla="*/ 30261 w 65193"/>
                  <a:gd name="connsiteY2" fmla="*/ 65113 h 87341"/>
                  <a:gd name="connsiteX3" fmla="*/ 65186 w 65193"/>
                  <a:gd name="connsiteY3" fmla="*/ 87338 h 87341"/>
                  <a:gd name="connsiteX4" fmla="*/ 27086 w 65193"/>
                  <a:gd name="connsiteY4" fmla="*/ 66701 h 87341"/>
                  <a:gd name="connsiteX5" fmla="*/ 99 w 65193"/>
                  <a:gd name="connsiteY5" fmla="*/ 39713 h 87341"/>
                  <a:gd name="connsiteX6" fmla="*/ 49311 w 65193"/>
                  <a:gd name="connsiteY6" fmla="*/ 26 h 8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193" h="87341">
                    <a:moveTo>
                      <a:pt x="49311" y="26"/>
                    </a:moveTo>
                    <a:cubicBezTo>
                      <a:pt x="51163" y="1084"/>
                      <a:pt x="14386" y="35215"/>
                      <a:pt x="11211" y="46063"/>
                    </a:cubicBezTo>
                    <a:cubicBezTo>
                      <a:pt x="8036" y="56911"/>
                      <a:pt x="21265" y="58234"/>
                      <a:pt x="30261" y="65113"/>
                    </a:cubicBezTo>
                    <a:cubicBezTo>
                      <a:pt x="39257" y="71992"/>
                      <a:pt x="65715" y="87073"/>
                      <a:pt x="65186" y="87338"/>
                    </a:cubicBezTo>
                    <a:cubicBezTo>
                      <a:pt x="64657" y="87603"/>
                      <a:pt x="37934" y="74638"/>
                      <a:pt x="27086" y="66701"/>
                    </a:cubicBezTo>
                    <a:cubicBezTo>
                      <a:pt x="16238" y="58764"/>
                      <a:pt x="-1489" y="48974"/>
                      <a:pt x="99" y="39713"/>
                    </a:cubicBezTo>
                    <a:cubicBezTo>
                      <a:pt x="1686" y="30453"/>
                      <a:pt x="47459" y="-1032"/>
                      <a:pt x="49311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A8BD364C-A466-4648-80B1-00526F021782}"/>
                  </a:ext>
                </a:extLst>
              </p:cNvPr>
              <p:cNvSpPr/>
              <p:nvPr/>
            </p:nvSpPr>
            <p:spPr>
              <a:xfrm>
                <a:off x="6236314" y="1720795"/>
                <a:ext cx="53546" cy="74956"/>
              </a:xfrm>
              <a:custGeom>
                <a:avLst/>
                <a:gdLst>
                  <a:gd name="connsiteX0" fmla="*/ 11 w 47645"/>
                  <a:gd name="connsiteY0" fmla="*/ 7 h 66695"/>
                  <a:gd name="connsiteX1" fmla="*/ 42874 w 47645"/>
                  <a:gd name="connsiteY1" fmla="*/ 41282 h 66695"/>
                  <a:gd name="connsiteX2" fmla="*/ 11124 w 47645"/>
                  <a:gd name="connsiteY2" fmla="*/ 66682 h 66695"/>
                  <a:gd name="connsiteX3" fmla="*/ 47636 w 47645"/>
                  <a:gd name="connsiteY3" fmla="*/ 38107 h 66695"/>
                  <a:gd name="connsiteX4" fmla="*/ 11 w 47645"/>
                  <a:gd name="connsiteY4" fmla="*/ 7 h 6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45" h="66695">
                    <a:moveTo>
                      <a:pt x="11" y="7"/>
                    </a:moveTo>
                    <a:cubicBezTo>
                      <a:pt x="-783" y="536"/>
                      <a:pt x="41022" y="30170"/>
                      <a:pt x="42874" y="41282"/>
                    </a:cubicBezTo>
                    <a:cubicBezTo>
                      <a:pt x="44726" y="52394"/>
                      <a:pt x="10330" y="67211"/>
                      <a:pt x="11124" y="66682"/>
                    </a:cubicBezTo>
                    <a:cubicBezTo>
                      <a:pt x="11918" y="66153"/>
                      <a:pt x="46842" y="48161"/>
                      <a:pt x="47636" y="38107"/>
                    </a:cubicBezTo>
                    <a:cubicBezTo>
                      <a:pt x="48430" y="28053"/>
                      <a:pt x="805" y="-522"/>
                      <a:pt x="11" y="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380B9021-E5C7-4DD7-A215-E9EC1B201B9F}"/>
                  </a:ext>
                </a:extLst>
              </p:cNvPr>
              <p:cNvSpPr/>
              <p:nvPr/>
            </p:nvSpPr>
            <p:spPr>
              <a:xfrm>
                <a:off x="5752756" y="1802813"/>
                <a:ext cx="104439" cy="130327"/>
              </a:xfrm>
              <a:custGeom>
                <a:avLst/>
                <a:gdLst>
                  <a:gd name="connsiteX0" fmla="*/ 64 w 92929"/>
                  <a:gd name="connsiteY0" fmla="*/ 53 h 115964"/>
                  <a:gd name="connsiteX1" fmla="*/ 63564 w 92929"/>
                  <a:gd name="connsiteY1" fmla="*/ 66728 h 115964"/>
                  <a:gd name="connsiteX2" fmla="*/ 92139 w 92929"/>
                  <a:gd name="connsiteY2" fmla="*/ 115940 h 115964"/>
                  <a:gd name="connsiteX3" fmla="*/ 84201 w 92929"/>
                  <a:gd name="connsiteY3" fmla="*/ 73078 h 115964"/>
                  <a:gd name="connsiteX4" fmla="*/ 76264 w 92929"/>
                  <a:gd name="connsiteY4" fmla="*/ 55615 h 115964"/>
                  <a:gd name="connsiteX5" fmla="*/ 64 w 92929"/>
                  <a:gd name="connsiteY5" fmla="*/ 53 h 11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929" h="115964">
                    <a:moveTo>
                      <a:pt x="64" y="53"/>
                    </a:moveTo>
                    <a:cubicBezTo>
                      <a:pt x="-2053" y="1905"/>
                      <a:pt x="48218" y="47414"/>
                      <a:pt x="63564" y="66728"/>
                    </a:cubicBezTo>
                    <a:cubicBezTo>
                      <a:pt x="78910" y="86042"/>
                      <a:pt x="88700" y="114882"/>
                      <a:pt x="92139" y="115940"/>
                    </a:cubicBezTo>
                    <a:cubicBezTo>
                      <a:pt x="95578" y="116998"/>
                      <a:pt x="86847" y="83132"/>
                      <a:pt x="84201" y="73078"/>
                    </a:cubicBezTo>
                    <a:cubicBezTo>
                      <a:pt x="81555" y="63024"/>
                      <a:pt x="87376" y="66463"/>
                      <a:pt x="76264" y="55615"/>
                    </a:cubicBezTo>
                    <a:cubicBezTo>
                      <a:pt x="65152" y="44767"/>
                      <a:pt x="2181" y="-1799"/>
                      <a:pt x="64" y="53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0BB24634-9F6F-43C5-863A-E5FA152960A8}"/>
                  </a:ext>
                </a:extLst>
              </p:cNvPr>
              <p:cNvSpPr/>
              <p:nvPr/>
            </p:nvSpPr>
            <p:spPr>
              <a:xfrm>
                <a:off x="6382618" y="1569123"/>
                <a:ext cx="73195" cy="176686"/>
              </a:xfrm>
              <a:custGeom>
                <a:avLst/>
                <a:gdLst>
                  <a:gd name="connsiteX0" fmla="*/ 65094 w 65128"/>
                  <a:gd name="connsiteY0" fmla="*/ 25 h 157213"/>
                  <a:gd name="connsiteX1" fmla="*/ 49219 w 65128"/>
                  <a:gd name="connsiteY1" fmla="*/ 80988 h 157213"/>
                  <a:gd name="connsiteX2" fmla="*/ 6 w 65128"/>
                  <a:gd name="connsiteY2" fmla="*/ 157188 h 157213"/>
                  <a:gd name="connsiteX3" fmla="*/ 46044 w 65128"/>
                  <a:gd name="connsiteY3" fmla="*/ 73050 h 157213"/>
                  <a:gd name="connsiteX4" fmla="*/ 65094 w 65128"/>
                  <a:gd name="connsiteY4" fmla="*/ 25 h 15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28" h="157213">
                    <a:moveTo>
                      <a:pt x="65094" y="25"/>
                    </a:moveTo>
                    <a:cubicBezTo>
                      <a:pt x="65623" y="1348"/>
                      <a:pt x="60067" y="54794"/>
                      <a:pt x="49219" y="80988"/>
                    </a:cubicBezTo>
                    <a:cubicBezTo>
                      <a:pt x="38371" y="107182"/>
                      <a:pt x="535" y="158511"/>
                      <a:pt x="6" y="157188"/>
                    </a:cubicBezTo>
                    <a:cubicBezTo>
                      <a:pt x="-523" y="155865"/>
                      <a:pt x="33873" y="96333"/>
                      <a:pt x="46044" y="73050"/>
                    </a:cubicBezTo>
                    <a:cubicBezTo>
                      <a:pt x="58215" y="49767"/>
                      <a:pt x="64565" y="-1298"/>
                      <a:pt x="65094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BD1D4F88-A339-418F-B722-9359BE15453D}"/>
                  </a:ext>
                </a:extLst>
              </p:cNvPr>
              <p:cNvSpPr/>
              <p:nvPr/>
            </p:nvSpPr>
            <p:spPr>
              <a:xfrm>
                <a:off x="5683127" y="1607815"/>
                <a:ext cx="55901" cy="157156"/>
              </a:xfrm>
              <a:custGeom>
                <a:avLst/>
                <a:gdLst>
                  <a:gd name="connsiteX0" fmla="*/ 1694 w 49740"/>
                  <a:gd name="connsiteY0" fmla="*/ 522 h 139836"/>
                  <a:gd name="connsiteX1" fmla="*/ 12806 w 49740"/>
                  <a:gd name="connsiteY1" fmla="*/ 70372 h 139836"/>
                  <a:gd name="connsiteX2" fmla="*/ 46144 w 49740"/>
                  <a:gd name="connsiteY2" fmla="*/ 138635 h 139836"/>
                  <a:gd name="connsiteX3" fmla="*/ 46144 w 49740"/>
                  <a:gd name="connsiteY3" fmla="*/ 108472 h 139836"/>
                  <a:gd name="connsiteX4" fmla="*/ 1694 w 49740"/>
                  <a:gd name="connsiteY4" fmla="*/ 522 h 139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40" h="139836">
                    <a:moveTo>
                      <a:pt x="1694" y="522"/>
                    </a:moveTo>
                    <a:cubicBezTo>
                      <a:pt x="-3862" y="-5828"/>
                      <a:pt x="5398" y="47353"/>
                      <a:pt x="12806" y="70372"/>
                    </a:cubicBezTo>
                    <a:cubicBezTo>
                      <a:pt x="20214" y="93391"/>
                      <a:pt x="40588" y="132285"/>
                      <a:pt x="46144" y="138635"/>
                    </a:cubicBezTo>
                    <a:cubicBezTo>
                      <a:pt x="51700" y="144985"/>
                      <a:pt x="50113" y="124876"/>
                      <a:pt x="46144" y="108472"/>
                    </a:cubicBezTo>
                    <a:cubicBezTo>
                      <a:pt x="42175" y="92068"/>
                      <a:pt x="7250" y="6872"/>
                      <a:pt x="1694" y="5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49AB8E2F-D176-4D82-85B2-75ACB0A59ACA}"/>
                  </a:ext>
                </a:extLst>
              </p:cNvPr>
              <p:cNvSpPr/>
              <p:nvPr/>
            </p:nvSpPr>
            <p:spPr>
              <a:xfrm>
                <a:off x="5702044" y="1759407"/>
                <a:ext cx="109828" cy="207941"/>
              </a:xfrm>
              <a:custGeom>
                <a:avLst/>
                <a:gdLst>
                  <a:gd name="connsiteX0" fmla="*/ 737 w 97724"/>
                  <a:gd name="connsiteY0" fmla="*/ 2162 h 185024"/>
                  <a:gd name="connsiteX1" fmla="*/ 72174 w 97724"/>
                  <a:gd name="connsiteY1" fmla="*/ 138687 h 185024"/>
                  <a:gd name="connsiteX2" fmla="*/ 97574 w 97724"/>
                  <a:gd name="connsiteY2" fmla="*/ 184725 h 185024"/>
                  <a:gd name="connsiteX3" fmla="*/ 81699 w 97724"/>
                  <a:gd name="connsiteY3" fmla="*/ 121225 h 185024"/>
                  <a:gd name="connsiteX4" fmla="*/ 61062 w 97724"/>
                  <a:gd name="connsiteY4" fmla="*/ 83125 h 185024"/>
                  <a:gd name="connsiteX5" fmla="*/ 35662 w 97724"/>
                  <a:gd name="connsiteY5" fmla="*/ 54550 h 185024"/>
                  <a:gd name="connsiteX6" fmla="*/ 737 w 97724"/>
                  <a:gd name="connsiteY6" fmla="*/ 2162 h 185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724" h="185024">
                    <a:moveTo>
                      <a:pt x="737" y="2162"/>
                    </a:moveTo>
                    <a:cubicBezTo>
                      <a:pt x="6822" y="16185"/>
                      <a:pt x="56035" y="108260"/>
                      <a:pt x="72174" y="138687"/>
                    </a:cubicBezTo>
                    <a:cubicBezTo>
                      <a:pt x="88313" y="169114"/>
                      <a:pt x="95987" y="187635"/>
                      <a:pt x="97574" y="184725"/>
                    </a:cubicBezTo>
                    <a:cubicBezTo>
                      <a:pt x="99161" y="181815"/>
                      <a:pt x="87784" y="138158"/>
                      <a:pt x="81699" y="121225"/>
                    </a:cubicBezTo>
                    <a:cubicBezTo>
                      <a:pt x="75614" y="104292"/>
                      <a:pt x="68735" y="94237"/>
                      <a:pt x="61062" y="83125"/>
                    </a:cubicBezTo>
                    <a:cubicBezTo>
                      <a:pt x="53389" y="72013"/>
                      <a:pt x="43335" y="62488"/>
                      <a:pt x="35662" y="54550"/>
                    </a:cubicBezTo>
                    <a:cubicBezTo>
                      <a:pt x="27989" y="46613"/>
                      <a:pt x="-5348" y="-11861"/>
                      <a:pt x="737" y="2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85193F57-C91B-42C6-BAFD-8FC7C051EBB9}"/>
                  </a:ext>
                </a:extLst>
              </p:cNvPr>
              <p:cNvSpPr/>
              <p:nvPr/>
            </p:nvSpPr>
            <p:spPr>
              <a:xfrm>
                <a:off x="6229161" y="1786245"/>
                <a:ext cx="175178" cy="212934"/>
              </a:xfrm>
              <a:custGeom>
                <a:avLst/>
                <a:gdLst>
                  <a:gd name="connsiteX0" fmla="*/ 155601 w 155872"/>
                  <a:gd name="connsiteY0" fmla="*/ 507 h 189466"/>
                  <a:gd name="connsiteX1" fmla="*/ 117501 w 155872"/>
                  <a:gd name="connsiteY1" fmla="*/ 83057 h 189466"/>
                  <a:gd name="connsiteX2" fmla="*/ 87339 w 155872"/>
                  <a:gd name="connsiteY2" fmla="*/ 116395 h 189466"/>
                  <a:gd name="connsiteX3" fmla="*/ 26 w 155872"/>
                  <a:gd name="connsiteY3" fmla="*/ 189420 h 189466"/>
                  <a:gd name="connsiteX4" fmla="*/ 96864 w 155872"/>
                  <a:gd name="connsiteY4" fmla="*/ 125920 h 189466"/>
                  <a:gd name="connsiteX5" fmla="*/ 155601 w 155872"/>
                  <a:gd name="connsiteY5" fmla="*/ 507 h 1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872" h="189466">
                    <a:moveTo>
                      <a:pt x="155601" y="507"/>
                    </a:moveTo>
                    <a:cubicBezTo>
                      <a:pt x="159041" y="-6637"/>
                      <a:pt x="128878" y="63742"/>
                      <a:pt x="117501" y="83057"/>
                    </a:cubicBezTo>
                    <a:cubicBezTo>
                      <a:pt x="106124" y="102372"/>
                      <a:pt x="106918" y="98668"/>
                      <a:pt x="87339" y="116395"/>
                    </a:cubicBezTo>
                    <a:cubicBezTo>
                      <a:pt x="67760" y="134122"/>
                      <a:pt x="-1561" y="187833"/>
                      <a:pt x="26" y="189420"/>
                    </a:cubicBezTo>
                    <a:cubicBezTo>
                      <a:pt x="1613" y="191007"/>
                      <a:pt x="74110" y="151320"/>
                      <a:pt x="96864" y="125920"/>
                    </a:cubicBezTo>
                    <a:cubicBezTo>
                      <a:pt x="119618" y="100520"/>
                      <a:pt x="152161" y="7651"/>
                      <a:pt x="155601" y="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8B9CDE90-10C7-42D2-AD00-FE84BCE434DB}"/>
                  </a:ext>
                </a:extLst>
              </p:cNvPr>
              <p:cNvSpPr/>
              <p:nvPr/>
            </p:nvSpPr>
            <p:spPr>
              <a:xfrm>
                <a:off x="5877703" y="1979189"/>
                <a:ext cx="325614" cy="86727"/>
              </a:xfrm>
              <a:custGeom>
                <a:avLst/>
                <a:gdLst>
                  <a:gd name="connsiteX0" fmla="*/ 12 w 289728"/>
                  <a:gd name="connsiteY0" fmla="*/ 277 h 77169"/>
                  <a:gd name="connsiteX1" fmla="*/ 95262 w 289728"/>
                  <a:gd name="connsiteY1" fmla="*/ 62190 h 77169"/>
                  <a:gd name="connsiteX2" fmla="*/ 212737 w 289728"/>
                  <a:gd name="connsiteY2" fmla="*/ 73302 h 77169"/>
                  <a:gd name="connsiteX3" fmla="*/ 288937 w 289728"/>
                  <a:gd name="connsiteY3" fmla="*/ 8215 h 77169"/>
                  <a:gd name="connsiteX4" fmla="*/ 250837 w 289728"/>
                  <a:gd name="connsiteY4" fmla="*/ 39965 h 77169"/>
                  <a:gd name="connsiteX5" fmla="*/ 223849 w 289728"/>
                  <a:gd name="connsiteY5" fmla="*/ 54252 h 77169"/>
                  <a:gd name="connsiteX6" fmla="*/ 174637 w 289728"/>
                  <a:gd name="connsiteY6" fmla="*/ 57427 h 77169"/>
                  <a:gd name="connsiteX7" fmla="*/ 88912 w 289728"/>
                  <a:gd name="connsiteY7" fmla="*/ 39965 h 77169"/>
                  <a:gd name="connsiteX8" fmla="*/ 12 w 289728"/>
                  <a:gd name="connsiteY8" fmla="*/ 277 h 77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728" h="77169">
                    <a:moveTo>
                      <a:pt x="12" y="277"/>
                    </a:moveTo>
                    <a:cubicBezTo>
                      <a:pt x="1070" y="3981"/>
                      <a:pt x="59808" y="50019"/>
                      <a:pt x="95262" y="62190"/>
                    </a:cubicBezTo>
                    <a:cubicBezTo>
                      <a:pt x="130716" y="74361"/>
                      <a:pt x="180458" y="82298"/>
                      <a:pt x="212737" y="73302"/>
                    </a:cubicBezTo>
                    <a:cubicBezTo>
                      <a:pt x="245016" y="64306"/>
                      <a:pt x="282587" y="13771"/>
                      <a:pt x="288937" y="8215"/>
                    </a:cubicBezTo>
                    <a:cubicBezTo>
                      <a:pt x="295287" y="2659"/>
                      <a:pt x="261685" y="32292"/>
                      <a:pt x="250837" y="39965"/>
                    </a:cubicBezTo>
                    <a:cubicBezTo>
                      <a:pt x="239989" y="47638"/>
                      <a:pt x="236549" y="51342"/>
                      <a:pt x="223849" y="54252"/>
                    </a:cubicBezTo>
                    <a:cubicBezTo>
                      <a:pt x="211149" y="57162"/>
                      <a:pt x="197127" y="59808"/>
                      <a:pt x="174637" y="57427"/>
                    </a:cubicBezTo>
                    <a:cubicBezTo>
                      <a:pt x="152148" y="55046"/>
                      <a:pt x="114047" y="48961"/>
                      <a:pt x="88912" y="39965"/>
                    </a:cubicBezTo>
                    <a:cubicBezTo>
                      <a:pt x="63777" y="30969"/>
                      <a:pt x="-1046" y="-3427"/>
                      <a:pt x="12" y="2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D83D8E19-A2B8-46F6-96E5-2D9821AEFCB0}"/>
                  </a:ext>
                </a:extLst>
              </p:cNvPr>
              <p:cNvSpPr/>
              <p:nvPr/>
            </p:nvSpPr>
            <p:spPr>
              <a:xfrm>
                <a:off x="5666331" y="1279443"/>
                <a:ext cx="29449" cy="371904"/>
              </a:xfrm>
              <a:custGeom>
                <a:avLst/>
                <a:gdLst>
                  <a:gd name="connsiteX0" fmla="*/ 22989 w 26203"/>
                  <a:gd name="connsiteY0" fmla="*/ 604 h 330916"/>
                  <a:gd name="connsiteX1" fmla="*/ 11876 w 26203"/>
                  <a:gd name="connsiteY1" fmla="*/ 79979 h 330916"/>
                  <a:gd name="connsiteX2" fmla="*/ 13464 w 26203"/>
                  <a:gd name="connsiteY2" fmla="*/ 172054 h 330916"/>
                  <a:gd name="connsiteX3" fmla="*/ 2351 w 26203"/>
                  <a:gd name="connsiteY3" fmla="*/ 232379 h 330916"/>
                  <a:gd name="connsiteX4" fmla="*/ 764 w 26203"/>
                  <a:gd name="connsiteY4" fmla="*/ 319692 h 330916"/>
                  <a:gd name="connsiteX5" fmla="*/ 11876 w 26203"/>
                  <a:gd name="connsiteY5" fmla="*/ 322867 h 330916"/>
                  <a:gd name="connsiteX6" fmla="*/ 18226 w 26203"/>
                  <a:gd name="connsiteY6" fmla="*/ 256192 h 330916"/>
                  <a:gd name="connsiteX7" fmla="*/ 18226 w 26203"/>
                  <a:gd name="connsiteY7" fmla="*/ 189517 h 330916"/>
                  <a:gd name="connsiteX8" fmla="*/ 26164 w 26203"/>
                  <a:gd name="connsiteY8" fmla="*/ 122842 h 330916"/>
                  <a:gd name="connsiteX9" fmla="*/ 22989 w 26203"/>
                  <a:gd name="connsiteY9" fmla="*/ 604 h 33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03" h="330916">
                    <a:moveTo>
                      <a:pt x="22989" y="604"/>
                    </a:moveTo>
                    <a:cubicBezTo>
                      <a:pt x="20608" y="-6540"/>
                      <a:pt x="13463" y="51404"/>
                      <a:pt x="11876" y="79979"/>
                    </a:cubicBezTo>
                    <a:cubicBezTo>
                      <a:pt x="10288" y="108554"/>
                      <a:pt x="15051" y="146654"/>
                      <a:pt x="13464" y="172054"/>
                    </a:cubicBezTo>
                    <a:cubicBezTo>
                      <a:pt x="11876" y="197454"/>
                      <a:pt x="4468" y="207773"/>
                      <a:pt x="2351" y="232379"/>
                    </a:cubicBezTo>
                    <a:cubicBezTo>
                      <a:pt x="234" y="256985"/>
                      <a:pt x="-823" y="304611"/>
                      <a:pt x="764" y="319692"/>
                    </a:cubicBezTo>
                    <a:cubicBezTo>
                      <a:pt x="2351" y="334773"/>
                      <a:pt x="8966" y="333450"/>
                      <a:pt x="11876" y="322867"/>
                    </a:cubicBezTo>
                    <a:cubicBezTo>
                      <a:pt x="14786" y="312284"/>
                      <a:pt x="17168" y="278417"/>
                      <a:pt x="18226" y="256192"/>
                    </a:cubicBezTo>
                    <a:cubicBezTo>
                      <a:pt x="19284" y="233967"/>
                      <a:pt x="16903" y="211742"/>
                      <a:pt x="18226" y="189517"/>
                    </a:cubicBezTo>
                    <a:cubicBezTo>
                      <a:pt x="19549" y="167292"/>
                      <a:pt x="25899" y="151152"/>
                      <a:pt x="26164" y="122842"/>
                    </a:cubicBezTo>
                    <a:cubicBezTo>
                      <a:pt x="26429" y="94532"/>
                      <a:pt x="25370" y="7748"/>
                      <a:pt x="22989" y="6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2B35C0C-C589-4D34-A690-AC63B10FE40F}"/>
                  </a:ext>
                </a:extLst>
              </p:cNvPr>
              <p:cNvSpPr/>
              <p:nvPr/>
            </p:nvSpPr>
            <p:spPr>
              <a:xfrm>
                <a:off x="6412732" y="1271172"/>
                <a:ext cx="41659" cy="300767"/>
              </a:xfrm>
              <a:custGeom>
                <a:avLst/>
                <a:gdLst>
                  <a:gd name="connsiteX0" fmla="*/ 199 w 37068"/>
                  <a:gd name="connsiteY0" fmla="*/ 26 h 267619"/>
                  <a:gd name="connsiteX1" fmla="*/ 17661 w 37068"/>
                  <a:gd name="connsiteY1" fmla="*/ 123851 h 267619"/>
                  <a:gd name="connsiteX2" fmla="*/ 25599 w 37068"/>
                  <a:gd name="connsiteY2" fmla="*/ 184176 h 267619"/>
                  <a:gd name="connsiteX3" fmla="*/ 35124 w 37068"/>
                  <a:gd name="connsiteY3" fmla="*/ 266726 h 267619"/>
                  <a:gd name="connsiteX4" fmla="*/ 36711 w 37068"/>
                  <a:gd name="connsiteY4" fmla="*/ 222276 h 267619"/>
                  <a:gd name="connsiteX5" fmla="*/ 30361 w 37068"/>
                  <a:gd name="connsiteY5" fmla="*/ 134963 h 267619"/>
                  <a:gd name="connsiteX6" fmla="*/ 199 w 37068"/>
                  <a:gd name="connsiteY6" fmla="*/ 26 h 26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68" h="267619">
                    <a:moveTo>
                      <a:pt x="199" y="26"/>
                    </a:moveTo>
                    <a:cubicBezTo>
                      <a:pt x="-1918" y="-1826"/>
                      <a:pt x="13428" y="93159"/>
                      <a:pt x="17661" y="123851"/>
                    </a:cubicBezTo>
                    <a:cubicBezTo>
                      <a:pt x="21894" y="154543"/>
                      <a:pt x="22689" y="160364"/>
                      <a:pt x="25599" y="184176"/>
                    </a:cubicBezTo>
                    <a:cubicBezTo>
                      <a:pt x="28509" y="207988"/>
                      <a:pt x="33272" y="260376"/>
                      <a:pt x="35124" y="266726"/>
                    </a:cubicBezTo>
                    <a:cubicBezTo>
                      <a:pt x="36976" y="273076"/>
                      <a:pt x="37505" y="244236"/>
                      <a:pt x="36711" y="222276"/>
                    </a:cubicBezTo>
                    <a:cubicBezTo>
                      <a:pt x="35917" y="200316"/>
                      <a:pt x="34330" y="167242"/>
                      <a:pt x="30361" y="134963"/>
                    </a:cubicBezTo>
                    <a:cubicBezTo>
                      <a:pt x="26392" y="102684"/>
                      <a:pt x="2316" y="1878"/>
                      <a:pt x="199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DFB20936-437E-4102-B9EC-2AAC94605297}"/>
                  </a:ext>
                </a:extLst>
              </p:cNvPr>
              <p:cNvSpPr/>
              <p:nvPr/>
            </p:nvSpPr>
            <p:spPr>
              <a:xfrm>
                <a:off x="5676460" y="1079837"/>
                <a:ext cx="742834" cy="187224"/>
              </a:xfrm>
              <a:custGeom>
                <a:avLst/>
                <a:gdLst>
                  <a:gd name="connsiteX0" fmla="*/ 1276 w 660966"/>
                  <a:gd name="connsiteY0" fmla="*/ 162336 h 166590"/>
                  <a:gd name="connsiteX1" fmla="*/ 109226 w 660966"/>
                  <a:gd name="connsiteY1" fmla="*/ 65499 h 166590"/>
                  <a:gd name="connsiteX2" fmla="*/ 255276 w 660966"/>
                  <a:gd name="connsiteY2" fmla="*/ 17874 h 166590"/>
                  <a:gd name="connsiteX3" fmla="*/ 321951 w 660966"/>
                  <a:gd name="connsiteY3" fmla="*/ 14699 h 166590"/>
                  <a:gd name="connsiteX4" fmla="*/ 415613 w 660966"/>
                  <a:gd name="connsiteY4" fmla="*/ 17874 h 166590"/>
                  <a:gd name="connsiteX5" fmla="*/ 493401 w 660966"/>
                  <a:gd name="connsiteY5" fmla="*/ 49624 h 166590"/>
                  <a:gd name="connsiteX6" fmla="*/ 656913 w 660966"/>
                  <a:gd name="connsiteY6" fmla="*/ 165511 h 166590"/>
                  <a:gd name="connsiteX7" fmla="*/ 606113 w 660966"/>
                  <a:gd name="connsiteY7" fmla="*/ 105186 h 166590"/>
                  <a:gd name="connsiteX8" fmla="*/ 548963 w 660966"/>
                  <a:gd name="connsiteY8" fmla="*/ 65499 h 166590"/>
                  <a:gd name="connsiteX9" fmla="*/ 414026 w 660966"/>
                  <a:gd name="connsiteY9" fmla="*/ 14699 h 166590"/>
                  <a:gd name="connsiteX10" fmla="*/ 290201 w 660966"/>
                  <a:gd name="connsiteY10" fmla="*/ 411 h 166590"/>
                  <a:gd name="connsiteX11" fmla="*/ 182251 w 660966"/>
                  <a:gd name="connsiteY11" fmla="*/ 17874 h 166590"/>
                  <a:gd name="connsiteX12" fmla="*/ 1276 w 660966"/>
                  <a:gd name="connsiteY12" fmla="*/ 162336 h 16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0966" h="166590">
                    <a:moveTo>
                      <a:pt x="1276" y="162336"/>
                    </a:moveTo>
                    <a:cubicBezTo>
                      <a:pt x="-10895" y="170273"/>
                      <a:pt x="66893" y="89576"/>
                      <a:pt x="109226" y="65499"/>
                    </a:cubicBezTo>
                    <a:cubicBezTo>
                      <a:pt x="151559" y="41422"/>
                      <a:pt x="219822" y="26341"/>
                      <a:pt x="255276" y="17874"/>
                    </a:cubicBezTo>
                    <a:cubicBezTo>
                      <a:pt x="290730" y="9407"/>
                      <a:pt x="321951" y="14699"/>
                      <a:pt x="321951" y="14699"/>
                    </a:cubicBezTo>
                    <a:cubicBezTo>
                      <a:pt x="348674" y="14699"/>
                      <a:pt x="387038" y="12053"/>
                      <a:pt x="415613" y="17874"/>
                    </a:cubicBezTo>
                    <a:cubicBezTo>
                      <a:pt x="444188" y="23695"/>
                      <a:pt x="453184" y="25018"/>
                      <a:pt x="493401" y="49624"/>
                    </a:cubicBezTo>
                    <a:cubicBezTo>
                      <a:pt x="533618" y="74230"/>
                      <a:pt x="638128" y="156251"/>
                      <a:pt x="656913" y="165511"/>
                    </a:cubicBezTo>
                    <a:cubicBezTo>
                      <a:pt x="675698" y="174771"/>
                      <a:pt x="624105" y="121855"/>
                      <a:pt x="606113" y="105186"/>
                    </a:cubicBezTo>
                    <a:cubicBezTo>
                      <a:pt x="588121" y="88517"/>
                      <a:pt x="580977" y="80580"/>
                      <a:pt x="548963" y="65499"/>
                    </a:cubicBezTo>
                    <a:cubicBezTo>
                      <a:pt x="516949" y="50418"/>
                      <a:pt x="457153" y="25547"/>
                      <a:pt x="414026" y="14699"/>
                    </a:cubicBezTo>
                    <a:cubicBezTo>
                      <a:pt x="370899" y="3851"/>
                      <a:pt x="328830" y="-118"/>
                      <a:pt x="290201" y="411"/>
                    </a:cubicBezTo>
                    <a:cubicBezTo>
                      <a:pt x="251572" y="940"/>
                      <a:pt x="228289" y="-5409"/>
                      <a:pt x="182251" y="17874"/>
                    </a:cubicBezTo>
                    <a:cubicBezTo>
                      <a:pt x="136214" y="41157"/>
                      <a:pt x="13447" y="154399"/>
                      <a:pt x="1276" y="1623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A4588A07-CD18-4C43-8BF8-F8CC22B59D2E}"/>
                  </a:ext>
                </a:extLst>
              </p:cNvPr>
              <p:cNvSpPr/>
              <p:nvPr/>
            </p:nvSpPr>
            <p:spPr>
              <a:xfrm>
                <a:off x="5984400" y="1214091"/>
                <a:ext cx="31767" cy="78458"/>
              </a:xfrm>
              <a:custGeom>
                <a:avLst/>
                <a:gdLst>
                  <a:gd name="connsiteX0" fmla="*/ 22549 w 28266"/>
                  <a:gd name="connsiteY0" fmla="*/ 16 h 69811"/>
                  <a:gd name="connsiteX1" fmla="*/ 13024 w 28266"/>
                  <a:gd name="connsiteY1" fmla="*/ 61928 h 69811"/>
                  <a:gd name="connsiteX2" fmla="*/ 324 w 28266"/>
                  <a:gd name="connsiteY2" fmla="*/ 68278 h 69811"/>
                  <a:gd name="connsiteX3" fmla="*/ 27311 w 28266"/>
                  <a:gd name="connsiteY3" fmla="*/ 55578 h 69811"/>
                  <a:gd name="connsiteX4" fmla="*/ 22549 w 28266"/>
                  <a:gd name="connsiteY4" fmla="*/ 16 h 6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6" h="69811">
                    <a:moveTo>
                      <a:pt x="22549" y="16"/>
                    </a:moveTo>
                    <a:cubicBezTo>
                      <a:pt x="20168" y="1074"/>
                      <a:pt x="16728" y="50551"/>
                      <a:pt x="13024" y="61928"/>
                    </a:cubicBezTo>
                    <a:cubicBezTo>
                      <a:pt x="9320" y="73305"/>
                      <a:pt x="-2057" y="69336"/>
                      <a:pt x="324" y="68278"/>
                    </a:cubicBezTo>
                    <a:cubicBezTo>
                      <a:pt x="2705" y="67220"/>
                      <a:pt x="24136" y="62457"/>
                      <a:pt x="27311" y="55578"/>
                    </a:cubicBezTo>
                    <a:cubicBezTo>
                      <a:pt x="30486" y="48699"/>
                      <a:pt x="24930" y="-1042"/>
                      <a:pt x="22549" y="1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7AC9207A-CA91-4905-84D6-2CF654DB6873}"/>
                  </a:ext>
                </a:extLst>
              </p:cNvPr>
              <p:cNvSpPr/>
              <p:nvPr/>
            </p:nvSpPr>
            <p:spPr>
              <a:xfrm>
                <a:off x="6080931" y="1203351"/>
                <a:ext cx="39763" cy="90719"/>
              </a:xfrm>
              <a:custGeom>
                <a:avLst/>
                <a:gdLst>
                  <a:gd name="connsiteX0" fmla="*/ 8094 w 35381"/>
                  <a:gd name="connsiteY0" fmla="*/ 48 h 80721"/>
                  <a:gd name="connsiteX1" fmla="*/ 17619 w 35381"/>
                  <a:gd name="connsiteY1" fmla="*/ 69898 h 80721"/>
                  <a:gd name="connsiteX2" fmla="*/ 35082 w 35381"/>
                  <a:gd name="connsiteY2" fmla="*/ 79423 h 80721"/>
                  <a:gd name="connsiteX3" fmla="*/ 1744 w 35381"/>
                  <a:gd name="connsiteY3" fmla="*/ 58785 h 80721"/>
                  <a:gd name="connsiteX4" fmla="*/ 8094 w 35381"/>
                  <a:gd name="connsiteY4" fmla="*/ 48 h 80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81" h="80721">
                    <a:moveTo>
                      <a:pt x="8094" y="48"/>
                    </a:moveTo>
                    <a:cubicBezTo>
                      <a:pt x="10740" y="1900"/>
                      <a:pt x="13121" y="56669"/>
                      <a:pt x="17619" y="69898"/>
                    </a:cubicBezTo>
                    <a:cubicBezTo>
                      <a:pt x="22117" y="83127"/>
                      <a:pt x="37728" y="81275"/>
                      <a:pt x="35082" y="79423"/>
                    </a:cubicBezTo>
                    <a:cubicBezTo>
                      <a:pt x="32436" y="77571"/>
                      <a:pt x="7300" y="68046"/>
                      <a:pt x="1744" y="58785"/>
                    </a:cubicBezTo>
                    <a:cubicBezTo>
                      <a:pt x="-3812" y="49525"/>
                      <a:pt x="5448" y="-1804"/>
                      <a:pt x="8094" y="4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5A841B4B-32E5-4EA0-A152-84E08C4979CC}"/>
                  </a:ext>
                </a:extLst>
              </p:cNvPr>
              <p:cNvSpPr/>
              <p:nvPr/>
            </p:nvSpPr>
            <p:spPr>
              <a:xfrm>
                <a:off x="5553785" y="1126476"/>
                <a:ext cx="54540" cy="360620"/>
              </a:xfrm>
              <a:custGeom>
                <a:avLst/>
                <a:gdLst>
                  <a:gd name="connsiteX0" fmla="*/ 48518 w 48529"/>
                  <a:gd name="connsiteY0" fmla="*/ 187 h 320876"/>
                  <a:gd name="connsiteX1" fmla="*/ 23118 w 48529"/>
                  <a:gd name="connsiteY1" fmla="*/ 139887 h 320876"/>
                  <a:gd name="connsiteX2" fmla="*/ 2481 w 48529"/>
                  <a:gd name="connsiteY2" fmla="*/ 236725 h 320876"/>
                  <a:gd name="connsiteX3" fmla="*/ 2481 w 48529"/>
                  <a:gd name="connsiteY3" fmla="*/ 320862 h 320876"/>
                  <a:gd name="connsiteX4" fmla="*/ 21531 w 48529"/>
                  <a:gd name="connsiteY4" fmla="*/ 243075 h 320876"/>
                  <a:gd name="connsiteX5" fmla="*/ 16768 w 48529"/>
                  <a:gd name="connsiteY5" fmla="*/ 189100 h 320876"/>
                  <a:gd name="connsiteX6" fmla="*/ 23118 w 48529"/>
                  <a:gd name="connsiteY6" fmla="*/ 155762 h 320876"/>
                  <a:gd name="connsiteX7" fmla="*/ 26293 w 48529"/>
                  <a:gd name="connsiteY7" fmla="*/ 103375 h 320876"/>
                  <a:gd name="connsiteX8" fmla="*/ 19943 w 48529"/>
                  <a:gd name="connsiteY8" fmla="*/ 109725 h 320876"/>
                  <a:gd name="connsiteX9" fmla="*/ 48518 w 48529"/>
                  <a:gd name="connsiteY9" fmla="*/ 187 h 320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9" h="320876">
                    <a:moveTo>
                      <a:pt x="48518" y="187"/>
                    </a:moveTo>
                    <a:cubicBezTo>
                      <a:pt x="49047" y="5214"/>
                      <a:pt x="30791" y="100464"/>
                      <a:pt x="23118" y="139887"/>
                    </a:cubicBezTo>
                    <a:cubicBezTo>
                      <a:pt x="15445" y="179310"/>
                      <a:pt x="5921" y="206562"/>
                      <a:pt x="2481" y="236725"/>
                    </a:cubicBezTo>
                    <a:cubicBezTo>
                      <a:pt x="-959" y="266888"/>
                      <a:pt x="-694" y="319804"/>
                      <a:pt x="2481" y="320862"/>
                    </a:cubicBezTo>
                    <a:cubicBezTo>
                      <a:pt x="5656" y="321920"/>
                      <a:pt x="19150" y="265035"/>
                      <a:pt x="21531" y="243075"/>
                    </a:cubicBezTo>
                    <a:cubicBezTo>
                      <a:pt x="23912" y="221115"/>
                      <a:pt x="16504" y="203652"/>
                      <a:pt x="16768" y="189100"/>
                    </a:cubicBezTo>
                    <a:cubicBezTo>
                      <a:pt x="17032" y="174548"/>
                      <a:pt x="21531" y="170049"/>
                      <a:pt x="23118" y="155762"/>
                    </a:cubicBezTo>
                    <a:cubicBezTo>
                      <a:pt x="24705" y="141475"/>
                      <a:pt x="26822" y="111048"/>
                      <a:pt x="26293" y="103375"/>
                    </a:cubicBezTo>
                    <a:cubicBezTo>
                      <a:pt x="25764" y="95702"/>
                      <a:pt x="18620" y="126923"/>
                      <a:pt x="19943" y="109725"/>
                    </a:cubicBezTo>
                    <a:cubicBezTo>
                      <a:pt x="21266" y="92527"/>
                      <a:pt x="47989" y="-4840"/>
                      <a:pt x="48518" y="1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BAD9720D-A72B-41D8-8027-C6B61094BE65}"/>
                  </a:ext>
                </a:extLst>
              </p:cNvPr>
              <p:cNvSpPr/>
              <p:nvPr/>
            </p:nvSpPr>
            <p:spPr>
              <a:xfrm>
                <a:off x="5567114" y="1242941"/>
                <a:ext cx="114781" cy="202294"/>
              </a:xfrm>
              <a:custGeom>
                <a:avLst/>
                <a:gdLst>
                  <a:gd name="connsiteX0" fmla="*/ 101746 w 102131"/>
                  <a:gd name="connsiteY0" fmla="*/ 1333 h 179999"/>
                  <a:gd name="connsiteX1" fmla="*/ 17608 w 102131"/>
                  <a:gd name="connsiteY1" fmla="*/ 123571 h 179999"/>
                  <a:gd name="connsiteX2" fmla="*/ 33483 w 102131"/>
                  <a:gd name="connsiteY2" fmla="*/ 71183 h 179999"/>
                  <a:gd name="connsiteX3" fmla="*/ 146 w 102131"/>
                  <a:gd name="connsiteY3" fmla="*/ 179133 h 179999"/>
                  <a:gd name="connsiteX4" fmla="*/ 22371 w 102131"/>
                  <a:gd name="connsiteY4" fmla="*/ 118808 h 179999"/>
                  <a:gd name="connsiteX5" fmla="*/ 47771 w 102131"/>
                  <a:gd name="connsiteY5" fmla="*/ 61658 h 179999"/>
                  <a:gd name="connsiteX6" fmla="*/ 101746 w 102131"/>
                  <a:gd name="connsiteY6" fmla="*/ 1333 h 17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131" h="179999">
                    <a:moveTo>
                      <a:pt x="101746" y="1333"/>
                    </a:moveTo>
                    <a:cubicBezTo>
                      <a:pt x="96719" y="11652"/>
                      <a:pt x="28985" y="111929"/>
                      <a:pt x="17608" y="123571"/>
                    </a:cubicBezTo>
                    <a:cubicBezTo>
                      <a:pt x="6231" y="135213"/>
                      <a:pt x="36393" y="61923"/>
                      <a:pt x="33483" y="71183"/>
                    </a:cubicBezTo>
                    <a:cubicBezTo>
                      <a:pt x="30573" y="80443"/>
                      <a:pt x="1998" y="171196"/>
                      <a:pt x="146" y="179133"/>
                    </a:cubicBezTo>
                    <a:cubicBezTo>
                      <a:pt x="-1706" y="187071"/>
                      <a:pt x="14433" y="138387"/>
                      <a:pt x="22371" y="118808"/>
                    </a:cubicBezTo>
                    <a:cubicBezTo>
                      <a:pt x="30309" y="99229"/>
                      <a:pt x="34277" y="79914"/>
                      <a:pt x="47771" y="61658"/>
                    </a:cubicBezTo>
                    <a:cubicBezTo>
                      <a:pt x="61265" y="43402"/>
                      <a:pt x="106773" y="-8986"/>
                      <a:pt x="101746" y="13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E862463E-FA1D-450D-AED0-98BAF0326392}"/>
                  </a:ext>
                </a:extLst>
              </p:cNvPr>
              <p:cNvSpPr/>
              <p:nvPr/>
            </p:nvSpPr>
            <p:spPr>
              <a:xfrm>
                <a:off x="6418269" y="1251374"/>
                <a:ext cx="138842" cy="323826"/>
              </a:xfrm>
              <a:custGeom>
                <a:avLst/>
                <a:gdLst>
                  <a:gd name="connsiteX0" fmla="*/ 34 w 123540"/>
                  <a:gd name="connsiteY0" fmla="*/ 179 h 288137"/>
                  <a:gd name="connsiteX1" fmla="*/ 73059 w 123540"/>
                  <a:gd name="connsiteY1" fmla="*/ 114479 h 288137"/>
                  <a:gd name="connsiteX2" fmla="*/ 74647 w 123540"/>
                  <a:gd name="connsiteY2" fmla="*/ 103367 h 288137"/>
                  <a:gd name="connsiteX3" fmla="*/ 119097 w 123540"/>
                  <a:gd name="connsiteY3" fmla="*/ 282754 h 288137"/>
                  <a:gd name="connsiteX4" fmla="*/ 119097 w 123540"/>
                  <a:gd name="connsiteY4" fmla="*/ 233542 h 288137"/>
                  <a:gd name="connsiteX5" fmla="*/ 93697 w 123540"/>
                  <a:gd name="connsiteY5" fmla="*/ 154167 h 288137"/>
                  <a:gd name="connsiteX6" fmla="*/ 88934 w 123540"/>
                  <a:gd name="connsiteY6" fmla="*/ 138292 h 288137"/>
                  <a:gd name="connsiteX7" fmla="*/ 63534 w 123540"/>
                  <a:gd name="connsiteY7" fmla="*/ 89079 h 288137"/>
                  <a:gd name="connsiteX8" fmla="*/ 34 w 123540"/>
                  <a:gd name="connsiteY8" fmla="*/ 179 h 28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540" h="288137">
                    <a:moveTo>
                      <a:pt x="34" y="179"/>
                    </a:moveTo>
                    <a:cubicBezTo>
                      <a:pt x="1621" y="4412"/>
                      <a:pt x="60624" y="97281"/>
                      <a:pt x="73059" y="114479"/>
                    </a:cubicBezTo>
                    <a:cubicBezTo>
                      <a:pt x="85494" y="131677"/>
                      <a:pt x="66974" y="75321"/>
                      <a:pt x="74647" y="103367"/>
                    </a:cubicBezTo>
                    <a:cubicBezTo>
                      <a:pt x="82320" y="131413"/>
                      <a:pt x="111689" y="261058"/>
                      <a:pt x="119097" y="282754"/>
                    </a:cubicBezTo>
                    <a:cubicBezTo>
                      <a:pt x="126505" y="304450"/>
                      <a:pt x="123330" y="254973"/>
                      <a:pt x="119097" y="233542"/>
                    </a:cubicBezTo>
                    <a:cubicBezTo>
                      <a:pt x="114864" y="212111"/>
                      <a:pt x="98724" y="170042"/>
                      <a:pt x="93697" y="154167"/>
                    </a:cubicBezTo>
                    <a:cubicBezTo>
                      <a:pt x="88670" y="138292"/>
                      <a:pt x="93961" y="149140"/>
                      <a:pt x="88934" y="138292"/>
                    </a:cubicBezTo>
                    <a:cubicBezTo>
                      <a:pt x="83907" y="127444"/>
                      <a:pt x="75176" y="110246"/>
                      <a:pt x="63534" y="89079"/>
                    </a:cubicBezTo>
                    <a:cubicBezTo>
                      <a:pt x="51892" y="67912"/>
                      <a:pt x="-1553" y="-4054"/>
                      <a:pt x="34" y="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089DD99B-E79C-4C3F-986A-1BC719801698}"/>
                  </a:ext>
                </a:extLst>
              </p:cNvPr>
              <p:cNvSpPr/>
              <p:nvPr/>
            </p:nvSpPr>
            <p:spPr>
              <a:xfrm>
                <a:off x="5747411" y="762325"/>
                <a:ext cx="644186" cy="111245"/>
              </a:xfrm>
              <a:custGeom>
                <a:avLst/>
                <a:gdLst>
                  <a:gd name="connsiteX0" fmla="*/ 57 w 573190"/>
                  <a:gd name="connsiteY0" fmla="*/ 52743 h 98985"/>
                  <a:gd name="connsiteX1" fmla="*/ 184207 w 573190"/>
                  <a:gd name="connsiteY1" fmla="*/ 14643 h 98985"/>
                  <a:gd name="connsiteX2" fmla="*/ 214370 w 573190"/>
                  <a:gd name="connsiteY2" fmla="*/ 17818 h 98985"/>
                  <a:gd name="connsiteX3" fmla="*/ 396932 w 573190"/>
                  <a:gd name="connsiteY3" fmla="*/ 24168 h 98985"/>
                  <a:gd name="connsiteX4" fmla="*/ 422332 w 573190"/>
                  <a:gd name="connsiteY4" fmla="*/ 33693 h 98985"/>
                  <a:gd name="connsiteX5" fmla="*/ 509645 w 573190"/>
                  <a:gd name="connsiteY5" fmla="*/ 67030 h 98985"/>
                  <a:gd name="connsiteX6" fmla="*/ 573145 w 573190"/>
                  <a:gd name="connsiteY6" fmla="*/ 98780 h 98985"/>
                  <a:gd name="connsiteX7" fmla="*/ 500120 w 573190"/>
                  <a:gd name="connsiteY7" fmla="*/ 51155 h 98985"/>
                  <a:gd name="connsiteX8" fmla="*/ 392170 w 573190"/>
                  <a:gd name="connsiteY8" fmla="*/ 6705 h 98985"/>
                  <a:gd name="connsiteX9" fmla="*/ 287395 w 573190"/>
                  <a:gd name="connsiteY9" fmla="*/ 1943 h 98985"/>
                  <a:gd name="connsiteX10" fmla="*/ 325495 w 573190"/>
                  <a:gd name="connsiteY10" fmla="*/ 24168 h 98985"/>
                  <a:gd name="connsiteX11" fmla="*/ 204845 w 573190"/>
                  <a:gd name="connsiteY11" fmla="*/ 22580 h 98985"/>
                  <a:gd name="connsiteX12" fmla="*/ 57 w 573190"/>
                  <a:gd name="connsiteY12" fmla="*/ 52743 h 98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3190" h="98985">
                    <a:moveTo>
                      <a:pt x="57" y="52743"/>
                    </a:moveTo>
                    <a:cubicBezTo>
                      <a:pt x="-3383" y="51420"/>
                      <a:pt x="148488" y="20464"/>
                      <a:pt x="184207" y="14643"/>
                    </a:cubicBezTo>
                    <a:cubicBezTo>
                      <a:pt x="219926" y="8822"/>
                      <a:pt x="214370" y="17818"/>
                      <a:pt x="214370" y="17818"/>
                    </a:cubicBezTo>
                    <a:lnTo>
                      <a:pt x="396932" y="24168"/>
                    </a:lnTo>
                    <a:cubicBezTo>
                      <a:pt x="431592" y="26814"/>
                      <a:pt x="422332" y="33693"/>
                      <a:pt x="422332" y="33693"/>
                    </a:cubicBezTo>
                    <a:cubicBezTo>
                      <a:pt x="441117" y="40837"/>
                      <a:pt x="484510" y="56182"/>
                      <a:pt x="509645" y="67030"/>
                    </a:cubicBezTo>
                    <a:cubicBezTo>
                      <a:pt x="534780" y="77878"/>
                      <a:pt x="574733" y="101426"/>
                      <a:pt x="573145" y="98780"/>
                    </a:cubicBezTo>
                    <a:cubicBezTo>
                      <a:pt x="571558" y="96134"/>
                      <a:pt x="530283" y="66501"/>
                      <a:pt x="500120" y="51155"/>
                    </a:cubicBezTo>
                    <a:cubicBezTo>
                      <a:pt x="469958" y="35809"/>
                      <a:pt x="427624" y="14907"/>
                      <a:pt x="392170" y="6705"/>
                    </a:cubicBezTo>
                    <a:cubicBezTo>
                      <a:pt x="356716" y="-1497"/>
                      <a:pt x="298507" y="-967"/>
                      <a:pt x="287395" y="1943"/>
                    </a:cubicBezTo>
                    <a:cubicBezTo>
                      <a:pt x="276283" y="4853"/>
                      <a:pt x="339253" y="20729"/>
                      <a:pt x="325495" y="24168"/>
                    </a:cubicBezTo>
                    <a:cubicBezTo>
                      <a:pt x="311737" y="27607"/>
                      <a:pt x="255910" y="19141"/>
                      <a:pt x="204845" y="22580"/>
                    </a:cubicBezTo>
                    <a:cubicBezTo>
                      <a:pt x="153780" y="26019"/>
                      <a:pt x="3497" y="54066"/>
                      <a:pt x="57" y="527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B5999DEA-D3AD-4349-9DAD-09F0D3FD207E}"/>
                  </a:ext>
                </a:extLst>
              </p:cNvPr>
              <p:cNvSpPr/>
              <p:nvPr/>
            </p:nvSpPr>
            <p:spPr>
              <a:xfrm>
                <a:off x="5572464" y="843001"/>
                <a:ext cx="130435" cy="337330"/>
              </a:xfrm>
              <a:custGeom>
                <a:avLst/>
                <a:gdLst>
                  <a:gd name="connsiteX0" fmla="*/ 116036 w 116060"/>
                  <a:gd name="connsiteY0" fmla="*/ 8 h 300153"/>
                  <a:gd name="connsiteX1" fmla="*/ 60473 w 116060"/>
                  <a:gd name="connsiteY1" fmla="*/ 69858 h 300153"/>
                  <a:gd name="connsiteX2" fmla="*/ 57298 w 116060"/>
                  <a:gd name="connsiteY2" fmla="*/ 93670 h 300153"/>
                  <a:gd name="connsiteX3" fmla="*/ 76348 w 116060"/>
                  <a:gd name="connsiteY3" fmla="*/ 44458 h 300153"/>
                  <a:gd name="connsiteX4" fmla="*/ 33486 w 116060"/>
                  <a:gd name="connsiteY4" fmla="*/ 168283 h 300153"/>
                  <a:gd name="connsiteX5" fmla="*/ 49361 w 116060"/>
                  <a:gd name="connsiteY5" fmla="*/ 134945 h 300153"/>
                  <a:gd name="connsiteX6" fmla="*/ 19198 w 116060"/>
                  <a:gd name="connsiteY6" fmla="*/ 215908 h 300153"/>
                  <a:gd name="connsiteX7" fmla="*/ 20786 w 116060"/>
                  <a:gd name="connsiteY7" fmla="*/ 193683 h 300153"/>
                  <a:gd name="connsiteX8" fmla="*/ 148 w 116060"/>
                  <a:gd name="connsiteY8" fmla="*/ 247658 h 300153"/>
                  <a:gd name="connsiteX9" fmla="*/ 11261 w 116060"/>
                  <a:gd name="connsiteY9" fmla="*/ 300045 h 300153"/>
                  <a:gd name="connsiteX10" fmla="*/ 6498 w 116060"/>
                  <a:gd name="connsiteY10" fmla="*/ 260358 h 300153"/>
                  <a:gd name="connsiteX11" fmla="*/ 6498 w 116060"/>
                  <a:gd name="connsiteY11" fmla="*/ 225433 h 300153"/>
                  <a:gd name="connsiteX12" fmla="*/ 66823 w 116060"/>
                  <a:gd name="connsiteY12" fmla="*/ 74620 h 300153"/>
                  <a:gd name="connsiteX13" fmla="*/ 116036 w 116060"/>
                  <a:gd name="connsiteY13" fmla="*/ 8 h 30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60" h="300153">
                    <a:moveTo>
                      <a:pt x="116036" y="8"/>
                    </a:moveTo>
                    <a:cubicBezTo>
                      <a:pt x="114978" y="-786"/>
                      <a:pt x="70263" y="54248"/>
                      <a:pt x="60473" y="69858"/>
                    </a:cubicBezTo>
                    <a:cubicBezTo>
                      <a:pt x="50683" y="85468"/>
                      <a:pt x="54652" y="97903"/>
                      <a:pt x="57298" y="93670"/>
                    </a:cubicBezTo>
                    <a:cubicBezTo>
                      <a:pt x="59944" y="89437"/>
                      <a:pt x="80317" y="32023"/>
                      <a:pt x="76348" y="44458"/>
                    </a:cubicBezTo>
                    <a:cubicBezTo>
                      <a:pt x="72379" y="56893"/>
                      <a:pt x="37984" y="153202"/>
                      <a:pt x="33486" y="168283"/>
                    </a:cubicBezTo>
                    <a:cubicBezTo>
                      <a:pt x="28988" y="183364"/>
                      <a:pt x="51742" y="127008"/>
                      <a:pt x="49361" y="134945"/>
                    </a:cubicBezTo>
                    <a:cubicBezTo>
                      <a:pt x="46980" y="142882"/>
                      <a:pt x="23960" y="206118"/>
                      <a:pt x="19198" y="215908"/>
                    </a:cubicBezTo>
                    <a:cubicBezTo>
                      <a:pt x="14436" y="225698"/>
                      <a:pt x="23961" y="188391"/>
                      <a:pt x="20786" y="193683"/>
                    </a:cubicBezTo>
                    <a:cubicBezTo>
                      <a:pt x="17611" y="198975"/>
                      <a:pt x="1736" y="229931"/>
                      <a:pt x="148" y="247658"/>
                    </a:cubicBezTo>
                    <a:cubicBezTo>
                      <a:pt x="-1440" y="265385"/>
                      <a:pt x="10203" y="297928"/>
                      <a:pt x="11261" y="300045"/>
                    </a:cubicBezTo>
                    <a:cubicBezTo>
                      <a:pt x="12319" y="302162"/>
                      <a:pt x="7292" y="272793"/>
                      <a:pt x="6498" y="260358"/>
                    </a:cubicBezTo>
                    <a:cubicBezTo>
                      <a:pt x="5704" y="247923"/>
                      <a:pt x="-3556" y="256389"/>
                      <a:pt x="6498" y="225433"/>
                    </a:cubicBezTo>
                    <a:cubicBezTo>
                      <a:pt x="16552" y="194477"/>
                      <a:pt x="49625" y="109810"/>
                      <a:pt x="66823" y="74620"/>
                    </a:cubicBezTo>
                    <a:cubicBezTo>
                      <a:pt x="84021" y="39430"/>
                      <a:pt x="117094" y="802"/>
                      <a:pt x="116036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8DF7D3D1-7E0E-41E4-9A26-DA1FBFBDB65F}"/>
                  </a:ext>
                </a:extLst>
              </p:cNvPr>
              <p:cNvSpPr/>
              <p:nvPr/>
            </p:nvSpPr>
            <p:spPr>
              <a:xfrm>
                <a:off x="5602915" y="838356"/>
                <a:ext cx="114910" cy="247692"/>
              </a:xfrm>
              <a:custGeom>
                <a:avLst/>
                <a:gdLst>
                  <a:gd name="connsiteX0" fmla="*/ 101641 w 102246"/>
                  <a:gd name="connsiteY0" fmla="*/ 966 h 220394"/>
                  <a:gd name="connsiteX1" fmla="*/ 74653 w 102246"/>
                  <a:gd name="connsiteY1" fmla="*/ 72403 h 220394"/>
                  <a:gd name="connsiteX2" fmla="*/ 42903 w 102246"/>
                  <a:gd name="connsiteY2" fmla="*/ 126378 h 220394"/>
                  <a:gd name="connsiteX3" fmla="*/ 22266 w 102246"/>
                  <a:gd name="connsiteY3" fmla="*/ 156541 h 220394"/>
                  <a:gd name="connsiteX4" fmla="*/ 55603 w 102246"/>
                  <a:gd name="connsiteY4" fmla="*/ 93041 h 220394"/>
                  <a:gd name="connsiteX5" fmla="*/ 41 w 102246"/>
                  <a:gd name="connsiteY5" fmla="*/ 220041 h 220394"/>
                  <a:gd name="connsiteX6" fmla="*/ 47666 w 102246"/>
                  <a:gd name="connsiteY6" fmla="*/ 127966 h 220394"/>
                  <a:gd name="connsiteX7" fmla="*/ 101641 w 102246"/>
                  <a:gd name="connsiteY7" fmla="*/ 966 h 22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246" h="220394">
                    <a:moveTo>
                      <a:pt x="101641" y="966"/>
                    </a:moveTo>
                    <a:cubicBezTo>
                      <a:pt x="106139" y="-8294"/>
                      <a:pt x="84443" y="51501"/>
                      <a:pt x="74653" y="72403"/>
                    </a:cubicBezTo>
                    <a:cubicBezTo>
                      <a:pt x="64863" y="93305"/>
                      <a:pt x="51634" y="112355"/>
                      <a:pt x="42903" y="126378"/>
                    </a:cubicBezTo>
                    <a:cubicBezTo>
                      <a:pt x="34172" y="140401"/>
                      <a:pt x="20149" y="162097"/>
                      <a:pt x="22266" y="156541"/>
                    </a:cubicBezTo>
                    <a:cubicBezTo>
                      <a:pt x="24383" y="150985"/>
                      <a:pt x="59307" y="82458"/>
                      <a:pt x="55603" y="93041"/>
                    </a:cubicBezTo>
                    <a:cubicBezTo>
                      <a:pt x="51899" y="103624"/>
                      <a:pt x="1364" y="214220"/>
                      <a:pt x="41" y="220041"/>
                    </a:cubicBezTo>
                    <a:cubicBezTo>
                      <a:pt x="-1282" y="225862"/>
                      <a:pt x="29674" y="158393"/>
                      <a:pt x="47666" y="127966"/>
                    </a:cubicBezTo>
                    <a:cubicBezTo>
                      <a:pt x="65658" y="97539"/>
                      <a:pt x="97143" y="10226"/>
                      <a:pt x="101641" y="9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1E66763F-3EDA-49A9-BE11-DE77BEF0783E}"/>
                  </a:ext>
                </a:extLst>
              </p:cNvPr>
              <p:cNvSpPr/>
              <p:nvPr/>
            </p:nvSpPr>
            <p:spPr>
              <a:xfrm>
                <a:off x="5647468" y="816053"/>
                <a:ext cx="199930" cy="127444"/>
              </a:xfrm>
              <a:custGeom>
                <a:avLst/>
                <a:gdLst>
                  <a:gd name="connsiteX0" fmla="*/ 177885 w 177896"/>
                  <a:gd name="connsiteY0" fmla="*/ 173 h 113398"/>
                  <a:gd name="connsiteX1" fmla="*/ 84223 w 177896"/>
                  <a:gd name="connsiteY1" fmla="*/ 41448 h 113398"/>
                  <a:gd name="connsiteX2" fmla="*/ 25485 w 177896"/>
                  <a:gd name="connsiteY2" fmla="*/ 97011 h 113398"/>
                  <a:gd name="connsiteX3" fmla="*/ 1673 w 177896"/>
                  <a:gd name="connsiteY3" fmla="*/ 111298 h 113398"/>
                  <a:gd name="connsiteX4" fmla="*/ 68348 w 177896"/>
                  <a:gd name="connsiteY4" fmla="*/ 58911 h 113398"/>
                  <a:gd name="connsiteX5" fmla="*/ 39773 w 177896"/>
                  <a:gd name="connsiteY5" fmla="*/ 81136 h 113398"/>
                  <a:gd name="connsiteX6" fmla="*/ 77873 w 177896"/>
                  <a:gd name="connsiteY6" fmla="*/ 28748 h 113398"/>
                  <a:gd name="connsiteX7" fmla="*/ 177885 w 177896"/>
                  <a:gd name="connsiteY7" fmla="*/ 173 h 11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96" h="113398">
                    <a:moveTo>
                      <a:pt x="177885" y="173"/>
                    </a:moveTo>
                    <a:cubicBezTo>
                      <a:pt x="178943" y="2290"/>
                      <a:pt x="109623" y="25308"/>
                      <a:pt x="84223" y="41448"/>
                    </a:cubicBezTo>
                    <a:cubicBezTo>
                      <a:pt x="58823" y="57588"/>
                      <a:pt x="39243" y="85369"/>
                      <a:pt x="25485" y="97011"/>
                    </a:cubicBezTo>
                    <a:cubicBezTo>
                      <a:pt x="11727" y="108653"/>
                      <a:pt x="-5471" y="117648"/>
                      <a:pt x="1673" y="111298"/>
                    </a:cubicBezTo>
                    <a:cubicBezTo>
                      <a:pt x="8817" y="104948"/>
                      <a:pt x="61998" y="63938"/>
                      <a:pt x="68348" y="58911"/>
                    </a:cubicBezTo>
                    <a:cubicBezTo>
                      <a:pt x="74698" y="53884"/>
                      <a:pt x="38186" y="86163"/>
                      <a:pt x="39773" y="81136"/>
                    </a:cubicBezTo>
                    <a:cubicBezTo>
                      <a:pt x="41360" y="76109"/>
                      <a:pt x="54325" y="41713"/>
                      <a:pt x="77873" y="28748"/>
                    </a:cubicBezTo>
                    <a:cubicBezTo>
                      <a:pt x="101421" y="15783"/>
                      <a:pt x="176827" y="-1944"/>
                      <a:pt x="177885" y="1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15C3CB44-1DE3-4807-A7AB-2A9DCA0067C7}"/>
                  </a:ext>
                </a:extLst>
              </p:cNvPr>
              <p:cNvSpPr/>
              <p:nvPr/>
            </p:nvSpPr>
            <p:spPr>
              <a:xfrm>
                <a:off x="5641749" y="840798"/>
                <a:ext cx="224690" cy="213045"/>
              </a:xfrm>
              <a:custGeom>
                <a:avLst/>
                <a:gdLst>
                  <a:gd name="connsiteX0" fmla="*/ 198849 w 199927"/>
                  <a:gd name="connsiteY0" fmla="*/ 381 h 189565"/>
                  <a:gd name="connsiteX1" fmla="*/ 78199 w 199927"/>
                  <a:gd name="connsiteY1" fmla="*/ 71819 h 189565"/>
                  <a:gd name="connsiteX2" fmla="*/ 103599 w 199927"/>
                  <a:gd name="connsiteY2" fmla="*/ 49594 h 189565"/>
                  <a:gd name="connsiteX3" fmla="*/ 22637 w 199927"/>
                  <a:gd name="connsiteY3" fmla="*/ 133731 h 189565"/>
                  <a:gd name="connsiteX4" fmla="*/ 55974 w 199927"/>
                  <a:gd name="connsiteY4" fmla="*/ 111506 h 189565"/>
                  <a:gd name="connsiteX5" fmla="*/ 412 w 199927"/>
                  <a:gd name="connsiteY5" fmla="*/ 189294 h 189565"/>
                  <a:gd name="connsiteX6" fmla="*/ 90899 w 199927"/>
                  <a:gd name="connsiteY6" fmla="*/ 79756 h 189565"/>
                  <a:gd name="connsiteX7" fmla="*/ 132174 w 199927"/>
                  <a:gd name="connsiteY7" fmla="*/ 44831 h 189565"/>
                  <a:gd name="connsiteX8" fmla="*/ 198849 w 199927"/>
                  <a:gd name="connsiteY8" fmla="*/ 381 h 18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927" h="189565">
                    <a:moveTo>
                      <a:pt x="198849" y="381"/>
                    </a:moveTo>
                    <a:cubicBezTo>
                      <a:pt x="189853" y="4879"/>
                      <a:pt x="94074" y="63617"/>
                      <a:pt x="78199" y="71819"/>
                    </a:cubicBezTo>
                    <a:cubicBezTo>
                      <a:pt x="62324" y="80021"/>
                      <a:pt x="112859" y="39275"/>
                      <a:pt x="103599" y="49594"/>
                    </a:cubicBezTo>
                    <a:cubicBezTo>
                      <a:pt x="94339" y="59913"/>
                      <a:pt x="30574" y="123412"/>
                      <a:pt x="22637" y="133731"/>
                    </a:cubicBezTo>
                    <a:cubicBezTo>
                      <a:pt x="14700" y="144050"/>
                      <a:pt x="59678" y="102246"/>
                      <a:pt x="55974" y="111506"/>
                    </a:cubicBezTo>
                    <a:cubicBezTo>
                      <a:pt x="52270" y="120767"/>
                      <a:pt x="-5409" y="194586"/>
                      <a:pt x="412" y="189294"/>
                    </a:cubicBezTo>
                    <a:cubicBezTo>
                      <a:pt x="6233" y="184002"/>
                      <a:pt x="68939" y="103833"/>
                      <a:pt x="90899" y="79756"/>
                    </a:cubicBezTo>
                    <a:cubicBezTo>
                      <a:pt x="112859" y="55679"/>
                      <a:pt x="105980" y="57266"/>
                      <a:pt x="132174" y="44831"/>
                    </a:cubicBezTo>
                    <a:cubicBezTo>
                      <a:pt x="158368" y="32396"/>
                      <a:pt x="207845" y="-4117"/>
                      <a:pt x="198849" y="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4FBFC98C-CFD1-4E04-BA2C-731636C800E7}"/>
                  </a:ext>
                </a:extLst>
              </p:cNvPr>
              <p:cNvSpPr/>
              <p:nvPr/>
            </p:nvSpPr>
            <p:spPr>
              <a:xfrm>
                <a:off x="6234481" y="821291"/>
                <a:ext cx="271251" cy="248450"/>
              </a:xfrm>
              <a:custGeom>
                <a:avLst/>
                <a:gdLst>
                  <a:gd name="connsiteX0" fmla="*/ 55 w 241356"/>
                  <a:gd name="connsiteY0" fmla="*/ 276 h 221068"/>
                  <a:gd name="connsiteX1" fmla="*/ 155630 w 241356"/>
                  <a:gd name="connsiteY1" fmla="*/ 71713 h 221068"/>
                  <a:gd name="connsiteX2" fmla="*/ 147692 w 241356"/>
                  <a:gd name="connsiteY2" fmla="*/ 46313 h 221068"/>
                  <a:gd name="connsiteX3" fmla="*/ 182617 w 241356"/>
                  <a:gd name="connsiteY3" fmla="*/ 98701 h 221068"/>
                  <a:gd name="connsiteX4" fmla="*/ 241355 w 241356"/>
                  <a:gd name="connsiteY4" fmla="*/ 220938 h 221068"/>
                  <a:gd name="connsiteX5" fmla="*/ 184205 w 241356"/>
                  <a:gd name="connsiteY5" fmla="*/ 122513 h 221068"/>
                  <a:gd name="connsiteX6" fmla="*/ 204842 w 241356"/>
                  <a:gd name="connsiteY6" fmla="*/ 135213 h 221068"/>
                  <a:gd name="connsiteX7" fmla="*/ 174680 w 241356"/>
                  <a:gd name="connsiteY7" fmla="*/ 78063 h 221068"/>
                  <a:gd name="connsiteX8" fmla="*/ 138167 w 241356"/>
                  <a:gd name="connsiteY8" fmla="*/ 47901 h 221068"/>
                  <a:gd name="connsiteX9" fmla="*/ 55 w 241356"/>
                  <a:gd name="connsiteY9" fmla="*/ 276 h 22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356" h="221068">
                    <a:moveTo>
                      <a:pt x="55" y="276"/>
                    </a:moveTo>
                    <a:cubicBezTo>
                      <a:pt x="2966" y="4245"/>
                      <a:pt x="131024" y="64040"/>
                      <a:pt x="155630" y="71713"/>
                    </a:cubicBezTo>
                    <a:cubicBezTo>
                      <a:pt x="180236" y="79386"/>
                      <a:pt x="143194" y="41815"/>
                      <a:pt x="147692" y="46313"/>
                    </a:cubicBezTo>
                    <a:cubicBezTo>
                      <a:pt x="152190" y="50811"/>
                      <a:pt x="167007" y="69597"/>
                      <a:pt x="182617" y="98701"/>
                    </a:cubicBezTo>
                    <a:cubicBezTo>
                      <a:pt x="198228" y="127805"/>
                      <a:pt x="241090" y="216969"/>
                      <a:pt x="241355" y="220938"/>
                    </a:cubicBezTo>
                    <a:cubicBezTo>
                      <a:pt x="241620" y="224907"/>
                      <a:pt x="190291" y="136801"/>
                      <a:pt x="184205" y="122513"/>
                    </a:cubicBezTo>
                    <a:cubicBezTo>
                      <a:pt x="178120" y="108226"/>
                      <a:pt x="206429" y="142621"/>
                      <a:pt x="204842" y="135213"/>
                    </a:cubicBezTo>
                    <a:cubicBezTo>
                      <a:pt x="203255" y="127805"/>
                      <a:pt x="185792" y="92615"/>
                      <a:pt x="174680" y="78063"/>
                    </a:cubicBezTo>
                    <a:cubicBezTo>
                      <a:pt x="163568" y="63511"/>
                      <a:pt x="166742" y="59543"/>
                      <a:pt x="138167" y="47901"/>
                    </a:cubicBezTo>
                    <a:cubicBezTo>
                      <a:pt x="109592" y="36259"/>
                      <a:pt x="-2856" y="-3693"/>
                      <a:pt x="55" y="2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FA4A8333-ABE0-42D9-BE28-D458311CD4E5}"/>
                  </a:ext>
                </a:extLst>
              </p:cNvPr>
              <p:cNvSpPr/>
              <p:nvPr/>
            </p:nvSpPr>
            <p:spPr>
              <a:xfrm>
                <a:off x="6357148" y="845701"/>
                <a:ext cx="175990" cy="374312"/>
              </a:xfrm>
              <a:custGeom>
                <a:avLst/>
                <a:gdLst>
                  <a:gd name="connsiteX0" fmla="*/ 444 w 156594"/>
                  <a:gd name="connsiteY0" fmla="*/ 781 h 333059"/>
                  <a:gd name="connsiteX1" fmla="*/ 102044 w 156594"/>
                  <a:gd name="connsiteY1" fmla="*/ 103968 h 333059"/>
                  <a:gd name="connsiteX2" fmla="*/ 130619 w 156594"/>
                  <a:gd name="connsiteY2" fmla="*/ 169056 h 333059"/>
                  <a:gd name="connsiteX3" fmla="*/ 141732 w 156594"/>
                  <a:gd name="connsiteY3" fmla="*/ 205568 h 333059"/>
                  <a:gd name="connsiteX4" fmla="*/ 135382 w 156594"/>
                  <a:gd name="connsiteY4" fmla="*/ 232556 h 333059"/>
                  <a:gd name="connsiteX5" fmla="*/ 144907 w 156594"/>
                  <a:gd name="connsiteY5" fmla="*/ 332568 h 333059"/>
                  <a:gd name="connsiteX6" fmla="*/ 149669 w 156594"/>
                  <a:gd name="connsiteY6" fmla="*/ 267481 h 333059"/>
                  <a:gd name="connsiteX7" fmla="*/ 151257 w 156594"/>
                  <a:gd name="connsiteY7" fmla="*/ 191281 h 333059"/>
                  <a:gd name="connsiteX8" fmla="*/ 146494 w 156594"/>
                  <a:gd name="connsiteY8" fmla="*/ 162706 h 333059"/>
                  <a:gd name="connsiteX9" fmla="*/ 444 w 156594"/>
                  <a:gd name="connsiteY9" fmla="*/ 781 h 33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94" h="333059">
                    <a:moveTo>
                      <a:pt x="444" y="781"/>
                    </a:moveTo>
                    <a:cubicBezTo>
                      <a:pt x="-6964" y="-9009"/>
                      <a:pt x="80348" y="75922"/>
                      <a:pt x="102044" y="103968"/>
                    </a:cubicBezTo>
                    <a:cubicBezTo>
                      <a:pt x="123740" y="132014"/>
                      <a:pt x="124004" y="152123"/>
                      <a:pt x="130619" y="169056"/>
                    </a:cubicBezTo>
                    <a:cubicBezTo>
                      <a:pt x="137234" y="185989"/>
                      <a:pt x="140938" y="194985"/>
                      <a:pt x="141732" y="205568"/>
                    </a:cubicBezTo>
                    <a:cubicBezTo>
                      <a:pt x="142526" y="216151"/>
                      <a:pt x="134853" y="211389"/>
                      <a:pt x="135382" y="232556"/>
                    </a:cubicBezTo>
                    <a:cubicBezTo>
                      <a:pt x="135911" y="253723"/>
                      <a:pt x="142526" y="326747"/>
                      <a:pt x="144907" y="332568"/>
                    </a:cubicBezTo>
                    <a:cubicBezTo>
                      <a:pt x="147288" y="338389"/>
                      <a:pt x="148611" y="291029"/>
                      <a:pt x="149669" y="267481"/>
                    </a:cubicBezTo>
                    <a:cubicBezTo>
                      <a:pt x="150727" y="243933"/>
                      <a:pt x="151786" y="208743"/>
                      <a:pt x="151257" y="191281"/>
                    </a:cubicBezTo>
                    <a:cubicBezTo>
                      <a:pt x="150728" y="173819"/>
                      <a:pt x="166338" y="191016"/>
                      <a:pt x="146494" y="162706"/>
                    </a:cubicBezTo>
                    <a:cubicBezTo>
                      <a:pt x="126650" y="134396"/>
                      <a:pt x="7852" y="10571"/>
                      <a:pt x="444" y="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2C9A8B34-62B8-4085-9FB7-E2FCBB54BD7F}"/>
                  </a:ext>
                </a:extLst>
              </p:cNvPr>
              <p:cNvSpPr/>
              <p:nvPr/>
            </p:nvSpPr>
            <p:spPr>
              <a:xfrm>
                <a:off x="6343196" y="901417"/>
                <a:ext cx="175484" cy="283369"/>
              </a:xfrm>
              <a:custGeom>
                <a:avLst/>
                <a:gdLst>
                  <a:gd name="connsiteX0" fmla="*/ 158 w 156144"/>
                  <a:gd name="connsiteY0" fmla="*/ 417 h 252139"/>
                  <a:gd name="connsiteX1" fmla="*/ 57308 w 156144"/>
                  <a:gd name="connsiteY1" fmla="*/ 87730 h 252139"/>
                  <a:gd name="connsiteX2" fmla="*/ 63658 w 156144"/>
                  <a:gd name="connsiteY2" fmla="*/ 60742 h 252139"/>
                  <a:gd name="connsiteX3" fmla="*/ 96996 w 156144"/>
                  <a:gd name="connsiteY3" fmla="*/ 135355 h 252139"/>
                  <a:gd name="connsiteX4" fmla="*/ 155733 w 156144"/>
                  <a:gd name="connsiteY4" fmla="*/ 251242 h 252139"/>
                  <a:gd name="connsiteX5" fmla="*/ 122396 w 156144"/>
                  <a:gd name="connsiteY5" fmla="*/ 186155 h 252139"/>
                  <a:gd name="connsiteX6" fmla="*/ 108108 w 156144"/>
                  <a:gd name="connsiteY6" fmla="*/ 132180 h 252139"/>
                  <a:gd name="connsiteX7" fmla="*/ 112871 w 156144"/>
                  <a:gd name="connsiteY7" fmla="*/ 159167 h 252139"/>
                  <a:gd name="connsiteX8" fmla="*/ 58896 w 156144"/>
                  <a:gd name="connsiteY8" fmla="*/ 76617 h 252139"/>
                  <a:gd name="connsiteX9" fmla="*/ 39846 w 156144"/>
                  <a:gd name="connsiteY9" fmla="*/ 54392 h 252139"/>
                  <a:gd name="connsiteX10" fmla="*/ 158 w 156144"/>
                  <a:gd name="connsiteY10" fmla="*/ 417 h 25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144" h="252139">
                    <a:moveTo>
                      <a:pt x="158" y="417"/>
                    </a:moveTo>
                    <a:cubicBezTo>
                      <a:pt x="3068" y="5973"/>
                      <a:pt x="46725" y="77676"/>
                      <a:pt x="57308" y="87730"/>
                    </a:cubicBezTo>
                    <a:cubicBezTo>
                      <a:pt x="67891" y="97784"/>
                      <a:pt x="57043" y="52805"/>
                      <a:pt x="63658" y="60742"/>
                    </a:cubicBezTo>
                    <a:cubicBezTo>
                      <a:pt x="70273" y="68679"/>
                      <a:pt x="81650" y="103605"/>
                      <a:pt x="96996" y="135355"/>
                    </a:cubicBezTo>
                    <a:cubicBezTo>
                      <a:pt x="112342" y="167105"/>
                      <a:pt x="151500" y="242775"/>
                      <a:pt x="155733" y="251242"/>
                    </a:cubicBezTo>
                    <a:cubicBezTo>
                      <a:pt x="159966" y="259709"/>
                      <a:pt x="130333" y="205999"/>
                      <a:pt x="122396" y="186155"/>
                    </a:cubicBezTo>
                    <a:cubicBezTo>
                      <a:pt x="114459" y="166311"/>
                      <a:pt x="109696" y="136678"/>
                      <a:pt x="108108" y="132180"/>
                    </a:cubicBezTo>
                    <a:cubicBezTo>
                      <a:pt x="106521" y="127682"/>
                      <a:pt x="121073" y="168428"/>
                      <a:pt x="112871" y="159167"/>
                    </a:cubicBezTo>
                    <a:cubicBezTo>
                      <a:pt x="104669" y="149907"/>
                      <a:pt x="71067" y="94079"/>
                      <a:pt x="58896" y="76617"/>
                    </a:cubicBezTo>
                    <a:cubicBezTo>
                      <a:pt x="46725" y="59155"/>
                      <a:pt x="44344" y="62330"/>
                      <a:pt x="39846" y="54392"/>
                    </a:cubicBezTo>
                    <a:cubicBezTo>
                      <a:pt x="35348" y="46455"/>
                      <a:pt x="-2752" y="-5139"/>
                      <a:pt x="158" y="4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9D0D8AB0-66EA-4069-A604-5D6FABE4BFF0}"/>
                  </a:ext>
                </a:extLst>
              </p:cNvPr>
              <p:cNvSpPr/>
              <p:nvPr/>
            </p:nvSpPr>
            <p:spPr>
              <a:xfrm>
                <a:off x="6500377" y="1179455"/>
                <a:ext cx="74938" cy="361219"/>
              </a:xfrm>
              <a:custGeom>
                <a:avLst/>
                <a:gdLst>
                  <a:gd name="connsiteX0" fmla="*/ 0 w 66679"/>
                  <a:gd name="connsiteY0" fmla="*/ 672 h 321409"/>
                  <a:gd name="connsiteX1" fmla="*/ 41275 w 66679"/>
                  <a:gd name="connsiteY1" fmla="*/ 148310 h 321409"/>
                  <a:gd name="connsiteX2" fmla="*/ 38100 w 66679"/>
                  <a:gd name="connsiteY2" fmla="*/ 107035 h 321409"/>
                  <a:gd name="connsiteX3" fmla="*/ 53975 w 66679"/>
                  <a:gd name="connsiteY3" fmla="*/ 180060 h 321409"/>
                  <a:gd name="connsiteX4" fmla="*/ 49213 w 66679"/>
                  <a:gd name="connsiteY4" fmla="*/ 321347 h 321409"/>
                  <a:gd name="connsiteX5" fmla="*/ 66675 w 66679"/>
                  <a:gd name="connsiteY5" fmla="*/ 197522 h 321409"/>
                  <a:gd name="connsiteX6" fmla="*/ 50800 w 66679"/>
                  <a:gd name="connsiteY6" fmla="*/ 154660 h 321409"/>
                  <a:gd name="connsiteX7" fmla="*/ 41275 w 66679"/>
                  <a:gd name="connsiteY7" fmla="*/ 94335 h 321409"/>
                  <a:gd name="connsiteX8" fmla="*/ 0 w 66679"/>
                  <a:gd name="connsiteY8" fmla="*/ 672 h 321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679" h="321409">
                    <a:moveTo>
                      <a:pt x="0" y="672"/>
                    </a:moveTo>
                    <a:cubicBezTo>
                      <a:pt x="0" y="9668"/>
                      <a:pt x="34925" y="130583"/>
                      <a:pt x="41275" y="148310"/>
                    </a:cubicBezTo>
                    <a:cubicBezTo>
                      <a:pt x="47625" y="166037"/>
                      <a:pt x="35983" y="101743"/>
                      <a:pt x="38100" y="107035"/>
                    </a:cubicBezTo>
                    <a:cubicBezTo>
                      <a:pt x="40217" y="112327"/>
                      <a:pt x="52123" y="144341"/>
                      <a:pt x="53975" y="180060"/>
                    </a:cubicBezTo>
                    <a:cubicBezTo>
                      <a:pt x="55827" y="215779"/>
                      <a:pt x="47096" y="318437"/>
                      <a:pt x="49213" y="321347"/>
                    </a:cubicBezTo>
                    <a:cubicBezTo>
                      <a:pt x="51330" y="324257"/>
                      <a:pt x="66411" y="225303"/>
                      <a:pt x="66675" y="197522"/>
                    </a:cubicBezTo>
                    <a:cubicBezTo>
                      <a:pt x="66939" y="169741"/>
                      <a:pt x="55033" y="171858"/>
                      <a:pt x="50800" y="154660"/>
                    </a:cubicBezTo>
                    <a:cubicBezTo>
                      <a:pt x="46567" y="137462"/>
                      <a:pt x="46831" y="113120"/>
                      <a:pt x="41275" y="94335"/>
                    </a:cubicBezTo>
                    <a:cubicBezTo>
                      <a:pt x="35719" y="75550"/>
                      <a:pt x="0" y="-8324"/>
                      <a:pt x="0" y="6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9777500A-5F34-4AC6-97F3-46517C5AEA2F}"/>
                  </a:ext>
                </a:extLst>
              </p:cNvPr>
              <p:cNvSpPr/>
              <p:nvPr/>
            </p:nvSpPr>
            <p:spPr>
              <a:xfrm>
                <a:off x="6420450" y="1426363"/>
                <a:ext cx="64466" cy="69839"/>
              </a:xfrm>
              <a:custGeom>
                <a:avLst/>
                <a:gdLst>
                  <a:gd name="connsiteX0" fmla="*/ 56832 w 57361"/>
                  <a:gd name="connsiteY0" fmla="*/ 51 h 62142"/>
                  <a:gd name="connsiteX1" fmla="*/ 1269 w 57361"/>
                  <a:gd name="connsiteY1" fmla="*/ 44501 h 62142"/>
                  <a:gd name="connsiteX2" fmla="*/ 18732 w 57361"/>
                  <a:gd name="connsiteY2" fmla="*/ 61964 h 62142"/>
                  <a:gd name="connsiteX3" fmla="*/ 28257 w 57361"/>
                  <a:gd name="connsiteY3" fmla="*/ 54026 h 62142"/>
                  <a:gd name="connsiteX4" fmla="*/ 56832 w 57361"/>
                  <a:gd name="connsiteY4" fmla="*/ 51 h 6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61" h="62142">
                    <a:moveTo>
                      <a:pt x="56832" y="51"/>
                    </a:moveTo>
                    <a:cubicBezTo>
                      <a:pt x="52334" y="-1537"/>
                      <a:pt x="7619" y="34182"/>
                      <a:pt x="1269" y="44501"/>
                    </a:cubicBezTo>
                    <a:cubicBezTo>
                      <a:pt x="-5081" y="54820"/>
                      <a:pt x="14234" y="60377"/>
                      <a:pt x="18732" y="61964"/>
                    </a:cubicBezTo>
                    <a:cubicBezTo>
                      <a:pt x="23230" y="63552"/>
                      <a:pt x="28257" y="54026"/>
                      <a:pt x="28257" y="54026"/>
                    </a:cubicBezTo>
                    <a:cubicBezTo>
                      <a:pt x="35930" y="47941"/>
                      <a:pt x="61330" y="1639"/>
                      <a:pt x="56832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0C97B905-C2BD-4A27-876A-7525889D23F5}"/>
                  </a:ext>
                </a:extLst>
              </p:cNvPr>
              <p:cNvSpPr/>
              <p:nvPr/>
            </p:nvSpPr>
            <p:spPr>
              <a:xfrm>
                <a:off x="5631460" y="1417436"/>
                <a:ext cx="65235" cy="53750"/>
              </a:xfrm>
              <a:custGeom>
                <a:avLst/>
                <a:gdLst>
                  <a:gd name="connsiteX0" fmla="*/ 42 w 58045"/>
                  <a:gd name="connsiteY0" fmla="*/ 57 h 47826"/>
                  <a:gd name="connsiteX1" fmla="*/ 55604 w 58045"/>
                  <a:gd name="connsiteY1" fmla="*/ 38157 h 47826"/>
                  <a:gd name="connsiteX2" fmla="*/ 46079 w 58045"/>
                  <a:gd name="connsiteY2" fmla="*/ 47682 h 47826"/>
                  <a:gd name="connsiteX3" fmla="*/ 42 w 58045"/>
                  <a:gd name="connsiteY3" fmla="*/ 57 h 4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045" h="47826">
                    <a:moveTo>
                      <a:pt x="42" y="57"/>
                    </a:moveTo>
                    <a:cubicBezTo>
                      <a:pt x="1629" y="-1530"/>
                      <a:pt x="47931" y="30220"/>
                      <a:pt x="55604" y="38157"/>
                    </a:cubicBezTo>
                    <a:cubicBezTo>
                      <a:pt x="63277" y="46094"/>
                      <a:pt x="50841" y="48476"/>
                      <a:pt x="46079" y="47682"/>
                    </a:cubicBezTo>
                    <a:cubicBezTo>
                      <a:pt x="41317" y="46888"/>
                      <a:pt x="-1545" y="1644"/>
                      <a:pt x="42" y="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111634C8-4A0D-4152-94E5-FE2A4320C5AD}"/>
                  </a:ext>
                </a:extLst>
              </p:cNvPr>
              <p:cNvSpPr/>
              <p:nvPr/>
            </p:nvSpPr>
            <p:spPr>
              <a:xfrm>
                <a:off x="5640424" y="1285368"/>
                <a:ext cx="39866" cy="149934"/>
              </a:xfrm>
              <a:custGeom>
                <a:avLst/>
                <a:gdLst>
                  <a:gd name="connsiteX0" fmla="*/ 34928 w 35472"/>
                  <a:gd name="connsiteY0" fmla="*/ 95 h 133410"/>
                  <a:gd name="connsiteX1" fmla="*/ 22228 w 35472"/>
                  <a:gd name="connsiteY1" fmla="*/ 82645 h 133410"/>
                  <a:gd name="connsiteX2" fmla="*/ 34928 w 35472"/>
                  <a:gd name="connsiteY2" fmla="*/ 127095 h 133410"/>
                  <a:gd name="connsiteX3" fmla="*/ 20641 w 35472"/>
                  <a:gd name="connsiteY3" fmla="*/ 130270 h 133410"/>
                  <a:gd name="connsiteX4" fmla="*/ 3 w 35472"/>
                  <a:gd name="connsiteY4" fmla="*/ 100107 h 133410"/>
                  <a:gd name="connsiteX5" fmla="*/ 34928 w 35472"/>
                  <a:gd name="connsiteY5" fmla="*/ 95 h 133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72" h="133410">
                    <a:moveTo>
                      <a:pt x="34928" y="95"/>
                    </a:moveTo>
                    <a:cubicBezTo>
                      <a:pt x="38632" y="-2815"/>
                      <a:pt x="22228" y="61478"/>
                      <a:pt x="22228" y="82645"/>
                    </a:cubicBezTo>
                    <a:cubicBezTo>
                      <a:pt x="22228" y="103812"/>
                      <a:pt x="35192" y="119158"/>
                      <a:pt x="34928" y="127095"/>
                    </a:cubicBezTo>
                    <a:cubicBezTo>
                      <a:pt x="34664" y="135032"/>
                      <a:pt x="26462" y="134768"/>
                      <a:pt x="20641" y="130270"/>
                    </a:cubicBezTo>
                    <a:cubicBezTo>
                      <a:pt x="14820" y="125772"/>
                      <a:pt x="-262" y="120215"/>
                      <a:pt x="3" y="100107"/>
                    </a:cubicBezTo>
                    <a:cubicBezTo>
                      <a:pt x="267" y="79999"/>
                      <a:pt x="31224" y="3005"/>
                      <a:pt x="34928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B975E93C-954D-4C1A-BAD3-0BC7D79F4BD2}"/>
                  </a:ext>
                </a:extLst>
              </p:cNvPr>
              <p:cNvSpPr/>
              <p:nvPr/>
            </p:nvSpPr>
            <p:spPr>
              <a:xfrm>
                <a:off x="6422988" y="1285348"/>
                <a:ext cx="35589" cy="167539"/>
              </a:xfrm>
              <a:custGeom>
                <a:avLst/>
                <a:gdLst>
                  <a:gd name="connsiteX0" fmla="*/ 2185 w 31667"/>
                  <a:gd name="connsiteY0" fmla="*/ 113 h 149074"/>
                  <a:gd name="connsiteX1" fmla="*/ 30760 w 31667"/>
                  <a:gd name="connsiteY1" fmla="*/ 123938 h 149074"/>
                  <a:gd name="connsiteX2" fmla="*/ 22823 w 31667"/>
                  <a:gd name="connsiteY2" fmla="*/ 147750 h 149074"/>
                  <a:gd name="connsiteX3" fmla="*/ 5360 w 31667"/>
                  <a:gd name="connsiteY3" fmla="*/ 101713 h 149074"/>
                  <a:gd name="connsiteX4" fmla="*/ 2185 w 31667"/>
                  <a:gd name="connsiteY4" fmla="*/ 113 h 14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67" h="149074">
                    <a:moveTo>
                      <a:pt x="2185" y="113"/>
                    </a:moveTo>
                    <a:cubicBezTo>
                      <a:pt x="6418" y="3817"/>
                      <a:pt x="27320" y="99332"/>
                      <a:pt x="30760" y="123938"/>
                    </a:cubicBezTo>
                    <a:cubicBezTo>
                      <a:pt x="34200" y="148544"/>
                      <a:pt x="27056" y="151454"/>
                      <a:pt x="22823" y="147750"/>
                    </a:cubicBezTo>
                    <a:cubicBezTo>
                      <a:pt x="18590" y="144046"/>
                      <a:pt x="10387" y="118911"/>
                      <a:pt x="5360" y="101713"/>
                    </a:cubicBezTo>
                    <a:cubicBezTo>
                      <a:pt x="333" y="84515"/>
                      <a:pt x="-2048" y="-3591"/>
                      <a:pt x="2185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DB4DC743-06CE-4AD3-988F-E71289F00432}"/>
                  </a:ext>
                </a:extLst>
              </p:cNvPr>
              <p:cNvSpPr/>
              <p:nvPr/>
            </p:nvSpPr>
            <p:spPr>
              <a:xfrm>
                <a:off x="5637760" y="1472782"/>
                <a:ext cx="227581" cy="554245"/>
              </a:xfrm>
              <a:custGeom>
                <a:avLst/>
                <a:gdLst>
                  <a:gd name="connsiteX0" fmla="*/ 26186 w 202499"/>
                  <a:gd name="connsiteY0" fmla="*/ 23 h 493161"/>
                  <a:gd name="connsiteX1" fmla="*/ 18248 w 202499"/>
                  <a:gd name="connsiteY1" fmla="*/ 111148 h 493161"/>
                  <a:gd name="connsiteX2" fmla="*/ 43648 w 202499"/>
                  <a:gd name="connsiteY2" fmla="*/ 204811 h 493161"/>
                  <a:gd name="connsiteX3" fmla="*/ 78573 w 202499"/>
                  <a:gd name="connsiteY3" fmla="*/ 309586 h 493161"/>
                  <a:gd name="connsiteX4" fmla="*/ 119848 w 202499"/>
                  <a:gd name="connsiteY4" fmla="*/ 398486 h 493161"/>
                  <a:gd name="connsiteX5" fmla="*/ 202398 w 202499"/>
                  <a:gd name="connsiteY5" fmla="*/ 492148 h 493161"/>
                  <a:gd name="connsiteX6" fmla="*/ 135723 w 202499"/>
                  <a:gd name="connsiteY6" fmla="*/ 442936 h 493161"/>
                  <a:gd name="connsiteX7" fmla="*/ 84923 w 202499"/>
                  <a:gd name="connsiteY7" fmla="*/ 361973 h 493161"/>
                  <a:gd name="connsiteX8" fmla="*/ 24598 w 202499"/>
                  <a:gd name="connsiteY8" fmla="*/ 230211 h 493161"/>
                  <a:gd name="connsiteX9" fmla="*/ 786 w 202499"/>
                  <a:gd name="connsiteY9" fmla="*/ 120673 h 493161"/>
                  <a:gd name="connsiteX10" fmla="*/ 26186 w 202499"/>
                  <a:gd name="connsiteY10" fmla="*/ 23 h 49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2499" h="493161">
                    <a:moveTo>
                      <a:pt x="26186" y="23"/>
                    </a:moveTo>
                    <a:cubicBezTo>
                      <a:pt x="29096" y="-1564"/>
                      <a:pt x="15338" y="77017"/>
                      <a:pt x="18248" y="111148"/>
                    </a:cubicBezTo>
                    <a:cubicBezTo>
                      <a:pt x="21158" y="145279"/>
                      <a:pt x="33594" y="171738"/>
                      <a:pt x="43648" y="204811"/>
                    </a:cubicBezTo>
                    <a:cubicBezTo>
                      <a:pt x="53702" y="237884"/>
                      <a:pt x="65873" y="277307"/>
                      <a:pt x="78573" y="309586"/>
                    </a:cubicBezTo>
                    <a:cubicBezTo>
                      <a:pt x="91273" y="341865"/>
                      <a:pt x="99211" y="368059"/>
                      <a:pt x="119848" y="398486"/>
                    </a:cubicBezTo>
                    <a:cubicBezTo>
                      <a:pt x="140485" y="428913"/>
                      <a:pt x="199752" y="484740"/>
                      <a:pt x="202398" y="492148"/>
                    </a:cubicBezTo>
                    <a:cubicBezTo>
                      <a:pt x="205044" y="499556"/>
                      <a:pt x="155302" y="464632"/>
                      <a:pt x="135723" y="442936"/>
                    </a:cubicBezTo>
                    <a:cubicBezTo>
                      <a:pt x="116144" y="421240"/>
                      <a:pt x="103444" y="397427"/>
                      <a:pt x="84923" y="361973"/>
                    </a:cubicBezTo>
                    <a:cubicBezTo>
                      <a:pt x="66402" y="326519"/>
                      <a:pt x="38621" y="270428"/>
                      <a:pt x="24598" y="230211"/>
                    </a:cubicBezTo>
                    <a:cubicBezTo>
                      <a:pt x="10575" y="189994"/>
                      <a:pt x="6607" y="157715"/>
                      <a:pt x="786" y="120673"/>
                    </a:cubicBezTo>
                    <a:cubicBezTo>
                      <a:pt x="-5035" y="83631"/>
                      <a:pt x="23276" y="1610"/>
                      <a:pt x="26186" y="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88EE9690-21DD-4BD2-B96B-552BFBE11287}"/>
                  </a:ext>
                </a:extLst>
              </p:cNvPr>
              <p:cNvSpPr/>
              <p:nvPr/>
            </p:nvSpPr>
            <p:spPr>
              <a:xfrm>
                <a:off x="6248044" y="1477690"/>
                <a:ext cx="232711" cy="548751"/>
              </a:xfrm>
              <a:custGeom>
                <a:avLst/>
                <a:gdLst>
                  <a:gd name="connsiteX0" fmla="*/ 207062 w 207064"/>
                  <a:gd name="connsiteY0" fmla="*/ 2006 h 488273"/>
                  <a:gd name="connsiteX1" fmla="*/ 178487 w 207064"/>
                  <a:gd name="connsiteY1" fmla="*/ 276644 h 488273"/>
                  <a:gd name="connsiteX2" fmla="*/ 132449 w 207064"/>
                  <a:gd name="connsiteY2" fmla="*/ 357606 h 488273"/>
                  <a:gd name="connsiteX3" fmla="*/ 687 w 207064"/>
                  <a:gd name="connsiteY3" fmla="*/ 487781 h 488273"/>
                  <a:gd name="connsiteX4" fmla="*/ 83237 w 207064"/>
                  <a:gd name="connsiteY4" fmla="*/ 397294 h 488273"/>
                  <a:gd name="connsiteX5" fmla="*/ 140387 w 207064"/>
                  <a:gd name="connsiteY5" fmla="*/ 275056 h 488273"/>
                  <a:gd name="connsiteX6" fmla="*/ 173724 w 207064"/>
                  <a:gd name="connsiteY6" fmla="*/ 198856 h 488273"/>
                  <a:gd name="connsiteX7" fmla="*/ 180074 w 207064"/>
                  <a:gd name="connsiteY7" fmla="*/ 152819 h 488273"/>
                  <a:gd name="connsiteX8" fmla="*/ 207062 w 207064"/>
                  <a:gd name="connsiteY8" fmla="*/ 2006 h 48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064" h="488273">
                    <a:moveTo>
                      <a:pt x="207062" y="2006"/>
                    </a:moveTo>
                    <a:cubicBezTo>
                      <a:pt x="206798" y="22643"/>
                      <a:pt x="190922" y="217377"/>
                      <a:pt x="178487" y="276644"/>
                    </a:cubicBezTo>
                    <a:cubicBezTo>
                      <a:pt x="166051" y="335911"/>
                      <a:pt x="162082" y="322417"/>
                      <a:pt x="132449" y="357606"/>
                    </a:cubicBezTo>
                    <a:cubicBezTo>
                      <a:pt x="102816" y="392795"/>
                      <a:pt x="8889" y="481166"/>
                      <a:pt x="687" y="487781"/>
                    </a:cubicBezTo>
                    <a:cubicBezTo>
                      <a:pt x="-7515" y="494396"/>
                      <a:pt x="59954" y="432748"/>
                      <a:pt x="83237" y="397294"/>
                    </a:cubicBezTo>
                    <a:cubicBezTo>
                      <a:pt x="106520" y="361840"/>
                      <a:pt x="125306" y="308129"/>
                      <a:pt x="140387" y="275056"/>
                    </a:cubicBezTo>
                    <a:cubicBezTo>
                      <a:pt x="155468" y="241983"/>
                      <a:pt x="167109" y="219229"/>
                      <a:pt x="173724" y="198856"/>
                    </a:cubicBezTo>
                    <a:cubicBezTo>
                      <a:pt x="180338" y="178483"/>
                      <a:pt x="177693" y="179542"/>
                      <a:pt x="180074" y="152819"/>
                    </a:cubicBezTo>
                    <a:cubicBezTo>
                      <a:pt x="182455" y="126096"/>
                      <a:pt x="207326" y="-18631"/>
                      <a:pt x="207062" y="20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F175750F-352B-425A-A418-307FA614F586}"/>
                  </a:ext>
                </a:extLst>
              </p:cNvPr>
              <p:cNvSpPr/>
              <p:nvPr/>
            </p:nvSpPr>
            <p:spPr>
              <a:xfrm>
                <a:off x="6479555" y="1375039"/>
                <a:ext cx="158243" cy="720431"/>
              </a:xfrm>
              <a:custGeom>
                <a:avLst/>
                <a:gdLst>
                  <a:gd name="connsiteX0" fmla="*/ 4241 w 140803"/>
                  <a:gd name="connsiteY0" fmla="*/ 6032 h 641032"/>
                  <a:gd name="connsiteX1" fmla="*/ 113778 w 140803"/>
                  <a:gd name="connsiteY1" fmla="*/ 339407 h 641032"/>
                  <a:gd name="connsiteX2" fmla="*/ 77266 w 140803"/>
                  <a:gd name="connsiteY2" fmla="*/ 261619 h 641032"/>
                  <a:gd name="connsiteX3" fmla="*/ 140766 w 140803"/>
                  <a:gd name="connsiteY3" fmla="*/ 488632 h 641032"/>
                  <a:gd name="connsiteX4" fmla="*/ 86791 w 140803"/>
                  <a:gd name="connsiteY4" fmla="*/ 209232 h 641032"/>
                  <a:gd name="connsiteX5" fmla="*/ 107428 w 140803"/>
                  <a:gd name="connsiteY5" fmla="*/ 458469 h 641032"/>
                  <a:gd name="connsiteX6" fmla="*/ 123303 w 140803"/>
                  <a:gd name="connsiteY6" fmla="*/ 575944 h 641032"/>
                  <a:gd name="connsiteX7" fmla="*/ 123303 w 140803"/>
                  <a:gd name="connsiteY7" fmla="*/ 641032 h 641032"/>
                  <a:gd name="connsiteX8" fmla="*/ 123303 w 140803"/>
                  <a:gd name="connsiteY8" fmla="*/ 445769 h 641032"/>
                  <a:gd name="connsiteX9" fmla="*/ 136003 w 140803"/>
                  <a:gd name="connsiteY9" fmla="*/ 453707 h 641032"/>
                  <a:gd name="connsiteX10" fmla="*/ 97903 w 140803"/>
                  <a:gd name="connsiteY10" fmla="*/ 317182 h 641032"/>
                  <a:gd name="connsiteX11" fmla="*/ 109016 w 140803"/>
                  <a:gd name="connsiteY11" fmla="*/ 342582 h 641032"/>
                  <a:gd name="connsiteX12" fmla="*/ 40753 w 140803"/>
                  <a:gd name="connsiteY12" fmla="*/ 112394 h 641032"/>
                  <a:gd name="connsiteX13" fmla="*/ 23291 w 140803"/>
                  <a:gd name="connsiteY13" fmla="*/ 121919 h 641032"/>
                  <a:gd name="connsiteX14" fmla="*/ 4241 w 140803"/>
                  <a:gd name="connsiteY14" fmla="*/ 6032 h 64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803" h="641032">
                    <a:moveTo>
                      <a:pt x="4241" y="6032"/>
                    </a:moveTo>
                    <a:cubicBezTo>
                      <a:pt x="19322" y="42280"/>
                      <a:pt x="101607" y="296809"/>
                      <a:pt x="113778" y="339407"/>
                    </a:cubicBezTo>
                    <a:cubicBezTo>
                      <a:pt x="125949" y="382005"/>
                      <a:pt x="72768" y="236748"/>
                      <a:pt x="77266" y="261619"/>
                    </a:cubicBezTo>
                    <a:cubicBezTo>
                      <a:pt x="81764" y="286490"/>
                      <a:pt x="139178" y="497363"/>
                      <a:pt x="140766" y="488632"/>
                    </a:cubicBezTo>
                    <a:cubicBezTo>
                      <a:pt x="142354" y="479901"/>
                      <a:pt x="92347" y="214259"/>
                      <a:pt x="86791" y="209232"/>
                    </a:cubicBezTo>
                    <a:cubicBezTo>
                      <a:pt x="81235" y="204205"/>
                      <a:pt x="101343" y="397350"/>
                      <a:pt x="107428" y="458469"/>
                    </a:cubicBezTo>
                    <a:cubicBezTo>
                      <a:pt x="113513" y="519588"/>
                      <a:pt x="120657" y="545517"/>
                      <a:pt x="123303" y="575944"/>
                    </a:cubicBezTo>
                    <a:cubicBezTo>
                      <a:pt x="125949" y="606371"/>
                      <a:pt x="123303" y="641032"/>
                      <a:pt x="123303" y="641032"/>
                    </a:cubicBezTo>
                    <a:cubicBezTo>
                      <a:pt x="123303" y="619336"/>
                      <a:pt x="121186" y="476990"/>
                      <a:pt x="123303" y="445769"/>
                    </a:cubicBezTo>
                    <a:cubicBezTo>
                      <a:pt x="125420" y="414548"/>
                      <a:pt x="140236" y="475138"/>
                      <a:pt x="136003" y="453707"/>
                    </a:cubicBezTo>
                    <a:cubicBezTo>
                      <a:pt x="131770" y="432276"/>
                      <a:pt x="102401" y="335703"/>
                      <a:pt x="97903" y="317182"/>
                    </a:cubicBezTo>
                    <a:cubicBezTo>
                      <a:pt x="93405" y="298661"/>
                      <a:pt x="118541" y="376713"/>
                      <a:pt x="109016" y="342582"/>
                    </a:cubicBezTo>
                    <a:cubicBezTo>
                      <a:pt x="99491" y="308451"/>
                      <a:pt x="55040" y="149171"/>
                      <a:pt x="40753" y="112394"/>
                    </a:cubicBezTo>
                    <a:cubicBezTo>
                      <a:pt x="26466" y="75617"/>
                      <a:pt x="27789" y="135677"/>
                      <a:pt x="23291" y="121919"/>
                    </a:cubicBezTo>
                    <a:cubicBezTo>
                      <a:pt x="18793" y="108161"/>
                      <a:pt x="-10840" y="-30216"/>
                      <a:pt x="4241" y="60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FC510FC5-F6CE-4CEC-B120-99E90603EA6A}"/>
                  </a:ext>
                </a:extLst>
              </p:cNvPr>
              <p:cNvSpPr/>
              <p:nvPr/>
            </p:nvSpPr>
            <p:spPr>
              <a:xfrm>
                <a:off x="6312315" y="1739155"/>
                <a:ext cx="157855" cy="374491"/>
              </a:xfrm>
              <a:custGeom>
                <a:avLst/>
                <a:gdLst>
                  <a:gd name="connsiteX0" fmla="*/ 140349 w 140458"/>
                  <a:gd name="connsiteY0" fmla="*/ 1132 h 333218"/>
                  <a:gd name="connsiteX1" fmla="*/ 73674 w 140458"/>
                  <a:gd name="connsiteY1" fmla="*/ 221795 h 333218"/>
                  <a:gd name="connsiteX2" fmla="*/ 57799 w 140458"/>
                  <a:gd name="connsiteY2" fmla="*/ 278945 h 333218"/>
                  <a:gd name="connsiteX3" fmla="*/ 29224 w 140458"/>
                  <a:gd name="connsiteY3" fmla="*/ 329745 h 333218"/>
                  <a:gd name="connsiteX4" fmla="*/ 29224 w 140458"/>
                  <a:gd name="connsiteY4" fmla="*/ 275770 h 333218"/>
                  <a:gd name="connsiteX5" fmla="*/ 26049 w 140458"/>
                  <a:gd name="connsiteY5" fmla="*/ 188457 h 333218"/>
                  <a:gd name="connsiteX6" fmla="*/ 649 w 140458"/>
                  <a:gd name="connsiteY6" fmla="*/ 332920 h 333218"/>
                  <a:gd name="connsiteX7" fmla="*/ 56211 w 140458"/>
                  <a:gd name="connsiteY7" fmla="*/ 142420 h 333218"/>
                  <a:gd name="connsiteX8" fmla="*/ 140349 w 140458"/>
                  <a:gd name="connsiteY8" fmla="*/ 1132 h 33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458" h="333218">
                    <a:moveTo>
                      <a:pt x="140349" y="1132"/>
                    </a:moveTo>
                    <a:cubicBezTo>
                      <a:pt x="143259" y="14361"/>
                      <a:pt x="87432" y="175493"/>
                      <a:pt x="73674" y="221795"/>
                    </a:cubicBezTo>
                    <a:cubicBezTo>
                      <a:pt x="59916" y="268097"/>
                      <a:pt x="65207" y="260953"/>
                      <a:pt x="57799" y="278945"/>
                    </a:cubicBezTo>
                    <a:cubicBezTo>
                      <a:pt x="50391" y="296937"/>
                      <a:pt x="33986" y="330274"/>
                      <a:pt x="29224" y="329745"/>
                    </a:cubicBezTo>
                    <a:cubicBezTo>
                      <a:pt x="24461" y="329216"/>
                      <a:pt x="29753" y="299318"/>
                      <a:pt x="29224" y="275770"/>
                    </a:cubicBezTo>
                    <a:cubicBezTo>
                      <a:pt x="28695" y="252222"/>
                      <a:pt x="30812" y="178932"/>
                      <a:pt x="26049" y="188457"/>
                    </a:cubicBezTo>
                    <a:cubicBezTo>
                      <a:pt x="21286" y="197982"/>
                      <a:pt x="-4378" y="340593"/>
                      <a:pt x="649" y="332920"/>
                    </a:cubicBezTo>
                    <a:cubicBezTo>
                      <a:pt x="5676" y="325247"/>
                      <a:pt x="33986" y="190839"/>
                      <a:pt x="56211" y="142420"/>
                    </a:cubicBezTo>
                    <a:cubicBezTo>
                      <a:pt x="78436" y="94001"/>
                      <a:pt x="137439" y="-12097"/>
                      <a:pt x="140349" y="11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0FDA499F-0278-40FD-9D2E-DDB89BD6FE0A}"/>
                  </a:ext>
                </a:extLst>
              </p:cNvPr>
              <p:cNvSpPr/>
              <p:nvPr/>
            </p:nvSpPr>
            <p:spPr>
              <a:xfrm>
                <a:off x="6519881" y="1544340"/>
                <a:ext cx="78824" cy="788036"/>
              </a:xfrm>
              <a:custGeom>
                <a:avLst/>
                <a:gdLst>
                  <a:gd name="connsiteX0" fmla="*/ 4871 w 70137"/>
                  <a:gd name="connsiteY0" fmla="*/ 7789 h 701186"/>
                  <a:gd name="connsiteX1" fmla="*/ 46146 w 70137"/>
                  <a:gd name="connsiteY1" fmla="*/ 466576 h 701186"/>
                  <a:gd name="connsiteX2" fmla="*/ 19159 w 70137"/>
                  <a:gd name="connsiteY2" fmla="*/ 125264 h 701186"/>
                  <a:gd name="connsiteX3" fmla="*/ 69959 w 70137"/>
                  <a:gd name="connsiteY3" fmla="*/ 696764 h 701186"/>
                  <a:gd name="connsiteX4" fmla="*/ 36621 w 70137"/>
                  <a:gd name="connsiteY4" fmla="*/ 398314 h 701186"/>
                  <a:gd name="connsiteX5" fmla="*/ 54084 w 70137"/>
                  <a:gd name="connsiteY5" fmla="*/ 553889 h 701186"/>
                  <a:gd name="connsiteX6" fmla="*/ 1696 w 70137"/>
                  <a:gd name="connsiteY6" fmla="*/ 199876 h 701186"/>
                  <a:gd name="connsiteX7" fmla="*/ 12809 w 70137"/>
                  <a:gd name="connsiteY7" fmla="*/ 177651 h 701186"/>
                  <a:gd name="connsiteX8" fmla="*/ 4871 w 70137"/>
                  <a:gd name="connsiteY8" fmla="*/ 7789 h 70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137" h="701186">
                    <a:moveTo>
                      <a:pt x="4871" y="7789"/>
                    </a:moveTo>
                    <a:cubicBezTo>
                      <a:pt x="10427" y="55943"/>
                      <a:pt x="43765" y="446997"/>
                      <a:pt x="46146" y="466576"/>
                    </a:cubicBezTo>
                    <a:cubicBezTo>
                      <a:pt x="48527" y="486155"/>
                      <a:pt x="15190" y="86899"/>
                      <a:pt x="19159" y="125264"/>
                    </a:cubicBezTo>
                    <a:cubicBezTo>
                      <a:pt x="23128" y="163629"/>
                      <a:pt x="67049" y="651256"/>
                      <a:pt x="69959" y="696764"/>
                    </a:cubicBezTo>
                    <a:cubicBezTo>
                      <a:pt x="72869" y="742272"/>
                      <a:pt x="39267" y="422126"/>
                      <a:pt x="36621" y="398314"/>
                    </a:cubicBezTo>
                    <a:cubicBezTo>
                      <a:pt x="33975" y="374502"/>
                      <a:pt x="59905" y="586962"/>
                      <a:pt x="54084" y="553889"/>
                    </a:cubicBezTo>
                    <a:cubicBezTo>
                      <a:pt x="48263" y="520816"/>
                      <a:pt x="8575" y="262582"/>
                      <a:pt x="1696" y="199876"/>
                    </a:cubicBezTo>
                    <a:cubicBezTo>
                      <a:pt x="-5183" y="137170"/>
                      <a:pt x="10957" y="205961"/>
                      <a:pt x="12809" y="177651"/>
                    </a:cubicBezTo>
                    <a:cubicBezTo>
                      <a:pt x="14661" y="149341"/>
                      <a:pt x="-685" y="-40365"/>
                      <a:pt x="4871" y="77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A7F8BD35-9C4F-44BA-8F36-18B916EF95D1}"/>
                  </a:ext>
                </a:extLst>
              </p:cNvPr>
              <p:cNvSpPr/>
              <p:nvPr/>
            </p:nvSpPr>
            <p:spPr>
              <a:xfrm>
                <a:off x="5434648" y="1435113"/>
                <a:ext cx="155993" cy="879936"/>
              </a:xfrm>
              <a:custGeom>
                <a:avLst/>
                <a:gdLst>
                  <a:gd name="connsiteX0" fmla="*/ 138650 w 138801"/>
                  <a:gd name="connsiteY0" fmla="*/ 1790 h 782958"/>
                  <a:gd name="connsiteX1" fmla="*/ 105313 w 138801"/>
                  <a:gd name="connsiteY1" fmla="*/ 176415 h 782958"/>
                  <a:gd name="connsiteX2" fmla="*/ 108488 w 138801"/>
                  <a:gd name="connsiteY2" fmla="*/ 114503 h 782958"/>
                  <a:gd name="connsiteX3" fmla="*/ 105313 w 138801"/>
                  <a:gd name="connsiteY3" fmla="*/ 235153 h 782958"/>
                  <a:gd name="connsiteX4" fmla="*/ 114838 w 138801"/>
                  <a:gd name="connsiteY4" fmla="*/ 163715 h 782958"/>
                  <a:gd name="connsiteX5" fmla="*/ 59275 w 138801"/>
                  <a:gd name="connsiteY5" fmla="*/ 382790 h 782958"/>
                  <a:gd name="connsiteX6" fmla="*/ 84675 w 138801"/>
                  <a:gd name="connsiteY6" fmla="*/ 273253 h 782958"/>
                  <a:gd name="connsiteX7" fmla="*/ 33875 w 138801"/>
                  <a:gd name="connsiteY7" fmla="*/ 471690 h 782958"/>
                  <a:gd name="connsiteX8" fmla="*/ 64038 w 138801"/>
                  <a:gd name="connsiteY8" fmla="*/ 331990 h 782958"/>
                  <a:gd name="connsiteX9" fmla="*/ 35463 w 138801"/>
                  <a:gd name="connsiteY9" fmla="*/ 559003 h 782958"/>
                  <a:gd name="connsiteX10" fmla="*/ 49750 w 138801"/>
                  <a:gd name="connsiteY10" fmla="*/ 562178 h 782958"/>
                  <a:gd name="connsiteX11" fmla="*/ 35463 w 138801"/>
                  <a:gd name="connsiteY11" fmla="*/ 490740 h 782958"/>
                  <a:gd name="connsiteX12" fmla="*/ 538 w 138801"/>
                  <a:gd name="connsiteY12" fmla="*/ 627265 h 782958"/>
                  <a:gd name="connsiteX13" fmla="*/ 14825 w 138801"/>
                  <a:gd name="connsiteY13" fmla="*/ 782840 h 782958"/>
                  <a:gd name="connsiteX14" fmla="*/ 22763 w 138801"/>
                  <a:gd name="connsiteY14" fmla="*/ 646315 h 782958"/>
                  <a:gd name="connsiteX15" fmla="*/ 64038 w 138801"/>
                  <a:gd name="connsiteY15" fmla="*/ 309765 h 782958"/>
                  <a:gd name="connsiteX16" fmla="*/ 71975 w 138801"/>
                  <a:gd name="connsiteY16" fmla="*/ 265315 h 782958"/>
                  <a:gd name="connsiteX17" fmla="*/ 116425 w 138801"/>
                  <a:gd name="connsiteY17" fmla="*/ 95453 h 782958"/>
                  <a:gd name="connsiteX18" fmla="*/ 138650 w 138801"/>
                  <a:gd name="connsiteY18" fmla="*/ 1790 h 782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8801" h="782958">
                    <a:moveTo>
                      <a:pt x="138650" y="1790"/>
                    </a:moveTo>
                    <a:cubicBezTo>
                      <a:pt x="136798" y="15284"/>
                      <a:pt x="110340" y="157630"/>
                      <a:pt x="105313" y="176415"/>
                    </a:cubicBezTo>
                    <a:cubicBezTo>
                      <a:pt x="100286" y="195200"/>
                      <a:pt x="108488" y="104713"/>
                      <a:pt x="108488" y="114503"/>
                    </a:cubicBezTo>
                    <a:cubicBezTo>
                      <a:pt x="108488" y="124293"/>
                      <a:pt x="104255" y="226951"/>
                      <a:pt x="105313" y="235153"/>
                    </a:cubicBezTo>
                    <a:cubicBezTo>
                      <a:pt x="106371" y="243355"/>
                      <a:pt x="122511" y="139109"/>
                      <a:pt x="114838" y="163715"/>
                    </a:cubicBezTo>
                    <a:cubicBezTo>
                      <a:pt x="107165" y="188321"/>
                      <a:pt x="64302" y="364534"/>
                      <a:pt x="59275" y="382790"/>
                    </a:cubicBezTo>
                    <a:cubicBezTo>
                      <a:pt x="54248" y="401046"/>
                      <a:pt x="88908" y="258436"/>
                      <a:pt x="84675" y="273253"/>
                    </a:cubicBezTo>
                    <a:cubicBezTo>
                      <a:pt x="80442" y="288070"/>
                      <a:pt x="37314" y="461901"/>
                      <a:pt x="33875" y="471690"/>
                    </a:cubicBezTo>
                    <a:cubicBezTo>
                      <a:pt x="30436" y="481479"/>
                      <a:pt x="63773" y="317438"/>
                      <a:pt x="64038" y="331990"/>
                    </a:cubicBezTo>
                    <a:cubicBezTo>
                      <a:pt x="64303" y="346542"/>
                      <a:pt x="37844" y="520638"/>
                      <a:pt x="35463" y="559003"/>
                    </a:cubicBezTo>
                    <a:cubicBezTo>
                      <a:pt x="33082" y="597368"/>
                      <a:pt x="49750" y="573555"/>
                      <a:pt x="49750" y="562178"/>
                    </a:cubicBezTo>
                    <a:cubicBezTo>
                      <a:pt x="49750" y="550801"/>
                      <a:pt x="43665" y="479892"/>
                      <a:pt x="35463" y="490740"/>
                    </a:cubicBezTo>
                    <a:cubicBezTo>
                      <a:pt x="27261" y="501588"/>
                      <a:pt x="3978" y="578582"/>
                      <a:pt x="538" y="627265"/>
                    </a:cubicBezTo>
                    <a:cubicBezTo>
                      <a:pt x="-2902" y="675948"/>
                      <a:pt x="11121" y="779665"/>
                      <a:pt x="14825" y="782840"/>
                    </a:cubicBezTo>
                    <a:cubicBezTo>
                      <a:pt x="18529" y="786015"/>
                      <a:pt x="14561" y="725161"/>
                      <a:pt x="22763" y="646315"/>
                    </a:cubicBezTo>
                    <a:cubicBezTo>
                      <a:pt x="30965" y="567469"/>
                      <a:pt x="55836" y="373265"/>
                      <a:pt x="64038" y="309765"/>
                    </a:cubicBezTo>
                    <a:cubicBezTo>
                      <a:pt x="72240" y="246265"/>
                      <a:pt x="63244" y="301034"/>
                      <a:pt x="71975" y="265315"/>
                    </a:cubicBezTo>
                    <a:cubicBezTo>
                      <a:pt x="80706" y="229596"/>
                      <a:pt x="107958" y="136728"/>
                      <a:pt x="116425" y="95453"/>
                    </a:cubicBezTo>
                    <a:cubicBezTo>
                      <a:pt x="124892" y="54178"/>
                      <a:pt x="140502" y="-11704"/>
                      <a:pt x="138650" y="1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B57971B3-27A5-4A3D-8F77-5D5E4602CE4E}"/>
                  </a:ext>
                </a:extLst>
              </p:cNvPr>
              <p:cNvSpPr/>
              <p:nvPr/>
            </p:nvSpPr>
            <p:spPr>
              <a:xfrm>
                <a:off x="5682355" y="1806626"/>
                <a:ext cx="182879" cy="585884"/>
              </a:xfrm>
              <a:custGeom>
                <a:avLst/>
                <a:gdLst>
                  <a:gd name="connsiteX0" fmla="*/ 15081 w 162724"/>
                  <a:gd name="connsiteY0" fmla="*/ 1422 h 521313"/>
                  <a:gd name="connsiteX1" fmla="*/ 111918 w 162724"/>
                  <a:gd name="connsiteY1" fmla="*/ 196685 h 521313"/>
                  <a:gd name="connsiteX2" fmla="*/ 88106 w 162724"/>
                  <a:gd name="connsiteY2" fmla="*/ 169697 h 521313"/>
                  <a:gd name="connsiteX3" fmla="*/ 137318 w 162724"/>
                  <a:gd name="connsiteY3" fmla="*/ 306222 h 521313"/>
                  <a:gd name="connsiteX4" fmla="*/ 97631 w 162724"/>
                  <a:gd name="connsiteY4" fmla="*/ 201447 h 521313"/>
                  <a:gd name="connsiteX5" fmla="*/ 161131 w 162724"/>
                  <a:gd name="connsiteY5" fmla="*/ 417347 h 521313"/>
                  <a:gd name="connsiteX6" fmla="*/ 80168 w 162724"/>
                  <a:gd name="connsiteY6" fmla="*/ 190335 h 521313"/>
                  <a:gd name="connsiteX7" fmla="*/ 162718 w 162724"/>
                  <a:gd name="connsiteY7" fmla="*/ 449097 h 521313"/>
                  <a:gd name="connsiteX8" fmla="*/ 84931 w 162724"/>
                  <a:gd name="connsiteY8" fmla="*/ 231610 h 521313"/>
                  <a:gd name="connsiteX9" fmla="*/ 110331 w 162724"/>
                  <a:gd name="connsiteY9" fmla="*/ 520535 h 521313"/>
                  <a:gd name="connsiteX10" fmla="*/ 61118 w 162724"/>
                  <a:gd name="connsiteY10" fmla="*/ 312572 h 521313"/>
                  <a:gd name="connsiteX11" fmla="*/ 19843 w 162724"/>
                  <a:gd name="connsiteY11" fmla="*/ 185572 h 521313"/>
                  <a:gd name="connsiteX12" fmla="*/ 54768 w 162724"/>
                  <a:gd name="connsiteY12" fmla="*/ 290347 h 521313"/>
                  <a:gd name="connsiteX13" fmla="*/ 5556 w 162724"/>
                  <a:gd name="connsiteY13" fmla="*/ 130010 h 521313"/>
                  <a:gd name="connsiteX14" fmla="*/ 793 w 162724"/>
                  <a:gd name="connsiteY14" fmla="*/ 50635 h 521313"/>
                  <a:gd name="connsiteX15" fmla="*/ 2381 w 162724"/>
                  <a:gd name="connsiteY15" fmla="*/ 104610 h 521313"/>
                  <a:gd name="connsiteX16" fmla="*/ 15081 w 162724"/>
                  <a:gd name="connsiteY16" fmla="*/ 1422 h 521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2724" h="521313">
                    <a:moveTo>
                      <a:pt x="15081" y="1422"/>
                    </a:moveTo>
                    <a:cubicBezTo>
                      <a:pt x="33337" y="16768"/>
                      <a:pt x="99747" y="168639"/>
                      <a:pt x="111918" y="196685"/>
                    </a:cubicBezTo>
                    <a:cubicBezTo>
                      <a:pt x="124089" y="224731"/>
                      <a:pt x="83873" y="151441"/>
                      <a:pt x="88106" y="169697"/>
                    </a:cubicBezTo>
                    <a:cubicBezTo>
                      <a:pt x="92339" y="187953"/>
                      <a:pt x="135731" y="300930"/>
                      <a:pt x="137318" y="306222"/>
                    </a:cubicBezTo>
                    <a:cubicBezTo>
                      <a:pt x="138905" y="311514"/>
                      <a:pt x="93662" y="182926"/>
                      <a:pt x="97631" y="201447"/>
                    </a:cubicBezTo>
                    <a:cubicBezTo>
                      <a:pt x="101600" y="219968"/>
                      <a:pt x="164041" y="419199"/>
                      <a:pt x="161131" y="417347"/>
                    </a:cubicBezTo>
                    <a:cubicBezTo>
                      <a:pt x="158221" y="415495"/>
                      <a:pt x="79904" y="185043"/>
                      <a:pt x="80168" y="190335"/>
                    </a:cubicBezTo>
                    <a:cubicBezTo>
                      <a:pt x="80432" y="195627"/>
                      <a:pt x="161924" y="442218"/>
                      <a:pt x="162718" y="449097"/>
                    </a:cubicBezTo>
                    <a:cubicBezTo>
                      <a:pt x="163512" y="455976"/>
                      <a:pt x="93662" y="219704"/>
                      <a:pt x="84931" y="231610"/>
                    </a:cubicBezTo>
                    <a:cubicBezTo>
                      <a:pt x="76200" y="243516"/>
                      <a:pt x="114300" y="507041"/>
                      <a:pt x="110331" y="520535"/>
                    </a:cubicBezTo>
                    <a:cubicBezTo>
                      <a:pt x="106362" y="534029"/>
                      <a:pt x="76199" y="368399"/>
                      <a:pt x="61118" y="312572"/>
                    </a:cubicBezTo>
                    <a:cubicBezTo>
                      <a:pt x="46037" y="256745"/>
                      <a:pt x="20901" y="189276"/>
                      <a:pt x="19843" y="185572"/>
                    </a:cubicBezTo>
                    <a:cubicBezTo>
                      <a:pt x="18785" y="181868"/>
                      <a:pt x="57149" y="299607"/>
                      <a:pt x="54768" y="290347"/>
                    </a:cubicBezTo>
                    <a:cubicBezTo>
                      <a:pt x="52387" y="281087"/>
                      <a:pt x="14552" y="169962"/>
                      <a:pt x="5556" y="130010"/>
                    </a:cubicBezTo>
                    <a:cubicBezTo>
                      <a:pt x="-3440" y="90058"/>
                      <a:pt x="1322" y="54868"/>
                      <a:pt x="793" y="50635"/>
                    </a:cubicBezTo>
                    <a:cubicBezTo>
                      <a:pt x="264" y="46402"/>
                      <a:pt x="794" y="109372"/>
                      <a:pt x="2381" y="104610"/>
                    </a:cubicBezTo>
                    <a:cubicBezTo>
                      <a:pt x="3968" y="99848"/>
                      <a:pt x="-3175" y="-13924"/>
                      <a:pt x="15081" y="14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A38E5666-09A3-4D9B-BCE1-A85FF0C111B8}"/>
                  </a:ext>
                </a:extLst>
              </p:cNvPr>
              <p:cNvSpPr/>
              <p:nvPr/>
            </p:nvSpPr>
            <p:spPr>
              <a:xfrm>
                <a:off x="5547650" y="1340215"/>
                <a:ext cx="94758" cy="680600"/>
              </a:xfrm>
              <a:custGeom>
                <a:avLst/>
                <a:gdLst>
                  <a:gd name="connsiteX0" fmla="*/ 84140 w 84315"/>
                  <a:gd name="connsiteY0" fmla="*/ 505 h 605591"/>
                  <a:gd name="connsiteX1" fmla="*/ 39690 w 84315"/>
                  <a:gd name="connsiteY1" fmla="*/ 229105 h 605591"/>
                  <a:gd name="connsiteX2" fmla="*/ 53977 w 84315"/>
                  <a:gd name="connsiteY2" fmla="*/ 105280 h 605591"/>
                  <a:gd name="connsiteX3" fmla="*/ 41277 w 84315"/>
                  <a:gd name="connsiteY3" fmla="*/ 254505 h 605591"/>
                  <a:gd name="connsiteX4" fmla="*/ 69852 w 84315"/>
                  <a:gd name="connsiteY4" fmla="*/ 487868 h 605591"/>
                  <a:gd name="connsiteX5" fmla="*/ 42865 w 84315"/>
                  <a:gd name="connsiteY5" fmla="*/ 289430 h 605591"/>
                  <a:gd name="connsiteX6" fmla="*/ 12702 w 84315"/>
                  <a:gd name="connsiteY6" fmla="*/ 432305 h 605591"/>
                  <a:gd name="connsiteX7" fmla="*/ 15877 w 84315"/>
                  <a:gd name="connsiteY7" fmla="*/ 605343 h 605591"/>
                  <a:gd name="connsiteX8" fmla="*/ 30165 w 84315"/>
                  <a:gd name="connsiteY8" fmla="*/ 392618 h 605591"/>
                  <a:gd name="connsiteX9" fmla="*/ 2 w 84315"/>
                  <a:gd name="connsiteY9" fmla="*/ 413255 h 605591"/>
                  <a:gd name="connsiteX10" fmla="*/ 28577 w 84315"/>
                  <a:gd name="connsiteY10" fmla="*/ 230693 h 605591"/>
                  <a:gd name="connsiteX11" fmla="*/ 53977 w 84315"/>
                  <a:gd name="connsiteY11" fmla="*/ 168780 h 605591"/>
                  <a:gd name="connsiteX12" fmla="*/ 84140 w 84315"/>
                  <a:gd name="connsiteY12" fmla="*/ 505 h 60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315" h="605591">
                    <a:moveTo>
                      <a:pt x="84140" y="505"/>
                    </a:moveTo>
                    <a:cubicBezTo>
                      <a:pt x="81759" y="10559"/>
                      <a:pt x="44717" y="211643"/>
                      <a:pt x="39690" y="229105"/>
                    </a:cubicBezTo>
                    <a:cubicBezTo>
                      <a:pt x="34663" y="246568"/>
                      <a:pt x="53713" y="101047"/>
                      <a:pt x="53977" y="105280"/>
                    </a:cubicBezTo>
                    <a:cubicBezTo>
                      <a:pt x="54241" y="109513"/>
                      <a:pt x="38631" y="190740"/>
                      <a:pt x="41277" y="254505"/>
                    </a:cubicBezTo>
                    <a:cubicBezTo>
                      <a:pt x="43923" y="318270"/>
                      <a:pt x="69587" y="482047"/>
                      <a:pt x="69852" y="487868"/>
                    </a:cubicBezTo>
                    <a:cubicBezTo>
                      <a:pt x="70117" y="493689"/>
                      <a:pt x="52390" y="298690"/>
                      <a:pt x="42865" y="289430"/>
                    </a:cubicBezTo>
                    <a:cubicBezTo>
                      <a:pt x="33340" y="280170"/>
                      <a:pt x="17200" y="379653"/>
                      <a:pt x="12702" y="432305"/>
                    </a:cubicBezTo>
                    <a:cubicBezTo>
                      <a:pt x="8204" y="484957"/>
                      <a:pt x="12967" y="611957"/>
                      <a:pt x="15877" y="605343"/>
                    </a:cubicBezTo>
                    <a:cubicBezTo>
                      <a:pt x="18787" y="598729"/>
                      <a:pt x="32811" y="424633"/>
                      <a:pt x="30165" y="392618"/>
                    </a:cubicBezTo>
                    <a:cubicBezTo>
                      <a:pt x="27519" y="360603"/>
                      <a:pt x="267" y="440243"/>
                      <a:pt x="2" y="413255"/>
                    </a:cubicBezTo>
                    <a:cubicBezTo>
                      <a:pt x="-263" y="386268"/>
                      <a:pt x="19581" y="271439"/>
                      <a:pt x="28577" y="230693"/>
                    </a:cubicBezTo>
                    <a:cubicBezTo>
                      <a:pt x="37573" y="189947"/>
                      <a:pt x="43923" y="204234"/>
                      <a:pt x="53977" y="168780"/>
                    </a:cubicBezTo>
                    <a:cubicBezTo>
                      <a:pt x="64031" y="133326"/>
                      <a:pt x="86521" y="-9549"/>
                      <a:pt x="84140" y="5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CB2925ED-F6DA-40F5-9AE3-DBBC247E6182}"/>
                  </a:ext>
                </a:extLst>
              </p:cNvPr>
              <p:cNvSpPr/>
              <p:nvPr/>
            </p:nvSpPr>
            <p:spPr>
              <a:xfrm>
                <a:off x="6450351" y="1556212"/>
                <a:ext cx="64561" cy="558273"/>
              </a:xfrm>
              <a:custGeom>
                <a:avLst/>
                <a:gdLst>
                  <a:gd name="connsiteX0" fmla="*/ 49276 w 57446"/>
                  <a:gd name="connsiteY0" fmla="*/ 401 h 496745"/>
                  <a:gd name="connsiteX1" fmla="*/ 41338 w 57446"/>
                  <a:gd name="connsiteY1" fmla="*/ 209951 h 496745"/>
                  <a:gd name="connsiteX2" fmla="*/ 41338 w 57446"/>
                  <a:gd name="connsiteY2" fmla="*/ 102001 h 496745"/>
                  <a:gd name="connsiteX3" fmla="*/ 42926 w 57446"/>
                  <a:gd name="connsiteY3" fmla="*/ 214713 h 496745"/>
                  <a:gd name="connsiteX4" fmla="*/ 44513 w 57446"/>
                  <a:gd name="connsiteY4" fmla="*/ 344888 h 496745"/>
                  <a:gd name="connsiteX5" fmla="*/ 44513 w 57446"/>
                  <a:gd name="connsiteY5" fmla="*/ 260751 h 496745"/>
                  <a:gd name="connsiteX6" fmla="*/ 52451 w 57446"/>
                  <a:gd name="connsiteY6" fmla="*/ 405213 h 496745"/>
                  <a:gd name="connsiteX7" fmla="*/ 42926 w 57446"/>
                  <a:gd name="connsiteY7" fmla="*/ 475063 h 496745"/>
                  <a:gd name="connsiteX8" fmla="*/ 46101 w 57446"/>
                  <a:gd name="connsiteY8" fmla="*/ 205188 h 496745"/>
                  <a:gd name="connsiteX9" fmla="*/ 63 w 57446"/>
                  <a:gd name="connsiteY9" fmla="*/ 495701 h 496745"/>
                  <a:gd name="connsiteX10" fmla="*/ 36576 w 57446"/>
                  <a:gd name="connsiteY10" fmla="*/ 297263 h 496745"/>
                  <a:gd name="connsiteX11" fmla="*/ 55626 w 57446"/>
                  <a:gd name="connsiteY11" fmla="*/ 160738 h 496745"/>
                  <a:gd name="connsiteX12" fmla="*/ 49276 w 57446"/>
                  <a:gd name="connsiteY12" fmla="*/ 401 h 49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446" h="496745">
                    <a:moveTo>
                      <a:pt x="49276" y="401"/>
                    </a:moveTo>
                    <a:cubicBezTo>
                      <a:pt x="46895" y="8603"/>
                      <a:pt x="42661" y="193018"/>
                      <a:pt x="41338" y="209951"/>
                    </a:cubicBezTo>
                    <a:cubicBezTo>
                      <a:pt x="40015" y="226884"/>
                      <a:pt x="41073" y="101207"/>
                      <a:pt x="41338" y="102001"/>
                    </a:cubicBezTo>
                    <a:cubicBezTo>
                      <a:pt x="41603" y="102795"/>
                      <a:pt x="42397" y="174232"/>
                      <a:pt x="42926" y="214713"/>
                    </a:cubicBezTo>
                    <a:cubicBezTo>
                      <a:pt x="43455" y="255194"/>
                      <a:pt x="44249" y="337215"/>
                      <a:pt x="44513" y="344888"/>
                    </a:cubicBezTo>
                    <a:cubicBezTo>
                      <a:pt x="44777" y="352561"/>
                      <a:pt x="43190" y="250697"/>
                      <a:pt x="44513" y="260751"/>
                    </a:cubicBezTo>
                    <a:cubicBezTo>
                      <a:pt x="45836" y="270805"/>
                      <a:pt x="52716" y="369494"/>
                      <a:pt x="52451" y="405213"/>
                    </a:cubicBezTo>
                    <a:cubicBezTo>
                      <a:pt x="52187" y="440932"/>
                      <a:pt x="43984" y="508400"/>
                      <a:pt x="42926" y="475063"/>
                    </a:cubicBezTo>
                    <a:cubicBezTo>
                      <a:pt x="41868" y="441726"/>
                      <a:pt x="53245" y="201748"/>
                      <a:pt x="46101" y="205188"/>
                    </a:cubicBezTo>
                    <a:cubicBezTo>
                      <a:pt x="38957" y="208628"/>
                      <a:pt x="1650" y="480355"/>
                      <a:pt x="63" y="495701"/>
                    </a:cubicBezTo>
                    <a:cubicBezTo>
                      <a:pt x="-1525" y="511047"/>
                      <a:pt x="27315" y="353090"/>
                      <a:pt x="36576" y="297263"/>
                    </a:cubicBezTo>
                    <a:cubicBezTo>
                      <a:pt x="45837" y="241436"/>
                      <a:pt x="49805" y="209686"/>
                      <a:pt x="55626" y="160738"/>
                    </a:cubicBezTo>
                    <a:cubicBezTo>
                      <a:pt x="61447" y="111790"/>
                      <a:pt x="51657" y="-7801"/>
                      <a:pt x="49276" y="4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437F24BE-AA5E-48E1-A19D-CDB77C05EE4A}"/>
                  </a:ext>
                </a:extLst>
              </p:cNvPr>
              <p:cNvSpPr/>
              <p:nvPr/>
            </p:nvSpPr>
            <p:spPr>
              <a:xfrm>
                <a:off x="5646322" y="1755867"/>
                <a:ext cx="43627" cy="561363"/>
              </a:xfrm>
              <a:custGeom>
                <a:avLst/>
                <a:gdLst>
                  <a:gd name="connsiteX0" fmla="*/ 5868 w 38819"/>
                  <a:gd name="connsiteY0" fmla="*/ 5312 h 499495"/>
                  <a:gd name="connsiteX1" fmla="*/ 5868 w 38819"/>
                  <a:gd name="connsiteY1" fmla="*/ 264075 h 499495"/>
                  <a:gd name="connsiteX2" fmla="*/ 7455 w 38819"/>
                  <a:gd name="connsiteY2" fmla="*/ 103737 h 499495"/>
                  <a:gd name="connsiteX3" fmla="*/ 1105 w 38819"/>
                  <a:gd name="connsiteY3" fmla="*/ 195812 h 499495"/>
                  <a:gd name="connsiteX4" fmla="*/ 32855 w 38819"/>
                  <a:gd name="connsiteY4" fmla="*/ 421237 h 499495"/>
                  <a:gd name="connsiteX5" fmla="*/ 18568 w 38819"/>
                  <a:gd name="connsiteY5" fmla="*/ 189462 h 499495"/>
                  <a:gd name="connsiteX6" fmla="*/ 12218 w 38819"/>
                  <a:gd name="connsiteY6" fmla="*/ 333925 h 499495"/>
                  <a:gd name="connsiteX7" fmla="*/ 36030 w 38819"/>
                  <a:gd name="connsiteY7" fmla="*/ 499025 h 499495"/>
                  <a:gd name="connsiteX8" fmla="*/ 34443 w 38819"/>
                  <a:gd name="connsiteY8" fmla="*/ 279950 h 499495"/>
                  <a:gd name="connsiteX9" fmla="*/ 1105 w 38819"/>
                  <a:gd name="connsiteY9" fmla="*/ 102150 h 499495"/>
                  <a:gd name="connsiteX10" fmla="*/ 5868 w 38819"/>
                  <a:gd name="connsiteY10" fmla="*/ 5312 h 499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819" h="499495">
                    <a:moveTo>
                      <a:pt x="5868" y="5312"/>
                    </a:moveTo>
                    <a:cubicBezTo>
                      <a:pt x="6662" y="32299"/>
                      <a:pt x="5603" y="247671"/>
                      <a:pt x="5868" y="264075"/>
                    </a:cubicBezTo>
                    <a:cubicBezTo>
                      <a:pt x="6133" y="280479"/>
                      <a:pt x="8249" y="115114"/>
                      <a:pt x="7455" y="103737"/>
                    </a:cubicBezTo>
                    <a:cubicBezTo>
                      <a:pt x="6661" y="92360"/>
                      <a:pt x="-3128" y="142895"/>
                      <a:pt x="1105" y="195812"/>
                    </a:cubicBezTo>
                    <a:cubicBezTo>
                      <a:pt x="5338" y="248729"/>
                      <a:pt x="29945" y="422295"/>
                      <a:pt x="32855" y="421237"/>
                    </a:cubicBezTo>
                    <a:cubicBezTo>
                      <a:pt x="35765" y="420179"/>
                      <a:pt x="22007" y="204014"/>
                      <a:pt x="18568" y="189462"/>
                    </a:cubicBezTo>
                    <a:cubicBezTo>
                      <a:pt x="15129" y="174910"/>
                      <a:pt x="9308" y="282331"/>
                      <a:pt x="12218" y="333925"/>
                    </a:cubicBezTo>
                    <a:cubicBezTo>
                      <a:pt x="15128" y="385519"/>
                      <a:pt x="32326" y="508021"/>
                      <a:pt x="36030" y="499025"/>
                    </a:cubicBezTo>
                    <a:cubicBezTo>
                      <a:pt x="39734" y="490029"/>
                      <a:pt x="40264" y="346096"/>
                      <a:pt x="34443" y="279950"/>
                    </a:cubicBezTo>
                    <a:cubicBezTo>
                      <a:pt x="28622" y="213804"/>
                      <a:pt x="5074" y="143425"/>
                      <a:pt x="1105" y="102150"/>
                    </a:cubicBezTo>
                    <a:cubicBezTo>
                      <a:pt x="-2864" y="60875"/>
                      <a:pt x="5074" y="-21675"/>
                      <a:pt x="5868" y="53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9EAAF210-11E3-4A75-A6A9-E5810FD02204}"/>
                  </a:ext>
                </a:extLst>
              </p:cNvPr>
              <p:cNvSpPr/>
              <p:nvPr/>
            </p:nvSpPr>
            <p:spPr>
              <a:xfrm>
                <a:off x="5524279" y="1876934"/>
                <a:ext cx="49598" cy="687186"/>
              </a:xfrm>
              <a:custGeom>
                <a:avLst/>
                <a:gdLst>
                  <a:gd name="connsiteX0" fmla="*/ 23972 w 44132"/>
                  <a:gd name="connsiteY0" fmla="*/ 2363 h 611451"/>
                  <a:gd name="connsiteX1" fmla="*/ 8097 w 44132"/>
                  <a:gd name="connsiteY1" fmla="*/ 83326 h 611451"/>
                  <a:gd name="connsiteX2" fmla="*/ 39847 w 44132"/>
                  <a:gd name="connsiteY2" fmla="*/ 253188 h 611451"/>
                  <a:gd name="connsiteX3" fmla="*/ 11272 w 44132"/>
                  <a:gd name="connsiteY3" fmla="*/ 111901 h 611451"/>
                  <a:gd name="connsiteX4" fmla="*/ 8097 w 44132"/>
                  <a:gd name="connsiteY4" fmla="*/ 129363 h 611451"/>
                  <a:gd name="connsiteX5" fmla="*/ 31910 w 44132"/>
                  <a:gd name="connsiteY5" fmla="*/ 434163 h 611451"/>
                  <a:gd name="connsiteX6" fmla="*/ 43022 w 44132"/>
                  <a:gd name="connsiteY6" fmla="*/ 610376 h 611451"/>
                  <a:gd name="connsiteX7" fmla="*/ 43022 w 44132"/>
                  <a:gd name="connsiteY7" fmla="*/ 502426 h 611451"/>
                  <a:gd name="connsiteX8" fmla="*/ 36672 w 44132"/>
                  <a:gd name="connsiteY8" fmla="*/ 384951 h 611451"/>
                  <a:gd name="connsiteX9" fmla="*/ 36672 w 44132"/>
                  <a:gd name="connsiteY9" fmla="*/ 289701 h 611451"/>
                  <a:gd name="connsiteX10" fmla="*/ 30322 w 44132"/>
                  <a:gd name="connsiteY10" fmla="*/ 275413 h 611451"/>
                  <a:gd name="connsiteX11" fmla="*/ 160 w 44132"/>
                  <a:gd name="connsiteY11" fmla="*/ 169051 h 611451"/>
                  <a:gd name="connsiteX12" fmla="*/ 23972 w 44132"/>
                  <a:gd name="connsiteY12" fmla="*/ 2363 h 6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132" h="611451">
                    <a:moveTo>
                      <a:pt x="23972" y="2363"/>
                    </a:moveTo>
                    <a:cubicBezTo>
                      <a:pt x="25295" y="-11925"/>
                      <a:pt x="5451" y="41522"/>
                      <a:pt x="8097" y="83326"/>
                    </a:cubicBezTo>
                    <a:cubicBezTo>
                      <a:pt x="10743" y="125130"/>
                      <a:pt x="39318" y="248426"/>
                      <a:pt x="39847" y="253188"/>
                    </a:cubicBezTo>
                    <a:cubicBezTo>
                      <a:pt x="40376" y="257951"/>
                      <a:pt x="16564" y="132538"/>
                      <a:pt x="11272" y="111901"/>
                    </a:cubicBezTo>
                    <a:cubicBezTo>
                      <a:pt x="5980" y="91264"/>
                      <a:pt x="4657" y="75653"/>
                      <a:pt x="8097" y="129363"/>
                    </a:cubicBezTo>
                    <a:cubicBezTo>
                      <a:pt x="11537" y="183073"/>
                      <a:pt x="26089" y="353994"/>
                      <a:pt x="31910" y="434163"/>
                    </a:cubicBezTo>
                    <a:cubicBezTo>
                      <a:pt x="37731" y="514332"/>
                      <a:pt x="41170" y="598999"/>
                      <a:pt x="43022" y="610376"/>
                    </a:cubicBezTo>
                    <a:cubicBezTo>
                      <a:pt x="44874" y="621753"/>
                      <a:pt x="44080" y="539997"/>
                      <a:pt x="43022" y="502426"/>
                    </a:cubicBezTo>
                    <a:cubicBezTo>
                      <a:pt x="41964" y="464855"/>
                      <a:pt x="37730" y="420405"/>
                      <a:pt x="36672" y="384951"/>
                    </a:cubicBezTo>
                    <a:cubicBezTo>
                      <a:pt x="35614" y="349497"/>
                      <a:pt x="37730" y="307957"/>
                      <a:pt x="36672" y="289701"/>
                    </a:cubicBezTo>
                    <a:cubicBezTo>
                      <a:pt x="35614" y="271445"/>
                      <a:pt x="36407" y="295521"/>
                      <a:pt x="30322" y="275413"/>
                    </a:cubicBezTo>
                    <a:cubicBezTo>
                      <a:pt x="24237" y="255305"/>
                      <a:pt x="2541" y="210061"/>
                      <a:pt x="160" y="169051"/>
                    </a:cubicBezTo>
                    <a:cubicBezTo>
                      <a:pt x="-2221" y="128041"/>
                      <a:pt x="22649" y="16651"/>
                      <a:pt x="23972" y="23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1D7E11C3-8B56-4C36-8786-D2CFB18034B6}"/>
                  </a:ext>
                </a:extLst>
              </p:cNvPr>
              <p:cNvSpPr/>
              <p:nvPr/>
            </p:nvSpPr>
            <p:spPr>
              <a:xfrm>
                <a:off x="5888656" y="2339187"/>
                <a:ext cx="114675" cy="381332"/>
              </a:xfrm>
              <a:custGeom>
                <a:avLst/>
                <a:gdLst>
                  <a:gd name="connsiteX0" fmla="*/ 1378 w 102037"/>
                  <a:gd name="connsiteY0" fmla="*/ 630 h 339305"/>
                  <a:gd name="connsiteX1" fmla="*/ 93453 w 102037"/>
                  <a:gd name="connsiteY1" fmla="*/ 226055 h 339305"/>
                  <a:gd name="connsiteX2" fmla="*/ 58528 w 102037"/>
                  <a:gd name="connsiteY2" fmla="*/ 137155 h 339305"/>
                  <a:gd name="connsiteX3" fmla="*/ 34716 w 102037"/>
                  <a:gd name="connsiteY3" fmla="*/ 75243 h 339305"/>
                  <a:gd name="connsiteX4" fmla="*/ 53766 w 102037"/>
                  <a:gd name="connsiteY4" fmla="*/ 211768 h 339305"/>
                  <a:gd name="connsiteX5" fmla="*/ 101391 w 102037"/>
                  <a:gd name="connsiteY5" fmla="*/ 338768 h 339305"/>
                  <a:gd name="connsiteX6" fmla="*/ 77578 w 102037"/>
                  <a:gd name="connsiteY6" fmla="*/ 253043 h 339305"/>
                  <a:gd name="connsiteX7" fmla="*/ 25191 w 102037"/>
                  <a:gd name="connsiteY7" fmla="*/ 148268 h 339305"/>
                  <a:gd name="connsiteX8" fmla="*/ 37891 w 102037"/>
                  <a:gd name="connsiteY8" fmla="*/ 157793 h 339305"/>
                  <a:gd name="connsiteX9" fmla="*/ 1378 w 102037"/>
                  <a:gd name="connsiteY9" fmla="*/ 630 h 33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037" h="339305">
                    <a:moveTo>
                      <a:pt x="1378" y="630"/>
                    </a:moveTo>
                    <a:cubicBezTo>
                      <a:pt x="10638" y="12007"/>
                      <a:pt x="83928" y="203301"/>
                      <a:pt x="93453" y="226055"/>
                    </a:cubicBezTo>
                    <a:cubicBezTo>
                      <a:pt x="102978" y="248809"/>
                      <a:pt x="68318" y="162290"/>
                      <a:pt x="58528" y="137155"/>
                    </a:cubicBezTo>
                    <a:cubicBezTo>
                      <a:pt x="48738" y="112020"/>
                      <a:pt x="35510" y="62808"/>
                      <a:pt x="34716" y="75243"/>
                    </a:cubicBezTo>
                    <a:cubicBezTo>
                      <a:pt x="33922" y="87678"/>
                      <a:pt x="42654" y="167847"/>
                      <a:pt x="53766" y="211768"/>
                    </a:cubicBezTo>
                    <a:cubicBezTo>
                      <a:pt x="64878" y="255689"/>
                      <a:pt x="97422" y="331889"/>
                      <a:pt x="101391" y="338768"/>
                    </a:cubicBezTo>
                    <a:cubicBezTo>
                      <a:pt x="105360" y="345647"/>
                      <a:pt x="90278" y="284793"/>
                      <a:pt x="77578" y="253043"/>
                    </a:cubicBezTo>
                    <a:cubicBezTo>
                      <a:pt x="64878" y="221293"/>
                      <a:pt x="31805" y="164143"/>
                      <a:pt x="25191" y="148268"/>
                    </a:cubicBezTo>
                    <a:cubicBezTo>
                      <a:pt x="18577" y="132393"/>
                      <a:pt x="43447" y="180283"/>
                      <a:pt x="37891" y="157793"/>
                    </a:cubicBezTo>
                    <a:cubicBezTo>
                      <a:pt x="32335" y="135303"/>
                      <a:pt x="-7882" y="-10747"/>
                      <a:pt x="1378" y="6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D0DA690F-740E-4ED3-AF45-599A6BF7B336}"/>
                  </a:ext>
                </a:extLst>
              </p:cNvPr>
              <p:cNvSpPr/>
              <p:nvPr/>
            </p:nvSpPr>
            <p:spPr>
              <a:xfrm>
                <a:off x="5425971" y="2251818"/>
                <a:ext cx="46748" cy="714147"/>
              </a:xfrm>
              <a:custGeom>
                <a:avLst/>
                <a:gdLst>
                  <a:gd name="connsiteX0" fmla="*/ 35246 w 41596"/>
                  <a:gd name="connsiteY0" fmla="*/ 583 h 635440"/>
                  <a:gd name="connsiteX1" fmla="*/ 11434 w 41596"/>
                  <a:gd name="connsiteY1" fmla="*/ 133933 h 635440"/>
                  <a:gd name="connsiteX2" fmla="*/ 22546 w 41596"/>
                  <a:gd name="connsiteY2" fmla="*/ 305383 h 635440"/>
                  <a:gd name="connsiteX3" fmla="*/ 22546 w 41596"/>
                  <a:gd name="connsiteY3" fmla="*/ 122820 h 635440"/>
                  <a:gd name="connsiteX4" fmla="*/ 24134 w 41596"/>
                  <a:gd name="connsiteY4" fmla="*/ 278395 h 635440"/>
                  <a:gd name="connsiteX5" fmla="*/ 13021 w 41596"/>
                  <a:gd name="connsiteY5" fmla="*/ 538745 h 635440"/>
                  <a:gd name="connsiteX6" fmla="*/ 19371 w 41596"/>
                  <a:gd name="connsiteY6" fmla="*/ 378408 h 635440"/>
                  <a:gd name="connsiteX7" fmla="*/ 321 w 41596"/>
                  <a:gd name="connsiteY7" fmla="*/ 632408 h 635440"/>
                  <a:gd name="connsiteX8" fmla="*/ 8259 w 41596"/>
                  <a:gd name="connsiteY8" fmla="*/ 522870 h 635440"/>
                  <a:gd name="connsiteX9" fmla="*/ 19371 w 41596"/>
                  <a:gd name="connsiteY9" fmla="*/ 592720 h 635440"/>
                  <a:gd name="connsiteX10" fmla="*/ 41596 w 41596"/>
                  <a:gd name="connsiteY10" fmla="*/ 321258 h 635440"/>
                  <a:gd name="connsiteX11" fmla="*/ 19371 w 41596"/>
                  <a:gd name="connsiteY11" fmla="*/ 186320 h 635440"/>
                  <a:gd name="connsiteX12" fmla="*/ 35246 w 41596"/>
                  <a:gd name="connsiteY12" fmla="*/ 583 h 63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596" h="635440">
                    <a:moveTo>
                      <a:pt x="35246" y="583"/>
                    </a:moveTo>
                    <a:cubicBezTo>
                      <a:pt x="33923" y="-8148"/>
                      <a:pt x="13551" y="83133"/>
                      <a:pt x="11434" y="133933"/>
                    </a:cubicBezTo>
                    <a:cubicBezTo>
                      <a:pt x="9317" y="184733"/>
                      <a:pt x="20694" y="307235"/>
                      <a:pt x="22546" y="305383"/>
                    </a:cubicBezTo>
                    <a:cubicBezTo>
                      <a:pt x="24398" y="303531"/>
                      <a:pt x="22281" y="127318"/>
                      <a:pt x="22546" y="122820"/>
                    </a:cubicBezTo>
                    <a:cubicBezTo>
                      <a:pt x="22811" y="118322"/>
                      <a:pt x="25721" y="209074"/>
                      <a:pt x="24134" y="278395"/>
                    </a:cubicBezTo>
                    <a:cubicBezTo>
                      <a:pt x="22547" y="347716"/>
                      <a:pt x="13815" y="522076"/>
                      <a:pt x="13021" y="538745"/>
                    </a:cubicBezTo>
                    <a:cubicBezTo>
                      <a:pt x="12227" y="555414"/>
                      <a:pt x="21488" y="362798"/>
                      <a:pt x="19371" y="378408"/>
                    </a:cubicBezTo>
                    <a:cubicBezTo>
                      <a:pt x="17254" y="394018"/>
                      <a:pt x="2173" y="608331"/>
                      <a:pt x="321" y="632408"/>
                    </a:cubicBezTo>
                    <a:cubicBezTo>
                      <a:pt x="-1531" y="656485"/>
                      <a:pt x="5084" y="529485"/>
                      <a:pt x="8259" y="522870"/>
                    </a:cubicBezTo>
                    <a:cubicBezTo>
                      <a:pt x="11434" y="516255"/>
                      <a:pt x="13815" y="626322"/>
                      <a:pt x="19371" y="592720"/>
                    </a:cubicBezTo>
                    <a:cubicBezTo>
                      <a:pt x="24927" y="559118"/>
                      <a:pt x="41596" y="388991"/>
                      <a:pt x="41596" y="321258"/>
                    </a:cubicBezTo>
                    <a:cubicBezTo>
                      <a:pt x="41596" y="253525"/>
                      <a:pt x="17254" y="237914"/>
                      <a:pt x="19371" y="186320"/>
                    </a:cubicBezTo>
                    <a:cubicBezTo>
                      <a:pt x="21488" y="134726"/>
                      <a:pt x="36569" y="9314"/>
                      <a:pt x="35246" y="5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B0B8AB57-AD6B-4F28-9FEB-C6F4CA08EFF5}"/>
                  </a:ext>
                </a:extLst>
              </p:cNvPr>
              <p:cNvSpPr/>
              <p:nvPr/>
            </p:nvSpPr>
            <p:spPr>
              <a:xfrm>
                <a:off x="6180132" y="2125877"/>
                <a:ext cx="150696" cy="624492"/>
              </a:xfrm>
              <a:custGeom>
                <a:avLst/>
                <a:gdLst>
                  <a:gd name="connsiteX0" fmla="*/ 130964 w 134088"/>
                  <a:gd name="connsiteY0" fmla="*/ 1519 h 555666"/>
                  <a:gd name="connsiteX1" fmla="*/ 30951 w 134088"/>
                  <a:gd name="connsiteY1" fmla="*/ 268219 h 555666"/>
                  <a:gd name="connsiteX2" fmla="*/ 107151 w 134088"/>
                  <a:gd name="connsiteY2" fmla="*/ 74544 h 555666"/>
                  <a:gd name="connsiteX3" fmla="*/ 78576 w 134088"/>
                  <a:gd name="connsiteY3" fmla="*/ 160269 h 555666"/>
                  <a:gd name="connsiteX4" fmla="*/ 59526 w 134088"/>
                  <a:gd name="connsiteY4" fmla="*/ 350769 h 555666"/>
                  <a:gd name="connsiteX5" fmla="*/ 46826 w 134088"/>
                  <a:gd name="connsiteY5" fmla="*/ 403156 h 555666"/>
                  <a:gd name="connsiteX6" fmla="*/ 48414 w 134088"/>
                  <a:gd name="connsiteY6" fmla="*/ 352356 h 555666"/>
                  <a:gd name="connsiteX7" fmla="*/ 7139 w 134088"/>
                  <a:gd name="connsiteY7" fmla="*/ 463481 h 555666"/>
                  <a:gd name="connsiteX8" fmla="*/ 2376 w 134088"/>
                  <a:gd name="connsiteY8" fmla="*/ 553969 h 555666"/>
                  <a:gd name="connsiteX9" fmla="*/ 32539 w 134088"/>
                  <a:gd name="connsiteY9" fmla="*/ 382519 h 555666"/>
                  <a:gd name="connsiteX10" fmla="*/ 53176 w 134088"/>
                  <a:gd name="connsiteY10" fmla="*/ 271394 h 555666"/>
                  <a:gd name="connsiteX11" fmla="*/ 70639 w 134088"/>
                  <a:gd name="connsiteY11" fmla="*/ 382519 h 555666"/>
                  <a:gd name="connsiteX12" fmla="*/ 105564 w 134088"/>
                  <a:gd name="connsiteY12" fmla="*/ 169794 h 555666"/>
                  <a:gd name="connsiteX13" fmla="*/ 130964 w 134088"/>
                  <a:gd name="connsiteY13" fmla="*/ 1519 h 55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088" h="555666">
                    <a:moveTo>
                      <a:pt x="130964" y="1519"/>
                    </a:moveTo>
                    <a:cubicBezTo>
                      <a:pt x="118529" y="17923"/>
                      <a:pt x="34920" y="256048"/>
                      <a:pt x="30951" y="268219"/>
                    </a:cubicBezTo>
                    <a:cubicBezTo>
                      <a:pt x="26982" y="280390"/>
                      <a:pt x="99213" y="92536"/>
                      <a:pt x="107151" y="74544"/>
                    </a:cubicBezTo>
                    <a:cubicBezTo>
                      <a:pt x="115088" y="56552"/>
                      <a:pt x="86513" y="114232"/>
                      <a:pt x="78576" y="160269"/>
                    </a:cubicBezTo>
                    <a:cubicBezTo>
                      <a:pt x="70639" y="206306"/>
                      <a:pt x="64818" y="310288"/>
                      <a:pt x="59526" y="350769"/>
                    </a:cubicBezTo>
                    <a:cubicBezTo>
                      <a:pt x="54234" y="391250"/>
                      <a:pt x="48678" y="402892"/>
                      <a:pt x="46826" y="403156"/>
                    </a:cubicBezTo>
                    <a:cubicBezTo>
                      <a:pt x="44974" y="403420"/>
                      <a:pt x="55028" y="342302"/>
                      <a:pt x="48414" y="352356"/>
                    </a:cubicBezTo>
                    <a:cubicBezTo>
                      <a:pt x="41800" y="362410"/>
                      <a:pt x="14812" y="429879"/>
                      <a:pt x="7139" y="463481"/>
                    </a:cubicBezTo>
                    <a:cubicBezTo>
                      <a:pt x="-534" y="497083"/>
                      <a:pt x="-1857" y="567463"/>
                      <a:pt x="2376" y="553969"/>
                    </a:cubicBezTo>
                    <a:cubicBezTo>
                      <a:pt x="6609" y="540475"/>
                      <a:pt x="24072" y="429615"/>
                      <a:pt x="32539" y="382519"/>
                    </a:cubicBezTo>
                    <a:cubicBezTo>
                      <a:pt x="41006" y="335423"/>
                      <a:pt x="46826" y="271394"/>
                      <a:pt x="53176" y="271394"/>
                    </a:cubicBezTo>
                    <a:cubicBezTo>
                      <a:pt x="59526" y="271394"/>
                      <a:pt x="61908" y="399452"/>
                      <a:pt x="70639" y="382519"/>
                    </a:cubicBezTo>
                    <a:cubicBezTo>
                      <a:pt x="79370" y="365586"/>
                      <a:pt x="95775" y="234088"/>
                      <a:pt x="105564" y="169794"/>
                    </a:cubicBezTo>
                    <a:cubicBezTo>
                      <a:pt x="115353" y="105500"/>
                      <a:pt x="143399" y="-14885"/>
                      <a:pt x="130964" y="15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33290912-BD49-463E-BC83-EDB5C6D9DE1D}"/>
                  </a:ext>
                </a:extLst>
              </p:cNvPr>
              <p:cNvSpPr/>
              <p:nvPr/>
            </p:nvSpPr>
            <p:spPr>
              <a:xfrm>
                <a:off x="5633054" y="2253194"/>
                <a:ext cx="152058" cy="746716"/>
              </a:xfrm>
              <a:custGeom>
                <a:avLst/>
                <a:gdLst>
                  <a:gd name="connsiteX0" fmla="*/ 100223 w 135300"/>
                  <a:gd name="connsiteY0" fmla="*/ 946 h 664420"/>
                  <a:gd name="connsiteX1" fmla="*/ 131973 w 135300"/>
                  <a:gd name="connsiteY1" fmla="*/ 167634 h 664420"/>
                  <a:gd name="connsiteX2" fmla="*/ 130385 w 135300"/>
                  <a:gd name="connsiteY2" fmla="*/ 107309 h 664420"/>
                  <a:gd name="connsiteX3" fmla="*/ 103398 w 135300"/>
                  <a:gd name="connsiteY3" fmla="*/ 242246 h 664420"/>
                  <a:gd name="connsiteX4" fmla="*/ 55773 w 135300"/>
                  <a:gd name="connsiteY4" fmla="*/ 499421 h 664420"/>
                  <a:gd name="connsiteX5" fmla="*/ 125623 w 135300"/>
                  <a:gd name="connsiteY5" fmla="*/ 231134 h 664420"/>
                  <a:gd name="connsiteX6" fmla="*/ 84348 w 135300"/>
                  <a:gd name="connsiteY6" fmla="*/ 348609 h 664420"/>
                  <a:gd name="connsiteX7" fmla="*/ 73235 w 135300"/>
                  <a:gd name="connsiteY7" fmla="*/ 480371 h 664420"/>
                  <a:gd name="connsiteX8" fmla="*/ 31960 w 135300"/>
                  <a:gd name="connsiteY8" fmla="*/ 604196 h 664420"/>
                  <a:gd name="connsiteX9" fmla="*/ 3385 w 135300"/>
                  <a:gd name="connsiteY9" fmla="*/ 656584 h 664420"/>
                  <a:gd name="connsiteX10" fmla="*/ 112923 w 135300"/>
                  <a:gd name="connsiteY10" fmla="*/ 440684 h 664420"/>
                  <a:gd name="connsiteX11" fmla="*/ 131973 w 135300"/>
                  <a:gd name="connsiteY11" fmla="*/ 278759 h 664420"/>
                  <a:gd name="connsiteX12" fmla="*/ 66885 w 135300"/>
                  <a:gd name="connsiteY12" fmla="*/ 432746 h 664420"/>
                  <a:gd name="connsiteX13" fmla="*/ 97048 w 135300"/>
                  <a:gd name="connsiteY13" fmla="*/ 256534 h 664420"/>
                  <a:gd name="connsiteX14" fmla="*/ 100223 w 135300"/>
                  <a:gd name="connsiteY14" fmla="*/ 946 h 66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300" h="664420">
                    <a:moveTo>
                      <a:pt x="100223" y="946"/>
                    </a:moveTo>
                    <a:cubicBezTo>
                      <a:pt x="106044" y="-13871"/>
                      <a:pt x="126946" y="149907"/>
                      <a:pt x="131973" y="167634"/>
                    </a:cubicBezTo>
                    <a:cubicBezTo>
                      <a:pt x="137000" y="185361"/>
                      <a:pt x="135148" y="94874"/>
                      <a:pt x="130385" y="107309"/>
                    </a:cubicBezTo>
                    <a:cubicBezTo>
                      <a:pt x="125622" y="119744"/>
                      <a:pt x="115833" y="176894"/>
                      <a:pt x="103398" y="242246"/>
                    </a:cubicBezTo>
                    <a:cubicBezTo>
                      <a:pt x="90963" y="307598"/>
                      <a:pt x="52069" y="501273"/>
                      <a:pt x="55773" y="499421"/>
                    </a:cubicBezTo>
                    <a:cubicBezTo>
                      <a:pt x="59477" y="497569"/>
                      <a:pt x="120861" y="256269"/>
                      <a:pt x="125623" y="231134"/>
                    </a:cubicBezTo>
                    <a:cubicBezTo>
                      <a:pt x="130385" y="205999"/>
                      <a:pt x="93079" y="307069"/>
                      <a:pt x="84348" y="348609"/>
                    </a:cubicBezTo>
                    <a:cubicBezTo>
                      <a:pt x="75617" y="390149"/>
                      <a:pt x="81966" y="437773"/>
                      <a:pt x="73235" y="480371"/>
                    </a:cubicBezTo>
                    <a:cubicBezTo>
                      <a:pt x="64504" y="522969"/>
                      <a:pt x="43602" y="574827"/>
                      <a:pt x="31960" y="604196"/>
                    </a:cubicBezTo>
                    <a:cubicBezTo>
                      <a:pt x="20318" y="633565"/>
                      <a:pt x="-10109" y="683836"/>
                      <a:pt x="3385" y="656584"/>
                    </a:cubicBezTo>
                    <a:cubicBezTo>
                      <a:pt x="16879" y="629332"/>
                      <a:pt x="91492" y="503655"/>
                      <a:pt x="112923" y="440684"/>
                    </a:cubicBezTo>
                    <a:cubicBezTo>
                      <a:pt x="134354" y="377713"/>
                      <a:pt x="139646" y="280082"/>
                      <a:pt x="131973" y="278759"/>
                    </a:cubicBezTo>
                    <a:cubicBezTo>
                      <a:pt x="124300" y="277436"/>
                      <a:pt x="72706" y="436450"/>
                      <a:pt x="66885" y="432746"/>
                    </a:cubicBezTo>
                    <a:cubicBezTo>
                      <a:pt x="61064" y="429042"/>
                      <a:pt x="88052" y="321357"/>
                      <a:pt x="97048" y="256534"/>
                    </a:cubicBezTo>
                    <a:cubicBezTo>
                      <a:pt x="106044" y="191711"/>
                      <a:pt x="94402" y="15763"/>
                      <a:pt x="100223" y="9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971A2093-D3BD-4ACA-BF7C-D49401DB1A30}"/>
                  </a:ext>
                </a:extLst>
              </p:cNvPr>
              <p:cNvSpPr/>
              <p:nvPr/>
            </p:nvSpPr>
            <p:spPr>
              <a:xfrm>
                <a:off x="5767078" y="2004683"/>
                <a:ext cx="103736" cy="420977"/>
              </a:xfrm>
              <a:custGeom>
                <a:avLst/>
                <a:gdLst>
                  <a:gd name="connsiteX0" fmla="*/ 36532 w 92303"/>
                  <a:gd name="connsiteY0" fmla="*/ 126818 h 374581"/>
                  <a:gd name="connsiteX1" fmla="*/ 92095 w 92303"/>
                  <a:gd name="connsiteY1" fmla="*/ 314143 h 374581"/>
                  <a:gd name="connsiteX2" fmla="*/ 55582 w 92303"/>
                  <a:gd name="connsiteY2" fmla="*/ 222068 h 374581"/>
                  <a:gd name="connsiteX3" fmla="*/ 58757 w 92303"/>
                  <a:gd name="connsiteY3" fmla="*/ 374468 h 374581"/>
                  <a:gd name="connsiteX4" fmla="*/ 34945 w 92303"/>
                  <a:gd name="connsiteY4" fmla="*/ 193493 h 374581"/>
                  <a:gd name="connsiteX5" fmla="*/ 20 w 92303"/>
                  <a:gd name="connsiteY5" fmla="*/ 1406 h 374581"/>
                  <a:gd name="connsiteX6" fmla="*/ 36532 w 92303"/>
                  <a:gd name="connsiteY6" fmla="*/ 126818 h 37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03" h="374581">
                    <a:moveTo>
                      <a:pt x="36532" y="126818"/>
                    </a:moveTo>
                    <a:cubicBezTo>
                      <a:pt x="51878" y="178941"/>
                      <a:pt x="88920" y="298268"/>
                      <a:pt x="92095" y="314143"/>
                    </a:cubicBezTo>
                    <a:cubicBezTo>
                      <a:pt x="95270" y="330018"/>
                      <a:pt x="61138" y="212014"/>
                      <a:pt x="55582" y="222068"/>
                    </a:cubicBezTo>
                    <a:cubicBezTo>
                      <a:pt x="50026" y="232122"/>
                      <a:pt x="62197" y="379231"/>
                      <a:pt x="58757" y="374468"/>
                    </a:cubicBezTo>
                    <a:cubicBezTo>
                      <a:pt x="55318" y="369706"/>
                      <a:pt x="44735" y="255670"/>
                      <a:pt x="34945" y="193493"/>
                    </a:cubicBezTo>
                    <a:cubicBezTo>
                      <a:pt x="25155" y="131316"/>
                      <a:pt x="814" y="14900"/>
                      <a:pt x="20" y="1406"/>
                    </a:cubicBezTo>
                    <a:cubicBezTo>
                      <a:pt x="-774" y="-12088"/>
                      <a:pt x="21186" y="74695"/>
                      <a:pt x="36532" y="1268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292B4DCA-CF34-4595-BCCC-8D296A66CB2E}"/>
                  </a:ext>
                </a:extLst>
              </p:cNvPr>
              <p:cNvSpPr/>
              <p:nvPr/>
            </p:nvSpPr>
            <p:spPr>
              <a:xfrm>
                <a:off x="5460174" y="2266608"/>
                <a:ext cx="87742" cy="622052"/>
              </a:xfrm>
              <a:custGeom>
                <a:avLst/>
                <a:gdLst>
                  <a:gd name="connsiteX0" fmla="*/ 42912 w 78072"/>
                  <a:gd name="connsiteY0" fmla="*/ 123 h 553495"/>
                  <a:gd name="connsiteX1" fmla="*/ 46087 w 78072"/>
                  <a:gd name="connsiteY1" fmla="*/ 111248 h 553495"/>
                  <a:gd name="connsiteX2" fmla="*/ 77837 w 78072"/>
                  <a:gd name="connsiteY2" fmla="*/ 135060 h 553495"/>
                  <a:gd name="connsiteX3" fmla="*/ 60375 w 78072"/>
                  <a:gd name="connsiteY3" fmla="*/ 98548 h 553495"/>
                  <a:gd name="connsiteX4" fmla="*/ 57200 w 78072"/>
                  <a:gd name="connsiteY4" fmla="*/ 254123 h 553495"/>
                  <a:gd name="connsiteX5" fmla="*/ 63550 w 78072"/>
                  <a:gd name="connsiteY5" fmla="*/ 401760 h 553495"/>
                  <a:gd name="connsiteX6" fmla="*/ 49262 w 78072"/>
                  <a:gd name="connsiteY6" fmla="*/ 358898 h 553495"/>
                  <a:gd name="connsiteX7" fmla="*/ 52437 w 78072"/>
                  <a:gd name="connsiteY7" fmla="*/ 376360 h 553495"/>
                  <a:gd name="connsiteX8" fmla="*/ 38150 w 78072"/>
                  <a:gd name="connsiteY8" fmla="*/ 277935 h 553495"/>
                  <a:gd name="connsiteX9" fmla="*/ 50 w 78072"/>
                  <a:gd name="connsiteY9" fmla="*/ 552573 h 553495"/>
                  <a:gd name="connsiteX10" fmla="*/ 30212 w 78072"/>
                  <a:gd name="connsiteY10" fmla="*/ 360485 h 553495"/>
                  <a:gd name="connsiteX11" fmla="*/ 38150 w 78072"/>
                  <a:gd name="connsiteY11" fmla="*/ 179510 h 553495"/>
                  <a:gd name="connsiteX12" fmla="*/ 30212 w 78072"/>
                  <a:gd name="connsiteY12" fmla="*/ 135060 h 553495"/>
                  <a:gd name="connsiteX13" fmla="*/ 42912 w 78072"/>
                  <a:gd name="connsiteY13" fmla="*/ 123 h 55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072" h="553495">
                    <a:moveTo>
                      <a:pt x="42912" y="123"/>
                    </a:moveTo>
                    <a:cubicBezTo>
                      <a:pt x="45558" y="-3846"/>
                      <a:pt x="40266" y="88759"/>
                      <a:pt x="46087" y="111248"/>
                    </a:cubicBezTo>
                    <a:cubicBezTo>
                      <a:pt x="51908" y="133737"/>
                      <a:pt x="75456" y="137177"/>
                      <a:pt x="77837" y="135060"/>
                    </a:cubicBezTo>
                    <a:cubicBezTo>
                      <a:pt x="80218" y="132943"/>
                      <a:pt x="63815" y="78704"/>
                      <a:pt x="60375" y="98548"/>
                    </a:cubicBezTo>
                    <a:cubicBezTo>
                      <a:pt x="56936" y="118392"/>
                      <a:pt x="56671" y="203588"/>
                      <a:pt x="57200" y="254123"/>
                    </a:cubicBezTo>
                    <a:cubicBezTo>
                      <a:pt x="57729" y="304658"/>
                      <a:pt x="64873" y="384297"/>
                      <a:pt x="63550" y="401760"/>
                    </a:cubicBezTo>
                    <a:cubicBezTo>
                      <a:pt x="62227" y="419223"/>
                      <a:pt x="51114" y="363131"/>
                      <a:pt x="49262" y="358898"/>
                    </a:cubicBezTo>
                    <a:cubicBezTo>
                      <a:pt x="47410" y="354665"/>
                      <a:pt x="54289" y="389854"/>
                      <a:pt x="52437" y="376360"/>
                    </a:cubicBezTo>
                    <a:cubicBezTo>
                      <a:pt x="50585" y="362866"/>
                      <a:pt x="46881" y="248566"/>
                      <a:pt x="38150" y="277935"/>
                    </a:cubicBezTo>
                    <a:cubicBezTo>
                      <a:pt x="29419" y="307304"/>
                      <a:pt x="1373" y="538815"/>
                      <a:pt x="50" y="552573"/>
                    </a:cubicBezTo>
                    <a:cubicBezTo>
                      <a:pt x="-1273" y="566331"/>
                      <a:pt x="23862" y="422662"/>
                      <a:pt x="30212" y="360485"/>
                    </a:cubicBezTo>
                    <a:cubicBezTo>
                      <a:pt x="36562" y="298308"/>
                      <a:pt x="38150" y="217081"/>
                      <a:pt x="38150" y="179510"/>
                    </a:cubicBezTo>
                    <a:cubicBezTo>
                      <a:pt x="38150" y="141939"/>
                      <a:pt x="28625" y="162577"/>
                      <a:pt x="30212" y="135060"/>
                    </a:cubicBezTo>
                    <a:cubicBezTo>
                      <a:pt x="31799" y="107543"/>
                      <a:pt x="40266" y="4092"/>
                      <a:pt x="42912" y="1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B9AC5B90-6F55-4A6E-9379-735F26AAFCBB}"/>
                  </a:ext>
                </a:extLst>
              </p:cNvPr>
              <p:cNvSpPr/>
              <p:nvPr/>
            </p:nvSpPr>
            <p:spPr>
              <a:xfrm>
                <a:off x="5604393" y="2008680"/>
                <a:ext cx="71890" cy="599246"/>
              </a:xfrm>
              <a:custGeom>
                <a:avLst/>
                <a:gdLst>
                  <a:gd name="connsiteX0" fmla="*/ 313 w 63967"/>
                  <a:gd name="connsiteY0" fmla="*/ 2612 h 533203"/>
                  <a:gd name="connsiteX1" fmla="*/ 35238 w 63967"/>
                  <a:gd name="connsiteY1" fmla="*/ 320112 h 533203"/>
                  <a:gd name="connsiteX2" fmla="*/ 24126 w 63967"/>
                  <a:gd name="connsiteY2" fmla="*/ 129612 h 533203"/>
                  <a:gd name="connsiteX3" fmla="*/ 51113 w 63967"/>
                  <a:gd name="connsiteY3" fmla="*/ 274075 h 533203"/>
                  <a:gd name="connsiteX4" fmla="*/ 63813 w 63967"/>
                  <a:gd name="connsiteY4" fmla="*/ 531250 h 533203"/>
                  <a:gd name="connsiteX5" fmla="*/ 43176 w 63967"/>
                  <a:gd name="connsiteY5" fmla="*/ 388375 h 533203"/>
                  <a:gd name="connsiteX6" fmla="*/ 11426 w 63967"/>
                  <a:gd name="connsiteY6" fmla="*/ 313762 h 533203"/>
                  <a:gd name="connsiteX7" fmla="*/ 13013 w 63967"/>
                  <a:gd name="connsiteY7" fmla="*/ 334400 h 533203"/>
                  <a:gd name="connsiteX8" fmla="*/ 17776 w 63967"/>
                  <a:gd name="connsiteY8" fmla="*/ 261375 h 533203"/>
                  <a:gd name="connsiteX9" fmla="*/ 17776 w 63967"/>
                  <a:gd name="connsiteY9" fmla="*/ 174062 h 533203"/>
                  <a:gd name="connsiteX10" fmla="*/ 313 w 63967"/>
                  <a:gd name="connsiteY10" fmla="*/ 2612 h 53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67" h="533203">
                    <a:moveTo>
                      <a:pt x="313" y="2612"/>
                    </a:moveTo>
                    <a:cubicBezTo>
                      <a:pt x="3223" y="26954"/>
                      <a:pt x="31269" y="298945"/>
                      <a:pt x="35238" y="320112"/>
                    </a:cubicBezTo>
                    <a:cubicBezTo>
                      <a:pt x="39207" y="341279"/>
                      <a:pt x="21480" y="137285"/>
                      <a:pt x="24126" y="129612"/>
                    </a:cubicBezTo>
                    <a:cubicBezTo>
                      <a:pt x="26772" y="121939"/>
                      <a:pt x="44499" y="207135"/>
                      <a:pt x="51113" y="274075"/>
                    </a:cubicBezTo>
                    <a:cubicBezTo>
                      <a:pt x="57727" y="341015"/>
                      <a:pt x="65136" y="512200"/>
                      <a:pt x="63813" y="531250"/>
                    </a:cubicBezTo>
                    <a:cubicBezTo>
                      <a:pt x="62490" y="550300"/>
                      <a:pt x="51907" y="424623"/>
                      <a:pt x="43176" y="388375"/>
                    </a:cubicBezTo>
                    <a:cubicBezTo>
                      <a:pt x="34445" y="352127"/>
                      <a:pt x="16453" y="322758"/>
                      <a:pt x="11426" y="313762"/>
                    </a:cubicBezTo>
                    <a:cubicBezTo>
                      <a:pt x="6399" y="304766"/>
                      <a:pt x="11955" y="343131"/>
                      <a:pt x="13013" y="334400"/>
                    </a:cubicBezTo>
                    <a:cubicBezTo>
                      <a:pt x="14071" y="325669"/>
                      <a:pt x="16982" y="288098"/>
                      <a:pt x="17776" y="261375"/>
                    </a:cubicBezTo>
                    <a:cubicBezTo>
                      <a:pt x="18570" y="234652"/>
                      <a:pt x="19893" y="217189"/>
                      <a:pt x="17776" y="174062"/>
                    </a:cubicBezTo>
                    <a:cubicBezTo>
                      <a:pt x="15659" y="130935"/>
                      <a:pt x="-2597" y="-21730"/>
                      <a:pt x="313" y="26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1B7542A0-5B21-4071-8E2E-ADCC8C8737FD}"/>
                  </a:ext>
                </a:extLst>
              </p:cNvPr>
              <p:cNvSpPr/>
              <p:nvPr/>
            </p:nvSpPr>
            <p:spPr>
              <a:xfrm>
                <a:off x="6347072" y="1926751"/>
                <a:ext cx="109080" cy="640956"/>
              </a:xfrm>
              <a:custGeom>
                <a:avLst/>
                <a:gdLst>
                  <a:gd name="connsiteX0" fmla="*/ 95135 w 97058"/>
                  <a:gd name="connsiteY0" fmla="*/ 899 h 570316"/>
                  <a:gd name="connsiteX1" fmla="*/ 87198 w 97058"/>
                  <a:gd name="connsiteY1" fmla="*/ 113611 h 570316"/>
                  <a:gd name="connsiteX2" fmla="*/ 55448 w 97058"/>
                  <a:gd name="connsiteY2" fmla="*/ 173936 h 570316"/>
                  <a:gd name="connsiteX3" fmla="*/ 68148 w 97058"/>
                  <a:gd name="connsiteY3" fmla="*/ 102499 h 570316"/>
                  <a:gd name="connsiteX4" fmla="*/ 18935 w 97058"/>
                  <a:gd name="connsiteY4" fmla="*/ 239024 h 570316"/>
                  <a:gd name="connsiteX5" fmla="*/ 20523 w 97058"/>
                  <a:gd name="connsiteY5" fmla="*/ 443811 h 570316"/>
                  <a:gd name="connsiteX6" fmla="*/ 28460 w 97058"/>
                  <a:gd name="connsiteY6" fmla="*/ 307286 h 570316"/>
                  <a:gd name="connsiteX7" fmla="*/ 10998 w 97058"/>
                  <a:gd name="connsiteY7" fmla="*/ 499374 h 570316"/>
                  <a:gd name="connsiteX8" fmla="*/ 1473 w 97058"/>
                  <a:gd name="connsiteY8" fmla="*/ 562874 h 570316"/>
                  <a:gd name="connsiteX9" fmla="*/ 42748 w 97058"/>
                  <a:gd name="connsiteY9" fmla="*/ 343799 h 570316"/>
                  <a:gd name="connsiteX10" fmla="*/ 36398 w 97058"/>
                  <a:gd name="connsiteY10" fmla="*/ 386661 h 570316"/>
                  <a:gd name="connsiteX11" fmla="*/ 47510 w 97058"/>
                  <a:gd name="connsiteY11" fmla="*/ 240611 h 570316"/>
                  <a:gd name="connsiteX12" fmla="*/ 55448 w 97058"/>
                  <a:gd name="connsiteY12" fmla="*/ 180286 h 570316"/>
                  <a:gd name="connsiteX13" fmla="*/ 95135 w 97058"/>
                  <a:gd name="connsiteY13" fmla="*/ 899 h 57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058" h="570316">
                    <a:moveTo>
                      <a:pt x="95135" y="899"/>
                    </a:moveTo>
                    <a:cubicBezTo>
                      <a:pt x="100427" y="-10214"/>
                      <a:pt x="93812" y="84772"/>
                      <a:pt x="87198" y="113611"/>
                    </a:cubicBezTo>
                    <a:cubicBezTo>
                      <a:pt x="80584" y="142450"/>
                      <a:pt x="58623" y="175788"/>
                      <a:pt x="55448" y="173936"/>
                    </a:cubicBezTo>
                    <a:cubicBezTo>
                      <a:pt x="52273" y="172084"/>
                      <a:pt x="74233" y="91651"/>
                      <a:pt x="68148" y="102499"/>
                    </a:cubicBezTo>
                    <a:cubicBezTo>
                      <a:pt x="62063" y="113347"/>
                      <a:pt x="26872" y="182139"/>
                      <a:pt x="18935" y="239024"/>
                    </a:cubicBezTo>
                    <a:cubicBezTo>
                      <a:pt x="10997" y="295909"/>
                      <a:pt x="18935" y="432434"/>
                      <a:pt x="20523" y="443811"/>
                    </a:cubicBezTo>
                    <a:cubicBezTo>
                      <a:pt x="22110" y="455188"/>
                      <a:pt x="30047" y="298026"/>
                      <a:pt x="28460" y="307286"/>
                    </a:cubicBezTo>
                    <a:cubicBezTo>
                      <a:pt x="26872" y="316547"/>
                      <a:pt x="15496" y="456776"/>
                      <a:pt x="10998" y="499374"/>
                    </a:cubicBezTo>
                    <a:cubicBezTo>
                      <a:pt x="6500" y="541972"/>
                      <a:pt x="-3819" y="588803"/>
                      <a:pt x="1473" y="562874"/>
                    </a:cubicBezTo>
                    <a:cubicBezTo>
                      <a:pt x="6765" y="536945"/>
                      <a:pt x="36927" y="373168"/>
                      <a:pt x="42748" y="343799"/>
                    </a:cubicBezTo>
                    <a:cubicBezTo>
                      <a:pt x="48569" y="314430"/>
                      <a:pt x="35604" y="403859"/>
                      <a:pt x="36398" y="386661"/>
                    </a:cubicBezTo>
                    <a:cubicBezTo>
                      <a:pt x="37192" y="369463"/>
                      <a:pt x="44335" y="275007"/>
                      <a:pt x="47510" y="240611"/>
                    </a:cubicBezTo>
                    <a:cubicBezTo>
                      <a:pt x="50685" y="206215"/>
                      <a:pt x="49098" y="214946"/>
                      <a:pt x="55448" y="180286"/>
                    </a:cubicBezTo>
                    <a:cubicBezTo>
                      <a:pt x="61798" y="145626"/>
                      <a:pt x="89843" y="12012"/>
                      <a:pt x="95135" y="8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E2916397-0D27-4049-9C16-D1A070B6578D}"/>
                  </a:ext>
                </a:extLst>
              </p:cNvPr>
              <p:cNvSpPr/>
              <p:nvPr/>
            </p:nvSpPr>
            <p:spPr>
              <a:xfrm>
                <a:off x="6591216" y="1885956"/>
                <a:ext cx="30177" cy="705383"/>
              </a:xfrm>
              <a:custGeom>
                <a:avLst/>
                <a:gdLst>
                  <a:gd name="connsiteX0" fmla="*/ 25536 w 26851"/>
                  <a:gd name="connsiteY0" fmla="*/ 122923 h 627642"/>
                  <a:gd name="connsiteX1" fmla="*/ 23948 w 26851"/>
                  <a:gd name="connsiteY1" fmla="*/ 427723 h 627642"/>
                  <a:gd name="connsiteX2" fmla="*/ 25536 w 26851"/>
                  <a:gd name="connsiteY2" fmla="*/ 335648 h 627642"/>
                  <a:gd name="connsiteX3" fmla="*/ 16011 w 26851"/>
                  <a:gd name="connsiteY3" fmla="*/ 218173 h 627642"/>
                  <a:gd name="connsiteX4" fmla="*/ 136 w 26851"/>
                  <a:gd name="connsiteY4" fmla="*/ 272148 h 627642"/>
                  <a:gd name="connsiteX5" fmla="*/ 8073 w 26851"/>
                  <a:gd name="connsiteY5" fmla="*/ 297548 h 627642"/>
                  <a:gd name="connsiteX6" fmla="*/ 3311 w 26851"/>
                  <a:gd name="connsiteY6" fmla="*/ 621398 h 627642"/>
                  <a:gd name="connsiteX7" fmla="*/ 8073 w 26851"/>
                  <a:gd name="connsiteY7" fmla="*/ 513448 h 627642"/>
                  <a:gd name="connsiteX8" fmla="*/ 23948 w 26851"/>
                  <a:gd name="connsiteY8" fmla="*/ 542023 h 627642"/>
                  <a:gd name="connsiteX9" fmla="*/ 23948 w 26851"/>
                  <a:gd name="connsiteY9" fmla="*/ 405498 h 627642"/>
                  <a:gd name="connsiteX10" fmla="*/ 1723 w 26851"/>
                  <a:gd name="connsiteY10" fmla="*/ 11798 h 627642"/>
                  <a:gd name="connsiteX11" fmla="*/ 25536 w 26851"/>
                  <a:gd name="connsiteY11" fmla="*/ 122923 h 62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851" h="627642">
                    <a:moveTo>
                      <a:pt x="25536" y="122923"/>
                    </a:moveTo>
                    <a:cubicBezTo>
                      <a:pt x="29240" y="192244"/>
                      <a:pt x="23948" y="392269"/>
                      <a:pt x="23948" y="427723"/>
                    </a:cubicBezTo>
                    <a:cubicBezTo>
                      <a:pt x="23948" y="463177"/>
                      <a:pt x="26859" y="370573"/>
                      <a:pt x="25536" y="335648"/>
                    </a:cubicBezTo>
                    <a:cubicBezTo>
                      <a:pt x="24213" y="300723"/>
                      <a:pt x="20244" y="228756"/>
                      <a:pt x="16011" y="218173"/>
                    </a:cubicBezTo>
                    <a:cubicBezTo>
                      <a:pt x="11778" y="207590"/>
                      <a:pt x="1459" y="258919"/>
                      <a:pt x="136" y="272148"/>
                    </a:cubicBezTo>
                    <a:cubicBezTo>
                      <a:pt x="-1187" y="285377"/>
                      <a:pt x="7544" y="239340"/>
                      <a:pt x="8073" y="297548"/>
                    </a:cubicBezTo>
                    <a:cubicBezTo>
                      <a:pt x="8602" y="355756"/>
                      <a:pt x="3311" y="585415"/>
                      <a:pt x="3311" y="621398"/>
                    </a:cubicBezTo>
                    <a:cubicBezTo>
                      <a:pt x="3311" y="657381"/>
                      <a:pt x="4633" y="526677"/>
                      <a:pt x="8073" y="513448"/>
                    </a:cubicBezTo>
                    <a:cubicBezTo>
                      <a:pt x="11513" y="500219"/>
                      <a:pt x="21302" y="560015"/>
                      <a:pt x="23948" y="542023"/>
                    </a:cubicBezTo>
                    <a:cubicBezTo>
                      <a:pt x="26594" y="524031"/>
                      <a:pt x="27652" y="493869"/>
                      <a:pt x="23948" y="405498"/>
                    </a:cubicBezTo>
                    <a:cubicBezTo>
                      <a:pt x="20244" y="317127"/>
                      <a:pt x="3575" y="55190"/>
                      <a:pt x="1723" y="11798"/>
                    </a:cubicBezTo>
                    <a:cubicBezTo>
                      <a:pt x="-129" y="-31594"/>
                      <a:pt x="21832" y="53602"/>
                      <a:pt x="25536" y="1229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A87B2EAE-B999-4E0D-AD5D-80133A69E1B3}"/>
                  </a:ext>
                </a:extLst>
              </p:cNvPr>
              <p:cNvSpPr/>
              <p:nvPr/>
            </p:nvSpPr>
            <p:spPr>
              <a:xfrm>
                <a:off x="6490732" y="2518233"/>
                <a:ext cx="170225" cy="608427"/>
              </a:xfrm>
              <a:custGeom>
                <a:avLst/>
                <a:gdLst>
                  <a:gd name="connsiteX0" fmla="*/ 127645 w 151464"/>
                  <a:gd name="connsiteY0" fmla="*/ 67 h 541372"/>
                  <a:gd name="connsiteX1" fmla="*/ 145107 w 151464"/>
                  <a:gd name="connsiteY1" fmla="*/ 104842 h 541372"/>
                  <a:gd name="connsiteX2" fmla="*/ 132407 w 151464"/>
                  <a:gd name="connsiteY2" fmla="*/ 63567 h 541372"/>
                  <a:gd name="connsiteX3" fmla="*/ 140345 w 151464"/>
                  <a:gd name="connsiteY3" fmla="*/ 149292 h 541372"/>
                  <a:gd name="connsiteX4" fmla="*/ 151457 w 151464"/>
                  <a:gd name="connsiteY4" fmla="*/ 201680 h 541372"/>
                  <a:gd name="connsiteX5" fmla="*/ 141932 w 151464"/>
                  <a:gd name="connsiteY5" fmla="*/ 135005 h 541372"/>
                  <a:gd name="connsiteX6" fmla="*/ 135582 w 151464"/>
                  <a:gd name="connsiteY6" fmla="*/ 228667 h 541372"/>
                  <a:gd name="connsiteX7" fmla="*/ 110182 w 151464"/>
                  <a:gd name="connsiteY7" fmla="*/ 284230 h 541372"/>
                  <a:gd name="connsiteX8" fmla="*/ 72082 w 151464"/>
                  <a:gd name="connsiteY8" fmla="*/ 390592 h 541372"/>
                  <a:gd name="connsiteX9" fmla="*/ 83195 w 151464"/>
                  <a:gd name="connsiteY9" fmla="*/ 360430 h 541372"/>
                  <a:gd name="connsiteX10" fmla="*/ 27632 w 151464"/>
                  <a:gd name="connsiteY10" fmla="*/ 469967 h 541372"/>
                  <a:gd name="connsiteX11" fmla="*/ 645 w 151464"/>
                  <a:gd name="connsiteY11" fmla="*/ 539817 h 541372"/>
                  <a:gd name="connsiteX12" fmla="*/ 53032 w 151464"/>
                  <a:gd name="connsiteY12" fmla="*/ 403292 h 541372"/>
                  <a:gd name="connsiteX13" fmla="*/ 116532 w 151464"/>
                  <a:gd name="connsiteY13" fmla="*/ 258830 h 541372"/>
                  <a:gd name="connsiteX14" fmla="*/ 130820 w 151464"/>
                  <a:gd name="connsiteY14" fmla="*/ 230255 h 541372"/>
                  <a:gd name="connsiteX15" fmla="*/ 140345 w 151464"/>
                  <a:gd name="connsiteY15" fmla="*/ 200092 h 541372"/>
                  <a:gd name="connsiteX16" fmla="*/ 119707 w 151464"/>
                  <a:gd name="connsiteY16" fmla="*/ 90555 h 541372"/>
                  <a:gd name="connsiteX17" fmla="*/ 127645 w 151464"/>
                  <a:gd name="connsiteY17" fmla="*/ 67 h 54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1464" h="541372">
                    <a:moveTo>
                      <a:pt x="127645" y="67"/>
                    </a:moveTo>
                    <a:cubicBezTo>
                      <a:pt x="131878" y="2448"/>
                      <a:pt x="144313" y="94259"/>
                      <a:pt x="145107" y="104842"/>
                    </a:cubicBezTo>
                    <a:cubicBezTo>
                      <a:pt x="145901" y="115425"/>
                      <a:pt x="133201" y="56159"/>
                      <a:pt x="132407" y="63567"/>
                    </a:cubicBezTo>
                    <a:cubicBezTo>
                      <a:pt x="131613" y="70975"/>
                      <a:pt x="137170" y="126273"/>
                      <a:pt x="140345" y="149292"/>
                    </a:cubicBezTo>
                    <a:cubicBezTo>
                      <a:pt x="143520" y="172311"/>
                      <a:pt x="151193" y="204061"/>
                      <a:pt x="151457" y="201680"/>
                    </a:cubicBezTo>
                    <a:cubicBezTo>
                      <a:pt x="151721" y="199299"/>
                      <a:pt x="144578" y="130507"/>
                      <a:pt x="141932" y="135005"/>
                    </a:cubicBezTo>
                    <a:cubicBezTo>
                      <a:pt x="139286" y="139503"/>
                      <a:pt x="140874" y="203796"/>
                      <a:pt x="135582" y="228667"/>
                    </a:cubicBezTo>
                    <a:cubicBezTo>
                      <a:pt x="130290" y="253538"/>
                      <a:pt x="120765" y="257243"/>
                      <a:pt x="110182" y="284230"/>
                    </a:cubicBezTo>
                    <a:cubicBezTo>
                      <a:pt x="99599" y="311217"/>
                      <a:pt x="76580" y="377892"/>
                      <a:pt x="72082" y="390592"/>
                    </a:cubicBezTo>
                    <a:cubicBezTo>
                      <a:pt x="67584" y="403292"/>
                      <a:pt x="90603" y="347201"/>
                      <a:pt x="83195" y="360430"/>
                    </a:cubicBezTo>
                    <a:cubicBezTo>
                      <a:pt x="75787" y="373659"/>
                      <a:pt x="41390" y="440069"/>
                      <a:pt x="27632" y="469967"/>
                    </a:cubicBezTo>
                    <a:cubicBezTo>
                      <a:pt x="13874" y="499865"/>
                      <a:pt x="-3588" y="550930"/>
                      <a:pt x="645" y="539817"/>
                    </a:cubicBezTo>
                    <a:cubicBezTo>
                      <a:pt x="4878" y="528705"/>
                      <a:pt x="33718" y="450123"/>
                      <a:pt x="53032" y="403292"/>
                    </a:cubicBezTo>
                    <a:cubicBezTo>
                      <a:pt x="72346" y="356461"/>
                      <a:pt x="103567" y="287670"/>
                      <a:pt x="116532" y="258830"/>
                    </a:cubicBezTo>
                    <a:cubicBezTo>
                      <a:pt x="129497" y="229991"/>
                      <a:pt x="130820" y="230255"/>
                      <a:pt x="130820" y="230255"/>
                    </a:cubicBezTo>
                    <a:cubicBezTo>
                      <a:pt x="134789" y="220465"/>
                      <a:pt x="142197" y="223375"/>
                      <a:pt x="140345" y="200092"/>
                    </a:cubicBezTo>
                    <a:cubicBezTo>
                      <a:pt x="138493" y="176809"/>
                      <a:pt x="122088" y="122040"/>
                      <a:pt x="119707" y="90555"/>
                    </a:cubicBezTo>
                    <a:cubicBezTo>
                      <a:pt x="117326" y="59070"/>
                      <a:pt x="123412" y="-2314"/>
                      <a:pt x="127645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6A079B18-40C3-4227-82E8-5A2D265A2ACE}"/>
                  </a:ext>
                </a:extLst>
              </p:cNvPr>
              <p:cNvSpPr/>
              <p:nvPr/>
            </p:nvSpPr>
            <p:spPr>
              <a:xfrm>
                <a:off x="5433188" y="2900112"/>
                <a:ext cx="2065" cy="102146"/>
              </a:xfrm>
              <a:custGeom>
                <a:avLst/>
                <a:gdLst>
                  <a:gd name="connsiteX0" fmla="*/ 1837 w 1837"/>
                  <a:gd name="connsiteY0" fmla="*/ 0 h 90888"/>
                  <a:gd name="connsiteX1" fmla="*/ 249 w 1837"/>
                  <a:gd name="connsiteY1" fmla="*/ 90488 h 90888"/>
                  <a:gd name="connsiteX2" fmla="*/ 1837 w 1837"/>
                  <a:gd name="connsiteY2" fmla="*/ 0 h 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7" h="90888">
                    <a:moveTo>
                      <a:pt x="1837" y="0"/>
                    </a:moveTo>
                    <a:cubicBezTo>
                      <a:pt x="1837" y="0"/>
                      <a:pt x="-809" y="83080"/>
                      <a:pt x="249" y="90488"/>
                    </a:cubicBezTo>
                    <a:cubicBezTo>
                      <a:pt x="1307" y="97896"/>
                      <a:pt x="1837" y="0"/>
                      <a:pt x="183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C020E27E-0ACC-4BE5-91DC-F1757F81C30B}"/>
                  </a:ext>
                </a:extLst>
              </p:cNvPr>
              <p:cNvSpPr/>
              <p:nvPr/>
            </p:nvSpPr>
            <p:spPr>
              <a:xfrm>
                <a:off x="5395986" y="2866186"/>
                <a:ext cx="57598" cy="422891"/>
              </a:xfrm>
              <a:custGeom>
                <a:avLst/>
                <a:gdLst>
                  <a:gd name="connsiteX0" fmla="*/ 34939 w 51250"/>
                  <a:gd name="connsiteY0" fmla="*/ 25 h 376284"/>
                  <a:gd name="connsiteX1" fmla="*/ 30176 w 51250"/>
                  <a:gd name="connsiteY1" fmla="*/ 131787 h 376284"/>
                  <a:gd name="connsiteX2" fmla="*/ 39701 w 51250"/>
                  <a:gd name="connsiteY2" fmla="*/ 92100 h 376284"/>
                  <a:gd name="connsiteX3" fmla="*/ 20651 w 51250"/>
                  <a:gd name="connsiteY3" fmla="*/ 190525 h 376284"/>
                  <a:gd name="connsiteX4" fmla="*/ 14 w 51250"/>
                  <a:gd name="connsiteY4" fmla="*/ 244500 h 376284"/>
                  <a:gd name="connsiteX5" fmla="*/ 23826 w 51250"/>
                  <a:gd name="connsiteY5" fmla="*/ 185762 h 376284"/>
                  <a:gd name="connsiteX6" fmla="*/ 28589 w 51250"/>
                  <a:gd name="connsiteY6" fmla="*/ 257200 h 376284"/>
                  <a:gd name="connsiteX7" fmla="*/ 41289 w 51250"/>
                  <a:gd name="connsiteY7" fmla="*/ 376262 h 376284"/>
                  <a:gd name="connsiteX8" fmla="*/ 50814 w 51250"/>
                  <a:gd name="connsiteY8" fmla="*/ 266725 h 376284"/>
                  <a:gd name="connsiteX9" fmla="*/ 47639 w 51250"/>
                  <a:gd name="connsiteY9" fmla="*/ 203225 h 376284"/>
                  <a:gd name="connsiteX10" fmla="*/ 30176 w 51250"/>
                  <a:gd name="connsiteY10" fmla="*/ 273075 h 376284"/>
                  <a:gd name="connsiteX11" fmla="*/ 41289 w 51250"/>
                  <a:gd name="connsiteY11" fmla="*/ 155600 h 376284"/>
                  <a:gd name="connsiteX12" fmla="*/ 44464 w 51250"/>
                  <a:gd name="connsiteY12" fmla="*/ 120675 h 376284"/>
                  <a:gd name="connsiteX13" fmla="*/ 34939 w 51250"/>
                  <a:gd name="connsiteY13" fmla="*/ 25 h 37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250" h="376284">
                    <a:moveTo>
                      <a:pt x="34939" y="25"/>
                    </a:moveTo>
                    <a:cubicBezTo>
                      <a:pt x="32558" y="1877"/>
                      <a:pt x="29382" y="116441"/>
                      <a:pt x="30176" y="131787"/>
                    </a:cubicBezTo>
                    <a:cubicBezTo>
                      <a:pt x="30970" y="147133"/>
                      <a:pt x="41289" y="82310"/>
                      <a:pt x="39701" y="92100"/>
                    </a:cubicBezTo>
                    <a:cubicBezTo>
                      <a:pt x="38114" y="101890"/>
                      <a:pt x="27265" y="165125"/>
                      <a:pt x="20651" y="190525"/>
                    </a:cubicBezTo>
                    <a:cubicBezTo>
                      <a:pt x="14037" y="215925"/>
                      <a:pt x="-515" y="245294"/>
                      <a:pt x="14" y="244500"/>
                    </a:cubicBezTo>
                    <a:cubicBezTo>
                      <a:pt x="543" y="243706"/>
                      <a:pt x="19064" y="183645"/>
                      <a:pt x="23826" y="185762"/>
                    </a:cubicBezTo>
                    <a:cubicBezTo>
                      <a:pt x="28588" y="187879"/>
                      <a:pt x="25679" y="225450"/>
                      <a:pt x="28589" y="257200"/>
                    </a:cubicBezTo>
                    <a:cubicBezTo>
                      <a:pt x="31499" y="288950"/>
                      <a:pt x="37585" y="374675"/>
                      <a:pt x="41289" y="376262"/>
                    </a:cubicBezTo>
                    <a:cubicBezTo>
                      <a:pt x="44993" y="377849"/>
                      <a:pt x="49756" y="295564"/>
                      <a:pt x="50814" y="266725"/>
                    </a:cubicBezTo>
                    <a:cubicBezTo>
                      <a:pt x="51872" y="237886"/>
                      <a:pt x="51078" y="202167"/>
                      <a:pt x="47639" y="203225"/>
                    </a:cubicBezTo>
                    <a:cubicBezTo>
                      <a:pt x="44200" y="204283"/>
                      <a:pt x="31234" y="281012"/>
                      <a:pt x="30176" y="273075"/>
                    </a:cubicBezTo>
                    <a:cubicBezTo>
                      <a:pt x="29118" y="265138"/>
                      <a:pt x="38908" y="181000"/>
                      <a:pt x="41289" y="155600"/>
                    </a:cubicBezTo>
                    <a:cubicBezTo>
                      <a:pt x="43670" y="130200"/>
                      <a:pt x="46581" y="144488"/>
                      <a:pt x="44464" y="120675"/>
                    </a:cubicBezTo>
                    <a:cubicBezTo>
                      <a:pt x="42347" y="96862"/>
                      <a:pt x="37320" y="-1827"/>
                      <a:pt x="34939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AABA142F-4390-4A67-AA7B-1A03EF2F0664}"/>
                  </a:ext>
                </a:extLst>
              </p:cNvPr>
              <p:cNvSpPr/>
              <p:nvPr/>
            </p:nvSpPr>
            <p:spPr>
              <a:xfrm>
                <a:off x="5508248" y="2741005"/>
                <a:ext cx="87804" cy="566092"/>
              </a:xfrm>
              <a:custGeom>
                <a:avLst/>
                <a:gdLst>
                  <a:gd name="connsiteX0" fmla="*/ 76336 w 78127"/>
                  <a:gd name="connsiteY0" fmla="*/ 285 h 503703"/>
                  <a:gd name="connsiteX1" fmla="*/ 1724 w 78127"/>
                  <a:gd name="connsiteY1" fmla="*/ 125697 h 503703"/>
                  <a:gd name="connsiteX2" fmla="*/ 22361 w 78127"/>
                  <a:gd name="connsiteY2" fmla="*/ 84422 h 503703"/>
                  <a:gd name="connsiteX3" fmla="*/ 4899 w 78127"/>
                  <a:gd name="connsiteY3" fmla="*/ 203485 h 503703"/>
                  <a:gd name="connsiteX4" fmla="*/ 12836 w 78127"/>
                  <a:gd name="connsiteY4" fmla="*/ 173322 h 503703"/>
                  <a:gd name="connsiteX5" fmla="*/ 6486 w 78127"/>
                  <a:gd name="connsiteY5" fmla="*/ 322547 h 503703"/>
                  <a:gd name="connsiteX6" fmla="*/ 8074 w 78127"/>
                  <a:gd name="connsiteY6" fmla="*/ 363822 h 503703"/>
                  <a:gd name="connsiteX7" fmla="*/ 16011 w 78127"/>
                  <a:gd name="connsiteY7" fmla="*/ 244760 h 503703"/>
                  <a:gd name="connsiteX8" fmla="*/ 1724 w 78127"/>
                  <a:gd name="connsiteY8" fmla="*/ 370172 h 503703"/>
                  <a:gd name="connsiteX9" fmla="*/ 4899 w 78127"/>
                  <a:gd name="connsiteY9" fmla="*/ 503522 h 503703"/>
                  <a:gd name="connsiteX10" fmla="*/ 4899 w 78127"/>
                  <a:gd name="connsiteY10" fmla="*/ 395572 h 503703"/>
                  <a:gd name="connsiteX11" fmla="*/ 19186 w 78127"/>
                  <a:gd name="connsiteY11" fmla="*/ 254285 h 503703"/>
                  <a:gd name="connsiteX12" fmla="*/ 19186 w 78127"/>
                  <a:gd name="connsiteY12" fmla="*/ 290797 h 503703"/>
                  <a:gd name="connsiteX13" fmla="*/ 22361 w 78127"/>
                  <a:gd name="connsiteY13" fmla="*/ 151097 h 503703"/>
                  <a:gd name="connsiteX14" fmla="*/ 20774 w 78127"/>
                  <a:gd name="connsiteY14" fmla="*/ 171735 h 503703"/>
                  <a:gd name="connsiteX15" fmla="*/ 50936 w 78127"/>
                  <a:gd name="connsiteY15" fmla="*/ 93947 h 503703"/>
                  <a:gd name="connsiteX16" fmla="*/ 76336 w 78127"/>
                  <a:gd name="connsiteY16" fmla="*/ 285 h 503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127" h="503703">
                    <a:moveTo>
                      <a:pt x="76336" y="285"/>
                    </a:moveTo>
                    <a:cubicBezTo>
                      <a:pt x="68134" y="5577"/>
                      <a:pt x="10720" y="111674"/>
                      <a:pt x="1724" y="125697"/>
                    </a:cubicBezTo>
                    <a:cubicBezTo>
                      <a:pt x="-7272" y="139720"/>
                      <a:pt x="21832" y="71457"/>
                      <a:pt x="22361" y="84422"/>
                    </a:cubicBezTo>
                    <a:cubicBezTo>
                      <a:pt x="22890" y="97387"/>
                      <a:pt x="6486" y="188668"/>
                      <a:pt x="4899" y="203485"/>
                    </a:cubicBezTo>
                    <a:cubicBezTo>
                      <a:pt x="3312" y="218302"/>
                      <a:pt x="12571" y="153478"/>
                      <a:pt x="12836" y="173322"/>
                    </a:cubicBezTo>
                    <a:cubicBezTo>
                      <a:pt x="13100" y="193166"/>
                      <a:pt x="7280" y="290797"/>
                      <a:pt x="6486" y="322547"/>
                    </a:cubicBezTo>
                    <a:cubicBezTo>
                      <a:pt x="5692" y="354297"/>
                      <a:pt x="6487" y="376786"/>
                      <a:pt x="8074" y="363822"/>
                    </a:cubicBezTo>
                    <a:cubicBezTo>
                      <a:pt x="9661" y="350858"/>
                      <a:pt x="17069" y="243702"/>
                      <a:pt x="16011" y="244760"/>
                    </a:cubicBezTo>
                    <a:cubicBezTo>
                      <a:pt x="14953" y="245818"/>
                      <a:pt x="3576" y="327045"/>
                      <a:pt x="1724" y="370172"/>
                    </a:cubicBezTo>
                    <a:cubicBezTo>
                      <a:pt x="-128" y="413299"/>
                      <a:pt x="4370" y="499289"/>
                      <a:pt x="4899" y="503522"/>
                    </a:cubicBezTo>
                    <a:cubicBezTo>
                      <a:pt x="5428" y="507755"/>
                      <a:pt x="2518" y="437112"/>
                      <a:pt x="4899" y="395572"/>
                    </a:cubicBezTo>
                    <a:cubicBezTo>
                      <a:pt x="7280" y="354032"/>
                      <a:pt x="16805" y="271747"/>
                      <a:pt x="19186" y="254285"/>
                    </a:cubicBezTo>
                    <a:cubicBezTo>
                      <a:pt x="21567" y="236823"/>
                      <a:pt x="18657" y="307995"/>
                      <a:pt x="19186" y="290797"/>
                    </a:cubicBezTo>
                    <a:cubicBezTo>
                      <a:pt x="19715" y="273599"/>
                      <a:pt x="22096" y="170941"/>
                      <a:pt x="22361" y="151097"/>
                    </a:cubicBezTo>
                    <a:cubicBezTo>
                      <a:pt x="22626" y="131253"/>
                      <a:pt x="16011" y="181260"/>
                      <a:pt x="20774" y="171735"/>
                    </a:cubicBezTo>
                    <a:cubicBezTo>
                      <a:pt x="25537" y="162210"/>
                      <a:pt x="39294" y="123316"/>
                      <a:pt x="50936" y="93947"/>
                    </a:cubicBezTo>
                    <a:cubicBezTo>
                      <a:pt x="62578" y="64578"/>
                      <a:pt x="84538" y="-5007"/>
                      <a:pt x="76336" y="2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月 107">
                <a:extLst>
                  <a:ext uri="{FF2B5EF4-FFF2-40B4-BE49-F238E27FC236}">
                    <a16:creationId xmlns:a16="http://schemas.microsoft.com/office/drawing/2014/main" id="{59962819-BDAC-47C0-9A83-EFF4E34D2B62}"/>
                  </a:ext>
                </a:extLst>
              </p:cNvPr>
              <p:cNvSpPr/>
              <p:nvPr/>
            </p:nvSpPr>
            <p:spPr>
              <a:xfrm rot="16200000">
                <a:off x="5839623" y="1423193"/>
                <a:ext cx="46195" cy="66518"/>
              </a:xfrm>
              <a:prstGeom prst="moon">
                <a:avLst>
                  <a:gd name="adj" fmla="val 2568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月 108">
                <a:extLst>
                  <a:ext uri="{FF2B5EF4-FFF2-40B4-BE49-F238E27FC236}">
                    <a16:creationId xmlns:a16="http://schemas.microsoft.com/office/drawing/2014/main" id="{D26DB447-8B2D-44A4-91E1-313151D952B3}"/>
                  </a:ext>
                </a:extLst>
              </p:cNvPr>
              <p:cNvSpPr/>
              <p:nvPr/>
            </p:nvSpPr>
            <p:spPr>
              <a:xfrm rot="16200000">
                <a:off x="6233324" y="1407317"/>
                <a:ext cx="46195" cy="66518"/>
              </a:xfrm>
              <a:prstGeom prst="moon">
                <a:avLst>
                  <a:gd name="adj" fmla="val 2568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9C6FE91E-C083-4711-856B-66B276AE07BE}"/>
                  </a:ext>
                </a:extLst>
              </p:cNvPr>
              <p:cNvSpPr/>
              <p:nvPr/>
            </p:nvSpPr>
            <p:spPr>
              <a:xfrm>
                <a:off x="6365866" y="2060551"/>
                <a:ext cx="191802" cy="765220"/>
              </a:xfrm>
              <a:custGeom>
                <a:avLst/>
                <a:gdLst>
                  <a:gd name="connsiteX0" fmla="*/ 173047 w 191802"/>
                  <a:gd name="connsiteY0" fmla="*/ 24 h 765220"/>
                  <a:gd name="connsiteX1" fmla="*/ 190509 w 191802"/>
                  <a:gd name="connsiteY1" fmla="*/ 246087 h 765220"/>
                  <a:gd name="connsiteX2" fmla="*/ 190509 w 191802"/>
                  <a:gd name="connsiteY2" fmla="*/ 174649 h 765220"/>
                  <a:gd name="connsiteX3" fmla="*/ 188922 w 191802"/>
                  <a:gd name="connsiteY3" fmla="*/ 328637 h 765220"/>
                  <a:gd name="connsiteX4" fmla="*/ 187334 w 191802"/>
                  <a:gd name="connsiteY4" fmla="*/ 269899 h 765220"/>
                  <a:gd name="connsiteX5" fmla="*/ 157172 w 191802"/>
                  <a:gd name="connsiteY5" fmla="*/ 506437 h 765220"/>
                  <a:gd name="connsiteX6" fmla="*/ 157172 w 191802"/>
                  <a:gd name="connsiteY6" fmla="*/ 442937 h 765220"/>
                  <a:gd name="connsiteX7" fmla="*/ 77797 w 191802"/>
                  <a:gd name="connsiteY7" fmla="*/ 708049 h 765220"/>
                  <a:gd name="connsiteX8" fmla="*/ 111134 w 191802"/>
                  <a:gd name="connsiteY8" fmla="*/ 641374 h 765220"/>
                  <a:gd name="connsiteX9" fmla="*/ 9 w 191802"/>
                  <a:gd name="connsiteY9" fmla="*/ 765199 h 765220"/>
                  <a:gd name="connsiteX10" fmla="*/ 104784 w 191802"/>
                  <a:gd name="connsiteY10" fmla="*/ 650899 h 765220"/>
                  <a:gd name="connsiteX11" fmla="*/ 125422 w 191802"/>
                  <a:gd name="connsiteY11" fmla="*/ 588987 h 765220"/>
                  <a:gd name="connsiteX12" fmla="*/ 134947 w 191802"/>
                  <a:gd name="connsiteY12" fmla="*/ 577874 h 765220"/>
                  <a:gd name="connsiteX13" fmla="*/ 185747 w 191802"/>
                  <a:gd name="connsiteY13" fmla="*/ 398487 h 765220"/>
                  <a:gd name="connsiteX14" fmla="*/ 179397 w 191802"/>
                  <a:gd name="connsiteY14" fmla="*/ 396899 h 765220"/>
                  <a:gd name="connsiteX15" fmla="*/ 179397 w 191802"/>
                  <a:gd name="connsiteY15" fmla="*/ 231799 h 765220"/>
                  <a:gd name="connsiteX16" fmla="*/ 173047 w 191802"/>
                  <a:gd name="connsiteY16" fmla="*/ 24 h 765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1802" h="765220">
                    <a:moveTo>
                      <a:pt x="173047" y="24"/>
                    </a:moveTo>
                    <a:cubicBezTo>
                      <a:pt x="174899" y="2405"/>
                      <a:pt x="187599" y="216983"/>
                      <a:pt x="190509" y="246087"/>
                    </a:cubicBezTo>
                    <a:cubicBezTo>
                      <a:pt x="193419" y="275191"/>
                      <a:pt x="190509" y="174649"/>
                      <a:pt x="190509" y="174649"/>
                    </a:cubicBezTo>
                    <a:cubicBezTo>
                      <a:pt x="190245" y="188407"/>
                      <a:pt x="189451" y="312762"/>
                      <a:pt x="188922" y="328637"/>
                    </a:cubicBezTo>
                    <a:cubicBezTo>
                      <a:pt x="188393" y="344512"/>
                      <a:pt x="192626" y="240266"/>
                      <a:pt x="187334" y="269899"/>
                    </a:cubicBezTo>
                    <a:cubicBezTo>
                      <a:pt x="182042" y="299532"/>
                      <a:pt x="162199" y="477597"/>
                      <a:pt x="157172" y="506437"/>
                    </a:cubicBezTo>
                    <a:cubicBezTo>
                      <a:pt x="152145" y="535277"/>
                      <a:pt x="170401" y="409335"/>
                      <a:pt x="157172" y="442937"/>
                    </a:cubicBezTo>
                    <a:cubicBezTo>
                      <a:pt x="143943" y="476539"/>
                      <a:pt x="85470" y="674976"/>
                      <a:pt x="77797" y="708049"/>
                    </a:cubicBezTo>
                    <a:cubicBezTo>
                      <a:pt x="70124" y="741122"/>
                      <a:pt x="124099" y="631849"/>
                      <a:pt x="111134" y="641374"/>
                    </a:cubicBezTo>
                    <a:cubicBezTo>
                      <a:pt x="98169" y="650899"/>
                      <a:pt x="1067" y="763611"/>
                      <a:pt x="9" y="765199"/>
                    </a:cubicBezTo>
                    <a:cubicBezTo>
                      <a:pt x="-1049" y="766787"/>
                      <a:pt x="83882" y="680268"/>
                      <a:pt x="104784" y="650899"/>
                    </a:cubicBezTo>
                    <a:cubicBezTo>
                      <a:pt x="125686" y="621530"/>
                      <a:pt x="120395" y="601158"/>
                      <a:pt x="125422" y="588987"/>
                    </a:cubicBezTo>
                    <a:cubicBezTo>
                      <a:pt x="130449" y="576816"/>
                      <a:pt x="124893" y="609624"/>
                      <a:pt x="134947" y="577874"/>
                    </a:cubicBezTo>
                    <a:cubicBezTo>
                      <a:pt x="145001" y="546124"/>
                      <a:pt x="178339" y="428649"/>
                      <a:pt x="185747" y="398487"/>
                    </a:cubicBezTo>
                    <a:cubicBezTo>
                      <a:pt x="193155" y="368325"/>
                      <a:pt x="180455" y="424680"/>
                      <a:pt x="179397" y="396899"/>
                    </a:cubicBezTo>
                    <a:cubicBezTo>
                      <a:pt x="178339" y="369118"/>
                      <a:pt x="180455" y="292918"/>
                      <a:pt x="179397" y="231799"/>
                    </a:cubicBezTo>
                    <a:cubicBezTo>
                      <a:pt x="178339" y="170680"/>
                      <a:pt x="171195" y="-2357"/>
                      <a:pt x="173047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A9C7DD1F-2C56-4CE6-91BE-4D0F72DE8E5B}"/>
                  </a:ext>
                </a:extLst>
              </p:cNvPr>
              <p:cNvSpPr/>
              <p:nvPr/>
            </p:nvSpPr>
            <p:spPr>
              <a:xfrm>
                <a:off x="6356488" y="2131682"/>
                <a:ext cx="146168" cy="684916"/>
              </a:xfrm>
              <a:custGeom>
                <a:avLst/>
                <a:gdLst>
                  <a:gd name="connsiteX0" fmla="*/ 145912 w 146168"/>
                  <a:gd name="connsiteY0" fmla="*/ 331 h 684916"/>
                  <a:gd name="connsiteX1" fmla="*/ 126862 w 146168"/>
                  <a:gd name="connsiteY1" fmla="*/ 181306 h 684916"/>
                  <a:gd name="connsiteX2" fmla="*/ 136387 w 146168"/>
                  <a:gd name="connsiteY2" fmla="*/ 79706 h 684916"/>
                  <a:gd name="connsiteX3" fmla="*/ 136387 w 146168"/>
                  <a:gd name="connsiteY3" fmla="*/ 155906 h 684916"/>
                  <a:gd name="connsiteX4" fmla="*/ 87175 w 146168"/>
                  <a:gd name="connsiteY4" fmla="*/ 482931 h 684916"/>
                  <a:gd name="connsiteX5" fmla="*/ 130037 w 146168"/>
                  <a:gd name="connsiteY5" fmla="*/ 341643 h 684916"/>
                  <a:gd name="connsiteX6" fmla="*/ 90350 w 146168"/>
                  <a:gd name="connsiteY6" fmla="*/ 444831 h 684916"/>
                  <a:gd name="connsiteX7" fmla="*/ 1450 w 146168"/>
                  <a:gd name="connsiteY7" fmla="*/ 678193 h 684916"/>
                  <a:gd name="connsiteX8" fmla="*/ 36375 w 146168"/>
                  <a:gd name="connsiteY8" fmla="*/ 617868 h 684916"/>
                  <a:gd name="connsiteX9" fmla="*/ 52250 w 146168"/>
                  <a:gd name="connsiteY9" fmla="*/ 576593 h 684916"/>
                  <a:gd name="connsiteX10" fmla="*/ 123687 w 146168"/>
                  <a:gd name="connsiteY10" fmla="*/ 357518 h 684916"/>
                  <a:gd name="connsiteX11" fmla="*/ 114162 w 146168"/>
                  <a:gd name="connsiteY11" fmla="*/ 305131 h 684916"/>
                  <a:gd name="connsiteX12" fmla="*/ 114162 w 146168"/>
                  <a:gd name="connsiteY12" fmla="*/ 232106 h 684916"/>
                  <a:gd name="connsiteX13" fmla="*/ 136387 w 146168"/>
                  <a:gd name="connsiteY13" fmla="*/ 235281 h 684916"/>
                  <a:gd name="connsiteX14" fmla="*/ 145912 w 146168"/>
                  <a:gd name="connsiteY14" fmla="*/ 331 h 68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68" h="684916">
                    <a:moveTo>
                      <a:pt x="145912" y="331"/>
                    </a:moveTo>
                    <a:cubicBezTo>
                      <a:pt x="144325" y="-8665"/>
                      <a:pt x="128449" y="168077"/>
                      <a:pt x="126862" y="181306"/>
                    </a:cubicBezTo>
                    <a:cubicBezTo>
                      <a:pt x="125275" y="194535"/>
                      <a:pt x="134800" y="83939"/>
                      <a:pt x="136387" y="79706"/>
                    </a:cubicBezTo>
                    <a:cubicBezTo>
                      <a:pt x="137974" y="75473"/>
                      <a:pt x="144589" y="88702"/>
                      <a:pt x="136387" y="155906"/>
                    </a:cubicBezTo>
                    <a:cubicBezTo>
                      <a:pt x="128185" y="223110"/>
                      <a:pt x="88233" y="451975"/>
                      <a:pt x="87175" y="482931"/>
                    </a:cubicBezTo>
                    <a:cubicBezTo>
                      <a:pt x="86117" y="513887"/>
                      <a:pt x="129508" y="347993"/>
                      <a:pt x="130037" y="341643"/>
                    </a:cubicBezTo>
                    <a:cubicBezTo>
                      <a:pt x="130566" y="335293"/>
                      <a:pt x="90350" y="444831"/>
                      <a:pt x="90350" y="444831"/>
                    </a:cubicBezTo>
                    <a:cubicBezTo>
                      <a:pt x="68919" y="500923"/>
                      <a:pt x="10446" y="649354"/>
                      <a:pt x="1450" y="678193"/>
                    </a:cubicBezTo>
                    <a:cubicBezTo>
                      <a:pt x="-7546" y="707032"/>
                      <a:pt x="27908" y="634801"/>
                      <a:pt x="36375" y="617868"/>
                    </a:cubicBezTo>
                    <a:cubicBezTo>
                      <a:pt x="44842" y="600935"/>
                      <a:pt x="37698" y="619985"/>
                      <a:pt x="52250" y="576593"/>
                    </a:cubicBezTo>
                    <a:cubicBezTo>
                      <a:pt x="66802" y="533201"/>
                      <a:pt x="113368" y="402762"/>
                      <a:pt x="123687" y="357518"/>
                    </a:cubicBezTo>
                    <a:cubicBezTo>
                      <a:pt x="134006" y="312274"/>
                      <a:pt x="115749" y="326033"/>
                      <a:pt x="114162" y="305131"/>
                    </a:cubicBezTo>
                    <a:cubicBezTo>
                      <a:pt x="112575" y="284229"/>
                      <a:pt x="110458" y="243748"/>
                      <a:pt x="114162" y="232106"/>
                    </a:cubicBezTo>
                    <a:cubicBezTo>
                      <a:pt x="117866" y="220464"/>
                      <a:pt x="131360" y="269677"/>
                      <a:pt x="136387" y="235281"/>
                    </a:cubicBezTo>
                    <a:cubicBezTo>
                      <a:pt x="141414" y="200885"/>
                      <a:pt x="147499" y="9327"/>
                      <a:pt x="145912" y="3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01AEAF0B-AD6E-4F0A-A418-5B51D8D948C6}"/>
                  </a:ext>
                </a:extLst>
              </p:cNvPr>
              <p:cNvSpPr/>
              <p:nvPr/>
            </p:nvSpPr>
            <p:spPr>
              <a:xfrm>
                <a:off x="6170681" y="2637804"/>
                <a:ext cx="87289" cy="350326"/>
              </a:xfrm>
              <a:custGeom>
                <a:avLst/>
                <a:gdLst>
                  <a:gd name="connsiteX0" fmla="*/ 87244 w 87289"/>
                  <a:gd name="connsiteY0" fmla="*/ 621 h 350326"/>
                  <a:gd name="connsiteX1" fmla="*/ 44382 w 87289"/>
                  <a:gd name="connsiteY1" fmla="*/ 106984 h 350326"/>
                  <a:gd name="connsiteX2" fmla="*/ 1519 w 87289"/>
                  <a:gd name="connsiteY2" fmla="*/ 348284 h 350326"/>
                  <a:gd name="connsiteX3" fmla="*/ 9457 w 87289"/>
                  <a:gd name="connsiteY3" fmla="*/ 219696 h 350326"/>
                  <a:gd name="connsiteX4" fmla="*/ 7869 w 87289"/>
                  <a:gd name="connsiteY4" fmla="*/ 160959 h 350326"/>
                  <a:gd name="connsiteX5" fmla="*/ 33269 w 87289"/>
                  <a:gd name="connsiteY5" fmla="*/ 168896 h 350326"/>
                  <a:gd name="connsiteX6" fmla="*/ 34857 w 87289"/>
                  <a:gd name="connsiteY6" fmla="*/ 95871 h 350326"/>
                  <a:gd name="connsiteX7" fmla="*/ 52319 w 87289"/>
                  <a:gd name="connsiteY7" fmla="*/ 149846 h 350326"/>
                  <a:gd name="connsiteX8" fmla="*/ 87244 w 87289"/>
                  <a:gd name="connsiteY8" fmla="*/ 621 h 350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289" h="350326">
                    <a:moveTo>
                      <a:pt x="87244" y="621"/>
                    </a:moveTo>
                    <a:cubicBezTo>
                      <a:pt x="85921" y="-6522"/>
                      <a:pt x="58669" y="49040"/>
                      <a:pt x="44382" y="106984"/>
                    </a:cubicBezTo>
                    <a:cubicBezTo>
                      <a:pt x="30095" y="164928"/>
                      <a:pt x="7340" y="329499"/>
                      <a:pt x="1519" y="348284"/>
                    </a:cubicBezTo>
                    <a:cubicBezTo>
                      <a:pt x="-4302" y="367069"/>
                      <a:pt x="8399" y="250917"/>
                      <a:pt x="9457" y="219696"/>
                    </a:cubicBezTo>
                    <a:cubicBezTo>
                      <a:pt x="10515" y="188475"/>
                      <a:pt x="3900" y="169425"/>
                      <a:pt x="7869" y="160959"/>
                    </a:cubicBezTo>
                    <a:cubicBezTo>
                      <a:pt x="11838" y="152493"/>
                      <a:pt x="28771" y="179744"/>
                      <a:pt x="33269" y="168896"/>
                    </a:cubicBezTo>
                    <a:cubicBezTo>
                      <a:pt x="37767" y="158048"/>
                      <a:pt x="31682" y="99046"/>
                      <a:pt x="34857" y="95871"/>
                    </a:cubicBezTo>
                    <a:cubicBezTo>
                      <a:pt x="38032" y="92696"/>
                      <a:pt x="43852" y="159635"/>
                      <a:pt x="52319" y="149846"/>
                    </a:cubicBezTo>
                    <a:cubicBezTo>
                      <a:pt x="60786" y="140057"/>
                      <a:pt x="88567" y="7764"/>
                      <a:pt x="87244" y="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087B7E88-9A37-4E2A-8C8D-57852655C75A}"/>
                  </a:ext>
                </a:extLst>
              </p:cNvPr>
              <p:cNvSpPr/>
              <p:nvPr/>
            </p:nvSpPr>
            <p:spPr>
              <a:xfrm>
                <a:off x="6478357" y="2547312"/>
                <a:ext cx="95496" cy="431581"/>
              </a:xfrm>
              <a:custGeom>
                <a:avLst/>
                <a:gdLst>
                  <a:gd name="connsiteX0" fmla="*/ 95481 w 95496"/>
                  <a:gd name="connsiteY0" fmla="*/ 626 h 431581"/>
                  <a:gd name="connsiteX1" fmla="*/ 63731 w 95496"/>
                  <a:gd name="connsiteY1" fmla="*/ 194301 h 431581"/>
                  <a:gd name="connsiteX2" fmla="*/ 81193 w 95496"/>
                  <a:gd name="connsiteY2" fmla="*/ 143501 h 431581"/>
                  <a:gd name="connsiteX3" fmla="*/ 47856 w 95496"/>
                  <a:gd name="connsiteY3" fmla="*/ 214938 h 431581"/>
                  <a:gd name="connsiteX4" fmla="*/ 30393 w 95496"/>
                  <a:gd name="connsiteY4" fmla="*/ 272088 h 431581"/>
                  <a:gd name="connsiteX5" fmla="*/ 16106 w 95496"/>
                  <a:gd name="connsiteY5" fmla="*/ 354638 h 431581"/>
                  <a:gd name="connsiteX6" fmla="*/ 231 w 95496"/>
                  <a:gd name="connsiteY6" fmla="*/ 430838 h 431581"/>
                  <a:gd name="connsiteX7" fmla="*/ 28806 w 95496"/>
                  <a:gd name="connsiteY7" fmla="*/ 307013 h 431581"/>
                  <a:gd name="connsiteX8" fmla="*/ 44681 w 95496"/>
                  <a:gd name="connsiteY8" fmla="*/ 321301 h 431581"/>
                  <a:gd name="connsiteX9" fmla="*/ 74843 w 95496"/>
                  <a:gd name="connsiteY9" fmla="*/ 156201 h 431581"/>
                  <a:gd name="connsiteX10" fmla="*/ 65318 w 95496"/>
                  <a:gd name="connsiteY10" fmla="*/ 202238 h 431581"/>
                  <a:gd name="connsiteX11" fmla="*/ 58968 w 95496"/>
                  <a:gd name="connsiteY11" fmla="*/ 133976 h 431581"/>
                  <a:gd name="connsiteX12" fmla="*/ 95481 w 95496"/>
                  <a:gd name="connsiteY12" fmla="*/ 626 h 43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496" h="431581">
                    <a:moveTo>
                      <a:pt x="95481" y="626"/>
                    </a:moveTo>
                    <a:cubicBezTo>
                      <a:pt x="96275" y="10680"/>
                      <a:pt x="66112" y="170488"/>
                      <a:pt x="63731" y="194301"/>
                    </a:cubicBezTo>
                    <a:cubicBezTo>
                      <a:pt x="61350" y="218114"/>
                      <a:pt x="83839" y="140061"/>
                      <a:pt x="81193" y="143501"/>
                    </a:cubicBezTo>
                    <a:cubicBezTo>
                      <a:pt x="78547" y="146941"/>
                      <a:pt x="56323" y="193507"/>
                      <a:pt x="47856" y="214938"/>
                    </a:cubicBezTo>
                    <a:cubicBezTo>
                      <a:pt x="39389" y="236369"/>
                      <a:pt x="35685" y="248805"/>
                      <a:pt x="30393" y="272088"/>
                    </a:cubicBezTo>
                    <a:cubicBezTo>
                      <a:pt x="25101" y="295371"/>
                      <a:pt x="21133" y="328180"/>
                      <a:pt x="16106" y="354638"/>
                    </a:cubicBezTo>
                    <a:cubicBezTo>
                      <a:pt x="11079" y="381096"/>
                      <a:pt x="-1886" y="438775"/>
                      <a:pt x="231" y="430838"/>
                    </a:cubicBezTo>
                    <a:cubicBezTo>
                      <a:pt x="2348" y="422901"/>
                      <a:pt x="21398" y="325269"/>
                      <a:pt x="28806" y="307013"/>
                    </a:cubicBezTo>
                    <a:cubicBezTo>
                      <a:pt x="36214" y="288757"/>
                      <a:pt x="37008" y="346436"/>
                      <a:pt x="44681" y="321301"/>
                    </a:cubicBezTo>
                    <a:cubicBezTo>
                      <a:pt x="52354" y="296166"/>
                      <a:pt x="71403" y="176045"/>
                      <a:pt x="74843" y="156201"/>
                    </a:cubicBezTo>
                    <a:cubicBezTo>
                      <a:pt x="78282" y="136357"/>
                      <a:pt x="67964" y="205942"/>
                      <a:pt x="65318" y="202238"/>
                    </a:cubicBezTo>
                    <a:cubicBezTo>
                      <a:pt x="62672" y="198534"/>
                      <a:pt x="55528" y="163609"/>
                      <a:pt x="58968" y="133976"/>
                    </a:cubicBezTo>
                    <a:cubicBezTo>
                      <a:pt x="62408" y="104343"/>
                      <a:pt x="94687" y="-9428"/>
                      <a:pt x="95481" y="6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B6CA6ECB-B5CE-4DEA-B7E5-E50C062E229F}"/>
                  </a:ext>
                </a:extLst>
              </p:cNvPr>
              <p:cNvSpPr/>
              <p:nvPr/>
            </p:nvSpPr>
            <p:spPr>
              <a:xfrm>
                <a:off x="6119401" y="2703800"/>
                <a:ext cx="259748" cy="494415"/>
              </a:xfrm>
              <a:custGeom>
                <a:avLst/>
                <a:gdLst>
                  <a:gd name="connsiteX0" fmla="*/ 259174 w 259748"/>
                  <a:gd name="connsiteY0" fmla="*/ 4475 h 494415"/>
                  <a:gd name="connsiteX1" fmla="*/ 160749 w 259748"/>
                  <a:gd name="connsiteY1" fmla="*/ 237838 h 494415"/>
                  <a:gd name="connsiteX2" fmla="*/ 205199 w 259748"/>
                  <a:gd name="connsiteY2" fmla="*/ 160050 h 494415"/>
                  <a:gd name="connsiteX3" fmla="*/ 135349 w 259748"/>
                  <a:gd name="connsiteY3" fmla="*/ 282288 h 494415"/>
                  <a:gd name="connsiteX4" fmla="*/ 176624 w 259748"/>
                  <a:gd name="connsiteY4" fmla="*/ 207675 h 494415"/>
                  <a:gd name="connsiteX5" fmla="*/ 87724 w 259748"/>
                  <a:gd name="connsiteY5" fmla="*/ 358488 h 494415"/>
                  <a:gd name="connsiteX6" fmla="*/ 40099 w 259748"/>
                  <a:gd name="connsiteY6" fmla="*/ 447388 h 494415"/>
                  <a:gd name="connsiteX7" fmla="*/ 412 w 259748"/>
                  <a:gd name="connsiteY7" fmla="*/ 493425 h 494415"/>
                  <a:gd name="connsiteX8" fmla="*/ 65499 w 259748"/>
                  <a:gd name="connsiteY8" fmla="*/ 406113 h 494415"/>
                  <a:gd name="connsiteX9" fmla="*/ 57562 w 259748"/>
                  <a:gd name="connsiteY9" fmla="*/ 402938 h 494415"/>
                  <a:gd name="connsiteX10" fmla="*/ 170274 w 259748"/>
                  <a:gd name="connsiteY10" fmla="*/ 201325 h 494415"/>
                  <a:gd name="connsiteX11" fmla="*/ 200437 w 259748"/>
                  <a:gd name="connsiteY11" fmla="*/ 91788 h 494415"/>
                  <a:gd name="connsiteX12" fmla="*/ 259174 w 259748"/>
                  <a:gd name="connsiteY12" fmla="*/ 4475 h 494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748" h="494415">
                    <a:moveTo>
                      <a:pt x="259174" y="4475"/>
                    </a:moveTo>
                    <a:cubicBezTo>
                      <a:pt x="252559" y="28817"/>
                      <a:pt x="169745" y="211909"/>
                      <a:pt x="160749" y="237838"/>
                    </a:cubicBezTo>
                    <a:cubicBezTo>
                      <a:pt x="151753" y="263767"/>
                      <a:pt x="209432" y="152642"/>
                      <a:pt x="205199" y="160050"/>
                    </a:cubicBezTo>
                    <a:lnTo>
                      <a:pt x="135349" y="282288"/>
                    </a:lnTo>
                    <a:cubicBezTo>
                      <a:pt x="130586" y="290226"/>
                      <a:pt x="184561" y="194975"/>
                      <a:pt x="176624" y="207675"/>
                    </a:cubicBezTo>
                    <a:cubicBezTo>
                      <a:pt x="168687" y="220375"/>
                      <a:pt x="110478" y="318536"/>
                      <a:pt x="87724" y="358488"/>
                    </a:cubicBezTo>
                    <a:cubicBezTo>
                      <a:pt x="64970" y="398440"/>
                      <a:pt x="54651" y="424899"/>
                      <a:pt x="40099" y="447388"/>
                    </a:cubicBezTo>
                    <a:cubicBezTo>
                      <a:pt x="25547" y="469878"/>
                      <a:pt x="-3821" y="500304"/>
                      <a:pt x="412" y="493425"/>
                    </a:cubicBezTo>
                    <a:cubicBezTo>
                      <a:pt x="4645" y="486546"/>
                      <a:pt x="55974" y="421194"/>
                      <a:pt x="65499" y="406113"/>
                    </a:cubicBezTo>
                    <a:cubicBezTo>
                      <a:pt x="75024" y="391032"/>
                      <a:pt x="40100" y="437069"/>
                      <a:pt x="57562" y="402938"/>
                    </a:cubicBezTo>
                    <a:cubicBezTo>
                      <a:pt x="75024" y="368807"/>
                      <a:pt x="146462" y="253183"/>
                      <a:pt x="170274" y="201325"/>
                    </a:cubicBezTo>
                    <a:cubicBezTo>
                      <a:pt x="194086" y="149467"/>
                      <a:pt x="187472" y="121950"/>
                      <a:pt x="200437" y="91788"/>
                    </a:cubicBezTo>
                    <a:cubicBezTo>
                      <a:pt x="213402" y="61626"/>
                      <a:pt x="265789" y="-19867"/>
                      <a:pt x="259174" y="44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3FA9ECD7-E997-4A8A-9C7B-87E9397C248C}"/>
                  </a:ext>
                </a:extLst>
              </p:cNvPr>
              <p:cNvSpPr/>
              <p:nvPr/>
            </p:nvSpPr>
            <p:spPr>
              <a:xfrm>
                <a:off x="6247992" y="2102033"/>
                <a:ext cx="213888" cy="769021"/>
              </a:xfrm>
              <a:custGeom>
                <a:avLst/>
                <a:gdLst>
                  <a:gd name="connsiteX0" fmla="*/ 209958 w 213888"/>
                  <a:gd name="connsiteY0" fmla="*/ 4580 h 769021"/>
                  <a:gd name="connsiteX1" fmla="*/ 160746 w 213888"/>
                  <a:gd name="connsiteY1" fmla="*/ 353830 h 769021"/>
                  <a:gd name="connsiteX2" fmla="*/ 205196 w 213888"/>
                  <a:gd name="connsiteY2" fmla="*/ 110942 h 769021"/>
                  <a:gd name="connsiteX3" fmla="*/ 168683 w 213888"/>
                  <a:gd name="connsiteY3" fmla="*/ 256992 h 769021"/>
                  <a:gd name="connsiteX4" fmla="*/ 98833 w 213888"/>
                  <a:gd name="connsiteY4" fmla="*/ 571317 h 769021"/>
                  <a:gd name="connsiteX5" fmla="*/ 135346 w 213888"/>
                  <a:gd name="connsiteY5" fmla="*/ 396692 h 769021"/>
                  <a:gd name="connsiteX6" fmla="*/ 41683 w 213888"/>
                  <a:gd name="connsiteY6" fmla="*/ 674505 h 769021"/>
                  <a:gd name="connsiteX7" fmla="*/ 3583 w 213888"/>
                  <a:gd name="connsiteY7" fmla="*/ 760230 h 769021"/>
                  <a:gd name="connsiteX8" fmla="*/ 125821 w 213888"/>
                  <a:gd name="connsiteY8" fmla="*/ 488767 h 769021"/>
                  <a:gd name="connsiteX9" fmla="*/ 138521 w 213888"/>
                  <a:gd name="connsiteY9" fmla="*/ 450667 h 769021"/>
                  <a:gd name="connsiteX10" fmla="*/ 202021 w 213888"/>
                  <a:gd name="connsiteY10" fmla="*/ 171267 h 769021"/>
                  <a:gd name="connsiteX11" fmla="*/ 209958 w 213888"/>
                  <a:gd name="connsiteY11" fmla="*/ 4580 h 76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888" h="769021">
                    <a:moveTo>
                      <a:pt x="209958" y="4580"/>
                    </a:moveTo>
                    <a:cubicBezTo>
                      <a:pt x="203079" y="35007"/>
                      <a:pt x="161540" y="336103"/>
                      <a:pt x="160746" y="353830"/>
                    </a:cubicBezTo>
                    <a:cubicBezTo>
                      <a:pt x="159952" y="371557"/>
                      <a:pt x="203873" y="127082"/>
                      <a:pt x="205196" y="110942"/>
                    </a:cubicBezTo>
                    <a:cubicBezTo>
                      <a:pt x="206519" y="94802"/>
                      <a:pt x="186410" y="180263"/>
                      <a:pt x="168683" y="256992"/>
                    </a:cubicBezTo>
                    <a:cubicBezTo>
                      <a:pt x="150956" y="333721"/>
                      <a:pt x="104389" y="548034"/>
                      <a:pt x="98833" y="571317"/>
                    </a:cubicBezTo>
                    <a:cubicBezTo>
                      <a:pt x="93277" y="594600"/>
                      <a:pt x="144871" y="379494"/>
                      <a:pt x="135346" y="396692"/>
                    </a:cubicBezTo>
                    <a:cubicBezTo>
                      <a:pt x="125821" y="413890"/>
                      <a:pt x="63644" y="613915"/>
                      <a:pt x="41683" y="674505"/>
                    </a:cubicBezTo>
                    <a:cubicBezTo>
                      <a:pt x="19722" y="735095"/>
                      <a:pt x="-10440" y="791186"/>
                      <a:pt x="3583" y="760230"/>
                    </a:cubicBezTo>
                    <a:cubicBezTo>
                      <a:pt x="17606" y="729274"/>
                      <a:pt x="103331" y="540361"/>
                      <a:pt x="125821" y="488767"/>
                    </a:cubicBezTo>
                    <a:cubicBezTo>
                      <a:pt x="148311" y="437173"/>
                      <a:pt x="125821" y="503584"/>
                      <a:pt x="138521" y="450667"/>
                    </a:cubicBezTo>
                    <a:cubicBezTo>
                      <a:pt x="151221" y="397750"/>
                      <a:pt x="189056" y="239794"/>
                      <a:pt x="202021" y="171267"/>
                    </a:cubicBezTo>
                    <a:cubicBezTo>
                      <a:pt x="214986" y="102740"/>
                      <a:pt x="216837" y="-25847"/>
                      <a:pt x="209958" y="45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899F9A6F-A002-4B4C-A6CA-1319DF7D3931}"/>
                  </a:ext>
                </a:extLst>
              </p:cNvPr>
              <p:cNvSpPr/>
              <p:nvPr/>
            </p:nvSpPr>
            <p:spPr>
              <a:xfrm>
                <a:off x="6195727" y="2141055"/>
                <a:ext cx="164372" cy="785767"/>
              </a:xfrm>
              <a:custGeom>
                <a:avLst/>
                <a:gdLst>
                  <a:gd name="connsiteX0" fmla="*/ 160623 w 164372"/>
                  <a:gd name="connsiteY0" fmla="*/ 19533 h 785767"/>
                  <a:gd name="connsiteX1" fmla="*/ 151098 w 164372"/>
                  <a:gd name="connsiteY1" fmla="*/ 68745 h 785767"/>
                  <a:gd name="connsiteX2" fmla="*/ 55848 w 164372"/>
                  <a:gd name="connsiteY2" fmla="*/ 513245 h 785767"/>
                  <a:gd name="connsiteX3" fmla="*/ 120936 w 164372"/>
                  <a:gd name="connsiteY3" fmla="*/ 246545 h 785767"/>
                  <a:gd name="connsiteX4" fmla="*/ 92361 w 164372"/>
                  <a:gd name="connsiteY4" fmla="*/ 438633 h 785767"/>
                  <a:gd name="connsiteX5" fmla="*/ 20923 w 164372"/>
                  <a:gd name="connsiteY5" fmla="*/ 740258 h 785767"/>
                  <a:gd name="connsiteX6" fmla="*/ 286 w 164372"/>
                  <a:gd name="connsiteY6" fmla="*/ 779945 h 785767"/>
                  <a:gd name="connsiteX7" fmla="*/ 32036 w 164372"/>
                  <a:gd name="connsiteY7" fmla="*/ 694220 h 785767"/>
                  <a:gd name="connsiteX8" fmla="*/ 32036 w 164372"/>
                  <a:gd name="connsiteY8" fmla="*/ 711683 h 785767"/>
                  <a:gd name="connsiteX9" fmla="*/ 105061 w 164372"/>
                  <a:gd name="connsiteY9" fmla="*/ 437045 h 785767"/>
                  <a:gd name="connsiteX10" fmla="*/ 106648 w 164372"/>
                  <a:gd name="connsiteY10" fmla="*/ 383070 h 785767"/>
                  <a:gd name="connsiteX11" fmla="*/ 152686 w 164372"/>
                  <a:gd name="connsiteY11" fmla="*/ 189395 h 785767"/>
                  <a:gd name="connsiteX12" fmla="*/ 124111 w 164372"/>
                  <a:gd name="connsiteY12" fmla="*/ 213208 h 785767"/>
                  <a:gd name="connsiteX13" fmla="*/ 122523 w 164372"/>
                  <a:gd name="connsiteY13" fmla="*/ 251308 h 785767"/>
                  <a:gd name="connsiteX14" fmla="*/ 160623 w 164372"/>
                  <a:gd name="connsiteY14" fmla="*/ 19533 h 78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4372" h="785767">
                    <a:moveTo>
                      <a:pt x="160623" y="19533"/>
                    </a:moveTo>
                    <a:cubicBezTo>
                      <a:pt x="165385" y="-10894"/>
                      <a:pt x="168561" y="-13540"/>
                      <a:pt x="151098" y="68745"/>
                    </a:cubicBezTo>
                    <a:cubicBezTo>
                      <a:pt x="133635" y="151030"/>
                      <a:pt x="60875" y="483612"/>
                      <a:pt x="55848" y="513245"/>
                    </a:cubicBezTo>
                    <a:cubicBezTo>
                      <a:pt x="50821" y="542878"/>
                      <a:pt x="114850" y="258980"/>
                      <a:pt x="120936" y="246545"/>
                    </a:cubicBezTo>
                    <a:cubicBezTo>
                      <a:pt x="127021" y="234110"/>
                      <a:pt x="109030" y="356347"/>
                      <a:pt x="92361" y="438633"/>
                    </a:cubicBezTo>
                    <a:cubicBezTo>
                      <a:pt x="75692" y="520919"/>
                      <a:pt x="36269" y="683373"/>
                      <a:pt x="20923" y="740258"/>
                    </a:cubicBezTo>
                    <a:cubicBezTo>
                      <a:pt x="5577" y="797143"/>
                      <a:pt x="-1566" y="787618"/>
                      <a:pt x="286" y="779945"/>
                    </a:cubicBezTo>
                    <a:cubicBezTo>
                      <a:pt x="2138" y="772272"/>
                      <a:pt x="26744" y="705597"/>
                      <a:pt x="32036" y="694220"/>
                    </a:cubicBezTo>
                    <a:cubicBezTo>
                      <a:pt x="37328" y="682843"/>
                      <a:pt x="19865" y="754545"/>
                      <a:pt x="32036" y="711683"/>
                    </a:cubicBezTo>
                    <a:cubicBezTo>
                      <a:pt x="44207" y="668821"/>
                      <a:pt x="92626" y="491814"/>
                      <a:pt x="105061" y="437045"/>
                    </a:cubicBezTo>
                    <a:cubicBezTo>
                      <a:pt x="117496" y="382276"/>
                      <a:pt x="98711" y="424345"/>
                      <a:pt x="106648" y="383070"/>
                    </a:cubicBezTo>
                    <a:cubicBezTo>
                      <a:pt x="114585" y="341795"/>
                      <a:pt x="149775" y="217705"/>
                      <a:pt x="152686" y="189395"/>
                    </a:cubicBezTo>
                    <a:cubicBezTo>
                      <a:pt x="155596" y="161085"/>
                      <a:pt x="129138" y="202889"/>
                      <a:pt x="124111" y="213208"/>
                    </a:cubicBezTo>
                    <a:cubicBezTo>
                      <a:pt x="119084" y="223527"/>
                      <a:pt x="115909" y="280148"/>
                      <a:pt x="122523" y="251308"/>
                    </a:cubicBezTo>
                    <a:cubicBezTo>
                      <a:pt x="129137" y="222468"/>
                      <a:pt x="155861" y="49960"/>
                      <a:pt x="160623" y="195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CF177E45-5A9D-417A-8959-54410AAE20D7}"/>
                  </a:ext>
                </a:extLst>
              </p:cNvPr>
              <p:cNvSpPr/>
              <p:nvPr/>
            </p:nvSpPr>
            <p:spPr>
              <a:xfrm>
                <a:off x="5578239" y="2323600"/>
                <a:ext cx="106763" cy="679063"/>
              </a:xfrm>
              <a:custGeom>
                <a:avLst/>
                <a:gdLst>
                  <a:gd name="connsiteX0" fmla="*/ 36749 w 106763"/>
                  <a:gd name="connsiteY0" fmla="*/ 211638 h 679063"/>
                  <a:gd name="connsiteX1" fmla="*/ 39924 w 106763"/>
                  <a:gd name="connsiteY1" fmla="*/ 292600 h 679063"/>
                  <a:gd name="connsiteX2" fmla="*/ 68499 w 106763"/>
                  <a:gd name="connsiteY2" fmla="*/ 392613 h 679063"/>
                  <a:gd name="connsiteX3" fmla="*/ 46274 w 106763"/>
                  <a:gd name="connsiteY3" fmla="*/ 376738 h 679063"/>
                  <a:gd name="connsiteX4" fmla="*/ 106599 w 106763"/>
                  <a:gd name="connsiteY4" fmla="*/ 675188 h 679063"/>
                  <a:gd name="connsiteX5" fmla="*/ 65324 w 106763"/>
                  <a:gd name="connsiteY5" fmla="*/ 554538 h 679063"/>
                  <a:gd name="connsiteX6" fmla="*/ 103424 w 106763"/>
                  <a:gd name="connsiteY6" fmla="*/ 673600 h 679063"/>
                  <a:gd name="connsiteX7" fmla="*/ 60561 w 106763"/>
                  <a:gd name="connsiteY7" fmla="*/ 619625 h 679063"/>
                  <a:gd name="connsiteX8" fmla="*/ 236 w 106763"/>
                  <a:gd name="connsiteY8" fmla="*/ 560888 h 679063"/>
                  <a:gd name="connsiteX9" fmla="*/ 84374 w 106763"/>
                  <a:gd name="connsiteY9" fmla="*/ 610100 h 679063"/>
                  <a:gd name="connsiteX10" fmla="*/ 49449 w 106763"/>
                  <a:gd name="connsiteY10" fmla="*/ 479925 h 679063"/>
                  <a:gd name="connsiteX11" fmla="*/ 30399 w 106763"/>
                  <a:gd name="connsiteY11" fmla="*/ 344988 h 679063"/>
                  <a:gd name="connsiteX12" fmla="*/ 14524 w 106763"/>
                  <a:gd name="connsiteY12" fmla="*/ 5263 h 679063"/>
                  <a:gd name="connsiteX13" fmla="*/ 22461 w 106763"/>
                  <a:gd name="connsiteY13" fmla="*/ 144963 h 679063"/>
                  <a:gd name="connsiteX14" fmla="*/ 36749 w 106763"/>
                  <a:gd name="connsiteY14" fmla="*/ 211638 h 67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63" h="679063">
                    <a:moveTo>
                      <a:pt x="36749" y="211638"/>
                    </a:moveTo>
                    <a:cubicBezTo>
                      <a:pt x="39659" y="236244"/>
                      <a:pt x="34632" y="262438"/>
                      <a:pt x="39924" y="292600"/>
                    </a:cubicBezTo>
                    <a:cubicBezTo>
                      <a:pt x="45216" y="322762"/>
                      <a:pt x="67441" y="378590"/>
                      <a:pt x="68499" y="392613"/>
                    </a:cubicBezTo>
                    <a:cubicBezTo>
                      <a:pt x="69557" y="406636"/>
                      <a:pt x="39924" y="329642"/>
                      <a:pt x="46274" y="376738"/>
                    </a:cubicBezTo>
                    <a:cubicBezTo>
                      <a:pt x="52624" y="423834"/>
                      <a:pt x="103424" y="645555"/>
                      <a:pt x="106599" y="675188"/>
                    </a:cubicBezTo>
                    <a:cubicBezTo>
                      <a:pt x="109774" y="704821"/>
                      <a:pt x="65853" y="554803"/>
                      <a:pt x="65324" y="554538"/>
                    </a:cubicBezTo>
                    <a:cubicBezTo>
                      <a:pt x="64795" y="554273"/>
                      <a:pt x="104218" y="662752"/>
                      <a:pt x="103424" y="673600"/>
                    </a:cubicBezTo>
                    <a:cubicBezTo>
                      <a:pt x="102630" y="684448"/>
                      <a:pt x="77759" y="638410"/>
                      <a:pt x="60561" y="619625"/>
                    </a:cubicBezTo>
                    <a:cubicBezTo>
                      <a:pt x="43363" y="600840"/>
                      <a:pt x="-3733" y="562476"/>
                      <a:pt x="236" y="560888"/>
                    </a:cubicBezTo>
                    <a:cubicBezTo>
                      <a:pt x="4205" y="559301"/>
                      <a:pt x="76172" y="623594"/>
                      <a:pt x="84374" y="610100"/>
                    </a:cubicBezTo>
                    <a:cubicBezTo>
                      <a:pt x="92576" y="596606"/>
                      <a:pt x="58445" y="524110"/>
                      <a:pt x="49449" y="479925"/>
                    </a:cubicBezTo>
                    <a:cubicBezTo>
                      <a:pt x="40453" y="435740"/>
                      <a:pt x="36220" y="424098"/>
                      <a:pt x="30399" y="344988"/>
                    </a:cubicBezTo>
                    <a:cubicBezTo>
                      <a:pt x="24578" y="265878"/>
                      <a:pt x="15847" y="38600"/>
                      <a:pt x="14524" y="5263"/>
                    </a:cubicBezTo>
                    <a:cubicBezTo>
                      <a:pt x="13201" y="-28074"/>
                      <a:pt x="20609" y="106334"/>
                      <a:pt x="22461" y="144963"/>
                    </a:cubicBezTo>
                    <a:cubicBezTo>
                      <a:pt x="24313" y="183592"/>
                      <a:pt x="33839" y="187032"/>
                      <a:pt x="36749" y="2116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7421ED1A-F144-4B18-B857-397E66925E84}"/>
                  </a:ext>
                </a:extLst>
              </p:cNvPr>
              <p:cNvSpPr/>
              <p:nvPr/>
            </p:nvSpPr>
            <p:spPr>
              <a:xfrm>
                <a:off x="6165684" y="2808998"/>
                <a:ext cx="321935" cy="540685"/>
              </a:xfrm>
              <a:custGeom>
                <a:avLst/>
                <a:gdLst>
                  <a:gd name="connsiteX0" fmla="*/ 320841 w 321935"/>
                  <a:gd name="connsiteY0" fmla="*/ 2465 h 540685"/>
                  <a:gd name="connsiteX1" fmla="*/ 268454 w 321935"/>
                  <a:gd name="connsiteY1" fmla="*/ 78665 h 540685"/>
                  <a:gd name="connsiteX2" fmla="*/ 212891 w 321935"/>
                  <a:gd name="connsiteY2" fmla="*/ 204077 h 540685"/>
                  <a:gd name="connsiteX3" fmla="*/ 231941 w 321935"/>
                  <a:gd name="connsiteY3" fmla="*/ 108827 h 540685"/>
                  <a:gd name="connsiteX4" fmla="*/ 176379 w 321935"/>
                  <a:gd name="connsiteY4" fmla="*/ 364415 h 540685"/>
                  <a:gd name="connsiteX5" fmla="*/ 184316 w 321935"/>
                  <a:gd name="connsiteY5" fmla="*/ 339015 h 540685"/>
                  <a:gd name="connsiteX6" fmla="*/ 95416 w 321935"/>
                  <a:gd name="connsiteY6" fmla="*/ 473952 h 540685"/>
                  <a:gd name="connsiteX7" fmla="*/ 166 w 321935"/>
                  <a:gd name="connsiteY7" fmla="*/ 540627 h 540685"/>
                  <a:gd name="connsiteX8" fmla="*/ 73191 w 321935"/>
                  <a:gd name="connsiteY8" fmla="*/ 485065 h 540685"/>
                  <a:gd name="connsiteX9" fmla="*/ 104941 w 321935"/>
                  <a:gd name="connsiteY9" fmla="*/ 450140 h 540685"/>
                  <a:gd name="connsiteX10" fmla="*/ 193841 w 321935"/>
                  <a:gd name="connsiteY10" fmla="*/ 323140 h 540685"/>
                  <a:gd name="connsiteX11" fmla="*/ 217654 w 321935"/>
                  <a:gd name="connsiteY11" fmla="*/ 169152 h 540685"/>
                  <a:gd name="connsiteX12" fmla="*/ 320841 w 321935"/>
                  <a:gd name="connsiteY12" fmla="*/ 2465 h 540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1935" h="540685">
                    <a:moveTo>
                      <a:pt x="320841" y="2465"/>
                    </a:moveTo>
                    <a:cubicBezTo>
                      <a:pt x="329308" y="-12616"/>
                      <a:pt x="286446" y="45063"/>
                      <a:pt x="268454" y="78665"/>
                    </a:cubicBezTo>
                    <a:cubicBezTo>
                      <a:pt x="250462" y="112267"/>
                      <a:pt x="218977" y="199050"/>
                      <a:pt x="212891" y="204077"/>
                    </a:cubicBezTo>
                    <a:cubicBezTo>
                      <a:pt x="206805" y="209104"/>
                      <a:pt x="238026" y="82104"/>
                      <a:pt x="231941" y="108827"/>
                    </a:cubicBezTo>
                    <a:cubicBezTo>
                      <a:pt x="225856" y="135550"/>
                      <a:pt x="184316" y="326050"/>
                      <a:pt x="176379" y="364415"/>
                    </a:cubicBezTo>
                    <a:cubicBezTo>
                      <a:pt x="168442" y="402780"/>
                      <a:pt x="197810" y="320759"/>
                      <a:pt x="184316" y="339015"/>
                    </a:cubicBezTo>
                    <a:cubicBezTo>
                      <a:pt x="170822" y="357271"/>
                      <a:pt x="126108" y="440350"/>
                      <a:pt x="95416" y="473952"/>
                    </a:cubicBezTo>
                    <a:cubicBezTo>
                      <a:pt x="64724" y="507554"/>
                      <a:pt x="3870" y="538775"/>
                      <a:pt x="166" y="540627"/>
                    </a:cubicBezTo>
                    <a:cubicBezTo>
                      <a:pt x="-3538" y="542479"/>
                      <a:pt x="55729" y="500146"/>
                      <a:pt x="73191" y="485065"/>
                    </a:cubicBezTo>
                    <a:cubicBezTo>
                      <a:pt x="90653" y="469984"/>
                      <a:pt x="84833" y="477128"/>
                      <a:pt x="104941" y="450140"/>
                    </a:cubicBezTo>
                    <a:cubicBezTo>
                      <a:pt x="125049" y="423153"/>
                      <a:pt x="175056" y="369971"/>
                      <a:pt x="193841" y="323140"/>
                    </a:cubicBezTo>
                    <a:cubicBezTo>
                      <a:pt x="212626" y="276309"/>
                      <a:pt x="196487" y="221010"/>
                      <a:pt x="217654" y="169152"/>
                    </a:cubicBezTo>
                    <a:cubicBezTo>
                      <a:pt x="238821" y="117294"/>
                      <a:pt x="312374" y="17546"/>
                      <a:pt x="320841" y="24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5B0464F6-CF5E-425D-801D-F8A68D205DE9}"/>
                  </a:ext>
                </a:extLst>
              </p:cNvPr>
              <p:cNvSpPr/>
              <p:nvPr/>
            </p:nvSpPr>
            <p:spPr>
              <a:xfrm>
                <a:off x="6160814" y="2851228"/>
                <a:ext cx="252890" cy="445020"/>
              </a:xfrm>
              <a:custGeom>
                <a:avLst/>
                <a:gdLst>
                  <a:gd name="connsiteX0" fmla="*/ 251099 w 252890"/>
                  <a:gd name="connsiteY0" fmla="*/ 3097 h 445020"/>
                  <a:gd name="connsiteX1" fmla="*/ 89174 w 252890"/>
                  <a:gd name="connsiteY1" fmla="*/ 315835 h 445020"/>
                  <a:gd name="connsiteX2" fmla="*/ 274 w 252890"/>
                  <a:gd name="connsiteY2" fmla="*/ 444422 h 445020"/>
                  <a:gd name="connsiteX3" fmla="*/ 116161 w 252890"/>
                  <a:gd name="connsiteY3" fmla="*/ 271385 h 445020"/>
                  <a:gd name="connsiteX4" fmla="*/ 117749 w 252890"/>
                  <a:gd name="connsiteY4" fmla="*/ 306310 h 445020"/>
                  <a:gd name="connsiteX5" fmla="*/ 166961 w 252890"/>
                  <a:gd name="connsiteY5" fmla="*/ 145972 h 445020"/>
                  <a:gd name="connsiteX6" fmla="*/ 174899 w 252890"/>
                  <a:gd name="connsiteY6" fmla="*/ 155497 h 445020"/>
                  <a:gd name="connsiteX7" fmla="*/ 251099 w 252890"/>
                  <a:gd name="connsiteY7" fmla="*/ 3097 h 44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890" h="445020">
                    <a:moveTo>
                      <a:pt x="251099" y="3097"/>
                    </a:moveTo>
                    <a:cubicBezTo>
                      <a:pt x="236811" y="29820"/>
                      <a:pt x="130978" y="242281"/>
                      <a:pt x="89174" y="315835"/>
                    </a:cubicBezTo>
                    <a:cubicBezTo>
                      <a:pt x="47370" y="389389"/>
                      <a:pt x="-4224" y="451830"/>
                      <a:pt x="274" y="444422"/>
                    </a:cubicBezTo>
                    <a:cubicBezTo>
                      <a:pt x="4772" y="437014"/>
                      <a:pt x="96582" y="294404"/>
                      <a:pt x="116161" y="271385"/>
                    </a:cubicBezTo>
                    <a:cubicBezTo>
                      <a:pt x="135740" y="248366"/>
                      <a:pt x="109282" y="327212"/>
                      <a:pt x="117749" y="306310"/>
                    </a:cubicBezTo>
                    <a:cubicBezTo>
                      <a:pt x="126216" y="285408"/>
                      <a:pt x="157436" y="171107"/>
                      <a:pt x="166961" y="145972"/>
                    </a:cubicBezTo>
                    <a:cubicBezTo>
                      <a:pt x="176486" y="120837"/>
                      <a:pt x="159818" y="180368"/>
                      <a:pt x="174899" y="155497"/>
                    </a:cubicBezTo>
                    <a:cubicBezTo>
                      <a:pt x="189980" y="130626"/>
                      <a:pt x="265387" y="-23626"/>
                      <a:pt x="251099" y="30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99BA6B55-CC6D-42A5-A62E-25940B2AC188}"/>
                  </a:ext>
                </a:extLst>
              </p:cNvPr>
              <p:cNvSpPr/>
              <p:nvPr/>
            </p:nvSpPr>
            <p:spPr>
              <a:xfrm>
                <a:off x="6038722" y="2843383"/>
                <a:ext cx="341792" cy="462124"/>
              </a:xfrm>
              <a:custGeom>
                <a:avLst/>
                <a:gdLst>
                  <a:gd name="connsiteX0" fmla="*/ 341441 w 341792"/>
                  <a:gd name="connsiteY0" fmla="*/ 3005 h 462124"/>
                  <a:gd name="connsiteX1" fmla="*/ 292228 w 341792"/>
                  <a:gd name="connsiteY1" fmla="*/ 68092 h 462124"/>
                  <a:gd name="connsiteX2" fmla="*/ 158878 w 341792"/>
                  <a:gd name="connsiteY2" fmla="*/ 280817 h 462124"/>
                  <a:gd name="connsiteX3" fmla="*/ 271591 w 341792"/>
                  <a:gd name="connsiteY3" fmla="*/ 130005 h 462124"/>
                  <a:gd name="connsiteX4" fmla="*/ 209678 w 341792"/>
                  <a:gd name="connsiteY4" fmla="*/ 204617 h 462124"/>
                  <a:gd name="connsiteX5" fmla="*/ 95378 w 341792"/>
                  <a:gd name="connsiteY5" fmla="*/ 368130 h 462124"/>
                  <a:gd name="connsiteX6" fmla="*/ 195391 w 341792"/>
                  <a:gd name="connsiteY6" fmla="*/ 271292 h 462124"/>
                  <a:gd name="connsiteX7" fmla="*/ 130303 w 341792"/>
                  <a:gd name="connsiteY7" fmla="*/ 357017 h 462124"/>
                  <a:gd name="connsiteX8" fmla="*/ 128 w 341792"/>
                  <a:gd name="connsiteY8" fmla="*/ 461792 h 462124"/>
                  <a:gd name="connsiteX9" fmla="*/ 155703 w 341792"/>
                  <a:gd name="connsiteY9" fmla="*/ 320505 h 462124"/>
                  <a:gd name="connsiteX10" fmla="*/ 162053 w 341792"/>
                  <a:gd name="connsiteY10" fmla="*/ 312567 h 462124"/>
                  <a:gd name="connsiteX11" fmla="*/ 258891 w 341792"/>
                  <a:gd name="connsiteY11" fmla="*/ 128417 h 462124"/>
                  <a:gd name="connsiteX12" fmla="*/ 271591 w 341792"/>
                  <a:gd name="connsiteY12" fmla="*/ 147467 h 462124"/>
                  <a:gd name="connsiteX13" fmla="*/ 341441 w 341792"/>
                  <a:gd name="connsiteY13" fmla="*/ 3005 h 4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1792" h="462124">
                    <a:moveTo>
                      <a:pt x="341441" y="3005"/>
                    </a:moveTo>
                    <a:cubicBezTo>
                      <a:pt x="344881" y="-10224"/>
                      <a:pt x="322655" y="21790"/>
                      <a:pt x="292228" y="68092"/>
                    </a:cubicBezTo>
                    <a:cubicBezTo>
                      <a:pt x="261801" y="114394"/>
                      <a:pt x="162317" y="270498"/>
                      <a:pt x="158878" y="280817"/>
                    </a:cubicBezTo>
                    <a:cubicBezTo>
                      <a:pt x="155438" y="291136"/>
                      <a:pt x="263124" y="142705"/>
                      <a:pt x="271591" y="130005"/>
                    </a:cubicBezTo>
                    <a:cubicBezTo>
                      <a:pt x="280058" y="117305"/>
                      <a:pt x="239047" y="164930"/>
                      <a:pt x="209678" y="204617"/>
                    </a:cubicBezTo>
                    <a:cubicBezTo>
                      <a:pt x="180309" y="244304"/>
                      <a:pt x="97759" y="357018"/>
                      <a:pt x="95378" y="368130"/>
                    </a:cubicBezTo>
                    <a:cubicBezTo>
                      <a:pt x="92997" y="379243"/>
                      <a:pt x="189570" y="273144"/>
                      <a:pt x="195391" y="271292"/>
                    </a:cubicBezTo>
                    <a:cubicBezTo>
                      <a:pt x="201212" y="269440"/>
                      <a:pt x="162847" y="325267"/>
                      <a:pt x="130303" y="357017"/>
                    </a:cubicBezTo>
                    <a:cubicBezTo>
                      <a:pt x="97759" y="388767"/>
                      <a:pt x="-4105" y="467877"/>
                      <a:pt x="128" y="461792"/>
                    </a:cubicBezTo>
                    <a:cubicBezTo>
                      <a:pt x="4361" y="455707"/>
                      <a:pt x="128716" y="345376"/>
                      <a:pt x="155703" y="320505"/>
                    </a:cubicBezTo>
                    <a:cubicBezTo>
                      <a:pt x="182690" y="295634"/>
                      <a:pt x="144855" y="344582"/>
                      <a:pt x="162053" y="312567"/>
                    </a:cubicBezTo>
                    <a:cubicBezTo>
                      <a:pt x="179251" y="280552"/>
                      <a:pt x="240635" y="155934"/>
                      <a:pt x="258891" y="128417"/>
                    </a:cubicBezTo>
                    <a:cubicBezTo>
                      <a:pt x="277147" y="100900"/>
                      <a:pt x="257039" y="167840"/>
                      <a:pt x="271591" y="147467"/>
                    </a:cubicBezTo>
                    <a:cubicBezTo>
                      <a:pt x="286143" y="127094"/>
                      <a:pt x="338001" y="16234"/>
                      <a:pt x="341441" y="30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588809E4-DB1B-4609-8D2D-281FDF7449F1}"/>
                  </a:ext>
                </a:extLst>
              </p:cNvPr>
              <p:cNvSpPr/>
              <p:nvPr/>
            </p:nvSpPr>
            <p:spPr>
              <a:xfrm>
                <a:off x="6476795" y="2559024"/>
                <a:ext cx="149452" cy="482626"/>
              </a:xfrm>
              <a:custGeom>
                <a:avLst/>
                <a:gdLst>
                  <a:gd name="connsiteX0" fmla="*/ 136730 w 149452"/>
                  <a:gd name="connsiteY0" fmla="*/ 26 h 482626"/>
                  <a:gd name="connsiteX1" fmla="*/ 149430 w 149452"/>
                  <a:gd name="connsiteY1" fmla="*/ 171476 h 482626"/>
                  <a:gd name="connsiteX2" fmla="*/ 133555 w 149452"/>
                  <a:gd name="connsiteY2" fmla="*/ 96864 h 482626"/>
                  <a:gd name="connsiteX3" fmla="*/ 127205 w 149452"/>
                  <a:gd name="connsiteY3" fmla="*/ 187351 h 482626"/>
                  <a:gd name="connsiteX4" fmla="*/ 90693 w 149452"/>
                  <a:gd name="connsiteY4" fmla="*/ 346101 h 482626"/>
                  <a:gd name="connsiteX5" fmla="*/ 51005 w 149452"/>
                  <a:gd name="connsiteY5" fmla="*/ 406426 h 482626"/>
                  <a:gd name="connsiteX6" fmla="*/ 70055 w 149452"/>
                  <a:gd name="connsiteY6" fmla="*/ 346101 h 482626"/>
                  <a:gd name="connsiteX7" fmla="*/ 205 w 149452"/>
                  <a:gd name="connsiteY7" fmla="*/ 482626 h 482626"/>
                  <a:gd name="connsiteX8" fmla="*/ 51005 w 149452"/>
                  <a:gd name="connsiteY8" fmla="*/ 346101 h 482626"/>
                  <a:gd name="connsiteX9" fmla="*/ 117680 w 149452"/>
                  <a:gd name="connsiteY9" fmla="*/ 206401 h 482626"/>
                  <a:gd name="connsiteX10" fmla="*/ 124030 w 149452"/>
                  <a:gd name="connsiteY10" fmla="*/ 185764 h 482626"/>
                  <a:gd name="connsiteX11" fmla="*/ 136730 w 149452"/>
                  <a:gd name="connsiteY11" fmla="*/ 26 h 48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452" h="482626">
                    <a:moveTo>
                      <a:pt x="136730" y="26"/>
                    </a:moveTo>
                    <a:cubicBezTo>
                      <a:pt x="140963" y="-2355"/>
                      <a:pt x="149959" y="155336"/>
                      <a:pt x="149430" y="171476"/>
                    </a:cubicBezTo>
                    <a:cubicBezTo>
                      <a:pt x="148901" y="187616"/>
                      <a:pt x="137259" y="94218"/>
                      <a:pt x="133555" y="96864"/>
                    </a:cubicBezTo>
                    <a:cubicBezTo>
                      <a:pt x="129851" y="99510"/>
                      <a:pt x="134349" y="145812"/>
                      <a:pt x="127205" y="187351"/>
                    </a:cubicBezTo>
                    <a:cubicBezTo>
                      <a:pt x="120061" y="228891"/>
                      <a:pt x="103393" y="309589"/>
                      <a:pt x="90693" y="346101"/>
                    </a:cubicBezTo>
                    <a:cubicBezTo>
                      <a:pt x="77993" y="382614"/>
                      <a:pt x="54445" y="406426"/>
                      <a:pt x="51005" y="406426"/>
                    </a:cubicBezTo>
                    <a:cubicBezTo>
                      <a:pt x="47565" y="406426"/>
                      <a:pt x="78522" y="333401"/>
                      <a:pt x="70055" y="346101"/>
                    </a:cubicBezTo>
                    <a:cubicBezTo>
                      <a:pt x="61588" y="358801"/>
                      <a:pt x="3380" y="482626"/>
                      <a:pt x="205" y="482626"/>
                    </a:cubicBezTo>
                    <a:cubicBezTo>
                      <a:pt x="-2970" y="482626"/>
                      <a:pt x="31426" y="392139"/>
                      <a:pt x="51005" y="346101"/>
                    </a:cubicBezTo>
                    <a:cubicBezTo>
                      <a:pt x="70584" y="300064"/>
                      <a:pt x="105509" y="233124"/>
                      <a:pt x="117680" y="206401"/>
                    </a:cubicBezTo>
                    <a:cubicBezTo>
                      <a:pt x="129851" y="179678"/>
                      <a:pt x="121384" y="218043"/>
                      <a:pt x="124030" y="185764"/>
                    </a:cubicBezTo>
                    <a:cubicBezTo>
                      <a:pt x="126676" y="153485"/>
                      <a:pt x="132497" y="2407"/>
                      <a:pt x="136730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AF92F0E-5721-4470-89B9-8406B0427326}"/>
                  </a:ext>
                </a:extLst>
              </p:cNvPr>
              <p:cNvSpPr/>
              <p:nvPr/>
            </p:nvSpPr>
            <p:spPr>
              <a:xfrm>
                <a:off x="5844495" y="1733045"/>
                <a:ext cx="427829" cy="54833"/>
              </a:xfrm>
              <a:custGeom>
                <a:avLst/>
                <a:gdLst>
                  <a:gd name="connsiteX0" fmla="*/ 680 w 427829"/>
                  <a:gd name="connsiteY0" fmla="*/ 25905 h 54833"/>
                  <a:gd name="connsiteX1" fmla="*/ 135618 w 427829"/>
                  <a:gd name="connsiteY1" fmla="*/ 505 h 54833"/>
                  <a:gd name="connsiteX2" fmla="*/ 222930 w 427829"/>
                  <a:gd name="connsiteY2" fmla="*/ 8443 h 54833"/>
                  <a:gd name="connsiteX3" fmla="*/ 288018 w 427829"/>
                  <a:gd name="connsiteY3" fmla="*/ 2093 h 54833"/>
                  <a:gd name="connsiteX4" fmla="*/ 384855 w 427829"/>
                  <a:gd name="connsiteY4" fmla="*/ 30668 h 54833"/>
                  <a:gd name="connsiteX5" fmla="*/ 427718 w 427829"/>
                  <a:gd name="connsiteY5" fmla="*/ 30668 h 54833"/>
                  <a:gd name="connsiteX6" fmla="*/ 373743 w 427829"/>
                  <a:gd name="connsiteY6" fmla="*/ 40193 h 54833"/>
                  <a:gd name="connsiteX7" fmla="*/ 203880 w 427829"/>
                  <a:gd name="connsiteY7" fmla="*/ 51305 h 54833"/>
                  <a:gd name="connsiteX8" fmla="*/ 87993 w 427829"/>
                  <a:gd name="connsiteY8" fmla="*/ 52893 h 54833"/>
                  <a:gd name="connsiteX9" fmla="*/ 680 w 427829"/>
                  <a:gd name="connsiteY9" fmla="*/ 25905 h 5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829" h="54833">
                    <a:moveTo>
                      <a:pt x="680" y="25905"/>
                    </a:moveTo>
                    <a:cubicBezTo>
                      <a:pt x="8617" y="17174"/>
                      <a:pt x="98576" y="3415"/>
                      <a:pt x="135618" y="505"/>
                    </a:cubicBezTo>
                    <a:cubicBezTo>
                      <a:pt x="172660" y="-2405"/>
                      <a:pt x="197530" y="8178"/>
                      <a:pt x="222930" y="8443"/>
                    </a:cubicBezTo>
                    <a:cubicBezTo>
                      <a:pt x="248330" y="8708"/>
                      <a:pt x="261031" y="-1611"/>
                      <a:pt x="288018" y="2093"/>
                    </a:cubicBezTo>
                    <a:cubicBezTo>
                      <a:pt x="315005" y="5797"/>
                      <a:pt x="361572" y="25906"/>
                      <a:pt x="384855" y="30668"/>
                    </a:cubicBezTo>
                    <a:cubicBezTo>
                      <a:pt x="408138" y="35431"/>
                      <a:pt x="429570" y="29081"/>
                      <a:pt x="427718" y="30668"/>
                    </a:cubicBezTo>
                    <a:cubicBezTo>
                      <a:pt x="425866" y="32255"/>
                      <a:pt x="411049" y="36754"/>
                      <a:pt x="373743" y="40193"/>
                    </a:cubicBezTo>
                    <a:cubicBezTo>
                      <a:pt x="336437" y="43632"/>
                      <a:pt x="251505" y="49188"/>
                      <a:pt x="203880" y="51305"/>
                    </a:cubicBezTo>
                    <a:cubicBezTo>
                      <a:pt x="156255" y="53422"/>
                      <a:pt x="119743" y="57126"/>
                      <a:pt x="87993" y="52893"/>
                    </a:cubicBezTo>
                    <a:cubicBezTo>
                      <a:pt x="56243" y="48660"/>
                      <a:pt x="-7257" y="34636"/>
                      <a:pt x="680" y="2590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33637221-43B2-4043-B0CB-7DC8DAE2B586}"/>
                  </a:ext>
                </a:extLst>
              </p:cNvPr>
              <p:cNvSpPr/>
              <p:nvPr/>
            </p:nvSpPr>
            <p:spPr>
              <a:xfrm>
                <a:off x="5849634" y="1768446"/>
                <a:ext cx="419419" cy="117988"/>
              </a:xfrm>
              <a:custGeom>
                <a:avLst/>
                <a:gdLst>
                  <a:gd name="connsiteX0" fmla="*/ 304 w 419419"/>
                  <a:gd name="connsiteY0" fmla="*/ 15904 h 117988"/>
                  <a:gd name="connsiteX1" fmla="*/ 86029 w 419419"/>
                  <a:gd name="connsiteY1" fmla="*/ 101629 h 117988"/>
                  <a:gd name="connsiteX2" fmla="*/ 84441 w 419419"/>
                  <a:gd name="connsiteY2" fmla="*/ 96867 h 117988"/>
                  <a:gd name="connsiteX3" fmla="*/ 171754 w 419419"/>
                  <a:gd name="connsiteY3" fmla="*/ 115917 h 117988"/>
                  <a:gd name="connsiteX4" fmla="*/ 135241 w 419419"/>
                  <a:gd name="connsiteY4" fmla="*/ 107979 h 117988"/>
                  <a:gd name="connsiteX5" fmla="*/ 232079 w 419419"/>
                  <a:gd name="connsiteY5" fmla="*/ 115917 h 117988"/>
                  <a:gd name="connsiteX6" fmla="*/ 227316 w 419419"/>
                  <a:gd name="connsiteY6" fmla="*/ 111154 h 117988"/>
                  <a:gd name="connsiteX7" fmla="*/ 309866 w 419419"/>
                  <a:gd name="connsiteY7" fmla="*/ 84167 h 117988"/>
                  <a:gd name="connsiteX8" fmla="*/ 274941 w 419419"/>
                  <a:gd name="connsiteY8" fmla="*/ 98454 h 117988"/>
                  <a:gd name="connsiteX9" fmla="*/ 320979 w 419419"/>
                  <a:gd name="connsiteY9" fmla="*/ 73054 h 117988"/>
                  <a:gd name="connsiteX10" fmla="*/ 365429 w 419419"/>
                  <a:gd name="connsiteY10" fmla="*/ 36542 h 117988"/>
                  <a:gd name="connsiteX11" fmla="*/ 359079 w 419419"/>
                  <a:gd name="connsiteY11" fmla="*/ 47654 h 117988"/>
                  <a:gd name="connsiteX12" fmla="*/ 419404 w 419419"/>
                  <a:gd name="connsiteY12" fmla="*/ 29 h 117988"/>
                  <a:gd name="connsiteX13" fmla="*/ 352729 w 419419"/>
                  <a:gd name="connsiteY13" fmla="*/ 41304 h 117988"/>
                  <a:gd name="connsiteX14" fmla="*/ 295579 w 419419"/>
                  <a:gd name="connsiteY14" fmla="*/ 88929 h 117988"/>
                  <a:gd name="connsiteX15" fmla="*/ 235254 w 419419"/>
                  <a:gd name="connsiteY15" fmla="*/ 112742 h 117988"/>
                  <a:gd name="connsiteX16" fmla="*/ 154291 w 419419"/>
                  <a:gd name="connsiteY16" fmla="*/ 117504 h 117988"/>
                  <a:gd name="connsiteX17" fmla="*/ 97141 w 419419"/>
                  <a:gd name="connsiteY17" fmla="*/ 104804 h 117988"/>
                  <a:gd name="connsiteX18" fmla="*/ 59041 w 419419"/>
                  <a:gd name="connsiteY18" fmla="*/ 74642 h 117988"/>
                  <a:gd name="connsiteX19" fmla="*/ 304 w 419419"/>
                  <a:gd name="connsiteY19" fmla="*/ 15904 h 117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9419" h="117988">
                    <a:moveTo>
                      <a:pt x="304" y="15904"/>
                    </a:moveTo>
                    <a:lnTo>
                      <a:pt x="86029" y="101629"/>
                    </a:lnTo>
                    <a:cubicBezTo>
                      <a:pt x="100052" y="115123"/>
                      <a:pt x="70154" y="94486"/>
                      <a:pt x="84441" y="96867"/>
                    </a:cubicBezTo>
                    <a:cubicBezTo>
                      <a:pt x="98728" y="99248"/>
                      <a:pt x="163287" y="114065"/>
                      <a:pt x="171754" y="115917"/>
                    </a:cubicBezTo>
                    <a:cubicBezTo>
                      <a:pt x="180221" y="117769"/>
                      <a:pt x="125187" y="107979"/>
                      <a:pt x="135241" y="107979"/>
                    </a:cubicBezTo>
                    <a:cubicBezTo>
                      <a:pt x="145295" y="107979"/>
                      <a:pt x="216733" y="115388"/>
                      <a:pt x="232079" y="115917"/>
                    </a:cubicBezTo>
                    <a:cubicBezTo>
                      <a:pt x="247425" y="116446"/>
                      <a:pt x="214352" y="116446"/>
                      <a:pt x="227316" y="111154"/>
                    </a:cubicBezTo>
                    <a:cubicBezTo>
                      <a:pt x="240280" y="105862"/>
                      <a:pt x="301929" y="86284"/>
                      <a:pt x="309866" y="84167"/>
                    </a:cubicBezTo>
                    <a:cubicBezTo>
                      <a:pt x="317803" y="82050"/>
                      <a:pt x="273089" y="100306"/>
                      <a:pt x="274941" y="98454"/>
                    </a:cubicBezTo>
                    <a:cubicBezTo>
                      <a:pt x="276793" y="96602"/>
                      <a:pt x="305898" y="83373"/>
                      <a:pt x="320979" y="73054"/>
                    </a:cubicBezTo>
                    <a:cubicBezTo>
                      <a:pt x="336060" y="62735"/>
                      <a:pt x="359079" y="40775"/>
                      <a:pt x="365429" y="36542"/>
                    </a:cubicBezTo>
                    <a:cubicBezTo>
                      <a:pt x="371779" y="32309"/>
                      <a:pt x="350083" y="53739"/>
                      <a:pt x="359079" y="47654"/>
                    </a:cubicBezTo>
                    <a:cubicBezTo>
                      <a:pt x="368075" y="41569"/>
                      <a:pt x="420462" y="1087"/>
                      <a:pt x="419404" y="29"/>
                    </a:cubicBezTo>
                    <a:cubicBezTo>
                      <a:pt x="418346" y="-1029"/>
                      <a:pt x="373366" y="26487"/>
                      <a:pt x="352729" y="41304"/>
                    </a:cubicBezTo>
                    <a:cubicBezTo>
                      <a:pt x="332092" y="56121"/>
                      <a:pt x="315158" y="77023"/>
                      <a:pt x="295579" y="88929"/>
                    </a:cubicBezTo>
                    <a:cubicBezTo>
                      <a:pt x="276000" y="100835"/>
                      <a:pt x="258802" y="107980"/>
                      <a:pt x="235254" y="112742"/>
                    </a:cubicBezTo>
                    <a:cubicBezTo>
                      <a:pt x="211706" y="117504"/>
                      <a:pt x="177310" y="118827"/>
                      <a:pt x="154291" y="117504"/>
                    </a:cubicBezTo>
                    <a:cubicBezTo>
                      <a:pt x="131272" y="116181"/>
                      <a:pt x="113016" y="111948"/>
                      <a:pt x="97141" y="104804"/>
                    </a:cubicBezTo>
                    <a:cubicBezTo>
                      <a:pt x="81266" y="97660"/>
                      <a:pt x="75709" y="88665"/>
                      <a:pt x="59041" y="74642"/>
                    </a:cubicBezTo>
                    <a:cubicBezTo>
                      <a:pt x="42373" y="60619"/>
                      <a:pt x="-4194" y="11406"/>
                      <a:pt x="304" y="15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386D23EC-0226-4DB8-9330-E1CAA6C52A51}"/>
                  </a:ext>
                </a:extLst>
              </p:cNvPr>
              <p:cNvSpPr/>
              <p:nvPr/>
            </p:nvSpPr>
            <p:spPr>
              <a:xfrm>
                <a:off x="5930720" y="1801660"/>
                <a:ext cx="255482" cy="22461"/>
              </a:xfrm>
              <a:custGeom>
                <a:avLst/>
                <a:gdLst>
                  <a:gd name="connsiteX0" fmla="*/ 180 w 255482"/>
                  <a:gd name="connsiteY0" fmla="*/ 9678 h 22461"/>
                  <a:gd name="connsiteX1" fmla="*/ 106543 w 255482"/>
                  <a:gd name="connsiteY1" fmla="*/ 22378 h 22461"/>
                  <a:gd name="connsiteX2" fmla="*/ 235130 w 255482"/>
                  <a:gd name="connsiteY2" fmla="*/ 14440 h 22461"/>
                  <a:gd name="connsiteX3" fmla="*/ 252593 w 255482"/>
                  <a:gd name="connsiteY3" fmla="*/ 153 h 22461"/>
                  <a:gd name="connsiteX4" fmla="*/ 208143 w 255482"/>
                  <a:gd name="connsiteY4" fmla="*/ 6503 h 22461"/>
                  <a:gd name="connsiteX5" fmla="*/ 131943 w 255482"/>
                  <a:gd name="connsiteY5" fmla="*/ 17615 h 22461"/>
                  <a:gd name="connsiteX6" fmla="*/ 180 w 255482"/>
                  <a:gd name="connsiteY6" fmla="*/ 9678 h 2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482" h="22461">
                    <a:moveTo>
                      <a:pt x="180" y="9678"/>
                    </a:moveTo>
                    <a:cubicBezTo>
                      <a:pt x="-4053" y="10472"/>
                      <a:pt x="67385" y="21584"/>
                      <a:pt x="106543" y="22378"/>
                    </a:cubicBezTo>
                    <a:cubicBezTo>
                      <a:pt x="145701" y="23172"/>
                      <a:pt x="210788" y="18144"/>
                      <a:pt x="235130" y="14440"/>
                    </a:cubicBezTo>
                    <a:cubicBezTo>
                      <a:pt x="259472" y="10736"/>
                      <a:pt x="257091" y="1476"/>
                      <a:pt x="252593" y="153"/>
                    </a:cubicBezTo>
                    <a:cubicBezTo>
                      <a:pt x="248095" y="-1170"/>
                      <a:pt x="208143" y="6503"/>
                      <a:pt x="208143" y="6503"/>
                    </a:cubicBezTo>
                    <a:cubicBezTo>
                      <a:pt x="188035" y="9413"/>
                      <a:pt x="163693" y="17880"/>
                      <a:pt x="131943" y="17615"/>
                    </a:cubicBezTo>
                    <a:cubicBezTo>
                      <a:pt x="100193" y="17350"/>
                      <a:pt x="4413" y="8884"/>
                      <a:pt x="180" y="96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30F73FE2-B322-48BD-A976-AAF377C108D7}"/>
                  </a:ext>
                </a:extLst>
              </p:cNvPr>
              <p:cNvSpPr/>
              <p:nvPr/>
            </p:nvSpPr>
            <p:spPr>
              <a:xfrm>
                <a:off x="6184650" y="1269978"/>
                <a:ext cx="123114" cy="12816"/>
              </a:xfrm>
              <a:custGeom>
                <a:avLst/>
                <a:gdLst>
                  <a:gd name="connsiteX0" fmla="*/ 250 w 123114"/>
                  <a:gd name="connsiteY0" fmla="*/ 12722 h 12816"/>
                  <a:gd name="connsiteX1" fmla="*/ 66925 w 123114"/>
                  <a:gd name="connsiteY1" fmla="*/ 22 h 12816"/>
                  <a:gd name="connsiteX2" fmla="*/ 122488 w 123114"/>
                  <a:gd name="connsiteY2" fmla="*/ 9547 h 12816"/>
                  <a:gd name="connsiteX3" fmla="*/ 92325 w 123114"/>
                  <a:gd name="connsiteY3" fmla="*/ 6372 h 12816"/>
                  <a:gd name="connsiteX4" fmla="*/ 250 w 123114"/>
                  <a:gd name="connsiteY4" fmla="*/ 12722 h 1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4" h="12816">
                    <a:moveTo>
                      <a:pt x="250" y="12722"/>
                    </a:moveTo>
                    <a:cubicBezTo>
                      <a:pt x="-3983" y="11664"/>
                      <a:pt x="46552" y="551"/>
                      <a:pt x="66925" y="22"/>
                    </a:cubicBezTo>
                    <a:cubicBezTo>
                      <a:pt x="87298" y="-507"/>
                      <a:pt x="118255" y="8489"/>
                      <a:pt x="122488" y="9547"/>
                    </a:cubicBezTo>
                    <a:cubicBezTo>
                      <a:pt x="126721" y="10605"/>
                      <a:pt x="108729" y="7166"/>
                      <a:pt x="92325" y="6372"/>
                    </a:cubicBezTo>
                    <a:cubicBezTo>
                      <a:pt x="75921" y="5578"/>
                      <a:pt x="4483" y="13780"/>
                      <a:pt x="250" y="127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1F2B6257-F632-4A2B-8366-A5D0D8A3275D}"/>
                  </a:ext>
                </a:extLst>
              </p:cNvPr>
              <p:cNvSpPr/>
              <p:nvPr/>
            </p:nvSpPr>
            <p:spPr>
              <a:xfrm>
                <a:off x="5794375" y="1279525"/>
                <a:ext cx="138138" cy="9687"/>
              </a:xfrm>
              <a:custGeom>
                <a:avLst/>
                <a:gdLst>
                  <a:gd name="connsiteX0" fmla="*/ 0 w 138138"/>
                  <a:gd name="connsiteY0" fmla="*/ 0 h 9687"/>
                  <a:gd name="connsiteX1" fmla="*/ 115888 w 138138"/>
                  <a:gd name="connsiteY1" fmla="*/ 3175 h 9687"/>
                  <a:gd name="connsiteX2" fmla="*/ 138113 w 138138"/>
                  <a:gd name="connsiteY2" fmla="*/ 9525 h 9687"/>
                  <a:gd name="connsiteX3" fmla="*/ 120650 w 138138"/>
                  <a:gd name="connsiteY3" fmla="*/ 7938 h 9687"/>
                  <a:gd name="connsiteX4" fmla="*/ 0 w 138138"/>
                  <a:gd name="connsiteY4" fmla="*/ 0 h 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38" h="9687">
                    <a:moveTo>
                      <a:pt x="0" y="0"/>
                    </a:moveTo>
                    <a:cubicBezTo>
                      <a:pt x="46434" y="794"/>
                      <a:pt x="92869" y="1588"/>
                      <a:pt x="115888" y="3175"/>
                    </a:cubicBezTo>
                    <a:cubicBezTo>
                      <a:pt x="138907" y="4762"/>
                      <a:pt x="137319" y="8731"/>
                      <a:pt x="138113" y="9525"/>
                    </a:cubicBezTo>
                    <a:cubicBezTo>
                      <a:pt x="138907" y="10319"/>
                      <a:pt x="120650" y="7938"/>
                      <a:pt x="120650" y="7938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B38BFE51-A7AE-4713-B5CC-1331F78D0276}"/>
                  </a:ext>
                </a:extLst>
              </p:cNvPr>
              <p:cNvSpPr/>
              <p:nvPr/>
            </p:nvSpPr>
            <p:spPr>
              <a:xfrm>
                <a:off x="5860900" y="1839898"/>
                <a:ext cx="334846" cy="91531"/>
              </a:xfrm>
              <a:custGeom>
                <a:avLst/>
                <a:gdLst>
                  <a:gd name="connsiteX0" fmla="*/ 150 w 334846"/>
                  <a:gd name="connsiteY0" fmla="*/ 15 h 91531"/>
                  <a:gd name="connsiteX1" fmla="*/ 92225 w 334846"/>
                  <a:gd name="connsiteY1" fmla="*/ 60340 h 91531"/>
                  <a:gd name="connsiteX2" fmla="*/ 90638 w 334846"/>
                  <a:gd name="connsiteY2" fmla="*/ 55577 h 91531"/>
                  <a:gd name="connsiteX3" fmla="*/ 225575 w 334846"/>
                  <a:gd name="connsiteY3" fmla="*/ 60340 h 91531"/>
                  <a:gd name="connsiteX4" fmla="*/ 193825 w 334846"/>
                  <a:gd name="connsiteY4" fmla="*/ 65102 h 91531"/>
                  <a:gd name="connsiteX5" fmla="*/ 333525 w 334846"/>
                  <a:gd name="connsiteY5" fmla="*/ 61927 h 91531"/>
                  <a:gd name="connsiteX6" fmla="*/ 262088 w 334846"/>
                  <a:gd name="connsiteY6" fmla="*/ 82565 h 91531"/>
                  <a:gd name="connsiteX7" fmla="*/ 228750 w 334846"/>
                  <a:gd name="connsiteY7" fmla="*/ 80977 h 91531"/>
                  <a:gd name="connsiteX8" fmla="*/ 189063 w 334846"/>
                  <a:gd name="connsiteY8" fmla="*/ 79390 h 91531"/>
                  <a:gd name="connsiteX9" fmla="*/ 150963 w 334846"/>
                  <a:gd name="connsiteY9" fmla="*/ 90502 h 91531"/>
                  <a:gd name="connsiteX10" fmla="*/ 135088 w 334846"/>
                  <a:gd name="connsiteY10" fmla="*/ 90502 h 91531"/>
                  <a:gd name="connsiteX11" fmla="*/ 162075 w 334846"/>
                  <a:gd name="connsiteY11" fmla="*/ 85740 h 91531"/>
                  <a:gd name="connsiteX12" fmla="*/ 73175 w 334846"/>
                  <a:gd name="connsiteY12" fmla="*/ 66690 h 91531"/>
                  <a:gd name="connsiteX13" fmla="*/ 150 w 334846"/>
                  <a:gd name="connsiteY13" fmla="*/ 15 h 9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846" h="91531">
                    <a:moveTo>
                      <a:pt x="150" y="15"/>
                    </a:moveTo>
                    <a:cubicBezTo>
                      <a:pt x="3325" y="-1043"/>
                      <a:pt x="77144" y="51080"/>
                      <a:pt x="92225" y="60340"/>
                    </a:cubicBezTo>
                    <a:cubicBezTo>
                      <a:pt x="107306" y="69600"/>
                      <a:pt x="68413" y="55577"/>
                      <a:pt x="90638" y="55577"/>
                    </a:cubicBezTo>
                    <a:cubicBezTo>
                      <a:pt x="112863" y="55577"/>
                      <a:pt x="208377" y="58753"/>
                      <a:pt x="225575" y="60340"/>
                    </a:cubicBezTo>
                    <a:cubicBezTo>
                      <a:pt x="242773" y="61928"/>
                      <a:pt x="193825" y="65102"/>
                      <a:pt x="193825" y="65102"/>
                    </a:cubicBezTo>
                    <a:cubicBezTo>
                      <a:pt x="211817" y="65366"/>
                      <a:pt x="322148" y="59017"/>
                      <a:pt x="333525" y="61927"/>
                    </a:cubicBezTo>
                    <a:cubicBezTo>
                      <a:pt x="344902" y="64838"/>
                      <a:pt x="279551" y="79390"/>
                      <a:pt x="262088" y="82565"/>
                    </a:cubicBezTo>
                    <a:cubicBezTo>
                      <a:pt x="244626" y="85740"/>
                      <a:pt x="240921" y="81506"/>
                      <a:pt x="228750" y="80977"/>
                    </a:cubicBezTo>
                    <a:cubicBezTo>
                      <a:pt x="216579" y="80448"/>
                      <a:pt x="202027" y="77803"/>
                      <a:pt x="189063" y="79390"/>
                    </a:cubicBezTo>
                    <a:cubicBezTo>
                      <a:pt x="176099" y="80977"/>
                      <a:pt x="159959" y="88650"/>
                      <a:pt x="150963" y="90502"/>
                    </a:cubicBezTo>
                    <a:cubicBezTo>
                      <a:pt x="141967" y="92354"/>
                      <a:pt x="133236" y="91296"/>
                      <a:pt x="135088" y="90502"/>
                    </a:cubicBezTo>
                    <a:cubicBezTo>
                      <a:pt x="136940" y="89708"/>
                      <a:pt x="172394" y="89709"/>
                      <a:pt x="162075" y="85740"/>
                    </a:cubicBezTo>
                    <a:cubicBezTo>
                      <a:pt x="151756" y="81771"/>
                      <a:pt x="101485" y="78596"/>
                      <a:pt x="73175" y="66690"/>
                    </a:cubicBezTo>
                    <a:cubicBezTo>
                      <a:pt x="44865" y="54784"/>
                      <a:pt x="-3025" y="1073"/>
                      <a:pt x="150" y="15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EA79C51C-69BA-4E32-B259-A6182DF4C7B4}"/>
                  </a:ext>
                </a:extLst>
              </p:cNvPr>
              <p:cNvSpPr/>
              <p:nvPr/>
            </p:nvSpPr>
            <p:spPr>
              <a:xfrm>
                <a:off x="6307468" y="1880834"/>
                <a:ext cx="83407" cy="367072"/>
              </a:xfrm>
              <a:custGeom>
                <a:avLst/>
                <a:gdLst>
                  <a:gd name="connsiteX0" fmla="*/ 80632 w 83407"/>
                  <a:gd name="connsiteY0" fmla="*/ 1941 h 367072"/>
                  <a:gd name="connsiteX1" fmla="*/ 2845 w 83407"/>
                  <a:gd name="connsiteY1" fmla="*/ 113066 h 367072"/>
                  <a:gd name="connsiteX2" fmla="*/ 21895 w 83407"/>
                  <a:gd name="connsiteY2" fmla="*/ 260704 h 367072"/>
                  <a:gd name="connsiteX3" fmla="*/ 69520 w 83407"/>
                  <a:gd name="connsiteY3" fmla="*/ 122591 h 367072"/>
                  <a:gd name="connsiteX4" fmla="*/ 48882 w 83407"/>
                  <a:gd name="connsiteY4" fmla="*/ 365479 h 367072"/>
                  <a:gd name="connsiteX5" fmla="*/ 61582 w 83407"/>
                  <a:gd name="connsiteY5" fmla="*/ 219429 h 367072"/>
                  <a:gd name="connsiteX6" fmla="*/ 64757 w 83407"/>
                  <a:gd name="connsiteY6" fmla="*/ 55916 h 367072"/>
                  <a:gd name="connsiteX7" fmla="*/ 80632 w 83407"/>
                  <a:gd name="connsiteY7" fmla="*/ 1941 h 36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407" h="367072">
                    <a:moveTo>
                      <a:pt x="80632" y="1941"/>
                    </a:moveTo>
                    <a:cubicBezTo>
                      <a:pt x="70313" y="11466"/>
                      <a:pt x="12634" y="69939"/>
                      <a:pt x="2845" y="113066"/>
                    </a:cubicBezTo>
                    <a:cubicBezTo>
                      <a:pt x="-6944" y="156193"/>
                      <a:pt x="10783" y="259117"/>
                      <a:pt x="21895" y="260704"/>
                    </a:cubicBezTo>
                    <a:cubicBezTo>
                      <a:pt x="33007" y="262291"/>
                      <a:pt x="65022" y="105129"/>
                      <a:pt x="69520" y="122591"/>
                    </a:cubicBezTo>
                    <a:cubicBezTo>
                      <a:pt x="74018" y="140053"/>
                      <a:pt x="50205" y="349339"/>
                      <a:pt x="48882" y="365479"/>
                    </a:cubicBezTo>
                    <a:cubicBezTo>
                      <a:pt x="47559" y="381619"/>
                      <a:pt x="58936" y="271023"/>
                      <a:pt x="61582" y="219429"/>
                    </a:cubicBezTo>
                    <a:cubicBezTo>
                      <a:pt x="64228" y="167835"/>
                      <a:pt x="59994" y="92693"/>
                      <a:pt x="64757" y="55916"/>
                    </a:cubicBezTo>
                    <a:cubicBezTo>
                      <a:pt x="69519" y="19139"/>
                      <a:pt x="90951" y="-7584"/>
                      <a:pt x="80632" y="19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A2B1B198-4F15-4034-906B-279555AF6729}"/>
                  </a:ext>
                </a:extLst>
              </p:cNvPr>
              <p:cNvSpPr/>
              <p:nvPr/>
            </p:nvSpPr>
            <p:spPr>
              <a:xfrm>
                <a:off x="6285147" y="1981881"/>
                <a:ext cx="30075" cy="223400"/>
              </a:xfrm>
              <a:custGeom>
                <a:avLst/>
                <a:gdLst>
                  <a:gd name="connsiteX0" fmla="*/ 29928 w 30075"/>
                  <a:gd name="connsiteY0" fmla="*/ 2494 h 223400"/>
                  <a:gd name="connsiteX1" fmla="*/ 12466 w 30075"/>
                  <a:gd name="connsiteY1" fmla="*/ 216807 h 223400"/>
                  <a:gd name="connsiteX2" fmla="*/ 10878 w 30075"/>
                  <a:gd name="connsiteY2" fmla="*/ 162832 h 223400"/>
                  <a:gd name="connsiteX3" fmla="*/ 1353 w 30075"/>
                  <a:gd name="connsiteY3" fmla="*/ 104094 h 223400"/>
                  <a:gd name="connsiteX4" fmla="*/ 29928 w 30075"/>
                  <a:gd name="connsiteY4" fmla="*/ 2494 h 22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75" h="223400">
                    <a:moveTo>
                      <a:pt x="29928" y="2494"/>
                    </a:moveTo>
                    <a:cubicBezTo>
                      <a:pt x="31780" y="21280"/>
                      <a:pt x="15641" y="190084"/>
                      <a:pt x="12466" y="216807"/>
                    </a:cubicBezTo>
                    <a:cubicBezTo>
                      <a:pt x="9291" y="243530"/>
                      <a:pt x="12730" y="181618"/>
                      <a:pt x="10878" y="162832"/>
                    </a:cubicBezTo>
                    <a:cubicBezTo>
                      <a:pt x="9026" y="144047"/>
                      <a:pt x="-4203" y="131875"/>
                      <a:pt x="1353" y="104094"/>
                    </a:cubicBezTo>
                    <a:cubicBezTo>
                      <a:pt x="6909" y="76313"/>
                      <a:pt x="28076" y="-16292"/>
                      <a:pt x="29928" y="24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FDB1B139-1E31-4654-B84E-BBE4952E4183}"/>
                  </a:ext>
                </a:extLst>
              </p:cNvPr>
              <p:cNvSpPr/>
              <p:nvPr/>
            </p:nvSpPr>
            <p:spPr>
              <a:xfrm>
                <a:off x="5814550" y="1990548"/>
                <a:ext cx="119544" cy="418137"/>
              </a:xfrm>
              <a:custGeom>
                <a:avLst/>
                <a:gdLst>
                  <a:gd name="connsiteX0" fmla="*/ 463 w 119544"/>
                  <a:gd name="connsiteY0" fmla="*/ 177 h 418137"/>
                  <a:gd name="connsiteX1" fmla="*/ 46500 w 119544"/>
                  <a:gd name="connsiteY1" fmla="*/ 190677 h 418137"/>
                  <a:gd name="connsiteX2" fmla="*/ 27450 w 119544"/>
                  <a:gd name="connsiteY2" fmla="*/ 117652 h 418137"/>
                  <a:gd name="connsiteX3" fmla="*/ 48088 w 119544"/>
                  <a:gd name="connsiteY3" fmla="*/ 220840 h 418137"/>
                  <a:gd name="connsiteX4" fmla="*/ 76663 w 119544"/>
                  <a:gd name="connsiteY4" fmla="*/ 343077 h 418137"/>
                  <a:gd name="connsiteX5" fmla="*/ 119525 w 119544"/>
                  <a:gd name="connsiteY5" fmla="*/ 417690 h 418137"/>
                  <a:gd name="connsiteX6" fmla="*/ 81425 w 119544"/>
                  <a:gd name="connsiteY6" fmla="*/ 309740 h 418137"/>
                  <a:gd name="connsiteX7" fmla="*/ 25863 w 119544"/>
                  <a:gd name="connsiteY7" fmla="*/ 158927 h 418137"/>
                  <a:gd name="connsiteX8" fmla="*/ 463 w 119544"/>
                  <a:gd name="connsiteY8" fmla="*/ 177 h 41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544" h="418137">
                    <a:moveTo>
                      <a:pt x="463" y="177"/>
                    </a:moveTo>
                    <a:cubicBezTo>
                      <a:pt x="3902" y="5469"/>
                      <a:pt x="42002" y="171098"/>
                      <a:pt x="46500" y="190677"/>
                    </a:cubicBezTo>
                    <a:cubicBezTo>
                      <a:pt x="50998" y="210256"/>
                      <a:pt x="27185" y="112625"/>
                      <a:pt x="27450" y="117652"/>
                    </a:cubicBezTo>
                    <a:cubicBezTo>
                      <a:pt x="27715" y="122679"/>
                      <a:pt x="39886" y="183269"/>
                      <a:pt x="48088" y="220840"/>
                    </a:cubicBezTo>
                    <a:cubicBezTo>
                      <a:pt x="56290" y="258411"/>
                      <a:pt x="64757" y="310269"/>
                      <a:pt x="76663" y="343077"/>
                    </a:cubicBezTo>
                    <a:cubicBezTo>
                      <a:pt x="88569" y="375885"/>
                      <a:pt x="118731" y="423246"/>
                      <a:pt x="119525" y="417690"/>
                    </a:cubicBezTo>
                    <a:cubicBezTo>
                      <a:pt x="120319" y="412134"/>
                      <a:pt x="97035" y="352867"/>
                      <a:pt x="81425" y="309740"/>
                    </a:cubicBezTo>
                    <a:cubicBezTo>
                      <a:pt x="65815" y="266613"/>
                      <a:pt x="38298" y="208669"/>
                      <a:pt x="25863" y="158927"/>
                    </a:cubicBezTo>
                    <a:cubicBezTo>
                      <a:pt x="13428" y="109185"/>
                      <a:pt x="-2976" y="-5115"/>
                      <a:pt x="463" y="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9E48A64E-8898-4ED2-B290-3EB11F566A63}"/>
                  </a:ext>
                </a:extLst>
              </p:cNvPr>
              <p:cNvSpPr/>
              <p:nvPr/>
            </p:nvSpPr>
            <p:spPr>
              <a:xfrm>
                <a:off x="5817240" y="1935034"/>
                <a:ext cx="485133" cy="235378"/>
              </a:xfrm>
              <a:custGeom>
                <a:avLst/>
                <a:gdLst>
                  <a:gd name="connsiteX0" fmla="*/ 948 w 485133"/>
                  <a:gd name="connsiteY0" fmla="*/ 129 h 235378"/>
                  <a:gd name="connsiteX1" fmla="*/ 180335 w 485133"/>
                  <a:gd name="connsiteY1" fmla="*/ 108079 h 235378"/>
                  <a:gd name="connsiteX2" fmla="*/ 93023 w 485133"/>
                  <a:gd name="connsiteY2" fmla="*/ 69979 h 235378"/>
                  <a:gd name="connsiteX3" fmla="*/ 253360 w 485133"/>
                  <a:gd name="connsiteY3" fmla="*/ 101729 h 235378"/>
                  <a:gd name="connsiteX4" fmla="*/ 178748 w 485133"/>
                  <a:gd name="connsiteY4" fmla="*/ 101729 h 235378"/>
                  <a:gd name="connsiteX5" fmla="*/ 481960 w 485133"/>
                  <a:gd name="connsiteY5" fmla="*/ 44579 h 235378"/>
                  <a:gd name="connsiteX6" fmla="*/ 331148 w 485133"/>
                  <a:gd name="connsiteY6" fmla="*/ 101729 h 235378"/>
                  <a:gd name="connsiteX7" fmla="*/ 229548 w 485133"/>
                  <a:gd name="connsiteY7" fmla="*/ 179516 h 235378"/>
                  <a:gd name="connsiteX8" fmla="*/ 172398 w 485133"/>
                  <a:gd name="connsiteY8" fmla="*/ 235079 h 235378"/>
                  <a:gd name="connsiteX9" fmla="*/ 159698 w 485133"/>
                  <a:gd name="connsiteY9" fmla="*/ 198566 h 235378"/>
                  <a:gd name="connsiteX10" fmla="*/ 112073 w 485133"/>
                  <a:gd name="connsiteY10" fmla="*/ 133479 h 235378"/>
                  <a:gd name="connsiteX11" fmla="*/ 948 w 485133"/>
                  <a:gd name="connsiteY11" fmla="*/ 129 h 23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5133" h="235378">
                    <a:moveTo>
                      <a:pt x="948" y="129"/>
                    </a:moveTo>
                    <a:cubicBezTo>
                      <a:pt x="12325" y="-4104"/>
                      <a:pt x="164989" y="96437"/>
                      <a:pt x="180335" y="108079"/>
                    </a:cubicBezTo>
                    <a:cubicBezTo>
                      <a:pt x="195681" y="119721"/>
                      <a:pt x="80852" y="71037"/>
                      <a:pt x="93023" y="69979"/>
                    </a:cubicBezTo>
                    <a:cubicBezTo>
                      <a:pt x="105194" y="68921"/>
                      <a:pt x="239073" y="96437"/>
                      <a:pt x="253360" y="101729"/>
                    </a:cubicBezTo>
                    <a:cubicBezTo>
                      <a:pt x="267647" y="107021"/>
                      <a:pt x="140648" y="111254"/>
                      <a:pt x="178748" y="101729"/>
                    </a:cubicBezTo>
                    <a:cubicBezTo>
                      <a:pt x="216848" y="92204"/>
                      <a:pt x="456560" y="44579"/>
                      <a:pt x="481960" y="44579"/>
                    </a:cubicBezTo>
                    <a:cubicBezTo>
                      <a:pt x="507360" y="44579"/>
                      <a:pt x="373217" y="79240"/>
                      <a:pt x="331148" y="101729"/>
                    </a:cubicBezTo>
                    <a:cubicBezTo>
                      <a:pt x="289079" y="124219"/>
                      <a:pt x="256006" y="157291"/>
                      <a:pt x="229548" y="179516"/>
                    </a:cubicBezTo>
                    <a:cubicBezTo>
                      <a:pt x="203090" y="201741"/>
                      <a:pt x="184040" y="231904"/>
                      <a:pt x="172398" y="235079"/>
                    </a:cubicBezTo>
                    <a:cubicBezTo>
                      <a:pt x="160756" y="238254"/>
                      <a:pt x="169752" y="215499"/>
                      <a:pt x="159698" y="198566"/>
                    </a:cubicBezTo>
                    <a:cubicBezTo>
                      <a:pt x="149644" y="181633"/>
                      <a:pt x="140383" y="162848"/>
                      <a:pt x="112073" y="133479"/>
                    </a:cubicBezTo>
                    <a:cubicBezTo>
                      <a:pt x="83763" y="104110"/>
                      <a:pt x="-10429" y="4362"/>
                      <a:pt x="948" y="12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06794C35-B6E4-4E07-A0EC-C341BEA940A2}"/>
                  </a:ext>
                </a:extLst>
              </p:cNvPr>
              <p:cNvSpPr/>
              <p:nvPr/>
            </p:nvSpPr>
            <p:spPr>
              <a:xfrm>
                <a:off x="5836141" y="1966720"/>
                <a:ext cx="158153" cy="403760"/>
              </a:xfrm>
              <a:custGeom>
                <a:avLst/>
                <a:gdLst>
                  <a:gd name="connsiteX0" fmla="*/ 2684 w 158153"/>
                  <a:gd name="connsiteY0" fmla="*/ 1780 h 403760"/>
                  <a:gd name="connsiteX1" fmla="*/ 147147 w 158153"/>
                  <a:gd name="connsiteY1" fmla="*/ 181168 h 403760"/>
                  <a:gd name="connsiteX2" fmla="*/ 143972 w 158153"/>
                  <a:gd name="connsiteY2" fmla="*/ 398655 h 403760"/>
                  <a:gd name="connsiteX3" fmla="*/ 110634 w 158153"/>
                  <a:gd name="connsiteY3" fmla="*/ 330393 h 403760"/>
                  <a:gd name="connsiteX4" fmla="*/ 93172 w 158153"/>
                  <a:gd name="connsiteY4" fmla="*/ 278005 h 403760"/>
                  <a:gd name="connsiteX5" fmla="*/ 64597 w 158153"/>
                  <a:gd name="connsiteY5" fmla="*/ 135130 h 403760"/>
                  <a:gd name="connsiteX6" fmla="*/ 91584 w 158153"/>
                  <a:gd name="connsiteY6" fmla="*/ 190693 h 403760"/>
                  <a:gd name="connsiteX7" fmla="*/ 56659 w 158153"/>
                  <a:gd name="connsiteY7" fmla="*/ 95443 h 403760"/>
                  <a:gd name="connsiteX8" fmla="*/ 2684 w 158153"/>
                  <a:gd name="connsiteY8" fmla="*/ 1780 h 40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153" h="403760">
                    <a:moveTo>
                      <a:pt x="2684" y="1780"/>
                    </a:moveTo>
                    <a:cubicBezTo>
                      <a:pt x="17765" y="16068"/>
                      <a:pt x="123599" y="115022"/>
                      <a:pt x="147147" y="181168"/>
                    </a:cubicBezTo>
                    <a:cubicBezTo>
                      <a:pt x="170695" y="247314"/>
                      <a:pt x="150057" y="373784"/>
                      <a:pt x="143972" y="398655"/>
                    </a:cubicBezTo>
                    <a:cubicBezTo>
                      <a:pt x="137887" y="423526"/>
                      <a:pt x="119101" y="350501"/>
                      <a:pt x="110634" y="330393"/>
                    </a:cubicBezTo>
                    <a:cubicBezTo>
                      <a:pt x="102167" y="310285"/>
                      <a:pt x="100845" y="310549"/>
                      <a:pt x="93172" y="278005"/>
                    </a:cubicBezTo>
                    <a:cubicBezTo>
                      <a:pt x="85499" y="245461"/>
                      <a:pt x="64862" y="149682"/>
                      <a:pt x="64597" y="135130"/>
                    </a:cubicBezTo>
                    <a:cubicBezTo>
                      <a:pt x="64332" y="120578"/>
                      <a:pt x="92907" y="197308"/>
                      <a:pt x="91584" y="190693"/>
                    </a:cubicBezTo>
                    <a:cubicBezTo>
                      <a:pt x="90261" y="184078"/>
                      <a:pt x="73063" y="127987"/>
                      <a:pt x="56659" y="95443"/>
                    </a:cubicBezTo>
                    <a:cubicBezTo>
                      <a:pt x="40255" y="62899"/>
                      <a:pt x="-12397" y="-12508"/>
                      <a:pt x="2684" y="178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B7DDD094-8045-46D7-969E-AE909D68F96C}"/>
                  </a:ext>
                </a:extLst>
              </p:cNvPr>
              <p:cNvSpPr/>
              <p:nvPr/>
            </p:nvSpPr>
            <p:spPr>
              <a:xfrm>
                <a:off x="6000132" y="1934176"/>
                <a:ext cx="353185" cy="209123"/>
              </a:xfrm>
              <a:custGeom>
                <a:avLst/>
                <a:gdLst>
                  <a:gd name="connsiteX0" fmla="*/ 353043 w 353185"/>
                  <a:gd name="connsiteY0" fmla="*/ 987 h 209123"/>
                  <a:gd name="connsiteX1" fmla="*/ 259381 w 353185"/>
                  <a:gd name="connsiteY1" fmla="*/ 126399 h 209123"/>
                  <a:gd name="connsiteX2" fmla="*/ 248268 w 353185"/>
                  <a:gd name="connsiteY2" fmla="*/ 150212 h 209123"/>
                  <a:gd name="connsiteX3" fmla="*/ 243506 w 353185"/>
                  <a:gd name="connsiteY3" fmla="*/ 208949 h 209123"/>
                  <a:gd name="connsiteX4" fmla="*/ 226043 w 353185"/>
                  <a:gd name="connsiteY4" fmla="*/ 169262 h 209123"/>
                  <a:gd name="connsiteX5" fmla="*/ 226043 w 353185"/>
                  <a:gd name="connsiteY5" fmla="*/ 199424 h 209123"/>
                  <a:gd name="connsiteX6" fmla="*/ 168893 w 353185"/>
                  <a:gd name="connsiteY6" fmla="*/ 148624 h 209123"/>
                  <a:gd name="connsiteX7" fmla="*/ 618 w 353185"/>
                  <a:gd name="connsiteY7" fmla="*/ 135924 h 209123"/>
                  <a:gd name="connsiteX8" fmla="*/ 235568 w 353185"/>
                  <a:gd name="connsiteY8" fmla="*/ 72424 h 209123"/>
                  <a:gd name="connsiteX9" fmla="*/ 353043 w 353185"/>
                  <a:gd name="connsiteY9" fmla="*/ 987 h 20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3185" h="209123">
                    <a:moveTo>
                      <a:pt x="353043" y="987"/>
                    </a:moveTo>
                    <a:cubicBezTo>
                      <a:pt x="357012" y="9983"/>
                      <a:pt x="276843" y="101528"/>
                      <a:pt x="259381" y="126399"/>
                    </a:cubicBezTo>
                    <a:cubicBezTo>
                      <a:pt x="241919" y="151270"/>
                      <a:pt x="250914" y="136454"/>
                      <a:pt x="248268" y="150212"/>
                    </a:cubicBezTo>
                    <a:cubicBezTo>
                      <a:pt x="245622" y="163970"/>
                      <a:pt x="247210" y="205774"/>
                      <a:pt x="243506" y="208949"/>
                    </a:cubicBezTo>
                    <a:cubicBezTo>
                      <a:pt x="239802" y="212124"/>
                      <a:pt x="228953" y="170849"/>
                      <a:pt x="226043" y="169262"/>
                    </a:cubicBezTo>
                    <a:cubicBezTo>
                      <a:pt x="223133" y="167675"/>
                      <a:pt x="235568" y="202864"/>
                      <a:pt x="226043" y="199424"/>
                    </a:cubicBezTo>
                    <a:cubicBezTo>
                      <a:pt x="216518" y="195984"/>
                      <a:pt x="206464" y="159207"/>
                      <a:pt x="168893" y="148624"/>
                    </a:cubicBezTo>
                    <a:cubicBezTo>
                      <a:pt x="131322" y="138041"/>
                      <a:pt x="-10494" y="148624"/>
                      <a:pt x="618" y="135924"/>
                    </a:cubicBezTo>
                    <a:cubicBezTo>
                      <a:pt x="11730" y="123224"/>
                      <a:pt x="172597" y="98088"/>
                      <a:pt x="235568" y="72424"/>
                    </a:cubicBezTo>
                    <a:cubicBezTo>
                      <a:pt x="298539" y="46760"/>
                      <a:pt x="349074" y="-8009"/>
                      <a:pt x="353043" y="98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F6CBA072-95BC-40B4-905D-2D45F8AC11D2}"/>
                  </a:ext>
                </a:extLst>
              </p:cNvPr>
              <p:cNvSpPr/>
              <p:nvPr/>
            </p:nvSpPr>
            <p:spPr>
              <a:xfrm>
                <a:off x="5938760" y="1631943"/>
                <a:ext cx="230481" cy="97315"/>
              </a:xfrm>
              <a:custGeom>
                <a:avLst/>
                <a:gdLst>
                  <a:gd name="connsiteX0" fmla="*/ 78 w 230481"/>
                  <a:gd name="connsiteY0" fmla="*/ 28582 h 97315"/>
                  <a:gd name="connsiteX1" fmla="*/ 71515 w 230481"/>
                  <a:gd name="connsiteY1" fmla="*/ 33345 h 97315"/>
                  <a:gd name="connsiteX2" fmla="*/ 90565 w 230481"/>
                  <a:gd name="connsiteY2" fmla="*/ 57157 h 97315"/>
                  <a:gd name="connsiteX3" fmla="*/ 147715 w 230481"/>
                  <a:gd name="connsiteY3" fmla="*/ 33345 h 97315"/>
                  <a:gd name="connsiteX4" fmla="*/ 173115 w 230481"/>
                  <a:gd name="connsiteY4" fmla="*/ 25407 h 97315"/>
                  <a:gd name="connsiteX5" fmla="*/ 200103 w 230481"/>
                  <a:gd name="connsiteY5" fmla="*/ 31757 h 97315"/>
                  <a:gd name="connsiteX6" fmla="*/ 230265 w 230481"/>
                  <a:gd name="connsiteY6" fmla="*/ 7 h 97315"/>
                  <a:gd name="connsiteX7" fmla="*/ 211215 w 230481"/>
                  <a:gd name="connsiteY7" fmla="*/ 34932 h 97315"/>
                  <a:gd name="connsiteX8" fmla="*/ 166765 w 230481"/>
                  <a:gd name="connsiteY8" fmla="*/ 61920 h 97315"/>
                  <a:gd name="connsiteX9" fmla="*/ 112790 w 230481"/>
                  <a:gd name="connsiteY9" fmla="*/ 96845 h 97315"/>
                  <a:gd name="connsiteX10" fmla="*/ 104853 w 230481"/>
                  <a:gd name="connsiteY10" fmla="*/ 80970 h 97315"/>
                  <a:gd name="connsiteX11" fmla="*/ 68340 w 230481"/>
                  <a:gd name="connsiteY11" fmla="*/ 65095 h 97315"/>
                  <a:gd name="connsiteX12" fmla="*/ 57228 w 230481"/>
                  <a:gd name="connsiteY12" fmla="*/ 60332 h 97315"/>
                  <a:gd name="connsiteX13" fmla="*/ 78 w 230481"/>
                  <a:gd name="connsiteY13" fmla="*/ 28582 h 9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81" h="97315">
                    <a:moveTo>
                      <a:pt x="78" y="28582"/>
                    </a:moveTo>
                    <a:cubicBezTo>
                      <a:pt x="2459" y="24084"/>
                      <a:pt x="56434" y="28583"/>
                      <a:pt x="71515" y="33345"/>
                    </a:cubicBezTo>
                    <a:cubicBezTo>
                      <a:pt x="86596" y="38107"/>
                      <a:pt x="77865" y="57157"/>
                      <a:pt x="90565" y="57157"/>
                    </a:cubicBezTo>
                    <a:cubicBezTo>
                      <a:pt x="103265" y="57157"/>
                      <a:pt x="133957" y="38637"/>
                      <a:pt x="147715" y="33345"/>
                    </a:cubicBezTo>
                    <a:cubicBezTo>
                      <a:pt x="161473" y="28053"/>
                      <a:pt x="164384" y="25672"/>
                      <a:pt x="173115" y="25407"/>
                    </a:cubicBezTo>
                    <a:cubicBezTo>
                      <a:pt x="181846" y="25142"/>
                      <a:pt x="190578" y="35990"/>
                      <a:pt x="200103" y="31757"/>
                    </a:cubicBezTo>
                    <a:cubicBezTo>
                      <a:pt x="209628" y="27524"/>
                      <a:pt x="228413" y="-522"/>
                      <a:pt x="230265" y="7"/>
                    </a:cubicBezTo>
                    <a:cubicBezTo>
                      <a:pt x="232117" y="536"/>
                      <a:pt x="221798" y="24613"/>
                      <a:pt x="211215" y="34932"/>
                    </a:cubicBezTo>
                    <a:cubicBezTo>
                      <a:pt x="200632" y="45251"/>
                      <a:pt x="183169" y="51601"/>
                      <a:pt x="166765" y="61920"/>
                    </a:cubicBezTo>
                    <a:cubicBezTo>
                      <a:pt x="150361" y="72239"/>
                      <a:pt x="123109" y="93670"/>
                      <a:pt x="112790" y="96845"/>
                    </a:cubicBezTo>
                    <a:cubicBezTo>
                      <a:pt x="102471" y="100020"/>
                      <a:pt x="112261" y="86262"/>
                      <a:pt x="104853" y="80970"/>
                    </a:cubicBezTo>
                    <a:cubicBezTo>
                      <a:pt x="97445" y="75678"/>
                      <a:pt x="76278" y="68535"/>
                      <a:pt x="68340" y="65095"/>
                    </a:cubicBezTo>
                    <a:cubicBezTo>
                      <a:pt x="60403" y="61655"/>
                      <a:pt x="64107" y="63507"/>
                      <a:pt x="57228" y="60332"/>
                    </a:cubicBezTo>
                    <a:cubicBezTo>
                      <a:pt x="50349" y="57157"/>
                      <a:pt x="-2303" y="33080"/>
                      <a:pt x="78" y="2858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BE33BF4A-9138-4752-80D2-8EC38F922331}"/>
                  </a:ext>
                </a:extLst>
              </p:cNvPr>
              <p:cNvSpPr/>
              <p:nvPr/>
            </p:nvSpPr>
            <p:spPr>
              <a:xfrm>
                <a:off x="5992768" y="1681155"/>
                <a:ext cx="53276" cy="58851"/>
              </a:xfrm>
              <a:custGeom>
                <a:avLst/>
                <a:gdLst>
                  <a:gd name="connsiteX0" fmla="*/ 17507 w 53276"/>
                  <a:gd name="connsiteY0" fmla="*/ 4 h 58851"/>
                  <a:gd name="connsiteX1" fmla="*/ 42907 w 53276"/>
                  <a:gd name="connsiteY1" fmla="*/ 55567 h 58851"/>
                  <a:gd name="connsiteX2" fmla="*/ 44 w 53276"/>
                  <a:gd name="connsiteY2" fmla="*/ 52392 h 58851"/>
                  <a:gd name="connsiteX3" fmla="*/ 52432 w 53276"/>
                  <a:gd name="connsiteY3" fmla="*/ 52392 h 58851"/>
                  <a:gd name="connsiteX4" fmla="*/ 17507 w 53276"/>
                  <a:gd name="connsiteY4" fmla="*/ 4 h 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76" h="58851">
                    <a:moveTo>
                      <a:pt x="17507" y="4"/>
                    </a:moveTo>
                    <a:cubicBezTo>
                      <a:pt x="15920" y="533"/>
                      <a:pt x="45818" y="46836"/>
                      <a:pt x="42907" y="55567"/>
                    </a:cubicBezTo>
                    <a:cubicBezTo>
                      <a:pt x="39997" y="64298"/>
                      <a:pt x="-1543" y="52921"/>
                      <a:pt x="44" y="52392"/>
                    </a:cubicBezTo>
                    <a:cubicBezTo>
                      <a:pt x="1631" y="51863"/>
                      <a:pt x="45288" y="54509"/>
                      <a:pt x="52432" y="52392"/>
                    </a:cubicBezTo>
                    <a:cubicBezTo>
                      <a:pt x="59576" y="50275"/>
                      <a:pt x="19094" y="-525"/>
                      <a:pt x="17507" y="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3581680F-17CA-424B-B368-73D3FABD9E6C}"/>
                  </a:ext>
                </a:extLst>
              </p:cNvPr>
              <p:cNvSpPr/>
              <p:nvPr/>
            </p:nvSpPr>
            <p:spPr>
              <a:xfrm flipH="1">
                <a:off x="6041136" y="1682742"/>
                <a:ext cx="53276" cy="58851"/>
              </a:xfrm>
              <a:custGeom>
                <a:avLst/>
                <a:gdLst>
                  <a:gd name="connsiteX0" fmla="*/ 17507 w 53276"/>
                  <a:gd name="connsiteY0" fmla="*/ 4 h 58851"/>
                  <a:gd name="connsiteX1" fmla="*/ 42907 w 53276"/>
                  <a:gd name="connsiteY1" fmla="*/ 55567 h 58851"/>
                  <a:gd name="connsiteX2" fmla="*/ 44 w 53276"/>
                  <a:gd name="connsiteY2" fmla="*/ 52392 h 58851"/>
                  <a:gd name="connsiteX3" fmla="*/ 52432 w 53276"/>
                  <a:gd name="connsiteY3" fmla="*/ 52392 h 58851"/>
                  <a:gd name="connsiteX4" fmla="*/ 17507 w 53276"/>
                  <a:gd name="connsiteY4" fmla="*/ 4 h 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76" h="58851">
                    <a:moveTo>
                      <a:pt x="17507" y="4"/>
                    </a:moveTo>
                    <a:cubicBezTo>
                      <a:pt x="15920" y="533"/>
                      <a:pt x="45818" y="46836"/>
                      <a:pt x="42907" y="55567"/>
                    </a:cubicBezTo>
                    <a:cubicBezTo>
                      <a:pt x="39997" y="64298"/>
                      <a:pt x="-1543" y="52921"/>
                      <a:pt x="44" y="52392"/>
                    </a:cubicBezTo>
                    <a:cubicBezTo>
                      <a:pt x="1631" y="51863"/>
                      <a:pt x="45288" y="54509"/>
                      <a:pt x="52432" y="52392"/>
                    </a:cubicBezTo>
                    <a:cubicBezTo>
                      <a:pt x="59576" y="50275"/>
                      <a:pt x="19094" y="-525"/>
                      <a:pt x="17507" y="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408386BD-03D4-4560-A7C9-0581B72D599A}"/>
                  </a:ext>
                </a:extLst>
              </p:cNvPr>
              <p:cNvSpPr/>
              <p:nvPr/>
            </p:nvSpPr>
            <p:spPr>
              <a:xfrm>
                <a:off x="5831961" y="1761994"/>
                <a:ext cx="451170" cy="130787"/>
              </a:xfrm>
              <a:custGeom>
                <a:avLst/>
                <a:gdLst>
                  <a:gd name="connsiteX0" fmla="*/ 2102 w 451170"/>
                  <a:gd name="connsiteY0" fmla="*/ 14419 h 130787"/>
                  <a:gd name="connsiteX1" fmla="*/ 146564 w 451170"/>
                  <a:gd name="connsiteY1" fmla="*/ 71569 h 130787"/>
                  <a:gd name="connsiteX2" fmla="*/ 164027 w 451170"/>
                  <a:gd name="connsiteY2" fmla="*/ 63631 h 130787"/>
                  <a:gd name="connsiteX3" fmla="*/ 294202 w 451170"/>
                  <a:gd name="connsiteY3" fmla="*/ 60456 h 130787"/>
                  <a:gd name="connsiteX4" fmla="*/ 448189 w 451170"/>
                  <a:gd name="connsiteY4" fmla="*/ 131 h 130787"/>
                  <a:gd name="connsiteX5" fmla="*/ 389452 w 451170"/>
                  <a:gd name="connsiteY5" fmla="*/ 46169 h 130787"/>
                  <a:gd name="connsiteX6" fmla="*/ 310077 w 451170"/>
                  <a:gd name="connsiteY6" fmla="*/ 108081 h 130787"/>
                  <a:gd name="connsiteX7" fmla="*/ 233877 w 451170"/>
                  <a:gd name="connsiteY7" fmla="*/ 128719 h 130787"/>
                  <a:gd name="connsiteX8" fmla="*/ 148152 w 451170"/>
                  <a:gd name="connsiteY8" fmla="*/ 123956 h 130787"/>
                  <a:gd name="connsiteX9" fmla="*/ 65602 w 451170"/>
                  <a:gd name="connsiteY9" fmla="*/ 74744 h 130787"/>
                  <a:gd name="connsiteX10" fmla="*/ 2102 w 451170"/>
                  <a:gd name="connsiteY10" fmla="*/ 14419 h 13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1170" h="130787">
                    <a:moveTo>
                      <a:pt x="2102" y="14419"/>
                    </a:moveTo>
                    <a:cubicBezTo>
                      <a:pt x="15596" y="13890"/>
                      <a:pt x="119577" y="63367"/>
                      <a:pt x="146564" y="71569"/>
                    </a:cubicBezTo>
                    <a:cubicBezTo>
                      <a:pt x="173552" y="79771"/>
                      <a:pt x="139421" y="65483"/>
                      <a:pt x="164027" y="63631"/>
                    </a:cubicBezTo>
                    <a:cubicBezTo>
                      <a:pt x="188633" y="61779"/>
                      <a:pt x="246842" y="71039"/>
                      <a:pt x="294202" y="60456"/>
                    </a:cubicBezTo>
                    <a:cubicBezTo>
                      <a:pt x="341562" y="49873"/>
                      <a:pt x="432314" y="2512"/>
                      <a:pt x="448189" y="131"/>
                    </a:cubicBezTo>
                    <a:cubicBezTo>
                      <a:pt x="464064" y="-2250"/>
                      <a:pt x="412471" y="28177"/>
                      <a:pt x="389452" y="46169"/>
                    </a:cubicBezTo>
                    <a:cubicBezTo>
                      <a:pt x="366433" y="64161"/>
                      <a:pt x="336006" y="94323"/>
                      <a:pt x="310077" y="108081"/>
                    </a:cubicBezTo>
                    <a:cubicBezTo>
                      <a:pt x="284148" y="121839"/>
                      <a:pt x="260865" y="126073"/>
                      <a:pt x="233877" y="128719"/>
                    </a:cubicBezTo>
                    <a:cubicBezTo>
                      <a:pt x="206890" y="131365"/>
                      <a:pt x="176198" y="132952"/>
                      <a:pt x="148152" y="123956"/>
                    </a:cubicBezTo>
                    <a:cubicBezTo>
                      <a:pt x="120106" y="114960"/>
                      <a:pt x="87562" y="90354"/>
                      <a:pt x="65602" y="74744"/>
                    </a:cubicBezTo>
                    <a:cubicBezTo>
                      <a:pt x="43642" y="59134"/>
                      <a:pt x="-11392" y="14948"/>
                      <a:pt x="2102" y="14419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D796BF74-BA87-4D06-BFCE-9086F9C23FF6}"/>
                  </a:ext>
                </a:extLst>
              </p:cNvPr>
              <p:cNvSpPr/>
              <p:nvPr/>
            </p:nvSpPr>
            <p:spPr>
              <a:xfrm>
                <a:off x="5944149" y="1761936"/>
                <a:ext cx="199061" cy="9747"/>
              </a:xfrm>
              <a:custGeom>
                <a:avLst/>
                <a:gdLst>
                  <a:gd name="connsiteX0" fmla="*/ 1039 w 199061"/>
                  <a:gd name="connsiteY0" fmla="*/ 189 h 9747"/>
                  <a:gd name="connsiteX1" fmla="*/ 186776 w 199061"/>
                  <a:gd name="connsiteY1" fmla="*/ 3364 h 9747"/>
                  <a:gd name="connsiteX2" fmla="*/ 174076 w 199061"/>
                  <a:gd name="connsiteY2" fmla="*/ 3364 h 9747"/>
                  <a:gd name="connsiteX3" fmla="*/ 113751 w 199061"/>
                  <a:gd name="connsiteY3" fmla="*/ 9714 h 9747"/>
                  <a:gd name="connsiteX4" fmla="*/ 1039 w 199061"/>
                  <a:gd name="connsiteY4" fmla="*/ 189 h 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61" h="9747">
                    <a:moveTo>
                      <a:pt x="1039" y="189"/>
                    </a:moveTo>
                    <a:cubicBezTo>
                      <a:pt x="13210" y="-869"/>
                      <a:pt x="157937" y="2835"/>
                      <a:pt x="186776" y="3364"/>
                    </a:cubicBezTo>
                    <a:cubicBezTo>
                      <a:pt x="215615" y="3893"/>
                      <a:pt x="186247" y="2306"/>
                      <a:pt x="174076" y="3364"/>
                    </a:cubicBezTo>
                    <a:cubicBezTo>
                      <a:pt x="161905" y="4422"/>
                      <a:pt x="140474" y="10243"/>
                      <a:pt x="113751" y="9714"/>
                    </a:cubicBezTo>
                    <a:cubicBezTo>
                      <a:pt x="87028" y="9185"/>
                      <a:pt x="-11132" y="1247"/>
                      <a:pt x="1039" y="1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C69BBEBA-9D54-4901-91B9-865FDDA0FD66}"/>
                  </a:ext>
                </a:extLst>
              </p:cNvPr>
              <p:cNvSpPr/>
              <p:nvPr/>
            </p:nvSpPr>
            <p:spPr>
              <a:xfrm>
                <a:off x="5938679" y="1833280"/>
                <a:ext cx="152646" cy="36020"/>
              </a:xfrm>
              <a:custGeom>
                <a:avLst/>
                <a:gdLst>
                  <a:gd name="connsiteX0" fmla="*/ 159 w 152646"/>
                  <a:gd name="connsiteY0" fmla="*/ 283 h 36020"/>
                  <a:gd name="connsiteX1" fmla="*/ 116046 w 152646"/>
                  <a:gd name="connsiteY1" fmla="*/ 17745 h 36020"/>
                  <a:gd name="connsiteX2" fmla="*/ 152559 w 152646"/>
                  <a:gd name="connsiteY2" fmla="*/ 20920 h 36020"/>
                  <a:gd name="connsiteX3" fmla="*/ 125571 w 152646"/>
                  <a:gd name="connsiteY3" fmla="*/ 24095 h 36020"/>
                  <a:gd name="connsiteX4" fmla="*/ 103346 w 152646"/>
                  <a:gd name="connsiteY4" fmla="*/ 33620 h 36020"/>
                  <a:gd name="connsiteX5" fmla="*/ 90646 w 152646"/>
                  <a:gd name="connsiteY5" fmla="*/ 33620 h 36020"/>
                  <a:gd name="connsiteX6" fmla="*/ 159 w 152646"/>
                  <a:gd name="connsiteY6" fmla="*/ 283 h 3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646" h="36020">
                    <a:moveTo>
                      <a:pt x="159" y="283"/>
                    </a:moveTo>
                    <a:cubicBezTo>
                      <a:pt x="4392" y="-2363"/>
                      <a:pt x="90646" y="14306"/>
                      <a:pt x="116046" y="17745"/>
                    </a:cubicBezTo>
                    <a:cubicBezTo>
                      <a:pt x="141446" y="21184"/>
                      <a:pt x="150971" y="19862"/>
                      <a:pt x="152559" y="20920"/>
                    </a:cubicBezTo>
                    <a:cubicBezTo>
                      <a:pt x="154147" y="21978"/>
                      <a:pt x="133773" y="21978"/>
                      <a:pt x="125571" y="24095"/>
                    </a:cubicBezTo>
                    <a:cubicBezTo>
                      <a:pt x="117369" y="26212"/>
                      <a:pt x="109167" y="32033"/>
                      <a:pt x="103346" y="33620"/>
                    </a:cubicBezTo>
                    <a:cubicBezTo>
                      <a:pt x="97525" y="35208"/>
                      <a:pt x="104140" y="38118"/>
                      <a:pt x="90646" y="33620"/>
                    </a:cubicBezTo>
                    <a:cubicBezTo>
                      <a:pt x="77152" y="29122"/>
                      <a:pt x="-4074" y="2929"/>
                      <a:pt x="159" y="28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57864D19-9933-4D42-BFC9-0A90A0EB7098}"/>
                  </a:ext>
                </a:extLst>
              </p:cNvPr>
              <p:cNvSpPr/>
              <p:nvPr/>
            </p:nvSpPr>
            <p:spPr>
              <a:xfrm>
                <a:off x="5959077" y="2141417"/>
                <a:ext cx="248621" cy="188641"/>
              </a:xfrm>
              <a:custGeom>
                <a:avLst/>
                <a:gdLst>
                  <a:gd name="connsiteX0" fmla="*/ 248048 w 248621"/>
                  <a:gd name="connsiteY0" fmla="*/ 121 h 188641"/>
                  <a:gd name="connsiteX1" fmla="*/ 200423 w 248621"/>
                  <a:gd name="connsiteY1" fmla="*/ 98546 h 188641"/>
                  <a:gd name="connsiteX2" fmla="*/ 228998 w 248621"/>
                  <a:gd name="connsiteY2" fmla="*/ 82671 h 188641"/>
                  <a:gd name="connsiteX3" fmla="*/ 189311 w 248621"/>
                  <a:gd name="connsiteY3" fmla="*/ 135058 h 188641"/>
                  <a:gd name="connsiteX4" fmla="*/ 155973 w 248621"/>
                  <a:gd name="connsiteY4" fmla="*/ 144583 h 188641"/>
                  <a:gd name="connsiteX5" fmla="*/ 176611 w 248621"/>
                  <a:gd name="connsiteY5" fmla="*/ 142996 h 188641"/>
                  <a:gd name="connsiteX6" fmla="*/ 106761 w 248621"/>
                  <a:gd name="connsiteY6" fmla="*/ 187446 h 188641"/>
                  <a:gd name="connsiteX7" fmla="*/ 75011 w 248621"/>
                  <a:gd name="connsiteY7" fmla="*/ 171571 h 188641"/>
                  <a:gd name="connsiteX8" fmla="*/ 68661 w 248621"/>
                  <a:gd name="connsiteY8" fmla="*/ 125533 h 188641"/>
                  <a:gd name="connsiteX9" fmla="*/ 67073 w 248621"/>
                  <a:gd name="connsiteY9" fmla="*/ 184271 h 188641"/>
                  <a:gd name="connsiteX10" fmla="*/ 28973 w 248621"/>
                  <a:gd name="connsiteY10" fmla="*/ 162046 h 188641"/>
                  <a:gd name="connsiteX11" fmla="*/ 3573 w 248621"/>
                  <a:gd name="connsiteY11" fmla="*/ 152521 h 188641"/>
                  <a:gd name="connsiteX12" fmla="*/ 109936 w 248621"/>
                  <a:gd name="connsiteY12" fmla="*/ 184271 h 188641"/>
                  <a:gd name="connsiteX13" fmla="*/ 173436 w 248621"/>
                  <a:gd name="connsiteY13" fmla="*/ 163633 h 188641"/>
                  <a:gd name="connsiteX14" fmla="*/ 206773 w 248621"/>
                  <a:gd name="connsiteY14" fmla="*/ 128708 h 188641"/>
                  <a:gd name="connsiteX15" fmla="*/ 211536 w 248621"/>
                  <a:gd name="connsiteY15" fmla="*/ 93783 h 188641"/>
                  <a:gd name="connsiteX16" fmla="*/ 225823 w 248621"/>
                  <a:gd name="connsiteY16" fmla="*/ 77908 h 188641"/>
                  <a:gd name="connsiteX17" fmla="*/ 248048 w 248621"/>
                  <a:gd name="connsiteY17" fmla="*/ 121 h 188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8621" h="188641">
                    <a:moveTo>
                      <a:pt x="248048" y="121"/>
                    </a:moveTo>
                    <a:cubicBezTo>
                      <a:pt x="243815" y="3561"/>
                      <a:pt x="203598" y="84788"/>
                      <a:pt x="200423" y="98546"/>
                    </a:cubicBezTo>
                    <a:cubicBezTo>
                      <a:pt x="197248" y="112304"/>
                      <a:pt x="230850" y="76586"/>
                      <a:pt x="228998" y="82671"/>
                    </a:cubicBezTo>
                    <a:cubicBezTo>
                      <a:pt x="227146" y="88756"/>
                      <a:pt x="201482" y="124739"/>
                      <a:pt x="189311" y="135058"/>
                    </a:cubicBezTo>
                    <a:cubicBezTo>
                      <a:pt x="177140" y="145377"/>
                      <a:pt x="158090" y="143260"/>
                      <a:pt x="155973" y="144583"/>
                    </a:cubicBezTo>
                    <a:cubicBezTo>
                      <a:pt x="153856" y="145906"/>
                      <a:pt x="184813" y="135852"/>
                      <a:pt x="176611" y="142996"/>
                    </a:cubicBezTo>
                    <a:cubicBezTo>
                      <a:pt x="168409" y="150140"/>
                      <a:pt x="123694" y="182684"/>
                      <a:pt x="106761" y="187446"/>
                    </a:cubicBezTo>
                    <a:cubicBezTo>
                      <a:pt x="89828" y="192208"/>
                      <a:pt x="81361" y="181890"/>
                      <a:pt x="75011" y="171571"/>
                    </a:cubicBezTo>
                    <a:cubicBezTo>
                      <a:pt x="68661" y="161252"/>
                      <a:pt x="69984" y="123416"/>
                      <a:pt x="68661" y="125533"/>
                    </a:cubicBezTo>
                    <a:cubicBezTo>
                      <a:pt x="67338" y="127650"/>
                      <a:pt x="73688" y="178186"/>
                      <a:pt x="67073" y="184271"/>
                    </a:cubicBezTo>
                    <a:cubicBezTo>
                      <a:pt x="60458" y="190356"/>
                      <a:pt x="39556" y="167338"/>
                      <a:pt x="28973" y="162046"/>
                    </a:cubicBezTo>
                    <a:cubicBezTo>
                      <a:pt x="18390" y="156754"/>
                      <a:pt x="-9921" y="148817"/>
                      <a:pt x="3573" y="152521"/>
                    </a:cubicBezTo>
                    <a:cubicBezTo>
                      <a:pt x="17067" y="156225"/>
                      <a:pt x="81626" y="182419"/>
                      <a:pt x="109936" y="184271"/>
                    </a:cubicBezTo>
                    <a:cubicBezTo>
                      <a:pt x="138246" y="186123"/>
                      <a:pt x="157296" y="172894"/>
                      <a:pt x="173436" y="163633"/>
                    </a:cubicBezTo>
                    <a:cubicBezTo>
                      <a:pt x="189575" y="154373"/>
                      <a:pt x="200423" y="140350"/>
                      <a:pt x="206773" y="128708"/>
                    </a:cubicBezTo>
                    <a:cubicBezTo>
                      <a:pt x="213123" y="117066"/>
                      <a:pt x="208361" y="102250"/>
                      <a:pt x="211536" y="93783"/>
                    </a:cubicBezTo>
                    <a:cubicBezTo>
                      <a:pt x="214711" y="85316"/>
                      <a:pt x="219738" y="88491"/>
                      <a:pt x="225823" y="77908"/>
                    </a:cubicBezTo>
                    <a:cubicBezTo>
                      <a:pt x="231908" y="67325"/>
                      <a:pt x="252281" y="-3319"/>
                      <a:pt x="248048" y="12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E5655119-CE36-4A7A-83C4-14B5A58B2D87}"/>
                  </a:ext>
                </a:extLst>
              </p:cNvPr>
              <p:cNvSpPr/>
              <p:nvPr/>
            </p:nvSpPr>
            <p:spPr>
              <a:xfrm>
                <a:off x="5957771" y="2366777"/>
                <a:ext cx="211582" cy="276439"/>
              </a:xfrm>
              <a:custGeom>
                <a:avLst/>
                <a:gdLst>
                  <a:gd name="connsiteX0" fmla="*/ 117 w 211582"/>
                  <a:gd name="connsiteY0" fmla="*/ 186 h 276439"/>
                  <a:gd name="connsiteX1" fmla="*/ 173154 w 211582"/>
                  <a:gd name="connsiteY1" fmla="*/ 43048 h 276439"/>
                  <a:gd name="connsiteX2" fmla="*/ 201729 w 211582"/>
                  <a:gd name="connsiteY2" fmla="*/ 46223 h 276439"/>
                  <a:gd name="connsiteX3" fmla="*/ 195379 w 211582"/>
                  <a:gd name="connsiteY3" fmla="*/ 76386 h 276439"/>
                  <a:gd name="connsiteX4" fmla="*/ 211254 w 211582"/>
                  <a:gd name="connsiteY4" fmla="*/ 143061 h 276439"/>
                  <a:gd name="connsiteX5" fmla="*/ 204904 w 211582"/>
                  <a:gd name="connsiteY5" fmla="*/ 116073 h 276439"/>
                  <a:gd name="connsiteX6" fmla="*/ 190617 w 211582"/>
                  <a:gd name="connsiteY6" fmla="*/ 244661 h 276439"/>
                  <a:gd name="connsiteX7" fmla="*/ 177917 w 211582"/>
                  <a:gd name="connsiteY7" fmla="*/ 271648 h 276439"/>
                  <a:gd name="connsiteX8" fmla="*/ 187442 w 211582"/>
                  <a:gd name="connsiteY8" fmla="*/ 168461 h 276439"/>
                  <a:gd name="connsiteX9" fmla="*/ 177917 w 211582"/>
                  <a:gd name="connsiteY9" fmla="*/ 82736 h 276439"/>
                  <a:gd name="connsiteX10" fmla="*/ 146167 w 211582"/>
                  <a:gd name="connsiteY10" fmla="*/ 62098 h 276439"/>
                  <a:gd name="connsiteX11" fmla="*/ 117 w 211582"/>
                  <a:gd name="connsiteY11" fmla="*/ 186 h 27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1582" h="276439">
                    <a:moveTo>
                      <a:pt x="117" y="186"/>
                    </a:moveTo>
                    <a:cubicBezTo>
                      <a:pt x="4615" y="-2989"/>
                      <a:pt x="139552" y="35375"/>
                      <a:pt x="173154" y="43048"/>
                    </a:cubicBezTo>
                    <a:cubicBezTo>
                      <a:pt x="206756" y="50721"/>
                      <a:pt x="198025" y="40667"/>
                      <a:pt x="201729" y="46223"/>
                    </a:cubicBezTo>
                    <a:cubicBezTo>
                      <a:pt x="205433" y="51779"/>
                      <a:pt x="193792" y="60246"/>
                      <a:pt x="195379" y="76386"/>
                    </a:cubicBezTo>
                    <a:cubicBezTo>
                      <a:pt x="196967" y="92526"/>
                      <a:pt x="209667" y="136447"/>
                      <a:pt x="211254" y="143061"/>
                    </a:cubicBezTo>
                    <a:cubicBezTo>
                      <a:pt x="212841" y="149675"/>
                      <a:pt x="208343" y="99140"/>
                      <a:pt x="204904" y="116073"/>
                    </a:cubicBezTo>
                    <a:cubicBezTo>
                      <a:pt x="201465" y="133006"/>
                      <a:pt x="195115" y="218732"/>
                      <a:pt x="190617" y="244661"/>
                    </a:cubicBezTo>
                    <a:cubicBezTo>
                      <a:pt x="186119" y="270590"/>
                      <a:pt x="178446" y="284348"/>
                      <a:pt x="177917" y="271648"/>
                    </a:cubicBezTo>
                    <a:cubicBezTo>
                      <a:pt x="177388" y="258948"/>
                      <a:pt x="187442" y="199946"/>
                      <a:pt x="187442" y="168461"/>
                    </a:cubicBezTo>
                    <a:cubicBezTo>
                      <a:pt x="187442" y="136976"/>
                      <a:pt x="184796" y="100463"/>
                      <a:pt x="177917" y="82736"/>
                    </a:cubicBezTo>
                    <a:cubicBezTo>
                      <a:pt x="171038" y="65009"/>
                      <a:pt x="170773" y="74534"/>
                      <a:pt x="146167" y="62098"/>
                    </a:cubicBezTo>
                    <a:cubicBezTo>
                      <a:pt x="121561" y="49663"/>
                      <a:pt x="-4381" y="3361"/>
                      <a:pt x="117" y="18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F10C26C0-4D23-4C81-94F7-BCCC3EEA1901}"/>
                  </a:ext>
                </a:extLst>
              </p:cNvPr>
              <p:cNvSpPr/>
              <p:nvPr/>
            </p:nvSpPr>
            <p:spPr>
              <a:xfrm>
                <a:off x="5975349" y="2358201"/>
                <a:ext cx="45039" cy="223480"/>
              </a:xfrm>
              <a:custGeom>
                <a:avLst/>
                <a:gdLst>
                  <a:gd name="connsiteX0" fmla="*/ 1 w 45039"/>
                  <a:gd name="connsiteY0" fmla="*/ 824 h 223480"/>
                  <a:gd name="connsiteX1" fmla="*/ 38101 w 45039"/>
                  <a:gd name="connsiteY1" fmla="*/ 148462 h 223480"/>
                  <a:gd name="connsiteX2" fmla="*/ 44451 w 45039"/>
                  <a:gd name="connsiteY2" fmla="*/ 223074 h 223480"/>
                  <a:gd name="connsiteX3" fmla="*/ 44451 w 45039"/>
                  <a:gd name="connsiteY3" fmla="*/ 118299 h 223480"/>
                  <a:gd name="connsiteX4" fmla="*/ 44451 w 45039"/>
                  <a:gd name="connsiteY4" fmla="*/ 172274 h 223480"/>
                  <a:gd name="connsiteX5" fmla="*/ 36514 w 45039"/>
                  <a:gd name="connsiteY5" fmla="*/ 91312 h 223480"/>
                  <a:gd name="connsiteX6" fmla="*/ 1 w 45039"/>
                  <a:gd name="connsiteY6" fmla="*/ 824 h 223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39" h="223480">
                    <a:moveTo>
                      <a:pt x="1" y="824"/>
                    </a:moveTo>
                    <a:cubicBezTo>
                      <a:pt x="266" y="10349"/>
                      <a:pt x="30693" y="111420"/>
                      <a:pt x="38101" y="148462"/>
                    </a:cubicBezTo>
                    <a:cubicBezTo>
                      <a:pt x="45509" y="185504"/>
                      <a:pt x="43393" y="228101"/>
                      <a:pt x="44451" y="223074"/>
                    </a:cubicBezTo>
                    <a:cubicBezTo>
                      <a:pt x="45509" y="218047"/>
                      <a:pt x="44451" y="118299"/>
                      <a:pt x="44451" y="118299"/>
                    </a:cubicBezTo>
                    <a:cubicBezTo>
                      <a:pt x="44451" y="109832"/>
                      <a:pt x="45774" y="176772"/>
                      <a:pt x="44451" y="172274"/>
                    </a:cubicBezTo>
                    <a:cubicBezTo>
                      <a:pt x="43128" y="167776"/>
                      <a:pt x="41541" y="115654"/>
                      <a:pt x="36514" y="91312"/>
                    </a:cubicBezTo>
                    <a:cubicBezTo>
                      <a:pt x="31487" y="66970"/>
                      <a:pt x="-264" y="-8701"/>
                      <a:pt x="1" y="82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67E36BA8-9466-4AF5-8E5F-BCD1E66C293A}"/>
                  </a:ext>
                </a:extLst>
              </p:cNvPr>
              <p:cNvSpPr/>
              <p:nvPr/>
            </p:nvSpPr>
            <p:spPr>
              <a:xfrm>
                <a:off x="5992538" y="2874952"/>
                <a:ext cx="179753" cy="141312"/>
              </a:xfrm>
              <a:custGeom>
                <a:avLst/>
                <a:gdLst>
                  <a:gd name="connsiteX0" fmla="*/ 6625 w 179753"/>
                  <a:gd name="connsiteY0" fmla="*/ 11 h 141312"/>
                  <a:gd name="connsiteX1" fmla="*/ 12975 w 179753"/>
                  <a:gd name="connsiteY1" fmla="*/ 96848 h 141312"/>
                  <a:gd name="connsiteX2" fmla="*/ 82825 w 179753"/>
                  <a:gd name="connsiteY2" fmla="*/ 134948 h 141312"/>
                  <a:gd name="connsiteX3" fmla="*/ 178075 w 179753"/>
                  <a:gd name="connsiteY3" fmla="*/ 122248 h 141312"/>
                  <a:gd name="connsiteX4" fmla="*/ 135212 w 179753"/>
                  <a:gd name="connsiteY4" fmla="*/ 139711 h 141312"/>
                  <a:gd name="connsiteX5" fmla="*/ 30437 w 179753"/>
                  <a:gd name="connsiteY5" fmla="*/ 134948 h 141312"/>
                  <a:gd name="connsiteX6" fmla="*/ 1862 w 179753"/>
                  <a:gd name="connsiteY6" fmla="*/ 90498 h 141312"/>
                  <a:gd name="connsiteX7" fmla="*/ 6625 w 179753"/>
                  <a:gd name="connsiteY7" fmla="*/ 11 h 14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753" h="141312">
                    <a:moveTo>
                      <a:pt x="6625" y="11"/>
                    </a:moveTo>
                    <a:cubicBezTo>
                      <a:pt x="8477" y="1069"/>
                      <a:pt x="275" y="74359"/>
                      <a:pt x="12975" y="96848"/>
                    </a:cubicBezTo>
                    <a:cubicBezTo>
                      <a:pt x="25675" y="119337"/>
                      <a:pt x="55308" y="130715"/>
                      <a:pt x="82825" y="134948"/>
                    </a:cubicBezTo>
                    <a:cubicBezTo>
                      <a:pt x="110342" y="139181"/>
                      <a:pt x="169344" y="121454"/>
                      <a:pt x="178075" y="122248"/>
                    </a:cubicBezTo>
                    <a:cubicBezTo>
                      <a:pt x="186806" y="123042"/>
                      <a:pt x="159818" y="137594"/>
                      <a:pt x="135212" y="139711"/>
                    </a:cubicBezTo>
                    <a:cubicBezTo>
                      <a:pt x="110606" y="141828"/>
                      <a:pt x="52662" y="143150"/>
                      <a:pt x="30437" y="134948"/>
                    </a:cubicBezTo>
                    <a:cubicBezTo>
                      <a:pt x="8212" y="126746"/>
                      <a:pt x="7418" y="112723"/>
                      <a:pt x="1862" y="90498"/>
                    </a:cubicBezTo>
                    <a:cubicBezTo>
                      <a:pt x="-3694" y="68273"/>
                      <a:pt x="4773" y="-1047"/>
                      <a:pt x="6625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1B3A90E-4AF6-47C3-BC54-D384D74AD9D6}"/>
                  </a:ext>
                </a:extLst>
              </p:cNvPr>
              <p:cNvSpPr/>
              <p:nvPr/>
            </p:nvSpPr>
            <p:spPr>
              <a:xfrm>
                <a:off x="6000484" y="2960617"/>
                <a:ext cx="183083" cy="36584"/>
              </a:xfrm>
              <a:custGeom>
                <a:avLst/>
                <a:gdLst>
                  <a:gd name="connsiteX0" fmla="*/ 266 w 183083"/>
                  <a:gd name="connsiteY0" fmla="*/ 6421 h 36584"/>
                  <a:gd name="connsiteX1" fmla="*/ 85991 w 183083"/>
                  <a:gd name="connsiteY1" fmla="*/ 30233 h 36584"/>
                  <a:gd name="connsiteX2" fmla="*/ 181241 w 183083"/>
                  <a:gd name="connsiteY2" fmla="*/ 71 h 36584"/>
                  <a:gd name="connsiteX3" fmla="*/ 146316 w 183083"/>
                  <a:gd name="connsiteY3" fmla="*/ 22296 h 36584"/>
                  <a:gd name="connsiteX4" fmla="*/ 114566 w 183083"/>
                  <a:gd name="connsiteY4" fmla="*/ 36583 h 36584"/>
                  <a:gd name="connsiteX5" fmla="*/ 266 w 183083"/>
                  <a:gd name="connsiteY5" fmla="*/ 6421 h 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083" h="36584">
                    <a:moveTo>
                      <a:pt x="266" y="6421"/>
                    </a:moveTo>
                    <a:cubicBezTo>
                      <a:pt x="-4496" y="5363"/>
                      <a:pt x="55829" y="31291"/>
                      <a:pt x="85991" y="30233"/>
                    </a:cubicBezTo>
                    <a:cubicBezTo>
                      <a:pt x="116153" y="29175"/>
                      <a:pt x="171187" y="1394"/>
                      <a:pt x="181241" y="71"/>
                    </a:cubicBezTo>
                    <a:cubicBezTo>
                      <a:pt x="191295" y="-1252"/>
                      <a:pt x="157429" y="16211"/>
                      <a:pt x="146316" y="22296"/>
                    </a:cubicBezTo>
                    <a:cubicBezTo>
                      <a:pt x="135204" y="28381"/>
                      <a:pt x="136262" y="36319"/>
                      <a:pt x="114566" y="36583"/>
                    </a:cubicBezTo>
                    <a:cubicBezTo>
                      <a:pt x="92870" y="36847"/>
                      <a:pt x="5028" y="7479"/>
                      <a:pt x="266" y="64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885B3181-486E-4887-A0A1-9E3B0CB31266}"/>
                  </a:ext>
                </a:extLst>
              </p:cNvPr>
              <p:cNvSpPr/>
              <p:nvPr/>
            </p:nvSpPr>
            <p:spPr>
              <a:xfrm>
                <a:off x="6016395" y="3051171"/>
                <a:ext cx="150284" cy="15822"/>
              </a:xfrm>
              <a:custGeom>
                <a:avLst/>
                <a:gdLst>
                  <a:gd name="connsiteX0" fmla="*/ 230 w 150284"/>
                  <a:gd name="connsiteY0" fmla="*/ 12704 h 15822"/>
                  <a:gd name="connsiteX1" fmla="*/ 144693 w 150284"/>
                  <a:gd name="connsiteY1" fmla="*/ 4 h 15822"/>
                  <a:gd name="connsiteX2" fmla="*/ 111355 w 150284"/>
                  <a:gd name="connsiteY2" fmla="*/ 14292 h 15822"/>
                  <a:gd name="connsiteX3" fmla="*/ 230 w 150284"/>
                  <a:gd name="connsiteY3" fmla="*/ 12704 h 1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284" h="15822">
                    <a:moveTo>
                      <a:pt x="230" y="12704"/>
                    </a:moveTo>
                    <a:cubicBezTo>
                      <a:pt x="5786" y="10323"/>
                      <a:pt x="126172" y="-261"/>
                      <a:pt x="144693" y="4"/>
                    </a:cubicBezTo>
                    <a:cubicBezTo>
                      <a:pt x="163214" y="269"/>
                      <a:pt x="131463" y="11117"/>
                      <a:pt x="111355" y="14292"/>
                    </a:cubicBezTo>
                    <a:cubicBezTo>
                      <a:pt x="91247" y="17467"/>
                      <a:pt x="-5326" y="15085"/>
                      <a:pt x="230" y="127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E98DE417-4177-45E4-ACC7-6D7F20B064D0}"/>
                  </a:ext>
                </a:extLst>
              </p:cNvPr>
              <p:cNvSpPr/>
              <p:nvPr/>
            </p:nvSpPr>
            <p:spPr>
              <a:xfrm>
                <a:off x="6016696" y="3082749"/>
                <a:ext cx="157107" cy="11359"/>
              </a:xfrm>
              <a:custGeom>
                <a:avLst/>
                <a:gdLst>
                  <a:gd name="connsiteX0" fmla="*/ 1517 w 157107"/>
                  <a:gd name="connsiteY0" fmla="*/ 176 h 11359"/>
                  <a:gd name="connsiteX1" fmla="*/ 155504 w 157107"/>
                  <a:gd name="connsiteY1" fmla="*/ 4939 h 11359"/>
                  <a:gd name="connsiteX2" fmla="*/ 79304 w 157107"/>
                  <a:gd name="connsiteY2" fmla="*/ 11289 h 11359"/>
                  <a:gd name="connsiteX3" fmla="*/ 1517 w 157107"/>
                  <a:gd name="connsiteY3" fmla="*/ 176 h 1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107" h="11359">
                    <a:moveTo>
                      <a:pt x="1517" y="176"/>
                    </a:moveTo>
                    <a:cubicBezTo>
                      <a:pt x="14217" y="-882"/>
                      <a:pt x="142539" y="3087"/>
                      <a:pt x="155504" y="4939"/>
                    </a:cubicBezTo>
                    <a:cubicBezTo>
                      <a:pt x="168469" y="6791"/>
                      <a:pt x="99148" y="10231"/>
                      <a:pt x="79304" y="11289"/>
                    </a:cubicBezTo>
                    <a:cubicBezTo>
                      <a:pt x="59460" y="12347"/>
                      <a:pt x="-11183" y="1234"/>
                      <a:pt x="1517" y="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3DF992C7-5A8A-40E6-A9AD-F51F49E4A38A}"/>
                  </a:ext>
                </a:extLst>
              </p:cNvPr>
              <p:cNvSpPr/>
              <p:nvPr/>
            </p:nvSpPr>
            <p:spPr>
              <a:xfrm>
                <a:off x="5972133" y="2811105"/>
                <a:ext cx="114396" cy="410385"/>
              </a:xfrm>
              <a:custGeom>
                <a:avLst/>
                <a:gdLst>
                  <a:gd name="connsiteX0" fmla="*/ 25442 w 114396"/>
                  <a:gd name="connsiteY0" fmla="*/ 358 h 410385"/>
                  <a:gd name="connsiteX1" fmla="*/ 27030 w 114396"/>
                  <a:gd name="connsiteY1" fmla="*/ 124183 h 410385"/>
                  <a:gd name="connsiteX2" fmla="*/ 20680 w 114396"/>
                  <a:gd name="connsiteY2" fmla="*/ 67033 h 410385"/>
                  <a:gd name="connsiteX3" fmla="*/ 20680 w 114396"/>
                  <a:gd name="connsiteY3" fmla="*/ 97195 h 410385"/>
                  <a:gd name="connsiteX4" fmla="*/ 22267 w 114396"/>
                  <a:gd name="connsiteY4" fmla="*/ 149583 h 410385"/>
                  <a:gd name="connsiteX5" fmla="*/ 22267 w 114396"/>
                  <a:gd name="connsiteY5" fmla="*/ 160695 h 410385"/>
                  <a:gd name="connsiteX6" fmla="*/ 76242 w 114396"/>
                  <a:gd name="connsiteY6" fmla="*/ 286108 h 410385"/>
                  <a:gd name="connsiteX7" fmla="*/ 69892 w 114396"/>
                  <a:gd name="connsiteY7" fmla="*/ 265470 h 410385"/>
                  <a:gd name="connsiteX8" fmla="*/ 114342 w 114396"/>
                  <a:gd name="connsiteY8" fmla="*/ 409933 h 410385"/>
                  <a:gd name="connsiteX9" fmla="*/ 77830 w 114396"/>
                  <a:gd name="connsiteY9" fmla="*/ 308333 h 410385"/>
                  <a:gd name="connsiteX10" fmla="*/ 25442 w 114396"/>
                  <a:gd name="connsiteY10" fmla="*/ 233720 h 410385"/>
                  <a:gd name="connsiteX11" fmla="*/ 19092 w 114396"/>
                  <a:gd name="connsiteY11" fmla="*/ 235308 h 410385"/>
                  <a:gd name="connsiteX12" fmla="*/ 42 w 114396"/>
                  <a:gd name="connsiteY12" fmla="*/ 190858 h 410385"/>
                  <a:gd name="connsiteX13" fmla="*/ 14330 w 114396"/>
                  <a:gd name="connsiteY13" fmla="*/ 89258 h 410385"/>
                  <a:gd name="connsiteX14" fmla="*/ 25442 w 114396"/>
                  <a:gd name="connsiteY14" fmla="*/ 358 h 41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96" h="410385">
                    <a:moveTo>
                      <a:pt x="25442" y="358"/>
                    </a:moveTo>
                    <a:cubicBezTo>
                      <a:pt x="27559" y="6179"/>
                      <a:pt x="27824" y="113071"/>
                      <a:pt x="27030" y="124183"/>
                    </a:cubicBezTo>
                    <a:cubicBezTo>
                      <a:pt x="26236" y="135295"/>
                      <a:pt x="21738" y="71531"/>
                      <a:pt x="20680" y="67033"/>
                    </a:cubicBezTo>
                    <a:cubicBezTo>
                      <a:pt x="19622" y="62535"/>
                      <a:pt x="20416" y="83437"/>
                      <a:pt x="20680" y="97195"/>
                    </a:cubicBezTo>
                    <a:cubicBezTo>
                      <a:pt x="20944" y="110953"/>
                      <a:pt x="22002" y="139000"/>
                      <a:pt x="22267" y="149583"/>
                    </a:cubicBezTo>
                    <a:cubicBezTo>
                      <a:pt x="22532" y="160166"/>
                      <a:pt x="13271" y="137941"/>
                      <a:pt x="22267" y="160695"/>
                    </a:cubicBezTo>
                    <a:cubicBezTo>
                      <a:pt x="31263" y="183449"/>
                      <a:pt x="68305" y="268646"/>
                      <a:pt x="76242" y="286108"/>
                    </a:cubicBezTo>
                    <a:cubicBezTo>
                      <a:pt x="84179" y="303570"/>
                      <a:pt x="63542" y="244833"/>
                      <a:pt x="69892" y="265470"/>
                    </a:cubicBezTo>
                    <a:cubicBezTo>
                      <a:pt x="76242" y="286107"/>
                      <a:pt x="113019" y="402789"/>
                      <a:pt x="114342" y="409933"/>
                    </a:cubicBezTo>
                    <a:cubicBezTo>
                      <a:pt x="115665" y="417077"/>
                      <a:pt x="92647" y="337702"/>
                      <a:pt x="77830" y="308333"/>
                    </a:cubicBezTo>
                    <a:cubicBezTo>
                      <a:pt x="63013" y="278964"/>
                      <a:pt x="35232" y="245891"/>
                      <a:pt x="25442" y="233720"/>
                    </a:cubicBezTo>
                    <a:cubicBezTo>
                      <a:pt x="15652" y="221549"/>
                      <a:pt x="23325" y="242452"/>
                      <a:pt x="19092" y="235308"/>
                    </a:cubicBezTo>
                    <a:cubicBezTo>
                      <a:pt x="14859" y="228164"/>
                      <a:pt x="836" y="215200"/>
                      <a:pt x="42" y="190858"/>
                    </a:cubicBezTo>
                    <a:cubicBezTo>
                      <a:pt x="-752" y="166516"/>
                      <a:pt x="9832" y="117304"/>
                      <a:pt x="14330" y="89258"/>
                    </a:cubicBezTo>
                    <a:cubicBezTo>
                      <a:pt x="18828" y="61212"/>
                      <a:pt x="23325" y="-5463"/>
                      <a:pt x="25442" y="3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5F712115-7B1E-4ACE-9B07-E2E8A238C443}"/>
                  </a:ext>
                </a:extLst>
              </p:cNvPr>
              <p:cNvSpPr/>
              <p:nvPr/>
            </p:nvSpPr>
            <p:spPr>
              <a:xfrm>
                <a:off x="6080089" y="2965436"/>
                <a:ext cx="116801" cy="273186"/>
              </a:xfrm>
              <a:custGeom>
                <a:avLst/>
                <a:gdLst>
                  <a:gd name="connsiteX0" fmla="*/ 115924 w 116801"/>
                  <a:gd name="connsiteY0" fmla="*/ 14 h 273186"/>
                  <a:gd name="connsiteX1" fmla="*/ 58774 w 116801"/>
                  <a:gd name="connsiteY1" fmla="*/ 138127 h 273186"/>
                  <a:gd name="connsiteX2" fmla="*/ 76236 w 116801"/>
                  <a:gd name="connsiteY2" fmla="*/ 104789 h 273186"/>
                  <a:gd name="connsiteX3" fmla="*/ 36 w 116801"/>
                  <a:gd name="connsiteY3" fmla="*/ 273064 h 273186"/>
                  <a:gd name="connsiteX4" fmla="*/ 87349 w 116801"/>
                  <a:gd name="connsiteY4" fmla="*/ 130189 h 273186"/>
                  <a:gd name="connsiteX5" fmla="*/ 115924 w 116801"/>
                  <a:gd name="connsiteY5" fmla="*/ 14 h 27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01" h="273186">
                    <a:moveTo>
                      <a:pt x="115924" y="14"/>
                    </a:moveTo>
                    <a:cubicBezTo>
                      <a:pt x="111162" y="1337"/>
                      <a:pt x="65389" y="120665"/>
                      <a:pt x="58774" y="138127"/>
                    </a:cubicBezTo>
                    <a:cubicBezTo>
                      <a:pt x="52159" y="155589"/>
                      <a:pt x="86026" y="82300"/>
                      <a:pt x="76236" y="104789"/>
                    </a:cubicBezTo>
                    <a:cubicBezTo>
                      <a:pt x="66446" y="127279"/>
                      <a:pt x="-1816" y="268831"/>
                      <a:pt x="36" y="273064"/>
                    </a:cubicBezTo>
                    <a:cubicBezTo>
                      <a:pt x="1888" y="277297"/>
                      <a:pt x="69357" y="170406"/>
                      <a:pt x="87349" y="130189"/>
                    </a:cubicBezTo>
                    <a:cubicBezTo>
                      <a:pt x="105341" y="89972"/>
                      <a:pt x="120686" y="-1309"/>
                      <a:pt x="11592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5021DCD2-2A33-4C08-A662-C8065877D724}"/>
                  </a:ext>
                </a:extLst>
              </p:cNvPr>
              <p:cNvSpPr/>
              <p:nvPr/>
            </p:nvSpPr>
            <p:spPr>
              <a:xfrm>
                <a:off x="5863126" y="2411882"/>
                <a:ext cx="88829" cy="417929"/>
              </a:xfrm>
              <a:custGeom>
                <a:avLst/>
                <a:gdLst>
                  <a:gd name="connsiteX0" fmla="*/ 5862 w 88829"/>
                  <a:gd name="connsiteY0" fmla="*/ 1118 h 417929"/>
                  <a:gd name="connsiteX1" fmla="*/ 4274 w 88829"/>
                  <a:gd name="connsiteY1" fmla="*/ 61443 h 417929"/>
                  <a:gd name="connsiteX2" fmla="*/ 69362 w 88829"/>
                  <a:gd name="connsiteY2" fmla="*/ 210668 h 417929"/>
                  <a:gd name="connsiteX3" fmla="*/ 26499 w 88829"/>
                  <a:gd name="connsiteY3" fmla="*/ 102718 h 417929"/>
                  <a:gd name="connsiteX4" fmla="*/ 59837 w 88829"/>
                  <a:gd name="connsiteY4" fmla="*/ 199556 h 417929"/>
                  <a:gd name="connsiteX5" fmla="*/ 88412 w 88829"/>
                  <a:gd name="connsiteY5" fmla="*/ 386881 h 417929"/>
                  <a:gd name="connsiteX6" fmla="*/ 74124 w 88829"/>
                  <a:gd name="connsiteY6" fmla="*/ 278931 h 417929"/>
                  <a:gd name="connsiteX7" fmla="*/ 37612 w 88829"/>
                  <a:gd name="connsiteY7" fmla="*/ 186856 h 417929"/>
                  <a:gd name="connsiteX8" fmla="*/ 53487 w 88829"/>
                  <a:gd name="connsiteY8" fmla="*/ 417043 h 417929"/>
                  <a:gd name="connsiteX9" fmla="*/ 40787 w 88829"/>
                  <a:gd name="connsiteY9" fmla="*/ 261468 h 417929"/>
                  <a:gd name="connsiteX10" fmla="*/ 16974 w 88829"/>
                  <a:gd name="connsiteY10" fmla="*/ 139231 h 417929"/>
                  <a:gd name="connsiteX11" fmla="*/ 2687 w 88829"/>
                  <a:gd name="connsiteY11" fmla="*/ 107481 h 417929"/>
                  <a:gd name="connsiteX12" fmla="*/ 5862 w 88829"/>
                  <a:gd name="connsiteY12" fmla="*/ 1118 h 41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829" h="417929">
                    <a:moveTo>
                      <a:pt x="5862" y="1118"/>
                    </a:moveTo>
                    <a:cubicBezTo>
                      <a:pt x="6126" y="-6555"/>
                      <a:pt x="-6309" y="26518"/>
                      <a:pt x="4274" y="61443"/>
                    </a:cubicBezTo>
                    <a:cubicBezTo>
                      <a:pt x="14857" y="96368"/>
                      <a:pt x="65658" y="203789"/>
                      <a:pt x="69362" y="210668"/>
                    </a:cubicBezTo>
                    <a:cubicBezTo>
                      <a:pt x="73066" y="217547"/>
                      <a:pt x="28086" y="104570"/>
                      <a:pt x="26499" y="102718"/>
                    </a:cubicBezTo>
                    <a:cubicBezTo>
                      <a:pt x="24912" y="100866"/>
                      <a:pt x="49518" y="152196"/>
                      <a:pt x="59837" y="199556"/>
                    </a:cubicBezTo>
                    <a:cubicBezTo>
                      <a:pt x="70156" y="246916"/>
                      <a:pt x="86031" y="373652"/>
                      <a:pt x="88412" y="386881"/>
                    </a:cubicBezTo>
                    <a:cubicBezTo>
                      <a:pt x="90793" y="400110"/>
                      <a:pt x="82591" y="312268"/>
                      <a:pt x="74124" y="278931"/>
                    </a:cubicBezTo>
                    <a:cubicBezTo>
                      <a:pt x="65657" y="245594"/>
                      <a:pt x="41052" y="163837"/>
                      <a:pt x="37612" y="186856"/>
                    </a:cubicBezTo>
                    <a:cubicBezTo>
                      <a:pt x="34172" y="209875"/>
                      <a:pt x="52958" y="404608"/>
                      <a:pt x="53487" y="417043"/>
                    </a:cubicBezTo>
                    <a:cubicBezTo>
                      <a:pt x="54016" y="429478"/>
                      <a:pt x="46873" y="307770"/>
                      <a:pt x="40787" y="261468"/>
                    </a:cubicBezTo>
                    <a:cubicBezTo>
                      <a:pt x="34702" y="215166"/>
                      <a:pt x="23324" y="164895"/>
                      <a:pt x="16974" y="139231"/>
                    </a:cubicBezTo>
                    <a:cubicBezTo>
                      <a:pt x="10624" y="113567"/>
                      <a:pt x="4010" y="127589"/>
                      <a:pt x="2687" y="107481"/>
                    </a:cubicBezTo>
                    <a:cubicBezTo>
                      <a:pt x="1364" y="87373"/>
                      <a:pt x="5598" y="8791"/>
                      <a:pt x="5862" y="11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5EA2065F-E84D-42F4-AF69-5CE4DE02FC55}"/>
                  </a:ext>
                </a:extLst>
              </p:cNvPr>
              <p:cNvSpPr/>
              <p:nvPr/>
            </p:nvSpPr>
            <p:spPr>
              <a:xfrm>
                <a:off x="5810191" y="2469938"/>
                <a:ext cx="84473" cy="397825"/>
              </a:xfrm>
              <a:custGeom>
                <a:avLst/>
                <a:gdLst>
                  <a:gd name="connsiteX0" fmla="*/ 28634 w 84473"/>
                  <a:gd name="connsiteY0" fmla="*/ 212 h 397825"/>
                  <a:gd name="connsiteX1" fmla="*/ 15934 w 84473"/>
                  <a:gd name="connsiteY1" fmla="*/ 141500 h 397825"/>
                  <a:gd name="connsiteX2" fmla="*/ 84197 w 84473"/>
                  <a:gd name="connsiteY2" fmla="*/ 397087 h 397825"/>
                  <a:gd name="connsiteX3" fmla="*/ 39747 w 84473"/>
                  <a:gd name="connsiteY3" fmla="*/ 219287 h 397825"/>
                  <a:gd name="connsiteX4" fmla="*/ 33397 w 84473"/>
                  <a:gd name="connsiteY4" fmla="*/ 222462 h 397825"/>
                  <a:gd name="connsiteX5" fmla="*/ 12759 w 84473"/>
                  <a:gd name="connsiteY5" fmla="*/ 133562 h 397825"/>
                  <a:gd name="connsiteX6" fmla="*/ 3234 w 84473"/>
                  <a:gd name="connsiteY6" fmla="*/ 189125 h 397825"/>
                  <a:gd name="connsiteX7" fmla="*/ 1647 w 84473"/>
                  <a:gd name="connsiteY7" fmla="*/ 111337 h 397825"/>
                  <a:gd name="connsiteX8" fmla="*/ 28634 w 84473"/>
                  <a:gd name="connsiteY8" fmla="*/ 212 h 39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473" h="397825">
                    <a:moveTo>
                      <a:pt x="28634" y="212"/>
                    </a:moveTo>
                    <a:cubicBezTo>
                      <a:pt x="31015" y="5239"/>
                      <a:pt x="6674" y="75354"/>
                      <a:pt x="15934" y="141500"/>
                    </a:cubicBezTo>
                    <a:cubicBezTo>
                      <a:pt x="25194" y="207646"/>
                      <a:pt x="80228" y="384123"/>
                      <a:pt x="84197" y="397087"/>
                    </a:cubicBezTo>
                    <a:cubicBezTo>
                      <a:pt x="88166" y="410052"/>
                      <a:pt x="48214" y="248391"/>
                      <a:pt x="39747" y="219287"/>
                    </a:cubicBezTo>
                    <a:cubicBezTo>
                      <a:pt x="31280" y="190183"/>
                      <a:pt x="37895" y="236749"/>
                      <a:pt x="33397" y="222462"/>
                    </a:cubicBezTo>
                    <a:cubicBezTo>
                      <a:pt x="28899" y="208175"/>
                      <a:pt x="17786" y="139118"/>
                      <a:pt x="12759" y="133562"/>
                    </a:cubicBezTo>
                    <a:cubicBezTo>
                      <a:pt x="7732" y="128006"/>
                      <a:pt x="5086" y="192829"/>
                      <a:pt x="3234" y="189125"/>
                    </a:cubicBezTo>
                    <a:cubicBezTo>
                      <a:pt x="1382" y="185421"/>
                      <a:pt x="-2057" y="142029"/>
                      <a:pt x="1647" y="111337"/>
                    </a:cubicBezTo>
                    <a:cubicBezTo>
                      <a:pt x="5351" y="80645"/>
                      <a:pt x="26253" y="-4815"/>
                      <a:pt x="28634" y="2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75EB4FBC-66E2-45FC-BAC1-B8AAFAEDEDD0}"/>
                  </a:ext>
                </a:extLst>
              </p:cNvPr>
              <p:cNvSpPr/>
              <p:nvPr/>
            </p:nvSpPr>
            <p:spPr>
              <a:xfrm>
                <a:off x="5748281" y="2722508"/>
                <a:ext cx="63895" cy="549371"/>
              </a:xfrm>
              <a:custGeom>
                <a:avLst/>
                <a:gdLst>
                  <a:gd name="connsiteX0" fmla="*/ 19107 w 63895"/>
                  <a:gd name="connsiteY0" fmla="*/ 55 h 549371"/>
                  <a:gd name="connsiteX1" fmla="*/ 63557 w 63895"/>
                  <a:gd name="connsiteY1" fmla="*/ 200080 h 549371"/>
                  <a:gd name="connsiteX2" fmla="*/ 39744 w 63895"/>
                  <a:gd name="connsiteY2" fmla="*/ 130230 h 549371"/>
                  <a:gd name="connsiteX3" fmla="*/ 42919 w 63895"/>
                  <a:gd name="connsiteY3" fmla="*/ 288980 h 549371"/>
                  <a:gd name="connsiteX4" fmla="*/ 34982 w 63895"/>
                  <a:gd name="connsiteY4" fmla="*/ 493767 h 549371"/>
                  <a:gd name="connsiteX5" fmla="*/ 47682 w 63895"/>
                  <a:gd name="connsiteY5" fmla="*/ 293742 h 549371"/>
                  <a:gd name="connsiteX6" fmla="*/ 57 w 63895"/>
                  <a:gd name="connsiteY6" fmla="*/ 549330 h 549371"/>
                  <a:gd name="connsiteX7" fmla="*/ 58794 w 63895"/>
                  <a:gd name="connsiteY7" fmla="*/ 312792 h 549371"/>
                  <a:gd name="connsiteX8" fmla="*/ 55619 w 63895"/>
                  <a:gd name="connsiteY8" fmla="*/ 181030 h 549371"/>
                  <a:gd name="connsiteX9" fmla="*/ 19107 w 63895"/>
                  <a:gd name="connsiteY9" fmla="*/ 55 h 549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895" h="549371">
                    <a:moveTo>
                      <a:pt x="19107" y="55"/>
                    </a:moveTo>
                    <a:cubicBezTo>
                      <a:pt x="20430" y="3230"/>
                      <a:pt x="60118" y="178384"/>
                      <a:pt x="63557" y="200080"/>
                    </a:cubicBezTo>
                    <a:cubicBezTo>
                      <a:pt x="66996" y="221776"/>
                      <a:pt x="43184" y="115413"/>
                      <a:pt x="39744" y="130230"/>
                    </a:cubicBezTo>
                    <a:cubicBezTo>
                      <a:pt x="36304" y="145047"/>
                      <a:pt x="43713" y="228391"/>
                      <a:pt x="42919" y="288980"/>
                    </a:cubicBezTo>
                    <a:cubicBezTo>
                      <a:pt x="42125" y="349569"/>
                      <a:pt x="34188" y="492973"/>
                      <a:pt x="34982" y="493767"/>
                    </a:cubicBezTo>
                    <a:cubicBezTo>
                      <a:pt x="35776" y="494561"/>
                      <a:pt x="53503" y="284481"/>
                      <a:pt x="47682" y="293742"/>
                    </a:cubicBezTo>
                    <a:cubicBezTo>
                      <a:pt x="41861" y="303003"/>
                      <a:pt x="-1795" y="546155"/>
                      <a:pt x="57" y="549330"/>
                    </a:cubicBezTo>
                    <a:cubicBezTo>
                      <a:pt x="1909" y="552505"/>
                      <a:pt x="49534" y="374175"/>
                      <a:pt x="58794" y="312792"/>
                    </a:cubicBezTo>
                    <a:cubicBezTo>
                      <a:pt x="68054" y="251409"/>
                      <a:pt x="61175" y="230772"/>
                      <a:pt x="55619" y="181030"/>
                    </a:cubicBezTo>
                    <a:cubicBezTo>
                      <a:pt x="50063" y="131288"/>
                      <a:pt x="17784" y="-3120"/>
                      <a:pt x="19107" y="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B36CD8EE-1A74-49E4-9F90-CB1D151B8C88}"/>
                  </a:ext>
                </a:extLst>
              </p:cNvPr>
              <p:cNvSpPr/>
              <p:nvPr/>
            </p:nvSpPr>
            <p:spPr>
              <a:xfrm>
                <a:off x="5714922" y="2848743"/>
                <a:ext cx="60631" cy="432620"/>
              </a:xfrm>
              <a:custGeom>
                <a:avLst/>
                <a:gdLst>
                  <a:gd name="connsiteX0" fmla="*/ 22303 w 60631"/>
                  <a:gd name="connsiteY0" fmla="*/ 2407 h 432620"/>
                  <a:gd name="connsiteX1" fmla="*/ 60403 w 60631"/>
                  <a:gd name="connsiteY1" fmla="*/ 302445 h 432620"/>
                  <a:gd name="connsiteX2" fmla="*/ 38178 w 60631"/>
                  <a:gd name="connsiteY2" fmla="*/ 237357 h 432620"/>
                  <a:gd name="connsiteX3" fmla="*/ 38178 w 60631"/>
                  <a:gd name="connsiteY3" fmla="*/ 432620 h 432620"/>
                  <a:gd name="connsiteX4" fmla="*/ 36591 w 60631"/>
                  <a:gd name="connsiteY4" fmla="*/ 223070 h 432620"/>
                  <a:gd name="connsiteX5" fmla="*/ 78 w 60631"/>
                  <a:gd name="connsiteY5" fmla="*/ 386582 h 432620"/>
                  <a:gd name="connsiteX6" fmla="*/ 27066 w 60631"/>
                  <a:gd name="connsiteY6" fmla="*/ 237357 h 432620"/>
                  <a:gd name="connsiteX7" fmla="*/ 33416 w 60631"/>
                  <a:gd name="connsiteY7" fmla="*/ 164332 h 432620"/>
                  <a:gd name="connsiteX8" fmla="*/ 22303 w 60631"/>
                  <a:gd name="connsiteY8" fmla="*/ 2407 h 432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31" h="432620">
                    <a:moveTo>
                      <a:pt x="22303" y="2407"/>
                    </a:moveTo>
                    <a:cubicBezTo>
                      <a:pt x="26801" y="25426"/>
                      <a:pt x="57757" y="263287"/>
                      <a:pt x="60403" y="302445"/>
                    </a:cubicBezTo>
                    <a:cubicBezTo>
                      <a:pt x="63049" y="341603"/>
                      <a:pt x="41882" y="215661"/>
                      <a:pt x="38178" y="237357"/>
                    </a:cubicBezTo>
                    <a:cubicBezTo>
                      <a:pt x="34474" y="259053"/>
                      <a:pt x="38178" y="432620"/>
                      <a:pt x="38178" y="432620"/>
                    </a:cubicBezTo>
                    <a:cubicBezTo>
                      <a:pt x="37914" y="430239"/>
                      <a:pt x="42941" y="230743"/>
                      <a:pt x="36591" y="223070"/>
                    </a:cubicBezTo>
                    <a:cubicBezTo>
                      <a:pt x="30241" y="215397"/>
                      <a:pt x="1665" y="384201"/>
                      <a:pt x="78" y="386582"/>
                    </a:cubicBezTo>
                    <a:cubicBezTo>
                      <a:pt x="-1510" y="388963"/>
                      <a:pt x="21510" y="274399"/>
                      <a:pt x="27066" y="237357"/>
                    </a:cubicBezTo>
                    <a:cubicBezTo>
                      <a:pt x="32622" y="200315"/>
                      <a:pt x="32358" y="200580"/>
                      <a:pt x="33416" y="164332"/>
                    </a:cubicBezTo>
                    <a:cubicBezTo>
                      <a:pt x="34474" y="128084"/>
                      <a:pt x="17805" y="-20612"/>
                      <a:pt x="22303" y="24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86A38297-D4CC-46AD-900E-47A00C033843}"/>
                  </a:ext>
                </a:extLst>
              </p:cNvPr>
              <p:cNvSpPr/>
              <p:nvPr/>
            </p:nvSpPr>
            <p:spPr>
              <a:xfrm>
                <a:off x="5581179" y="2949099"/>
                <a:ext cx="160831" cy="343730"/>
              </a:xfrm>
              <a:custGeom>
                <a:avLst/>
                <a:gdLst>
                  <a:gd name="connsiteX0" fmla="*/ 471 w 160831"/>
                  <a:gd name="connsiteY0" fmla="*/ 476 h 343730"/>
                  <a:gd name="connsiteX1" fmla="*/ 138584 w 160831"/>
                  <a:gd name="connsiteY1" fmla="*/ 125889 h 343730"/>
                  <a:gd name="connsiteX2" fmla="*/ 121121 w 160831"/>
                  <a:gd name="connsiteY2" fmla="*/ 303689 h 343730"/>
                  <a:gd name="connsiteX3" fmla="*/ 160809 w 160831"/>
                  <a:gd name="connsiteY3" fmla="*/ 338614 h 343730"/>
                  <a:gd name="connsiteX4" fmla="*/ 114771 w 160831"/>
                  <a:gd name="connsiteY4" fmla="*/ 224314 h 343730"/>
                  <a:gd name="connsiteX5" fmla="*/ 149696 w 160831"/>
                  <a:gd name="connsiteY5" fmla="*/ 287814 h 343730"/>
                  <a:gd name="connsiteX6" fmla="*/ 130646 w 160831"/>
                  <a:gd name="connsiteY6" fmla="*/ 302101 h 343730"/>
                  <a:gd name="connsiteX7" fmla="*/ 144934 w 160831"/>
                  <a:gd name="connsiteY7" fmla="*/ 135414 h 343730"/>
                  <a:gd name="connsiteX8" fmla="*/ 95721 w 160831"/>
                  <a:gd name="connsiteY8" fmla="*/ 84614 h 343730"/>
                  <a:gd name="connsiteX9" fmla="*/ 471 w 160831"/>
                  <a:gd name="connsiteY9" fmla="*/ 476 h 34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831" h="343730">
                    <a:moveTo>
                      <a:pt x="471" y="476"/>
                    </a:moveTo>
                    <a:cubicBezTo>
                      <a:pt x="7615" y="7355"/>
                      <a:pt x="118476" y="75353"/>
                      <a:pt x="138584" y="125889"/>
                    </a:cubicBezTo>
                    <a:cubicBezTo>
                      <a:pt x="158692" y="176425"/>
                      <a:pt x="117417" y="268235"/>
                      <a:pt x="121121" y="303689"/>
                    </a:cubicBezTo>
                    <a:cubicBezTo>
                      <a:pt x="124825" y="339143"/>
                      <a:pt x="161867" y="351843"/>
                      <a:pt x="160809" y="338614"/>
                    </a:cubicBezTo>
                    <a:cubicBezTo>
                      <a:pt x="159751" y="325385"/>
                      <a:pt x="116623" y="232781"/>
                      <a:pt x="114771" y="224314"/>
                    </a:cubicBezTo>
                    <a:cubicBezTo>
                      <a:pt x="112919" y="215847"/>
                      <a:pt x="147050" y="274850"/>
                      <a:pt x="149696" y="287814"/>
                    </a:cubicBezTo>
                    <a:cubicBezTo>
                      <a:pt x="152342" y="300779"/>
                      <a:pt x="131440" y="327501"/>
                      <a:pt x="130646" y="302101"/>
                    </a:cubicBezTo>
                    <a:cubicBezTo>
                      <a:pt x="129852" y="276701"/>
                      <a:pt x="150755" y="171662"/>
                      <a:pt x="144934" y="135414"/>
                    </a:cubicBezTo>
                    <a:cubicBezTo>
                      <a:pt x="139113" y="99166"/>
                      <a:pt x="122179" y="106045"/>
                      <a:pt x="95721" y="84614"/>
                    </a:cubicBezTo>
                    <a:cubicBezTo>
                      <a:pt x="69263" y="63183"/>
                      <a:pt x="-6673" y="-6403"/>
                      <a:pt x="471" y="4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D7A2581F-F1AB-4583-A986-40692676C977}"/>
                  </a:ext>
                </a:extLst>
              </p:cNvPr>
              <p:cNvSpPr/>
              <p:nvPr/>
            </p:nvSpPr>
            <p:spPr>
              <a:xfrm>
                <a:off x="5819073" y="2782041"/>
                <a:ext cx="227389" cy="532160"/>
              </a:xfrm>
              <a:custGeom>
                <a:avLst/>
                <a:gdLst>
                  <a:gd name="connsiteX0" fmla="*/ 2290 w 227389"/>
                  <a:gd name="connsiteY0" fmla="*/ 5609 h 532160"/>
                  <a:gd name="connsiteX1" fmla="*/ 151515 w 227389"/>
                  <a:gd name="connsiteY1" fmla="*/ 377084 h 532160"/>
                  <a:gd name="connsiteX2" fmla="*/ 102302 w 227389"/>
                  <a:gd name="connsiteY2" fmla="*/ 280247 h 532160"/>
                  <a:gd name="connsiteX3" fmla="*/ 226127 w 227389"/>
                  <a:gd name="connsiteY3" fmla="*/ 531072 h 532160"/>
                  <a:gd name="connsiteX4" fmla="*/ 164215 w 227389"/>
                  <a:gd name="connsiteY4" fmla="*/ 367559 h 532160"/>
                  <a:gd name="connsiteX5" fmla="*/ 127702 w 227389"/>
                  <a:gd name="connsiteY5" fmla="*/ 275484 h 532160"/>
                  <a:gd name="connsiteX6" fmla="*/ 164215 w 227389"/>
                  <a:gd name="connsiteY6" fmla="*/ 345334 h 532160"/>
                  <a:gd name="connsiteX7" fmla="*/ 91190 w 227389"/>
                  <a:gd name="connsiteY7" fmla="*/ 170709 h 532160"/>
                  <a:gd name="connsiteX8" fmla="*/ 62615 w 227389"/>
                  <a:gd name="connsiteY8" fmla="*/ 153247 h 532160"/>
                  <a:gd name="connsiteX9" fmla="*/ 2290 w 227389"/>
                  <a:gd name="connsiteY9" fmla="*/ 5609 h 53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389" h="532160">
                    <a:moveTo>
                      <a:pt x="2290" y="5609"/>
                    </a:moveTo>
                    <a:cubicBezTo>
                      <a:pt x="17107" y="42915"/>
                      <a:pt x="134846" y="331311"/>
                      <a:pt x="151515" y="377084"/>
                    </a:cubicBezTo>
                    <a:cubicBezTo>
                      <a:pt x="168184" y="422857"/>
                      <a:pt x="89867" y="254582"/>
                      <a:pt x="102302" y="280247"/>
                    </a:cubicBezTo>
                    <a:cubicBezTo>
                      <a:pt x="114737" y="305912"/>
                      <a:pt x="215808" y="516520"/>
                      <a:pt x="226127" y="531072"/>
                    </a:cubicBezTo>
                    <a:cubicBezTo>
                      <a:pt x="236446" y="545624"/>
                      <a:pt x="180619" y="410157"/>
                      <a:pt x="164215" y="367559"/>
                    </a:cubicBezTo>
                    <a:cubicBezTo>
                      <a:pt x="147811" y="324961"/>
                      <a:pt x="127702" y="279188"/>
                      <a:pt x="127702" y="275484"/>
                    </a:cubicBezTo>
                    <a:cubicBezTo>
                      <a:pt x="127702" y="271780"/>
                      <a:pt x="170300" y="362797"/>
                      <a:pt x="164215" y="345334"/>
                    </a:cubicBezTo>
                    <a:cubicBezTo>
                      <a:pt x="158130" y="327872"/>
                      <a:pt x="108123" y="202723"/>
                      <a:pt x="91190" y="170709"/>
                    </a:cubicBezTo>
                    <a:cubicBezTo>
                      <a:pt x="74257" y="138695"/>
                      <a:pt x="76373" y="178118"/>
                      <a:pt x="62615" y="153247"/>
                    </a:cubicBezTo>
                    <a:cubicBezTo>
                      <a:pt x="48857" y="128376"/>
                      <a:pt x="-12527" y="-31697"/>
                      <a:pt x="2290" y="56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ED9BC372-FE3C-4ADE-B044-63588910D5DA}"/>
                  </a:ext>
                </a:extLst>
              </p:cNvPr>
              <p:cNvSpPr/>
              <p:nvPr/>
            </p:nvSpPr>
            <p:spPr>
              <a:xfrm>
                <a:off x="5914449" y="2731873"/>
                <a:ext cx="107288" cy="444371"/>
              </a:xfrm>
              <a:custGeom>
                <a:avLst/>
                <a:gdLst>
                  <a:gd name="connsiteX0" fmla="*/ 576 w 107288"/>
                  <a:gd name="connsiteY0" fmla="*/ 215 h 444371"/>
                  <a:gd name="connsiteX1" fmla="*/ 21214 w 107288"/>
                  <a:gd name="connsiteY1" fmla="*/ 133565 h 444371"/>
                  <a:gd name="connsiteX2" fmla="*/ 67251 w 107288"/>
                  <a:gd name="connsiteY2" fmla="*/ 254215 h 444371"/>
                  <a:gd name="connsiteX3" fmla="*/ 29151 w 107288"/>
                  <a:gd name="connsiteY3" fmla="*/ 136740 h 444371"/>
                  <a:gd name="connsiteX4" fmla="*/ 100589 w 107288"/>
                  <a:gd name="connsiteY4" fmla="*/ 409790 h 444371"/>
                  <a:gd name="connsiteX5" fmla="*/ 97414 w 107288"/>
                  <a:gd name="connsiteY5" fmla="*/ 425665 h 444371"/>
                  <a:gd name="connsiteX6" fmla="*/ 40264 w 107288"/>
                  <a:gd name="connsiteY6" fmla="*/ 273265 h 444371"/>
                  <a:gd name="connsiteX7" fmla="*/ 13276 w 107288"/>
                  <a:gd name="connsiteY7" fmla="*/ 192302 h 444371"/>
                  <a:gd name="connsiteX8" fmla="*/ 22801 w 107288"/>
                  <a:gd name="connsiteY8" fmla="*/ 157377 h 444371"/>
                  <a:gd name="connsiteX9" fmla="*/ 6926 w 107288"/>
                  <a:gd name="connsiteY9" fmla="*/ 103402 h 444371"/>
                  <a:gd name="connsiteX10" fmla="*/ 576 w 107288"/>
                  <a:gd name="connsiteY10" fmla="*/ 215 h 444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288" h="444371">
                    <a:moveTo>
                      <a:pt x="576" y="215"/>
                    </a:moveTo>
                    <a:cubicBezTo>
                      <a:pt x="2957" y="5242"/>
                      <a:pt x="10102" y="91232"/>
                      <a:pt x="21214" y="133565"/>
                    </a:cubicBezTo>
                    <a:cubicBezTo>
                      <a:pt x="32326" y="175898"/>
                      <a:pt x="65928" y="253686"/>
                      <a:pt x="67251" y="254215"/>
                    </a:cubicBezTo>
                    <a:cubicBezTo>
                      <a:pt x="68574" y="254744"/>
                      <a:pt x="23595" y="110811"/>
                      <a:pt x="29151" y="136740"/>
                    </a:cubicBezTo>
                    <a:cubicBezTo>
                      <a:pt x="34707" y="162669"/>
                      <a:pt x="89212" y="361636"/>
                      <a:pt x="100589" y="409790"/>
                    </a:cubicBezTo>
                    <a:cubicBezTo>
                      <a:pt x="111966" y="457944"/>
                      <a:pt x="107468" y="448419"/>
                      <a:pt x="97414" y="425665"/>
                    </a:cubicBezTo>
                    <a:cubicBezTo>
                      <a:pt x="87360" y="402911"/>
                      <a:pt x="54287" y="312159"/>
                      <a:pt x="40264" y="273265"/>
                    </a:cubicBezTo>
                    <a:cubicBezTo>
                      <a:pt x="26241" y="234371"/>
                      <a:pt x="16187" y="211617"/>
                      <a:pt x="13276" y="192302"/>
                    </a:cubicBezTo>
                    <a:cubicBezTo>
                      <a:pt x="10366" y="172987"/>
                      <a:pt x="23859" y="172194"/>
                      <a:pt x="22801" y="157377"/>
                    </a:cubicBezTo>
                    <a:cubicBezTo>
                      <a:pt x="21743" y="142560"/>
                      <a:pt x="10101" y="127215"/>
                      <a:pt x="6926" y="103402"/>
                    </a:cubicBezTo>
                    <a:cubicBezTo>
                      <a:pt x="3751" y="79590"/>
                      <a:pt x="-1805" y="-4812"/>
                      <a:pt x="576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0962730E-5E9D-4E1D-B047-9404CE96108D}"/>
                  </a:ext>
                </a:extLst>
              </p:cNvPr>
              <p:cNvSpPr/>
              <p:nvPr/>
            </p:nvSpPr>
            <p:spPr>
              <a:xfrm>
                <a:off x="5297471" y="2252649"/>
                <a:ext cx="142936" cy="124989"/>
              </a:xfrm>
              <a:custGeom>
                <a:avLst/>
                <a:gdLst>
                  <a:gd name="connsiteX0" fmla="*/ 142892 w 142936"/>
                  <a:gd name="connsiteY0" fmla="*/ 14 h 124989"/>
                  <a:gd name="connsiteX1" fmla="*/ 65104 w 142936"/>
                  <a:gd name="connsiteY1" fmla="*/ 76214 h 124989"/>
                  <a:gd name="connsiteX2" fmla="*/ 17 w 142936"/>
                  <a:gd name="connsiteY2" fmla="*/ 123839 h 124989"/>
                  <a:gd name="connsiteX3" fmla="*/ 58754 w 142936"/>
                  <a:gd name="connsiteY3" fmla="*/ 107964 h 124989"/>
                  <a:gd name="connsiteX4" fmla="*/ 76217 w 142936"/>
                  <a:gd name="connsiteY4" fmla="*/ 82564 h 124989"/>
                  <a:gd name="connsiteX5" fmla="*/ 142892 w 142936"/>
                  <a:gd name="connsiteY5" fmla="*/ 14 h 12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936" h="124989">
                    <a:moveTo>
                      <a:pt x="142892" y="14"/>
                    </a:moveTo>
                    <a:cubicBezTo>
                      <a:pt x="141040" y="-1044"/>
                      <a:pt x="88916" y="55577"/>
                      <a:pt x="65104" y="76214"/>
                    </a:cubicBezTo>
                    <a:cubicBezTo>
                      <a:pt x="41292" y="96851"/>
                      <a:pt x="1075" y="118548"/>
                      <a:pt x="17" y="123839"/>
                    </a:cubicBezTo>
                    <a:cubicBezTo>
                      <a:pt x="-1041" y="129130"/>
                      <a:pt x="46054" y="114843"/>
                      <a:pt x="58754" y="107964"/>
                    </a:cubicBezTo>
                    <a:cubicBezTo>
                      <a:pt x="71454" y="101085"/>
                      <a:pt x="64046" y="98439"/>
                      <a:pt x="76217" y="82564"/>
                    </a:cubicBezTo>
                    <a:cubicBezTo>
                      <a:pt x="88388" y="66689"/>
                      <a:pt x="144744" y="1072"/>
                      <a:pt x="142892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E13197FF-6CAC-4754-A828-55419446E323}"/>
                  </a:ext>
                </a:extLst>
              </p:cNvPr>
              <p:cNvSpPr/>
              <p:nvPr/>
            </p:nvSpPr>
            <p:spPr>
              <a:xfrm>
                <a:off x="5306730" y="2370067"/>
                <a:ext cx="116330" cy="325645"/>
              </a:xfrm>
              <a:custGeom>
                <a:avLst/>
                <a:gdLst>
                  <a:gd name="connsiteX0" fmla="*/ 5045 w 116330"/>
                  <a:gd name="connsiteY0" fmla="*/ 71 h 325645"/>
                  <a:gd name="connsiteX1" fmla="*/ 283 w 116330"/>
                  <a:gd name="connsiteY1" fmla="*/ 76271 h 325645"/>
                  <a:gd name="connsiteX2" fmla="*/ 14570 w 116330"/>
                  <a:gd name="connsiteY2" fmla="*/ 123896 h 325645"/>
                  <a:gd name="connsiteX3" fmla="*/ 30445 w 116330"/>
                  <a:gd name="connsiteY3" fmla="*/ 184221 h 325645"/>
                  <a:gd name="connsiteX4" fmla="*/ 60608 w 116330"/>
                  <a:gd name="connsiteY4" fmla="*/ 244546 h 325645"/>
                  <a:gd name="connsiteX5" fmla="*/ 116170 w 116330"/>
                  <a:gd name="connsiteY5" fmla="*/ 325508 h 325645"/>
                  <a:gd name="connsiteX6" fmla="*/ 76483 w 116330"/>
                  <a:gd name="connsiteY6" fmla="*/ 262008 h 325645"/>
                  <a:gd name="connsiteX7" fmla="*/ 46320 w 116330"/>
                  <a:gd name="connsiteY7" fmla="*/ 190571 h 325645"/>
                  <a:gd name="connsiteX8" fmla="*/ 25683 w 116330"/>
                  <a:gd name="connsiteY8" fmla="*/ 141358 h 325645"/>
                  <a:gd name="connsiteX9" fmla="*/ 5045 w 116330"/>
                  <a:gd name="connsiteY9" fmla="*/ 63571 h 325645"/>
                  <a:gd name="connsiteX10" fmla="*/ 5045 w 116330"/>
                  <a:gd name="connsiteY10" fmla="*/ 71 h 32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330" h="325645">
                    <a:moveTo>
                      <a:pt x="5045" y="71"/>
                    </a:moveTo>
                    <a:cubicBezTo>
                      <a:pt x="4251" y="2188"/>
                      <a:pt x="-1304" y="55634"/>
                      <a:pt x="283" y="76271"/>
                    </a:cubicBezTo>
                    <a:cubicBezTo>
                      <a:pt x="1870" y="96908"/>
                      <a:pt x="9543" y="105905"/>
                      <a:pt x="14570" y="123896"/>
                    </a:cubicBezTo>
                    <a:cubicBezTo>
                      <a:pt x="19597" y="141887"/>
                      <a:pt x="22772" y="164113"/>
                      <a:pt x="30445" y="184221"/>
                    </a:cubicBezTo>
                    <a:cubicBezTo>
                      <a:pt x="38118" y="204329"/>
                      <a:pt x="46320" y="220998"/>
                      <a:pt x="60608" y="244546"/>
                    </a:cubicBezTo>
                    <a:cubicBezTo>
                      <a:pt x="74896" y="268094"/>
                      <a:pt x="113524" y="322598"/>
                      <a:pt x="116170" y="325508"/>
                    </a:cubicBezTo>
                    <a:cubicBezTo>
                      <a:pt x="118816" y="328418"/>
                      <a:pt x="88125" y="284497"/>
                      <a:pt x="76483" y="262008"/>
                    </a:cubicBezTo>
                    <a:cubicBezTo>
                      <a:pt x="64841" y="239519"/>
                      <a:pt x="46320" y="190571"/>
                      <a:pt x="46320" y="190571"/>
                    </a:cubicBezTo>
                    <a:cubicBezTo>
                      <a:pt x="37853" y="170463"/>
                      <a:pt x="32562" y="162524"/>
                      <a:pt x="25683" y="141358"/>
                    </a:cubicBezTo>
                    <a:cubicBezTo>
                      <a:pt x="18804" y="120192"/>
                      <a:pt x="7162" y="83944"/>
                      <a:pt x="5045" y="63571"/>
                    </a:cubicBezTo>
                    <a:cubicBezTo>
                      <a:pt x="2928" y="43198"/>
                      <a:pt x="5839" y="-2046"/>
                      <a:pt x="5045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D2428B9E-1649-4084-A90C-F5617203FB15}"/>
                  </a:ext>
                </a:extLst>
              </p:cNvPr>
              <p:cNvSpPr/>
              <p:nvPr/>
            </p:nvSpPr>
            <p:spPr>
              <a:xfrm>
                <a:off x="5360756" y="2296932"/>
                <a:ext cx="72879" cy="397067"/>
              </a:xfrm>
              <a:custGeom>
                <a:avLst/>
                <a:gdLst>
                  <a:gd name="connsiteX0" fmla="*/ 66907 w 72879"/>
                  <a:gd name="connsiteY0" fmla="*/ 181 h 397067"/>
                  <a:gd name="connsiteX1" fmla="*/ 16107 w 72879"/>
                  <a:gd name="connsiteY1" fmla="*/ 79556 h 397067"/>
                  <a:gd name="connsiteX2" fmla="*/ 12932 w 72879"/>
                  <a:gd name="connsiteY2" fmla="*/ 127181 h 397067"/>
                  <a:gd name="connsiteX3" fmla="*/ 28807 w 72879"/>
                  <a:gd name="connsiteY3" fmla="*/ 228781 h 397067"/>
                  <a:gd name="connsiteX4" fmla="*/ 57382 w 72879"/>
                  <a:gd name="connsiteY4" fmla="*/ 325618 h 397067"/>
                  <a:gd name="connsiteX5" fmla="*/ 65319 w 72879"/>
                  <a:gd name="connsiteY5" fmla="*/ 397056 h 397067"/>
                  <a:gd name="connsiteX6" fmla="*/ 70082 w 72879"/>
                  <a:gd name="connsiteY6" fmla="*/ 330381 h 397067"/>
                  <a:gd name="connsiteX7" fmla="*/ 19282 w 72879"/>
                  <a:gd name="connsiteY7" fmla="*/ 241481 h 397067"/>
                  <a:gd name="connsiteX8" fmla="*/ 1819 w 72879"/>
                  <a:gd name="connsiteY8" fmla="*/ 103368 h 397067"/>
                  <a:gd name="connsiteX9" fmla="*/ 66907 w 72879"/>
                  <a:gd name="connsiteY9" fmla="*/ 181 h 39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879" h="397067">
                    <a:moveTo>
                      <a:pt x="66907" y="181"/>
                    </a:moveTo>
                    <a:cubicBezTo>
                      <a:pt x="69288" y="-3788"/>
                      <a:pt x="25103" y="58389"/>
                      <a:pt x="16107" y="79556"/>
                    </a:cubicBezTo>
                    <a:cubicBezTo>
                      <a:pt x="7111" y="100723"/>
                      <a:pt x="10815" y="102310"/>
                      <a:pt x="12932" y="127181"/>
                    </a:cubicBezTo>
                    <a:cubicBezTo>
                      <a:pt x="15049" y="152052"/>
                      <a:pt x="21399" y="195708"/>
                      <a:pt x="28807" y="228781"/>
                    </a:cubicBezTo>
                    <a:cubicBezTo>
                      <a:pt x="36215" y="261854"/>
                      <a:pt x="51297" y="297572"/>
                      <a:pt x="57382" y="325618"/>
                    </a:cubicBezTo>
                    <a:cubicBezTo>
                      <a:pt x="63467" y="353664"/>
                      <a:pt x="63202" y="396262"/>
                      <a:pt x="65319" y="397056"/>
                    </a:cubicBezTo>
                    <a:cubicBezTo>
                      <a:pt x="67436" y="397850"/>
                      <a:pt x="77755" y="356310"/>
                      <a:pt x="70082" y="330381"/>
                    </a:cubicBezTo>
                    <a:cubicBezTo>
                      <a:pt x="62409" y="304452"/>
                      <a:pt x="30659" y="279316"/>
                      <a:pt x="19282" y="241481"/>
                    </a:cubicBezTo>
                    <a:cubicBezTo>
                      <a:pt x="7905" y="203646"/>
                      <a:pt x="-4795" y="143585"/>
                      <a:pt x="1819" y="103368"/>
                    </a:cubicBezTo>
                    <a:cubicBezTo>
                      <a:pt x="8433" y="63151"/>
                      <a:pt x="64526" y="4150"/>
                      <a:pt x="66907" y="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6330E291-7524-4EB7-8326-AE0D6AAD467A}"/>
                  </a:ext>
                </a:extLst>
              </p:cNvPr>
              <p:cNvSpPr/>
              <p:nvPr/>
            </p:nvSpPr>
            <p:spPr>
              <a:xfrm>
                <a:off x="5385647" y="2320715"/>
                <a:ext cx="52915" cy="136737"/>
              </a:xfrm>
              <a:custGeom>
                <a:avLst/>
                <a:gdLst>
                  <a:gd name="connsiteX0" fmla="*/ 51541 w 52915"/>
                  <a:gd name="connsiteY0" fmla="*/ 210 h 136737"/>
                  <a:gd name="connsiteX1" fmla="*/ 3916 w 52915"/>
                  <a:gd name="connsiteY1" fmla="*/ 104985 h 136737"/>
                  <a:gd name="connsiteX2" fmla="*/ 5503 w 52915"/>
                  <a:gd name="connsiteY2" fmla="*/ 136735 h 136737"/>
                  <a:gd name="connsiteX3" fmla="*/ 27728 w 52915"/>
                  <a:gd name="connsiteY3" fmla="*/ 106573 h 136737"/>
                  <a:gd name="connsiteX4" fmla="*/ 38841 w 52915"/>
                  <a:gd name="connsiteY4" fmla="*/ 77998 h 136737"/>
                  <a:gd name="connsiteX5" fmla="*/ 51541 w 52915"/>
                  <a:gd name="connsiteY5" fmla="*/ 210 h 13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15" h="136737">
                    <a:moveTo>
                      <a:pt x="51541" y="210"/>
                    </a:moveTo>
                    <a:cubicBezTo>
                      <a:pt x="45720" y="4708"/>
                      <a:pt x="11589" y="82231"/>
                      <a:pt x="3916" y="104985"/>
                    </a:cubicBezTo>
                    <a:cubicBezTo>
                      <a:pt x="-3757" y="127739"/>
                      <a:pt x="1534" y="136470"/>
                      <a:pt x="5503" y="136735"/>
                    </a:cubicBezTo>
                    <a:cubicBezTo>
                      <a:pt x="9472" y="137000"/>
                      <a:pt x="22172" y="116362"/>
                      <a:pt x="27728" y="106573"/>
                    </a:cubicBezTo>
                    <a:cubicBezTo>
                      <a:pt x="33284" y="96784"/>
                      <a:pt x="34608" y="91492"/>
                      <a:pt x="38841" y="77998"/>
                    </a:cubicBezTo>
                    <a:cubicBezTo>
                      <a:pt x="43074" y="64504"/>
                      <a:pt x="57362" y="-4288"/>
                      <a:pt x="51541" y="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A324C46A-3B9A-4613-9119-602270FCBC12}"/>
                  </a:ext>
                </a:extLst>
              </p:cNvPr>
              <p:cNvSpPr/>
              <p:nvPr/>
            </p:nvSpPr>
            <p:spPr>
              <a:xfrm>
                <a:off x="5383189" y="2321926"/>
                <a:ext cx="54719" cy="337147"/>
              </a:xfrm>
              <a:custGeom>
                <a:avLst/>
                <a:gdLst>
                  <a:gd name="connsiteX0" fmla="*/ 53999 w 54719"/>
                  <a:gd name="connsiteY0" fmla="*/ 587 h 337147"/>
                  <a:gd name="connsiteX1" fmla="*/ 1611 w 54719"/>
                  <a:gd name="connsiteY1" fmla="*/ 100599 h 337147"/>
                  <a:gd name="connsiteX2" fmla="*/ 15899 w 54719"/>
                  <a:gd name="connsiteY2" fmla="*/ 151399 h 337147"/>
                  <a:gd name="connsiteX3" fmla="*/ 41299 w 54719"/>
                  <a:gd name="connsiteY3" fmla="*/ 270462 h 337147"/>
                  <a:gd name="connsiteX4" fmla="*/ 42886 w 54719"/>
                  <a:gd name="connsiteY4" fmla="*/ 337137 h 337147"/>
                  <a:gd name="connsiteX5" fmla="*/ 46061 w 54719"/>
                  <a:gd name="connsiteY5" fmla="*/ 275224 h 337147"/>
                  <a:gd name="connsiteX6" fmla="*/ 31774 w 54719"/>
                  <a:gd name="connsiteY6" fmla="*/ 219662 h 337147"/>
                  <a:gd name="connsiteX7" fmla="*/ 7961 w 54719"/>
                  <a:gd name="connsiteY7" fmla="*/ 122824 h 337147"/>
                  <a:gd name="connsiteX8" fmla="*/ 31774 w 54719"/>
                  <a:gd name="connsiteY8" fmla="*/ 60912 h 337147"/>
                  <a:gd name="connsiteX9" fmla="*/ 53999 w 54719"/>
                  <a:gd name="connsiteY9" fmla="*/ 587 h 3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719" h="337147">
                    <a:moveTo>
                      <a:pt x="53999" y="587"/>
                    </a:moveTo>
                    <a:cubicBezTo>
                      <a:pt x="48972" y="7202"/>
                      <a:pt x="7961" y="75464"/>
                      <a:pt x="1611" y="100599"/>
                    </a:cubicBezTo>
                    <a:cubicBezTo>
                      <a:pt x="-4739" y="125734"/>
                      <a:pt x="9284" y="123089"/>
                      <a:pt x="15899" y="151399"/>
                    </a:cubicBezTo>
                    <a:cubicBezTo>
                      <a:pt x="22514" y="179710"/>
                      <a:pt x="36801" y="239506"/>
                      <a:pt x="41299" y="270462"/>
                    </a:cubicBezTo>
                    <a:cubicBezTo>
                      <a:pt x="45797" y="301418"/>
                      <a:pt x="42092" y="336343"/>
                      <a:pt x="42886" y="337137"/>
                    </a:cubicBezTo>
                    <a:cubicBezTo>
                      <a:pt x="43680" y="337931"/>
                      <a:pt x="47913" y="294803"/>
                      <a:pt x="46061" y="275224"/>
                    </a:cubicBezTo>
                    <a:cubicBezTo>
                      <a:pt x="44209" y="255645"/>
                      <a:pt x="38124" y="245062"/>
                      <a:pt x="31774" y="219662"/>
                    </a:cubicBezTo>
                    <a:cubicBezTo>
                      <a:pt x="25424" y="194262"/>
                      <a:pt x="7961" y="149282"/>
                      <a:pt x="7961" y="122824"/>
                    </a:cubicBezTo>
                    <a:cubicBezTo>
                      <a:pt x="7961" y="96366"/>
                      <a:pt x="27276" y="76787"/>
                      <a:pt x="31774" y="60912"/>
                    </a:cubicBezTo>
                    <a:cubicBezTo>
                      <a:pt x="36272" y="45037"/>
                      <a:pt x="59026" y="-6028"/>
                      <a:pt x="53999" y="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284D61F1-6110-4C7D-B8C8-6888D80663E7}"/>
                  </a:ext>
                </a:extLst>
              </p:cNvPr>
              <p:cNvSpPr/>
              <p:nvPr/>
            </p:nvSpPr>
            <p:spPr>
              <a:xfrm>
                <a:off x="6622536" y="2110471"/>
                <a:ext cx="238640" cy="345484"/>
              </a:xfrm>
              <a:custGeom>
                <a:avLst/>
                <a:gdLst>
                  <a:gd name="connsiteX0" fmla="*/ 514 w 238640"/>
                  <a:gd name="connsiteY0" fmla="*/ 904 h 345484"/>
                  <a:gd name="connsiteX1" fmla="*/ 173552 w 238640"/>
                  <a:gd name="connsiteY1" fmla="*/ 154892 h 345484"/>
                  <a:gd name="connsiteX2" fmla="*/ 229114 w 238640"/>
                  <a:gd name="connsiteY2" fmla="*/ 235854 h 345484"/>
                  <a:gd name="connsiteX3" fmla="*/ 227527 w 238640"/>
                  <a:gd name="connsiteY3" fmla="*/ 307292 h 345484"/>
                  <a:gd name="connsiteX4" fmla="*/ 208477 w 238640"/>
                  <a:gd name="connsiteY4" fmla="*/ 343804 h 345484"/>
                  <a:gd name="connsiteX5" fmla="*/ 238639 w 238640"/>
                  <a:gd name="connsiteY5" fmla="*/ 254904 h 345484"/>
                  <a:gd name="connsiteX6" fmla="*/ 206889 w 238640"/>
                  <a:gd name="connsiteY6" fmla="*/ 204104 h 345484"/>
                  <a:gd name="connsiteX7" fmla="*/ 122752 w 238640"/>
                  <a:gd name="connsiteY7" fmla="*/ 96154 h 345484"/>
                  <a:gd name="connsiteX8" fmla="*/ 514 w 238640"/>
                  <a:gd name="connsiteY8" fmla="*/ 904 h 34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40" h="345484">
                    <a:moveTo>
                      <a:pt x="514" y="904"/>
                    </a:moveTo>
                    <a:cubicBezTo>
                      <a:pt x="8981" y="10694"/>
                      <a:pt x="135452" y="115734"/>
                      <a:pt x="173552" y="154892"/>
                    </a:cubicBezTo>
                    <a:cubicBezTo>
                      <a:pt x="211652" y="194050"/>
                      <a:pt x="220118" y="210454"/>
                      <a:pt x="229114" y="235854"/>
                    </a:cubicBezTo>
                    <a:cubicBezTo>
                      <a:pt x="238110" y="261254"/>
                      <a:pt x="230966" y="289300"/>
                      <a:pt x="227527" y="307292"/>
                    </a:cubicBezTo>
                    <a:cubicBezTo>
                      <a:pt x="224088" y="325284"/>
                      <a:pt x="206625" y="352535"/>
                      <a:pt x="208477" y="343804"/>
                    </a:cubicBezTo>
                    <a:cubicBezTo>
                      <a:pt x="210329" y="335073"/>
                      <a:pt x="238904" y="278187"/>
                      <a:pt x="238639" y="254904"/>
                    </a:cubicBezTo>
                    <a:cubicBezTo>
                      <a:pt x="238374" y="231621"/>
                      <a:pt x="226203" y="230562"/>
                      <a:pt x="206889" y="204104"/>
                    </a:cubicBezTo>
                    <a:cubicBezTo>
                      <a:pt x="187575" y="177646"/>
                      <a:pt x="155031" y="128962"/>
                      <a:pt x="122752" y="96154"/>
                    </a:cubicBezTo>
                    <a:cubicBezTo>
                      <a:pt x="90473" y="63346"/>
                      <a:pt x="-7953" y="-8886"/>
                      <a:pt x="514" y="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AF5CCD88-FB7E-42F7-9FF5-45614A85A275}"/>
                  </a:ext>
                </a:extLst>
              </p:cNvPr>
              <p:cNvSpPr/>
              <p:nvPr/>
            </p:nvSpPr>
            <p:spPr>
              <a:xfrm>
                <a:off x="6624957" y="2134445"/>
                <a:ext cx="163907" cy="151282"/>
              </a:xfrm>
              <a:custGeom>
                <a:avLst/>
                <a:gdLst>
                  <a:gd name="connsiteX0" fmla="*/ 1268 w 163907"/>
                  <a:gd name="connsiteY0" fmla="*/ 743 h 151282"/>
                  <a:gd name="connsiteX1" fmla="*/ 161606 w 163907"/>
                  <a:gd name="connsiteY1" fmla="*/ 148380 h 151282"/>
                  <a:gd name="connsiteX2" fmla="*/ 90168 w 163907"/>
                  <a:gd name="connsiteY2" fmla="*/ 92818 h 151282"/>
                  <a:gd name="connsiteX3" fmla="*/ 1268 w 163907"/>
                  <a:gd name="connsiteY3" fmla="*/ 743 h 15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907" h="151282">
                    <a:moveTo>
                      <a:pt x="1268" y="743"/>
                    </a:moveTo>
                    <a:cubicBezTo>
                      <a:pt x="13174" y="10003"/>
                      <a:pt x="146789" y="133034"/>
                      <a:pt x="161606" y="148380"/>
                    </a:cubicBezTo>
                    <a:cubicBezTo>
                      <a:pt x="176423" y="163726"/>
                      <a:pt x="115833" y="114249"/>
                      <a:pt x="90168" y="92818"/>
                    </a:cubicBezTo>
                    <a:cubicBezTo>
                      <a:pt x="64503" y="71387"/>
                      <a:pt x="-10638" y="-8517"/>
                      <a:pt x="1268" y="7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6D47FDEF-DBB1-464A-8C78-28371323AE1A}"/>
                  </a:ext>
                </a:extLst>
              </p:cNvPr>
              <p:cNvSpPr/>
              <p:nvPr/>
            </p:nvSpPr>
            <p:spPr>
              <a:xfrm>
                <a:off x="6670598" y="2309689"/>
                <a:ext cx="176332" cy="378122"/>
              </a:xfrm>
              <a:custGeom>
                <a:avLst/>
                <a:gdLst>
                  <a:gd name="connsiteX0" fmla="*/ 142952 w 176332"/>
                  <a:gd name="connsiteY0" fmla="*/ 124 h 378122"/>
                  <a:gd name="connsiteX1" fmla="*/ 165177 w 176332"/>
                  <a:gd name="connsiteY1" fmla="*/ 128711 h 378122"/>
                  <a:gd name="connsiteX2" fmla="*/ 152477 w 176332"/>
                  <a:gd name="connsiteY2" fmla="*/ 163636 h 378122"/>
                  <a:gd name="connsiteX3" fmla="*/ 77865 w 176332"/>
                  <a:gd name="connsiteY3" fmla="*/ 289049 h 378122"/>
                  <a:gd name="connsiteX4" fmla="*/ 77 w 176332"/>
                  <a:gd name="connsiteY4" fmla="*/ 377949 h 378122"/>
                  <a:gd name="connsiteX5" fmla="*/ 65165 w 176332"/>
                  <a:gd name="connsiteY5" fmla="*/ 308099 h 378122"/>
                  <a:gd name="connsiteX6" fmla="*/ 154065 w 176332"/>
                  <a:gd name="connsiteY6" fmla="*/ 185861 h 378122"/>
                  <a:gd name="connsiteX7" fmla="*/ 176290 w 176332"/>
                  <a:gd name="connsiteY7" fmla="*/ 106486 h 378122"/>
                  <a:gd name="connsiteX8" fmla="*/ 142952 w 176332"/>
                  <a:gd name="connsiteY8" fmla="*/ 124 h 37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332" h="378122">
                    <a:moveTo>
                      <a:pt x="142952" y="124"/>
                    </a:moveTo>
                    <a:cubicBezTo>
                      <a:pt x="141100" y="3828"/>
                      <a:pt x="163590" y="101459"/>
                      <a:pt x="165177" y="128711"/>
                    </a:cubicBezTo>
                    <a:cubicBezTo>
                      <a:pt x="166764" y="155963"/>
                      <a:pt x="167029" y="136913"/>
                      <a:pt x="152477" y="163636"/>
                    </a:cubicBezTo>
                    <a:cubicBezTo>
                      <a:pt x="137925" y="190359"/>
                      <a:pt x="103265" y="253330"/>
                      <a:pt x="77865" y="289049"/>
                    </a:cubicBezTo>
                    <a:cubicBezTo>
                      <a:pt x="52465" y="324768"/>
                      <a:pt x="2194" y="374774"/>
                      <a:pt x="77" y="377949"/>
                    </a:cubicBezTo>
                    <a:cubicBezTo>
                      <a:pt x="-2040" y="381124"/>
                      <a:pt x="39500" y="340114"/>
                      <a:pt x="65165" y="308099"/>
                    </a:cubicBezTo>
                    <a:cubicBezTo>
                      <a:pt x="90830" y="276084"/>
                      <a:pt x="135544" y="219463"/>
                      <a:pt x="154065" y="185861"/>
                    </a:cubicBezTo>
                    <a:cubicBezTo>
                      <a:pt x="172586" y="152259"/>
                      <a:pt x="176819" y="136384"/>
                      <a:pt x="176290" y="106486"/>
                    </a:cubicBezTo>
                    <a:cubicBezTo>
                      <a:pt x="175761" y="76588"/>
                      <a:pt x="144804" y="-3580"/>
                      <a:pt x="142952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75CD0F00-25BB-4418-8138-A7863292AA8B}"/>
                  </a:ext>
                </a:extLst>
              </p:cNvPr>
              <p:cNvSpPr/>
              <p:nvPr/>
            </p:nvSpPr>
            <p:spPr>
              <a:xfrm>
                <a:off x="6672263" y="2419350"/>
                <a:ext cx="142875" cy="265119"/>
              </a:xfrm>
              <a:custGeom>
                <a:avLst/>
                <a:gdLst>
                  <a:gd name="connsiteX0" fmla="*/ 142875 w 142875"/>
                  <a:gd name="connsiteY0" fmla="*/ 0 h 265119"/>
                  <a:gd name="connsiteX1" fmla="*/ 80962 w 142875"/>
                  <a:gd name="connsiteY1" fmla="*/ 146050 h 265119"/>
                  <a:gd name="connsiteX2" fmla="*/ 0 w 142875"/>
                  <a:gd name="connsiteY2" fmla="*/ 265113 h 265119"/>
                  <a:gd name="connsiteX3" fmla="*/ 79375 w 142875"/>
                  <a:gd name="connsiteY3" fmla="*/ 141288 h 265119"/>
                  <a:gd name="connsiteX4" fmla="*/ 101600 w 142875"/>
                  <a:gd name="connsiteY4" fmla="*/ 88900 h 265119"/>
                  <a:gd name="connsiteX5" fmla="*/ 142875 w 142875"/>
                  <a:gd name="connsiteY5" fmla="*/ 0 h 26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5" h="265119">
                    <a:moveTo>
                      <a:pt x="142875" y="0"/>
                    </a:moveTo>
                    <a:cubicBezTo>
                      <a:pt x="123824" y="50932"/>
                      <a:pt x="104774" y="101865"/>
                      <a:pt x="80962" y="146050"/>
                    </a:cubicBezTo>
                    <a:cubicBezTo>
                      <a:pt x="57150" y="190235"/>
                      <a:pt x="264" y="265907"/>
                      <a:pt x="0" y="265113"/>
                    </a:cubicBezTo>
                    <a:cubicBezTo>
                      <a:pt x="-265" y="264319"/>
                      <a:pt x="62442" y="170657"/>
                      <a:pt x="79375" y="141288"/>
                    </a:cubicBezTo>
                    <a:cubicBezTo>
                      <a:pt x="96308" y="111919"/>
                      <a:pt x="92340" y="110861"/>
                      <a:pt x="101600" y="88900"/>
                    </a:cubicBezTo>
                    <a:lnTo>
                      <a:pt x="14287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3A9B2331-C3E8-4BFD-A96D-7C23D82240A3}"/>
                  </a:ext>
                </a:extLst>
              </p:cNvPr>
              <p:cNvSpPr/>
              <p:nvPr/>
            </p:nvSpPr>
            <p:spPr>
              <a:xfrm>
                <a:off x="6624526" y="2182483"/>
                <a:ext cx="160707" cy="309168"/>
              </a:xfrm>
              <a:custGeom>
                <a:avLst/>
                <a:gdLst>
                  <a:gd name="connsiteX0" fmla="*/ 112 w 160707"/>
                  <a:gd name="connsiteY0" fmla="*/ 330 h 309168"/>
                  <a:gd name="connsiteX1" fmla="*/ 144574 w 160707"/>
                  <a:gd name="connsiteY1" fmla="*/ 151142 h 309168"/>
                  <a:gd name="connsiteX2" fmla="*/ 154099 w 160707"/>
                  <a:gd name="connsiteY2" fmla="*/ 211467 h 309168"/>
                  <a:gd name="connsiteX3" fmla="*/ 125524 w 160707"/>
                  <a:gd name="connsiteY3" fmla="*/ 282905 h 309168"/>
                  <a:gd name="connsiteX4" fmla="*/ 92187 w 160707"/>
                  <a:gd name="connsiteY4" fmla="*/ 308305 h 309168"/>
                  <a:gd name="connsiteX5" fmla="*/ 131874 w 160707"/>
                  <a:gd name="connsiteY5" fmla="*/ 255917 h 309168"/>
                  <a:gd name="connsiteX6" fmla="*/ 160449 w 160707"/>
                  <a:gd name="connsiteY6" fmla="*/ 197180 h 309168"/>
                  <a:gd name="connsiteX7" fmla="*/ 144574 w 160707"/>
                  <a:gd name="connsiteY7" fmla="*/ 146380 h 309168"/>
                  <a:gd name="connsiteX8" fmla="*/ 120762 w 160707"/>
                  <a:gd name="connsiteY8" fmla="*/ 111455 h 309168"/>
                  <a:gd name="connsiteX9" fmla="*/ 112 w 160707"/>
                  <a:gd name="connsiteY9" fmla="*/ 330 h 309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7" h="309168">
                    <a:moveTo>
                      <a:pt x="112" y="330"/>
                    </a:moveTo>
                    <a:cubicBezTo>
                      <a:pt x="4081" y="6945"/>
                      <a:pt x="118910" y="115953"/>
                      <a:pt x="144574" y="151142"/>
                    </a:cubicBezTo>
                    <a:cubicBezTo>
                      <a:pt x="170238" y="186331"/>
                      <a:pt x="157274" y="189507"/>
                      <a:pt x="154099" y="211467"/>
                    </a:cubicBezTo>
                    <a:cubicBezTo>
                      <a:pt x="150924" y="233427"/>
                      <a:pt x="135843" y="266765"/>
                      <a:pt x="125524" y="282905"/>
                    </a:cubicBezTo>
                    <a:cubicBezTo>
                      <a:pt x="115205" y="299045"/>
                      <a:pt x="91129" y="312803"/>
                      <a:pt x="92187" y="308305"/>
                    </a:cubicBezTo>
                    <a:cubicBezTo>
                      <a:pt x="93245" y="303807"/>
                      <a:pt x="120497" y="274438"/>
                      <a:pt x="131874" y="255917"/>
                    </a:cubicBezTo>
                    <a:cubicBezTo>
                      <a:pt x="143251" y="237396"/>
                      <a:pt x="158332" y="215436"/>
                      <a:pt x="160449" y="197180"/>
                    </a:cubicBezTo>
                    <a:cubicBezTo>
                      <a:pt x="162566" y="178924"/>
                      <a:pt x="151188" y="160667"/>
                      <a:pt x="144574" y="146380"/>
                    </a:cubicBezTo>
                    <a:cubicBezTo>
                      <a:pt x="137960" y="132093"/>
                      <a:pt x="143516" y="134474"/>
                      <a:pt x="120762" y="111455"/>
                    </a:cubicBezTo>
                    <a:cubicBezTo>
                      <a:pt x="98008" y="88436"/>
                      <a:pt x="-3857" y="-6285"/>
                      <a:pt x="112" y="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DB285BC2-80A3-4AED-B52F-99A13420B595}"/>
                  </a:ext>
                </a:extLst>
              </p:cNvPr>
              <p:cNvSpPr/>
              <p:nvPr/>
            </p:nvSpPr>
            <p:spPr>
              <a:xfrm>
                <a:off x="6634626" y="2223501"/>
                <a:ext cx="141240" cy="186404"/>
              </a:xfrm>
              <a:custGeom>
                <a:avLst/>
                <a:gdLst>
                  <a:gd name="connsiteX0" fmla="*/ 2712 w 141240"/>
                  <a:gd name="connsiteY0" fmla="*/ 587 h 186404"/>
                  <a:gd name="connsiteX1" fmla="*/ 126537 w 141240"/>
                  <a:gd name="connsiteY1" fmla="*/ 116474 h 186404"/>
                  <a:gd name="connsiteX2" fmla="*/ 139237 w 141240"/>
                  <a:gd name="connsiteY2" fmla="*/ 186324 h 186404"/>
                  <a:gd name="connsiteX3" fmla="*/ 129712 w 141240"/>
                  <a:gd name="connsiteY3" fmla="*/ 129174 h 186404"/>
                  <a:gd name="connsiteX4" fmla="*/ 83674 w 141240"/>
                  <a:gd name="connsiteY4" fmla="*/ 72024 h 186404"/>
                  <a:gd name="connsiteX5" fmla="*/ 78912 w 141240"/>
                  <a:gd name="connsiteY5" fmla="*/ 110124 h 186404"/>
                  <a:gd name="connsiteX6" fmla="*/ 42399 w 141240"/>
                  <a:gd name="connsiteY6" fmla="*/ 72024 h 186404"/>
                  <a:gd name="connsiteX7" fmla="*/ 2712 w 141240"/>
                  <a:gd name="connsiteY7" fmla="*/ 587 h 18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240" h="186404">
                    <a:moveTo>
                      <a:pt x="2712" y="587"/>
                    </a:moveTo>
                    <a:cubicBezTo>
                      <a:pt x="16735" y="7995"/>
                      <a:pt x="103783" y="85518"/>
                      <a:pt x="126537" y="116474"/>
                    </a:cubicBezTo>
                    <a:cubicBezTo>
                      <a:pt x="149291" y="147430"/>
                      <a:pt x="138708" y="184207"/>
                      <a:pt x="139237" y="186324"/>
                    </a:cubicBezTo>
                    <a:cubicBezTo>
                      <a:pt x="139766" y="188441"/>
                      <a:pt x="138972" y="148224"/>
                      <a:pt x="129712" y="129174"/>
                    </a:cubicBezTo>
                    <a:cubicBezTo>
                      <a:pt x="120452" y="110124"/>
                      <a:pt x="92141" y="75199"/>
                      <a:pt x="83674" y="72024"/>
                    </a:cubicBezTo>
                    <a:cubicBezTo>
                      <a:pt x="75207" y="68849"/>
                      <a:pt x="85791" y="110124"/>
                      <a:pt x="78912" y="110124"/>
                    </a:cubicBezTo>
                    <a:cubicBezTo>
                      <a:pt x="72033" y="110124"/>
                      <a:pt x="51660" y="86047"/>
                      <a:pt x="42399" y="72024"/>
                    </a:cubicBezTo>
                    <a:cubicBezTo>
                      <a:pt x="33139" y="58001"/>
                      <a:pt x="-11311" y="-6821"/>
                      <a:pt x="2712" y="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D79A098F-4E81-454B-9BBE-059BAEDF09DD}"/>
                  </a:ext>
                </a:extLst>
              </p:cNvPr>
              <p:cNvSpPr/>
              <p:nvPr/>
            </p:nvSpPr>
            <p:spPr>
              <a:xfrm>
                <a:off x="6625789" y="2238185"/>
                <a:ext cx="81626" cy="302279"/>
              </a:xfrm>
              <a:custGeom>
                <a:avLst/>
                <a:gdLst>
                  <a:gd name="connsiteX0" fmla="*/ 436 w 81626"/>
                  <a:gd name="connsiteY0" fmla="*/ 190 h 302279"/>
                  <a:gd name="connsiteX1" fmla="*/ 73461 w 81626"/>
                  <a:gd name="connsiteY1" fmla="*/ 112903 h 302279"/>
                  <a:gd name="connsiteX2" fmla="*/ 46474 w 81626"/>
                  <a:gd name="connsiteY2" fmla="*/ 174815 h 302279"/>
                  <a:gd name="connsiteX3" fmla="*/ 16311 w 81626"/>
                  <a:gd name="connsiteY3" fmla="*/ 244665 h 302279"/>
                  <a:gd name="connsiteX4" fmla="*/ 6786 w 81626"/>
                  <a:gd name="connsiteY4" fmla="*/ 301815 h 302279"/>
                  <a:gd name="connsiteX5" fmla="*/ 27424 w 81626"/>
                  <a:gd name="connsiteY5" fmla="*/ 212915 h 302279"/>
                  <a:gd name="connsiteX6" fmla="*/ 81399 w 81626"/>
                  <a:gd name="connsiteY6" fmla="*/ 155765 h 302279"/>
                  <a:gd name="connsiteX7" fmla="*/ 44886 w 81626"/>
                  <a:gd name="connsiteY7" fmla="*/ 87503 h 302279"/>
                  <a:gd name="connsiteX8" fmla="*/ 436 w 81626"/>
                  <a:gd name="connsiteY8" fmla="*/ 190 h 30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626" h="302279">
                    <a:moveTo>
                      <a:pt x="436" y="190"/>
                    </a:moveTo>
                    <a:cubicBezTo>
                      <a:pt x="5198" y="4423"/>
                      <a:pt x="65788" y="83799"/>
                      <a:pt x="73461" y="112903"/>
                    </a:cubicBezTo>
                    <a:cubicBezTo>
                      <a:pt x="81134" y="142007"/>
                      <a:pt x="55999" y="152855"/>
                      <a:pt x="46474" y="174815"/>
                    </a:cubicBezTo>
                    <a:cubicBezTo>
                      <a:pt x="36949" y="196775"/>
                      <a:pt x="22926" y="223498"/>
                      <a:pt x="16311" y="244665"/>
                    </a:cubicBezTo>
                    <a:cubicBezTo>
                      <a:pt x="9696" y="265832"/>
                      <a:pt x="4934" y="307107"/>
                      <a:pt x="6786" y="301815"/>
                    </a:cubicBezTo>
                    <a:cubicBezTo>
                      <a:pt x="8638" y="296523"/>
                      <a:pt x="14989" y="237257"/>
                      <a:pt x="27424" y="212915"/>
                    </a:cubicBezTo>
                    <a:cubicBezTo>
                      <a:pt x="39859" y="188573"/>
                      <a:pt x="78489" y="176667"/>
                      <a:pt x="81399" y="155765"/>
                    </a:cubicBezTo>
                    <a:cubicBezTo>
                      <a:pt x="84309" y="134863"/>
                      <a:pt x="58644" y="111580"/>
                      <a:pt x="44886" y="87503"/>
                    </a:cubicBezTo>
                    <a:cubicBezTo>
                      <a:pt x="31128" y="63426"/>
                      <a:pt x="-4326" y="-4043"/>
                      <a:pt x="436" y="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14C05029-BDE3-49BD-A656-2823EEBF56B0}"/>
                  </a:ext>
                </a:extLst>
              </p:cNvPr>
              <p:cNvSpPr/>
              <p:nvPr/>
            </p:nvSpPr>
            <p:spPr>
              <a:xfrm>
                <a:off x="6658994" y="2505051"/>
                <a:ext cx="72203" cy="125570"/>
              </a:xfrm>
              <a:custGeom>
                <a:avLst/>
                <a:gdLst>
                  <a:gd name="connsiteX0" fmla="*/ 72006 w 72203"/>
                  <a:gd name="connsiteY0" fmla="*/ 1612 h 125570"/>
                  <a:gd name="connsiteX1" fmla="*/ 569 w 72203"/>
                  <a:gd name="connsiteY1" fmla="*/ 98449 h 125570"/>
                  <a:gd name="connsiteX2" fmla="*/ 38669 w 72203"/>
                  <a:gd name="connsiteY2" fmla="*/ 65112 h 125570"/>
                  <a:gd name="connsiteX3" fmla="*/ 41844 w 72203"/>
                  <a:gd name="connsiteY3" fmla="*/ 125437 h 125570"/>
                  <a:gd name="connsiteX4" fmla="*/ 59306 w 72203"/>
                  <a:gd name="connsiteY4" fmla="*/ 80987 h 125570"/>
                  <a:gd name="connsiteX5" fmla="*/ 49781 w 72203"/>
                  <a:gd name="connsiteY5" fmla="*/ 68287 h 125570"/>
                  <a:gd name="connsiteX6" fmla="*/ 22794 w 72203"/>
                  <a:gd name="connsiteY6" fmla="*/ 39712 h 125570"/>
                  <a:gd name="connsiteX7" fmla="*/ 72006 w 72203"/>
                  <a:gd name="connsiteY7" fmla="*/ 1612 h 12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203" h="125570">
                    <a:moveTo>
                      <a:pt x="72006" y="1612"/>
                    </a:moveTo>
                    <a:cubicBezTo>
                      <a:pt x="68302" y="11402"/>
                      <a:pt x="6125" y="87866"/>
                      <a:pt x="569" y="98449"/>
                    </a:cubicBezTo>
                    <a:cubicBezTo>
                      <a:pt x="-4987" y="109032"/>
                      <a:pt x="31790" y="60614"/>
                      <a:pt x="38669" y="65112"/>
                    </a:cubicBezTo>
                    <a:cubicBezTo>
                      <a:pt x="45548" y="69610"/>
                      <a:pt x="38404" y="122791"/>
                      <a:pt x="41844" y="125437"/>
                    </a:cubicBezTo>
                    <a:cubicBezTo>
                      <a:pt x="45284" y="128083"/>
                      <a:pt x="57983" y="90512"/>
                      <a:pt x="59306" y="80987"/>
                    </a:cubicBezTo>
                    <a:cubicBezTo>
                      <a:pt x="60629" y="71462"/>
                      <a:pt x="55866" y="75166"/>
                      <a:pt x="49781" y="68287"/>
                    </a:cubicBezTo>
                    <a:cubicBezTo>
                      <a:pt x="43696" y="61408"/>
                      <a:pt x="19354" y="50031"/>
                      <a:pt x="22794" y="39712"/>
                    </a:cubicBezTo>
                    <a:cubicBezTo>
                      <a:pt x="26234" y="29393"/>
                      <a:pt x="75710" y="-8178"/>
                      <a:pt x="72006" y="16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808B621C-2AFF-4C26-8C29-D8C5CA4E404B}"/>
                  </a:ext>
                </a:extLst>
              </p:cNvPr>
              <p:cNvSpPr/>
              <p:nvPr/>
            </p:nvSpPr>
            <p:spPr>
              <a:xfrm>
                <a:off x="6620233" y="2455461"/>
                <a:ext cx="52234" cy="230606"/>
              </a:xfrm>
              <a:custGeom>
                <a:avLst/>
                <a:gdLst>
                  <a:gd name="connsiteX0" fmla="*/ 52030 w 52234"/>
                  <a:gd name="connsiteY0" fmla="*/ 402 h 230606"/>
                  <a:gd name="connsiteX1" fmla="*/ 21867 w 52234"/>
                  <a:gd name="connsiteY1" fmla="*/ 68664 h 230606"/>
                  <a:gd name="connsiteX2" fmla="*/ 28217 w 52234"/>
                  <a:gd name="connsiteY2" fmla="*/ 130577 h 230606"/>
                  <a:gd name="connsiteX3" fmla="*/ 31392 w 52234"/>
                  <a:gd name="connsiteY3" fmla="*/ 230589 h 230606"/>
                  <a:gd name="connsiteX4" fmla="*/ 5992 w 52234"/>
                  <a:gd name="connsiteY4" fmla="*/ 122639 h 230606"/>
                  <a:gd name="connsiteX5" fmla="*/ 4405 w 52234"/>
                  <a:gd name="connsiteY5" fmla="*/ 44852 h 230606"/>
                  <a:gd name="connsiteX6" fmla="*/ 52030 w 52234"/>
                  <a:gd name="connsiteY6" fmla="*/ 402 h 23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234" h="230606">
                    <a:moveTo>
                      <a:pt x="52030" y="402"/>
                    </a:moveTo>
                    <a:cubicBezTo>
                      <a:pt x="54940" y="4371"/>
                      <a:pt x="25836" y="46968"/>
                      <a:pt x="21867" y="68664"/>
                    </a:cubicBezTo>
                    <a:cubicBezTo>
                      <a:pt x="17898" y="90360"/>
                      <a:pt x="26630" y="103590"/>
                      <a:pt x="28217" y="130577"/>
                    </a:cubicBezTo>
                    <a:cubicBezTo>
                      <a:pt x="29804" y="157564"/>
                      <a:pt x="35096" y="231912"/>
                      <a:pt x="31392" y="230589"/>
                    </a:cubicBezTo>
                    <a:cubicBezTo>
                      <a:pt x="27688" y="229266"/>
                      <a:pt x="10490" y="153595"/>
                      <a:pt x="5992" y="122639"/>
                    </a:cubicBezTo>
                    <a:cubicBezTo>
                      <a:pt x="1494" y="91683"/>
                      <a:pt x="-4062" y="67077"/>
                      <a:pt x="4405" y="44852"/>
                    </a:cubicBezTo>
                    <a:cubicBezTo>
                      <a:pt x="12872" y="22627"/>
                      <a:pt x="49120" y="-3567"/>
                      <a:pt x="52030" y="4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871260E2-635E-46E5-A688-33EB3094CC2F}"/>
                  </a:ext>
                </a:extLst>
              </p:cNvPr>
              <p:cNvSpPr/>
              <p:nvPr/>
            </p:nvSpPr>
            <p:spPr>
              <a:xfrm>
                <a:off x="5911818" y="1755975"/>
                <a:ext cx="168390" cy="16299"/>
              </a:xfrm>
              <a:custGeom>
                <a:avLst/>
                <a:gdLst>
                  <a:gd name="connsiteX0" fmla="*/ 32 w 168390"/>
                  <a:gd name="connsiteY0" fmla="*/ 15677 h 16299"/>
                  <a:gd name="connsiteX1" fmla="*/ 112745 w 168390"/>
                  <a:gd name="connsiteY1" fmla="*/ 12502 h 16299"/>
                  <a:gd name="connsiteX2" fmla="*/ 168307 w 168390"/>
                  <a:gd name="connsiteY2" fmla="*/ 1389 h 16299"/>
                  <a:gd name="connsiteX3" fmla="*/ 101632 w 168390"/>
                  <a:gd name="connsiteY3" fmla="*/ 1389 h 16299"/>
                  <a:gd name="connsiteX4" fmla="*/ 32 w 168390"/>
                  <a:gd name="connsiteY4" fmla="*/ 15677 h 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390" h="16299">
                    <a:moveTo>
                      <a:pt x="32" y="15677"/>
                    </a:moveTo>
                    <a:cubicBezTo>
                      <a:pt x="1884" y="17529"/>
                      <a:pt x="84699" y="14883"/>
                      <a:pt x="112745" y="12502"/>
                    </a:cubicBezTo>
                    <a:cubicBezTo>
                      <a:pt x="140791" y="10121"/>
                      <a:pt x="170159" y="3241"/>
                      <a:pt x="168307" y="1389"/>
                    </a:cubicBezTo>
                    <a:cubicBezTo>
                      <a:pt x="166455" y="-463"/>
                      <a:pt x="126503" y="-463"/>
                      <a:pt x="101632" y="1389"/>
                    </a:cubicBezTo>
                    <a:cubicBezTo>
                      <a:pt x="76761" y="3241"/>
                      <a:pt x="-1820" y="13825"/>
                      <a:pt x="32" y="1567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4B78136C-EF7D-48FA-AD11-BC86C4010421}"/>
                  </a:ext>
                </a:extLst>
              </p:cNvPr>
              <p:cNvSpPr/>
              <p:nvPr/>
            </p:nvSpPr>
            <p:spPr>
              <a:xfrm>
                <a:off x="5072332" y="2422153"/>
                <a:ext cx="225346" cy="140248"/>
              </a:xfrm>
              <a:custGeom>
                <a:avLst/>
                <a:gdLst>
                  <a:gd name="connsiteX0" fmla="*/ 225156 w 225346"/>
                  <a:gd name="connsiteY0" fmla="*/ 372 h 140248"/>
                  <a:gd name="connsiteX1" fmla="*/ 161656 w 225346"/>
                  <a:gd name="connsiteY1" fmla="*/ 47997 h 140248"/>
                  <a:gd name="connsiteX2" fmla="*/ 131493 w 225346"/>
                  <a:gd name="connsiteY2" fmla="*/ 68635 h 140248"/>
                  <a:gd name="connsiteX3" fmla="*/ 71168 w 225346"/>
                  <a:gd name="connsiteY3" fmla="*/ 97210 h 140248"/>
                  <a:gd name="connsiteX4" fmla="*/ 1318 w 225346"/>
                  <a:gd name="connsiteY4" fmla="*/ 140072 h 140248"/>
                  <a:gd name="connsiteX5" fmla="*/ 136256 w 225346"/>
                  <a:gd name="connsiteY5" fmla="*/ 79747 h 140248"/>
                  <a:gd name="connsiteX6" fmla="*/ 225156 w 225346"/>
                  <a:gd name="connsiteY6" fmla="*/ 372 h 14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346" h="140248">
                    <a:moveTo>
                      <a:pt x="225156" y="372"/>
                    </a:moveTo>
                    <a:cubicBezTo>
                      <a:pt x="229389" y="-4920"/>
                      <a:pt x="161656" y="47997"/>
                      <a:pt x="161656" y="47997"/>
                    </a:cubicBezTo>
                    <a:cubicBezTo>
                      <a:pt x="146046" y="59374"/>
                      <a:pt x="146574" y="60433"/>
                      <a:pt x="131493" y="68635"/>
                    </a:cubicBezTo>
                    <a:cubicBezTo>
                      <a:pt x="116412" y="76837"/>
                      <a:pt x="92864" y="85304"/>
                      <a:pt x="71168" y="97210"/>
                    </a:cubicBezTo>
                    <a:cubicBezTo>
                      <a:pt x="49472" y="109116"/>
                      <a:pt x="-9530" y="142982"/>
                      <a:pt x="1318" y="140072"/>
                    </a:cubicBezTo>
                    <a:cubicBezTo>
                      <a:pt x="12166" y="137162"/>
                      <a:pt x="98950" y="102766"/>
                      <a:pt x="136256" y="79747"/>
                    </a:cubicBezTo>
                    <a:cubicBezTo>
                      <a:pt x="173562" y="56728"/>
                      <a:pt x="220923" y="5664"/>
                      <a:pt x="225156" y="3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3255F1E4-AC40-4ECD-A3A2-610E5AC46AF9}"/>
                  </a:ext>
                </a:extLst>
              </p:cNvPr>
              <p:cNvSpPr/>
              <p:nvPr/>
            </p:nvSpPr>
            <p:spPr>
              <a:xfrm>
                <a:off x="6867401" y="2411280"/>
                <a:ext cx="412773" cy="352885"/>
              </a:xfrm>
              <a:custGeom>
                <a:avLst/>
                <a:gdLst>
                  <a:gd name="connsiteX0" fmla="*/ 124 w 412773"/>
                  <a:gd name="connsiteY0" fmla="*/ 133 h 352885"/>
                  <a:gd name="connsiteX1" fmla="*/ 114424 w 412773"/>
                  <a:gd name="connsiteY1" fmla="*/ 57283 h 352885"/>
                  <a:gd name="connsiteX2" fmla="*/ 81087 w 412773"/>
                  <a:gd name="connsiteY2" fmla="*/ 35058 h 352885"/>
                  <a:gd name="connsiteX3" fmla="*/ 192212 w 412773"/>
                  <a:gd name="connsiteY3" fmla="*/ 101733 h 352885"/>
                  <a:gd name="connsiteX4" fmla="*/ 252537 w 412773"/>
                  <a:gd name="connsiteY4" fmla="*/ 116020 h 352885"/>
                  <a:gd name="connsiteX5" fmla="*/ 266824 w 412773"/>
                  <a:gd name="connsiteY5" fmla="*/ 125545 h 352885"/>
                  <a:gd name="connsiteX6" fmla="*/ 320799 w 412773"/>
                  <a:gd name="connsiteY6" fmla="*/ 157295 h 352885"/>
                  <a:gd name="connsiteX7" fmla="*/ 368424 w 412773"/>
                  <a:gd name="connsiteY7" fmla="*/ 193808 h 352885"/>
                  <a:gd name="connsiteX8" fmla="*/ 411287 w 412773"/>
                  <a:gd name="connsiteY8" fmla="*/ 350970 h 352885"/>
                  <a:gd name="connsiteX9" fmla="*/ 400174 w 412773"/>
                  <a:gd name="connsiteY9" fmla="*/ 276358 h 352885"/>
                  <a:gd name="connsiteX10" fmla="*/ 373187 w 412773"/>
                  <a:gd name="connsiteY10" fmla="*/ 204920 h 352885"/>
                  <a:gd name="connsiteX11" fmla="*/ 247774 w 412773"/>
                  <a:gd name="connsiteY11" fmla="*/ 130308 h 352885"/>
                  <a:gd name="connsiteX12" fmla="*/ 139824 w 412773"/>
                  <a:gd name="connsiteY12" fmla="*/ 76333 h 352885"/>
                  <a:gd name="connsiteX13" fmla="*/ 124 w 412773"/>
                  <a:gd name="connsiteY13" fmla="*/ 133 h 352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2773" h="352885">
                    <a:moveTo>
                      <a:pt x="124" y="133"/>
                    </a:moveTo>
                    <a:cubicBezTo>
                      <a:pt x="-4109" y="-3042"/>
                      <a:pt x="100930" y="51462"/>
                      <a:pt x="114424" y="57283"/>
                    </a:cubicBezTo>
                    <a:cubicBezTo>
                      <a:pt x="127918" y="63104"/>
                      <a:pt x="68122" y="27650"/>
                      <a:pt x="81087" y="35058"/>
                    </a:cubicBezTo>
                    <a:cubicBezTo>
                      <a:pt x="94052" y="42466"/>
                      <a:pt x="163637" y="88239"/>
                      <a:pt x="192212" y="101733"/>
                    </a:cubicBezTo>
                    <a:cubicBezTo>
                      <a:pt x="220787" y="115227"/>
                      <a:pt x="240102" y="112051"/>
                      <a:pt x="252537" y="116020"/>
                    </a:cubicBezTo>
                    <a:cubicBezTo>
                      <a:pt x="264972" y="119989"/>
                      <a:pt x="255447" y="118666"/>
                      <a:pt x="266824" y="125545"/>
                    </a:cubicBezTo>
                    <a:cubicBezTo>
                      <a:pt x="278201" y="132424"/>
                      <a:pt x="303866" y="145918"/>
                      <a:pt x="320799" y="157295"/>
                    </a:cubicBezTo>
                    <a:cubicBezTo>
                      <a:pt x="337732" y="168672"/>
                      <a:pt x="353343" y="161529"/>
                      <a:pt x="368424" y="193808"/>
                    </a:cubicBezTo>
                    <a:cubicBezTo>
                      <a:pt x="383505" y="226087"/>
                      <a:pt x="405995" y="337212"/>
                      <a:pt x="411287" y="350970"/>
                    </a:cubicBezTo>
                    <a:cubicBezTo>
                      <a:pt x="416579" y="364728"/>
                      <a:pt x="406524" y="300700"/>
                      <a:pt x="400174" y="276358"/>
                    </a:cubicBezTo>
                    <a:cubicBezTo>
                      <a:pt x="393824" y="252016"/>
                      <a:pt x="398587" y="229262"/>
                      <a:pt x="373187" y="204920"/>
                    </a:cubicBezTo>
                    <a:cubicBezTo>
                      <a:pt x="347787" y="180578"/>
                      <a:pt x="286668" y="151739"/>
                      <a:pt x="247774" y="130308"/>
                    </a:cubicBezTo>
                    <a:cubicBezTo>
                      <a:pt x="208880" y="108877"/>
                      <a:pt x="180834" y="95648"/>
                      <a:pt x="139824" y="76333"/>
                    </a:cubicBezTo>
                    <a:cubicBezTo>
                      <a:pt x="98814" y="57018"/>
                      <a:pt x="4357" y="3308"/>
                      <a:pt x="124" y="1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5A12E74E-F10A-4CB2-BD94-CBF2EBC07E33}"/>
                  </a:ext>
                </a:extLst>
              </p:cNvPr>
              <p:cNvSpPr/>
              <p:nvPr/>
            </p:nvSpPr>
            <p:spPr>
              <a:xfrm>
                <a:off x="7286542" y="2752809"/>
                <a:ext cx="173918" cy="302824"/>
              </a:xfrm>
              <a:custGeom>
                <a:avLst/>
                <a:gdLst>
                  <a:gd name="connsiteX0" fmla="*/ 1671 w 173918"/>
                  <a:gd name="connsiteY0" fmla="*/ 1504 h 302824"/>
                  <a:gd name="connsiteX1" fmla="*/ 101683 w 173918"/>
                  <a:gd name="connsiteY1" fmla="*/ 123741 h 302824"/>
                  <a:gd name="connsiteX2" fmla="*/ 82633 w 173918"/>
                  <a:gd name="connsiteY2" fmla="*/ 107866 h 302824"/>
                  <a:gd name="connsiteX3" fmla="*/ 130258 w 173918"/>
                  <a:gd name="connsiteY3" fmla="*/ 217404 h 302824"/>
                  <a:gd name="connsiteX4" fmla="*/ 150896 w 173918"/>
                  <a:gd name="connsiteY4" fmla="*/ 277729 h 302824"/>
                  <a:gd name="connsiteX5" fmla="*/ 173121 w 173918"/>
                  <a:gd name="connsiteY5" fmla="*/ 299954 h 302824"/>
                  <a:gd name="connsiteX6" fmla="*/ 120733 w 173918"/>
                  <a:gd name="connsiteY6" fmla="*/ 217404 h 302824"/>
                  <a:gd name="connsiteX7" fmla="*/ 79458 w 173918"/>
                  <a:gd name="connsiteY7" fmla="*/ 128504 h 302824"/>
                  <a:gd name="connsiteX8" fmla="*/ 41358 w 173918"/>
                  <a:gd name="connsiteY8" fmla="*/ 58654 h 302824"/>
                  <a:gd name="connsiteX9" fmla="*/ 1671 w 173918"/>
                  <a:gd name="connsiteY9" fmla="*/ 1504 h 30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918" h="302824">
                    <a:moveTo>
                      <a:pt x="1671" y="1504"/>
                    </a:moveTo>
                    <a:cubicBezTo>
                      <a:pt x="11725" y="12352"/>
                      <a:pt x="88189" y="106014"/>
                      <a:pt x="101683" y="123741"/>
                    </a:cubicBezTo>
                    <a:cubicBezTo>
                      <a:pt x="115177" y="141468"/>
                      <a:pt x="77871" y="92256"/>
                      <a:pt x="82633" y="107866"/>
                    </a:cubicBezTo>
                    <a:cubicBezTo>
                      <a:pt x="87395" y="123476"/>
                      <a:pt x="118881" y="189094"/>
                      <a:pt x="130258" y="217404"/>
                    </a:cubicBezTo>
                    <a:cubicBezTo>
                      <a:pt x="141635" y="245714"/>
                      <a:pt x="143752" y="263971"/>
                      <a:pt x="150896" y="277729"/>
                    </a:cubicBezTo>
                    <a:cubicBezTo>
                      <a:pt x="158040" y="291487"/>
                      <a:pt x="178148" y="310008"/>
                      <a:pt x="173121" y="299954"/>
                    </a:cubicBezTo>
                    <a:cubicBezTo>
                      <a:pt x="168094" y="289900"/>
                      <a:pt x="136344" y="245979"/>
                      <a:pt x="120733" y="217404"/>
                    </a:cubicBezTo>
                    <a:cubicBezTo>
                      <a:pt x="105123" y="188829"/>
                      <a:pt x="92687" y="154962"/>
                      <a:pt x="79458" y="128504"/>
                    </a:cubicBezTo>
                    <a:cubicBezTo>
                      <a:pt x="66229" y="102046"/>
                      <a:pt x="53000" y="75852"/>
                      <a:pt x="41358" y="58654"/>
                    </a:cubicBezTo>
                    <a:cubicBezTo>
                      <a:pt x="29716" y="41456"/>
                      <a:pt x="-8383" y="-9344"/>
                      <a:pt x="1671" y="15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7F71716B-CA2F-4E25-8111-DDB2EEC1CED0}"/>
                  </a:ext>
                </a:extLst>
              </p:cNvPr>
              <p:cNvSpPr/>
              <p:nvPr/>
            </p:nvSpPr>
            <p:spPr>
              <a:xfrm>
                <a:off x="7041717" y="2967205"/>
                <a:ext cx="394145" cy="185698"/>
              </a:xfrm>
              <a:custGeom>
                <a:avLst/>
                <a:gdLst>
                  <a:gd name="connsiteX0" fmla="*/ 433 w 394145"/>
                  <a:gd name="connsiteY0" fmla="*/ 185570 h 185698"/>
                  <a:gd name="connsiteX1" fmla="*/ 151246 w 394145"/>
                  <a:gd name="connsiteY1" fmla="*/ 58570 h 185698"/>
                  <a:gd name="connsiteX2" fmla="*/ 109971 w 394145"/>
                  <a:gd name="connsiteY2" fmla="*/ 85558 h 185698"/>
                  <a:gd name="connsiteX3" fmla="*/ 254433 w 394145"/>
                  <a:gd name="connsiteY3" fmla="*/ 14120 h 185698"/>
                  <a:gd name="connsiteX4" fmla="*/ 211571 w 394145"/>
                  <a:gd name="connsiteY4" fmla="*/ 15708 h 185698"/>
                  <a:gd name="connsiteX5" fmla="*/ 298883 w 394145"/>
                  <a:gd name="connsiteY5" fmla="*/ 22058 h 185698"/>
                  <a:gd name="connsiteX6" fmla="*/ 394133 w 394145"/>
                  <a:gd name="connsiteY6" fmla="*/ 60158 h 185698"/>
                  <a:gd name="connsiteX7" fmla="*/ 305233 w 394145"/>
                  <a:gd name="connsiteY7" fmla="*/ 10945 h 185698"/>
                  <a:gd name="connsiteX8" fmla="*/ 256021 w 394145"/>
                  <a:gd name="connsiteY8" fmla="*/ 3008 h 185698"/>
                  <a:gd name="connsiteX9" fmla="*/ 200458 w 394145"/>
                  <a:gd name="connsiteY9" fmla="*/ 50633 h 185698"/>
                  <a:gd name="connsiteX10" fmla="*/ 206808 w 394145"/>
                  <a:gd name="connsiteY10" fmla="*/ 31583 h 185698"/>
                  <a:gd name="connsiteX11" fmla="*/ 433 w 394145"/>
                  <a:gd name="connsiteY11" fmla="*/ 185570 h 18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4145" h="185698">
                    <a:moveTo>
                      <a:pt x="433" y="185570"/>
                    </a:moveTo>
                    <a:cubicBezTo>
                      <a:pt x="-8827" y="190068"/>
                      <a:pt x="132990" y="75239"/>
                      <a:pt x="151246" y="58570"/>
                    </a:cubicBezTo>
                    <a:cubicBezTo>
                      <a:pt x="169502" y="41901"/>
                      <a:pt x="92773" y="92966"/>
                      <a:pt x="109971" y="85558"/>
                    </a:cubicBezTo>
                    <a:cubicBezTo>
                      <a:pt x="127169" y="78150"/>
                      <a:pt x="237500" y="25762"/>
                      <a:pt x="254433" y="14120"/>
                    </a:cubicBezTo>
                    <a:cubicBezTo>
                      <a:pt x="271366" y="2478"/>
                      <a:pt x="204163" y="14385"/>
                      <a:pt x="211571" y="15708"/>
                    </a:cubicBezTo>
                    <a:cubicBezTo>
                      <a:pt x="218979" y="17031"/>
                      <a:pt x="268456" y="14650"/>
                      <a:pt x="298883" y="22058"/>
                    </a:cubicBezTo>
                    <a:cubicBezTo>
                      <a:pt x="329310" y="29466"/>
                      <a:pt x="393075" y="62010"/>
                      <a:pt x="394133" y="60158"/>
                    </a:cubicBezTo>
                    <a:cubicBezTo>
                      <a:pt x="395191" y="58306"/>
                      <a:pt x="328252" y="20470"/>
                      <a:pt x="305233" y="10945"/>
                    </a:cubicBezTo>
                    <a:cubicBezTo>
                      <a:pt x="282214" y="1420"/>
                      <a:pt x="273483" y="-3607"/>
                      <a:pt x="256021" y="3008"/>
                    </a:cubicBezTo>
                    <a:cubicBezTo>
                      <a:pt x="238559" y="9623"/>
                      <a:pt x="208660" y="45870"/>
                      <a:pt x="200458" y="50633"/>
                    </a:cubicBezTo>
                    <a:cubicBezTo>
                      <a:pt x="192256" y="55395"/>
                      <a:pt x="238293" y="6183"/>
                      <a:pt x="206808" y="31583"/>
                    </a:cubicBezTo>
                    <a:cubicBezTo>
                      <a:pt x="175323" y="56983"/>
                      <a:pt x="9693" y="181072"/>
                      <a:pt x="433" y="1855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3D76A3FE-A11D-4181-AAED-0EB1817BCDFC}"/>
                  </a:ext>
                </a:extLst>
              </p:cNvPr>
              <p:cNvSpPr/>
              <p:nvPr/>
            </p:nvSpPr>
            <p:spPr>
              <a:xfrm>
                <a:off x="5276180" y="2418610"/>
                <a:ext cx="142826" cy="298247"/>
              </a:xfrm>
              <a:custGeom>
                <a:avLst/>
                <a:gdLst>
                  <a:gd name="connsiteX0" fmla="*/ 7020 w 142826"/>
                  <a:gd name="connsiteY0" fmla="*/ 119803 h 298247"/>
                  <a:gd name="connsiteX1" fmla="*/ 140370 w 142826"/>
                  <a:gd name="connsiteY1" fmla="*/ 294428 h 298247"/>
                  <a:gd name="connsiteX2" fmla="*/ 91158 w 142826"/>
                  <a:gd name="connsiteY2" fmla="*/ 232515 h 298247"/>
                  <a:gd name="connsiteX3" fmla="*/ 60995 w 142826"/>
                  <a:gd name="connsiteY3" fmla="*/ 142028 h 298247"/>
                  <a:gd name="connsiteX4" fmla="*/ 18133 w 142826"/>
                  <a:gd name="connsiteY4" fmla="*/ 3915 h 298247"/>
                  <a:gd name="connsiteX5" fmla="*/ 19720 w 142826"/>
                  <a:gd name="connsiteY5" fmla="*/ 48365 h 298247"/>
                  <a:gd name="connsiteX6" fmla="*/ 7020 w 142826"/>
                  <a:gd name="connsiteY6" fmla="*/ 119803 h 29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26" h="298247">
                    <a:moveTo>
                      <a:pt x="7020" y="119803"/>
                    </a:moveTo>
                    <a:cubicBezTo>
                      <a:pt x="27128" y="160814"/>
                      <a:pt x="126347" y="275643"/>
                      <a:pt x="140370" y="294428"/>
                    </a:cubicBezTo>
                    <a:cubicBezTo>
                      <a:pt x="154393" y="313213"/>
                      <a:pt x="104387" y="257915"/>
                      <a:pt x="91158" y="232515"/>
                    </a:cubicBezTo>
                    <a:cubicBezTo>
                      <a:pt x="77929" y="207115"/>
                      <a:pt x="73166" y="180128"/>
                      <a:pt x="60995" y="142028"/>
                    </a:cubicBezTo>
                    <a:cubicBezTo>
                      <a:pt x="48824" y="103928"/>
                      <a:pt x="25012" y="19525"/>
                      <a:pt x="18133" y="3915"/>
                    </a:cubicBezTo>
                    <a:cubicBezTo>
                      <a:pt x="11254" y="-11695"/>
                      <a:pt x="23424" y="22700"/>
                      <a:pt x="19720" y="48365"/>
                    </a:cubicBezTo>
                    <a:cubicBezTo>
                      <a:pt x="16016" y="74030"/>
                      <a:pt x="-13088" y="78792"/>
                      <a:pt x="7020" y="1198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585A8EC5-E8D7-4EEC-A5F6-970AE36CBF94}"/>
                  </a:ext>
                </a:extLst>
              </p:cNvPr>
              <p:cNvSpPr/>
              <p:nvPr/>
            </p:nvSpPr>
            <p:spPr>
              <a:xfrm>
                <a:off x="5068700" y="2525409"/>
                <a:ext cx="220860" cy="138975"/>
              </a:xfrm>
              <a:custGeom>
                <a:avLst/>
                <a:gdLst>
                  <a:gd name="connsiteX0" fmla="*/ 220850 w 220860"/>
                  <a:gd name="connsiteY0" fmla="*/ 1891 h 138975"/>
                  <a:gd name="connsiteX1" fmla="*/ 120838 w 220860"/>
                  <a:gd name="connsiteY1" fmla="*/ 11416 h 138975"/>
                  <a:gd name="connsiteX2" fmla="*/ 74800 w 220860"/>
                  <a:gd name="connsiteY2" fmla="*/ 46341 h 138975"/>
                  <a:gd name="connsiteX3" fmla="*/ 125600 w 220860"/>
                  <a:gd name="connsiteY3" fmla="*/ 8241 h 138975"/>
                  <a:gd name="connsiteX4" fmla="*/ 68450 w 220860"/>
                  <a:gd name="connsiteY4" fmla="*/ 59041 h 138975"/>
                  <a:gd name="connsiteX5" fmla="*/ 46225 w 220860"/>
                  <a:gd name="connsiteY5" fmla="*/ 86029 h 138975"/>
                  <a:gd name="connsiteX6" fmla="*/ 188 w 220860"/>
                  <a:gd name="connsiteY6" fmla="*/ 138416 h 138975"/>
                  <a:gd name="connsiteX7" fmla="*/ 65275 w 220860"/>
                  <a:gd name="connsiteY7" fmla="*/ 49516 h 138975"/>
                  <a:gd name="connsiteX8" fmla="*/ 74800 w 220860"/>
                  <a:gd name="connsiteY8" fmla="*/ 51104 h 138975"/>
                  <a:gd name="connsiteX9" fmla="*/ 114488 w 220860"/>
                  <a:gd name="connsiteY9" fmla="*/ 5066 h 138975"/>
                  <a:gd name="connsiteX10" fmla="*/ 220850 w 220860"/>
                  <a:gd name="connsiteY10" fmla="*/ 1891 h 138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860" h="138975">
                    <a:moveTo>
                      <a:pt x="220850" y="1891"/>
                    </a:moveTo>
                    <a:cubicBezTo>
                      <a:pt x="221908" y="2949"/>
                      <a:pt x="145180" y="4008"/>
                      <a:pt x="120838" y="11416"/>
                    </a:cubicBezTo>
                    <a:cubicBezTo>
                      <a:pt x="96496" y="18824"/>
                      <a:pt x="74006" y="46870"/>
                      <a:pt x="74800" y="46341"/>
                    </a:cubicBezTo>
                    <a:cubicBezTo>
                      <a:pt x="75594" y="45812"/>
                      <a:pt x="126658" y="6124"/>
                      <a:pt x="125600" y="8241"/>
                    </a:cubicBezTo>
                    <a:cubicBezTo>
                      <a:pt x="124542" y="10358"/>
                      <a:pt x="81679" y="46076"/>
                      <a:pt x="68450" y="59041"/>
                    </a:cubicBezTo>
                    <a:cubicBezTo>
                      <a:pt x="55221" y="72006"/>
                      <a:pt x="57602" y="72800"/>
                      <a:pt x="46225" y="86029"/>
                    </a:cubicBezTo>
                    <a:cubicBezTo>
                      <a:pt x="34848" y="99258"/>
                      <a:pt x="-2987" y="144501"/>
                      <a:pt x="188" y="138416"/>
                    </a:cubicBezTo>
                    <a:cubicBezTo>
                      <a:pt x="3363" y="132331"/>
                      <a:pt x="52840" y="64068"/>
                      <a:pt x="65275" y="49516"/>
                    </a:cubicBezTo>
                    <a:cubicBezTo>
                      <a:pt x="77710" y="34964"/>
                      <a:pt x="66598" y="58512"/>
                      <a:pt x="74800" y="51104"/>
                    </a:cubicBezTo>
                    <a:cubicBezTo>
                      <a:pt x="83002" y="43696"/>
                      <a:pt x="91998" y="13268"/>
                      <a:pt x="114488" y="5066"/>
                    </a:cubicBezTo>
                    <a:cubicBezTo>
                      <a:pt x="136978" y="-3136"/>
                      <a:pt x="219792" y="833"/>
                      <a:pt x="220850" y="18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7D90465A-BBF3-4AAC-AAC8-9FF143533405}"/>
                  </a:ext>
                </a:extLst>
              </p:cNvPr>
              <p:cNvSpPr/>
              <p:nvPr/>
            </p:nvSpPr>
            <p:spPr>
              <a:xfrm>
                <a:off x="5069782" y="2495475"/>
                <a:ext cx="232481" cy="110217"/>
              </a:xfrm>
              <a:custGeom>
                <a:avLst/>
                <a:gdLst>
                  <a:gd name="connsiteX0" fmla="*/ 232468 w 232481"/>
                  <a:gd name="connsiteY0" fmla="*/ 75 h 110217"/>
                  <a:gd name="connsiteX1" fmla="*/ 105468 w 232481"/>
                  <a:gd name="connsiteY1" fmla="*/ 17538 h 110217"/>
                  <a:gd name="connsiteX2" fmla="*/ 127693 w 232481"/>
                  <a:gd name="connsiteY2" fmla="*/ 14363 h 110217"/>
                  <a:gd name="connsiteX3" fmla="*/ 75306 w 232481"/>
                  <a:gd name="connsiteY3" fmla="*/ 41350 h 110217"/>
                  <a:gd name="connsiteX4" fmla="*/ 693 w 232481"/>
                  <a:gd name="connsiteY4" fmla="*/ 109613 h 110217"/>
                  <a:gd name="connsiteX5" fmla="*/ 38793 w 232481"/>
                  <a:gd name="connsiteY5" fmla="*/ 74688 h 110217"/>
                  <a:gd name="connsiteX6" fmla="*/ 51493 w 232481"/>
                  <a:gd name="connsiteY6" fmla="*/ 73100 h 110217"/>
                  <a:gd name="connsiteX7" fmla="*/ 113406 w 232481"/>
                  <a:gd name="connsiteY7" fmla="*/ 25475 h 110217"/>
                  <a:gd name="connsiteX8" fmla="*/ 232468 w 232481"/>
                  <a:gd name="connsiteY8" fmla="*/ 75 h 11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481" h="110217">
                    <a:moveTo>
                      <a:pt x="232468" y="75"/>
                    </a:moveTo>
                    <a:cubicBezTo>
                      <a:pt x="231145" y="-1248"/>
                      <a:pt x="122930" y="15157"/>
                      <a:pt x="105468" y="17538"/>
                    </a:cubicBezTo>
                    <a:cubicBezTo>
                      <a:pt x="88006" y="19919"/>
                      <a:pt x="132720" y="10394"/>
                      <a:pt x="127693" y="14363"/>
                    </a:cubicBezTo>
                    <a:cubicBezTo>
                      <a:pt x="122666" y="18332"/>
                      <a:pt x="96473" y="25475"/>
                      <a:pt x="75306" y="41350"/>
                    </a:cubicBezTo>
                    <a:cubicBezTo>
                      <a:pt x="54139" y="57225"/>
                      <a:pt x="6778" y="104057"/>
                      <a:pt x="693" y="109613"/>
                    </a:cubicBezTo>
                    <a:cubicBezTo>
                      <a:pt x="-5392" y="115169"/>
                      <a:pt x="30326" y="80774"/>
                      <a:pt x="38793" y="74688"/>
                    </a:cubicBezTo>
                    <a:cubicBezTo>
                      <a:pt x="47260" y="68602"/>
                      <a:pt x="39058" y="81302"/>
                      <a:pt x="51493" y="73100"/>
                    </a:cubicBezTo>
                    <a:cubicBezTo>
                      <a:pt x="63928" y="64898"/>
                      <a:pt x="87477" y="37646"/>
                      <a:pt x="113406" y="25475"/>
                    </a:cubicBezTo>
                    <a:cubicBezTo>
                      <a:pt x="139335" y="13304"/>
                      <a:pt x="233791" y="1398"/>
                      <a:pt x="232468" y="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CCA73E2E-0856-48F3-A93D-3055BADAC6BB}"/>
                  </a:ext>
                </a:extLst>
              </p:cNvPr>
              <p:cNvSpPr/>
              <p:nvPr/>
            </p:nvSpPr>
            <p:spPr>
              <a:xfrm>
                <a:off x="5229400" y="2585337"/>
                <a:ext cx="203622" cy="330905"/>
              </a:xfrm>
              <a:custGeom>
                <a:avLst/>
                <a:gdLst>
                  <a:gd name="connsiteX0" fmla="*/ 72850 w 203622"/>
                  <a:gd name="connsiteY0" fmla="*/ 40388 h 330905"/>
                  <a:gd name="connsiteX1" fmla="*/ 185563 w 203622"/>
                  <a:gd name="connsiteY1" fmla="*/ 172151 h 330905"/>
                  <a:gd name="connsiteX2" fmla="*/ 198263 w 203622"/>
                  <a:gd name="connsiteY2" fmla="*/ 221363 h 330905"/>
                  <a:gd name="connsiteX3" fmla="*/ 203025 w 203622"/>
                  <a:gd name="connsiteY3" fmla="*/ 251526 h 330905"/>
                  <a:gd name="connsiteX4" fmla="*/ 185563 w 203622"/>
                  <a:gd name="connsiteY4" fmla="*/ 330901 h 330905"/>
                  <a:gd name="connsiteX5" fmla="*/ 174450 w 203622"/>
                  <a:gd name="connsiteY5" fmla="*/ 254701 h 330905"/>
                  <a:gd name="connsiteX6" fmla="*/ 136350 w 203622"/>
                  <a:gd name="connsiteY6" fmla="*/ 162626 h 330905"/>
                  <a:gd name="connsiteX7" fmla="*/ 190325 w 203622"/>
                  <a:gd name="connsiteY7" fmla="*/ 240413 h 330905"/>
                  <a:gd name="connsiteX8" fmla="*/ 123650 w 203622"/>
                  <a:gd name="connsiteY8" fmla="*/ 132463 h 330905"/>
                  <a:gd name="connsiteX9" fmla="*/ 1413 w 203622"/>
                  <a:gd name="connsiteY9" fmla="*/ 3876 h 330905"/>
                  <a:gd name="connsiteX10" fmla="*/ 72850 w 203622"/>
                  <a:gd name="connsiteY10" fmla="*/ 40388 h 330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3622" h="330905">
                    <a:moveTo>
                      <a:pt x="72850" y="40388"/>
                    </a:moveTo>
                    <a:cubicBezTo>
                      <a:pt x="103542" y="68434"/>
                      <a:pt x="164661" y="141989"/>
                      <a:pt x="185563" y="172151"/>
                    </a:cubicBezTo>
                    <a:cubicBezTo>
                      <a:pt x="206465" y="202313"/>
                      <a:pt x="195353" y="208134"/>
                      <a:pt x="198263" y="221363"/>
                    </a:cubicBezTo>
                    <a:cubicBezTo>
                      <a:pt x="201173" y="234592"/>
                      <a:pt x="205142" y="233270"/>
                      <a:pt x="203025" y="251526"/>
                    </a:cubicBezTo>
                    <a:cubicBezTo>
                      <a:pt x="200908" y="269782"/>
                      <a:pt x="190326" y="330372"/>
                      <a:pt x="185563" y="330901"/>
                    </a:cubicBezTo>
                    <a:cubicBezTo>
                      <a:pt x="180801" y="331430"/>
                      <a:pt x="182652" y="282747"/>
                      <a:pt x="174450" y="254701"/>
                    </a:cubicBezTo>
                    <a:cubicBezTo>
                      <a:pt x="166248" y="226655"/>
                      <a:pt x="133704" y="165007"/>
                      <a:pt x="136350" y="162626"/>
                    </a:cubicBezTo>
                    <a:cubicBezTo>
                      <a:pt x="138996" y="160245"/>
                      <a:pt x="192442" y="245440"/>
                      <a:pt x="190325" y="240413"/>
                    </a:cubicBezTo>
                    <a:cubicBezTo>
                      <a:pt x="188208" y="235386"/>
                      <a:pt x="155135" y="171886"/>
                      <a:pt x="123650" y="132463"/>
                    </a:cubicBezTo>
                    <a:cubicBezTo>
                      <a:pt x="92165" y="93040"/>
                      <a:pt x="11996" y="16840"/>
                      <a:pt x="1413" y="3876"/>
                    </a:cubicBezTo>
                    <a:cubicBezTo>
                      <a:pt x="-9170" y="-9089"/>
                      <a:pt x="42158" y="12342"/>
                      <a:pt x="72850" y="403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5BEFDA3D-77F1-4026-98B7-748BD0C93BDE}"/>
                  </a:ext>
                </a:extLst>
              </p:cNvPr>
              <p:cNvSpPr/>
              <p:nvPr/>
            </p:nvSpPr>
            <p:spPr>
              <a:xfrm>
                <a:off x="5350981" y="2746468"/>
                <a:ext cx="65560" cy="312280"/>
              </a:xfrm>
              <a:custGeom>
                <a:avLst/>
                <a:gdLst>
                  <a:gd name="connsiteX0" fmla="*/ 11594 w 65560"/>
                  <a:gd name="connsiteY0" fmla="*/ 3082 h 312280"/>
                  <a:gd name="connsiteX1" fmla="*/ 62394 w 65560"/>
                  <a:gd name="connsiteY1" fmla="*/ 158657 h 312280"/>
                  <a:gd name="connsiteX2" fmla="*/ 59219 w 65560"/>
                  <a:gd name="connsiteY2" fmla="*/ 311057 h 312280"/>
                  <a:gd name="connsiteX3" fmla="*/ 51282 w 65560"/>
                  <a:gd name="connsiteY3" fmla="*/ 225332 h 312280"/>
                  <a:gd name="connsiteX4" fmla="*/ 35407 w 65560"/>
                  <a:gd name="connsiteY4" fmla="*/ 134845 h 312280"/>
                  <a:gd name="connsiteX5" fmla="*/ 2069 w 65560"/>
                  <a:gd name="connsiteY5" fmla="*/ 60232 h 312280"/>
                  <a:gd name="connsiteX6" fmla="*/ 11594 w 65560"/>
                  <a:gd name="connsiteY6" fmla="*/ 3082 h 31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560" h="312280">
                    <a:moveTo>
                      <a:pt x="11594" y="3082"/>
                    </a:moveTo>
                    <a:cubicBezTo>
                      <a:pt x="21648" y="19486"/>
                      <a:pt x="54457" y="107328"/>
                      <a:pt x="62394" y="158657"/>
                    </a:cubicBezTo>
                    <a:cubicBezTo>
                      <a:pt x="70332" y="209986"/>
                      <a:pt x="61071" y="299945"/>
                      <a:pt x="59219" y="311057"/>
                    </a:cubicBezTo>
                    <a:cubicBezTo>
                      <a:pt x="57367" y="322170"/>
                      <a:pt x="55251" y="254701"/>
                      <a:pt x="51282" y="225332"/>
                    </a:cubicBezTo>
                    <a:cubicBezTo>
                      <a:pt x="47313" y="195963"/>
                      <a:pt x="43609" y="162362"/>
                      <a:pt x="35407" y="134845"/>
                    </a:cubicBezTo>
                    <a:cubicBezTo>
                      <a:pt x="27205" y="107328"/>
                      <a:pt x="7096" y="80340"/>
                      <a:pt x="2069" y="60232"/>
                    </a:cubicBezTo>
                    <a:cubicBezTo>
                      <a:pt x="-2958" y="40124"/>
                      <a:pt x="1540" y="-13322"/>
                      <a:pt x="11594" y="30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69DFC3AF-1F24-4D4B-99F0-2A5BC24CB1EA}"/>
                  </a:ext>
                </a:extLst>
              </p:cNvPr>
              <p:cNvSpPr/>
              <p:nvPr/>
            </p:nvSpPr>
            <p:spPr>
              <a:xfrm>
                <a:off x="5304822" y="2907001"/>
                <a:ext cx="111155" cy="377918"/>
              </a:xfrm>
              <a:custGeom>
                <a:avLst/>
                <a:gdLst>
                  <a:gd name="connsiteX0" fmla="*/ 603 w 111155"/>
                  <a:gd name="connsiteY0" fmla="*/ 148937 h 377918"/>
                  <a:gd name="connsiteX1" fmla="*/ 51403 w 111155"/>
                  <a:gd name="connsiteY1" fmla="*/ 271174 h 377918"/>
                  <a:gd name="connsiteX2" fmla="*/ 60928 w 111155"/>
                  <a:gd name="connsiteY2" fmla="*/ 348962 h 377918"/>
                  <a:gd name="connsiteX3" fmla="*/ 86328 w 111155"/>
                  <a:gd name="connsiteY3" fmla="*/ 299749 h 377918"/>
                  <a:gd name="connsiteX4" fmla="*/ 110141 w 111155"/>
                  <a:gd name="connsiteY4" fmla="*/ 228312 h 377918"/>
                  <a:gd name="connsiteX5" fmla="*/ 105378 w 111155"/>
                  <a:gd name="connsiteY5" fmla="*/ 160049 h 377918"/>
                  <a:gd name="connsiteX6" fmla="*/ 92678 w 111155"/>
                  <a:gd name="connsiteY6" fmla="*/ 1299 h 377918"/>
                  <a:gd name="connsiteX7" fmla="*/ 73628 w 111155"/>
                  <a:gd name="connsiteY7" fmla="*/ 90199 h 377918"/>
                  <a:gd name="connsiteX8" fmla="*/ 73628 w 111155"/>
                  <a:gd name="connsiteY8" fmla="*/ 187037 h 377918"/>
                  <a:gd name="connsiteX9" fmla="*/ 52991 w 111155"/>
                  <a:gd name="connsiteY9" fmla="*/ 55274 h 377918"/>
                  <a:gd name="connsiteX10" fmla="*/ 6953 w 111155"/>
                  <a:gd name="connsiteY10" fmla="*/ 13999 h 377918"/>
                  <a:gd name="connsiteX11" fmla="*/ 48228 w 111155"/>
                  <a:gd name="connsiteY11" fmla="*/ 58449 h 377918"/>
                  <a:gd name="connsiteX12" fmla="*/ 54578 w 111155"/>
                  <a:gd name="connsiteY12" fmla="*/ 96549 h 377918"/>
                  <a:gd name="connsiteX13" fmla="*/ 57753 w 111155"/>
                  <a:gd name="connsiteY13" fmla="*/ 368012 h 377918"/>
                  <a:gd name="connsiteX14" fmla="*/ 26003 w 111155"/>
                  <a:gd name="connsiteY14" fmla="*/ 304512 h 377918"/>
                  <a:gd name="connsiteX15" fmla="*/ 603 w 111155"/>
                  <a:gd name="connsiteY15" fmla="*/ 148937 h 3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155" h="377918">
                    <a:moveTo>
                      <a:pt x="603" y="148937"/>
                    </a:moveTo>
                    <a:cubicBezTo>
                      <a:pt x="4836" y="143381"/>
                      <a:pt x="41349" y="237836"/>
                      <a:pt x="51403" y="271174"/>
                    </a:cubicBezTo>
                    <a:cubicBezTo>
                      <a:pt x="61457" y="304512"/>
                      <a:pt x="55107" y="344200"/>
                      <a:pt x="60928" y="348962"/>
                    </a:cubicBezTo>
                    <a:cubicBezTo>
                      <a:pt x="66749" y="353724"/>
                      <a:pt x="78126" y="319857"/>
                      <a:pt x="86328" y="299749"/>
                    </a:cubicBezTo>
                    <a:cubicBezTo>
                      <a:pt x="94530" y="279641"/>
                      <a:pt x="106966" y="251595"/>
                      <a:pt x="110141" y="228312"/>
                    </a:cubicBezTo>
                    <a:cubicBezTo>
                      <a:pt x="113316" y="205029"/>
                      <a:pt x="108288" y="197884"/>
                      <a:pt x="105378" y="160049"/>
                    </a:cubicBezTo>
                    <a:cubicBezTo>
                      <a:pt x="102468" y="122214"/>
                      <a:pt x="97970" y="12941"/>
                      <a:pt x="92678" y="1299"/>
                    </a:cubicBezTo>
                    <a:cubicBezTo>
                      <a:pt x="87386" y="-10343"/>
                      <a:pt x="76803" y="59243"/>
                      <a:pt x="73628" y="90199"/>
                    </a:cubicBezTo>
                    <a:cubicBezTo>
                      <a:pt x="70453" y="121155"/>
                      <a:pt x="77067" y="192858"/>
                      <a:pt x="73628" y="187037"/>
                    </a:cubicBezTo>
                    <a:cubicBezTo>
                      <a:pt x="70189" y="181216"/>
                      <a:pt x="64103" y="84114"/>
                      <a:pt x="52991" y="55274"/>
                    </a:cubicBezTo>
                    <a:cubicBezTo>
                      <a:pt x="41879" y="26434"/>
                      <a:pt x="7747" y="13470"/>
                      <a:pt x="6953" y="13999"/>
                    </a:cubicBezTo>
                    <a:cubicBezTo>
                      <a:pt x="6159" y="14528"/>
                      <a:pt x="40291" y="44691"/>
                      <a:pt x="48228" y="58449"/>
                    </a:cubicBezTo>
                    <a:cubicBezTo>
                      <a:pt x="56166" y="72207"/>
                      <a:pt x="52991" y="44955"/>
                      <a:pt x="54578" y="96549"/>
                    </a:cubicBezTo>
                    <a:cubicBezTo>
                      <a:pt x="56165" y="148143"/>
                      <a:pt x="62515" y="333352"/>
                      <a:pt x="57753" y="368012"/>
                    </a:cubicBezTo>
                    <a:cubicBezTo>
                      <a:pt x="52991" y="402672"/>
                      <a:pt x="36586" y="337850"/>
                      <a:pt x="26003" y="304512"/>
                    </a:cubicBezTo>
                    <a:cubicBezTo>
                      <a:pt x="15420" y="271175"/>
                      <a:pt x="-3630" y="154493"/>
                      <a:pt x="603" y="1489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1F6F8E4B-D57E-47FE-8DAA-24F7038A5439}"/>
                  </a:ext>
                </a:extLst>
              </p:cNvPr>
              <p:cNvSpPr/>
              <p:nvPr/>
            </p:nvSpPr>
            <p:spPr>
              <a:xfrm>
                <a:off x="5147370" y="2582778"/>
                <a:ext cx="112428" cy="164797"/>
              </a:xfrm>
              <a:custGeom>
                <a:avLst/>
                <a:gdLst>
                  <a:gd name="connsiteX0" fmla="*/ 893 w 112428"/>
                  <a:gd name="connsiteY0" fmla="*/ 85 h 164797"/>
                  <a:gd name="connsiteX1" fmla="*/ 67568 w 112428"/>
                  <a:gd name="connsiteY1" fmla="*/ 54060 h 164797"/>
                  <a:gd name="connsiteX2" fmla="*/ 112018 w 112428"/>
                  <a:gd name="connsiteY2" fmla="*/ 163597 h 164797"/>
                  <a:gd name="connsiteX3" fmla="*/ 86618 w 112428"/>
                  <a:gd name="connsiteY3" fmla="*/ 109622 h 164797"/>
                  <a:gd name="connsiteX4" fmla="*/ 35818 w 112428"/>
                  <a:gd name="connsiteY4" fmla="*/ 65172 h 164797"/>
                  <a:gd name="connsiteX5" fmla="*/ 893 w 112428"/>
                  <a:gd name="connsiteY5" fmla="*/ 85 h 16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428" h="164797">
                    <a:moveTo>
                      <a:pt x="893" y="85"/>
                    </a:moveTo>
                    <a:cubicBezTo>
                      <a:pt x="6185" y="-1767"/>
                      <a:pt x="49047" y="26808"/>
                      <a:pt x="67568" y="54060"/>
                    </a:cubicBezTo>
                    <a:cubicBezTo>
                      <a:pt x="86089" y="81312"/>
                      <a:pt x="108843" y="154337"/>
                      <a:pt x="112018" y="163597"/>
                    </a:cubicBezTo>
                    <a:cubicBezTo>
                      <a:pt x="115193" y="172857"/>
                      <a:pt x="99318" y="126026"/>
                      <a:pt x="86618" y="109622"/>
                    </a:cubicBezTo>
                    <a:cubicBezTo>
                      <a:pt x="73918" y="93218"/>
                      <a:pt x="56985" y="78930"/>
                      <a:pt x="35818" y="65172"/>
                    </a:cubicBezTo>
                    <a:cubicBezTo>
                      <a:pt x="14651" y="51414"/>
                      <a:pt x="-4399" y="1937"/>
                      <a:pt x="893" y="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6C8DDD93-A0DC-4D8D-A2B4-69A9C78BBDBC}"/>
                  </a:ext>
                </a:extLst>
              </p:cNvPr>
              <p:cNvSpPr/>
              <p:nvPr/>
            </p:nvSpPr>
            <p:spPr>
              <a:xfrm>
                <a:off x="5193702" y="2577848"/>
                <a:ext cx="191935" cy="337574"/>
              </a:xfrm>
              <a:custGeom>
                <a:avLst/>
                <a:gdLst>
                  <a:gd name="connsiteX0" fmla="*/ 598 w 191935"/>
                  <a:gd name="connsiteY0" fmla="*/ 1840 h 337574"/>
                  <a:gd name="connsiteX1" fmla="*/ 40286 w 191935"/>
                  <a:gd name="connsiteY1" fmla="*/ 63752 h 337574"/>
                  <a:gd name="connsiteX2" fmla="*/ 119661 w 191935"/>
                  <a:gd name="connsiteY2" fmla="*/ 190752 h 337574"/>
                  <a:gd name="connsiteX3" fmla="*/ 187923 w 191935"/>
                  <a:gd name="connsiteY3" fmla="*/ 330452 h 337574"/>
                  <a:gd name="connsiteX4" fmla="*/ 168873 w 191935"/>
                  <a:gd name="connsiteY4" fmla="*/ 309815 h 337574"/>
                  <a:gd name="connsiteX5" fmla="*/ 45048 w 191935"/>
                  <a:gd name="connsiteY5" fmla="*/ 246315 h 337574"/>
                  <a:gd name="connsiteX6" fmla="*/ 143473 w 191935"/>
                  <a:gd name="connsiteY6" fmla="*/ 271715 h 337574"/>
                  <a:gd name="connsiteX7" fmla="*/ 119661 w 191935"/>
                  <a:gd name="connsiteY7" fmla="*/ 209802 h 337574"/>
                  <a:gd name="connsiteX8" fmla="*/ 68861 w 191935"/>
                  <a:gd name="connsiteY8" fmla="*/ 130427 h 337574"/>
                  <a:gd name="connsiteX9" fmla="*/ 598 w 191935"/>
                  <a:gd name="connsiteY9" fmla="*/ 1840 h 337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935" h="337574">
                    <a:moveTo>
                      <a:pt x="598" y="1840"/>
                    </a:moveTo>
                    <a:cubicBezTo>
                      <a:pt x="-4164" y="-9272"/>
                      <a:pt x="20442" y="32267"/>
                      <a:pt x="40286" y="63752"/>
                    </a:cubicBezTo>
                    <a:cubicBezTo>
                      <a:pt x="60130" y="95237"/>
                      <a:pt x="95055" y="146302"/>
                      <a:pt x="119661" y="190752"/>
                    </a:cubicBezTo>
                    <a:cubicBezTo>
                      <a:pt x="144267" y="235202"/>
                      <a:pt x="179721" y="310608"/>
                      <a:pt x="187923" y="330452"/>
                    </a:cubicBezTo>
                    <a:cubicBezTo>
                      <a:pt x="196125" y="350296"/>
                      <a:pt x="192685" y="323838"/>
                      <a:pt x="168873" y="309815"/>
                    </a:cubicBezTo>
                    <a:cubicBezTo>
                      <a:pt x="145061" y="295792"/>
                      <a:pt x="49281" y="252665"/>
                      <a:pt x="45048" y="246315"/>
                    </a:cubicBezTo>
                    <a:cubicBezTo>
                      <a:pt x="40815" y="239965"/>
                      <a:pt x="131038" y="277801"/>
                      <a:pt x="143473" y="271715"/>
                    </a:cubicBezTo>
                    <a:cubicBezTo>
                      <a:pt x="155909" y="265630"/>
                      <a:pt x="132096" y="233350"/>
                      <a:pt x="119661" y="209802"/>
                    </a:cubicBezTo>
                    <a:cubicBezTo>
                      <a:pt x="107226" y="186254"/>
                      <a:pt x="88440" y="164558"/>
                      <a:pt x="68861" y="130427"/>
                    </a:cubicBezTo>
                    <a:cubicBezTo>
                      <a:pt x="49282" y="96296"/>
                      <a:pt x="5360" y="12952"/>
                      <a:pt x="598" y="18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DCF28E31-8218-4743-B172-8A7FF2D63C72}"/>
                  </a:ext>
                </a:extLst>
              </p:cNvPr>
              <p:cNvSpPr/>
              <p:nvPr/>
            </p:nvSpPr>
            <p:spPr>
              <a:xfrm>
                <a:off x="5121269" y="2895395"/>
                <a:ext cx="166408" cy="433067"/>
              </a:xfrm>
              <a:custGeom>
                <a:avLst/>
                <a:gdLst>
                  <a:gd name="connsiteX0" fmla="*/ 6 w 166408"/>
                  <a:gd name="connsiteY0" fmla="*/ 205 h 433067"/>
                  <a:gd name="connsiteX1" fmla="*/ 96844 w 166408"/>
                  <a:gd name="connsiteY1" fmla="*/ 201818 h 433067"/>
                  <a:gd name="connsiteX2" fmla="*/ 141294 w 166408"/>
                  <a:gd name="connsiteY2" fmla="*/ 319293 h 433067"/>
                  <a:gd name="connsiteX3" fmla="*/ 163519 w 166408"/>
                  <a:gd name="connsiteY3" fmla="*/ 432005 h 433067"/>
                  <a:gd name="connsiteX4" fmla="*/ 158756 w 166408"/>
                  <a:gd name="connsiteY4" fmla="*/ 368505 h 433067"/>
                  <a:gd name="connsiteX5" fmla="*/ 96844 w 166408"/>
                  <a:gd name="connsiteY5" fmla="*/ 247855 h 433067"/>
                  <a:gd name="connsiteX6" fmla="*/ 92081 w 166408"/>
                  <a:gd name="connsiteY6" fmla="*/ 241505 h 433067"/>
                  <a:gd name="connsiteX7" fmla="*/ 6 w 166408"/>
                  <a:gd name="connsiteY7" fmla="*/ 205 h 43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408" h="433067">
                    <a:moveTo>
                      <a:pt x="6" y="205"/>
                    </a:moveTo>
                    <a:cubicBezTo>
                      <a:pt x="800" y="-6410"/>
                      <a:pt x="73296" y="148637"/>
                      <a:pt x="96844" y="201818"/>
                    </a:cubicBezTo>
                    <a:cubicBezTo>
                      <a:pt x="120392" y="254999"/>
                      <a:pt x="130182" y="280929"/>
                      <a:pt x="141294" y="319293"/>
                    </a:cubicBezTo>
                    <a:cubicBezTo>
                      <a:pt x="152406" y="357657"/>
                      <a:pt x="160609" y="423803"/>
                      <a:pt x="163519" y="432005"/>
                    </a:cubicBezTo>
                    <a:cubicBezTo>
                      <a:pt x="166429" y="440207"/>
                      <a:pt x="169869" y="399197"/>
                      <a:pt x="158756" y="368505"/>
                    </a:cubicBezTo>
                    <a:cubicBezTo>
                      <a:pt x="147644" y="337813"/>
                      <a:pt x="107957" y="269022"/>
                      <a:pt x="96844" y="247855"/>
                    </a:cubicBezTo>
                    <a:cubicBezTo>
                      <a:pt x="85732" y="226688"/>
                      <a:pt x="106898" y="280399"/>
                      <a:pt x="92081" y="241505"/>
                    </a:cubicBezTo>
                    <a:cubicBezTo>
                      <a:pt x="77264" y="202611"/>
                      <a:pt x="-788" y="6820"/>
                      <a:pt x="6" y="2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21E55677-5A4B-4A60-9036-ACDD87636BAF}"/>
                  </a:ext>
                </a:extLst>
              </p:cNvPr>
              <p:cNvSpPr/>
              <p:nvPr/>
            </p:nvSpPr>
            <p:spPr>
              <a:xfrm>
                <a:off x="5096713" y="2695397"/>
                <a:ext cx="99287" cy="154486"/>
              </a:xfrm>
              <a:custGeom>
                <a:avLst/>
                <a:gdLst>
                  <a:gd name="connsiteX0" fmla="*/ 750 w 99287"/>
                  <a:gd name="connsiteY0" fmla="*/ 178 h 154486"/>
                  <a:gd name="connsiteX1" fmla="*/ 37262 w 99287"/>
                  <a:gd name="connsiteY1" fmla="*/ 104953 h 154486"/>
                  <a:gd name="connsiteX2" fmla="*/ 99175 w 99287"/>
                  <a:gd name="connsiteY2" fmla="*/ 154166 h 154486"/>
                  <a:gd name="connsiteX3" fmla="*/ 51550 w 99287"/>
                  <a:gd name="connsiteY3" fmla="*/ 124003 h 154486"/>
                  <a:gd name="connsiteX4" fmla="*/ 15037 w 99287"/>
                  <a:gd name="connsiteY4" fmla="*/ 81141 h 154486"/>
                  <a:gd name="connsiteX5" fmla="*/ 750 w 99287"/>
                  <a:gd name="connsiteY5" fmla="*/ 178 h 15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287" h="154486">
                    <a:moveTo>
                      <a:pt x="750" y="178"/>
                    </a:moveTo>
                    <a:cubicBezTo>
                      <a:pt x="4454" y="4147"/>
                      <a:pt x="20858" y="79288"/>
                      <a:pt x="37262" y="104953"/>
                    </a:cubicBezTo>
                    <a:cubicBezTo>
                      <a:pt x="53666" y="130618"/>
                      <a:pt x="96794" y="150991"/>
                      <a:pt x="99175" y="154166"/>
                    </a:cubicBezTo>
                    <a:cubicBezTo>
                      <a:pt x="101556" y="157341"/>
                      <a:pt x="65573" y="136174"/>
                      <a:pt x="51550" y="124003"/>
                    </a:cubicBezTo>
                    <a:cubicBezTo>
                      <a:pt x="37527" y="111832"/>
                      <a:pt x="22181" y="102572"/>
                      <a:pt x="15037" y="81141"/>
                    </a:cubicBezTo>
                    <a:cubicBezTo>
                      <a:pt x="7893" y="59710"/>
                      <a:pt x="-2954" y="-3791"/>
                      <a:pt x="750" y="1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611E69FB-E121-446E-B9EE-F12B414039A7}"/>
                  </a:ext>
                </a:extLst>
              </p:cNvPr>
              <p:cNvSpPr/>
              <p:nvPr/>
            </p:nvSpPr>
            <p:spPr>
              <a:xfrm>
                <a:off x="5231678" y="3003481"/>
                <a:ext cx="86440" cy="353140"/>
              </a:xfrm>
              <a:custGeom>
                <a:avLst/>
                <a:gdLst>
                  <a:gd name="connsiteX0" fmla="*/ 722 w 86440"/>
                  <a:gd name="connsiteY0" fmla="*/ 69 h 353140"/>
                  <a:gd name="connsiteX1" fmla="*/ 15010 w 86440"/>
                  <a:gd name="connsiteY1" fmla="*/ 117544 h 353140"/>
                  <a:gd name="connsiteX2" fmla="*/ 49935 w 86440"/>
                  <a:gd name="connsiteY2" fmla="*/ 185807 h 353140"/>
                  <a:gd name="connsiteX3" fmla="*/ 84860 w 86440"/>
                  <a:gd name="connsiteY3" fmla="*/ 350907 h 353140"/>
                  <a:gd name="connsiteX4" fmla="*/ 78510 w 86440"/>
                  <a:gd name="connsiteY4" fmla="*/ 276294 h 353140"/>
                  <a:gd name="connsiteX5" fmla="*/ 61047 w 86440"/>
                  <a:gd name="connsiteY5" fmla="*/ 204857 h 353140"/>
                  <a:gd name="connsiteX6" fmla="*/ 35647 w 86440"/>
                  <a:gd name="connsiteY6" fmla="*/ 135007 h 353140"/>
                  <a:gd name="connsiteX7" fmla="*/ 722 w 86440"/>
                  <a:gd name="connsiteY7" fmla="*/ 69 h 35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440" h="353140">
                    <a:moveTo>
                      <a:pt x="722" y="69"/>
                    </a:moveTo>
                    <a:cubicBezTo>
                      <a:pt x="-2718" y="-2842"/>
                      <a:pt x="6808" y="86588"/>
                      <a:pt x="15010" y="117544"/>
                    </a:cubicBezTo>
                    <a:cubicBezTo>
                      <a:pt x="23212" y="148500"/>
                      <a:pt x="38293" y="146913"/>
                      <a:pt x="49935" y="185807"/>
                    </a:cubicBezTo>
                    <a:cubicBezTo>
                      <a:pt x="61577" y="224701"/>
                      <a:pt x="80098" y="335826"/>
                      <a:pt x="84860" y="350907"/>
                    </a:cubicBezTo>
                    <a:cubicBezTo>
                      <a:pt x="89622" y="365988"/>
                      <a:pt x="82479" y="300636"/>
                      <a:pt x="78510" y="276294"/>
                    </a:cubicBezTo>
                    <a:cubicBezTo>
                      <a:pt x="74541" y="251952"/>
                      <a:pt x="68191" y="228405"/>
                      <a:pt x="61047" y="204857"/>
                    </a:cubicBezTo>
                    <a:cubicBezTo>
                      <a:pt x="53903" y="181309"/>
                      <a:pt x="43849" y="162259"/>
                      <a:pt x="35647" y="135007"/>
                    </a:cubicBezTo>
                    <a:cubicBezTo>
                      <a:pt x="27445" y="107755"/>
                      <a:pt x="4162" y="2980"/>
                      <a:pt x="722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D7C4FB16-D9A1-45DA-A285-3DE170B6F597}"/>
                  </a:ext>
                </a:extLst>
              </p:cNvPr>
              <p:cNvSpPr/>
              <p:nvPr/>
            </p:nvSpPr>
            <p:spPr>
              <a:xfrm>
                <a:off x="5063948" y="3121769"/>
                <a:ext cx="214519" cy="265084"/>
              </a:xfrm>
              <a:custGeom>
                <a:avLst/>
                <a:gdLst>
                  <a:gd name="connsiteX0" fmla="*/ 177 w 214519"/>
                  <a:gd name="connsiteY0" fmla="*/ 844 h 265084"/>
                  <a:gd name="connsiteX1" fmla="*/ 155752 w 214519"/>
                  <a:gd name="connsiteY1" fmla="*/ 159594 h 265084"/>
                  <a:gd name="connsiteX2" fmla="*/ 198615 w 214519"/>
                  <a:gd name="connsiteY2" fmla="*/ 229444 h 265084"/>
                  <a:gd name="connsiteX3" fmla="*/ 214490 w 214519"/>
                  <a:gd name="connsiteY3" fmla="*/ 264369 h 265084"/>
                  <a:gd name="connsiteX4" fmla="*/ 195440 w 214519"/>
                  <a:gd name="connsiteY4" fmla="*/ 199281 h 265084"/>
                  <a:gd name="connsiteX5" fmla="*/ 163690 w 214519"/>
                  <a:gd name="connsiteY5" fmla="*/ 145306 h 265084"/>
                  <a:gd name="connsiteX6" fmla="*/ 125590 w 214519"/>
                  <a:gd name="connsiteY6" fmla="*/ 99269 h 265084"/>
                  <a:gd name="connsiteX7" fmla="*/ 177 w 214519"/>
                  <a:gd name="connsiteY7" fmla="*/ 844 h 26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519" h="265084">
                    <a:moveTo>
                      <a:pt x="177" y="844"/>
                    </a:moveTo>
                    <a:cubicBezTo>
                      <a:pt x="5204" y="10898"/>
                      <a:pt x="122679" y="121494"/>
                      <a:pt x="155752" y="159594"/>
                    </a:cubicBezTo>
                    <a:cubicBezTo>
                      <a:pt x="188825" y="197694"/>
                      <a:pt x="188825" y="211981"/>
                      <a:pt x="198615" y="229444"/>
                    </a:cubicBezTo>
                    <a:cubicBezTo>
                      <a:pt x="208405" y="246907"/>
                      <a:pt x="215019" y="269396"/>
                      <a:pt x="214490" y="264369"/>
                    </a:cubicBezTo>
                    <a:cubicBezTo>
                      <a:pt x="213961" y="259342"/>
                      <a:pt x="203907" y="219125"/>
                      <a:pt x="195440" y="199281"/>
                    </a:cubicBezTo>
                    <a:cubicBezTo>
                      <a:pt x="186973" y="179437"/>
                      <a:pt x="175332" y="161975"/>
                      <a:pt x="163690" y="145306"/>
                    </a:cubicBezTo>
                    <a:cubicBezTo>
                      <a:pt x="152048" y="128637"/>
                      <a:pt x="153107" y="125198"/>
                      <a:pt x="125590" y="99269"/>
                    </a:cubicBezTo>
                    <a:cubicBezTo>
                      <a:pt x="98073" y="73340"/>
                      <a:pt x="-4850" y="-9210"/>
                      <a:pt x="177" y="8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CA786290-C7A8-43B1-B098-5FFC84E83CCC}"/>
                  </a:ext>
                </a:extLst>
              </p:cNvPr>
              <p:cNvSpPr/>
              <p:nvPr/>
            </p:nvSpPr>
            <p:spPr>
              <a:xfrm>
                <a:off x="5073265" y="3155545"/>
                <a:ext cx="184739" cy="443715"/>
              </a:xfrm>
              <a:custGeom>
                <a:avLst/>
                <a:gdLst>
                  <a:gd name="connsiteX0" fmla="*/ 385 w 184739"/>
                  <a:gd name="connsiteY0" fmla="*/ 1993 h 443715"/>
                  <a:gd name="connsiteX1" fmla="*/ 117860 w 184739"/>
                  <a:gd name="connsiteY1" fmla="*/ 189318 h 443715"/>
                  <a:gd name="connsiteX2" fmla="*/ 140085 w 184739"/>
                  <a:gd name="connsiteY2" fmla="*/ 279805 h 443715"/>
                  <a:gd name="connsiteX3" fmla="*/ 155960 w 184739"/>
                  <a:gd name="connsiteY3" fmla="*/ 327430 h 443715"/>
                  <a:gd name="connsiteX4" fmla="*/ 184535 w 184739"/>
                  <a:gd name="connsiteY4" fmla="*/ 443318 h 443715"/>
                  <a:gd name="connsiteX5" fmla="*/ 167073 w 184739"/>
                  <a:gd name="connsiteY5" fmla="*/ 360768 h 443715"/>
                  <a:gd name="connsiteX6" fmla="*/ 135323 w 184739"/>
                  <a:gd name="connsiteY6" fmla="*/ 238530 h 443715"/>
                  <a:gd name="connsiteX7" fmla="*/ 124210 w 184739"/>
                  <a:gd name="connsiteY7" fmla="*/ 187730 h 443715"/>
                  <a:gd name="connsiteX8" fmla="*/ 81348 w 184739"/>
                  <a:gd name="connsiteY8" fmla="*/ 97243 h 443715"/>
                  <a:gd name="connsiteX9" fmla="*/ 385 w 184739"/>
                  <a:gd name="connsiteY9" fmla="*/ 1993 h 44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739" h="443715">
                    <a:moveTo>
                      <a:pt x="385" y="1993"/>
                    </a:moveTo>
                    <a:cubicBezTo>
                      <a:pt x="6470" y="17339"/>
                      <a:pt x="94577" y="143016"/>
                      <a:pt x="117860" y="189318"/>
                    </a:cubicBezTo>
                    <a:cubicBezTo>
                      <a:pt x="141143" y="235620"/>
                      <a:pt x="133735" y="256786"/>
                      <a:pt x="140085" y="279805"/>
                    </a:cubicBezTo>
                    <a:cubicBezTo>
                      <a:pt x="146435" y="302824"/>
                      <a:pt x="148552" y="300178"/>
                      <a:pt x="155960" y="327430"/>
                    </a:cubicBezTo>
                    <a:cubicBezTo>
                      <a:pt x="163368" y="354682"/>
                      <a:pt x="182683" y="437762"/>
                      <a:pt x="184535" y="443318"/>
                    </a:cubicBezTo>
                    <a:cubicBezTo>
                      <a:pt x="186387" y="448874"/>
                      <a:pt x="175275" y="394899"/>
                      <a:pt x="167073" y="360768"/>
                    </a:cubicBezTo>
                    <a:cubicBezTo>
                      <a:pt x="158871" y="326637"/>
                      <a:pt x="142467" y="267370"/>
                      <a:pt x="135323" y="238530"/>
                    </a:cubicBezTo>
                    <a:cubicBezTo>
                      <a:pt x="128179" y="209690"/>
                      <a:pt x="133206" y="211278"/>
                      <a:pt x="124210" y="187730"/>
                    </a:cubicBezTo>
                    <a:cubicBezTo>
                      <a:pt x="115214" y="164182"/>
                      <a:pt x="100663" y="130581"/>
                      <a:pt x="81348" y="97243"/>
                    </a:cubicBezTo>
                    <a:cubicBezTo>
                      <a:pt x="62034" y="63906"/>
                      <a:pt x="-5700" y="-13353"/>
                      <a:pt x="385" y="19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4C9781AF-824B-4962-9389-087B67C00AD3}"/>
                  </a:ext>
                </a:extLst>
              </p:cNvPr>
              <p:cNvSpPr/>
              <p:nvPr/>
            </p:nvSpPr>
            <p:spPr>
              <a:xfrm>
                <a:off x="5256213" y="3338402"/>
                <a:ext cx="68326" cy="382841"/>
              </a:xfrm>
              <a:custGeom>
                <a:avLst/>
                <a:gdLst>
                  <a:gd name="connsiteX0" fmla="*/ 68262 w 68326"/>
                  <a:gd name="connsiteY0" fmla="*/ 111 h 382841"/>
                  <a:gd name="connsiteX1" fmla="*/ 55562 w 68326"/>
                  <a:gd name="connsiteY1" fmla="*/ 142986 h 382841"/>
                  <a:gd name="connsiteX2" fmla="*/ 26987 w 68326"/>
                  <a:gd name="connsiteY2" fmla="*/ 208073 h 382841"/>
                  <a:gd name="connsiteX3" fmla="*/ 17462 w 68326"/>
                  <a:gd name="connsiteY3" fmla="*/ 231886 h 382841"/>
                  <a:gd name="connsiteX4" fmla="*/ 23812 w 68326"/>
                  <a:gd name="connsiteY4" fmla="*/ 266811 h 382841"/>
                  <a:gd name="connsiteX5" fmla="*/ 0 w 68326"/>
                  <a:gd name="connsiteY5" fmla="*/ 382698 h 382841"/>
                  <a:gd name="connsiteX6" fmla="*/ 23812 w 68326"/>
                  <a:gd name="connsiteY6" fmla="*/ 289036 h 382841"/>
                  <a:gd name="connsiteX7" fmla="*/ 25400 w 68326"/>
                  <a:gd name="connsiteY7" fmla="*/ 212836 h 382841"/>
                  <a:gd name="connsiteX8" fmla="*/ 50800 w 68326"/>
                  <a:gd name="connsiteY8" fmla="*/ 120761 h 382841"/>
                  <a:gd name="connsiteX9" fmla="*/ 68262 w 68326"/>
                  <a:gd name="connsiteY9" fmla="*/ 111 h 382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326" h="382841">
                    <a:moveTo>
                      <a:pt x="68262" y="111"/>
                    </a:moveTo>
                    <a:cubicBezTo>
                      <a:pt x="69056" y="3815"/>
                      <a:pt x="62441" y="108326"/>
                      <a:pt x="55562" y="142986"/>
                    </a:cubicBezTo>
                    <a:cubicBezTo>
                      <a:pt x="48683" y="177646"/>
                      <a:pt x="33337" y="193256"/>
                      <a:pt x="26987" y="208073"/>
                    </a:cubicBezTo>
                    <a:cubicBezTo>
                      <a:pt x="20637" y="222890"/>
                      <a:pt x="17991" y="222096"/>
                      <a:pt x="17462" y="231886"/>
                    </a:cubicBezTo>
                    <a:cubicBezTo>
                      <a:pt x="16933" y="241676"/>
                      <a:pt x="26722" y="241676"/>
                      <a:pt x="23812" y="266811"/>
                    </a:cubicBezTo>
                    <a:cubicBezTo>
                      <a:pt x="20902" y="291946"/>
                      <a:pt x="0" y="378994"/>
                      <a:pt x="0" y="382698"/>
                    </a:cubicBezTo>
                    <a:cubicBezTo>
                      <a:pt x="0" y="386402"/>
                      <a:pt x="19579" y="317346"/>
                      <a:pt x="23812" y="289036"/>
                    </a:cubicBezTo>
                    <a:cubicBezTo>
                      <a:pt x="28045" y="260726"/>
                      <a:pt x="20902" y="240882"/>
                      <a:pt x="25400" y="212836"/>
                    </a:cubicBezTo>
                    <a:cubicBezTo>
                      <a:pt x="29898" y="184790"/>
                      <a:pt x="43127" y="155686"/>
                      <a:pt x="50800" y="120761"/>
                    </a:cubicBezTo>
                    <a:cubicBezTo>
                      <a:pt x="58473" y="85836"/>
                      <a:pt x="67468" y="-3593"/>
                      <a:pt x="68262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96C921B0-FE4C-46E3-8B70-2CEBE6A140B8}"/>
                  </a:ext>
                </a:extLst>
              </p:cNvPr>
              <p:cNvSpPr/>
              <p:nvPr/>
            </p:nvSpPr>
            <p:spPr>
              <a:xfrm>
                <a:off x="5221272" y="3452022"/>
                <a:ext cx="67235" cy="246773"/>
              </a:xfrm>
              <a:custGeom>
                <a:avLst/>
                <a:gdLst>
                  <a:gd name="connsiteX0" fmla="*/ 16 w 67235"/>
                  <a:gd name="connsiteY0" fmla="*/ 791 h 246773"/>
                  <a:gd name="connsiteX1" fmla="*/ 60341 w 67235"/>
                  <a:gd name="connsiteY1" fmla="*/ 8728 h 246773"/>
                  <a:gd name="connsiteX2" fmla="*/ 61928 w 67235"/>
                  <a:gd name="connsiteY2" fmla="*/ 24603 h 246773"/>
                  <a:gd name="connsiteX3" fmla="*/ 34941 w 67235"/>
                  <a:gd name="connsiteY3" fmla="*/ 103978 h 246773"/>
                  <a:gd name="connsiteX4" fmla="*/ 34941 w 67235"/>
                  <a:gd name="connsiteY4" fmla="*/ 130966 h 246773"/>
                  <a:gd name="connsiteX5" fmla="*/ 36528 w 67235"/>
                  <a:gd name="connsiteY5" fmla="*/ 205578 h 246773"/>
                  <a:gd name="connsiteX6" fmla="*/ 36528 w 67235"/>
                  <a:gd name="connsiteY6" fmla="*/ 245266 h 246773"/>
                  <a:gd name="connsiteX7" fmla="*/ 38116 w 67235"/>
                  <a:gd name="connsiteY7" fmla="*/ 154778 h 246773"/>
                  <a:gd name="connsiteX8" fmla="*/ 44466 w 67235"/>
                  <a:gd name="connsiteY8" fmla="*/ 91278 h 246773"/>
                  <a:gd name="connsiteX9" fmla="*/ 66691 w 67235"/>
                  <a:gd name="connsiteY9" fmla="*/ 27778 h 246773"/>
                  <a:gd name="connsiteX10" fmla="*/ 16 w 67235"/>
                  <a:gd name="connsiteY10" fmla="*/ 791 h 24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235" h="246773">
                    <a:moveTo>
                      <a:pt x="16" y="791"/>
                    </a:moveTo>
                    <a:cubicBezTo>
                      <a:pt x="-1042" y="-2384"/>
                      <a:pt x="50022" y="4759"/>
                      <a:pt x="60341" y="8728"/>
                    </a:cubicBezTo>
                    <a:cubicBezTo>
                      <a:pt x="70660" y="12697"/>
                      <a:pt x="66161" y="8728"/>
                      <a:pt x="61928" y="24603"/>
                    </a:cubicBezTo>
                    <a:cubicBezTo>
                      <a:pt x="57695" y="40478"/>
                      <a:pt x="39439" y="86251"/>
                      <a:pt x="34941" y="103978"/>
                    </a:cubicBezTo>
                    <a:cubicBezTo>
                      <a:pt x="30443" y="121705"/>
                      <a:pt x="34677" y="114033"/>
                      <a:pt x="34941" y="130966"/>
                    </a:cubicBezTo>
                    <a:cubicBezTo>
                      <a:pt x="35206" y="147899"/>
                      <a:pt x="36264" y="186528"/>
                      <a:pt x="36528" y="205578"/>
                    </a:cubicBezTo>
                    <a:cubicBezTo>
                      <a:pt x="36792" y="224628"/>
                      <a:pt x="36263" y="253733"/>
                      <a:pt x="36528" y="245266"/>
                    </a:cubicBezTo>
                    <a:cubicBezTo>
                      <a:pt x="36793" y="236799"/>
                      <a:pt x="36793" y="180443"/>
                      <a:pt x="38116" y="154778"/>
                    </a:cubicBezTo>
                    <a:cubicBezTo>
                      <a:pt x="39439" y="129113"/>
                      <a:pt x="39704" y="112445"/>
                      <a:pt x="44466" y="91278"/>
                    </a:cubicBezTo>
                    <a:cubicBezTo>
                      <a:pt x="49228" y="70111"/>
                      <a:pt x="70924" y="41801"/>
                      <a:pt x="66691" y="27778"/>
                    </a:cubicBezTo>
                    <a:cubicBezTo>
                      <a:pt x="62458" y="13755"/>
                      <a:pt x="1074" y="3966"/>
                      <a:pt x="16" y="7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54995331-325F-4F04-B23E-FA29DAAC139E}"/>
                  </a:ext>
                </a:extLst>
              </p:cNvPr>
              <p:cNvSpPr/>
              <p:nvPr/>
            </p:nvSpPr>
            <p:spPr>
              <a:xfrm>
                <a:off x="5196881" y="3343678"/>
                <a:ext cx="122486" cy="48956"/>
              </a:xfrm>
              <a:custGeom>
                <a:avLst/>
                <a:gdLst>
                  <a:gd name="connsiteX0" fmla="*/ 594 w 122486"/>
                  <a:gd name="connsiteY0" fmla="*/ 4360 h 48956"/>
                  <a:gd name="connsiteX1" fmla="*/ 105369 w 122486"/>
                  <a:gd name="connsiteY1" fmla="*/ 1185 h 48956"/>
                  <a:gd name="connsiteX2" fmla="*/ 121244 w 122486"/>
                  <a:gd name="connsiteY2" fmla="*/ 26585 h 48956"/>
                  <a:gd name="connsiteX3" fmla="*/ 119657 w 122486"/>
                  <a:gd name="connsiteY3" fmla="*/ 48810 h 48956"/>
                  <a:gd name="connsiteX4" fmla="*/ 105369 w 122486"/>
                  <a:gd name="connsiteY4" fmla="*/ 15472 h 48956"/>
                  <a:gd name="connsiteX5" fmla="*/ 64094 w 122486"/>
                  <a:gd name="connsiteY5" fmla="*/ 5947 h 48956"/>
                  <a:gd name="connsiteX6" fmla="*/ 594 w 122486"/>
                  <a:gd name="connsiteY6" fmla="*/ 4360 h 4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6" h="48956">
                    <a:moveTo>
                      <a:pt x="594" y="4360"/>
                    </a:moveTo>
                    <a:cubicBezTo>
                      <a:pt x="7473" y="3566"/>
                      <a:pt x="85261" y="-2519"/>
                      <a:pt x="105369" y="1185"/>
                    </a:cubicBezTo>
                    <a:cubicBezTo>
                      <a:pt x="125477" y="4889"/>
                      <a:pt x="118863" y="18648"/>
                      <a:pt x="121244" y="26585"/>
                    </a:cubicBezTo>
                    <a:cubicBezTo>
                      <a:pt x="123625" y="34522"/>
                      <a:pt x="122303" y="50662"/>
                      <a:pt x="119657" y="48810"/>
                    </a:cubicBezTo>
                    <a:cubicBezTo>
                      <a:pt x="117011" y="46958"/>
                      <a:pt x="114630" y="22616"/>
                      <a:pt x="105369" y="15472"/>
                    </a:cubicBezTo>
                    <a:cubicBezTo>
                      <a:pt x="96109" y="8328"/>
                      <a:pt x="79704" y="8593"/>
                      <a:pt x="64094" y="5947"/>
                    </a:cubicBezTo>
                    <a:cubicBezTo>
                      <a:pt x="48484" y="3301"/>
                      <a:pt x="-6285" y="5154"/>
                      <a:pt x="594" y="43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ACCE2687-4838-4501-A2A9-9EB55880BE2B}"/>
                  </a:ext>
                </a:extLst>
              </p:cNvPr>
              <p:cNvSpPr/>
              <p:nvPr/>
            </p:nvSpPr>
            <p:spPr>
              <a:xfrm>
                <a:off x="5213350" y="3354108"/>
                <a:ext cx="79403" cy="59329"/>
              </a:xfrm>
              <a:custGeom>
                <a:avLst/>
                <a:gdLst>
                  <a:gd name="connsiteX0" fmla="*/ 0 w 79403"/>
                  <a:gd name="connsiteY0" fmla="*/ 280 h 59329"/>
                  <a:gd name="connsiteX1" fmla="*/ 65088 w 79403"/>
                  <a:gd name="connsiteY1" fmla="*/ 24092 h 59329"/>
                  <a:gd name="connsiteX2" fmla="*/ 79375 w 79403"/>
                  <a:gd name="connsiteY2" fmla="*/ 59017 h 59329"/>
                  <a:gd name="connsiteX3" fmla="*/ 63500 w 79403"/>
                  <a:gd name="connsiteY3" fmla="*/ 39967 h 59329"/>
                  <a:gd name="connsiteX4" fmla="*/ 0 w 79403"/>
                  <a:gd name="connsiteY4" fmla="*/ 280 h 5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3" h="59329">
                    <a:moveTo>
                      <a:pt x="0" y="280"/>
                    </a:moveTo>
                    <a:cubicBezTo>
                      <a:pt x="265" y="-2366"/>
                      <a:pt x="51859" y="14303"/>
                      <a:pt x="65088" y="24092"/>
                    </a:cubicBezTo>
                    <a:cubicBezTo>
                      <a:pt x="78317" y="33881"/>
                      <a:pt x="79640" y="56371"/>
                      <a:pt x="79375" y="59017"/>
                    </a:cubicBezTo>
                    <a:cubicBezTo>
                      <a:pt x="79110" y="61663"/>
                      <a:pt x="74348" y="46846"/>
                      <a:pt x="63500" y="39967"/>
                    </a:cubicBezTo>
                    <a:cubicBezTo>
                      <a:pt x="52652" y="33088"/>
                      <a:pt x="-265" y="2926"/>
                      <a:pt x="0" y="2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C2956F6B-D7ED-4A60-8569-8EFF99BAF207}"/>
                  </a:ext>
                </a:extLst>
              </p:cNvPr>
              <p:cNvSpPr/>
              <p:nvPr/>
            </p:nvSpPr>
            <p:spPr>
              <a:xfrm>
                <a:off x="4711160" y="2749428"/>
                <a:ext cx="352973" cy="125558"/>
              </a:xfrm>
              <a:custGeom>
                <a:avLst/>
                <a:gdLst>
                  <a:gd name="connsiteX0" fmla="*/ 13240 w 352973"/>
                  <a:gd name="connsiteY0" fmla="*/ 122 h 125558"/>
                  <a:gd name="connsiteX1" fmla="*/ 13240 w 352973"/>
                  <a:gd name="connsiteY1" fmla="*/ 66797 h 125558"/>
                  <a:gd name="connsiteX2" fmla="*/ 116428 w 352973"/>
                  <a:gd name="connsiteY2" fmla="*/ 108072 h 125558"/>
                  <a:gd name="connsiteX3" fmla="*/ 276765 w 352973"/>
                  <a:gd name="connsiteY3" fmla="*/ 123947 h 125558"/>
                  <a:gd name="connsiteX4" fmla="*/ 351378 w 352973"/>
                  <a:gd name="connsiteY4" fmla="*/ 71560 h 125558"/>
                  <a:gd name="connsiteX5" fmla="*/ 329153 w 352973"/>
                  <a:gd name="connsiteY5" fmla="*/ 22347 h 125558"/>
                  <a:gd name="connsiteX6" fmla="*/ 345028 w 352973"/>
                  <a:gd name="connsiteY6" fmla="*/ 63622 h 125558"/>
                  <a:gd name="connsiteX7" fmla="*/ 321215 w 352973"/>
                  <a:gd name="connsiteY7" fmla="*/ 87435 h 125558"/>
                  <a:gd name="connsiteX8" fmla="*/ 264065 w 352973"/>
                  <a:gd name="connsiteY8" fmla="*/ 104897 h 125558"/>
                  <a:gd name="connsiteX9" fmla="*/ 159290 w 352973"/>
                  <a:gd name="connsiteY9" fmla="*/ 122360 h 125558"/>
                  <a:gd name="connsiteX10" fmla="*/ 87853 w 352973"/>
                  <a:gd name="connsiteY10" fmla="*/ 109660 h 125558"/>
                  <a:gd name="connsiteX11" fmla="*/ 21178 w 352973"/>
                  <a:gd name="connsiteY11" fmla="*/ 81085 h 125558"/>
                  <a:gd name="connsiteX12" fmla="*/ 540 w 352973"/>
                  <a:gd name="connsiteY12" fmla="*/ 50922 h 125558"/>
                  <a:gd name="connsiteX13" fmla="*/ 13240 w 352973"/>
                  <a:gd name="connsiteY13" fmla="*/ 122 h 12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973" h="125558">
                    <a:moveTo>
                      <a:pt x="13240" y="122"/>
                    </a:moveTo>
                    <a:cubicBezTo>
                      <a:pt x="15357" y="2768"/>
                      <a:pt x="-3958" y="48805"/>
                      <a:pt x="13240" y="66797"/>
                    </a:cubicBezTo>
                    <a:cubicBezTo>
                      <a:pt x="30438" y="84789"/>
                      <a:pt x="72507" y="98547"/>
                      <a:pt x="116428" y="108072"/>
                    </a:cubicBezTo>
                    <a:cubicBezTo>
                      <a:pt x="160349" y="117597"/>
                      <a:pt x="237607" y="130032"/>
                      <a:pt x="276765" y="123947"/>
                    </a:cubicBezTo>
                    <a:cubicBezTo>
                      <a:pt x="315923" y="117862"/>
                      <a:pt x="342647" y="88493"/>
                      <a:pt x="351378" y="71560"/>
                    </a:cubicBezTo>
                    <a:cubicBezTo>
                      <a:pt x="360109" y="54627"/>
                      <a:pt x="330211" y="23670"/>
                      <a:pt x="329153" y="22347"/>
                    </a:cubicBezTo>
                    <a:cubicBezTo>
                      <a:pt x="328095" y="21024"/>
                      <a:pt x="346351" y="52774"/>
                      <a:pt x="345028" y="63622"/>
                    </a:cubicBezTo>
                    <a:cubicBezTo>
                      <a:pt x="343705" y="74470"/>
                      <a:pt x="334709" y="80556"/>
                      <a:pt x="321215" y="87435"/>
                    </a:cubicBezTo>
                    <a:cubicBezTo>
                      <a:pt x="307721" y="94314"/>
                      <a:pt x="291053" y="99076"/>
                      <a:pt x="264065" y="104897"/>
                    </a:cubicBezTo>
                    <a:cubicBezTo>
                      <a:pt x="237077" y="110718"/>
                      <a:pt x="188659" y="121566"/>
                      <a:pt x="159290" y="122360"/>
                    </a:cubicBezTo>
                    <a:cubicBezTo>
                      <a:pt x="129921" y="123154"/>
                      <a:pt x="110872" y="116539"/>
                      <a:pt x="87853" y="109660"/>
                    </a:cubicBezTo>
                    <a:cubicBezTo>
                      <a:pt x="64834" y="102781"/>
                      <a:pt x="35730" y="90875"/>
                      <a:pt x="21178" y="81085"/>
                    </a:cubicBezTo>
                    <a:cubicBezTo>
                      <a:pt x="6626" y="71295"/>
                      <a:pt x="3980" y="63357"/>
                      <a:pt x="540" y="50922"/>
                    </a:cubicBezTo>
                    <a:cubicBezTo>
                      <a:pt x="-2900" y="38487"/>
                      <a:pt x="11123" y="-2524"/>
                      <a:pt x="13240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3C311356-F866-49AC-A868-8E74F335F841}"/>
                  </a:ext>
                </a:extLst>
              </p:cNvPr>
              <p:cNvSpPr/>
              <p:nvPr/>
            </p:nvSpPr>
            <p:spPr>
              <a:xfrm>
                <a:off x="4731570" y="2743026"/>
                <a:ext cx="298440" cy="110318"/>
              </a:xfrm>
              <a:custGeom>
                <a:avLst/>
                <a:gdLst>
                  <a:gd name="connsiteX0" fmla="*/ 283343 w 298440"/>
                  <a:gd name="connsiteY0" fmla="*/ 27162 h 110318"/>
                  <a:gd name="connsiteX1" fmla="*/ 297630 w 298440"/>
                  <a:gd name="connsiteY1" fmla="*/ 79549 h 110318"/>
                  <a:gd name="connsiteX2" fmla="*/ 254768 w 298440"/>
                  <a:gd name="connsiteY2" fmla="*/ 90662 h 110318"/>
                  <a:gd name="connsiteX3" fmla="*/ 194443 w 298440"/>
                  <a:gd name="connsiteY3" fmla="*/ 95424 h 110318"/>
                  <a:gd name="connsiteX4" fmla="*/ 65855 w 298440"/>
                  <a:gd name="connsiteY4" fmla="*/ 95424 h 110318"/>
                  <a:gd name="connsiteX5" fmla="*/ 5530 w 298440"/>
                  <a:gd name="connsiteY5" fmla="*/ 54149 h 110318"/>
                  <a:gd name="connsiteX6" fmla="*/ 8705 w 298440"/>
                  <a:gd name="connsiteY6" fmla="*/ 174 h 110318"/>
                  <a:gd name="connsiteX7" fmla="*/ 768 w 298440"/>
                  <a:gd name="connsiteY7" fmla="*/ 38274 h 110318"/>
                  <a:gd name="connsiteX8" fmla="*/ 30930 w 298440"/>
                  <a:gd name="connsiteY8" fmla="*/ 76374 h 110318"/>
                  <a:gd name="connsiteX9" fmla="*/ 129355 w 298440"/>
                  <a:gd name="connsiteY9" fmla="*/ 104949 h 110318"/>
                  <a:gd name="connsiteX10" fmla="*/ 189680 w 298440"/>
                  <a:gd name="connsiteY10" fmla="*/ 109712 h 110318"/>
                  <a:gd name="connsiteX11" fmla="*/ 264293 w 298440"/>
                  <a:gd name="connsiteY11" fmla="*/ 97012 h 110318"/>
                  <a:gd name="connsiteX12" fmla="*/ 289693 w 298440"/>
                  <a:gd name="connsiteY12" fmla="*/ 81137 h 110318"/>
                  <a:gd name="connsiteX13" fmla="*/ 283343 w 298440"/>
                  <a:gd name="connsiteY13" fmla="*/ 27162 h 11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8440" h="110318">
                    <a:moveTo>
                      <a:pt x="283343" y="27162"/>
                    </a:moveTo>
                    <a:cubicBezTo>
                      <a:pt x="284666" y="26897"/>
                      <a:pt x="302393" y="68966"/>
                      <a:pt x="297630" y="79549"/>
                    </a:cubicBezTo>
                    <a:cubicBezTo>
                      <a:pt x="292868" y="90132"/>
                      <a:pt x="271966" y="88016"/>
                      <a:pt x="254768" y="90662"/>
                    </a:cubicBezTo>
                    <a:cubicBezTo>
                      <a:pt x="237570" y="93308"/>
                      <a:pt x="225928" y="94630"/>
                      <a:pt x="194443" y="95424"/>
                    </a:cubicBezTo>
                    <a:cubicBezTo>
                      <a:pt x="162958" y="96218"/>
                      <a:pt x="97340" y="102303"/>
                      <a:pt x="65855" y="95424"/>
                    </a:cubicBezTo>
                    <a:cubicBezTo>
                      <a:pt x="34370" y="88545"/>
                      <a:pt x="15055" y="70024"/>
                      <a:pt x="5530" y="54149"/>
                    </a:cubicBezTo>
                    <a:cubicBezTo>
                      <a:pt x="-3995" y="38274"/>
                      <a:pt x="9499" y="2820"/>
                      <a:pt x="8705" y="174"/>
                    </a:cubicBezTo>
                    <a:cubicBezTo>
                      <a:pt x="7911" y="-2472"/>
                      <a:pt x="-2936" y="25574"/>
                      <a:pt x="768" y="38274"/>
                    </a:cubicBezTo>
                    <a:cubicBezTo>
                      <a:pt x="4472" y="50974"/>
                      <a:pt x="9499" y="65261"/>
                      <a:pt x="30930" y="76374"/>
                    </a:cubicBezTo>
                    <a:cubicBezTo>
                      <a:pt x="52361" y="87487"/>
                      <a:pt x="102897" y="99393"/>
                      <a:pt x="129355" y="104949"/>
                    </a:cubicBezTo>
                    <a:cubicBezTo>
                      <a:pt x="155813" y="110505"/>
                      <a:pt x="167190" y="111035"/>
                      <a:pt x="189680" y="109712"/>
                    </a:cubicBezTo>
                    <a:cubicBezTo>
                      <a:pt x="212170" y="108389"/>
                      <a:pt x="247624" y="101775"/>
                      <a:pt x="264293" y="97012"/>
                    </a:cubicBezTo>
                    <a:cubicBezTo>
                      <a:pt x="280962" y="92250"/>
                      <a:pt x="284401" y="88016"/>
                      <a:pt x="289693" y="81137"/>
                    </a:cubicBezTo>
                    <a:cubicBezTo>
                      <a:pt x="294985" y="74258"/>
                      <a:pt x="282020" y="27427"/>
                      <a:pt x="283343" y="27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F6C0893-51F6-4745-8C98-64A71C8B1102}"/>
                  </a:ext>
                </a:extLst>
              </p:cNvPr>
              <p:cNvSpPr/>
              <p:nvPr/>
            </p:nvSpPr>
            <p:spPr>
              <a:xfrm>
                <a:off x="5040493" y="2842685"/>
                <a:ext cx="24064" cy="325172"/>
              </a:xfrm>
              <a:custGeom>
                <a:avLst/>
                <a:gdLst>
                  <a:gd name="connsiteX0" fmla="*/ 23632 w 24064"/>
                  <a:gd name="connsiteY0" fmla="*/ 528 h 325172"/>
                  <a:gd name="connsiteX1" fmla="*/ 17282 w 24064"/>
                  <a:gd name="connsiteY1" fmla="*/ 106890 h 325172"/>
                  <a:gd name="connsiteX2" fmla="*/ 20457 w 24064"/>
                  <a:gd name="connsiteY2" fmla="*/ 184678 h 325172"/>
                  <a:gd name="connsiteX3" fmla="*/ 15695 w 24064"/>
                  <a:gd name="connsiteY3" fmla="*/ 116415 h 325172"/>
                  <a:gd name="connsiteX4" fmla="*/ 15695 w 24064"/>
                  <a:gd name="connsiteY4" fmla="*/ 225953 h 325172"/>
                  <a:gd name="connsiteX5" fmla="*/ 18870 w 24064"/>
                  <a:gd name="connsiteY5" fmla="*/ 286278 h 325172"/>
                  <a:gd name="connsiteX6" fmla="*/ 18870 w 24064"/>
                  <a:gd name="connsiteY6" fmla="*/ 324378 h 325172"/>
                  <a:gd name="connsiteX7" fmla="*/ 14107 w 24064"/>
                  <a:gd name="connsiteY7" fmla="*/ 251353 h 325172"/>
                  <a:gd name="connsiteX8" fmla="*/ 1407 w 24064"/>
                  <a:gd name="connsiteY8" fmla="*/ 195790 h 325172"/>
                  <a:gd name="connsiteX9" fmla="*/ 2995 w 24064"/>
                  <a:gd name="connsiteY9" fmla="*/ 154515 h 325172"/>
                  <a:gd name="connsiteX10" fmla="*/ 23632 w 24064"/>
                  <a:gd name="connsiteY10" fmla="*/ 528 h 325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64" h="325172">
                    <a:moveTo>
                      <a:pt x="23632" y="528"/>
                    </a:moveTo>
                    <a:cubicBezTo>
                      <a:pt x="26013" y="-7409"/>
                      <a:pt x="17811" y="76198"/>
                      <a:pt x="17282" y="106890"/>
                    </a:cubicBezTo>
                    <a:cubicBezTo>
                      <a:pt x="16753" y="137582"/>
                      <a:pt x="20721" y="183091"/>
                      <a:pt x="20457" y="184678"/>
                    </a:cubicBezTo>
                    <a:cubicBezTo>
                      <a:pt x="20193" y="186265"/>
                      <a:pt x="16489" y="109536"/>
                      <a:pt x="15695" y="116415"/>
                    </a:cubicBezTo>
                    <a:cubicBezTo>
                      <a:pt x="14901" y="123294"/>
                      <a:pt x="15166" y="197643"/>
                      <a:pt x="15695" y="225953"/>
                    </a:cubicBezTo>
                    <a:cubicBezTo>
                      <a:pt x="16224" y="254263"/>
                      <a:pt x="18341" y="269874"/>
                      <a:pt x="18870" y="286278"/>
                    </a:cubicBezTo>
                    <a:cubicBezTo>
                      <a:pt x="19399" y="302682"/>
                      <a:pt x="19664" y="330199"/>
                      <a:pt x="18870" y="324378"/>
                    </a:cubicBezTo>
                    <a:cubicBezTo>
                      <a:pt x="18076" y="318557"/>
                      <a:pt x="17017" y="272784"/>
                      <a:pt x="14107" y="251353"/>
                    </a:cubicBezTo>
                    <a:cubicBezTo>
                      <a:pt x="11196" y="229922"/>
                      <a:pt x="3259" y="211930"/>
                      <a:pt x="1407" y="195790"/>
                    </a:cubicBezTo>
                    <a:cubicBezTo>
                      <a:pt x="-445" y="179650"/>
                      <a:pt x="-974" y="184942"/>
                      <a:pt x="2995" y="154515"/>
                    </a:cubicBezTo>
                    <a:cubicBezTo>
                      <a:pt x="6964" y="124088"/>
                      <a:pt x="21251" y="8465"/>
                      <a:pt x="23632" y="5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0BE312F4-0F61-41E4-86EC-54AE01ED32DF}"/>
                  </a:ext>
                </a:extLst>
              </p:cNvPr>
              <p:cNvSpPr/>
              <p:nvPr/>
            </p:nvSpPr>
            <p:spPr>
              <a:xfrm>
                <a:off x="4687500" y="2832090"/>
                <a:ext cx="33823" cy="389305"/>
              </a:xfrm>
              <a:custGeom>
                <a:avLst/>
                <a:gdLst>
                  <a:gd name="connsiteX0" fmla="*/ 33725 w 33823"/>
                  <a:gd name="connsiteY0" fmla="*/ 10 h 389305"/>
                  <a:gd name="connsiteX1" fmla="*/ 16263 w 33823"/>
                  <a:gd name="connsiteY1" fmla="*/ 134948 h 389305"/>
                  <a:gd name="connsiteX2" fmla="*/ 21025 w 33823"/>
                  <a:gd name="connsiteY2" fmla="*/ 87323 h 389305"/>
                  <a:gd name="connsiteX3" fmla="*/ 8325 w 33823"/>
                  <a:gd name="connsiteY3" fmla="*/ 174635 h 389305"/>
                  <a:gd name="connsiteX4" fmla="*/ 5150 w 33823"/>
                  <a:gd name="connsiteY4" fmla="*/ 217498 h 389305"/>
                  <a:gd name="connsiteX5" fmla="*/ 388 w 33823"/>
                  <a:gd name="connsiteY5" fmla="*/ 211148 h 389305"/>
                  <a:gd name="connsiteX6" fmla="*/ 16263 w 33823"/>
                  <a:gd name="connsiteY6" fmla="*/ 304810 h 389305"/>
                  <a:gd name="connsiteX7" fmla="*/ 21025 w 33823"/>
                  <a:gd name="connsiteY7" fmla="*/ 388948 h 389305"/>
                  <a:gd name="connsiteX8" fmla="*/ 13088 w 33823"/>
                  <a:gd name="connsiteY8" fmla="*/ 330210 h 389305"/>
                  <a:gd name="connsiteX9" fmla="*/ 3563 w 33823"/>
                  <a:gd name="connsiteY9" fmla="*/ 215910 h 389305"/>
                  <a:gd name="connsiteX10" fmla="*/ 22613 w 33823"/>
                  <a:gd name="connsiteY10" fmla="*/ 142885 h 389305"/>
                  <a:gd name="connsiteX11" fmla="*/ 33725 w 33823"/>
                  <a:gd name="connsiteY11" fmla="*/ 10 h 38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823" h="389305">
                    <a:moveTo>
                      <a:pt x="33725" y="10"/>
                    </a:moveTo>
                    <a:cubicBezTo>
                      <a:pt x="32667" y="-1313"/>
                      <a:pt x="18380" y="120396"/>
                      <a:pt x="16263" y="134948"/>
                    </a:cubicBezTo>
                    <a:cubicBezTo>
                      <a:pt x="14146" y="149500"/>
                      <a:pt x="22348" y="80708"/>
                      <a:pt x="21025" y="87323"/>
                    </a:cubicBezTo>
                    <a:cubicBezTo>
                      <a:pt x="19702" y="93938"/>
                      <a:pt x="10971" y="152939"/>
                      <a:pt x="8325" y="174635"/>
                    </a:cubicBezTo>
                    <a:cubicBezTo>
                      <a:pt x="5679" y="196331"/>
                      <a:pt x="6473" y="211412"/>
                      <a:pt x="5150" y="217498"/>
                    </a:cubicBezTo>
                    <a:cubicBezTo>
                      <a:pt x="3827" y="223584"/>
                      <a:pt x="-1464" y="196596"/>
                      <a:pt x="388" y="211148"/>
                    </a:cubicBezTo>
                    <a:cubicBezTo>
                      <a:pt x="2240" y="225700"/>
                      <a:pt x="12824" y="275177"/>
                      <a:pt x="16263" y="304810"/>
                    </a:cubicBezTo>
                    <a:cubicBezTo>
                      <a:pt x="19702" y="334443"/>
                      <a:pt x="21554" y="384715"/>
                      <a:pt x="21025" y="388948"/>
                    </a:cubicBezTo>
                    <a:cubicBezTo>
                      <a:pt x="20496" y="393181"/>
                      <a:pt x="15998" y="359049"/>
                      <a:pt x="13088" y="330210"/>
                    </a:cubicBezTo>
                    <a:cubicBezTo>
                      <a:pt x="10178" y="301371"/>
                      <a:pt x="1976" y="247131"/>
                      <a:pt x="3563" y="215910"/>
                    </a:cubicBezTo>
                    <a:cubicBezTo>
                      <a:pt x="5150" y="184689"/>
                      <a:pt x="18115" y="175693"/>
                      <a:pt x="22613" y="142885"/>
                    </a:cubicBezTo>
                    <a:cubicBezTo>
                      <a:pt x="27111" y="110077"/>
                      <a:pt x="34783" y="1333"/>
                      <a:pt x="33725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73755FFF-952D-4E80-B0B6-163214D1D6D5}"/>
                  </a:ext>
                </a:extLst>
              </p:cNvPr>
              <p:cNvSpPr/>
              <p:nvPr/>
            </p:nvSpPr>
            <p:spPr>
              <a:xfrm>
                <a:off x="5026708" y="2853030"/>
                <a:ext cx="18737" cy="311772"/>
              </a:xfrm>
              <a:custGeom>
                <a:avLst/>
                <a:gdLst>
                  <a:gd name="connsiteX0" fmla="*/ 18367 w 18737"/>
                  <a:gd name="connsiteY0" fmla="*/ 1295 h 311772"/>
                  <a:gd name="connsiteX1" fmla="*/ 2492 w 18737"/>
                  <a:gd name="connsiteY1" fmla="*/ 79083 h 311772"/>
                  <a:gd name="connsiteX2" fmla="*/ 2492 w 18737"/>
                  <a:gd name="connsiteY2" fmla="*/ 117183 h 311772"/>
                  <a:gd name="connsiteX3" fmla="*/ 2492 w 18737"/>
                  <a:gd name="connsiteY3" fmla="*/ 75908 h 311772"/>
                  <a:gd name="connsiteX4" fmla="*/ 905 w 18737"/>
                  <a:gd name="connsiteY4" fmla="*/ 175920 h 311772"/>
                  <a:gd name="connsiteX5" fmla="*/ 18367 w 18737"/>
                  <a:gd name="connsiteY5" fmla="*/ 309270 h 311772"/>
                  <a:gd name="connsiteX6" fmla="*/ 12017 w 18737"/>
                  <a:gd name="connsiteY6" fmla="*/ 255295 h 311772"/>
                  <a:gd name="connsiteX7" fmla="*/ 2492 w 18737"/>
                  <a:gd name="connsiteY7" fmla="*/ 160045 h 311772"/>
                  <a:gd name="connsiteX8" fmla="*/ 7255 w 18737"/>
                  <a:gd name="connsiteY8" fmla="*/ 148933 h 311772"/>
                  <a:gd name="connsiteX9" fmla="*/ 18367 w 18737"/>
                  <a:gd name="connsiteY9" fmla="*/ 1295 h 31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7" h="311772">
                    <a:moveTo>
                      <a:pt x="18367" y="1295"/>
                    </a:moveTo>
                    <a:cubicBezTo>
                      <a:pt x="17573" y="-10347"/>
                      <a:pt x="5138" y="59768"/>
                      <a:pt x="2492" y="79083"/>
                    </a:cubicBezTo>
                    <a:cubicBezTo>
                      <a:pt x="-154" y="98398"/>
                      <a:pt x="2492" y="117712"/>
                      <a:pt x="2492" y="117183"/>
                    </a:cubicBezTo>
                    <a:cubicBezTo>
                      <a:pt x="2492" y="116654"/>
                      <a:pt x="2756" y="66119"/>
                      <a:pt x="2492" y="75908"/>
                    </a:cubicBezTo>
                    <a:cubicBezTo>
                      <a:pt x="2228" y="85697"/>
                      <a:pt x="-1741" y="137026"/>
                      <a:pt x="905" y="175920"/>
                    </a:cubicBezTo>
                    <a:cubicBezTo>
                      <a:pt x="3551" y="214814"/>
                      <a:pt x="16515" y="296041"/>
                      <a:pt x="18367" y="309270"/>
                    </a:cubicBezTo>
                    <a:cubicBezTo>
                      <a:pt x="20219" y="322499"/>
                      <a:pt x="14663" y="280166"/>
                      <a:pt x="12017" y="255295"/>
                    </a:cubicBezTo>
                    <a:cubicBezTo>
                      <a:pt x="9371" y="230424"/>
                      <a:pt x="3286" y="177772"/>
                      <a:pt x="2492" y="160045"/>
                    </a:cubicBezTo>
                    <a:cubicBezTo>
                      <a:pt x="1698" y="142318"/>
                      <a:pt x="4080" y="171952"/>
                      <a:pt x="7255" y="148933"/>
                    </a:cubicBezTo>
                    <a:cubicBezTo>
                      <a:pt x="10430" y="125914"/>
                      <a:pt x="19161" y="12937"/>
                      <a:pt x="18367" y="1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3ECA73DC-C5BD-4E6F-A6B1-4DC5CFF0F4C6}"/>
                  </a:ext>
                </a:extLst>
              </p:cNvPr>
              <p:cNvSpPr/>
              <p:nvPr/>
            </p:nvSpPr>
            <p:spPr>
              <a:xfrm>
                <a:off x="4730716" y="2909316"/>
                <a:ext cx="102147" cy="250415"/>
              </a:xfrm>
              <a:custGeom>
                <a:avLst/>
                <a:gdLst>
                  <a:gd name="connsiteX0" fmla="*/ 1622 w 102147"/>
                  <a:gd name="connsiteY0" fmla="*/ 3747 h 250415"/>
                  <a:gd name="connsiteX1" fmla="*/ 7972 w 102147"/>
                  <a:gd name="connsiteY1" fmla="*/ 170434 h 250415"/>
                  <a:gd name="connsiteX2" fmla="*/ 19084 w 102147"/>
                  <a:gd name="connsiteY2" fmla="*/ 249809 h 250415"/>
                  <a:gd name="connsiteX3" fmla="*/ 11147 w 102147"/>
                  <a:gd name="connsiteY3" fmla="*/ 132334 h 250415"/>
                  <a:gd name="connsiteX4" fmla="*/ 42897 w 102147"/>
                  <a:gd name="connsiteY4" fmla="*/ 154559 h 250415"/>
                  <a:gd name="connsiteX5" fmla="*/ 101634 w 102147"/>
                  <a:gd name="connsiteY5" fmla="*/ 208534 h 250415"/>
                  <a:gd name="connsiteX6" fmla="*/ 6384 w 102147"/>
                  <a:gd name="connsiteY6" fmla="*/ 118047 h 250415"/>
                  <a:gd name="connsiteX7" fmla="*/ 9559 w 102147"/>
                  <a:gd name="connsiteY7" fmla="*/ 57722 h 250415"/>
                  <a:gd name="connsiteX8" fmla="*/ 1622 w 102147"/>
                  <a:gd name="connsiteY8" fmla="*/ 3747 h 25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47" h="250415">
                    <a:moveTo>
                      <a:pt x="1622" y="3747"/>
                    </a:moveTo>
                    <a:cubicBezTo>
                      <a:pt x="1358" y="22532"/>
                      <a:pt x="5062" y="129424"/>
                      <a:pt x="7972" y="170434"/>
                    </a:cubicBezTo>
                    <a:cubicBezTo>
                      <a:pt x="10882" y="211444"/>
                      <a:pt x="18555" y="256159"/>
                      <a:pt x="19084" y="249809"/>
                    </a:cubicBezTo>
                    <a:cubicBezTo>
                      <a:pt x="19613" y="243459"/>
                      <a:pt x="7178" y="148209"/>
                      <a:pt x="11147" y="132334"/>
                    </a:cubicBezTo>
                    <a:cubicBezTo>
                      <a:pt x="15116" y="116459"/>
                      <a:pt x="27816" y="141859"/>
                      <a:pt x="42897" y="154559"/>
                    </a:cubicBezTo>
                    <a:cubicBezTo>
                      <a:pt x="57978" y="167259"/>
                      <a:pt x="107719" y="214619"/>
                      <a:pt x="101634" y="208534"/>
                    </a:cubicBezTo>
                    <a:cubicBezTo>
                      <a:pt x="95549" y="202449"/>
                      <a:pt x="21730" y="143182"/>
                      <a:pt x="6384" y="118047"/>
                    </a:cubicBezTo>
                    <a:cubicBezTo>
                      <a:pt x="-8962" y="92912"/>
                      <a:pt x="7971" y="73333"/>
                      <a:pt x="9559" y="57722"/>
                    </a:cubicBezTo>
                    <a:cubicBezTo>
                      <a:pt x="11147" y="42111"/>
                      <a:pt x="1886" y="-15038"/>
                      <a:pt x="1622" y="37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239C2235-4D92-44C9-ADE4-0412490207D0}"/>
                  </a:ext>
                </a:extLst>
              </p:cNvPr>
              <p:cNvSpPr/>
              <p:nvPr/>
            </p:nvSpPr>
            <p:spPr>
              <a:xfrm>
                <a:off x="4753433" y="2867200"/>
                <a:ext cx="252074" cy="69987"/>
              </a:xfrm>
              <a:custGeom>
                <a:avLst/>
                <a:gdLst>
                  <a:gd name="connsiteX0" fmla="*/ 2717 w 252074"/>
                  <a:gd name="connsiteY0" fmla="*/ 1413 h 69987"/>
                  <a:gd name="connsiteX1" fmla="*/ 196392 w 252074"/>
                  <a:gd name="connsiteY1" fmla="*/ 44275 h 69987"/>
                  <a:gd name="connsiteX2" fmla="*/ 251955 w 252074"/>
                  <a:gd name="connsiteY2" fmla="*/ 28400 h 69987"/>
                  <a:gd name="connsiteX3" fmla="*/ 212267 w 252074"/>
                  <a:gd name="connsiteY3" fmla="*/ 50625 h 69987"/>
                  <a:gd name="connsiteX4" fmla="*/ 180517 w 252074"/>
                  <a:gd name="connsiteY4" fmla="*/ 69675 h 69987"/>
                  <a:gd name="connsiteX5" fmla="*/ 224967 w 252074"/>
                  <a:gd name="connsiteY5" fmla="*/ 34750 h 69987"/>
                  <a:gd name="connsiteX6" fmla="*/ 161467 w 252074"/>
                  <a:gd name="connsiteY6" fmla="*/ 23638 h 69987"/>
                  <a:gd name="connsiteX7" fmla="*/ 86855 w 252074"/>
                  <a:gd name="connsiteY7" fmla="*/ 10938 h 69987"/>
                  <a:gd name="connsiteX8" fmla="*/ 2717 w 252074"/>
                  <a:gd name="connsiteY8" fmla="*/ 1413 h 6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074" h="69987">
                    <a:moveTo>
                      <a:pt x="2717" y="1413"/>
                    </a:moveTo>
                    <a:cubicBezTo>
                      <a:pt x="20973" y="6969"/>
                      <a:pt x="154852" y="39777"/>
                      <a:pt x="196392" y="44275"/>
                    </a:cubicBezTo>
                    <a:cubicBezTo>
                      <a:pt x="237932" y="48773"/>
                      <a:pt x="249309" y="27342"/>
                      <a:pt x="251955" y="28400"/>
                    </a:cubicBezTo>
                    <a:cubicBezTo>
                      <a:pt x="254601" y="29458"/>
                      <a:pt x="212267" y="50625"/>
                      <a:pt x="212267" y="50625"/>
                    </a:cubicBezTo>
                    <a:cubicBezTo>
                      <a:pt x="200361" y="57504"/>
                      <a:pt x="178400" y="72321"/>
                      <a:pt x="180517" y="69675"/>
                    </a:cubicBezTo>
                    <a:cubicBezTo>
                      <a:pt x="182634" y="67029"/>
                      <a:pt x="228142" y="42423"/>
                      <a:pt x="224967" y="34750"/>
                    </a:cubicBezTo>
                    <a:cubicBezTo>
                      <a:pt x="221792" y="27077"/>
                      <a:pt x="161467" y="23638"/>
                      <a:pt x="161467" y="23638"/>
                    </a:cubicBezTo>
                    <a:cubicBezTo>
                      <a:pt x="138448" y="19669"/>
                      <a:pt x="110403" y="13584"/>
                      <a:pt x="86855" y="10938"/>
                    </a:cubicBezTo>
                    <a:cubicBezTo>
                      <a:pt x="63307" y="8292"/>
                      <a:pt x="-15539" y="-4143"/>
                      <a:pt x="2717" y="1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633E4F58-7B88-48E5-B7C6-FB63D1CB859F}"/>
                  </a:ext>
                </a:extLst>
              </p:cNvPr>
              <p:cNvSpPr/>
              <p:nvPr/>
            </p:nvSpPr>
            <p:spPr>
              <a:xfrm>
                <a:off x="4601994" y="3043162"/>
                <a:ext cx="89117" cy="179463"/>
              </a:xfrm>
              <a:custGeom>
                <a:avLst/>
                <a:gdLst>
                  <a:gd name="connsiteX0" fmla="*/ 89069 w 89117"/>
                  <a:gd name="connsiteY0" fmla="*/ 76 h 179463"/>
                  <a:gd name="connsiteX1" fmla="*/ 58906 w 89117"/>
                  <a:gd name="connsiteY1" fmla="*/ 81038 h 179463"/>
                  <a:gd name="connsiteX2" fmla="*/ 169 w 89117"/>
                  <a:gd name="connsiteY2" fmla="*/ 179463 h 179463"/>
                  <a:gd name="connsiteX3" fmla="*/ 41444 w 89117"/>
                  <a:gd name="connsiteY3" fmla="*/ 81038 h 179463"/>
                  <a:gd name="connsiteX4" fmla="*/ 52556 w 89117"/>
                  <a:gd name="connsiteY4" fmla="*/ 95326 h 179463"/>
                  <a:gd name="connsiteX5" fmla="*/ 89069 w 89117"/>
                  <a:gd name="connsiteY5" fmla="*/ 76 h 17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17" h="179463">
                    <a:moveTo>
                      <a:pt x="89069" y="76"/>
                    </a:moveTo>
                    <a:cubicBezTo>
                      <a:pt x="90127" y="-2305"/>
                      <a:pt x="73723" y="51140"/>
                      <a:pt x="58906" y="81038"/>
                    </a:cubicBezTo>
                    <a:cubicBezTo>
                      <a:pt x="44089" y="110936"/>
                      <a:pt x="3079" y="179463"/>
                      <a:pt x="169" y="179463"/>
                    </a:cubicBezTo>
                    <a:cubicBezTo>
                      <a:pt x="-2741" y="179463"/>
                      <a:pt x="32713" y="95061"/>
                      <a:pt x="41444" y="81038"/>
                    </a:cubicBezTo>
                    <a:cubicBezTo>
                      <a:pt x="50175" y="67015"/>
                      <a:pt x="43825" y="108026"/>
                      <a:pt x="52556" y="95326"/>
                    </a:cubicBezTo>
                    <a:cubicBezTo>
                      <a:pt x="61287" y="82626"/>
                      <a:pt x="88011" y="2457"/>
                      <a:pt x="89069" y="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72E85925-AE66-4703-B017-30F89F3367BB}"/>
                  </a:ext>
                </a:extLst>
              </p:cNvPr>
              <p:cNvSpPr/>
              <p:nvPr/>
            </p:nvSpPr>
            <p:spPr>
              <a:xfrm>
                <a:off x="4593868" y="3182936"/>
                <a:ext cx="539218" cy="164682"/>
              </a:xfrm>
              <a:custGeom>
                <a:avLst/>
                <a:gdLst>
                  <a:gd name="connsiteX0" fmla="*/ 357 w 539218"/>
                  <a:gd name="connsiteY0" fmla="*/ 49214 h 164682"/>
                  <a:gd name="connsiteX1" fmla="*/ 59095 w 539218"/>
                  <a:gd name="connsiteY1" fmla="*/ 123827 h 164682"/>
                  <a:gd name="connsiteX2" fmla="*/ 173395 w 539218"/>
                  <a:gd name="connsiteY2" fmla="*/ 153989 h 164682"/>
                  <a:gd name="connsiteX3" fmla="*/ 217845 w 539218"/>
                  <a:gd name="connsiteY3" fmla="*/ 163514 h 164682"/>
                  <a:gd name="connsiteX4" fmla="*/ 132120 w 539218"/>
                  <a:gd name="connsiteY4" fmla="*/ 130177 h 164682"/>
                  <a:gd name="connsiteX5" fmla="*/ 95607 w 539218"/>
                  <a:gd name="connsiteY5" fmla="*/ 127002 h 164682"/>
                  <a:gd name="connsiteX6" fmla="*/ 232132 w 539218"/>
                  <a:gd name="connsiteY6" fmla="*/ 161927 h 164682"/>
                  <a:gd name="connsiteX7" fmla="*/ 244832 w 539218"/>
                  <a:gd name="connsiteY7" fmla="*/ 152402 h 164682"/>
                  <a:gd name="connsiteX8" fmla="*/ 368657 w 539218"/>
                  <a:gd name="connsiteY8" fmla="*/ 146052 h 164682"/>
                  <a:gd name="connsiteX9" fmla="*/ 303570 w 539218"/>
                  <a:gd name="connsiteY9" fmla="*/ 153989 h 164682"/>
                  <a:gd name="connsiteX10" fmla="*/ 521057 w 539218"/>
                  <a:gd name="connsiteY10" fmla="*/ 123827 h 164682"/>
                  <a:gd name="connsiteX11" fmla="*/ 521057 w 539218"/>
                  <a:gd name="connsiteY11" fmla="*/ 103189 h 164682"/>
                  <a:gd name="connsiteX12" fmla="*/ 470257 w 539218"/>
                  <a:gd name="connsiteY12" fmla="*/ 2 h 164682"/>
                  <a:gd name="connsiteX13" fmla="*/ 506770 w 539218"/>
                  <a:gd name="connsiteY13" fmla="*/ 100014 h 164682"/>
                  <a:gd name="connsiteX14" fmla="*/ 487720 w 539218"/>
                  <a:gd name="connsiteY14" fmla="*/ 112714 h 164682"/>
                  <a:gd name="connsiteX15" fmla="*/ 346432 w 539218"/>
                  <a:gd name="connsiteY15" fmla="*/ 122239 h 164682"/>
                  <a:gd name="connsiteX16" fmla="*/ 394057 w 539218"/>
                  <a:gd name="connsiteY16" fmla="*/ 127002 h 164682"/>
                  <a:gd name="connsiteX17" fmla="*/ 348020 w 539218"/>
                  <a:gd name="connsiteY17" fmla="*/ 141289 h 164682"/>
                  <a:gd name="connsiteX18" fmla="*/ 232132 w 539218"/>
                  <a:gd name="connsiteY18" fmla="*/ 155577 h 164682"/>
                  <a:gd name="connsiteX19" fmla="*/ 157520 w 539218"/>
                  <a:gd name="connsiteY19" fmla="*/ 149227 h 164682"/>
                  <a:gd name="connsiteX20" fmla="*/ 84495 w 539218"/>
                  <a:gd name="connsiteY20" fmla="*/ 119064 h 164682"/>
                  <a:gd name="connsiteX21" fmla="*/ 357 w 539218"/>
                  <a:gd name="connsiteY21" fmla="*/ 49214 h 164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9218" h="164682">
                    <a:moveTo>
                      <a:pt x="357" y="49214"/>
                    </a:moveTo>
                    <a:cubicBezTo>
                      <a:pt x="-3876" y="50008"/>
                      <a:pt x="30255" y="106365"/>
                      <a:pt x="59095" y="123827"/>
                    </a:cubicBezTo>
                    <a:cubicBezTo>
                      <a:pt x="87935" y="141289"/>
                      <a:pt x="146937" y="147375"/>
                      <a:pt x="173395" y="153989"/>
                    </a:cubicBezTo>
                    <a:cubicBezTo>
                      <a:pt x="199853" y="160603"/>
                      <a:pt x="224724" y="167483"/>
                      <a:pt x="217845" y="163514"/>
                    </a:cubicBezTo>
                    <a:cubicBezTo>
                      <a:pt x="210966" y="159545"/>
                      <a:pt x="152493" y="136262"/>
                      <a:pt x="132120" y="130177"/>
                    </a:cubicBezTo>
                    <a:cubicBezTo>
                      <a:pt x="111747" y="124092"/>
                      <a:pt x="78938" y="121710"/>
                      <a:pt x="95607" y="127002"/>
                    </a:cubicBezTo>
                    <a:cubicBezTo>
                      <a:pt x="112276" y="132294"/>
                      <a:pt x="207261" y="157694"/>
                      <a:pt x="232132" y="161927"/>
                    </a:cubicBezTo>
                    <a:cubicBezTo>
                      <a:pt x="257003" y="166160"/>
                      <a:pt x="222078" y="155048"/>
                      <a:pt x="244832" y="152402"/>
                    </a:cubicBezTo>
                    <a:cubicBezTo>
                      <a:pt x="267586" y="149756"/>
                      <a:pt x="358867" y="145788"/>
                      <a:pt x="368657" y="146052"/>
                    </a:cubicBezTo>
                    <a:cubicBezTo>
                      <a:pt x="378447" y="146316"/>
                      <a:pt x="303570" y="153989"/>
                      <a:pt x="303570" y="153989"/>
                    </a:cubicBezTo>
                    <a:cubicBezTo>
                      <a:pt x="328970" y="150285"/>
                      <a:pt x="484809" y="132294"/>
                      <a:pt x="521057" y="123827"/>
                    </a:cubicBezTo>
                    <a:cubicBezTo>
                      <a:pt x="557305" y="115360"/>
                      <a:pt x="529524" y="123827"/>
                      <a:pt x="521057" y="103189"/>
                    </a:cubicBezTo>
                    <a:cubicBezTo>
                      <a:pt x="512590" y="82551"/>
                      <a:pt x="472638" y="531"/>
                      <a:pt x="470257" y="2"/>
                    </a:cubicBezTo>
                    <a:cubicBezTo>
                      <a:pt x="467876" y="-527"/>
                      <a:pt x="503860" y="81229"/>
                      <a:pt x="506770" y="100014"/>
                    </a:cubicBezTo>
                    <a:cubicBezTo>
                      <a:pt x="509681" y="118799"/>
                      <a:pt x="514443" y="109010"/>
                      <a:pt x="487720" y="112714"/>
                    </a:cubicBezTo>
                    <a:cubicBezTo>
                      <a:pt x="460997" y="116418"/>
                      <a:pt x="362043" y="119858"/>
                      <a:pt x="346432" y="122239"/>
                    </a:cubicBezTo>
                    <a:cubicBezTo>
                      <a:pt x="330822" y="124620"/>
                      <a:pt x="393792" y="123827"/>
                      <a:pt x="394057" y="127002"/>
                    </a:cubicBezTo>
                    <a:cubicBezTo>
                      <a:pt x="394322" y="130177"/>
                      <a:pt x="375007" y="136527"/>
                      <a:pt x="348020" y="141289"/>
                    </a:cubicBezTo>
                    <a:cubicBezTo>
                      <a:pt x="321033" y="146051"/>
                      <a:pt x="263882" y="154254"/>
                      <a:pt x="232132" y="155577"/>
                    </a:cubicBezTo>
                    <a:cubicBezTo>
                      <a:pt x="200382" y="156900"/>
                      <a:pt x="182126" y="155312"/>
                      <a:pt x="157520" y="149227"/>
                    </a:cubicBezTo>
                    <a:cubicBezTo>
                      <a:pt x="132914" y="143142"/>
                      <a:pt x="105397" y="130706"/>
                      <a:pt x="84495" y="119064"/>
                    </a:cubicBezTo>
                    <a:cubicBezTo>
                      <a:pt x="63593" y="107422"/>
                      <a:pt x="4590" y="48420"/>
                      <a:pt x="357" y="492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64A3C02A-1E24-4E3B-A852-8442E3C55138}"/>
                  </a:ext>
                </a:extLst>
              </p:cNvPr>
              <p:cNvSpPr/>
              <p:nvPr/>
            </p:nvSpPr>
            <p:spPr>
              <a:xfrm>
                <a:off x="4746539" y="2539906"/>
                <a:ext cx="15889" cy="286442"/>
              </a:xfrm>
              <a:custGeom>
                <a:avLst/>
                <a:gdLst>
                  <a:gd name="connsiteX0" fmla="*/ 14374 w 15889"/>
                  <a:gd name="connsiteY0" fmla="*/ 94 h 286442"/>
                  <a:gd name="connsiteX1" fmla="*/ 86 w 15889"/>
                  <a:gd name="connsiteY1" fmla="*/ 174719 h 286442"/>
                  <a:gd name="connsiteX2" fmla="*/ 8024 w 15889"/>
                  <a:gd name="connsiteY2" fmla="*/ 285844 h 286442"/>
                  <a:gd name="connsiteX3" fmla="*/ 86 w 15889"/>
                  <a:gd name="connsiteY3" fmla="*/ 215994 h 286442"/>
                  <a:gd name="connsiteX4" fmla="*/ 12786 w 15889"/>
                  <a:gd name="connsiteY4" fmla="*/ 150907 h 286442"/>
                  <a:gd name="connsiteX5" fmla="*/ 14374 w 15889"/>
                  <a:gd name="connsiteY5" fmla="*/ 94 h 28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89" h="286442">
                    <a:moveTo>
                      <a:pt x="14374" y="94"/>
                    </a:moveTo>
                    <a:cubicBezTo>
                      <a:pt x="12257" y="4063"/>
                      <a:pt x="1144" y="127094"/>
                      <a:pt x="86" y="174719"/>
                    </a:cubicBezTo>
                    <a:cubicBezTo>
                      <a:pt x="-972" y="222344"/>
                      <a:pt x="8024" y="278965"/>
                      <a:pt x="8024" y="285844"/>
                    </a:cubicBezTo>
                    <a:cubicBezTo>
                      <a:pt x="8024" y="292723"/>
                      <a:pt x="-708" y="238483"/>
                      <a:pt x="86" y="215994"/>
                    </a:cubicBezTo>
                    <a:cubicBezTo>
                      <a:pt x="880" y="193505"/>
                      <a:pt x="8817" y="183715"/>
                      <a:pt x="12786" y="150907"/>
                    </a:cubicBezTo>
                    <a:cubicBezTo>
                      <a:pt x="16755" y="118099"/>
                      <a:pt x="16491" y="-3875"/>
                      <a:pt x="14374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14D2FF15-2EE4-4A55-A41A-B2C7070855AE}"/>
                  </a:ext>
                </a:extLst>
              </p:cNvPr>
              <p:cNvSpPr/>
              <p:nvPr/>
            </p:nvSpPr>
            <p:spPr>
              <a:xfrm>
                <a:off x="5005055" y="2631928"/>
                <a:ext cx="16317" cy="192007"/>
              </a:xfrm>
              <a:custGeom>
                <a:avLst/>
                <a:gdLst>
                  <a:gd name="connsiteX0" fmla="*/ 6683 w 16317"/>
                  <a:gd name="connsiteY0" fmla="*/ 147 h 192007"/>
                  <a:gd name="connsiteX1" fmla="*/ 16208 w 16317"/>
                  <a:gd name="connsiteY1" fmla="*/ 85872 h 192007"/>
                  <a:gd name="connsiteX2" fmla="*/ 11445 w 16317"/>
                  <a:gd name="connsiteY2" fmla="*/ 190647 h 192007"/>
                  <a:gd name="connsiteX3" fmla="*/ 5095 w 16317"/>
                  <a:gd name="connsiteY3" fmla="*/ 143022 h 192007"/>
                  <a:gd name="connsiteX4" fmla="*/ 333 w 16317"/>
                  <a:gd name="connsiteY4" fmla="*/ 106510 h 192007"/>
                  <a:gd name="connsiteX5" fmla="*/ 6683 w 16317"/>
                  <a:gd name="connsiteY5" fmla="*/ 147 h 19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17" h="192007">
                    <a:moveTo>
                      <a:pt x="6683" y="147"/>
                    </a:moveTo>
                    <a:cubicBezTo>
                      <a:pt x="9329" y="-3293"/>
                      <a:pt x="15414" y="54122"/>
                      <a:pt x="16208" y="85872"/>
                    </a:cubicBezTo>
                    <a:cubicBezTo>
                      <a:pt x="17002" y="117622"/>
                      <a:pt x="13297" y="181122"/>
                      <a:pt x="11445" y="190647"/>
                    </a:cubicBezTo>
                    <a:cubicBezTo>
                      <a:pt x="9593" y="200172"/>
                      <a:pt x="6947" y="157045"/>
                      <a:pt x="5095" y="143022"/>
                    </a:cubicBezTo>
                    <a:cubicBezTo>
                      <a:pt x="3243" y="128999"/>
                      <a:pt x="-1254" y="125031"/>
                      <a:pt x="333" y="106510"/>
                    </a:cubicBezTo>
                    <a:cubicBezTo>
                      <a:pt x="1920" y="87989"/>
                      <a:pt x="4037" y="3587"/>
                      <a:pt x="6683" y="1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3748044B-22CF-4EEE-9CAB-7ADF8B721EB4}"/>
                  </a:ext>
                </a:extLst>
              </p:cNvPr>
              <p:cNvSpPr/>
              <p:nvPr/>
            </p:nvSpPr>
            <p:spPr>
              <a:xfrm>
                <a:off x="5064340" y="2441570"/>
                <a:ext cx="17300" cy="187340"/>
              </a:xfrm>
              <a:custGeom>
                <a:avLst/>
                <a:gdLst>
                  <a:gd name="connsiteX0" fmla="*/ 17248 w 17300"/>
                  <a:gd name="connsiteY0" fmla="*/ 5 h 187340"/>
                  <a:gd name="connsiteX1" fmla="*/ 1373 w 17300"/>
                  <a:gd name="connsiteY1" fmla="*/ 112718 h 187340"/>
                  <a:gd name="connsiteX2" fmla="*/ 1373 w 17300"/>
                  <a:gd name="connsiteY2" fmla="*/ 187330 h 187340"/>
                  <a:gd name="connsiteX3" fmla="*/ 6135 w 17300"/>
                  <a:gd name="connsiteY3" fmla="*/ 107955 h 187340"/>
                  <a:gd name="connsiteX4" fmla="*/ 17248 w 17300"/>
                  <a:gd name="connsiteY4" fmla="*/ 5 h 18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00" h="187340">
                    <a:moveTo>
                      <a:pt x="17248" y="5"/>
                    </a:moveTo>
                    <a:cubicBezTo>
                      <a:pt x="16454" y="799"/>
                      <a:pt x="4019" y="81497"/>
                      <a:pt x="1373" y="112718"/>
                    </a:cubicBezTo>
                    <a:cubicBezTo>
                      <a:pt x="-1273" y="143939"/>
                      <a:pt x="579" y="188124"/>
                      <a:pt x="1373" y="187330"/>
                    </a:cubicBezTo>
                    <a:cubicBezTo>
                      <a:pt x="2167" y="186536"/>
                      <a:pt x="2695" y="138118"/>
                      <a:pt x="6135" y="107955"/>
                    </a:cubicBezTo>
                    <a:cubicBezTo>
                      <a:pt x="9575" y="77792"/>
                      <a:pt x="18042" y="-789"/>
                      <a:pt x="17248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458078CB-8249-4F6C-A007-EEC562A72746}"/>
                  </a:ext>
                </a:extLst>
              </p:cNvPr>
              <p:cNvSpPr/>
              <p:nvPr/>
            </p:nvSpPr>
            <p:spPr>
              <a:xfrm>
                <a:off x="5018046" y="2627049"/>
                <a:ext cx="54035" cy="156055"/>
              </a:xfrm>
              <a:custGeom>
                <a:avLst/>
                <a:gdLst>
                  <a:gd name="connsiteX0" fmla="*/ 54017 w 54035"/>
                  <a:gd name="connsiteY0" fmla="*/ 264 h 156055"/>
                  <a:gd name="connsiteX1" fmla="*/ 20679 w 54035"/>
                  <a:gd name="connsiteY1" fmla="*/ 63764 h 156055"/>
                  <a:gd name="connsiteX2" fmla="*/ 42 w 54035"/>
                  <a:gd name="connsiteY2" fmla="*/ 155839 h 156055"/>
                  <a:gd name="connsiteX3" fmla="*/ 15917 w 54035"/>
                  <a:gd name="connsiteY3" fmla="*/ 87576 h 156055"/>
                  <a:gd name="connsiteX4" fmla="*/ 54017 w 54035"/>
                  <a:gd name="connsiteY4" fmla="*/ 264 h 15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035" h="156055">
                    <a:moveTo>
                      <a:pt x="54017" y="264"/>
                    </a:moveTo>
                    <a:cubicBezTo>
                      <a:pt x="54811" y="-3705"/>
                      <a:pt x="29675" y="37835"/>
                      <a:pt x="20679" y="63764"/>
                    </a:cubicBezTo>
                    <a:cubicBezTo>
                      <a:pt x="11683" y="89693"/>
                      <a:pt x="836" y="151870"/>
                      <a:pt x="42" y="155839"/>
                    </a:cubicBezTo>
                    <a:cubicBezTo>
                      <a:pt x="-752" y="159808"/>
                      <a:pt x="9832" y="108213"/>
                      <a:pt x="15917" y="87576"/>
                    </a:cubicBezTo>
                    <a:cubicBezTo>
                      <a:pt x="22002" y="66939"/>
                      <a:pt x="53223" y="4233"/>
                      <a:pt x="54017" y="2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1FD0777B-62E1-42D1-97B6-B55257EF7533}"/>
                  </a:ext>
                </a:extLst>
              </p:cNvPr>
              <p:cNvSpPr/>
              <p:nvPr/>
            </p:nvSpPr>
            <p:spPr>
              <a:xfrm>
                <a:off x="4732166" y="2466799"/>
                <a:ext cx="85477" cy="145244"/>
              </a:xfrm>
              <a:custGeom>
                <a:avLst/>
                <a:gdLst>
                  <a:gd name="connsiteX0" fmla="*/ 172 w 85477"/>
                  <a:gd name="connsiteY0" fmla="*/ 176 h 145244"/>
                  <a:gd name="connsiteX1" fmla="*/ 52559 w 85477"/>
                  <a:gd name="connsiteY1" fmla="*/ 68439 h 145244"/>
                  <a:gd name="connsiteX2" fmla="*/ 84309 w 85477"/>
                  <a:gd name="connsiteY2" fmla="*/ 144639 h 145244"/>
                  <a:gd name="connsiteX3" fmla="*/ 77959 w 85477"/>
                  <a:gd name="connsiteY3" fmla="*/ 103364 h 145244"/>
                  <a:gd name="connsiteX4" fmla="*/ 71609 w 85477"/>
                  <a:gd name="connsiteY4" fmla="*/ 89076 h 145244"/>
                  <a:gd name="connsiteX5" fmla="*/ 172 w 85477"/>
                  <a:gd name="connsiteY5" fmla="*/ 176 h 14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477" h="145244">
                    <a:moveTo>
                      <a:pt x="172" y="176"/>
                    </a:moveTo>
                    <a:cubicBezTo>
                      <a:pt x="-3003" y="-3264"/>
                      <a:pt x="38536" y="44362"/>
                      <a:pt x="52559" y="68439"/>
                    </a:cubicBezTo>
                    <a:cubicBezTo>
                      <a:pt x="66582" y="92516"/>
                      <a:pt x="80076" y="138818"/>
                      <a:pt x="84309" y="144639"/>
                    </a:cubicBezTo>
                    <a:cubicBezTo>
                      <a:pt x="88542" y="150460"/>
                      <a:pt x="80076" y="112624"/>
                      <a:pt x="77959" y="103364"/>
                    </a:cubicBezTo>
                    <a:cubicBezTo>
                      <a:pt x="75842" y="94104"/>
                      <a:pt x="81928" y="102305"/>
                      <a:pt x="71609" y="89076"/>
                    </a:cubicBezTo>
                    <a:cubicBezTo>
                      <a:pt x="61290" y="75847"/>
                      <a:pt x="3347" y="3616"/>
                      <a:pt x="172" y="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3701E0FA-055F-49BF-8CAF-4A941DA5B059}"/>
                  </a:ext>
                </a:extLst>
              </p:cNvPr>
              <p:cNvSpPr/>
              <p:nvPr/>
            </p:nvSpPr>
            <p:spPr>
              <a:xfrm>
                <a:off x="4628912" y="2299622"/>
                <a:ext cx="139972" cy="254406"/>
              </a:xfrm>
              <a:custGeom>
                <a:avLst/>
                <a:gdLst>
                  <a:gd name="connsiteX0" fmla="*/ 238 w 139972"/>
                  <a:gd name="connsiteY0" fmla="*/ 666 h 254406"/>
                  <a:gd name="connsiteX1" fmla="*/ 57388 w 139972"/>
                  <a:gd name="connsiteY1" fmla="*/ 130841 h 254406"/>
                  <a:gd name="connsiteX2" fmla="*/ 78026 w 139972"/>
                  <a:gd name="connsiteY2" fmla="*/ 148303 h 254406"/>
                  <a:gd name="connsiteX3" fmla="*/ 138351 w 139972"/>
                  <a:gd name="connsiteY3" fmla="*/ 253078 h 254406"/>
                  <a:gd name="connsiteX4" fmla="*/ 119301 w 139972"/>
                  <a:gd name="connsiteY4" fmla="*/ 202278 h 254406"/>
                  <a:gd name="connsiteX5" fmla="*/ 82788 w 139972"/>
                  <a:gd name="connsiteY5" fmla="*/ 127666 h 254406"/>
                  <a:gd name="connsiteX6" fmla="*/ 38338 w 139972"/>
                  <a:gd name="connsiteY6" fmla="*/ 81628 h 254406"/>
                  <a:gd name="connsiteX7" fmla="*/ 238 w 139972"/>
                  <a:gd name="connsiteY7" fmla="*/ 666 h 25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972" h="254406">
                    <a:moveTo>
                      <a:pt x="238" y="666"/>
                    </a:moveTo>
                    <a:cubicBezTo>
                      <a:pt x="3413" y="8868"/>
                      <a:pt x="44423" y="106235"/>
                      <a:pt x="57388" y="130841"/>
                    </a:cubicBezTo>
                    <a:cubicBezTo>
                      <a:pt x="70353" y="155447"/>
                      <a:pt x="64532" y="127930"/>
                      <a:pt x="78026" y="148303"/>
                    </a:cubicBezTo>
                    <a:cubicBezTo>
                      <a:pt x="91520" y="168676"/>
                      <a:pt x="131472" y="244082"/>
                      <a:pt x="138351" y="253078"/>
                    </a:cubicBezTo>
                    <a:cubicBezTo>
                      <a:pt x="145230" y="262074"/>
                      <a:pt x="128562" y="223180"/>
                      <a:pt x="119301" y="202278"/>
                    </a:cubicBezTo>
                    <a:cubicBezTo>
                      <a:pt x="110041" y="181376"/>
                      <a:pt x="96282" y="147774"/>
                      <a:pt x="82788" y="127666"/>
                    </a:cubicBezTo>
                    <a:cubicBezTo>
                      <a:pt x="69294" y="107558"/>
                      <a:pt x="50244" y="100943"/>
                      <a:pt x="38338" y="81628"/>
                    </a:cubicBezTo>
                    <a:cubicBezTo>
                      <a:pt x="26432" y="62313"/>
                      <a:pt x="-2937" y="-7536"/>
                      <a:pt x="238" y="6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3A4A33C2-5107-4217-BA43-04681F3D7B92}"/>
                  </a:ext>
                </a:extLst>
              </p:cNvPr>
              <p:cNvSpPr/>
              <p:nvPr/>
            </p:nvSpPr>
            <p:spPr>
              <a:xfrm>
                <a:off x="4741843" y="2457074"/>
                <a:ext cx="55720" cy="79804"/>
              </a:xfrm>
              <a:custGeom>
                <a:avLst/>
                <a:gdLst>
                  <a:gd name="connsiteX0" fmla="*/ 20 w 55720"/>
                  <a:gd name="connsiteY0" fmla="*/ 376 h 79804"/>
                  <a:gd name="connsiteX1" fmla="*/ 52407 w 55720"/>
                  <a:gd name="connsiteY1" fmla="*/ 78164 h 79804"/>
                  <a:gd name="connsiteX2" fmla="*/ 46057 w 55720"/>
                  <a:gd name="connsiteY2" fmla="*/ 49589 h 79804"/>
                  <a:gd name="connsiteX3" fmla="*/ 20 w 55720"/>
                  <a:gd name="connsiteY3" fmla="*/ 376 h 79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20" h="79804">
                    <a:moveTo>
                      <a:pt x="20" y="376"/>
                    </a:moveTo>
                    <a:cubicBezTo>
                      <a:pt x="1078" y="5138"/>
                      <a:pt x="44734" y="69962"/>
                      <a:pt x="52407" y="78164"/>
                    </a:cubicBezTo>
                    <a:cubicBezTo>
                      <a:pt x="60080" y="86366"/>
                      <a:pt x="52936" y="61760"/>
                      <a:pt x="46057" y="49589"/>
                    </a:cubicBezTo>
                    <a:cubicBezTo>
                      <a:pt x="39178" y="37418"/>
                      <a:pt x="-1038" y="-4386"/>
                      <a:pt x="20" y="3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6772F8CF-A0A5-4CB1-AC86-BC36AEB60346}"/>
                  </a:ext>
                </a:extLst>
              </p:cNvPr>
              <p:cNvSpPr/>
              <p:nvPr/>
            </p:nvSpPr>
            <p:spPr>
              <a:xfrm>
                <a:off x="5051411" y="2228668"/>
                <a:ext cx="43776" cy="225664"/>
              </a:xfrm>
              <a:custGeom>
                <a:avLst/>
                <a:gdLst>
                  <a:gd name="connsiteX0" fmla="*/ 14 w 43776"/>
                  <a:gd name="connsiteY0" fmla="*/ 182 h 225664"/>
                  <a:gd name="connsiteX1" fmla="*/ 34939 w 43776"/>
                  <a:gd name="connsiteY1" fmla="*/ 138295 h 225664"/>
                  <a:gd name="connsiteX2" fmla="*/ 25414 w 43776"/>
                  <a:gd name="connsiteY2" fmla="*/ 225607 h 225664"/>
                  <a:gd name="connsiteX3" fmla="*/ 41289 w 43776"/>
                  <a:gd name="connsiteY3" fmla="*/ 150995 h 225664"/>
                  <a:gd name="connsiteX4" fmla="*/ 39702 w 43776"/>
                  <a:gd name="connsiteY4" fmla="*/ 109720 h 225664"/>
                  <a:gd name="connsiteX5" fmla="*/ 14 w 43776"/>
                  <a:gd name="connsiteY5" fmla="*/ 182 h 22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76" h="225664">
                    <a:moveTo>
                      <a:pt x="14" y="182"/>
                    </a:moveTo>
                    <a:cubicBezTo>
                      <a:pt x="-780" y="4944"/>
                      <a:pt x="30706" y="100724"/>
                      <a:pt x="34939" y="138295"/>
                    </a:cubicBezTo>
                    <a:cubicBezTo>
                      <a:pt x="39172" y="175866"/>
                      <a:pt x="24356" y="223490"/>
                      <a:pt x="25414" y="225607"/>
                    </a:cubicBezTo>
                    <a:cubicBezTo>
                      <a:pt x="26472" y="227724"/>
                      <a:pt x="38908" y="170310"/>
                      <a:pt x="41289" y="150995"/>
                    </a:cubicBezTo>
                    <a:cubicBezTo>
                      <a:pt x="43670" y="131681"/>
                      <a:pt x="46052" y="134326"/>
                      <a:pt x="39702" y="109720"/>
                    </a:cubicBezTo>
                    <a:cubicBezTo>
                      <a:pt x="33352" y="85114"/>
                      <a:pt x="808" y="-4580"/>
                      <a:pt x="14" y="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2AA332E2-B8CD-4747-862A-093DA5424BAB}"/>
                  </a:ext>
                </a:extLst>
              </p:cNvPr>
              <p:cNvSpPr/>
              <p:nvPr/>
            </p:nvSpPr>
            <p:spPr>
              <a:xfrm>
                <a:off x="5036197" y="2233491"/>
                <a:ext cx="39361" cy="197242"/>
              </a:xfrm>
              <a:custGeom>
                <a:avLst/>
                <a:gdLst>
                  <a:gd name="connsiteX0" fmla="*/ 4116 w 39361"/>
                  <a:gd name="connsiteY0" fmla="*/ 122 h 197242"/>
                  <a:gd name="connsiteX1" fmla="*/ 2528 w 39361"/>
                  <a:gd name="connsiteY1" fmla="*/ 60447 h 197242"/>
                  <a:gd name="connsiteX2" fmla="*/ 37453 w 39361"/>
                  <a:gd name="connsiteY2" fmla="*/ 131884 h 197242"/>
                  <a:gd name="connsiteX3" fmla="*/ 29516 w 39361"/>
                  <a:gd name="connsiteY3" fmla="*/ 196972 h 197242"/>
                  <a:gd name="connsiteX4" fmla="*/ 39041 w 39361"/>
                  <a:gd name="connsiteY4" fmla="*/ 106484 h 197242"/>
                  <a:gd name="connsiteX5" fmla="*/ 15228 w 39361"/>
                  <a:gd name="connsiteY5" fmla="*/ 76322 h 197242"/>
                  <a:gd name="connsiteX6" fmla="*/ 4116 w 39361"/>
                  <a:gd name="connsiteY6" fmla="*/ 122 h 19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61" h="197242">
                    <a:moveTo>
                      <a:pt x="4116" y="122"/>
                    </a:moveTo>
                    <a:cubicBezTo>
                      <a:pt x="1999" y="-2524"/>
                      <a:pt x="-3028" y="38487"/>
                      <a:pt x="2528" y="60447"/>
                    </a:cubicBezTo>
                    <a:cubicBezTo>
                      <a:pt x="8084" y="82407"/>
                      <a:pt x="32955" y="109130"/>
                      <a:pt x="37453" y="131884"/>
                    </a:cubicBezTo>
                    <a:cubicBezTo>
                      <a:pt x="41951" y="154638"/>
                      <a:pt x="29251" y="201205"/>
                      <a:pt x="29516" y="196972"/>
                    </a:cubicBezTo>
                    <a:cubicBezTo>
                      <a:pt x="29781" y="192739"/>
                      <a:pt x="41422" y="126592"/>
                      <a:pt x="39041" y="106484"/>
                    </a:cubicBezTo>
                    <a:cubicBezTo>
                      <a:pt x="36660" y="86376"/>
                      <a:pt x="22372" y="92462"/>
                      <a:pt x="15228" y="76322"/>
                    </a:cubicBezTo>
                    <a:cubicBezTo>
                      <a:pt x="8084" y="60183"/>
                      <a:pt x="6233" y="2768"/>
                      <a:pt x="411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448830DE-235C-415B-B1A9-4F80156DBBB1}"/>
                  </a:ext>
                </a:extLst>
              </p:cNvPr>
              <p:cNvSpPr/>
              <p:nvPr/>
            </p:nvSpPr>
            <p:spPr>
              <a:xfrm>
                <a:off x="4869622" y="2252629"/>
                <a:ext cx="143406" cy="220287"/>
              </a:xfrm>
              <a:custGeom>
                <a:avLst/>
                <a:gdLst>
                  <a:gd name="connsiteX0" fmla="*/ 4003 w 143406"/>
                  <a:gd name="connsiteY0" fmla="*/ 34 h 220287"/>
                  <a:gd name="connsiteX1" fmla="*/ 4003 w 143406"/>
                  <a:gd name="connsiteY1" fmla="*/ 74646 h 220287"/>
                  <a:gd name="connsiteX2" fmla="*/ 50041 w 143406"/>
                  <a:gd name="connsiteY2" fmla="*/ 136559 h 220287"/>
                  <a:gd name="connsiteX3" fmla="*/ 37341 w 143406"/>
                  <a:gd name="connsiteY3" fmla="*/ 134971 h 220287"/>
                  <a:gd name="connsiteX4" fmla="*/ 104016 w 143406"/>
                  <a:gd name="connsiteY4" fmla="*/ 188946 h 220287"/>
                  <a:gd name="connsiteX5" fmla="*/ 142116 w 143406"/>
                  <a:gd name="connsiteY5" fmla="*/ 219109 h 220287"/>
                  <a:gd name="connsiteX6" fmla="*/ 57978 w 143406"/>
                  <a:gd name="connsiteY6" fmla="*/ 149259 h 220287"/>
                  <a:gd name="connsiteX7" fmla="*/ 18291 w 143406"/>
                  <a:gd name="connsiteY7" fmla="*/ 84171 h 220287"/>
                  <a:gd name="connsiteX8" fmla="*/ 4003 w 143406"/>
                  <a:gd name="connsiteY8" fmla="*/ 34 h 22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406" h="220287">
                    <a:moveTo>
                      <a:pt x="4003" y="34"/>
                    </a:moveTo>
                    <a:cubicBezTo>
                      <a:pt x="1622" y="-1553"/>
                      <a:pt x="-3670" y="51892"/>
                      <a:pt x="4003" y="74646"/>
                    </a:cubicBezTo>
                    <a:cubicBezTo>
                      <a:pt x="11676" y="97400"/>
                      <a:pt x="44485" y="126505"/>
                      <a:pt x="50041" y="136559"/>
                    </a:cubicBezTo>
                    <a:cubicBezTo>
                      <a:pt x="55597" y="146613"/>
                      <a:pt x="28345" y="126240"/>
                      <a:pt x="37341" y="134971"/>
                    </a:cubicBezTo>
                    <a:cubicBezTo>
                      <a:pt x="46337" y="143702"/>
                      <a:pt x="86554" y="174923"/>
                      <a:pt x="104016" y="188946"/>
                    </a:cubicBezTo>
                    <a:cubicBezTo>
                      <a:pt x="121478" y="202969"/>
                      <a:pt x="149789" y="225724"/>
                      <a:pt x="142116" y="219109"/>
                    </a:cubicBezTo>
                    <a:cubicBezTo>
                      <a:pt x="134443" y="212495"/>
                      <a:pt x="78615" y="171749"/>
                      <a:pt x="57978" y="149259"/>
                    </a:cubicBezTo>
                    <a:cubicBezTo>
                      <a:pt x="37341" y="126769"/>
                      <a:pt x="26758" y="105867"/>
                      <a:pt x="18291" y="84171"/>
                    </a:cubicBezTo>
                    <a:cubicBezTo>
                      <a:pt x="9824" y="62475"/>
                      <a:pt x="6384" y="1621"/>
                      <a:pt x="4003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642ED88B-0554-4582-8199-BDC59B5DC07D}"/>
                  </a:ext>
                </a:extLst>
              </p:cNvPr>
              <p:cNvSpPr/>
              <p:nvPr/>
            </p:nvSpPr>
            <p:spPr>
              <a:xfrm>
                <a:off x="4984688" y="2097083"/>
                <a:ext cx="77791" cy="158019"/>
              </a:xfrm>
              <a:custGeom>
                <a:avLst/>
                <a:gdLst>
                  <a:gd name="connsiteX0" fmla="*/ 62 w 77791"/>
                  <a:gd name="connsiteY0" fmla="*/ 5 h 158019"/>
                  <a:gd name="connsiteX1" fmla="*/ 60387 w 77791"/>
                  <a:gd name="connsiteY1" fmla="*/ 65092 h 158019"/>
                  <a:gd name="connsiteX2" fmla="*/ 61975 w 77791"/>
                  <a:gd name="connsiteY2" fmla="*/ 106367 h 158019"/>
                  <a:gd name="connsiteX3" fmla="*/ 71500 w 77791"/>
                  <a:gd name="connsiteY3" fmla="*/ 157167 h 158019"/>
                  <a:gd name="connsiteX4" fmla="*/ 73087 w 77791"/>
                  <a:gd name="connsiteY4" fmla="*/ 61917 h 158019"/>
                  <a:gd name="connsiteX5" fmla="*/ 62 w 77791"/>
                  <a:gd name="connsiteY5" fmla="*/ 5 h 15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791" h="158019">
                    <a:moveTo>
                      <a:pt x="62" y="5"/>
                    </a:moveTo>
                    <a:cubicBezTo>
                      <a:pt x="-2055" y="534"/>
                      <a:pt x="50068" y="47365"/>
                      <a:pt x="60387" y="65092"/>
                    </a:cubicBezTo>
                    <a:cubicBezTo>
                      <a:pt x="70706" y="82819"/>
                      <a:pt x="60123" y="91021"/>
                      <a:pt x="61975" y="106367"/>
                    </a:cubicBezTo>
                    <a:cubicBezTo>
                      <a:pt x="63827" y="121713"/>
                      <a:pt x="69648" y="164575"/>
                      <a:pt x="71500" y="157167"/>
                    </a:cubicBezTo>
                    <a:cubicBezTo>
                      <a:pt x="73352" y="149759"/>
                      <a:pt x="83670" y="87582"/>
                      <a:pt x="73087" y="61917"/>
                    </a:cubicBezTo>
                    <a:cubicBezTo>
                      <a:pt x="62504" y="36253"/>
                      <a:pt x="2179" y="-524"/>
                      <a:pt x="62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60AC149-302E-487A-A0C6-D7AA544AA684}"/>
                  </a:ext>
                </a:extLst>
              </p:cNvPr>
              <p:cNvSpPr/>
              <p:nvPr/>
            </p:nvSpPr>
            <p:spPr>
              <a:xfrm>
                <a:off x="4992639" y="2151050"/>
                <a:ext cx="43823" cy="80200"/>
              </a:xfrm>
              <a:custGeom>
                <a:avLst/>
                <a:gdLst>
                  <a:gd name="connsiteX0" fmla="*/ 41324 w 43823"/>
                  <a:gd name="connsiteY0" fmla="*/ 13 h 80200"/>
                  <a:gd name="connsiteX1" fmla="*/ 36561 w 43823"/>
                  <a:gd name="connsiteY1" fmla="*/ 69863 h 80200"/>
                  <a:gd name="connsiteX2" fmla="*/ 28624 w 43823"/>
                  <a:gd name="connsiteY2" fmla="*/ 53988 h 80200"/>
                  <a:gd name="connsiteX3" fmla="*/ 49 w 43823"/>
                  <a:gd name="connsiteY3" fmla="*/ 31763 h 80200"/>
                  <a:gd name="connsiteX4" fmla="*/ 22274 w 43823"/>
                  <a:gd name="connsiteY4" fmla="*/ 73038 h 80200"/>
                  <a:gd name="connsiteX5" fmla="*/ 42911 w 43823"/>
                  <a:gd name="connsiteY5" fmla="*/ 76213 h 80200"/>
                  <a:gd name="connsiteX6" fmla="*/ 41324 w 43823"/>
                  <a:gd name="connsiteY6" fmla="*/ 13 h 8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23" h="80200">
                    <a:moveTo>
                      <a:pt x="41324" y="13"/>
                    </a:moveTo>
                    <a:cubicBezTo>
                      <a:pt x="40266" y="-1045"/>
                      <a:pt x="38678" y="60867"/>
                      <a:pt x="36561" y="69863"/>
                    </a:cubicBezTo>
                    <a:cubicBezTo>
                      <a:pt x="34444" y="78859"/>
                      <a:pt x="34709" y="60338"/>
                      <a:pt x="28624" y="53988"/>
                    </a:cubicBezTo>
                    <a:cubicBezTo>
                      <a:pt x="22539" y="47638"/>
                      <a:pt x="1107" y="28588"/>
                      <a:pt x="49" y="31763"/>
                    </a:cubicBezTo>
                    <a:cubicBezTo>
                      <a:pt x="-1009" y="34938"/>
                      <a:pt x="15130" y="65630"/>
                      <a:pt x="22274" y="73038"/>
                    </a:cubicBezTo>
                    <a:cubicBezTo>
                      <a:pt x="29418" y="80446"/>
                      <a:pt x="40530" y="83092"/>
                      <a:pt x="42911" y="76213"/>
                    </a:cubicBezTo>
                    <a:cubicBezTo>
                      <a:pt x="45292" y="69334"/>
                      <a:pt x="42382" y="1071"/>
                      <a:pt x="41324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AABA2FB7-BD5B-4212-B819-D7691DAF6124}"/>
                  </a:ext>
                </a:extLst>
              </p:cNvPr>
              <p:cNvSpPr/>
              <p:nvPr/>
            </p:nvSpPr>
            <p:spPr>
              <a:xfrm>
                <a:off x="4932208" y="2007474"/>
                <a:ext cx="62145" cy="100580"/>
              </a:xfrm>
              <a:custGeom>
                <a:avLst/>
                <a:gdLst>
                  <a:gd name="connsiteX0" fmla="*/ 155 w 62145"/>
                  <a:gd name="connsiteY0" fmla="*/ 714 h 100580"/>
                  <a:gd name="connsiteX1" fmla="*/ 60480 w 62145"/>
                  <a:gd name="connsiteY1" fmla="*/ 99139 h 100580"/>
                  <a:gd name="connsiteX2" fmla="*/ 43017 w 62145"/>
                  <a:gd name="connsiteY2" fmla="*/ 56276 h 100580"/>
                  <a:gd name="connsiteX3" fmla="*/ 155 w 62145"/>
                  <a:gd name="connsiteY3" fmla="*/ 714 h 100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145" h="100580">
                    <a:moveTo>
                      <a:pt x="155" y="714"/>
                    </a:moveTo>
                    <a:cubicBezTo>
                      <a:pt x="3065" y="7858"/>
                      <a:pt x="53336" y="89879"/>
                      <a:pt x="60480" y="99139"/>
                    </a:cubicBezTo>
                    <a:cubicBezTo>
                      <a:pt x="67624" y="108399"/>
                      <a:pt x="49896" y="70564"/>
                      <a:pt x="43017" y="56276"/>
                    </a:cubicBezTo>
                    <a:cubicBezTo>
                      <a:pt x="36138" y="41989"/>
                      <a:pt x="-2755" y="-6430"/>
                      <a:pt x="155" y="7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F81DEA2B-2016-4A80-A457-526855390698}"/>
                  </a:ext>
                </a:extLst>
              </p:cNvPr>
              <p:cNvSpPr/>
              <p:nvPr/>
            </p:nvSpPr>
            <p:spPr>
              <a:xfrm>
                <a:off x="4824351" y="2003414"/>
                <a:ext cx="121721" cy="65105"/>
              </a:xfrm>
              <a:custGeom>
                <a:avLst/>
                <a:gdLst>
                  <a:gd name="connsiteX0" fmla="*/ 62 w 121721"/>
                  <a:gd name="connsiteY0" fmla="*/ 11 h 65105"/>
                  <a:gd name="connsiteX1" fmla="*/ 109599 w 121721"/>
                  <a:gd name="connsiteY1" fmla="*/ 7949 h 65105"/>
                  <a:gd name="connsiteX2" fmla="*/ 115949 w 121721"/>
                  <a:gd name="connsiteY2" fmla="*/ 23824 h 65105"/>
                  <a:gd name="connsiteX3" fmla="*/ 82612 w 121721"/>
                  <a:gd name="connsiteY3" fmla="*/ 65099 h 65105"/>
                  <a:gd name="connsiteX4" fmla="*/ 103249 w 121721"/>
                  <a:gd name="connsiteY4" fmla="*/ 26999 h 65105"/>
                  <a:gd name="connsiteX5" fmla="*/ 106424 w 121721"/>
                  <a:gd name="connsiteY5" fmla="*/ 17474 h 65105"/>
                  <a:gd name="connsiteX6" fmla="*/ 93724 w 121721"/>
                  <a:gd name="connsiteY6" fmla="*/ 9536 h 65105"/>
                  <a:gd name="connsiteX7" fmla="*/ 62 w 121721"/>
                  <a:gd name="connsiteY7" fmla="*/ 11 h 6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721" h="65105">
                    <a:moveTo>
                      <a:pt x="62" y="11"/>
                    </a:moveTo>
                    <a:cubicBezTo>
                      <a:pt x="2708" y="-253"/>
                      <a:pt x="90285" y="3980"/>
                      <a:pt x="109599" y="7949"/>
                    </a:cubicBezTo>
                    <a:cubicBezTo>
                      <a:pt x="128914" y="11918"/>
                      <a:pt x="120447" y="14299"/>
                      <a:pt x="115949" y="23824"/>
                    </a:cubicBezTo>
                    <a:cubicBezTo>
                      <a:pt x="111451" y="33349"/>
                      <a:pt x="84729" y="64570"/>
                      <a:pt x="82612" y="65099"/>
                    </a:cubicBezTo>
                    <a:cubicBezTo>
                      <a:pt x="80495" y="65628"/>
                      <a:pt x="99280" y="34936"/>
                      <a:pt x="103249" y="26999"/>
                    </a:cubicBezTo>
                    <a:cubicBezTo>
                      <a:pt x="107218" y="19062"/>
                      <a:pt x="108011" y="20384"/>
                      <a:pt x="106424" y="17474"/>
                    </a:cubicBezTo>
                    <a:cubicBezTo>
                      <a:pt x="104837" y="14564"/>
                      <a:pt x="108276" y="11388"/>
                      <a:pt x="93724" y="9536"/>
                    </a:cubicBezTo>
                    <a:cubicBezTo>
                      <a:pt x="79172" y="7684"/>
                      <a:pt x="-2584" y="275"/>
                      <a:pt x="62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95D7D745-CB4E-4BA0-8040-CB3C3DE03EB8}"/>
                  </a:ext>
                </a:extLst>
              </p:cNvPr>
              <p:cNvSpPr/>
              <p:nvPr/>
            </p:nvSpPr>
            <p:spPr>
              <a:xfrm>
                <a:off x="4754546" y="2069949"/>
                <a:ext cx="150849" cy="57788"/>
              </a:xfrm>
              <a:custGeom>
                <a:avLst/>
                <a:gdLst>
                  <a:gd name="connsiteX0" fmla="*/ 17 w 150849"/>
                  <a:gd name="connsiteY0" fmla="*/ 151 h 57788"/>
                  <a:gd name="connsiteX1" fmla="*/ 98442 w 150849"/>
                  <a:gd name="connsiteY1" fmla="*/ 52539 h 57788"/>
                  <a:gd name="connsiteX2" fmla="*/ 120667 w 150849"/>
                  <a:gd name="connsiteY2" fmla="*/ 52539 h 57788"/>
                  <a:gd name="connsiteX3" fmla="*/ 150829 w 150849"/>
                  <a:gd name="connsiteY3" fmla="*/ 22376 h 57788"/>
                  <a:gd name="connsiteX4" fmla="*/ 115904 w 150849"/>
                  <a:gd name="connsiteY4" fmla="*/ 44601 h 57788"/>
                  <a:gd name="connsiteX5" fmla="*/ 90504 w 150849"/>
                  <a:gd name="connsiteY5" fmla="*/ 36664 h 57788"/>
                  <a:gd name="connsiteX6" fmla="*/ 17 w 150849"/>
                  <a:gd name="connsiteY6" fmla="*/ 151 h 5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49" h="57788">
                    <a:moveTo>
                      <a:pt x="17" y="151"/>
                    </a:moveTo>
                    <a:cubicBezTo>
                      <a:pt x="1340" y="2797"/>
                      <a:pt x="78334" y="43808"/>
                      <a:pt x="98442" y="52539"/>
                    </a:cubicBezTo>
                    <a:cubicBezTo>
                      <a:pt x="118550" y="61270"/>
                      <a:pt x="111936" y="57566"/>
                      <a:pt x="120667" y="52539"/>
                    </a:cubicBezTo>
                    <a:cubicBezTo>
                      <a:pt x="129398" y="47512"/>
                      <a:pt x="151623" y="23699"/>
                      <a:pt x="150829" y="22376"/>
                    </a:cubicBezTo>
                    <a:cubicBezTo>
                      <a:pt x="150035" y="21053"/>
                      <a:pt x="125958" y="42220"/>
                      <a:pt x="115904" y="44601"/>
                    </a:cubicBezTo>
                    <a:cubicBezTo>
                      <a:pt x="105850" y="46982"/>
                      <a:pt x="107966" y="43014"/>
                      <a:pt x="90504" y="36664"/>
                    </a:cubicBezTo>
                    <a:cubicBezTo>
                      <a:pt x="73042" y="30314"/>
                      <a:pt x="-1306" y="-2495"/>
                      <a:pt x="17" y="1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6651F0BC-84B4-4532-B8FB-6994C5C8DE8D}"/>
                  </a:ext>
                </a:extLst>
              </p:cNvPr>
              <p:cNvSpPr/>
              <p:nvPr/>
            </p:nvSpPr>
            <p:spPr>
              <a:xfrm>
                <a:off x="4873610" y="2069881"/>
                <a:ext cx="78134" cy="66978"/>
              </a:xfrm>
              <a:custGeom>
                <a:avLst/>
                <a:gdLst>
                  <a:gd name="connsiteX0" fmla="*/ 15 w 78134"/>
                  <a:gd name="connsiteY0" fmla="*/ 1807 h 66978"/>
                  <a:gd name="connsiteX1" fmla="*/ 65103 w 78134"/>
                  <a:gd name="connsiteY1" fmla="*/ 8157 h 66978"/>
                  <a:gd name="connsiteX2" fmla="*/ 77803 w 78134"/>
                  <a:gd name="connsiteY2" fmla="*/ 66894 h 66978"/>
                  <a:gd name="connsiteX3" fmla="*/ 58753 w 78134"/>
                  <a:gd name="connsiteY3" fmla="*/ 20857 h 66978"/>
                  <a:gd name="connsiteX4" fmla="*/ 15 w 78134"/>
                  <a:gd name="connsiteY4" fmla="*/ 1807 h 6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34" h="66978">
                    <a:moveTo>
                      <a:pt x="15" y="1807"/>
                    </a:moveTo>
                    <a:cubicBezTo>
                      <a:pt x="1073" y="-310"/>
                      <a:pt x="52138" y="-2691"/>
                      <a:pt x="65103" y="8157"/>
                    </a:cubicBezTo>
                    <a:cubicBezTo>
                      <a:pt x="78068" y="19005"/>
                      <a:pt x="78861" y="64777"/>
                      <a:pt x="77803" y="66894"/>
                    </a:cubicBezTo>
                    <a:cubicBezTo>
                      <a:pt x="76745" y="69011"/>
                      <a:pt x="65103" y="30646"/>
                      <a:pt x="58753" y="20857"/>
                    </a:cubicBezTo>
                    <a:cubicBezTo>
                      <a:pt x="52403" y="11068"/>
                      <a:pt x="-1043" y="3924"/>
                      <a:pt x="15" y="18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932CA785-59A8-4976-AC59-DC14DF6C8A55}"/>
                  </a:ext>
                </a:extLst>
              </p:cNvPr>
              <p:cNvSpPr/>
              <p:nvPr/>
            </p:nvSpPr>
            <p:spPr>
              <a:xfrm>
                <a:off x="4736781" y="1993888"/>
                <a:ext cx="142703" cy="74771"/>
              </a:xfrm>
              <a:custGeom>
                <a:avLst/>
                <a:gdLst>
                  <a:gd name="connsiteX0" fmla="*/ 319 w 142703"/>
                  <a:gd name="connsiteY0" fmla="*/ 12 h 74771"/>
                  <a:gd name="connsiteX1" fmla="*/ 136844 w 142703"/>
                  <a:gd name="connsiteY1" fmla="*/ 23825 h 74771"/>
                  <a:gd name="connsiteX2" fmla="*/ 116207 w 142703"/>
                  <a:gd name="connsiteY2" fmla="*/ 27000 h 74771"/>
                  <a:gd name="connsiteX3" fmla="*/ 101919 w 142703"/>
                  <a:gd name="connsiteY3" fmla="*/ 69862 h 74771"/>
                  <a:gd name="connsiteX4" fmla="*/ 54294 w 142703"/>
                  <a:gd name="connsiteY4" fmla="*/ 68275 h 74771"/>
                  <a:gd name="connsiteX5" fmla="*/ 27307 w 142703"/>
                  <a:gd name="connsiteY5" fmla="*/ 60337 h 74771"/>
                  <a:gd name="connsiteX6" fmla="*/ 16194 w 142703"/>
                  <a:gd name="connsiteY6" fmla="*/ 57162 h 74771"/>
                  <a:gd name="connsiteX7" fmla="*/ 87632 w 142703"/>
                  <a:gd name="connsiteY7" fmla="*/ 74625 h 74771"/>
                  <a:gd name="connsiteX8" fmla="*/ 100332 w 142703"/>
                  <a:gd name="connsiteY8" fmla="*/ 63512 h 74771"/>
                  <a:gd name="connsiteX9" fmla="*/ 108269 w 142703"/>
                  <a:gd name="connsiteY9" fmla="*/ 30175 h 74771"/>
                  <a:gd name="connsiteX10" fmla="*/ 98744 w 142703"/>
                  <a:gd name="connsiteY10" fmla="*/ 20650 h 74771"/>
                  <a:gd name="connsiteX11" fmla="*/ 319 w 142703"/>
                  <a:gd name="connsiteY11" fmla="*/ 12 h 7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703" h="74771">
                    <a:moveTo>
                      <a:pt x="319" y="12"/>
                    </a:moveTo>
                    <a:cubicBezTo>
                      <a:pt x="6669" y="541"/>
                      <a:pt x="117529" y="19327"/>
                      <a:pt x="136844" y="23825"/>
                    </a:cubicBezTo>
                    <a:cubicBezTo>
                      <a:pt x="156159" y="28323"/>
                      <a:pt x="122028" y="19327"/>
                      <a:pt x="116207" y="27000"/>
                    </a:cubicBezTo>
                    <a:cubicBezTo>
                      <a:pt x="110386" y="34673"/>
                      <a:pt x="112238" y="62983"/>
                      <a:pt x="101919" y="69862"/>
                    </a:cubicBezTo>
                    <a:cubicBezTo>
                      <a:pt x="91600" y="76741"/>
                      <a:pt x="66729" y="69862"/>
                      <a:pt x="54294" y="68275"/>
                    </a:cubicBezTo>
                    <a:cubicBezTo>
                      <a:pt x="41859" y="66688"/>
                      <a:pt x="33657" y="62189"/>
                      <a:pt x="27307" y="60337"/>
                    </a:cubicBezTo>
                    <a:lnTo>
                      <a:pt x="16194" y="57162"/>
                    </a:lnTo>
                    <a:cubicBezTo>
                      <a:pt x="26248" y="59543"/>
                      <a:pt x="73609" y="73567"/>
                      <a:pt x="87632" y="74625"/>
                    </a:cubicBezTo>
                    <a:cubicBezTo>
                      <a:pt x="101655" y="75683"/>
                      <a:pt x="96893" y="70920"/>
                      <a:pt x="100332" y="63512"/>
                    </a:cubicBezTo>
                    <a:cubicBezTo>
                      <a:pt x="103772" y="56104"/>
                      <a:pt x="108534" y="37319"/>
                      <a:pt x="108269" y="30175"/>
                    </a:cubicBezTo>
                    <a:cubicBezTo>
                      <a:pt x="108004" y="23031"/>
                      <a:pt x="113296" y="25677"/>
                      <a:pt x="98744" y="20650"/>
                    </a:cubicBezTo>
                    <a:cubicBezTo>
                      <a:pt x="84192" y="15623"/>
                      <a:pt x="-6031" y="-517"/>
                      <a:pt x="319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109F8083-59A3-470E-B420-BB376678E25B}"/>
                  </a:ext>
                </a:extLst>
              </p:cNvPr>
              <p:cNvSpPr/>
              <p:nvPr/>
            </p:nvSpPr>
            <p:spPr>
              <a:xfrm>
                <a:off x="4731145" y="1985963"/>
                <a:ext cx="105968" cy="80962"/>
              </a:xfrm>
              <a:custGeom>
                <a:avLst/>
                <a:gdLst>
                  <a:gd name="connsiteX0" fmla="*/ 2780 w 105968"/>
                  <a:gd name="connsiteY0" fmla="*/ 0 h 80962"/>
                  <a:gd name="connsiteX1" fmla="*/ 5955 w 105968"/>
                  <a:gd name="connsiteY1" fmla="*/ 61912 h 80962"/>
                  <a:gd name="connsiteX2" fmla="*/ 55168 w 105968"/>
                  <a:gd name="connsiteY2" fmla="*/ 71437 h 80962"/>
                  <a:gd name="connsiteX3" fmla="*/ 105968 w 105968"/>
                  <a:gd name="connsiteY3" fmla="*/ 80962 h 80962"/>
                  <a:gd name="connsiteX4" fmla="*/ 50405 w 105968"/>
                  <a:gd name="connsiteY4" fmla="*/ 68262 h 80962"/>
                  <a:gd name="connsiteX5" fmla="*/ 23418 w 105968"/>
                  <a:gd name="connsiteY5" fmla="*/ 60325 h 80962"/>
                  <a:gd name="connsiteX6" fmla="*/ 2780 w 105968"/>
                  <a:gd name="connsiteY6" fmla="*/ 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968" h="80962">
                    <a:moveTo>
                      <a:pt x="2780" y="0"/>
                    </a:moveTo>
                    <a:cubicBezTo>
                      <a:pt x="-130" y="264"/>
                      <a:pt x="-2776" y="50006"/>
                      <a:pt x="5955" y="61912"/>
                    </a:cubicBezTo>
                    <a:cubicBezTo>
                      <a:pt x="14686" y="73818"/>
                      <a:pt x="55168" y="71437"/>
                      <a:pt x="55168" y="71437"/>
                    </a:cubicBezTo>
                    <a:lnTo>
                      <a:pt x="105968" y="80962"/>
                    </a:lnTo>
                    <a:cubicBezTo>
                      <a:pt x="105174" y="80433"/>
                      <a:pt x="64163" y="71701"/>
                      <a:pt x="50405" y="68262"/>
                    </a:cubicBezTo>
                    <a:cubicBezTo>
                      <a:pt x="36647" y="64823"/>
                      <a:pt x="31620" y="65881"/>
                      <a:pt x="23418" y="60325"/>
                    </a:cubicBezTo>
                    <a:cubicBezTo>
                      <a:pt x="15216" y="54769"/>
                      <a:pt x="5690" y="-264"/>
                      <a:pt x="278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1DDED34A-B028-4F22-B6AC-5BEDC2D041A3}"/>
                  </a:ext>
                </a:extLst>
              </p:cNvPr>
              <p:cNvSpPr/>
              <p:nvPr/>
            </p:nvSpPr>
            <p:spPr>
              <a:xfrm>
                <a:off x="4865688" y="2117712"/>
                <a:ext cx="108227" cy="113065"/>
              </a:xfrm>
              <a:custGeom>
                <a:avLst/>
                <a:gdLst>
                  <a:gd name="connsiteX0" fmla="*/ 0 w 108227"/>
                  <a:gd name="connsiteY0" fmla="*/ 13 h 113065"/>
                  <a:gd name="connsiteX1" fmla="*/ 44450 w 108227"/>
                  <a:gd name="connsiteY1" fmla="*/ 79388 h 113065"/>
                  <a:gd name="connsiteX2" fmla="*/ 107950 w 108227"/>
                  <a:gd name="connsiteY2" fmla="*/ 112726 h 113065"/>
                  <a:gd name="connsiteX3" fmla="*/ 66675 w 108227"/>
                  <a:gd name="connsiteY3" fmla="*/ 95263 h 113065"/>
                  <a:gd name="connsiteX4" fmla="*/ 44450 w 108227"/>
                  <a:gd name="connsiteY4" fmla="*/ 73038 h 113065"/>
                  <a:gd name="connsiteX5" fmla="*/ 0 w 108227"/>
                  <a:gd name="connsiteY5" fmla="*/ 13 h 11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227" h="113065">
                    <a:moveTo>
                      <a:pt x="0" y="13"/>
                    </a:moveTo>
                    <a:cubicBezTo>
                      <a:pt x="0" y="1071"/>
                      <a:pt x="26458" y="60603"/>
                      <a:pt x="44450" y="79388"/>
                    </a:cubicBezTo>
                    <a:cubicBezTo>
                      <a:pt x="62442" y="98173"/>
                      <a:pt x="104246" y="110080"/>
                      <a:pt x="107950" y="112726"/>
                    </a:cubicBezTo>
                    <a:cubicBezTo>
                      <a:pt x="111654" y="115372"/>
                      <a:pt x="77258" y="101878"/>
                      <a:pt x="66675" y="95263"/>
                    </a:cubicBezTo>
                    <a:cubicBezTo>
                      <a:pt x="56092" y="88648"/>
                      <a:pt x="52917" y="85738"/>
                      <a:pt x="44450" y="73038"/>
                    </a:cubicBezTo>
                    <a:cubicBezTo>
                      <a:pt x="35983" y="60338"/>
                      <a:pt x="0" y="-1045"/>
                      <a:pt x="0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4941FB19-5D29-4655-B084-BB4CC00575AC}"/>
                  </a:ext>
                </a:extLst>
              </p:cNvPr>
              <p:cNvSpPr/>
              <p:nvPr/>
            </p:nvSpPr>
            <p:spPr>
              <a:xfrm>
                <a:off x="4921099" y="2149449"/>
                <a:ext cx="97069" cy="58765"/>
              </a:xfrm>
              <a:custGeom>
                <a:avLst/>
                <a:gdLst>
                  <a:gd name="connsiteX0" fmla="*/ 96989 w 97069"/>
                  <a:gd name="connsiteY0" fmla="*/ 58764 h 58765"/>
                  <a:gd name="connsiteX1" fmla="*/ 43014 w 97069"/>
                  <a:gd name="connsiteY1" fmla="*/ 11139 h 58765"/>
                  <a:gd name="connsiteX2" fmla="*/ 151 w 97069"/>
                  <a:gd name="connsiteY2" fmla="*/ 26 h 58765"/>
                  <a:gd name="connsiteX3" fmla="*/ 30314 w 97069"/>
                  <a:gd name="connsiteY3" fmla="*/ 12726 h 58765"/>
                  <a:gd name="connsiteX4" fmla="*/ 96989 w 97069"/>
                  <a:gd name="connsiteY4" fmla="*/ 58764 h 5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069" h="58765">
                    <a:moveTo>
                      <a:pt x="96989" y="58764"/>
                    </a:moveTo>
                    <a:cubicBezTo>
                      <a:pt x="99106" y="58500"/>
                      <a:pt x="59154" y="20929"/>
                      <a:pt x="43014" y="11139"/>
                    </a:cubicBezTo>
                    <a:cubicBezTo>
                      <a:pt x="26874" y="1349"/>
                      <a:pt x="2268" y="-238"/>
                      <a:pt x="151" y="26"/>
                    </a:cubicBezTo>
                    <a:cubicBezTo>
                      <a:pt x="-1966" y="290"/>
                      <a:pt x="18672" y="6641"/>
                      <a:pt x="30314" y="12726"/>
                    </a:cubicBezTo>
                    <a:cubicBezTo>
                      <a:pt x="41956" y="18811"/>
                      <a:pt x="94872" y="59028"/>
                      <a:pt x="96989" y="587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1FE5CC63-3781-4FC9-B126-D8B244D5E683}"/>
                  </a:ext>
                </a:extLst>
              </p:cNvPr>
              <p:cNvSpPr/>
              <p:nvPr/>
            </p:nvSpPr>
            <p:spPr>
              <a:xfrm>
                <a:off x="4604824" y="2214474"/>
                <a:ext cx="70727" cy="166848"/>
              </a:xfrm>
              <a:custGeom>
                <a:avLst/>
                <a:gdLst>
                  <a:gd name="connsiteX0" fmla="*/ 514 w 70727"/>
                  <a:gd name="connsiteY0" fmla="*/ 89 h 166848"/>
                  <a:gd name="connsiteX1" fmla="*/ 13214 w 70727"/>
                  <a:gd name="connsiteY1" fmla="*/ 81051 h 166848"/>
                  <a:gd name="connsiteX2" fmla="*/ 70364 w 70727"/>
                  <a:gd name="connsiteY2" fmla="*/ 166776 h 166848"/>
                  <a:gd name="connsiteX3" fmla="*/ 37026 w 70727"/>
                  <a:gd name="connsiteY3" fmla="*/ 95339 h 166848"/>
                  <a:gd name="connsiteX4" fmla="*/ 24326 w 70727"/>
                  <a:gd name="connsiteY4" fmla="*/ 65176 h 166848"/>
                  <a:gd name="connsiteX5" fmla="*/ 514 w 70727"/>
                  <a:gd name="connsiteY5" fmla="*/ 89 h 16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727" h="166848">
                    <a:moveTo>
                      <a:pt x="514" y="89"/>
                    </a:moveTo>
                    <a:cubicBezTo>
                      <a:pt x="-1338" y="2735"/>
                      <a:pt x="1572" y="53270"/>
                      <a:pt x="13214" y="81051"/>
                    </a:cubicBezTo>
                    <a:cubicBezTo>
                      <a:pt x="24856" y="108832"/>
                      <a:pt x="66395" y="164395"/>
                      <a:pt x="70364" y="166776"/>
                    </a:cubicBezTo>
                    <a:cubicBezTo>
                      <a:pt x="74333" y="169157"/>
                      <a:pt x="44699" y="112272"/>
                      <a:pt x="37026" y="95339"/>
                    </a:cubicBezTo>
                    <a:cubicBezTo>
                      <a:pt x="29353" y="78406"/>
                      <a:pt x="28824" y="76288"/>
                      <a:pt x="24326" y="65176"/>
                    </a:cubicBezTo>
                    <a:cubicBezTo>
                      <a:pt x="19828" y="54064"/>
                      <a:pt x="2366" y="-2557"/>
                      <a:pt x="514" y="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C873AD12-9509-45CD-8E88-318240E3E4BB}"/>
                  </a:ext>
                </a:extLst>
              </p:cNvPr>
              <p:cNvSpPr/>
              <p:nvPr/>
            </p:nvSpPr>
            <p:spPr>
              <a:xfrm>
                <a:off x="4567145" y="2097002"/>
                <a:ext cx="32585" cy="124184"/>
              </a:xfrm>
              <a:custGeom>
                <a:avLst/>
                <a:gdLst>
                  <a:gd name="connsiteX0" fmla="*/ 93 w 32585"/>
                  <a:gd name="connsiteY0" fmla="*/ 86 h 124184"/>
                  <a:gd name="connsiteX1" fmla="*/ 22318 w 32585"/>
                  <a:gd name="connsiteY1" fmla="*/ 88986 h 124184"/>
                  <a:gd name="connsiteX2" fmla="*/ 28668 w 32585"/>
                  <a:gd name="connsiteY2" fmla="*/ 123911 h 124184"/>
                  <a:gd name="connsiteX3" fmla="*/ 31843 w 32585"/>
                  <a:gd name="connsiteY3" fmla="*/ 73111 h 124184"/>
                  <a:gd name="connsiteX4" fmla="*/ 93 w 32585"/>
                  <a:gd name="connsiteY4" fmla="*/ 86 h 12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85" h="124184">
                    <a:moveTo>
                      <a:pt x="93" y="86"/>
                    </a:moveTo>
                    <a:cubicBezTo>
                      <a:pt x="-1495" y="2732"/>
                      <a:pt x="17556" y="68349"/>
                      <a:pt x="22318" y="88986"/>
                    </a:cubicBezTo>
                    <a:cubicBezTo>
                      <a:pt x="27080" y="109623"/>
                      <a:pt x="27081" y="126557"/>
                      <a:pt x="28668" y="123911"/>
                    </a:cubicBezTo>
                    <a:cubicBezTo>
                      <a:pt x="30256" y="121265"/>
                      <a:pt x="34224" y="90044"/>
                      <a:pt x="31843" y="73111"/>
                    </a:cubicBezTo>
                    <a:cubicBezTo>
                      <a:pt x="29462" y="56178"/>
                      <a:pt x="1681" y="-2560"/>
                      <a:pt x="93" y="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B48EC773-A2A0-4DD5-AD96-1008531D5B4F}"/>
                  </a:ext>
                </a:extLst>
              </p:cNvPr>
              <p:cNvSpPr/>
              <p:nvPr/>
            </p:nvSpPr>
            <p:spPr>
              <a:xfrm>
                <a:off x="4568825" y="2093772"/>
                <a:ext cx="169899" cy="57311"/>
              </a:xfrm>
              <a:custGeom>
                <a:avLst/>
                <a:gdLst>
                  <a:gd name="connsiteX0" fmla="*/ 0 w 169899"/>
                  <a:gd name="connsiteY0" fmla="*/ 16016 h 57311"/>
                  <a:gd name="connsiteX1" fmla="*/ 68263 w 169899"/>
                  <a:gd name="connsiteY1" fmla="*/ 41416 h 57311"/>
                  <a:gd name="connsiteX2" fmla="*/ 131763 w 169899"/>
                  <a:gd name="connsiteY2" fmla="*/ 52528 h 57311"/>
                  <a:gd name="connsiteX3" fmla="*/ 169863 w 169899"/>
                  <a:gd name="connsiteY3" fmla="*/ 57291 h 57311"/>
                  <a:gd name="connsiteX4" fmla="*/ 138113 w 169899"/>
                  <a:gd name="connsiteY4" fmla="*/ 50941 h 57311"/>
                  <a:gd name="connsiteX5" fmla="*/ 106363 w 169899"/>
                  <a:gd name="connsiteY5" fmla="*/ 28716 h 57311"/>
                  <a:gd name="connsiteX6" fmla="*/ 58738 w 169899"/>
                  <a:gd name="connsiteY6" fmla="*/ 141 h 57311"/>
                  <a:gd name="connsiteX7" fmla="*/ 95250 w 169899"/>
                  <a:gd name="connsiteY7" fmla="*/ 41416 h 57311"/>
                  <a:gd name="connsiteX8" fmla="*/ 68263 w 169899"/>
                  <a:gd name="connsiteY8" fmla="*/ 39828 h 57311"/>
                  <a:gd name="connsiteX9" fmla="*/ 0 w 169899"/>
                  <a:gd name="connsiteY9" fmla="*/ 16016 h 5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899" h="57311">
                    <a:moveTo>
                      <a:pt x="0" y="16016"/>
                    </a:moveTo>
                    <a:cubicBezTo>
                      <a:pt x="0" y="16281"/>
                      <a:pt x="46302" y="35331"/>
                      <a:pt x="68263" y="41416"/>
                    </a:cubicBezTo>
                    <a:cubicBezTo>
                      <a:pt x="90224" y="47501"/>
                      <a:pt x="114830" y="49882"/>
                      <a:pt x="131763" y="52528"/>
                    </a:cubicBezTo>
                    <a:cubicBezTo>
                      <a:pt x="148696" y="55174"/>
                      <a:pt x="168805" y="57556"/>
                      <a:pt x="169863" y="57291"/>
                    </a:cubicBezTo>
                    <a:cubicBezTo>
                      <a:pt x="170921" y="57027"/>
                      <a:pt x="148696" y="55704"/>
                      <a:pt x="138113" y="50941"/>
                    </a:cubicBezTo>
                    <a:cubicBezTo>
                      <a:pt x="127530" y="46179"/>
                      <a:pt x="119592" y="37183"/>
                      <a:pt x="106363" y="28716"/>
                    </a:cubicBezTo>
                    <a:cubicBezTo>
                      <a:pt x="93134" y="20249"/>
                      <a:pt x="60590" y="-1976"/>
                      <a:pt x="58738" y="141"/>
                    </a:cubicBezTo>
                    <a:cubicBezTo>
                      <a:pt x="56886" y="2258"/>
                      <a:pt x="93663" y="34802"/>
                      <a:pt x="95250" y="41416"/>
                    </a:cubicBezTo>
                    <a:cubicBezTo>
                      <a:pt x="96837" y="48030"/>
                      <a:pt x="78317" y="43268"/>
                      <a:pt x="68263" y="39828"/>
                    </a:cubicBezTo>
                    <a:lnTo>
                      <a:pt x="0" y="1601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AF7EA234-DE1C-47B4-A68D-F5B73361E27D}"/>
                  </a:ext>
                </a:extLst>
              </p:cNvPr>
              <p:cNvSpPr/>
              <p:nvPr/>
            </p:nvSpPr>
            <p:spPr>
              <a:xfrm>
                <a:off x="4559967" y="2030289"/>
                <a:ext cx="50154" cy="122444"/>
              </a:xfrm>
              <a:custGeom>
                <a:avLst/>
                <a:gdLst>
                  <a:gd name="connsiteX0" fmla="*/ 50133 w 50154"/>
                  <a:gd name="connsiteY0" fmla="*/ 124 h 122444"/>
                  <a:gd name="connsiteX1" fmla="*/ 2508 w 50154"/>
                  <a:gd name="connsiteY1" fmla="*/ 33461 h 122444"/>
                  <a:gd name="connsiteX2" fmla="*/ 8858 w 50154"/>
                  <a:gd name="connsiteY2" fmla="*/ 60449 h 122444"/>
                  <a:gd name="connsiteX3" fmla="*/ 27908 w 50154"/>
                  <a:gd name="connsiteY3" fmla="*/ 122361 h 122444"/>
                  <a:gd name="connsiteX4" fmla="*/ 8858 w 50154"/>
                  <a:gd name="connsiteY4" fmla="*/ 46161 h 122444"/>
                  <a:gd name="connsiteX5" fmla="*/ 50133 w 50154"/>
                  <a:gd name="connsiteY5" fmla="*/ 124 h 12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54" h="122444">
                    <a:moveTo>
                      <a:pt x="50133" y="124"/>
                    </a:moveTo>
                    <a:cubicBezTo>
                      <a:pt x="49075" y="-1993"/>
                      <a:pt x="9387" y="23407"/>
                      <a:pt x="2508" y="33461"/>
                    </a:cubicBezTo>
                    <a:cubicBezTo>
                      <a:pt x="-4371" y="43515"/>
                      <a:pt x="4625" y="45632"/>
                      <a:pt x="8858" y="60449"/>
                    </a:cubicBezTo>
                    <a:cubicBezTo>
                      <a:pt x="13091" y="75266"/>
                      <a:pt x="27908" y="124742"/>
                      <a:pt x="27908" y="122361"/>
                    </a:cubicBezTo>
                    <a:cubicBezTo>
                      <a:pt x="27908" y="119980"/>
                      <a:pt x="5418" y="65211"/>
                      <a:pt x="8858" y="46161"/>
                    </a:cubicBezTo>
                    <a:cubicBezTo>
                      <a:pt x="12298" y="27111"/>
                      <a:pt x="51191" y="2241"/>
                      <a:pt x="50133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CD7AD27B-4840-435B-9FD5-2C20DD2EECFB}"/>
                  </a:ext>
                </a:extLst>
              </p:cNvPr>
              <p:cNvSpPr/>
              <p:nvPr/>
            </p:nvSpPr>
            <p:spPr>
              <a:xfrm>
                <a:off x="4584612" y="2066907"/>
                <a:ext cx="56044" cy="56796"/>
              </a:xfrm>
              <a:custGeom>
                <a:avLst/>
                <a:gdLst>
                  <a:gd name="connsiteX0" fmla="*/ 88 w 56044"/>
                  <a:gd name="connsiteY0" fmla="*/ 18 h 56796"/>
                  <a:gd name="connsiteX1" fmla="*/ 54063 w 56044"/>
                  <a:gd name="connsiteY1" fmla="*/ 53993 h 56796"/>
                  <a:gd name="connsiteX2" fmla="*/ 41363 w 56044"/>
                  <a:gd name="connsiteY2" fmla="*/ 47643 h 56796"/>
                  <a:gd name="connsiteX3" fmla="*/ 88 w 56044"/>
                  <a:gd name="connsiteY3" fmla="*/ 18 h 5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044" h="56796">
                    <a:moveTo>
                      <a:pt x="88" y="18"/>
                    </a:moveTo>
                    <a:cubicBezTo>
                      <a:pt x="2205" y="1076"/>
                      <a:pt x="47184" y="46055"/>
                      <a:pt x="54063" y="53993"/>
                    </a:cubicBezTo>
                    <a:cubicBezTo>
                      <a:pt x="60942" y="61931"/>
                      <a:pt x="48242" y="50818"/>
                      <a:pt x="41363" y="47643"/>
                    </a:cubicBezTo>
                    <a:cubicBezTo>
                      <a:pt x="34484" y="44468"/>
                      <a:pt x="-2029" y="-1040"/>
                      <a:pt x="88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E9DEEB75-6720-423B-9BE8-59525329A5C6}"/>
                  </a:ext>
                </a:extLst>
              </p:cNvPr>
              <p:cNvSpPr/>
              <p:nvPr/>
            </p:nvSpPr>
            <p:spPr>
              <a:xfrm>
                <a:off x="4601920" y="2033574"/>
                <a:ext cx="172035" cy="100350"/>
              </a:xfrm>
              <a:custGeom>
                <a:avLst/>
                <a:gdLst>
                  <a:gd name="connsiteX0" fmla="*/ 243 w 172035"/>
                  <a:gd name="connsiteY0" fmla="*/ 14 h 100350"/>
                  <a:gd name="connsiteX1" fmla="*/ 92318 w 172035"/>
                  <a:gd name="connsiteY1" fmla="*/ 22239 h 100350"/>
                  <a:gd name="connsiteX2" fmla="*/ 122480 w 172035"/>
                  <a:gd name="connsiteY2" fmla="*/ 50814 h 100350"/>
                  <a:gd name="connsiteX3" fmla="*/ 171693 w 172035"/>
                  <a:gd name="connsiteY3" fmla="*/ 100026 h 100350"/>
                  <a:gd name="connsiteX4" fmla="*/ 141530 w 172035"/>
                  <a:gd name="connsiteY4" fmla="*/ 69864 h 100350"/>
                  <a:gd name="connsiteX5" fmla="*/ 89143 w 172035"/>
                  <a:gd name="connsiteY5" fmla="*/ 25414 h 100350"/>
                  <a:gd name="connsiteX6" fmla="*/ 87555 w 172035"/>
                  <a:gd name="connsiteY6" fmla="*/ 31764 h 100350"/>
                  <a:gd name="connsiteX7" fmla="*/ 65330 w 172035"/>
                  <a:gd name="connsiteY7" fmla="*/ 25414 h 100350"/>
                  <a:gd name="connsiteX8" fmla="*/ 243 w 172035"/>
                  <a:gd name="connsiteY8" fmla="*/ 14 h 10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035" h="100350">
                    <a:moveTo>
                      <a:pt x="243" y="14"/>
                    </a:moveTo>
                    <a:cubicBezTo>
                      <a:pt x="4741" y="-515"/>
                      <a:pt x="71945" y="13772"/>
                      <a:pt x="92318" y="22239"/>
                    </a:cubicBezTo>
                    <a:cubicBezTo>
                      <a:pt x="112691" y="30706"/>
                      <a:pt x="109251" y="37850"/>
                      <a:pt x="122480" y="50814"/>
                    </a:cubicBezTo>
                    <a:cubicBezTo>
                      <a:pt x="135709" y="63778"/>
                      <a:pt x="171693" y="100026"/>
                      <a:pt x="171693" y="100026"/>
                    </a:cubicBezTo>
                    <a:cubicBezTo>
                      <a:pt x="174868" y="103201"/>
                      <a:pt x="155288" y="82299"/>
                      <a:pt x="141530" y="69864"/>
                    </a:cubicBezTo>
                    <a:cubicBezTo>
                      <a:pt x="127772" y="57429"/>
                      <a:pt x="98139" y="31764"/>
                      <a:pt x="89143" y="25414"/>
                    </a:cubicBezTo>
                    <a:cubicBezTo>
                      <a:pt x="80147" y="19064"/>
                      <a:pt x="91524" y="31764"/>
                      <a:pt x="87555" y="31764"/>
                    </a:cubicBezTo>
                    <a:cubicBezTo>
                      <a:pt x="83586" y="31764"/>
                      <a:pt x="75649" y="28854"/>
                      <a:pt x="65330" y="25414"/>
                    </a:cubicBezTo>
                    <a:cubicBezTo>
                      <a:pt x="55011" y="21974"/>
                      <a:pt x="-4255" y="543"/>
                      <a:pt x="243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1184F56B-9866-41BF-A84E-B60768700C51}"/>
                  </a:ext>
                </a:extLst>
              </p:cNvPr>
              <p:cNvSpPr/>
              <p:nvPr/>
            </p:nvSpPr>
            <p:spPr>
              <a:xfrm>
                <a:off x="4695634" y="2059954"/>
                <a:ext cx="73294" cy="70916"/>
              </a:xfrm>
              <a:custGeom>
                <a:avLst/>
                <a:gdLst>
                  <a:gd name="connsiteX0" fmla="*/ 191 w 73294"/>
                  <a:gd name="connsiteY0" fmla="*/ 621 h 70916"/>
                  <a:gd name="connsiteX1" fmla="*/ 70041 w 73294"/>
                  <a:gd name="connsiteY1" fmla="*/ 68884 h 70916"/>
                  <a:gd name="connsiteX2" fmla="*/ 60516 w 73294"/>
                  <a:gd name="connsiteY2" fmla="*/ 51421 h 70916"/>
                  <a:gd name="connsiteX3" fmla="*/ 49404 w 73294"/>
                  <a:gd name="connsiteY3" fmla="*/ 35546 h 70916"/>
                  <a:gd name="connsiteX4" fmla="*/ 191 w 73294"/>
                  <a:gd name="connsiteY4" fmla="*/ 621 h 7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94" h="70916">
                    <a:moveTo>
                      <a:pt x="191" y="621"/>
                    </a:moveTo>
                    <a:cubicBezTo>
                      <a:pt x="3631" y="6177"/>
                      <a:pt x="59987" y="60417"/>
                      <a:pt x="70041" y="68884"/>
                    </a:cubicBezTo>
                    <a:cubicBezTo>
                      <a:pt x="80095" y="77351"/>
                      <a:pt x="63956" y="56977"/>
                      <a:pt x="60516" y="51421"/>
                    </a:cubicBezTo>
                    <a:cubicBezTo>
                      <a:pt x="57077" y="45865"/>
                      <a:pt x="58135" y="42690"/>
                      <a:pt x="49404" y="35546"/>
                    </a:cubicBezTo>
                    <a:cubicBezTo>
                      <a:pt x="40673" y="28402"/>
                      <a:pt x="-3249" y="-4935"/>
                      <a:pt x="191" y="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E98D607D-7460-4CAE-847F-6A97961F1056}"/>
                  </a:ext>
                </a:extLst>
              </p:cNvPr>
              <p:cNvSpPr/>
              <p:nvPr/>
            </p:nvSpPr>
            <p:spPr>
              <a:xfrm>
                <a:off x="4673532" y="2095345"/>
                <a:ext cx="97041" cy="58161"/>
              </a:xfrm>
              <a:custGeom>
                <a:avLst/>
                <a:gdLst>
                  <a:gd name="connsiteX0" fmla="*/ 68 w 97041"/>
                  <a:gd name="connsiteY0" fmla="*/ 155 h 58161"/>
                  <a:gd name="connsiteX1" fmla="*/ 54043 w 97041"/>
                  <a:gd name="connsiteY1" fmla="*/ 57305 h 58161"/>
                  <a:gd name="connsiteX2" fmla="*/ 96906 w 97041"/>
                  <a:gd name="connsiteY2" fmla="*/ 35080 h 58161"/>
                  <a:gd name="connsiteX3" fmla="*/ 66743 w 97041"/>
                  <a:gd name="connsiteY3" fmla="*/ 43018 h 58161"/>
                  <a:gd name="connsiteX4" fmla="*/ 42931 w 97041"/>
                  <a:gd name="connsiteY4" fmla="*/ 39843 h 58161"/>
                  <a:gd name="connsiteX5" fmla="*/ 68 w 97041"/>
                  <a:gd name="connsiteY5" fmla="*/ 155 h 5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041" h="58161">
                    <a:moveTo>
                      <a:pt x="68" y="155"/>
                    </a:moveTo>
                    <a:cubicBezTo>
                      <a:pt x="1920" y="3065"/>
                      <a:pt x="37903" y="51484"/>
                      <a:pt x="54043" y="57305"/>
                    </a:cubicBezTo>
                    <a:cubicBezTo>
                      <a:pt x="70183" y="63126"/>
                      <a:pt x="94789" y="37461"/>
                      <a:pt x="96906" y="35080"/>
                    </a:cubicBezTo>
                    <a:cubicBezTo>
                      <a:pt x="99023" y="32699"/>
                      <a:pt x="75739" y="42224"/>
                      <a:pt x="66743" y="43018"/>
                    </a:cubicBezTo>
                    <a:cubicBezTo>
                      <a:pt x="57747" y="43812"/>
                      <a:pt x="51133" y="43547"/>
                      <a:pt x="42931" y="39843"/>
                    </a:cubicBezTo>
                    <a:cubicBezTo>
                      <a:pt x="34729" y="36139"/>
                      <a:pt x="-1784" y="-2755"/>
                      <a:pt x="68" y="1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3EC53D34-A67A-43E9-91DA-C62B4BDECA22}"/>
                  </a:ext>
                </a:extLst>
              </p:cNvPr>
              <p:cNvSpPr/>
              <p:nvPr/>
            </p:nvSpPr>
            <p:spPr>
              <a:xfrm>
                <a:off x="4673490" y="2074848"/>
                <a:ext cx="63744" cy="73062"/>
              </a:xfrm>
              <a:custGeom>
                <a:avLst/>
                <a:gdLst>
                  <a:gd name="connsiteX0" fmla="*/ 63610 w 63744"/>
                  <a:gd name="connsiteY0" fmla="*/ 73040 h 73062"/>
                  <a:gd name="connsiteX1" fmla="*/ 20748 w 63744"/>
                  <a:gd name="connsiteY1" fmla="*/ 44465 h 73062"/>
                  <a:gd name="connsiteX2" fmla="*/ 14398 w 63744"/>
                  <a:gd name="connsiteY2" fmla="*/ 22240 h 73062"/>
                  <a:gd name="connsiteX3" fmla="*/ 46148 w 63744"/>
                  <a:gd name="connsiteY3" fmla="*/ 15 h 73062"/>
                  <a:gd name="connsiteX4" fmla="*/ 6460 w 63744"/>
                  <a:gd name="connsiteY4" fmla="*/ 19065 h 73062"/>
                  <a:gd name="connsiteX5" fmla="*/ 4873 w 63744"/>
                  <a:gd name="connsiteY5" fmla="*/ 39702 h 73062"/>
                  <a:gd name="connsiteX6" fmla="*/ 63610 w 63744"/>
                  <a:gd name="connsiteY6" fmla="*/ 73040 h 7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44" h="73062">
                    <a:moveTo>
                      <a:pt x="63610" y="73040"/>
                    </a:moveTo>
                    <a:cubicBezTo>
                      <a:pt x="66256" y="73834"/>
                      <a:pt x="28950" y="52932"/>
                      <a:pt x="20748" y="44465"/>
                    </a:cubicBezTo>
                    <a:cubicBezTo>
                      <a:pt x="12546" y="35998"/>
                      <a:pt x="10165" y="29648"/>
                      <a:pt x="14398" y="22240"/>
                    </a:cubicBezTo>
                    <a:cubicBezTo>
                      <a:pt x="18631" y="14832"/>
                      <a:pt x="47471" y="544"/>
                      <a:pt x="46148" y="15"/>
                    </a:cubicBezTo>
                    <a:cubicBezTo>
                      <a:pt x="44825" y="-514"/>
                      <a:pt x="13339" y="12451"/>
                      <a:pt x="6460" y="19065"/>
                    </a:cubicBezTo>
                    <a:cubicBezTo>
                      <a:pt x="-419" y="25679"/>
                      <a:pt x="-3064" y="30177"/>
                      <a:pt x="4873" y="39702"/>
                    </a:cubicBezTo>
                    <a:cubicBezTo>
                      <a:pt x="12810" y="49227"/>
                      <a:pt x="60964" y="72246"/>
                      <a:pt x="63610" y="73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C8E8D508-7D24-435E-9208-E0613DEA1715}"/>
                  </a:ext>
                </a:extLst>
              </p:cNvPr>
              <p:cNvSpPr/>
              <p:nvPr/>
            </p:nvSpPr>
            <p:spPr>
              <a:xfrm>
                <a:off x="4574226" y="1944658"/>
                <a:ext cx="29673" cy="92163"/>
              </a:xfrm>
              <a:custGeom>
                <a:avLst/>
                <a:gdLst>
                  <a:gd name="connsiteX0" fmla="*/ 7299 w 29673"/>
                  <a:gd name="connsiteY0" fmla="*/ 30 h 92163"/>
                  <a:gd name="connsiteX1" fmla="*/ 949 w 29673"/>
                  <a:gd name="connsiteY1" fmla="*/ 55592 h 92163"/>
                  <a:gd name="connsiteX2" fmla="*/ 29524 w 29673"/>
                  <a:gd name="connsiteY2" fmla="*/ 92105 h 92163"/>
                  <a:gd name="connsiteX3" fmla="*/ 12062 w 29673"/>
                  <a:gd name="connsiteY3" fmla="*/ 63530 h 92163"/>
                  <a:gd name="connsiteX4" fmla="*/ 7299 w 29673"/>
                  <a:gd name="connsiteY4" fmla="*/ 30 h 92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73" h="92163">
                    <a:moveTo>
                      <a:pt x="7299" y="30"/>
                    </a:moveTo>
                    <a:cubicBezTo>
                      <a:pt x="5447" y="-1293"/>
                      <a:pt x="-2755" y="40246"/>
                      <a:pt x="949" y="55592"/>
                    </a:cubicBezTo>
                    <a:cubicBezTo>
                      <a:pt x="4653" y="70938"/>
                      <a:pt x="27672" y="90782"/>
                      <a:pt x="29524" y="92105"/>
                    </a:cubicBezTo>
                    <a:cubicBezTo>
                      <a:pt x="31376" y="93428"/>
                      <a:pt x="15502" y="71997"/>
                      <a:pt x="12062" y="63530"/>
                    </a:cubicBezTo>
                    <a:cubicBezTo>
                      <a:pt x="8622" y="55063"/>
                      <a:pt x="9151" y="1353"/>
                      <a:pt x="7299" y="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148C8F34-51BE-4DC5-ACFD-B90DBFA99BF6}"/>
                  </a:ext>
                </a:extLst>
              </p:cNvPr>
              <p:cNvSpPr/>
              <p:nvPr/>
            </p:nvSpPr>
            <p:spPr>
              <a:xfrm>
                <a:off x="4581524" y="1919155"/>
                <a:ext cx="160388" cy="60503"/>
              </a:xfrm>
              <a:custGeom>
                <a:avLst/>
                <a:gdLst>
                  <a:gd name="connsiteX0" fmla="*/ 160339 w 160388"/>
                  <a:gd name="connsiteY0" fmla="*/ 60458 h 60503"/>
                  <a:gd name="connsiteX1" fmla="*/ 109539 w 160388"/>
                  <a:gd name="connsiteY1" fmla="*/ 17595 h 60503"/>
                  <a:gd name="connsiteX2" fmla="*/ 68264 w 160388"/>
                  <a:gd name="connsiteY2" fmla="*/ 133 h 60503"/>
                  <a:gd name="connsiteX3" fmla="*/ 1 w 160388"/>
                  <a:gd name="connsiteY3" fmla="*/ 25533 h 60503"/>
                  <a:gd name="connsiteX4" fmla="*/ 66676 w 160388"/>
                  <a:gd name="connsiteY4" fmla="*/ 6483 h 60503"/>
                  <a:gd name="connsiteX5" fmla="*/ 100014 w 160388"/>
                  <a:gd name="connsiteY5" fmla="*/ 25533 h 60503"/>
                  <a:gd name="connsiteX6" fmla="*/ 160339 w 160388"/>
                  <a:gd name="connsiteY6" fmla="*/ 60458 h 6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88" h="60503">
                    <a:moveTo>
                      <a:pt x="160339" y="60458"/>
                    </a:moveTo>
                    <a:cubicBezTo>
                      <a:pt x="161926" y="59135"/>
                      <a:pt x="124885" y="27649"/>
                      <a:pt x="109539" y="17595"/>
                    </a:cubicBezTo>
                    <a:cubicBezTo>
                      <a:pt x="94193" y="7541"/>
                      <a:pt x="86520" y="-1190"/>
                      <a:pt x="68264" y="133"/>
                    </a:cubicBezTo>
                    <a:cubicBezTo>
                      <a:pt x="50008" y="1456"/>
                      <a:pt x="266" y="24475"/>
                      <a:pt x="1" y="25533"/>
                    </a:cubicBezTo>
                    <a:cubicBezTo>
                      <a:pt x="-264" y="26591"/>
                      <a:pt x="50007" y="6483"/>
                      <a:pt x="66676" y="6483"/>
                    </a:cubicBezTo>
                    <a:cubicBezTo>
                      <a:pt x="83345" y="6483"/>
                      <a:pt x="100014" y="25533"/>
                      <a:pt x="100014" y="25533"/>
                    </a:cubicBezTo>
                    <a:cubicBezTo>
                      <a:pt x="115360" y="33735"/>
                      <a:pt x="158752" y="61781"/>
                      <a:pt x="160339" y="604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CB74000A-B74C-4928-BE76-B1459C534566}"/>
                  </a:ext>
                </a:extLst>
              </p:cNvPr>
              <p:cNvSpPr/>
              <p:nvPr/>
            </p:nvSpPr>
            <p:spPr>
              <a:xfrm>
                <a:off x="4613088" y="1981738"/>
                <a:ext cx="107199" cy="99605"/>
              </a:xfrm>
              <a:custGeom>
                <a:avLst/>
                <a:gdLst>
                  <a:gd name="connsiteX0" fmla="*/ 187 w 107199"/>
                  <a:gd name="connsiteY0" fmla="*/ 1050 h 99605"/>
                  <a:gd name="connsiteX1" fmla="*/ 66862 w 107199"/>
                  <a:gd name="connsiteY1" fmla="*/ 47087 h 99605"/>
                  <a:gd name="connsiteX2" fmla="*/ 106550 w 107199"/>
                  <a:gd name="connsiteY2" fmla="*/ 99475 h 99605"/>
                  <a:gd name="connsiteX3" fmla="*/ 90675 w 107199"/>
                  <a:gd name="connsiteY3" fmla="*/ 61375 h 99605"/>
                  <a:gd name="connsiteX4" fmla="*/ 79562 w 107199"/>
                  <a:gd name="connsiteY4" fmla="*/ 42325 h 99605"/>
                  <a:gd name="connsiteX5" fmla="*/ 47812 w 107199"/>
                  <a:gd name="connsiteY5" fmla="*/ 16925 h 99605"/>
                  <a:gd name="connsiteX6" fmla="*/ 187 w 107199"/>
                  <a:gd name="connsiteY6" fmla="*/ 1050 h 9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199" h="99605">
                    <a:moveTo>
                      <a:pt x="187" y="1050"/>
                    </a:moveTo>
                    <a:cubicBezTo>
                      <a:pt x="3362" y="6077"/>
                      <a:pt x="49135" y="30683"/>
                      <a:pt x="66862" y="47087"/>
                    </a:cubicBezTo>
                    <a:cubicBezTo>
                      <a:pt x="84589" y="63491"/>
                      <a:pt x="102581" y="97094"/>
                      <a:pt x="106550" y="99475"/>
                    </a:cubicBezTo>
                    <a:cubicBezTo>
                      <a:pt x="110519" y="101856"/>
                      <a:pt x="95173" y="70900"/>
                      <a:pt x="90675" y="61375"/>
                    </a:cubicBezTo>
                    <a:cubicBezTo>
                      <a:pt x="86177" y="51850"/>
                      <a:pt x="86706" y="49733"/>
                      <a:pt x="79562" y="42325"/>
                    </a:cubicBezTo>
                    <a:cubicBezTo>
                      <a:pt x="72418" y="34917"/>
                      <a:pt x="60512" y="23540"/>
                      <a:pt x="47812" y="16925"/>
                    </a:cubicBezTo>
                    <a:cubicBezTo>
                      <a:pt x="35112" y="10310"/>
                      <a:pt x="-2988" y="-3977"/>
                      <a:pt x="187" y="10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DFC32C3B-B880-4A86-A0FA-A85843BB8406}"/>
                  </a:ext>
                </a:extLst>
              </p:cNvPr>
              <p:cNvSpPr/>
              <p:nvPr/>
            </p:nvSpPr>
            <p:spPr>
              <a:xfrm>
                <a:off x="4693588" y="1989130"/>
                <a:ext cx="89550" cy="100173"/>
              </a:xfrm>
              <a:custGeom>
                <a:avLst/>
                <a:gdLst>
                  <a:gd name="connsiteX0" fmla="*/ 89550 w 89550"/>
                  <a:gd name="connsiteY0" fmla="*/ 100020 h 100173"/>
                  <a:gd name="connsiteX1" fmla="*/ 18112 w 89550"/>
                  <a:gd name="connsiteY1" fmla="*/ 77795 h 100173"/>
                  <a:gd name="connsiteX2" fmla="*/ 11762 w 89550"/>
                  <a:gd name="connsiteY2" fmla="*/ 22233 h 100173"/>
                  <a:gd name="connsiteX3" fmla="*/ 5412 w 89550"/>
                  <a:gd name="connsiteY3" fmla="*/ 9533 h 100173"/>
                  <a:gd name="connsiteX4" fmla="*/ 43512 w 89550"/>
                  <a:gd name="connsiteY4" fmla="*/ 8 h 100173"/>
                  <a:gd name="connsiteX5" fmla="*/ 2237 w 89550"/>
                  <a:gd name="connsiteY5" fmla="*/ 11120 h 100173"/>
                  <a:gd name="connsiteX6" fmla="*/ 7000 w 89550"/>
                  <a:gd name="connsiteY6" fmla="*/ 52395 h 100173"/>
                  <a:gd name="connsiteX7" fmla="*/ 19700 w 89550"/>
                  <a:gd name="connsiteY7" fmla="*/ 85733 h 100173"/>
                  <a:gd name="connsiteX8" fmla="*/ 89550 w 89550"/>
                  <a:gd name="connsiteY8" fmla="*/ 100020 h 100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550" h="100173">
                    <a:moveTo>
                      <a:pt x="89550" y="100020"/>
                    </a:moveTo>
                    <a:cubicBezTo>
                      <a:pt x="89285" y="98697"/>
                      <a:pt x="31077" y="90759"/>
                      <a:pt x="18112" y="77795"/>
                    </a:cubicBezTo>
                    <a:cubicBezTo>
                      <a:pt x="5147" y="64831"/>
                      <a:pt x="13879" y="33610"/>
                      <a:pt x="11762" y="22233"/>
                    </a:cubicBezTo>
                    <a:cubicBezTo>
                      <a:pt x="9645" y="10856"/>
                      <a:pt x="120" y="13237"/>
                      <a:pt x="5412" y="9533"/>
                    </a:cubicBezTo>
                    <a:cubicBezTo>
                      <a:pt x="10704" y="5829"/>
                      <a:pt x="44041" y="-257"/>
                      <a:pt x="43512" y="8"/>
                    </a:cubicBezTo>
                    <a:cubicBezTo>
                      <a:pt x="42983" y="272"/>
                      <a:pt x="8322" y="2389"/>
                      <a:pt x="2237" y="11120"/>
                    </a:cubicBezTo>
                    <a:cubicBezTo>
                      <a:pt x="-3848" y="19851"/>
                      <a:pt x="4090" y="39960"/>
                      <a:pt x="7000" y="52395"/>
                    </a:cubicBezTo>
                    <a:cubicBezTo>
                      <a:pt x="9910" y="64830"/>
                      <a:pt x="7794" y="77531"/>
                      <a:pt x="19700" y="85733"/>
                    </a:cubicBezTo>
                    <a:cubicBezTo>
                      <a:pt x="31606" y="93935"/>
                      <a:pt x="89815" y="101343"/>
                      <a:pt x="89550" y="1000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F696CDB5-32D6-4785-AFC3-849E22ADB6C4}"/>
                  </a:ext>
                </a:extLst>
              </p:cNvPr>
              <p:cNvSpPr/>
              <p:nvPr/>
            </p:nvSpPr>
            <p:spPr>
              <a:xfrm>
                <a:off x="4584688" y="1928215"/>
                <a:ext cx="114515" cy="46688"/>
              </a:xfrm>
              <a:custGeom>
                <a:avLst/>
                <a:gdLst>
                  <a:gd name="connsiteX0" fmla="*/ 12 w 114515"/>
                  <a:gd name="connsiteY0" fmla="*/ 46635 h 46688"/>
                  <a:gd name="connsiteX1" fmla="*/ 52400 w 114515"/>
                  <a:gd name="connsiteY1" fmla="*/ 11710 h 46688"/>
                  <a:gd name="connsiteX2" fmla="*/ 114312 w 114515"/>
                  <a:gd name="connsiteY2" fmla="*/ 32348 h 46688"/>
                  <a:gd name="connsiteX3" fmla="*/ 71450 w 114515"/>
                  <a:gd name="connsiteY3" fmla="*/ 5360 h 46688"/>
                  <a:gd name="connsiteX4" fmla="*/ 47637 w 114515"/>
                  <a:gd name="connsiteY4" fmla="*/ 2185 h 46688"/>
                  <a:gd name="connsiteX5" fmla="*/ 12 w 114515"/>
                  <a:gd name="connsiteY5" fmla="*/ 46635 h 4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15" h="46688">
                    <a:moveTo>
                      <a:pt x="12" y="46635"/>
                    </a:moveTo>
                    <a:cubicBezTo>
                      <a:pt x="806" y="48222"/>
                      <a:pt x="33350" y="14091"/>
                      <a:pt x="52400" y="11710"/>
                    </a:cubicBezTo>
                    <a:cubicBezTo>
                      <a:pt x="71450" y="9329"/>
                      <a:pt x="111137" y="33406"/>
                      <a:pt x="114312" y="32348"/>
                    </a:cubicBezTo>
                    <a:cubicBezTo>
                      <a:pt x="117487" y="31290"/>
                      <a:pt x="82562" y="10387"/>
                      <a:pt x="71450" y="5360"/>
                    </a:cubicBezTo>
                    <a:cubicBezTo>
                      <a:pt x="60338" y="333"/>
                      <a:pt x="57427" y="-2048"/>
                      <a:pt x="47637" y="2185"/>
                    </a:cubicBezTo>
                    <a:cubicBezTo>
                      <a:pt x="37847" y="6418"/>
                      <a:pt x="-782" y="45048"/>
                      <a:pt x="12" y="466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2D8ADB95-DA20-40CB-B099-EED84A6C99CC}"/>
                  </a:ext>
                </a:extLst>
              </p:cNvPr>
              <p:cNvSpPr/>
              <p:nvPr/>
            </p:nvSpPr>
            <p:spPr>
              <a:xfrm>
                <a:off x="4719520" y="1960561"/>
                <a:ext cx="103343" cy="46044"/>
              </a:xfrm>
              <a:custGeom>
                <a:avLst/>
                <a:gdLst>
                  <a:gd name="connsiteX0" fmla="*/ 103305 w 103343"/>
                  <a:gd name="connsiteY0" fmla="*/ 46039 h 46044"/>
                  <a:gd name="connsiteX1" fmla="*/ 30280 w 103343"/>
                  <a:gd name="connsiteY1" fmla="*/ 26989 h 46044"/>
                  <a:gd name="connsiteX2" fmla="*/ 118 w 103343"/>
                  <a:gd name="connsiteY2" fmla="*/ 2 h 46044"/>
                  <a:gd name="connsiteX3" fmla="*/ 39805 w 103343"/>
                  <a:gd name="connsiteY3" fmla="*/ 28577 h 46044"/>
                  <a:gd name="connsiteX4" fmla="*/ 103305 w 103343"/>
                  <a:gd name="connsiteY4" fmla="*/ 46039 h 4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43" h="46044">
                    <a:moveTo>
                      <a:pt x="103305" y="46039"/>
                    </a:moveTo>
                    <a:cubicBezTo>
                      <a:pt x="101717" y="45774"/>
                      <a:pt x="47478" y="34662"/>
                      <a:pt x="30280" y="26989"/>
                    </a:cubicBezTo>
                    <a:cubicBezTo>
                      <a:pt x="13082" y="19316"/>
                      <a:pt x="-1470" y="-263"/>
                      <a:pt x="118" y="2"/>
                    </a:cubicBezTo>
                    <a:cubicBezTo>
                      <a:pt x="1705" y="267"/>
                      <a:pt x="22343" y="20375"/>
                      <a:pt x="39805" y="28577"/>
                    </a:cubicBezTo>
                    <a:cubicBezTo>
                      <a:pt x="57267" y="36779"/>
                      <a:pt x="104893" y="46304"/>
                      <a:pt x="103305" y="460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D9FC1B1D-7DCA-4DC4-9D3E-54253D53DF33}"/>
                  </a:ext>
                </a:extLst>
              </p:cNvPr>
              <p:cNvSpPr/>
              <p:nvPr/>
            </p:nvSpPr>
            <p:spPr>
              <a:xfrm>
                <a:off x="4580414" y="1984028"/>
                <a:ext cx="123463" cy="66238"/>
              </a:xfrm>
              <a:custGeom>
                <a:avLst/>
                <a:gdLst>
                  <a:gd name="connsiteX0" fmla="*/ 2699 w 123463"/>
                  <a:gd name="connsiteY0" fmla="*/ 1935 h 66238"/>
                  <a:gd name="connsiteX1" fmla="*/ 66199 w 123463"/>
                  <a:gd name="connsiteY1" fmla="*/ 14635 h 66238"/>
                  <a:gd name="connsiteX2" fmla="*/ 123349 w 123463"/>
                  <a:gd name="connsiteY2" fmla="*/ 63847 h 66238"/>
                  <a:gd name="connsiteX3" fmla="*/ 82074 w 123463"/>
                  <a:gd name="connsiteY3" fmla="*/ 59085 h 66238"/>
                  <a:gd name="connsiteX4" fmla="*/ 18574 w 123463"/>
                  <a:gd name="connsiteY4" fmla="*/ 49560 h 66238"/>
                  <a:gd name="connsiteX5" fmla="*/ 2699 w 123463"/>
                  <a:gd name="connsiteY5" fmla="*/ 1935 h 6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63" h="66238">
                    <a:moveTo>
                      <a:pt x="2699" y="1935"/>
                    </a:moveTo>
                    <a:cubicBezTo>
                      <a:pt x="10636" y="-3886"/>
                      <a:pt x="46091" y="4316"/>
                      <a:pt x="66199" y="14635"/>
                    </a:cubicBezTo>
                    <a:cubicBezTo>
                      <a:pt x="86307" y="24954"/>
                      <a:pt x="120703" y="56439"/>
                      <a:pt x="123349" y="63847"/>
                    </a:cubicBezTo>
                    <a:cubicBezTo>
                      <a:pt x="125995" y="71255"/>
                      <a:pt x="82074" y="59085"/>
                      <a:pt x="82074" y="59085"/>
                    </a:cubicBezTo>
                    <a:cubicBezTo>
                      <a:pt x="64612" y="56704"/>
                      <a:pt x="31539" y="54852"/>
                      <a:pt x="18574" y="49560"/>
                    </a:cubicBezTo>
                    <a:cubicBezTo>
                      <a:pt x="5609" y="44268"/>
                      <a:pt x="-5238" y="7756"/>
                      <a:pt x="2699" y="193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699C416F-37ED-4127-9F46-AD6E2AF8825F}"/>
                  </a:ext>
                </a:extLst>
              </p:cNvPr>
              <p:cNvSpPr/>
              <p:nvPr/>
            </p:nvSpPr>
            <p:spPr>
              <a:xfrm>
                <a:off x="4546599" y="1771537"/>
                <a:ext cx="96841" cy="152668"/>
              </a:xfrm>
              <a:custGeom>
                <a:avLst/>
                <a:gdLst>
                  <a:gd name="connsiteX0" fmla="*/ 1 w 96841"/>
                  <a:gd name="connsiteY0" fmla="*/ 113 h 152668"/>
                  <a:gd name="connsiteX1" fmla="*/ 57151 w 96841"/>
                  <a:gd name="connsiteY1" fmla="*/ 76313 h 152668"/>
                  <a:gd name="connsiteX2" fmla="*/ 96839 w 96841"/>
                  <a:gd name="connsiteY2" fmla="*/ 152513 h 152668"/>
                  <a:gd name="connsiteX3" fmla="*/ 55564 w 96841"/>
                  <a:gd name="connsiteY3" fmla="*/ 93776 h 152668"/>
                  <a:gd name="connsiteX4" fmla="*/ 1 w 96841"/>
                  <a:gd name="connsiteY4" fmla="*/ 113 h 15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41" h="152668">
                    <a:moveTo>
                      <a:pt x="1" y="113"/>
                    </a:moveTo>
                    <a:cubicBezTo>
                      <a:pt x="265" y="-2797"/>
                      <a:pt x="41011" y="50913"/>
                      <a:pt x="57151" y="76313"/>
                    </a:cubicBezTo>
                    <a:cubicBezTo>
                      <a:pt x="73291" y="101713"/>
                      <a:pt x="97103" y="149603"/>
                      <a:pt x="96839" y="152513"/>
                    </a:cubicBezTo>
                    <a:cubicBezTo>
                      <a:pt x="96575" y="155423"/>
                      <a:pt x="72762" y="116795"/>
                      <a:pt x="55564" y="93776"/>
                    </a:cubicBezTo>
                    <a:cubicBezTo>
                      <a:pt x="38366" y="70757"/>
                      <a:pt x="-263" y="3023"/>
                      <a:pt x="1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4E39EA36-491E-4B48-8709-8A4EF8E37E89}"/>
                  </a:ext>
                </a:extLst>
              </p:cNvPr>
              <p:cNvSpPr/>
              <p:nvPr/>
            </p:nvSpPr>
            <p:spPr>
              <a:xfrm>
                <a:off x="4451334" y="1674755"/>
                <a:ext cx="101974" cy="125471"/>
              </a:xfrm>
              <a:custGeom>
                <a:avLst/>
                <a:gdLst>
                  <a:gd name="connsiteX0" fmla="*/ 16 w 101974"/>
                  <a:gd name="connsiteY0" fmla="*/ 58 h 125471"/>
                  <a:gd name="connsiteX1" fmla="*/ 66691 w 101974"/>
                  <a:gd name="connsiteY1" fmla="*/ 77845 h 125471"/>
                  <a:gd name="connsiteX2" fmla="*/ 101616 w 101974"/>
                  <a:gd name="connsiteY2" fmla="*/ 125470 h 125471"/>
                  <a:gd name="connsiteX3" fmla="*/ 84154 w 101974"/>
                  <a:gd name="connsiteY3" fmla="*/ 79433 h 125471"/>
                  <a:gd name="connsiteX4" fmla="*/ 73041 w 101974"/>
                  <a:gd name="connsiteY4" fmla="*/ 65145 h 125471"/>
                  <a:gd name="connsiteX5" fmla="*/ 16 w 101974"/>
                  <a:gd name="connsiteY5" fmla="*/ 58 h 12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74" h="125471">
                    <a:moveTo>
                      <a:pt x="16" y="58"/>
                    </a:moveTo>
                    <a:cubicBezTo>
                      <a:pt x="-1042" y="2175"/>
                      <a:pt x="49758" y="56943"/>
                      <a:pt x="66691" y="77845"/>
                    </a:cubicBezTo>
                    <a:cubicBezTo>
                      <a:pt x="83624" y="98747"/>
                      <a:pt x="98706" y="125205"/>
                      <a:pt x="101616" y="125470"/>
                    </a:cubicBezTo>
                    <a:cubicBezTo>
                      <a:pt x="104526" y="125735"/>
                      <a:pt x="88917" y="89487"/>
                      <a:pt x="84154" y="79433"/>
                    </a:cubicBezTo>
                    <a:cubicBezTo>
                      <a:pt x="79392" y="69379"/>
                      <a:pt x="84683" y="76258"/>
                      <a:pt x="73041" y="65145"/>
                    </a:cubicBezTo>
                    <a:cubicBezTo>
                      <a:pt x="61399" y="54033"/>
                      <a:pt x="1074" y="-2059"/>
                      <a:pt x="16" y="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34B75AB7-88A3-4D42-AEF9-8D3B90EBBFA1}"/>
                  </a:ext>
                </a:extLst>
              </p:cNvPr>
              <p:cNvSpPr/>
              <p:nvPr/>
            </p:nvSpPr>
            <p:spPr>
              <a:xfrm>
                <a:off x="4440237" y="1636747"/>
                <a:ext cx="179388" cy="115985"/>
              </a:xfrm>
              <a:custGeom>
                <a:avLst/>
                <a:gdLst>
                  <a:gd name="connsiteX0" fmla="*/ 179388 w 179388"/>
                  <a:gd name="connsiteY0" fmla="*/ 115853 h 115985"/>
                  <a:gd name="connsiteX1" fmla="*/ 115888 w 179388"/>
                  <a:gd name="connsiteY1" fmla="*/ 33303 h 115985"/>
                  <a:gd name="connsiteX2" fmla="*/ 73026 w 179388"/>
                  <a:gd name="connsiteY2" fmla="*/ 4728 h 115985"/>
                  <a:gd name="connsiteX3" fmla="*/ 49213 w 179388"/>
                  <a:gd name="connsiteY3" fmla="*/ 1553 h 115985"/>
                  <a:gd name="connsiteX4" fmla="*/ 1 w 179388"/>
                  <a:gd name="connsiteY4" fmla="*/ 20603 h 115985"/>
                  <a:gd name="connsiteX5" fmla="*/ 47626 w 179388"/>
                  <a:gd name="connsiteY5" fmla="*/ 15841 h 115985"/>
                  <a:gd name="connsiteX6" fmla="*/ 111126 w 179388"/>
                  <a:gd name="connsiteY6" fmla="*/ 36478 h 115985"/>
                  <a:gd name="connsiteX7" fmla="*/ 119063 w 179388"/>
                  <a:gd name="connsiteY7" fmla="*/ 44416 h 115985"/>
                  <a:gd name="connsiteX8" fmla="*/ 117476 w 179388"/>
                  <a:gd name="connsiteY8" fmla="*/ 52353 h 115985"/>
                  <a:gd name="connsiteX9" fmla="*/ 179388 w 179388"/>
                  <a:gd name="connsiteY9" fmla="*/ 115853 h 11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388" h="115985">
                    <a:moveTo>
                      <a:pt x="179388" y="115853"/>
                    </a:moveTo>
                    <a:cubicBezTo>
                      <a:pt x="179123" y="112678"/>
                      <a:pt x="133615" y="51824"/>
                      <a:pt x="115888" y="33303"/>
                    </a:cubicBezTo>
                    <a:cubicBezTo>
                      <a:pt x="98161" y="14782"/>
                      <a:pt x="84138" y="10020"/>
                      <a:pt x="73026" y="4728"/>
                    </a:cubicBezTo>
                    <a:cubicBezTo>
                      <a:pt x="61913" y="-564"/>
                      <a:pt x="61384" y="-1093"/>
                      <a:pt x="49213" y="1553"/>
                    </a:cubicBezTo>
                    <a:cubicBezTo>
                      <a:pt x="37042" y="4199"/>
                      <a:pt x="265" y="18222"/>
                      <a:pt x="1" y="20603"/>
                    </a:cubicBezTo>
                    <a:cubicBezTo>
                      <a:pt x="-263" y="22984"/>
                      <a:pt x="29105" y="13195"/>
                      <a:pt x="47626" y="15841"/>
                    </a:cubicBezTo>
                    <a:cubicBezTo>
                      <a:pt x="66147" y="18487"/>
                      <a:pt x="99220" y="31715"/>
                      <a:pt x="111126" y="36478"/>
                    </a:cubicBezTo>
                    <a:cubicBezTo>
                      <a:pt x="123032" y="41240"/>
                      <a:pt x="118005" y="41770"/>
                      <a:pt x="119063" y="44416"/>
                    </a:cubicBezTo>
                    <a:cubicBezTo>
                      <a:pt x="120121" y="47062"/>
                      <a:pt x="108745" y="40447"/>
                      <a:pt x="117476" y="52353"/>
                    </a:cubicBezTo>
                    <a:cubicBezTo>
                      <a:pt x="126207" y="64259"/>
                      <a:pt x="179653" y="119028"/>
                      <a:pt x="179388" y="1158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E9AC9747-36C4-415F-A249-C4AEA48BDE25}"/>
                  </a:ext>
                </a:extLst>
              </p:cNvPr>
              <p:cNvSpPr/>
              <p:nvPr/>
            </p:nvSpPr>
            <p:spPr>
              <a:xfrm>
                <a:off x="4617584" y="1751571"/>
                <a:ext cx="178308" cy="220122"/>
              </a:xfrm>
              <a:custGeom>
                <a:avLst/>
                <a:gdLst>
                  <a:gd name="connsiteX0" fmla="*/ 2041 w 178308"/>
                  <a:gd name="connsiteY0" fmla="*/ 1029 h 220122"/>
                  <a:gd name="connsiteX1" fmla="*/ 90941 w 178308"/>
                  <a:gd name="connsiteY1" fmla="*/ 97867 h 220122"/>
                  <a:gd name="connsiteX2" fmla="*/ 141741 w 178308"/>
                  <a:gd name="connsiteY2" fmla="*/ 170892 h 220122"/>
                  <a:gd name="connsiteX3" fmla="*/ 178254 w 178308"/>
                  <a:gd name="connsiteY3" fmla="*/ 220104 h 220122"/>
                  <a:gd name="connsiteX4" fmla="*/ 133804 w 178308"/>
                  <a:gd name="connsiteY4" fmla="*/ 175654 h 220122"/>
                  <a:gd name="connsiteX5" fmla="*/ 76654 w 178308"/>
                  <a:gd name="connsiteY5" fmla="*/ 96279 h 220122"/>
                  <a:gd name="connsiteX6" fmla="*/ 30616 w 178308"/>
                  <a:gd name="connsiteY6" fmla="*/ 48654 h 220122"/>
                  <a:gd name="connsiteX7" fmla="*/ 2041 w 178308"/>
                  <a:gd name="connsiteY7" fmla="*/ 1029 h 220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308" h="220122">
                    <a:moveTo>
                      <a:pt x="2041" y="1029"/>
                    </a:moveTo>
                    <a:cubicBezTo>
                      <a:pt x="12095" y="9231"/>
                      <a:pt x="67658" y="69557"/>
                      <a:pt x="90941" y="97867"/>
                    </a:cubicBezTo>
                    <a:cubicBezTo>
                      <a:pt x="114224" y="126177"/>
                      <a:pt x="127189" y="150519"/>
                      <a:pt x="141741" y="170892"/>
                    </a:cubicBezTo>
                    <a:cubicBezTo>
                      <a:pt x="156293" y="191265"/>
                      <a:pt x="179577" y="219310"/>
                      <a:pt x="178254" y="220104"/>
                    </a:cubicBezTo>
                    <a:cubicBezTo>
                      <a:pt x="176931" y="220898"/>
                      <a:pt x="150737" y="196292"/>
                      <a:pt x="133804" y="175654"/>
                    </a:cubicBezTo>
                    <a:cubicBezTo>
                      <a:pt x="116871" y="155017"/>
                      <a:pt x="93852" y="117446"/>
                      <a:pt x="76654" y="96279"/>
                    </a:cubicBezTo>
                    <a:cubicBezTo>
                      <a:pt x="59456" y="75112"/>
                      <a:pt x="39347" y="61354"/>
                      <a:pt x="30616" y="48654"/>
                    </a:cubicBezTo>
                    <a:cubicBezTo>
                      <a:pt x="21885" y="35954"/>
                      <a:pt x="-8013" y="-7173"/>
                      <a:pt x="2041" y="10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289DBBF4-1D19-4FFC-B375-BCED9EA7FA86}"/>
                  </a:ext>
                </a:extLst>
              </p:cNvPr>
              <p:cNvSpPr/>
              <p:nvPr/>
            </p:nvSpPr>
            <p:spPr>
              <a:xfrm>
                <a:off x="4794215" y="1585604"/>
                <a:ext cx="52969" cy="388351"/>
              </a:xfrm>
              <a:custGeom>
                <a:avLst/>
                <a:gdLst>
                  <a:gd name="connsiteX0" fmla="*/ 9560 w 52969"/>
                  <a:gd name="connsiteY0" fmla="*/ 309 h 388351"/>
                  <a:gd name="connsiteX1" fmla="*/ 22260 w 52969"/>
                  <a:gd name="connsiteY1" fmla="*/ 87621 h 388351"/>
                  <a:gd name="connsiteX2" fmla="*/ 41310 w 52969"/>
                  <a:gd name="connsiteY2" fmla="*/ 171759 h 388351"/>
                  <a:gd name="connsiteX3" fmla="*/ 39723 w 52969"/>
                  <a:gd name="connsiteY3" fmla="*/ 368609 h 388351"/>
                  <a:gd name="connsiteX4" fmla="*/ 28610 w 52969"/>
                  <a:gd name="connsiteY4" fmla="*/ 382896 h 388351"/>
                  <a:gd name="connsiteX5" fmla="*/ 35 w 52969"/>
                  <a:gd name="connsiteY5" fmla="*/ 381309 h 388351"/>
                  <a:gd name="connsiteX6" fmla="*/ 34960 w 52969"/>
                  <a:gd name="connsiteY6" fmla="*/ 365434 h 388351"/>
                  <a:gd name="connsiteX7" fmla="*/ 42898 w 52969"/>
                  <a:gd name="connsiteY7" fmla="*/ 324159 h 388351"/>
                  <a:gd name="connsiteX8" fmla="*/ 52423 w 52969"/>
                  <a:gd name="connsiteY8" fmla="*/ 193984 h 388351"/>
                  <a:gd name="connsiteX9" fmla="*/ 25435 w 52969"/>
                  <a:gd name="connsiteY9" fmla="*/ 119371 h 388351"/>
                  <a:gd name="connsiteX10" fmla="*/ 9560 w 52969"/>
                  <a:gd name="connsiteY10" fmla="*/ 309 h 38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9" h="388351">
                    <a:moveTo>
                      <a:pt x="9560" y="309"/>
                    </a:moveTo>
                    <a:cubicBezTo>
                      <a:pt x="9031" y="-4983"/>
                      <a:pt x="16968" y="59046"/>
                      <a:pt x="22260" y="87621"/>
                    </a:cubicBezTo>
                    <a:cubicBezTo>
                      <a:pt x="27552" y="116196"/>
                      <a:pt x="38400" y="124928"/>
                      <a:pt x="41310" y="171759"/>
                    </a:cubicBezTo>
                    <a:cubicBezTo>
                      <a:pt x="44220" y="218590"/>
                      <a:pt x="41840" y="333420"/>
                      <a:pt x="39723" y="368609"/>
                    </a:cubicBezTo>
                    <a:cubicBezTo>
                      <a:pt x="37606" y="403799"/>
                      <a:pt x="35225" y="380779"/>
                      <a:pt x="28610" y="382896"/>
                    </a:cubicBezTo>
                    <a:cubicBezTo>
                      <a:pt x="21995" y="385013"/>
                      <a:pt x="-1023" y="384219"/>
                      <a:pt x="35" y="381309"/>
                    </a:cubicBezTo>
                    <a:cubicBezTo>
                      <a:pt x="1093" y="378399"/>
                      <a:pt x="27816" y="374959"/>
                      <a:pt x="34960" y="365434"/>
                    </a:cubicBezTo>
                    <a:cubicBezTo>
                      <a:pt x="42104" y="355909"/>
                      <a:pt x="39987" y="352734"/>
                      <a:pt x="42898" y="324159"/>
                    </a:cubicBezTo>
                    <a:cubicBezTo>
                      <a:pt x="45809" y="295584"/>
                      <a:pt x="55334" y="228115"/>
                      <a:pt x="52423" y="193984"/>
                    </a:cubicBezTo>
                    <a:cubicBezTo>
                      <a:pt x="49512" y="159853"/>
                      <a:pt x="31785" y="151121"/>
                      <a:pt x="25435" y="119371"/>
                    </a:cubicBezTo>
                    <a:cubicBezTo>
                      <a:pt x="19085" y="87621"/>
                      <a:pt x="10089" y="5601"/>
                      <a:pt x="9560" y="3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7CF0B676-AFD3-4A62-B94C-7781F55C4679}"/>
                  </a:ext>
                </a:extLst>
              </p:cNvPr>
              <p:cNvSpPr/>
              <p:nvPr/>
            </p:nvSpPr>
            <p:spPr>
              <a:xfrm>
                <a:off x="4827587" y="1561606"/>
                <a:ext cx="165414" cy="537553"/>
              </a:xfrm>
              <a:custGeom>
                <a:avLst/>
                <a:gdLst>
                  <a:gd name="connsiteX0" fmla="*/ 1 w 165414"/>
                  <a:gd name="connsiteY0" fmla="*/ 494 h 537553"/>
                  <a:gd name="connsiteX1" fmla="*/ 47626 w 165414"/>
                  <a:gd name="connsiteY1" fmla="*/ 57644 h 537553"/>
                  <a:gd name="connsiteX2" fmla="*/ 60326 w 165414"/>
                  <a:gd name="connsiteY2" fmla="*/ 102094 h 537553"/>
                  <a:gd name="connsiteX3" fmla="*/ 84138 w 165414"/>
                  <a:gd name="connsiteY3" fmla="*/ 178294 h 537553"/>
                  <a:gd name="connsiteX4" fmla="*/ 101601 w 165414"/>
                  <a:gd name="connsiteY4" fmla="*/ 241794 h 537553"/>
                  <a:gd name="connsiteX5" fmla="*/ 109538 w 165414"/>
                  <a:gd name="connsiteY5" fmla="*/ 298944 h 537553"/>
                  <a:gd name="connsiteX6" fmla="*/ 109538 w 165414"/>
                  <a:gd name="connsiteY6" fmla="*/ 343394 h 537553"/>
                  <a:gd name="connsiteX7" fmla="*/ 109538 w 165414"/>
                  <a:gd name="connsiteY7" fmla="*/ 408482 h 537553"/>
                  <a:gd name="connsiteX8" fmla="*/ 165101 w 165414"/>
                  <a:gd name="connsiteY8" fmla="*/ 537069 h 537553"/>
                  <a:gd name="connsiteX9" fmla="*/ 131763 w 165414"/>
                  <a:gd name="connsiteY9" fmla="*/ 449757 h 537553"/>
                  <a:gd name="connsiteX10" fmla="*/ 123826 w 165414"/>
                  <a:gd name="connsiteY10" fmla="*/ 381494 h 537553"/>
                  <a:gd name="connsiteX11" fmla="*/ 93663 w 165414"/>
                  <a:gd name="connsiteY11" fmla="*/ 205282 h 537553"/>
                  <a:gd name="connsiteX12" fmla="*/ 46038 w 165414"/>
                  <a:gd name="connsiteY12" fmla="*/ 40182 h 537553"/>
                  <a:gd name="connsiteX13" fmla="*/ 1 w 165414"/>
                  <a:gd name="connsiteY13" fmla="*/ 494 h 53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5414" h="537553">
                    <a:moveTo>
                      <a:pt x="1" y="494"/>
                    </a:moveTo>
                    <a:cubicBezTo>
                      <a:pt x="266" y="3404"/>
                      <a:pt x="37572" y="40711"/>
                      <a:pt x="47626" y="57644"/>
                    </a:cubicBezTo>
                    <a:cubicBezTo>
                      <a:pt x="57680" y="74577"/>
                      <a:pt x="54241" y="81986"/>
                      <a:pt x="60326" y="102094"/>
                    </a:cubicBezTo>
                    <a:cubicBezTo>
                      <a:pt x="66411" y="122202"/>
                      <a:pt x="77259" y="155011"/>
                      <a:pt x="84138" y="178294"/>
                    </a:cubicBezTo>
                    <a:cubicBezTo>
                      <a:pt x="91017" y="201577"/>
                      <a:pt x="97368" y="221686"/>
                      <a:pt x="101601" y="241794"/>
                    </a:cubicBezTo>
                    <a:cubicBezTo>
                      <a:pt x="105834" y="261902"/>
                      <a:pt x="108215" y="282011"/>
                      <a:pt x="109538" y="298944"/>
                    </a:cubicBezTo>
                    <a:cubicBezTo>
                      <a:pt x="110861" y="315877"/>
                      <a:pt x="109538" y="343394"/>
                      <a:pt x="109538" y="343394"/>
                    </a:cubicBezTo>
                    <a:cubicBezTo>
                      <a:pt x="109538" y="361650"/>
                      <a:pt x="100278" y="376203"/>
                      <a:pt x="109538" y="408482"/>
                    </a:cubicBezTo>
                    <a:cubicBezTo>
                      <a:pt x="118798" y="440761"/>
                      <a:pt x="161397" y="530190"/>
                      <a:pt x="165101" y="537069"/>
                    </a:cubicBezTo>
                    <a:cubicBezTo>
                      <a:pt x="168805" y="543948"/>
                      <a:pt x="138642" y="475686"/>
                      <a:pt x="131763" y="449757"/>
                    </a:cubicBezTo>
                    <a:cubicBezTo>
                      <a:pt x="124884" y="423828"/>
                      <a:pt x="130176" y="422240"/>
                      <a:pt x="123826" y="381494"/>
                    </a:cubicBezTo>
                    <a:cubicBezTo>
                      <a:pt x="117476" y="340748"/>
                      <a:pt x="106628" y="262167"/>
                      <a:pt x="93663" y="205282"/>
                    </a:cubicBezTo>
                    <a:cubicBezTo>
                      <a:pt x="80698" y="148397"/>
                      <a:pt x="61384" y="73255"/>
                      <a:pt x="46038" y="40182"/>
                    </a:cubicBezTo>
                    <a:cubicBezTo>
                      <a:pt x="30692" y="7109"/>
                      <a:pt x="-264" y="-2416"/>
                      <a:pt x="1" y="4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43616047-F72E-499B-AC3D-A975B8ACA01A}"/>
                  </a:ext>
                </a:extLst>
              </p:cNvPr>
              <p:cNvSpPr/>
              <p:nvPr/>
            </p:nvSpPr>
            <p:spPr>
              <a:xfrm>
                <a:off x="4794249" y="1562022"/>
                <a:ext cx="31756" cy="163724"/>
              </a:xfrm>
              <a:custGeom>
                <a:avLst/>
                <a:gdLst>
                  <a:gd name="connsiteX0" fmla="*/ 28576 w 31756"/>
                  <a:gd name="connsiteY0" fmla="*/ 78 h 163724"/>
                  <a:gd name="connsiteX1" fmla="*/ 9526 w 31756"/>
                  <a:gd name="connsiteY1" fmla="*/ 58816 h 163724"/>
                  <a:gd name="connsiteX2" fmla="*/ 15876 w 31756"/>
                  <a:gd name="connsiteY2" fmla="*/ 93741 h 163724"/>
                  <a:gd name="connsiteX3" fmla="*/ 31751 w 31756"/>
                  <a:gd name="connsiteY3" fmla="*/ 163591 h 163724"/>
                  <a:gd name="connsiteX4" fmla="*/ 17464 w 31756"/>
                  <a:gd name="connsiteY4" fmla="*/ 109616 h 163724"/>
                  <a:gd name="connsiteX5" fmla="*/ 1 w 31756"/>
                  <a:gd name="connsiteY5" fmla="*/ 47703 h 163724"/>
                  <a:gd name="connsiteX6" fmla="*/ 28576 w 31756"/>
                  <a:gd name="connsiteY6" fmla="*/ 78 h 163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56" h="163724">
                    <a:moveTo>
                      <a:pt x="28576" y="78"/>
                    </a:moveTo>
                    <a:cubicBezTo>
                      <a:pt x="30163" y="1930"/>
                      <a:pt x="11643" y="43206"/>
                      <a:pt x="9526" y="58816"/>
                    </a:cubicBezTo>
                    <a:cubicBezTo>
                      <a:pt x="7409" y="74426"/>
                      <a:pt x="12172" y="76279"/>
                      <a:pt x="15876" y="93741"/>
                    </a:cubicBezTo>
                    <a:cubicBezTo>
                      <a:pt x="19580" y="111203"/>
                      <a:pt x="31486" y="160945"/>
                      <a:pt x="31751" y="163591"/>
                    </a:cubicBezTo>
                    <a:cubicBezTo>
                      <a:pt x="32016" y="166237"/>
                      <a:pt x="22756" y="128931"/>
                      <a:pt x="17464" y="109616"/>
                    </a:cubicBezTo>
                    <a:cubicBezTo>
                      <a:pt x="12172" y="90301"/>
                      <a:pt x="266" y="65695"/>
                      <a:pt x="1" y="47703"/>
                    </a:cubicBezTo>
                    <a:cubicBezTo>
                      <a:pt x="-264" y="29711"/>
                      <a:pt x="26989" y="-1774"/>
                      <a:pt x="28576" y="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5EBEEDB3-E0E3-4AC0-9BBB-F0E0CA9DD4A7}"/>
                  </a:ext>
                </a:extLst>
              </p:cNvPr>
              <p:cNvSpPr/>
              <p:nvPr/>
            </p:nvSpPr>
            <p:spPr>
              <a:xfrm>
                <a:off x="4467224" y="1671254"/>
                <a:ext cx="79383" cy="46882"/>
              </a:xfrm>
              <a:custGeom>
                <a:avLst/>
                <a:gdLst>
                  <a:gd name="connsiteX0" fmla="*/ 1 w 79383"/>
                  <a:gd name="connsiteY0" fmla="*/ 384 h 46882"/>
                  <a:gd name="connsiteX1" fmla="*/ 61914 w 79383"/>
                  <a:gd name="connsiteY1" fmla="*/ 32134 h 46882"/>
                  <a:gd name="connsiteX2" fmla="*/ 79376 w 79383"/>
                  <a:gd name="connsiteY2" fmla="*/ 46421 h 46882"/>
                  <a:gd name="connsiteX3" fmla="*/ 63501 w 79383"/>
                  <a:gd name="connsiteY3" fmla="*/ 16259 h 46882"/>
                  <a:gd name="connsiteX4" fmla="*/ 1 w 79383"/>
                  <a:gd name="connsiteY4" fmla="*/ 384 h 4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83" h="46882">
                    <a:moveTo>
                      <a:pt x="1" y="384"/>
                    </a:moveTo>
                    <a:cubicBezTo>
                      <a:pt x="-263" y="3030"/>
                      <a:pt x="48685" y="24461"/>
                      <a:pt x="61914" y="32134"/>
                    </a:cubicBezTo>
                    <a:cubicBezTo>
                      <a:pt x="75143" y="39807"/>
                      <a:pt x="79112" y="49067"/>
                      <a:pt x="79376" y="46421"/>
                    </a:cubicBezTo>
                    <a:cubicBezTo>
                      <a:pt x="79640" y="43775"/>
                      <a:pt x="72761" y="23138"/>
                      <a:pt x="63501" y="16259"/>
                    </a:cubicBezTo>
                    <a:cubicBezTo>
                      <a:pt x="54241" y="9380"/>
                      <a:pt x="265" y="-2262"/>
                      <a:pt x="1" y="3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C3C87E24-33D6-4DE1-8BE9-554767D61DD6}"/>
                  </a:ext>
                </a:extLst>
              </p:cNvPr>
              <p:cNvSpPr/>
              <p:nvPr/>
            </p:nvSpPr>
            <p:spPr>
              <a:xfrm>
                <a:off x="4541838" y="1730265"/>
                <a:ext cx="51537" cy="27098"/>
              </a:xfrm>
              <a:custGeom>
                <a:avLst/>
                <a:gdLst>
                  <a:gd name="connsiteX0" fmla="*/ 0 w 51537"/>
                  <a:gd name="connsiteY0" fmla="*/ 27098 h 27098"/>
                  <a:gd name="connsiteX1" fmla="*/ 50800 w 51537"/>
                  <a:gd name="connsiteY1" fmla="*/ 110 h 27098"/>
                  <a:gd name="connsiteX2" fmla="*/ 0 w 51537"/>
                  <a:gd name="connsiteY2" fmla="*/ 27098 h 2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37" h="27098">
                    <a:moveTo>
                      <a:pt x="0" y="27098"/>
                    </a:moveTo>
                    <a:cubicBezTo>
                      <a:pt x="0" y="27098"/>
                      <a:pt x="42863" y="2227"/>
                      <a:pt x="50800" y="110"/>
                    </a:cubicBezTo>
                    <a:cubicBezTo>
                      <a:pt x="58737" y="-2007"/>
                      <a:pt x="0" y="27098"/>
                      <a:pt x="0" y="270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A9F2E81F-9CA4-4FB0-9B56-AD0C964649F8}"/>
                  </a:ext>
                </a:extLst>
              </p:cNvPr>
              <p:cNvSpPr/>
              <p:nvPr/>
            </p:nvSpPr>
            <p:spPr>
              <a:xfrm>
                <a:off x="4821237" y="1681086"/>
                <a:ext cx="78214" cy="36631"/>
              </a:xfrm>
              <a:custGeom>
                <a:avLst/>
                <a:gdLst>
                  <a:gd name="connsiteX0" fmla="*/ 1 w 78214"/>
                  <a:gd name="connsiteY0" fmla="*/ 77 h 36631"/>
                  <a:gd name="connsiteX1" fmla="*/ 53976 w 78214"/>
                  <a:gd name="connsiteY1" fmla="*/ 28652 h 36631"/>
                  <a:gd name="connsiteX2" fmla="*/ 77788 w 78214"/>
                  <a:gd name="connsiteY2" fmla="*/ 77 h 36631"/>
                  <a:gd name="connsiteX3" fmla="*/ 68263 w 78214"/>
                  <a:gd name="connsiteY3" fmla="*/ 20714 h 36631"/>
                  <a:gd name="connsiteX4" fmla="*/ 55563 w 78214"/>
                  <a:gd name="connsiteY4" fmla="*/ 36589 h 36631"/>
                  <a:gd name="connsiteX5" fmla="*/ 1 w 78214"/>
                  <a:gd name="connsiteY5" fmla="*/ 77 h 3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214" h="36631">
                    <a:moveTo>
                      <a:pt x="1" y="77"/>
                    </a:moveTo>
                    <a:cubicBezTo>
                      <a:pt x="-263" y="-1246"/>
                      <a:pt x="41012" y="28652"/>
                      <a:pt x="53976" y="28652"/>
                    </a:cubicBezTo>
                    <a:cubicBezTo>
                      <a:pt x="66940" y="28652"/>
                      <a:pt x="75407" y="1400"/>
                      <a:pt x="77788" y="77"/>
                    </a:cubicBezTo>
                    <a:cubicBezTo>
                      <a:pt x="80169" y="-1246"/>
                      <a:pt x="71967" y="14629"/>
                      <a:pt x="68263" y="20714"/>
                    </a:cubicBezTo>
                    <a:cubicBezTo>
                      <a:pt x="64559" y="26799"/>
                      <a:pt x="63765" y="37383"/>
                      <a:pt x="55563" y="36589"/>
                    </a:cubicBezTo>
                    <a:cubicBezTo>
                      <a:pt x="47361" y="35795"/>
                      <a:pt x="265" y="1400"/>
                      <a:pt x="1" y="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01258D93-78F0-4FB5-85A9-FFE7257FD3D1}"/>
                  </a:ext>
                </a:extLst>
              </p:cNvPr>
              <p:cNvSpPr/>
              <p:nvPr/>
            </p:nvSpPr>
            <p:spPr>
              <a:xfrm>
                <a:off x="4843443" y="1804905"/>
                <a:ext cx="84402" cy="30469"/>
              </a:xfrm>
              <a:custGeom>
                <a:avLst/>
                <a:gdLst>
                  <a:gd name="connsiteX0" fmla="*/ 20 w 84402"/>
                  <a:gd name="connsiteY0" fmla="*/ 83 h 30469"/>
                  <a:gd name="connsiteX1" fmla="*/ 52407 w 84402"/>
                  <a:gd name="connsiteY1" fmla="*/ 20720 h 30469"/>
                  <a:gd name="connsiteX2" fmla="*/ 84157 w 84402"/>
                  <a:gd name="connsiteY2" fmla="*/ 3258 h 30469"/>
                  <a:gd name="connsiteX3" fmla="*/ 66695 w 84402"/>
                  <a:gd name="connsiteY3" fmla="*/ 22308 h 30469"/>
                  <a:gd name="connsiteX4" fmla="*/ 58757 w 84402"/>
                  <a:gd name="connsiteY4" fmla="*/ 30245 h 30469"/>
                  <a:gd name="connsiteX5" fmla="*/ 20 w 84402"/>
                  <a:gd name="connsiteY5" fmla="*/ 83 h 30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402" h="30469">
                    <a:moveTo>
                      <a:pt x="20" y="83"/>
                    </a:moveTo>
                    <a:cubicBezTo>
                      <a:pt x="-1038" y="-1505"/>
                      <a:pt x="38384" y="20191"/>
                      <a:pt x="52407" y="20720"/>
                    </a:cubicBezTo>
                    <a:cubicBezTo>
                      <a:pt x="66430" y="21249"/>
                      <a:pt x="81776" y="2993"/>
                      <a:pt x="84157" y="3258"/>
                    </a:cubicBezTo>
                    <a:cubicBezTo>
                      <a:pt x="86538" y="3523"/>
                      <a:pt x="70928" y="17810"/>
                      <a:pt x="66695" y="22308"/>
                    </a:cubicBezTo>
                    <a:cubicBezTo>
                      <a:pt x="62462" y="26806"/>
                      <a:pt x="66959" y="31568"/>
                      <a:pt x="58757" y="30245"/>
                    </a:cubicBezTo>
                    <a:cubicBezTo>
                      <a:pt x="50555" y="28922"/>
                      <a:pt x="1078" y="1671"/>
                      <a:pt x="20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0059622F-5879-4DD5-BA07-97CE8711422F}"/>
                  </a:ext>
                </a:extLst>
              </p:cNvPr>
              <p:cNvSpPr/>
              <p:nvPr/>
            </p:nvSpPr>
            <p:spPr>
              <a:xfrm>
                <a:off x="4760462" y="1963695"/>
                <a:ext cx="108531" cy="19095"/>
              </a:xfrm>
              <a:custGeom>
                <a:avLst/>
                <a:gdLst>
                  <a:gd name="connsiteX0" fmla="*/ 451 w 108531"/>
                  <a:gd name="connsiteY0" fmla="*/ 43 h 19095"/>
                  <a:gd name="connsiteX1" fmla="*/ 83001 w 108531"/>
                  <a:gd name="connsiteY1" fmla="*/ 17505 h 19095"/>
                  <a:gd name="connsiteX2" fmla="*/ 108401 w 108531"/>
                  <a:gd name="connsiteY2" fmla="*/ 43 h 19095"/>
                  <a:gd name="connsiteX3" fmla="*/ 75063 w 108531"/>
                  <a:gd name="connsiteY3" fmla="*/ 12743 h 19095"/>
                  <a:gd name="connsiteX4" fmla="*/ 49663 w 108531"/>
                  <a:gd name="connsiteY4" fmla="*/ 19093 h 19095"/>
                  <a:gd name="connsiteX5" fmla="*/ 451 w 108531"/>
                  <a:gd name="connsiteY5" fmla="*/ 43 h 1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531" h="19095">
                    <a:moveTo>
                      <a:pt x="451" y="43"/>
                    </a:moveTo>
                    <a:cubicBezTo>
                      <a:pt x="6007" y="-222"/>
                      <a:pt x="65009" y="17505"/>
                      <a:pt x="83001" y="17505"/>
                    </a:cubicBezTo>
                    <a:cubicBezTo>
                      <a:pt x="100993" y="17505"/>
                      <a:pt x="109724" y="837"/>
                      <a:pt x="108401" y="43"/>
                    </a:cubicBezTo>
                    <a:cubicBezTo>
                      <a:pt x="107078" y="-751"/>
                      <a:pt x="84853" y="9568"/>
                      <a:pt x="75063" y="12743"/>
                    </a:cubicBezTo>
                    <a:cubicBezTo>
                      <a:pt x="65273" y="15918"/>
                      <a:pt x="57071" y="18829"/>
                      <a:pt x="49663" y="19093"/>
                    </a:cubicBezTo>
                    <a:cubicBezTo>
                      <a:pt x="42255" y="19358"/>
                      <a:pt x="-5105" y="308"/>
                      <a:pt x="451" y="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DAA7AF36-2E52-4B8D-8C1C-F0F1D859AC0D}"/>
                  </a:ext>
                </a:extLst>
              </p:cNvPr>
              <p:cNvSpPr/>
              <p:nvPr/>
            </p:nvSpPr>
            <p:spPr>
              <a:xfrm>
                <a:off x="4606630" y="1819253"/>
                <a:ext cx="64352" cy="51216"/>
              </a:xfrm>
              <a:custGeom>
                <a:avLst/>
                <a:gdLst>
                  <a:gd name="connsiteX0" fmla="*/ 63795 w 64352"/>
                  <a:gd name="connsiteY0" fmla="*/ 22 h 51216"/>
                  <a:gd name="connsiteX1" fmla="*/ 27283 w 64352"/>
                  <a:gd name="connsiteY1" fmla="*/ 42885 h 51216"/>
                  <a:gd name="connsiteX2" fmla="*/ 295 w 64352"/>
                  <a:gd name="connsiteY2" fmla="*/ 41297 h 51216"/>
                  <a:gd name="connsiteX3" fmla="*/ 44745 w 64352"/>
                  <a:gd name="connsiteY3" fmla="*/ 49235 h 51216"/>
                  <a:gd name="connsiteX4" fmla="*/ 49508 w 64352"/>
                  <a:gd name="connsiteY4" fmla="*/ 49235 h 51216"/>
                  <a:gd name="connsiteX5" fmla="*/ 63795 w 64352"/>
                  <a:gd name="connsiteY5" fmla="*/ 22 h 5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352" h="51216">
                    <a:moveTo>
                      <a:pt x="63795" y="22"/>
                    </a:moveTo>
                    <a:cubicBezTo>
                      <a:pt x="60091" y="-1036"/>
                      <a:pt x="37866" y="36006"/>
                      <a:pt x="27283" y="42885"/>
                    </a:cubicBezTo>
                    <a:cubicBezTo>
                      <a:pt x="16700" y="49764"/>
                      <a:pt x="-2615" y="40239"/>
                      <a:pt x="295" y="41297"/>
                    </a:cubicBezTo>
                    <a:cubicBezTo>
                      <a:pt x="3205" y="42355"/>
                      <a:pt x="36543" y="47912"/>
                      <a:pt x="44745" y="49235"/>
                    </a:cubicBezTo>
                    <a:cubicBezTo>
                      <a:pt x="52947" y="50558"/>
                      <a:pt x="47391" y="52939"/>
                      <a:pt x="49508" y="49235"/>
                    </a:cubicBezTo>
                    <a:cubicBezTo>
                      <a:pt x="51625" y="45531"/>
                      <a:pt x="67499" y="1080"/>
                      <a:pt x="63795" y="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293ED814-1463-4109-B024-B88FB9BB38AF}"/>
                  </a:ext>
                </a:extLst>
              </p:cNvPr>
              <p:cNvSpPr/>
              <p:nvPr/>
            </p:nvSpPr>
            <p:spPr>
              <a:xfrm>
                <a:off x="4841875" y="1927225"/>
                <a:ext cx="85440" cy="22589"/>
              </a:xfrm>
              <a:custGeom>
                <a:avLst/>
                <a:gdLst>
                  <a:gd name="connsiteX0" fmla="*/ 0 w 85440"/>
                  <a:gd name="connsiteY0" fmla="*/ 0 h 22589"/>
                  <a:gd name="connsiteX1" fmla="*/ 73025 w 85440"/>
                  <a:gd name="connsiteY1" fmla="*/ 22225 h 22589"/>
                  <a:gd name="connsiteX2" fmla="*/ 84138 w 85440"/>
                  <a:gd name="connsiteY2" fmla="*/ 14288 h 22589"/>
                  <a:gd name="connsiteX3" fmla="*/ 58738 w 85440"/>
                  <a:gd name="connsiteY3" fmla="*/ 20638 h 22589"/>
                  <a:gd name="connsiteX4" fmla="*/ 58738 w 85440"/>
                  <a:gd name="connsiteY4" fmla="*/ 20638 h 22589"/>
                  <a:gd name="connsiteX5" fmla="*/ 0 w 85440"/>
                  <a:gd name="connsiteY5" fmla="*/ 0 h 2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440" h="22589">
                    <a:moveTo>
                      <a:pt x="0" y="0"/>
                    </a:moveTo>
                    <a:cubicBezTo>
                      <a:pt x="29501" y="9922"/>
                      <a:pt x="59002" y="19844"/>
                      <a:pt x="73025" y="22225"/>
                    </a:cubicBezTo>
                    <a:cubicBezTo>
                      <a:pt x="87048" y="24606"/>
                      <a:pt x="86519" y="14552"/>
                      <a:pt x="84138" y="14288"/>
                    </a:cubicBezTo>
                    <a:cubicBezTo>
                      <a:pt x="81757" y="14024"/>
                      <a:pt x="58738" y="20638"/>
                      <a:pt x="58738" y="20638"/>
                    </a:cubicBezTo>
                    <a:lnTo>
                      <a:pt x="58738" y="20638"/>
                    </a:ln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1DAF27B4-F606-472B-A29E-7EDB54E58650}"/>
                  </a:ext>
                </a:extLst>
              </p:cNvPr>
              <p:cNvSpPr/>
              <p:nvPr/>
            </p:nvSpPr>
            <p:spPr>
              <a:xfrm>
                <a:off x="4583159" y="2141481"/>
                <a:ext cx="95542" cy="62979"/>
              </a:xfrm>
              <a:custGeom>
                <a:avLst/>
                <a:gdLst>
                  <a:gd name="connsiteX0" fmla="*/ 95204 w 95542"/>
                  <a:gd name="connsiteY0" fmla="*/ 57 h 62979"/>
                  <a:gd name="connsiteX1" fmla="*/ 12654 w 95542"/>
                  <a:gd name="connsiteY1" fmla="*/ 50857 h 62979"/>
                  <a:gd name="connsiteX2" fmla="*/ 3129 w 95542"/>
                  <a:gd name="connsiteY2" fmla="*/ 54032 h 62979"/>
                  <a:gd name="connsiteX3" fmla="*/ 41229 w 95542"/>
                  <a:gd name="connsiteY3" fmla="*/ 61969 h 62979"/>
                  <a:gd name="connsiteX4" fmla="*/ 95204 w 95542"/>
                  <a:gd name="connsiteY4" fmla="*/ 57 h 62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42" h="62979">
                    <a:moveTo>
                      <a:pt x="95204" y="57"/>
                    </a:moveTo>
                    <a:cubicBezTo>
                      <a:pt x="90441" y="-1795"/>
                      <a:pt x="28000" y="41861"/>
                      <a:pt x="12654" y="50857"/>
                    </a:cubicBezTo>
                    <a:cubicBezTo>
                      <a:pt x="-2692" y="59853"/>
                      <a:pt x="-1634" y="52180"/>
                      <a:pt x="3129" y="54032"/>
                    </a:cubicBezTo>
                    <a:cubicBezTo>
                      <a:pt x="7892" y="55884"/>
                      <a:pt x="29323" y="66202"/>
                      <a:pt x="41229" y="61969"/>
                    </a:cubicBezTo>
                    <a:cubicBezTo>
                      <a:pt x="53135" y="57736"/>
                      <a:pt x="99967" y="1909"/>
                      <a:pt x="95204" y="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701C47C3-DAEB-48D5-95BE-D3CCE5CBAC7D}"/>
                  </a:ext>
                </a:extLst>
              </p:cNvPr>
              <p:cNvSpPr/>
              <p:nvPr/>
            </p:nvSpPr>
            <p:spPr>
              <a:xfrm>
                <a:off x="4691024" y="2305968"/>
                <a:ext cx="161640" cy="179363"/>
              </a:xfrm>
              <a:custGeom>
                <a:avLst/>
                <a:gdLst>
                  <a:gd name="connsiteX0" fmla="*/ 39 w 161640"/>
                  <a:gd name="connsiteY0" fmla="*/ 670 h 179363"/>
                  <a:gd name="connsiteX1" fmla="*/ 30201 w 161640"/>
                  <a:gd name="connsiteY1" fmla="*/ 64170 h 179363"/>
                  <a:gd name="connsiteX2" fmla="*/ 65126 w 161640"/>
                  <a:gd name="connsiteY2" fmla="*/ 113382 h 179363"/>
                  <a:gd name="connsiteX3" fmla="*/ 160376 w 161640"/>
                  <a:gd name="connsiteY3" fmla="*/ 178470 h 179363"/>
                  <a:gd name="connsiteX4" fmla="*/ 114339 w 161640"/>
                  <a:gd name="connsiteY4" fmla="*/ 148307 h 179363"/>
                  <a:gd name="connsiteX5" fmla="*/ 36551 w 161640"/>
                  <a:gd name="connsiteY5" fmla="*/ 107032 h 179363"/>
                  <a:gd name="connsiteX6" fmla="*/ 39 w 161640"/>
                  <a:gd name="connsiteY6" fmla="*/ 670 h 17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640" h="179363">
                    <a:moveTo>
                      <a:pt x="39" y="670"/>
                    </a:moveTo>
                    <a:cubicBezTo>
                      <a:pt x="-1019" y="-6474"/>
                      <a:pt x="19353" y="45385"/>
                      <a:pt x="30201" y="64170"/>
                    </a:cubicBezTo>
                    <a:cubicBezTo>
                      <a:pt x="41049" y="82955"/>
                      <a:pt x="43430" y="94332"/>
                      <a:pt x="65126" y="113382"/>
                    </a:cubicBezTo>
                    <a:cubicBezTo>
                      <a:pt x="86822" y="132432"/>
                      <a:pt x="160376" y="178470"/>
                      <a:pt x="160376" y="178470"/>
                    </a:cubicBezTo>
                    <a:cubicBezTo>
                      <a:pt x="168578" y="184291"/>
                      <a:pt x="134976" y="160213"/>
                      <a:pt x="114339" y="148307"/>
                    </a:cubicBezTo>
                    <a:cubicBezTo>
                      <a:pt x="93702" y="136401"/>
                      <a:pt x="53749" y="126876"/>
                      <a:pt x="36551" y="107032"/>
                    </a:cubicBezTo>
                    <a:cubicBezTo>
                      <a:pt x="19353" y="87188"/>
                      <a:pt x="1097" y="7814"/>
                      <a:pt x="39" y="6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C349C8CE-9E8A-435C-A02F-6EC6E69A5140}"/>
                  </a:ext>
                </a:extLst>
              </p:cNvPr>
              <p:cNvSpPr/>
              <p:nvPr/>
            </p:nvSpPr>
            <p:spPr>
              <a:xfrm>
                <a:off x="4839214" y="2168343"/>
                <a:ext cx="136032" cy="355783"/>
              </a:xfrm>
              <a:custGeom>
                <a:avLst/>
                <a:gdLst>
                  <a:gd name="connsiteX0" fmla="*/ 10599 w 136032"/>
                  <a:gd name="connsiteY0" fmla="*/ 182 h 355783"/>
                  <a:gd name="connsiteX1" fmla="*/ 12186 w 136032"/>
                  <a:gd name="connsiteY1" fmla="*/ 154170 h 355783"/>
                  <a:gd name="connsiteX2" fmla="*/ 47111 w 136032"/>
                  <a:gd name="connsiteY2" fmla="*/ 219257 h 355783"/>
                  <a:gd name="connsiteX3" fmla="*/ 102674 w 136032"/>
                  <a:gd name="connsiteY3" fmla="*/ 304982 h 355783"/>
                  <a:gd name="connsiteX4" fmla="*/ 136011 w 136032"/>
                  <a:gd name="connsiteY4" fmla="*/ 355782 h 355783"/>
                  <a:gd name="connsiteX5" fmla="*/ 105849 w 136032"/>
                  <a:gd name="connsiteY5" fmla="*/ 303395 h 355783"/>
                  <a:gd name="connsiteX6" fmla="*/ 5836 w 136032"/>
                  <a:gd name="connsiteY6" fmla="*/ 187507 h 355783"/>
                  <a:gd name="connsiteX7" fmla="*/ 10599 w 136032"/>
                  <a:gd name="connsiteY7" fmla="*/ 182 h 35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032" h="355783">
                    <a:moveTo>
                      <a:pt x="10599" y="182"/>
                    </a:moveTo>
                    <a:cubicBezTo>
                      <a:pt x="11657" y="-5374"/>
                      <a:pt x="6101" y="117657"/>
                      <a:pt x="12186" y="154170"/>
                    </a:cubicBezTo>
                    <a:cubicBezTo>
                      <a:pt x="18271" y="190683"/>
                      <a:pt x="32030" y="194122"/>
                      <a:pt x="47111" y="219257"/>
                    </a:cubicBezTo>
                    <a:cubicBezTo>
                      <a:pt x="62192" y="244392"/>
                      <a:pt x="87857" y="282228"/>
                      <a:pt x="102674" y="304982"/>
                    </a:cubicBezTo>
                    <a:cubicBezTo>
                      <a:pt x="117491" y="327736"/>
                      <a:pt x="135482" y="356047"/>
                      <a:pt x="136011" y="355782"/>
                    </a:cubicBezTo>
                    <a:cubicBezTo>
                      <a:pt x="136540" y="355518"/>
                      <a:pt x="127545" y="331441"/>
                      <a:pt x="105849" y="303395"/>
                    </a:cubicBezTo>
                    <a:cubicBezTo>
                      <a:pt x="84153" y="275349"/>
                      <a:pt x="20917" y="235661"/>
                      <a:pt x="5836" y="187507"/>
                    </a:cubicBezTo>
                    <a:cubicBezTo>
                      <a:pt x="-9245" y="139353"/>
                      <a:pt x="9541" y="5738"/>
                      <a:pt x="10599" y="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697A3521-34F0-4E99-A8FE-BC04B259327A}"/>
                  </a:ext>
                </a:extLst>
              </p:cNvPr>
              <p:cNvSpPr/>
              <p:nvPr/>
            </p:nvSpPr>
            <p:spPr>
              <a:xfrm>
                <a:off x="4694849" y="2143478"/>
                <a:ext cx="106042" cy="111949"/>
              </a:xfrm>
              <a:custGeom>
                <a:avLst/>
                <a:gdLst>
                  <a:gd name="connsiteX0" fmla="*/ 105751 w 106042"/>
                  <a:gd name="connsiteY0" fmla="*/ 1235 h 111949"/>
                  <a:gd name="connsiteX1" fmla="*/ 39076 w 106042"/>
                  <a:gd name="connsiteY1" fmla="*/ 94897 h 111949"/>
                  <a:gd name="connsiteX2" fmla="*/ 39076 w 106042"/>
                  <a:gd name="connsiteY2" fmla="*/ 85372 h 111949"/>
                  <a:gd name="connsiteX3" fmla="*/ 58126 w 106042"/>
                  <a:gd name="connsiteY3" fmla="*/ 56797 h 111949"/>
                  <a:gd name="connsiteX4" fmla="*/ 26376 w 106042"/>
                  <a:gd name="connsiteY4" fmla="*/ 85372 h 111949"/>
                  <a:gd name="connsiteX5" fmla="*/ 976 w 106042"/>
                  <a:gd name="connsiteY5" fmla="*/ 110772 h 111949"/>
                  <a:gd name="connsiteX6" fmla="*/ 61301 w 106042"/>
                  <a:gd name="connsiteY6" fmla="*/ 45685 h 111949"/>
                  <a:gd name="connsiteX7" fmla="*/ 105751 w 106042"/>
                  <a:gd name="connsiteY7" fmla="*/ 1235 h 11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042" h="111949">
                    <a:moveTo>
                      <a:pt x="105751" y="1235"/>
                    </a:moveTo>
                    <a:cubicBezTo>
                      <a:pt x="102047" y="9437"/>
                      <a:pt x="50189" y="80874"/>
                      <a:pt x="39076" y="94897"/>
                    </a:cubicBezTo>
                    <a:cubicBezTo>
                      <a:pt x="27963" y="108920"/>
                      <a:pt x="35901" y="91722"/>
                      <a:pt x="39076" y="85372"/>
                    </a:cubicBezTo>
                    <a:cubicBezTo>
                      <a:pt x="42251" y="79022"/>
                      <a:pt x="60243" y="56797"/>
                      <a:pt x="58126" y="56797"/>
                    </a:cubicBezTo>
                    <a:cubicBezTo>
                      <a:pt x="56009" y="56797"/>
                      <a:pt x="35901" y="76376"/>
                      <a:pt x="26376" y="85372"/>
                    </a:cubicBezTo>
                    <a:cubicBezTo>
                      <a:pt x="16851" y="94368"/>
                      <a:pt x="-4845" y="117387"/>
                      <a:pt x="976" y="110772"/>
                    </a:cubicBezTo>
                    <a:cubicBezTo>
                      <a:pt x="6797" y="104158"/>
                      <a:pt x="45691" y="63677"/>
                      <a:pt x="61301" y="45685"/>
                    </a:cubicBezTo>
                    <a:cubicBezTo>
                      <a:pt x="76911" y="27693"/>
                      <a:pt x="109455" y="-6967"/>
                      <a:pt x="105751" y="12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AB52B8B4-9BDD-4377-A015-1D522FB3F049}"/>
                  </a:ext>
                </a:extLst>
              </p:cNvPr>
              <p:cNvSpPr/>
              <p:nvPr/>
            </p:nvSpPr>
            <p:spPr>
              <a:xfrm>
                <a:off x="4659275" y="2209395"/>
                <a:ext cx="17796" cy="95246"/>
              </a:xfrm>
              <a:custGeom>
                <a:avLst/>
                <a:gdLst>
                  <a:gd name="connsiteX0" fmla="*/ 12738 w 17796"/>
                  <a:gd name="connsiteY0" fmla="*/ 405 h 95246"/>
                  <a:gd name="connsiteX1" fmla="*/ 11150 w 17796"/>
                  <a:gd name="connsiteY1" fmla="*/ 81368 h 95246"/>
                  <a:gd name="connsiteX2" fmla="*/ 17500 w 17796"/>
                  <a:gd name="connsiteY2" fmla="*/ 92480 h 95246"/>
                  <a:gd name="connsiteX3" fmla="*/ 38 w 17796"/>
                  <a:gd name="connsiteY3" fmla="*/ 51205 h 95246"/>
                  <a:gd name="connsiteX4" fmla="*/ 12738 w 17796"/>
                  <a:gd name="connsiteY4" fmla="*/ 405 h 9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96" h="95246">
                    <a:moveTo>
                      <a:pt x="12738" y="405"/>
                    </a:moveTo>
                    <a:cubicBezTo>
                      <a:pt x="14590" y="5432"/>
                      <a:pt x="10356" y="66022"/>
                      <a:pt x="11150" y="81368"/>
                    </a:cubicBezTo>
                    <a:cubicBezTo>
                      <a:pt x="11944" y="96714"/>
                      <a:pt x="19352" y="97507"/>
                      <a:pt x="17500" y="92480"/>
                    </a:cubicBezTo>
                    <a:cubicBezTo>
                      <a:pt x="15648" y="87453"/>
                      <a:pt x="832" y="63905"/>
                      <a:pt x="38" y="51205"/>
                    </a:cubicBezTo>
                    <a:cubicBezTo>
                      <a:pt x="-756" y="38505"/>
                      <a:pt x="10886" y="-4622"/>
                      <a:pt x="12738" y="4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76B2BD2D-8C36-4F7E-9977-266A393C5082}"/>
                  </a:ext>
                </a:extLst>
              </p:cNvPr>
              <p:cNvSpPr/>
              <p:nvPr/>
            </p:nvSpPr>
            <p:spPr>
              <a:xfrm>
                <a:off x="4898901" y="2220898"/>
                <a:ext cx="122390" cy="85744"/>
              </a:xfrm>
              <a:custGeom>
                <a:avLst/>
                <a:gdLst>
                  <a:gd name="connsiteX0" fmla="*/ 124 w 122390"/>
                  <a:gd name="connsiteY0" fmla="*/ 15 h 85744"/>
                  <a:gd name="connsiteX1" fmla="*/ 77912 w 122390"/>
                  <a:gd name="connsiteY1" fmla="*/ 68277 h 85744"/>
                  <a:gd name="connsiteX2" fmla="*/ 122362 w 122390"/>
                  <a:gd name="connsiteY2" fmla="*/ 85740 h 85744"/>
                  <a:gd name="connsiteX3" fmla="*/ 84262 w 122390"/>
                  <a:gd name="connsiteY3" fmla="*/ 69865 h 85744"/>
                  <a:gd name="connsiteX4" fmla="*/ 60449 w 122390"/>
                  <a:gd name="connsiteY4" fmla="*/ 61927 h 85744"/>
                  <a:gd name="connsiteX5" fmla="*/ 124 w 122390"/>
                  <a:gd name="connsiteY5" fmla="*/ 15 h 8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390" h="85744">
                    <a:moveTo>
                      <a:pt x="124" y="15"/>
                    </a:moveTo>
                    <a:cubicBezTo>
                      <a:pt x="3034" y="1073"/>
                      <a:pt x="57539" y="53990"/>
                      <a:pt x="77912" y="68277"/>
                    </a:cubicBezTo>
                    <a:cubicBezTo>
                      <a:pt x="98285" y="82564"/>
                      <a:pt x="121304" y="85475"/>
                      <a:pt x="122362" y="85740"/>
                    </a:cubicBezTo>
                    <a:cubicBezTo>
                      <a:pt x="123420" y="86005"/>
                      <a:pt x="94581" y="73834"/>
                      <a:pt x="84262" y="69865"/>
                    </a:cubicBezTo>
                    <a:cubicBezTo>
                      <a:pt x="73943" y="65896"/>
                      <a:pt x="74737" y="71717"/>
                      <a:pt x="60449" y="61927"/>
                    </a:cubicBezTo>
                    <a:cubicBezTo>
                      <a:pt x="46162" y="52137"/>
                      <a:pt x="-2786" y="-1043"/>
                      <a:pt x="124" y="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AABCF67-8293-4E54-8A37-D9228D60F86C}"/>
                  </a:ext>
                </a:extLst>
              </p:cNvPr>
              <p:cNvSpPr/>
              <p:nvPr/>
            </p:nvSpPr>
            <p:spPr>
              <a:xfrm>
                <a:off x="4971959" y="2458659"/>
                <a:ext cx="66125" cy="74697"/>
              </a:xfrm>
              <a:custGeom>
                <a:avLst/>
                <a:gdLst>
                  <a:gd name="connsiteX0" fmla="*/ 91 w 66125"/>
                  <a:gd name="connsiteY0" fmla="*/ 379 h 74697"/>
                  <a:gd name="connsiteX1" fmla="*/ 60416 w 66125"/>
                  <a:gd name="connsiteY1" fmla="*/ 67054 h 74697"/>
                  <a:gd name="connsiteX2" fmla="*/ 62004 w 66125"/>
                  <a:gd name="connsiteY2" fmla="*/ 70229 h 74697"/>
                  <a:gd name="connsiteX3" fmla="*/ 46129 w 66125"/>
                  <a:gd name="connsiteY3" fmla="*/ 40066 h 74697"/>
                  <a:gd name="connsiteX4" fmla="*/ 91 w 66125"/>
                  <a:gd name="connsiteY4" fmla="*/ 379 h 7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25" h="74697">
                    <a:moveTo>
                      <a:pt x="91" y="379"/>
                    </a:moveTo>
                    <a:cubicBezTo>
                      <a:pt x="2472" y="4877"/>
                      <a:pt x="50097" y="55412"/>
                      <a:pt x="60416" y="67054"/>
                    </a:cubicBezTo>
                    <a:cubicBezTo>
                      <a:pt x="70735" y="78696"/>
                      <a:pt x="64385" y="74727"/>
                      <a:pt x="62004" y="70229"/>
                    </a:cubicBezTo>
                    <a:cubicBezTo>
                      <a:pt x="59623" y="65731"/>
                      <a:pt x="49833" y="47474"/>
                      <a:pt x="46129" y="40066"/>
                    </a:cubicBezTo>
                    <a:cubicBezTo>
                      <a:pt x="42425" y="32658"/>
                      <a:pt x="-2290" y="-4119"/>
                      <a:pt x="91" y="3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EECDA63F-75E7-441A-9FA5-35F28DC41982}"/>
                  </a:ext>
                </a:extLst>
              </p:cNvPr>
              <p:cNvSpPr/>
              <p:nvPr/>
            </p:nvSpPr>
            <p:spPr>
              <a:xfrm>
                <a:off x="4787883" y="2554209"/>
                <a:ext cx="198699" cy="48317"/>
              </a:xfrm>
              <a:custGeom>
                <a:avLst/>
                <a:gdLst>
                  <a:gd name="connsiteX0" fmla="*/ 17 w 198699"/>
                  <a:gd name="connsiteY0" fmla="*/ 79 h 48317"/>
                  <a:gd name="connsiteX1" fmla="*/ 38117 w 198699"/>
                  <a:gd name="connsiteY1" fmla="*/ 47704 h 48317"/>
                  <a:gd name="connsiteX2" fmla="*/ 77805 w 198699"/>
                  <a:gd name="connsiteY2" fmla="*/ 25479 h 48317"/>
                  <a:gd name="connsiteX3" fmla="*/ 198455 w 198699"/>
                  <a:gd name="connsiteY3" fmla="*/ 1666 h 48317"/>
                  <a:gd name="connsiteX4" fmla="*/ 42880 w 198699"/>
                  <a:gd name="connsiteY4" fmla="*/ 35004 h 48317"/>
                  <a:gd name="connsiteX5" fmla="*/ 17 w 198699"/>
                  <a:gd name="connsiteY5" fmla="*/ 7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699" h="48317">
                    <a:moveTo>
                      <a:pt x="17" y="79"/>
                    </a:moveTo>
                    <a:cubicBezTo>
                      <a:pt x="-777" y="2196"/>
                      <a:pt x="25152" y="43471"/>
                      <a:pt x="38117" y="47704"/>
                    </a:cubicBezTo>
                    <a:cubicBezTo>
                      <a:pt x="51082" y="51937"/>
                      <a:pt x="51082" y="33152"/>
                      <a:pt x="77805" y="25479"/>
                    </a:cubicBezTo>
                    <a:cubicBezTo>
                      <a:pt x="104528" y="17806"/>
                      <a:pt x="204276" y="78"/>
                      <a:pt x="198455" y="1666"/>
                    </a:cubicBezTo>
                    <a:cubicBezTo>
                      <a:pt x="192634" y="3254"/>
                      <a:pt x="70661" y="31035"/>
                      <a:pt x="42880" y="35004"/>
                    </a:cubicBezTo>
                    <a:cubicBezTo>
                      <a:pt x="15099" y="38973"/>
                      <a:pt x="811" y="-2038"/>
                      <a:pt x="17" y="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468765BB-BC73-4CCC-B13F-A798F996F60C}"/>
                  </a:ext>
                </a:extLst>
              </p:cNvPr>
              <p:cNvSpPr/>
              <p:nvPr/>
            </p:nvSpPr>
            <p:spPr>
              <a:xfrm>
                <a:off x="4770375" y="2135115"/>
                <a:ext cx="75642" cy="122312"/>
              </a:xfrm>
              <a:custGeom>
                <a:avLst/>
                <a:gdLst>
                  <a:gd name="connsiteX0" fmla="*/ 74675 w 75642"/>
                  <a:gd name="connsiteY0" fmla="*/ 73 h 122312"/>
                  <a:gd name="connsiteX1" fmla="*/ 39750 w 75642"/>
                  <a:gd name="connsiteY1" fmla="*/ 79448 h 122312"/>
                  <a:gd name="connsiteX2" fmla="*/ 63 w 75642"/>
                  <a:gd name="connsiteY2" fmla="*/ 122310 h 122312"/>
                  <a:gd name="connsiteX3" fmla="*/ 49275 w 75642"/>
                  <a:gd name="connsiteY3" fmla="*/ 77860 h 122312"/>
                  <a:gd name="connsiteX4" fmla="*/ 65150 w 75642"/>
                  <a:gd name="connsiteY4" fmla="*/ 65160 h 122312"/>
                  <a:gd name="connsiteX5" fmla="*/ 74675 w 75642"/>
                  <a:gd name="connsiteY5" fmla="*/ 73 h 12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42" h="122312">
                    <a:moveTo>
                      <a:pt x="74675" y="73"/>
                    </a:moveTo>
                    <a:cubicBezTo>
                      <a:pt x="70442" y="2454"/>
                      <a:pt x="52185" y="59075"/>
                      <a:pt x="39750" y="79448"/>
                    </a:cubicBezTo>
                    <a:cubicBezTo>
                      <a:pt x="27315" y="99821"/>
                      <a:pt x="-1525" y="122575"/>
                      <a:pt x="63" y="122310"/>
                    </a:cubicBezTo>
                    <a:cubicBezTo>
                      <a:pt x="1650" y="122045"/>
                      <a:pt x="38427" y="87385"/>
                      <a:pt x="49275" y="77860"/>
                    </a:cubicBezTo>
                    <a:cubicBezTo>
                      <a:pt x="60123" y="68335"/>
                      <a:pt x="62240" y="76272"/>
                      <a:pt x="65150" y="65160"/>
                    </a:cubicBezTo>
                    <a:cubicBezTo>
                      <a:pt x="68060" y="54048"/>
                      <a:pt x="78908" y="-2308"/>
                      <a:pt x="74675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58C085E7-2D6A-43AC-9F48-474433E37445}"/>
                  </a:ext>
                </a:extLst>
              </p:cNvPr>
              <p:cNvSpPr/>
              <p:nvPr/>
            </p:nvSpPr>
            <p:spPr>
              <a:xfrm>
                <a:off x="4800493" y="2566928"/>
                <a:ext cx="52063" cy="160689"/>
              </a:xfrm>
              <a:custGeom>
                <a:avLst/>
                <a:gdLst>
                  <a:gd name="connsiteX0" fmla="*/ 107 w 52063"/>
                  <a:gd name="connsiteY0" fmla="*/ 60 h 160689"/>
                  <a:gd name="connsiteX1" fmla="*/ 35032 w 52063"/>
                  <a:gd name="connsiteY1" fmla="*/ 81022 h 160689"/>
                  <a:gd name="connsiteX2" fmla="*/ 42970 w 52063"/>
                  <a:gd name="connsiteY2" fmla="*/ 160397 h 160689"/>
                  <a:gd name="connsiteX3" fmla="*/ 49320 w 52063"/>
                  <a:gd name="connsiteY3" fmla="*/ 106422 h 160689"/>
                  <a:gd name="connsiteX4" fmla="*/ 47732 w 52063"/>
                  <a:gd name="connsiteY4" fmla="*/ 68322 h 160689"/>
                  <a:gd name="connsiteX5" fmla="*/ 107 w 52063"/>
                  <a:gd name="connsiteY5" fmla="*/ 60 h 16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063" h="160689">
                    <a:moveTo>
                      <a:pt x="107" y="60"/>
                    </a:moveTo>
                    <a:cubicBezTo>
                      <a:pt x="-2010" y="2177"/>
                      <a:pt x="27888" y="54299"/>
                      <a:pt x="35032" y="81022"/>
                    </a:cubicBezTo>
                    <a:cubicBezTo>
                      <a:pt x="42176" y="107745"/>
                      <a:pt x="40589" y="156164"/>
                      <a:pt x="42970" y="160397"/>
                    </a:cubicBezTo>
                    <a:cubicBezTo>
                      <a:pt x="45351" y="164630"/>
                      <a:pt x="48526" y="121768"/>
                      <a:pt x="49320" y="106422"/>
                    </a:cubicBezTo>
                    <a:cubicBezTo>
                      <a:pt x="50114" y="91076"/>
                      <a:pt x="55934" y="84197"/>
                      <a:pt x="47732" y="68322"/>
                    </a:cubicBezTo>
                    <a:cubicBezTo>
                      <a:pt x="39530" y="52447"/>
                      <a:pt x="2224" y="-2057"/>
                      <a:pt x="107" y="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E40A01B7-CDE5-44ED-9B07-7F8CCCA03731}"/>
                  </a:ext>
                </a:extLst>
              </p:cNvPr>
              <p:cNvSpPr/>
              <p:nvPr/>
            </p:nvSpPr>
            <p:spPr>
              <a:xfrm>
                <a:off x="4919643" y="2522416"/>
                <a:ext cx="37325" cy="245640"/>
              </a:xfrm>
              <a:custGeom>
                <a:avLst/>
                <a:gdLst>
                  <a:gd name="connsiteX0" fmla="*/ 20 w 37325"/>
                  <a:gd name="connsiteY0" fmla="*/ 122 h 245640"/>
                  <a:gd name="connsiteX1" fmla="*/ 27007 w 37325"/>
                  <a:gd name="connsiteY1" fmla="*/ 98547 h 245640"/>
                  <a:gd name="connsiteX2" fmla="*/ 30182 w 37325"/>
                  <a:gd name="connsiteY2" fmla="*/ 131884 h 245640"/>
                  <a:gd name="connsiteX3" fmla="*/ 36532 w 37325"/>
                  <a:gd name="connsiteY3" fmla="*/ 201734 h 245640"/>
                  <a:gd name="connsiteX4" fmla="*/ 36532 w 37325"/>
                  <a:gd name="connsiteY4" fmla="*/ 244597 h 245640"/>
                  <a:gd name="connsiteX5" fmla="*/ 30182 w 37325"/>
                  <a:gd name="connsiteY5" fmla="*/ 158872 h 245640"/>
                  <a:gd name="connsiteX6" fmla="*/ 31770 w 37325"/>
                  <a:gd name="connsiteY6" fmla="*/ 79497 h 245640"/>
                  <a:gd name="connsiteX7" fmla="*/ 20 w 37325"/>
                  <a:gd name="connsiteY7" fmla="*/ 122 h 24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25" h="245640">
                    <a:moveTo>
                      <a:pt x="20" y="122"/>
                    </a:moveTo>
                    <a:cubicBezTo>
                      <a:pt x="-774" y="3297"/>
                      <a:pt x="21980" y="76587"/>
                      <a:pt x="27007" y="98547"/>
                    </a:cubicBezTo>
                    <a:cubicBezTo>
                      <a:pt x="32034" y="120507"/>
                      <a:pt x="28595" y="114686"/>
                      <a:pt x="30182" y="131884"/>
                    </a:cubicBezTo>
                    <a:cubicBezTo>
                      <a:pt x="31770" y="149082"/>
                      <a:pt x="35474" y="182949"/>
                      <a:pt x="36532" y="201734"/>
                    </a:cubicBezTo>
                    <a:cubicBezTo>
                      <a:pt x="37590" y="220519"/>
                      <a:pt x="37590" y="251741"/>
                      <a:pt x="36532" y="244597"/>
                    </a:cubicBezTo>
                    <a:cubicBezTo>
                      <a:pt x="35474" y="237453"/>
                      <a:pt x="30976" y="186389"/>
                      <a:pt x="30182" y="158872"/>
                    </a:cubicBezTo>
                    <a:cubicBezTo>
                      <a:pt x="29388" y="131355"/>
                      <a:pt x="35210" y="102516"/>
                      <a:pt x="31770" y="79497"/>
                    </a:cubicBezTo>
                    <a:cubicBezTo>
                      <a:pt x="28330" y="56478"/>
                      <a:pt x="814" y="-3053"/>
                      <a:pt x="20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7F9A57D2-020B-4CB9-A708-FA8DC1D13E63}"/>
                  </a:ext>
                </a:extLst>
              </p:cNvPr>
              <p:cNvSpPr/>
              <p:nvPr/>
            </p:nvSpPr>
            <p:spPr>
              <a:xfrm>
                <a:off x="4984393" y="2556540"/>
                <a:ext cx="43308" cy="156517"/>
              </a:xfrm>
              <a:custGeom>
                <a:avLst/>
                <a:gdLst>
                  <a:gd name="connsiteX0" fmla="*/ 43220 w 43308"/>
                  <a:gd name="connsiteY0" fmla="*/ 923 h 156517"/>
                  <a:gd name="connsiteX1" fmla="*/ 5120 w 43308"/>
                  <a:gd name="connsiteY1" fmla="*/ 107285 h 156517"/>
                  <a:gd name="connsiteX2" fmla="*/ 357 w 43308"/>
                  <a:gd name="connsiteY2" fmla="*/ 156498 h 156517"/>
                  <a:gd name="connsiteX3" fmla="*/ 1945 w 43308"/>
                  <a:gd name="connsiteY3" fmla="*/ 102523 h 156517"/>
                  <a:gd name="connsiteX4" fmla="*/ 14645 w 43308"/>
                  <a:gd name="connsiteY4" fmla="*/ 58073 h 156517"/>
                  <a:gd name="connsiteX5" fmla="*/ 43220 w 43308"/>
                  <a:gd name="connsiteY5" fmla="*/ 923 h 156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308" h="156517">
                    <a:moveTo>
                      <a:pt x="43220" y="923"/>
                    </a:moveTo>
                    <a:cubicBezTo>
                      <a:pt x="41632" y="9125"/>
                      <a:pt x="12264" y="81356"/>
                      <a:pt x="5120" y="107285"/>
                    </a:cubicBezTo>
                    <a:cubicBezTo>
                      <a:pt x="-2024" y="133214"/>
                      <a:pt x="886" y="157292"/>
                      <a:pt x="357" y="156498"/>
                    </a:cubicBezTo>
                    <a:cubicBezTo>
                      <a:pt x="-172" y="155704"/>
                      <a:pt x="-436" y="118927"/>
                      <a:pt x="1945" y="102523"/>
                    </a:cubicBezTo>
                    <a:cubicBezTo>
                      <a:pt x="4326" y="86119"/>
                      <a:pt x="4591" y="74742"/>
                      <a:pt x="14645" y="58073"/>
                    </a:cubicBezTo>
                    <a:cubicBezTo>
                      <a:pt x="24699" y="41404"/>
                      <a:pt x="44808" y="-7279"/>
                      <a:pt x="43220" y="9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B81887AF-3544-4DB8-9F83-7A4140019BF2}"/>
                  </a:ext>
                </a:extLst>
              </p:cNvPr>
              <p:cNvSpPr/>
              <p:nvPr/>
            </p:nvSpPr>
            <p:spPr>
              <a:xfrm>
                <a:off x="4786277" y="2617780"/>
                <a:ext cx="30205" cy="173052"/>
              </a:xfrm>
              <a:custGeom>
                <a:avLst/>
                <a:gdLst>
                  <a:gd name="connsiteX0" fmla="*/ 3211 w 30205"/>
                  <a:gd name="connsiteY0" fmla="*/ 8 h 173052"/>
                  <a:gd name="connsiteX1" fmla="*/ 30198 w 30205"/>
                  <a:gd name="connsiteY1" fmla="*/ 80970 h 173052"/>
                  <a:gd name="connsiteX2" fmla="*/ 36 w 30205"/>
                  <a:gd name="connsiteY2" fmla="*/ 173045 h 173052"/>
                  <a:gd name="connsiteX3" fmla="*/ 23848 w 30205"/>
                  <a:gd name="connsiteY3" fmla="*/ 85733 h 173052"/>
                  <a:gd name="connsiteX4" fmla="*/ 3211 w 30205"/>
                  <a:gd name="connsiteY4" fmla="*/ 8 h 17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05" h="173052">
                    <a:moveTo>
                      <a:pt x="3211" y="8"/>
                    </a:moveTo>
                    <a:cubicBezTo>
                      <a:pt x="4269" y="-786"/>
                      <a:pt x="30727" y="52131"/>
                      <a:pt x="30198" y="80970"/>
                    </a:cubicBezTo>
                    <a:cubicBezTo>
                      <a:pt x="29669" y="109809"/>
                      <a:pt x="1094" y="172251"/>
                      <a:pt x="36" y="173045"/>
                    </a:cubicBezTo>
                    <a:cubicBezTo>
                      <a:pt x="-1022" y="173839"/>
                      <a:pt x="20938" y="110339"/>
                      <a:pt x="23848" y="85733"/>
                    </a:cubicBezTo>
                    <a:cubicBezTo>
                      <a:pt x="26758" y="61127"/>
                      <a:pt x="2153" y="802"/>
                      <a:pt x="3211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ABC198C0-1D18-4151-AB44-7D20724AA498}"/>
                  </a:ext>
                </a:extLst>
              </p:cNvPr>
              <p:cNvSpPr/>
              <p:nvPr/>
            </p:nvSpPr>
            <p:spPr>
              <a:xfrm>
                <a:off x="4773504" y="2643079"/>
                <a:ext cx="148616" cy="41524"/>
              </a:xfrm>
              <a:custGeom>
                <a:avLst/>
                <a:gdLst>
                  <a:gd name="connsiteX0" fmla="*/ 109 w 148616"/>
                  <a:gd name="connsiteY0" fmla="*/ 109 h 41524"/>
                  <a:gd name="connsiteX1" fmla="*/ 68371 w 148616"/>
                  <a:gd name="connsiteY1" fmla="*/ 28684 h 41524"/>
                  <a:gd name="connsiteX2" fmla="*/ 147746 w 148616"/>
                  <a:gd name="connsiteY2" fmla="*/ 8046 h 41524"/>
                  <a:gd name="connsiteX3" fmla="*/ 112821 w 148616"/>
                  <a:gd name="connsiteY3" fmla="*/ 20746 h 41524"/>
                  <a:gd name="connsiteX4" fmla="*/ 54084 w 148616"/>
                  <a:gd name="connsiteY4" fmla="*/ 41384 h 41524"/>
                  <a:gd name="connsiteX5" fmla="*/ 109 w 148616"/>
                  <a:gd name="connsiteY5" fmla="*/ 109 h 4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616" h="41524">
                    <a:moveTo>
                      <a:pt x="109" y="109"/>
                    </a:moveTo>
                    <a:cubicBezTo>
                      <a:pt x="2490" y="-2008"/>
                      <a:pt x="43765" y="27361"/>
                      <a:pt x="68371" y="28684"/>
                    </a:cubicBezTo>
                    <a:cubicBezTo>
                      <a:pt x="92977" y="30007"/>
                      <a:pt x="140338" y="9369"/>
                      <a:pt x="147746" y="8046"/>
                    </a:cubicBezTo>
                    <a:cubicBezTo>
                      <a:pt x="155154" y="6723"/>
                      <a:pt x="112821" y="20746"/>
                      <a:pt x="112821" y="20746"/>
                    </a:cubicBezTo>
                    <a:cubicBezTo>
                      <a:pt x="97211" y="26302"/>
                      <a:pt x="73399" y="43236"/>
                      <a:pt x="54084" y="41384"/>
                    </a:cubicBezTo>
                    <a:cubicBezTo>
                      <a:pt x="34770" y="39532"/>
                      <a:pt x="-2272" y="2226"/>
                      <a:pt x="109" y="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A86ED71D-3010-43A9-A287-315A67207401}"/>
                  </a:ext>
                </a:extLst>
              </p:cNvPr>
              <p:cNvSpPr/>
              <p:nvPr/>
            </p:nvSpPr>
            <p:spPr>
              <a:xfrm>
                <a:off x="4685830" y="2385246"/>
                <a:ext cx="139653" cy="403178"/>
              </a:xfrm>
              <a:custGeom>
                <a:avLst/>
                <a:gdLst>
                  <a:gd name="connsiteX0" fmla="*/ 71908 w 139653"/>
                  <a:gd name="connsiteY0" fmla="*/ 99192 h 403178"/>
                  <a:gd name="connsiteX1" fmla="*/ 138583 w 139653"/>
                  <a:gd name="connsiteY1" fmla="*/ 242067 h 403178"/>
                  <a:gd name="connsiteX2" fmla="*/ 114770 w 139653"/>
                  <a:gd name="connsiteY2" fmla="*/ 191267 h 403178"/>
                  <a:gd name="connsiteX3" fmla="*/ 138583 w 139653"/>
                  <a:gd name="connsiteY3" fmla="*/ 275404 h 403178"/>
                  <a:gd name="connsiteX4" fmla="*/ 124295 w 139653"/>
                  <a:gd name="connsiteY4" fmla="*/ 232542 h 403178"/>
                  <a:gd name="connsiteX5" fmla="*/ 113183 w 139653"/>
                  <a:gd name="connsiteY5" fmla="*/ 364304 h 403178"/>
                  <a:gd name="connsiteX6" fmla="*/ 122708 w 139653"/>
                  <a:gd name="connsiteY6" fmla="*/ 310329 h 403178"/>
                  <a:gd name="connsiteX7" fmla="*/ 79845 w 139653"/>
                  <a:gd name="connsiteY7" fmla="*/ 402404 h 403178"/>
                  <a:gd name="connsiteX8" fmla="*/ 73495 w 139653"/>
                  <a:gd name="connsiteY8" fmla="*/ 248417 h 403178"/>
                  <a:gd name="connsiteX9" fmla="*/ 90958 w 139653"/>
                  <a:gd name="connsiteY9" fmla="*/ 297629 h 403178"/>
                  <a:gd name="connsiteX10" fmla="*/ 90958 w 139653"/>
                  <a:gd name="connsiteY10" fmla="*/ 191267 h 403178"/>
                  <a:gd name="connsiteX11" fmla="*/ 470 w 139653"/>
                  <a:gd name="connsiteY11" fmla="*/ 2354 h 403178"/>
                  <a:gd name="connsiteX12" fmla="*/ 71908 w 139653"/>
                  <a:gd name="connsiteY12" fmla="*/ 99192 h 403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653" h="403178">
                    <a:moveTo>
                      <a:pt x="71908" y="99192"/>
                    </a:moveTo>
                    <a:cubicBezTo>
                      <a:pt x="94927" y="139144"/>
                      <a:pt x="131439" y="226721"/>
                      <a:pt x="138583" y="242067"/>
                    </a:cubicBezTo>
                    <a:cubicBezTo>
                      <a:pt x="145727" y="257413"/>
                      <a:pt x="114770" y="185711"/>
                      <a:pt x="114770" y="191267"/>
                    </a:cubicBezTo>
                    <a:cubicBezTo>
                      <a:pt x="114770" y="196823"/>
                      <a:pt x="136996" y="268525"/>
                      <a:pt x="138583" y="275404"/>
                    </a:cubicBezTo>
                    <a:cubicBezTo>
                      <a:pt x="140170" y="282283"/>
                      <a:pt x="128528" y="217725"/>
                      <a:pt x="124295" y="232542"/>
                    </a:cubicBezTo>
                    <a:cubicBezTo>
                      <a:pt x="120062" y="247359"/>
                      <a:pt x="113447" y="351340"/>
                      <a:pt x="113183" y="364304"/>
                    </a:cubicBezTo>
                    <a:cubicBezTo>
                      <a:pt x="112919" y="377268"/>
                      <a:pt x="128264" y="303979"/>
                      <a:pt x="122708" y="310329"/>
                    </a:cubicBezTo>
                    <a:cubicBezTo>
                      <a:pt x="117152" y="316679"/>
                      <a:pt x="88047" y="412723"/>
                      <a:pt x="79845" y="402404"/>
                    </a:cubicBezTo>
                    <a:cubicBezTo>
                      <a:pt x="71643" y="392085"/>
                      <a:pt x="71643" y="265879"/>
                      <a:pt x="73495" y="248417"/>
                    </a:cubicBezTo>
                    <a:cubicBezTo>
                      <a:pt x="75347" y="230955"/>
                      <a:pt x="88048" y="307154"/>
                      <a:pt x="90958" y="297629"/>
                    </a:cubicBezTo>
                    <a:cubicBezTo>
                      <a:pt x="93868" y="288104"/>
                      <a:pt x="106039" y="240479"/>
                      <a:pt x="90958" y="191267"/>
                    </a:cubicBezTo>
                    <a:cubicBezTo>
                      <a:pt x="75877" y="142055"/>
                      <a:pt x="6555" y="18758"/>
                      <a:pt x="470" y="2354"/>
                    </a:cubicBezTo>
                    <a:cubicBezTo>
                      <a:pt x="-5616" y="-14050"/>
                      <a:pt x="48889" y="59240"/>
                      <a:pt x="71908" y="9919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1EA710B0-0667-40AE-917C-7241E7B089A2}"/>
                  </a:ext>
                </a:extLst>
              </p:cNvPr>
              <p:cNvSpPr/>
              <p:nvPr/>
            </p:nvSpPr>
            <p:spPr>
              <a:xfrm>
                <a:off x="4752948" y="2506380"/>
                <a:ext cx="66431" cy="178311"/>
              </a:xfrm>
              <a:custGeom>
                <a:avLst/>
                <a:gdLst>
                  <a:gd name="connsiteX0" fmla="*/ 6377 w 66431"/>
                  <a:gd name="connsiteY0" fmla="*/ 283 h 178311"/>
                  <a:gd name="connsiteX1" fmla="*/ 65115 w 66431"/>
                  <a:gd name="connsiteY1" fmla="*/ 147920 h 178311"/>
                  <a:gd name="connsiteX2" fmla="*/ 47652 w 66431"/>
                  <a:gd name="connsiteY2" fmla="*/ 98708 h 178311"/>
                  <a:gd name="connsiteX3" fmla="*/ 52415 w 66431"/>
                  <a:gd name="connsiteY3" fmla="*/ 178083 h 178311"/>
                  <a:gd name="connsiteX4" fmla="*/ 17490 w 66431"/>
                  <a:gd name="connsiteY4" fmla="*/ 68545 h 178311"/>
                  <a:gd name="connsiteX5" fmla="*/ 36540 w 66431"/>
                  <a:gd name="connsiteY5" fmla="*/ 163795 h 178311"/>
                  <a:gd name="connsiteX6" fmla="*/ 4790 w 66431"/>
                  <a:gd name="connsiteY6" fmla="*/ 111408 h 178311"/>
                  <a:gd name="connsiteX7" fmla="*/ 6377 w 66431"/>
                  <a:gd name="connsiteY7" fmla="*/ 283 h 17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431" h="178311">
                    <a:moveTo>
                      <a:pt x="6377" y="283"/>
                    </a:moveTo>
                    <a:cubicBezTo>
                      <a:pt x="16431" y="6368"/>
                      <a:pt x="58236" y="131516"/>
                      <a:pt x="65115" y="147920"/>
                    </a:cubicBezTo>
                    <a:cubicBezTo>
                      <a:pt x="71994" y="164324"/>
                      <a:pt x="49769" y="93681"/>
                      <a:pt x="47652" y="98708"/>
                    </a:cubicBezTo>
                    <a:cubicBezTo>
                      <a:pt x="45535" y="103735"/>
                      <a:pt x="57442" y="183110"/>
                      <a:pt x="52415" y="178083"/>
                    </a:cubicBezTo>
                    <a:cubicBezTo>
                      <a:pt x="47388" y="173056"/>
                      <a:pt x="20136" y="70926"/>
                      <a:pt x="17490" y="68545"/>
                    </a:cubicBezTo>
                    <a:cubicBezTo>
                      <a:pt x="14844" y="66164"/>
                      <a:pt x="38657" y="156651"/>
                      <a:pt x="36540" y="163795"/>
                    </a:cubicBezTo>
                    <a:cubicBezTo>
                      <a:pt x="34423" y="170939"/>
                      <a:pt x="9552" y="134956"/>
                      <a:pt x="4790" y="111408"/>
                    </a:cubicBezTo>
                    <a:cubicBezTo>
                      <a:pt x="28" y="87860"/>
                      <a:pt x="-3677" y="-5802"/>
                      <a:pt x="6377" y="28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953268E7-A9AE-4A66-B9B2-AA22A6FCE58F}"/>
                  </a:ext>
                </a:extLst>
              </p:cNvPr>
              <p:cNvSpPr/>
              <p:nvPr/>
            </p:nvSpPr>
            <p:spPr>
              <a:xfrm>
                <a:off x="4581410" y="2219944"/>
                <a:ext cx="191904" cy="316807"/>
              </a:xfrm>
              <a:custGeom>
                <a:avLst/>
                <a:gdLst>
                  <a:gd name="connsiteX0" fmla="*/ 52503 w 191904"/>
                  <a:gd name="connsiteY0" fmla="*/ 5731 h 316807"/>
                  <a:gd name="connsiteX1" fmla="*/ 112828 w 191904"/>
                  <a:gd name="connsiteY1" fmla="*/ 180356 h 316807"/>
                  <a:gd name="connsiteX2" fmla="*/ 117590 w 191904"/>
                  <a:gd name="connsiteY2" fmla="*/ 181944 h 316807"/>
                  <a:gd name="connsiteX3" fmla="*/ 190615 w 191904"/>
                  <a:gd name="connsiteY3" fmla="*/ 275606 h 316807"/>
                  <a:gd name="connsiteX4" fmla="*/ 165215 w 191904"/>
                  <a:gd name="connsiteY4" fmla="*/ 281956 h 316807"/>
                  <a:gd name="connsiteX5" fmla="*/ 177915 w 191904"/>
                  <a:gd name="connsiteY5" fmla="*/ 315294 h 316807"/>
                  <a:gd name="connsiteX6" fmla="*/ 120765 w 191904"/>
                  <a:gd name="connsiteY6" fmla="*/ 226394 h 316807"/>
                  <a:gd name="connsiteX7" fmla="*/ 65203 w 191904"/>
                  <a:gd name="connsiteY7" fmla="*/ 131144 h 316807"/>
                  <a:gd name="connsiteX8" fmla="*/ 115 w 191904"/>
                  <a:gd name="connsiteY8" fmla="*/ 969 h 316807"/>
                  <a:gd name="connsiteX9" fmla="*/ 49328 w 191904"/>
                  <a:gd name="connsiteY9" fmla="*/ 69231 h 316807"/>
                  <a:gd name="connsiteX10" fmla="*/ 52503 w 191904"/>
                  <a:gd name="connsiteY10" fmla="*/ 5731 h 31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1904" h="316807">
                    <a:moveTo>
                      <a:pt x="52503" y="5731"/>
                    </a:moveTo>
                    <a:cubicBezTo>
                      <a:pt x="63086" y="24252"/>
                      <a:pt x="101980" y="150987"/>
                      <a:pt x="112828" y="180356"/>
                    </a:cubicBezTo>
                    <a:cubicBezTo>
                      <a:pt x="123676" y="209725"/>
                      <a:pt x="104626" y="166069"/>
                      <a:pt x="117590" y="181944"/>
                    </a:cubicBezTo>
                    <a:cubicBezTo>
                      <a:pt x="130554" y="197819"/>
                      <a:pt x="182678" y="258937"/>
                      <a:pt x="190615" y="275606"/>
                    </a:cubicBezTo>
                    <a:cubicBezTo>
                      <a:pt x="198552" y="292275"/>
                      <a:pt x="167332" y="275341"/>
                      <a:pt x="165215" y="281956"/>
                    </a:cubicBezTo>
                    <a:cubicBezTo>
                      <a:pt x="163098" y="288571"/>
                      <a:pt x="185323" y="324554"/>
                      <a:pt x="177915" y="315294"/>
                    </a:cubicBezTo>
                    <a:cubicBezTo>
                      <a:pt x="170507" y="306034"/>
                      <a:pt x="139550" y="257086"/>
                      <a:pt x="120765" y="226394"/>
                    </a:cubicBezTo>
                    <a:cubicBezTo>
                      <a:pt x="101980" y="195702"/>
                      <a:pt x="85311" y="168715"/>
                      <a:pt x="65203" y="131144"/>
                    </a:cubicBezTo>
                    <a:cubicBezTo>
                      <a:pt x="45095" y="93573"/>
                      <a:pt x="2761" y="11288"/>
                      <a:pt x="115" y="969"/>
                    </a:cubicBezTo>
                    <a:cubicBezTo>
                      <a:pt x="-2531" y="-9350"/>
                      <a:pt x="41126" y="66056"/>
                      <a:pt x="49328" y="69231"/>
                    </a:cubicBezTo>
                    <a:cubicBezTo>
                      <a:pt x="57530" y="72406"/>
                      <a:pt x="41920" y="-12790"/>
                      <a:pt x="52503" y="5731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7A9A9C78-CD3C-4248-A04C-1B7C92971DF7}"/>
                  </a:ext>
                </a:extLst>
              </p:cNvPr>
              <p:cNvSpPr/>
              <p:nvPr/>
            </p:nvSpPr>
            <p:spPr>
              <a:xfrm>
                <a:off x="4557712" y="2079224"/>
                <a:ext cx="60355" cy="195523"/>
              </a:xfrm>
              <a:custGeom>
                <a:avLst/>
                <a:gdLst>
                  <a:gd name="connsiteX0" fmla="*/ 1 w 60355"/>
                  <a:gd name="connsiteY0" fmla="*/ 1989 h 195523"/>
                  <a:gd name="connsiteX1" fmla="*/ 44451 w 60355"/>
                  <a:gd name="connsiteY1" fmla="*/ 182964 h 195523"/>
                  <a:gd name="connsiteX2" fmla="*/ 42863 w 60355"/>
                  <a:gd name="connsiteY2" fmla="*/ 154389 h 195523"/>
                  <a:gd name="connsiteX3" fmla="*/ 60326 w 60355"/>
                  <a:gd name="connsiteY3" fmla="*/ 194076 h 195523"/>
                  <a:gd name="connsiteX4" fmla="*/ 46038 w 60355"/>
                  <a:gd name="connsiteY4" fmla="*/ 92476 h 195523"/>
                  <a:gd name="connsiteX5" fmla="*/ 1 w 60355"/>
                  <a:gd name="connsiteY5" fmla="*/ 1989 h 1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355" h="195523">
                    <a:moveTo>
                      <a:pt x="1" y="1989"/>
                    </a:moveTo>
                    <a:cubicBezTo>
                      <a:pt x="-264" y="17070"/>
                      <a:pt x="37307" y="157564"/>
                      <a:pt x="44451" y="182964"/>
                    </a:cubicBezTo>
                    <a:cubicBezTo>
                      <a:pt x="51595" y="208364"/>
                      <a:pt x="40217" y="152537"/>
                      <a:pt x="42863" y="154389"/>
                    </a:cubicBezTo>
                    <a:cubicBezTo>
                      <a:pt x="45509" y="156241"/>
                      <a:pt x="59797" y="204395"/>
                      <a:pt x="60326" y="194076"/>
                    </a:cubicBezTo>
                    <a:cubicBezTo>
                      <a:pt x="60855" y="183757"/>
                      <a:pt x="54240" y="123432"/>
                      <a:pt x="46038" y="92476"/>
                    </a:cubicBezTo>
                    <a:cubicBezTo>
                      <a:pt x="37836" y="61520"/>
                      <a:pt x="266" y="-13092"/>
                      <a:pt x="1" y="198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D3BA1562-5620-4376-A8FA-EC80C72290B9}"/>
                  </a:ext>
                </a:extLst>
              </p:cNvPr>
              <p:cNvSpPr/>
              <p:nvPr/>
            </p:nvSpPr>
            <p:spPr>
              <a:xfrm>
                <a:off x="4552924" y="2074556"/>
                <a:ext cx="143634" cy="72838"/>
              </a:xfrm>
              <a:custGeom>
                <a:avLst/>
                <a:gdLst>
                  <a:gd name="connsiteX0" fmla="*/ 55589 w 143634"/>
                  <a:gd name="connsiteY0" fmla="*/ 307 h 72838"/>
                  <a:gd name="connsiteX1" fmla="*/ 142901 w 143634"/>
                  <a:gd name="connsiteY1" fmla="*/ 68569 h 72838"/>
                  <a:gd name="connsiteX2" fmla="*/ 92101 w 143634"/>
                  <a:gd name="connsiteY2" fmla="*/ 60632 h 72838"/>
                  <a:gd name="connsiteX3" fmla="*/ 26 w 143634"/>
                  <a:gd name="connsiteY3" fmla="*/ 19357 h 72838"/>
                  <a:gd name="connsiteX4" fmla="*/ 101626 w 143634"/>
                  <a:gd name="connsiteY4" fmla="*/ 41582 h 72838"/>
                  <a:gd name="connsiteX5" fmla="*/ 55589 w 143634"/>
                  <a:gd name="connsiteY5" fmla="*/ 307 h 7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34" h="72838">
                    <a:moveTo>
                      <a:pt x="55589" y="307"/>
                    </a:moveTo>
                    <a:cubicBezTo>
                      <a:pt x="62468" y="4805"/>
                      <a:pt x="136816" y="58515"/>
                      <a:pt x="142901" y="68569"/>
                    </a:cubicBezTo>
                    <a:cubicBezTo>
                      <a:pt x="148986" y="78623"/>
                      <a:pt x="115913" y="68834"/>
                      <a:pt x="92101" y="60632"/>
                    </a:cubicBezTo>
                    <a:cubicBezTo>
                      <a:pt x="68289" y="52430"/>
                      <a:pt x="-1561" y="22532"/>
                      <a:pt x="26" y="19357"/>
                    </a:cubicBezTo>
                    <a:cubicBezTo>
                      <a:pt x="1613" y="16182"/>
                      <a:pt x="88397" y="41053"/>
                      <a:pt x="101626" y="41582"/>
                    </a:cubicBezTo>
                    <a:cubicBezTo>
                      <a:pt x="114855" y="42111"/>
                      <a:pt x="48710" y="-4191"/>
                      <a:pt x="55589" y="307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CDEAD6B2-E7EB-4E78-B271-9C372A6EFDBD}"/>
                  </a:ext>
                </a:extLst>
              </p:cNvPr>
              <p:cNvSpPr/>
              <p:nvPr/>
            </p:nvSpPr>
            <p:spPr>
              <a:xfrm>
                <a:off x="4594142" y="2125358"/>
                <a:ext cx="108969" cy="65572"/>
              </a:xfrm>
              <a:custGeom>
                <a:avLst/>
                <a:gdLst>
                  <a:gd name="connsiteX0" fmla="*/ 83 w 108969"/>
                  <a:gd name="connsiteY0" fmla="*/ 1892 h 65572"/>
                  <a:gd name="connsiteX1" fmla="*/ 90571 w 108969"/>
                  <a:gd name="connsiteY1" fmla="*/ 65392 h 65572"/>
                  <a:gd name="connsiteX2" fmla="*/ 108033 w 108969"/>
                  <a:gd name="connsiteY2" fmla="*/ 20942 h 65572"/>
                  <a:gd name="connsiteX3" fmla="*/ 74696 w 108969"/>
                  <a:gd name="connsiteY3" fmla="*/ 17767 h 65572"/>
                  <a:gd name="connsiteX4" fmla="*/ 83 w 108969"/>
                  <a:gd name="connsiteY4" fmla="*/ 1892 h 6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969" h="65572">
                    <a:moveTo>
                      <a:pt x="83" y="1892"/>
                    </a:moveTo>
                    <a:cubicBezTo>
                      <a:pt x="2729" y="9829"/>
                      <a:pt x="72579" y="62217"/>
                      <a:pt x="90571" y="65392"/>
                    </a:cubicBezTo>
                    <a:cubicBezTo>
                      <a:pt x="108563" y="68567"/>
                      <a:pt x="110679" y="28879"/>
                      <a:pt x="108033" y="20942"/>
                    </a:cubicBezTo>
                    <a:cubicBezTo>
                      <a:pt x="105387" y="13005"/>
                      <a:pt x="91100" y="22265"/>
                      <a:pt x="74696" y="17767"/>
                    </a:cubicBezTo>
                    <a:cubicBezTo>
                      <a:pt x="58292" y="13269"/>
                      <a:pt x="-2563" y="-6045"/>
                      <a:pt x="83" y="189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2052DE63-493A-4E0B-A419-DC6BE59CE6D8}"/>
                  </a:ext>
                </a:extLst>
              </p:cNvPr>
              <p:cNvSpPr/>
              <p:nvPr/>
            </p:nvSpPr>
            <p:spPr>
              <a:xfrm>
                <a:off x="4805136" y="2087021"/>
                <a:ext cx="228835" cy="172406"/>
              </a:xfrm>
              <a:custGeom>
                <a:avLst/>
                <a:gdLst>
                  <a:gd name="connsiteX0" fmla="*/ 227 w 228835"/>
                  <a:gd name="connsiteY0" fmla="*/ 542 h 172406"/>
                  <a:gd name="connsiteX1" fmla="*/ 120877 w 228835"/>
                  <a:gd name="connsiteY1" fmla="*/ 18004 h 172406"/>
                  <a:gd name="connsiteX2" fmla="*/ 106589 w 228835"/>
                  <a:gd name="connsiteY2" fmla="*/ 43404 h 172406"/>
                  <a:gd name="connsiteX3" fmla="*/ 149452 w 228835"/>
                  <a:gd name="connsiteY3" fmla="*/ 60867 h 172406"/>
                  <a:gd name="connsiteX4" fmla="*/ 98652 w 228835"/>
                  <a:gd name="connsiteY4" fmla="*/ 71979 h 172406"/>
                  <a:gd name="connsiteX5" fmla="*/ 195489 w 228835"/>
                  <a:gd name="connsiteY5" fmla="*/ 92617 h 172406"/>
                  <a:gd name="connsiteX6" fmla="*/ 109764 w 228835"/>
                  <a:gd name="connsiteY6" fmla="*/ 92617 h 172406"/>
                  <a:gd name="connsiteX7" fmla="*/ 228827 w 228835"/>
                  <a:gd name="connsiteY7" fmla="*/ 171992 h 172406"/>
                  <a:gd name="connsiteX8" fmla="*/ 116114 w 228835"/>
                  <a:gd name="connsiteY8" fmla="*/ 122779 h 172406"/>
                  <a:gd name="connsiteX9" fmla="*/ 119289 w 228835"/>
                  <a:gd name="connsiteY9" fmla="*/ 98967 h 172406"/>
                  <a:gd name="connsiteX10" fmla="*/ 87539 w 228835"/>
                  <a:gd name="connsiteY10" fmla="*/ 68804 h 172406"/>
                  <a:gd name="connsiteX11" fmla="*/ 90714 w 228835"/>
                  <a:gd name="connsiteY11" fmla="*/ 38642 h 172406"/>
                  <a:gd name="connsiteX12" fmla="*/ 227 w 228835"/>
                  <a:gd name="connsiteY12" fmla="*/ 542 h 172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835" h="172406">
                    <a:moveTo>
                      <a:pt x="227" y="542"/>
                    </a:moveTo>
                    <a:cubicBezTo>
                      <a:pt x="5254" y="-2898"/>
                      <a:pt x="103150" y="10860"/>
                      <a:pt x="120877" y="18004"/>
                    </a:cubicBezTo>
                    <a:cubicBezTo>
                      <a:pt x="138604" y="25148"/>
                      <a:pt x="101827" y="36260"/>
                      <a:pt x="106589" y="43404"/>
                    </a:cubicBezTo>
                    <a:cubicBezTo>
                      <a:pt x="111351" y="50548"/>
                      <a:pt x="150775" y="56105"/>
                      <a:pt x="149452" y="60867"/>
                    </a:cubicBezTo>
                    <a:cubicBezTo>
                      <a:pt x="148129" y="65629"/>
                      <a:pt x="90979" y="66687"/>
                      <a:pt x="98652" y="71979"/>
                    </a:cubicBezTo>
                    <a:cubicBezTo>
                      <a:pt x="106325" y="77271"/>
                      <a:pt x="193637" y="89177"/>
                      <a:pt x="195489" y="92617"/>
                    </a:cubicBezTo>
                    <a:cubicBezTo>
                      <a:pt x="197341" y="96057"/>
                      <a:pt x="104208" y="79388"/>
                      <a:pt x="109764" y="92617"/>
                    </a:cubicBezTo>
                    <a:cubicBezTo>
                      <a:pt x="115320" y="105846"/>
                      <a:pt x="227769" y="166965"/>
                      <a:pt x="228827" y="171992"/>
                    </a:cubicBezTo>
                    <a:cubicBezTo>
                      <a:pt x="229885" y="177019"/>
                      <a:pt x="134370" y="134950"/>
                      <a:pt x="116114" y="122779"/>
                    </a:cubicBezTo>
                    <a:cubicBezTo>
                      <a:pt x="97858" y="110608"/>
                      <a:pt x="124051" y="107963"/>
                      <a:pt x="119289" y="98967"/>
                    </a:cubicBezTo>
                    <a:cubicBezTo>
                      <a:pt x="114527" y="89971"/>
                      <a:pt x="92302" y="78858"/>
                      <a:pt x="87539" y="68804"/>
                    </a:cubicBezTo>
                    <a:cubicBezTo>
                      <a:pt x="82777" y="58750"/>
                      <a:pt x="106589" y="51342"/>
                      <a:pt x="90714" y="38642"/>
                    </a:cubicBezTo>
                    <a:cubicBezTo>
                      <a:pt x="74839" y="25942"/>
                      <a:pt x="-4800" y="3982"/>
                      <a:pt x="227" y="54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00EE6758-1C85-4BDB-9F00-92B9FBB3AA2C}"/>
                  </a:ext>
                </a:extLst>
              </p:cNvPr>
              <p:cNvSpPr/>
              <p:nvPr/>
            </p:nvSpPr>
            <p:spPr>
              <a:xfrm>
                <a:off x="4948222" y="2396474"/>
                <a:ext cx="124622" cy="91731"/>
              </a:xfrm>
              <a:custGeom>
                <a:avLst/>
                <a:gdLst>
                  <a:gd name="connsiteX0" fmla="*/ 3191 w 124622"/>
                  <a:gd name="connsiteY0" fmla="*/ 651 h 91731"/>
                  <a:gd name="connsiteX1" fmla="*/ 111141 w 124622"/>
                  <a:gd name="connsiteY1" fmla="*/ 91139 h 91731"/>
                  <a:gd name="connsiteX2" fmla="*/ 68278 w 124622"/>
                  <a:gd name="connsiteY2" fmla="*/ 40339 h 91731"/>
                  <a:gd name="connsiteX3" fmla="*/ 88916 w 124622"/>
                  <a:gd name="connsiteY3" fmla="*/ 51451 h 91731"/>
                  <a:gd name="connsiteX4" fmla="*/ 95266 w 124622"/>
                  <a:gd name="connsiteY4" fmla="*/ 67326 h 91731"/>
                  <a:gd name="connsiteX5" fmla="*/ 60341 w 124622"/>
                  <a:gd name="connsiteY5" fmla="*/ 10176 h 91731"/>
                  <a:gd name="connsiteX6" fmla="*/ 122253 w 124622"/>
                  <a:gd name="connsiteY6" fmla="*/ 33989 h 91731"/>
                  <a:gd name="connsiteX7" fmla="*/ 104791 w 124622"/>
                  <a:gd name="connsiteY7" fmla="*/ 87964 h 91731"/>
                  <a:gd name="connsiteX8" fmla="*/ 39703 w 124622"/>
                  <a:gd name="connsiteY8" fmla="*/ 60976 h 91731"/>
                  <a:gd name="connsiteX9" fmla="*/ 28591 w 124622"/>
                  <a:gd name="connsiteY9" fmla="*/ 49864 h 91731"/>
                  <a:gd name="connsiteX10" fmla="*/ 3191 w 124622"/>
                  <a:gd name="connsiteY10" fmla="*/ 651 h 9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22" h="91731">
                    <a:moveTo>
                      <a:pt x="3191" y="651"/>
                    </a:moveTo>
                    <a:cubicBezTo>
                      <a:pt x="16949" y="7530"/>
                      <a:pt x="100293" y="84524"/>
                      <a:pt x="111141" y="91139"/>
                    </a:cubicBezTo>
                    <a:cubicBezTo>
                      <a:pt x="121989" y="97754"/>
                      <a:pt x="71982" y="46954"/>
                      <a:pt x="68278" y="40339"/>
                    </a:cubicBezTo>
                    <a:cubicBezTo>
                      <a:pt x="64574" y="33724"/>
                      <a:pt x="84418" y="46953"/>
                      <a:pt x="88916" y="51451"/>
                    </a:cubicBezTo>
                    <a:cubicBezTo>
                      <a:pt x="93414" y="55949"/>
                      <a:pt x="100028" y="74205"/>
                      <a:pt x="95266" y="67326"/>
                    </a:cubicBezTo>
                    <a:cubicBezTo>
                      <a:pt x="90504" y="60447"/>
                      <a:pt x="55843" y="15732"/>
                      <a:pt x="60341" y="10176"/>
                    </a:cubicBezTo>
                    <a:cubicBezTo>
                      <a:pt x="64839" y="4620"/>
                      <a:pt x="114845" y="21024"/>
                      <a:pt x="122253" y="33989"/>
                    </a:cubicBezTo>
                    <a:cubicBezTo>
                      <a:pt x="129661" y="46954"/>
                      <a:pt x="118549" y="83466"/>
                      <a:pt x="104791" y="87964"/>
                    </a:cubicBezTo>
                    <a:cubicBezTo>
                      <a:pt x="91033" y="92462"/>
                      <a:pt x="52403" y="67326"/>
                      <a:pt x="39703" y="60976"/>
                    </a:cubicBezTo>
                    <a:cubicBezTo>
                      <a:pt x="27003" y="54626"/>
                      <a:pt x="32824" y="56214"/>
                      <a:pt x="28591" y="49864"/>
                    </a:cubicBezTo>
                    <a:cubicBezTo>
                      <a:pt x="24358" y="43514"/>
                      <a:pt x="-10567" y="-6228"/>
                      <a:pt x="3191" y="651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74258001-0E59-4E08-84FA-5FF125758EBB}"/>
                  </a:ext>
                </a:extLst>
              </p:cNvPr>
              <p:cNvSpPr/>
              <p:nvPr/>
            </p:nvSpPr>
            <p:spPr>
              <a:xfrm>
                <a:off x="5004634" y="2450919"/>
                <a:ext cx="64774" cy="96587"/>
              </a:xfrm>
              <a:custGeom>
                <a:avLst/>
                <a:gdLst>
                  <a:gd name="connsiteX0" fmla="*/ 64254 w 64774"/>
                  <a:gd name="connsiteY0" fmla="*/ 181 h 96587"/>
                  <a:gd name="connsiteX1" fmla="*/ 18216 w 64774"/>
                  <a:gd name="connsiteY1" fmla="*/ 84319 h 96587"/>
                  <a:gd name="connsiteX2" fmla="*/ 754 w 64774"/>
                  <a:gd name="connsiteY2" fmla="*/ 93844 h 96587"/>
                  <a:gd name="connsiteX3" fmla="*/ 40441 w 64774"/>
                  <a:gd name="connsiteY3" fmla="*/ 62094 h 96587"/>
                  <a:gd name="connsiteX4" fmla="*/ 64254 w 64774"/>
                  <a:gd name="connsiteY4" fmla="*/ 181 h 9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4" h="96587">
                    <a:moveTo>
                      <a:pt x="64254" y="181"/>
                    </a:moveTo>
                    <a:cubicBezTo>
                      <a:pt x="60550" y="3885"/>
                      <a:pt x="28799" y="68709"/>
                      <a:pt x="18216" y="84319"/>
                    </a:cubicBezTo>
                    <a:cubicBezTo>
                      <a:pt x="7633" y="99929"/>
                      <a:pt x="-2950" y="97548"/>
                      <a:pt x="754" y="93844"/>
                    </a:cubicBezTo>
                    <a:cubicBezTo>
                      <a:pt x="4458" y="90140"/>
                      <a:pt x="29858" y="73471"/>
                      <a:pt x="40441" y="62094"/>
                    </a:cubicBezTo>
                    <a:cubicBezTo>
                      <a:pt x="51024" y="50717"/>
                      <a:pt x="67958" y="-3523"/>
                      <a:pt x="64254" y="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DDC5FFE8-FB88-4E55-A444-67C7A57A61D0}"/>
                  </a:ext>
                </a:extLst>
              </p:cNvPr>
              <p:cNvSpPr/>
              <p:nvPr/>
            </p:nvSpPr>
            <p:spPr>
              <a:xfrm>
                <a:off x="5027781" y="2161987"/>
                <a:ext cx="72329" cy="362357"/>
              </a:xfrm>
              <a:custGeom>
                <a:avLst/>
                <a:gdLst>
                  <a:gd name="connsiteX0" fmla="*/ 7769 w 72329"/>
                  <a:gd name="connsiteY0" fmla="*/ 1776 h 362357"/>
                  <a:gd name="connsiteX1" fmla="*/ 68094 w 72329"/>
                  <a:gd name="connsiteY1" fmla="*/ 212913 h 362357"/>
                  <a:gd name="connsiteX2" fmla="*/ 64919 w 72329"/>
                  <a:gd name="connsiteY2" fmla="*/ 195451 h 362357"/>
                  <a:gd name="connsiteX3" fmla="*/ 45869 w 72329"/>
                  <a:gd name="connsiteY3" fmla="*/ 287526 h 362357"/>
                  <a:gd name="connsiteX4" fmla="*/ 45869 w 72329"/>
                  <a:gd name="connsiteY4" fmla="*/ 362138 h 362357"/>
                  <a:gd name="connsiteX5" fmla="*/ 39519 w 72329"/>
                  <a:gd name="connsiteY5" fmla="*/ 263713 h 362357"/>
                  <a:gd name="connsiteX6" fmla="*/ 31582 w 72329"/>
                  <a:gd name="connsiteY6" fmla="*/ 177988 h 362357"/>
                  <a:gd name="connsiteX7" fmla="*/ 3007 w 72329"/>
                  <a:gd name="connsiteY7" fmla="*/ 114488 h 362357"/>
                  <a:gd name="connsiteX8" fmla="*/ 7769 w 72329"/>
                  <a:gd name="connsiteY8" fmla="*/ 1776 h 36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29" h="362357">
                    <a:moveTo>
                      <a:pt x="7769" y="1776"/>
                    </a:moveTo>
                    <a:cubicBezTo>
                      <a:pt x="18617" y="18180"/>
                      <a:pt x="58569" y="180634"/>
                      <a:pt x="68094" y="212913"/>
                    </a:cubicBezTo>
                    <a:cubicBezTo>
                      <a:pt x="77619" y="245192"/>
                      <a:pt x="68623" y="183016"/>
                      <a:pt x="64919" y="195451"/>
                    </a:cubicBezTo>
                    <a:cubicBezTo>
                      <a:pt x="61215" y="207886"/>
                      <a:pt x="49044" y="259745"/>
                      <a:pt x="45869" y="287526"/>
                    </a:cubicBezTo>
                    <a:cubicBezTo>
                      <a:pt x="42694" y="315307"/>
                      <a:pt x="46927" y="366107"/>
                      <a:pt x="45869" y="362138"/>
                    </a:cubicBezTo>
                    <a:cubicBezTo>
                      <a:pt x="44811" y="358169"/>
                      <a:pt x="41900" y="294405"/>
                      <a:pt x="39519" y="263713"/>
                    </a:cubicBezTo>
                    <a:cubicBezTo>
                      <a:pt x="37138" y="233021"/>
                      <a:pt x="37667" y="202859"/>
                      <a:pt x="31582" y="177988"/>
                    </a:cubicBezTo>
                    <a:cubicBezTo>
                      <a:pt x="25497" y="153117"/>
                      <a:pt x="6447" y="141740"/>
                      <a:pt x="3007" y="114488"/>
                    </a:cubicBezTo>
                    <a:cubicBezTo>
                      <a:pt x="-433" y="87236"/>
                      <a:pt x="-3079" y="-14628"/>
                      <a:pt x="7769" y="177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5DFBE6D1-7F6F-4152-AFAE-914B2755C594}"/>
                  </a:ext>
                </a:extLst>
              </p:cNvPr>
              <p:cNvSpPr/>
              <p:nvPr/>
            </p:nvSpPr>
            <p:spPr>
              <a:xfrm>
                <a:off x="5011496" y="2378960"/>
                <a:ext cx="70803" cy="416727"/>
              </a:xfrm>
              <a:custGeom>
                <a:avLst/>
                <a:gdLst>
                  <a:gd name="connsiteX0" fmla="*/ 70092 w 70803"/>
                  <a:gd name="connsiteY0" fmla="*/ 703 h 416727"/>
                  <a:gd name="connsiteX1" fmla="*/ 60567 w 70803"/>
                  <a:gd name="connsiteY1" fmla="*/ 159453 h 416727"/>
                  <a:gd name="connsiteX2" fmla="*/ 62154 w 70803"/>
                  <a:gd name="connsiteY2" fmla="*/ 156278 h 416727"/>
                  <a:gd name="connsiteX3" fmla="*/ 57392 w 70803"/>
                  <a:gd name="connsiteY3" fmla="*/ 268990 h 416727"/>
                  <a:gd name="connsiteX4" fmla="*/ 36754 w 70803"/>
                  <a:gd name="connsiteY4" fmla="*/ 318203 h 416727"/>
                  <a:gd name="connsiteX5" fmla="*/ 6592 w 70803"/>
                  <a:gd name="connsiteY5" fmla="*/ 416628 h 416727"/>
                  <a:gd name="connsiteX6" fmla="*/ 3417 w 70803"/>
                  <a:gd name="connsiteY6" fmla="*/ 334078 h 416727"/>
                  <a:gd name="connsiteX7" fmla="*/ 242 w 70803"/>
                  <a:gd name="connsiteY7" fmla="*/ 210253 h 416727"/>
                  <a:gd name="connsiteX8" fmla="*/ 1829 w 70803"/>
                  <a:gd name="connsiteY8" fmla="*/ 145165 h 416727"/>
                  <a:gd name="connsiteX9" fmla="*/ 14529 w 70803"/>
                  <a:gd name="connsiteY9" fmla="*/ 202315 h 416727"/>
                  <a:gd name="connsiteX10" fmla="*/ 38342 w 70803"/>
                  <a:gd name="connsiteY10" fmla="*/ 105478 h 416727"/>
                  <a:gd name="connsiteX11" fmla="*/ 70092 w 70803"/>
                  <a:gd name="connsiteY11" fmla="*/ 703 h 41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03" h="416727">
                    <a:moveTo>
                      <a:pt x="70092" y="703"/>
                    </a:moveTo>
                    <a:cubicBezTo>
                      <a:pt x="73796" y="9699"/>
                      <a:pt x="61890" y="133524"/>
                      <a:pt x="60567" y="159453"/>
                    </a:cubicBezTo>
                    <a:cubicBezTo>
                      <a:pt x="59244" y="185382"/>
                      <a:pt x="62683" y="138022"/>
                      <a:pt x="62154" y="156278"/>
                    </a:cubicBezTo>
                    <a:cubicBezTo>
                      <a:pt x="61625" y="174534"/>
                      <a:pt x="61625" y="242003"/>
                      <a:pt x="57392" y="268990"/>
                    </a:cubicBezTo>
                    <a:cubicBezTo>
                      <a:pt x="53159" y="295978"/>
                      <a:pt x="45221" y="293597"/>
                      <a:pt x="36754" y="318203"/>
                    </a:cubicBezTo>
                    <a:cubicBezTo>
                      <a:pt x="28287" y="342809"/>
                      <a:pt x="12148" y="413982"/>
                      <a:pt x="6592" y="416628"/>
                    </a:cubicBezTo>
                    <a:cubicBezTo>
                      <a:pt x="1036" y="419274"/>
                      <a:pt x="4475" y="368474"/>
                      <a:pt x="3417" y="334078"/>
                    </a:cubicBezTo>
                    <a:cubicBezTo>
                      <a:pt x="2359" y="299682"/>
                      <a:pt x="507" y="241738"/>
                      <a:pt x="242" y="210253"/>
                    </a:cubicBezTo>
                    <a:cubicBezTo>
                      <a:pt x="-23" y="178768"/>
                      <a:pt x="-552" y="146488"/>
                      <a:pt x="1829" y="145165"/>
                    </a:cubicBezTo>
                    <a:cubicBezTo>
                      <a:pt x="4210" y="143842"/>
                      <a:pt x="8443" y="208930"/>
                      <a:pt x="14529" y="202315"/>
                    </a:cubicBezTo>
                    <a:cubicBezTo>
                      <a:pt x="20615" y="195700"/>
                      <a:pt x="29082" y="139609"/>
                      <a:pt x="38342" y="105478"/>
                    </a:cubicBezTo>
                    <a:cubicBezTo>
                      <a:pt x="47602" y="71347"/>
                      <a:pt x="66388" y="-8293"/>
                      <a:pt x="70092" y="70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0037A12B-14A9-4A80-A656-3D637E3C9C59}"/>
                  </a:ext>
                </a:extLst>
              </p:cNvPr>
              <p:cNvSpPr/>
              <p:nvPr/>
            </p:nvSpPr>
            <p:spPr>
              <a:xfrm>
                <a:off x="4779064" y="2154081"/>
                <a:ext cx="123137" cy="263366"/>
              </a:xfrm>
              <a:custGeom>
                <a:avLst/>
                <a:gdLst>
                  <a:gd name="connsiteX0" fmla="*/ 104086 w 123137"/>
                  <a:gd name="connsiteY0" fmla="*/ 157 h 263366"/>
                  <a:gd name="connsiteX1" fmla="*/ 81861 w 123137"/>
                  <a:gd name="connsiteY1" fmla="*/ 128744 h 263366"/>
                  <a:gd name="connsiteX2" fmla="*/ 123136 w 123137"/>
                  <a:gd name="connsiteY2" fmla="*/ 262094 h 263366"/>
                  <a:gd name="connsiteX3" fmla="*/ 80274 w 123137"/>
                  <a:gd name="connsiteY3" fmla="*/ 190657 h 263366"/>
                  <a:gd name="connsiteX4" fmla="*/ 61224 w 123137"/>
                  <a:gd name="connsiteY4" fmla="*/ 101757 h 263366"/>
                  <a:gd name="connsiteX5" fmla="*/ 46936 w 123137"/>
                  <a:gd name="connsiteY5" fmla="*/ 1744 h 263366"/>
                  <a:gd name="connsiteX6" fmla="*/ 899 w 123137"/>
                  <a:gd name="connsiteY6" fmla="*/ 100169 h 263366"/>
                  <a:gd name="connsiteX7" fmla="*/ 104086 w 123137"/>
                  <a:gd name="connsiteY7" fmla="*/ 157 h 263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137" h="263366">
                    <a:moveTo>
                      <a:pt x="104086" y="157"/>
                    </a:moveTo>
                    <a:cubicBezTo>
                      <a:pt x="117580" y="4920"/>
                      <a:pt x="78686" y="85088"/>
                      <a:pt x="81861" y="128744"/>
                    </a:cubicBezTo>
                    <a:cubicBezTo>
                      <a:pt x="85036" y="172400"/>
                      <a:pt x="123400" y="251775"/>
                      <a:pt x="123136" y="262094"/>
                    </a:cubicBezTo>
                    <a:cubicBezTo>
                      <a:pt x="122872" y="272413"/>
                      <a:pt x="90593" y="217380"/>
                      <a:pt x="80274" y="190657"/>
                    </a:cubicBezTo>
                    <a:cubicBezTo>
                      <a:pt x="69955" y="163934"/>
                      <a:pt x="66780" y="133242"/>
                      <a:pt x="61224" y="101757"/>
                    </a:cubicBezTo>
                    <a:cubicBezTo>
                      <a:pt x="55668" y="70272"/>
                      <a:pt x="56990" y="2009"/>
                      <a:pt x="46936" y="1744"/>
                    </a:cubicBezTo>
                    <a:cubicBezTo>
                      <a:pt x="36882" y="1479"/>
                      <a:pt x="-6774" y="99904"/>
                      <a:pt x="899" y="100169"/>
                    </a:cubicBezTo>
                    <a:cubicBezTo>
                      <a:pt x="8572" y="100434"/>
                      <a:pt x="90592" y="-4606"/>
                      <a:pt x="104086" y="15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BC8A7EB0-BCD6-4290-9044-8A7830FFD067}"/>
                  </a:ext>
                </a:extLst>
              </p:cNvPr>
              <p:cNvSpPr/>
              <p:nvPr/>
            </p:nvSpPr>
            <p:spPr>
              <a:xfrm>
                <a:off x="4486241" y="3222624"/>
                <a:ext cx="123860" cy="358071"/>
              </a:xfrm>
              <a:custGeom>
                <a:avLst/>
                <a:gdLst>
                  <a:gd name="connsiteX0" fmla="*/ 123859 w 123860"/>
                  <a:gd name="connsiteY0" fmla="*/ 1 h 358071"/>
                  <a:gd name="connsiteX1" fmla="*/ 65122 w 123860"/>
                  <a:gd name="connsiteY1" fmla="*/ 87314 h 358071"/>
                  <a:gd name="connsiteX2" fmla="*/ 39722 w 123860"/>
                  <a:gd name="connsiteY2" fmla="*/ 200026 h 358071"/>
                  <a:gd name="connsiteX3" fmla="*/ 34 w 123860"/>
                  <a:gd name="connsiteY3" fmla="*/ 357189 h 358071"/>
                  <a:gd name="connsiteX4" fmla="*/ 33372 w 123860"/>
                  <a:gd name="connsiteY4" fmla="*/ 255589 h 358071"/>
                  <a:gd name="connsiteX5" fmla="*/ 66709 w 123860"/>
                  <a:gd name="connsiteY5" fmla="*/ 85726 h 358071"/>
                  <a:gd name="connsiteX6" fmla="*/ 123859 w 123860"/>
                  <a:gd name="connsiteY6" fmla="*/ 1 h 35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60" h="358071">
                    <a:moveTo>
                      <a:pt x="123859" y="1"/>
                    </a:moveTo>
                    <a:cubicBezTo>
                      <a:pt x="123595" y="266"/>
                      <a:pt x="79145" y="53977"/>
                      <a:pt x="65122" y="87314"/>
                    </a:cubicBezTo>
                    <a:cubicBezTo>
                      <a:pt x="51099" y="120651"/>
                      <a:pt x="50570" y="155047"/>
                      <a:pt x="39722" y="200026"/>
                    </a:cubicBezTo>
                    <a:cubicBezTo>
                      <a:pt x="28874" y="245005"/>
                      <a:pt x="1092" y="347929"/>
                      <a:pt x="34" y="357189"/>
                    </a:cubicBezTo>
                    <a:cubicBezTo>
                      <a:pt x="-1024" y="366449"/>
                      <a:pt x="22259" y="300833"/>
                      <a:pt x="33372" y="255589"/>
                    </a:cubicBezTo>
                    <a:cubicBezTo>
                      <a:pt x="44484" y="210345"/>
                      <a:pt x="52951" y="123561"/>
                      <a:pt x="66709" y="85726"/>
                    </a:cubicBezTo>
                    <a:cubicBezTo>
                      <a:pt x="80467" y="47891"/>
                      <a:pt x="124123" y="-264"/>
                      <a:pt x="123859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DE87BEB6-A1CE-4286-82CD-EFA4269F0B1A}"/>
                  </a:ext>
                </a:extLst>
              </p:cNvPr>
              <p:cNvSpPr/>
              <p:nvPr/>
            </p:nvSpPr>
            <p:spPr>
              <a:xfrm>
                <a:off x="4470263" y="3210840"/>
                <a:ext cx="133965" cy="556060"/>
              </a:xfrm>
              <a:custGeom>
                <a:avLst/>
                <a:gdLst>
                  <a:gd name="connsiteX0" fmla="*/ 133487 w 133965"/>
                  <a:gd name="connsiteY0" fmla="*/ 673 h 556060"/>
                  <a:gd name="connsiteX1" fmla="*/ 62050 w 133965"/>
                  <a:gd name="connsiteY1" fmla="*/ 110210 h 556060"/>
                  <a:gd name="connsiteX2" fmla="*/ 36650 w 133965"/>
                  <a:gd name="connsiteY2" fmla="*/ 205460 h 556060"/>
                  <a:gd name="connsiteX3" fmla="*/ 8075 w 133965"/>
                  <a:gd name="connsiteY3" fmla="*/ 286423 h 556060"/>
                  <a:gd name="connsiteX4" fmla="*/ 137 w 133965"/>
                  <a:gd name="connsiteY4" fmla="*/ 343573 h 556060"/>
                  <a:gd name="connsiteX5" fmla="*/ 12837 w 133965"/>
                  <a:gd name="connsiteY5" fmla="*/ 553123 h 556060"/>
                  <a:gd name="connsiteX6" fmla="*/ 16012 w 133965"/>
                  <a:gd name="connsiteY6" fmla="*/ 456285 h 556060"/>
                  <a:gd name="connsiteX7" fmla="*/ 9662 w 133965"/>
                  <a:gd name="connsiteY7" fmla="*/ 314998 h 556060"/>
                  <a:gd name="connsiteX8" fmla="*/ 65225 w 133965"/>
                  <a:gd name="connsiteY8" fmla="*/ 127673 h 556060"/>
                  <a:gd name="connsiteX9" fmla="*/ 92212 w 133965"/>
                  <a:gd name="connsiteY9" fmla="*/ 65760 h 556060"/>
                  <a:gd name="connsiteX10" fmla="*/ 133487 w 133965"/>
                  <a:gd name="connsiteY10" fmla="*/ 673 h 556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965" h="556060">
                    <a:moveTo>
                      <a:pt x="133487" y="673"/>
                    </a:moveTo>
                    <a:cubicBezTo>
                      <a:pt x="128460" y="8081"/>
                      <a:pt x="78189" y="76079"/>
                      <a:pt x="62050" y="110210"/>
                    </a:cubicBezTo>
                    <a:cubicBezTo>
                      <a:pt x="45911" y="144341"/>
                      <a:pt x="45646" y="176091"/>
                      <a:pt x="36650" y="205460"/>
                    </a:cubicBezTo>
                    <a:cubicBezTo>
                      <a:pt x="27654" y="234829"/>
                      <a:pt x="14160" y="263404"/>
                      <a:pt x="8075" y="286423"/>
                    </a:cubicBezTo>
                    <a:cubicBezTo>
                      <a:pt x="1990" y="309442"/>
                      <a:pt x="-657" y="299123"/>
                      <a:pt x="137" y="343573"/>
                    </a:cubicBezTo>
                    <a:cubicBezTo>
                      <a:pt x="931" y="388023"/>
                      <a:pt x="10191" y="534338"/>
                      <a:pt x="12837" y="553123"/>
                    </a:cubicBezTo>
                    <a:cubicBezTo>
                      <a:pt x="15483" y="571908"/>
                      <a:pt x="16541" y="495972"/>
                      <a:pt x="16012" y="456285"/>
                    </a:cubicBezTo>
                    <a:cubicBezTo>
                      <a:pt x="15483" y="416598"/>
                      <a:pt x="1460" y="369767"/>
                      <a:pt x="9662" y="314998"/>
                    </a:cubicBezTo>
                    <a:cubicBezTo>
                      <a:pt x="17864" y="260229"/>
                      <a:pt x="51467" y="169213"/>
                      <a:pt x="65225" y="127673"/>
                    </a:cubicBezTo>
                    <a:cubicBezTo>
                      <a:pt x="78983" y="86133"/>
                      <a:pt x="81893" y="82429"/>
                      <a:pt x="92212" y="65760"/>
                    </a:cubicBezTo>
                    <a:cubicBezTo>
                      <a:pt x="102531" y="49091"/>
                      <a:pt x="138514" y="-6735"/>
                      <a:pt x="133487" y="6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91629174-4B24-4CD5-A4C4-2238225BBCEA}"/>
                  </a:ext>
                </a:extLst>
              </p:cNvPr>
              <p:cNvSpPr/>
              <p:nvPr/>
            </p:nvSpPr>
            <p:spPr>
              <a:xfrm>
                <a:off x="5068858" y="3182611"/>
                <a:ext cx="84593" cy="154437"/>
              </a:xfrm>
              <a:custGeom>
                <a:avLst/>
                <a:gdLst>
                  <a:gd name="connsiteX0" fmla="*/ 30 w 84593"/>
                  <a:gd name="connsiteY0" fmla="*/ 327 h 154437"/>
                  <a:gd name="connsiteX1" fmla="*/ 79405 w 84593"/>
                  <a:gd name="connsiteY1" fmla="*/ 149552 h 154437"/>
                  <a:gd name="connsiteX2" fmla="*/ 69880 w 84593"/>
                  <a:gd name="connsiteY2" fmla="*/ 109864 h 154437"/>
                  <a:gd name="connsiteX3" fmla="*/ 30 w 84593"/>
                  <a:gd name="connsiteY3" fmla="*/ 327 h 154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593" h="154437">
                    <a:moveTo>
                      <a:pt x="30" y="327"/>
                    </a:moveTo>
                    <a:cubicBezTo>
                      <a:pt x="1617" y="6942"/>
                      <a:pt x="67763" y="131296"/>
                      <a:pt x="79405" y="149552"/>
                    </a:cubicBezTo>
                    <a:cubicBezTo>
                      <a:pt x="91047" y="167808"/>
                      <a:pt x="80992" y="130501"/>
                      <a:pt x="69880" y="109864"/>
                    </a:cubicBezTo>
                    <a:cubicBezTo>
                      <a:pt x="58768" y="89227"/>
                      <a:pt x="-1557" y="-6288"/>
                      <a:pt x="30" y="3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3B58B7E5-AAA7-4061-BDF0-7A7C89B1CE89}"/>
                  </a:ext>
                </a:extLst>
              </p:cNvPr>
              <p:cNvSpPr/>
              <p:nvPr/>
            </p:nvSpPr>
            <p:spPr>
              <a:xfrm>
                <a:off x="4524292" y="3533135"/>
                <a:ext cx="29397" cy="189310"/>
              </a:xfrm>
              <a:custGeom>
                <a:avLst/>
                <a:gdLst>
                  <a:gd name="connsiteX0" fmla="*/ 83 w 29397"/>
                  <a:gd name="connsiteY0" fmla="*/ 2228 h 189310"/>
                  <a:gd name="connsiteX1" fmla="*/ 27071 w 29397"/>
                  <a:gd name="connsiteY1" fmla="*/ 186378 h 189310"/>
                  <a:gd name="connsiteX2" fmla="*/ 27071 w 29397"/>
                  <a:gd name="connsiteY2" fmla="*/ 113353 h 189310"/>
                  <a:gd name="connsiteX3" fmla="*/ 19133 w 29397"/>
                  <a:gd name="connsiteY3" fmla="*/ 84778 h 189310"/>
                  <a:gd name="connsiteX4" fmla="*/ 83 w 29397"/>
                  <a:gd name="connsiteY4" fmla="*/ 2228 h 18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97" h="189310">
                    <a:moveTo>
                      <a:pt x="83" y="2228"/>
                    </a:moveTo>
                    <a:cubicBezTo>
                      <a:pt x="1406" y="19161"/>
                      <a:pt x="22573" y="167857"/>
                      <a:pt x="27071" y="186378"/>
                    </a:cubicBezTo>
                    <a:cubicBezTo>
                      <a:pt x="31569" y="204899"/>
                      <a:pt x="28394" y="130286"/>
                      <a:pt x="27071" y="113353"/>
                    </a:cubicBezTo>
                    <a:cubicBezTo>
                      <a:pt x="25748" y="96420"/>
                      <a:pt x="24689" y="99595"/>
                      <a:pt x="19133" y="84778"/>
                    </a:cubicBezTo>
                    <a:cubicBezTo>
                      <a:pt x="13577" y="69961"/>
                      <a:pt x="-1240" y="-14705"/>
                      <a:pt x="83" y="22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FCE11887-9140-4128-92FA-E896764838F5}"/>
                  </a:ext>
                </a:extLst>
              </p:cNvPr>
              <p:cNvSpPr/>
              <p:nvPr/>
            </p:nvSpPr>
            <p:spPr>
              <a:xfrm>
                <a:off x="4579322" y="3264936"/>
                <a:ext cx="585213" cy="160362"/>
              </a:xfrm>
              <a:custGeom>
                <a:avLst/>
                <a:gdLst>
                  <a:gd name="connsiteX0" fmla="*/ 2203 w 585213"/>
                  <a:gd name="connsiteY0" fmla="*/ 2139 h 160362"/>
                  <a:gd name="connsiteX1" fmla="*/ 119678 w 585213"/>
                  <a:gd name="connsiteY1" fmla="*/ 83102 h 160362"/>
                  <a:gd name="connsiteX2" fmla="*/ 78403 w 585213"/>
                  <a:gd name="connsiteY2" fmla="*/ 70402 h 160362"/>
                  <a:gd name="connsiteX3" fmla="*/ 235566 w 585213"/>
                  <a:gd name="connsiteY3" fmla="*/ 98977 h 160362"/>
                  <a:gd name="connsiteX4" fmla="*/ 254616 w 585213"/>
                  <a:gd name="connsiteY4" fmla="*/ 91039 h 160362"/>
                  <a:gd name="connsiteX5" fmla="*/ 319703 w 585213"/>
                  <a:gd name="connsiteY5" fmla="*/ 91039 h 160362"/>
                  <a:gd name="connsiteX6" fmla="*/ 351453 w 585213"/>
                  <a:gd name="connsiteY6" fmla="*/ 91039 h 160362"/>
                  <a:gd name="connsiteX7" fmla="*/ 508616 w 585213"/>
                  <a:gd name="connsiteY7" fmla="*/ 76752 h 160362"/>
                  <a:gd name="connsiteX8" fmla="*/ 541953 w 585213"/>
                  <a:gd name="connsiteY8" fmla="*/ 71989 h 160362"/>
                  <a:gd name="connsiteX9" fmla="*/ 564178 w 585213"/>
                  <a:gd name="connsiteY9" fmla="*/ 116439 h 160362"/>
                  <a:gd name="connsiteX10" fmla="*/ 584816 w 585213"/>
                  <a:gd name="connsiteY10" fmla="*/ 159302 h 160362"/>
                  <a:gd name="connsiteX11" fmla="*/ 545128 w 585213"/>
                  <a:gd name="connsiteY11" fmla="*/ 70402 h 160362"/>
                  <a:gd name="connsiteX12" fmla="*/ 502266 w 585213"/>
                  <a:gd name="connsiteY12" fmla="*/ 65639 h 160362"/>
                  <a:gd name="connsiteX13" fmla="*/ 459403 w 585213"/>
                  <a:gd name="connsiteY13" fmla="*/ 83102 h 160362"/>
                  <a:gd name="connsiteX14" fmla="*/ 360978 w 585213"/>
                  <a:gd name="connsiteY14" fmla="*/ 83102 h 160362"/>
                  <a:gd name="connsiteX15" fmla="*/ 230803 w 585213"/>
                  <a:gd name="connsiteY15" fmla="*/ 89452 h 160362"/>
                  <a:gd name="connsiteX16" fmla="*/ 114916 w 585213"/>
                  <a:gd name="connsiteY16" fmla="*/ 59289 h 160362"/>
                  <a:gd name="connsiteX17" fmla="*/ 46653 w 585213"/>
                  <a:gd name="connsiteY17" fmla="*/ 25952 h 160362"/>
                  <a:gd name="connsiteX18" fmla="*/ 2203 w 585213"/>
                  <a:gd name="connsiteY18" fmla="*/ 2139 h 16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5213" h="160362">
                    <a:moveTo>
                      <a:pt x="2203" y="2139"/>
                    </a:moveTo>
                    <a:cubicBezTo>
                      <a:pt x="14374" y="11664"/>
                      <a:pt x="106978" y="71725"/>
                      <a:pt x="119678" y="83102"/>
                    </a:cubicBezTo>
                    <a:cubicBezTo>
                      <a:pt x="132378" y="94479"/>
                      <a:pt x="59088" y="67756"/>
                      <a:pt x="78403" y="70402"/>
                    </a:cubicBezTo>
                    <a:cubicBezTo>
                      <a:pt x="97718" y="73048"/>
                      <a:pt x="206197" y="95537"/>
                      <a:pt x="235566" y="98977"/>
                    </a:cubicBezTo>
                    <a:cubicBezTo>
                      <a:pt x="264935" y="102417"/>
                      <a:pt x="240593" y="92362"/>
                      <a:pt x="254616" y="91039"/>
                    </a:cubicBezTo>
                    <a:cubicBezTo>
                      <a:pt x="268639" y="89716"/>
                      <a:pt x="319703" y="91039"/>
                      <a:pt x="319703" y="91039"/>
                    </a:cubicBezTo>
                    <a:cubicBezTo>
                      <a:pt x="335842" y="91039"/>
                      <a:pt x="319968" y="93420"/>
                      <a:pt x="351453" y="91039"/>
                    </a:cubicBezTo>
                    <a:cubicBezTo>
                      <a:pt x="382939" y="88658"/>
                      <a:pt x="476866" y="79927"/>
                      <a:pt x="508616" y="76752"/>
                    </a:cubicBezTo>
                    <a:cubicBezTo>
                      <a:pt x="540366" y="73577"/>
                      <a:pt x="532693" y="65375"/>
                      <a:pt x="541953" y="71989"/>
                    </a:cubicBezTo>
                    <a:cubicBezTo>
                      <a:pt x="551213" y="78603"/>
                      <a:pt x="557034" y="101887"/>
                      <a:pt x="564178" y="116439"/>
                    </a:cubicBezTo>
                    <a:cubicBezTo>
                      <a:pt x="571322" y="130991"/>
                      <a:pt x="587991" y="166975"/>
                      <a:pt x="584816" y="159302"/>
                    </a:cubicBezTo>
                    <a:cubicBezTo>
                      <a:pt x="581641" y="151629"/>
                      <a:pt x="558886" y="86013"/>
                      <a:pt x="545128" y="70402"/>
                    </a:cubicBezTo>
                    <a:cubicBezTo>
                      <a:pt x="531370" y="54792"/>
                      <a:pt x="516554" y="63522"/>
                      <a:pt x="502266" y="65639"/>
                    </a:cubicBezTo>
                    <a:cubicBezTo>
                      <a:pt x="487979" y="67756"/>
                      <a:pt x="482951" y="80192"/>
                      <a:pt x="459403" y="83102"/>
                    </a:cubicBezTo>
                    <a:cubicBezTo>
                      <a:pt x="435855" y="86012"/>
                      <a:pt x="399078" y="82044"/>
                      <a:pt x="360978" y="83102"/>
                    </a:cubicBezTo>
                    <a:cubicBezTo>
                      <a:pt x="322878" y="84160"/>
                      <a:pt x="271813" y="93421"/>
                      <a:pt x="230803" y="89452"/>
                    </a:cubicBezTo>
                    <a:cubicBezTo>
                      <a:pt x="189793" y="85483"/>
                      <a:pt x="145608" y="69872"/>
                      <a:pt x="114916" y="59289"/>
                    </a:cubicBezTo>
                    <a:cubicBezTo>
                      <a:pt x="84224" y="48706"/>
                      <a:pt x="61734" y="34419"/>
                      <a:pt x="46653" y="25952"/>
                    </a:cubicBezTo>
                    <a:cubicBezTo>
                      <a:pt x="31572" y="17485"/>
                      <a:pt x="-9968" y="-7386"/>
                      <a:pt x="2203" y="21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B99D9F0E-8770-4CCD-9B88-448F15F763FA}"/>
                  </a:ext>
                </a:extLst>
              </p:cNvPr>
              <p:cNvSpPr/>
              <p:nvPr/>
            </p:nvSpPr>
            <p:spPr>
              <a:xfrm>
                <a:off x="5156299" y="3317841"/>
                <a:ext cx="73235" cy="395330"/>
              </a:xfrm>
              <a:custGeom>
                <a:avLst/>
                <a:gdLst>
                  <a:gd name="connsiteX0" fmla="*/ 9426 w 73235"/>
                  <a:gd name="connsiteY0" fmla="*/ 34 h 395330"/>
                  <a:gd name="connsiteX1" fmla="*/ 12601 w 73235"/>
                  <a:gd name="connsiteY1" fmla="*/ 92109 h 395330"/>
                  <a:gd name="connsiteX2" fmla="*/ 64989 w 73235"/>
                  <a:gd name="connsiteY2" fmla="*/ 241334 h 395330"/>
                  <a:gd name="connsiteX3" fmla="*/ 26889 w 73235"/>
                  <a:gd name="connsiteY3" fmla="*/ 154022 h 395330"/>
                  <a:gd name="connsiteX4" fmla="*/ 39589 w 73235"/>
                  <a:gd name="connsiteY4" fmla="*/ 220697 h 395330"/>
                  <a:gd name="connsiteX5" fmla="*/ 45939 w 73235"/>
                  <a:gd name="connsiteY5" fmla="*/ 360397 h 395330"/>
                  <a:gd name="connsiteX6" fmla="*/ 45939 w 73235"/>
                  <a:gd name="connsiteY6" fmla="*/ 395322 h 395330"/>
                  <a:gd name="connsiteX7" fmla="*/ 63401 w 73235"/>
                  <a:gd name="connsiteY7" fmla="*/ 358809 h 395330"/>
                  <a:gd name="connsiteX8" fmla="*/ 72926 w 73235"/>
                  <a:gd name="connsiteY8" fmla="*/ 350872 h 395330"/>
                  <a:gd name="connsiteX9" fmla="*/ 52289 w 73235"/>
                  <a:gd name="connsiteY9" fmla="*/ 309597 h 395330"/>
                  <a:gd name="connsiteX10" fmla="*/ 39589 w 73235"/>
                  <a:gd name="connsiteY10" fmla="*/ 204822 h 395330"/>
                  <a:gd name="connsiteX11" fmla="*/ 1489 w 73235"/>
                  <a:gd name="connsiteY11" fmla="*/ 101634 h 395330"/>
                  <a:gd name="connsiteX12" fmla="*/ 9426 w 73235"/>
                  <a:gd name="connsiteY12" fmla="*/ 34 h 39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235" h="395330">
                    <a:moveTo>
                      <a:pt x="9426" y="34"/>
                    </a:moveTo>
                    <a:cubicBezTo>
                      <a:pt x="11278" y="-1553"/>
                      <a:pt x="3341" y="51892"/>
                      <a:pt x="12601" y="92109"/>
                    </a:cubicBezTo>
                    <a:cubicBezTo>
                      <a:pt x="21861" y="132326"/>
                      <a:pt x="62608" y="231015"/>
                      <a:pt x="64989" y="241334"/>
                    </a:cubicBezTo>
                    <a:cubicBezTo>
                      <a:pt x="67370" y="251653"/>
                      <a:pt x="31122" y="157461"/>
                      <a:pt x="26889" y="154022"/>
                    </a:cubicBezTo>
                    <a:cubicBezTo>
                      <a:pt x="22656" y="150583"/>
                      <a:pt x="36414" y="186301"/>
                      <a:pt x="39589" y="220697"/>
                    </a:cubicBezTo>
                    <a:cubicBezTo>
                      <a:pt x="42764" y="255093"/>
                      <a:pt x="44881" y="331293"/>
                      <a:pt x="45939" y="360397"/>
                    </a:cubicBezTo>
                    <a:cubicBezTo>
                      <a:pt x="46997" y="389501"/>
                      <a:pt x="43029" y="395587"/>
                      <a:pt x="45939" y="395322"/>
                    </a:cubicBezTo>
                    <a:cubicBezTo>
                      <a:pt x="48849" y="395057"/>
                      <a:pt x="58903" y="366217"/>
                      <a:pt x="63401" y="358809"/>
                    </a:cubicBezTo>
                    <a:cubicBezTo>
                      <a:pt x="67899" y="351401"/>
                      <a:pt x="74778" y="359074"/>
                      <a:pt x="72926" y="350872"/>
                    </a:cubicBezTo>
                    <a:cubicBezTo>
                      <a:pt x="71074" y="342670"/>
                      <a:pt x="57845" y="333939"/>
                      <a:pt x="52289" y="309597"/>
                    </a:cubicBezTo>
                    <a:cubicBezTo>
                      <a:pt x="46733" y="285255"/>
                      <a:pt x="48056" y="239483"/>
                      <a:pt x="39589" y="204822"/>
                    </a:cubicBezTo>
                    <a:cubicBezTo>
                      <a:pt x="31122" y="170161"/>
                      <a:pt x="7045" y="130738"/>
                      <a:pt x="1489" y="101634"/>
                    </a:cubicBezTo>
                    <a:cubicBezTo>
                      <a:pt x="-4067" y="72530"/>
                      <a:pt x="7574" y="1621"/>
                      <a:pt x="9426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1E36CA99-5DFF-41FF-9FED-3941FF454C70}"/>
                  </a:ext>
                </a:extLst>
              </p:cNvPr>
              <p:cNvSpPr/>
              <p:nvPr/>
            </p:nvSpPr>
            <p:spPr>
              <a:xfrm>
                <a:off x="5230768" y="3701539"/>
                <a:ext cx="57432" cy="357004"/>
              </a:xfrm>
              <a:custGeom>
                <a:avLst/>
                <a:gdLst>
                  <a:gd name="connsiteX0" fmla="*/ 45 w 57432"/>
                  <a:gd name="connsiteY0" fmla="*/ 511 h 357004"/>
                  <a:gd name="connsiteX1" fmla="*/ 55607 w 57432"/>
                  <a:gd name="connsiteY1" fmla="*/ 94174 h 357004"/>
                  <a:gd name="connsiteX2" fmla="*/ 44495 w 57432"/>
                  <a:gd name="connsiteY2" fmla="*/ 60836 h 357004"/>
                  <a:gd name="connsiteX3" fmla="*/ 49257 w 57432"/>
                  <a:gd name="connsiteY3" fmla="*/ 154499 h 357004"/>
                  <a:gd name="connsiteX4" fmla="*/ 47670 w 57432"/>
                  <a:gd name="connsiteY4" fmla="*/ 292611 h 357004"/>
                  <a:gd name="connsiteX5" fmla="*/ 19095 w 57432"/>
                  <a:gd name="connsiteY5" fmla="*/ 356111 h 357004"/>
                  <a:gd name="connsiteX6" fmla="*/ 46082 w 57432"/>
                  <a:gd name="connsiteY6" fmla="*/ 249749 h 357004"/>
                  <a:gd name="connsiteX7" fmla="*/ 50845 w 57432"/>
                  <a:gd name="connsiteY7" fmla="*/ 221174 h 357004"/>
                  <a:gd name="connsiteX8" fmla="*/ 46082 w 57432"/>
                  <a:gd name="connsiteY8" fmla="*/ 64011 h 357004"/>
                  <a:gd name="connsiteX9" fmla="*/ 45 w 57432"/>
                  <a:gd name="connsiteY9" fmla="*/ 511 h 35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32" h="357004">
                    <a:moveTo>
                      <a:pt x="45" y="511"/>
                    </a:moveTo>
                    <a:cubicBezTo>
                      <a:pt x="1632" y="5538"/>
                      <a:pt x="48199" y="84120"/>
                      <a:pt x="55607" y="94174"/>
                    </a:cubicBezTo>
                    <a:cubicBezTo>
                      <a:pt x="63015" y="104228"/>
                      <a:pt x="45553" y="50782"/>
                      <a:pt x="44495" y="60836"/>
                    </a:cubicBezTo>
                    <a:cubicBezTo>
                      <a:pt x="43437" y="70890"/>
                      <a:pt x="48728" y="115870"/>
                      <a:pt x="49257" y="154499"/>
                    </a:cubicBezTo>
                    <a:cubicBezTo>
                      <a:pt x="49786" y="193128"/>
                      <a:pt x="52697" y="259009"/>
                      <a:pt x="47670" y="292611"/>
                    </a:cubicBezTo>
                    <a:cubicBezTo>
                      <a:pt x="42643" y="326213"/>
                      <a:pt x="19360" y="363255"/>
                      <a:pt x="19095" y="356111"/>
                    </a:cubicBezTo>
                    <a:cubicBezTo>
                      <a:pt x="18830" y="348967"/>
                      <a:pt x="40790" y="272238"/>
                      <a:pt x="46082" y="249749"/>
                    </a:cubicBezTo>
                    <a:cubicBezTo>
                      <a:pt x="51374" y="227260"/>
                      <a:pt x="50845" y="252130"/>
                      <a:pt x="50845" y="221174"/>
                    </a:cubicBezTo>
                    <a:cubicBezTo>
                      <a:pt x="50845" y="190218"/>
                      <a:pt x="53226" y="99730"/>
                      <a:pt x="46082" y="64011"/>
                    </a:cubicBezTo>
                    <a:cubicBezTo>
                      <a:pt x="38938" y="28292"/>
                      <a:pt x="-1542" y="-4516"/>
                      <a:pt x="45" y="5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9488EEC4-4FD6-4C46-B8CD-1DB08B1E1851}"/>
                  </a:ext>
                </a:extLst>
              </p:cNvPr>
              <p:cNvSpPr/>
              <p:nvPr/>
            </p:nvSpPr>
            <p:spPr>
              <a:xfrm>
                <a:off x="4957763" y="4070055"/>
                <a:ext cx="279716" cy="98780"/>
              </a:xfrm>
              <a:custGeom>
                <a:avLst/>
                <a:gdLst>
                  <a:gd name="connsiteX0" fmla="*/ 0 w 279716"/>
                  <a:gd name="connsiteY0" fmla="*/ 98720 h 98780"/>
                  <a:gd name="connsiteX1" fmla="*/ 128587 w 279716"/>
                  <a:gd name="connsiteY1" fmla="*/ 38395 h 98780"/>
                  <a:gd name="connsiteX2" fmla="*/ 204787 w 279716"/>
                  <a:gd name="connsiteY2" fmla="*/ 49508 h 98780"/>
                  <a:gd name="connsiteX3" fmla="*/ 117475 w 279716"/>
                  <a:gd name="connsiteY3" fmla="*/ 20933 h 98780"/>
                  <a:gd name="connsiteX4" fmla="*/ 222250 w 279716"/>
                  <a:gd name="connsiteY4" fmla="*/ 33633 h 98780"/>
                  <a:gd name="connsiteX5" fmla="*/ 279400 w 279716"/>
                  <a:gd name="connsiteY5" fmla="*/ 295 h 98780"/>
                  <a:gd name="connsiteX6" fmla="*/ 198437 w 279716"/>
                  <a:gd name="connsiteY6" fmla="*/ 17758 h 98780"/>
                  <a:gd name="connsiteX7" fmla="*/ 130175 w 279716"/>
                  <a:gd name="connsiteY7" fmla="*/ 25695 h 98780"/>
                  <a:gd name="connsiteX8" fmla="*/ 0 w 279716"/>
                  <a:gd name="connsiteY8" fmla="*/ 98720 h 98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716" h="98780">
                    <a:moveTo>
                      <a:pt x="0" y="98720"/>
                    </a:moveTo>
                    <a:cubicBezTo>
                      <a:pt x="-265" y="100837"/>
                      <a:pt x="94456" y="46597"/>
                      <a:pt x="128587" y="38395"/>
                    </a:cubicBezTo>
                    <a:cubicBezTo>
                      <a:pt x="162718" y="30193"/>
                      <a:pt x="206639" y="52418"/>
                      <a:pt x="204787" y="49508"/>
                    </a:cubicBezTo>
                    <a:cubicBezTo>
                      <a:pt x="202935" y="46598"/>
                      <a:pt x="114565" y="23579"/>
                      <a:pt x="117475" y="20933"/>
                    </a:cubicBezTo>
                    <a:cubicBezTo>
                      <a:pt x="120385" y="18287"/>
                      <a:pt x="195263" y="37073"/>
                      <a:pt x="222250" y="33633"/>
                    </a:cubicBezTo>
                    <a:cubicBezTo>
                      <a:pt x="249237" y="30193"/>
                      <a:pt x="283369" y="2941"/>
                      <a:pt x="279400" y="295"/>
                    </a:cubicBezTo>
                    <a:cubicBezTo>
                      <a:pt x="275431" y="-2351"/>
                      <a:pt x="223308" y="13525"/>
                      <a:pt x="198437" y="17758"/>
                    </a:cubicBezTo>
                    <a:cubicBezTo>
                      <a:pt x="173566" y="21991"/>
                      <a:pt x="160602" y="13789"/>
                      <a:pt x="130175" y="25695"/>
                    </a:cubicBezTo>
                    <a:cubicBezTo>
                      <a:pt x="99748" y="37601"/>
                      <a:pt x="265" y="96603"/>
                      <a:pt x="0" y="987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2BC7C1D4-C1C1-4209-B8F2-BB37E5FD7FAA}"/>
                  </a:ext>
                </a:extLst>
              </p:cNvPr>
              <p:cNvSpPr/>
              <p:nvPr/>
            </p:nvSpPr>
            <p:spPr>
              <a:xfrm>
                <a:off x="4586281" y="4140503"/>
                <a:ext cx="416736" cy="56847"/>
              </a:xfrm>
              <a:custGeom>
                <a:avLst/>
                <a:gdLst>
                  <a:gd name="connsiteX0" fmla="*/ 7 w 416736"/>
                  <a:gd name="connsiteY0" fmla="*/ 9222 h 56847"/>
                  <a:gd name="connsiteX1" fmla="*/ 155582 w 416736"/>
                  <a:gd name="connsiteY1" fmla="*/ 36210 h 56847"/>
                  <a:gd name="connsiteX2" fmla="*/ 242894 w 416736"/>
                  <a:gd name="connsiteY2" fmla="*/ 37797 h 56847"/>
                  <a:gd name="connsiteX3" fmla="*/ 409582 w 416736"/>
                  <a:gd name="connsiteY3" fmla="*/ 1285 h 56847"/>
                  <a:gd name="connsiteX4" fmla="*/ 385769 w 416736"/>
                  <a:gd name="connsiteY4" fmla="*/ 12397 h 56847"/>
                  <a:gd name="connsiteX5" fmla="*/ 381007 w 416736"/>
                  <a:gd name="connsiteY5" fmla="*/ 52085 h 56847"/>
                  <a:gd name="connsiteX6" fmla="*/ 307982 w 416736"/>
                  <a:gd name="connsiteY6" fmla="*/ 52085 h 56847"/>
                  <a:gd name="connsiteX7" fmla="*/ 52394 w 416736"/>
                  <a:gd name="connsiteY7" fmla="*/ 56847 h 56847"/>
                  <a:gd name="connsiteX8" fmla="*/ 161932 w 416736"/>
                  <a:gd name="connsiteY8" fmla="*/ 50497 h 56847"/>
                  <a:gd name="connsiteX9" fmla="*/ 7 w 416736"/>
                  <a:gd name="connsiteY9" fmla="*/ 9222 h 5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6736" h="56847">
                    <a:moveTo>
                      <a:pt x="7" y="9222"/>
                    </a:moveTo>
                    <a:cubicBezTo>
                      <a:pt x="-1051" y="6841"/>
                      <a:pt x="115101" y="31448"/>
                      <a:pt x="155582" y="36210"/>
                    </a:cubicBezTo>
                    <a:cubicBezTo>
                      <a:pt x="196063" y="40972"/>
                      <a:pt x="200561" y="43618"/>
                      <a:pt x="242894" y="37797"/>
                    </a:cubicBezTo>
                    <a:cubicBezTo>
                      <a:pt x="285227" y="31976"/>
                      <a:pt x="385770" y="5518"/>
                      <a:pt x="409582" y="1285"/>
                    </a:cubicBezTo>
                    <a:cubicBezTo>
                      <a:pt x="433394" y="-2948"/>
                      <a:pt x="390532" y="3930"/>
                      <a:pt x="385769" y="12397"/>
                    </a:cubicBezTo>
                    <a:cubicBezTo>
                      <a:pt x="381006" y="20864"/>
                      <a:pt x="393972" y="45470"/>
                      <a:pt x="381007" y="52085"/>
                    </a:cubicBezTo>
                    <a:cubicBezTo>
                      <a:pt x="368042" y="58700"/>
                      <a:pt x="307982" y="52085"/>
                      <a:pt x="307982" y="52085"/>
                    </a:cubicBezTo>
                    <a:lnTo>
                      <a:pt x="52394" y="56847"/>
                    </a:lnTo>
                    <a:cubicBezTo>
                      <a:pt x="28052" y="56582"/>
                      <a:pt x="168547" y="58170"/>
                      <a:pt x="161932" y="50497"/>
                    </a:cubicBezTo>
                    <a:cubicBezTo>
                      <a:pt x="155318" y="42824"/>
                      <a:pt x="1065" y="11603"/>
                      <a:pt x="7" y="92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B4DF0456-BAB5-46A2-B84F-11C59704E161}"/>
                  </a:ext>
                </a:extLst>
              </p:cNvPr>
              <p:cNvSpPr/>
              <p:nvPr/>
            </p:nvSpPr>
            <p:spPr>
              <a:xfrm>
                <a:off x="4447748" y="3924634"/>
                <a:ext cx="141735" cy="220341"/>
              </a:xfrm>
              <a:custGeom>
                <a:avLst/>
                <a:gdLst>
                  <a:gd name="connsiteX0" fmla="*/ 427 w 141735"/>
                  <a:gd name="connsiteY0" fmla="*/ 1254 h 220341"/>
                  <a:gd name="connsiteX1" fmla="*/ 62340 w 141735"/>
                  <a:gd name="connsiteY1" fmla="*/ 131429 h 220341"/>
                  <a:gd name="connsiteX2" fmla="*/ 141715 w 141735"/>
                  <a:gd name="connsiteY2" fmla="*/ 220329 h 220341"/>
                  <a:gd name="connsiteX3" fmla="*/ 70277 w 141735"/>
                  <a:gd name="connsiteY3" fmla="*/ 137779 h 220341"/>
                  <a:gd name="connsiteX4" fmla="*/ 84565 w 141735"/>
                  <a:gd name="connsiteY4" fmla="*/ 117141 h 220341"/>
                  <a:gd name="connsiteX5" fmla="*/ 41702 w 141735"/>
                  <a:gd name="connsiteY5" fmla="*/ 61579 h 220341"/>
                  <a:gd name="connsiteX6" fmla="*/ 35352 w 141735"/>
                  <a:gd name="connsiteY6" fmla="*/ 64754 h 220341"/>
                  <a:gd name="connsiteX7" fmla="*/ 427 w 141735"/>
                  <a:gd name="connsiteY7" fmla="*/ 1254 h 22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735" h="220341">
                    <a:moveTo>
                      <a:pt x="427" y="1254"/>
                    </a:moveTo>
                    <a:cubicBezTo>
                      <a:pt x="4925" y="12366"/>
                      <a:pt x="38792" y="94917"/>
                      <a:pt x="62340" y="131429"/>
                    </a:cubicBezTo>
                    <a:cubicBezTo>
                      <a:pt x="85888" y="167942"/>
                      <a:pt x="140392" y="219271"/>
                      <a:pt x="141715" y="220329"/>
                    </a:cubicBezTo>
                    <a:cubicBezTo>
                      <a:pt x="143038" y="221387"/>
                      <a:pt x="79802" y="154977"/>
                      <a:pt x="70277" y="137779"/>
                    </a:cubicBezTo>
                    <a:cubicBezTo>
                      <a:pt x="60752" y="120581"/>
                      <a:pt x="89328" y="129841"/>
                      <a:pt x="84565" y="117141"/>
                    </a:cubicBezTo>
                    <a:cubicBezTo>
                      <a:pt x="79802" y="104441"/>
                      <a:pt x="49904" y="70310"/>
                      <a:pt x="41702" y="61579"/>
                    </a:cubicBezTo>
                    <a:cubicBezTo>
                      <a:pt x="33500" y="52848"/>
                      <a:pt x="42496" y="73221"/>
                      <a:pt x="35352" y="64754"/>
                    </a:cubicBezTo>
                    <a:cubicBezTo>
                      <a:pt x="28208" y="56287"/>
                      <a:pt x="-4071" y="-9858"/>
                      <a:pt x="427" y="1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993414A3-4971-4327-BBAB-42FA98879C7D}"/>
                  </a:ext>
                </a:extLst>
              </p:cNvPr>
              <p:cNvSpPr/>
              <p:nvPr/>
            </p:nvSpPr>
            <p:spPr>
              <a:xfrm>
                <a:off x="4444862" y="3818604"/>
                <a:ext cx="50897" cy="128035"/>
              </a:xfrm>
              <a:custGeom>
                <a:avLst/>
                <a:gdLst>
                  <a:gd name="connsiteX0" fmla="*/ 49351 w 50897"/>
                  <a:gd name="connsiteY0" fmla="*/ 921 h 128035"/>
                  <a:gd name="connsiteX1" fmla="*/ 138 w 50897"/>
                  <a:gd name="connsiteY1" fmla="*/ 126334 h 128035"/>
                  <a:gd name="connsiteX2" fmla="*/ 35063 w 50897"/>
                  <a:gd name="connsiteY2" fmla="*/ 70771 h 128035"/>
                  <a:gd name="connsiteX3" fmla="*/ 49351 w 50897"/>
                  <a:gd name="connsiteY3" fmla="*/ 921 h 12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897" h="128035">
                    <a:moveTo>
                      <a:pt x="49351" y="921"/>
                    </a:moveTo>
                    <a:cubicBezTo>
                      <a:pt x="43530" y="10182"/>
                      <a:pt x="2519" y="114693"/>
                      <a:pt x="138" y="126334"/>
                    </a:cubicBezTo>
                    <a:cubicBezTo>
                      <a:pt x="-2243" y="137975"/>
                      <a:pt x="26861" y="86646"/>
                      <a:pt x="35063" y="70771"/>
                    </a:cubicBezTo>
                    <a:cubicBezTo>
                      <a:pt x="43265" y="54896"/>
                      <a:pt x="55172" y="-8340"/>
                      <a:pt x="49351" y="9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A3200156-DAC5-4664-B435-9E5AF793C77E}"/>
                  </a:ext>
                </a:extLst>
              </p:cNvPr>
              <p:cNvSpPr/>
              <p:nvPr/>
            </p:nvSpPr>
            <p:spPr>
              <a:xfrm>
                <a:off x="4490984" y="3762341"/>
                <a:ext cx="111405" cy="381439"/>
              </a:xfrm>
              <a:custGeom>
                <a:avLst/>
                <a:gdLst>
                  <a:gd name="connsiteX0" fmla="*/ 54 w 111405"/>
                  <a:gd name="connsiteY0" fmla="*/ 34 h 381439"/>
                  <a:gd name="connsiteX1" fmla="*/ 47679 w 111405"/>
                  <a:gd name="connsiteY1" fmla="*/ 176247 h 381439"/>
                  <a:gd name="connsiteX2" fmla="*/ 44504 w 111405"/>
                  <a:gd name="connsiteY2" fmla="*/ 173072 h 381439"/>
                  <a:gd name="connsiteX3" fmla="*/ 69904 w 111405"/>
                  <a:gd name="connsiteY3" fmla="*/ 269909 h 381439"/>
                  <a:gd name="connsiteX4" fmla="*/ 111179 w 111405"/>
                  <a:gd name="connsiteY4" fmla="*/ 381034 h 381439"/>
                  <a:gd name="connsiteX5" fmla="*/ 84191 w 111405"/>
                  <a:gd name="connsiteY5" fmla="*/ 303247 h 381439"/>
                  <a:gd name="connsiteX6" fmla="*/ 36566 w 111405"/>
                  <a:gd name="connsiteY6" fmla="*/ 198472 h 381439"/>
                  <a:gd name="connsiteX7" fmla="*/ 38154 w 111405"/>
                  <a:gd name="connsiteY7" fmla="*/ 192122 h 381439"/>
                  <a:gd name="connsiteX8" fmla="*/ 54 w 111405"/>
                  <a:gd name="connsiteY8" fmla="*/ 34 h 38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405" h="381439">
                    <a:moveTo>
                      <a:pt x="54" y="34"/>
                    </a:moveTo>
                    <a:cubicBezTo>
                      <a:pt x="1642" y="-2612"/>
                      <a:pt x="40271" y="147407"/>
                      <a:pt x="47679" y="176247"/>
                    </a:cubicBezTo>
                    <a:cubicBezTo>
                      <a:pt x="55087" y="205087"/>
                      <a:pt x="40800" y="157462"/>
                      <a:pt x="44504" y="173072"/>
                    </a:cubicBezTo>
                    <a:cubicBezTo>
                      <a:pt x="48208" y="188682"/>
                      <a:pt x="58792" y="235249"/>
                      <a:pt x="69904" y="269909"/>
                    </a:cubicBezTo>
                    <a:cubicBezTo>
                      <a:pt x="81017" y="304569"/>
                      <a:pt x="108798" y="375478"/>
                      <a:pt x="111179" y="381034"/>
                    </a:cubicBezTo>
                    <a:cubicBezTo>
                      <a:pt x="113560" y="386590"/>
                      <a:pt x="96626" y="333674"/>
                      <a:pt x="84191" y="303247"/>
                    </a:cubicBezTo>
                    <a:cubicBezTo>
                      <a:pt x="71756" y="272820"/>
                      <a:pt x="44239" y="216993"/>
                      <a:pt x="36566" y="198472"/>
                    </a:cubicBezTo>
                    <a:cubicBezTo>
                      <a:pt x="28893" y="179951"/>
                      <a:pt x="44504" y="219374"/>
                      <a:pt x="38154" y="192122"/>
                    </a:cubicBezTo>
                    <a:cubicBezTo>
                      <a:pt x="31804" y="164870"/>
                      <a:pt x="-1534" y="2680"/>
                      <a:pt x="54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7E3A44EC-A262-480E-92DE-4CB0A6D66E69}"/>
                  </a:ext>
                </a:extLst>
              </p:cNvPr>
              <p:cNvSpPr/>
              <p:nvPr/>
            </p:nvSpPr>
            <p:spPr>
              <a:xfrm>
                <a:off x="5202169" y="3709360"/>
                <a:ext cx="68507" cy="341294"/>
              </a:xfrm>
              <a:custGeom>
                <a:avLst/>
                <a:gdLst>
                  <a:gd name="connsiteX0" fmla="*/ 69 w 68507"/>
                  <a:gd name="connsiteY0" fmla="*/ 628 h 341294"/>
                  <a:gd name="connsiteX1" fmla="*/ 42931 w 68507"/>
                  <a:gd name="connsiteY1" fmla="*/ 159378 h 341294"/>
                  <a:gd name="connsiteX2" fmla="*/ 42931 w 68507"/>
                  <a:gd name="connsiteY2" fmla="*/ 122865 h 341294"/>
                  <a:gd name="connsiteX3" fmla="*/ 50869 w 68507"/>
                  <a:gd name="connsiteY3" fmla="*/ 251453 h 341294"/>
                  <a:gd name="connsiteX4" fmla="*/ 54044 w 68507"/>
                  <a:gd name="connsiteY4" fmla="*/ 340353 h 341294"/>
                  <a:gd name="connsiteX5" fmla="*/ 68331 w 68507"/>
                  <a:gd name="connsiteY5" fmla="*/ 299078 h 341294"/>
                  <a:gd name="connsiteX6" fmla="*/ 42931 w 68507"/>
                  <a:gd name="connsiteY6" fmla="*/ 313365 h 341294"/>
                  <a:gd name="connsiteX7" fmla="*/ 63569 w 68507"/>
                  <a:gd name="connsiteY7" fmla="*/ 162553 h 341294"/>
                  <a:gd name="connsiteX8" fmla="*/ 33406 w 68507"/>
                  <a:gd name="connsiteY8" fmla="*/ 105403 h 341294"/>
                  <a:gd name="connsiteX9" fmla="*/ 69 w 68507"/>
                  <a:gd name="connsiteY9" fmla="*/ 628 h 34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07" h="341294">
                    <a:moveTo>
                      <a:pt x="69" y="628"/>
                    </a:moveTo>
                    <a:cubicBezTo>
                      <a:pt x="1656" y="9624"/>
                      <a:pt x="35787" y="139005"/>
                      <a:pt x="42931" y="159378"/>
                    </a:cubicBezTo>
                    <a:cubicBezTo>
                      <a:pt x="50075" y="179751"/>
                      <a:pt x="41608" y="107519"/>
                      <a:pt x="42931" y="122865"/>
                    </a:cubicBezTo>
                    <a:cubicBezTo>
                      <a:pt x="44254" y="138211"/>
                      <a:pt x="49017" y="215205"/>
                      <a:pt x="50869" y="251453"/>
                    </a:cubicBezTo>
                    <a:cubicBezTo>
                      <a:pt x="52721" y="287701"/>
                      <a:pt x="51134" y="332416"/>
                      <a:pt x="54044" y="340353"/>
                    </a:cubicBezTo>
                    <a:cubicBezTo>
                      <a:pt x="56954" y="348290"/>
                      <a:pt x="70183" y="303576"/>
                      <a:pt x="68331" y="299078"/>
                    </a:cubicBezTo>
                    <a:cubicBezTo>
                      <a:pt x="66479" y="294580"/>
                      <a:pt x="43725" y="336119"/>
                      <a:pt x="42931" y="313365"/>
                    </a:cubicBezTo>
                    <a:cubicBezTo>
                      <a:pt x="42137" y="290611"/>
                      <a:pt x="65157" y="197213"/>
                      <a:pt x="63569" y="162553"/>
                    </a:cubicBezTo>
                    <a:cubicBezTo>
                      <a:pt x="61982" y="127893"/>
                      <a:pt x="42402" y="128951"/>
                      <a:pt x="33406" y="105403"/>
                    </a:cubicBezTo>
                    <a:cubicBezTo>
                      <a:pt x="24410" y="81855"/>
                      <a:pt x="-1518" y="-8368"/>
                      <a:pt x="69" y="6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B138FF9C-9F7B-47C4-B027-9A2AF8FE8EAA}"/>
                  </a:ext>
                </a:extLst>
              </p:cNvPr>
              <p:cNvSpPr/>
              <p:nvPr/>
            </p:nvSpPr>
            <p:spPr>
              <a:xfrm>
                <a:off x="5086350" y="3730625"/>
                <a:ext cx="141518" cy="176594"/>
              </a:xfrm>
              <a:custGeom>
                <a:avLst/>
                <a:gdLst>
                  <a:gd name="connsiteX0" fmla="*/ 0 w 141518"/>
                  <a:gd name="connsiteY0" fmla="*/ 0 h 176594"/>
                  <a:gd name="connsiteX1" fmla="*/ 109538 w 141518"/>
                  <a:gd name="connsiteY1" fmla="*/ 106363 h 176594"/>
                  <a:gd name="connsiteX2" fmla="*/ 141288 w 141518"/>
                  <a:gd name="connsiteY2" fmla="*/ 176213 h 176594"/>
                  <a:gd name="connsiteX3" fmla="*/ 120650 w 141518"/>
                  <a:gd name="connsiteY3" fmla="*/ 131763 h 176594"/>
                  <a:gd name="connsiteX4" fmla="*/ 63500 w 141518"/>
                  <a:gd name="connsiteY4" fmla="*/ 76200 h 176594"/>
                  <a:gd name="connsiteX5" fmla="*/ 0 w 141518"/>
                  <a:gd name="connsiteY5" fmla="*/ 0 h 17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518" h="176594">
                    <a:moveTo>
                      <a:pt x="0" y="0"/>
                    </a:moveTo>
                    <a:cubicBezTo>
                      <a:pt x="42995" y="38497"/>
                      <a:pt x="85990" y="76994"/>
                      <a:pt x="109538" y="106363"/>
                    </a:cubicBezTo>
                    <a:cubicBezTo>
                      <a:pt x="133086" y="135732"/>
                      <a:pt x="139436" y="171980"/>
                      <a:pt x="141288" y="176213"/>
                    </a:cubicBezTo>
                    <a:cubicBezTo>
                      <a:pt x="143140" y="180446"/>
                      <a:pt x="133615" y="148432"/>
                      <a:pt x="120650" y="131763"/>
                    </a:cubicBezTo>
                    <a:cubicBezTo>
                      <a:pt x="107685" y="115094"/>
                      <a:pt x="84138" y="96044"/>
                      <a:pt x="63500" y="762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C0186CCA-EB34-4459-986B-D26A9B42CBA7}"/>
                  </a:ext>
                </a:extLst>
              </p:cNvPr>
              <p:cNvSpPr/>
              <p:nvPr/>
            </p:nvSpPr>
            <p:spPr>
              <a:xfrm>
                <a:off x="4573993" y="3274965"/>
                <a:ext cx="120361" cy="717529"/>
              </a:xfrm>
              <a:custGeom>
                <a:avLst/>
                <a:gdLst>
                  <a:gd name="connsiteX0" fmla="*/ 9120 w 120361"/>
                  <a:gd name="connsiteY0" fmla="*/ 48 h 717529"/>
                  <a:gd name="connsiteX1" fmla="*/ 23407 w 120361"/>
                  <a:gd name="connsiteY1" fmla="*/ 198485 h 717529"/>
                  <a:gd name="connsiteX2" fmla="*/ 18645 w 120361"/>
                  <a:gd name="connsiteY2" fmla="*/ 131810 h 717529"/>
                  <a:gd name="connsiteX3" fmla="*/ 32932 w 120361"/>
                  <a:gd name="connsiteY3" fmla="*/ 260398 h 717529"/>
                  <a:gd name="connsiteX4" fmla="*/ 69445 w 120361"/>
                  <a:gd name="connsiteY4" fmla="*/ 450898 h 717529"/>
                  <a:gd name="connsiteX5" fmla="*/ 39282 w 120361"/>
                  <a:gd name="connsiteY5" fmla="*/ 347710 h 717529"/>
                  <a:gd name="connsiteX6" fmla="*/ 98020 w 120361"/>
                  <a:gd name="connsiteY6" fmla="*/ 633460 h 717529"/>
                  <a:gd name="connsiteX7" fmla="*/ 120245 w 120361"/>
                  <a:gd name="connsiteY7" fmla="*/ 712835 h 717529"/>
                  <a:gd name="connsiteX8" fmla="*/ 90082 w 120361"/>
                  <a:gd name="connsiteY8" fmla="*/ 523923 h 717529"/>
                  <a:gd name="connsiteX9" fmla="*/ 63095 w 120361"/>
                  <a:gd name="connsiteY9" fmla="*/ 435023 h 717529"/>
                  <a:gd name="connsiteX10" fmla="*/ 4357 w 120361"/>
                  <a:gd name="connsiteY10" fmla="*/ 219123 h 717529"/>
                  <a:gd name="connsiteX11" fmla="*/ 9120 w 120361"/>
                  <a:gd name="connsiteY11" fmla="*/ 48 h 71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361" h="717529">
                    <a:moveTo>
                      <a:pt x="9120" y="48"/>
                    </a:moveTo>
                    <a:cubicBezTo>
                      <a:pt x="12295" y="-3392"/>
                      <a:pt x="21820" y="176525"/>
                      <a:pt x="23407" y="198485"/>
                    </a:cubicBezTo>
                    <a:cubicBezTo>
                      <a:pt x="24994" y="220445"/>
                      <a:pt x="17058" y="121491"/>
                      <a:pt x="18645" y="131810"/>
                    </a:cubicBezTo>
                    <a:cubicBezTo>
                      <a:pt x="20233" y="142129"/>
                      <a:pt x="24465" y="207217"/>
                      <a:pt x="32932" y="260398"/>
                    </a:cubicBezTo>
                    <a:cubicBezTo>
                      <a:pt x="41399" y="313579"/>
                      <a:pt x="68387" y="436346"/>
                      <a:pt x="69445" y="450898"/>
                    </a:cubicBezTo>
                    <a:cubicBezTo>
                      <a:pt x="70503" y="465450"/>
                      <a:pt x="34520" y="317283"/>
                      <a:pt x="39282" y="347710"/>
                    </a:cubicBezTo>
                    <a:cubicBezTo>
                      <a:pt x="44044" y="378137"/>
                      <a:pt x="84526" y="572606"/>
                      <a:pt x="98020" y="633460"/>
                    </a:cubicBezTo>
                    <a:cubicBezTo>
                      <a:pt x="111514" y="694314"/>
                      <a:pt x="121568" y="731091"/>
                      <a:pt x="120245" y="712835"/>
                    </a:cubicBezTo>
                    <a:cubicBezTo>
                      <a:pt x="118922" y="694579"/>
                      <a:pt x="99607" y="570225"/>
                      <a:pt x="90082" y="523923"/>
                    </a:cubicBezTo>
                    <a:cubicBezTo>
                      <a:pt x="80557" y="477621"/>
                      <a:pt x="77382" y="485823"/>
                      <a:pt x="63095" y="435023"/>
                    </a:cubicBezTo>
                    <a:cubicBezTo>
                      <a:pt x="48808" y="384223"/>
                      <a:pt x="15205" y="289502"/>
                      <a:pt x="4357" y="219123"/>
                    </a:cubicBezTo>
                    <a:cubicBezTo>
                      <a:pt x="-6491" y="148744"/>
                      <a:pt x="5945" y="3488"/>
                      <a:pt x="9120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6F40841B-EE16-4663-8E67-046509859BF0}"/>
                  </a:ext>
                </a:extLst>
              </p:cNvPr>
              <p:cNvSpPr/>
              <p:nvPr/>
            </p:nvSpPr>
            <p:spPr>
              <a:xfrm>
                <a:off x="4589463" y="3255839"/>
                <a:ext cx="77250" cy="499291"/>
              </a:xfrm>
              <a:custGeom>
                <a:avLst/>
                <a:gdLst>
                  <a:gd name="connsiteX0" fmla="*/ 0 w 77250"/>
                  <a:gd name="connsiteY0" fmla="*/ 124 h 499291"/>
                  <a:gd name="connsiteX1" fmla="*/ 15875 w 77250"/>
                  <a:gd name="connsiteY1" fmla="*/ 103311 h 499291"/>
                  <a:gd name="connsiteX2" fmla="*/ 15875 w 77250"/>
                  <a:gd name="connsiteY2" fmla="*/ 142999 h 499291"/>
                  <a:gd name="connsiteX3" fmla="*/ 76200 w 77250"/>
                  <a:gd name="connsiteY3" fmla="*/ 495424 h 499291"/>
                  <a:gd name="connsiteX4" fmla="*/ 53975 w 77250"/>
                  <a:gd name="connsiteY4" fmla="*/ 328736 h 499291"/>
                  <a:gd name="connsiteX5" fmla="*/ 50800 w 77250"/>
                  <a:gd name="connsiteY5" fmla="*/ 293811 h 499291"/>
                  <a:gd name="connsiteX6" fmla="*/ 25400 w 77250"/>
                  <a:gd name="connsiteY6" fmla="*/ 169986 h 499291"/>
                  <a:gd name="connsiteX7" fmla="*/ 47625 w 77250"/>
                  <a:gd name="connsiteY7" fmla="*/ 69974 h 499291"/>
                  <a:gd name="connsiteX8" fmla="*/ 6350 w 77250"/>
                  <a:gd name="connsiteY8" fmla="*/ 136649 h 499291"/>
                  <a:gd name="connsiteX9" fmla="*/ 15875 w 77250"/>
                  <a:gd name="connsiteY9" fmla="*/ 82674 h 499291"/>
                  <a:gd name="connsiteX10" fmla="*/ 0 w 77250"/>
                  <a:gd name="connsiteY10" fmla="*/ 124 h 49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250" h="499291">
                    <a:moveTo>
                      <a:pt x="0" y="124"/>
                    </a:moveTo>
                    <a:cubicBezTo>
                      <a:pt x="0" y="3563"/>
                      <a:pt x="13229" y="79499"/>
                      <a:pt x="15875" y="103311"/>
                    </a:cubicBezTo>
                    <a:cubicBezTo>
                      <a:pt x="18521" y="127123"/>
                      <a:pt x="5821" y="77647"/>
                      <a:pt x="15875" y="142999"/>
                    </a:cubicBezTo>
                    <a:cubicBezTo>
                      <a:pt x="25929" y="208351"/>
                      <a:pt x="69850" y="464468"/>
                      <a:pt x="76200" y="495424"/>
                    </a:cubicBezTo>
                    <a:cubicBezTo>
                      <a:pt x="82550" y="526380"/>
                      <a:pt x="58208" y="362338"/>
                      <a:pt x="53975" y="328736"/>
                    </a:cubicBezTo>
                    <a:cubicBezTo>
                      <a:pt x="49742" y="295134"/>
                      <a:pt x="55562" y="320269"/>
                      <a:pt x="50800" y="293811"/>
                    </a:cubicBezTo>
                    <a:cubicBezTo>
                      <a:pt x="46038" y="267353"/>
                      <a:pt x="25929" y="207292"/>
                      <a:pt x="25400" y="169986"/>
                    </a:cubicBezTo>
                    <a:cubicBezTo>
                      <a:pt x="24871" y="132680"/>
                      <a:pt x="50800" y="75530"/>
                      <a:pt x="47625" y="69974"/>
                    </a:cubicBezTo>
                    <a:cubicBezTo>
                      <a:pt x="44450" y="64418"/>
                      <a:pt x="11642" y="134532"/>
                      <a:pt x="6350" y="136649"/>
                    </a:cubicBezTo>
                    <a:cubicBezTo>
                      <a:pt x="1058" y="138766"/>
                      <a:pt x="17463" y="99607"/>
                      <a:pt x="15875" y="82674"/>
                    </a:cubicBezTo>
                    <a:cubicBezTo>
                      <a:pt x="14288" y="65741"/>
                      <a:pt x="0" y="-3315"/>
                      <a:pt x="0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71F05863-0151-4437-B9EC-6A08BE209953}"/>
                  </a:ext>
                </a:extLst>
              </p:cNvPr>
              <p:cNvSpPr/>
              <p:nvPr/>
            </p:nvSpPr>
            <p:spPr>
              <a:xfrm>
                <a:off x="4667230" y="3338462"/>
                <a:ext cx="68291" cy="284218"/>
              </a:xfrm>
              <a:custGeom>
                <a:avLst/>
                <a:gdLst>
                  <a:gd name="connsiteX0" fmla="*/ 68283 w 68291"/>
                  <a:gd name="connsiteY0" fmla="*/ 284213 h 284218"/>
                  <a:gd name="connsiteX1" fmla="*/ 38120 w 68291"/>
                  <a:gd name="connsiteY1" fmla="*/ 85776 h 284218"/>
                  <a:gd name="connsiteX2" fmla="*/ 31770 w 68291"/>
                  <a:gd name="connsiteY2" fmla="*/ 15926 h 284218"/>
                  <a:gd name="connsiteX3" fmla="*/ 20 w 68291"/>
                  <a:gd name="connsiteY3" fmla="*/ 1638 h 284218"/>
                  <a:gd name="connsiteX4" fmla="*/ 27008 w 68291"/>
                  <a:gd name="connsiteY4" fmla="*/ 42913 h 284218"/>
                  <a:gd name="connsiteX5" fmla="*/ 34945 w 68291"/>
                  <a:gd name="connsiteY5" fmla="*/ 92126 h 284218"/>
                  <a:gd name="connsiteX6" fmla="*/ 68283 w 68291"/>
                  <a:gd name="connsiteY6" fmla="*/ 284213 h 28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291" h="284218">
                    <a:moveTo>
                      <a:pt x="68283" y="284213"/>
                    </a:moveTo>
                    <a:cubicBezTo>
                      <a:pt x="68812" y="283155"/>
                      <a:pt x="44206" y="130491"/>
                      <a:pt x="38120" y="85776"/>
                    </a:cubicBezTo>
                    <a:cubicBezTo>
                      <a:pt x="32034" y="41061"/>
                      <a:pt x="38120" y="29949"/>
                      <a:pt x="31770" y="15926"/>
                    </a:cubicBezTo>
                    <a:cubicBezTo>
                      <a:pt x="25420" y="1903"/>
                      <a:pt x="814" y="-2860"/>
                      <a:pt x="20" y="1638"/>
                    </a:cubicBezTo>
                    <a:cubicBezTo>
                      <a:pt x="-774" y="6136"/>
                      <a:pt x="21187" y="27832"/>
                      <a:pt x="27008" y="42913"/>
                    </a:cubicBezTo>
                    <a:cubicBezTo>
                      <a:pt x="32829" y="57994"/>
                      <a:pt x="25949" y="52703"/>
                      <a:pt x="34945" y="92126"/>
                    </a:cubicBezTo>
                    <a:cubicBezTo>
                      <a:pt x="43941" y="131549"/>
                      <a:pt x="67754" y="285271"/>
                      <a:pt x="68283" y="284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3074C961-830B-44B1-B0CC-B6B2C2829B16}"/>
                  </a:ext>
                </a:extLst>
              </p:cNvPr>
              <p:cNvSpPr/>
              <p:nvPr/>
            </p:nvSpPr>
            <p:spPr>
              <a:xfrm>
                <a:off x="4732235" y="3351108"/>
                <a:ext cx="114408" cy="194391"/>
              </a:xfrm>
              <a:custGeom>
                <a:avLst/>
                <a:gdLst>
                  <a:gd name="connsiteX0" fmla="*/ 103 w 114408"/>
                  <a:gd name="connsiteY0" fmla="*/ 105 h 194391"/>
                  <a:gd name="connsiteX1" fmla="*/ 44553 w 114408"/>
                  <a:gd name="connsiteY1" fmla="*/ 81067 h 194391"/>
                  <a:gd name="connsiteX2" fmla="*/ 44553 w 114408"/>
                  <a:gd name="connsiteY2" fmla="*/ 193780 h 194391"/>
                  <a:gd name="connsiteX3" fmla="*/ 60428 w 114408"/>
                  <a:gd name="connsiteY3" fmla="*/ 123930 h 194391"/>
                  <a:gd name="connsiteX4" fmla="*/ 55665 w 114408"/>
                  <a:gd name="connsiteY4" fmla="*/ 76305 h 194391"/>
                  <a:gd name="connsiteX5" fmla="*/ 114403 w 114408"/>
                  <a:gd name="connsiteY5" fmla="*/ 68367 h 194391"/>
                  <a:gd name="connsiteX6" fmla="*/ 58840 w 114408"/>
                  <a:gd name="connsiteY6" fmla="*/ 63605 h 194391"/>
                  <a:gd name="connsiteX7" fmla="*/ 103 w 114408"/>
                  <a:gd name="connsiteY7" fmla="*/ 105 h 19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408" h="194391">
                    <a:moveTo>
                      <a:pt x="103" y="105"/>
                    </a:moveTo>
                    <a:cubicBezTo>
                      <a:pt x="-2278" y="3015"/>
                      <a:pt x="37145" y="48788"/>
                      <a:pt x="44553" y="81067"/>
                    </a:cubicBezTo>
                    <a:cubicBezTo>
                      <a:pt x="51961" y="113346"/>
                      <a:pt x="41907" y="186636"/>
                      <a:pt x="44553" y="193780"/>
                    </a:cubicBezTo>
                    <a:cubicBezTo>
                      <a:pt x="47199" y="200924"/>
                      <a:pt x="58576" y="143509"/>
                      <a:pt x="60428" y="123930"/>
                    </a:cubicBezTo>
                    <a:cubicBezTo>
                      <a:pt x="62280" y="104351"/>
                      <a:pt x="46669" y="85566"/>
                      <a:pt x="55665" y="76305"/>
                    </a:cubicBezTo>
                    <a:cubicBezTo>
                      <a:pt x="64661" y="67045"/>
                      <a:pt x="113874" y="70484"/>
                      <a:pt x="114403" y="68367"/>
                    </a:cubicBezTo>
                    <a:cubicBezTo>
                      <a:pt x="114932" y="66250"/>
                      <a:pt x="74715" y="72072"/>
                      <a:pt x="58840" y="63605"/>
                    </a:cubicBezTo>
                    <a:cubicBezTo>
                      <a:pt x="42965" y="55138"/>
                      <a:pt x="2484" y="-2805"/>
                      <a:pt x="103" y="1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4163C716-BD8D-4084-B542-5B58903E620B}"/>
                  </a:ext>
                </a:extLst>
              </p:cNvPr>
              <p:cNvSpPr/>
              <p:nvPr/>
            </p:nvSpPr>
            <p:spPr>
              <a:xfrm>
                <a:off x="4821222" y="3349530"/>
                <a:ext cx="49478" cy="396614"/>
              </a:xfrm>
              <a:custGeom>
                <a:avLst/>
                <a:gdLst>
                  <a:gd name="connsiteX0" fmla="*/ 16 w 49478"/>
                  <a:gd name="connsiteY0" fmla="*/ 95 h 396614"/>
                  <a:gd name="connsiteX1" fmla="*/ 31766 w 49478"/>
                  <a:gd name="connsiteY1" fmla="*/ 98520 h 396614"/>
                  <a:gd name="connsiteX2" fmla="*/ 25416 w 49478"/>
                  <a:gd name="connsiteY2" fmla="*/ 158845 h 396614"/>
                  <a:gd name="connsiteX3" fmla="*/ 47641 w 49478"/>
                  <a:gd name="connsiteY3" fmla="*/ 393795 h 396614"/>
                  <a:gd name="connsiteX4" fmla="*/ 47641 w 49478"/>
                  <a:gd name="connsiteY4" fmla="*/ 279495 h 396614"/>
                  <a:gd name="connsiteX5" fmla="*/ 42878 w 49478"/>
                  <a:gd name="connsiteY5" fmla="*/ 142970 h 396614"/>
                  <a:gd name="connsiteX6" fmla="*/ 36528 w 49478"/>
                  <a:gd name="connsiteY6" fmla="*/ 81058 h 396614"/>
                  <a:gd name="connsiteX7" fmla="*/ 16 w 49478"/>
                  <a:gd name="connsiteY7" fmla="*/ 95 h 396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78" h="396614">
                    <a:moveTo>
                      <a:pt x="16" y="95"/>
                    </a:moveTo>
                    <a:cubicBezTo>
                      <a:pt x="-778" y="3005"/>
                      <a:pt x="27533" y="72062"/>
                      <a:pt x="31766" y="98520"/>
                    </a:cubicBezTo>
                    <a:cubicBezTo>
                      <a:pt x="35999" y="124978"/>
                      <a:pt x="22770" y="109633"/>
                      <a:pt x="25416" y="158845"/>
                    </a:cubicBezTo>
                    <a:cubicBezTo>
                      <a:pt x="28062" y="208058"/>
                      <a:pt x="43937" y="373687"/>
                      <a:pt x="47641" y="393795"/>
                    </a:cubicBezTo>
                    <a:cubicBezTo>
                      <a:pt x="51345" y="413903"/>
                      <a:pt x="48435" y="321299"/>
                      <a:pt x="47641" y="279495"/>
                    </a:cubicBezTo>
                    <a:cubicBezTo>
                      <a:pt x="46847" y="237691"/>
                      <a:pt x="44730" y="176043"/>
                      <a:pt x="42878" y="142970"/>
                    </a:cubicBezTo>
                    <a:cubicBezTo>
                      <a:pt x="41026" y="109897"/>
                      <a:pt x="39968" y="100373"/>
                      <a:pt x="36528" y="81058"/>
                    </a:cubicBezTo>
                    <a:cubicBezTo>
                      <a:pt x="33088" y="61743"/>
                      <a:pt x="810" y="-2815"/>
                      <a:pt x="16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081F7311-7AE1-483F-8A55-B91A243CF8DE}"/>
                  </a:ext>
                </a:extLst>
              </p:cNvPr>
              <p:cNvSpPr/>
              <p:nvPr/>
            </p:nvSpPr>
            <p:spPr>
              <a:xfrm>
                <a:off x="4730626" y="3672761"/>
                <a:ext cx="52805" cy="280378"/>
              </a:xfrm>
              <a:custGeom>
                <a:avLst/>
                <a:gdLst>
                  <a:gd name="connsiteX0" fmla="*/ 124 w 52805"/>
                  <a:gd name="connsiteY0" fmla="*/ 2302 h 280378"/>
                  <a:gd name="connsiteX1" fmla="*/ 50924 w 52805"/>
                  <a:gd name="connsiteY1" fmla="*/ 275352 h 280378"/>
                  <a:gd name="connsiteX2" fmla="*/ 41399 w 52805"/>
                  <a:gd name="connsiteY2" fmla="*/ 176927 h 280378"/>
                  <a:gd name="connsiteX3" fmla="*/ 36637 w 52805"/>
                  <a:gd name="connsiteY3" fmla="*/ 145177 h 280378"/>
                  <a:gd name="connsiteX4" fmla="*/ 124 w 52805"/>
                  <a:gd name="connsiteY4" fmla="*/ 2302 h 28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05" h="280378">
                    <a:moveTo>
                      <a:pt x="124" y="2302"/>
                    </a:moveTo>
                    <a:cubicBezTo>
                      <a:pt x="2505" y="23998"/>
                      <a:pt x="44045" y="246248"/>
                      <a:pt x="50924" y="275352"/>
                    </a:cubicBezTo>
                    <a:cubicBezTo>
                      <a:pt x="57803" y="304456"/>
                      <a:pt x="43780" y="198623"/>
                      <a:pt x="41399" y="176927"/>
                    </a:cubicBezTo>
                    <a:cubicBezTo>
                      <a:pt x="39018" y="155231"/>
                      <a:pt x="42987" y="171635"/>
                      <a:pt x="36637" y="145177"/>
                    </a:cubicBezTo>
                    <a:cubicBezTo>
                      <a:pt x="30287" y="118719"/>
                      <a:pt x="-2257" y="-19394"/>
                      <a:pt x="124" y="2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7CF9C7D3-9B49-4CF1-A066-9B5DB1BBD7C1}"/>
                  </a:ext>
                </a:extLst>
              </p:cNvPr>
              <p:cNvSpPr/>
              <p:nvPr/>
            </p:nvSpPr>
            <p:spPr>
              <a:xfrm>
                <a:off x="4868856" y="3341688"/>
                <a:ext cx="46067" cy="163814"/>
              </a:xfrm>
              <a:custGeom>
                <a:avLst/>
                <a:gdLst>
                  <a:gd name="connsiteX0" fmla="*/ 7 w 46067"/>
                  <a:gd name="connsiteY0" fmla="*/ 0 h 163814"/>
                  <a:gd name="connsiteX1" fmla="*/ 33344 w 46067"/>
                  <a:gd name="connsiteY1" fmla="*/ 71437 h 163814"/>
                  <a:gd name="connsiteX2" fmla="*/ 46044 w 46067"/>
                  <a:gd name="connsiteY2" fmla="*/ 163512 h 163814"/>
                  <a:gd name="connsiteX3" fmla="*/ 36519 w 46067"/>
                  <a:gd name="connsiteY3" fmla="*/ 100012 h 163814"/>
                  <a:gd name="connsiteX4" fmla="*/ 36519 w 46067"/>
                  <a:gd name="connsiteY4" fmla="*/ 71437 h 163814"/>
                  <a:gd name="connsiteX5" fmla="*/ 7 w 46067"/>
                  <a:gd name="connsiteY5" fmla="*/ 0 h 16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7" h="163814">
                    <a:moveTo>
                      <a:pt x="7" y="0"/>
                    </a:moveTo>
                    <a:cubicBezTo>
                      <a:pt x="-522" y="0"/>
                      <a:pt x="25671" y="44185"/>
                      <a:pt x="33344" y="71437"/>
                    </a:cubicBezTo>
                    <a:cubicBezTo>
                      <a:pt x="41017" y="98689"/>
                      <a:pt x="45515" y="158750"/>
                      <a:pt x="46044" y="163512"/>
                    </a:cubicBezTo>
                    <a:cubicBezTo>
                      <a:pt x="46573" y="168275"/>
                      <a:pt x="38107" y="115358"/>
                      <a:pt x="36519" y="100012"/>
                    </a:cubicBezTo>
                    <a:cubicBezTo>
                      <a:pt x="34932" y="84666"/>
                      <a:pt x="39958" y="84401"/>
                      <a:pt x="36519" y="71437"/>
                    </a:cubicBezTo>
                    <a:cubicBezTo>
                      <a:pt x="33080" y="58473"/>
                      <a:pt x="536" y="0"/>
                      <a:pt x="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95EDA307-F338-43F0-B297-82BA95B00CD0}"/>
                  </a:ext>
                </a:extLst>
              </p:cNvPr>
              <p:cNvSpPr/>
              <p:nvPr/>
            </p:nvSpPr>
            <p:spPr>
              <a:xfrm>
                <a:off x="4932126" y="3336614"/>
                <a:ext cx="93101" cy="259626"/>
              </a:xfrm>
              <a:custGeom>
                <a:avLst/>
                <a:gdLst>
                  <a:gd name="connsiteX0" fmla="*/ 237 w 93101"/>
                  <a:gd name="connsiteY0" fmla="*/ 311 h 259626"/>
                  <a:gd name="connsiteX1" fmla="*/ 38337 w 93101"/>
                  <a:gd name="connsiteY1" fmla="*/ 101911 h 259626"/>
                  <a:gd name="connsiteX2" fmla="*/ 39924 w 93101"/>
                  <a:gd name="connsiteY2" fmla="*/ 213036 h 259626"/>
                  <a:gd name="connsiteX3" fmla="*/ 51037 w 93101"/>
                  <a:gd name="connsiteY3" fmla="*/ 162236 h 259626"/>
                  <a:gd name="connsiteX4" fmla="*/ 33574 w 93101"/>
                  <a:gd name="connsiteY4" fmla="*/ 66986 h 259626"/>
                  <a:gd name="connsiteX5" fmla="*/ 90724 w 93101"/>
                  <a:gd name="connsiteY5" fmla="*/ 174936 h 259626"/>
                  <a:gd name="connsiteX6" fmla="*/ 82787 w 93101"/>
                  <a:gd name="connsiteY6" fmla="*/ 259074 h 259626"/>
                  <a:gd name="connsiteX7" fmla="*/ 87549 w 93101"/>
                  <a:gd name="connsiteY7" fmla="*/ 133661 h 259626"/>
                  <a:gd name="connsiteX8" fmla="*/ 58974 w 93101"/>
                  <a:gd name="connsiteY8" fmla="*/ 71749 h 259626"/>
                  <a:gd name="connsiteX9" fmla="*/ 237 w 93101"/>
                  <a:gd name="connsiteY9" fmla="*/ 311 h 259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101" h="259626">
                    <a:moveTo>
                      <a:pt x="237" y="311"/>
                    </a:moveTo>
                    <a:cubicBezTo>
                      <a:pt x="-3202" y="5338"/>
                      <a:pt x="31723" y="66457"/>
                      <a:pt x="38337" y="101911"/>
                    </a:cubicBezTo>
                    <a:cubicBezTo>
                      <a:pt x="44952" y="137365"/>
                      <a:pt x="37807" y="202982"/>
                      <a:pt x="39924" y="213036"/>
                    </a:cubicBezTo>
                    <a:cubicBezTo>
                      <a:pt x="42041" y="223090"/>
                      <a:pt x="52095" y="186578"/>
                      <a:pt x="51037" y="162236"/>
                    </a:cubicBezTo>
                    <a:cubicBezTo>
                      <a:pt x="49979" y="137894"/>
                      <a:pt x="26960" y="64869"/>
                      <a:pt x="33574" y="66986"/>
                    </a:cubicBezTo>
                    <a:cubicBezTo>
                      <a:pt x="40188" y="69103"/>
                      <a:pt x="82522" y="142921"/>
                      <a:pt x="90724" y="174936"/>
                    </a:cubicBezTo>
                    <a:cubicBezTo>
                      <a:pt x="98926" y="206951"/>
                      <a:pt x="83316" y="265953"/>
                      <a:pt x="82787" y="259074"/>
                    </a:cubicBezTo>
                    <a:cubicBezTo>
                      <a:pt x="82258" y="252195"/>
                      <a:pt x="91518" y="164882"/>
                      <a:pt x="87549" y="133661"/>
                    </a:cubicBezTo>
                    <a:cubicBezTo>
                      <a:pt x="83580" y="102440"/>
                      <a:pt x="71939" y="91064"/>
                      <a:pt x="58974" y="71749"/>
                    </a:cubicBezTo>
                    <a:cubicBezTo>
                      <a:pt x="46010" y="52435"/>
                      <a:pt x="3676" y="-4716"/>
                      <a:pt x="237" y="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98D302EB-4079-40BD-A4C3-C310BF8607E8}"/>
                  </a:ext>
                </a:extLst>
              </p:cNvPr>
              <p:cNvSpPr/>
              <p:nvPr/>
            </p:nvSpPr>
            <p:spPr>
              <a:xfrm>
                <a:off x="4979988" y="3327192"/>
                <a:ext cx="127274" cy="149606"/>
              </a:xfrm>
              <a:custGeom>
                <a:avLst/>
                <a:gdLst>
                  <a:gd name="connsiteX0" fmla="*/ 0 w 127274"/>
                  <a:gd name="connsiteY0" fmla="*/ 208 h 149606"/>
                  <a:gd name="connsiteX1" fmla="*/ 66675 w 127274"/>
                  <a:gd name="connsiteY1" fmla="*/ 76408 h 149606"/>
                  <a:gd name="connsiteX2" fmla="*/ 53975 w 127274"/>
                  <a:gd name="connsiteY2" fmla="*/ 149433 h 149606"/>
                  <a:gd name="connsiteX3" fmla="*/ 74612 w 127274"/>
                  <a:gd name="connsiteY3" fmla="*/ 93871 h 149606"/>
                  <a:gd name="connsiteX4" fmla="*/ 127000 w 127274"/>
                  <a:gd name="connsiteY4" fmla="*/ 4971 h 149606"/>
                  <a:gd name="connsiteX5" fmla="*/ 93662 w 127274"/>
                  <a:gd name="connsiteY5" fmla="*/ 27196 h 149606"/>
                  <a:gd name="connsiteX6" fmla="*/ 58737 w 127274"/>
                  <a:gd name="connsiteY6" fmla="*/ 20846 h 149606"/>
                  <a:gd name="connsiteX7" fmla="*/ 101600 w 127274"/>
                  <a:gd name="connsiteY7" fmla="*/ 31958 h 149606"/>
                  <a:gd name="connsiteX8" fmla="*/ 85725 w 127274"/>
                  <a:gd name="connsiteY8" fmla="*/ 49421 h 149606"/>
                  <a:gd name="connsiteX9" fmla="*/ 71437 w 127274"/>
                  <a:gd name="connsiteY9" fmla="*/ 79583 h 149606"/>
                  <a:gd name="connsiteX10" fmla="*/ 65087 w 127274"/>
                  <a:gd name="connsiteY10" fmla="*/ 54183 h 149606"/>
                  <a:gd name="connsiteX11" fmla="*/ 0 w 127274"/>
                  <a:gd name="connsiteY11" fmla="*/ 208 h 14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274" h="149606">
                    <a:moveTo>
                      <a:pt x="0" y="208"/>
                    </a:moveTo>
                    <a:cubicBezTo>
                      <a:pt x="265" y="3912"/>
                      <a:pt x="57679" y="51537"/>
                      <a:pt x="66675" y="76408"/>
                    </a:cubicBezTo>
                    <a:cubicBezTo>
                      <a:pt x="75671" y="101279"/>
                      <a:pt x="52652" y="146522"/>
                      <a:pt x="53975" y="149433"/>
                    </a:cubicBezTo>
                    <a:cubicBezTo>
                      <a:pt x="55298" y="152344"/>
                      <a:pt x="62441" y="117948"/>
                      <a:pt x="74612" y="93871"/>
                    </a:cubicBezTo>
                    <a:cubicBezTo>
                      <a:pt x="86783" y="69794"/>
                      <a:pt x="123825" y="16084"/>
                      <a:pt x="127000" y="4971"/>
                    </a:cubicBezTo>
                    <a:cubicBezTo>
                      <a:pt x="130175" y="-6142"/>
                      <a:pt x="105039" y="24550"/>
                      <a:pt x="93662" y="27196"/>
                    </a:cubicBezTo>
                    <a:cubicBezTo>
                      <a:pt x="82285" y="29842"/>
                      <a:pt x="57414" y="20052"/>
                      <a:pt x="58737" y="20846"/>
                    </a:cubicBezTo>
                    <a:cubicBezTo>
                      <a:pt x="60060" y="21640"/>
                      <a:pt x="97102" y="27195"/>
                      <a:pt x="101600" y="31958"/>
                    </a:cubicBezTo>
                    <a:cubicBezTo>
                      <a:pt x="106098" y="36721"/>
                      <a:pt x="90752" y="41484"/>
                      <a:pt x="85725" y="49421"/>
                    </a:cubicBezTo>
                    <a:cubicBezTo>
                      <a:pt x="80698" y="57358"/>
                      <a:pt x="74877" y="78789"/>
                      <a:pt x="71437" y="79583"/>
                    </a:cubicBezTo>
                    <a:cubicBezTo>
                      <a:pt x="67997" y="80377"/>
                      <a:pt x="74083" y="65031"/>
                      <a:pt x="65087" y="54183"/>
                    </a:cubicBezTo>
                    <a:cubicBezTo>
                      <a:pt x="56091" y="43335"/>
                      <a:pt x="-265" y="-3496"/>
                      <a:pt x="0" y="2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F6C0374B-F5B5-4ED0-9DA7-84D7065F8E13}"/>
                  </a:ext>
                </a:extLst>
              </p:cNvPr>
              <p:cNvSpPr/>
              <p:nvPr/>
            </p:nvSpPr>
            <p:spPr>
              <a:xfrm>
                <a:off x="4948220" y="3559004"/>
                <a:ext cx="52829" cy="278023"/>
              </a:xfrm>
              <a:custGeom>
                <a:avLst/>
                <a:gdLst>
                  <a:gd name="connsiteX0" fmla="*/ 38118 w 52829"/>
                  <a:gd name="connsiteY0" fmla="*/ 171 h 278023"/>
                  <a:gd name="connsiteX1" fmla="*/ 52405 w 52829"/>
                  <a:gd name="connsiteY1" fmla="*/ 71609 h 278023"/>
                  <a:gd name="connsiteX2" fmla="*/ 19068 w 52829"/>
                  <a:gd name="connsiteY2" fmla="*/ 198609 h 278023"/>
                  <a:gd name="connsiteX3" fmla="*/ 18 w 52829"/>
                  <a:gd name="connsiteY3" fmla="*/ 277984 h 278023"/>
                  <a:gd name="connsiteX4" fmla="*/ 22243 w 52829"/>
                  <a:gd name="connsiteY4" fmla="*/ 189084 h 278023"/>
                  <a:gd name="connsiteX5" fmla="*/ 41293 w 52829"/>
                  <a:gd name="connsiteY5" fmla="*/ 90659 h 278023"/>
                  <a:gd name="connsiteX6" fmla="*/ 38118 w 52829"/>
                  <a:gd name="connsiteY6" fmla="*/ 171 h 27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29" h="278023">
                    <a:moveTo>
                      <a:pt x="38118" y="171"/>
                    </a:moveTo>
                    <a:cubicBezTo>
                      <a:pt x="39970" y="-3004"/>
                      <a:pt x="55580" y="38536"/>
                      <a:pt x="52405" y="71609"/>
                    </a:cubicBezTo>
                    <a:cubicBezTo>
                      <a:pt x="49230" y="104682"/>
                      <a:pt x="27799" y="164213"/>
                      <a:pt x="19068" y="198609"/>
                    </a:cubicBezTo>
                    <a:cubicBezTo>
                      <a:pt x="10337" y="233005"/>
                      <a:pt x="-511" y="279571"/>
                      <a:pt x="18" y="277984"/>
                    </a:cubicBezTo>
                    <a:cubicBezTo>
                      <a:pt x="547" y="276397"/>
                      <a:pt x="15364" y="220305"/>
                      <a:pt x="22243" y="189084"/>
                    </a:cubicBezTo>
                    <a:cubicBezTo>
                      <a:pt x="29122" y="157863"/>
                      <a:pt x="38383" y="118705"/>
                      <a:pt x="41293" y="90659"/>
                    </a:cubicBezTo>
                    <a:cubicBezTo>
                      <a:pt x="44203" y="62613"/>
                      <a:pt x="36266" y="3346"/>
                      <a:pt x="38118" y="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EA0B32C7-6BEA-4882-8B00-E85AAB1217EF}"/>
                  </a:ext>
                </a:extLst>
              </p:cNvPr>
              <p:cNvSpPr/>
              <p:nvPr/>
            </p:nvSpPr>
            <p:spPr>
              <a:xfrm>
                <a:off x="5027531" y="3387395"/>
                <a:ext cx="114401" cy="127361"/>
              </a:xfrm>
              <a:custGeom>
                <a:avLst/>
                <a:gdLst>
                  <a:gd name="connsiteX0" fmla="*/ 82 w 114401"/>
                  <a:gd name="connsiteY0" fmla="*/ 127330 h 127361"/>
                  <a:gd name="connsiteX1" fmla="*/ 65169 w 114401"/>
                  <a:gd name="connsiteY1" fmla="*/ 3505 h 127361"/>
                  <a:gd name="connsiteX2" fmla="*/ 104857 w 114401"/>
                  <a:gd name="connsiteY2" fmla="*/ 40018 h 127361"/>
                  <a:gd name="connsiteX3" fmla="*/ 114382 w 114401"/>
                  <a:gd name="connsiteY3" fmla="*/ 103518 h 127361"/>
                  <a:gd name="connsiteX4" fmla="*/ 106444 w 114401"/>
                  <a:gd name="connsiteY4" fmla="*/ 41605 h 127361"/>
                  <a:gd name="connsiteX5" fmla="*/ 79457 w 114401"/>
                  <a:gd name="connsiteY5" fmla="*/ 16205 h 127361"/>
                  <a:gd name="connsiteX6" fmla="*/ 82 w 114401"/>
                  <a:gd name="connsiteY6" fmla="*/ 127330 h 1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01" h="127361">
                    <a:moveTo>
                      <a:pt x="82" y="127330"/>
                    </a:moveTo>
                    <a:cubicBezTo>
                      <a:pt x="-2299" y="125213"/>
                      <a:pt x="47706" y="18057"/>
                      <a:pt x="65169" y="3505"/>
                    </a:cubicBezTo>
                    <a:cubicBezTo>
                      <a:pt x="82632" y="-11047"/>
                      <a:pt x="96655" y="23349"/>
                      <a:pt x="104857" y="40018"/>
                    </a:cubicBezTo>
                    <a:cubicBezTo>
                      <a:pt x="113059" y="56687"/>
                      <a:pt x="114118" y="103254"/>
                      <a:pt x="114382" y="103518"/>
                    </a:cubicBezTo>
                    <a:cubicBezTo>
                      <a:pt x="114646" y="103782"/>
                      <a:pt x="112265" y="56157"/>
                      <a:pt x="106444" y="41605"/>
                    </a:cubicBezTo>
                    <a:cubicBezTo>
                      <a:pt x="100623" y="27053"/>
                      <a:pt x="94803" y="6680"/>
                      <a:pt x="79457" y="16205"/>
                    </a:cubicBezTo>
                    <a:cubicBezTo>
                      <a:pt x="64111" y="25730"/>
                      <a:pt x="2463" y="129447"/>
                      <a:pt x="82" y="127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E8CD2FB3-459D-4742-A56F-6D59AFB4DE06}"/>
                  </a:ext>
                </a:extLst>
              </p:cNvPr>
              <p:cNvSpPr/>
              <p:nvPr/>
            </p:nvSpPr>
            <p:spPr>
              <a:xfrm>
                <a:off x="5076820" y="3333750"/>
                <a:ext cx="91043" cy="165707"/>
              </a:xfrm>
              <a:custGeom>
                <a:avLst/>
                <a:gdLst>
                  <a:gd name="connsiteX0" fmla="*/ 42868 w 91043"/>
                  <a:gd name="connsiteY0" fmla="*/ 0 h 165707"/>
                  <a:gd name="connsiteX1" fmla="*/ 19055 w 91043"/>
                  <a:gd name="connsiteY1" fmla="*/ 50800 h 165707"/>
                  <a:gd name="connsiteX2" fmla="*/ 49218 w 91043"/>
                  <a:gd name="connsiteY2" fmla="*/ 71438 h 165707"/>
                  <a:gd name="connsiteX3" fmla="*/ 63505 w 91043"/>
                  <a:gd name="connsiteY3" fmla="*/ 104775 h 165707"/>
                  <a:gd name="connsiteX4" fmla="*/ 90493 w 91043"/>
                  <a:gd name="connsiteY4" fmla="*/ 165100 h 165707"/>
                  <a:gd name="connsiteX5" fmla="*/ 79380 w 91043"/>
                  <a:gd name="connsiteY5" fmla="*/ 131763 h 165707"/>
                  <a:gd name="connsiteX6" fmla="*/ 52393 w 91043"/>
                  <a:gd name="connsiteY6" fmla="*/ 66675 h 165707"/>
                  <a:gd name="connsiteX7" fmla="*/ 5 w 91043"/>
                  <a:gd name="connsiteY7" fmla="*/ 50800 h 165707"/>
                  <a:gd name="connsiteX8" fmla="*/ 42868 w 91043"/>
                  <a:gd name="connsiteY8" fmla="*/ 0 h 16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43" h="165707">
                    <a:moveTo>
                      <a:pt x="42868" y="0"/>
                    </a:moveTo>
                    <a:cubicBezTo>
                      <a:pt x="46043" y="0"/>
                      <a:pt x="17997" y="38894"/>
                      <a:pt x="19055" y="50800"/>
                    </a:cubicBezTo>
                    <a:cubicBezTo>
                      <a:pt x="20113" y="62706"/>
                      <a:pt x="41810" y="62442"/>
                      <a:pt x="49218" y="71438"/>
                    </a:cubicBezTo>
                    <a:cubicBezTo>
                      <a:pt x="56626" y="80434"/>
                      <a:pt x="56626" y="89165"/>
                      <a:pt x="63505" y="104775"/>
                    </a:cubicBezTo>
                    <a:cubicBezTo>
                      <a:pt x="70384" y="120385"/>
                      <a:pt x="87847" y="160602"/>
                      <a:pt x="90493" y="165100"/>
                    </a:cubicBezTo>
                    <a:cubicBezTo>
                      <a:pt x="93139" y="169598"/>
                      <a:pt x="85730" y="148167"/>
                      <a:pt x="79380" y="131763"/>
                    </a:cubicBezTo>
                    <a:cubicBezTo>
                      <a:pt x="73030" y="115359"/>
                      <a:pt x="65622" y="80169"/>
                      <a:pt x="52393" y="66675"/>
                    </a:cubicBezTo>
                    <a:cubicBezTo>
                      <a:pt x="39164" y="53181"/>
                      <a:pt x="534" y="59796"/>
                      <a:pt x="5" y="50800"/>
                    </a:cubicBezTo>
                    <a:cubicBezTo>
                      <a:pt x="-524" y="41804"/>
                      <a:pt x="39693" y="0"/>
                      <a:pt x="4286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01F0B38D-FF84-4F40-8C62-64EA441E3484}"/>
                  </a:ext>
                </a:extLst>
              </p:cNvPr>
              <p:cNvSpPr/>
              <p:nvPr/>
            </p:nvSpPr>
            <p:spPr>
              <a:xfrm>
                <a:off x="5063719" y="3536952"/>
                <a:ext cx="124970" cy="244601"/>
              </a:xfrm>
              <a:custGeom>
                <a:avLst/>
                <a:gdLst>
                  <a:gd name="connsiteX0" fmla="*/ 406 w 124970"/>
                  <a:gd name="connsiteY0" fmla="*/ 1586 h 244601"/>
                  <a:gd name="connsiteX1" fmla="*/ 95656 w 124970"/>
                  <a:gd name="connsiteY1" fmla="*/ 165098 h 244601"/>
                  <a:gd name="connsiteX2" fmla="*/ 122644 w 124970"/>
                  <a:gd name="connsiteY2" fmla="*/ 244473 h 244601"/>
                  <a:gd name="connsiteX3" fmla="*/ 122644 w 124970"/>
                  <a:gd name="connsiteY3" fmla="*/ 180973 h 244601"/>
                  <a:gd name="connsiteX4" fmla="*/ 114706 w 124970"/>
                  <a:gd name="connsiteY4" fmla="*/ 80961 h 244601"/>
                  <a:gd name="connsiteX5" fmla="*/ 109944 w 124970"/>
                  <a:gd name="connsiteY5" fmla="*/ 169861 h 244601"/>
                  <a:gd name="connsiteX6" fmla="*/ 94069 w 124970"/>
                  <a:gd name="connsiteY6" fmla="*/ 128586 h 244601"/>
                  <a:gd name="connsiteX7" fmla="*/ 62319 w 124970"/>
                  <a:gd name="connsiteY7" fmla="*/ 84136 h 244601"/>
                  <a:gd name="connsiteX8" fmla="*/ 406 w 124970"/>
                  <a:gd name="connsiteY8" fmla="*/ 1586 h 24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970" h="244601">
                    <a:moveTo>
                      <a:pt x="406" y="1586"/>
                    </a:moveTo>
                    <a:cubicBezTo>
                      <a:pt x="5962" y="15080"/>
                      <a:pt x="75283" y="124617"/>
                      <a:pt x="95656" y="165098"/>
                    </a:cubicBezTo>
                    <a:cubicBezTo>
                      <a:pt x="116029" y="205579"/>
                      <a:pt x="118146" y="241827"/>
                      <a:pt x="122644" y="244473"/>
                    </a:cubicBezTo>
                    <a:cubicBezTo>
                      <a:pt x="127142" y="247119"/>
                      <a:pt x="123967" y="208225"/>
                      <a:pt x="122644" y="180973"/>
                    </a:cubicBezTo>
                    <a:cubicBezTo>
                      <a:pt x="121321" y="153721"/>
                      <a:pt x="116823" y="82813"/>
                      <a:pt x="114706" y="80961"/>
                    </a:cubicBezTo>
                    <a:cubicBezTo>
                      <a:pt x="112589" y="79109"/>
                      <a:pt x="113383" y="161924"/>
                      <a:pt x="109944" y="169861"/>
                    </a:cubicBezTo>
                    <a:cubicBezTo>
                      <a:pt x="106505" y="177798"/>
                      <a:pt x="102006" y="142873"/>
                      <a:pt x="94069" y="128586"/>
                    </a:cubicBezTo>
                    <a:cubicBezTo>
                      <a:pt x="86132" y="114299"/>
                      <a:pt x="76871" y="103715"/>
                      <a:pt x="62319" y="84136"/>
                    </a:cubicBezTo>
                    <a:cubicBezTo>
                      <a:pt x="47767" y="64557"/>
                      <a:pt x="-5150" y="-11908"/>
                      <a:pt x="406" y="15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114639ED-96B1-421B-B427-3E35E08FEC11}"/>
                  </a:ext>
                </a:extLst>
              </p:cNvPr>
              <p:cNvSpPr/>
              <p:nvPr/>
            </p:nvSpPr>
            <p:spPr>
              <a:xfrm>
                <a:off x="5059357" y="3433282"/>
                <a:ext cx="94126" cy="121172"/>
              </a:xfrm>
              <a:custGeom>
                <a:avLst/>
                <a:gdLst>
                  <a:gd name="connsiteX0" fmla="*/ 6 w 94126"/>
                  <a:gd name="connsiteY0" fmla="*/ 121131 h 121172"/>
                  <a:gd name="connsiteX1" fmla="*/ 46043 w 94126"/>
                  <a:gd name="connsiteY1" fmla="*/ 14768 h 121172"/>
                  <a:gd name="connsiteX2" fmla="*/ 93668 w 94126"/>
                  <a:gd name="connsiteY2" fmla="*/ 70331 h 121172"/>
                  <a:gd name="connsiteX3" fmla="*/ 71443 w 94126"/>
                  <a:gd name="connsiteY3" fmla="*/ 117956 h 121172"/>
                  <a:gd name="connsiteX4" fmla="*/ 93668 w 94126"/>
                  <a:gd name="connsiteY4" fmla="*/ 54456 h 121172"/>
                  <a:gd name="connsiteX5" fmla="*/ 49218 w 94126"/>
                  <a:gd name="connsiteY5" fmla="*/ 481 h 121172"/>
                  <a:gd name="connsiteX6" fmla="*/ 6 w 94126"/>
                  <a:gd name="connsiteY6" fmla="*/ 121131 h 12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126" h="121172">
                    <a:moveTo>
                      <a:pt x="6" y="121131"/>
                    </a:moveTo>
                    <a:cubicBezTo>
                      <a:pt x="-523" y="123512"/>
                      <a:pt x="30433" y="23235"/>
                      <a:pt x="46043" y="14768"/>
                    </a:cubicBezTo>
                    <a:cubicBezTo>
                      <a:pt x="61653" y="6301"/>
                      <a:pt x="89435" y="53133"/>
                      <a:pt x="93668" y="70331"/>
                    </a:cubicBezTo>
                    <a:cubicBezTo>
                      <a:pt x="97901" y="87529"/>
                      <a:pt x="71443" y="120602"/>
                      <a:pt x="71443" y="117956"/>
                    </a:cubicBezTo>
                    <a:cubicBezTo>
                      <a:pt x="71443" y="115310"/>
                      <a:pt x="97372" y="74035"/>
                      <a:pt x="93668" y="54456"/>
                    </a:cubicBezTo>
                    <a:cubicBezTo>
                      <a:pt x="89964" y="34877"/>
                      <a:pt x="65622" y="-4811"/>
                      <a:pt x="49218" y="481"/>
                    </a:cubicBezTo>
                    <a:cubicBezTo>
                      <a:pt x="32814" y="5773"/>
                      <a:pt x="535" y="118750"/>
                      <a:pt x="6" y="121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7E480378-1A4E-4FAB-8DF1-DF53491706BF}"/>
                  </a:ext>
                </a:extLst>
              </p:cNvPr>
              <p:cNvSpPr/>
              <p:nvPr/>
            </p:nvSpPr>
            <p:spPr>
              <a:xfrm>
                <a:off x="4640148" y="3985790"/>
                <a:ext cx="89495" cy="153907"/>
              </a:xfrm>
              <a:custGeom>
                <a:avLst/>
                <a:gdLst>
                  <a:gd name="connsiteX0" fmla="*/ 115 w 89495"/>
                  <a:gd name="connsiteY0" fmla="*/ 423 h 153907"/>
                  <a:gd name="connsiteX1" fmla="*/ 68377 w 89495"/>
                  <a:gd name="connsiteY1" fmla="*/ 113135 h 153907"/>
                  <a:gd name="connsiteX2" fmla="*/ 89015 w 89495"/>
                  <a:gd name="connsiteY2" fmla="*/ 152823 h 153907"/>
                  <a:gd name="connsiteX3" fmla="*/ 52502 w 89495"/>
                  <a:gd name="connsiteY3" fmla="*/ 76623 h 153907"/>
                  <a:gd name="connsiteX4" fmla="*/ 115 w 89495"/>
                  <a:gd name="connsiteY4" fmla="*/ 423 h 15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495" h="153907">
                    <a:moveTo>
                      <a:pt x="115" y="423"/>
                    </a:moveTo>
                    <a:cubicBezTo>
                      <a:pt x="2761" y="6508"/>
                      <a:pt x="53560" y="87735"/>
                      <a:pt x="68377" y="113135"/>
                    </a:cubicBezTo>
                    <a:cubicBezTo>
                      <a:pt x="83194" y="138535"/>
                      <a:pt x="91661" y="158908"/>
                      <a:pt x="89015" y="152823"/>
                    </a:cubicBezTo>
                    <a:cubicBezTo>
                      <a:pt x="86369" y="146738"/>
                      <a:pt x="64144" y="97790"/>
                      <a:pt x="52502" y="76623"/>
                    </a:cubicBezTo>
                    <a:cubicBezTo>
                      <a:pt x="40860" y="55456"/>
                      <a:pt x="-2531" y="-5662"/>
                      <a:pt x="115" y="4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E54EA4E4-0944-460B-842E-E2D76AFF8407}"/>
                  </a:ext>
                </a:extLst>
              </p:cNvPr>
              <p:cNvSpPr/>
              <p:nvPr/>
            </p:nvSpPr>
            <p:spPr>
              <a:xfrm>
                <a:off x="4825918" y="3882706"/>
                <a:ext cx="125518" cy="225700"/>
              </a:xfrm>
              <a:custGeom>
                <a:avLst/>
                <a:gdLst>
                  <a:gd name="connsiteX0" fmla="*/ 123907 w 125518"/>
                  <a:gd name="connsiteY0" fmla="*/ 8257 h 225700"/>
                  <a:gd name="connsiteX1" fmla="*/ 1670 w 125518"/>
                  <a:gd name="connsiteY1" fmla="*/ 219394 h 225700"/>
                  <a:gd name="connsiteX2" fmla="*/ 50882 w 125518"/>
                  <a:gd name="connsiteY2" fmla="*/ 168594 h 225700"/>
                  <a:gd name="connsiteX3" fmla="*/ 20720 w 125518"/>
                  <a:gd name="connsiteY3" fmla="*/ 151132 h 225700"/>
                  <a:gd name="connsiteX4" fmla="*/ 44532 w 125518"/>
                  <a:gd name="connsiteY4" fmla="*/ 97157 h 225700"/>
                  <a:gd name="connsiteX5" fmla="*/ 52470 w 125518"/>
                  <a:gd name="connsiteY5" fmla="*/ 319 h 225700"/>
                  <a:gd name="connsiteX6" fmla="*/ 52470 w 125518"/>
                  <a:gd name="connsiteY6" fmla="*/ 68582 h 225700"/>
                  <a:gd name="connsiteX7" fmla="*/ 46120 w 125518"/>
                  <a:gd name="connsiteY7" fmla="*/ 140019 h 225700"/>
                  <a:gd name="connsiteX8" fmla="*/ 69932 w 125518"/>
                  <a:gd name="connsiteY8" fmla="*/ 100332 h 225700"/>
                  <a:gd name="connsiteX9" fmla="*/ 123907 w 125518"/>
                  <a:gd name="connsiteY9" fmla="*/ 8257 h 22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518" h="225700">
                    <a:moveTo>
                      <a:pt x="123907" y="8257"/>
                    </a:moveTo>
                    <a:cubicBezTo>
                      <a:pt x="112530" y="28101"/>
                      <a:pt x="13841" y="192671"/>
                      <a:pt x="1670" y="219394"/>
                    </a:cubicBezTo>
                    <a:cubicBezTo>
                      <a:pt x="-10501" y="246117"/>
                      <a:pt x="47707" y="179971"/>
                      <a:pt x="50882" y="168594"/>
                    </a:cubicBezTo>
                    <a:cubicBezTo>
                      <a:pt x="54057" y="157217"/>
                      <a:pt x="21778" y="163038"/>
                      <a:pt x="20720" y="151132"/>
                    </a:cubicBezTo>
                    <a:cubicBezTo>
                      <a:pt x="19662" y="139226"/>
                      <a:pt x="39240" y="122292"/>
                      <a:pt x="44532" y="97157"/>
                    </a:cubicBezTo>
                    <a:cubicBezTo>
                      <a:pt x="49824" y="72022"/>
                      <a:pt x="51147" y="5081"/>
                      <a:pt x="52470" y="319"/>
                    </a:cubicBezTo>
                    <a:cubicBezTo>
                      <a:pt x="53793" y="-4443"/>
                      <a:pt x="53528" y="45299"/>
                      <a:pt x="52470" y="68582"/>
                    </a:cubicBezTo>
                    <a:cubicBezTo>
                      <a:pt x="51412" y="91865"/>
                      <a:pt x="43210" y="134727"/>
                      <a:pt x="46120" y="140019"/>
                    </a:cubicBezTo>
                    <a:cubicBezTo>
                      <a:pt x="49030" y="145311"/>
                      <a:pt x="56703" y="118324"/>
                      <a:pt x="69932" y="100332"/>
                    </a:cubicBezTo>
                    <a:cubicBezTo>
                      <a:pt x="83161" y="82340"/>
                      <a:pt x="135284" y="-11587"/>
                      <a:pt x="123907" y="8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71AAE492-611E-4C33-BD1F-BB6176629DC5}"/>
                  </a:ext>
                </a:extLst>
              </p:cNvPr>
              <p:cNvSpPr/>
              <p:nvPr/>
            </p:nvSpPr>
            <p:spPr>
              <a:xfrm>
                <a:off x="4601261" y="3722686"/>
                <a:ext cx="64764" cy="228873"/>
              </a:xfrm>
              <a:custGeom>
                <a:avLst/>
                <a:gdLst>
                  <a:gd name="connsiteX0" fmla="*/ 8839 w 64764"/>
                  <a:gd name="connsiteY0" fmla="*/ 2 h 228873"/>
                  <a:gd name="connsiteX1" fmla="*/ 10427 w 64764"/>
                  <a:gd name="connsiteY1" fmla="*/ 122239 h 228873"/>
                  <a:gd name="connsiteX2" fmla="*/ 62814 w 64764"/>
                  <a:gd name="connsiteY2" fmla="*/ 227014 h 228873"/>
                  <a:gd name="connsiteX3" fmla="*/ 48527 w 64764"/>
                  <a:gd name="connsiteY3" fmla="*/ 184152 h 228873"/>
                  <a:gd name="connsiteX4" fmla="*/ 902 w 64764"/>
                  <a:gd name="connsiteY4" fmla="*/ 119064 h 228873"/>
                  <a:gd name="connsiteX5" fmla="*/ 8839 w 64764"/>
                  <a:gd name="connsiteY5" fmla="*/ 2 h 22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64" h="228873">
                    <a:moveTo>
                      <a:pt x="8839" y="2"/>
                    </a:moveTo>
                    <a:cubicBezTo>
                      <a:pt x="10426" y="531"/>
                      <a:pt x="1431" y="84404"/>
                      <a:pt x="10427" y="122239"/>
                    </a:cubicBezTo>
                    <a:cubicBezTo>
                      <a:pt x="19423" y="160074"/>
                      <a:pt x="56464" y="216695"/>
                      <a:pt x="62814" y="227014"/>
                    </a:cubicBezTo>
                    <a:cubicBezTo>
                      <a:pt x="69164" y="237333"/>
                      <a:pt x="58846" y="202144"/>
                      <a:pt x="48527" y="184152"/>
                    </a:cubicBezTo>
                    <a:cubicBezTo>
                      <a:pt x="38208" y="166160"/>
                      <a:pt x="4871" y="147110"/>
                      <a:pt x="902" y="119064"/>
                    </a:cubicBezTo>
                    <a:cubicBezTo>
                      <a:pt x="-3067" y="91018"/>
                      <a:pt x="7252" y="-527"/>
                      <a:pt x="8839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3E7A4885-D27A-47F8-91AE-5D145BC8ED8F}"/>
                  </a:ext>
                </a:extLst>
              </p:cNvPr>
              <p:cNvSpPr/>
              <p:nvPr/>
            </p:nvSpPr>
            <p:spPr>
              <a:xfrm>
                <a:off x="5033234" y="3633717"/>
                <a:ext cx="69347" cy="209938"/>
              </a:xfrm>
              <a:custGeom>
                <a:avLst/>
                <a:gdLst>
                  <a:gd name="connsiteX0" fmla="*/ 18191 w 69347"/>
                  <a:gd name="connsiteY0" fmla="*/ 71 h 209938"/>
                  <a:gd name="connsiteX1" fmla="*/ 18191 w 69347"/>
                  <a:gd name="connsiteY1" fmla="*/ 125483 h 209938"/>
                  <a:gd name="connsiteX2" fmla="*/ 3904 w 69347"/>
                  <a:gd name="connsiteY2" fmla="*/ 209621 h 209938"/>
                  <a:gd name="connsiteX3" fmla="*/ 27716 w 69347"/>
                  <a:gd name="connsiteY3" fmla="*/ 154058 h 209938"/>
                  <a:gd name="connsiteX4" fmla="*/ 68991 w 69347"/>
                  <a:gd name="connsiteY4" fmla="*/ 149296 h 209938"/>
                  <a:gd name="connsiteX5" fmla="*/ 2316 w 69347"/>
                  <a:gd name="connsiteY5" fmla="*/ 108021 h 209938"/>
                  <a:gd name="connsiteX6" fmla="*/ 18191 w 69347"/>
                  <a:gd name="connsiteY6" fmla="*/ 71 h 20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347" h="209938">
                    <a:moveTo>
                      <a:pt x="18191" y="71"/>
                    </a:moveTo>
                    <a:cubicBezTo>
                      <a:pt x="20837" y="2981"/>
                      <a:pt x="20572" y="90558"/>
                      <a:pt x="18191" y="125483"/>
                    </a:cubicBezTo>
                    <a:cubicBezTo>
                      <a:pt x="15810" y="160408"/>
                      <a:pt x="2317" y="204859"/>
                      <a:pt x="3904" y="209621"/>
                    </a:cubicBezTo>
                    <a:cubicBezTo>
                      <a:pt x="5491" y="214383"/>
                      <a:pt x="16868" y="164112"/>
                      <a:pt x="27716" y="154058"/>
                    </a:cubicBezTo>
                    <a:cubicBezTo>
                      <a:pt x="38564" y="144004"/>
                      <a:pt x="73224" y="156969"/>
                      <a:pt x="68991" y="149296"/>
                    </a:cubicBezTo>
                    <a:cubicBezTo>
                      <a:pt x="64758" y="141623"/>
                      <a:pt x="11841" y="132098"/>
                      <a:pt x="2316" y="108021"/>
                    </a:cubicBezTo>
                    <a:cubicBezTo>
                      <a:pt x="-7209" y="83944"/>
                      <a:pt x="15545" y="-2839"/>
                      <a:pt x="18191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FCA8C91A-B646-4199-9835-FB95EFD36665}"/>
                  </a:ext>
                </a:extLst>
              </p:cNvPr>
              <p:cNvSpPr/>
              <p:nvPr/>
            </p:nvSpPr>
            <p:spPr>
              <a:xfrm>
                <a:off x="5087933" y="3932116"/>
                <a:ext cx="153813" cy="104974"/>
              </a:xfrm>
              <a:custGeom>
                <a:avLst/>
                <a:gdLst>
                  <a:gd name="connsiteX0" fmla="*/ 142880 w 153813"/>
                  <a:gd name="connsiteY0" fmla="*/ 122 h 104974"/>
                  <a:gd name="connsiteX1" fmla="*/ 152405 w 153813"/>
                  <a:gd name="connsiteY1" fmla="*/ 100134 h 104974"/>
                  <a:gd name="connsiteX2" fmla="*/ 107955 w 153813"/>
                  <a:gd name="connsiteY2" fmla="*/ 85847 h 104974"/>
                  <a:gd name="connsiteX3" fmla="*/ 5 w 153813"/>
                  <a:gd name="connsiteY3" fmla="*/ 55684 h 104974"/>
                  <a:gd name="connsiteX4" fmla="*/ 112717 w 153813"/>
                  <a:gd name="connsiteY4" fmla="*/ 93784 h 104974"/>
                  <a:gd name="connsiteX5" fmla="*/ 144467 w 153813"/>
                  <a:gd name="connsiteY5" fmla="*/ 79497 h 104974"/>
                  <a:gd name="connsiteX6" fmla="*/ 142880 w 153813"/>
                  <a:gd name="connsiteY6" fmla="*/ 122 h 104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813" h="104974">
                    <a:moveTo>
                      <a:pt x="142880" y="122"/>
                    </a:moveTo>
                    <a:cubicBezTo>
                      <a:pt x="144203" y="3561"/>
                      <a:pt x="158226" y="85847"/>
                      <a:pt x="152405" y="100134"/>
                    </a:cubicBezTo>
                    <a:cubicBezTo>
                      <a:pt x="146584" y="114421"/>
                      <a:pt x="133355" y="93255"/>
                      <a:pt x="107955" y="85847"/>
                    </a:cubicBezTo>
                    <a:cubicBezTo>
                      <a:pt x="82555" y="78439"/>
                      <a:pt x="-789" y="54361"/>
                      <a:pt x="5" y="55684"/>
                    </a:cubicBezTo>
                    <a:cubicBezTo>
                      <a:pt x="799" y="57007"/>
                      <a:pt x="88640" y="89815"/>
                      <a:pt x="112717" y="93784"/>
                    </a:cubicBezTo>
                    <a:cubicBezTo>
                      <a:pt x="136794" y="97753"/>
                      <a:pt x="138117" y="92197"/>
                      <a:pt x="144467" y="79497"/>
                    </a:cubicBezTo>
                    <a:cubicBezTo>
                      <a:pt x="150817" y="66797"/>
                      <a:pt x="141557" y="-3317"/>
                      <a:pt x="142880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DF97ABD8-C3BF-4F69-B6A8-D7F181D30F56}"/>
                  </a:ext>
                </a:extLst>
              </p:cNvPr>
              <p:cNvSpPr/>
              <p:nvPr/>
            </p:nvSpPr>
            <p:spPr>
              <a:xfrm>
                <a:off x="4762594" y="3973408"/>
                <a:ext cx="217904" cy="149164"/>
              </a:xfrm>
              <a:custGeom>
                <a:avLst/>
                <a:gdLst>
                  <a:gd name="connsiteX0" fmla="*/ 3081 w 217904"/>
                  <a:gd name="connsiteY0" fmla="*/ 105 h 149164"/>
                  <a:gd name="connsiteX1" fmla="*/ 20544 w 217904"/>
                  <a:gd name="connsiteY1" fmla="*/ 133455 h 149164"/>
                  <a:gd name="connsiteX2" fmla="*/ 74519 w 217904"/>
                  <a:gd name="connsiteY2" fmla="*/ 138217 h 149164"/>
                  <a:gd name="connsiteX3" fmla="*/ 217394 w 217904"/>
                  <a:gd name="connsiteY3" fmla="*/ 141392 h 149164"/>
                  <a:gd name="connsiteX4" fmla="*/ 18956 w 217904"/>
                  <a:gd name="connsiteY4" fmla="*/ 147742 h 149164"/>
                  <a:gd name="connsiteX5" fmla="*/ 7844 w 217904"/>
                  <a:gd name="connsiteY5" fmla="*/ 111230 h 149164"/>
                  <a:gd name="connsiteX6" fmla="*/ 3081 w 217904"/>
                  <a:gd name="connsiteY6" fmla="*/ 105 h 149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904" h="149164">
                    <a:moveTo>
                      <a:pt x="3081" y="105"/>
                    </a:moveTo>
                    <a:cubicBezTo>
                      <a:pt x="5198" y="3809"/>
                      <a:pt x="8638" y="110436"/>
                      <a:pt x="20544" y="133455"/>
                    </a:cubicBezTo>
                    <a:cubicBezTo>
                      <a:pt x="32450" y="156474"/>
                      <a:pt x="74519" y="138217"/>
                      <a:pt x="74519" y="138217"/>
                    </a:cubicBezTo>
                    <a:cubicBezTo>
                      <a:pt x="107327" y="139540"/>
                      <a:pt x="226655" y="139805"/>
                      <a:pt x="217394" y="141392"/>
                    </a:cubicBezTo>
                    <a:cubicBezTo>
                      <a:pt x="208134" y="142980"/>
                      <a:pt x="53881" y="152769"/>
                      <a:pt x="18956" y="147742"/>
                    </a:cubicBezTo>
                    <a:cubicBezTo>
                      <a:pt x="-15969" y="142715"/>
                      <a:pt x="8108" y="130809"/>
                      <a:pt x="7844" y="111230"/>
                    </a:cubicBezTo>
                    <a:cubicBezTo>
                      <a:pt x="7580" y="91651"/>
                      <a:pt x="964" y="-3599"/>
                      <a:pt x="3081" y="1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FB4FFBBC-0F78-4806-B35A-45566A264A59}"/>
                  </a:ext>
                </a:extLst>
              </p:cNvPr>
              <p:cNvSpPr/>
              <p:nvPr/>
            </p:nvSpPr>
            <p:spPr>
              <a:xfrm>
                <a:off x="4556124" y="3965541"/>
                <a:ext cx="146131" cy="165164"/>
              </a:xfrm>
              <a:custGeom>
                <a:avLst/>
                <a:gdLst>
                  <a:gd name="connsiteX0" fmla="*/ 1 w 146131"/>
                  <a:gd name="connsiteY0" fmla="*/ 34 h 165164"/>
                  <a:gd name="connsiteX1" fmla="*/ 53976 w 146131"/>
                  <a:gd name="connsiteY1" fmla="*/ 123859 h 165164"/>
                  <a:gd name="connsiteX2" fmla="*/ 146051 w 146131"/>
                  <a:gd name="connsiteY2" fmla="*/ 165134 h 165164"/>
                  <a:gd name="connsiteX3" fmla="*/ 69851 w 146131"/>
                  <a:gd name="connsiteY3" fmla="*/ 130209 h 165164"/>
                  <a:gd name="connsiteX4" fmla="*/ 55564 w 146131"/>
                  <a:gd name="connsiteY4" fmla="*/ 111159 h 165164"/>
                  <a:gd name="connsiteX5" fmla="*/ 1 w 146131"/>
                  <a:gd name="connsiteY5" fmla="*/ 34 h 16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131" h="165164">
                    <a:moveTo>
                      <a:pt x="1" y="34"/>
                    </a:moveTo>
                    <a:cubicBezTo>
                      <a:pt x="-264" y="2151"/>
                      <a:pt x="29634" y="96342"/>
                      <a:pt x="53976" y="123859"/>
                    </a:cubicBezTo>
                    <a:cubicBezTo>
                      <a:pt x="78318" y="151376"/>
                      <a:pt x="143405" y="164076"/>
                      <a:pt x="146051" y="165134"/>
                    </a:cubicBezTo>
                    <a:cubicBezTo>
                      <a:pt x="148697" y="166192"/>
                      <a:pt x="84932" y="139205"/>
                      <a:pt x="69851" y="130209"/>
                    </a:cubicBezTo>
                    <a:cubicBezTo>
                      <a:pt x="54770" y="121213"/>
                      <a:pt x="66147" y="128357"/>
                      <a:pt x="55564" y="111159"/>
                    </a:cubicBezTo>
                    <a:cubicBezTo>
                      <a:pt x="44981" y="93961"/>
                      <a:pt x="266" y="-2083"/>
                      <a:pt x="1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0085417C-5B57-458E-AAD5-6FE64E54A50B}"/>
                  </a:ext>
                </a:extLst>
              </p:cNvPr>
              <p:cNvSpPr/>
              <p:nvPr/>
            </p:nvSpPr>
            <p:spPr>
              <a:xfrm>
                <a:off x="4785357" y="2955924"/>
                <a:ext cx="110213" cy="257664"/>
              </a:xfrm>
              <a:custGeom>
                <a:avLst/>
                <a:gdLst>
                  <a:gd name="connsiteX0" fmla="*/ 16831 w 110213"/>
                  <a:gd name="connsiteY0" fmla="*/ 1 h 257664"/>
                  <a:gd name="connsiteX1" fmla="*/ 18418 w 110213"/>
                  <a:gd name="connsiteY1" fmla="*/ 90489 h 257664"/>
                  <a:gd name="connsiteX2" fmla="*/ 108906 w 110213"/>
                  <a:gd name="connsiteY2" fmla="*/ 252414 h 257664"/>
                  <a:gd name="connsiteX3" fmla="*/ 69218 w 110213"/>
                  <a:gd name="connsiteY3" fmla="*/ 217489 h 257664"/>
                  <a:gd name="connsiteX4" fmla="*/ 29531 w 110213"/>
                  <a:gd name="connsiteY4" fmla="*/ 211139 h 257664"/>
                  <a:gd name="connsiteX5" fmla="*/ 62868 w 110213"/>
                  <a:gd name="connsiteY5" fmla="*/ 187326 h 257664"/>
                  <a:gd name="connsiteX6" fmla="*/ 31118 w 110213"/>
                  <a:gd name="connsiteY6" fmla="*/ 138114 h 257664"/>
                  <a:gd name="connsiteX7" fmla="*/ 956 w 110213"/>
                  <a:gd name="connsiteY7" fmla="*/ 92076 h 257664"/>
                  <a:gd name="connsiteX8" fmla="*/ 16831 w 110213"/>
                  <a:gd name="connsiteY8" fmla="*/ 1 h 25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213" h="257664">
                    <a:moveTo>
                      <a:pt x="16831" y="1"/>
                    </a:moveTo>
                    <a:cubicBezTo>
                      <a:pt x="19741" y="-264"/>
                      <a:pt x="3072" y="48420"/>
                      <a:pt x="18418" y="90489"/>
                    </a:cubicBezTo>
                    <a:cubicBezTo>
                      <a:pt x="33764" y="132558"/>
                      <a:pt x="100439" y="231247"/>
                      <a:pt x="108906" y="252414"/>
                    </a:cubicBezTo>
                    <a:cubicBezTo>
                      <a:pt x="117373" y="273581"/>
                      <a:pt x="82447" y="224368"/>
                      <a:pt x="69218" y="217489"/>
                    </a:cubicBezTo>
                    <a:cubicBezTo>
                      <a:pt x="55989" y="210610"/>
                      <a:pt x="30589" y="216166"/>
                      <a:pt x="29531" y="211139"/>
                    </a:cubicBezTo>
                    <a:cubicBezTo>
                      <a:pt x="28473" y="206112"/>
                      <a:pt x="62604" y="199497"/>
                      <a:pt x="62868" y="187326"/>
                    </a:cubicBezTo>
                    <a:cubicBezTo>
                      <a:pt x="63132" y="175155"/>
                      <a:pt x="41437" y="153989"/>
                      <a:pt x="31118" y="138114"/>
                    </a:cubicBezTo>
                    <a:cubicBezTo>
                      <a:pt x="20799" y="122239"/>
                      <a:pt x="6248" y="110597"/>
                      <a:pt x="956" y="92076"/>
                    </a:cubicBezTo>
                    <a:cubicBezTo>
                      <a:pt x="-4336" y="73555"/>
                      <a:pt x="13921" y="266"/>
                      <a:pt x="1683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72A0E4C6-CAAF-4EBD-AA85-794C6B200A71}"/>
                  </a:ext>
                </a:extLst>
              </p:cNvPr>
              <p:cNvSpPr/>
              <p:nvPr/>
            </p:nvSpPr>
            <p:spPr>
              <a:xfrm>
                <a:off x="4875524" y="3038474"/>
                <a:ext cx="142219" cy="182128"/>
              </a:xfrm>
              <a:custGeom>
                <a:avLst/>
                <a:gdLst>
                  <a:gd name="connsiteX0" fmla="*/ 140976 w 142219"/>
                  <a:gd name="connsiteY0" fmla="*/ 1 h 182128"/>
                  <a:gd name="connsiteX1" fmla="*/ 101289 w 142219"/>
                  <a:gd name="connsiteY1" fmla="*/ 163514 h 182128"/>
                  <a:gd name="connsiteX2" fmla="*/ 60014 w 142219"/>
                  <a:gd name="connsiteY2" fmla="*/ 177801 h 182128"/>
                  <a:gd name="connsiteX3" fmla="*/ 1276 w 142219"/>
                  <a:gd name="connsiteY3" fmla="*/ 180976 h 182128"/>
                  <a:gd name="connsiteX4" fmla="*/ 120339 w 142219"/>
                  <a:gd name="connsiteY4" fmla="*/ 160339 h 182128"/>
                  <a:gd name="connsiteX5" fmla="*/ 140976 w 142219"/>
                  <a:gd name="connsiteY5" fmla="*/ 1 h 182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219" h="182128">
                    <a:moveTo>
                      <a:pt x="140976" y="1"/>
                    </a:moveTo>
                    <a:cubicBezTo>
                      <a:pt x="137801" y="530"/>
                      <a:pt x="114783" y="133881"/>
                      <a:pt x="101289" y="163514"/>
                    </a:cubicBezTo>
                    <a:cubicBezTo>
                      <a:pt x="87795" y="193147"/>
                      <a:pt x="76683" y="174891"/>
                      <a:pt x="60014" y="177801"/>
                    </a:cubicBezTo>
                    <a:cubicBezTo>
                      <a:pt x="43345" y="180711"/>
                      <a:pt x="-8778" y="183886"/>
                      <a:pt x="1276" y="180976"/>
                    </a:cubicBezTo>
                    <a:cubicBezTo>
                      <a:pt x="11330" y="178066"/>
                      <a:pt x="98114" y="186268"/>
                      <a:pt x="120339" y="160339"/>
                    </a:cubicBezTo>
                    <a:cubicBezTo>
                      <a:pt x="142564" y="134410"/>
                      <a:pt x="144151" y="-528"/>
                      <a:pt x="140976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E7CFE1CF-B4E0-4C2A-909F-7FAE09CF99F0}"/>
                  </a:ext>
                </a:extLst>
              </p:cNvPr>
              <p:cNvSpPr/>
              <p:nvPr/>
            </p:nvSpPr>
            <p:spPr>
              <a:xfrm>
                <a:off x="4660078" y="2077818"/>
                <a:ext cx="114244" cy="70940"/>
              </a:xfrm>
              <a:custGeom>
                <a:avLst/>
                <a:gdLst>
                  <a:gd name="connsiteX0" fmla="*/ 50035 w 114244"/>
                  <a:gd name="connsiteY0" fmla="*/ 1807 h 70940"/>
                  <a:gd name="connsiteX1" fmla="*/ 113535 w 114244"/>
                  <a:gd name="connsiteY1" fmla="*/ 57370 h 70940"/>
                  <a:gd name="connsiteX2" fmla="*/ 81785 w 114244"/>
                  <a:gd name="connsiteY2" fmla="*/ 65307 h 70940"/>
                  <a:gd name="connsiteX3" fmla="*/ 45272 w 114244"/>
                  <a:gd name="connsiteY3" fmla="*/ 68482 h 70940"/>
                  <a:gd name="connsiteX4" fmla="*/ 57972 w 114244"/>
                  <a:gd name="connsiteY4" fmla="*/ 70070 h 70940"/>
                  <a:gd name="connsiteX5" fmla="*/ 38922 w 114244"/>
                  <a:gd name="connsiteY5" fmla="*/ 54195 h 70940"/>
                  <a:gd name="connsiteX6" fmla="*/ 822 w 114244"/>
                  <a:gd name="connsiteY6" fmla="*/ 17682 h 70940"/>
                  <a:gd name="connsiteX7" fmla="*/ 50035 w 114244"/>
                  <a:gd name="connsiteY7" fmla="*/ 1807 h 7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244" h="70940">
                    <a:moveTo>
                      <a:pt x="50035" y="1807"/>
                    </a:moveTo>
                    <a:cubicBezTo>
                      <a:pt x="68820" y="8422"/>
                      <a:pt x="108243" y="46787"/>
                      <a:pt x="113535" y="57370"/>
                    </a:cubicBezTo>
                    <a:cubicBezTo>
                      <a:pt x="118827" y="67953"/>
                      <a:pt x="93162" y="63455"/>
                      <a:pt x="81785" y="65307"/>
                    </a:cubicBezTo>
                    <a:cubicBezTo>
                      <a:pt x="70408" y="67159"/>
                      <a:pt x="49241" y="67688"/>
                      <a:pt x="45272" y="68482"/>
                    </a:cubicBezTo>
                    <a:cubicBezTo>
                      <a:pt x="41303" y="69276"/>
                      <a:pt x="59030" y="72451"/>
                      <a:pt x="57972" y="70070"/>
                    </a:cubicBezTo>
                    <a:cubicBezTo>
                      <a:pt x="56914" y="67689"/>
                      <a:pt x="48447" y="62926"/>
                      <a:pt x="38922" y="54195"/>
                    </a:cubicBezTo>
                    <a:cubicBezTo>
                      <a:pt x="29397" y="45464"/>
                      <a:pt x="-5793" y="27207"/>
                      <a:pt x="822" y="17682"/>
                    </a:cubicBezTo>
                    <a:cubicBezTo>
                      <a:pt x="7437" y="8157"/>
                      <a:pt x="31250" y="-4808"/>
                      <a:pt x="50035" y="1807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86CA0AF5-3858-4E50-B881-50E63833829C}"/>
                  </a:ext>
                </a:extLst>
              </p:cNvPr>
              <p:cNvSpPr/>
              <p:nvPr/>
            </p:nvSpPr>
            <p:spPr>
              <a:xfrm>
                <a:off x="4725466" y="1989850"/>
                <a:ext cx="180755" cy="70725"/>
              </a:xfrm>
              <a:custGeom>
                <a:avLst/>
                <a:gdLst>
                  <a:gd name="connsiteX0" fmla="*/ 10047 w 180755"/>
                  <a:gd name="connsiteY0" fmla="*/ 875 h 70725"/>
                  <a:gd name="connsiteX1" fmla="*/ 176734 w 180755"/>
                  <a:gd name="connsiteY1" fmla="*/ 23100 h 70725"/>
                  <a:gd name="connsiteX2" fmla="*/ 127522 w 180755"/>
                  <a:gd name="connsiteY2" fmla="*/ 32625 h 70725"/>
                  <a:gd name="connsiteX3" fmla="*/ 110059 w 180755"/>
                  <a:gd name="connsiteY3" fmla="*/ 65963 h 70725"/>
                  <a:gd name="connsiteX4" fmla="*/ 16397 w 180755"/>
                  <a:gd name="connsiteY4" fmla="*/ 56438 h 70725"/>
                  <a:gd name="connsiteX5" fmla="*/ 16397 w 180755"/>
                  <a:gd name="connsiteY5" fmla="*/ 70725 h 70725"/>
                  <a:gd name="connsiteX6" fmla="*/ 17984 w 180755"/>
                  <a:gd name="connsiteY6" fmla="*/ 56438 h 70725"/>
                  <a:gd name="connsiteX7" fmla="*/ 10047 w 180755"/>
                  <a:gd name="connsiteY7" fmla="*/ 875 h 7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55" h="70725">
                    <a:moveTo>
                      <a:pt x="10047" y="875"/>
                    </a:moveTo>
                    <a:cubicBezTo>
                      <a:pt x="36505" y="-4681"/>
                      <a:pt x="157155" y="17808"/>
                      <a:pt x="176734" y="23100"/>
                    </a:cubicBezTo>
                    <a:cubicBezTo>
                      <a:pt x="196313" y="28392"/>
                      <a:pt x="138634" y="25481"/>
                      <a:pt x="127522" y="32625"/>
                    </a:cubicBezTo>
                    <a:cubicBezTo>
                      <a:pt x="116410" y="39769"/>
                      <a:pt x="128580" y="61994"/>
                      <a:pt x="110059" y="65963"/>
                    </a:cubicBezTo>
                    <a:cubicBezTo>
                      <a:pt x="91538" y="69932"/>
                      <a:pt x="32007" y="55644"/>
                      <a:pt x="16397" y="56438"/>
                    </a:cubicBezTo>
                    <a:cubicBezTo>
                      <a:pt x="787" y="57232"/>
                      <a:pt x="16133" y="70725"/>
                      <a:pt x="16397" y="70725"/>
                    </a:cubicBezTo>
                    <a:cubicBezTo>
                      <a:pt x="16661" y="70725"/>
                      <a:pt x="18249" y="67815"/>
                      <a:pt x="17984" y="56438"/>
                    </a:cubicBezTo>
                    <a:cubicBezTo>
                      <a:pt x="17719" y="45061"/>
                      <a:pt x="-16411" y="6431"/>
                      <a:pt x="10047" y="875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205A886D-48A5-4385-A9A8-F06DABEA9B59}"/>
                  </a:ext>
                </a:extLst>
              </p:cNvPr>
              <p:cNvSpPr/>
              <p:nvPr/>
            </p:nvSpPr>
            <p:spPr>
              <a:xfrm>
                <a:off x="4835014" y="2002567"/>
                <a:ext cx="214047" cy="216758"/>
              </a:xfrm>
              <a:custGeom>
                <a:avLst/>
                <a:gdLst>
                  <a:gd name="connsiteX0" fmla="*/ 511 w 214047"/>
                  <a:gd name="connsiteY0" fmla="*/ 858 h 216758"/>
                  <a:gd name="connsiteX1" fmla="*/ 90999 w 214047"/>
                  <a:gd name="connsiteY1" fmla="*/ 8796 h 216758"/>
                  <a:gd name="connsiteX2" fmla="*/ 116399 w 214047"/>
                  <a:gd name="connsiteY2" fmla="*/ 42133 h 216758"/>
                  <a:gd name="connsiteX3" fmla="*/ 162436 w 214047"/>
                  <a:gd name="connsiteY3" fmla="*/ 99283 h 216758"/>
                  <a:gd name="connsiteX4" fmla="*/ 210061 w 214047"/>
                  <a:gd name="connsiteY4" fmla="*/ 154846 h 216758"/>
                  <a:gd name="connsiteX5" fmla="*/ 208474 w 214047"/>
                  <a:gd name="connsiteY5" fmla="*/ 216758 h 216758"/>
                  <a:gd name="connsiteX6" fmla="*/ 184661 w 214047"/>
                  <a:gd name="connsiteY6" fmla="*/ 154846 h 216758"/>
                  <a:gd name="connsiteX7" fmla="*/ 146561 w 214047"/>
                  <a:gd name="connsiteY7" fmla="*/ 96108 h 216758"/>
                  <a:gd name="connsiteX8" fmla="*/ 175136 w 214047"/>
                  <a:gd name="connsiteY8" fmla="*/ 121508 h 216758"/>
                  <a:gd name="connsiteX9" fmla="*/ 114811 w 214047"/>
                  <a:gd name="connsiteY9" fmla="*/ 46896 h 216758"/>
                  <a:gd name="connsiteX10" fmla="*/ 117986 w 214047"/>
                  <a:gd name="connsiteY10" fmla="*/ 46896 h 216758"/>
                  <a:gd name="connsiteX11" fmla="*/ 106874 w 214047"/>
                  <a:gd name="connsiteY11" fmla="*/ 27846 h 216758"/>
                  <a:gd name="connsiteX12" fmla="*/ 73536 w 214047"/>
                  <a:gd name="connsiteY12" fmla="*/ 27846 h 216758"/>
                  <a:gd name="connsiteX13" fmla="*/ 59249 w 214047"/>
                  <a:gd name="connsiteY13" fmla="*/ 80233 h 216758"/>
                  <a:gd name="connsiteX14" fmla="*/ 52899 w 214047"/>
                  <a:gd name="connsiteY14" fmla="*/ 24671 h 216758"/>
                  <a:gd name="connsiteX15" fmla="*/ 511 w 214047"/>
                  <a:gd name="connsiteY15" fmla="*/ 858 h 21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4047" h="216758">
                    <a:moveTo>
                      <a:pt x="511" y="858"/>
                    </a:moveTo>
                    <a:cubicBezTo>
                      <a:pt x="6861" y="-1788"/>
                      <a:pt x="71684" y="1917"/>
                      <a:pt x="90999" y="8796"/>
                    </a:cubicBezTo>
                    <a:cubicBezTo>
                      <a:pt x="110314" y="15675"/>
                      <a:pt x="104493" y="27052"/>
                      <a:pt x="116399" y="42133"/>
                    </a:cubicBezTo>
                    <a:cubicBezTo>
                      <a:pt x="128305" y="57214"/>
                      <a:pt x="146826" y="80498"/>
                      <a:pt x="162436" y="99283"/>
                    </a:cubicBezTo>
                    <a:cubicBezTo>
                      <a:pt x="178046" y="118069"/>
                      <a:pt x="202388" y="135267"/>
                      <a:pt x="210061" y="154846"/>
                    </a:cubicBezTo>
                    <a:cubicBezTo>
                      <a:pt x="217734" y="174425"/>
                      <a:pt x="212707" y="216758"/>
                      <a:pt x="208474" y="216758"/>
                    </a:cubicBezTo>
                    <a:cubicBezTo>
                      <a:pt x="204241" y="216758"/>
                      <a:pt x="194980" y="174954"/>
                      <a:pt x="184661" y="154846"/>
                    </a:cubicBezTo>
                    <a:cubicBezTo>
                      <a:pt x="174342" y="134738"/>
                      <a:pt x="148148" y="101664"/>
                      <a:pt x="146561" y="96108"/>
                    </a:cubicBezTo>
                    <a:cubicBezTo>
                      <a:pt x="144974" y="90552"/>
                      <a:pt x="180428" y="129710"/>
                      <a:pt x="175136" y="121508"/>
                    </a:cubicBezTo>
                    <a:cubicBezTo>
                      <a:pt x="169844" y="113306"/>
                      <a:pt x="124336" y="59331"/>
                      <a:pt x="114811" y="46896"/>
                    </a:cubicBezTo>
                    <a:cubicBezTo>
                      <a:pt x="105286" y="34461"/>
                      <a:pt x="119309" y="50071"/>
                      <a:pt x="117986" y="46896"/>
                    </a:cubicBezTo>
                    <a:cubicBezTo>
                      <a:pt x="116663" y="43721"/>
                      <a:pt x="114282" y="31021"/>
                      <a:pt x="106874" y="27846"/>
                    </a:cubicBezTo>
                    <a:cubicBezTo>
                      <a:pt x="99466" y="24671"/>
                      <a:pt x="81473" y="19115"/>
                      <a:pt x="73536" y="27846"/>
                    </a:cubicBezTo>
                    <a:cubicBezTo>
                      <a:pt x="65599" y="36577"/>
                      <a:pt x="62688" y="80762"/>
                      <a:pt x="59249" y="80233"/>
                    </a:cubicBezTo>
                    <a:cubicBezTo>
                      <a:pt x="55810" y="79704"/>
                      <a:pt x="56868" y="35783"/>
                      <a:pt x="52899" y="24671"/>
                    </a:cubicBezTo>
                    <a:cubicBezTo>
                      <a:pt x="48930" y="13559"/>
                      <a:pt x="-5839" y="3504"/>
                      <a:pt x="511" y="85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6EB8520D-AB6B-4FE2-B974-21A785BF67D7}"/>
                  </a:ext>
                </a:extLst>
              </p:cNvPr>
              <p:cNvSpPr/>
              <p:nvPr/>
            </p:nvSpPr>
            <p:spPr>
              <a:xfrm>
                <a:off x="5961063" y="1651000"/>
                <a:ext cx="187335" cy="29075"/>
              </a:xfrm>
              <a:custGeom>
                <a:avLst/>
                <a:gdLst>
                  <a:gd name="connsiteX0" fmla="*/ 0 w 187335"/>
                  <a:gd name="connsiteY0" fmla="*/ 0 h 29075"/>
                  <a:gd name="connsiteX1" fmla="*/ 85725 w 187335"/>
                  <a:gd name="connsiteY1" fmla="*/ 28575 h 29075"/>
                  <a:gd name="connsiteX2" fmla="*/ 98425 w 187335"/>
                  <a:gd name="connsiteY2" fmla="*/ 17463 h 29075"/>
                  <a:gd name="connsiteX3" fmla="*/ 123825 w 187335"/>
                  <a:gd name="connsiteY3" fmla="*/ 7938 h 29075"/>
                  <a:gd name="connsiteX4" fmla="*/ 187325 w 187335"/>
                  <a:gd name="connsiteY4" fmla="*/ 12700 h 29075"/>
                  <a:gd name="connsiteX5" fmla="*/ 128587 w 187335"/>
                  <a:gd name="connsiteY5" fmla="*/ 14288 h 29075"/>
                  <a:gd name="connsiteX6" fmla="*/ 96837 w 187335"/>
                  <a:gd name="connsiteY6" fmla="*/ 20638 h 29075"/>
                  <a:gd name="connsiteX7" fmla="*/ 82550 w 187335"/>
                  <a:gd name="connsiteY7" fmla="*/ 23813 h 29075"/>
                  <a:gd name="connsiteX8" fmla="*/ 0 w 187335"/>
                  <a:gd name="connsiteY8" fmla="*/ 0 h 2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335" h="29075">
                    <a:moveTo>
                      <a:pt x="0" y="0"/>
                    </a:moveTo>
                    <a:cubicBezTo>
                      <a:pt x="529" y="794"/>
                      <a:pt x="69321" y="25665"/>
                      <a:pt x="85725" y="28575"/>
                    </a:cubicBezTo>
                    <a:cubicBezTo>
                      <a:pt x="102129" y="31485"/>
                      <a:pt x="92075" y="20902"/>
                      <a:pt x="98425" y="17463"/>
                    </a:cubicBezTo>
                    <a:cubicBezTo>
                      <a:pt x="104775" y="14024"/>
                      <a:pt x="109008" y="8732"/>
                      <a:pt x="123825" y="7938"/>
                    </a:cubicBezTo>
                    <a:cubicBezTo>
                      <a:pt x="138642" y="7144"/>
                      <a:pt x="186531" y="11642"/>
                      <a:pt x="187325" y="12700"/>
                    </a:cubicBezTo>
                    <a:cubicBezTo>
                      <a:pt x="188119" y="13758"/>
                      <a:pt x="143668" y="12965"/>
                      <a:pt x="128587" y="14288"/>
                    </a:cubicBezTo>
                    <a:cubicBezTo>
                      <a:pt x="113506" y="15611"/>
                      <a:pt x="104510" y="19051"/>
                      <a:pt x="96837" y="20638"/>
                    </a:cubicBezTo>
                    <a:cubicBezTo>
                      <a:pt x="89164" y="22225"/>
                      <a:pt x="93927" y="26988"/>
                      <a:pt x="82550" y="23813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: 図形 1">
                <a:extLst>
                  <a:ext uri="{FF2B5EF4-FFF2-40B4-BE49-F238E27FC236}">
                    <a16:creationId xmlns:a16="http://schemas.microsoft.com/office/drawing/2014/main" id="{3CC5FEE0-1129-4AA5-BCFE-6FCB0E2BC82B}"/>
                  </a:ext>
                </a:extLst>
              </p:cNvPr>
              <p:cNvSpPr/>
              <p:nvPr/>
            </p:nvSpPr>
            <p:spPr>
              <a:xfrm>
                <a:off x="5578945" y="2819234"/>
                <a:ext cx="160374" cy="356863"/>
              </a:xfrm>
              <a:custGeom>
                <a:avLst/>
                <a:gdLst>
                  <a:gd name="connsiteX0" fmla="*/ 159868 w 160374"/>
                  <a:gd name="connsiteY0" fmla="*/ 166 h 356863"/>
                  <a:gd name="connsiteX1" fmla="*/ 72555 w 160374"/>
                  <a:gd name="connsiteY1" fmla="*/ 158916 h 356863"/>
                  <a:gd name="connsiteX2" fmla="*/ 15405 w 160374"/>
                  <a:gd name="connsiteY2" fmla="*/ 252579 h 356863"/>
                  <a:gd name="connsiteX3" fmla="*/ 28105 w 160374"/>
                  <a:gd name="connsiteY3" fmla="*/ 277979 h 356863"/>
                  <a:gd name="connsiteX4" fmla="*/ 105893 w 160374"/>
                  <a:gd name="connsiteY4" fmla="*/ 355766 h 356863"/>
                  <a:gd name="connsiteX5" fmla="*/ 55093 w 160374"/>
                  <a:gd name="connsiteY5" fmla="*/ 317666 h 356863"/>
                  <a:gd name="connsiteX6" fmla="*/ 1118 w 160374"/>
                  <a:gd name="connsiteY6" fmla="*/ 235116 h 356863"/>
                  <a:gd name="connsiteX7" fmla="*/ 29693 w 160374"/>
                  <a:gd name="connsiteY7" fmla="*/ 190666 h 356863"/>
                  <a:gd name="connsiteX8" fmla="*/ 159868 w 160374"/>
                  <a:gd name="connsiteY8" fmla="*/ 166 h 35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374" h="356863">
                    <a:moveTo>
                      <a:pt x="159868" y="166"/>
                    </a:moveTo>
                    <a:cubicBezTo>
                      <a:pt x="167012" y="-5126"/>
                      <a:pt x="96632" y="116847"/>
                      <a:pt x="72555" y="158916"/>
                    </a:cubicBezTo>
                    <a:cubicBezTo>
                      <a:pt x="48478" y="200985"/>
                      <a:pt x="22813" y="232735"/>
                      <a:pt x="15405" y="252579"/>
                    </a:cubicBezTo>
                    <a:cubicBezTo>
                      <a:pt x="7997" y="272423"/>
                      <a:pt x="13024" y="260781"/>
                      <a:pt x="28105" y="277979"/>
                    </a:cubicBezTo>
                    <a:cubicBezTo>
                      <a:pt x="43186" y="295177"/>
                      <a:pt x="101395" y="349152"/>
                      <a:pt x="105893" y="355766"/>
                    </a:cubicBezTo>
                    <a:cubicBezTo>
                      <a:pt x="110391" y="362380"/>
                      <a:pt x="72555" y="337774"/>
                      <a:pt x="55093" y="317666"/>
                    </a:cubicBezTo>
                    <a:cubicBezTo>
                      <a:pt x="37631" y="297558"/>
                      <a:pt x="5351" y="256283"/>
                      <a:pt x="1118" y="235116"/>
                    </a:cubicBezTo>
                    <a:cubicBezTo>
                      <a:pt x="-3115" y="213949"/>
                      <a:pt x="4293" y="227178"/>
                      <a:pt x="29693" y="190666"/>
                    </a:cubicBezTo>
                    <a:cubicBezTo>
                      <a:pt x="55093" y="154154"/>
                      <a:pt x="152724" y="5458"/>
                      <a:pt x="159868" y="1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: 図形 2">
                <a:extLst>
                  <a:ext uri="{FF2B5EF4-FFF2-40B4-BE49-F238E27FC236}">
                    <a16:creationId xmlns:a16="http://schemas.microsoft.com/office/drawing/2014/main" id="{F4C096F9-14A8-4A11-B0B5-31F6D0A92697}"/>
                  </a:ext>
                </a:extLst>
              </p:cNvPr>
              <p:cNvSpPr/>
              <p:nvPr/>
            </p:nvSpPr>
            <p:spPr>
              <a:xfrm>
                <a:off x="5710238" y="3192463"/>
                <a:ext cx="261624" cy="226532"/>
              </a:xfrm>
              <a:custGeom>
                <a:avLst/>
                <a:gdLst>
                  <a:gd name="connsiteX0" fmla="*/ 0 w 261624"/>
                  <a:gd name="connsiteY0" fmla="*/ 0 h 226532"/>
                  <a:gd name="connsiteX1" fmla="*/ 122237 w 261624"/>
                  <a:gd name="connsiteY1" fmla="*/ 119062 h 226532"/>
                  <a:gd name="connsiteX2" fmla="*/ 258762 w 261624"/>
                  <a:gd name="connsiteY2" fmla="*/ 225425 h 226532"/>
                  <a:gd name="connsiteX3" fmla="*/ 209550 w 261624"/>
                  <a:gd name="connsiteY3" fmla="*/ 171450 h 226532"/>
                  <a:gd name="connsiteX4" fmla="*/ 144462 w 261624"/>
                  <a:gd name="connsiteY4" fmla="*/ 120650 h 226532"/>
                  <a:gd name="connsiteX5" fmla="*/ 84137 w 261624"/>
                  <a:gd name="connsiteY5" fmla="*/ 66675 h 226532"/>
                  <a:gd name="connsiteX6" fmla="*/ 0 w 261624"/>
                  <a:gd name="connsiteY6" fmla="*/ 0 h 226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624" h="226532">
                    <a:moveTo>
                      <a:pt x="0" y="0"/>
                    </a:moveTo>
                    <a:cubicBezTo>
                      <a:pt x="39555" y="40745"/>
                      <a:pt x="79110" y="81491"/>
                      <a:pt x="122237" y="119062"/>
                    </a:cubicBezTo>
                    <a:cubicBezTo>
                      <a:pt x="165364" y="156633"/>
                      <a:pt x="244210" y="216694"/>
                      <a:pt x="258762" y="225425"/>
                    </a:cubicBezTo>
                    <a:cubicBezTo>
                      <a:pt x="273314" y="234156"/>
                      <a:pt x="228600" y="188912"/>
                      <a:pt x="209550" y="171450"/>
                    </a:cubicBezTo>
                    <a:cubicBezTo>
                      <a:pt x="190500" y="153988"/>
                      <a:pt x="165364" y="138113"/>
                      <a:pt x="144462" y="120650"/>
                    </a:cubicBezTo>
                    <a:cubicBezTo>
                      <a:pt x="123560" y="103188"/>
                      <a:pt x="84137" y="66675"/>
                      <a:pt x="84137" y="6667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7CAA8BE5-4F6B-421B-BD29-550B518D2095}"/>
                  </a:ext>
                </a:extLst>
              </p:cNvPr>
              <p:cNvSpPr/>
              <p:nvPr/>
            </p:nvSpPr>
            <p:spPr>
              <a:xfrm>
                <a:off x="5599113" y="3062288"/>
                <a:ext cx="400818" cy="350837"/>
              </a:xfrm>
              <a:custGeom>
                <a:avLst/>
                <a:gdLst>
                  <a:gd name="connsiteX0" fmla="*/ 0 w 400818"/>
                  <a:gd name="connsiteY0" fmla="*/ 0 h 350837"/>
                  <a:gd name="connsiteX1" fmla="*/ 138112 w 400818"/>
                  <a:gd name="connsiteY1" fmla="*/ 96837 h 350837"/>
                  <a:gd name="connsiteX2" fmla="*/ 147637 w 400818"/>
                  <a:gd name="connsiteY2" fmla="*/ 112712 h 350837"/>
                  <a:gd name="connsiteX3" fmla="*/ 277812 w 400818"/>
                  <a:gd name="connsiteY3" fmla="*/ 219075 h 350837"/>
                  <a:gd name="connsiteX4" fmla="*/ 279400 w 400818"/>
                  <a:gd name="connsiteY4" fmla="*/ 219075 h 350837"/>
                  <a:gd name="connsiteX5" fmla="*/ 382587 w 400818"/>
                  <a:gd name="connsiteY5" fmla="*/ 315912 h 350837"/>
                  <a:gd name="connsiteX6" fmla="*/ 400050 w 400818"/>
                  <a:gd name="connsiteY6" fmla="*/ 350837 h 350837"/>
                  <a:gd name="connsiteX7" fmla="*/ 373062 w 400818"/>
                  <a:gd name="connsiteY7" fmla="*/ 315912 h 350837"/>
                  <a:gd name="connsiteX8" fmla="*/ 317500 w 400818"/>
                  <a:gd name="connsiteY8" fmla="*/ 258762 h 350837"/>
                  <a:gd name="connsiteX9" fmla="*/ 271462 w 400818"/>
                  <a:gd name="connsiteY9" fmla="*/ 214312 h 350837"/>
                  <a:gd name="connsiteX10" fmla="*/ 238125 w 400818"/>
                  <a:gd name="connsiteY10" fmla="*/ 196850 h 350837"/>
                  <a:gd name="connsiteX11" fmla="*/ 139700 w 400818"/>
                  <a:gd name="connsiteY11" fmla="*/ 106362 h 350837"/>
                  <a:gd name="connsiteX12" fmla="*/ 65087 w 400818"/>
                  <a:gd name="connsiteY12" fmla="*/ 53975 h 350837"/>
                  <a:gd name="connsiteX13" fmla="*/ 0 w 400818"/>
                  <a:gd name="connsiteY13" fmla="*/ 0 h 35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0818" h="350837">
                    <a:moveTo>
                      <a:pt x="0" y="0"/>
                    </a:moveTo>
                    <a:cubicBezTo>
                      <a:pt x="56753" y="39026"/>
                      <a:pt x="113506" y="78052"/>
                      <a:pt x="138112" y="96837"/>
                    </a:cubicBezTo>
                    <a:cubicBezTo>
                      <a:pt x="162718" y="115622"/>
                      <a:pt x="124354" y="92339"/>
                      <a:pt x="147637" y="112712"/>
                    </a:cubicBezTo>
                    <a:cubicBezTo>
                      <a:pt x="170920" y="133085"/>
                      <a:pt x="255852" y="201348"/>
                      <a:pt x="277812" y="219075"/>
                    </a:cubicBezTo>
                    <a:cubicBezTo>
                      <a:pt x="299772" y="236802"/>
                      <a:pt x="261938" y="202936"/>
                      <a:pt x="279400" y="219075"/>
                    </a:cubicBezTo>
                    <a:cubicBezTo>
                      <a:pt x="296862" y="235214"/>
                      <a:pt x="362479" y="293952"/>
                      <a:pt x="382587" y="315912"/>
                    </a:cubicBezTo>
                    <a:cubicBezTo>
                      <a:pt x="402695" y="337872"/>
                      <a:pt x="401637" y="350837"/>
                      <a:pt x="400050" y="350837"/>
                    </a:cubicBezTo>
                    <a:cubicBezTo>
                      <a:pt x="398463" y="350837"/>
                      <a:pt x="386820" y="331258"/>
                      <a:pt x="373062" y="315912"/>
                    </a:cubicBezTo>
                    <a:cubicBezTo>
                      <a:pt x="359304" y="300566"/>
                      <a:pt x="334433" y="275695"/>
                      <a:pt x="317500" y="258762"/>
                    </a:cubicBezTo>
                    <a:cubicBezTo>
                      <a:pt x="300567" y="241829"/>
                      <a:pt x="284691" y="224631"/>
                      <a:pt x="271462" y="214312"/>
                    </a:cubicBezTo>
                    <a:cubicBezTo>
                      <a:pt x="258233" y="203993"/>
                      <a:pt x="260085" y="214842"/>
                      <a:pt x="238125" y="196850"/>
                    </a:cubicBezTo>
                    <a:cubicBezTo>
                      <a:pt x="216165" y="178858"/>
                      <a:pt x="168540" y="130174"/>
                      <a:pt x="139700" y="106362"/>
                    </a:cubicBezTo>
                    <a:cubicBezTo>
                      <a:pt x="110860" y="82550"/>
                      <a:pt x="65087" y="53975"/>
                      <a:pt x="65087" y="5397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F982E364-F67E-4FB1-9EF9-EDBD11E87DB3}"/>
                  </a:ext>
                </a:extLst>
              </p:cNvPr>
              <p:cNvSpPr/>
              <p:nvPr/>
            </p:nvSpPr>
            <p:spPr>
              <a:xfrm>
                <a:off x="5984867" y="3427291"/>
                <a:ext cx="131899" cy="473769"/>
              </a:xfrm>
              <a:custGeom>
                <a:avLst/>
                <a:gdLst>
                  <a:gd name="connsiteX0" fmla="*/ 8 w 131899"/>
                  <a:gd name="connsiteY0" fmla="*/ 122 h 473769"/>
                  <a:gd name="connsiteX1" fmla="*/ 77796 w 131899"/>
                  <a:gd name="connsiteY1" fmla="*/ 160459 h 473769"/>
                  <a:gd name="connsiteX2" fmla="*/ 46046 w 131899"/>
                  <a:gd name="connsiteY2" fmla="*/ 57272 h 473769"/>
                  <a:gd name="connsiteX3" fmla="*/ 85733 w 131899"/>
                  <a:gd name="connsiteY3" fmla="*/ 203322 h 473769"/>
                  <a:gd name="connsiteX4" fmla="*/ 80971 w 131899"/>
                  <a:gd name="connsiteY4" fmla="*/ 184272 h 473769"/>
                  <a:gd name="connsiteX5" fmla="*/ 111133 w 131899"/>
                  <a:gd name="connsiteY5" fmla="*/ 343022 h 473769"/>
                  <a:gd name="connsiteX6" fmla="*/ 111133 w 131899"/>
                  <a:gd name="connsiteY6" fmla="*/ 314447 h 473769"/>
                  <a:gd name="connsiteX7" fmla="*/ 131771 w 131899"/>
                  <a:gd name="connsiteY7" fmla="*/ 473197 h 473769"/>
                  <a:gd name="connsiteX8" fmla="*/ 117483 w 131899"/>
                  <a:gd name="connsiteY8" fmla="*/ 358897 h 473769"/>
                  <a:gd name="connsiteX9" fmla="*/ 73033 w 131899"/>
                  <a:gd name="connsiteY9" fmla="*/ 138234 h 473769"/>
                  <a:gd name="connsiteX10" fmla="*/ 8 w 131899"/>
                  <a:gd name="connsiteY10" fmla="*/ 122 h 47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899" h="473769">
                    <a:moveTo>
                      <a:pt x="8" y="122"/>
                    </a:moveTo>
                    <a:cubicBezTo>
                      <a:pt x="802" y="3826"/>
                      <a:pt x="70123" y="150934"/>
                      <a:pt x="77796" y="160459"/>
                    </a:cubicBezTo>
                    <a:cubicBezTo>
                      <a:pt x="85469" y="169984"/>
                      <a:pt x="44723" y="50128"/>
                      <a:pt x="46046" y="57272"/>
                    </a:cubicBezTo>
                    <a:cubicBezTo>
                      <a:pt x="47369" y="64416"/>
                      <a:pt x="79912" y="182155"/>
                      <a:pt x="85733" y="203322"/>
                    </a:cubicBezTo>
                    <a:cubicBezTo>
                      <a:pt x="91554" y="224489"/>
                      <a:pt x="76738" y="160989"/>
                      <a:pt x="80971" y="184272"/>
                    </a:cubicBezTo>
                    <a:cubicBezTo>
                      <a:pt x="85204" y="207555"/>
                      <a:pt x="106106" y="321326"/>
                      <a:pt x="111133" y="343022"/>
                    </a:cubicBezTo>
                    <a:cubicBezTo>
                      <a:pt x="116160" y="364718"/>
                      <a:pt x="107693" y="292751"/>
                      <a:pt x="111133" y="314447"/>
                    </a:cubicBezTo>
                    <a:cubicBezTo>
                      <a:pt x="114573" y="336143"/>
                      <a:pt x="130713" y="465789"/>
                      <a:pt x="131771" y="473197"/>
                    </a:cubicBezTo>
                    <a:cubicBezTo>
                      <a:pt x="132829" y="480605"/>
                      <a:pt x="127273" y="414724"/>
                      <a:pt x="117483" y="358897"/>
                    </a:cubicBezTo>
                    <a:cubicBezTo>
                      <a:pt x="107693" y="303070"/>
                      <a:pt x="92877" y="198823"/>
                      <a:pt x="73033" y="138234"/>
                    </a:cubicBezTo>
                    <a:cubicBezTo>
                      <a:pt x="53189" y="77645"/>
                      <a:pt x="-786" y="-3582"/>
                      <a:pt x="8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AA1C2EC4-2872-4EC4-94B7-8177458E2631}"/>
                  </a:ext>
                </a:extLst>
              </p:cNvPr>
              <p:cNvSpPr/>
              <p:nvPr/>
            </p:nvSpPr>
            <p:spPr>
              <a:xfrm>
                <a:off x="6002208" y="3409004"/>
                <a:ext cx="130394" cy="500299"/>
              </a:xfrm>
              <a:custGeom>
                <a:avLst/>
                <a:gdLst>
                  <a:gd name="connsiteX0" fmla="*/ 1717 w 130394"/>
                  <a:gd name="connsiteY0" fmla="*/ 2534 h 500299"/>
                  <a:gd name="connsiteX1" fmla="*/ 65217 w 130394"/>
                  <a:gd name="connsiteY1" fmla="*/ 137471 h 500299"/>
                  <a:gd name="connsiteX2" fmla="*/ 47755 w 130394"/>
                  <a:gd name="connsiteY2" fmla="*/ 99371 h 500299"/>
                  <a:gd name="connsiteX3" fmla="*/ 82680 w 130394"/>
                  <a:gd name="connsiteY3" fmla="*/ 161284 h 500299"/>
                  <a:gd name="connsiteX4" fmla="*/ 81092 w 130394"/>
                  <a:gd name="connsiteY4" fmla="*/ 156521 h 500299"/>
                  <a:gd name="connsiteX5" fmla="*/ 109667 w 130394"/>
                  <a:gd name="connsiteY5" fmla="*/ 331146 h 500299"/>
                  <a:gd name="connsiteX6" fmla="*/ 114430 w 130394"/>
                  <a:gd name="connsiteY6" fmla="*/ 308921 h 500299"/>
                  <a:gd name="connsiteX7" fmla="*/ 130305 w 130394"/>
                  <a:gd name="connsiteY7" fmla="*/ 499421 h 500299"/>
                  <a:gd name="connsiteX8" fmla="*/ 106492 w 130394"/>
                  <a:gd name="connsiteY8" fmla="*/ 369246 h 500299"/>
                  <a:gd name="connsiteX9" fmla="*/ 66805 w 130394"/>
                  <a:gd name="connsiteY9" fmla="*/ 127946 h 500299"/>
                  <a:gd name="connsiteX10" fmla="*/ 23942 w 130394"/>
                  <a:gd name="connsiteY10" fmla="*/ 56509 h 500299"/>
                  <a:gd name="connsiteX11" fmla="*/ 1717 w 130394"/>
                  <a:gd name="connsiteY11" fmla="*/ 2534 h 500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394" h="500299">
                    <a:moveTo>
                      <a:pt x="1717" y="2534"/>
                    </a:moveTo>
                    <a:cubicBezTo>
                      <a:pt x="8596" y="16028"/>
                      <a:pt x="57544" y="121332"/>
                      <a:pt x="65217" y="137471"/>
                    </a:cubicBezTo>
                    <a:cubicBezTo>
                      <a:pt x="72890" y="153610"/>
                      <a:pt x="44845" y="95402"/>
                      <a:pt x="47755" y="99371"/>
                    </a:cubicBezTo>
                    <a:cubicBezTo>
                      <a:pt x="50665" y="103340"/>
                      <a:pt x="77124" y="151759"/>
                      <a:pt x="82680" y="161284"/>
                    </a:cubicBezTo>
                    <a:cubicBezTo>
                      <a:pt x="88236" y="170809"/>
                      <a:pt x="76594" y="128211"/>
                      <a:pt x="81092" y="156521"/>
                    </a:cubicBezTo>
                    <a:cubicBezTo>
                      <a:pt x="85590" y="184831"/>
                      <a:pt x="104111" y="305746"/>
                      <a:pt x="109667" y="331146"/>
                    </a:cubicBezTo>
                    <a:cubicBezTo>
                      <a:pt x="115223" y="356546"/>
                      <a:pt x="110990" y="280875"/>
                      <a:pt x="114430" y="308921"/>
                    </a:cubicBezTo>
                    <a:cubicBezTo>
                      <a:pt x="117870" y="336967"/>
                      <a:pt x="131628" y="489367"/>
                      <a:pt x="130305" y="499421"/>
                    </a:cubicBezTo>
                    <a:cubicBezTo>
                      <a:pt x="128982" y="509475"/>
                      <a:pt x="117075" y="431158"/>
                      <a:pt x="106492" y="369246"/>
                    </a:cubicBezTo>
                    <a:cubicBezTo>
                      <a:pt x="95909" y="307334"/>
                      <a:pt x="80563" y="180069"/>
                      <a:pt x="66805" y="127946"/>
                    </a:cubicBezTo>
                    <a:cubicBezTo>
                      <a:pt x="53047" y="75823"/>
                      <a:pt x="37965" y="80321"/>
                      <a:pt x="23942" y="56509"/>
                    </a:cubicBezTo>
                    <a:cubicBezTo>
                      <a:pt x="9919" y="32697"/>
                      <a:pt x="-5162" y="-10960"/>
                      <a:pt x="1717" y="25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6E2C38F0-7290-419B-8508-24F14084D255}"/>
                  </a:ext>
                </a:extLst>
              </p:cNvPr>
              <p:cNvSpPr/>
              <p:nvPr/>
            </p:nvSpPr>
            <p:spPr>
              <a:xfrm>
                <a:off x="5787867" y="2824084"/>
                <a:ext cx="283156" cy="695867"/>
              </a:xfrm>
              <a:custGeom>
                <a:avLst/>
                <a:gdLst>
                  <a:gd name="connsiteX0" fmla="*/ 158 w 283156"/>
                  <a:gd name="connsiteY0" fmla="*/ 79 h 695867"/>
                  <a:gd name="connsiteX1" fmla="*/ 104933 w 283156"/>
                  <a:gd name="connsiteY1" fmla="*/ 211216 h 695867"/>
                  <a:gd name="connsiteX2" fmla="*/ 98583 w 283156"/>
                  <a:gd name="connsiteY2" fmla="*/ 163591 h 695867"/>
                  <a:gd name="connsiteX3" fmla="*/ 187483 w 283156"/>
                  <a:gd name="connsiteY3" fmla="*/ 428704 h 695867"/>
                  <a:gd name="connsiteX4" fmla="*/ 185896 w 283156"/>
                  <a:gd name="connsiteY4" fmla="*/ 389016 h 695867"/>
                  <a:gd name="connsiteX5" fmla="*/ 257333 w 283156"/>
                  <a:gd name="connsiteY5" fmla="*/ 623966 h 695867"/>
                  <a:gd name="connsiteX6" fmla="*/ 246221 w 283156"/>
                  <a:gd name="connsiteY6" fmla="*/ 592216 h 695867"/>
                  <a:gd name="connsiteX7" fmla="*/ 282733 w 283156"/>
                  <a:gd name="connsiteY7" fmla="*/ 695404 h 695867"/>
                  <a:gd name="connsiteX8" fmla="*/ 263683 w 283156"/>
                  <a:gd name="connsiteY8" fmla="*/ 623966 h 695867"/>
                  <a:gd name="connsiteX9" fmla="*/ 227171 w 283156"/>
                  <a:gd name="connsiteY9" fmla="*/ 481091 h 695867"/>
                  <a:gd name="connsiteX10" fmla="*/ 170021 w 283156"/>
                  <a:gd name="connsiteY10" fmla="*/ 338216 h 695867"/>
                  <a:gd name="connsiteX11" fmla="*/ 131921 w 283156"/>
                  <a:gd name="connsiteY11" fmla="*/ 238204 h 695867"/>
                  <a:gd name="connsiteX12" fmla="*/ 158 w 283156"/>
                  <a:gd name="connsiteY12" fmla="*/ 79 h 6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3156" h="695867">
                    <a:moveTo>
                      <a:pt x="158" y="79"/>
                    </a:moveTo>
                    <a:cubicBezTo>
                      <a:pt x="-4340" y="-4419"/>
                      <a:pt x="88529" y="183964"/>
                      <a:pt x="104933" y="211216"/>
                    </a:cubicBezTo>
                    <a:cubicBezTo>
                      <a:pt x="121337" y="238468"/>
                      <a:pt x="84825" y="127343"/>
                      <a:pt x="98583" y="163591"/>
                    </a:cubicBezTo>
                    <a:cubicBezTo>
                      <a:pt x="112341" y="199839"/>
                      <a:pt x="172931" y="391133"/>
                      <a:pt x="187483" y="428704"/>
                    </a:cubicBezTo>
                    <a:cubicBezTo>
                      <a:pt x="202035" y="466275"/>
                      <a:pt x="174254" y="356472"/>
                      <a:pt x="185896" y="389016"/>
                    </a:cubicBezTo>
                    <a:cubicBezTo>
                      <a:pt x="197538" y="421560"/>
                      <a:pt x="247279" y="590099"/>
                      <a:pt x="257333" y="623966"/>
                    </a:cubicBezTo>
                    <a:cubicBezTo>
                      <a:pt x="267387" y="657833"/>
                      <a:pt x="246221" y="592216"/>
                      <a:pt x="246221" y="592216"/>
                    </a:cubicBezTo>
                    <a:cubicBezTo>
                      <a:pt x="250454" y="604122"/>
                      <a:pt x="279823" y="690112"/>
                      <a:pt x="282733" y="695404"/>
                    </a:cubicBezTo>
                    <a:cubicBezTo>
                      <a:pt x="285643" y="700696"/>
                      <a:pt x="272943" y="659685"/>
                      <a:pt x="263683" y="623966"/>
                    </a:cubicBezTo>
                    <a:cubicBezTo>
                      <a:pt x="254423" y="588247"/>
                      <a:pt x="242781" y="528716"/>
                      <a:pt x="227171" y="481091"/>
                    </a:cubicBezTo>
                    <a:cubicBezTo>
                      <a:pt x="211561" y="433466"/>
                      <a:pt x="185896" y="378697"/>
                      <a:pt x="170021" y="338216"/>
                    </a:cubicBezTo>
                    <a:cubicBezTo>
                      <a:pt x="154146" y="297735"/>
                      <a:pt x="154940" y="291385"/>
                      <a:pt x="131921" y="238204"/>
                    </a:cubicBezTo>
                    <a:cubicBezTo>
                      <a:pt x="108902" y="185023"/>
                      <a:pt x="4656" y="4577"/>
                      <a:pt x="158" y="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E65F8E95-8119-427E-85FE-1EF318AAF59C}"/>
                  </a:ext>
                </a:extLst>
              </p:cNvPr>
              <p:cNvSpPr/>
              <p:nvPr/>
            </p:nvSpPr>
            <p:spPr>
              <a:xfrm>
                <a:off x="5813090" y="2940425"/>
                <a:ext cx="117069" cy="188603"/>
              </a:xfrm>
              <a:custGeom>
                <a:avLst/>
                <a:gdLst>
                  <a:gd name="connsiteX0" fmla="*/ 335 w 117069"/>
                  <a:gd name="connsiteY0" fmla="*/ 1213 h 188603"/>
                  <a:gd name="connsiteX1" fmla="*/ 113048 w 117069"/>
                  <a:gd name="connsiteY1" fmla="*/ 183775 h 188603"/>
                  <a:gd name="connsiteX2" fmla="*/ 92410 w 117069"/>
                  <a:gd name="connsiteY2" fmla="*/ 136150 h 188603"/>
                  <a:gd name="connsiteX3" fmla="*/ 97173 w 117069"/>
                  <a:gd name="connsiteY3" fmla="*/ 140913 h 188603"/>
                  <a:gd name="connsiteX4" fmla="*/ 78123 w 117069"/>
                  <a:gd name="connsiteY4" fmla="*/ 104400 h 188603"/>
                  <a:gd name="connsiteX5" fmla="*/ 335 w 117069"/>
                  <a:gd name="connsiteY5" fmla="*/ 1213 h 18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069" h="188603">
                    <a:moveTo>
                      <a:pt x="335" y="1213"/>
                    </a:moveTo>
                    <a:cubicBezTo>
                      <a:pt x="6156" y="14442"/>
                      <a:pt x="97702" y="161285"/>
                      <a:pt x="113048" y="183775"/>
                    </a:cubicBezTo>
                    <a:cubicBezTo>
                      <a:pt x="128394" y="206265"/>
                      <a:pt x="95056" y="143294"/>
                      <a:pt x="92410" y="136150"/>
                    </a:cubicBezTo>
                    <a:cubicBezTo>
                      <a:pt x="89764" y="129006"/>
                      <a:pt x="99554" y="146205"/>
                      <a:pt x="97173" y="140913"/>
                    </a:cubicBezTo>
                    <a:cubicBezTo>
                      <a:pt x="94792" y="135621"/>
                      <a:pt x="90029" y="121863"/>
                      <a:pt x="78123" y="104400"/>
                    </a:cubicBezTo>
                    <a:cubicBezTo>
                      <a:pt x="66217" y="86938"/>
                      <a:pt x="-5486" y="-12016"/>
                      <a:pt x="335" y="1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92011C8D-FB03-46C2-AB12-D2D346559996}"/>
                  </a:ext>
                </a:extLst>
              </p:cNvPr>
              <p:cNvSpPr/>
              <p:nvPr/>
            </p:nvSpPr>
            <p:spPr>
              <a:xfrm>
                <a:off x="6149967" y="3341637"/>
                <a:ext cx="81038" cy="430627"/>
              </a:xfrm>
              <a:custGeom>
                <a:avLst/>
                <a:gdLst>
                  <a:gd name="connsiteX0" fmla="*/ 8 w 81038"/>
                  <a:gd name="connsiteY0" fmla="*/ 51 h 430627"/>
                  <a:gd name="connsiteX1" fmla="*/ 23821 w 81038"/>
                  <a:gd name="connsiteY1" fmla="*/ 166738 h 430627"/>
                  <a:gd name="connsiteX2" fmla="*/ 6358 w 81038"/>
                  <a:gd name="connsiteY2" fmla="*/ 77838 h 430627"/>
                  <a:gd name="connsiteX3" fmla="*/ 44458 w 81038"/>
                  <a:gd name="connsiteY3" fmla="*/ 244526 h 430627"/>
                  <a:gd name="connsiteX4" fmla="*/ 42871 w 81038"/>
                  <a:gd name="connsiteY4" fmla="*/ 211188 h 430627"/>
                  <a:gd name="connsiteX5" fmla="*/ 79383 w 81038"/>
                  <a:gd name="connsiteY5" fmla="*/ 415976 h 430627"/>
                  <a:gd name="connsiteX6" fmla="*/ 74621 w 81038"/>
                  <a:gd name="connsiteY6" fmla="*/ 414388 h 430627"/>
                  <a:gd name="connsiteX7" fmla="*/ 73033 w 81038"/>
                  <a:gd name="connsiteY7" fmla="*/ 415976 h 430627"/>
                  <a:gd name="connsiteX8" fmla="*/ 63508 w 81038"/>
                  <a:gd name="connsiteY8" fmla="*/ 336601 h 430627"/>
                  <a:gd name="connsiteX9" fmla="*/ 26996 w 81038"/>
                  <a:gd name="connsiteY9" fmla="*/ 150863 h 430627"/>
                  <a:gd name="connsiteX10" fmla="*/ 8 w 81038"/>
                  <a:gd name="connsiteY10" fmla="*/ 51 h 430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038" h="430627">
                    <a:moveTo>
                      <a:pt x="8" y="51"/>
                    </a:moveTo>
                    <a:cubicBezTo>
                      <a:pt x="-521" y="2697"/>
                      <a:pt x="22763" y="153774"/>
                      <a:pt x="23821" y="166738"/>
                    </a:cubicBezTo>
                    <a:cubicBezTo>
                      <a:pt x="24879" y="179702"/>
                      <a:pt x="2919" y="64873"/>
                      <a:pt x="6358" y="77838"/>
                    </a:cubicBezTo>
                    <a:cubicBezTo>
                      <a:pt x="9797" y="90803"/>
                      <a:pt x="38373" y="222301"/>
                      <a:pt x="44458" y="244526"/>
                    </a:cubicBezTo>
                    <a:cubicBezTo>
                      <a:pt x="50544" y="266751"/>
                      <a:pt x="37050" y="182613"/>
                      <a:pt x="42871" y="211188"/>
                    </a:cubicBezTo>
                    <a:cubicBezTo>
                      <a:pt x="48692" y="239763"/>
                      <a:pt x="74091" y="382109"/>
                      <a:pt x="79383" y="415976"/>
                    </a:cubicBezTo>
                    <a:cubicBezTo>
                      <a:pt x="84675" y="449843"/>
                      <a:pt x="75679" y="414388"/>
                      <a:pt x="74621" y="414388"/>
                    </a:cubicBezTo>
                    <a:cubicBezTo>
                      <a:pt x="73563" y="414388"/>
                      <a:pt x="74885" y="428941"/>
                      <a:pt x="73033" y="415976"/>
                    </a:cubicBezTo>
                    <a:cubicBezTo>
                      <a:pt x="71181" y="403011"/>
                      <a:pt x="71181" y="380787"/>
                      <a:pt x="63508" y="336601"/>
                    </a:cubicBezTo>
                    <a:cubicBezTo>
                      <a:pt x="55835" y="292416"/>
                      <a:pt x="37844" y="204573"/>
                      <a:pt x="26996" y="150863"/>
                    </a:cubicBezTo>
                    <a:cubicBezTo>
                      <a:pt x="16148" y="97153"/>
                      <a:pt x="537" y="-2595"/>
                      <a:pt x="8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64FB959B-80B8-412D-84A8-0120CA0EBA96}"/>
                  </a:ext>
                </a:extLst>
              </p:cNvPr>
              <p:cNvSpPr/>
              <p:nvPr/>
            </p:nvSpPr>
            <p:spPr>
              <a:xfrm>
                <a:off x="6162654" y="3341578"/>
                <a:ext cx="79398" cy="400226"/>
              </a:xfrm>
              <a:custGeom>
                <a:avLst/>
                <a:gdLst>
                  <a:gd name="connsiteX0" fmla="*/ 9546 w 79398"/>
                  <a:gd name="connsiteY0" fmla="*/ 110 h 400226"/>
                  <a:gd name="connsiteX1" fmla="*/ 21 w 79398"/>
                  <a:gd name="connsiteY1" fmla="*/ 128697 h 400226"/>
                  <a:gd name="connsiteX2" fmla="*/ 7959 w 79398"/>
                  <a:gd name="connsiteY2" fmla="*/ 90597 h 400226"/>
                  <a:gd name="connsiteX3" fmla="*/ 36534 w 79398"/>
                  <a:gd name="connsiteY3" fmla="*/ 203310 h 400226"/>
                  <a:gd name="connsiteX4" fmla="*/ 36534 w 79398"/>
                  <a:gd name="connsiteY4" fmla="*/ 174735 h 400226"/>
                  <a:gd name="connsiteX5" fmla="*/ 57171 w 79398"/>
                  <a:gd name="connsiteY5" fmla="*/ 312847 h 400226"/>
                  <a:gd name="connsiteX6" fmla="*/ 57171 w 79398"/>
                  <a:gd name="connsiteY6" fmla="*/ 277922 h 400226"/>
                  <a:gd name="connsiteX7" fmla="*/ 79396 w 79398"/>
                  <a:gd name="connsiteY7" fmla="*/ 400160 h 400226"/>
                  <a:gd name="connsiteX8" fmla="*/ 55584 w 79398"/>
                  <a:gd name="connsiteY8" fmla="*/ 292210 h 400226"/>
                  <a:gd name="connsiteX9" fmla="*/ 15896 w 79398"/>
                  <a:gd name="connsiteY9" fmla="*/ 109647 h 400226"/>
                  <a:gd name="connsiteX10" fmla="*/ 9546 w 79398"/>
                  <a:gd name="connsiteY10" fmla="*/ 110 h 40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398" h="400226">
                    <a:moveTo>
                      <a:pt x="9546" y="110"/>
                    </a:moveTo>
                    <a:cubicBezTo>
                      <a:pt x="6900" y="3285"/>
                      <a:pt x="285" y="113616"/>
                      <a:pt x="21" y="128697"/>
                    </a:cubicBezTo>
                    <a:cubicBezTo>
                      <a:pt x="-243" y="143778"/>
                      <a:pt x="1873" y="78162"/>
                      <a:pt x="7959" y="90597"/>
                    </a:cubicBezTo>
                    <a:cubicBezTo>
                      <a:pt x="14045" y="103033"/>
                      <a:pt x="31771" y="189287"/>
                      <a:pt x="36534" y="203310"/>
                    </a:cubicBezTo>
                    <a:cubicBezTo>
                      <a:pt x="41297" y="217333"/>
                      <a:pt x="33095" y="156479"/>
                      <a:pt x="36534" y="174735"/>
                    </a:cubicBezTo>
                    <a:cubicBezTo>
                      <a:pt x="39974" y="192991"/>
                      <a:pt x="53732" y="295649"/>
                      <a:pt x="57171" y="312847"/>
                    </a:cubicBezTo>
                    <a:cubicBezTo>
                      <a:pt x="60610" y="330045"/>
                      <a:pt x="53467" y="263370"/>
                      <a:pt x="57171" y="277922"/>
                    </a:cubicBezTo>
                    <a:cubicBezTo>
                      <a:pt x="60875" y="292474"/>
                      <a:pt x="79660" y="397779"/>
                      <a:pt x="79396" y="400160"/>
                    </a:cubicBezTo>
                    <a:cubicBezTo>
                      <a:pt x="79132" y="402541"/>
                      <a:pt x="66167" y="340629"/>
                      <a:pt x="55584" y="292210"/>
                    </a:cubicBezTo>
                    <a:cubicBezTo>
                      <a:pt x="45001" y="243791"/>
                      <a:pt x="24363" y="156214"/>
                      <a:pt x="15896" y="109647"/>
                    </a:cubicBezTo>
                    <a:cubicBezTo>
                      <a:pt x="7429" y="63080"/>
                      <a:pt x="12192" y="-3065"/>
                      <a:pt x="9546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41293859-B7B4-4ADD-9C9B-2091926CA7BB}"/>
                  </a:ext>
                </a:extLst>
              </p:cNvPr>
              <p:cNvSpPr/>
              <p:nvPr/>
            </p:nvSpPr>
            <p:spPr>
              <a:xfrm>
                <a:off x="6217680" y="3324224"/>
                <a:ext cx="62968" cy="425467"/>
              </a:xfrm>
              <a:custGeom>
                <a:avLst/>
                <a:gdLst>
                  <a:gd name="connsiteX0" fmla="*/ 558 w 62968"/>
                  <a:gd name="connsiteY0" fmla="*/ 1 h 425467"/>
                  <a:gd name="connsiteX1" fmla="*/ 21195 w 62968"/>
                  <a:gd name="connsiteY1" fmla="*/ 133351 h 425467"/>
                  <a:gd name="connsiteX2" fmla="*/ 16433 w 62968"/>
                  <a:gd name="connsiteY2" fmla="*/ 96839 h 425467"/>
                  <a:gd name="connsiteX3" fmla="*/ 41833 w 62968"/>
                  <a:gd name="connsiteY3" fmla="*/ 201614 h 425467"/>
                  <a:gd name="connsiteX4" fmla="*/ 35483 w 62968"/>
                  <a:gd name="connsiteY4" fmla="*/ 174626 h 425467"/>
                  <a:gd name="connsiteX5" fmla="*/ 62470 w 62968"/>
                  <a:gd name="connsiteY5" fmla="*/ 307976 h 425467"/>
                  <a:gd name="connsiteX6" fmla="*/ 21195 w 62968"/>
                  <a:gd name="connsiteY6" fmla="*/ 425451 h 425467"/>
                  <a:gd name="connsiteX7" fmla="*/ 60883 w 62968"/>
                  <a:gd name="connsiteY7" fmla="*/ 300039 h 425467"/>
                  <a:gd name="connsiteX8" fmla="*/ 56120 w 62968"/>
                  <a:gd name="connsiteY8" fmla="*/ 241301 h 425467"/>
                  <a:gd name="connsiteX9" fmla="*/ 45008 w 62968"/>
                  <a:gd name="connsiteY9" fmla="*/ 239714 h 425467"/>
                  <a:gd name="connsiteX10" fmla="*/ 10083 w 62968"/>
                  <a:gd name="connsiteY10" fmla="*/ 136526 h 425467"/>
                  <a:gd name="connsiteX11" fmla="*/ 558 w 62968"/>
                  <a:gd name="connsiteY11" fmla="*/ 1 h 42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968" h="425467">
                    <a:moveTo>
                      <a:pt x="558" y="1"/>
                    </a:moveTo>
                    <a:cubicBezTo>
                      <a:pt x="2410" y="-528"/>
                      <a:pt x="18549" y="117211"/>
                      <a:pt x="21195" y="133351"/>
                    </a:cubicBezTo>
                    <a:cubicBezTo>
                      <a:pt x="23841" y="149491"/>
                      <a:pt x="12993" y="85462"/>
                      <a:pt x="16433" y="96839"/>
                    </a:cubicBezTo>
                    <a:cubicBezTo>
                      <a:pt x="19873" y="108216"/>
                      <a:pt x="38658" y="188649"/>
                      <a:pt x="41833" y="201614"/>
                    </a:cubicBezTo>
                    <a:cubicBezTo>
                      <a:pt x="45008" y="214579"/>
                      <a:pt x="32044" y="156899"/>
                      <a:pt x="35483" y="174626"/>
                    </a:cubicBezTo>
                    <a:cubicBezTo>
                      <a:pt x="38922" y="192353"/>
                      <a:pt x="64851" y="266172"/>
                      <a:pt x="62470" y="307976"/>
                    </a:cubicBezTo>
                    <a:cubicBezTo>
                      <a:pt x="60089" y="349780"/>
                      <a:pt x="21459" y="426774"/>
                      <a:pt x="21195" y="425451"/>
                    </a:cubicBezTo>
                    <a:cubicBezTo>
                      <a:pt x="20931" y="424128"/>
                      <a:pt x="55062" y="330731"/>
                      <a:pt x="60883" y="300039"/>
                    </a:cubicBezTo>
                    <a:cubicBezTo>
                      <a:pt x="66704" y="269347"/>
                      <a:pt x="58766" y="251355"/>
                      <a:pt x="56120" y="241301"/>
                    </a:cubicBezTo>
                    <a:cubicBezTo>
                      <a:pt x="53474" y="231247"/>
                      <a:pt x="52681" y="257177"/>
                      <a:pt x="45008" y="239714"/>
                    </a:cubicBezTo>
                    <a:cubicBezTo>
                      <a:pt x="37335" y="222251"/>
                      <a:pt x="18814" y="174891"/>
                      <a:pt x="10083" y="136526"/>
                    </a:cubicBezTo>
                    <a:cubicBezTo>
                      <a:pt x="1352" y="98161"/>
                      <a:pt x="-1294" y="530"/>
                      <a:pt x="558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548E0F1-00D7-42A3-A365-3DE359957942}"/>
                  </a:ext>
                </a:extLst>
              </p:cNvPr>
              <p:cNvSpPr/>
              <p:nvPr/>
            </p:nvSpPr>
            <p:spPr>
              <a:xfrm>
                <a:off x="6083300" y="3493676"/>
                <a:ext cx="87531" cy="57562"/>
              </a:xfrm>
              <a:custGeom>
                <a:avLst/>
                <a:gdLst>
                  <a:gd name="connsiteX0" fmla="*/ 0 w 87531"/>
                  <a:gd name="connsiteY0" fmla="*/ 57562 h 57562"/>
                  <a:gd name="connsiteX1" fmla="*/ 87313 w 87531"/>
                  <a:gd name="connsiteY1" fmla="*/ 412 h 57562"/>
                  <a:gd name="connsiteX2" fmla="*/ 0 w 87531"/>
                  <a:gd name="connsiteY2" fmla="*/ 57562 h 5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531" h="57562">
                    <a:moveTo>
                      <a:pt x="0" y="57562"/>
                    </a:moveTo>
                    <a:cubicBezTo>
                      <a:pt x="0" y="57562"/>
                      <a:pt x="82021" y="6497"/>
                      <a:pt x="87313" y="412"/>
                    </a:cubicBezTo>
                    <a:cubicBezTo>
                      <a:pt x="92605" y="-5673"/>
                      <a:pt x="0" y="57562"/>
                      <a:pt x="0" y="57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63980483-881F-48F6-BEDD-A1F7B3E1C5D3}"/>
                  </a:ext>
                </a:extLst>
              </p:cNvPr>
              <p:cNvSpPr/>
              <p:nvPr/>
            </p:nvSpPr>
            <p:spPr>
              <a:xfrm>
                <a:off x="6068951" y="3434842"/>
                <a:ext cx="85003" cy="79895"/>
              </a:xfrm>
              <a:custGeom>
                <a:avLst/>
                <a:gdLst>
                  <a:gd name="connsiteX0" fmla="*/ 62 w 85003"/>
                  <a:gd name="connsiteY0" fmla="*/ 508 h 79895"/>
                  <a:gd name="connsiteX1" fmla="*/ 69912 w 85003"/>
                  <a:gd name="connsiteY1" fmla="*/ 19558 h 79895"/>
                  <a:gd name="connsiteX2" fmla="*/ 36574 w 85003"/>
                  <a:gd name="connsiteY2" fmla="*/ 49721 h 79895"/>
                  <a:gd name="connsiteX3" fmla="*/ 7999 w 85003"/>
                  <a:gd name="connsiteY3" fmla="*/ 79883 h 79895"/>
                  <a:gd name="connsiteX4" fmla="*/ 52449 w 85003"/>
                  <a:gd name="connsiteY4" fmla="*/ 52896 h 79895"/>
                  <a:gd name="connsiteX5" fmla="*/ 84199 w 85003"/>
                  <a:gd name="connsiteY5" fmla="*/ 10033 h 79895"/>
                  <a:gd name="connsiteX6" fmla="*/ 62 w 85003"/>
                  <a:gd name="connsiteY6" fmla="*/ 508 h 7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003" h="79895">
                    <a:moveTo>
                      <a:pt x="62" y="508"/>
                    </a:moveTo>
                    <a:cubicBezTo>
                      <a:pt x="-2319" y="2096"/>
                      <a:pt x="63827" y="11356"/>
                      <a:pt x="69912" y="19558"/>
                    </a:cubicBezTo>
                    <a:cubicBezTo>
                      <a:pt x="75997" y="27760"/>
                      <a:pt x="46893" y="39667"/>
                      <a:pt x="36574" y="49721"/>
                    </a:cubicBezTo>
                    <a:cubicBezTo>
                      <a:pt x="26255" y="59775"/>
                      <a:pt x="5353" y="79354"/>
                      <a:pt x="7999" y="79883"/>
                    </a:cubicBezTo>
                    <a:cubicBezTo>
                      <a:pt x="10645" y="80412"/>
                      <a:pt x="39749" y="64538"/>
                      <a:pt x="52449" y="52896"/>
                    </a:cubicBezTo>
                    <a:cubicBezTo>
                      <a:pt x="65149" y="41254"/>
                      <a:pt x="89755" y="19293"/>
                      <a:pt x="84199" y="10033"/>
                    </a:cubicBezTo>
                    <a:cubicBezTo>
                      <a:pt x="78643" y="773"/>
                      <a:pt x="2443" y="-1080"/>
                      <a:pt x="62" y="5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8D1FB718-07F7-47EB-AAEF-2D2BBFABAEF0}"/>
                  </a:ext>
                </a:extLst>
              </p:cNvPr>
              <p:cNvSpPr/>
              <p:nvPr/>
            </p:nvSpPr>
            <p:spPr>
              <a:xfrm>
                <a:off x="5949519" y="3126458"/>
                <a:ext cx="211616" cy="283172"/>
              </a:xfrm>
              <a:custGeom>
                <a:avLst/>
                <a:gdLst>
                  <a:gd name="connsiteX0" fmla="*/ 108381 w 211616"/>
                  <a:gd name="connsiteY0" fmla="*/ 253330 h 283172"/>
                  <a:gd name="connsiteX1" fmla="*/ 175056 w 211616"/>
                  <a:gd name="connsiteY1" fmla="*/ 275555 h 283172"/>
                  <a:gd name="connsiteX2" fmla="*/ 211569 w 211616"/>
                  <a:gd name="connsiteY2" fmla="*/ 280317 h 283172"/>
                  <a:gd name="connsiteX3" fmla="*/ 181406 w 211616"/>
                  <a:gd name="connsiteY3" fmla="*/ 234280 h 283172"/>
                  <a:gd name="connsiteX4" fmla="*/ 124256 w 211616"/>
                  <a:gd name="connsiteY4" fmla="*/ 205705 h 283172"/>
                  <a:gd name="connsiteX5" fmla="*/ 90919 w 211616"/>
                  <a:gd name="connsiteY5" fmla="*/ 158080 h 283172"/>
                  <a:gd name="connsiteX6" fmla="*/ 431 w 211616"/>
                  <a:gd name="connsiteY6" fmla="*/ 917 h 283172"/>
                  <a:gd name="connsiteX7" fmla="*/ 57581 w 211616"/>
                  <a:gd name="connsiteY7" fmla="*/ 99342 h 283172"/>
                  <a:gd name="connsiteX8" fmla="*/ 108381 w 211616"/>
                  <a:gd name="connsiteY8" fmla="*/ 253330 h 28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616" h="283172">
                    <a:moveTo>
                      <a:pt x="108381" y="253330"/>
                    </a:moveTo>
                    <a:cubicBezTo>
                      <a:pt x="127960" y="282699"/>
                      <a:pt x="157858" y="271057"/>
                      <a:pt x="175056" y="275555"/>
                    </a:cubicBezTo>
                    <a:cubicBezTo>
                      <a:pt x="192254" y="280053"/>
                      <a:pt x="210511" y="287196"/>
                      <a:pt x="211569" y="280317"/>
                    </a:cubicBezTo>
                    <a:cubicBezTo>
                      <a:pt x="212627" y="273438"/>
                      <a:pt x="195958" y="246715"/>
                      <a:pt x="181406" y="234280"/>
                    </a:cubicBezTo>
                    <a:cubicBezTo>
                      <a:pt x="166854" y="221845"/>
                      <a:pt x="139337" y="218405"/>
                      <a:pt x="124256" y="205705"/>
                    </a:cubicBezTo>
                    <a:cubicBezTo>
                      <a:pt x="109175" y="193005"/>
                      <a:pt x="111557" y="192211"/>
                      <a:pt x="90919" y="158080"/>
                    </a:cubicBezTo>
                    <a:cubicBezTo>
                      <a:pt x="70281" y="123949"/>
                      <a:pt x="5987" y="10706"/>
                      <a:pt x="431" y="917"/>
                    </a:cubicBezTo>
                    <a:cubicBezTo>
                      <a:pt x="-5125" y="-8872"/>
                      <a:pt x="44616" y="62036"/>
                      <a:pt x="57581" y="99342"/>
                    </a:cubicBezTo>
                    <a:cubicBezTo>
                      <a:pt x="70546" y="136648"/>
                      <a:pt x="88802" y="223961"/>
                      <a:pt x="108381" y="253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3DD27674-BADB-4167-A666-33F00FF344A1}"/>
                  </a:ext>
                </a:extLst>
              </p:cNvPr>
              <p:cNvSpPr/>
              <p:nvPr/>
            </p:nvSpPr>
            <p:spPr>
              <a:xfrm>
                <a:off x="6086007" y="3561448"/>
                <a:ext cx="107669" cy="37422"/>
              </a:xfrm>
              <a:custGeom>
                <a:avLst/>
                <a:gdLst>
                  <a:gd name="connsiteX0" fmla="*/ 468 w 107669"/>
                  <a:gd name="connsiteY0" fmla="*/ 37415 h 37422"/>
                  <a:gd name="connsiteX1" fmla="*/ 103656 w 107669"/>
                  <a:gd name="connsiteY1" fmla="*/ 4077 h 37422"/>
                  <a:gd name="connsiteX2" fmla="*/ 84606 w 107669"/>
                  <a:gd name="connsiteY2" fmla="*/ 902 h 37422"/>
                  <a:gd name="connsiteX3" fmla="*/ 65556 w 107669"/>
                  <a:gd name="connsiteY3" fmla="*/ 7252 h 37422"/>
                  <a:gd name="connsiteX4" fmla="*/ 468 w 107669"/>
                  <a:gd name="connsiteY4" fmla="*/ 37415 h 3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69" h="37422">
                    <a:moveTo>
                      <a:pt x="468" y="37415"/>
                    </a:moveTo>
                    <a:cubicBezTo>
                      <a:pt x="6818" y="36886"/>
                      <a:pt x="89633" y="10163"/>
                      <a:pt x="103656" y="4077"/>
                    </a:cubicBezTo>
                    <a:cubicBezTo>
                      <a:pt x="117679" y="-2009"/>
                      <a:pt x="90956" y="373"/>
                      <a:pt x="84606" y="902"/>
                    </a:cubicBezTo>
                    <a:cubicBezTo>
                      <a:pt x="78256" y="1431"/>
                      <a:pt x="76933" y="4077"/>
                      <a:pt x="65556" y="7252"/>
                    </a:cubicBezTo>
                    <a:cubicBezTo>
                      <a:pt x="54179" y="10427"/>
                      <a:pt x="-5882" y="37944"/>
                      <a:pt x="468" y="37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6EBDB1F8-1C98-4D67-946F-818C0D05174D}"/>
                  </a:ext>
                </a:extLst>
              </p:cNvPr>
              <p:cNvSpPr/>
              <p:nvPr/>
            </p:nvSpPr>
            <p:spPr>
              <a:xfrm>
                <a:off x="6095847" y="3588007"/>
                <a:ext cx="108264" cy="58668"/>
              </a:xfrm>
              <a:custGeom>
                <a:avLst/>
                <a:gdLst>
                  <a:gd name="connsiteX0" fmla="*/ 153 w 108264"/>
                  <a:gd name="connsiteY0" fmla="*/ 58481 h 58668"/>
                  <a:gd name="connsiteX1" fmla="*/ 47778 w 108264"/>
                  <a:gd name="connsiteY1" fmla="*/ 20381 h 58668"/>
                  <a:gd name="connsiteX2" fmla="*/ 108103 w 108264"/>
                  <a:gd name="connsiteY2" fmla="*/ 2918 h 58668"/>
                  <a:gd name="connsiteX3" fmla="*/ 63653 w 108264"/>
                  <a:gd name="connsiteY3" fmla="*/ 2918 h 58668"/>
                  <a:gd name="connsiteX4" fmla="*/ 153 w 108264"/>
                  <a:gd name="connsiteY4" fmla="*/ 58481 h 5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264" h="58668">
                    <a:moveTo>
                      <a:pt x="153" y="58481"/>
                    </a:moveTo>
                    <a:cubicBezTo>
                      <a:pt x="-2493" y="61391"/>
                      <a:pt x="29786" y="29641"/>
                      <a:pt x="47778" y="20381"/>
                    </a:cubicBezTo>
                    <a:cubicBezTo>
                      <a:pt x="65770" y="11121"/>
                      <a:pt x="105457" y="5828"/>
                      <a:pt x="108103" y="2918"/>
                    </a:cubicBezTo>
                    <a:cubicBezTo>
                      <a:pt x="110749" y="8"/>
                      <a:pt x="80322" y="-1845"/>
                      <a:pt x="63653" y="2918"/>
                    </a:cubicBezTo>
                    <a:cubicBezTo>
                      <a:pt x="46984" y="7680"/>
                      <a:pt x="2799" y="55571"/>
                      <a:pt x="153" y="584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1B7F96D6-CE64-4C37-86D1-F574F22D91D0}"/>
                  </a:ext>
                </a:extLst>
              </p:cNvPr>
              <p:cNvSpPr/>
              <p:nvPr/>
            </p:nvSpPr>
            <p:spPr>
              <a:xfrm>
                <a:off x="6103864" y="3674424"/>
                <a:ext cx="116883" cy="29402"/>
              </a:xfrm>
              <a:custGeom>
                <a:avLst/>
                <a:gdLst>
                  <a:gd name="connsiteX0" fmla="*/ 74 w 116883"/>
                  <a:gd name="connsiteY0" fmla="*/ 13339 h 29402"/>
                  <a:gd name="connsiteX1" fmla="*/ 50874 w 116883"/>
                  <a:gd name="connsiteY1" fmla="*/ 29214 h 29402"/>
                  <a:gd name="connsiteX2" fmla="*/ 115961 w 116883"/>
                  <a:gd name="connsiteY2" fmla="*/ 639 h 29402"/>
                  <a:gd name="connsiteX3" fmla="*/ 87386 w 116883"/>
                  <a:gd name="connsiteY3" fmla="*/ 10164 h 29402"/>
                  <a:gd name="connsiteX4" fmla="*/ 61986 w 116883"/>
                  <a:gd name="connsiteY4" fmla="*/ 19689 h 29402"/>
                  <a:gd name="connsiteX5" fmla="*/ 74 w 116883"/>
                  <a:gd name="connsiteY5" fmla="*/ 13339 h 2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83" h="29402">
                    <a:moveTo>
                      <a:pt x="74" y="13339"/>
                    </a:moveTo>
                    <a:cubicBezTo>
                      <a:pt x="-1778" y="14926"/>
                      <a:pt x="31560" y="31331"/>
                      <a:pt x="50874" y="29214"/>
                    </a:cubicBezTo>
                    <a:cubicBezTo>
                      <a:pt x="70188" y="27097"/>
                      <a:pt x="109876" y="3814"/>
                      <a:pt x="115961" y="639"/>
                    </a:cubicBezTo>
                    <a:cubicBezTo>
                      <a:pt x="122046" y="-2536"/>
                      <a:pt x="96382" y="6989"/>
                      <a:pt x="87386" y="10164"/>
                    </a:cubicBezTo>
                    <a:cubicBezTo>
                      <a:pt x="78390" y="13339"/>
                      <a:pt x="73628" y="18102"/>
                      <a:pt x="61986" y="19689"/>
                    </a:cubicBezTo>
                    <a:cubicBezTo>
                      <a:pt x="50344" y="21276"/>
                      <a:pt x="1926" y="11752"/>
                      <a:pt x="74" y="13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12FD5F76-DA1E-4432-B07C-7C1F0C110DA9}"/>
                  </a:ext>
                </a:extLst>
              </p:cNvPr>
              <p:cNvSpPr/>
              <p:nvPr/>
            </p:nvSpPr>
            <p:spPr>
              <a:xfrm>
                <a:off x="6111874" y="3707785"/>
                <a:ext cx="110241" cy="27304"/>
              </a:xfrm>
              <a:custGeom>
                <a:avLst/>
                <a:gdLst>
                  <a:gd name="connsiteX0" fmla="*/ 1 w 110241"/>
                  <a:gd name="connsiteY0" fmla="*/ 22840 h 27304"/>
                  <a:gd name="connsiteX1" fmla="*/ 60326 w 110241"/>
                  <a:gd name="connsiteY1" fmla="*/ 26015 h 27304"/>
                  <a:gd name="connsiteX2" fmla="*/ 109539 w 110241"/>
                  <a:gd name="connsiteY2" fmla="*/ 615 h 27304"/>
                  <a:gd name="connsiteX3" fmla="*/ 87314 w 110241"/>
                  <a:gd name="connsiteY3" fmla="*/ 8553 h 27304"/>
                  <a:gd name="connsiteX4" fmla="*/ 58739 w 110241"/>
                  <a:gd name="connsiteY4" fmla="*/ 16490 h 27304"/>
                  <a:gd name="connsiteX5" fmla="*/ 1 w 110241"/>
                  <a:gd name="connsiteY5" fmla="*/ 22840 h 2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241" h="27304">
                    <a:moveTo>
                      <a:pt x="1" y="22840"/>
                    </a:moveTo>
                    <a:cubicBezTo>
                      <a:pt x="265" y="24427"/>
                      <a:pt x="42070" y="29719"/>
                      <a:pt x="60326" y="26015"/>
                    </a:cubicBezTo>
                    <a:cubicBezTo>
                      <a:pt x="78582" y="22311"/>
                      <a:pt x="105041" y="3525"/>
                      <a:pt x="109539" y="615"/>
                    </a:cubicBezTo>
                    <a:cubicBezTo>
                      <a:pt x="114037" y="-2295"/>
                      <a:pt x="95781" y="5907"/>
                      <a:pt x="87314" y="8553"/>
                    </a:cubicBezTo>
                    <a:cubicBezTo>
                      <a:pt x="78847" y="11199"/>
                      <a:pt x="69587" y="15167"/>
                      <a:pt x="58739" y="16490"/>
                    </a:cubicBezTo>
                    <a:cubicBezTo>
                      <a:pt x="47891" y="17813"/>
                      <a:pt x="-263" y="21253"/>
                      <a:pt x="1" y="228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B2E549A5-E7A2-45CF-88DC-40136681FD0D}"/>
                  </a:ext>
                </a:extLst>
              </p:cNvPr>
              <p:cNvSpPr/>
              <p:nvPr/>
            </p:nvSpPr>
            <p:spPr>
              <a:xfrm>
                <a:off x="6116015" y="3777894"/>
                <a:ext cx="127038" cy="45327"/>
              </a:xfrm>
              <a:custGeom>
                <a:avLst/>
                <a:gdLst>
                  <a:gd name="connsiteX0" fmla="*/ 623 w 127038"/>
                  <a:gd name="connsiteY0" fmla="*/ 44806 h 45327"/>
                  <a:gd name="connsiteX1" fmla="*/ 124448 w 127038"/>
                  <a:gd name="connsiteY1" fmla="*/ 356 h 45327"/>
                  <a:gd name="connsiteX2" fmla="*/ 78410 w 127038"/>
                  <a:gd name="connsiteY2" fmla="*/ 24169 h 45327"/>
                  <a:gd name="connsiteX3" fmla="*/ 623 w 127038"/>
                  <a:gd name="connsiteY3" fmla="*/ 44806 h 4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38" h="45327">
                    <a:moveTo>
                      <a:pt x="623" y="44806"/>
                    </a:moveTo>
                    <a:cubicBezTo>
                      <a:pt x="8296" y="40837"/>
                      <a:pt x="111484" y="3795"/>
                      <a:pt x="124448" y="356"/>
                    </a:cubicBezTo>
                    <a:cubicBezTo>
                      <a:pt x="137412" y="-3083"/>
                      <a:pt x="98518" y="19407"/>
                      <a:pt x="78410" y="24169"/>
                    </a:cubicBezTo>
                    <a:cubicBezTo>
                      <a:pt x="58302" y="28931"/>
                      <a:pt x="-7050" y="48775"/>
                      <a:pt x="623" y="448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0FCDA3A6-916B-4AC5-BD6B-F42EE36FCF16}"/>
                  </a:ext>
                </a:extLst>
              </p:cNvPr>
              <p:cNvSpPr/>
              <p:nvPr/>
            </p:nvSpPr>
            <p:spPr>
              <a:xfrm>
                <a:off x="6122510" y="3824191"/>
                <a:ext cx="123896" cy="31026"/>
              </a:xfrm>
              <a:custGeom>
                <a:avLst/>
                <a:gdLst>
                  <a:gd name="connsiteX0" fmla="*/ 478 w 123896"/>
                  <a:gd name="connsiteY0" fmla="*/ 30259 h 31026"/>
                  <a:gd name="connsiteX1" fmla="*/ 121128 w 123896"/>
                  <a:gd name="connsiteY1" fmla="*/ 97 h 31026"/>
                  <a:gd name="connsiteX2" fmla="*/ 79853 w 123896"/>
                  <a:gd name="connsiteY2" fmla="*/ 20734 h 31026"/>
                  <a:gd name="connsiteX3" fmla="*/ 478 w 123896"/>
                  <a:gd name="connsiteY3" fmla="*/ 30259 h 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96" h="31026">
                    <a:moveTo>
                      <a:pt x="478" y="30259"/>
                    </a:moveTo>
                    <a:cubicBezTo>
                      <a:pt x="7357" y="26820"/>
                      <a:pt x="107899" y="1684"/>
                      <a:pt x="121128" y="97"/>
                    </a:cubicBezTo>
                    <a:cubicBezTo>
                      <a:pt x="134357" y="-1490"/>
                      <a:pt x="96786" y="16765"/>
                      <a:pt x="79853" y="20734"/>
                    </a:cubicBezTo>
                    <a:cubicBezTo>
                      <a:pt x="62920" y="24703"/>
                      <a:pt x="-6401" y="33698"/>
                      <a:pt x="478" y="302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B4ECE028-885C-44B7-8DA5-65526A3D5A56}"/>
                  </a:ext>
                </a:extLst>
              </p:cNvPr>
              <p:cNvSpPr/>
              <p:nvPr/>
            </p:nvSpPr>
            <p:spPr>
              <a:xfrm>
                <a:off x="6218960" y="3747079"/>
                <a:ext cx="26312" cy="170390"/>
              </a:xfrm>
              <a:custGeom>
                <a:avLst/>
                <a:gdLst>
                  <a:gd name="connsiteX0" fmla="*/ 26265 w 26312"/>
                  <a:gd name="connsiteY0" fmla="*/ 1009 h 170390"/>
                  <a:gd name="connsiteX1" fmla="*/ 865 w 26312"/>
                  <a:gd name="connsiteY1" fmla="*/ 167696 h 170390"/>
                  <a:gd name="connsiteX2" fmla="*/ 7215 w 26312"/>
                  <a:gd name="connsiteY2" fmla="*/ 99434 h 170390"/>
                  <a:gd name="connsiteX3" fmla="*/ 26265 w 26312"/>
                  <a:gd name="connsiteY3" fmla="*/ 1009 h 17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312" h="170390">
                    <a:moveTo>
                      <a:pt x="26265" y="1009"/>
                    </a:moveTo>
                    <a:cubicBezTo>
                      <a:pt x="25207" y="12386"/>
                      <a:pt x="4040" y="151292"/>
                      <a:pt x="865" y="167696"/>
                    </a:cubicBezTo>
                    <a:cubicBezTo>
                      <a:pt x="-2310" y="184100"/>
                      <a:pt x="4040" y="121130"/>
                      <a:pt x="7215" y="99434"/>
                    </a:cubicBezTo>
                    <a:cubicBezTo>
                      <a:pt x="10390" y="77738"/>
                      <a:pt x="27323" y="-10368"/>
                      <a:pt x="26265" y="1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94E49754-C751-4AE8-A6EB-7567F081DCB1}"/>
                  </a:ext>
                </a:extLst>
              </p:cNvPr>
              <p:cNvSpPr/>
              <p:nvPr/>
            </p:nvSpPr>
            <p:spPr>
              <a:xfrm>
                <a:off x="6288050" y="2894903"/>
                <a:ext cx="156432" cy="735788"/>
              </a:xfrm>
              <a:custGeom>
                <a:avLst/>
                <a:gdLst>
                  <a:gd name="connsiteX0" fmla="*/ 146088 w 156432"/>
                  <a:gd name="connsiteY0" fmla="*/ 697 h 735788"/>
                  <a:gd name="connsiteX1" fmla="*/ 127038 w 156432"/>
                  <a:gd name="connsiteY1" fmla="*/ 132460 h 735788"/>
                  <a:gd name="connsiteX2" fmla="*/ 136563 w 156432"/>
                  <a:gd name="connsiteY2" fmla="*/ 83247 h 735788"/>
                  <a:gd name="connsiteX3" fmla="*/ 104813 w 156432"/>
                  <a:gd name="connsiteY3" fmla="*/ 238822 h 735788"/>
                  <a:gd name="connsiteX4" fmla="*/ 120688 w 156432"/>
                  <a:gd name="connsiteY4" fmla="*/ 197547 h 735788"/>
                  <a:gd name="connsiteX5" fmla="*/ 109575 w 156432"/>
                  <a:gd name="connsiteY5" fmla="*/ 286447 h 735788"/>
                  <a:gd name="connsiteX6" fmla="*/ 82588 w 156432"/>
                  <a:gd name="connsiteY6" fmla="*/ 362647 h 735788"/>
                  <a:gd name="connsiteX7" fmla="*/ 98463 w 156432"/>
                  <a:gd name="connsiteY7" fmla="*/ 334072 h 735788"/>
                  <a:gd name="connsiteX8" fmla="*/ 44488 w 156432"/>
                  <a:gd name="connsiteY8" fmla="*/ 507110 h 735788"/>
                  <a:gd name="connsiteX9" fmla="*/ 60363 w 156432"/>
                  <a:gd name="connsiteY9" fmla="*/ 470597 h 735788"/>
                  <a:gd name="connsiteX10" fmla="*/ 25438 w 156432"/>
                  <a:gd name="connsiteY10" fmla="*/ 562672 h 735788"/>
                  <a:gd name="connsiteX11" fmla="*/ 30200 w 156432"/>
                  <a:gd name="connsiteY11" fmla="*/ 569022 h 735788"/>
                  <a:gd name="connsiteX12" fmla="*/ 9563 w 156432"/>
                  <a:gd name="connsiteY12" fmla="*/ 669035 h 735788"/>
                  <a:gd name="connsiteX13" fmla="*/ 38 w 156432"/>
                  <a:gd name="connsiteY13" fmla="*/ 735710 h 735788"/>
                  <a:gd name="connsiteX14" fmla="*/ 12738 w 156432"/>
                  <a:gd name="connsiteY14" fmla="*/ 656335 h 735788"/>
                  <a:gd name="connsiteX15" fmla="*/ 31788 w 156432"/>
                  <a:gd name="connsiteY15" fmla="*/ 567435 h 735788"/>
                  <a:gd name="connsiteX16" fmla="*/ 98463 w 156432"/>
                  <a:gd name="connsiteY16" fmla="*/ 372172 h 735788"/>
                  <a:gd name="connsiteX17" fmla="*/ 122275 w 156432"/>
                  <a:gd name="connsiteY17" fmla="*/ 249935 h 735788"/>
                  <a:gd name="connsiteX18" fmla="*/ 155613 w 156432"/>
                  <a:gd name="connsiteY18" fmla="*/ 86422 h 735788"/>
                  <a:gd name="connsiteX19" fmla="*/ 146088 w 156432"/>
                  <a:gd name="connsiteY19" fmla="*/ 697 h 73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6432" h="735788">
                    <a:moveTo>
                      <a:pt x="146088" y="697"/>
                    </a:moveTo>
                    <a:cubicBezTo>
                      <a:pt x="141326" y="8370"/>
                      <a:pt x="128625" y="118702"/>
                      <a:pt x="127038" y="132460"/>
                    </a:cubicBezTo>
                    <a:cubicBezTo>
                      <a:pt x="125451" y="146218"/>
                      <a:pt x="140267" y="65520"/>
                      <a:pt x="136563" y="83247"/>
                    </a:cubicBezTo>
                    <a:cubicBezTo>
                      <a:pt x="132859" y="100974"/>
                      <a:pt x="107459" y="219772"/>
                      <a:pt x="104813" y="238822"/>
                    </a:cubicBezTo>
                    <a:cubicBezTo>
                      <a:pt x="102167" y="257872"/>
                      <a:pt x="119894" y="189610"/>
                      <a:pt x="120688" y="197547"/>
                    </a:cubicBezTo>
                    <a:cubicBezTo>
                      <a:pt x="121482" y="205484"/>
                      <a:pt x="115925" y="258930"/>
                      <a:pt x="109575" y="286447"/>
                    </a:cubicBezTo>
                    <a:cubicBezTo>
                      <a:pt x="103225" y="313964"/>
                      <a:pt x="84440" y="354710"/>
                      <a:pt x="82588" y="362647"/>
                    </a:cubicBezTo>
                    <a:cubicBezTo>
                      <a:pt x="80736" y="370585"/>
                      <a:pt x="104813" y="309995"/>
                      <a:pt x="98463" y="334072"/>
                    </a:cubicBezTo>
                    <a:cubicBezTo>
                      <a:pt x="92113" y="358149"/>
                      <a:pt x="50838" y="484356"/>
                      <a:pt x="44488" y="507110"/>
                    </a:cubicBezTo>
                    <a:cubicBezTo>
                      <a:pt x="38138" y="529864"/>
                      <a:pt x="63538" y="461337"/>
                      <a:pt x="60363" y="470597"/>
                    </a:cubicBezTo>
                    <a:cubicBezTo>
                      <a:pt x="57188" y="479857"/>
                      <a:pt x="30465" y="546268"/>
                      <a:pt x="25438" y="562672"/>
                    </a:cubicBezTo>
                    <a:cubicBezTo>
                      <a:pt x="20411" y="579076"/>
                      <a:pt x="32846" y="551295"/>
                      <a:pt x="30200" y="569022"/>
                    </a:cubicBezTo>
                    <a:cubicBezTo>
                      <a:pt x="27554" y="586749"/>
                      <a:pt x="14590" y="641254"/>
                      <a:pt x="9563" y="669035"/>
                    </a:cubicBezTo>
                    <a:cubicBezTo>
                      <a:pt x="4536" y="696816"/>
                      <a:pt x="-491" y="737827"/>
                      <a:pt x="38" y="735710"/>
                    </a:cubicBezTo>
                    <a:cubicBezTo>
                      <a:pt x="567" y="733593"/>
                      <a:pt x="7446" y="684381"/>
                      <a:pt x="12738" y="656335"/>
                    </a:cubicBezTo>
                    <a:cubicBezTo>
                      <a:pt x="18030" y="628289"/>
                      <a:pt x="17500" y="614796"/>
                      <a:pt x="31788" y="567435"/>
                    </a:cubicBezTo>
                    <a:cubicBezTo>
                      <a:pt x="46076" y="520074"/>
                      <a:pt x="83382" y="425089"/>
                      <a:pt x="98463" y="372172"/>
                    </a:cubicBezTo>
                    <a:cubicBezTo>
                      <a:pt x="113544" y="319255"/>
                      <a:pt x="112750" y="297560"/>
                      <a:pt x="122275" y="249935"/>
                    </a:cubicBezTo>
                    <a:cubicBezTo>
                      <a:pt x="131800" y="202310"/>
                      <a:pt x="152173" y="122405"/>
                      <a:pt x="155613" y="86422"/>
                    </a:cubicBezTo>
                    <a:cubicBezTo>
                      <a:pt x="159053" y="50439"/>
                      <a:pt x="150850" y="-6976"/>
                      <a:pt x="146088" y="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615666EE-397C-4629-A786-D9F884090CAE}"/>
                  </a:ext>
                </a:extLst>
              </p:cNvPr>
              <p:cNvSpPr/>
              <p:nvPr/>
            </p:nvSpPr>
            <p:spPr>
              <a:xfrm>
                <a:off x="6249787" y="2896915"/>
                <a:ext cx="204882" cy="919510"/>
              </a:xfrm>
              <a:custGeom>
                <a:avLst/>
                <a:gdLst>
                  <a:gd name="connsiteX0" fmla="*/ 200226 w 204882"/>
                  <a:gd name="connsiteY0" fmla="*/ 273 h 919510"/>
                  <a:gd name="connsiteX1" fmla="*/ 190701 w 204882"/>
                  <a:gd name="connsiteY1" fmla="*/ 130448 h 919510"/>
                  <a:gd name="connsiteX2" fmla="*/ 198638 w 204882"/>
                  <a:gd name="connsiteY2" fmla="*/ 117748 h 919510"/>
                  <a:gd name="connsiteX3" fmla="*/ 168476 w 204882"/>
                  <a:gd name="connsiteY3" fmla="*/ 255860 h 919510"/>
                  <a:gd name="connsiteX4" fmla="*/ 154188 w 204882"/>
                  <a:gd name="connsiteY4" fmla="*/ 359048 h 919510"/>
                  <a:gd name="connsiteX5" fmla="*/ 152601 w 204882"/>
                  <a:gd name="connsiteY5" fmla="*/ 357460 h 919510"/>
                  <a:gd name="connsiteX6" fmla="*/ 114501 w 204882"/>
                  <a:gd name="connsiteY6" fmla="*/ 466998 h 919510"/>
                  <a:gd name="connsiteX7" fmla="*/ 84338 w 204882"/>
                  <a:gd name="connsiteY7" fmla="*/ 560660 h 919510"/>
                  <a:gd name="connsiteX8" fmla="*/ 87513 w 204882"/>
                  <a:gd name="connsiteY8" fmla="*/ 557485 h 919510"/>
                  <a:gd name="connsiteX9" fmla="*/ 66876 w 204882"/>
                  <a:gd name="connsiteY9" fmla="*/ 665435 h 919510"/>
                  <a:gd name="connsiteX10" fmla="*/ 60526 w 204882"/>
                  <a:gd name="connsiteY10" fmla="*/ 719410 h 919510"/>
                  <a:gd name="connsiteX11" fmla="*/ 35126 w 204882"/>
                  <a:gd name="connsiteY11" fmla="*/ 781323 h 919510"/>
                  <a:gd name="connsiteX12" fmla="*/ 8138 w 204882"/>
                  <a:gd name="connsiteY12" fmla="*/ 865460 h 919510"/>
                  <a:gd name="connsiteX13" fmla="*/ 201 w 204882"/>
                  <a:gd name="connsiteY13" fmla="*/ 919435 h 919510"/>
                  <a:gd name="connsiteX14" fmla="*/ 14488 w 204882"/>
                  <a:gd name="connsiteY14" fmla="*/ 854348 h 919510"/>
                  <a:gd name="connsiteX15" fmla="*/ 74813 w 204882"/>
                  <a:gd name="connsiteY15" fmla="*/ 671785 h 919510"/>
                  <a:gd name="connsiteX16" fmla="*/ 171651 w 204882"/>
                  <a:gd name="connsiteY16" fmla="*/ 343173 h 919510"/>
                  <a:gd name="connsiteX17" fmla="*/ 176413 w 204882"/>
                  <a:gd name="connsiteY17" fmla="*/ 220935 h 919510"/>
                  <a:gd name="connsiteX18" fmla="*/ 203401 w 204882"/>
                  <a:gd name="connsiteY18" fmla="*/ 98698 h 919510"/>
                  <a:gd name="connsiteX19" fmla="*/ 200226 w 204882"/>
                  <a:gd name="connsiteY19" fmla="*/ 273 h 91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4882" h="919510">
                    <a:moveTo>
                      <a:pt x="200226" y="273"/>
                    </a:moveTo>
                    <a:cubicBezTo>
                      <a:pt x="198109" y="5565"/>
                      <a:pt x="190966" y="110869"/>
                      <a:pt x="190701" y="130448"/>
                    </a:cubicBezTo>
                    <a:cubicBezTo>
                      <a:pt x="190436" y="150027"/>
                      <a:pt x="202342" y="96846"/>
                      <a:pt x="198638" y="117748"/>
                    </a:cubicBezTo>
                    <a:cubicBezTo>
                      <a:pt x="194934" y="138650"/>
                      <a:pt x="175884" y="215643"/>
                      <a:pt x="168476" y="255860"/>
                    </a:cubicBezTo>
                    <a:cubicBezTo>
                      <a:pt x="161068" y="296077"/>
                      <a:pt x="156834" y="342115"/>
                      <a:pt x="154188" y="359048"/>
                    </a:cubicBezTo>
                    <a:cubicBezTo>
                      <a:pt x="151542" y="375981"/>
                      <a:pt x="159215" y="339469"/>
                      <a:pt x="152601" y="357460"/>
                    </a:cubicBezTo>
                    <a:cubicBezTo>
                      <a:pt x="145987" y="375451"/>
                      <a:pt x="125878" y="433131"/>
                      <a:pt x="114501" y="466998"/>
                    </a:cubicBezTo>
                    <a:cubicBezTo>
                      <a:pt x="103124" y="500865"/>
                      <a:pt x="88836" y="545579"/>
                      <a:pt x="84338" y="560660"/>
                    </a:cubicBezTo>
                    <a:cubicBezTo>
                      <a:pt x="79840" y="575741"/>
                      <a:pt x="90423" y="540023"/>
                      <a:pt x="87513" y="557485"/>
                    </a:cubicBezTo>
                    <a:cubicBezTo>
                      <a:pt x="84603" y="574947"/>
                      <a:pt x="71374" y="638448"/>
                      <a:pt x="66876" y="665435"/>
                    </a:cubicBezTo>
                    <a:cubicBezTo>
                      <a:pt x="62378" y="692422"/>
                      <a:pt x="65818" y="700095"/>
                      <a:pt x="60526" y="719410"/>
                    </a:cubicBezTo>
                    <a:cubicBezTo>
                      <a:pt x="55234" y="738725"/>
                      <a:pt x="43857" y="756981"/>
                      <a:pt x="35126" y="781323"/>
                    </a:cubicBezTo>
                    <a:cubicBezTo>
                      <a:pt x="26395" y="805665"/>
                      <a:pt x="13959" y="842441"/>
                      <a:pt x="8138" y="865460"/>
                    </a:cubicBezTo>
                    <a:cubicBezTo>
                      <a:pt x="2317" y="888479"/>
                      <a:pt x="-857" y="921287"/>
                      <a:pt x="201" y="919435"/>
                    </a:cubicBezTo>
                    <a:cubicBezTo>
                      <a:pt x="1259" y="917583"/>
                      <a:pt x="2053" y="895623"/>
                      <a:pt x="14488" y="854348"/>
                    </a:cubicBezTo>
                    <a:cubicBezTo>
                      <a:pt x="26923" y="813073"/>
                      <a:pt x="48619" y="756981"/>
                      <a:pt x="74813" y="671785"/>
                    </a:cubicBezTo>
                    <a:cubicBezTo>
                      <a:pt x="101007" y="586589"/>
                      <a:pt x="154718" y="418315"/>
                      <a:pt x="171651" y="343173"/>
                    </a:cubicBezTo>
                    <a:cubicBezTo>
                      <a:pt x="188584" y="268031"/>
                      <a:pt x="171121" y="261681"/>
                      <a:pt x="176413" y="220935"/>
                    </a:cubicBezTo>
                    <a:cubicBezTo>
                      <a:pt x="181705" y="180189"/>
                      <a:pt x="199432" y="129654"/>
                      <a:pt x="203401" y="98698"/>
                    </a:cubicBezTo>
                    <a:cubicBezTo>
                      <a:pt x="207370" y="67742"/>
                      <a:pt x="202343" y="-5019"/>
                      <a:pt x="200226" y="2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3A5F2437-81D2-4D85-ADC3-2A362F90AF15}"/>
                  </a:ext>
                </a:extLst>
              </p:cNvPr>
              <p:cNvSpPr/>
              <p:nvPr/>
            </p:nvSpPr>
            <p:spPr>
              <a:xfrm>
                <a:off x="6684609" y="2535231"/>
                <a:ext cx="129254" cy="542981"/>
              </a:xfrm>
              <a:custGeom>
                <a:avLst/>
                <a:gdLst>
                  <a:gd name="connsiteX0" fmla="*/ 128941 w 129254"/>
                  <a:gd name="connsiteY0" fmla="*/ 7 h 542981"/>
                  <a:gd name="connsiteX1" fmla="*/ 65441 w 129254"/>
                  <a:gd name="connsiteY1" fmla="*/ 95257 h 542981"/>
                  <a:gd name="connsiteX2" fmla="*/ 59091 w 129254"/>
                  <a:gd name="connsiteY2" fmla="*/ 200032 h 542981"/>
                  <a:gd name="connsiteX3" fmla="*/ 65441 w 129254"/>
                  <a:gd name="connsiteY3" fmla="*/ 155582 h 542981"/>
                  <a:gd name="connsiteX4" fmla="*/ 43216 w 129254"/>
                  <a:gd name="connsiteY4" fmla="*/ 266707 h 542981"/>
                  <a:gd name="connsiteX5" fmla="*/ 1941 w 129254"/>
                  <a:gd name="connsiteY5" fmla="*/ 427044 h 542981"/>
                  <a:gd name="connsiteX6" fmla="*/ 25754 w 129254"/>
                  <a:gd name="connsiteY6" fmla="*/ 260357 h 542981"/>
                  <a:gd name="connsiteX7" fmla="*/ 3529 w 129254"/>
                  <a:gd name="connsiteY7" fmla="*/ 481019 h 542981"/>
                  <a:gd name="connsiteX8" fmla="*/ 1941 w 129254"/>
                  <a:gd name="connsiteY8" fmla="*/ 542932 h 542981"/>
                  <a:gd name="connsiteX9" fmla="*/ 1941 w 129254"/>
                  <a:gd name="connsiteY9" fmla="*/ 474669 h 542981"/>
                  <a:gd name="connsiteX10" fmla="*/ 27341 w 129254"/>
                  <a:gd name="connsiteY10" fmla="*/ 260357 h 542981"/>
                  <a:gd name="connsiteX11" fmla="*/ 47979 w 129254"/>
                  <a:gd name="connsiteY11" fmla="*/ 230194 h 542981"/>
                  <a:gd name="connsiteX12" fmla="*/ 44804 w 129254"/>
                  <a:gd name="connsiteY12" fmla="*/ 174632 h 542981"/>
                  <a:gd name="connsiteX13" fmla="*/ 28929 w 129254"/>
                  <a:gd name="connsiteY13" fmla="*/ 134944 h 542981"/>
                  <a:gd name="connsiteX14" fmla="*/ 35279 w 129254"/>
                  <a:gd name="connsiteY14" fmla="*/ 100019 h 542981"/>
                  <a:gd name="connsiteX15" fmla="*/ 128941 w 129254"/>
                  <a:gd name="connsiteY15" fmla="*/ 7 h 54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9254" h="542981">
                    <a:moveTo>
                      <a:pt x="128941" y="7"/>
                    </a:moveTo>
                    <a:cubicBezTo>
                      <a:pt x="133968" y="-787"/>
                      <a:pt x="77083" y="61920"/>
                      <a:pt x="65441" y="95257"/>
                    </a:cubicBezTo>
                    <a:cubicBezTo>
                      <a:pt x="53799" y="128594"/>
                      <a:pt x="59091" y="189978"/>
                      <a:pt x="59091" y="200032"/>
                    </a:cubicBezTo>
                    <a:cubicBezTo>
                      <a:pt x="59091" y="210086"/>
                      <a:pt x="68087" y="144469"/>
                      <a:pt x="65441" y="155582"/>
                    </a:cubicBezTo>
                    <a:cubicBezTo>
                      <a:pt x="62795" y="166695"/>
                      <a:pt x="53799" y="221463"/>
                      <a:pt x="43216" y="266707"/>
                    </a:cubicBezTo>
                    <a:cubicBezTo>
                      <a:pt x="32633" y="311951"/>
                      <a:pt x="4851" y="428102"/>
                      <a:pt x="1941" y="427044"/>
                    </a:cubicBezTo>
                    <a:cubicBezTo>
                      <a:pt x="-969" y="425986"/>
                      <a:pt x="25489" y="251361"/>
                      <a:pt x="25754" y="260357"/>
                    </a:cubicBezTo>
                    <a:cubicBezTo>
                      <a:pt x="26019" y="269353"/>
                      <a:pt x="7498" y="433923"/>
                      <a:pt x="3529" y="481019"/>
                    </a:cubicBezTo>
                    <a:cubicBezTo>
                      <a:pt x="-440" y="528115"/>
                      <a:pt x="2206" y="543990"/>
                      <a:pt x="1941" y="542932"/>
                    </a:cubicBezTo>
                    <a:cubicBezTo>
                      <a:pt x="1676" y="541874"/>
                      <a:pt x="-2292" y="521765"/>
                      <a:pt x="1941" y="474669"/>
                    </a:cubicBezTo>
                    <a:cubicBezTo>
                      <a:pt x="6174" y="427573"/>
                      <a:pt x="19668" y="301103"/>
                      <a:pt x="27341" y="260357"/>
                    </a:cubicBezTo>
                    <a:cubicBezTo>
                      <a:pt x="35014" y="219611"/>
                      <a:pt x="45068" y="244482"/>
                      <a:pt x="47979" y="230194"/>
                    </a:cubicBezTo>
                    <a:cubicBezTo>
                      <a:pt x="50889" y="215907"/>
                      <a:pt x="47979" y="190507"/>
                      <a:pt x="44804" y="174632"/>
                    </a:cubicBezTo>
                    <a:cubicBezTo>
                      <a:pt x="41629" y="158757"/>
                      <a:pt x="30516" y="147379"/>
                      <a:pt x="28929" y="134944"/>
                    </a:cubicBezTo>
                    <a:cubicBezTo>
                      <a:pt x="27342" y="122509"/>
                      <a:pt x="24431" y="119334"/>
                      <a:pt x="35279" y="100019"/>
                    </a:cubicBezTo>
                    <a:cubicBezTo>
                      <a:pt x="46127" y="80704"/>
                      <a:pt x="123914" y="801"/>
                      <a:pt x="128941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11C086B2-EE93-4CAF-8ACA-2B28E2952A9E}"/>
                  </a:ext>
                </a:extLst>
              </p:cNvPr>
              <p:cNvSpPr/>
              <p:nvPr/>
            </p:nvSpPr>
            <p:spPr>
              <a:xfrm>
                <a:off x="6650542" y="2784303"/>
                <a:ext cx="58982" cy="372786"/>
              </a:xfrm>
              <a:custGeom>
                <a:avLst/>
                <a:gdLst>
                  <a:gd name="connsiteX0" fmla="*/ 51883 w 58982"/>
                  <a:gd name="connsiteY0" fmla="*/ 155747 h 372786"/>
                  <a:gd name="connsiteX1" fmla="*/ 1083 w 58982"/>
                  <a:gd name="connsiteY1" fmla="*/ 371647 h 372786"/>
                  <a:gd name="connsiteX2" fmla="*/ 20133 w 58982"/>
                  <a:gd name="connsiteY2" fmla="*/ 230360 h 372786"/>
                  <a:gd name="connsiteX3" fmla="*/ 55058 w 58982"/>
                  <a:gd name="connsiteY3" fmla="*/ 1760 h 372786"/>
                  <a:gd name="connsiteX4" fmla="*/ 51883 w 58982"/>
                  <a:gd name="connsiteY4" fmla="*/ 155747 h 37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82" h="372786">
                    <a:moveTo>
                      <a:pt x="51883" y="155747"/>
                    </a:moveTo>
                    <a:cubicBezTo>
                      <a:pt x="42887" y="217395"/>
                      <a:pt x="6375" y="359212"/>
                      <a:pt x="1083" y="371647"/>
                    </a:cubicBezTo>
                    <a:cubicBezTo>
                      <a:pt x="-4209" y="384082"/>
                      <a:pt x="11137" y="292008"/>
                      <a:pt x="20133" y="230360"/>
                    </a:cubicBezTo>
                    <a:cubicBezTo>
                      <a:pt x="29129" y="168712"/>
                      <a:pt x="49502" y="18693"/>
                      <a:pt x="55058" y="1760"/>
                    </a:cubicBezTo>
                    <a:cubicBezTo>
                      <a:pt x="60614" y="-15173"/>
                      <a:pt x="60879" y="94099"/>
                      <a:pt x="51883" y="1557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5793DF65-6C9A-4C46-A6A0-CF8BE09F7EC1}"/>
                  </a:ext>
                </a:extLst>
              </p:cNvPr>
              <p:cNvSpPr/>
              <p:nvPr/>
            </p:nvSpPr>
            <p:spPr>
              <a:xfrm>
                <a:off x="6346717" y="2953446"/>
                <a:ext cx="89009" cy="294943"/>
              </a:xfrm>
              <a:custGeom>
                <a:avLst/>
                <a:gdLst>
                  <a:gd name="connsiteX0" fmla="*/ 89008 w 89009"/>
                  <a:gd name="connsiteY0" fmla="*/ 7242 h 294943"/>
                  <a:gd name="connsiteX1" fmla="*/ 44558 w 89009"/>
                  <a:gd name="connsiteY1" fmla="*/ 216792 h 294943"/>
                  <a:gd name="connsiteX2" fmla="*/ 42971 w 89009"/>
                  <a:gd name="connsiteY2" fmla="*/ 292992 h 294943"/>
                  <a:gd name="connsiteX3" fmla="*/ 25508 w 89009"/>
                  <a:gd name="connsiteY3" fmla="*/ 266004 h 294943"/>
                  <a:gd name="connsiteX4" fmla="*/ 108 w 89009"/>
                  <a:gd name="connsiteY4" fmla="*/ 197742 h 294943"/>
                  <a:gd name="connsiteX5" fmla="*/ 17571 w 89009"/>
                  <a:gd name="connsiteY5" fmla="*/ 129479 h 294943"/>
                  <a:gd name="connsiteX6" fmla="*/ 46146 w 89009"/>
                  <a:gd name="connsiteY6" fmla="*/ 56454 h 294943"/>
                  <a:gd name="connsiteX7" fmla="*/ 89008 w 89009"/>
                  <a:gd name="connsiteY7" fmla="*/ 7242 h 294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09" h="294943">
                    <a:moveTo>
                      <a:pt x="89008" y="7242"/>
                    </a:moveTo>
                    <a:cubicBezTo>
                      <a:pt x="88743" y="33965"/>
                      <a:pt x="52231" y="169167"/>
                      <a:pt x="44558" y="216792"/>
                    </a:cubicBezTo>
                    <a:cubicBezTo>
                      <a:pt x="36885" y="264417"/>
                      <a:pt x="46146" y="284790"/>
                      <a:pt x="42971" y="292992"/>
                    </a:cubicBezTo>
                    <a:cubicBezTo>
                      <a:pt x="39796" y="301194"/>
                      <a:pt x="32652" y="281879"/>
                      <a:pt x="25508" y="266004"/>
                    </a:cubicBezTo>
                    <a:cubicBezTo>
                      <a:pt x="18364" y="250129"/>
                      <a:pt x="1431" y="220496"/>
                      <a:pt x="108" y="197742"/>
                    </a:cubicBezTo>
                    <a:cubicBezTo>
                      <a:pt x="-1215" y="174988"/>
                      <a:pt x="9898" y="153027"/>
                      <a:pt x="17571" y="129479"/>
                    </a:cubicBezTo>
                    <a:cubicBezTo>
                      <a:pt x="25244" y="105931"/>
                      <a:pt x="35563" y="78150"/>
                      <a:pt x="46146" y="56454"/>
                    </a:cubicBezTo>
                    <a:cubicBezTo>
                      <a:pt x="56729" y="34758"/>
                      <a:pt x="89273" y="-19481"/>
                      <a:pt x="89008" y="72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BB334DAA-5F67-4801-958C-0D3BFC9D24E8}"/>
                  </a:ext>
                </a:extLst>
              </p:cNvPr>
              <p:cNvSpPr/>
              <p:nvPr/>
            </p:nvSpPr>
            <p:spPr>
              <a:xfrm>
                <a:off x="6537325" y="2952676"/>
                <a:ext cx="140067" cy="495392"/>
              </a:xfrm>
              <a:custGeom>
                <a:avLst/>
                <a:gdLst>
                  <a:gd name="connsiteX0" fmla="*/ 111125 w 140067"/>
                  <a:gd name="connsiteY0" fmla="*/ 74 h 495392"/>
                  <a:gd name="connsiteX1" fmla="*/ 106363 w 140067"/>
                  <a:gd name="connsiteY1" fmla="*/ 139774 h 495392"/>
                  <a:gd name="connsiteX2" fmla="*/ 25400 w 140067"/>
                  <a:gd name="connsiteY2" fmla="*/ 160412 h 495392"/>
                  <a:gd name="connsiteX3" fmla="*/ 82550 w 140067"/>
                  <a:gd name="connsiteY3" fmla="*/ 130249 h 495392"/>
                  <a:gd name="connsiteX4" fmla="*/ 76200 w 140067"/>
                  <a:gd name="connsiteY4" fmla="*/ 166762 h 495392"/>
                  <a:gd name="connsiteX5" fmla="*/ 80963 w 140067"/>
                  <a:gd name="connsiteY5" fmla="*/ 200099 h 495392"/>
                  <a:gd name="connsiteX6" fmla="*/ 77788 w 140067"/>
                  <a:gd name="connsiteY6" fmla="*/ 268362 h 495392"/>
                  <a:gd name="connsiteX7" fmla="*/ 49213 w 140067"/>
                  <a:gd name="connsiteY7" fmla="*/ 362024 h 495392"/>
                  <a:gd name="connsiteX8" fmla="*/ 38100 w 140067"/>
                  <a:gd name="connsiteY8" fmla="*/ 379487 h 495392"/>
                  <a:gd name="connsiteX9" fmla="*/ 80963 w 140067"/>
                  <a:gd name="connsiteY9" fmla="*/ 238199 h 495392"/>
                  <a:gd name="connsiteX10" fmla="*/ 66675 w 140067"/>
                  <a:gd name="connsiteY10" fmla="*/ 331862 h 495392"/>
                  <a:gd name="connsiteX11" fmla="*/ 0 w 140067"/>
                  <a:gd name="connsiteY11" fmla="*/ 495374 h 495392"/>
                  <a:gd name="connsiteX12" fmla="*/ 68263 w 140067"/>
                  <a:gd name="connsiteY12" fmla="*/ 341387 h 495392"/>
                  <a:gd name="connsiteX13" fmla="*/ 138113 w 140067"/>
                  <a:gd name="connsiteY13" fmla="*/ 160412 h 495392"/>
                  <a:gd name="connsiteX14" fmla="*/ 111125 w 140067"/>
                  <a:gd name="connsiteY14" fmla="*/ 74 h 49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067" h="495392">
                    <a:moveTo>
                      <a:pt x="111125" y="74"/>
                    </a:moveTo>
                    <a:cubicBezTo>
                      <a:pt x="105833" y="-3366"/>
                      <a:pt x="120651" y="113051"/>
                      <a:pt x="106363" y="139774"/>
                    </a:cubicBezTo>
                    <a:cubicBezTo>
                      <a:pt x="92075" y="166497"/>
                      <a:pt x="29369" y="162000"/>
                      <a:pt x="25400" y="160412"/>
                    </a:cubicBezTo>
                    <a:cubicBezTo>
                      <a:pt x="21431" y="158825"/>
                      <a:pt x="74083" y="129191"/>
                      <a:pt x="82550" y="130249"/>
                    </a:cubicBezTo>
                    <a:cubicBezTo>
                      <a:pt x="91017" y="131307"/>
                      <a:pt x="76464" y="155120"/>
                      <a:pt x="76200" y="166762"/>
                    </a:cubicBezTo>
                    <a:cubicBezTo>
                      <a:pt x="75935" y="178404"/>
                      <a:pt x="80698" y="183166"/>
                      <a:pt x="80963" y="200099"/>
                    </a:cubicBezTo>
                    <a:cubicBezTo>
                      <a:pt x="81228" y="217032"/>
                      <a:pt x="83080" y="241375"/>
                      <a:pt x="77788" y="268362"/>
                    </a:cubicBezTo>
                    <a:cubicBezTo>
                      <a:pt x="72496" y="295350"/>
                      <a:pt x="55828" y="343503"/>
                      <a:pt x="49213" y="362024"/>
                    </a:cubicBezTo>
                    <a:cubicBezTo>
                      <a:pt x="42598" y="380545"/>
                      <a:pt x="32808" y="400124"/>
                      <a:pt x="38100" y="379487"/>
                    </a:cubicBezTo>
                    <a:cubicBezTo>
                      <a:pt x="43392" y="358850"/>
                      <a:pt x="76200" y="246137"/>
                      <a:pt x="80963" y="238199"/>
                    </a:cubicBezTo>
                    <a:cubicBezTo>
                      <a:pt x="85725" y="230262"/>
                      <a:pt x="80169" y="289000"/>
                      <a:pt x="66675" y="331862"/>
                    </a:cubicBezTo>
                    <a:cubicBezTo>
                      <a:pt x="53181" y="374725"/>
                      <a:pt x="-265" y="493787"/>
                      <a:pt x="0" y="495374"/>
                    </a:cubicBezTo>
                    <a:cubicBezTo>
                      <a:pt x="265" y="496962"/>
                      <a:pt x="45244" y="397214"/>
                      <a:pt x="68263" y="341387"/>
                    </a:cubicBezTo>
                    <a:cubicBezTo>
                      <a:pt x="91282" y="285560"/>
                      <a:pt x="128059" y="213064"/>
                      <a:pt x="138113" y="160412"/>
                    </a:cubicBezTo>
                    <a:cubicBezTo>
                      <a:pt x="148167" y="107760"/>
                      <a:pt x="116417" y="3514"/>
                      <a:pt x="111125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51415BF6-5E06-49A4-A638-28B83F5AB43B}"/>
                  </a:ext>
                </a:extLst>
              </p:cNvPr>
              <p:cNvSpPr/>
              <p:nvPr/>
            </p:nvSpPr>
            <p:spPr>
              <a:xfrm>
                <a:off x="6447260" y="3058756"/>
                <a:ext cx="84873" cy="179951"/>
              </a:xfrm>
              <a:custGeom>
                <a:avLst/>
                <a:gdLst>
                  <a:gd name="connsiteX0" fmla="*/ 83715 w 84873"/>
                  <a:gd name="connsiteY0" fmla="*/ 3532 h 179951"/>
                  <a:gd name="connsiteX1" fmla="*/ 1165 w 84873"/>
                  <a:gd name="connsiteY1" fmla="*/ 178157 h 179951"/>
                  <a:gd name="connsiteX2" fmla="*/ 36090 w 84873"/>
                  <a:gd name="connsiteY2" fmla="*/ 92432 h 179951"/>
                  <a:gd name="connsiteX3" fmla="*/ 48790 w 84873"/>
                  <a:gd name="connsiteY3" fmla="*/ 62269 h 179951"/>
                  <a:gd name="connsiteX4" fmla="*/ 83715 w 84873"/>
                  <a:gd name="connsiteY4" fmla="*/ 3532 h 179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873" h="179951">
                    <a:moveTo>
                      <a:pt x="83715" y="3532"/>
                    </a:moveTo>
                    <a:cubicBezTo>
                      <a:pt x="75777" y="22847"/>
                      <a:pt x="9102" y="163340"/>
                      <a:pt x="1165" y="178157"/>
                    </a:cubicBezTo>
                    <a:cubicBezTo>
                      <a:pt x="-6773" y="192974"/>
                      <a:pt x="28152" y="111747"/>
                      <a:pt x="36090" y="92432"/>
                    </a:cubicBezTo>
                    <a:cubicBezTo>
                      <a:pt x="44027" y="73117"/>
                      <a:pt x="41117" y="74704"/>
                      <a:pt x="48790" y="62269"/>
                    </a:cubicBezTo>
                    <a:cubicBezTo>
                      <a:pt x="56463" y="49834"/>
                      <a:pt x="91653" y="-15783"/>
                      <a:pt x="83715" y="35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6BD19ADB-B70F-445E-AE06-ED82497E54BB}"/>
                  </a:ext>
                </a:extLst>
              </p:cNvPr>
              <p:cNvSpPr/>
              <p:nvPr/>
            </p:nvSpPr>
            <p:spPr>
              <a:xfrm>
                <a:off x="6397158" y="3049572"/>
                <a:ext cx="122779" cy="385998"/>
              </a:xfrm>
              <a:custGeom>
                <a:avLst/>
                <a:gdLst>
                  <a:gd name="connsiteX0" fmla="*/ 56030 w 122779"/>
                  <a:gd name="connsiteY0" fmla="*/ 16 h 385998"/>
                  <a:gd name="connsiteX1" fmla="*/ 32217 w 122779"/>
                  <a:gd name="connsiteY1" fmla="*/ 127016 h 385998"/>
                  <a:gd name="connsiteX2" fmla="*/ 60792 w 122779"/>
                  <a:gd name="connsiteY2" fmla="*/ 85741 h 385998"/>
                  <a:gd name="connsiteX3" fmla="*/ 106830 w 122779"/>
                  <a:gd name="connsiteY3" fmla="*/ 65103 h 385998"/>
                  <a:gd name="connsiteX4" fmla="*/ 122705 w 122779"/>
                  <a:gd name="connsiteY4" fmla="*/ 114316 h 385998"/>
                  <a:gd name="connsiteX5" fmla="*/ 113180 w 122779"/>
                  <a:gd name="connsiteY5" fmla="*/ 117491 h 385998"/>
                  <a:gd name="connsiteX6" fmla="*/ 56030 w 122779"/>
                  <a:gd name="connsiteY6" fmla="*/ 142891 h 385998"/>
                  <a:gd name="connsiteX7" fmla="*/ 84605 w 122779"/>
                  <a:gd name="connsiteY7" fmla="*/ 180991 h 385998"/>
                  <a:gd name="connsiteX8" fmla="*/ 44917 w 122779"/>
                  <a:gd name="connsiteY8" fmla="*/ 149241 h 385998"/>
                  <a:gd name="connsiteX9" fmla="*/ 29042 w 122779"/>
                  <a:gd name="connsiteY9" fmla="*/ 192103 h 385998"/>
                  <a:gd name="connsiteX10" fmla="*/ 68730 w 122779"/>
                  <a:gd name="connsiteY10" fmla="*/ 260366 h 385998"/>
                  <a:gd name="connsiteX11" fmla="*/ 73492 w 122779"/>
                  <a:gd name="connsiteY11" fmla="*/ 296878 h 385998"/>
                  <a:gd name="connsiteX12" fmla="*/ 78255 w 122779"/>
                  <a:gd name="connsiteY12" fmla="*/ 385778 h 385998"/>
                  <a:gd name="connsiteX13" fmla="*/ 71905 w 122779"/>
                  <a:gd name="connsiteY13" fmla="*/ 319103 h 385998"/>
                  <a:gd name="connsiteX14" fmla="*/ 6817 w 122779"/>
                  <a:gd name="connsiteY14" fmla="*/ 227028 h 385998"/>
                  <a:gd name="connsiteX15" fmla="*/ 6817 w 122779"/>
                  <a:gd name="connsiteY15" fmla="*/ 136541 h 385998"/>
                  <a:gd name="connsiteX16" fmla="*/ 56030 w 122779"/>
                  <a:gd name="connsiteY16" fmla="*/ 16 h 38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779" h="385998">
                    <a:moveTo>
                      <a:pt x="56030" y="16"/>
                    </a:moveTo>
                    <a:cubicBezTo>
                      <a:pt x="60263" y="-1571"/>
                      <a:pt x="31423" y="112729"/>
                      <a:pt x="32217" y="127016"/>
                    </a:cubicBezTo>
                    <a:cubicBezTo>
                      <a:pt x="33011" y="141303"/>
                      <a:pt x="48357" y="96060"/>
                      <a:pt x="60792" y="85741"/>
                    </a:cubicBezTo>
                    <a:cubicBezTo>
                      <a:pt x="73227" y="75422"/>
                      <a:pt x="96511" y="60341"/>
                      <a:pt x="106830" y="65103"/>
                    </a:cubicBezTo>
                    <a:cubicBezTo>
                      <a:pt x="117149" y="69865"/>
                      <a:pt x="121647" y="105585"/>
                      <a:pt x="122705" y="114316"/>
                    </a:cubicBezTo>
                    <a:cubicBezTo>
                      <a:pt x="123763" y="123047"/>
                      <a:pt x="113180" y="117491"/>
                      <a:pt x="113180" y="117491"/>
                    </a:cubicBezTo>
                    <a:cubicBezTo>
                      <a:pt x="102068" y="122253"/>
                      <a:pt x="60793" y="132308"/>
                      <a:pt x="56030" y="142891"/>
                    </a:cubicBezTo>
                    <a:cubicBezTo>
                      <a:pt x="51267" y="153474"/>
                      <a:pt x="86457" y="179933"/>
                      <a:pt x="84605" y="180991"/>
                    </a:cubicBezTo>
                    <a:cubicBezTo>
                      <a:pt x="82753" y="182049"/>
                      <a:pt x="54177" y="147389"/>
                      <a:pt x="44917" y="149241"/>
                    </a:cubicBezTo>
                    <a:cubicBezTo>
                      <a:pt x="35657" y="151093"/>
                      <a:pt x="25073" y="173582"/>
                      <a:pt x="29042" y="192103"/>
                    </a:cubicBezTo>
                    <a:cubicBezTo>
                      <a:pt x="33011" y="210624"/>
                      <a:pt x="61322" y="242904"/>
                      <a:pt x="68730" y="260366"/>
                    </a:cubicBezTo>
                    <a:cubicBezTo>
                      <a:pt x="76138" y="277828"/>
                      <a:pt x="71905" y="275976"/>
                      <a:pt x="73492" y="296878"/>
                    </a:cubicBezTo>
                    <a:cubicBezTo>
                      <a:pt x="75079" y="317780"/>
                      <a:pt x="78519" y="382074"/>
                      <a:pt x="78255" y="385778"/>
                    </a:cubicBezTo>
                    <a:cubicBezTo>
                      <a:pt x="77991" y="389482"/>
                      <a:pt x="83811" y="345561"/>
                      <a:pt x="71905" y="319103"/>
                    </a:cubicBezTo>
                    <a:cubicBezTo>
                      <a:pt x="59999" y="292645"/>
                      <a:pt x="17665" y="257455"/>
                      <a:pt x="6817" y="227028"/>
                    </a:cubicBezTo>
                    <a:cubicBezTo>
                      <a:pt x="-4031" y="196601"/>
                      <a:pt x="-327" y="172524"/>
                      <a:pt x="6817" y="136541"/>
                    </a:cubicBezTo>
                    <a:cubicBezTo>
                      <a:pt x="13961" y="100558"/>
                      <a:pt x="51797" y="1603"/>
                      <a:pt x="56030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0D7A734F-3DB8-43C5-98A6-BE011EEEAD4A}"/>
                  </a:ext>
                </a:extLst>
              </p:cNvPr>
              <p:cNvSpPr/>
              <p:nvPr/>
            </p:nvSpPr>
            <p:spPr>
              <a:xfrm>
                <a:off x="6532429" y="3242961"/>
                <a:ext cx="93910" cy="242387"/>
              </a:xfrm>
              <a:custGeom>
                <a:avLst/>
                <a:gdLst>
                  <a:gd name="connsiteX0" fmla="*/ 93796 w 93910"/>
                  <a:gd name="connsiteY0" fmla="*/ 302 h 242387"/>
                  <a:gd name="connsiteX1" fmla="*/ 52521 w 93910"/>
                  <a:gd name="connsiteY1" fmla="*/ 147939 h 242387"/>
                  <a:gd name="connsiteX2" fmla="*/ 134 w 93910"/>
                  <a:gd name="connsiteY2" fmla="*/ 241602 h 242387"/>
                  <a:gd name="connsiteX3" fmla="*/ 36646 w 93910"/>
                  <a:gd name="connsiteY3" fmla="*/ 97139 h 242387"/>
                  <a:gd name="connsiteX4" fmla="*/ 11246 w 93910"/>
                  <a:gd name="connsiteY4" fmla="*/ 190802 h 242387"/>
                  <a:gd name="connsiteX5" fmla="*/ 39821 w 93910"/>
                  <a:gd name="connsiteY5" fmla="*/ 111427 h 242387"/>
                  <a:gd name="connsiteX6" fmla="*/ 93796 w 93910"/>
                  <a:gd name="connsiteY6" fmla="*/ 302 h 24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10" h="242387">
                    <a:moveTo>
                      <a:pt x="93796" y="302"/>
                    </a:moveTo>
                    <a:cubicBezTo>
                      <a:pt x="95913" y="6387"/>
                      <a:pt x="68131" y="107722"/>
                      <a:pt x="52521" y="147939"/>
                    </a:cubicBezTo>
                    <a:cubicBezTo>
                      <a:pt x="36911" y="188156"/>
                      <a:pt x="2780" y="250069"/>
                      <a:pt x="134" y="241602"/>
                    </a:cubicBezTo>
                    <a:cubicBezTo>
                      <a:pt x="-2512" y="233135"/>
                      <a:pt x="34794" y="105606"/>
                      <a:pt x="36646" y="97139"/>
                    </a:cubicBezTo>
                    <a:cubicBezTo>
                      <a:pt x="38498" y="88672"/>
                      <a:pt x="10717" y="188421"/>
                      <a:pt x="11246" y="190802"/>
                    </a:cubicBezTo>
                    <a:cubicBezTo>
                      <a:pt x="11775" y="193183"/>
                      <a:pt x="28444" y="141325"/>
                      <a:pt x="39821" y="111427"/>
                    </a:cubicBezTo>
                    <a:cubicBezTo>
                      <a:pt x="51198" y="81529"/>
                      <a:pt x="91679" y="-5783"/>
                      <a:pt x="93796" y="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3B37E879-3FC2-4F8E-A9C9-5D9D0E2519D7}"/>
                  </a:ext>
                </a:extLst>
              </p:cNvPr>
              <p:cNvSpPr/>
              <p:nvPr/>
            </p:nvSpPr>
            <p:spPr>
              <a:xfrm>
                <a:off x="6785586" y="2519499"/>
                <a:ext cx="344422" cy="33220"/>
              </a:xfrm>
              <a:custGeom>
                <a:avLst/>
                <a:gdLst>
                  <a:gd name="connsiteX0" fmla="*/ 343877 w 344422"/>
                  <a:gd name="connsiteY0" fmla="*/ 31614 h 33220"/>
                  <a:gd name="connsiteX1" fmla="*/ 207352 w 344422"/>
                  <a:gd name="connsiteY1" fmla="*/ 15739 h 33220"/>
                  <a:gd name="connsiteX2" fmla="*/ 256564 w 344422"/>
                  <a:gd name="connsiteY2" fmla="*/ 33201 h 33220"/>
                  <a:gd name="connsiteX3" fmla="*/ 175602 w 344422"/>
                  <a:gd name="connsiteY3" fmla="*/ 18914 h 33220"/>
                  <a:gd name="connsiteX4" fmla="*/ 118452 w 344422"/>
                  <a:gd name="connsiteY4" fmla="*/ 6214 h 33220"/>
                  <a:gd name="connsiteX5" fmla="*/ 977 w 344422"/>
                  <a:gd name="connsiteY5" fmla="*/ 1451 h 33220"/>
                  <a:gd name="connsiteX6" fmla="*/ 189889 w 344422"/>
                  <a:gd name="connsiteY6" fmla="*/ 31614 h 33220"/>
                  <a:gd name="connsiteX7" fmla="*/ 147027 w 344422"/>
                  <a:gd name="connsiteY7" fmla="*/ 22089 h 33220"/>
                  <a:gd name="connsiteX8" fmla="*/ 343877 w 344422"/>
                  <a:gd name="connsiteY8" fmla="*/ 31614 h 3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4422" h="33220">
                    <a:moveTo>
                      <a:pt x="343877" y="31614"/>
                    </a:moveTo>
                    <a:cubicBezTo>
                      <a:pt x="353931" y="30556"/>
                      <a:pt x="221904" y="15475"/>
                      <a:pt x="207352" y="15739"/>
                    </a:cubicBezTo>
                    <a:cubicBezTo>
                      <a:pt x="192800" y="16003"/>
                      <a:pt x="261856" y="32672"/>
                      <a:pt x="256564" y="33201"/>
                    </a:cubicBezTo>
                    <a:cubicBezTo>
                      <a:pt x="251272" y="33730"/>
                      <a:pt x="198621" y="23412"/>
                      <a:pt x="175602" y="18914"/>
                    </a:cubicBezTo>
                    <a:cubicBezTo>
                      <a:pt x="152583" y="14416"/>
                      <a:pt x="147556" y="9124"/>
                      <a:pt x="118452" y="6214"/>
                    </a:cubicBezTo>
                    <a:cubicBezTo>
                      <a:pt x="89348" y="3304"/>
                      <a:pt x="-10929" y="-2782"/>
                      <a:pt x="977" y="1451"/>
                    </a:cubicBezTo>
                    <a:cubicBezTo>
                      <a:pt x="12883" y="5684"/>
                      <a:pt x="165547" y="28174"/>
                      <a:pt x="189889" y="31614"/>
                    </a:cubicBezTo>
                    <a:cubicBezTo>
                      <a:pt x="214231" y="35054"/>
                      <a:pt x="128771" y="24206"/>
                      <a:pt x="147027" y="22089"/>
                    </a:cubicBezTo>
                    <a:cubicBezTo>
                      <a:pt x="165283" y="19972"/>
                      <a:pt x="333823" y="32672"/>
                      <a:pt x="343877" y="31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560517A7-F03C-4A5F-B73B-DDA2DEB8848F}"/>
                  </a:ext>
                </a:extLst>
              </p:cNvPr>
              <p:cNvSpPr/>
              <p:nvPr/>
            </p:nvSpPr>
            <p:spPr>
              <a:xfrm>
                <a:off x="6792540" y="2538353"/>
                <a:ext cx="372950" cy="158983"/>
              </a:xfrm>
              <a:custGeom>
                <a:avLst/>
                <a:gdLst>
                  <a:gd name="connsiteX0" fmla="*/ 373 w 372950"/>
                  <a:gd name="connsiteY0" fmla="*/ 60 h 158983"/>
                  <a:gd name="connsiteX1" fmla="*/ 159123 w 372950"/>
                  <a:gd name="connsiteY1" fmla="*/ 33397 h 158983"/>
                  <a:gd name="connsiteX2" fmla="*/ 174998 w 372950"/>
                  <a:gd name="connsiteY2" fmla="*/ 30222 h 158983"/>
                  <a:gd name="connsiteX3" fmla="*/ 295648 w 372950"/>
                  <a:gd name="connsiteY3" fmla="*/ 27047 h 158983"/>
                  <a:gd name="connsiteX4" fmla="*/ 340098 w 372950"/>
                  <a:gd name="connsiteY4" fmla="*/ 34985 h 158983"/>
                  <a:gd name="connsiteX5" fmla="*/ 340098 w 372950"/>
                  <a:gd name="connsiteY5" fmla="*/ 61972 h 158983"/>
                  <a:gd name="connsiteX6" fmla="*/ 349623 w 372950"/>
                  <a:gd name="connsiteY6" fmla="*/ 111185 h 158983"/>
                  <a:gd name="connsiteX7" fmla="*/ 371848 w 372950"/>
                  <a:gd name="connsiteY7" fmla="*/ 158810 h 158983"/>
                  <a:gd name="connsiteX8" fmla="*/ 365498 w 372950"/>
                  <a:gd name="connsiteY8" fmla="*/ 93722 h 158983"/>
                  <a:gd name="connsiteX9" fmla="*/ 330573 w 372950"/>
                  <a:gd name="connsiteY9" fmla="*/ 41335 h 158983"/>
                  <a:gd name="connsiteX10" fmla="*/ 268660 w 372950"/>
                  <a:gd name="connsiteY10" fmla="*/ 41335 h 158983"/>
                  <a:gd name="connsiteX11" fmla="*/ 209923 w 372950"/>
                  <a:gd name="connsiteY11" fmla="*/ 42922 h 158983"/>
                  <a:gd name="connsiteX12" fmla="*/ 373 w 372950"/>
                  <a:gd name="connsiteY12" fmla="*/ 60 h 15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2950" h="158983">
                    <a:moveTo>
                      <a:pt x="373" y="60"/>
                    </a:moveTo>
                    <a:cubicBezTo>
                      <a:pt x="-8094" y="-1527"/>
                      <a:pt x="130019" y="28370"/>
                      <a:pt x="159123" y="33397"/>
                    </a:cubicBezTo>
                    <a:cubicBezTo>
                      <a:pt x="188227" y="38424"/>
                      <a:pt x="152244" y="31280"/>
                      <a:pt x="174998" y="30222"/>
                    </a:cubicBezTo>
                    <a:cubicBezTo>
                      <a:pt x="197752" y="29164"/>
                      <a:pt x="268131" y="26253"/>
                      <a:pt x="295648" y="27047"/>
                    </a:cubicBezTo>
                    <a:cubicBezTo>
                      <a:pt x="323165" y="27841"/>
                      <a:pt x="332690" y="29164"/>
                      <a:pt x="340098" y="34985"/>
                    </a:cubicBezTo>
                    <a:cubicBezTo>
                      <a:pt x="347506" y="40806"/>
                      <a:pt x="338511" y="49272"/>
                      <a:pt x="340098" y="61972"/>
                    </a:cubicBezTo>
                    <a:cubicBezTo>
                      <a:pt x="341685" y="74672"/>
                      <a:pt x="344331" y="95045"/>
                      <a:pt x="349623" y="111185"/>
                    </a:cubicBezTo>
                    <a:cubicBezTo>
                      <a:pt x="354915" y="127325"/>
                      <a:pt x="369202" y="161720"/>
                      <a:pt x="371848" y="158810"/>
                    </a:cubicBezTo>
                    <a:cubicBezTo>
                      <a:pt x="374494" y="155900"/>
                      <a:pt x="372377" y="113301"/>
                      <a:pt x="365498" y="93722"/>
                    </a:cubicBezTo>
                    <a:cubicBezTo>
                      <a:pt x="358619" y="74143"/>
                      <a:pt x="346713" y="50066"/>
                      <a:pt x="330573" y="41335"/>
                    </a:cubicBezTo>
                    <a:cubicBezTo>
                      <a:pt x="314433" y="32604"/>
                      <a:pt x="288768" y="41071"/>
                      <a:pt x="268660" y="41335"/>
                    </a:cubicBezTo>
                    <a:cubicBezTo>
                      <a:pt x="248552" y="41600"/>
                      <a:pt x="251198" y="49537"/>
                      <a:pt x="209923" y="42922"/>
                    </a:cubicBezTo>
                    <a:cubicBezTo>
                      <a:pt x="168648" y="36307"/>
                      <a:pt x="8840" y="1647"/>
                      <a:pt x="373" y="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F4D8612D-0A69-4F4B-9570-9D6B0997E9F7}"/>
                  </a:ext>
                </a:extLst>
              </p:cNvPr>
              <p:cNvSpPr/>
              <p:nvPr/>
            </p:nvSpPr>
            <p:spPr>
              <a:xfrm>
                <a:off x="6794202" y="2544349"/>
                <a:ext cx="212376" cy="38645"/>
              </a:xfrm>
              <a:custGeom>
                <a:avLst/>
                <a:gdLst>
                  <a:gd name="connsiteX0" fmla="*/ 1886 w 212376"/>
                  <a:gd name="connsiteY0" fmla="*/ 414 h 38645"/>
                  <a:gd name="connsiteX1" fmla="*/ 206673 w 212376"/>
                  <a:gd name="connsiteY1" fmla="*/ 38514 h 38645"/>
                  <a:gd name="connsiteX2" fmla="*/ 151111 w 212376"/>
                  <a:gd name="connsiteY2" fmla="*/ 13114 h 38645"/>
                  <a:gd name="connsiteX3" fmla="*/ 105073 w 212376"/>
                  <a:gd name="connsiteY3" fmla="*/ 17876 h 38645"/>
                  <a:gd name="connsiteX4" fmla="*/ 1886 w 212376"/>
                  <a:gd name="connsiteY4" fmla="*/ 414 h 3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376" h="38645">
                    <a:moveTo>
                      <a:pt x="1886" y="414"/>
                    </a:moveTo>
                    <a:cubicBezTo>
                      <a:pt x="18819" y="3854"/>
                      <a:pt x="181802" y="36397"/>
                      <a:pt x="206673" y="38514"/>
                    </a:cubicBezTo>
                    <a:cubicBezTo>
                      <a:pt x="231544" y="40631"/>
                      <a:pt x="168044" y="16554"/>
                      <a:pt x="151111" y="13114"/>
                    </a:cubicBezTo>
                    <a:cubicBezTo>
                      <a:pt x="134178" y="9674"/>
                      <a:pt x="123065" y="19728"/>
                      <a:pt x="105073" y="17876"/>
                    </a:cubicBezTo>
                    <a:cubicBezTo>
                      <a:pt x="87081" y="16024"/>
                      <a:pt x="-15047" y="-3026"/>
                      <a:pt x="1886" y="4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08C40157-0442-4C5F-B0FA-2EE8B2C33079}"/>
                  </a:ext>
                </a:extLst>
              </p:cNvPr>
              <p:cNvSpPr/>
              <p:nvPr/>
            </p:nvSpPr>
            <p:spPr>
              <a:xfrm>
                <a:off x="6796891" y="2531786"/>
                <a:ext cx="199229" cy="54373"/>
              </a:xfrm>
              <a:custGeom>
                <a:avLst/>
                <a:gdLst>
                  <a:gd name="connsiteX0" fmla="*/ 2372 w 199229"/>
                  <a:gd name="connsiteY0" fmla="*/ 277 h 54373"/>
                  <a:gd name="connsiteX1" fmla="*/ 151597 w 199229"/>
                  <a:gd name="connsiteY1" fmla="*/ 38377 h 54373"/>
                  <a:gd name="connsiteX2" fmla="*/ 75397 w 199229"/>
                  <a:gd name="connsiteY2" fmla="*/ 33614 h 54373"/>
                  <a:gd name="connsiteX3" fmla="*/ 199222 w 199229"/>
                  <a:gd name="connsiteY3" fmla="*/ 54252 h 54373"/>
                  <a:gd name="connsiteX4" fmla="*/ 69047 w 199229"/>
                  <a:gd name="connsiteY4" fmla="*/ 22502 h 54373"/>
                  <a:gd name="connsiteX5" fmla="*/ 2372 w 199229"/>
                  <a:gd name="connsiteY5" fmla="*/ 277 h 5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229" h="54373">
                    <a:moveTo>
                      <a:pt x="2372" y="277"/>
                    </a:moveTo>
                    <a:cubicBezTo>
                      <a:pt x="16130" y="2923"/>
                      <a:pt x="139426" y="32821"/>
                      <a:pt x="151597" y="38377"/>
                    </a:cubicBezTo>
                    <a:cubicBezTo>
                      <a:pt x="163768" y="43933"/>
                      <a:pt x="67460" y="30968"/>
                      <a:pt x="75397" y="33614"/>
                    </a:cubicBezTo>
                    <a:cubicBezTo>
                      <a:pt x="83334" y="36260"/>
                      <a:pt x="200280" y="56104"/>
                      <a:pt x="199222" y="54252"/>
                    </a:cubicBezTo>
                    <a:cubicBezTo>
                      <a:pt x="198164" y="52400"/>
                      <a:pt x="100268" y="30439"/>
                      <a:pt x="69047" y="22502"/>
                    </a:cubicBezTo>
                    <a:cubicBezTo>
                      <a:pt x="37826" y="14565"/>
                      <a:pt x="-11386" y="-2369"/>
                      <a:pt x="2372" y="2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97B72E17-B130-4A67-8CA8-67CC5338A214}"/>
                  </a:ext>
                </a:extLst>
              </p:cNvPr>
              <p:cNvSpPr/>
              <p:nvPr/>
            </p:nvSpPr>
            <p:spPr>
              <a:xfrm>
                <a:off x="7153251" y="2688276"/>
                <a:ext cx="154080" cy="277627"/>
              </a:xfrm>
              <a:custGeom>
                <a:avLst/>
                <a:gdLst>
                  <a:gd name="connsiteX0" fmla="*/ 24 w 154080"/>
                  <a:gd name="connsiteY0" fmla="*/ 4124 h 277627"/>
                  <a:gd name="connsiteX1" fmla="*/ 63524 w 154080"/>
                  <a:gd name="connsiteY1" fmla="*/ 75562 h 277627"/>
                  <a:gd name="connsiteX2" fmla="*/ 68287 w 154080"/>
                  <a:gd name="connsiteY2" fmla="*/ 58099 h 277627"/>
                  <a:gd name="connsiteX3" fmla="*/ 90512 w 154080"/>
                  <a:gd name="connsiteY3" fmla="*/ 116837 h 277627"/>
                  <a:gd name="connsiteX4" fmla="*/ 130199 w 154080"/>
                  <a:gd name="connsiteY4" fmla="*/ 248599 h 277627"/>
                  <a:gd name="connsiteX5" fmla="*/ 154012 w 154080"/>
                  <a:gd name="connsiteY5" fmla="*/ 273999 h 277627"/>
                  <a:gd name="connsiteX6" fmla="*/ 134962 w 154080"/>
                  <a:gd name="connsiteY6" fmla="*/ 193037 h 277627"/>
                  <a:gd name="connsiteX7" fmla="*/ 71462 w 154080"/>
                  <a:gd name="connsiteY7" fmla="*/ 27937 h 277627"/>
                  <a:gd name="connsiteX8" fmla="*/ 24 w 154080"/>
                  <a:gd name="connsiteY8" fmla="*/ 4124 h 27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080" h="277627">
                    <a:moveTo>
                      <a:pt x="24" y="4124"/>
                    </a:moveTo>
                    <a:cubicBezTo>
                      <a:pt x="-1299" y="12061"/>
                      <a:pt x="52147" y="66566"/>
                      <a:pt x="63524" y="75562"/>
                    </a:cubicBezTo>
                    <a:cubicBezTo>
                      <a:pt x="74901" y="84558"/>
                      <a:pt x="63789" y="51220"/>
                      <a:pt x="68287" y="58099"/>
                    </a:cubicBezTo>
                    <a:cubicBezTo>
                      <a:pt x="72785" y="64978"/>
                      <a:pt x="80193" y="85087"/>
                      <a:pt x="90512" y="116837"/>
                    </a:cubicBezTo>
                    <a:cubicBezTo>
                      <a:pt x="100831" y="148587"/>
                      <a:pt x="119616" y="222405"/>
                      <a:pt x="130199" y="248599"/>
                    </a:cubicBezTo>
                    <a:cubicBezTo>
                      <a:pt x="140782" y="274793"/>
                      <a:pt x="153218" y="283259"/>
                      <a:pt x="154012" y="273999"/>
                    </a:cubicBezTo>
                    <a:cubicBezTo>
                      <a:pt x="154806" y="264739"/>
                      <a:pt x="148720" y="234047"/>
                      <a:pt x="134962" y="193037"/>
                    </a:cubicBezTo>
                    <a:cubicBezTo>
                      <a:pt x="121204" y="152027"/>
                      <a:pt x="91306" y="58364"/>
                      <a:pt x="71462" y="27937"/>
                    </a:cubicBezTo>
                    <a:cubicBezTo>
                      <a:pt x="51618" y="-2490"/>
                      <a:pt x="1347" y="-3813"/>
                      <a:pt x="24" y="4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01F2DC73-B973-437D-BEF1-5E12FBDC098D}"/>
                  </a:ext>
                </a:extLst>
              </p:cNvPr>
              <p:cNvSpPr/>
              <p:nvPr/>
            </p:nvSpPr>
            <p:spPr>
              <a:xfrm>
                <a:off x="7180500" y="2578100"/>
                <a:ext cx="168094" cy="384222"/>
              </a:xfrm>
              <a:custGeom>
                <a:avLst/>
                <a:gdLst>
                  <a:gd name="connsiteX0" fmla="*/ 2938 w 168094"/>
                  <a:gd name="connsiteY0" fmla="*/ 0 h 384222"/>
                  <a:gd name="connsiteX1" fmla="*/ 7700 w 168094"/>
                  <a:gd name="connsiteY1" fmla="*/ 79375 h 384222"/>
                  <a:gd name="connsiteX2" fmla="*/ 34688 w 168094"/>
                  <a:gd name="connsiteY2" fmla="*/ 90488 h 384222"/>
                  <a:gd name="connsiteX3" fmla="*/ 42625 w 168094"/>
                  <a:gd name="connsiteY3" fmla="*/ 103188 h 384222"/>
                  <a:gd name="connsiteX4" fmla="*/ 61675 w 168094"/>
                  <a:gd name="connsiteY4" fmla="*/ 122238 h 384222"/>
                  <a:gd name="connsiteX5" fmla="*/ 72788 w 168094"/>
                  <a:gd name="connsiteY5" fmla="*/ 142875 h 384222"/>
                  <a:gd name="connsiteX6" fmla="*/ 77550 w 168094"/>
                  <a:gd name="connsiteY6" fmla="*/ 165100 h 384222"/>
                  <a:gd name="connsiteX7" fmla="*/ 102950 w 168094"/>
                  <a:gd name="connsiteY7" fmla="*/ 195263 h 384222"/>
                  <a:gd name="connsiteX8" fmla="*/ 115650 w 168094"/>
                  <a:gd name="connsiteY8" fmla="*/ 207963 h 384222"/>
                  <a:gd name="connsiteX9" fmla="*/ 125175 w 168094"/>
                  <a:gd name="connsiteY9" fmla="*/ 250825 h 384222"/>
                  <a:gd name="connsiteX10" fmla="*/ 134700 w 168094"/>
                  <a:gd name="connsiteY10" fmla="*/ 300038 h 384222"/>
                  <a:gd name="connsiteX11" fmla="*/ 139463 w 168094"/>
                  <a:gd name="connsiteY11" fmla="*/ 288925 h 384222"/>
                  <a:gd name="connsiteX12" fmla="*/ 148988 w 168094"/>
                  <a:gd name="connsiteY12" fmla="*/ 342900 h 384222"/>
                  <a:gd name="connsiteX13" fmla="*/ 168038 w 168094"/>
                  <a:gd name="connsiteY13" fmla="*/ 384175 h 384222"/>
                  <a:gd name="connsiteX14" fmla="*/ 153750 w 168094"/>
                  <a:gd name="connsiteY14" fmla="*/ 334963 h 384222"/>
                  <a:gd name="connsiteX15" fmla="*/ 123588 w 168094"/>
                  <a:gd name="connsiteY15" fmla="*/ 233363 h 384222"/>
                  <a:gd name="connsiteX16" fmla="*/ 71200 w 168094"/>
                  <a:gd name="connsiteY16" fmla="*/ 125413 h 384222"/>
                  <a:gd name="connsiteX17" fmla="*/ 6113 w 168094"/>
                  <a:gd name="connsiteY17" fmla="*/ 77788 h 384222"/>
                  <a:gd name="connsiteX18" fmla="*/ 2938 w 168094"/>
                  <a:gd name="connsiteY18" fmla="*/ 0 h 384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8094" h="384222">
                    <a:moveTo>
                      <a:pt x="2938" y="0"/>
                    </a:moveTo>
                    <a:cubicBezTo>
                      <a:pt x="3202" y="264"/>
                      <a:pt x="2408" y="64294"/>
                      <a:pt x="7700" y="79375"/>
                    </a:cubicBezTo>
                    <a:cubicBezTo>
                      <a:pt x="12992" y="94456"/>
                      <a:pt x="28867" y="86519"/>
                      <a:pt x="34688" y="90488"/>
                    </a:cubicBezTo>
                    <a:cubicBezTo>
                      <a:pt x="40509" y="94457"/>
                      <a:pt x="38127" y="97896"/>
                      <a:pt x="42625" y="103188"/>
                    </a:cubicBezTo>
                    <a:cubicBezTo>
                      <a:pt x="47123" y="108480"/>
                      <a:pt x="56648" y="115623"/>
                      <a:pt x="61675" y="122238"/>
                    </a:cubicBezTo>
                    <a:cubicBezTo>
                      <a:pt x="66702" y="128853"/>
                      <a:pt x="70142" y="135731"/>
                      <a:pt x="72788" y="142875"/>
                    </a:cubicBezTo>
                    <a:cubicBezTo>
                      <a:pt x="75434" y="150019"/>
                      <a:pt x="72523" y="156369"/>
                      <a:pt x="77550" y="165100"/>
                    </a:cubicBezTo>
                    <a:cubicBezTo>
                      <a:pt x="82577" y="173831"/>
                      <a:pt x="96600" y="188119"/>
                      <a:pt x="102950" y="195263"/>
                    </a:cubicBezTo>
                    <a:cubicBezTo>
                      <a:pt x="109300" y="202407"/>
                      <a:pt x="111946" y="198703"/>
                      <a:pt x="115650" y="207963"/>
                    </a:cubicBezTo>
                    <a:cubicBezTo>
                      <a:pt x="119354" y="217223"/>
                      <a:pt x="122000" y="235479"/>
                      <a:pt x="125175" y="250825"/>
                    </a:cubicBezTo>
                    <a:cubicBezTo>
                      <a:pt x="128350" y="266171"/>
                      <a:pt x="132319" y="293688"/>
                      <a:pt x="134700" y="300038"/>
                    </a:cubicBezTo>
                    <a:cubicBezTo>
                      <a:pt x="137081" y="306388"/>
                      <a:pt x="137082" y="281781"/>
                      <a:pt x="139463" y="288925"/>
                    </a:cubicBezTo>
                    <a:cubicBezTo>
                      <a:pt x="141844" y="296069"/>
                      <a:pt x="144226" y="327025"/>
                      <a:pt x="148988" y="342900"/>
                    </a:cubicBezTo>
                    <a:cubicBezTo>
                      <a:pt x="153750" y="358775"/>
                      <a:pt x="167244" y="385498"/>
                      <a:pt x="168038" y="384175"/>
                    </a:cubicBezTo>
                    <a:cubicBezTo>
                      <a:pt x="168832" y="382852"/>
                      <a:pt x="161158" y="360098"/>
                      <a:pt x="153750" y="334963"/>
                    </a:cubicBezTo>
                    <a:cubicBezTo>
                      <a:pt x="146342" y="309828"/>
                      <a:pt x="137346" y="268288"/>
                      <a:pt x="123588" y="233363"/>
                    </a:cubicBezTo>
                    <a:cubicBezTo>
                      <a:pt x="109830" y="198438"/>
                      <a:pt x="90779" y="151342"/>
                      <a:pt x="71200" y="125413"/>
                    </a:cubicBezTo>
                    <a:cubicBezTo>
                      <a:pt x="51621" y="99484"/>
                      <a:pt x="17490" y="95515"/>
                      <a:pt x="6113" y="77788"/>
                    </a:cubicBezTo>
                    <a:cubicBezTo>
                      <a:pt x="-5264" y="60061"/>
                      <a:pt x="2674" y="-264"/>
                      <a:pt x="293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8D05B5D8-A296-422E-8C58-34ABC4B6AE39}"/>
                  </a:ext>
                </a:extLst>
              </p:cNvPr>
              <p:cNvSpPr/>
              <p:nvPr/>
            </p:nvSpPr>
            <p:spPr>
              <a:xfrm>
                <a:off x="7052000" y="2935880"/>
                <a:ext cx="238597" cy="136406"/>
              </a:xfrm>
              <a:custGeom>
                <a:avLst/>
                <a:gdLst>
                  <a:gd name="connsiteX0" fmla="*/ 237800 w 238597"/>
                  <a:gd name="connsiteY0" fmla="*/ 995 h 136406"/>
                  <a:gd name="connsiteX1" fmla="*/ 131438 w 238597"/>
                  <a:gd name="connsiteY1" fmla="*/ 45445 h 136406"/>
                  <a:gd name="connsiteX2" fmla="*/ 177475 w 238597"/>
                  <a:gd name="connsiteY2" fmla="*/ 39095 h 136406"/>
                  <a:gd name="connsiteX3" fmla="*/ 107625 w 238597"/>
                  <a:gd name="connsiteY3" fmla="*/ 70845 h 136406"/>
                  <a:gd name="connsiteX4" fmla="*/ 123500 w 238597"/>
                  <a:gd name="connsiteY4" fmla="*/ 67670 h 136406"/>
                  <a:gd name="connsiteX5" fmla="*/ 15550 w 238597"/>
                  <a:gd name="connsiteY5" fmla="*/ 126408 h 136406"/>
                  <a:gd name="connsiteX6" fmla="*/ 4438 w 238597"/>
                  <a:gd name="connsiteY6" fmla="*/ 134345 h 136406"/>
                  <a:gd name="connsiteX7" fmla="*/ 52063 w 238597"/>
                  <a:gd name="connsiteY7" fmla="*/ 104183 h 136406"/>
                  <a:gd name="connsiteX8" fmla="*/ 69525 w 238597"/>
                  <a:gd name="connsiteY8" fmla="*/ 91483 h 136406"/>
                  <a:gd name="connsiteX9" fmla="*/ 134613 w 238597"/>
                  <a:gd name="connsiteY9" fmla="*/ 42270 h 136406"/>
                  <a:gd name="connsiteX10" fmla="*/ 177475 w 238597"/>
                  <a:gd name="connsiteY10" fmla="*/ 16870 h 136406"/>
                  <a:gd name="connsiteX11" fmla="*/ 237800 w 238597"/>
                  <a:gd name="connsiteY11" fmla="*/ 995 h 13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597" h="136406">
                    <a:moveTo>
                      <a:pt x="237800" y="995"/>
                    </a:moveTo>
                    <a:cubicBezTo>
                      <a:pt x="230127" y="5758"/>
                      <a:pt x="141492" y="39095"/>
                      <a:pt x="131438" y="45445"/>
                    </a:cubicBezTo>
                    <a:cubicBezTo>
                      <a:pt x="121384" y="51795"/>
                      <a:pt x="181444" y="34862"/>
                      <a:pt x="177475" y="39095"/>
                    </a:cubicBezTo>
                    <a:cubicBezTo>
                      <a:pt x="173506" y="43328"/>
                      <a:pt x="116621" y="66083"/>
                      <a:pt x="107625" y="70845"/>
                    </a:cubicBezTo>
                    <a:cubicBezTo>
                      <a:pt x="98629" y="75607"/>
                      <a:pt x="138846" y="58410"/>
                      <a:pt x="123500" y="67670"/>
                    </a:cubicBezTo>
                    <a:cubicBezTo>
                      <a:pt x="108154" y="76930"/>
                      <a:pt x="35394" y="115296"/>
                      <a:pt x="15550" y="126408"/>
                    </a:cubicBezTo>
                    <a:cubicBezTo>
                      <a:pt x="-4294" y="137520"/>
                      <a:pt x="-1648" y="138049"/>
                      <a:pt x="4438" y="134345"/>
                    </a:cubicBezTo>
                    <a:cubicBezTo>
                      <a:pt x="10523" y="130641"/>
                      <a:pt x="52063" y="104183"/>
                      <a:pt x="52063" y="104183"/>
                    </a:cubicBezTo>
                    <a:cubicBezTo>
                      <a:pt x="62911" y="97039"/>
                      <a:pt x="69525" y="91483"/>
                      <a:pt x="69525" y="91483"/>
                    </a:cubicBezTo>
                    <a:cubicBezTo>
                      <a:pt x="83283" y="81164"/>
                      <a:pt x="116621" y="54706"/>
                      <a:pt x="134613" y="42270"/>
                    </a:cubicBezTo>
                    <a:cubicBezTo>
                      <a:pt x="152605" y="29835"/>
                      <a:pt x="159219" y="24014"/>
                      <a:pt x="177475" y="16870"/>
                    </a:cubicBezTo>
                    <a:cubicBezTo>
                      <a:pt x="195731" y="9726"/>
                      <a:pt x="245473" y="-3768"/>
                      <a:pt x="237800" y="9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11B39398-76A5-4BF9-A698-ABA556DB9A72}"/>
                  </a:ext>
                </a:extLst>
              </p:cNvPr>
              <p:cNvSpPr/>
              <p:nvPr/>
            </p:nvSpPr>
            <p:spPr>
              <a:xfrm>
                <a:off x="7326009" y="2914418"/>
                <a:ext cx="101775" cy="88037"/>
              </a:xfrm>
              <a:custGeom>
                <a:avLst/>
                <a:gdLst>
                  <a:gd name="connsiteX0" fmla="*/ 304 w 101775"/>
                  <a:gd name="connsiteY0" fmla="*/ 232 h 88037"/>
                  <a:gd name="connsiteX1" fmla="*/ 39991 w 101775"/>
                  <a:gd name="connsiteY1" fmla="*/ 52620 h 88037"/>
                  <a:gd name="connsiteX2" fmla="*/ 100316 w 101775"/>
                  <a:gd name="connsiteY2" fmla="*/ 87545 h 88037"/>
                  <a:gd name="connsiteX3" fmla="*/ 81266 w 101775"/>
                  <a:gd name="connsiteY3" fmla="*/ 73257 h 88037"/>
                  <a:gd name="connsiteX4" fmla="*/ 60629 w 101775"/>
                  <a:gd name="connsiteY4" fmla="*/ 74845 h 88037"/>
                  <a:gd name="connsiteX5" fmla="*/ 304 w 101775"/>
                  <a:gd name="connsiteY5" fmla="*/ 232 h 8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775" h="88037">
                    <a:moveTo>
                      <a:pt x="304" y="232"/>
                    </a:moveTo>
                    <a:cubicBezTo>
                      <a:pt x="-3136" y="-3472"/>
                      <a:pt x="23322" y="38068"/>
                      <a:pt x="39991" y="52620"/>
                    </a:cubicBezTo>
                    <a:cubicBezTo>
                      <a:pt x="56660" y="67172"/>
                      <a:pt x="93437" y="84106"/>
                      <a:pt x="100316" y="87545"/>
                    </a:cubicBezTo>
                    <a:cubicBezTo>
                      <a:pt x="107195" y="90984"/>
                      <a:pt x="87880" y="75374"/>
                      <a:pt x="81266" y="73257"/>
                    </a:cubicBezTo>
                    <a:cubicBezTo>
                      <a:pt x="74652" y="71140"/>
                      <a:pt x="72535" y="80666"/>
                      <a:pt x="60629" y="74845"/>
                    </a:cubicBezTo>
                    <a:cubicBezTo>
                      <a:pt x="48723" y="69024"/>
                      <a:pt x="3744" y="3936"/>
                      <a:pt x="304" y="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2591BCA1-6343-42E7-9EA9-AC6BC5CE0707}"/>
                  </a:ext>
                </a:extLst>
              </p:cNvPr>
              <p:cNvSpPr/>
              <p:nvPr/>
            </p:nvSpPr>
            <p:spPr>
              <a:xfrm>
                <a:off x="6815472" y="2570022"/>
                <a:ext cx="221986" cy="90653"/>
              </a:xfrm>
              <a:custGeom>
                <a:avLst/>
                <a:gdLst>
                  <a:gd name="connsiteX0" fmla="*/ 1253 w 221986"/>
                  <a:gd name="connsiteY0" fmla="*/ 141 h 90653"/>
                  <a:gd name="connsiteX1" fmla="*/ 152066 w 221986"/>
                  <a:gd name="connsiteY1" fmla="*/ 44591 h 90653"/>
                  <a:gd name="connsiteX2" fmla="*/ 221916 w 221986"/>
                  <a:gd name="connsiteY2" fmla="*/ 90628 h 90653"/>
                  <a:gd name="connsiteX3" fmla="*/ 140953 w 221986"/>
                  <a:gd name="connsiteY3" fmla="*/ 38241 h 90653"/>
                  <a:gd name="connsiteX4" fmla="*/ 174291 w 221986"/>
                  <a:gd name="connsiteY4" fmla="*/ 41416 h 90653"/>
                  <a:gd name="connsiteX5" fmla="*/ 104441 w 221986"/>
                  <a:gd name="connsiteY5" fmla="*/ 19191 h 90653"/>
                  <a:gd name="connsiteX6" fmla="*/ 107616 w 221986"/>
                  <a:gd name="connsiteY6" fmla="*/ 35066 h 90653"/>
                  <a:gd name="connsiteX7" fmla="*/ 80628 w 221986"/>
                  <a:gd name="connsiteY7" fmla="*/ 30303 h 90653"/>
                  <a:gd name="connsiteX8" fmla="*/ 1253 w 221986"/>
                  <a:gd name="connsiteY8" fmla="*/ 141 h 90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986" h="90653">
                    <a:moveTo>
                      <a:pt x="1253" y="141"/>
                    </a:moveTo>
                    <a:cubicBezTo>
                      <a:pt x="13159" y="2522"/>
                      <a:pt x="115289" y="29510"/>
                      <a:pt x="152066" y="44591"/>
                    </a:cubicBezTo>
                    <a:cubicBezTo>
                      <a:pt x="188843" y="59672"/>
                      <a:pt x="223768" y="91686"/>
                      <a:pt x="221916" y="90628"/>
                    </a:cubicBezTo>
                    <a:cubicBezTo>
                      <a:pt x="220064" y="89570"/>
                      <a:pt x="148890" y="46443"/>
                      <a:pt x="140953" y="38241"/>
                    </a:cubicBezTo>
                    <a:cubicBezTo>
                      <a:pt x="133016" y="30039"/>
                      <a:pt x="180376" y="44591"/>
                      <a:pt x="174291" y="41416"/>
                    </a:cubicBezTo>
                    <a:cubicBezTo>
                      <a:pt x="168206" y="38241"/>
                      <a:pt x="115553" y="20249"/>
                      <a:pt x="104441" y="19191"/>
                    </a:cubicBezTo>
                    <a:cubicBezTo>
                      <a:pt x="93329" y="18133"/>
                      <a:pt x="111585" y="33214"/>
                      <a:pt x="107616" y="35066"/>
                    </a:cubicBezTo>
                    <a:cubicBezTo>
                      <a:pt x="103647" y="36918"/>
                      <a:pt x="95445" y="34536"/>
                      <a:pt x="80628" y="30303"/>
                    </a:cubicBezTo>
                    <a:cubicBezTo>
                      <a:pt x="65811" y="26070"/>
                      <a:pt x="-10653" y="-2240"/>
                      <a:pt x="1253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02A8498C-4D1B-4091-9576-61DCB9A53A0F}"/>
                  </a:ext>
                </a:extLst>
              </p:cNvPr>
              <p:cNvSpPr/>
              <p:nvPr/>
            </p:nvSpPr>
            <p:spPr>
              <a:xfrm>
                <a:off x="6736989" y="2582863"/>
                <a:ext cx="59848" cy="411172"/>
              </a:xfrm>
              <a:custGeom>
                <a:avLst/>
                <a:gdLst>
                  <a:gd name="connsiteX0" fmla="*/ 59099 w 59848"/>
                  <a:gd name="connsiteY0" fmla="*/ 0 h 411172"/>
                  <a:gd name="connsiteX1" fmla="*/ 54336 w 59848"/>
                  <a:gd name="connsiteY1" fmla="*/ 119062 h 411172"/>
                  <a:gd name="connsiteX2" fmla="*/ 59099 w 59848"/>
                  <a:gd name="connsiteY2" fmla="*/ 79375 h 411172"/>
                  <a:gd name="connsiteX3" fmla="*/ 35286 w 59848"/>
                  <a:gd name="connsiteY3" fmla="*/ 142875 h 411172"/>
                  <a:gd name="connsiteX4" fmla="*/ 36874 w 59848"/>
                  <a:gd name="connsiteY4" fmla="*/ 130175 h 411172"/>
                  <a:gd name="connsiteX5" fmla="*/ 16236 w 59848"/>
                  <a:gd name="connsiteY5" fmla="*/ 206375 h 411172"/>
                  <a:gd name="connsiteX6" fmla="*/ 361 w 59848"/>
                  <a:gd name="connsiteY6" fmla="*/ 285750 h 411172"/>
                  <a:gd name="connsiteX7" fmla="*/ 5124 w 59848"/>
                  <a:gd name="connsiteY7" fmla="*/ 393700 h 411172"/>
                  <a:gd name="connsiteX8" fmla="*/ 5124 w 59848"/>
                  <a:gd name="connsiteY8" fmla="*/ 277812 h 411172"/>
                  <a:gd name="connsiteX9" fmla="*/ 5124 w 59848"/>
                  <a:gd name="connsiteY9" fmla="*/ 411162 h 411172"/>
                  <a:gd name="connsiteX10" fmla="*/ 8299 w 59848"/>
                  <a:gd name="connsiteY10" fmla="*/ 284162 h 411172"/>
                  <a:gd name="connsiteX11" fmla="*/ 43224 w 59848"/>
                  <a:gd name="connsiteY11" fmla="*/ 119062 h 411172"/>
                  <a:gd name="connsiteX12" fmla="*/ 59099 w 59848"/>
                  <a:gd name="connsiteY12" fmla="*/ 0 h 41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848" h="411172">
                    <a:moveTo>
                      <a:pt x="59099" y="0"/>
                    </a:moveTo>
                    <a:cubicBezTo>
                      <a:pt x="60951" y="0"/>
                      <a:pt x="54336" y="105833"/>
                      <a:pt x="54336" y="119062"/>
                    </a:cubicBezTo>
                    <a:cubicBezTo>
                      <a:pt x="54336" y="132291"/>
                      <a:pt x="62274" y="75406"/>
                      <a:pt x="59099" y="79375"/>
                    </a:cubicBezTo>
                    <a:cubicBezTo>
                      <a:pt x="55924" y="83344"/>
                      <a:pt x="38990" y="134408"/>
                      <a:pt x="35286" y="142875"/>
                    </a:cubicBezTo>
                    <a:cubicBezTo>
                      <a:pt x="31582" y="151342"/>
                      <a:pt x="40049" y="119592"/>
                      <a:pt x="36874" y="130175"/>
                    </a:cubicBezTo>
                    <a:cubicBezTo>
                      <a:pt x="33699" y="140758"/>
                      <a:pt x="22321" y="180446"/>
                      <a:pt x="16236" y="206375"/>
                    </a:cubicBezTo>
                    <a:cubicBezTo>
                      <a:pt x="10150" y="232304"/>
                      <a:pt x="2213" y="254529"/>
                      <a:pt x="361" y="285750"/>
                    </a:cubicBezTo>
                    <a:cubicBezTo>
                      <a:pt x="-1491" y="316971"/>
                      <a:pt x="4330" y="395023"/>
                      <a:pt x="5124" y="393700"/>
                    </a:cubicBezTo>
                    <a:cubicBezTo>
                      <a:pt x="5918" y="392377"/>
                      <a:pt x="5124" y="277812"/>
                      <a:pt x="5124" y="277812"/>
                    </a:cubicBezTo>
                    <a:cubicBezTo>
                      <a:pt x="5124" y="280722"/>
                      <a:pt x="4595" y="410104"/>
                      <a:pt x="5124" y="411162"/>
                    </a:cubicBezTo>
                    <a:cubicBezTo>
                      <a:pt x="5653" y="412220"/>
                      <a:pt x="1949" y="332845"/>
                      <a:pt x="8299" y="284162"/>
                    </a:cubicBezTo>
                    <a:cubicBezTo>
                      <a:pt x="14649" y="235479"/>
                      <a:pt x="34228" y="164570"/>
                      <a:pt x="43224" y="119062"/>
                    </a:cubicBezTo>
                    <a:cubicBezTo>
                      <a:pt x="52220" y="73554"/>
                      <a:pt x="57247" y="0"/>
                      <a:pt x="5909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DB666F85-3AA4-43D3-868A-B3EE676FF5FA}"/>
                  </a:ext>
                </a:extLst>
              </p:cNvPr>
              <p:cNvSpPr/>
              <p:nvPr/>
            </p:nvSpPr>
            <p:spPr>
              <a:xfrm>
                <a:off x="6957909" y="2578077"/>
                <a:ext cx="151141" cy="392909"/>
              </a:xfrm>
              <a:custGeom>
                <a:avLst/>
                <a:gdLst>
                  <a:gd name="connsiteX0" fmla="*/ 104 w 151141"/>
                  <a:gd name="connsiteY0" fmla="*/ 23 h 392909"/>
                  <a:gd name="connsiteX1" fmla="*/ 144566 w 151141"/>
                  <a:gd name="connsiteY1" fmla="*/ 41298 h 392909"/>
                  <a:gd name="connsiteX2" fmla="*/ 125516 w 151141"/>
                  <a:gd name="connsiteY2" fmla="*/ 46061 h 392909"/>
                  <a:gd name="connsiteX3" fmla="*/ 115991 w 151141"/>
                  <a:gd name="connsiteY3" fmla="*/ 73048 h 392909"/>
                  <a:gd name="connsiteX4" fmla="*/ 111229 w 151141"/>
                  <a:gd name="connsiteY4" fmla="*/ 125436 h 392909"/>
                  <a:gd name="connsiteX5" fmla="*/ 109641 w 151141"/>
                  <a:gd name="connsiteY5" fmla="*/ 168298 h 392909"/>
                  <a:gd name="connsiteX6" fmla="*/ 108054 w 151141"/>
                  <a:gd name="connsiteY6" fmla="*/ 146073 h 392909"/>
                  <a:gd name="connsiteX7" fmla="*/ 71541 w 151141"/>
                  <a:gd name="connsiteY7" fmla="*/ 260373 h 392909"/>
                  <a:gd name="connsiteX8" fmla="*/ 44554 w 151141"/>
                  <a:gd name="connsiteY8" fmla="*/ 338161 h 392909"/>
                  <a:gd name="connsiteX9" fmla="*/ 35029 w 151141"/>
                  <a:gd name="connsiteY9" fmla="*/ 390548 h 392909"/>
                  <a:gd name="connsiteX10" fmla="*/ 69954 w 151141"/>
                  <a:gd name="connsiteY10" fmla="*/ 260373 h 392909"/>
                  <a:gd name="connsiteX11" fmla="*/ 93766 w 151141"/>
                  <a:gd name="connsiteY11" fmla="*/ 171473 h 392909"/>
                  <a:gd name="connsiteX12" fmla="*/ 100116 w 151141"/>
                  <a:gd name="connsiteY12" fmla="*/ 157186 h 392909"/>
                  <a:gd name="connsiteX13" fmla="*/ 120754 w 151141"/>
                  <a:gd name="connsiteY13" fmla="*/ 47648 h 392909"/>
                  <a:gd name="connsiteX14" fmla="*/ 104 w 151141"/>
                  <a:gd name="connsiteY14" fmla="*/ 23 h 39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1141" h="392909">
                    <a:moveTo>
                      <a:pt x="104" y="23"/>
                    </a:moveTo>
                    <a:cubicBezTo>
                      <a:pt x="4073" y="-1035"/>
                      <a:pt x="123664" y="33625"/>
                      <a:pt x="144566" y="41298"/>
                    </a:cubicBezTo>
                    <a:cubicBezTo>
                      <a:pt x="165468" y="48971"/>
                      <a:pt x="130279" y="40769"/>
                      <a:pt x="125516" y="46061"/>
                    </a:cubicBezTo>
                    <a:cubicBezTo>
                      <a:pt x="120754" y="51353"/>
                      <a:pt x="118372" y="59819"/>
                      <a:pt x="115991" y="73048"/>
                    </a:cubicBezTo>
                    <a:cubicBezTo>
                      <a:pt x="113610" y="86277"/>
                      <a:pt x="112287" y="109561"/>
                      <a:pt x="111229" y="125436"/>
                    </a:cubicBezTo>
                    <a:cubicBezTo>
                      <a:pt x="110171" y="141311"/>
                      <a:pt x="110170" y="164859"/>
                      <a:pt x="109641" y="168298"/>
                    </a:cubicBezTo>
                    <a:cubicBezTo>
                      <a:pt x="109112" y="171737"/>
                      <a:pt x="114404" y="130727"/>
                      <a:pt x="108054" y="146073"/>
                    </a:cubicBezTo>
                    <a:cubicBezTo>
                      <a:pt x="101704" y="161419"/>
                      <a:pt x="82124" y="228358"/>
                      <a:pt x="71541" y="260373"/>
                    </a:cubicBezTo>
                    <a:cubicBezTo>
                      <a:pt x="60958" y="292388"/>
                      <a:pt x="50639" y="316465"/>
                      <a:pt x="44554" y="338161"/>
                    </a:cubicBezTo>
                    <a:cubicBezTo>
                      <a:pt x="38469" y="359857"/>
                      <a:pt x="30796" y="403513"/>
                      <a:pt x="35029" y="390548"/>
                    </a:cubicBezTo>
                    <a:cubicBezTo>
                      <a:pt x="39262" y="377583"/>
                      <a:pt x="60165" y="296885"/>
                      <a:pt x="69954" y="260373"/>
                    </a:cubicBezTo>
                    <a:cubicBezTo>
                      <a:pt x="79743" y="223861"/>
                      <a:pt x="88739" y="188671"/>
                      <a:pt x="93766" y="171473"/>
                    </a:cubicBezTo>
                    <a:cubicBezTo>
                      <a:pt x="98793" y="154275"/>
                      <a:pt x="95618" y="177823"/>
                      <a:pt x="100116" y="157186"/>
                    </a:cubicBezTo>
                    <a:cubicBezTo>
                      <a:pt x="104614" y="136549"/>
                      <a:pt x="135041" y="71725"/>
                      <a:pt x="120754" y="47648"/>
                    </a:cubicBezTo>
                    <a:cubicBezTo>
                      <a:pt x="106467" y="23571"/>
                      <a:pt x="-3865" y="1081"/>
                      <a:pt x="104" y="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2ABE7C69-AFA4-4536-908E-CEDF473F1311}"/>
                  </a:ext>
                </a:extLst>
              </p:cNvPr>
              <p:cNvSpPr/>
              <p:nvPr/>
            </p:nvSpPr>
            <p:spPr>
              <a:xfrm>
                <a:off x="7078548" y="2606378"/>
                <a:ext cx="69335" cy="87862"/>
              </a:xfrm>
              <a:custGeom>
                <a:avLst/>
                <a:gdLst>
                  <a:gd name="connsiteX0" fmla="*/ 66790 w 69335"/>
                  <a:gd name="connsiteY0" fmla="*/ 297 h 87862"/>
                  <a:gd name="connsiteX1" fmla="*/ 115 w 69335"/>
                  <a:gd name="connsiteY1" fmla="*/ 86022 h 87862"/>
                  <a:gd name="connsiteX2" fmla="*/ 50915 w 69335"/>
                  <a:gd name="connsiteY2" fmla="*/ 57447 h 87862"/>
                  <a:gd name="connsiteX3" fmla="*/ 66790 w 69335"/>
                  <a:gd name="connsiteY3" fmla="*/ 297 h 87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335" h="87862">
                    <a:moveTo>
                      <a:pt x="66790" y="297"/>
                    </a:moveTo>
                    <a:cubicBezTo>
                      <a:pt x="58323" y="5060"/>
                      <a:pt x="2761" y="76497"/>
                      <a:pt x="115" y="86022"/>
                    </a:cubicBezTo>
                    <a:cubicBezTo>
                      <a:pt x="-2531" y="95547"/>
                      <a:pt x="41126" y="65384"/>
                      <a:pt x="50915" y="57447"/>
                    </a:cubicBezTo>
                    <a:cubicBezTo>
                      <a:pt x="60704" y="49510"/>
                      <a:pt x="75257" y="-4466"/>
                      <a:pt x="66790" y="2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1086D125-A6F7-492F-8DFF-8C9614083C03}"/>
                  </a:ext>
                </a:extLst>
              </p:cNvPr>
              <p:cNvSpPr/>
              <p:nvPr/>
            </p:nvSpPr>
            <p:spPr>
              <a:xfrm>
                <a:off x="7017963" y="2617290"/>
                <a:ext cx="83077" cy="540256"/>
              </a:xfrm>
              <a:custGeom>
                <a:avLst/>
                <a:gdLst>
                  <a:gd name="connsiteX0" fmla="*/ 82925 w 83077"/>
                  <a:gd name="connsiteY0" fmla="*/ 498 h 540256"/>
                  <a:gd name="connsiteX1" fmla="*/ 49587 w 83077"/>
                  <a:gd name="connsiteY1" fmla="*/ 189410 h 540256"/>
                  <a:gd name="connsiteX2" fmla="*/ 62287 w 83077"/>
                  <a:gd name="connsiteY2" fmla="*/ 132260 h 540256"/>
                  <a:gd name="connsiteX3" fmla="*/ 38475 w 83077"/>
                  <a:gd name="connsiteY3" fmla="*/ 278310 h 540256"/>
                  <a:gd name="connsiteX4" fmla="*/ 30537 w 83077"/>
                  <a:gd name="connsiteY4" fmla="*/ 303710 h 540256"/>
                  <a:gd name="connsiteX5" fmla="*/ 36887 w 83077"/>
                  <a:gd name="connsiteY5" fmla="*/ 275135 h 540256"/>
                  <a:gd name="connsiteX6" fmla="*/ 9900 w 83077"/>
                  <a:gd name="connsiteY6" fmla="*/ 433885 h 540256"/>
                  <a:gd name="connsiteX7" fmla="*/ 375 w 83077"/>
                  <a:gd name="connsiteY7" fmla="*/ 540248 h 540256"/>
                  <a:gd name="connsiteX8" fmla="*/ 5137 w 83077"/>
                  <a:gd name="connsiteY8" fmla="*/ 438648 h 540256"/>
                  <a:gd name="connsiteX9" fmla="*/ 33712 w 83077"/>
                  <a:gd name="connsiteY9" fmla="*/ 256085 h 540256"/>
                  <a:gd name="connsiteX10" fmla="*/ 82925 w 83077"/>
                  <a:gd name="connsiteY10" fmla="*/ 498 h 54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077" h="540256">
                    <a:moveTo>
                      <a:pt x="82925" y="498"/>
                    </a:moveTo>
                    <a:cubicBezTo>
                      <a:pt x="85571" y="-10615"/>
                      <a:pt x="53027" y="167450"/>
                      <a:pt x="49587" y="189410"/>
                    </a:cubicBezTo>
                    <a:cubicBezTo>
                      <a:pt x="46147" y="211370"/>
                      <a:pt x="64139" y="117443"/>
                      <a:pt x="62287" y="132260"/>
                    </a:cubicBezTo>
                    <a:cubicBezTo>
                      <a:pt x="60435" y="147077"/>
                      <a:pt x="43767" y="249735"/>
                      <a:pt x="38475" y="278310"/>
                    </a:cubicBezTo>
                    <a:cubicBezTo>
                      <a:pt x="33183" y="306885"/>
                      <a:pt x="30802" y="304239"/>
                      <a:pt x="30537" y="303710"/>
                    </a:cubicBezTo>
                    <a:cubicBezTo>
                      <a:pt x="30272" y="303181"/>
                      <a:pt x="40326" y="253439"/>
                      <a:pt x="36887" y="275135"/>
                    </a:cubicBezTo>
                    <a:cubicBezTo>
                      <a:pt x="33448" y="296831"/>
                      <a:pt x="15985" y="389700"/>
                      <a:pt x="9900" y="433885"/>
                    </a:cubicBezTo>
                    <a:cubicBezTo>
                      <a:pt x="3815" y="478071"/>
                      <a:pt x="1169" y="539454"/>
                      <a:pt x="375" y="540248"/>
                    </a:cubicBezTo>
                    <a:cubicBezTo>
                      <a:pt x="-419" y="541042"/>
                      <a:pt x="-419" y="486008"/>
                      <a:pt x="5137" y="438648"/>
                    </a:cubicBezTo>
                    <a:cubicBezTo>
                      <a:pt x="10693" y="391288"/>
                      <a:pt x="22070" y="328052"/>
                      <a:pt x="33712" y="256085"/>
                    </a:cubicBezTo>
                    <a:cubicBezTo>
                      <a:pt x="45354" y="184118"/>
                      <a:pt x="80279" y="11611"/>
                      <a:pt x="82925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7AB26B68-8053-408B-A813-620453D9AC6A}"/>
                  </a:ext>
                </a:extLst>
              </p:cNvPr>
              <p:cNvSpPr/>
              <p:nvPr/>
            </p:nvSpPr>
            <p:spPr>
              <a:xfrm>
                <a:off x="7061966" y="2781615"/>
                <a:ext cx="94597" cy="120978"/>
              </a:xfrm>
              <a:custGeom>
                <a:avLst/>
                <a:gdLst>
                  <a:gd name="connsiteX0" fmla="*/ 2409 w 94597"/>
                  <a:gd name="connsiteY0" fmla="*/ 1273 h 120978"/>
                  <a:gd name="connsiteX1" fmla="*/ 92897 w 94597"/>
                  <a:gd name="connsiteY1" fmla="*/ 17148 h 120978"/>
                  <a:gd name="connsiteX2" fmla="*/ 57972 w 94597"/>
                  <a:gd name="connsiteY2" fmla="*/ 28260 h 120978"/>
                  <a:gd name="connsiteX3" fmla="*/ 13522 w 94597"/>
                  <a:gd name="connsiteY3" fmla="*/ 91760 h 120978"/>
                  <a:gd name="connsiteX4" fmla="*/ 16697 w 94597"/>
                  <a:gd name="connsiteY4" fmla="*/ 120335 h 120978"/>
                  <a:gd name="connsiteX5" fmla="*/ 24634 w 94597"/>
                  <a:gd name="connsiteY5" fmla="*/ 66360 h 120978"/>
                  <a:gd name="connsiteX6" fmla="*/ 24634 w 94597"/>
                  <a:gd name="connsiteY6" fmla="*/ 53660 h 120978"/>
                  <a:gd name="connsiteX7" fmla="*/ 2409 w 94597"/>
                  <a:gd name="connsiteY7" fmla="*/ 1273 h 120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597" h="120978">
                    <a:moveTo>
                      <a:pt x="2409" y="1273"/>
                    </a:moveTo>
                    <a:cubicBezTo>
                      <a:pt x="13786" y="-4812"/>
                      <a:pt x="83637" y="12650"/>
                      <a:pt x="92897" y="17148"/>
                    </a:cubicBezTo>
                    <a:cubicBezTo>
                      <a:pt x="102157" y="21646"/>
                      <a:pt x="71201" y="15825"/>
                      <a:pt x="57972" y="28260"/>
                    </a:cubicBezTo>
                    <a:cubicBezTo>
                      <a:pt x="44743" y="40695"/>
                      <a:pt x="20401" y="76414"/>
                      <a:pt x="13522" y="91760"/>
                    </a:cubicBezTo>
                    <a:cubicBezTo>
                      <a:pt x="6643" y="107106"/>
                      <a:pt x="14845" y="124568"/>
                      <a:pt x="16697" y="120335"/>
                    </a:cubicBezTo>
                    <a:cubicBezTo>
                      <a:pt x="18549" y="116102"/>
                      <a:pt x="23311" y="77472"/>
                      <a:pt x="24634" y="66360"/>
                    </a:cubicBezTo>
                    <a:cubicBezTo>
                      <a:pt x="25957" y="55248"/>
                      <a:pt x="25692" y="60274"/>
                      <a:pt x="24634" y="53660"/>
                    </a:cubicBezTo>
                    <a:cubicBezTo>
                      <a:pt x="23576" y="47046"/>
                      <a:pt x="-8968" y="7358"/>
                      <a:pt x="2409" y="12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651758F1-E4C6-4E26-9D70-E749500292EC}"/>
                  </a:ext>
                </a:extLst>
              </p:cNvPr>
              <p:cNvSpPr/>
              <p:nvPr/>
            </p:nvSpPr>
            <p:spPr>
              <a:xfrm>
                <a:off x="7064072" y="2758000"/>
                <a:ext cx="154483" cy="247165"/>
              </a:xfrm>
              <a:custGeom>
                <a:avLst/>
                <a:gdLst>
                  <a:gd name="connsiteX0" fmla="*/ 154291 w 154483"/>
                  <a:gd name="connsiteY0" fmla="*/ 1075 h 247165"/>
                  <a:gd name="connsiteX1" fmla="*/ 57453 w 154483"/>
                  <a:gd name="connsiteY1" fmla="*/ 88388 h 247165"/>
                  <a:gd name="connsiteX2" fmla="*/ 125716 w 154483"/>
                  <a:gd name="connsiteY2" fmla="*/ 56638 h 247165"/>
                  <a:gd name="connsiteX3" fmla="*/ 93966 w 154483"/>
                  <a:gd name="connsiteY3" fmla="*/ 115375 h 247165"/>
                  <a:gd name="connsiteX4" fmla="*/ 73328 w 154483"/>
                  <a:gd name="connsiteY4" fmla="*/ 148713 h 247165"/>
                  <a:gd name="connsiteX5" fmla="*/ 33641 w 154483"/>
                  <a:gd name="connsiteY5" fmla="*/ 175700 h 247165"/>
                  <a:gd name="connsiteX6" fmla="*/ 33641 w 154483"/>
                  <a:gd name="connsiteY6" fmla="*/ 204275 h 247165"/>
                  <a:gd name="connsiteX7" fmla="*/ 1891 w 154483"/>
                  <a:gd name="connsiteY7" fmla="*/ 245550 h 247165"/>
                  <a:gd name="connsiteX8" fmla="*/ 97141 w 154483"/>
                  <a:gd name="connsiteY8" fmla="*/ 143950 h 247165"/>
                  <a:gd name="connsiteX9" fmla="*/ 128891 w 154483"/>
                  <a:gd name="connsiteY9" fmla="*/ 94738 h 247165"/>
                  <a:gd name="connsiteX10" fmla="*/ 73328 w 154483"/>
                  <a:gd name="connsiteY10" fmla="*/ 110613 h 247165"/>
                  <a:gd name="connsiteX11" fmla="*/ 59041 w 154483"/>
                  <a:gd name="connsiteY11" fmla="*/ 97913 h 247165"/>
                  <a:gd name="connsiteX12" fmla="*/ 81266 w 154483"/>
                  <a:gd name="connsiteY12" fmla="*/ 42350 h 247165"/>
                  <a:gd name="connsiteX13" fmla="*/ 154291 w 154483"/>
                  <a:gd name="connsiteY13" fmla="*/ 1075 h 24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483" h="247165">
                    <a:moveTo>
                      <a:pt x="154291" y="1075"/>
                    </a:moveTo>
                    <a:cubicBezTo>
                      <a:pt x="150322" y="8748"/>
                      <a:pt x="62215" y="79128"/>
                      <a:pt x="57453" y="88388"/>
                    </a:cubicBezTo>
                    <a:cubicBezTo>
                      <a:pt x="52690" y="97649"/>
                      <a:pt x="119631" y="52140"/>
                      <a:pt x="125716" y="56638"/>
                    </a:cubicBezTo>
                    <a:cubicBezTo>
                      <a:pt x="131801" y="61136"/>
                      <a:pt x="102697" y="100029"/>
                      <a:pt x="93966" y="115375"/>
                    </a:cubicBezTo>
                    <a:cubicBezTo>
                      <a:pt x="85235" y="130721"/>
                      <a:pt x="83382" y="138659"/>
                      <a:pt x="73328" y="148713"/>
                    </a:cubicBezTo>
                    <a:cubicBezTo>
                      <a:pt x="63274" y="158767"/>
                      <a:pt x="40255" y="166440"/>
                      <a:pt x="33641" y="175700"/>
                    </a:cubicBezTo>
                    <a:cubicBezTo>
                      <a:pt x="27027" y="184960"/>
                      <a:pt x="38933" y="192633"/>
                      <a:pt x="33641" y="204275"/>
                    </a:cubicBezTo>
                    <a:cubicBezTo>
                      <a:pt x="28349" y="215917"/>
                      <a:pt x="-8692" y="255604"/>
                      <a:pt x="1891" y="245550"/>
                    </a:cubicBezTo>
                    <a:cubicBezTo>
                      <a:pt x="12474" y="235496"/>
                      <a:pt x="75974" y="169085"/>
                      <a:pt x="97141" y="143950"/>
                    </a:cubicBezTo>
                    <a:cubicBezTo>
                      <a:pt x="118308" y="118815"/>
                      <a:pt x="132860" y="100294"/>
                      <a:pt x="128891" y="94738"/>
                    </a:cubicBezTo>
                    <a:cubicBezTo>
                      <a:pt x="124922" y="89182"/>
                      <a:pt x="84970" y="110084"/>
                      <a:pt x="73328" y="110613"/>
                    </a:cubicBezTo>
                    <a:cubicBezTo>
                      <a:pt x="61686" y="111142"/>
                      <a:pt x="57718" y="109290"/>
                      <a:pt x="59041" y="97913"/>
                    </a:cubicBezTo>
                    <a:cubicBezTo>
                      <a:pt x="60364" y="86536"/>
                      <a:pt x="62745" y="55844"/>
                      <a:pt x="81266" y="42350"/>
                    </a:cubicBezTo>
                    <a:cubicBezTo>
                      <a:pt x="99787" y="28856"/>
                      <a:pt x="158260" y="-6598"/>
                      <a:pt x="154291" y="10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3FCD27EC-49BD-48E9-982E-FF5CF3A87534}"/>
                  </a:ext>
                </a:extLst>
              </p:cNvPr>
              <p:cNvSpPr/>
              <p:nvPr/>
            </p:nvSpPr>
            <p:spPr>
              <a:xfrm>
                <a:off x="7029821" y="2841568"/>
                <a:ext cx="59135" cy="356419"/>
              </a:xfrm>
              <a:custGeom>
                <a:avLst/>
                <a:gdLst>
                  <a:gd name="connsiteX0" fmla="*/ 56779 w 59135"/>
                  <a:gd name="connsiteY0" fmla="*/ 3232 h 356419"/>
                  <a:gd name="connsiteX1" fmla="*/ 1217 w 59135"/>
                  <a:gd name="connsiteY1" fmla="*/ 314382 h 356419"/>
                  <a:gd name="connsiteX2" fmla="*/ 17092 w 59135"/>
                  <a:gd name="connsiteY2" fmla="*/ 179445 h 356419"/>
                  <a:gd name="connsiteX3" fmla="*/ 1217 w 59135"/>
                  <a:gd name="connsiteY3" fmla="*/ 354070 h 356419"/>
                  <a:gd name="connsiteX4" fmla="*/ 53604 w 59135"/>
                  <a:gd name="connsiteY4" fmla="*/ 279457 h 356419"/>
                  <a:gd name="connsiteX5" fmla="*/ 42492 w 59135"/>
                  <a:gd name="connsiteY5" fmla="*/ 268345 h 356419"/>
                  <a:gd name="connsiteX6" fmla="*/ 47254 w 59135"/>
                  <a:gd name="connsiteY6" fmla="*/ 215957 h 356419"/>
                  <a:gd name="connsiteX7" fmla="*/ 48842 w 59135"/>
                  <a:gd name="connsiteY7" fmla="*/ 154045 h 356419"/>
                  <a:gd name="connsiteX8" fmla="*/ 56779 w 59135"/>
                  <a:gd name="connsiteY8" fmla="*/ 3232 h 3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135" h="356419">
                    <a:moveTo>
                      <a:pt x="56779" y="3232"/>
                    </a:moveTo>
                    <a:cubicBezTo>
                      <a:pt x="48842" y="29955"/>
                      <a:pt x="7831" y="285013"/>
                      <a:pt x="1217" y="314382"/>
                    </a:cubicBezTo>
                    <a:cubicBezTo>
                      <a:pt x="-5397" y="343751"/>
                      <a:pt x="17092" y="172830"/>
                      <a:pt x="17092" y="179445"/>
                    </a:cubicBezTo>
                    <a:cubicBezTo>
                      <a:pt x="17092" y="186060"/>
                      <a:pt x="-4868" y="337402"/>
                      <a:pt x="1217" y="354070"/>
                    </a:cubicBezTo>
                    <a:cubicBezTo>
                      <a:pt x="7302" y="370738"/>
                      <a:pt x="46725" y="293745"/>
                      <a:pt x="53604" y="279457"/>
                    </a:cubicBezTo>
                    <a:cubicBezTo>
                      <a:pt x="60483" y="265170"/>
                      <a:pt x="43550" y="278928"/>
                      <a:pt x="42492" y="268345"/>
                    </a:cubicBezTo>
                    <a:cubicBezTo>
                      <a:pt x="41434" y="257762"/>
                      <a:pt x="46196" y="235007"/>
                      <a:pt x="47254" y="215957"/>
                    </a:cubicBezTo>
                    <a:cubicBezTo>
                      <a:pt x="48312" y="196907"/>
                      <a:pt x="47519" y="184737"/>
                      <a:pt x="48842" y="154045"/>
                    </a:cubicBezTo>
                    <a:cubicBezTo>
                      <a:pt x="50165" y="123353"/>
                      <a:pt x="64716" y="-23491"/>
                      <a:pt x="56779" y="3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5D5AA26B-4930-48A4-BA14-67E23AF178F9}"/>
                  </a:ext>
                </a:extLst>
              </p:cNvPr>
              <p:cNvSpPr/>
              <p:nvPr/>
            </p:nvSpPr>
            <p:spPr>
              <a:xfrm>
                <a:off x="6970586" y="3193104"/>
                <a:ext cx="57980" cy="277772"/>
              </a:xfrm>
              <a:custGeom>
                <a:avLst/>
                <a:gdLst>
                  <a:gd name="connsiteX0" fmla="*/ 57277 w 57980"/>
                  <a:gd name="connsiteY0" fmla="*/ 946 h 277772"/>
                  <a:gd name="connsiteX1" fmla="*/ 22352 w 57980"/>
                  <a:gd name="connsiteY1" fmla="*/ 166046 h 277772"/>
                  <a:gd name="connsiteX2" fmla="*/ 12827 w 57980"/>
                  <a:gd name="connsiteY2" fmla="*/ 248596 h 277772"/>
                  <a:gd name="connsiteX3" fmla="*/ 11239 w 57980"/>
                  <a:gd name="connsiteY3" fmla="*/ 272409 h 277772"/>
                  <a:gd name="connsiteX4" fmla="*/ 42989 w 57980"/>
                  <a:gd name="connsiteY4" fmla="*/ 154934 h 277772"/>
                  <a:gd name="connsiteX5" fmla="*/ 127 w 57980"/>
                  <a:gd name="connsiteY5" fmla="*/ 202559 h 277772"/>
                  <a:gd name="connsiteX6" fmla="*/ 30289 w 57980"/>
                  <a:gd name="connsiteY6" fmla="*/ 153346 h 277772"/>
                  <a:gd name="connsiteX7" fmla="*/ 44577 w 57980"/>
                  <a:gd name="connsiteY7" fmla="*/ 99371 h 277772"/>
                  <a:gd name="connsiteX8" fmla="*/ 57277 w 57980"/>
                  <a:gd name="connsiteY8" fmla="*/ 946 h 27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80" h="277772">
                    <a:moveTo>
                      <a:pt x="57277" y="946"/>
                    </a:moveTo>
                    <a:cubicBezTo>
                      <a:pt x="53573" y="12058"/>
                      <a:pt x="29760" y="124771"/>
                      <a:pt x="22352" y="166046"/>
                    </a:cubicBezTo>
                    <a:cubicBezTo>
                      <a:pt x="14944" y="207321"/>
                      <a:pt x="14679" y="230869"/>
                      <a:pt x="12827" y="248596"/>
                    </a:cubicBezTo>
                    <a:cubicBezTo>
                      <a:pt x="10975" y="266323"/>
                      <a:pt x="6212" y="288019"/>
                      <a:pt x="11239" y="272409"/>
                    </a:cubicBezTo>
                    <a:cubicBezTo>
                      <a:pt x="16266" y="256799"/>
                      <a:pt x="44841" y="166576"/>
                      <a:pt x="42989" y="154934"/>
                    </a:cubicBezTo>
                    <a:cubicBezTo>
                      <a:pt x="41137" y="143292"/>
                      <a:pt x="2244" y="202824"/>
                      <a:pt x="127" y="202559"/>
                    </a:cubicBezTo>
                    <a:cubicBezTo>
                      <a:pt x="-1990" y="202294"/>
                      <a:pt x="22881" y="170544"/>
                      <a:pt x="30289" y="153346"/>
                    </a:cubicBezTo>
                    <a:cubicBezTo>
                      <a:pt x="37697" y="136148"/>
                      <a:pt x="40079" y="118950"/>
                      <a:pt x="44577" y="99371"/>
                    </a:cubicBezTo>
                    <a:cubicBezTo>
                      <a:pt x="49075" y="79792"/>
                      <a:pt x="60981" y="-10166"/>
                      <a:pt x="57277" y="9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DA81B54F-6E14-47D8-BC4E-B416E3B551CA}"/>
                  </a:ext>
                </a:extLst>
              </p:cNvPr>
              <p:cNvSpPr/>
              <p:nvPr/>
            </p:nvSpPr>
            <p:spPr>
              <a:xfrm>
                <a:off x="6364285" y="3395405"/>
                <a:ext cx="51916" cy="232579"/>
              </a:xfrm>
              <a:custGeom>
                <a:avLst/>
                <a:gdLst>
                  <a:gd name="connsiteX0" fmla="*/ 49215 w 51916"/>
                  <a:gd name="connsiteY0" fmla="*/ 258 h 232579"/>
                  <a:gd name="connsiteX1" fmla="*/ 23815 w 51916"/>
                  <a:gd name="connsiteY1" fmla="*/ 135195 h 232579"/>
                  <a:gd name="connsiteX2" fmla="*/ 3 w 51916"/>
                  <a:gd name="connsiteY2" fmla="*/ 232033 h 232579"/>
                  <a:gd name="connsiteX3" fmla="*/ 22228 w 51916"/>
                  <a:gd name="connsiteY3" fmla="*/ 173295 h 232579"/>
                  <a:gd name="connsiteX4" fmla="*/ 38103 w 51916"/>
                  <a:gd name="connsiteY4" fmla="*/ 146308 h 232579"/>
                  <a:gd name="connsiteX5" fmla="*/ 49215 w 51916"/>
                  <a:gd name="connsiteY5" fmla="*/ 101858 h 232579"/>
                  <a:gd name="connsiteX6" fmla="*/ 49215 w 51916"/>
                  <a:gd name="connsiteY6" fmla="*/ 258 h 23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16" h="232579">
                    <a:moveTo>
                      <a:pt x="49215" y="258"/>
                    </a:moveTo>
                    <a:cubicBezTo>
                      <a:pt x="44982" y="5814"/>
                      <a:pt x="32017" y="96566"/>
                      <a:pt x="23815" y="135195"/>
                    </a:cubicBezTo>
                    <a:cubicBezTo>
                      <a:pt x="15613" y="173824"/>
                      <a:pt x="267" y="225683"/>
                      <a:pt x="3" y="232033"/>
                    </a:cubicBezTo>
                    <a:cubicBezTo>
                      <a:pt x="-261" y="238383"/>
                      <a:pt x="15878" y="187583"/>
                      <a:pt x="22228" y="173295"/>
                    </a:cubicBezTo>
                    <a:cubicBezTo>
                      <a:pt x="28578" y="159007"/>
                      <a:pt x="33605" y="158214"/>
                      <a:pt x="38103" y="146308"/>
                    </a:cubicBezTo>
                    <a:cubicBezTo>
                      <a:pt x="42601" y="134402"/>
                      <a:pt x="46305" y="123554"/>
                      <a:pt x="49215" y="101858"/>
                    </a:cubicBezTo>
                    <a:cubicBezTo>
                      <a:pt x="52125" y="80162"/>
                      <a:pt x="53448" y="-5298"/>
                      <a:pt x="49215" y="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36838E55-496A-4E93-96CF-18EE04EA32B0}"/>
                  </a:ext>
                </a:extLst>
              </p:cNvPr>
              <p:cNvSpPr/>
              <p:nvPr/>
            </p:nvSpPr>
            <p:spPr>
              <a:xfrm>
                <a:off x="6408633" y="3301981"/>
                <a:ext cx="63654" cy="191444"/>
              </a:xfrm>
              <a:custGeom>
                <a:avLst/>
                <a:gdLst>
                  <a:gd name="connsiteX0" fmla="*/ 105 w 63654"/>
                  <a:gd name="connsiteY0" fmla="*/ 19 h 191444"/>
                  <a:gd name="connsiteX1" fmla="*/ 25505 w 63654"/>
                  <a:gd name="connsiteY1" fmla="*/ 125432 h 191444"/>
                  <a:gd name="connsiteX2" fmla="*/ 25505 w 63654"/>
                  <a:gd name="connsiteY2" fmla="*/ 190519 h 191444"/>
                  <a:gd name="connsiteX3" fmla="*/ 46142 w 63654"/>
                  <a:gd name="connsiteY3" fmla="*/ 165119 h 191444"/>
                  <a:gd name="connsiteX4" fmla="*/ 63605 w 63654"/>
                  <a:gd name="connsiteY4" fmla="*/ 184169 h 191444"/>
                  <a:gd name="connsiteX5" fmla="*/ 50905 w 63654"/>
                  <a:gd name="connsiteY5" fmla="*/ 134957 h 191444"/>
                  <a:gd name="connsiteX6" fmla="*/ 36617 w 63654"/>
                  <a:gd name="connsiteY6" fmla="*/ 115907 h 191444"/>
                  <a:gd name="connsiteX7" fmla="*/ 105 w 63654"/>
                  <a:gd name="connsiteY7" fmla="*/ 19 h 19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654" h="191444">
                    <a:moveTo>
                      <a:pt x="105" y="19"/>
                    </a:moveTo>
                    <a:cubicBezTo>
                      <a:pt x="-1747" y="1606"/>
                      <a:pt x="21272" y="93682"/>
                      <a:pt x="25505" y="125432"/>
                    </a:cubicBezTo>
                    <a:cubicBezTo>
                      <a:pt x="29738" y="157182"/>
                      <a:pt x="22066" y="183905"/>
                      <a:pt x="25505" y="190519"/>
                    </a:cubicBezTo>
                    <a:cubicBezTo>
                      <a:pt x="28944" y="197133"/>
                      <a:pt x="39792" y="166177"/>
                      <a:pt x="46142" y="165119"/>
                    </a:cubicBezTo>
                    <a:cubicBezTo>
                      <a:pt x="52492" y="164061"/>
                      <a:pt x="62811" y="189196"/>
                      <a:pt x="63605" y="184169"/>
                    </a:cubicBezTo>
                    <a:cubicBezTo>
                      <a:pt x="64399" y="179142"/>
                      <a:pt x="55403" y="146334"/>
                      <a:pt x="50905" y="134957"/>
                    </a:cubicBezTo>
                    <a:cubicBezTo>
                      <a:pt x="46407" y="123580"/>
                      <a:pt x="44025" y="136544"/>
                      <a:pt x="36617" y="115907"/>
                    </a:cubicBezTo>
                    <a:cubicBezTo>
                      <a:pt x="29209" y="95270"/>
                      <a:pt x="1957" y="-1568"/>
                      <a:pt x="105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9C9D42EE-7F1E-49AE-A793-60829124C266}"/>
                  </a:ext>
                </a:extLst>
              </p:cNvPr>
              <p:cNvSpPr/>
              <p:nvPr/>
            </p:nvSpPr>
            <p:spPr>
              <a:xfrm>
                <a:off x="6284060" y="3475021"/>
                <a:ext cx="70881" cy="281167"/>
              </a:xfrm>
              <a:custGeom>
                <a:avLst/>
                <a:gdLst>
                  <a:gd name="connsiteX0" fmla="*/ 70703 w 70881"/>
                  <a:gd name="connsiteY0" fmla="*/ 17 h 281167"/>
                  <a:gd name="connsiteX1" fmla="*/ 35778 w 70881"/>
                  <a:gd name="connsiteY1" fmla="*/ 138129 h 281167"/>
                  <a:gd name="connsiteX2" fmla="*/ 45303 w 70881"/>
                  <a:gd name="connsiteY2" fmla="*/ 198454 h 281167"/>
                  <a:gd name="connsiteX3" fmla="*/ 27840 w 70881"/>
                  <a:gd name="connsiteY3" fmla="*/ 233379 h 281167"/>
                  <a:gd name="connsiteX4" fmla="*/ 853 w 70881"/>
                  <a:gd name="connsiteY4" fmla="*/ 281004 h 281167"/>
                  <a:gd name="connsiteX5" fmla="*/ 7203 w 70881"/>
                  <a:gd name="connsiteY5" fmla="*/ 215917 h 281167"/>
                  <a:gd name="connsiteX6" fmla="*/ 11965 w 70881"/>
                  <a:gd name="connsiteY6" fmla="*/ 169879 h 281167"/>
                  <a:gd name="connsiteX7" fmla="*/ 18315 w 70881"/>
                  <a:gd name="connsiteY7" fmla="*/ 128604 h 281167"/>
                  <a:gd name="connsiteX8" fmla="*/ 70703 w 70881"/>
                  <a:gd name="connsiteY8" fmla="*/ 17 h 28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881" h="281167">
                    <a:moveTo>
                      <a:pt x="70703" y="17"/>
                    </a:moveTo>
                    <a:cubicBezTo>
                      <a:pt x="73613" y="1604"/>
                      <a:pt x="40011" y="105056"/>
                      <a:pt x="35778" y="138129"/>
                    </a:cubicBezTo>
                    <a:cubicBezTo>
                      <a:pt x="31545" y="171202"/>
                      <a:pt x="46626" y="182579"/>
                      <a:pt x="45303" y="198454"/>
                    </a:cubicBezTo>
                    <a:cubicBezTo>
                      <a:pt x="43980" y="214329"/>
                      <a:pt x="35248" y="219621"/>
                      <a:pt x="27840" y="233379"/>
                    </a:cubicBezTo>
                    <a:cubicBezTo>
                      <a:pt x="20432" y="247137"/>
                      <a:pt x="4292" y="283914"/>
                      <a:pt x="853" y="281004"/>
                    </a:cubicBezTo>
                    <a:cubicBezTo>
                      <a:pt x="-2586" y="278094"/>
                      <a:pt x="5351" y="234438"/>
                      <a:pt x="7203" y="215917"/>
                    </a:cubicBezTo>
                    <a:cubicBezTo>
                      <a:pt x="9055" y="197396"/>
                      <a:pt x="10113" y="184431"/>
                      <a:pt x="11965" y="169879"/>
                    </a:cubicBezTo>
                    <a:cubicBezTo>
                      <a:pt x="13817" y="155327"/>
                      <a:pt x="10113" y="154533"/>
                      <a:pt x="18315" y="128604"/>
                    </a:cubicBezTo>
                    <a:cubicBezTo>
                      <a:pt x="26517" y="102675"/>
                      <a:pt x="67793" y="-1570"/>
                      <a:pt x="70703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686846F4-A7F2-4DA5-8D5E-DA262920A31C}"/>
                  </a:ext>
                </a:extLst>
              </p:cNvPr>
              <p:cNvSpPr/>
              <p:nvPr/>
            </p:nvSpPr>
            <p:spPr>
              <a:xfrm>
                <a:off x="6332247" y="3468659"/>
                <a:ext cx="151143" cy="190535"/>
              </a:xfrm>
              <a:custGeom>
                <a:avLst/>
                <a:gdLst>
                  <a:gd name="connsiteX0" fmla="*/ 149516 w 151143"/>
                  <a:gd name="connsiteY0" fmla="*/ 29 h 190535"/>
                  <a:gd name="connsiteX1" fmla="*/ 89191 w 151143"/>
                  <a:gd name="connsiteY1" fmla="*/ 106391 h 190535"/>
                  <a:gd name="connsiteX2" fmla="*/ 65378 w 151143"/>
                  <a:gd name="connsiteY2" fmla="*/ 146079 h 190535"/>
                  <a:gd name="connsiteX3" fmla="*/ 291 w 151143"/>
                  <a:gd name="connsiteY3" fmla="*/ 190529 h 190535"/>
                  <a:gd name="connsiteX4" fmla="*/ 93953 w 151143"/>
                  <a:gd name="connsiteY4" fmla="*/ 142904 h 190535"/>
                  <a:gd name="connsiteX5" fmla="*/ 120941 w 151143"/>
                  <a:gd name="connsiteY5" fmla="*/ 111154 h 190535"/>
                  <a:gd name="connsiteX6" fmla="*/ 133641 w 151143"/>
                  <a:gd name="connsiteY6" fmla="*/ 95279 h 190535"/>
                  <a:gd name="connsiteX7" fmla="*/ 149516 w 151143"/>
                  <a:gd name="connsiteY7" fmla="*/ 29 h 190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143" h="190535">
                    <a:moveTo>
                      <a:pt x="149516" y="29"/>
                    </a:moveTo>
                    <a:cubicBezTo>
                      <a:pt x="142108" y="1881"/>
                      <a:pt x="103214" y="82049"/>
                      <a:pt x="89191" y="106391"/>
                    </a:cubicBezTo>
                    <a:cubicBezTo>
                      <a:pt x="75168" y="130733"/>
                      <a:pt x="80195" y="132056"/>
                      <a:pt x="65378" y="146079"/>
                    </a:cubicBezTo>
                    <a:cubicBezTo>
                      <a:pt x="50561" y="160102"/>
                      <a:pt x="-4472" y="191058"/>
                      <a:pt x="291" y="190529"/>
                    </a:cubicBezTo>
                    <a:cubicBezTo>
                      <a:pt x="5053" y="190000"/>
                      <a:pt x="73845" y="156133"/>
                      <a:pt x="93953" y="142904"/>
                    </a:cubicBezTo>
                    <a:cubicBezTo>
                      <a:pt x="114061" y="129675"/>
                      <a:pt x="114326" y="119091"/>
                      <a:pt x="120941" y="111154"/>
                    </a:cubicBezTo>
                    <a:cubicBezTo>
                      <a:pt x="127556" y="103217"/>
                      <a:pt x="130466" y="106921"/>
                      <a:pt x="133641" y="95279"/>
                    </a:cubicBezTo>
                    <a:cubicBezTo>
                      <a:pt x="136816" y="83637"/>
                      <a:pt x="156924" y="-1823"/>
                      <a:pt x="149516" y="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CF7F56BC-0E39-4777-A592-C61181BDBFF9}"/>
                  </a:ext>
                </a:extLst>
              </p:cNvPr>
              <p:cNvSpPr/>
              <p:nvPr/>
            </p:nvSpPr>
            <p:spPr>
              <a:xfrm>
                <a:off x="6315007" y="3495484"/>
                <a:ext cx="392181" cy="183212"/>
              </a:xfrm>
              <a:custGeom>
                <a:avLst/>
                <a:gdLst>
                  <a:gd name="connsiteX0" fmla="*/ 68 w 392181"/>
                  <a:gd name="connsiteY0" fmla="*/ 182754 h 183212"/>
                  <a:gd name="connsiteX1" fmla="*/ 125481 w 392181"/>
                  <a:gd name="connsiteY1" fmla="*/ 119254 h 183212"/>
                  <a:gd name="connsiteX2" fmla="*/ 223906 w 392181"/>
                  <a:gd name="connsiteY2" fmla="*/ 46229 h 183212"/>
                  <a:gd name="connsiteX3" fmla="*/ 392181 w 392181"/>
                  <a:gd name="connsiteY3" fmla="*/ 191 h 183212"/>
                  <a:gd name="connsiteX4" fmla="*/ 223906 w 392181"/>
                  <a:gd name="connsiteY4" fmla="*/ 28766 h 183212"/>
                  <a:gd name="connsiteX5" fmla="*/ 336618 w 392181"/>
                  <a:gd name="connsiteY5" fmla="*/ 1779 h 183212"/>
                  <a:gd name="connsiteX6" fmla="*/ 173106 w 392181"/>
                  <a:gd name="connsiteY6" fmla="*/ 54166 h 183212"/>
                  <a:gd name="connsiteX7" fmla="*/ 142943 w 392181"/>
                  <a:gd name="connsiteY7" fmla="*/ 85916 h 183212"/>
                  <a:gd name="connsiteX8" fmla="*/ 68 w 392181"/>
                  <a:gd name="connsiteY8" fmla="*/ 182754 h 183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181" h="183212">
                    <a:moveTo>
                      <a:pt x="68" y="182754"/>
                    </a:moveTo>
                    <a:cubicBezTo>
                      <a:pt x="-2842" y="188310"/>
                      <a:pt x="88175" y="142008"/>
                      <a:pt x="125481" y="119254"/>
                    </a:cubicBezTo>
                    <a:cubicBezTo>
                      <a:pt x="162787" y="96500"/>
                      <a:pt x="179456" y="66073"/>
                      <a:pt x="223906" y="46229"/>
                    </a:cubicBezTo>
                    <a:cubicBezTo>
                      <a:pt x="268356" y="26385"/>
                      <a:pt x="392181" y="3101"/>
                      <a:pt x="392181" y="191"/>
                    </a:cubicBezTo>
                    <a:cubicBezTo>
                      <a:pt x="392181" y="-2719"/>
                      <a:pt x="233166" y="28501"/>
                      <a:pt x="223906" y="28766"/>
                    </a:cubicBezTo>
                    <a:cubicBezTo>
                      <a:pt x="214646" y="29031"/>
                      <a:pt x="345085" y="-2454"/>
                      <a:pt x="336618" y="1779"/>
                    </a:cubicBezTo>
                    <a:cubicBezTo>
                      <a:pt x="328151" y="6012"/>
                      <a:pt x="205385" y="40143"/>
                      <a:pt x="173106" y="54166"/>
                    </a:cubicBezTo>
                    <a:cubicBezTo>
                      <a:pt x="140827" y="68189"/>
                      <a:pt x="168079" y="68453"/>
                      <a:pt x="142943" y="85916"/>
                    </a:cubicBezTo>
                    <a:cubicBezTo>
                      <a:pt x="117808" y="103378"/>
                      <a:pt x="2978" y="177198"/>
                      <a:pt x="68" y="1827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EAC1487C-7BCD-4F1B-91AA-5FF51E55C544}"/>
                  </a:ext>
                </a:extLst>
              </p:cNvPr>
              <p:cNvSpPr/>
              <p:nvPr/>
            </p:nvSpPr>
            <p:spPr>
              <a:xfrm>
                <a:off x="6619875" y="3436587"/>
                <a:ext cx="356519" cy="68613"/>
              </a:xfrm>
              <a:custGeom>
                <a:avLst/>
                <a:gdLst>
                  <a:gd name="connsiteX0" fmla="*/ 0 w 356519"/>
                  <a:gd name="connsiteY0" fmla="*/ 68613 h 68613"/>
                  <a:gd name="connsiteX1" fmla="*/ 211138 w 356519"/>
                  <a:gd name="connsiteY1" fmla="*/ 27338 h 68613"/>
                  <a:gd name="connsiteX2" fmla="*/ 355600 w 356519"/>
                  <a:gd name="connsiteY2" fmla="*/ 351 h 68613"/>
                  <a:gd name="connsiteX3" fmla="*/ 268288 w 356519"/>
                  <a:gd name="connsiteY3" fmla="*/ 13051 h 68613"/>
                  <a:gd name="connsiteX4" fmla="*/ 176213 w 356519"/>
                  <a:gd name="connsiteY4" fmla="*/ 28926 h 68613"/>
                  <a:gd name="connsiteX5" fmla="*/ 0 w 356519"/>
                  <a:gd name="connsiteY5" fmla="*/ 68613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519" h="68613">
                    <a:moveTo>
                      <a:pt x="0" y="68613"/>
                    </a:moveTo>
                    <a:lnTo>
                      <a:pt x="211138" y="27338"/>
                    </a:lnTo>
                    <a:lnTo>
                      <a:pt x="355600" y="351"/>
                    </a:lnTo>
                    <a:cubicBezTo>
                      <a:pt x="365125" y="-2030"/>
                      <a:pt x="298186" y="8289"/>
                      <a:pt x="268288" y="13051"/>
                    </a:cubicBezTo>
                    <a:cubicBezTo>
                      <a:pt x="238390" y="17813"/>
                      <a:pt x="176213" y="28926"/>
                      <a:pt x="176213" y="28926"/>
                    </a:cubicBezTo>
                    <a:lnTo>
                      <a:pt x="0" y="68613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BAEBDE1E-C1B0-4D22-A39F-812412D99B05}"/>
                  </a:ext>
                </a:extLst>
              </p:cNvPr>
              <p:cNvSpPr/>
              <p:nvPr/>
            </p:nvSpPr>
            <p:spPr>
              <a:xfrm>
                <a:off x="6227123" y="3245266"/>
                <a:ext cx="151533" cy="373525"/>
              </a:xfrm>
              <a:custGeom>
                <a:avLst/>
                <a:gdLst>
                  <a:gd name="connsiteX0" fmla="*/ 3815 w 151533"/>
                  <a:gd name="connsiteY0" fmla="*/ 63084 h 373525"/>
                  <a:gd name="connsiteX1" fmla="*/ 48265 w 151533"/>
                  <a:gd name="connsiteY1" fmla="*/ 256759 h 373525"/>
                  <a:gd name="connsiteX2" fmla="*/ 37152 w 151533"/>
                  <a:gd name="connsiteY2" fmla="*/ 244059 h 373525"/>
                  <a:gd name="connsiteX3" fmla="*/ 59377 w 151533"/>
                  <a:gd name="connsiteY3" fmla="*/ 372647 h 373525"/>
                  <a:gd name="connsiteX4" fmla="*/ 56202 w 151533"/>
                  <a:gd name="connsiteY4" fmla="*/ 294859 h 373525"/>
                  <a:gd name="connsiteX5" fmla="*/ 84777 w 151533"/>
                  <a:gd name="connsiteY5" fmla="*/ 183734 h 373525"/>
                  <a:gd name="connsiteX6" fmla="*/ 151452 w 151533"/>
                  <a:gd name="connsiteY6" fmla="*/ 1172 h 373525"/>
                  <a:gd name="connsiteX7" fmla="*/ 97477 w 151533"/>
                  <a:gd name="connsiteY7" fmla="*/ 113884 h 373525"/>
                  <a:gd name="connsiteX8" fmla="*/ 53027 w 151533"/>
                  <a:gd name="connsiteY8" fmla="*/ 280572 h 373525"/>
                  <a:gd name="connsiteX9" fmla="*/ 11752 w 151533"/>
                  <a:gd name="connsiteY9" fmla="*/ 202784 h 373525"/>
                  <a:gd name="connsiteX10" fmla="*/ 3815 w 151533"/>
                  <a:gd name="connsiteY10" fmla="*/ 158334 h 373525"/>
                  <a:gd name="connsiteX11" fmla="*/ 3815 w 151533"/>
                  <a:gd name="connsiteY11" fmla="*/ 63084 h 37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533" h="373525">
                    <a:moveTo>
                      <a:pt x="3815" y="63084"/>
                    </a:moveTo>
                    <a:cubicBezTo>
                      <a:pt x="11223" y="79488"/>
                      <a:pt x="42709" y="226597"/>
                      <a:pt x="48265" y="256759"/>
                    </a:cubicBezTo>
                    <a:cubicBezTo>
                      <a:pt x="53821" y="286922"/>
                      <a:pt x="35300" y="224744"/>
                      <a:pt x="37152" y="244059"/>
                    </a:cubicBezTo>
                    <a:cubicBezTo>
                      <a:pt x="39004" y="263374"/>
                      <a:pt x="56202" y="364180"/>
                      <a:pt x="59377" y="372647"/>
                    </a:cubicBezTo>
                    <a:cubicBezTo>
                      <a:pt x="62552" y="381114"/>
                      <a:pt x="51969" y="326344"/>
                      <a:pt x="56202" y="294859"/>
                    </a:cubicBezTo>
                    <a:cubicBezTo>
                      <a:pt x="60435" y="263374"/>
                      <a:pt x="68902" y="232682"/>
                      <a:pt x="84777" y="183734"/>
                    </a:cubicBezTo>
                    <a:cubicBezTo>
                      <a:pt x="100652" y="134786"/>
                      <a:pt x="149335" y="12814"/>
                      <a:pt x="151452" y="1172"/>
                    </a:cubicBezTo>
                    <a:cubicBezTo>
                      <a:pt x="153569" y="-10470"/>
                      <a:pt x="113881" y="67317"/>
                      <a:pt x="97477" y="113884"/>
                    </a:cubicBezTo>
                    <a:cubicBezTo>
                      <a:pt x="81073" y="160451"/>
                      <a:pt x="67314" y="265755"/>
                      <a:pt x="53027" y="280572"/>
                    </a:cubicBezTo>
                    <a:cubicBezTo>
                      <a:pt x="38740" y="295389"/>
                      <a:pt x="19954" y="223157"/>
                      <a:pt x="11752" y="202784"/>
                    </a:cubicBezTo>
                    <a:cubicBezTo>
                      <a:pt x="3550" y="182411"/>
                      <a:pt x="5932" y="178707"/>
                      <a:pt x="3815" y="158334"/>
                    </a:cubicBezTo>
                    <a:cubicBezTo>
                      <a:pt x="1698" y="137961"/>
                      <a:pt x="-3593" y="46680"/>
                      <a:pt x="3815" y="630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218B9C42-113E-424F-94DE-A4A4BC725B7F}"/>
                  </a:ext>
                </a:extLst>
              </p:cNvPr>
              <p:cNvSpPr/>
              <p:nvPr/>
            </p:nvSpPr>
            <p:spPr>
              <a:xfrm>
                <a:off x="6462344" y="3464802"/>
                <a:ext cx="484674" cy="129963"/>
              </a:xfrm>
              <a:custGeom>
                <a:avLst/>
                <a:gdLst>
                  <a:gd name="connsiteX0" fmla="*/ 1956 w 484674"/>
                  <a:gd name="connsiteY0" fmla="*/ 129298 h 129963"/>
                  <a:gd name="connsiteX1" fmla="*/ 200394 w 484674"/>
                  <a:gd name="connsiteY1" fmla="*/ 59448 h 129963"/>
                  <a:gd name="connsiteX2" fmla="*/ 165469 w 484674"/>
                  <a:gd name="connsiteY2" fmla="*/ 62623 h 129963"/>
                  <a:gd name="connsiteX3" fmla="*/ 235319 w 484674"/>
                  <a:gd name="connsiteY3" fmla="*/ 48336 h 129963"/>
                  <a:gd name="connsiteX4" fmla="*/ 282944 w 484674"/>
                  <a:gd name="connsiteY4" fmla="*/ 48336 h 129963"/>
                  <a:gd name="connsiteX5" fmla="*/ 336919 w 484674"/>
                  <a:gd name="connsiteY5" fmla="*/ 30873 h 129963"/>
                  <a:gd name="connsiteX6" fmla="*/ 354381 w 484674"/>
                  <a:gd name="connsiteY6" fmla="*/ 32461 h 129963"/>
                  <a:gd name="connsiteX7" fmla="*/ 481381 w 484674"/>
                  <a:gd name="connsiteY7" fmla="*/ 711 h 129963"/>
                  <a:gd name="connsiteX8" fmla="*/ 444869 w 484674"/>
                  <a:gd name="connsiteY8" fmla="*/ 10236 h 129963"/>
                  <a:gd name="connsiteX9" fmla="*/ 417881 w 484674"/>
                  <a:gd name="connsiteY9" fmla="*/ 8648 h 129963"/>
                  <a:gd name="connsiteX10" fmla="*/ 267069 w 484674"/>
                  <a:gd name="connsiteY10" fmla="*/ 29286 h 129963"/>
                  <a:gd name="connsiteX11" fmla="*/ 173406 w 484674"/>
                  <a:gd name="connsiteY11" fmla="*/ 57861 h 129963"/>
                  <a:gd name="connsiteX12" fmla="*/ 105144 w 484674"/>
                  <a:gd name="connsiteY12" fmla="*/ 91198 h 129963"/>
                  <a:gd name="connsiteX13" fmla="*/ 1956 w 484674"/>
                  <a:gd name="connsiteY13" fmla="*/ 129298 h 12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4674" h="129963">
                    <a:moveTo>
                      <a:pt x="1956" y="129298"/>
                    </a:moveTo>
                    <a:cubicBezTo>
                      <a:pt x="17831" y="124006"/>
                      <a:pt x="173142" y="70560"/>
                      <a:pt x="200394" y="59448"/>
                    </a:cubicBezTo>
                    <a:cubicBezTo>
                      <a:pt x="227646" y="48336"/>
                      <a:pt x="159648" y="64475"/>
                      <a:pt x="165469" y="62623"/>
                    </a:cubicBezTo>
                    <a:cubicBezTo>
                      <a:pt x="171290" y="60771"/>
                      <a:pt x="215740" y="50717"/>
                      <a:pt x="235319" y="48336"/>
                    </a:cubicBezTo>
                    <a:cubicBezTo>
                      <a:pt x="254898" y="45955"/>
                      <a:pt x="266011" y="51246"/>
                      <a:pt x="282944" y="48336"/>
                    </a:cubicBezTo>
                    <a:cubicBezTo>
                      <a:pt x="299877" y="45426"/>
                      <a:pt x="325013" y="33519"/>
                      <a:pt x="336919" y="30873"/>
                    </a:cubicBezTo>
                    <a:cubicBezTo>
                      <a:pt x="348825" y="28227"/>
                      <a:pt x="330304" y="37488"/>
                      <a:pt x="354381" y="32461"/>
                    </a:cubicBezTo>
                    <a:cubicBezTo>
                      <a:pt x="378458" y="27434"/>
                      <a:pt x="466300" y="4415"/>
                      <a:pt x="481381" y="711"/>
                    </a:cubicBezTo>
                    <a:cubicBezTo>
                      <a:pt x="496462" y="-2993"/>
                      <a:pt x="455452" y="8913"/>
                      <a:pt x="444869" y="10236"/>
                    </a:cubicBezTo>
                    <a:cubicBezTo>
                      <a:pt x="434286" y="11559"/>
                      <a:pt x="447514" y="5473"/>
                      <a:pt x="417881" y="8648"/>
                    </a:cubicBezTo>
                    <a:cubicBezTo>
                      <a:pt x="388248" y="11823"/>
                      <a:pt x="307815" y="21084"/>
                      <a:pt x="267069" y="29286"/>
                    </a:cubicBezTo>
                    <a:cubicBezTo>
                      <a:pt x="226323" y="37488"/>
                      <a:pt x="200394" y="47542"/>
                      <a:pt x="173406" y="57861"/>
                    </a:cubicBezTo>
                    <a:cubicBezTo>
                      <a:pt x="146418" y="68180"/>
                      <a:pt x="139275" y="75323"/>
                      <a:pt x="105144" y="91198"/>
                    </a:cubicBezTo>
                    <a:cubicBezTo>
                      <a:pt x="71013" y="107073"/>
                      <a:pt x="-13919" y="134590"/>
                      <a:pt x="1956" y="1292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3FC79F83-F120-456F-AB42-34989BD5F203}"/>
                  </a:ext>
                </a:extLst>
              </p:cNvPr>
              <p:cNvSpPr/>
              <p:nvPr/>
            </p:nvSpPr>
            <p:spPr>
              <a:xfrm>
                <a:off x="6312644" y="3401959"/>
                <a:ext cx="671439" cy="326672"/>
              </a:xfrm>
              <a:custGeom>
                <a:avLst/>
                <a:gdLst>
                  <a:gd name="connsiteX0" fmla="*/ 661244 w 671439"/>
                  <a:gd name="connsiteY0" fmla="*/ 54 h 326672"/>
                  <a:gd name="connsiteX1" fmla="*/ 669181 w 671439"/>
                  <a:gd name="connsiteY1" fmla="*/ 120704 h 326672"/>
                  <a:gd name="connsiteX2" fmla="*/ 667594 w 671439"/>
                  <a:gd name="connsiteY2" fmla="*/ 96891 h 326672"/>
                  <a:gd name="connsiteX3" fmla="*/ 627906 w 671439"/>
                  <a:gd name="connsiteY3" fmla="*/ 101654 h 326672"/>
                  <a:gd name="connsiteX4" fmla="*/ 450106 w 671439"/>
                  <a:gd name="connsiteY4" fmla="*/ 123879 h 326672"/>
                  <a:gd name="connsiteX5" fmla="*/ 548531 w 671439"/>
                  <a:gd name="connsiteY5" fmla="*/ 104829 h 326672"/>
                  <a:gd name="connsiteX6" fmla="*/ 364381 w 671439"/>
                  <a:gd name="connsiteY6" fmla="*/ 147691 h 326672"/>
                  <a:gd name="connsiteX7" fmla="*/ 323106 w 671439"/>
                  <a:gd name="connsiteY7" fmla="*/ 154041 h 326672"/>
                  <a:gd name="connsiteX8" fmla="*/ 219919 w 671439"/>
                  <a:gd name="connsiteY8" fmla="*/ 184204 h 326672"/>
                  <a:gd name="connsiteX9" fmla="*/ 223094 w 671439"/>
                  <a:gd name="connsiteY9" fmla="*/ 190554 h 326672"/>
                  <a:gd name="connsiteX10" fmla="*/ 138956 w 671439"/>
                  <a:gd name="connsiteY10" fmla="*/ 212779 h 326672"/>
                  <a:gd name="connsiteX11" fmla="*/ 65931 w 671439"/>
                  <a:gd name="connsiteY11" fmla="*/ 268341 h 326672"/>
                  <a:gd name="connsiteX12" fmla="*/ 844 w 671439"/>
                  <a:gd name="connsiteY12" fmla="*/ 325491 h 326672"/>
                  <a:gd name="connsiteX13" fmla="*/ 113556 w 671439"/>
                  <a:gd name="connsiteY13" fmla="*/ 212779 h 326672"/>
                  <a:gd name="connsiteX14" fmla="*/ 118319 w 671439"/>
                  <a:gd name="connsiteY14" fmla="*/ 230241 h 326672"/>
                  <a:gd name="connsiteX15" fmla="*/ 329456 w 671439"/>
                  <a:gd name="connsiteY15" fmla="*/ 157216 h 326672"/>
                  <a:gd name="connsiteX16" fmla="*/ 626319 w 671439"/>
                  <a:gd name="connsiteY16" fmla="*/ 117529 h 326672"/>
                  <a:gd name="connsiteX17" fmla="*/ 651719 w 671439"/>
                  <a:gd name="connsiteY17" fmla="*/ 104829 h 326672"/>
                  <a:gd name="connsiteX18" fmla="*/ 661244 w 671439"/>
                  <a:gd name="connsiteY18" fmla="*/ 54 h 32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1439" h="326672">
                    <a:moveTo>
                      <a:pt x="661244" y="54"/>
                    </a:moveTo>
                    <a:cubicBezTo>
                      <a:pt x="664154" y="2700"/>
                      <a:pt x="668123" y="104565"/>
                      <a:pt x="669181" y="120704"/>
                    </a:cubicBezTo>
                    <a:cubicBezTo>
                      <a:pt x="670239" y="136843"/>
                      <a:pt x="674473" y="100066"/>
                      <a:pt x="667594" y="96891"/>
                    </a:cubicBezTo>
                    <a:cubicBezTo>
                      <a:pt x="660715" y="93716"/>
                      <a:pt x="627906" y="101654"/>
                      <a:pt x="627906" y="101654"/>
                    </a:cubicBezTo>
                    <a:lnTo>
                      <a:pt x="450106" y="123879"/>
                    </a:lnTo>
                    <a:cubicBezTo>
                      <a:pt x="436877" y="124408"/>
                      <a:pt x="548531" y="104829"/>
                      <a:pt x="548531" y="104829"/>
                    </a:cubicBezTo>
                    <a:cubicBezTo>
                      <a:pt x="534244" y="108798"/>
                      <a:pt x="401952" y="139489"/>
                      <a:pt x="364381" y="147691"/>
                    </a:cubicBezTo>
                    <a:cubicBezTo>
                      <a:pt x="326810" y="155893"/>
                      <a:pt x="347183" y="147956"/>
                      <a:pt x="323106" y="154041"/>
                    </a:cubicBezTo>
                    <a:cubicBezTo>
                      <a:pt x="299029" y="160126"/>
                      <a:pt x="236588" y="178119"/>
                      <a:pt x="219919" y="184204"/>
                    </a:cubicBezTo>
                    <a:cubicBezTo>
                      <a:pt x="203250" y="190289"/>
                      <a:pt x="236588" y="185792"/>
                      <a:pt x="223094" y="190554"/>
                    </a:cubicBezTo>
                    <a:cubicBezTo>
                      <a:pt x="209600" y="195316"/>
                      <a:pt x="165150" y="199815"/>
                      <a:pt x="138956" y="212779"/>
                    </a:cubicBezTo>
                    <a:cubicBezTo>
                      <a:pt x="112762" y="225743"/>
                      <a:pt x="88950" y="249556"/>
                      <a:pt x="65931" y="268341"/>
                    </a:cubicBezTo>
                    <a:cubicBezTo>
                      <a:pt x="42912" y="287126"/>
                      <a:pt x="-7093" y="334751"/>
                      <a:pt x="844" y="325491"/>
                    </a:cubicBezTo>
                    <a:cubicBezTo>
                      <a:pt x="8781" y="316231"/>
                      <a:pt x="93977" y="228654"/>
                      <a:pt x="113556" y="212779"/>
                    </a:cubicBezTo>
                    <a:cubicBezTo>
                      <a:pt x="133135" y="196904"/>
                      <a:pt x="82336" y="239501"/>
                      <a:pt x="118319" y="230241"/>
                    </a:cubicBezTo>
                    <a:cubicBezTo>
                      <a:pt x="154302" y="220981"/>
                      <a:pt x="244789" y="176001"/>
                      <a:pt x="329456" y="157216"/>
                    </a:cubicBezTo>
                    <a:cubicBezTo>
                      <a:pt x="414123" y="138431"/>
                      <a:pt x="572608" y="126260"/>
                      <a:pt x="626319" y="117529"/>
                    </a:cubicBezTo>
                    <a:cubicBezTo>
                      <a:pt x="680030" y="108798"/>
                      <a:pt x="645104" y="118323"/>
                      <a:pt x="651719" y="104829"/>
                    </a:cubicBezTo>
                    <a:cubicBezTo>
                      <a:pt x="658333" y="91335"/>
                      <a:pt x="658334" y="-2592"/>
                      <a:pt x="661244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83840CA8-7916-4F38-9339-95D28B9F60C2}"/>
                  </a:ext>
                </a:extLst>
              </p:cNvPr>
              <p:cNvSpPr/>
              <p:nvPr/>
            </p:nvSpPr>
            <p:spPr>
              <a:xfrm>
                <a:off x="6303963" y="3576402"/>
                <a:ext cx="317570" cy="174861"/>
              </a:xfrm>
              <a:custGeom>
                <a:avLst/>
                <a:gdLst>
                  <a:gd name="connsiteX0" fmla="*/ 0 w 317570"/>
                  <a:gd name="connsiteY0" fmla="*/ 174861 h 174861"/>
                  <a:gd name="connsiteX1" fmla="*/ 109537 w 317570"/>
                  <a:gd name="connsiteY1" fmla="*/ 103423 h 174861"/>
                  <a:gd name="connsiteX2" fmla="*/ 166687 w 317570"/>
                  <a:gd name="connsiteY2" fmla="*/ 55798 h 174861"/>
                  <a:gd name="connsiteX3" fmla="*/ 157162 w 317570"/>
                  <a:gd name="connsiteY3" fmla="*/ 68498 h 174861"/>
                  <a:gd name="connsiteX4" fmla="*/ 247650 w 317570"/>
                  <a:gd name="connsiteY4" fmla="*/ 30398 h 174861"/>
                  <a:gd name="connsiteX5" fmla="*/ 249237 w 317570"/>
                  <a:gd name="connsiteY5" fmla="*/ 27223 h 174861"/>
                  <a:gd name="connsiteX6" fmla="*/ 317500 w 317570"/>
                  <a:gd name="connsiteY6" fmla="*/ 236 h 174861"/>
                  <a:gd name="connsiteX7" fmla="*/ 234950 w 317570"/>
                  <a:gd name="connsiteY7" fmla="*/ 14523 h 174861"/>
                  <a:gd name="connsiteX8" fmla="*/ 204787 w 317570"/>
                  <a:gd name="connsiteY8" fmla="*/ 22461 h 174861"/>
                  <a:gd name="connsiteX9" fmla="*/ 146050 w 317570"/>
                  <a:gd name="connsiteY9" fmla="*/ 62148 h 174861"/>
                  <a:gd name="connsiteX10" fmla="*/ 0 w 317570"/>
                  <a:gd name="connsiteY10" fmla="*/ 174861 h 17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7570" h="174861">
                    <a:moveTo>
                      <a:pt x="0" y="174861"/>
                    </a:moveTo>
                    <a:cubicBezTo>
                      <a:pt x="40878" y="149064"/>
                      <a:pt x="81756" y="123267"/>
                      <a:pt x="109537" y="103423"/>
                    </a:cubicBezTo>
                    <a:cubicBezTo>
                      <a:pt x="137318" y="83579"/>
                      <a:pt x="158750" y="61619"/>
                      <a:pt x="166687" y="55798"/>
                    </a:cubicBezTo>
                    <a:cubicBezTo>
                      <a:pt x="174624" y="49977"/>
                      <a:pt x="143668" y="72731"/>
                      <a:pt x="157162" y="68498"/>
                    </a:cubicBezTo>
                    <a:cubicBezTo>
                      <a:pt x="170656" y="64265"/>
                      <a:pt x="232304" y="37277"/>
                      <a:pt x="247650" y="30398"/>
                    </a:cubicBezTo>
                    <a:cubicBezTo>
                      <a:pt x="262996" y="23519"/>
                      <a:pt x="237595" y="32250"/>
                      <a:pt x="249237" y="27223"/>
                    </a:cubicBezTo>
                    <a:cubicBezTo>
                      <a:pt x="260879" y="22196"/>
                      <a:pt x="319881" y="2353"/>
                      <a:pt x="317500" y="236"/>
                    </a:cubicBezTo>
                    <a:cubicBezTo>
                      <a:pt x="315119" y="-1881"/>
                      <a:pt x="253735" y="10819"/>
                      <a:pt x="234950" y="14523"/>
                    </a:cubicBezTo>
                    <a:cubicBezTo>
                      <a:pt x="216165" y="18227"/>
                      <a:pt x="219604" y="14523"/>
                      <a:pt x="204787" y="22461"/>
                    </a:cubicBezTo>
                    <a:cubicBezTo>
                      <a:pt x="189970" y="30398"/>
                      <a:pt x="146050" y="62148"/>
                      <a:pt x="146050" y="62148"/>
                    </a:cubicBezTo>
                    <a:lnTo>
                      <a:pt x="0" y="17486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271B930A-F32C-4432-86FE-4F92116C056B}"/>
                  </a:ext>
                </a:extLst>
              </p:cNvPr>
              <p:cNvSpPr/>
              <p:nvPr/>
            </p:nvSpPr>
            <p:spPr>
              <a:xfrm>
                <a:off x="6629400" y="3512932"/>
                <a:ext cx="345284" cy="68547"/>
              </a:xfrm>
              <a:custGeom>
                <a:avLst/>
                <a:gdLst>
                  <a:gd name="connsiteX0" fmla="*/ 0 w 345284"/>
                  <a:gd name="connsiteY0" fmla="*/ 68468 h 68547"/>
                  <a:gd name="connsiteX1" fmla="*/ 130175 w 345284"/>
                  <a:gd name="connsiteY1" fmla="*/ 39893 h 68547"/>
                  <a:gd name="connsiteX2" fmla="*/ 163513 w 345284"/>
                  <a:gd name="connsiteY2" fmla="*/ 39893 h 68547"/>
                  <a:gd name="connsiteX3" fmla="*/ 239713 w 345284"/>
                  <a:gd name="connsiteY3" fmla="*/ 17668 h 68547"/>
                  <a:gd name="connsiteX4" fmla="*/ 209550 w 345284"/>
                  <a:gd name="connsiteY4" fmla="*/ 20843 h 68547"/>
                  <a:gd name="connsiteX5" fmla="*/ 344488 w 345284"/>
                  <a:gd name="connsiteY5" fmla="*/ 206 h 68547"/>
                  <a:gd name="connsiteX6" fmla="*/ 261938 w 345284"/>
                  <a:gd name="connsiteY6" fmla="*/ 11318 h 68547"/>
                  <a:gd name="connsiteX7" fmla="*/ 188913 w 345284"/>
                  <a:gd name="connsiteY7" fmla="*/ 28781 h 68547"/>
                  <a:gd name="connsiteX8" fmla="*/ 128588 w 345284"/>
                  <a:gd name="connsiteY8" fmla="*/ 47831 h 68547"/>
                  <a:gd name="connsiteX9" fmla="*/ 0 w 345284"/>
                  <a:gd name="connsiteY9" fmla="*/ 68468 h 6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284" h="68547">
                    <a:moveTo>
                      <a:pt x="0" y="68468"/>
                    </a:moveTo>
                    <a:cubicBezTo>
                      <a:pt x="264" y="67145"/>
                      <a:pt x="102923" y="44655"/>
                      <a:pt x="130175" y="39893"/>
                    </a:cubicBezTo>
                    <a:cubicBezTo>
                      <a:pt x="157427" y="35131"/>
                      <a:pt x="145257" y="43597"/>
                      <a:pt x="163513" y="39893"/>
                    </a:cubicBezTo>
                    <a:cubicBezTo>
                      <a:pt x="181769" y="36189"/>
                      <a:pt x="232040" y="20843"/>
                      <a:pt x="239713" y="17668"/>
                    </a:cubicBezTo>
                    <a:cubicBezTo>
                      <a:pt x="247386" y="14493"/>
                      <a:pt x="192088" y="23753"/>
                      <a:pt x="209550" y="20843"/>
                    </a:cubicBezTo>
                    <a:cubicBezTo>
                      <a:pt x="227012" y="17933"/>
                      <a:pt x="335757" y="1794"/>
                      <a:pt x="344488" y="206"/>
                    </a:cubicBezTo>
                    <a:cubicBezTo>
                      <a:pt x="353219" y="-1382"/>
                      <a:pt x="287867" y="6556"/>
                      <a:pt x="261938" y="11318"/>
                    </a:cubicBezTo>
                    <a:cubicBezTo>
                      <a:pt x="236009" y="16080"/>
                      <a:pt x="211138" y="22695"/>
                      <a:pt x="188913" y="28781"/>
                    </a:cubicBezTo>
                    <a:cubicBezTo>
                      <a:pt x="166688" y="34866"/>
                      <a:pt x="159280" y="41481"/>
                      <a:pt x="128588" y="47831"/>
                    </a:cubicBezTo>
                    <a:cubicBezTo>
                      <a:pt x="97896" y="54181"/>
                      <a:pt x="-264" y="69791"/>
                      <a:pt x="0" y="684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C8B63CE3-1370-492A-96A5-6437BEA3E832}"/>
                  </a:ext>
                </a:extLst>
              </p:cNvPr>
              <p:cNvSpPr/>
              <p:nvPr/>
            </p:nvSpPr>
            <p:spPr>
              <a:xfrm>
                <a:off x="6606309" y="3534604"/>
                <a:ext cx="35791" cy="301477"/>
              </a:xfrm>
              <a:custGeom>
                <a:avLst/>
                <a:gdLst>
                  <a:gd name="connsiteX0" fmla="*/ 866 w 35791"/>
                  <a:gd name="connsiteY0" fmla="*/ 759 h 301477"/>
                  <a:gd name="connsiteX1" fmla="*/ 7216 w 35791"/>
                  <a:gd name="connsiteY1" fmla="*/ 172209 h 301477"/>
                  <a:gd name="connsiteX2" fmla="*/ 8804 w 35791"/>
                  <a:gd name="connsiteY2" fmla="*/ 145221 h 301477"/>
                  <a:gd name="connsiteX3" fmla="*/ 21504 w 35791"/>
                  <a:gd name="connsiteY3" fmla="*/ 265871 h 301477"/>
                  <a:gd name="connsiteX4" fmla="*/ 34204 w 35791"/>
                  <a:gd name="connsiteY4" fmla="*/ 299209 h 301477"/>
                  <a:gd name="connsiteX5" fmla="*/ 34204 w 35791"/>
                  <a:gd name="connsiteY5" fmla="*/ 215071 h 301477"/>
                  <a:gd name="connsiteX6" fmla="*/ 21504 w 35791"/>
                  <a:gd name="connsiteY6" fmla="*/ 107121 h 301477"/>
                  <a:gd name="connsiteX7" fmla="*/ 866 w 35791"/>
                  <a:gd name="connsiteY7" fmla="*/ 148396 h 301477"/>
                  <a:gd name="connsiteX8" fmla="*/ 4041 w 35791"/>
                  <a:gd name="connsiteY8" fmla="*/ 110296 h 301477"/>
                  <a:gd name="connsiteX9" fmla="*/ 866 w 35791"/>
                  <a:gd name="connsiteY9" fmla="*/ 759 h 30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91" h="301477">
                    <a:moveTo>
                      <a:pt x="866" y="759"/>
                    </a:moveTo>
                    <a:cubicBezTo>
                      <a:pt x="1395" y="11078"/>
                      <a:pt x="5893" y="148132"/>
                      <a:pt x="7216" y="172209"/>
                    </a:cubicBezTo>
                    <a:cubicBezTo>
                      <a:pt x="8539" y="196286"/>
                      <a:pt x="6423" y="129611"/>
                      <a:pt x="8804" y="145221"/>
                    </a:cubicBezTo>
                    <a:cubicBezTo>
                      <a:pt x="11185" y="160831"/>
                      <a:pt x="17271" y="240206"/>
                      <a:pt x="21504" y="265871"/>
                    </a:cubicBezTo>
                    <a:cubicBezTo>
                      <a:pt x="25737" y="291536"/>
                      <a:pt x="32087" y="307676"/>
                      <a:pt x="34204" y="299209"/>
                    </a:cubicBezTo>
                    <a:cubicBezTo>
                      <a:pt x="36321" y="290742"/>
                      <a:pt x="36321" y="247086"/>
                      <a:pt x="34204" y="215071"/>
                    </a:cubicBezTo>
                    <a:cubicBezTo>
                      <a:pt x="32087" y="183056"/>
                      <a:pt x="27060" y="118234"/>
                      <a:pt x="21504" y="107121"/>
                    </a:cubicBezTo>
                    <a:cubicBezTo>
                      <a:pt x="15948" y="96009"/>
                      <a:pt x="3777" y="147867"/>
                      <a:pt x="866" y="148396"/>
                    </a:cubicBezTo>
                    <a:cubicBezTo>
                      <a:pt x="-2045" y="148925"/>
                      <a:pt x="3247" y="132256"/>
                      <a:pt x="4041" y="110296"/>
                    </a:cubicBezTo>
                    <a:cubicBezTo>
                      <a:pt x="4835" y="88336"/>
                      <a:pt x="337" y="-9560"/>
                      <a:pt x="866" y="7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32B92BBD-9D3E-44A9-993F-245AEF737673}"/>
                  </a:ext>
                </a:extLst>
              </p:cNvPr>
              <p:cNvSpPr/>
              <p:nvPr/>
            </p:nvSpPr>
            <p:spPr>
              <a:xfrm>
                <a:off x="6666325" y="3538488"/>
                <a:ext cx="55175" cy="188525"/>
              </a:xfrm>
              <a:custGeom>
                <a:avLst/>
                <a:gdLst>
                  <a:gd name="connsiteX0" fmla="*/ 7525 w 55175"/>
                  <a:gd name="connsiteY0" fmla="*/ 50 h 188525"/>
                  <a:gd name="connsiteX1" fmla="*/ 7525 w 55175"/>
                  <a:gd name="connsiteY1" fmla="*/ 58787 h 188525"/>
                  <a:gd name="connsiteX2" fmla="*/ 1175 w 55175"/>
                  <a:gd name="connsiteY2" fmla="*/ 65137 h 188525"/>
                  <a:gd name="connsiteX3" fmla="*/ 34513 w 55175"/>
                  <a:gd name="connsiteY3" fmla="*/ 74662 h 188525"/>
                  <a:gd name="connsiteX4" fmla="*/ 10700 w 55175"/>
                  <a:gd name="connsiteY4" fmla="*/ 98475 h 188525"/>
                  <a:gd name="connsiteX5" fmla="*/ 45625 w 55175"/>
                  <a:gd name="connsiteY5" fmla="*/ 103237 h 188525"/>
                  <a:gd name="connsiteX6" fmla="*/ 24988 w 55175"/>
                  <a:gd name="connsiteY6" fmla="*/ 122287 h 188525"/>
                  <a:gd name="connsiteX7" fmla="*/ 45625 w 55175"/>
                  <a:gd name="connsiteY7" fmla="*/ 133400 h 188525"/>
                  <a:gd name="connsiteX8" fmla="*/ 29750 w 55175"/>
                  <a:gd name="connsiteY8" fmla="*/ 152450 h 188525"/>
                  <a:gd name="connsiteX9" fmla="*/ 55150 w 55175"/>
                  <a:gd name="connsiteY9" fmla="*/ 163562 h 188525"/>
                  <a:gd name="connsiteX10" fmla="*/ 34513 w 55175"/>
                  <a:gd name="connsiteY10" fmla="*/ 181025 h 188525"/>
                  <a:gd name="connsiteX11" fmla="*/ 36100 w 55175"/>
                  <a:gd name="connsiteY11" fmla="*/ 187375 h 188525"/>
                  <a:gd name="connsiteX12" fmla="*/ 36100 w 55175"/>
                  <a:gd name="connsiteY12" fmla="*/ 158800 h 188525"/>
                  <a:gd name="connsiteX13" fmla="*/ 15463 w 55175"/>
                  <a:gd name="connsiteY13" fmla="*/ 69900 h 188525"/>
                  <a:gd name="connsiteX14" fmla="*/ 7525 w 55175"/>
                  <a:gd name="connsiteY14" fmla="*/ 50 h 18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175" h="188525">
                    <a:moveTo>
                      <a:pt x="7525" y="50"/>
                    </a:moveTo>
                    <a:cubicBezTo>
                      <a:pt x="6202" y="-1802"/>
                      <a:pt x="8583" y="47939"/>
                      <a:pt x="7525" y="58787"/>
                    </a:cubicBezTo>
                    <a:cubicBezTo>
                      <a:pt x="6467" y="69635"/>
                      <a:pt x="-3323" y="62491"/>
                      <a:pt x="1175" y="65137"/>
                    </a:cubicBezTo>
                    <a:cubicBezTo>
                      <a:pt x="5673" y="67783"/>
                      <a:pt x="32926" y="69106"/>
                      <a:pt x="34513" y="74662"/>
                    </a:cubicBezTo>
                    <a:cubicBezTo>
                      <a:pt x="36100" y="80218"/>
                      <a:pt x="8848" y="93712"/>
                      <a:pt x="10700" y="98475"/>
                    </a:cubicBezTo>
                    <a:cubicBezTo>
                      <a:pt x="12552" y="103238"/>
                      <a:pt x="43244" y="99268"/>
                      <a:pt x="45625" y="103237"/>
                    </a:cubicBezTo>
                    <a:cubicBezTo>
                      <a:pt x="48006" y="107206"/>
                      <a:pt x="24988" y="117260"/>
                      <a:pt x="24988" y="122287"/>
                    </a:cubicBezTo>
                    <a:cubicBezTo>
                      <a:pt x="24988" y="127314"/>
                      <a:pt x="44831" y="128373"/>
                      <a:pt x="45625" y="133400"/>
                    </a:cubicBezTo>
                    <a:cubicBezTo>
                      <a:pt x="46419" y="138427"/>
                      <a:pt x="28163" y="147423"/>
                      <a:pt x="29750" y="152450"/>
                    </a:cubicBezTo>
                    <a:cubicBezTo>
                      <a:pt x="31337" y="157477"/>
                      <a:pt x="54356" y="158800"/>
                      <a:pt x="55150" y="163562"/>
                    </a:cubicBezTo>
                    <a:cubicBezTo>
                      <a:pt x="55944" y="168324"/>
                      <a:pt x="37688" y="177056"/>
                      <a:pt x="34513" y="181025"/>
                    </a:cubicBezTo>
                    <a:cubicBezTo>
                      <a:pt x="31338" y="184994"/>
                      <a:pt x="35836" y="191079"/>
                      <a:pt x="36100" y="187375"/>
                    </a:cubicBezTo>
                    <a:cubicBezTo>
                      <a:pt x="36364" y="183671"/>
                      <a:pt x="39539" y="178379"/>
                      <a:pt x="36100" y="158800"/>
                    </a:cubicBezTo>
                    <a:cubicBezTo>
                      <a:pt x="32661" y="139221"/>
                      <a:pt x="20225" y="96887"/>
                      <a:pt x="15463" y="69900"/>
                    </a:cubicBezTo>
                    <a:cubicBezTo>
                      <a:pt x="10701" y="42913"/>
                      <a:pt x="8848" y="1902"/>
                      <a:pt x="7525" y="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AE79C645-0E31-4E4D-9182-1149FD0770E3}"/>
                  </a:ext>
                </a:extLst>
              </p:cNvPr>
              <p:cNvSpPr/>
              <p:nvPr/>
            </p:nvSpPr>
            <p:spPr>
              <a:xfrm>
                <a:off x="6929250" y="3517534"/>
                <a:ext cx="41479" cy="181441"/>
              </a:xfrm>
              <a:custGeom>
                <a:avLst/>
                <a:gdLst>
                  <a:gd name="connsiteX0" fmla="*/ 41463 w 41479"/>
                  <a:gd name="connsiteY0" fmla="*/ 366 h 181441"/>
                  <a:gd name="connsiteX1" fmla="*/ 12888 w 41479"/>
                  <a:gd name="connsiteY1" fmla="*/ 97204 h 181441"/>
                  <a:gd name="connsiteX2" fmla="*/ 33525 w 41479"/>
                  <a:gd name="connsiteY2" fmla="*/ 81329 h 181441"/>
                  <a:gd name="connsiteX3" fmla="*/ 188 w 41479"/>
                  <a:gd name="connsiteY3" fmla="*/ 181341 h 181441"/>
                  <a:gd name="connsiteX4" fmla="*/ 19238 w 41479"/>
                  <a:gd name="connsiteY4" fmla="*/ 100379 h 181441"/>
                  <a:gd name="connsiteX5" fmla="*/ 3363 w 41479"/>
                  <a:gd name="connsiteY5" fmla="*/ 116254 h 181441"/>
                  <a:gd name="connsiteX6" fmla="*/ 8125 w 41479"/>
                  <a:gd name="connsiteY6" fmla="*/ 65454 h 181441"/>
                  <a:gd name="connsiteX7" fmla="*/ 41463 w 41479"/>
                  <a:gd name="connsiteY7" fmla="*/ 366 h 181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79" h="181441">
                    <a:moveTo>
                      <a:pt x="41463" y="366"/>
                    </a:moveTo>
                    <a:cubicBezTo>
                      <a:pt x="42257" y="5658"/>
                      <a:pt x="14211" y="83710"/>
                      <a:pt x="12888" y="97204"/>
                    </a:cubicBezTo>
                    <a:cubicBezTo>
                      <a:pt x="11565" y="110698"/>
                      <a:pt x="35642" y="67306"/>
                      <a:pt x="33525" y="81329"/>
                    </a:cubicBezTo>
                    <a:cubicBezTo>
                      <a:pt x="31408" y="95352"/>
                      <a:pt x="2569" y="178166"/>
                      <a:pt x="188" y="181341"/>
                    </a:cubicBezTo>
                    <a:cubicBezTo>
                      <a:pt x="-2193" y="184516"/>
                      <a:pt x="18709" y="111227"/>
                      <a:pt x="19238" y="100379"/>
                    </a:cubicBezTo>
                    <a:cubicBezTo>
                      <a:pt x="19767" y="89531"/>
                      <a:pt x="5215" y="122075"/>
                      <a:pt x="3363" y="116254"/>
                    </a:cubicBezTo>
                    <a:cubicBezTo>
                      <a:pt x="1511" y="110433"/>
                      <a:pt x="3627" y="82387"/>
                      <a:pt x="8125" y="65454"/>
                    </a:cubicBezTo>
                    <a:cubicBezTo>
                      <a:pt x="12623" y="48521"/>
                      <a:pt x="40669" y="-4926"/>
                      <a:pt x="41463" y="3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B3096BEC-5ACD-43B2-93D3-FD2DED0B12AD}"/>
                  </a:ext>
                </a:extLst>
              </p:cNvPr>
              <p:cNvSpPr/>
              <p:nvPr/>
            </p:nvSpPr>
            <p:spPr>
              <a:xfrm>
                <a:off x="6721220" y="3571875"/>
                <a:ext cx="39943" cy="71806"/>
              </a:xfrm>
              <a:custGeom>
                <a:avLst/>
                <a:gdLst>
                  <a:gd name="connsiteX0" fmla="*/ 39943 w 39943"/>
                  <a:gd name="connsiteY0" fmla="*/ 0 h 71806"/>
                  <a:gd name="connsiteX1" fmla="*/ 255 w 39943"/>
                  <a:gd name="connsiteY1" fmla="*/ 71438 h 71806"/>
                  <a:gd name="connsiteX2" fmla="*/ 39943 w 39943"/>
                  <a:gd name="connsiteY2" fmla="*/ 0 h 7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943" h="71806">
                    <a:moveTo>
                      <a:pt x="39943" y="0"/>
                    </a:moveTo>
                    <a:cubicBezTo>
                      <a:pt x="39943" y="0"/>
                      <a:pt x="-3714" y="65088"/>
                      <a:pt x="255" y="71438"/>
                    </a:cubicBezTo>
                    <a:cubicBezTo>
                      <a:pt x="4224" y="77788"/>
                      <a:pt x="39943" y="0"/>
                      <a:pt x="3994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EC81FCB9-B182-4582-AE21-31A0CE0DC674}"/>
                  </a:ext>
                </a:extLst>
              </p:cNvPr>
              <p:cNvSpPr/>
              <p:nvPr/>
            </p:nvSpPr>
            <p:spPr>
              <a:xfrm>
                <a:off x="6795925" y="3521023"/>
                <a:ext cx="176911" cy="39820"/>
              </a:xfrm>
              <a:custGeom>
                <a:avLst/>
                <a:gdLst>
                  <a:gd name="connsiteX0" fmla="*/ 176375 w 176911"/>
                  <a:gd name="connsiteY0" fmla="*/ 1640 h 39820"/>
                  <a:gd name="connsiteX1" fmla="*/ 4925 w 176911"/>
                  <a:gd name="connsiteY1" fmla="*/ 39740 h 39820"/>
                  <a:gd name="connsiteX2" fmla="*/ 57313 w 176911"/>
                  <a:gd name="connsiteY2" fmla="*/ 11165 h 39820"/>
                  <a:gd name="connsiteX3" fmla="*/ 176375 w 176911"/>
                  <a:gd name="connsiteY3" fmla="*/ 1640 h 3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911" h="39820">
                    <a:moveTo>
                      <a:pt x="176375" y="1640"/>
                    </a:moveTo>
                    <a:cubicBezTo>
                      <a:pt x="167644" y="6402"/>
                      <a:pt x="24769" y="38153"/>
                      <a:pt x="4925" y="39740"/>
                    </a:cubicBezTo>
                    <a:cubicBezTo>
                      <a:pt x="-14919" y="41328"/>
                      <a:pt x="29797" y="19102"/>
                      <a:pt x="57313" y="11165"/>
                    </a:cubicBezTo>
                    <a:cubicBezTo>
                      <a:pt x="84829" y="3228"/>
                      <a:pt x="185106" y="-3122"/>
                      <a:pt x="176375" y="16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B5EE39E6-4623-4261-9315-204E09AE9EEF}"/>
                  </a:ext>
                </a:extLst>
              </p:cNvPr>
              <p:cNvSpPr/>
              <p:nvPr/>
            </p:nvSpPr>
            <p:spPr>
              <a:xfrm>
                <a:off x="6674508" y="3560664"/>
                <a:ext cx="271871" cy="59872"/>
              </a:xfrm>
              <a:custGeom>
                <a:avLst/>
                <a:gdLst>
                  <a:gd name="connsiteX0" fmla="*/ 930 w 271871"/>
                  <a:gd name="connsiteY0" fmla="*/ 33436 h 59872"/>
                  <a:gd name="connsiteX1" fmla="*/ 112055 w 271871"/>
                  <a:gd name="connsiteY1" fmla="*/ 57249 h 59872"/>
                  <a:gd name="connsiteX2" fmla="*/ 161267 w 271871"/>
                  <a:gd name="connsiteY2" fmla="*/ 50899 h 59872"/>
                  <a:gd name="connsiteX3" fmla="*/ 191430 w 271871"/>
                  <a:gd name="connsiteY3" fmla="*/ 49311 h 59872"/>
                  <a:gd name="connsiteX4" fmla="*/ 177142 w 271871"/>
                  <a:gd name="connsiteY4" fmla="*/ 30261 h 59872"/>
                  <a:gd name="connsiteX5" fmla="*/ 229530 w 271871"/>
                  <a:gd name="connsiteY5" fmla="*/ 57249 h 59872"/>
                  <a:gd name="connsiteX6" fmla="*/ 270805 w 271871"/>
                  <a:gd name="connsiteY6" fmla="*/ 58836 h 59872"/>
                  <a:gd name="connsiteX7" fmla="*/ 185080 w 271871"/>
                  <a:gd name="connsiteY7" fmla="*/ 57249 h 59872"/>
                  <a:gd name="connsiteX8" fmla="*/ 110467 w 271871"/>
                  <a:gd name="connsiteY8" fmla="*/ 39786 h 59872"/>
                  <a:gd name="connsiteX9" fmla="*/ 124755 w 271871"/>
                  <a:gd name="connsiteY9" fmla="*/ 99 h 59872"/>
                  <a:gd name="connsiteX10" fmla="*/ 93005 w 271871"/>
                  <a:gd name="connsiteY10" fmla="*/ 28674 h 59872"/>
                  <a:gd name="connsiteX11" fmla="*/ 59667 w 271871"/>
                  <a:gd name="connsiteY11" fmla="*/ 35024 h 59872"/>
                  <a:gd name="connsiteX12" fmla="*/ 930 w 271871"/>
                  <a:gd name="connsiteY12" fmla="*/ 33436 h 59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1871" h="59872">
                    <a:moveTo>
                      <a:pt x="930" y="33436"/>
                    </a:moveTo>
                    <a:cubicBezTo>
                      <a:pt x="9661" y="37140"/>
                      <a:pt x="85332" y="54339"/>
                      <a:pt x="112055" y="57249"/>
                    </a:cubicBezTo>
                    <a:cubicBezTo>
                      <a:pt x="138778" y="60159"/>
                      <a:pt x="148038" y="52222"/>
                      <a:pt x="161267" y="50899"/>
                    </a:cubicBezTo>
                    <a:cubicBezTo>
                      <a:pt x="174496" y="49576"/>
                      <a:pt x="188784" y="52751"/>
                      <a:pt x="191430" y="49311"/>
                    </a:cubicBezTo>
                    <a:cubicBezTo>
                      <a:pt x="194076" y="45871"/>
                      <a:pt x="170792" y="28938"/>
                      <a:pt x="177142" y="30261"/>
                    </a:cubicBezTo>
                    <a:cubicBezTo>
                      <a:pt x="183492" y="31584"/>
                      <a:pt x="213920" y="52487"/>
                      <a:pt x="229530" y="57249"/>
                    </a:cubicBezTo>
                    <a:cubicBezTo>
                      <a:pt x="245140" y="62011"/>
                      <a:pt x="278213" y="58836"/>
                      <a:pt x="270805" y="58836"/>
                    </a:cubicBezTo>
                    <a:cubicBezTo>
                      <a:pt x="263397" y="58836"/>
                      <a:pt x="211803" y="60424"/>
                      <a:pt x="185080" y="57249"/>
                    </a:cubicBezTo>
                    <a:cubicBezTo>
                      <a:pt x="158357" y="54074"/>
                      <a:pt x="120521" y="49311"/>
                      <a:pt x="110467" y="39786"/>
                    </a:cubicBezTo>
                    <a:cubicBezTo>
                      <a:pt x="100413" y="30261"/>
                      <a:pt x="127665" y="1951"/>
                      <a:pt x="124755" y="99"/>
                    </a:cubicBezTo>
                    <a:cubicBezTo>
                      <a:pt x="121845" y="-1753"/>
                      <a:pt x="103853" y="22853"/>
                      <a:pt x="93005" y="28674"/>
                    </a:cubicBezTo>
                    <a:cubicBezTo>
                      <a:pt x="82157" y="34495"/>
                      <a:pt x="71838" y="33966"/>
                      <a:pt x="59667" y="35024"/>
                    </a:cubicBezTo>
                    <a:cubicBezTo>
                      <a:pt x="47496" y="36082"/>
                      <a:pt x="-7801" y="29732"/>
                      <a:pt x="930" y="33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6A1F9F2A-CF4C-4F68-8DD5-067CE502619A}"/>
                  </a:ext>
                </a:extLst>
              </p:cNvPr>
              <p:cNvSpPr/>
              <p:nvPr/>
            </p:nvSpPr>
            <p:spPr>
              <a:xfrm>
                <a:off x="6619874" y="3517805"/>
                <a:ext cx="40805" cy="311652"/>
              </a:xfrm>
              <a:custGeom>
                <a:avLst/>
                <a:gdLst>
                  <a:gd name="connsiteX0" fmla="*/ 1 w 40805"/>
                  <a:gd name="connsiteY0" fmla="*/ 95 h 311652"/>
                  <a:gd name="connsiteX1" fmla="*/ 36514 w 40805"/>
                  <a:gd name="connsiteY1" fmla="*/ 130270 h 311652"/>
                  <a:gd name="connsiteX2" fmla="*/ 19051 w 40805"/>
                  <a:gd name="connsiteY2" fmla="*/ 79470 h 311652"/>
                  <a:gd name="connsiteX3" fmla="*/ 22226 w 40805"/>
                  <a:gd name="connsiteY3" fmla="*/ 158845 h 311652"/>
                  <a:gd name="connsiteX4" fmla="*/ 38101 w 40805"/>
                  <a:gd name="connsiteY4" fmla="*/ 309658 h 311652"/>
                  <a:gd name="connsiteX5" fmla="*/ 38101 w 40805"/>
                  <a:gd name="connsiteY5" fmla="*/ 249333 h 311652"/>
                  <a:gd name="connsiteX6" fmla="*/ 38101 w 40805"/>
                  <a:gd name="connsiteY6" fmla="*/ 154083 h 311652"/>
                  <a:gd name="connsiteX7" fmla="*/ 1 w 40805"/>
                  <a:gd name="connsiteY7" fmla="*/ 95 h 31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805" h="311652">
                    <a:moveTo>
                      <a:pt x="1" y="95"/>
                    </a:moveTo>
                    <a:cubicBezTo>
                      <a:pt x="-263" y="-3874"/>
                      <a:pt x="33339" y="117041"/>
                      <a:pt x="36514" y="130270"/>
                    </a:cubicBezTo>
                    <a:cubicBezTo>
                      <a:pt x="39689" y="143499"/>
                      <a:pt x="21432" y="74708"/>
                      <a:pt x="19051" y="79470"/>
                    </a:cubicBezTo>
                    <a:cubicBezTo>
                      <a:pt x="16670" y="84232"/>
                      <a:pt x="19051" y="120480"/>
                      <a:pt x="22226" y="158845"/>
                    </a:cubicBezTo>
                    <a:cubicBezTo>
                      <a:pt x="25401" y="197210"/>
                      <a:pt x="35455" y="294577"/>
                      <a:pt x="38101" y="309658"/>
                    </a:cubicBezTo>
                    <a:cubicBezTo>
                      <a:pt x="40747" y="324739"/>
                      <a:pt x="38101" y="249333"/>
                      <a:pt x="38101" y="249333"/>
                    </a:cubicBezTo>
                    <a:cubicBezTo>
                      <a:pt x="38101" y="223404"/>
                      <a:pt x="44186" y="192183"/>
                      <a:pt x="38101" y="154083"/>
                    </a:cubicBezTo>
                    <a:cubicBezTo>
                      <a:pt x="32016" y="115983"/>
                      <a:pt x="265" y="4064"/>
                      <a:pt x="1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A675FE79-1C04-45E9-95AB-610907B390AE}"/>
                  </a:ext>
                </a:extLst>
              </p:cNvPr>
              <p:cNvSpPr/>
              <p:nvPr/>
            </p:nvSpPr>
            <p:spPr>
              <a:xfrm>
                <a:off x="5256008" y="2993693"/>
                <a:ext cx="401065" cy="457736"/>
              </a:xfrm>
              <a:custGeom>
                <a:avLst/>
                <a:gdLst>
                  <a:gd name="connsiteX0" fmla="*/ 205 w 401065"/>
                  <a:gd name="connsiteY0" fmla="*/ 8270 h 457736"/>
                  <a:gd name="connsiteX1" fmla="*/ 77992 w 401065"/>
                  <a:gd name="connsiteY1" fmla="*/ 324182 h 457736"/>
                  <a:gd name="connsiteX2" fmla="*/ 46242 w 401065"/>
                  <a:gd name="connsiteY2" fmla="*/ 165432 h 457736"/>
                  <a:gd name="connsiteX3" fmla="*/ 66880 w 401065"/>
                  <a:gd name="connsiteY3" fmla="*/ 395620 h 457736"/>
                  <a:gd name="connsiteX4" fmla="*/ 181180 w 401065"/>
                  <a:gd name="connsiteY4" fmla="*/ 421020 h 457736"/>
                  <a:gd name="connsiteX5" fmla="*/ 371680 w 401065"/>
                  <a:gd name="connsiteY5" fmla="*/ 457532 h 457736"/>
                  <a:gd name="connsiteX6" fmla="*/ 154192 w 401065"/>
                  <a:gd name="connsiteY6" fmla="*/ 406732 h 457736"/>
                  <a:gd name="connsiteX7" fmla="*/ 398667 w 401065"/>
                  <a:gd name="connsiteY7" fmla="*/ 457532 h 457736"/>
                  <a:gd name="connsiteX8" fmla="*/ 273255 w 401065"/>
                  <a:gd name="connsiteY8" fmla="*/ 421020 h 457736"/>
                  <a:gd name="connsiteX9" fmla="*/ 179592 w 401065"/>
                  <a:gd name="connsiteY9" fmla="*/ 336882 h 457736"/>
                  <a:gd name="connsiteX10" fmla="*/ 160542 w 401065"/>
                  <a:gd name="connsiteY10" fmla="*/ 133682 h 457736"/>
                  <a:gd name="connsiteX11" fmla="*/ 146255 w 401065"/>
                  <a:gd name="connsiteY11" fmla="*/ 251157 h 457736"/>
                  <a:gd name="connsiteX12" fmla="*/ 119267 w 401065"/>
                  <a:gd name="connsiteY12" fmla="*/ 289257 h 457736"/>
                  <a:gd name="connsiteX13" fmla="*/ 116092 w 401065"/>
                  <a:gd name="connsiteY13" fmla="*/ 171782 h 457736"/>
                  <a:gd name="connsiteX14" fmla="*/ 51005 w 401065"/>
                  <a:gd name="connsiteY14" fmla="*/ 125745 h 457736"/>
                  <a:gd name="connsiteX15" fmla="*/ 87517 w 401065"/>
                  <a:gd name="connsiteY15" fmla="*/ 170195 h 457736"/>
                  <a:gd name="connsiteX16" fmla="*/ 55767 w 401065"/>
                  <a:gd name="connsiteY16" fmla="*/ 98757 h 457736"/>
                  <a:gd name="connsiteX17" fmla="*/ 205 w 401065"/>
                  <a:gd name="connsiteY17" fmla="*/ 8270 h 45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1065" h="457736">
                    <a:moveTo>
                      <a:pt x="205" y="8270"/>
                    </a:moveTo>
                    <a:cubicBezTo>
                      <a:pt x="3909" y="45841"/>
                      <a:pt x="70319" y="297988"/>
                      <a:pt x="77992" y="324182"/>
                    </a:cubicBezTo>
                    <a:cubicBezTo>
                      <a:pt x="85665" y="350376"/>
                      <a:pt x="48094" y="153526"/>
                      <a:pt x="46242" y="165432"/>
                    </a:cubicBezTo>
                    <a:cubicBezTo>
                      <a:pt x="44390" y="177338"/>
                      <a:pt x="44390" y="353022"/>
                      <a:pt x="66880" y="395620"/>
                    </a:cubicBezTo>
                    <a:cubicBezTo>
                      <a:pt x="89370" y="438218"/>
                      <a:pt x="181180" y="421020"/>
                      <a:pt x="181180" y="421020"/>
                    </a:cubicBezTo>
                    <a:cubicBezTo>
                      <a:pt x="231980" y="431339"/>
                      <a:pt x="376178" y="459913"/>
                      <a:pt x="371680" y="457532"/>
                    </a:cubicBezTo>
                    <a:cubicBezTo>
                      <a:pt x="367182" y="455151"/>
                      <a:pt x="149694" y="406732"/>
                      <a:pt x="154192" y="406732"/>
                    </a:cubicBezTo>
                    <a:cubicBezTo>
                      <a:pt x="158690" y="406732"/>
                      <a:pt x="378823" y="455151"/>
                      <a:pt x="398667" y="457532"/>
                    </a:cubicBezTo>
                    <a:cubicBezTo>
                      <a:pt x="418511" y="459913"/>
                      <a:pt x="309768" y="441128"/>
                      <a:pt x="273255" y="421020"/>
                    </a:cubicBezTo>
                    <a:cubicBezTo>
                      <a:pt x="236742" y="400912"/>
                      <a:pt x="198377" y="384772"/>
                      <a:pt x="179592" y="336882"/>
                    </a:cubicBezTo>
                    <a:cubicBezTo>
                      <a:pt x="160807" y="288992"/>
                      <a:pt x="166098" y="147970"/>
                      <a:pt x="160542" y="133682"/>
                    </a:cubicBezTo>
                    <a:cubicBezTo>
                      <a:pt x="154986" y="119395"/>
                      <a:pt x="153134" y="225228"/>
                      <a:pt x="146255" y="251157"/>
                    </a:cubicBezTo>
                    <a:cubicBezTo>
                      <a:pt x="139376" y="277086"/>
                      <a:pt x="124294" y="302486"/>
                      <a:pt x="119267" y="289257"/>
                    </a:cubicBezTo>
                    <a:cubicBezTo>
                      <a:pt x="114240" y="276028"/>
                      <a:pt x="127469" y="199034"/>
                      <a:pt x="116092" y="171782"/>
                    </a:cubicBezTo>
                    <a:cubicBezTo>
                      <a:pt x="104715" y="144530"/>
                      <a:pt x="55767" y="126009"/>
                      <a:pt x="51005" y="125745"/>
                    </a:cubicBezTo>
                    <a:cubicBezTo>
                      <a:pt x="46243" y="125481"/>
                      <a:pt x="86723" y="174693"/>
                      <a:pt x="87517" y="170195"/>
                    </a:cubicBezTo>
                    <a:cubicBezTo>
                      <a:pt x="88311" y="165697"/>
                      <a:pt x="55767" y="98757"/>
                      <a:pt x="55767" y="98757"/>
                    </a:cubicBezTo>
                    <a:cubicBezTo>
                      <a:pt x="43861" y="71770"/>
                      <a:pt x="-3499" y="-29301"/>
                      <a:pt x="205" y="82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13EE2DFD-C2C6-41B6-BB4B-BF9A2C8308D3}"/>
                  </a:ext>
                </a:extLst>
              </p:cNvPr>
              <p:cNvSpPr/>
              <p:nvPr/>
            </p:nvSpPr>
            <p:spPr>
              <a:xfrm>
                <a:off x="5460933" y="2982912"/>
                <a:ext cx="37335" cy="304007"/>
              </a:xfrm>
              <a:custGeom>
                <a:avLst/>
                <a:gdLst>
                  <a:gd name="connsiteX0" fmla="*/ 36580 w 37335"/>
                  <a:gd name="connsiteY0" fmla="*/ 1 h 304007"/>
                  <a:gd name="connsiteX1" fmla="*/ 17530 w 37335"/>
                  <a:gd name="connsiteY1" fmla="*/ 117476 h 304007"/>
                  <a:gd name="connsiteX2" fmla="*/ 36580 w 37335"/>
                  <a:gd name="connsiteY2" fmla="*/ 68263 h 304007"/>
                  <a:gd name="connsiteX3" fmla="*/ 31817 w 37335"/>
                  <a:gd name="connsiteY3" fmla="*/ 300038 h 304007"/>
                  <a:gd name="connsiteX4" fmla="*/ 15942 w 37335"/>
                  <a:gd name="connsiteY4" fmla="*/ 207963 h 304007"/>
                  <a:gd name="connsiteX5" fmla="*/ 67 w 37335"/>
                  <a:gd name="connsiteY5" fmla="*/ 120651 h 304007"/>
                  <a:gd name="connsiteX6" fmla="*/ 36580 w 37335"/>
                  <a:gd name="connsiteY6" fmla="*/ 1 h 30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35" h="304007">
                    <a:moveTo>
                      <a:pt x="36580" y="1"/>
                    </a:moveTo>
                    <a:cubicBezTo>
                      <a:pt x="39491" y="-528"/>
                      <a:pt x="17530" y="106099"/>
                      <a:pt x="17530" y="117476"/>
                    </a:cubicBezTo>
                    <a:cubicBezTo>
                      <a:pt x="17530" y="128853"/>
                      <a:pt x="34199" y="37836"/>
                      <a:pt x="36580" y="68263"/>
                    </a:cubicBezTo>
                    <a:cubicBezTo>
                      <a:pt x="38961" y="98690"/>
                      <a:pt x="35257" y="276755"/>
                      <a:pt x="31817" y="300038"/>
                    </a:cubicBezTo>
                    <a:cubicBezTo>
                      <a:pt x="28377" y="323321"/>
                      <a:pt x="21234" y="237861"/>
                      <a:pt x="15942" y="207963"/>
                    </a:cubicBezTo>
                    <a:cubicBezTo>
                      <a:pt x="10650" y="178065"/>
                      <a:pt x="-991" y="151343"/>
                      <a:pt x="67" y="120651"/>
                    </a:cubicBezTo>
                    <a:cubicBezTo>
                      <a:pt x="1125" y="89959"/>
                      <a:pt x="33669" y="530"/>
                      <a:pt x="36580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79C11DA6-ECAF-4E68-87C9-C33C34EF3B54}"/>
                  </a:ext>
                </a:extLst>
              </p:cNvPr>
              <p:cNvSpPr/>
              <p:nvPr/>
            </p:nvSpPr>
            <p:spPr>
              <a:xfrm>
                <a:off x="5443340" y="3258915"/>
                <a:ext cx="33980" cy="655598"/>
              </a:xfrm>
              <a:custGeom>
                <a:avLst/>
                <a:gdLst>
                  <a:gd name="connsiteX0" fmla="*/ 19248 w 33980"/>
                  <a:gd name="connsiteY0" fmla="*/ 6573 h 655598"/>
                  <a:gd name="connsiteX1" fmla="*/ 4960 w 33980"/>
                  <a:gd name="connsiteY1" fmla="*/ 247873 h 655598"/>
                  <a:gd name="connsiteX2" fmla="*/ 8135 w 33980"/>
                  <a:gd name="connsiteY2" fmla="*/ 230410 h 655598"/>
                  <a:gd name="connsiteX3" fmla="*/ 12898 w 33980"/>
                  <a:gd name="connsiteY3" fmla="*/ 316135 h 655598"/>
                  <a:gd name="connsiteX4" fmla="*/ 19248 w 33980"/>
                  <a:gd name="connsiteY4" fmla="*/ 417735 h 655598"/>
                  <a:gd name="connsiteX5" fmla="*/ 30360 w 33980"/>
                  <a:gd name="connsiteY5" fmla="*/ 478060 h 655598"/>
                  <a:gd name="connsiteX6" fmla="*/ 28773 w 33980"/>
                  <a:gd name="connsiteY6" fmla="*/ 654273 h 655598"/>
                  <a:gd name="connsiteX7" fmla="*/ 33535 w 33980"/>
                  <a:gd name="connsiteY7" fmla="*/ 551085 h 655598"/>
                  <a:gd name="connsiteX8" fmla="*/ 30360 w 33980"/>
                  <a:gd name="connsiteY8" fmla="*/ 409798 h 655598"/>
                  <a:gd name="connsiteX9" fmla="*/ 3373 w 33980"/>
                  <a:gd name="connsiteY9" fmla="*/ 284385 h 655598"/>
                  <a:gd name="connsiteX10" fmla="*/ 3373 w 33980"/>
                  <a:gd name="connsiteY10" fmla="*/ 220885 h 655598"/>
                  <a:gd name="connsiteX11" fmla="*/ 30360 w 33980"/>
                  <a:gd name="connsiteY11" fmla="*/ 79598 h 655598"/>
                  <a:gd name="connsiteX12" fmla="*/ 19248 w 33980"/>
                  <a:gd name="connsiteY12" fmla="*/ 6573 h 655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980" h="655598">
                    <a:moveTo>
                      <a:pt x="19248" y="6573"/>
                    </a:moveTo>
                    <a:cubicBezTo>
                      <a:pt x="15015" y="34619"/>
                      <a:pt x="6812" y="210567"/>
                      <a:pt x="4960" y="247873"/>
                    </a:cubicBezTo>
                    <a:cubicBezTo>
                      <a:pt x="3108" y="285179"/>
                      <a:pt x="6812" y="219033"/>
                      <a:pt x="8135" y="230410"/>
                    </a:cubicBezTo>
                    <a:cubicBezTo>
                      <a:pt x="9458" y="241787"/>
                      <a:pt x="11046" y="284914"/>
                      <a:pt x="12898" y="316135"/>
                    </a:cubicBezTo>
                    <a:cubicBezTo>
                      <a:pt x="14750" y="347356"/>
                      <a:pt x="16338" y="390748"/>
                      <a:pt x="19248" y="417735"/>
                    </a:cubicBezTo>
                    <a:cubicBezTo>
                      <a:pt x="22158" y="444722"/>
                      <a:pt x="28773" y="438637"/>
                      <a:pt x="30360" y="478060"/>
                    </a:cubicBezTo>
                    <a:cubicBezTo>
                      <a:pt x="31948" y="517483"/>
                      <a:pt x="28244" y="642102"/>
                      <a:pt x="28773" y="654273"/>
                    </a:cubicBezTo>
                    <a:cubicBezTo>
                      <a:pt x="29302" y="666444"/>
                      <a:pt x="33271" y="591831"/>
                      <a:pt x="33535" y="551085"/>
                    </a:cubicBezTo>
                    <a:cubicBezTo>
                      <a:pt x="33799" y="510339"/>
                      <a:pt x="35387" y="454248"/>
                      <a:pt x="30360" y="409798"/>
                    </a:cubicBezTo>
                    <a:cubicBezTo>
                      <a:pt x="25333" y="365348"/>
                      <a:pt x="7871" y="315870"/>
                      <a:pt x="3373" y="284385"/>
                    </a:cubicBezTo>
                    <a:cubicBezTo>
                      <a:pt x="-1125" y="252900"/>
                      <a:pt x="-1125" y="255016"/>
                      <a:pt x="3373" y="220885"/>
                    </a:cubicBezTo>
                    <a:cubicBezTo>
                      <a:pt x="7871" y="186754"/>
                      <a:pt x="24804" y="111877"/>
                      <a:pt x="30360" y="79598"/>
                    </a:cubicBezTo>
                    <a:cubicBezTo>
                      <a:pt x="35916" y="47319"/>
                      <a:pt x="23481" y="-21473"/>
                      <a:pt x="19248" y="65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: 図形 368">
                <a:extLst>
                  <a:ext uri="{FF2B5EF4-FFF2-40B4-BE49-F238E27FC236}">
                    <a16:creationId xmlns:a16="http://schemas.microsoft.com/office/drawing/2014/main" id="{EFEB325A-EC94-498E-BEAF-D84A3B031B2A}"/>
                  </a:ext>
                </a:extLst>
              </p:cNvPr>
              <p:cNvSpPr/>
              <p:nvPr/>
            </p:nvSpPr>
            <p:spPr>
              <a:xfrm>
                <a:off x="5463655" y="3237574"/>
                <a:ext cx="48276" cy="655065"/>
              </a:xfrm>
              <a:custGeom>
                <a:avLst/>
                <a:gdLst>
                  <a:gd name="connsiteX0" fmla="*/ 30683 w 48276"/>
                  <a:gd name="connsiteY0" fmla="*/ 926 h 655065"/>
                  <a:gd name="connsiteX1" fmla="*/ 30683 w 48276"/>
                  <a:gd name="connsiteY1" fmla="*/ 134276 h 655065"/>
                  <a:gd name="connsiteX2" fmla="*/ 40208 w 48276"/>
                  <a:gd name="connsiteY2" fmla="*/ 116814 h 655065"/>
                  <a:gd name="connsiteX3" fmla="*/ 10045 w 48276"/>
                  <a:gd name="connsiteY3" fmla="*/ 269214 h 655065"/>
                  <a:gd name="connsiteX4" fmla="*/ 16395 w 48276"/>
                  <a:gd name="connsiteY4" fmla="*/ 323189 h 655065"/>
                  <a:gd name="connsiteX5" fmla="*/ 24333 w 48276"/>
                  <a:gd name="connsiteY5" fmla="*/ 431139 h 655065"/>
                  <a:gd name="connsiteX6" fmla="*/ 17983 w 48276"/>
                  <a:gd name="connsiteY6" fmla="*/ 373989 h 655065"/>
                  <a:gd name="connsiteX7" fmla="*/ 35445 w 48276"/>
                  <a:gd name="connsiteY7" fmla="*/ 539089 h 655065"/>
                  <a:gd name="connsiteX8" fmla="*/ 48145 w 48276"/>
                  <a:gd name="connsiteY8" fmla="*/ 575601 h 655065"/>
                  <a:gd name="connsiteX9" fmla="*/ 27508 w 48276"/>
                  <a:gd name="connsiteY9" fmla="*/ 654976 h 655065"/>
                  <a:gd name="connsiteX10" fmla="*/ 24333 w 48276"/>
                  <a:gd name="connsiteY10" fmla="*/ 586714 h 655065"/>
                  <a:gd name="connsiteX11" fmla="*/ 3695 w 48276"/>
                  <a:gd name="connsiteY11" fmla="*/ 396214 h 655065"/>
                  <a:gd name="connsiteX12" fmla="*/ 2108 w 48276"/>
                  <a:gd name="connsiteY12" fmla="*/ 212064 h 655065"/>
                  <a:gd name="connsiteX13" fmla="*/ 30683 w 48276"/>
                  <a:gd name="connsiteY13" fmla="*/ 926 h 65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276" h="655065">
                    <a:moveTo>
                      <a:pt x="30683" y="926"/>
                    </a:moveTo>
                    <a:cubicBezTo>
                      <a:pt x="35446" y="-12039"/>
                      <a:pt x="29096" y="114961"/>
                      <a:pt x="30683" y="134276"/>
                    </a:cubicBezTo>
                    <a:cubicBezTo>
                      <a:pt x="32270" y="153591"/>
                      <a:pt x="43648" y="94324"/>
                      <a:pt x="40208" y="116814"/>
                    </a:cubicBezTo>
                    <a:cubicBezTo>
                      <a:pt x="36768" y="139304"/>
                      <a:pt x="14014" y="234818"/>
                      <a:pt x="10045" y="269214"/>
                    </a:cubicBezTo>
                    <a:cubicBezTo>
                      <a:pt x="6076" y="303610"/>
                      <a:pt x="14014" y="296202"/>
                      <a:pt x="16395" y="323189"/>
                    </a:cubicBezTo>
                    <a:cubicBezTo>
                      <a:pt x="18776" y="350177"/>
                      <a:pt x="24068" y="422672"/>
                      <a:pt x="24333" y="431139"/>
                    </a:cubicBezTo>
                    <a:cubicBezTo>
                      <a:pt x="24598" y="439606"/>
                      <a:pt x="16131" y="355997"/>
                      <a:pt x="17983" y="373989"/>
                    </a:cubicBezTo>
                    <a:cubicBezTo>
                      <a:pt x="19835" y="391981"/>
                      <a:pt x="30418" y="505487"/>
                      <a:pt x="35445" y="539089"/>
                    </a:cubicBezTo>
                    <a:cubicBezTo>
                      <a:pt x="40472" y="572691"/>
                      <a:pt x="49468" y="556287"/>
                      <a:pt x="48145" y="575601"/>
                    </a:cubicBezTo>
                    <a:cubicBezTo>
                      <a:pt x="46822" y="594916"/>
                      <a:pt x="31477" y="653124"/>
                      <a:pt x="27508" y="654976"/>
                    </a:cubicBezTo>
                    <a:cubicBezTo>
                      <a:pt x="23539" y="656828"/>
                      <a:pt x="28302" y="629841"/>
                      <a:pt x="24333" y="586714"/>
                    </a:cubicBezTo>
                    <a:cubicBezTo>
                      <a:pt x="20364" y="543587"/>
                      <a:pt x="7399" y="458656"/>
                      <a:pt x="3695" y="396214"/>
                    </a:cubicBezTo>
                    <a:cubicBezTo>
                      <a:pt x="-9" y="333772"/>
                      <a:pt x="-1596" y="272918"/>
                      <a:pt x="2108" y="212064"/>
                    </a:cubicBezTo>
                    <a:cubicBezTo>
                      <a:pt x="5812" y="151210"/>
                      <a:pt x="25920" y="13891"/>
                      <a:pt x="30683" y="9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15FD3E89-C3C5-4592-92D0-B5089EADFA5B}"/>
                  </a:ext>
                </a:extLst>
              </p:cNvPr>
              <p:cNvSpPr/>
              <p:nvPr/>
            </p:nvSpPr>
            <p:spPr>
              <a:xfrm>
                <a:off x="5383673" y="3106013"/>
                <a:ext cx="708666" cy="486856"/>
              </a:xfrm>
              <a:custGeom>
                <a:avLst/>
                <a:gdLst>
                  <a:gd name="connsiteX0" fmla="*/ 158290 w 708666"/>
                  <a:gd name="connsiteY0" fmla="*/ 725 h 486856"/>
                  <a:gd name="connsiteX1" fmla="*/ 288465 w 708666"/>
                  <a:gd name="connsiteY1" fmla="*/ 107087 h 486856"/>
                  <a:gd name="connsiteX2" fmla="*/ 239252 w 708666"/>
                  <a:gd name="connsiteY2" fmla="*/ 83275 h 486856"/>
                  <a:gd name="connsiteX3" fmla="*/ 332915 w 708666"/>
                  <a:gd name="connsiteY3" fmla="*/ 191225 h 486856"/>
                  <a:gd name="connsiteX4" fmla="*/ 309102 w 708666"/>
                  <a:gd name="connsiteY4" fmla="*/ 221387 h 486856"/>
                  <a:gd name="connsiteX5" fmla="*/ 404352 w 708666"/>
                  <a:gd name="connsiteY5" fmla="*/ 184875 h 486856"/>
                  <a:gd name="connsiteX6" fmla="*/ 559927 w 708666"/>
                  <a:gd name="connsiteY6" fmla="*/ 275362 h 486856"/>
                  <a:gd name="connsiteX7" fmla="*/ 574215 w 708666"/>
                  <a:gd name="connsiteY7" fmla="*/ 296000 h 486856"/>
                  <a:gd name="connsiteX8" fmla="*/ 652002 w 708666"/>
                  <a:gd name="connsiteY8" fmla="*/ 416650 h 486856"/>
                  <a:gd name="connsiteX9" fmla="*/ 613902 w 708666"/>
                  <a:gd name="connsiteY9" fmla="*/ 392837 h 486856"/>
                  <a:gd name="connsiteX10" fmla="*/ 386890 w 708666"/>
                  <a:gd name="connsiteY10" fmla="*/ 353150 h 486856"/>
                  <a:gd name="connsiteX11" fmla="*/ 685340 w 708666"/>
                  <a:gd name="connsiteY11" fmla="*/ 451575 h 486856"/>
                  <a:gd name="connsiteX12" fmla="*/ 553577 w 708666"/>
                  <a:gd name="connsiteY12" fmla="*/ 423000 h 486856"/>
                  <a:gd name="connsiteX13" fmla="*/ 177340 w 708666"/>
                  <a:gd name="connsiteY13" fmla="*/ 342037 h 486856"/>
                  <a:gd name="connsiteX14" fmla="*/ 704390 w 708666"/>
                  <a:gd name="connsiteY14" fmla="*/ 486500 h 486856"/>
                  <a:gd name="connsiteX15" fmla="*/ 404352 w 708666"/>
                  <a:gd name="connsiteY15" fmla="*/ 380137 h 486856"/>
                  <a:gd name="connsiteX16" fmla="*/ 12240 w 708666"/>
                  <a:gd name="connsiteY16" fmla="*/ 291237 h 486856"/>
                  <a:gd name="connsiteX17" fmla="*/ 94790 w 708666"/>
                  <a:gd name="connsiteY17" fmla="*/ 286475 h 486856"/>
                  <a:gd name="connsiteX18" fmla="*/ 50340 w 708666"/>
                  <a:gd name="connsiteY18" fmla="*/ 216625 h 486856"/>
                  <a:gd name="connsiteX19" fmla="*/ 15415 w 708666"/>
                  <a:gd name="connsiteY19" fmla="*/ 32475 h 486856"/>
                  <a:gd name="connsiteX20" fmla="*/ 124952 w 708666"/>
                  <a:gd name="connsiteY20" fmla="*/ 267425 h 486856"/>
                  <a:gd name="connsiteX21" fmla="*/ 123365 w 708666"/>
                  <a:gd name="connsiteY21" fmla="*/ 169000 h 486856"/>
                  <a:gd name="connsiteX22" fmla="*/ 158290 w 708666"/>
                  <a:gd name="connsiteY22" fmla="*/ 725 h 48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08666" h="486856">
                    <a:moveTo>
                      <a:pt x="158290" y="725"/>
                    </a:moveTo>
                    <a:cubicBezTo>
                      <a:pt x="185807" y="-9594"/>
                      <a:pt x="274971" y="93329"/>
                      <a:pt x="288465" y="107087"/>
                    </a:cubicBezTo>
                    <a:cubicBezTo>
                      <a:pt x="301959" y="120845"/>
                      <a:pt x="231844" y="69252"/>
                      <a:pt x="239252" y="83275"/>
                    </a:cubicBezTo>
                    <a:cubicBezTo>
                      <a:pt x="246660" y="97298"/>
                      <a:pt x="321273" y="168206"/>
                      <a:pt x="332915" y="191225"/>
                    </a:cubicBezTo>
                    <a:cubicBezTo>
                      <a:pt x="344557" y="214244"/>
                      <a:pt x="297196" y="222445"/>
                      <a:pt x="309102" y="221387"/>
                    </a:cubicBezTo>
                    <a:cubicBezTo>
                      <a:pt x="321008" y="220329"/>
                      <a:pt x="362548" y="175879"/>
                      <a:pt x="404352" y="184875"/>
                    </a:cubicBezTo>
                    <a:cubicBezTo>
                      <a:pt x="446156" y="193871"/>
                      <a:pt x="531617" y="256841"/>
                      <a:pt x="559927" y="275362"/>
                    </a:cubicBezTo>
                    <a:cubicBezTo>
                      <a:pt x="588237" y="293883"/>
                      <a:pt x="558869" y="272452"/>
                      <a:pt x="574215" y="296000"/>
                    </a:cubicBezTo>
                    <a:cubicBezTo>
                      <a:pt x="589561" y="319548"/>
                      <a:pt x="645388" y="400511"/>
                      <a:pt x="652002" y="416650"/>
                    </a:cubicBezTo>
                    <a:cubicBezTo>
                      <a:pt x="658617" y="432790"/>
                      <a:pt x="658087" y="403420"/>
                      <a:pt x="613902" y="392837"/>
                    </a:cubicBezTo>
                    <a:cubicBezTo>
                      <a:pt x="569717" y="382254"/>
                      <a:pt x="374984" y="343360"/>
                      <a:pt x="386890" y="353150"/>
                    </a:cubicBezTo>
                    <a:cubicBezTo>
                      <a:pt x="398796" y="362940"/>
                      <a:pt x="657559" y="439933"/>
                      <a:pt x="685340" y="451575"/>
                    </a:cubicBezTo>
                    <a:cubicBezTo>
                      <a:pt x="713121" y="463217"/>
                      <a:pt x="553577" y="423000"/>
                      <a:pt x="553577" y="423000"/>
                    </a:cubicBezTo>
                    <a:cubicBezTo>
                      <a:pt x="468910" y="404744"/>
                      <a:pt x="152204" y="331454"/>
                      <a:pt x="177340" y="342037"/>
                    </a:cubicBezTo>
                    <a:cubicBezTo>
                      <a:pt x="202476" y="352620"/>
                      <a:pt x="666555" y="480150"/>
                      <a:pt x="704390" y="486500"/>
                    </a:cubicBezTo>
                    <a:cubicBezTo>
                      <a:pt x="742225" y="492850"/>
                      <a:pt x="519710" y="412681"/>
                      <a:pt x="404352" y="380137"/>
                    </a:cubicBezTo>
                    <a:cubicBezTo>
                      <a:pt x="288994" y="347593"/>
                      <a:pt x="63834" y="306847"/>
                      <a:pt x="12240" y="291237"/>
                    </a:cubicBezTo>
                    <a:cubicBezTo>
                      <a:pt x="-39354" y="275627"/>
                      <a:pt x="88440" y="298910"/>
                      <a:pt x="94790" y="286475"/>
                    </a:cubicBezTo>
                    <a:cubicBezTo>
                      <a:pt x="101140" y="274040"/>
                      <a:pt x="63569" y="258958"/>
                      <a:pt x="50340" y="216625"/>
                    </a:cubicBezTo>
                    <a:cubicBezTo>
                      <a:pt x="37111" y="174292"/>
                      <a:pt x="2980" y="24008"/>
                      <a:pt x="15415" y="32475"/>
                    </a:cubicBezTo>
                    <a:cubicBezTo>
                      <a:pt x="27850" y="40942"/>
                      <a:pt x="106960" y="244671"/>
                      <a:pt x="124952" y="267425"/>
                    </a:cubicBezTo>
                    <a:cubicBezTo>
                      <a:pt x="142944" y="290179"/>
                      <a:pt x="118867" y="211598"/>
                      <a:pt x="123365" y="169000"/>
                    </a:cubicBezTo>
                    <a:cubicBezTo>
                      <a:pt x="127863" y="126402"/>
                      <a:pt x="130773" y="11044"/>
                      <a:pt x="158290" y="7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CF105ECF-B816-437D-9941-10B52B816EE7}"/>
                  </a:ext>
                </a:extLst>
              </p:cNvPr>
              <p:cNvSpPr/>
              <p:nvPr/>
            </p:nvSpPr>
            <p:spPr>
              <a:xfrm>
                <a:off x="5291111" y="3390680"/>
                <a:ext cx="824448" cy="531024"/>
              </a:xfrm>
              <a:custGeom>
                <a:avLst/>
                <a:gdLst>
                  <a:gd name="connsiteX0" fmla="*/ 292127 w 824448"/>
                  <a:gd name="connsiteY0" fmla="*/ 1808 h 531024"/>
                  <a:gd name="connsiteX1" fmla="*/ 628677 w 824448"/>
                  <a:gd name="connsiteY1" fmla="*/ 68483 h 531024"/>
                  <a:gd name="connsiteX2" fmla="*/ 693764 w 824448"/>
                  <a:gd name="connsiteY2" fmla="*/ 82770 h 531024"/>
                  <a:gd name="connsiteX3" fmla="*/ 730277 w 824448"/>
                  <a:gd name="connsiteY3" fmla="*/ 127220 h 531024"/>
                  <a:gd name="connsiteX4" fmla="*/ 785839 w 824448"/>
                  <a:gd name="connsiteY4" fmla="*/ 287558 h 531024"/>
                  <a:gd name="connsiteX5" fmla="*/ 755677 w 824448"/>
                  <a:gd name="connsiteY5" fmla="*/ 185958 h 531024"/>
                  <a:gd name="connsiteX6" fmla="*/ 822352 w 824448"/>
                  <a:gd name="connsiteY6" fmla="*/ 512983 h 531024"/>
                  <a:gd name="connsiteX7" fmla="*/ 804889 w 824448"/>
                  <a:gd name="connsiteY7" fmla="*/ 470120 h 531024"/>
                  <a:gd name="connsiteX8" fmla="*/ 776314 w 824448"/>
                  <a:gd name="connsiteY8" fmla="*/ 528858 h 531024"/>
                  <a:gd name="connsiteX9" fmla="*/ 668364 w 824448"/>
                  <a:gd name="connsiteY9" fmla="*/ 519333 h 531024"/>
                  <a:gd name="connsiteX10" fmla="*/ 385789 w 824448"/>
                  <a:gd name="connsiteY10" fmla="*/ 511395 h 531024"/>
                  <a:gd name="connsiteX11" fmla="*/ 636614 w 824448"/>
                  <a:gd name="connsiteY11" fmla="*/ 520920 h 531024"/>
                  <a:gd name="connsiteX12" fmla="*/ 639789 w 824448"/>
                  <a:gd name="connsiteY12" fmla="*/ 452658 h 531024"/>
                  <a:gd name="connsiteX13" fmla="*/ 619152 w 824448"/>
                  <a:gd name="connsiteY13" fmla="*/ 254220 h 531024"/>
                  <a:gd name="connsiteX14" fmla="*/ 679477 w 824448"/>
                  <a:gd name="connsiteY14" fmla="*/ 465358 h 531024"/>
                  <a:gd name="connsiteX15" fmla="*/ 644552 w 824448"/>
                  <a:gd name="connsiteY15" fmla="*/ 246283 h 531024"/>
                  <a:gd name="connsiteX16" fmla="*/ 642964 w 824448"/>
                  <a:gd name="connsiteY16" fmla="*/ 205008 h 531024"/>
                  <a:gd name="connsiteX17" fmla="*/ 617564 w 824448"/>
                  <a:gd name="connsiteY17" fmla="*/ 170083 h 531024"/>
                  <a:gd name="connsiteX18" fmla="*/ 192114 w 824448"/>
                  <a:gd name="connsiteY18" fmla="*/ 63720 h 531024"/>
                  <a:gd name="connsiteX19" fmla="*/ 400077 w 824448"/>
                  <a:gd name="connsiteY19" fmla="*/ 109758 h 531024"/>
                  <a:gd name="connsiteX20" fmla="*/ 258789 w 824448"/>
                  <a:gd name="connsiteY20" fmla="*/ 78008 h 531024"/>
                  <a:gd name="connsiteX21" fmla="*/ 27 w 824448"/>
                  <a:gd name="connsiteY21" fmla="*/ 24033 h 531024"/>
                  <a:gd name="connsiteX22" fmla="*/ 292127 w 824448"/>
                  <a:gd name="connsiteY22" fmla="*/ 1808 h 53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24448" h="531024">
                    <a:moveTo>
                      <a:pt x="292127" y="1808"/>
                    </a:moveTo>
                    <a:cubicBezTo>
                      <a:pt x="396902" y="9216"/>
                      <a:pt x="628677" y="68483"/>
                      <a:pt x="628677" y="68483"/>
                    </a:cubicBezTo>
                    <a:cubicBezTo>
                      <a:pt x="695616" y="81977"/>
                      <a:pt x="676831" y="72981"/>
                      <a:pt x="693764" y="82770"/>
                    </a:cubicBezTo>
                    <a:cubicBezTo>
                      <a:pt x="710697" y="92559"/>
                      <a:pt x="714931" y="93089"/>
                      <a:pt x="730277" y="127220"/>
                    </a:cubicBezTo>
                    <a:cubicBezTo>
                      <a:pt x="745623" y="161351"/>
                      <a:pt x="781606" y="277768"/>
                      <a:pt x="785839" y="287558"/>
                    </a:cubicBezTo>
                    <a:cubicBezTo>
                      <a:pt x="790072" y="297348"/>
                      <a:pt x="749592" y="148387"/>
                      <a:pt x="755677" y="185958"/>
                    </a:cubicBezTo>
                    <a:cubicBezTo>
                      <a:pt x="761762" y="223529"/>
                      <a:pt x="814150" y="465623"/>
                      <a:pt x="822352" y="512983"/>
                    </a:cubicBezTo>
                    <a:cubicBezTo>
                      <a:pt x="830554" y="560343"/>
                      <a:pt x="812562" y="467474"/>
                      <a:pt x="804889" y="470120"/>
                    </a:cubicBezTo>
                    <a:cubicBezTo>
                      <a:pt x="797216" y="472766"/>
                      <a:pt x="799068" y="520656"/>
                      <a:pt x="776314" y="528858"/>
                    </a:cubicBezTo>
                    <a:cubicBezTo>
                      <a:pt x="753560" y="537060"/>
                      <a:pt x="668364" y="519333"/>
                      <a:pt x="668364" y="519333"/>
                    </a:cubicBezTo>
                    <a:cubicBezTo>
                      <a:pt x="603277" y="516423"/>
                      <a:pt x="385789" y="511395"/>
                      <a:pt x="385789" y="511395"/>
                    </a:cubicBezTo>
                    <a:cubicBezTo>
                      <a:pt x="380497" y="511659"/>
                      <a:pt x="594281" y="530709"/>
                      <a:pt x="636614" y="520920"/>
                    </a:cubicBezTo>
                    <a:cubicBezTo>
                      <a:pt x="678947" y="511131"/>
                      <a:pt x="642699" y="497108"/>
                      <a:pt x="639789" y="452658"/>
                    </a:cubicBezTo>
                    <a:cubicBezTo>
                      <a:pt x="636879" y="408208"/>
                      <a:pt x="612537" y="252103"/>
                      <a:pt x="619152" y="254220"/>
                    </a:cubicBezTo>
                    <a:cubicBezTo>
                      <a:pt x="625767" y="256337"/>
                      <a:pt x="675244" y="466681"/>
                      <a:pt x="679477" y="465358"/>
                    </a:cubicBezTo>
                    <a:cubicBezTo>
                      <a:pt x="683710" y="464035"/>
                      <a:pt x="650637" y="289675"/>
                      <a:pt x="644552" y="246283"/>
                    </a:cubicBezTo>
                    <a:cubicBezTo>
                      <a:pt x="638467" y="202891"/>
                      <a:pt x="647462" y="217708"/>
                      <a:pt x="642964" y="205008"/>
                    </a:cubicBezTo>
                    <a:cubicBezTo>
                      <a:pt x="638466" y="192308"/>
                      <a:pt x="692706" y="193631"/>
                      <a:pt x="617564" y="170083"/>
                    </a:cubicBezTo>
                    <a:cubicBezTo>
                      <a:pt x="542422" y="146535"/>
                      <a:pt x="228362" y="73774"/>
                      <a:pt x="192114" y="63720"/>
                    </a:cubicBezTo>
                    <a:cubicBezTo>
                      <a:pt x="155866" y="53666"/>
                      <a:pt x="388965" y="107377"/>
                      <a:pt x="400077" y="109758"/>
                    </a:cubicBezTo>
                    <a:cubicBezTo>
                      <a:pt x="411189" y="112139"/>
                      <a:pt x="258789" y="78008"/>
                      <a:pt x="258789" y="78008"/>
                    </a:cubicBezTo>
                    <a:cubicBezTo>
                      <a:pt x="192114" y="63721"/>
                      <a:pt x="2673" y="36733"/>
                      <a:pt x="27" y="24033"/>
                    </a:cubicBezTo>
                    <a:cubicBezTo>
                      <a:pt x="-2619" y="11333"/>
                      <a:pt x="187352" y="-5600"/>
                      <a:pt x="292127" y="18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1DC8A707-842D-41F8-9F13-A13947FE750A}"/>
                  </a:ext>
                </a:extLst>
              </p:cNvPr>
              <p:cNvSpPr/>
              <p:nvPr/>
            </p:nvSpPr>
            <p:spPr>
              <a:xfrm>
                <a:off x="6879335" y="2603064"/>
                <a:ext cx="90232" cy="506930"/>
              </a:xfrm>
              <a:custGeom>
                <a:avLst/>
                <a:gdLst>
                  <a:gd name="connsiteX0" fmla="*/ 15178 w 90232"/>
                  <a:gd name="connsiteY0" fmla="*/ 9961 h 506930"/>
                  <a:gd name="connsiteX1" fmla="*/ 890 w 90232"/>
                  <a:gd name="connsiteY1" fmla="*/ 435411 h 506930"/>
                  <a:gd name="connsiteX2" fmla="*/ 2478 w 90232"/>
                  <a:gd name="connsiteY2" fmla="*/ 144899 h 506930"/>
                  <a:gd name="connsiteX3" fmla="*/ 10415 w 90232"/>
                  <a:gd name="connsiteY3" fmla="*/ 489386 h 506930"/>
                  <a:gd name="connsiteX4" fmla="*/ 50103 w 90232"/>
                  <a:gd name="connsiteY4" fmla="*/ 268724 h 506930"/>
                  <a:gd name="connsiteX5" fmla="*/ 89790 w 90232"/>
                  <a:gd name="connsiteY5" fmla="*/ 95686 h 506930"/>
                  <a:gd name="connsiteX6" fmla="*/ 23115 w 90232"/>
                  <a:gd name="connsiteY6" fmla="*/ 357624 h 506930"/>
                  <a:gd name="connsiteX7" fmla="*/ 4065 w 90232"/>
                  <a:gd name="connsiteY7" fmla="*/ 506849 h 506930"/>
                  <a:gd name="connsiteX8" fmla="*/ 4065 w 90232"/>
                  <a:gd name="connsiteY8" fmla="*/ 375086 h 506930"/>
                  <a:gd name="connsiteX9" fmla="*/ 24703 w 90232"/>
                  <a:gd name="connsiteY9" fmla="*/ 152836 h 506930"/>
                  <a:gd name="connsiteX10" fmla="*/ 15178 w 90232"/>
                  <a:gd name="connsiteY10" fmla="*/ 9961 h 506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232" h="506930">
                    <a:moveTo>
                      <a:pt x="15178" y="9961"/>
                    </a:moveTo>
                    <a:cubicBezTo>
                      <a:pt x="11209" y="57057"/>
                      <a:pt x="3007" y="412921"/>
                      <a:pt x="890" y="435411"/>
                    </a:cubicBezTo>
                    <a:cubicBezTo>
                      <a:pt x="-1227" y="457901"/>
                      <a:pt x="891" y="135903"/>
                      <a:pt x="2478" y="144899"/>
                    </a:cubicBezTo>
                    <a:cubicBezTo>
                      <a:pt x="4065" y="153895"/>
                      <a:pt x="2477" y="468749"/>
                      <a:pt x="10415" y="489386"/>
                    </a:cubicBezTo>
                    <a:cubicBezTo>
                      <a:pt x="18353" y="510024"/>
                      <a:pt x="36874" y="334341"/>
                      <a:pt x="50103" y="268724"/>
                    </a:cubicBezTo>
                    <a:cubicBezTo>
                      <a:pt x="63332" y="203107"/>
                      <a:pt x="94288" y="80869"/>
                      <a:pt x="89790" y="95686"/>
                    </a:cubicBezTo>
                    <a:cubicBezTo>
                      <a:pt x="85292" y="110503"/>
                      <a:pt x="37403" y="289097"/>
                      <a:pt x="23115" y="357624"/>
                    </a:cubicBezTo>
                    <a:cubicBezTo>
                      <a:pt x="8827" y="426151"/>
                      <a:pt x="7240" y="503939"/>
                      <a:pt x="4065" y="506849"/>
                    </a:cubicBezTo>
                    <a:cubicBezTo>
                      <a:pt x="890" y="509759"/>
                      <a:pt x="625" y="434088"/>
                      <a:pt x="4065" y="375086"/>
                    </a:cubicBezTo>
                    <a:cubicBezTo>
                      <a:pt x="7505" y="316084"/>
                      <a:pt x="22586" y="210780"/>
                      <a:pt x="24703" y="152836"/>
                    </a:cubicBezTo>
                    <a:cubicBezTo>
                      <a:pt x="26820" y="94892"/>
                      <a:pt x="19147" y="-37135"/>
                      <a:pt x="15178" y="99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5C04C6E2-1C2E-4A03-A21C-D414ECE66192}"/>
                  </a:ext>
                </a:extLst>
              </p:cNvPr>
              <p:cNvSpPr/>
              <p:nvPr/>
            </p:nvSpPr>
            <p:spPr>
              <a:xfrm>
                <a:off x="6525234" y="3169764"/>
                <a:ext cx="328007" cy="348174"/>
              </a:xfrm>
              <a:custGeom>
                <a:avLst/>
                <a:gdLst>
                  <a:gd name="connsiteX0" fmla="*/ 328004 w 328007"/>
                  <a:gd name="connsiteY0" fmla="*/ 474 h 348174"/>
                  <a:gd name="connsiteX1" fmla="*/ 266091 w 328007"/>
                  <a:gd name="connsiteY1" fmla="*/ 222724 h 348174"/>
                  <a:gd name="connsiteX2" fmla="*/ 296254 w 328007"/>
                  <a:gd name="connsiteY2" fmla="*/ 116361 h 348174"/>
                  <a:gd name="connsiteX3" fmla="*/ 250216 w 328007"/>
                  <a:gd name="connsiteY3" fmla="*/ 273524 h 348174"/>
                  <a:gd name="connsiteX4" fmla="*/ 186716 w 328007"/>
                  <a:gd name="connsiteY4" fmla="*/ 267174 h 348174"/>
                  <a:gd name="connsiteX5" fmla="*/ 116866 w 328007"/>
                  <a:gd name="connsiteY5" fmla="*/ 270349 h 348174"/>
                  <a:gd name="connsiteX6" fmla="*/ 2566 w 328007"/>
                  <a:gd name="connsiteY6" fmla="*/ 348136 h 348174"/>
                  <a:gd name="connsiteX7" fmla="*/ 237516 w 328007"/>
                  <a:gd name="connsiteY7" fmla="*/ 259236 h 348174"/>
                  <a:gd name="connsiteX8" fmla="*/ 258154 w 328007"/>
                  <a:gd name="connsiteY8" fmla="*/ 222724 h 348174"/>
                  <a:gd name="connsiteX9" fmla="*/ 262916 w 328007"/>
                  <a:gd name="connsiteY9" fmla="*/ 165574 h 348174"/>
                  <a:gd name="connsiteX10" fmla="*/ 328004 w 328007"/>
                  <a:gd name="connsiteY10" fmla="*/ 474 h 34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007" h="348174">
                    <a:moveTo>
                      <a:pt x="328004" y="474"/>
                    </a:moveTo>
                    <a:cubicBezTo>
                      <a:pt x="328533" y="9999"/>
                      <a:pt x="271383" y="203410"/>
                      <a:pt x="266091" y="222724"/>
                    </a:cubicBezTo>
                    <a:cubicBezTo>
                      <a:pt x="260799" y="242038"/>
                      <a:pt x="298900" y="107894"/>
                      <a:pt x="296254" y="116361"/>
                    </a:cubicBezTo>
                    <a:cubicBezTo>
                      <a:pt x="293608" y="124828"/>
                      <a:pt x="268472" y="248389"/>
                      <a:pt x="250216" y="273524"/>
                    </a:cubicBezTo>
                    <a:cubicBezTo>
                      <a:pt x="231960" y="298659"/>
                      <a:pt x="208941" y="267703"/>
                      <a:pt x="186716" y="267174"/>
                    </a:cubicBezTo>
                    <a:cubicBezTo>
                      <a:pt x="164491" y="266645"/>
                      <a:pt x="147558" y="256855"/>
                      <a:pt x="116866" y="270349"/>
                    </a:cubicBezTo>
                    <a:cubicBezTo>
                      <a:pt x="86174" y="283843"/>
                      <a:pt x="-17542" y="349988"/>
                      <a:pt x="2566" y="348136"/>
                    </a:cubicBezTo>
                    <a:cubicBezTo>
                      <a:pt x="22674" y="346284"/>
                      <a:pt x="194918" y="280138"/>
                      <a:pt x="237516" y="259236"/>
                    </a:cubicBezTo>
                    <a:cubicBezTo>
                      <a:pt x="280114" y="238334"/>
                      <a:pt x="253921" y="238334"/>
                      <a:pt x="258154" y="222724"/>
                    </a:cubicBezTo>
                    <a:cubicBezTo>
                      <a:pt x="262387" y="207114"/>
                      <a:pt x="250481" y="203674"/>
                      <a:pt x="262916" y="165574"/>
                    </a:cubicBezTo>
                    <a:cubicBezTo>
                      <a:pt x="275351" y="127474"/>
                      <a:pt x="327475" y="-9051"/>
                      <a:pt x="328004" y="4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60446FB7-6220-4E2C-A62F-2C9C21B0DA0D}"/>
                  </a:ext>
                </a:extLst>
              </p:cNvPr>
              <p:cNvSpPr/>
              <p:nvPr/>
            </p:nvSpPr>
            <p:spPr>
              <a:xfrm>
                <a:off x="6811560" y="3028491"/>
                <a:ext cx="183088" cy="412127"/>
              </a:xfrm>
              <a:custGeom>
                <a:avLst/>
                <a:gdLst>
                  <a:gd name="connsiteX0" fmla="*/ 182965 w 183088"/>
                  <a:gd name="connsiteY0" fmla="*/ 3634 h 412127"/>
                  <a:gd name="connsiteX1" fmla="*/ 124228 w 183088"/>
                  <a:gd name="connsiteY1" fmla="*/ 165559 h 412127"/>
                  <a:gd name="connsiteX2" fmla="*/ 143278 w 183088"/>
                  <a:gd name="connsiteY2" fmla="*/ 100472 h 412127"/>
                  <a:gd name="connsiteX3" fmla="*/ 98828 w 183088"/>
                  <a:gd name="connsiteY3" fmla="*/ 190959 h 412127"/>
                  <a:gd name="connsiteX4" fmla="*/ 128990 w 183088"/>
                  <a:gd name="connsiteY4" fmla="*/ 319547 h 412127"/>
                  <a:gd name="connsiteX5" fmla="*/ 162328 w 183088"/>
                  <a:gd name="connsiteY5" fmla="*/ 387809 h 412127"/>
                  <a:gd name="connsiteX6" fmla="*/ 122640 w 183088"/>
                  <a:gd name="connsiteY6" fmla="*/ 346534 h 412127"/>
                  <a:gd name="connsiteX7" fmla="*/ 149628 w 183088"/>
                  <a:gd name="connsiteY7" fmla="*/ 410034 h 412127"/>
                  <a:gd name="connsiteX8" fmla="*/ 89303 w 183088"/>
                  <a:gd name="connsiteY8" fmla="*/ 395747 h 412127"/>
                  <a:gd name="connsiteX9" fmla="*/ 403 w 183088"/>
                  <a:gd name="connsiteY9" fmla="*/ 384634 h 412127"/>
                  <a:gd name="connsiteX10" fmla="*/ 127403 w 183088"/>
                  <a:gd name="connsiteY10" fmla="*/ 348122 h 412127"/>
                  <a:gd name="connsiteX11" fmla="*/ 97240 w 183088"/>
                  <a:gd name="connsiteY11" fmla="*/ 219534 h 412127"/>
                  <a:gd name="connsiteX12" fmla="*/ 92478 w 183088"/>
                  <a:gd name="connsiteY12" fmla="*/ 163972 h 412127"/>
                  <a:gd name="connsiteX13" fmla="*/ 138515 w 183088"/>
                  <a:gd name="connsiteY13" fmla="*/ 62372 h 412127"/>
                  <a:gd name="connsiteX14" fmla="*/ 182965 w 183088"/>
                  <a:gd name="connsiteY14" fmla="*/ 3634 h 41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3088" h="412127">
                    <a:moveTo>
                      <a:pt x="182965" y="3634"/>
                    </a:moveTo>
                    <a:cubicBezTo>
                      <a:pt x="180584" y="20832"/>
                      <a:pt x="130842" y="149419"/>
                      <a:pt x="124228" y="165559"/>
                    </a:cubicBezTo>
                    <a:cubicBezTo>
                      <a:pt x="117613" y="181699"/>
                      <a:pt x="147511" y="96239"/>
                      <a:pt x="143278" y="100472"/>
                    </a:cubicBezTo>
                    <a:cubicBezTo>
                      <a:pt x="139045" y="104705"/>
                      <a:pt x="101209" y="154447"/>
                      <a:pt x="98828" y="190959"/>
                    </a:cubicBezTo>
                    <a:cubicBezTo>
                      <a:pt x="96447" y="227471"/>
                      <a:pt x="118407" y="286739"/>
                      <a:pt x="128990" y="319547"/>
                    </a:cubicBezTo>
                    <a:cubicBezTo>
                      <a:pt x="139573" y="352355"/>
                      <a:pt x="163386" y="383311"/>
                      <a:pt x="162328" y="387809"/>
                    </a:cubicBezTo>
                    <a:cubicBezTo>
                      <a:pt x="161270" y="392307"/>
                      <a:pt x="124757" y="342830"/>
                      <a:pt x="122640" y="346534"/>
                    </a:cubicBezTo>
                    <a:cubicBezTo>
                      <a:pt x="120523" y="350238"/>
                      <a:pt x="155184" y="401832"/>
                      <a:pt x="149628" y="410034"/>
                    </a:cubicBezTo>
                    <a:cubicBezTo>
                      <a:pt x="144072" y="418236"/>
                      <a:pt x="114174" y="399980"/>
                      <a:pt x="89303" y="395747"/>
                    </a:cubicBezTo>
                    <a:cubicBezTo>
                      <a:pt x="64432" y="391514"/>
                      <a:pt x="-5947" y="392571"/>
                      <a:pt x="403" y="384634"/>
                    </a:cubicBezTo>
                    <a:cubicBezTo>
                      <a:pt x="6753" y="376697"/>
                      <a:pt x="111264" y="375639"/>
                      <a:pt x="127403" y="348122"/>
                    </a:cubicBezTo>
                    <a:cubicBezTo>
                      <a:pt x="143542" y="320605"/>
                      <a:pt x="103061" y="250226"/>
                      <a:pt x="97240" y="219534"/>
                    </a:cubicBezTo>
                    <a:cubicBezTo>
                      <a:pt x="91419" y="188842"/>
                      <a:pt x="85599" y="190166"/>
                      <a:pt x="92478" y="163972"/>
                    </a:cubicBezTo>
                    <a:cubicBezTo>
                      <a:pt x="99357" y="137778"/>
                      <a:pt x="124492" y="90418"/>
                      <a:pt x="138515" y="62372"/>
                    </a:cubicBezTo>
                    <a:cubicBezTo>
                      <a:pt x="152538" y="34326"/>
                      <a:pt x="185346" y="-13564"/>
                      <a:pt x="182965" y="36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5DAFD30B-9430-442E-9A32-AD6E44CEA7A0}"/>
                  </a:ext>
                </a:extLst>
              </p:cNvPr>
              <p:cNvSpPr/>
              <p:nvPr/>
            </p:nvSpPr>
            <p:spPr>
              <a:xfrm>
                <a:off x="6814480" y="2625591"/>
                <a:ext cx="51630" cy="449573"/>
              </a:xfrm>
              <a:custGeom>
                <a:avLst/>
                <a:gdLst>
                  <a:gd name="connsiteX0" fmla="*/ 18120 w 51630"/>
                  <a:gd name="connsiteY0" fmla="*/ 134 h 449573"/>
                  <a:gd name="connsiteX1" fmla="*/ 51458 w 51630"/>
                  <a:gd name="connsiteY1" fmla="*/ 169997 h 449573"/>
                  <a:gd name="connsiteX2" fmla="*/ 658 w 51630"/>
                  <a:gd name="connsiteY2" fmla="*/ 233497 h 449573"/>
                  <a:gd name="connsiteX3" fmla="*/ 21295 w 51630"/>
                  <a:gd name="connsiteY3" fmla="*/ 447809 h 449573"/>
                  <a:gd name="connsiteX4" fmla="*/ 2245 w 51630"/>
                  <a:gd name="connsiteY4" fmla="*/ 330334 h 449573"/>
                  <a:gd name="connsiteX5" fmla="*/ 16533 w 51630"/>
                  <a:gd name="connsiteY5" fmla="*/ 239847 h 449573"/>
                  <a:gd name="connsiteX6" fmla="*/ 32408 w 51630"/>
                  <a:gd name="connsiteY6" fmla="*/ 217622 h 449573"/>
                  <a:gd name="connsiteX7" fmla="*/ 49870 w 51630"/>
                  <a:gd name="connsiteY7" fmla="*/ 182697 h 449573"/>
                  <a:gd name="connsiteX8" fmla="*/ 43520 w 51630"/>
                  <a:gd name="connsiteY8" fmla="*/ 141422 h 449573"/>
                  <a:gd name="connsiteX9" fmla="*/ 18120 w 51630"/>
                  <a:gd name="connsiteY9" fmla="*/ 134 h 44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630" h="449573">
                    <a:moveTo>
                      <a:pt x="18120" y="134"/>
                    </a:moveTo>
                    <a:cubicBezTo>
                      <a:pt x="19443" y="4896"/>
                      <a:pt x="54368" y="131103"/>
                      <a:pt x="51458" y="169997"/>
                    </a:cubicBezTo>
                    <a:cubicBezTo>
                      <a:pt x="48548" y="208891"/>
                      <a:pt x="5685" y="187195"/>
                      <a:pt x="658" y="233497"/>
                    </a:cubicBezTo>
                    <a:cubicBezTo>
                      <a:pt x="-4369" y="279799"/>
                      <a:pt x="21031" y="431670"/>
                      <a:pt x="21295" y="447809"/>
                    </a:cubicBezTo>
                    <a:cubicBezTo>
                      <a:pt x="21559" y="463948"/>
                      <a:pt x="3039" y="364994"/>
                      <a:pt x="2245" y="330334"/>
                    </a:cubicBezTo>
                    <a:cubicBezTo>
                      <a:pt x="1451" y="295674"/>
                      <a:pt x="11506" y="258632"/>
                      <a:pt x="16533" y="239847"/>
                    </a:cubicBezTo>
                    <a:cubicBezTo>
                      <a:pt x="21560" y="221062"/>
                      <a:pt x="26852" y="227147"/>
                      <a:pt x="32408" y="217622"/>
                    </a:cubicBezTo>
                    <a:cubicBezTo>
                      <a:pt x="37964" y="208097"/>
                      <a:pt x="48018" y="195397"/>
                      <a:pt x="49870" y="182697"/>
                    </a:cubicBezTo>
                    <a:cubicBezTo>
                      <a:pt x="51722" y="169997"/>
                      <a:pt x="45637" y="164705"/>
                      <a:pt x="43520" y="141422"/>
                    </a:cubicBezTo>
                    <a:cubicBezTo>
                      <a:pt x="41403" y="118139"/>
                      <a:pt x="16797" y="-4628"/>
                      <a:pt x="18120" y="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A71F6419-A3DF-4BAD-927C-827CE837B5A5}"/>
                  </a:ext>
                </a:extLst>
              </p:cNvPr>
              <p:cNvSpPr/>
              <p:nvPr/>
            </p:nvSpPr>
            <p:spPr>
              <a:xfrm>
                <a:off x="6334390" y="3619430"/>
                <a:ext cx="141110" cy="277216"/>
              </a:xfrm>
              <a:custGeom>
                <a:avLst/>
                <a:gdLst>
                  <a:gd name="connsiteX0" fmla="*/ 23548 w 141110"/>
                  <a:gd name="connsiteY0" fmla="*/ 58808 h 277216"/>
                  <a:gd name="connsiteX1" fmla="*/ 39423 w 141110"/>
                  <a:gd name="connsiteY1" fmla="*/ 233433 h 277216"/>
                  <a:gd name="connsiteX2" fmla="*/ 31485 w 141110"/>
                  <a:gd name="connsiteY2" fmla="*/ 242958 h 277216"/>
                  <a:gd name="connsiteX3" fmla="*/ 67998 w 141110"/>
                  <a:gd name="connsiteY3" fmla="*/ 176283 h 277216"/>
                  <a:gd name="connsiteX4" fmla="*/ 71173 w 141110"/>
                  <a:gd name="connsiteY4" fmla="*/ 98495 h 277216"/>
                  <a:gd name="connsiteX5" fmla="*/ 110860 w 141110"/>
                  <a:gd name="connsiteY5" fmla="*/ 157233 h 277216"/>
                  <a:gd name="connsiteX6" fmla="*/ 141023 w 141110"/>
                  <a:gd name="connsiteY6" fmla="*/ 55633 h 277216"/>
                  <a:gd name="connsiteX7" fmla="*/ 120385 w 141110"/>
                  <a:gd name="connsiteY7" fmla="*/ 70 h 277216"/>
                  <a:gd name="connsiteX8" fmla="*/ 131498 w 141110"/>
                  <a:gd name="connsiteY8" fmla="*/ 46108 h 277216"/>
                  <a:gd name="connsiteX9" fmla="*/ 101335 w 141110"/>
                  <a:gd name="connsiteY9" fmla="*/ 133420 h 277216"/>
                  <a:gd name="connsiteX10" fmla="*/ 69585 w 141110"/>
                  <a:gd name="connsiteY10" fmla="*/ 87383 h 277216"/>
                  <a:gd name="connsiteX11" fmla="*/ 55298 w 141110"/>
                  <a:gd name="connsiteY11" fmla="*/ 192158 h 277216"/>
                  <a:gd name="connsiteX12" fmla="*/ 2910 w 141110"/>
                  <a:gd name="connsiteY12" fmla="*/ 276295 h 277216"/>
                  <a:gd name="connsiteX13" fmla="*/ 7673 w 141110"/>
                  <a:gd name="connsiteY13" fmla="*/ 233433 h 277216"/>
                  <a:gd name="connsiteX14" fmla="*/ 15610 w 141110"/>
                  <a:gd name="connsiteY14" fmla="*/ 177870 h 277216"/>
                  <a:gd name="connsiteX15" fmla="*/ 33073 w 141110"/>
                  <a:gd name="connsiteY15" fmla="*/ 112783 h 277216"/>
                  <a:gd name="connsiteX16" fmla="*/ 23548 w 141110"/>
                  <a:gd name="connsiteY16" fmla="*/ 58808 h 277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1110" h="277216">
                    <a:moveTo>
                      <a:pt x="23548" y="58808"/>
                    </a:moveTo>
                    <a:cubicBezTo>
                      <a:pt x="24606" y="78916"/>
                      <a:pt x="38100" y="202741"/>
                      <a:pt x="39423" y="233433"/>
                    </a:cubicBezTo>
                    <a:cubicBezTo>
                      <a:pt x="40746" y="264125"/>
                      <a:pt x="26722" y="252483"/>
                      <a:pt x="31485" y="242958"/>
                    </a:cubicBezTo>
                    <a:cubicBezTo>
                      <a:pt x="36248" y="233433"/>
                      <a:pt x="61383" y="200360"/>
                      <a:pt x="67998" y="176283"/>
                    </a:cubicBezTo>
                    <a:cubicBezTo>
                      <a:pt x="74613" y="152206"/>
                      <a:pt x="64029" y="101670"/>
                      <a:pt x="71173" y="98495"/>
                    </a:cubicBezTo>
                    <a:cubicBezTo>
                      <a:pt x="78317" y="95320"/>
                      <a:pt x="99218" y="164377"/>
                      <a:pt x="110860" y="157233"/>
                    </a:cubicBezTo>
                    <a:cubicBezTo>
                      <a:pt x="122502" y="150089"/>
                      <a:pt x="139436" y="81827"/>
                      <a:pt x="141023" y="55633"/>
                    </a:cubicBezTo>
                    <a:cubicBezTo>
                      <a:pt x="142611" y="29439"/>
                      <a:pt x="121972" y="1657"/>
                      <a:pt x="120385" y="70"/>
                    </a:cubicBezTo>
                    <a:cubicBezTo>
                      <a:pt x="118798" y="-1517"/>
                      <a:pt x="134673" y="23883"/>
                      <a:pt x="131498" y="46108"/>
                    </a:cubicBezTo>
                    <a:cubicBezTo>
                      <a:pt x="128323" y="68333"/>
                      <a:pt x="111654" y="126541"/>
                      <a:pt x="101335" y="133420"/>
                    </a:cubicBezTo>
                    <a:cubicBezTo>
                      <a:pt x="91016" y="140299"/>
                      <a:pt x="77258" y="77593"/>
                      <a:pt x="69585" y="87383"/>
                    </a:cubicBezTo>
                    <a:cubicBezTo>
                      <a:pt x="61912" y="97173"/>
                      <a:pt x="66411" y="160673"/>
                      <a:pt x="55298" y="192158"/>
                    </a:cubicBezTo>
                    <a:cubicBezTo>
                      <a:pt x="44186" y="223643"/>
                      <a:pt x="10848" y="269416"/>
                      <a:pt x="2910" y="276295"/>
                    </a:cubicBezTo>
                    <a:cubicBezTo>
                      <a:pt x="-5028" y="283174"/>
                      <a:pt x="5556" y="249837"/>
                      <a:pt x="7673" y="233433"/>
                    </a:cubicBezTo>
                    <a:cubicBezTo>
                      <a:pt x="9790" y="217029"/>
                      <a:pt x="11377" y="197978"/>
                      <a:pt x="15610" y="177870"/>
                    </a:cubicBezTo>
                    <a:cubicBezTo>
                      <a:pt x="19843" y="157762"/>
                      <a:pt x="30162" y="130775"/>
                      <a:pt x="33073" y="112783"/>
                    </a:cubicBezTo>
                    <a:cubicBezTo>
                      <a:pt x="35984" y="94791"/>
                      <a:pt x="22490" y="38700"/>
                      <a:pt x="23548" y="588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4EC3647A-A1E4-4211-8329-2F472CC24FCB}"/>
                  </a:ext>
                </a:extLst>
              </p:cNvPr>
              <p:cNvSpPr/>
              <p:nvPr/>
            </p:nvSpPr>
            <p:spPr>
              <a:xfrm>
                <a:off x="5835778" y="3527324"/>
                <a:ext cx="161807" cy="376419"/>
              </a:xfrm>
              <a:custGeom>
                <a:avLst/>
                <a:gdLst>
                  <a:gd name="connsiteX0" fmla="*/ 1460 w 161807"/>
                  <a:gd name="connsiteY0" fmla="*/ 3276 h 376419"/>
                  <a:gd name="connsiteX1" fmla="*/ 50672 w 161807"/>
                  <a:gd name="connsiteY1" fmla="*/ 79476 h 376419"/>
                  <a:gd name="connsiteX2" fmla="*/ 28447 w 161807"/>
                  <a:gd name="connsiteY2" fmla="*/ 106464 h 376419"/>
                  <a:gd name="connsiteX3" fmla="*/ 44322 w 161807"/>
                  <a:gd name="connsiteY3" fmla="*/ 90589 h 376419"/>
                  <a:gd name="connsiteX4" fmla="*/ 82422 w 161807"/>
                  <a:gd name="connsiteY4" fmla="*/ 160439 h 376419"/>
                  <a:gd name="connsiteX5" fmla="*/ 131635 w 161807"/>
                  <a:gd name="connsiteY5" fmla="*/ 366814 h 376419"/>
                  <a:gd name="connsiteX6" fmla="*/ 161797 w 161807"/>
                  <a:gd name="connsiteY6" fmla="*/ 314426 h 376419"/>
                  <a:gd name="connsiteX7" fmla="*/ 134810 w 161807"/>
                  <a:gd name="connsiteY7" fmla="*/ 69951 h 376419"/>
                  <a:gd name="connsiteX8" fmla="*/ 117347 w 161807"/>
                  <a:gd name="connsiteY8" fmla="*/ 20739 h 376419"/>
                  <a:gd name="connsiteX9" fmla="*/ 1460 w 161807"/>
                  <a:gd name="connsiteY9" fmla="*/ 3276 h 37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807" h="376419">
                    <a:moveTo>
                      <a:pt x="1460" y="3276"/>
                    </a:moveTo>
                    <a:cubicBezTo>
                      <a:pt x="-9653" y="13066"/>
                      <a:pt x="46174" y="62278"/>
                      <a:pt x="50672" y="79476"/>
                    </a:cubicBezTo>
                    <a:cubicBezTo>
                      <a:pt x="55170" y="96674"/>
                      <a:pt x="29505" y="104612"/>
                      <a:pt x="28447" y="106464"/>
                    </a:cubicBezTo>
                    <a:cubicBezTo>
                      <a:pt x="27389" y="108316"/>
                      <a:pt x="35326" y="81593"/>
                      <a:pt x="44322" y="90589"/>
                    </a:cubicBezTo>
                    <a:cubicBezTo>
                      <a:pt x="53318" y="99585"/>
                      <a:pt x="67870" y="114402"/>
                      <a:pt x="82422" y="160439"/>
                    </a:cubicBezTo>
                    <a:cubicBezTo>
                      <a:pt x="96974" y="206476"/>
                      <a:pt x="118406" y="341150"/>
                      <a:pt x="131635" y="366814"/>
                    </a:cubicBezTo>
                    <a:cubicBezTo>
                      <a:pt x="144864" y="392478"/>
                      <a:pt x="161268" y="363903"/>
                      <a:pt x="161797" y="314426"/>
                    </a:cubicBezTo>
                    <a:cubicBezTo>
                      <a:pt x="162326" y="264949"/>
                      <a:pt x="142218" y="118899"/>
                      <a:pt x="134810" y="69951"/>
                    </a:cubicBezTo>
                    <a:cubicBezTo>
                      <a:pt x="127402" y="21003"/>
                      <a:pt x="136926" y="33968"/>
                      <a:pt x="117347" y="20739"/>
                    </a:cubicBezTo>
                    <a:cubicBezTo>
                      <a:pt x="97768" y="7510"/>
                      <a:pt x="12573" y="-6514"/>
                      <a:pt x="1460" y="32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8C92C1D6-608E-46B7-AC73-8605CC9FE1F5}"/>
                  </a:ext>
                </a:extLst>
              </p:cNvPr>
              <p:cNvSpPr/>
              <p:nvPr/>
            </p:nvSpPr>
            <p:spPr>
              <a:xfrm>
                <a:off x="5318461" y="3421111"/>
                <a:ext cx="654376" cy="490554"/>
              </a:xfrm>
              <a:custGeom>
                <a:avLst/>
                <a:gdLst>
                  <a:gd name="connsiteX0" fmla="*/ 6014 w 654376"/>
                  <a:gd name="connsiteY0" fmla="*/ 7889 h 490554"/>
                  <a:gd name="connsiteX1" fmla="*/ 512427 w 654376"/>
                  <a:gd name="connsiteY1" fmla="*/ 134889 h 490554"/>
                  <a:gd name="connsiteX2" fmla="*/ 521952 w 654376"/>
                  <a:gd name="connsiteY2" fmla="*/ 146002 h 490554"/>
                  <a:gd name="connsiteX3" fmla="*/ 541002 w 654376"/>
                  <a:gd name="connsiteY3" fmla="*/ 171402 h 490554"/>
                  <a:gd name="connsiteX4" fmla="*/ 531477 w 654376"/>
                  <a:gd name="connsiteY4" fmla="*/ 225377 h 490554"/>
                  <a:gd name="connsiteX5" fmla="*/ 531477 w 654376"/>
                  <a:gd name="connsiteY5" fmla="*/ 263477 h 490554"/>
                  <a:gd name="connsiteX6" fmla="*/ 528302 w 654376"/>
                  <a:gd name="connsiteY6" fmla="*/ 299989 h 490554"/>
                  <a:gd name="connsiteX7" fmla="*/ 518777 w 654376"/>
                  <a:gd name="connsiteY7" fmla="*/ 338089 h 490554"/>
                  <a:gd name="connsiteX8" fmla="*/ 487027 w 654376"/>
                  <a:gd name="connsiteY8" fmla="*/ 460327 h 490554"/>
                  <a:gd name="connsiteX9" fmla="*/ 488614 w 654376"/>
                  <a:gd name="connsiteY9" fmla="*/ 426989 h 490554"/>
                  <a:gd name="connsiteX10" fmla="*/ 509252 w 654376"/>
                  <a:gd name="connsiteY10" fmla="*/ 458739 h 490554"/>
                  <a:gd name="connsiteX11" fmla="*/ 537827 w 654376"/>
                  <a:gd name="connsiteY11" fmla="*/ 353964 h 490554"/>
                  <a:gd name="connsiteX12" fmla="*/ 564814 w 654376"/>
                  <a:gd name="connsiteY12" fmla="*/ 247602 h 490554"/>
                  <a:gd name="connsiteX13" fmla="*/ 575927 w 654376"/>
                  <a:gd name="connsiteY13" fmla="*/ 295227 h 490554"/>
                  <a:gd name="connsiteX14" fmla="*/ 588627 w 654376"/>
                  <a:gd name="connsiteY14" fmla="*/ 422227 h 490554"/>
                  <a:gd name="connsiteX15" fmla="*/ 609264 w 654376"/>
                  <a:gd name="connsiteY15" fmla="*/ 490489 h 490554"/>
                  <a:gd name="connsiteX16" fmla="*/ 647364 w 654376"/>
                  <a:gd name="connsiteY16" fmla="*/ 411114 h 490554"/>
                  <a:gd name="connsiteX17" fmla="*/ 650539 w 654376"/>
                  <a:gd name="connsiteY17" fmla="*/ 212677 h 490554"/>
                  <a:gd name="connsiteX18" fmla="*/ 606089 w 654376"/>
                  <a:gd name="connsiteY18" fmla="*/ 103139 h 490554"/>
                  <a:gd name="connsiteX19" fmla="*/ 256839 w 654376"/>
                  <a:gd name="connsiteY19" fmla="*/ 23764 h 490554"/>
                  <a:gd name="connsiteX20" fmla="*/ 6014 w 654376"/>
                  <a:gd name="connsiteY20" fmla="*/ 7889 h 49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4376" h="490554">
                    <a:moveTo>
                      <a:pt x="6014" y="7889"/>
                    </a:moveTo>
                    <a:cubicBezTo>
                      <a:pt x="48612" y="26410"/>
                      <a:pt x="426437" y="111870"/>
                      <a:pt x="512427" y="134889"/>
                    </a:cubicBezTo>
                    <a:cubicBezTo>
                      <a:pt x="598417" y="157908"/>
                      <a:pt x="517190" y="139917"/>
                      <a:pt x="521952" y="146002"/>
                    </a:cubicBezTo>
                    <a:cubicBezTo>
                      <a:pt x="526714" y="152087"/>
                      <a:pt x="539415" y="158173"/>
                      <a:pt x="541002" y="171402"/>
                    </a:cubicBezTo>
                    <a:cubicBezTo>
                      <a:pt x="542589" y="184631"/>
                      <a:pt x="533065" y="210031"/>
                      <a:pt x="531477" y="225377"/>
                    </a:cubicBezTo>
                    <a:cubicBezTo>
                      <a:pt x="529890" y="240723"/>
                      <a:pt x="532006" y="251042"/>
                      <a:pt x="531477" y="263477"/>
                    </a:cubicBezTo>
                    <a:cubicBezTo>
                      <a:pt x="530948" y="275912"/>
                      <a:pt x="530419" y="287554"/>
                      <a:pt x="528302" y="299989"/>
                    </a:cubicBezTo>
                    <a:cubicBezTo>
                      <a:pt x="526185" y="312424"/>
                      <a:pt x="525656" y="311366"/>
                      <a:pt x="518777" y="338089"/>
                    </a:cubicBezTo>
                    <a:cubicBezTo>
                      <a:pt x="511898" y="364812"/>
                      <a:pt x="492054" y="445511"/>
                      <a:pt x="487027" y="460327"/>
                    </a:cubicBezTo>
                    <a:cubicBezTo>
                      <a:pt x="482000" y="475143"/>
                      <a:pt x="484910" y="427254"/>
                      <a:pt x="488614" y="426989"/>
                    </a:cubicBezTo>
                    <a:cubicBezTo>
                      <a:pt x="492318" y="426724"/>
                      <a:pt x="501050" y="470910"/>
                      <a:pt x="509252" y="458739"/>
                    </a:cubicBezTo>
                    <a:cubicBezTo>
                      <a:pt x="517454" y="446568"/>
                      <a:pt x="528567" y="389154"/>
                      <a:pt x="537827" y="353964"/>
                    </a:cubicBezTo>
                    <a:cubicBezTo>
                      <a:pt x="547087" y="318775"/>
                      <a:pt x="558464" y="257391"/>
                      <a:pt x="564814" y="247602"/>
                    </a:cubicBezTo>
                    <a:cubicBezTo>
                      <a:pt x="571164" y="237813"/>
                      <a:pt x="571958" y="266123"/>
                      <a:pt x="575927" y="295227"/>
                    </a:cubicBezTo>
                    <a:cubicBezTo>
                      <a:pt x="579896" y="324331"/>
                      <a:pt x="583071" y="389683"/>
                      <a:pt x="588627" y="422227"/>
                    </a:cubicBezTo>
                    <a:cubicBezTo>
                      <a:pt x="594183" y="454771"/>
                      <a:pt x="599475" y="492341"/>
                      <a:pt x="609264" y="490489"/>
                    </a:cubicBezTo>
                    <a:cubicBezTo>
                      <a:pt x="619053" y="488637"/>
                      <a:pt x="640485" y="457416"/>
                      <a:pt x="647364" y="411114"/>
                    </a:cubicBezTo>
                    <a:cubicBezTo>
                      <a:pt x="654243" y="364812"/>
                      <a:pt x="657418" y="264006"/>
                      <a:pt x="650539" y="212677"/>
                    </a:cubicBezTo>
                    <a:cubicBezTo>
                      <a:pt x="643660" y="161348"/>
                      <a:pt x="671706" y="134625"/>
                      <a:pt x="606089" y="103139"/>
                    </a:cubicBezTo>
                    <a:cubicBezTo>
                      <a:pt x="540472" y="71654"/>
                      <a:pt x="356058" y="40433"/>
                      <a:pt x="256839" y="23764"/>
                    </a:cubicBezTo>
                    <a:cubicBezTo>
                      <a:pt x="157620" y="7095"/>
                      <a:pt x="-36584" y="-10632"/>
                      <a:pt x="6014" y="78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1E489DD2-27BB-47B3-B070-8978FF81952D}"/>
                  </a:ext>
                </a:extLst>
              </p:cNvPr>
              <p:cNvSpPr/>
              <p:nvPr/>
            </p:nvSpPr>
            <p:spPr>
              <a:xfrm>
                <a:off x="5175049" y="3402007"/>
                <a:ext cx="223193" cy="20653"/>
              </a:xfrm>
              <a:custGeom>
                <a:avLst/>
                <a:gdLst>
                  <a:gd name="connsiteX0" fmla="*/ 1789 w 223193"/>
                  <a:gd name="connsiteY0" fmla="*/ 11118 h 20653"/>
                  <a:gd name="connsiteX1" fmla="*/ 219276 w 223193"/>
                  <a:gd name="connsiteY1" fmla="*/ 6 h 20653"/>
                  <a:gd name="connsiteX2" fmla="*/ 139901 w 223193"/>
                  <a:gd name="connsiteY2" fmla="*/ 12706 h 20653"/>
                  <a:gd name="connsiteX3" fmla="*/ 116089 w 223193"/>
                  <a:gd name="connsiteY3" fmla="*/ 20643 h 20653"/>
                  <a:gd name="connsiteX4" fmla="*/ 1789 w 223193"/>
                  <a:gd name="connsiteY4" fmla="*/ 11118 h 20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193" h="20653">
                    <a:moveTo>
                      <a:pt x="1789" y="11118"/>
                    </a:moveTo>
                    <a:cubicBezTo>
                      <a:pt x="18987" y="7679"/>
                      <a:pt x="196257" y="-259"/>
                      <a:pt x="219276" y="6"/>
                    </a:cubicBezTo>
                    <a:cubicBezTo>
                      <a:pt x="242295" y="271"/>
                      <a:pt x="157099" y="9267"/>
                      <a:pt x="139901" y="12706"/>
                    </a:cubicBezTo>
                    <a:cubicBezTo>
                      <a:pt x="122703" y="16145"/>
                      <a:pt x="135668" y="20908"/>
                      <a:pt x="116089" y="20643"/>
                    </a:cubicBezTo>
                    <a:cubicBezTo>
                      <a:pt x="96510" y="20378"/>
                      <a:pt x="-15409" y="14557"/>
                      <a:pt x="1789" y="111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FFA23482-CBDF-4F1A-9627-53A8C86690C0}"/>
                  </a:ext>
                </a:extLst>
              </p:cNvPr>
              <p:cNvSpPr/>
              <p:nvPr/>
            </p:nvSpPr>
            <p:spPr>
              <a:xfrm>
                <a:off x="5299075" y="3459012"/>
                <a:ext cx="487388" cy="79531"/>
              </a:xfrm>
              <a:custGeom>
                <a:avLst/>
                <a:gdLst>
                  <a:gd name="connsiteX0" fmla="*/ 0 w 487388"/>
                  <a:gd name="connsiteY0" fmla="*/ 151 h 79531"/>
                  <a:gd name="connsiteX1" fmla="*/ 95250 w 487388"/>
                  <a:gd name="connsiteY1" fmla="*/ 30313 h 79531"/>
                  <a:gd name="connsiteX2" fmla="*/ 109538 w 487388"/>
                  <a:gd name="connsiteY2" fmla="*/ 14438 h 79531"/>
                  <a:gd name="connsiteX3" fmla="*/ 142875 w 487388"/>
                  <a:gd name="connsiteY3" fmla="*/ 38251 h 79531"/>
                  <a:gd name="connsiteX4" fmla="*/ 185738 w 487388"/>
                  <a:gd name="connsiteY4" fmla="*/ 46188 h 79531"/>
                  <a:gd name="connsiteX5" fmla="*/ 212725 w 487388"/>
                  <a:gd name="connsiteY5" fmla="*/ 43013 h 79531"/>
                  <a:gd name="connsiteX6" fmla="*/ 231775 w 487388"/>
                  <a:gd name="connsiteY6" fmla="*/ 39838 h 79531"/>
                  <a:gd name="connsiteX7" fmla="*/ 284163 w 487388"/>
                  <a:gd name="connsiteY7" fmla="*/ 55713 h 79531"/>
                  <a:gd name="connsiteX8" fmla="*/ 336550 w 487388"/>
                  <a:gd name="connsiteY8" fmla="*/ 62063 h 79531"/>
                  <a:gd name="connsiteX9" fmla="*/ 487363 w 487388"/>
                  <a:gd name="connsiteY9" fmla="*/ 79526 h 79531"/>
                  <a:gd name="connsiteX10" fmla="*/ 347663 w 487388"/>
                  <a:gd name="connsiteY10" fmla="*/ 63651 h 79531"/>
                  <a:gd name="connsiteX11" fmla="*/ 241300 w 487388"/>
                  <a:gd name="connsiteY11" fmla="*/ 39838 h 79531"/>
                  <a:gd name="connsiteX12" fmla="*/ 96838 w 487388"/>
                  <a:gd name="connsiteY12" fmla="*/ 19201 h 79531"/>
                  <a:gd name="connsiteX13" fmla="*/ 0 w 487388"/>
                  <a:gd name="connsiteY13" fmla="*/ 151 h 7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388" h="79531">
                    <a:moveTo>
                      <a:pt x="0" y="151"/>
                    </a:moveTo>
                    <a:cubicBezTo>
                      <a:pt x="-265" y="2003"/>
                      <a:pt x="76994" y="27932"/>
                      <a:pt x="95250" y="30313"/>
                    </a:cubicBezTo>
                    <a:cubicBezTo>
                      <a:pt x="113506" y="32694"/>
                      <a:pt x="101601" y="13115"/>
                      <a:pt x="109538" y="14438"/>
                    </a:cubicBezTo>
                    <a:cubicBezTo>
                      <a:pt x="117475" y="15761"/>
                      <a:pt x="130175" y="32959"/>
                      <a:pt x="142875" y="38251"/>
                    </a:cubicBezTo>
                    <a:cubicBezTo>
                      <a:pt x="155575" y="43543"/>
                      <a:pt x="174096" y="45394"/>
                      <a:pt x="185738" y="46188"/>
                    </a:cubicBezTo>
                    <a:cubicBezTo>
                      <a:pt x="197380" y="46982"/>
                      <a:pt x="205052" y="44071"/>
                      <a:pt x="212725" y="43013"/>
                    </a:cubicBezTo>
                    <a:cubicBezTo>
                      <a:pt x="220398" y="41955"/>
                      <a:pt x="219869" y="37721"/>
                      <a:pt x="231775" y="39838"/>
                    </a:cubicBezTo>
                    <a:cubicBezTo>
                      <a:pt x="243681" y="41955"/>
                      <a:pt x="266701" y="52009"/>
                      <a:pt x="284163" y="55713"/>
                    </a:cubicBezTo>
                    <a:cubicBezTo>
                      <a:pt x="301625" y="59417"/>
                      <a:pt x="336550" y="62063"/>
                      <a:pt x="336550" y="62063"/>
                    </a:cubicBezTo>
                    <a:lnTo>
                      <a:pt x="487363" y="79526"/>
                    </a:lnTo>
                    <a:cubicBezTo>
                      <a:pt x="489215" y="79791"/>
                      <a:pt x="388673" y="70266"/>
                      <a:pt x="347663" y="63651"/>
                    </a:cubicBezTo>
                    <a:cubicBezTo>
                      <a:pt x="306653" y="57036"/>
                      <a:pt x="283104" y="47246"/>
                      <a:pt x="241300" y="39838"/>
                    </a:cubicBezTo>
                    <a:cubicBezTo>
                      <a:pt x="199496" y="32430"/>
                      <a:pt x="130705" y="24493"/>
                      <a:pt x="96838" y="19201"/>
                    </a:cubicBezTo>
                    <a:cubicBezTo>
                      <a:pt x="62971" y="13909"/>
                      <a:pt x="265" y="-1701"/>
                      <a:pt x="0" y="1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3731AAC8-3393-4E3C-90CD-8FE2B37766DB}"/>
                  </a:ext>
                </a:extLst>
              </p:cNvPr>
              <p:cNvSpPr/>
              <p:nvPr/>
            </p:nvSpPr>
            <p:spPr>
              <a:xfrm>
                <a:off x="5287850" y="3498299"/>
                <a:ext cx="99142" cy="297072"/>
              </a:xfrm>
              <a:custGeom>
                <a:avLst/>
                <a:gdLst>
                  <a:gd name="connsiteX0" fmla="*/ 113 w 99142"/>
                  <a:gd name="connsiteY0" fmla="*/ 551 h 297072"/>
                  <a:gd name="connsiteX1" fmla="*/ 81075 w 99142"/>
                  <a:gd name="connsiteY1" fmla="*/ 86276 h 297072"/>
                  <a:gd name="connsiteX2" fmla="*/ 62025 w 99142"/>
                  <a:gd name="connsiteY2" fmla="*/ 45001 h 297072"/>
                  <a:gd name="connsiteX3" fmla="*/ 62025 w 99142"/>
                  <a:gd name="connsiteY3" fmla="*/ 116439 h 297072"/>
                  <a:gd name="connsiteX4" fmla="*/ 60438 w 99142"/>
                  <a:gd name="connsiteY4" fmla="*/ 229151 h 297072"/>
                  <a:gd name="connsiteX5" fmla="*/ 62025 w 99142"/>
                  <a:gd name="connsiteY5" fmla="*/ 260901 h 297072"/>
                  <a:gd name="connsiteX6" fmla="*/ 55675 w 99142"/>
                  <a:gd name="connsiteY6" fmla="*/ 249789 h 297072"/>
                  <a:gd name="connsiteX7" fmla="*/ 20750 w 99142"/>
                  <a:gd name="connsiteY7" fmla="*/ 287889 h 297072"/>
                  <a:gd name="connsiteX8" fmla="*/ 9638 w 99142"/>
                  <a:gd name="connsiteY8" fmla="*/ 294239 h 297072"/>
                  <a:gd name="connsiteX9" fmla="*/ 54088 w 99142"/>
                  <a:gd name="connsiteY9" fmla="*/ 249789 h 297072"/>
                  <a:gd name="connsiteX10" fmla="*/ 77900 w 99142"/>
                  <a:gd name="connsiteY10" fmla="*/ 221214 h 297072"/>
                  <a:gd name="connsiteX11" fmla="*/ 79488 w 99142"/>
                  <a:gd name="connsiteY11" fmla="*/ 191051 h 297072"/>
                  <a:gd name="connsiteX12" fmla="*/ 98538 w 99142"/>
                  <a:gd name="connsiteY12" fmla="*/ 141839 h 297072"/>
                  <a:gd name="connsiteX13" fmla="*/ 93775 w 99142"/>
                  <a:gd name="connsiteY13" fmla="*/ 122789 h 297072"/>
                  <a:gd name="connsiteX14" fmla="*/ 87425 w 99142"/>
                  <a:gd name="connsiteY14" fmla="*/ 78339 h 297072"/>
                  <a:gd name="connsiteX15" fmla="*/ 63613 w 99142"/>
                  <a:gd name="connsiteY15" fmla="*/ 49764 h 297072"/>
                  <a:gd name="connsiteX16" fmla="*/ 113 w 99142"/>
                  <a:gd name="connsiteY16" fmla="*/ 551 h 29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9142" h="297072">
                    <a:moveTo>
                      <a:pt x="113" y="551"/>
                    </a:moveTo>
                    <a:cubicBezTo>
                      <a:pt x="3023" y="6636"/>
                      <a:pt x="70756" y="78868"/>
                      <a:pt x="81075" y="86276"/>
                    </a:cubicBezTo>
                    <a:cubicBezTo>
                      <a:pt x="91394" y="93684"/>
                      <a:pt x="65200" y="39974"/>
                      <a:pt x="62025" y="45001"/>
                    </a:cubicBezTo>
                    <a:cubicBezTo>
                      <a:pt x="58850" y="50028"/>
                      <a:pt x="62290" y="85747"/>
                      <a:pt x="62025" y="116439"/>
                    </a:cubicBezTo>
                    <a:cubicBezTo>
                      <a:pt x="61761" y="147131"/>
                      <a:pt x="60438" y="205074"/>
                      <a:pt x="60438" y="229151"/>
                    </a:cubicBezTo>
                    <a:cubicBezTo>
                      <a:pt x="60438" y="253228"/>
                      <a:pt x="62819" y="257461"/>
                      <a:pt x="62025" y="260901"/>
                    </a:cubicBezTo>
                    <a:cubicBezTo>
                      <a:pt x="61231" y="264341"/>
                      <a:pt x="62554" y="245291"/>
                      <a:pt x="55675" y="249789"/>
                    </a:cubicBezTo>
                    <a:cubicBezTo>
                      <a:pt x="48796" y="254287"/>
                      <a:pt x="28423" y="280481"/>
                      <a:pt x="20750" y="287889"/>
                    </a:cubicBezTo>
                    <a:cubicBezTo>
                      <a:pt x="13077" y="295297"/>
                      <a:pt x="4082" y="300589"/>
                      <a:pt x="9638" y="294239"/>
                    </a:cubicBezTo>
                    <a:cubicBezTo>
                      <a:pt x="15194" y="287889"/>
                      <a:pt x="42711" y="261960"/>
                      <a:pt x="54088" y="249789"/>
                    </a:cubicBezTo>
                    <a:cubicBezTo>
                      <a:pt x="65465" y="237618"/>
                      <a:pt x="73667" y="231004"/>
                      <a:pt x="77900" y="221214"/>
                    </a:cubicBezTo>
                    <a:cubicBezTo>
                      <a:pt x="82133" y="211424"/>
                      <a:pt x="76048" y="204280"/>
                      <a:pt x="79488" y="191051"/>
                    </a:cubicBezTo>
                    <a:cubicBezTo>
                      <a:pt x="82928" y="177822"/>
                      <a:pt x="96157" y="153216"/>
                      <a:pt x="98538" y="141839"/>
                    </a:cubicBezTo>
                    <a:cubicBezTo>
                      <a:pt x="100919" y="130462"/>
                      <a:pt x="95627" y="133372"/>
                      <a:pt x="93775" y="122789"/>
                    </a:cubicBezTo>
                    <a:cubicBezTo>
                      <a:pt x="91923" y="112206"/>
                      <a:pt x="92452" y="90510"/>
                      <a:pt x="87425" y="78339"/>
                    </a:cubicBezTo>
                    <a:cubicBezTo>
                      <a:pt x="82398" y="66168"/>
                      <a:pt x="76048" y="59024"/>
                      <a:pt x="63613" y="49764"/>
                    </a:cubicBezTo>
                    <a:cubicBezTo>
                      <a:pt x="51178" y="40504"/>
                      <a:pt x="-2797" y="-5534"/>
                      <a:pt x="113" y="5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9681C3ED-1416-4EE4-A307-9ABAFE55E0C2}"/>
                  </a:ext>
                </a:extLst>
              </p:cNvPr>
              <p:cNvSpPr/>
              <p:nvPr/>
            </p:nvSpPr>
            <p:spPr>
              <a:xfrm>
                <a:off x="5268607" y="3528990"/>
                <a:ext cx="66816" cy="233327"/>
              </a:xfrm>
              <a:custGeom>
                <a:avLst/>
                <a:gdLst>
                  <a:gd name="connsiteX0" fmla="*/ 19356 w 66816"/>
                  <a:gd name="connsiteY0" fmla="*/ 23 h 233327"/>
                  <a:gd name="connsiteX1" fmla="*/ 63806 w 66816"/>
                  <a:gd name="connsiteY1" fmla="*/ 73048 h 233327"/>
                  <a:gd name="connsiteX2" fmla="*/ 62218 w 66816"/>
                  <a:gd name="connsiteY2" fmla="*/ 106385 h 233327"/>
                  <a:gd name="connsiteX3" fmla="*/ 57456 w 66816"/>
                  <a:gd name="connsiteY3" fmla="*/ 107973 h 233327"/>
                  <a:gd name="connsiteX4" fmla="*/ 44756 w 66816"/>
                  <a:gd name="connsiteY4" fmla="*/ 185760 h 233327"/>
                  <a:gd name="connsiteX5" fmla="*/ 52693 w 66816"/>
                  <a:gd name="connsiteY5" fmla="*/ 146073 h 233327"/>
                  <a:gd name="connsiteX6" fmla="*/ 13006 w 66816"/>
                  <a:gd name="connsiteY6" fmla="*/ 212748 h 233327"/>
                  <a:gd name="connsiteX7" fmla="*/ 14593 w 66816"/>
                  <a:gd name="connsiteY7" fmla="*/ 231798 h 233327"/>
                  <a:gd name="connsiteX8" fmla="*/ 306 w 66816"/>
                  <a:gd name="connsiteY8" fmla="*/ 179410 h 233327"/>
                  <a:gd name="connsiteX9" fmla="*/ 5068 w 66816"/>
                  <a:gd name="connsiteY9" fmla="*/ 104798 h 233327"/>
                  <a:gd name="connsiteX10" fmla="*/ 8243 w 66816"/>
                  <a:gd name="connsiteY10" fmla="*/ 65110 h 233327"/>
                  <a:gd name="connsiteX11" fmla="*/ 19356 w 66816"/>
                  <a:gd name="connsiteY11" fmla="*/ 23 h 23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816" h="233327">
                    <a:moveTo>
                      <a:pt x="19356" y="23"/>
                    </a:moveTo>
                    <a:cubicBezTo>
                      <a:pt x="28616" y="1346"/>
                      <a:pt x="56662" y="55321"/>
                      <a:pt x="63806" y="73048"/>
                    </a:cubicBezTo>
                    <a:cubicBezTo>
                      <a:pt x="70950" y="90775"/>
                      <a:pt x="63276" y="100564"/>
                      <a:pt x="62218" y="106385"/>
                    </a:cubicBezTo>
                    <a:cubicBezTo>
                      <a:pt x="61160" y="112206"/>
                      <a:pt x="60366" y="94744"/>
                      <a:pt x="57456" y="107973"/>
                    </a:cubicBezTo>
                    <a:cubicBezTo>
                      <a:pt x="54546" y="121202"/>
                      <a:pt x="45550" y="179410"/>
                      <a:pt x="44756" y="185760"/>
                    </a:cubicBezTo>
                    <a:cubicBezTo>
                      <a:pt x="43962" y="192110"/>
                      <a:pt x="57985" y="141575"/>
                      <a:pt x="52693" y="146073"/>
                    </a:cubicBezTo>
                    <a:cubicBezTo>
                      <a:pt x="47401" y="150571"/>
                      <a:pt x="19356" y="198460"/>
                      <a:pt x="13006" y="212748"/>
                    </a:cubicBezTo>
                    <a:cubicBezTo>
                      <a:pt x="6656" y="227036"/>
                      <a:pt x="16710" y="237354"/>
                      <a:pt x="14593" y="231798"/>
                    </a:cubicBezTo>
                    <a:cubicBezTo>
                      <a:pt x="12476" y="226242"/>
                      <a:pt x="1893" y="200577"/>
                      <a:pt x="306" y="179410"/>
                    </a:cubicBezTo>
                    <a:cubicBezTo>
                      <a:pt x="-1281" y="158243"/>
                      <a:pt x="3745" y="123848"/>
                      <a:pt x="5068" y="104798"/>
                    </a:cubicBezTo>
                    <a:cubicBezTo>
                      <a:pt x="6391" y="85748"/>
                      <a:pt x="6126" y="77545"/>
                      <a:pt x="8243" y="65110"/>
                    </a:cubicBezTo>
                    <a:cubicBezTo>
                      <a:pt x="10360" y="52675"/>
                      <a:pt x="10096" y="-1300"/>
                      <a:pt x="19356" y="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ED3B6EFD-7713-4141-8ECD-C40B84E740A0}"/>
                  </a:ext>
                </a:extLst>
              </p:cNvPr>
              <p:cNvSpPr/>
              <p:nvPr/>
            </p:nvSpPr>
            <p:spPr>
              <a:xfrm>
                <a:off x="5498693" y="3590044"/>
                <a:ext cx="338017" cy="295464"/>
              </a:xfrm>
              <a:custGeom>
                <a:avLst/>
                <a:gdLst>
                  <a:gd name="connsiteX0" fmla="*/ 335370 w 338017"/>
                  <a:gd name="connsiteY0" fmla="*/ 881 h 295464"/>
                  <a:gd name="connsiteX1" fmla="*/ 325845 w 338017"/>
                  <a:gd name="connsiteY1" fmla="*/ 140581 h 295464"/>
                  <a:gd name="connsiteX2" fmla="*/ 329020 w 338017"/>
                  <a:gd name="connsiteY2" fmla="*/ 118356 h 295464"/>
                  <a:gd name="connsiteX3" fmla="*/ 287745 w 338017"/>
                  <a:gd name="connsiteY3" fmla="*/ 270756 h 295464"/>
                  <a:gd name="connsiteX4" fmla="*/ 246470 w 338017"/>
                  <a:gd name="connsiteY4" fmla="*/ 280281 h 295464"/>
                  <a:gd name="connsiteX5" fmla="*/ 140107 w 338017"/>
                  <a:gd name="connsiteY5" fmla="*/ 288219 h 295464"/>
                  <a:gd name="connsiteX6" fmla="*/ 3582 w 338017"/>
                  <a:gd name="connsiteY6" fmla="*/ 294569 h 295464"/>
                  <a:gd name="connsiteX7" fmla="*/ 295682 w 338017"/>
                  <a:gd name="connsiteY7" fmla="*/ 267581 h 295464"/>
                  <a:gd name="connsiteX8" fmla="*/ 316320 w 338017"/>
                  <a:gd name="connsiteY8" fmla="*/ 181856 h 295464"/>
                  <a:gd name="connsiteX9" fmla="*/ 322670 w 338017"/>
                  <a:gd name="connsiteY9" fmla="*/ 132644 h 295464"/>
                  <a:gd name="connsiteX10" fmla="*/ 336957 w 338017"/>
                  <a:gd name="connsiteY10" fmla="*/ 81844 h 295464"/>
                  <a:gd name="connsiteX11" fmla="*/ 335370 w 338017"/>
                  <a:gd name="connsiteY11" fmla="*/ 881 h 295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8017" h="295464">
                    <a:moveTo>
                      <a:pt x="335370" y="881"/>
                    </a:moveTo>
                    <a:cubicBezTo>
                      <a:pt x="333518" y="10670"/>
                      <a:pt x="326903" y="121002"/>
                      <a:pt x="325845" y="140581"/>
                    </a:cubicBezTo>
                    <a:cubicBezTo>
                      <a:pt x="324787" y="160160"/>
                      <a:pt x="335370" y="96660"/>
                      <a:pt x="329020" y="118356"/>
                    </a:cubicBezTo>
                    <a:cubicBezTo>
                      <a:pt x="322670" y="140052"/>
                      <a:pt x="301503" y="243769"/>
                      <a:pt x="287745" y="270756"/>
                    </a:cubicBezTo>
                    <a:cubicBezTo>
                      <a:pt x="273987" y="297744"/>
                      <a:pt x="271076" y="277371"/>
                      <a:pt x="246470" y="280281"/>
                    </a:cubicBezTo>
                    <a:cubicBezTo>
                      <a:pt x="221864" y="283191"/>
                      <a:pt x="180588" y="285838"/>
                      <a:pt x="140107" y="288219"/>
                    </a:cubicBezTo>
                    <a:cubicBezTo>
                      <a:pt x="99626" y="290600"/>
                      <a:pt x="-22347" y="298009"/>
                      <a:pt x="3582" y="294569"/>
                    </a:cubicBezTo>
                    <a:cubicBezTo>
                      <a:pt x="29511" y="291129"/>
                      <a:pt x="243559" y="286366"/>
                      <a:pt x="295682" y="267581"/>
                    </a:cubicBezTo>
                    <a:cubicBezTo>
                      <a:pt x="347805" y="248796"/>
                      <a:pt x="311822" y="204346"/>
                      <a:pt x="316320" y="181856"/>
                    </a:cubicBezTo>
                    <a:cubicBezTo>
                      <a:pt x="320818" y="159367"/>
                      <a:pt x="319231" y="149313"/>
                      <a:pt x="322670" y="132644"/>
                    </a:cubicBezTo>
                    <a:cubicBezTo>
                      <a:pt x="326109" y="115975"/>
                      <a:pt x="334576" y="97984"/>
                      <a:pt x="336957" y="81844"/>
                    </a:cubicBezTo>
                    <a:cubicBezTo>
                      <a:pt x="339338" y="65704"/>
                      <a:pt x="337222" y="-8908"/>
                      <a:pt x="335370" y="8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22E22E7C-522D-4F12-AE75-B2E5E98A6333}"/>
                  </a:ext>
                </a:extLst>
              </p:cNvPr>
              <p:cNvSpPr/>
              <p:nvPr/>
            </p:nvSpPr>
            <p:spPr>
              <a:xfrm>
                <a:off x="5511868" y="3555778"/>
                <a:ext cx="293995" cy="284193"/>
              </a:xfrm>
              <a:custGeom>
                <a:avLst/>
                <a:gdLst>
                  <a:gd name="connsiteX0" fmla="*/ 263457 w 293995"/>
                  <a:gd name="connsiteY0" fmla="*/ 222 h 284193"/>
                  <a:gd name="connsiteX1" fmla="*/ 279332 w 293995"/>
                  <a:gd name="connsiteY1" fmla="*/ 68485 h 284193"/>
                  <a:gd name="connsiteX2" fmla="*/ 263457 w 293995"/>
                  <a:gd name="connsiteY2" fmla="*/ 89122 h 284193"/>
                  <a:gd name="connsiteX3" fmla="*/ 269807 w 293995"/>
                  <a:gd name="connsiteY3" fmla="*/ 122460 h 284193"/>
                  <a:gd name="connsiteX4" fmla="*/ 277745 w 293995"/>
                  <a:gd name="connsiteY4" fmla="*/ 147860 h 284193"/>
                  <a:gd name="connsiteX5" fmla="*/ 271395 w 293995"/>
                  <a:gd name="connsiteY5" fmla="*/ 182785 h 284193"/>
                  <a:gd name="connsiteX6" fmla="*/ 268220 w 293995"/>
                  <a:gd name="connsiteY6" fmla="*/ 206597 h 284193"/>
                  <a:gd name="connsiteX7" fmla="*/ 268220 w 293995"/>
                  <a:gd name="connsiteY7" fmla="*/ 235172 h 284193"/>
                  <a:gd name="connsiteX8" fmla="*/ 260282 w 293995"/>
                  <a:gd name="connsiteY8" fmla="*/ 257397 h 284193"/>
                  <a:gd name="connsiteX9" fmla="*/ 255520 w 293995"/>
                  <a:gd name="connsiteY9" fmla="*/ 271685 h 284193"/>
                  <a:gd name="connsiteX10" fmla="*/ 233295 w 293995"/>
                  <a:gd name="connsiteY10" fmla="*/ 270097 h 284193"/>
                  <a:gd name="connsiteX11" fmla="*/ 196782 w 293995"/>
                  <a:gd name="connsiteY11" fmla="*/ 254222 h 284193"/>
                  <a:gd name="connsiteX12" fmla="*/ 180907 w 293995"/>
                  <a:gd name="connsiteY12" fmla="*/ 249460 h 284193"/>
                  <a:gd name="connsiteX13" fmla="*/ 165032 w 293995"/>
                  <a:gd name="connsiteY13" fmla="*/ 268510 h 284193"/>
                  <a:gd name="connsiteX14" fmla="*/ 142807 w 293995"/>
                  <a:gd name="connsiteY14" fmla="*/ 268510 h 284193"/>
                  <a:gd name="connsiteX15" fmla="*/ 133282 w 293995"/>
                  <a:gd name="connsiteY15" fmla="*/ 266922 h 284193"/>
                  <a:gd name="connsiteX16" fmla="*/ 111057 w 293995"/>
                  <a:gd name="connsiteY16" fmla="*/ 263747 h 284193"/>
                  <a:gd name="connsiteX17" fmla="*/ 98357 w 293995"/>
                  <a:gd name="connsiteY17" fmla="*/ 262160 h 284193"/>
                  <a:gd name="connsiteX18" fmla="*/ 66607 w 293995"/>
                  <a:gd name="connsiteY18" fmla="*/ 273272 h 284193"/>
                  <a:gd name="connsiteX19" fmla="*/ 63432 w 293995"/>
                  <a:gd name="connsiteY19" fmla="*/ 282797 h 284193"/>
                  <a:gd name="connsiteX20" fmla="*/ 28507 w 293995"/>
                  <a:gd name="connsiteY20" fmla="*/ 282797 h 284193"/>
                  <a:gd name="connsiteX21" fmla="*/ 9457 w 293995"/>
                  <a:gd name="connsiteY21" fmla="*/ 270097 h 284193"/>
                  <a:gd name="connsiteX22" fmla="*/ 187257 w 293995"/>
                  <a:gd name="connsiteY22" fmla="*/ 274860 h 284193"/>
                  <a:gd name="connsiteX23" fmla="*/ 272982 w 293995"/>
                  <a:gd name="connsiteY23" fmla="*/ 282797 h 284193"/>
                  <a:gd name="connsiteX24" fmla="*/ 272982 w 293995"/>
                  <a:gd name="connsiteY24" fmla="*/ 282797 h 284193"/>
                  <a:gd name="connsiteX25" fmla="*/ 268220 w 293995"/>
                  <a:gd name="connsiteY25" fmla="*/ 230410 h 284193"/>
                  <a:gd name="connsiteX26" fmla="*/ 287270 w 293995"/>
                  <a:gd name="connsiteY26" fmla="*/ 147860 h 284193"/>
                  <a:gd name="connsiteX27" fmla="*/ 293620 w 293995"/>
                  <a:gd name="connsiteY27" fmla="*/ 125635 h 284193"/>
                  <a:gd name="connsiteX28" fmla="*/ 277745 w 293995"/>
                  <a:gd name="connsiteY28" fmla="*/ 89122 h 284193"/>
                  <a:gd name="connsiteX29" fmla="*/ 293620 w 293995"/>
                  <a:gd name="connsiteY29" fmla="*/ 47847 h 284193"/>
                  <a:gd name="connsiteX30" fmla="*/ 263457 w 293995"/>
                  <a:gd name="connsiteY30" fmla="*/ 222 h 284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3995" h="284193">
                    <a:moveTo>
                      <a:pt x="263457" y="222"/>
                    </a:moveTo>
                    <a:cubicBezTo>
                      <a:pt x="261076" y="3662"/>
                      <a:pt x="279332" y="53668"/>
                      <a:pt x="279332" y="68485"/>
                    </a:cubicBezTo>
                    <a:cubicBezTo>
                      <a:pt x="279332" y="83302"/>
                      <a:pt x="265044" y="80126"/>
                      <a:pt x="263457" y="89122"/>
                    </a:cubicBezTo>
                    <a:cubicBezTo>
                      <a:pt x="261870" y="98118"/>
                      <a:pt x="267426" y="112670"/>
                      <a:pt x="269807" y="122460"/>
                    </a:cubicBezTo>
                    <a:cubicBezTo>
                      <a:pt x="272188" y="132250"/>
                      <a:pt x="277480" y="137806"/>
                      <a:pt x="277745" y="147860"/>
                    </a:cubicBezTo>
                    <a:cubicBezTo>
                      <a:pt x="278010" y="157914"/>
                      <a:pt x="272983" y="172996"/>
                      <a:pt x="271395" y="182785"/>
                    </a:cubicBezTo>
                    <a:cubicBezTo>
                      <a:pt x="269808" y="192575"/>
                      <a:pt x="268749" y="197866"/>
                      <a:pt x="268220" y="206597"/>
                    </a:cubicBezTo>
                    <a:cubicBezTo>
                      <a:pt x="267691" y="215328"/>
                      <a:pt x="269543" y="226705"/>
                      <a:pt x="268220" y="235172"/>
                    </a:cubicBezTo>
                    <a:cubicBezTo>
                      <a:pt x="266897" y="243639"/>
                      <a:pt x="262399" y="251311"/>
                      <a:pt x="260282" y="257397"/>
                    </a:cubicBezTo>
                    <a:cubicBezTo>
                      <a:pt x="258165" y="263483"/>
                      <a:pt x="260018" y="269568"/>
                      <a:pt x="255520" y="271685"/>
                    </a:cubicBezTo>
                    <a:cubicBezTo>
                      <a:pt x="251022" y="273802"/>
                      <a:pt x="243085" y="273008"/>
                      <a:pt x="233295" y="270097"/>
                    </a:cubicBezTo>
                    <a:cubicBezTo>
                      <a:pt x="223505" y="267187"/>
                      <a:pt x="205513" y="257662"/>
                      <a:pt x="196782" y="254222"/>
                    </a:cubicBezTo>
                    <a:cubicBezTo>
                      <a:pt x="188051" y="250783"/>
                      <a:pt x="186199" y="247079"/>
                      <a:pt x="180907" y="249460"/>
                    </a:cubicBezTo>
                    <a:cubicBezTo>
                      <a:pt x="175615" y="251841"/>
                      <a:pt x="171382" y="265335"/>
                      <a:pt x="165032" y="268510"/>
                    </a:cubicBezTo>
                    <a:cubicBezTo>
                      <a:pt x="158682" y="271685"/>
                      <a:pt x="148099" y="268775"/>
                      <a:pt x="142807" y="268510"/>
                    </a:cubicBezTo>
                    <a:cubicBezTo>
                      <a:pt x="137515" y="268245"/>
                      <a:pt x="138574" y="267716"/>
                      <a:pt x="133282" y="266922"/>
                    </a:cubicBezTo>
                    <a:lnTo>
                      <a:pt x="111057" y="263747"/>
                    </a:lnTo>
                    <a:cubicBezTo>
                      <a:pt x="105236" y="262953"/>
                      <a:pt x="105765" y="260573"/>
                      <a:pt x="98357" y="262160"/>
                    </a:cubicBezTo>
                    <a:cubicBezTo>
                      <a:pt x="90949" y="263747"/>
                      <a:pt x="72428" y="269833"/>
                      <a:pt x="66607" y="273272"/>
                    </a:cubicBezTo>
                    <a:cubicBezTo>
                      <a:pt x="60786" y="276711"/>
                      <a:pt x="69782" y="281210"/>
                      <a:pt x="63432" y="282797"/>
                    </a:cubicBezTo>
                    <a:cubicBezTo>
                      <a:pt x="57082" y="284385"/>
                      <a:pt x="37503" y="284914"/>
                      <a:pt x="28507" y="282797"/>
                    </a:cubicBezTo>
                    <a:cubicBezTo>
                      <a:pt x="19511" y="280680"/>
                      <a:pt x="-17001" y="271420"/>
                      <a:pt x="9457" y="270097"/>
                    </a:cubicBezTo>
                    <a:cubicBezTo>
                      <a:pt x="35915" y="268774"/>
                      <a:pt x="143336" y="272743"/>
                      <a:pt x="187257" y="274860"/>
                    </a:cubicBezTo>
                    <a:cubicBezTo>
                      <a:pt x="231178" y="276977"/>
                      <a:pt x="272982" y="282797"/>
                      <a:pt x="272982" y="282797"/>
                    </a:cubicBezTo>
                    <a:lnTo>
                      <a:pt x="272982" y="282797"/>
                    </a:lnTo>
                    <a:cubicBezTo>
                      <a:pt x="272188" y="274066"/>
                      <a:pt x="265839" y="252900"/>
                      <a:pt x="268220" y="230410"/>
                    </a:cubicBezTo>
                    <a:cubicBezTo>
                      <a:pt x="270601" y="207920"/>
                      <a:pt x="283037" y="165322"/>
                      <a:pt x="287270" y="147860"/>
                    </a:cubicBezTo>
                    <a:cubicBezTo>
                      <a:pt x="291503" y="130398"/>
                      <a:pt x="295208" y="135425"/>
                      <a:pt x="293620" y="125635"/>
                    </a:cubicBezTo>
                    <a:cubicBezTo>
                      <a:pt x="292033" y="115845"/>
                      <a:pt x="277745" y="102087"/>
                      <a:pt x="277745" y="89122"/>
                    </a:cubicBezTo>
                    <a:cubicBezTo>
                      <a:pt x="277745" y="76157"/>
                      <a:pt x="293356" y="61605"/>
                      <a:pt x="293620" y="47847"/>
                    </a:cubicBezTo>
                    <a:cubicBezTo>
                      <a:pt x="293884" y="34089"/>
                      <a:pt x="265838" y="-3218"/>
                      <a:pt x="263457" y="2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76137C44-C739-48E4-ACB5-8F5EFEF9CC9B}"/>
                  </a:ext>
                </a:extLst>
              </p:cNvPr>
              <p:cNvSpPr/>
              <p:nvPr/>
            </p:nvSpPr>
            <p:spPr>
              <a:xfrm>
                <a:off x="5391645" y="3369818"/>
                <a:ext cx="74760" cy="346830"/>
              </a:xfrm>
              <a:custGeom>
                <a:avLst/>
                <a:gdLst>
                  <a:gd name="connsiteX0" fmla="*/ 1093 w 74760"/>
                  <a:gd name="connsiteY0" fmla="*/ 68707 h 346830"/>
                  <a:gd name="connsiteX1" fmla="*/ 29668 w 74760"/>
                  <a:gd name="connsiteY1" fmla="*/ 335407 h 346830"/>
                  <a:gd name="connsiteX2" fmla="*/ 21730 w 74760"/>
                  <a:gd name="connsiteY2" fmla="*/ 297307 h 346830"/>
                  <a:gd name="connsiteX3" fmla="*/ 50305 w 74760"/>
                  <a:gd name="connsiteY3" fmla="*/ 290957 h 346830"/>
                  <a:gd name="connsiteX4" fmla="*/ 58243 w 74760"/>
                  <a:gd name="connsiteY4" fmla="*/ 171895 h 346830"/>
                  <a:gd name="connsiteX5" fmla="*/ 59830 w 74760"/>
                  <a:gd name="connsiteY5" fmla="*/ 90932 h 346830"/>
                  <a:gd name="connsiteX6" fmla="*/ 74118 w 74760"/>
                  <a:gd name="connsiteY6" fmla="*/ 445 h 346830"/>
                  <a:gd name="connsiteX7" fmla="*/ 1093 w 74760"/>
                  <a:gd name="connsiteY7" fmla="*/ 68707 h 34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760" h="346830">
                    <a:moveTo>
                      <a:pt x="1093" y="68707"/>
                    </a:moveTo>
                    <a:cubicBezTo>
                      <a:pt x="-6315" y="124534"/>
                      <a:pt x="26229" y="297307"/>
                      <a:pt x="29668" y="335407"/>
                    </a:cubicBezTo>
                    <a:cubicBezTo>
                      <a:pt x="33107" y="373507"/>
                      <a:pt x="18291" y="304715"/>
                      <a:pt x="21730" y="297307"/>
                    </a:cubicBezTo>
                    <a:cubicBezTo>
                      <a:pt x="25170" y="289899"/>
                      <a:pt x="44220" y="311859"/>
                      <a:pt x="50305" y="290957"/>
                    </a:cubicBezTo>
                    <a:cubicBezTo>
                      <a:pt x="56390" y="270055"/>
                      <a:pt x="56656" y="205232"/>
                      <a:pt x="58243" y="171895"/>
                    </a:cubicBezTo>
                    <a:cubicBezTo>
                      <a:pt x="59830" y="138558"/>
                      <a:pt x="57184" y="119507"/>
                      <a:pt x="59830" y="90932"/>
                    </a:cubicBezTo>
                    <a:cubicBezTo>
                      <a:pt x="62476" y="62357"/>
                      <a:pt x="78087" y="3884"/>
                      <a:pt x="74118" y="445"/>
                    </a:cubicBezTo>
                    <a:cubicBezTo>
                      <a:pt x="70149" y="-2994"/>
                      <a:pt x="8501" y="12880"/>
                      <a:pt x="1093" y="68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74C7042B-1CA9-4FE8-968C-32CBF02EB843}"/>
                  </a:ext>
                </a:extLst>
              </p:cNvPr>
              <p:cNvSpPr/>
              <p:nvPr/>
            </p:nvSpPr>
            <p:spPr>
              <a:xfrm>
                <a:off x="5496703" y="3855639"/>
                <a:ext cx="345665" cy="61091"/>
              </a:xfrm>
              <a:custGeom>
                <a:avLst/>
                <a:gdLst>
                  <a:gd name="connsiteX0" fmla="*/ 7160 w 345665"/>
                  <a:gd name="connsiteY0" fmla="*/ 48024 h 61091"/>
                  <a:gd name="connsiteX1" fmla="*/ 323072 w 345665"/>
                  <a:gd name="connsiteY1" fmla="*/ 5161 h 61091"/>
                  <a:gd name="connsiteX2" fmla="*/ 319897 w 345665"/>
                  <a:gd name="connsiteY2" fmla="*/ 5161 h 61091"/>
                  <a:gd name="connsiteX3" fmla="*/ 316722 w 345665"/>
                  <a:gd name="connsiteY3" fmla="*/ 44849 h 61091"/>
                  <a:gd name="connsiteX4" fmla="*/ 242110 w 345665"/>
                  <a:gd name="connsiteY4" fmla="*/ 49611 h 61091"/>
                  <a:gd name="connsiteX5" fmla="*/ 113522 w 345665"/>
                  <a:gd name="connsiteY5" fmla="*/ 60724 h 61091"/>
                  <a:gd name="connsiteX6" fmla="*/ 7160 w 345665"/>
                  <a:gd name="connsiteY6" fmla="*/ 48024 h 61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5665" h="61091">
                    <a:moveTo>
                      <a:pt x="7160" y="48024"/>
                    </a:moveTo>
                    <a:cubicBezTo>
                      <a:pt x="42085" y="38763"/>
                      <a:pt x="270949" y="12305"/>
                      <a:pt x="323072" y="5161"/>
                    </a:cubicBezTo>
                    <a:cubicBezTo>
                      <a:pt x="375195" y="-1983"/>
                      <a:pt x="320955" y="-1454"/>
                      <a:pt x="319897" y="5161"/>
                    </a:cubicBezTo>
                    <a:cubicBezTo>
                      <a:pt x="318839" y="11776"/>
                      <a:pt x="329686" y="37441"/>
                      <a:pt x="316722" y="44849"/>
                    </a:cubicBezTo>
                    <a:cubicBezTo>
                      <a:pt x="303758" y="52257"/>
                      <a:pt x="242110" y="49611"/>
                      <a:pt x="242110" y="49611"/>
                    </a:cubicBezTo>
                    <a:cubicBezTo>
                      <a:pt x="208243" y="52257"/>
                      <a:pt x="152680" y="58872"/>
                      <a:pt x="113522" y="60724"/>
                    </a:cubicBezTo>
                    <a:cubicBezTo>
                      <a:pt x="74364" y="62576"/>
                      <a:pt x="-27765" y="57285"/>
                      <a:pt x="7160" y="480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3D9E9B87-8EE1-45E9-B71E-6775DBC93E97}"/>
                  </a:ext>
                </a:extLst>
              </p:cNvPr>
              <p:cNvSpPr/>
              <p:nvPr/>
            </p:nvSpPr>
            <p:spPr>
              <a:xfrm>
                <a:off x="5266958" y="3830464"/>
                <a:ext cx="152543" cy="136741"/>
              </a:xfrm>
              <a:custGeom>
                <a:avLst/>
                <a:gdLst>
                  <a:gd name="connsiteX0" fmla="*/ 1955 w 152543"/>
                  <a:gd name="connsiteY0" fmla="*/ 174 h 136741"/>
                  <a:gd name="connsiteX1" fmla="*/ 149592 w 152543"/>
                  <a:gd name="connsiteY1" fmla="*/ 103361 h 136741"/>
                  <a:gd name="connsiteX2" fmla="*/ 103555 w 152543"/>
                  <a:gd name="connsiteY2" fmla="*/ 89074 h 136741"/>
                  <a:gd name="connsiteX3" fmla="*/ 140067 w 152543"/>
                  <a:gd name="connsiteY3" fmla="*/ 136699 h 136741"/>
                  <a:gd name="connsiteX4" fmla="*/ 68630 w 152543"/>
                  <a:gd name="connsiteY4" fmla="*/ 79549 h 136741"/>
                  <a:gd name="connsiteX5" fmla="*/ 1955 w 152543"/>
                  <a:gd name="connsiteY5" fmla="*/ 174 h 1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543" h="136741">
                    <a:moveTo>
                      <a:pt x="1955" y="174"/>
                    </a:moveTo>
                    <a:cubicBezTo>
                      <a:pt x="15449" y="4143"/>
                      <a:pt x="132659" y="88544"/>
                      <a:pt x="149592" y="103361"/>
                    </a:cubicBezTo>
                    <a:cubicBezTo>
                      <a:pt x="166525" y="118178"/>
                      <a:pt x="105142" y="83518"/>
                      <a:pt x="103555" y="89074"/>
                    </a:cubicBezTo>
                    <a:cubicBezTo>
                      <a:pt x="101968" y="94630"/>
                      <a:pt x="145888" y="138287"/>
                      <a:pt x="140067" y="136699"/>
                    </a:cubicBezTo>
                    <a:cubicBezTo>
                      <a:pt x="134246" y="135112"/>
                      <a:pt x="88738" y="98070"/>
                      <a:pt x="68630" y="79549"/>
                    </a:cubicBezTo>
                    <a:cubicBezTo>
                      <a:pt x="48522" y="61028"/>
                      <a:pt x="-11539" y="-3795"/>
                      <a:pt x="1955" y="1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2976911E-1AC3-44FD-81C1-18FB9E1D7686}"/>
                  </a:ext>
                </a:extLst>
              </p:cNvPr>
              <p:cNvSpPr/>
              <p:nvPr/>
            </p:nvSpPr>
            <p:spPr>
              <a:xfrm>
                <a:off x="5281613" y="3783013"/>
                <a:ext cx="196517" cy="122239"/>
              </a:xfrm>
              <a:custGeom>
                <a:avLst/>
                <a:gdLst>
                  <a:gd name="connsiteX0" fmla="*/ 0 w 196517"/>
                  <a:gd name="connsiteY0" fmla="*/ 0 h 122239"/>
                  <a:gd name="connsiteX1" fmla="*/ 166687 w 196517"/>
                  <a:gd name="connsiteY1" fmla="*/ 87312 h 122239"/>
                  <a:gd name="connsiteX2" fmla="*/ 193675 w 196517"/>
                  <a:gd name="connsiteY2" fmla="*/ 84137 h 122239"/>
                  <a:gd name="connsiteX3" fmla="*/ 131762 w 196517"/>
                  <a:gd name="connsiteY3" fmla="*/ 98425 h 122239"/>
                  <a:gd name="connsiteX4" fmla="*/ 111125 w 196517"/>
                  <a:gd name="connsiteY4" fmla="*/ 122237 h 122239"/>
                  <a:gd name="connsiteX5" fmla="*/ 150812 w 196517"/>
                  <a:gd name="connsiteY5" fmla="*/ 96837 h 122239"/>
                  <a:gd name="connsiteX6" fmla="*/ 119062 w 196517"/>
                  <a:gd name="connsiteY6" fmla="*/ 79375 h 122239"/>
                  <a:gd name="connsiteX7" fmla="*/ 0 w 196517"/>
                  <a:gd name="connsiteY7" fmla="*/ 0 h 12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517" h="122239">
                    <a:moveTo>
                      <a:pt x="0" y="0"/>
                    </a:moveTo>
                    <a:cubicBezTo>
                      <a:pt x="67204" y="36644"/>
                      <a:pt x="134408" y="73289"/>
                      <a:pt x="166687" y="87312"/>
                    </a:cubicBezTo>
                    <a:cubicBezTo>
                      <a:pt x="198966" y="101335"/>
                      <a:pt x="199496" y="82285"/>
                      <a:pt x="193675" y="84137"/>
                    </a:cubicBezTo>
                    <a:cubicBezTo>
                      <a:pt x="187854" y="85989"/>
                      <a:pt x="145520" y="92075"/>
                      <a:pt x="131762" y="98425"/>
                    </a:cubicBezTo>
                    <a:cubicBezTo>
                      <a:pt x="118004" y="104775"/>
                      <a:pt x="107950" y="122502"/>
                      <a:pt x="111125" y="122237"/>
                    </a:cubicBezTo>
                    <a:cubicBezTo>
                      <a:pt x="114300" y="121972"/>
                      <a:pt x="149489" y="103980"/>
                      <a:pt x="150812" y="96837"/>
                    </a:cubicBezTo>
                    <a:cubicBezTo>
                      <a:pt x="152135" y="89694"/>
                      <a:pt x="119062" y="79375"/>
                      <a:pt x="119062" y="7937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631A5B71-EE7C-4DDA-8169-8EA714630258}"/>
                  </a:ext>
                </a:extLst>
              </p:cNvPr>
              <p:cNvSpPr/>
              <p:nvPr/>
            </p:nvSpPr>
            <p:spPr>
              <a:xfrm>
                <a:off x="5372418" y="3701967"/>
                <a:ext cx="126698" cy="146136"/>
              </a:xfrm>
              <a:custGeom>
                <a:avLst/>
                <a:gdLst>
                  <a:gd name="connsiteX0" fmla="*/ 91757 w 126698"/>
                  <a:gd name="connsiteY0" fmla="*/ 83 h 146136"/>
                  <a:gd name="connsiteX1" fmla="*/ 7620 w 126698"/>
                  <a:gd name="connsiteY1" fmla="*/ 65171 h 146136"/>
                  <a:gd name="connsiteX2" fmla="*/ 12382 w 126698"/>
                  <a:gd name="connsiteY2" fmla="*/ 115971 h 146136"/>
                  <a:gd name="connsiteX3" fmla="*/ 82232 w 126698"/>
                  <a:gd name="connsiteY3" fmla="*/ 146133 h 146136"/>
                  <a:gd name="connsiteX4" fmla="*/ 126682 w 126698"/>
                  <a:gd name="connsiteY4" fmla="*/ 114383 h 146136"/>
                  <a:gd name="connsiteX5" fmla="*/ 86995 w 126698"/>
                  <a:gd name="connsiteY5" fmla="*/ 138196 h 146136"/>
                  <a:gd name="connsiteX6" fmla="*/ 52070 w 126698"/>
                  <a:gd name="connsiteY6" fmla="*/ 139783 h 146136"/>
                  <a:gd name="connsiteX7" fmla="*/ 25082 w 126698"/>
                  <a:gd name="connsiteY7" fmla="*/ 106446 h 146136"/>
                  <a:gd name="connsiteX8" fmla="*/ 39370 w 126698"/>
                  <a:gd name="connsiteY8" fmla="*/ 52471 h 146136"/>
                  <a:gd name="connsiteX9" fmla="*/ 91757 w 126698"/>
                  <a:gd name="connsiteY9" fmla="*/ 83 h 14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698" h="146136">
                    <a:moveTo>
                      <a:pt x="91757" y="83"/>
                    </a:moveTo>
                    <a:cubicBezTo>
                      <a:pt x="86465" y="2200"/>
                      <a:pt x="20849" y="45856"/>
                      <a:pt x="7620" y="65171"/>
                    </a:cubicBezTo>
                    <a:cubicBezTo>
                      <a:pt x="-5609" y="84486"/>
                      <a:pt x="-53" y="102477"/>
                      <a:pt x="12382" y="115971"/>
                    </a:cubicBezTo>
                    <a:cubicBezTo>
                      <a:pt x="24817" y="129465"/>
                      <a:pt x="63182" y="146398"/>
                      <a:pt x="82232" y="146133"/>
                    </a:cubicBezTo>
                    <a:cubicBezTo>
                      <a:pt x="101282" y="145868"/>
                      <a:pt x="125888" y="115706"/>
                      <a:pt x="126682" y="114383"/>
                    </a:cubicBezTo>
                    <a:cubicBezTo>
                      <a:pt x="127476" y="113060"/>
                      <a:pt x="99430" y="133963"/>
                      <a:pt x="86995" y="138196"/>
                    </a:cubicBezTo>
                    <a:cubicBezTo>
                      <a:pt x="74560" y="142429"/>
                      <a:pt x="62389" y="145075"/>
                      <a:pt x="52070" y="139783"/>
                    </a:cubicBezTo>
                    <a:cubicBezTo>
                      <a:pt x="41751" y="134491"/>
                      <a:pt x="27199" y="120998"/>
                      <a:pt x="25082" y="106446"/>
                    </a:cubicBezTo>
                    <a:cubicBezTo>
                      <a:pt x="22965" y="91894"/>
                      <a:pt x="30639" y="68081"/>
                      <a:pt x="39370" y="52471"/>
                    </a:cubicBezTo>
                    <a:cubicBezTo>
                      <a:pt x="48101" y="36861"/>
                      <a:pt x="97049" y="-2034"/>
                      <a:pt x="91757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3CDF8814-6404-4F5A-A007-C0EF43777F25}"/>
                  </a:ext>
                </a:extLst>
              </p:cNvPr>
              <p:cNvSpPr/>
              <p:nvPr/>
            </p:nvSpPr>
            <p:spPr>
              <a:xfrm>
                <a:off x="5416267" y="3738560"/>
                <a:ext cx="76777" cy="97609"/>
              </a:xfrm>
              <a:custGeom>
                <a:avLst/>
                <a:gdLst>
                  <a:gd name="connsiteX0" fmla="*/ 283 w 76777"/>
                  <a:gd name="connsiteY0" fmla="*/ 3 h 97609"/>
                  <a:gd name="connsiteX1" fmla="*/ 52671 w 76777"/>
                  <a:gd name="connsiteY1" fmla="*/ 23815 h 97609"/>
                  <a:gd name="connsiteX2" fmla="*/ 57433 w 76777"/>
                  <a:gd name="connsiteY2" fmla="*/ 63503 h 97609"/>
                  <a:gd name="connsiteX3" fmla="*/ 52671 w 76777"/>
                  <a:gd name="connsiteY3" fmla="*/ 80965 h 97609"/>
                  <a:gd name="connsiteX4" fmla="*/ 19333 w 76777"/>
                  <a:gd name="connsiteY4" fmla="*/ 93665 h 97609"/>
                  <a:gd name="connsiteX5" fmla="*/ 1871 w 76777"/>
                  <a:gd name="connsiteY5" fmla="*/ 96840 h 97609"/>
                  <a:gd name="connsiteX6" fmla="*/ 63783 w 76777"/>
                  <a:gd name="connsiteY6" fmla="*/ 80965 h 97609"/>
                  <a:gd name="connsiteX7" fmla="*/ 76483 w 76777"/>
                  <a:gd name="connsiteY7" fmla="*/ 47628 h 97609"/>
                  <a:gd name="connsiteX8" fmla="*/ 68546 w 76777"/>
                  <a:gd name="connsiteY8" fmla="*/ 22228 h 97609"/>
                  <a:gd name="connsiteX9" fmla="*/ 283 w 76777"/>
                  <a:gd name="connsiteY9" fmla="*/ 3 h 9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777" h="97609">
                    <a:moveTo>
                      <a:pt x="283" y="3"/>
                    </a:moveTo>
                    <a:cubicBezTo>
                      <a:pt x="-2363" y="267"/>
                      <a:pt x="43146" y="13232"/>
                      <a:pt x="52671" y="23815"/>
                    </a:cubicBezTo>
                    <a:cubicBezTo>
                      <a:pt x="62196" y="34398"/>
                      <a:pt x="57433" y="53978"/>
                      <a:pt x="57433" y="63503"/>
                    </a:cubicBezTo>
                    <a:cubicBezTo>
                      <a:pt x="57433" y="73028"/>
                      <a:pt x="59021" y="75938"/>
                      <a:pt x="52671" y="80965"/>
                    </a:cubicBezTo>
                    <a:cubicBezTo>
                      <a:pt x="46321" y="85992"/>
                      <a:pt x="27800" y="91019"/>
                      <a:pt x="19333" y="93665"/>
                    </a:cubicBezTo>
                    <a:cubicBezTo>
                      <a:pt x="10866" y="96311"/>
                      <a:pt x="-5537" y="98957"/>
                      <a:pt x="1871" y="96840"/>
                    </a:cubicBezTo>
                    <a:cubicBezTo>
                      <a:pt x="9279" y="94723"/>
                      <a:pt x="51348" y="89167"/>
                      <a:pt x="63783" y="80965"/>
                    </a:cubicBezTo>
                    <a:cubicBezTo>
                      <a:pt x="76218" y="72763"/>
                      <a:pt x="75689" y="57417"/>
                      <a:pt x="76483" y="47628"/>
                    </a:cubicBezTo>
                    <a:cubicBezTo>
                      <a:pt x="77277" y="37839"/>
                      <a:pt x="77013" y="29372"/>
                      <a:pt x="68546" y="22228"/>
                    </a:cubicBezTo>
                    <a:cubicBezTo>
                      <a:pt x="60079" y="15084"/>
                      <a:pt x="2929" y="-261"/>
                      <a:pt x="283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8FABF2F1-1760-4ADC-B361-07C5C0AE01F0}"/>
                  </a:ext>
                </a:extLst>
              </p:cNvPr>
              <p:cNvSpPr/>
              <p:nvPr/>
            </p:nvSpPr>
            <p:spPr>
              <a:xfrm>
                <a:off x="5406969" y="3757579"/>
                <a:ext cx="55822" cy="55204"/>
              </a:xfrm>
              <a:custGeom>
                <a:avLst/>
                <a:gdLst>
                  <a:gd name="connsiteX0" fmla="*/ 39744 w 55822"/>
                  <a:gd name="connsiteY0" fmla="*/ 34 h 55204"/>
                  <a:gd name="connsiteX1" fmla="*/ 56 w 55822"/>
                  <a:gd name="connsiteY1" fmla="*/ 44484 h 55204"/>
                  <a:gd name="connsiteX2" fmla="*/ 49269 w 55822"/>
                  <a:gd name="connsiteY2" fmla="*/ 54009 h 55204"/>
                  <a:gd name="connsiteX3" fmla="*/ 55619 w 55822"/>
                  <a:gd name="connsiteY3" fmla="*/ 52421 h 55204"/>
                  <a:gd name="connsiteX4" fmla="*/ 39744 w 55822"/>
                  <a:gd name="connsiteY4" fmla="*/ 34 h 5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822" h="55204">
                    <a:moveTo>
                      <a:pt x="39744" y="34"/>
                    </a:moveTo>
                    <a:cubicBezTo>
                      <a:pt x="30484" y="-1289"/>
                      <a:pt x="-1531" y="35488"/>
                      <a:pt x="56" y="44484"/>
                    </a:cubicBezTo>
                    <a:cubicBezTo>
                      <a:pt x="1643" y="53480"/>
                      <a:pt x="40009" y="52686"/>
                      <a:pt x="49269" y="54009"/>
                    </a:cubicBezTo>
                    <a:cubicBezTo>
                      <a:pt x="58529" y="55332"/>
                      <a:pt x="55090" y="56390"/>
                      <a:pt x="55619" y="52421"/>
                    </a:cubicBezTo>
                    <a:cubicBezTo>
                      <a:pt x="56148" y="48452"/>
                      <a:pt x="49004" y="1357"/>
                      <a:pt x="39744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F98F3CB0-4073-4077-BB3D-EB0056081EC3}"/>
                  </a:ext>
                </a:extLst>
              </p:cNvPr>
              <p:cNvSpPr/>
              <p:nvPr/>
            </p:nvSpPr>
            <p:spPr>
              <a:xfrm>
                <a:off x="5470026" y="3440913"/>
                <a:ext cx="72219" cy="243599"/>
              </a:xfrm>
              <a:custGeom>
                <a:avLst/>
                <a:gdLst>
                  <a:gd name="connsiteX0" fmla="*/ 68762 w 72219"/>
                  <a:gd name="connsiteY0" fmla="*/ 61112 h 243599"/>
                  <a:gd name="connsiteX1" fmla="*/ 70349 w 72219"/>
                  <a:gd name="connsiteY1" fmla="*/ 240500 h 243599"/>
                  <a:gd name="connsiteX2" fmla="*/ 70349 w 72219"/>
                  <a:gd name="connsiteY2" fmla="*/ 170650 h 243599"/>
                  <a:gd name="connsiteX3" fmla="*/ 54474 w 72219"/>
                  <a:gd name="connsiteY3" fmla="*/ 116675 h 243599"/>
                  <a:gd name="connsiteX4" fmla="*/ 499 w 72219"/>
                  <a:gd name="connsiteY4" fmla="*/ 3962 h 243599"/>
                  <a:gd name="connsiteX5" fmla="*/ 29074 w 72219"/>
                  <a:gd name="connsiteY5" fmla="*/ 27775 h 243599"/>
                  <a:gd name="connsiteX6" fmla="*/ 68762 w 72219"/>
                  <a:gd name="connsiteY6" fmla="*/ 61112 h 2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219" h="243599">
                    <a:moveTo>
                      <a:pt x="68762" y="61112"/>
                    </a:moveTo>
                    <a:cubicBezTo>
                      <a:pt x="75641" y="96566"/>
                      <a:pt x="70085" y="222244"/>
                      <a:pt x="70349" y="240500"/>
                    </a:cubicBezTo>
                    <a:cubicBezTo>
                      <a:pt x="70613" y="258756"/>
                      <a:pt x="72995" y="191287"/>
                      <a:pt x="70349" y="170650"/>
                    </a:cubicBezTo>
                    <a:cubicBezTo>
                      <a:pt x="67703" y="150013"/>
                      <a:pt x="66116" y="144456"/>
                      <a:pt x="54474" y="116675"/>
                    </a:cubicBezTo>
                    <a:cubicBezTo>
                      <a:pt x="42832" y="88894"/>
                      <a:pt x="4732" y="18779"/>
                      <a:pt x="499" y="3962"/>
                    </a:cubicBezTo>
                    <a:cubicBezTo>
                      <a:pt x="-3734" y="-10855"/>
                      <a:pt x="20078" y="20102"/>
                      <a:pt x="29074" y="27775"/>
                    </a:cubicBezTo>
                    <a:cubicBezTo>
                      <a:pt x="38070" y="35448"/>
                      <a:pt x="61883" y="25658"/>
                      <a:pt x="68762" y="61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A0B56A0F-3F3F-4E64-AB4F-642C295536AB}"/>
                  </a:ext>
                </a:extLst>
              </p:cNvPr>
              <p:cNvSpPr/>
              <p:nvPr/>
            </p:nvSpPr>
            <p:spPr>
              <a:xfrm>
                <a:off x="5627688" y="3587373"/>
                <a:ext cx="84139" cy="196368"/>
              </a:xfrm>
              <a:custGeom>
                <a:avLst/>
                <a:gdLst>
                  <a:gd name="connsiteX0" fmla="*/ 14287 w 84139"/>
                  <a:gd name="connsiteY0" fmla="*/ 1965 h 196368"/>
                  <a:gd name="connsiteX1" fmla="*/ 25400 w 84139"/>
                  <a:gd name="connsiteY1" fmla="*/ 132140 h 196368"/>
                  <a:gd name="connsiteX2" fmla="*/ 0 w 84139"/>
                  <a:gd name="connsiteY2" fmla="*/ 195640 h 196368"/>
                  <a:gd name="connsiteX3" fmla="*/ 25400 w 84139"/>
                  <a:gd name="connsiteY3" fmla="*/ 165477 h 196368"/>
                  <a:gd name="connsiteX4" fmla="*/ 58737 w 84139"/>
                  <a:gd name="connsiteY4" fmla="*/ 148015 h 196368"/>
                  <a:gd name="connsiteX5" fmla="*/ 49212 w 84139"/>
                  <a:gd name="connsiteY5" fmla="*/ 117852 h 196368"/>
                  <a:gd name="connsiteX6" fmla="*/ 57150 w 84139"/>
                  <a:gd name="connsiteY6" fmla="*/ 78165 h 196368"/>
                  <a:gd name="connsiteX7" fmla="*/ 84137 w 84139"/>
                  <a:gd name="connsiteY7" fmla="*/ 90865 h 196368"/>
                  <a:gd name="connsiteX8" fmla="*/ 55562 w 84139"/>
                  <a:gd name="connsiteY8" fmla="*/ 54352 h 196368"/>
                  <a:gd name="connsiteX9" fmla="*/ 14287 w 84139"/>
                  <a:gd name="connsiteY9" fmla="*/ 1965 h 196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139" h="196368">
                    <a:moveTo>
                      <a:pt x="14287" y="1965"/>
                    </a:moveTo>
                    <a:cubicBezTo>
                      <a:pt x="9260" y="14930"/>
                      <a:pt x="27781" y="99861"/>
                      <a:pt x="25400" y="132140"/>
                    </a:cubicBezTo>
                    <a:cubicBezTo>
                      <a:pt x="23019" y="164419"/>
                      <a:pt x="0" y="190084"/>
                      <a:pt x="0" y="195640"/>
                    </a:cubicBezTo>
                    <a:cubicBezTo>
                      <a:pt x="0" y="201196"/>
                      <a:pt x="15611" y="173414"/>
                      <a:pt x="25400" y="165477"/>
                    </a:cubicBezTo>
                    <a:cubicBezTo>
                      <a:pt x="35189" y="157540"/>
                      <a:pt x="54768" y="155952"/>
                      <a:pt x="58737" y="148015"/>
                    </a:cubicBezTo>
                    <a:cubicBezTo>
                      <a:pt x="62706" y="140078"/>
                      <a:pt x="49477" y="129494"/>
                      <a:pt x="49212" y="117852"/>
                    </a:cubicBezTo>
                    <a:cubicBezTo>
                      <a:pt x="48948" y="106210"/>
                      <a:pt x="51329" y="82663"/>
                      <a:pt x="57150" y="78165"/>
                    </a:cubicBezTo>
                    <a:cubicBezTo>
                      <a:pt x="62971" y="73667"/>
                      <a:pt x="84402" y="94834"/>
                      <a:pt x="84137" y="90865"/>
                    </a:cubicBezTo>
                    <a:cubicBezTo>
                      <a:pt x="83872" y="86896"/>
                      <a:pt x="64558" y="64671"/>
                      <a:pt x="55562" y="54352"/>
                    </a:cubicBezTo>
                    <a:cubicBezTo>
                      <a:pt x="46566" y="44033"/>
                      <a:pt x="19314" y="-11000"/>
                      <a:pt x="14287" y="19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87000E25-1AB6-4860-9CB3-5E2EADDF2DF0}"/>
                  </a:ext>
                </a:extLst>
              </p:cNvPr>
              <p:cNvSpPr/>
              <p:nvPr/>
            </p:nvSpPr>
            <p:spPr>
              <a:xfrm>
                <a:off x="5580887" y="3404357"/>
                <a:ext cx="51129" cy="268336"/>
              </a:xfrm>
              <a:custGeom>
                <a:avLst/>
                <a:gdLst>
                  <a:gd name="connsiteX0" fmla="*/ 49976 w 51129"/>
                  <a:gd name="connsiteY0" fmla="*/ 70681 h 268336"/>
                  <a:gd name="connsiteX1" fmla="*/ 35688 w 51129"/>
                  <a:gd name="connsiteY1" fmla="*/ 162756 h 268336"/>
                  <a:gd name="connsiteX2" fmla="*/ 37276 w 51129"/>
                  <a:gd name="connsiteY2" fmla="*/ 183393 h 268336"/>
                  <a:gd name="connsiteX3" fmla="*/ 35688 w 51129"/>
                  <a:gd name="connsiteY3" fmla="*/ 238956 h 268336"/>
                  <a:gd name="connsiteX4" fmla="*/ 40451 w 51129"/>
                  <a:gd name="connsiteY4" fmla="*/ 267531 h 268336"/>
                  <a:gd name="connsiteX5" fmla="*/ 30926 w 51129"/>
                  <a:gd name="connsiteY5" fmla="*/ 208793 h 268336"/>
                  <a:gd name="connsiteX6" fmla="*/ 15051 w 51129"/>
                  <a:gd name="connsiteY6" fmla="*/ 170693 h 268336"/>
                  <a:gd name="connsiteX7" fmla="*/ 10288 w 51129"/>
                  <a:gd name="connsiteY7" fmla="*/ 108781 h 268336"/>
                  <a:gd name="connsiteX8" fmla="*/ 763 w 51129"/>
                  <a:gd name="connsiteY8" fmla="*/ 831 h 268336"/>
                  <a:gd name="connsiteX9" fmla="*/ 49976 w 51129"/>
                  <a:gd name="connsiteY9" fmla="*/ 70681 h 26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129" h="268336">
                    <a:moveTo>
                      <a:pt x="49976" y="70681"/>
                    </a:moveTo>
                    <a:cubicBezTo>
                      <a:pt x="55797" y="97669"/>
                      <a:pt x="37805" y="143971"/>
                      <a:pt x="35688" y="162756"/>
                    </a:cubicBezTo>
                    <a:cubicBezTo>
                      <a:pt x="33571" y="181541"/>
                      <a:pt x="37276" y="170693"/>
                      <a:pt x="37276" y="183393"/>
                    </a:cubicBezTo>
                    <a:cubicBezTo>
                      <a:pt x="37276" y="196093"/>
                      <a:pt x="35159" y="224933"/>
                      <a:pt x="35688" y="238956"/>
                    </a:cubicBezTo>
                    <a:cubicBezTo>
                      <a:pt x="36217" y="252979"/>
                      <a:pt x="41245" y="272558"/>
                      <a:pt x="40451" y="267531"/>
                    </a:cubicBezTo>
                    <a:cubicBezTo>
                      <a:pt x="39657" y="262504"/>
                      <a:pt x="35159" y="224933"/>
                      <a:pt x="30926" y="208793"/>
                    </a:cubicBezTo>
                    <a:cubicBezTo>
                      <a:pt x="26693" y="192653"/>
                      <a:pt x="18491" y="187362"/>
                      <a:pt x="15051" y="170693"/>
                    </a:cubicBezTo>
                    <a:cubicBezTo>
                      <a:pt x="11611" y="154024"/>
                      <a:pt x="12669" y="137091"/>
                      <a:pt x="10288" y="108781"/>
                    </a:cubicBezTo>
                    <a:cubicBezTo>
                      <a:pt x="7907" y="80471"/>
                      <a:pt x="-2941" y="8768"/>
                      <a:pt x="763" y="831"/>
                    </a:cubicBezTo>
                    <a:cubicBezTo>
                      <a:pt x="4467" y="-7106"/>
                      <a:pt x="44155" y="43693"/>
                      <a:pt x="49976" y="706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76D02A47-CB72-4690-BFB6-60E18A82C4EB}"/>
                  </a:ext>
                </a:extLst>
              </p:cNvPr>
              <p:cNvSpPr/>
              <p:nvPr/>
            </p:nvSpPr>
            <p:spPr>
              <a:xfrm>
                <a:off x="5603802" y="3458445"/>
                <a:ext cx="281732" cy="280005"/>
              </a:xfrm>
              <a:custGeom>
                <a:avLst/>
                <a:gdLst>
                  <a:gd name="connsiteX0" fmla="*/ 23886 w 281732"/>
                  <a:gd name="connsiteY0" fmla="*/ 126130 h 280005"/>
                  <a:gd name="connsiteX1" fmla="*/ 104848 w 281732"/>
                  <a:gd name="connsiteY1" fmla="*/ 83268 h 280005"/>
                  <a:gd name="connsiteX2" fmla="*/ 114373 w 281732"/>
                  <a:gd name="connsiteY2" fmla="*/ 146768 h 280005"/>
                  <a:gd name="connsiteX3" fmla="*/ 138186 w 281732"/>
                  <a:gd name="connsiteY3" fmla="*/ 138830 h 280005"/>
                  <a:gd name="connsiteX4" fmla="*/ 154061 w 281732"/>
                  <a:gd name="connsiteY4" fmla="*/ 135655 h 280005"/>
                  <a:gd name="connsiteX5" fmla="*/ 215973 w 281732"/>
                  <a:gd name="connsiteY5" fmla="*/ 165818 h 280005"/>
                  <a:gd name="connsiteX6" fmla="*/ 244548 w 281732"/>
                  <a:gd name="connsiteY6" fmla="*/ 203918 h 280005"/>
                  <a:gd name="connsiteX7" fmla="*/ 236611 w 281732"/>
                  <a:gd name="connsiteY7" fmla="*/ 253130 h 280005"/>
                  <a:gd name="connsiteX8" fmla="*/ 254073 w 281732"/>
                  <a:gd name="connsiteY8" fmla="*/ 275355 h 280005"/>
                  <a:gd name="connsiteX9" fmla="*/ 281061 w 281732"/>
                  <a:gd name="connsiteY9" fmla="*/ 162643 h 280005"/>
                  <a:gd name="connsiteX10" fmla="*/ 223911 w 281732"/>
                  <a:gd name="connsiteY10" fmla="*/ 61043 h 280005"/>
                  <a:gd name="connsiteX11" fmla="*/ 6423 w 281732"/>
                  <a:gd name="connsiteY11" fmla="*/ 718 h 280005"/>
                  <a:gd name="connsiteX12" fmla="*/ 54048 w 281732"/>
                  <a:gd name="connsiteY12" fmla="*/ 29293 h 280005"/>
                  <a:gd name="connsiteX13" fmla="*/ 15948 w 281732"/>
                  <a:gd name="connsiteY13" fmla="*/ 51518 h 280005"/>
                  <a:gd name="connsiteX14" fmla="*/ 23886 w 281732"/>
                  <a:gd name="connsiteY14" fmla="*/ 126130 h 28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1732" h="280005">
                    <a:moveTo>
                      <a:pt x="23886" y="126130"/>
                    </a:moveTo>
                    <a:cubicBezTo>
                      <a:pt x="38703" y="131422"/>
                      <a:pt x="89767" y="79828"/>
                      <a:pt x="104848" y="83268"/>
                    </a:cubicBezTo>
                    <a:cubicBezTo>
                      <a:pt x="119929" y="86708"/>
                      <a:pt x="108817" y="137508"/>
                      <a:pt x="114373" y="146768"/>
                    </a:cubicBezTo>
                    <a:cubicBezTo>
                      <a:pt x="119929" y="156028"/>
                      <a:pt x="131571" y="140682"/>
                      <a:pt x="138186" y="138830"/>
                    </a:cubicBezTo>
                    <a:cubicBezTo>
                      <a:pt x="144801" y="136978"/>
                      <a:pt x="141097" y="131157"/>
                      <a:pt x="154061" y="135655"/>
                    </a:cubicBezTo>
                    <a:cubicBezTo>
                      <a:pt x="167025" y="140153"/>
                      <a:pt x="200892" y="154441"/>
                      <a:pt x="215973" y="165818"/>
                    </a:cubicBezTo>
                    <a:cubicBezTo>
                      <a:pt x="231054" y="177195"/>
                      <a:pt x="241108" y="189366"/>
                      <a:pt x="244548" y="203918"/>
                    </a:cubicBezTo>
                    <a:cubicBezTo>
                      <a:pt x="247988" y="218470"/>
                      <a:pt x="235024" y="241224"/>
                      <a:pt x="236611" y="253130"/>
                    </a:cubicBezTo>
                    <a:cubicBezTo>
                      <a:pt x="238198" y="265036"/>
                      <a:pt x="246665" y="290436"/>
                      <a:pt x="254073" y="275355"/>
                    </a:cubicBezTo>
                    <a:cubicBezTo>
                      <a:pt x="261481" y="260274"/>
                      <a:pt x="286088" y="198362"/>
                      <a:pt x="281061" y="162643"/>
                    </a:cubicBezTo>
                    <a:cubicBezTo>
                      <a:pt x="276034" y="126924"/>
                      <a:pt x="269684" y="88030"/>
                      <a:pt x="223911" y="61043"/>
                    </a:cubicBezTo>
                    <a:cubicBezTo>
                      <a:pt x="178138" y="34056"/>
                      <a:pt x="34733" y="6010"/>
                      <a:pt x="6423" y="718"/>
                    </a:cubicBezTo>
                    <a:cubicBezTo>
                      <a:pt x="-21887" y="-4574"/>
                      <a:pt x="52461" y="20826"/>
                      <a:pt x="54048" y="29293"/>
                    </a:cubicBezTo>
                    <a:cubicBezTo>
                      <a:pt x="55635" y="37760"/>
                      <a:pt x="22298" y="41464"/>
                      <a:pt x="15948" y="51518"/>
                    </a:cubicBezTo>
                    <a:cubicBezTo>
                      <a:pt x="9598" y="61572"/>
                      <a:pt x="9069" y="120838"/>
                      <a:pt x="23886" y="1261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1C36FB15-EB18-41BE-9403-6393A9FBAAC7}"/>
                  </a:ext>
                </a:extLst>
              </p:cNvPr>
              <p:cNvSpPr/>
              <p:nvPr/>
            </p:nvSpPr>
            <p:spPr>
              <a:xfrm>
                <a:off x="5474953" y="3418995"/>
                <a:ext cx="76893" cy="357669"/>
              </a:xfrm>
              <a:custGeom>
                <a:avLst/>
                <a:gdLst>
                  <a:gd name="connsiteX0" fmla="*/ 55897 w 76893"/>
                  <a:gd name="connsiteY0" fmla="*/ 65568 h 357669"/>
                  <a:gd name="connsiteX1" fmla="*/ 35260 w 76893"/>
                  <a:gd name="connsiteY1" fmla="*/ 156055 h 357669"/>
                  <a:gd name="connsiteX2" fmla="*/ 35260 w 76893"/>
                  <a:gd name="connsiteY2" fmla="*/ 230668 h 357669"/>
                  <a:gd name="connsiteX3" fmla="*/ 41610 w 76893"/>
                  <a:gd name="connsiteY3" fmla="*/ 241780 h 357669"/>
                  <a:gd name="connsiteX4" fmla="*/ 76535 w 76893"/>
                  <a:gd name="connsiteY4" fmla="*/ 295755 h 357669"/>
                  <a:gd name="connsiteX5" fmla="*/ 59072 w 76893"/>
                  <a:gd name="connsiteY5" fmla="*/ 286230 h 357669"/>
                  <a:gd name="connsiteX6" fmla="*/ 47960 w 76893"/>
                  <a:gd name="connsiteY6" fmla="*/ 357668 h 357669"/>
                  <a:gd name="connsiteX7" fmla="*/ 47960 w 76893"/>
                  <a:gd name="connsiteY7" fmla="*/ 287818 h 357669"/>
                  <a:gd name="connsiteX8" fmla="*/ 1922 w 76893"/>
                  <a:gd name="connsiteY8" fmla="*/ 168755 h 357669"/>
                  <a:gd name="connsiteX9" fmla="*/ 11447 w 76893"/>
                  <a:gd name="connsiteY9" fmla="*/ 3655 h 357669"/>
                  <a:gd name="connsiteX10" fmla="*/ 55897 w 76893"/>
                  <a:gd name="connsiteY10" fmla="*/ 65568 h 35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893" h="357669">
                    <a:moveTo>
                      <a:pt x="55897" y="65568"/>
                    </a:moveTo>
                    <a:cubicBezTo>
                      <a:pt x="59866" y="90968"/>
                      <a:pt x="38700" y="128538"/>
                      <a:pt x="35260" y="156055"/>
                    </a:cubicBezTo>
                    <a:cubicBezTo>
                      <a:pt x="31820" y="183572"/>
                      <a:pt x="34202" y="216381"/>
                      <a:pt x="35260" y="230668"/>
                    </a:cubicBezTo>
                    <a:cubicBezTo>
                      <a:pt x="36318" y="244955"/>
                      <a:pt x="34731" y="230932"/>
                      <a:pt x="41610" y="241780"/>
                    </a:cubicBezTo>
                    <a:cubicBezTo>
                      <a:pt x="48489" y="252628"/>
                      <a:pt x="73625" y="288347"/>
                      <a:pt x="76535" y="295755"/>
                    </a:cubicBezTo>
                    <a:cubicBezTo>
                      <a:pt x="79445" y="303163"/>
                      <a:pt x="63834" y="275911"/>
                      <a:pt x="59072" y="286230"/>
                    </a:cubicBezTo>
                    <a:cubicBezTo>
                      <a:pt x="54310" y="296549"/>
                      <a:pt x="49812" y="357403"/>
                      <a:pt x="47960" y="357668"/>
                    </a:cubicBezTo>
                    <a:cubicBezTo>
                      <a:pt x="46108" y="357933"/>
                      <a:pt x="55633" y="319303"/>
                      <a:pt x="47960" y="287818"/>
                    </a:cubicBezTo>
                    <a:cubicBezTo>
                      <a:pt x="40287" y="256333"/>
                      <a:pt x="8007" y="216115"/>
                      <a:pt x="1922" y="168755"/>
                    </a:cubicBezTo>
                    <a:cubicBezTo>
                      <a:pt x="-4163" y="121395"/>
                      <a:pt x="5626" y="21911"/>
                      <a:pt x="11447" y="3655"/>
                    </a:cubicBezTo>
                    <a:cubicBezTo>
                      <a:pt x="17268" y="-14601"/>
                      <a:pt x="51928" y="40168"/>
                      <a:pt x="55897" y="655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D22494CA-ADAD-4269-8133-403D9C89E511}"/>
                  </a:ext>
                </a:extLst>
              </p:cNvPr>
              <p:cNvSpPr/>
              <p:nvPr/>
            </p:nvSpPr>
            <p:spPr>
              <a:xfrm>
                <a:off x="7029048" y="3053577"/>
                <a:ext cx="260990" cy="266468"/>
              </a:xfrm>
              <a:custGeom>
                <a:avLst/>
                <a:gdLst>
                  <a:gd name="connsiteX0" fmla="*/ 260752 w 260990"/>
                  <a:gd name="connsiteY0" fmla="*/ 773 h 266468"/>
                  <a:gd name="connsiteX1" fmla="*/ 141690 w 260990"/>
                  <a:gd name="connsiteY1" fmla="*/ 57923 h 266468"/>
                  <a:gd name="connsiteX2" fmla="*/ 70252 w 260990"/>
                  <a:gd name="connsiteY2" fmla="*/ 121423 h 266468"/>
                  <a:gd name="connsiteX3" fmla="*/ 402 w 260990"/>
                  <a:gd name="connsiteY3" fmla="*/ 207148 h 266468"/>
                  <a:gd name="connsiteX4" fmla="*/ 40090 w 260990"/>
                  <a:gd name="connsiteY4" fmla="*/ 159523 h 266468"/>
                  <a:gd name="connsiteX5" fmla="*/ 6752 w 260990"/>
                  <a:gd name="connsiteY5" fmla="*/ 265886 h 266468"/>
                  <a:gd name="connsiteX6" fmla="*/ 30565 w 260990"/>
                  <a:gd name="connsiteY6" fmla="*/ 197623 h 266468"/>
                  <a:gd name="connsiteX7" fmla="*/ 108352 w 260990"/>
                  <a:gd name="connsiteY7" fmla="*/ 100786 h 266468"/>
                  <a:gd name="connsiteX8" fmla="*/ 260752 w 260990"/>
                  <a:gd name="connsiteY8" fmla="*/ 773 h 26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990" h="266468">
                    <a:moveTo>
                      <a:pt x="260752" y="773"/>
                    </a:moveTo>
                    <a:cubicBezTo>
                      <a:pt x="266308" y="-6371"/>
                      <a:pt x="173440" y="37815"/>
                      <a:pt x="141690" y="57923"/>
                    </a:cubicBezTo>
                    <a:cubicBezTo>
                      <a:pt x="109940" y="78031"/>
                      <a:pt x="93800" y="96552"/>
                      <a:pt x="70252" y="121423"/>
                    </a:cubicBezTo>
                    <a:cubicBezTo>
                      <a:pt x="46704" y="146294"/>
                      <a:pt x="5429" y="200798"/>
                      <a:pt x="402" y="207148"/>
                    </a:cubicBezTo>
                    <a:cubicBezTo>
                      <a:pt x="-4625" y="213498"/>
                      <a:pt x="39032" y="149733"/>
                      <a:pt x="40090" y="159523"/>
                    </a:cubicBezTo>
                    <a:cubicBezTo>
                      <a:pt x="41148" y="169313"/>
                      <a:pt x="8339" y="259536"/>
                      <a:pt x="6752" y="265886"/>
                    </a:cubicBezTo>
                    <a:cubicBezTo>
                      <a:pt x="5164" y="272236"/>
                      <a:pt x="13632" y="225140"/>
                      <a:pt x="30565" y="197623"/>
                    </a:cubicBezTo>
                    <a:cubicBezTo>
                      <a:pt x="47498" y="170106"/>
                      <a:pt x="71839" y="131478"/>
                      <a:pt x="108352" y="100786"/>
                    </a:cubicBezTo>
                    <a:cubicBezTo>
                      <a:pt x="144864" y="70094"/>
                      <a:pt x="255196" y="7917"/>
                      <a:pt x="260752" y="7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A4F637D8-B0B8-4D0F-B0C6-8C188351935B}"/>
                  </a:ext>
                </a:extLst>
              </p:cNvPr>
              <p:cNvSpPr/>
              <p:nvPr/>
            </p:nvSpPr>
            <p:spPr>
              <a:xfrm>
                <a:off x="7065516" y="3077181"/>
                <a:ext cx="424567" cy="171786"/>
              </a:xfrm>
              <a:custGeom>
                <a:avLst/>
                <a:gdLst>
                  <a:gd name="connsiteX0" fmla="*/ 5209 w 424567"/>
                  <a:gd name="connsiteY0" fmla="*/ 169257 h 171786"/>
                  <a:gd name="connsiteX1" fmla="*/ 317947 w 424567"/>
                  <a:gd name="connsiteY1" fmla="*/ 982 h 171786"/>
                  <a:gd name="connsiteX2" fmla="*/ 171897 w 424567"/>
                  <a:gd name="connsiteY2" fmla="*/ 97819 h 171786"/>
                  <a:gd name="connsiteX3" fmla="*/ 317947 w 424567"/>
                  <a:gd name="connsiteY3" fmla="*/ 53369 h 171786"/>
                  <a:gd name="connsiteX4" fmla="*/ 424309 w 424567"/>
                  <a:gd name="connsiteY4" fmla="*/ 83532 h 171786"/>
                  <a:gd name="connsiteX5" fmla="*/ 287784 w 424567"/>
                  <a:gd name="connsiteY5" fmla="*/ 54957 h 171786"/>
                  <a:gd name="connsiteX6" fmla="*/ 181422 w 424567"/>
                  <a:gd name="connsiteY6" fmla="*/ 69244 h 171786"/>
                  <a:gd name="connsiteX7" fmla="*/ 125859 w 424567"/>
                  <a:gd name="connsiteY7" fmla="*/ 100994 h 171786"/>
                  <a:gd name="connsiteX8" fmla="*/ 5209 w 424567"/>
                  <a:gd name="connsiteY8" fmla="*/ 169257 h 171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4567" h="171786">
                    <a:moveTo>
                      <a:pt x="5209" y="169257"/>
                    </a:moveTo>
                    <a:cubicBezTo>
                      <a:pt x="37224" y="152588"/>
                      <a:pt x="290166" y="12888"/>
                      <a:pt x="317947" y="982"/>
                    </a:cubicBezTo>
                    <a:cubicBezTo>
                      <a:pt x="345728" y="-10924"/>
                      <a:pt x="171897" y="89088"/>
                      <a:pt x="171897" y="97819"/>
                    </a:cubicBezTo>
                    <a:cubicBezTo>
                      <a:pt x="171897" y="106550"/>
                      <a:pt x="275878" y="55750"/>
                      <a:pt x="317947" y="53369"/>
                    </a:cubicBezTo>
                    <a:cubicBezTo>
                      <a:pt x="360016" y="50988"/>
                      <a:pt x="429336" y="83267"/>
                      <a:pt x="424309" y="83532"/>
                    </a:cubicBezTo>
                    <a:cubicBezTo>
                      <a:pt x="419282" y="83797"/>
                      <a:pt x="328265" y="57338"/>
                      <a:pt x="287784" y="54957"/>
                    </a:cubicBezTo>
                    <a:cubicBezTo>
                      <a:pt x="247303" y="52576"/>
                      <a:pt x="208410" y="61571"/>
                      <a:pt x="181422" y="69244"/>
                    </a:cubicBezTo>
                    <a:cubicBezTo>
                      <a:pt x="154434" y="76917"/>
                      <a:pt x="153640" y="86706"/>
                      <a:pt x="125859" y="100994"/>
                    </a:cubicBezTo>
                    <a:cubicBezTo>
                      <a:pt x="98078" y="115282"/>
                      <a:pt x="-26806" y="185926"/>
                      <a:pt x="5209" y="169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D5D2CBDA-A3EE-49F6-A5F7-D64066BA8231}"/>
                  </a:ext>
                </a:extLst>
              </p:cNvPr>
              <p:cNvSpPr/>
              <p:nvPr/>
            </p:nvSpPr>
            <p:spPr>
              <a:xfrm>
                <a:off x="7199213" y="3035348"/>
                <a:ext cx="305561" cy="119717"/>
              </a:xfrm>
              <a:custGeom>
                <a:avLst/>
                <a:gdLst>
                  <a:gd name="connsiteX0" fmla="*/ 93762 w 305561"/>
                  <a:gd name="connsiteY0" fmla="*/ 14240 h 119717"/>
                  <a:gd name="connsiteX1" fmla="*/ 217587 w 305561"/>
                  <a:gd name="connsiteY1" fmla="*/ 1540 h 119717"/>
                  <a:gd name="connsiteX2" fmla="*/ 258862 w 305561"/>
                  <a:gd name="connsiteY2" fmla="*/ 53927 h 119717"/>
                  <a:gd name="connsiteX3" fmla="*/ 269975 w 305561"/>
                  <a:gd name="connsiteY3" fmla="*/ 112665 h 119717"/>
                  <a:gd name="connsiteX4" fmla="*/ 271562 w 305561"/>
                  <a:gd name="connsiteY4" fmla="*/ 111077 h 119717"/>
                  <a:gd name="connsiteX5" fmla="*/ 271562 w 305561"/>
                  <a:gd name="connsiteY5" fmla="*/ 44402 h 119717"/>
                  <a:gd name="connsiteX6" fmla="*/ 235050 w 305561"/>
                  <a:gd name="connsiteY6" fmla="*/ 23765 h 119717"/>
                  <a:gd name="connsiteX7" fmla="*/ 157262 w 305561"/>
                  <a:gd name="connsiteY7" fmla="*/ 25352 h 119717"/>
                  <a:gd name="connsiteX8" fmla="*/ 19150 w 305561"/>
                  <a:gd name="connsiteY8" fmla="*/ 77740 h 119717"/>
                  <a:gd name="connsiteX9" fmla="*/ 31850 w 305561"/>
                  <a:gd name="connsiteY9" fmla="*/ 71390 h 119717"/>
                  <a:gd name="connsiteX10" fmla="*/ 301725 w 305561"/>
                  <a:gd name="connsiteY10" fmla="*/ 41227 h 119717"/>
                  <a:gd name="connsiteX11" fmla="*/ 185837 w 305561"/>
                  <a:gd name="connsiteY11" fmla="*/ 17415 h 119717"/>
                  <a:gd name="connsiteX12" fmla="*/ 93762 w 305561"/>
                  <a:gd name="connsiteY12" fmla="*/ 14240 h 11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5561" h="119717">
                    <a:moveTo>
                      <a:pt x="93762" y="14240"/>
                    </a:moveTo>
                    <a:cubicBezTo>
                      <a:pt x="99054" y="11594"/>
                      <a:pt x="190070" y="-5075"/>
                      <a:pt x="217587" y="1540"/>
                    </a:cubicBezTo>
                    <a:cubicBezTo>
                      <a:pt x="245104" y="8154"/>
                      <a:pt x="250131" y="35406"/>
                      <a:pt x="258862" y="53927"/>
                    </a:cubicBezTo>
                    <a:cubicBezTo>
                      <a:pt x="267593" y="72448"/>
                      <a:pt x="267858" y="103140"/>
                      <a:pt x="269975" y="112665"/>
                    </a:cubicBezTo>
                    <a:cubicBezTo>
                      <a:pt x="272092" y="122190"/>
                      <a:pt x="271298" y="122454"/>
                      <a:pt x="271562" y="111077"/>
                    </a:cubicBezTo>
                    <a:cubicBezTo>
                      <a:pt x="271826" y="99700"/>
                      <a:pt x="277647" y="58954"/>
                      <a:pt x="271562" y="44402"/>
                    </a:cubicBezTo>
                    <a:cubicBezTo>
                      <a:pt x="265477" y="29850"/>
                      <a:pt x="254100" y="26940"/>
                      <a:pt x="235050" y="23765"/>
                    </a:cubicBezTo>
                    <a:cubicBezTo>
                      <a:pt x="216000" y="20590"/>
                      <a:pt x="193245" y="16356"/>
                      <a:pt x="157262" y="25352"/>
                    </a:cubicBezTo>
                    <a:cubicBezTo>
                      <a:pt x="121279" y="34348"/>
                      <a:pt x="40052" y="70067"/>
                      <a:pt x="19150" y="77740"/>
                    </a:cubicBezTo>
                    <a:cubicBezTo>
                      <a:pt x="-1752" y="85413"/>
                      <a:pt x="-15246" y="77475"/>
                      <a:pt x="31850" y="71390"/>
                    </a:cubicBezTo>
                    <a:cubicBezTo>
                      <a:pt x="78946" y="65305"/>
                      <a:pt x="276061" y="50223"/>
                      <a:pt x="301725" y="41227"/>
                    </a:cubicBezTo>
                    <a:cubicBezTo>
                      <a:pt x="327389" y="32231"/>
                      <a:pt x="217058" y="22442"/>
                      <a:pt x="185837" y="17415"/>
                    </a:cubicBezTo>
                    <a:cubicBezTo>
                      <a:pt x="154616" y="12388"/>
                      <a:pt x="88470" y="16886"/>
                      <a:pt x="93762" y="142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648EAE7D-9BCC-4E09-9EE4-12A2947C47E8}"/>
                  </a:ext>
                </a:extLst>
              </p:cNvPr>
              <p:cNvSpPr/>
              <p:nvPr/>
            </p:nvSpPr>
            <p:spPr>
              <a:xfrm>
                <a:off x="7052066" y="3006370"/>
                <a:ext cx="355650" cy="194289"/>
              </a:xfrm>
              <a:custGeom>
                <a:avLst/>
                <a:gdLst>
                  <a:gd name="connsiteX0" fmla="*/ 1197 w 355650"/>
                  <a:gd name="connsiteY0" fmla="*/ 194030 h 194289"/>
                  <a:gd name="connsiteX1" fmla="*/ 147247 w 355650"/>
                  <a:gd name="connsiteY1" fmla="*/ 67030 h 194289"/>
                  <a:gd name="connsiteX2" fmla="*/ 298059 w 355650"/>
                  <a:gd name="connsiteY2" fmla="*/ 3530 h 194289"/>
                  <a:gd name="connsiteX3" fmla="*/ 355209 w 355650"/>
                  <a:gd name="connsiteY3" fmla="*/ 24168 h 194289"/>
                  <a:gd name="connsiteX4" fmla="*/ 272659 w 355650"/>
                  <a:gd name="connsiteY4" fmla="*/ 1943 h 194289"/>
                  <a:gd name="connsiteX5" fmla="*/ 248847 w 355650"/>
                  <a:gd name="connsiteY5" fmla="*/ 6705 h 194289"/>
                  <a:gd name="connsiteX6" fmla="*/ 172647 w 355650"/>
                  <a:gd name="connsiteY6" fmla="*/ 51155 h 194289"/>
                  <a:gd name="connsiteX7" fmla="*/ 148834 w 355650"/>
                  <a:gd name="connsiteY7" fmla="*/ 67030 h 194289"/>
                  <a:gd name="connsiteX8" fmla="*/ 191697 w 355650"/>
                  <a:gd name="connsiteY8" fmla="*/ 43218 h 194289"/>
                  <a:gd name="connsiteX9" fmla="*/ 83747 w 355650"/>
                  <a:gd name="connsiteY9" fmla="*/ 98780 h 194289"/>
                  <a:gd name="connsiteX10" fmla="*/ 1197 w 355650"/>
                  <a:gd name="connsiteY10" fmla="*/ 194030 h 19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650" h="194289">
                    <a:moveTo>
                      <a:pt x="1197" y="194030"/>
                    </a:moveTo>
                    <a:cubicBezTo>
                      <a:pt x="11780" y="188738"/>
                      <a:pt x="97770" y="98780"/>
                      <a:pt x="147247" y="67030"/>
                    </a:cubicBezTo>
                    <a:cubicBezTo>
                      <a:pt x="196724" y="35280"/>
                      <a:pt x="263399" y="10674"/>
                      <a:pt x="298059" y="3530"/>
                    </a:cubicBezTo>
                    <a:cubicBezTo>
                      <a:pt x="332719" y="-3614"/>
                      <a:pt x="359442" y="24432"/>
                      <a:pt x="355209" y="24168"/>
                    </a:cubicBezTo>
                    <a:cubicBezTo>
                      <a:pt x="350976" y="23904"/>
                      <a:pt x="290386" y="4853"/>
                      <a:pt x="272659" y="1943"/>
                    </a:cubicBezTo>
                    <a:cubicBezTo>
                      <a:pt x="254932" y="-967"/>
                      <a:pt x="265516" y="-1497"/>
                      <a:pt x="248847" y="6705"/>
                    </a:cubicBezTo>
                    <a:cubicBezTo>
                      <a:pt x="232178" y="14907"/>
                      <a:pt x="189316" y="41101"/>
                      <a:pt x="172647" y="51155"/>
                    </a:cubicBezTo>
                    <a:cubicBezTo>
                      <a:pt x="155978" y="61209"/>
                      <a:pt x="145659" y="68353"/>
                      <a:pt x="148834" y="67030"/>
                    </a:cubicBezTo>
                    <a:cubicBezTo>
                      <a:pt x="152009" y="65707"/>
                      <a:pt x="202545" y="37926"/>
                      <a:pt x="191697" y="43218"/>
                    </a:cubicBezTo>
                    <a:cubicBezTo>
                      <a:pt x="180849" y="48510"/>
                      <a:pt x="114703" y="75497"/>
                      <a:pt x="83747" y="98780"/>
                    </a:cubicBezTo>
                    <a:cubicBezTo>
                      <a:pt x="52791" y="122063"/>
                      <a:pt x="-9386" y="199322"/>
                      <a:pt x="1197" y="1940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9CF50D24-0D92-4614-BC34-9C86E39E3898}"/>
                  </a:ext>
                </a:extLst>
              </p:cNvPr>
              <p:cNvSpPr/>
              <p:nvPr/>
            </p:nvSpPr>
            <p:spPr>
              <a:xfrm>
                <a:off x="6941574" y="3232150"/>
                <a:ext cx="124409" cy="361784"/>
              </a:xfrm>
              <a:custGeom>
                <a:avLst/>
                <a:gdLst>
                  <a:gd name="connsiteX0" fmla="*/ 124389 w 124409"/>
                  <a:gd name="connsiteY0" fmla="*/ 0 h 361784"/>
                  <a:gd name="connsiteX1" fmla="*/ 73589 w 124409"/>
                  <a:gd name="connsiteY1" fmla="*/ 109538 h 361784"/>
                  <a:gd name="connsiteX2" fmla="*/ 98989 w 124409"/>
                  <a:gd name="connsiteY2" fmla="*/ 157163 h 361784"/>
                  <a:gd name="connsiteX3" fmla="*/ 102164 w 124409"/>
                  <a:gd name="connsiteY3" fmla="*/ 193675 h 361784"/>
                  <a:gd name="connsiteX4" fmla="*/ 56126 w 124409"/>
                  <a:gd name="connsiteY4" fmla="*/ 292100 h 361784"/>
                  <a:gd name="connsiteX5" fmla="*/ 564 w 124409"/>
                  <a:gd name="connsiteY5" fmla="*/ 360363 h 361784"/>
                  <a:gd name="connsiteX6" fmla="*/ 92639 w 124409"/>
                  <a:gd name="connsiteY6" fmla="*/ 228600 h 361784"/>
                  <a:gd name="connsiteX7" fmla="*/ 86289 w 124409"/>
                  <a:gd name="connsiteY7" fmla="*/ 141288 h 361784"/>
                  <a:gd name="connsiteX8" fmla="*/ 79939 w 124409"/>
                  <a:gd name="connsiteY8" fmla="*/ 111125 h 361784"/>
                  <a:gd name="connsiteX9" fmla="*/ 124389 w 124409"/>
                  <a:gd name="connsiteY9" fmla="*/ 0 h 36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409" h="361784">
                    <a:moveTo>
                      <a:pt x="124389" y="0"/>
                    </a:moveTo>
                    <a:cubicBezTo>
                      <a:pt x="123331" y="-265"/>
                      <a:pt x="77822" y="83344"/>
                      <a:pt x="73589" y="109538"/>
                    </a:cubicBezTo>
                    <a:cubicBezTo>
                      <a:pt x="69356" y="135732"/>
                      <a:pt x="94226" y="143140"/>
                      <a:pt x="98989" y="157163"/>
                    </a:cubicBezTo>
                    <a:cubicBezTo>
                      <a:pt x="103752" y="171186"/>
                      <a:pt x="109308" y="171185"/>
                      <a:pt x="102164" y="193675"/>
                    </a:cubicBezTo>
                    <a:cubicBezTo>
                      <a:pt x="95020" y="216165"/>
                      <a:pt x="73059" y="264319"/>
                      <a:pt x="56126" y="292100"/>
                    </a:cubicBezTo>
                    <a:cubicBezTo>
                      <a:pt x="39193" y="319881"/>
                      <a:pt x="-5521" y="370946"/>
                      <a:pt x="564" y="360363"/>
                    </a:cubicBezTo>
                    <a:cubicBezTo>
                      <a:pt x="6649" y="349780"/>
                      <a:pt x="78352" y="265112"/>
                      <a:pt x="92639" y="228600"/>
                    </a:cubicBezTo>
                    <a:cubicBezTo>
                      <a:pt x="106926" y="192088"/>
                      <a:pt x="88406" y="160867"/>
                      <a:pt x="86289" y="141288"/>
                    </a:cubicBezTo>
                    <a:cubicBezTo>
                      <a:pt x="84172" y="121709"/>
                      <a:pt x="73854" y="129117"/>
                      <a:pt x="79939" y="111125"/>
                    </a:cubicBezTo>
                    <a:cubicBezTo>
                      <a:pt x="86024" y="93133"/>
                      <a:pt x="125447" y="265"/>
                      <a:pt x="12438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B443CB14-EC19-4C84-9070-62C3D7F0A59D}"/>
                  </a:ext>
                </a:extLst>
              </p:cNvPr>
              <p:cNvSpPr/>
              <p:nvPr/>
            </p:nvSpPr>
            <p:spPr>
              <a:xfrm>
                <a:off x="7383418" y="3087688"/>
                <a:ext cx="69895" cy="38915"/>
              </a:xfrm>
              <a:custGeom>
                <a:avLst/>
                <a:gdLst>
                  <a:gd name="connsiteX0" fmla="*/ 69895 w 69895"/>
                  <a:gd name="connsiteY0" fmla="*/ 0 h 38915"/>
                  <a:gd name="connsiteX1" fmla="*/ 45 w 69895"/>
                  <a:gd name="connsiteY1" fmla="*/ 38100 h 38915"/>
                  <a:gd name="connsiteX2" fmla="*/ 69895 w 69895"/>
                  <a:gd name="connsiteY2" fmla="*/ 0 h 38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895" h="38915">
                    <a:moveTo>
                      <a:pt x="69895" y="0"/>
                    </a:moveTo>
                    <a:cubicBezTo>
                      <a:pt x="69895" y="0"/>
                      <a:pt x="-2072" y="30692"/>
                      <a:pt x="45" y="38100"/>
                    </a:cubicBezTo>
                    <a:cubicBezTo>
                      <a:pt x="2162" y="45508"/>
                      <a:pt x="69895" y="0"/>
                      <a:pt x="6989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93186EBF-EB80-45AF-8B2E-6BB94C53F8FE}"/>
                  </a:ext>
                </a:extLst>
              </p:cNvPr>
              <p:cNvSpPr/>
              <p:nvPr/>
            </p:nvSpPr>
            <p:spPr>
              <a:xfrm>
                <a:off x="7464424" y="3128935"/>
                <a:ext cx="195343" cy="357310"/>
              </a:xfrm>
              <a:custGeom>
                <a:avLst/>
                <a:gdLst>
                  <a:gd name="connsiteX0" fmla="*/ 1 w 195343"/>
                  <a:gd name="connsiteY0" fmla="*/ 28 h 357310"/>
                  <a:gd name="connsiteX1" fmla="*/ 58739 w 195343"/>
                  <a:gd name="connsiteY1" fmla="*/ 87340 h 357310"/>
                  <a:gd name="connsiteX2" fmla="*/ 38101 w 195343"/>
                  <a:gd name="connsiteY2" fmla="*/ 131790 h 357310"/>
                  <a:gd name="connsiteX3" fmla="*/ 114301 w 195343"/>
                  <a:gd name="connsiteY3" fmla="*/ 198465 h 357310"/>
                  <a:gd name="connsiteX4" fmla="*/ 122239 w 195343"/>
                  <a:gd name="connsiteY4" fmla="*/ 233390 h 357310"/>
                  <a:gd name="connsiteX5" fmla="*/ 195264 w 195343"/>
                  <a:gd name="connsiteY5" fmla="*/ 357215 h 357310"/>
                  <a:gd name="connsiteX6" fmla="*/ 134939 w 195343"/>
                  <a:gd name="connsiteY6" fmla="*/ 252440 h 357310"/>
                  <a:gd name="connsiteX7" fmla="*/ 63501 w 195343"/>
                  <a:gd name="connsiteY7" fmla="*/ 168303 h 357310"/>
                  <a:gd name="connsiteX8" fmla="*/ 60326 w 195343"/>
                  <a:gd name="connsiteY8" fmla="*/ 104803 h 357310"/>
                  <a:gd name="connsiteX9" fmla="*/ 57151 w 195343"/>
                  <a:gd name="connsiteY9" fmla="*/ 77815 h 357310"/>
                  <a:gd name="connsiteX10" fmla="*/ 1 w 195343"/>
                  <a:gd name="connsiteY10" fmla="*/ 28 h 35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343" h="357310">
                    <a:moveTo>
                      <a:pt x="1" y="28"/>
                    </a:moveTo>
                    <a:cubicBezTo>
                      <a:pt x="266" y="1616"/>
                      <a:pt x="52389" y="65380"/>
                      <a:pt x="58739" y="87340"/>
                    </a:cubicBezTo>
                    <a:cubicBezTo>
                      <a:pt x="65089" y="109300"/>
                      <a:pt x="28841" y="113269"/>
                      <a:pt x="38101" y="131790"/>
                    </a:cubicBezTo>
                    <a:cubicBezTo>
                      <a:pt x="47361" y="150311"/>
                      <a:pt x="100278" y="181532"/>
                      <a:pt x="114301" y="198465"/>
                    </a:cubicBezTo>
                    <a:cubicBezTo>
                      <a:pt x="128324" y="215398"/>
                      <a:pt x="108745" y="206932"/>
                      <a:pt x="122239" y="233390"/>
                    </a:cubicBezTo>
                    <a:cubicBezTo>
                      <a:pt x="135733" y="259848"/>
                      <a:pt x="193147" y="354040"/>
                      <a:pt x="195264" y="357215"/>
                    </a:cubicBezTo>
                    <a:cubicBezTo>
                      <a:pt x="197381" y="360390"/>
                      <a:pt x="156899" y="283925"/>
                      <a:pt x="134939" y="252440"/>
                    </a:cubicBezTo>
                    <a:cubicBezTo>
                      <a:pt x="112979" y="220955"/>
                      <a:pt x="75936" y="192909"/>
                      <a:pt x="63501" y="168303"/>
                    </a:cubicBezTo>
                    <a:cubicBezTo>
                      <a:pt x="51066" y="143697"/>
                      <a:pt x="61384" y="119884"/>
                      <a:pt x="60326" y="104803"/>
                    </a:cubicBezTo>
                    <a:cubicBezTo>
                      <a:pt x="59268" y="89722"/>
                      <a:pt x="67470" y="92367"/>
                      <a:pt x="57151" y="77815"/>
                    </a:cubicBezTo>
                    <a:cubicBezTo>
                      <a:pt x="46832" y="63263"/>
                      <a:pt x="-264" y="-1560"/>
                      <a:pt x="1" y="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243705D4-51A6-4B07-BA0A-BCBA44294651}"/>
                  </a:ext>
                </a:extLst>
              </p:cNvPr>
              <p:cNvSpPr/>
              <p:nvPr/>
            </p:nvSpPr>
            <p:spPr>
              <a:xfrm>
                <a:off x="7066637" y="3192431"/>
                <a:ext cx="158607" cy="468273"/>
              </a:xfrm>
              <a:custGeom>
                <a:avLst/>
                <a:gdLst>
                  <a:gd name="connsiteX0" fmla="*/ 158076 w 158607"/>
                  <a:gd name="connsiteY0" fmla="*/ 32 h 468273"/>
                  <a:gd name="connsiteX1" fmla="*/ 5676 w 158607"/>
                  <a:gd name="connsiteY1" fmla="*/ 77819 h 468273"/>
                  <a:gd name="connsiteX2" fmla="*/ 31076 w 158607"/>
                  <a:gd name="connsiteY2" fmla="*/ 74644 h 468273"/>
                  <a:gd name="connsiteX3" fmla="*/ 16788 w 158607"/>
                  <a:gd name="connsiteY3" fmla="*/ 109569 h 468273"/>
                  <a:gd name="connsiteX4" fmla="*/ 21551 w 158607"/>
                  <a:gd name="connsiteY4" fmla="*/ 141319 h 468273"/>
                  <a:gd name="connsiteX5" fmla="*/ 23138 w 158607"/>
                  <a:gd name="connsiteY5" fmla="*/ 173069 h 468273"/>
                  <a:gd name="connsiteX6" fmla="*/ 23138 w 158607"/>
                  <a:gd name="connsiteY6" fmla="*/ 257207 h 468273"/>
                  <a:gd name="connsiteX7" fmla="*/ 26313 w 158607"/>
                  <a:gd name="connsiteY7" fmla="*/ 463582 h 468273"/>
                  <a:gd name="connsiteX8" fmla="*/ 24726 w 158607"/>
                  <a:gd name="connsiteY8" fmla="*/ 381032 h 468273"/>
                  <a:gd name="connsiteX9" fmla="*/ 66001 w 158607"/>
                  <a:gd name="connsiteY9" fmla="*/ 150844 h 468273"/>
                  <a:gd name="connsiteX10" fmla="*/ 35838 w 158607"/>
                  <a:gd name="connsiteY10" fmla="*/ 188944 h 468273"/>
                  <a:gd name="connsiteX11" fmla="*/ 23138 w 158607"/>
                  <a:gd name="connsiteY11" fmla="*/ 90519 h 468273"/>
                  <a:gd name="connsiteX12" fmla="*/ 54888 w 158607"/>
                  <a:gd name="connsiteY12" fmla="*/ 68294 h 468273"/>
                  <a:gd name="connsiteX13" fmla="*/ 158076 w 158607"/>
                  <a:gd name="connsiteY13" fmla="*/ 32 h 46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607" h="468273">
                    <a:moveTo>
                      <a:pt x="158076" y="32"/>
                    </a:moveTo>
                    <a:cubicBezTo>
                      <a:pt x="149874" y="1620"/>
                      <a:pt x="26843" y="65384"/>
                      <a:pt x="5676" y="77819"/>
                    </a:cubicBezTo>
                    <a:cubicBezTo>
                      <a:pt x="-15491" y="90254"/>
                      <a:pt x="29224" y="69352"/>
                      <a:pt x="31076" y="74644"/>
                    </a:cubicBezTo>
                    <a:cubicBezTo>
                      <a:pt x="32928" y="79936"/>
                      <a:pt x="18375" y="98457"/>
                      <a:pt x="16788" y="109569"/>
                    </a:cubicBezTo>
                    <a:cubicBezTo>
                      <a:pt x="15201" y="120681"/>
                      <a:pt x="20493" y="130736"/>
                      <a:pt x="21551" y="141319"/>
                    </a:cubicBezTo>
                    <a:cubicBezTo>
                      <a:pt x="22609" y="151902"/>
                      <a:pt x="22873" y="153754"/>
                      <a:pt x="23138" y="173069"/>
                    </a:cubicBezTo>
                    <a:cubicBezTo>
                      <a:pt x="23402" y="192384"/>
                      <a:pt x="22609" y="208788"/>
                      <a:pt x="23138" y="257207"/>
                    </a:cubicBezTo>
                    <a:cubicBezTo>
                      <a:pt x="23667" y="305626"/>
                      <a:pt x="26048" y="442945"/>
                      <a:pt x="26313" y="463582"/>
                    </a:cubicBezTo>
                    <a:cubicBezTo>
                      <a:pt x="26578" y="484219"/>
                      <a:pt x="18111" y="433155"/>
                      <a:pt x="24726" y="381032"/>
                    </a:cubicBezTo>
                    <a:cubicBezTo>
                      <a:pt x="31341" y="328909"/>
                      <a:pt x="64149" y="182859"/>
                      <a:pt x="66001" y="150844"/>
                    </a:cubicBezTo>
                    <a:cubicBezTo>
                      <a:pt x="67853" y="118829"/>
                      <a:pt x="42982" y="198998"/>
                      <a:pt x="35838" y="188944"/>
                    </a:cubicBezTo>
                    <a:cubicBezTo>
                      <a:pt x="28694" y="178890"/>
                      <a:pt x="19963" y="110627"/>
                      <a:pt x="23138" y="90519"/>
                    </a:cubicBezTo>
                    <a:cubicBezTo>
                      <a:pt x="26313" y="70411"/>
                      <a:pt x="32663" y="81259"/>
                      <a:pt x="54888" y="68294"/>
                    </a:cubicBezTo>
                    <a:cubicBezTo>
                      <a:pt x="77113" y="55330"/>
                      <a:pt x="166278" y="-1556"/>
                      <a:pt x="158076" y="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E2BB6C40-576E-4265-B06A-E1B79758DB63}"/>
                  </a:ext>
                </a:extLst>
              </p:cNvPr>
              <p:cNvSpPr/>
              <p:nvPr/>
            </p:nvSpPr>
            <p:spPr>
              <a:xfrm>
                <a:off x="7090127" y="3207440"/>
                <a:ext cx="167239" cy="159840"/>
              </a:xfrm>
              <a:custGeom>
                <a:avLst/>
                <a:gdLst>
                  <a:gd name="connsiteX0" fmla="*/ 166336 w 167239"/>
                  <a:gd name="connsiteY0" fmla="*/ 898 h 159840"/>
                  <a:gd name="connsiteX1" fmla="*/ 18698 w 167239"/>
                  <a:gd name="connsiteY1" fmla="*/ 129485 h 159840"/>
                  <a:gd name="connsiteX2" fmla="*/ 1236 w 167239"/>
                  <a:gd name="connsiteY2" fmla="*/ 159648 h 159840"/>
                  <a:gd name="connsiteX3" fmla="*/ 10761 w 167239"/>
                  <a:gd name="connsiteY3" fmla="*/ 121548 h 159840"/>
                  <a:gd name="connsiteX4" fmla="*/ 25048 w 167239"/>
                  <a:gd name="connsiteY4" fmla="*/ 78685 h 159840"/>
                  <a:gd name="connsiteX5" fmla="*/ 55211 w 167239"/>
                  <a:gd name="connsiteY5" fmla="*/ 45348 h 159840"/>
                  <a:gd name="connsiteX6" fmla="*/ 26636 w 167239"/>
                  <a:gd name="connsiteY6" fmla="*/ 94560 h 159840"/>
                  <a:gd name="connsiteX7" fmla="*/ 32986 w 167239"/>
                  <a:gd name="connsiteY7" fmla="*/ 96148 h 159840"/>
                  <a:gd name="connsiteX8" fmla="*/ 79023 w 167239"/>
                  <a:gd name="connsiteY8" fmla="*/ 72335 h 159840"/>
                  <a:gd name="connsiteX9" fmla="*/ 166336 w 167239"/>
                  <a:gd name="connsiteY9" fmla="*/ 898 h 15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7239" h="159840">
                    <a:moveTo>
                      <a:pt x="166336" y="898"/>
                    </a:moveTo>
                    <a:cubicBezTo>
                      <a:pt x="156282" y="10423"/>
                      <a:pt x="46215" y="103027"/>
                      <a:pt x="18698" y="129485"/>
                    </a:cubicBezTo>
                    <a:cubicBezTo>
                      <a:pt x="-8819" y="155943"/>
                      <a:pt x="2559" y="160971"/>
                      <a:pt x="1236" y="159648"/>
                    </a:cubicBezTo>
                    <a:cubicBezTo>
                      <a:pt x="-87" y="158325"/>
                      <a:pt x="6792" y="135042"/>
                      <a:pt x="10761" y="121548"/>
                    </a:cubicBezTo>
                    <a:cubicBezTo>
                      <a:pt x="14730" y="108054"/>
                      <a:pt x="17640" y="91385"/>
                      <a:pt x="25048" y="78685"/>
                    </a:cubicBezTo>
                    <a:cubicBezTo>
                      <a:pt x="32456" y="65985"/>
                      <a:pt x="54946" y="42702"/>
                      <a:pt x="55211" y="45348"/>
                    </a:cubicBezTo>
                    <a:cubicBezTo>
                      <a:pt x="55476" y="47994"/>
                      <a:pt x="30340" y="86093"/>
                      <a:pt x="26636" y="94560"/>
                    </a:cubicBezTo>
                    <a:cubicBezTo>
                      <a:pt x="22932" y="103027"/>
                      <a:pt x="24255" y="99852"/>
                      <a:pt x="32986" y="96148"/>
                    </a:cubicBezTo>
                    <a:cubicBezTo>
                      <a:pt x="41717" y="92444"/>
                      <a:pt x="58386" y="84241"/>
                      <a:pt x="79023" y="72335"/>
                    </a:cubicBezTo>
                    <a:cubicBezTo>
                      <a:pt x="99660" y="60429"/>
                      <a:pt x="176390" y="-8627"/>
                      <a:pt x="166336" y="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59A3A64F-FB9C-45FF-8B05-723D1E47EB15}"/>
                  </a:ext>
                </a:extLst>
              </p:cNvPr>
              <p:cNvSpPr/>
              <p:nvPr/>
            </p:nvSpPr>
            <p:spPr>
              <a:xfrm>
                <a:off x="7205663" y="3174731"/>
                <a:ext cx="302685" cy="176503"/>
              </a:xfrm>
              <a:custGeom>
                <a:avLst/>
                <a:gdLst>
                  <a:gd name="connsiteX0" fmla="*/ 69850 w 302685"/>
                  <a:gd name="connsiteY0" fmla="*/ 24082 h 176503"/>
                  <a:gd name="connsiteX1" fmla="*/ 233362 w 302685"/>
                  <a:gd name="connsiteY1" fmla="*/ 9794 h 176503"/>
                  <a:gd name="connsiteX2" fmla="*/ 295275 w 302685"/>
                  <a:gd name="connsiteY2" fmla="*/ 3444 h 176503"/>
                  <a:gd name="connsiteX3" fmla="*/ 255587 w 302685"/>
                  <a:gd name="connsiteY3" fmla="*/ 16144 h 176503"/>
                  <a:gd name="connsiteX4" fmla="*/ 233362 w 302685"/>
                  <a:gd name="connsiteY4" fmla="*/ 46307 h 176503"/>
                  <a:gd name="connsiteX5" fmla="*/ 177800 w 302685"/>
                  <a:gd name="connsiteY5" fmla="*/ 81232 h 176503"/>
                  <a:gd name="connsiteX6" fmla="*/ 0 w 302685"/>
                  <a:gd name="connsiteY6" fmla="*/ 176482 h 176503"/>
                  <a:gd name="connsiteX7" fmla="*/ 179387 w 302685"/>
                  <a:gd name="connsiteY7" fmla="*/ 90757 h 176503"/>
                  <a:gd name="connsiteX8" fmla="*/ 301625 w 302685"/>
                  <a:gd name="connsiteY8" fmla="*/ 28844 h 176503"/>
                  <a:gd name="connsiteX9" fmla="*/ 239712 w 302685"/>
                  <a:gd name="connsiteY9" fmla="*/ 43132 h 176503"/>
                  <a:gd name="connsiteX10" fmla="*/ 257175 w 302685"/>
                  <a:gd name="connsiteY10" fmla="*/ 16144 h 176503"/>
                  <a:gd name="connsiteX11" fmla="*/ 207962 w 302685"/>
                  <a:gd name="connsiteY11" fmla="*/ 269 h 176503"/>
                  <a:gd name="connsiteX12" fmla="*/ 166687 w 302685"/>
                  <a:gd name="connsiteY12" fmla="*/ 28844 h 176503"/>
                  <a:gd name="connsiteX13" fmla="*/ 165100 w 302685"/>
                  <a:gd name="connsiteY13" fmla="*/ 30432 h 176503"/>
                  <a:gd name="connsiteX14" fmla="*/ 69850 w 302685"/>
                  <a:gd name="connsiteY14" fmla="*/ 24082 h 17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685" h="176503">
                    <a:moveTo>
                      <a:pt x="69850" y="24082"/>
                    </a:moveTo>
                    <a:cubicBezTo>
                      <a:pt x="81227" y="20642"/>
                      <a:pt x="195791" y="13234"/>
                      <a:pt x="233362" y="9794"/>
                    </a:cubicBezTo>
                    <a:cubicBezTo>
                      <a:pt x="270933" y="6354"/>
                      <a:pt x="291571" y="2386"/>
                      <a:pt x="295275" y="3444"/>
                    </a:cubicBezTo>
                    <a:cubicBezTo>
                      <a:pt x="298979" y="4502"/>
                      <a:pt x="265906" y="9000"/>
                      <a:pt x="255587" y="16144"/>
                    </a:cubicBezTo>
                    <a:cubicBezTo>
                      <a:pt x="245268" y="23288"/>
                      <a:pt x="246326" y="35459"/>
                      <a:pt x="233362" y="46307"/>
                    </a:cubicBezTo>
                    <a:cubicBezTo>
                      <a:pt x="220398" y="57155"/>
                      <a:pt x="216694" y="59536"/>
                      <a:pt x="177800" y="81232"/>
                    </a:cubicBezTo>
                    <a:cubicBezTo>
                      <a:pt x="138906" y="102928"/>
                      <a:pt x="-264" y="174895"/>
                      <a:pt x="0" y="176482"/>
                    </a:cubicBezTo>
                    <a:cubicBezTo>
                      <a:pt x="264" y="178069"/>
                      <a:pt x="179387" y="90757"/>
                      <a:pt x="179387" y="90757"/>
                    </a:cubicBezTo>
                    <a:cubicBezTo>
                      <a:pt x="229658" y="66151"/>
                      <a:pt x="291571" y="36781"/>
                      <a:pt x="301625" y="28844"/>
                    </a:cubicBezTo>
                    <a:cubicBezTo>
                      <a:pt x="311679" y="20907"/>
                      <a:pt x="247120" y="45249"/>
                      <a:pt x="239712" y="43132"/>
                    </a:cubicBezTo>
                    <a:cubicBezTo>
                      <a:pt x="232304" y="41015"/>
                      <a:pt x="262467" y="23288"/>
                      <a:pt x="257175" y="16144"/>
                    </a:cubicBezTo>
                    <a:cubicBezTo>
                      <a:pt x="251883" y="9000"/>
                      <a:pt x="223043" y="-1848"/>
                      <a:pt x="207962" y="269"/>
                    </a:cubicBezTo>
                    <a:cubicBezTo>
                      <a:pt x="192881" y="2386"/>
                      <a:pt x="166687" y="28844"/>
                      <a:pt x="166687" y="28844"/>
                    </a:cubicBezTo>
                    <a:cubicBezTo>
                      <a:pt x="159543" y="33871"/>
                      <a:pt x="176212" y="31226"/>
                      <a:pt x="165100" y="30432"/>
                    </a:cubicBezTo>
                    <a:cubicBezTo>
                      <a:pt x="153988" y="29638"/>
                      <a:pt x="58473" y="27522"/>
                      <a:pt x="69850" y="240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D45635B6-96B9-4929-9A37-DE011AD1ACB4}"/>
                  </a:ext>
                </a:extLst>
              </p:cNvPr>
              <p:cNvSpPr/>
              <p:nvPr/>
            </p:nvSpPr>
            <p:spPr>
              <a:xfrm>
                <a:off x="7100952" y="3394000"/>
                <a:ext cx="215823" cy="248822"/>
              </a:xfrm>
              <a:custGeom>
                <a:avLst/>
                <a:gdLst>
                  <a:gd name="connsiteX0" fmla="*/ 47561 w 215823"/>
                  <a:gd name="connsiteY0" fmla="*/ 75 h 248822"/>
                  <a:gd name="connsiteX1" fmla="*/ 25336 w 215823"/>
                  <a:gd name="connsiteY1" fmla="*/ 106438 h 248822"/>
                  <a:gd name="connsiteX2" fmla="*/ 23748 w 215823"/>
                  <a:gd name="connsiteY2" fmla="*/ 165175 h 248822"/>
                  <a:gd name="connsiteX3" fmla="*/ 14223 w 215823"/>
                  <a:gd name="connsiteY3" fmla="*/ 247725 h 248822"/>
                  <a:gd name="connsiteX4" fmla="*/ 42798 w 215823"/>
                  <a:gd name="connsiteY4" fmla="*/ 209625 h 248822"/>
                  <a:gd name="connsiteX5" fmla="*/ 95186 w 215823"/>
                  <a:gd name="connsiteY5" fmla="*/ 166763 h 248822"/>
                  <a:gd name="connsiteX6" fmla="*/ 182498 w 215823"/>
                  <a:gd name="connsiteY6" fmla="*/ 138188 h 248822"/>
                  <a:gd name="connsiteX7" fmla="*/ 206311 w 215823"/>
                  <a:gd name="connsiteY7" fmla="*/ 144538 h 248822"/>
                  <a:gd name="connsiteX8" fmla="*/ 134873 w 215823"/>
                  <a:gd name="connsiteY8" fmla="*/ 187400 h 248822"/>
                  <a:gd name="connsiteX9" fmla="*/ 107886 w 215823"/>
                  <a:gd name="connsiteY9" fmla="*/ 212800 h 248822"/>
                  <a:gd name="connsiteX10" fmla="*/ 214248 w 215823"/>
                  <a:gd name="connsiteY10" fmla="*/ 135013 h 248822"/>
                  <a:gd name="connsiteX11" fmla="*/ 12636 w 215823"/>
                  <a:gd name="connsiteY11" fmla="*/ 217563 h 248822"/>
                  <a:gd name="connsiteX12" fmla="*/ 20573 w 215823"/>
                  <a:gd name="connsiteY12" fmla="*/ 168350 h 248822"/>
                  <a:gd name="connsiteX13" fmla="*/ 15811 w 215823"/>
                  <a:gd name="connsiteY13" fmla="*/ 123900 h 248822"/>
                  <a:gd name="connsiteX14" fmla="*/ 47561 w 215823"/>
                  <a:gd name="connsiteY14" fmla="*/ 75 h 24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823" h="248822">
                    <a:moveTo>
                      <a:pt x="47561" y="75"/>
                    </a:moveTo>
                    <a:cubicBezTo>
                      <a:pt x="49148" y="-2835"/>
                      <a:pt x="29305" y="78921"/>
                      <a:pt x="25336" y="106438"/>
                    </a:cubicBezTo>
                    <a:cubicBezTo>
                      <a:pt x="21367" y="133955"/>
                      <a:pt x="25600" y="141627"/>
                      <a:pt x="23748" y="165175"/>
                    </a:cubicBezTo>
                    <a:cubicBezTo>
                      <a:pt x="21896" y="188723"/>
                      <a:pt x="11048" y="240317"/>
                      <a:pt x="14223" y="247725"/>
                    </a:cubicBezTo>
                    <a:cubicBezTo>
                      <a:pt x="17398" y="255133"/>
                      <a:pt x="29304" y="223119"/>
                      <a:pt x="42798" y="209625"/>
                    </a:cubicBezTo>
                    <a:cubicBezTo>
                      <a:pt x="56292" y="196131"/>
                      <a:pt x="71903" y="178669"/>
                      <a:pt x="95186" y="166763"/>
                    </a:cubicBezTo>
                    <a:cubicBezTo>
                      <a:pt x="118469" y="154857"/>
                      <a:pt x="163977" y="141892"/>
                      <a:pt x="182498" y="138188"/>
                    </a:cubicBezTo>
                    <a:cubicBezTo>
                      <a:pt x="201019" y="134484"/>
                      <a:pt x="214248" y="136336"/>
                      <a:pt x="206311" y="144538"/>
                    </a:cubicBezTo>
                    <a:cubicBezTo>
                      <a:pt x="198374" y="152740"/>
                      <a:pt x="151277" y="176023"/>
                      <a:pt x="134873" y="187400"/>
                    </a:cubicBezTo>
                    <a:cubicBezTo>
                      <a:pt x="118469" y="198777"/>
                      <a:pt x="94657" y="221531"/>
                      <a:pt x="107886" y="212800"/>
                    </a:cubicBezTo>
                    <a:cubicBezTo>
                      <a:pt x="121115" y="204069"/>
                      <a:pt x="230123" y="134219"/>
                      <a:pt x="214248" y="135013"/>
                    </a:cubicBezTo>
                    <a:cubicBezTo>
                      <a:pt x="198373" y="135807"/>
                      <a:pt x="44915" y="212007"/>
                      <a:pt x="12636" y="217563"/>
                    </a:cubicBezTo>
                    <a:cubicBezTo>
                      <a:pt x="-19643" y="223119"/>
                      <a:pt x="20044" y="183961"/>
                      <a:pt x="20573" y="168350"/>
                    </a:cubicBezTo>
                    <a:cubicBezTo>
                      <a:pt x="21102" y="152740"/>
                      <a:pt x="13165" y="148242"/>
                      <a:pt x="15811" y="123900"/>
                    </a:cubicBezTo>
                    <a:cubicBezTo>
                      <a:pt x="18457" y="99558"/>
                      <a:pt x="45974" y="2985"/>
                      <a:pt x="47561" y="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DB8AF9DC-FA77-41AF-B30F-F543E7578BA4}"/>
                  </a:ext>
                </a:extLst>
              </p:cNvPr>
              <p:cNvSpPr/>
              <p:nvPr/>
            </p:nvSpPr>
            <p:spPr>
              <a:xfrm>
                <a:off x="7126646" y="3347917"/>
                <a:ext cx="415568" cy="246450"/>
              </a:xfrm>
              <a:custGeom>
                <a:avLst/>
                <a:gdLst>
                  <a:gd name="connsiteX0" fmla="*/ 42504 w 415568"/>
                  <a:gd name="connsiteY0" fmla="*/ 121 h 246450"/>
                  <a:gd name="connsiteX1" fmla="*/ 37742 w 415568"/>
                  <a:gd name="connsiteY1" fmla="*/ 108071 h 246450"/>
                  <a:gd name="connsiteX2" fmla="*/ 25042 w 415568"/>
                  <a:gd name="connsiteY2" fmla="*/ 179508 h 246450"/>
                  <a:gd name="connsiteX3" fmla="*/ 4404 w 415568"/>
                  <a:gd name="connsiteY3" fmla="*/ 246183 h 246450"/>
                  <a:gd name="connsiteX4" fmla="*/ 52029 w 415568"/>
                  <a:gd name="connsiteY4" fmla="*/ 201733 h 246450"/>
                  <a:gd name="connsiteX5" fmla="*/ 88542 w 415568"/>
                  <a:gd name="connsiteY5" fmla="*/ 171571 h 246450"/>
                  <a:gd name="connsiteX6" fmla="*/ 204429 w 415568"/>
                  <a:gd name="connsiteY6" fmla="*/ 136646 h 246450"/>
                  <a:gd name="connsiteX7" fmla="*/ 415567 w 415568"/>
                  <a:gd name="connsiteY7" fmla="*/ 87433 h 246450"/>
                  <a:gd name="connsiteX8" fmla="*/ 207604 w 415568"/>
                  <a:gd name="connsiteY8" fmla="*/ 128708 h 246450"/>
                  <a:gd name="connsiteX9" fmla="*/ 63142 w 415568"/>
                  <a:gd name="connsiteY9" fmla="*/ 190621 h 246450"/>
                  <a:gd name="connsiteX10" fmla="*/ 1229 w 415568"/>
                  <a:gd name="connsiteY10" fmla="*/ 228721 h 246450"/>
                  <a:gd name="connsiteX11" fmla="*/ 21867 w 415568"/>
                  <a:gd name="connsiteY11" fmla="*/ 171571 h 246450"/>
                  <a:gd name="connsiteX12" fmla="*/ 21867 w 415568"/>
                  <a:gd name="connsiteY12" fmla="*/ 130296 h 246450"/>
                  <a:gd name="connsiteX13" fmla="*/ 42504 w 415568"/>
                  <a:gd name="connsiteY13" fmla="*/ 121 h 24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5568" h="246450">
                    <a:moveTo>
                      <a:pt x="42504" y="121"/>
                    </a:moveTo>
                    <a:cubicBezTo>
                      <a:pt x="45150" y="-3583"/>
                      <a:pt x="40652" y="78173"/>
                      <a:pt x="37742" y="108071"/>
                    </a:cubicBezTo>
                    <a:cubicBezTo>
                      <a:pt x="34832" y="137969"/>
                      <a:pt x="30598" y="156489"/>
                      <a:pt x="25042" y="179508"/>
                    </a:cubicBezTo>
                    <a:cubicBezTo>
                      <a:pt x="19486" y="202527"/>
                      <a:pt x="-94" y="242479"/>
                      <a:pt x="4404" y="246183"/>
                    </a:cubicBezTo>
                    <a:cubicBezTo>
                      <a:pt x="8902" y="249887"/>
                      <a:pt x="38006" y="214168"/>
                      <a:pt x="52029" y="201733"/>
                    </a:cubicBezTo>
                    <a:cubicBezTo>
                      <a:pt x="66052" y="189298"/>
                      <a:pt x="63142" y="182419"/>
                      <a:pt x="88542" y="171571"/>
                    </a:cubicBezTo>
                    <a:cubicBezTo>
                      <a:pt x="113942" y="160723"/>
                      <a:pt x="149925" y="150669"/>
                      <a:pt x="204429" y="136646"/>
                    </a:cubicBezTo>
                    <a:cubicBezTo>
                      <a:pt x="258933" y="122623"/>
                      <a:pt x="415038" y="88756"/>
                      <a:pt x="415567" y="87433"/>
                    </a:cubicBezTo>
                    <a:cubicBezTo>
                      <a:pt x="416096" y="86110"/>
                      <a:pt x="266341" y="111510"/>
                      <a:pt x="207604" y="128708"/>
                    </a:cubicBezTo>
                    <a:cubicBezTo>
                      <a:pt x="148867" y="145906"/>
                      <a:pt x="97538" y="173952"/>
                      <a:pt x="63142" y="190621"/>
                    </a:cubicBezTo>
                    <a:cubicBezTo>
                      <a:pt x="28746" y="207290"/>
                      <a:pt x="8108" y="231896"/>
                      <a:pt x="1229" y="228721"/>
                    </a:cubicBezTo>
                    <a:cubicBezTo>
                      <a:pt x="-5650" y="225546"/>
                      <a:pt x="18427" y="187975"/>
                      <a:pt x="21867" y="171571"/>
                    </a:cubicBezTo>
                    <a:cubicBezTo>
                      <a:pt x="25307" y="155167"/>
                      <a:pt x="19750" y="156754"/>
                      <a:pt x="21867" y="130296"/>
                    </a:cubicBezTo>
                    <a:cubicBezTo>
                      <a:pt x="23984" y="103838"/>
                      <a:pt x="39858" y="3825"/>
                      <a:pt x="42504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7D8F1A58-C104-4CB9-A469-96B25F0E3930}"/>
                  </a:ext>
                </a:extLst>
              </p:cNvPr>
              <p:cNvSpPr/>
              <p:nvPr/>
            </p:nvSpPr>
            <p:spPr>
              <a:xfrm>
                <a:off x="7150044" y="3290886"/>
                <a:ext cx="380371" cy="228620"/>
              </a:xfrm>
              <a:custGeom>
                <a:avLst/>
                <a:gdLst>
                  <a:gd name="connsiteX0" fmla="*/ 56 w 380371"/>
                  <a:gd name="connsiteY0" fmla="*/ 228602 h 228620"/>
                  <a:gd name="connsiteX1" fmla="*/ 144519 w 380371"/>
                  <a:gd name="connsiteY1" fmla="*/ 128589 h 228620"/>
                  <a:gd name="connsiteX2" fmla="*/ 336606 w 380371"/>
                  <a:gd name="connsiteY2" fmla="*/ 44452 h 228620"/>
                  <a:gd name="connsiteX3" fmla="*/ 377881 w 380371"/>
                  <a:gd name="connsiteY3" fmla="*/ 2 h 228620"/>
                  <a:gd name="connsiteX4" fmla="*/ 288981 w 380371"/>
                  <a:gd name="connsiteY4" fmla="*/ 46039 h 228620"/>
                  <a:gd name="connsiteX5" fmla="*/ 160394 w 380371"/>
                  <a:gd name="connsiteY5" fmla="*/ 120652 h 228620"/>
                  <a:gd name="connsiteX6" fmla="*/ 56 w 380371"/>
                  <a:gd name="connsiteY6" fmla="*/ 228602 h 22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71" h="228620">
                    <a:moveTo>
                      <a:pt x="56" y="228602"/>
                    </a:moveTo>
                    <a:cubicBezTo>
                      <a:pt x="-2590" y="229925"/>
                      <a:pt x="88427" y="159281"/>
                      <a:pt x="144519" y="128589"/>
                    </a:cubicBezTo>
                    <a:cubicBezTo>
                      <a:pt x="200611" y="97897"/>
                      <a:pt x="297712" y="65883"/>
                      <a:pt x="336606" y="44452"/>
                    </a:cubicBezTo>
                    <a:cubicBezTo>
                      <a:pt x="375500" y="23021"/>
                      <a:pt x="385818" y="-262"/>
                      <a:pt x="377881" y="2"/>
                    </a:cubicBezTo>
                    <a:cubicBezTo>
                      <a:pt x="369944" y="266"/>
                      <a:pt x="325229" y="25931"/>
                      <a:pt x="288981" y="46039"/>
                    </a:cubicBezTo>
                    <a:cubicBezTo>
                      <a:pt x="252733" y="66147"/>
                      <a:pt x="206431" y="91283"/>
                      <a:pt x="160394" y="120652"/>
                    </a:cubicBezTo>
                    <a:cubicBezTo>
                      <a:pt x="114357" y="150021"/>
                      <a:pt x="2702" y="227279"/>
                      <a:pt x="56" y="2286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680EF288-3F11-4A6E-AC45-705650CDDEFF}"/>
                  </a:ext>
                </a:extLst>
              </p:cNvPr>
              <p:cNvSpPr/>
              <p:nvPr/>
            </p:nvSpPr>
            <p:spPr>
              <a:xfrm>
                <a:off x="7158035" y="3323101"/>
                <a:ext cx="288019" cy="148945"/>
              </a:xfrm>
              <a:custGeom>
                <a:avLst/>
                <a:gdLst>
                  <a:gd name="connsiteX0" fmla="*/ 285753 w 288019"/>
                  <a:gd name="connsiteY0" fmla="*/ 1124 h 148945"/>
                  <a:gd name="connsiteX1" fmla="*/ 66678 w 288019"/>
                  <a:gd name="connsiteY1" fmla="*/ 94787 h 148945"/>
                  <a:gd name="connsiteX2" fmla="*/ 3 w 288019"/>
                  <a:gd name="connsiteY2" fmla="*/ 148762 h 148945"/>
                  <a:gd name="connsiteX3" fmla="*/ 63503 w 288019"/>
                  <a:gd name="connsiteY3" fmla="*/ 77324 h 148945"/>
                  <a:gd name="connsiteX4" fmla="*/ 65090 w 288019"/>
                  <a:gd name="connsiteY4" fmla="*/ 59862 h 148945"/>
                  <a:gd name="connsiteX5" fmla="*/ 20640 w 288019"/>
                  <a:gd name="connsiteY5" fmla="*/ 80499 h 148945"/>
                  <a:gd name="connsiteX6" fmla="*/ 20640 w 288019"/>
                  <a:gd name="connsiteY6" fmla="*/ 80499 h 148945"/>
                  <a:gd name="connsiteX7" fmla="*/ 95253 w 288019"/>
                  <a:gd name="connsiteY7" fmla="*/ 55099 h 148945"/>
                  <a:gd name="connsiteX8" fmla="*/ 93665 w 288019"/>
                  <a:gd name="connsiteY8" fmla="*/ 70974 h 148945"/>
                  <a:gd name="connsiteX9" fmla="*/ 177803 w 288019"/>
                  <a:gd name="connsiteY9" fmla="*/ 43987 h 148945"/>
                  <a:gd name="connsiteX10" fmla="*/ 285753 w 288019"/>
                  <a:gd name="connsiteY10" fmla="*/ 1124 h 148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019" h="148945">
                    <a:moveTo>
                      <a:pt x="285753" y="1124"/>
                    </a:moveTo>
                    <a:cubicBezTo>
                      <a:pt x="267232" y="9591"/>
                      <a:pt x="114303" y="70181"/>
                      <a:pt x="66678" y="94787"/>
                    </a:cubicBezTo>
                    <a:cubicBezTo>
                      <a:pt x="19053" y="119393"/>
                      <a:pt x="532" y="151673"/>
                      <a:pt x="3" y="148762"/>
                    </a:cubicBezTo>
                    <a:cubicBezTo>
                      <a:pt x="-526" y="145852"/>
                      <a:pt x="52655" y="92141"/>
                      <a:pt x="63503" y="77324"/>
                    </a:cubicBezTo>
                    <a:cubicBezTo>
                      <a:pt x="74351" y="62507"/>
                      <a:pt x="72234" y="59333"/>
                      <a:pt x="65090" y="59862"/>
                    </a:cubicBezTo>
                    <a:cubicBezTo>
                      <a:pt x="57946" y="60391"/>
                      <a:pt x="28048" y="77060"/>
                      <a:pt x="20640" y="80499"/>
                    </a:cubicBezTo>
                    <a:lnTo>
                      <a:pt x="20640" y="80499"/>
                    </a:lnTo>
                    <a:cubicBezTo>
                      <a:pt x="33075" y="76266"/>
                      <a:pt x="83082" y="56686"/>
                      <a:pt x="95253" y="55099"/>
                    </a:cubicBezTo>
                    <a:cubicBezTo>
                      <a:pt x="107424" y="53512"/>
                      <a:pt x="79907" y="72826"/>
                      <a:pt x="93665" y="70974"/>
                    </a:cubicBezTo>
                    <a:cubicBezTo>
                      <a:pt x="107423" y="69122"/>
                      <a:pt x="151609" y="53512"/>
                      <a:pt x="177803" y="43987"/>
                    </a:cubicBezTo>
                    <a:cubicBezTo>
                      <a:pt x="203997" y="34462"/>
                      <a:pt x="304274" y="-7343"/>
                      <a:pt x="285753" y="1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5EAB9738-22A1-41B9-BC6C-331C6C7F0541}"/>
                  </a:ext>
                </a:extLst>
              </p:cNvPr>
              <p:cNvSpPr/>
              <p:nvPr/>
            </p:nvSpPr>
            <p:spPr>
              <a:xfrm>
                <a:off x="7006915" y="3310875"/>
                <a:ext cx="159175" cy="417940"/>
              </a:xfrm>
              <a:custGeom>
                <a:avLst/>
                <a:gdLst>
                  <a:gd name="connsiteX0" fmla="*/ 81273 w 159175"/>
                  <a:gd name="connsiteY0" fmla="*/ 84788 h 417940"/>
                  <a:gd name="connsiteX1" fmla="*/ 73335 w 159175"/>
                  <a:gd name="connsiteY1" fmla="*/ 178450 h 417940"/>
                  <a:gd name="connsiteX2" fmla="*/ 51110 w 159175"/>
                  <a:gd name="connsiteY2" fmla="*/ 143525 h 417940"/>
                  <a:gd name="connsiteX3" fmla="*/ 63810 w 159175"/>
                  <a:gd name="connsiteY3" fmla="*/ 194325 h 417940"/>
                  <a:gd name="connsiteX4" fmla="*/ 62223 w 159175"/>
                  <a:gd name="connsiteY4" fmla="*/ 241950 h 417940"/>
                  <a:gd name="connsiteX5" fmla="*/ 54285 w 159175"/>
                  <a:gd name="connsiteY5" fmla="*/ 229250 h 417940"/>
                  <a:gd name="connsiteX6" fmla="*/ 55873 w 159175"/>
                  <a:gd name="connsiteY6" fmla="*/ 291163 h 417940"/>
                  <a:gd name="connsiteX7" fmla="*/ 35235 w 159175"/>
                  <a:gd name="connsiteY7" fmla="*/ 295925 h 417940"/>
                  <a:gd name="connsiteX8" fmla="*/ 81273 w 159175"/>
                  <a:gd name="connsiteY8" fmla="*/ 351488 h 417940"/>
                  <a:gd name="connsiteX9" fmla="*/ 43173 w 159175"/>
                  <a:gd name="connsiteY9" fmla="*/ 332438 h 417940"/>
                  <a:gd name="connsiteX10" fmla="*/ 310 w 159175"/>
                  <a:gd name="connsiteY10" fmla="*/ 308625 h 417940"/>
                  <a:gd name="connsiteX11" fmla="*/ 25710 w 159175"/>
                  <a:gd name="connsiteY11" fmla="*/ 386413 h 417940"/>
                  <a:gd name="connsiteX12" fmla="*/ 60635 w 159175"/>
                  <a:gd name="connsiteY12" fmla="*/ 376888 h 417940"/>
                  <a:gd name="connsiteX13" fmla="*/ 89210 w 159175"/>
                  <a:gd name="connsiteY13" fmla="*/ 368950 h 417940"/>
                  <a:gd name="connsiteX14" fmla="*/ 106673 w 159175"/>
                  <a:gd name="connsiteY14" fmla="*/ 416575 h 417940"/>
                  <a:gd name="connsiteX15" fmla="*/ 159060 w 159175"/>
                  <a:gd name="connsiteY15" fmla="*/ 307038 h 417940"/>
                  <a:gd name="connsiteX16" fmla="*/ 90798 w 159175"/>
                  <a:gd name="connsiteY16" fmla="*/ 340375 h 417940"/>
                  <a:gd name="connsiteX17" fmla="*/ 100323 w 159175"/>
                  <a:gd name="connsiteY17" fmla="*/ 246713 h 417940"/>
                  <a:gd name="connsiteX18" fmla="*/ 108260 w 159175"/>
                  <a:gd name="connsiteY18" fmla="*/ 153050 h 417940"/>
                  <a:gd name="connsiteX19" fmla="*/ 87623 w 159175"/>
                  <a:gd name="connsiteY19" fmla="*/ 650 h 417940"/>
                  <a:gd name="connsiteX20" fmla="*/ 81273 w 159175"/>
                  <a:gd name="connsiteY20" fmla="*/ 84788 h 41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175" h="417940">
                    <a:moveTo>
                      <a:pt x="81273" y="84788"/>
                    </a:moveTo>
                    <a:cubicBezTo>
                      <a:pt x="78892" y="114421"/>
                      <a:pt x="78362" y="168661"/>
                      <a:pt x="73335" y="178450"/>
                    </a:cubicBezTo>
                    <a:cubicBezTo>
                      <a:pt x="68308" y="188240"/>
                      <a:pt x="52697" y="140879"/>
                      <a:pt x="51110" y="143525"/>
                    </a:cubicBezTo>
                    <a:cubicBezTo>
                      <a:pt x="49522" y="146171"/>
                      <a:pt x="61958" y="177921"/>
                      <a:pt x="63810" y="194325"/>
                    </a:cubicBezTo>
                    <a:cubicBezTo>
                      <a:pt x="65662" y="210729"/>
                      <a:pt x="63810" y="236129"/>
                      <a:pt x="62223" y="241950"/>
                    </a:cubicBezTo>
                    <a:cubicBezTo>
                      <a:pt x="60635" y="247771"/>
                      <a:pt x="55343" y="221048"/>
                      <a:pt x="54285" y="229250"/>
                    </a:cubicBezTo>
                    <a:cubicBezTo>
                      <a:pt x="53227" y="237452"/>
                      <a:pt x="59048" y="280050"/>
                      <a:pt x="55873" y="291163"/>
                    </a:cubicBezTo>
                    <a:cubicBezTo>
                      <a:pt x="52698" y="302276"/>
                      <a:pt x="31002" y="285871"/>
                      <a:pt x="35235" y="295925"/>
                    </a:cubicBezTo>
                    <a:cubicBezTo>
                      <a:pt x="39468" y="305979"/>
                      <a:pt x="79950" y="345403"/>
                      <a:pt x="81273" y="351488"/>
                    </a:cubicBezTo>
                    <a:cubicBezTo>
                      <a:pt x="82596" y="357573"/>
                      <a:pt x="56667" y="339582"/>
                      <a:pt x="43173" y="332438"/>
                    </a:cubicBezTo>
                    <a:cubicBezTo>
                      <a:pt x="29679" y="325294"/>
                      <a:pt x="3220" y="299629"/>
                      <a:pt x="310" y="308625"/>
                    </a:cubicBezTo>
                    <a:cubicBezTo>
                      <a:pt x="-2600" y="317621"/>
                      <a:pt x="15656" y="375036"/>
                      <a:pt x="25710" y="386413"/>
                    </a:cubicBezTo>
                    <a:cubicBezTo>
                      <a:pt x="35764" y="397790"/>
                      <a:pt x="50052" y="379798"/>
                      <a:pt x="60635" y="376888"/>
                    </a:cubicBezTo>
                    <a:cubicBezTo>
                      <a:pt x="71218" y="373978"/>
                      <a:pt x="81537" y="362336"/>
                      <a:pt x="89210" y="368950"/>
                    </a:cubicBezTo>
                    <a:cubicBezTo>
                      <a:pt x="96883" y="375565"/>
                      <a:pt x="95031" y="426894"/>
                      <a:pt x="106673" y="416575"/>
                    </a:cubicBezTo>
                    <a:cubicBezTo>
                      <a:pt x="118315" y="406256"/>
                      <a:pt x="161706" y="319738"/>
                      <a:pt x="159060" y="307038"/>
                    </a:cubicBezTo>
                    <a:cubicBezTo>
                      <a:pt x="156414" y="294338"/>
                      <a:pt x="100588" y="350429"/>
                      <a:pt x="90798" y="340375"/>
                    </a:cubicBezTo>
                    <a:cubicBezTo>
                      <a:pt x="81008" y="330321"/>
                      <a:pt x="97413" y="277934"/>
                      <a:pt x="100323" y="246713"/>
                    </a:cubicBezTo>
                    <a:cubicBezTo>
                      <a:pt x="103233" y="215492"/>
                      <a:pt x="110377" y="194060"/>
                      <a:pt x="108260" y="153050"/>
                    </a:cubicBezTo>
                    <a:cubicBezTo>
                      <a:pt x="106143" y="112040"/>
                      <a:pt x="91856" y="8323"/>
                      <a:pt x="87623" y="650"/>
                    </a:cubicBezTo>
                    <a:cubicBezTo>
                      <a:pt x="83390" y="-7023"/>
                      <a:pt x="83654" y="55155"/>
                      <a:pt x="81273" y="847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8385F6E1-8DEE-4846-B3E1-C064AD9C32F4}"/>
                  </a:ext>
                </a:extLst>
              </p:cNvPr>
              <p:cNvSpPr/>
              <p:nvPr/>
            </p:nvSpPr>
            <p:spPr>
              <a:xfrm>
                <a:off x="7007224" y="3549645"/>
                <a:ext cx="281198" cy="194554"/>
              </a:xfrm>
              <a:custGeom>
                <a:avLst/>
                <a:gdLst>
                  <a:gd name="connsiteX0" fmla="*/ 280989 w 281198"/>
                  <a:gd name="connsiteY0" fmla="*/ 5 h 194554"/>
                  <a:gd name="connsiteX1" fmla="*/ 196851 w 281198"/>
                  <a:gd name="connsiteY1" fmla="*/ 50805 h 194554"/>
                  <a:gd name="connsiteX2" fmla="*/ 214314 w 281198"/>
                  <a:gd name="connsiteY2" fmla="*/ 90493 h 194554"/>
                  <a:gd name="connsiteX3" fmla="*/ 266701 w 281198"/>
                  <a:gd name="connsiteY3" fmla="*/ 73030 h 194554"/>
                  <a:gd name="connsiteX4" fmla="*/ 211139 w 281198"/>
                  <a:gd name="connsiteY4" fmla="*/ 117480 h 194554"/>
                  <a:gd name="connsiteX5" fmla="*/ 173039 w 281198"/>
                  <a:gd name="connsiteY5" fmla="*/ 185743 h 194554"/>
                  <a:gd name="connsiteX6" fmla="*/ 141289 w 281198"/>
                  <a:gd name="connsiteY6" fmla="*/ 193680 h 194554"/>
                  <a:gd name="connsiteX7" fmla="*/ 61914 w 281198"/>
                  <a:gd name="connsiteY7" fmla="*/ 185743 h 194554"/>
                  <a:gd name="connsiteX8" fmla="*/ 1 w 281198"/>
                  <a:gd name="connsiteY8" fmla="*/ 174630 h 194554"/>
                  <a:gd name="connsiteX9" fmla="*/ 60326 w 281198"/>
                  <a:gd name="connsiteY9" fmla="*/ 158755 h 194554"/>
                  <a:gd name="connsiteX10" fmla="*/ 69851 w 281198"/>
                  <a:gd name="connsiteY10" fmla="*/ 141293 h 194554"/>
                  <a:gd name="connsiteX11" fmla="*/ 134939 w 281198"/>
                  <a:gd name="connsiteY11" fmla="*/ 182568 h 194554"/>
                  <a:gd name="connsiteX12" fmla="*/ 196851 w 281198"/>
                  <a:gd name="connsiteY12" fmla="*/ 165105 h 194554"/>
                  <a:gd name="connsiteX13" fmla="*/ 204789 w 281198"/>
                  <a:gd name="connsiteY13" fmla="*/ 146055 h 194554"/>
                  <a:gd name="connsiteX14" fmla="*/ 180976 w 281198"/>
                  <a:gd name="connsiteY14" fmla="*/ 104780 h 194554"/>
                  <a:gd name="connsiteX15" fmla="*/ 166689 w 281198"/>
                  <a:gd name="connsiteY15" fmla="*/ 69855 h 194554"/>
                  <a:gd name="connsiteX16" fmla="*/ 168276 w 281198"/>
                  <a:gd name="connsiteY16" fmla="*/ 53980 h 194554"/>
                  <a:gd name="connsiteX17" fmla="*/ 280989 w 281198"/>
                  <a:gd name="connsiteY17" fmla="*/ 5 h 19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1198" h="194554">
                    <a:moveTo>
                      <a:pt x="280989" y="5"/>
                    </a:moveTo>
                    <a:cubicBezTo>
                      <a:pt x="285752" y="-524"/>
                      <a:pt x="207964" y="35724"/>
                      <a:pt x="196851" y="50805"/>
                    </a:cubicBezTo>
                    <a:cubicBezTo>
                      <a:pt x="185738" y="65886"/>
                      <a:pt x="202672" y="86789"/>
                      <a:pt x="214314" y="90493"/>
                    </a:cubicBezTo>
                    <a:cubicBezTo>
                      <a:pt x="225956" y="94197"/>
                      <a:pt x="267230" y="68532"/>
                      <a:pt x="266701" y="73030"/>
                    </a:cubicBezTo>
                    <a:cubicBezTo>
                      <a:pt x="266172" y="77528"/>
                      <a:pt x="226749" y="98695"/>
                      <a:pt x="211139" y="117480"/>
                    </a:cubicBezTo>
                    <a:cubicBezTo>
                      <a:pt x="195529" y="136266"/>
                      <a:pt x="184681" y="173043"/>
                      <a:pt x="173039" y="185743"/>
                    </a:cubicBezTo>
                    <a:cubicBezTo>
                      <a:pt x="161397" y="198443"/>
                      <a:pt x="159810" y="193680"/>
                      <a:pt x="141289" y="193680"/>
                    </a:cubicBezTo>
                    <a:cubicBezTo>
                      <a:pt x="122768" y="193680"/>
                      <a:pt x="85462" y="188918"/>
                      <a:pt x="61914" y="185743"/>
                    </a:cubicBezTo>
                    <a:cubicBezTo>
                      <a:pt x="38366" y="182568"/>
                      <a:pt x="266" y="179128"/>
                      <a:pt x="1" y="174630"/>
                    </a:cubicBezTo>
                    <a:cubicBezTo>
                      <a:pt x="-264" y="170132"/>
                      <a:pt x="48684" y="164311"/>
                      <a:pt x="60326" y="158755"/>
                    </a:cubicBezTo>
                    <a:cubicBezTo>
                      <a:pt x="71968" y="153199"/>
                      <a:pt x="57415" y="137324"/>
                      <a:pt x="69851" y="141293"/>
                    </a:cubicBezTo>
                    <a:cubicBezTo>
                      <a:pt x="82287" y="145262"/>
                      <a:pt x="113772" y="178599"/>
                      <a:pt x="134939" y="182568"/>
                    </a:cubicBezTo>
                    <a:cubicBezTo>
                      <a:pt x="156106" y="186537"/>
                      <a:pt x="185209" y="171190"/>
                      <a:pt x="196851" y="165105"/>
                    </a:cubicBezTo>
                    <a:cubicBezTo>
                      <a:pt x="208493" y="159020"/>
                      <a:pt x="207435" y="156109"/>
                      <a:pt x="204789" y="146055"/>
                    </a:cubicBezTo>
                    <a:cubicBezTo>
                      <a:pt x="202143" y="136001"/>
                      <a:pt x="187326" y="117480"/>
                      <a:pt x="180976" y="104780"/>
                    </a:cubicBezTo>
                    <a:cubicBezTo>
                      <a:pt x="174626" y="92080"/>
                      <a:pt x="168806" y="78322"/>
                      <a:pt x="166689" y="69855"/>
                    </a:cubicBezTo>
                    <a:cubicBezTo>
                      <a:pt x="164572" y="61388"/>
                      <a:pt x="150814" y="66944"/>
                      <a:pt x="168276" y="53980"/>
                    </a:cubicBezTo>
                    <a:cubicBezTo>
                      <a:pt x="185738" y="41016"/>
                      <a:pt x="276226" y="534"/>
                      <a:pt x="280989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82CF0C46-A367-4A7E-A738-63007C1BF46D}"/>
                  </a:ext>
                </a:extLst>
              </p:cNvPr>
              <p:cNvSpPr/>
              <p:nvPr/>
            </p:nvSpPr>
            <p:spPr>
              <a:xfrm>
                <a:off x="7175297" y="3513586"/>
                <a:ext cx="576667" cy="235501"/>
              </a:xfrm>
              <a:custGeom>
                <a:avLst/>
                <a:gdLst>
                  <a:gd name="connsiteX0" fmla="*/ 157366 w 576667"/>
                  <a:gd name="connsiteY0" fmla="*/ 34477 h 235501"/>
                  <a:gd name="connsiteX1" fmla="*/ 36716 w 576667"/>
                  <a:gd name="connsiteY1" fmla="*/ 113852 h 235501"/>
                  <a:gd name="connsiteX2" fmla="*/ 208166 w 576667"/>
                  <a:gd name="connsiteY2" fmla="*/ 67814 h 235501"/>
                  <a:gd name="connsiteX3" fmla="*/ 231978 w 576667"/>
                  <a:gd name="connsiteY3" fmla="*/ 58289 h 235501"/>
                  <a:gd name="connsiteX4" fmla="*/ 458991 w 576667"/>
                  <a:gd name="connsiteY4" fmla="*/ 1139 h 235501"/>
                  <a:gd name="connsiteX5" fmla="*/ 435178 w 576667"/>
                  <a:gd name="connsiteY5" fmla="*/ 24952 h 235501"/>
                  <a:gd name="connsiteX6" fmla="*/ 422478 w 576667"/>
                  <a:gd name="connsiteY6" fmla="*/ 40827 h 235501"/>
                  <a:gd name="connsiteX7" fmla="*/ 465341 w 576667"/>
                  <a:gd name="connsiteY7" fmla="*/ 90039 h 235501"/>
                  <a:gd name="connsiteX8" fmla="*/ 576466 w 576667"/>
                  <a:gd name="connsiteY8" fmla="*/ 186877 h 235501"/>
                  <a:gd name="connsiteX9" fmla="*/ 435178 w 576667"/>
                  <a:gd name="connsiteY9" fmla="*/ 90039 h 235501"/>
                  <a:gd name="connsiteX10" fmla="*/ 344691 w 576667"/>
                  <a:gd name="connsiteY10" fmla="*/ 83689 h 235501"/>
                  <a:gd name="connsiteX11" fmla="*/ 216103 w 576667"/>
                  <a:gd name="connsiteY11" fmla="*/ 105914 h 235501"/>
                  <a:gd name="connsiteX12" fmla="*/ 89103 w 576667"/>
                  <a:gd name="connsiteY12" fmla="*/ 183702 h 235501"/>
                  <a:gd name="connsiteX13" fmla="*/ 12903 w 576667"/>
                  <a:gd name="connsiteY13" fmla="*/ 231327 h 235501"/>
                  <a:gd name="connsiteX14" fmla="*/ 363741 w 576667"/>
                  <a:gd name="connsiteY14" fmla="*/ 75752 h 235501"/>
                  <a:gd name="connsiteX15" fmla="*/ 471691 w 576667"/>
                  <a:gd name="connsiteY15" fmla="*/ 90039 h 235501"/>
                  <a:gd name="connsiteX16" fmla="*/ 454228 w 576667"/>
                  <a:gd name="connsiteY16" fmla="*/ 44002 h 235501"/>
                  <a:gd name="connsiteX17" fmla="*/ 416128 w 576667"/>
                  <a:gd name="connsiteY17" fmla="*/ 2727 h 235501"/>
                  <a:gd name="connsiteX18" fmla="*/ 62116 w 576667"/>
                  <a:gd name="connsiteY18" fmla="*/ 124964 h 235501"/>
                  <a:gd name="connsiteX19" fmla="*/ 9728 w 576667"/>
                  <a:gd name="connsiteY19" fmla="*/ 128139 h 235501"/>
                  <a:gd name="connsiteX20" fmla="*/ 157366 w 576667"/>
                  <a:gd name="connsiteY20" fmla="*/ 34477 h 23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6667" h="235501">
                    <a:moveTo>
                      <a:pt x="157366" y="34477"/>
                    </a:moveTo>
                    <a:cubicBezTo>
                      <a:pt x="161864" y="32096"/>
                      <a:pt x="28249" y="108296"/>
                      <a:pt x="36716" y="113852"/>
                    </a:cubicBezTo>
                    <a:cubicBezTo>
                      <a:pt x="45183" y="119408"/>
                      <a:pt x="175622" y="77075"/>
                      <a:pt x="208166" y="67814"/>
                    </a:cubicBezTo>
                    <a:cubicBezTo>
                      <a:pt x="240710" y="58554"/>
                      <a:pt x="190174" y="69401"/>
                      <a:pt x="231978" y="58289"/>
                    </a:cubicBezTo>
                    <a:cubicBezTo>
                      <a:pt x="273782" y="47177"/>
                      <a:pt x="425124" y="6695"/>
                      <a:pt x="458991" y="1139"/>
                    </a:cubicBezTo>
                    <a:cubicBezTo>
                      <a:pt x="492858" y="-4417"/>
                      <a:pt x="435178" y="24952"/>
                      <a:pt x="435178" y="24952"/>
                    </a:cubicBezTo>
                    <a:cubicBezTo>
                      <a:pt x="429093" y="31567"/>
                      <a:pt x="417451" y="29979"/>
                      <a:pt x="422478" y="40827"/>
                    </a:cubicBezTo>
                    <a:cubicBezTo>
                      <a:pt x="427505" y="51675"/>
                      <a:pt x="439676" y="65697"/>
                      <a:pt x="465341" y="90039"/>
                    </a:cubicBezTo>
                    <a:cubicBezTo>
                      <a:pt x="491006" y="114381"/>
                      <a:pt x="581493" y="186877"/>
                      <a:pt x="576466" y="186877"/>
                    </a:cubicBezTo>
                    <a:cubicBezTo>
                      <a:pt x="571439" y="186877"/>
                      <a:pt x="473807" y="107237"/>
                      <a:pt x="435178" y="90039"/>
                    </a:cubicBezTo>
                    <a:cubicBezTo>
                      <a:pt x="396549" y="72841"/>
                      <a:pt x="381203" y="81043"/>
                      <a:pt x="344691" y="83689"/>
                    </a:cubicBezTo>
                    <a:cubicBezTo>
                      <a:pt x="308179" y="86335"/>
                      <a:pt x="258701" y="89245"/>
                      <a:pt x="216103" y="105914"/>
                    </a:cubicBezTo>
                    <a:cubicBezTo>
                      <a:pt x="173505" y="122583"/>
                      <a:pt x="122970" y="162800"/>
                      <a:pt x="89103" y="183702"/>
                    </a:cubicBezTo>
                    <a:cubicBezTo>
                      <a:pt x="55236" y="204604"/>
                      <a:pt x="-32870" y="249319"/>
                      <a:pt x="12903" y="231327"/>
                    </a:cubicBezTo>
                    <a:cubicBezTo>
                      <a:pt x="58676" y="213335"/>
                      <a:pt x="287276" y="99300"/>
                      <a:pt x="363741" y="75752"/>
                    </a:cubicBezTo>
                    <a:cubicBezTo>
                      <a:pt x="440206" y="52204"/>
                      <a:pt x="456610" y="95331"/>
                      <a:pt x="471691" y="90039"/>
                    </a:cubicBezTo>
                    <a:cubicBezTo>
                      <a:pt x="486772" y="84747"/>
                      <a:pt x="463489" y="58554"/>
                      <a:pt x="454228" y="44002"/>
                    </a:cubicBezTo>
                    <a:cubicBezTo>
                      <a:pt x="444968" y="29450"/>
                      <a:pt x="481480" y="-10767"/>
                      <a:pt x="416128" y="2727"/>
                    </a:cubicBezTo>
                    <a:cubicBezTo>
                      <a:pt x="350776" y="16221"/>
                      <a:pt x="129849" y="104062"/>
                      <a:pt x="62116" y="124964"/>
                    </a:cubicBezTo>
                    <a:cubicBezTo>
                      <a:pt x="-5617" y="145866"/>
                      <a:pt x="-2443" y="141368"/>
                      <a:pt x="9728" y="128139"/>
                    </a:cubicBezTo>
                    <a:cubicBezTo>
                      <a:pt x="21899" y="114910"/>
                      <a:pt x="152868" y="36858"/>
                      <a:pt x="157366" y="344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4B4F33C3-97AA-4B36-9FA4-62055D4740B1}"/>
                  </a:ext>
                </a:extLst>
              </p:cNvPr>
              <p:cNvSpPr/>
              <p:nvPr/>
            </p:nvSpPr>
            <p:spPr>
              <a:xfrm>
                <a:off x="7252518" y="3577683"/>
                <a:ext cx="292873" cy="111251"/>
              </a:xfrm>
              <a:custGeom>
                <a:avLst/>
                <a:gdLst>
                  <a:gd name="connsiteX0" fmla="*/ 292870 w 292873"/>
                  <a:gd name="connsiteY0" fmla="*/ 542 h 111251"/>
                  <a:gd name="connsiteX1" fmla="*/ 124595 w 292873"/>
                  <a:gd name="connsiteY1" fmla="*/ 33880 h 111251"/>
                  <a:gd name="connsiteX2" fmla="*/ 770 w 292873"/>
                  <a:gd name="connsiteY2" fmla="*/ 110080 h 111251"/>
                  <a:gd name="connsiteX3" fmla="*/ 69032 w 292873"/>
                  <a:gd name="connsiteY3" fmla="*/ 81505 h 111251"/>
                  <a:gd name="connsiteX4" fmla="*/ 2357 w 292873"/>
                  <a:gd name="connsiteY4" fmla="*/ 100555 h 111251"/>
                  <a:gd name="connsiteX5" fmla="*/ 129357 w 292873"/>
                  <a:gd name="connsiteY5" fmla="*/ 19592 h 111251"/>
                  <a:gd name="connsiteX6" fmla="*/ 292870 w 292873"/>
                  <a:gd name="connsiteY6" fmla="*/ 542 h 1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873" h="111251">
                    <a:moveTo>
                      <a:pt x="292870" y="542"/>
                    </a:moveTo>
                    <a:cubicBezTo>
                      <a:pt x="292076" y="2923"/>
                      <a:pt x="173278" y="15624"/>
                      <a:pt x="124595" y="33880"/>
                    </a:cubicBezTo>
                    <a:cubicBezTo>
                      <a:pt x="75912" y="52136"/>
                      <a:pt x="10030" y="102143"/>
                      <a:pt x="770" y="110080"/>
                    </a:cubicBezTo>
                    <a:cubicBezTo>
                      <a:pt x="-8490" y="118017"/>
                      <a:pt x="68768" y="83092"/>
                      <a:pt x="69032" y="81505"/>
                    </a:cubicBezTo>
                    <a:cubicBezTo>
                      <a:pt x="69296" y="79918"/>
                      <a:pt x="-7697" y="110874"/>
                      <a:pt x="2357" y="100555"/>
                    </a:cubicBezTo>
                    <a:cubicBezTo>
                      <a:pt x="12411" y="90236"/>
                      <a:pt x="87288" y="35732"/>
                      <a:pt x="129357" y="19592"/>
                    </a:cubicBezTo>
                    <a:cubicBezTo>
                      <a:pt x="171426" y="3452"/>
                      <a:pt x="293664" y="-1839"/>
                      <a:pt x="292870" y="5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2D61A8AB-FD4F-4203-B84E-294D89C9AC01}"/>
                  </a:ext>
                </a:extLst>
              </p:cNvPr>
              <p:cNvSpPr/>
              <p:nvPr/>
            </p:nvSpPr>
            <p:spPr>
              <a:xfrm>
                <a:off x="7605703" y="3476319"/>
                <a:ext cx="156423" cy="273605"/>
              </a:xfrm>
              <a:custGeom>
                <a:avLst/>
                <a:gdLst>
                  <a:gd name="connsiteX0" fmla="*/ 10 w 156423"/>
                  <a:gd name="connsiteY0" fmla="*/ 306 h 273605"/>
                  <a:gd name="connsiteX1" fmla="*/ 88910 w 156423"/>
                  <a:gd name="connsiteY1" fmla="*/ 70156 h 273605"/>
                  <a:gd name="connsiteX2" fmla="*/ 80972 w 156423"/>
                  <a:gd name="connsiteY2" fmla="*/ 100319 h 273605"/>
                  <a:gd name="connsiteX3" fmla="*/ 119072 w 156423"/>
                  <a:gd name="connsiteY3" fmla="*/ 160644 h 273605"/>
                  <a:gd name="connsiteX4" fmla="*/ 155585 w 156423"/>
                  <a:gd name="connsiteY4" fmla="*/ 273356 h 273605"/>
                  <a:gd name="connsiteX5" fmla="*/ 141297 w 156423"/>
                  <a:gd name="connsiteY5" fmla="*/ 189219 h 273605"/>
                  <a:gd name="connsiteX6" fmla="*/ 103197 w 156423"/>
                  <a:gd name="connsiteY6" fmla="*/ 127306 h 273605"/>
                  <a:gd name="connsiteX7" fmla="*/ 95260 w 156423"/>
                  <a:gd name="connsiteY7" fmla="*/ 100319 h 273605"/>
                  <a:gd name="connsiteX8" fmla="*/ 10 w 156423"/>
                  <a:gd name="connsiteY8" fmla="*/ 306 h 27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423" h="273605">
                    <a:moveTo>
                      <a:pt x="10" y="306"/>
                    </a:moveTo>
                    <a:cubicBezTo>
                      <a:pt x="-1048" y="-4721"/>
                      <a:pt x="75416" y="53487"/>
                      <a:pt x="88910" y="70156"/>
                    </a:cubicBezTo>
                    <a:cubicBezTo>
                      <a:pt x="102404" y="86825"/>
                      <a:pt x="75945" y="85238"/>
                      <a:pt x="80972" y="100319"/>
                    </a:cubicBezTo>
                    <a:cubicBezTo>
                      <a:pt x="85999" y="115400"/>
                      <a:pt x="106637" y="131805"/>
                      <a:pt x="119072" y="160644"/>
                    </a:cubicBezTo>
                    <a:cubicBezTo>
                      <a:pt x="131508" y="189484"/>
                      <a:pt x="151881" y="268594"/>
                      <a:pt x="155585" y="273356"/>
                    </a:cubicBezTo>
                    <a:cubicBezTo>
                      <a:pt x="159289" y="278118"/>
                      <a:pt x="150028" y="213561"/>
                      <a:pt x="141297" y="189219"/>
                    </a:cubicBezTo>
                    <a:cubicBezTo>
                      <a:pt x="132566" y="164877"/>
                      <a:pt x="110870" y="142123"/>
                      <a:pt x="103197" y="127306"/>
                    </a:cubicBezTo>
                    <a:cubicBezTo>
                      <a:pt x="95524" y="112489"/>
                      <a:pt x="110870" y="119104"/>
                      <a:pt x="95260" y="100319"/>
                    </a:cubicBezTo>
                    <a:cubicBezTo>
                      <a:pt x="79650" y="81534"/>
                      <a:pt x="1068" y="5333"/>
                      <a:pt x="10" y="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5D1960C7-931F-4999-96B1-0B0B630076AA}"/>
                  </a:ext>
                </a:extLst>
              </p:cNvPr>
              <p:cNvSpPr/>
              <p:nvPr/>
            </p:nvSpPr>
            <p:spPr>
              <a:xfrm>
                <a:off x="7029450" y="3681149"/>
                <a:ext cx="805132" cy="530489"/>
              </a:xfrm>
              <a:custGeom>
                <a:avLst/>
                <a:gdLst>
                  <a:gd name="connsiteX0" fmla="*/ 665163 w 805132"/>
                  <a:gd name="connsiteY0" fmla="*/ 264 h 530489"/>
                  <a:gd name="connsiteX1" fmla="*/ 773113 w 805132"/>
                  <a:gd name="connsiteY1" fmla="*/ 124089 h 530489"/>
                  <a:gd name="connsiteX2" fmla="*/ 757238 w 805132"/>
                  <a:gd name="connsiteY2" fmla="*/ 119326 h 530489"/>
                  <a:gd name="connsiteX3" fmla="*/ 798513 w 805132"/>
                  <a:gd name="connsiteY3" fmla="*/ 225689 h 530489"/>
                  <a:gd name="connsiteX4" fmla="*/ 790575 w 805132"/>
                  <a:gd name="connsiteY4" fmla="*/ 227276 h 530489"/>
                  <a:gd name="connsiteX5" fmla="*/ 793750 w 805132"/>
                  <a:gd name="connsiteY5" fmla="*/ 316176 h 530489"/>
                  <a:gd name="connsiteX6" fmla="*/ 803275 w 805132"/>
                  <a:gd name="connsiteY6" fmla="*/ 271726 h 530489"/>
                  <a:gd name="connsiteX7" fmla="*/ 760413 w 805132"/>
                  <a:gd name="connsiteY7" fmla="*/ 435239 h 530489"/>
                  <a:gd name="connsiteX8" fmla="*/ 733425 w 805132"/>
                  <a:gd name="connsiteY8" fmla="*/ 486039 h 530489"/>
                  <a:gd name="connsiteX9" fmla="*/ 711200 w 805132"/>
                  <a:gd name="connsiteY9" fmla="*/ 509851 h 530489"/>
                  <a:gd name="connsiteX10" fmla="*/ 681038 w 805132"/>
                  <a:gd name="connsiteY10" fmla="*/ 516201 h 530489"/>
                  <a:gd name="connsiteX11" fmla="*/ 560388 w 805132"/>
                  <a:gd name="connsiteY11" fmla="*/ 514614 h 530489"/>
                  <a:gd name="connsiteX12" fmla="*/ 287338 w 805132"/>
                  <a:gd name="connsiteY12" fmla="*/ 520964 h 530489"/>
                  <a:gd name="connsiteX13" fmla="*/ 338138 w 805132"/>
                  <a:gd name="connsiteY13" fmla="*/ 520964 h 530489"/>
                  <a:gd name="connsiteX14" fmla="*/ 112713 w 805132"/>
                  <a:gd name="connsiteY14" fmla="*/ 530489 h 530489"/>
                  <a:gd name="connsiteX15" fmla="*/ 0 w 805132"/>
                  <a:gd name="connsiteY15" fmla="*/ 528901 h 530489"/>
                  <a:gd name="connsiteX16" fmla="*/ 366713 w 805132"/>
                  <a:gd name="connsiteY16" fmla="*/ 528901 h 530489"/>
                  <a:gd name="connsiteX17" fmla="*/ 746125 w 805132"/>
                  <a:gd name="connsiteY17" fmla="*/ 511439 h 530489"/>
                  <a:gd name="connsiteX18" fmla="*/ 749300 w 805132"/>
                  <a:gd name="connsiteY18" fmla="*/ 470164 h 530489"/>
                  <a:gd name="connsiteX19" fmla="*/ 804863 w 805132"/>
                  <a:gd name="connsiteY19" fmla="*/ 286014 h 530489"/>
                  <a:gd name="connsiteX20" fmla="*/ 766763 w 805132"/>
                  <a:gd name="connsiteY20" fmla="*/ 97101 h 530489"/>
                  <a:gd name="connsiteX21" fmla="*/ 665163 w 805132"/>
                  <a:gd name="connsiteY21" fmla="*/ 264 h 53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132" h="530489">
                    <a:moveTo>
                      <a:pt x="665163" y="264"/>
                    </a:moveTo>
                    <a:cubicBezTo>
                      <a:pt x="666221" y="4762"/>
                      <a:pt x="757767" y="104245"/>
                      <a:pt x="773113" y="124089"/>
                    </a:cubicBezTo>
                    <a:cubicBezTo>
                      <a:pt x="788459" y="143933"/>
                      <a:pt x="753005" y="102393"/>
                      <a:pt x="757238" y="119326"/>
                    </a:cubicBezTo>
                    <a:cubicBezTo>
                      <a:pt x="761471" y="136259"/>
                      <a:pt x="792957" y="207697"/>
                      <a:pt x="798513" y="225689"/>
                    </a:cubicBezTo>
                    <a:cubicBezTo>
                      <a:pt x="804069" y="243681"/>
                      <a:pt x="791369" y="212195"/>
                      <a:pt x="790575" y="227276"/>
                    </a:cubicBezTo>
                    <a:cubicBezTo>
                      <a:pt x="789781" y="242357"/>
                      <a:pt x="791633" y="308768"/>
                      <a:pt x="793750" y="316176"/>
                    </a:cubicBezTo>
                    <a:cubicBezTo>
                      <a:pt x="795867" y="323584"/>
                      <a:pt x="808831" y="251882"/>
                      <a:pt x="803275" y="271726"/>
                    </a:cubicBezTo>
                    <a:cubicBezTo>
                      <a:pt x="797719" y="291570"/>
                      <a:pt x="772055" y="399520"/>
                      <a:pt x="760413" y="435239"/>
                    </a:cubicBezTo>
                    <a:cubicBezTo>
                      <a:pt x="748771" y="470958"/>
                      <a:pt x="741627" y="473604"/>
                      <a:pt x="733425" y="486039"/>
                    </a:cubicBezTo>
                    <a:cubicBezTo>
                      <a:pt x="725223" y="498474"/>
                      <a:pt x="719931" y="504824"/>
                      <a:pt x="711200" y="509851"/>
                    </a:cubicBezTo>
                    <a:cubicBezTo>
                      <a:pt x="702469" y="514878"/>
                      <a:pt x="706173" y="515407"/>
                      <a:pt x="681038" y="516201"/>
                    </a:cubicBezTo>
                    <a:cubicBezTo>
                      <a:pt x="655903" y="516995"/>
                      <a:pt x="626005" y="513820"/>
                      <a:pt x="560388" y="514614"/>
                    </a:cubicBezTo>
                    <a:cubicBezTo>
                      <a:pt x="494771" y="515408"/>
                      <a:pt x="324380" y="519906"/>
                      <a:pt x="287338" y="520964"/>
                    </a:cubicBezTo>
                    <a:cubicBezTo>
                      <a:pt x="250296" y="522022"/>
                      <a:pt x="367242" y="519377"/>
                      <a:pt x="338138" y="520964"/>
                    </a:cubicBezTo>
                    <a:cubicBezTo>
                      <a:pt x="309034" y="522551"/>
                      <a:pt x="169069" y="529166"/>
                      <a:pt x="112713" y="530489"/>
                    </a:cubicBezTo>
                    <a:lnTo>
                      <a:pt x="0" y="528901"/>
                    </a:lnTo>
                    <a:lnTo>
                      <a:pt x="366713" y="528901"/>
                    </a:lnTo>
                    <a:cubicBezTo>
                      <a:pt x="491067" y="525991"/>
                      <a:pt x="682361" y="521228"/>
                      <a:pt x="746125" y="511439"/>
                    </a:cubicBezTo>
                    <a:cubicBezTo>
                      <a:pt x="809889" y="501650"/>
                      <a:pt x="739510" y="507735"/>
                      <a:pt x="749300" y="470164"/>
                    </a:cubicBezTo>
                    <a:cubicBezTo>
                      <a:pt x="759090" y="432593"/>
                      <a:pt x="801953" y="348191"/>
                      <a:pt x="804863" y="286014"/>
                    </a:cubicBezTo>
                    <a:cubicBezTo>
                      <a:pt x="807773" y="223837"/>
                      <a:pt x="786607" y="144726"/>
                      <a:pt x="766763" y="97101"/>
                    </a:cubicBezTo>
                    <a:cubicBezTo>
                      <a:pt x="746919" y="49476"/>
                      <a:pt x="664105" y="-4234"/>
                      <a:pt x="665163" y="2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0085628D-E9AD-4009-ADEA-63711475E846}"/>
                  </a:ext>
                </a:extLst>
              </p:cNvPr>
              <p:cNvSpPr/>
              <p:nvPr/>
            </p:nvSpPr>
            <p:spPr>
              <a:xfrm>
                <a:off x="7503793" y="3618793"/>
                <a:ext cx="208118" cy="103873"/>
              </a:xfrm>
              <a:custGeom>
                <a:avLst/>
                <a:gdLst>
                  <a:gd name="connsiteX0" fmla="*/ 1907 w 208118"/>
                  <a:gd name="connsiteY0" fmla="*/ 2295 h 103873"/>
                  <a:gd name="connsiteX1" fmla="*/ 200345 w 208118"/>
                  <a:gd name="connsiteY1" fmla="*/ 100720 h 103873"/>
                  <a:gd name="connsiteX2" fmla="*/ 165420 w 208118"/>
                  <a:gd name="connsiteY2" fmla="*/ 76907 h 103873"/>
                  <a:gd name="connsiteX3" fmla="*/ 141607 w 208118"/>
                  <a:gd name="connsiteY3" fmla="*/ 49920 h 103873"/>
                  <a:gd name="connsiteX4" fmla="*/ 162245 w 208118"/>
                  <a:gd name="connsiteY4" fmla="*/ 67382 h 103873"/>
                  <a:gd name="connsiteX5" fmla="*/ 101920 w 208118"/>
                  <a:gd name="connsiteY5" fmla="*/ 34045 h 103873"/>
                  <a:gd name="connsiteX6" fmla="*/ 1907 w 208118"/>
                  <a:gd name="connsiteY6" fmla="*/ 2295 h 103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118" h="103873">
                    <a:moveTo>
                      <a:pt x="1907" y="2295"/>
                    </a:moveTo>
                    <a:cubicBezTo>
                      <a:pt x="18311" y="13407"/>
                      <a:pt x="173093" y="88285"/>
                      <a:pt x="200345" y="100720"/>
                    </a:cubicBezTo>
                    <a:cubicBezTo>
                      <a:pt x="227597" y="113155"/>
                      <a:pt x="175210" y="85374"/>
                      <a:pt x="165420" y="76907"/>
                    </a:cubicBezTo>
                    <a:cubicBezTo>
                      <a:pt x="155630" y="68440"/>
                      <a:pt x="142136" y="51507"/>
                      <a:pt x="141607" y="49920"/>
                    </a:cubicBezTo>
                    <a:cubicBezTo>
                      <a:pt x="141078" y="48333"/>
                      <a:pt x="168860" y="70028"/>
                      <a:pt x="162245" y="67382"/>
                    </a:cubicBezTo>
                    <a:cubicBezTo>
                      <a:pt x="155631" y="64736"/>
                      <a:pt x="124145" y="44628"/>
                      <a:pt x="101920" y="34045"/>
                    </a:cubicBezTo>
                    <a:cubicBezTo>
                      <a:pt x="79695" y="23462"/>
                      <a:pt x="-14497" y="-8817"/>
                      <a:pt x="1907" y="2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8AADE3FE-2F12-49E2-81FB-D4D76458D49F}"/>
                  </a:ext>
                </a:extLst>
              </p:cNvPr>
              <p:cNvSpPr/>
              <p:nvPr/>
            </p:nvSpPr>
            <p:spPr>
              <a:xfrm>
                <a:off x="7405650" y="3625631"/>
                <a:ext cx="423412" cy="369454"/>
              </a:xfrm>
              <a:custGeom>
                <a:avLst/>
                <a:gdLst>
                  <a:gd name="connsiteX0" fmla="*/ 422313 w 423412"/>
                  <a:gd name="connsiteY0" fmla="*/ 293907 h 369454"/>
                  <a:gd name="connsiteX1" fmla="*/ 363575 w 423412"/>
                  <a:gd name="connsiteY1" fmla="*/ 241519 h 369454"/>
                  <a:gd name="connsiteX2" fmla="*/ 171488 w 423412"/>
                  <a:gd name="connsiteY2" fmla="*/ 65307 h 369454"/>
                  <a:gd name="connsiteX3" fmla="*/ 74650 w 423412"/>
                  <a:gd name="connsiteY3" fmla="*/ 27207 h 369454"/>
                  <a:gd name="connsiteX4" fmla="*/ 38 w 423412"/>
                  <a:gd name="connsiteY4" fmla="*/ 17682 h 369454"/>
                  <a:gd name="connsiteX5" fmla="*/ 84175 w 423412"/>
                  <a:gd name="connsiteY5" fmla="*/ 65307 h 369454"/>
                  <a:gd name="connsiteX6" fmla="*/ 127038 w 423412"/>
                  <a:gd name="connsiteY6" fmla="*/ 163732 h 369454"/>
                  <a:gd name="connsiteX7" fmla="*/ 154025 w 423412"/>
                  <a:gd name="connsiteY7" fmla="*/ 235169 h 369454"/>
                  <a:gd name="connsiteX8" fmla="*/ 239750 w 423412"/>
                  <a:gd name="connsiteY8" fmla="*/ 368519 h 369454"/>
                  <a:gd name="connsiteX9" fmla="*/ 182600 w 423412"/>
                  <a:gd name="connsiteY9" fmla="*/ 290732 h 369454"/>
                  <a:gd name="connsiteX10" fmla="*/ 138150 w 423412"/>
                  <a:gd name="connsiteY10" fmla="*/ 217707 h 369454"/>
                  <a:gd name="connsiteX11" fmla="*/ 46075 w 423412"/>
                  <a:gd name="connsiteY11" fmla="*/ 4982 h 369454"/>
                  <a:gd name="connsiteX12" fmla="*/ 163550 w 423412"/>
                  <a:gd name="connsiteY12" fmla="*/ 68482 h 369454"/>
                  <a:gd name="connsiteX13" fmla="*/ 271500 w 423412"/>
                  <a:gd name="connsiteY13" fmla="*/ 81182 h 369454"/>
                  <a:gd name="connsiteX14" fmla="*/ 215938 w 423412"/>
                  <a:gd name="connsiteY14" fmla="*/ 84357 h 369454"/>
                  <a:gd name="connsiteX15" fmla="*/ 300075 w 423412"/>
                  <a:gd name="connsiteY15" fmla="*/ 203419 h 369454"/>
                  <a:gd name="connsiteX16" fmla="*/ 422313 w 423412"/>
                  <a:gd name="connsiteY16" fmla="*/ 293907 h 36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3412" h="369454">
                    <a:moveTo>
                      <a:pt x="422313" y="293907"/>
                    </a:moveTo>
                    <a:cubicBezTo>
                      <a:pt x="432896" y="300257"/>
                      <a:pt x="363575" y="241519"/>
                      <a:pt x="363575" y="241519"/>
                    </a:cubicBezTo>
                    <a:cubicBezTo>
                      <a:pt x="321771" y="203419"/>
                      <a:pt x="219642" y="101026"/>
                      <a:pt x="171488" y="65307"/>
                    </a:cubicBezTo>
                    <a:cubicBezTo>
                      <a:pt x="123334" y="29588"/>
                      <a:pt x="103225" y="35145"/>
                      <a:pt x="74650" y="27207"/>
                    </a:cubicBezTo>
                    <a:cubicBezTo>
                      <a:pt x="46075" y="19269"/>
                      <a:pt x="-1550" y="11332"/>
                      <a:pt x="38" y="17682"/>
                    </a:cubicBezTo>
                    <a:cubicBezTo>
                      <a:pt x="1625" y="24032"/>
                      <a:pt x="63008" y="40965"/>
                      <a:pt x="84175" y="65307"/>
                    </a:cubicBezTo>
                    <a:cubicBezTo>
                      <a:pt x="105342" y="89649"/>
                      <a:pt x="115396" y="135422"/>
                      <a:pt x="127038" y="163732"/>
                    </a:cubicBezTo>
                    <a:cubicBezTo>
                      <a:pt x="138680" y="192042"/>
                      <a:pt x="135240" y="201038"/>
                      <a:pt x="154025" y="235169"/>
                    </a:cubicBezTo>
                    <a:cubicBezTo>
                      <a:pt x="172810" y="269300"/>
                      <a:pt x="234987" y="359259"/>
                      <a:pt x="239750" y="368519"/>
                    </a:cubicBezTo>
                    <a:cubicBezTo>
                      <a:pt x="244512" y="377780"/>
                      <a:pt x="199533" y="315867"/>
                      <a:pt x="182600" y="290732"/>
                    </a:cubicBezTo>
                    <a:cubicBezTo>
                      <a:pt x="165667" y="265597"/>
                      <a:pt x="160904" y="265332"/>
                      <a:pt x="138150" y="217707"/>
                    </a:cubicBezTo>
                    <a:cubicBezTo>
                      <a:pt x="115396" y="170082"/>
                      <a:pt x="41842" y="29853"/>
                      <a:pt x="46075" y="4982"/>
                    </a:cubicBezTo>
                    <a:cubicBezTo>
                      <a:pt x="50308" y="-19889"/>
                      <a:pt x="125979" y="55782"/>
                      <a:pt x="163550" y="68482"/>
                    </a:cubicBezTo>
                    <a:cubicBezTo>
                      <a:pt x="201121" y="81182"/>
                      <a:pt x="262769" y="78536"/>
                      <a:pt x="271500" y="81182"/>
                    </a:cubicBezTo>
                    <a:cubicBezTo>
                      <a:pt x="280231" y="83828"/>
                      <a:pt x="211176" y="63984"/>
                      <a:pt x="215938" y="84357"/>
                    </a:cubicBezTo>
                    <a:cubicBezTo>
                      <a:pt x="220700" y="104730"/>
                      <a:pt x="266208" y="170082"/>
                      <a:pt x="300075" y="203419"/>
                    </a:cubicBezTo>
                    <a:cubicBezTo>
                      <a:pt x="333942" y="236756"/>
                      <a:pt x="411730" y="287557"/>
                      <a:pt x="422313" y="2939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C4BB224D-0616-4591-A049-06300EA7DC33}"/>
                  </a:ext>
                </a:extLst>
              </p:cNvPr>
              <p:cNvSpPr/>
              <p:nvPr/>
            </p:nvSpPr>
            <p:spPr>
              <a:xfrm>
                <a:off x="7521547" y="3695393"/>
                <a:ext cx="191571" cy="202217"/>
              </a:xfrm>
              <a:custGeom>
                <a:avLst/>
                <a:gdLst>
                  <a:gd name="connsiteX0" fmla="*/ 28 w 191571"/>
                  <a:gd name="connsiteY0" fmla="*/ 307 h 202217"/>
                  <a:gd name="connsiteX1" fmla="*/ 125441 w 191571"/>
                  <a:gd name="connsiteY1" fmla="*/ 93970 h 202217"/>
                  <a:gd name="connsiteX2" fmla="*/ 190528 w 191571"/>
                  <a:gd name="connsiteY2" fmla="*/ 201920 h 202217"/>
                  <a:gd name="connsiteX3" fmla="*/ 161953 w 191571"/>
                  <a:gd name="connsiteY3" fmla="*/ 124132 h 202217"/>
                  <a:gd name="connsiteX4" fmla="*/ 114328 w 191571"/>
                  <a:gd name="connsiteY4" fmla="*/ 65395 h 202217"/>
                  <a:gd name="connsiteX5" fmla="*/ 28 w 191571"/>
                  <a:gd name="connsiteY5" fmla="*/ 307 h 20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571" h="202217">
                    <a:moveTo>
                      <a:pt x="28" y="307"/>
                    </a:moveTo>
                    <a:cubicBezTo>
                      <a:pt x="1880" y="5069"/>
                      <a:pt x="93691" y="60368"/>
                      <a:pt x="125441" y="93970"/>
                    </a:cubicBezTo>
                    <a:cubicBezTo>
                      <a:pt x="157191" y="127572"/>
                      <a:pt x="184443" y="196893"/>
                      <a:pt x="190528" y="201920"/>
                    </a:cubicBezTo>
                    <a:cubicBezTo>
                      <a:pt x="196613" y="206947"/>
                      <a:pt x="174653" y="146886"/>
                      <a:pt x="161953" y="124132"/>
                    </a:cubicBezTo>
                    <a:cubicBezTo>
                      <a:pt x="149253" y="101378"/>
                      <a:pt x="142374" y="83387"/>
                      <a:pt x="114328" y="65395"/>
                    </a:cubicBezTo>
                    <a:cubicBezTo>
                      <a:pt x="86282" y="47403"/>
                      <a:pt x="-1824" y="-4455"/>
                      <a:pt x="28" y="3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3B85CB71-F9F6-44E9-B9FF-ED253A6ACB25}"/>
                  </a:ext>
                </a:extLst>
              </p:cNvPr>
              <p:cNvSpPr/>
              <p:nvPr/>
            </p:nvSpPr>
            <p:spPr>
              <a:xfrm>
                <a:off x="7716099" y="3884603"/>
                <a:ext cx="65999" cy="236723"/>
              </a:xfrm>
              <a:custGeom>
                <a:avLst/>
                <a:gdLst>
                  <a:gd name="connsiteX0" fmla="*/ 24551 w 65999"/>
                  <a:gd name="connsiteY0" fmla="*/ 10 h 236723"/>
                  <a:gd name="connsiteX1" fmla="*/ 11851 w 65999"/>
                  <a:gd name="connsiteY1" fmla="*/ 76210 h 236723"/>
                  <a:gd name="connsiteX2" fmla="*/ 42014 w 65999"/>
                  <a:gd name="connsiteY2" fmla="*/ 134947 h 236723"/>
                  <a:gd name="connsiteX3" fmla="*/ 65826 w 65999"/>
                  <a:gd name="connsiteY3" fmla="*/ 236547 h 236723"/>
                  <a:gd name="connsiteX4" fmla="*/ 49951 w 65999"/>
                  <a:gd name="connsiteY4" fmla="*/ 157172 h 236723"/>
                  <a:gd name="connsiteX5" fmla="*/ 739 w 65999"/>
                  <a:gd name="connsiteY5" fmla="*/ 71447 h 236723"/>
                  <a:gd name="connsiteX6" fmla="*/ 24551 w 65999"/>
                  <a:gd name="connsiteY6" fmla="*/ 10 h 23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99" h="236723">
                    <a:moveTo>
                      <a:pt x="24551" y="10"/>
                    </a:moveTo>
                    <a:cubicBezTo>
                      <a:pt x="26403" y="804"/>
                      <a:pt x="8941" y="53721"/>
                      <a:pt x="11851" y="76210"/>
                    </a:cubicBezTo>
                    <a:cubicBezTo>
                      <a:pt x="14761" y="98699"/>
                      <a:pt x="33018" y="108224"/>
                      <a:pt x="42014" y="134947"/>
                    </a:cubicBezTo>
                    <a:cubicBezTo>
                      <a:pt x="51010" y="161670"/>
                      <a:pt x="64503" y="232843"/>
                      <a:pt x="65826" y="236547"/>
                    </a:cubicBezTo>
                    <a:cubicBezTo>
                      <a:pt x="67149" y="240251"/>
                      <a:pt x="60799" y="184689"/>
                      <a:pt x="49951" y="157172"/>
                    </a:cubicBezTo>
                    <a:cubicBezTo>
                      <a:pt x="39103" y="129655"/>
                      <a:pt x="6295" y="97641"/>
                      <a:pt x="739" y="71447"/>
                    </a:cubicBezTo>
                    <a:cubicBezTo>
                      <a:pt x="-4817" y="45253"/>
                      <a:pt x="22699" y="-784"/>
                      <a:pt x="24551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4D72898D-85FB-47F6-8ACA-8D6C8BFBA135}"/>
                  </a:ext>
                </a:extLst>
              </p:cNvPr>
              <p:cNvSpPr/>
              <p:nvPr/>
            </p:nvSpPr>
            <p:spPr>
              <a:xfrm>
                <a:off x="7725851" y="3835896"/>
                <a:ext cx="79180" cy="277249"/>
              </a:xfrm>
              <a:custGeom>
                <a:avLst/>
                <a:gdLst>
                  <a:gd name="connsiteX0" fmla="*/ 512 w 79180"/>
                  <a:gd name="connsiteY0" fmla="*/ 2679 h 277249"/>
                  <a:gd name="connsiteX1" fmla="*/ 68774 w 79180"/>
                  <a:gd name="connsiteY1" fmla="*/ 116979 h 277249"/>
                  <a:gd name="connsiteX2" fmla="*/ 68774 w 79180"/>
                  <a:gd name="connsiteY2" fmla="*/ 143967 h 277249"/>
                  <a:gd name="connsiteX3" fmla="*/ 59249 w 79180"/>
                  <a:gd name="connsiteY3" fmla="*/ 275729 h 277249"/>
                  <a:gd name="connsiteX4" fmla="*/ 65599 w 79180"/>
                  <a:gd name="connsiteY4" fmla="*/ 210642 h 277249"/>
                  <a:gd name="connsiteX5" fmla="*/ 78299 w 79180"/>
                  <a:gd name="connsiteY5" fmla="*/ 134442 h 277249"/>
                  <a:gd name="connsiteX6" fmla="*/ 38612 w 79180"/>
                  <a:gd name="connsiteY6" fmla="*/ 42367 h 277249"/>
                  <a:gd name="connsiteX7" fmla="*/ 512 w 79180"/>
                  <a:gd name="connsiteY7" fmla="*/ 2679 h 277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80" h="277249">
                    <a:moveTo>
                      <a:pt x="512" y="2679"/>
                    </a:moveTo>
                    <a:cubicBezTo>
                      <a:pt x="5539" y="15114"/>
                      <a:pt x="57397" y="93431"/>
                      <a:pt x="68774" y="116979"/>
                    </a:cubicBezTo>
                    <a:cubicBezTo>
                      <a:pt x="80151" y="140527"/>
                      <a:pt x="70362" y="117509"/>
                      <a:pt x="68774" y="143967"/>
                    </a:cubicBezTo>
                    <a:cubicBezTo>
                      <a:pt x="67187" y="170425"/>
                      <a:pt x="59778" y="264617"/>
                      <a:pt x="59249" y="275729"/>
                    </a:cubicBezTo>
                    <a:cubicBezTo>
                      <a:pt x="58720" y="286841"/>
                      <a:pt x="62424" y="234190"/>
                      <a:pt x="65599" y="210642"/>
                    </a:cubicBezTo>
                    <a:cubicBezTo>
                      <a:pt x="68774" y="187094"/>
                      <a:pt x="82797" y="162488"/>
                      <a:pt x="78299" y="134442"/>
                    </a:cubicBezTo>
                    <a:cubicBezTo>
                      <a:pt x="73801" y="106396"/>
                      <a:pt x="48401" y="60623"/>
                      <a:pt x="38612" y="42367"/>
                    </a:cubicBezTo>
                    <a:cubicBezTo>
                      <a:pt x="28823" y="24111"/>
                      <a:pt x="-4515" y="-9756"/>
                      <a:pt x="512" y="26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F4B5790F-CFB7-417D-A03F-D2090E95910C}"/>
                  </a:ext>
                </a:extLst>
              </p:cNvPr>
              <p:cNvSpPr/>
              <p:nvPr/>
            </p:nvSpPr>
            <p:spPr>
              <a:xfrm>
                <a:off x="7243687" y="3667764"/>
                <a:ext cx="164965" cy="66036"/>
              </a:xfrm>
              <a:custGeom>
                <a:avLst/>
                <a:gdLst>
                  <a:gd name="connsiteX0" fmla="*/ 76 w 164965"/>
                  <a:gd name="connsiteY0" fmla="*/ 61274 h 66036"/>
                  <a:gd name="connsiteX1" fmla="*/ 96913 w 164965"/>
                  <a:gd name="connsiteY1" fmla="*/ 66036 h 66036"/>
                  <a:gd name="connsiteX2" fmla="*/ 81038 w 164965"/>
                  <a:gd name="connsiteY2" fmla="*/ 61274 h 66036"/>
                  <a:gd name="connsiteX3" fmla="*/ 63576 w 164965"/>
                  <a:gd name="connsiteY3" fmla="*/ 46986 h 66036"/>
                  <a:gd name="connsiteX4" fmla="*/ 163588 w 164965"/>
                  <a:gd name="connsiteY4" fmla="*/ 949 h 66036"/>
                  <a:gd name="connsiteX5" fmla="*/ 119138 w 164965"/>
                  <a:gd name="connsiteY5" fmla="*/ 18411 h 66036"/>
                  <a:gd name="connsiteX6" fmla="*/ 81038 w 164965"/>
                  <a:gd name="connsiteY6" fmla="*/ 48574 h 66036"/>
                  <a:gd name="connsiteX7" fmla="*/ 76 w 164965"/>
                  <a:gd name="connsiteY7" fmla="*/ 61274 h 6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965" h="66036">
                    <a:moveTo>
                      <a:pt x="76" y="61274"/>
                    </a:moveTo>
                    <a:cubicBezTo>
                      <a:pt x="2722" y="64184"/>
                      <a:pt x="83419" y="66036"/>
                      <a:pt x="96913" y="66036"/>
                    </a:cubicBezTo>
                    <a:cubicBezTo>
                      <a:pt x="110407" y="66036"/>
                      <a:pt x="86594" y="64449"/>
                      <a:pt x="81038" y="61274"/>
                    </a:cubicBezTo>
                    <a:cubicBezTo>
                      <a:pt x="75482" y="58099"/>
                      <a:pt x="49818" y="57040"/>
                      <a:pt x="63576" y="46986"/>
                    </a:cubicBezTo>
                    <a:cubicBezTo>
                      <a:pt x="77334" y="36932"/>
                      <a:pt x="154328" y="5711"/>
                      <a:pt x="163588" y="949"/>
                    </a:cubicBezTo>
                    <a:cubicBezTo>
                      <a:pt x="172848" y="-3813"/>
                      <a:pt x="132896" y="10473"/>
                      <a:pt x="119138" y="18411"/>
                    </a:cubicBezTo>
                    <a:cubicBezTo>
                      <a:pt x="105380" y="26348"/>
                      <a:pt x="97971" y="42489"/>
                      <a:pt x="81038" y="48574"/>
                    </a:cubicBezTo>
                    <a:cubicBezTo>
                      <a:pt x="64105" y="54659"/>
                      <a:pt x="-2570" y="58364"/>
                      <a:pt x="76" y="612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1C66E0C6-F923-4F91-ACA0-CAB6689A920A}"/>
                  </a:ext>
                </a:extLst>
              </p:cNvPr>
              <p:cNvSpPr/>
              <p:nvPr/>
            </p:nvSpPr>
            <p:spPr>
              <a:xfrm>
                <a:off x="7337425" y="3686019"/>
                <a:ext cx="230188" cy="228756"/>
              </a:xfrm>
              <a:custGeom>
                <a:avLst/>
                <a:gdLst>
                  <a:gd name="connsiteX0" fmla="*/ 0 w 230188"/>
                  <a:gd name="connsiteY0" fmla="*/ 62069 h 228756"/>
                  <a:gd name="connsiteX1" fmla="*/ 117475 w 230188"/>
                  <a:gd name="connsiteY1" fmla="*/ 96994 h 228756"/>
                  <a:gd name="connsiteX2" fmla="*/ 195263 w 230188"/>
                  <a:gd name="connsiteY2" fmla="*/ 166844 h 228756"/>
                  <a:gd name="connsiteX3" fmla="*/ 230188 w 230188"/>
                  <a:gd name="connsiteY3" fmla="*/ 228756 h 228756"/>
                  <a:gd name="connsiteX4" fmla="*/ 171450 w 230188"/>
                  <a:gd name="connsiteY4" fmla="*/ 128744 h 228756"/>
                  <a:gd name="connsiteX5" fmla="*/ 136525 w 230188"/>
                  <a:gd name="connsiteY5" fmla="*/ 81119 h 228756"/>
                  <a:gd name="connsiteX6" fmla="*/ 28575 w 230188"/>
                  <a:gd name="connsiteY6" fmla="*/ 156 h 228756"/>
                  <a:gd name="connsiteX7" fmla="*/ 88900 w 230188"/>
                  <a:gd name="connsiteY7" fmla="*/ 60481 h 228756"/>
                  <a:gd name="connsiteX8" fmla="*/ 52388 w 230188"/>
                  <a:gd name="connsiteY8" fmla="*/ 57306 h 228756"/>
                  <a:gd name="connsiteX9" fmla="*/ 0 w 230188"/>
                  <a:gd name="connsiteY9" fmla="*/ 62069 h 22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188" h="228756">
                    <a:moveTo>
                      <a:pt x="0" y="62069"/>
                    </a:moveTo>
                    <a:cubicBezTo>
                      <a:pt x="42465" y="70800"/>
                      <a:pt x="84931" y="79532"/>
                      <a:pt x="117475" y="96994"/>
                    </a:cubicBezTo>
                    <a:cubicBezTo>
                      <a:pt x="150019" y="114457"/>
                      <a:pt x="176478" y="144884"/>
                      <a:pt x="195263" y="166844"/>
                    </a:cubicBezTo>
                    <a:cubicBezTo>
                      <a:pt x="214048" y="188804"/>
                      <a:pt x="230188" y="228756"/>
                      <a:pt x="230188" y="228756"/>
                    </a:cubicBezTo>
                    <a:cubicBezTo>
                      <a:pt x="226219" y="222406"/>
                      <a:pt x="187060" y="153350"/>
                      <a:pt x="171450" y="128744"/>
                    </a:cubicBezTo>
                    <a:cubicBezTo>
                      <a:pt x="155840" y="104138"/>
                      <a:pt x="160337" y="102550"/>
                      <a:pt x="136525" y="81119"/>
                    </a:cubicBezTo>
                    <a:cubicBezTo>
                      <a:pt x="112713" y="59688"/>
                      <a:pt x="36513" y="3596"/>
                      <a:pt x="28575" y="156"/>
                    </a:cubicBezTo>
                    <a:cubicBezTo>
                      <a:pt x="20638" y="-3284"/>
                      <a:pt x="84931" y="50956"/>
                      <a:pt x="88900" y="60481"/>
                    </a:cubicBezTo>
                    <a:cubicBezTo>
                      <a:pt x="92869" y="70006"/>
                      <a:pt x="52388" y="57306"/>
                      <a:pt x="52388" y="57306"/>
                    </a:cubicBezTo>
                    <a:lnTo>
                      <a:pt x="0" y="62069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99D40168-3BDE-4C57-B045-61F24952EAE7}"/>
                  </a:ext>
                </a:extLst>
              </p:cNvPr>
              <p:cNvSpPr/>
              <p:nvPr/>
            </p:nvSpPr>
            <p:spPr>
              <a:xfrm>
                <a:off x="7226300" y="3729038"/>
                <a:ext cx="336009" cy="216662"/>
              </a:xfrm>
              <a:custGeom>
                <a:avLst/>
                <a:gdLst>
                  <a:gd name="connsiteX0" fmla="*/ 17463 w 336009"/>
                  <a:gd name="connsiteY0" fmla="*/ 0 h 216662"/>
                  <a:gd name="connsiteX1" fmla="*/ 169863 w 336009"/>
                  <a:gd name="connsiteY1" fmla="*/ 63500 h 216662"/>
                  <a:gd name="connsiteX2" fmla="*/ 333375 w 336009"/>
                  <a:gd name="connsiteY2" fmla="*/ 212725 h 216662"/>
                  <a:gd name="connsiteX3" fmla="*/ 263525 w 336009"/>
                  <a:gd name="connsiteY3" fmla="*/ 169862 h 216662"/>
                  <a:gd name="connsiteX4" fmla="*/ 166688 w 336009"/>
                  <a:gd name="connsiteY4" fmla="*/ 131762 h 216662"/>
                  <a:gd name="connsiteX5" fmla="*/ 255588 w 336009"/>
                  <a:gd name="connsiteY5" fmla="*/ 187325 h 216662"/>
                  <a:gd name="connsiteX6" fmla="*/ 169863 w 336009"/>
                  <a:gd name="connsiteY6" fmla="*/ 117475 h 216662"/>
                  <a:gd name="connsiteX7" fmla="*/ 52388 w 336009"/>
                  <a:gd name="connsiteY7" fmla="*/ 60325 h 216662"/>
                  <a:gd name="connsiteX8" fmla="*/ 7938 w 336009"/>
                  <a:gd name="connsiteY8" fmla="*/ 53975 h 216662"/>
                  <a:gd name="connsiteX9" fmla="*/ 25400 w 336009"/>
                  <a:gd name="connsiteY9" fmla="*/ 66675 h 216662"/>
                  <a:gd name="connsiteX10" fmla="*/ 247650 w 336009"/>
                  <a:gd name="connsiteY10" fmla="*/ 153987 h 216662"/>
                  <a:gd name="connsiteX11" fmla="*/ 303213 w 336009"/>
                  <a:gd name="connsiteY11" fmla="*/ 169862 h 216662"/>
                  <a:gd name="connsiteX12" fmla="*/ 225425 w 336009"/>
                  <a:gd name="connsiteY12" fmla="*/ 127000 h 216662"/>
                  <a:gd name="connsiteX13" fmla="*/ 198438 w 336009"/>
                  <a:gd name="connsiteY13" fmla="*/ 93662 h 216662"/>
                  <a:gd name="connsiteX14" fmla="*/ 153988 w 336009"/>
                  <a:gd name="connsiteY14" fmla="*/ 63500 h 216662"/>
                  <a:gd name="connsiteX15" fmla="*/ 17463 w 336009"/>
                  <a:gd name="connsiteY15" fmla="*/ 0 h 216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6009" h="216662">
                    <a:moveTo>
                      <a:pt x="17463" y="0"/>
                    </a:moveTo>
                    <a:cubicBezTo>
                      <a:pt x="20109" y="0"/>
                      <a:pt x="117211" y="28046"/>
                      <a:pt x="169863" y="63500"/>
                    </a:cubicBezTo>
                    <a:cubicBezTo>
                      <a:pt x="222515" y="98954"/>
                      <a:pt x="317765" y="194998"/>
                      <a:pt x="333375" y="212725"/>
                    </a:cubicBezTo>
                    <a:cubicBezTo>
                      <a:pt x="348985" y="230452"/>
                      <a:pt x="291306" y="183356"/>
                      <a:pt x="263525" y="169862"/>
                    </a:cubicBezTo>
                    <a:cubicBezTo>
                      <a:pt x="235744" y="156368"/>
                      <a:pt x="168011" y="128851"/>
                      <a:pt x="166688" y="131762"/>
                    </a:cubicBezTo>
                    <a:cubicBezTo>
                      <a:pt x="165365" y="134673"/>
                      <a:pt x="255059" y="189706"/>
                      <a:pt x="255588" y="187325"/>
                    </a:cubicBezTo>
                    <a:cubicBezTo>
                      <a:pt x="256117" y="184944"/>
                      <a:pt x="203730" y="138642"/>
                      <a:pt x="169863" y="117475"/>
                    </a:cubicBezTo>
                    <a:cubicBezTo>
                      <a:pt x="135996" y="96308"/>
                      <a:pt x="79375" y="70908"/>
                      <a:pt x="52388" y="60325"/>
                    </a:cubicBezTo>
                    <a:cubicBezTo>
                      <a:pt x="25401" y="49742"/>
                      <a:pt x="12436" y="52917"/>
                      <a:pt x="7938" y="53975"/>
                    </a:cubicBezTo>
                    <a:cubicBezTo>
                      <a:pt x="3440" y="55033"/>
                      <a:pt x="-14552" y="50006"/>
                      <a:pt x="25400" y="66675"/>
                    </a:cubicBezTo>
                    <a:cubicBezTo>
                      <a:pt x="65352" y="83344"/>
                      <a:pt x="201348" y="136789"/>
                      <a:pt x="247650" y="153987"/>
                    </a:cubicBezTo>
                    <a:cubicBezTo>
                      <a:pt x="293952" y="171185"/>
                      <a:pt x="306917" y="174360"/>
                      <a:pt x="303213" y="169862"/>
                    </a:cubicBezTo>
                    <a:cubicBezTo>
                      <a:pt x="299509" y="165364"/>
                      <a:pt x="242888" y="139700"/>
                      <a:pt x="225425" y="127000"/>
                    </a:cubicBezTo>
                    <a:cubicBezTo>
                      <a:pt x="207963" y="114300"/>
                      <a:pt x="210344" y="104245"/>
                      <a:pt x="198438" y="93662"/>
                    </a:cubicBezTo>
                    <a:cubicBezTo>
                      <a:pt x="186532" y="83079"/>
                      <a:pt x="179388" y="76729"/>
                      <a:pt x="153988" y="63500"/>
                    </a:cubicBezTo>
                    <a:cubicBezTo>
                      <a:pt x="128588" y="50271"/>
                      <a:pt x="14817" y="0"/>
                      <a:pt x="1746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3957C83A-C83C-4350-A5D7-24B20BA2ED07}"/>
                  </a:ext>
                </a:extLst>
              </p:cNvPr>
              <p:cNvSpPr/>
              <p:nvPr/>
            </p:nvSpPr>
            <p:spPr>
              <a:xfrm>
                <a:off x="7268270" y="3856525"/>
                <a:ext cx="477086" cy="244108"/>
              </a:xfrm>
              <a:custGeom>
                <a:avLst/>
                <a:gdLst>
                  <a:gd name="connsiteX0" fmla="*/ 893 w 477086"/>
                  <a:gd name="connsiteY0" fmla="*/ 1100 h 244108"/>
                  <a:gd name="connsiteX1" fmla="*/ 258068 w 477086"/>
                  <a:gd name="connsiteY1" fmla="*/ 112225 h 244108"/>
                  <a:gd name="connsiteX2" fmla="*/ 258068 w 477086"/>
                  <a:gd name="connsiteY2" fmla="*/ 102700 h 244108"/>
                  <a:gd name="connsiteX3" fmla="*/ 273943 w 477086"/>
                  <a:gd name="connsiteY3" fmla="*/ 115400 h 244108"/>
                  <a:gd name="connsiteX4" fmla="*/ 416818 w 477086"/>
                  <a:gd name="connsiteY4" fmla="*/ 191600 h 244108"/>
                  <a:gd name="connsiteX5" fmla="*/ 475555 w 477086"/>
                  <a:gd name="connsiteY5" fmla="*/ 243988 h 244108"/>
                  <a:gd name="connsiteX6" fmla="*/ 361255 w 477086"/>
                  <a:gd name="connsiteY6" fmla="*/ 177313 h 244108"/>
                  <a:gd name="connsiteX7" fmla="*/ 324743 w 477086"/>
                  <a:gd name="connsiteY7" fmla="*/ 145563 h 244108"/>
                  <a:gd name="connsiteX8" fmla="*/ 337443 w 477086"/>
                  <a:gd name="connsiteY8" fmla="*/ 139213 h 244108"/>
                  <a:gd name="connsiteX9" fmla="*/ 180280 w 477086"/>
                  <a:gd name="connsiteY9" fmla="*/ 61425 h 244108"/>
                  <a:gd name="connsiteX10" fmla="*/ 893 w 477086"/>
                  <a:gd name="connsiteY10" fmla="*/ 1100 h 24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086" h="244108">
                    <a:moveTo>
                      <a:pt x="893" y="1100"/>
                    </a:moveTo>
                    <a:cubicBezTo>
                      <a:pt x="13858" y="9567"/>
                      <a:pt x="215206" y="95292"/>
                      <a:pt x="258068" y="112225"/>
                    </a:cubicBezTo>
                    <a:cubicBezTo>
                      <a:pt x="300930" y="129158"/>
                      <a:pt x="255422" y="102171"/>
                      <a:pt x="258068" y="102700"/>
                    </a:cubicBezTo>
                    <a:cubicBezTo>
                      <a:pt x="260714" y="103229"/>
                      <a:pt x="247485" y="100583"/>
                      <a:pt x="273943" y="115400"/>
                    </a:cubicBezTo>
                    <a:cubicBezTo>
                      <a:pt x="300401" y="130217"/>
                      <a:pt x="383216" y="170169"/>
                      <a:pt x="416818" y="191600"/>
                    </a:cubicBezTo>
                    <a:cubicBezTo>
                      <a:pt x="450420" y="213031"/>
                      <a:pt x="484816" y="246369"/>
                      <a:pt x="475555" y="243988"/>
                    </a:cubicBezTo>
                    <a:cubicBezTo>
                      <a:pt x="466295" y="241607"/>
                      <a:pt x="386390" y="193717"/>
                      <a:pt x="361255" y="177313"/>
                    </a:cubicBezTo>
                    <a:cubicBezTo>
                      <a:pt x="336120" y="160909"/>
                      <a:pt x="328712" y="151913"/>
                      <a:pt x="324743" y="145563"/>
                    </a:cubicBezTo>
                    <a:cubicBezTo>
                      <a:pt x="320774" y="139213"/>
                      <a:pt x="361520" y="153236"/>
                      <a:pt x="337443" y="139213"/>
                    </a:cubicBezTo>
                    <a:cubicBezTo>
                      <a:pt x="313366" y="125190"/>
                      <a:pt x="241134" y="87883"/>
                      <a:pt x="180280" y="61425"/>
                    </a:cubicBezTo>
                    <a:cubicBezTo>
                      <a:pt x="119426" y="34967"/>
                      <a:pt x="-12072" y="-7367"/>
                      <a:pt x="893" y="11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075FC825-3923-43CD-90B4-C7018FE8A04D}"/>
                  </a:ext>
                </a:extLst>
              </p:cNvPr>
              <p:cNvSpPr/>
              <p:nvPr/>
            </p:nvSpPr>
            <p:spPr>
              <a:xfrm>
                <a:off x="7359635" y="3895704"/>
                <a:ext cx="386793" cy="247110"/>
              </a:xfrm>
              <a:custGeom>
                <a:avLst/>
                <a:gdLst>
                  <a:gd name="connsiteX0" fmla="*/ 15 w 386793"/>
                  <a:gd name="connsiteY0" fmla="*/ 21 h 247110"/>
                  <a:gd name="connsiteX1" fmla="*/ 154003 w 386793"/>
                  <a:gd name="connsiteY1" fmla="*/ 103209 h 247110"/>
                  <a:gd name="connsiteX2" fmla="*/ 165115 w 386793"/>
                  <a:gd name="connsiteY2" fmla="*/ 104796 h 247110"/>
                  <a:gd name="connsiteX3" fmla="*/ 219090 w 386793"/>
                  <a:gd name="connsiteY3" fmla="*/ 150834 h 247110"/>
                  <a:gd name="connsiteX4" fmla="*/ 376253 w 386793"/>
                  <a:gd name="connsiteY4" fmla="*/ 239734 h 247110"/>
                  <a:gd name="connsiteX5" fmla="*/ 360378 w 386793"/>
                  <a:gd name="connsiteY5" fmla="*/ 234971 h 247110"/>
                  <a:gd name="connsiteX6" fmla="*/ 263540 w 386793"/>
                  <a:gd name="connsiteY6" fmla="*/ 177821 h 247110"/>
                  <a:gd name="connsiteX7" fmla="*/ 190515 w 386793"/>
                  <a:gd name="connsiteY7" fmla="*/ 142896 h 247110"/>
                  <a:gd name="connsiteX8" fmla="*/ 144478 w 386793"/>
                  <a:gd name="connsiteY8" fmla="*/ 112734 h 247110"/>
                  <a:gd name="connsiteX9" fmla="*/ 15 w 386793"/>
                  <a:gd name="connsiteY9" fmla="*/ 21 h 24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793" h="247110">
                    <a:moveTo>
                      <a:pt x="15" y="21"/>
                    </a:moveTo>
                    <a:cubicBezTo>
                      <a:pt x="1602" y="-1566"/>
                      <a:pt x="126486" y="85747"/>
                      <a:pt x="154003" y="103209"/>
                    </a:cubicBezTo>
                    <a:cubicBezTo>
                      <a:pt x="181520" y="120672"/>
                      <a:pt x="154267" y="96859"/>
                      <a:pt x="165115" y="104796"/>
                    </a:cubicBezTo>
                    <a:cubicBezTo>
                      <a:pt x="175963" y="112733"/>
                      <a:pt x="183900" y="128344"/>
                      <a:pt x="219090" y="150834"/>
                    </a:cubicBezTo>
                    <a:cubicBezTo>
                      <a:pt x="254280" y="173324"/>
                      <a:pt x="352705" y="225711"/>
                      <a:pt x="376253" y="239734"/>
                    </a:cubicBezTo>
                    <a:cubicBezTo>
                      <a:pt x="399801" y="253757"/>
                      <a:pt x="379163" y="245290"/>
                      <a:pt x="360378" y="234971"/>
                    </a:cubicBezTo>
                    <a:cubicBezTo>
                      <a:pt x="341593" y="224652"/>
                      <a:pt x="291850" y="193167"/>
                      <a:pt x="263540" y="177821"/>
                    </a:cubicBezTo>
                    <a:cubicBezTo>
                      <a:pt x="235230" y="162475"/>
                      <a:pt x="210359" y="153744"/>
                      <a:pt x="190515" y="142896"/>
                    </a:cubicBezTo>
                    <a:cubicBezTo>
                      <a:pt x="170671" y="132048"/>
                      <a:pt x="171465" y="134694"/>
                      <a:pt x="144478" y="112734"/>
                    </a:cubicBezTo>
                    <a:cubicBezTo>
                      <a:pt x="117491" y="90774"/>
                      <a:pt x="-1572" y="1608"/>
                      <a:pt x="15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4BF1A865-CD05-4B25-BCF6-1BFF5DF69554}"/>
                  </a:ext>
                </a:extLst>
              </p:cNvPr>
              <p:cNvSpPr/>
              <p:nvPr/>
            </p:nvSpPr>
            <p:spPr>
              <a:xfrm>
                <a:off x="6702116" y="3678207"/>
                <a:ext cx="571874" cy="130224"/>
              </a:xfrm>
              <a:custGeom>
                <a:avLst/>
                <a:gdLst>
                  <a:gd name="connsiteX0" fmla="*/ 571809 w 571874"/>
                  <a:gd name="connsiteY0" fmla="*/ 50831 h 130224"/>
                  <a:gd name="connsiteX1" fmla="*/ 424172 w 571874"/>
                  <a:gd name="connsiteY1" fmla="*/ 80993 h 130224"/>
                  <a:gd name="connsiteX2" fmla="*/ 274947 w 571874"/>
                  <a:gd name="connsiteY2" fmla="*/ 27018 h 130224"/>
                  <a:gd name="connsiteX3" fmla="*/ 155884 w 571874"/>
                  <a:gd name="connsiteY3" fmla="*/ 31 h 130224"/>
                  <a:gd name="connsiteX4" fmla="*/ 35234 w 571874"/>
                  <a:gd name="connsiteY4" fmla="*/ 31781 h 130224"/>
                  <a:gd name="connsiteX5" fmla="*/ 9834 w 571874"/>
                  <a:gd name="connsiteY5" fmla="*/ 69881 h 130224"/>
                  <a:gd name="connsiteX6" fmla="*/ 11422 w 571874"/>
                  <a:gd name="connsiteY6" fmla="*/ 130206 h 130224"/>
                  <a:gd name="connsiteX7" fmla="*/ 9834 w 571874"/>
                  <a:gd name="connsiteY7" fmla="*/ 63531 h 130224"/>
                  <a:gd name="connsiteX8" fmla="*/ 149534 w 571874"/>
                  <a:gd name="connsiteY8" fmla="*/ 17493 h 130224"/>
                  <a:gd name="connsiteX9" fmla="*/ 290822 w 571874"/>
                  <a:gd name="connsiteY9" fmla="*/ 54006 h 130224"/>
                  <a:gd name="connsiteX10" fmla="*/ 355909 w 571874"/>
                  <a:gd name="connsiteY10" fmla="*/ 63531 h 130224"/>
                  <a:gd name="connsiteX11" fmla="*/ 441634 w 571874"/>
                  <a:gd name="connsiteY11" fmla="*/ 63531 h 130224"/>
                  <a:gd name="connsiteX12" fmla="*/ 571809 w 571874"/>
                  <a:gd name="connsiteY12" fmla="*/ 50831 h 13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874" h="130224">
                    <a:moveTo>
                      <a:pt x="571809" y="50831"/>
                    </a:moveTo>
                    <a:cubicBezTo>
                      <a:pt x="568899" y="53741"/>
                      <a:pt x="473649" y="84962"/>
                      <a:pt x="424172" y="80993"/>
                    </a:cubicBezTo>
                    <a:cubicBezTo>
                      <a:pt x="374695" y="77024"/>
                      <a:pt x="319662" y="40512"/>
                      <a:pt x="274947" y="27018"/>
                    </a:cubicBezTo>
                    <a:cubicBezTo>
                      <a:pt x="230232" y="13524"/>
                      <a:pt x="195836" y="-763"/>
                      <a:pt x="155884" y="31"/>
                    </a:cubicBezTo>
                    <a:cubicBezTo>
                      <a:pt x="115932" y="825"/>
                      <a:pt x="59576" y="20139"/>
                      <a:pt x="35234" y="31781"/>
                    </a:cubicBezTo>
                    <a:cubicBezTo>
                      <a:pt x="10892" y="43423"/>
                      <a:pt x="13803" y="53477"/>
                      <a:pt x="9834" y="69881"/>
                    </a:cubicBezTo>
                    <a:cubicBezTo>
                      <a:pt x="5865" y="86285"/>
                      <a:pt x="11422" y="131264"/>
                      <a:pt x="11422" y="130206"/>
                    </a:cubicBezTo>
                    <a:cubicBezTo>
                      <a:pt x="11422" y="129148"/>
                      <a:pt x="-13185" y="82317"/>
                      <a:pt x="9834" y="63531"/>
                    </a:cubicBezTo>
                    <a:cubicBezTo>
                      <a:pt x="32853" y="44745"/>
                      <a:pt x="102703" y="19080"/>
                      <a:pt x="149534" y="17493"/>
                    </a:cubicBezTo>
                    <a:cubicBezTo>
                      <a:pt x="196365" y="15906"/>
                      <a:pt x="256426" y="46333"/>
                      <a:pt x="290822" y="54006"/>
                    </a:cubicBezTo>
                    <a:cubicBezTo>
                      <a:pt x="325218" y="61679"/>
                      <a:pt x="330774" y="61944"/>
                      <a:pt x="355909" y="63531"/>
                    </a:cubicBezTo>
                    <a:cubicBezTo>
                      <a:pt x="381044" y="65119"/>
                      <a:pt x="404063" y="66177"/>
                      <a:pt x="441634" y="63531"/>
                    </a:cubicBezTo>
                    <a:cubicBezTo>
                      <a:pt x="479205" y="60885"/>
                      <a:pt x="574719" y="47921"/>
                      <a:pt x="571809" y="508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E4BA48F3-07B4-41DF-983B-72DB645DD432}"/>
                  </a:ext>
                </a:extLst>
              </p:cNvPr>
              <p:cNvSpPr/>
              <p:nvPr/>
            </p:nvSpPr>
            <p:spPr>
              <a:xfrm>
                <a:off x="6970486" y="3850628"/>
                <a:ext cx="178530" cy="93729"/>
              </a:xfrm>
              <a:custGeom>
                <a:avLst/>
                <a:gdLst>
                  <a:gd name="connsiteX0" fmla="*/ 227 w 178530"/>
                  <a:gd name="connsiteY0" fmla="*/ 24460 h 93729"/>
                  <a:gd name="connsiteX1" fmla="*/ 68489 w 178530"/>
                  <a:gd name="connsiteY1" fmla="*/ 647 h 93729"/>
                  <a:gd name="connsiteX2" fmla="*/ 178027 w 178530"/>
                  <a:gd name="connsiteY2" fmla="*/ 51447 h 93729"/>
                  <a:gd name="connsiteX3" fmla="*/ 111352 w 178530"/>
                  <a:gd name="connsiteY3" fmla="*/ 32397 h 93729"/>
                  <a:gd name="connsiteX4" fmla="*/ 162152 w 178530"/>
                  <a:gd name="connsiteY4" fmla="*/ 91135 h 93729"/>
                  <a:gd name="connsiteX5" fmla="*/ 141514 w 178530"/>
                  <a:gd name="connsiteY5" fmla="*/ 80022 h 93729"/>
                  <a:gd name="connsiteX6" fmla="*/ 90714 w 178530"/>
                  <a:gd name="connsiteY6" fmla="*/ 49860 h 93729"/>
                  <a:gd name="connsiteX7" fmla="*/ 227 w 178530"/>
                  <a:gd name="connsiteY7" fmla="*/ 24460 h 93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530" h="93729">
                    <a:moveTo>
                      <a:pt x="227" y="24460"/>
                    </a:moveTo>
                    <a:cubicBezTo>
                      <a:pt x="-3477" y="16258"/>
                      <a:pt x="38856" y="-3851"/>
                      <a:pt x="68489" y="647"/>
                    </a:cubicBezTo>
                    <a:cubicBezTo>
                      <a:pt x="98122" y="5145"/>
                      <a:pt x="170883" y="46155"/>
                      <a:pt x="178027" y="51447"/>
                    </a:cubicBezTo>
                    <a:cubicBezTo>
                      <a:pt x="185171" y="56739"/>
                      <a:pt x="113998" y="25782"/>
                      <a:pt x="111352" y="32397"/>
                    </a:cubicBezTo>
                    <a:cubicBezTo>
                      <a:pt x="108706" y="39012"/>
                      <a:pt x="157125" y="83198"/>
                      <a:pt x="162152" y="91135"/>
                    </a:cubicBezTo>
                    <a:cubicBezTo>
                      <a:pt x="167179" y="99073"/>
                      <a:pt x="153420" y="86901"/>
                      <a:pt x="141514" y="80022"/>
                    </a:cubicBezTo>
                    <a:cubicBezTo>
                      <a:pt x="129608" y="73143"/>
                      <a:pt x="109764" y="59385"/>
                      <a:pt x="90714" y="49860"/>
                    </a:cubicBezTo>
                    <a:cubicBezTo>
                      <a:pt x="71664" y="40335"/>
                      <a:pt x="3931" y="32662"/>
                      <a:pt x="227" y="244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EE3BFF13-3FCC-434F-8934-368B2D832989}"/>
                  </a:ext>
                </a:extLst>
              </p:cNvPr>
              <p:cNvSpPr/>
              <p:nvPr/>
            </p:nvSpPr>
            <p:spPr>
              <a:xfrm>
                <a:off x="7088188" y="3830638"/>
                <a:ext cx="679936" cy="339727"/>
              </a:xfrm>
              <a:custGeom>
                <a:avLst/>
                <a:gdLst>
                  <a:gd name="connsiteX0" fmla="*/ 0 w 679936"/>
                  <a:gd name="connsiteY0" fmla="*/ 0 h 339727"/>
                  <a:gd name="connsiteX1" fmla="*/ 222250 w 679936"/>
                  <a:gd name="connsiteY1" fmla="*/ 87312 h 339727"/>
                  <a:gd name="connsiteX2" fmla="*/ 230187 w 679936"/>
                  <a:gd name="connsiteY2" fmla="*/ 88900 h 339727"/>
                  <a:gd name="connsiteX3" fmla="*/ 312737 w 679936"/>
                  <a:gd name="connsiteY3" fmla="*/ 155575 h 339727"/>
                  <a:gd name="connsiteX4" fmla="*/ 309562 w 679936"/>
                  <a:gd name="connsiteY4" fmla="*/ 161925 h 339727"/>
                  <a:gd name="connsiteX5" fmla="*/ 411162 w 679936"/>
                  <a:gd name="connsiteY5" fmla="*/ 212725 h 339727"/>
                  <a:gd name="connsiteX6" fmla="*/ 533400 w 679936"/>
                  <a:gd name="connsiteY6" fmla="*/ 296862 h 339727"/>
                  <a:gd name="connsiteX7" fmla="*/ 638175 w 679936"/>
                  <a:gd name="connsiteY7" fmla="*/ 339725 h 339727"/>
                  <a:gd name="connsiteX8" fmla="*/ 679450 w 679936"/>
                  <a:gd name="connsiteY8" fmla="*/ 295275 h 339727"/>
                  <a:gd name="connsiteX9" fmla="*/ 614362 w 679936"/>
                  <a:gd name="connsiteY9" fmla="*/ 330200 h 339727"/>
                  <a:gd name="connsiteX10" fmla="*/ 481012 w 679936"/>
                  <a:gd name="connsiteY10" fmla="*/ 271462 h 339727"/>
                  <a:gd name="connsiteX11" fmla="*/ 312737 w 679936"/>
                  <a:gd name="connsiteY11" fmla="*/ 184150 h 339727"/>
                  <a:gd name="connsiteX12" fmla="*/ 317500 w 679936"/>
                  <a:gd name="connsiteY12" fmla="*/ 179387 h 339727"/>
                  <a:gd name="connsiteX13" fmla="*/ 198437 w 679936"/>
                  <a:gd name="connsiteY13" fmla="*/ 87312 h 339727"/>
                  <a:gd name="connsiteX14" fmla="*/ 177800 w 679936"/>
                  <a:gd name="connsiteY14" fmla="*/ 58737 h 339727"/>
                  <a:gd name="connsiteX15" fmla="*/ 166687 w 679936"/>
                  <a:gd name="connsiteY15" fmla="*/ 53975 h 339727"/>
                  <a:gd name="connsiteX16" fmla="*/ 0 w 679936"/>
                  <a:gd name="connsiteY16" fmla="*/ 0 h 33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9936" h="339727">
                    <a:moveTo>
                      <a:pt x="0" y="0"/>
                    </a:moveTo>
                    <a:lnTo>
                      <a:pt x="222250" y="87312"/>
                    </a:lnTo>
                    <a:cubicBezTo>
                      <a:pt x="260614" y="102129"/>
                      <a:pt x="215106" y="77523"/>
                      <a:pt x="230187" y="88900"/>
                    </a:cubicBezTo>
                    <a:cubicBezTo>
                      <a:pt x="245268" y="100277"/>
                      <a:pt x="299508" y="143404"/>
                      <a:pt x="312737" y="155575"/>
                    </a:cubicBezTo>
                    <a:cubicBezTo>
                      <a:pt x="325966" y="167746"/>
                      <a:pt x="293158" y="152400"/>
                      <a:pt x="309562" y="161925"/>
                    </a:cubicBezTo>
                    <a:cubicBezTo>
                      <a:pt x="325966" y="171450"/>
                      <a:pt x="373856" y="190236"/>
                      <a:pt x="411162" y="212725"/>
                    </a:cubicBezTo>
                    <a:cubicBezTo>
                      <a:pt x="448468" y="235215"/>
                      <a:pt x="495565" y="275695"/>
                      <a:pt x="533400" y="296862"/>
                    </a:cubicBezTo>
                    <a:cubicBezTo>
                      <a:pt x="571235" y="318029"/>
                      <a:pt x="613833" y="339990"/>
                      <a:pt x="638175" y="339725"/>
                    </a:cubicBezTo>
                    <a:cubicBezTo>
                      <a:pt x="662517" y="339461"/>
                      <a:pt x="683419" y="296863"/>
                      <a:pt x="679450" y="295275"/>
                    </a:cubicBezTo>
                    <a:cubicBezTo>
                      <a:pt x="675481" y="293688"/>
                      <a:pt x="647435" y="334169"/>
                      <a:pt x="614362" y="330200"/>
                    </a:cubicBezTo>
                    <a:cubicBezTo>
                      <a:pt x="581289" y="326231"/>
                      <a:pt x="531283" y="295804"/>
                      <a:pt x="481012" y="271462"/>
                    </a:cubicBezTo>
                    <a:cubicBezTo>
                      <a:pt x="430741" y="247120"/>
                      <a:pt x="339989" y="199496"/>
                      <a:pt x="312737" y="184150"/>
                    </a:cubicBezTo>
                    <a:cubicBezTo>
                      <a:pt x="285485" y="168804"/>
                      <a:pt x="336550" y="195527"/>
                      <a:pt x="317500" y="179387"/>
                    </a:cubicBezTo>
                    <a:cubicBezTo>
                      <a:pt x="298450" y="163247"/>
                      <a:pt x="221720" y="107420"/>
                      <a:pt x="198437" y="87312"/>
                    </a:cubicBezTo>
                    <a:cubicBezTo>
                      <a:pt x="175154" y="67204"/>
                      <a:pt x="183092" y="64293"/>
                      <a:pt x="177800" y="58737"/>
                    </a:cubicBezTo>
                    <a:cubicBezTo>
                      <a:pt x="172508" y="53181"/>
                      <a:pt x="166687" y="53975"/>
                      <a:pt x="166687" y="5397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8C8D8FBB-7A2A-420B-B2BD-34739CDAC79E}"/>
                  </a:ext>
                </a:extLst>
              </p:cNvPr>
              <p:cNvSpPr/>
              <p:nvPr/>
            </p:nvSpPr>
            <p:spPr>
              <a:xfrm>
                <a:off x="7035800" y="3910013"/>
                <a:ext cx="560427" cy="263632"/>
              </a:xfrm>
              <a:custGeom>
                <a:avLst/>
                <a:gdLst>
                  <a:gd name="connsiteX0" fmla="*/ 0 w 560427"/>
                  <a:gd name="connsiteY0" fmla="*/ 0 h 263632"/>
                  <a:gd name="connsiteX1" fmla="*/ 293688 w 560427"/>
                  <a:gd name="connsiteY1" fmla="*/ 188912 h 263632"/>
                  <a:gd name="connsiteX2" fmla="*/ 311150 w 560427"/>
                  <a:gd name="connsiteY2" fmla="*/ 196850 h 263632"/>
                  <a:gd name="connsiteX3" fmla="*/ 560388 w 560427"/>
                  <a:gd name="connsiteY3" fmla="*/ 263525 h 263632"/>
                  <a:gd name="connsiteX4" fmla="*/ 330200 w 560427"/>
                  <a:gd name="connsiteY4" fmla="*/ 179387 h 263632"/>
                  <a:gd name="connsiteX5" fmla="*/ 298450 w 560427"/>
                  <a:gd name="connsiteY5" fmla="*/ 174625 h 263632"/>
                  <a:gd name="connsiteX6" fmla="*/ 187325 w 560427"/>
                  <a:gd name="connsiteY6" fmla="*/ 115887 h 263632"/>
                  <a:gd name="connsiteX7" fmla="*/ 0 w 560427"/>
                  <a:gd name="connsiteY7" fmla="*/ 0 h 26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427" h="263632">
                    <a:moveTo>
                      <a:pt x="0" y="0"/>
                    </a:moveTo>
                    <a:lnTo>
                      <a:pt x="293688" y="188912"/>
                    </a:lnTo>
                    <a:cubicBezTo>
                      <a:pt x="345546" y="221720"/>
                      <a:pt x="266700" y="184415"/>
                      <a:pt x="311150" y="196850"/>
                    </a:cubicBezTo>
                    <a:cubicBezTo>
                      <a:pt x="355600" y="209285"/>
                      <a:pt x="557213" y="266436"/>
                      <a:pt x="560388" y="263525"/>
                    </a:cubicBezTo>
                    <a:cubicBezTo>
                      <a:pt x="563563" y="260615"/>
                      <a:pt x="373856" y="194204"/>
                      <a:pt x="330200" y="179387"/>
                    </a:cubicBezTo>
                    <a:cubicBezTo>
                      <a:pt x="286544" y="164570"/>
                      <a:pt x="322262" y="185208"/>
                      <a:pt x="298450" y="174625"/>
                    </a:cubicBezTo>
                    <a:cubicBezTo>
                      <a:pt x="274638" y="164042"/>
                      <a:pt x="187325" y="115887"/>
                      <a:pt x="187325" y="115887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F6DD1AFC-9127-4187-930F-F336CCA8E30F}"/>
                  </a:ext>
                </a:extLst>
              </p:cNvPr>
              <p:cNvSpPr/>
              <p:nvPr/>
            </p:nvSpPr>
            <p:spPr>
              <a:xfrm>
                <a:off x="7148763" y="3920362"/>
                <a:ext cx="606006" cy="283523"/>
              </a:xfrm>
              <a:custGeom>
                <a:avLst/>
                <a:gdLst>
                  <a:gd name="connsiteX0" fmla="*/ 2925 w 606006"/>
                  <a:gd name="connsiteY0" fmla="*/ 2351 h 283523"/>
                  <a:gd name="connsiteX1" fmla="*/ 199775 w 606006"/>
                  <a:gd name="connsiteY1" fmla="*/ 119826 h 283523"/>
                  <a:gd name="connsiteX2" fmla="*/ 112462 w 606006"/>
                  <a:gd name="connsiteY2" fmla="*/ 96013 h 283523"/>
                  <a:gd name="connsiteX3" fmla="*/ 234700 w 606006"/>
                  <a:gd name="connsiteY3" fmla="*/ 127763 h 283523"/>
                  <a:gd name="connsiteX4" fmla="*/ 493462 w 606006"/>
                  <a:gd name="connsiteY4" fmla="*/ 254763 h 283523"/>
                  <a:gd name="connsiteX5" fmla="*/ 572837 w 606006"/>
                  <a:gd name="connsiteY5" fmla="*/ 283338 h 283523"/>
                  <a:gd name="connsiteX6" fmla="*/ 603000 w 606006"/>
                  <a:gd name="connsiteY6" fmla="*/ 265876 h 283523"/>
                  <a:gd name="connsiteX7" fmla="*/ 504575 w 606006"/>
                  <a:gd name="connsiteY7" fmla="*/ 242063 h 283523"/>
                  <a:gd name="connsiteX8" fmla="*/ 360112 w 606006"/>
                  <a:gd name="connsiteY8" fmla="*/ 199201 h 283523"/>
                  <a:gd name="connsiteX9" fmla="*/ 375987 w 606006"/>
                  <a:gd name="connsiteY9" fmla="*/ 194438 h 283523"/>
                  <a:gd name="connsiteX10" fmla="*/ 155325 w 606006"/>
                  <a:gd name="connsiteY10" fmla="*/ 92838 h 283523"/>
                  <a:gd name="connsiteX11" fmla="*/ 85475 w 606006"/>
                  <a:gd name="connsiteY11" fmla="*/ 43626 h 283523"/>
                  <a:gd name="connsiteX12" fmla="*/ 2925 w 606006"/>
                  <a:gd name="connsiteY12" fmla="*/ 2351 h 2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6006" h="283523">
                    <a:moveTo>
                      <a:pt x="2925" y="2351"/>
                    </a:moveTo>
                    <a:cubicBezTo>
                      <a:pt x="21975" y="15051"/>
                      <a:pt x="181519" y="104216"/>
                      <a:pt x="199775" y="119826"/>
                    </a:cubicBezTo>
                    <a:cubicBezTo>
                      <a:pt x="218031" y="135436"/>
                      <a:pt x="106641" y="94690"/>
                      <a:pt x="112462" y="96013"/>
                    </a:cubicBezTo>
                    <a:cubicBezTo>
                      <a:pt x="118283" y="97336"/>
                      <a:pt x="171200" y="101305"/>
                      <a:pt x="234700" y="127763"/>
                    </a:cubicBezTo>
                    <a:cubicBezTo>
                      <a:pt x="298200" y="154221"/>
                      <a:pt x="437106" y="228834"/>
                      <a:pt x="493462" y="254763"/>
                    </a:cubicBezTo>
                    <a:cubicBezTo>
                      <a:pt x="549818" y="280692"/>
                      <a:pt x="554581" y="281486"/>
                      <a:pt x="572837" y="283338"/>
                    </a:cubicBezTo>
                    <a:cubicBezTo>
                      <a:pt x="591093" y="285190"/>
                      <a:pt x="614377" y="272755"/>
                      <a:pt x="603000" y="265876"/>
                    </a:cubicBezTo>
                    <a:cubicBezTo>
                      <a:pt x="591623" y="258997"/>
                      <a:pt x="545056" y="253175"/>
                      <a:pt x="504575" y="242063"/>
                    </a:cubicBezTo>
                    <a:cubicBezTo>
                      <a:pt x="464094" y="230951"/>
                      <a:pt x="360112" y="199201"/>
                      <a:pt x="360112" y="199201"/>
                    </a:cubicBezTo>
                    <a:cubicBezTo>
                      <a:pt x="338681" y="191264"/>
                      <a:pt x="410118" y="212165"/>
                      <a:pt x="375987" y="194438"/>
                    </a:cubicBezTo>
                    <a:cubicBezTo>
                      <a:pt x="341856" y="176711"/>
                      <a:pt x="203744" y="117973"/>
                      <a:pt x="155325" y="92838"/>
                    </a:cubicBezTo>
                    <a:cubicBezTo>
                      <a:pt x="106906" y="67703"/>
                      <a:pt x="107700" y="55268"/>
                      <a:pt x="85475" y="43626"/>
                    </a:cubicBezTo>
                    <a:cubicBezTo>
                      <a:pt x="63250" y="31984"/>
                      <a:pt x="-16125" y="-10349"/>
                      <a:pt x="2925" y="23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5ED91214-F980-4BD2-9053-56F332531381}"/>
                  </a:ext>
                </a:extLst>
              </p:cNvPr>
              <p:cNvSpPr/>
              <p:nvPr/>
            </p:nvSpPr>
            <p:spPr>
              <a:xfrm>
                <a:off x="6562722" y="3744661"/>
                <a:ext cx="166057" cy="106706"/>
              </a:xfrm>
              <a:custGeom>
                <a:avLst/>
                <a:gdLst>
                  <a:gd name="connsiteX0" fmla="*/ 3 w 166057"/>
                  <a:gd name="connsiteY0" fmla="*/ 105027 h 106706"/>
                  <a:gd name="connsiteX1" fmla="*/ 95253 w 166057"/>
                  <a:gd name="connsiteY1" fmla="*/ 58989 h 106706"/>
                  <a:gd name="connsiteX2" fmla="*/ 165103 w 166057"/>
                  <a:gd name="connsiteY2" fmla="*/ 252 h 106706"/>
                  <a:gd name="connsiteX3" fmla="*/ 133353 w 166057"/>
                  <a:gd name="connsiteY3" fmla="*/ 39939 h 106706"/>
                  <a:gd name="connsiteX4" fmla="*/ 98428 w 166057"/>
                  <a:gd name="connsiteY4" fmla="*/ 92327 h 106706"/>
                  <a:gd name="connsiteX5" fmla="*/ 3 w 166057"/>
                  <a:gd name="connsiteY5" fmla="*/ 105027 h 10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057" h="106706">
                    <a:moveTo>
                      <a:pt x="3" y="105027"/>
                    </a:moveTo>
                    <a:cubicBezTo>
                      <a:pt x="-526" y="99471"/>
                      <a:pt x="67736" y="76451"/>
                      <a:pt x="95253" y="58989"/>
                    </a:cubicBezTo>
                    <a:cubicBezTo>
                      <a:pt x="122770" y="41526"/>
                      <a:pt x="158753" y="3427"/>
                      <a:pt x="165103" y="252"/>
                    </a:cubicBezTo>
                    <a:cubicBezTo>
                      <a:pt x="171453" y="-2923"/>
                      <a:pt x="144465" y="24593"/>
                      <a:pt x="133353" y="39939"/>
                    </a:cubicBezTo>
                    <a:cubicBezTo>
                      <a:pt x="122241" y="55285"/>
                      <a:pt x="112715" y="83331"/>
                      <a:pt x="98428" y="92327"/>
                    </a:cubicBezTo>
                    <a:cubicBezTo>
                      <a:pt x="84141" y="101323"/>
                      <a:pt x="532" y="110583"/>
                      <a:pt x="3" y="1050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D55E84BB-1AC6-4E29-8055-CB126E31D14E}"/>
                  </a:ext>
                </a:extLst>
              </p:cNvPr>
              <p:cNvSpPr/>
              <p:nvPr/>
            </p:nvSpPr>
            <p:spPr>
              <a:xfrm>
                <a:off x="6785083" y="4176414"/>
                <a:ext cx="994931" cy="49340"/>
              </a:xfrm>
              <a:custGeom>
                <a:avLst/>
                <a:gdLst>
                  <a:gd name="connsiteX0" fmla="*/ 15767 w 994931"/>
                  <a:gd name="connsiteY0" fmla="*/ 24111 h 49340"/>
                  <a:gd name="connsiteX1" fmla="*/ 95142 w 994931"/>
                  <a:gd name="connsiteY1" fmla="*/ 36811 h 49340"/>
                  <a:gd name="connsiteX2" fmla="*/ 445980 w 994931"/>
                  <a:gd name="connsiteY2" fmla="*/ 39986 h 49340"/>
                  <a:gd name="connsiteX3" fmla="*/ 418992 w 994931"/>
                  <a:gd name="connsiteY3" fmla="*/ 28874 h 49340"/>
                  <a:gd name="connsiteX4" fmla="*/ 525355 w 994931"/>
                  <a:gd name="connsiteY4" fmla="*/ 19349 h 49340"/>
                  <a:gd name="connsiteX5" fmla="*/ 644417 w 994931"/>
                  <a:gd name="connsiteY5" fmla="*/ 19349 h 49340"/>
                  <a:gd name="connsiteX6" fmla="*/ 690455 w 994931"/>
                  <a:gd name="connsiteY6" fmla="*/ 33636 h 49340"/>
                  <a:gd name="connsiteX7" fmla="*/ 834917 w 994931"/>
                  <a:gd name="connsiteY7" fmla="*/ 25699 h 49340"/>
                  <a:gd name="connsiteX8" fmla="*/ 863492 w 994931"/>
                  <a:gd name="connsiteY8" fmla="*/ 299 h 49340"/>
                  <a:gd name="connsiteX9" fmla="*/ 990492 w 994931"/>
                  <a:gd name="connsiteY9" fmla="*/ 44749 h 49340"/>
                  <a:gd name="connsiteX10" fmla="*/ 968267 w 994931"/>
                  <a:gd name="connsiteY10" fmla="*/ 47924 h 49340"/>
                  <a:gd name="connsiteX11" fmla="*/ 833330 w 994931"/>
                  <a:gd name="connsiteY11" fmla="*/ 39986 h 49340"/>
                  <a:gd name="connsiteX12" fmla="*/ 488842 w 994931"/>
                  <a:gd name="connsiteY12" fmla="*/ 28874 h 49340"/>
                  <a:gd name="connsiteX13" fmla="*/ 352317 w 994931"/>
                  <a:gd name="connsiteY13" fmla="*/ 46336 h 49340"/>
                  <a:gd name="connsiteX14" fmla="*/ 15767 w 994931"/>
                  <a:gd name="connsiteY14" fmla="*/ 24111 h 4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4931" h="49340">
                    <a:moveTo>
                      <a:pt x="15767" y="24111"/>
                    </a:moveTo>
                    <a:cubicBezTo>
                      <a:pt x="-27095" y="22524"/>
                      <a:pt x="23440" y="34165"/>
                      <a:pt x="95142" y="36811"/>
                    </a:cubicBezTo>
                    <a:cubicBezTo>
                      <a:pt x="166844" y="39457"/>
                      <a:pt x="392005" y="41309"/>
                      <a:pt x="445980" y="39986"/>
                    </a:cubicBezTo>
                    <a:cubicBezTo>
                      <a:pt x="499955" y="38663"/>
                      <a:pt x="405763" y="32314"/>
                      <a:pt x="418992" y="28874"/>
                    </a:cubicBezTo>
                    <a:cubicBezTo>
                      <a:pt x="432221" y="25434"/>
                      <a:pt x="487784" y="20936"/>
                      <a:pt x="525355" y="19349"/>
                    </a:cubicBezTo>
                    <a:cubicBezTo>
                      <a:pt x="562926" y="17762"/>
                      <a:pt x="616900" y="16968"/>
                      <a:pt x="644417" y="19349"/>
                    </a:cubicBezTo>
                    <a:cubicBezTo>
                      <a:pt x="671934" y="21730"/>
                      <a:pt x="658705" y="32578"/>
                      <a:pt x="690455" y="33636"/>
                    </a:cubicBezTo>
                    <a:cubicBezTo>
                      <a:pt x="722205" y="34694"/>
                      <a:pt x="806078" y="31255"/>
                      <a:pt x="834917" y="25699"/>
                    </a:cubicBezTo>
                    <a:cubicBezTo>
                      <a:pt x="863756" y="20143"/>
                      <a:pt x="837563" y="-2876"/>
                      <a:pt x="863492" y="299"/>
                    </a:cubicBezTo>
                    <a:cubicBezTo>
                      <a:pt x="889421" y="3474"/>
                      <a:pt x="973030" y="36812"/>
                      <a:pt x="990492" y="44749"/>
                    </a:cubicBezTo>
                    <a:cubicBezTo>
                      <a:pt x="1007954" y="52686"/>
                      <a:pt x="968267" y="47924"/>
                      <a:pt x="968267" y="47924"/>
                    </a:cubicBezTo>
                    <a:cubicBezTo>
                      <a:pt x="942073" y="47130"/>
                      <a:pt x="833330" y="39986"/>
                      <a:pt x="833330" y="39986"/>
                    </a:cubicBezTo>
                    <a:cubicBezTo>
                      <a:pt x="753426" y="36811"/>
                      <a:pt x="569011" y="27816"/>
                      <a:pt x="488842" y="28874"/>
                    </a:cubicBezTo>
                    <a:cubicBezTo>
                      <a:pt x="408673" y="29932"/>
                      <a:pt x="435396" y="44219"/>
                      <a:pt x="352317" y="46336"/>
                    </a:cubicBezTo>
                    <a:cubicBezTo>
                      <a:pt x="269238" y="48453"/>
                      <a:pt x="58629" y="25698"/>
                      <a:pt x="15767" y="24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FFC87FF0-B1B0-42A1-974F-41D32359E387}"/>
                  </a:ext>
                </a:extLst>
              </p:cNvPr>
              <p:cNvSpPr/>
              <p:nvPr/>
            </p:nvSpPr>
            <p:spPr>
              <a:xfrm>
                <a:off x="7023100" y="4186193"/>
                <a:ext cx="529684" cy="36557"/>
              </a:xfrm>
              <a:custGeom>
                <a:avLst/>
                <a:gdLst>
                  <a:gd name="connsiteX0" fmla="*/ 0 w 529684"/>
                  <a:gd name="connsiteY0" fmla="*/ 31795 h 36557"/>
                  <a:gd name="connsiteX1" fmla="*/ 57150 w 529684"/>
                  <a:gd name="connsiteY1" fmla="*/ 31795 h 36557"/>
                  <a:gd name="connsiteX2" fmla="*/ 247650 w 529684"/>
                  <a:gd name="connsiteY2" fmla="*/ 14332 h 36557"/>
                  <a:gd name="connsiteX3" fmla="*/ 334963 w 529684"/>
                  <a:gd name="connsiteY3" fmla="*/ 45 h 36557"/>
                  <a:gd name="connsiteX4" fmla="*/ 525463 w 529684"/>
                  <a:gd name="connsiteY4" fmla="*/ 19095 h 36557"/>
                  <a:gd name="connsiteX5" fmla="*/ 449263 w 529684"/>
                  <a:gd name="connsiteY5" fmla="*/ 27032 h 36557"/>
                  <a:gd name="connsiteX6" fmla="*/ 247650 w 529684"/>
                  <a:gd name="connsiteY6" fmla="*/ 36557 h 36557"/>
                  <a:gd name="connsiteX7" fmla="*/ 123825 w 529684"/>
                  <a:gd name="connsiteY7" fmla="*/ 33382 h 36557"/>
                  <a:gd name="connsiteX8" fmla="*/ 0 w 529684"/>
                  <a:gd name="connsiteY8" fmla="*/ 31795 h 36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9684" h="36557">
                    <a:moveTo>
                      <a:pt x="0" y="31795"/>
                    </a:moveTo>
                    <a:cubicBezTo>
                      <a:pt x="7937" y="33250"/>
                      <a:pt x="15875" y="34705"/>
                      <a:pt x="57150" y="31795"/>
                    </a:cubicBezTo>
                    <a:cubicBezTo>
                      <a:pt x="98425" y="28885"/>
                      <a:pt x="201348" y="19624"/>
                      <a:pt x="247650" y="14332"/>
                    </a:cubicBezTo>
                    <a:cubicBezTo>
                      <a:pt x="293952" y="9040"/>
                      <a:pt x="288661" y="-749"/>
                      <a:pt x="334963" y="45"/>
                    </a:cubicBezTo>
                    <a:cubicBezTo>
                      <a:pt x="381265" y="839"/>
                      <a:pt x="506413" y="14597"/>
                      <a:pt x="525463" y="19095"/>
                    </a:cubicBezTo>
                    <a:cubicBezTo>
                      <a:pt x="544513" y="23593"/>
                      <a:pt x="495565" y="24122"/>
                      <a:pt x="449263" y="27032"/>
                    </a:cubicBezTo>
                    <a:cubicBezTo>
                      <a:pt x="402961" y="29942"/>
                      <a:pt x="301890" y="35499"/>
                      <a:pt x="247650" y="36557"/>
                    </a:cubicBezTo>
                    <a:lnTo>
                      <a:pt x="123825" y="33382"/>
                    </a:lnTo>
                    <a:lnTo>
                      <a:pt x="0" y="3179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4A745E5E-32A8-4E82-B793-9B1A1B2BBF35}"/>
                  </a:ext>
                </a:extLst>
              </p:cNvPr>
              <p:cNvSpPr/>
              <p:nvPr/>
            </p:nvSpPr>
            <p:spPr>
              <a:xfrm>
                <a:off x="6225633" y="4153656"/>
                <a:ext cx="747991" cy="74299"/>
              </a:xfrm>
              <a:custGeom>
                <a:avLst/>
                <a:gdLst>
                  <a:gd name="connsiteX0" fmla="*/ 310105 w 747991"/>
                  <a:gd name="connsiteY0" fmla="*/ 11944 h 74299"/>
                  <a:gd name="connsiteX1" fmla="*/ 499017 w 747991"/>
                  <a:gd name="connsiteY1" fmla="*/ 29407 h 74299"/>
                  <a:gd name="connsiteX2" fmla="*/ 597442 w 747991"/>
                  <a:gd name="connsiteY2" fmla="*/ 19882 h 74299"/>
                  <a:gd name="connsiteX3" fmla="*/ 676817 w 747991"/>
                  <a:gd name="connsiteY3" fmla="*/ 5594 h 74299"/>
                  <a:gd name="connsiteX4" fmla="*/ 746667 w 747991"/>
                  <a:gd name="connsiteY4" fmla="*/ 832 h 74299"/>
                  <a:gd name="connsiteX5" fmla="*/ 613317 w 747991"/>
                  <a:gd name="connsiteY5" fmla="*/ 21469 h 74299"/>
                  <a:gd name="connsiteX6" fmla="*/ 516480 w 747991"/>
                  <a:gd name="connsiteY6" fmla="*/ 40519 h 74299"/>
                  <a:gd name="connsiteX7" fmla="*/ 552992 w 747991"/>
                  <a:gd name="connsiteY7" fmla="*/ 50044 h 74299"/>
                  <a:gd name="connsiteX8" fmla="*/ 551405 w 747991"/>
                  <a:gd name="connsiteY8" fmla="*/ 73857 h 74299"/>
                  <a:gd name="connsiteX9" fmla="*/ 470442 w 747991"/>
                  <a:gd name="connsiteY9" fmla="*/ 65919 h 74299"/>
                  <a:gd name="connsiteX10" fmla="*/ 251367 w 747991"/>
                  <a:gd name="connsiteY10" fmla="*/ 70682 h 74299"/>
                  <a:gd name="connsiteX11" fmla="*/ 542 w 747991"/>
                  <a:gd name="connsiteY11" fmla="*/ 72269 h 74299"/>
                  <a:gd name="connsiteX12" fmla="*/ 186280 w 747991"/>
                  <a:gd name="connsiteY12" fmla="*/ 61157 h 74299"/>
                  <a:gd name="connsiteX13" fmla="*/ 249780 w 747991"/>
                  <a:gd name="connsiteY13" fmla="*/ 32582 h 74299"/>
                  <a:gd name="connsiteX14" fmla="*/ 310105 w 747991"/>
                  <a:gd name="connsiteY14" fmla="*/ 11944 h 7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7991" h="74299">
                    <a:moveTo>
                      <a:pt x="310105" y="11944"/>
                    </a:moveTo>
                    <a:cubicBezTo>
                      <a:pt x="351644" y="11415"/>
                      <a:pt x="451128" y="28084"/>
                      <a:pt x="499017" y="29407"/>
                    </a:cubicBezTo>
                    <a:cubicBezTo>
                      <a:pt x="546906" y="30730"/>
                      <a:pt x="567809" y="23851"/>
                      <a:pt x="597442" y="19882"/>
                    </a:cubicBezTo>
                    <a:cubicBezTo>
                      <a:pt x="627075" y="15913"/>
                      <a:pt x="651946" y="8769"/>
                      <a:pt x="676817" y="5594"/>
                    </a:cubicBezTo>
                    <a:cubicBezTo>
                      <a:pt x="701688" y="2419"/>
                      <a:pt x="757250" y="-1814"/>
                      <a:pt x="746667" y="832"/>
                    </a:cubicBezTo>
                    <a:cubicBezTo>
                      <a:pt x="736084" y="3478"/>
                      <a:pt x="651681" y="14855"/>
                      <a:pt x="613317" y="21469"/>
                    </a:cubicBezTo>
                    <a:cubicBezTo>
                      <a:pt x="574953" y="28083"/>
                      <a:pt x="526534" y="35757"/>
                      <a:pt x="516480" y="40519"/>
                    </a:cubicBezTo>
                    <a:cubicBezTo>
                      <a:pt x="506426" y="45282"/>
                      <a:pt x="547171" y="44488"/>
                      <a:pt x="552992" y="50044"/>
                    </a:cubicBezTo>
                    <a:cubicBezTo>
                      <a:pt x="558813" y="55600"/>
                      <a:pt x="565163" y="71211"/>
                      <a:pt x="551405" y="73857"/>
                    </a:cubicBezTo>
                    <a:cubicBezTo>
                      <a:pt x="537647" y="76503"/>
                      <a:pt x="520448" y="66448"/>
                      <a:pt x="470442" y="65919"/>
                    </a:cubicBezTo>
                    <a:cubicBezTo>
                      <a:pt x="420436" y="65390"/>
                      <a:pt x="251367" y="70682"/>
                      <a:pt x="251367" y="70682"/>
                    </a:cubicBezTo>
                    <a:lnTo>
                      <a:pt x="542" y="72269"/>
                    </a:lnTo>
                    <a:cubicBezTo>
                      <a:pt x="-10306" y="70682"/>
                      <a:pt x="144740" y="67771"/>
                      <a:pt x="186280" y="61157"/>
                    </a:cubicBezTo>
                    <a:cubicBezTo>
                      <a:pt x="227820" y="54543"/>
                      <a:pt x="228878" y="41578"/>
                      <a:pt x="249780" y="32582"/>
                    </a:cubicBezTo>
                    <a:cubicBezTo>
                      <a:pt x="270682" y="23586"/>
                      <a:pt x="268566" y="12473"/>
                      <a:pt x="310105" y="11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E2DB7C94-7058-4ED8-8CFF-C3F86D4C924B}"/>
                  </a:ext>
                </a:extLst>
              </p:cNvPr>
              <p:cNvSpPr/>
              <p:nvPr/>
            </p:nvSpPr>
            <p:spPr>
              <a:xfrm>
                <a:off x="6709530" y="4146893"/>
                <a:ext cx="251995" cy="71221"/>
              </a:xfrm>
              <a:custGeom>
                <a:avLst/>
                <a:gdLst>
                  <a:gd name="connsiteX0" fmla="*/ 2420 w 251995"/>
                  <a:gd name="connsiteY0" fmla="*/ 47282 h 71221"/>
                  <a:gd name="connsiteX1" fmla="*/ 226258 w 251995"/>
                  <a:gd name="connsiteY1" fmla="*/ 4420 h 71221"/>
                  <a:gd name="connsiteX2" fmla="*/ 231020 w 251995"/>
                  <a:gd name="connsiteY2" fmla="*/ 4420 h 71221"/>
                  <a:gd name="connsiteX3" fmla="*/ 127833 w 251995"/>
                  <a:gd name="connsiteY3" fmla="*/ 31407 h 71221"/>
                  <a:gd name="connsiteX4" fmla="*/ 251658 w 251995"/>
                  <a:gd name="connsiteY4" fmla="*/ 67920 h 71221"/>
                  <a:gd name="connsiteX5" fmla="*/ 162758 w 251995"/>
                  <a:gd name="connsiteY5" fmla="*/ 69507 h 71221"/>
                  <a:gd name="connsiteX6" fmla="*/ 110370 w 251995"/>
                  <a:gd name="connsiteY6" fmla="*/ 67920 h 71221"/>
                  <a:gd name="connsiteX7" fmla="*/ 2420 w 251995"/>
                  <a:gd name="connsiteY7" fmla="*/ 47282 h 7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995" h="71221">
                    <a:moveTo>
                      <a:pt x="2420" y="47282"/>
                    </a:moveTo>
                    <a:cubicBezTo>
                      <a:pt x="21735" y="36699"/>
                      <a:pt x="188158" y="11564"/>
                      <a:pt x="226258" y="4420"/>
                    </a:cubicBezTo>
                    <a:cubicBezTo>
                      <a:pt x="264358" y="-2724"/>
                      <a:pt x="247424" y="-78"/>
                      <a:pt x="231020" y="4420"/>
                    </a:cubicBezTo>
                    <a:cubicBezTo>
                      <a:pt x="214616" y="8918"/>
                      <a:pt x="124393" y="20824"/>
                      <a:pt x="127833" y="31407"/>
                    </a:cubicBezTo>
                    <a:cubicBezTo>
                      <a:pt x="131273" y="41990"/>
                      <a:pt x="245837" y="61570"/>
                      <a:pt x="251658" y="67920"/>
                    </a:cubicBezTo>
                    <a:cubicBezTo>
                      <a:pt x="257479" y="74270"/>
                      <a:pt x="186306" y="69507"/>
                      <a:pt x="162758" y="69507"/>
                    </a:cubicBezTo>
                    <a:cubicBezTo>
                      <a:pt x="139210" y="69507"/>
                      <a:pt x="135770" y="69508"/>
                      <a:pt x="110370" y="67920"/>
                    </a:cubicBezTo>
                    <a:cubicBezTo>
                      <a:pt x="84970" y="66333"/>
                      <a:pt x="-16895" y="57865"/>
                      <a:pt x="2420" y="472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87BE4CDE-E887-4CF4-B7DB-324115F1DFF0}"/>
                  </a:ext>
                </a:extLst>
              </p:cNvPr>
              <p:cNvSpPr/>
              <p:nvPr/>
            </p:nvSpPr>
            <p:spPr>
              <a:xfrm>
                <a:off x="6657975" y="3760610"/>
                <a:ext cx="373101" cy="435677"/>
              </a:xfrm>
              <a:custGeom>
                <a:avLst/>
                <a:gdLst>
                  <a:gd name="connsiteX0" fmla="*/ 288925 w 373101"/>
                  <a:gd name="connsiteY0" fmla="*/ 435153 h 435677"/>
                  <a:gd name="connsiteX1" fmla="*/ 358775 w 373101"/>
                  <a:gd name="connsiteY1" fmla="*/ 347840 h 435677"/>
                  <a:gd name="connsiteX2" fmla="*/ 363538 w 373101"/>
                  <a:gd name="connsiteY2" fmla="*/ 339903 h 435677"/>
                  <a:gd name="connsiteX3" fmla="*/ 373063 w 373101"/>
                  <a:gd name="connsiteY3" fmla="*/ 284340 h 435677"/>
                  <a:gd name="connsiteX4" fmla="*/ 366713 w 373101"/>
                  <a:gd name="connsiteY4" fmla="*/ 249415 h 435677"/>
                  <a:gd name="connsiteX5" fmla="*/ 361950 w 373101"/>
                  <a:gd name="connsiteY5" fmla="*/ 227190 h 435677"/>
                  <a:gd name="connsiteX6" fmla="*/ 355600 w 373101"/>
                  <a:gd name="connsiteY6" fmla="*/ 203378 h 435677"/>
                  <a:gd name="connsiteX7" fmla="*/ 323850 w 373101"/>
                  <a:gd name="connsiteY7" fmla="*/ 168453 h 435677"/>
                  <a:gd name="connsiteX8" fmla="*/ 315913 w 373101"/>
                  <a:gd name="connsiteY8" fmla="*/ 139878 h 435677"/>
                  <a:gd name="connsiteX9" fmla="*/ 282575 w 373101"/>
                  <a:gd name="connsiteY9" fmla="*/ 82728 h 435677"/>
                  <a:gd name="connsiteX10" fmla="*/ 295275 w 373101"/>
                  <a:gd name="connsiteY10" fmla="*/ 101778 h 435677"/>
                  <a:gd name="connsiteX11" fmla="*/ 265113 w 373101"/>
                  <a:gd name="connsiteY11" fmla="*/ 66853 h 435677"/>
                  <a:gd name="connsiteX12" fmla="*/ 263525 w 373101"/>
                  <a:gd name="connsiteY12" fmla="*/ 57328 h 435677"/>
                  <a:gd name="connsiteX13" fmla="*/ 214313 w 373101"/>
                  <a:gd name="connsiteY13" fmla="*/ 19228 h 435677"/>
                  <a:gd name="connsiteX14" fmla="*/ 203200 w 373101"/>
                  <a:gd name="connsiteY14" fmla="*/ 14465 h 435677"/>
                  <a:gd name="connsiteX15" fmla="*/ 203200 w 373101"/>
                  <a:gd name="connsiteY15" fmla="*/ 16053 h 435677"/>
                  <a:gd name="connsiteX16" fmla="*/ 195263 w 373101"/>
                  <a:gd name="connsiteY16" fmla="*/ 19228 h 435677"/>
                  <a:gd name="connsiteX17" fmla="*/ 131763 w 373101"/>
                  <a:gd name="connsiteY17" fmla="*/ 6528 h 435677"/>
                  <a:gd name="connsiteX18" fmla="*/ 84138 w 373101"/>
                  <a:gd name="connsiteY18" fmla="*/ 8115 h 435677"/>
                  <a:gd name="connsiteX19" fmla="*/ 87313 w 373101"/>
                  <a:gd name="connsiteY19" fmla="*/ 54153 h 435677"/>
                  <a:gd name="connsiteX20" fmla="*/ 76200 w 373101"/>
                  <a:gd name="connsiteY20" fmla="*/ 60503 h 435677"/>
                  <a:gd name="connsiteX21" fmla="*/ 0 w 373101"/>
                  <a:gd name="connsiteY21" fmla="*/ 68440 h 435677"/>
                  <a:gd name="connsiteX22" fmla="*/ 74613 w 373101"/>
                  <a:gd name="connsiteY22" fmla="*/ 52565 h 435677"/>
                  <a:gd name="connsiteX23" fmla="*/ 88900 w 373101"/>
                  <a:gd name="connsiteY23" fmla="*/ 23990 h 435677"/>
                  <a:gd name="connsiteX24" fmla="*/ 155575 w 373101"/>
                  <a:gd name="connsiteY24" fmla="*/ 178 h 435677"/>
                  <a:gd name="connsiteX25" fmla="*/ 233363 w 373101"/>
                  <a:gd name="connsiteY25" fmla="*/ 36690 h 435677"/>
                  <a:gd name="connsiteX26" fmla="*/ 279400 w 373101"/>
                  <a:gd name="connsiteY26" fmla="*/ 89078 h 435677"/>
                  <a:gd name="connsiteX27" fmla="*/ 320675 w 373101"/>
                  <a:gd name="connsiteY27" fmla="*/ 158928 h 435677"/>
                  <a:gd name="connsiteX28" fmla="*/ 349250 w 373101"/>
                  <a:gd name="connsiteY28" fmla="*/ 224015 h 435677"/>
                  <a:gd name="connsiteX29" fmla="*/ 363538 w 373101"/>
                  <a:gd name="connsiteY29" fmla="*/ 304978 h 435677"/>
                  <a:gd name="connsiteX30" fmla="*/ 346075 w 373101"/>
                  <a:gd name="connsiteY30" fmla="*/ 351015 h 435677"/>
                  <a:gd name="connsiteX31" fmla="*/ 327025 w 373101"/>
                  <a:gd name="connsiteY31" fmla="*/ 384353 h 435677"/>
                  <a:gd name="connsiteX32" fmla="*/ 288925 w 373101"/>
                  <a:gd name="connsiteY32" fmla="*/ 435153 h 435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3101" h="435677">
                    <a:moveTo>
                      <a:pt x="288925" y="435153"/>
                    </a:moveTo>
                    <a:cubicBezTo>
                      <a:pt x="294217" y="429068"/>
                      <a:pt x="346340" y="363715"/>
                      <a:pt x="358775" y="347840"/>
                    </a:cubicBezTo>
                    <a:cubicBezTo>
                      <a:pt x="371210" y="331965"/>
                      <a:pt x="361157" y="350486"/>
                      <a:pt x="363538" y="339903"/>
                    </a:cubicBezTo>
                    <a:cubicBezTo>
                      <a:pt x="365919" y="329320"/>
                      <a:pt x="372534" y="299421"/>
                      <a:pt x="373063" y="284340"/>
                    </a:cubicBezTo>
                    <a:cubicBezTo>
                      <a:pt x="373592" y="269259"/>
                      <a:pt x="368565" y="258940"/>
                      <a:pt x="366713" y="249415"/>
                    </a:cubicBezTo>
                    <a:cubicBezTo>
                      <a:pt x="364861" y="239890"/>
                      <a:pt x="363802" y="234863"/>
                      <a:pt x="361950" y="227190"/>
                    </a:cubicBezTo>
                    <a:cubicBezTo>
                      <a:pt x="360098" y="219517"/>
                      <a:pt x="361950" y="213167"/>
                      <a:pt x="355600" y="203378"/>
                    </a:cubicBezTo>
                    <a:cubicBezTo>
                      <a:pt x="349250" y="193589"/>
                      <a:pt x="330464" y="179036"/>
                      <a:pt x="323850" y="168453"/>
                    </a:cubicBezTo>
                    <a:cubicBezTo>
                      <a:pt x="317236" y="157870"/>
                      <a:pt x="322792" y="154165"/>
                      <a:pt x="315913" y="139878"/>
                    </a:cubicBezTo>
                    <a:cubicBezTo>
                      <a:pt x="309034" y="125590"/>
                      <a:pt x="286015" y="89078"/>
                      <a:pt x="282575" y="82728"/>
                    </a:cubicBezTo>
                    <a:cubicBezTo>
                      <a:pt x="279135" y="76378"/>
                      <a:pt x="298185" y="104424"/>
                      <a:pt x="295275" y="101778"/>
                    </a:cubicBezTo>
                    <a:cubicBezTo>
                      <a:pt x="292365" y="99132"/>
                      <a:pt x="270405" y="74261"/>
                      <a:pt x="265113" y="66853"/>
                    </a:cubicBezTo>
                    <a:cubicBezTo>
                      <a:pt x="259821" y="59445"/>
                      <a:pt x="271992" y="65265"/>
                      <a:pt x="263525" y="57328"/>
                    </a:cubicBezTo>
                    <a:cubicBezTo>
                      <a:pt x="255058" y="49390"/>
                      <a:pt x="224367" y="26372"/>
                      <a:pt x="214313" y="19228"/>
                    </a:cubicBezTo>
                    <a:cubicBezTo>
                      <a:pt x="204259" y="12084"/>
                      <a:pt x="205052" y="14994"/>
                      <a:pt x="203200" y="14465"/>
                    </a:cubicBezTo>
                    <a:cubicBezTo>
                      <a:pt x="201348" y="13936"/>
                      <a:pt x="204523" y="15259"/>
                      <a:pt x="203200" y="16053"/>
                    </a:cubicBezTo>
                    <a:cubicBezTo>
                      <a:pt x="201877" y="16847"/>
                      <a:pt x="207169" y="20815"/>
                      <a:pt x="195263" y="19228"/>
                    </a:cubicBezTo>
                    <a:cubicBezTo>
                      <a:pt x="183357" y="17641"/>
                      <a:pt x="150284" y="8380"/>
                      <a:pt x="131763" y="6528"/>
                    </a:cubicBezTo>
                    <a:cubicBezTo>
                      <a:pt x="113242" y="4676"/>
                      <a:pt x="91546" y="177"/>
                      <a:pt x="84138" y="8115"/>
                    </a:cubicBezTo>
                    <a:cubicBezTo>
                      <a:pt x="76730" y="16052"/>
                      <a:pt x="88636" y="45422"/>
                      <a:pt x="87313" y="54153"/>
                    </a:cubicBezTo>
                    <a:cubicBezTo>
                      <a:pt x="85990" y="62884"/>
                      <a:pt x="90752" y="58122"/>
                      <a:pt x="76200" y="60503"/>
                    </a:cubicBezTo>
                    <a:cubicBezTo>
                      <a:pt x="61648" y="62884"/>
                      <a:pt x="264" y="69763"/>
                      <a:pt x="0" y="68440"/>
                    </a:cubicBezTo>
                    <a:cubicBezTo>
                      <a:pt x="-264" y="67117"/>
                      <a:pt x="59796" y="59973"/>
                      <a:pt x="74613" y="52565"/>
                    </a:cubicBezTo>
                    <a:cubicBezTo>
                      <a:pt x="89430" y="45157"/>
                      <a:pt x="75406" y="32721"/>
                      <a:pt x="88900" y="23990"/>
                    </a:cubicBezTo>
                    <a:cubicBezTo>
                      <a:pt x="102394" y="15259"/>
                      <a:pt x="131498" y="-1939"/>
                      <a:pt x="155575" y="178"/>
                    </a:cubicBezTo>
                    <a:cubicBezTo>
                      <a:pt x="179652" y="2295"/>
                      <a:pt x="212726" y="21873"/>
                      <a:pt x="233363" y="36690"/>
                    </a:cubicBezTo>
                    <a:cubicBezTo>
                      <a:pt x="254000" y="51507"/>
                      <a:pt x="264848" y="68705"/>
                      <a:pt x="279400" y="89078"/>
                    </a:cubicBezTo>
                    <a:cubicBezTo>
                      <a:pt x="293952" y="109451"/>
                      <a:pt x="309033" y="136439"/>
                      <a:pt x="320675" y="158928"/>
                    </a:cubicBezTo>
                    <a:cubicBezTo>
                      <a:pt x="332317" y="181417"/>
                      <a:pt x="342106" y="199673"/>
                      <a:pt x="349250" y="224015"/>
                    </a:cubicBezTo>
                    <a:cubicBezTo>
                      <a:pt x="356394" y="248357"/>
                      <a:pt x="364067" y="283811"/>
                      <a:pt x="363538" y="304978"/>
                    </a:cubicBezTo>
                    <a:cubicBezTo>
                      <a:pt x="363009" y="326145"/>
                      <a:pt x="352160" y="337786"/>
                      <a:pt x="346075" y="351015"/>
                    </a:cubicBezTo>
                    <a:cubicBezTo>
                      <a:pt x="339990" y="364244"/>
                      <a:pt x="339196" y="376151"/>
                      <a:pt x="327025" y="384353"/>
                    </a:cubicBezTo>
                    <a:cubicBezTo>
                      <a:pt x="314854" y="392555"/>
                      <a:pt x="283633" y="441238"/>
                      <a:pt x="288925" y="4351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AC2166F5-00C4-4530-866A-F4920E4E5170}"/>
                  </a:ext>
                </a:extLst>
              </p:cNvPr>
              <p:cNvSpPr/>
              <p:nvPr/>
            </p:nvSpPr>
            <p:spPr>
              <a:xfrm>
                <a:off x="6645817" y="4148088"/>
                <a:ext cx="467845" cy="50941"/>
              </a:xfrm>
              <a:custGeom>
                <a:avLst/>
                <a:gdLst>
                  <a:gd name="connsiteX0" fmla="*/ 2633 w 467845"/>
                  <a:gd name="connsiteY0" fmla="*/ 20687 h 50941"/>
                  <a:gd name="connsiteX1" fmla="*/ 61371 w 467845"/>
                  <a:gd name="connsiteY1" fmla="*/ 25450 h 50941"/>
                  <a:gd name="connsiteX2" fmla="*/ 167733 w 467845"/>
                  <a:gd name="connsiteY2" fmla="*/ 19100 h 50941"/>
                  <a:gd name="connsiteX3" fmla="*/ 355058 w 467845"/>
                  <a:gd name="connsiteY3" fmla="*/ 50 h 50941"/>
                  <a:gd name="connsiteX4" fmla="*/ 231233 w 467845"/>
                  <a:gd name="connsiteY4" fmla="*/ 25450 h 50941"/>
                  <a:gd name="connsiteX5" fmla="*/ 343946 w 467845"/>
                  <a:gd name="connsiteY5" fmla="*/ 31800 h 50941"/>
                  <a:gd name="connsiteX6" fmla="*/ 405858 w 467845"/>
                  <a:gd name="connsiteY6" fmla="*/ 17512 h 50941"/>
                  <a:gd name="connsiteX7" fmla="*/ 467771 w 467845"/>
                  <a:gd name="connsiteY7" fmla="*/ 27037 h 50941"/>
                  <a:gd name="connsiteX8" fmla="*/ 393158 w 467845"/>
                  <a:gd name="connsiteY8" fmla="*/ 38150 h 50941"/>
                  <a:gd name="connsiteX9" fmla="*/ 261396 w 467845"/>
                  <a:gd name="connsiteY9" fmla="*/ 50850 h 50941"/>
                  <a:gd name="connsiteX10" fmla="*/ 107408 w 467845"/>
                  <a:gd name="connsiteY10" fmla="*/ 42912 h 50941"/>
                  <a:gd name="connsiteX11" fmla="*/ 231233 w 467845"/>
                  <a:gd name="connsiteY11" fmla="*/ 25450 h 50941"/>
                  <a:gd name="connsiteX12" fmla="*/ 145508 w 467845"/>
                  <a:gd name="connsiteY12" fmla="*/ 38150 h 50941"/>
                  <a:gd name="connsiteX13" fmla="*/ 2633 w 467845"/>
                  <a:gd name="connsiteY13" fmla="*/ 20687 h 5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7845" h="50941">
                    <a:moveTo>
                      <a:pt x="2633" y="20687"/>
                    </a:moveTo>
                    <a:cubicBezTo>
                      <a:pt x="-11390" y="18570"/>
                      <a:pt x="33854" y="25714"/>
                      <a:pt x="61371" y="25450"/>
                    </a:cubicBezTo>
                    <a:cubicBezTo>
                      <a:pt x="88888" y="25186"/>
                      <a:pt x="118785" y="23333"/>
                      <a:pt x="167733" y="19100"/>
                    </a:cubicBezTo>
                    <a:cubicBezTo>
                      <a:pt x="216681" y="14867"/>
                      <a:pt x="344475" y="-1008"/>
                      <a:pt x="355058" y="50"/>
                    </a:cubicBezTo>
                    <a:cubicBezTo>
                      <a:pt x="365641" y="1108"/>
                      <a:pt x="233085" y="20158"/>
                      <a:pt x="231233" y="25450"/>
                    </a:cubicBezTo>
                    <a:cubicBezTo>
                      <a:pt x="229381" y="30742"/>
                      <a:pt x="314842" y="33123"/>
                      <a:pt x="343946" y="31800"/>
                    </a:cubicBezTo>
                    <a:cubicBezTo>
                      <a:pt x="373050" y="30477"/>
                      <a:pt x="385221" y="18306"/>
                      <a:pt x="405858" y="17512"/>
                    </a:cubicBezTo>
                    <a:cubicBezTo>
                      <a:pt x="426495" y="16718"/>
                      <a:pt x="469888" y="23597"/>
                      <a:pt x="467771" y="27037"/>
                    </a:cubicBezTo>
                    <a:cubicBezTo>
                      <a:pt x="465654" y="30477"/>
                      <a:pt x="427554" y="34181"/>
                      <a:pt x="393158" y="38150"/>
                    </a:cubicBezTo>
                    <a:cubicBezTo>
                      <a:pt x="358762" y="42119"/>
                      <a:pt x="309021" y="50056"/>
                      <a:pt x="261396" y="50850"/>
                    </a:cubicBezTo>
                    <a:cubicBezTo>
                      <a:pt x="213771" y="51644"/>
                      <a:pt x="112435" y="47145"/>
                      <a:pt x="107408" y="42912"/>
                    </a:cubicBezTo>
                    <a:cubicBezTo>
                      <a:pt x="102381" y="38679"/>
                      <a:pt x="224883" y="26244"/>
                      <a:pt x="231233" y="25450"/>
                    </a:cubicBezTo>
                    <a:cubicBezTo>
                      <a:pt x="237583" y="24656"/>
                      <a:pt x="180698" y="36033"/>
                      <a:pt x="145508" y="38150"/>
                    </a:cubicBezTo>
                    <a:cubicBezTo>
                      <a:pt x="110319" y="40267"/>
                      <a:pt x="16656" y="22804"/>
                      <a:pt x="2633" y="20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F9F516B7-D6BE-428B-912D-CD0E9E521DC8}"/>
                  </a:ext>
                </a:extLst>
              </p:cNvPr>
              <p:cNvSpPr/>
              <p:nvPr/>
            </p:nvSpPr>
            <p:spPr>
              <a:xfrm>
                <a:off x="6699091" y="3694090"/>
                <a:ext cx="183063" cy="91338"/>
              </a:xfrm>
              <a:custGeom>
                <a:avLst/>
                <a:gdLst>
                  <a:gd name="connsiteX0" fmla="*/ 90647 w 183063"/>
                  <a:gd name="connsiteY0" fmla="*/ 15898 h 91338"/>
                  <a:gd name="connsiteX1" fmla="*/ 25559 w 183063"/>
                  <a:gd name="connsiteY1" fmla="*/ 80985 h 91338"/>
                  <a:gd name="connsiteX2" fmla="*/ 104934 w 183063"/>
                  <a:gd name="connsiteY2" fmla="*/ 77810 h 91338"/>
                  <a:gd name="connsiteX3" fmla="*/ 152559 w 183063"/>
                  <a:gd name="connsiteY3" fmla="*/ 85748 h 91338"/>
                  <a:gd name="connsiteX4" fmla="*/ 171609 w 183063"/>
                  <a:gd name="connsiteY4" fmla="*/ 34948 h 91338"/>
                  <a:gd name="connsiteX5" fmla="*/ 182722 w 183063"/>
                  <a:gd name="connsiteY5" fmla="*/ 23 h 91338"/>
                  <a:gd name="connsiteX6" fmla="*/ 158909 w 183063"/>
                  <a:gd name="connsiteY6" fmla="*/ 30185 h 91338"/>
                  <a:gd name="connsiteX7" fmla="*/ 155734 w 183063"/>
                  <a:gd name="connsiteY7" fmla="*/ 68285 h 91338"/>
                  <a:gd name="connsiteX8" fmla="*/ 17622 w 183063"/>
                  <a:gd name="connsiteY8" fmla="*/ 87335 h 91338"/>
                  <a:gd name="connsiteX9" fmla="*/ 6509 w 183063"/>
                  <a:gd name="connsiteY9" fmla="*/ 87335 h 91338"/>
                  <a:gd name="connsiteX10" fmla="*/ 90647 w 183063"/>
                  <a:gd name="connsiteY10" fmla="*/ 15898 h 9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063" h="91338">
                    <a:moveTo>
                      <a:pt x="90647" y="15898"/>
                    </a:moveTo>
                    <a:cubicBezTo>
                      <a:pt x="93822" y="14840"/>
                      <a:pt x="23178" y="70666"/>
                      <a:pt x="25559" y="80985"/>
                    </a:cubicBezTo>
                    <a:cubicBezTo>
                      <a:pt x="27940" y="91304"/>
                      <a:pt x="83767" y="77016"/>
                      <a:pt x="104934" y="77810"/>
                    </a:cubicBezTo>
                    <a:cubicBezTo>
                      <a:pt x="126101" y="78604"/>
                      <a:pt x="141447" y="92892"/>
                      <a:pt x="152559" y="85748"/>
                    </a:cubicBezTo>
                    <a:cubicBezTo>
                      <a:pt x="163672" y="78604"/>
                      <a:pt x="166582" y="49235"/>
                      <a:pt x="171609" y="34948"/>
                    </a:cubicBezTo>
                    <a:cubicBezTo>
                      <a:pt x="176636" y="20661"/>
                      <a:pt x="184839" y="817"/>
                      <a:pt x="182722" y="23"/>
                    </a:cubicBezTo>
                    <a:cubicBezTo>
                      <a:pt x="180605" y="-771"/>
                      <a:pt x="163407" y="18808"/>
                      <a:pt x="158909" y="30185"/>
                    </a:cubicBezTo>
                    <a:cubicBezTo>
                      <a:pt x="154411" y="41562"/>
                      <a:pt x="179282" y="58760"/>
                      <a:pt x="155734" y="68285"/>
                    </a:cubicBezTo>
                    <a:cubicBezTo>
                      <a:pt x="132186" y="77810"/>
                      <a:pt x="42493" y="84160"/>
                      <a:pt x="17622" y="87335"/>
                    </a:cubicBezTo>
                    <a:cubicBezTo>
                      <a:pt x="-7249" y="90510"/>
                      <a:pt x="-635" y="94479"/>
                      <a:pt x="6509" y="87335"/>
                    </a:cubicBezTo>
                    <a:cubicBezTo>
                      <a:pt x="13653" y="80191"/>
                      <a:pt x="87472" y="16956"/>
                      <a:pt x="90647" y="15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A956DB96-1F41-4C1F-A6F6-4D26A26D56DD}"/>
                  </a:ext>
                </a:extLst>
              </p:cNvPr>
              <p:cNvSpPr/>
              <p:nvPr/>
            </p:nvSpPr>
            <p:spPr>
              <a:xfrm>
                <a:off x="6808606" y="3749184"/>
                <a:ext cx="395490" cy="385478"/>
              </a:xfrm>
              <a:custGeom>
                <a:avLst/>
                <a:gdLst>
                  <a:gd name="connsiteX0" fmla="*/ 182 w 395490"/>
                  <a:gd name="connsiteY0" fmla="*/ 37004 h 385478"/>
                  <a:gd name="connsiteX1" fmla="*/ 98607 w 395490"/>
                  <a:gd name="connsiteY1" fmla="*/ 21129 h 385478"/>
                  <a:gd name="connsiteX2" fmla="*/ 138294 w 395490"/>
                  <a:gd name="connsiteY2" fmla="*/ 491 h 385478"/>
                  <a:gd name="connsiteX3" fmla="*/ 82732 w 395490"/>
                  <a:gd name="connsiteY3" fmla="*/ 43354 h 385478"/>
                  <a:gd name="connsiteX4" fmla="*/ 82732 w 395490"/>
                  <a:gd name="connsiteY4" fmla="*/ 56054 h 385478"/>
                  <a:gd name="connsiteX5" fmla="*/ 185919 w 395490"/>
                  <a:gd name="connsiteY5" fmla="*/ 52879 h 385478"/>
                  <a:gd name="connsiteX6" fmla="*/ 297044 w 395490"/>
                  <a:gd name="connsiteY6" fmla="*/ 73516 h 385478"/>
                  <a:gd name="connsiteX7" fmla="*/ 111307 w 395490"/>
                  <a:gd name="connsiteY7" fmla="*/ 76691 h 385478"/>
                  <a:gd name="connsiteX8" fmla="*/ 154169 w 395490"/>
                  <a:gd name="connsiteY8" fmla="*/ 119554 h 385478"/>
                  <a:gd name="connsiteX9" fmla="*/ 198619 w 395490"/>
                  <a:gd name="connsiteY9" fmla="*/ 178291 h 385478"/>
                  <a:gd name="connsiteX10" fmla="*/ 203382 w 395490"/>
                  <a:gd name="connsiteY10" fmla="*/ 181466 h 385478"/>
                  <a:gd name="connsiteX11" fmla="*/ 231957 w 395490"/>
                  <a:gd name="connsiteY11" fmla="*/ 294179 h 385478"/>
                  <a:gd name="connsiteX12" fmla="*/ 395469 w 395490"/>
                  <a:gd name="connsiteY12" fmla="*/ 306879 h 385478"/>
                  <a:gd name="connsiteX13" fmla="*/ 243069 w 395490"/>
                  <a:gd name="connsiteY13" fmla="*/ 295766 h 385478"/>
                  <a:gd name="connsiteX14" fmla="*/ 193857 w 395490"/>
                  <a:gd name="connsiteY14" fmla="*/ 297354 h 385478"/>
                  <a:gd name="connsiteX15" fmla="*/ 208144 w 395490"/>
                  <a:gd name="connsiteY15" fmla="*/ 332279 h 385478"/>
                  <a:gd name="connsiteX16" fmla="*/ 217669 w 395490"/>
                  <a:gd name="connsiteY16" fmla="*/ 368791 h 385478"/>
                  <a:gd name="connsiteX17" fmla="*/ 277994 w 395490"/>
                  <a:gd name="connsiteY17" fmla="*/ 367204 h 385478"/>
                  <a:gd name="connsiteX18" fmla="*/ 190682 w 395490"/>
                  <a:gd name="connsiteY18" fmla="*/ 384666 h 385478"/>
                  <a:gd name="connsiteX19" fmla="*/ 206557 w 395490"/>
                  <a:gd name="connsiteY19" fmla="*/ 337041 h 385478"/>
                  <a:gd name="connsiteX20" fmla="*/ 204969 w 395490"/>
                  <a:gd name="connsiteY20" fmla="*/ 252904 h 385478"/>
                  <a:gd name="connsiteX21" fmla="*/ 125594 w 395490"/>
                  <a:gd name="connsiteY21" fmla="*/ 95741 h 385478"/>
                  <a:gd name="connsiteX22" fmla="*/ 182 w 395490"/>
                  <a:gd name="connsiteY22" fmla="*/ 37004 h 38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95490" h="385478">
                    <a:moveTo>
                      <a:pt x="182" y="37004"/>
                    </a:moveTo>
                    <a:cubicBezTo>
                      <a:pt x="-4316" y="24569"/>
                      <a:pt x="75588" y="27214"/>
                      <a:pt x="98607" y="21129"/>
                    </a:cubicBezTo>
                    <a:cubicBezTo>
                      <a:pt x="121626" y="15044"/>
                      <a:pt x="140940" y="-3213"/>
                      <a:pt x="138294" y="491"/>
                    </a:cubicBezTo>
                    <a:cubicBezTo>
                      <a:pt x="135648" y="4195"/>
                      <a:pt x="91992" y="34093"/>
                      <a:pt x="82732" y="43354"/>
                    </a:cubicBezTo>
                    <a:cubicBezTo>
                      <a:pt x="73472" y="52615"/>
                      <a:pt x="65534" y="54467"/>
                      <a:pt x="82732" y="56054"/>
                    </a:cubicBezTo>
                    <a:cubicBezTo>
                      <a:pt x="99930" y="57642"/>
                      <a:pt x="150200" y="49969"/>
                      <a:pt x="185919" y="52879"/>
                    </a:cubicBezTo>
                    <a:cubicBezTo>
                      <a:pt x="221638" y="55789"/>
                      <a:pt x="309479" y="69547"/>
                      <a:pt x="297044" y="73516"/>
                    </a:cubicBezTo>
                    <a:cubicBezTo>
                      <a:pt x="284609" y="77485"/>
                      <a:pt x="135119" y="69018"/>
                      <a:pt x="111307" y="76691"/>
                    </a:cubicBezTo>
                    <a:cubicBezTo>
                      <a:pt x="87495" y="84364"/>
                      <a:pt x="139617" y="102621"/>
                      <a:pt x="154169" y="119554"/>
                    </a:cubicBezTo>
                    <a:cubicBezTo>
                      <a:pt x="168721" y="136487"/>
                      <a:pt x="190417" y="167972"/>
                      <a:pt x="198619" y="178291"/>
                    </a:cubicBezTo>
                    <a:cubicBezTo>
                      <a:pt x="206821" y="188610"/>
                      <a:pt x="197826" y="162151"/>
                      <a:pt x="203382" y="181466"/>
                    </a:cubicBezTo>
                    <a:cubicBezTo>
                      <a:pt x="208938" y="200781"/>
                      <a:pt x="199943" y="273277"/>
                      <a:pt x="231957" y="294179"/>
                    </a:cubicBezTo>
                    <a:cubicBezTo>
                      <a:pt x="263971" y="315081"/>
                      <a:pt x="395469" y="306879"/>
                      <a:pt x="395469" y="306879"/>
                    </a:cubicBezTo>
                    <a:cubicBezTo>
                      <a:pt x="397321" y="307143"/>
                      <a:pt x="276671" y="297353"/>
                      <a:pt x="243069" y="295766"/>
                    </a:cubicBezTo>
                    <a:cubicBezTo>
                      <a:pt x="209467" y="294179"/>
                      <a:pt x="199678" y="291269"/>
                      <a:pt x="193857" y="297354"/>
                    </a:cubicBezTo>
                    <a:cubicBezTo>
                      <a:pt x="188036" y="303439"/>
                      <a:pt x="204175" y="320373"/>
                      <a:pt x="208144" y="332279"/>
                    </a:cubicBezTo>
                    <a:cubicBezTo>
                      <a:pt x="212113" y="344185"/>
                      <a:pt x="206027" y="362970"/>
                      <a:pt x="217669" y="368791"/>
                    </a:cubicBezTo>
                    <a:cubicBezTo>
                      <a:pt x="229311" y="374612"/>
                      <a:pt x="282492" y="364558"/>
                      <a:pt x="277994" y="367204"/>
                    </a:cubicBezTo>
                    <a:cubicBezTo>
                      <a:pt x="273496" y="369850"/>
                      <a:pt x="202588" y="389693"/>
                      <a:pt x="190682" y="384666"/>
                    </a:cubicBezTo>
                    <a:cubicBezTo>
                      <a:pt x="178776" y="379639"/>
                      <a:pt x="204176" y="359001"/>
                      <a:pt x="206557" y="337041"/>
                    </a:cubicBezTo>
                    <a:cubicBezTo>
                      <a:pt x="208938" y="315081"/>
                      <a:pt x="218463" y="293121"/>
                      <a:pt x="204969" y="252904"/>
                    </a:cubicBezTo>
                    <a:cubicBezTo>
                      <a:pt x="191475" y="212687"/>
                      <a:pt x="158138" y="133576"/>
                      <a:pt x="125594" y="95741"/>
                    </a:cubicBezTo>
                    <a:cubicBezTo>
                      <a:pt x="93050" y="57906"/>
                      <a:pt x="4680" y="49439"/>
                      <a:pt x="182" y="370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AC74F219-DB5E-4320-A9F6-FE831F95E4DA}"/>
                  </a:ext>
                </a:extLst>
              </p:cNvPr>
              <p:cNvSpPr/>
              <p:nvPr/>
            </p:nvSpPr>
            <p:spPr>
              <a:xfrm>
                <a:off x="6357925" y="3784188"/>
                <a:ext cx="529076" cy="81865"/>
              </a:xfrm>
              <a:custGeom>
                <a:avLst/>
                <a:gdLst>
                  <a:gd name="connsiteX0" fmla="*/ 384188 w 529076"/>
                  <a:gd name="connsiteY0" fmla="*/ 412 h 81865"/>
                  <a:gd name="connsiteX1" fmla="*/ 503250 w 529076"/>
                  <a:gd name="connsiteY1" fmla="*/ 21050 h 81865"/>
                  <a:gd name="connsiteX2" fmla="*/ 444513 w 529076"/>
                  <a:gd name="connsiteY2" fmla="*/ 30575 h 81865"/>
                  <a:gd name="connsiteX3" fmla="*/ 304813 w 529076"/>
                  <a:gd name="connsiteY3" fmla="*/ 46450 h 81865"/>
                  <a:gd name="connsiteX4" fmla="*/ 185750 w 529076"/>
                  <a:gd name="connsiteY4" fmla="*/ 59150 h 81865"/>
                  <a:gd name="connsiteX5" fmla="*/ 13 w 529076"/>
                  <a:gd name="connsiteY5" fmla="*/ 81375 h 81865"/>
                  <a:gd name="connsiteX6" fmla="*/ 195275 w 529076"/>
                  <a:gd name="connsiteY6" fmla="*/ 71850 h 81865"/>
                  <a:gd name="connsiteX7" fmla="*/ 523888 w 529076"/>
                  <a:gd name="connsiteY7" fmla="*/ 41687 h 81865"/>
                  <a:gd name="connsiteX8" fmla="*/ 384188 w 529076"/>
                  <a:gd name="connsiteY8" fmla="*/ 412 h 8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9076" h="81865">
                    <a:moveTo>
                      <a:pt x="384188" y="412"/>
                    </a:moveTo>
                    <a:cubicBezTo>
                      <a:pt x="380748" y="-3027"/>
                      <a:pt x="493196" y="16023"/>
                      <a:pt x="503250" y="21050"/>
                    </a:cubicBezTo>
                    <a:cubicBezTo>
                      <a:pt x="513304" y="26077"/>
                      <a:pt x="477586" y="26342"/>
                      <a:pt x="444513" y="30575"/>
                    </a:cubicBezTo>
                    <a:cubicBezTo>
                      <a:pt x="411440" y="34808"/>
                      <a:pt x="347940" y="41687"/>
                      <a:pt x="304813" y="46450"/>
                    </a:cubicBezTo>
                    <a:lnTo>
                      <a:pt x="185750" y="59150"/>
                    </a:lnTo>
                    <a:cubicBezTo>
                      <a:pt x="134950" y="64971"/>
                      <a:pt x="-1575" y="79258"/>
                      <a:pt x="13" y="81375"/>
                    </a:cubicBezTo>
                    <a:cubicBezTo>
                      <a:pt x="1601" y="83492"/>
                      <a:pt x="107963" y="78465"/>
                      <a:pt x="195275" y="71850"/>
                    </a:cubicBezTo>
                    <a:cubicBezTo>
                      <a:pt x="282587" y="65235"/>
                      <a:pt x="486846" y="51477"/>
                      <a:pt x="523888" y="41687"/>
                    </a:cubicBezTo>
                    <a:cubicBezTo>
                      <a:pt x="560930" y="31897"/>
                      <a:pt x="387628" y="3851"/>
                      <a:pt x="384188" y="4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E81B970A-9124-4FDA-A40F-8FB08D627332}"/>
                  </a:ext>
                </a:extLst>
              </p:cNvPr>
              <p:cNvSpPr/>
              <p:nvPr/>
            </p:nvSpPr>
            <p:spPr>
              <a:xfrm>
                <a:off x="6281562" y="3864044"/>
                <a:ext cx="297865" cy="321851"/>
              </a:xfrm>
              <a:custGeom>
                <a:avLst/>
                <a:gdLst>
                  <a:gd name="connsiteX0" fmla="*/ 1763 w 297865"/>
                  <a:gd name="connsiteY0" fmla="*/ 55494 h 321851"/>
                  <a:gd name="connsiteX1" fmla="*/ 131938 w 297865"/>
                  <a:gd name="connsiteY1" fmla="*/ 1519 h 321851"/>
                  <a:gd name="connsiteX2" fmla="*/ 217663 w 297865"/>
                  <a:gd name="connsiteY2" fmla="*/ 22156 h 321851"/>
                  <a:gd name="connsiteX3" fmla="*/ 292276 w 297865"/>
                  <a:gd name="connsiteY3" fmla="*/ 96769 h 321851"/>
                  <a:gd name="connsiteX4" fmla="*/ 289101 w 297865"/>
                  <a:gd name="connsiteY4" fmla="*/ 185669 h 321851"/>
                  <a:gd name="connsiteX5" fmla="*/ 262113 w 297865"/>
                  <a:gd name="connsiteY5" fmla="*/ 236469 h 321851"/>
                  <a:gd name="connsiteX6" fmla="*/ 225601 w 297865"/>
                  <a:gd name="connsiteY6" fmla="*/ 274569 h 321851"/>
                  <a:gd name="connsiteX7" fmla="*/ 166863 w 297865"/>
                  <a:gd name="connsiteY7" fmla="*/ 314256 h 321851"/>
                  <a:gd name="connsiteX8" fmla="*/ 79551 w 297865"/>
                  <a:gd name="connsiteY8" fmla="*/ 320606 h 321851"/>
                  <a:gd name="connsiteX9" fmla="*/ 227188 w 297865"/>
                  <a:gd name="connsiteY9" fmla="*/ 298381 h 321851"/>
                  <a:gd name="connsiteX10" fmla="*/ 254176 w 297865"/>
                  <a:gd name="connsiteY10" fmla="*/ 279331 h 321851"/>
                  <a:gd name="connsiteX11" fmla="*/ 289101 w 297865"/>
                  <a:gd name="connsiteY11" fmla="*/ 206306 h 321851"/>
                  <a:gd name="connsiteX12" fmla="*/ 287513 w 297865"/>
                  <a:gd name="connsiteY12" fmla="*/ 123756 h 321851"/>
                  <a:gd name="connsiteX13" fmla="*/ 262113 w 297865"/>
                  <a:gd name="connsiteY13" fmla="*/ 71369 h 321851"/>
                  <a:gd name="connsiteX14" fmla="*/ 233538 w 297865"/>
                  <a:gd name="connsiteY14" fmla="*/ 25331 h 321851"/>
                  <a:gd name="connsiteX15" fmla="*/ 155751 w 297865"/>
                  <a:gd name="connsiteY15" fmla="*/ 9456 h 321851"/>
                  <a:gd name="connsiteX16" fmla="*/ 60501 w 297865"/>
                  <a:gd name="connsiteY16" fmla="*/ 22156 h 321851"/>
                  <a:gd name="connsiteX17" fmla="*/ 1763 w 297865"/>
                  <a:gd name="connsiteY17" fmla="*/ 55494 h 321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7865" h="321851">
                    <a:moveTo>
                      <a:pt x="1763" y="55494"/>
                    </a:moveTo>
                    <a:cubicBezTo>
                      <a:pt x="13669" y="52055"/>
                      <a:pt x="95955" y="7075"/>
                      <a:pt x="131938" y="1519"/>
                    </a:cubicBezTo>
                    <a:cubicBezTo>
                      <a:pt x="167921" y="-4037"/>
                      <a:pt x="190940" y="6281"/>
                      <a:pt x="217663" y="22156"/>
                    </a:cubicBezTo>
                    <a:cubicBezTo>
                      <a:pt x="244386" y="38031"/>
                      <a:pt x="280370" y="69517"/>
                      <a:pt x="292276" y="96769"/>
                    </a:cubicBezTo>
                    <a:cubicBezTo>
                      <a:pt x="304182" y="124021"/>
                      <a:pt x="294128" y="162386"/>
                      <a:pt x="289101" y="185669"/>
                    </a:cubicBezTo>
                    <a:cubicBezTo>
                      <a:pt x="284074" y="208952"/>
                      <a:pt x="272696" y="221652"/>
                      <a:pt x="262113" y="236469"/>
                    </a:cubicBezTo>
                    <a:cubicBezTo>
                      <a:pt x="251530" y="251286"/>
                      <a:pt x="241476" y="261605"/>
                      <a:pt x="225601" y="274569"/>
                    </a:cubicBezTo>
                    <a:cubicBezTo>
                      <a:pt x="209726" y="287533"/>
                      <a:pt x="191205" y="306583"/>
                      <a:pt x="166863" y="314256"/>
                    </a:cubicBezTo>
                    <a:cubicBezTo>
                      <a:pt x="142521" y="321929"/>
                      <a:pt x="69497" y="323252"/>
                      <a:pt x="79551" y="320606"/>
                    </a:cubicBezTo>
                    <a:cubicBezTo>
                      <a:pt x="89605" y="317960"/>
                      <a:pt x="198084" y="305260"/>
                      <a:pt x="227188" y="298381"/>
                    </a:cubicBezTo>
                    <a:cubicBezTo>
                      <a:pt x="256292" y="291502"/>
                      <a:pt x="243857" y="294677"/>
                      <a:pt x="254176" y="279331"/>
                    </a:cubicBezTo>
                    <a:cubicBezTo>
                      <a:pt x="264495" y="263985"/>
                      <a:pt x="283545" y="232235"/>
                      <a:pt x="289101" y="206306"/>
                    </a:cubicBezTo>
                    <a:cubicBezTo>
                      <a:pt x="294657" y="180377"/>
                      <a:pt x="292011" y="146246"/>
                      <a:pt x="287513" y="123756"/>
                    </a:cubicBezTo>
                    <a:cubicBezTo>
                      <a:pt x="283015" y="101267"/>
                      <a:pt x="271109" y="87773"/>
                      <a:pt x="262113" y="71369"/>
                    </a:cubicBezTo>
                    <a:cubicBezTo>
                      <a:pt x="253117" y="54965"/>
                      <a:pt x="251265" y="35650"/>
                      <a:pt x="233538" y="25331"/>
                    </a:cubicBezTo>
                    <a:cubicBezTo>
                      <a:pt x="215811" y="15012"/>
                      <a:pt x="184590" y="9985"/>
                      <a:pt x="155751" y="9456"/>
                    </a:cubicBezTo>
                    <a:cubicBezTo>
                      <a:pt x="126912" y="8927"/>
                      <a:pt x="79551" y="17394"/>
                      <a:pt x="60501" y="22156"/>
                    </a:cubicBezTo>
                    <a:cubicBezTo>
                      <a:pt x="41451" y="26918"/>
                      <a:pt x="-10143" y="58933"/>
                      <a:pt x="1763" y="554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34BFCE7C-E303-4ED6-B520-A9BEE38BFFEE}"/>
                  </a:ext>
                </a:extLst>
              </p:cNvPr>
              <p:cNvSpPr/>
              <p:nvPr/>
            </p:nvSpPr>
            <p:spPr>
              <a:xfrm>
                <a:off x="6339418" y="3887242"/>
                <a:ext cx="210968" cy="273841"/>
              </a:xfrm>
              <a:custGeom>
                <a:avLst/>
                <a:gdLst>
                  <a:gd name="connsiteX0" fmla="*/ 2645 w 210968"/>
                  <a:gd name="connsiteY0" fmla="*/ 546 h 273841"/>
                  <a:gd name="connsiteX1" fmla="*/ 159807 w 210968"/>
                  <a:gd name="connsiteY1" fmla="*/ 13246 h 273841"/>
                  <a:gd name="connsiteX2" fmla="*/ 199495 w 210968"/>
                  <a:gd name="connsiteY2" fmla="*/ 67221 h 273841"/>
                  <a:gd name="connsiteX3" fmla="*/ 202670 w 210968"/>
                  <a:gd name="connsiteY3" fmla="*/ 167233 h 273841"/>
                  <a:gd name="connsiteX4" fmla="*/ 191557 w 210968"/>
                  <a:gd name="connsiteY4" fmla="*/ 206921 h 273841"/>
                  <a:gd name="connsiteX5" fmla="*/ 150282 w 210968"/>
                  <a:gd name="connsiteY5" fmla="*/ 252958 h 273841"/>
                  <a:gd name="connsiteX6" fmla="*/ 101070 w 210968"/>
                  <a:gd name="connsiteY6" fmla="*/ 272008 h 273841"/>
                  <a:gd name="connsiteX7" fmla="*/ 62970 w 210968"/>
                  <a:gd name="connsiteY7" fmla="*/ 272008 h 273841"/>
                  <a:gd name="connsiteX8" fmla="*/ 135995 w 210968"/>
                  <a:gd name="connsiteY8" fmla="*/ 262483 h 273841"/>
                  <a:gd name="connsiteX9" fmla="*/ 196320 w 210968"/>
                  <a:gd name="connsiteY9" fmla="*/ 219621 h 273841"/>
                  <a:gd name="connsiteX10" fmla="*/ 210607 w 210968"/>
                  <a:gd name="connsiteY10" fmla="*/ 129133 h 273841"/>
                  <a:gd name="connsiteX11" fmla="*/ 186795 w 210968"/>
                  <a:gd name="connsiteY11" fmla="*/ 30708 h 273841"/>
                  <a:gd name="connsiteX12" fmla="*/ 70907 w 210968"/>
                  <a:gd name="connsiteY12" fmla="*/ 3721 h 273841"/>
                  <a:gd name="connsiteX13" fmla="*/ 2645 w 210968"/>
                  <a:gd name="connsiteY13" fmla="*/ 546 h 27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968" h="273841">
                    <a:moveTo>
                      <a:pt x="2645" y="546"/>
                    </a:moveTo>
                    <a:cubicBezTo>
                      <a:pt x="17462" y="2133"/>
                      <a:pt x="126999" y="2134"/>
                      <a:pt x="159807" y="13246"/>
                    </a:cubicBezTo>
                    <a:cubicBezTo>
                      <a:pt x="192615" y="24359"/>
                      <a:pt x="192351" y="41557"/>
                      <a:pt x="199495" y="67221"/>
                    </a:cubicBezTo>
                    <a:cubicBezTo>
                      <a:pt x="206639" y="92885"/>
                      <a:pt x="203993" y="143950"/>
                      <a:pt x="202670" y="167233"/>
                    </a:cubicBezTo>
                    <a:cubicBezTo>
                      <a:pt x="201347" y="190516"/>
                      <a:pt x="200288" y="192634"/>
                      <a:pt x="191557" y="206921"/>
                    </a:cubicBezTo>
                    <a:cubicBezTo>
                      <a:pt x="182826" y="221208"/>
                      <a:pt x="165363" y="242110"/>
                      <a:pt x="150282" y="252958"/>
                    </a:cubicBezTo>
                    <a:cubicBezTo>
                      <a:pt x="135201" y="263806"/>
                      <a:pt x="115622" y="268833"/>
                      <a:pt x="101070" y="272008"/>
                    </a:cubicBezTo>
                    <a:cubicBezTo>
                      <a:pt x="86518" y="275183"/>
                      <a:pt x="57149" y="273596"/>
                      <a:pt x="62970" y="272008"/>
                    </a:cubicBezTo>
                    <a:cubicBezTo>
                      <a:pt x="68791" y="270421"/>
                      <a:pt x="113770" y="271214"/>
                      <a:pt x="135995" y="262483"/>
                    </a:cubicBezTo>
                    <a:cubicBezTo>
                      <a:pt x="158220" y="253752"/>
                      <a:pt x="183885" y="241846"/>
                      <a:pt x="196320" y="219621"/>
                    </a:cubicBezTo>
                    <a:cubicBezTo>
                      <a:pt x="208755" y="197396"/>
                      <a:pt x="212194" y="160618"/>
                      <a:pt x="210607" y="129133"/>
                    </a:cubicBezTo>
                    <a:cubicBezTo>
                      <a:pt x="209020" y="97648"/>
                      <a:pt x="210078" y="51610"/>
                      <a:pt x="186795" y="30708"/>
                    </a:cubicBezTo>
                    <a:cubicBezTo>
                      <a:pt x="163512" y="9806"/>
                      <a:pt x="103186" y="6367"/>
                      <a:pt x="70907" y="3721"/>
                    </a:cubicBezTo>
                    <a:cubicBezTo>
                      <a:pt x="38628" y="1075"/>
                      <a:pt x="-12172" y="-1041"/>
                      <a:pt x="2645" y="5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C93CF33E-F80E-4DE1-833D-286F33ED26B9}"/>
                  </a:ext>
                </a:extLst>
              </p:cNvPr>
              <p:cNvSpPr/>
              <p:nvPr/>
            </p:nvSpPr>
            <p:spPr>
              <a:xfrm>
                <a:off x="6288078" y="3890955"/>
                <a:ext cx="267943" cy="287992"/>
              </a:xfrm>
              <a:custGeom>
                <a:avLst/>
                <a:gdLst>
                  <a:gd name="connsiteX0" fmla="*/ 10 w 267943"/>
                  <a:gd name="connsiteY0" fmla="*/ 25408 h 287992"/>
                  <a:gd name="connsiteX1" fmla="*/ 115897 w 267943"/>
                  <a:gd name="connsiteY1" fmla="*/ 11120 h 287992"/>
                  <a:gd name="connsiteX2" fmla="*/ 214322 w 267943"/>
                  <a:gd name="connsiteY2" fmla="*/ 63508 h 287992"/>
                  <a:gd name="connsiteX3" fmla="*/ 233372 w 267943"/>
                  <a:gd name="connsiteY3" fmla="*/ 106370 h 287992"/>
                  <a:gd name="connsiteX4" fmla="*/ 182572 w 267943"/>
                  <a:gd name="connsiteY4" fmla="*/ 177808 h 287992"/>
                  <a:gd name="connsiteX5" fmla="*/ 150822 w 267943"/>
                  <a:gd name="connsiteY5" fmla="*/ 195270 h 287992"/>
                  <a:gd name="connsiteX6" fmla="*/ 230197 w 267943"/>
                  <a:gd name="connsiteY6" fmla="*/ 141295 h 287992"/>
                  <a:gd name="connsiteX7" fmla="*/ 230197 w 267943"/>
                  <a:gd name="connsiteY7" fmla="*/ 188920 h 287992"/>
                  <a:gd name="connsiteX8" fmla="*/ 219085 w 267943"/>
                  <a:gd name="connsiteY8" fmla="*/ 215908 h 287992"/>
                  <a:gd name="connsiteX9" fmla="*/ 158760 w 267943"/>
                  <a:gd name="connsiteY9" fmla="*/ 230195 h 287992"/>
                  <a:gd name="connsiteX10" fmla="*/ 74622 w 267943"/>
                  <a:gd name="connsiteY10" fmla="*/ 258770 h 287992"/>
                  <a:gd name="connsiteX11" fmla="*/ 42872 w 267943"/>
                  <a:gd name="connsiteY11" fmla="*/ 287345 h 287992"/>
                  <a:gd name="connsiteX12" fmla="*/ 174635 w 267943"/>
                  <a:gd name="connsiteY12" fmla="*/ 266708 h 287992"/>
                  <a:gd name="connsiteX13" fmla="*/ 265122 w 267943"/>
                  <a:gd name="connsiteY13" fmla="*/ 146058 h 287992"/>
                  <a:gd name="connsiteX14" fmla="*/ 241310 w 267943"/>
                  <a:gd name="connsiteY14" fmla="*/ 31758 h 287992"/>
                  <a:gd name="connsiteX15" fmla="*/ 203210 w 267943"/>
                  <a:gd name="connsiteY15" fmla="*/ 11120 h 287992"/>
                  <a:gd name="connsiteX16" fmla="*/ 122247 w 267943"/>
                  <a:gd name="connsiteY16" fmla="*/ 8 h 287992"/>
                  <a:gd name="connsiteX17" fmla="*/ 10 w 267943"/>
                  <a:gd name="connsiteY17" fmla="*/ 25408 h 28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7943" h="287992">
                    <a:moveTo>
                      <a:pt x="10" y="25408"/>
                    </a:moveTo>
                    <a:cubicBezTo>
                      <a:pt x="-1048" y="27260"/>
                      <a:pt x="80178" y="4770"/>
                      <a:pt x="115897" y="11120"/>
                    </a:cubicBezTo>
                    <a:cubicBezTo>
                      <a:pt x="151616" y="17470"/>
                      <a:pt x="194743" y="47633"/>
                      <a:pt x="214322" y="63508"/>
                    </a:cubicBezTo>
                    <a:cubicBezTo>
                      <a:pt x="233901" y="79383"/>
                      <a:pt x="238664" y="87320"/>
                      <a:pt x="233372" y="106370"/>
                    </a:cubicBezTo>
                    <a:cubicBezTo>
                      <a:pt x="228080" y="125420"/>
                      <a:pt x="196330" y="162991"/>
                      <a:pt x="182572" y="177808"/>
                    </a:cubicBezTo>
                    <a:cubicBezTo>
                      <a:pt x="168814" y="192625"/>
                      <a:pt x="142885" y="201355"/>
                      <a:pt x="150822" y="195270"/>
                    </a:cubicBezTo>
                    <a:cubicBezTo>
                      <a:pt x="158759" y="189185"/>
                      <a:pt x="216968" y="142353"/>
                      <a:pt x="230197" y="141295"/>
                    </a:cubicBezTo>
                    <a:cubicBezTo>
                      <a:pt x="243426" y="140237"/>
                      <a:pt x="232049" y="176485"/>
                      <a:pt x="230197" y="188920"/>
                    </a:cubicBezTo>
                    <a:cubicBezTo>
                      <a:pt x="228345" y="201356"/>
                      <a:pt x="230991" y="209029"/>
                      <a:pt x="219085" y="215908"/>
                    </a:cubicBezTo>
                    <a:cubicBezTo>
                      <a:pt x="207179" y="222787"/>
                      <a:pt x="182837" y="223051"/>
                      <a:pt x="158760" y="230195"/>
                    </a:cubicBezTo>
                    <a:cubicBezTo>
                      <a:pt x="134683" y="237339"/>
                      <a:pt x="93937" y="249245"/>
                      <a:pt x="74622" y="258770"/>
                    </a:cubicBezTo>
                    <a:cubicBezTo>
                      <a:pt x="55307" y="268295"/>
                      <a:pt x="26203" y="286022"/>
                      <a:pt x="42872" y="287345"/>
                    </a:cubicBezTo>
                    <a:cubicBezTo>
                      <a:pt x="59541" y="288668"/>
                      <a:pt x="137593" y="290256"/>
                      <a:pt x="174635" y="266708"/>
                    </a:cubicBezTo>
                    <a:cubicBezTo>
                      <a:pt x="211677" y="243160"/>
                      <a:pt x="254010" y="185216"/>
                      <a:pt x="265122" y="146058"/>
                    </a:cubicBezTo>
                    <a:cubicBezTo>
                      <a:pt x="276235" y="106900"/>
                      <a:pt x="251629" y="54248"/>
                      <a:pt x="241310" y="31758"/>
                    </a:cubicBezTo>
                    <a:cubicBezTo>
                      <a:pt x="230991" y="9268"/>
                      <a:pt x="223054" y="16412"/>
                      <a:pt x="203210" y="11120"/>
                    </a:cubicBezTo>
                    <a:cubicBezTo>
                      <a:pt x="183366" y="5828"/>
                      <a:pt x="152145" y="537"/>
                      <a:pt x="122247" y="8"/>
                    </a:cubicBezTo>
                    <a:cubicBezTo>
                      <a:pt x="92349" y="-521"/>
                      <a:pt x="1068" y="23556"/>
                      <a:pt x="10" y="254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301E1F4C-73C0-42D6-8540-BCF74786A129}"/>
                  </a:ext>
                </a:extLst>
              </p:cNvPr>
              <p:cNvSpPr/>
              <p:nvPr/>
            </p:nvSpPr>
            <p:spPr>
              <a:xfrm>
                <a:off x="5939885" y="4161246"/>
                <a:ext cx="588088" cy="85082"/>
              </a:xfrm>
              <a:custGeom>
                <a:avLst/>
                <a:gdLst>
                  <a:gd name="connsiteX0" fmla="*/ 14828 w 588088"/>
                  <a:gd name="connsiteY0" fmla="*/ 82142 h 85082"/>
                  <a:gd name="connsiteX1" fmla="*/ 373603 w 588088"/>
                  <a:gd name="connsiteY1" fmla="*/ 80554 h 85082"/>
                  <a:gd name="connsiteX2" fmla="*/ 311690 w 588088"/>
                  <a:gd name="connsiteY2" fmla="*/ 71029 h 85082"/>
                  <a:gd name="connsiteX3" fmla="*/ 513303 w 588088"/>
                  <a:gd name="connsiteY3" fmla="*/ 42454 h 85082"/>
                  <a:gd name="connsiteX4" fmla="*/ 584740 w 588088"/>
                  <a:gd name="connsiteY4" fmla="*/ 1179 h 85082"/>
                  <a:gd name="connsiteX5" fmla="*/ 419640 w 588088"/>
                  <a:gd name="connsiteY5" fmla="*/ 12292 h 85082"/>
                  <a:gd name="connsiteX6" fmla="*/ 356140 w 588088"/>
                  <a:gd name="connsiteY6" fmla="*/ 23404 h 85082"/>
                  <a:gd name="connsiteX7" fmla="*/ 418053 w 588088"/>
                  <a:gd name="connsiteY7" fmla="*/ 15467 h 85082"/>
                  <a:gd name="connsiteX8" fmla="*/ 252953 w 588088"/>
                  <a:gd name="connsiteY8" fmla="*/ 18642 h 85082"/>
                  <a:gd name="connsiteX9" fmla="*/ 165640 w 588088"/>
                  <a:gd name="connsiteY9" fmla="*/ 18642 h 85082"/>
                  <a:gd name="connsiteX10" fmla="*/ 98965 w 588088"/>
                  <a:gd name="connsiteY10" fmla="*/ 32929 h 85082"/>
                  <a:gd name="connsiteX11" fmla="*/ 83090 w 588088"/>
                  <a:gd name="connsiteY11" fmla="*/ 42454 h 85082"/>
                  <a:gd name="connsiteX12" fmla="*/ 105315 w 588088"/>
                  <a:gd name="connsiteY12" fmla="*/ 32929 h 85082"/>
                  <a:gd name="connsiteX13" fmla="*/ 68803 w 588088"/>
                  <a:gd name="connsiteY13" fmla="*/ 40867 h 85082"/>
                  <a:gd name="connsiteX14" fmla="*/ 14828 w 588088"/>
                  <a:gd name="connsiteY14" fmla="*/ 82142 h 8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8088" h="85082">
                    <a:moveTo>
                      <a:pt x="14828" y="82142"/>
                    </a:moveTo>
                    <a:cubicBezTo>
                      <a:pt x="65628" y="88757"/>
                      <a:pt x="324126" y="82406"/>
                      <a:pt x="373603" y="80554"/>
                    </a:cubicBezTo>
                    <a:cubicBezTo>
                      <a:pt x="423080" y="78702"/>
                      <a:pt x="288407" y="77379"/>
                      <a:pt x="311690" y="71029"/>
                    </a:cubicBezTo>
                    <a:cubicBezTo>
                      <a:pt x="334973" y="64679"/>
                      <a:pt x="467795" y="54096"/>
                      <a:pt x="513303" y="42454"/>
                    </a:cubicBezTo>
                    <a:cubicBezTo>
                      <a:pt x="558811" y="30812"/>
                      <a:pt x="600350" y="6206"/>
                      <a:pt x="584740" y="1179"/>
                    </a:cubicBezTo>
                    <a:cubicBezTo>
                      <a:pt x="569130" y="-3848"/>
                      <a:pt x="457740" y="8588"/>
                      <a:pt x="419640" y="12292"/>
                    </a:cubicBezTo>
                    <a:cubicBezTo>
                      <a:pt x="381540" y="15996"/>
                      <a:pt x="356405" y="22875"/>
                      <a:pt x="356140" y="23404"/>
                    </a:cubicBezTo>
                    <a:cubicBezTo>
                      <a:pt x="355876" y="23933"/>
                      <a:pt x="435251" y="16261"/>
                      <a:pt x="418053" y="15467"/>
                    </a:cubicBezTo>
                    <a:cubicBezTo>
                      <a:pt x="400855" y="14673"/>
                      <a:pt x="295022" y="18113"/>
                      <a:pt x="252953" y="18642"/>
                    </a:cubicBezTo>
                    <a:cubicBezTo>
                      <a:pt x="210884" y="19171"/>
                      <a:pt x="191305" y="16261"/>
                      <a:pt x="165640" y="18642"/>
                    </a:cubicBezTo>
                    <a:cubicBezTo>
                      <a:pt x="139975" y="21023"/>
                      <a:pt x="112723" y="28960"/>
                      <a:pt x="98965" y="32929"/>
                    </a:cubicBezTo>
                    <a:cubicBezTo>
                      <a:pt x="85207" y="36898"/>
                      <a:pt x="82032" y="42454"/>
                      <a:pt x="83090" y="42454"/>
                    </a:cubicBezTo>
                    <a:cubicBezTo>
                      <a:pt x="84148" y="42454"/>
                      <a:pt x="107696" y="33193"/>
                      <a:pt x="105315" y="32929"/>
                    </a:cubicBezTo>
                    <a:cubicBezTo>
                      <a:pt x="102934" y="32665"/>
                      <a:pt x="78328" y="36104"/>
                      <a:pt x="68803" y="40867"/>
                    </a:cubicBezTo>
                    <a:cubicBezTo>
                      <a:pt x="59278" y="45630"/>
                      <a:pt x="-35972" y="75527"/>
                      <a:pt x="14828" y="82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8125F442-6A0A-46C5-AB6F-8D6D450B8F9C}"/>
                  </a:ext>
                </a:extLst>
              </p:cNvPr>
              <p:cNvSpPr/>
              <p:nvPr/>
            </p:nvSpPr>
            <p:spPr>
              <a:xfrm>
                <a:off x="6090831" y="3906827"/>
                <a:ext cx="370311" cy="32088"/>
              </a:xfrm>
              <a:custGeom>
                <a:avLst/>
                <a:gdLst>
                  <a:gd name="connsiteX0" fmla="*/ 370294 w 370311"/>
                  <a:gd name="connsiteY0" fmla="*/ 22236 h 32088"/>
                  <a:gd name="connsiteX1" fmla="*/ 235357 w 370311"/>
                  <a:gd name="connsiteY1" fmla="*/ 9536 h 32088"/>
                  <a:gd name="connsiteX2" fmla="*/ 171857 w 370311"/>
                  <a:gd name="connsiteY2" fmla="*/ 14298 h 32088"/>
                  <a:gd name="connsiteX3" fmla="*/ 407 w 370311"/>
                  <a:gd name="connsiteY3" fmla="*/ 22236 h 32088"/>
                  <a:gd name="connsiteX4" fmla="*/ 127407 w 370311"/>
                  <a:gd name="connsiteY4" fmla="*/ 31761 h 32088"/>
                  <a:gd name="connsiteX5" fmla="*/ 233769 w 370311"/>
                  <a:gd name="connsiteY5" fmla="*/ 9536 h 32088"/>
                  <a:gd name="connsiteX6" fmla="*/ 244882 w 370311"/>
                  <a:gd name="connsiteY6" fmla="*/ 11 h 32088"/>
                  <a:gd name="connsiteX7" fmla="*/ 370294 w 370311"/>
                  <a:gd name="connsiteY7" fmla="*/ 22236 h 32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0311" h="32088">
                    <a:moveTo>
                      <a:pt x="370294" y="22236"/>
                    </a:moveTo>
                    <a:cubicBezTo>
                      <a:pt x="368707" y="23823"/>
                      <a:pt x="268430" y="10859"/>
                      <a:pt x="235357" y="9536"/>
                    </a:cubicBezTo>
                    <a:cubicBezTo>
                      <a:pt x="202284" y="8213"/>
                      <a:pt x="171857" y="14298"/>
                      <a:pt x="171857" y="14298"/>
                    </a:cubicBezTo>
                    <a:cubicBezTo>
                      <a:pt x="132699" y="16415"/>
                      <a:pt x="7815" y="19325"/>
                      <a:pt x="407" y="22236"/>
                    </a:cubicBezTo>
                    <a:cubicBezTo>
                      <a:pt x="-7001" y="25147"/>
                      <a:pt x="88513" y="33878"/>
                      <a:pt x="127407" y="31761"/>
                    </a:cubicBezTo>
                    <a:cubicBezTo>
                      <a:pt x="166301" y="29644"/>
                      <a:pt x="214190" y="14828"/>
                      <a:pt x="233769" y="9536"/>
                    </a:cubicBezTo>
                    <a:cubicBezTo>
                      <a:pt x="253348" y="4244"/>
                      <a:pt x="227420" y="-253"/>
                      <a:pt x="244882" y="11"/>
                    </a:cubicBezTo>
                    <a:cubicBezTo>
                      <a:pt x="262344" y="275"/>
                      <a:pt x="371881" y="20649"/>
                      <a:pt x="370294" y="22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9A659D76-4B33-467B-887A-564E0D244ACC}"/>
                  </a:ext>
                </a:extLst>
              </p:cNvPr>
              <p:cNvSpPr/>
              <p:nvPr/>
            </p:nvSpPr>
            <p:spPr>
              <a:xfrm>
                <a:off x="5835861" y="3917622"/>
                <a:ext cx="359154" cy="21173"/>
              </a:xfrm>
              <a:custGeom>
                <a:avLst/>
                <a:gdLst>
                  <a:gd name="connsiteX0" fmla="*/ 1377 w 359154"/>
                  <a:gd name="connsiteY0" fmla="*/ 1916 h 21173"/>
                  <a:gd name="connsiteX1" fmla="*/ 333164 w 359154"/>
                  <a:gd name="connsiteY1" fmla="*/ 20966 h 21173"/>
                  <a:gd name="connsiteX2" fmla="*/ 331577 w 359154"/>
                  <a:gd name="connsiteY2" fmla="*/ 11441 h 21173"/>
                  <a:gd name="connsiteX3" fmla="*/ 282364 w 359154"/>
                  <a:gd name="connsiteY3" fmla="*/ 1916 h 21173"/>
                  <a:gd name="connsiteX4" fmla="*/ 217277 w 359154"/>
                  <a:gd name="connsiteY4" fmla="*/ 1916 h 21173"/>
                  <a:gd name="connsiteX5" fmla="*/ 1377 w 359154"/>
                  <a:gd name="connsiteY5" fmla="*/ 1916 h 2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154" h="21173">
                    <a:moveTo>
                      <a:pt x="1377" y="1916"/>
                    </a:moveTo>
                    <a:cubicBezTo>
                      <a:pt x="20692" y="5091"/>
                      <a:pt x="278131" y="19379"/>
                      <a:pt x="333164" y="20966"/>
                    </a:cubicBezTo>
                    <a:cubicBezTo>
                      <a:pt x="388197" y="22553"/>
                      <a:pt x="340044" y="14616"/>
                      <a:pt x="331577" y="11441"/>
                    </a:cubicBezTo>
                    <a:cubicBezTo>
                      <a:pt x="323110" y="8266"/>
                      <a:pt x="301414" y="3503"/>
                      <a:pt x="282364" y="1916"/>
                    </a:cubicBezTo>
                    <a:cubicBezTo>
                      <a:pt x="263314" y="329"/>
                      <a:pt x="263050" y="3768"/>
                      <a:pt x="217277" y="1916"/>
                    </a:cubicBezTo>
                    <a:cubicBezTo>
                      <a:pt x="171504" y="64"/>
                      <a:pt x="-17938" y="-1259"/>
                      <a:pt x="1377" y="19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F3D75186-ECF7-49B1-A394-B79B7E441880}"/>
                  </a:ext>
                </a:extLst>
              </p:cNvPr>
              <p:cNvSpPr/>
              <p:nvPr/>
            </p:nvSpPr>
            <p:spPr>
              <a:xfrm>
                <a:off x="5595918" y="3925861"/>
                <a:ext cx="243005" cy="125463"/>
              </a:xfrm>
              <a:custGeom>
                <a:avLst/>
                <a:gdLst>
                  <a:gd name="connsiteX0" fmla="*/ 242907 w 243005"/>
                  <a:gd name="connsiteY0" fmla="*/ 27 h 125463"/>
                  <a:gd name="connsiteX1" fmla="*/ 152420 w 243005"/>
                  <a:gd name="connsiteY1" fmla="*/ 58764 h 125463"/>
                  <a:gd name="connsiteX2" fmla="*/ 85745 w 243005"/>
                  <a:gd name="connsiteY2" fmla="*/ 82577 h 125463"/>
                  <a:gd name="connsiteX3" fmla="*/ 20 w 243005"/>
                  <a:gd name="connsiteY3" fmla="*/ 125439 h 125463"/>
                  <a:gd name="connsiteX4" fmla="*/ 93682 w 243005"/>
                  <a:gd name="connsiteY4" fmla="*/ 88927 h 125463"/>
                  <a:gd name="connsiteX5" fmla="*/ 93682 w 243005"/>
                  <a:gd name="connsiteY5" fmla="*/ 98452 h 125463"/>
                  <a:gd name="connsiteX6" fmla="*/ 168295 w 243005"/>
                  <a:gd name="connsiteY6" fmla="*/ 66702 h 125463"/>
                  <a:gd name="connsiteX7" fmla="*/ 242907 w 243005"/>
                  <a:gd name="connsiteY7" fmla="*/ 27 h 12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005" h="125463">
                    <a:moveTo>
                      <a:pt x="242907" y="27"/>
                    </a:moveTo>
                    <a:cubicBezTo>
                      <a:pt x="240261" y="-1296"/>
                      <a:pt x="178614" y="45006"/>
                      <a:pt x="152420" y="58764"/>
                    </a:cubicBezTo>
                    <a:cubicBezTo>
                      <a:pt x="126226" y="72522"/>
                      <a:pt x="111145" y="71465"/>
                      <a:pt x="85745" y="82577"/>
                    </a:cubicBezTo>
                    <a:cubicBezTo>
                      <a:pt x="60345" y="93689"/>
                      <a:pt x="-1303" y="124381"/>
                      <a:pt x="20" y="125439"/>
                    </a:cubicBezTo>
                    <a:cubicBezTo>
                      <a:pt x="1343" y="126497"/>
                      <a:pt x="78072" y="93425"/>
                      <a:pt x="93682" y="88927"/>
                    </a:cubicBezTo>
                    <a:cubicBezTo>
                      <a:pt x="109292" y="84429"/>
                      <a:pt x="81247" y="102156"/>
                      <a:pt x="93682" y="98452"/>
                    </a:cubicBezTo>
                    <a:cubicBezTo>
                      <a:pt x="106117" y="94748"/>
                      <a:pt x="142101" y="81254"/>
                      <a:pt x="168295" y="66702"/>
                    </a:cubicBezTo>
                    <a:cubicBezTo>
                      <a:pt x="194489" y="52150"/>
                      <a:pt x="245553" y="1350"/>
                      <a:pt x="242907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6D9613DB-5FF4-42DC-9A4B-8DAA2CCAD3B5}"/>
                  </a:ext>
                </a:extLst>
              </p:cNvPr>
              <p:cNvSpPr/>
              <p:nvPr/>
            </p:nvSpPr>
            <p:spPr>
              <a:xfrm>
                <a:off x="5468772" y="4021123"/>
                <a:ext cx="224122" cy="106401"/>
              </a:xfrm>
              <a:custGeom>
                <a:avLst/>
                <a:gdLst>
                  <a:gd name="connsiteX0" fmla="*/ 224003 w 224122"/>
                  <a:gd name="connsiteY0" fmla="*/ 15 h 106401"/>
                  <a:gd name="connsiteX1" fmla="*/ 125578 w 224122"/>
                  <a:gd name="connsiteY1" fmla="*/ 42877 h 106401"/>
                  <a:gd name="connsiteX2" fmla="*/ 68428 w 224122"/>
                  <a:gd name="connsiteY2" fmla="*/ 77802 h 106401"/>
                  <a:gd name="connsiteX3" fmla="*/ 166 w 224122"/>
                  <a:gd name="connsiteY3" fmla="*/ 106377 h 106401"/>
                  <a:gd name="connsiteX4" fmla="*/ 89066 w 224122"/>
                  <a:gd name="connsiteY4" fmla="*/ 73040 h 106401"/>
                  <a:gd name="connsiteX5" fmla="*/ 144628 w 224122"/>
                  <a:gd name="connsiteY5" fmla="*/ 47640 h 106401"/>
                  <a:gd name="connsiteX6" fmla="*/ 224003 w 224122"/>
                  <a:gd name="connsiteY6" fmla="*/ 15 h 10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122" h="106401">
                    <a:moveTo>
                      <a:pt x="224003" y="15"/>
                    </a:moveTo>
                    <a:cubicBezTo>
                      <a:pt x="220828" y="-779"/>
                      <a:pt x="151507" y="29913"/>
                      <a:pt x="125578" y="42877"/>
                    </a:cubicBezTo>
                    <a:cubicBezTo>
                      <a:pt x="99649" y="55842"/>
                      <a:pt x="89330" y="67219"/>
                      <a:pt x="68428" y="77802"/>
                    </a:cubicBezTo>
                    <a:cubicBezTo>
                      <a:pt x="47526" y="88385"/>
                      <a:pt x="-3274" y="107171"/>
                      <a:pt x="166" y="106377"/>
                    </a:cubicBezTo>
                    <a:cubicBezTo>
                      <a:pt x="3606" y="105583"/>
                      <a:pt x="64989" y="82829"/>
                      <a:pt x="89066" y="73040"/>
                    </a:cubicBezTo>
                    <a:cubicBezTo>
                      <a:pt x="113143" y="63251"/>
                      <a:pt x="122932" y="58223"/>
                      <a:pt x="144628" y="47640"/>
                    </a:cubicBezTo>
                    <a:cubicBezTo>
                      <a:pt x="166324" y="37057"/>
                      <a:pt x="227178" y="809"/>
                      <a:pt x="224003" y="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B8246B9D-B3F6-49F6-AB54-9F080E582859}"/>
                  </a:ext>
                </a:extLst>
              </p:cNvPr>
              <p:cNvSpPr/>
              <p:nvPr/>
            </p:nvSpPr>
            <p:spPr>
              <a:xfrm>
                <a:off x="5420894" y="4084079"/>
                <a:ext cx="173765" cy="66829"/>
              </a:xfrm>
              <a:custGeom>
                <a:avLst/>
                <a:gdLst>
                  <a:gd name="connsiteX0" fmla="*/ 419 w 173765"/>
                  <a:gd name="connsiteY0" fmla="*/ 65646 h 66829"/>
                  <a:gd name="connsiteX1" fmla="*/ 65506 w 173765"/>
                  <a:gd name="connsiteY1" fmla="*/ 51359 h 66829"/>
                  <a:gd name="connsiteX2" fmla="*/ 173456 w 173765"/>
                  <a:gd name="connsiteY2" fmla="*/ 559 h 66829"/>
                  <a:gd name="connsiteX3" fmla="*/ 95669 w 173765"/>
                  <a:gd name="connsiteY3" fmla="*/ 25959 h 66829"/>
                  <a:gd name="connsiteX4" fmla="*/ 419 w 173765"/>
                  <a:gd name="connsiteY4" fmla="*/ 65646 h 6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765" h="66829">
                    <a:moveTo>
                      <a:pt x="419" y="65646"/>
                    </a:moveTo>
                    <a:cubicBezTo>
                      <a:pt x="-4608" y="69879"/>
                      <a:pt x="36667" y="62207"/>
                      <a:pt x="65506" y="51359"/>
                    </a:cubicBezTo>
                    <a:cubicBezTo>
                      <a:pt x="94346" y="40511"/>
                      <a:pt x="168429" y="4792"/>
                      <a:pt x="173456" y="559"/>
                    </a:cubicBezTo>
                    <a:cubicBezTo>
                      <a:pt x="178483" y="-3674"/>
                      <a:pt x="121069" y="17228"/>
                      <a:pt x="95669" y="25959"/>
                    </a:cubicBezTo>
                    <a:cubicBezTo>
                      <a:pt x="70269" y="34690"/>
                      <a:pt x="5446" y="61413"/>
                      <a:pt x="419" y="656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D5CD3F1A-7114-4691-9164-E90C01C0573B}"/>
                  </a:ext>
                </a:extLst>
              </p:cNvPr>
              <p:cNvSpPr/>
              <p:nvPr/>
            </p:nvSpPr>
            <p:spPr>
              <a:xfrm>
                <a:off x="5870639" y="3938351"/>
                <a:ext cx="204334" cy="12057"/>
              </a:xfrm>
              <a:custGeom>
                <a:avLst/>
                <a:gdLst>
                  <a:gd name="connsiteX0" fmla="*/ 1524 w 204334"/>
                  <a:gd name="connsiteY0" fmla="*/ 9762 h 12057"/>
                  <a:gd name="connsiteX1" fmla="*/ 201549 w 204334"/>
                  <a:gd name="connsiteY1" fmla="*/ 11349 h 12057"/>
                  <a:gd name="connsiteX2" fmla="*/ 112649 w 204334"/>
                  <a:gd name="connsiteY2" fmla="*/ 237 h 12057"/>
                  <a:gd name="connsiteX3" fmla="*/ 1524 w 204334"/>
                  <a:gd name="connsiteY3" fmla="*/ 9762 h 1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34" h="12057">
                    <a:moveTo>
                      <a:pt x="1524" y="9762"/>
                    </a:moveTo>
                    <a:cubicBezTo>
                      <a:pt x="16341" y="11614"/>
                      <a:pt x="183028" y="12936"/>
                      <a:pt x="201549" y="11349"/>
                    </a:cubicBezTo>
                    <a:cubicBezTo>
                      <a:pt x="220070" y="9762"/>
                      <a:pt x="141224" y="2089"/>
                      <a:pt x="112649" y="237"/>
                    </a:cubicBezTo>
                    <a:cubicBezTo>
                      <a:pt x="84074" y="-1615"/>
                      <a:pt x="-13293" y="7910"/>
                      <a:pt x="1524" y="97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014AD42F-EA81-422C-BF41-5A9DC73B227B}"/>
                  </a:ext>
                </a:extLst>
              </p:cNvPr>
              <p:cNvSpPr/>
              <p:nvPr/>
            </p:nvSpPr>
            <p:spPr>
              <a:xfrm>
                <a:off x="5634038" y="3940000"/>
                <a:ext cx="239714" cy="131938"/>
              </a:xfrm>
              <a:custGeom>
                <a:avLst/>
                <a:gdLst>
                  <a:gd name="connsiteX0" fmla="*/ 239712 w 239714"/>
                  <a:gd name="connsiteY0" fmla="*/ 175 h 131938"/>
                  <a:gd name="connsiteX1" fmla="*/ 131762 w 239714"/>
                  <a:gd name="connsiteY1" fmla="*/ 70025 h 131938"/>
                  <a:gd name="connsiteX2" fmla="*/ 58737 w 239714"/>
                  <a:gd name="connsiteY2" fmla="*/ 106538 h 131938"/>
                  <a:gd name="connsiteX3" fmla="*/ 15875 w 239714"/>
                  <a:gd name="connsiteY3" fmla="*/ 127175 h 131938"/>
                  <a:gd name="connsiteX4" fmla="*/ 0 w 239714"/>
                  <a:gd name="connsiteY4" fmla="*/ 131938 h 131938"/>
                  <a:gd name="connsiteX5" fmla="*/ 104775 w 239714"/>
                  <a:gd name="connsiteY5" fmla="*/ 98600 h 131938"/>
                  <a:gd name="connsiteX6" fmla="*/ 128587 w 239714"/>
                  <a:gd name="connsiteY6" fmla="*/ 92250 h 131938"/>
                  <a:gd name="connsiteX7" fmla="*/ 239712 w 239714"/>
                  <a:gd name="connsiteY7" fmla="*/ 175 h 13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714" h="131938">
                    <a:moveTo>
                      <a:pt x="239712" y="175"/>
                    </a:moveTo>
                    <a:cubicBezTo>
                      <a:pt x="240241" y="-3529"/>
                      <a:pt x="161924" y="52298"/>
                      <a:pt x="131762" y="70025"/>
                    </a:cubicBezTo>
                    <a:cubicBezTo>
                      <a:pt x="101599" y="87752"/>
                      <a:pt x="78052" y="97013"/>
                      <a:pt x="58737" y="106538"/>
                    </a:cubicBezTo>
                    <a:cubicBezTo>
                      <a:pt x="39422" y="116063"/>
                      <a:pt x="25664" y="122942"/>
                      <a:pt x="15875" y="127175"/>
                    </a:cubicBezTo>
                    <a:cubicBezTo>
                      <a:pt x="6086" y="131408"/>
                      <a:pt x="0" y="131938"/>
                      <a:pt x="0" y="131938"/>
                    </a:cubicBezTo>
                    <a:lnTo>
                      <a:pt x="104775" y="98600"/>
                    </a:lnTo>
                    <a:cubicBezTo>
                      <a:pt x="126206" y="91985"/>
                      <a:pt x="107950" y="108389"/>
                      <a:pt x="128587" y="92250"/>
                    </a:cubicBezTo>
                    <a:cubicBezTo>
                      <a:pt x="149224" y="76111"/>
                      <a:pt x="239183" y="3879"/>
                      <a:pt x="239712" y="1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953B13EC-CC46-4E2C-8772-EBB19A7154CF}"/>
                  </a:ext>
                </a:extLst>
              </p:cNvPr>
              <p:cNvSpPr/>
              <p:nvPr/>
            </p:nvSpPr>
            <p:spPr>
              <a:xfrm>
                <a:off x="5437705" y="4082691"/>
                <a:ext cx="223335" cy="130651"/>
              </a:xfrm>
              <a:custGeom>
                <a:avLst/>
                <a:gdLst>
                  <a:gd name="connsiteX0" fmla="*/ 223320 w 223335"/>
                  <a:gd name="connsiteY0" fmla="*/ 359 h 130651"/>
                  <a:gd name="connsiteX1" fmla="*/ 148708 w 223335"/>
                  <a:gd name="connsiteY1" fmla="*/ 47984 h 130651"/>
                  <a:gd name="connsiteX2" fmla="*/ 110608 w 223335"/>
                  <a:gd name="connsiteY2" fmla="*/ 76559 h 130651"/>
                  <a:gd name="connsiteX3" fmla="*/ 47108 w 223335"/>
                  <a:gd name="connsiteY3" fmla="*/ 108309 h 130651"/>
                  <a:gd name="connsiteX4" fmla="*/ 1070 w 223335"/>
                  <a:gd name="connsiteY4" fmla="*/ 130534 h 130651"/>
                  <a:gd name="connsiteX5" fmla="*/ 93145 w 223335"/>
                  <a:gd name="connsiteY5" fmla="*/ 98784 h 130651"/>
                  <a:gd name="connsiteX6" fmla="*/ 116958 w 223335"/>
                  <a:gd name="connsiteY6" fmla="*/ 82909 h 130651"/>
                  <a:gd name="connsiteX7" fmla="*/ 155058 w 223335"/>
                  <a:gd name="connsiteY7" fmla="*/ 28934 h 130651"/>
                  <a:gd name="connsiteX8" fmla="*/ 223320 w 223335"/>
                  <a:gd name="connsiteY8" fmla="*/ 359 h 13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35" h="130651">
                    <a:moveTo>
                      <a:pt x="223320" y="359"/>
                    </a:moveTo>
                    <a:cubicBezTo>
                      <a:pt x="222262" y="3534"/>
                      <a:pt x="167493" y="35284"/>
                      <a:pt x="148708" y="47984"/>
                    </a:cubicBezTo>
                    <a:cubicBezTo>
                      <a:pt x="129923" y="60684"/>
                      <a:pt x="127541" y="66505"/>
                      <a:pt x="110608" y="76559"/>
                    </a:cubicBezTo>
                    <a:cubicBezTo>
                      <a:pt x="93675" y="86613"/>
                      <a:pt x="65364" y="99313"/>
                      <a:pt x="47108" y="108309"/>
                    </a:cubicBezTo>
                    <a:cubicBezTo>
                      <a:pt x="28852" y="117305"/>
                      <a:pt x="-6603" y="132121"/>
                      <a:pt x="1070" y="130534"/>
                    </a:cubicBezTo>
                    <a:cubicBezTo>
                      <a:pt x="8743" y="128947"/>
                      <a:pt x="73830" y="106722"/>
                      <a:pt x="93145" y="98784"/>
                    </a:cubicBezTo>
                    <a:cubicBezTo>
                      <a:pt x="112460" y="90847"/>
                      <a:pt x="106639" y="94551"/>
                      <a:pt x="116958" y="82909"/>
                    </a:cubicBezTo>
                    <a:cubicBezTo>
                      <a:pt x="127277" y="71267"/>
                      <a:pt x="140241" y="42163"/>
                      <a:pt x="155058" y="28934"/>
                    </a:cubicBezTo>
                    <a:cubicBezTo>
                      <a:pt x="169875" y="15705"/>
                      <a:pt x="224378" y="-2816"/>
                      <a:pt x="223320" y="3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41BCA7F0-008D-49A0-A759-4416CC73B94B}"/>
                  </a:ext>
                </a:extLst>
              </p:cNvPr>
              <p:cNvSpPr/>
              <p:nvPr/>
            </p:nvSpPr>
            <p:spPr>
              <a:xfrm>
                <a:off x="5840406" y="3964380"/>
                <a:ext cx="228609" cy="101297"/>
              </a:xfrm>
              <a:custGeom>
                <a:avLst/>
                <a:gdLst>
                  <a:gd name="connsiteX0" fmla="*/ 228607 w 228609"/>
                  <a:gd name="connsiteY0" fmla="*/ 1195 h 101297"/>
                  <a:gd name="connsiteX1" fmla="*/ 119069 w 228609"/>
                  <a:gd name="connsiteY1" fmla="*/ 10720 h 101297"/>
                  <a:gd name="connsiteX2" fmla="*/ 76207 w 228609"/>
                  <a:gd name="connsiteY2" fmla="*/ 42470 h 101297"/>
                  <a:gd name="connsiteX3" fmla="*/ 7 w 228609"/>
                  <a:gd name="connsiteY3" fmla="*/ 101208 h 101297"/>
                  <a:gd name="connsiteX4" fmla="*/ 71444 w 228609"/>
                  <a:gd name="connsiteY4" fmla="*/ 28183 h 101297"/>
                  <a:gd name="connsiteX5" fmla="*/ 73032 w 228609"/>
                  <a:gd name="connsiteY5" fmla="*/ 18658 h 101297"/>
                  <a:gd name="connsiteX6" fmla="*/ 115894 w 228609"/>
                  <a:gd name="connsiteY6" fmla="*/ 2783 h 101297"/>
                  <a:gd name="connsiteX7" fmla="*/ 228607 w 228609"/>
                  <a:gd name="connsiteY7" fmla="*/ 1195 h 10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609" h="101297">
                    <a:moveTo>
                      <a:pt x="228607" y="1195"/>
                    </a:moveTo>
                    <a:cubicBezTo>
                      <a:pt x="229136" y="2518"/>
                      <a:pt x="144469" y="3841"/>
                      <a:pt x="119069" y="10720"/>
                    </a:cubicBezTo>
                    <a:cubicBezTo>
                      <a:pt x="93669" y="17599"/>
                      <a:pt x="76207" y="42470"/>
                      <a:pt x="76207" y="42470"/>
                    </a:cubicBezTo>
                    <a:cubicBezTo>
                      <a:pt x="56363" y="57551"/>
                      <a:pt x="801" y="103589"/>
                      <a:pt x="7" y="101208"/>
                    </a:cubicBezTo>
                    <a:cubicBezTo>
                      <a:pt x="-787" y="98827"/>
                      <a:pt x="59273" y="41941"/>
                      <a:pt x="71444" y="28183"/>
                    </a:cubicBezTo>
                    <a:cubicBezTo>
                      <a:pt x="83615" y="14425"/>
                      <a:pt x="65624" y="22891"/>
                      <a:pt x="73032" y="18658"/>
                    </a:cubicBezTo>
                    <a:cubicBezTo>
                      <a:pt x="80440" y="14425"/>
                      <a:pt x="93934" y="6752"/>
                      <a:pt x="115894" y="2783"/>
                    </a:cubicBezTo>
                    <a:cubicBezTo>
                      <a:pt x="137854" y="-1186"/>
                      <a:pt x="228078" y="-128"/>
                      <a:pt x="228607" y="11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CD0791AD-C75A-4B46-9384-40F83530688C}"/>
                  </a:ext>
                </a:extLst>
              </p:cNvPr>
              <p:cNvSpPr/>
              <p:nvPr/>
            </p:nvSpPr>
            <p:spPr>
              <a:xfrm>
                <a:off x="5636212" y="4069964"/>
                <a:ext cx="208996" cy="118261"/>
              </a:xfrm>
              <a:custGeom>
                <a:avLst/>
                <a:gdLst>
                  <a:gd name="connsiteX0" fmla="*/ 208963 w 208996"/>
                  <a:gd name="connsiteY0" fmla="*/ 386 h 118261"/>
                  <a:gd name="connsiteX1" fmla="*/ 126413 w 208996"/>
                  <a:gd name="connsiteY1" fmla="*/ 35311 h 118261"/>
                  <a:gd name="connsiteX2" fmla="*/ 64501 w 208996"/>
                  <a:gd name="connsiteY2" fmla="*/ 103574 h 118261"/>
                  <a:gd name="connsiteX3" fmla="*/ 37513 w 208996"/>
                  <a:gd name="connsiteY3" fmla="*/ 116274 h 118261"/>
                  <a:gd name="connsiteX4" fmla="*/ 1001 w 208996"/>
                  <a:gd name="connsiteY4" fmla="*/ 114686 h 118261"/>
                  <a:gd name="connsiteX5" fmla="*/ 80376 w 208996"/>
                  <a:gd name="connsiteY5" fmla="*/ 82936 h 118261"/>
                  <a:gd name="connsiteX6" fmla="*/ 113713 w 208996"/>
                  <a:gd name="connsiteY6" fmla="*/ 36899 h 118261"/>
                  <a:gd name="connsiteX7" fmla="*/ 135938 w 208996"/>
                  <a:gd name="connsiteY7" fmla="*/ 17849 h 118261"/>
                  <a:gd name="connsiteX8" fmla="*/ 208963 w 208996"/>
                  <a:gd name="connsiteY8" fmla="*/ 386 h 1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8996" h="118261">
                    <a:moveTo>
                      <a:pt x="208963" y="386"/>
                    </a:moveTo>
                    <a:cubicBezTo>
                      <a:pt x="207376" y="3296"/>
                      <a:pt x="150490" y="18113"/>
                      <a:pt x="126413" y="35311"/>
                    </a:cubicBezTo>
                    <a:cubicBezTo>
                      <a:pt x="102336" y="52509"/>
                      <a:pt x="79318" y="90080"/>
                      <a:pt x="64501" y="103574"/>
                    </a:cubicBezTo>
                    <a:cubicBezTo>
                      <a:pt x="49684" y="117068"/>
                      <a:pt x="48096" y="114422"/>
                      <a:pt x="37513" y="116274"/>
                    </a:cubicBezTo>
                    <a:cubicBezTo>
                      <a:pt x="26930" y="118126"/>
                      <a:pt x="-6143" y="120242"/>
                      <a:pt x="1001" y="114686"/>
                    </a:cubicBezTo>
                    <a:cubicBezTo>
                      <a:pt x="8145" y="109130"/>
                      <a:pt x="61591" y="95900"/>
                      <a:pt x="80376" y="82936"/>
                    </a:cubicBezTo>
                    <a:cubicBezTo>
                      <a:pt x="99161" y="69972"/>
                      <a:pt x="104453" y="47747"/>
                      <a:pt x="113713" y="36899"/>
                    </a:cubicBezTo>
                    <a:cubicBezTo>
                      <a:pt x="122973" y="26051"/>
                      <a:pt x="117417" y="23934"/>
                      <a:pt x="135938" y="17849"/>
                    </a:cubicBezTo>
                    <a:cubicBezTo>
                      <a:pt x="154459" y="11764"/>
                      <a:pt x="210550" y="-2524"/>
                      <a:pt x="208963" y="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5AD4181C-FB99-44D4-936A-CB700D0D9D3E}"/>
                  </a:ext>
                </a:extLst>
              </p:cNvPr>
              <p:cNvSpPr/>
              <p:nvPr/>
            </p:nvSpPr>
            <p:spPr>
              <a:xfrm>
                <a:off x="5303827" y="4142764"/>
                <a:ext cx="152786" cy="93647"/>
              </a:xfrm>
              <a:custGeom>
                <a:avLst/>
                <a:gdLst>
                  <a:gd name="connsiteX0" fmla="*/ 11 w 152786"/>
                  <a:gd name="connsiteY0" fmla="*/ 56174 h 93647"/>
                  <a:gd name="connsiteX1" fmla="*/ 90498 w 152786"/>
                  <a:gd name="connsiteY1" fmla="*/ 76811 h 93647"/>
                  <a:gd name="connsiteX2" fmla="*/ 146061 w 152786"/>
                  <a:gd name="connsiteY2" fmla="*/ 41886 h 93647"/>
                  <a:gd name="connsiteX3" fmla="*/ 136536 w 152786"/>
                  <a:gd name="connsiteY3" fmla="*/ 11724 h 93647"/>
                  <a:gd name="connsiteX4" fmla="*/ 152411 w 152786"/>
                  <a:gd name="connsiteY4" fmla="*/ 611 h 93647"/>
                  <a:gd name="connsiteX5" fmla="*/ 117486 w 152786"/>
                  <a:gd name="connsiteY5" fmla="*/ 2199 h 93647"/>
                  <a:gd name="connsiteX6" fmla="*/ 144473 w 152786"/>
                  <a:gd name="connsiteY6" fmla="*/ 8549 h 93647"/>
                  <a:gd name="connsiteX7" fmla="*/ 122248 w 152786"/>
                  <a:gd name="connsiteY7" fmla="*/ 51411 h 93647"/>
                  <a:gd name="connsiteX8" fmla="*/ 107961 w 152786"/>
                  <a:gd name="connsiteY8" fmla="*/ 91099 h 93647"/>
                  <a:gd name="connsiteX9" fmla="*/ 84148 w 152786"/>
                  <a:gd name="connsiteY9" fmla="*/ 87924 h 93647"/>
                  <a:gd name="connsiteX10" fmla="*/ 11 w 152786"/>
                  <a:gd name="connsiteY10" fmla="*/ 56174 h 9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786" h="93647">
                    <a:moveTo>
                      <a:pt x="11" y="56174"/>
                    </a:moveTo>
                    <a:cubicBezTo>
                      <a:pt x="1069" y="54322"/>
                      <a:pt x="66156" y="79192"/>
                      <a:pt x="90498" y="76811"/>
                    </a:cubicBezTo>
                    <a:cubicBezTo>
                      <a:pt x="114840" y="74430"/>
                      <a:pt x="138388" y="52734"/>
                      <a:pt x="146061" y="41886"/>
                    </a:cubicBezTo>
                    <a:cubicBezTo>
                      <a:pt x="153734" y="31038"/>
                      <a:pt x="135478" y="18603"/>
                      <a:pt x="136536" y="11724"/>
                    </a:cubicBezTo>
                    <a:cubicBezTo>
                      <a:pt x="137594" y="4845"/>
                      <a:pt x="155586" y="2198"/>
                      <a:pt x="152411" y="611"/>
                    </a:cubicBezTo>
                    <a:cubicBezTo>
                      <a:pt x="149236" y="-976"/>
                      <a:pt x="118809" y="876"/>
                      <a:pt x="117486" y="2199"/>
                    </a:cubicBezTo>
                    <a:cubicBezTo>
                      <a:pt x="116163" y="3522"/>
                      <a:pt x="143679" y="347"/>
                      <a:pt x="144473" y="8549"/>
                    </a:cubicBezTo>
                    <a:cubicBezTo>
                      <a:pt x="145267" y="16751"/>
                      <a:pt x="128333" y="37653"/>
                      <a:pt x="122248" y="51411"/>
                    </a:cubicBezTo>
                    <a:cubicBezTo>
                      <a:pt x="116163" y="65169"/>
                      <a:pt x="114311" y="85014"/>
                      <a:pt x="107961" y="91099"/>
                    </a:cubicBezTo>
                    <a:cubicBezTo>
                      <a:pt x="101611" y="97185"/>
                      <a:pt x="97642" y="90834"/>
                      <a:pt x="84148" y="87924"/>
                    </a:cubicBezTo>
                    <a:cubicBezTo>
                      <a:pt x="70654" y="85014"/>
                      <a:pt x="-1047" y="58026"/>
                      <a:pt x="11" y="561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946CC931-9994-4453-A740-46CF785C6911}"/>
                  </a:ext>
                </a:extLst>
              </p:cNvPr>
              <p:cNvSpPr/>
              <p:nvPr/>
            </p:nvSpPr>
            <p:spPr>
              <a:xfrm>
                <a:off x="5298945" y="4148131"/>
                <a:ext cx="144415" cy="53389"/>
              </a:xfrm>
              <a:custGeom>
                <a:avLst/>
                <a:gdLst>
                  <a:gd name="connsiteX0" fmla="*/ 143005 w 144415"/>
                  <a:gd name="connsiteY0" fmla="*/ 7 h 53389"/>
                  <a:gd name="connsiteX1" fmla="*/ 12830 w 144415"/>
                  <a:gd name="connsiteY1" fmla="*/ 36519 h 53389"/>
                  <a:gd name="connsiteX2" fmla="*/ 9655 w 144415"/>
                  <a:gd name="connsiteY2" fmla="*/ 36519 h 53389"/>
                  <a:gd name="connsiteX3" fmla="*/ 55693 w 144415"/>
                  <a:gd name="connsiteY3" fmla="*/ 49219 h 53389"/>
                  <a:gd name="connsiteX4" fmla="*/ 62043 w 144415"/>
                  <a:gd name="connsiteY4" fmla="*/ 52394 h 53389"/>
                  <a:gd name="connsiteX5" fmla="*/ 82680 w 144415"/>
                  <a:gd name="connsiteY5" fmla="*/ 33344 h 53389"/>
                  <a:gd name="connsiteX6" fmla="*/ 143005 w 144415"/>
                  <a:gd name="connsiteY6" fmla="*/ 7 h 5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415" h="53389">
                    <a:moveTo>
                      <a:pt x="143005" y="7"/>
                    </a:moveTo>
                    <a:cubicBezTo>
                      <a:pt x="131363" y="536"/>
                      <a:pt x="12830" y="36519"/>
                      <a:pt x="12830" y="36519"/>
                    </a:cubicBezTo>
                    <a:cubicBezTo>
                      <a:pt x="-9395" y="42604"/>
                      <a:pt x="2511" y="34402"/>
                      <a:pt x="9655" y="36519"/>
                    </a:cubicBezTo>
                    <a:cubicBezTo>
                      <a:pt x="16799" y="38636"/>
                      <a:pt x="46962" y="46573"/>
                      <a:pt x="55693" y="49219"/>
                    </a:cubicBezTo>
                    <a:cubicBezTo>
                      <a:pt x="64424" y="51865"/>
                      <a:pt x="57545" y="55040"/>
                      <a:pt x="62043" y="52394"/>
                    </a:cubicBezTo>
                    <a:cubicBezTo>
                      <a:pt x="66541" y="49748"/>
                      <a:pt x="74743" y="39694"/>
                      <a:pt x="82680" y="33344"/>
                    </a:cubicBezTo>
                    <a:cubicBezTo>
                      <a:pt x="90617" y="26994"/>
                      <a:pt x="154647" y="-522"/>
                      <a:pt x="143005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7F207E93-5180-456C-8E7D-12760D340E1F}"/>
                  </a:ext>
                </a:extLst>
              </p:cNvPr>
              <p:cNvSpPr/>
              <p:nvPr/>
            </p:nvSpPr>
            <p:spPr>
              <a:xfrm>
                <a:off x="5516441" y="4183040"/>
                <a:ext cx="162303" cy="92172"/>
              </a:xfrm>
              <a:custGeom>
                <a:avLst/>
                <a:gdLst>
                  <a:gd name="connsiteX0" fmla="*/ 162047 w 162303"/>
                  <a:gd name="connsiteY0" fmla="*/ 23 h 92172"/>
                  <a:gd name="connsiteX1" fmla="*/ 85847 w 162303"/>
                  <a:gd name="connsiteY1" fmla="*/ 17485 h 92172"/>
                  <a:gd name="connsiteX2" fmla="*/ 38222 w 162303"/>
                  <a:gd name="connsiteY2" fmla="*/ 57173 h 92172"/>
                  <a:gd name="connsiteX3" fmla="*/ 122 w 162303"/>
                  <a:gd name="connsiteY3" fmla="*/ 92098 h 92172"/>
                  <a:gd name="connsiteX4" fmla="*/ 50922 w 162303"/>
                  <a:gd name="connsiteY4" fmla="*/ 47648 h 92172"/>
                  <a:gd name="connsiteX5" fmla="*/ 108072 w 162303"/>
                  <a:gd name="connsiteY5" fmla="*/ 20660 h 92172"/>
                  <a:gd name="connsiteX6" fmla="*/ 162047 w 162303"/>
                  <a:gd name="connsiteY6" fmla="*/ 23 h 9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303" h="92172">
                    <a:moveTo>
                      <a:pt x="162047" y="23"/>
                    </a:moveTo>
                    <a:cubicBezTo>
                      <a:pt x="158343" y="-506"/>
                      <a:pt x="106484" y="7960"/>
                      <a:pt x="85847" y="17485"/>
                    </a:cubicBezTo>
                    <a:cubicBezTo>
                      <a:pt x="65210" y="27010"/>
                      <a:pt x="52509" y="44738"/>
                      <a:pt x="38222" y="57173"/>
                    </a:cubicBezTo>
                    <a:cubicBezTo>
                      <a:pt x="23934" y="69609"/>
                      <a:pt x="-1995" y="93686"/>
                      <a:pt x="122" y="92098"/>
                    </a:cubicBezTo>
                    <a:cubicBezTo>
                      <a:pt x="2239" y="90510"/>
                      <a:pt x="32930" y="59554"/>
                      <a:pt x="50922" y="47648"/>
                    </a:cubicBezTo>
                    <a:cubicBezTo>
                      <a:pt x="68914" y="35742"/>
                      <a:pt x="87699" y="27275"/>
                      <a:pt x="108072" y="20660"/>
                    </a:cubicBezTo>
                    <a:cubicBezTo>
                      <a:pt x="128445" y="14045"/>
                      <a:pt x="165751" y="552"/>
                      <a:pt x="162047" y="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E2A688A4-CC4E-469B-BC02-46DF0665A8DB}"/>
                  </a:ext>
                </a:extLst>
              </p:cNvPr>
              <p:cNvSpPr/>
              <p:nvPr/>
            </p:nvSpPr>
            <p:spPr>
              <a:xfrm>
                <a:off x="5378202" y="4208128"/>
                <a:ext cx="254296" cy="127649"/>
              </a:xfrm>
              <a:custGeom>
                <a:avLst/>
                <a:gdLst>
                  <a:gd name="connsiteX0" fmla="*/ 254248 w 254296"/>
                  <a:gd name="connsiteY0" fmla="*/ 335 h 127649"/>
                  <a:gd name="connsiteX1" fmla="*/ 151061 w 254296"/>
                  <a:gd name="connsiteY1" fmla="*/ 65422 h 127649"/>
                  <a:gd name="connsiteX2" fmla="*/ 125661 w 254296"/>
                  <a:gd name="connsiteY2" fmla="*/ 74947 h 127649"/>
                  <a:gd name="connsiteX3" fmla="*/ 100261 w 254296"/>
                  <a:gd name="connsiteY3" fmla="*/ 105110 h 127649"/>
                  <a:gd name="connsiteX4" fmla="*/ 82798 w 254296"/>
                  <a:gd name="connsiteY4" fmla="*/ 117810 h 127649"/>
                  <a:gd name="connsiteX5" fmla="*/ 248 w 254296"/>
                  <a:gd name="connsiteY5" fmla="*/ 125747 h 127649"/>
                  <a:gd name="connsiteX6" fmla="*/ 58986 w 254296"/>
                  <a:gd name="connsiteY6" fmla="*/ 122572 h 127649"/>
                  <a:gd name="connsiteX7" fmla="*/ 108198 w 254296"/>
                  <a:gd name="connsiteY7" fmla="*/ 74947 h 127649"/>
                  <a:gd name="connsiteX8" fmla="*/ 163761 w 254296"/>
                  <a:gd name="connsiteY8" fmla="*/ 41610 h 127649"/>
                  <a:gd name="connsiteX9" fmla="*/ 254248 w 254296"/>
                  <a:gd name="connsiteY9" fmla="*/ 335 h 12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296" h="127649">
                    <a:moveTo>
                      <a:pt x="254248" y="335"/>
                    </a:moveTo>
                    <a:cubicBezTo>
                      <a:pt x="252131" y="4304"/>
                      <a:pt x="172492" y="52987"/>
                      <a:pt x="151061" y="65422"/>
                    </a:cubicBezTo>
                    <a:cubicBezTo>
                      <a:pt x="129630" y="77857"/>
                      <a:pt x="134128" y="68332"/>
                      <a:pt x="125661" y="74947"/>
                    </a:cubicBezTo>
                    <a:cubicBezTo>
                      <a:pt x="117194" y="81562"/>
                      <a:pt x="107405" y="97966"/>
                      <a:pt x="100261" y="105110"/>
                    </a:cubicBezTo>
                    <a:cubicBezTo>
                      <a:pt x="93117" y="112254"/>
                      <a:pt x="99467" y="114371"/>
                      <a:pt x="82798" y="117810"/>
                    </a:cubicBezTo>
                    <a:cubicBezTo>
                      <a:pt x="66129" y="121249"/>
                      <a:pt x="4217" y="124953"/>
                      <a:pt x="248" y="125747"/>
                    </a:cubicBezTo>
                    <a:cubicBezTo>
                      <a:pt x="-3721" y="126541"/>
                      <a:pt x="40994" y="131039"/>
                      <a:pt x="58986" y="122572"/>
                    </a:cubicBezTo>
                    <a:cubicBezTo>
                      <a:pt x="76978" y="114105"/>
                      <a:pt x="90735" y="88441"/>
                      <a:pt x="108198" y="74947"/>
                    </a:cubicBezTo>
                    <a:cubicBezTo>
                      <a:pt x="125660" y="61453"/>
                      <a:pt x="138361" y="54575"/>
                      <a:pt x="163761" y="41610"/>
                    </a:cubicBezTo>
                    <a:cubicBezTo>
                      <a:pt x="189161" y="28645"/>
                      <a:pt x="256365" y="-3634"/>
                      <a:pt x="254248" y="3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94C0A095-8013-406E-B6B6-54F47BD49E13}"/>
                  </a:ext>
                </a:extLst>
              </p:cNvPr>
              <p:cNvSpPr/>
              <p:nvPr/>
            </p:nvSpPr>
            <p:spPr>
              <a:xfrm>
                <a:off x="5343467" y="4214787"/>
                <a:ext cx="105425" cy="109569"/>
              </a:xfrm>
              <a:custGeom>
                <a:avLst/>
                <a:gdLst>
                  <a:gd name="connsiteX0" fmla="*/ 69908 w 105425"/>
                  <a:gd name="connsiteY0" fmla="*/ 26 h 109569"/>
                  <a:gd name="connsiteX1" fmla="*/ 104833 w 105425"/>
                  <a:gd name="connsiteY1" fmla="*/ 66701 h 109569"/>
                  <a:gd name="connsiteX2" fmla="*/ 90546 w 105425"/>
                  <a:gd name="connsiteY2" fmla="*/ 87338 h 109569"/>
                  <a:gd name="connsiteX3" fmla="*/ 73083 w 105425"/>
                  <a:gd name="connsiteY3" fmla="*/ 100038 h 109569"/>
                  <a:gd name="connsiteX4" fmla="*/ 52446 w 105425"/>
                  <a:gd name="connsiteY4" fmla="*/ 109563 h 109569"/>
                  <a:gd name="connsiteX5" fmla="*/ 58 w 105425"/>
                  <a:gd name="connsiteY5" fmla="*/ 101626 h 109569"/>
                  <a:gd name="connsiteX6" fmla="*/ 42921 w 105425"/>
                  <a:gd name="connsiteY6" fmla="*/ 107976 h 109569"/>
                  <a:gd name="connsiteX7" fmla="*/ 81021 w 105425"/>
                  <a:gd name="connsiteY7" fmla="*/ 80988 h 109569"/>
                  <a:gd name="connsiteX8" fmla="*/ 104833 w 105425"/>
                  <a:gd name="connsiteY8" fmla="*/ 58763 h 109569"/>
                  <a:gd name="connsiteX9" fmla="*/ 69908 w 105425"/>
                  <a:gd name="connsiteY9" fmla="*/ 26 h 10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425" h="109569">
                    <a:moveTo>
                      <a:pt x="69908" y="26"/>
                    </a:moveTo>
                    <a:cubicBezTo>
                      <a:pt x="69908" y="1349"/>
                      <a:pt x="101393" y="52149"/>
                      <a:pt x="104833" y="66701"/>
                    </a:cubicBezTo>
                    <a:cubicBezTo>
                      <a:pt x="108273" y="81253"/>
                      <a:pt x="95838" y="81782"/>
                      <a:pt x="90546" y="87338"/>
                    </a:cubicBezTo>
                    <a:cubicBezTo>
                      <a:pt x="85254" y="92894"/>
                      <a:pt x="79433" y="96334"/>
                      <a:pt x="73083" y="100038"/>
                    </a:cubicBezTo>
                    <a:cubicBezTo>
                      <a:pt x="66733" y="103742"/>
                      <a:pt x="64617" y="109298"/>
                      <a:pt x="52446" y="109563"/>
                    </a:cubicBezTo>
                    <a:cubicBezTo>
                      <a:pt x="40275" y="109828"/>
                      <a:pt x="1645" y="101890"/>
                      <a:pt x="58" y="101626"/>
                    </a:cubicBezTo>
                    <a:cubicBezTo>
                      <a:pt x="-1529" y="101362"/>
                      <a:pt x="29427" y="111416"/>
                      <a:pt x="42921" y="107976"/>
                    </a:cubicBezTo>
                    <a:cubicBezTo>
                      <a:pt x="56415" y="104536"/>
                      <a:pt x="70702" y="89190"/>
                      <a:pt x="81021" y="80988"/>
                    </a:cubicBezTo>
                    <a:cubicBezTo>
                      <a:pt x="91340" y="72786"/>
                      <a:pt x="101923" y="69876"/>
                      <a:pt x="104833" y="58763"/>
                    </a:cubicBezTo>
                    <a:cubicBezTo>
                      <a:pt x="107743" y="47650"/>
                      <a:pt x="69908" y="-1297"/>
                      <a:pt x="69908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DC59B728-2B3E-4124-A753-DDCEBF1AAA0E}"/>
                  </a:ext>
                </a:extLst>
              </p:cNvPr>
              <p:cNvSpPr/>
              <p:nvPr/>
            </p:nvSpPr>
            <p:spPr>
              <a:xfrm>
                <a:off x="5351459" y="4227418"/>
                <a:ext cx="89065" cy="89165"/>
              </a:xfrm>
              <a:custGeom>
                <a:avLst/>
                <a:gdLst>
                  <a:gd name="connsiteX0" fmla="*/ 4 w 89065"/>
                  <a:gd name="connsiteY0" fmla="*/ 88995 h 89165"/>
                  <a:gd name="connsiteX1" fmla="*/ 52391 w 89065"/>
                  <a:gd name="connsiteY1" fmla="*/ 19145 h 89165"/>
                  <a:gd name="connsiteX2" fmla="*/ 88904 w 89065"/>
                  <a:gd name="connsiteY2" fmla="*/ 27082 h 89165"/>
                  <a:gd name="connsiteX3" fmla="*/ 65091 w 89065"/>
                  <a:gd name="connsiteY3" fmla="*/ 95 h 89165"/>
                  <a:gd name="connsiteX4" fmla="*/ 49216 w 89065"/>
                  <a:gd name="connsiteY4" fmla="*/ 38195 h 89165"/>
                  <a:gd name="connsiteX5" fmla="*/ 4 w 89065"/>
                  <a:gd name="connsiteY5" fmla="*/ 88995 h 8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65" h="89165">
                    <a:moveTo>
                      <a:pt x="4" y="88995"/>
                    </a:moveTo>
                    <a:cubicBezTo>
                      <a:pt x="533" y="85820"/>
                      <a:pt x="37574" y="29464"/>
                      <a:pt x="52391" y="19145"/>
                    </a:cubicBezTo>
                    <a:cubicBezTo>
                      <a:pt x="67208" y="8826"/>
                      <a:pt x="86787" y="30257"/>
                      <a:pt x="88904" y="27082"/>
                    </a:cubicBezTo>
                    <a:cubicBezTo>
                      <a:pt x="91021" y="23907"/>
                      <a:pt x="71706" y="-1757"/>
                      <a:pt x="65091" y="95"/>
                    </a:cubicBezTo>
                    <a:cubicBezTo>
                      <a:pt x="58476" y="1947"/>
                      <a:pt x="53979" y="26289"/>
                      <a:pt x="49216" y="38195"/>
                    </a:cubicBezTo>
                    <a:cubicBezTo>
                      <a:pt x="44454" y="50101"/>
                      <a:pt x="-525" y="92170"/>
                      <a:pt x="4" y="889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A287B2F3-87E0-4C35-9AA0-25DCCB86C046}"/>
                  </a:ext>
                </a:extLst>
              </p:cNvPr>
              <p:cNvSpPr/>
              <p:nvPr/>
            </p:nvSpPr>
            <p:spPr>
              <a:xfrm>
                <a:off x="5701262" y="4076353"/>
                <a:ext cx="139185" cy="192435"/>
              </a:xfrm>
              <a:custGeom>
                <a:avLst/>
                <a:gdLst>
                  <a:gd name="connsiteX0" fmla="*/ 139151 w 139185"/>
                  <a:gd name="connsiteY0" fmla="*/ 347 h 192435"/>
                  <a:gd name="connsiteX1" fmla="*/ 12151 w 139185"/>
                  <a:gd name="connsiteY1" fmla="*/ 97185 h 192435"/>
                  <a:gd name="connsiteX2" fmla="*/ 4213 w 139185"/>
                  <a:gd name="connsiteY2" fmla="*/ 119410 h 192435"/>
                  <a:gd name="connsiteX3" fmla="*/ 4213 w 139185"/>
                  <a:gd name="connsiteY3" fmla="*/ 163860 h 192435"/>
                  <a:gd name="connsiteX4" fmla="*/ 4213 w 139185"/>
                  <a:gd name="connsiteY4" fmla="*/ 192435 h 192435"/>
                  <a:gd name="connsiteX5" fmla="*/ 4213 w 139185"/>
                  <a:gd name="connsiteY5" fmla="*/ 136872 h 192435"/>
                  <a:gd name="connsiteX6" fmla="*/ 24851 w 139185"/>
                  <a:gd name="connsiteY6" fmla="*/ 67022 h 192435"/>
                  <a:gd name="connsiteX7" fmla="*/ 139151 w 139185"/>
                  <a:gd name="connsiteY7" fmla="*/ 347 h 19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185" h="192435">
                    <a:moveTo>
                      <a:pt x="139151" y="347"/>
                    </a:moveTo>
                    <a:cubicBezTo>
                      <a:pt x="137034" y="5374"/>
                      <a:pt x="34641" y="77341"/>
                      <a:pt x="12151" y="97185"/>
                    </a:cubicBezTo>
                    <a:cubicBezTo>
                      <a:pt x="-10339" y="117029"/>
                      <a:pt x="5536" y="108298"/>
                      <a:pt x="4213" y="119410"/>
                    </a:cubicBezTo>
                    <a:cubicBezTo>
                      <a:pt x="2890" y="130522"/>
                      <a:pt x="4213" y="163860"/>
                      <a:pt x="4213" y="163860"/>
                    </a:cubicBezTo>
                    <a:lnTo>
                      <a:pt x="4213" y="192435"/>
                    </a:lnTo>
                    <a:cubicBezTo>
                      <a:pt x="4213" y="187937"/>
                      <a:pt x="773" y="157774"/>
                      <a:pt x="4213" y="136872"/>
                    </a:cubicBezTo>
                    <a:cubicBezTo>
                      <a:pt x="7653" y="115970"/>
                      <a:pt x="4743" y="87924"/>
                      <a:pt x="24851" y="67022"/>
                    </a:cubicBezTo>
                    <a:cubicBezTo>
                      <a:pt x="44959" y="46120"/>
                      <a:pt x="141268" y="-4680"/>
                      <a:pt x="139151" y="3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57F72698-DFD2-4800-8200-FD6541253422}"/>
                  </a:ext>
                </a:extLst>
              </p:cNvPr>
              <p:cNvSpPr/>
              <p:nvPr/>
            </p:nvSpPr>
            <p:spPr>
              <a:xfrm>
                <a:off x="5682214" y="4244734"/>
                <a:ext cx="29793" cy="120891"/>
              </a:xfrm>
              <a:custGeom>
                <a:avLst/>
                <a:gdLst>
                  <a:gd name="connsiteX0" fmla="*/ 29611 w 29793"/>
                  <a:gd name="connsiteY0" fmla="*/ 241 h 120891"/>
                  <a:gd name="connsiteX1" fmla="*/ 2624 w 29793"/>
                  <a:gd name="connsiteY1" fmla="*/ 78029 h 120891"/>
                  <a:gd name="connsiteX2" fmla="*/ 1036 w 29793"/>
                  <a:gd name="connsiteY2" fmla="*/ 120891 h 120891"/>
                  <a:gd name="connsiteX3" fmla="*/ 1036 w 29793"/>
                  <a:gd name="connsiteY3" fmla="*/ 120891 h 120891"/>
                  <a:gd name="connsiteX4" fmla="*/ 2624 w 29793"/>
                  <a:gd name="connsiteY4" fmla="*/ 85966 h 120891"/>
                  <a:gd name="connsiteX5" fmla="*/ 13736 w 29793"/>
                  <a:gd name="connsiteY5" fmla="*/ 54216 h 120891"/>
                  <a:gd name="connsiteX6" fmla="*/ 29611 w 29793"/>
                  <a:gd name="connsiteY6" fmla="*/ 241 h 12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93" h="120891">
                    <a:moveTo>
                      <a:pt x="29611" y="241"/>
                    </a:moveTo>
                    <a:cubicBezTo>
                      <a:pt x="27759" y="4210"/>
                      <a:pt x="7386" y="57921"/>
                      <a:pt x="2624" y="78029"/>
                    </a:cubicBezTo>
                    <a:cubicBezTo>
                      <a:pt x="-2138" y="98137"/>
                      <a:pt x="1036" y="120891"/>
                      <a:pt x="1036" y="120891"/>
                    </a:cubicBezTo>
                    <a:lnTo>
                      <a:pt x="1036" y="120891"/>
                    </a:lnTo>
                    <a:cubicBezTo>
                      <a:pt x="1301" y="115070"/>
                      <a:pt x="507" y="97078"/>
                      <a:pt x="2624" y="85966"/>
                    </a:cubicBezTo>
                    <a:cubicBezTo>
                      <a:pt x="4741" y="74854"/>
                      <a:pt x="8709" y="66122"/>
                      <a:pt x="13736" y="54216"/>
                    </a:cubicBezTo>
                    <a:cubicBezTo>
                      <a:pt x="18763" y="42310"/>
                      <a:pt x="31463" y="-3728"/>
                      <a:pt x="29611" y="2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F52C81D0-E29A-4141-BAE4-3448225BBA61}"/>
                  </a:ext>
                </a:extLst>
              </p:cNvPr>
              <p:cNvSpPr/>
              <p:nvPr/>
            </p:nvSpPr>
            <p:spPr>
              <a:xfrm>
                <a:off x="5673300" y="4349332"/>
                <a:ext cx="14829" cy="156929"/>
              </a:xfrm>
              <a:custGeom>
                <a:avLst/>
                <a:gdLst>
                  <a:gd name="connsiteX0" fmla="*/ 6775 w 14829"/>
                  <a:gd name="connsiteY0" fmla="*/ 418 h 156929"/>
                  <a:gd name="connsiteX1" fmla="*/ 6775 w 14829"/>
                  <a:gd name="connsiteY1" fmla="*/ 67093 h 156929"/>
                  <a:gd name="connsiteX2" fmla="*/ 8363 w 14829"/>
                  <a:gd name="connsiteY2" fmla="*/ 63918 h 156929"/>
                  <a:gd name="connsiteX3" fmla="*/ 425 w 14829"/>
                  <a:gd name="connsiteY3" fmla="*/ 111543 h 156929"/>
                  <a:gd name="connsiteX4" fmla="*/ 2013 w 14829"/>
                  <a:gd name="connsiteY4" fmla="*/ 135356 h 156929"/>
                  <a:gd name="connsiteX5" fmla="*/ 9950 w 14829"/>
                  <a:gd name="connsiteY5" fmla="*/ 155993 h 156929"/>
                  <a:gd name="connsiteX6" fmla="*/ 14713 w 14829"/>
                  <a:gd name="connsiteY6" fmla="*/ 103606 h 156929"/>
                  <a:gd name="connsiteX7" fmla="*/ 6775 w 14829"/>
                  <a:gd name="connsiteY7" fmla="*/ 418 h 15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29" h="156929">
                    <a:moveTo>
                      <a:pt x="6775" y="418"/>
                    </a:moveTo>
                    <a:cubicBezTo>
                      <a:pt x="5452" y="-5667"/>
                      <a:pt x="6510" y="56510"/>
                      <a:pt x="6775" y="67093"/>
                    </a:cubicBezTo>
                    <a:cubicBezTo>
                      <a:pt x="7040" y="77676"/>
                      <a:pt x="9421" y="56510"/>
                      <a:pt x="8363" y="63918"/>
                    </a:cubicBezTo>
                    <a:cubicBezTo>
                      <a:pt x="7305" y="71326"/>
                      <a:pt x="1483" y="99637"/>
                      <a:pt x="425" y="111543"/>
                    </a:cubicBezTo>
                    <a:cubicBezTo>
                      <a:pt x="-633" y="123449"/>
                      <a:pt x="426" y="127948"/>
                      <a:pt x="2013" y="135356"/>
                    </a:cubicBezTo>
                    <a:cubicBezTo>
                      <a:pt x="3600" y="142764"/>
                      <a:pt x="7833" y="161285"/>
                      <a:pt x="9950" y="155993"/>
                    </a:cubicBezTo>
                    <a:cubicBezTo>
                      <a:pt x="12067" y="150701"/>
                      <a:pt x="15507" y="122656"/>
                      <a:pt x="14713" y="103606"/>
                    </a:cubicBezTo>
                    <a:cubicBezTo>
                      <a:pt x="13919" y="84556"/>
                      <a:pt x="8098" y="6503"/>
                      <a:pt x="6775" y="4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07FB3FAC-2A50-4D54-91F1-86998AAE1B53}"/>
                  </a:ext>
                </a:extLst>
              </p:cNvPr>
              <p:cNvSpPr/>
              <p:nvPr/>
            </p:nvSpPr>
            <p:spPr>
              <a:xfrm>
                <a:off x="5669978" y="4365608"/>
                <a:ext cx="66199" cy="152311"/>
              </a:xfrm>
              <a:custGeom>
                <a:avLst/>
                <a:gdLst>
                  <a:gd name="connsiteX0" fmla="*/ 11685 w 66199"/>
                  <a:gd name="connsiteY0" fmla="*/ 17 h 152311"/>
                  <a:gd name="connsiteX1" fmla="*/ 24385 w 66199"/>
                  <a:gd name="connsiteY1" fmla="*/ 63517 h 152311"/>
                  <a:gd name="connsiteX2" fmla="*/ 54547 w 66199"/>
                  <a:gd name="connsiteY2" fmla="*/ 100030 h 152311"/>
                  <a:gd name="connsiteX3" fmla="*/ 64072 w 66199"/>
                  <a:gd name="connsiteY3" fmla="*/ 130192 h 152311"/>
                  <a:gd name="connsiteX4" fmla="*/ 16447 w 66199"/>
                  <a:gd name="connsiteY4" fmla="*/ 147655 h 152311"/>
                  <a:gd name="connsiteX5" fmla="*/ 2160 w 66199"/>
                  <a:gd name="connsiteY5" fmla="*/ 150830 h 152311"/>
                  <a:gd name="connsiteX6" fmla="*/ 57722 w 66199"/>
                  <a:gd name="connsiteY6" fmla="*/ 127017 h 152311"/>
                  <a:gd name="connsiteX7" fmla="*/ 59310 w 66199"/>
                  <a:gd name="connsiteY7" fmla="*/ 106380 h 152311"/>
                  <a:gd name="connsiteX8" fmla="*/ 14860 w 66199"/>
                  <a:gd name="connsiteY8" fmla="*/ 57167 h 152311"/>
                  <a:gd name="connsiteX9" fmla="*/ 11685 w 66199"/>
                  <a:gd name="connsiteY9" fmla="*/ 17 h 15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99" h="152311">
                    <a:moveTo>
                      <a:pt x="11685" y="17"/>
                    </a:moveTo>
                    <a:cubicBezTo>
                      <a:pt x="13273" y="1075"/>
                      <a:pt x="17241" y="46848"/>
                      <a:pt x="24385" y="63517"/>
                    </a:cubicBezTo>
                    <a:cubicBezTo>
                      <a:pt x="31529" y="80186"/>
                      <a:pt x="47933" y="88918"/>
                      <a:pt x="54547" y="100030"/>
                    </a:cubicBezTo>
                    <a:cubicBezTo>
                      <a:pt x="61161" y="111142"/>
                      <a:pt x="70422" y="122255"/>
                      <a:pt x="64072" y="130192"/>
                    </a:cubicBezTo>
                    <a:cubicBezTo>
                      <a:pt x="57722" y="138129"/>
                      <a:pt x="26766" y="144215"/>
                      <a:pt x="16447" y="147655"/>
                    </a:cubicBezTo>
                    <a:cubicBezTo>
                      <a:pt x="6128" y="151095"/>
                      <a:pt x="-4719" y="154270"/>
                      <a:pt x="2160" y="150830"/>
                    </a:cubicBezTo>
                    <a:cubicBezTo>
                      <a:pt x="9039" y="147390"/>
                      <a:pt x="48197" y="134425"/>
                      <a:pt x="57722" y="127017"/>
                    </a:cubicBezTo>
                    <a:cubicBezTo>
                      <a:pt x="67247" y="119609"/>
                      <a:pt x="66454" y="118022"/>
                      <a:pt x="59310" y="106380"/>
                    </a:cubicBezTo>
                    <a:cubicBezTo>
                      <a:pt x="52166" y="94738"/>
                      <a:pt x="23856" y="68809"/>
                      <a:pt x="14860" y="57167"/>
                    </a:cubicBezTo>
                    <a:cubicBezTo>
                      <a:pt x="5864" y="45525"/>
                      <a:pt x="10097" y="-1041"/>
                      <a:pt x="11685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AAC47D7A-FAAE-4A2B-BCA1-15106B7E7A6B}"/>
                  </a:ext>
                </a:extLst>
              </p:cNvPr>
              <p:cNvSpPr/>
              <p:nvPr/>
            </p:nvSpPr>
            <p:spPr>
              <a:xfrm>
                <a:off x="5683829" y="4344988"/>
                <a:ext cx="41601" cy="153999"/>
              </a:xfrm>
              <a:custGeom>
                <a:avLst/>
                <a:gdLst>
                  <a:gd name="connsiteX0" fmla="*/ 4184 w 41601"/>
                  <a:gd name="connsiteY0" fmla="*/ 0 h 153999"/>
                  <a:gd name="connsiteX1" fmla="*/ 20059 w 41601"/>
                  <a:gd name="connsiteY1" fmla="*/ 84137 h 153999"/>
                  <a:gd name="connsiteX2" fmla="*/ 40696 w 41601"/>
                  <a:gd name="connsiteY2" fmla="*/ 152400 h 153999"/>
                  <a:gd name="connsiteX3" fmla="*/ 34346 w 41601"/>
                  <a:gd name="connsiteY3" fmla="*/ 128587 h 153999"/>
                  <a:gd name="connsiteX4" fmla="*/ 2596 w 41601"/>
                  <a:gd name="connsiteY4" fmla="*/ 85725 h 153999"/>
                  <a:gd name="connsiteX5" fmla="*/ 4184 w 41601"/>
                  <a:gd name="connsiteY5" fmla="*/ 0 h 15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601" h="153999">
                    <a:moveTo>
                      <a:pt x="4184" y="0"/>
                    </a:moveTo>
                    <a:cubicBezTo>
                      <a:pt x="7094" y="-265"/>
                      <a:pt x="13974" y="58737"/>
                      <a:pt x="20059" y="84137"/>
                    </a:cubicBezTo>
                    <a:cubicBezTo>
                      <a:pt x="26144" y="109537"/>
                      <a:pt x="38315" y="144992"/>
                      <a:pt x="40696" y="152400"/>
                    </a:cubicBezTo>
                    <a:cubicBezTo>
                      <a:pt x="43077" y="159808"/>
                      <a:pt x="40696" y="139699"/>
                      <a:pt x="34346" y="128587"/>
                    </a:cubicBezTo>
                    <a:cubicBezTo>
                      <a:pt x="27996" y="117475"/>
                      <a:pt x="7888" y="101600"/>
                      <a:pt x="2596" y="85725"/>
                    </a:cubicBezTo>
                    <a:cubicBezTo>
                      <a:pt x="-2696" y="69850"/>
                      <a:pt x="1274" y="265"/>
                      <a:pt x="418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F6218089-8061-4CAD-827F-4F5F78019565}"/>
                  </a:ext>
                </a:extLst>
              </p:cNvPr>
              <p:cNvSpPr/>
              <p:nvPr/>
            </p:nvSpPr>
            <p:spPr>
              <a:xfrm>
                <a:off x="5684759" y="4107489"/>
                <a:ext cx="241610" cy="412626"/>
              </a:xfrm>
              <a:custGeom>
                <a:avLst/>
                <a:gdLst>
                  <a:gd name="connsiteX0" fmla="*/ 241379 w 241610"/>
                  <a:gd name="connsiteY0" fmla="*/ 961 h 412626"/>
                  <a:gd name="connsiteX1" fmla="*/ 155654 w 241610"/>
                  <a:gd name="connsiteY1" fmla="*/ 53349 h 412626"/>
                  <a:gd name="connsiteX2" fmla="*/ 119141 w 241610"/>
                  <a:gd name="connsiteY2" fmla="*/ 85099 h 412626"/>
                  <a:gd name="connsiteX3" fmla="*/ 154066 w 241610"/>
                  <a:gd name="connsiteY3" fmla="*/ 69224 h 412626"/>
                  <a:gd name="connsiteX4" fmla="*/ 115966 w 241610"/>
                  <a:gd name="connsiteY4" fmla="*/ 112086 h 412626"/>
                  <a:gd name="connsiteX5" fmla="*/ 95329 w 241610"/>
                  <a:gd name="connsiteY5" fmla="*/ 166061 h 412626"/>
                  <a:gd name="connsiteX6" fmla="*/ 74691 w 241610"/>
                  <a:gd name="connsiteY6" fmla="*/ 258136 h 412626"/>
                  <a:gd name="connsiteX7" fmla="*/ 61991 w 241610"/>
                  <a:gd name="connsiteY7" fmla="*/ 369261 h 412626"/>
                  <a:gd name="connsiteX8" fmla="*/ 49291 w 241610"/>
                  <a:gd name="connsiteY8" fmla="*/ 388311 h 412626"/>
                  <a:gd name="connsiteX9" fmla="*/ 79 w 241610"/>
                  <a:gd name="connsiteY9" fmla="*/ 412124 h 412626"/>
                  <a:gd name="connsiteX10" fmla="*/ 61991 w 241610"/>
                  <a:gd name="connsiteY10" fmla="*/ 364499 h 412626"/>
                  <a:gd name="connsiteX11" fmla="*/ 77866 w 241610"/>
                  <a:gd name="connsiteY11" fmla="*/ 267661 h 412626"/>
                  <a:gd name="connsiteX12" fmla="*/ 127079 w 241610"/>
                  <a:gd name="connsiteY12" fmla="*/ 102561 h 412626"/>
                  <a:gd name="connsiteX13" fmla="*/ 241379 w 241610"/>
                  <a:gd name="connsiteY13" fmla="*/ 961 h 41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1610" h="412626">
                    <a:moveTo>
                      <a:pt x="241379" y="961"/>
                    </a:moveTo>
                    <a:cubicBezTo>
                      <a:pt x="246141" y="-7241"/>
                      <a:pt x="176027" y="39326"/>
                      <a:pt x="155654" y="53349"/>
                    </a:cubicBezTo>
                    <a:cubicBezTo>
                      <a:pt x="135281" y="67372"/>
                      <a:pt x="119406" y="82453"/>
                      <a:pt x="119141" y="85099"/>
                    </a:cubicBezTo>
                    <a:cubicBezTo>
                      <a:pt x="118876" y="87745"/>
                      <a:pt x="154595" y="64726"/>
                      <a:pt x="154066" y="69224"/>
                    </a:cubicBezTo>
                    <a:cubicBezTo>
                      <a:pt x="153537" y="73722"/>
                      <a:pt x="125755" y="95947"/>
                      <a:pt x="115966" y="112086"/>
                    </a:cubicBezTo>
                    <a:cubicBezTo>
                      <a:pt x="106177" y="128225"/>
                      <a:pt x="102208" y="141719"/>
                      <a:pt x="95329" y="166061"/>
                    </a:cubicBezTo>
                    <a:cubicBezTo>
                      <a:pt x="88450" y="190403"/>
                      <a:pt x="80247" y="224270"/>
                      <a:pt x="74691" y="258136"/>
                    </a:cubicBezTo>
                    <a:cubicBezTo>
                      <a:pt x="69135" y="292002"/>
                      <a:pt x="66224" y="347565"/>
                      <a:pt x="61991" y="369261"/>
                    </a:cubicBezTo>
                    <a:cubicBezTo>
                      <a:pt x="57758" y="390957"/>
                      <a:pt x="59610" y="381167"/>
                      <a:pt x="49291" y="388311"/>
                    </a:cubicBezTo>
                    <a:cubicBezTo>
                      <a:pt x="38972" y="395455"/>
                      <a:pt x="-2038" y="416093"/>
                      <a:pt x="79" y="412124"/>
                    </a:cubicBezTo>
                    <a:cubicBezTo>
                      <a:pt x="2196" y="408155"/>
                      <a:pt x="49026" y="388576"/>
                      <a:pt x="61991" y="364499"/>
                    </a:cubicBezTo>
                    <a:cubicBezTo>
                      <a:pt x="74955" y="340422"/>
                      <a:pt x="67018" y="311317"/>
                      <a:pt x="77866" y="267661"/>
                    </a:cubicBezTo>
                    <a:cubicBezTo>
                      <a:pt x="88714" y="224005"/>
                      <a:pt x="100092" y="145423"/>
                      <a:pt x="127079" y="102561"/>
                    </a:cubicBezTo>
                    <a:cubicBezTo>
                      <a:pt x="154066" y="59699"/>
                      <a:pt x="236617" y="9163"/>
                      <a:pt x="241379" y="9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F3951C83-AFD9-4B47-B9CE-2A3419B776CB}"/>
                  </a:ext>
                </a:extLst>
              </p:cNvPr>
              <p:cNvSpPr/>
              <p:nvPr/>
            </p:nvSpPr>
            <p:spPr>
              <a:xfrm>
                <a:off x="5848290" y="4029060"/>
                <a:ext cx="132043" cy="185756"/>
              </a:xfrm>
              <a:custGeom>
                <a:avLst/>
                <a:gdLst>
                  <a:gd name="connsiteX0" fmla="*/ 131823 w 132043"/>
                  <a:gd name="connsiteY0" fmla="*/ 15 h 185756"/>
                  <a:gd name="connsiteX1" fmla="*/ 108010 w 132043"/>
                  <a:gd name="connsiteY1" fmla="*/ 76215 h 185756"/>
                  <a:gd name="connsiteX2" fmla="*/ 57210 w 132043"/>
                  <a:gd name="connsiteY2" fmla="*/ 104790 h 185756"/>
                  <a:gd name="connsiteX3" fmla="*/ 60 w 132043"/>
                  <a:gd name="connsiteY3" fmla="*/ 185753 h 185756"/>
                  <a:gd name="connsiteX4" fmla="*/ 68323 w 132043"/>
                  <a:gd name="connsiteY4" fmla="*/ 101615 h 185756"/>
                  <a:gd name="connsiteX5" fmla="*/ 95310 w 132043"/>
                  <a:gd name="connsiteY5" fmla="*/ 69865 h 185756"/>
                  <a:gd name="connsiteX6" fmla="*/ 131823 w 132043"/>
                  <a:gd name="connsiteY6" fmla="*/ 15 h 18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043" h="185756">
                    <a:moveTo>
                      <a:pt x="131823" y="15"/>
                    </a:moveTo>
                    <a:cubicBezTo>
                      <a:pt x="133940" y="1073"/>
                      <a:pt x="120445" y="58753"/>
                      <a:pt x="108010" y="76215"/>
                    </a:cubicBezTo>
                    <a:cubicBezTo>
                      <a:pt x="95575" y="93677"/>
                      <a:pt x="75202" y="86534"/>
                      <a:pt x="57210" y="104790"/>
                    </a:cubicBezTo>
                    <a:cubicBezTo>
                      <a:pt x="39218" y="123046"/>
                      <a:pt x="-1792" y="186282"/>
                      <a:pt x="60" y="185753"/>
                    </a:cubicBezTo>
                    <a:cubicBezTo>
                      <a:pt x="1912" y="185224"/>
                      <a:pt x="52448" y="120930"/>
                      <a:pt x="68323" y="101615"/>
                    </a:cubicBezTo>
                    <a:cubicBezTo>
                      <a:pt x="84198" y="82300"/>
                      <a:pt x="82346" y="86004"/>
                      <a:pt x="95310" y="69865"/>
                    </a:cubicBezTo>
                    <a:cubicBezTo>
                      <a:pt x="108274" y="53726"/>
                      <a:pt x="129706" y="-1043"/>
                      <a:pt x="131823" y="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ECC530C5-CE8E-4F76-902D-996C13F71CFF}"/>
                  </a:ext>
                </a:extLst>
              </p:cNvPr>
              <p:cNvSpPr/>
              <p:nvPr/>
            </p:nvSpPr>
            <p:spPr>
              <a:xfrm>
                <a:off x="5813422" y="4224876"/>
                <a:ext cx="26512" cy="123315"/>
              </a:xfrm>
              <a:custGeom>
                <a:avLst/>
                <a:gdLst>
                  <a:gd name="connsiteX0" fmla="*/ 23816 w 26512"/>
                  <a:gd name="connsiteY0" fmla="*/ 1049 h 123315"/>
                  <a:gd name="connsiteX1" fmla="*/ 3 w 26512"/>
                  <a:gd name="connsiteY1" fmla="*/ 121699 h 123315"/>
                  <a:gd name="connsiteX2" fmla="*/ 22228 w 26512"/>
                  <a:gd name="connsiteY2" fmla="*/ 66137 h 123315"/>
                  <a:gd name="connsiteX3" fmla="*/ 23816 w 26512"/>
                  <a:gd name="connsiteY3" fmla="*/ 1049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12" h="123315">
                    <a:moveTo>
                      <a:pt x="23816" y="1049"/>
                    </a:moveTo>
                    <a:cubicBezTo>
                      <a:pt x="20112" y="10309"/>
                      <a:pt x="268" y="110851"/>
                      <a:pt x="3" y="121699"/>
                    </a:cubicBezTo>
                    <a:cubicBezTo>
                      <a:pt x="-262" y="132547"/>
                      <a:pt x="16672" y="85981"/>
                      <a:pt x="22228" y="66137"/>
                    </a:cubicBezTo>
                    <a:cubicBezTo>
                      <a:pt x="27784" y="46293"/>
                      <a:pt x="27520" y="-8211"/>
                      <a:pt x="23816" y="10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329AC20A-0CDD-41B5-A7C6-A98122B1332C}"/>
                  </a:ext>
                </a:extLst>
              </p:cNvPr>
              <p:cNvSpPr/>
              <p:nvPr/>
            </p:nvSpPr>
            <p:spPr>
              <a:xfrm>
                <a:off x="5802111" y="4337045"/>
                <a:ext cx="10095" cy="165124"/>
              </a:xfrm>
              <a:custGeom>
                <a:avLst/>
                <a:gdLst>
                  <a:gd name="connsiteX0" fmla="*/ 8139 w 10095"/>
                  <a:gd name="connsiteY0" fmla="*/ 5 h 165124"/>
                  <a:gd name="connsiteX1" fmla="*/ 8139 w 10095"/>
                  <a:gd name="connsiteY1" fmla="*/ 114305 h 165124"/>
                  <a:gd name="connsiteX2" fmla="*/ 9727 w 10095"/>
                  <a:gd name="connsiteY2" fmla="*/ 165105 h 165124"/>
                  <a:gd name="connsiteX3" fmla="*/ 202 w 10095"/>
                  <a:gd name="connsiteY3" fmla="*/ 109543 h 165124"/>
                  <a:gd name="connsiteX4" fmla="*/ 8139 w 10095"/>
                  <a:gd name="connsiteY4" fmla="*/ 5 h 16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95" h="165124">
                    <a:moveTo>
                      <a:pt x="8139" y="5"/>
                    </a:moveTo>
                    <a:cubicBezTo>
                      <a:pt x="9462" y="799"/>
                      <a:pt x="8139" y="114305"/>
                      <a:pt x="8139" y="114305"/>
                    </a:cubicBezTo>
                    <a:cubicBezTo>
                      <a:pt x="8404" y="141822"/>
                      <a:pt x="11050" y="165899"/>
                      <a:pt x="9727" y="165105"/>
                    </a:cubicBezTo>
                    <a:cubicBezTo>
                      <a:pt x="8404" y="164311"/>
                      <a:pt x="1789" y="134149"/>
                      <a:pt x="202" y="109543"/>
                    </a:cubicBezTo>
                    <a:cubicBezTo>
                      <a:pt x="-1385" y="84937"/>
                      <a:pt x="6816" y="-789"/>
                      <a:pt x="8139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F27642C8-581F-4FF9-90F4-5342F778B886}"/>
                  </a:ext>
                </a:extLst>
              </p:cNvPr>
              <p:cNvSpPr/>
              <p:nvPr/>
            </p:nvSpPr>
            <p:spPr>
              <a:xfrm>
                <a:off x="5795957" y="4351330"/>
                <a:ext cx="62728" cy="143753"/>
              </a:xfrm>
              <a:custGeom>
                <a:avLst/>
                <a:gdLst>
                  <a:gd name="connsiteX0" fmla="*/ 14293 w 62728"/>
                  <a:gd name="connsiteY0" fmla="*/ 8 h 143753"/>
                  <a:gd name="connsiteX1" fmla="*/ 28581 w 62728"/>
                  <a:gd name="connsiteY1" fmla="*/ 71445 h 143753"/>
                  <a:gd name="connsiteX2" fmla="*/ 50806 w 62728"/>
                  <a:gd name="connsiteY2" fmla="*/ 92083 h 143753"/>
                  <a:gd name="connsiteX3" fmla="*/ 60331 w 62728"/>
                  <a:gd name="connsiteY3" fmla="*/ 114308 h 143753"/>
                  <a:gd name="connsiteX4" fmla="*/ 6356 w 62728"/>
                  <a:gd name="connsiteY4" fmla="*/ 139708 h 143753"/>
                  <a:gd name="connsiteX5" fmla="*/ 6356 w 62728"/>
                  <a:gd name="connsiteY5" fmla="*/ 141295 h 143753"/>
                  <a:gd name="connsiteX6" fmla="*/ 53981 w 62728"/>
                  <a:gd name="connsiteY6" fmla="*/ 115895 h 143753"/>
                  <a:gd name="connsiteX7" fmla="*/ 53981 w 62728"/>
                  <a:gd name="connsiteY7" fmla="*/ 90495 h 143753"/>
                  <a:gd name="connsiteX8" fmla="*/ 25406 w 62728"/>
                  <a:gd name="connsiteY8" fmla="*/ 66683 h 143753"/>
                  <a:gd name="connsiteX9" fmla="*/ 14293 w 62728"/>
                  <a:gd name="connsiteY9" fmla="*/ 8 h 143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28" h="143753">
                    <a:moveTo>
                      <a:pt x="14293" y="8"/>
                    </a:moveTo>
                    <a:cubicBezTo>
                      <a:pt x="14822" y="802"/>
                      <a:pt x="22496" y="56099"/>
                      <a:pt x="28581" y="71445"/>
                    </a:cubicBezTo>
                    <a:cubicBezTo>
                      <a:pt x="34666" y="86791"/>
                      <a:pt x="45514" y="84939"/>
                      <a:pt x="50806" y="92083"/>
                    </a:cubicBezTo>
                    <a:cubicBezTo>
                      <a:pt x="56098" y="99227"/>
                      <a:pt x="67739" y="106371"/>
                      <a:pt x="60331" y="114308"/>
                    </a:cubicBezTo>
                    <a:cubicBezTo>
                      <a:pt x="52923" y="122246"/>
                      <a:pt x="15352" y="135210"/>
                      <a:pt x="6356" y="139708"/>
                    </a:cubicBezTo>
                    <a:cubicBezTo>
                      <a:pt x="-2640" y="144206"/>
                      <a:pt x="-1582" y="145264"/>
                      <a:pt x="6356" y="141295"/>
                    </a:cubicBezTo>
                    <a:cubicBezTo>
                      <a:pt x="14294" y="137326"/>
                      <a:pt x="46044" y="124362"/>
                      <a:pt x="53981" y="115895"/>
                    </a:cubicBezTo>
                    <a:cubicBezTo>
                      <a:pt x="61919" y="107428"/>
                      <a:pt x="58743" y="98697"/>
                      <a:pt x="53981" y="90495"/>
                    </a:cubicBezTo>
                    <a:cubicBezTo>
                      <a:pt x="49219" y="82293"/>
                      <a:pt x="31491" y="78589"/>
                      <a:pt x="25406" y="66683"/>
                    </a:cubicBezTo>
                    <a:cubicBezTo>
                      <a:pt x="19321" y="54777"/>
                      <a:pt x="13764" y="-786"/>
                      <a:pt x="14293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7B485550-C35E-407A-95CC-384931FE273F}"/>
                  </a:ext>
                </a:extLst>
              </p:cNvPr>
              <p:cNvSpPr/>
              <p:nvPr/>
            </p:nvSpPr>
            <p:spPr>
              <a:xfrm>
                <a:off x="5802310" y="4327523"/>
                <a:ext cx="82726" cy="161950"/>
              </a:xfrm>
              <a:custGeom>
                <a:avLst/>
                <a:gdLst>
                  <a:gd name="connsiteX0" fmla="*/ 74615 w 82726"/>
                  <a:gd name="connsiteY0" fmla="*/ 2 h 161950"/>
                  <a:gd name="connsiteX1" fmla="*/ 82553 w 82726"/>
                  <a:gd name="connsiteY1" fmla="*/ 90490 h 161950"/>
                  <a:gd name="connsiteX2" fmla="*/ 66678 w 82726"/>
                  <a:gd name="connsiteY2" fmla="*/ 115890 h 161950"/>
                  <a:gd name="connsiteX3" fmla="*/ 3 w 82726"/>
                  <a:gd name="connsiteY3" fmla="*/ 161927 h 161950"/>
                  <a:gd name="connsiteX4" fmla="*/ 63503 w 82726"/>
                  <a:gd name="connsiteY4" fmla="*/ 109540 h 161950"/>
                  <a:gd name="connsiteX5" fmla="*/ 66678 w 82726"/>
                  <a:gd name="connsiteY5" fmla="*/ 87315 h 161950"/>
                  <a:gd name="connsiteX6" fmla="*/ 74615 w 82726"/>
                  <a:gd name="connsiteY6" fmla="*/ 2 h 1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726" h="161950">
                    <a:moveTo>
                      <a:pt x="74615" y="2"/>
                    </a:moveTo>
                    <a:cubicBezTo>
                      <a:pt x="77261" y="531"/>
                      <a:pt x="83876" y="71175"/>
                      <a:pt x="82553" y="90490"/>
                    </a:cubicBezTo>
                    <a:cubicBezTo>
                      <a:pt x="81230" y="109805"/>
                      <a:pt x="80436" y="103984"/>
                      <a:pt x="66678" y="115890"/>
                    </a:cubicBezTo>
                    <a:cubicBezTo>
                      <a:pt x="52920" y="127796"/>
                      <a:pt x="532" y="162985"/>
                      <a:pt x="3" y="161927"/>
                    </a:cubicBezTo>
                    <a:cubicBezTo>
                      <a:pt x="-526" y="160869"/>
                      <a:pt x="52390" y="121975"/>
                      <a:pt x="63503" y="109540"/>
                    </a:cubicBezTo>
                    <a:cubicBezTo>
                      <a:pt x="74616" y="97105"/>
                      <a:pt x="66414" y="104777"/>
                      <a:pt x="66678" y="87315"/>
                    </a:cubicBezTo>
                    <a:cubicBezTo>
                      <a:pt x="66942" y="69853"/>
                      <a:pt x="71969" y="-527"/>
                      <a:pt x="74615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1DD8B08D-EE52-46D4-9E29-FE062569A62C}"/>
                  </a:ext>
                </a:extLst>
              </p:cNvPr>
              <p:cNvSpPr/>
              <p:nvPr/>
            </p:nvSpPr>
            <p:spPr>
              <a:xfrm>
                <a:off x="5875306" y="4251314"/>
                <a:ext cx="43194" cy="116365"/>
              </a:xfrm>
              <a:custGeom>
                <a:avLst/>
                <a:gdLst>
                  <a:gd name="connsiteX0" fmla="*/ 33369 w 43194"/>
                  <a:gd name="connsiteY0" fmla="*/ 11 h 116365"/>
                  <a:gd name="connsiteX1" fmla="*/ 42894 w 43194"/>
                  <a:gd name="connsiteY1" fmla="*/ 53986 h 116365"/>
                  <a:gd name="connsiteX2" fmla="*/ 22257 w 43194"/>
                  <a:gd name="connsiteY2" fmla="*/ 84149 h 116365"/>
                  <a:gd name="connsiteX3" fmla="*/ 32 w 43194"/>
                  <a:gd name="connsiteY3" fmla="*/ 115899 h 116365"/>
                  <a:gd name="connsiteX4" fmla="*/ 17494 w 43194"/>
                  <a:gd name="connsiteY4" fmla="*/ 58749 h 116365"/>
                  <a:gd name="connsiteX5" fmla="*/ 33369 w 43194"/>
                  <a:gd name="connsiteY5" fmla="*/ 11 h 11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94" h="116365">
                    <a:moveTo>
                      <a:pt x="33369" y="11"/>
                    </a:moveTo>
                    <a:cubicBezTo>
                      <a:pt x="37602" y="-783"/>
                      <a:pt x="44746" y="39963"/>
                      <a:pt x="42894" y="53986"/>
                    </a:cubicBezTo>
                    <a:cubicBezTo>
                      <a:pt x="41042" y="68009"/>
                      <a:pt x="29401" y="73830"/>
                      <a:pt x="22257" y="84149"/>
                    </a:cubicBezTo>
                    <a:cubicBezTo>
                      <a:pt x="15113" y="94468"/>
                      <a:pt x="826" y="120132"/>
                      <a:pt x="32" y="115899"/>
                    </a:cubicBezTo>
                    <a:cubicBezTo>
                      <a:pt x="-762" y="111666"/>
                      <a:pt x="12996" y="73037"/>
                      <a:pt x="17494" y="58749"/>
                    </a:cubicBezTo>
                    <a:cubicBezTo>
                      <a:pt x="21992" y="44462"/>
                      <a:pt x="29136" y="805"/>
                      <a:pt x="33369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83DBD788-604D-4D6F-A920-90781D5EF66F}"/>
                  </a:ext>
                </a:extLst>
              </p:cNvPr>
              <p:cNvSpPr/>
              <p:nvPr/>
            </p:nvSpPr>
            <p:spPr>
              <a:xfrm>
                <a:off x="5718161" y="4106845"/>
                <a:ext cx="136539" cy="146246"/>
              </a:xfrm>
              <a:custGeom>
                <a:avLst/>
                <a:gdLst>
                  <a:gd name="connsiteX0" fmla="*/ 136539 w 136539"/>
                  <a:gd name="connsiteY0" fmla="*/ 18 h 146246"/>
                  <a:gd name="connsiteX1" fmla="*/ 47639 w 136539"/>
                  <a:gd name="connsiteY1" fmla="*/ 88918 h 146246"/>
                  <a:gd name="connsiteX2" fmla="*/ 42877 w 136539"/>
                  <a:gd name="connsiteY2" fmla="*/ 125430 h 146246"/>
                  <a:gd name="connsiteX3" fmla="*/ 14 w 136539"/>
                  <a:gd name="connsiteY3" fmla="*/ 146068 h 146246"/>
                  <a:gd name="connsiteX4" fmla="*/ 38114 w 136539"/>
                  <a:gd name="connsiteY4" fmla="*/ 114318 h 146246"/>
                  <a:gd name="connsiteX5" fmla="*/ 42877 w 136539"/>
                  <a:gd name="connsiteY5" fmla="*/ 85743 h 146246"/>
                  <a:gd name="connsiteX6" fmla="*/ 46052 w 136539"/>
                  <a:gd name="connsiteY6" fmla="*/ 80980 h 146246"/>
                  <a:gd name="connsiteX7" fmla="*/ 136539 w 136539"/>
                  <a:gd name="connsiteY7" fmla="*/ 18 h 146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539" h="146246">
                    <a:moveTo>
                      <a:pt x="136539" y="18"/>
                    </a:moveTo>
                    <a:cubicBezTo>
                      <a:pt x="136803" y="1341"/>
                      <a:pt x="63249" y="68016"/>
                      <a:pt x="47639" y="88918"/>
                    </a:cubicBezTo>
                    <a:cubicBezTo>
                      <a:pt x="32029" y="109820"/>
                      <a:pt x="50814" y="115905"/>
                      <a:pt x="42877" y="125430"/>
                    </a:cubicBezTo>
                    <a:cubicBezTo>
                      <a:pt x="34940" y="134955"/>
                      <a:pt x="808" y="147920"/>
                      <a:pt x="14" y="146068"/>
                    </a:cubicBezTo>
                    <a:cubicBezTo>
                      <a:pt x="-780" y="144216"/>
                      <a:pt x="30970" y="124372"/>
                      <a:pt x="38114" y="114318"/>
                    </a:cubicBezTo>
                    <a:cubicBezTo>
                      <a:pt x="45258" y="104264"/>
                      <a:pt x="41554" y="91299"/>
                      <a:pt x="42877" y="85743"/>
                    </a:cubicBezTo>
                    <a:cubicBezTo>
                      <a:pt x="44200" y="80187"/>
                      <a:pt x="30442" y="95003"/>
                      <a:pt x="46052" y="80980"/>
                    </a:cubicBezTo>
                    <a:cubicBezTo>
                      <a:pt x="61662" y="66957"/>
                      <a:pt x="136275" y="-1305"/>
                      <a:pt x="136539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B98E7EC7-F3C4-4BC2-850B-3384ECA1D049}"/>
                  </a:ext>
                </a:extLst>
              </p:cNvPr>
              <p:cNvSpPr/>
              <p:nvPr/>
            </p:nvSpPr>
            <p:spPr>
              <a:xfrm>
                <a:off x="5702282" y="4282989"/>
                <a:ext cx="57224" cy="98617"/>
              </a:xfrm>
              <a:custGeom>
                <a:avLst/>
                <a:gdLst>
                  <a:gd name="connsiteX0" fmla="*/ 57168 w 57224"/>
                  <a:gd name="connsiteY0" fmla="*/ 86 h 98617"/>
                  <a:gd name="connsiteX1" fmla="*/ 1606 w 57224"/>
                  <a:gd name="connsiteY1" fmla="*/ 36599 h 98617"/>
                  <a:gd name="connsiteX2" fmla="*/ 15893 w 57224"/>
                  <a:gd name="connsiteY2" fmla="*/ 60411 h 98617"/>
                  <a:gd name="connsiteX3" fmla="*/ 25418 w 57224"/>
                  <a:gd name="connsiteY3" fmla="*/ 98511 h 98617"/>
                  <a:gd name="connsiteX4" fmla="*/ 12718 w 57224"/>
                  <a:gd name="connsiteY4" fmla="*/ 47711 h 98617"/>
                  <a:gd name="connsiteX5" fmla="*/ 57168 w 57224"/>
                  <a:gd name="connsiteY5" fmla="*/ 86 h 9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24" h="98617">
                    <a:moveTo>
                      <a:pt x="57168" y="86"/>
                    </a:moveTo>
                    <a:cubicBezTo>
                      <a:pt x="55316" y="-1766"/>
                      <a:pt x="8485" y="26545"/>
                      <a:pt x="1606" y="36599"/>
                    </a:cubicBezTo>
                    <a:cubicBezTo>
                      <a:pt x="-5273" y="46653"/>
                      <a:pt x="11924" y="50092"/>
                      <a:pt x="15893" y="60411"/>
                    </a:cubicBezTo>
                    <a:cubicBezTo>
                      <a:pt x="19862" y="70730"/>
                      <a:pt x="25947" y="100628"/>
                      <a:pt x="25418" y="98511"/>
                    </a:cubicBezTo>
                    <a:cubicBezTo>
                      <a:pt x="24889" y="96394"/>
                      <a:pt x="10601" y="61205"/>
                      <a:pt x="12718" y="47711"/>
                    </a:cubicBezTo>
                    <a:cubicBezTo>
                      <a:pt x="14835" y="34217"/>
                      <a:pt x="59020" y="1938"/>
                      <a:pt x="57168" y="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E5DF87C6-882B-4D46-89F7-75F2318C5291}"/>
                  </a:ext>
                </a:extLst>
              </p:cNvPr>
              <p:cNvSpPr/>
              <p:nvPr/>
            </p:nvSpPr>
            <p:spPr>
              <a:xfrm>
                <a:off x="5440258" y="4159239"/>
                <a:ext cx="144578" cy="89823"/>
              </a:xfrm>
              <a:custGeom>
                <a:avLst/>
                <a:gdLst>
                  <a:gd name="connsiteX0" fmla="*/ 144567 w 144578"/>
                  <a:gd name="connsiteY0" fmla="*/ 11 h 89823"/>
                  <a:gd name="connsiteX1" fmla="*/ 44555 w 144578"/>
                  <a:gd name="connsiteY1" fmla="*/ 55574 h 89823"/>
                  <a:gd name="connsiteX2" fmla="*/ 58842 w 144578"/>
                  <a:gd name="connsiteY2" fmla="*/ 88911 h 89823"/>
                  <a:gd name="connsiteX3" fmla="*/ 38205 w 144578"/>
                  <a:gd name="connsiteY3" fmla="*/ 79386 h 89823"/>
                  <a:gd name="connsiteX4" fmla="*/ 105 w 144578"/>
                  <a:gd name="connsiteY4" fmla="*/ 68274 h 89823"/>
                  <a:gd name="connsiteX5" fmla="*/ 50905 w 144578"/>
                  <a:gd name="connsiteY5" fmla="*/ 50811 h 89823"/>
                  <a:gd name="connsiteX6" fmla="*/ 144567 w 144578"/>
                  <a:gd name="connsiteY6" fmla="*/ 11 h 8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78" h="89823">
                    <a:moveTo>
                      <a:pt x="144567" y="11"/>
                    </a:moveTo>
                    <a:cubicBezTo>
                      <a:pt x="143509" y="805"/>
                      <a:pt x="58842" y="40757"/>
                      <a:pt x="44555" y="55574"/>
                    </a:cubicBezTo>
                    <a:cubicBezTo>
                      <a:pt x="30268" y="70391"/>
                      <a:pt x="59900" y="84942"/>
                      <a:pt x="58842" y="88911"/>
                    </a:cubicBezTo>
                    <a:cubicBezTo>
                      <a:pt x="57784" y="92880"/>
                      <a:pt x="47994" y="82825"/>
                      <a:pt x="38205" y="79386"/>
                    </a:cubicBezTo>
                    <a:cubicBezTo>
                      <a:pt x="28416" y="75947"/>
                      <a:pt x="-2012" y="73036"/>
                      <a:pt x="105" y="68274"/>
                    </a:cubicBezTo>
                    <a:cubicBezTo>
                      <a:pt x="2222" y="63512"/>
                      <a:pt x="28680" y="60336"/>
                      <a:pt x="50905" y="50811"/>
                    </a:cubicBezTo>
                    <a:cubicBezTo>
                      <a:pt x="73130" y="41286"/>
                      <a:pt x="145625" y="-783"/>
                      <a:pt x="144567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: 図形 482">
                <a:extLst>
                  <a:ext uri="{FF2B5EF4-FFF2-40B4-BE49-F238E27FC236}">
                    <a16:creationId xmlns:a16="http://schemas.microsoft.com/office/drawing/2014/main" id="{5BFD53D5-10B9-42A0-B84D-498B6A9C9C1F}"/>
                  </a:ext>
                </a:extLst>
              </p:cNvPr>
              <p:cNvSpPr/>
              <p:nvPr/>
            </p:nvSpPr>
            <p:spPr>
              <a:xfrm>
                <a:off x="5583101" y="4040053"/>
                <a:ext cx="158888" cy="95401"/>
              </a:xfrm>
              <a:custGeom>
                <a:avLst/>
                <a:gdLst>
                  <a:gd name="connsiteX0" fmla="*/ 137 w 158888"/>
                  <a:gd name="connsiteY0" fmla="*/ 95385 h 95401"/>
                  <a:gd name="connsiteX1" fmla="*/ 87449 w 158888"/>
                  <a:gd name="connsiteY1" fmla="*/ 82685 h 95401"/>
                  <a:gd name="connsiteX2" fmla="*/ 95387 w 158888"/>
                  <a:gd name="connsiteY2" fmla="*/ 55697 h 95401"/>
                  <a:gd name="connsiteX3" fmla="*/ 158887 w 158888"/>
                  <a:gd name="connsiteY3" fmla="*/ 135 h 95401"/>
                  <a:gd name="connsiteX4" fmla="*/ 93799 w 158888"/>
                  <a:gd name="connsiteY4" fmla="*/ 41410 h 95401"/>
                  <a:gd name="connsiteX5" fmla="*/ 66812 w 158888"/>
                  <a:gd name="connsiteY5" fmla="*/ 84272 h 95401"/>
                  <a:gd name="connsiteX6" fmla="*/ 137 w 158888"/>
                  <a:gd name="connsiteY6" fmla="*/ 95385 h 9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888" h="95401">
                    <a:moveTo>
                      <a:pt x="137" y="95385"/>
                    </a:moveTo>
                    <a:cubicBezTo>
                      <a:pt x="3576" y="95121"/>
                      <a:pt x="71574" y="89300"/>
                      <a:pt x="87449" y="82685"/>
                    </a:cubicBezTo>
                    <a:cubicBezTo>
                      <a:pt x="103324" y="76070"/>
                      <a:pt x="83481" y="69455"/>
                      <a:pt x="95387" y="55697"/>
                    </a:cubicBezTo>
                    <a:cubicBezTo>
                      <a:pt x="107293" y="41939"/>
                      <a:pt x="159152" y="2516"/>
                      <a:pt x="158887" y="135"/>
                    </a:cubicBezTo>
                    <a:cubicBezTo>
                      <a:pt x="158622" y="-2246"/>
                      <a:pt x="109145" y="27387"/>
                      <a:pt x="93799" y="41410"/>
                    </a:cubicBezTo>
                    <a:cubicBezTo>
                      <a:pt x="78453" y="55433"/>
                      <a:pt x="75014" y="75805"/>
                      <a:pt x="66812" y="84272"/>
                    </a:cubicBezTo>
                    <a:cubicBezTo>
                      <a:pt x="58610" y="92739"/>
                      <a:pt x="-3302" y="95649"/>
                      <a:pt x="137" y="95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: 図形 483">
                <a:extLst>
                  <a:ext uri="{FF2B5EF4-FFF2-40B4-BE49-F238E27FC236}">
                    <a16:creationId xmlns:a16="http://schemas.microsoft.com/office/drawing/2014/main" id="{9A0F322C-74E2-4DA7-BB47-0845817F9791}"/>
                  </a:ext>
                </a:extLst>
              </p:cNvPr>
              <p:cNvSpPr/>
              <p:nvPr/>
            </p:nvSpPr>
            <p:spPr>
              <a:xfrm>
                <a:off x="5464525" y="4100031"/>
                <a:ext cx="123629" cy="78924"/>
              </a:xfrm>
              <a:custGeom>
                <a:avLst/>
                <a:gdLst>
                  <a:gd name="connsiteX0" fmla="*/ 123475 w 123629"/>
                  <a:gd name="connsiteY0" fmla="*/ 482 h 78924"/>
                  <a:gd name="connsiteX1" fmla="*/ 21875 w 123629"/>
                  <a:gd name="connsiteY1" fmla="*/ 54457 h 78924"/>
                  <a:gd name="connsiteX2" fmla="*/ 1238 w 123629"/>
                  <a:gd name="connsiteY2" fmla="*/ 78269 h 78924"/>
                  <a:gd name="connsiteX3" fmla="*/ 44100 w 123629"/>
                  <a:gd name="connsiteY3" fmla="*/ 30644 h 78924"/>
                  <a:gd name="connsiteX4" fmla="*/ 123475 w 123629"/>
                  <a:gd name="connsiteY4" fmla="*/ 482 h 7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29" h="78924">
                    <a:moveTo>
                      <a:pt x="123475" y="482"/>
                    </a:moveTo>
                    <a:cubicBezTo>
                      <a:pt x="119771" y="4451"/>
                      <a:pt x="42248" y="41493"/>
                      <a:pt x="21875" y="54457"/>
                    </a:cubicBezTo>
                    <a:cubicBezTo>
                      <a:pt x="1502" y="67422"/>
                      <a:pt x="-2466" y="82238"/>
                      <a:pt x="1238" y="78269"/>
                    </a:cubicBezTo>
                    <a:cubicBezTo>
                      <a:pt x="4942" y="74300"/>
                      <a:pt x="24786" y="43344"/>
                      <a:pt x="44100" y="30644"/>
                    </a:cubicBezTo>
                    <a:cubicBezTo>
                      <a:pt x="63414" y="17944"/>
                      <a:pt x="127179" y="-3487"/>
                      <a:pt x="123475" y="4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DE3CD143-20E8-4ECC-98DD-CC875717C476}"/>
                  </a:ext>
                </a:extLst>
              </p:cNvPr>
              <p:cNvSpPr/>
              <p:nvPr/>
            </p:nvSpPr>
            <p:spPr>
              <a:xfrm>
                <a:off x="5708635" y="4186210"/>
                <a:ext cx="61931" cy="85763"/>
              </a:xfrm>
              <a:custGeom>
                <a:avLst/>
                <a:gdLst>
                  <a:gd name="connsiteX0" fmla="*/ 15 w 61931"/>
                  <a:gd name="connsiteY0" fmla="*/ 85753 h 85763"/>
                  <a:gd name="connsiteX1" fmla="*/ 55578 w 61931"/>
                  <a:gd name="connsiteY1" fmla="*/ 28603 h 85763"/>
                  <a:gd name="connsiteX2" fmla="*/ 20653 w 61931"/>
                  <a:gd name="connsiteY2" fmla="*/ 28 h 85763"/>
                  <a:gd name="connsiteX3" fmla="*/ 61928 w 61931"/>
                  <a:gd name="connsiteY3" fmla="*/ 23840 h 85763"/>
                  <a:gd name="connsiteX4" fmla="*/ 15 w 61931"/>
                  <a:gd name="connsiteY4" fmla="*/ 85753 h 8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31" h="85763">
                    <a:moveTo>
                      <a:pt x="15" y="85753"/>
                    </a:moveTo>
                    <a:cubicBezTo>
                      <a:pt x="-1043" y="86547"/>
                      <a:pt x="52138" y="42890"/>
                      <a:pt x="55578" y="28603"/>
                    </a:cubicBezTo>
                    <a:cubicBezTo>
                      <a:pt x="59018" y="14315"/>
                      <a:pt x="19595" y="822"/>
                      <a:pt x="20653" y="28"/>
                    </a:cubicBezTo>
                    <a:cubicBezTo>
                      <a:pt x="21711" y="-766"/>
                      <a:pt x="61399" y="15109"/>
                      <a:pt x="61928" y="23840"/>
                    </a:cubicBezTo>
                    <a:cubicBezTo>
                      <a:pt x="62457" y="32571"/>
                      <a:pt x="1073" y="84959"/>
                      <a:pt x="15" y="857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90BD96BC-A86D-4164-A070-797EE15F007A}"/>
                  </a:ext>
                </a:extLst>
              </p:cNvPr>
              <p:cNvSpPr/>
              <p:nvPr/>
            </p:nvSpPr>
            <p:spPr>
              <a:xfrm>
                <a:off x="5936355" y="4116327"/>
                <a:ext cx="274780" cy="115328"/>
              </a:xfrm>
              <a:custGeom>
                <a:avLst/>
                <a:gdLst>
                  <a:gd name="connsiteX0" fmla="*/ 895 w 274780"/>
                  <a:gd name="connsiteY0" fmla="*/ 114361 h 115328"/>
                  <a:gd name="connsiteX1" fmla="*/ 67570 w 274780"/>
                  <a:gd name="connsiteY1" fmla="*/ 69911 h 115328"/>
                  <a:gd name="connsiteX2" fmla="*/ 86620 w 274780"/>
                  <a:gd name="connsiteY2" fmla="*/ 61 h 115328"/>
                  <a:gd name="connsiteX3" fmla="*/ 73920 w 274780"/>
                  <a:gd name="connsiteY3" fmla="*/ 82611 h 115328"/>
                  <a:gd name="connsiteX4" fmla="*/ 89795 w 274780"/>
                  <a:gd name="connsiteY4" fmla="*/ 76261 h 115328"/>
                  <a:gd name="connsiteX5" fmla="*/ 100908 w 274780"/>
                  <a:gd name="connsiteY5" fmla="*/ 65148 h 115328"/>
                  <a:gd name="connsiteX6" fmla="*/ 124720 w 274780"/>
                  <a:gd name="connsiteY6" fmla="*/ 66736 h 115328"/>
                  <a:gd name="connsiteX7" fmla="*/ 167583 w 274780"/>
                  <a:gd name="connsiteY7" fmla="*/ 6411 h 115328"/>
                  <a:gd name="connsiteX8" fmla="*/ 153295 w 274780"/>
                  <a:gd name="connsiteY8" fmla="*/ 52448 h 115328"/>
                  <a:gd name="connsiteX9" fmla="*/ 273945 w 274780"/>
                  <a:gd name="connsiteY9" fmla="*/ 69911 h 115328"/>
                  <a:gd name="connsiteX10" fmla="*/ 202508 w 274780"/>
                  <a:gd name="connsiteY10" fmla="*/ 71498 h 115328"/>
                  <a:gd name="connsiteX11" fmla="*/ 121545 w 274780"/>
                  <a:gd name="connsiteY11" fmla="*/ 98486 h 115328"/>
                  <a:gd name="connsiteX12" fmla="*/ 895 w 274780"/>
                  <a:gd name="connsiteY12" fmla="*/ 114361 h 115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4780" h="115328">
                    <a:moveTo>
                      <a:pt x="895" y="114361"/>
                    </a:moveTo>
                    <a:cubicBezTo>
                      <a:pt x="-8101" y="109599"/>
                      <a:pt x="53283" y="88961"/>
                      <a:pt x="67570" y="69911"/>
                    </a:cubicBezTo>
                    <a:cubicBezTo>
                      <a:pt x="81858" y="50861"/>
                      <a:pt x="85562" y="-2056"/>
                      <a:pt x="86620" y="61"/>
                    </a:cubicBezTo>
                    <a:cubicBezTo>
                      <a:pt x="87678" y="2178"/>
                      <a:pt x="73391" y="69911"/>
                      <a:pt x="73920" y="82611"/>
                    </a:cubicBezTo>
                    <a:cubicBezTo>
                      <a:pt x="74449" y="95311"/>
                      <a:pt x="85297" y="79172"/>
                      <a:pt x="89795" y="76261"/>
                    </a:cubicBezTo>
                    <a:cubicBezTo>
                      <a:pt x="94293" y="73350"/>
                      <a:pt x="95087" y="66735"/>
                      <a:pt x="100908" y="65148"/>
                    </a:cubicBezTo>
                    <a:cubicBezTo>
                      <a:pt x="106729" y="63560"/>
                      <a:pt x="113608" y="76525"/>
                      <a:pt x="124720" y="66736"/>
                    </a:cubicBezTo>
                    <a:cubicBezTo>
                      <a:pt x="135833" y="56946"/>
                      <a:pt x="162821" y="8792"/>
                      <a:pt x="167583" y="6411"/>
                    </a:cubicBezTo>
                    <a:cubicBezTo>
                      <a:pt x="172345" y="4030"/>
                      <a:pt x="135568" y="41865"/>
                      <a:pt x="153295" y="52448"/>
                    </a:cubicBezTo>
                    <a:cubicBezTo>
                      <a:pt x="171022" y="63031"/>
                      <a:pt x="265743" y="66736"/>
                      <a:pt x="273945" y="69911"/>
                    </a:cubicBezTo>
                    <a:cubicBezTo>
                      <a:pt x="282147" y="73086"/>
                      <a:pt x="227908" y="66736"/>
                      <a:pt x="202508" y="71498"/>
                    </a:cubicBezTo>
                    <a:cubicBezTo>
                      <a:pt x="177108" y="76260"/>
                      <a:pt x="151178" y="91871"/>
                      <a:pt x="121545" y="98486"/>
                    </a:cubicBezTo>
                    <a:cubicBezTo>
                      <a:pt x="91912" y="105101"/>
                      <a:pt x="9891" y="119123"/>
                      <a:pt x="895" y="1143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: 図形 486">
                <a:extLst>
                  <a:ext uri="{FF2B5EF4-FFF2-40B4-BE49-F238E27FC236}">
                    <a16:creationId xmlns:a16="http://schemas.microsoft.com/office/drawing/2014/main" id="{5B8A2184-B0AD-4BF6-AD13-4570363CA660}"/>
                  </a:ext>
                </a:extLst>
              </p:cNvPr>
              <p:cNvSpPr/>
              <p:nvPr/>
            </p:nvSpPr>
            <p:spPr>
              <a:xfrm>
                <a:off x="5859091" y="4135343"/>
                <a:ext cx="149603" cy="167380"/>
              </a:xfrm>
              <a:custGeom>
                <a:avLst/>
                <a:gdLst>
                  <a:gd name="connsiteX0" fmla="*/ 149597 w 149603"/>
                  <a:gd name="connsiteY0" fmla="*/ 95 h 167380"/>
                  <a:gd name="connsiteX1" fmla="*/ 51172 w 149603"/>
                  <a:gd name="connsiteY1" fmla="*/ 92170 h 167380"/>
                  <a:gd name="connsiteX2" fmla="*/ 44822 w 149603"/>
                  <a:gd name="connsiteY2" fmla="*/ 108045 h 167380"/>
                  <a:gd name="connsiteX3" fmla="*/ 14659 w 149603"/>
                  <a:gd name="connsiteY3" fmla="*/ 103282 h 167380"/>
                  <a:gd name="connsiteX4" fmla="*/ 32122 w 149603"/>
                  <a:gd name="connsiteY4" fmla="*/ 127095 h 167380"/>
                  <a:gd name="connsiteX5" fmla="*/ 16247 w 149603"/>
                  <a:gd name="connsiteY5" fmla="*/ 166782 h 167380"/>
                  <a:gd name="connsiteX6" fmla="*/ 21009 w 149603"/>
                  <a:gd name="connsiteY6" fmla="*/ 93757 h 167380"/>
                  <a:gd name="connsiteX7" fmla="*/ 372 w 149603"/>
                  <a:gd name="connsiteY7" fmla="*/ 79470 h 167380"/>
                  <a:gd name="connsiteX8" fmla="*/ 41647 w 149603"/>
                  <a:gd name="connsiteY8" fmla="*/ 82645 h 167380"/>
                  <a:gd name="connsiteX9" fmla="*/ 55934 w 149603"/>
                  <a:gd name="connsiteY9" fmla="*/ 74707 h 167380"/>
                  <a:gd name="connsiteX10" fmla="*/ 149597 w 149603"/>
                  <a:gd name="connsiteY10" fmla="*/ 95 h 16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03" h="167380">
                    <a:moveTo>
                      <a:pt x="149597" y="95"/>
                    </a:moveTo>
                    <a:cubicBezTo>
                      <a:pt x="148803" y="3005"/>
                      <a:pt x="68634" y="74178"/>
                      <a:pt x="51172" y="92170"/>
                    </a:cubicBezTo>
                    <a:cubicBezTo>
                      <a:pt x="33710" y="110162"/>
                      <a:pt x="50907" y="106193"/>
                      <a:pt x="44822" y="108045"/>
                    </a:cubicBezTo>
                    <a:cubicBezTo>
                      <a:pt x="38736" y="109897"/>
                      <a:pt x="16776" y="100107"/>
                      <a:pt x="14659" y="103282"/>
                    </a:cubicBezTo>
                    <a:cubicBezTo>
                      <a:pt x="12542" y="106457"/>
                      <a:pt x="31857" y="116512"/>
                      <a:pt x="32122" y="127095"/>
                    </a:cubicBezTo>
                    <a:cubicBezTo>
                      <a:pt x="32387" y="137678"/>
                      <a:pt x="18099" y="172338"/>
                      <a:pt x="16247" y="166782"/>
                    </a:cubicBezTo>
                    <a:cubicBezTo>
                      <a:pt x="14395" y="161226"/>
                      <a:pt x="23655" y="108309"/>
                      <a:pt x="21009" y="93757"/>
                    </a:cubicBezTo>
                    <a:cubicBezTo>
                      <a:pt x="18363" y="79205"/>
                      <a:pt x="-3068" y="81322"/>
                      <a:pt x="372" y="79470"/>
                    </a:cubicBezTo>
                    <a:cubicBezTo>
                      <a:pt x="3812" y="77618"/>
                      <a:pt x="32387" y="83439"/>
                      <a:pt x="41647" y="82645"/>
                    </a:cubicBezTo>
                    <a:cubicBezTo>
                      <a:pt x="50907" y="81851"/>
                      <a:pt x="36355" y="87672"/>
                      <a:pt x="55934" y="74707"/>
                    </a:cubicBezTo>
                    <a:cubicBezTo>
                      <a:pt x="75513" y="61742"/>
                      <a:pt x="150391" y="-2815"/>
                      <a:pt x="149597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41CC973A-1371-4EF5-A5F1-3A19C9608DE1}"/>
                  </a:ext>
                </a:extLst>
              </p:cNvPr>
              <p:cNvSpPr/>
              <p:nvPr/>
            </p:nvSpPr>
            <p:spPr>
              <a:xfrm>
                <a:off x="5368284" y="4024301"/>
                <a:ext cx="338068" cy="190943"/>
              </a:xfrm>
              <a:custGeom>
                <a:avLst/>
                <a:gdLst>
                  <a:gd name="connsiteX0" fmla="*/ 41916 w 338068"/>
                  <a:gd name="connsiteY0" fmla="*/ 190512 h 190943"/>
                  <a:gd name="connsiteX1" fmla="*/ 108591 w 338068"/>
                  <a:gd name="connsiteY1" fmla="*/ 125424 h 190943"/>
                  <a:gd name="connsiteX2" fmla="*/ 178441 w 338068"/>
                  <a:gd name="connsiteY2" fmla="*/ 93674 h 190943"/>
                  <a:gd name="connsiteX3" fmla="*/ 303854 w 338068"/>
                  <a:gd name="connsiteY3" fmla="*/ 31762 h 190943"/>
                  <a:gd name="connsiteX4" fmla="*/ 335604 w 338068"/>
                  <a:gd name="connsiteY4" fmla="*/ 12 h 190943"/>
                  <a:gd name="connsiteX5" fmla="*/ 253054 w 338068"/>
                  <a:gd name="connsiteY5" fmla="*/ 34937 h 190943"/>
                  <a:gd name="connsiteX6" fmla="*/ 641 w 338068"/>
                  <a:gd name="connsiteY6" fmla="*/ 149237 h 190943"/>
                  <a:gd name="connsiteX7" fmla="*/ 176854 w 338068"/>
                  <a:gd name="connsiteY7" fmla="*/ 90499 h 190943"/>
                  <a:gd name="connsiteX8" fmla="*/ 41916 w 338068"/>
                  <a:gd name="connsiteY8" fmla="*/ 190512 h 19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8068" h="190943">
                    <a:moveTo>
                      <a:pt x="41916" y="190512"/>
                    </a:moveTo>
                    <a:cubicBezTo>
                      <a:pt x="30539" y="196333"/>
                      <a:pt x="85837" y="141564"/>
                      <a:pt x="108591" y="125424"/>
                    </a:cubicBezTo>
                    <a:cubicBezTo>
                      <a:pt x="131345" y="109284"/>
                      <a:pt x="145897" y="109284"/>
                      <a:pt x="178441" y="93674"/>
                    </a:cubicBezTo>
                    <a:cubicBezTo>
                      <a:pt x="210985" y="78064"/>
                      <a:pt x="277660" y="47372"/>
                      <a:pt x="303854" y="31762"/>
                    </a:cubicBezTo>
                    <a:cubicBezTo>
                      <a:pt x="330048" y="16152"/>
                      <a:pt x="344071" y="-517"/>
                      <a:pt x="335604" y="12"/>
                    </a:cubicBezTo>
                    <a:cubicBezTo>
                      <a:pt x="327137" y="541"/>
                      <a:pt x="253054" y="34937"/>
                      <a:pt x="253054" y="34937"/>
                    </a:cubicBezTo>
                    <a:cubicBezTo>
                      <a:pt x="197227" y="59808"/>
                      <a:pt x="13341" y="139977"/>
                      <a:pt x="641" y="149237"/>
                    </a:cubicBezTo>
                    <a:cubicBezTo>
                      <a:pt x="-12059" y="158497"/>
                      <a:pt x="167858" y="88118"/>
                      <a:pt x="176854" y="90499"/>
                    </a:cubicBezTo>
                    <a:cubicBezTo>
                      <a:pt x="185850" y="92880"/>
                      <a:pt x="53293" y="184691"/>
                      <a:pt x="41916" y="19051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3BE0725A-33A7-4140-B709-058BAAB45CF6}"/>
                  </a:ext>
                </a:extLst>
              </p:cNvPr>
              <p:cNvSpPr/>
              <p:nvPr/>
            </p:nvSpPr>
            <p:spPr>
              <a:xfrm>
                <a:off x="5767850" y="3917598"/>
                <a:ext cx="594882" cy="77133"/>
              </a:xfrm>
              <a:custGeom>
                <a:avLst/>
                <a:gdLst>
                  <a:gd name="connsiteX0" fmla="*/ 593263 w 594882"/>
                  <a:gd name="connsiteY0" fmla="*/ 5115 h 77133"/>
                  <a:gd name="connsiteX1" fmla="*/ 285288 w 594882"/>
                  <a:gd name="connsiteY1" fmla="*/ 27340 h 77133"/>
                  <a:gd name="connsiteX2" fmla="*/ 126538 w 594882"/>
                  <a:gd name="connsiteY2" fmla="*/ 27340 h 77133"/>
                  <a:gd name="connsiteX3" fmla="*/ 23350 w 594882"/>
                  <a:gd name="connsiteY3" fmla="*/ 76552 h 77133"/>
                  <a:gd name="connsiteX4" fmla="*/ 4300 w 594882"/>
                  <a:gd name="connsiteY4" fmla="*/ 51152 h 77133"/>
                  <a:gd name="connsiteX5" fmla="*/ 85263 w 594882"/>
                  <a:gd name="connsiteY5" fmla="*/ 3527 h 77133"/>
                  <a:gd name="connsiteX6" fmla="*/ 156700 w 594882"/>
                  <a:gd name="connsiteY6" fmla="*/ 3527 h 77133"/>
                  <a:gd name="connsiteX7" fmla="*/ 396413 w 594882"/>
                  <a:gd name="connsiteY7" fmla="*/ 11465 h 77133"/>
                  <a:gd name="connsiteX8" fmla="*/ 593263 w 594882"/>
                  <a:gd name="connsiteY8" fmla="*/ 5115 h 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4882" h="77133">
                    <a:moveTo>
                      <a:pt x="593263" y="5115"/>
                    </a:moveTo>
                    <a:cubicBezTo>
                      <a:pt x="574742" y="7761"/>
                      <a:pt x="363075" y="23636"/>
                      <a:pt x="285288" y="27340"/>
                    </a:cubicBezTo>
                    <a:cubicBezTo>
                      <a:pt x="207501" y="31044"/>
                      <a:pt x="170194" y="19138"/>
                      <a:pt x="126538" y="27340"/>
                    </a:cubicBezTo>
                    <a:cubicBezTo>
                      <a:pt x="82882" y="35542"/>
                      <a:pt x="43723" y="72583"/>
                      <a:pt x="23350" y="76552"/>
                    </a:cubicBezTo>
                    <a:cubicBezTo>
                      <a:pt x="2977" y="80521"/>
                      <a:pt x="-6019" y="63323"/>
                      <a:pt x="4300" y="51152"/>
                    </a:cubicBezTo>
                    <a:cubicBezTo>
                      <a:pt x="14619" y="38981"/>
                      <a:pt x="59863" y="11464"/>
                      <a:pt x="85263" y="3527"/>
                    </a:cubicBezTo>
                    <a:cubicBezTo>
                      <a:pt x="110663" y="-4410"/>
                      <a:pt x="156700" y="3527"/>
                      <a:pt x="156700" y="3527"/>
                    </a:cubicBezTo>
                    <a:cubicBezTo>
                      <a:pt x="208558" y="4850"/>
                      <a:pt x="326034" y="10936"/>
                      <a:pt x="396413" y="11465"/>
                    </a:cubicBezTo>
                    <a:cubicBezTo>
                      <a:pt x="466792" y="11994"/>
                      <a:pt x="611784" y="2469"/>
                      <a:pt x="593263" y="511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: 図形 489">
                <a:extLst>
                  <a:ext uri="{FF2B5EF4-FFF2-40B4-BE49-F238E27FC236}">
                    <a16:creationId xmlns:a16="http://schemas.microsoft.com/office/drawing/2014/main" id="{867329B2-40E3-4D8D-BC87-8289D2E33F2A}"/>
                  </a:ext>
                </a:extLst>
              </p:cNvPr>
              <p:cNvSpPr/>
              <p:nvPr/>
            </p:nvSpPr>
            <p:spPr>
              <a:xfrm>
                <a:off x="5834974" y="3947968"/>
                <a:ext cx="374442" cy="79831"/>
              </a:xfrm>
              <a:custGeom>
                <a:avLst/>
                <a:gdLst>
                  <a:gd name="connsiteX0" fmla="*/ 676 w 374442"/>
                  <a:gd name="connsiteY0" fmla="*/ 14432 h 79831"/>
                  <a:gd name="connsiteX1" fmla="*/ 43539 w 374442"/>
                  <a:gd name="connsiteY1" fmla="*/ 44595 h 79831"/>
                  <a:gd name="connsiteX2" fmla="*/ 34014 w 374442"/>
                  <a:gd name="connsiteY2" fmla="*/ 74757 h 79831"/>
                  <a:gd name="connsiteX3" fmla="*/ 45126 w 374442"/>
                  <a:gd name="connsiteY3" fmla="*/ 76345 h 79831"/>
                  <a:gd name="connsiteX4" fmla="*/ 84814 w 374442"/>
                  <a:gd name="connsiteY4" fmla="*/ 39832 h 79831"/>
                  <a:gd name="connsiteX5" fmla="*/ 122914 w 374442"/>
                  <a:gd name="connsiteY5" fmla="*/ 22370 h 79831"/>
                  <a:gd name="connsiteX6" fmla="*/ 367389 w 374442"/>
                  <a:gd name="connsiteY6" fmla="*/ 4907 h 79831"/>
                  <a:gd name="connsiteX7" fmla="*/ 313414 w 374442"/>
                  <a:gd name="connsiteY7" fmla="*/ 4907 h 79831"/>
                  <a:gd name="connsiteX8" fmla="*/ 83226 w 374442"/>
                  <a:gd name="connsiteY8" fmla="*/ 145 h 79831"/>
                  <a:gd name="connsiteX9" fmla="*/ 676 w 374442"/>
                  <a:gd name="connsiteY9" fmla="*/ 14432 h 7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442" h="79831">
                    <a:moveTo>
                      <a:pt x="676" y="14432"/>
                    </a:moveTo>
                    <a:cubicBezTo>
                      <a:pt x="-5938" y="21840"/>
                      <a:pt x="37983" y="34541"/>
                      <a:pt x="43539" y="44595"/>
                    </a:cubicBezTo>
                    <a:cubicBezTo>
                      <a:pt x="49095" y="54649"/>
                      <a:pt x="33750" y="69465"/>
                      <a:pt x="34014" y="74757"/>
                    </a:cubicBezTo>
                    <a:cubicBezTo>
                      <a:pt x="34278" y="80049"/>
                      <a:pt x="36659" y="82166"/>
                      <a:pt x="45126" y="76345"/>
                    </a:cubicBezTo>
                    <a:cubicBezTo>
                      <a:pt x="53593" y="70524"/>
                      <a:pt x="71849" y="48828"/>
                      <a:pt x="84814" y="39832"/>
                    </a:cubicBezTo>
                    <a:cubicBezTo>
                      <a:pt x="97779" y="30836"/>
                      <a:pt x="75818" y="28191"/>
                      <a:pt x="122914" y="22370"/>
                    </a:cubicBezTo>
                    <a:cubicBezTo>
                      <a:pt x="170010" y="16549"/>
                      <a:pt x="335639" y="7817"/>
                      <a:pt x="367389" y="4907"/>
                    </a:cubicBezTo>
                    <a:cubicBezTo>
                      <a:pt x="399139" y="1997"/>
                      <a:pt x="313414" y="4907"/>
                      <a:pt x="313414" y="4907"/>
                    </a:cubicBezTo>
                    <a:cubicBezTo>
                      <a:pt x="266054" y="4113"/>
                      <a:pt x="132703" y="-913"/>
                      <a:pt x="83226" y="145"/>
                    </a:cubicBezTo>
                    <a:cubicBezTo>
                      <a:pt x="33749" y="1203"/>
                      <a:pt x="7290" y="7024"/>
                      <a:pt x="676" y="1443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3B0C98F9-1E2A-48D8-99FA-1A9849A38B1C}"/>
                  </a:ext>
                </a:extLst>
              </p:cNvPr>
              <p:cNvSpPr/>
              <p:nvPr/>
            </p:nvSpPr>
            <p:spPr>
              <a:xfrm>
                <a:off x="5397387" y="4002115"/>
                <a:ext cx="446692" cy="328101"/>
              </a:xfrm>
              <a:custGeom>
                <a:avLst/>
                <a:gdLst>
                  <a:gd name="connsiteX0" fmla="*/ 389051 w 446692"/>
                  <a:gd name="connsiteY0" fmla="*/ 17435 h 328101"/>
                  <a:gd name="connsiteX1" fmla="*/ 274751 w 446692"/>
                  <a:gd name="connsiteY1" fmla="*/ 104748 h 328101"/>
                  <a:gd name="connsiteX2" fmla="*/ 252526 w 446692"/>
                  <a:gd name="connsiteY2" fmla="*/ 131735 h 328101"/>
                  <a:gd name="connsiteX3" fmla="*/ 216013 w 446692"/>
                  <a:gd name="connsiteY3" fmla="*/ 142848 h 328101"/>
                  <a:gd name="connsiteX4" fmla="*/ 95363 w 446692"/>
                  <a:gd name="connsiteY4" fmla="*/ 203173 h 328101"/>
                  <a:gd name="connsiteX5" fmla="*/ 36626 w 446692"/>
                  <a:gd name="connsiteY5" fmla="*/ 212698 h 328101"/>
                  <a:gd name="connsiteX6" fmla="*/ 127113 w 446692"/>
                  <a:gd name="connsiteY6" fmla="*/ 195235 h 328101"/>
                  <a:gd name="connsiteX7" fmla="*/ 135051 w 446692"/>
                  <a:gd name="connsiteY7" fmla="*/ 231748 h 328101"/>
                  <a:gd name="connsiteX8" fmla="*/ 63613 w 446692"/>
                  <a:gd name="connsiteY8" fmla="*/ 220635 h 328101"/>
                  <a:gd name="connsiteX9" fmla="*/ 62026 w 446692"/>
                  <a:gd name="connsiteY9" fmla="*/ 260323 h 328101"/>
                  <a:gd name="connsiteX10" fmla="*/ 66788 w 446692"/>
                  <a:gd name="connsiteY10" fmla="*/ 304773 h 328101"/>
                  <a:gd name="connsiteX11" fmla="*/ 113 w 446692"/>
                  <a:gd name="connsiteY11" fmla="*/ 326998 h 328101"/>
                  <a:gd name="connsiteX12" fmla="*/ 50913 w 446692"/>
                  <a:gd name="connsiteY12" fmla="*/ 271435 h 328101"/>
                  <a:gd name="connsiteX13" fmla="*/ 54088 w 446692"/>
                  <a:gd name="connsiteY13" fmla="*/ 204760 h 328101"/>
                  <a:gd name="connsiteX14" fmla="*/ 192201 w 446692"/>
                  <a:gd name="connsiteY14" fmla="*/ 139673 h 328101"/>
                  <a:gd name="connsiteX15" fmla="*/ 219188 w 446692"/>
                  <a:gd name="connsiteY15" fmla="*/ 98398 h 328101"/>
                  <a:gd name="connsiteX16" fmla="*/ 295388 w 446692"/>
                  <a:gd name="connsiteY16" fmla="*/ 63473 h 328101"/>
                  <a:gd name="connsiteX17" fmla="*/ 443026 w 446692"/>
                  <a:gd name="connsiteY17" fmla="*/ 3148 h 328101"/>
                  <a:gd name="connsiteX18" fmla="*/ 389051 w 446692"/>
                  <a:gd name="connsiteY18" fmla="*/ 17435 h 32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46692" h="328101">
                    <a:moveTo>
                      <a:pt x="389051" y="17435"/>
                    </a:moveTo>
                    <a:cubicBezTo>
                      <a:pt x="361005" y="34368"/>
                      <a:pt x="297505" y="85698"/>
                      <a:pt x="274751" y="104748"/>
                    </a:cubicBezTo>
                    <a:cubicBezTo>
                      <a:pt x="251997" y="123798"/>
                      <a:pt x="262316" y="125385"/>
                      <a:pt x="252526" y="131735"/>
                    </a:cubicBezTo>
                    <a:cubicBezTo>
                      <a:pt x="242736" y="138085"/>
                      <a:pt x="242207" y="130942"/>
                      <a:pt x="216013" y="142848"/>
                    </a:cubicBezTo>
                    <a:cubicBezTo>
                      <a:pt x="189819" y="154754"/>
                      <a:pt x="125261" y="191531"/>
                      <a:pt x="95363" y="203173"/>
                    </a:cubicBezTo>
                    <a:cubicBezTo>
                      <a:pt x="65465" y="214815"/>
                      <a:pt x="31334" y="214021"/>
                      <a:pt x="36626" y="212698"/>
                    </a:cubicBezTo>
                    <a:cubicBezTo>
                      <a:pt x="41918" y="211375"/>
                      <a:pt x="110709" y="192060"/>
                      <a:pt x="127113" y="195235"/>
                    </a:cubicBezTo>
                    <a:cubicBezTo>
                      <a:pt x="143517" y="198410"/>
                      <a:pt x="145634" y="227515"/>
                      <a:pt x="135051" y="231748"/>
                    </a:cubicBezTo>
                    <a:cubicBezTo>
                      <a:pt x="124468" y="235981"/>
                      <a:pt x="75784" y="215873"/>
                      <a:pt x="63613" y="220635"/>
                    </a:cubicBezTo>
                    <a:cubicBezTo>
                      <a:pt x="51442" y="225397"/>
                      <a:pt x="61497" y="246300"/>
                      <a:pt x="62026" y="260323"/>
                    </a:cubicBezTo>
                    <a:cubicBezTo>
                      <a:pt x="62555" y="274346"/>
                      <a:pt x="77107" y="293661"/>
                      <a:pt x="66788" y="304773"/>
                    </a:cubicBezTo>
                    <a:cubicBezTo>
                      <a:pt x="56469" y="315885"/>
                      <a:pt x="2759" y="332554"/>
                      <a:pt x="113" y="326998"/>
                    </a:cubicBezTo>
                    <a:cubicBezTo>
                      <a:pt x="-2533" y="321442"/>
                      <a:pt x="41917" y="291808"/>
                      <a:pt x="50913" y="271435"/>
                    </a:cubicBezTo>
                    <a:cubicBezTo>
                      <a:pt x="59909" y="251062"/>
                      <a:pt x="30540" y="226720"/>
                      <a:pt x="54088" y="204760"/>
                    </a:cubicBezTo>
                    <a:cubicBezTo>
                      <a:pt x="77636" y="182800"/>
                      <a:pt x="164684" y="157400"/>
                      <a:pt x="192201" y="139673"/>
                    </a:cubicBezTo>
                    <a:cubicBezTo>
                      <a:pt x="219718" y="121946"/>
                      <a:pt x="201990" y="111098"/>
                      <a:pt x="219188" y="98398"/>
                    </a:cubicBezTo>
                    <a:cubicBezTo>
                      <a:pt x="236386" y="85698"/>
                      <a:pt x="258082" y="79348"/>
                      <a:pt x="295388" y="63473"/>
                    </a:cubicBezTo>
                    <a:cubicBezTo>
                      <a:pt x="332694" y="47598"/>
                      <a:pt x="426622" y="10027"/>
                      <a:pt x="443026" y="3148"/>
                    </a:cubicBezTo>
                    <a:cubicBezTo>
                      <a:pt x="459430" y="-3731"/>
                      <a:pt x="417097" y="502"/>
                      <a:pt x="389051" y="1743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45EC674C-E041-4CC1-84D3-2B19AB0D9A13}"/>
                  </a:ext>
                </a:extLst>
              </p:cNvPr>
              <p:cNvSpPr/>
              <p:nvPr/>
            </p:nvSpPr>
            <p:spPr>
              <a:xfrm>
                <a:off x="5692093" y="4166011"/>
                <a:ext cx="73727" cy="324277"/>
              </a:xfrm>
              <a:custGeom>
                <a:avLst/>
                <a:gdLst>
                  <a:gd name="connsiteX0" fmla="*/ 18145 w 73727"/>
                  <a:gd name="connsiteY0" fmla="*/ 2764 h 324277"/>
                  <a:gd name="connsiteX1" fmla="*/ 73707 w 73727"/>
                  <a:gd name="connsiteY1" fmla="*/ 45627 h 324277"/>
                  <a:gd name="connsiteX2" fmla="*/ 24495 w 73727"/>
                  <a:gd name="connsiteY2" fmla="*/ 94839 h 324277"/>
                  <a:gd name="connsiteX3" fmla="*/ 13382 w 73727"/>
                  <a:gd name="connsiteY3" fmla="*/ 137702 h 324277"/>
                  <a:gd name="connsiteX4" fmla="*/ 35607 w 73727"/>
                  <a:gd name="connsiteY4" fmla="*/ 201202 h 324277"/>
                  <a:gd name="connsiteX5" fmla="*/ 34020 w 73727"/>
                  <a:gd name="connsiteY5" fmla="*/ 175802 h 324277"/>
                  <a:gd name="connsiteX6" fmla="*/ 37195 w 73727"/>
                  <a:gd name="connsiteY6" fmla="*/ 202789 h 324277"/>
                  <a:gd name="connsiteX7" fmla="*/ 27670 w 73727"/>
                  <a:gd name="connsiteY7" fmla="*/ 215489 h 324277"/>
                  <a:gd name="connsiteX8" fmla="*/ 29257 w 73727"/>
                  <a:gd name="connsiteY8" fmla="*/ 280577 h 324277"/>
                  <a:gd name="connsiteX9" fmla="*/ 38782 w 73727"/>
                  <a:gd name="connsiteY9" fmla="*/ 323439 h 324277"/>
                  <a:gd name="connsiteX10" fmla="*/ 7032 w 73727"/>
                  <a:gd name="connsiteY10" fmla="*/ 242477 h 324277"/>
                  <a:gd name="connsiteX11" fmla="*/ 682 w 73727"/>
                  <a:gd name="connsiteY11" fmla="*/ 128177 h 324277"/>
                  <a:gd name="connsiteX12" fmla="*/ 18145 w 73727"/>
                  <a:gd name="connsiteY12" fmla="*/ 2764 h 32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727" h="324277">
                    <a:moveTo>
                      <a:pt x="18145" y="2764"/>
                    </a:moveTo>
                    <a:cubicBezTo>
                      <a:pt x="30316" y="-10994"/>
                      <a:pt x="72649" y="30281"/>
                      <a:pt x="73707" y="45627"/>
                    </a:cubicBezTo>
                    <a:cubicBezTo>
                      <a:pt x="74765" y="60973"/>
                      <a:pt x="34549" y="79493"/>
                      <a:pt x="24495" y="94839"/>
                    </a:cubicBezTo>
                    <a:cubicBezTo>
                      <a:pt x="14441" y="110185"/>
                      <a:pt x="11530" y="119975"/>
                      <a:pt x="13382" y="137702"/>
                    </a:cubicBezTo>
                    <a:cubicBezTo>
                      <a:pt x="15234" y="155429"/>
                      <a:pt x="32167" y="194852"/>
                      <a:pt x="35607" y="201202"/>
                    </a:cubicBezTo>
                    <a:cubicBezTo>
                      <a:pt x="39047" y="207552"/>
                      <a:pt x="33755" y="175538"/>
                      <a:pt x="34020" y="175802"/>
                    </a:cubicBezTo>
                    <a:cubicBezTo>
                      <a:pt x="34285" y="176066"/>
                      <a:pt x="38253" y="196175"/>
                      <a:pt x="37195" y="202789"/>
                    </a:cubicBezTo>
                    <a:cubicBezTo>
                      <a:pt x="36137" y="209403"/>
                      <a:pt x="28993" y="202524"/>
                      <a:pt x="27670" y="215489"/>
                    </a:cubicBezTo>
                    <a:cubicBezTo>
                      <a:pt x="26347" y="228454"/>
                      <a:pt x="27405" y="262585"/>
                      <a:pt x="29257" y="280577"/>
                    </a:cubicBezTo>
                    <a:cubicBezTo>
                      <a:pt x="31109" y="298569"/>
                      <a:pt x="42486" y="329789"/>
                      <a:pt x="38782" y="323439"/>
                    </a:cubicBezTo>
                    <a:cubicBezTo>
                      <a:pt x="35078" y="317089"/>
                      <a:pt x="13382" y="275021"/>
                      <a:pt x="7032" y="242477"/>
                    </a:cubicBezTo>
                    <a:cubicBezTo>
                      <a:pt x="682" y="209933"/>
                      <a:pt x="-1170" y="167071"/>
                      <a:pt x="682" y="128177"/>
                    </a:cubicBezTo>
                    <a:cubicBezTo>
                      <a:pt x="2534" y="89283"/>
                      <a:pt x="5974" y="16522"/>
                      <a:pt x="18145" y="276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B683477B-9544-43F6-8C0C-BA198A99C62D}"/>
                  </a:ext>
                </a:extLst>
              </p:cNvPr>
              <p:cNvSpPr/>
              <p:nvPr/>
            </p:nvSpPr>
            <p:spPr>
              <a:xfrm>
                <a:off x="5671961" y="4103603"/>
                <a:ext cx="259104" cy="414560"/>
              </a:xfrm>
              <a:custGeom>
                <a:avLst/>
                <a:gdLst>
                  <a:gd name="connsiteX0" fmla="*/ 258939 w 259104"/>
                  <a:gd name="connsiteY0" fmla="*/ 85 h 414560"/>
                  <a:gd name="connsiteX1" fmla="*/ 122414 w 259104"/>
                  <a:gd name="connsiteY1" fmla="*/ 98510 h 414560"/>
                  <a:gd name="connsiteX2" fmla="*/ 139877 w 259104"/>
                  <a:gd name="connsiteY2" fmla="*/ 93747 h 414560"/>
                  <a:gd name="connsiteX3" fmla="*/ 98602 w 259104"/>
                  <a:gd name="connsiteY3" fmla="*/ 193760 h 414560"/>
                  <a:gd name="connsiteX4" fmla="*/ 60502 w 259104"/>
                  <a:gd name="connsiteY4" fmla="*/ 376322 h 414560"/>
                  <a:gd name="connsiteX5" fmla="*/ 177 w 259104"/>
                  <a:gd name="connsiteY5" fmla="*/ 414422 h 414560"/>
                  <a:gd name="connsiteX6" fmla="*/ 81139 w 259104"/>
                  <a:gd name="connsiteY6" fmla="*/ 382672 h 414560"/>
                  <a:gd name="connsiteX7" fmla="*/ 101777 w 259104"/>
                  <a:gd name="connsiteY7" fmla="*/ 244560 h 414560"/>
                  <a:gd name="connsiteX8" fmla="*/ 149402 w 259104"/>
                  <a:gd name="connsiteY8" fmla="*/ 117560 h 414560"/>
                  <a:gd name="connsiteX9" fmla="*/ 258939 w 259104"/>
                  <a:gd name="connsiteY9" fmla="*/ 85 h 41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9104" h="414560">
                    <a:moveTo>
                      <a:pt x="258939" y="85"/>
                    </a:moveTo>
                    <a:cubicBezTo>
                      <a:pt x="254441" y="-3090"/>
                      <a:pt x="142258" y="82900"/>
                      <a:pt x="122414" y="98510"/>
                    </a:cubicBezTo>
                    <a:cubicBezTo>
                      <a:pt x="102570" y="114120"/>
                      <a:pt x="143846" y="77872"/>
                      <a:pt x="139877" y="93747"/>
                    </a:cubicBezTo>
                    <a:cubicBezTo>
                      <a:pt x="135908" y="109622"/>
                      <a:pt x="111831" y="146664"/>
                      <a:pt x="98602" y="193760"/>
                    </a:cubicBezTo>
                    <a:cubicBezTo>
                      <a:pt x="85373" y="240856"/>
                      <a:pt x="76906" y="339545"/>
                      <a:pt x="60502" y="376322"/>
                    </a:cubicBezTo>
                    <a:cubicBezTo>
                      <a:pt x="44098" y="413099"/>
                      <a:pt x="-3262" y="413364"/>
                      <a:pt x="177" y="414422"/>
                    </a:cubicBezTo>
                    <a:cubicBezTo>
                      <a:pt x="3616" y="415480"/>
                      <a:pt x="64206" y="410982"/>
                      <a:pt x="81139" y="382672"/>
                    </a:cubicBezTo>
                    <a:cubicBezTo>
                      <a:pt x="98072" y="354362"/>
                      <a:pt x="90400" y="288745"/>
                      <a:pt x="101777" y="244560"/>
                    </a:cubicBezTo>
                    <a:cubicBezTo>
                      <a:pt x="113154" y="200375"/>
                      <a:pt x="124002" y="154337"/>
                      <a:pt x="149402" y="117560"/>
                    </a:cubicBezTo>
                    <a:cubicBezTo>
                      <a:pt x="174802" y="80783"/>
                      <a:pt x="263437" y="3260"/>
                      <a:pt x="258939" y="8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2E0C4566-0C94-488B-B2B0-AE557BE34F18}"/>
                  </a:ext>
                </a:extLst>
              </p:cNvPr>
              <p:cNvSpPr/>
              <p:nvPr/>
            </p:nvSpPr>
            <p:spPr>
              <a:xfrm>
                <a:off x="5818034" y="4221162"/>
                <a:ext cx="60486" cy="229338"/>
              </a:xfrm>
              <a:custGeom>
                <a:avLst/>
                <a:gdLst>
                  <a:gd name="connsiteX0" fmla="*/ 22379 w 60486"/>
                  <a:gd name="connsiteY0" fmla="*/ 1 h 229338"/>
                  <a:gd name="connsiteX1" fmla="*/ 60479 w 60486"/>
                  <a:gd name="connsiteY1" fmla="*/ 55563 h 229338"/>
                  <a:gd name="connsiteX2" fmla="*/ 25554 w 60486"/>
                  <a:gd name="connsiteY2" fmla="*/ 80963 h 229338"/>
                  <a:gd name="connsiteX3" fmla="*/ 14441 w 60486"/>
                  <a:gd name="connsiteY3" fmla="*/ 104776 h 229338"/>
                  <a:gd name="connsiteX4" fmla="*/ 36666 w 60486"/>
                  <a:gd name="connsiteY4" fmla="*/ 144463 h 229338"/>
                  <a:gd name="connsiteX5" fmla="*/ 43016 w 60486"/>
                  <a:gd name="connsiteY5" fmla="*/ 225426 h 229338"/>
                  <a:gd name="connsiteX6" fmla="*/ 36666 w 60486"/>
                  <a:gd name="connsiteY6" fmla="*/ 217488 h 229338"/>
                  <a:gd name="connsiteX7" fmla="*/ 9679 w 60486"/>
                  <a:gd name="connsiteY7" fmla="*/ 188913 h 229338"/>
                  <a:gd name="connsiteX8" fmla="*/ 154 w 60486"/>
                  <a:gd name="connsiteY8" fmla="*/ 139701 h 229338"/>
                  <a:gd name="connsiteX9" fmla="*/ 16029 w 60486"/>
                  <a:gd name="connsiteY9" fmla="*/ 53976 h 229338"/>
                  <a:gd name="connsiteX10" fmla="*/ 22379 w 60486"/>
                  <a:gd name="connsiteY10" fmla="*/ 1 h 2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486" h="229338">
                    <a:moveTo>
                      <a:pt x="22379" y="1"/>
                    </a:moveTo>
                    <a:cubicBezTo>
                      <a:pt x="29787" y="266"/>
                      <a:pt x="59950" y="42069"/>
                      <a:pt x="60479" y="55563"/>
                    </a:cubicBezTo>
                    <a:cubicBezTo>
                      <a:pt x="61008" y="69057"/>
                      <a:pt x="33227" y="72761"/>
                      <a:pt x="25554" y="80963"/>
                    </a:cubicBezTo>
                    <a:cubicBezTo>
                      <a:pt x="17881" y="89165"/>
                      <a:pt x="12589" y="94193"/>
                      <a:pt x="14441" y="104776"/>
                    </a:cubicBezTo>
                    <a:cubicBezTo>
                      <a:pt x="16293" y="115359"/>
                      <a:pt x="31904" y="124355"/>
                      <a:pt x="36666" y="144463"/>
                    </a:cubicBezTo>
                    <a:cubicBezTo>
                      <a:pt x="41428" y="164571"/>
                      <a:pt x="43016" y="213255"/>
                      <a:pt x="43016" y="225426"/>
                    </a:cubicBezTo>
                    <a:cubicBezTo>
                      <a:pt x="43016" y="237597"/>
                      <a:pt x="36666" y="217488"/>
                      <a:pt x="36666" y="217488"/>
                    </a:cubicBezTo>
                    <a:cubicBezTo>
                      <a:pt x="31110" y="211402"/>
                      <a:pt x="15764" y="201877"/>
                      <a:pt x="9679" y="188913"/>
                    </a:cubicBezTo>
                    <a:cubicBezTo>
                      <a:pt x="3594" y="175949"/>
                      <a:pt x="-904" y="162190"/>
                      <a:pt x="154" y="139701"/>
                    </a:cubicBezTo>
                    <a:cubicBezTo>
                      <a:pt x="1212" y="117212"/>
                      <a:pt x="11796" y="78318"/>
                      <a:pt x="16029" y="53976"/>
                    </a:cubicBezTo>
                    <a:cubicBezTo>
                      <a:pt x="20262" y="29634"/>
                      <a:pt x="14971" y="-264"/>
                      <a:pt x="22379" y="1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857DA556-16FB-43DE-B576-0AD56EDBB53C}"/>
                  </a:ext>
                </a:extLst>
              </p:cNvPr>
              <p:cNvSpPr/>
              <p:nvPr/>
            </p:nvSpPr>
            <p:spPr>
              <a:xfrm>
                <a:off x="5892507" y="4089373"/>
                <a:ext cx="617832" cy="178668"/>
              </a:xfrm>
              <a:custGeom>
                <a:avLst/>
                <a:gdLst>
                  <a:gd name="connsiteX0" fmla="*/ 293 w 617832"/>
                  <a:gd name="connsiteY0" fmla="*/ 176240 h 178668"/>
                  <a:gd name="connsiteX1" fmla="*/ 136818 w 617832"/>
                  <a:gd name="connsiteY1" fmla="*/ 46065 h 178668"/>
                  <a:gd name="connsiteX2" fmla="*/ 136818 w 617832"/>
                  <a:gd name="connsiteY2" fmla="*/ 100040 h 178668"/>
                  <a:gd name="connsiteX3" fmla="*/ 216193 w 617832"/>
                  <a:gd name="connsiteY3" fmla="*/ 54002 h 178668"/>
                  <a:gd name="connsiteX4" fmla="*/ 316206 w 617832"/>
                  <a:gd name="connsiteY4" fmla="*/ 68290 h 178668"/>
                  <a:gd name="connsiteX5" fmla="*/ 417806 w 617832"/>
                  <a:gd name="connsiteY5" fmla="*/ 57177 h 178668"/>
                  <a:gd name="connsiteX6" fmla="*/ 557506 w 617832"/>
                  <a:gd name="connsiteY6" fmla="*/ 27 h 178668"/>
                  <a:gd name="connsiteX7" fmla="*/ 419393 w 617832"/>
                  <a:gd name="connsiteY7" fmla="*/ 65115 h 178668"/>
                  <a:gd name="connsiteX8" fmla="*/ 617831 w 617832"/>
                  <a:gd name="connsiteY8" fmla="*/ 57177 h 178668"/>
                  <a:gd name="connsiteX9" fmla="*/ 416218 w 617832"/>
                  <a:gd name="connsiteY9" fmla="*/ 95277 h 178668"/>
                  <a:gd name="connsiteX10" fmla="*/ 166981 w 617832"/>
                  <a:gd name="connsiteY10" fmla="*/ 120677 h 178668"/>
                  <a:gd name="connsiteX11" fmla="*/ 101893 w 617832"/>
                  <a:gd name="connsiteY11" fmla="*/ 131790 h 178668"/>
                  <a:gd name="connsiteX12" fmla="*/ 293 w 617832"/>
                  <a:gd name="connsiteY12" fmla="*/ 176240 h 17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832" h="178668">
                    <a:moveTo>
                      <a:pt x="293" y="176240"/>
                    </a:moveTo>
                    <a:cubicBezTo>
                      <a:pt x="6114" y="161953"/>
                      <a:pt x="114064" y="58765"/>
                      <a:pt x="136818" y="46065"/>
                    </a:cubicBezTo>
                    <a:cubicBezTo>
                      <a:pt x="159572" y="33365"/>
                      <a:pt x="123589" y="98717"/>
                      <a:pt x="136818" y="100040"/>
                    </a:cubicBezTo>
                    <a:cubicBezTo>
                      <a:pt x="150047" y="101363"/>
                      <a:pt x="186295" y="59294"/>
                      <a:pt x="216193" y="54002"/>
                    </a:cubicBezTo>
                    <a:cubicBezTo>
                      <a:pt x="246091" y="48710"/>
                      <a:pt x="282604" y="67761"/>
                      <a:pt x="316206" y="68290"/>
                    </a:cubicBezTo>
                    <a:cubicBezTo>
                      <a:pt x="349808" y="68819"/>
                      <a:pt x="377589" y="68554"/>
                      <a:pt x="417806" y="57177"/>
                    </a:cubicBezTo>
                    <a:cubicBezTo>
                      <a:pt x="458023" y="45800"/>
                      <a:pt x="557242" y="-1296"/>
                      <a:pt x="557506" y="27"/>
                    </a:cubicBezTo>
                    <a:cubicBezTo>
                      <a:pt x="557770" y="1350"/>
                      <a:pt x="409339" y="55590"/>
                      <a:pt x="419393" y="65115"/>
                    </a:cubicBezTo>
                    <a:cubicBezTo>
                      <a:pt x="429447" y="74640"/>
                      <a:pt x="618360" y="52150"/>
                      <a:pt x="617831" y="57177"/>
                    </a:cubicBezTo>
                    <a:cubicBezTo>
                      <a:pt x="617302" y="62204"/>
                      <a:pt x="491360" y="84694"/>
                      <a:pt x="416218" y="95277"/>
                    </a:cubicBezTo>
                    <a:cubicBezTo>
                      <a:pt x="341076" y="105860"/>
                      <a:pt x="219369" y="114591"/>
                      <a:pt x="166981" y="120677"/>
                    </a:cubicBezTo>
                    <a:cubicBezTo>
                      <a:pt x="114594" y="126762"/>
                      <a:pt x="126764" y="126234"/>
                      <a:pt x="101893" y="131790"/>
                    </a:cubicBezTo>
                    <a:cubicBezTo>
                      <a:pt x="77022" y="137346"/>
                      <a:pt x="-5528" y="190527"/>
                      <a:pt x="293" y="17624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D863A858-ABB4-4FD5-868D-D137C3BBCF46}"/>
                  </a:ext>
                </a:extLst>
              </p:cNvPr>
              <p:cNvSpPr/>
              <p:nvPr/>
            </p:nvSpPr>
            <p:spPr>
              <a:xfrm>
                <a:off x="5871707" y="3901360"/>
                <a:ext cx="584923" cy="281745"/>
              </a:xfrm>
              <a:custGeom>
                <a:avLst/>
                <a:gdLst>
                  <a:gd name="connsiteX0" fmla="*/ 2043 w 584923"/>
                  <a:gd name="connsiteY0" fmla="*/ 27703 h 281745"/>
                  <a:gd name="connsiteX1" fmla="*/ 52843 w 584923"/>
                  <a:gd name="connsiteY1" fmla="*/ 32465 h 281745"/>
                  <a:gd name="connsiteX2" fmla="*/ 341768 w 584923"/>
                  <a:gd name="connsiteY2" fmla="*/ 27703 h 281745"/>
                  <a:gd name="connsiteX3" fmla="*/ 332243 w 584923"/>
                  <a:gd name="connsiteY3" fmla="*/ 30878 h 281745"/>
                  <a:gd name="connsiteX4" fmla="*/ 584656 w 584923"/>
                  <a:gd name="connsiteY4" fmla="*/ 715 h 281745"/>
                  <a:gd name="connsiteX5" fmla="*/ 278268 w 584923"/>
                  <a:gd name="connsiteY5" fmla="*/ 65803 h 281745"/>
                  <a:gd name="connsiteX6" fmla="*/ 124281 w 584923"/>
                  <a:gd name="connsiteY6" fmla="*/ 65803 h 281745"/>
                  <a:gd name="connsiteX7" fmla="*/ 564018 w 584923"/>
                  <a:gd name="connsiteY7" fmla="*/ 41990 h 281745"/>
                  <a:gd name="connsiteX8" fmla="*/ 321131 w 584923"/>
                  <a:gd name="connsiteY8" fmla="*/ 91203 h 281745"/>
                  <a:gd name="connsiteX9" fmla="*/ 136981 w 584923"/>
                  <a:gd name="connsiteY9" fmla="*/ 138828 h 281745"/>
                  <a:gd name="connsiteX10" fmla="*/ 414793 w 584923"/>
                  <a:gd name="connsiteY10" fmla="*/ 89615 h 281745"/>
                  <a:gd name="connsiteX11" fmla="*/ 254456 w 584923"/>
                  <a:gd name="connsiteY11" fmla="*/ 151528 h 281745"/>
                  <a:gd name="connsiteX12" fmla="*/ 175081 w 584923"/>
                  <a:gd name="connsiteY12" fmla="*/ 281703 h 281745"/>
                  <a:gd name="connsiteX13" fmla="*/ 186193 w 584923"/>
                  <a:gd name="connsiteY13" fmla="*/ 165815 h 281745"/>
                  <a:gd name="connsiteX14" fmla="*/ 102056 w 584923"/>
                  <a:gd name="connsiteY14" fmla="*/ 164228 h 281745"/>
                  <a:gd name="connsiteX15" fmla="*/ 119518 w 584923"/>
                  <a:gd name="connsiteY15" fmla="*/ 115015 h 281745"/>
                  <a:gd name="connsiteX16" fmla="*/ 65543 w 584923"/>
                  <a:gd name="connsiteY16" fmla="*/ 73740 h 281745"/>
                  <a:gd name="connsiteX17" fmla="*/ 176668 w 584923"/>
                  <a:gd name="connsiteY17" fmla="*/ 78503 h 281745"/>
                  <a:gd name="connsiteX18" fmla="*/ 81418 w 584923"/>
                  <a:gd name="connsiteY18" fmla="*/ 75328 h 281745"/>
                  <a:gd name="connsiteX19" fmla="*/ 2043 w 584923"/>
                  <a:gd name="connsiteY19" fmla="*/ 27703 h 28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4923" h="281745">
                    <a:moveTo>
                      <a:pt x="2043" y="27703"/>
                    </a:moveTo>
                    <a:cubicBezTo>
                      <a:pt x="-2719" y="20559"/>
                      <a:pt x="-3778" y="32465"/>
                      <a:pt x="52843" y="32465"/>
                    </a:cubicBezTo>
                    <a:cubicBezTo>
                      <a:pt x="109464" y="32465"/>
                      <a:pt x="295201" y="27968"/>
                      <a:pt x="341768" y="27703"/>
                    </a:cubicBezTo>
                    <a:cubicBezTo>
                      <a:pt x="388335" y="27438"/>
                      <a:pt x="332243" y="30878"/>
                      <a:pt x="332243" y="30878"/>
                    </a:cubicBezTo>
                    <a:cubicBezTo>
                      <a:pt x="372724" y="26380"/>
                      <a:pt x="593652" y="-5106"/>
                      <a:pt x="584656" y="715"/>
                    </a:cubicBezTo>
                    <a:cubicBezTo>
                      <a:pt x="575660" y="6536"/>
                      <a:pt x="354997" y="54955"/>
                      <a:pt x="278268" y="65803"/>
                    </a:cubicBezTo>
                    <a:cubicBezTo>
                      <a:pt x="201539" y="76651"/>
                      <a:pt x="76656" y="69772"/>
                      <a:pt x="124281" y="65803"/>
                    </a:cubicBezTo>
                    <a:cubicBezTo>
                      <a:pt x="171906" y="61834"/>
                      <a:pt x="531210" y="37757"/>
                      <a:pt x="564018" y="41990"/>
                    </a:cubicBezTo>
                    <a:cubicBezTo>
                      <a:pt x="596826" y="46223"/>
                      <a:pt x="392304" y="75063"/>
                      <a:pt x="321131" y="91203"/>
                    </a:cubicBezTo>
                    <a:cubicBezTo>
                      <a:pt x="249958" y="107343"/>
                      <a:pt x="121371" y="139093"/>
                      <a:pt x="136981" y="138828"/>
                    </a:cubicBezTo>
                    <a:cubicBezTo>
                      <a:pt x="152591" y="138563"/>
                      <a:pt x="395214" y="87498"/>
                      <a:pt x="414793" y="89615"/>
                    </a:cubicBezTo>
                    <a:cubicBezTo>
                      <a:pt x="434372" y="91732"/>
                      <a:pt x="294408" y="119513"/>
                      <a:pt x="254456" y="151528"/>
                    </a:cubicBezTo>
                    <a:cubicBezTo>
                      <a:pt x="214504" y="183543"/>
                      <a:pt x="186458" y="279322"/>
                      <a:pt x="175081" y="281703"/>
                    </a:cubicBezTo>
                    <a:cubicBezTo>
                      <a:pt x="163704" y="284084"/>
                      <a:pt x="198364" y="185394"/>
                      <a:pt x="186193" y="165815"/>
                    </a:cubicBezTo>
                    <a:cubicBezTo>
                      <a:pt x="174022" y="146236"/>
                      <a:pt x="113168" y="172695"/>
                      <a:pt x="102056" y="164228"/>
                    </a:cubicBezTo>
                    <a:cubicBezTo>
                      <a:pt x="90944" y="155761"/>
                      <a:pt x="125604" y="130096"/>
                      <a:pt x="119518" y="115015"/>
                    </a:cubicBezTo>
                    <a:cubicBezTo>
                      <a:pt x="113433" y="99934"/>
                      <a:pt x="56018" y="79825"/>
                      <a:pt x="65543" y="73740"/>
                    </a:cubicBezTo>
                    <a:cubicBezTo>
                      <a:pt x="75068" y="67655"/>
                      <a:pt x="174022" y="78238"/>
                      <a:pt x="176668" y="78503"/>
                    </a:cubicBezTo>
                    <a:cubicBezTo>
                      <a:pt x="179314" y="78768"/>
                      <a:pt x="111051" y="81413"/>
                      <a:pt x="81418" y="75328"/>
                    </a:cubicBezTo>
                    <a:cubicBezTo>
                      <a:pt x="51785" y="69243"/>
                      <a:pt x="6805" y="34847"/>
                      <a:pt x="2043" y="2770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AE2D0849-6BB1-4C5C-B0FB-08A4CF3F73D5}"/>
                  </a:ext>
                </a:extLst>
              </p:cNvPr>
              <p:cNvSpPr/>
              <p:nvPr/>
            </p:nvSpPr>
            <p:spPr>
              <a:xfrm>
                <a:off x="6124488" y="3866186"/>
                <a:ext cx="431850" cy="329695"/>
              </a:xfrm>
              <a:custGeom>
                <a:avLst/>
                <a:gdLst>
                  <a:gd name="connsiteX0" fmla="*/ 236625 w 431850"/>
                  <a:gd name="connsiteY0" fmla="*/ 964 h 329695"/>
                  <a:gd name="connsiteX1" fmla="*/ 420775 w 431850"/>
                  <a:gd name="connsiteY1" fmla="*/ 48589 h 329695"/>
                  <a:gd name="connsiteX2" fmla="*/ 406487 w 431850"/>
                  <a:gd name="connsiteY2" fmla="*/ 207339 h 329695"/>
                  <a:gd name="connsiteX3" fmla="*/ 368387 w 431850"/>
                  <a:gd name="connsiteY3" fmla="*/ 243852 h 329695"/>
                  <a:gd name="connsiteX4" fmla="*/ 246150 w 431850"/>
                  <a:gd name="connsiteY4" fmla="*/ 261314 h 329695"/>
                  <a:gd name="connsiteX5" fmla="*/ 147725 w 431850"/>
                  <a:gd name="connsiteY5" fmla="*/ 318464 h 329695"/>
                  <a:gd name="connsiteX6" fmla="*/ 146137 w 431850"/>
                  <a:gd name="connsiteY6" fmla="*/ 326402 h 329695"/>
                  <a:gd name="connsiteX7" fmla="*/ 338225 w 431850"/>
                  <a:gd name="connsiteY7" fmla="*/ 278777 h 329695"/>
                  <a:gd name="connsiteX8" fmla="*/ 360450 w 431850"/>
                  <a:gd name="connsiteY8" fmla="*/ 234327 h 329695"/>
                  <a:gd name="connsiteX9" fmla="*/ 379500 w 431850"/>
                  <a:gd name="connsiteY9" fmla="*/ 148602 h 329695"/>
                  <a:gd name="connsiteX10" fmla="*/ 389025 w 431850"/>
                  <a:gd name="connsiteY10" fmla="*/ 161302 h 329695"/>
                  <a:gd name="connsiteX11" fmla="*/ 358862 w 431850"/>
                  <a:gd name="connsiteY11" fmla="*/ 83514 h 329695"/>
                  <a:gd name="connsiteX12" fmla="*/ 260437 w 431850"/>
                  <a:gd name="connsiteY12" fmla="*/ 59702 h 329695"/>
                  <a:gd name="connsiteX13" fmla="*/ 87 w 431850"/>
                  <a:gd name="connsiteY13" fmla="*/ 81927 h 329695"/>
                  <a:gd name="connsiteX14" fmla="*/ 236625 w 431850"/>
                  <a:gd name="connsiteY14" fmla="*/ 964 h 329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850" h="329695">
                    <a:moveTo>
                      <a:pt x="236625" y="964"/>
                    </a:moveTo>
                    <a:cubicBezTo>
                      <a:pt x="306740" y="-4592"/>
                      <a:pt x="392465" y="14193"/>
                      <a:pt x="420775" y="48589"/>
                    </a:cubicBezTo>
                    <a:cubicBezTo>
                      <a:pt x="449085" y="82985"/>
                      <a:pt x="415218" y="174795"/>
                      <a:pt x="406487" y="207339"/>
                    </a:cubicBezTo>
                    <a:cubicBezTo>
                      <a:pt x="397756" y="239883"/>
                      <a:pt x="395110" y="234856"/>
                      <a:pt x="368387" y="243852"/>
                    </a:cubicBezTo>
                    <a:cubicBezTo>
                      <a:pt x="341664" y="252848"/>
                      <a:pt x="282927" y="248879"/>
                      <a:pt x="246150" y="261314"/>
                    </a:cubicBezTo>
                    <a:cubicBezTo>
                      <a:pt x="209373" y="273749"/>
                      <a:pt x="164394" y="307616"/>
                      <a:pt x="147725" y="318464"/>
                    </a:cubicBezTo>
                    <a:cubicBezTo>
                      <a:pt x="131056" y="329312"/>
                      <a:pt x="114387" y="333017"/>
                      <a:pt x="146137" y="326402"/>
                    </a:cubicBezTo>
                    <a:cubicBezTo>
                      <a:pt x="177887" y="319788"/>
                      <a:pt x="302506" y="294123"/>
                      <a:pt x="338225" y="278777"/>
                    </a:cubicBezTo>
                    <a:cubicBezTo>
                      <a:pt x="373944" y="263431"/>
                      <a:pt x="353571" y="256023"/>
                      <a:pt x="360450" y="234327"/>
                    </a:cubicBezTo>
                    <a:cubicBezTo>
                      <a:pt x="367329" y="212631"/>
                      <a:pt x="374738" y="160773"/>
                      <a:pt x="379500" y="148602"/>
                    </a:cubicBezTo>
                    <a:cubicBezTo>
                      <a:pt x="384262" y="136431"/>
                      <a:pt x="392465" y="172150"/>
                      <a:pt x="389025" y="161302"/>
                    </a:cubicBezTo>
                    <a:cubicBezTo>
                      <a:pt x="385585" y="150454"/>
                      <a:pt x="380293" y="100447"/>
                      <a:pt x="358862" y="83514"/>
                    </a:cubicBezTo>
                    <a:cubicBezTo>
                      <a:pt x="337431" y="66581"/>
                      <a:pt x="320233" y="59966"/>
                      <a:pt x="260437" y="59702"/>
                    </a:cubicBezTo>
                    <a:cubicBezTo>
                      <a:pt x="200641" y="59438"/>
                      <a:pt x="4585" y="86954"/>
                      <a:pt x="87" y="81927"/>
                    </a:cubicBezTo>
                    <a:cubicBezTo>
                      <a:pt x="-4411" y="76900"/>
                      <a:pt x="166510" y="6520"/>
                      <a:pt x="236625" y="96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BF14087B-9EDC-4817-8F58-495C072667ED}"/>
                  </a:ext>
                </a:extLst>
              </p:cNvPr>
              <p:cNvSpPr/>
              <p:nvPr/>
            </p:nvSpPr>
            <p:spPr>
              <a:xfrm>
                <a:off x="6495918" y="4025896"/>
                <a:ext cx="413054" cy="147667"/>
              </a:xfrm>
              <a:custGeom>
                <a:avLst/>
                <a:gdLst>
                  <a:gd name="connsiteX0" fmla="*/ 132 w 413054"/>
                  <a:gd name="connsiteY0" fmla="*/ 147642 h 147667"/>
                  <a:gd name="connsiteX1" fmla="*/ 150945 w 413054"/>
                  <a:gd name="connsiteY1" fmla="*/ 88904 h 147667"/>
                  <a:gd name="connsiteX2" fmla="*/ 201745 w 413054"/>
                  <a:gd name="connsiteY2" fmla="*/ 85729 h 147667"/>
                  <a:gd name="connsiteX3" fmla="*/ 276357 w 413054"/>
                  <a:gd name="connsiteY3" fmla="*/ 60329 h 147667"/>
                  <a:gd name="connsiteX4" fmla="*/ 412882 w 413054"/>
                  <a:gd name="connsiteY4" fmla="*/ 4 h 147667"/>
                  <a:gd name="connsiteX5" fmla="*/ 246195 w 413054"/>
                  <a:gd name="connsiteY5" fmla="*/ 63504 h 147667"/>
                  <a:gd name="connsiteX6" fmla="*/ 177932 w 413054"/>
                  <a:gd name="connsiteY6" fmla="*/ 74617 h 147667"/>
                  <a:gd name="connsiteX7" fmla="*/ 228732 w 413054"/>
                  <a:gd name="connsiteY7" fmla="*/ 66679 h 147667"/>
                  <a:gd name="connsiteX8" fmla="*/ 217620 w 413054"/>
                  <a:gd name="connsiteY8" fmla="*/ 63504 h 147667"/>
                  <a:gd name="connsiteX9" fmla="*/ 50932 w 413054"/>
                  <a:gd name="connsiteY9" fmla="*/ 39692 h 147667"/>
                  <a:gd name="connsiteX10" fmla="*/ 192220 w 413054"/>
                  <a:gd name="connsiteY10" fmla="*/ 66679 h 147667"/>
                  <a:gd name="connsiteX11" fmla="*/ 125545 w 413054"/>
                  <a:gd name="connsiteY11" fmla="*/ 80967 h 147667"/>
                  <a:gd name="connsiteX12" fmla="*/ 132 w 413054"/>
                  <a:gd name="connsiteY12" fmla="*/ 147642 h 14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3054" h="147667">
                    <a:moveTo>
                      <a:pt x="132" y="147642"/>
                    </a:moveTo>
                    <a:cubicBezTo>
                      <a:pt x="4365" y="148965"/>
                      <a:pt x="117343" y="99223"/>
                      <a:pt x="150945" y="88904"/>
                    </a:cubicBezTo>
                    <a:cubicBezTo>
                      <a:pt x="184547" y="78585"/>
                      <a:pt x="180843" y="90491"/>
                      <a:pt x="201745" y="85729"/>
                    </a:cubicBezTo>
                    <a:cubicBezTo>
                      <a:pt x="222647" y="80967"/>
                      <a:pt x="241168" y="74616"/>
                      <a:pt x="276357" y="60329"/>
                    </a:cubicBezTo>
                    <a:cubicBezTo>
                      <a:pt x="311546" y="46042"/>
                      <a:pt x="417909" y="-525"/>
                      <a:pt x="412882" y="4"/>
                    </a:cubicBezTo>
                    <a:cubicBezTo>
                      <a:pt x="407855" y="533"/>
                      <a:pt x="285353" y="51069"/>
                      <a:pt x="246195" y="63504"/>
                    </a:cubicBezTo>
                    <a:cubicBezTo>
                      <a:pt x="207037" y="75939"/>
                      <a:pt x="180843" y="74088"/>
                      <a:pt x="177932" y="74617"/>
                    </a:cubicBezTo>
                    <a:cubicBezTo>
                      <a:pt x="175022" y="75146"/>
                      <a:pt x="222117" y="68531"/>
                      <a:pt x="228732" y="66679"/>
                    </a:cubicBezTo>
                    <a:lnTo>
                      <a:pt x="217620" y="63504"/>
                    </a:lnTo>
                    <a:lnTo>
                      <a:pt x="50932" y="39692"/>
                    </a:lnTo>
                    <a:cubicBezTo>
                      <a:pt x="46699" y="40221"/>
                      <a:pt x="179785" y="59800"/>
                      <a:pt x="192220" y="66679"/>
                    </a:cubicBezTo>
                    <a:cubicBezTo>
                      <a:pt x="204655" y="73558"/>
                      <a:pt x="156766" y="68532"/>
                      <a:pt x="125545" y="80967"/>
                    </a:cubicBezTo>
                    <a:cubicBezTo>
                      <a:pt x="94324" y="93402"/>
                      <a:pt x="-4101" y="146319"/>
                      <a:pt x="132" y="1476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1ED28020-A92B-4F9B-8E65-D6CAB5F4F021}"/>
                  </a:ext>
                </a:extLst>
              </p:cNvPr>
              <p:cNvSpPr/>
              <p:nvPr/>
            </p:nvSpPr>
            <p:spPr>
              <a:xfrm>
                <a:off x="6574972" y="4048125"/>
                <a:ext cx="519855" cy="134595"/>
              </a:xfrm>
              <a:custGeom>
                <a:avLst/>
                <a:gdLst>
                  <a:gd name="connsiteX0" fmla="*/ 400503 w 519855"/>
                  <a:gd name="connsiteY0" fmla="*/ 0 h 134595"/>
                  <a:gd name="connsiteX1" fmla="*/ 221116 w 519855"/>
                  <a:gd name="connsiteY1" fmla="*/ 63500 h 134595"/>
                  <a:gd name="connsiteX2" fmla="*/ 89353 w 519855"/>
                  <a:gd name="connsiteY2" fmla="*/ 98425 h 134595"/>
                  <a:gd name="connsiteX3" fmla="*/ 73478 w 519855"/>
                  <a:gd name="connsiteY3" fmla="*/ 106363 h 134595"/>
                  <a:gd name="connsiteX4" fmla="*/ 251278 w 519855"/>
                  <a:gd name="connsiteY4" fmla="*/ 84138 h 134595"/>
                  <a:gd name="connsiteX5" fmla="*/ 468766 w 519855"/>
                  <a:gd name="connsiteY5" fmla="*/ 60325 h 134595"/>
                  <a:gd name="connsiteX6" fmla="*/ 516391 w 519855"/>
                  <a:gd name="connsiteY6" fmla="*/ 60325 h 134595"/>
                  <a:gd name="connsiteX7" fmla="*/ 403678 w 519855"/>
                  <a:gd name="connsiteY7" fmla="*/ 79375 h 134595"/>
                  <a:gd name="connsiteX8" fmla="*/ 275091 w 519855"/>
                  <a:gd name="connsiteY8" fmla="*/ 112713 h 134595"/>
                  <a:gd name="connsiteX9" fmla="*/ 453 w 519855"/>
                  <a:gd name="connsiteY9" fmla="*/ 133350 h 134595"/>
                  <a:gd name="connsiteX10" fmla="*/ 205241 w 519855"/>
                  <a:gd name="connsiteY10" fmla="*/ 76200 h 134595"/>
                  <a:gd name="connsiteX11" fmla="*/ 400503 w 519855"/>
                  <a:gd name="connsiteY11" fmla="*/ 0 h 13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9855" h="134595">
                    <a:moveTo>
                      <a:pt x="400503" y="0"/>
                    </a:moveTo>
                    <a:cubicBezTo>
                      <a:pt x="336738" y="23548"/>
                      <a:pt x="272974" y="47096"/>
                      <a:pt x="221116" y="63500"/>
                    </a:cubicBezTo>
                    <a:cubicBezTo>
                      <a:pt x="169258" y="79904"/>
                      <a:pt x="113959" y="91281"/>
                      <a:pt x="89353" y="98425"/>
                    </a:cubicBezTo>
                    <a:cubicBezTo>
                      <a:pt x="64747" y="105569"/>
                      <a:pt x="46490" y="108744"/>
                      <a:pt x="73478" y="106363"/>
                    </a:cubicBezTo>
                    <a:cubicBezTo>
                      <a:pt x="100466" y="103982"/>
                      <a:pt x="251278" y="84138"/>
                      <a:pt x="251278" y="84138"/>
                    </a:cubicBezTo>
                    <a:lnTo>
                      <a:pt x="468766" y="60325"/>
                    </a:lnTo>
                    <a:cubicBezTo>
                      <a:pt x="512951" y="56356"/>
                      <a:pt x="527239" y="57150"/>
                      <a:pt x="516391" y="60325"/>
                    </a:cubicBezTo>
                    <a:cubicBezTo>
                      <a:pt x="505543" y="63500"/>
                      <a:pt x="443895" y="70644"/>
                      <a:pt x="403678" y="79375"/>
                    </a:cubicBezTo>
                    <a:cubicBezTo>
                      <a:pt x="363461" y="88106"/>
                      <a:pt x="342295" y="103717"/>
                      <a:pt x="275091" y="112713"/>
                    </a:cubicBezTo>
                    <a:cubicBezTo>
                      <a:pt x="207887" y="121709"/>
                      <a:pt x="12095" y="139435"/>
                      <a:pt x="453" y="133350"/>
                    </a:cubicBezTo>
                    <a:cubicBezTo>
                      <a:pt x="-11189" y="127265"/>
                      <a:pt x="205241" y="76200"/>
                      <a:pt x="205241" y="76200"/>
                    </a:cubicBezTo>
                    <a:lnTo>
                      <a:pt x="400503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0D537E07-4893-42BB-867F-42E6B51AEA38}"/>
                  </a:ext>
                </a:extLst>
              </p:cNvPr>
              <p:cNvSpPr/>
              <p:nvPr/>
            </p:nvSpPr>
            <p:spPr>
              <a:xfrm>
                <a:off x="6181925" y="3886136"/>
                <a:ext cx="365178" cy="296794"/>
              </a:xfrm>
              <a:custGeom>
                <a:avLst/>
                <a:gdLst>
                  <a:gd name="connsiteX0" fmla="*/ 188713 w 365178"/>
                  <a:gd name="connsiteY0" fmla="*/ 3239 h 296794"/>
                  <a:gd name="connsiteX1" fmla="*/ 301425 w 365178"/>
                  <a:gd name="connsiteY1" fmla="*/ 109602 h 296794"/>
                  <a:gd name="connsiteX2" fmla="*/ 272850 w 365178"/>
                  <a:gd name="connsiteY2" fmla="*/ 181039 h 296794"/>
                  <a:gd name="connsiteX3" fmla="*/ 177600 w 365178"/>
                  <a:gd name="connsiteY3" fmla="*/ 246127 h 296794"/>
                  <a:gd name="connsiteX4" fmla="*/ 9325 w 365178"/>
                  <a:gd name="connsiteY4" fmla="*/ 293752 h 296794"/>
                  <a:gd name="connsiteX5" fmla="*/ 20438 w 365178"/>
                  <a:gd name="connsiteY5" fmla="*/ 292164 h 296794"/>
                  <a:gd name="connsiteX6" fmla="*/ 271263 w 365178"/>
                  <a:gd name="connsiteY6" fmla="*/ 257239 h 296794"/>
                  <a:gd name="connsiteX7" fmla="*/ 358575 w 365178"/>
                  <a:gd name="connsiteY7" fmla="*/ 179452 h 296794"/>
                  <a:gd name="connsiteX8" fmla="*/ 350638 w 365178"/>
                  <a:gd name="connsiteY8" fmla="*/ 65152 h 296794"/>
                  <a:gd name="connsiteX9" fmla="*/ 283963 w 365178"/>
                  <a:gd name="connsiteY9" fmla="*/ 30227 h 296794"/>
                  <a:gd name="connsiteX10" fmla="*/ 188713 w 365178"/>
                  <a:gd name="connsiteY10" fmla="*/ 3239 h 296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5178" h="296794">
                    <a:moveTo>
                      <a:pt x="188713" y="3239"/>
                    </a:moveTo>
                    <a:cubicBezTo>
                      <a:pt x="191623" y="16468"/>
                      <a:pt x="287402" y="79969"/>
                      <a:pt x="301425" y="109602"/>
                    </a:cubicBezTo>
                    <a:cubicBezTo>
                      <a:pt x="315448" y="139235"/>
                      <a:pt x="293487" y="158285"/>
                      <a:pt x="272850" y="181039"/>
                    </a:cubicBezTo>
                    <a:cubicBezTo>
                      <a:pt x="252213" y="203793"/>
                      <a:pt x="221521" y="227341"/>
                      <a:pt x="177600" y="246127"/>
                    </a:cubicBezTo>
                    <a:cubicBezTo>
                      <a:pt x="133679" y="264913"/>
                      <a:pt x="35519" y="286079"/>
                      <a:pt x="9325" y="293752"/>
                    </a:cubicBezTo>
                    <a:cubicBezTo>
                      <a:pt x="-16869" y="301425"/>
                      <a:pt x="20438" y="292164"/>
                      <a:pt x="20438" y="292164"/>
                    </a:cubicBezTo>
                    <a:cubicBezTo>
                      <a:pt x="64094" y="286079"/>
                      <a:pt x="214907" y="276024"/>
                      <a:pt x="271263" y="257239"/>
                    </a:cubicBezTo>
                    <a:cubicBezTo>
                      <a:pt x="327619" y="238454"/>
                      <a:pt x="345346" y="211467"/>
                      <a:pt x="358575" y="179452"/>
                    </a:cubicBezTo>
                    <a:cubicBezTo>
                      <a:pt x="371804" y="147437"/>
                      <a:pt x="363073" y="90023"/>
                      <a:pt x="350638" y="65152"/>
                    </a:cubicBezTo>
                    <a:cubicBezTo>
                      <a:pt x="338203" y="40281"/>
                      <a:pt x="309892" y="39487"/>
                      <a:pt x="283963" y="30227"/>
                    </a:cubicBezTo>
                    <a:cubicBezTo>
                      <a:pt x="258034" y="20967"/>
                      <a:pt x="185803" y="-9990"/>
                      <a:pt x="188713" y="323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AF7128AF-0A28-4518-A02A-2EB91025BE2C}"/>
                  </a:ext>
                </a:extLst>
              </p:cNvPr>
              <p:cNvSpPr/>
              <p:nvPr/>
            </p:nvSpPr>
            <p:spPr>
              <a:xfrm>
                <a:off x="5271711" y="4132236"/>
                <a:ext cx="213681" cy="90388"/>
              </a:xfrm>
              <a:custGeom>
                <a:avLst/>
                <a:gdLst>
                  <a:gd name="connsiteX0" fmla="*/ 377 w 213681"/>
                  <a:gd name="connsiteY0" fmla="*/ 57177 h 90388"/>
                  <a:gd name="connsiteX1" fmla="*/ 140077 w 213681"/>
                  <a:gd name="connsiteY1" fmla="*/ 25427 h 90388"/>
                  <a:gd name="connsiteX2" fmla="*/ 213102 w 213681"/>
                  <a:gd name="connsiteY2" fmla="*/ 27 h 90388"/>
                  <a:gd name="connsiteX3" fmla="*/ 173414 w 213681"/>
                  <a:gd name="connsiteY3" fmla="*/ 30189 h 90388"/>
                  <a:gd name="connsiteX4" fmla="*/ 157539 w 213681"/>
                  <a:gd name="connsiteY4" fmla="*/ 85752 h 90388"/>
                  <a:gd name="connsiteX5" fmla="*/ 100389 w 213681"/>
                  <a:gd name="connsiteY5" fmla="*/ 84164 h 90388"/>
                  <a:gd name="connsiteX6" fmla="*/ 377 w 213681"/>
                  <a:gd name="connsiteY6" fmla="*/ 57177 h 9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681" h="90388">
                    <a:moveTo>
                      <a:pt x="377" y="57177"/>
                    </a:moveTo>
                    <a:cubicBezTo>
                      <a:pt x="6992" y="47387"/>
                      <a:pt x="104623" y="34952"/>
                      <a:pt x="140077" y="25427"/>
                    </a:cubicBezTo>
                    <a:cubicBezTo>
                      <a:pt x="175531" y="15902"/>
                      <a:pt x="207546" y="-767"/>
                      <a:pt x="213102" y="27"/>
                    </a:cubicBezTo>
                    <a:cubicBezTo>
                      <a:pt x="218658" y="821"/>
                      <a:pt x="182674" y="15902"/>
                      <a:pt x="173414" y="30189"/>
                    </a:cubicBezTo>
                    <a:cubicBezTo>
                      <a:pt x="164154" y="44476"/>
                      <a:pt x="169710" y="76756"/>
                      <a:pt x="157539" y="85752"/>
                    </a:cubicBezTo>
                    <a:cubicBezTo>
                      <a:pt x="145368" y="94748"/>
                      <a:pt x="124731" y="88662"/>
                      <a:pt x="100389" y="84164"/>
                    </a:cubicBezTo>
                    <a:cubicBezTo>
                      <a:pt x="76047" y="79666"/>
                      <a:pt x="-6238" y="66967"/>
                      <a:pt x="377" y="57177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: 図形 501">
                <a:extLst>
                  <a:ext uri="{FF2B5EF4-FFF2-40B4-BE49-F238E27FC236}">
                    <a16:creationId xmlns:a16="http://schemas.microsoft.com/office/drawing/2014/main" id="{4A16A108-B2C6-430F-8763-FFFB46F33162}"/>
                  </a:ext>
                </a:extLst>
              </p:cNvPr>
              <p:cNvSpPr/>
              <p:nvPr/>
            </p:nvSpPr>
            <p:spPr>
              <a:xfrm>
                <a:off x="5333667" y="4197138"/>
                <a:ext cx="141048" cy="135150"/>
              </a:xfrm>
              <a:custGeom>
                <a:avLst/>
                <a:gdLst>
                  <a:gd name="connsiteX0" fmla="*/ 82883 w 141048"/>
                  <a:gd name="connsiteY0" fmla="*/ 212 h 135150"/>
                  <a:gd name="connsiteX1" fmla="*/ 136858 w 141048"/>
                  <a:gd name="connsiteY1" fmla="*/ 101812 h 135150"/>
                  <a:gd name="connsiteX2" fmla="*/ 133683 w 141048"/>
                  <a:gd name="connsiteY2" fmla="*/ 119275 h 135150"/>
                  <a:gd name="connsiteX3" fmla="*/ 103521 w 141048"/>
                  <a:gd name="connsiteY3" fmla="*/ 135150 h 135150"/>
                  <a:gd name="connsiteX4" fmla="*/ 13033 w 141048"/>
                  <a:gd name="connsiteY4" fmla="*/ 128800 h 135150"/>
                  <a:gd name="connsiteX5" fmla="*/ 3508 w 141048"/>
                  <a:gd name="connsiteY5" fmla="*/ 127212 h 135150"/>
                  <a:gd name="connsiteX6" fmla="*/ 41608 w 141048"/>
                  <a:gd name="connsiteY6" fmla="*/ 103400 h 135150"/>
                  <a:gd name="connsiteX7" fmla="*/ 59071 w 141048"/>
                  <a:gd name="connsiteY7" fmla="*/ 74825 h 135150"/>
                  <a:gd name="connsiteX8" fmla="*/ 82883 w 141048"/>
                  <a:gd name="connsiteY8" fmla="*/ 212 h 13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048" h="135150">
                    <a:moveTo>
                      <a:pt x="82883" y="212"/>
                    </a:moveTo>
                    <a:cubicBezTo>
                      <a:pt x="95847" y="4710"/>
                      <a:pt x="128391" y="81968"/>
                      <a:pt x="136858" y="101812"/>
                    </a:cubicBezTo>
                    <a:cubicBezTo>
                      <a:pt x="145325" y="121656"/>
                      <a:pt x="139239" y="113719"/>
                      <a:pt x="133683" y="119275"/>
                    </a:cubicBezTo>
                    <a:cubicBezTo>
                      <a:pt x="128127" y="124831"/>
                      <a:pt x="123629" y="133563"/>
                      <a:pt x="103521" y="135150"/>
                    </a:cubicBezTo>
                    <a:lnTo>
                      <a:pt x="13033" y="128800"/>
                    </a:lnTo>
                    <a:cubicBezTo>
                      <a:pt x="-3636" y="127477"/>
                      <a:pt x="-1254" y="131445"/>
                      <a:pt x="3508" y="127212"/>
                    </a:cubicBezTo>
                    <a:cubicBezTo>
                      <a:pt x="8270" y="122979"/>
                      <a:pt x="32348" y="112131"/>
                      <a:pt x="41608" y="103400"/>
                    </a:cubicBezTo>
                    <a:cubicBezTo>
                      <a:pt x="50868" y="94669"/>
                      <a:pt x="49281" y="85673"/>
                      <a:pt x="59071" y="74825"/>
                    </a:cubicBezTo>
                    <a:cubicBezTo>
                      <a:pt x="68861" y="63977"/>
                      <a:pt x="69919" y="-4286"/>
                      <a:pt x="82883" y="21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A1D24C4B-69DA-471F-A794-941E1E35ABDD}"/>
                  </a:ext>
                </a:extLst>
              </p:cNvPr>
              <p:cNvSpPr/>
              <p:nvPr/>
            </p:nvSpPr>
            <p:spPr>
              <a:xfrm>
                <a:off x="5669357" y="4354145"/>
                <a:ext cx="60047" cy="167554"/>
              </a:xfrm>
              <a:custGeom>
                <a:avLst/>
                <a:gdLst>
                  <a:gd name="connsiteX0" fmla="*/ 20243 w 60047"/>
                  <a:gd name="connsiteY0" fmla="*/ 368 h 167554"/>
                  <a:gd name="connsiteX1" fmla="*/ 59931 w 60047"/>
                  <a:gd name="connsiteY1" fmla="*/ 140068 h 167554"/>
                  <a:gd name="connsiteX2" fmla="*/ 31356 w 60047"/>
                  <a:gd name="connsiteY2" fmla="*/ 163880 h 167554"/>
                  <a:gd name="connsiteX3" fmla="*/ 1193 w 60047"/>
                  <a:gd name="connsiteY3" fmla="*/ 160705 h 167554"/>
                  <a:gd name="connsiteX4" fmla="*/ 9131 w 60047"/>
                  <a:gd name="connsiteY4" fmla="*/ 100380 h 167554"/>
                  <a:gd name="connsiteX5" fmla="*/ 20243 w 60047"/>
                  <a:gd name="connsiteY5" fmla="*/ 368 h 167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047" h="167554">
                    <a:moveTo>
                      <a:pt x="20243" y="368"/>
                    </a:moveTo>
                    <a:cubicBezTo>
                      <a:pt x="28710" y="6983"/>
                      <a:pt x="58079" y="112816"/>
                      <a:pt x="59931" y="140068"/>
                    </a:cubicBezTo>
                    <a:cubicBezTo>
                      <a:pt x="61783" y="167320"/>
                      <a:pt x="41146" y="160441"/>
                      <a:pt x="31356" y="163880"/>
                    </a:cubicBezTo>
                    <a:cubicBezTo>
                      <a:pt x="21566" y="167319"/>
                      <a:pt x="4897" y="171288"/>
                      <a:pt x="1193" y="160705"/>
                    </a:cubicBezTo>
                    <a:cubicBezTo>
                      <a:pt x="-2511" y="150122"/>
                      <a:pt x="3045" y="122605"/>
                      <a:pt x="9131" y="100380"/>
                    </a:cubicBezTo>
                    <a:cubicBezTo>
                      <a:pt x="15216" y="78155"/>
                      <a:pt x="11776" y="-6247"/>
                      <a:pt x="20243" y="368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3CB2DB9B-F4DE-4D70-B857-FCFC8D4AAC1E}"/>
                  </a:ext>
                </a:extLst>
              </p:cNvPr>
              <p:cNvSpPr/>
              <p:nvPr/>
            </p:nvSpPr>
            <p:spPr>
              <a:xfrm>
                <a:off x="5803429" y="4351155"/>
                <a:ext cx="54599" cy="146475"/>
              </a:xfrm>
              <a:custGeom>
                <a:avLst/>
                <a:gdLst>
                  <a:gd name="connsiteX0" fmla="*/ 8409 w 54599"/>
                  <a:gd name="connsiteY0" fmla="*/ 183 h 146475"/>
                  <a:gd name="connsiteX1" fmla="*/ 54446 w 54599"/>
                  <a:gd name="connsiteY1" fmla="*/ 104958 h 146475"/>
                  <a:gd name="connsiteX2" fmla="*/ 22696 w 54599"/>
                  <a:gd name="connsiteY2" fmla="*/ 127183 h 146475"/>
                  <a:gd name="connsiteX3" fmla="*/ 5234 w 54599"/>
                  <a:gd name="connsiteY3" fmla="*/ 144645 h 146475"/>
                  <a:gd name="connsiteX4" fmla="*/ 471 w 54599"/>
                  <a:gd name="connsiteY4" fmla="*/ 81145 h 146475"/>
                  <a:gd name="connsiteX5" fmla="*/ 8409 w 54599"/>
                  <a:gd name="connsiteY5" fmla="*/ 183 h 146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599" h="146475">
                    <a:moveTo>
                      <a:pt x="8409" y="183"/>
                    </a:moveTo>
                    <a:cubicBezTo>
                      <a:pt x="17405" y="4152"/>
                      <a:pt x="52065" y="83791"/>
                      <a:pt x="54446" y="104958"/>
                    </a:cubicBezTo>
                    <a:cubicBezTo>
                      <a:pt x="56827" y="126125"/>
                      <a:pt x="30898" y="120569"/>
                      <a:pt x="22696" y="127183"/>
                    </a:cubicBezTo>
                    <a:cubicBezTo>
                      <a:pt x="14494" y="133798"/>
                      <a:pt x="8938" y="152318"/>
                      <a:pt x="5234" y="144645"/>
                    </a:cubicBezTo>
                    <a:cubicBezTo>
                      <a:pt x="1530" y="136972"/>
                      <a:pt x="1529" y="104693"/>
                      <a:pt x="471" y="81145"/>
                    </a:cubicBezTo>
                    <a:cubicBezTo>
                      <a:pt x="-587" y="57597"/>
                      <a:pt x="-587" y="-3786"/>
                      <a:pt x="8409" y="18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79556970-01ED-4CC5-A0DC-867780E2ACD4}"/>
                  </a:ext>
                </a:extLst>
              </p:cNvPr>
              <p:cNvSpPr/>
              <p:nvPr/>
            </p:nvSpPr>
            <p:spPr>
              <a:xfrm>
                <a:off x="5007408" y="4100550"/>
                <a:ext cx="198241" cy="109121"/>
              </a:xfrm>
              <a:custGeom>
                <a:avLst/>
                <a:gdLst>
                  <a:gd name="connsiteX0" fmla="*/ 194830 w 198241"/>
                  <a:gd name="connsiteY0" fmla="*/ 104738 h 109121"/>
                  <a:gd name="connsiteX1" fmla="*/ 159905 w 198241"/>
                  <a:gd name="connsiteY1" fmla="*/ 12663 h 109121"/>
                  <a:gd name="connsiteX2" fmla="*/ 129742 w 198241"/>
                  <a:gd name="connsiteY2" fmla="*/ 3138 h 109121"/>
                  <a:gd name="connsiteX3" fmla="*/ 12267 w 198241"/>
                  <a:gd name="connsiteY3" fmla="*/ 34888 h 109121"/>
                  <a:gd name="connsiteX4" fmla="*/ 4330 w 198241"/>
                  <a:gd name="connsiteY4" fmla="*/ 57113 h 109121"/>
                  <a:gd name="connsiteX5" fmla="*/ 18617 w 198241"/>
                  <a:gd name="connsiteY5" fmla="*/ 84100 h 109121"/>
                  <a:gd name="connsiteX6" fmla="*/ 69417 w 198241"/>
                  <a:gd name="connsiteY6" fmla="*/ 93625 h 109121"/>
                  <a:gd name="connsiteX7" fmla="*/ 194830 w 198241"/>
                  <a:gd name="connsiteY7" fmla="*/ 104738 h 10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241" h="109121">
                    <a:moveTo>
                      <a:pt x="194830" y="104738"/>
                    </a:moveTo>
                    <a:cubicBezTo>
                      <a:pt x="209911" y="91244"/>
                      <a:pt x="170753" y="29596"/>
                      <a:pt x="159905" y="12663"/>
                    </a:cubicBezTo>
                    <a:cubicBezTo>
                      <a:pt x="149057" y="-4270"/>
                      <a:pt x="154348" y="-566"/>
                      <a:pt x="129742" y="3138"/>
                    </a:cubicBezTo>
                    <a:cubicBezTo>
                      <a:pt x="105136" y="6842"/>
                      <a:pt x="33169" y="25892"/>
                      <a:pt x="12267" y="34888"/>
                    </a:cubicBezTo>
                    <a:cubicBezTo>
                      <a:pt x="-8635" y="43884"/>
                      <a:pt x="3272" y="48911"/>
                      <a:pt x="4330" y="57113"/>
                    </a:cubicBezTo>
                    <a:cubicBezTo>
                      <a:pt x="5388" y="65315"/>
                      <a:pt x="7769" y="78015"/>
                      <a:pt x="18617" y="84100"/>
                    </a:cubicBezTo>
                    <a:cubicBezTo>
                      <a:pt x="29465" y="90185"/>
                      <a:pt x="38990" y="90715"/>
                      <a:pt x="69417" y="93625"/>
                    </a:cubicBezTo>
                    <a:cubicBezTo>
                      <a:pt x="99844" y="96535"/>
                      <a:pt x="179749" y="118232"/>
                      <a:pt x="194830" y="1047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: 図形 508">
                <a:extLst>
                  <a:ext uri="{FF2B5EF4-FFF2-40B4-BE49-F238E27FC236}">
                    <a16:creationId xmlns:a16="http://schemas.microsoft.com/office/drawing/2014/main" id="{6A8A660D-EBC1-4FD9-877C-A1D2F98A0B88}"/>
                  </a:ext>
                </a:extLst>
              </p:cNvPr>
              <p:cNvSpPr/>
              <p:nvPr/>
            </p:nvSpPr>
            <p:spPr>
              <a:xfrm>
                <a:off x="4154488" y="4179888"/>
                <a:ext cx="1088455" cy="34925"/>
              </a:xfrm>
              <a:custGeom>
                <a:avLst/>
                <a:gdLst>
                  <a:gd name="connsiteX0" fmla="*/ 0 w 1088455"/>
                  <a:gd name="connsiteY0" fmla="*/ 25400 h 34925"/>
                  <a:gd name="connsiteX1" fmla="*/ 58737 w 1088455"/>
                  <a:gd name="connsiteY1" fmla="*/ 25400 h 34925"/>
                  <a:gd name="connsiteX2" fmla="*/ 481012 w 1088455"/>
                  <a:gd name="connsiteY2" fmla="*/ 23812 h 34925"/>
                  <a:gd name="connsiteX3" fmla="*/ 469900 w 1088455"/>
                  <a:gd name="connsiteY3" fmla="*/ 23812 h 34925"/>
                  <a:gd name="connsiteX4" fmla="*/ 685800 w 1088455"/>
                  <a:gd name="connsiteY4" fmla="*/ 25400 h 34925"/>
                  <a:gd name="connsiteX5" fmla="*/ 688975 w 1088455"/>
                  <a:gd name="connsiteY5" fmla="*/ 25400 h 34925"/>
                  <a:gd name="connsiteX6" fmla="*/ 1079500 w 1088455"/>
                  <a:gd name="connsiteY6" fmla="*/ 34925 h 34925"/>
                  <a:gd name="connsiteX7" fmla="*/ 950912 w 1088455"/>
                  <a:gd name="connsiteY7" fmla="*/ 17462 h 34925"/>
                  <a:gd name="connsiteX8" fmla="*/ 812800 w 1088455"/>
                  <a:gd name="connsiteY8" fmla="*/ 0 h 34925"/>
                  <a:gd name="connsiteX9" fmla="*/ 581025 w 1088455"/>
                  <a:gd name="connsiteY9" fmla="*/ 6350 h 34925"/>
                  <a:gd name="connsiteX10" fmla="*/ 450850 w 1088455"/>
                  <a:gd name="connsiteY10" fmla="*/ 12700 h 34925"/>
                  <a:gd name="connsiteX11" fmla="*/ 0 w 1088455"/>
                  <a:gd name="connsiteY11" fmla="*/ 25400 h 3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8455" h="34925">
                    <a:moveTo>
                      <a:pt x="0" y="25400"/>
                    </a:moveTo>
                    <a:lnTo>
                      <a:pt x="58737" y="25400"/>
                    </a:lnTo>
                    <a:lnTo>
                      <a:pt x="481012" y="23812"/>
                    </a:lnTo>
                    <a:lnTo>
                      <a:pt x="469900" y="23812"/>
                    </a:lnTo>
                    <a:lnTo>
                      <a:pt x="685800" y="25400"/>
                    </a:lnTo>
                    <a:lnTo>
                      <a:pt x="688975" y="25400"/>
                    </a:lnTo>
                    <a:lnTo>
                      <a:pt x="1079500" y="34925"/>
                    </a:lnTo>
                    <a:cubicBezTo>
                      <a:pt x="1123156" y="33602"/>
                      <a:pt x="995362" y="23283"/>
                      <a:pt x="950912" y="17462"/>
                    </a:cubicBezTo>
                    <a:cubicBezTo>
                      <a:pt x="906462" y="11641"/>
                      <a:pt x="874448" y="1852"/>
                      <a:pt x="812800" y="0"/>
                    </a:cubicBezTo>
                    <a:lnTo>
                      <a:pt x="581025" y="6350"/>
                    </a:lnTo>
                    <a:cubicBezTo>
                      <a:pt x="520700" y="8467"/>
                      <a:pt x="450850" y="12700"/>
                      <a:pt x="450850" y="12700"/>
                    </a:cubicBezTo>
                    <a:lnTo>
                      <a:pt x="0" y="254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57" name="グループ化 556">
                <a:extLst>
                  <a:ext uri="{FF2B5EF4-FFF2-40B4-BE49-F238E27FC236}">
                    <a16:creationId xmlns:a16="http://schemas.microsoft.com/office/drawing/2014/main" id="{F4509FE4-5E45-4F98-9C9D-6C0E39937919}"/>
                  </a:ext>
                </a:extLst>
              </p:cNvPr>
              <p:cNvGrpSpPr/>
              <p:nvPr/>
            </p:nvGrpSpPr>
            <p:grpSpPr>
              <a:xfrm>
                <a:off x="4054475" y="4198886"/>
                <a:ext cx="1214132" cy="1555154"/>
                <a:chOff x="4054475" y="4198886"/>
                <a:chExt cx="1214132" cy="1555154"/>
              </a:xfrm>
            </p:grpSpPr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AEBA0621-63D5-4A2D-8190-5D3F1D7ED4B5}"/>
                    </a:ext>
                  </a:extLst>
                </p:cNvPr>
                <p:cNvSpPr/>
                <p:nvPr/>
              </p:nvSpPr>
              <p:spPr>
                <a:xfrm>
                  <a:off x="4114470" y="4198886"/>
                  <a:ext cx="632155" cy="25452"/>
                </a:xfrm>
                <a:custGeom>
                  <a:avLst/>
                  <a:gdLst>
                    <a:gd name="connsiteX0" fmla="*/ 632155 w 632155"/>
                    <a:gd name="connsiteY0" fmla="*/ 25452 h 25452"/>
                    <a:gd name="connsiteX1" fmla="*/ 308305 w 632155"/>
                    <a:gd name="connsiteY1" fmla="*/ 23864 h 25452"/>
                    <a:gd name="connsiteX2" fmla="*/ 386093 w 632155"/>
                    <a:gd name="connsiteY2" fmla="*/ 22277 h 25452"/>
                    <a:gd name="connsiteX3" fmla="*/ 116218 w 632155"/>
                    <a:gd name="connsiteY3" fmla="*/ 20689 h 25452"/>
                    <a:gd name="connsiteX4" fmla="*/ 330 w 632155"/>
                    <a:gd name="connsiteY4" fmla="*/ 23864 h 25452"/>
                    <a:gd name="connsiteX5" fmla="*/ 81293 w 632155"/>
                    <a:gd name="connsiteY5" fmla="*/ 52 h 25452"/>
                    <a:gd name="connsiteX6" fmla="*/ 84468 w 632155"/>
                    <a:gd name="connsiteY6" fmla="*/ 17514 h 25452"/>
                    <a:gd name="connsiteX7" fmla="*/ 333705 w 632155"/>
                    <a:gd name="connsiteY7" fmla="*/ 19102 h 25452"/>
                    <a:gd name="connsiteX8" fmla="*/ 632155 w 632155"/>
                    <a:gd name="connsiteY8" fmla="*/ 25452 h 25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55" h="25452">
                      <a:moveTo>
                        <a:pt x="632155" y="25452"/>
                      </a:moveTo>
                      <a:lnTo>
                        <a:pt x="308305" y="23864"/>
                      </a:lnTo>
                      <a:cubicBezTo>
                        <a:pt x="267295" y="23335"/>
                        <a:pt x="418107" y="22806"/>
                        <a:pt x="386093" y="22277"/>
                      </a:cubicBezTo>
                      <a:cubicBezTo>
                        <a:pt x="354079" y="21748"/>
                        <a:pt x="180512" y="20425"/>
                        <a:pt x="116218" y="20689"/>
                      </a:cubicBezTo>
                      <a:cubicBezTo>
                        <a:pt x="51924" y="20953"/>
                        <a:pt x="6151" y="27303"/>
                        <a:pt x="330" y="23864"/>
                      </a:cubicBezTo>
                      <a:cubicBezTo>
                        <a:pt x="-5491" y="20425"/>
                        <a:pt x="67270" y="1110"/>
                        <a:pt x="81293" y="52"/>
                      </a:cubicBezTo>
                      <a:cubicBezTo>
                        <a:pt x="95316" y="-1006"/>
                        <a:pt x="42399" y="14339"/>
                        <a:pt x="84468" y="17514"/>
                      </a:cubicBezTo>
                      <a:cubicBezTo>
                        <a:pt x="126537" y="20689"/>
                        <a:pt x="333705" y="19102"/>
                        <a:pt x="333705" y="19102"/>
                      </a:cubicBezTo>
                      <a:lnTo>
                        <a:pt x="632155" y="25452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5E9EA4A1-DE35-47B6-914F-F975EA10BE47}"/>
                    </a:ext>
                  </a:extLst>
                </p:cNvPr>
                <p:cNvSpPr/>
                <p:nvPr/>
              </p:nvSpPr>
              <p:spPr>
                <a:xfrm>
                  <a:off x="4646613" y="4211638"/>
                  <a:ext cx="584496" cy="27001"/>
                </a:xfrm>
                <a:custGeom>
                  <a:avLst/>
                  <a:gdLst>
                    <a:gd name="connsiteX0" fmla="*/ 0 w 584496"/>
                    <a:gd name="connsiteY0" fmla="*/ 0 h 27001"/>
                    <a:gd name="connsiteX1" fmla="*/ 53975 w 584496"/>
                    <a:gd name="connsiteY1" fmla="*/ 4762 h 27001"/>
                    <a:gd name="connsiteX2" fmla="*/ 509587 w 584496"/>
                    <a:gd name="connsiteY2" fmla="*/ 19050 h 27001"/>
                    <a:gd name="connsiteX3" fmla="*/ 398462 w 584496"/>
                    <a:gd name="connsiteY3" fmla="*/ 26987 h 27001"/>
                    <a:gd name="connsiteX4" fmla="*/ 584200 w 584496"/>
                    <a:gd name="connsiteY4" fmla="*/ 20637 h 27001"/>
                    <a:gd name="connsiteX5" fmla="*/ 438150 w 584496"/>
                    <a:gd name="connsiteY5" fmla="*/ 7937 h 27001"/>
                    <a:gd name="connsiteX6" fmla="*/ 303212 w 584496"/>
                    <a:gd name="connsiteY6" fmla="*/ 7937 h 27001"/>
                    <a:gd name="connsiteX7" fmla="*/ 0 w 584496"/>
                    <a:gd name="connsiteY7" fmla="*/ 0 h 27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496" h="27001">
                      <a:moveTo>
                        <a:pt x="0" y="0"/>
                      </a:moveTo>
                      <a:lnTo>
                        <a:pt x="53975" y="4762"/>
                      </a:lnTo>
                      <a:lnTo>
                        <a:pt x="509587" y="19050"/>
                      </a:lnTo>
                      <a:lnTo>
                        <a:pt x="398462" y="26987"/>
                      </a:lnTo>
                      <a:cubicBezTo>
                        <a:pt x="410897" y="27251"/>
                        <a:pt x="577585" y="23812"/>
                        <a:pt x="584200" y="20637"/>
                      </a:cubicBezTo>
                      <a:cubicBezTo>
                        <a:pt x="590815" y="17462"/>
                        <a:pt x="484981" y="10054"/>
                        <a:pt x="438150" y="7937"/>
                      </a:cubicBezTo>
                      <a:cubicBezTo>
                        <a:pt x="391319" y="5820"/>
                        <a:pt x="373327" y="9789"/>
                        <a:pt x="303212" y="7937"/>
                      </a:cubicBezTo>
                      <a:cubicBezTo>
                        <a:pt x="233097" y="6085"/>
                        <a:pt x="125279" y="1455"/>
                        <a:pt x="0" y="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2" name="フリーフォーム: 図形 511">
                  <a:extLst>
                    <a:ext uri="{FF2B5EF4-FFF2-40B4-BE49-F238E27FC236}">
                      <a16:creationId xmlns:a16="http://schemas.microsoft.com/office/drawing/2014/main" id="{97198499-8D41-4509-B23F-25F48C993B8B}"/>
                    </a:ext>
                  </a:extLst>
                </p:cNvPr>
                <p:cNvSpPr/>
                <p:nvPr/>
              </p:nvSpPr>
              <p:spPr>
                <a:xfrm>
                  <a:off x="4116388" y="4229100"/>
                  <a:ext cx="1111870" cy="25414"/>
                </a:xfrm>
                <a:custGeom>
                  <a:avLst/>
                  <a:gdLst>
                    <a:gd name="connsiteX0" fmla="*/ 0 w 1111870"/>
                    <a:gd name="connsiteY0" fmla="*/ 12700 h 25414"/>
                    <a:gd name="connsiteX1" fmla="*/ 569912 w 1111870"/>
                    <a:gd name="connsiteY1" fmla="*/ 7938 h 25414"/>
                    <a:gd name="connsiteX2" fmla="*/ 412750 w 1111870"/>
                    <a:gd name="connsiteY2" fmla="*/ 0 h 25414"/>
                    <a:gd name="connsiteX3" fmla="*/ 1027112 w 1111870"/>
                    <a:gd name="connsiteY3" fmla="*/ 17463 h 25414"/>
                    <a:gd name="connsiteX4" fmla="*/ 1106487 w 1111870"/>
                    <a:gd name="connsiteY4" fmla="*/ 17463 h 25414"/>
                    <a:gd name="connsiteX5" fmla="*/ 879475 w 1111870"/>
                    <a:gd name="connsiteY5" fmla="*/ 20638 h 25414"/>
                    <a:gd name="connsiteX6" fmla="*/ 434975 w 1111870"/>
                    <a:gd name="connsiteY6" fmla="*/ 25400 h 25414"/>
                    <a:gd name="connsiteX7" fmla="*/ 212725 w 1111870"/>
                    <a:gd name="connsiteY7" fmla="*/ 22225 h 25414"/>
                    <a:gd name="connsiteX8" fmla="*/ 0 w 1111870"/>
                    <a:gd name="connsiteY8" fmla="*/ 12700 h 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1870" h="25414">
                      <a:moveTo>
                        <a:pt x="0" y="12700"/>
                      </a:moveTo>
                      <a:lnTo>
                        <a:pt x="569912" y="7938"/>
                      </a:lnTo>
                      <a:cubicBezTo>
                        <a:pt x="638704" y="5821"/>
                        <a:pt x="412750" y="0"/>
                        <a:pt x="412750" y="0"/>
                      </a:cubicBezTo>
                      <a:lnTo>
                        <a:pt x="1027112" y="17463"/>
                      </a:lnTo>
                      <a:cubicBezTo>
                        <a:pt x="1142735" y="20374"/>
                        <a:pt x="1106487" y="17463"/>
                        <a:pt x="1106487" y="17463"/>
                      </a:cubicBezTo>
                      <a:lnTo>
                        <a:pt x="879475" y="20638"/>
                      </a:lnTo>
                      <a:lnTo>
                        <a:pt x="434975" y="25400"/>
                      </a:lnTo>
                      <a:cubicBezTo>
                        <a:pt x="323850" y="25665"/>
                        <a:pt x="212725" y="22225"/>
                        <a:pt x="212725" y="22225"/>
                      </a:cubicBezTo>
                      <a:lnTo>
                        <a:pt x="0" y="127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3" name="フリーフォーム: 図形 512">
                  <a:extLst>
                    <a:ext uri="{FF2B5EF4-FFF2-40B4-BE49-F238E27FC236}">
                      <a16:creationId xmlns:a16="http://schemas.microsoft.com/office/drawing/2014/main" id="{382F044F-474E-45EE-8DD1-EC5EE443AD78}"/>
                    </a:ext>
                  </a:extLst>
                </p:cNvPr>
                <p:cNvSpPr/>
                <p:nvPr/>
              </p:nvSpPr>
              <p:spPr>
                <a:xfrm>
                  <a:off x="4110038" y="4248138"/>
                  <a:ext cx="30358" cy="855732"/>
                </a:xfrm>
                <a:custGeom>
                  <a:avLst/>
                  <a:gdLst>
                    <a:gd name="connsiteX0" fmla="*/ 12700 w 30358"/>
                    <a:gd name="connsiteY0" fmla="*/ 12 h 855732"/>
                    <a:gd name="connsiteX1" fmla="*/ 11112 w 30358"/>
                    <a:gd name="connsiteY1" fmla="*/ 327037 h 855732"/>
                    <a:gd name="connsiteX2" fmla="*/ 30162 w 30358"/>
                    <a:gd name="connsiteY2" fmla="*/ 96850 h 855732"/>
                    <a:gd name="connsiteX3" fmla="*/ 20637 w 30358"/>
                    <a:gd name="connsiteY3" fmla="*/ 300050 h 855732"/>
                    <a:gd name="connsiteX4" fmla="*/ 14287 w 30358"/>
                    <a:gd name="connsiteY4" fmla="*/ 614375 h 855732"/>
                    <a:gd name="connsiteX5" fmla="*/ 7937 w 30358"/>
                    <a:gd name="connsiteY5" fmla="*/ 852500 h 855732"/>
                    <a:gd name="connsiteX6" fmla="*/ 0 w 30358"/>
                    <a:gd name="connsiteY6" fmla="*/ 722325 h 855732"/>
                    <a:gd name="connsiteX7" fmla="*/ 7937 w 30358"/>
                    <a:gd name="connsiteY7" fmla="*/ 317512 h 855732"/>
                    <a:gd name="connsiteX8" fmla="*/ 15875 w 30358"/>
                    <a:gd name="connsiteY8" fmla="*/ 314337 h 855732"/>
                    <a:gd name="connsiteX9" fmla="*/ 12700 w 30358"/>
                    <a:gd name="connsiteY9" fmla="*/ 12 h 85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58" h="855732">
                      <a:moveTo>
                        <a:pt x="12700" y="12"/>
                      </a:moveTo>
                      <a:cubicBezTo>
                        <a:pt x="11906" y="2129"/>
                        <a:pt x="8202" y="310897"/>
                        <a:pt x="11112" y="327037"/>
                      </a:cubicBezTo>
                      <a:cubicBezTo>
                        <a:pt x="14022" y="343177"/>
                        <a:pt x="28575" y="101348"/>
                        <a:pt x="30162" y="96850"/>
                      </a:cubicBezTo>
                      <a:cubicBezTo>
                        <a:pt x="31749" y="92352"/>
                        <a:pt x="23283" y="213796"/>
                        <a:pt x="20637" y="300050"/>
                      </a:cubicBezTo>
                      <a:cubicBezTo>
                        <a:pt x="17991" y="386304"/>
                        <a:pt x="16404" y="522300"/>
                        <a:pt x="14287" y="614375"/>
                      </a:cubicBezTo>
                      <a:cubicBezTo>
                        <a:pt x="12170" y="706450"/>
                        <a:pt x="10318" y="834508"/>
                        <a:pt x="7937" y="852500"/>
                      </a:cubicBezTo>
                      <a:cubicBezTo>
                        <a:pt x="5556" y="870492"/>
                        <a:pt x="0" y="811490"/>
                        <a:pt x="0" y="722325"/>
                      </a:cubicBezTo>
                      <a:cubicBezTo>
                        <a:pt x="0" y="633160"/>
                        <a:pt x="5291" y="385510"/>
                        <a:pt x="7937" y="317512"/>
                      </a:cubicBezTo>
                      <a:cubicBezTo>
                        <a:pt x="10583" y="249514"/>
                        <a:pt x="12435" y="366989"/>
                        <a:pt x="15875" y="314337"/>
                      </a:cubicBezTo>
                      <a:cubicBezTo>
                        <a:pt x="19315" y="261685"/>
                        <a:pt x="13494" y="-2105"/>
                        <a:pt x="12700" y="12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4" name="フリーフォーム: 図形 513">
                  <a:extLst>
                    <a:ext uri="{FF2B5EF4-FFF2-40B4-BE49-F238E27FC236}">
                      <a16:creationId xmlns:a16="http://schemas.microsoft.com/office/drawing/2014/main" id="{44AC2952-CC7B-44EC-BBAC-FFAD59AE914F}"/>
                    </a:ext>
                  </a:extLst>
                </p:cNvPr>
                <p:cNvSpPr/>
                <p:nvPr/>
              </p:nvSpPr>
              <p:spPr>
                <a:xfrm>
                  <a:off x="4095750" y="4866175"/>
                  <a:ext cx="35009" cy="552372"/>
                </a:xfrm>
                <a:custGeom>
                  <a:avLst/>
                  <a:gdLst>
                    <a:gd name="connsiteX0" fmla="*/ 1588 w 35009"/>
                    <a:gd name="connsiteY0" fmla="*/ 182075 h 552372"/>
                    <a:gd name="connsiteX1" fmla="*/ 20638 w 35009"/>
                    <a:gd name="connsiteY1" fmla="*/ 402738 h 552372"/>
                    <a:gd name="connsiteX2" fmla="*/ 0 w 35009"/>
                    <a:gd name="connsiteY2" fmla="*/ 324950 h 552372"/>
                    <a:gd name="connsiteX3" fmla="*/ 20638 w 35009"/>
                    <a:gd name="connsiteY3" fmla="*/ 550375 h 552372"/>
                    <a:gd name="connsiteX4" fmla="*/ 22225 w 35009"/>
                    <a:gd name="connsiteY4" fmla="*/ 426550 h 552372"/>
                    <a:gd name="connsiteX5" fmla="*/ 28575 w 35009"/>
                    <a:gd name="connsiteY5" fmla="*/ 275738 h 552372"/>
                    <a:gd name="connsiteX6" fmla="*/ 34925 w 35009"/>
                    <a:gd name="connsiteY6" fmla="*/ 1100 h 552372"/>
                    <a:gd name="connsiteX7" fmla="*/ 1588 w 35009"/>
                    <a:gd name="connsiteY7" fmla="*/ 182075 h 552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009" h="552372">
                      <a:moveTo>
                        <a:pt x="1588" y="182075"/>
                      </a:moveTo>
                      <a:cubicBezTo>
                        <a:pt x="-793" y="249015"/>
                        <a:pt x="20903" y="378926"/>
                        <a:pt x="20638" y="402738"/>
                      </a:cubicBezTo>
                      <a:cubicBezTo>
                        <a:pt x="20373" y="426551"/>
                        <a:pt x="0" y="300344"/>
                        <a:pt x="0" y="324950"/>
                      </a:cubicBezTo>
                      <a:cubicBezTo>
                        <a:pt x="0" y="349556"/>
                        <a:pt x="16934" y="533442"/>
                        <a:pt x="20638" y="550375"/>
                      </a:cubicBezTo>
                      <a:cubicBezTo>
                        <a:pt x="24342" y="567308"/>
                        <a:pt x="20902" y="472323"/>
                        <a:pt x="22225" y="426550"/>
                      </a:cubicBezTo>
                      <a:cubicBezTo>
                        <a:pt x="23548" y="380777"/>
                        <a:pt x="26458" y="346646"/>
                        <a:pt x="28575" y="275738"/>
                      </a:cubicBezTo>
                      <a:cubicBezTo>
                        <a:pt x="30692" y="204830"/>
                        <a:pt x="35719" y="15387"/>
                        <a:pt x="34925" y="1100"/>
                      </a:cubicBezTo>
                      <a:cubicBezTo>
                        <a:pt x="34131" y="-13187"/>
                        <a:pt x="3969" y="115135"/>
                        <a:pt x="1588" y="18207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5" name="フリーフォーム: 図形 514">
                  <a:extLst>
                    <a:ext uri="{FF2B5EF4-FFF2-40B4-BE49-F238E27FC236}">
                      <a16:creationId xmlns:a16="http://schemas.microsoft.com/office/drawing/2014/main" id="{BE88A1CA-DC45-4407-BE8C-679A8226E73C}"/>
                    </a:ext>
                  </a:extLst>
                </p:cNvPr>
                <p:cNvSpPr/>
                <p:nvPr/>
              </p:nvSpPr>
              <p:spPr>
                <a:xfrm>
                  <a:off x="5057775" y="4202051"/>
                  <a:ext cx="210832" cy="374711"/>
                </a:xfrm>
                <a:custGeom>
                  <a:avLst/>
                  <a:gdLst>
                    <a:gd name="connsiteX0" fmla="*/ 0 w 210832"/>
                    <a:gd name="connsiteY0" fmla="*/ 4824 h 374711"/>
                    <a:gd name="connsiteX1" fmla="*/ 200025 w 210832"/>
                    <a:gd name="connsiteY1" fmla="*/ 3237 h 374711"/>
                    <a:gd name="connsiteX2" fmla="*/ 184150 w 210832"/>
                    <a:gd name="connsiteY2" fmla="*/ 46099 h 374711"/>
                    <a:gd name="connsiteX3" fmla="*/ 185738 w 210832"/>
                    <a:gd name="connsiteY3" fmla="*/ 69912 h 374711"/>
                    <a:gd name="connsiteX4" fmla="*/ 182563 w 210832"/>
                    <a:gd name="connsiteY4" fmla="*/ 114362 h 374711"/>
                    <a:gd name="connsiteX5" fmla="*/ 185738 w 210832"/>
                    <a:gd name="connsiteY5" fmla="*/ 369949 h 374711"/>
                    <a:gd name="connsiteX6" fmla="*/ 180975 w 210832"/>
                    <a:gd name="connsiteY6" fmla="*/ 265174 h 374711"/>
                    <a:gd name="connsiteX7" fmla="*/ 166688 w 210832"/>
                    <a:gd name="connsiteY7" fmla="*/ 71499 h 374711"/>
                    <a:gd name="connsiteX8" fmla="*/ 198438 w 210832"/>
                    <a:gd name="connsiteY8" fmla="*/ 19112 h 374711"/>
                    <a:gd name="connsiteX9" fmla="*/ 0 w 210832"/>
                    <a:gd name="connsiteY9" fmla="*/ 4824 h 37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832" h="374711">
                      <a:moveTo>
                        <a:pt x="0" y="4824"/>
                      </a:moveTo>
                      <a:cubicBezTo>
                        <a:pt x="264" y="2178"/>
                        <a:pt x="169333" y="-3642"/>
                        <a:pt x="200025" y="3237"/>
                      </a:cubicBezTo>
                      <a:cubicBezTo>
                        <a:pt x="230717" y="10116"/>
                        <a:pt x="186531" y="34987"/>
                        <a:pt x="184150" y="46099"/>
                      </a:cubicBezTo>
                      <a:cubicBezTo>
                        <a:pt x="181769" y="57212"/>
                        <a:pt x="186002" y="58535"/>
                        <a:pt x="185738" y="69912"/>
                      </a:cubicBezTo>
                      <a:cubicBezTo>
                        <a:pt x="185474" y="81289"/>
                        <a:pt x="182563" y="64356"/>
                        <a:pt x="182563" y="114362"/>
                      </a:cubicBezTo>
                      <a:cubicBezTo>
                        <a:pt x="182563" y="164368"/>
                        <a:pt x="186003" y="344814"/>
                        <a:pt x="185738" y="369949"/>
                      </a:cubicBezTo>
                      <a:cubicBezTo>
                        <a:pt x="185473" y="395084"/>
                        <a:pt x="184150" y="314916"/>
                        <a:pt x="180975" y="265174"/>
                      </a:cubicBezTo>
                      <a:cubicBezTo>
                        <a:pt x="177800" y="215432"/>
                        <a:pt x="163778" y="112509"/>
                        <a:pt x="166688" y="71499"/>
                      </a:cubicBezTo>
                      <a:cubicBezTo>
                        <a:pt x="169598" y="30489"/>
                        <a:pt x="225690" y="27843"/>
                        <a:pt x="198438" y="19112"/>
                      </a:cubicBezTo>
                      <a:cubicBezTo>
                        <a:pt x="171186" y="10381"/>
                        <a:pt x="-264" y="7470"/>
                        <a:pt x="0" y="4824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6" name="フリーフォーム: 図形 515">
                  <a:extLst>
                    <a:ext uri="{FF2B5EF4-FFF2-40B4-BE49-F238E27FC236}">
                      <a16:creationId xmlns:a16="http://schemas.microsoft.com/office/drawing/2014/main" id="{4EE438B7-6423-4A3E-861B-3B76CFD592F8}"/>
                    </a:ext>
                  </a:extLst>
                </p:cNvPr>
                <p:cNvSpPr/>
                <p:nvPr/>
              </p:nvSpPr>
              <p:spPr>
                <a:xfrm>
                  <a:off x="5211726" y="4228420"/>
                  <a:ext cx="19261" cy="893285"/>
                </a:xfrm>
                <a:custGeom>
                  <a:avLst/>
                  <a:gdLst>
                    <a:gd name="connsiteX0" fmla="*/ 37 w 19261"/>
                    <a:gd name="connsiteY0" fmla="*/ 27668 h 893285"/>
                    <a:gd name="connsiteX1" fmla="*/ 14324 w 19261"/>
                    <a:gd name="connsiteY1" fmla="*/ 635680 h 893285"/>
                    <a:gd name="connsiteX2" fmla="*/ 17499 w 19261"/>
                    <a:gd name="connsiteY2" fmla="*/ 195943 h 893285"/>
                    <a:gd name="connsiteX3" fmla="*/ 17499 w 19261"/>
                    <a:gd name="connsiteY3" fmla="*/ 426130 h 893285"/>
                    <a:gd name="connsiteX4" fmla="*/ 12737 w 19261"/>
                    <a:gd name="connsiteY4" fmla="*/ 883330 h 893285"/>
                    <a:gd name="connsiteX5" fmla="*/ 12737 w 19261"/>
                    <a:gd name="connsiteY5" fmla="*/ 694418 h 893285"/>
                    <a:gd name="connsiteX6" fmla="*/ 19087 w 19261"/>
                    <a:gd name="connsiteY6" fmla="*/ 162605 h 893285"/>
                    <a:gd name="connsiteX7" fmla="*/ 37 w 19261"/>
                    <a:gd name="connsiteY7" fmla="*/ 27668 h 89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261" h="893285">
                      <a:moveTo>
                        <a:pt x="37" y="27668"/>
                      </a:moveTo>
                      <a:cubicBezTo>
                        <a:pt x="-757" y="106514"/>
                        <a:pt x="11414" y="607634"/>
                        <a:pt x="14324" y="635680"/>
                      </a:cubicBezTo>
                      <a:cubicBezTo>
                        <a:pt x="17234" y="663726"/>
                        <a:pt x="16970" y="230868"/>
                        <a:pt x="17499" y="195943"/>
                      </a:cubicBezTo>
                      <a:cubicBezTo>
                        <a:pt x="18028" y="161018"/>
                        <a:pt x="18293" y="311566"/>
                        <a:pt x="17499" y="426130"/>
                      </a:cubicBezTo>
                      <a:cubicBezTo>
                        <a:pt x="16705" y="540694"/>
                        <a:pt x="13531" y="838615"/>
                        <a:pt x="12737" y="883330"/>
                      </a:cubicBezTo>
                      <a:cubicBezTo>
                        <a:pt x="11943" y="928045"/>
                        <a:pt x="11679" y="814539"/>
                        <a:pt x="12737" y="694418"/>
                      </a:cubicBezTo>
                      <a:cubicBezTo>
                        <a:pt x="13795" y="574297"/>
                        <a:pt x="20410" y="272672"/>
                        <a:pt x="19087" y="162605"/>
                      </a:cubicBezTo>
                      <a:cubicBezTo>
                        <a:pt x="17764" y="52538"/>
                        <a:pt x="831" y="-51178"/>
                        <a:pt x="37" y="2766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7" name="フリーフォーム: 図形 516">
                  <a:extLst>
                    <a:ext uri="{FF2B5EF4-FFF2-40B4-BE49-F238E27FC236}">
                      <a16:creationId xmlns:a16="http://schemas.microsoft.com/office/drawing/2014/main" id="{55B22161-4D71-42C2-AA66-EA27B5A1005F}"/>
                    </a:ext>
                  </a:extLst>
                </p:cNvPr>
                <p:cNvSpPr/>
                <p:nvPr/>
              </p:nvSpPr>
              <p:spPr>
                <a:xfrm>
                  <a:off x="4676775" y="4882675"/>
                  <a:ext cx="570777" cy="529038"/>
                </a:xfrm>
                <a:custGeom>
                  <a:avLst/>
                  <a:gdLst>
                    <a:gd name="connsiteX0" fmla="*/ 547688 w 570777"/>
                    <a:gd name="connsiteY0" fmla="*/ 6825 h 529038"/>
                    <a:gd name="connsiteX1" fmla="*/ 544513 w 570777"/>
                    <a:gd name="connsiteY1" fmla="*/ 470375 h 529038"/>
                    <a:gd name="connsiteX2" fmla="*/ 544513 w 570777"/>
                    <a:gd name="connsiteY2" fmla="*/ 400525 h 529038"/>
                    <a:gd name="connsiteX3" fmla="*/ 533400 w 570777"/>
                    <a:gd name="connsiteY3" fmla="*/ 522763 h 529038"/>
                    <a:gd name="connsiteX4" fmla="*/ 515938 w 570777"/>
                    <a:gd name="connsiteY4" fmla="*/ 510063 h 529038"/>
                    <a:gd name="connsiteX5" fmla="*/ 295275 w 570777"/>
                    <a:gd name="connsiteY5" fmla="*/ 498950 h 529038"/>
                    <a:gd name="connsiteX6" fmla="*/ 0 w 570777"/>
                    <a:gd name="connsiteY6" fmla="*/ 497363 h 529038"/>
                    <a:gd name="connsiteX7" fmla="*/ 536575 w 570777"/>
                    <a:gd name="connsiteY7" fmla="*/ 500538 h 529038"/>
                    <a:gd name="connsiteX8" fmla="*/ 519113 w 570777"/>
                    <a:gd name="connsiteY8" fmla="*/ 435450 h 529038"/>
                    <a:gd name="connsiteX9" fmla="*/ 542925 w 570777"/>
                    <a:gd name="connsiteY9" fmla="*/ 210025 h 529038"/>
                    <a:gd name="connsiteX10" fmla="*/ 547688 w 570777"/>
                    <a:gd name="connsiteY10" fmla="*/ 6825 h 52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0777" h="529038">
                      <a:moveTo>
                        <a:pt x="547688" y="6825"/>
                      </a:moveTo>
                      <a:cubicBezTo>
                        <a:pt x="547953" y="50217"/>
                        <a:pt x="545042" y="404758"/>
                        <a:pt x="544513" y="470375"/>
                      </a:cubicBezTo>
                      <a:cubicBezTo>
                        <a:pt x="543984" y="535992"/>
                        <a:pt x="546365" y="391794"/>
                        <a:pt x="544513" y="400525"/>
                      </a:cubicBezTo>
                      <a:cubicBezTo>
                        <a:pt x="542661" y="409256"/>
                        <a:pt x="538162" y="504507"/>
                        <a:pt x="533400" y="522763"/>
                      </a:cubicBezTo>
                      <a:cubicBezTo>
                        <a:pt x="528638" y="541019"/>
                        <a:pt x="555626" y="514032"/>
                        <a:pt x="515938" y="510063"/>
                      </a:cubicBezTo>
                      <a:cubicBezTo>
                        <a:pt x="476250" y="506094"/>
                        <a:pt x="381265" y="501067"/>
                        <a:pt x="295275" y="498950"/>
                      </a:cubicBezTo>
                      <a:cubicBezTo>
                        <a:pt x="209285" y="496833"/>
                        <a:pt x="0" y="497363"/>
                        <a:pt x="0" y="497363"/>
                      </a:cubicBezTo>
                      <a:cubicBezTo>
                        <a:pt x="40217" y="497628"/>
                        <a:pt x="450056" y="510857"/>
                        <a:pt x="536575" y="500538"/>
                      </a:cubicBezTo>
                      <a:cubicBezTo>
                        <a:pt x="623094" y="490219"/>
                        <a:pt x="518055" y="483869"/>
                        <a:pt x="519113" y="435450"/>
                      </a:cubicBezTo>
                      <a:cubicBezTo>
                        <a:pt x="520171" y="387031"/>
                        <a:pt x="538692" y="281727"/>
                        <a:pt x="542925" y="210025"/>
                      </a:cubicBezTo>
                      <a:cubicBezTo>
                        <a:pt x="547158" y="138323"/>
                        <a:pt x="547423" y="-36567"/>
                        <a:pt x="547688" y="682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8" name="フリーフォーム: 図形 517">
                  <a:extLst>
                    <a:ext uri="{FF2B5EF4-FFF2-40B4-BE49-F238E27FC236}">
                      <a16:creationId xmlns:a16="http://schemas.microsoft.com/office/drawing/2014/main" id="{881D6586-BCE9-4A37-90BD-E3D9224377C4}"/>
                    </a:ext>
                  </a:extLst>
                </p:cNvPr>
                <p:cNvSpPr/>
                <p:nvPr/>
              </p:nvSpPr>
              <p:spPr>
                <a:xfrm>
                  <a:off x="4102100" y="5381585"/>
                  <a:ext cx="1069992" cy="25533"/>
                </a:xfrm>
                <a:custGeom>
                  <a:avLst/>
                  <a:gdLst>
                    <a:gd name="connsiteX0" fmla="*/ 0 w 1069992"/>
                    <a:gd name="connsiteY0" fmla="*/ 14328 h 25533"/>
                    <a:gd name="connsiteX1" fmla="*/ 704850 w 1069992"/>
                    <a:gd name="connsiteY1" fmla="*/ 15915 h 25533"/>
                    <a:gd name="connsiteX2" fmla="*/ 142875 w 1069992"/>
                    <a:gd name="connsiteY2" fmla="*/ 25440 h 25533"/>
                    <a:gd name="connsiteX3" fmla="*/ 877888 w 1069992"/>
                    <a:gd name="connsiteY3" fmla="*/ 20678 h 25533"/>
                    <a:gd name="connsiteX4" fmla="*/ 804863 w 1069992"/>
                    <a:gd name="connsiteY4" fmla="*/ 19090 h 25533"/>
                    <a:gd name="connsiteX5" fmla="*/ 1069975 w 1069992"/>
                    <a:gd name="connsiteY5" fmla="*/ 14328 h 25533"/>
                    <a:gd name="connsiteX6" fmla="*/ 790575 w 1069992"/>
                    <a:gd name="connsiteY6" fmla="*/ 12740 h 25533"/>
                    <a:gd name="connsiteX7" fmla="*/ 396875 w 1069992"/>
                    <a:gd name="connsiteY7" fmla="*/ 40 h 25533"/>
                    <a:gd name="connsiteX8" fmla="*/ 465138 w 1069992"/>
                    <a:gd name="connsiteY8" fmla="*/ 17503 h 25533"/>
                    <a:gd name="connsiteX9" fmla="*/ 0 w 1069992"/>
                    <a:gd name="connsiteY9" fmla="*/ 14328 h 25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992" h="25533">
                      <a:moveTo>
                        <a:pt x="0" y="14328"/>
                      </a:moveTo>
                      <a:lnTo>
                        <a:pt x="704850" y="15915"/>
                      </a:lnTo>
                      <a:cubicBezTo>
                        <a:pt x="728663" y="17767"/>
                        <a:pt x="114035" y="24646"/>
                        <a:pt x="142875" y="25440"/>
                      </a:cubicBezTo>
                      <a:cubicBezTo>
                        <a:pt x="171715" y="26234"/>
                        <a:pt x="767557" y="21736"/>
                        <a:pt x="877888" y="20678"/>
                      </a:cubicBezTo>
                      <a:cubicBezTo>
                        <a:pt x="988219" y="19620"/>
                        <a:pt x="804863" y="19090"/>
                        <a:pt x="804863" y="19090"/>
                      </a:cubicBezTo>
                      <a:cubicBezTo>
                        <a:pt x="836877" y="18032"/>
                        <a:pt x="1072356" y="15386"/>
                        <a:pt x="1069975" y="14328"/>
                      </a:cubicBezTo>
                      <a:cubicBezTo>
                        <a:pt x="1067594" y="13270"/>
                        <a:pt x="790575" y="12740"/>
                        <a:pt x="790575" y="12740"/>
                      </a:cubicBezTo>
                      <a:cubicBezTo>
                        <a:pt x="678392" y="10359"/>
                        <a:pt x="451115" y="-754"/>
                        <a:pt x="396875" y="40"/>
                      </a:cubicBezTo>
                      <a:cubicBezTo>
                        <a:pt x="342636" y="834"/>
                        <a:pt x="531813" y="16709"/>
                        <a:pt x="465138" y="17503"/>
                      </a:cubicBezTo>
                      <a:lnTo>
                        <a:pt x="0" y="14328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0" name="フリーフォーム: 図形 519">
                  <a:extLst>
                    <a:ext uri="{FF2B5EF4-FFF2-40B4-BE49-F238E27FC236}">
                      <a16:creationId xmlns:a16="http://schemas.microsoft.com/office/drawing/2014/main" id="{44C514D7-311C-4185-A4EE-4095A056457D}"/>
                    </a:ext>
                  </a:extLst>
                </p:cNvPr>
                <p:cNvSpPr/>
                <p:nvPr/>
              </p:nvSpPr>
              <p:spPr>
                <a:xfrm>
                  <a:off x="4054475" y="5400675"/>
                  <a:ext cx="1192135" cy="52388"/>
                </a:xfrm>
                <a:custGeom>
                  <a:avLst/>
                  <a:gdLst>
                    <a:gd name="connsiteX0" fmla="*/ 0 w 1192135"/>
                    <a:gd name="connsiteY0" fmla="*/ 0 h 52388"/>
                    <a:gd name="connsiteX1" fmla="*/ 69850 w 1192135"/>
                    <a:gd name="connsiteY1" fmla="*/ 0 h 52388"/>
                    <a:gd name="connsiteX2" fmla="*/ 328613 w 1192135"/>
                    <a:gd name="connsiteY2" fmla="*/ 1588 h 52388"/>
                    <a:gd name="connsiteX3" fmla="*/ 111125 w 1192135"/>
                    <a:gd name="connsiteY3" fmla="*/ 6350 h 52388"/>
                    <a:gd name="connsiteX4" fmla="*/ 65088 w 1192135"/>
                    <a:gd name="connsiteY4" fmla="*/ 28575 h 52388"/>
                    <a:gd name="connsiteX5" fmla="*/ 255588 w 1192135"/>
                    <a:gd name="connsiteY5" fmla="*/ 26988 h 52388"/>
                    <a:gd name="connsiteX6" fmla="*/ 1162050 w 1192135"/>
                    <a:gd name="connsiteY6" fmla="*/ 46038 h 52388"/>
                    <a:gd name="connsiteX7" fmla="*/ 992188 w 1192135"/>
                    <a:gd name="connsiteY7" fmla="*/ 46038 h 52388"/>
                    <a:gd name="connsiteX8" fmla="*/ 531813 w 1192135"/>
                    <a:gd name="connsiteY8" fmla="*/ 52388 h 52388"/>
                    <a:gd name="connsiteX9" fmla="*/ 412750 w 1192135"/>
                    <a:gd name="connsiteY9" fmla="*/ 46038 h 52388"/>
                    <a:gd name="connsiteX10" fmla="*/ 831850 w 1192135"/>
                    <a:gd name="connsiteY10" fmla="*/ 46038 h 52388"/>
                    <a:gd name="connsiteX11" fmla="*/ 96838 w 1192135"/>
                    <a:gd name="connsiteY11" fmla="*/ 50800 h 52388"/>
                    <a:gd name="connsiteX12" fmla="*/ 84138 w 1192135"/>
                    <a:gd name="connsiteY12" fmla="*/ 31750 h 52388"/>
                    <a:gd name="connsiteX13" fmla="*/ 73025 w 1192135"/>
                    <a:gd name="connsiteY13" fmla="*/ 11113 h 52388"/>
                    <a:gd name="connsiteX14" fmla="*/ 0 w 1192135"/>
                    <a:gd name="connsiteY14" fmla="*/ 0 h 5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2135" h="52388">
                      <a:moveTo>
                        <a:pt x="0" y="0"/>
                      </a:moveTo>
                      <a:lnTo>
                        <a:pt x="69850" y="0"/>
                      </a:lnTo>
                      <a:lnTo>
                        <a:pt x="328613" y="1588"/>
                      </a:lnTo>
                      <a:cubicBezTo>
                        <a:pt x="335492" y="2646"/>
                        <a:pt x="155046" y="1852"/>
                        <a:pt x="111125" y="6350"/>
                      </a:cubicBezTo>
                      <a:cubicBezTo>
                        <a:pt x="67204" y="10848"/>
                        <a:pt x="41011" y="25135"/>
                        <a:pt x="65088" y="28575"/>
                      </a:cubicBezTo>
                      <a:cubicBezTo>
                        <a:pt x="89165" y="32015"/>
                        <a:pt x="255588" y="26988"/>
                        <a:pt x="255588" y="26988"/>
                      </a:cubicBezTo>
                      <a:lnTo>
                        <a:pt x="1162050" y="46038"/>
                      </a:lnTo>
                      <a:cubicBezTo>
                        <a:pt x="1284817" y="49213"/>
                        <a:pt x="992188" y="46038"/>
                        <a:pt x="992188" y="46038"/>
                      </a:cubicBezTo>
                      <a:lnTo>
                        <a:pt x="531813" y="52388"/>
                      </a:lnTo>
                      <a:cubicBezTo>
                        <a:pt x="435240" y="52388"/>
                        <a:pt x="362744" y="47096"/>
                        <a:pt x="412750" y="46038"/>
                      </a:cubicBezTo>
                      <a:cubicBezTo>
                        <a:pt x="462756" y="44980"/>
                        <a:pt x="831850" y="46038"/>
                        <a:pt x="831850" y="46038"/>
                      </a:cubicBezTo>
                      <a:lnTo>
                        <a:pt x="96838" y="50800"/>
                      </a:lnTo>
                      <a:cubicBezTo>
                        <a:pt x="-27781" y="48419"/>
                        <a:pt x="88107" y="38365"/>
                        <a:pt x="84138" y="31750"/>
                      </a:cubicBezTo>
                      <a:cubicBezTo>
                        <a:pt x="80169" y="25136"/>
                        <a:pt x="84931" y="15875"/>
                        <a:pt x="73025" y="11113"/>
                      </a:cubicBezTo>
                      <a:cubicBezTo>
                        <a:pt x="61119" y="6351"/>
                        <a:pt x="36909" y="4763"/>
                        <a:pt x="0" y="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1" name="フリーフォーム: 図形 520">
                  <a:extLst>
                    <a:ext uri="{FF2B5EF4-FFF2-40B4-BE49-F238E27FC236}">
                      <a16:creationId xmlns:a16="http://schemas.microsoft.com/office/drawing/2014/main" id="{E1F06658-9877-4FE2-912C-F87F1089304E}"/>
                    </a:ext>
                  </a:extLst>
                </p:cNvPr>
                <p:cNvSpPr/>
                <p:nvPr/>
              </p:nvSpPr>
              <p:spPr>
                <a:xfrm>
                  <a:off x="4613974" y="5406929"/>
                  <a:ext cx="613811" cy="41654"/>
                </a:xfrm>
                <a:custGeom>
                  <a:avLst/>
                  <a:gdLst>
                    <a:gd name="connsiteX0" fmla="*/ 889 w 613811"/>
                    <a:gd name="connsiteY0" fmla="*/ 1684 h 41654"/>
                    <a:gd name="connsiteX1" fmla="*/ 75501 w 613811"/>
                    <a:gd name="connsiteY1" fmla="*/ 1684 h 41654"/>
                    <a:gd name="connsiteX2" fmla="*/ 573976 w 613811"/>
                    <a:gd name="connsiteY2" fmla="*/ 12796 h 41654"/>
                    <a:gd name="connsiteX3" fmla="*/ 570801 w 613811"/>
                    <a:gd name="connsiteY3" fmla="*/ 19146 h 41654"/>
                    <a:gd name="connsiteX4" fmla="*/ 613664 w 613811"/>
                    <a:gd name="connsiteY4" fmla="*/ 41371 h 41654"/>
                    <a:gd name="connsiteX5" fmla="*/ 583501 w 613811"/>
                    <a:gd name="connsiteY5" fmla="*/ 1684 h 41654"/>
                    <a:gd name="connsiteX6" fmla="*/ 546989 w 613811"/>
                    <a:gd name="connsiteY6" fmla="*/ 8034 h 41654"/>
                    <a:gd name="connsiteX7" fmla="*/ 459676 w 613811"/>
                    <a:gd name="connsiteY7" fmla="*/ 14384 h 41654"/>
                    <a:gd name="connsiteX8" fmla="*/ 889 w 613811"/>
                    <a:gd name="connsiteY8" fmla="*/ 1684 h 41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811" h="41654">
                      <a:moveTo>
                        <a:pt x="889" y="1684"/>
                      </a:moveTo>
                      <a:cubicBezTo>
                        <a:pt x="-9562" y="758"/>
                        <a:pt x="75501" y="1684"/>
                        <a:pt x="75501" y="1684"/>
                      </a:cubicBezTo>
                      <a:lnTo>
                        <a:pt x="573976" y="12796"/>
                      </a:lnTo>
                      <a:cubicBezTo>
                        <a:pt x="656526" y="15706"/>
                        <a:pt x="564186" y="14384"/>
                        <a:pt x="570801" y="19146"/>
                      </a:cubicBezTo>
                      <a:cubicBezTo>
                        <a:pt x="577416" y="23908"/>
                        <a:pt x="611547" y="44281"/>
                        <a:pt x="613664" y="41371"/>
                      </a:cubicBezTo>
                      <a:cubicBezTo>
                        <a:pt x="615781" y="38461"/>
                        <a:pt x="594614" y="7240"/>
                        <a:pt x="583501" y="1684"/>
                      </a:cubicBezTo>
                      <a:cubicBezTo>
                        <a:pt x="572389" y="-3872"/>
                        <a:pt x="567626" y="5917"/>
                        <a:pt x="546989" y="8034"/>
                      </a:cubicBezTo>
                      <a:cubicBezTo>
                        <a:pt x="526352" y="10151"/>
                        <a:pt x="547518" y="14384"/>
                        <a:pt x="459676" y="14384"/>
                      </a:cubicBezTo>
                      <a:cubicBezTo>
                        <a:pt x="371834" y="14384"/>
                        <a:pt x="195886" y="11209"/>
                        <a:pt x="889" y="1684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3" name="フリーフォーム: 図形 522">
                  <a:extLst>
                    <a:ext uri="{FF2B5EF4-FFF2-40B4-BE49-F238E27FC236}">
                      <a16:creationId xmlns:a16="http://schemas.microsoft.com/office/drawing/2014/main" id="{E1BC445C-B70B-414A-9226-580439A8180C}"/>
                    </a:ext>
                  </a:extLst>
                </p:cNvPr>
                <p:cNvSpPr/>
                <p:nvPr/>
              </p:nvSpPr>
              <p:spPr>
                <a:xfrm>
                  <a:off x="4092575" y="5202840"/>
                  <a:ext cx="32085" cy="512402"/>
                </a:xfrm>
                <a:custGeom>
                  <a:avLst/>
                  <a:gdLst>
                    <a:gd name="connsiteX0" fmla="*/ 9525 w 32085"/>
                    <a:gd name="connsiteY0" fmla="*/ 13685 h 512402"/>
                    <a:gd name="connsiteX1" fmla="*/ 3175 w 32085"/>
                    <a:gd name="connsiteY1" fmla="*/ 412148 h 512402"/>
                    <a:gd name="connsiteX2" fmla="*/ 4763 w 32085"/>
                    <a:gd name="connsiteY2" fmla="*/ 512160 h 512402"/>
                    <a:gd name="connsiteX3" fmla="*/ 6350 w 32085"/>
                    <a:gd name="connsiteY3" fmla="*/ 440723 h 512402"/>
                    <a:gd name="connsiteX4" fmla="*/ 12700 w 32085"/>
                    <a:gd name="connsiteY4" fmla="*/ 456598 h 512402"/>
                    <a:gd name="connsiteX5" fmla="*/ 0 w 32085"/>
                    <a:gd name="connsiteY5" fmla="*/ 339123 h 512402"/>
                    <a:gd name="connsiteX6" fmla="*/ 12700 w 32085"/>
                    <a:gd name="connsiteY6" fmla="*/ 224823 h 512402"/>
                    <a:gd name="connsiteX7" fmla="*/ 17463 w 32085"/>
                    <a:gd name="connsiteY7" fmla="*/ 245460 h 512402"/>
                    <a:gd name="connsiteX8" fmla="*/ 31750 w 32085"/>
                    <a:gd name="connsiteY8" fmla="*/ 105760 h 512402"/>
                    <a:gd name="connsiteX9" fmla="*/ 9525 w 32085"/>
                    <a:gd name="connsiteY9" fmla="*/ 13685 h 51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5" h="512402">
                      <a:moveTo>
                        <a:pt x="9525" y="13685"/>
                      </a:moveTo>
                      <a:cubicBezTo>
                        <a:pt x="4762" y="64750"/>
                        <a:pt x="3969" y="329069"/>
                        <a:pt x="3175" y="412148"/>
                      </a:cubicBezTo>
                      <a:cubicBezTo>
                        <a:pt x="2381" y="495227"/>
                        <a:pt x="4234" y="507398"/>
                        <a:pt x="4763" y="512160"/>
                      </a:cubicBezTo>
                      <a:cubicBezTo>
                        <a:pt x="5292" y="516923"/>
                        <a:pt x="5027" y="449983"/>
                        <a:pt x="6350" y="440723"/>
                      </a:cubicBezTo>
                      <a:cubicBezTo>
                        <a:pt x="7673" y="431463"/>
                        <a:pt x="13758" y="473531"/>
                        <a:pt x="12700" y="456598"/>
                      </a:cubicBezTo>
                      <a:cubicBezTo>
                        <a:pt x="11642" y="439665"/>
                        <a:pt x="0" y="377752"/>
                        <a:pt x="0" y="339123"/>
                      </a:cubicBezTo>
                      <a:cubicBezTo>
                        <a:pt x="0" y="300494"/>
                        <a:pt x="9790" y="240434"/>
                        <a:pt x="12700" y="224823"/>
                      </a:cubicBezTo>
                      <a:cubicBezTo>
                        <a:pt x="15611" y="209213"/>
                        <a:pt x="14288" y="265304"/>
                        <a:pt x="17463" y="245460"/>
                      </a:cubicBezTo>
                      <a:cubicBezTo>
                        <a:pt x="20638" y="225616"/>
                        <a:pt x="34396" y="143331"/>
                        <a:pt x="31750" y="105760"/>
                      </a:cubicBezTo>
                      <a:cubicBezTo>
                        <a:pt x="29104" y="68189"/>
                        <a:pt x="14288" y="-37380"/>
                        <a:pt x="9525" y="1368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4" name="フリーフォーム: 図形 523">
                  <a:extLst>
                    <a:ext uri="{FF2B5EF4-FFF2-40B4-BE49-F238E27FC236}">
                      <a16:creationId xmlns:a16="http://schemas.microsoft.com/office/drawing/2014/main" id="{2E46F1B3-AEB0-4B58-9277-517BC1F157E8}"/>
                    </a:ext>
                  </a:extLst>
                </p:cNvPr>
                <p:cNvSpPr/>
                <p:nvPr/>
              </p:nvSpPr>
              <p:spPr>
                <a:xfrm>
                  <a:off x="4095750" y="5722938"/>
                  <a:ext cx="1143008" cy="31102"/>
                </a:xfrm>
                <a:custGeom>
                  <a:avLst/>
                  <a:gdLst>
                    <a:gd name="connsiteX0" fmla="*/ 0 w 1143008"/>
                    <a:gd name="connsiteY0" fmla="*/ 0 h 31102"/>
                    <a:gd name="connsiteX1" fmla="*/ 84138 w 1143008"/>
                    <a:gd name="connsiteY1" fmla="*/ 0 h 31102"/>
                    <a:gd name="connsiteX2" fmla="*/ 592138 w 1143008"/>
                    <a:gd name="connsiteY2" fmla="*/ 6350 h 31102"/>
                    <a:gd name="connsiteX3" fmla="*/ 554038 w 1143008"/>
                    <a:gd name="connsiteY3" fmla="*/ 9525 h 31102"/>
                    <a:gd name="connsiteX4" fmla="*/ 944563 w 1143008"/>
                    <a:gd name="connsiteY4" fmla="*/ 11112 h 31102"/>
                    <a:gd name="connsiteX5" fmla="*/ 1143000 w 1143008"/>
                    <a:gd name="connsiteY5" fmla="*/ 3175 h 31102"/>
                    <a:gd name="connsiteX6" fmla="*/ 938213 w 1143008"/>
                    <a:gd name="connsiteY6" fmla="*/ 17462 h 31102"/>
                    <a:gd name="connsiteX7" fmla="*/ 614363 w 1143008"/>
                    <a:gd name="connsiteY7" fmla="*/ 30162 h 31102"/>
                    <a:gd name="connsiteX8" fmla="*/ 685800 w 1143008"/>
                    <a:gd name="connsiteY8" fmla="*/ 30162 h 31102"/>
                    <a:gd name="connsiteX9" fmla="*/ 814388 w 1143008"/>
                    <a:gd name="connsiteY9" fmla="*/ 28575 h 31102"/>
                    <a:gd name="connsiteX10" fmla="*/ 311150 w 1143008"/>
                    <a:gd name="connsiteY10" fmla="*/ 26987 h 31102"/>
                    <a:gd name="connsiteX11" fmla="*/ 0 w 1143008"/>
                    <a:gd name="connsiteY11" fmla="*/ 0 h 31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3008" h="31102">
                      <a:moveTo>
                        <a:pt x="0" y="0"/>
                      </a:moveTo>
                      <a:lnTo>
                        <a:pt x="84138" y="0"/>
                      </a:lnTo>
                      <a:lnTo>
                        <a:pt x="592138" y="6350"/>
                      </a:lnTo>
                      <a:cubicBezTo>
                        <a:pt x="670455" y="7938"/>
                        <a:pt x="554038" y="9525"/>
                        <a:pt x="554038" y="9525"/>
                      </a:cubicBezTo>
                      <a:lnTo>
                        <a:pt x="944563" y="11112"/>
                      </a:lnTo>
                      <a:cubicBezTo>
                        <a:pt x="1042723" y="10054"/>
                        <a:pt x="1144058" y="2117"/>
                        <a:pt x="1143000" y="3175"/>
                      </a:cubicBezTo>
                      <a:cubicBezTo>
                        <a:pt x="1141942" y="4233"/>
                        <a:pt x="1026319" y="12964"/>
                        <a:pt x="938213" y="17462"/>
                      </a:cubicBezTo>
                      <a:cubicBezTo>
                        <a:pt x="850107" y="21960"/>
                        <a:pt x="656432" y="28045"/>
                        <a:pt x="614363" y="30162"/>
                      </a:cubicBezTo>
                      <a:cubicBezTo>
                        <a:pt x="572294" y="32279"/>
                        <a:pt x="685800" y="30162"/>
                        <a:pt x="685800" y="30162"/>
                      </a:cubicBezTo>
                      <a:lnTo>
                        <a:pt x="814388" y="28575"/>
                      </a:lnTo>
                      <a:lnTo>
                        <a:pt x="311150" y="26987"/>
                      </a:lnTo>
                      <a:cubicBezTo>
                        <a:pt x="176477" y="23283"/>
                        <a:pt x="91413" y="14816"/>
                        <a:pt x="0" y="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5" name="フリーフォーム: 図形 524">
                  <a:extLst>
                    <a:ext uri="{FF2B5EF4-FFF2-40B4-BE49-F238E27FC236}">
                      <a16:creationId xmlns:a16="http://schemas.microsoft.com/office/drawing/2014/main" id="{CA87E5DB-3954-4942-9D56-DE9218B264E1}"/>
                    </a:ext>
                  </a:extLst>
                </p:cNvPr>
                <p:cNvSpPr/>
                <p:nvPr/>
              </p:nvSpPr>
              <p:spPr>
                <a:xfrm>
                  <a:off x="4106663" y="5387934"/>
                  <a:ext cx="154537" cy="247494"/>
                </a:xfrm>
                <a:custGeom>
                  <a:avLst/>
                  <a:gdLst>
                    <a:gd name="connsiteX0" fmla="*/ 6550 w 154537"/>
                    <a:gd name="connsiteY0" fmla="*/ 41 h 247494"/>
                    <a:gd name="connsiteX1" fmla="*/ 14487 w 154537"/>
                    <a:gd name="connsiteY1" fmla="*/ 117516 h 247494"/>
                    <a:gd name="connsiteX2" fmla="*/ 14487 w 154537"/>
                    <a:gd name="connsiteY2" fmla="*/ 107991 h 247494"/>
                    <a:gd name="connsiteX3" fmla="*/ 55762 w 154537"/>
                    <a:gd name="connsiteY3" fmla="*/ 120691 h 247494"/>
                    <a:gd name="connsiteX4" fmla="*/ 149425 w 154537"/>
                    <a:gd name="connsiteY4" fmla="*/ 120691 h 247494"/>
                    <a:gd name="connsiteX5" fmla="*/ 143075 w 154537"/>
                    <a:gd name="connsiteY5" fmla="*/ 144504 h 247494"/>
                    <a:gd name="connsiteX6" fmla="*/ 151012 w 154537"/>
                    <a:gd name="connsiteY6" fmla="*/ 244516 h 247494"/>
                    <a:gd name="connsiteX7" fmla="*/ 144662 w 154537"/>
                    <a:gd name="connsiteY7" fmla="*/ 215941 h 247494"/>
                    <a:gd name="connsiteX8" fmla="*/ 139900 w 154537"/>
                    <a:gd name="connsiteY8" fmla="*/ 161966 h 247494"/>
                    <a:gd name="connsiteX9" fmla="*/ 139900 w 154537"/>
                    <a:gd name="connsiteY9" fmla="*/ 138154 h 247494"/>
                    <a:gd name="connsiteX10" fmla="*/ 49412 w 154537"/>
                    <a:gd name="connsiteY10" fmla="*/ 138154 h 247494"/>
                    <a:gd name="connsiteX11" fmla="*/ 1787 w 154537"/>
                    <a:gd name="connsiteY11" fmla="*/ 131804 h 247494"/>
                    <a:gd name="connsiteX12" fmla="*/ 6550 w 154537"/>
                    <a:gd name="connsiteY12" fmla="*/ 41 h 247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4537" h="247494">
                      <a:moveTo>
                        <a:pt x="6550" y="41"/>
                      </a:moveTo>
                      <a:cubicBezTo>
                        <a:pt x="8667" y="-2340"/>
                        <a:pt x="13164" y="99524"/>
                        <a:pt x="14487" y="117516"/>
                      </a:cubicBezTo>
                      <a:cubicBezTo>
                        <a:pt x="15810" y="135508"/>
                        <a:pt x="7608" y="107462"/>
                        <a:pt x="14487" y="107991"/>
                      </a:cubicBezTo>
                      <a:cubicBezTo>
                        <a:pt x="21366" y="108520"/>
                        <a:pt x="33272" y="118574"/>
                        <a:pt x="55762" y="120691"/>
                      </a:cubicBezTo>
                      <a:cubicBezTo>
                        <a:pt x="78252" y="122808"/>
                        <a:pt x="134873" y="116722"/>
                        <a:pt x="149425" y="120691"/>
                      </a:cubicBezTo>
                      <a:cubicBezTo>
                        <a:pt x="163977" y="124660"/>
                        <a:pt x="142811" y="123867"/>
                        <a:pt x="143075" y="144504"/>
                      </a:cubicBezTo>
                      <a:cubicBezTo>
                        <a:pt x="143339" y="165141"/>
                        <a:pt x="150748" y="232610"/>
                        <a:pt x="151012" y="244516"/>
                      </a:cubicBezTo>
                      <a:cubicBezTo>
                        <a:pt x="151276" y="256422"/>
                        <a:pt x="146514" y="229699"/>
                        <a:pt x="144662" y="215941"/>
                      </a:cubicBezTo>
                      <a:cubicBezTo>
                        <a:pt x="142810" y="202183"/>
                        <a:pt x="140694" y="174930"/>
                        <a:pt x="139900" y="161966"/>
                      </a:cubicBezTo>
                      <a:cubicBezTo>
                        <a:pt x="139106" y="149002"/>
                        <a:pt x="154981" y="142123"/>
                        <a:pt x="139900" y="138154"/>
                      </a:cubicBezTo>
                      <a:cubicBezTo>
                        <a:pt x="124819" y="134185"/>
                        <a:pt x="72431" y="139212"/>
                        <a:pt x="49412" y="138154"/>
                      </a:cubicBezTo>
                      <a:cubicBezTo>
                        <a:pt x="26393" y="137096"/>
                        <a:pt x="7079" y="150060"/>
                        <a:pt x="1787" y="131804"/>
                      </a:cubicBezTo>
                      <a:cubicBezTo>
                        <a:pt x="-3505" y="113548"/>
                        <a:pt x="4433" y="2422"/>
                        <a:pt x="6550" y="4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6" name="フリーフォーム: 図形 525">
                  <a:extLst>
                    <a:ext uri="{FF2B5EF4-FFF2-40B4-BE49-F238E27FC236}">
                      <a16:creationId xmlns:a16="http://schemas.microsoft.com/office/drawing/2014/main" id="{A206323A-A932-4A5E-9631-A973EFB9CD17}"/>
                    </a:ext>
                  </a:extLst>
                </p:cNvPr>
                <p:cNvSpPr/>
                <p:nvPr/>
              </p:nvSpPr>
              <p:spPr>
                <a:xfrm>
                  <a:off x="4079482" y="5571800"/>
                  <a:ext cx="240535" cy="17442"/>
                </a:xfrm>
                <a:custGeom>
                  <a:avLst/>
                  <a:gdLst>
                    <a:gd name="connsiteX0" fmla="*/ 8331 w 240535"/>
                    <a:gd name="connsiteY0" fmla="*/ 14613 h 17442"/>
                    <a:gd name="connsiteX1" fmla="*/ 240106 w 240535"/>
                    <a:gd name="connsiteY1" fmla="*/ 16200 h 17442"/>
                    <a:gd name="connsiteX2" fmla="*/ 65481 w 240535"/>
                    <a:gd name="connsiteY2" fmla="*/ 325 h 17442"/>
                    <a:gd name="connsiteX3" fmla="*/ 8331 w 240535"/>
                    <a:gd name="connsiteY3" fmla="*/ 14613 h 17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35" h="17442">
                      <a:moveTo>
                        <a:pt x="8331" y="14613"/>
                      </a:moveTo>
                      <a:cubicBezTo>
                        <a:pt x="37435" y="17259"/>
                        <a:pt x="230581" y="18581"/>
                        <a:pt x="240106" y="16200"/>
                      </a:cubicBezTo>
                      <a:cubicBezTo>
                        <a:pt x="249631" y="13819"/>
                        <a:pt x="97760" y="2971"/>
                        <a:pt x="65481" y="325"/>
                      </a:cubicBezTo>
                      <a:cubicBezTo>
                        <a:pt x="33202" y="-2321"/>
                        <a:pt x="-20773" y="11967"/>
                        <a:pt x="8331" y="1461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7" name="フリーフォーム: 図形 526">
                  <a:extLst>
                    <a:ext uri="{FF2B5EF4-FFF2-40B4-BE49-F238E27FC236}">
                      <a16:creationId xmlns:a16="http://schemas.microsoft.com/office/drawing/2014/main" id="{44155329-B132-48F4-BC45-F4A2681498ED}"/>
                    </a:ext>
                  </a:extLst>
                </p:cNvPr>
                <p:cNvSpPr/>
                <p:nvPr/>
              </p:nvSpPr>
              <p:spPr>
                <a:xfrm>
                  <a:off x="4140191" y="5489306"/>
                  <a:ext cx="115002" cy="103596"/>
                </a:xfrm>
                <a:custGeom>
                  <a:avLst/>
                  <a:gdLst>
                    <a:gd name="connsiteX0" fmla="*/ 77797 w 115002"/>
                    <a:gd name="connsiteY0" fmla="*/ 269 h 103596"/>
                    <a:gd name="connsiteX1" fmla="*/ 30172 w 115002"/>
                    <a:gd name="connsiteY1" fmla="*/ 52657 h 103596"/>
                    <a:gd name="connsiteX2" fmla="*/ 90497 w 115002"/>
                    <a:gd name="connsiteY2" fmla="*/ 92344 h 103596"/>
                    <a:gd name="connsiteX3" fmla="*/ 114309 w 115002"/>
                    <a:gd name="connsiteY3" fmla="*/ 103457 h 103596"/>
                    <a:gd name="connsiteX4" fmla="*/ 66684 w 115002"/>
                    <a:gd name="connsiteY4" fmla="*/ 97107 h 103596"/>
                    <a:gd name="connsiteX5" fmla="*/ 9 w 115002"/>
                    <a:gd name="connsiteY5" fmla="*/ 76469 h 103596"/>
                    <a:gd name="connsiteX6" fmla="*/ 77797 w 115002"/>
                    <a:gd name="connsiteY6" fmla="*/ 269 h 103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002" h="103596">
                      <a:moveTo>
                        <a:pt x="77797" y="269"/>
                      </a:moveTo>
                      <a:cubicBezTo>
                        <a:pt x="82824" y="-3700"/>
                        <a:pt x="28055" y="37311"/>
                        <a:pt x="30172" y="52657"/>
                      </a:cubicBezTo>
                      <a:cubicBezTo>
                        <a:pt x="32289" y="68003"/>
                        <a:pt x="76474" y="83877"/>
                        <a:pt x="90497" y="92344"/>
                      </a:cubicBezTo>
                      <a:cubicBezTo>
                        <a:pt x="104520" y="100811"/>
                        <a:pt x="118278" y="102663"/>
                        <a:pt x="114309" y="103457"/>
                      </a:cubicBezTo>
                      <a:cubicBezTo>
                        <a:pt x="110340" y="104251"/>
                        <a:pt x="85734" y="101605"/>
                        <a:pt x="66684" y="97107"/>
                      </a:cubicBezTo>
                      <a:cubicBezTo>
                        <a:pt x="47634" y="92609"/>
                        <a:pt x="-785" y="93402"/>
                        <a:pt x="9" y="76469"/>
                      </a:cubicBezTo>
                      <a:cubicBezTo>
                        <a:pt x="803" y="59536"/>
                        <a:pt x="72770" y="4238"/>
                        <a:pt x="77797" y="269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8" name="フリーフォーム: 図形 527">
                  <a:extLst>
                    <a:ext uri="{FF2B5EF4-FFF2-40B4-BE49-F238E27FC236}">
                      <a16:creationId xmlns:a16="http://schemas.microsoft.com/office/drawing/2014/main" id="{3387B21C-7472-4558-B951-E65048BE186F}"/>
                    </a:ext>
                  </a:extLst>
                </p:cNvPr>
                <p:cNvSpPr/>
                <p:nvPr/>
              </p:nvSpPr>
              <p:spPr>
                <a:xfrm>
                  <a:off x="4105275" y="5682898"/>
                  <a:ext cx="1100666" cy="22577"/>
                </a:xfrm>
                <a:custGeom>
                  <a:avLst/>
                  <a:gdLst>
                    <a:gd name="connsiteX0" fmla="*/ 0 w 1100666"/>
                    <a:gd name="connsiteY0" fmla="*/ 22577 h 22577"/>
                    <a:gd name="connsiteX1" fmla="*/ 696913 w 1100666"/>
                    <a:gd name="connsiteY1" fmla="*/ 19402 h 22577"/>
                    <a:gd name="connsiteX2" fmla="*/ 706438 w 1100666"/>
                    <a:gd name="connsiteY2" fmla="*/ 17815 h 22577"/>
                    <a:gd name="connsiteX3" fmla="*/ 1095375 w 1100666"/>
                    <a:gd name="connsiteY3" fmla="*/ 9877 h 22577"/>
                    <a:gd name="connsiteX4" fmla="*/ 920750 w 1100666"/>
                    <a:gd name="connsiteY4" fmla="*/ 9877 h 22577"/>
                    <a:gd name="connsiteX5" fmla="*/ 762000 w 1100666"/>
                    <a:gd name="connsiteY5" fmla="*/ 5115 h 22577"/>
                    <a:gd name="connsiteX6" fmla="*/ 577850 w 1100666"/>
                    <a:gd name="connsiteY6" fmla="*/ 5115 h 22577"/>
                    <a:gd name="connsiteX7" fmla="*/ 557213 w 1100666"/>
                    <a:gd name="connsiteY7" fmla="*/ 352 h 22577"/>
                    <a:gd name="connsiteX8" fmla="*/ 484188 w 1100666"/>
                    <a:gd name="connsiteY8" fmla="*/ 352 h 22577"/>
                    <a:gd name="connsiteX9" fmla="*/ 0 w 1100666"/>
                    <a:gd name="connsiteY9" fmla="*/ 22577 h 22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0666" h="22577">
                      <a:moveTo>
                        <a:pt x="0" y="22577"/>
                      </a:moveTo>
                      <a:lnTo>
                        <a:pt x="696913" y="19402"/>
                      </a:lnTo>
                      <a:cubicBezTo>
                        <a:pt x="814653" y="18608"/>
                        <a:pt x="706438" y="17815"/>
                        <a:pt x="706438" y="17815"/>
                      </a:cubicBezTo>
                      <a:lnTo>
                        <a:pt x="1095375" y="9877"/>
                      </a:lnTo>
                      <a:cubicBezTo>
                        <a:pt x="1131094" y="8554"/>
                        <a:pt x="976312" y="10671"/>
                        <a:pt x="920750" y="9877"/>
                      </a:cubicBezTo>
                      <a:cubicBezTo>
                        <a:pt x="865188" y="9083"/>
                        <a:pt x="819150" y="5909"/>
                        <a:pt x="762000" y="5115"/>
                      </a:cubicBezTo>
                      <a:cubicBezTo>
                        <a:pt x="704850" y="4321"/>
                        <a:pt x="611981" y="5909"/>
                        <a:pt x="577850" y="5115"/>
                      </a:cubicBezTo>
                      <a:cubicBezTo>
                        <a:pt x="543719" y="4321"/>
                        <a:pt x="572823" y="1146"/>
                        <a:pt x="557213" y="352"/>
                      </a:cubicBezTo>
                      <a:cubicBezTo>
                        <a:pt x="541603" y="-442"/>
                        <a:pt x="484188" y="352"/>
                        <a:pt x="484188" y="352"/>
                      </a:cubicBezTo>
                      <a:lnTo>
                        <a:pt x="0" y="22577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9" name="フリーフォーム: 図形 528">
                  <a:extLst>
                    <a:ext uri="{FF2B5EF4-FFF2-40B4-BE49-F238E27FC236}">
                      <a16:creationId xmlns:a16="http://schemas.microsoft.com/office/drawing/2014/main" id="{D42FE22C-A6DF-4A7B-A1BA-C209DA7AD942}"/>
                    </a:ext>
                  </a:extLst>
                </p:cNvPr>
                <p:cNvSpPr/>
                <p:nvPr/>
              </p:nvSpPr>
              <p:spPr>
                <a:xfrm>
                  <a:off x="4110038" y="5632450"/>
                  <a:ext cx="1036637" cy="34933"/>
                </a:xfrm>
                <a:custGeom>
                  <a:avLst/>
                  <a:gdLst>
                    <a:gd name="connsiteX0" fmla="*/ 0 w 1036637"/>
                    <a:gd name="connsiteY0" fmla="*/ 11113 h 34933"/>
                    <a:gd name="connsiteX1" fmla="*/ 87312 w 1036637"/>
                    <a:gd name="connsiteY1" fmla="*/ 9525 h 34933"/>
                    <a:gd name="connsiteX2" fmla="*/ 663575 w 1036637"/>
                    <a:gd name="connsiteY2" fmla="*/ 0 h 34933"/>
                    <a:gd name="connsiteX3" fmla="*/ 309562 w 1036637"/>
                    <a:gd name="connsiteY3" fmla="*/ 9525 h 34933"/>
                    <a:gd name="connsiteX4" fmla="*/ 146050 w 1036637"/>
                    <a:gd name="connsiteY4" fmla="*/ 9525 h 34933"/>
                    <a:gd name="connsiteX5" fmla="*/ 466725 w 1036637"/>
                    <a:gd name="connsiteY5" fmla="*/ 7938 h 34933"/>
                    <a:gd name="connsiteX6" fmla="*/ 533400 w 1036637"/>
                    <a:gd name="connsiteY6" fmla="*/ 7938 h 34933"/>
                    <a:gd name="connsiteX7" fmla="*/ 801687 w 1036637"/>
                    <a:gd name="connsiteY7" fmla="*/ 3175 h 34933"/>
                    <a:gd name="connsiteX8" fmla="*/ 889000 w 1036637"/>
                    <a:gd name="connsiteY8" fmla="*/ 3175 h 34933"/>
                    <a:gd name="connsiteX9" fmla="*/ 1036637 w 1036637"/>
                    <a:gd name="connsiteY9" fmla="*/ 6350 h 34933"/>
                    <a:gd name="connsiteX10" fmla="*/ 739775 w 1036637"/>
                    <a:gd name="connsiteY10" fmla="*/ 6350 h 34933"/>
                    <a:gd name="connsiteX11" fmla="*/ 266700 w 1036637"/>
                    <a:gd name="connsiteY11" fmla="*/ 34925 h 34933"/>
                    <a:gd name="connsiteX12" fmla="*/ 0 w 1036637"/>
                    <a:gd name="connsiteY12" fmla="*/ 11113 h 3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6637" h="34933">
                      <a:moveTo>
                        <a:pt x="0" y="11113"/>
                      </a:moveTo>
                      <a:lnTo>
                        <a:pt x="87312" y="9525"/>
                      </a:lnTo>
                      <a:lnTo>
                        <a:pt x="663575" y="0"/>
                      </a:lnTo>
                      <a:cubicBezTo>
                        <a:pt x="700617" y="0"/>
                        <a:pt x="395816" y="7938"/>
                        <a:pt x="309562" y="9525"/>
                      </a:cubicBezTo>
                      <a:cubicBezTo>
                        <a:pt x="223308" y="11112"/>
                        <a:pt x="146050" y="9525"/>
                        <a:pt x="146050" y="9525"/>
                      </a:cubicBezTo>
                      <a:lnTo>
                        <a:pt x="466725" y="7938"/>
                      </a:lnTo>
                      <a:lnTo>
                        <a:pt x="533400" y="7938"/>
                      </a:lnTo>
                      <a:lnTo>
                        <a:pt x="801687" y="3175"/>
                      </a:lnTo>
                      <a:cubicBezTo>
                        <a:pt x="860954" y="2381"/>
                        <a:pt x="889000" y="3175"/>
                        <a:pt x="889000" y="3175"/>
                      </a:cubicBezTo>
                      <a:lnTo>
                        <a:pt x="1036637" y="6350"/>
                      </a:lnTo>
                      <a:cubicBezTo>
                        <a:pt x="1011766" y="6879"/>
                        <a:pt x="868098" y="1588"/>
                        <a:pt x="739775" y="6350"/>
                      </a:cubicBezTo>
                      <a:cubicBezTo>
                        <a:pt x="611452" y="11112"/>
                        <a:pt x="389467" y="35454"/>
                        <a:pt x="266700" y="34925"/>
                      </a:cubicBezTo>
                      <a:cubicBezTo>
                        <a:pt x="143933" y="34396"/>
                        <a:pt x="73554" y="18785"/>
                        <a:pt x="0" y="1111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0" name="フリーフォーム: 図形 529">
                  <a:extLst>
                    <a:ext uri="{FF2B5EF4-FFF2-40B4-BE49-F238E27FC236}">
                      <a16:creationId xmlns:a16="http://schemas.microsoft.com/office/drawing/2014/main" id="{DE690D52-F44D-4A78-A253-784D7CF5CE74}"/>
                    </a:ext>
                  </a:extLst>
                </p:cNvPr>
                <p:cNvSpPr/>
                <p:nvPr/>
              </p:nvSpPr>
              <p:spPr>
                <a:xfrm>
                  <a:off x="4176697" y="5497465"/>
                  <a:ext cx="60409" cy="95299"/>
                </a:xfrm>
                <a:custGeom>
                  <a:avLst/>
                  <a:gdLst>
                    <a:gd name="connsiteX0" fmla="*/ 16 w 60409"/>
                    <a:gd name="connsiteY0" fmla="*/ 48 h 95299"/>
                    <a:gd name="connsiteX1" fmla="*/ 52403 w 60409"/>
                    <a:gd name="connsiteY1" fmla="*/ 52435 h 95299"/>
                    <a:gd name="connsiteX2" fmla="*/ 25416 w 60409"/>
                    <a:gd name="connsiteY2" fmla="*/ 95298 h 95299"/>
                    <a:gd name="connsiteX3" fmla="*/ 53991 w 60409"/>
                    <a:gd name="connsiteY3" fmla="*/ 54023 h 95299"/>
                    <a:gd name="connsiteX4" fmla="*/ 58753 w 60409"/>
                    <a:gd name="connsiteY4" fmla="*/ 42910 h 95299"/>
                    <a:gd name="connsiteX5" fmla="*/ 16 w 60409"/>
                    <a:gd name="connsiteY5" fmla="*/ 48 h 9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9" h="95299">
                      <a:moveTo>
                        <a:pt x="16" y="48"/>
                      </a:moveTo>
                      <a:cubicBezTo>
                        <a:pt x="-1042" y="1636"/>
                        <a:pt x="48170" y="36560"/>
                        <a:pt x="52403" y="52435"/>
                      </a:cubicBezTo>
                      <a:cubicBezTo>
                        <a:pt x="56636" y="68310"/>
                        <a:pt x="25151" y="95033"/>
                        <a:pt x="25416" y="95298"/>
                      </a:cubicBezTo>
                      <a:cubicBezTo>
                        <a:pt x="25681" y="95563"/>
                        <a:pt x="48435" y="62754"/>
                        <a:pt x="53991" y="54023"/>
                      </a:cubicBezTo>
                      <a:cubicBezTo>
                        <a:pt x="59547" y="45292"/>
                        <a:pt x="62457" y="49525"/>
                        <a:pt x="58753" y="42910"/>
                      </a:cubicBezTo>
                      <a:cubicBezTo>
                        <a:pt x="55049" y="36295"/>
                        <a:pt x="1074" y="-1540"/>
                        <a:pt x="16" y="4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1" name="フリーフォーム: 図形 530">
                  <a:extLst>
                    <a:ext uri="{FF2B5EF4-FFF2-40B4-BE49-F238E27FC236}">
                      <a16:creationId xmlns:a16="http://schemas.microsoft.com/office/drawing/2014/main" id="{0D42AE36-74C9-4583-8FB0-C8C934C64CED}"/>
                    </a:ext>
                  </a:extLst>
                </p:cNvPr>
                <p:cNvSpPr/>
                <p:nvPr/>
              </p:nvSpPr>
              <p:spPr>
                <a:xfrm>
                  <a:off x="5216177" y="5351410"/>
                  <a:ext cx="16542" cy="363769"/>
                </a:xfrm>
                <a:custGeom>
                  <a:avLst/>
                  <a:gdLst>
                    <a:gd name="connsiteX0" fmla="*/ 14636 w 16542"/>
                    <a:gd name="connsiteY0" fmla="*/ 53 h 363769"/>
                    <a:gd name="connsiteX1" fmla="*/ 348 w 16542"/>
                    <a:gd name="connsiteY1" fmla="*/ 79428 h 363769"/>
                    <a:gd name="connsiteX2" fmla="*/ 5111 w 16542"/>
                    <a:gd name="connsiteY2" fmla="*/ 147690 h 363769"/>
                    <a:gd name="connsiteX3" fmla="*/ 13048 w 16542"/>
                    <a:gd name="connsiteY3" fmla="*/ 363590 h 363769"/>
                    <a:gd name="connsiteX4" fmla="*/ 11461 w 16542"/>
                    <a:gd name="connsiteY4" fmla="*/ 185790 h 363769"/>
                    <a:gd name="connsiteX5" fmla="*/ 11461 w 16542"/>
                    <a:gd name="connsiteY5" fmla="*/ 241353 h 363769"/>
                    <a:gd name="connsiteX6" fmla="*/ 16223 w 16542"/>
                    <a:gd name="connsiteY6" fmla="*/ 69903 h 363769"/>
                    <a:gd name="connsiteX7" fmla="*/ 14636 w 16542"/>
                    <a:gd name="connsiteY7" fmla="*/ 53 h 36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42" h="363769">
                      <a:moveTo>
                        <a:pt x="14636" y="53"/>
                      </a:moveTo>
                      <a:cubicBezTo>
                        <a:pt x="11990" y="1641"/>
                        <a:pt x="1935" y="54822"/>
                        <a:pt x="348" y="79428"/>
                      </a:cubicBezTo>
                      <a:cubicBezTo>
                        <a:pt x="-1239" y="104034"/>
                        <a:pt x="2994" y="100330"/>
                        <a:pt x="5111" y="147690"/>
                      </a:cubicBezTo>
                      <a:cubicBezTo>
                        <a:pt x="7228" y="195050"/>
                        <a:pt x="11990" y="357240"/>
                        <a:pt x="13048" y="363590"/>
                      </a:cubicBezTo>
                      <a:cubicBezTo>
                        <a:pt x="14106" y="369940"/>
                        <a:pt x="11725" y="206163"/>
                        <a:pt x="11461" y="185790"/>
                      </a:cubicBezTo>
                      <a:cubicBezTo>
                        <a:pt x="11197" y="165417"/>
                        <a:pt x="10667" y="260668"/>
                        <a:pt x="11461" y="241353"/>
                      </a:cubicBezTo>
                      <a:cubicBezTo>
                        <a:pt x="12255" y="222039"/>
                        <a:pt x="15959" y="107474"/>
                        <a:pt x="16223" y="69903"/>
                      </a:cubicBezTo>
                      <a:cubicBezTo>
                        <a:pt x="16487" y="32332"/>
                        <a:pt x="17282" y="-1535"/>
                        <a:pt x="14636" y="5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2" name="フリーフォーム: 図形 531">
                  <a:extLst>
                    <a:ext uri="{FF2B5EF4-FFF2-40B4-BE49-F238E27FC236}">
                      <a16:creationId xmlns:a16="http://schemas.microsoft.com/office/drawing/2014/main" id="{E07000FC-20B5-4323-B88C-C08D7EB31A99}"/>
                    </a:ext>
                  </a:extLst>
                </p:cNvPr>
                <p:cNvSpPr/>
                <p:nvPr/>
              </p:nvSpPr>
              <p:spPr>
                <a:xfrm>
                  <a:off x="5017763" y="5485695"/>
                  <a:ext cx="238614" cy="110479"/>
                </a:xfrm>
                <a:custGeom>
                  <a:avLst/>
                  <a:gdLst>
                    <a:gd name="connsiteX0" fmla="*/ 222575 w 238614"/>
                    <a:gd name="connsiteY0" fmla="*/ 22930 h 110479"/>
                    <a:gd name="connsiteX1" fmla="*/ 3500 w 238614"/>
                    <a:gd name="connsiteY1" fmla="*/ 8643 h 110479"/>
                    <a:gd name="connsiteX2" fmla="*/ 86050 w 238614"/>
                    <a:gd name="connsiteY2" fmla="*/ 26105 h 110479"/>
                    <a:gd name="connsiteX3" fmla="*/ 63825 w 238614"/>
                    <a:gd name="connsiteY3" fmla="*/ 29280 h 110479"/>
                    <a:gd name="connsiteX4" fmla="*/ 68587 w 238614"/>
                    <a:gd name="connsiteY4" fmla="*/ 97543 h 110479"/>
                    <a:gd name="connsiteX5" fmla="*/ 154312 w 238614"/>
                    <a:gd name="connsiteY5" fmla="*/ 103893 h 110479"/>
                    <a:gd name="connsiteX6" fmla="*/ 236862 w 238614"/>
                    <a:gd name="connsiteY6" fmla="*/ 103893 h 110479"/>
                    <a:gd name="connsiteX7" fmla="*/ 73350 w 238614"/>
                    <a:gd name="connsiteY7" fmla="*/ 110243 h 110479"/>
                    <a:gd name="connsiteX8" fmla="*/ 55887 w 238614"/>
                    <a:gd name="connsiteY8" fmla="*/ 94368 h 110479"/>
                    <a:gd name="connsiteX9" fmla="*/ 38425 w 238614"/>
                    <a:gd name="connsiteY9" fmla="*/ 32455 h 110479"/>
                    <a:gd name="connsiteX10" fmla="*/ 17787 w 238614"/>
                    <a:gd name="connsiteY10" fmla="*/ 705 h 110479"/>
                    <a:gd name="connsiteX11" fmla="*/ 222575 w 238614"/>
                    <a:gd name="connsiteY11" fmla="*/ 22930 h 11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614" h="110479">
                      <a:moveTo>
                        <a:pt x="222575" y="22930"/>
                      </a:moveTo>
                      <a:cubicBezTo>
                        <a:pt x="220194" y="24253"/>
                        <a:pt x="26254" y="8114"/>
                        <a:pt x="3500" y="8643"/>
                      </a:cubicBezTo>
                      <a:cubicBezTo>
                        <a:pt x="-19254" y="9172"/>
                        <a:pt x="75996" y="22665"/>
                        <a:pt x="86050" y="26105"/>
                      </a:cubicBezTo>
                      <a:cubicBezTo>
                        <a:pt x="96104" y="29545"/>
                        <a:pt x="66735" y="17374"/>
                        <a:pt x="63825" y="29280"/>
                      </a:cubicBezTo>
                      <a:cubicBezTo>
                        <a:pt x="60914" y="41186"/>
                        <a:pt x="53506" y="85108"/>
                        <a:pt x="68587" y="97543"/>
                      </a:cubicBezTo>
                      <a:cubicBezTo>
                        <a:pt x="83668" y="109979"/>
                        <a:pt x="126266" y="102835"/>
                        <a:pt x="154312" y="103893"/>
                      </a:cubicBezTo>
                      <a:cubicBezTo>
                        <a:pt x="182358" y="104951"/>
                        <a:pt x="250356" y="102835"/>
                        <a:pt x="236862" y="103893"/>
                      </a:cubicBezTo>
                      <a:cubicBezTo>
                        <a:pt x="223368" y="104951"/>
                        <a:pt x="103512" y="111830"/>
                        <a:pt x="73350" y="110243"/>
                      </a:cubicBezTo>
                      <a:cubicBezTo>
                        <a:pt x="43188" y="108656"/>
                        <a:pt x="61708" y="107333"/>
                        <a:pt x="55887" y="94368"/>
                      </a:cubicBezTo>
                      <a:cubicBezTo>
                        <a:pt x="50066" y="81403"/>
                        <a:pt x="44775" y="48065"/>
                        <a:pt x="38425" y="32455"/>
                      </a:cubicBezTo>
                      <a:cubicBezTo>
                        <a:pt x="32075" y="16845"/>
                        <a:pt x="-8142" y="5997"/>
                        <a:pt x="17787" y="705"/>
                      </a:cubicBezTo>
                      <a:cubicBezTo>
                        <a:pt x="43716" y="-4587"/>
                        <a:pt x="224956" y="21607"/>
                        <a:pt x="222575" y="2293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3" name="フリーフォーム: 図形 532">
                  <a:extLst>
                    <a:ext uri="{FF2B5EF4-FFF2-40B4-BE49-F238E27FC236}">
                      <a16:creationId xmlns:a16="http://schemas.microsoft.com/office/drawing/2014/main" id="{BE5140E0-066D-4437-B0CA-37B8B52EC3D7}"/>
                    </a:ext>
                  </a:extLst>
                </p:cNvPr>
                <p:cNvSpPr/>
                <p:nvPr/>
              </p:nvSpPr>
              <p:spPr>
                <a:xfrm>
                  <a:off x="5072062" y="5492747"/>
                  <a:ext cx="110527" cy="109573"/>
                </a:xfrm>
                <a:custGeom>
                  <a:avLst/>
                  <a:gdLst>
                    <a:gd name="connsiteX0" fmla="*/ 1 w 110527"/>
                    <a:gd name="connsiteY0" fmla="*/ 53978 h 109573"/>
                    <a:gd name="connsiteX1" fmla="*/ 69851 w 110527"/>
                    <a:gd name="connsiteY1" fmla="*/ 3 h 109573"/>
                    <a:gd name="connsiteX2" fmla="*/ 109538 w 110527"/>
                    <a:gd name="connsiteY2" fmla="*/ 57153 h 109573"/>
                    <a:gd name="connsiteX3" fmla="*/ 30163 w 110527"/>
                    <a:gd name="connsiteY3" fmla="*/ 107953 h 109573"/>
                    <a:gd name="connsiteX4" fmla="*/ 79376 w 110527"/>
                    <a:gd name="connsiteY4" fmla="*/ 95253 h 109573"/>
                    <a:gd name="connsiteX5" fmla="*/ 88901 w 110527"/>
                    <a:gd name="connsiteY5" fmla="*/ 77791 h 109573"/>
                    <a:gd name="connsiteX6" fmla="*/ 92076 w 110527"/>
                    <a:gd name="connsiteY6" fmla="*/ 33341 h 109573"/>
                    <a:gd name="connsiteX7" fmla="*/ 71438 w 110527"/>
                    <a:gd name="connsiteY7" fmla="*/ 9528 h 109573"/>
                    <a:gd name="connsiteX8" fmla="*/ 1 w 110527"/>
                    <a:gd name="connsiteY8" fmla="*/ 53978 h 10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527" h="109573">
                      <a:moveTo>
                        <a:pt x="1" y="53978"/>
                      </a:moveTo>
                      <a:cubicBezTo>
                        <a:pt x="-263" y="52391"/>
                        <a:pt x="51595" y="-526"/>
                        <a:pt x="69851" y="3"/>
                      </a:cubicBezTo>
                      <a:cubicBezTo>
                        <a:pt x="88107" y="532"/>
                        <a:pt x="116153" y="39161"/>
                        <a:pt x="109538" y="57153"/>
                      </a:cubicBezTo>
                      <a:cubicBezTo>
                        <a:pt x="102923" y="75145"/>
                        <a:pt x="35190" y="101603"/>
                        <a:pt x="30163" y="107953"/>
                      </a:cubicBezTo>
                      <a:cubicBezTo>
                        <a:pt x="25136" y="114303"/>
                        <a:pt x="69586" y="100280"/>
                        <a:pt x="79376" y="95253"/>
                      </a:cubicBezTo>
                      <a:cubicBezTo>
                        <a:pt x="89166" y="90226"/>
                        <a:pt x="86784" y="88110"/>
                        <a:pt x="88901" y="77791"/>
                      </a:cubicBezTo>
                      <a:cubicBezTo>
                        <a:pt x="91018" y="67472"/>
                        <a:pt x="94987" y="44718"/>
                        <a:pt x="92076" y="33341"/>
                      </a:cubicBezTo>
                      <a:cubicBezTo>
                        <a:pt x="89166" y="21964"/>
                        <a:pt x="84403" y="10586"/>
                        <a:pt x="71438" y="9528"/>
                      </a:cubicBezTo>
                      <a:cubicBezTo>
                        <a:pt x="58473" y="8470"/>
                        <a:pt x="265" y="55565"/>
                        <a:pt x="1" y="5397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1CEE5560-DA15-457D-82A9-5B732FF666DE}"/>
                    </a:ext>
                  </a:extLst>
                </p:cNvPr>
                <p:cNvSpPr/>
                <p:nvPr/>
              </p:nvSpPr>
              <p:spPr>
                <a:xfrm>
                  <a:off x="5062269" y="5516301"/>
                  <a:ext cx="100327" cy="93627"/>
                </a:xfrm>
                <a:custGeom>
                  <a:avLst/>
                  <a:gdLst>
                    <a:gd name="connsiteX0" fmla="*/ 41544 w 100327"/>
                    <a:gd name="connsiteY0" fmla="*/ 262 h 93627"/>
                    <a:gd name="connsiteX1" fmla="*/ 82819 w 100327"/>
                    <a:gd name="connsiteY1" fmla="*/ 35187 h 93627"/>
                    <a:gd name="connsiteX2" fmla="*/ 76469 w 100327"/>
                    <a:gd name="connsiteY2" fmla="*/ 70112 h 93627"/>
                    <a:gd name="connsiteX3" fmla="*/ 44719 w 100327"/>
                    <a:gd name="connsiteY3" fmla="*/ 78049 h 93627"/>
                    <a:gd name="connsiteX4" fmla="*/ 269 w 100327"/>
                    <a:gd name="connsiteY4" fmla="*/ 38362 h 93627"/>
                    <a:gd name="connsiteX5" fmla="*/ 66944 w 100327"/>
                    <a:gd name="connsiteY5" fmla="*/ 87574 h 93627"/>
                    <a:gd name="connsiteX6" fmla="*/ 85994 w 100327"/>
                    <a:gd name="connsiteY6" fmla="*/ 89162 h 93627"/>
                    <a:gd name="connsiteX7" fmla="*/ 100281 w 100327"/>
                    <a:gd name="connsiteY7" fmla="*/ 54237 h 93627"/>
                    <a:gd name="connsiteX8" fmla="*/ 41544 w 100327"/>
                    <a:gd name="connsiteY8" fmla="*/ 262 h 9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27" h="93627">
                      <a:moveTo>
                        <a:pt x="41544" y="262"/>
                      </a:moveTo>
                      <a:cubicBezTo>
                        <a:pt x="38634" y="-2913"/>
                        <a:pt x="76998" y="23545"/>
                        <a:pt x="82819" y="35187"/>
                      </a:cubicBezTo>
                      <a:cubicBezTo>
                        <a:pt x="88640" y="46829"/>
                        <a:pt x="82819" y="62968"/>
                        <a:pt x="76469" y="70112"/>
                      </a:cubicBezTo>
                      <a:cubicBezTo>
                        <a:pt x="70119" y="77256"/>
                        <a:pt x="57419" y="83341"/>
                        <a:pt x="44719" y="78049"/>
                      </a:cubicBezTo>
                      <a:cubicBezTo>
                        <a:pt x="32019" y="72757"/>
                        <a:pt x="-3435" y="36775"/>
                        <a:pt x="269" y="38362"/>
                      </a:cubicBezTo>
                      <a:cubicBezTo>
                        <a:pt x="3973" y="39949"/>
                        <a:pt x="52656" y="79107"/>
                        <a:pt x="66944" y="87574"/>
                      </a:cubicBezTo>
                      <a:cubicBezTo>
                        <a:pt x="81232" y="96041"/>
                        <a:pt x="80438" y="94718"/>
                        <a:pt x="85994" y="89162"/>
                      </a:cubicBezTo>
                      <a:cubicBezTo>
                        <a:pt x="91550" y="83606"/>
                        <a:pt x="101075" y="66937"/>
                        <a:pt x="100281" y="54237"/>
                      </a:cubicBezTo>
                      <a:cubicBezTo>
                        <a:pt x="99487" y="41537"/>
                        <a:pt x="44454" y="3437"/>
                        <a:pt x="41544" y="262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5" name="フリーフォーム: 図形 534">
                  <a:extLst>
                    <a:ext uri="{FF2B5EF4-FFF2-40B4-BE49-F238E27FC236}">
                      <a16:creationId xmlns:a16="http://schemas.microsoft.com/office/drawing/2014/main" id="{9668D502-F6BC-4CD4-AEF2-A0640EEF8D18}"/>
                    </a:ext>
                  </a:extLst>
                </p:cNvPr>
                <p:cNvSpPr/>
                <p:nvPr/>
              </p:nvSpPr>
              <p:spPr>
                <a:xfrm>
                  <a:off x="4159173" y="4304620"/>
                  <a:ext cx="169689" cy="134628"/>
                </a:xfrm>
                <a:custGeom>
                  <a:avLst/>
                  <a:gdLst>
                    <a:gd name="connsiteX0" fmla="*/ 77 w 169689"/>
                    <a:gd name="connsiteY0" fmla="*/ 680 h 134628"/>
                    <a:gd name="connsiteX1" fmla="*/ 144540 w 169689"/>
                    <a:gd name="connsiteY1" fmla="*/ 8618 h 134628"/>
                    <a:gd name="connsiteX2" fmla="*/ 109615 w 169689"/>
                    <a:gd name="connsiteY2" fmla="*/ 22905 h 134628"/>
                    <a:gd name="connsiteX3" fmla="*/ 104852 w 169689"/>
                    <a:gd name="connsiteY3" fmla="*/ 132443 h 134628"/>
                    <a:gd name="connsiteX4" fmla="*/ 100090 w 169689"/>
                    <a:gd name="connsiteY4" fmla="*/ 95930 h 134628"/>
                    <a:gd name="connsiteX5" fmla="*/ 3252 w 169689"/>
                    <a:gd name="connsiteY5" fmla="*/ 94343 h 134628"/>
                    <a:gd name="connsiteX6" fmla="*/ 125490 w 169689"/>
                    <a:gd name="connsiteY6" fmla="*/ 94343 h 134628"/>
                    <a:gd name="connsiteX7" fmla="*/ 111202 w 169689"/>
                    <a:gd name="connsiteY7" fmla="*/ 29255 h 134628"/>
                    <a:gd name="connsiteX8" fmla="*/ 166765 w 169689"/>
                    <a:gd name="connsiteY8" fmla="*/ 26080 h 134628"/>
                    <a:gd name="connsiteX9" fmla="*/ 77 w 169689"/>
                    <a:gd name="connsiteY9" fmla="*/ 680 h 13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689" h="134628">
                      <a:moveTo>
                        <a:pt x="77" y="680"/>
                      </a:moveTo>
                      <a:cubicBezTo>
                        <a:pt x="-3627" y="-2230"/>
                        <a:pt x="126284" y="4914"/>
                        <a:pt x="144540" y="8618"/>
                      </a:cubicBezTo>
                      <a:cubicBezTo>
                        <a:pt x="162796" y="12322"/>
                        <a:pt x="116230" y="2268"/>
                        <a:pt x="109615" y="22905"/>
                      </a:cubicBezTo>
                      <a:cubicBezTo>
                        <a:pt x="103000" y="43542"/>
                        <a:pt x="106439" y="120272"/>
                        <a:pt x="104852" y="132443"/>
                      </a:cubicBezTo>
                      <a:cubicBezTo>
                        <a:pt x="103265" y="144614"/>
                        <a:pt x="117023" y="102280"/>
                        <a:pt x="100090" y="95930"/>
                      </a:cubicBezTo>
                      <a:cubicBezTo>
                        <a:pt x="83157" y="89580"/>
                        <a:pt x="-981" y="94607"/>
                        <a:pt x="3252" y="94343"/>
                      </a:cubicBezTo>
                      <a:cubicBezTo>
                        <a:pt x="7485" y="94079"/>
                        <a:pt x="107498" y="105191"/>
                        <a:pt x="125490" y="94343"/>
                      </a:cubicBezTo>
                      <a:cubicBezTo>
                        <a:pt x="143482" y="83495"/>
                        <a:pt x="104323" y="40632"/>
                        <a:pt x="111202" y="29255"/>
                      </a:cubicBezTo>
                      <a:cubicBezTo>
                        <a:pt x="118081" y="17878"/>
                        <a:pt x="184227" y="31107"/>
                        <a:pt x="166765" y="26080"/>
                      </a:cubicBezTo>
                      <a:cubicBezTo>
                        <a:pt x="149303" y="21053"/>
                        <a:pt x="3781" y="3590"/>
                        <a:pt x="77" y="68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6" name="フリーフォーム: 図形 535">
                  <a:extLst>
                    <a:ext uri="{FF2B5EF4-FFF2-40B4-BE49-F238E27FC236}">
                      <a16:creationId xmlns:a16="http://schemas.microsoft.com/office/drawing/2014/main" id="{96D1EFBB-62C4-4D2E-89D0-2DA191825EEE}"/>
                    </a:ext>
                  </a:extLst>
                </p:cNvPr>
                <p:cNvSpPr/>
                <p:nvPr/>
              </p:nvSpPr>
              <p:spPr>
                <a:xfrm>
                  <a:off x="4184574" y="4281314"/>
                  <a:ext cx="20168" cy="176197"/>
                </a:xfrm>
                <a:custGeom>
                  <a:avLst/>
                  <a:gdLst>
                    <a:gd name="connsiteX0" fmla="*/ 8014 w 20168"/>
                    <a:gd name="connsiteY0" fmla="*/ 1761 h 176197"/>
                    <a:gd name="connsiteX1" fmla="*/ 19126 w 20168"/>
                    <a:gd name="connsiteY1" fmla="*/ 171624 h 176197"/>
                    <a:gd name="connsiteX2" fmla="*/ 17539 w 20168"/>
                    <a:gd name="connsiteY2" fmla="*/ 123999 h 176197"/>
                    <a:gd name="connsiteX3" fmla="*/ 76 w 20168"/>
                    <a:gd name="connsiteY3" fmla="*/ 84311 h 176197"/>
                    <a:gd name="connsiteX4" fmla="*/ 8014 w 20168"/>
                    <a:gd name="connsiteY4" fmla="*/ 1761 h 17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8" h="176197">
                      <a:moveTo>
                        <a:pt x="8014" y="1761"/>
                      </a:moveTo>
                      <a:cubicBezTo>
                        <a:pt x="11189" y="16313"/>
                        <a:pt x="17539" y="151251"/>
                        <a:pt x="19126" y="171624"/>
                      </a:cubicBezTo>
                      <a:cubicBezTo>
                        <a:pt x="20713" y="191997"/>
                        <a:pt x="20714" y="138551"/>
                        <a:pt x="17539" y="123999"/>
                      </a:cubicBezTo>
                      <a:cubicBezTo>
                        <a:pt x="14364" y="109447"/>
                        <a:pt x="870" y="101509"/>
                        <a:pt x="76" y="84311"/>
                      </a:cubicBezTo>
                      <a:cubicBezTo>
                        <a:pt x="-718" y="67113"/>
                        <a:pt x="4839" y="-12791"/>
                        <a:pt x="8014" y="176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7" name="フリーフォーム: 図形 536">
                  <a:extLst>
                    <a:ext uri="{FF2B5EF4-FFF2-40B4-BE49-F238E27FC236}">
                      <a16:creationId xmlns:a16="http://schemas.microsoft.com/office/drawing/2014/main" id="{83FFC5A0-6142-4914-8D58-1BA090E97C82}"/>
                    </a:ext>
                  </a:extLst>
                </p:cNvPr>
                <p:cNvSpPr/>
                <p:nvPr/>
              </p:nvSpPr>
              <p:spPr>
                <a:xfrm>
                  <a:off x="5008263" y="4303694"/>
                  <a:ext cx="182452" cy="118774"/>
                </a:xfrm>
                <a:custGeom>
                  <a:avLst/>
                  <a:gdLst>
                    <a:gd name="connsiteX0" fmla="*/ 300 w 182452"/>
                    <a:gd name="connsiteY0" fmla="*/ 19 h 118774"/>
                    <a:gd name="connsiteX1" fmla="*/ 114600 w 182452"/>
                    <a:gd name="connsiteY1" fmla="*/ 22244 h 118774"/>
                    <a:gd name="connsiteX2" fmla="*/ 147937 w 182452"/>
                    <a:gd name="connsiteY2" fmla="*/ 19069 h 118774"/>
                    <a:gd name="connsiteX3" fmla="*/ 163812 w 182452"/>
                    <a:gd name="connsiteY3" fmla="*/ 101619 h 118774"/>
                    <a:gd name="connsiteX4" fmla="*/ 162225 w 182452"/>
                    <a:gd name="connsiteY4" fmla="*/ 117494 h 118774"/>
                    <a:gd name="connsiteX5" fmla="*/ 87612 w 182452"/>
                    <a:gd name="connsiteY5" fmla="*/ 80981 h 118774"/>
                    <a:gd name="connsiteX6" fmla="*/ 46337 w 182452"/>
                    <a:gd name="connsiteY6" fmla="*/ 66694 h 118774"/>
                    <a:gd name="connsiteX7" fmla="*/ 173337 w 182452"/>
                    <a:gd name="connsiteY7" fmla="*/ 107969 h 118774"/>
                    <a:gd name="connsiteX8" fmla="*/ 170162 w 182452"/>
                    <a:gd name="connsiteY8" fmla="*/ 46056 h 118774"/>
                    <a:gd name="connsiteX9" fmla="*/ 152700 w 182452"/>
                    <a:gd name="connsiteY9" fmla="*/ 19069 h 118774"/>
                    <a:gd name="connsiteX10" fmla="*/ 300 w 182452"/>
                    <a:gd name="connsiteY10" fmla="*/ 19 h 118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2452" h="118774">
                      <a:moveTo>
                        <a:pt x="300" y="19"/>
                      </a:moveTo>
                      <a:cubicBezTo>
                        <a:pt x="-6050" y="548"/>
                        <a:pt x="89994" y="19069"/>
                        <a:pt x="114600" y="22244"/>
                      </a:cubicBezTo>
                      <a:cubicBezTo>
                        <a:pt x="139206" y="25419"/>
                        <a:pt x="139735" y="5840"/>
                        <a:pt x="147937" y="19069"/>
                      </a:cubicBezTo>
                      <a:cubicBezTo>
                        <a:pt x="156139" y="32298"/>
                        <a:pt x="161431" y="85215"/>
                        <a:pt x="163812" y="101619"/>
                      </a:cubicBezTo>
                      <a:cubicBezTo>
                        <a:pt x="166193" y="118023"/>
                        <a:pt x="174925" y="120934"/>
                        <a:pt x="162225" y="117494"/>
                      </a:cubicBezTo>
                      <a:cubicBezTo>
                        <a:pt x="149525" y="114054"/>
                        <a:pt x="106927" y="89448"/>
                        <a:pt x="87612" y="80981"/>
                      </a:cubicBezTo>
                      <a:cubicBezTo>
                        <a:pt x="68297" y="72514"/>
                        <a:pt x="32050" y="62196"/>
                        <a:pt x="46337" y="66694"/>
                      </a:cubicBezTo>
                      <a:cubicBezTo>
                        <a:pt x="60624" y="71192"/>
                        <a:pt x="152699" y="111409"/>
                        <a:pt x="173337" y="107969"/>
                      </a:cubicBezTo>
                      <a:cubicBezTo>
                        <a:pt x="193975" y="104529"/>
                        <a:pt x="173601" y="60873"/>
                        <a:pt x="170162" y="46056"/>
                      </a:cubicBezTo>
                      <a:cubicBezTo>
                        <a:pt x="166723" y="31239"/>
                        <a:pt x="179688" y="28329"/>
                        <a:pt x="152700" y="19069"/>
                      </a:cubicBezTo>
                      <a:cubicBezTo>
                        <a:pt x="125713" y="9809"/>
                        <a:pt x="6650" y="-510"/>
                        <a:pt x="300" y="19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8" name="フリーフォーム: 図形 537">
                  <a:extLst>
                    <a:ext uri="{FF2B5EF4-FFF2-40B4-BE49-F238E27FC236}">
                      <a16:creationId xmlns:a16="http://schemas.microsoft.com/office/drawing/2014/main" id="{AD7784BB-2CEF-4DAC-8D46-8DC924D53C1B}"/>
                    </a:ext>
                  </a:extLst>
                </p:cNvPr>
                <p:cNvSpPr/>
                <p:nvPr/>
              </p:nvSpPr>
              <p:spPr>
                <a:xfrm>
                  <a:off x="5086213" y="4272267"/>
                  <a:ext cx="17984" cy="165392"/>
                </a:xfrm>
                <a:custGeom>
                  <a:avLst/>
                  <a:gdLst>
                    <a:gd name="connsiteX0" fmla="*/ 17600 w 17984"/>
                    <a:gd name="connsiteY0" fmla="*/ 1283 h 165392"/>
                    <a:gd name="connsiteX1" fmla="*/ 11250 w 17984"/>
                    <a:gd name="connsiteY1" fmla="*/ 163208 h 165392"/>
                    <a:gd name="connsiteX2" fmla="*/ 137 w 17984"/>
                    <a:gd name="connsiteY2" fmla="*/ 90183 h 165392"/>
                    <a:gd name="connsiteX3" fmla="*/ 17600 w 17984"/>
                    <a:gd name="connsiteY3" fmla="*/ 1283 h 16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84" h="165392">
                      <a:moveTo>
                        <a:pt x="17600" y="1283"/>
                      </a:moveTo>
                      <a:cubicBezTo>
                        <a:pt x="19452" y="13454"/>
                        <a:pt x="14160" y="148392"/>
                        <a:pt x="11250" y="163208"/>
                      </a:cubicBezTo>
                      <a:cubicBezTo>
                        <a:pt x="8340" y="178024"/>
                        <a:pt x="1989" y="113466"/>
                        <a:pt x="137" y="90183"/>
                      </a:cubicBezTo>
                      <a:cubicBezTo>
                        <a:pt x="-1715" y="66900"/>
                        <a:pt x="15748" y="-10888"/>
                        <a:pt x="17600" y="128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9" name="フリーフォーム: 図形 538">
                  <a:extLst>
                    <a:ext uri="{FF2B5EF4-FFF2-40B4-BE49-F238E27FC236}">
                      <a16:creationId xmlns:a16="http://schemas.microsoft.com/office/drawing/2014/main" id="{79F884ED-C7EE-4777-9DF9-ACCA56C657DC}"/>
                    </a:ext>
                  </a:extLst>
                </p:cNvPr>
                <p:cNvSpPr/>
                <p:nvPr/>
              </p:nvSpPr>
              <p:spPr>
                <a:xfrm>
                  <a:off x="4168371" y="4310471"/>
                  <a:ext cx="399450" cy="608375"/>
                </a:xfrm>
                <a:custGeom>
                  <a:avLst/>
                  <a:gdLst>
                    <a:gd name="connsiteX0" fmla="*/ 398867 w 399450"/>
                    <a:gd name="connsiteY0" fmla="*/ 2767 h 608375"/>
                    <a:gd name="connsiteX1" fmla="*/ 143279 w 399450"/>
                    <a:gd name="connsiteY1" fmla="*/ 128179 h 608375"/>
                    <a:gd name="connsiteX2" fmla="*/ 213129 w 399450"/>
                    <a:gd name="connsiteY2" fmla="*/ 83729 h 608375"/>
                    <a:gd name="connsiteX3" fmla="*/ 71842 w 399450"/>
                    <a:gd name="connsiteY3" fmla="*/ 205967 h 608375"/>
                    <a:gd name="connsiteX4" fmla="*/ 40092 w 399450"/>
                    <a:gd name="connsiteY4" fmla="*/ 305979 h 608375"/>
                    <a:gd name="connsiteX5" fmla="*/ 65492 w 399450"/>
                    <a:gd name="connsiteY5" fmla="*/ 259942 h 608375"/>
                    <a:gd name="connsiteX6" fmla="*/ 3579 w 399450"/>
                    <a:gd name="connsiteY6" fmla="*/ 372654 h 608375"/>
                    <a:gd name="connsiteX7" fmla="*/ 9929 w 399450"/>
                    <a:gd name="connsiteY7" fmla="*/ 571092 h 608375"/>
                    <a:gd name="connsiteX8" fmla="*/ 30567 w 399450"/>
                    <a:gd name="connsiteY8" fmla="*/ 598079 h 608375"/>
                    <a:gd name="connsiteX9" fmla="*/ 35329 w 399450"/>
                    <a:gd name="connsiteY9" fmla="*/ 450442 h 608375"/>
                    <a:gd name="connsiteX10" fmla="*/ 159154 w 399450"/>
                    <a:gd name="connsiteY10" fmla="*/ 134529 h 608375"/>
                    <a:gd name="connsiteX11" fmla="*/ 211542 w 399450"/>
                    <a:gd name="connsiteY11" fmla="*/ 48804 h 608375"/>
                    <a:gd name="connsiteX12" fmla="*/ 398867 w 399450"/>
                    <a:gd name="connsiteY12" fmla="*/ 2767 h 60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99450" h="608375">
                      <a:moveTo>
                        <a:pt x="398867" y="2767"/>
                      </a:moveTo>
                      <a:cubicBezTo>
                        <a:pt x="387490" y="15996"/>
                        <a:pt x="174235" y="114685"/>
                        <a:pt x="143279" y="128179"/>
                      </a:cubicBezTo>
                      <a:cubicBezTo>
                        <a:pt x="112323" y="141673"/>
                        <a:pt x="225035" y="70764"/>
                        <a:pt x="213129" y="83729"/>
                      </a:cubicBezTo>
                      <a:cubicBezTo>
                        <a:pt x="201223" y="96694"/>
                        <a:pt x="100681" y="168925"/>
                        <a:pt x="71842" y="205967"/>
                      </a:cubicBezTo>
                      <a:cubicBezTo>
                        <a:pt x="43003" y="243009"/>
                        <a:pt x="41150" y="296983"/>
                        <a:pt x="40092" y="305979"/>
                      </a:cubicBezTo>
                      <a:cubicBezTo>
                        <a:pt x="39034" y="314975"/>
                        <a:pt x="71577" y="248830"/>
                        <a:pt x="65492" y="259942"/>
                      </a:cubicBezTo>
                      <a:cubicBezTo>
                        <a:pt x="59407" y="271054"/>
                        <a:pt x="12839" y="320796"/>
                        <a:pt x="3579" y="372654"/>
                      </a:cubicBezTo>
                      <a:cubicBezTo>
                        <a:pt x="-5681" y="424512"/>
                        <a:pt x="5431" y="533521"/>
                        <a:pt x="9929" y="571092"/>
                      </a:cubicBezTo>
                      <a:cubicBezTo>
                        <a:pt x="14427" y="608663"/>
                        <a:pt x="26334" y="618187"/>
                        <a:pt x="30567" y="598079"/>
                      </a:cubicBezTo>
                      <a:cubicBezTo>
                        <a:pt x="34800" y="577971"/>
                        <a:pt x="13898" y="527700"/>
                        <a:pt x="35329" y="450442"/>
                      </a:cubicBezTo>
                      <a:cubicBezTo>
                        <a:pt x="56760" y="373184"/>
                        <a:pt x="129785" y="201469"/>
                        <a:pt x="159154" y="134529"/>
                      </a:cubicBezTo>
                      <a:cubicBezTo>
                        <a:pt x="188523" y="67589"/>
                        <a:pt x="171061" y="70764"/>
                        <a:pt x="211542" y="48804"/>
                      </a:cubicBezTo>
                      <a:cubicBezTo>
                        <a:pt x="252023" y="26844"/>
                        <a:pt x="410244" y="-10462"/>
                        <a:pt x="398867" y="2767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0" name="フリーフォーム: 図形 539">
                  <a:extLst>
                    <a:ext uri="{FF2B5EF4-FFF2-40B4-BE49-F238E27FC236}">
                      <a16:creationId xmlns:a16="http://schemas.microsoft.com/office/drawing/2014/main" id="{55CA4497-0432-460F-A962-99949074522D}"/>
                    </a:ext>
                  </a:extLst>
                </p:cNvPr>
                <p:cNvSpPr/>
                <p:nvPr/>
              </p:nvSpPr>
              <p:spPr>
                <a:xfrm>
                  <a:off x="4545096" y="4305090"/>
                  <a:ext cx="559341" cy="189220"/>
                </a:xfrm>
                <a:custGeom>
                  <a:avLst/>
                  <a:gdLst>
                    <a:gd name="connsiteX0" fmla="*/ 6267 w 559341"/>
                    <a:gd name="connsiteY0" fmla="*/ 12910 h 189220"/>
                    <a:gd name="connsiteX1" fmla="*/ 91992 w 559341"/>
                    <a:gd name="connsiteY1" fmla="*/ 12910 h 189220"/>
                    <a:gd name="connsiteX2" fmla="*/ 293604 w 559341"/>
                    <a:gd name="connsiteY2" fmla="*/ 17673 h 189220"/>
                    <a:gd name="connsiteX3" fmla="*/ 290429 w 559341"/>
                    <a:gd name="connsiteY3" fmla="*/ 28785 h 189220"/>
                    <a:gd name="connsiteX4" fmla="*/ 393617 w 559341"/>
                    <a:gd name="connsiteY4" fmla="*/ 81173 h 189220"/>
                    <a:gd name="connsiteX5" fmla="*/ 558717 w 559341"/>
                    <a:gd name="connsiteY5" fmla="*/ 189123 h 189220"/>
                    <a:gd name="connsiteX6" fmla="*/ 444417 w 559341"/>
                    <a:gd name="connsiteY6" fmla="*/ 98635 h 189220"/>
                    <a:gd name="connsiteX7" fmla="*/ 299954 w 559341"/>
                    <a:gd name="connsiteY7" fmla="*/ 4973 h 189220"/>
                    <a:gd name="connsiteX8" fmla="*/ 6267 w 559341"/>
                    <a:gd name="connsiteY8" fmla="*/ 12910 h 189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9341" h="189220">
                      <a:moveTo>
                        <a:pt x="6267" y="12910"/>
                      </a:moveTo>
                      <a:cubicBezTo>
                        <a:pt x="-28393" y="14233"/>
                        <a:pt x="91992" y="12910"/>
                        <a:pt x="91992" y="12910"/>
                      </a:cubicBezTo>
                      <a:cubicBezTo>
                        <a:pt x="139881" y="13704"/>
                        <a:pt x="260531" y="15027"/>
                        <a:pt x="293604" y="17673"/>
                      </a:cubicBezTo>
                      <a:cubicBezTo>
                        <a:pt x="326677" y="20319"/>
                        <a:pt x="273760" y="18202"/>
                        <a:pt x="290429" y="28785"/>
                      </a:cubicBezTo>
                      <a:cubicBezTo>
                        <a:pt x="307098" y="39368"/>
                        <a:pt x="348902" y="54450"/>
                        <a:pt x="393617" y="81173"/>
                      </a:cubicBezTo>
                      <a:cubicBezTo>
                        <a:pt x="438332" y="107896"/>
                        <a:pt x="550250" y="186213"/>
                        <a:pt x="558717" y="189123"/>
                      </a:cubicBezTo>
                      <a:cubicBezTo>
                        <a:pt x="567184" y="192033"/>
                        <a:pt x="487544" y="129327"/>
                        <a:pt x="444417" y="98635"/>
                      </a:cubicBezTo>
                      <a:cubicBezTo>
                        <a:pt x="401290" y="67943"/>
                        <a:pt x="371656" y="19260"/>
                        <a:pt x="299954" y="4973"/>
                      </a:cubicBezTo>
                      <a:cubicBezTo>
                        <a:pt x="228252" y="-9314"/>
                        <a:pt x="40927" y="11587"/>
                        <a:pt x="6267" y="1291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9EF88551-FDA9-44DD-B429-EE1692A34074}"/>
                    </a:ext>
                  </a:extLst>
                </p:cNvPr>
                <p:cNvSpPr/>
                <p:nvPr/>
              </p:nvSpPr>
              <p:spPr>
                <a:xfrm>
                  <a:off x="5095720" y="4529320"/>
                  <a:ext cx="98378" cy="468656"/>
                </a:xfrm>
                <a:custGeom>
                  <a:avLst/>
                  <a:gdLst>
                    <a:gd name="connsiteX0" fmla="*/ 155 w 98378"/>
                    <a:gd name="connsiteY0" fmla="*/ 2993 h 468656"/>
                    <a:gd name="connsiteX1" fmla="*/ 95405 w 98378"/>
                    <a:gd name="connsiteY1" fmla="*/ 258580 h 468656"/>
                    <a:gd name="connsiteX2" fmla="*/ 74768 w 98378"/>
                    <a:gd name="connsiteY2" fmla="*/ 150630 h 468656"/>
                    <a:gd name="connsiteX3" fmla="*/ 79530 w 98378"/>
                    <a:gd name="connsiteY3" fmla="*/ 303030 h 468656"/>
                    <a:gd name="connsiteX4" fmla="*/ 63655 w 98378"/>
                    <a:gd name="connsiteY4" fmla="*/ 468130 h 468656"/>
                    <a:gd name="connsiteX5" fmla="*/ 76355 w 98378"/>
                    <a:gd name="connsiteY5" fmla="*/ 347480 h 468656"/>
                    <a:gd name="connsiteX6" fmla="*/ 73180 w 98378"/>
                    <a:gd name="connsiteY6" fmla="*/ 133168 h 468656"/>
                    <a:gd name="connsiteX7" fmla="*/ 155 w 98378"/>
                    <a:gd name="connsiteY7" fmla="*/ 2993 h 468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378" h="468656">
                      <a:moveTo>
                        <a:pt x="155" y="2993"/>
                      </a:moveTo>
                      <a:cubicBezTo>
                        <a:pt x="3859" y="23895"/>
                        <a:pt x="82970" y="233974"/>
                        <a:pt x="95405" y="258580"/>
                      </a:cubicBezTo>
                      <a:cubicBezTo>
                        <a:pt x="107840" y="283186"/>
                        <a:pt x="77414" y="143222"/>
                        <a:pt x="74768" y="150630"/>
                      </a:cubicBezTo>
                      <a:cubicBezTo>
                        <a:pt x="72122" y="158038"/>
                        <a:pt x="81382" y="250113"/>
                        <a:pt x="79530" y="303030"/>
                      </a:cubicBezTo>
                      <a:cubicBezTo>
                        <a:pt x="77678" y="355947"/>
                        <a:pt x="64184" y="460722"/>
                        <a:pt x="63655" y="468130"/>
                      </a:cubicBezTo>
                      <a:cubicBezTo>
                        <a:pt x="63126" y="475538"/>
                        <a:pt x="74768" y="403307"/>
                        <a:pt x="76355" y="347480"/>
                      </a:cubicBezTo>
                      <a:cubicBezTo>
                        <a:pt x="77942" y="291653"/>
                        <a:pt x="86409" y="190847"/>
                        <a:pt x="73180" y="133168"/>
                      </a:cubicBezTo>
                      <a:cubicBezTo>
                        <a:pt x="59951" y="75489"/>
                        <a:pt x="-3549" y="-17909"/>
                        <a:pt x="155" y="299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2" name="フリーフォーム: 図形 541">
                  <a:extLst>
                    <a:ext uri="{FF2B5EF4-FFF2-40B4-BE49-F238E27FC236}">
                      <a16:creationId xmlns:a16="http://schemas.microsoft.com/office/drawing/2014/main" id="{84AA2F1E-7CA1-496A-88A4-E81A100B23C2}"/>
                    </a:ext>
                  </a:extLst>
                </p:cNvPr>
                <p:cNvSpPr/>
                <p:nvPr/>
              </p:nvSpPr>
              <p:spPr>
                <a:xfrm>
                  <a:off x="4127956" y="4746207"/>
                  <a:ext cx="120362" cy="394880"/>
                </a:xfrm>
                <a:custGeom>
                  <a:avLst/>
                  <a:gdLst>
                    <a:gd name="connsiteX0" fmla="*/ 32882 w 120362"/>
                    <a:gd name="connsiteY0" fmla="*/ 418 h 394880"/>
                    <a:gd name="connsiteX1" fmla="*/ 36057 w 120362"/>
                    <a:gd name="connsiteY1" fmla="*/ 159168 h 394880"/>
                    <a:gd name="connsiteX2" fmla="*/ 43994 w 120362"/>
                    <a:gd name="connsiteY2" fmla="*/ 197268 h 394880"/>
                    <a:gd name="connsiteX3" fmla="*/ 120194 w 120362"/>
                    <a:gd name="connsiteY3" fmla="*/ 394118 h 394880"/>
                    <a:gd name="connsiteX4" fmla="*/ 64632 w 120362"/>
                    <a:gd name="connsiteY4" fmla="*/ 265531 h 394880"/>
                    <a:gd name="connsiteX5" fmla="*/ 67807 w 120362"/>
                    <a:gd name="connsiteY5" fmla="*/ 270293 h 394880"/>
                    <a:gd name="connsiteX6" fmla="*/ 1132 w 120362"/>
                    <a:gd name="connsiteY6" fmla="*/ 117893 h 394880"/>
                    <a:gd name="connsiteX7" fmla="*/ 32882 w 120362"/>
                    <a:gd name="connsiteY7" fmla="*/ 418 h 394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362" h="394880">
                      <a:moveTo>
                        <a:pt x="32882" y="418"/>
                      </a:moveTo>
                      <a:cubicBezTo>
                        <a:pt x="38703" y="7297"/>
                        <a:pt x="34205" y="126360"/>
                        <a:pt x="36057" y="159168"/>
                      </a:cubicBezTo>
                      <a:cubicBezTo>
                        <a:pt x="37909" y="191976"/>
                        <a:pt x="29971" y="158110"/>
                        <a:pt x="43994" y="197268"/>
                      </a:cubicBezTo>
                      <a:cubicBezTo>
                        <a:pt x="58017" y="236426"/>
                        <a:pt x="116754" y="382741"/>
                        <a:pt x="120194" y="394118"/>
                      </a:cubicBezTo>
                      <a:cubicBezTo>
                        <a:pt x="123634" y="405495"/>
                        <a:pt x="73363" y="286168"/>
                        <a:pt x="64632" y="265531"/>
                      </a:cubicBezTo>
                      <a:cubicBezTo>
                        <a:pt x="55901" y="244894"/>
                        <a:pt x="78390" y="294899"/>
                        <a:pt x="67807" y="270293"/>
                      </a:cubicBezTo>
                      <a:cubicBezTo>
                        <a:pt x="57224" y="245687"/>
                        <a:pt x="8805" y="162608"/>
                        <a:pt x="1132" y="117893"/>
                      </a:cubicBezTo>
                      <a:cubicBezTo>
                        <a:pt x="-6541" y="73179"/>
                        <a:pt x="27061" y="-6461"/>
                        <a:pt x="32882" y="41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3" name="フリーフォーム: 図形 542">
                  <a:extLst>
                    <a:ext uri="{FF2B5EF4-FFF2-40B4-BE49-F238E27FC236}">
                      <a16:creationId xmlns:a16="http://schemas.microsoft.com/office/drawing/2014/main" id="{2FE2F9A0-8CE9-48BD-A2EF-4A42CD4B6BD2}"/>
                    </a:ext>
                  </a:extLst>
                </p:cNvPr>
                <p:cNvSpPr/>
                <p:nvPr/>
              </p:nvSpPr>
              <p:spPr>
                <a:xfrm>
                  <a:off x="4176244" y="4907135"/>
                  <a:ext cx="392590" cy="397993"/>
                </a:xfrm>
                <a:custGeom>
                  <a:avLst/>
                  <a:gdLst>
                    <a:gd name="connsiteX0" fmla="*/ 469 w 392590"/>
                    <a:gd name="connsiteY0" fmla="*/ 3003 h 397993"/>
                    <a:gd name="connsiteX1" fmla="*/ 17931 w 392590"/>
                    <a:gd name="connsiteY1" fmla="*/ 58565 h 397993"/>
                    <a:gd name="connsiteX2" fmla="*/ 111594 w 392590"/>
                    <a:gd name="connsiteY2" fmla="*/ 228428 h 397993"/>
                    <a:gd name="connsiteX3" fmla="*/ 343369 w 392590"/>
                    <a:gd name="connsiteY3" fmla="*/ 374478 h 397993"/>
                    <a:gd name="connsiteX4" fmla="*/ 386231 w 392590"/>
                    <a:gd name="connsiteY4" fmla="*/ 385590 h 397993"/>
                    <a:gd name="connsiteX5" fmla="*/ 249706 w 392590"/>
                    <a:gd name="connsiteY5" fmla="*/ 347490 h 397993"/>
                    <a:gd name="connsiteX6" fmla="*/ 367181 w 392590"/>
                    <a:gd name="connsiteY6" fmla="*/ 396703 h 397993"/>
                    <a:gd name="connsiteX7" fmla="*/ 156044 w 392590"/>
                    <a:gd name="connsiteY7" fmla="*/ 283990 h 397993"/>
                    <a:gd name="connsiteX8" fmla="*/ 51269 w 392590"/>
                    <a:gd name="connsiteY8" fmla="*/ 199853 h 397993"/>
                    <a:gd name="connsiteX9" fmla="*/ 8406 w 392590"/>
                    <a:gd name="connsiteY9" fmla="*/ 136353 h 397993"/>
                    <a:gd name="connsiteX10" fmla="*/ 469 w 392590"/>
                    <a:gd name="connsiteY10" fmla="*/ 3003 h 397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2590" h="397993">
                      <a:moveTo>
                        <a:pt x="469" y="3003"/>
                      </a:moveTo>
                      <a:cubicBezTo>
                        <a:pt x="2056" y="-9962"/>
                        <a:pt x="-590" y="20994"/>
                        <a:pt x="17931" y="58565"/>
                      </a:cubicBezTo>
                      <a:cubicBezTo>
                        <a:pt x="36452" y="96136"/>
                        <a:pt x="57354" y="175776"/>
                        <a:pt x="111594" y="228428"/>
                      </a:cubicBezTo>
                      <a:cubicBezTo>
                        <a:pt x="165834" y="281080"/>
                        <a:pt x="297596" y="348284"/>
                        <a:pt x="343369" y="374478"/>
                      </a:cubicBezTo>
                      <a:cubicBezTo>
                        <a:pt x="389142" y="400672"/>
                        <a:pt x="401841" y="390088"/>
                        <a:pt x="386231" y="385590"/>
                      </a:cubicBezTo>
                      <a:cubicBezTo>
                        <a:pt x="370621" y="381092"/>
                        <a:pt x="252881" y="345638"/>
                        <a:pt x="249706" y="347490"/>
                      </a:cubicBezTo>
                      <a:cubicBezTo>
                        <a:pt x="246531" y="349342"/>
                        <a:pt x="382791" y="407286"/>
                        <a:pt x="367181" y="396703"/>
                      </a:cubicBezTo>
                      <a:cubicBezTo>
                        <a:pt x="351571" y="386120"/>
                        <a:pt x="208696" y="316798"/>
                        <a:pt x="156044" y="283990"/>
                      </a:cubicBezTo>
                      <a:cubicBezTo>
                        <a:pt x="103392" y="251182"/>
                        <a:pt x="75875" y="224459"/>
                        <a:pt x="51269" y="199853"/>
                      </a:cubicBezTo>
                      <a:cubicBezTo>
                        <a:pt x="26663" y="175247"/>
                        <a:pt x="15550" y="165986"/>
                        <a:pt x="8406" y="136353"/>
                      </a:cubicBezTo>
                      <a:cubicBezTo>
                        <a:pt x="1262" y="106720"/>
                        <a:pt x="-1118" y="15968"/>
                        <a:pt x="469" y="300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4" name="フリーフォーム: 図形 543">
                  <a:extLst>
                    <a:ext uri="{FF2B5EF4-FFF2-40B4-BE49-F238E27FC236}">
                      <a16:creationId xmlns:a16="http://schemas.microsoft.com/office/drawing/2014/main" id="{38EA7203-EEBD-4035-AC5C-03A6C5FABF70}"/>
                    </a:ext>
                  </a:extLst>
                </p:cNvPr>
                <p:cNvSpPr/>
                <p:nvPr/>
              </p:nvSpPr>
              <p:spPr>
                <a:xfrm>
                  <a:off x="5091372" y="4754876"/>
                  <a:ext cx="92588" cy="355097"/>
                </a:xfrm>
                <a:custGeom>
                  <a:avLst/>
                  <a:gdLst>
                    <a:gd name="connsiteX0" fmla="*/ 82291 w 92588"/>
                    <a:gd name="connsiteY0" fmla="*/ 1274 h 355097"/>
                    <a:gd name="connsiteX1" fmla="*/ 68003 w 92588"/>
                    <a:gd name="connsiteY1" fmla="*/ 115574 h 355097"/>
                    <a:gd name="connsiteX2" fmla="*/ 36253 w 92588"/>
                    <a:gd name="connsiteY2" fmla="*/ 293374 h 355097"/>
                    <a:gd name="connsiteX3" fmla="*/ 1328 w 92588"/>
                    <a:gd name="connsiteY3" fmla="*/ 350524 h 355097"/>
                    <a:gd name="connsiteX4" fmla="*/ 85466 w 92588"/>
                    <a:gd name="connsiteY4" fmla="*/ 188599 h 355097"/>
                    <a:gd name="connsiteX5" fmla="*/ 82291 w 92588"/>
                    <a:gd name="connsiteY5" fmla="*/ 1274 h 355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588" h="355097">
                      <a:moveTo>
                        <a:pt x="82291" y="1274"/>
                      </a:moveTo>
                      <a:cubicBezTo>
                        <a:pt x="79380" y="-10897"/>
                        <a:pt x="75676" y="66891"/>
                        <a:pt x="68003" y="115574"/>
                      </a:cubicBezTo>
                      <a:cubicBezTo>
                        <a:pt x="60330" y="164257"/>
                        <a:pt x="47365" y="254216"/>
                        <a:pt x="36253" y="293374"/>
                      </a:cubicBezTo>
                      <a:cubicBezTo>
                        <a:pt x="25140" y="332532"/>
                        <a:pt x="-6874" y="367986"/>
                        <a:pt x="1328" y="350524"/>
                      </a:cubicBezTo>
                      <a:cubicBezTo>
                        <a:pt x="9530" y="333062"/>
                        <a:pt x="69062" y="247072"/>
                        <a:pt x="85466" y="188599"/>
                      </a:cubicBezTo>
                      <a:cubicBezTo>
                        <a:pt x="101870" y="130126"/>
                        <a:pt x="85202" y="13445"/>
                        <a:pt x="82291" y="1274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5" name="フリーフォーム: 図形 544">
                  <a:extLst>
                    <a:ext uri="{FF2B5EF4-FFF2-40B4-BE49-F238E27FC236}">
                      <a16:creationId xmlns:a16="http://schemas.microsoft.com/office/drawing/2014/main" id="{5CE37D41-FF9D-4327-A38F-FCE29AF41873}"/>
                    </a:ext>
                  </a:extLst>
                </p:cNvPr>
                <p:cNvSpPr/>
                <p:nvPr/>
              </p:nvSpPr>
              <p:spPr>
                <a:xfrm>
                  <a:off x="4293655" y="5185798"/>
                  <a:ext cx="353152" cy="161015"/>
                </a:xfrm>
                <a:custGeom>
                  <a:avLst/>
                  <a:gdLst>
                    <a:gd name="connsiteX0" fmla="*/ 533 w 353152"/>
                    <a:gd name="connsiteY0" fmla="*/ 565 h 161015"/>
                    <a:gd name="connsiteX1" fmla="*/ 57683 w 353152"/>
                    <a:gd name="connsiteY1" fmla="*/ 49777 h 161015"/>
                    <a:gd name="connsiteX2" fmla="*/ 224370 w 353152"/>
                    <a:gd name="connsiteY2" fmla="*/ 129152 h 161015"/>
                    <a:gd name="connsiteX3" fmla="*/ 200558 w 353152"/>
                    <a:gd name="connsiteY3" fmla="*/ 124390 h 161015"/>
                    <a:gd name="connsiteX4" fmla="*/ 352958 w 353152"/>
                    <a:gd name="connsiteY4" fmla="*/ 160902 h 161015"/>
                    <a:gd name="connsiteX5" fmla="*/ 229133 w 353152"/>
                    <a:gd name="connsiteY5" fmla="*/ 133915 h 161015"/>
                    <a:gd name="connsiteX6" fmla="*/ 84670 w 353152"/>
                    <a:gd name="connsiteY6" fmla="*/ 81527 h 161015"/>
                    <a:gd name="connsiteX7" fmla="*/ 533 w 353152"/>
                    <a:gd name="connsiteY7" fmla="*/ 565 h 161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3152" h="161015">
                      <a:moveTo>
                        <a:pt x="533" y="565"/>
                      </a:moveTo>
                      <a:cubicBezTo>
                        <a:pt x="-3965" y="-4727"/>
                        <a:pt x="20377" y="28346"/>
                        <a:pt x="57683" y="49777"/>
                      </a:cubicBezTo>
                      <a:cubicBezTo>
                        <a:pt x="94989" y="71208"/>
                        <a:pt x="200558" y="116717"/>
                        <a:pt x="224370" y="129152"/>
                      </a:cubicBezTo>
                      <a:cubicBezTo>
                        <a:pt x="248183" y="141588"/>
                        <a:pt x="200558" y="124390"/>
                        <a:pt x="200558" y="124390"/>
                      </a:cubicBezTo>
                      <a:lnTo>
                        <a:pt x="352958" y="160902"/>
                      </a:lnTo>
                      <a:cubicBezTo>
                        <a:pt x="357720" y="162489"/>
                        <a:pt x="273848" y="147144"/>
                        <a:pt x="229133" y="133915"/>
                      </a:cubicBezTo>
                      <a:cubicBezTo>
                        <a:pt x="184418" y="120686"/>
                        <a:pt x="128591" y="109308"/>
                        <a:pt x="84670" y="81527"/>
                      </a:cubicBezTo>
                      <a:cubicBezTo>
                        <a:pt x="40749" y="53746"/>
                        <a:pt x="5031" y="5857"/>
                        <a:pt x="533" y="56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6" name="フリーフォーム: 図形 545">
                  <a:extLst>
                    <a:ext uri="{FF2B5EF4-FFF2-40B4-BE49-F238E27FC236}">
                      <a16:creationId xmlns:a16="http://schemas.microsoft.com/office/drawing/2014/main" id="{BA7A4C74-1E78-4C9D-A701-4B6A4A3E9978}"/>
                    </a:ext>
                  </a:extLst>
                </p:cNvPr>
                <p:cNvSpPr/>
                <p:nvPr/>
              </p:nvSpPr>
              <p:spPr>
                <a:xfrm>
                  <a:off x="4500457" y="4799012"/>
                  <a:ext cx="640927" cy="481280"/>
                </a:xfrm>
                <a:custGeom>
                  <a:avLst/>
                  <a:gdLst>
                    <a:gd name="connsiteX0" fmla="*/ 638281 w 640927"/>
                    <a:gd name="connsiteY0" fmla="*/ 1 h 481280"/>
                    <a:gd name="connsiteX1" fmla="*/ 589068 w 640927"/>
                    <a:gd name="connsiteY1" fmla="*/ 200026 h 481280"/>
                    <a:gd name="connsiteX2" fmla="*/ 597006 w 640927"/>
                    <a:gd name="connsiteY2" fmla="*/ 161926 h 481280"/>
                    <a:gd name="connsiteX3" fmla="*/ 536681 w 640927"/>
                    <a:gd name="connsiteY3" fmla="*/ 282576 h 481280"/>
                    <a:gd name="connsiteX4" fmla="*/ 493818 w 640927"/>
                    <a:gd name="connsiteY4" fmla="*/ 357188 h 481280"/>
                    <a:gd name="connsiteX5" fmla="*/ 401743 w 640927"/>
                    <a:gd name="connsiteY5" fmla="*/ 419101 h 481280"/>
                    <a:gd name="connsiteX6" fmla="*/ 273156 w 640927"/>
                    <a:gd name="connsiteY6" fmla="*/ 442913 h 481280"/>
                    <a:gd name="connsiteX7" fmla="*/ 117581 w 640927"/>
                    <a:gd name="connsiteY7" fmla="*/ 457201 h 481280"/>
                    <a:gd name="connsiteX8" fmla="*/ 84243 w 640927"/>
                    <a:gd name="connsiteY8" fmla="*/ 457201 h 481280"/>
                    <a:gd name="connsiteX9" fmla="*/ 287443 w 640927"/>
                    <a:gd name="connsiteY9" fmla="*/ 465138 h 481280"/>
                    <a:gd name="connsiteX10" fmla="*/ 106 w 640927"/>
                    <a:gd name="connsiteY10" fmla="*/ 481013 h 481280"/>
                    <a:gd name="connsiteX11" fmla="*/ 325543 w 640927"/>
                    <a:gd name="connsiteY11" fmla="*/ 469901 h 481280"/>
                    <a:gd name="connsiteX12" fmla="*/ 457306 w 640927"/>
                    <a:gd name="connsiteY12" fmla="*/ 411163 h 481280"/>
                    <a:gd name="connsiteX13" fmla="*/ 612881 w 640927"/>
                    <a:gd name="connsiteY13" fmla="*/ 203201 h 481280"/>
                    <a:gd name="connsiteX14" fmla="*/ 638281 w 640927"/>
                    <a:gd name="connsiteY14" fmla="*/ 1 h 481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0927" h="481280">
                      <a:moveTo>
                        <a:pt x="638281" y="1"/>
                      </a:moveTo>
                      <a:cubicBezTo>
                        <a:pt x="634312" y="-528"/>
                        <a:pt x="595947" y="173039"/>
                        <a:pt x="589068" y="200026"/>
                      </a:cubicBezTo>
                      <a:cubicBezTo>
                        <a:pt x="582189" y="227013"/>
                        <a:pt x="605737" y="148168"/>
                        <a:pt x="597006" y="161926"/>
                      </a:cubicBezTo>
                      <a:cubicBezTo>
                        <a:pt x="588275" y="175684"/>
                        <a:pt x="536681" y="282576"/>
                        <a:pt x="536681" y="282576"/>
                      </a:cubicBezTo>
                      <a:cubicBezTo>
                        <a:pt x="519483" y="315120"/>
                        <a:pt x="516308" y="334434"/>
                        <a:pt x="493818" y="357188"/>
                      </a:cubicBezTo>
                      <a:cubicBezTo>
                        <a:pt x="471328" y="379942"/>
                        <a:pt x="438520" y="404814"/>
                        <a:pt x="401743" y="419101"/>
                      </a:cubicBezTo>
                      <a:cubicBezTo>
                        <a:pt x="364966" y="433388"/>
                        <a:pt x="320516" y="436563"/>
                        <a:pt x="273156" y="442913"/>
                      </a:cubicBezTo>
                      <a:cubicBezTo>
                        <a:pt x="225796" y="449263"/>
                        <a:pt x="149066" y="454820"/>
                        <a:pt x="117581" y="457201"/>
                      </a:cubicBezTo>
                      <a:cubicBezTo>
                        <a:pt x="86095" y="459582"/>
                        <a:pt x="84243" y="457201"/>
                        <a:pt x="84243" y="457201"/>
                      </a:cubicBezTo>
                      <a:cubicBezTo>
                        <a:pt x="112553" y="458524"/>
                        <a:pt x="301466" y="461169"/>
                        <a:pt x="287443" y="465138"/>
                      </a:cubicBezTo>
                      <a:cubicBezTo>
                        <a:pt x="273420" y="469107"/>
                        <a:pt x="-6244" y="480219"/>
                        <a:pt x="106" y="481013"/>
                      </a:cubicBezTo>
                      <a:cubicBezTo>
                        <a:pt x="6456" y="481807"/>
                        <a:pt x="249343" y="481543"/>
                        <a:pt x="325543" y="469901"/>
                      </a:cubicBezTo>
                      <a:cubicBezTo>
                        <a:pt x="401743" y="458259"/>
                        <a:pt x="409416" y="455613"/>
                        <a:pt x="457306" y="411163"/>
                      </a:cubicBezTo>
                      <a:cubicBezTo>
                        <a:pt x="505196" y="366713"/>
                        <a:pt x="579279" y="275432"/>
                        <a:pt x="612881" y="203201"/>
                      </a:cubicBezTo>
                      <a:cubicBezTo>
                        <a:pt x="646483" y="130970"/>
                        <a:pt x="642250" y="530"/>
                        <a:pt x="638281" y="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7" name="フリーフォーム: 図形 546">
                  <a:extLst>
                    <a:ext uri="{FF2B5EF4-FFF2-40B4-BE49-F238E27FC236}">
                      <a16:creationId xmlns:a16="http://schemas.microsoft.com/office/drawing/2014/main" id="{88DA0295-F9BC-4C1E-A11F-529D9B47AB5D}"/>
                    </a:ext>
                  </a:extLst>
                </p:cNvPr>
                <p:cNvSpPr/>
                <p:nvPr/>
              </p:nvSpPr>
              <p:spPr>
                <a:xfrm>
                  <a:off x="4883112" y="4921939"/>
                  <a:ext cx="274859" cy="366174"/>
                </a:xfrm>
                <a:custGeom>
                  <a:avLst/>
                  <a:gdLst>
                    <a:gd name="connsiteX0" fmla="*/ 274676 w 274859"/>
                    <a:gd name="connsiteY0" fmla="*/ 2486 h 366174"/>
                    <a:gd name="connsiteX1" fmla="*/ 236576 w 274859"/>
                    <a:gd name="connsiteY1" fmla="*/ 51699 h 366174"/>
                    <a:gd name="connsiteX2" fmla="*/ 131801 w 274859"/>
                    <a:gd name="connsiteY2" fmla="*/ 267599 h 366174"/>
                    <a:gd name="connsiteX3" fmla="*/ 233401 w 274859"/>
                    <a:gd name="connsiteY3" fmla="*/ 135836 h 366174"/>
                    <a:gd name="connsiteX4" fmla="*/ 112751 w 274859"/>
                    <a:gd name="connsiteY4" fmla="*/ 283474 h 366174"/>
                    <a:gd name="connsiteX5" fmla="*/ 38 w 274859"/>
                    <a:gd name="connsiteY5" fmla="*/ 366024 h 366174"/>
                    <a:gd name="connsiteX6" fmla="*/ 101638 w 274859"/>
                    <a:gd name="connsiteY6" fmla="*/ 300936 h 366174"/>
                    <a:gd name="connsiteX7" fmla="*/ 231813 w 274859"/>
                    <a:gd name="connsiteY7" fmla="*/ 197749 h 366174"/>
                    <a:gd name="connsiteX8" fmla="*/ 254038 w 274859"/>
                    <a:gd name="connsiteY8" fmla="*/ 113611 h 366174"/>
                    <a:gd name="connsiteX9" fmla="*/ 223876 w 274859"/>
                    <a:gd name="connsiteY9" fmla="*/ 104086 h 366174"/>
                    <a:gd name="connsiteX10" fmla="*/ 274676 w 274859"/>
                    <a:gd name="connsiteY10" fmla="*/ 2486 h 366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859" h="366174">
                      <a:moveTo>
                        <a:pt x="274676" y="2486"/>
                      </a:moveTo>
                      <a:cubicBezTo>
                        <a:pt x="276793" y="-6245"/>
                        <a:pt x="260388" y="7514"/>
                        <a:pt x="236576" y="51699"/>
                      </a:cubicBezTo>
                      <a:cubicBezTo>
                        <a:pt x="212764" y="95884"/>
                        <a:pt x="132330" y="253576"/>
                        <a:pt x="131801" y="267599"/>
                      </a:cubicBezTo>
                      <a:cubicBezTo>
                        <a:pt x="131272" y="281622"/>
                        <a:pt x="236576" y="133190"/>
                        <a:pt x="233401" y="135836"/>
                      </a:cubicBezTo>
                      <a:cubicBezTo>
                        <a:pt x="230226" y="138482"/>
                        <a:pt x="151645" y="245109"/>
                        <a:pt x="112751" y="283474"/>
                      </a:cubicBezTo>
                      <a:cubicBezTo>
                        <a:pt x="73857" y="321839"/>
                        <a:pt x="1890" y="363114"/>
                        <a:pt x="38" y="366024"/>
                      </a:cubicBezTo>
                      <a:cubicBezTo>
                        <a:pt x="-1814" y="368934"/>
                        <a:pt x="63009" y="328982"/>
                        <a:pt x="101638" y="300936"/>
                      </a:cubicBezTo>
                      <a:cubicBezTo>
                        <a:pt x="140267" y="272890"/>
                        <a:pt x="206413" y="228970"/>
                        <a:pt x="231813" y="197749"/>
                      </a:cubicBezTo>
                      <a:cubicBezTo>
                        <a:pt x="257213" y="166528"/>
                        <a:pt x="255361" y="129221"/>
                        <a:pt x="254038" y="113611"/>
                      </a:cubicBezTo>
                      <a:cubicBezTo>
                        <a:pt x="252715" y="98001"/>
                        <a:pt x="224141" y="121813"/>
                        <a:pt x="223876" y="104086"/>
                      </a:cubicBezTo>
                      <a:cubicBezTo>
                        <a:pt x="223611" y="86359"/>
                        <a:pt x="272559" y="11217"/>
                        <a:pt x="274676" y="2486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8" name="フリーフォーム: 図形 547">
                  <a:extLst>
                    <a:ext uri="{FF2B5EF4-FFF2-40B4-BE49-F238E27FC236}">
                      <a16:creationId xmlns:a16="http://schemas.microsoft.com/office/drawing/2014/main" id="{D280A79C-C52D-4EA9-A563-26385401631B}"/>
                    </a:ext>
                  </a:extLst>
                </p:cNvPr>
                <p:cNvSpPr/>
                <p:nvPr/>
              </p:nvSpPr>
              <p:spPr>
                <a:xfrm>
                  <a:off x="4389877" y="5249451"/>
                  <a:ext cx="493426" cy="67685"/>
                </a:xfrm>
                <a:custGeom>
                  <a:avLst/>
                  <a:gdLst>
                    <a:gd name="connsiteX0" fmla="*/ 7498 w 493426"/>
                    <a:gd name="connsiteY0" fmla="*/ 1999 h 67685"/>
                    <a:gd name="connsiteX1" fmla="*/ 61473 w 493426"/>
                    <a:gd name="connsiteY1" fmla="*/ 14699 h 67685"/>
                    <a:gd name="connsiteX2" fmla="*/ 250386 w 493426"/>
                    <a:gd name="connsiteY2" fmla="*/ 55974 h 67685"/>
                    <a:gd name="connsiteX3" fmla="*/ 382148 w 493426"/>
                    <a:gd name="connsiteY3" fmla="*/ 32162 h 67685"/>
                    <a:gd name="connsiteX4" fmla="*/ 493273 w 493426"/>
                    <a:gd name="connsiteY4" fmla="*/ 24224 h 67685"/>
                    <a:gd name="connsiteX5" fmla="*/ 402786 w 493426"/>
                    <a:gd name="connsiteY5" fmla="*/ 52799 h 67685"/>
                    <a:gd name="connsiteX6" fmla="*/ 259911 w 493426"/>
                    <a:gd name="connsiteY6" fmla="*/ 65499 h 67685"/>
                    <a:gd name="connsiteX7" fmla="*/ 7498 w 493426"/>
                    <a:gd name="connsiteY7" fmla="*/ 1999 h 6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3426" h="67685">
                      <a:moveTo>
                        <a:pt x="7498" y="1999"/>
                      </a:moveTo>
                      <a:cubicBezTo>
                        <a:pt x="-25575" y="-6468"/>
                        <a:pt x="61473" y="14699"/>
                        <a:pt x="61473" y="14699"/>
                      </a:cubicBezTo>
                      <a:cubicBezTo>
                        <a:pt x="101954" y="23695"/>
                        <a:pt x="196940" y="53063"/>
                        <a:pt x="250386" y="55974"/>
                      </a:cubicBezTo>
                      <a:cubicBezTo>
                        <a:pt x="303832" y="58885"/>
                        <a:pt x="382148" y="32162"/>
                        <a:pt x="382148" y="32162"/>
                      </a:cubicBezTo>
                      <a:cubicBezTo>
                        <a:pt x="422629" y="26870"/>
                        <a:pt x="489833" y="20785"/>
                        <a:pt x="493273" y="24224"/>
                      </a:cubicBezTo>
                      <a:cubicBezTo>
                        <a:pt x="496713" y="27663"/>
                        <a:pt x="441680" y="45920"/>
                        <a:pt x="402786" y="52799"/>
                      </a:cubicBezTo>
                      <a:cubicBezTo>
                        <a:pt x="363892" y="59678"/>
                        <a:pt x="319442" y="72907"/>
                        <a:pt x="259911" y="65499"/>
                      </a:cubicBezTo>
                      <a:cubicBezTo>
                        <a:pt x="200380" y="58091"/>
                        <a:pt x="40571" y="10466"/>
                        <a:pt x="7498" y="1999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9" name="フリーフォーム: 図形 548">
                  <a:extLst>
                    <a:ext uri="{FF2B5EF4-FFF2-40B4-BE49-F238E27FC236}">
                      <a16:creationId xmlns:a16="http://schemas.microsoft.com/office/drawing/2014/main" id="{E9BCB460-B64B-45B1-A5C9-E5EB1B60E35B}"/>
                    </a:ext>
                  </a:extLst>
                </p:cNvPr>
                <p:cNvSpPr/>
                <p:nvPr/>
              </p:nvSpPr>
              <p:spPr>
                <a:xfrm>
                  <a:off x="4481513" y="5176765"/>
                  <a:ext cx="556310" cy="162594"/>
                </a:xfrm>
                <a:custGeom>
                  <a:avLst/>
                  <a:gdLst>
                    <a:gd name="connsiteX0" fmla="*/ 555625 w 556310"/>
                    <a:gd name="connsiteY0" fmla="*/ 73 h 162594"/>
                    <a:gd name="connsiteX1" fmla="*/ 481012 w 556310"/>
                    <a:gd name="connsiteY1" fmla="*/ 49285 h 162594"/>
                    <a:gd name="connsiteX2" fmla="*/ 414337 w 556310"/>
                    <a:gd name="connsiteY2" fmla="*/ 104848 h 162594"/>
                    <a:gd name="connsiteX3" fmla="*/ 344487 w 556310"/>
                    <a:gd name="connsiteY3" fmla="*/ 128660 h 162594"/>
                    <a:gd name="connsiteX4" fmla="*/ 244475 w 556310"/>
                    <a:gd name="connsiteY4" fmla="*/ 150885 h 162594"/>
                    <a:gd name="connsiteX5" fmla="*/ 161925 w 556310"/>
                    <a:gd name="connsiteY5" fmla="*/ 158823 h 162594"/>
                    <a:gd name="connsiteX6" fmla="*/ 0 w 556310"/>
                    <a:gd name="connsiteY6" fmla="*/ 158823 h 162594"/>
                    <a:gd name="connsiteX7" fmla="*/ 333375 w 556310"/>
                    <a:gd name="connsiteY7" fmla="*/ 154060 h 162594"/>
                    <a:gd name="connsiteX8" fmla="*/ 434975 w 556310"/>
                    <a:gd name="connsiteY8" fmla="*/ 60398 h 162594"/>
                    <a:gd name="connsiteX9" fmla="*/ 555625 w 556310"/>
                    <a:gd name="connsiteY9" fmla="*/ 73 h 16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310" h="162594">
                      <a:moveTo>
                        <a:pt x="555625" y="73"/>
                      </a:moveTo>
                      <a:cubicBezTo>
                        <a:pt x="563298" y="-1779"/>
                        <a:pt x="504560" y="31823"/>
                        <a:pt x="481012" y="49285"/>
                      </a:cubicBezTo>
                      <a:cubicBezTo>
                        <a:pt x="457464" y="66747"/>
                        <a:pt x="437091" y="91619"/>
                        <a:pt x="414337" y="104848"/>
                      </a:cubicBezTo>
                      <a:cubicBezTo>
                        <a:pt x="391583" y="118077"/>
                        <a:pt x="372797" y="120987"/>
                        <a:pt x="344487" y="128660"/>
                      </a:cubicBezTo>
                      <a:cubicBezTo>
                        <a:pt x="316177" y="136333"/>
                        <a:pt x="274902" y="145858"/>
                        <a:pt x="244475" y="150885"/>
                      </a:cubicBezTo>
                      <a:cubicBezTo>
                        <a:pt x="214048" y="155912"/>
                        <a:pt x="202671" y="157500"/>
                        <a:pt x="161925" y="158823"/>
                      </a:cubicBezTo>
                      <a:cubicBezTo>
                        <a:pt x="121179" y="160146"/>
                        <a:pt x="0" y="158823"/>
                        <a:pt x="0" y="158823"/>
                      </a:cubicBezTo>
                      <a:cubicBezTo>
                        <a:pt x="28575" y="158029"/>
                        <a:pt x="260879" y="170464"/>
                        <a:pt x="333375" y="154060"/>
                      </a:cubicBezTo>
                      <a:cubicBezTo>
                        <a:pt x="405871" y="137656"/>
                        <a:pt x="399256" y="86856"/>
                        <a:pt x="434975" y="60398"/>
                      </a:cubicBezTo>
                      <a:cubicBezTo>
                        <a:pt x="470694" y="33940"/>
                        <a:pt x="547952" y="1925"/>
                        <a:pt x="555625" y="7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0" name="フリーフォーム: 図形 549">
                  <a:extLst>
                    <a:ext uri="{FF2B5EF4-FFF2-40B4-BE49-F238E27FC236}">
                      <a16:creationId xmlns:a16="http://schemas.microsoft.com/office/drawing/2014/main" id="{9E2F722C-FA2B-4748-8671-F79D8684DAF6}"/>
                    </a:ext>
                  </a:extLst>
                </p:cNvPr>
                <p:cNvSpPr/>
                <p:nvPr/>
              </p:nvSpPr>
              <p:spPr>
                <a:xfrm>
                  <a:off x="4287652" y="4333310"/>
                  <a:ext cx="651294" cy="215282"/>
                </a:xfrm>
                <a:custGeom>
                  <a:avLst/>
                  <a:gdLst>
                    <a:gd name="connsiteX0" fmla="*/ 3361 w 651294"/>
                    <a:gd name="connsiteY0" fmla="*/ 214878 h 215282"/>
                    <a:gd name="connsiteX1" fmla="*/ 152586 w 651294"/>
                    <a:gd name="connsiteY1" fmla="*/ 68828 h 215282"/>
                    <a:gd name="connsiteX2" fmla="*/ 112898 w 651294"/>
                    <a:gd name="connsiteY2" fmla="*/ 97403 h 215282"/>
                    <a:gd name="connsiteX3" fmla="*/ 257361 w 651294"/>
                    <a:gd name="connsiteY3" fmla="*/ 19615 h 215282"/>
                    <a:gd name="connsiteX4" fmla="*/ 262123 w 651294"/>
                    <a:gd name="connsiteY4" fmla="*/ 29140 h 215282"/>
                    <a:gd name="connsiteX5" fmla="*/ 400236 w 651294"/>
                    <a:gd name="connsiteY5" fmla="*/ 21203 h 215282"/>
                    <a:gd name="connsiteX6" fmla="*/ 492311 w 651294"/>
                    <a:gd name="connsiteY6" fmla="*/ 19615 h 215282"/>
                    <a:gd name="connsiteX7" fmla="*/ 376423 w 651294"/>
                    <a:gd name="connsiteY7" fmla="*/ 13265 h 215282"/>
                    <a:gd name="connsiteX8" fmla="*/ 547873 w 651294"/>
                    <a:gd name="connsiteY8" fmla="*/ 33903 h 215282"/>
                    <a:gd name="connsiteX9" fmla="*/ 651061 w 651294"/>
                    <a:gd name="connsiteY9" fmla="*/ 100578 h 215282"/>
                    <a:gd name="connsiteX10" fmla="*/ 574861 w 651294"/>
                    <a:gd name="connsiteY10" fmla="*/ 65653 h 215282"/>
                    <a:gd name="connsiteX11" fmla="*/ 536761 w 651294"/>
                    <a:gd name="connsiteY11" fmla="*/ 43428 h 215282"/>
                    <a:gd name="connsiteX12" fmla="*/ 381186 w 651294"/>
                    <a:gd name="connsiteY12" fmla="*/ 8503 h 215282"/>
                    <a:gd name="connsiteX13" fmla="*/ 322448 w 651294"/>
                    <a:gd name="connsiteY13" fmla="*/ 16440 h 215282"/>
                    <a:gd name="connsiteX14" fmla="*/ 3361 w 651294"/>
                    <a:gd name="connsiteY14" fmla="*/ 214878 h 215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1294" h="215282">
                      <a:moveTo>
                        <a:pt x="3361" y="214878"/>
                      </a:moveTo>
                      <a:cubicBezTo>
                        <a:pt x="-24949" y="223609"/>
                        <a:pt x="134330" y="88407"/>
                        <a:pt x="152586" y="68828"/>
                      </a:cubicBezTo>
                      <a:cubicBezTo>
                        <a:pt x="170842" y="49249"/>
                        <a:pt x="95436" y="105605"/>
                        <a:pt x="112898" y="97403"/>
                      </a:cubicBezTo>
                      <a:cubicBezTo>
                        <a:pt x="130360" y="89201"/>
                        <a:pt x="232490" y="30992"/>
                        <a:pt x="257361" y="19615"/>
                      </a:cubicBezTo>
                      <a:cubicBezTo>
                        <a:pt x="282232" y="8238"/>
                        <a:pt x="238311" y="28875"/>
                        <a:pt x="262123" y="29140"/>
                      </a:cubicBezTo>
                      <a:cubicBezTo>
                        <a:pt x="285936" y="29405"/>
                        <a:pt x="361871" y="22790"/>
                        <a:pt x="400236" y="21203"/>
                      </a:cubicBezTo>
                      <a:cubicBezTo>
                        <a:pt x="438601" y="19616"/>
                        <a:pt x="496280" y="20938"/>
                        <a:pt x="492311" y="19615"/>
                      </a:cubicBezTo>
                      <a:cubicBezTo>
                        <a:pt x="488342" y="18292"/>
                        <a:pt x="367163" y="10884"/>
                        <a:pt x="376423" y="13265"/>
                      </a:cubicBezTo>
                      <a:cubicBezTo>
                        <a:pt x="385683" y="15646"/>
                        <a:pt x="502100" y="19351"/>
                        <a:pt x="547873" y="33903"/>
                      </a:cubicBezTo>
                      <a:cubicBezTo>
                        <a:pt x="593646" y="48455"/>
                        <a:pt x="646563" y="95286"/>
                        <a:pt x="651061" y="100578"/>
                      </a:cubicBezTo>
                      <a:cubicBezTo>
                        <a:pt x="655559" y="105870"/>
                        <a:pt x="593911" y="75178"/>
                        <a:pt x="574861" y="65653"/>
                      </a:cubicBezTo>
                      <a:cubicBezTo>
                        <a:pt x="555811" y="56128"/>
                        <a:pt x="569040" y="52953"/>
                        <a:pt x="536761" y="43428"/>
                      </a:cubicBezTo>
                      <a:cubicBezTo>
                        <a:pt x="504482" y="33903"/>
                        <a:pt x="416905" y="13001"/>
                        <a:pt x="381186" y="8503"/>
                      </a:cubicBezTo>
                      <a:cubicBezTo>
                        <a:pt x="345467" y="4005"/>
                        <a:pt x="385683" y="-11870"/>
                        <a:pt x="322448" y="16440"/>
                      </a:cubicBezTo>
                      <a:cubicBezTo>
                        <a:pt x="259213" y="44750"/>
                        <a:pt x="31671" y="206147"/>
                        <a:pt x="3361" y="21487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1" name="フリーフォーム: 図形 550">
                  <a:extLst>
                    <a:ext uri="{FF2B5EF4-FFF2-40B4-BE49-F238E27FC236}">
                      <a16:creationId xmlns:a16="http://schemas.microsoft.com/office/drawing/2014/main" id="{74CA1621-BECC-4C9F-A44F-6726BD4DA5EF}"/>
                    </a:ext>
                  </a:extLst>
                </p:cNvPr>
                <p:cNvSpPr/>
                <p:nvPr/>
              </p:nvSpPr>
              <p:spPr>
                <a:xfrm>
                  <a:off x="4946627" y="4459121"/>
                  <a:ext cx="178331" cy="409547"/>
                </a:xfrm>
                <a:custGeom>
                  <a:avLst/>
                  <a:gdLst>
                    <a:gd name="connsiteX0" fmla="*/ 23 w 178331"/>
                    <a:gd name="connsiteY0" fmla="*/ 167 h 409547"/>
                    <a:gd name="connsiteX1" fmla="*/ 127023 w 178331"/>
                    <a:gd name="connsiteY1" fmla="*/ 138279 h 409547"/>
                    <a:gd name="connsiteX2" fmla="*/ 115911 w 178331"/>
                    <a:gd name="connsiteY2" fmla="*/ 128754 h 409547"/>
                    <a:gd name="connsiteX3" fmla="*/ 155598 w 178331"/>
                    <a:gd name="connsiteY3" fmla="*/ 266867 h 409547"/>
                    <a:gd name="connsiteX4" fmla="*/ 160361 w 178331"/>
                    <a:gd name="connsiteY4" fmla="*/ 301792 h 409547"/>
                    <a:gd name="connsiteX5" fmla="*/ 169886 w 178331"/>
                    <a:gd name="connsiteY5" fmla="*/ 398629 h 409547"/>
                    <a:gd name="connsiteX6" fmla="*/ 174648 w 178331"/>
                    <a:gd name="connsiteY6" fmla="*/ 404979 h 409547"/>
                    <a:gd name="connsiteX7" fmla="*/ 177823 w 178331"/>
                    <a:gd name="connsiteY7" fmla="*/ 377992 h 409547"/>
                    <a:gd name="connsiteX8" fmla="*/ 163536 w 178331"/>
                    <a:gd name="connsiteY8" fmla="*/ 255754 h 409547"/>
                    <a:gd name="connsiteX9" fmla="*/ 138136 w 178331"/>
                    <a:gd name="connsiteY9" fmla="*/ 170029 h 409547"/>
                    <a:gd name="connsiteX10" fmla="*/ 23 w 178331"/>
                    <a:gd name="connsiteY10" fmla="*/ 167 h 409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8331" h="409547">
                      <a:moveTo>
                        <a:pt x="23" y="167"/>
                      </a:moveTo>
                      <a:cubicBezTo>
                        <a:pt x="-1829" y="-5125"/>
                        <a:pt x="107708" y="116848"/>
                        <a:pt x="127023" y="138279"/>
                      </a:cubicBezTo>
                      <a:cubicBezTo>
                        <a:pt x="146338" y="159710"/>
                        <a:pt x="111149" y="107323"/>
                        <a:pt x="115911" y="128754"/>
                      </a:cubicBezTo>
                      <a:cubicBezTo>
                        <a:pt x="120673" y="150185"/>
                        <a:pt x="148190" y="238027"/>
                        <a:pt x="155598" y="266867"/>
                      </a:cubicBezTo>
                      <a:cubicBezTo>
                        <a:pt x="163006" y="295707"/>
                        <a:pt x="157980" y="279832"/>
                        <a:pt x="160361" y="301792"/>
                      </a:cubicBezTo>
                      <a:cubicBezTo>
                        <a:pt x="162742" y="323752"/>
                        <a:pt x="167505" y="381431"/>
                        <a:pt x="169886" y="398629"/>
                      </a:cubicBezTo>
                      <a:cubicBezTo>
                        <a:pt x="172267" y="415827"/>
                        <a:pt x="173325" y="408418"/>
                        <a:pt x="174648" y="404979"/>
                      </a:cubicBezTo>
                      <a:cubicBezTo>
                        <a:pt x="175971" y="401540"/>
                        <a:pt x="179675" y="402863"/>
                        <a:pt x="177823" y="377992"/>
                      </a:cubicBezTo>
                      <a:cubicBezTo>
                        <a:pt x="175971" y="353121"/>
                        <a:pt x="170150" y="290414"/>
                        <a:pt x="163536" y="255754"/>
                      </a:cubicBezTo>
                      <a:cubicBezTo>
                        <a:pt x="156922" y="221094"/>
                        <a:pt x="161155" y="209452"/>
                        <a:pt x="138136" y="170029"/>
                      </a:cubicBezTo>
                      <a:cubicBezTo>
                        <a:pt x="115117" y="130606"/>
                        <a:pt x="1875" y="5459"/>
                        <a:pt x="23" y="167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2" name="フリーフォーム: 図形 551">
                  <a:extLst>
                    <a:ext uri="{FF2B5EF4-FFF2-40B4-BE49-F238E27FC236}">
                      <a16:creationId xmlns:a16="http://schemas.microsoft.com/office/drawing/2014/main" id="{A3E736E1-5A93-4064-8603-00D342C65CDE}"/>
                    </a:ext>
                  </a:extLst>
                </p:cNvPr>
                <p:cNvSpPr/>
                <p:nvPr/>
              </p:nvSpPr>
              <p:spPr>
                <a:xfrm>
                  <a:off x="4300267" y="4462392"/>
                  <a:ext cx="475657" cy="725237"/>
                </a:xfrm>
                <a:custGeom>
                  <a:avLst/>
                  <a:gdLst>
                    <a:gd name="connsiteX0" fmla="*/ 252683 w 475657"/>
                    <a:gd name="connsiteY0" fmla="*/ 71 h 725237"/>
                    <a:gd name="connsiteX1" fmla="*/ 74883 w 475657"/>
                    <a:gd name="connsiteY1" fmla="*/ 146121 h 725237"/>
                    <a:gd name="connsiteX2" fmla="*/ 106633 w 475657"/>
                    <a:gd name="connsiteY2" fmla="*/ 101671 h 725237"/>
                    <a:gd name="connsiteX3" fmla="*/ 22496 w 475657"/>
                    <a:gd name="connsiteY3" fmla="*/ 233433 h 725237"/>
                    <a:gd name="connsiteX4" fmla="*/ 33608 w 475657"/>
                    <a:gd name="connsiteY4" fmla="*/ 390596 h 725237"/>
                    <a:gd name="connsiteX5" fmla="*/ 28846 w 475657"/>
                    <a:gd name="connsiteY5" fmla="*/ 368371 h 725237"/>
                    <a:gd name="connsiteX6" fmla="*/ 19321 w 475657"/>
                    <a:gd name="connsiteY6" fmla="*/ 330271 h 725237"/>
                    <a:gd name="connsiteX7" fmla="*/ 25671 w 475657"/>
                    <a:gd name="connsiteY7" fmla="*/ 487433 h 725237"/>
                    <a:gd name="connsiteX8" fmla="*/ 38371 w 475657"/>
                    <a:gd name="connsiteY8" fmla="*/ 493783 h 725237"/>
                    <a:gd name="connsiteX9" fmla="*/ 136796 w 475657"/>
                    <a:gd name="connsiteY9" fmla="*/ 669996 h 725237"/>
                    <a:gd name="connsiteX10" fmla="*/ 159021 w 475657"/>
                    <a:gd name="connsiteY10" fmla="*/ 658883 h 725237"/>
                    <a:gd name="connsiteX11" fmla="*/ 279671 w 475657"/>
                    <a:gd name="connsiteY11" fmla="*/ 722383 h 725237"/>
                    <a:gd name="connsiteX12" fmla="*/ 303483 w 475657"/>
                    <a:gd name="connsiteY12" fmla="*/ 714446 h 725237"/>
                    <a:gd name="connsiteX13" fmla="*/ 474933 w 475657"/>
                    <a:gd name="connsiteY13" fmla="*/ 716033 h 725237"/>
                    <a:gd name="connsiteX14" fmla="*/ 228871 w 475657"/>
                    <a:gd name="connsiteY14" fmla="*/ 720796 h 725237"/>
                    <a:gd name="connsiteX15" fmla="*/ 155846 w 475657"/>
                    <a:gd name="connsiteY15" fmla="*/ 687458 h 725237"/>
                    <a:gd name="connsiteX16" fmla="*/ 57421 w 475657"/>
                    <a:gd name="connsiteY16" fmla="*/ 528708 h 725237"/>
                    <a:gd name="connsiteX17" fmla="*/ 271 w 475657"/>
                    <a:gd name="connsiteY17" fmla="*/ 263596 h 725237"/>
                    <a:gd name="connsiteX18" fmla="*/ 79646 w 475657"/>
                    <a:gd name="connsiteY18" fmla="*/ 128658 h 725237"/>
                    <a:gd name="connsiteX19" fmla="*/ 252683 w 475657"/>
                    <a:gd name="connsiteY19" fmla="*/ 71 h 72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5657" h="725237">
                      <a:moveTo>
                        <a:pt x="252683" y="71"/>
                      </a:moveTo>
                      <a:cubicBezTo>
                        <a:pt x="251889" y="2981"/>
                        <a:pt x="99225" y="129188"/>
                        <a:pt x="74883" y="146121"/>
                      </a:cubicBezTo>
                      <a:cubicBezTo>
                        <a:pt x="50541" y="163054"/>
                        <a:pt x="115364" y="87119"/>
                        <a:pt x="106633" y="101671"/>
                      </a:cubicBezTo>
                      <a:cubicBezTo>
                        <a:pt x="97902" y="116223"/>
                        <a:pt x="34667" y="185279"/>
                        <a:pt x="22496" y="233433"/>
                      </a:cubicBezTo>
                      <a:cubicBezTo>
                        <a:pt x="10325" y="281587"/>
                        <a:pt x="32550" y="368106"/>
                        <a:pt x="33608" y="390596"/>
                      </a:cubicBezTo>
                      <a:cubicBezTo>
                        <a:pt x="34666" y="413086"/>
                        <a:pt x="31227" y="378425"/>
                        <a:pt x="28846" y="368371"/>
                      </a:cubicBezTo>
                      <a:cubicBezTo>
                        <a:pt x="26465" y="358317"/>
                        <a:pt x="19850" y="310427"/>
                        <a:pt x="19321" y="330271"/>
                      </a:cubicBezTo>
                      <a:cubicBezTo>
                        <a:pt x="18792" y="350115"/>
                        <a:pt x="22496" y="460181"/>
                        <a:pt x="25671" y="487433"/>
                      </a:cubicBezTo>
                      <a:cubicBezTo>
                        <a:pt x="28846" y="514685"/>
                        <a:pt x="19850" y="463356"/>
                        <a:pt x="38371" y="493783"/>
                      </a:cubicBezTo>
                      <a:cubicBezTo>
                        <a:pt x="56892" y="524210"/>
                        <a:pt x="116688" y="642479"/>
                        <a:pt x="136796" y="669996"/>
                      </a:cubicBezTo>
                      <a:cubicBezTo>
                        <a:pt x="156904" y="697513"/>
                        <a:pt x="135209" y="650152"/>
                        <a:pt x="159021" y="658883"/>
                      </a:cubicBezTo>
                      <a:cubicBezTo>
                        <a:pt x="182833" y="667614"/>
                        <a:pt x="255594" y="713123"/>
                        <a:pt x="279671" y="722383"/>
                      </a:cubicBezTo>
                      <a:cubicBezTo>
                        <a:pt x="303748" y="731643"/>
                        <a:pt x="270939" y="715504"/>
                        <a:pt x="303483" y="714446"/>
                      </a:cubicBezTo>
                      <a:cubicBezTo>
                        <a:pt x="336027" y="713388"/>
                        <a:pt x="487368" y="714975"/>
                        <a:pt x="474933" y="716033"/>
                      </a:cubicBezTo>
                      <a:cubicBezTo>
                        <a:pt x="462498" y="717091"/>
                        <a:pt x="282052" y="725559"/>
                        <a:pt x="228871" y="720796"/>
                      </a:cubicBezTo>
                      <a:cubicBezTo>
                        <a:pt x="175690" y="716034"/>
                        <a:pt x="184421" y="719473"/>
                        <a:pt x="155846" y="687458"/>
                      </a:cubicBezTo>
                      <a:cubicBezTo>
                        <a:pt x="127271" y="655443"/>
                        <a:pt x="83350" y="599351"/>
                        <a:pt x="57421" y="528708"/>
                      </a:cubicBezTo>
                      <a:cubicBezTo>
                        <a:pt x="31492" y="458065"/>
                        <a:pt x="-3433" y="330271"/>
                        <a:pt x="271" y="263596"/>
                      </a:cubicBezTo>
                      <a:cubicBezTo>
                        <a:pt x="3975" y="196921"/>
                        <a:pt x="35990" y="173637"/>
                        <a:pt x="79646" y="128658"/>
                      </a:cubicBezTo>
                      <a:cubicBezTo>
                        <a:pt x="123302" y="83679"/>
                        <a:pt x="253477" y="-2839"/>
                        <a:pt x="252683" y="7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3" name="フリーフォーム: 図形 552">
                  <a:extLst>
                    <a:ext uri="{FF2B5EF4-FFF2-40B4-BE49-F238E27FC236}">
                      <a16:creationId xmlns:a16="http://schemas.microsoft.com/office/drawing/2014/main" id="{521B0548-0DE8-455D-8421-581CBC27F96C}"/>
                    </a:ext>
                  </a:extLst>
                </p:cNvPr>
                <p:cNvSpPr/>
                <p:nvPr/>
              </p:nvSpPr>
              <p:spPr>
                <a:xfrm>
                  <a:off x="4565615" y="4452131"/>
                  <a:ext cx="490577" cy="727637"/>
                </a:xfrm>
                <a:custGeom>
                  <a:avLst/>
                  <a:gdLst>
                    <a:gd name="connsiteX0" fmla="*/ 35 w 490577"/>
                    <a:gd name="connsiteY0" fmla="*/ 807 h 727637"/>
                    <a:gd name="connsiteX1" fmla="*/ 242923 w 490577"/>
                    <a:gd name="connsiteY1" fmla="*/ 3982 h 727637"/>
                    <a:gd name="connsiteX2" fmla="*/ 198473 w 490577"/>
                    <a:gd name="connsiteY2" fmla="*/ 13507 h 727637"/>
                    <a:gd name="connsiteX3" fmla="*/ 276260 w 490577"/>
                    <a:gd name="connsiteY3" fmla="*/ 37319 h 727637"/>
                    <a:gd name="connsiteX4" fmla="*/ 430248 w 490577"/>
                    <a:gd name="connsiteY4" fmla="*/ 153207 h 727637"/>
                    <a:gd name="connsiteX5" fmla="*/ 371510 w 490577"/>
                    <a:gd name="connsiteY5" fmla="*/ 110344 h 727637"/>
                    <a:gd name="connsiteX6" fmla="*/ 414373 w 490577"/>
                    <a:gd name="connsiteY6" fmla="*/ 189719 h 727637"/>
                    <a:gd name="connsiteX7" fmla="*/ 412785 w 490577"/>
                    <a:gd name="connsiteY7" fmla="*/ 189719 h 727637"/>
                    <a:gd name="connsiteX8" fmla="*/ 447710 w 490577"/>
                    <a:gd name="connsiteY8" fmla="*/ 251632 h 727637"/>
                    <a:gd name="connsiteX9" fmla="*/ 454060 w 490577"/>
                    <a:gd name="connsiteY9" fmla="*/ 261157 h 727637"/>
                    <a:gd name="connsiteX10" fmla="*/ 468348 w 490577"/>
                    <a:gd name="connsiteY10" fmla="*/ 408794 h 727637"/>
                    <a:gd name="connsiteX11" fmla="*/ 457235 w 490577"/>
                    <a:gd name="connsiteY11" fmla="*/ 434194 h 727637"/>
                    <a:gd name="connsiteX12" fmla="*/ 449298 w 490577"/>
                    <a:gd name="connsiteY12" fmla="*/ 450069 h 727637"/>
                    <a:gd name="connsiteX13" fmla="*/ 398498 w 490577"/>
                    <a:gd name="connsiteY13" fmla="*/ 578657 h 727637"/>
                    <a:gd name="connsiteX14" fmla="*/ 385798 w 490577"/>
                    <a:gd name="connsiteY14" fmla="*/ 545319 h 727637"/>
                    <a:gd name="connsiteX15" fmla="*/ 282610 w 490577"/>
                    <a:gd name="connsiteY15" fmla="*/ 664382 h 727637"/>
                    <a:gd name="connsiteX16" fmla="*/ 190535 w 490577"/>
                    <a:gd name="connsiteY16" fmla="*/ 716769 h 727637"/>
                    <a:gd name="connsiteX17" fmla="*/ 161960 w 490577"/>
                    <a:gd name="connsiteY17" fmla="*/ 716769 h 727637"/>
                    <a:gd name="connsiteX18" fmla="*/ 368335 w 490577"/>
                    <a:gd name="connsiteY18" fmla="*/ 600882 h 727637"/>
                    <a:gd name="connsiteX19" fmla="*/ 336585 w 490577"/>
                    <a:gd name="connsiteY19" fmla="*/ 667557 h 727637"/>
                    <a:gd name="connsiteX20" fmla="*/ 415960 w 490577"/>
                    <a:gd name="connsiteY20" fmla="*/ 538969 h 727637"/>
                    <a:gd name="connsiteX21" fmla="*/ 482635 w 490577"/>
                    <a:gd name="connsiteY21" fmla="*/ 407207 h 727637"/>
                    <a:gd name="connsiteX22" fmla="*/ 482635 w 490577"/>
                    <a:gd name="connsiteY22" fmla="*/ 392919 h 727637"/>
                    <a:gd name="connsiteX23" fmla="*/ 422310 w 490577"/>
                    <a:gd name="connsiteY23" fmla="*/ 373869 h 727637"/>
                    <a:gd name="connsiteX24" fmla="*/ 450885 w 490577"/>
                    <a:gd name="connsiteY24" fmla="*/ 297669 h 727637"/>
                    <a:gd name="connsiteX25" fmla="*/ 435010 w 490577"/>
                    <a:gd name="connsiteY25" fmla="*/ 272269 h 727637"/>
                    <a:gd name="connsiteX26" fmla="*/ 401673 w 490577"/>
                    <a:gd name="connsiteY26" fmla="*/ 118282 h 727637"/>
                    <a:gd name="connsiteX27" fmla="*/ 341348 w 490577"/>
                    <a:gd name="connsiteY27" fmla="*/ 110344 h 727637"/>
                    <a:gd name="connsiteX28" fmla="*/ 303248 w 490577"/>
                    <a:gd name="connsiteY28" fmla="*/ 65894 h 727637"/>
                    <a:gd name="connsiteX29" fmla="*/ 269910 w 490577"/>
                    <a:gd name="connsiteY29" fmla="*/ 37319 h 727637"/>
                    <a:gd name="connsiteX30" fmla="*/ 261973 w 490577"/>
                    <a:gd name="connsiteY30" fmla="*/ 18269 h 727637"/>
                    <a:gd name="connsiteX31" fmla="*/ 35 w 490577"/>
                    <a:gd name="connsiteY31" fmla="*/ 807 h 72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90577" h="727637">
                      <a:moveTo>
                        <a:pt x="35" y="807"/>
                      </a:moveTo>
                      <a:cubicBezTo>
                        <a:pt x="-3140" y="-1574"/>
                        <a:pt x="209850" y="1865"/>
                        <a:pt x="242923" y="3982"/>
                      </a:cubicBezTo>
                      <a:cubicBezTo>
                        <a:pt x="275996" y="6099"/>
                        <a:pt x="192917" y="7951"/>
                        <a:pt x="198473" y="13507"/>
                      </a:cubicBezTo>
                      <a:cubicBezTo>
                        <a:pt x="204029" y="19063"/>
                        <a:pt x="237631" y="14036"/>
                        <a:pt x="276260" y="37319"/>
                      </a:cubicBezTo>
                      <a:cubicBezTo>
                        <a:pt x="314889" y="60602"/>
                        <a:pt x="414373" y="141036"/>
                        <a:pt x="430248" y="153207"/>
                      </a:cubicBezTo>
                      <a:cubicBezTo>
                        <a:pt x="446123" y="165378"/>
                        <a:pt x="374156" y="104259"/>
                        <a:pt x="371510" y="110344"/>
                      </a:cubicBezTo>
                      <a:cubicBezTo>
                        <a:pt x="368864" y="116429"/>
                        <a:pt x="407494" y="176490"/>
                        <a:pt x="414373" y="189719"/>
                      </a:cubicBezTo>
                      <a:cubicBezTo>
                        <a:pt x="421252" y="202948"/>
                        <a:pt x="407229" y="179400"/>
                        <a:pt x="412785" y="189719"/>
                      </a:cubicBezTo>
                      <a:cubicBezTo>
                        <a:pt x="418341" y="200038"/>
                        <a:pt x="440831" y="239726"/>
                        <a:pt x="447710" y="251632"/>
                      </a:cubicBezTo>
                      <a:cubicBezTo>
                        <a:pt x="454589" y="263538"/>
                        <a:pt x="450620" y="234963"/>
                        <a:pt x="454060" y="261157"/>
                      </a:cubicBezTo>
                      <a:cubicBezTo>
                        <a:pt x="457500" y="287351"/>
                        <a:pt x="467819" y="379955"/>
                        <a:pt x="468348" y="408794"/>
                      </a:cubicBezTo>
                      <a:cubicBezTo>
                        <a:pt x="468877" y="437633"/>
                        <a:pt x="460410" y="427315"/>
                        <a:pt x="457235" y="434194"/>
                      </a:cubicBezTo>
                      <a:cubicBezTo>
                        <a:pt x="454060" y="441073"/>
                        <a:pt x="459087" y="425992"/>
                        <a:pt x="449298" y="450069"/>
                      </a:cubicBezTo>
                      <a:cubicBezTo>
                        <a:pt x="439509" y="474146"/>
                        <a:pt x="409081" y="562782"/>
                        <a:pt x="398498" y="578657"/>
                      </a:cubicBezTo>
                      <a:cubicBezTo>
                        <a:pt x="387915" y="594532"/>
                        <a:pt x="405113" y="531032"/>
                        <a:pt x="385798" y="545319"/>
                      </a:cubicBezTo>
                      <a:cubicBezTo>
                        <a:pt x="366483" y="559606"/>
                        <a:pt x="315154" y="635807"/>
                        <a:pt x="282610" y="664382"/>
                      </a:cubicBezTo>
                      <a:cubicBezTo>
                        <a:pt x="250066" y="692957"/>
                        <a:pt x="210643" y="708038"/>
                        <a:pt x="190535" y="716769"/>
                      </a:cubicBezTo>
                      <a:cubicBezTo>
                        <a:pt x="170427" y="725500"/>
                        <a:pt x="132327" y="736084"/>
                        <a:pt x="161960" y="716769"/>
                      </a:cubicBezTo>
                      <a:cubicBezTo>
                        <a:pt x="191593" y="697455"/>
                        <a:pt x="339231" y="609084"/>
                        <a:pt x="368335" y="600882"/>
                      </a:cubicBezTo>
                      <a:cubicBezTo>
                        <a:pt x="397439" y="592680"/>
                        <a:pt x="328648" y="677876"/>
                        <a:pt x="336585" y="667557"/>
                      </a:cubicBezTo>
                      <a:cubicBezTo>
                        <a:pt x="344522" y="657238"/>
                        <a:pt x="391618" y="582361"/>
                        <a:pt x="415960" y="538969"/>
                      </a:cubicBezTo>
                      <a:cubicBezTo>
                        <a:pt x="440302" y="495577"/>
                        <a:pt x="471523" y="431549"/>
                        <a:pt x="482635" y="407207"/>
                      </a:cubicBezTo>
                      <a:cubicBezTo>
                        <a:pt x="493747" y="382865"/>
                        <a:pt x="492689" y="398475"/>
                        <a:pt x="482635" y="392919"/>
                      </a:cubicBezTo>
                      <a:cubicBezTo>
                        <a:pt x="472581" y="387363"/>
                        <a:pt x="427602" y="389744"/>
                        <a:pt x="422310" y="373869"/>
                      </a:cubicBezTo>
                      <a:cubicBezTo>
                        <a:pt x="417018" y="357994"/>
                        <a:pt x="448768" y="314602"/>
                        <a:pt x="450885" y="297669"/>
                      </a:cubicBezTo>
                      <a:cubicBezTo>
                        <a:pt x="453002" y="280736"/>
                        <a:pt x="443212" y="302167"/>
                        <a:pt x="435010" y="272269"/>
                      </a:cubicBezTo>
                      <a:cubicBezTo>
                        <a:pt x="426808" y="242371"/>
                        <a:pt x="417283" y="145270"/>
                        <a:pt x="401673" y="118282"/>
                      </a:cubicBezTo>
                      <a:cubicBezTo>
                        <a:pt x="386063" y="91294"/>
                        <a:pt x="357752" y="119075"/>
                        <a:pt x="341348" y="110344"/>
                      </a:cubicBezTo>
                      <a:cubicBezTo>
                        <a:pt x="324944" y="101613"/>
                        <a:pt x="315154" y="78065"/>
                        <a:pt x="303248" y="65894"/>
                      </a:cubicBezTo>
                      <a:cubicBezTo>
                        <a:pt x="291342" y="53723"/>
                        <a:pt x="276789" y="45257"/>
                        <a:pt x="269910" y="37319"/>
                      </a:cubicBezTo>
                      <a:cubicBezTo>
                        <a:pt x="263031" y="29381"/>
                        <a:pt x="307481" y="21709"/>
                        <a:pt x="261973" y="18269"/>
                      </a:cubicBezTo>
                      <a:lnTo>
                        <a:pt x="35" y="807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4" name="フリーフォーム: 図形 553">
                  <a:extLst>
                    <a:ext uri="{FF2B5EF4-FFF2-40B4-BE49-F238E27FC236}">
                      <a16:creationId xmlns:a16="http://schemas.microsoft.com/office/drawing/2014/main" id="{B3E518E2-34D1-4E29-BEA4-2EFF035C078B}"/>
                    </a:ext>
                  </a:extLst>
                </p:cNvPr>
                <p:cNvSpPr/>
                <p:nvPr/>
              </p:nvSpPr>
              <p:spPr>
                <a:xfrm>
                  <a:off x="4627196" y="4700302"/>
                  <a:ext cx="156747" cy="206281"/>
                </a:xfrm>
                <a:custGeom>
                  <a:avLst/>
                  <a:gdLst>
                    <a:gd name="connsiteX0" fmla="*/ 38467 w 156747"/>
                    <a:gd name="connsiteY0" fmla="*/ 286 h 206281"/>
                    <a:gd name="connsiteX1" fmla="*/ 151179 w 156747"/>
                    <a:gd name="connsiteY1" fmla="*/ 92361 h 206281"/>
                    <a:gd name="connsiteX2" fmla="*/ 140067 w 156747"/>
                    <a:gd name="connsiteY2" fmla="*/ 90773 h 206281"/>
                    <a:gd name="connsiteX3" fmla="*/ 144829 w 156747"/>
                    <a:gd name="connsiteY3" fmla="*/ 139986 h 206281"/>
                    <a:gd name="connsiteX4" fmla="*/ 135304 w 156747"/>
                    <a:gd name="connsiteY4" fmla="*/ 143161 h 206281"/>
                    <a:gd name="connsiteX5" fmla="*/ 108317 w 156747"/>
                    <a:gd name="connsiteY5" fmla="*/ 173323 h 206281"/>
                    <a:gd name="connsiteX6" fmla="*/ 367 w 156747"/>
                    <a:gd name="connsiteY6" fmla="*/ 203486 h 206281"/>
                    <a:gd name="connsiteX7" fmla="*/ 74979 w 156747"/>
                    <a:gd name="connsiteY7" fmla="*/ 201898 h 206281"/>
                    <a:gd name="connsiteX8" fmla="*/ 127367 w 156747"/>
                    <a:gd name="connsiteY8" fmla="*/ 176498 h 206281"/>
                    <a:gd name="connsiteX9" fmla="*/ 146417 w 156747"/>
                    <a:gd name="connsiteY9" fmla="*/ 125698 h 206281"/>
                    <a:gd name="connsiteX10" fmla="*/ 128954 w 156747"/>
                    <a:gd name="connsiteY10" fmla="*/ 65373 h 206281"/>
                    <a:gd name="connsiteX11" fmla="*/ 38467 w 156747"/>
                    <a:gd name="connsiteY11" fmla="*/ 286 h 206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47" h="206281">
                      <a:moveTo>
                        <a:pt x="38467" y="286"/>
                      </a:moveTo>
                      <a:cubicBezTo>
                        <a:pt x="42171" y="4784"/>
                        <a:pt x="134246" y="77280"/>
                        <a:pt x="151179" y="92361"/>
                      </a:cubicBezTo>
                      <a:cubicBezTo>
                        <a:pt x="168112" y="107442"/>
                        <a:pt x="141125" y="82836"/>
                        <a:pt x="140067" y="90773"/>
                      </a:cubicBezTo>
                      <a:cubicBezTo>
                        <a:pt x="139009" y="98710"/>
                        <a:pt x="145623" y="131255"/>
                        <a:pt x="144829" y="139986"/>
                      </a:cubicBezTo>
                      <a:cubicBezTo>
                        <a:pt x="144035" y="148717"/>
                        <a:pt x="141389" y="137605"/>
                        <a:pt x="135304" y="143161"/>
                      </a:cubicBezTo>
                      <a:cubicBezTo>
                        <a:pt x="129219" y="148717"/>
                        <a:pt x="130807" y="163269"/>
                        <a:pt x="108317" y="173323"/>
                      </a:cubicBezTo>
                      <a:cubicBezTo>
                        <a:pt x="85828" y="183377"/>
                        <a:pt x="5923" y="198724"/>
                        <a:pt x="367" y="203486"/>
                      </a:cubicBezTo>
                      <a:cubicBezTo>
                        <a:pt x="-5189" y="208249"/>
                        <a:pt x="53812" y="206396"/>
                        <a:pt x="74979" y="201898"/>
                      </a:cubicBezTo>
                      <a:cubicBezTo>
                        <a:pt x="96146" y="197400"/>
                        <a:pt x="115461" y="189198"/>
                        <a:pt x="127367" y="176498"/>
                      </a:cubicBezTo>
                      <a:cubicBezTo>
                        <a:pt x="139273" y="163798"/>
                        <a:pt x="146153" y="144219"/>
                        <a:pt x="146417" y="125698"/>
                      </a:cubicBezTo>
                      <a:cubicBezTo>
                        <a:pt x="146681" y="107177"/>
                        <a:pt x="146152" y="85217"/>
                        <a:pt x="128954" y="65373"/>
                      </a:cubicBezTo>
                      <a:cubicBezTo>
                        <a:pt x="111756" y="45529"/>
                        <a:pt x="34763" y="-4212"/>
                        <a:pt x="38467" y="286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5" name="フリーフォーム: 図形 554">
                  <a:extLst>
                    <a:ext uri="{FF2B5EF4-FFF2-40B4-BE49-F238E27FC236}">
                      <a16:creationId xmlns:a16="http://schemas.microsoft.com/office/drawing/2014/main" id="{1D61F161-D55A-46D9-93D3-3B960C7F934E}"/>
                    </a:ext>
                  </a:extLst>
                </p:cNvPr>
                <p:cNvSpPr/>
                <p:nvPr/>
              </p:nvSpPr>
              <p:spPr>
                <a:xfrm>
                  <a:off x="4559835" y="4693212"/>
                  <a:ext cx="223305" cy="232006"/>
                </a:xfrm>
                <a:custGeom>
                  <a:avLst/>
                  <a:gdLst>
                    <a:gd name="connsiteX0" fmla="*/ 223303 w 223305"/>
                    <a:gd name="connsiteY0" fmla="*/ 94688 h 232006"/>
                    <a:gd name="connsiteX1" fmla="*/ 123290 w 223305"/>
                    <a:gd name="connsiteY1" fmla="*/ 13726 h 232006"/>
                    <a:gd name="connsiteX2" fmla="*/ 51853 w 223305"/>
                    <a:gd name="connsiteY2" fmla="*/ 16901 h 232006"/>
                    <a:gd name="connsiteX3" fmla="*/ 93128 w 223305"/>
                    <a:gd name="connsiteY3" fmla="*/ 20076 h 232006"/>
                    <a:gd name="connsiteX4" fmla="*/ 32803 w 223305"/>
                    <a:gd name="connsiteY4" fmla="*/ 56588 h 232006"/>
                    <a:gd name="connsiteX5" fmla="*/ 24865 w 223305"/>
                    <a:gd name="connsiteY5" fmla="*/ 99451 h 232006"/>
                    <a:gd name="connsiteX6" fmla="*/ 18515 w 223305"/>
                    <a:gd name="connsiteY6" fmla="*/ 99451 h 232006"/>
                    <a:gd name="connsiteX7" fmla="*/ 24865 w 223305"/>
                    <a:gd name="connsiteY7" fmla="*/ 155013 h 232006"/>
                    <a:gd name="connsiteX8" fmla="*/ 102653 w 223305"/>
                    <a:gd name="connsiteY8" fmla="*/ 226451 h 232006"/>
                    <a:gd name="connsiteX9" fmla="*/ 109003 w 223305"/>
                    <a:gd name="connsiteY9" fmla="*/ 220101 h 232006"/>
                    <a:gd name="connsiteX10" fmla="*/ 23278 w 223305"/>
                    <a:gd name="connsiteY10" fmla="*/ 162951 h 232006"/>
                    <a:gd name="connsiteX11" fmla="*/ 2640 w 223305"/>
                    <a:gd name="connsiteY11" fmla="*/ 121676 h 232006"/>
                    <a:gd name="connsiteX12" fmla="*/ 70903 w 223305"/>
                    <a:gd name="connsiteY12" fmla="*/ 8963 h 232006"/>
                    <a:gd name="connsiteX13" fmla="*/ 112178 w 223305"/>
                    <a:gd name="connsiteY13" fmla="*/ 7376 h 232006"/>
                    <a:gd name="connsiteX14" fmla="*/ 120115 w 223305"/>
                    <a:gd name="connsiteY14" fmla="*/ 10551 h 232006"/>
                    <a:gd name="connsiteX15" fmla="*/ 223303 w 223305"/>
                    <a:gd name="connsiteY15" fmla="*/ 94688 h 23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305" h="232006">
                      <a:moveTo>
                        <a:pt x="223303" y="94688"/>
                      </a:moveTo>
                      <a:cubicBezTo>
                        <a:pt x="223832" y="95217"/>
                        <a:pt x="151865" y="26690"/>
                        <a:pt x="123290" y="13726"/>
                      </a:cubicBezTo>
                      <a:cubicBezTo>
                        <a:pt x="94715" y="761"/>
                        <a:pt x="56880" y="15843"/>
                        <a:pt x="51853" y="16901"/>
                      </a:cubicBezTo>
                      <a:cubicBezTo>
                        <a:pt x="46826" y="17959"/>
                        <a:pt x="96303" y="13461"/>
                        <a:pt x="93128" y="20076"/>
                      </a:cubicBezTo>
                      <a:cubicBezTo>
                        <a:pt x="89953" y="26691"/>
                        <a:pt x="44180" y="43359"/>
                        <a:pt x="32803" y="56588"/>
                      </a:cubicBezTo>
                      <a:cubicBezTo>
                        <a:pt x="21426" y="69817"/>
                        <a:pt x="27246" y="92307"/>
                        <a:pt x="24865" y="99451"/>
                      </a:cubicBezTo>
                      <a:cubicBezTo>
                        <a:pt x="22484" y="106595"/>
                        <a:pt x="18515" y="90191"/>
                        <a:pt x="18515" y="99451"/>
                      </a:cubicBezTo>
                      <a:cubicBezTo>
                        <a:pt x="18515" y="108711"/>
                        <a:pt x="10842" y="133846"/>
                        <a:pt x="24865" y="155013"/>
                      </a:cubicBezTo>
                      <a:cubicBezTo>
                        <a:pt x="38888" y="176180"/>
                        <a:pt x="88630" y="215603"/>
                        <a:pt x="102653" y="226451"/>
                      </a:cubicBezTo>
                      <a:cubicBezTo>
                        <a:pt x="116676" y="237299"/>
                        <a:pt x="122232" y="230684"/>
                        <a:pt x="109003" y="220101"/>
                      </a:cubicBezTo>
                      <a:cubicBezTo>
                        <a:pt x="95774" y="209518"/>
                        <a:pt x="41005" y="179355"/>
                        <a:pt x="23278" y="162951"/>
                      </a:cubicBezTo>
                      <a:cubicBezTo>
                        <a:pt x="5551" y="146547"/>
                        <a:pt x="-5298" y="147341"/>
                        <a:pt x="2640" y="121676"/>
                      </a:cubicBezTo>
                      <a:cubicBezTo>
                        <a:pt x="10577" y="96011"/>
                        <a:pt x="52647" y="28013"/>
                        <a:pt x="70903" y="8963"/>
                      </a:cubicBezTo>
                      <a:cubicBezTo>
                        <a:pt x="89159" y="-10087"/>
                        <a:pt x="103976" y="7111"/>
                        <a:pt x="112178" y="7376"/>
                      </a:cubicBezTo>
                      <a:cubicBezTo>
                        <a:pt x="120380" y="7641"/>
                        <a:pt x="102388" y="-2149"/>
                        <a:pt x="120115" y="10551"/>
                      </a:cubicBezTo>
                      <a:cubicBezTo>
                        <a:pt x="137842" y="23251"/>
                        <a:pt x="222774" y="94159"/>
                        <a:pt x="223303" y="9468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6" name="フリーフォーム: 図形 555">
                  <a:extLst>
                    <a:ext uri="{FF2B5EF4-FFF2-40B4-BE49-F238E27FC236}">
                      <a16:creationId xmlns:a16="http://schemas.microsoft.com/office/drawing/2014/main" id="{C2E2E278-F2E2-4400-A4DD-C864AD476AB7}"/>
                    </a:ext>
                  </a:extLst>
                </p:cNvPr>
                <p:cNvSpPr/>
                <p:nvPr/>
              </p:nvSpPr>
              <p:spPr>
                <a:xfrm>
                  <a:off x="4587051" y="4711423"/>
                  <a:ext cx="175155" cy="187962"/>
                </a:xfrm>
                <a:custGeom>
                  <a:avLst/>
                  <a:gdLst>
                    <a:gd name="connsiteX0" fmla="*/ 80199 w 175155"/>
                    <a:gd name="connsiteY0" fmla="*/ 277 h 187962"/>
                    <a:gd name="connsiteX1" fmla="*/ 5587 w 175155"/>
                    <a:gd name="connsiteY1" fmla="*/ 73302 h 187962"/>
                    <a:gd name="connsiteX2" fmla="*/ 7174 w 175155"/>
                    <a:gd name="connsiteY2" fmla="*/ 90765 h 187962"/>
                    <a:gd name="connsiteX3" fmla="*/ 21462 w 175155"/>
                    <a:gd name="connsiteY3" fmla="*/ 128865 h 187962"/>
                    <a:gd name="connsiteX4" fmla="*/ 65912 w 175155"/>
                    <a:gd name="connsiteY4" fmla="*/ 187602 h 187962"/>
                    <a:gd name="connsiteX5" fmla="*/ 50037 w 175155"/>
                    <a:gd name="connsiteY5" fmla="*/ 154265 h 187962"/>
                    <a:gd name="connsiteX6" fmla="*/ 97662 w 175155"/>
                    <a:gd name="connsiteY6" fmla="*/ 168552 h 187962"/>
                    <a:gd name="connsiteX7" fmla="*/ 148462 w 175155"/>
                    <a:gd name="connsiteY7" fmla="*/ 151090 h 187962"/>
                    <a:gd name="connsiteX8" fmla="*/ 170687 w 175155"/>
                    <a:gd name="connsiteY8" fmla="*/ 127277 h 187962"/>
                    <a:gd name="connsiteX9" fmla="*/ 61149 w 175155"/>
                    <a:gd name="connsiteY9" fmla="*/ 170140 h 187962"/>
                    <a:gd name="connsiteX10" fmla="*/ 30987 w 175155"/>
                    <a:gd name="connsiteY10" fmla="*/ 151090 h 187962"/>
                    <a:gd name="connsiteX11" fmla="*/ 15112 w 175155"/>
                    <a:gd name="connsiteY11" fmla="*/ 98702 h 187962"/>
                    <a:gd name="connsiteX12" fmla="*/ 15112 w 175155"/>
                    <a:gd name="connsiteY12" fmla="*/ 49490 h 187962"/>
                    <a:gd name="connsiteX13" fmla="*/ 80199 w 175155"/>
                    <a:gd name="connsiteY13" fmla="*/ 277 h 187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5155" h="187962">
                      <a:moveTo>
                        <a:pt x="80199" y="277"/>
                      </a:moveTo>
                      <a:cubicBezTo>
                        <a:pt x="78612" y="4246"/>
                        <a:pt x="17758" y="58221"/>
                        <a:pt x="5587" y="73302"/>
                      </a:cubicBezTo>
                      <a:cubicBezTo>
                        <a:pt x="-6584" y="88383"/>
                        <a:pt x="4528" y="81505"/>
                        <a:pt x="7174" y="90765"/>
                      </a:cubicBezTo>
                      <a:cubicBezTo>
                        <a:pt x="9820" y="100026"/>
                        <a:pt x="11672" y="112726"/>
                        <a:pt x="21462" y="128865"/>
                      </a:cubicBezTo>
                      <a:cubicBezTo>
                        <a:pt x="31252" y="145005"/>
                        <a:pt x="61150" y="183369"/>
                        <a:pt x="65912" y="187602"/>
                      </a:cubicBezTo>
                      <a:cubicBezTo>
                        <a:pt x="70674" y="191835"/>
                        <a:pt x="44745" y="157440"/>
                        <a:pt x="50037" y="154265"/>
                      </a:cubicBezTo>
                      <a:cubicBezTo>
                        <a:pt x="55329" y="151090"/>
                        <a:pt x="81258" y="169081"/>
                        <a:pt x="97662" y="168552"/>
                      </a:cubicBezTo>
                      <a:cubicBezTo>
                        <a:pt x="114066" y="168023"/>
                        <a:pt x="136291" y="157969"/>
                        <a:pt x="148462" y="151090"/>
                      </a:cubicBezTo>
                      <a:cubicBezTo>
                        <a:pt x="160633" y="144211"/>
                        <a:pt x="185239" y="124102"/>
                        <a:pt x="170687" y="127277"/>
                      </a:cubicBezTo>
                      <a:cubicBezTo>
                        <a:pt x="156135" y="130452"/>
                        <a:pt x="84432" y="166171"/>
                        <a:pt x="61149" y="170140"/>
                      </a:cubicBezTo>
                      <a:cubicBezTo>
                        <a:pt x="37866" y="174109"/>
                        <a:pt x="38660" y="162996"/>
                        <a:pt x="30987" y="151090"/>
                      </a:cubicBezTo>
                      <a:cubicBezTo>
                        <a:pt x="23314" y="139184"/>
                        <a:pt x="17758" y="115635"/>
                        <a:pt x="15112" y="98702"/>
                      </a:cubicBezTo>
                      <a:cubicBezTo>
                        <a:pt x="12466" y="81769"/>
                        <a:pt x="8233" y="62984"/>
                        <a:pt x="15112" y="49490"/>
                      </a:cubicBezTo>
                      <a:cubicBezTo>
                        <a:pt x="21991" y="35996"/>
                        <a:pt x="81786" y="-3692"/>
                        <a:pt x="80199" y="277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58" name="グループ化 557">
                <a:extLst>
                  <a:ext uri="{FF2B5EF4-FFF2-40B4-BE49-F238E27FC236}">
                    <a16:creationId xmlns:a16="http://schemas.microsoft.com/office/drawing/2014/main" id="{B6308303-37F8-4388-9EF2-4EF92962209E}"/>
                  </a:ext>
                </a:extLst>
              </p:cNvPr>
              <p:cNvGrpSpPr/>
              <p:nvPr/>
            </p:nvGrpSpPr>
            <p:grpSpPr>
              <a:xfrm flipH="1">
                <a:off x="6753223" y="4213702"/>
                <a:ext cx="1214132" cy="1555154"/>
                <a:chOff x="4054475" y="4198886"/>
                <a:chExt cx="1214132" cy="1555154"/>
              </a:xfrm>
            </p:grpSpPr>
            <p:sp>
              <p:nvSpPr>
                <p:cNvPr id="559" name="フリーフォーム: 図形 558">
                  <a:extLst>
                    <a:ext uri="{FF2B5EF4-FFF2-40B4-BE49-F238E27FC236}">
                      <a16:creationId xmlns:a16="http://schemas.microsoft.com/office/drawing/2014/main" id="{6C7D084C-603A-498F-9DD6-0FBB4DB95A13}"/>
                    </a:ext>
                  </a:extLst>
                </p:cNvPr>
                <p:cNvSpPr/>
                <p:nvPr/>
              </p:nvSpPr>
              <p:spPr>
                <a:xfrm>
                  <a:off x="4114470" y="4198886"/>
                  <a:ext cx="632155" cy="25452"/>
                </a:xfrm>
                <a:custGeom>
                  <a:avLst/>
                  <a:gdLst>
                    <a:gd name="connsiteX0" fmla="*/ 632155 w 632155"/>
                    <a:gd name="connsiteY0" fmla="*/ 25452 h 25452"/>
                    <a:gd name="connsiteX1" fmla="*/ 308305 w 632155"/>
                    <a:gd name="connsiteY1" fmla="*/ 23864 h 25452"/>
                    <a:gd name="connsiteX2" fmla="*/ 386093 w 632155"/>
                    <a:gd name="connsiteY2" fmla="*/ 22277 h 25452"/>
                    <a:gd name="connsiteX3" fmla="*/ 116218 w 632155"/>
                    <a:gd name="connsiteY3" fmla="*/ 20689 h 25452"/>
                    <a:gd name="connsiteX4" fmla="*/ 330 w 632155"/>
                    <a:gd name="connsiteY4" fmla="*/ 23864 h 25452"/>
                    <a:gd name="connsiteX5" fmla="*/ 81293 w 632155"/>
                    <a:gd name="connsiteY5" fmla="*/ 52 h 25452"/>
                    <a:gd name="connsiteX6" fmla="*/ 84468 w 632155"/>
                    <a:gd name="connsiteY6" fmla="*/ 17514 h 25452"/>
                    <a:gd name="connsiteX7" fmla="*/ 333705 w 632155"/>
                    <a:gd name="connsiteY7" fmla="*/ 19102 h 25452"/>
                    <a:gd name="connsiteX8" fmla="*/ 632155 w 632155"/>
                    <a:gd name="connsiteY8" fmla="*/ 25452 h 25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2155" h="25452">
                      <a:moveTo>
                        <a:pt x="632155" y="25452"/>
                      </a:moveTo>
                      <a:lnTo>
                        <a:pt x="308305" y="23864"/>
                      </a:lnTo>
                      <a:cubicBezTo>
                        <a:pt x="267295" y="23335"/>
                        <a:pt x="418107" y="22806"/>
                        <a:pt x="386093" y="22277"/>
                      </a:cubicBezTo>
                      <a:cubicBezTo>
                        <a:pt x="354079" y="21748"/>
                        <a:pt x="180512" y="20425"/>
                        <a:pt x="116218" y="20689"/>
                      </a:cubicBezTo>
                      <a:cubicBezTo>
                        <a:pt x="51924" y="20953"/>
                        <a:pt x="6151" y="27303"/>
                        <a:pt x="330" y="23864"/>
                      </a:cubicBezTo>
                      <a:cubicBezTo>
                        <a:pt x="-5491" y="20425"/>
                        <a:pt x="67270" y="1110"/>
                        <a:pt x="81293" y="52"/>
                      </a:cubicBezTo>
                      <a:cubicBezTo>
                        <a:pt x="95316" y="-1006"/>
                        <a:pt x="42399" y="14339"/>
                        <a:pt x="84468" y="17514"/>
                      </a:cubicBezTo>
                      <a:cubicBezTo>
                        <a:pt x="126537" y="20689"/>
                        <a:pt x="333705" y="19102"/>
                        <a:pt x="333705" y="19102"/>
                      </a:cubicBezTo>
                      <a:lnTo>
                        <a:pt x="632155" y="25452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0" name="フリーフォーム: 図形 559">
                  <a:extLst>
                    <a:ext uri="{FF2B5EF4-FFF2-40B4-BE49-F238E27FC236}">
                      <a16:creationId xmlns:a16="http://schemas.microsoft.com/office/drawing/2014/main" id="{6803A900-CCBE-45B4-9D5D-36CEFDC88756}"/>
                    </a:ext>
                  </a:extLst>
                </p:cNvPr>
                <p:cNvSpPr/>
                <p:nvPr/>
              </p:nvSpPr>
              <p:spPr>
                <a:xfrm>
                  <a:off x="4646613" y="4211638"/>
                  <a:ext cx="584496" cy="27001"/>
                </a:xfrm>
                <a:custGeom>
                  <a:avLst/>
                  <a:gdLst>
                    <a:gd name="connsiteX0" fmla="*/ 0 w 584496"/>
                    <a:gd name="connsiteY0" fmla="*/ 0 h 27001"/>
                    <a:gd name="connsiteX1" fmla="*/ 53975 w 584496"/>
                    <a:gd name="connsiteY1" fmla="*/ 4762 h 27001"/>
                    <a:gd name="connsiteX2" fmla="*/ 509587 w 584496"/>
                    <a:gd name="connsiteY2" fmla="*/ 19050 h 27001"/>
                    <a:gd name="connsiteX3" fmla="*/ 398462 w 584496"/>
                    <a:gd name="connsiteY3" fmla="*/ 26987 h 27001"/>
                    <a:gd name="connsiteX4" fmla="*/ 584200 w 584496"/>
                    <a:gd name="connsiteY4" fmla="*/ 20637 h 27001"/>
                    <a:gd name="connsiteX5" fmla="*/ 438150 w 584496"/>
                    <a:gd name="connsiteY5" fmla="*/ 7937 h 27001"/>
                    <a:gd name="connsiteX6" fmla="*/ 303212 w 584496"/>
                    <a:gd name="connsiteY6" fmla="*/ 7937 h 27001"/>
                    <a:gd name="connsiteX7" fmla="*/ 0 w 584496"/>
                    <a:gd name="connsiteY7" fmla="*/ 0 h 27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496" h="27001">
                      <a:moveTo>
                        <a:pt x="0" y="0"/>
                      </a:moveTo>
                      <a:lnTo>
                        <a:pt x="53975" y="4762"/>
                      </a:lnTo>
                      <a:lnTo>
                        <a:pt x="509587" y="19050"/>
                      </a:lnTo>
                      <a:lnTo>
                        <a:pt x="398462" y="26987"/>
                      </a:lnTo>
                      <a:cubicBezTo>
                        <a:pt x="410897" y="27251"/>
                        <a:pt x="577585" y="23812"/>
                        <a:pt x="584200" y="20637"/>
                      </a:cubicBezTo>
                      <a:cubicBezTo>
                        <a:pt x="590815" y="17462"/>
                        <a:pt x="484981" y="10054"/>
                        <a:pt x="438150" y="7937"/>
                      </a:cubicBezTo>
                      <a:cubicBezTo>
                        <a:pt x="391319" y="5820"/>
                        <a:pt x="373327" y="9789"/>
                        <a:pt x="303212" y="7937"/>
                      </a:cubicBezTo>
                      <a:cubicBezTo>
                        <a:pt x="233097" y="6085"/>
                        <a:pt x="125279" y="1455"/>
                        <a:pt x="0" y="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1" name="フリーフォーム: 図形 560">
                  <a:extLst>
                    <a:ext uri="{FF2B5EF4-FFF2-40B4-BE49-F238E27FC236}">
                      <a16:creationId xmlns:a16="http://schemas.microsoft.com/office/drawing/2014/main" id="{75F20315-4649-40CE-8586-2483B09208DF}"/>
                    </a:ext>
                  </a:extLst>
                </p:cNvPr>
                <p:cNvSpPr/>
                <p:nvPr/>
              </p:nvSpPr>
              <p:spPr>
                <a:xfrm>
                  <a:off x="4116388" y="4229100"/>
                  <a:ext cx="1111870" cy="25414"/>
                </a:xfrm>
                <a:custGeom>
                  <a:avLst/>
                  <a:gdLst>
                    <a:gd name="connsiteX0" fmla="*/ 0 w 1111870"/>
                    <a:gd name="connsiteY0" fmla="*/ 12700 h 25414"/>
                    <a:gd name="connsiteX1" fmla="*/ 569912 w 1111870"/>
                    <a:gd name="connsiteY1" fmla="*/ 7938 h 25414"/>
                    <a:gd name="connsiteX2" fmla="*/ 412750 w 1111870"/>
                    <a:gd name="connsiteY2" fmla="*/ 0 h 25414"/>
                    <a:gd name="connsiteX3" fmla="*/ 1027112 w 1111870"/>
                    <a:gd name="connsiteY3" fmla="*/ 17463 h 25414"/>
                    <a:gd name="connsiteX4" fmla="*/ 1106487 w 1111870"/>
                    <a:gd name="connsiteY4" fmla="*/ 17463 h 25414"/>
                    <a:gd name="connsiteX5" fmla="*/ 879475 w 1111870"/>
                    <a:gd name="connsiteY5" fmla="*/ 20638 h 25414"/>
                    <a:gd name="connsiteX6" fmla="*/ 434975 w 1111870"/>
                    <a:gd name="connsiteY6" fmla="*/ 25400 h 25414"/>
                    <a:gd name="connsiteX7" fmla="*/ 212725 w 1111870"/>
                    <a:gd name="connsiteY7" fmla="*/ 22225 h 25414"/>
                    <a:gd name="connsiteX8" fmla="*/ 0 w 1111870"/>
                    <a:gd name="connsiteY8" fmla="*/ 12700 h 25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1870" h="25414">
                      <a:moveTo>
                        <a:pt x="0" y="12700"/>
                      </a:moveTo>
                      <a:lnTo>
                        <a:pt x="569912" y="7938"/>
                      </a:lnTo>
                      <a:cubicBezTo>
                        <a:pt x="638704" y="5821"/>
                        <a:pt x="412750" y="0"/>
                        <a:pt x="412750" y="0"/>
                      </a:cubicBezTo>
                      <a:lnTo>
                        <a:pt x="1027112" y="17463"/>
                      </a:lnTo>
                      <a:cubicBezTo>
                        <a:pt x="1142735" y="20374"/>
                        <a:pt x="1106487" y="17463"/>
                        <a:pt x="1106487" y="17463"/>
                      </a:cubicBezTo>
                      <a:lnTo>
                        <a:pt x="879475" y="20638"/>
                      </a:lnTo>
                      <a:lnTo>
                        <a:pt x="434975" y="25400"/>
                      </a:lnTo>
                      <a:cubicBezTo>
                        <a:pt x="323850" y="25665"/>
                        <a:pt x="212725" y="22225"/>
                        <a:pt x="212725" y="22225"/>
                      </a:cubicBezTo>
                      <a:lnTo>
                        <a:pt x="0" y="127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2" name="フリーフォーム: 図形 561">
                  <a:extLst>
                    <a:ext uri="{FF2B5EF4-FFF2-40B4-BE49-F238E27FC236}">
                      <a16:creationId xmlns:a16="http://schemas.microsoft.com/office/drawing/2014/main" id="{8FF22D6C-D31C-4895-9982-B76C6F9C1266}"/>
                    </a:ext>
                  </a:extLst>
                </p:cNvPr>
                <p:cNvSpPr/>
                <p:nvPr/>
              </p:nvSpPr>
              <p:spPr>
                <a:xfrm>
                  <a:off x="4110038" y="4248138"/>
                  <a:ext cx="30358" cy="855732"/>
                </a:xfrm>
                <a:custGeom>
                  <a:avLst/>
                  <a:gdLst>
                    <a:gd name="connsiteX0" fmla="*/ 12700 w 30358"/>
                    <a:gd name="connsiteY0" fmla="*/ 12 h 855732"/>
                    <a:gd name="connsiteX1" fmla="*/ 11112 w 30358"/>
                    <a:gd name="connsiteY1" fmla="*/ 327037 h 855732"/>
                    <a:gd name="connsiteX2" fmla="*/ 30162 w 30358"/>
                    <a:gd name="connsiteY2" fmla="*/ 96850 h 855732"/>
                    <a:gd name="connsiteX3" fmla="*/ 20637 w 30358"/>
                    <a:gd name="connsiteY3" fmla="*/ 300050 h 855732"/>
                    <a:gd name="connsiteX4" fmla="*/ 14287 w 30358"/>
                    <a:gd name="connsiteY4" fmla="*/ 614375 h 855732"/>
                    <a:gd name="connsiteX5" fmla="*/ 7937 w 30358"/>
                    <a:gd name="connsiteY5" fmla="*/ 852500 h 855732"/>
                    <a:gd name="connsiteX6" fmla="*/ 0 w 30358"/>
                    <a:gd name="connsiteY6" fmla="*/ 722325 h 855732"/>
                    <a:gd name="connsiteX7" fmla="*/ 7937 w 30358"/>
                    <a:gd name="connsiteY7" fmla="*/ 317512 h 855732"/>
                    <a:gd name="connsiteX8" fmla="*/ 15875 w 30358"/>
                    <a:gd name="connsiteY8" fmla="*/ 314337 h 855732"/>
                    <a:gd name="connsiteX9" fmla="*/ 12700 w 30358"/>
                    <a:gd name="connsiteY9" fmla="*/ 12 h 85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58" h="855732">
                      <a:moveTo>
                        <a:pt x="12700" y="12"/>
                      </a:moveTo>
                      <a:cubicBezTo>
                        <a:pt x="11906" y="2129"/>
                        <a:pt x="8202" y="310897"/>
                        <a:pt x="11112" y="327037"/>
                      </a:cubicBezTo>
                      <a:cubicBezTo>
                        <a:pt x="14022" y="343177"/>
                        <a:pt x="28575" y="101348"/>
                        <a:pt x="30162" y="96850"/>
                      </a:cubicBezTo>
                      <a:cubicBezTo>
                        <a:pt x="31749" y="92352"/>
                        <a:pt x="23283" y="213796"/>
                        <a:pt x="20637" y="300050"/>
                      </a:cubicBezTo>
                      <a:cubicBezTo>
                        <a:pt x="17991" y="386304"/>
                        <a:pt x="16404" y="522300"/>
                        <a:pt x="14287" y="614375"/>
                      </a:cubicBezTo>
                      <a:cubicBezTo>
                        <a:pt x="12170" y="706450"/>
                        <a:pt x="10318" y="834508"/>
                        <a:pt x="7937" y="852500"/>
                      </a:cubicBezTo>
                      <a:cubicBezTo>
                        <a:pt x="5556" y="870492"/>
                        <a:pt x="0" y="811490"/>
                        <a:pt x="0" y="722325"/>
                      </a:cubicBezTo>
                      <a:cubicBezTo>
                        <a:pt x="0" y="633160"/>
                        <a:pt x="5291" y="385510"/>
                        <a:pt x="7937" y="317512"/>
                      </a:cubicBezTo>
                      <a:cubicBezTo>
                        <a:pt x="10583" y="249514"/>
                        <a:pt x="12435" y="366989"/>
                        <a:pt x="15875" y="314337"/>
                      </a:cubicBezTo>
                      <a:cubicBezTo>
                        <a:pt x="19315" y="261685"/>
                        <a:pt x="13494" y="-2105"/>
                        <a:pt x="12700" y="12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3" name="フリーフォーム: 図形 562">
                  <a:extLst>
                    <a:ext uri="{FF2B5EF4-FFF2-40B4-BE49-F238E27FC236}">
                      <a16:creationId xmlns:a16="http://schemas.microsoft.com/office/drawing/2014/main" id="{1207ADD6-C519-4EB6-BFE0-D12E50C77CF5}"/>
                    </a:ext>
                  </a:extLst>
                </p:cNvPr>
                <p:cNvSpPr/>
                <p:nvPr/>
              </p:nvSpPr>
              <p:spPr>
                <a:xfrm>
                  <a:off x="4095750" y="4866175"/>
                  <a:ext cx="35009" cy="552372"/>
                </a:xfrm>
                <a:custGeom>
                  <a:avLst/>
                  <a:gdLst>
                    <a:gd name="connsiteX0" fmla="*/ 1588 w 35009"/>
                    <a:gd name="connsiteY0" fmla="*/ 182075 h 552372"/>
                    <a:gd name="connsiteX1" fmla="*/ 20638 w 35009"/>
                    <a:gd name="connsiteY1" fmla="*/ 402738 h 552372"/>
                    <a:gd name="connsiteX2" fmla="*/ 0 w 35009"/>
                    <a:gd name="connsiteY2" fmla="*/ 324950 h 552372"/>
                    <a:gd name="connsiteX3" fmla="*/ 20638 w 35009"/>
                    <a:gd name="connsiteY3" fmla="*/ 550375 h 552372"/>
                    <a:gd name="connsiteX4" fmla="*/ 22225 w 35009"/>
                    <a:gd name="connsiteY4" fmla="*/ 426550 h 552372"/>
                    <a:gd name="connsiteX5" fmla="*/ 28575 w 35009"/>
                    <a:gd name="connsiteY5" fmla="*/ 275738 h 552372"/>
                    <a:gd name="connsiteX6" fmla="*/ 34925 w 35009"/>
                    <a:gd name="connsiteY6" fmla="*/ 1100 h 552372"/>
                    <a:gd name="connsiteX7" fmla="*/ 1588 w 35009"/>
                    <a:gd name="connsiteY7" fmla="*/ 182075 h 552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009" h="552372">
                      <a:moveTo>
                        <a:pt x="1588" y="182075"/>
                      </a:moveTo>
                      <a:cubicBezTo>
                        <a:pt x="-793" y="249015"/>
                        <a:pt x="20903" y="378926"/>
                        <a:pt x="20638" y="402738"/>
                      </a:cubicBezTo>
                      <a:cubicBezTo>
                        <a:pt x="20373" y="426551"/>
                        <a:pt x="0" y="300344"/>
                        <a:pt x="0" y="324950"/>
                      </a:cubicBezTo>
                      <a:cubicBezTo>
                        <a:pt x="0" y="349556"/>
                        <a:pt x="16934" y="533442"/>
                        <a:pt x="20638" y="550375"/>
                      </a:cubicBezTo>
                      <a:cubicBezTo>
                        <a:pt x="24342" y="567308"/>
                        <a:pt x="20902" y="472323"/>
                        <a:pt x="22225" y="426550"/>
                      </a:cubicBezTo>
                      <a:cubicBezTo>
                        <a:pt x="23548" y="380777"/>
                        <a:pt x="26458" y="346646"/>
                        <a:pt x="28575" y="275738"/>
                      </a:cubicBezTo>
                      <a:cubicBezTo>
                        <a:pt x="30692" y="204830"/>
                        <a:pt x="35719" y="15387"/>
                        <a:pt x="34925" y="1100"/>
                      </a:cubicBezTo>
                      <a:cubicBezTo>
                        <a:pt x="34131" y="-13187"/>
                        <a:pt x="3969" y="115135"/>
                        <a:pt x="1588" y="18207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4" name="フリーフォーム: 図形 563">
                  <a:extLst>
                    <a:ext uri="{FF2B5EF4-FFF2-40B4-BE49-F238E27FC236}">
                      <a16:creationId xmlns:a16="http://schemas.microsoft.com/office/drawing/2014/main" id="{F1FA8B58-9C8D-40A0-9905-6B806A9512FC}"/>
                    </a:ext>
                  </a:extLst>
                </p:cNvPr>
                <p:cNvSpPr/>
                <p:nvPr/>
              </p:nvSpPr>
              <p:spPr>
                <a:xfrm>
                  <a:off x="5057775" y="4202051"/>
                  <a:ext cx="210832" cy="374711"/>
                </a:xfrm>
                <a:custGeom>
                  <a:avLst/>
                  <a:gdLst>
                    <a:gd name="connsiteX0" fmla="*/ 0 w 210832"/>
                    <a:gd name="connsiteY0" fmla="*/ 4824 h 374711"/>
                    <a:gd name="connsiteX1" fmla="*/ 200025 w 210832"/>
                    <a:gd name="connsiteY1" fmla="*/ 3237 h 374711"/>
                    <a:gd name="connsiteX2" fmla="*/ 184150 w 210832"/>
                    <a:gd name="connsiteY2" fmla="*/ 46099 h 374711"/>
                    <a:gd name="connsiteX3" fmla="*/ 185738 w 210832"/>
                    <a:gd name="connsiteY3" fmla="*/ 69912 h 374711"/>
                    <a:gd name="connsiteX4" fmla="*/ 182563 w 210832"/>
                    <a:gd name="connsiteY4" fmla="*/ 114362 h 374711"/>
                    <a:gd name="connsiteX5" fmla="*/ 185738 w 210832"/>
                    <a:gd name="connsiteY5" fmla="*/ 369949 h 374711"/>
                    <a:gd name="connsiteX6" fmla="*/ 180975 w 210832"/>
                    <a:gd name="connsiteY6" fmla="*/ 265174 h 374711"/>
                    <a:gd name="connsiteX7" fmla="*/ 166688 w 210832"/>
                    <a:gd name="connsiteY7" fmla="*/ 71499 h 374711"/>
                    <a:gd name="connsiteX8" fmla="*/ 198438 w 210832"/>
                    <a:gd name="connsiteY8" fmla="*/ 19112 h 374711"/>
                    <a:gd name="connsiteX9" fmla="*/ 0 w 210832"/>
                    <a:gd name="connsiteY9" fmla="*/ 4824 h 37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832" h="374711">
                      <a:moveTo>
                        <a:pt x="0" y="4824"/>
                      </a:moveTo>
                      <a:cubicBezTo>
                        <a:pt x="264" y="2178"/>
                        <a:pt x="169333" y="-3642"/>
                        <a:pt x="200025" y="3237"/>
                      </a:cubicBezTo>
                      <a:cubicBezTo>
                        <a:pt x="230717" y="10116"/>
                        <a:pt x="186531" y="34987"/>
                        <a:pt x="184150" y="46099"/>
                      </a:cubicBezTo>
                      <a:cubicBezTo>
                        <a:pt x="181769" y="57212"/>
                        <a:pt x="186002" y="58535"/>
                        <a:pt x="185738" y="69912"/>
                      </a:cubicBezTo>
                      <a:cubicBezTo>
                        <a:pt x="185474" y="81289"/>
                        <a:pt x="182563" y="64356"/>
                        <a:pt x="182563" y="114362"/>
                      </a:cubicBezTo>
                      <a:cubicBezTo>
                        <a:pt x="182563" y="164368"/>
                        <a:pt x="186003" y="344814"/>
                        <a:pt x="185738" y="369949"/>
                      </a:cubicBezTo>
                      <a:cubicBezTo>
                        <a:pt x="185473" y="395084"/>
                        <a:pt x="184150" y="314916"/>
                        <a:pt x="180975" y="265174"/>
                      </a:cubicBezTo>
                      <a:cubicBezTo>
                        <a:pt x="177800" y="215432"/>
                        <a:pt x="163778" y="112509"/>
                        <a:pt x="166688" y="71499"/>
                      </a:cubicBezTo>
                      <a:cubicBezTo>
                        <a:pt x="169598" y="30489"/>
                        <a:pt x="225690" y="27843"/>
                        <a:pt x="198438" y="19112"/>
                      </a:cubicBezTo>
                      <a:cubicBezTo>
                        <a:pt x="171186" y="10381"/>
                        <a:pt x="-264" y="7470"/>
                        <a:pt x="0" y="4824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5" name="フリーフォーム: 図形 564">
                  <a:extLst>
                    <a:ext uri="{FF2B5EF4-FFF2-40B4-BE49-F238E27FC236}">
                      <a16:creationId xmlns:a16="http://schemas.microsoft.com/office/drawing/2014/main" id="{80720B32-435E-4D9F-AF37-09154E892B86}"/>
                    </a:ext>
                  </a:extLst>
                </p:cNvPr>
                <p:cNvSpPr/>
                <p:nvPr/>
              </p:nvSpPr>
              <p:spPr>
                <a:xfrm>
                  <a:off x="5211726" y="4228420"/>
                  <a:ext cx="19261" cy="893285"/>
                </a:xfrm>
                <a:custGeom>
                  <a:avLst/>
                  <a:gdLst>
                    <a:gd name="connsiteX0" fmla="*/ 37 w 19261"/>
                    <a:gd name="connsiteY0" fmla="*/ 27668 h 893285"/>
                    <a:gd name="connsiteX1" fmla="*/ 14324 w 19261"/>
                    <a:gd name="connsiteY1" fmla="*/ 635680 h 893285"/>
                    <a:gd name="connsiteX2" fmla="*/ 17499 w 19261"/>
                    <a:gd name="connsiteY2" fmla="*/ 195943 h 893285"/>
                    <a:gd name="connsiteX3" fmla="*/ 17499 w 19261"/>
                    <a:gd name="connsiteY3" fmla="*/ 426130 h 893285"/>
                    <a:gd name="connsiteX4" fmla="*/ 12737 w 19261"/>
                    <a:gd name="connsiteY4" fmla="*/ 883330 h 893285"/>
                    <a:gd name="connsiteX5" fmla="*/ 12737 w 19261"/>
                    <a:gd name="connsiteY5" fmla="*/ 694418 h 893285"/>
                    <a:gd name="connsiteX6" fmla="*/ 19087 w 19261"/>
                    <a:gd name="connsiteY6" fmla="*/ 162605 h 893285"/>
                    <a:gd name="connsiteX7" fmla="*/ 37 w 19261"/>
                    <a:gd name="connsiteY7" fmla="*/ 27668 h 89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261" h="893285">
                      <a:moveTo>
                        <a:pt x="37" y="27668"/>
                      </a:moveTo>
                      <a:cubicBezTo>
                        <a:pt x="-757" y="106514"/>
                        <a:pt x="11414" y="607634"/>
                        <a:pt x="14324" y="635680"/>
                      </a:cubicBezTo>
                      <a:cubicBezTo>
                        <a:pt x="17234" y="663726"/>
                        <a:pt x="16970" y="230868"/>
                        <a:pt x="17499" y="195943"/>
                      </a:cubicBezTo>
                      <a:cubicBezTo>
                        <a:pt x="18028" y="161018"/>
                        <a:pt x="18293" y="311566"/>
                        <a:pt x="17499" y="426130"/>
                      </a:cubicBezTo>
                      <a:cubicBezTo>
                        <a:pt x="16705" y="540694"/>
                        <a:pt x="13531" y="838615"/>
                        <a:pt x="12737" y="883330"/>
                      </a:cubicBezTo>
                      <a:cubicBezTo>
                        <a:pt x="11943" y="928045"/>
                        <a:pt x="11679" y="814539"/>
                        <a:pt x="12737" y="694418"/>
                      </a:cubicBezTo>
                      <a:cubicBezTo>
                        <a:pt x="13795" y="574297"/>
                        <a:pt x="20410" y="272672"/>
                        <a:pt x="19087" y="162605"/>
                      </a:cubicBezTo>
                      <a:cubicBezTo>
                        <a:pt x="17764" y="52538"/>
                        <a:pt x="831" y="-51178"/>
                        <a:pt x="37" y="2766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6" name="フリーフォーム: 図形 565">
                  <a:extLst>
                    <a:ext uri="{FF2B5EF4-FFF2-40B4-BE49-F238E27FC236}">
                      <a16:creationId xmlns:a16="http://schemas.microsoft.com/office/drawing/2014/main" id="{DA21A7E3-3EE1-4C48-A11D-0186385048AA}"/>
                    </a:ext>
                  </a:extLst>
                </p:cNvPr>
                <p:cNvSpPr/>
                <p:nvPr/>
              </p:nvSpPr>
              <p:spPr>
                <a:xfrm>
                  <a:off x="4676775" y="4882675"/>
                  <a:ext cx="570777" cy="529038"/>
                </a:xfrm>
                <a:custGeom>
                  <a:avLst/>
                  <a:gdLst>
                    <a:gd name="connsiteX0" fmla="*/ 547688 w 570777"/>
                    <a:gd name="connsiteY0" fmla="*/ 6825 h 529038"/>
                    <a:gd name="connsiteX1" fmla="*/ 544513 w 570777"/>
                    <a:gd name="connsiteY1" fmla="*/ 470375 h 529038"/>
                    <a:gd name="connsiteX2" fmla="*/ 544513 w 570777"/>
                    <a:gd name="connsiteY2" fmla="*/ 400525 h 529038"/>
                    <a:gd name="connsiteX3" fmla="*/ 533400 w 570777"/>
                    <a:gd name="connsiteY3" fmla="*/ 522763 h 529038"/>
                    <a:gd name="connsiteX4" fmla="*/ 515938 w 570777"/>
                    <a:gd name="connsiteY4" fmla="*/ 510063 h 529038"/>
                    <a:gd name="connsiteX5" fmla="*/ 295275 w 570777"/>
                    <a:gd name="connsiteY5" fmla="*/ 498950 h 529038"/>
                    <a:gd name="connsiteX6" fmla="*/ 0 w 570777"/>
                    <a:gd name="connsiteY6" fmla="*/ 497363 h 529038"/>
                    <a:gd name="connsiteX7" fmla="*/ 536575 w 570777"/>
                    <a:gd name="connsiteY7" fmla="*/ 500538 h 529038"/>
                    <a:gd name="connsiteX8" fmla="*/ 519113 w 570777"/>
                    <a:gd name="connsiteY8" fmla="*/ 435450 h 529038"/>
                    <a:gd name="connsiteX9" fmla="*/ 542925 w 570777"/>
                    <a:gd name="connsiteY9" fmla="*/ 210025 h 529038"/>
                    <a:gd name="connsiteX10" fmla="*/ 547688 w 570777"/>
                    <a:gd name="connsiteY10" fmla="*/ 6825 h 52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0777" h="529038">
                      <a:moveTo>
                        <a:pt x="547688" y="6825"/>
                      </a:moveTo>
                      <a:cubicBezTo>
                        <a:pt x="547953" y="50217"/>
                        <a:pt x="545042" y="404758"/>
                        <a:pt x="544513" y="470375"/>
                      </a:cubicBezTo>
                      <a:cubicBezTo>
                        <a:pt x="543984" y="535992"/>
                        <a:pt x="546365" y="391794"/>
                        <a:pt x="544513" y="400525"/>
                      </a:cubicBezTo>
                      <a:cubicBezTo>
                        <a:pt x="542661" y="409256"/>
                        <a:pt x="538162" y="504507"/>
                        <a:pt x="533400" y="522763"/>
                      </a:cubicBezTo>
                      <a:cubicBezTo>
                        <a:pt x="528638" y="541019"/>
                        <a:pt x="555626" y="514032"/>
                        <a:pt x="515938" y="510063"/>
                      </a:cubicBezTo>
                      <a:cubicBezTo>
                        <a:pt x="476250" y="506094"/>
                        <a:pt x="381265" y="501067"/>
                        <a:pt x="295275" y="498950"/>
                      </a:cubicBezTo>
                      <a:cubicBezTo>
                        <a:pt x="209285" y="496833"/>
                        <a:pt x="0" y="497363"/>
                        <a:pt x="0" y="497363"/>
                      </a:cubicBezTo>
                      <a:cubicBezTo>
                        <a:pt x="40217" y="497628"/>
                        <a:pt x="450056" y="510857"/>
                        <a:pt x="536575" y="500538"/>
                      </a:cubicBezTo>
                      <a:cubicBezTo>
                        <a:pt x="623094" y="490219"/>
                        <a:pt x="518055" y="483869"/>
                        <a:pt x="519113" y="435450"/>
                      </a:cubicBezTo>
                      <a:cubicBezTo>
                        <a:pt x="520171" y="387031"/>
                        <a:pt x="538692" y="281727"/>
                        <a:pt x="542925" y="210025"/>
                      </a:cubicBezTo>
                      <a:cubicBezTo>
                        <a:pt x="547158" y="138323"/>
                        <a:pt x="547423" y="-36567"/>
                        <a:pt x="547688" y="682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7" name="フリーフォーム: 図形 566">
                  <a:extLst>
                    <a:ext uri="{FF2B5EF4-FFF2-40B4-BE49-F238E27FC236}">
                      <a16:creationId xmlns:a16="http://schemas.microsoft.com/office/drawing/2014/main" id="{3272CAB5-BFA7-4E6C-9FF5-02C6251C2297}"/>
                    </a:ext>
                  </a:extLst>
                </p:cNvPr>
                <p:cNvSpPr/>
                <p:nvPr/>
              </p:nvSpPr>
              <p:spPr>
                <a:xfrm>
                  <a:off x="4102100" y="5381585"/>
                  <a:ext cx="1069992" cy="25533"/>
                </a:xfrm>
                <a:custGeom>
                  <a:avLst/>
                  <a:gdLst>
                    <a:gd name="connsiteX0" fmla="*/ 0 w 1069992"/>
                    <a:gd name="connsiteY0" fmla="*/ 14328 h 25533"/>
                    <a:gd name="connsiteX1" fmla="*/ 704850 w 1069992"/>
                    <a:gd name="connsiteY1" fmla="*/ 15915 h 25533"/>
                    <a:gd name="connsiteX2" fmla="*/ 142875 w 1069992"/>
                    <a:gd name="connsiteY2" fmla="*/ 25440 h 25533"/>
                    <a:gd name="connsiteX3" fmla="*/ 877888 w 1069992"/>
                    <a:gd name="connsiteY3" fmla="*/ 20678 h 25533"/>
                    <a:gd name="connsiteX4" fmla="*/ 804863 w 1069992"/>
                    <a:gd name="connsiteY4" fmla="*/ 19090 h 25533"/>
                    <a:gd name="connsiteX5" fmla="*/ 1069975 w 1069992"/>
                    <a:gd name="connsiteY5" fmla="*/ 14328 h 25533"/>
                    <a:gd name="connsiteX6" fmla="*/ 790575 w 1069992"/>
                    <a:gd name="connsiteY6" fmla="*/ 12740 h 25533"/>
                    <a:gd name="connsiteX7" fmla="*/ 396875 w 1069992"/>
                    <a:gd name="connsiteY7" fmla="*/ 40 h 25533"/>
                    <a:gd name="connsiteX8" fmla="*/ 465138 w 1069992"/>
                    <a:gd name="connsiteY8" fmla="*/ 17503 h 25533"/>
                    <a:gd name="connsiteX9" fmla="*/ 0 w 1069992"/>
                    <a:gd name="connsiteY9" fmla="*/ 14328 h 25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9992" h="25533">
                      <a:moveTo>
                        <a:pt x="0" y="14328"/>
                      </a:moveTo>
                      <a:lnTo>
                        <a:pt x="704850" y="15915"/>
                      </a:lnTo>
                      <a:cubicBezTo>
                        <a:pt x="728663" y="17767"/>
                        <a:pt x="114035" y="24646"/>
                        <a:pt x="142875" y="25440"/>
                      </a:cubicBezTo>
                      <a:cubicBezTo>
                        <a:pt x="171715" y="26234"/>
                        <a:pt x="767557" y="21736"/>
                        <a:pt x="877888" y="20678"/>
                      </a:cubicBezTo>
                      <a:cubicBezTo>
                        <a:pt x="988219" y="19620"/>
                        <a:pt x="804863" y="19090"/>
                        <a:pt x="804863" y="19090"/>
                      </a:cubicBezTo>
                      <a:cubicBezTo>
                        <a:pt x="836877" y="18032"/>
                        <a:pt x="1072356" y="15386"/>
                        <a:pt x="1069975" y="14328"/>
                      </a:cubicBezTo>
                      <a:cubicBezTo>
                        <a:pt x="1067594" y="13270"/>
                        <a:pt x="790575" y="12740"/>
                        <a:pt x="790575" y="12740"/>
                      </a:cubicBezTo>
                      <a:cubicBezTo>
                        <a:pt x="678392" y="10359"/>
                        <a:pt x="451115" y="-754"/>
                        <a:pt x="396875" y="40"/>
                      </a:cubicBezTo>
                      <a:cubicBezTo>
                        <a:pt x="342636" y="834"/>
                        <a:pt x="531813" y="16709"/>
                        <a:pt x="465138" y="17503"/>
                      </a:cubicBezTo>
                      <a:lnTo>
                        <a:pt x="0" y="14328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8" name="フリーフォーム: 図形 567">
                  <a:extLst>
                    <a:ext uri="{FF2B5EF4-FFF2-40B4-BE49-F238E27FC236}">
                      <a16:creationId xmlns:a16="http://schemas.microsoft.com/office/drawing/2014/main" id="{C03B9FCE-7B5C-4080-ADCC-338540C10509}"/>
                    </a:ext>
                  </a:extLst>
                </p:cNvPr>
                <p:cNvSpPr/>
                <p:nvPr/>
              </p:nvSpPr>
              <p:spPr>
                <a:xfrm>
                  <a:off x="4054475" y="5400675"/>
                  <a:ext cx="1192135" cy="52388"/>
                </a:xfrm>
                <a:custGeom>
                  <a:avLst/>
                  <a:gdLst>
                    <a:gd name="connsiteX0" fmla="*/ 0 w 1192135"/>
                    <a:gd name="connsiteY0" fmla="*/ 0 h 52388"/>
                    <a:gd name="connsiteX1" fmla="*/ 69850 w 1192135"/>
                    <a:gd name="connsiteY1" fmla="*/ 0 h 52388"/>
                    <a:gd name="connsiteX2" fmla="*/ 328613 w 1192135"/>
                    <a:gd name="connsiteY2" fmla="*/ 1588 h 52388"/>
                    <a:gd name="connsiteX3" fmla="*/ 111125 w 1192135"/>
                    <a:gd name="connsiteY3" fmla="*/ 6350 h 52388"/>
                    <a:gd name="connsiteX4" fmla="*/ 65088 w 1192135"/>
                    <a:gd name="connsiteY4" fmla="*/ 28575 h 52388"/>
                    <a:gd name="connsiteX5" fmla="*/ 255588 w 1192135"/>
                    <a:gd name="connsiteY5" fmla="*/ 26988 h 52388"/>
                    <a:gd name="connsiteX6" fmla="*/ 1162050 w 1192135"/>
                    <a:gd name="connsiteY6" fmla="*/ 46038 h 52388"/>
                    <a:gd name="connsiteX7" fmla="*/ 992188 w 1192135"/>
                    <a:gd name="connsiteY7" fmla="*/ 46038 h 52388"/>
                    <a:gd name="connsiteX8" fmla="*/ 531813 w 1192135"/>
                    <a:gd name="connsiteY8" fmla="*/ 52388 h 52388"/>
                    <a:gd name="connsiteX9" fmla="*/ 412750 w 1192135"/>
                    <a:gd name="connsiteY9" fmla="*/ 46038 h 52388"/>
                    <a:gd name="connsiteX10" fmla="*/ 831850 w 1192135"/>
                    <a:gd name="connsiteY10" fmla="*/ 46038 h 52388"/>
                    <a:gd name="connsiteX11" fmla="*/ 96838 w 1192135"/>
                    <a:gd name="connsiteY11" fmla="*/ 50800 h 52388"/>
                    <a:gd name="connsiteX12" fmla="*/ 84138 w 1192135"/>
                    <a:gd name="connsiteY12" fmla="*/ 31750 h 52388"/>
                    <a:gd name="connsiteX13" fmla="*/ 73025 w 1192135"/>
                    <a:gd name="connsiteY13" fmla="*/ 11113 h 52388"/>
                    <a:gd name="connsiteX14" fmla="*/ 0 w 1192135"/>
                    <a:gd name="connsiteY14" fmla="*/ 0 h 5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2135" h="52388">
                      <a:moveTo>
                        <a:pt x="0" y="0"/>
                      </a:moveTo>
                      <a:lnTo>
                        <a:pt x="69850" y="0"/>
                      </a:lnTo>
                      <a:lnTo>
                        <a:pt x="328613" y="1588"/>
                      </a:lnTo>
                      <a:cubicBezTo>
                        <a:pt x="335492" y="2646"/>
                        <a:pt x="155046" y="1852"/>
                        <a:pt x="111125" y="6350"/>
                      </a:cubicBezTo>
                      <a:cubicBezTo>
                        <a:pt x="67204" y="10848"/>
                        <a:pt x="41011" y="25135"/>
                        <a:pt x="65088" y="28575"/>
                      </a:cubicBezTo>
                      <a:cubicBezTo>
                        <a:pt x="89165" y="32015"/>
                        <a:pt x="255588" y="26988"/>
                        <a:pt x="255588" y="26988"/>
                      </a:cubicBezTo>
                      <a:lnTo>
                        <a:pt x="1162050" y="46038"/>
                      </a:lnTo>
                      <a:cubicBezTo>
                        <a:pt x="1284817" y="49213"/>
                        <a:pt x="992188" y="46038"/>
                        <a:pt x="992188" y="46038"/>
                      </a:cubicBezTo>
                      <a:lnTo>
                        <a:pt x="531813" y="52388"/>
                      </a:lnTo>
                      <a:cubicBezTo>
                        <a:pt x="435240" y="52388"/>
                        <a:pt x="362744" y="47096"/>
                        <a:pt x="412750" y="46038"/>
                      </a:cubicBezTo>
                      <a:cubicBezTo>
                        <a:pt x="462756" y="44980"/>
                        <a:pt x="831850" y="46038"/>
                        <a:pt x="831850" y="46038"/>
                      </a:cubicBezTo>
                      <a:lnTo>
                        <a:pt x="96838" y="50800"/>
                      </a:lnTo>
                      <a:cubicBezTo>
                        <a:pt x="-27781" y="48419"/>
                        <a:pt x="88107" y="38365"/>
                        <a:pt x="84138" y="31750"/>
                      </a:cubicBezTo>
                      <a:cubicBezTo>
                        <a:pt x="80169" y="25136"/>
                        <a:pt x="84931" y="15875"/>
                        <a:pt x="73025" y="11113"/>
                      </a:cubicBezTo>
                      <a:cubicBezTo>
                        <a:pt x="61119" y="6351"/>
                        <a:pt x="36909" y="4763"/>
                        <a:pt x="0" y="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9" name="フリーフォーム: 図形 568">
                  <a:extLst>
                    <a:ext uri="{FF2B5EF4-FFF2-40B4-BE49-F238E27FC236}">
                      <a16:creationId xmlns:a16="http://schemas.microsoft.com/office/drawing/2014/main" id="{F65862B8-1009-40BD-B747-1241F01B4F2F}"/>
                    </a:ext>
                  </a:extLst>
                </p:cNvPr>
                <p:cNvSpPr/>
                <p:nvPr/>
              </p:nvSpPr>
              <p:spPr>
                <a:xfrm>
                  <a:off x="4613974" y="5406929"/>
                  <a:ext cx="613811" cy="41654"/>
                </a:xfrm>
                <a:custGeom>
                  <a:avLst/>
                  <a:gdLst>
                    <a:gd name="connsiteX0" fmla="*/ 889 w 613811"/>
                    <a:gd name="connsiteY0" fmla="*/ 1684 h 41654"/>
                    <a:gd name="connsiteX1" fmla="*/ 75501 w 613811"/>
                    <a:gd name="connsiteY1" fmla="*/ 1684 h 41654"/>
                    <a:gd name="connsiteX2" fmla="*/ 573976 w 613811"/>
                    <a:gd name="connsiteY2" fmla="*/ 12796 h 41654"/>
                    <a:gd name="connsiteX3" fmla="*/ 570801 w 613811"/>
                    <a:gd name="connsiteY3" fmla="*/ 19146 h 41654"/>
                    <a:gd name="connsiteX4" fmla="*/ 613664 w 613811"/>
                    <a:gd name="connsiteY4" fmla="*/ 41371 h 41654"/>
                    <a:gd name="connsiteX5" fmla="*/ 583501 w 613811"/>
                    <a:gd name="connsiteY5" fmla="*/ 1684 h 41654"/>
                    <a:gd name="connsiteX6" fmla="*/ 546989 w 613811"/>
                    <a:gd name="connsiteY6" fmla="*/ 8034 h 41654"/>
                    <a:gd name="connsiteX7" fmla="*/ 459676 w 613811"/>
                    <a:gd name="connsiteY7" fmla="*/ 14384 h 41654"/>
                    <a:gd name="connsiteX8" fmla="*/ 889 w 613811"/>
                    <a:gd name="connsiteY8" fmla="*/ 1684 h 41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811" h="41654">
                      <a:moveTo>
                        <a:pt x="889" y="1684"/>
                      </a:moveTo>
                      <a:cubicBezTo>
                        <a:pt x="-9562" y="758"/>
                        <a:pt x="75501" y="1684"/>
                        <a:pt x="75501" y="1684"/>
                      </a:cubicBezTo>
                      <a:lnTo>
                        <a:pt x="573976" y="12796"/>
                      </a:lnTo>
                      <a:cubicBezTo>
                        <a:pt x="656526" y="15706"/>
                        <a:pt x="564186" y="14384"/>
                        <a:pt x="570801" y="19146"/>
                      </a:cubicBezTo>
                      <a:cubicBezTo>
                        <a:pt x="577416" y="23908"/>
                        <a:pt x="611547" y="44281"/>
                        <a:pt x="613664" y="41371"/>
                      </a:cubicBezTo>
                      <a:cubicBezTo>
                        <a:pt x="615781" y="38461"/>
                        <a:pt x="594614" y="7240"/>
                        <a:pt x="583501" y="1684"/>
                      </a:cubicBezTo>
                      <a:cubicBezTo>
                        <a:pt x="572389" y="-3872"/>
                        <a:pt x="567626" y="5917"/>
                        <a:pt x="546989" y="8034"/>
                      </a:cubicBezTo>
                      <a:cubicBezTo>
                        <a:pt x="526352" y="10151"/>
                        <a:pt x="547518" y="14384"/>
                        <a:pt x="459676" y="14384"/>
                      </a:cubicBezTo>
                      <a:cubicBezTo>
                        <a:pt x="371834" y="14384"/>
                        <a:pt x="195886" y="11209"/>
                        <a:pt x="889" y="1684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0" name="フリーフォーム: 図形 569">
                  <a:extLst>
                    <a:ext uri="{FF2B5EF4-FFF2-40B4-BE49-F238E27FC236}">
                      <a16:creationId xmlns:a16="http://schemas.microsoft.com/office/drawing/2014/main" id="{DEBD3FA7-E698-418B-BADC-77DDDE318199}"/>
                    </a:ext>
                  </a:extLst>
                </p:cNvPr>
                <p:cNvSpPr/>
                <p:nvPr/>
              </p:nvSpPr>
              <p:spPr>
                <a:xfrm>
                  <a:off x="4092575" y="5202840"/>
                  <a:ext cx="32085" cy="512402"/>
                </a:xfrm>
                <a:custGeom>
                  <a:avLst/>
                  <a:gdLst>
                    <a:gd name="connsiteX0" fmla="*/ 9525 w 32085"/>
                    <a:gd name="connsiteY0" fmla="*/ 13685 h 512402"/>
                    <a:gd name="connsiteX1" fmla="*/ 3175 w 32085"/>
                    <a:gd name="connsiteY1" fmla="*/ 412148 h 512402"/>
                    <a:gd name="connsiteX2" fmla="*/ 4763 w 32085"/>
                    <a:gd name="connsiteY2" fmla="*/ 512160 h 512402"/>
                    <a:gd name="connsiteX3" fmla="*/ 6350 w 32085"/>
                    <a:gd name="connsiteY3" fmla="*/ 440723 h 512402"/>
                    <a:gd name="connsiteX4" fmla="*/ 12700 w 32085"/>
                    <a:gd name="connsiteY4" fmla="*/ 456598 h 512402"/>
                    <a:gd name="connsiteX5" fmla="*/ 0 w 32085"/>
                    <a:gd name="connsiteY5" fmla="*/ 339123 h 512402"/>
                    <a:gd name="connsiteX6" fmla="*/ 12700 w 32085"/>
                    <a:gd name="connsiteY6" fmla="*/ 224823 h 512402"/>
                    <a:gd name="connsiteX7" fmla="*/ 17463 w 32085"/>
                    <a:gd name="connsiteY7" fmla="*/ 245460 h 512402"/>
                    <a:gd name="connsiteX8" fmla="*/ 31750 w 32085"/>
                    <a:gd name="connsiteY8" fmla="*/ 105760 h 512402"/>
                    <a:gd name="connsiteX9" fmla="*/ 9525 w 32085"/>
                    <a:gd name="connsiteY9" fmla="*/ 13685 h 51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85" h="512402">
                      <a:moveTo>
                        <a:pt x="9525" y="13685"/>
                      </a:moveTo>
                      <a:cubicBezTo>
                        <a:pt x="4762" y="64750"/>
                        <a:pt x="3969" y="329069"/>
                        <a:pt x="3175" y="412148"/>
                      </a:cubicBezTo>
                      <a:cubicBezTo>
                        <a:pt x="2381" y="495227"/>
                        <a:pt x="4234" y="507398"/>
                        <a:pt x="4763" y="512160"/>
                      </a:cubicBezTo>
                      <a:cubicBezTo>
                        <a:pt x="5292" y="516923"/>
                        <a:pt x="5027" y="449983"/>
                        <a:pt x="6350" y="440723"/>
                      </a:cubicBezTo>
                      <a:cubicBezTo>
                        <a:pt x="7673" y="431463"/>
                        <a:pt x="13758" y="473531"/>
                        <a:pt x="12700" y="456598"/>
                      </a:cubicBezTo>
                      <a:cubicBezTo>
                        <a:pt x="11642" y="439665"/>
                        <a:pt x="0" y="377752"/>
                        <a:pt x="0" y="339123"/>
                      </a:cubicBezTo>
                      <a:cubicBezTo>
                        <a:pt x="0" y="300494"/>
                        <a:pt x="9790" y="240434"/>
                        <a:pt x="12700" y="224823"/>
                      </a:cubicBezTo>
                      <a:cubicBezTo>
                        <a:pt x="15611" y="209213"/>
                        <a:pt x="14288" y="265304"/>
                        <a:pt x="17463" y="245460"/>
                      </a:cubicBezTo>
                      <a:cubicBezTo>
                        <a:pt x="20638" y="225616"/>
                        <a:pt x="34396" y="143331"/>
                        <a:pt x="31750" y="105760"/>
                      </a:cubicBezTo>
                      <a:cubicBezTo>
                        <a:pt x="29104" y="68189"/>
                        <a:pt x="14288" y="-37380"/>
                        <a:pt x="9525" y="1368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3FFDCF85-70C5-4282-9267-C5CB91634374}"/>
                    </a:ext>
                  </a:extLst>
                </p:cNvPr>
                <p:cNvSpPr/>
                <p:nvPr/>
              </p:nvSpPr>
              <p:spPr>
                <a:xfrm>
                  <a:off x="4095750" y="5722938"/>
                  <a:ext cx="1143008" cy="31102"/>
                </a:xfrm>
                <a:custGeom>
                  <a:avLst/>
                  <a:gdLst>
                    <a:gd name="connsiteX0" fmla="*/ 0 w 1143008"/>
                    <a:gd name="connsiteY0" fmla="*/ 0 h 31102"/>
                    <a:gd name="connsiteX1" fmla="*/ 84138 w 1143008"/>
                    <a:gd name="connsiteY1" fmla="*/ 0 h 31102"/>
                    <a:gd name="connsiteX2" fmla="*/ 592138 w 1143008"/>
                    <a:gd name="connsiteY2" fmla="*/ 6350 h 31102"/>
                    <a:gd name="connsiteX3" fmla="*/ 554038 w 1143008"/>
                    <a:gd name="connsiteY3" fmla="*/ 9525 h 31102"/>
                    <a:gd name="connsiteX4" fmla="*/ 944563 w 1143008"/>
                    <a:gd name="connsiteY4" fmla="*/ 11112 h 31102"/>
                    <a:gd name="connsiteX5" fmla="*/ 1143000 w 1143008"/>
                    <a:gd name="connsiteY5" fmla="*/ 3175 h 31102"/>
                    <a:gd name="connsiteX6" fmla="*/ 938213 w 1143008"/>
                    <a:gd name="connsiteY6" fmla="*/ 17462 h 31102"/>
                    <a:gd name="connsiteX7" fmla="*/ 614363 w 1143008"/>
                    <a:gd name="connsiteY7" fmla="*/ 30162 h 31102"/>
                    <a:gd name="connsiteX8" fmla="*/ 685800 w 1143008"/>
                    <a:gd name="connsiteY8" fmla="*/ 30162 h 31102"/>
                    <a:gd name="connsiteX9" fmla="*/ 814388 w 1143008"/>
                    <a:gd name="connsiteY9" fmla="*/ 28575 h 31102"/>
                    <a:gd name="connsiteX10" fmla="*/ 311150 w 1143008"/>
                    <a:gd name="connsiteY10" fmla="*/ 26987 h 31102"/>
                    <a:gd name="connsiteX11" fmla="*/ 0 w 1143008"/>
                    <a:gd name="connsiteY11" fmla="*/ 0 h 31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3008" h="31102">
                      <a:moveTo>
                        <a:pt x="0" y="0"/>
                      </a:moveTo>
                      <a:lnTo>
                        <a:pt x="84138" y="0"/>
                      </a:lnTo>
                      <a:lnTo>
                        <a:pt x="592138" y="6350"/>
                      </a:lnTo>
                      <a:cubicBezTo>
                        <a:pt x="670455" y="7938"/>
                        <a:pt x="554038" y="9525"/>
                        <a:pt x="554038" y="9525"/>
                      </a:cubicBezTo>
                      <a:lnTo>
                        <a:pt x="944563" y="11112"/>
                      </a:lnTo>
                      <a:cubicBezTo>
                        <a:pt x="1042723" y="10054"/>
                        <a:pt x="1144058" y="2117"/>
                        <a:pt x="1143000" y="3175"/>
                      </a:cubicBezTo>
                      <a:cubicBezTo>
                        <a:pt x="1141942" y="4233"/>
                        <a:pt x="1026319" y="12964"/>
                        <a:pt x="938213" y="17462"/>
                      </a:cubicBezTo>
                      <a:cubicBezTo>
                        <a:pt x="850107" y="21960"/>
                        <a:pt x="656432" y="28045"/>
                        <a:pt x="614363" y="30162"/>
                      </a:cubicBezTo>
                      <a:cubicBezTo>
                        <a:pt x="572294" y="32279"/>
                        <a:pt x="685800" y="30162"/>
                        <a:pt x="685800" y="30162"/>
                      </a:cubicBezTo>
                      <a:lnTo>
                        <a:pt x="814388" y="28575"/>
                      </a:lnTo>
                      <a:lnTo>
                        <a:pt x="311150" y="26987"/>
                      </a:lnTo>
                      <a:cubicBezTo>
                        <a:pt x="176477" y="23283"/>
                        <a:pt x="91413" y="14816"/>
                        <a:pt x="0" y="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A6665DD3-EDA7-4410-A216-114526D24E91}"/>
                    </a:ext>
                  </a:extLst>
                </p:cNvPr>
                <p:cNvSpPr/>
                <p:nvPr/>
              </p:nvSpPr>
              <p:spPr>
                <a:xfrm>
                  <a:off x="4106663" y="5387934"/>
                  <a:ext cx="154537" cy="247494"/>
                </a:xfrm>
                <a:custGeom>
                  <a:avLst/>
                  <a:gdLst>
                    <a:gd name="connsiteX0" fmla="*/ 6550 w 154537"/>
                    <a:gd name="connsiteY0" fmla="*/ 41 h 247494"/>
                    <a:gd name="connsiteX1" fmla="*/ 14487 w 154537"/>
                    <a:gd name="connsiteY1" fmla="*/ 117516 h 247494"/>
                    <a:gd name="connsiteX2" fmla="*/ 14487 w 154537"/>
                    <a:gd name="connsiteY2" fmla="*/ 107991 h 247494"/>
                    <a:gd name="connsiteX3" fmla="*/ 55762 w 154537"/>
                    <a:gd name="connsiteY3" fmla="*/ 120691 h 247494"/>
                    <a:gd name="connsiteX4" fmla="*/ 149425 w 154537"/>
                    <a:gd name="connsiteY4" fmla="*/ 120691 h 247494"/>
                    <a:gd name="connsiteX5" fmla="*/ 143075 w 154537"/>
                    <a:gd name="connsiteY5" fmla="*/ 144504 h 247494"/>
                    <a:gd name="connsiteX6" fmla="*/ 151012 w 154537"/>
                    <a:gd name="connsiteY6" fmla="*/ 244516 h 247494"/>
                    <a:gd name="connsiteX7" fmla="*/ 144662 w 154537"/>
                    <a:gd name="connsiteY7" fmla="*/ 215941 h 247494"/>
                    <a:gd name="connsiteX8" fmla="*/ 139900 w 154537"/>
                    <a:gd name="connsiteY8" fmla="*/ 161966 h 247494"/>
                    <a:gd name="connsiteX9" fmla="*/ 139900 w 154537"/>
                    <a:gd name="connsiteY9" fmla="*/ 138154 h 247494"/>
                    <a:gd name="connsiteX10" fmla="*/ 49412 w 154537"/>
                    <a:gd name="connsiteY10" fmla="*/ 138154 h 247494"/>
                    <a:gd name="connsiteX11" fmla="*/ 1787 w 154537"/>
                    <a:gd name="connsiteY11" fmla="*/ 131804 h 247494"/>
                    <a:gd name="connsiteX12" fmla="*/ 6550 w 154537"/>
                    <a:gd name="connsiteY12" fmla="*/ 41 h 247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4537" h="247494">
                      <a:moveTo>
                        <a:pt x="6550" y="41"/>
                      </a:moveTo>
                      <a:cubicBezTo>
                        <a:pt x="8667" y="-2340"/>
                        <a:pt x="13164" y="99524"/>
                        <a:pt x="14487" y="117516"/>
                      </a:cubicBezTo>
                      <a:cubicBezTo>
                        <a:pt x="15810" y="135508"/>
                        <a:pt x="7608" y="107462"/>
                        <a:pt x="14487" y="107991"/>
                      </a:cubicBezTo>
                      <a:cubicBezTo>
                        <a:pt x="21366" y="108520"/>
                        <a:pt x="33272" y="118574"/>
                        <a:pt x="55762" y="120691"/>
                      </a:cubicBezTo>
                      <a:cubicBezTo>
                        <a:pt x="78252" y="122808"/>
                        <a:pt x="134873" y="116722"/>
                        <a:pt x="149425" y="120691"/>
                      </a:cubicBezTo>
                      <a:cubicBezTo>
                        <a:pt x="163977" y="124660"/>
                        <a:pt x="142811" y="123867"/>
                        <a:pt x="143075" y="144504"/>
                      </a:cubicBezTo>
                      <a:cubicBezTo>
                        <a:pt x="143339" y="165141"/>
                        <a:pt x="150748" y="232610"/>
                        <a:pt x="151012" y="244516"/>
                      </a:cubicBezTo>
                      <a:cubicBezTo>
                        <a:pt x="151276" y="256422"/>
                        <a:pt x="146514" y="229699"/>
                        <a:pt x="144662" y="215941"/>
                      </a:cubicBezTo>
                      <a:cubicBezTo>
                        <a:pt x="142810" y="202183"/>
                        <a:pt x="140694" y="174930"/>
                        <a:pt x="139900" y="161966"/>
                      </a:cubicBezTo>
                      <a:cubicBezTo>
                        <a:pt x="139106" y="149002"/>
                        <a:pt x="154981" y="142123"/>
                        <a:pt x="139900" y="138154"/>
                      </a:cubicBezTo>
                      <a:cubicBezTo>
                        <a:pt x="124819" y="134185"/>
                        <a:pt x="72431" y="139212"/>
                        <a:pt x="49412" y="138154"/>
                      </a:cubicBezTo>
                      <a:cubicBezTo>
                        <a:pt x="26393" y="137096"/>
                        <a:pt x="7079" y="150060"/>
                        <a:pt x="1787" y="131804"/>
                      </a:cubicBezTo>
                      <a:cubicBezTo>
                        <a:pt x="-3505" y="113548"/>
                        <a:pt x="4433" y="2422"/>
                        <a:pt x="6550" y="4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102F794B-E573-483E-BF15-32FEE33D0248}"/>
                    </a:ext>
                  </a:extLst>
                </p:cNvPr>
                <p:cNvSpPr/>
                <p:nvPr/>
              </p:nvSpPr>
              <p:spPr>
                <a:xfrm>
                  <a:off x="4079482" y="5571800"/>
                  <a:ext cx="240535" cy="17442"/>
                </a:xfrm>
                <a:custGeom>
                  <a:avLst/>
                  <a:gdLst>
                    <a:gd name="connsiteX0" fmla="*/ 8331 w 240535"/>
                    <a:gd name="connsiteY0" fmla="*/ 14613 h 17442"/>
                    <a:gd name="connsiteX1" fmla="*/ 240106 w 240535"/>
                    <a:gd name="connsiteY1" fmla="*/ 16200 h 17442"/>
                    <a:gd name="connsiteX2" fmla="*/ 65481 w 240535"/>
                    <a:gd name="connsiteY2" fmla="*/ 325 h 17442"/>
                    <a:gd name="connsiteX3" fmla="*/ 8331 w 240535"/>
                    <a:gd name="connsiteY3" fmla="*/ 14613 h 17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35" h="17442">
                      <a:moveTo>
                        <a:pt x="8331" y="14613"/>
                      </a:moveTo>
                      <a:cubicBezTo>
                        <a:pt x="37435" y="17259"/>
                        <a:pt x="230581" y="18581"/>
                        <a:pt x="240106" y="16200"/>
                      </a:cubicBezTo>
                      <a:cubicBezTo>
                        <a:pt x="249631" y="13819"/>
                        <a:pt x="97760" y="2971"/>
                        <a:pt x="65481" y="325"/>
                      </a:cubicBezTo>
                      <a:cubicBezTo>
                        <a:pt x="33202" y="-2321"/>
                        <a:pt x="-20773" y="11967"/>
                        <a:pt x="8331" y="1461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4" name="フリーフォーム: 図形 573">
                  <a:extLst>
                    <a:ext uri="{FF2B5EF4-FFF2-40B4-BE49-F238E27FC236}">
                      <a16:creationId xmlns:a16="http://schemas.microsoft.com/office/drawing/2014/main" id="{1F35BC85-F09F-4B85-A706-15FB544DA985}"/>
                    </a:ext>
                  </a:extLst>
                </p:cNvPr>
                <p:cNvSpPr/>
                <p:nvPr/>
              </p:nvSpPr>
              <p:spPr>
                <a:xfrm>
                  <a:off x="4140191" y="5489306"/>
                  <a:ext cx="115002" cy="103596"/>
                </a:xfrm>
                <a:custGeom>
                  <a:avLst/>
                  <a:gdLst>
                    <a:gd name="connsiteX0" fmla="*/ 77797 w 115002"/>
                    <a:gd name="connsiteY0" fmla="*/ 269 h 103596"/>
                    <a:gd name="connsiteX1" fmla="*/ 30172 w 115002"/>
                    <a:gd name="connsiteY1" fmla="*/ 52657 h 103596"/>
                    <a:gd name="connsiteX2" fmla="*/ 90497 w 115002"/>
                    <a:gd name="connsiteY2" fmla="*/ 92344 h 103596"/>
                    <a:gd name="connsiteX3" fmla="*/ 114309 w 115002"/>
                    <a:gd name="connsiteY3" fmla="*/ 103457 h 103596"/>
                    <a:gd name="connsiteX4" fmla="*/ 66684 w 115002"/>
                    <a:gd name="connsiteY4" fmla="*/ 97107 h 103596"/>
                    <a:gd name="connsiteX5" fmla="*/ 9 w 115002"/>
                    <a:gd name="connsiteY5" fmla="*/ 76469 h 103596"/>
                    <a:gd name="connsiteX6" fmla="*/ 77797 w 115002"/>
                    <a:gd name="connsiteY6" fmla="*/ 269 h 103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002" h="103596">
                      <a:moveTo>
                        <a:pt x="77797" y="269"/>
                      </a:moveTo>
                      <a:cubicBezTo>
                        <a:pt x="82824" y="-3700"/>
                        <a:pt x="28055" y="37311"/>
                        <a:pt x="30172" y="52657"/>
                      </a:cubicBezTo>
                      <a:cubicBezTo>
                        <a:pt x="32289" y="68003"/>
                        <a:pt x="76474" y="83877"/>
                        <a:pt x="90497" y="92344"/>
                      </a:cubicBezTo>
                      <a:cubicBezTo>
                        <a:pt x="104520" y="100811"/>
                        <a:pt x="118278" y="102663"/>
                        <a:pt x="114309" y="103457"/>
                      </a:cubicBezTo>
                      <a:cubicBezTo>
                        <a:pt x="110340" y="104251"/>
                        <a:pt x="85734" y="101605"/>
                        <a:pt x="66684" y="97107"/>
                      </a:cubicBezTo>
                      <a:cubicBezTo>
                        <a:pt x="47634" y="92609"/>
                        <a:pt x="-785" y="93402"/>
                        <a:pt x="9" y="76469"/>
                      </a:cubicBezTo>
                      <a:cubicBezTo>
                        <a:pt x="803" y="59536"/>
                        <a:pt x="72770" y="4238"/>
                        <a:pt x="77797" y="269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5" name="フリーフォーム: 図形 574">
                  <a:extLst>
                    <a:ext uri="{FF2B5EF4-FFF2-40B4-BE49-F238E27FC236}">
                      <a16:creationId xmlns:a16="http://schemas.microsoft.com/office/drawing/2014/main" id="{5FDA2421-15B2-411B-95C3-A239464AC78B}"/>
                    </a:ext>
                  </a:extLst>
                </p:cNvPr>
                <p:cNvSpPr/>
                <p:nvPr/>
              </p:nvSpPr>
              <p:spPr>
                <a:xfrm>
                  <a:off x="4105275" y="5682898"/>
                  <a:ext cx="1100666" cy="22577"/>
                </a:xfrm>
                <a:custGeom>
                  <a:avLst/>
                  <a:gdLst>
                    <a:gd name="connsiteX0" fmla="*/ 0 w 1100666"/>
                    <a:gd name="connsiteY0" fmla="*/ 22577 h 22577"/>
                    <a:gd name="connsiteX1" fmla="*/ 696913 w 1100666"/>
                    <a:gd name="connsiteY1" fmla="*/ 19402 h 22577"/>
                    <a:gd name="connsiteX2" fmla="*/ 706438 w 1100666"/>
                    <a:gd name="connsiteY2" fmla="*/ 17815 h 22577"/>
                    <a:gd name="connsiteX3" fmla="*/ 1095375 w 1100666"/>
                    <a:gd name="connsiteY3" fmla="*/ 9877 h 22577"/>
                    <a:gd name="connsiteX4" fmla="*/ 920750 w 1100666"/>
                    <a:gd name="connsiteY4" fmla="*/ 9877 h 22577"/>
                    <a:gd name="connsiteX5" fmla="*/ 762000 w 1100666"/>
                    <a:gd name="connsiteY5" fmla="*/ 5115 h 22577"/>
                    <a:gd name="connsiteX6" fmla="*/ 577850 w 1100666"/>
                    <a:gd name="connsiteY6" fmla="*/ 5115 h 22577"/>
                    <a:gd name="connsiteX7" fmla="*/ 557213 w 1100666"/>
                    <a:gd name="connsiteY7" fmla="*/ 352 h 22577"/>
                    <a:gd name="connsiteX8" fmla="*/ 484188 w 1100666"/>
                    <a:gd name="connsiteY8" fmla="*/ 352 h 22577"/>
                    <a:gd name="connsiteX9" fmla="*/ 0 w 1100666"/>
                    <a:gd name="connsiteY9" fmla="*/ 22577 h 22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0666" h="22577">
                      <a:moveTo>
                        <a:pt x="0" y="22577"/>
                      </a:moveTo>
                      <a:lnTo>
                        <a:pt x="696913" y="19402"/>
                      </a:lnTo>
                      <a:cubicBezTo>
                        <a:pt x="814653" y="18608"/>
                        <a:pt x="706438" y="17815"/>
                        <a:pt x="706438" y="17815"/>
                      </a:cubicBezTo>
                      <a:lnTo>
                        <a:pt x="1095375" y="9877"/>
                      </a:lnTo>
                      <a:cubicBezTo>
                        <a:pt x="1131094" y="8554"/>
                        <a:pt x="976312" y="10671"/>
                        <a:pt x="920750" y="9877"/>
                      </a:cubicBezTo>
                      <a:cubicBezTo>
                        <a:pt x="865188" y="9083"/>
                        <a:pt x="819150" y="5909"/>
                        <a:pt x="762000" y="5115"/>
                      </a:cubicBezTo>
                      <a:cubicBezTo>
                        <a:pt x="704850" y="4321"/>
                        <a:pt x="611981" y="5909"/>
                        <a:pt x="577850" y="5115"/>
                      </a:cubicBezTo>
                      <a:cubicBezTo>
                        <a:pt x="543719" y="4321"/>
                        <a:pt x="572823" y="1146"/>
                        <a:pt x="557213" y="352"/>
                      </a:cubicBezTo>
                      <a:cubicBezTo>
                        <a:pt x="541603" y="-442"/>
                        <a:pt x="484188" y="352"/>
                        <a:pt x="484188" y="352"/>
                      </a:cubicBezTo>
                      <a:lnTo>
                        <a:pt x="0" y="22577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6" name="フリーフォーム: 図形 575">
                  <a:extLst>
                    <a:ext uri="{FF2B5EF4-FFF2-40B4-BE49-F238E27FC236}">
                      <a16:creationId xmlns:a16="http://schemas.microsoft.com/office/drawing/2014/main" id="{5A799DF7-BFF1-40DB-B7F7-102DB4748E25}"/>
                    </a:ext>
                  </a:extLst>
                </p:cNvPr>
                <p:cNvSpPr/>
                <p:nvPr/>
              </p:nvSpPr>
              <p:spPr>
                <a:xfrm>
                  <a:off x="4110038" y="5632450"/>
                  <a:ext cx="1036637" cy="34933"/>
                </a:xfrm>
                <a:custGeom>
                  <a:avLst/>
                  <a:gdLst>
                    <a:gd name="connsiteX0" fmla="*/ 0 w 1036637"/>
                    <a:gd name="connsiteY0" fmla="*/ 11113 h 34933"/>
                    <a:gd name="connsiteX1" fmla="*/ 87312 w 1036637"/>
                    <a:gd name="connsiteY1" fmla="*/ 9525 h 34933"/>
                    <a:gd name="connsiteX2" fmla="*/ 663575 w 1036637"/>
                    <a:gd name="connsiteY2" fmla="*/ 0 h 34933"/>
                    <a:gd name="connsiteX3" fmla="*/ 309562 w 1036637"/>
                    <a:gd name="connsiteY3" fmla="*/ 9525 h 34933"/>
                    <a:gd name="connsiteX4" fmla="*/ 146050 w 1036637"/>
                    <a:gd name="connsiteY4" fmla="*/ 9525 h 34933"/>
                    <a:gd name="connsiteX5" fmla="*/ 466725 w 1036637"/>
                    <a:gd name="connsiteY5" fmla="*/ 7938 h 34933"/>
                    <a:gd name="connsiteX6" fmla="*/ 533400 w 1036637"/>
                    <a:gd name="connsiteY6" fmla="*/ 7938 h 34933"/>
                    <a:gd name="connsiteX7" fmla="*/ 801687 w 1036637"/>
                    <a:gd name="connsiteY7" fmla="*/ 3175 h 34933"/>
                    <a:gd name="connsiteX8" fmla="*/ 889000 w 1036637"/>
                    <a:gd name="connsiteY8" fmla="*/ 3175 h 34933"/>
                    <a:gd name="connsiteX9" fmla="*/ 1036637 w 1036637"/>
                    <a:gd name="connsiteY9" fmla="*/ 6350 h 34933"/>
                    <a:gd name="connsiteX10" fmla="*/ 739775 w 1036637"/>
                    <a:gd name="connsiteY10" fmla="*/ 6350 h 34933"/>
                    <a:gd name="connsiteX11" fmla="*/ 266700 w 1036637"/>
                    <a:gd name="connsiteY11" fmla="*/ 34925 h 34933"/>
                    <a:gd name="connsiteX12" fmla="*/ 0 w 1036637"/>
                    <a:gd name="connsiteY12" fmla="*/ 11113 h 3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6637" h="34933">
                      <a:moveTo>
                        <a:pt x="0" y="11113"/>
                      </a:moveTo>
                      <a:lnTo>
                        <a:pt x="87312" y="9525"/>
                      </a:lnTo>
                      <a:lnTo>
                        <a:pt x="663575" y="0"/>
                      </a:lnTo>
                      <a:cubicBezTo>
                        <a:pt x="700617" y="0"/>
                        <a:pt x="395816" y="7938"/>
                        <a:pt x="309562" y="9525"/>
                      </a:cubicBezTo>
                      <a:cubicBezTo>
                        <a:pt x="223308" y="11112"/>
                        <a:pt x="146050" y="9525"/>
                        <a:pt x="146050" y="9525"/>
                      </a:cubicBezTo>
                      <a:lnTo>
                        <a:pt x="466725" y="7938"/>
                      </a:lnTo>
                      <a:lnTo>
                        <a:pt x="533400" y="7938"/>
                      </a:lnTo>
                      <a:lnTo>
                        <a:pt x="801687" y="3175"/>
                      </a:lnTo>
                      <a:cubicBezTo>
                        <a:pt x="860954" y="2381"/>
                        <a:pt x="889000" y="3175"/>
                        <a:pt x="889000" y="3175"/>
                      </a:cubicBezTo>
                      <a:lnTo>
                        <a:pt x="1036637" y="6350"/>
                      </a:lnTo>
                      <a:cubicBezTo>
                        <a:pt x="1011766" y="6879"/>
                        <a:pt x="868098" y="1588"/>
                        <a:pt x="739775" y="6350"/>
                      </a:cubicBezTo>
                      <a:cubicBezTo>
                        <a:pt x="611452" y="11112"/>
                        <a:pt x="389467" y="35454"/>
                        <a:pt x="266700" y="34925"/>
                      </a:cubicBezTo>
                      <a:cubicBezTo>
                        <a:pt x="143933" y="34396"/>
                        <a:pt x="73554" y="18785"/>
                        <a:pt x="0" y="1111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7" name="フリーフォーム: 図形 576">
                  <a:extLst>
                    <a:ext uri="{FF2B5EF4-FFF2-40B4-BE49-F238E27FC236}">
                      <a16:creationId xmlns:a16="http://schemas.microsoft.com/office/drawing/2014/main" id="{A7D7F09F-6776-45CF-AD41-EBB61584CFC9}"/>
                    </a:ext>
                  </a:extLst>
                </p:cNvPr>
                <p:cNvSpPr/>
                <p:nvPr/>
              </p:nvSpPr>
              <p:spPr>
                <a:xfrm>
                  <a:off x="4176697" y="5497465"/>
                  <a:ext cx="60409" cy="95299"/>
                </a:xfrm>
                <a:custGeom>
                  <a:avLst/>
                  <a:gdLst>
                    <a:gd name="connsiteX0" fmla="*/ 16 w 60409"/>
                    <a:gd name="connsiteY0" fmla="*/ 48 h 95299"/>
                    <a:gd name="connsiteX1" fmla="*/ 52403 w 60409"/>
                    <a:gd name="connsiteY1" fmla="*/ 52435 h 95299"/>
                    <a:gd name="connsiteX2" fmla="*/ 25416 w 60409"/>
                    <a:gd name="connsiteY2" fmla="*/ 95298 h 95299"/>
                    <a:gd name="connsiteX3" fmla="*/ 53991 w 60409"/>
                    <a:gd name="connsiteY3" fmla="*/ 54023 h 95299"/>
                    <a:gd name="connsiteX4" fmla="*/ 58753 w 60409"/>
                    <a:gd name="connsiteY4" fmla="*/ 42910 h 95299"/>
                    <a:gd name="connsiteX5" fmla="*/ 16 w 60409"/>
                    <a:gd name="connsiteY5" fmla="*/ 48 h 9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09" h="95299">
                      <a:moveTo>
                        <a:pt x="16" y="48"/>
                      </a:moveTo>
                      <a:cubicBezTo>
                        <a:pt x="-1042" y="1636"/>
                        <a:pt x="48170" y="36560"/>
                        <a:pt x="52403" y="52435"/>
                      </a:cubicBezTo>
                      <a:cubicBezTo>
                        <a:pt x="56636" y="68310"/>
                        <a:pt x="25151" y="95033"/>
                        <a:pt x="25416" y="95298"/>
                      </a:cubicBezTo>
                      <a:cubicBezTo>
                        <a:pt x="25681" y="95563"/>
                        <a:pt x="48435" y="62754"/>
                        <a:pt x="53991" y="54023"/>
                      </a:cubicBezTo>
                      <a:cubicBezTo>
                        <a:pt x="59547" y="45292"/>
                        <a:pt x="62457" y="49525"/>
                        <a:pt x="58753" y="42910"/>
                      </a:cubicBezTo>
                      <a:cubicBezTo>
                        <a:pt x="55049" y="36295"/>
                        <a:pt x="1074" y="-1540"/>
                        <a:pt x="16" y="4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8" name="フリーフォーム: 図形 577">
                  <a:extLst>
                    <a:ext uri="{FF2B5EF4-FFF2-40B4-BE49-F238E27FC236}">
                      <a16:creationId xmlns:a16="http://schemas.microsoft.com/office/drawing/2014/main" id="{B721199B-0145-4D61-9853-336564DAE271}"/>
                    </a:ext>
                  </a:extLst>
                </p:cNvPr>
                <p:cNvSpPr/>
                <p:nvPr/>
              </p:nvSpPr>
              <p:spPr>
                <a:xfrm>
                  <a:off x="5216177" y="5351410"/>
                  <a:ext cx="16542" cy="363769"/>
                </a:xfrm>
                <a:custGeom>
                  <a:avLst/>
                  <a:gdLst>
                    <a:gd name="connsiteX0" fmla="*/ 14636 w 16542"/>
                    <a:gd name="connsiteY0" fmla="*/ 53 h 363769"/>
                    <a:gd name="connsiteX1" fmla="*/ 348 w 16542"/>
                    <a:gd name="connsiteY1" fmla="*/ 79428 h 363769"/>
                    <a:gd name="connsiteX2" fmla="*/ 5111 w 16542"/>
                    <a:gd name="connsiteY2" fmla="*/ 147690 h 363769"/>
                    <a:gd name="connsiteX3" fmla="*/ 13048 w 16542"/>
                    <a:gd name="connsiteY3" fmla="*/ 363590 h 363769"/>
                    <a:gd name="connsiteX4" fmla="*/ 11461 w 16542"/>
                    <a:gd name="connsiteY4" fmla="*/ 185790 h 363769"/>
                    <a:gd name="connsiteX5" fmla="*/ 11461 w 16542"/>
                    <a:gd name="connsiteY5" fmla="*/ 241353 h 363769"/>
                    <a:gd name="connsiteX6" fmla="*/ 16223 w 16542"/>
                    <a:gd name="connsiteY6" fmla="*/ 69903 h 363769"/>
                    <a:gd name="connsiteX7" fmla="*/ 14636 w 16542"/>
                    <a:gd name="connsiteY7" fmla="*/ 53 h 36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42" h="363769">
                      <a:moveTo>
                        <a:pt x="14636" y="53"/>
                      </a:moveTo>
                      <a:cubicBezTo>
                        <a:pt x="11990" y="1641"/>
                        <a:pt x="1935" y="54822"/>
                        <a:pt x="348" y="79428"/>
                      </a:cubicBezTo>
                      <a:cubicBezTo>
                        <a:pt x="-1239" y="104034"/>
                        <a:pt x="2994" y="100330"/>
                        <a:pt x="5111" y="147690"/>
                      </a:cubicBezTo>
                      <a:cubicBezTo>
                        <a:pt x="7228" y="195050"/>
                        <a:pt x="11990" y="357240"/>
                        <a:pt x="13048" y="363590"/>
                      </a:cubicBezTo>
                      <a:cubicBezTo>
                        <a:pt x="14106" y="369940"/>
                        <a:pt x="11725" y="206163"/>
                        <a:pt x="11461" y="185790"/>
                      </a:cubicBezTo>
                      <a:cubicBezTo>
                        <a:pt x="11197" y="165417"/>
                        <a:pt x="10667" y="260668"/>
                        <a:pt x="11461" y="241353"/>
                      </a:cubicBezTo>
                      <a:cubicBezTo>
                        <a:pt x="12255" y="222039"/>
                        <a:pt x="15959" y="107474"/>
                        <a:pt x="16223" y="69903"/>
                      </a:cubicBezTo>
                      <a:cubicBezTo>
                        <a:pt x="16487" y="32332"/>
                        <a:pt x="17282" y="-1535"/>
                        <a:pt x="14636" y="5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9" name="フリーフォーム: 図形 578">
                  <a:extLst>
                    <a:ext uri="{FF2B5EF4-FFF2-40B4-BE49-F238E27FC236}">
                      <a16:creationId xmlns:a16="http://schemas.microsoft.com/office/drawing/2014/main" id="{B83508F0-0A5D-46C9-AACB-C962C2276177}"/>
                    </a:ext>
                  </a:extLst>
                </p:cNvPr>
                <p:cNvSpPr/>
                <p:nvPr/>
              </p:nvSpPr>
              <p:spPr>
                <a:xfrm>
                  <a:off x="5017763" y="5485695"/>
                  <a:ext cx="238614" cy="110479"/>
                </a:xfrm>
                <a:custGeom>
                  <a:avLst/>
                  <a:gdLst>
                    <a:gd name="connsiteX0" fmla="*/ 222575 w 238614"/>
                    <a:gd name="connsiteY0" fmla="*/ 22930 h 110479"/>
                    <a:gd name="connsiteX1" fmla="*/ 3500 w 238614"/>
                    <a:gd name="connsiteY1" fmla="*/ 8643 h 110479"/>
                    <a:gd name="connsiteX2" fmla="*/ 86050 w 238614"/>
                    <a:gd name="connsiteY2" fmla="*/ 26105 h 110479"/>
                    <a:gd name="connsiteX3" fmla="*/ 63825 w 238614"/>
                    <a:gd name="connsiteY3" fmla="*/ 29280 h 110479"/>
                    <a:gd name="connsiteX4" fmla="*/ 68587 w 238614"/>
                    <a:gd name="connsiteY4" fmla="*/ 97543 h 110479"/>
                    <a:gd name="connsiteX5" fmla="*/ 154312 w 238614"/>
                    <a:gd name="connsiteY5" fmla="*/ 103893 h 110479"/>
                    <a:gd name="connsiteX6" fmla="*/ 236862 w 238614"/>
                    <a:gd name="connsiteY6" fmla="*/ 103893 h 110479"/>
                    <a:gd name="connsiteX7" fmla="*/ 73350 w 238614"/>
                    <a:gd name="connsiteY7" fmla="*/ 110243 h 110479"/>
                    <a:gd name="connsiteX8" fmla="*/ 55887 w 238614"/>
                    <a:gd name="connsiteY8" fmla="*/ 94368 h 110479"/>
                    <a:gd name="connsiteX9" fmla="*/ 38425 w 238614"/>
                    <a:gd name="connsiteY9" fmla="*/ 32455 h 110479"/>
                    <a:gd name="connsiteX10" fmla="*/ 17787 w 238614"/>
                    <a:gd name="connsiteY10" fmla="*/ 705 h 110479"/>
                    <a:gd name="connsiteX11" fmla="*/ 222575 w 238614"/>
                    <a:gd name="connsiteY11" fmla="*/ 22930 h 11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614" h="110479">
                      <a:moveTo>
                        <a:pt x="222575" y="22930"/>
                      </a:moveTo>
                      <a:cubicBezTo>
                        <a:pt x="220194" y="24253"/>
                        <a:pt x="26254" y="8114"/>
                        <a:pt x="3500" y="8643"/>
                      </a:cubicBezTo>
                      <a:cubicBezTo>
                        <a:pt x="-19254" y="9172"/>
                        <a:pt x="75996" y="22665"/>
                        <a:pt x="86050" y="26105"/>
                      </a:cubicBezTo>
                      <a:cubicBezTo>
                        <a:pt x="96104" y="29545"/>
                        <a:pt x="66735" y="17374"/>
                        <a:pt x="63825" y="29280"/>
                      </a:cubicBezTo>
                      <a:cubicBezTo>
                        <a:pt x="60914" y="41186"/>
                        <a:pt x="53506" y="85108"/>
                        <a:pt x="68587" y="97543"/>
                      </a:cubicBezTo>
                      <a:cubicBezTo>
                        <a:pt x="83668" y="109979"/>
                        <a:pt x="126266" y="102835"/>
                        <a:pt x="154312" y="103893"/>
                      </a:cubicBezTo>
                      <a:cubicBezTo>
                        <a:pt x="182358" y="104951"/>
                        <a:pt x="250356" y="102835"/>
                        <a:pt x="236862" y="103893"/>
                      </a:cubicBezTo>
                      <a:cubicBezTo>
                        <a:pt x="223368" y="104951"/>
                        <a:pt x="103512" y="111830"/>
                        <a:pt x="73350" y="110243"/>
                      </a:cubicBezTo>
                      <a:cubicBezTo>
                        <a:pt x="43188" y="108656"/>
                        <a:pt x="61708" y="107333"/>
                        <a:pt x="55887" y="94368"/>
                      </a:cubicBezTo>
                      <a:cubicBezTo>
                        <a:pt x="50066" y="81403"/>
                        <a:pt x="44775" y="48065"/>
                        <a:pt x="38425" y="32455"/>
                      </a:cubicBezTo>
                      <a:cubicBezTo>
                        <a:pt x="32075" y="16845"/>
                        <a:pt x="-8142" y="5997"/>
                        <a:pt x="17787" y="705"/>
                      </a:cubicBezTo>
                      <a:cubicBezTo>
                        <a:pt x="43716" y="-4587"/>
                        <a:pt x="224956" y="21607"/>
                        <a:pt x="222575" y="2293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0" name="フリーフォーム: 図形 579">
                  <a:extLst>
                    <a:ext uri="{FF2B5EF4-FFF2-40B4-BE49-F238E27FC236}">
                      <a16:creationId xmlns:a16="http://schemas.microsoft.com/office/drawing/2014/main" id="{C58FBBF9-BE02-45AC-A874-ACBE2030D8EC}"/>
                    </a:ext>
                  </a:extLst>
                </p:cNvPr>
                <p:cNvSpPr/>
                <p:nvPr/>
              </p:nvSpPr>
              <p:spPr>
                <a:xfrm>
                  <a:off x="5072062" y="5492747"/>
                  <a:ext cx="110527" cy="109573"/>
                </a:xfrm>
                <a:custGeom>
                  <a:avLst/>
                  <a:gdLst>
                    <a:gd name="connsiteX0" fmla="*/ 1 w 110527"/>
                    <a:gd name="connsiteY0" fmla="*/ 53978 h 109573"/>
                    <a:gd name="connsiteX1" fmla="*/ 69851 w 110527"/>
                    <a:gd name="connsiteY1" fmla="*/ 3 h 109573"/>
                    <a:gd name="connsiteX2" fmla="*/ 109538 w 110527"/>
                    <a:gd name="connsiteY2" fmla="*/ 57153 h 109573"/>
                    <a:gd name="connsiteX3" fmla="*/ 30163 w 110527"/>
                    <a:gd name="connsiteY3" fmla="*/ 107953 h 109573"/>
                    <a:gd name="connsiteX4" fmla="*/ 79376 w 110527"/>
                    <a:gd name="connsiteY4" fmla="*/ 95253 h 109573"/>
                    <a:gd name="connsiteX5" fmla="*/ 88901 w 110527"/>
                    <a:gd name="connsiteY5" fmla="*/ 77791 h 109573"/>
                    <a:gd name="connsiteX6" fmla="*/ 92076 w 110527"/>
                    <a:gd name="connsiteY6" fmla="*/ 33341 h 109573"/>
                    <a:gd name="connsiteX7" fmla="*/ 71438 w 110527"/>
                    <a:gd name="connsiteY7" fmla="*/ 9528 h 109573"/>
                    <a:gd name="connsiteX8" fmla="*/ 1 w 110527"/>
                    <a:gd name="connsiteY8" fmla="*/ 53978 h 10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527" h="109573">
                      <a:moveTo>
                        <a:pt x="1" y="53978"/>
                      </a:moveTo>
                      <a:cubicBezTo>
                        <a:pt x="-263" y="52391"/>
                        <a:pt x="51595" y="-526"/>
                        <a:pt x="69851" y="3"/>
                      </a:cubicBezTo>
                      <a:cubicBezTo>
                        <a:pt x="88107" y="532"/>
                        <a:pt x="116153" y="39161"/>
                        <a:pt x="109538" y="57153"/>
                      </a:cubicBezTo>
                      <a:cubicBezTo>
                        <a:pt x="102923" y="75145"/>
                        <a:pt x="35190" y="101603"/>
                        <a:pt x="30163" y="107953"/>
                      </a:cubicBezTo>
                      <a:cubicBezTo>
                        <a:pt x="25136" y="114303"/>
                        <a:pt x="69586" y="100280"/>
                        <a:pt x="79376" y="95253"/>
                      </a:cubicBezTo>
                      <a:cubicBezTo>
                        <a:pt x="89166" y="90226"/>
                        <a:pt x="86784" y="88110"/>
                        <a:pt x="88901" y="77791"/>
                      </a:cubicBezTo>
                      <a:cubicBezTo>
                        <a:pt x="91018" y="67472"/>
                        <a:pt x="94987" y="44718"/>
                        <a:pt x="92076" y="33341"/>
                      </a:cubicBezTo>
                      <a:cubicBezTo>
                        <a:pt x="89166" y="21964"/>
                        <a:pt x="84403" y="10586"/>
                        <a:pt x="71438" y="9528"/>
                      </a:cubicBezTo>
                      <a:cubicBezTo>
                        <a:pt x="58473" y="8470"/>
                        <a:pt x="265" y="55565"/>
                        <a:pt x="1" y="5397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1" name="フリーフォーム: 図形 580">
                  <a:extLst>
                    <a:ext uri="{FF2B5EF4-FFF2-40B4-BE49-F238E27FC236}">
                      <a16:creationId xmlns:a16="http://schemas.microsoft.com/office/drawing/2014/main" id="{D245953C-3C5B-42A7-B2A0-B139F8862987}"/>
                    </a:ext>
                  </a:extLst>
                </p:cNvPr>
                <p:cNvSpPr/>
                <p:nvPr/>
              </p:nvSpPr>
              <p:spPr>
                <a:xfrm>
                  <a:off x="5062269" y="5516301"/>
                  <a:ext cx="100327" cy="93627"/>
                </a:xfrm>
                <a:custGeom>
                  <a:avLst/>
                  <a:gdLst>
                    <a:gd name="connsiteX0" fmla="*/ 41544 w 100327"/>
                    <a:gd name="connsiteY0" fmla="*/ 262 h 93627"/>
                    <a:gd name="connsiteX1" fmla="*/ 82819 w 100327"/>
                    <a:gd name="connsiteY1" fmla="*/ 35187 h 93627"/>
                    <a:gd name="connsiteX2" fmla="*/ 76469 w 100327"/>
                    <a:gd name="connsiteY2" fmla="*/ 70112 h 93627"/>
                    <a:gd name="connsiteX3" fmla="*/ 44719 w 100327"/>
                    <a:gd name="connsiteY3" fmla="*/ 78049 h 93627"/>
                    <a:gd name="connsiteX4" fmla="*/ 269 w 100327"/>
                    <a:gd name="connsiteY4" fmla="*/ 38362 h 93627"/>
                    <a:gd name="connsiteX5" fmla="*/ 66944 w 100327"/>
                    <a:gd name="connsiteY5" fmla="*/ 87574 h 93627"/>
                    <a:gd name="connsiteX6" fmla="*/ 85994 w 100327"/>
                    <a:gd name="connsiteY6" fmla="*/ 89162 h 93627"/>
                    <a:gd name="connsiteX7" fmla="*/ 100281 w 100327"/>
                    <a:gd name="connsiteY7" fmla="*/ 54237 h 93627"/>
                    <a:gd name="connsiteX8" fmla="*/ 41544 w 100327"/>
                    <a:gd name="connsiteY8" fmla="*/ 262 h 9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327" h="93627">
                      <a:moveTo>
                        <a:pt x="41544" y="262"/>
                      </a:moveTo>
                      <a:cubicBezTo>
                        <a:pt x="38634" y="-2913"/>
                        <a:pt x="76998" y="23545"/>
                        <a:pt x="82819" y="35187"/>
                      </a:cubicBezTo>
                      <a:cubicBezTo>
                        <a:pt x="88640" y="46829"/>
                        <a:pt x="82819" y="62968"/>
                        <a:pt x="76469" y="70112"/>
                      </a:cubicBezTo>
                      <a:cubicBezTo>
                        <a:pt x="70119" y="77256"/>
                        <a:pt x="57419" y="83341"/>
                        <a:pt x="44719" y="78049"/>
                      </a:cubicBezTo>
                      <a:cubicBezTo>
                        <a:pt x="32019" y="72757"/>
                        <a:pt x="-3435" y="36775"/>
                        <a:pt x="269" y="38362"/>
                      </a:cubicBezTo>
                      <a:cubicBezTo>
                        <a:pt x="3973" y="39949"/>
                        <a:pt x="52656" y="79107"/>
                        <a:pt x="66944" y="87574"/>
                      </a:cubicBezTo>
                      <a:cubicBezTo>
                        <a:pt x="81232" y="96041"/>
                        <a:pt x="80438" y="94718"/>
                        <a:pt x="85994" y="89162"/>
                      </a:cubicBezTo>
                      <a:cubicBezTo>
                        <a:pt x="91550" y="83606"/>
                        <a:pt x="101075" y="66937"/>
                        <a:pt x="100281" y="54237"/>
                      </a:cubicBezTo>
                      <a:cubicBezTo>
                        <a:pt x="99487" y="41537"/>
                        <a:pt x="44454" y="3437"/>
                        <a:pt x="41544" y="262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2" name="フリーフォーム: 図形 581">
                  <a:extLst>
                    <a:ext uri="{FF2B5EF4-FFF2-40B4-BE49-F238E27FC236}">
                      <a16:creationId xmlns:a16="http://schemas.microsoft.com/office/drawing/2014/main" id="{6AAE1961-49FD-4E60-B8F9-5CCB85E73257}"/>
                    </a:ext>
                  </a:extLst>
                </p:cNvPr>
                <p:cNvSpPr/>
                <p:nvPr/>
              </p:nvSpPr>
              <p:spPr>
                <a:xfrm>
                  <a:off x="4159173" y="4304620"/>
                  <a:ext cx="169689" cy="134628"/>
                </a:xfrm>
                <a:custGeom>
                  <a:avLst/>
                  <a:gdLst>
                    <a:gd name="connsiteX0" fmla="*/ 77 w 169689"/>
                    <a:gd name="connsiteY0" fmla="*/ 680 h 134628"/>
                    <a:gd name="connsiteX1" fmla="*/ 144540 w 169689"/>
                    <a:gd name="connsiteY1" fmla="*/ 8618 h 134628"/>
                    <a:gd name="connsiteX2" fmla="*/ 109615 w 169689"/>
                    <a:gd name="connsiteY2" fmla="*/ 22905 h 134628"/>
                    <a:gd name="connsiteX3" fmla="*/ 104852 w 169689"/>
                    <a:gd name="connsiteY3" fmla="*/ 132443 h 134628"/>
                    <a:gd name="connsiteX4" fmla="*/ 100090 w 169689"/>
                    <a:gd name="connsiteY4" fmla="*/ 95930 h 134628"/>
                    <a:gd name="connsiteX5" fmla="*/ 3252 w 169689"/>
                    <a:gd name="connsiteY5" fmla="*/ 94343 h 134628"/>
                    <a:gd name="connsiteX6" fmla="*/ 125490 w 169689"/>
                    <a:gd name="connsiteY6" fmla="*/ 94343 h 134628"/>
                    <a:gd name="connsiteX7" fmla="*/ 111202 w 169689"/>
                    <a:gd name="connsiteY7" fmla="*/ 29255 h 134628"/>
                    <a:gd name="connsiteX8" fmla="*/ 166765 w 169689"/>
                    <a:gd name="connsiteY8" fmla="*/ 26080 h 134628"/>
                    <a:gd name="connsiteX9" fmla="*/ 77 w 169689"/>
                    <a:gd name="connsiteY9" fmla="*/ 680 h 13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689" h="134628">
                      <a:moveTo>
                        <a:pt x="77" y="680"/>
                      </a:moveTo>
                      <a:cubicBezTo>
                        <a:pt x="-3627" y="-2230"/>
                        <a:pt x="126284" y="4914"/>
                        <a:pt x="144540" y="8618"/>
                      </a:cubicBezTo>
                      <a:cubicBezTo>
                        <a:pt x="162796" y="12322"/>
                        <a:pt x="116230" y="2268"/>
                        <a:pt x="109615" y="22905"/>
                      </a:cubicBezTo>
                      <a:cubicBezTo>
                        <a:pt x="103000" y="43542"/>
                        <a:pt x="106439" y="120272"/>
                        <a:pt x="104852" y="132443"/>
                      </a:cubicBezTo>
                      <a:cubicBezTo>
                        <a:pt x="103265" y="144614"/>
                        <a:pt x="117023" y="102280"/>
                        <a:pt x="100090" y="95930"/>
                      </a:cubicBezTo>
                      <a:cubicBezTo>
                        <a:pt x="83157" y="89580"/>
                        <a:pt x="-981" y="94607"/>
                        <a:pt x="3252" y="94343"/>
                      </a:cubicBezTo>
                      <a:cubicBezTo>
                        <a:pt x="7485" y="94079"/>
                        <a:pt x="107498" y="105191"/>
                        <a:pt x="125490" y="94343"/>
                      </a:cubicBezTo>
                      <a:cubicBezTo>
                        <a:pt x="143482" y="83495"/>
                        <a:pt x="104323" y="40632"/>
                        <a:pt x="111202" y="29255"/>
                      </a:cubicBezTo>
                      <a:cubicBezTo>
                        <a:pt x="118081" y="17878"/>
                        <a:pt x="184227" y="31107"/>
                        <a:pt x="166765" y="26080"/>
                      </a:cubicBezTo>
                      <a:cubicBezTo>
                        <a:pt x="149303" y="21053"/>
                        <a:pt x="3781" y="3590"/>
                        <a:pt x="77" y="68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3" name="フリーフォーム: 図形 582">
                  <a:extLst>
                    <a:ext uri="{FF2B5EF4-FFF2-40B4-BE49-F238E27FC236}">
                      <a16:creationId xmlns:a16="http://schemas.microsoft.com/office/drawing/2014/main" id="{0A2E4636-D1F6-4D5E-A405-49DF76F64199}"/>
                    </a:ext>
                  </a:extLst>
                </p:cNvPr>
                <p:cNvSpPr/>
                <p:nvPr/>
              </p:nvSpPr>
              <p:spPr>
                <a:xfrm>
                  <a:off x="4184574" y="4281314"/>
                  <a:ext cx="20168" cy="176197"/>
                </a:xfrm>
                <a:custGeom>
                  <a:avLst/>
                  <a:gdLst>
                    <a:gd name="connsiteX0" fmla="*/ 8014 w 20168"/>
                    <a:gd name="connsiteY0" fmla="*/ 1761 h 176197"/>
                    <a:gd name="connsiteX1" fmla="*/ 19126 w 20168"/>
                    <a:gd name="connsiteY1" fmla="*/ 171624 h 176197"/>
                    <a:gd name="connsiteX2" fmla="*/ 17539 w 20168"/>
                    <a:gd name="connsiteY2" fmla="*/ 123999 h 176197"/>
                    <a:gd name="connsiteX3" fmla="*/ 76 w 20168"/>
                    <a:gd name="connsiteY3" fmla="*/ 84311 h 176197"/>
                    <a:gd name="connsiteX4" fmla="*/ 8014 w 20168"/>
                    <a:gd name="connsiteY4" fmla="*/ 1761 h 17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8" h="176197">
                      <a:moveTo>
                        <a:pt x="8014" y="1761"/>
                      </a:moveTo>
                      <a:cubicBezTo>
                        <a:pt x="11189" y="16313"/>
                        <a:pt x="17539" y="151251"/>
                        <a:pt x="19126" y="171624"/>
                      </a:cubicBezTo>
                      <a:cubicBezTo>
                        <a:pt x="20713" y="191997"/>
                        <a:pt x="20714" y="138551"/>
                        <a:pt x="17539" y="123999"/>
                      </a:cubicBezTo>
                      <a:cubicBezTo>
                        <a:pt x="14364" y="109447"/>
                        <a:pt x="870" y="101509"/>
                        <a:pt x="76" y="84311"/>
                      </a:cubicBezTo>
                      <a:cubicBezTo>
                        <a:pt x="-718" y="67113"/>
                        <a:pt x="4839" y="-12791"/>
                        <a:pt x="8014" y="176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4" name="フリーフォーム: 図形 583">
                  <a:extLst>
                    <a:ext uri="{FF2B5EF4-FFF2-40B4-BE49-F238E27FC236}">
                      <a16:creationId xmlns:a16="http://schemas.microsoft.com/office/drawing/2014/main" id="{11D7E544-9204-479E-ADD0-170851ED3E86}"/>
                    </a:ext>
                  </a:extLst>
                </p:cNvPr>
                <p:cNvSpPr/>
                <p:nvPr/>
              </p:nvSpPr>
              <p:spPr>
                <a:xfrm>
                  <a:off x="5008263" y="4303694"/>
                  <a:ext cx="182452" cy="118774"/>
                </a:xfrm>
                <a:custGeom>
                  <a:avLst/>
                  <a:gdLst>
                    <a:gd name="connsiteX0" fmla="*/ 300 w 182452"/>
                    <a:gd name="connsiteY0" fmla="*/ 19 h 118774"/>
                    <a:gd name="connsiteX1" fmla="*/ 114600 w 182452"/>
                    <a:gd name="connsiteY1" fmla="*/ 22244 h 118774"/>
                    <a:gd name="connsiteX2" fmla="*/ 147937 w 182452"/>
                    <a:gd name="connsiteY2" fmla="*/ 19069 h 118774"/>
                    <a:gd name="connsiteX3" fmla="*/ 163812 w 182452"/>
                    <a:gd name="connsiteY3" fmla="*/ 101619 h 118774"/>
                    <a:gd name="connsiteX4" fmla="*/ 162225 w 182452"/>
                    <a:gd name="connsiteY4" fmla="*/ 117494 h 118774"/>
                    <a:gd name="connsiteX5" fmla="*/ 87612 w 182452"/>
                    <a:gd name="connsiteY5" fmla="*/ 80981 h 118774"/>
                    <a:gd name="connsiteX6" fmla="*/ 46337 w 182452"/>
                    <a:gd name="connsiteY6" fmla="*/ 66694 h 118774"/>
                    <a:gd name="connsiteX7" fmla="*/ 173337 w 182452"/>
                    <a:gd name="connsiteY7" fmla="*/ 107969 h 118774"/>
                    <a:gd name="connsiteX8" fmla="*/ 170162 w 182452"/>
                    <a:gd name="connsiteY8" fmla="*/ 46056 h 118774"/>
                    <a:gd name="connsiteX9" fmla="*/ 152700 w 182452"/>
                    <a:gd name="connsiteY9" fmla="*/ 19069 h 118774"/>
                    <a:gd name="connsiteX10" fmla="*/ 300 w 182452"/>
                    <a:gd name="connsiteY10" fmla="*/ 19 h 118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2452" h="118774">
                      <a:moveTo>
                        <a:pt x="300" y="19"/>
                      </a:moveTo>
                      <a:cubicBezTo>
                        <a:pt x="-6050" y="548"/>
                        <a:pt x="89994" y="19069"/>
                        <a:pt x="114600" y="22244"/>
                      </a:cubicBezTo>
                      <a:cubicBezTo>
                        <a:pt x="139206" y="25419"/>
                        <a:pt x="139735" y="5840"/>
                        <a:pt x="147937" y="19069"/>
                      </a:cubicBezTo>
                      <a:cubicBezTo>
                        <a:pt x="156139" y="32298"/>
                        <a:pt x="161431" y="85215"/>
                        <a:pt x="163812" y="101619"/>
                      </a:cubicBezTo>
                      <a:cubicBezTo>
                        <a:pt x="166193" y="118023"/>
                        <a:pt x="174925" y="120934"/>
                        <a:pt x="162225" y="117494"/>
                      </a:cubicBezTo>
                      <a:cubicBezTo>
                        <a:pt x="149525" y="114054"/>
                        <a:pt x="106927" y="89448"/>
                        <a:pt x="87612" y="80981"/>
                      </a:cubicBezTo>
                      <a:cubicBezTo>
                        <a:pt x="68297" y="72514"/>
                        <a:pt x="32050" y="62196"/>
                        <a:pt x="46337" y="66694"/>
                      </a:cubicBezTo>
                      <a:cubicBezTo>
                        <a:pt x="60624" y="71192"/>
                        <a:pt x="152699" y="111409"/>
                        <a:pt x="173337" y="107969"/>
                      </a:cubicBezTo>
                      <a:cubicBezTo>
                        <a:pt x="193975" y="104529"/>
                        <a:pt x="173601" y="60873"/>
                        <a:pt x="170162" y="46056"/>
                      </a:cubicBezTo>
                      <a:cubicBezTo>
                        <a:pt x="166723" y="31239"/>
                        <a:pt x="179688" y="28329"/>
                        <a:pt x="152700" y="19069"/>
                      </a:cubicBezTo>
                      <a:cubicBezTo>
                        <a:pt x="125713" y="9809"/>
                        <a:pt x="6650" y="-510"/>
                        <a:pt x="300" y="19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5" name="フリーフォーム: 図形 584">
                  <a:extLst>
                    <a:ext uri="{FF2B5EF4-FFF2-40B4-BE49-F238E27FC236}">
                      <a16:creationId xmlns:a16="http://schemas.microsoft.com/office/drawing/2014/main" id="{0F727630-CDBA-4CB4-B942-8A38EE3504A2}"/>
                    </a:ext>
                  </a:extLst>
                </p:cNvPr>
                <p:cNvSpPr/>
                <p:nvPr/>
              </p:nvSpPr>
              <p:spPr>
                <a:xfrm>
                  <a:off x="5086213" y="4272267"/>
                  <a:ext cx="17984" cy="165392"/>
                </a:xfrm>
                <a:custGeom>
                  <a:avLst/>
                  <a:gdLst>
                    <a:gd name="connsiteX0" fmla="*/ 17600 w 17984"/>
                    <a:gd name="connsiteY0" fmla="*/ 1283 h 165392"/>
                    <a:gd name="connsiteX1" fmla="*/ 11250 w 17984"/>
                    <a:gd name="connsiteY1" fmla="*/ 163208 h 165392"/>
                    <a:gd name="connsiteX2" fmla="*/ 137 w 17984"/>
                    <a:gd name="connsiteY2" fmla="*/ 90183 h 165392"/>
                    <a:gd name="connsiteX3" fmla="*/ 17600 w 17984"/>
                    <a:gd name="connsiteY3" fmla="*/ 1283 h 16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84" h="165392">
                      <a:moveTo>
                        <a:pt x="17600" y="1283"/>
                      </a:moveTo>
                      <a:cubicBezTo>
                        <a:pt x="19452" y="13454"/>
                        <a:pt x="14160" y="148392"/>
                        <a:pt x="11250" y="163208"/>
                      </a:cubicBezTo>
                      <a:cubicBezTo>
                        <a:pt x="8340" y="178024"/>
                        <a:pt x="1989" y="113466"/>
                        <a:pt x="137" y="90183"/>
                      </a:cubicBezTo>
                      <a:cubicBezTo>
                        <a:pt x="-1715" y="66900"/>
                        <a:pt x="15748" y="-10888"/>
                        <a:pt x="17600" y="128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6" name="フリーフォーム: 図形 585">
                  <a:extLst>
                    <a:ext uri="{FF2B5EF4-FFF2-40B4-BE49-F238E27FC236}">
                      <a16:creationId xmlns:a16="http://schemas.microsoft.com/office/drawing/2014/main" id="{EB79FBA3-F076-4FA7-B616-4B78EC24425B}"/>
                    </a:ext>
                  </a:extLst>
                </p:cNvPr>
                <p:cNvSpPr/>
                <p:nvPr/>
              </p:nvSpPr>
              <p:spPr>
                <a:xfrm>
                  <a:off x="4168371" y="4310471"/>
                  <a:ext cx="399450" cy="608375"/>
                </a:xfrm>
                <a:custGeom>
                  <a:avLst/>
                  <a:gdLst>
                    <a:gd name="connsiteX0" fmla="*/ 398867 w 399450"/>
                    <a:gd name="connsiteY0" fmla="*/ 2767 h 608375"/>
                    <a:gd name="connsiteX1" fmla="*/ 143279 w 399450"/>
                    <a:gd name="connsiteY1" fmla="*/ 128179 h 608375"/>
                    <a:gd name="connsiteX2" fmla="*/ 213129 w 399450"/>
                    <a:gd name="connsiteY2" fmla="*/ 83729 h 608375"/>
                    <a:gd name="connsiteX3" fmla="*/ 71842 w 399450"/>
                    <a:gd name="connsiteY3" fmla="*/ 205967 h 608375"/>
                    <a:gd name="connsiteX4" fmla="*/ 40092 w 399450"/>
                    <a:gd name="connsiteY4" fmla="*/ 305979 h 608375"/>
                    <a:gd name="connsiteX5" fmla="*/ 65492 w 399450"/>
                    <a:gd name="connsiteY5" fmla="*/ 259942 h 608375"/>
                    <a:gd name="connsiteX6" fmla="*/ 3579 w 399450"/>
                    <a:gd name="connsiteY6" fmla="*/ 372654 h 608375"/>
                    <a:gd name="connsiteX7" fmla="*/ 9929 w 399450"/>
                    <a:gd name="connsiteY7" fmla="*/ 571092 h 608375"/>
                    <a:gd name="connsiteX8" fmla="*/ 30567 w 399450"/>
                    <a:gd name="connsiteY8" fmla="*/ 598079 h 608375"/>
                    <a:gd name="connsiteX9" fmla="*/ 35329 w 399450"/>
                    <a:gd name="connsiteY9" fmla="*/ 450442 h 608375"/>
                    <a:gd name="connsiteX10" fmla="*/ 159154 w 399450"/>
                    <a:gd name="connsiteY10" fmla="*/ 134529 h 608375"/>
                    <a:gd name="connsiteX11" fmla="*/ 211542 w 399450"/>
                    <a:gd name="connsiteY11" fmla="*/ 48804 h 608375"/>
                    <a:gd name="connsiteX12" fmla="*/ 398867 w 399450"/>
                    <a:gd name="connsiteY12" fmla="*/ 2767 h 60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99450" h="608375">
                      <a:moveTo>
                        <a:pt x="398867" y="2767"/>
                      </a:moveTo>
                      <a:cubicBezTo>
                        <a:pt x="387490" y="15996"/>
                        <a:pt x="174235" y="114685"/>
                        <a:pt x="143279" y="128179"/>
                      </a:cubicBezTo>
                      <a:cubicBezTo>
                        <a:pt x="112323" y="141673"/>
                        <a:pt x="225035" y="70764"/>
                        <a:pt x="213129" y="83729"/>
                      </a:cubicBezTo>
                      <a:cubicBezTo>
                        <a:pt x="201223" y="96694"/>
                        <a:pt x="100681" y="168925"/>
                        <a:pt x="71842" y="205967"/>
                      </a:cubicBezTo>
                      <a:cubicBezTo>
                        <a:pt x="43003" y="243009"/>
                        <a:pt x="41150" y="296983"/>
                        <a:pt x="40092" y="305979"/>
                      </a:cubicBezTo>
                      <a:cubicBezTo>
                        <a:pt x="39034" y="314975"/>
                        <a:pt x="71577" y="248830"/>
                        <a:pt x="65492" y="259942"/>
                      </a:cubicBezTo>
                      <a:cubicBezTo>
                        <a:pt x="59407" y="271054"/>
                        <a:pt x="12839" y="320796"/>
                        <a:pt x="3579" y="372654"/>
                      </a:cubicBezTo>
                      <a:cubicBezTo>
                        <a:pt x="-5681" y="424512"/>
                        <a:pt x="5431" y="533521"/>
                        <a:pt x="9929" y="571092"/>
                      </a:cubicBezTo>
                      <a:cubicBezTo>
                        <a:pt x="14427" y="608663"/>
                        <a:pt x="26334" y="618187"/>
                        <a:pt x="30567" y="598079"/>
                      </a:cubicBezTo>
                      <a:cubicBezTo>
                        <a:pt x="34800" y="577971"/>
                        <a:pt x="13898" y="527700"/>
                        <a:pt x="35329" y="450442"/>
                      </a:cubicBezTo>
                      <a:cubicBezTo>
                        <a:pt x="56760" y="373184"/>
                        <a:pt x="129785" y="201469"/>
                        <a:pt x="159154" y="134529"/>
                      </a:cubicBezTo>
                      <a:cubicBezTo>
                        <a:pt x="188523" y="67589"/>
                        <a:pt x="171061" y="70764"/>
                        <a:pt x="211542" y="48804"/>
                      </a:cubicBezTo>
                      <a:cubicBezTo>
                        <a:pt x="252023" y="26844"/>
                        <a:pt x="410244" y="-10462"/>
                        <a:pt x="398867" y="2767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7" name="フリーフォーム: 図形 586">
                  <a:extLst>
                    <a:ext uri="{FF2B5EF4-FFF2-40B4-BE49-F238E27FC236}">
                      <a16:creationId xmlns:a16="http://schemas.microsoft.com/office/drawing/2014/main" id="{65893EA3-4FE7-4925-A196-5B25C792C5FB}"/>
                    </a:ext>
                  </a:extLst>
                </p:cNvPr>
                <p:cNvSpPr/>
                <p:nvPr/>
              </p:nvSpPr>
              <p:spPr>
                <a:xfrm>
                  <a:off x="4545096" y="4305090"/>
                  <a:ext cx="559341" cy="189220"/>
                </a:xfrm>
                <a:custGeom>
                  <a:avLst/>
                  <a:gdLst>
                    <a:gd name="connsiteX0" fmla="*/ 6267 w 559341"/>
                    <a:gd name="connsiteY0" fmla="*/ 12910 h 189220"/>
                    <a:gd name="connsiteX1" fmla="*/ 91992 w 559341"/>
                    <a:gd name="connsiteY1" fmla="*/ 12910 h 189220"/>
                    <a:gd name="connsiteX2" fmla="*/ 293604 w 559341"/>
                    <a:gd name="connsiteY2" fmla="*/ 17673 h 189220"/>
                    <a:gd name="connsiteX3" fmla="*/ 290429 w 559341"/>
                    <a:gd name="connsiteY3" fmla="*/ 28785 h 189220"/>
                    <a:gd name="connsiteX4" fmla="*/ 393617 w 559341"/>
                    <a:gd name="connsiteY4" fmla="*/ 81173 h 189220"/>
                    <a:gd name="connsiteX5" fmla="*/ 558717 w 559341"/>
                    <a:gd name="connsiteY5" fmla="*/ 189123 h 189220"/>
                    <a:gd name="connsiteX6" fmla="*/ 444417 w 559341"/>
                    <a:gd name="connsiteY6" fmla="*/ 98635 h 189220"/>
                    <a:gd name="connsiteX7" fmla="*/ 299954 w 559341"/>
                    <a:gd name="connsiteY7" fmla="*/ 4973 h 189220"/>
                    <a:gd name="connsiteX8" fmla="*/ 6267 w 559341"/>
                    <a:gd name="connsiteY8" fmla="*/ 12910 h 189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9341" h="189220">
                      <a:moveTo>
                        <a:pt x="6267" y="12910"/>
                      </a:moveTo>
                      <a:cubicBezTo>
                        <a:pt x="-28393" y="14233"/>
                        <a:pt x="91992" y="12910"/>
                        <a:pt x="91992" y="12910"/>
                      </a:cubicBezTo>
                      <a:cubicBezTo>
                        <a:pt x="139881" y="13704"/>
                        <a:pt x="260531" y="15027"/>
                        <a:pt x="293604" y="17673"/>
                      </a:cubicBezTo>
                      <a:cubicBezTo>
                        <a:pt x="326677" y="20319"/>
                        <a:pt x="273760" y="18202"/>
                        <a:pt x="290429" y="28785"/>
                      </a:cubicBezTo>
                      <a:cubicBezTo>
                        <a:pt x="307098" y="39368"/>
                        <a:pt x="348902" y="54450"/>
                        <a:pt x="393617" y="81173"/>
                      </a:cubicBezTo>
                      <a:cubicBezTo>
                        <a:pt x="438332" y="107896"/>
                        <a:pt x="550250" y="186213"/>
                        <a:pt x="558717" y="189123"/>
                      </a:cubicBezTo>
                      <a:cubicBezTo>
                        <a:pt x="567184" y="192033"/>
                        <a:pt x="487544" y="129327"/>
                        <a:pt x="444417" y="98635"/>
                      </a:cubicBezTo>
                      <a:cubicBezTo>
                        <a:pt x="401290" y="67943"/>
                        <a:pt x="371656" y="19260"/>
                        <a:pt x="299954" y="4973"/>
                      </a:cubicBezTo>
                      <a:cubicBezTo>
                        <a:pt x="228252" y="-9314"/>
                        <a:pt x="40927" y="11587"/>
                        <a:pt x="6267" y="12910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8" name="フリーフォーム: 図形 587">
                  <a:extLst>
                    <a:ext uri="{FF2B5EF4-FFF2-40B4-BE49-F238E27FC236}">
                      <a16:creationId xmlns:a16="http://schemas.microsoft.com/office/drawing/2014/main" id="{8A0FDFD2-ECDD-4E93-83B8-E66A636AD1AC}"/>
                    </a:ext>
                  </a:extLst>
                </p:cNvPr>
                <p:cNvSpPr/>
                <p:nvPr/>
              </p:nvSpPr>
              <p:spPr>
                <a:xfrm>
                  <a:off x="5095720" y="4529320"/>
                  <a:ext cx="98378" cy="468656"/>
                </a:xfrm>
                <a:custGeom>
                  <a:avLst/>
                  <a:gdLst>
                    <a:gd name="connsiteX0" fmla="*/ 155 w 98378"/>
                    <a:gd name="connsiteY0" fmla="*/ 2993 h 468656"/>
                    <a:gd name="connsiteX1" fmla="*/ 95405 w 98378"/>
                    <a:gd name="connsiteY1" fmla="*/ 258580 h 468656"/>
                    <a:gd name="connsiteX2" fmla="*/ 74768 w 98378"/>
                    <a:gd name="connsiteY2" fmla="*/ 150630 h 468656"/>
                    <a:gd name="connsiteX3" fmla="*/ 79530 w 98378"/>
                    <a:gd name="connsiteY3" fmla="*/ 303030 h 468656"/>
                    <a:gd name="connsiteX4" fmla="*/ 63655 w 98378"/>
                    <a:gd name="connsiteY4" fmla="*/ 468130 h 468656"/>
                    <a:gd name="connsiteX5" fmla="*/ 76355 w 98378"/>
                    <a:gd name="connsiteY5" fmla="*/ 347480 h 468656"/>
                    <a:gd name="connsiteX6" fmla="*/ 73180 w 98378"/>
                    <a:gd name="connsiteY6" fmla="*/ 133168 h 468656"/>
                    <a:gd name="connsiteX7" fmla="*/ 155 w 98378"/>
                    <a:gd name="connsiteY7" fmla="*/ 2993 h 468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378" h="468656">
                      <a:moveTo>
                        <a:pt x="155" y="2993"/>
                      </a:moveTo>
                      <a:cubicBezTo>
                        <a:pt x="3859" y="23895"/>
                        <a:pt x="82970" y="233974"/>
                        <a:pt x="95405" y="258580"/>
                      </a:cubicBezTo>
                      <a:cubicBezTo>
                        <a:pt x="107840" y="283186"/>
                        <a:pt x="77414" y="143222"/>
                        <a:pt x="74768" y="150630"/>
                      </a:cubicBezTo>
                      <a:cubicBezTo>
                        <a:pt x="72122" y="158038"/>
                        <a:pt x="81382" y="250113"/>
                        <a:pt x="79530" y="303030"/>
                      </a:cubicBezTo>
                      <a:cubicBezTo>
                        <a:pt x="77678" y="355947"/>
                        <a:pt x="64184" y="460722"/>
                        <a:pt x="63655" y="468130"/>
                      </a:cubicBezTo>
                      <a:cubicBezTo>
                        <a:pt x="63126" y="475538"/>
                        <a:pt x="74768" y="403307"/>
                        <a:pt x="76355" y="347480"/>
                      </a:cubicBezTo>
                      <a:cubicBezTo>
                        <a:pt x="77942" y="291653"/>
                        <a:pt x="86409" y="190847"/>
                        <a:pt x="73180" y="133168"/>
                      </a:cubicBezTo>
                      <a:cubicBezTo>
                        <a:pt x="59951" y="75489"/>
                        <a:pt x="-3549" y="-17909"/>
                        <a:pt x="155" y="299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9" name="フリーフォーム: 図形 588">
                  <a:extLst>
                    <a:ext uri="{FF2B5EF4-FFF2-40B4-BE49-F238E27FC236}">
                      <a16:creationId xmlns:a16="http://schemas.microsoft.com/office/drawing/2014/main" id="{CD469351-99A9-4D2E-B113-932C1BFB0B12}"/>
                    </a:ext>
                  </a:extLst>
                </p:cNvPr>
                <p:cNvSpPr/>
                <p:nvPr/>
              </p:nvSpPr>
              <p:spPr>
                <a:xfrm>
                  <a:off x="4127956" y="4746207"/>
                  <a:ext cx="120362" cy="394880"/>
                </a:xfrm>
                <a:custGeom>
                  <a:avLst/>
                  <a:gdLst>
                    <a:gd name="connsiteX0" fmla="*/ 32882 w 120362"/>
                    <a:gd name="connsiteY0" fmla="*/ 418 h 394880"/>
                    <a:gd name="connsiteX1" fmla="*/ 36057 w 120362"/>
                    <a:gd name="connsiteY1" fmla="*/ 159168 h 394880"/>
                    <a:gd name="connsiteX2" fmla="*/ 43994 w 120362"/>
                    <a:gd name="connsiteY2" fmla="*/ 197268 h 394880"/>
                    <a:gd name="connsiteX3" fmla="*/ 120194 w 120362"/>
                    <a:gd name="connsiteY3" fmla="*/ 394118 h 394880"/>
                    <a:gd name="connsiteX4" fmla="*/ 64632 w 120362"/>
                    <a:gd name="connsiteY4" fmla="*/ 265531 h 394880"/>
                    <a:gd name="connsiteX5" fmla="*/ 67807 w 120362"/>
                    <a:gd name="connsiteY5" fmla="*/ 270293 h 394880"/>
                    <a:gd name="connsiteX6" fmla="*/ 1132 w 120362"/>
                    <a:gd name="connsiteY6" fmla="*/ 117893 h 394880"/>
                    <a:gd name="connsiteX7" fmla="*/ 32882 w 120362"/>
                    <a:gd name="connsiteY7" fmla="*/ 418 h 394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362" h="394880">
                      <a:moveTo>
                        <a:pt x="32882" y="418"/>
                      </a:moveTo>
                      <a:cubicBezTo>
                        <a:pt x="38703" y="7297"/>
                        <a:pt x="34205" y="126360"/>
                        <a:pt x="36057" y="159168"/>
                      </a:cubicBezTo>
                      <a:cubicBezTo>
                        <a:pt x="37909" y="191976"/>
                        <a:pt x="29971" y="158110"/>
                        <a:pt x="43994" y="197268"/>
                      </a:cubicBezTo>
                      <a:cubicBezTo>
                        <a:pt x="58017" y="236426"/>
                        <a:pt x="116754" y="382741"/>
                        <a:pt x="120194" y="394118"/>
                      </a:cubicBezTo>
                      <a:cubicBezTo>
                        <a:pt x="123634" y="405495"/>
                        <a:pt x="73363" y="286168"/>
                        <a:pt x="64632" y="265531"/>
                      </a:cubicBezTo>
                      <a:cubicBezTo>
                        <a:pt x="55901" y="244894"/>
                        <a:pt x="78390" y="294899"/>
                        <a:pt x="67807" y="270293"/>
                      </a:cubicBezTo>
                      <a:cubicBezTo>
                        <a:pt x="57224" y="245687"/>
                        <a:pt x="8805" y="162608"/>
                        <a:pt x="1132" y="117893"/>
                      </a:cubicBezTo>
                      <a:cubicBezTo>
                        <a:pt x="-6541" y="73179"/>
                        <a:pt x="27061" y="-6461"/>
                        <a:pt x="32882" y="41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0" name="フリーフォーム: 図形 589">
                  <a:extLst>
                    <a:ext uri="{FF2B5EF4-FFF2-40B4-BE49-F238E27FC236}">
                      <a16:creationId xmlns:a16="http://schemas.microsoft.com/office/drawing/2014/main" id="{CCFF6DF4-0883-41B1-98C3-A89B81A9F422}"/>
                    </a:ext>
                  </a:extLst>
                </p:cNvPr>
                <p:cNvSpPr/>
                <p:nvPr/>
              </p:nvSpPr>
              <p:spPr>
                <a:xfrm>
                  <a:off x="4176244" y="4907135"/>
                  <a:ext cx="392590" cy="397993"/>
                </a:xfrm>
                <a:custGeom>
                  <a:avLst/>
                  <a:gdLst>
                    <a:gd name="connsiteX0" fmla="*/ 469 w 392590"/>
                    <a:gd name="connsiteY0" fmla="*/ 3003 h 397993"/>
                    <a:gd name="connsiteX1" fmla="*/ 17931 w 392590"/>
                    <a:gd name="connsiteY1" fmla="*/ 58565 h 397993"/>
                    <a:gd name="connsiteX2" fmla="*/ 111594 w 392590"/>
                    <a:gd name="connsiteY2" fmla="*/ 228428 h 397993"/>
                    <a:gd name="connsiteX3" fmla="*/ 343369 w 392590"/>
                    <a:gd name="connsiteY3" fmla="*/ 374478 h 397993"/>
                    <a:gd name="connsiteX4" fmla="*/ 386231 w 392590"/>
                    <a:gd name="connsiteY4" fmla="*/ 385590 h 397993"/>
                    <a:gd name="connsiteX5" fmla="*/ 249706 w 392590"/>
                    <a:gd name="connsiteY5" fmla="*/ 347490 h 397993"/>
                    <a:gd name="connsiteX6" fmla="*/ 367181 w 392590"/>
                    <a:gd name="connsiteY6" fmla="*/ 396703 h 397993"/>
                    <a:gd name="connsiteX7" fmla="*/ 156044 w 392590"/>
                    <a:gd name="connsiteY7" fmla="*/ 283990 h 397993"/>
                    <a:gd name="connsiteX8" fmla="*/ 51269 w 392590"/>
                    <a:gd name="connsiteY8" fmla="*/ 199853 h 397993"/>
                    <a:gd name="connsiteX9" fmla="*/ 8406 w 392590"/>
                    <a:gd name="connsiteY9" fmla="*/ 136353 h 397993"/>
                    <a:gd name="connsiteX10" fmla="*/ 469 w 392590"/>
                    <a:gd name="connsiteY10" fmla="*/ 3003 h 397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2590" h="397993">
                      <a:moveTo>
                        <a:pt x="469" y="3003"/>
                      </a:moveTo>
                      <a:cubicBezTo>
                        <a:pt x="2056" y="-9962"/>
                        <a:pt x="-590" y="20994"/>
                        <a:pt x="17931" y="58565"/>
                      </a:cubicBezTo>
                      <a:cubicBezTo>
                        <a:pt x="36452" y="96136"/>
                        <a:pt x="57354" y="175776"/>
                        <a:pt x="111594" y="228428"/>
                      </a:cubicBezTo>
                      <a:cubicBezTo>
                        <a:pt x="165834" y="281080"/>
                        <a:pt x="297596" y="348284"/>
                        <a:pt x="343369" y="374478"/>
                      </a:cubicBezTo>
                      <a:cubicBezTo>
                        <a:pt x="389142" y="400672"/>
                        <a:pt x="401841" y="390088"/>
                        <a:pt x="386231" y="385590"/>
                      </a:cubicBezTo>
                      <a:cubicBezTo>
                        <a:pt x="370621" y="381092"/>
                        <a:pt x="252881" y="345638"/>
                        <a:pt x="249706" y="347490"/>
                      </a:cubicBezTo>
                      <a:cubicBezTo>
                        <a:pt x="246531" y="349342"/>
                        <a:pt x="382791" y="407286"/>
                        <a:pt x="367181" y="396703"/>
                      </a:cubicBezTo>
                      <a:cubicBezTo>
                        <a:pt x="351571" y="386120"/>
                        <a:pt x="208696" y="316798"/>
                        <a:pt x="156044" y="283990"/>
                      </a:cubicBezTo>
                      <a:cubicBezTo>
                        <a:pt x="103392" y="251182"/>
                        <a:pt x="75875" y="224459"/>
                        <a:pt x="51269" y="199853"/>
                      </a:cubicBezTo>
                      <a:cubicBezTo>
                        <a:pt x="26663" y="175247"/>
                        <a:pt x="15550" y="165986"/>
                        <a:pt x="8406" y="136353"/>
                      </a:cubicBezTo>
                      <a:cubicBezTo>
                        <a:pt x="1262" y="106720"/>
                        <a:pt x="-1118" y="15968"/>
                        <a:pt x="469" y="300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1" name="フリーフォーム: 図形 590">
                  <a:extLst>
                    <a:ext uri="{FF2B5EF4-FFF2-40B4-BE49-F238E27FC236}">
                      <a16:creationId xmlns:a16="http://schemas.microsoft.com/office/drawing/2014/main" id="{E4B5EB50-0B6D-4309-B3B9-52400340E182}"/>
                    </a:ext>
                  </a:extLst>
                </p:cNvPr>
                <p:cNvSpPr/>
                <p:nvPr/>
              </p:nvSpPr>
              <p:spPr>
                <a:xfrm>
                  <a:off x="5091372" y="4754876"/>
                  <a:ext cx="92588" cy="355097"/>
                </a:xfrm>
                <a:custGeom>
                  <a:avLst/>
                  <a:gdLst>
                    <a:gd name="connsiteX0" fmla="*/ 82291 w 92588"/>
                    <a:gd name="connsiteY0" fmla="*/ 1274 h 355097"/>
                    <a:gd name="connsiteX1" fmla="*/ 68003 w 92588"/>
                    <a:gd name="connsiteY1" fmla="*/ 115574 h 355097"/>
                    <a:gd name="connsiteX2" fmla="*/ 36253 w 92588"/>
                    <a:gd name="connsiteY2" fmla="*/ 293374 h 355097"/>
                    <a:gd name="connsiteX3" fmla="*/ 1328 w 92588"/>
                    <a:gd name="connsiteY3" fmla="*/ 350524 h 355097"/>
                    <a:gd name="connsiteX4" fmla="*/ 85466 w 92588"/>
                    <a:gd name="connsiteY4" fmla="*/ 188599 h 355097"/>
                    <a:gd name="connsiteX5" fmla="*/ 82291 w 92588"/>
                    <a:gd name="connsiteY5" fmla="*/ 1274 h 355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588" h="355097">
                      <a:moveTo>
                        <a:pt x="82291" y="1274"/>
                      </a:moveTo>
                      <a:cubicBezTo>
                        <a:pt x="79380" y="-10897"/>
                        <a:pt x="75676" y="66891"/>
                        <a:pt x="68003" y="115574"/>
                      </a:cubicBezTo>
                      <a:cubicBezTo>
                        <a:pt x="60330" y="164257"/>
                        <a:pt x="47365" y="254216"/>
                        <a:pt x="36253" y="293374"/>
                      </a:cubicBezTo>
                      <a:cubicBezTo>
                        <a:pt x="25140" y="332532"/>
                        <a:pt x="-6874" y="367986"/>
                        <a:pt x="1328" y="350524"/>
                      </a:cubicBezTo>
                      <a:cubicBezTo>
                        <a:pt x="9530" y="333062"/>
                        <a:pt x="69062" y="247072"/>
                        <a:pt x="85466" y="188599"/>
                      </a:cubicBezTo>
                      <a:cubicBezTo>
                        <a:pt x="101870" y="130126"/>
                        <a:pt x="85202" y="13445"/>
                        <a:pt x="82291" y="1274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2" name="フリーフォーム: 図形 591">
                  <a:extLst>
                    <a:ext uri="{FF2B5EF4-FFF2-40B4-BE49-F238E27FC236}">
                      <a16:creationId xmlns:a16="http://schemas.microsoft.com/office/drawing/2014/main" id="{6A91E20F-8D4C-4D5E-934B-0BFC68F27403}"/>
                    </a:ext>
                  </a:extLst>
                </p:cNvPr>
                <p:cNvSpPr/>
                <p:nvPr/>
              </p:nvSpPr>
              <p:spPr>
                <a:xfrm>
                  <a:off x="4293655" y="5185798"/>
                  <a:ext cx="353152" cy="161015"/>
                </a:xfrm>
                <a:custGeom>
                  <a:avLst/>
                  <a:gdLst>
                    <a:gd name="connsiteX0" fmla="*/ 533 w 353152"/>
                    <a:gd name="connsiteY0" fmla="*/ 565 h 161015"/>
                    <a:gd name="connsiteX1" fmla="*/ 57683 w 353152"/>
                    <a:gd name="connsiteY1" fmla="*/ 49777 h 161015"/>
                    <a:gd name="connsiteX2" fmla="*/ 224370 w 353152"/>
                    <a:gd name="connsiteY2" fmla="*/ 129152 h 161015"/>
                    <a:gd name="connsiteX3" fmla="*/ 200558 w 353152"/>
                    <a:gd name="connsiteY3" fmla="*/ 124390 h 161015"/>
                    <a:gd name="connsiteX4" fmla="*/ 352958 w 353152"/>
                    <a:gd name="connsiteY4" fmla="*/ 160902 h 161015"/>
                    <a:gd name="connsiteX5" fmla="*/ 229133 w 353152"/>
                    <a:gd name="connsiteY5" fmla="*/ 133915 h 161015"/>
                    <a:gd name="connsiteX6" fmla="*/ 84670 w 353152"/>
                    <a:gd name="connsiteY6" fmla="*/ 81527 h 161015"/>
                    <a:gd name="connsiteX7" fmla="*/ 533 w 353152"/>
                    <a:gd name="connsiteY7" fmla="*/ 565 h 161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3152" h="161015">
                      <a:moveTo>
                        <a:pt x="533" y="565"/>
                      </a:moveTo>
                      <a:cubicBezTo>
                        <a:pt x="-3965" y="-4727"/>
                        <a:pt x="20377" y="28346"/>
                        <a:pt x="57683" y="49777"/>
                      </a:cubicBezTo>
                      <a:cubicBezTo>
                        <a:pt x="94989" y="71208"/>
                        <a:pt x="200558" y="116717"/>
                        <a:pt x="224370" y="129152"/>
                      </a:cubicBezTo>
                      <a:cubicBezTo>
                        <a:pt x="248183" y="141588"/>
                        <a:pt x="200558" y="124390"/>
                        <a:pt x="200558" y="124390"/>
                      </a:cubicBezTo>
                      <a:lnTo>
                        <a:pt x="352958" y="160902"/>
                      </a:lnTo>
                      <a:cubicBezTo>
                        <a:pt x="357720" y="162489"/>
                        <a:pt x="273848" y="147144"/>
                        <a:pt x="229133" y="133915"/>
                      </a:cubicBezTo>
                      <a:cubicBezTo>
                        <a:pt x="184418" y="120686"/>
                        <a:pt x="128591" y="109308"/>
                        <a:pt x="84670" y="81527"/>
                      </a:cubicBezTo>
                      <a:cubicBezTo>
                        <a:pt x="40749" y="53746"/>
                        <a:pt x="5031" y="5857"/>
                        <a:pt x="533" y="565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3" name="フリーフォーム: 図形 592">
                  <a:extLst>
                    <a:ext uri="{FF2B5EF4-FFF2-40B4-BE49-F238E27FC236}">
                      <a16:creationId xmlns:a16="http://schemas.microsoft.com/office/drawing/2014/main" id="{6358DD67-96A1-48EF-A34B-F63FF6EA801D}"/>
                    </a:ext>
                  </a:extLst>
                </p:cNvPr>
                <p:cNvSpPr/>
                <p:nvPr/>
              </p:nvSpPr>
              <p:spPr>
                <a:xfrm>
                  <a:off x="4500457" y="4799012"/>
                  <a:ext cx="640927" cy="481280"/>
                </a:xfrm>
                <a:custGeom>
                  <a:avLst/>
                  <a:gdLst>
                    <a:gd name="connsiteX0" fmla="*/ 638281 w 640927"/>
                    <a:gd name="connsiteY0" fmla="*/ 1 h 481280"/>
                    <a:gd name="connsiteX1" fmla="*/ 589068 w 640927"/>
                    <a:gd name="connsiteY1" fmla="*/ 200026 h 481280"/>
                    <a:gd name="connsiteX2" fmla="*/ 597006 w 640927"/>
                    <a:gd name="connsiteY2" fmla="*/ 161926 h 481280"/>
                    <a:gd name="connsiteX3" fmla="*/ 536681 w 640927"/>
                    <a:gd name="connsiteY3" fmla="*/ 282576 h 481280"/>
                    <a:gd name="connsiteX4" fmla="*/ 493818 w 640927"/>
                    <a:gd name="connsiteY4" fmla="*/ 357188 h 481280"/>
                    <a:gd name="connsiteX5" fmla="*/ 401743 w 640927"/>
                    <a:gd name="connsiteY5" fmla="*/ 419101 h 481280"/>
                    <a:gd name="connsiteX6" fmla="*/ 273156 w 640927"/>
                    <a:gd name="connsiteY6" fmla="*/ 442913 h 481280"/>
                    <a:gd name="connsiteX7" fmla="*/ 117581 w 640927"/>
                    <a:gd name="connsiteY7" fmla="*/ 457201 h 481280"/>
                    <a:gd name="connsiteX8" fmla="*/ 84243 w 640927"/>
                    <a:gd name="connsiteY8" fmla="*/ 457201 h 481280"/>
                    <a:gd name="connsiteX9" fmla="*/ 287443 w 640927"/>
                    <a:gd name="connsiteY9" fmla="*/ 465138 h 481280"/>
                    <a:gd name="connsiteX10" fmla="*/ 106 w 640927"/>
                    <a:gd name="connsiteY10" fmla="*/ 481013 h 481280"/>
                    <a:gd name="connsiteX11" fmla="*/ 325543 w 640927"/>
                    <a:gd name="connsiteY11" fmla="*/ 469901 h 481280"/>
                    <a:gd name="connsiteX12" fmla="*/ 457306 w 640927"/>
                    <a:gd name="connsiteY12" fmla="*/ 411163 h 481280"/>
                    <a:gd name="connsiteX13" fmla="*/ 612881 w 640927"/>
                    <a:gd name="connsiteY13" fmla="*/ 203201 h 481280"/>
                    <a:gd name="connsiteX14" fmla="*/ 638281 w 640927"/>
                    <a:gd name="connsiteY14" fmla="*/ 1 h 481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0927" h="481280">
                      <a:moveTo>
                        <a:pt x="638281" y="1"/>
                      </a:moveTo>
                      <a:cubicBezTo>
                        <a:pt x="634312" y="-528"/>
                        <a:pt x="595947" y="173039"/>
                        <a:pt x="589068" y="200026"/>
                      </a:cubicBezTo>
                      <a:cubicBezTo>
                        <a:pt x="582189" y="227013"/>
                        <a:pt x="605737" y="148168"/>
                        <a:pt x="597006" y="161926"/>
                      </a:cubicBezTo>
                      <a:cubicBezTo>
                        <a:pt x="588275" y="175684"/>
                        <a:pt x="536681" y="282576"/>
                        <a:pt x="536681" y="282576"/>
                      </a:cubicBezTo>
                      <a:cubicBezTo>
                        <a:pt x="519483" y="315120"/>
                        <a:pt x="516308" y="334434"/>
                        <a:pt x="493818" y="357188"/>
                      </a:cubicBezTo>
                      <a:cubicBezTo>
                        <a:pt x="471328" y="379942"/>
                        <a:pt x="438520" y="404814"/>
                        <a:pt x="401743" y="419101"/>
                      </a:cubicBezTo>
                      <a:cubicBezTo>
                        <a:pt x="364966" y="433388"/>
                        <a:pt x="320516" y="436563"/>
                        <a:pt x="273156" y="442913"/>
                      </a:cubicBezTo>
                      <a:cubicBezTo>
                        <a:pt x="225796" y="449263"/>
                        <a:pt x="149066" y="454820"/>
                        <a:pt x="117581" y="457201"/>
                      </a:cubicBezTo>
                      <a:cubicBezTo>
                        <a:pt x="86095" y="459582"/>
                        <a:pt x="84243" y="457201"/>
                        <a:pt x="84243" y="457201"/>
                      </a:cubicBezTo>
                      <a:cubicBezTo>
                        <a:pt x="112553" y="458524"/>
                        <a:pt x="301466" y="461169"/>
                        <a:pt x="287443" y="465138"/>
                      </a:cubicBezTo>
                      <a:cubicBezTo>
                        <a:pt x="273420" y="469107"/>
                        <a:pt x="-6244" y="480219"/>
                        <a:pt x="106" y="481013"/>
                      </a:cubicBezTo>
                      <a:cubicBezTo>
                        <a:pt x="6456" y="481807"/>
                        <a:pt x="249343" y="481543"/>
                        <a:pt x="325543" y="469901"/>
                      </a:cubicBezTo>
                      <a:cubicBezTo>
                        <a:pt x="401743" y="458259"/>
                        <a:pt x="409416" y="455613"/>
                        <a:pt x="457306" y="411163"/>
                      </a:cubicBezTo>
                      <a:cubicBezTo>
                        <a:pt x="505196" y="366713"/>
                        <a:pt x="579279" y="275432"/>
                        <a:pt x="612881" y="203201"/>
                      </a:cubicBezTo>
                      <a:cubicBezTo>
                        <a:pt x="646483" y="130970"/>
                        <a:pt x="642250" y="530"/>
                        <a:pt x="638281" y="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4" name="フリーフォーム: 図形 593">
                  <a:extLst>
                    <a:ext uri="{FF2B5EF4-FFF2-40B4-BE49-F238E27FC236}">
                      <a16:creationId xmlns:a16="http://schemas.microsoft.com/office/drawing/2014/main" id="{9F02467B-AADD-42F7-9F41-A7A4E8C8B794}"/>
                    </a:ext>
                  </a:extLst>
                </p:cNvPr>
                <p:cNvSpPr/>
                <p:nvPr/>
              </p:nvSpPr>
              <p:spPr>
                <a:xfrm>
                  <a:off x="4883112" y="4921939"/>
                  <a:ext cx="274859" cy="366174"/>
                </a:xfrm>
                <a:custGeom>
                  <a:avLst/>
                  <a:gdLst>
                    <a:gd name="connsiteX0" fmla="*/ 274676 w 274859"/>
                    <a:gd name="connsiteY0" fmla="*/ 2486 h 366174"/>
                    <a:gd name="connsiteX1" fmla="*/ 236576 w 274859"/>
                    <a:gd name="connsiteY1" fmla="*/ 51699 h 366174"/>
                    <a:gd name="connsiteX2" fmla="*/ 131801 w 274859"/>
                    <a:gd name="connsiteY2" fmla="*/ 267599 h 366174"/>
                    <a:gd name="connsiteX3" fmla="*/ 233401 w 274859"/>
                    <a:gd name="connsiteY3" fmla="*/ 135836 h 366174"/>
                    <a:gd name="connsiteX4" fmla="*/ 112751 w 274859"/>
                    <a:gd name="connsiteY4" fmla="*/ 283474 h 366174"/>
                    <a:gd name="connsiteX5" fmla="*/ 38 w 274859"/>
                    <a:gd name="connsiteY5" fmla="*/ 366024 h 366174"/>
                    <a:gd name="connsiteX6" fmla="*/ 101638 w 274859"/>
                    <a:gd name="connsiteY6" fmla="*/ 300936 h 366174"/>
                    <a:gd name="connsiteX7" fmla="*/ 231813 w 274859"/>
                    <a:gd name="connsiteY7" fmla="*/ 197749 h 366174"/>
                    <a:gd name="connsiteX8" fmla="*/ 254038 w 274859"/>
                    <a:gd name="connsiteY8" fmla="*/ 113611 h 366174"/>
                    <a:gd name="connsiteX9" fmla="*/ 223876 w 274859"/>
                    <a:gd name="connsiteY9" fmla="*/ 104086 h 366174"/>
                    <a:gd name="connsiteX10" fmla="*/ 274676 w 274859"/>
                    <a:gd name="connsiteY10" fmla="*/ 2486 h 366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859" h="366174">
                      <a:moveTo>
                        <a:pt x="274676" y="2486"/>
                      </a:moveTo>
                      <a:cubicBezTo>
                        <a:pt x="276793" y="-6245"/>
                        <a:pt x="260388" y="7514"/>
                        <a:pt x="236576" y="51699"/>
                      </a:cubicBezTo>
                      <a:cubicBezTo>
                        <a:pt x="212764" y="95884"/>
                        <a:pt x="132330" y="253576"/>
                        <a:pt x="131801" y="267599"/>
                      </a:cubicBezTo>
                      <a:cubicBezTo>
                        <a:pt x="131272" y="281622"/>
                        <a:pt x="236576" y="133190"/>
                        <a:pt x="233401" y="135836"/>
                      </a:cubicBezTo>
                      <a:cubicBezTo>
                        <a:pt x="230226" y="138482"/>
                        <a:pt x="151645" y="245109"/>
                        <a:pt x="112751" y="283474"/>
                      </a:cubicBezTo>
                      <a:cubicBezTo>
                        <a:pt x="73857" y="321839"/>
                        <a:pt x="1890" y="363114"/>
                        <a:pt x="38" y="366024"/>
                      </a:cubicBezTo>
                      <a:cubicBezTo>
                        <a:pt x="-1814" y="368934"/>
                        <a:pt x="63009" y="328982"/>
                        <a:pt x="101638" y="300936"/>
                      </a:cubicBezTo>
                      <a:cubicBezTo>
                        <a:pt x="140267" y="272890"/>
                        <a:pt x="206413" y="228970"/>
                        <a:pt x="231813" y="197749"/>
                      </a:cubicBezTo>
                      <a:cubicBezTo>
                        <a:pt x="257213" y="166528"/>
                        <a:pt x="255361" y="129221"/>
                        <a:pt x="254038" y="113611"/>
                      </a:cubicBezTo>
                      <a:cubicBezTo>
                        <a:pt x="252715" y="98001"/>
                        <a:pt x="224141" y="121813"/>
                        <a:pt x="223876" y="104086"/>
                      </a:cubicBezTo>
                      <a:cubicBezTo>
                        <a:pt x="223611" y="86359"/>
                        <a:pt x="272559" y="11217"/>
                        <a:pt x="274676" y="2486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5" name="フリーフォーム: 図形 594">
                  <a:extLst>
                    <a:ext uri="{FF2B5EF4-FFF2-40B4-BE49-F238E27FC236}">
                      <a16:creationId xmlns:a16="http://schemas.microsoft.com/office/drawing/2014/main" id="{A0EFAFFD-EA8E-4144-97DE-3AB20F9EAFAF}"/>
                    </a:ext>
                  </a:extLst>
                </p:cNvPr>
                <p:cNvSpPr/>
                <p:nvPr/>
              </p:nvSpPr>
              <p:spPr>
                <a:xfrm>
                  <a:off x="4389877" y="5249451"/>
                  <a:ext cx="493426" cy="67685"/>
                </a:xfrm>
                <a:custGeom>
                  <a:avLst/>
                  <a:gdLst>
                    <a:gd name="connsiteX0" fmla="*/ 7498 w 493426"/>
                    <a:gd name="connsiteY0" fmla="*/ 1999 h 67685"/>
                    <a:gd name="connsiteX1" fmla="*/ 61473 w 493426"/>
                    <a:gd name="connsiteY1" fmla="*/ 14699 h 67685"/>
                    <a:gd name="connsiteX2" fmla="*/ 250386 w 493426"/>
                    <a:gd name="connsiteY2" fmla="*/ 55974 h 67685"/>
                    <a:gd name="connsiteX3" fmla="*/ 382148 w 493426"/>
                    <a:gd name="connsiteY3" fmla="*/ 32162 h 67685"/>
                    <a:gd name="connsiteX4" fmla="*/ 493273 w 493426"/>
                    <a:gd name="connsiteY4" fmla="*/ 24224 h 67685"/>
                    <a:gd name="connsiteX5" fmla="*/ 402786 w 493426"/>
                    <a:gd name="connsiteY5" fmla="*/ 52799 h 67685"/>
                    <a:gd name="connsiteX6" fmla="*/ 259911 w 493426"/>
                    <a:gd name="connsiteY6" fmla="*/ 65499 h 67685"/>
                    <a:gd name="connsiteX7" fmla="*/ 7498 w 493426"/>
                    <a:gd name="connsiteY7" fmla="*/ 1999 h 6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3426" h="67685">
                      <a:moveTo>
                        <a:pt x="7498" y="1999"/>
                      </a:moveTo>
                      <a:cubicBezTo>
                        <a:pt x="-25575" y="-6468"/>
                        <a:pt x="61473" y="14699"/>
                        <a:pt x="61473" y="14699"/>
                      </a:cubicBezTo>
                      <a:cubicBezTo>
                        <a:pt x="101954" y="23695"/>
                        <a:pt x="196940" y="53063"/>
                        <a:pt x="250386" y="55974"/>
                      </a:cubicBezTo>
                      <a:cubicBezTo>
                        <a:pt x="303832" y="58885"/>
                        <a:pt x="382148" y="32162"/>
                        <a:pt x="382148" y="32162"/>
                      </a:cubicBezTo>
                      <a:cubicBezTo>
                        <a:pt x="422629" y="26870"/>
                        <a:pt x="489833" y="20785"/>
                        <a:pt x="493273" y="24224"/>
                      </a:cubicBezTo>
                      <a:cubicBezTo>
                        <a:pt x="496713" y="27663"/>
                        <a:pt x="441680" y="45920"/>
                        <a:pt x="402786" y="52799"/>
                      </a:cubicBezTo>
                      <a:cubicBezTo>
                        <a:pt x="363892" y="59678"/>
                        <a:pt x="319442" y="72907"/>
                        <a:pt x="259911" y="65499"/>
                      </a:cubicBezTo>
                      <a:cubicBezTo>
                        <a:pt x="200380" y="58091"/>
                        <a:pt x="40571" y="10466"/>
                        <a:pt x="7498" y="1999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6" name="フリーフォーム: 図形 595">
                  <a:extLst>
                    <a:ext uri="{FF2B5EF4-FFF2-40B4-BE49-F238E27FC236}">
                      <a16:creationId xmlns:a16="http://schemas.microsoft.com/office/drawing/2014/main" id="{504633A1-BE6A-47AE-B48B-1B3F2D6ABD71}"/>
                    </a:ext>
                  </a:extLst>
                </p:cNvPr>
                <p:cNvSpPr/>
                <p:nvPr/>
              </p:nvSpPr>
              <p:spPr>
                <a:xfrm>
                  <a:off x="4481513" y="5176765"/>
                  <a:ext cx="556310" cy="162594"/>
                </a:xfrm>
                <a:custGeom>
                  <a:avLst/>
                  <a:gdLst>
                    <a:gd name="connsiteX0" fmla="*/ 555625 w 556310"/>
                    <a:gd name="connsiteY0" fmla="*/ 73 h 162594"/>
                    <a:gd name="connsiteX1" fmla="*/ 481012 w 556310"/>
                    <a:gd name="connsiteY1" fmla="*/ 49285 h 162594"/>
                    <a:gd name="connsiteX2" fmla="*/ 414337 w 556310"/>
                    <a:gd name="connsiteY2" fmla="*/ 104848 h 162594"/>
                    <a:gd name="connsiteX3" fmla="*/ 344487 w 556310"/>
                    <a:gd name="connsiteY3" fmla="*/ 128660 h 162594"/>
                    <a:gd name="connsiteX4" fmla="*/ 244475 w 556310"/>
                    <a:gd name="connsiteY4" fmla="*/ 150885 h 162594"/>
                    <a:gd name="connsiteX5" fmla="*/ 161925 w 556310"/>
                    <a:gd name="connsiteY5" fmla="*/ 158823 h 162594"/>
                    <a:gd name="connsiteX6" fmla="*/ 0 w 556310"/>
                    <a:gd name="connsiteY6" fmla="*/ 158823 h 162594"/>
                    <a:gd name="connsiteX7" fmla="*/ 333375 w 556310"/>
                    <a:gd name="connsiteY7" fmla="*/ 154060 h 162594"/>
                    <a:gd name="connsiteX8" fmla="*/ 434975 w 556310"/>
                    <a:gd name="connsiteY8" fmla="*/ 60398 h 162594"/>
                    <a:gd name="connsiteX9" fmla="*/ 555625 w 556310"/>
                    <a:gd name="connsiteY9" fmla="*/ 73 h 16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310" h="162594">
                      <a:moveTo>
                        <a:pt x="555625" y="73"/>
                      </a:moveTo>
                      <a:cubicBezTo>
                        <a:pt x="563298" y="-1779"/>
                        <a:pt x="504560" y="31823"/>
                        <a:pt x="481012" y="49285"/>
                      </a:cubicBezTo>
                      <a:cubicBezTo>
                        <a:pt x="457464" y="66747"/>
                        <a:pt x="437091" y="91619"/>
                        <a:pt x="414337" y="104848"/>
                      </a:cubicBezTo>
                      <a:cubicBezTo>
                        <a:pt x="391583" y="118077"/>
                        <a:pt x="372797" y="120987"/>
                        <a:pt x="344487" y="128660"/>
                      </a:cubicBezTo>
                      <a:cubicBezTo>
                        <a:pt x="316177" y="136333"/>
                        <a:pt x="274902" y="145858"/>
                        <a:pt x="244475" y="150885"/>
                      </a:cubicBezTo>
                      <a:cubicBezTo>
                        <a:pt x="214048" y="155912"/>
                        <a:pt x="202671" y="157500"/>
                        <a:pt x="161925" y="158823"/>
                      </a:cubicBezTo>
                      <a:cubicBezTo>
                        <a:pt x="121179" y="160146"/>
                        <a:pt x="0" y="158823"/>
                        <a:pt x="0" y="158823"/>
                      </a:cubicBezTo>
                      <a:cubicBezTo>
                        <a:pt x="28575" y="158029"/>
                        <a:pt x="260879" y="170464"/>
                        <a:pt x="333375" y="154060"/>
                      </a:cubicBezTo>
                      <a:cubicBezTo>
                        <a:pt x="405871" y="137656"/>
                        <a:pt x="399256" y="86856"/>
                        <a:pt x="434975" y="60398"/>
                      </a:cubicBezTo>
                      <a:cubicBezTo>
                        <a:pt x="470694" y="33940"/>
                        <a:pt x="547952" y="1925"/>
                        <a:pt x="555625" y="73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7" name="フリーフォーム: 図形 596">
                  <a:extLst>
                    <a:ext uri="{FF2B5EF4-FFF2-40B4-BE49-F238E27FC236}">
                      <a16:creationId xmlns:a16="http://schemas.microsoft.com/office/drawing/2014/main" id="{92C8E2C0-3C9C-4B4E-86BB-EFFD39E798AA}"/>
                    </a:ext>
                  </a:extLst>
                </p:cNvPr>
                <p:cNvSpPr/>
                <p:nvPr/>
              </p:nvSpPr>
              <p:spPr>
                <a:xfrm>
                  <a:off x="4287652" y="4333310"/>
                  <a:ext cx="651294" cy="215282"/>
                </a:xfrm>
                <a:custGeom>
                  <a:avLst/>
                  <a:gdLst>
                    <a:gd name="connsiteX0" fmla="*/ 3361 w 651294"/>
                    <a:gd name="connsiteY0" fmla="*/ 214878 h 215282"/>
                    <a:gd name="connsiteX1" fmla="*/ 152586 w 651294"/>
                    <a:gd name="connsiteY1" fmla="*/ 68828 h 215282"/>
                    <a:gd name="connsiteX2" fmla="*/ 112898 w 651294"/>
                    <a:gd name="connsiteY2" fmla="*/ 97403 h 215282"/>
                    <a:gd name="connsiteX3" fmla="*/ 257361 w 651294"/>
                    <a:gd name="connsiteY3" fmla="*/ 19615 h 215282"/>
                    <a:gd name="connsiteX4" fmla="*/ 262123 w 651294"/>
                    <a:gd name="connsiteY4" fmla="*/ 29140 h 215282"/>
                    <a:gd name="connsiteX5" fmla="*/ 400236 w 651294"/>
                    <a:gd name="connsiteY5" fmla="*/ 21203 h 215282"/>
                    <a:gd name="connsiteX6" fmla="*/ 492311 w 651294"/>
                    <a:gd name="connsiteY6" fmla="*/ 19615 h 215282"/>
                    <a:gd name="connsiteX7" fmla="*/ 376423 w 651294"/>
                    <a:gd name="connsiteY7" fmla="*/ 13265 h 215282"/>
                    <a:gd name="connsiteX8" fmla="*/ 547873 w 651294"/>
                    <a:gd name="connsiteY8" fmla="*/ 33903 h 215282"/>
                    <a:gd name="connsiteX9" fmla="*/ 651061 w 651294"/>
                    <a:gd name="connsiteY9" fmla="*/ 100578 h 215282"/>
                    <a:gd name="connsiteX10" fmla="*/ 574861 w 651294"/>
                    <a:gd name="connsiteY10" fmla="*/ 65653 h 215282"/>
                    <a:gd name="connsiteX11" fmla="*/ 536761 w 651294"/>
                    <a:gd name="connsiteY11" fmla="*/ 43428 h 215282"/>
                    <a:gd name="connsiteX12" fmla="*/ 381186 w 651294"/>
                    <a:gd name="connsiteY12" fmla="*/ 8503 h 215282"/>
                    <a:gd name="connsiteX13" fmla="*/ 322448 w 651294"/>
                    <a:gd name="connsiteY13" fmla="*/ 16440 h 215282"/>
                    <a:gd name="connsiteX14" fmla="*/ 3361 w 651294"/>
                    <a:gd name="connsiteY14" fmla="*/ 214878 h 215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1294" h="215282">
                      <a:moveTo>
                        <a:pt x="3361" y="214878"/>
                      </a:moveTo>
                      <a:cubicBezTo>
                        <a:pt x="-24949" y="223609"/>
                        <a:pt x="134330" y="88407"/>
                        <a:pt x="152586" y="68828"/>
                      </a:cubicBezTo>
                      <a:cubicBezTo>
                        <a:pt x="170842" y="49249"/>
                        <a:pt x="95436" y="105605"/>
                        <a:pt x="112898" y="97403"/>
                      </a:cubicBezTo>
                      <a:cubicBezTo>
                        <a:pt x="130360" y="89201"/>
                        <a:pt x="232490" y="30992"/>
                        <a:pt x="257361" y="19615"/>
                      </a:cubicBezTo>
                      <a:cubicBezTo>
                        <a:pt x="282232" y="8238"/>
                        <a:pt x="238311" y="28875"/>
                        <a:pt x="262123" y="29140"/>
                      </a:cubicBezTo>
                      <a:cubicBezTo>
                        <a:pt x="285936" y="29405"/>
                        <a:pt x="361871" y="22790"/>
                        <a:pt x="400236" y="21203"/>
                      </a:cubicBezTo>
                      <a:cubicBezTo>
                        <a:pt x="438601" y="19616"/>
                        <a:pt x="496280" y="20938"/>
                        <a:pt x="492311" y="19615"/>
                      </a:cubicBezTo>
                      <a:cubicBezTo>
                        <a:pt x="488342" y="18292"/>
                        <a:pt x="367163" y="10884"/>
                        <a:pt x="376423" y="13265"/>
                      </a:cubicBezTo>
                      <a:cubicBezTo>
                        <a:pt x="385683" y="15646"/>
                        <a:pt x="502100" y="19351"/>
                        <a:pt x="547873" y="33903"/>
                      </a:cubicBezTo>
                      <a:cubicBezTo>
                        <a:pt x="593646" y="48455"/>
                        <a:pt x="646563" y="95286"/>
                        <a:pt x="651061" y="100578"/>
                      </a:cubicBezTo>
                      <a:cubicBezTo>
                        <a:pt x="655559" y="105870"/>
                        <a:pt x="593911" y="75178"/>
                        <a:pt x="574861" y="65653"/>
                      </a:cubicBezTo>
                      <a:cubicBezTo>
                        <a:pt x="555811" y="56128"/>
                        <a:pt x="569040" y="52953"/>
                        <a:pt x="536761" y="43428"/>
                      </a:cubicBezTo>
                      <a:cubicBezTo>
                        <a:pt x="504482" y="33903"/>
                        <a:pt x="416905" y="13001"/>
                        <a:pt x="381186" y="8503"/>
                      </a:cubicBezTo>
                      <a:cubicBezTo>
                        <a:pt x="345467" y="4005"/>
                        <a:pt x="385683" y="-11870"/>
                        <a:pt x="322448" y="16440"/>
                      </a:cubicBezTo>
                      <a:cubicBezTo>
                        <a:pt x="259213" y="44750"/>
                        <a:pt x="31671" y="206147"/>
                        <a:pt x="3361" y="21487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8" name="フリーフォーム: 図形 597">
                  <a:extLst>
                    <a:ext uri="{FF2B5EF4-FFF2-40B4-BE49-F238E27FC236}">
                      <a16:creationId xmlns:a16="http://schemas.microsoft.com/office/drawing/2014/main" id="{210F294C-2197-4D3E-AAEE-E6168B72A96F}"/>
                    </a:ext>
                  </a:extLst>
                </p:cNvPr>
                <p:cNvSpPr/>
                <p:nvPr/>
              </p:nvSpPr>
              <p:spPr>
                <a:xfrm>
                  <a:off x="4946627" y="4459121"/>
                  <a:ext cx="178331" cy="409547"/>
                </a:xfrm>
                <a:custGeom>
                  <a:avLst/>
                  <a:gdLst>
                    <a:gd name="connsiteX0" fmla="*/ 23 w 178331"/>
                    <a:gd name="connsiteY0" fmla="*/ 167 h 409547"/>
                    <a:gd name="connsiteX1" fmla="*/ 127023 w 178331"/>
                    <a:gd name="connsiteY1" fmla="*/ 138279 h 409547"/>
                    <a:gd name="connsiteX2" fmla="*/ 115911 w 178331"/>
                    <a:gd name="connsiteY2" fmla="*/ 128754 h 409547"/>
                    <a:gd name="connsiteX3" fmla="*/ 155598 w 178331"/>
                    <a:gd name="connsiteY3" fmla="*/ 266867 h 409547"/>
                    <a:gd name="connsiteX4" fmla="*/ 160361 w 178331"/>
                    <a:gd name="connsiteY4" fmla="*/ 301792 h 409547"/>
                    <a:gd name="connsiteX5" fmla="*/ 169886 w 178331"/>
                    <a:gd name="connsiteY5" fmla="*/ 398629 h 409547"/>
                    <a:gd name="connsiteX6" fmla="*/ 174648 w 178331"/>
                    <a:gd name="connsiteY6" fmla="*/ 404979 h 409547"/>
                    <a:gd name="connsiteX7" fmla="*/ 177823 w 178331"/>
                    <a:gd name="connsiteY7" fmla="*/ 377992 h 409547"/>
                    <a:gd name="connsiteX8" fmla="*/ 163536 w 178331"/>
                    <a:gd name="connsiteY8" fmla="*/ 255754 h 409547"/>
                    <a:gd name="connsiteX9" fmla="*/ 138136 w 178331"/>
                    <a:gd name="connsiteY9" fmla="*/ 170029 h 409547"/>
                    <a:gd name="connsiteX10" fmla="*/ 23 w 178331"/>
                    <a:gd name="connsiteY10" fmla="*/ 167 h 409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8331" h="409547">
                      <a:moveTo>
                        <a:pt x="23" y="167"/>
                      </a:moveTo>
                      <a:cubicBezTo>
                        <a:pt x="-1829" y="-5125"/>
                        <a:pt x="107708" y="116848"/>
                        <a:pt x="127023" y="138279"/>
                      </a:cubicBezTo>
                      <a:cubicBezTo>
                        <a:pt x="146338" y="159710"/>
                        <a:pt x="111149" y="107323"/>
                        <a:pt x="115911" y="128754"/>
                      </a:cubicBezTo>
                      <a:cubicBezTo>
                        <a:pt x="120673" y="150185"/>
                        <a:pt x="148190" y="238027"/>
                        <a:pt x="155598" y="266867"/>
                      </a:cubicBezTo>
                      <a:cubicBezTo>
                        <a:pt x="163006" y="295707"/>
                        <a:pt x="157980" y="279832"/>
                        <a:pt x="160361" y="301792"/>
                      </a:cubicBezTo>
                      <a:cubicBezTo>
                        <a:pt x="162742" y="323752"/>
                        <a:pt x="167505" y="381431"/>
                        <a:pt x="169886" y="398629"/>
                      </a:cubicBezTo>
                      <a:cubicBezTo>
                        <a:pt x="172267" y="415827"/>
                        <a:pt x="173325" y="408418"/>
                        <a:pt x="174648" y="404979"/>
                      </a:cubicBezTo>
                      <a:cubicBezTo>
                        <a:pt x="175971" y="401540"/>
                        <a:pt x="179675" y="402863"/>
                        <a:pt x="177823" y="377992"/>
                      </a:cubicBezTo>
                      <a:cubicBezTo>
                        <a:pt x="175971" y="353121"/>
                        <a:pt x="170150" y="290414"/>
                        <a:pt x="163536" y="255754"/>
                      </a:cubicBezTo>
                      <a:cubicBezTo>
                        <a:pt x="156922" y="221094"/>
                        <a:pt x="161155" y="209452"/>
                        <a:pt x="138136" y="170029"/>
                      </a:cubicBezTo>
                      <a:cubicBezTo>
                        <a:pt x="115117" y="130606"/>
                        <a:pt x="1875" y="5459"/>
                        <a:pt x="23" y="167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9" name="フリーフォーム: 図形 598">
                  <a:extLst>
                    <a:ext uri="{FF2B5EF4-FFF2-40B4-BE49-F238E27FC236}">
                      <a16:creationId xmlns:a16="http://schemas.microsoft.com/office/drawing/2014/main" id="{6B507620-F639-4F6A-B77C-74DC876F511F}"/>
                    </a:ext>
                  </a:extLst>
                </p:cNvPr>
                <p:cNvSpPr/>
                <p:nvPr/>
              </p:nvSpPr>
              <p:spPr>
                <a:xfrm>
                  <a:off x="4300267" y="4462392"/>
                  <a:ext cx="475657" cy="725237"/>
                </a:xfrm>
                <a:custGeom>
                  <a:avLst/>
                  <a:gdLst>
                    <a:gd name="connsiteX0" fmla="*/ 252683 w 475657"/>
                    <a:gd name="connsiteY0" fmla="*/ 71 h 725237"/>
                    <a:gd name="connsiteX1" fmla="*/ 74883 w 475657"/>
                    <a:gd name="connsiteY1" fmla="*/ 146121 h 725237"/>
                    <a:gd name="connsiteX2" fmla="*/ 106633 w 475657"/>
                    <a:gd name="connsiteY2" fmla="*/ 101671 h 725237"/>
                    <a:gd name="connsiteX3" fmla="*/ 22496 w 475657"/>
                    <a:gd name="connsiteY3" fmla="*/ 233433 h 725237"/>
                    <a:gd name="connsiteX4" fmla="*/ 33608 w 475657"/>
                    <a:gd name="connsiteY4" fmla="*/ 390596 h 725237"/>
                    <a:gd name="connsiteX5" fmla="*/ 28846 w 475657"/>
                    <a:gd name="connsiteY5" fmla="*/ 368371 h 725237"/>
                    <a:gd name="connsiteX6" fmla="*/ 19321 w 475657"/>
                    <a:gd name="connsiteY6" fmla="*/ 330271 h 725237"/>
                    <a:gd name="connsiteX7" fmla="*/ 25671 w 475657"/>
                    <a:gd name="connsiteY7" fmla="*/ 487433 h 725237"/>
                    <a:gd name="connsiteX8" fmla="*/ 38371 w 475657"/>
                    <a:gd name="connsiteY8" fmla="*/ 493783 h 725237"/>
                    <a:gd name="connsiteX9" fmla="*/ 136796 w 475657"/>
                    <a:gd name="connsiteY9" fmla="*/ 669996 h 725237"/>
                    <a:gd name="connsiteX10" fmla="*/ 159021 w 475657"/>
                    <a:gd name="connsiteY10" fmla="*/ 658883 h 725237"/>
                    <a:gd name="connsiteX11" fmla="*/ 279671 w 475657"/>
                    <a:gd name="connsiteY11" fmla="*/ 722383 h 725237"/>
                    <a:gd name="connsiteX12" fmla="*/ 303483 w 475657"/>
                    <a:gd name="connsiteY12" fmla="*/ 714446 h 725237"/>
                    <a:gd name="connsiteX13" fmla="*/ 474933 w 475657"/>
                    <a:gd name="connsiteY13" fmla="*/ 716033 h 725237"/>
                    <a:gd name="connsiteX14" fmla="*/ 228871 w 475657"/>
                    <a:gd name="connsiteY14" fmla="*/ 720796 h 725237"/>
                    <a:gd name="connsiteX15" fmla="*/ 155846 w 475657"/>
                    <a:gd name="connsiteY15" fmla="*/ 687458 h 725237"/>
                    <a:gd name="connsiteX16" fmla="*/ 57421 w 475657"/>
                    <a:gd name="connsiteY16" fmla="*/ 528708 h 725237"/>
                    <a:gd name="connsiteX17" fmla="*/ 271 w 475657"/>
                    <a:gd name="connsiteY17" fmla="*/ 263596 h 725237"/>
                    <a:gd name="connsiteX18" fmla="*/ 79646 w 475657"/>
                    <a:gd name="connsiteY18" fmla="*/ 128658 h 725237"/>
                    <a:gd name="connsiteX19" fmla="*/ 252683 w 475657"/>
                    <a:gd name="connsiteY19" fmla="*/ 71 h 72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5657" h="725237">
                      <a:moveTo>
                        <a:pt x="252683" y="71"/>
                      </a:moveTo>
                      <a:cubicBezTo>
                        <a:pt x="251889" y="2981"/>
                        <a:pt x="99225" y="129188"/>
                        <a:pt x="74883" y="146121"/>
                      </a:cubicBezTo>
                      <a:cubicBezTo>
                        <a:pt x="50541" y="163054"/>
                        <a:pt x="115364" y="87119"/>
                        <a:pt x="106633" y="101671"/>
                      </a:cubicBezTo>
                      <a:cubicBezTo>
                        <a:pt x="97902" y="116223"/>
                        <a:pt x="34667" y="185279"/>
                        <a:pt x="22496" y="233433"/>
                      </a:cubicBezTo>
                      <a:cubicBezTo>
                        <a:pt x="10325" y="281587"/>
                        <a:pt x="32550" y="368106"/>
                        <a:pt x="33608" y="390596"/>
                      </a:cubicBezTo>
                      <a:cubicBezTo>
                        <a:pt x="34666" y="413086"/>
                        <a:pt x="31227" y="378425"/>
                        <a:pt x="28846" y="368371"/>
                      </a:cubicBezTo>
                      <a:cubicBezTo>
                        <a:pt x="26465" y="358317"/>
                        <a:pt x="19850" y="310427"/>
                        <a:pt x="19321" y="330271"/>
                      </a:cubicBezTo>
                      <a:cubicBezTo>
                        <a:pt x="18792" y="350115"/>
                        <a:pt x="22496" y="460181"/>
                        <a:pt x="25671" y="487433"/>
                      </a:cubicBezTo>
                      <a:cubicBezTo>
                        <a:pt x="28846" y="514685"/>
                        <a:pt x="19850" y="463356"/>
                        <a:pt x="38371" y="493783"/>
                      </a:cubicBezTo>
                      <a:cubicBezTo>
                        <a:pt x="56892" y="524210"/>
                        <a:pt x="116688" y="642479"/>
                        <a:pt x="136796" y="669996"/>
                      </a:cubicBezTo>
                      <a:cubicBezTo>
                        <a:pt x="156904" y="697513"/>
                        <a:pt x="135209" y="650152"/>
                        <a:pt x="159021" y="658883"/>
                      </a:cubicBezTo>
                      <a:cubicBezTo>
                        <a:pt x="182833" y="667614"/>
                        <a:pt x="255594" y="713123"/>
                        <a:pt x="279671" y="722383"/>
                      </a:cubicBezTo>
                      <a:cubicBezTo>
                        <a:pt x="303748" y="731643"/>
                        <a:pt x="270939" y="715504"/>
                        <a:pt x="303483" y="714446"/>
                      </a:cubicBezTo>
                      <a:cubicBezTo>
                        <a:pt x="336027" y="713388"/>
                        <a:pt x="487368" y="714975"/>
                        <a:pt x="474933" y="716033"/>
                      </a:cubicBezTo>
                      <a:cubicBezTo>
                        <a:pt x="462498" y="717091"/>
                        <a:pt x="282052" y="725559"/>
                        <a:pt x="228871" y="720796"/>
                      </a:cubicBezTo>
                      <a:cubicBezTo>
                        <a:pt x="175690" y="716034"/>
                        <a:pt x="184421" y="719473"/>
                        <a:pt x="155846" y="687458"/>
                      </a:cubicBezTo>
                      <a:cubicBezTo>
                        <a:pt x="127271" y="655443"/>
                        <a:pt x="83350" y="599351"/>
                        <a:pt x="57421" y="528708"/>
                      </a:cubicBezTo>
                      <a:cubicBezTo>
                        <a:pt x="31492" y="458065"/>
                        <a:pt x="-3433" y="330271"/>
                        <a:pt x="271" y="263596"/>
                      </a:cubicBezTo>
                      <a:cubicBezTo>
                        <a:pt x="3975" y="196921"/>
                        <a:pt x="35990" y="173637"/>
                        <a:pt x="79646" y="128658"/>
                      </a:cubicBezTo>
                      <a:cubicBezTo>
                        <a:pt x="123302" y="83679"/>
                        <a:pt x="253477" y="-2839"/>
                        <a:pt x="252683" y="71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0" name="フリーフォーム: 図形 599">
                  <a:extLst>
                    <a:ext uri="{FF2B5EF4-FFF2-40B4-BE49-F238E27FC236}">
                      <a16:creationId xmlns:a16="http://schemas.microsoft.com/office/drawing/2014/main" id="{F72F8AE0-0C94-46AD-919B-5CFBA3FB1D39}"/>
                    </a:ext>
                  </a:extLst>
                </p:cNvPr>
                <p:cNvSpPr/>
                <p:nvPr/>
              </p:nvSpPr>
              <p:spPr>
                <a:xfrm>
                  <a:off x="4565615" y="4452131"/>
                  <a:ext cx="490577" cy="727637"/>
                </a:xfrm>
                <a:custGeom>
                  <a:avLst/>
                  <a:gdLst>
                    <a:gd name="connsiteX0" fmla="*/ 35 w 490577"/>
                    <a:gd name="connsiteY0" fmla="*/ 807 h 727637"/>
                    <a:gd name="connsiteX1" fmla="*/ 242923 w 490577"/>
                    <a:gd name="connsiteY1" fmla="*/ 3982 h 727637"/>
                    <a:gd name="connsiteX2" fmla="*/ 198473 w 490577"/>
                    <a:gd name="connsiteY2" fmla="*/ 13507 h 727637"/>
                    <a:gd name="connsiteX3" fmla="*/ 276260 w 490577"/>
                    <a:gd name="connsiteY3" fmla="*/ 37319 h 727637"/>
                    <a:gd name="connsiteX4" fmla="*/ 430248 w 490577"/>
                    <a:gd name="connsiteY4" fmla="*/ 153207 h 727637"/>
                    <a:gd name="connsiteX5" fmla="*/ 371510 w 490577"/>
                    <a:gd name="connsiteY5" fmla="*/ 110344 h 727637"/>
                    <a:gd name="connsiteX6" fmla="*/ 414373 w 490577"/>
                    <a:gd name="connsiteY6" fmla="*/ 189719 h 727637"/>
                    <a:gd name="connsiteX7" fmla="*/ 412785 w 490577"/>
                    <a:gd name="connsiteY7" fmla="*/ 189719 h 727637"/>
                    <a:gd name="connsiteX8" fmla="*/ 447710 w 490577"/>
                    <a:gd name="connsiteY8" fmla="*/ 251632 h 727637"/>
                    <a:gd name="connsiteX9" fmla="*/ 454060 w 490577"/>
                    <a:gd name="connsiteY9" fmla="*/ 261157 h 727637"/>
                    <a:gd name="connsiteX10" fmla="*/ 468348 w 490577"/>
                    <a:gd name="connsiteY10" fmla="*/ 408794 h 727637"/>
                    <a:gd name="connsiteX11" fmla="*/ 457235 w 490577"/>
                    <a:gd name="connsiteY11" fmla="*/ 434194 h 727637"/>
                    <a:gd name="connsiteX12" fmla="*/ 449298 w 490577"/>
                    <a:gd name="connsiteY12" fmla="*/ 450069 h 727637"/>
                    <a:gd name="connsiteX13" fmla="*/ 398498 w 490577"/>
                    <a:gd name="connsiteY13" fmla="*/ 578657 h 727637"/>
                    <a:gd name="connsiteX14" fmla="*/ 385798 w 490577"/>
                    <a:gd name="connsiteY14" fmla="*/ 545319 h 727637"/>
                    <a:gd name="connsiteX15" fmla="*/ 282610 w 490577"/>
                    <a:gd name="connsiteY15" fmla="*/ 664382 h 727637"/>
                    <a:gd name="connsiteX16" fmla="*/ 190535 w 490577"/>
                    <a:gd name="connsiteY16" fmla="*/ 716769 h 727637"/>
                    <a:gd name="connsiteX17" fmla="*/ 161960 w 490577"/>
                    <a:gd name="connsiteY17" fmla="*/ 716769 h 727637"/>
                    <a:gd name="connsiteX18" fmla="*/ 368335 w 490577"/>
                    <a:gd name="connsiteY18" fmla="*/ 600882 h 727637"/>
                    <a:gd name="connsiteX19" fmla="*/ 336585 w 490577"/>
                    <a:gd name="connsiteY19" fmla="*/ 667557 h 727637"/>
                    <a:gd name="connsiteX20" fmla="*/ 415960 w 490577"/>
                    <a:gd name="connsiteY20" fmla="*/ 538969 h 727637"/>
                    <a:gd name="connsiteX21" fmla="*/ 482635 w 490577"/>
                    <a:gd name="connsiteY21" fmla="*/ 407207 h 727637"/>
                    <a:gd name="connsiteX22" fmla="*/ 482635 w 490577"/>
                    <a:gd name="connsiteY22" fmla="*/ 392919 h 727637"/>
                    <a:gd name="connsiteX23" fmla="*/ 422310 w 490577"/>
                    <a:gd name="connsiteY23" fmla="*/ 373869 h 727637"/>
                    <a:gd name="connsiteX24" fmla="*/ 450885 w 490577"/>
                    <a:gd name="connsiteY24" fmla="*/ 297669 h 727637"/>
                    <a:gd name="connsiteX25" fmla="*/ 435010 w 490577"/>
                    <a:gd name="connsiteY25" fmla="*/ 272269 h 727637"/>
                    <a:gd name="connsiteX26" fmla="*/ 401673 w 490577"/>
                    <a:gd name="connsiteY26" fmla="*/ 118282 h 727637"/>
                    <a:gd name="connsiteX27" fmla="*/ 341348 w 490577"/>
                    <a:gd name="connsiteY27" fmla="*/ 110344 h 727637"/>
                    <a:gd name="connsiteX28" fmla="*/ 303248 w 490577"/>
                    <a:gd name="connsiteY28" fmla="*/ 65894 h 727637"/>
                    <a:gd name="connsiteX29" fmla="*/ 269910 w 490577"/>
                    <a:gd name="connsiteY29" fmla="*/ 37319 h 727637"/>
                    <a:gd name="connsiteX30" fmla="*/ 261973 w 490577"/>
                    <a:gd name="connsiteY30" fmla="*/ 18269 h 727637"/>
                    <a:gd name="connsiteX31" fmla="*/ 35 w 490577"/>
                    <a:gd name="connsiteY31" fmla="*/ 807 h 72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90577" h="727637">
                      <a:moveTo>
                        <a:pt x="35" y="807"/>
                      </a:moveTo>
                      <a:cubicBezTo>
                        <a:pt x="-3140" y="-1574"/>
                        <a:pt x="209850" y="1865"/>
                        <a:pt x="242923" y="3982"/>
                      </a:cubicBezTo>
                      <a:cubicBezTo>
                        <a:pt x="275996" y="6099"/>
                        <a:pt x="192917" y="7951"/>
                        <a:pt x="198473" y="13507"/>
                      </a:cubicBezTo>
                      <a:cubicBezTo>
                        <a:pt x="204029" y="19063"/>
                        <a:pt x="237631" y="14036"/>
                        <a:pt x="276260" y="37319"/>
                      </a:cubicBezTo>
                      <a:cubicBezTo>
                        <a:pt x="314889" y="60602"/>
                        <a:pt x="414373" y="141036"/>
                        <a:pt x="430248" y="153207"/>
                      </a:cubicBezTo>
                      <a:cubicBezTo>
                        <a:pt x="446123" y="165378"/>
                        <a:pt x="374156" y="104259"/>
                        <a:pt x="371510" y="110344"/>
                      </a:cubicBezTo>
                      <a:cubicBezTo>
                        <a:pt x="368864" y="116429"/>
                        <a:pt x="407494" y="176490"/>
                        <a:pt x="414373" y="189719"/>
                      </a:cubicBezTo>
                      <a:cubicBezTo>
                        <a:pt x="421252" y="202948"/>
                        <a:pt x="407229" y="179400"/>
                        <a:pt x="412785" y="189719"/>
                      </a:cubicBezTo>
                      <a:cubicBezTo>
                        <a:pt x="418341" y="200038"/>
                        <a:pt x="440831" y="239726"/>
                        <a:pt x="447710" y="251632"/>
                      </a:cubicBezTo>
                      <a:cubicBezTo>
                        <a:pt x="454589" y="263538"/>
                        <a:pt x="450620" y="234963"/>
                        <a:pt x="454060" y="261157"/>
                      </a:cubicBezTo>
                      <a:cubicBezTo>
                        <a:pt x="457500" y="287351"/>
                        <a:pt x="467819" y="379955"/>
                        <a:pt x="468348" y="408794"/>
                      </a:cubicBezTo>
                      <a:cubicBezTo>
                        <a:pt x="468877" y="437633"/>
                        <a:pt x="460410" y="427315"/>
                        <a:pt x="457235" y="434194"/>
                      </a:cubicBezTo>
                      <a:cubicBezTo>
                        <a:pt x="454060" y="441073"/>
                        <a:pt x="459087" y="425992"/>
                        <a:pt x="449298" y="450069"/>
                      </a:cubicBezTo>
                      <a:cubicBezTo>
                        <a:pt x="439509" y="474146"/>
                        <a:pt x="409081" y="562782"/>
                        <a:pt x="398498" y="578657"/>
                      </a:cubicBezTo>
                      <a:cubicBezTo>
                        <a:pt x="387915" y="594532"/>
                        <a:pt x="405113" y="531032"/>
                        <a:pt x="385798" y="545319"/>
                      </a:cubicBezTo>
                      <a:cubicBezTo>
                        <a:pt x="366483" y="559606"/>
                        <a:pt x="315154" y="635807"/>
                        <a:pt x="282610" y="664382"/>
                      </a:cubicBezTo>
                      <a:cubicBezTo>
                        <a:pt x="250066" y="692957"/>
                        <a:pt x="210643" y="708038"/>
                        <a:pt x="190535" y="716769"/>
                      </a:cubicBezTo>
                      <a:cubicBezTo>
                        <a:pt x="170427" y="725500"/>
                        <a:pt x="132327" y="736084"/>
                        <a:pt x="161960" y="716769"/>
                      </a:cubicBezTo>
                      <a:cubicBezTo>
                        <a:pt x="191593" y="697455"/>
                        <a:pt x="339231" y="609084"/>
                        <a:pt x="368335" y="600882"/>
                      </a:cubicBezTo>
                      <a:cubicBezTo>
                        <a:pt x="397439" y="592680"/>
                        <a:pt x="328648" y="677876"/>
                        <a:pt x="336585" y="667557"/>
                      </a:cubicBezTo>
                      <a:cubicBezTo>
                        <a:pt x="344522" y="657238"/>
                        <a:pt x="391618" y="582361"/>
                        <a:pt x="415960" y="538969"/>
                      </a:cubicBezTo>
                      <a:cubicBezTo>
                        <a:pt x="440302" y="495577"/>
                        <a:pt x="471523" y="431549"/>
                        <a:pt x="482635" y="407207"/>
                      </a:cubicBezTo>
                      <a:cubicBezTo>
                        <a:pt x="493747" y="382865"/>
                        <a:pt x="492689" y="398475"/>
                        <a:pt x="482635" y="392919"/>
                      </a:cubicBezTo>
                      <a:cubicBezTo>
                        <a:pt x="472581" y="387363"/>
                        <a:pt x="427602" y="389744"/>
                        <a:pt x="422310" y="373869"/>
                      </a:cubicBezTo>
                      <a:cubicBezTo>
                        <a:pt x="417018" y="357994"/>
                        <a:pt x="448768" y="314602"/>
                        <a:pt x="450885" y="297669"/>
                      </a:cubicBezTo>
                      <a:cubicBezTo>
                        <a:pt x="453002" y="280736"/>
                        <a:pt x="443212" y="302167"/>
                        <a:pt x="435010" y="272269"/>
                      </a:cubicBezTo>
                      <a:cubicBezTo>
                        <a:pt x="426808" y="242371"/>
                        <a:pt x="417283" y="145270"/>
                        <a:pt x="401673" y="118282"/>
                      </a:cubicBezTo>
                      <a:cubicBezTo>
                        <a:pt x="386063" y="91294"/>
                        <a:pt x="357752" y="119075"/>
                        <a:pt x="341348" y="110344"/>
                      </a:cubicBezTo>
                      <a:cubicBezTo>
                        <a:pt x="324944" y="101613"/>
                        <a:pt x="315154" y="78065"/>
                        <a:pt x="303248" y="65894"/>
                      </a:cubicBezTo>
                      <a:cubicBezTo>
                        <a:pt x="291342" y="53723"/>
                        <a:pt x="276789" y="45257"/>
                        <a:pt x="269910" y="37319"/>
                      </a:cubicBezTo>
                      <a:cubicBezTo>
                        <a:pt x="263031" y="29381"/>
                        <a:pt x="307481" y="21709"/>
                        <a:pt x="261973" y="18269"/>
                      </a:cubicBezTo>
                      <a:lnTo>
                        <a:pt x="35" y="807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1" name="フリーフォーム: 図形 600">
                  <a:extLst>
                    <a:ext uri="{FF2B5EF4-FFF2-40B4-BE49-F238E27FC236}">
                      <a16:creationId xmlns:a16="http://schemas.microsoft.com/office/drawing/2014/main" id="{212E2333-7C2A-4627-9BA5-1C3FBA794B2E}"/>
                    </a:ext>
                  </a:extLst>
                </p:cNvPr>
                <p:cNvSpPr/>
                <p:nvPr/>
              </p:nvSpPr>
              <p:spPr>
                <a:xfrm>
                  <a:off x="4627196" y="4700302"/>
                  <a:ext cx="156747" cy="206281"/>
                </a:xfrm>
                <a:custGeom>
                  <a:avLst/>
                  <a:gdLst>
                    <a:gd name="connsiteX0" fmla="*/ 38467 w 156747"/>
                    <a:gd name="connsiteY0" fmla="*/ 286 h 206281"/>
                    <a:gd name="connsiteX1" fmla="*/ 151179 w 156747"/>
                    <a:gd name="connsiteY1" fmla="*/ 92361 h 206281"/>
                    <a:gd name="connsiteX2" fmla="*/ 140067 w 156747"/>
                    <a:gd name="connsiteY2" fmla="*/ 90773 h 206281"/>
                    <a:gd name="connsiteX3" fmla="*/ 144829 w 156747"/>
                    <a:gd name="connsiteY3" fmla="*/ 139986 h 206281"/>
                    <a:gd name="connsiteX4" fmla="*/ 135304 w 156747"/>
                    <a:gd name="connsiteY4" fmla="*/ 143161 h 206281"/>
                    <a:gd name="connsiteX5" fmla="*/ 108317 w 156747"/>
                    <a:gd name="connsiteY5" fmla="*/ 173323 h 206281"/>
                    <a:gd name="connsiteX6" fmla="*/ 367 w 156747"/>
                    <a:gd name="connsiteY6" fmla="*/ 203486 h 206281"/>
                    <a:gd name="connsiteX7" fmla="*/ 74979 w 156747"/>
                    <a:gd name="connsiteY7" fmla="*/ 201898 h 206281"/>
                    <a:gd name="connsiteX8" fmla="*/ 127367 w 156747"/>
                    <a:gd name="connsiteY8" fmla="*/ 176498 h 206281"/>
                    <a:gd name="connsiteX9" fmla="*/ 146417 w 156747"/>
                    <a:gd name="connsiteY9" fmla="*/ 125698 h 206281"/>
                    <a:gd name="connsiteX10" fmla="*/ 128954 w 156747"/>
                    <a:gd name="connsiteY10" fmla="*/ 65373 h 206281"/>
                    <a:gd name="connsiteX11" fmla="*/ 38467 w 156747"/>
                    <a:gd name="connsiteY11" fmla="*/ 286 h 206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47" h="206281">
                      <a:moveTo>
                        <a:pt x="38467" y="286"/>
                      </a:moveTo>
                      <a:cubicBezTo>
                        <a:pt x="42171" y="4784"/>
                        <a:pt x="134246" y="77280"/>
                        <a:pt x="151179" y="92361"/>
                      </a:cubicBezTo>
                      <a:cubicBezTo>
                        <a:pt x="168112" y="107442"/>
                        <a:pt x="141125" y="82836"/>
                        <a:pt x="140067" y="90773"/>
                      </a:cubicBezTo>
                      <a:cubicBezTo>
                        <a:pt x="139009" y="98710"/>
                        <a:pt x="145623" y="131255"/>
                        <a:pt x="144829" y="139986"/>
                      </a:cubicBezTo>
                      <a:cubicBezTo>
                        <a:pt x="144035" y="148717"/>
                        <a:pt x="141389" y="137605"/>
                        <a:pt x="135304" y="143161"/>
                      </a:cubicBezTo>
                      <a:cubicBezTo>
                        <a:pt x="129219" y="148717"/>
                        <a:pt x="130807" y="163269"/>
                        <a:pt x="108317" y="173323"/>
                      </a:cubicBezTo>
                      <a:cubicBezTo>
                        <a:pt x="85828" y="183377"/>
                        <a:pt x="5923" y="198724"/>
                        <a:pt x="367" y="203486"/>
                      </a:cubicBezTo>
                      <a:cubicBezTo>
                        <a:pt x="-5189" y="208249"/>
                        <a:pt x="53812" y="206396"/>
                        <a:pt x="74979" y="201898"/>
                      </a:cubicBezTo>
                      <a:cubicBezTo>
                        <a:pt x="96146" y="197400"/>
                        <a:pt x="115461" y="189198"/>
                        <a:pt x="127367" y="176498"/>
                      </a:cubicBezTo>
                      <a:cubicBezTo>
                        <a:pt x="139273" y="163798"/>
                        <a:pt x="146153" y="144219"/>
                        <a:pt x="146417" y="125698"/>
                      </a:cubicBezTo>
                      <a:cubicBezTo>
                        <a:pt x="146681" y="107177"/>
                        <a:pt x="146152" y="85217"/>
                        <a:pt x="128954" y="65373"/>
                      </a:cubicBezTo>
                      <a:cubicBezTo>
                        <a:pt x="111756" y="45529"/>
                        <a:pt x="34763" y="-4212"/>
                        <a:pt x="38467" y="286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2" name="フリーフォーム: 図形 601">
                  <a:extLst>
                    <a:ext uri="{FF2B5EF4-FFF2-40B4-BE49-F238E27FC236}">
                      <a16:creationId xmlns:a16="http://schemas.microsoft.com/office/drawing/2014/main" id="{A1CBB07A-B056-4AC3-9A79-A1606AF67311}"/>
                    </a:ext>
                  </a:extLst>
                </p:cNvPr>
                <p:cNvSpPr/>
                <p:nvPr/>
              </p:nvSpPr>
              <p:spPr>
                <a:xfrm>
                  <a:off x="4559835" y="4693212"/>
                  <a:ext cx="223305" cy="232006"/>
                </a:xfrm>
                <a:custGeom>
                  <a:avLst/>
                  <a:gdLst>
                    <a:gd name="connsiteX0" fmla="*/ 223303 w 223305"/>
                    <a:gd name="connsiteY0" fmla="*/ 94688 h 232006"/>
                    <a:gd name="connsiteX1" fmla="*/ 123290 w 223305"/>
                    <a:gd name="connsiteY1" fmla="*/ 13726 h 232006"/>
                    <a:gd name="connsiteX2" fmla="*/ 51853 w 223305"/>
                    <a:gd name="connsiteY2" fmla="*/ 16901 h 232006"/>
                    <a:gd name="connsiteX3" fmla="*/ 93128 w 223305"/>
                    <a:gd name="connsiteY3" fmla="*/ 20076 h 232006"/>
                    <a:gd name="connsiteX4" fmla="*/ 32803 w 223305"/>
                    <a:gd name="connsiteY4" fmla="*/ 56588 h 232006"/>
                    <a:gd name="connsiteX5" fmla="*/ 24865 w 223305"/>
                    <a:gd name="connsiteY5" fmla="*/ 99451 h 232006"/>
                    <a:gd name="connsiteX6" fmla="*/ 18515 w 223305"/>
                    <a:gd name="connsiteY6" fmla="*/ 99451 h 232006"/>
                    <a:gd name="connsiteX7" fmla="*/ 24865 w 223305"/>
                    <a:gd name="connsiteY7" fmla="*/ 155013 h 232006"/>
                    <a:gd name="connsiteX8" fmla="*/ 102653 w 223305"/>
                    <a:gd name="connsiteY8" fmla="*/ 226451 h 232006"/>
                    <a:gd name="connsiteX9" fmla="*/ 109003 w 223305"/>
                    <a:gd name="connsiteY9" fmla="*/ 220101 h 232006"/>
                    <a:gd name="connsiteX10" fmla="*/ 23278 w 223305"/>
                    <a:gd name="connsiteY10" fmla="*/ 162951 h 232006"/>
                    <a:gd name="connsiteX11" fmla="*/ 2640 w 223305"/>
                    <a:gd name="connsiteY11" fmla="*/ 121676 h 232006"/>
                    <a:gd name="connsiteX12" fmla="*/ 70903 w 223305"/>
                    <a:gd name="connsiteY12" fmla="*/ 8963 h 232006"/>
                    <a:gd name="connsiteX13" fmla="*/ 112178 w 223305"/>
                    <a:gd name="connsiteY13" fmla="*/ 7376 h 232006"/>
                    <a:gd name="connsiteX14" fmla="*/ 120115 w 223305"/>
                    <a:gd name="connsiteY14" fmla="*/ 10551 h 232006"/>
                    <a:gd name="connsiteX15" fmla="*/ 223303 w 223305"/>
                    <a:gd name="connsiteY15" fmla="*/ 94688 h 23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305" h="232006">
                      <a:moveTo>
                        <a:pt x="223303" y="94688"/>
                      </a:moveTo>
                      <a:cubicBezTo>
                        <a:pt x="223832" y="95217"/>
                        <a:pt x="151865" y="26690"/>
                        <a:pt x="123290" y="13726"/>
                      </a:cubicBezTo>
                      <a:cubicBezTo>
                        <a:pt x="94715" y="761"/>
                        <a:pt x="56880" y="15843"/>
                        <a:pt x="51853" y="16901"/>
                      </a:cubicBezTo>
                      <a:cubicBezTo>
                        <a:pt x="46826" y="17959"/>
                        <a:pt x="96303" y="13461"/>
                        <a:pt x="93128" y="20076"/>
                      </a:cubicBezTo>
                      <a:cubicBezTo>
                        <a:pt x="89953" y="26691"/>
                        <a:pt x="44180" y="43359"/>
                        <a:pt x="32803" y="56588"/>
                      </a:cubicBezTo>
                      <a:cubicBezTo>
                        <a:pt x="21426" y="69817"/>
                        <a:pt x="27246" y="92307"/>
                        <a:pt x="24865" y="99451"/>
                      </a:cubicBezTo>
                      <a:cubicBezTo>
                        <a:pt x="22484" y="106595"/>
                        <a:pt x="18515" y="90191"/>
                        <a:pt x="18515" y="99451"/>
                      </a:cubicBezTo>
                      <a:cubicBezTo>
                        <a:pt x="18515" y="108711"/>
                        <a:pt x="10842" y="133846"/>
                        <a:pt x="24865" y="155013"/>
                      </a:cubicBezTo>
                      <a:cubicBezTo>
                        <a:pt x="38888" y="176180"/>
                        <a:pt x="88630" y="215603"/>
                        <a:pt x="102653" y="226451"/>
                      </a:cubicBezTo>
                      <a:cubicBezTo>
                        <a:pt x="116676" y="237299"/>
                        <a:pt x="122232" y="230684"/>
                        <a:pt x="109003" y="220101"/>
                      </a:cubicBezTo>
                      <a:cubicBezTo>
                        <a:pt x="95774" y="209518"/>
                        <a:pt x="41005" y="179355"/>
                        <a:pt x="23278" y="162951"/>
                      </a:cubicBezTo>
                      <a:cubicBezTo>
                        <a:pt x="5551" y="146547"/>
                        <a:pt x="-5298" y="147341"/>
                        <a:pt x="2640" y="121676"/>
                      </a:cubicBezTo>
                      <a:cubicBezTo>
                        <a:pt x="10577" y="96011"/>
                        <a:pt x="52647" y="28013"/>
                        <a:pt x="70903" y="8963"/>
                      </a:cubicBezTo>
                      <a:cubicBezTo>
                        <a:pt x="89159" y="-10087"/>
                        <a:pt x="103976" y="7111"/>
                        <a:pt x="112178" y="7376"/>
                      </a:cubicBezTo>
                      <a:cubicBezTo>
                        <a:pt x="120380" y="7641"/>
                        <a:pt x="102388" y="-2149"/>
                        <a:pt x="120115" y="10551"/>
                      </a:cubicBezTo>
                      <a:cubicBezTo>
                        <a:pt x="137842" y="23251"/>
                        <a:pt x="222774" y="94159"/>
                        <a:pt x="223303" y="9468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3" name="フリーフォーム: 図形 602">
                  <a:extLst>
                    <a:ext uri="{FF2B5EF4-FFF2-40B4-BE49-F238E27FC236}">
                      <a16:creationId xmlns:a16="http://schemas.microsoft.com/office/drawing/2014/main" id="{69F55CAF-178C-4CE1-AA78-0F8F9277A33F}"/>
                    </a:ext>
                  </a:extLst>
                </p:cNvPr>
                <p:cNvSpPr/>
                <p:nvPr/>
              </p:nvSpPr>
              <p:spPr>
                <a:xfrm>
                  <a:off x="4587051" y="4711423"/>
                  <a:ext cx="175155" cy="187962"/>
                </a:xfrm>
                <a:custGeom>
                  <a:avLst/>
                  <a:gdLst>
                    <a:gd name="connsiteX0" fmla="*/ 80199 w 175155"/>
                    <a:gd name="connsiteY0" fmla="*/ 277 h 187962"/>
                    <a:gd name="connsiteX1" fmla="*/ 5587 w 175155"/>
                    <a:gd name="connsiteY1" fmla="*/ 73302 h 187962"/>
                    <a:gd name="connsiteX2" fmla="*/ 7174 w 175155"/>
                    <a:gd name="connsiteY2" fmla="*/ 90765 h 187962"/>
                    <a:gd name="connsiteX3" fmla="*/ 21462 w 175155"/>
                    <a:gd name="connsiteY3" fmla="*/ 128865 h 187962"/>
                    <a:gd name="connsiteX4" fmla="*/ 65912 w 175155"/>
                    <a:gd name="connsiteY4" fmla="*/ 187602 h 187962"/>
                    <a:gd name="connsiteX5" fmla="*/ 50037 w 175155"/>
                    <a:gd name="connsiteY5" fmla="*/ 154265 h 187962"/>
                    <a:gd name="connsiteX6" fmla="*/ 97662 w 175155"/>
                    <a:gd name="connsiteY6" fmla="*/ 168552 h 187962"/>
                    <a:gd name="connsiteX7" fmla="*/ 148462 w 175155"/>
                    <a:gd name="connsiteY7" fmla="*/ 151090 h 187962"/>
                    <a:gd name="connsiteX8" fmla="*/ 170687 w 175155"/>
                    <a:gd name="connsiteY8" fmla="*/ 127277 h 187962"/>
                    <a:gd name="connsiteX9" fmla="*/ 61149 w 175155"/>
                    <a:gd name="connsiteY9" fmla="*/ 170140 h 187962"/>
                    <a:gd name="connsiteX10" fmla="*/ 30987 w 175155"/>
                    <a:gd name="connsiteY10" fmla="*/ 151090 h 187962"/>
                    <a:gd name="connsiteX11" fmla="*/ 15112 w 175155"/>
                    <a:gd name="connsiteY11" fmla="*/ 98702 h 187962"/>
                    <a:gd name="connsiteX12" fmla="*/ 15112 w 175155"/>
                    <a:gd name="connsiteY12" fmla="*/ 49490 h 187962"/>
                    <a:gd name="connsiteX13" fmla="*/ 80199 w 175155"/>
                    <a:gd name="connsiteY13" fmla="*/ 277 h 187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5155" h="187962">
                      <a:moveTo>
                        <a:pt x="80199" y="277"/>
                      </a:moveTo>
                      <a:cubicBezTo>
                        <a:pt x="78612" y="4246"/>
                        <a:pt x="17758" y="58221"/>
                        <a:pt x="5587" y="73302"/>
                      </a:cubicBezTo>
                      <a:cubicBezTo>
                        <a:pt x="-6584" y="88383"/>
                        <a:pt x="4528" y="81505"/>
                        <a:pt x="7174" y="90765"/>
                      </a:cubicBezTo>
                      <a:cubicBezTo>
                        <a:pt x="9820" y="100026"/>
                        <a:pt x="11672" y="112726"/>
                        <a:pt x="21462" y="128865"/>
                      </a:cubicBezTo>
                      <a:cubicBezTo>
                        <a:pt x="31252" y="145005"/>
                        <a:pt x="61150" y="183369"/>
                        <a:pt x="65912" y="187602"/>
                      </a:cubicBezTo>
                      <a:cubicBezTo>
                        <a:pt x="70674" y="191835"/>
                        <a:pt x="44745" y="157440"/>
                        <a:pt x="50037" y="154265"/>
                      </a:cubicBezTo>
                      <a:cubicBezTo>
                        <a:pt x="55329" y="151090"/>
                        <a:pt x="81258" y="169081"/>
                        <a:pt x="97662" y="168552"/>
                      </a:cubicBezTo>
                      <a:cubicBezTo>
                        <a:pt x="114066" y="168023"/>
                        <a:pt x="136291" y="157969"/>
                        <a:pt x="148462" y="151090"/>
                      </a:cubicBezTo>
                      <a:cubicBezTo>
                        <a:pt x="160633" y="144211"/>
                        <a:pt x="185239" y="124102"/>
                        <a:pt x="170687" y="127277"/>
                      </a:cubicBezTo>
                      <a:cubicBezTo>
                        <a:pt x="156135" y="130452"/>
                        <a:pt x="84432" y="166171"/>
                        <a:pt x="61149" y="170140"/>
                      </a:cubicBezTo>
                      <a:cubicBezTo>
                        <a:pt x="37866" y="174109"/>
                        <a:pt x="38660" y="162996"/>
                        <a:pt x="30987" y="151090"/>
                      </a:cubicBezTo>
                      <a:cubicBezTo>
                        <a:pt x="23314" y="139184"/>
                        <a:pt x="17758" y="115635"/>
                        <a:pt x="15112" y="98702"/>
                      </a:cubicBezTo>
                      <a:cubicBezTo>
                        <a:pt x="12466" y="81769"/>
                        <a:pt x="8233" y="62984"/>
                        <a:pt x="15112" y="49490"/>
                      </a:cubicBezTo>
                      <a:cubicBezTo>
                        <a:pt x="21991" y="35996"/>
                        <a:pt x="81786" y="-3692"/>
                        <a:pt x="80199" y="277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605" name="フリーフォーム: 図形 604">
              <a:extLst>
                <a:ext uri="{FF2B5EF4-FFF2-40B4-BE49-F238E27FC236}">
                  <a16:creationId xmlns:a16="http://schemas.microsoft.com/office/drawing/2014/main" id="{412A14CB-88F1-4A3D-AC35-4B13C259B42A}"/>
                </a:ext>
              </a:extLst>
            </p:cNvPr>
            <p:cNvSpPr/>
            <p:nvPr/>
          </p:nvSpPr>
          <p:spPr>
            <a:xfrm>
              <a:off x="5233150" y="4202760"/>
              <a:ext cx="46875" cy="947214"/>
            </a:xfrm>
            <a:custGeom>
              <a:avLst/>
              <a:gdLst>
                <a:gd name="connsiteX0" fmla="*/ 37350 w 46875"/>
                <a:gd name="connsiteY0" fmla="*/ 40628 h 947214"/>
                <a:gd name="connsiteX1" fmla="*/ 46875 w 46875"/>
                <a:gd name="connsiteY1" fmla="*/ 635940 h 947214"/>
                <a:gd name="connsiteX2" fmla="*/ 37350 w 46875"/>
                <a:gd name="connsiteY2" fmla="*/ 361303 h 947214"/>
                <a:gd name="connsiteX3" fmla="*/ 7188 w 46875"/>
                <a:gd name="connsiteY3" fmla="*/ 250178 h 947214"/>
                <a:gd name="connsiteX4" fmla="*/ 7188 w 46875"/>
                <a:gd name="connsiteY4" fmla="*/ 729603 h 947214"/>
                <a:gd name="connsiteX5" fmla="*/ 4013 w 46875"/>
                <a:gd name="connsiteY5" fmla="*/ 937565 h 947214"/>
                <a:gd name="connsiteX6" fmla="*/ 8775 w 46875"/>
                <a:gd name="connsiteY6" fmla="*/ 831203 h 947214"/>
                <a:gd name="connsiteX7" fmla="*/ 838 w 46875"/>
                <a:gd name="connsiteY7" fmla="*/ 139053 h 947214"/>
                <a:gd name="connsiteX8" fmla="*/ 37350 w 46875"/>
                <a:gd name="connsiteY8" fmla="*/ 40628 h 94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75" h="947214">
                  <a:moveTo>
                    <a:pt x="37350" y="40628"/>
                  </a:moveTo>
                  <a:cubicBezTo>
                    <a:pt x="45023" y="123442"/>
                    <a:pt x="46875" y="582494"/>
                    <a:pt x="46875" y="635940"/>
                  </a:cubicBezTo>
                  <a:cubicBezTo>
                    <a:pt x="46875" y="689386"/>
                    <a:pt x="43964" y="425597"/>
                    <a:pt x="37350" y="361303"/>
                  </a:cubicBezTo>
                  <a:cubicBezTo>
                    <a:pt x="30736" y="297009"/>
                    <a:pt x="12215" y="188795"/>
                    <a:pt x="7188" y="250178"/>
                  </a:cubicBezTo>
                  <a:cubicBezTo>
                    <a:pt x="2161" y="311561"/>
                    <a:pt x="7717" y="615039"/>
                    <a:pt x="7188" y="729603"/>
                  </a:cubicBezTo>
                  <a:cubicBezTo>
                    <a:pt x="6659" y="844167"/>
                    <a:pt x="3748" y="920632"/>
                    <a:pt x="4013" y="937565"/>
                  </a:cubicBezTo>
                  <a:cubicBezTo>
                    <a:pt x="4277" y="954498"/>
                    <a:pt x="9304" y="964288"/>
                    <a:pt x="8775" y="831203"/>
                  </a:cubicBezTo>
                  <a:cubicBezTo>
                    <a:pt x="8246" y="698118"/>
                    <a:pt x="-3131" y="271080"/>
                    <a:pt x="838" y="139053"/>
                  </a:cubicBezTo>
                  <a:cubicBezTo>
                    <a:pt x="4807" y="7026"/>
                    <a:pt x="29677" y="-42186"/>
                    <a:pt x="37350" y="4062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: 図形 605">
              <a:extLst>
                <a:ext uri="{FF2B5EF4-FFF2-40B4-BE49-F238E27FC236}">
                  <a16:creationId xmlns:a16="http://schemas.microsoft.com/office/drawing/2014/main" id="{89F26F11-CC0B-4566-926B-4769B052D44A}"/>
                </a:ext>
              </a:extLst>
            </p:cNvPr>
            <p:cNvSpPr/>
            <p:nvPr/>
          </p:nvSpPr>
          <p:spPr>
            <a:xfrm>
              <a:off x="5221268" y="4394236"/>
              <a:ext cx="47767" cy="1041828"/>
            </a:xfrm>
            <a:custGeom>
              <a:avLst/>
              <a:gdLst>
                <a:gd name="connsiteX0" fmla="*/ 47645 w 47767"/>
                <a:gd name="connsiteY0" fmla="*/ 79339 h 1041828"/>
                <a:gd name="connsiteX1" fmla="*/ 36532 w 47767"/>
                <a:gd name="connsiteY1" fmla="*/ 979452 h 1041828"/>
                <a:gd name="connsiteX2" fmla="*/ 31770 w 47767"/>
                <a:gd name="connsiteY2" fmla="*/ 922302 h 1041828"/>
                <a:gd name="connsiteX3" fmla="*/ 20 w 47767"/>
                <a:gd name="connsiteY3" fmla="*/ 582577 h 1041828"/>
                <a:gd name="connsiteX4" fmla="*/ 27007 w 47767"/>
                <a:gd name="connsiteY4" fmla="*/ 19014 h 1041828"/>
                <a:gd name="connsiteX5" fmla="*/ 28595 w 47767"/>
                <a:gd name="connsiteY5" fmla="*/ 130139 h 1041828"/>
                <a:gd name="connsiteX6" fmla="*/ 47645 w 47767"/>
                <a:gd name="connsiteY6" fmla="*/ 79339 h 104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67" h="1041828">
                  <a:moveTo>
                    <a:pt x="47645" y="79339"/>
                  </a:moveTo>
                  <a:cubicBezTo>
                    <a:pt x="48968" y="220891"/>
                    <a:pt x="39178" y="838958"/>
                    <a:pt x="36532" y="979452"/>
                  </a:cubicBezTo>
                  <a:cubicBezTo>
                    <a:pt x="33886" y="1119946"/>
                    <a:pt x="37855" y="988448"/>
                    <a:pt x="31770" y="922302"/>
                  </a:cubicBezTo>
                  <a:cubicBezTo>
                    <a:pt x="25685" y="856156"/>
                    <a:pt x="814" y="733125"/>
                    <a:pt x="20" y="582577"/>
                  </a:cubicBezTo>
                  <a:cubicBezTo>
                    <a:pt x="-774" y="432029"/>
                    <a:pt x="22245" y="94420"/>
                    <a:pt x="27007" y="19014"/>
                  </a:cubicBezTo>
                  <a:cubicBezTo>
                    <a:pt x="31769" y="-56392"/>
                    <a:pt x="25684" y="115852"/>
                    <a:pt x="28595" y="130139"/>
                  </a:cubicBezTo>
                  <a:cubicBezTo>
                    <a:pt x="31505" y="144427"/>
                    <a:pt x="46322" y="-62213"/>
                    <a:pt x="47645" y="7933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: 図形 606">
              <a:extLst>
                <a:ext uri="{FF2B5EF4-FFF2-40B4-BE49-F238E27FC236}">
                  <a16:creationId xmlns:a16="http://schemas.microsoft.com/office/drawing/2014/main" id="{FD541B7D-E545-4403-B637-4B15A0785375}"/>
                </a:ext>
              </a:extLst>
            </p:cNvPr>
            <p:cNvSpPr/>
            <p:nvPr/>
          </p:nvSpPr>
          <p:spPr>
            <a:xfrm>
              <a:off x="5179385" y="4979069"/>
              <a:ext cx="251453" cy="794269"/>
            </a:xfrm>
            <a:custGeom>
              <a:avLst/>
              <a:gdLst>
                <a:gd name="connsiteX0" fmla="*/ 81590 w 251453"/>
                <a:gd name="connsiteY0" fmla="*/ 170781 h 794269"/>
                <a:gd name="connsiteX1" fmla="*/ 73653 w 251453"/>
                <a:gd name="connsiteY1" fmla="*/ 753394 h 794269"/>
                <a:gd name="connsiteX2" fmla="*/ 59365 w 251453"/>
                <a:gd name="connsiteY2" fmla="*/ 745456 h 794269"/>
                <a:gd name="connsiteX3" fmla="*/ 29203 w 251453"/>
                <a:gd name="connsiteY3" fmla="*/ 745456 h 794269"/>
                <a:gd name="connsiteX4" fmla="*/ 251453 w 251453"/>
                <a:gd name="connsiteY4" fmla="*/ 750219 h 794269"/>
                <a:gd name="connsiteX5" fmla="*/ 14915 w 251453"/>
                <a:gd name="connsiteY5" fmla="*/ 748631 h 794269"/>
                <a:gd name="connsiteX6" fmla="*/ 27615 w 251453"/>
                <a:gd name="connsiteY6" fmla="*/ 727994 h 794269"/>
                <a:gd name="connsiteX7" fmla="*/ 53015 w 251453"/>
                <a:gd name="connsiteY7" fmla="*/ 535906 h 794269"/>
                <a:gd name="connsiteX8" fmla="*/ 29203 w 251453"/>
                <a:gd name="connsiteY8" fmla="*/ 226344 h 794269"/>
                <a:gd name="connsiteX9" fmla="*/ 48253 w 251453"/>
                <a:gd name="connsiteY9" fmla="*/ 919 h 794269"/>
                <a:gd name="connsiteX10" fmla="*/ 81590 w 251453"/>
                <a:gd name="connsiteY10" fmla="*/ 170781 h 79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3" h="794269">
                  <a:moveTo>
                    <a:pt x="81590" y="170781"/>
                  </a:moveTo>
                  <a:cubicBezTo>
                    <a:pt x="85823" y="296193"/>
                    <a:pt x="77357" y="657615"/>
                    <a:pt x="73653" y="753394"/>
                  </a:cubicBezTo>
                  <a:cubicBezTo>
                    <a:pt x="69949" y="849173"/>
                    <a:pt x="66773" y="746779"/>
                    <a:pt x="59365" y="745456"/>
                  </a:cubicBezTo>
                  <a:cubicBezTo>
                    <a:pt x="51957" y="744133"/>
                    <a:pt x="29203" y="745456"/>
                    <a:pt x="29203" y="745456"/>
                  </a:cubicBezTo>
                  <a:lnTo>
                    <a:pt x="251453" y="750219"/>
                  </a:lnTo>
                  <a:cubicBezTo>
                    <a:pt x="249072" y="750748"/>
                    <a:pt x="52221" y="752335"/>
                    <a:pt x="14915" y="748631"/>
                  </a:cubicBezTo>
                  <a:cubicBezTo>
                    <a:pt x="-22391" y="744927"/>
                    <a:pt x="21265" y="763448"/>
                    <a:pt x="27615" y="727994"/>
                  </a:cubicBezTo>
                  <a:cubicBezTo>
                    <a:pt x="33965" y="692540"/>
                    <a:pt x="52750" y="619514"/>
                    <a:pt x="53015" y="535906"/>
                  </a:cubicBezTo>
                  <a:cubicBezTo>
                    <a:pt x="53280" y="452298"/>
                    <a:pt x="29997" y="315508"/>
                    <a:pt x="29203" y="226344"/>
                  </a:cubicBezTo>
                  <a:cubicBezTo>
                    <a:pt x="28409" y="137180"/>
                    <a:pt x="39786" y="9650"/>
                    <a:pt x="48253" y="919"/>
                  </a:cubicBezTo>
                  <a:cubicBezTo>
                    <a:pt x="56720" y="-7812"/>
                    <a:pt x="77357" y="45369"/>
                    <a:pt x="81590" y="17078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: 図形 607">
              <a:extLst>
                <a:ext uri="{FF2B5EF4-FFF2-40B4-BE49-F238E27FC236}">
                  <a16:creationId xmlns:a16="http://schemas.microsoft.com/office/drawing/2014/main" id="{ED204948-4CC6-4445-B65D-44F2445CE4EA}"/>
                </a:ext>
              </a:extLst>
            </p:cNvPr>
            <p:cNvSpPr/>
            <p:nvPr/>
          </p:nvSpPr>
          <p:spPr>
            <a:xfrm>
              <a:off x="5250528" y="4187382"/>
              <a:ext cx="91517" cy="408833"/>
            </a:xfrm>
            <a:custGeom>
              <a:avLst/>
              <a:gdLst>
                <a:gd name="connsiteX0" fmla="*/ 91410 w 91517"/>
                <a:gd name="connsiteY0" fmla="*/ 443 h 408833"/>
                <a:gd name="connsiteX1" fmla="*/ 922 w 91517"/>
                <a:gd name="connsiteY1" fmla="*/ 27431 h 408833"/>
                <a:gd name="connsiteX2" fmla="*/ 43785 w 91517"/>
                <a:gd name="connsiteY2" fmla="*/ 43306 h 408833"/>
                <a:gd name="connsiteX3" fmla="*/ 31085 w 91517"/>
                <a:gd name="connsiteY3" fmla="*/ 54418 h 408833"/>
                <a:gd name="connsiteX4" fmla="*/ 29497 w 91517"/>
                <a:gd name="connsiteY4" fmla="*/ 122681 h 408833"/>
                <a:gd name="connsiteX5" fmla="*/ 19972 w 91517"/>
                <a:gd name="connsiteY5" fmla="*/ 405256 h 408833"/>
                <a:gd name="connsiteX6" fmla="*/ 23147 w 91517"/>
                <a:gd name="connsiteY6" fmla="*/ 267143 h 408833"/>
                <a:gd name="connsiteX7" fmla="*/ 19972 w 91517"/>
                <a:gd name="connsiteY7" fmla="*/ 51243 h 408833"/>
                <a:gd name="connsiteX8" fmla="*/ 91410 w 91517"/>
                <a:gd name="connsiteY8" fmla="*/ 443 h 40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517" h="408833">
                  <a:moveTo>
                    <a:pt x="91410" y="443"/>
                  </a:moveTo>
                  <a:cubicBezTo>
                    <a:pt x="88235" y="-3526"/>
                    <a:pt x="8859" y="20287"/>
                    <a:pt x="922" y="27431"/>
                  </a:cubicBezTo>
                  <a:cubicBezTo>
                    <a:pt x="-7016" y="34575"/>
                    <a:pt x="38758" y="38808"/>
                    <a:pt x="43785" y="43306"/>
                  </a:cubicBezTo>
                  <a:cubicBezTo>
                    <a:pt x="48812" y="47804"/>
                    <a:pt x="33466" y="41189"/>
                    <a:pt x="31085" y="54418"/>
                  </a:cubicBezTo>
                  <a:cubicBezTo>
                    <a:pt x="28704" y="67647"/>
                    <a:pt x="31349" y="64208"/>
                    <a:pt x="29497" y="122681"/>
                  </a:cubicBezTo>
                  <a:cubicBezTo>
                    <a:pt x="27645" y="181154"/>
                    <a:pt x="21030" y="381179"/>
                    <a:pt x="19972" y="405256"/>
                  </a:cubicBezTo>
                  <a:cubicBezTo>
                    <a:pt x="18914" y="429333"/>
                    <a:pt x="23147" y="326145"/>
                    <a:pt x="23147" y="267143"/>
                  </a:cubicBezTo>
                  <a:cubicBezTo>
                    <a:pt x="23147" y="208141"/>
                    <a:pt x="13622" y="92518"/>
                    <a:pt x="19972" y="51243"/>
                  </a:cubicBezTo>
                  <a:cubicBezTo>
                    <a:pt x="26322" y="9968"/>
                    <a:pt x="94585" y="4412"/>
                    <a:pt x="91410" y="44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: 図形 608">
              <a:extLst>
                <a:ext uri="{FF2B5EF4-FFF2-40B4-BE49-F238E27FC236}">
                  <a16:creationId xmlns:a16="http://schemas.microsoft.com/office/drawing/2014/main" id="{27C6BF8A-79BC-4C79-A2C0-5050DAF00252}"/>
                </a:ext>
              </a:extLst>
            </p:cNvPr>
            <p:cNvSpPr/>
            <p:nvPr/>
          </p:nvSpPr>
          <p:spPr>
            <a:xfrm>
              <a:off x="5269783" y="4235720"/>
              <a:ext cx="140469" cy="314752"/>
            </a:xfrm>
            <a:custGeom>
              <a:avLst/>
              <a:gdLst>
                <a:gd name="connsiteX0" fmla="*/ 140417 w 140469"/>
                <a:gd name="connsiteY0" fmla="*/ 7668 h 314752"/>
                <a:gd name="connsiteX1" fmla="*/ 24530 w 140469"/>
                <a:gd name="connsiteY1" fmla="*/ 9255 h 314752"/>
                <a:gd name="connsiteX2" fmla="*/ 19767 w 140469"/>
                <a:gd name="connsiteY2" fmla="*/ 28305 h 314752"/>
                <a:gd name="connsiteX3" fmla="*/ 19767 w 140469"/>
                <a:gd name="connsiteY3" fmla="*/ 91805 h 314752"/>
                <a:gd name="connsiteX4" fmla="*/ 10242 w 140469"/>
                <a:gd name="connsiteY4" fmla="*/ 309293 h 314752"/>
                <a:gd name="connsiteX5" fmla="*/ 5480 w 140469"/>
                <a:gd name="connsiteY5" fmla="*/ 229918 h 314752"/>
                <a:gd name="connsiteX6" fmla="*/ 7067 w 140469"/>
                <a:gd name="connsiteY6" fmla="*/ 20368 h 314752"/>
                <a:gd name="connsiteX7" fmla="*/ 8655 w 140469"/>
                <a:gd name="connsiteY7" fmla="*/ 6080 h 314752"/>
                <a:gd name="connsiteX8" fmla="*/ 140417 w 140469"/>
                <a:gd name="connsiteY8" fmla="*/ 7668 h 314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469" h="314752">
                  <a:moveTo>
                    <a:pt x="140417" y="7668"/>
                  </a:moveTo>
                  <a:cubicBezTo>
                    <a:pt x="143063" y="8197"/>
                    <a:pt x="44638" y="5816"/>
                    <a:pt x="24530" y="9255"/>
                  </a:cubicBezTo>
                  <a:cubicBezTo>
                    <a:pt x="4422" y="12694"/>
                    <a:pt x="20561" y="14547"/>
                    <a:pt x="19767" y="28305"/>
                  </a:cubicBezTo>
                  <a:cubicBezTo>
                    <a:pt x="18973" y="42063"/>
                    <a:pt x="21354" y="44974"/>
                    <a:pt x="19767" y="91805"/>
                  </a:cubicBezTo>
                  <a:cubicBezTo>
                    <a:pt x="18180" y="138636"/>
                    <a:pt x="12623" y="286274"/>
                    <a:pt x="10242" y="309293"/>
                  </a:cubicBezTo>
                  <a:cubicBezTo>
                    <a:pt x="7861" y="332312"/>
                    <a:pt x="6009" y="278072"/>
                    <a:pt x="5480" y="229918"/>
                  </a:cubicBezTo>
                  <a:cubicBezTo>
                    <a:pt x="4951" y="181764"/>
                    <a:pt x="6538" y="57674"/>
                    <a:pt x="7067" y="20368"/>
                  </a:cubicBezTo>
                  <a:cubicBezTo>
                    <a:pt x="7596" y="-16938"/>
                    <a:pt x="-10131" y="8991"/>
                    <a:pt x="8655" y="6080"/>
                  </a:cubicBezTo>
                  <a:cubicBezTo>
                    <a:pt x="27440" y="3169"/>
                    <a:pt x="137771" y="7139"/>
                    <a:pt x="140417" y="766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1" name="フリーフォーム: 図形 610">
              <a:extLst>
                <a:ext uri="{FF2B5EF4-FFF2-40B4-BE49-F238E27FC236}">
                  <a16:creationId xmlns:a16="http://schemas.microsoft.com/office/drawing/2014/main" id="{53D2CAA9-FDDB-4350-ABD8-35588A29ACB1}"/>
                </a:ext>
              </a:extLst>
            </p:cNvPr>
            <p:cNvSpPr/>
            <p:nvPr/>
          </p:nvSpPr>
          <p:spPr>
            <a:xfrm>
              <a:off x="5288966" y="4258324"/>
              <a:ext cx="102184" cy="304254"/>
            </a:xfrm>
            <a:custGeom>
              <a:avLst/>
              <a:gdLst>
                <a:gd name="connsiteX0" fmla="*/ 102184 w 102184"/>
                <a:gd name="connsiteY0" fmla="*/ 18401 h 304254"/>
                <a:gd name="connsiteX1" fmla="*/ 21222 w 102184"/>
                <a:gd name="connsiteY1" fmla="*/ 21576 h 304254"/>
                <a:gd name="connsiteX2" fmla="*/ 25984 w 102184"/>
                <a:gd name="connsiteY2" fmla="*/ 50151 h 304254"/>
                <a:gd name="connsiteX3" fmla="*/ 19634 w 102184"/>
                <a:gd name="connsiteY3" fmla="*/ 66026 h 304254"/>
                <a:gd name="connsiteX4" fmla="*/ 14872 w 102184"/>
                <a:gd name="connsiteY4" fmla="*/ 116826 h 304254"/>
                <a:gd name="connsiteX5" fmla="*/ 10109 w 102184"/>
                <a:gd name="connsiteY5" fmla="*/ 297801 h 304254"/>
                <a:gd name="connsiteX6" fmla="*/ 5347 w 102184"/>
                <a:gd name="connsiteY6" fmla="*/ 240651 h 304254"/>
                <a:gd name="connsiteX7" fmla="*/ 584 w 102184"/>
                <a:gd name="connsiteY7" fmla="*/ 19989 h 304254"/>
                <a:gd name="connsiteX8" fmla="*/ 19634 w 102184"/>
                <a:gd name="connsiteY8" fmla="*/ 8876 h 304254"/>
                <a:gd name="connsiteX9" fmla="*/ 102184 w 102184"/>
                <a:gd name="connsiteY9" fmla="*/ 18401 h 30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184" h="304254">
                  <a:moveTo>
                    <a:pt x="102184" y="18401"/>
                  </a:moveTo>
                  <a:cubicBezTo>
                    <a:pt x="102449" y="20518"/>
                    <a:pt x="33922" y="16284"/>
                    <a:pt x="21222" y="21576"/>
                  </a:cubicBezTo>
                  <a:cubicBezTo>
                    <a:pt x="8522" y="26868"/>
                    <a:pt x="26249" y="42743"/>
                    <a:pt x="25984" y="50151"/>
                  </a:cubicBezTo>
                  <a:cubicBezTo>
                    <a:pt x="25719" y="57559"/>
                    <a:pt x="21486" y="54914"/>
                    <a:pt x="19634" y="66026"/>
                  </a:cubicBezTo>
                  <a:cubicBezTo>
                    <a:pt x="17782" y="77139"/>
                    <a:pt x="16459" y="78197"/>
                    <a:pt x="14872" y="116826"/>
                  </a:cubicBezTo>
                  <a:cubicBezTo>
                    <a:pt x="13285" y="155455"/>
                    <a:pt x="11696" y="277164"/>
                    <a:pt x="10109" y="297801"/>
                  </a:cubicBezTo>
                  <a:cubicBezTo>
                    <a:pt x="8522" y="318438"/>
                    <a:pt x="6934" y="286953"/>
                    <a:pt x="5347" y="240651"/>
                  </a:cubicBezTo>
                  <a:cubicBezTo>
                    <a:pt x="3760" y="194349"/>
                    <a:pt x="-1797" y="58618"/>
                    <a:pt x="584" y="19989"/>
                  </a:cubicBezTo>
                  <a:cubicBezTo>
                    <a:pt x="2965" y="-18640"/>
                    <a:pt x="5876" y="10993"/>
                    <a:pt x="19634" y="8876"/>
                  </a:cubicBezTo>
                  <a:cubicBezTo>
                    <a:pt x="33392" y="6759"/>
                    <a:pt x="101919" y="16284"/>
                    <a:pt x="102184" y="1840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: 図形 611">
              <a:extLst>
                <a:ext uri="{FF2B5EF4-FFF2-40B4-BE49-F238E27FC236}">
                  <a16:creationId xmlns:a16="http://schemas.microsoft.com/office/drawing/2014/main" id="{C54EA430-AEB4-4D70-9EE8-5DADD3D364DF}"/>
                </a:ext>
              </a:extLst>
            </p:cNvPr>
            <p:cNvSpPr/>
            <p:nvPr/>
          </p:nvSpPr>
          <p:spPr>
            <a:xfrm>
              <a:off x="5587826" y="4172737"/>
              <a:ext cx="127978" cy="70969"/>
            </a:xfrm>
            <a:custGeom>
              <a:avLst/>
              <a:gdLst>
                <a:gd name="connsiteX0" fmla="*/ 174 w 127978"/>
                <a:gd name="connsiteY0" fmla="*/ 70651 h 70969"/>
                <a:gd name="connsiteX1" fmla="*/ 112887 w 127978"/>
                <a:gd name="connsiteY1" fmla="*/ 50013 h 70969"/>
                <a:gd name="connsiteX2" fmla="*/ 122412 w 127978"/>
                <a:gd name="connsiteY2" fmla="*/ 801 h 70969"/>
                <a:gd name="connsiteX3" fmla="*/ 71612 w 127978"/>
                <a:gd name="connsiteY3" fmla="*/ 19851 h 70969"/>
                <a:gd name="connsiteX4" fmla="*/ 70024 w 127978"/>
                <a:gd name="connsiteY4" fmla="*/ 24613 h 70969"/>
                <a:gd name="connsiteX5" fmla="*/ 85899 w 127978"/>
                <a:gd name="connsiteY5" fmla="*/ 35726 h 70969"/>
                <a:gd name="connsiteX6" fmla="*/ 174 w 127978"/>
                <a:gd name="connsiteY6" fmla="*/ 70651 h 7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978" h="70969">
                  <a:moveTo>
                    <a:pt x="174" y="70651"/>
                  </a:moveTo>
                  <a:cubicBezTo>
                    <a:pt x="4672" y="73032"/>
                    <a:pt x="92514" y="61655"/>
                    <a:pt x="112887" y="50013"/>
                  </a:cubicBezTo>
                  <a:cubicBezTo>
                    <a:pt x="133260" y="38371"/>
                    <a:pt x="129291" y="5828"/>
                    <a:pt x="122412" y="801"/>
                  </a:cubicBezTo>
                  <a:cubicBezTo>
                    <a:pt x="115533" y="-4226"/>
                    <a:pt x="80343" y="15882"/>
                    <a:pt x="71612" y="19851"/>
                  </a:cubicBezTo>
                  <a:cubicBezTo>
                    <a:pt x="62881" y="23820"/>
                    <a:pt x="67643" y="21967"/>
                    <a:pt x="70024" y="24613"/>
                  </a:cubicBezTo>
                  <a:cubicBezTo>
                    <a:pt x="72405" y="27259"/>
                    <a:pt x="91984" y="31757"/>
                    <a:pt x="85899" y="35726"/>
                  </a:cubicBezTo>
                  <a:cubicBezTo>
                    <a:pt x="79814" y="39695"/>
                    <a:pt x="-4324" y="68270"/>
                    <a:pt x="174" y="7065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: 図形 612">
              <a:extLst>
                <a:ext uri="{FF2B5EF4-FFF2-40B4-BE49-F238E27FC236}">
                  <a16:creationId xmlns:a16="http://schemas.microsoft.com/office/drawing/2014/main" id="{81E5F4CF-F42F-4D4A-96C6-57B0C94FB356}"/>
                </a:ext>
              </a:extLst>
            </p:cNvPr>
            <p:cNvSpPr/>
            <p:nvPr/>
          </p:nvSpPr>
          <p:spPr>
            <a:xfrm>
              <a:off x="5560122" y="4240808"/>
              <a:ext cx="173969" cy="9078"/>
            </a:xfrm>
            <a:custGeom>
              <a:avLst/>
              <a:gdLst>
                <a:gd name="connsiteX0" fmla="*/ 891 w 173969"/>
                <a:gd name="connsiteY0" fmla="*/ 992 h 9078"/>
                <a:gd name="connsiteX1" fmla="*/ 170753 w 173969"/>
                <a:gd name="connsiteY1" fmla="*/ 992 h 9078"/>
                <a:gd name="connsiteX2" fmla="*/ 105666 w 173969"/>
                <a:gd name="connsiteY2" fmla="*/ 8930 h 9078"/>
                <a:gd name="connsiteX3" fmla="*/ 891 w 173969"/>
                <a:gd name="connsiteY3" fmla="*/ 992 h 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969" h="9078">
                  <a:moveTo>
                    <a:pt x="891" y="992"/>
                  </a:moveTo>
                  <a:cubicBezTo>
                    <a:pt x="11739" y="-331"/>
                    <a:pt x="153290" y="-331"/>
                    <a:pt x="170753" y="992"/>
                  </a:cubicBezTo>
                  <a:cubicBezTo>
                    <a:pt x="188216" y="2315"/>
                    <a:pt x="130007" y="7607"/>
                    <a:pt x="105666" y="8930"/>
                  </a:cubicBezTo>
                  <a:cubicBezTo>
                    <a:pt x="81325" y="10253"/>
                    <a:pt x="-9957" y="2315"/>
                    <a:pt x="891" y="99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: 図形 613">
              <a:extLst>
                <a:ext uri="{FF2B5EF4-FFF2-40B4-BE49-F238E27FC236}">
                  <a16:creationId xmlns:a16="http://schemas.microsoft.com/office/drawing/2014/main" id="{FAD15F46-2311-4736-8FB9-2DDCC5058FAE}"/>
                </a:ext>
              </a:extLst>
            </p:cNvPr>
            <p:cNvSpPr/>
            <p:nvPr/>
          </p:nvSpPr>
          <p:spPr>
            <a:xfrm>
              <a:off x="5548112" y="4259660"/>
              <a:ext cx="165490" cy="11137"/>
            </a:xfrm>
            <a:custGeom>
              <a:avLst/>
              <a:gdLst>
                <a:gd name="connsiteX0" fmla="*/ 201 w 165490"/>
                <a:gd name="connsiteY0" fmla="*/ 1190 h 11137"/>
                <a:gd name="connsiteX1" fmla="*/ 158951 w 165490"/>
                <a:gd name="connsiteY1" fmla="*/ 1190 h 11137"/>
                <a:gd name="connsiteX2" fmla="*/ 125613 w 165490"/>
                <a:gd name="connsiteY2" fmla="*/ 10715 h 11137"/>
                <a:gd name="connsiteX3" fmla="*/ 201 w 165490"/>
                <a:gd name="connsiteY3" fmla="*/ 1190 h 1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90" h="11137">
                  <a:moveTo>
                    <a:pt x="201" y="1190"/>
                  </a:moveTo>
                  <a:cubicBezTo>
                    <a:pt x="5757" y="-397"/>
                    <a:pt x="138049" y="-397"/>
                    <a:pt x="158951" y="1190"/>
                  </a:cubicBezTo>
                  <a:cubicBezTo>
                    <a:pt x="179853" y="2777"/>
                    <a:pt x="145721" y="8069"/>
                    <a:pt x="125613" y="10715"/>
                  </a:cubicBezTo>
                  <a:cubicBezTo>
                    <a:pt x="105505" y="13361"/>
                    <a:pt x="-5355" y="2777"/>
                    <a:pt x="201" y="119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: 図形 614">
              <a:extLst>
                <a:ext uri="{FF2B5EF4-FFF2-40B4-BE49-F238E27FC236}">
                  <a16:creationId xmlns:a16="http://schemas.microsoft.com/office/drawing/2014/main" id="{289B8329-16E1-4836-A83C-464E3BE4822D}"/>
                </a:ext>
              </a:extLst>
            </p:cNvPr>
            <p:cNvSpPr/>
            <p:nvPr/>
          </p:nvSpPr>
          <p:spPr>
            <a:xfrm>
              <a:off x="6234113" y="4230100"/>
              <a:ext cx="546402" cy="8525"/>
            </a:xfrm>
            <a:custGeom>
              <a:avLst/>
              <a:gdLst>
                <a:gd name="connsiteX0" fmla="*/ 0 w 546402"/>
                <a:gd name="connsiteY0" fmla="*/ 5350 h 8525"/>
                <a:gd name="connsiteX1" fmla="*/ 384175 w 546402"/>
                <a:gd name="connsiteY1" fmla="*/ 8525 h 8525"/>
                <a:gd name="connsiteX2" fmla="*/ 542925 w 546402"/>
                <a:gd name="connsiteY2" fmla="*/ 8525 h 8525"/>
                <a:gd name="connsiteX3" fmla="*/ 487362 w 546402"/>
                <a:gd name="connsiteY3" fmla="*/ 588 h 8525"/>
                <a:gd name="connsiteX4" fmla="*/ 412750 w 546402"/>
                <a:gd name="connsiteY4" fmla="*/ 588 h 8525"/>
                <a:gd name="connsiteX5" fmla="*/ 0 w 546402"/>
                <a:gd name="connsiteY5" fmla="*/ 5350 h 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02" h="8525">
                  <a:moveTo>
                    <a:pt x="0" y="5350"/>
                  </a:moveTo>
                  <a:lnTo>
                    <a:pt x="384175" y="8525"/>
                  </a:lnTo>
                  <a:lnTo>
                    <a:pt x="542925" y="8525"/>
                  </a:lnTo>
                  <a:cubicBezTo>
                    <a:pt x="560123" y="7202"/>
                    <a:pt x="509058" y="1911"/>
                    <a:pt x="487362" y="588"/>
                  </a:cubicBezTo>
                  <a:cubicBezTo>
                    <a:pt x="465666" y="-735"/>
                    <a:pt x="412750" y="588"/>
                    <a:pt x="412750" y="588"/>
                  </a:cubicBezTo>
                  <a:lnTo>
                    <a:pt x="0" y="535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: 図形 615">
              <a:extLst>
                <a:ext uri="{FF2B5EF4-FFF2-40B4-BE49-F238E27FC236}">
                  <a16:creationId xmlns:a16="http://schemas.microsoft.com/office/drawing/2014/main" id="{4F6922D7-264C-40B6-9A09-665FBA141639}"/>
                </a:ext>
              </a:extLst>
            </p:cNvPr>
            <p:cNvSpPr/>
            <p:nvPr/>
          </p:nvSpPr>
          <p:spPr>
            <a:xfrm>
              <a:off x="5921099" y="4254265"/>
              <a:ext cx="792559" cy="23220"/>
            </a:xfrm>
            <a:custGeom>
              <a:avLst/>
              <a:gdLst>
                <a:gd name="connsiteX0" fmla="*/ 276 w 792559"/>
                <a:gd name="connsiteY0" fmla="*/ 11348 h 23220"/>
                <a:gd name="connsiteX1" fmla="*/ 287614 w 792559"/>
                <a:gd name="connsiteY1" fmla="*/ 3410 h 23220"/>
                <a:gd name="connsiteX2" fmla="*/ 313014 w 792559"/>
                <a:gd name="connsiteY2" fmla="*/ 235 h 23220"/>
                <a:gd name="connsiteX3" fmla="*/ 525739 w 792559"/>
                <a:gd name="connsiteY3" fmla="*/ 235 h 23220"/>
                <a:gd name="connsiteX4" fmla="*/ 787676 w 792559"/>
                <a:gd name="connsiteY4" fmla="*/ 4998 h 23220"/>
                <a:gd name="connsiteX5" fmla="*/ 697189 w 792559"/>
                <a:gd name="connsiteY5" fmla="*/ 6585 h 23220"/>
                <a:gd name="connsiteX6" fmla="*/ 706714 w 792559"/>
                <a:gd name="connsiteY6" fmla="*/ 22460 h 23220"/>
                <a:gd name="connsiteX7" fmla="*/ 509864 w 792559"/>
                <a:gd name="connsiteY7" fmla="*/ 20873 h 23220"/>
                <a:gd name="connsiteX8" fmla="*/ 239989 w 792559"/>
                <a:gd name="connsiteY8" fmla="*/ 17698 h 23220"/>
                <a:gd name="connsiteX9" fmla="*/ 276 w 792559"/>
                <a:gd name="connsiteY9" fmla="*/ 11348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559" h="23220">
                  <a:moveTo>
                    <a:pt x="276" y="11348"/>
                  </a:moveTo>
                  <a:cubicBezTo>
                    <a:pt x="8213" y="8967"/>
                    <a:pt x="235491" y="5262"/>
                    <a:pt x="287614" y="3410"/>
                  </a:cubicBezTo>
                  <a:cubicBezTo>
                    <a:pt x="339737" y="1558"/>
                    <a:pt x="273327" y="764"/>
                    <a:pt x="313014" y="235"/>
                  </a:cubicBezTo>
                  <a:cubicBezTo>
                    <a:pt x="352701" y="-294"/>
                    <a:pt x="525739" y="235"/>
                    <a:pt x="525739" y="235"/>
                  </a:cubicBezTo>
                  <a:lnTo>
                    <a:pt x="787676" y="4998"/>
                  </a:lnTo>
                  <a:cubicBezTo>
                    <a:pt x="816251" y="6056"/>
                    <a:pt x="710683" y="3675"/>
                    <a:pt x="697189" y="6585"/>
                  </a:cubicBezTo>
                  <a:cubicBezTo>
                    <a:pt x="683695" y="9495"/>
                    <a:pt x="737935" y="20079"/>
                    <a:pt x="706714" y="22460"/>
                  </a:cubicBezTo>
                  <a:cubicBezTo>
                    <a:pt x="675493" y="24841"/>
                    <a:pt x="509864" y="20873"/>
                    <a:pt x="509864" y="20873"/>
                  </a:cubicBezTo>
                  <a:lnTo>
                    <a:pt x="239989" y="17698"/>
                  </a:lnTo>
                  <a:cubicBezTo>
                    <a:pt x="157174" y="17698"/>
                    <a:pt x="-7661" y="13729"/>
                    <a:pt x="276" y="1134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: 図形 616">
              <a:extLst>
                <a:ext uri="{FF2B5EF4-FFF2-40B4-BE49-F238E27FC236}">
                  <a16:creationId xmlns:a16="http://schemas.microsoft.com/office/drawing/2014/main" id="{B8A58079-6DAF-45AA-AF99-9BF64DFBE1A5}"/>
                </a:ext>
              </a:extLst>
            </p:cNvPr>
            <p:cNvSpPr/>
            <p:nvPr/>
          </p:nvSpPr>
          <p:spPr>
            <a:xfrm>
              <a:off x="5261029" y="4332447"/>
              <a:ext cx="76707" cy="464637"/>
            </a:xfrm>
            <a:custGeom>
              <a:avLst/>
              <a:gdLst>
                <a:gd name="connsiteX0" fmla="*/ 42809 w 76707"/>
                <a:gd name="connsiteY0" fmla="*/ 95091 h 464637"/>
                <a:gd name="connsiteX1" fmla="*/ 41221 w 76707"/>
                <a:gd name="connsiteY1" fmla="*/ 152241 h 464637"/>
                <a:gd name="connsiteX2" fmla="*/ 26934 w 76707"/>
                <a:gd name="connsiteY2" fmla="*/ 401478 h 464637"/>
                <a:gd name="connsiteX3" fmla="*/ 42809 w 76707"/>
                <a:gd name="connsiteY3" fmla="*/ 445928 h 464637"/>
                <a:gd name="connsiteX4" fmla="*/ 76146 w 76707"/>
                <a:gd name="connsiteY4" fmla="*/ 457041 h 464637"/>
                <a:gd name="connsiteX5" fmla="*/ 12646 w 76707"/>
                <a:gd name="connsiteY5" fmla="*/ 463391 h 464637"/>
                <a:gd name="connsiteX6" fmla="*/ 6296 w 76707"/>
                <a:gd name="connsiteY6" fmla="*/ 431641 h 464637"/>
                <a:gd name="connsiteX7" fmla="*/ 1534 w 76707"/>
                <a:gd name="connsiteY7" fmla="*/ 269716 h 464637"/>
                <a:gd name="connsiteX8" fmla="*/ 34871 w 76707"/>
                <a:gd name="connsiteY8" fmla="*/ 6191 h 464637"/>
                <a:gd name="connsiteX9" fmla="*/ 42809 w 76707"/>
                <a:gd name="connsiteY9" fmla="*/ 95091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707" h="464637">
                  <a:moveTo>
                    <a:pt x="42809" y="95091"/>
                  </a:moveTo>
                  <a:cubicBezTo>
                    <a:pt x="43867" y="119433"/>
                    <a:pt x="43867" y="101177"/>
                    <a:pt x="41221" y="152241"/>
                  </a:cubicBezTo>
                  <a:cubicBezTo>
                    <a:pt x="38575" y="203305"/>
                    <a:pt x="26669" y="352530"/>
                    <a:pt x="26934" y="401478"/>
                  </a:cubicBezTo>
                  <a:cubicBezTo>
                    <a:pt x="27199" y="450426"/>
                    <a:pt x="34607" y="436668"/>
                    <a:pt x="42809" y="445928"/>
                  </a:cubicBezTo>
                  <a:cubicBezTo>
                    <a:pt x="51011" y="455189"/>
                    <a:pt x="81173" y="454131"/>
                    <a:pt x="76146" y="457041"/>
                  </a:cubicBezTo>
                  <a:cubicBezTo>
                    <a:pt x="71119" y="459951"/>
                    <a:pt x="24288" y="467624"/>
                    <a:pt x="12646" y="463391"/>
                  </a:cubicBezTo>
                  <a:cubicBezTo>
                    <a:pt x="1004" y="459158"/>
                    <a:pt x="8148" y="463920"/>
                    <a:pt x="6296" y="431641"/>
                  </a:cubicBezTo>
                  <a:cubicBezTo>
                    <a:pt x="4444" y="399362"/>
                    <a:pt x="-3228" y="340624"/>
                    <a:pt x="1534" y="269716"/>
                  </a:cubicBezTo>
                  <a:cubicBezTo>
                    <a:pt x="6296" y="198808"/>
                    <a:pt x="29315" y="37412"/>
                    <a:pt x="34871" y="6191"/>
                  </a:cubicBezTo>
                  <a:cubicBezTo>
                    <a:pt x="40427" y="-25030"/>
                    <a:pt x="41751" y="70749"/>
                    <a:pt x="42809" y="9509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: 図形 617">
              <a:extLst>
                <a:ext uri="{FF2B5EF4-FFF2-40B4-BE49-F238E27FC236}">
                  <a16:creationId xmlns:a16="http://schemas.microsoft.com/office/drawing/2014/main" id="{1011F60C-DDCF-4DA5-9453-29B50BB0CE8D}"/>
                </a:ext>
              </a:extLst>
            </p:cNvPr>
            <p:cNvSpPr/>
            <p:nvPr/>
          </p:nvSpPr>
          <p:spPr>
            <a:xfrm>
              <a:off x="6740154" y="4275495"/>
              <a:ext cx="28956" cy="330781"/>
            </a:xfrm>
            <a:custGeom>
              <a:avLst/>
              <a:gdLst>
                <a:gd name="connsiteX0" fmla="*/ 5134 w 28956"/>
                <a:gd name="connsiteY0" fmla="*/ 7580 h 330781"/>
                <a:gd name="connsiteX1" fmla="*/ 3546 w 28956"/>
                <a:gd name="connsiteY1" fmla="*/ 210780 h 330781"/>
                <a:gd name="connsiteX2" fmla="*/ 371 w 28956"/>
                <a:gd name="connsiteY2" fmla="*/ 328255 h 330781"/>
                <a:gd name="connsiteX3" fmla="*/ 13071 w 28956"/>
                <a:gd name="connsiteY3" fmla="*/ 290155 h 330781"/>
                <a:gd name="connsiteX4" fmla="*/ 21009 w 28956"/>
                <a:gd name="connsiteY4" fmla="*/ 275868 h 330781"/>
                <a:gd name="connsiteX5" fmla="*/ 21009 w 28956"/>
                <a:gd name="connsiteY5" fmla="*/ 266343 h 330781"/>
                <a:gd name="connsiteX6" fmla="*/ 28946 w 28956"/>
                <a:gd name="connsiteY6" fmla="*/ 64730 h 330781"/>
                <a:gd name="connsiteX7" fmla="*/ 5134 w 28956"/>
                <a:gd name="connsiteY7" fmla="*/ 7580 h 33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56" h="330781">
                  <a:moveTo>
                    <a:pt x="5134" y="7580"/>
                  </a:moveTo>
                  <a:cubicBezTo>
                    <a:pt x="901" y="31922"/>
                    <a:pt x="4340" y="157334"/>
                    <a:pt x="3546" y="210780"/>
                  </a:cubicBezTo>
                  <a:cubicBezTo>
                    <a:pt x="2752" y="264226"/>
                    <a:pt x="-1216" y="315026"/>
                    <a:pt x="371" y="328255"/>
                  </a:cubicBezTo>
                  <a:cubicBezTo>
                    <a:pt x="1958" y="341484"/>
                    <a:pt x="9631" y="298886"/>
                    <a:pt x="13071" y="290155"/>
                  </a:cubicBezTo>
                  <a:cubicBezTo>
                    <a:pt x="16511" y="281424"/>
                    <a:pt x="21009" y="275868"/>
                    <a:pt x="21009" y="275868"/>
                  </a:cubicBezTo>
                  <a:cubicBezTo>
                    <a:pt x="22332" y="271899"/>
                    <a:pt x="19686" y="301533"/>
                    <a:pt x="21009" y="266343"/>
                  </a:cubicBezTo>
                  <a:cubicBezTo>
                    <a:pt x="22332" y="231153"/>
                    <a:pt x="28417" y="107857"/>
                    <a:pt x="28946" y="64730"/>
                  </a:cubicBezTo>
                  <a:cubicBezTo>
                    <a:pt x="29475" y="21603"/>
                    <a:pt x="9367" y="-16762"/>
                    <a:pt x="5134" y="758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: 図形 618">
              <a:extLst>
                <a:ext uri="{FF2B5EF4-FFF2-40B4-BE49-F238E27FC236}">
                  <a16:creationId xmlns:a16="http://schemas.microsoft.com/office/drawing/2014/main" id="{3F50ACF6-7D7A-4EF7-9174-8C4FCD042C9B}"/>
                </a:ext>
              </a:extLst>
            </p:cNvPr>
            <p:cNvSpPr/>
            <p:nvPr/>
          </p:nvSpPr>
          <p:spPr>
            <a:xfrm>
              <a:off x="5307007" y="4289248"/>
              <a:ext cx="370004" cy="191930"/>
            </a:xfrm>
            <a:custGeom>
              <a:avLst/>
              <a:gdLst>
                <a:gd name="connsiteX0" fmla="*/ 12706 w 370004"/>
                <a:gd name="connsiteY0" fmla="*/ 8115 h 191930"/>
                <a:gd name="connsiteX1" fmla="*/ 1593 w 370004"/>
                <a:gd name="connsiteY1" fmla="*/ 187502 h 191930"/>
                <a:gd name="connsiteX2" fmla="*/ 1593 w 370004"/>
                <a:gd name="connsiteY2" fmla="*/ 133527 h 191930"/>
                <a:gd name="connsiteX3" fmla="*/ 15881 w 370004"/>
                <a:gd name="connsiteY3" fmla="*/ 92252 h 191930"/>
                <a:gd name="connsiteX4" fmla="*/ 147643 w 370004"/>
                <a:gd name="connsiteY4" fmla="*/ 84315 h 191930"/>
                <a:gd name="connsiteX5" fmla="*/ 361956 w 370004"/>
                <a:gd name="connsiteY5" fmla="*/ 101777 h 191930"/>
                <a:gd name="connsiteX6" fmla="*/ 325443 w 370004"/>
                <a:gd name="connsiteY6" fmla="*/ 89077 h 191930"/>
                <a:gd name="connsiteX7" fmla="*/ 333381 w 370004"/>
                <a:gd name="connsiteY7" fmla="*/ 70027 h 191930"/>
                <a:gd name="connsiteX8" fmla="*/ 284168 w 370004"/>
                <a:gd name="connsiteY8" fmla="*/ 58915 h 191930"/>
                <a:gd name="connsiteX9" fmla="*/ 184156 w 370004"/>
                <a:gd name="connsiteY9" fmla="*/ 55740 h 191930"/>
                <a:gd name="connsiteX10" fmla="*/ 180981 w 370004"/>
                <a:gd name="connsiteY10" fmla="*/ 33515 h 191930"/>
                <a:gd name="connsiteX11" fmla="*/ 203206 w 370004"/>
                <a:gd name="connsiteY11" fmla="*/ 177 h 191930"/>
                <a:gd name="connsiteX12" fmla="*/ 184156 w 370004"/>
                <a:gd name="connsiteY12" fmla="*/ 20815 h 191930"/>
                <a:gd name="connsiteX13" fmla="*/ 152406 w 370004"/>
                <a:gd name="connsiteY13" fmla="*/ 31927 h 191930"/>
                <a:gd name="connsiteX14" fmla="*/ 168281 w 370004"/>
                <a:gd name="connsiteY14" fmla="*/ 39865 h 191930"/>
                <a:gd name="connsiteX15" fmla="*/ 138118 w 370004"/>
                <a:gd name="connsiteY15" fmla="*/ 57327 h 191930"/>
                <a:gd name="connsiteX16" fmla="*/ 53981 w 370004"/>
                <a:gd name="connsiteY16" fmla="*/ 52565 h 191930"/>
                <a:gd name="connsiteX17" fmla="*/ 12706 w 370004"/>
                <a:gd name="connsiteY17" fmla="*/ 8115 h 19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0004" h="191930">
                  <a:moveTo>
                    <a:pt x="12706" y="8115"/>
                  </a:moveTo>
                  <a:cubicBezTo>
                    <a:pt x="3975" y="30605"/>
                    <a:pt x="3445" y="166600"/>
                    <a:pt x="1593" y="187502"/>
                  </a:cubicBezTo>
                  <a:cubicBezTo>
                    <a:pt x="-259" y="208404"/>
                    <a:pt x="-788" y="149402"/>
                    <a:pt x="1593" y="133527"/>
                  </a:cubicBezTo>
                  <a:cubicBezTo>
                    <a:pt x="3974" y="117652"/>
                    <a:pt x="-8461" y="100454"/>
                    <a:pt x="15881" y="92252"/>
                  </a:cubicBezTo>
                  <a:cubicBezTo>
                    <a:pt x="40223" y="84050"/>
                    <a:pt x="89964" y="82728"/>
                    <a:pt x="147643" y="84315"/>
                  </a:cubicBezTo>
                  <a:cubicBezTo>
                    <a:pt x="205322" y="85902"/>
                    <a:pt x="332323" y="100983"/>
                    <a:pt x="361956" y="101777"/>
                  </a:cubicBezTo>
                  <a:cubicBezTo>
                    <a:pt x="391589" y="102571"/>
                    <a:pt x="330206" y="94369"/>
                    <a:pt x="325443" y="89077"/>
                  </a:cubicBezTo>
                  <a:cubicBezTo>
                    <a:pt x="320681" y="83785"/>
                    <a:pt x="340260" y="75054"/>
                    <a:pt x="333381" y="70027"/>
                  </a:cubicBezTo>
                  <a:cubicBezTo>
                    <a:pt x="326502" y="65000"/>
                    <a:pt x="309039" y="61296"/>
                    <a:pt x="284168" y="58915"/>
                  </a:cubicBezTo>
                  <a:cubicBezTo>
                    <a:pt x="259297" y="56534"/>
                    <a:pt x="201354" y="59973"/>
                    <a:pt x="184156" y="55740"/>
                  </a:cubicBezTo>
                  <a:cubicBezTo>
                    <a:pt x="166958" y="51507"/>
                    <a:pt x="177806" y="42775"/>
                    <a:pt x="180981" y="33515"/>
                  </a:cubicBezTo>
                  <a:cubicBezTo>
                    <a:pt x="184156" y="24255"/>
                    <a:pt x="202677" y="2294"/>
                    <a:pt x="203206" y="177"/>
                  </a:cubicBezTo>
                  <a:cubicBezTo>
                    <a:pt x="203735" y="-1940"/>
                    <a:pt x="192623" y="15523"/>
                    <a:pt x="184156" y="20815"/>
                  </a:cubicBezTo>
                  <a:cubicBezTo>
                    <a:pt x="175689" y="26107"/>
                    <a:pt x="155052" y="28752"/>
                    <a:pt x="152406" y="31927"/>
                  </a:cubicBezTo>
                  <a:cubicBezTo>
                    <a:pt x="149760" y="35102"/>
                    <a:pt x="170662" y="35632"/>
                    <a:pt x="168281" y="39865"/>
                  </a:cubicBezTo>
                  <a:cubicBezTo>
                    <a:pt x="165900" y="44098"/>
                    <a:pt x="157168" y="55210"/>
                    <a:pt x="138118" y="57327"/>
                  </a:cubicBezTo>
                  <a:cubicBezTo>
                    <a:pt x="119068" y="59444"/>
                    <a:pt x="67475" y="61561"/>
                    <a:pt x="53981" y="52565"/>
                  </a:cubicBezTo>
                  <a:cubicBezTo>
                    <a:pt x="40487" y="43569"/>
                    <a:pt x="21437" y="-14375"/>
                    <a:pt x="12706" y="811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: 図形 619">
              <a:extLst>
                <a:ext uri="{FF2B5EF4-FFF2-40B4-BE49-F238E27FC236}">
                  <a16:creationId xmlns:a16="http://schemas.microsoft.com/office/drawing/2014/main" id="{954FDBD6-4777-4E8B-BE7E-B1B6BBBC571A}"/>
                </a:ext>
              </a:extLst>
            </p:cNvPr>
            <p:cNvSpPr/>
            <p:nvPr/>
          </p:nvSpPr>
          <p:spPr>
            <a:xfrm>
              <a:off x="5871333" y="4287425"/>
              <a:ext cx="899717" cy="140405"/>
            </a:xfrm>
            <a:custGeom>
              <a:avLst/>
              <a:gdLst>
                <a:gd name="connsiteX0" fmla="*/ 59567 w 899717"/>
                <a:gd name="connsiteY0" fmla="*/ 413 h 140405"/>
                <a:gd name="connsiteX1" fmla="*/ 42105 w 899717"/>
                <a:gd name="connsiteY1" fmla="*/ 57563 h 140405"/>
                <a:gd name="connsiteX2" fmla="*/ 143705 w 899717"/>
                <a:gd name="connsiteY2" fmla="*/ 63913 h 140405"/>
                <a:gd name="connsiteX3" fmla="*/ 213555 w 899717"/>
                <a:gd name="connsiteY3" fmla="*/ 63913 h 140405"/>
                <a:gd name="connsiteX4" fmla="*/ 850142 w 899717"/>
                <a:gd name="connsiteY4" fmla="*/ 65500 h 140405"/>
                <a:gd name="connsiteX5" fmla="*/ 858080 w 899717"/>
                <a:gd name="connsiteY5" fmla="*/ 81375 h 140405"/>
                <a:gd name="connsiteX6" fmla="*/ 858080 w 899717"/>
                <a:gd name="connsiteY6" fmla="*/ 109950 h 140405"/>
                <a:gd name="connsiteX7" fmla="*/ 867605 w 899717"/>
                <a:gd name="connsiteY7" fmla="*/ 140113 h 140405"/>
                <a:gd name="connsiteX8" fmla="*/ 802517 w 899717"/>
                <a:gd name="connsiteY8" fmla="*/ 90900 h 140405"/>
                <a:gd name="connsiteX9" fmla="*/ 692980 w 899717"/>
                <a:gd name="connsiteY9" fmla="*/ 90900 h 140405"/>
                <a:gd name="connsiteX10" fmla="*/ 245305 w 899717"/>
                <a:gd name="connsiteY10" fmla="*/ 89313 h 140405"/>
                <a:gd name="connsiteX11" fmla="*/ 278642 w 899717"/>
                <a:gd name="connsiteY11" fmla="*/ 89313 h 140405"/>
                <a:gd name="connsiteX12" fmla="*/ 10355 w 899717"/>
                <a:gd name="connsiteY12" fmla="*/ 90900 h 140405"/>
                <a:gd name="connsiteX13" fmla="*/ 59567 w 899717"/>
                <a:gd name="connsiteY13" fmla="*/ 413 h 14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717" h="140405">
                  <a:moveTo>
                    <a:pt x="59567" y="413"/>
                  </a:moveTo>
                  <a:cubicBezTo>
                    <a:pt x="64859" y="-5143"/>
                    <a:pt x="28082" y="46980"/>
                    <a:pt x="42105" y="57563"/>
                  </a:cubicBezTo>
                  <a:cubicBezTo>
                    <a:pt x="56128" y="68146"/>
                    <a:pt x="115130" y="62855"/>
                    <a:pt x="143705" y="63913"/>
                  </a:cubicBezTo>
                  <a:cubicBezTo>
                    <a:pt x="172280" y="64971"/>
                    <a:pt x="213555" y="63913"/>
                    <a:pt x="213555" y="63913"/>
                  </a:cubicBezTo>
                  <a:lnTo>
                    <a:pt x="850142" y="65500"/>
                  </a:lnTo>
                  <a:cubicBezTo>
                    <a:pt x="957563" y="68410"/>
                    <a:pt x="856757" y="73967"/>
                    <a:pt x="858080" y="81375"/>
                  </a:cubicBezTo>
                  <a:cubicBezTo>
                    <a:pt x="859403" y="88783"/>
                    <a:pt x="856493" y="100160"/>
                    <a:pt x="858080" y="109950"/>
                  </a:cubicBezTo>
                  <a:cubicBezTo>
                    <a:pt x="859668" y="119740"/>
                    <a:pt x="876865" y="143288"/>
                    <a:pt x="867605" y="140113"/>
                  </a:cubicBezTo>
                  <a:cubicBezTo>
                    <a:pt x="858345" y="136938"/>
                    <a:pt x="831621" y="99102"/>
                    <a:pt x="802517" y="90900"/>
                  </a:cubicBezTo>
                  <a:cubicBezTo>
                    <a:pt x="773413" y="82698"/>
                    <a:pt x="692980" y="90900"/>
                    <a:pt x="692980" y="90900"/>
                  </a:cubicBezTo>
                  <a:lnTo>
                    <a:pt x="245305" y="89313"/>
                  </a:lnTo>
                  <a:lnTo>
                    <a:pt x="278642" y="89313"/>
                  </a:lnTo>
                  <a:cubicBezTo>
                    <a:pt x="239484" y="89577"/>
                    <a:pt x="49249" y="103071"/>
                    <a:pt x="10355" y="90900"/>
                  </a:cubicBezTo>
                  <a:cubicBezTo>
                    <a:pt x="-28539" y="78729"/>
                    <a:pt x="54275" y="5969"/>
                    <a:pt x="59567" y="41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: 図形 620">
              <a:extLst>
                <a:ext uri="{FF2B5EF4-FFF2-40B4-BE49-F238E27FC236}">
                  <a16:creationId xmlns:a16="http://schemas.microsoft.com/office/drawing/2014/main" id="{DCBA9940-3527-4760-85DF-9B466110C42D}"/>
                </a:ext>
              </a:extLst>
            </p:cNvPr>
            <p:cNvSpPr/>
            <p:nvPr/>
          </p:nvSpPr>
          <p:spPr>
            <a:xfrm>
              <a:off x="6381570" y="4402892"/>
              <a:ext cx="294291" cy="39297"/>
            </a:xfrm>
            <a:custGeom>
              <a:avLst/>
              <a:gdLst>
                <a:gd name="connsiteX0" fmla="*/ 6530 w 294291"/>
                <a:gd name="connsiteY0" fmla="*/ 833 h 39297"/>
                <a:gd name="connsiteX1" fmla="*/ 282755 w 294291"/>
                <a:gd name="connsiteY1" fmla="*/ 10358 h 39297"/>
                <a:gd name="connsiteX2" fmla="*/ 236718 w 294291"/>
                <a:gd name="connsiteY2" fmla="*/ 13533 h 39297"/>
                <a:gd name="connsiteX3" fmla="*/ 185918 w 294291"/>
                <a:gd name="connsiteY3" fmla="*/ 24646 h 39297"/>
                <a:gd name="connsiteX4" fmla="*/ 154168 w 294291"/>
                <a:gd name="connsiteY4" fmla="*/ 38933 h 39297"/>
                <a:gd name="connsiteX5" fmla="*/ 90668 w 294291"/>
                <a:gd name="connsiteY5" fmla="*/ 34171 h 39297"/>
                <a:gd name="connsiteX6" fmla="*/ 6530 w 294291"/>
                <a:gd name="connsiteY6" fmla="*/ 833 h 3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291" h="39297">
                  <a:moveTo>
                    <a:pt x="6530" y="833"/>
                  </a:moveTo>
                  <a:cubicBezTo>
                    <a:pt x="38545" y="-3136"/>
                    <a:pt x="244390" y="8241"/>
                    <a:pt x="282755" y="10358"/>
                  </a:cubicBezTo>
                  <a:cubicBezTo>
                    <a:pt x="321120" y="12475"/>
                    <a:pt x="252857" y="11152"/>
                    <a:pt x="236718" y="13533"/>
                  </a:cubicBezTo>
                  <a:cubicBezTo>
                    <a:pt x="220579" y="15914"/>
                    <a:pt x="199676" y="20413"/>
                    <a:pt x="185918" y="24646"/>
                  </a:cubicBezTo>
                  <a:cubicBezTo>
                    <a:pt x="172160" y="28879"/>
                    <a:pt x="170043" y="37346"/>
                    <a:pt x="154168" y="38933"/>
                  </a:cubicBezTo>
                  <a:cubicBezTo>
                    <a:pt x="138293" y="40521"/>
                    <a:pt x="111835" y="36552"/>
                    <a:pt x="90668" y="34171"/>
                  </a:cubicBezTo>
                  <a:cubicBezTo>
                    <a:pt x="69501" y="31790"/>
                    <a:pt x="-25485" y="4802"/>
                    <a:pt x="6530" y="83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: 図形 621">
              <a:extLst>
                <a:ext uri="{FF2B5EF4-FFF2-40B4-BE49-F238E27FC236}">
                  <a16:creationId xmlns:a16="http://schemas.microsoft.com/office/drawing/2014/main" id="{E8C815A8-BF44-4421-AF09-AA8ADFF2E37E}"/>
                </a:ext>
              </a:extLst>
            </p:cNvPr>
            <p:cNvSpPr/>
            <p:nvPr/>
          </p:nvSpPr>
          <p:spPr>
            <a:xfrm>
              <a:off x="6004745" y="4389553"/>
              <a:ext cx="314975" cy="47814"/>
            </a:xfrm>
            <a:custGeom>
              <a:avLst/>
              <a:gdLst>
                <a:gd name="connsiteX0" fmla="*/ 10293 w 314975"/>
                <a:gd name="connsiteY0" fmla="*/ 3060 h 47814"/>
                <a:gd name="connsiteX1" fmla="*/ 294455 w 314975"/>
                <a:gd name="connsiteY1" fmla="*/ 6235 h 47814"/>
                <a:gd name="connsiteX2" fmla="*/ 284930 w 314975"/>
                <a:gd name="connsiteY2" fmla="*/ 25285 h 47814"/>
                <a:gd name="connsiteX3" fmla="*/ 223018 w 314975"/>
                <a:gd name="connsiteY3" fmla="*/ 31635 h 47814"/>
                <a:gd name="connsiteX4" fmla="*/ 218255 w 314975"/>
                <a:gd name="connsiteY4" fmla="*/ 33222 h 47814"/>
                <a:gd name="connsiteX5" fmla="*/ 196030 w 314975"/>
                <a:gd name="connsiteY5" fmla="*/ 41160 h 47814"/>
                <a:gd name="connsiteX6" fmla="*/ 121418 w 314975"/>
                <a:gd name="connsiteY6" fmla="*/ 41160 h 47814"/>
                <a:gd name="connsiteX7" fmla="*/ 65855 w 314975"/>
                <a:gd name="connsiteY7" fmla="*/ 47510 h 47814"/>
                <a:gd name="connsiteX8" fmla="*/ 10293 w 314975"/>
                <a:gd name="connsiteY8" fmla="*/ 3060 h 4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975" h="47814">
                  <a:moveTo>
                    <a:pt x="10293" y="3060"/>
                  </a:moveTo>
                  <a:cubicBezTo>
                    <a:pt x="48393" y="-3819"/>
                    <a:pt x="248682" y="2531"/>
                    <a:pt x="294455" y="6235"/>
                  </a:cubicBezTo>
                  <a:cubicBezTo>
                    <a:pt x="340228" y="9939"/>
                    <a:pt x="296836" y="21052"/>
                    <a:pt x="284930" y="25285"/>
                  </a:cubicBezTo>
                  <a:cubicBezTo>
                    <a:pt x="273024" y="29518"/>
                    <a:pt x="234130" y="30312"/>
                    <a:pt x="223018" y="31635"/>
                  </a:cubicBezTo>
                  <a:cubicBezTo>
                    <a:pt x="211906" y="32958"/>
                    <a:pt x="222753" y="31635"/>
                    <a:pt x="218255" y="33222"/>
                  </a:cubicBezTo>
                  <a:cubicBezTo>
                    <a:pt x="213757" y="34810"/>
                    <a:pt x="212169" y="39837"/>
                    <a:pt x="196030" y="41160"/>
                  </a:cubicBezTo>
                  <a:cubicBezTo>
                    <a:pt x="179891" y="42483"/>
                    <a:pt x="143114" y="40102"/>
                    <a:pt x="121418" y="41160"/>
                  </a:cubicBezTo>
                  <a:cubicBezTo>
                    <a:pt x="99722" y="42218"/>
                    <a:pt x="80672" y="49362"/>
                    <a:pt x="65855" y="47510"/>
                  </a:cubicBezTo>
                  <a:cubicBezTo>
                    <a:pt x="51038" y="45658"/>
                    <a:pt x="-27807" y="9939"/>
                    <a:pt x="10293" y="306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: 図形 622">
              <a:extLst>
                <a:ext uri="{FF2B5EF4-FFF2-40B4-BE49-F238E27FC236}">
                  <a16:creationId xmlns:a16="http://schemas.microsoft.com/office/drawing/2014/main" id="{C734DA92-74C8-41AD-954A-A1B418846BAB}"/>
                </a:ext>
              </a:extLst>
            </p:cNvPr>
            <p:cNvSpPr/>
            <p:nvPr/>
          </p:nvSpPr>
          <p:spPr>
            <a:xfrm>
              <a:off x="5387975" y="4486275"/>
              <a:ext cx="303036" cy="20638"/>
            </a:xfrm>
            <a:custGeom>
              <a:avLst/>
              <a:gdLst>
                <a:gd name="connsiteX0" fmla="*/ 0 w 303036"/>
                <a:gd name="connsiteY0" fmla="*/ 0 h 20638"/>
                <a:gd name="connsiteX1" fmla="*/ 282575 w 303036"/>
                <a:gd name="connsiteY1" fmla="*/ 4763 h 20638"/>
                <a:gd name="connsiteX2" fmla="*/ 268288 w 303036"/>
                <a:gd name="connsiteY2" fmla="*/ 14288 h 20638"/>
                <a:gd name="connsiteX3" fmla="*/ 166688 w 303036"/>
                <a:gd name="connsiteY3" fmla="*/ 20638 h 20638"/>
                <a:gd name="connsiteX4" fmla="*/ 0 w 303036"/>
                <a:gd name="connsiteY4" fmla="*/ 0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36" h="20638">
                  <a:moveTo>
                    <a:pt x="0" y="0"/>
                  </a:moveTo>
                  <a:lnTo>
                    <a:pt x="282575" y="4763"/>
                  </a:lnTo>
                  <a:cubicBezTo>
                    <a:pt x="327290" y="7144"/>
                    <a:pt x="287602" y="11642"/>
                    <a:pt x="268288" y="14288"/>
                  </a:cubicBezTo>
                  <a:cubicBezTo>
                    <a:pt x="248974" y="16934"/>
                    <a:pt x="166688" y="20638"/>
                    <a:pt x="166688" y="206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: 図形 623">
              <a:extLst>
                <a:ext uri="{FF2B5EF4-FFF2-40B4-BE49-F238E27FC236}">
                  <a16:creationId xmlns:a16="http://schemas.microsoft.com/office/drawing/2014/main" id="{6C1236F6-A6BC-4440-AA32-BB18B6120C51}"/>
                </a:ext>
              </a:extLst>
            </p:cNvPr>
            <p:cNvSpPr/>
            <p:nvPr/>
          </p:nvSpPr>
          <p:spPr>
            <a:xfrm>
              <a:off x="5639003" y="4482806"/>
              <a:ext cx="612604" cy="34723"/>
            </a:xfrm>
            <a:custGeom>
              <a:avLst/>
              <a:gdLst>
                <a:gd name="connsiteX0" fmla="*/ 115685 w 612604"/>
                <a:gd name="connsiteY0" fmla="*/ 294 h 34723"/>
                <a:gd name="connsiteX1" fmla="*/ 166485 w 612604"/>
                <a:gd name="connsiteY1" fmla="*/ 294 h 34723"/>
                <a:gd name="connsiteX2" fmla="*/ 466522 w 612604"/>
                <a:gd name="connsiteY2" fmla="*/ 8232 h 34723"/>
                <a:gd name="connsiteX3" fmla="*/ 461760 w 612604"/>
                <a:gd name="connsiteY3" fmla="*/ 12994 h 34723"/>
                <a:gd name="connsiteX4" fmla="*/ 612572 w 612604"/>
                <a:gd name="connsiteY4" fmla="*/ 33632 h 34723"/>
                <a:gd name="connsiteX5" fmla="*/ 447472 w 612604"/>
                <a:gd name="connsiteY5" fmla="*/ 32044 h 34723"/>
                <a:gd name="connsiteX6" fmla="*/ 226810 w 612604"/>
                <a:gd name="connsiteY6" fmla="*/ 30457 h 34723"/>
                <a:gd name="connsiteX7" fmla="*/ 2972 w 612604"/>
                <a:gd name="connsiteY7" fmla="*/ 32044 h 34723"/>
                <a:gd name="connsiteX8" fmla="*/ 115685 w 612604"/>
                <a:gd name="connsiteY8" fmla="*/ 294 h 3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2604" h="34723">
                  <a:moveTo>
                    <a:pt x="115685" y="294"/>
                  </a:moveTo>
                  <a:cubicBezTo>
                    <a:pt x="111848" y="-368"/>
                    <a:pt x="166485" y="294"/>
                    <a:pt x="166485" y="294"/>
                  </a:cubicBezTo>
                  <a:lnTo>
                    <a:pt x="466522" y="8232"/>
                  </a:lnTo>
                  <a:cubicBezTo>
                    <a:pt x="515734" y="10349"/>
                    <a:pt x="437418" y="8761"/>
                    <a:pt x="461760" y="12994"/>
                  </a:cubicBezTo>
                  <a:cubicBezTo>
                    <a:pt x="486102" y="17227"/>
                    <a:pt x="614953" y="30457"/>
                    <a:pt x="612572" y="33632"/>
                  </a:cubicBezTo>
                  <a:cubicBezTo>
                    <a:pt x="610191" y="36807"/>
                    <a:pt x="447472" y="32044"/>
                    <a:pt x="447472" y="32044"/>
                  </a:cubicBezTo>
                  <a:lnTo>
                    <a:pt x="226810" y="30457"/>
                  </a:lnTo>
                  <a:lnTo>
                    <a:pt x="2972" y="32044"/>
                  </a:lnTo>
                  <a:cubicBezTo>
                    <a:pt x="-15020" y="32308"/>
                    <a:pt x="51920" y="32176"/>
                    <a:pt x="115685" y="29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: 図形 624">
              <a:extLst>
                <a:ext uri="{FF2B5EF4-FFF2-40B4-BE49-F238E27FC236}">
                  <a16:creationId xmlns:a16="http://schemas.microsoft.com/office/drawing/2014/main" id="{5EA51367-97D9-4886-A3EE-B28F42906658}"/>
                </a:ext>
              </a:extLst>
            </p:cNvPr>
            <p:cNvSpPr/>
            <p:nvPr/>
          </p:nvSpPr>
          <p:spPr>
            <a:xfrm>
              <a:off x="5365366" y="3911589"/>
              <a:ext cx="461094" cy="79785"/>
            </a:xfrm>
            <a:custGeom>
              <a:avLst/>
              <a:gdLst>
                <a:gd name="connsiteX0" fmla="*/ 448059 w 461094"/>
                <a:gd name="connsiteY0" fmla="*/ 28586 h 79785"/>
                <a:gd name="connsiteX1" fmla="*/ 46422 w 461094"/>
                <a:gd name="connsiteY1" fmla="*/ 33349 h 79785"/>
                <a:gd name="connsiteX2" fmla="*/ 111509 w 461094"/>
                <a:gd name="connsiteY2" fmla="*/ 55574 h 79785"/>
                <a:gd name="connsiteX3" fmla="*/ 1972 w 461094"/>
                <a:gd name="connsiteY3" fmla="*/ 11 h 79785"/>
                <a:gd name="connsiteX4" fmla="*/ 49597 w 461094"/>
                <a:gd name="connsiteY4" fmla="*/ 50811 h 79785"/>
                <a:gd name="connsiteX5" fmla="*/ 155959 w 461094"/>
                <a:gd name="connsiteY5" fmla="*/ 76211 h 79785"/>
                <a:gd name="connsiteX6" fmla="*/ 344872 w 461094"/>
                <a:gd name="connsiteY6" fmla="*/ 74624 h 79785"/>
                <a:gd name="connsiteX7" fmla="*/ 448059 w 461094"/>
                <a:gd name="connsiteY7" fmla="*/ 28586 h 7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94" h="79785">
                  <a:moveTo>
                    <a:pt x="448059" y="28586"/>
                  </a:moveTo>
                  <a:cubicBezTo>
                    <a:pt x="398317" y="21707"/>
                    <a:pt x="102514" y="28851"/>
                    <a:pt x="46422" y="33349"/>
                  </a:cubicBezTo>
                  <a:cubicBezTo>
                    <a:pt x="-9670" y="37847"/>
                    <a:pt x="118917" y="61130"/>
                    <a:pt x="111509" y="55574"/>
                  </a:cubicBezTo>
                  <a:cubicBezTo>
                    <a:pt x="104101" y="50018"/>
                    <a:pt x="12291" y="805"/>
                    <a:pt x="1972" y="11"/>
                  </a:cubicBezTo>
                  <a:cubicBezTo>
                    <a:pt x="-8347" y="-783"/>
                    <a:pt x="23933" y="38111"/>
                    <a:pt x="49597" y="50811"/>
                  </a:cubicBezTo>
                  <a:cubicBezTo>
                    <a:pt x="75261" y="63511"/>
                    <a:pt x="106747" y="72242"/>
                    <a:pt x="155959" y="76211"/>
                  </a:cubicBezTo>
                  <a:cubicBezTo>
                    <a:pt x="205171" y="80180"/>
                    <a:pt x="297247" y="82297"/>
                    <a:pt x="344872" y="74624"/>
                  </a:cubicBezTo>
                  <a:cubicBezTo>
                    <a:pt x="392497" y="66951"/>
                    <a:pt x="497801" y="35465"/>
                    <a:pt x="448059" y="285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: 図形 625">
              <a:extLst>
                <a:ext uri="{FF2B5EF4-FFF2-40B4-BE49-F238E27FC236}">
                  <a16:creationId xmlns:a16="http://schemas.microsoft.com/office/drawing/2014/main" id="{1912FE81-3F20-4BE5-8D75-225CF4ED4621}"/>
                </a:ext>
              </a:extLst>
            </p:cNvPr>
            <p:cNvSpPr/>
            <p:nvPr/>
          </p:nvSpPr>
          <p:spPr>
            <a:xfrm>
              <a:off x="5282164" y="4391654"/>
              <a:ext cx="360508" cy="214089"/>
            </a:xfrm>
            <a:custGeom>
              <a:avLst/>
              <a:gdLst>
                <a:gd name="connsiteX0" fmla="*/ 4211 w 360508"/>
                <a:gd name="connsiteY0" fmla="*/ 116846 h 214089"/>
                <a:gd name="connsiteX1" fmla="*/ 94699 w 360508"/>
                <a:gd name="connsiteY1" fmla="*/ 112084 h 214089"/>
                <a:gd name="connsiteX2" fmla="*/ 137561 w 360508"/>
                <a:gd name="connsiteY2" fmla="*/ 94621 h 214089"/>
                <a:gd name="connsiteX3" fmla="*/ 302661 w 360508"/>
                <a:gd name="connsiteY3" fmla="*/ 89859 h 214089"/>
                <a:gd name="connsiteX4" fmla="*/ 359811 w 360508"/>
                <a:gd name="connsiteY4" fmla="*/ 73984 h 214089"/>
                <a:gd name="connsiteX5" fmla="*/ 270911 w 360508"/>
                <a:gd name="connsiteY5" fmla="*/ 78746 h 214089"/>
                <a:gd name="connsiteX6" fmla="*/ 283611 w 360508"/>
                <a:gd name="connsiteY6" fmla="*/ 81921 h 214089"/>
                <a:gd name="connsiteX7" fmla="*/ 104224 w 360508"/>
                <a:gd name="connsiteY7" fmla="*/ 73984 h 214089"/>
                <a:gd name="connsiteX8" fmla="*/ 107399 w 360508"/>
                <a:gd name="connsiteY8" fmla="*/ 97796 h 214089"/>
                <a:gd name="connsiteX9" fmla="*/ 107399 w 360508"/>
                <a:gd name="connsiteY9" fmla="*/ 77159 h 214089"/>
                <a:gd name="connsiteX10" fmla="*/ 35961 w 360508"/>
                <a:gd name="connsiteY10" fmla="*/ 56521 h 214089"/>
                <a:gd name="connsiteX11" fmla="*/ 8974 w 360508"/>
                <a:gd name="connsiteY11" fmla="*/ 213684 h 214089"/>
                <a:gd name="connsiteX12" fmla="*/ 12149 w 360508"/>
                <a:gd name="connsiteY12" fmla="*/ 2546 h 214089"/>
                <a:gd name="connsiteX13" fmla="*/ 4211 w 360508"/>
                <a:gd name="connsiteY13" fmla="*/ 116846 h 21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0508" h="214089">
                  <a:moveTo>
                    <a:pt x="4211" y="116846"/>
                  </a:moveTo>
                  <a:cubicBezTo>
                    <a:pt x="17969" y="135102"/>
                    <a:pt x="72474" y="115788"/>
                    <a:pt x="94699" y="112084"/>
                  </a:cubicBezTo>
                  <a:cubicBezTo>
                    <a:pt x="116924" y="108380"/>
                    <a:pt x="102901" y="98325"/>
                    <a:pt x="137561" y="94621"/>
                  </a:cubicBezTo>
                  <a:cubicBezTo>
                    <a:pt x="172221" y="90917"/>
                    <a:pt x="265619" y="93298"/>
                    <a:pt x="302661" y="89859"/>
                  </a:cubicBezTo>
                  <a:cubicBezTo>
                    <a:pt x="339703" y="86419"/>
                    <a:pt x="365103" y="75836"/>
                    <a:pt x="359811" y="73984"/>
                  </a:cubicBezTo>
                  <a:cubicBezTo>
                    <a:pt x="354519" y="72132"/>
                    <a:pt x="283611" y="77423"/>
                    <a:pt x="270911" y="78746"/>
                  </a:cubicBezTo>
                  <a:cubicBezTo>
                    <a:pt x="258211" y="80069"/>
                    <a:pt x="311392" y="82715"/>
                    <a:pt x="283611" y="81921"/>
                  </a:cubicBezTo>
                  <a:cubicBezTo>
                    <a:pt x="255830" y="81127"/>
                    <a:pt x="133593" y="71338"/>
                    <a:pt x="104224" y="73984"/>
                  </a:cubicBezTo>
                  <a:cubicBezTo>
                    <a:pt x="74855" y="76630"/>
                    <a:pt x="106870" y="97267"/>
                    <a:pt x="107399" y="97796"/>
                  </a:cubicBezTo>
                  <a:cubicBezTo>
                    <a:pt x="107928" y="98325"/>
                    <a:pt x="119305" y="84038"/>
                    <a:pt x="107399" y="77159"/>
                  </a:cubicBezTo>
                  <a:cubicBezTo>
                    <a:pt x="95493" y="70280"/>
                    <a:pt x="52365" y="33767"/>
                    <a:pt x="35961" y="56521"/>
                  </a:cubicBezTo>
                  <a:cubicBezTo>
                    <a:pt x="19557" y="79275"/>
                    <a:pt x="12943" y="222680"/>
                    <a:pt x="8974" y="213684"/>
                  </a:cubicBezTo>
                  <a:cubicBezTo>
                    <a:pt x="5005" y="204688"/>
                    <a:pt x="9239" y="23713"/>
                    <a:pt x="12149" y="2546"/>
                  </a:cubicBezTo>
                  <a:cubicBezTo>
                    <a:pt x="15059" y="-18621"/>
                    <a:pt x="-9547" y="98590"/>
                    <a:pt x="4211" y="11684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: 図形 627">
              <a:extLst>
                <a:ext uri="{FF2B5EF4-FFF2-40B4-BE49-F238E27FC236}">
                  <a16:creationId xmlns:a16="http://schemas.microsoft.com/office/drawing/2014/main" id="{9228A95B-2C80-41D6-9AFA-8F30EF4C45D2}"/>
                </a:ext>
              </a:extLst>
            </p:cNvPr>
            <p:cNvSpPr/>
            <p:nvPr/>
          </p:nvSpPr>
          <p:spPr>
            <a:xfrm>
              <a:off x="5757863" y="4157646"/>
              <a:ext cx="139742" cy="315803"/>
            </a:xfrm>
            <a:custGeom>
              <a:avLst/>
              <a:gdLst>
                <a:gd name="connsiteX0" fmla="*/ 85725 w 139742"/>
                <a:gd name="connsiteY0" fmla="*/ 68279 h 315803"/>
                <a:gd name="connsiteX1" fmla="*/ 65087 w 139742"/>
                <a:gd name="connsiteY1" fmla="*/ 146067 h 315803"/>
                <a:gd name="connsiteX2" fmla="*/ 52387 w 139742"/>
                <a:gd name="connsiteY2" fmla="*/ 282592 h 315803"/>
                <a:gd name="connsiteX3" fmla="*/ 60325 w 139742"/>
                <a:gd name="connsiteY3" fmla="*/ 311167 h 315803"/>
                <a:gd name="connsiteX4" fmla="*/ 22225 w 139742"/>
                <a:gd name="connsiteY4" fmla="*/ 312754 h 315803"/>
                <a:gd name="connsiteX5" fmla="*/ 0 w 139742"/>
                <a:gd name="connsiteY5" fmla="*/ 312754 h 315803"/>
                <a:gd name="connsiteX6" fmla="*/ 42862 w 139742"/>
                <a:gd name="connsiteY6" fmla="*/ 312754 h 315803"/>
                <a:gd name="connsiteX7" fmla="*/ 14287 w 139742"/>
                <a:gd name="connsiteY7" fmla="*/ 309579 h 315803"/>
                <a:gd name="connsiteX8" fmla="*/ 15875 w 139742"/>
                <a:gd name="connsiteY8" fmla="*/ 239729 h 315803"/>
                <a:gd name="connsiteX9" fmla="*/ 3175 w 139742"/>
                <a:gd name="connsiteY9" fmla="*/ 244492 h 315803"/>
                <a:gd name="connsiteX10" fmla="*/ 15875 w 139742"/>
                <a:gd name="connsiteY10" fmla="*/ 179404 h 315803"/>
                <a:gd name="connsiteX11" fmla="*/ 90487 w 139742"/>
                <a:gd name="connsiteY11" fmla="*/ 12717 h 315803"/>
                <a:gd name="connsiteX12" fmla="*/ 139700 w 139742"/>
                <a:gd name="connsiteY12" fmla="*/ 17479 h 315803"/>
                <a:gd name="connsiteX13" fmla="*/ 85725 w 139742"/>
                <a:gd name="connsiteY13" fmla="*/ 68279 h 31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742" h="315803">
                  <a:moveTo>
                    <a:pt x="85725" y="68279"/>
                  </a:moveTo>
                  <a:cubicBezTo>
                    <a:pt x="73290" y="89710"/>
                    <a:pt x="70643" y="110348"/>
                    <a:pt x="65087" y="146067"/>
                  </a:cubicBezTo>
                  <a:cubicBezTo>
                    <a:pt x="59531" y="181786"/>
                    <a:pt x="53181" y="255075"/>
                    <a:pt x="52387" y="282592"/>
                  </a:cubicBezTo>
                  <a:cubicBezTo>
                    <a:pt x="51593" y="310109"/>
                    <a:pt x="65352" y="306140"/>
                    <a:pt x="60325" y="311167"/>
                  </a:cubicBezTo>
                  <a:cubicBezTo>
                    <a:pt x="55298" y="316194"/>
                    <a:pt x="32279" y="312490"/>
                    <a:pt x="22225" y="312754"/>
                  </a:cubicBezTo>
                  <a:cubicBezTo>
                    <a:pt x="12171" y="313018"/>
                    <a:pt x="0" y="312754"/>
                    <a:pt x="0" y="312754"/>
                  </a:cubicBezTo>
                  <a:cubicBezTo>
                    <a:pt x="3439" y="312754"/>
                    <a:pt x="40481" y="313283"/>
                    <a:pt x="42862" y="312754"/>
                  </a:cubicBezTo>
                  <a:cubicBezTo>
                    <a:pt x="45243" y="312225"/>
                    <a:pt x="18785" y="321750"/>
                    <a:pt x="14287" y="309579"/>
                  </a:cubicBezTo>
                  <a:cubicBezTo>
                    <a:pt x="9789" y="297408"/>
                    <a:pt x="17727" y="250577"/>
                    <a:pt x="15875" y="239729"/>
                  </a:cubicBezTo>
                  <a:cubicBezTo>
                    <a:pt x="14023" y="228881"/>
                    <a:pt x="3175" y="254546"/>
                    <a:pt x="3175" y="244492"/>
                  </a:cubicBezTo>
                  <a:cubicBezTo>
                    <a:pt x="3175" y="234438"/>
                    <a:pt x="1323" y="218033"/>
                    <a:pt x="15875" y="179404"/>
                  </a:cubicBezTo>
                  <a:cubicBezTo>
                    <a:pt x="30427" y="140775"/>
                    <a:pt x="69849" y="39705"/>
                    <a:pt x="90487" y="12717"/>
                  </a:cubicBezTo>
                  <a:cubicBezTo>
                    <a:pt x="111125" y="-14271"/>
                    <a:pt x="138112" y="8748"/>
                    <a:pt x="139700" y="17479"/>
                  </a:cubicBezTo>
                  <a:cubicBezTo>
                    <a:pt x="141288" y="26210"/>
                    <a:pt x="98160" y="46848"/>
                    <a:pt x="85725" y="6827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: 図形 628">
              <a:extLst>
                <a:ext uri="{FF2B5EF4-FFF2-40B4-BE49-F238E27FC236}">
                  <a16:creationId xmlns:a16="http://schemas.microsoft.com/office/drawing/2014/main" id="{8CD96956-5D24-4955-BC8F-CAAD510F7290}"/>
                </a:ext>
              </a:extLst>
            </p:cNvPr>
            <p:cNvSpPr/>
            <p:nvPr/>
          </p:nvSpPr>
          <p:spPr>
            <a:xfrm>
              <a:off x="5485544" y="4281261"/>
              <a:ext cx="214614" cy="16102"/>
            </a:xfrm>
            <a:custGeom>
              <a:avLst/>
              <a:gdLst>
                <a:gd name="connsiteX0" fmla="*/ 4031 w 214614"/>
                <a:gd name="connsiteY0" fmla="*/ 9752 h 16102"/>
                <a:gd name="connsiteX1" fmla="*/ 70706 w 214614"/>
                <a:gd name="connsiteY1" fmla="*/ 16102 h 16102"/>
                <a:gd name="connsiteX2" fmla="*/ 210406 w 214614"/>
                <a:gd name="connsiteY2" fmla="*/ 9752 h 16102"/>
                <a:gd name="connsiteX3" fmla="*/ 178656 w 214614"/>
                <a:gd name="connsiteY3" fmla="*/ 227 h 16102"/>
                <a:gd name="connsiteX4" fmla="*/ 183419 w 214614"/>
                <a:gd name="connsiteY4" fmla="*/ 3402 h 16102"/>
                <a:gd name="connsiteX5" fmla="*/ 4031 w 214614"/>
                <a:gd name="connsiteY5" fmla="*/ 9752 h 1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614" h="16102">
                  <a:moveTo>
                    <a:pt x="4031" y="9752"/>
                  </a:moveTo>
                  <a:cubicBezTo>
                    <a:pt x="-14754" y="11869"/>
                    <a:pt x="36310" y="16102"/>
                    <a:pt x="70706" y="16102"/>
                  </a:cubicBezTo>
                  <a:cubicBezTo>
                    <a:pt x="105102" y="16102"/>
                    <a:pt x="192414" y="12398"/>
                    <a:pt x="210406" y="9752"/>
                  </a:cubicBezTo>
                  <a:cubicBezTo>
                    <a:pt x="228398" y="7106"/>
                    <a:pt x="183154" y="1285"/>
                    <a:pt x="178656" y="227"/>
                  </a:cubicBezTo>
                  <a:cubicBezTo>
                    <a:pt x="174158" y="-831"/>
                    <a:pt x="209083" y="2079"/>
                    <a:pt x="183419" y="3402"/>
                  </a:cubicBezTo>
                  <a:cubicBezTo>
                    <a:pt x="157755" y="4725"/>
                    <a:pt x="22816" y="7635"/>
                    <a:pt x="4031" y="975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: 図形 629">
              <a:extLst>
                <a:ext uri="{FF2B5EF4-FFF2-40B4-BE49-F238E27FC236}">
                  <a16:creationId xmlns:a16="http://schemas.microsoft.com/office/drawing/2014/main" id="{D24089D3-7011-4EA5-9E98-CDC23172D261}"/>
                </a:ext>
              </a:extLst>
            </p:cNvPr>
            <p:cNvSpPr/>
            <p:nvPr/>
          </p:nvSpPr>
          <p:spPr>
            <a:xfrm>
              <a:off x="5907088" y="4285597"/>
              <a:ext cx="330485" cy="14948"/>
            </a:xfrm>
            <a:custGeom>
              <a:avLst/>
              <a:gdLst>
                <a:gd name="connsiteX0" fmla="*/ 0 w 330485"/>
                <a:gd name="connsiteY0" fmla="*/ 653 h 14948"/>
                <a:gd name="connsiteX1" fmla="*/ 50800 w 330485"/>
                <a:gd name="connsiteY1" fmla="*/ 653 h 14948"/>
                <a:gd name="connsiteX2" fmla="*/ 328612 w 330485"/>
                <a:gd name="connsiteY2" fmla="*/ 2241 h 14948"/>
                <a:gd name="connsiteX3" fmla="*/ 176212 w 330485"/>
                <a:gd name="connsiteY3" fmla="*/ 653 h 14948"/>
                <a:gd name="connsiteX4" fmla="*/ 252412 w 330485"/>
                <a:gd name="connsiteY4" fmla="*/ 14941 h 14948"/>
                <a:gd name="connsiteX5" fmla="*/ 0 w 330485"/>
                <a:gd name="connsiteY5" fmla="*/ 653 h 1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485" h="14948">
                  <a:moveTo>
                    <a:pt x="0" y="653"/>
                  </a:moveTo>
                  <a:lnTo>
                    <a:pt x="50800" y="653"/>
                  </a:lnTo>
                  <a:lnTo>
                    <a:pt x="328612" y="2241"/>
                  </a:lnTo>
                  <a:cubicBezTo>
                    <a:pt x="349514" y="2241"/>
                    <a:pt x="188912" y="-1464"/>
                    <a:pt x="176212" y="653"/>
                  </a:cubicBezTo>
                  <a:cubicBezTo>
                    <a:pt x="163512" y="2770"/>
                    <a:pt x="280987" y="14676"/>
                    <a:pt x="252412" y="14941"/>
                  </a:cubicBezTo>
                  <a:cubicBezTo>
                    <a:pt x="223837" y="15206"/>
                    <a:pt x="114299" y="8723"/>
                    <a:pt x="0" y="65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: 図形 630">
              <a:extLst>
                <a:ext uri="{FF2B5EF4-FFF2-40B4-BE49-F238E27FC236}">
                  <a16:creationId xmlns:a16="http://schemas.microsoft.com/office/drawing/2014/main" id="{10132F20-A62F-42E0-85B2-17F5807DC524}"/>
                </a:ext>
              </a:extLst>
            </p:cNvPr>
            <p:cNvSpPr/>
            <p:nvPr/>
          </p:nvSpPr>
          <p:spPr>
            <a:xfrm>
              <a:off x="6305239" y="4278275"/>
              <a:ext cx="433012" cy="73337"/>
            </a:xfrm>
            <a:custGeom>
              <a:avLst/>
              <a:gdLst>
                <a:gd name="connsiteX0" fmla="*/ 427349 w 433012"/>
                <a:gd name="connsiteY0" fmla="*/ 19088 h 73337"/>
                <a:gd name="connsiteX1" fmla="*/ 360674 w 433012"/>
                <a:gd name="connsiteY1" fmla="*/ 17500 h 73337"/>
                <a:gd name="connsiteX2" fmla="*/ 209861 w 433012"/>
                <a:gd name="connsiteY2" fmla="*/ 38 h 73337"/>
                <a:gd name="connsiteX3" fmla="*/ 220974 w 433012"/>
                <a:gd name="connsiteY3" fmla="*/ 12738 h 73337"/>
                <a:gd name="connsiteX4" fmla="*/ 33649 w 433012"/>
                <a:gd name="connsiteY4" fmla="*/ 11150 h 73337"/>
                <a:gd name="connsiteX5" fmla="*/ 3486 w 433012"/>
                <a:gd name="connsiteY5" fmla="*/ 73063 h 73337"/>
                <a:gd name="connsiteX6" fmla="*/ 5074 w 433012"/>
                <a:gd name="connsiteY6" fmla="*/ 33375 h 73337"/>
                <a:gd name="connsiteX7" fmla="*/ 43174 w 433012"/>
                <a:gd name="connsiteY7" fmla="*/ 22263 h 73337"/>
                <a:gd name="connsiteX8" fmla="*/ 240024 w 433012"/>
                <a:gd name="connsiteY8" fmla="*/ 39725 h 73337"/>
                <a:gd name="connsiteX9" fmla="*/ 220974 w 433012"/>
                <a:gd name="connsiteY9" fmla="*/ 20675 h 73337"/>
                <a:gd name="connsiteX10" fmla="*/ 427349 w 433012"/>
                <a:gd name="connsiteY10" fmla="*/ 19088 h 7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3012" h="73337">
                  <a:moveTo>
                    <a:pt x="427349" y="19088"/>
                  </a:moveTo>
                  <a:cubicBezTo>
                    <a:pt x="450632" y="18559"/>
                    <a:pt x="396922" y="20675"/>
                    <a:pt x="360674" y="17500"/>
                  </a:cubicBezTo>
                  <a:cubicBezTo>
                    <a:pt x="324426" y="14325"/>
                    <a:pt x="233144" y="832"/>
                    <a:pt x="209861" y="38"/>
                  </a:cubicBezTo>
                  <a:cubicBezTo>
                    <a:pt x="186578" y="-756"/>
                    <a:pt x="250343" y="10886"/>
                    <a:pt x="220974" y="12738"/>
                  </a:cubicBezTo>
                  <a:cubicBezTo>
                    <a:pt x="191605" y="14590"/>
                    <a:pt x="69897" y="1096"/>
                    <a:pt x="33649" y="11150"/>
                  </a:cubicBezTo>
                  <a:cubicBezTo>
                    <a:pt x="-2599" y="21204"/>
                    <a:pt x="8248" y="69359"/>
                    <a:pt x="3486" y="73063"/>
                  </a:cubicBezTo>
                  <a:cubicBezTo>
                    <a:pt x="-1276" y="76767"/>
                    <a:pt x="-1541" y="41842"/>
                    <a:pt x="5074" y="33375"/>
                  </a:cubicBezTo>
                  <a:cubicBezTo>
                    <a:pt x="11689" y="24908"/>
                    <a:pt x="4016" y="21205"/>
                    <a:pt x="43174" y="22263"/>
                  </a:cubicBezTo>
                  <a:cubicBezTo>
                    <a:pt x="82332" y="23321"/>
                    <a:pt x="210391" y="39990"/>
                    <a:pt x="240024" y="39725"/>
                  </a:cubicBezTo>
                  <a:cubicBezTo>
                    <a:pt x="269657" y="39460"/>
                    <a:pt x="193986" y="23850"/>
                    <a:pt x="220974" y="20675"/>
                  </a:cubicBezTo>
                  <a:cubicBezTo>
                    <a:pt x="247962" y="17500"/>
                    <a:pt x="404066" y="19617"/>
                    <a:pt x="427349" y="190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: 図形 631">
              <a:extLst>
                <a:ext uri="{FF2B5EF4-FFF2-40B4-BE49-F238E27FC236}">
                  <a16:creationId xmlns:a16="http://schemas.microsoft.com/office/drawing/2014/main" id="{A8F7EF89-4F3E-4956-AB0B-4E88919886F1}"/>
                </a:ext>
              </a:extLst>
            </p:cNvPr>
            <p:cNvSpPr/>
            <p:nvPr/>
          </p:nvSpPr>
          <p:spPr>
            <a:xfrm>
              <a:off x="6538734" y="4279673"/>
              <a:ext cx="209769" cy="82891"/>
            </a:xfrm>
            <a:custGeom>
              <a:avLst/>
              <a:gdLst>
                <a:gd name="connsiteX0" fmla="*/ 179 w 209769"/>
                <a:gd name="connsiteY0" fmla="*/ 1815 h 82891"/>
                <a:gd name="connsiteX1" fmla="*/ 162104 w 209769"/>
                <a:gd name="connsiteY1" fmla="*/ 4990 h 82891"/>
                <a:gd name="connsiteX2" fmla="*/ 182741 w 209769"/>
                <a:gd name="connsiteY2" fmla="*/ 36740 h 82891"/>
                <a:gd name="connsiteX3" fmla="*/ 192266 w 209769"/>
                <a:gd name="connsiteY3" fmla="*/ 82777 h 82891"/>
                <a:gd name="connsiteX4" fmla="*/ 197029 w 209769"/>
                <a:gd name="connsiteY4" fmla="*/ 22452 h 82891"/>
                <a:gd name="connsiteX5" fmla="*/ 179 w 209769"/>
                <a:gd name="connsiteY5" fmla="*/ 1815 h 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769" h="82891">
                  <a:moveTo>
                    <a:pt x="179" y="1815"/>
                  </a:moveTo>
                  <a:cubicBezTo>
                    <a:pt x="-5642" y="-1095"/>
                    <a:pt x="131677" y="-831"/>
                    <a:pt x="162104" y="4990"/>
                  </a:cubicBezTo>
                  <a:cubicBezTo>
                    <a:pt x="192531" y="10811"/>
                    <a:pt x="177714" y="23775"/>
                    <a:pt x="182741" y="36740"/>
                  </a:cubicBezTo>
                  <a:cubicBezTo>
                    <a:pt x="187768" y="49705"/>
                    <a:pt x="189885" y="85158"/>
                    <a:pt x="192266" y="82777"/>
                  </a:cubicBezTo>
                  <a:cubicBezTo>
                    <a:pt x="194647" y="80396"/>
                    <a:pt x="227192" y="35152"/>
                    <a:pt x="197029" y="22452"/>
                  </a:cubicBezTo>
                  <a:cubicBezTo>
                    <a:pt x="166867" y="9752"/>
                    <a:pt x="6000" y="4725"/>
                    <a:pt x="179" y="181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: 図形 632">
              <a:extLst>
                <a:ext uri="{FF2B5EF4-FFF2-40B4-BE49-F238E27FC236}">
                  <a16:creationId xmlns:a16="http://schemas.microsoft.com/office/drawing/2014/main" id="{F27260E7-71A6-4889-A147-3050772F298A}"/>
                </a:ext>
              </a:extLst>
            </p:cNvPr>
            <p:cNvSpPr/>
            <p:nvPr/>
          </p:nvSpPr>
          <p:spPr>
            <a:xfrm>
              <a:off x="5316538" y="4360215"/>
              <a:ext cx="377157" cy="54623"/>
            </a:xfrm>
            <a:custGeom>
              <a:avLst/>
              <a:gdLst>
                <a:gd name="connsiteX0" fmla="*/ 0 w 377157"/>
                <a:gd name="connsiteY0" fmla="*/ 49860 h 54623"/>
                <a:gd name="connsiteX1" fmla="*/ 63500 w 377157"/>
                <a:gd name="connsiteY1" fmla="*/ 51448 h 54623"/>
                <a:gd name="connsiteX2" fmla="*/ 363537 w 377157"/>
                <a:gd name="connsiteY2" fmla="*/ 54623 h 54623"/>
                <a:gd name="connsiteX3" fmla="*/ 323850 w 377157"/>
                <a:gd name="connsiteY3" fmla="*/ 46685 h 54623"/>
                <a:gd name="connsiteX4" fmla="*/ 304800 w 377157"/>
                <a:gd name="connsiteY4" fmla="*/ 21285 h 54623"/>
                <a:gd name="connsiteX5" fmla="*/ 290512 w 377157"/>
                <a:gd name="connsiteY5" fmla="*/ 48273 h 54623"/>
                <a:gd name="connsiteX6" fmla="*/ 242887 w 377157"/>
                <a:gd name="connsiteY6" fmla="*/ 5410 h 54623"/>
                <a:gd name="connsiteX7" fmla="*/ 241300 w 377157"/>
                <a:gd name="connsiteY7" fmla="*/ 38748 h 54623"/>
                <a:gd name="connsiteX8" fmla="*/ 223837 w 377157"/>
                <a:gd name="connsiteY8" fmla="*/ 8585 h 54623"/>
                <a:gd name="connsiteX9" fmla="*/ 160337 w 377157"/>
                <a:gd name="connsiteY9" fmla="*/ 2235 h 54623"/>
                <a:gd name="connsiteX10" fmla="*/ 188912 w 377157"/>
                <a:gd name="connsiteY10" fmla="*/ 41923 h 54623"/>
                <a:gd name="connsiteX11" fmla="*/ 157162 w 377157"/>
                <a:gd name="connsiteY11" fmla="*/ 46685 h 54623"/>
                <a:gd name="connsiteX12" fmla="*/ 0 w 377157"/>
                <a:gd name="connsiteY12" fmla="*/ 49860 h 5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7157" h="54623">
                  <a:moveTo>
                    <a:pt x="0" y="49860"/>
                  </a:moveTo>
                  <a:lnTo>
                    <a:pt x="63500" y="51448"/>
                  </a:lnTo>
                  <a:lnTo>
                    <a:pt x="363537" y="54623"/>
                  </a:lnTo>
                  <a:cubicBezTo>
                    <a:pt x="406929" y="53829"/>
                    <a:pt x="333639" y="52241"/>
                    <a:pt x="323850" y="46685"/>
                  </a:cubicBezTo>
                  <a:cubicBezTo>
                    <a:pt x="314061" y="41129"/>
                    <a:pt x="310356" y="21020"/>
                    <a:pt x="304800" y="21285"/>
                  </a:cubicBezTo>
                  <a:cubicBezTo>
                    <a:pt x="299244" y="21550"/>
                    <a:pt x="300831" y="50919"/>
                    <a:pt x="290512" y="48273"/>
                  </a:cubicBezTo>
                  <a:cubicBezTo>
                    <a:pt x="280193" y="45627"/>
                    <a:pt x="251089" y="6998"/>
                    <a:pt x="242887" y="5410"/>
                  </a:cubicBezTo>
                  <a:cubicBezTo>
                    <a:pt x="234685" y="3822"/>
                    <a:pt x="244475" y="38219"/>
                    <a:pt x="241300" y="38748"/>
                  </a:cubicBezTo>
                  <a:cubicBezTo>
                    <a:pt x="238125" y="39277"/>
                    <a:pt x="237331" y="14670"/>
                    <a:pt x="223837" y="8585"/>
                  </a:cubicBezTo>
                  <a:cubicBezTo>
                    <a:pt x="210343" y="2500"/>
                    <a:pt x="166158" y="-3321"/>
                    <a:pt x="160337" y="2235"/>
                  </a:cubicBezTo>
                  <a:cubicBezTo>
                    <a:pt x="154516" y="7791"/>
                    <a:pt x="189441" y="34515"/>
                    <a:pt x="188912" y="41923"/>
                  </a:cubicBezTo>
                  <a:cubicBezTo>
                    <a:pt x="188383" y="49331"/>
                    <a:pt x="188647" y="45891"/>
                    <a:pt x="157162" y="46685"/>
                  </a:cubicBezTo>
                  <a:cubicBezTo>
                    <a:pt x="125677" y="47479"/>
                    <a:pt x="62838" y="47082"/>
                    <a:pt x="0" y="4986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: 図形 633">
              <a:extLst>
                <a:ext uri="{FF2B5EF4-FFF2-40B4-BE49-F238E27FC236}">
                  <a16:creationId xmlns:a16="http://schemas.microsoft.com/office/drawing/2014/main" id="{ABA79CE3-AC6C-47BE-A54C-F1C98887CF77}"/>
                </a:ext>
              </a:extLst>
            </p:cNvPr>
            <p:cNvSpPr/>
            <p:nvPr/>
          </p:nvSpPr>
          <p:spPr>
            <a:xfrm>
              <a:off x="5694399" y="4456113"/>
              <a:ext cx="633657" cy="20637"/>
            </a:xfrm>
            <a:custGeom>
              <a:avLst/>
              <a:gdLst>
                <a:gd name="connsiteX0" fmla="*/ 31714 w 633657"/>
                <a:gd name="connsiteY0" fmla="*/ 1587 h 20637"/>
                <a:gd name="connsiteX1" fmla="*/ 615914 w 633657"/>
                <a:gd name="connsiteY1" fmla="*/ 20637 h 20637"/>
                <a:gd name="connsiteX2" fmla="*/ 453989 w 633657"/>
                <a:gd name="connsiteY2" fmla="*/ 0 h 20637"/>
                <a:gd name="connsiteX3" fmla="*/ 161889 w 633657"/>
                <a:gd name="connsiteY3" fmla="*/ 9525 h 20637"/>
                <a:gd name="connsiteX4" fmla="*/ 85689 w 633657"/>
                <a:gd name="connsiteY4" fmla="*/ 7937 h 20637"/>
                <a:gd name="connsiteX5" fmla="*/ 31714 w 633657"/>
                <a:gd name="connsiteY5" fmla="*/ 1587 h 2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657" h="20637">
                  <a:moveTo>
                    <a:pt x="31714" y="1587"/>
                  </a:moveTo>
                  <a:lnTo>
                    <a:pt x="615914" y="20637"/>
                  </a:lnTo>
                  <a:cubicBezTo>
                    <a:pt x="686293" y="20373"/>
                    <a:pt x="529660" y="1852"/>
                    <a:pt x="453989" y="0"/>
                  </a:cubicBezTo>
                  <a:lnTo>
                    <a:pt x="161889" y="9525"/>
                  </a:lnTo>
                  <a:cubicBezTo>
                    <a:pt x="100506" y="10848"/>
                    <a:pt x="105797" y="9260"/>
                    <a:pt x="85689" y="7937"/>
                  </a:cubicBezTo>
                  <a:cubicBezTo>
                    <a:pt x="65581" y="6614"/>
                    <a:pt x="-56657" y="-530"/>
                    <a:pt x="31714" y="158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: 図形 634">
              <a:extLst>
                <a:ext uri="{FF2B5EF4-FFF2-40B4-BE49-F238E27FC236}">
                  <a16:creationId xmlns:a16="http://schemas.microsoft.com/office/drawing/2014/main" id="{813838E0-E420-495A-800E-E68D21C8C3C4}"/>
                </a:ext>
              </a:extLst>
            </p:cNvPr>
            <p:cNvSpPr/>
            <p:nvPr/>
          </p:nvSpPr>
          <p:spPr>
            <a:xfrm>
              <a:off x="6052540" y="4281312"/>
              <a:ext cx="269019" cy="238428"/>
            </a:xfrm>
            <a:custGeom>
              <a:avLst/>
              <a:gdLst>
                <a:gd name="connsiteX0" fmla="*/ 5360 w 269019"/>
                <a:gd name="connsiteY0" fmla="*/ 209726 h 238428"/>
                <a:gd name="connsiteX1" fmla="*/ 59335 w 269019"/>
                <a:gd name="connsiteY1" fmla="*/ 211313 h 238428"/>
                <a:gd name="connsiteX2" fmla="*/ 240310 w 269019"/>
                <a:gd name="connsiteY2" fmla="*/ 238301 h 238428"/>
                <a:gd name="connsiteX3" fmla="*/ 238723 w 269019"/>
                <a:gd name="connsiteY3" fmla="*/ 216076 h 238428"/>
                <a:gd name="connsiteX4" fmla="*/ 243485 w 269019"/>
                <a:gd name="connsiteY4" fmla="*/ 114476 h 238428"/>
                <a:gd name="connsiteX5" fmla="*/ 249835 w 269019"/>
                <a:gd name="connsiteY5" fmla="*/ 176 h 238428"/>
                <a:gd name="connsiteX6" fmla="*/ 268885 w 269019"/>
                <a:gd name="connsiteY6" fmla="*/ 141463 h 238428"/>
                <a:gd name="connsiteX7" fmla="*/ 253010 w 269019"/>
                <a:gd name="connsiteY7" fmla="*/ 222426 h 238428"/>
                <a:gd name="connsiteX8" fmla="*/ 172048 w 269019"/>
                <a:gd name="connsiteY8" fmla="*/ 212901 h 238428"/>
                <a:gd name="connsiteX9" fmla="*/ 5360 w 269019"/>
                <a:gd name="connsiteY9" fmla="*/ 209726 h 23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019" h="238428">
                  <a:moveTo>
                    <a:pt x="5360" y="209726"/>
                  </a:moveTo>
                  <a:cubicBezTo>
                    <a:pt x="-13425" y="209461"/>
                    <a:pt x="20177" y="206550"/>
                    <a:pt x="59335" y="211313"/>
                  </a:cubicBezTo>
                  <a:cubicBezTo>
                    <a:pt x="98493" y="216076"/>
                    <a:pt x="210412" y="237507"/>
                    <a:pt x="240310" y="238301"/>
                  </a:cubicBezTo>
                  <a:cubicBezTo>
                    <a:pt x="270208" y="239095"/>
                    <a:pt x="238194" y="236713"/>
                    <a:pt x="238723" y="216076"/>
                  </a:cubicBezTo>
                  <a:cubicBezTo>
                    <a:pt x="239252" y="195439"/>
                    <a:pt x="241633" y="150459"/>
                    <a:pt x="243485" y="114476"/>
                  </a:cubicBezTo>
                  <a:cubicBezTo>
                    <a:pt x="245337" y="78493"/>
                    <a:pt x="245602" y="-4322"/>
                    <a:pt x="249835" y="176"/>
                  </a:cubicBezTo>
                  <a:cubicBezTo>
                    <a:pt x="254068" y="4674"/>
                    <a:pt x="268356" y="104421"/>
                    <a:pt x="268885" y="141463"/>
                  </a:cubicBezTo>
                  <a:cubicBezTo>
                    <a:pt x="269414" y="178505"/>
                    <a:pt x="269150" y="210520"/>
                    <a:pt x="253010" y="222426"/>
                  </a:cubicBezTo>
                  <a:cubicBezTo>
                    <a:pt x="236871" y="234332"/>
                    <a:pt x="214911" y="216605"/>
                    <a:pt x="172048" y="212901"/>
                  </a:cubicBezTo>
                  <a:cubicBezTo>
                    <a:pt x="129185" y="209197"/>
                    <a:pt x="24145" y="209991"/>
                    <a:pt x="5360" y="20972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: 図形 635">
              <a:extLst>
                <a:ext uri="{FF2B5EF4-FFF2-40B4-BE49-F238E27FC236}">
                  <a16:creationId xmlns:a16="http://schemas.microsoft.com/office/drawing/2014/main" id="{F870EC14-28ED-4252-9F7E-A52D148B0218}"/>
                </a:ext>
              </a:extLst>
            </p:cNvPr>
            <p:cNvSpPr/>
            <p:nvPr/>
          </p:nvSpPr>
          <p:spPr>
            <a:xfrm>
              <a:off x="6111875" y="4437063"/>
              <a:ext cx="187325" cy="75133"/>
            </a:xfrm>
            <a:custGeom>
              <a:avLst/>
              <a:gdLst>
                <a:gd name="connsiteX0" fmla="*/ 0 w 187325"/>
                <a:gd name="connsiteY0" fmla="*/ 0 h 75133"/>
                <a:gd name="connsiteX1" fmla="*/ 30163 w 187325"/>
                <a:gd name="connsiteY1" fmla="*/ 57150 h 75133"/>
                <a:gd name="connsiteX2" fmla="*/ 28575 w 187325"/>
                <a:gd name="connsiteY2" fmla="*/ 74612 h 75133"/>
                <a:gd name="connsiteX3" fmla="*/ 44450 w 187325"/>
                <a:gd name="connsiteY3" fmla="*/ 41275 h 75133"/>
                <a:gd name="connsiteX4" fmla="*/ 187325 w 187325"/>
                <a:gd name="connsiteY4" fmla="*/ 41275 h 7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25" h="75133">
                  <a:moveTo>
                    <a:pt x="0" y="0"/>
                  </a:moveTo>
                  <a:cubicBezTo>
                    <a:pt x="12700" y="22357"/>
                    <a:pt x="25400" y="44715"/>
                    <a:pt x="30163" y="57150"/>
                  </a:cubicBezTo>
                  <a:cubicBezTo>
                    <a:pt x="34926" y="69585"/>
                    <a:pt x="26194" y="77258"/>
                    <a:pt x="28575" y="74612"/>
                  </a:cubicBezTo>
                  <a:cubicBezTo>
                    <a:pt x="30956" y="71966"/>
                    <a:pt x="17992" y="46831"/>
                    <a:pt x="44450" y="41275"/>
                  </a:cubicBezTo>
                  <a:cubicBezTo>
                    <a:pt x="70908" y="35719"/>
                    <a:pt x="129116" y="38497"/>
                    <a:pt x="187325" y="41275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: 図形 636">
              <a:extLst>
                <a:ext uri="{FF2B5EF4-FFF2-40B4-BE49-F238E27FC236}">
                  <a16:creationId xmlns:a16="http://schemas.microsoft.com/office/drawing/2014/main" id="{9B6A08B2-C4A9-4297-AA7A-F1816D96F86E}"/>
                </a:ext>
              </a:extLst>
            </p:cNvPr>
            <p:cNvSpPr/>
            <p:nvPr/>
          </p:nvSpPr>
          <p:spPr>
            <a:xfrm>
              <a:off x="6303963" y="4341698"/>
              <a:ext cx="436093" cy="145496"/>
            </a:xfrm>
            <a:custGeom>
              <a:avLst/>
              <a:gdLst>
                <a:gd name="connsiteX0" fmla="*/ 0 w 436093"/>
                <a:gd name="connsiteY0" fmla="*/ 120765 h 145496"/>
                <a:gd name="connsiteX1" fmla="*/ 71437 w 436093"/>
                <a:gd name="connsiteY1" fmla="*/ 120765 h 145496"/>
                <a:gd name="connsiteX2" fmla="*/ 411162 w 436093"/>
                <a:gd name="connsiteY2" fmla="*/ 120765 h 145496"/>
                <a:gd name="connsiteX3" fmla="*/ 411162 w 436093"/>
                <a:gd name="connsiteY3" fmla="*/ 69965 h 145496"/>
                <a:gd name="connsiteX4" fmla="*/ 417512 w 436093"/>
                <a:gd name="connsiteY4" fmla="*/ 115 h 145496"/>
                <a:gd name="connsiteX5" fmla="*/ 430212 w 436093"/>
                <a:gd name="connsiteY5" fmla="*/ 87427 h 145496"/>
                <a:gd name="connsiteX6" fmla="*/ 401637 w 436093"/>
                <a:gd name="connsiteY6" fmla="*/ 142990 h 145496"/>
                <a:gd name="connsiteX7" fmla="*/ 323850 w 436093"/>
                <a:gd name="connsiteY7" fmla="*/ 136640 h 145496"/>
                <a:gd name="connsiteX8" fmla="*/ 0 w 436093"/>
                <a:gd name="connsiteY8" fmla="*/ 120765 h 14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6093" h="145496">
                  <a:moveTo>
                    <a:pt x="0" y="120765"/>
                  </a:moveTo>
                  <a:lnTo>
                    <a:pt x="71437" y="120765"/>
                  </a:lnTo>
                  <a:cubicBezTo>
                    <a:pt x="139964" y="120765"/>
                    <a:pt x="354541" y="129232"/>
                    <a:pt x="411162" y="120765"/>
                  </a:cubicBezTo>
                  <a:cubicBezTo>
                    <a:pt x="467783" y="112298"/>
                    <a:pt x="410104" y="90073"/>
                    <a:pt x="411162" y="69965"/>
                  </a:cubicBezTo>
                  <a:cubicBezTo>
                    <a:pt x="412220" y="49857"/>
                    <a:pt x="414337" y="-2795"/>
                    <a:pt x="417512" y="115"/>
                  </a:cubicBezTo>
                  <a:cubicBezTo>
                    <a:pt x="420687" y="3025"/>
                    <a:pt x="432858" y="63615"/>
                    <a:pt x="430212" y="87427"/>
                  </a:cubicBezTo>
                  <a:cubicBezTo>
                    <a:pt x="427566" y="111239"/>
                    <a:pt x="419364" y="134788"/>
                    <a:pt x="401637" y="142990"/>
                  </a:cubicBezTo>
                  <a:cubicBezTo>
                    <a:pt x="383910" y="151192"/>
                    <a:pt x="323850" y="136640"/>
                    <a:pt x="323850" y="136640"/>
                  </a:cubicBezTo>
                  <a:lnTo>
                    <a:pt x="0" y="120765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: 図形 637">
              <a:extLst>
                <a:ext uri="{FF2B5EF4-FFF2-40B4-BE49-F238E27FC236}">
                  <a16:creationId xmlns:a16="http://schemas.microsoft.com/office/drawing/2014/main" id="{698AE1AB-A6CA-4D6C-BB9F-32C8BF8CAE3C}"/>
                </a:ext>
              </a:extLst>
            </p:cNvPr>
            <p:cNvSpPr/>
            <p:nvPr/>
          </p:nvSpPr>
          <p:spPr>
            <a:xfrm>
              <a:off x="6099175" y="4360456"/>
              <a:ext cx="700710" cy="167144"/>
            </a:xfrm>
            <a:custGeom>
              <a:avLst/>
              <a:gdLst>
                <a:gd name="connsiteX0" fmla="*/ 187325 w 700710"/>
                <a:gd name="connsiteY0" fmla="*/ 143282 h 167144"/>
                <a:gd name="connsiteX1" fmla="*/ 242888 w 700710"/>
                <a:gd name="connsiteY1" fmla="*/ 138519 h 167144"/>
                <a:gd name="connsiteX2" fmla="*/ 633413 w 700710"/>
                <a:gd name="connsiteY2" fmla="*/ 133757 h 167144"/>
                <a:gd name="connsiteX3" fmla="*/ 638175 w 700710"/>
                <a:gd name="connsiteY3" fmla="*/ 407 h 167144"/>
                <a:gd name="connsiteX4" fmla="*/ 627063 w 700710"/>
                <a:gd name="connsiteY4" fmla="*/ 94069 h 167144"/>
                <a:gd name="connsiteX5" fmla="*/ 630238 w 700710"/>
                <a:gd name="connsiteY5" fmla="*/ 148044 h 167144"/>
                <a:gd name="connsiteX6" fmla="*/ 628650 w 700710"/>
                <a:gd name="connsiteY6" fmla="*/ 157569 h 167144"/>
                <a:gd name="connsiteX7" fmla="*/ 482600 w 700710"/>
                <a:gd name="connsiteY7" fmla="*/ 167094 h 167144"/>
                <a:gd name="connsiteX8" fmla="*/ 87313 w 700710"/>
                <a:gd name="connsiteY8" fmla="*/ 160744 h 167144"/>
                <a:gd name="connsiteX9" fmla="*/ 0 w 700710"/>
                <a:gd name="connsiteY9" fmla="*/ 148044 h 167144"/>
                <a:gd name="connsiteX10" fmla="*/ 655638 w 700710"/>
                <a:gd name="connsiteY10" fmla="*/ 152807 h 167144"/>
                <a:gd name="connsiteX11" fmla="*/ 627063 w 700710"/>
                <a:gd name="connsiteY11" fmla="*/ 130582 h 167144"/>
                <a:gd name="connsiteX12" fmla="*/ 495300 w 700710"/>
                <a:gd name="connsiteY12" fmla="*/ 130582 h 167144"/>
                <a:gd name="connsiteX13" fmla="*/ 187325 w 700710"/>
                <a:gd name="connsiteY13" fmla="*/ 143282 h 16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710" h="167144">
                  <a:moveTo>
                    <a:pt x="187325" y="143282"/>
                  </a:moveTo>
                  <a:cubicBezTo>
                    <a:pt x="177932" y="141694"/>
                    <a:pt x="242888" y="138519"/>
                    <a:pt x="242888" y="138519"/>
                  </a:cubicBezTo>
                  <a:cubicBezTo>
                    <a:pt x="317236" y="136932"/>
                    <a:pt x="567532" y="156776"/>
                    <a:pt x="633413" y="133757"/>
                  </a:cubicBezTo>
                  <a:cubicBezTo>
                    <a:pt x="699294" y="110738"/>
                    <a:pt x="639233" y="7022"/>
                    <a:pt x="638175" y="407"/>
                  </a:cubicBezTo>
                  <a:cubicBezTo>
                    <a:pt x="637117" y="-6208"/>
                    <a:pt x="628386" y="69463"/>
                    <a:pt x="627063" y="94069"/>
                  </a:cubicBezTo>
                  <a:cubicBezTo>
                    <a:pt x="625740" y="118675"/>
                    <a:pt x="629973" y="137461"/>
                    <a:pt x="630238" y="148044"/>
                  </a:cubicBezTo>
                  <a:cubicBezTo>
                    <a:pt x="630503" y="158627"/>
                    <a:pt x="653256" y="154394"/>
                    <a:pt x="628650" y="157569"/>
                  </a:cubicBezTo>
                  <a:cubicBezTo>
                    <a:pt x="604044" y="160744"/>
                    <a:pt x="572823" y="166565"/>
                    <a:pt x="482600" y="167094"/>
                  </a:cubicBezTo>
                  <a:cubicBezTo>
                    <a:pt x="392377" y="167623"/>
                    <a:pt x="167746" y="163919"/>
                    <a:pt x="87313" y="160744"/>
                  </a:cubicBezTo>
                  <a:cubicBezTo>
                    <a:pt x="6880" y="157569"/>
                    <a:pt x="0" y="148044"/>
                    <a:pt x="0" y="148044"/>
                  </a:cubicBezTo>
                  <a:lnTo>
                    <a:pt x="655638" y="152807"/>
                  </a:lnTo>
                  <a:cubicBezTo>
                    <a:pt x="760148" y="149897"/>
                    <a:pt x="653786" y="134286"/>
                    <a:pt x="627063" y="130582"/>
                  </a:cubicBezTo>
                  <a:cubicBezTo>
                    <a:pt x="600340" y="126878"/>
                    <a:pt x="495300" y="130582"/>
                    <a:pt x="495300" y="130582"/>
                  </a:cubicBezTo>
                  <a:lnTo>
                    <a:pt x="187325" y="143282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: 図形 639">
              <a:extLst>
                <a:ext uri="{FF2B5EF4-FFF2-40B4-BE49-F238E27FC236}">
                  <a16:creationId xmlns:a16="http://schemas.microsoft.com/office/drawing/2014/main" id="{E41E0140-A1A9-4725-A3D8-96285BBFC3CB}"/>
                </a:ext>
              </a:extLst>
            </p:cNvPr>
            <p:cNvSpPr/>
            <p:nvPr/>
          </p:nvSpPr>
          <p:spPr>
            <a:xfrm>
              <a:off x="6320584" y="4556000"/>
              <a:ext cx="438032" cy="170062"/>
            </a:xfrm>
            <a:custGeom>
              <a:avLst/>
              <a:gdLst>
                <a:gd name="connsiteX0" fmla="*/ 4016 w 438032"/>
                <a:gd name="connsiteY0" fmla="*/ 9650 h 170062"/>
                <a:gd name="connsiteX1" fmla="*/ 10366 w 438032"/>
                <a:gd name="connsiteY1" fmla="*/ 160463 h 170062"/>
                <a:gd name="connsiteX2" fmla="*/ 108791 w 438032"/>
                <a:gd name="connsiteY2" fmla="*/ 154113 h 170062"/>
                <a:gd name="connsiteX3" fmla="*/ 161179 w 438032"/>
                <a:gd name="connsiteY3" fmla="*/ 149350 h 170062"/>
                <a:gd name="connsiteX4" fmla="*/ 416766 w 438032"/>
                <a:gd name="connsiteY4" fmla="*/ 154113 h 170062"/>
                <a:gd name="connsiteX5" fmla="*/ 423116 w 438032"/>
                <a:gd name="connsiteY5" fmla="*/ 119188 h 170062"/>
                <a:gd name="connsiteX6" fmla="*/ 415179 w 438032"/>
                <a:gd name="connsiteY6" fmla="*/ 125 h 170062"/>
                <a:gd name="connsiteX7" fmla="*/ 410416 w 438032"/>
                <a:gd name="connsiteY7" fmla="*/ 96963 h 170062"/>
                <a:gd name="connsiteX8" fmla="*/ 410416 w 438032"/>
                <a:gd name="connsiteY8" fmla="*/ 127125 h 170062"/>
                <a:gd name="connsiteX9" fmla="*/ 340566 w 438032"/>
                <a:gd name="connsiteY9" fmla="*/ 146175 h 170062"/>
                <a:gd name="connsiteX10" fmla="*/ 158004 w 438032"/>
                <a:gd name="connsiteY10" fmla="*/ 147763 h 170062"/>
                <a:gd name="connsiteX11" fmla="*/ 19891 w 438032"/>
                <a:gd name="connsiteY11" fmla="*/ 139825 h 170062"/>
                <a:gd name="connsiteX12" fmla="*/ 4016 w 438032"/>
                <a:gd name="connsiteY12" fmla="*/ 9650 h 1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032" h="170062">
                  <a:moveTo>
                    <a:pt x="4016" y="9650"/>
                  </a:moveTo>
                  <a:cubicBezTo>
                    <a:pt x="2428" y="13090"/>
                    <a:pt x="-7096" y="136386"/>
                    <a:pt x="10366" y="160463"/>
                  </a:cubicBezTo>
                  <a:cubicBezTo>
                    <a:pt x="27828" y="184540"/>
                    <a:pt x="83656" y="155965"/>
                    <a:pt x="108791" y="154113"/>
                  </a:cubicBezTo>
                  <a:cubicBezTo>
                    <a:pt x="133927" y="152261"/>
                    <a:pt x="109850" y="149350"/>
                    <a:pt x="161179" y="149350"/>
                  </a:cubicBezTo>
                  <a:cubicBezTo>
                    <a:pt x="212508" y="149350"/>
                    <a:pt x="373110" y="159140"/>
                    <a:pt x="416766" y="154113"/>
                  </a:cubicBezTo>
                  <a:cubicBezTo>
                    <a:pt x="460422" y="149086"/>
                    <a:pt x="423381" y="144853"/>
                    <a:pt x="423116" y="119188"/>
                  </a:cubicBezTo>
                  <a:cubicBezTo>
                    <a:pt x="422852" y="93523"/>
                    <a:pt x="417296" y="3829"/>
                    <a:pt x="415179" y="125"/>
                  </a:cubicBezTo>
                  <a:cubicBezTo>
                    <a:pt x="413062" y="-3579"/>
                    <a:pt x="411210" y="75796"/>
                    <a:pt x="410416" y="96963"/>
                  </a:cubicBezTo>
                  <a:cubicBezTo>
                    <a:pt x="409622" y="118130"/>
                    <a:pt x="422058" y="118923"/>
                    <a:pt x="410416" y="127125"/>
                  </a:cubicBezTo>
                  <a:cubicBezTo>
                    <a:pt x="398774" y="135327"/>
                    <a:pt x="382635" y="142735"/>
                    <a:pt x="340566" y="146175"/>
                  </a:cubicBezTo>
                  <a:cubicBezTo>
                    <a:pt x="298497" y="149615"/>
                    <a:pt x="211450" y="148821"/>
                    <a:pt x="158004" y="147763"/>
                  </a:cubicBezTo>
                  <a:cubicBezTo>
                    <a:pt x="104558" y="146705"/>
                    <a:pt x="42910" y="159669"/>
                    <a:pt x="19891" y="139825"/>
                  </a:cubicBezTo>
                  <a:cubicBezTo>
                    <a:pt x="-3128" y="119981"/>
                    <a:pt x="5604" y="6210"/>
                    <a:pt x="4016" y="965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: 図形 640">
              <a:extLst>
                <a:ext uri="{FF2B5EF4-FFF2-40B4-BE49-F238E27FC236}">
                  <a16:creationId xmlns:a16="http://schemas.microsoft.com/office/drawing/2014/main" id="{FDE66EDD-88BE-45FF-BAA3-06D4F387A91A}"/>
                </a:ext>
              </a:extLst>
            </p:cNvPr>
            <p:cNvSpPr/>
            <p:nvPr/>
          </p:nvSpPr>
          <p:spPr>
            <a:xfrm>
              <a:off x="6313791" y="4581882"/>
              <a:ext cx="441618" cy="23896"/>
            </a:xfrm>
            <a:custGeom>
              <a:avLst/>
              <a:gdLst>
                <a:gd name="connsiteX0" fmla="*/ 10809 w 441618"/>
                <a:gd name="connsiteY0" fmla="*/ 5993 h 23896"/>
                <a:gd name="connsiteX1" fmla="*/ 228297 w 441618"/>
                <a:gd name="connsiteY1" fmla="*/ 18693 h 23896"/>
                <a:gd name="connsiteX2" fmla="*/ 150509 w 441618"/>
                <a:gd name="connsiteY2" fmla="*/ 7581 h 23896"/>
                <a:gd name="connsiteX3" fmla="*/ 439434 w 441618"/>
                <a:gd name="connsiteY3" fmla="*/ 9168 h 23896"/>
                <a:gd name="connsiteX4" fmla="*/ 287034 w 441618"/>
                <a:gd name="connsiteY4" fmla="*/ 15518 h 23896"/>
                <a:gd name="connsiteX5" fmla="*/ 361647 w 441618"/>
                <a:gd name="connsiteY5" fmla="*/ 23456 h 23896"/>
                <a:gd name="connsiteX6" fmla="*/ 66372 w 441618"/>
                <a:gd name="connsiteY6" fmla="*/ 1231 h 23896"/>
                <a:gd name="connsiteX7" fmla="*/ 10809 w 441618"/>
                <a:gd name="connsiteY7" fmla="*/ 5993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618" h="23896">
                  <a:moveTo>
                    <a:pt x="10809" y="5993"/>
                  </a:moveTo>
                  <a:cubicBezTo>
                    <a:pt x="37796" y="8903"/>
                    <a:pt x="205014" y="18428"/>
                    <a:pt x="228297" y="18693"/>
                  </a:cubicBezTo>
                  <a:cubicBezTo>
                    <a:pt x="251580" y="18958"/>
                    <a:pt x="115320" y="9168"/>
                    <a:pt x="150509" y="7581"/>
                  </a:cubicBezTo>
                  <a:cubicBezTo>
                    <a:pt x="185698" y="5994"/>
                    <a:pt x="416680" y="7845"/>
                    <a:pt x="439434" y="9168"/>
                  </a:cubicBezTo>
                  <a:cubicBezTo>
                    <a:pt x="462188" y="10491"/>
                    <a:pt x="299998" y="13137"/>
                    <a:pt x="287034" y="15518"/>
                  </a:cubicBezTo>
                  <a:cubicBezTo>
                    <a:pt x="274070" y="17899"/>
                    <a:pt x="398424" y="25837"/>
                    <a:pt x="361647" y="23456"/>
                  </a:cubicBezTo>
                  <a:cubicBezTo>
                    <a:pt x="324870" y="21075"/>
                    <a:pt x="123522" y="4935"/>
                    <a:pt x="66372" y="1231"/>
                  </a:cubicBezTo>
                  <a:cubicBezTo>
                    <a:pt x="9222" y="-2473"/>
                    <a:pt x="-16178" y="3083"/>
                    <a:pt x="10809" y="599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: 図形 641">
              <a:extLst>
                <a:ext uri="{FF2B5EF4-FFF2-40B4-BE49-F238E27FC236}">
                  <a16:creationId xmlns:a16="http://schemas.microsoft.com/office/drawing/2014/main" id="{CD25F6A0-52BC-492A-BE03-D19EB62E68FE}"/>
                </a:ext>
              </a:extLst>
            </p:cNvPr>
            <p:cNvSpPr/>
            <p:nvPr/>
          </p:nvSpPr>
          <p:spPr>
            <a:xfrm>
              <a:off x="6331966" y="4618907"/>
              <a:ext cx="327079" cy="54802"/>
            </a:xfrm>
            <a:custGeom>
              <a:avLst/>
              <a:gdLst>
                <a:gd name="connsiteX0" fmla="*/ 14859 w 327079"/>
                <a:gd name="connsiteY0" fmla="*/ 718 h 54802"/>
                <a:gd name="connsiteX1" fmla="*/ 10097 w 327079"/>
                <a:gd name="connsiteY1" fmla="*/ 53106 h 54802"/>
                <a:gd name="connsiteX2" fmla="*/ 132334 w 327079"/>
                <a:gd name="connsiteY2" fmla="*/ 41993 h 54802"/>
                <a:gd name="connsiteX3" fmla="*/ 221234 w 327079"/>
                <a:gd name="connsiteY3" fmla="*/ 41993 h 54802"/>
                <a:gd name="connsiteX4" fmla="*/ 278384 w 327079"/>
                <a:gd name="connsiteY4" fmla="*/ 48343 h 54802"/>
                <a:gd name="connsiteX5" fmla="*/ 326009 w 327079"/>
                <a:gd name="connsiteY5" fmla="*/ 49931 h 54802"/>
                <a:gd name="connsiteX6" fmla="*/ 302197 w 327079"/>
                <a:gd name="connsiteY6" fmla="*/ 10243 h 54802"/>
                <a:gd name="connsiteX7" fmla="*/ 200597 w 327079"/>
                <a:gd name="connsiteY7" fmla="*/ 21356 h 54802"/>
                <a:gd name="connsiteX8" fmla="*/ 78359 w 327079"/>
                <a:gd name="connsiteY8" fmla="*/ 21356 h 54802"/>
                <a:gd name="connsiteX9" fmla="*/ 14859 w 327079"/>
                <a:gd name="connsiteY9" fmla="*/ 718 h 5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079" h="54802">
                  <a:moveTo>
                    <a:pt x="14859" y="718"/>
                  </a:moveTo>
                  <a:cubicBezTo>
                    <a:pt x="3482" y="6010"/>
                    <a:pt x="-9482" y="46227"/>
                    <a:pt x="10097" y="53106"/>
                  </a:cubicBezTo>
                  <a:cubicBezTo>
                    <a:pt x="29676" y="59985"/>
                    <a:pt x="97145" y="43845"/>
                    <a:pt x="132334" y="41993"/>
                  </a:cubicBezTo>
                  <a:cubicBezTo>
                    <a:pt x="167523" y="40141"/>
                    <a:pt x="196892" y="40935"/>
                    <a:pt x="221234" y="41993"/>
                  </a:cubicBezTo>
                  <a:cubicBezTo>
                    <a:pt x="245576" y="43051"/>
                    <a:pt x="260921" y="47020"/>
                    <a:pt x="278384" y="48343"/>
                  </a:cubicBezTo>
                  <a:cubicBezTo>
                    <a:pt x="295847" y="49666"/>
                    <a:pt x="322040" y="56281"/>
                    <a:pt x="326009" y="49931"/>
                  </a:cubicBezTo>
                  <a:cubicBezTo>
                    <a:pt x="329978" y="43581"/>
                    <a:pt x="323099" y="15005"/>
                    <a:pt x="302197" y="10243"/>
                  </a:cubicBezTo>
                  <a:cubicBezTo>
                    <a:pt x="281295" y="5481"/>
                    <a:pt x="237903" y="19504"/>
                    <a:pt x="200597" y="21356"/>
                  </a:cubicBezTo>
                  <a:cubicBezTo>
                    <a:pt x="163291" y="23208"/>
                    <a:pt x="107463" y="21621"/>
                    <a:pt x="78359" y="21356"/>
                  </a:cubicBezTo>
                  <a:cubicBezTo>
                    <a:pt x="49255" y="21091"/>
                    <a:pt x="26236" y="-4574"/>
                    <a:pt x="14859" y="71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: 図形 642">
              <a:extLst>
                <a:ext uri="{FF2B5EF4-FFF2-40B4-BE49-F238E27FC236}">
                  <a16:creationId xmlns:a16="http://schemas.microsoft.com/office/drawing/2014/main" id="{83ACE0E2-F3D1-4188-9729-EC7248B89901}"/>
                </a:ext>
              </a:extLst>
            </p:cNvPr>
            <p:cNvSpPr/>
            <p:nvPr/>
          </p:nvSpPr>
          <p:spPr>
            <a:xfrm>
              <a:off x="6425163" y="4606925"/>
              <a:ext cx="20189" cy="94941"/>
            </a:xfrm>
            <a:custGeom>
              <a:avLst/>
              <a:gdLst>
                <a:gd name="connsiteX0" fmla="*/ 1037 w 20189"/>
                <a:gd name="connsiteY0" fmla="*/ 0 h 94941"/>
                <a:gd name="connsiteX1" fmla="*/ 4212 w 20189"/>
                <a:gd name="connsiteY1" fmla="*/ 84138 h 94941"/>
                <a:gd name="connsiteX2" fmla="*/ 18500 w 20189"/>
                <a:gd name="connsiteY2" fmla="*/ 93663 h 94941"/>
                <a:gd name="connsiteX3" fmla="*/ 20087 w 20189"/>
                <a:gd name="connsiteY3" fmla="*/ 82550 h 94941"/>
                <a:gd name="connsiteX4" fmla="*/ 1037 w 20189"/>
                <a:gd name="connsiteY4" fmla="*/ 0 h 9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9" h="94941">
                  <a:moveTo>
                    <a:pt x="1037" y="0"/>
                  </a:moveTo>
                  <a:cubicBezTo>
                    <a:pt x="-1609" y="265"/>
                    <a:pt x="1302" y="68528"/>
                    <a:pt x="4212" y="84138"/>
                  </a:cubicBezTo>
                  <a:cubicBezTo>
                    <a:pt x="7123" y="99749"/>
                    <a:pt x="15854" y="93928"/>
                    <a:pt x="18500" y="93663"/>
                  </a:cubicBezTo>
                  <a:cubicBezTo>
                    <a:pt x="21146" y="93398"/>
                    <a:pt x="19823" y="91281"/>
                    <a:pt x="20087" y="82550"/>
                  </a:cubicBezTo>
                  <a:cubicBezTo>
                    <a:pt x="20352" y="73819"/>
                    <a:pt x="3683" y="-265"/>
                    <a:pt x="1037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: 図形 643">
              <a:extLst>
                <a:ext uri="{FF2B5EF4-FFF2-40B4-BE49-F238E27FC236}">
                  <a16:creationId xmlns:a16="http://schemas.microsoft.com/office/drawing/2014/main" id="{B10FBFC8-C8B4-4DAC-A6AC-BB282E36866E}"/>
                </a:ext>
              </a:extLst>
            </p:cNvPr>
            <p:cNvSpPr/>
            <p:nvPr/>
          </p:nvSpPr>
          <p:spPr>
            <a:xfrm>
              <a:off x="6392455" y="4600054"/>
              <a:ext cx="157269" cy="107647"/>
            </a:xfrm>
            <a:custGeom>
              <a:avLst/>
              <a:gdLst>
                <a:gd name="connsiteX0" fmla="*/ 143283 w 157269"/>
                <a:gd name="connsiteY0" fmla="*/ 521 h 107647"/>
                <a:gd name="connsiteX1" fmla="*/ 148045 w 157269"/>
                <a:gd name="connsiteY1" fmla="*/ 106884 h 107647"/>
                <a:gd name="connsiteX2" fmla="*/ 5170 w 157269"/>
                <a:gd name="connsiteY2" fmla="*/ 48146 h 107647"/>
                <a:gd name="connsiteX3" fmla="*/ 41683 w 157269"/>
                <a:gd name="connsiteY3" fmla="*/ 44971 h 107647"/>
                <a:gd name="connsiteX4" fmla="*/ 140108 w 157269"/>
                <a:gd name="connsiteY4" fmla="*/ 73546 h 107647"/>
                <a:gd name="connsiteX5" fmla="*/ 144870 w 157269"/>
                <a:gd name="connsiteY5" fmla="*/ 65609 h 107647"/>
                <a:gd name="connsiteX6" fmla="*/ 143283 w 157269"/>
                <a:gd name="connsiteY6" fmla="*/ 521 h 1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269" h="107647">
                  <a:moveTo>
                    <a:pt x="143283" y="521"/>
                  </a:moveTo>
                  <a:cubicBezTo>
                    <a:pt x="143812" y="7400"/>
                    <a:pt x="171064" y="98947"/>
                    <a:pt x="148045" y="106884"/>
                  </a:cubicBezTo>
                  <a:cubicBezTo>
                    <a:pt x="125026" y="114821"/>
                    <a:pt x="22897" y="58465"/>
                    <a:pt x="5170" y="48146"/>
                  </a:cubicBezTo>
                  <a:cubicBezTo>
                    <a:pt x="-12557" y="37827"/>
                    <a:pt x="19193" y="40738"/>
                    <a:pt x="41683" y="44971"/>
                  </a:cubicBezTo>
                  <a:cubicBezTo>
                    <a:pt x="64173" y="49204"/>
                    <a:pt x="122910" y="70106"/>
                    <a:pt x="140108" y="73546"/>
                  </a:cubicBezTo>
                  <a:cubicBezTo>
                    <a:pt x="157306" y="76986"/>
                    <a:pt x="143018" y="74340"/>
                    <a:pt x="144870" y="65609"/>
                  </a:cubicBezTo>
                  <a:cubicBezTo>
                    <a:pt x="146722" y="56878"/>
                    <a:pt x="142754" y="-6358"/>
                    <a:pt x="143283" y="52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: 図形 644">
              <a:extLst>
                <a:ext uri="{FF2B5EF4-FFF2-40B4-BE49-F238E27FC236}">
                  <a16:creationId xmlns:a16="http://schemas.microsoft.com/office/drawing/2014/main" id="{4DC35E23-E2F4-48BD-8DF5-881FBC4B0DEC}"/>
                </a:ext>
              </a:extLst>
            </p:cNvPr>
            <p:cNvSpPr/>
            <p:nvPr/>
          </p:nvSpPr>
          <p:spPr>
            <a:xfrm>
              <a:off x="6624486" y="4618204"/>
              <a:ext cx="97161" cy="73279"/>
            </a:xfrm>
            <a:custGeom>
              <a:avLst/>
              <a:gdLst>
                <a:gd name="connsiteX0" fmla="*/ 60477 w 97161"/>
                <a:gd name="connsiteY0" fmla="*/ 72859 h 73279"/>
                <a:gd name="connsiteX1" fmla="*/ 152 w 97161"/>
                <a:gd name="connsiteY1" fmla="*/ 36346 h 73279"/>
                <a:gd name="connsiteX2" fmla="*/ 79527 w 97161"/>
                <a:gd name="connsiteY2" fmla="*/ 1421 h 73279"/>
                <a:gd name="connsiteX3" fmla="*/ 96989 w 97161"/>
                <a:gd name="connsiteY3" fmla="*/ 10946 h 73279"/>
                <a:gd name="connsiteX4" fmla="*/ 60477 w 97161"/>
                <a:gd name="connsiteY4" fmla="*/ 72859 h 7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61" h="73279">
                  <a:moveTo>
                    <a:pt x="60477" y="72859"/>
                  </a:moveTo>
                  <a:cubicBezTo>
                    <a:pt x="44338" y="77092"/>
                    <a:pt x="-3023" y="48252"/>
                    <a:pt x="152" y="36346"/>
                  </a:cubicBezTo>
                  <a:cubicBezTo>
                    <a:pt x="3327" y="24440"/>
                    <a:pt x="63388" y="5654"/>
                    <a:pt x="79527" y="1421"/>
                  </a:cubicBezTo>
                  <a:cubicBezTo>
                    <a:pt x="95666" y="-2812"/>
                    <a:pt x="94608" y="3009"/>
                    <a:pt x="96989" y="10946"/>
                  </a:cubicBezTo>
                  <a:cubicBezTo>
                    <a:pt x="99370" y="18883"/>
                    <a:pt x="76616" y="68626"/>
                    <a:pt x="60477" y="7285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: 図形 645">
              <a:extLst>
                <a:ext uri="{FF2B5EF4-FFF2-40B4-BE49-F238E27FC236}">
                  <a16:creationId xmlns:a16="http://schemas.microsoft.com/office/drawing/2014/main" id="{30937285-0111-483B-B0D9-9F6A269CDF57}"/>
                </a:ext>
              </a:extLst>
            </p:cNvPr>
            <p:cNvSpPr/>
            <p:nvPr/>
          </p:nvSpPr>
          <p:spPr>
            <a:xfrm>
              <a:off x="5279537" y="4528329"/>
              <a:ext cx="1062090" cy="265125"/>
            </a:xfrm>
            <a:custGeom>
              <a:avLst/>
              <a:gdLst>
                <a:gd name="connsiteX0" fmla="*/ 30651 w 1062090"/>
                <a:gd name="connsiteY0" fmla="*/ 809 h 265125"/>
                <a:gd name="connsiteX1" fmla="*/ 25888 w 1062090"/>
                <a:gd name="connsiteY1" fmla="*/ 227821 h 265125"/>
                <a:gd name="connsiteX2" fmla="*/ 81451 w 1062090"/>
                <a:gd name="connsiteY2" fmla="*/ 235759 h 265125"/>
                <a:gd name="connsiteX3" fmla="*/ 583101 w 1062090"/>
                <a:gd name="connsiteY3" fmla="*/ 245284 h 265125"/>
                <a:gd name="connsiteX4" fmla="*/ 1053001 w 1062090"/>
                <a:gd name="connsiteY4" fmla="*/ 240521 h 265125"/>
                <a:gd name="connsiteX5" fmla="*/ 833926 w 1062090"/>
                <a:gd name="connsiteY5" fmla="*/ 256396 h 265125"/>
                <a:gd name="connsiteX6" fmla="*/ 132251 w 1062090"/>
                <a:gd name="connsiteY6" fmla="*/ 264334 h 265125"/>
                <a:gd name="connsiteX7" fmla="*/ 3663 w 1062090"/>
                <a:gd name="connsiteY7" fmla="*/ 237346 h 265125"/>
                <a:gd name="connsiteX8" fmla="*/ 35413 w 1062090"/>
                <a:gd name="connsiteY8" fmla="*/ 202421 h 265125"/>
                <a:gd name="connsiteX9" fmla="*/ 38588 w 1062090"/>
                <a:gd name="connsiteY9" fmla="*/ 153209 h 265125"/>
                <a:gd name="connsiteX10" fmla="*/ 30651 w 1062090"/>
                <a:gd name="connsiteY10" fmla="*/ 809 h 26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2090" h="265125">
                  <a:moveTo>
                    <a:pt x="30651" y="809"/>
                  </a:moveTo>
                  <a:cubicBezTo>
                    <a:pt x="28534" y="13244"/>
                    <a:pt x="17421" y="188663"/>
                    <a:pt x="25888" y="227821"/>
                  </a:cubicBezTo>
                  <a:cubicBezTo>
                    <a:pt x="34355" y="266979"/>
                    <a:pt x="-11418" y="232849"/>
                    <a:pt x="81451" y="235759"/>
                  </a:cubicBezTo>
                  <a:cubicBezTo>
                    <a:pt x="174320" y="238669"/>
                    <a:pt x="583101" y="245284"/>
                    <a:pt x="583101" y="245284"/>
                  </a:cubicBezTo>
                  <a:lnTo>
                    <a:pt x="1053001" y="240521"/>
                  </a:lnTo>
                  <a:cubicBezTo>
                    <a:pt x="1094805" y="242373"/>
                    <a:pt x="987384" y="252427"/>
                    <a:pt x="833926" y="256396"/>
                  </a:cubicBezTo>
                  <a:cubicBezTo>
                    <a:pt x="680468" y="260365"/>
                    <a:pt x="270628" y="267509"/>
                    <a:pt x="132251" y="264334"/>
                  </a:cubicBezTo>
                  <a:cubicBezTo>
                    <a:pt x="-6126" y="261159"/>
                    <a:pt x="19803" y="247665"/>
                    <a:pt x="3663" y="237346"/>
                  </a:cubicBezTo>
                  <a:cubicBezTo>
                    <a:pt x="-12477" y="227027"/>
                    <a:pt x="29592" y="216444"/>
                    <a:pt x="35413" y="202421"/>
                  </a:cubicBezTo>
                  <a:cubicBezTo>
                    <a:pt x="41234" y="188398"/>
                    <a:pt x="40440" y="183636"/>
                    <a:pt x="38588" y="153209"/>
                  </a:cubicBezTo>
                  <a:cubicBezTo>
                    <a:pt x="36736" y="122782"/>
                    <a:pt x="32768" y="-11626"/>
                    <a:pt x="30651" y="80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: 図形 646">
              <a:extLst>
                <a:ext uri="{FF2B5EF4-FFF2-40B4-BE49-F238E27FC236}">
                  <a16:creationId xmlns:a16="http://schemas.microsoft.com/office/drawing/2014/main" id="{16129DC1-07CB-4D27-A411-F723F4284AAE}"/>
                </a:ext>
              </a:extLst>
            </p:cNvPr>
            <p:cNvSpPr/>
            <p:nvPr/>
          </p:nvSpPr>
          <p:spPr>
            <a:xfrm>
              <a:off x="5297488" y="4523975"/>
              <a:ext cx="1033374" cy="250654"/>
            </a:xfrm>
            <a:custGeom>
              <a:avLst/>
              <a:gdLst>
                <a:gd name="connsiteX0" fmla="*/ 0 w 1033374"/>
                <a:gd name="connsiteY0" fmla="*/ 21038 h 250654"/>
                <a:gd name="connsiteX1" fmla="*/ 52387 w 1033374"/>
                <a:gd name="connsiteY1" fmla="*/ 21038 h 250654"/>
                <a:gd name="connsiteX2" fmla="*/ 233362 w 1033374"/>
                <a:gd name="connsiteY2" fmla="*/ 21038 h 250654"/>
                <a:gd name="connsiteX3" fmla="*/ 296862 w 1033374"/>
                <a:gd name="connsiteY3" fmla="*/ 21038 h 250654"/>
                <a:gd name="connsiteX4" fmla="*/ 744537 w 1033374"/>
                <a:gd name="connsiteY4" fmla="*/ 24213 h 250654"/>
                <a:gd name="connsiteX5" fmla="*/ 788987 w 1033374"/>
                <a:gd name="connsiteY5" fmla="*/ 25800 h 250654"/>
                <a:gd name="connsiteX6" fmla="*/ 992187 w 1033374"/>
                <a:gd name="connsiteY6" fmla="*/ 25800 h 250654"/>
                <a:gd name="connsiteX7" fmla="*/ 995362 w 1033374"/>
                <a:gd name="connsiteY7" fmla="*/ 82950 h 250654"/>
                <a:gd name="connsiteX8" fmla="*/ 1012825 w 1033374"/>
                <a:gd name="connsiteY8" fmla="*/ 249638 h 250654"/>
                <a:gd name="connsiteX9" fmla="*/ 1025525 w 1033374"/>
                <a:gd name="connsiteY9" fmla="*/ 146450 h 250654"/>
                <a:gd name="connsiteX10" fmla="*/ 1019175 w 1033374"/>
                <a:gd name="connsiteY10" fmla="*/ 14688 h 250654"/>
                <a:gd name="connsiteX11" fmla="*/ 863600 w 1033374"/>
                <a:gd name="connsiteY11" fmla="*/ 3575 h 250654"/>
                <a:gd name="connsiteX12" fmla="*/ 800100 w 1033374"/>
                <a:gd name="connsiteY12" fmla="*/ 17863 h 250654"/>
                <a:gd name="connsiteX13" fmla="*/ 498475 w 1033374"/>
                <a:gd name="connsiteY13" fmla="*/ 16275 h 250654"/>
                <a:gd name="connsiteX14" fmla="*/ 481012 w 1033374"/>
                <a:gd name="connsiteY14" fmla="*/ 6750 h 250654"/>
                <a:gd name="connsiteX15" fmla="*/ 246062 w 1033374"/>
                <a:gd name="connsiteY15" fmla="*/ 3575 h 250654"/>
                <a:gd name="connsiteX16" fmla="*/ 0 w 1033374"/>
                <a:gd name="connsiteY16" fmla="*/ 21038 h 25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3374" h="250654">
                  <a:moveTo>
                    <a:pt x="0" y="21038"/>
                  </a:moveTo>
                  <a:lnTo>
                    <a:pt x="52387" y="21038"/>
                  </a:lnTo>
                  <a:lnTo>
                    <a:pt x="233362" y="21038"/>
                  </a:lnTo>
                  <a:lnTo>
                    <a:pt x="296862" y="21038"/>
                  </a:lnTo>
                  <a:lnTo>
                    <a:pt x="744537" y="24213"/>
                  </a:lnTo>
                  <a:cubicBezTo>
                    <a:pt x="826558" y="25007"/>
                    <a:pt x="788987" y="25800"/>
                    <a:pt x="788987" y="25800"/>
                  </a:cubicBezTo>
                  <a:cubicBezTo>
                    <a:pt x="830262" y="26064"/>
                    <a:pt x="957791" y="16275"/>
                    <a:pt x="992187" y="25800"/>
                  </a:cubicBezTo>
                  <a:cubicBezTo>
                    <a:pt x="1026583" y="35325"/>
                    <a:pt x="991922" y="45644"/>
                    <a:pt x="995362" y="82950"/>
                  </a:cubicBezTo>
                  <a:cubicBezTo>
                    <a:pt x="998802" y="120256"/>
                    <a:pt x="1007798" y="239055"/>
                    <a:pt x="1012825" y="249638"/>
                  </a:cubicBezTo>
                  <a:cubicBezTo>
                    <a:pt x="1017852" y="260221"/>
                    <a:pt x="1024467" y="185608"/>
                    <a:pt x="1025525" y="146450"/>
                  </a:cubicBezTo>
                  <a:cubicBezTo>
                    <a:pt x="1026583" y="107292"/>
                    <a:pt x="1046162" y="38500"/>
                    <a:pt x="1019175" y="14688"/>
                  </a:cubicBezTo>
                  <a:cubicBezTo>
                    <a:pt x="992188" y="-9124"/>
                    <a:pt x="900112" y="3046"/>
                    <a:pt x="863600" y="3575"/>
                  </a:cubicBezTo>
                  <a:cubicBezTo>
                    <a:pt x="827088" y="4104"/>
                    <a:pt x="860954" y="15746"/>
                    <a:pt x="800100" y="17863"/>
                  </a:cubicBezTo>
                  <a:cubicBezTo>
                    <a:pt x="739246" y="19980"/>
                    <a:pt x="551656" y="18127"/>
                    <a:pt x="498475" y="16275"/>
                  </a:cubicBezTo>
                  <a:cubicBezTo>
                    <a:pt x="445294" y="14423"/>
                    <a:pt x="523081" y="8867"/>
                    <a:pt x="481012" y="6750"/>
                  </a:cubicBezTo>
                  <a:cubicBezTo>
                    <a:pt x="438943" y="4633"/>
                    <a:pt x="246062" y="3575"/>
                    <a:pt x="246062" y="3575"/>
                  </a:cubicBezTo>
                  <a:lnTo>
                    <a:pt x="0" y="21038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: 図形 647">
              <a:extLst>
                <a:ext uri="{FF2B5EF4-FFF2-40B4-BE49-F238E27FC236}">
                  <a16:creationId xmlns:a16="http://schemas.microsoft.com/office/drawing/2014/main" id="{1170C7C4-0515-4259-8485-5B3CAAFBC3EC}"/>
                </a:ext>
              </a:extLst>
            </p:cNvPr>
            <p:cNvSpPr/>
            <p:nvPr/>
          </p:nvSpPr>
          <p:spPr>
            <a:xfrm>
              <a:off x="5385565" y="4574167"/>
              <a:ext cx="136634" cy="162219"/>
            </a:xfrm>
            <a:custGeom>
              <a:avLst/>
              <a:gdLst>
                <a:gd name="connsiteX0" fmla="*/ 121473 w 136634"/>
                <a:gd name="connsiteY0" fmla="*/ 48633 h 162219"/>
                <a:gd name="connsiteX1" fmla="*/ 97660 w 136634"/>
                <a:gd name="connsiteY1" fmla="*/ 132771 h 162219"/>
                <a:gd name="connsiteX2" fmla="*/ 69085 w 136634"/>
                <a:gd name="connsiteY2" fmla="*/ 135946 h 162219"/>
                <a:gd name="connsiteX3" fmla="*/ 40510 w 136634"/>
                <a:gd name="connsiteY3" fmla="*/ 129596 h 162219"/>
                <a:gd name="connsiteX4" fmla="*/ 7173 w 136634"/>
                <a:gd name="connsiteY4" fmla="*/ 77208 h 162219"/>
                <a:gd name="connsiteX5" fmla="*/ 2410 w 136634"/>
                <a:gd name="connsiteY5" fmla="*/ 50221 h 162219"/>
                <a:gd name="connsiteX6" fmla="*/ 37335 w 136634"/>
                <a:gd name="connsiteY6" fmla="*/ 10533 h 162219"/>
                <a:gd name="connsiteX7" fmla="*/ 70673 w 136634"/>
                <a:gd name="connsiteY7" fmla="*/ 5771 h 162219"/>
                <a:gd name="connsiteX8" fmla="*/ 30985 w 136634"/>
                <a:gd name="connsiteY8" fmla="*/ 4183 h 162219"/>
                <a:gd name="connsiteX9" fmla="*/ 5585 w 136634"/>
                <a:gd name="connsiteY9" fmla="*/ 64508 h 162219"/>
                <a:gd name="connsiteX10" fmla="*/ 10348 w 136634"/>
                <a:gd name="connsiteY10" fmla="*/ 99433 h 162219"/>
                <a:gd name="connsiteX11" fmla="*/ 105598 w 136634"/>
                <a:gd name="connsiteY11" fmla="*/ 161346 h 162219"/>
                <a:gd name="connsiteX12" fmla="*/ 135760 w 136634"/>
                <a:gd name="connsiteY12" fmla="*/ 131183 h 162219"/>
                <a:gd name="connsiteX13" fmla="*/ 121473 w 136634"/>
                <a:gd name="connsiteY13" fmla="*/ 48633 h 1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634" h="162219">
                  <a:moveTo>
                    <a:pt x="121473" y="48633"/>
                  </a:moveTo>
                  <a:cubicBezTo>
                    <a:pt x="115123" y="48898"/>
                    <a:pt x="106391" y="118219"/>
                    <a:pt x="97660" y="132771"/>
                  </a:cubicBezTo>
                  <a:cubicBezTo>
                    <a:pt x="88929" y="147323"/>
                    <a:pt x="78610" y="136475"/>
                    <a:pt x="69085" y="135946"/>
                  </a:cubicBezTo>
                  <a:cubicBezTo>
                    <a:pt x="59560" y="135417"/>
                    <a:pt x="50829" y="139386"/>
                    <a:pt x="40510" y="129596"/>
                  </a:cubicBezTo>
                  <a:cubicBezTo>
                    <a:pt x="30191" y="119806"/>
                    <a:pt x="13523" y="90437"/>
                    <a:pt x="7173" y="77208"/>
                  </a:cubicBezTo>
                  <a:cubicBezTo>
                    <a:pt x="823" y="63979"/>
                    <a:pt x="-2617" y="61333"/>
                    <a:pt x="2410" y="50221"/>
                  </a:cubicBezTo>
                  <a:cubicBezTo>
                    <a:pt x="7437" y="39109"/>
                    <a:pt x="25958" y="17941"/>
                    <a:pt x="37335" y="10533"/>
                  </a:cubicBezTo>
                  <a:cubicBezTo>
                    <a:pt x="48712" y="3125"/>
                    <a:pt x="71731" y="6829"/>
                    <a:pt x="70673" y="5771"/>
                  </a:cubicBezTo>
                  <a:cubicBezTo>
                    <a:pt x="69615" y="4713"/>
                    <a:pt x="41833" y="-5607"/>
                    <a:pt x="30985" y="4183"/>
                  </a:cubicBezTo>
                  <a:cubicBezTo>
                    <a:pt x="20137" y="13972"/>
                    <a:pt x="9024" y="48633"/>
                    <a:pt x="5585" y="64508"/>
                  </a:cubicBezTo>
                  <a:cubicBezTo>
                    <a:pt x="2146" y="80383"/>
                    <a:pt x="-6321" y="83293"/>
                    <a:pt x="10348" y="99433"/>
                  </a:cubicBezTo>
                  <a:cubicBezTo>
                    <a:pt x="27017" y="115573"/>
                    <a:pt x="84696" y="156054"/>
                    <a:pt x="105598" y="161346"/>
                  </a:cubicBezTo>
                  <a:cubicBezTo>
                    <a:pt x="126500" y="166638"/>
                    <a:pt x="131527" y="146794"/>
                    <a:pt x="135760" y="131183"/>
                  </a:cubicBezTo>
                  <a:cubicBezTo>
                    <a:pt x="139993" y="115573"/>
                    <a:pt x="127823" y="48368"/>
                    <a:pt x="121473" y="4863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: 図形 648">
              <a:extLst>
                <a:ext uri="{FF2B5EF4-FFF2-40B4-BE49-F238E27FC236}">
                  <a16:creationId xmlns:a16="http://schemas.microsoft.com/office/drawing/2014/main" id="{178F6CA1-3932-4B3F-A4F1-99C9F672657D}"/>
                </a:ext>
              </a:extLst>
            </p:cNvPr>
            <p:cNvSpPr/>
            <p:nvPr/>
          </p:nvSpPr>
          <p:spPr>
            <a:xfrm>
              <a:off x="5403738" y="4595668"/>
              <a:ext cx="120902" cy="38323"/>
            </a:xfrm>
            <a:custGeom>
              <a:avLst/>
              <a:gdLst>
                <a:gd name="connsiteX0" fmla="*/ 112 w 120902"/>
                <a:gd name="connsiteY0" fmla="*/ 17607 h 38323"/>
                <a:gd name="connsiteX1" fmla="*/ 71550 w 120902"/>
                <a:gd name="connsiteY1" fmla="*/ 12845 h 38323"/>
                <a:gd name="connsiteX2" fmla="*/ 119175 w 120902"/>
                <a:gd name="connsiteY2" fmla="*/ 38245 h 38323"/>
                <a:gd name="connsiteX3" fmla="*/ 100125 w 120902"/>
                <a:gd name="connsiteY3" fmla="*/ 20782 h 38323"/>
                <a:gd name="connsiteX4" fmla="*/ 120762 w 120902"/>
                <a:gd name="connsiteY4" fmla="*/ 20782 h 38323"/>
                <a:gd name="connsiteX5" fmla="*/ 87425 w 120902"/>
                <a:gd name="connsiteY5" fmla="*/ 145 h 38323"/>
                <a:gd name="connsiteX6" fmla="*/ 89012 w 120902"/>
                <a:gd name="connsiteY6" fmla="*/ 11257 h 38323"/>
                <a:gd name="connsiteX7" fmla="*/ 112 w 120902"/>
                <a:gd name="connsiteY7" fmla="*/ 17607 h 3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902" h="38323">
                  <a:moveTo>
                    <a:pt x="112" y="17607"/>
                  </a:moveTo>
                  <a:cubicBezTo>
                    <a:pt x="-2798" y="17872"/>
                    <a:pt x="51706" y="9405"/>
                    <a:pt x="71550" y="12845"/>
                  </a:cubicBezTo>
                  <a:cubicBezTo>
                    <a:pt x="91394" y="16285"/>
                    <a:pt x="114413" y="36922"/>
                    <a:pt x="119175" y="38245"/>
                  </a:cubicBezTo>
                  <a:cubicBezTo>
                    <a:pt x="123937" y="39568"/>
                    <a:pt x="99861" y="23692"/>
                    <a:pt x="100125" y="20782"/>
                  </a:cubicBezTo>
                  <a:cubicBezTo>
                    <a:pt x="100389" y="17872"/>
                    <a:pt x="122879" y="24222"/>
                    <a:pt x="120762" y="20782"/>
                  </a:cubicBezTo>
                  <a:cubicBezTo>
                    <a:pt x="118645" y="17342"/>
                    <a:pt x="92717" y="1732"/>
                    <a:pt x="87425" y="145"/>
                  </a:cubicBezTo>
                  <a:cubicBezTo>
                    <a:pt x="82133" y="-1442"/>
                    <a:pt x="100124" y="10463"/>
                    <a:pt x="89012" y="11257"/>
                  </a:cubicBezTo>
                  <a:lnTo>
                    <a:pt x="112" y="17607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BA577536-3030-4825-AFC8-1797C1F05216}"/>
                </a:ext>
              </a:extLst>
            </p:cNvPr>
            <p:cNvSpPr/>
            <p:nvPr/>
          </p:nvSpPr>
          <p:spPr>
            <a:xfrm>
              <a:off x="5386594" y="4618934"/>
              <a:ext cx="136572" cy="64577"/>
            </a:xfrm>
            <a:custGeom>
              <a:avLst/>
              <a:gdLst>
                <a:gd name="connsiteX0" fmla="*/ 1381 w 136572"/>
                <a:gd name="connsiteY0" fmla="*/ 691 h 64577"/>
                <a:gd name="connsiteX1" fmla="*/ 55356 w 136572"/>
                <a:gd name="connsiteY1" fmla="*/ 7041 h 64577"/>
                <a:gd name="connsiteX2" fmla="*/ 129969 w 136572"/>
                <a:gd name="connsiteY2" fmla="*/ 21329 h 64577"/>
                <a:gd name="connsiteX3" fmla="*/ 102981 w 136572"/>
                <a:gd name="connsiteY3" fmla="*/ 51491 h 64577"/>
                <a:gd name="connsiteX4" fmla="*/ 87106 w 136572"/>
                <a:gd name="connsiteY4" fmla="*/ 51491 h 64577"/>
                <a:gd name="connsiteX5" fmla="*/ 71231 w 136572"/>
                <a:gd name="connsiteY5" fmla="*/ 57841 h 64577"/>
                <a:gd name="connsiteX6" fmla="*/ 134731 w 136572"/>
                <a:gd name="connsiteY6" fmla="*/ 62604 h 64577"/>
                <a:gd name="connsiteX7" fmla="*/ 112506 w 136572"/>
                <a:gd name="connsiteY7" fmla="*/ 22916 h 64577"/>
                <a:gd name="connsiteX8" fmla="*/ 1381 w 136572"/>
                <a:gd name="connsiteY8" fmla="*/ 691 h 6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572" h="64577">
                  <a:moveTo>
                    <a:pt x="1381" y="691"/>
                  </a:moveTo>
                  <a:cubicBezTo>
                    <a:pt x="-8144" y="-1955"/>
                    <a:pt x="33925" y="3601"/>
                    <a:pt x="55356" y="7041"/>
                  </a:cubicBezTo>
                  <a:cubicBezTo>
                    <a:pt x="76787" y="10481"/>
                    <a:pt x="122032" y="13921"/>
                    <a:pt x="129969" y="21329"/>
                  </a:cubicBezTo>
                  <a:cubicBezTo>
                    <a:pt x="137907" y="28737"/>
                    <a:pt x="110125" y="46464"/>
                    <a:pt x="102981" y="51491"/>
                  </a:cubicBezTo>
                  <a:cubicBezTo>
                    <a:pt x="95837" y="56518"/>
                    <a:pt x="92397" y="50433"/>
                    <a:pt x="87106" y="51491"/>
                  </a:cubicBezTo>
                  <a:cubicBezTo>
                    <a:pt x="81815" y="52549"/>
                    <a:pt x="63294" y="55989"/>
                    <a:pt x="71231" y="57841"/>
                  </a:cubicBezTo>
                  <a:cubicBezTo>
                    <a:pt x="79169" y="59693"/>
                    <a:pt x="127852" y="68425"/>
                    <a:pt x="134731" y="62604"/>
                  </a:cubicBezTo>
                  <a:cubicBezTo>
                    <a:pt x="141610" y="56783"/>
                    <a:pt x="128116" y="33499"/>
                    <a:pt x="112506" y="22916"/>
                  </a:cubicBezTo>
                  <a:cubicBezTo>
                    <a:pt x="96896" y="12333"/>
                    <a:pt x="10906" y="3337"/>
                    <a:pt x="1381" y="69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: 図形 650">
              <a:extLst>
                <a:ext uri="{FF2B5EF4-FFF2-40B4-BE49-F238E27FC236}">
                  <a16:creationId xmlns:a16="http://schemas.microsoft.com/office/drawing/2014/main" id="{546D8C62-C91F-4761-9820-97E265239ACF}"/>
                </a:ext>
              </a:extLst>
            </p:cNvPr>
            <p:cNvSpPr/>
            <p:nvPr/>
          </p:nvSpPr>
          <p:spPr>
            <a:xfrm>
              <a:off x="5622175" y="4589463"/>
              <a:ext cx="123427" cy="126730"/>
            </a:xfrm>
            <a:custGeom>
              <a:avLst/>
              <a:gdLst>
                <a:gd name="connsiteX0" fmla="*/ 43613 w 123427"/>
                <a:gd name="connsiteY0" fmla="*/ 0 h 126730"/>
                <a:gd name="connsiteX1" fmla="*/ 2338 w 123427"/>
                <a:gd name="connsiteY1" fmla="*/ 49212 h 126730"/>
                <a:gd name="connsiteX2" fmla="*/ 10275 w 123427"/>
                <a:gd name="connsiteY2" fmla="*/ 77787 h 126730"/>
                <a:gd name="connsiteX3" fmla="*/ 53138 w 123427"/>
                <a:gd name="connsiteY3" fmla="*/ 123825 h 126730"/>
                <a:gd name="connsiteX4" fmla="*/ 110288 w 123427"/>
                <a:gd name="connsiteY4" fmla="*/ 119062 h 126730"/>
                <a:gd name="connsiteX5" fmla="*/ 121400 w 123427"/>
                <a:gd name="connsiteY5" fmla="*/ 95250 h 126730"/>
                <a:gd name="connsiteX6" fmla="*/ 121400 w 123427"/>
                <a:gd name="connsiteY6" fmla="*/ 49212 h 126730"/>
                <a:gd name="connsiteX7" fmla="*/ 100763 w 123427"/>
                <a:gd name="connsiteY7" fmla="*/ 9525 h 126730"/>
                <a:gd name="connsiteX8" fmla="*/ 118225 w 123427"/>
                <a:gd name="connsiteY8" fmla="*/ 50800 h 126730"/>
                <a:gd name="connsiteX9" fmla="*/ 113463 w 123427"/>
                <a:gd name="connsiteY9" fmla="*/ 100012 h 126730"/>
                <a:gd name="connsiteX10" fmla="*/ 46788 w 123427"/>
                <a:gd name="connsiteY10" fmla="*/ 100012 h 126730"/>
                <a:gd name="connsiteX11" fmla="*/ 19800 w 123427"/>
                <a:gd name="connsiteY11" fmla="*/ 79375 h 126730"/>
                <a:gd name="connsiteX12" fmla="*/ 10275 w 123427"/>
                <a:gd name="connsiteY12" fmla="*/ 49212 h 126730"/>
                <a:gd name="connsiteX13" fmla="*/ 43613 w 123427"/>
                <a:gd name="connsiteY13" fmla="*/ 0 h 12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427" h="126730">
                  <a:moveTo>
                    <a:pt x="43613" y="0"/>
                  </a:moveTo>
                  <a:cubicBezTo>
                    <a:pt x="42290" y="0"/>
                    <a:pt x="7894" y="36248"/>
                    <a:pt x="2338" y="49212"/>
                  </a:cubicBezTo>
                  <a:cubicBezTo>
                    <a:pt x="-3218" y="62176"/>
                    <a:pt x="1808" y="65352"/>
                    <a:pt x="10275" y="77787"/>
                  </a:cubicBezTo>
                  <a:cubicBezTo>
                    <a:pt x="18742" y="90222"/>
                    <a:pt x="36469" y="116946"/>
                    <a:pt x="53138" y="123825"/>
                  </a:cubicBezTo>
                  <a:cubicBezTo>
                    <a:pt x="69807" y="130704"/>
                    <a:pt x="98911" y="123824"/>
                    <a:pt x="110288" y="119062"/>
                  </a:cubicBezTo>
                  <a:cubicBezTo>
                    <a:pt x="121665" y="114300"/>
                    <a:pt x="119548" y="106892"/>
                    <a:pt x="121400" y="95250"/>
                  </a:cubicBezTo>
                  <a:cubicBezTo>
                    <a:pt x="123252" y="83608"/>
                    <a:pt x="124840" y="63500"/>
                    <a:pt x="121400" y="49212"/>
                  </a:cubicBezTo>
                  <a:cubicBezTo>
                    <a:pt x="117961" y="34925"/>
                    <a:pt x="101292" y="9260"/>
                    <a:pt x="100763" y="9525"/>
                  </a:cubicBezTo>
                  <a:cubicBezTo>
                    <a:pt x="100234" y="9790"/>
                    <a:pt x="116108" y="35719"/>
                    <a:pt x="118225" y="50800"/>
                  </a:cubicBezTo>
                  <a:cubicBezTo>
                    <a:pt x="120342" y="65881"/>
                    <a:pt x="125369" y="91810"/>
                    <a:pt x="113463" y="100012"/>
                  </a:cubicBezTo>
                  <a:cubicBezTo>
                    <a:pt x="101557" y="108214"/>
                    <a:pt x="62398" y="103451"/>
                    <a:pt x="46788" y="100012"/>
                  </a:cubicBezTo>
                  <a:cubicBezTo>
                    <a:pt x="31178" y="96573"/>
                    <a:pt x="25886" y="87842"/>
                    <a:pt x="19800" y="79375"/>
                  </a:cubicBezTo>
                  <a:cubicBezTo>
                    <a:pt x="13714" y="70908"/>
                    <a:pt x="6835" y="59531"/>
                    <a:pt x="10275" y="49212"/>
                  </a:cubicBezTo>
                  <a:cubicBezTo>
                    <a:pt x="13715" y="38893"/>
                    <a:pt x="44936" y="0"/>
                    <a:pt x="43613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: 図形 651">
              <a:extLst>
                <a:ext uri="{FF2B5EF4-FFF2-40B4-BE49-F238E27FC236}">
                  <a16:creationId xmlns:a16="http://schemas.microsoft.com/office/drawing/2014/main" id="{E74B94BF-8A8F-48FA-AB42-9D9278BE6E81}"/>
                </a:ext>
              </a:extLst>
            </p:cNvPr>
            <p:cNvSpPr/>
            <p:nvPr/>
          </p:nvSpPr>
          <p:spPr>
            <a:xfrm>
              <a:off x="5616284" y="4584006"/>
              <a:ext cx="130749" cy="53179"/>
            </a:xfrm>
            <a:custGeom>
              <a:avLst/>
              <a:gdLst>
                <a:gd name="connsiteX0" fmla="*/ 130466 w 130749"/>
                <a:gd name="connsiteY0" fmla="*/ 53082 h 53179"/>
                <a:gd name="connsiteX1" fmla="*/ 89191 w 130749"/>
                <a:gd name="connsiteY1" fmla="*/ 5457 h 53179"/>
                <a:gd name="connsiteX2" fmla="*/ 62204 w 130749"/>
                <a:gd name="connsiteY2" fmla="*/ 2282 h 53179"/>
                <a:gd name="connsiteX3" fmla="*/ 27279 w 130749"/>
                <a:gd name="connsiteY3" fmla="*/ 16569 h 53179"/>
                <a:gd name="connsiteX4" fmla="*/ 291 w 130749"/>
                <a:gd name="connsiteY4" fmla="*/ 40382 h 53179"/>
                <a:gd name="connsiteX5" fmla="*/ 44741 w 130749"/>
                <a:gd name="connsiteY5" fmla="*/ 14982 h 53179"/>
                <a:gd name="connsiteX6" fmla="*/ 66966 w 130749"/>
                <a:gd name="connsiteY6" fmla="*/ 18157 h 53179"/>
                <a:gd name="connsiteX7" fmla="*/ 130466 w 130749"/>
                <a:gd name="connsiteY7" fmla="*/ 53082 h 5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749" h="53179">
                  <a:moveTo>
                    <a:pt x="130466" y="53082"/>
                  </a:moveTo>
                  <a:cubicBezTo>
                    <a:pt x="134170" y="50965"/>
                    <a:pt x="100568" y="13924"/>
                    <a:pt x="89191" y="5457"/>
                  </a:cubicBezTo>
                  <a:cubicBezTo>
                    <a:pt x="77814" y="-3010"/>
                    <a:pt x="72522" y="430"/>
                    <a:pt x="62204" y="2282"/>
                  </a:cubicBezTo>
                  <a:cubicBezTo>
                    <a:pt x="51886" y="4134"/>
                    <a:pt x="37598" y="10219"/>
                    <a:pt x="27279" y="16569"/>
                  </a:cubicBezTo>
                  <a:cubicBezTo>
                    <a:pt x="16960" y="22919"/>
                    <a:pt x="-2619" y="40647"/>
                    <a:pt x="291" y="40382"/>
                  </a:cubicBezTo>
                  <a:cubicBezTo>
                    <a:pt x="3201" y="40117"/>
                    <a:pt x="33629" y="18686"/>
                    <a:pt x="44741" y="14982"/>
                  </a:cubicBezTo>
                  <a:cubicBezTo>
                    <a:pt x="55853" y="11278"/>
                    <a:pt x="56912" y="14188"/>
                    <a:pt x="66966" y="18157"/>
                  </a:cubicBezTo>
                  <a:cubicBezTo>
                    <a:pt x="77020" y="22126"/>
                    <a:pt x="126762" y="55199"/>
                    <a:pt x="130466" y="5308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: 図形 657">
              <a:extLst>
                <a:ext uri="{FF2B5EF4-FFF2-40B4-BE49-F238E27FC236}">
                  <a16:creationId xmlns:a16="http://schemas.microsoft.com/office/drawing/2014/main" id="{E307323F-C6AF-4109-942B-AFBE6BCECA55}"/>
                </a:ext>
              </a:extLst>
            </p:cNvPr>
            <p:cNvSpPr/>
            <p:nvPr/>
          </p:nvSpPr>
          <p:spPr>
            <a:xfrm>
              <a:off x="5652265" y="4597268"/>
              <a:ext cx="35798" cy="113256"/>
            </a:xfrm>
            <a:custGeom>
              <a:avLst/>
              <a:gdLst>
                <a:gd name="connsiteX0" fmla="*/ 35748 w 35798"/>
                <a:gd name="connsiteY0" fmla="*/ 132 h 113256"/>
                <a:gd name="connsiteX1" fmla="*/ 8760 w 35798"/>
                <a:gd name="connsiteY1" fmla="*/ 81095 h 113256"/>
                <a:gd name="connsiteX2" fmla="*/ 16698 w 35798"/>
                <a:gd name="connsiteY2" fmla="*/ 111257 h 113256"/>
                <a:gd name="connsiteX3" fmla="*/ 8760 w 35798"/>
                <a:gd name="connsiteY3" fmla="*/ 93795 h 113256"/>
                <a:gd name="connsiteX4" fmla="*/ 26223 w 35798"/>
                <a:gd name="connsiteY4" fmla="*/ 112845 h 113256"/>
                <a:gd name="connsiteX5" fmla="*/ 3998 w 35798"/>
                <a:gd name="connsiteY5" fmla="*/ 71570 h 113256"/>
                <a:gd name="connsiteX6" fmla="*/ 823 w 35798"/>
                <a:gd name="connsiteY6" fmla="*/ 62045 h 113256"/>
                <a:gd name="connsiteX7" fmla="*/ 35748 w 35798"/>
                <a:gd name="connsiteY7" fmla="*/ 132 h 11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98" h="113256">
                  <a:moveTo>
                    <a:pt x="35748" y="132"/>
                  </a:moveTo>
                  <a:cubicBezTo>
                    <a:pt x="37071" y="3307"/>
                    <a:pt x="11935" y="62574"/>
                    <a:pt x="8760" y="81095"/>
                  </a:cubicBezTo>
                  <a:cubicBezTo>
                    <a:pt x="5585" y="99616"/>
                    <a:pt x="16698" y="109140"/>
                    <a:pt x="16698" y="111257"/>
                  </a:cubicBezTo>
                  <a:cubicBezTo>
                    <a:pt x="16698" y="113374"/>
                    <a:pt x="7172" y="93530"/>
                    <a:pt x="8760" y="93795"/>
                  </a:cubicBezTo>
                  <a:cubicBezTo>
                    <a:pt x="10347" y="94060"/>
                    <a:pt x="27017" y="116549"/>
                    <a:pt x="26223" y="112845"/>
                  </a:cubicBezTo>
                  <a:cubicBezTo>
                    <a:pt x="25429" y="109141"/>
                    <a:pt x="8231" y="80037"/>
                    <a:pt x="3998" y="71570"/>
                  </a:cubicBezTo>
                  <a:cubicBezTo>
                    <a:pt x="-235" y="63103"/>
                    <a:pt x="-765" y="72364"/>
                    <a:pt x="823" y="62045"/>
                  </a:cubicBezTo>
                  <a:cubicBezTo>
                    <a:pt x="2410" y="51726"/>
                    <a:pt x="34425" y="-3043"/>
                    <a:pt x="35748" y="13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: 図形 658">
              <a:extLst>
                <a:ext uri="{FF2B5EF4-FFF2-40B4-BE49-F238E27FC236}">
                  <a16:creationId xmlns:a16="http://schemas.microsoft.com/office/drawing/2014/main" id="{716526A8-CF73-4AAA-9D6D-D91BF4E06BB2}"/>
                </a:ext>
              </a:extLst>
            </p:cNvPr>
            <p:cNvSpPr/>
            <p:nvPr/>
          </p:nvSpPr>
          <p:spPr>
            <a:xfrm>
              <a:off x="5667165" y="4597312"/>
              <a:ext cx="43147" cy="108603"/>
            </a:xfrm>
            <a:custGeom>
              <a:avLst/>
              <a:gdLst>
                <a:gd name="connsiteX0" fmla="*/ 33548 w 43147"/>
                <a:gd name="connsiteY0" fmla="*/ 88 h 108603"/>
                <a:gd name="connsiteX1" fmla="*/ 39898 w 43147"/>
                <a:gd name="connsiteY1" fmla="*/ 71526 h 108603"/>
                <a:gd name="connsiteX2" fmla="*/ 11323 w 43147"/>
                <a:gd name="connsiteY2" fmla="*/ 108038 h 108603"/>
                <a:gd name="connsiteX3" fmla="*/ 43073 w 43147"/>
                <a:gd name="connsiteY3" fmla="*/ 93751 h 108603"/>
                <a:gd name="connsiteX4" fmla="*/ 210 w 43147"/>
                <a:gd name="connsiteY4" fmla="*/ 93751 h 108603"/>
                <a:gd name="connsiteX5" fmla="*/ 27198 w 43147"/>
                <a:gd name="connsiteY5" fmla="*/ 93751 h 108603"/>
                <a:gd name="connsiteX6" fmla="*/ 39898 w 43147"/>
                <a:gd name="connsiteY6" fmla="*/ 57238 h 108603"/>
                <a:gd name="connsiteX7" fmla="*/ 33548 w 43147"/>
                <a:gd name="connsiteY7" fmla="*/ 88 h 1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7" h="108603">
                  <a:moveTo>
                    <a:pt x="33548" y="88"/>
                  </a:moveTo>
                  <a:cubicBezTo>
                    <a:pt x="33548" y="2469"/>
                    <a:pt x="43602" y="53534"/>
                    <a:pt x="39898" y="71526"/>
                  </a:cubicBezTo>
                  <a:cubicBezTo>
                    <a:pt x="36194" y="89518"/>
                    <a:pt x="10794" y="104334"/>
                    <a:pt x="11323" y="108038"/>
                  </a:cubicBezTo>
                  <a:cubicBezTo>
                    <a:pt x="11852" y="111742"/>
                    <a:pt x="44925" y="96132"/>
                    <a:pt x="43073" y="93751"/>
                  </a:cubicBezTo>
                  <a:cubicBezTo>
                    <a:pt x="41221" y="91370"/>
                    <a:pt x="210" y="93751"/>
                    <a:pt x="210" y="93751"/>
                  </a:cubicBezTo>
                  <a:cubicBezTo>
                    <a:pt x="-2436" y="93751"/>
                    <a:pt x="20583" y="99836"/>
                    <a:pt x="27198" y="93751"/>
                  </a:cubicBezTo>
                  <a:cubicBezTo>
                    <a:pt x="33813" y="87666"/>
                    <a:pt x="37252" y="70467"/>
                    <a:pt x="39898" y="57238"/>
                  </a:cubicBezTo>
                  <a:cubicBezTo>
                    <a:pt x="42544" y="44009"/>
                    <a:pt x="33548" y="-2293"/>
                    <a:pt x="33548" y="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: 図形 659">
              <a:extLst>
                <a:ext uri="{FF2B5EF4-FFF2-40B4-BE49-F238E27FC236}">
                  <a16:creationId xmlns:a16="http://schemas.microsoft.com/office/drawing/2014/main" id="{BD8B2CE2-B497-4108-9B4D-5A0F9BB71D07}"/>
                </a:ext>
              </a:extLst>
            </p:cNvPr>
            <p:cNvSpPr/>
            <p:nvPr/>
          </p:nvSpPr>
          <p:spPr>
            <a:xfrm>
              <a:off x="5860995" y="4606906"/>
              <a:ext cx="131388" cy="50878"/>
            </a:xfrm>
            <a:custGeom>
              <a:avLst/>
              <a:gdLst>
                <a:gd name="connsiteX0" fmla="*/ 55 w 131388"/>
                <a:gd name="connsiteY0" fmla="*/ 50819 h 50878"/>
                <a:gd name="connsiteX1" fmla="*/ 42918 w 131388"/>
                <a:gd name="connsiteY1" fmla="*/ 19 h 50878"/>
                <a:gd name="connsiteX2" fmla="*/ 128643 w 131388"/>
                <a:gd name="connsiteY2" fmla="*/ 44469 h 50878"/>
                <a:gd name="connsiteX3" fmla="*/ 104830 w 131388"/>
                <a:gd name="connsiteY3" fmla="*/ 19069 h 50878"/>
                <a:gd name="connsiteX4" fmla="*/ 50855 w 131388"/>
                <a:gd name="connsiteY4" fmla="*/ 11132 h 50878"/>
                <a:gd name="connsiteX5" fmla="*/ 55 w 131388"/>
                <a:gd name="connsiteY5" fmla="*/ 50819 h 5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388" h="50878">
                  <a:moveTo>
                    <a:pt x="55" y="50819"/>
                  </a:moveTo>
                  <a:cubicBezTo>
                    <a:pt x="-1268" y="48967"/>
                    <a:pt x="21487" y="1077"/>
                    <a:pt x="42918" y="19"/>
                  </a:cubicBezTo>
                  <a:cubicBezTo>
                    <a:pt x="64349" y="-1039"/>
                    <a:pt x="118324" y="41294"/>
                    <a:pt x="128643" y="44469"/>
                  </a:cubicBezTo>
                  <a:cubicBezTo>
                    <a:pt x="138962" y="47644"/>
                    <a:pt x="117795" y="24625"/>
                    <a:pt x="104830" y="19069"/>
                  </a:cubicBezTo>
                  <a:cubicBezTo>
                    <a:pt x="91865" y="13513"/>
                    <a:pt x="67259" y="11926"/>
                    <a:pt x="50855" y="11132"/>
                  </a:cubicBezTo>
                  <a:cubicBezTo>
                    <a:pt x="34451" y="10338"/>
                    <a:pt x="1378" y="52671"/>
                    <a:pt x="55" y="5081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: 図形 660">
              <a:extLst>
                <a:ext uri="{FF2B5EF4-FFF2-40B4-BE49-F238E27FC236}">
                  <a16:creationId xmlns:a16="http://schemas.microsoft.com/office/drawing/2014/main" id="{A6FACE04-B565-409F-9B25-CE201230C873}"/>
                </a:ext>
              </a:extLst>
            </p:cNvPr>
            <p:cNvSpPr/>
            <p:nvPr/>
          </p:nvSpPr>
          <p:spPr>
            <a:xfrm>
              <a:off x="5857523" y="4581234"/>
              <a:ext cx="137790" cy="143530"/>
            </a:xfrm>
            <a:custGeom>
              <a:avLst/>
              <a:gdLst>
                <a:gd name="connsiteX0" fmla="*/ 1940 w 137790"/>
                <a:gd name="connsiteY0" fmla="*/ 27279 h 143530"/>
                <a:gd name="connsiteX1" fmla="*/ 63852 w 137790"/>
                <a:gd name="connsiteY1" fmla="*/ 291 h 143530"/>
                <a:gd name="connsiteX2" fmla="*/ 130527 w 137790"/>
                <a:gd name="connsiteY2" fmla="*/ 47916 h 143530"/>
                <a:gd name="connsiteX3" fmla="*/ 133702 w 137790"/>
                <a:gd name="connsiteY3" fmla="*/ 70141 h 143530"/>
                <a:gd name="connsiteX4" fmla="*/ 109890 w 137790"/>
                <a:gd name="connsiteY4" fmla="*/ 130466 h 143530"/>
                <a:gd name="connsiteX5" fmla="*/ 59090 w 137790"/>
                <a:gd name="connsiteY5" fmla="*/ 143166 h 143530"/>
                <a:gd name="connsiteX6" fmla="*/ 25752 w 137790"/>
                <a:gd name="connsiteY6" fmla="*/ 122529 h 143530"/>
                <a:gd name="connsiteX7" fmla="*/ 1940 w 137790"/>
                <a:gd name="connsiteY7" fmla="*/ 92366 h 143530"/>
                <a:gd name="connsiteX8" fmla="*/ 78140 w 137790"/>
                <a:gd name="connsiteY8" fmla="*/ 132054 h 143530"/>
                <a:gd name="connsiteX9" fmla="*/ 116240 w 137790"/>
                <a:gd name="connsiteY9" fmla="*/ 100304 h 143530"/>
                <a:gd name="connsiteX10" fmla="*/ 116240 w 137790"/>
                <a:gd name="connsiteY10" fmla="*/ 43154 h 143530"/>
                <a:gd name="connsiteX11" fmla="*/ 86077 w 137790"/>
                <a:gd name="connsiteY11" fmla="*/ 14579 h 143530"/>
                <a:gd name="connsiteX12" fmla="*/ 1940 w 137790"/>
                <a:gd name="connsiteY12" fmla="*/ 27279 h 1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90" h="143530">
                  <a:moveTo>
                    <a:pt x="1940" y="27279"/>
                  </a:moveTo>
                  <a:cubicBezTo>
                    <a:pt x="-1764" y="24898"/>
                    <a:pt x="42421" y="-3148"/>
                    <a:pt x="63852" y="291"/>
                  </a:cubicBezTo>
                  <a:cubicBezTo>
                    <a:pt x="85283" y="3730"/>
                    <a:pt x="118885" y="36274"/>
                    <a:pt x="130527" y="47916"/>
                  </a:cubicBezTo>
                  <a:cubicBezTo>
                    <a:pt x="142169" y="59558"/>
                    <a:pt x="137141" y="56383"/>
                    <a:pt x="133702" y="70141"/>
                  </a:cubicBezTo>
                  <a:cubicBezTo>
                    <a:pt x="130263" y="83899"/>
                    <a:pt x="122325" y="118295"/>
                    <a:pt x="109890" y="130466"/>
                  </a:cubicBezTo>
                  <a:cubicBezTo>
                    <a:pt x="97455" y="142637"/>
                    <a:pt x="73113" y="144489"/>
                    <a:pt x="59090" y="143166"/>
                  </a:cubicBezTo>
                  <a:cubicBezTo>
                    <a:pt x="45067" y="141843"/>
                    <a:pt x="35277" y="130996"/>
                    <a:pt x="25752" y="122529"/>
                  </a:cubicBezTo>
                  <a:cubicBezTo>
                    <a:pt x="16227" y="114062"/>
                    <a:pt x="-6791" y="90778"/>
                    <a:pt x="1940" y="92366"/>
                  </a:cubicBezTo>
                  <a:cubicBezTo>
                    <a:pt x="10671" y="93954"/>
                    <a:pt x="59090" y="130731"/>
                    <a:pt x="78140" y="132054"/>
                  </a:cubicBezTo>
                  <a:cubicBezTo>
                    <a:pt x="97190" y="133377"/>
                    <a:pt x="109890" y="115121"/>
                    <a:pt x="116240" y="100304"/>
                  </a:cubicBezTo>
                  <a:cubicBezTo>
                    <a:pt x="122590" y="85487"/>
                    <a:pt x="121267" y="57441"/>
                    <a:pt x="116240" y="43154"/>
                  </a:cubicBezTo>
                  <a:cubicBezTo>
                    <a:pt x="111213" y="28867"/>
                    <a:pt x="105127" y="18548"/>
                    <a:pt x="86077" y="14579"/>
                  </a:cubicBezTo>
                  <a:cubicBezTo>
                    <a:pt x="67027" y="10610"/>
                    <a:pt x="5644" y="29660"/>
                    <a:pt x="1940" y="2727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: 図形 661">
              <a:extLst>
                <a:ext uri="{FF2B5EF4-FFF2-40B4-BE49-F238E27FC236}">
                  <a16:creationId xmlns:a16="http://schemas.microsoft.com/office/drawing/2014/main" id="{EEB87BAF-C379-4A29-B0B8-2A98B8FD699D}"/>
                </a:ext>
              </a:extLst>
            </p:cNvPr>
            <p:cNvSpPr/>
            <p:nvPr/>
          </p:nvSpPr>
          <p:spPr>
            <a:xfrm>
              <a:off x="5859197" y="4592575"/>
              <a:ext cx="94470" cy="89928"/>
            </a:xfrm>
            <a:custGeom>
              <a:avLst/>
              <a:gdLst>
                <a:gd name="connsiteX0" fmla="*/ 93928 w 94470"/>
                <a:gd name="connsiteY0" fmla="*/ 3238 h 89928"/>
                <a:gd name="connsiteX1" fmla="*/ 3441 w 94470"/>
                <a:gd name="connsiteY1" fmla="*/ 88963 h 89928"/>
                <a:gd name="connsiteX2" fmla="*/ 20903 w 94470"/>
                <a:gd name="connsiteY2" fmla="*/ 47688 h 89928"/>
                <a:gd name="connsiteX3" fmla="*/ 39953 w 94470"/>
                <a:gd name="connsiteY3" fmla="*/ 20700 h 89928"/>
                <a:gd name="connsiteX4" fmla="*/ 93928 w 94470"/>
                <a:gd name="connsiteY4" fmla="*/ 3238 h 8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70" h="89928">
                  <a:moveTo>
                    <a:pt x="93928" y="3238"/>
                  </a:moveTo>
                  <a:cubicBezTo>
                    <a:pt x="87843" y="14615"/>
                    <a:pt x="15612" y="81555"/>
                    <a:pt x="3441" y="88963"/>
                  </a:cubicBezTo>
                  <a:cubicBezTo>
                    <a:pt x="-8730" y="96371"/>
                    <a:pt x="14818" y="59065"/>
                    <a:pt x="20903" y="47688"/>
                  </a:cubicBezTo>
                  <a:cubicBezTo>
                    <a:pt x="26988" y="36311"/>
                    <a:pt x="26724" y="27844"/>
                    <a:pt x="39953" y="20700"/>
                  </a:cubicBezTo>
                  <a:cubicBezTo>
                    <a:pt x="53182" y="13556"/>
                    <a:pt x="100013" y="-8139"/>
                    <a:pt x="93928" y="32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: 図形 662">
              <a:extLst>
                <a:ext uri="{FF2B5EF4-FFF2-40B4-BE49-F238E27FC236}">
                  <a16:creationId xmlns:a16="http://schemas.microsoft.com/office/drawing/2014/main" id="{216B67CD-441D-4327-9C48-8B5655B47789}"/>
                </a:ext>
              </a:extLst>
            </p:cNvPr>
            <p:cNvSpPr/>
            <p:nvPr/>
          </p:nvSpPr>
          <p:spPr>
            <a:xfrm>
              <a:off x="5876545" y="4599351"/>
              <a:ext cx="116973" cy="103242"/>
            </a:xfrm>
            <a:custGeom>
              <a:avLst/>
              <a:gdLst>
                <a:gd name="connsiteX0" fmla="*/ 52768 w 116973"/>
                <a:gd name="connsiteY0" fmla="*/ 2812 h 103242"/>
                <a:gd name="connsiteX1" fmla="*/ 43243 w 116973"/>
                <a:gd name="connsiteY1" fmla="*/ 71074 h 103242"/>
                <a:gd name="connsiteX2" fmla="*/ 5143 w 116973"/>
                <a:gd name="connsiteY2" fmla="*/ 99649 h 103242"/>
                <a:gd name="connsiteX3" fmla="*/ 380 w 116973"/>
                <a:gd name="connsiteY3" fmla="*/ 102824 h 103242"/>
                <a:gd name="connsiteX4" fmla="*/ 100393 w 116973"/>
                <a:gd name="connsiteY4" fmla="*/ 47262 h 103242"/>
                <a:gd name="connsiteX5" fmla="*/ 114680 w 116973"/>
                <a:gd name="connsiteY5" fmla="*/ 13924 h 103242"/>
                <a:gd name="connsiteX6" fmla="*/ 52768 w 116973"/>
                <a:gd name="connsiteY6" fmla="*/ 2812 h 10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3" h="103242">
                  <a:moveTo>
                    <a:pt x="52768" y="2812"/>
                  </a:moveTo>
                  <a:cubicBezTo>
                    <a:pt x="40862" y="12337"/>
                    <a:pt x="51180" y="54935"/>
                    <a:pt x="43243" y="71074"/>
                  </a:cubicBezTo>
                  <a:cubicBezTo>
                    <a:pt x="35306" y="87213"/>
                    <a:pt x="12287" y="94357"/>
                    <a:pt x="5143" y="99649"/>
                  </a:cubicBezTo>
                  <a:cubicBezTo>
                    <a:pt x="-2001" y="104941"/>
                    <a:pt x="380" y="102824"/>
                    <a:pt x="380" y="102824"/>
                  </a:cubicBezTo>
                  <a:cubicBezTo>
                    <a:pt x="16255" y="94093"/>
                    <a:pt x="81343" y="62079"/>
                    <a:pt x="100393" y="47262"/>
                  </a:cubicBezTo>
                  <a:cubicBezTo>
                    <a:pt x="119443" y="32445"/>
                    <a:pt x="118649" y="17099"/>
                    <a:pt x="114680" y="13924"/>
                  </a:cubicBezTo>
                  <a:cubicBezTo>
                    <a:pt x="110711" y="10749"/>
                    <a:pt x="64674" y="-6713"/>
                    <a:pt x="52768" y="281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: 図形 663">
              <a:extLst>
                <a:ext uri="{FF2B5EF4-FFF2-40B4-BE49-F238E27FC236}">
                  <a16:creationId xmlns:a16="http://schemas.microsoft.com/office/drawing/2014/main" id="{4C9709F7-901C-4C7D-BF7B-FDE71BE98FE8}"/>
                </a:ext>
              </a:extLst>
            </p:cNvPr>
            <p:cNvSpPr/>
            <p:nvPr/>
          </p:nvSpPr>
          <p:spPr>
            <a:xfrm>
              <a:off x="6067584" y="4571731"/>
              <a:ext cx="134332" cy="170545"/>
            </a:xfrm>
            <a:custGeom>
              <a:avLst/>
              <a:gdLst>
                <a:gd name="connsiteX0" fmla="*/ 87154 w 134332"/>
                <a:gd name="connsiteY0" fmla="*/ 269 h 170545"/>
                <a:gd name="connsiteX1" fmla="*/ 4604 w 134332"/>
                <a:gd name="connsiteY1" fmla="*/ 73294 h 170545"/>
                <a:gd name="connsiteX2" fmla="*/ 23654 w 134332"/>
                <a:gd name="connsiteY2" fmla="*/ 108219 h 170545"/>
                <a:gd name="connsiteX3" fmla="*/ 133191 w 134332"/>
                <a:gd name="connsiteY3" fmla="*/ 170132 h 170545"/>
                <a:gd name="connsiteX4" fmla="*/ 77629 w 134332"/>
                <a:gd name="connsiteY4" fmla="*/ 133619 h 170545"/>
                <a:gd name="connsiteX5" fmla="*/ 25241 w 134332"/>
                <a:gd name="connsiteY5" fmla="*/ 101869 h 170545"/>
                <a:gd name="connsiteX6" fmla="*/ 87154 w 134332"/>
                <a:gd name="connsiteY6" fmla="*/ 269 h 17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70545">
                  <a:moveTo>
                    <a:pt x="87154" y="269"/>
                  </a:moveTo>
                  <a:cubicBezTo>
                    <a:pt x="83714" y="-4494"/>
                    <a:pt x="15187" y="55302"/>
                    <a:pt x="4604" y="73294"/>
                  </a:cubicBezTo>
                  <a:cubicBezTo>
                    <a:pt x="-5979" y="91286"/>
                    <a:pt x="2223" y="92079"/>
                    <a:pt x="23654" y="108219"/>
                  </a:cubicBezTo>
                  <a:cubicBezTo>
                    <a:pt x="45085" y="124359"/>
                    <a:pt x="124195" y="165899"/>
                    <a:pt x="133191" y="170132"/>
                  </a:cubicBezTo>
                  <a:cubicBezTo>
                    <a:pt x="142187" y="174365"/>
                    <a:pt x="95621" y="144996"/>
                    <a:pt x="77629" y="133619"/>
                  </a:cubicBezTo>
                  <a:cubicBezTo>
                    <a:pt x="59637" y="122242"/>
                    <a:pt x="29210" y="118538"/>
                    <a:pt x="25241" y="101869"/>
                  </a:cubicBezTo>
                  <a:cubicBezTo>
                    <a:pt x="21272" y="85200"/>
                    <a:pt x="90594" y="5032"/>
                    <a:pt x="87154" y="26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: 図形 664">
              <a:extLst>
                <a:ext uri="{FF2B5EF4-FFF2-40B4-BE49-F238E27FC236}">
                  <a16:creationId xmlns:a16="http://schemas.microsoft.com/office/drawing/2014/main" id="{423293A1-A326-4959-BF6F-3C4909826CB3}"/>
                </a:ext>
              </a:extLst>
            </p:cNvPr>
            <p:cNvSpPr/>
            <p:nvPr/>
          </p:nvSpPr>
          <p:spPr>
            <a:xfrm>
              <a:off x="6137248" y="4602009"/>
              <a:ext cx="60137" cy="111279"/>
            </a:xfrm>
            <a:custGeom>
              <a:avLst/>
              <a:gdLst>
                <a:gd name="connsiteX0" fmla="*/ 27 w 60137"/>
                <a:gd name="connsiteY0" fmla="*/ 154 h 111279"/>
                <a:gd name="connsiteX1" fmla="*/ 58765 w 60137"/>
                <a:gd name="connsiteY1" fmla="*/ 36666 h 111279"/>
                <a:gd name="connsiteX2" fmla="*/ 38127 w 60137"/>
                <a:gd name="connsiteY2" fmla="*/ 79529 h 111279"/>
                <a:gd name="connsiteX3" fmla="*/ 27 w 60137"/>
                <a:gd name="connsiteY3" fmla="*/ 111279 h 111279"/>
                <a:gd name="connsiteX4" fmla="*/ 44477 w 60137"/>
                <a:gd name="connsiteY4" fmla="*/ 79529 h 111279"/>
                <a:gd name="connsiteX5" fmla="*/ 50827 w 60137"/>
                <a:gd name="connsiteY5" fmla="*/ 50954 h 111279"/>
                <a:gd name="connsiteX6" fmla="*/ 27 w 60137"/>
                <a:gd name="connsiteY6" fmla="*/ 154 h 11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37" h="111279">
                  <a:moveTo>
                    <a:pt x="27" y="154"/>
                  </a:moveTo>
                  <a:cubicBezTo>
                    <a:pt x="1350" y="-2227"/>
                    <a:pt x="52415" y="23437"/>
                    <a:pt x="58765" y="36666"/>
                  </a:cubicBezTo>
                  <a:cubicBezTo>
                    <a:pt x="65115" y="49895"/>
                    <a:pt x="47917" y="67094"/>
                    <a:pt x="38127" y="79529"/>
                  </a:cubicBezTo>
                  <a:cubicBezTo>
                    <a:pt x="28337" y="91964"/>
                    <a:pt x="-1031" y="111279"/>
                    <a:pt x="27" y="111279"/>
                  </a:cubicBezTo>
                  <a:cubicBezTo>
                    <a:pt x="1085" y="111279"/>
                    <a:pt x="36010" y="89583"/>
                    <a:pt x="44477" y="79529"/>
                  </a:cubicBezTo>
                  <a:cubicBezTo>
                    <a:pt x="52944" y="69475"/>
                    <a:pt x="53737" y="62596"/>
                    <a:pt x="50827" y="50954"/>
                  </a:cubicBezTo>
                  <a:cubicBezTo>
                    <a:pt x="47917" y="39312"/>
                    <a:pt x="-1296" y="2535"/>
                    <a:pt x="27" y="15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: 図形 665">
              <a:extLst>
                <a:ext uri="{FF2B5EF4-FFF2-40B4-BE49-F238E27FC236}">
                  <a16:creationId xmlns:a16="http://schemas.microsoft.com/office/drawing/2014/main" id="{B0C21E45-5658-4239-A321-EB0220685E4F}"/>
                </a:ext>
              </a:extLst>
            </p:cNvPr>
            <p:cNvSpPr/>
            <p:nvPr/>
          </p:nvSpPr>
          <p:spPr>
            <a:xfrm>
              <a:off x="6094413" y="4584157"/>
              <a:ext cx="123944" cy="140244"/>
            </a:xfrm>
            <a:custGeom>
              <a:avLst/>
              <a:gdLst>
                <a:gd name="connsiteX0" fmla="*/ 0 w 123944"/>
                <a:gd name="connsiteY0" fmla="*/ 543 h 140244"/>
                <a:gd name="connsiteX1" fmla="*/ 112712 w 123944"/>
                <a:gd name="connsiteY1" fmla="*/ 32293 h 140244"/>
                <a:gd name="connsiteX2" fmla="*/ 92075 w 123944"/>
                <a:gd name="connsiteY2" fmla="*/ 87856 h 140244"/>
                <a:gd name="connsiteX3" fmla="*/ 71437 w 123944"/>
                <a:gd name="connsiteY3" fmla="*/ 140243 h 140244"/>
                <a:gd name="connsiteX4" fmla="*/ 109537 w 123944"/>
                <a:gd name="connsiteY4" fmla="*/ 86268 h 140244"/>
                <a:gd name="connsiteX5" fmla="*/ 114300 w 123944"/>
                <a:gd name="connsiteY5" fmla="*/ 57693 h 140244"/>
                <a:gd name="connsiteX6" fmla="*/ 0 w 123944"/>
                <a:gd name="connsiteY6" fmla="*/ 543 h 14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4" h="140244">
                  <a:moveTo>
                    <a:pt x="0" y="543"/>
                  </a:moveTo>
                  <a:cubicBezTo>
                    <a:pt x="-265" y="-3690"/>
                    <a:pt x="97366" y="17741"/>
                    <a:pt x="112712" y="32293"/>
                  </a:cubicBezTo>
                  <a:cubicBezTo>
                    <a:pt x="128058" y="46845"/>
                    <a:pt x="98954" y="69864"/>
                    <a:pt x="92075" y="87856"/>
                  </a:cubicBezTo>
                  <a:cubicBezTo>
                    <a:pt x="85196" y="105848"/>
                    <a:pt x="68527" y="140508"/>
                    <a:pt x="71437" y="140243"/>
                  </a:cubicBezTo>
                  <a:cubicBezTo>
                    <a:pt x="74347" y="139978"/>
                    <a:pt x="102393" y="100026"/>
                    <a:pt x="109537" y="86268"/>
                  </a:cubicBezTo>
                  <a:cubicBezTo>
                    <a:pt x="116681" y="72510"/>
                    <a:pt x="135202" y="73303"/>
                    <a:pt x="114300" y="57693"/>
                  </a:cubicBezTo>
                  <a:cubicBezTo>
                    <a:pt x="93398" y="42083"/>
                    <a:pt x="265" y="4776"/>
                    <a:pt x="0" y="54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: 図形 666">
              <a:extLst>
                <a:ext uri="{FF2B5EF4-FFF2-40B4-BE49-F238E27FC236}">
                  <a16:creationId xmlns:a16="http://schemas.microsoft.com/office/drawing/2014/main" id="{F87CCE67-AD33-4069-89AC-80DB30684013}"/>
                </a:ext>
              </a:extLst>
            </p:cNvPr>
            <p:cNvSpPr/>
            <p:nvPr/>
          </p:nvSpPr>
          <p:spPr>
            <a:xfrm>
              <a:off x="6102211" y="4580437"/>
              <a:ext cx="94100" cy="118336"/>
            </a:xfrm>
            <a:custGeom>
              <a:avLst/>
              <a:gdLst>
                <a:gd name="connsiteX0" fmla="*/ 139 w 94100"/>
                <a:gd name="connsiteY0" fmla="*/ 1088 h 118336"/>
                <a:gd name="connsiteX1" fmla="*/ 90627 w 94100"/>
                <a:gd name="connsiteY1" fmla="*/ 116976 h 118336"/>
                <a:gd name="connsiteX2" fmla="*/ 69989 w 94100"/>
                <a:gd name="connsiteY2" fmla="*/ 61413 h 118336"/>
                <a:gd name="connsiteX3" fmla="*/ 139 w 94100"/>
                <a:gd name="connsiteY3" fmla="*/ 1088 h 11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00" h="118336">
                  <a:moveTo>
                    <a:pt x="139" y="1088"/>
                  </a:moveTo>
                  <a:cubicBezTo>
                    <a:pt x="3579" y="10348"/>
                    <a:pt x="78985" y="106922"/>
                    <a:pt x="90627" y="116976"/>
                  </a:cubicBezTo>
                  <a:cubicBezTo>
                    <a:pt x="102269" y="127030"/>
                    <a:pt x="81895" y="78611"/>
                    <a:pt x="69989" y="61413"/>
                  </a:cubicBezTo>
                  <a:cubicBezTo>
                    <a:pt x="58083" y="44215"/>
                    <a:pt x="-3301" y="-8172"/>
                    <a:pt x="139" y="10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: 図形 667">
              <a:extLst>
                <a:ext uri="{FF2B5EF4-FFF2-40B4-BE49-F238E27FC236}">
                  <a16:creationId xmlns:a16="http://schemas.microsoft.com/office/drawing/2014/main" id="{1864EDE5-3CA7-4182-93AC-E4FFCC26BC81}"/>
                </a:ext>
              </a:extLst>
            </p:cNvPr>
            <p:cNvSpPr/>
            <p:nvPr/>
          </p:nvSpPr>
          <p:spPr>
            <a:xfrm>
              <a:off x="6084888" y="4594140"/>
              <a:ext cx="88923" cy="131013"/>
            </a:xfrm>
            <a:custGeom>
              <a:avLst/>
              <a:gdLst>
                <a:gd name="connsiteX0" fmla="*/ 0 w 88923"/>
                <a:gd name="connsiteY0" fmla="*/ 85 h 131013"/>
                <a:gd name="connsiteX1" fmla="*/ 74612 w 88923"/>
                <a:gd name="connsiteY1" fmla="*/ 106448 h 131013"/>
                <a:gd name="connsiteX2" fmla="*/ 88900 w 88923"/>
                <a:gd name="connsiteY2" fmla="*/ 130260 h 131013"/>
                <a:gd name="connsiteX3" fmla="*/ 76200 w 88923"/>
                <a:gd name="connsiteY3" fmla="*/ 88985 h 131013"/>
                <a:gd name="connsiteX4" fmla="*/ 0 w 88923"/>
                <a:gd name="connsiteY4" fmla="*/ 85 h 13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23" h="131013">
                  <a:moveTo>
                    <a:pt x="0" y="85"/>
                  </a:moveTo>
                  <a:cubicBezTo>
                    <a:pt x="-265" y="2995"/>
                    <a:pt x="59795" y="84752"/>
                    <a:pt x="74612" y="106448"/>
                  </a:cubicBezTo>
                  <a:cubicBezTo>
                    <a:pt x="89429" y="128144"/>
                    <a:pt x="88635" y="133170"/>
                    <a:pt x="88900" y="130260"/>
                  </a:cubicBezTo>
                  <a:cubicBezTo>
                    <a:pt x="89165" y="127350"/>
                    <a:pt x="87312" y="108564"/>
                    <a:pt x="76200" y="88985"/>
                  </a:cubicBezTo>
                  <a:cubicBezTo>
                    <a:pt x="65088" y="69406"/>
                    <a:pt x="265" y="-2825"/>
                    <a:pt x="0" y="8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: 図形 669">
              <a:extLst>
                <a:ext uri="{FF2B5EF4-FFF2-40B4-BE49-F238E27FC236}">
                  <a16:creationId xmlns:a16="http://schemas.microsoft.com/office/drawing/2014/main" id="{D2C4BCEF-B7E3-4586-8DEA-19653D3808A3}"/>
                </a:ext>
              </a:extLst>
            </p:cNvPr>
            <p:cNvSpPr/>
            <p:nvPr/>
          </p:nvSpPr>
          <p:spPr>
            <a:xfrm>
              <a:off x="5729288" y="4692795"/>
              <a:ext cx="1059973" cy="141986"/>
            </a:xfrm>
            <a:custGeom>
              <a:avLst/>
              <a:gdLst>
                <a:gd name="connsiteX0" fmla="*/ 0 w 1059973"/>
                <a:gd name="connsiteY0" fmla="*/ 101455 h 141986"/>
                <a:gd name="connsiteX1" fmla="*/ 222250 w 1059973"/>
                <a:gd name="connsiteY1" fmla="*/ 99868 h 141986"/>
                <a:gd name="connsiteX2" fmla="*/ 731837 w 1059973"/>
                <a:gd name="connsiteY2" fmla="*/ 96693 h 141986"/>
                <a:gd name="connsiteX3" fmla="*/ 722312 w 1059973"/>
                <a:gd name="connsiteY3" fmla="*/ 90343 h 141986"/>
                <a:gd name="connsiteX4" fmla="*/ 911225 w 1059973"/>
                <a:gd name="connsiteY4" fmla="*/ 90343 h 141986"/>
                <a:gd name="connsiteX5" fmla="*/ 963612 w 1059973"/>
                <a:gd name="connsiteY5" fmla="*/ 71293 h 141986"/>
                <a:gd name="connsiteX6" fmla="*/ 1027112 w 1059973"/>
                <a:gd name="connsiteY6" fmla="*/ 64943 h 141986"/>
                <a:gd name="connsiteX7" fmla="*/ 1058862 w 1059973"/>
                <a:gd name="connsiteY7" fmla="*/ 141143 h 141986"/>
                <a:gd name="connsiteX8" fmla="*/ 989012 w 1059973"/>
                <a:gd name="connsiteY8" fmla="*/ 7793 h 141986"/>
                <a:gd name="connsiteX9" fmla="*/ 550862 w 1059973"/>
                <a:gd name="connsiteY9" fmla="*/ 17318 h 141986"/>
                <a:gd name="connsiteX10" fmla="*/ 977900 w 1059973"/>
                <a:gd name="connsiteY10" fmla="*/ 30018 h 141986"/>
                <a:gd name="connsiteX11" fmla="*/ 744537 w 1059973"/>
                <a:gd name="connsiteY11" fmla="*/ 64943 h 141986"/>
                <a:gd name="connsiteX12" fmla="*/ 0 w 1059973"/>
                <a:gd name="connsiteY12" fmla="*/ 101455 h 14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9973" h="141986">
                  <a:moveTo>
                    <a:pt x="0" y="101455"/>
                  </a:moveTo>
                  <a:lnTo>
                    <a:pt x="222250" y="99868"/>
                  </a:lnTo>
                  <a:lnTo>
                    <a:pt x="731837" y="96693"/>
                  </a:lnTo>
                  <a:cubicBezTo>
                    <a:pt x="815181" y="95105"/>
                    <a:pt x="692414" y="91401"/>
                    <a:pt x="722312" y="90343"/>
                  </a:cubicBezTo>
                  <a:cubicBezTo>
                    <a:pt x="752210" y="89285"/>
                    <a:pt x="871008" y="93518"/>
                    <a:pt x="911225" y="90343"/>
                  </a:cubicBezTo>
                  <a:cubicBezTo>
                    <a:pt x="951442" y="87168"/>
                    <a:pt x="944298" y="75526"/>
                    <a:pt x="963612" y="71293"/>
                  </a:cubicBezTo>
                  <a:cubicBezTo>
                    <a:pt x="982926" y="67060"/>
                    <a:pt x="1011237" y="53301"/>
                    <a:pt x="1027112" y="64943"/>
                  </a:cubicBezTo>
                  <a:cubicBezTo>
                    <a:pt x="1042987" y="76585"/>
                    <a:pt x="1065212" y="150668"/>
                    <a:pt x="1058862" y="141143"/>
                  </a:cubicBezTo>
                  <a:cubicBezTo>
                    <a:pt x="1052512" y="131618"/>
                    <a:pt x="1073679" y="28430"/>
                    <a:pt x="989012" y="7793"/>
                  </a:cubicBezTo>
                  <a:cubicBezTo>
                    <a:pt x="904345" y="-12845"/>
                    <a:pt x="552714" y="13614"/>
                    <a:pt x="550862" y="17318"/>
                  </a:cubicBezTo>
                  <a:cubicBezTo>
                    <a:pt x="549010" y="21022"/>
                    <a:pt x="945621" y="22081"/>
                    <a:pt x="977900" y="30018"/>
                  </a:cubicBezTo>
                  <a:cubicBezTo>
                    <a:pt x="1010179" y="37955"/>
                    <a:pt x="904610" y="54624"/>
                    <a:pt x="744537" y="64943"/>
                  </a:cubicBezTo>
                  <a:cubicBezTo>
                    <a:pt x="584464" y="75262"/>
                    <a:pt x="300963" y="83596"/>
                    <a:pt x="0" y="10145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: 図形 670">
              <a:extLst>
                <a:ext uri="{FF2B5EF4-FFF2-40B4-BE49-F238E27FC236}">
                  <a16:creationId xmlns:a16="http://schemas.microsoft.com/office/drawing/2014/main" id="{155D7AEB-36ED-4561-9F24-25EA21E47EC6}"/>
                </a:ext>
              </a:extLst>
            </p:cNvPr>
            <p:cNvSpPr/>
            <p:nvPr/>
          </p:nvSpPr>
          <p:spPr>
            <a:xfrm>
              <a:off x="6226485" y="4710014"/>
              <a:ext cx="499675" cy="98911"/>
            </a:xfrm>
            <a:custGeom>
              <a:avLst/>
              <a:gdLst>
                <a:gd name="connsiteX0" fmla="*/ 94940 w 499675"/>
                <a:gd name="connsiteY0" fmla="*/ 3274 h 98911"/>
                <a:gd name="connsiteX1" fmla="*/ 163203 w 499675"/>
                <a:gd name="connsiteY1" fmla="*/ 8036 h 98911"/>
                <a:gd name="connsiteX2" fmla="*/ 496578 w 499675"/>
                <a:gd name="connsiteY2" fmla="*/ 15974 h 98911"/>
                <a:gd name="connsiteX3" fmla="*/ 318778 w 499675"/>
                <a:gd name="connsiteY3" fmla="*/ 69949 h 98911"/>
                <a:gd name="connsiteX4" fmla="*/ 136215 w 499675"/>
                <a:gd name="connsiteY4" fmla="*/ 98524 h 98911"/>
                <a:gd name="connsiteX5" fmla="*/ 6040 w 499675"/>
                <a:gd name="connsiteY5" fmla="*/ 85824 h 98911"/>
                <a:gd name="connsiteX6" fmla="*/ 334653 w 499675"/>
                <a:gd name="connsiteY6" fmla="*/ 76299 h 98911"/>
                <a:gd name="connsiteX7" fmla="*/ 131453 w 499675"/>
                <a:gd name="connsiteY7" fmla="*/ 65186 h 98911"/>
                <a:gd name="connsiteX8" fmla="*/ 94940 w 499675"/>
                <a:gd name="connsiteY8" fmla="*/ 3274 h 9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675" h="98911">
                  <a:moveTo>
                    <a:pt x="94940" y="3274"/>
                  </a:moveTo>
                  <a:cubicBezTo>
                    <a:pt x="100232" y="-6251"/>
                    <a:pt x="163203" y="8036"/>
                    <a:pt x="163203" y="8036"/>
                  </a:cubicBezTo>
                  <a:cubicBezTo>
                    <a:pt x="230143" y="10153"/>
                    <a:pt x="470649" y="5655"/>
                    <a:pt x="496578" y="15974"/>
                  </a:cubicBezTo>
                  <a:cubicBezTo>
                    <a:pt x="522507" y="26293"/>
                    <a:pt x="378838" y="56191"/>
                    <a:pt x="318778" y="69949"/>
                  </a:cubicBezTo>
                  <a:cubicBezTo>
                    <a:pt x="258718" y="83707"/>
                    <a:pt x="188338" y="95878"/>
                    <a:pt x="136215" y="98524"/>
                  </a:cubicBezTo>
                  <a:cubicBezTo>
                    <a:pt x="84092" y="101170"/>
                    <a:pt x="-27033" y="89528"/>
                    <a:pt x="6040" y="85824"/>
                  </a:cubicBezTo>
                  <a:cubicBezTo>
                    <a:pt x="39113" y="82120"/>
                    <a:pt x="313751" y="79739"/>
                    <a:pt x="334653" y="76299"/>
                  </a:cubicBezTo>
                  <a:cubicBezTo>
                    <a:pt x="355555" y="72859"/>
                    <a:pt x="170347" y="75769"/>
                    <a:pt x="131453" y="65186"/>
                  </a:cubicBezTo>
                  <a:cubicBezTo>
                    <a:pt x="92559" y="54603"/>
                    <a:pt x="89648" y="12799"/>
                    <a:pt x="94940" y="327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: 図形 671">
              <a:extLst>
                <a:ext uri="{FF2B5EF4-FFF2-40B4-BE49-F238E27FC236}">
                  <a16:creationId xmlns:a16="http://schemas.microsoft.com/office/drawing/2014/main" id="{95F1D05E-C5E4-4B95-AD53-3605F1872C97}"/>
                </a:ext>
              </a:extLst>
            </p:cNvPr>
            <p:cNvSpPr/>
            <p:nvPr/>
          </p:nvSpPr>
          <p:spPr>
            <a:xfrm>
              <a:off x="5272279" y="4775640"/>
              <a:ext cx="16037" cy="691423"/>
            </a:xfrm>
            <a:custGeom>
              <a:avLst/>
              <a:gdLst>
                <a:gd name="connsiteX0" fmla="*/ 1396 w 16037"/>
                <a:gd name="connsiteY0" fmla="*/ 9085 h 691423"/>
                <a:gd name="connsiteX1" fmla="*/ 1396 w 16037"/>
                <a:gd name="connsiteY1" fmla="*/ 107510 h 691423"/>
                <a:gd name="connsiteX2" fmla="*/ 10921 w 16037"/>
                <a:gd name="connsiteY2" fmla="*/ 661548 h 691423"/>
                <a:gd name="connsiteX3" fmla="*/ 12509 w 16037"/>
                <a:gd name="connsiteY3" fmla="*/ 594873 h 691423"/>
                <a:gd name="connsiteX4" fmla="*/ 14096 w 16037"/>
                <a:gd name="connsiteY4" fmla="*/ 407548 h 691423"/>
                <a:gd name="connsiteX5" fmla="*/ 14096 w 16037"/>
                <a:gd name="connsiteY5" fmla="*/ 237685 h 691423"/>
                <a:gd name="connsiteX6" fmla="*/ 1396 w 16037"/>
                <a:gd name="connsiteY6" fmla="*/ 9085 h 69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" h="691423">
                  <a:moveTo>
                    <a:pt x="1396" y="9085"/>
                  </a:moveTo>
                  <a:cubicBezTo>
                    <a:pt x="-721" y="-12611"/>
                    <a:pt x="-191" y="-1234"/>
                    <a:pt x="1396" y="107510"/>
                  </a:cubicBezTo>
                  <a:cubicBezTo>
                    <a:pt x="2983" y="216254"/>
                    <a:pt x="9069" y="580321"/>
                    <a:pt x="10921" y="661548"/>
                  </a:cubicBezTo>
                  <a:cubicBezTo>
                    <a:pt x="12773" y="742775"/>
                    <a:pt x="11980" y="637206"/>
                    <a:pt x="12509" y="594873"/>
                  </a:cubicBezTo>
                  <a:cubicBezTo>
                    <a:pt x="13038" y="552540"/>
                    <a:pt x="13832" y="467079"/>
                    <a:pt x="14096" y="407548"/>
                  </a:cubicBezTo>
                  <a:cubicBezTo>
                    <a:pt x="14360" y="348017"/>
                    <a:pt x="18329" y="304095"/>
                    <a:pt x="14096" y="237685"/>
                  </a:cubicBezTo>
                  <a:cubicBezTo>
                    <a:pt x="9863" y="171275"/>
                    <a:pt x="3513" y="30781"/>
                    <a:pt x="1396" y="908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: 図形 672">
              <a:extLst>
                <a:ext uri="{FF2B5EF4-FFF2-40B4-BE49-F238E27FC236}">
                  <a16:creationId xmlns:a16="http://schemas.microsoft.com/office/drawing/2014/main" id="{CF7C376C-B9D4-4FCB-833B-711AF843C602}"/>
                </a:ext>
              </a:extLst>
            </p:cNvPr>
            <p:cNvSpPr/>
            <p:nvPr/>
          </p:nvSpPr>
          <p:spPr>
            <a:xfrm>
              <a:off x="5272081" y="4835331"/>
              <a:ext cx="216174" cy="27293"/>
            </a:xfrm>
            <a:custGeom>
              <a:avLst/>
              <a:gdLst>
                <a:gd name="connsiteX0" fmla="*/ 7 w 216174"/>
                <a:gd name="connsiteY0" fmla="*/ 194 h 27293"/>
                <a:gd name="connsiteX1" fmla="*/ 200032 w 216174"/>
                <a:gd name="connsiteY1" fmla="*/ 14482 h 27293"/>
                <a:gd name="connsiteX2" fmla="*/ 176219 w 216174"/>
                <a:gd name="connsiteY2" fmla="*/ 25594 h 27293"/>
                <a:gd name="connsiteX3" fmla="*/ 207969 w 216174"/>
                <a:gd name="connsiteY3" fmla="*/ 25594 h 27293"/>
                <a:gd name="connsiteX4" fmla="*/ 7 w 216174"/>
                <a:gd name="connsiteY4" fmla="*/ 194 h 2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74" h="27293">
                  <a:moveTo>
                    <a:pt x="7" y="194"/>
                  </a:moveTo>
                  <a:cubicBezTo>
                    <a:pt x="-1316" y="-1658"/>
                    <a:pt x="170663" y="10249"/>
                    <a:pt x="200032" y="14482"/>
                  </a:cubicBezTo>
                  <a:cubicBezTo>
                    <a:pt x="229401" y="18715"/>
                    <a:pt x="174896" y="23742"/>
                    <a:pt x="176219" y="25594"/>
                  </a:cubicBezTo>
                  <a:cubicBezTo>
                    <a:pt x="177542" y="27446"/>
                    <a:pt x="237602" y="28240"/>
                    <a:pt x="207969" y="25594"/>
                  </a:cubicBezTo>
                  <a:cubicBezTo>
                    <a:pt x="178336" y="22948"/>
                    <a:pt x="1330" y="2046"/>
                    <a:pt x="7" y="19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: 図形 673">
              <a:extLst>
                <a:ext uri="{FF2B5EF4-FFF2-40B4-BE49-F238E27FC236}">
                  <a16:creationId xmlns:a16="http://schemas.microsoft.com/office/drawing/2014/main" id="{1989D13D-7826-4715-8A9A-868D45D4FFAB}"/>
                </a:ext>
              </a:extLst>
            </p:cNvPr>
            <p:cNvSpPr/>
            <p:nvPr/>
          </p:nvSpPr>
          <p:spPr>
            <a:xfrm>
              <a:off x="5228023" y="4811713"/>
              <a:ext cx="1555798" cy="448156"/>
            </a:xfrm>
            <a:custGeom>
              <a:avLst/>
              <a:gdLst>
                <a:gd name="connsiteX0" fmla="*/ 150427 w 1555798"/>
                <a:gd name="connsiteY0" fmla="*/ 17462 h 448156"/>
                <a:gd name="connsiteX1" fmla="*/ 666365 w 1555798"/>
                <a:gd name="connsiteY1" fmla="*/ 31750 h 448156"/>
                <a:gd name="connsiteX2" fmla="*/ 791777 w 1555798"/>
                <a:gd name="connsiteY2" fmla="*/ 19050 h 448156"/>
                <a:gd name="connsiteX3" fmla="*/ 1474402 w 1555798"/>
                <a:gd name="connsiteY3" fmla="*/ 34925 h 448156"/>
                <a:gd name="connsiteX4" fmla="*/ 1353752 w 1555798"/>
                <a:gd name="connsiteY4" fmla="*/ 38100 h 448156"/>
                <a:gd name="connsiteX5" fmla="*/ 1418840 w 1555798"/>
                <a:gd name="connsiteY5" fmla="*/ 65087 h 448156"/>
                <a:gd name="connsiteX6" fmla="*/ 1496627 w 1555798"/>
                <a:gd name="connsiteY6" fmla="*/ 123825 h 448156"/>
                <a:gd name="connsiteX7" fmla="*/ 1512502 w 1555798"/>
                <a:gd name="connsiteY7" fmla="*/ 184150 h 448156"/>
                <a:gd name="connsiteX8" fmla="*/ 1518852 w 1555798"/>
                <a:gd name="connsiteY8" fmla="*/ 446087 h 448156"/>
                <a:gd name="connsiteX9" fmla="*/ 1555365 w 1555798"/>
                <a:gd name="connsiteY9" fmla="*/ 295275 h 448156"/>
                <a:gd name="connsiteX10" fmla="*/ 1534727 w 1555798"/>
                <a:gd name="connsiteY10" fmla="*/ 92075 h 448156"/>
                <a:gd name="connsiteX11" fmla="*/ 1474402 w 1555798"/>
                <a:gd name="connsiteY11" fmla="*/ 47625 h 448156"/>
                <a:gd name="connsiteX12" fmla="*/ 1379152 w 1555798"/>
                <a:gd name="connsiteY12" fmla="*/ 25400 h 448156"/>
                <a:gd name="connsiteX13" fmla="*/ 877502 w 1555798"/>
                <a:gd name="connsiteY13" fmla="*/ 11112 h 448156"/>
                <a:gd name="connsiteX14" fmla="*/ 53590 w 1555798"/>
                <a:gd name="connsiteY14" fmla="*/ 0 h 448156"/>
                <a:gd name="connsiteX15" fmla="*/ 150427 w 1555798"/>
                <a:gd name="connsiteY15" fmla="*/ 17462 h 44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5798" h="448156">
                  <a:moveTo>
                    <a:pt x="150427" y="17462"/>
                  </a:moveTo>
                  <a:cubicBezTo>
                    <a:pt x="252556" y="22754"/>
                    <a:pt x="559473" y="31485"/>
                    <a:pt x="666365" y="31750"/>
                  </a:cubicBezTo>
                  <a:cubicBezTo>
                    <a:pt x="773257" y="32015"/>
                    <a:pt x="657104" y="18521"/>
                    <a:pt x="791777" y="19050"/>
                  </a:cubicBezTo>
                  <a:cubicBezTo>
                    <a:pt x="926450" y="19579"/>
                    <a:pt x="1380740" y="31750"/>
                    <a:pt x="1474402" y="34925"/>
                  </a:cubicBezTo>
                  <a:lnTo>
                    <a:pt x="1353752" y="38100"/>
                  </a:lnTo>
                  <a:cubicBezTo>
                    <a:pt x="1344492" y="43127"/>
                    <a:pt x="1395028" y="50800"/>
                    <a:pt x="1418840" y="65087"/>
                  </a:cubicBezTo>
                  <a:cubicBezTo>
                    <a:pt x="1442652" y="79374"/>
                    <a:pt x="1481017" y="103981"/>
                    <a:pt x="1496627" y="123825"/>
                  </a:cubicBezTo>
                  <a:cubicBezTo>
                    <a:pt x="1512237" y="143669"/>
                    <a:pt x="1508798" y="130440"/>
                    <a:pt x="1512502" y="184150"/>
                  </a:cubicBezTo>
                  <a:cubicBezTo>
                    <a:pt x="1516206" y="237860"/>
                    <a:pt x="1511708" y="427566"/>
                    <a:pt x="1518852" y="446087"/>
                  </a:cubicBezTo>
                  <a:cubicBezTo>
                    <a:pt x="1525996" y="464608"/>
                    <a:pt x="1552719" y="354277"/>
                    <a:pt x="1555365" y="295275"/>
                  </a:cubicBezTo>
                  <a:cubicBezTo>
                    <a:pt x="1558011" y="236273"/>
                    <a:pt x="1548221" y="133350"/>
                    <a:pt x="1534727" y="92075"/>
                  </a:cubicBezTo>
                  <a:cubicBezTo>
                    <a:pt x="1521233" y="50800"/>
                    <a:pt x="1500331" y="58738"/>
                    <a:pt x="1474402" y="47625"/>
                  </a:cubicBezTo>
                  <a:cubicBezTo>
                    <a:pt x="1448473" y="36513"/>
                    <a:pt x="1478635" y="31485"/>
                    <a:pt x="1379152" y="25400"/>
                  </a:cubicBezTo>
                  <a:cubicBezTo>
                    <a:pt x="1279669" y="19315"/>
                    <a:pt x="877502" y="11112"/>
                    <a:pt x="877502" y="11112"/>
                  </a:cubicBezTo>
                  <a:lnTo>
                    <a:pt x="53590" y="0"/>
                  </a:lnTo>
                  <a:cubicBezTo>
                    <a:pt x="-71558" y="265"/>
                    <a:pt x="48298" y="12170"/>
                    <a:pt x="150427" y="1746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: 図形 674">
              <a:extLst>
                <a:ext uri="{FF2B5EF4-FFF2-40B4-BE49-F238E27FC236}">
                  <a16:creationId xmlns:a16="http://schemas.microsoft.com/office/drawing/2014/main" id="{34E0806C-C4B0-4867-BCC5-CC412377353A}"/>
                </a:ext>
              </a:extLst>
            </p:cNvPr>
            <p:cNvSpPr/>
            <p:nvPr/>
          </p:nvSpPr>
          <p:spPr>
            <a:xfrm>
              <a:off x="5398667" y="4865652"/>
              <a:ext cx="918711" cy="19059"/>
            </a:xfrm>
            <a:custGeom>
              <a:avLst/>
              <a:gdLst>
                <a:gd name="connsiteX0" fmla="*/ 22646 w 918711"/>
                <a:gd name="connsiteY0" fmla="*/ 36 h 19059"/>
                <a:gd name="connsiteX1" fmla="*/ 859258 w 918711"/>
                <a:gd name="connsiteY1" fmla="*/ 17498 h 19059"/>
                <a:gd name="connsiteX2" fmla="*/ 854496 w 918711"/>
                <a:gd name="connsiteY2" fmla="*/ 17498 h 19059"/>
                <a:gd name="connsiteX3" fmla="*/ 886246 w 918711"/>
                <a:gd name="connsiteY3" fmla="*/ 11148 h 19059"/>
                <a:gd name="connsiteX4" fmla="*/ 625896 w 918711"/>
                <a:gd name="connsiteY4" fmla="*/ 6386 h 19059"/>
                <a:gd name="connsiteX5" fmla="*/ 271883 w 918711"/>
                <a:gd name="connsiteY5" fmla="*/ 12736 h 19059"/>
                <a:gd name="connsiteX6" fmla="*/ 22646 w 918711"/>
                <a:gd name="connsiteY6" fmla="*/ 36 h 1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8711" h="19059">
                  <a:moveTo>
                    <a:pt x="22646" y="36"/>
                  </a:moveTo>
                  <a:cubicBezTo>
                    <a:pt x="120542" y="830"/>
                    <a:pt x="720616" y="14588"/>
                    <a:pt x="859258" y="17498"/>
                  </a:cubicBezTo>
                  <a:cubicBezTo>
                    <a:pt x="997900" y="20408"/>
                    <a:pt x="849998" y="18556"/>
                    <a:pt x="854496" y="17498"/>
                  </a:cubicBezTo>
                  <a:cubicBezTo>
                    <a:pt x="858994" y="16440"/>
                    <a:pt x="924346" y="13000"/>
                    <a:pt x="886246" y="11148"/>
                  </a:cubicBezTo>
                  <a:cubicBezTo>
                    <a:pt x="848146" y="9296"/>
                    <a:pt x="728290" y="6121"/>
                    <a:pt x="625896" y="6386"/>
                  </a:cubicBezTo>
                  <a:cubicBezTo>
                    <a:pt x="523502" y="6651"/>
                    <a:pt x="374012" y="13794"/>
                    <a:pt x="271883" y="12736"/>
                  </a:cubicBezTo>
                  <a:cubicBezTo>
                    <a:pt x="169754" y="11678"/>
                    <a:pt x="-75250" y="-758"/>
                    <a:pt x="22646" y="3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: 図形 677">
              <a:extLst>
                <a:ext uri="{FF2B5EF4-FFF2-40B4-BE49-F238E27FC236}">
                  <a16:creationId xmlns:a16="http://schemas.microsoft.com/office/drawing/2014/main" id="{4A1F8693-D4D3-4F44-BB19-57633890714C}"/>
                </a:ext>
              </a:extLst>
            </p:cNvPr>
            <p:cNvSpPr/>
            <p:nvPr/>
          </p:nvSpPr>
          <p:spPr>
            <a:xfrm>
              <a:off x="5262165" y="4868760"/>
              <a:ext cx="715633" cy="495585"/>
            </a:xfrm>
            <a:custGeom>
              <a:avLst/>
              <a:gdLst>
                <a:gd name="connsiteX0" fmla="*/ 24210 w 715633"/>
                <a:gd name="connsiteY0" fmla="*/ 22328 h 495585"/>
                <a:gd name="connsiteX1" fmla="*/ 116285 w 715633"/>
                <a:gd name="connsiteY1" fmla="*/ 20740 h 495585"/>
                <a:gd name="connsiteX2" fmla="*/ 125810 w 715633"/>
                <a:gd name="connsiteY2" fmla="*/ 46140 h 495585"/>
                <a:gd name="connsiteX3" fmla="*/ 125810 w 715633"/>
                <a:gd name="connsiteY3" fmla="*/ 149328 h 495585"/>
                <a:gd name="connsiteX4" fmla="*/ 40085 w 715633"/>
                <a:gd name="connsiteY4" fmla="*/ 147740 h 495585"/>
                <a:gd name="connsiteX5" fmla="*/ 11510 w 715633"/>
                <a:gd name="connsiteY5" fmla="*/ 206478 h 495585"/>
                <a:gd name="connsiteX6" fmla="*/ 1985 w 715633"/>
                <a:gd name="connsiteY6" fmla="*/ 408090 h 495585"/>
                <a:gd name="connsiteX7" fmla="*/ 48023 w 715633"/>
                <a:gd name="connsiteY7" fmla="*/ 387453 h 495585"/>
                <a:gd name="connsiteX8" fmla="*/ 192485 w 715633"/>
                <a:gd name="connsiteY8" fmla="*/ 404915 h 495585"/>
                <a:gd name="connsiteX9" fmla="*/ 222648 w 715633"/>
                <a:gd name="connsiteY9" fmla="*/ 408090 h 495585"/>
                <a:gd name="connsiteX10" fmla="*/ 159148 w 715633"/>
                <a:gd name="connsiteY10" fmla="*/ 414440 h 495585"/>
                <a:gd name="connsiteX11" fmla="*/ 152798 w 715633"/>
                <a:gd name="connsiteY11" fmla="*/ 495403 h 495585"/>
                <a:gd name="connsiteX12" fmla="*/ 152798 w 715633"/>
                <a:gd name="connsiteY12" fmla="*/ 389040 h 495585"/>
                <a:gd name="connsiteX13" fmla="*/ 178198 w 715633"/>
                <a:gd name="connsiteY13" fmla="*/ 42965 h 495585"/>
                <a:gd name="connsiteX14" fmla="*/ 714773 w 715633"/>
                <a:gd name="connsiteY14" fmla="*/ 25503 h 495585"/>
                <a:gd name="connsiteX15" fmla="*/ 300435 w 715633"/>
                <a:gd name="connsiteY15" fmla="*/ 38203 h 495585"/>
                <a:gd name="connsiteX16" fmla="*/ 189310 w 715633"/>
                <a:gd name="connsiteY16" fmla="*/ 1690 h 495585"/>
                <a:gd name="connsiteX17" fmla="*/ 24210 w 715633"/>
                <a:gd name="connsiteY17" fmla="*/ 22328 h 49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5633" h="495585">
                  <a:moveTo>
                    <a:pt x="24210" y="22328"/>
                  </a:moveTo>
                  <a:cubicBezTo>
                    <a:pt x="12039" y="25503"/>
                    <a:pt x="99352" y="16771"/>
                    <a:pt x="116285" y="20740"/>
                  </a:cubicBezTo>
                  <a:cubicBezTo>
                    <a:pt x="133218" y="24709"/>
                    <a:pt x="124222" y="24709"/>
                    <a:pt x="125810" y="46140"/>
                  </a:cubicBezTo>
                  <a:cubicBezTo>
                    <a:pt x="127398" y="67571"/>
                    <a:pt x="140097" y="132395"/>
                    <a:pt x="125810" y="149328"/>
                  </a:cubicBezTo>
                  <a:cubicBezTo>
                    <a:pt x="111523" y="166261"/>
                    <a:pt x="59135" y="138215"/>
                    <a:pt x="40085" y="147740"/>
                  </a:cubicBezTo>
                  <a:cubicBezTo>
                    <a:pt x="21035" y="157265"/>
                    <a:pt x="17860" y="163086"/>
                    <a:pt x="11510" y="206478"/>
                  </a:cubicBezTo>
                  <a:cubicBezTo>
                    <a:pt x="5160" y="249870"/>
                    <a:pt x="-4100" y="377928"/>
                    <a:pt x="1985" y="408090"/>
                  </a:cubicBezTo>
                  <a:cubicBezTo>
                    <a:pt x="8070" y="438252"/>
                    <a:pt x="16273" y="387982"/>
                    <a:pt x="48023" y="387453"/>
                  </a:cubicBezTo>
                  <a:cubicBezTo>
                    <a:pt x="79773" y="386924"/>
                    <a:pt x="163381" y="401476"/>
                    <a:pt x="192485" y="404915"/>
                  </a:cubicBezTo>
                  <a:cubicBezTo>
                    <a:pt x="221589" y="408354"/>
                    <a:pt x="228204" y="406503"/>
                    <a:pt x="222648" y="408090"/>
                  </a:cubicBezTo>
                  <a:cubicBezTo>
                    <a:pt x="217092" y="409677"/>
                    <a:pt x="170790" y="399888"/>
                    <a:pt x="159148" y="414440"/>
                  </a:cubicBezTo>
                  <a:cubicBezTo>
                    <a:pt x="147506" y="428992"/>
                    <a:pt x="153856" y="499636"/>
                    <a:pt x="152798" y="495403"/>
                  </a:cubicBezTo>
                  <a:cubicBezTo>
                    <a:pt x="151740" y="491170"/>
                    <a:pt x="148565" y="464446"/>
                    <a:pt x="152798" y="389040"/>
                  </a:cubicBezTo>
                  <a:cubicBezTo>
                    <a:pt x="157031" y="313634"/>
                    <a:pt x="84536" y="103555"/>
                    <a:pt x="178198" y="42965"/>
                  </a:cubicBezTo>
                  <a:cubicBezTo>
                    <a:pt x="271861" y="-17625"/>
                    <a:pt x="714773" y="25503"/>
                    <a:pt x="714773" y="25503"/>
                  </a:cubicBezTo>
                  <a:cubicBezTo>
                    <a:pt x="735146" y="24709"/>
                    <a:pt x="388012" y="42172"/>
                    <a:pt x="300435" y="38203"/>
                  </a:cubicBezTo>
                  <a:cubicBezTo>
                    <a:pt x="212858" y="34234"/>
                    <a:pt x="236935" y="10157"/>
                    <a:pt x="189310" y="1690"/>
                  </a:cubicBezTo>
                  <a:cubicBezTo>
                    <a:pt x="141685" y="-6777"/>
                    <a:pt x="36381" y="19153"/>
                    <a:pt x="24210" y="2232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: 図形 678">
              <a:extLst>
                <a:ext uri="{FF2B5EF4-FFF2-40B4-BE49-F238E27FC236}">
                  <a16:creationId xmlns:a16="http://schemas.microsoft.com/office/drawing/2014/main" id="{A3902A64-0B53-43A2-9165-7702820BB745}"/>
                </a:ext>
              </a:extLst>
            </p:cNvPr>
            <p:cNvSpPr/>
            <p:nvPr/>
          </p:nvSpPr>
          <p:spPr>
            <a:xfrm>
              <a:off x="5263679" y="4866783"/>
              <a:ext cx="166051" cy="221609"/>
            </a:xfrm>
            <a:custGeom>
              <a:avLst/>
              <a:gdLst>
                <a:gd name="connsiteX0" fmla="*/ 51271 w 166051"/>
                <a:gd name="connsiteY0" fmla="*/ 492 h 221609"/>
                <a:gd name="connsiteX1" fmla="*/ 56034 w 166051"/>
                <a:gd name="connsiteY1" fmla="*/ 211630 h 221609"/>
                <a:gd name="connsiteX2" fmla="*/ 62384 w 166051"/>
                <a:gd name="connsiteY2" fmla="*/ 179880 h 221609"/>
                <a:gd name="connsiteX3" fmla="*/ 165571 w 166051"/>
                <a:gd name="connsiteY3" fmla="*/ 113205 h 221609"/>
                <a:gd name="connsiteX4" fmla="*/ 14759 w 166051"/>
                <a:gd name="connsiteY4" fmla="*/ 159242 h 221609"/>
                <a:gd name="connsiteX5" fmla="*/ 9996 w 166051"/>
                <a:gd name="connsiteY5" fmla="*/ 152892 h 221609"/>
                <a:gd name="connsiteX6" fmla="*/ 51271 w 166051"/>
                <a:gd name="connsiteY6" fmla="*/ 492 h 22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051" h="221609">
                  <a:moveTo>
                    <a:pt x="51271" y="492"/>
                  </a:moveTo>
                  <a:cubicBezTo>
                    <a:pt x="58944" y="10282"/>
                    <a:pt x="54182" y="181732"/>
                    <a:pt x="56034" y="211630"/>
                  </a:cubicBezTo>
                  <a:cubicBezTo>
                    <a:pt x="57886" y="241528"/>
                    <a:pt x="44128" y="196284"/>
                    <a:pt x="62384" y="179880"/>
                  </a:cubicBezTo>
                  <a:cubicBezTo>
                    <a:pt x="80640" y="163476"/>
                    <a:pt x="173509" y="116645"/>
                    <a:pt x="165571" y="113205"/>
                  </a:cubicBezTo>
                  <a:cubicBezTo>
                    <a:pt x="157634" y="109765"/>
                    <a:pt x="40688" y="152628"/>
                    <a:pt x="14759" y="159242"/>
                  </a:cubicBezTo>
                  <a:cubicBezTo>
                    <a:pt x="-11170" y="165856"/>
                    <a:pt x="3646" y="175911"/>
                    <a:pt x="9996" y="152892"/>
                  </a:cubicBezTo>
                  <a:cubicBezTo>
                    <a:pt x="16346" y="129873"/>
                    <a:pt x="43598" y="-9298"/>
                    <a:pt x="51271" y="49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0" name="フリーフォーム: 図形 679">
              <a:extLst>
                <a:ext uri="{FF2B5EF4-FFF2-40B4-BE49-F238E27FC236}">
                  <a16:creationId xmlns:a16="http://schemas.microsoft.com/office/drawing/2014/main" id="{F87CB6C6-C0B0-45F2-A086-92BED73D7C84}"/>
                </a:ext>
              </a:extLst>
            </p:cNvPr>
            <p:cNvSpPr/>
            <p:nvPr/>
          </p:nvSpPr>
          <p:spPr>
            <a:xfrm>
              <a:off x="4997269" y="4748185"/>
              <a:ext cx="114981" cy="103811"/>
            </a:xfrm>
            <a:custGeom>
              <a:avLst/>
              <a:gdLst>
                <a:gd name="connsiteX0" fmla="*/ 89081 w 114981"/>
                <a:gd name="connsiteY0" fmla="*/ 28 h 103811"/>
                <a:gd name="connsiteX1" fmla="*/ 114481 w 114981"/>
                <a:gd name="connsiteY1" fmla="*/ 79403 h 103811"/>
                <a:gd name="connsiteX2" fmla="*/ 62094 w 114981"/>
                <a:gd name="connsiteY2" fmla="*/ 93690 h 103811"/>
                <a:gd name="connsiteX3" fmla="*/ 181 w 114981"/>
                <a:gd name="connsiteY3" fmla="*/ 103215 h 103811"/>
                <a:gd name="connsiteX4" fmla="*/ 82731 w 114981"/>
                <a:gd name="connsiteY4" fmla="*/ 76228 h 103811"/>
                <a:gd name="connsiteX5" fmla="*/ 98606 w 114981"/>
                <a:gd name="connsiteY5" fmla="*/ 69878 h 103811"/>
                <a:gd name="connsiteX6" fmla="*/ 89081 w 114981"/>
                <a:gd name="connsiteY6" fmla="*/ 28 h 10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81" h="103811">
                  <a:moveTo>
                    <a:pt x="89081" y="28"/>
                  </a:moveTo>
                  <a:cubicBezTo>
                    <a:pt x="91727" y="1616"/>
                    <a:pt x="118979" y="63793"/>
                    <a:pt x="114481" y="79403"/>
                  </a:cubicBezTo>
                  <a:cubicBezTo>
                    <a:pt x="109983" y="95013"/>
                    <a:pt x="81144" y="89721"/>
                    <a:pt x="62094" y="93690"/>
                  </a:cubicBezTo>
                  <a:cubicBezTo>
                    <a:pt x="43044" y="97659"/>
                    <a:pt x="-3258" y="106125"/>
                    <a:pt x="181" y="103215"/>
                  </a:cubicBezTo>
                  <a:cubicBezTo>
                    <a:pt x="3620" y="100305"/>
                    <a:pt x="66327" y="81784"/>
                    <a:pt x="82731" y="76228"/>
                  </a:cubicBezTo>
                  <a:cubicBezTo>
                    <a:pt x="99135" y="70672"/>
                    <a:pt x="97812" y="76757"/>
                    <a:pt x="98606" y="69878"/>
                  </a:cubicBezTo>
                  <a:cubicBezTo>
                    <a:pt x="99400" y="62999"/>
                    <a:pt x="86435" y="-1560"/>
                    <a:pt x="89081" y="2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2" name="フリーフォーム: 図形 681">
              <a:extLst>
                <a:ext uri="{FF2B5EF4-FFF2-40B4-BE49-F238E27FC236}">
                  <a16:creationId xmlns:a16="http://schemas.microsoft.com/office/drawing/2014/main" id="{A8C760E5-F6CD-4E27-B3BF-D66838E1A070}"/>
                </a:ext>
              </a:extLst>
            </p:cNvPr>
            <p:cNvSpPr/>
            <p:nvPr/>
          </p:nvSpPr>
          <p:spPr>
            <a:xfrm>
              <a:off x="5265725" y="4892033"/>
              <a:ext cx="121816" cy="126357"/>
            </a:xfrm>
            <a:custGeom>
              <a:avLst/>
              <a:gdLst>
                <a:gd name="connsiteX0" fmla="*/ 13 w 121816"/>
                <a:gd name="connsiteY0" fmla="*/ 13342 h 126357"/>
                <a:gd name="connsiteX1" fmla="*/ 107963 w 121816"/>
                <a:gd name="connsiteY1" fmla="*/ 14930 h 126357"/>
                <a:gd name="connsiteX2" fmla="*/ 98438 w 121816"/>
                <a:gd name="connsiteY2" fmla="*/ 45092 h 126357"/>
                <a:gd name="connsiteX3" fmla="*/ 100025 w 121816"/>
                <a:gd name="connsiteY3" fmla="*/ 76842 h 126357"/>
                <a:gd name="connsiteX4" fmla="*/ 71450 w 121816"/>
                <a:gd name="connsiteY4" fmla="*/ 75255 h 126357"/>
                <a:gd name="connsiteX5" fmla="*/ 33350 w 121816"/>
                <a:gd name="connsiteY5" fmla="*/ 75255 h 126357"/>
                <a:gd name="connsiteX6" fmla="*/ 30175 w 121816"/>
                <a:gd name="connsiteY6" fmla="*/ 113355 h 126357"/>
                <a:gd name="connsiteX7" fmla="*/ 106375 w 121816"/>
                <a:gd name="connsiteY7" fmla="*/ 124467 h 126357"/>
                <a:gd name="connsiteX8" fmla="*/ 112725 w 121816"/>
                <a:gd name="connsiteY8" fmla="*/ 78430 h 126357"/>
                <a:gd name="connsiteX9" fmla="*/ 115900 w 121816"/>
                <a:gd name="connsiteY9" fmla="*/ 3817 h 126357"/>
                <a:gd name="connsiteX10" fmla="*/ 13 w 121816"/>
                <a:gd name="connsiteY10" fmla="*/ 13342 h 1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16" h="126357">
                  <a:moveTo>
                    <a:pt x="13" y="13342"/>
                  </a:moveTo>
                  <a:cubicBezTo>
                    <a:pt x="-1310" y="15194"/>
                    <a:pt x="91559" y="9638"/>
                    <a:pt x="107963" y="14930"/>
                  </a:cubicBezTo>
                  <a:cubicBezTo>
                    <a:pt x="124367" y="20222"/>
                    <a:pt x="99761" y="34774"/>
                    <a:pt x="98438" y="45092"/>
                  </a:cubicBezTo>
                  <a:cubicBezTo>
                    <a:pt x="97115" y="55410"/>
                    <a:pt x="104523" y="71815"/>
                    <a:pt x="100025" y="76842"/>
                  </a:cubicBezTo>
                  <a:cubicBezTo>
                    <a:pt x="95527" y="81869"/>
                    <a:pt x="82562" y="75519"/>
                    <a:pt x="71450" y="75255"/>
                  </a:cubicBezTo>
                  <a:cubicBezTo>
                    <a:pt x="60338" y="74991"/>
                    <a:pt x="40229" y="68905"/>
                    <a:pt x="33350" y="75255"/>
                  </a:cubicBezTo>
                  <a:cubicBezTo>
                    <a:pt x="26471" y="81605"/>
                    <a:pt x="18004" y="105153"/>
                    <a:pt x="30175" y="113355"/>
                  </a:cubicBezTo>
                  <a:cubicBezTo>
                    <a:pt x="42346" y="121557"/>
                    <a:pt x="92617" y="130288"/>
                    <a:pt x="106375" y="124467"/>
                  </a:cubicBezTo>
                  <a:cubicBezTo>
                    <a:pt x="120133" y="118646"/>
                    <a:pt x="111138" y="98538"/>
                    <a:pt x="112725" y="78430"/>
                  </a:cubicBezTo>
                  <a:cubicBezTo>
                    <a:pt x="114313" y="58322"/>
                    <a:pt x="130187" y="15723"/>
                    <a:pt x="115900" y="3817"/>
                  </a:cubicBezTo>
                  <a:cubicBezTo>
                    <a:pt x="101613" y="-8089"/>
                    <a:pt x="1336" y="11490"/>
                    <a:pt x="13" y="1334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3" name="フリーフォーム: 図形 682">
              <a:extLst>
                <a:ext uri="{FF2B5EF4-FFF2-40B4-BE49-F238E27FC236}">
                  <a16:creationId xmlns:a16="http://schemas.microsoft.com/office/drawing/2014/main" id="{9061AD0A-31F3-4DE0-92D0-69ECAD589C17}"/>
                </a:ext>
              </a:extLst>
            </p:cNvPr>
            <p:cNvSpPr/>
            <p:nvPr/>
          </p:nvSpPr>
          <p:spPr>
            <a:xfrm>
              <a:off x="5268219" y="4837350"/>
              <a:ext cx="176919" cy="181423"/>
            </a:xfrm>
            <a:custGeom>
              <a:avLst/>
              <a:gdLst>
                <a:gd name="connsiteX0" fmla="*/ 176906 w 176919"/>
                <a:gd name="connsiteY0" fmla="*/ 42625 h 181423"/>
                <a:gd name="connsiteX1" fmla="*/ 45144 w 176919"/>
                <a:gd name="connsiteY1" fmla="*/ 55325 h 181423"/>
                <a:gd name="connsiteX2" fmla="*/ 21331 w 176919"/>
                <a:gd name="connsiteY2" fmla="*/ 171213 h 181423"/>
                <a:gd name="connsiteX3" fmla="*/ 22919 w 176919"/>
                <a:gd name="connsiteY3" fmla="*/ 156925 h 181423"/>
                <a:gd name="connsiteX4" fmla="*/ 694 w 176919"/>
                <a:gd name="connsiteY4" fmla="*/ 6113 h 181423"/>
                <a:gd name="connsiteX5" fmla="*/ 53081 w 176919"/>
                <a:gd name="connsiteY5" fmla="*/ 29925 h 181423"/>
                <a:gd name="connsiteX6" fmla="*/ 176906 w 176919"/>
                <a:gd name="connsiteY6" fmla="*/ 42625 h 18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919" h="181423">
                  <a:moveTo>
                    <a:pt x="176906" y="42625"/>
                  </a:moveTo>
                  <a:cubicBezTo>
                    <a:pt x="175583" y="46858"/>
                    <a:pt x="71073" y="33894"/>
                    <a:pt x="45144" y="55325"/>
                  </a:cubicBezTo>
                  <a:cubicBezTo>
                    <a:pt x="19215" y="76756"/>
                    <a:pt x="25035" y="154280"/>
                    <a:pt x="21331" y="171213"/>
                  </a:cubicBezTo>
                  <a:cubicBezTo>
                    <a:pt x="17627" y="188146"/>
                    <a:pt x="26359" y="184442"/>
                    <a:pt x="22919" y="156925"/>
                  </a:cubicBezTo>
                  <a:cubicBezTo>
                    <a:pt x="19479" y="129408"/>
                    <a:pt x="-4333" y="27280"/>
                    <a:pt x="694" y="6113"/>
                  </a:cubicBezTo>
                  <a:cubicBezTo>
                    <a:pt x="5721" y="-15054"/>
                    <a:pt x="25564" y="25163"/>
                    <a:pt x="53081" y="29925"/>
                  </a:cubicBezTo>
                  <a:cubicBezTo>
                    <a:pt x="80598" y="34687"/>
                    <a:pt x="178229" y="38392"/>
                    <a:pt x="176906" y="4262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4" name="フリーフォーム: 図形 683">
              <a:extLst>
                <a:ext uri="{FF2B5EF4-FFF2-40B4-BE49-F238E27FC236}">
                  <a16:creationId xmlns:a16="http://schemas.microsoft.com/office/drawing/2014/main" id="{04013CE6-2DA9-4348-BDA2-8640DAA939B0}"/>
                </a:ext>
              </a:extLst>
            </p:cNvPr>
            <p:cNvSpPr/>
            <p:nvPr/>
          </p:nvSpPr>
          <p:spPr>
            <a:xfrm>
              <a:off x="5340298" y="4901822"/>
              <a:ext cx="1043016" cy="514739"/>
            </a:xfrm>
            <a:custGeom>
              <a:avLst/>
              <a:gdLst>
                <a:gd name="connsiteX0" fmla="*/ 96890 w 1043016"/>
                <a:gd name="connsiteY0" fmla="*/ 3553 h 514739"/>
                <a:gd name="connsiteX1" fmla="*/ 111177 w 1043016"/>
                <a:gd name="connsiteY1" fmla="*/ 282953 h 514739"/>
                <a:gd name="connsiteX2" fmla="*/ 104827 w 1043016"/>
                <a:gd name="connsiteY2" fmla="*/ 344866 h 514739"/>
                <a:gd name="connsiteX3" fmla="*/ 136577 w 1043016"/>
                <a:gd name="connsiteY3" fmla="*/ 340103 h 514739"/>
                <a:gd name="connsiteX4" fmla="*/ 493765 w 1043016"/>
                <a:gd name="connsiteY4" fmla="*/ 349628 h 514739"/>
                <a:gd name="connsiteX5" fmla="*/ 489002 w 1043016"/>
                <a:gd name="connsiteY5" fmla="*/ 349628 h 514739"/>
                <a:gd name="connsiteX6" fmla="*/ 573140 w 1043016"/>
                <a:gd name="connsiteY6" fmla="*/ 349628 h 514739"/>
                <a:gd name="connsiteX7" fmla="*/ 1016052 w 1043016"/>
                <a:gd name="connsiteY7" fmla="*/ 343278 h 514739"/>
                <a:gd name="connsiteX8" fmla="*/ 973190 w 1043016"/>
                <a:gd name="connsiteY8" fmla="*/ 355978 h 514739"/>
                <a:gd name="connsiteX9" fmla="*/ 800152 w 1043016"/>
                <a:gd name="connsiteY9" fmla="*/ 368678 h 514739"/>
                <a:gd name="connsiteX10" fmla="*/ 77840 w 1043016"/>
                <a:gd name="connsiteY10" fmla="*/ 363916 h 514739"/>
                <a:gd name="connsiteX11" fmla="*/ 100065 w 1043016"/>
                <a:gd name="connsiteY11" fmla="*/ 384553 h 514739"/>
                <a:gd name="connsiteX12" fmla="*/ 95302 w 1043016"/>
                <a:gd name="connsiteY12" fmla="*/ 387728 h 514739"/>
                <a:gd name="connsiteX13" fmla="*/ 85777 w 1043016"/>
                <a:gd name="connsiteY13" fmla="*/ 513141 h 514739"/>
                <a:gd name="connsiteX14" fmla="*/ 81015 w 1043016"/>
                <a:gd name="connsiteY14" fmla="*/ 449641 h 514739"/>
                <a:gd name="connsiteX15" fmla="*/ 61965 w 1043016"/>
                <a:gd name="connsiteY15" fmla="*/ 321053 h 514739"/>
                <a:gd name="connsiteX16" fmla="*/ 52 w 1043016"/>
                <a:gd name="connsiteY16" fmla="*/ 179766 h 514739"/>
                <a:gd name="connsiteX17" fmla="*/ 50852 w 1043016"/>
                <a:gd name="connsiteY17" fmla="*/ 260728 h 514739"/>
                <a:gd name="connsiteX18" fmla="*/ 30215 w 1043016"/>
                <a:gd name="connsiteY18" fmla="*/ 132141 h 514739"/>
                <a:gd name="connsiteX19" fmla="*/ 96890 w 1043016"/>
                <a:gd name="connsiteY19" fmla="*/ 3553 h 5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43016" h="514739">
                  <a:moveTo>
                    <a:pt x="96890" y="3553"/>
                  </a:moveTo>
                  <a:cubicBezTo>
                    <a:pt x="110384" y="28688"/>
                    <a:pt x="109854" y="226068"/>
                    <a:pt x="111177" y="282953"/>
                  </a:cubicBezTo>
                  <a:cubicBezTo>
                    <a:pt x="112500" y="339838"/>
                    <a:pt x="100594" y="335341"/>
                    <a:pt x="104827" y="344866"/>
                  </a:cubicBezTo>
                  <a:cubicBezTo>
                    <a:pt x="109060" y="354391"/>
                    <a:pt x="71754" y="339309"/>
                    <a:pt x="136577" y="340103"/>
                  </a:cubicBezTo>
                  <a:cubicBezTo>
                    <a:pt x="201400" y="340897"/>
                    <a:pt x="493765" y="349628"/>
                    <a:pt x="493765" y="349628"/>
                  </a:cubicBezTo>
                  <a:cubicBezTo>
                    <a:pt x="552502" y="351215"/>
                    <a:pt x="489002" y="349628"/>
                    <a:pt x="489002" y="349628"/>
                  </a:cubicBezTo>
                  <a:lnTo>
                    <a:pt x="573140" y="349628"/>
                  </a:lnTo>
                  <a:lnTo>
                    <a:pt x="1016052" y="343278"/>
                  </a:lnTo>
                  <a:cubicBezTo>
                    <a:pt x="1082727" y="344336"/>
                    <a:pt x="1009173" y="351745"/>
                    <a:pt x="973190" y="355978"/>
                  </a:cubicBezTo>
                  <a:cubicBezTo>
                    <a:pt x="937207" y="360211"/>
                    <a:pt x="800152" y="368678"/>
                    <a:pt x="800152" y="368678"/>
                  </a:cubicBezTo>
                  <a:lnTo>
                    <a:pt x="77840" y="363916"/>
                  </a:lnTo>
                  <a:cubicBezTo>
                    <a:pt x="-38841" y="366562"/>
                    <a:pt x="97155" y="380584"/>
                    <a:pt x="100065" y="384553"/>
                  </a:cubicBezTo>
                  <a:cubicBezTo>
                    <a:pt x="102975" y="388522"/>
                    <a:pt x="97683" y="366297"/>
                    <a:pt x="95302" y="387728"/>
                  </a:cubicBezTo>
                  <a:cubicBezTo>
                    <a:pt x="92921" y="409159"/>
                    <a:pt x="88158" y="502822"/>
                    <a:pt x="85777" y="513141"/>
                  </a:cubicBezTo>
                  <a:cubicBezTo>
                    <a:pt x="83396" y="523460"/>
                    <a:pt x="84984" y="481656"/>
                    <a:pt x="81015" y="449641"/>
                  </a:cubicBezTo>
                  <a:cubicBezTo>
                    <a:pt x="77046" y="417626"/>
                    <a:pt x="75459" y="366032"/>
                    <a:pt x="61965" y="321053"/>
                  </a:cubicBezTo>
                  <a:cubicBezTo>
                    <a:pt x="48471" y="276074"/>
                    <a:pt x="1904" y="189820"/>
                    <a:pt x="52" y="179766"/>
                  </a:cubicBezTo>
                  <a:cubicBezTo>
                    <a:pt x="-1800" y="169712"/>
                    <a:pt x="45825" y="268665"/>
                    <a:pt x="50852" y="260728"/>
                  </a:cubicBezTo>
                  <a:cubicBezTo>
                    <a:pt x="55879" y="252791"/>
                    <a:pt x="24659" y="170770"/>
                    <a:pt x="30215" y="132141"/>
                  </a:cubicBezTo>
                  <a:cubicBezTo>
                    <a:pt x="35771" y="93512"/>
                    <a:pt x="83396" y="-21582"/>
                    <a:pt x="96890" y="355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フリーフォーム: 図形 684">
              <a:extLst>
                <a:ext uri="{FF2B5EF4-FFF2-40B4-BE49-F238E27FC236}">
                  <a16:creationId xmlns:a16="http://schemas.microsoft.com/office/drawing/2014/main" id="{0A6D7A35-CA6B-4596-A113-2B222C5B76C0}"/>
                </a:ext>
              </a:extLst>
            </p:cNvPr>
            <p:cNvSpPr/>
            <p:nvPr/>
          </p:nvSpPr>
          <p:spPr>
            <a:xfrm>
              <a:off x="5437556" y="4917521"/>
              <a:ext cx="189685" cy="281190"/>
            </a:xfrm>
            <a:custGeom>
              <a:avLst/>
              <a:gdLst>
                <a:gd name="connsiteX0" fmla="*/ 5982 w 189685"/>
                <a:gd name="connsiteY0" fmla="*/ 554 h 281190"/>
                <a:gd name="connsiteX1" fmla="*/ 182194 w 189685"/>
                <a:gd name="connsiteY1" fmla="*/ 13254 h 281190"/>
                <a:gd name="connsiteX2" fmla="*/ 156794 w 189685"/>
                <a:gd name="connsiteY2" fmla="*/ 22779 h 281190"/>
                <a:gd name="connsiteX3" fmla="*/ 153619 w 189685"/>
                <a:gd name="connsiteY3" fmla="*/ 146604 h 281190"/>
                <a:gd name="connsiteX4" fmla="*/ 145682 w 189685"/>
                <a:gd name="connsiteY4" fmla="*/ 272017 h 281190"/>
                <a:gd name="connsiteX5" fmla="*/ 66307 w 189685"/>
                <a:gd name="connsiteY5" fmla="*/ 272017 h 281190"/>
                <a:gd name="connsiteX6" fmla="*/ 2807 w 189685"/>
                <a:gd name="connsiteY6" fmla="*/ 275192 h 281190"/>
                <a:gd name="connsiteX7" fmla="*/ 161557 w 189685"/>
                <a:gd name="connsiteY7" fmla="*/ 257729 h 281190"/>
                <a:gd name="connsiteX8" fmla="*/ 156794 w 189685"/>
                <a:gd name="connsiteY8" fmla="*/ 164067 h 281190"/>
                <a:gd name="connsiteX9" fmla="*/ 177432 w 189685"/>
                <a:gd name="connsiteY9" fmla="*/ 19604 h 281190"/>
                <a:gd name="connsiteX10" fmla="*/ 5982 w 189685"/>
                <a:gd name="connsiteY10" fmla="*/ 554 h 28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685" h="281190">
                  <a:moveTo>
                    <a:pt x="5982" y="554"/>
                  </a:moveTo>
                  <a:cubicBezTo>
                    <a:pt x="6776" y="-504"/>
                    <a:pt x="157059" y="9550"/>
                    <a:pt x="182194" y="13254"/>
                  </a:cubicBezTo>
                  <a:cubicBezTo>
                    <a:pt x="207329" y="16958"/>
                    <a:pt x="161557" y="554"/>
                    <a:pt x="156794" y="22779"/>
                  </a:cubicBezTo>
                  <a:cubicBezTo>
                    <a:pt x="152032" y="45004"/>
                    <a:pt x="155471" y="105064"/>
                    <a:pt x="153619" y="146604"/>
                  </a:cubicBezTo>
                  <a:cubicBezTo>
                    <a:pt x="151767" y="188144"/>
                    <a:pt x="160234" y="251115"/>
                    <a:pt x="145682" y="272017"/>
                  </a:cubicBezTo>
                  <a:cubicBezTo>
                    <a:pt x="131130" y="292919"/>
                    <a:pt x="90119" y="271488"/>
                    <a:pt x="66307" y="272017"/>
                  </a:cubicBezTo>
                  <a:cubicBezTo>
                    <a:pt x="42495" y="272546"/>
                    <a:pt x="-13068" y="277573"/>
                    <a:pt x="2807" y="275192"/>
                  </a:cubicBezTo>
                  <a:cubicBezTo>
                    <a:pt x="18682" y="272811"/>
                    <a:pt x="135893" y="276250"/>
                    <a:pt x="161557" y="257729"/>
                  </a:cubicBezTo>
                  <a:cubicBezTo>
                    <a:pt x="187221" y="239208"/>
                    <a:pt x="154148" y="203754"/>
                    <a:pt x="156794" y="164067"/>
                  </a:cubicBezTo>
                  <a:cubicBezTo>
                    <a:pt x="159440" y="124380"/>
                    <a:pt x="196746" y="46327"/>
                    <a:pt x="177432" y="19604"/>
                  </a:cubicBezTo>
                  <a:cubicBezTo>
                    <a:pt x="158118" y="-7119"/>
                    <a:pt x="5188" y="1612"/>
                    <a:pt x="5982" y="55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フリーフォーム: 図形 685">
              <a:extLst>
                <a:ext uri="{FF2B5EF4-FFF2-40B4-BE49-F238E27FC236}">
                  <a16:creationId xmlns:a16="http://schemas.microsoft.com/office/drawing/2014/main" id="{EE316A17-7685-479F-9203-43553E326EE0}"/>
                </a:ext>
              </a:extLst>
            </p:cNvPr>
            <p:cNvSpPr/>
            <p:nvPr/>
          </p:nvSpPr>
          <p:spPr>
            <a:xfrm>
              <a:off x="5435600" y="5194271"/>
              <a:ext cx="904998" cy="20963"/>
            </a:xfrm>
            <a:custGeom>
              <a:avLst/>
              <a:gdLst>
                <a:gd name="connsiteX0" fmla="*/ 0 w 904998"/>
                <a:gd name="connsiteY0" fmla="*/ 6379 h 20963"/>
                <a:gd name="connsiteX1" fmla="*/ 877888 w 904998"/>
                <a:gd name="connsiteY1" fmla="*/ 12729 h 20963"/>
                <a:gd name="connsiteX2" fmla="*/ 676275 w 904998"/>
                <a:gd name="connsiteY2" fmla="*/ 29 h 20963"/>
                <a:gd name="connsiteX3" fmla="*/ 627063 w 904998"/>
                <a:gd name="connsiteY3" fmla="*/ 9554 h 20963"/>
                <a:gd name="connsiteX4" fmla="*/ 671513 w 904998"/>
                <a:gd name="connsiteY4" fmla="*/ 20667 h 20963"/>
                <a:gd name="connsiteX5" fmla="*/ 0 w 904998"/>
                <a:gd name="connsiteY5" fmla="*/ 6379 h 2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4998" h="20963">
                  <a:moveTo>
                    <a:pt x="0" y="6379"/>
                  </a:moveTo>
                  <a:cubicBezTo>
                    <a:pt x="34396" y="5056"/>
                    <a:pt x="765176" y="13787"/>
                    <a:pt x="877888" y="12729"/>
                  </a:cubicBezTo>
                  <a:cubicBezTo>
                    <a:pt x="990601" y="11671"/>
                    <a:pt x="718079" y="558"/>
                    <a:pt x="676275" y="29"/>
                  </a:cubicBezTo>
                  <a:cubicBezTo>
                    <a:pt x="634471" y="-500"/>
                    <a:pt x="627857" y="6114"/>
                    <a:pt x="627063" y="9554"/>
                  </a:cubicBezTo>
                  <a:cubicBezTo>
                    <a:pt x="626269" y="12994"/>
                    <a:pt x="775759" y="22784"/>
                    <a:pt x="671513" y="20667"/>
                  </a:cubicBezTo>
                  <a:lnTo>
                    <a:pt x="0" y="6379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7" name="フリーフォーム: 図形 686">
              <a:extLst>
                <a:ext uri="{FF2B5EF4-FFF2-40B4-BE49-F238E27FC236}">
                  <a16:creationId xmlns:a16="http://schemas.microsoft.com/office/drawing/2014/main" id="{04A28E1F-8337-4AAD-9322-358928DFAF9B}"/>
                </a:ext>
              </a:extLst>
            </p:cNvPr>
            <p:cNvSpPr/>
            <p:nvPr/>
          </p:nvSpPr>
          <p:spPr>
            <a:xfrm>
              <a:off x="5422900" y="5218113"/>
              <a:ext cx="825064" cy="33983"/>
            </a:xfrm>
            <a:custGeom>
              <a:avLst/>
              <a:gdLst>
                <a:gd name="connsiteX0" fmla="*/ 0 w 825064"/>
                <a:gd name="connsiteY0" fmla="*/ 9525 h 33983"/>
                <a:gd name="connsiteX1" fmla="*/ 315913 w 825064"/>
                <a:gd name="connsiteY1" fmla="*/ 0 h 33983"/>
                <a:gd name="connsiteX2" fmla="*/ 420688 w 825064"/>
                <a:gd name="connsiteY2" fmla="*/ 1587 h 33983"/>
                <a:gd name="connsiteX3" fmla="*/ 665163 w 825064"/>
                <a:gd name="connsiteY3" fmla="*/ 4762 h 33983"/>
                <a:gd name="connsiteX4" fmla="*/ 817563 w 825064"/>
                <a:gd name="connsiteY4" fmla="*/ 14287 h 33983"/>
                <a:gd name="connsiteX5" fmla="*/ 803275 w 825064"/>
                <a:gd name="connsiteY5" fmla="*/ 14287 h 33983"/>
                <a:gd name="connsiteX6" fmla="*/ 603250 w 825064"/>
                <a:gd name="connsiteY6" fmla="*/ 25400 h 33983"/>
                <a:gd name="connsiteX7" fmla="*/ 430213 w 825064"/>
                <a:gd name="connsiteY7" fmla="*/ 33337 h 33983"/>
                <a:gd name="connsiteX8" fmla="*/ 0 w 825064"/>
                <a:gd name="connsiteY8" fmla="*/ 9525 h 3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5064" h="33983">
                  <a:moveTo>
                    <a:pt x="0" y="9525"/>
                  </a:moveTo>
                  <a:lnTo>
                    <a:pt x="315913" y="0"/>
                  </a:lnTo>
                  <a:lnTo>
                    <a:pt x="420688" y="1587"/>
                  </a:lnTo>
                  <a:lnTo>
                    <a:pt x="665163" y="4762"/>
                  </a:lnTo>
                  <a:cubicBezTo>
                    <a:pt x="731309" y="6879"/>
                    <a:pt x="794544" y="12700"/>
                    <a:pt x="817563" y="14287"/>
                  </a:cubicBezTo>
                  <a:cubicBezTo>
                    <a:pt x="840582" y="15874"/>
                    <a:pt x="803275" y="14287"/>
                    <a:pt x="803275" y="14287"/>
                  </a:cubicBezTo>
                  <a:lnTo>
                    <a:pt x="603250" y="25400"/>
                  </a:lnTo>
                  <a:cubicBezTo>
                    <a:pt x="541073" y="28575"/>
                    <a:pt x="531813" y="36248"/>
                    <a:pt x="430213" y="33337"/>
                  </a:cubicBezTo>
                  <a:cubicBezTo>
                    <a:pt x="328613" y="30427"/>
                    <a:pt x="161131" y="19182"/>
                    <a:pt x="0" y="952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8" name="フリーフォーム: 図形 687">
              <a:extLst>
                <a:ext uri="{FF2B5EF4-FFF2-40B4-BE49-F238E27FC236}">
                  <a16:creationId xmlns:a16="http://schemas.microsoft.com/office/drawing/2014/main" id="{5CDEB6F9-91F2-48BC-9F02-5D53663EC7FB}"/>
                </a:ext>
              </a:extLst>
            </p:cNvPr>
            <p:cNvSpPr/>
            <p:nvPr/>
          </p:nvSpPr>
          <p:spPr>
            <a:xfrm>
              <a:off x="5606900" y="4918075"/>
              <a:ext cx="549111" cy="289321"/>
            </a:xfrm>
            <a:custGeom>
              <a:avLst/>
              <a:gdLst>
                <a:gd name="connsiteX0" fmla="*/ 9675 w 549111"/>
                <a:gd name="connsiteY0" fmla="*/ 6350 h 289321"/>
                <a:gd name="connsiteX1" fmla="*/ 76350 w 549111"/>
                <a:gd name="connsiteY1" fmla="*/ 0 h 289321"/>
                <a:gd name="connsiteX2" fmla="*/ 524025 w 549111"/>
                <a:gd name="connsiteY2" fmla="*/ 7938 h 289321"/>
                <a:gd name="connsiteX3" fmla="*/ 411313 w 549111"/>
                <a:gd name="connsiteY3" fmla="*/ 7938 h 289321"/>
                <a:gd name="connsiteX4" fmla="*/ 535138 w 549111"/>
                <a:gd name="connsiteY4" fmla="*/ 23813 h 289321"/>
                <a:gd name="connsiteX5" fmla="*/ 516088 w 549111"/>
                <a:gd name="connsiteY5" fmla="*/ 80963 h 289321"/>
                <a:gd name="connsiteX6" fmla="*/ 527200 w 549111"/>
                <a:gd name="connsiteY6" fmla="*/ 185738 h 289321"/>
                <a:gd name="connsiteX7" fmla="*/ 541488 w 549111"/>
                <a:gd name="connsiteY7" fmla="*/ 288925 h 289321"/>
                <a:gd name="connsiteX8" fmla="*/ 541488 w 549111"/>
                <a:gd name="connsiteY8" fmla="*/ 214313 h 289321"/>
                <a:gd name="connsiteX9" fmla="*/ 547838 w 549111"/>
                <a:gd name="connsiteY9" fmla="*/ 46038 h 289321"/>
                <a:gd name="connsiteX10" fmla="*/ 512913 w 549111"/>
                <a:gd name="connsiteY10" fmla="*/ 14288 h 289321"/>
                <a:gd name="connsiteX11" fmla="*/ 328763 w 549111"/>
                <a:gd name="connsiteY11" fmla="*/ 1588 h 289321"/>
                <a:gd name="connsiteX12" fmla="*/ 9675 w 549111"/>
                <a:gd name="connsiteY12" fmla="*/ 6350 h 28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111" h="289321">
                  <a:moveTo>
                    <a:pt x="9675" y="6350"/>
                  </a:moveTo>
                  <a:cubicBezTo>
                    <a:pt x="-32394" y="6085"/>
                    <a:pt x="76350" y="0"/>
                    <a:pt x="76350" y="0"/>
                  </a:cubicBezTo>
                  <a:cubicBezTo>
                    <a:pt x="162075" y="265"/>
                    <a:pt x="468198" y="6615"/>
                    <a:pt x="524025" y="7938"/>
                  </a:cubicBezTo>
                  <a:cubicBezTo>
                    <a:pt x="579852" y="9261"/>
                    <a:pt x="409461" y="5292"/>
                    <a:pt x="411313" y="7938"/>
                  </a:cubicBezTo>
                  <a:cubicBezTo>
                    <a:pt x="413165" y="10584"/>
                    <a:pt x="517676" y="11642"/>
                    <a:pt x="535138" y="23813"/>
                  </a:cubicBezTo>
                  <a:cubicBezTo>
                    <a:pt x="552600" y="35984"/>
                    <a:pt x="517411" y="53976"/>
                    <a:pt x="516088" y="80963"/>
                  </a:cubicBezTo>
                  <a:cubicBezTo>
                    <a:pt x="514765" y="107950"/>
                    <a:pt x="522967" y="151078"/>
                    <a:pt x="527200" y="185738"/>
                  </a:cubicBezTo>
                  <a:cubicBezTo>
                    <a:pt x="531433" y="220398"/>
                    <a:pt x="539107" y="284163"/>
                    <a:pt x="541488" y="288925"/>
                  </a:cubicBezTo>
                  <a:cubicBezTo>
                    <a:pt x="543869" y="293687"/>
                    <a:pt x="540430" y="254794"/>
                    <a:pt x="541488" y="214313"/>
                  </a:cubicBezTo>
                  <a:cubicBezTo>
                    <a:pt x="542546" y="173832"/>
                    <a:pt x="552600" y="79375"/>
                    <a:pt x="547838" y="46038"/>
                  </a:cubicBezTo>
                  <a:cubicBezTo>
                    <a:pt x="543076" y="12701"/>
                    <a:pt x="549425" y="21696"/>
                    <a:pt x="512913" y="14288"/>
                  </a:cubicBezTo>
                  <a:cubicBezTo>
                    <a:pt x="476401" y="6880"/>
                    <a:pt x="407609" y="5028"/>
                    <a:pt x="328763" y="1588"/>
                  </a:cubicBezTo>
                  <a:cubicBezTo>
                    <a:pt x="249917" y="-1852"/>
                    <a:pt x="51744" y="6615"/>
                    <a:pt x="9675" y="635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フリーフォーム: 図形 688">
              <a:extLst>
                <a:ext uri="{FF2B5EF4-FFF2-40B4-BE49-F238E27FC236}">
                  <a16:creationId xmlns:a16="http://schemas.microsoft.com/office/drawing/2014/main" id="{BA2EEBFE-68E8-48C2-9467-AEBE3D02531E}"/>
                </a:ext>
              </a:extLst>
            </p:cNvPr>
            <p:cNvSpPr/>
            <p:nvPr/>
          </p:nvSpPr>
          <p:spPr>
            <a:xfrm>
              <a:off x="6187253" y="4839334"/>
              <a:ext cx="632550" cy="447843"/>
            </a:xfrm>
            <a:custGeom>
              <a:avLst/>
              <a:gdLst>
                <a:gd name="connsiteX0" fmla="*/ 127822 w 632550"/>
                <a:gd name="connsiteY0" fmla="*/ 32704 h 447843"/>
                <a:gd name="connsiteX1" fmla="*/ 119885 w 632550"/>
                <a:gd name="connsiteY1" fmla="*/ 415291 h 447843"/>
                <a:gd name="connsiteX2" fmla="*/ 113535 w 632550"/>
                <a:gd name="connsiteY2" fmla="*/ 427991 h 447843"/>
                <a:gd name="connsiteX3" fmla="*/ 822 w 632550"/>
                <a:gd name="connsiteY3" fmla="*/ 424816 h 447843"/>
                <a:gd name="connsiteX4" fmla="*/ 59560 w 632550"/>
                <a:gd name="connsiteY4" fmla="*/ 429579 h 447843"/>
                <a:gd name="connsiteX5" fmla="*/ 612010 w 632550"/>
                <a:gd name="connsiteY5" fmla="*/ 432754 h 447843"/>
                <a:gd name="connsiteX6" fmla="*/ 502472 w 632550"/>
                <a:gd name="connsiteY6" fmla="*/ 410529 h 447843"/>
                <a:gd name="connsiteX7" fmla="*/ 388172 w 632550"/>
                <a:gd name="connsiteY7" fmla="*/ 412116 h 447843"/>
                <a:gd name="connsiteX8" fmla="*/ 381822 w 632550"/>
                <a:gd name="connsiteY8" fmla="*/ 383541 h 447843"/>
                <a:gd name="connsiteX9" fmla="*/ 375472 w 632550"/>
                <a:gd name="connsiteY9" fmla="*/ 62866 h 447843"/>
                <a:gd name="connsiteX10" fmla="*/ 456435 w 632550"/>
                <a:gd name="connsiteY10" fmla="*/ 53341 h 447843"/>
                <a:gd name="connsiteX11" fmla="*/ 383410 w 632550"/>
                <a:gd name="connsiteY11" fmla="*/ 31116 h 447843"/>
                <a:gd name="connsiteX12" fmla="*/ 304035 w 632550"/>
                <a:gd name="connsiteY12" fmla="*/ 21591 h 447843"/>
                <a:gd name="connsiteX13" fmla="*/ 127822 w 632550"/>
                <a:gd name="connsiteY13" fmla="*/ 32704 h 44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2550" h="447843">
                  <a:moveTo>
                    <a:pt x="127822" y="32704"/>
                  </a:moveTo>
                  <a:cubicBezTo>
                    <a:pt x="97130" y="98321"/>
                    <a:pt x="122266" y="349410"/>
                    <a:pt x="119885" y="415291"/>
                  </a:cubicBezTo>
                  <a:cubicBezTo>
                    <a:pt x="117504" y="481172"/>
                    <a:pt x="133379" y="426404"/>
                    <a:pt x="113535" y="427991"/>
                  </a:cubicBezTo>
                  <a:cubicBezTo>
                    <a:pt x="93691" y="429579"/>
                    <a:pt x="9818" y="424551"/>
                    <a:pt x="822" y="424816"/>
                  </a:cubicBezTo>
                  <a:cubicBezTo>
                    <a:pt x="-8174" y="425081"/>
                    <a:pt x="59560" y="429579"/>
                    <a:pt x="59560" y="429579"/>
                  </a:cubicBezTo>
                  <a:lnTo>
                    <a:pt x="612010" y="432754"/>
                  </a:lnTo>
                  <a:cubicBezTo>
                    <a:pt x="685829" y="429579"/>
                    <a:pt x="539778" y="413969"/>
                    <a:pt x="502472" y="410529"/>
                  </a:cubicBezTo>
                  <a:cubicBezTo>
                    <a:pt x="465166" y="407089"/>
                    <a:pt x="408280" y="416614"/>
                    <a:pt x="388172" y="412116"/>
                  </a:cubicBezTo>
                  <a:cubicBezTo>
                    <a:pt x="368064" y="407618"/>
                    <a:pt x="383939" y="441749"/>
                    <a:pt x="381822" y="383541"/>
                  </a:cubicBezTo>
                  <a:cubicBezTo>
                    <a:pt x="379705" y="325333"/>
                    <a:pt x="363037" y="117899"/>
                    <a:pt x="375472" y="62866"/>
                  </a:cubicBezTo>
                  <a:cubicBezTo>
                    <a:pt x="387908" y="7833"/>
                    <a:pt x="455112" y="58633"/>
                    <a:pt x="456435" y="53341"/>
                  </a:cubicBezTo>
                  <a:cubicBezTo>
                    <a:pt x="457758" y="48049"/>
                    <a:pt x="408810" y="36408"/>
                    <a:pt x="383410" y="31116"/>
                  </a:cubicBezTo>
                  <a:cubicBezTo>
                    <a:pt x="358010" y="25824"/>
                    <a:pt x="347956" y="22914"/>
                    <a:pt x="304035" y="21591"/>
                  </a:cubicBezTo>
                  <a:cubicBezTo>
                    <a:pt x="260114" y="20268"/>
                    <a:pt x="158514" y="-32913"/>
                    <a:pt x="127822" y="3270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0" name="フリーフォーム: 図形 689">
              <a:extLst>
                <a:ext uri="{FF2B5EF4-FFF2-40B4-BE49-F238E27FC236}">
                  <a16:creationId xmlns:a16="http://schemas.microsoft.com/office/drawing/2014/main" id="{5ED16CED-6E9A-475E-9872-8F1B876CA7FB}"/>
                </a:ext>
              </a:extLst>
            </p:cNvPr>
            <p:cNvSpPr/>
            <p:nvPr/>
          </p:nvSpPr>
          <p:spPr>
            <a:xfrm>
              <a:off x="6519578" y="4870606"/>
              <a:ext cx="239307" cy="407764"/>
            </a:xfrm>
            <a:custGeom>
              <a:avLst/>
              <a:gdLst>
                <a:gd name="connsiteX0" fmla="*/ 168560 w 239307"/>
                <a:gd name="connsiteY0" fmla="*/ 23657 h 407764"/>
                <a:gd name="connsiteX1" fmla="*/ 57435 w 239307"/>
                <a:gd name="connsiteY1" fmla="*/ 25244 h 407764"/>
                <a:gd name="connsiteX2" fmla="*/ 55847 w 239307"/>
                <a:gd name="connsiteY2" fmla="*/ 103032 h 407764"/>
                <a:gd name="connsiteX3" fmla="*/ 103472 w 239307"/>
                <a:gd name="connsiteY3" fmla="*/ 115732 h 407764"/>
                <a:gd name="connsiteX4" fmla="*/ 132047 w 239307"/>
                <a:gd name="connsiteY4" fmla="*/ 120494 h 407764"/>
                <a:gd name="connsiteX5" fmla="*/ 51085 w 239307"/>
                <a:gd name="connsiteY5" fmla="*/ 112557 h 407764"/>
                <a:gd name="connsiteX6" fmla="*/ 43147 w 239307"/>
                <a:gd name="connsiteY6" fmla="*/ 207807 h 407764"/>
                <a:gd name="connsiteX7" fmla="*/ 181260 w 239307"/>
                <a:gd name="connsiteY7" fmla="*/ 193519 h 407764"/>
                <a:gd name="connsiteX8" fmla="*/ 154272 w 239307"/>
                <a:gd name="connsiteY8" fmla="*/ 193519 h 407764"/>
                <a:gd name="connsiteX9" fmla="*/ 81247 w 239307"/>
                <a:gd name="connsiteY9" fmla="*/ 190344 h 407764"/>
                <a:gd name="connsiteX10" fmla="*/ 62197 w 239307"/>
                <a:gd name="connsiteY10" fmla="*/ 223682 h 407764"/>
                <a:gd name="connsiteX11" fmla="*/ 60610 w 239307"/>
                <a:gd name="connsiteY11" fmla="*/ 285594 h 407764"/>
                <a:gd name="connsiteX12" fmla="*/ 184435 w 239307"/>
                <a:gd name="connsiteY12" fmla="*/ 272894 h 407764"/>
                <a:gd name="connsiteX13" fmla="*/ 63785 w 239307"/>
                <a:gd name="connsiteY13" fmla="*/ 293532 h 407764"/>
                <a:gd name="connsiteX14" fmla="*/ 70135 w 239307"/>
                <a:gd name="connsiteY14" fmla="*/ 358619 h 407764"/>
                <a:gd name="connsiteX15" fmla="*/ 228885 w 239307"/>
                <a:gd name="connsiteY15" fmla="*/ 374494 h 407764"/>
                <a:gd name="connsiteX16" fmla="*/ 206660 w 239307"/>
                <a:gd name="connsiteY16" fmla="*/ 395132 h 407764"/>
                <a:gd name="connsiteX17" fmla="*/ 65372 w 239307"/>
                <a:gd name="connsiteY17" fmla="*/ 401482 h 407764"/>
                <a:gd name="connsiteX18" fmla="*/ 32035 w 239307"/>
                <a:gd name="connsiteY18" fmla="*/ 371319 h 407764"/>
                <a:gd name="connsiteX19" fmla="*/ 285 w 239307"/>
                <a:gd name="connsiteY19" fmla="*/ 36357 h 407764"/>
                <a:gd name="connsiteX20" fmla="*/ 51085 w 239307"/>
                <a:gd name="connsiteY20" fmla="*/ 7782 h 407764"/>
                <a:gd name="connsiteX21" fmla="*/ 168560 w 239307"/>
                <a:gd name="connsiteY21" fmla="*/ 23657 h 40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307" h="407764">
                  <a:moveTo>
                    <a:pt x="168560" y="23657"/>
                  </a:moveTo>
                  <a:cubicBezTo>
                    <a:pt x="169618" y="26567"/>
                    <a:pt x="76220" y="12015"/>
                    <a:pt x="57435" y="25244"/>
                  </a:cubicBezTo>
                  <a:cubicBezTo>
                    <a:pt x="38650" y="38473"/>
                    <a:pt x="48174" y="87951"/>
                    <a:pt x="55847" y="103032"/>
                  </a:cubicBezTo>
                  <a:cubicBezTo>
                    <a:pt x="63520" y="118113"/>
                    <a:pt x="90772" y="112822"/>
                    <a:pt x="103472" y="115732"/>
                  </a:cubicBezTo>
                  <a:cubicBezTo>
                    <a:pt x="116172" y="118642"/>
                    <a:pt x="132047" y="120494"/>
                    <a:pt x="132047" y="120494"/>
                  </a:cubicBezTo>
                  <a:cubicBezTo>
                    <a:pt x="123316" y="119965"/>
                    <a:pt x="65902" y="98005"/>
                    <a:pt x="51085" y="112557"/>
                  </a:cubicBezTo>
                  <a:cubicBezTo>
                    <a:pt x="36268" y="127109"/>
                    <a:pt x="21451" y="194313"/>
                    <a:pt x="43147" y="207807"/>
                  </a:cubicBezTo>
                  <a:cubicBezTo>
                    <a:pt x="64843" y="221301"/>
                    <a:pt x="181260" y="193519"/>
                    <a:pt x="181260" y="193519"/>
                  </a:cubicBezTo>
                  <a:cubicBezTo>
                    <a:pt x="199781" y="191138"/>
                    <a:pt x="170941" y="194048"/>
                    <a:pt x="154272" y="193519"/>
                  </a:cubicBezTo>
                  <a:cubicBezTo>
                    <a:pt x="137603" y="192990"/>
                    <a:pt x="96593" y="185317"/>
                    <a:pt x="81247" y="190344"/>
                  </a:cubicBezTo>
                  <a:cubicBezTo>
                    <a:pt x="65901" y="195371"/>
                    <a:pt x="65636" y="207807"/>
                    <a:pt x="62197" y="223682"/>
                  </a:cubicBezTo>
                  <a:cubicBezTo>
                    <a:pt x="58758" y="239557"/>
                    <a:pt x="40237" y="277392"/>
                    <a:pt x="60610" y="285594"/>
                  </a:cubicBezTo>
                  <a:cubicBezTo>
                    <a:pt x="80983" y="293796"/>
                    <a:pt x="183906" y="271571"/>
                    <a:pt x="184435" y="272894"/>
                  </a:cubicBezTo>
                  <a:cubicBezTo>
                    <a:pt x="184964" y="274217"/>
                    <a:pt x="82835" y="279245"/>
                    <a:pt x="63785" y="293532"/>
                  </a:cubicBezTo>
                  <a:cubicBezTo>
                    <a:pt x="44735" y="307820"/>
                    <a:pt x="42618" y="345125"/>
                    <a:pt x="70135" y="358619"/>
                  </a:cubicBezTo>
                  <a:cubicBezTo>
                    <a:pt x="97652" y="372113"/>
                    <a:pt x="206131" y="368409"/>
                    <a:pt x="228885" y="374494"/>
                  </a:cubicBezTo>
                  <a:cubicBezTo>
                    <a:pt x="251639" y="380580"/>
                    <a:pt x="233912" y="390634"/>
                    <a:pt x="206660" y="395132"/>
                  </a:cubicBezTo>
                  <a:cubicBezTo>
                    <a:pt x="179408" y="399630"/>
                    <a:pt x="94476" y="405451"/>
                    <a:pt x="65372" y="401482"/>
                  </a:cubicBezTo>
                  <a:cubicBezTo>
                    <a:pt x="36268" y="397513"/>
                    <a:pt x="42883" y="432173"/>
                    <a:pt x="32035" y="371319"/>
                  </a:cubicBezTo>
                  <a:cubicBezTo>
                    <a:pt x="21187" y="310465"/>
                    <a:pt x="-2890" y="96946"/>
                    <a:pt x="285" y="36357"/>
                  </a:cubicBezTo>
                  <a:cubicBezTo>
                    <a:pt x="3460" y="-24232"/>
                    <a:pt x="21716" y="9634"/>
                    <a:pt x="51085" y="7782"/>
                  </a:cubicBezTo>
                  <a:cubicBezTo>
                    <a:pt x="80454" y="5930"/>
                    <a:pt x="167502" y="20747"/>
                    <a:pt x="168560" y="2365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1" name="フリーフォーム: 図形 690">
              <a:extLst>
                <a:ext uri="{FF2B5EF4-FFF2-40B4-BE49-F238E27FC236}">
                  <a16:creationId xmlns:a16="http://schemas.microsoft.com/office/drawing/2014/main" id="{A7B95C62-2575-40D7-A50F-1C6CED81FFA6}"/>
                </a:ext>
              </a:extLst>
            </p:cNvPr>
            <p:cNvSpPr/>
            <p:nvPr/>
          </p:nvSpPr>
          <p:spPr>
            <a:xfrm>
              <a:off x="5168593" y="5384811"/>
              <a:ext cx="955917" cy="46148"/>
            </a:xfrm>
            <a:custGeom>
              <a:avLst/>
              <a:gdLst>
                <a:gd name="connsiteX0" fmla="*/ 86032 w 955917"/>
                <a:gd name="connsiteY0" fmla="*/ 1577 h 46148"/>
                <a:gd name="connsiteX1" fmla="*/ 330507 w 955917"/>
                <a:gd name="connsiteY1" fmla="*/ 11102 h 46148"/>
                <a:gd name="connsiteX2" fmla="*/ 292407 w 955917"/>
                <a:gd name="connsiteY2" fmla="*/ 22214 h 46148"/>
                <a:gd name="connsiteX3" fmla="*/ 954395 w 955917"/>
                <a:gd name="connsiteY3" fmla="*/ 30152 h 46148"/>
                <a:gd name="connsiteX4" fmla="*/ 460682 w 955917"/>
                <a:gd name="connsiteY4" fmla="*/ 30152 h 46148"/>
                <a:gd name="connsiteX5" fmla="*/ 24120 w 955917"/>
                <a:gd name="connsiteY5" fmla="*/ 46027 h 46148"/>
                <a:gd name="connsiteX6" fmla="*/ 86032 w 955917"/>
                <a:gd name="connsiteY6" fmla="*/ 1577 h 4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5917" h="46148">
                  <a:moveTo>
                    <a:pt x="86032" y="1577"/>
                  </a:moveTo>
                  <a:cubicBezTo>
                    <a:pt x="137096" y="-4244"/>
                    <a:pt x="296111" y="7663"/>
                    <a:pt x="330507" y="11102"/>
                  </a:cubicBezTo>
                  <a:cubicBezTo>
                    <a:pt x="364903" y="14541"/>
                    <a:pt x="188426" y="19039"/>
                    <a:pt x="292407" y="22214"/>
                  </a:cubicBezTo>
                  <a:cubicBezTo>
                    <a:pt x="396388" y="25389"/>
                    <a:pt x="926349" y="28829"/>
                    <a:pt x="954395" y="30152"/>
                  </a:cubicBezTo>
                  <a:cubicBezTo>
                    <a:pt x="982441" y="31475"/>
                    <a:pt x="615728" y="27506"/>
                    <a:pt x="460682" y="30152"/>
                  </a:cubicBezTo>
                  <a:cubicBezTo>
                    <a:pt x="305636" y="32798"/>
                    <a:pt x="86826" y="43381"/>
                    <a:pt x="24120" y="46027"/>
                  </a:cubicBezTo>
                  <a:cubicBezTo>
                    <a:pt x="-38586" y="48673"/>
                    <a:pt x="34968" y="7398"/>
                    <a:pt x="86032" y="157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2" name="フリーフォーム: 図形 691">
              <a:extLst>
                <a:ext uri="{FF2B5EF4-FFF2-40B4-BE49-F238E27FC236}">
                  <a16:creationId xmlns:a16="http://schemas.microsoft.com/office/drawing/2014/main" id="{D40C244B-B342-41FA-8C7D-175D2D12ADAB}"/>
                </a:ext>
              </a:extLst>
            </p:cNvPr>
            <p:cNvSpPr/>
            <p:nvPr/>
          </p:nvSpPr>
          <p:spPr>
            <a:xfrm>
              <a:off x="5800653" y="5190741"/>
              <a:ext cx="1007542" cy="259645"/>
            </a:xfrm>
            <a:custGeom>
              <a:avLst/>
              <a:gdLst>
                <a:gd name="connsiteX0" fmla="*/ 993847 w 1007542"/>
                <a:gd name="connsiteY0" fmla="*/ 257559 h 259645"/>
                <a:gd name="connsiteX1" fmla="*/ 806522 w 1007542"/>
                <a:gd name="connsiteY1" fmla="*/ 228984 h 259645"/>
                <a:gd name="connsiteX2" fmla="*/ 72 w 1007542"/>
                <a:gd name="connsiteY2" fmla="*/ 219459 h 259645"/>
                <a:gd name="connsiteX3" fmla="*/ 854147 w 1007542"/>
                <a:gd name="connsiteY3" fmla="*/ 219459 h 259645"/>
                <a:gd name="connsiteX4" fmla="*/ 498547 w 1007542"/>
                <a:gd name="connsiteY4" fmla="*/ 216284 h 259645"/>
                <a:gd name="connsiteX5" fmla="*/ 498547 w 1007542"/>
                <a:gd name="connsiteY5" fmla="*/ 384 h 259645"/>
                <a:gd name="connsiteX6" fmla="*/ 536647 w 1007542"/>
                <a:gd name="connsiteY6" fmla="*/ 165484 h 259645"/>
                <a:gd name="connsiteX7" fmla="*/ 993847 w 1007542"/>
                <a:gd name="connsiteY7" fmla="*/ 257559 h 25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542" h="259645">
                  <a:moveTo>
                    <a:pt x="993847" y="257559"/>
                  </a:moveTo>
                  <a:cubicBezTo>
                    <a:pt x="1038826" y="268142"/>
                    <a:pt x="972151" y="235334"/>
                    <a:pt x="806522" y="228984"/>
                  </a:cubicBezTo>
                  <a:cubicBezTo>
                    <a:pt x="640893" y="222634"/>
                    <a:pt x="-7866" y="221047"/>
                    <a:pt x="72" y="219459"/>
                  </a:cubicBezTo>
                  <a:cubicBezTo>
                    <a:pt x="8010" y="217871"/>
                    <a:pt x="854147" y="219459"/>
                    <a:pt x="854147" y="219459"/>
                  </a:cubicBezTo>
                  <a:cubicBezTo>
                    <a:pt x="937226" y="218930"/>
                    <a:pt x="557814" y="252796"/>
                    <a:pt x="498547" y="216284"/>
                  </a:cubicBezTo>
                  <a:cubicBezTo>
                    <a:pt x="439280" y="179772"/>
                    <a:pt x="498547" y="384"/>
                    <a:pt x="498547" y="384"/>
                  </a:cubicBezTo>
                  <a:cubicBezTo>
                    <a:pt x="504897" y="-8083"/>
                    <a:pt x="460976" y="125797"/>
                    <a:pt x="536647" y="165484"/>
                  </a:cubicBezTo>
                  <a:cubicBezTo>
                    <a:pt x="612318" y="205171"/>
                    <a:pt x="948868" y="246976"/>
                    <a:pt x="993847" y="25755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3" name="フリーフォーム: 図形 692">
              <a:extLst>
                <a:ext uri="{FF2B5EF4-FFF2-40B4-BE49-F238E27FC236}">
                  <a16:creationId xmlns:a16="http://schemas.microsoft.com/office/drawing/2014/main" id="{07F697CC-39B0-4CC9-995B-BA3A9FF5692C}"/>
                </a:ext>
              </a:extLst>
            </p:cNvPr>
            <p:cNvSpPr/>
            <p:nvPr/>
          </p:nvSpPr>
          <p:spPr>
            <a:xfrm>
              <a:off x="5015087" y="5683172"/>
              <a:ext cx="1843706" cy="63714"/>
            </a:xfrm>
            <a:custGeom>
              <a:avLst/>
              <a:gdLst>
                <a:gd name="connsiteX0" fmla="*/ 181330 w 1843706"/>
                <a:gd name="connsiteY0" fmla="*/ 57228 h 63714"/>
                <a:gd name="connsiteX1" fmla="*/ 348546 w 1843706"/>
                <a:gd name="connsiteY1" fmla="*/ 57228 h 63714"/>
                <a:gd name="connsiteX2" fmla="*/ 1267180 w 1843706"/>
                <a:gd name="connsiteY2" fmla="*/ 63578 h 63714"/>
                <a:gd name="connsiteX3" fmla="*/ 1199446 w 1843706"/>
                <a:gd name="connsiteY3" fmla="*/ 59345 h 63714"/>
                <a:gd name="connsiteX4" fmla="*/ 1832330 w 1843706"/>
                <a:gd name="connsiteY4" fmla="*/ 36061 h 63714"/>
                <a:gd name="connsiteX5" fmla="*/ 1599496 w 1843706"/>
                <a:gd name="connsiteY5" fmla="*/ 33945 h 63714"/>
                <a:gd name="connsiteX6" fmla="*/ 1510596 w 1843706"/>
                <a:gd name="connsiteY6" fmla="*/ 14895 h 63714"/>
                <a:gd name="connsiteX7" fmla="*/ 583496 w 1843706"/>
                <a:gd name="connsiteY7" fmla="*/ 14895 h 63714"/>
                <a:gd name="connsiteX8" fmla="*/ 1514830 w 1843706"/>
                <a:gd name="connsiteY8" fmla="*/ 17011 h 63714"/>
                <a:gd name="connsiteX9" fmla="*/ 105130 w 1843706"/>
                <a:gd name="connsiteY9" fmla="*/ 2195 h 63714"/>
                <a:gd name="connsiteX10" fmla="*/ 103013 w 1843706"/>
                <a:gd name="connsiteY10" fmla="*/ 78 h 63714"/>
                <a:gd name="connsiteX11" fmla="*/ 1760363 w 1843706"/>
                <a:gd name="connsiteY11" fmla="*/ 78 h 63714"/>
                <a:gd name="connsiteX12" fmla="*/ 181330 w 1843706"/>
                <a:gd name="connsiteY12" fmla="*/ 57228 h 6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3706" h="63714">
                  <a:moveTo>
                    <a:pt x="181330" y="57228"/>
                  </a:moveTo>
                  <a:lnTo>
                    <a:pt x="348546" y="57228"/>
                  </a:lnTo>
                  <a:lnTo>
                    <a:pt x="1267180" y="63578"/>
                  </a:lnTo>
                  <a:cubicBezTo>
                    <a:pt x="1408997" y="63931"/>
                    <a:pt x="1105254" y="63931"/>
                    <a:pt x="1199446" y="59345"/>
                  </a:cubicBezTo>
                  <a:cubicBezTo>
                    <a:pt x="1293638" y="54759"/>
                    <a:pt x="1765655" y="40294"/>
                    <a:pt x="1832330" y="36061"/>
                  </a:cubicBezTo>
                  <a:cubicBezTo>
                    <a:pt x="1899005" y="31828"/>
                    <a:pt x="1653118" y="37473"/>
                    <a:pt x="1599496" y="33945"/>
                  </a:cubicBezTo>
                  <a:cubicBezTo>
                    <a:pt x="1545874" y="30417"/>
                    <a:pt x="1679929" y="18070"/>
                    <a:pt x="1510596" y="14895"/>
                  </a:cubicBezTo>
                  <a:cubicBezTo>
                    <a:pt x="1341263" y="11720"/>
                    <a:pt x="582790" y="14542"/>
                    <a:pt x="583496" y="14895"/>
                  </a:cubicBezTo>
                  <a:cubicBezTo>
                    <a:pt x="584202" y="15248"/>
                    <a:pt x="1594558" y="19128"/>
                    <a:pt x="1514830" y="17011"/>
                  </a:cubicBezTo>
                  <a:cubicBezTo>
                    <a:pt x="1435102" y="14894"/>
                    <a:pt x="340433" y="5017"/>
                    <a:pt x="105130" y="2195"/>
                  </a:cubicBezTo>
                  <a:cubicBezTo>
                    <a:pt x="-130173" y="-627"/>
                    <a:pt x="103013" y="78"/>
                    <a:pt x="103013" y="78"/>
                  </a:cubicBezTo>
                  <a:lnTo>
                    <a:pt x="1760363" y="78"/>
                  </a:lnTo>
                  <a:cubicBezTo>
                    <a:pt x="1766713" y="7839"/>
                    <a:pt x="953913" y="27242"/>
                    <a:pt x="181330" y="5722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4" name="フリーフォーム: 図形 693">
              <a:extLst>
                <a:ext uri="{FF2B5EF4-FFF2-40B4-BE49-F238E27FC236}">
                  <a16:creationId xmlns:a16="http://schemas.microsoft.com/office/drawing/2014/main" id="{617B0758-2267-42D1-A631-A9C4E0E66402}"/>
                </a:ext>
              </a:extLst>
            </p:cNvPr>
            <p:cNvSpPr/>
            <p:nvPr/>
          </p:nvSpPr>
          <p:spPr>
            <a:xfrm>
              <a:off x="5295885" y="5484666"/>
              <a:ext cx="62343" cy="120807"/>
            </a:xfrm>
            <a:custGeom>
              <a:avLst/>
              <a:gdLst>
                <a:gd name="connsiteX0" fmla="*/ 55578 w 62343"/>
                <a:gd name="connsiteY0" fmla="*/ 120797 h 120807"/>
                <a:gd name="connsiteX1" fmla="*/ 15 w 62343"/>
                <a:gd name="connsiteY1" fmla="*/ 57297 h 120807"/>
                <a:gd name="connsiteX2" fmla="*/ 61928 w 62343"/>
                <a:gd name="connsiteY2" fmla="*/ 147 h 120807"/>
                <a:gd name="connsiteX3" fmla="*/ 27003 w 62343"/>
                <a:gd name="connsiteY3" fmla="*/ 41422 h 120807"/>
                <a:gd name="connsiteX4" fmla="*/ 25415 w 62343"/>
                <a:gd name="connsiteY4" fmla="*/ 62059 h 120807"/>
                <a:gd name="connsiteX5" fmla="*/ 55578 w 62343"/>
                <a:gd name="connsiteY5" fmla="*/ 120797 h 12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43" h="120807">
                  <a:moveTo>
                    <a:pt x="55578" y="120797"/>
                  </a:moveTo>
                  <a:cubicBezTo>
                    <a:pt x="51345" y="120003"/>
                    <a:pt x="-1043" y="77405"/>
                    <a:pt x="15" y="57297"/>
                  </a:cubicBezTo>
                  <a:cubicBezTo>
                    <a:pt x="1073" y="37189"/>
                    <a:pt x="57430" y="2793"/>
                    <a:pt x="61928" y="147"/>
                  </a:cubicBezTo>
                  <a:cubicBezTo>
                    <a:pt x="66426" y="-2499"/>
                    <a:pt x="33088" y="31103"/>
                    <a:pt x="27003" y="41422"/>
                  </a:cubicBezTo>
                  <a:cubicBezTo>
                    <a:pt x="20917" y="51741"/>
                    <a:pt x="21711" y="48830"/>
                    <a:pt x="25415" y="62059"/>
                  </a:cubicBezTo>
                  <a:cubicBezTo>
                    <a:pt x="29119" y="75288"/>
                    <a:pt x="59811" y="121591"/>
                    <a:pt x="55578" y="12079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フリーフォーム: 図形 694">
              <a:extLst>
                <a:ext uri="{FF2B5EF4-FFF2-40B4-BE49-F238E27FC236}">
                  <a16:creationId xmlns:a16="http://schemas.microsoft.com/office/drawing/2014/main" id="{1AD151D4-8FD5-4C57-8E80-D936C2D229F9}"/>
                </a:ext>
              </a:extLst>
            </p:cNvPr>
            <p:cNvSpPr/>
            <p:nvPr/>
          </p:nvSpPr>
          <p:spPr>
            <a:xfrm>
              <a:off x="5308505" y="5468838"/>
              <a:ext cx="89049" cy="128719"/>
            </a:xfrm>
            <a:custGeom>
              <a:avLst/>
              <a:gdLst>
                <a:gd name="connsiteX0" fmla="*/ 95 w 89049"/>
                <a:gd name="connsiteY0" fmla="*/ 100 h 128719"/>
                <a:gd name="connsiteX1" fmla="*/ 88995 w 89049"/>
                <a:gd name="connsiteY1" fmla="*/ 89000 h 128719"/>
                <a:gd name="connsiteX2" fmla="*/ 14383 w 89049"/>
                <a:gd name="connsiteY2" fmla="*/ 128687 h 128719"/>
                <a:gd name="connsiteX3" fmla="*/ 84233 w 89049"/>
                <a:gd name="connsiteY3" fmla="*/ 95350 h 128719"/>
                <a:gd name="connsiteX4" fmla="*/ 71533 w 89049"/>
                <a:gd name="connsiteY4" fmla="*/ 71537 h 128719"/>
                <a:gd name="connsiteX5" fmla="*/ 95 w 89049"/>
                <a:gd name="connsiteY5" fmla="*/ 100 h 12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049" h="128719">
                  <a:moveTo>
                    <a:pt x="95" y="100"/>
                  </a:moveTo>
                  <a:cubicBezTo>
                    <a:pt x="3005" y="3011"/>
                    <a:pt x="86614" y="67569"/>
                    <a:pt x="88995" y="89000"/>
                  </a:cubicBezTo>
                  <a:cubicBezTo>
                    <a:pt x="91376" y="110431"/>
                    <a:pt x="15177" y="127629"/>
                    <a:pt x="14383" y="128687"/>
                  </a:cubicBezTo>
                  <a:cubicBezTo>
                    <a:pt x="13589" y="129745"/>
                    <a:pt x="74708" y="104875"/>
                    <a:pt x="84233" y="95350"/>
                  </a:cubicBezTo>
                  <a:cubicBezTo>
                    <a:pt x="93758" y="85825"/>
                    <a:pt x="81587" y="84502"/>
                    <a:pt x="71533" y="71537"/>
                  </a:cubicBezTo>
                  <a:cubicBezTo>
                    <a:pt x="61479" y="58572"/>
                    <a:pt x="-2815" y="-2811"/>
                    <a:pt x="95" y="10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フリーフォーム: 図形 695">
              <a:extLst>
                <a:ext uri="{FF2B5EF4-FFF2-40B4-BE49-F238E27FC236}">
                  <a16:creationId xmlns:a16="http://schemas.microsoft.com/office/drawing/2014/main" id="{820A675C-F246-4BA8-94D7-AEF551A56943}"/>
                </a:ext>
              </a:extLst>
            </p:cNvPr>
            <p:cNvSpPr/>
            <p:nvPr/>
          </p:nvSpPr>
          <p:spPr>
            <a:xfrm>
              <a:off x="5279796" y="5430798"/>
              <a:ext cx="1486876" cy="209878"/>
            </a:xfrm>
            <a:custGeom>
              <a:avLst/>
              <a:gdLst>
                <a:gd name="connsiteX0" fmla="*/ 229 w 1486876"/>
                <a:gd name="connsiteY0" fmla="*/ 40 h 209878"/>
                <a:gd name="connsiteX1" fmla="*/ 12929 w 1486876"/>
                <a:gd name="connsiteY1" fmla="*/ 174665 h 209878"/>
                <a:gd name="connsiteX2" fmla="*/ 17692 w 1486876"/>
                <a:gd name="connsiteY2" fmla="*/ 133390 h 209878"/>
                <a:gd name="connsiteX3" fmla="*/ 68492 w 1486876"/>
                <a:gd name="connsiteY3" fmla="*/ 174665 h 209878"/>
                <a:gd name="connsiteX4" fmla="*/ 365354 w 1486876"/>
                <a:gd name="connsiteY4" fmla="*/ 177840 h 209878"/>
                <a:gd name="connsiteX5" fmla="*/ 1476604 w 1486876"/>
                <a:gd name="connsiteY5" fmla="*/ 187365 h 209878"/>
                <a:gd name="connsiteX6" fmla="*/ 933679 w 1486876"/>
                <a:gd name="connsiteY6" fmla="*/ 187365 h 209878"/>
                <a:gd name="connsiteX7" fmla="*/ 1192442 w 1486876"/>
                <a:gd name="connsiteY7" fmla="*/ 193715 h 209878"/>
                <a:gd name="connsiteX8" fmla="*/ 125642 w 1486876"/>
                <a:gd name="connsiteY8" fmla="*/ 206415 h 209878"/>
                <a:gd name="connsiteX9" fmla="*/ 17692 w 1486876"/>
                <a:gd name="connsiteY9" fmla="*/ 203240 h 209878"/>
                <a:gd name="connsiteX10" fmla="*/ 4992 w 1486876"/>
                <a:gd name="connsiteY10" fmla="*/ 192127 h 209878"/>
                <a:gd name="connsiteX11" fmla="*/ 229 w 1486876"/>
                <a:gd name="connsiteY11" fmla="*/ 40 h 20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6876" h="209878">
                  <a:moveTo>
                    <a:pt x="229" y="40"/>
                  </a:moveTo>
                  <a:cubicBezTo>
                    <a:pt x="1552" y="-2870"/>
                    <a:pt x="10019" y="152440"/>
                    <a:pt x="12929" y="174665"/>
                  </a:cubicBezTo>
                  <a:cubicBezTo>
                    <a:pt x="15839" y="196890"/>
                    <a:pt x="8432" y="133390"/>
                    <a:pt x="17692" y="133390"/>
                  </a:cubicBezTo>
                  <a:cubicBezTo>
                    <a:pt x="26952" y="133390"/>
                    <a:pt x="10548" y="167257"/>
                    <a:pt x="68492" y="174665"/>
                  </a:cubicBezTo>
                  <a:cubicBezTo>
                    <a:pt x="126436" y="182073"/>
                    <a:pt x="365354" y="177840"/>
                    <a:pt x="365354" y="177840"/>
                  </a:cubicBezTo>
                  <a:lnTo>
                    <a:pt x="1476604" y="187365"/>
                  </a:lnTo>
                  <a:cubicBezTo>
                    <a:pt x="1571325" y="188953"/>
                    <a:pt x="981039" y="186307"/>
                    <a:pt x="933679" y="187365"/>
                  </a:cubicBezTo>
                  <a:cubicBezTo>
                    <a:pt x="886319" y="188423"/>
                    <a:pt x="1327115" y="190540"/>
                    <a:pt x="1192442" y="193715"/>
                  </a:cubicBezTo>
                  <a:cubicBezTo>
                    <a:pt x="1057769" y="196890"/>
                    <a:pt x="321434" y="204828"/>
                    <a:pt x="125642" y="206415"/>
                  </a:cubicBezTo>
                  <a:cubicBezTo>
                    <a:pt x="-70150" y="208003"/>
                    <a:pt x="37800" y="205621"/>
                    <a:pt x="17692" y="203240"/>
                  </a:cubicBezTo>
                  <a:cubicBezTo>
                    <a:pt x="-2416" y="200859"/>
                    <a:pt x="6315" y="225729"/>
                    <a:pt x="4992" y="192127"/>
                  </a:cubicBezTo>
                  <a:cubicBezTo>
                    <a:pt x="3669" y="158525"/>
                    <a:pt x="-1094" y="2950"/>
                    <a:pt x="229" y="4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7" name="フリーフォーム: 図形 696">
              <a:extLst>
                <a:ext uri="{FF2B5EF4-FFF2-40B4-BE49-F238E27FC236}">
                  <a16:creationId xmlns:a16="http://schemas.microsoft.com/office/drawing/2014/main" id="{0E3FBACE-89BF-4466-AF38-6D9FF15669B3}"/>
                </a:ext>
              </a:extLst>
            </p:cNvPr>
            <p:cNvSpPr/>
            <p:nvPr/>
          </p:nvSpPr>
          <p:spPr>
            <a:xfrm>
              <a:off x="5216534" y="5414621"/>
              <a:ext cx="717813" cy="266952"/>
            </a:xfrm>
            <a:custGeom>
              <a:avLst/>
              <a:gdLst>
                <a:gd name="connsiteX0" fmla="*/ 47616 w 717813"/>
                <a:gd name="connsiteY0" fmla="*/ 342 h 266952"/>
                <a:gd name="connsiteX1" fmla="*/ 42854 w 717813"/>
                <a:gd name="connsiteY1" fmla="*/ 252754 h 266952"/>
                <a:gd name="connsiteX2" fmla="*/ 126991 w 717813"/>
                <a:gd name="connsiteY2" fmla="*/ 235292 h 266952"/>
                <a:gd name="connsiteX3" fmla="*/ 717541 w 717813"/>
                <a:gd name="connsiteY3" fmla="*/ 236879 h 266952"/>
                <a:gd name="connsiteX4" fmla="*/ 46029 w 717813"/>
                <a:gd name="connsiteY4" fmla="*/ 236879 h 266952"/>
                <a:gd name="connsiteX5" fmla="*/ 58729 w 717813"/>
                <a:gd name="connsiteY5" fmla="*/ 198779 h 266952"/>
                <a:gd name="connsiteX6" fmla="*/ 47616 w 717813"/>
                <a:gd name="connsiteY6" fmla="*/ 342 h 26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813" h="266952">
                  <a:moveTo>
                    <a:pt x="47616" y="342"/>
                  </a:moveTo>
                  <a:cubicBezTo>
                    <a:pt x="44970" y="9338"/>
                    <a:pt x="29625" y="213596"/>
                    <a:pt x="42854" y="252754"/>
                  </a:cubicBezTo>
                  <a:cubicBezTo>
                    <a:pt x="56083" y="291912"/>
                    <a:pt x="14543" y="237938"/>
                    <a:pt x="126991" y="235292"/>
                  </a:cubicBezTo>
                  <a:cubicBezTo>
                    <a:pt x="239439" y="232646"/>
                    <a:pt x="731035" y="236615"/>
                    <a:pt x="717541" y="236879"/>
                  </a:cubicBezTo>
                  <a:cubicBezTo>
                    <a:pt x="704047" y="237143"/>
                    <a:pt x="155831" y="243229"/>
                    <a:pt x="46029" y="236879"/>
                  </a:cubicBezTo>
                  <a:cubicBezTo>
                    <a:pt x="-63773" y="230529"/>
                    <a:pt x="57142" y="235291"/>
                    <a:pt x="58729" y="198779"/>
                  </a:cubicBezTo>
                  <a:cubicBezTo>
                    <a:pt x="60316" y="162267"/>
                    <a:pt x="50262" y="-8654"/>
                    <a:pt x="47616" y="34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8" name="フリーフォーム: 図形 697">
              <a:extLst>
                <a:ext uri="{FF2B5EF4-FFF2-40B4-BE49-F238E27FC236}">
                  <a16:creationId xmlns:a16="http://schemas.microsoft.com/office/drawing/2014/main" id="{BDE6C8E1-B8AE-411F-8C2F-FCF5112D3EE5}"/>
                </a:ext>
              </a:extLst>
            </p:cNvPr>
            <p:cNvSpPr/>
            <p:nvPr/>
          </p:nvSpPr>
          <p:spPr>
            <a:xfrm>
              <a:off x="5284788" y="5435365"/>
              <a:ext cx="1436687" cy="12935"/>
            </a:xfrm>
            <a:custGeom>
              <a:avLst/>
              <a:gdLst>
                <a:gd name="connsiteX0" fmla="*/ 0 w 1436687"/>
                <a:gd name="connsiteY0" fmla="*/ 4998 h 12935"/>
                <a:gd name="connsiteX1" fmla="*/ 57150 w 1436687"/>
                <a:gd name="connsiteY1" fmla="*/ 8173 h 12935"/>
                <a:gd name="connsiteX2" fmla="*/ 506412 w 1436687"/>
                <a:gd name="connsiteY2" fmla="*/ 12935 h 12935"/>
                <a:gd name="connsiteX3" fmla="*/ 174625 w 1436687"/>
                <a:gd name="connsiteY3" fmla="*/ 8173 h 12935"/>
                <a:gd name="connsiteX4" fmla="*/ 998537 w 1436687"/>
                <a:gd name="connsiteY4" fmla="*/ 3410 h 12935"/>
                <a:gd name="connsiteX5" fmla="*/ 1106487 w 1436687"/>
                <a:gd name="connsiteY5" fmla="*/ 3410 h 12935"/>
                <a:gd name="connsiteX6" fmla="*/ 1436687 w 1436687"/>
                <a:gd name="connsiteY6" fmla="*/ 235 h 12935"/>
                <a:gd name="connsiteX7" fmla="*/ 1031875 w 1436687"/>
                <a:gd name="connsiteY7" fmla="*/ 235 h 12935"/>
                <a:gd name="connsiteX8" fmla="*/ 690562 w 1436687"/>
                <a:gd name="connsiteY8" fmla="*/ 235 h 12935"/>
                <a:gd name="connsiteX9" fmla="*/ 0 w 1436687"/>
                <a:gd name="connsiteY9" fmla="*/ 4998 h 1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6687" h="12935">
                  <a:moveTo>
                    <a:pt x="0" y="4998"/>
                  </a:moveTo>
                  <a:lnTo>
                    <a:pt x="57150" y="8173"/>
                  </a:lnTo>
                  <a:lnTo>
                    <a:pt x="506412" y="12935"/>
                  </a:lnTo>
                  <a:cubicBezTo>
                    <a:pt x="525991" y="12935"/>
                    <a:pt x="92604" y="9760"/>
                    <a:pt x="174625" y="8173"/>
                  </a:cubicBezTo>
                  <a:cubicBezTo>
                    <a:pt x="256646" y="6586"/>
                    <a:pt x="998537" y="3410"/>
                    <a:pt x="998537" y="3410"/>
                  </a:cubicBezTo>
                  <a:lnTo>
                    <a:pt x="1106487" y="3410"/>
                  </a:lnTo>
                  <a:lnTo>
                    <a:pt x="1436687" y="235"/>
                  </a:lnTo>
                  <a:cubicBezTo>
                    <a:pt x="1424252" y="-294"/>
                    <a:pt x="1031875" y="235"/>
                    <a:pt x="1031875" y="235"/>
                  </a:cubicBezTo>
                  <a:lnTo>
                    <a:pt x="690562" y="235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9" name="フリーフォーム: 図形 698">
              <a:extLst>
                <a:ext uri="{FF2B5EF4-FFF2-40B4-BE49-F238E27FC236}">
                  <a16:creationId xmlns:a16="http://schemas.microsoft.com/office/drawing/2014/main" id="{E86ECABA-C60C-4C91-8B04-7747C0BEDA37}"/>
                </a:ext>
              </a:extLst>
            </p:cNvPr>
            <p:cNvSpPr/>
            <p:nvPr/>
          </p:nvSpPr>
          <p:spPr>
            <a:xfrm>
              <a:off x="5324475" y="5443538"/>
              <a:ext cx="1219200" cy="14287"/>
            </a:xfrm>
            <a:custGeom>
              <a:avLst/>
              <a:gdLst>
                <a:gd name="connsiteX0" fmla="*/ 0 w 1219200"/>
                <a:gd name="connsiteY0" fmla="*/ 14287 h 14287"/>
                <a:gd name="connsiteX1" fmla="*/ 52388 w 1219200"/>
                <a:gd name="connsiteY1" fmla="*/ 11112 h 14287"/>
                <a:gd name="connsiteX2" fmla="*/ 1219200 w 1219200"/>
                <a:gd name="connsiteY2" fmla="*/ 4762 h 14287"/>
                <a:gd name="connsiteX3" fmla="*/ 838200 w 1219200"/>
                <a:gd name="connsiteY3" fmla="*/ 0 h 14287"/>
                <a:gd name="connsiteX4" fmla="*/ 382588 w 1219200"/>
                <a:gd name="connsiteY4" fmla="*/ 0 h 14287"/>
                <a:gd name="connsiteX5" fmla="*/ 0 w 1219200"/>
                <a:gd name="connsiteY5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00" h="14287">
                  <a:moveTo>
                    <a:pt x="0" y="14287"/>
                  </a:moveTo>
                  <a:lnTo>
                    <a:pt x="52388" y="11112"/>
                  </a:lnTo>
                  <a:lnTo>
                    <a:pt x="1219200" y="4762"/>
                  </a:lnTo>
                  <a:lnTo>
                    <a:pt x="838200" y="0"/>
                  </a:lnTo>
                  <a:lnTo>
                    <a:pt x="382588" y="0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0" name="フリーフォーム: 図形 699">
              <a:extLst>
                <a:ext uri="{FF2B5EF4-FFF2-40B4-BE49-F238E27FC236}">
                  <a16:creationId xmlns:a16="http://schemas.microsoft.com/office/drawing/2014/main" id="{4D8DDD9A-B31A-4744-AD78-E06690301740}"/>
                </a:ext>
              </a:extLst>
            </p:cNvPr>
            <p:cNvSpPr/>
            <p:nvPr/>
          </p:nvSpPr>
          <p:spPr>
            <a:xfrm>
              <a:off x="5378557" y="5454643"/>
              <a:ext cx="923818" cy="173904"/>
            </a:xfrm>
            <a:custGeom>
              <a:avLst/>
              <a:gdLst>
                <a:gd name="connsiteX0" fmla="*/ 6243 w 923818"/>
                <a:gd name="connsiteY0" fmla="*/ 7 h 173904"/>
                <a:gd name="connsiteX1" fmla="*/ 39581 w 923818"/>
                <a:gd name="connsiteY1" fmla="*/ 50807 h 173904"/>
                <a:gd name="connsiteX2" fmla="*/ 28468 w 923818"/>
                <a:gd name="connsiteY2" fmla="*/ 109545 h 173904"/>
                <a:gd name="connsiteX3" fmla="*/ 50693 w 923818"/>
                <a:gd name="connsiteY3" fmla="*/ 125420 h 173904"/>
                <a:gd name="connsiteX4" fmla="*/ 111018 w 923818"/>
                <a:gd name="connsiteY4" fmla="*/ 131770 h 173904"/>
                <a:gd name="connsiteX5" fmla="*/ 168168 w 923818"/>
                <a:gd name="connsiteY5" fmla="*/ 133357 h 173904"/>
                <a:gd name="connsiteX6" fmla="*/ 452331 w 923818"/>
                <a:gd name="connsiteY6" fmla="*/ 134945 h 173904"/>
                <a:gd name="connsiteX7" fmla="*/ 387243 w 923818"/>
                <a:gd name="connsiteY7" fmla="*/ 138120 h 173904"/>
                <a:gd name="connsiteX8" fmla="*/ 923818 w 923818"/>
                <a:gd name="connsiteY8" fmla="*/ 139707 h 173904"/>
                <a:gd name="connsiteX9" fmla="*/ 369781 w 923818"/>
                <a:gd name="connsiteY9" fmla="*/ 165107 h 173904"/>
                <a:gd name="connsiteX10" fmla="*/ 17356 w 923818"/>
                <a:gd name="connsiteY10" fmla="*/ 171457 h 173904"/>
                <a:gd name="connsiteX11" fmla="*/ 52281 w 923818"/>
                <a:gd name="connsiteY11" fmla="*/ 127007 h 173904"/>
                <a:gd name="connsiteX12" fmla="*/ 36406 w 923818"/>
                <a:gd name="connsiteY12" fmla="*/ 47632 h 173904"/>
                <a:gd name="connsiteX13" fmla="*/ 6243 w 923818"/>
                <a:gd name="connsiteY13" fmla="*/ 7 h 17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3818" h="173904">
                  <a:moveTo>
                    <a:pt x="6243" y="7"/>
                  </a:moveTo>
                  <a:cubicBezTo>
                    <a:pt x="6772" y="536"/>
                    <a:pt x="35877" y="32551"/>
                    <a:pt x="39581" y="50807"/>
                  </a:cubicBezTo>
                  <a:cubicBezTo>
                    <a:pt x="43285" y="69063"/>
                    <a:pt x="26616" y="97110"/>
                    <a:pt x="28468" y="109545"/>
                  </a:cubicBezTo>
                  <a:cubicBezTo>
                    <a:pt x="30320" y="121981"/>
                    <a:pt x="36935" y="121716"/>
                    <a:pt x="50693" y="125420"/>
                  </a:cubicBezTo>
                  <a:cubicBezTo>
                    <a:pt x="64451" y="129124"/>
                    <a:pt x="91439" y="130447"/>
                    <a:pt x="111018" y="131770"/>
                  </a:cubicBezTo>
                  <a:cubicBezTo>
                    <a:pt x="130597" y="133093"/>
                    <a:pt x="168168" y="133357"/>
                    <a:pt x="168168" y="133357"/>
                  </a:cubicBezTo>
                  <a:lnTo>
                    <a:pt x="452331" y="134945"/>
                  </a:lnTo>
                  <a:cubicBezTo>
                    <a:pt x="488844" y="135739"/>
                    <a:pt x="387243" y="138120"/>
                    <a:pt x="387243" y="138120"/>
                  </a:cubicBezTo>
                  <a:lnTo>
                    <a:pt x="923818" y="139707"/>
                  </a:lnTo>
                  <a:cubicBezTo>
                    <a:pt x="920908" y="144205"/>
                    <a:pt x="520858" y="159815"/>
                    <a:pt x="369781" y="165107"/>
                  </a:cubicBezTo>
                  <a:cubicBezTo>
                    <a:pt x="218704" y="170399"/>
                    <a:pt x="70273" y="177807"/>
                    <a:pt x="17356" y="171457"/>
                  </a:cubicBezTo>
                  <a:cubicBezTo>
                    <a:pt x="-35561" y="165107"/>
                    <a:pt x="49106" y="147645"/>
                    <a:pt x="52281" y="127007"/>
                  </a:cubicBezTo>
                  <a:cubicBezTo>
                    <a:pt x="55456" y="106370"/>
                    <a:pt x="44873" y="67211"/>
                    <a:pt x="36406" y="47632"/>
                  </a:cubicBezTo>
                  <a:cubicBezTo>
                    <a:pt x="27939" y="28053"/>
                    <a:pt x="5714" y="-522"/>
                    <a:pt x="6243" y="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1" name="フリーフォーム: 図形 700">
              <a:extLst>
                <a:ext uri="{FF2B5EF4-FFF2-40B4-BE49-F238E27FC236}">
                  <a16:creationId xmlns:a16="http://schemas.microsoft.com/office/drawing/2014/main" id="{A5D9CAFE-8637-48EA-8546-D86AD5063DEF}"/>
                </a:ext>
              </a:extLst>
            </p:cNvPr>
            <p:cNvSpPr/>
            <p:nvPr/>
          </p:nvSpPr>
          <p:spPr>
            <a:xfrm>
              <a:off x="5407025" y="5462588"/>
              <a:ext cx="940406" cy="145254"/>
            </a:xfrm>
            <a:custGeom>
              <a:avLst/>
              <a:gdLst>
                <a:gd name="connsiteX0" fmla="*/ 0 w 940406"/>
                <a:gd name="connsiteY0" fmla="*/ 19050 h 145254"/>
                <a:gd name="connsiteX1" fmla="*/ 712788 w 940406"/>
                <a:gd name="connsiteY1" fmla="*/ 12700 h 145254"/>
                <a:gd name="connsiteX2" fmla="*/ 684213 w 940406"/>
                <a:gd name="connsiteY2" fmla="*/ 17462 h 145254"/>
                <a:gd name="connsiteX3" fmla="*/ 920750 w 940406"/>
                <a:gd name="connsiteY3" fmla="*/ 7937 h 145254"/>
                <a:gd name="connsiteX4" fmla="*/ 893763 w 940406"/>
                <a:gd name="connsiteY4" fmla="*/ 30162 h 145254"/>
                <a:gd name="connsiteX5" fmla="*/ 892175 w 940406"/>
                <a:gd name="connsiteY5" fmla="*/ 98425 h 145254"/>
                <a:gd name="connsiteX6" fmla="*/ 914400 w 940406"/>
                <a:gd name="connsiteY6" fmla="*/ 144462 h 145254"/>
                <a:gd name="connsiteX7" fmla="*/ 930275 w 940406"/>
                <a:gd name="connsiteY7" fmla="*/ 60325 h 145254"/>
                <a:gd name="connsiteX8" fmla="*/ 927100 w 940406"/>
                <a:gd name="connsiteY8" fmla="*/ 11112 h 145254"/>
                <a:gd name="connsiteX9" fmla="*/ 769938 w 940406"/>
                <a:gd name="connsiteY9" fmla="*/ 0 h 145254"/>
                <a:gd name="connsiteX10" fmla="*/ 0 w 940406"/>
                <a:gd name="connsiteY10" fmla="*/ 19050 h 14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0406" h="145254">
                  <a:moveTo>
                    <a:pt x="0" y="19050"/>
                  </a:moveTo>
                  <a:lnTo>
                    <a:pt x="712788" y="12700"/>
                  </a:lnTo>
                  <a:cubicBezTo>
                    <a:pt x="826824" y="12435"/>
                    <a:pt x="649553" y="18256"/>
                    <a:pt x="684213" y="17462"/>
                  </a:cubicBezTo>
                  <a:cubicBezTo>
                    <a:pt x="718873" y="16668"/>
                    <a:pt x="885825" y="5820"/>
                    <a:pt x="920750" y="7937"/>
                  </a:cubicBezTo>
                  <a:cubicBezTo>
                    <a:pt x="955675" y="10054"/>
                    <a:pt x="898526" y="15081"/>
                    <a:pt x="893763" y="30162"/>
                  </a:cubicBezTo>
                  <a:cubicBezTo>
                    <a:pt x="889001" y="45243"/>
                    <a:pt x="888736" y="79375"/>
                    <a:pt x="892175" y="98425"/>
                  </a:cubicBezTo>
                  <a:cubicBezTo>
                    <a:pt x="895614" y="117475"/>
                    <a:pt x="908050" y="150812"/>
                    <a:pt x="914400" y="144462"/>
                  </a:cubicBezTo>
                  <a:cubicBezTo>
                    <a:pt x="920750" y="138112"/>
                    <a:pt x="928158" y="82550"/>
                    <a:pt x="930275" y="60325"/>
                  </a:cubicBezTo>
                  <a:cubicBezTo>
                    <a:pt x="932392" y="38100"/>
                    <a:pt x="953823" y="21166"/>
                    <a:pt x="927100" y="11112"/>
                  </a:cubicBezTo>
                  <a:cubicBezTo>
                    <a:pt x="900377" y="1058"/>
                    <a:pt x="769938" y="0"/>
                    <a:pt x="769938" y="0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2" name="フリーフォーム: 図形 701">
              <a:extLst>
                <a:ext uri="{FF2B5EF4-FFF2-40B4-BE49-F238E27FC236}">
                  <a16:creationId xmlns:a16="http://schemas.microsoft.com/office/drawing/2014/main" id="{61720B26-46EA-42B2-AEEE-4B735FDF6E82}"/>
                </a:ext>
              </a:extLst>
            </p:cNvPr>
            <p:cNvSpPr/>
            <p:nvPr/>
          </p:nvSpPr>
          <p:spPr>
            <a:xfrm>
              <a:off x="5391150" y="5461000"/>
              <a:ext cx="426132" cy="148896"/>
            </a:xfrm>
            <a:custGeom>
              <a:avLst/>
              <a:gdLst>
                <a:gd name="connsiteX0" fmla="*/ 0 w 426132"/>
                <a:gd name="connsiteY0" fmla="*/ 1588 h 148896"/>
                <a:gd name="connsiteX1" fmla="*/ 79375 w 426132"/>
                <a:gd name="connsiteY1" fmla="*/ 1588 h 148896"/>
                <a:gd name="connsiteX2" fmla="*/ 423863 w 426132"/>
                <a:gd name="connsiteY2" fmla="*/ 0 h 148896"/>
                <a:gd name="connsiteX3" fmla="*/ 223838 w 426132"/>
                <a:gd name="connsiteY3" fmla="*/ 19050 h 148896"/>
                <a:gd name="connsiteX4" fmla="*/ 125413 w 426132"/>
                <a:gd name="connsiteY4" fmla="*/ 25400 h 148896"/>
                <a:gd name="connsiteX5" fmla="*/ 127000 w 426132"/>
                <a:gd name="connsiteY5" fmla="*/ 147638 h 148896"/>
                <a:gd name="connsiteX6" fmla="*/ 112713 w 426132"/>
                <a:gd name="connsiteY6" fmla="*/ 85725 h 148896"/>
                <a:gd name="connsiteX7" fmla="*/ 93663 w 426132"/>
                <a:gd name="connsiteY7" fmla="*/ 33338 h 148896"/>
                <a:gd name="connsiteX8" fmla="*/ 0 w 426132"/>
                <a:gd name="connsiteY8" fmla="*/ 1588 h 1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132" h="148896">
                  <a:moveTo>
                    <a:pt x="0" y="1588"/>
                  </a:moveTo>
                  <a:lnTo>
                    <a:pt x="79375" y="1588"/>
                  </a:lnTo>
                  <a:lnTo>
                    <a:pt x="423863" y="0"/>
                  </a:lnTo>
                  <a:cubicBezTo>
                    <a:pt x="447940" y="2910"/>
                    <a:pt x="273580" y="14817"/>
                    <a:pt x="223838" y="19050"/>
                  </a:cubicBezTo>
                  <a:cubicBezTo>
                    <a:pt x="174096" y="23283"/>
                    <a:pt x="141553" y="3969"/>
                    <a:pt x="125413" y="25400"/>
                  </a:cubicBezTo>
                  <a:cubicBezTo>
                    <a:pt x="109273" y="46831"/>
                    <a:pt x="129117" y="137584"/>
                    <a:pt x="127000" y="147638"/>
                  </a:cubicBezTo>
                  <a:cubicBezTo>
                    <a:pt x="124883" y="157692"/>
                    <a:pt x="118269" y="104775"/>
                    <a:pt x="112713" y="85725"/>
                  </a:cubicBezTo>
                  <a:cubicBezTo>
                    <a:pt x="107157" y="66675"/>
                    <a:pt x="112184" y="44451"/>
                    <a:pt x="93663" y="33338"/>
                  </a:cubicBezTo>
                  <a:cubicBezTo>
                    <a:pt x="75142" y="22226"/>
                    <a:pt x="38365" y="20638"/>
                    <a:pt x="0" y="15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フリーフォーム: 図形 702">
              <a:extLst>
                <a:ext uri="{FF2B5EF4-FFF2-40B4-BE49-F238E27FC236}">
                  <a16:creationId xmlns:a16="http://schemas.microsoft.com/office/drawing/2014/main" id="{B95FFE96-3382-41EA-ACD3-4AE03529B90C}"/>
                </a:ext>
              </a:extLst>
            </p:cNvPr>
            <p:cNvSpPr/>
            <p:nvPr/>
          </p:nvSpPr>
          <p:spPr>
            <a:xfrm>
              <a:off x="6229350" y="5479990"/>
              <a:ext cx="477726" cy="138570"/>
            </a:xfrm>
            <a:custGeom>
              <a:avLst/>
              <a:gdLst>
                <a:gd name="connsiteX0" fmla="*/ 22225 w 477726"/>
                <a:gd name="connsiteY0" fmla="*/ 17523 h 138570"/>
                <a:gd name="connsiteX1" fmla="*/ 112713 w 477726"/>
                <a:gd name="connsiteY1" fmla="*/ 20698 h 138570"/>
                <a:gd name="connsiteX2" fmla="*/ 411163 w 477726"/>
                <a:gd name="connsiteY2" fmla="*/ 23873 h 138570"/>
                <a:gd name="connsiteX3" fmla="*/ 419100 w 477726"/>
                <a:gd name="connsiteY3" fmla="*/ 52448 h 138570"/>
                <a:gd name="connsiteX4" fmla="*/ 425450 w 477726"/>
                <a:gd name="connsiteY4" fmla="*/ 125473 h 138570"/>
                <a:gd name="connsiteX5" fmla="*/ 334963 w 477726"/>
                <a:gd name="connsiteY5" fmla="*/ 125473 h 138570"/>
                <a:gd name="connsiteX6" fmla="*/ 0 w 477726"/>
                <a:gd name="connsiteY6" fmla="*/ 127060 h 138570"/>
                <a:gd name="connsiteX7" fmla="*/ 434975 w 477726"/>
                <a:gd name="connsiteY7" fmla="*/ 130235 h 138570"/>
                <a:gd name="connsiteX8" fmla="*/ 417513 w 477726"/>
                <a:gd name="connsiteY8" fmla="*/ 6410 h 138570"/>
                <a:gd name="connsiteX9" fmla="*/ 22225 w 477726"/>
                <a:gd name="connsiteY9" fmla="*/ 17523 h 13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726" h="138570">
                  <a:moveTo>
                    <a:pt x="22225" y="17523"/>
                  </a:moveTo>
                  <a:cubicBezTo>
                    <a:pt x="35057" y="18581"/>
                    <a:pt x="112713" y="20698"/>
                    <a:pt x="112713" y="20698"/>
                  </a:cubicBezTo>
                  <a:lnTo>
                    <a:pt x="411163" y="23873"/>
                  </a:lnTo>
                  <a:cubicBezTo>
                    <a:pt x="462227" y="29165"/>
                    <a:pt x="416719" y="35515"/>
                    <a:pt x="419100" y="52448"/>
                  </a:cubicBezTo>
                  <a:cubicBezTo>
                    <a:pt x="421481" y="69381"/>
                    <a:pt x="439473" y="113302"/>
                    <a:pt x="425450" y="125473"/>
                  </a:cubicBezTo>
                  <a:cubicBezTo>
                    <a:pt x="411427" y="137644"/>
                    <a:pt x="334963" y="125473"/>
                    <a:pt x="334963" y="125473"/>
                  </a:cubicBezTo>
                  <a:lnTo>
                    <a:pt x="0" y="127060"/>
                  </a:lnTo>
                  <a:cubicBezTo>
                    <a:pt x="16669" y="127854"/>
                    <a:pt x="365390" y="150343"/>
                    <a:pt x="434975" y="130235"/>
                  </a:cubicBezTo>
                  <a:cubicBezTo>
                    <a:pt x="504560" y="110127"/>
                    <a:pt x="482336" y="23079"/>
                    <a:pt x="417513" y="6410"/>
                  </a:cubicBezTo>
                  <a:cubicBezTo>
                    <a:pt x="352690" y="-10259"/>
                    <a:pt x="199364" y="9982"/>
                    <a:pt x="22225" y="1752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: 図形 703">
              <a:extLst>
                <a:ext uri="{FF2B5EF4-FFF2-40B4-BE49-F238E27FC236}">
                  <a16:creationId xmlns:a16="http://schemas.microsoft.com/office/drawing/2014/main" id="{16C1B3FA-1104-4FF0-972D-C20CE9D189BE}"/>
                </a:ext>
              </a:extLst>
            </p:cNvPr>
            <p:cNvSpPr/>
            <p:nvPr/>
          </p:nvSpPr>
          <p:spPr>
            <a:xfrm>
              <a:off x="6264275" y="5514887"/>
              <a:ext cx="433478" cy="93154"/>
            </a:xfrm>
            <a:custGeom>
              <a:avLst/>
              <a:gdLst>
                <a:gd name="connsiteX0" fmla="*/ 0 w 433478"/>
                <a:gd name="connsiteY0" fmla="*/ 90576 h 93154"/>
                <a:gd name="connsiteX1" fmla="*/ 84138 w 433478"/>
                <a:gd name="connsiteY1" fmla="*/ 90576 h 93154"/>
                <a:gd name="connsiteX2" fmla="*/ 323850 w 433478"/>
                <a:gd name="connsiteY2" fmla="*/ 88988 h 93154"/>
                <a:gd name="connsiteX3" fmla="*/ 158750 w 433478"/>
                <a:gd name="connsiteY3" fmla="*/ 90576 h 93154"/>
                <a:gd name="connsiteX4" fmla="*/ 95250 w 433478"/>
                <a:gd name="connsiteY4" fmla="*/ 49301 h 93154"/>
                <a:gd name="connsiteX5" fmla="*/ 171450 w 433478"/>
                <a:gd name="connsiteY5" fmla="*/ 88 h 93154"/>
                <a:gd name="connsiteX6" fmla="*/ 122238 w 433478"/>
                <a:gd name="connsiteY6" fmla="*/ 62001 h 93154"/>
                <a:gd name="connsiteX7" fmla="*/ 177800 w 433478"/>
                <a:gd name="connsiteY7" fmla="*/ 71526 h 93154"/>
                <a:gd name="connsiteX8" fmla="*/ 192088 w 433478"/>
                <a:gd name="connsiteY8" fmla="*/ 57238 h 93154"/>
                <a:gd name="connsiteX9" fmla="*/ 234950 w 433478"/>
                <a:gd name="connsiteY9" fmla="*/ 14376 h 93154"/>
                <a:gd name="connsiteX10" fmla="*/ 207963 w 433478"/>
                <a:gd name="connsiteY10" fmla="*/ 77876 h 93154"/>
                <a:gd name="connsiteX11" fmla="*/ 314325 w 433478"/>
                <a:gd name="connsiteY11" fmla="*/ 69938 h 93154"/>
                <a:gd name="connsiteX12" fmla="*/ 406400 w 433478"/>
                <a:gd name="connsiteY12" fmla="*/ 23901 h 93154"/>
                <a:gd name="connsiteX13" fmla="*/ 314325 w 433478"/>
                <a:gd name="connsiteY13" fmla="*/ 11201 h 93154"/>
                <a:gd name="connsiteX14" fmla="*/ 207963 w 433478"/>
                <a:gd name="connsiteY14" fmla="*/ 6438 h 93154"/>
                <a:gd name="connsiteX15" fmla="*/ 142875 w 433478"/>
                <a:gd name="connsiteY15" fmla="*/ 1676 h 93154"/>
                <a:gd name="connsiteX16" fmla="*/ 417513 w 433478"/>
                <a:gd name="connsiteY16" fmla="*/ 33426 h 93154"/>
                <a:gd name="connsiteX17" fmla="*/ 355600 w 433478"/>
                <a:gd name="connsiteY17" fmla="*/ 54063 h 93154"/>
                <a:gd name="connsiteX18" fmla="*/ 0 w 433478"/>
                <a:gd name="connsiteY18" fmla="*/ 90576 h 9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3478" h="93154">
                  <a:moveTo>
                    <a:pt x="0" y="90576"/>
                  </a:moveTo>
                  <a:lnTo>
                    <a:pt x="84138" y="90576"/>
                  </a:lnTo>
                  <a:lnTo>
                    <a:pt x="323850" y="88988"/>
                  </a:lnTo>
                  <a:cubicBezTo>
                    <a:pt x="336285" y="88988"/>
                    <a:pt x="196850" y="97191"/>
                    <a:pt x="158750" y="90576"/>
                  </a:cubicBezTo>
                  <a:cubicBezTo>
                    <a:pt x="120650" y="83961"/>
                    <a:pt x="93133" y="64382"/>
                    <a:pt x="95250" y="49301"/>
                  </a:cubicBezTo>
                  <a:cubicBezTo>
                    <a:pt x="97367" y="34220"/>
                    <a:pt x="166952" y="-2029"/>
                    <a:pt x="171450" y="88"/>
                  </a:cubicBezTo>
                  <a:cubicBezTo>
                    <a:pt x="175948" y="2205"/>
                    <a:pt x="121180" y="50095"/>
                    <a:pt x="122238" y="62001"/>
                  </a:cubicBezTo>
                  <a:cubicBezTo>
                    <a:pt x="123296" y="73907"/>
                    <a:pt x="166158" y="72320"/>
                    <a:pt x="177800" y="71526"/>
                  </a:cubicBezTo>
                  <a:cubicBezTo>
                    <a:pt x="189442" y="70732"/>
                    <a:pt x="192088" y="57238"/>
                    <a:pt x="192088" y="57238"/>
                  </a:cubicBezTo>
                  <a:cubicBezTo>
                    <a:pt x="201613" y="47713"/>
                    <a:pt x="232304" y="10936"/>
                    <a:pt x="234950" y="14376"/>
                  </a:cubicBezTo>
                  <a:cubicBezTo>
                    <a:pt x="237596" y="17816"/>
                    <a:pt x="194734" y="68616"/>
                    <a:pt x="207963" y="77876"/>
                  </a:cubicBezTo>
                  <a:cubicBezTo>
                    <a:pt x="221192" y="87136"/>
                    <a:pt x="281252" y="78934"/>
                    <a:pt x="314325" y="69938"/>
                  </a:cubicBezTo>
                  <a:cubicBezTo>
                    <a:pt x="347398" y="60942"/>
                    <a:pt x="406400" y="33690"/>
                    <a:pt x="406400" y="23901"/>
                  </a:cubicBezTo>
                  <a:cubicBezTo>
                    <a:pt x="406400" y="14112"/>
                    <a:pt x="347398" y="14111"/>
                    <a:pt x="314325" y="11201"/>
                  </a:cubicBezTo>
                  <a:cubicBezTo>
                    <a:pt x="281252" y="8291"/>
                    <a:pt x="207963" y="6438"/>
                    <a:pt x="207963" y="6438"/>
                  </a:cubicBezTo>
                  <a:cubicBezTo>
                    <a:pt x="179388" y="4850"/>
                    <a:pt x="142875" y="1676"/>
                    <a:pt x="142875" y="1676"/>
                  </a:cubicBezTo>
                  <a:cubicBezTo>
                    <a:pt x="177800" y="6174"/>
                    <a:pt x="382059" y="24695"/>
                    <a:pt x="417513" y="33426"/>
                  </a:cubicBezTo>
                  <a:cubicBezTo>
                    <a:pt x="452967" y="42157"/>
                    <a:pt x="428096" y="45332"/>
                    <a:pt x="355600" y="54063"/>
                  </a:cubicBezTo>
                  <a:cubicBezTo>
                    <a:pt x="283104" y="62794"/>
                    <a:pt x="132821" y="74303"/>
                    <a:pt x="0" y="9057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: 図形 704">
              <a:extLst>
                <a:ext uri="{FF2B5EF4-FFF2-40B4-BE49-F238E27FC236}">
                  <a16:creationId xmlns:a16="http://schemas.microsoft.com/office/drawing/2014/main" id="{52B24091-30D3-451B-AA28-9E2E597B9F0B}"/>
                </a:ext>
              </a:extLst>
            </p:cNvPr>
            <p:cNvSpPr/>
            <p:nvPr/>
          </p:nvSpPr>
          <p:spPr>
            <a:xfrm>
              <a:off x="5743516" y="4923884"/>
              <a:ext cx="235017" cy="269024"/>
            </a:xfrm>
            <a:custGeom>
              <a:avLst/>
              <a:gdLst>
                <a:gd name="connsiteX0" fmla="*/ 59 w 235017"/>
                <a:gd name="connsiteY0" fmla="*/ 40229 h 269024"/>
                <a:gd name="connsiteX1" fmla="*/ 30222 w 235017"/>
                <a:gd name="connsiteY1" fmla="*/ 233904 h 269024"/>
                <a:gd name="connsiteX2" fmla="*/ 34984 w 235017"/>
                <a:gd name="connsiteY2" fmla="*/ 83091 h 269024"/>
                <a:gd name="connsiteX3" fmla="*/ 50859 w 235017"/>
                <a:gd name="connsiteY3" fmla="*/ 197391 h 269024"/>
                <a:gd name="connsiteX4" fmla="*/ 50859 w 235017"/>
                <a:gd name="connsiteY4" fmla="*/ 92616 h 269024"/>
                <a:gd name="connsiteX5" fmla="*/ 69909 w 235017"/>
                <a:gd name="connsiteY5" fmla="*/ 233904 h 269024"/>
                <a:gd name="connsiteX6" fmla="*/ 68322 w 235017"/>
                <a:gd name="connsiteY6" fmla="*/ 92616 h 269024"/>
                <a:gd name="connsiteX7" fmla="*/ 92134 w 235017"/>
                <a:gd name="connsiteY7" fmla="*/ 222791 h 269024"/>
                <a:gd name="connsiteX8" fmla="*/ 95309 w 235017"/>
                <a:gd name="connsiteY8" fmla="*/ 129129 h 269024"/>
                <a:gd name="connsiteX9" fmla="*/ 111184 w 235017"/>
                <a:gd name="connsiteY9" fmla="*/ 541 h 269024"/>
                <a:gd name="connsiteX10" fmla="*/ 112772 w 235017"/>
                <a:gd name="connsiteY10" fmla="*/ 87854 h 269024"/>
                <a:gd name="connsiteX11" fmla="*/ 122297 w 235017"/>
                <a:gd name="connsiteY11" fmla="*/ 203741 h 269024"/>
                <a:gd name="connsiteX12" fmla="*/ 122297 w 235017"/>
                <a:gd name="connsiteY12" fmla="*/ 89441 h 269024"/>
                <a:gd name="connsiteX13" fmla="*/ 155634 w 235017"/>
                <a:gd name="connsiteY13" fmla="*/ 179929 h 269024"/>
                <a:gd name="connsiteX14" fmla="*/ 155634 w 235017"/>
                <a:gd name="connsiteY14" fmla="*/ 49754 h 269024"/>
                <a:gd name="connsiteX15" fmla="*/ 184209 w 235017"/>
                <a:gd name="connsiteY15" fmla="*/ 227554 h 269024"/>
                <a:gd name="connsiteX16" fmla="*/ 192147 w 235017"/>
                <a:gd name="connsiteY16" fmla="*/ 194216 h 269024"/>
                <a:gd name="connsiteX17" fmla="*/ 195322 w 235017"/>
                <a:gd name="connsiteY17" fmla="*/ 68804 h 269024"/>
                <a:gd name="connsiteX18" fmla="*/ 230247 w 235017"/>
                <a:gd name="connsiteY18" fmla="*/ 260891 h 269024"/>
                <a:gd name="connsiteX19" fmla="*/ 230247 w 235017"/>
                <a:gd name="connsiteY19" fmla="*/ 218029 h 269024"/>
                <a:gd name="connsiteX20" fmla="*/ 188972 w 235017"/>
                <a:gd name="connsiteY20" fmla="*/ 78329 h 269024"/>
                <a:gd name="connsiteX21" fmla="*/ 182622 w 235017"/>
                <a:gd name="connsiteY21" fmla="*/ 225966 h 269024"/>
                <a:gd name="connsiteX22" fmla="*/ 149284 w 235017"/>
                <a:gd name="connsiteY22" fmla="*/ 83091 h 269024"/>
                <a:gd name="connsiteX23" fmla="*/ 134997 w 235017"/>
                <a:gd name="connsiteY23" fmla="*/ 232316 h 269024"/>
                <a:gd name="connsiteX24" fmla="*/ 95309 w 235017"/>
                <a:gd name="connsiteY24" fmla="*/ 119604 h 269024"/>
                <a:gd name="connsiteX25" fmla="*/ 95309 w 235017"/>
                <a:gd name="connsiteY25" fmla="*/ 218029 h 269024"/>
                <a:gd name="connsiteX26" fmla="*/ 69909 w 235017"/>
                <a:gd name="connsiteY26" fmla="*/ 119604 h 269024"/>
                <a:gd name="connsiteX27" fmla="*/ 57209 w 235017"/>
                <a:gd name="connsiteY27" fmla="*/ 203741 h 269024"/>
                <a:gd name="connsiteX28" fmla="*/ 42922 w 235017"/>
                <a:gd name="connsiteY28" fmla="*/ 137066 h 269024"/>
                <a:gd name="connsiteX29" fmla="*/ 36572 w 235017"/>
                <a:gd name="connsiteY29" fmla="*/ 248191 h 269024"/>
                <a:gd name="connsiteX30" fmla="*/ 22284 w 235017"/>
                <a:gd name="connsiteY30" fmla="*/ 149766 h 269024"/>
                <a:gd name="connsiteX31" fmla="*/ 59 w 235017"/>
                <a:gd name="connsiteY31" fmla="*/ 40229 h 26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5017" h="269024">
                  <a:moveTo>
                    <a:pt x="59" y="40229"/>
                  </a:moveTo>
                  <a:cubicBezTo>
                    <a:pt x="1382" y="54252"/>
                    <a:pt x="24401" y="226760"/>
                    <a:pt x="30222" y="233904"/>
                  </a:cubicBezTo>
                  <a:cubicBezTo>
                    <a:pt x="36043" y="241048"/>
                    <a:pt x="31545" y="89177"/>
                    <a:pt x="34984" y="83091"/>
                  </a:cubicBezTo>
                  <a:cubicBezTo>
                    <a:pt x="38424" y="77006"/>
                    <a:pt x="48213" y="195804"/>
                    <a:pt x="50859" y="197391"/>
                  </a:cubicBezTo>
                  <a:cubicBezTo>
                    <a:pt x="53505" y="198979"/>
                    <a:pt x="47684" y="86531"/>
                    <a:pt x="50859" y="92616"/>
                  </a:cubicBezTo>
                  <a:cubicBezTo>
                    <a:pt x="54034" y="98701"/>
                    <a:pt x="66999" y="233904"/>
                    <a:pt x="69909" y="233904"/>
                  </a:cubicBezTo>
                  <a:cubicBezTo>
                    <a:pt x="72819" y="233904"/>
                    <a:pt x="64618" y="94468"/>
                    <a:pt x="68322" y="92616"/>
                  </a:cubicBezTo>
                  <a:cubicBezTo>
                    <a:pt x="72026" y="90764"/>
                    <a:pt x="87636" y="216706"/>
                    <a:pt x="92134" y="222791"/>
                  </a:cubicBezTo>
                  <a:cubicBezTo>
                    <a:pt x="96632" y="228876"/>
                    <a:pt x="92134" y="166171"/>
                    <a:pt x="95309" y="129129"/>
                  </a:cubicBezTo>
                  <a:cubicBezTo>
                    <a:pt x="98484" y="92087"/>
                    <a:pt x="108274" y="7420"/>
                    <a:pt x="111184" y="541"/>
                  </a:cubicBezTo>
                  <a:cubicBezTo>
                    <a:pt x="114095" y="-6338"/>
                    <a:pt x="110920" y="53987"/>
                    <a:pt x="112772" y="87854"/>
                  </a:cubicBezTo>
                  <a:cubicBezTo>
                    <a:pt x="114624" y="121721"/>
                    <a:pt x="120710" y="203477"/>
                    <a:pt x="122297" y="203741"/>
                  </a:cubicBezTo>
                  <a:cubicBezTo>
                    <a:pt x="123884" y="204005"/>
                    <a:pt x="116741" y="93410"/>
                    <a:pt x="122297" y="89441"/>
                  </a:cubicBezTo>
                  <a:cubicBezTo>
                    <a:pt x="127853" y="85472"/>
                    <a:pt x="150078" y="186543"/>
                    <a:pt x="155634" y="179929"/>
                  </a:cubicBezTo>
                  <a:cubicBezTo>
                    <a:pt x="161190" y="173315"/>
                    <a:pt x="150872" y="41817"/>
                    <a:pt x="155634" y="49754"/>
                  </a:cubicBezTo>
                  <a:cubicBezTo>
                    <a:pt x="160397" y="57692"/>
                    <a:pt x="178124" y="203477"/>
                    <a:pt x="184209" y="227554"/>
                  </a:cubicBezTo>
                  <a:cubicBezTo>
                    <a:pt x="190294" y="251631"/>
                    <a:pt x="190295" y="220674"/>
                    <a:pt x="192147" y="194216"/>
                  </a:cubicBezTo>
                  <a:cubicBezTo>
                    <a:pt x="193999" y="167758"/>
                    <a:pt x="188972" y="57692"/>
                    <a:pt x="195322" y="68804"/>
                  </a:cubicBezTo>
                  <a:cubicBezTo>
                    <a:pt x="201672" y="79916"/>
                    <a:pt x="224426" y="236020"/>
                    <a:pt x="230247" y="260891"/>
                  </a:cubicBezTo>
                  <a:cubicBezTo>
                    <a:pt x="236068" y="285762"/>
                    <a:pt x="237126" y="248456"/>
                    <a:pt x="230247" y="218029"/>
                  </a:cubicBezTo>
                  <a:cubicBezTo>
                    <a:pt x="223368" y="187602"/>
                    <a:pt x="196910" y="77006"/>
                    <a:pt x="188972" y="78329"/>
                  </a:cubicBezTo>
                  <a:cubicBezTo>
                    <a:pt x="181035" y="79652"/>
                    <a:pt x="189237" y="225172"/>
                    <a:pt x="182622" y="225966"/>
                  </a:cubicBezTo>
                  <a:cubicBezTo>
                    <a:pt x="176007" y="226760"/>
                    <a:pt x="157221" y="82033"/>
                    <a:pt x="149284" y="83091"/>
                  </a:cubicBezTo>
                  <a:cubicBezTo>
                    <a:pt x="141347" y="84149"/>
                    <a:pt x="143993" y="226231"/>
                    <a:pt x="134997" y="232316"/>
                  </a:cubicBezTo>
                  <a:cubicBezTo>
                    <a:pt x="126001" y="238401"/>
                    <a:pt x="101924" y="121985"/>
                    <a:pt x="95309" y="119604"/>
                  </a:cubicBezTo>
                  <a:cubicBezTo>
                    <a:pt x="88694" y="117223"/>
                    <a:pt x="99542" y="218029"/>
                    <a:pt x="95309" y="218029"/>
                  </a:cubicBezTo>
                  <a:cubicBezTo>
                    <a:pt x="91076" y="218029"/>
                    <a:pt x="76259" y="121985"/>
                    <a:pt x="69909" y="119604"/>
                  </a:cubicBezTo>
                  <a:cubicBezTo>
                    <a:pt x="63559" y="117223"/>
                    <a:pt x="61707" y="200831"/>
                    <a:pt x="57209" y="203741"/>
                  </a:cubicBezTo>
                  <a:cubicBezTo>
                    <a:pt x="52711" y="206651"/>
                    <a:pt x="46362" y="129658"/>
                    <a:pt x="42922" y="137066"/>
                  </a:cubicBezTo>
                  <a:cubicBezTo>
                    <a:pt x="39483" y="144474"/>
                    <a:pt x="40012" y="246074"/>
                    <a:pt x="36572" y="248191"/>
                  </a:cubicBezTo>
                  <a:cubicBezTo>
                    <a:pt x="33132" y="250308"/>
                    <a:pt x="24665" y="182045"/>
                    <a:pt x="22284" y="149766"/>
                  </a:cubicBezTo>
                  <a:cubicBezTo>
                    <a:pt x="19903" y="117487"/>
                    <a:pt x="-1264" y="26206"/>
                    <a:pt x="59" y="4022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B290196A-73D8-4335-A0E9-F275ACD98D92}"/>
                </a:ext>
              </a:extLst>
            </p:cNvPr>
            <p:cNvSpPr/>
            <p:nvPr/>
          </p:nvSpPr>
          <p:spPr>
            <a:xfrm>
              <a:off x="4315795" y="5461104"/>
              <a:ext cx="653991" cy="140973"/>
            </a:xfrm>
            <a:custGeom>
              <a:avLst/>
              <a:gdLst>
                <a:gd name="connsiteX0" fmla="*/ 14905 w 653991"/>
                <a:gd name="connsiteY0" fmla="*/ 23179 h 140973"/>
                <a:gd name="connsiteX1" fmla="*/ 108038 w 653991"/>
                <a:gd name="connsiteY1" fmla="*/ 23179 h 140973"/>
                <a:gd name="connsiteX2" fmla="*/ 618155 w 653991"/>
                <a:gd name="connsiteY2" fmla="*/ 12596 h 140973"/>
                <a:gd name="connsiteX3" fmla="*/ 603338 w 653991"/>
                <a:gd name="connsiteY3" fmla="*/ 50696 h 140973"/>
                <a:gd name="connsiteX4" fmla="*/ 571588 w 653991"/>
                <a:gd name="connsiteY4" fmla="*/ 135363 h 140973"/>
                <a:gd name="connsiteX5" fmla="*/ 482688 w 653991"/>
                <a:gd name="connsiteY5" fmla="*/ 133246 h 140973"/>
                <a:gd name="connsiteX6" fmla="*/ 99572 w 653991"/>
                <a:gd name="connsiteY6" fmla="*/ 137479 h 140973"/>
                <a:gd name="connsiteX7" fmla="*/ 558888 w 653991"/>
                <a:gd name="connsiteY7" fmla="*/ 126896 h 140973"/>
                <a:gd name="connsiteX8" fmla="*/ 649905 w 653991"/>
                <a:gd name="connsiteY8" fmla="*/ 59163 h 140973"/>
                <a:gd name="connsiteX9" fmla="*/ 484805 w 653991"/>
                <a:gd name="connsiteY9" fmla="*/ 2013 h 140973"/>
                <a:gd name="connsiteX10" fmla="*/ 14905 w 653991"/>
                <a:gd name="connsiteY10" fmla="*/ 23179 h 14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991" h="140973">
                  <a:moveTo>
                    <a:pt x="14905" y="23179"/>
                  </a:moveTo>
                  <a:cubicBezTo>
                    <a:pt x="-47889" y="26707"/>
                    <a:pt x="108038" y="23179"/>
                    <a:pt x="108038" y="23179"/>
                  </a:cubicBezTo>
                  <a:cubicBezTo>
                    <a:pt x="208580" y="21415"/>
                    <a:pt x="535605" y="8010"/>
                    <a:pt x="618155" y="12596"/>
                  </a:cubicBezTo>
                  <a:cubicBezTo>
                    <a:pt x="700705" y="17182"/>
                    <a:pt x="611099" y="30235"/>
                    <a:pt x="603338" y="50696"/>
                  </a:cubicBezTo>
                  <a:cubicBezTo>
                    <a:pt x="595577" y="71157"/>
                    <a:pt x="591696" y="121605"/>
                    <a:pt x="571588" y="135363"/>
                  </a:cubicBezTo>
                  <a:cubicBezTo>
                    <a:pt x="551480" y="149121"/>
                    <a:pt x="482688" y="133246"/>
                    <a:pt x="482688" y="133246"/>
                  </a:cubicBezTo>
                  <a:lnTo>
                    <a:pt x="99572" y="137479"/>
                  </a:lnTo>
                  <a:cubicBezTo>
                    <a:pt x="112272" y="136421"/>
                    <a:pt x="467166" y="139949"/>
                    <a:pt x="558888" y="126896"/>
                  </a:cubicBezTo>
                  <a:cubicBezTo>
                    <a:pt x="650610" y="113843"/>
                    <a:pt x="662252" y="79977"/>
                    <a:pt x="649905" y="59163"/>
                  </a:cubicBezTo>
                  <a:cubicBezTo>
                    <a:pt x="637558" y="38349"/>
                    <a:pt x="593108" y="11538"/>
                    <a:pt x="484805" y="2013"/>
                  </a:cubicBezTo>
                  <a:cubicBezTo>
                    <a:pt x="376502" y="-7512"/>
                    <a:pt x="77699" y="19651"/>
                    <a:pt x="14905" y="2317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72C4241F-9644-4190-82A7-E26E26B9C403}"/>
                </a:ext>
              </a:extLst>
            </p:cNvPr>
            <p:cNvSpPr/>
            <p:nvPr/>
          </p:nvSpPr>
          <p:spPr>
            <a:xfrm>
              <a:off x="4376823" y="5467347"/>
              <a:ext cx="404727" cy="136410"/>
            </a:xfrm>
            <a:custGeom>
              <a:avLst/>
              <a:gdLst>
                <a:gd name="connsiteX0" fmla="*/ 13144 w 404727"/>
                <a:gd name="connsiteY0" fmla="*/ 3 h 136410"/>
                <a:gd name="connsiteX1" fmla="*/ 34310 w 404727"/>
                <a:gd name="connsiteY1" fmla="*/ 127003 h 136410"/>
                <a:gd name="connsiteX2" fmla="*/ 118977 w 404727"/>
                <a:gd name="connsiteY2" fmla="*/ 127003 h 136410"/>
                <a:gd name="connsiteX3" fmla="*/ 404727 w 404727"/>
                <a:gd name="connsiteY3" fmla="*/ 122770 h 136410"/>
                <a:gd name="connsiteX4" fmla="*/ 32194 w 404727"/>
                <a:gd name="connsiteY4" fmla="*/ 122770 h 136410"/>
                <a:gd name="connsiteX5" fmla="*/ 13144 w 404727"/>
                <a:gd name="connsiteY5" fmla="*/ 3 h 1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727" h="136410">
                  <a:moveTo>
                    <a:pt x="13144" y="3"/>
                  </a:moveTo>
                  <a:cubicBezTo>
                    <a:pt x="13497" y="708"/>
                    <a:pt x="16671" y="105836"/>
                    <a:pt x="34310" y="127003"/>
                  </a:cubicBezTo>
                  <a:cubicBezTo>
                    <a:pt x="51949" y="148170"/>
                    <a:pt x="118977" y="127003"/>
                    <a:pt x="118977" y="127003"/>
                  </a:cubicBezTo>
                  <a:lnTo>
                    <a:pt x="404727" y="122770"/>
                  </a:lnTo>
                  <a:cubicBezTo>
                    <a:pt x="390263" y="122065"/>
                    <a:pt x="90755" y="142878"/>
                    <a:pt x="32194" y="122770"/>
                  </a:cubicBezTo>
                  <a:cubicBezTo>
                    <a:pt x="-26367" y="102662"/>
                    <a:pt x="12791" y="-702"/>
                    <a:pt x="13144" y="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: 図形 459">
              <a:extLst>
                <a:ext uri="{FF2B5EF4-FFF2-40B4-BE49-F238E27FC236}">
                  <a16:creationId xmlns:a16="http://schemas.microsoft.com/office/drawing/2014/main" id="{F034D3DA-2F8F-47B3-83B4-C5FE32BE2A35}"/>
                </a:ext>
              </a:extLst>
            </p:cNvPr>
            <p:cNvSpPr/>
            <p:nvPr/>
          </p:nvSpPr>
          <p:spPr>
            <a:xfrm>
              <a:off x="4492120" y="5475004"/>
              <a:ext cx="380458" cy="91897"/>
            </a:xfrm>
            <a:custGeom>
              <a:avLst/>
              <a:gdLst>
                <a:gd name="connsiteX0" fmla="*/ 1563 w 380458"/>
                <a:gd name="connsiteY0" fmla="*/ 91829 h 91897"/>
                <a:gd name="connsiteX1" fmla="*/ 151847 w 380458"/>
                <a:gd name="connsiteY1" fmla="*/ 17746 h 91897"/>
                <a:gd name="connsiteX2" fmla="*/ 219580 w 380458"/>
                <a:gd name="connsiteY2" fmla="*/ 19863 h 91897"/>
                <a:gd name="connsiteX3" fmla="*/ 380447 w 380458"/>
                <a:gd name="connsiteY3" fmla="*/ 60079 h 91897"/>
                <a:gd name="connsiteX4" fmla="*/ 211113 w 380458"/>
                <a:gd name="connsiteY4" fmla="*/ 15629 h 91897"/>
                <a:gd name="connsiteX5" fmla="*/ 79880 w 380458"/>
                <a:gd name="connsiteY5" fmla="*/ 2929 h 91897"/>
                <a:gd name="connsiteX6" fmla="*/ 1563 w 380458"/>
                <a:gd name="connsiteY6" fmla="*/ 91829 h 9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458" h="91897">
                  <a:moveTo>
                    <a:pt x="1563" y="91829"/>
                  </a:moveTo>
                  <a:cubicBezTo>
                    <a:pt x="13557" y="94298"/>
                    <a:pt x="115511" y="29740"/>
                    <a:pt x="151847" y="17746"/>
                  </a:cubicBezTo>
                  <a:cubicBezTo>
                    <a:pt x="188183" y="5752"/>
                    <a:pt x="181480" y="12808"/>
                    <a:pt x="219580" y="19863"/>
                  </a:cubicBezTo>
                  <a:cubicBezTo>
                    <a:pt x="257680" y="26918"/>
                    <a:pt x="381858" y="60785"/>
                    <a:pt x="380447" y="60079"/>
                  </a:cubicBezTo>
                  <a:cubicBezTo>
                    <a:pt x="379036" y="59373"/>
                    <a:pt x="261207" y="25154"/>
                    <a:pt x="211113" y="15629"/>
                  </a:cubicBezTo>
                  <a:cubicBezTo>
                    <a:pt x="161019" y="6104"/>
                    <a:pt x="110219" y="-5538"/>
                    <a:pt x="79880" y="2929"/>
                  </a:cubicBezTo>
                  <a:cubicBezTo>
                    <a:pt x="49541" y="11396"/>
                    <a:pt x="-10431" y="89360"/>
                    <a:pt x="1563" y="9182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: 図形 460">
              <a:extLst>
                <a:ext uri="{FF2B5EF4-FFF2-40B4-BE49-F238E27FC236}">
                  <a16:creationId xmlns:a16="http://schemas.microsoft.com/office/drawing/2014/main" id="{3F452A44-6D91-4F82-9C69-08F7591F99B9}"/>
                </a:ext>
              </a:extLst>
            </p:cNvPr>
            <p:cNvSpPr/>
            <p:nvPr/>
          </p:nvSpPr>
          <p:spPr>
            <a:xfrm>
              <a:off x="7069447" y="5452495"/>
              <a:ext cx="588152" cy="160896"/>
            </a:xfrm>
            <a:custGeom>
              <a:avLst/>
              <a:gdLst>
                <a:gd name="connsiteX0" fmla="*/ 220 w 588152"/>
                <a:gd name="connsiteY0" fmla="*/ 38 h 160896"/>
                <a:gd name="connsiteX1" fmla="*/ 19270 w 588152"/>
                <a:gd name="connsiteY1" fmla="*/ 146088 h 160896"/>
                <a:gd name="connsiteX2" fmla="*/ 15036 w 588152"/>
                <a:gd name="connsiteY2" fmla="*/ 156672 h 160896"/>
                <a:gd name="connsiteX3" fmla="*/ 142036 w 588152"/>
                <a:gd name="connsiteY3" fmla="*/ 152438 h 160896"/>
                <a:gd name="connsiteX4" fmla="*/ 546320 w 588152"/>
                <a:gd name="connsiteY4" fmla="*/ 139738 h 160896"/>
                <a:gd name="connsiteX5" fmla="*/ 544203 w 588152"/>
                <a:gd name="connsiteY5" fmla="*/ 127038 h 160896"/>
                <a:gd name="connsiteX6" fmla="*/ 495520 w 588152"/>
                <a:gd name="connsiteY6" fmla="*/ 36022 h 160896"/>
                <a:gd name="connsiteX7" fmla="*/ 370636 w 588152"/>
                <a:gd name="connsiteY7" fmla="*/ 31788 h 160896"/>
                <a:gd name="connsiteX8" fmla="*/ 144153 w 588152"/>
                <a:gd name="connsiteY8" fmla="*/ 19088 h 160896"/>
                <a:gd name="connsiteX9" fmla="*/ 533620 w 588152"/>
                <a:gd name="connsiteY9" fmla="*/ 57188 h 160896"/>
                <a:gd name="connsiteX10" fmla="*/ 548436 w 588152"/>
                <a:gd name="connsiteY10" fmla="*/ 131272 h 160896"/>
                <a:gd name="connsiteX11" fmla="*/ 188603 w 588152"/>
                <a:gd name="connsiteY11" fmla="*/ 133388 h 160896"/>
                <a:gd name="connsiteX12" fmla="*/ 34086 w 588152"/>
                <a:gd name="connsiteY12" fmla="*/ 131272 h 160896"/>
                <a:gd name="connsiteX13" fmla="*/ 220 w 588152"/>
                <a:gd name="connsiteY13" fmla="*/ 38 h 16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152" h="160896">
                  <a:moveTo>
                    <a:pt x="220" y="38"/>
                  </a:moveTo>
                  <a:cubicBezTo>
                    <a:pt x="-2249" y="2507"/>
                    <a:pt x="16801" y="119982"/>
                    <a:pt x="19270" y="146088"/>
                  </a:cubicBezTo>
                  <a:cubicBezTo>
                    <a:pt x="21739" y="172194"/>
                    <a:pt x="-5425" y="155614"/>
                    <a:pt x="15036" y="156672"/>
                  </a:cubicBezTo>
                  <a:cubicBezTo>
                    <a:pt x="35497" y="157730"/>
                    <a:pt x="142036" y="152438"/>
                    <a:pt x="142036" y="152438"/>
                  </a:cubicBezTo>
                  <a:lnTo>
                    <a:pt x="546320" y="139738"/>
                  </a:lnTo>
                  <a:cubicBezTo>
                    <a:pt x="613348" y="135505"/>
                    <a:pt x="552670" y="144324"/>
                    <a:pt x="544203" y="127038"/>
                  </a:cubicBezTo>
                  <a:cubicBezTo>
                    <a:pt x="535736" y="109752"/>
                    <a:pt x="524448" y="51897"/>
                    <a:pt x="495520" y="36022"/>
                  </a:cubicBezTo>
                  <a:cubicBezTo>
                    <a:pt x="466592" y="20147"/>
                    <a:pt x="370636" y="31788"/>
                    <a:pt x="370636" y="31788"/>
                  </a:cubicBezTo>
                  <a:cubicBezTo>
                    <a:pt x="312075" y="28966"/>
                    <a:pt x="116989" y="14855"/>
                    <a:pt x="144153" y="19088"/>
                  </a:cubicBezTo>
                  <a:cubicBezTo>
                    <a:pt x="171317" y="23321"/>
                    <a:pt x="466240" y="38491"/>
                    <a:pt x="533620" y="57188"/>
                  </a:cubicBezTo>
                  <a:cubicBezTo>
                    <a:pt x="601001" y="75885"/>
                    <a:pt x="605939" y="118572"/>
                    <a:pt x="548436" y="131272"/>
                  </a:cubicBezTo>
                  <a:cubicBezTo>
                    <a:pt x="490933" y="143972"/>
                    <a:pt x="188603" y="133388"/>
                    <a:pt x="188603" y="133388"/>
                  </a:cubicBezTo>
                  <a:cubicBezTo>
                    <a:pt x="102878" y="133388"/>
                    <a:pt x="61603" y="148205"/>
                    <a:pt x="34086" y="131272"/>
                  </a:cubicBezTo>
                  <a:cubicBezTo>
                    <a:pt x="6569" y="114339"/>
                    <a:pt x="2689" y="-2431"/>
                    <a:pt x="220" y="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: 図形 478">
              <a:extLst>
                <a:ext uri="{FF2B5EF4-FFF2-40B4-BE49-F238E27FC236}">
                  <a16:creationId xmlns:a16="http://schemas.microsoft.com/office/drawing/2014/main" id="{53D89D7C-FA7D-4931-8932-735164232AAE}"/>
                </a:ext>
              </a:extLst>
            </p:cNvPr>
            <p:cNvSpPr/>
            <p:nvPr/>
          </p:nvSpPr>
          <p:spPr>
            <a:xfrm>
              <a:off x="7186592" y="5480286"/>
              <a:ext cx="362205" cy="84240"/>
            </a:xfrm>
            <a:custGeom>
              <a:avLst/>
              <a:gdLst>
                <a:gd name="connsiteX0" fmla="*/ 21 w 362205"/>
                <a:gd name="connsiteY0" fmla="*/ 74377 h 84240"/>
                <a:gd name="connsiteX1" fmla="*/ 103208 w 362205"/>
                <a:gd name="connsiteY1" fmla="*/ 23577 h 84240"/>
                <a:gd name="connsiteX2" fmla="*/ 112733 w 362205"/>
                <a:gd name="connsiteY2" fmla="*/ 15639 h 84240"/>
                <a:gd name="connsiteX3" fmla="*/ 123846 w 362205"/>
                <a:gd name="connsiteY3" fmla="*/ 15639 h 84240"/>
                <a:gd name="connsiteX4" fmla="*/ 238146 w 362205"/>
                <a:gd name="connsiteY4" fmla="*/ 21989 h 84240"/>
                <a:gd name="connsiteX5" fmla="*/ 288946 w 362205"/>
                <a:gd name="connsiteY5" fmla="*/ 21989 h 84240"/>
                <a:gd name="connsiteX6" fmla="*/ 344508 w 362205"/>
                <a:gd name="connsiteY6" fmla="*/ 61677 h 84240"/>
                <a:gd name="connsiteX7" fmla="*/ 355621 w 362205"/>
                <a:gd name="connsiteY7" fmla="*/ 82314 h 84240"/>
                <a:gd name="connsiteX8" fmla="*/ 250846 w 362205"/>
                <a:gd name="connsiteY8" fmla="*/ 14052 h 84240"/>
                <a:gd name="connsiteX9" fmla="*/ 95271 w 362205"/>
                <a:gd name="connsiteY9" fmla="*/ 4527 h 84240"/>
                <a:gd name="connsiteX10" fmla="*/ 21 w 362205"/>
                <a:gd name="connsiteY10" fmla="*/ 74377 h 8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205" h="84240">
                  <a:moveTo>
                    <a:pt x="21" y="74377"/>
                  </a:moveTo>
                  <a:cubicBezTo>
                    <a:pt x="1344" y="77552"/>
                    <a:pt x="84423" y="33367"/>
                    <a:pt x="103208" y="23577"/>
                  </a:cubicBezTo>
                  <a:cubicBezTo>
                    <a:pt x="121993" y="13787"/>
                    <a:pt x="109293" y="16962"/>
                    <a:pt x="112733" y="15639"/>
                  </a:cubicBezTo>
                  <a:cubicBezTo>
                    <a:pt x="116173" y="14316"/>
                    <a:pt x="123846" y="15639"/>
                    <a:pt x="123846" y="15639"/>
                  </a:cubicBezTo>
                  <a:lnTo>
                    <a:pt x="238146" y="21989"/>
                  </a:lnTo>
                  <a:cubicBezTo>
                    <a:pt x="265663" y="23047"/>
                    <a:pt x="271219" y="15374"/>
                    <a:pt x="288946" y="21989"/>
                  </a:cubicBezTo>
                  <a:cubicBezTo>
                    <a:pt x="306673" y="28604"/>
                    <a:pt x="333396" y="51623"/>
                    <a:pt x="344508" y="61677"/>
                  </a:cubicBezTo>
                  <a:cubicBezTo>
                    <a:pt x="355620" y="71731"/>
                    <a:pt x="371231" y="90252"/>
                    <a:pt x="355621" y="82314"/>
                  </a:cubicBezTo>
                  <a:cubicBezTo>
                    <a:pt x="340011" y="74376"/>
                    <a:pt x="294238" y="27016"/>
                    <a:pt x="250846" y="14052"/>
                  </a:cubicBezTo>
                  <a:cubicBezTo>
                    <a:pt x="207454" y="1087"/>
                    <a:pt x="131783" y="-4733"/>
                    <a:pt x="95271" y="4527"/>
                  </a:cubicBezTo>
                  <a:cubicBezTo>
                    <a:pt x="58759" y="13787"/>
                    <a:pt x="-1302" y="71202"/>
                    <a:pt x="21" y="7437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: 図形 505">
              <a:extLst>
                <a:ext uri="{FF2B5EF4-FFF2-40B4-BE49-F238E27FC236}">
                  <a16:creationId xmlns:a16="http://schemas.microsoft.com/office/drawing/2014/main" id="{C2FB0332-1BC3-423E-9B6A-AA6BC43097BC}"/>
                </a:ext>
              </a:extLst>
            </p:cNvPr>
            <p:cNvSpPr/>
            <p:nvPr/>
          </p:nvSpPr>
          <p:spPr>
            <a:xfrm>
              <a:off x="3655936" y="4625882"/>
              <a:ext cx="475255" cy="60582"/>
            </a:xfrm>
            <a:custGeom>
              <a:avLst/>
              <a:gdLst>
                <a:gd name="connsiteX0" fmla="*/ 469977 w 475255"/>
                <a:gd name="connsiteY0" fmla="*/ 93 h 60582"/>
                <a:gd name="connsiteX1" fmla="*/ 169939 w 475255"/>
                <a:gd name="connsiteY1" fmla="*/ 41368 h 60582"/>
                <a:gd name="connsiteX2" fmla="*/ 77 w 475255"/>
                <a:gd name="connsiteY2" fmla="*/ 31843 h 60582"/>
                <a:gd name="connsiteX3" fmla="*/ 188989 w 475255"/>
                <a:gd name="connsiteY3" fmla="*/ 60418 h 60582"/>
                <a:gd name="connsiteX4" fmla="*/ 247727 w 475255"/>
                <a:gd name="connsiteY4" fmla="*/ 42956 h 60582"/>
                <a:gd name="connsiteX5" fmla="*/ 354089 w 475255"/>
                <a:gd name="connsiteY5" fmla="*/ 30256 h 60582"/>
                <a:gd name="connsiteX6" fmla="*/ 469977 w 475255"/>
                <a:gd name="connsiteY6" fmla="*/ 93 h 6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255" h="60582">
                  <a:moveTo>
                    <a:pt x="469977" y="93"/>
                  </a:moveTo>
                  <a:cubicBezTo>
                    <a:pt x="439285" y="1945"/>
                    <a:pt x="248256" y="36076"/>
                    <a:pt x="169939" y="41368"/>
                  </a:cubicBezTo>
                  <a:cubicBezTo>
                    <a:pt x="91622" y="46660"/>
                    <a:pt x="-3098" y="28668"/>
                    <a:pt x="77" y="31843"/>
                  </a:cubicBezTo>
                  <a:cubicBezTo>
                    <a:pt x="3252" y="35018"/>
                    <a:pt x="147714" y="58566"/>
                    <a:pt x="188989" y="60418"/>
                  </a:cubicBezTo>
                  <a:cubicBezTo>
                    <a:pt x="230264" y="62270"/>
                    <a:pt x="220210" y="47983"/>
                    <a:pt x="247727" y="42956"/>
                  </a:cubicBezTo>
                  <a:cubicBezTo>
                    <a:pt x="275244" y="37929"/>
                    <a:pt x="319164" y="36077"/>
                    <a:pt x="354089" y="30256"/>
                  </a:cubicBezTo>
                  <a:cubicBezTo>
                    <a:pt x="389014" y="24435"/>
                    <a:pt x="500669" y="-1759"/>
                    <a:pt x="469977" y="9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: 図形 506">
              <a:extLst>
                <a:ext uri="{FF2B5EF4-FFF2-40B4-BE49-F238E27FC236}">
                  <a16:creationId xmlns:a16="http://schemas.microsoft.com/office/drawing/2014/main" id="{99606354-B1B6-4D36-BC36-FB9B72439758}"/>
                </a:ext>
              </a:extLst>
            </p:cNvPr>
            <p:cNvSpPr/>
            <p:nvPr/>
          </p:nvSpPr>
          <p:spPr>
            <a:xfrm>
              <a:off x="3311449" y="4679060"/>
              <a:ext cx="499031" cy="205783"/>
            </a:xfrm>
            <a:custGeom>
              <a:avLst/>
              <a:gdLst>
                <a:gd name="connsiteX0" fmla="*/ 423939 w 499031"/>
                <a:gd name="connsiteY0" fmla="*/ 890 h 205783"/>
                <a:gd name="connsiteX1" fmla="*/ 235026 w 499031"/>
                <a:gd name="connsiteY1" fmla="*/ 61215 h 205783"/>
                <a:gd name="connsiteX2" fmla="*/ 157239 w 499031"/>
                <a:gd name="connsiteY2" fmla="*/ 119953 h 205783"/>
                <a:gd name="connsiteX3" fmla="*/ 66751 w 499031"/>
                <a:gd name="connsiteY3" fmla="*/ 150115 h 205783"/>
                <a:gd name="connsiteX4" fmla="*/ 76 w 499031"/>
                <a:gd name="connsiteY4" fmla="*/ 199328 h 205783"/>
                <a:gd name="connsiteX5" fmla="*/ 79451 w 499031"/>
                <a:gd name="connsiteY5" fmla="*/ 183453 h 205783"/>
                <a:gd name="connsiteX6" fmla="*/ 293764 w 499031"/>
                <a:gd name="connsiteY6" fmla="*/ 205678 h 205783"/>
                <a:gd name="connsiteX7" fmla="*/ 181051 w 499031"/>
                <a:gd name="connsiteY7" fmla="*/ 172340 h 205783"/>
                <a:gd name="connsiteX8" fmla="*/ 69926 w 499031"/>
                <a:gd name="connsiteY8" fmla="*/ 169165 h 205783"/>
                <a:gd name="connsiteX9" fmla="*/ 41351 w 499031"/>
                <a:gd name="connsiteY9" fmla="*/ 177103 h 205783"/>
                <a:gd name="connsiteX10" fmla="*/ 169939 w 499031"/>
                <a:gd name="connsiteY10" fmla="*/ 112015 h 205783"/>
                <a:gd name="connsiteX11" fmla="*/ 203276 w 499031"/>
                <a:gd name="connsiteY11" fmla="*/ 61215 h 205783"/>
                <a:gd name="connsiteX12" fmla="*/ 354089 w 499031"/>
                <a:gd name="connsiteY12" fmla="*/ 16765 h 205783"/>
                <a:gd name="connsiteX13" fmla="*/ 495376 w 499031"/>
                <a:gd name="connsiteY13" fmla="*/ 24703 h 205783"/>
                <a:gd name="connsiteX14" fmla="*/ 423939 w 499031"/>
                <a:gd name="connsiteY14" fmla="*/ 890 h 20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9031" h="205783">
                  <a:moveTo>
                    <a:pt x="423939" y="890"/>
                  </a:moveTo>
                  <a:cubicBezTo>
                    <a:pt x="380547" y="6975"/>
                    <a:pt x="279476" y="41371"/>
                    <a:pt x="235026" y="61215"/>
                  </a:cubicBezTo>
                  <a:cubicBezTo>
                    <a:pt x="190576" y="81059"/>
                    <a:pt x="185285" y="105136"/>
                    <a:pt x="157239" y="119953"/>
                  </a:cubicBezTo>
                  <a:cubicBezTo>
                    <a:pt x="129193" y="134770"/>
                    <a:pt x="92945" y="136886"/>
                    <a:pt x="66751" y="150115"/>
                  </a:cubicBezTo>
                  <a:cubicBezTo>
                    <a:pt x="40557" y="163344"/>
                    <a:pt x="-2041" y="193772"/>
                    <a:pt x="76" y="199328"/>
                  </a:cubicBezTo>
                  <a:cubicBezTo>
                    <a:pt x="2193" y="204884"/>
                    <a:pt x="30503" y="182395"/>
                    <a:pt x="79451" y="183453"/>
                  </a:cubicBezTo>
                  <a:cubicBezTo>
                    <a:pt x="128399" y="184511"/>
                    <a:pt x="276831" y="207530"/>
                    <a:pt x="293764" y="205678"/>
                  </a:cubicBezTo>
                  <a:cubicBezTo>
                    <a:pt x="310697" y="203826"/>
                    <a:pt x="218357" y="178425"/>
                    <a:pt x="181051" y="172340"/>
                  </a:cubicBezTo>
                  <a:cubicBezTo>
                    <a:pt x="143745" y="166255"/>
                    <a:pt x="93209" y="168371"/>
                    <a:pt x="69926" y="169165"/>
                  </a:cubicBezTo>
                  <a:cubicBezTo>
                    <a:pt x="46643" y="169959"/>
                    <a:pt x="24682" y="186628"/>
                    <a:pt x="41351" y="177103"/>
                  </a:cubicBezTo>
                  <a:cubicBezTo>
                    <a:pt x="58020" y="167578"/>
                    <a:pt x="142951" y="131330"/>
                    <a:pt x="169939" y="112015"/>
                  </a:cubicBezTo>
                  <a:cubicBezTo>
                    <a:pt x="196926" y="92700"/>
                    <a:pt x="172584" y="77090"/>
                    <a:pt x="203276" y="61215"/>
                  </a:cubicBezTo>
                  <a:cubicBezTo>
                    <a:pt x="233968" y="45340"/>
                    <a:pt x="305406" y="22850"/>
                    <a:pt x="354089" y="16765"/>
                  </a:cubicBezTo>
                  <a:cubicBezTo>
                    <a:pt x="402772" y="10680"/>
                    <a:pt x="478443" y="27613"/>
                    <a:pt x="495376" y="24703"/>
                  </a:cubicBezTo>
                  <a:cubicBezTo>
                    <a:pt x="512309" y="21793"/>
                    <a:pt x="467331" y="-5195"/>
                    <a:pt x="423939" y="89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: 図形 507">
              <a:extLst>
                <a:ext uri="{FF2B5EF4-FFF2-40B4-BE49-F238E27FC236}">
                  <a16:creationId xmlns:a16="http://schemas.microsoft.com/office/drawing/2014/main" id="{D618BC87-427D-4ABA-9A2B-9AF21CE868D7}"/>
                </a:ext>
              </a:extLst>
            </p:cNvPr>
            <p:cNvSpPr/>
            <p:nvPr/>
          </p:nvSpPr>
          <p:spPr>
            <a:xfrm>
              <a:off x="3285165" y="4814277"/>
              <a:ext cx="346885" cy="79179"/>
            </a:xfrm>
            <a:custGeom>
              <a:avLst/>
              <a:gdLst>
                <a:gd name="connsiteX0" fmla="*/ 4135 w 346885"/>
                <a:gd name="connsiteY0" fmla="*/ 78398 h 79179"/>
                <a:gd name="connsiteX1" fmla="*/ 247023 w 346885"/>
                <a:gd name="connsiteY1" fmla="*/ 49823 h 79179"/>
                <a:gd name="connsiteX2" fmla="*/ 343860 w 346885"/>
                <a:gd name="connsiteY2" fmla="*/ 75223 h 79179"/>
                <a:gd name="connsiteX3" fmla="*/ 145423 w 346885"/>
                <a:gd name="connsiteY3" fmla="*/ 5373 h 79179"/>
                <a:gd name="connsiteX4" fmla="*/ 99385 w 346885"/>
                <a:gd name="connsiteY4" fmla="*/ 11723 h 79179"/>
                <a:gd name="connsiteX5" fmla="*/ 4135 w 346885"/>
                <a:gd name="connsiteY5" fmla="*/ 78398 h 79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885" h="79179">
                  <a:moveTo>
                    <a:pt x="4135" y="78398"/>
                  </a:moveTo>
                  <a:cubicBezTo>
                    <a:pt x="28741" y="84748"/>
                    <a:pt x="190402" y="50352"/>
                    <a:pt x="247023" y="49823"/>
                  </a:cubicBezTo>
                  <a:cubicBezTo>
                    <a:pt x="303644" y="49294"/>
                    <a:pt x="360793" y="82631"/>
                    <a:pt x="343860" y="75223"/>
                  </a:cubicBezTo>
                  <a:cubicBezTo>
                    <a:pt x="326927" y="67815"/>
                    <a:pt x="186169" y="15956"/>
                    <a:pt x="145423" y="5373"/>
                  </a:cubicBezTo>
                  <a:cubicBezTo>
                    <a:pt x="104677" y="-5210"/>
                    <a:pt x="127166" y="1404"/>
                    <a:pt x="99385" y="11723"/>
                  </a:cubicBezTo>
                  <a:cubicBezTo>
                    <a:pt x="71604" y="22042"/>
                    <a:pt x="-20471" y="72048"/>
                    <a:pt x="4135" y="7839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: 図形 518">
              <a:extLst>
                <a:ext uri="{FF2B5EF4-FFF2-40B4-BE49-F238E27FC236}">
                  <a16:creationId xmlns:a16="http://schemas.microsoft.com/office/drawing/2014/main" id="{ED30ACBB-5BCC-4F65-8F78-28F46BBBC820}"/>
                </a:ext>
              </a:extLst>
            </p:cNvPr>
            <p:cNvSpPr/>
            <p:nvPr/>
          </p:nvSpPr>
          <p:spPr>
            <a:xfrm>
              <a:off x="3639896" y="4628502"/>
              <a:ext cx="479972" cy="842546"/>
            </a:xfrm>
            <a:custGeom>
              <a:avLst/>
              <a:gdLst>
                <a:gd name="connsiteX0" fmla="*/ 476492 w 479972"/>
                <a:gd name="connsiteY0" fmla="*/ 8586 h 842546"/>
                <a:gd name="connsiteX1" fmla="*/ 460617 w 479972"/>
                <a:gd name="connsiteY1" fmla="*/ 405461 h 842546"/>
                <a:gd name="connsiteX2" fmla="*/ 454267 w 479972"/>
                <a:gd name="connsiteY2" fmla="*/ 418161 h 842546"/>
                <a:gd name="connsiteX3" fmla="*/ 455854 w 479972"/>
                <a:gd name="connsiteY3" fmla="*/ 813448 h 842546"/>
                <a:gd name="connsiteX4" fmla="*/ 425692 w 479972"/>
                <a:gd name="connsiteY4" fmla="*/ 749948 h 842546"/>
                <a:gd name="connsiteX5" fmla="*/ 324092 w 479972"/>
                <a:gd name="connsiteY5" fmla="*/ 748361 h 842546"/>
                <a:gd name="connsiteX6" fmla="*/ 242 w 479972"/>
                <a:gd name="connsiteY6" fmla="*/ 837261 h 842546"/>
                <a:gd name="connsiteX7" fmla="*/ 270117 w 479972"/>
                <a:gd name="connsiteY7" fmla="*/ 570561 h 842546"/>
                <a:gd name="connsiteX8" fmla="*/ 208204 w 479972"/>
                <a:gd name="connsiteY8" fmla="*/ 672161 h 842546"/>
                <a:gd name="connsiteX9" fmla="*/ 246304 w 479972"/>
                <a:gd name="connsiteY9" fmla="*/ 589611 h 842546"/>
                <a:gd name="connsiteX10" fmla="*/ 284404 w 479972"/>
                <a:gd name="connsiteY10" fmla="*/ 513411 h 842546"/>
                <a:gd name="connsiteX11" fmla="*/ 289167 w 479972"/>
                <a:gd name="connsiteY11" fmla="*/ 489598 h 842546"/>
                <a:gd name="connsiteX12" fmla="*/ 347904 w 479972"/>
                <a:gd name="connsiteY12" fmla="*/ 438798 h 842546"/>
                <a:gd name="connsiteX13" fmla="*/ 355842 w 479972"/>
                <a:gd name="connsiteY13" fmla="*/ 438798 h 842546"/>
                <a:gd name="connsiteX14" fmla="*/ 378067 w 479972"/>
                <a:gd name="connsiteY14" fmla="*/ 256236 h 842546"/>
                <a:gd name="connsiteX15" fmla="*/ 349492 w 479972"/>
                <a:gd name="connsiteY15" fmla="*/ 275286 h 842546"/>
                <a:gd name="connsiteX16" fmla="*/ 343142 w 479972"/>
                <a:gd name="connsiteY16" fmla="*/ 230836 h 842546"/>
                <a:gd name="connsiteX17" fmla="*/ 363779 w 479972"/>
                <a:gd name="connsiteY17" fmla="*/ 224486 h 842546"/>
                <a:gd name="connsiteX18" fmla="*/ 365367 w 479972"/>
                <a:gd name="connsiteY18" fmla="*/ 219723 h 842546"/>
                <a:gd name="connsiteX19" fmla="*/ 386004 w 479972"/>
                <a:gd name="connsiteY19" fmla="*/ 165748 h 842546"/>
                <a:gd name="connsiteX20" fmla="*/ 371717 w 479972"/>
                <a:gd name="connsiteY20" fmla="*/ 426098 h 842546"/>
                <a:gd name="connsiteX21" fmla="*/ 432042 w 479972"/>
                <a:gd name="connsiteY21" fmla="*/ 99073 h 842546"/>
                <a:gd name="connsiteX22" fmla="*/ 419342 w 479972"/>
                <a:gd name="connsiteY22" fmla="*/ 87961 h 842546"/>
                <a:gd name="connsiteX23" fmla="*/ 386004 w 479972"/>
                <a:gd name="connsiteY23" fmla="*/ 127648 h 842546"/>
                <a:gd name="connsiteX24" fmla="*/ 476492 w 479972"/>
                <a:gd name="connsiteY24" fmla="*/ 8586 h 8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9972" h="842546">
                  <a:moveTo>
                    <a:pt x="476492" y="8586"/>
                  </a:moveTo>
                  <a:cubicBezTo>
                    <a:pt x="488928" y="54888"/>
                    <a:pt x="464321" y="337199"/>
                    <a:pt x="460617" y="405461"/>
                  </a:cubicBezTo>
                  <a:cubicBezTo>
                    <a:pt x="456913" y="473723"/>
                    <a:pt x="455061" y="350163"/>
                    <a:pt x="454267" y="418161"/>
                  </a:cubicBezTo>
                  <a:cubicBezTo>
                    <a:pt x="453473" y="486159"/>
                    <a:pt x="460616" y="758150"/>
                    <a:pt x="455854" y="813448"/>
                  </a:cubicBezTo>
                  <a:cubicBezTo>
                    <a:pt x="451091" y="868746"/>
                    <a:pt x="447652" y="760796"/>
                    <a:pt x="425692" y="749948"/>
                  </a:cubicBezTo>
                  <a:cubicBezTo>
                    <a:pt x="403732" y="739100"/>
                    <a:pt x="395000" y="733809"/>
                    <a:pt x="324092" y="748361"/>
                  </a:cubicBezTo>
                  <a:cubicBezTo>
                    <a:pt x="253184" y="762913"/>
                    <a:pt x="9238" y="866894"/>
                    <a:pt x="242" y="837261"/>
                  </a:cubicBezTo>
                  <a:cubicBezTo>
                    <a:pt x="-8754" y="807628"/>
                    <a:pt x="235457" y="598078"/>
                    <a:pt x="270117" y="570561"/>
                  </a:cubicBezTo>
                  <a:cubicBezTo>
                    <a:pt x="304777" y="543044"/>
                    <a:pt x="212173" y="668986"/>
                    <a:pt x="208204" y="672161"/>
                  </a:cubicBezTo>
                  <a:cubicBezTo>
                    <a:pt x="204235" y="675336"/>
                    <a:pt x="233604" y="616069"/>
                    <a:pt x="246304" y="589611"/>
                  </a:cubicBezTo>
                  <a:cubicBezTo>
                    <a:pt x="259004" y="563153"/>
                    <a:pt x="277260" y="530080"/>
                    <a:pt x="284404" y="513411"/>
                  </a:cubicBezTo>
                  <a:cubicBezTo>
                    <a:pt x="291548" y="496742"/>
                    <a:pt x="278584" y="502033"/>
                    <a:pt x="289167" y="489598"/>
                  </a:cubicBezTo>
                  <a:cubicBezTo>
                    <a:pt x="299750" y="477163"/>
                    <a:pt x="336792" y="447265"/>
                    <a:pt x="347904" y="438798"/>
                  </a:cubicBezTo>
                  <a:cubicBezTo>
                    <a:pt x="359016" y="430331"/>
                    <a:pt x="350815" y="469225"/>
                    <a:pt x="355842" y="438798"/>
                  </a:cubicBezTo>
                  <a:cubicBezTo>
                    <a:pt x="360869" y="408371"/>
                    <a:pt x="379125" y="283488"/>
                    <a:pt x="378067" y="256236"/>
                  </a:cubicBezTo>
                  <a:cubicBezTo>
                    <a:pt x="377009" y="228984"/>
                    <a:pt x="355313" y="279519"/>
                    <a:pt x="349492" y="275286"/>
                  </a:cubicBezTo>
                  <a:cubicBezTo>
                    <a:pt x="343671" y="271053"/>
                    <a:pt x="340761" y="239302"/>
                    <a:pt x="343142" y="230836"/>
                  </a:cubicBezTo>
                  <a:cubicBezTo>
                    <a:pt x="345523" y="222370"/>
                    <a:pt x="360075" y="226338"/>
                    <a:pt x="363779" y="224486"/>
                  </a:cubicBezTo>
                  <a:cubicBezTo>
                    <a:pt x="367483" y="222634"/>
                    <a:pt x="365367" y="219723"/>
                    <a:pt x="365367" y="219723"/>
                  </a:cubicBezTo>
                  <a:cubicBezTo>
                    <a:pt x="369071" y="209933"/>
                    <a:pt x="384946" y="131352"/>
                    <a:pt x="386004" y="165748"/>
                  </a:cubicBezTo>
                  <a:cubicBezTo>
                    <a:pt x="387062" y="200144"/>
                    <a:pt x="364044" y="437211"/>
                    <a:pt x="371717" y="426098"/>
                  </a:cubicBezTo>
                  <a:cubicBezTo>
                    <a:pt x="379390" y="414986"/>
                    <a:pt x="424105" y="155429"/>
                    <a:pt x="432042" y="99073"/>
                  </a:cubicBezTo>
                  <a:cubicBezTo>
                    <a:pt x="439979" y="42717"/>
                    <a:pt x="427015" y="83199"/>
                    <a:pt x="419342" y="87961"/>
                  </a:cubicBezTo>
                  <a:cubicBezTo>
                    <a:pt x="411669" y="92723"/>
                    <a:pt x="377537" y="137438"/>
                    <a:pt x="386004" y="127648"/>
                  </a:cubicBezTo>
                  <a:cubicBezTo>
                    <a:pt x="394471" y="117858"/>
                    <a:pt x="464056" y="-37716"/>
                    <a:pt x="476492" y="85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: 図形 521">
              <a:extLst>
                <a:ext uri="{FF2B5EF4-FFF2-40B4-BE49-F238E27FC236}">
                  <a16:creationId xmlns:a16="http://schemas.microsoft.com/office/drawing/2014/main" id="{47EFCF86-7132-49AD-8A34-E5312022ECF8}"/>
                </a:ext>
              </a:extLst>
            </p:cNvPr>
            <p:cNvSpPr/>
            <p:nvPr/>
          </p:nvSpPr>
          <p:spPr>
            <a:xfrm>
              <a:off x="3771349" y="4698097"/>
              <a:ext cx="177732" cy="201089"/>
            </a:xfrm>
            <a:custGeom>
              <a:avLst/>
              <a:gdLst>
                <a:gd name="connsiteX0" fmla="*/ 551 w 177732"/>
                <a:gd name="connsiteY0" fmla="*/ 2491 h 201089"/>
                <a:gd name="connsiteX1" fmla="*/ 65639 w 177732"/>
                <a:gd name="connsiteY1" fmla="*/ 8841 h 201089"/>
                <a:gd name="connsiteX2" fmla="*/ 176764 w 177732"/>
                <a:gd name="connsiteY2" fmla="*/ 35828 h 201089"/>
                <a:gd name="connsiteX3" fmla="*/ 119614 w 177732"/>
                <a:gd name="connsiteY3" fmla="*/ 34241 h 201089"/>
                <a:gd name="connsiteX4" fmla="*/ 118026 w 177732"/>
                <a:gd name="connsiteY4" fmla="*/ 105678 h 201089"/>
                <a:gd name="connsiteX5" fmla="*/ 133901 w 177732"/>
                <a:gd name="connsiteY5" fmla="*/ 200928 h 201089"/>
                <a:gd name="connsiteX6" fmla="*/ 121201 w 177732"/>
                <a:gd name="connsiteY6" fmla="*/ 126316 h 201089"/>
                <a:gd name="connsiteX7" fmla="*/ 100564 w 177732"/>
                <a:gd name="connsiteY7" fmla="*/ 46941 h 201089"/>
                <a:gd name="connsiteX8" fmla="*/ 551 w 177732"/>
                <a:gd name="connsiteY8" fmla="*/ 2491 h 20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732" h="201089">
                  <a:moveTo>
                    <a:pt x="551" y="2491"/>
                  </a:moveTo>
                  <a:cubicBezTo>
                    <a:pt x="-5270" y="-3859"/>
                    <a:pt x="36270" y="3285"/>
                    <a:pt x="65639" y="8841"/>
                  </a:cubicBezTo>
                  <a:cubicBezTo>
                    <a:pt x="95008" y="14397"/>
                    <a:pt x="167768" y="31595"/>
                    <a:pt x="176764" y="35828"/>
                  </a:cubicBezTo>
                  <a:cubicBezTo>
                    <a:pt x="185760" y="40061"/>
                    <a:pt x="129404" y="22599"/>
                    <a:pt x="119614" y="34241"/>
                  </a:cubicBezTo>
                  <a:cubicBezTo>
                    <a:pt x="109824" y="45883"/>
                    <a:pt x="115645" y="77897"/>
                    <a:pt x="118026" y="105678"/>
                  </a:cubicBezTo>
                  <a:cubicBezTo>
                    <a:pt x="120407" y="133459"/>
                    <a:pt x="133372" y="197488"/>
                    <a:pt x="133901" y="200928"/>
                  </a:cubicBezTo>
                  <a:cubicBezTo>
                    <a:pt x="134430" y="204368"/>
                    <a:pt x="126757" y="151981"/>
                    <a:pt x="121201" y="126316"/>
                  </a:cubicBezTo>
                  <a:cubicBezTo>
                    <a:pt x="115645" y="100652"/>
                    <a:pt x="119614" y="65462"/>
                    <a:pt x="100564" y="46941"/>
                  </a:cubicBezTo>
                  <a:cubicBezTo>
                    <a:pt x="81514" y="28420"/>
                    <a:pt x="6372" y="8841"/>
                    <a:pt x="551" y="249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: 図形 609">
              <a:extLst>
                <a:ext uri="{FF2B5EF4-FFF2-40B4-BE49-F238E27FC236}">
                  <a16:creationId xmlns:a16="http://schemas.microsoft.com/office/drawing/2014/main" id="{514E11FA-F630-49E9-AF5D-DA2F7BFE1C01}"/>
                </a:ext>
              </a:extLst>
            </p:cNvPr>
            <p:cNvSpPr/>
            <p:nvPr/>
          </p:nvSpPr>
          <p:spPr>
            <a:xfrm>
              <a:off x="2735792" y="4856868"/>
              <a:ext cx="759165" cy="217348"/>
            </a:xfrm>
            <a:custGeom>
              <a:avLst/>
              <a:gdLst>
                <a:gd name="connsiteX0" fmla="*/ 675746 w 759165"/>
                <a:gd name="connsiteY0" fmla="*/ 11995 h 217348"/>
                <a:gd name="connsiteX1" fmla="*/ 510646 w 759165"/>
                <a:gd name="connsiteY1" fmla="*/ 48507 h 217348"/>
                <a:gd name="connsiteX2" fmla="*/ 162983 w 759165"/>
                <a:gd name="connsiteY2" fmla="*/ 175507 h 217348"/>
                <a:gd name="connsiteX3" fmla="*/ 4233 w 759165"/>
                <a:gd name="connsiteY3" fmla="*/ 216782 h 217348"/>
                <a:gd name="connsiteX4" fmla="*/ 320146 w 759165"/>
                <a:gd name="connsiteY4" fmla="*/ 151695 h 217348"/>
                <a:gd name="connsiteX5" fmla="*/ 180446 w 759165"/>
                <a:gd name="connsiteY5" fmla="*/ 205670 h 217348"/>
                <a:gd name="connsiteX6" fmla="*/ 351896 w 759165"/>
                <a:gd name="connsiteY6" fmla="*/ 108832 h 217348"/>
                <a:gd name="connsiteX7" fmla="*/ 283633 w 759165"/>
                <a:gd name="connsiteY7" fmla="*/ 123120 h 217348"/>
                <a:gd name="connsiteX8" fmla="*/ 734483 w 759165"/>
                <a:gd name="connsiteY8" fmla="*/ 7232 h 217348"/>
                <a:gd name="connsiteX9" fmla="*/ 675746 w 759165"/>
                <a:gd name="connsiteY9" fmla="*/ 11995 h 2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9165" h="217348">
                  <a:moveTo>
                    <a:pt x="675746" y="11995"/>
                  </a:moveTo>
                  <a:cubicBezTo>
                    <a:pt x="638440" y="18874"/>
                    <a:pt x="596106" y="21255"/>
                    <a:pt x="510646" y="48507"/>
                  </a:cubicBezTo>
                  <a:cubicBezTo>
                    <a:pt x="425186" y="75759"/>
                    <a:pt x="247385" y="147461"/>
                    <a:pt x="162983" y="175507"/>
                  </a:cubicBezTo>
                  <a:cubicBezTo>
                    <a:pt x="78581" y="203553"/>
                    <a:pt x="-21961" y="220751"/>
                    <a:pt x="4233" y="216782"/>
                  </a:cubicBezTo>
                  <a:cubicBezTo>
                    <a:pt x="30427" y="212813"/>
                    <a:pt x="290777" y="153547"/>
                    <a:pt x="320146" y="151695"/>
                  </a:cubicBezTo>
                  <a:cubicBezTo>
                    <a:pt x="349515" y="149843"/>
                    <a:pt x="175154" y="212814"/>
                    <a:pt x="180446" y="205670"/>
                  </a:cubicBezTo>
                  <a:cubicBezTo>
                    <a:pt x="185738" y="198526"/>
                    <a:pt x="334698" y="122590"/>
                    <a:pt x="351896" y="108832"/>
                  </a:cubicBezTo>
                  <a:cubicBezTo>
                    <a:pt x="369094" y="95074"/>
                    <a:pt x="283633" y="123120"/>
                    <a:pt x="283633" y="123120"/>
                  </a:cubicBezTo>
                  <a:lnTo>
                    <a:pt x="734483" y="7232"/>
                  </a:lnTo>
                  <a:cubicBezTo>
                    <a:pt x="802216" y="-8378"/>
                    <a:pt x="713052" y="5116"/>
                    <a:pt x="675746" y="1199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: 図形 626">
              <a:extLst>
                <a:ext uri="{FF2B5EF4-FFF2-40B4-BE49-F238E27FC236}">
                  <a16:creationId xmlns:a16="http://schemas.microsoft.com/office/drawing/2014/main" id="{DC28E8AF-0598-4F40-9B45-B84D82F1435D}"/>
                </a:ext>
              </a:extLst>
            </p:cNvPr>
            <p:cNvSpPr/>
            <p:nvPr/>
          </p:nvSpPr>
          <p:spPr>
            <a:xfrm>
              <a:off x="3126732" y="4921215"/>
              <a:ext cx="350223" cy="105213"/>
            </a:xfrm>
            <a:custGeom>
              <a:avLst/>
              <a:gdLst>
                <a:gd name="connsiteX0" fmla="*/ 10168 w 350223"/>
                <a:gd name="connsiteY0" fmla="*/ 38135 h 105213"/>
                <a:gd name="connsiteX1" fmla="*/ 240356 w 350223"/>
                <a:gd name="connsiteY1" fmla="*/ 74648 h 105213"/>
                <a:gd name="connsiteX2" fmla="*/ 349893 w 350223"/>
                <a:gd name="connsiteY2" fmla="*/ 104810 h 105213"/>
                <a:gd name="connsiteX3" fmla="*/ 268931 w 350223"/>
                <a:gd name="connsiteY3" fmla="*/ 52423 h 105213"/>
                <a:gd name="connsiteX4" fmla="*/ 121293 w 350223"/>
                <a:gd name="connsiteY4" fmla="*/ 35 h 105213"/>
                <a:gd name="connsiteX5" fmla="*/ 268931 w 350223"/>
                <a:gd name="connsiteY5" fmla="*/ 60360 h 105213"/>
                <a:gd name="connsiteX6" fmla="*/ 60968 w 350223"/>
                <a:gd name="connsiteY6" fmla="*/ 44485 h 105213"/>
                <a:gd name="connsiteX7" fmla="*/ 10168 w 350223"/>
                <a:gd name="connsiteY7" fmla="*/ 38135 h 10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223" h="105213">
                  <a:moveTo>
                    <a:pt x="10168" y="38135"/>
                  </a:moveTo>
                  <a:cubicBezTo>
                    <a:pt x="40066" y="43162"/>
                    <a:pt x="183735" y="63536"/>
                    <a:pt x="240356" y="74648"/>
                  </a:cubicBezTo>
                  <a:cubicBezTo>
                    <a:pt x="296977" y="85760"/>
                    <a:pt x="345131" y="108514"/>
                    <a:pt x="349893" y="104810"/>
                  </a:cubicBezTo>
                  <a:cubicBezTo>
                    <a:pt x="354655" y="101106"/>
                    <a:pt x="307031" y="69885"/>
                    <a:pt x="268931" y="52423"/>
                  </a:cubicBezTo>
                  <a:cubicBezTo>
                    <a:pt x="230831" y="34961"/>
                    <a:pt x="121293" y="-1288"/>
                    <a:pt x="121293" y="35"/>
                  </a:cubicBezTo>
                  <a:cubicBezTo>
                    <a:pt x="121293" y="1358"/>
                    <a:pt x="278985" y="52952"/>
                    <a:pt x="268931" y="60360"/>
                  </a:cubicBezTo>
                  <a:cubicBezTo>
                    <a:pt x="258877" y="67768"/>
                    <a:pt x="99862" y="48718"/>
                    <a:pt x="60968" y="44485"/>
                  </a:cubicBezTo>
                  <a:cubicBezTo>
                    <a:pt x="22074" y="40252"/>
                    <a:pt x="-19730" y="33108"/>
                    <a:pt x="10168" y="3813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: 図形 638">
              <a:extLst>
                <a:ext uri="{FF2B5EF4-FFF2-40B4-BE49-F238E27FC236}">
                  <a16:creationId xmlns:a16="http://schemas.microsoft.com/office/drawing/2014/main" id="{E0459E9A-1F29-490D-AAAD-7B84757DBB6C}"/>
                </a:ext>
              </a:extLst>
            </p:cNvPr>
            <p:cNvSpPr/>
            <p:nvPr/>
          </p:nvSpPr>
          <p:spPr>
            <a:xfrm>
              <a:off x="2219844" y="4998912"/>
              <a:ext cx="893325" cy="230647"/>
            </a:xfrm>
            <a:custGeom>
              <a:avLst/>
              <a:gdLst>
                <a:gd name="connsiteX0" fmla="*/ 16944 w 893325"/>
                <a:gd name="connsiteY0" fmla="*/ 225551 h 230647"/>
                <a:gd name="connsiteX1" fmla="*/ 80444 w 893325"/>
                <a:gd name="connsiteY1" fmla="*/ 219201 h 230647"/>
                <a:gd name="connsiteX2" fmla="*/ 467794 w 893325"/>
                <a:gd name="connsiteY2" fmla="*/ 130301 h 230647"/>
                <a:gd name="connsiteX3" fmla="*/ 439219 w 893325"/>
                <a:gd name="connsiteY3" fmla="*/ 108076 h 230647"/>
                <a:gd name="connsiteX4" fmla="*/ 893244 w 893325"/>
                <a:gd name="connsiteY4" fmla="*/ 126 h 230647"/>
                <a:gd name="connsiteX5" fmla="*/ 478906 w 893325"/>
                <a:gd name="connsiteY5" fmla="*/ 131888 h 230647"/>
                <a:gd name="connsiteX6" fmla="*/ 751956 w 893325"/>
                <a:gd name="connsiteY6" fmla="*/ 47751 h 230647"/>
                <a:gd name="connsiteX7" fmla="*/ 304281 w 893325"/>
                <a:gd name="connsiteY7" fmla="*/ 182688 h 230647"/>
                <a:gd name="connsiteX8" fmla="*/ 16944 w 893325"/>
                <a:gd name="connsiteY8" fmla="*/ 225551 h 2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325" h="230647">
                  <a:moveTo>
                    <a:pt x="16944" y="225551"/>
                  </a:moveTo>
                  <a:cubicBezTo>
                    <a:pt x="-20362" y="231636"/>
                    <a:pt x="5302" y="235076"/>
                    <a:pt x="80444" y="219201"/>
                  </a:cubicBezTo>
                  <a:cubicBezTo>
                    <a:pt x="155586" y="203326"/>
                    <a:pt x="407998" y="148822"/>
                    <a:pt x="467794" y="130301"/>
                  </a:cubicBezTo>
                  <a:cubicBezTo>
                    <a:pt x="527590" y="111780"/>
                    <a:pt x="368311" y="129772"/>
                    <a:pt x="439219" y="108076"/>
                  </a:cubicBezTo>
                  <a:cubicBezTo>
                    <a:pt x="510127" y="86380"/>
                    <a:pt x="886630" y="-3843"/>
                    <a:pt x="893244" y="126"/>
                  </a:cubicBezTo>
                  <a:cubicBezTo>
                    <a:pt x="899859" y="4095"/>
                    <a:pt x="502454" y="123951"/>
                    <a:pt x="478906" y="131888"/>
                  </a:cubicBezTo>
                  <a:cubicBezTo>
                    <a:pt x="455358" y="139825"/>
                    <a:pt x="751956" y="47751"/>
                    <a:pt x="751956" y="47751"/>
                  </a:cubicBezTo>
                  <a:cubicBezTo>
                    <a:pt x="722852" y="56218"/>
                    <a:pt x="428370" y="147234"/>
                    <a:pt x="304281" y="182688"/>
                  </a:cubicBezTo>
                  <a:cubicBezTo>
                    <a:pt x="180192" y="218142"/>
                    <a:pt x="54250" y="219466"/>
                    <a:pt x="16944" y="22555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: 図形 652">
              <a:extLst>
                <a:ext uri="{FF2B5EF4-FFF2-40B4-BE49-F238E27FC236}">
                  <a16:creationId xmlns:a16="http://schemas.microsoft.com/office/drawing/2014/main" id="{95F67848-00C4-4383-BDC0-CF7A8F0A63CE}"/>
                </a:ext>
              </a:extLst>
            </p:cNvPr>
            <p:cNvSpPr/>
            <p:nvPr/>
          </p:nvSpPr>
          <p:spPr>
            <a:xfrm>
              <a:off x="1822314" y="5147621"/>
              <a:ext cx="788701" cy="183526"/>
            </a:xfrm>
            <a:custGeom>
              <a:avLst/>
              <a:gdLst>
                <a:gd name="connsiteX0" fmla="*/ 136 w 788701"/>
                <a:gd name="connsiteY0" fmla="*/ 124467 h 183526"/>
                <a:gd name="connsiteX1" fmla="*/ 139836 w 788701"/>
                <a:gd name="connsiteY1" fmla="*/ 167329 h 183526"/>
                <a:gd name="connsiteX2" fmla="*/ 155711 w 788701"/>
                <a:gd name="connsiteY2" fmla="*/ 148279 h 183526"/>
                <a:gd name="connsiteX3" fmla="*/ 460511 w 788701"/>
                <a:gd name="connsiteY3" fmla="*/ 91129 h 183526"/>
                <a:gd name="connsiteX4" fmla="*/ 785949 w 788701"/>
                <a:gd name="connsiteY4" fmla="*/ 642 h 183526"/>
                <a:gd name="connsiteX5" fmla="*/ 625611 w 788701"/>
                <a:gd name="connsiteY5" fmla="*/ 48267 h 183526"/>
                <a:gd name="connsiteX6" fmla="*/ 227149 w 788701"/>
                <a:gd name="connsiteY6" fmla="*/ 173679 h 183526"/>
                <a:gd name="connsiteX7" fmla="*/ 116024 w 788701"/>
                <a:gd name="connsiteY7" fmla="*/ 172092 h 183526"/>
                <a:gd name="connsiteX8" fmla="*/ 136 w 788701"/>
                <a:gd name="connsiteY8" fmla="*/ 124467 h 18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8701" h="183526">
                  <a:moveTo>
                    <a:pt x="136" y="124467"/>
                  </a:moveTo>
                  <a:cubicBezTo>
                    <a:pt x="4105" y="123673"/>
                    <a:pt x="113907" y="163360"/>
                    <a:pt x="139836" y="167329"/>
                  </a:cubicBezTo>
                  <a:cubicBezTo>
                    <a:pt x="165765" y="171298"/>
                    <a:pt x="102265" y="160979"/>
                    <a:pt x="155711" y="148279"/>
                  </a:cubicBezTo>
                  <a:cubicBezTo>
                    <a:pt x="209157" y="135579"/>
                    <a:pt x="355471" y="115735"/>
                    <a:pt x="460511" y="91129"/>
                  </a:cubicBezTo>
                  <a:cubicBezTo>
                    <a:pt x="565551" y="66523"/>
                    <a:pt x="758432" y="7786"/>
                    <a:pt x="785949" y="642"/>
                  </a:cubicBezTo>
                  <a:cubicBezTo>
                    <a:pt x="813466" y="-6502"/>
                    <a:pt x="625611" y="48267"/>
                    <a:pt x="625611" y="48267"/>
                  </a:cubicBezTo>
                  <a:cubicBezTo>
                    <a:pt x="532478" y="77106"/>
                    <a:pt x="312080" y="153042"/>
                    <a:pt x="227149" y="173679"/>
                  </a:cubicBezTo>
                  <a:cubicBezTo>
                    <a:pt x="142218" y="194317"/>
                    <a:pt x="152272" y="176854"/>
                    <a:pt x="116024" y="172092"/>
                  </a:cubicBezTo>
                  <a:cubicBezTo>
                    <a:pt x="79776" y="167330"/>
                    <a:pt x="-3833" y="125261"/>
                    <a:pt x="136" y="12446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: 図形 653">
              <a:extLst>
                <a:ext uri="{FF2B5EF4-FFF2-40B4-BE49-F238E27FC236}">
                  <a16:creationId xmlns:a16="http://schemas.microsoft.com/office/drawing/2014/main" id="{0C2B3921-6B93-4228-BAD2-E9D67E843779}"/>
                </a:ext>
              </a:extLst>
            </p:cNvPr>
            <p:cNvSpPr/>
            <p:nvPr/>
          </p:nvSpPr>
          <p:spPr>
            <a:xfrm>
              <a:off x="1803348" y="5278389"/>
              <a:ext cx="497889" cy="213646"/>
            </a:xfrm>
            <a:custGeom>
              <a:avLst/>
              <a:gdLst>
                <a:gd name="connsiteX0" fmla="*/ 52 w 497889"/>
                <a:gd name="connsiteY0" fmla="*/ 49 h 213646"/>
                <a:gd name="connsiteX1" fmla="*/ 141340 w 497889"/>
                <a:gd name="connsiteY1" fmla="*/ 168324 h 213646"/>
                <a:gd name="connsiteX2" fmla="*/ 149277 w 497889"/>
                <a:gd name="connsiteY2" fmla="*/ 149274 h 213646"/>
                <a:gd name="connsiteX3" fmla="*/ 215952 w 497889"/>
                <a:gd name="connsiteY3" fmla="*/ 212774 h 213646"/>
                <a:gd name="connsiteX4" fmla="*/ 331840 w 497889"/>
                <a:gd name="connsiteY4" fmla="*/ 184199 h 213646"/>
                <a:gd name="connsiteX5" fmla="*/ 495352 w 497889"/>
                <a:gd name="connsiteY5" fmla="*/ 155624 h 213646"/>
                <a:gd name="connsiteX6" fmla="*/ 193727 w 497889"/>
                <a:gd name="connsiteY6" fmla="*/ 187374 h 213646"/>
                <a:gd name="connsiteX7" fmla="*/ 158802 w 497889"/>
                <a:gd name="connsiteY7" fmla="*/ 150861 h 213646"/>
                <a:gd name="connsiteX8" fmla="*/ 52 w 497889"/>
                <a:gd name="connsiteY8" fmla="*/ 49 h 21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7889" h="213646">
                  <a:moveTo>
                    <a:pt x="52" y="49"/>
                  </a:moveTo>
                  <a:cubicBezTo>
                    <a:pt x="-2858" y="2960"/>
                    <a:pt x="116469" y="143453"/>
                    <a:pt x="141340" y="168324"/>
                  </a:cubicBezTo>
                  <a:cubicBezTo>
                    <a:pt x="166211" y="193195"/>
                    <a:pt x="136842" y="141866"/>
                    <a:pt x="149277" y="149274"/>
                  </a:cubicBezTo>
                  <a:cubicBezTo>
                    <a:pt x="161712" y="156682"/>
                    <a:pt x="185525" y="206953"/>
                    <a:pt x="215952" y="212774"/>
                  </a:cubicBezTo>
                  <a:cubicBezTo>
                    <a:pt x="246379" y="218595"/>
                    <a:pt x="285273" y="193724"/>
                    <a:pt x="331840" y="184199"/>
                  </a:cubicBezTo>
                  <a:cubicBezTo>
                    <a:pt x="378407" y="174674"/>
                    <a:pt x="518371" y="155095"/>
                    <a:pt x="495352" y="155624"/>
                  </a:cubicBezTo>
                  <a:cubicBezTo>
                    <a:pt x="472333" y="156153"/>
                    <a:pt x="249819" y="188168"/>
                    <a:pt x="193727" y="187374"/>
                  </a:cubicBezTo>
                  <a:cubicBezTo>
                    <a:pt x="137635" y="186580"/>
                    <a:pt x="188171" y="178113"/>
                    <a:pt x="158802" y="150861"/>
                  </a:cubicBezTo>
                  <a:cubicBezTo>
                    <a:pt x="129433" y="123609"/>
                    <a:pt x="2962" y="-2862"/>
                    <a:pt x="52" y="4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: 図形 654">
              <a:extLst>
                <a:ext uri="{FF2B5EF4-FFF2-40B4-BE49-F238E27FC236}">
                  <a16:creationId xmlns:a16="http://schemas.microsoft.com/office/drawing/2014/main" id="{5D18D041-1071-442E-A626-2A5386649BEB}"/>
                </a:ext>
              </a:extLst>
            </p:cNvPr>
            <p:cNvSpPr/>
            <p:nvPr/>
          </p:nvSpPr>
          <p:spPr>
            <a:xfrm>
              <a:off x="1627188" y="5272088"/>
              <a:ext cx="282818" cy="155595"/>
            </a:xfrm>
            <a:custGeom>
              <a:avLst/>
              <a:gdLst>
                <a:gd name="connsiteX0" fmla="*/ 0 w 282818"/>
                <a:gd name="connsiteY0" fmla="*/ 0 h 155595"/>
                <a:gd name="connsiteX1" fmla="*/ 55562 w 282818"/>
                <a:gd name="connsiteY1" fmla="*/ 4762 h 155595"/>
                <a:gd name="connsiteX2" fmla="*/ 265112 w 282818"/>
                <a:gd name="connsiteY2" fmla="*/ 28575 h 155595"/>
                <a:gd name="connsiteX3" fmla="*/ 150812 w 282818"/>
                <a:gd name="connsiteY3" fmla="*/ 12700 h 155595"/>
                <a:gd name="connsiteX4" fmla="*/ 212725 w 282818"/>
                <a:gd name="connsiteY4" fmla="*/ 44450 h 155595"/>
                <a:gd name="connsiteX5" fmla="*/ 282575 w 282818"/>
                <a:gd name="connsiteY5" fmla="*/ 155575 h 155595"/>
                <a:gd name="connsiteX6" fmla="*/ 187325 w 282818"/>
                <a:gd name="connsiteY6" fmla="*/ 34925 h 155595"/>
                <a:gd name="connsiteX7" fmla="*/ 0 w 282818"/>
                <a:gd name="connsiteY7" fmla="*/ 0 h 15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818" h="155595">
                  <a:moveTo>
                    <a:pt x="0" y="0"/>
                  </a:moveTo>
                  <a:cubicBezTo>
                    <a:pt x="5688" y="0"/>
                    <a:pt x="55562" y="4762"/>
                    <a:pt x="55562" y="4762"/>
                  </a:cubicBezTo>
                  <a:lnTo>
                    <a:pt x="265112" y="28575"/>
                  </a:lnTo>
                  <a:cubicBezTo>
                    <a:pt x="280987" y="29898"/>
                    <a:pt x="159543" y="10054"/>
                    <a:pt x="150812" y="12700"/>
                  </a:cubicBezTo>
                  <a:cubicBezTo>
                    <a:pt x="142081" y="15346"/>
                    <a:pt x="190765" y="20638"/>
                    <a:pt x="212725" y="44450"/>
                  </a:cubicBezTo>
                  <a:cubicBezTo>
                    <a:pt x="234686" y="68263"/>
                    <a:pt x="286808" y="157162"/>
                    <a:pt x="282575" y="155575"/>
                  </a:cubicBezTo>
                  <a:cubicBezTo>
                    <a:pt x="278342" y="153988"/>
                    <a:pt x="227806" y="58473"/>
                    <a:pt x="187325" y="34925"/>
                  </a:cubicBezTo>
                  <a:cubicBezTo>
                    <a:pt x="146844" y="11377"/>
                    <a:pt x="93265" y="12832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: 図形 655">
              <a:extLst>
                <a:ext uri="{FF2B5EF4-FFF2-40B4-BE49-F238E27FC236}">
                  <a16:creationId xmlns:a16="http://schemas.microsoft.com/office/drawing/2014/main" id="{BC09D560-6286-4E7C-B047-7654A2C0A732}"/>
                </a:ext>
              </a:extLst>
            </p:cNvPr>
            <p:cNvSpPr/>
            <p:nvPr/>
          </p:nvSpPr>
          <p:spPr>
            <a:xfrm>
              <a:off x="1641124" y="5279373"/>
              <a:ext cx="265527" cy="464992"/>
            </a:xfrm>
            <a:custGeom>
              <a:avLst/>
              <a:gdLst>
                <a:gd name="connsiteX0" fmla="*/ 351 w 265527"/>
                <a:gd name="connsiteY0" fmla="*/ 652 h 464992"/>
                <a:gd name="connsiteX1" fmla="*/ 160689 w 265527"/>
                <a:gd name="connsiteY1" fmla="*/ 84790 h 464992"/>
                <a:gd name="connsiteX2" fmla="*/ 133701 w 265527"/>
                <a:gd name="connsiteY2" fmla="*/ 62565 h 464992"/>
                <a:gd name="connsiteX3" fmla="*/ 198789 w 265527"/>
                <a:gd name="connsiteY3" fmla="*/ 167340 h 464992"/>
                <a:gd name="connsiteX4" fmla="*/ 227364 w 265527"/>
                <a:gd name="connsiteY4" fmla="*/ 257827 h 464992"/>
                <a:gd name="connsiteX5" fmla="*/ 233714 w 265527"/>
                <a:gd name="connsiteY5" fmla="*/ 272115 h 464992"/>
                <a:gd name="connsiteX6" fmla="*/ 265464 w 265527"/>
                <a:gd name="connsiteY6" fmla="*/ 335615 h 464992"/>
                <a:gd name="connsiteX7" fmla="*/ 241651 w 265527"/>
                <a:gd name="connsiteY7" fmla="*/ 461027 h 464992"/>
                <a:gd name="connsiteX8" fmla="*/ 232126 w 265527"/>
                <a:gd name="connsiteY8" fmla="*/ 419752 h 464992"/>
                <a:gd name="connsiteX9" fmla="*/ 167039 w 265527"/>
                <a:gd name="connsiteY9" fmla="*/ 281640 h 464992"/>
                <a:gd name="connsiteX10" fmla="*/ 178151 w 265527"/>
                <a:gd name="connsiteY10" fmla="*/ 314977 h 464992"/>
                <a:gd name="connsiteX11" fmla="*/ 144814 w 265527"/>
                <a:gd name="connsiteY11" fmla="*/ 132415 h 464992"/>
                <a:gd name="connsiteX12" fmla="*/ 124176 w 265527"/>
                <a:gd name="connsiteY12" fmla="*/ 105427 h 464992"/>
                <a:gd name="connsiteX13" fmla="*/ 117826 w 265527"/>
                <a:gd name="connsiteY13" fmla="*/ 48277 h 464992"/>
                <a:gd name="connsiteX14" fmla="*/ 351 w 265527"/>
                <a:gd name="connsiteY14" fmla="*/ 652 h 46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527" h="464992">
                  <a:moveTo>
                    <a:pt x="351" y="652"/>
                  </a:moveTo>
                  <a:cubicBezTo>
                    <a:pt x="7495" y="6738"/>
                    <a:pt x="138464" y="74471"/>
                    <a:pt x="160689" y="84790"/>
                  </a:cubicBezTo>
                  <a:cubicBezTo>
                    <a:pt x="182914" y="95109"/>
                    <a:pt x="127351" y="48807"/>
                    <a:pt x="133701" y="62565"/>
                  </a:cubicBezTo>
                  <a:cubicBezTo>
                    <a:pt x="140051" y="76323"/>
                    <a:pt x="183178" y="134796"/>
                    <a:pt x="198789" y="167340"/>
                  </a:cubicBezTo>
                  <a:cubicBezTo>
                    <a:pt x="214400" y="199884"/>
                    <a:pt x="221543" y="240365"/>
                    <a:pt x="227364" y="257827"/>
                  </a:cubicBezTo>
                  <a:cubicBezTo>
                    <a:pt x="233185" y="275289"/>
                    <a:pt x="227364" y="259150"/>
                    <a:pt x="233714" y="272115"/>
                  </a:cubicBezTo>
                  <a:cubicBezTo>
                    <a:pt x="240064" y="285080"/>
                    <a:pt x="264141" y="304130"/>
                    <a:pt x="265464" y="335615"/>
                  </a:cubicBezTo>
                  <a:cubicBezTo>
                    <a:pt x="266787" y="367100"/>
                    <a:pt x="247207" y="447004"/>
                    <a:pt x="241651" y="461027"/>
                  </a:cubicBezTo>
                  <a:cubicBezTo>
                    <a:pt x="236095" y="475050"/>
                    <a:pt x="244561" y="449650"/>
                    <a:pt x="232126" y="419752"/>
                  </a:cubicBezTo>
                  <a:cubicBezTo>
                    <a:pt x="219691" y="389854"/>
                    <a:pt x="176035" y="299103"/>
                    <a:pt x="167039" y="281640"/>
                  </a:cubicBezTo>
                  <a:cubicBezTo>
                    <a:pt x="158043" y="264178"/>
                    <a:pt x="181855" y="339848"/>
                    <a:pt x="178151" y="314977"/>
                  </a:cubicBezTo>
                  <a:cubicBezTo>
                    <a:pt x="174447" y="290106"/>
                    <a:pt x="153810" y="167340"/>
                    <a:pt x="144814" y="132415"/>
                  </a:cubicBezTo>
                  <a:cubicBezTo>
                    <a:pt x="135818" y="97490"/>
                    <a:pt x="128674" y="119450"/>
                    <a:pt x="124176" y="105427"/>
                  </a:cubicBezTo>
                  <a:cubicBezTo>
                    <a:pt x="119678" y="91404"/>
                    <a:pt x="138464" y="63887"/>
                    <a:pt x="117826" y="48277"/>
                  </a:cubicBezTo>
                  <a:cubicBezTo>
                    <a:pt x="97189" y="32667"/>
                    <a:pt x="-6793" y="-5434"/>
                    <a:pt x="351" y="65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: 図形 656">
              <a:extLst>
                <a:ext uri="{FF2B5EF4-FFF2-40B4-BE49-F238E27FC236}">
                  <a16:creationId xmlns:a16="http://schemas.microsoft.com/office/drawing/2014/main" id="{EE8D9C36-2E5C-4470-82AC-9206ECEAD137}"/>
                </a:ext>
              </a:extLst>
            </p:cNvPr>
            <p:cNvSpPr/>
            <p:nvPr/>
          </p:nvSpPr>
          <p:spPr>
            <a:xfrm>
              <a:off x="1626022" y="5613400"/>
              <a:ext cx="262884" cy="257342"/>
            </a:xfrm>
            <a:custGeom>
              <a:avLst/>
              <a:gdLst>
                <a:gd name="connsiteX0" fmla="*/ 220241 w 262884"/>
                <a:gd name="connsiteY0" fmla="*/ 0 h 257342"/>
                <a:gd name="connsiteX1" fmla="*/ 229766 w 262884"/>
                <a:gd name="connsiteY1" fmla="*/ 147638 h 257342"/>
                <a:gd name="connsiteX2" fmla="*/ 188491 w 262884"/>
                <a:gd name="connsiteY2" fmla="*/ 192088 h 257342"/>
                <a:gd name="connsiteX3" fmla="*/ 104353 w 262884"/>
                <a:gd name="connsiteY3" fmla="*/ 201613 h 257342"/>
                <a:gd name="connsiteX4" fmla="*/ 1166 w 262884"/>
                <a:gd name="connsiteY4" fmla="*/ 225425 h 257342"/>
                <a:gd name="connsiteX5" fmla="*/ 53553 w 262884"/>
                <a:gd name="connsiteY5" fmla="*/ 241300 h 257342"/>
                <a:gd name="connsiteX6" fmla="*/ 128166 w 262884"/>
                <a:gd name="connsiteY6" fmla="*/ 257175 h 257342"/>
                <a:gd name="connsiteX7" fmla="*/ 151978 w 262884"/>
                <a:gd name="connsiteY7" fmla="*/ 249238 h 257342"/>
                <a:gd name="connsiteX8" fmla="*/ 171028 w 262884"/>
                <a:gd name="connsiteY8" fmla="*/ 242888 h 257342"/>
                <a:gd name="connsiteX9" fmla="*/ 261516 w 262884"/>
                <a:gd name="connsiteY9" fmla="*/ 147638 h 257342"/>
                <a:gd name="connsiteX10" fmla="*/ 220241 w 262884"/>
                <a:gd name="connsiteY10" fmla="*/ 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884" h="257342">
                  <a:moveTo>
                    <a:pt x="220241" y="0"/>
                  </a:moveTo>
                  <a:cubicBezTo>
                    <a:pt x="214949" y="0"/>
                    <a:pt x="235058" y="115623"/>
                    <a:pt x="229766" y="147638"/>
                  </a:cubicBezTo>
                  <a:cubicBezTo>
                    <a:pt x="224474" y="179653"/>
                    <a:pt x="209393" y="183092"/>
                    <a:pt x="188491" y="192088"/>
                  </a:cubicBezTo>
                  <a:cubicBezTo>
                    <a:pt x="167589" y="201084"/>
                    <a:pt x="135574" y="196057"/>
                    <a:pt x="104353" y="201613"/>
                  </a:cubicBezTo>
                  <a:cubicBezTo>
                    <a:pt x="73132" y="207169"/>
                    <a:pt x="9633" y="218810"/>
                    <a:pt x="1166" y="225425"/>
                  </a:cubicBezTo>
                  <a:cubicBezTo>
                    <a:pt x="-7301" y="232040"/>
                    <a:pt x="32387" y="236008"/>
                    <a:pt x="53553" y="241300"/>
                  </a:cubicBezTo>
                  <a:cubicBezTo>
                    <a:pt x="74719" y="246592"/>
                    <a:pt x="111762" y="255852"/>
                    <a:pt x="128166" y="257175"/>
                  </a:cubicBezTo>
                  <a:cubicBezTo>
                    <a:pt x="144570" y="258498"/>
                    <a:pt x="144834" y="251619"/>
                    <a:pt x="151978" y="249238"/>
                  </a:cubicBezTo>
                  <a:cubicBezTo>
                    <a:pt x="159122" y="246857"/>
                    <a:pt x="152772" y="259821"/>
                    <a:pt x="171028" y="242888"/>
                  </a:cubicBezTo>
                  <a:cubicBezTo>
                    <a:pt x="189284" y="225955"/>
                    <a:pt x="251726" y="182034"/>
                    <a:pt x="261516" y="147638"/>
                  </a:cubicBezTo>
                  <a:cubicBezTo>
                    <a:pt x="271306" y="113242"/>
                    <a:pt x="225533" y="0"/>
                    <a:pt x="220241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: 図形 675">
              <a:extLst>
                <a:ext uri="{FF2B5EF4-FFF2-40B4-BE49-F238E27FC236}">
                  <a16:creationId xmlns:a16="http://schemas.microsoft.com/office/drawing/2014/main" id="{469E3672-ED04-4C56-9945-FB2E904BE821}"/>
                </a:ext>
              </a:extLst>
            </p:cNvPr>
            <p:cNvSpPr/>
            <p:nvPr/>
          </p:nvSpPr>
          <p:spPr>
            <a:xfrm>
              <a:off x="1626541" y="5762618"/>
              <a:ext cx="1038828" cy="155029"/>
            </a:xfrm>
            <a:custGeom>
              <a:avLst/>
              <a:gdLst>
                <a:gd name="connsiteX0" fmla="*/ 2234 w 1038828"/>
                <a:gd name="connsiteY0" fmla="*/ 82557 h 155029"/>
                <a:gd name="connsiteX1" fmla="*/ 159397 w 1038828"/>
                <a:gd name="connsiteY1" fmla="*/ 98432 h 155029"/>
                <a:gd name="connsiteX2" fmla="*/ 219722 w 1038828"/>
                <a:gd name="connsiteY2" fmla="*/ 58745 h 155029"/>
                <a:gd name="connsiteX3" fmla="*/ 107009 w 1038828"/>
                <a:gd name="connsiteY3" fmla="*/ 123832 h 155029"/>
                <a:gd name="connsiteX4" fmla="*/ 141934 w 1038828"/>
                <a:gd name="connsiteY4" fmla="*/ 127007 h 155029"/>
                <a:gd name="connsiteX5" fmla="*/ 411809 w 1038828"/>
                <a:gd name="connsiteY5" fmla="*/ 84145 h 155029"/>
                <a:gd name="connsiteX6" fmla="*/ 778522 w 1038828"/>
                <a:gd name="connsiteY6" fmla="*/ 30170 h 155029"/>
                <a:gd name="connsiteX7" fmla="*/ 1037284 w 1038828"/>
                <a:gd name="connsiteY7" fmla="*/ 7 h 155029"/>
                <a:gd name="connsiteX8" fmla="*/ 892822 w 1038828"/>
                <a:gd name="connsiteY8" fmla="*/ 26995 h 155029"/>
                <a:gd name="connsiteX9" fmla="*/ 492772 w 1038828"/>
                <a:gd name="connsiteY9" fmla="*/ 106370 h 155029"/>
                <a:gd name="connsiteX10" fmla="*/ 210197 w 1038828"/>
                <a:gd name="connsiteY10" fmla="*/ 150820 h 155029"/>
                <a:gd name="connsiteX11" fmla="*/ 92722 w 1038828"/>
                <a:gd name="connsiteY11" fmla="*/ 149232 h 155029"/>
                <a:gd name="connsiteX12" fmla="*/ 68909 w 1038828"/>
                <a:gd name="connsiteY12" fmla="*/ 115895 h 155029"/>
                <a:gd name="connsiteX13" fmla="*/ 2234 w 1038828"/>
                <a:gd name="connsiteY13" fmla="*/ 82557 h 15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8828" h="155029">
                  <a:moveTo>
                    <a:pt x="2234" y="82557"/>
                  </a:moveTo>
                  <a:cubicBezTo>
                    <a:pt x="17315" y="79647"/>
                    <a:pt x="123149" y="102401"/>
                    <a:pt x="159397" y="98432"/>
                  </a:cubicBezTo>
                  <a:cubicBezTo>
                    <a:pt x="195645" y="94463"/>
                    <a:pt x="228453" y="54512"/>
                    <a:pt x="219722" y="58745"/>
                  </a:cubicBezTo>
                  <a:cubicBezTo>
                    <a:pt x="210991" y="62978"/>
                    <a:pt x="119974" y="112455"/>
                    <a:pt x="107009" y="123832"/>
                  </a:cubicBezTo>
                  <a:cubicBezTo>
                    <a:pt x="94044" y="135209"/>
                    <a:pt x="91134" y="133622"/>
                    <a:pt x="141934" y="127007"/>
                  </a:cubicBezTo>
                  <a:cubicBezTo>
                    <a:pt x="192734" y="120392"/>
                    <a:pt x="411809" y="84145"/>
                    <a:pt x="411809" y="84145"/>
                  </a:cubicBezTo>
                  <a:lnTo>
                    <a:pt x="778522" y="30170"/>
                  </a:lnTo>
                  <a:cubicBezTo>
                    <a:pt x="882768" y="16147"/>
                    <a:pt x="1018234" y="536"/>
                    <a:pt x="1037284" y="7"/>
                  </a:cubicBezTo>
                  <a:cubicBezTo>
                    <a:pt x="1056334" y="-522"/>
                    <a:pt x="892822" y="26995"/>
                    <a:pt x="892822" y="26995"/>
                  </a:cubicBezTo>
                  <a:lnTo>
                    <a:pt x="492772" y="106370"/>
                  </a:lnTo>
                  <a:cubicBezTo>
                    <a:pt x="379001" y="127008"/>
                    <a:pt x="276872" y="143676"/>
                    <a:pt x="210197" y="150820"/>
                  </a:cubicBezTo>
                  <a:cubicBezTo>
                    <a:pt x="143522" y="157964"/>
                    <a:pt x="116270" y="155053"/>
                    <a:pt x="92722" y="149232"/>
                  </a:cubicBezTo>
                  <a:cubicBezTo>
                    <a:pt x="69174" y="143411"/>
                    <a:pt x="85049" y="126478"/>
                    <a:pt x="68909" y="115895"/>
                  </a:cubicBezTo>
                  <a:cubicBezTo>
                    <a:pt x="52769" y="105312"/>
                    <a:pt x="-12847" y="85467"/>
                    <a:pt x="2234" y="8255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: 図形 676">
              <a:extLst>
                <a:ext uri="{FF2B5EF4-FFF2-40B4-BE49-F238E27FC236}">
                  <a16:creationId xmlns:a16="http://schemas.microsoft.com/office/drawing/2014/main" id="{1B605C57-415A-4FD6-B351-42F5D1445825}"/>
                </a:ext>
              </a:extLst>
            </p:cNvPr>
            <p:cNvSpPr/>
            <p:nvPr/>
          </p:nvSpPr>
          <p:spPr>
            <a:xfrm>
              <a:off x="1999839" y="5632715"/>
              <a:ext cx="1340406" cy="209476"/>
            </a:xfrm>
            <a:custGeom>
              <a:avLst/>
              <a:gdLst>
                <a:gd name="connsiteX0" fmla="*/ 440678 w 1340406"/>
                <a:gd name="connsiteY0" fmla="*/ 177535 h 209476"/>
                <a:gd name="connsiteX1" fmla="*/ 502061 w 1340406"/>
                <a:gd name="connsiteY1" fmla="*/ 177535 h 209476"/>
                <a:gd name="connsiteX2" fmla="*/ 1156111 w 1340406"/>
                <a:gd name="connsiteY2" fmla="*/ 92868 h 209476"/>
                <a:gd name="connsiteX3" fmla="*/ 1338144 w 1340406"/>
                <a:gd name="connsiteY3" fmla="*/ 1852 h 209476"/>
                <a:gd name="connsiteX4" fmla="*/ 1247128 w 1340406"/>
                <a:gd name="connsiteY4" fmla="*/ 35718 h 209476"/>
                <a:gd name="connsiteX5" fmla="*/ 1088378 w 1340406"/>
                <a:gd name="connsiteY5" fmla="*/ 84402 h 209476"/>
                <a:gd name="connsiteX6" fmla="*/ 753944 w 1340406"/>
                <a:gd name="connsiteY6" fmla="*/ 118268 h 209476"/>
                <a:gd name="connsiteX7" fmla="*/ 525344 w 1340406"/>
                <a:gd name="connsiteY7" fmla="*/ 156368 h 209476"/>
                <a:gd name="connsiteX8" fmla="*/ 411 w 1340406"/>
                <a:gd name="connsiteY8" fmla="*/ 209285 h 209476"/>
                <a:gd name="connsiteX9" fmla="*/ 440678 w 1340406"/>
                <a:gd name="connsiteY9" fmla="*/ 177535 h 2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0406" h="209476">
                  <a:moveTo>
                    <a:pt x="440678" y="177535"/>
                  </a:moveTo>
                  <a:cubicBezTo>
                    <a:pt x="524286" y="172243"/>
                    <a:pt x="382822" y="191646"/>
                    <a:pt x="502061" y="177535"/>
                  </a:cubicBezTo>
                  <a:cubicBezTo>
                    <a:pt x="621300" y="163424"/>
                    <a:pt x="1016764" y="122148"/>
                    <a:pt x="1156111" y="92868"/>
                  </a:cubicBezTo>
                  <a:cubicBezTo>
                    <a:pt x="1295458" y="63587"/>
                    <a:pt x="1322974" y="11377"/>
                    <a:pt x="1338144" y="1852"/>
                  </a:cubicBezTo>
                  <a:cubicBezTo>
                    <a:pt x="1353314" y="-7673"/>
                    <a:pt x="1288756" y="21960"/>
                    <a:pt x="1247128" y="35718"/>
                  </a:cubicBezTo>
                  <a:cubicBezTo>
                    <a:pt x="1205500" y="49476"/>
                    <a:pt x="1170575" y="70644"/>
                    <a:pt x="1088378" y="84402"/>
                  </a:cubicBezTo>
                  <a:cubicBezTo>
                    <a:pt x="1006181" y="98160"/>
                    <a:pt x="847783" y="106274"/>
                    <a:pt x="753944" y="118268"/>
                  </a:cubicBezTo>
                  <a:cubicBezTo>
                    <a:pt x="660105" y="130262"/>
                    <a:pt x="650933" y="141199"/>
                    <a:pt x="525344" y="156368"/>
                  </a:cubicBezTo>
                  <a:cubicBezTo>
                    <a:pt x="399755" y="171537"/>
                    <a:pt x="14875" y="206463"/>
                    <a:pt x="411" y="209285"/>
                  </a:cubicBezTo>
                  <a:cubicBezTo>
                    <a:pt x="-14053" y="212107"/>
                    <a:pt x="357070" y="182827"/>
                    <a:pt x="440678" y="17753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1" name="フリーフォーム: 図形 680">
              <a:extLst>
                <a:ext uri="{FF2B5EF4-FFF2-40B4-BE49-F238E27FC236}">
                  <a16:creationId xmlns:a16="http://schemas.microsoft.com/office/drawing/2014/main" id="{A31D9A48-22BC-484A-8BEB-7DB66598A3D5}"/>
                </a:ext>
              </a:extLst>
            </p:cNvPr>
            <p:cNvSpPr/>
            <p:nvPr/>
          </p:nvSpPr>
          <p:spPr>
            <a:xfrm>
              <a:off x="3142697" y="5346791"/>
              <a:ext cx="598230" cy="356291"/>
            </a:xfrm>
            <a:custGeom>
              <a:avLst/>
              <a:gdLst>
                <a:gd name="connsiteX0" fmla="*/ 594278 w 598230"/>
                <a:gd name="connsiteY0" fmla="*/ 3084 h 356291"/>
                <a:gd name="connsiteX1" fmla="*/ 451403 w 598230"/>
                <a:gd name="connsiteY1" fmla="*/ 126909 h 356291"/>
                <a:gd name="connsiteX2" fmla="*/ 175178 w 598230"/>
                <a:gd name="connsiteY2" fmla="*/ 257084 h 356291"/>
                <a:gd name="connsiteX3" fmla="*/ 553 w 598230"/>
                <a:gd name="connsiteY3" fmla="*/ 352334 h 356291"/>
                <a:gd name="connsiteX4" fmla="*/ 118028 w 598230"/>
                <a:gd name="connsiteY4" fmla="*/ 307884 h 356291"/>
                <a:gd name="connsiteX5" fmla="*/ 64053 w 598230"/>
                <a:gd name="connsiteY5" fmla="*/ 355509 h 356291"/>
                <a:gd name="connsiteX6" fmla="*/ 302178 w 598230"/>
                <a:gd name="connsiteY6" fmla="*/ 260259 h 356291"/>
                <a:gd name="connsiteX7" fmla="*/ 594278 w 598230"/>
                <a:gd name="connsiteY7" fmla="*/ 3084 h 35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8230" h="356291">
                  <a:moveTo>
                    <a:pt x="594278" y="3084"/>
                  </a:moveTo>
                  <a:cubicBezTo>
                    <a:pt x="619149" y="-19141"/>
                    <a:pt x="521253" y="84576"/>
                    <a:pt x="451403" y="126909"/>
                  </a:cubicBezTo>
                  <a:cubicBezTo>
                    <a:pt x="381553" y="169242"/>
                    <a:pt x="250320" y="219513"/>
                    <a:pt x="175178" y="257084"/>
                  </a:cubicBezTo>
                  <a:cubicBezTo>
                    <a:pt x="100036" y="294655"/>
                    <a:pt x="10078" y="343867"/>
                    <a:pt x="553" y="352334"/>
                  </a:cubicBezTo>
                  <a:cubicBezTo>
                    <a:pt x="-8972" y="360801"/>
                    <a:pt x="107445" y="307355"/>
                    <a:pt x="118028" y="307884"/>
                  </a:cubicBezTo>
                  <a:cubicBezTo>
                    <a:pt x="128611" y="308413"/>
                    <a:pt x="33361" y="363446"/>
                    <a:pt x="64053" y="355509"/>
                  </a:cubicBezTo>
                  <a:cubicBezTo>
                    <a:pt x="94745" y="347572"/>
                    <a:pt x="211691" y="314234"/>
                    <a:pt x="302178" y="260259"/>
                  </a:cubicBezTo>
                  <a:cubicBezTo>
                    <a:pt x="392665" y="206284"/>
                    <a:pt x="569407" y="25309"/>
                    <a:pt x="594278" y="308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: 図形 705">
              <a:extLst>
                <a:ext uri="{FF2B5EF4-FFF2-40B4-BE49-F238E27FC236}">
                  <a16:creationId xmlns:a16="http://schemas.microsoft.com/office/drawing/2014/main" id="{54D18518-7DDD-4AE5-9749-E6D9CEB00BD6}"/>
                </a:ext>
              </a:extLst>
            </p:cNvPr>
            <p:cNvSpPr/>
            <p:nvPr/>
          </p:nvSpPr>
          <p:spPr>
            <a:xfrm>
              <a:off x="1552378" y="5264012"/>
              <a:ext cx="263758" cy="218537"/>
            </a:xfrm>
            <a:custGeom>
              <a:avLst/>
              <a:gdLst>
                <a:gd name="connsiteX0" fmla="*/ 197 w 263758"/>
                <a:gd name="connsiteY0" fmla="*/ 138 h 218537"/>
                <a:gd name="connsiteX1" fmla="*/ 171647 w 263758"/>
                <a:gd name="connsiteY1" fmla="*/ 60463 h 218537"/>
                <a:gd name="connsiteX2" fmla="*/ 176410 w 263758"/>
                <a:gd name="connsiteY2" fmla="*/ 66813 h 218537"/>
                <a:gd name="connsiteX3" fmla="*/ 227210 w 263758"/>
                <a:gd name="connsiteY3" fmla="*/ 160476 h 218537"/>
                <a:gd name="connsiteX4" fmla="*/ 263722 w 263758"/>
                <a:gd name="connsiteY4" fmla="*/ 217626 h 218537"/>
                <a:gd name="connsiteX5" fmla="*/ 233560 w 263758"/>
                <a:gd name="connsiteY5" fmla="*/ 116026 h 218537"/>
                <a:gd name="connsiteX6" fmla="*/ 209747 w 263758"/>
                <a:gd name="connsiteY6" fmla="*/ 79513 h 218537"/>
                <a:gd name="connsiteX7" fmla="*/ 197 w 263758"/>
                <a:gd name="connsiteY7" fmla="*/ 138 h 21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758" h="218537">
                  <a:moveTo>
                    <a:pt x="197" y="138"/>
                  </a:moveTo>
                  <a:cubicBezTo>
                    <a:pt x="-6153" y="-3037"/>
                    <a:pt x="142278" y="49351"/>
                    <a:pt x="171647" y="60463"/>
                  </a:cubicBezTo>
                  <a:cubicBezTo>
                    <a:pt x="201016" y="71575"/>
                    <a:pt x="167150" y="50144"/>
                    <a:pt x="176410" y="66813"/>
                  </a:cubicBezTo>
                  <a:cubicBezTo>
                    <a:pt x="185671" y="83482"/>
                    <a:pt x="212658" y="135341"/>
                    <a:pt x="227210" y="160476"/>
                  </a:cubicBezTo>
                  <a:cubicBezTo>
                    <a:pt x="241762" y="185612"/>
                    <a:pt x="262664" y="225034"/>
                    <a:pt x="263722" y="217626"/>
                  </a:cubicBezTo>
                  <a:cubicBezTo>
                    <a:pt x="264780" y="210218"/>
                    <a:pt x="242556" y="139045"/>
                    <a:pt x="233560" y="116026"/>
                  </a:cubicBezTo>
                  <a:cubicBezTo>
                    <a:pt x="224564" y="93007"/>
                    <a:pt x="245730" y="95653"/>
                    <a:pt x="209747" y="79513"/>
                  </a:cubicBezTo>
                  <a:cubicBezTo>
                    <a:pt x="173764" y="63373"/>
                    <a:pt x="6547" y="3313"/>
                    <a:pt x="197" y="1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: 図形 706">
              <a:extLst>
                <a:ext uri="{FF2B5EF4-FFF2-40B4-BE49-F238E27FC236}">
                  <a16:creationId xmlns:a16="http://schemas.microsoft.com/office/drawing/2014/main" id="{2463840C-51BF-426D-B0D9-579BC925669E}"/>
                </a:ext>
              </a:extLst>
            </p:cNvPr>
            <p:cNvSpPr/>
            <p:nvPr/>
          </p:nvSpPr>
          <p:spPr>
            <a:xfrm>
              <a:off x="1580913" y="5626770"/>
              <a:ext cx="293406" cy="256511"/>
            </a:xfrm>
            <a:custGeom>
              <a:avLst/>
              <a:gdLst>
                <a:gd name="connsiteX0" fmla="*/ 259000 w 293406"/>
                <a:gd name="connsiteY0" fmla="*/ 918 h 256511"/>
                <a:gd name="connsiteX1" fmla="*/ 243125 w 293406"/>
                <a:gd name="connsiteY1" fmla="*/ 135855 h 256511"/>
                <a:gd name="connsiteX2" fmla="*/ 216137 w 293406"/>
                <a:gd name="connsiteY2" fmla="*/ 151730 h 256511"/>
                <a:gd name="connsiteX3" fmla="*/ 57387 w 293406"/>
                <a:gd name="connsiteY3" fmla="*/ 199355 h 256511"/>
                <a:gd name="connsiteX4" fmla="*/ 237 w 293406"/>
                <a:gd name="connsiteY4" fmla="*/ 170780 h 256511"/>
                <a:gd name="connsiteX5" fmla="*/ 74850 w 293406"/>
                <a:gd name="connsiteY5" fmla="*/ 223168 h 256511"/>
                <a:gd name="connsiteX6" fmla="*/ 122475 w 293406"/>
                <a:gd name="connsiteY6" fmla="*/ 256505 h 256511"/>
                <a:gd name="connsiteX7" fmla="*/ 174862 w 293406"/>
                <a:gd name="connsiteY7" fmla="*/ 226343 h 256511"/>
                <a:gd name="connsiteX8" fmla="*/ 282812 w 293406"/>
                <a:gd name="connsiteY8" fmla="*/ 159668 h 256511"/>
                <a:gd name="connsiteX9" fmla="*/ 287575 w 293406"/>
                <a:gd name="connsiteY9" fmla="*/ 78705 h 256511"/>
                <a:gd name="connsiteX10" fmla="*/ 259000 w 293406"/>
                <a:gd name="connsiteY10" fmla="*/ 918 h 25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406" h="256511">
                  <a:moveTo>
                    <a:pt x="259000" y="918"/>
                  </a:moveTo>
                  <a:cubicBezTo>
                    <a:pt x="251592" y="10443"/>
                    <a:pt x="250269" y="110720"/>
                    <a:pt x="243125" y="135855"/>
                  </a:cubicBezTo>
                  <a:cubicBezTo>
                    <a:pt x="235981" y="160990"/>
                    <a:pt x="247093" y="141147"/>
                    <a:pt x="216137" y="151730"/>
                  </a:cubicBezTo>
                  <a:cubicBezTo>
                    <a:pt x="185181" y="162313"/>
                    <a:pt x="93370" y="196180"/>
                    <a:pt x="57387" y="199355"/>
                  </a:cubicBezTo>
                  <a:cubicBezTo>
                    <a:pt x="21404" y="202530"/>
                    <a:pt x="-2673" y="166811"/>
                    <a:pt x="237" y="170780"/>
                  </a:cubicBezTo>
                  <a:cubicBezTo>
                    <a:pt x="3147" y="174749"/>
                    <a:pt x="54477" y="208881"/>
                    <a:pt x="74850" y="223168"/>
                  </a:cubicBezTo>
                  <a:cubicBezTo>
                    <a:pt x="95223" y="237455"/>
                    <a:pt x="105806" y="255976"/>
                    <a:pt x="122475" y="256505"/>
                  </a:cubicBezTo>
                  <a:cubicBezTo>
                    <a:pt x="139144" y="257034"/>
                    <a:pt x="174862" y="226343"/>
                    <a:pt x="174862" y="226343"/>
                  </a:cubicBezTo>
                  <a:cubicBezTo>
                    <a:pt x="201585" y="210204"/>
                    <a:pt x="264027" y="184274"/>
                    <a:pt x="282812" y="159668"/>
                  </a:cubicBezTo>
                  <a:cubicBezTo>
                    <a:pt x="301597" y="135062"/>
                    <a:pt x="290221" y="98813"/>
                    <a:pt x="287575" y="78705"/>
                  </a:cubicBezTo>
                  <a:cubicBezTo>
                    <a:pt x="284929" y="58597"/>
                    <a:pt x="266408" y="-8607"/>
                    <a:pt x="259000" y="91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: 図形 707">
              <a:extLst>
                <a:ext uri="{FF2B5EF4-FFF2-40B4-BE49-F238E27FC236}">
                  <a16:creationId xmlns:a16="http://schemas.microsoft.com/office/drawing/2014/main" id="{93B3FD91-3FDB-4C5B-88F1-3CF1E14B66A4}"/>
                </a:ext>
              </a:extLst>
            </p:cNvPr>
            <p:cNvSpPr/>
            <p:nvPr/>
          </p:nvSpPr>
          <p:spPr>
            <a:xfrm>
              <a:off x="1607258" y="5329075"/>
              <a:ext cx="128676" cy="273444"/>
            </a:xfrm>
            <a:custGeom>
              <a:avLst/>
              <a:gdLst>
                <a:gd name="connsiteX0" fmla="*/ 42155 w 128676"/>
                <a:gd name="connsiteY0" fmla="*/ 1750 h 273444"/>
                <a:gd name="connsiteX1" fmla="*/ 124705 w 128676"/>
                <a:gd name="connsiteY1" fmla="*/ 111288 h 273444"/>
                <a:gd name="connsiteX2" fmla="*/ 112005 w 128676"/>
                <a:gd name="connsiteY2" fmla="*/ 147800 h 273444"/>
                <a:gd name="connsiteX3" fmla="*/ 80255 w 128676"/>
                <a:gd name="connsiteY3" fmla="*/ 220825 h 273444"/>
                <a:gd name="connsiteX4" fmla="*/ 67555 w 128676"/>
                <a:gd name="connsiteY4" fmla="*/ 103350 h 273444"/>
                <a:gd name="connsiteX5" fmla="*/ 67555 w 128676"/>
                <a:gd name="connsiteY5" fmla="*/ 171613 h 273444"/>
                <a:gd name="connsiteX6" fmla="*/ 11992 w 128676"/>
                <a:gd name="connsiteY6" fmla="*/ 273213 h 273444"/>
                <a:gd name="connsiteX7" fmla="*/ 108830 w 128676"/>
                <a:gd name="connsiteY7" fmla="*/ 141450 h 273444"/>
                <a:gd name="connsiteX8" fmla="*/ 116767 w 128676"/>
                <a:gd name="connsiteY8" fmla="*/ 116050 h 273444"/>
                <a:gd name="connsiteX9" fmla="*/ 32630 w 128676"/>
                <a:gd name="connsiteY9" fmla="*/ 79538 h 273444"/>
                <a:gd name="connsiteX10" fmla="*/ 26280 w 128676"/>
                <a:gd name="connsiteY10" fmla="*/ 85888 h 273444"/>
                <a:gd name="connsiteX11" fmla="*/ 880 w 128676"/>
                <a:gd name="connsiteY11" fmla="*/ 123988 h 273444"/>
                <a:gd name="connsiteX12" fmla="*/ 16755 w 128676"/>
                <a:gd name="connsiteY12" fmla="*/ 65250 h 273444"/>
                <a:gd name="connsiteX13" fmla="*/ 115180 w 128676"/>
                <a:gd name="connsiteY13" fmla="*/ 97000 h 273444"/>
                <a:gd name="connsiteX14" fmla="*/ 67555 w 128676"/>
                <a:gd name="connsiteY14" fmla="*/ 46200 h 273444"/>
                <a:gd name="connsiteX15" fmla="*/ 42155 w 128676"/>
                <a:gd name="connsiteY15" fmla="*/ 1750 h 27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676" h="273444">
                  <a:moveTo>
                    <a:pt x="42155" y="1750"/>
                  </a:moveTo>
                  <a:cubicBezTo>
                    <a:pt x="51680" y="12598"/>
                    <a:pt x="113063" y="86946"/>
                    <a:pt x="124705" y="111288"/>
                  </a:cubicBezTo>
                  <a:cubicBezTo>
                    <a:pt x="136347" y="135630"/>
                    <a:pt x="119413" y="129544"/>
                    <a:pt x="112005" y="147800"/>
                  </a:cubicBezTo>
                  <a:cubicBezTo>
                    <a:pt x="104597" y="166056"/>
                    <a:pt x="87663" y="228233"/>
                    <a:pt x="80255" y="220825"/>
                  </a:cubicBezTo>
                  <a:cubicBezTo>
                    <a:pt x="72847" y="213417"/>
                    <a:pt x="69672" y="111552"/>
                    <a:pt x="67555" y="103350"/>
                  </a:cubicBezTo>
                  <a:cubicBezTo>
                    <a:pt x="65438" y="95148"/>
                    <a:pt x="76815" y="143303"/>
                    <a:pt x="67555" y="171613"/>
                  </a:cubicBezTo>
                  <a:cubicBezTo>
                    <a:pt x="58295" y="199923"/>
                    <a:pt x="5113" y="278240"/>
                    <a:pt x="11992" y="273213"/>
                  </a:cubicBezTo>
                  <a:cubicBezTo>
                    <a:pt x="18871" y="268186"/>
                    <a:pt x="91368" y="167644"/>
                    <a:pt x="108830" y="141450"/>
                  </a:cubicBezTo>
                  <a:cubicBezTo>
                    <a:pt x="126292" y="115256"/>
                    <a:pt x="129467" y="126369"/>
                    <a:pt x="116767" y="116050"/>
                  </a:cubicBezTo>
                  <a:cubicBezTo>
                    <a:pt x="104067" y="105731"/>
                    <a:pt x="47711" y="84565"/>
                    <a:pt x="32630" y="79538"/>
                  </a:cubicBezTo>
                  <a:cubicBezTo>
                    <a:pt x="17549" y="74511"/>
                    <a:pt x="31572" y="78480"/>
                    <a:pt x="26280" y="85888"/>
                  </a:cubicBezTo>
                  <a:cubicBezTo>
                    <a:pt x="20988" y="93296"/>
                    <a:pt x="2467" y="127428"/>
                    <a:pt x="880" y="123988"/>
                  </a:cubicBezTo>
                  <a:cubicBezTo>
                    <a:pt x="-708" y="120548"/>
                    <a:pt x="-2295" y="69748"/>
                    <a:pt x="16755" y="65250"/>
                  </a:cubicBezTo>
                  <a:cubicBezTo>
                    <a:pt x="35805" y="60752"/>
                    <a:pt x="106713" y="100175"/>
                    <a:pt x="115180" y="97000"/>
                  </a:cubicBezTo>
                  <a:cubicBezTo>
                    <a:pt x="123647" y="93825"/>
                    <a:pt x="78667" y="58900"/>
                    <a:pt x="67555" y="46200"/>
                  </a:cubicBezTo>
                  <a:cubicBezTo>
                    <a:pt x="56443" y="33500"/>
                    <a:pt x="32630" y="-9098"/>
                    <a:pt x="42155" y="175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: 図形 708">
              <a:extLst>
                <a:ext uri="{FF2B5EF4-FFF2-40B4-BE49-F238E27FC236}">
                  <a16:creationId xmlns:a16="http://schemas.microsoft.com/office/drawing/2014/main" id="{FBE8822A-109B-4D3D-92E6-BADF4AF9A852}"/>
                </a:ext>
              </a:extLst>
            </p:cNvPr>
            <p:cNvSpPr/>
            <p:nvPr/>
          </p:nvSpPr>
          <p:spPr>
            <a:xfrm>
              <a:off x="1352399" y="5116512"/>
              <a:ext cx="260269" cy="402094"/>
            </a:xfrm>
            <a:custGeom>
              <a:avLst/>
              <a:gdLst>
                <a:gd name="connsiteX0" fmla="*/ 151 w 260269"/>
                <a:gd name="connsiteY0" fmla="*/ 9526 h 402094"/>
                <a:gd name="connsiteX1" fmla="*/ 125564 w 260269"/>
                <a:gd name="connsiteY1" fmla="*/ 3176 h 402094"/>
                <a:gd name="connsiteX2" fmla="*/ 197001 w 260269"/>
                <a:gd name="connsiteY2" fmla="*/ 63501 h 402094"/>
                <a:gd name="connsiteX3" fmla="*/ 187476 w 260269"/>
                <a:gd name="connsiteY3" fmla="*/ 69851 h 402094"/>
                <a:gd name="connsiteX4" fmla="*/ 227164 w 260269"/>
                <a:gd name="connsiteY4" fmla="*/ 136526 h 402094"/>
                <a:gd name="connsiteX5" fmla="*/ 257326 w 260269"/>
                <a:gd name="connsiteY5" fmla="*/ 247651 h 402094"/>
                <a:gd name="connsiteX6" fmla="*/ 257326 w 260269"/>
                <a:gd name="connsiteY6" fmla="*/ 265113 h 402094"/>
                <a:gd name="connsiteX7" fmla="*/ 241451 w 260269"/>
                <a:gd name="connsiteY7" fmla="*/ 401638 h 402094"/>
                <a:gd name="connsiteX8" fmla="*/ 243039 w 260269"/>
                <a:gd name="connsiteY8" fmla="*/ 301626 h 402094"/>
                <a:gd name="connsiteX9" fmla="*/ 208114 w 260269"/>
                <a:gd name="connsiteY9" fmla="*/ 100013 h 402094"/>
                <a:gd name="connsiteX10" fmla="*/ 152551 w 260269"/>
                <a:gd name="connsiteY10" fmla="*/ 19051 h 402094"/>
                <a:gd name="connsiteX11" fmla="*/ 151 w 260269"/>
                <a:gd name="connsiteY11" fmla="*/ 9526 h 40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269" h="402094">
                  <a:moveTo>
                    <a:pt x="151" y="9526"/>
                  </a:moveTo>
                  <a:cubicBezTo>
                    <a:pt x="-4347" y="6880"/>
                    <a:pt x="92756" y="-5820"/>
                    <a:pt x="125564" y="3176"/>
                  </a:cubicBezTo>
                  <a:cubicBezTo>
                    <a:pt x="158372" y="12172"/>
                    <a:pt x="186682" y="52388"/>
                    <a:pt x="197001" y="63501"/>
                  </a:cubicBezTo>
                  <a:cubicBezTo>
                    <a:pt x="207320" y="74614"/>
                    <a:pt x="182449" y="57680"/>
                    <a:pt x="187476" y="69851"/>
                  </a:cubicBezTo>
                  <a:cubicBezTo>
                    <a:pt x="192503" y="82022"/>
                    <a:pt x="215522" y="106893"/>
                    <a:pt x="227164" y="136526"/>
                  </a:cubicBezTo>
                  <a:cubicBezTo>
                    <a:pt x="238806" y="166159"/>
                    <a:pt x="252299" y="226220"/>
                    <a:pt x="257326" y="247651"/>
                  </a:cubicBezTo>
                  <a:cubicBezTo>
                    <a:pt x="262353" y="269082"/>
                    <a:pt x="259972" y="239449"/>
                    <a:pt x="257326" y="265113"/>
                  </a:cubicBezTo>
                  <a:cubicBezTo>
                    <a:pt x="254680" y="290778"/>
                    <a:pt x="243832" y="395553"/>
                    <a:pt x="241451" y="401638"/>
                  </a:cubicBezTo>
                  <a:cubicBezTo>
                    <a:pt x="239070" y="407723"/>
                    <a:pt x="248595" y="351897"/>
                    <a:pt x="243039" y="301626"/>
                  </a:cubicBezTo>
                  <a:cubicBezTo>
                    <a:pt x="237483" y="251355"/>
                    <a:pt x="223195" y="147109"/>
                    <a:pt x="208114" y="100013"/>
                  </a:cubicBezTo>
                  <a:cubicBezTo>
                    <a:pt x="193033" y="52917"/>
                    <a:pt x="182713" y="33868"/>
                    <a:pt x="152551" y="19051"/>
                  </a:cubicBezTo>
                  <a:cubicBezTo>
                    <a:pt x="122389" y="4234"/>
                    <a:pt x="4649" y="12172"/>
                    <a:pt x="151" y="952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1" name="フリーフォーム: 図形 710">
              <a:extLst>
                <a:ext uri="{FF2B5EF4-FFF2-40B4-BE49-F238E27FC236}">
                  <a16:creationId xmlns:a16="http://schemas.microsoft.com/office/drawing/2014/main" id="{ECF0B0E2-7C9F-405E-9ED3-FB82F77A1308}"/>
                </a:ext>
              </a:extLst>
            </p:cNvPr>
            <p:cNvSpPr/>
            <p:nvPr/>
          </p:nvSpPr>
          <p:spPr>
            <a:xfrm>
              <a:off x="1430120" y="5136954"/>
              <a:ext cx="163732" cy="219431"/>
            </a:xfrm>
            <a:custGeom>
              <a:avLst/>
              <a:gdLst>
                <a:gd name="connsiteX0" fmla="*/ 218 w 163732"/>
                <a:gd name="connsiteY0" fmla="*/ 196 h 219431"/>
                <a:gd name="connsiteX1" fmla="*/ 93880 w 163732"/>
                <a:gd name="connsiteY1" fmla="*/ 39884 h 219431"/>
                <a:gd name="connsiteX2" fmla="*/ 114518 w 163732"/>
                <a:gd name="connsiteY2" fmla="*/ 90684 h 219431"/>
                <a:gd name="connsiteX3" fmla="*/ 149443 w 163732"/>
                <a:gd name="connsiteY3" fmla="*/ 189109 h 219431"/>
                <a:gd name="connsiteX4" fmla="*/ 143093 w 163732"/>
                <a:gd name="connsiteY4" fmla="*/ 182759 h 219431"/>
                <a:gd name="connsiteX5" fmla="*/ 163730 w 163732"/>
                <a:gd name="connsiteY5" fmla="*/ 217684 h 219431"/>
                <a:gd name="connsiteX6" fmla="*/ 141505 w 163732"/>
                <a:gd name="connsiteY6" fmla="*/ 119259 h 219431"/>
                <a:gd name="connsiteX7" fmla="*/ 70068 w 163732"/>
                <a:gd name="connsiteY7" fmla="*/ 28771 h 219431"/>
                <a:gd name="connsiteX8" fmla="*/ 218 w 163732"/>
                <a:gd name="connsiteY8" fmla="*/ 196 h 2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32" h="219431">
                  <a:moveTo>
                    <a:pt x="218" y="196"/>
                  </a:moveTo>
                  <a:cubicBezTo>
                    <a:pt x="4187" y="2048"/>
                    <a:pt x="74830" y="24803"/>
                    <a:pt x="93880" y="39884"/>
                  </a:cubicBezTo>
                  <a:cubicBezTo>
                    <a:pt x="112930" y="54965"/>
                    <a:pt x="105257" y="65813"/>
                    <a:pt x="114518" y="90684"/>
                  </a:cubicBezTo>
                  <a:cubicBezTo>
                    <a:pt x="123779" y="115555"/>
                    <a:pt x="144680" y="173763"/>
                    <a:pt x="149443" y="189109"/>
                  </a:cubicBezTo>
                  <a:cubicBezTo>
                    <a:pt x="154206" y="204455"/>
                    <a:pt x="140712" y="177997"/>
                    <a:pt x="143093" y="182759"/>
                  </a:cubicBezTo>
                  <a:cubicBezTo>
                    <a:pt x="145474" y="187521"/>
                    <a:pt x="163995" y="228267"/>
                    <a:pt x="163730" y="217684"/>
                  </a:cubicBezTo>
                  <a:cubicBezTo>
                    <a:pt x="163465" y="207101"/>
                    <a:pt x="157115" y="150744"/>
                    <a:pt x="141505" y="119259"/>
                  </a:cubicBezTo>
                  <a:cubicBezTo>
                    <a:pt x="125895" y="87774"/>
                    <a:pt x="92822" y="47821"/>
                    <a:pt x="70068" y="28771"/>
                  </a:cubicBezTo>
                  <a:cubicBezTo>
                    <a:pt x="47314" y="9721"/>
                    <a:pt x="-3751" y="-1656"/>
                    <a:pt x="218" y="19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2" name="フリーフォーム: 図形 711">
              <a:extLst>
                <a:ext uri="{FF2B5EF4-FFF2-40B4-BE49-F238E27FC236}">
                  <a16:creationId xmlns:a16="http://schemas.microsoft.com/office/drawing/2014/main" id="{65AD12D6-3EA7-403C-9A94-8AA48E22C442}"/>
                </a:ext>
              </a:extLst>
            </p:cNvPr>
            <p:cNvSpPr/>
            <p:nvPr/>
          </p:nvSpPr>
          <p:spPr>
            <a:xfrm>
              <a:off x="1365250" y="5094193"/>
              <a:ext cx="235212" cy="453083"/>
            </a:xfrm>
            <a:custGeom>
              <a:avLst/>
              <a:gdLst>
                <a:gd name="connsiteX0" fmla="*/ 0 w 235212"/>
                <a:gd name="connsiteY0" fmla="*/ 95 h 453083"/>
                <a:gd name="connsiteX1" fmla="*/ 109538 w 235212"/>
                <a:gd name="connsiteY1" fmla="*/ 103282 h 453083"/>
                <a:gd name="connsiteX2" fmla="*/ 127000 w 235212"/>
                <a:gd name="connsiteY2" fmla="*/ 131857 h 453083"/>
                <a:gd name="connsiteX3" fmla="*/ 134938 w 235212"/>
                <a:gd name="connsiteY3" fmla="*/ 179482 h 453083"/>
                <a:gd name="connsiteX4" fmla="*/ 138113 w 235212"/>
                <a:gd name="connsiteY4" fmla="*/ 182657 h 453083"/>
                <a:gd name="connsiteX5" fmla="*/ 192088 w 235212"/>
                <a:gd name="connsiteY5" fmla="*/ 331882 h 453083"/>
                <a:gd name="connsiteX6" fmla="*/ 196850 w 235212"/>
                <a:gd name="connsiteY6" fmla="*/ 339820 h 453083"/>
                <a:gd name="connsiteX7" fmla="*/ 234950 w 235212"/>
                <a:gd name="connsiteY7" fmla="*/ 452532 h 453083"/>
                <a:gd name="connsiteX8" fmla="*/ 211138 w 235212"/>
                <a:gd name="connsiteY8" fmla="*/ 376332 h 453083"/>
                <a:gd name="connsiteX9" fmla="*/ 163513 w 235212"/>
                <a:gd name="connsiteY9" fmla="*/ 231870 h 453083"/>
                <a:gd name="connsiteX10" fmla="*/ 107950 w 235212"/>
                <a:gd name="connsiteY10" fmla="*/ 87407 h 453083"/>
                <a:gd name="connsiteX11" fmla="*/ 0 w 235212"/>
                <a:gd name="connsiteY11" fmla="*/ 95 h 45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212" h="453083">
                  <a:moveTo>
                    <a:pt x="0" y="95"/>
                  </a:moveTo>
                  <a:cubicBezTo>
                    <a:pt x="265" y="2741"/>
                    <a:pt x="88371" y="81322"/>
                    <a:pt x="109538" y="103282"/>
                  </a:cubicBezTo>
                  <a:cubicBezTo>
                    <a:pt x="130705" y="125242"/>
                    <a:pt x="122767" y="119157"/>
                    <a:pt x="127000" y="131857"/>
                  </a:cubicBezTo>
                  <a:cubicBezTo>
                    <a:pt x="131233" y="144557"/>
                    <a:pt x="133086" y="171015"/>
                    <a:pt x="134938" y="179482"/>
                  </a:cubicBezTo>
                  <a:cubicBezTo>
                    <a:pt x="136790" y="187949"/>
                    <a:pt x="128588" y="157257"/>
                    <a:pt x="138113" y="182657"/>
                  </a:cubicBezTo>
                  <a:cubicBezTo>
                    <a:pt x="147638" y="208057"/>
                    <a:pt x="182299" y="305688"/>
                    <a:pt x="192088" y="331882"/>
                  </a:cubicBezTo>
                  <a:cubicBezTo>
                    <a:pt x="201877" y="358076"/>
                    <a:pt x="189706" y="319712"/>
                    <a:pt x="196850" y="339820"/>
                  </a:cubicBezTo>
                  <a:cubicBezTo>
                    <a:pt x="203994" y="359928"/>
                    <a:pt x="232569" y="446447"/>
                    <a:pt x="234950" y="452532"/>
                  </a:cubicBezTo>
                  <a:cubicBezTo>
                    <a:pt x="237331" y="458617"/>
                    <a:pt x="223044" y="413109"/>
                    <a:pt x="211138" y="376332"/>
                  </a:cubicBezTo>
                  <a:cubicBezTo>
                    <a:pt x="199232" y="339555"/>
                    <a:pt x="180711" y="280024"/>
                    <a:pt x="163513" y="231870"/>
                  </a:cubicBezTo>
                  <a:cubicBezTo>
                    <a:pt x="146315" y="183716"/>
                    <a:pt x="135996" y="124713"/>
                    <a:pt x="107950" y="87407"/>
                  </a:cubicBezTo>
                  <a:cubicBezTo>
                    <a:pt x="79904" y="50101"/>
                    <a:pt x="-265" y="-2551"/>
                    <a:pt x="0" y="9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3" name="フリーフォーム: 図形 712">
              <a:extLst>
                <a:ext uri="{FF2B5EF4-FFF2-40B4-BE49-F238E27FC236}">
                  <a16:creationId xmlns:a16="http://schemas.microsoft.com/office/drawing/2014/main" id="{87659E3A-8B0F-40F8-81BC-62365019A054}"/>
                </a:ext>
              </a:extLst>
            </p:cNvPr>
            <p:cNvSpPr/>
            <p:nvPr/>
          </p:nvSpPr>
          <p:spPr>
            <a:xfrm>
              <a:off x="1351736" y="5090749"/>
              <a:ext cx="238830" cy="663129"/>
            </a:xfrm>
            <a:custGeom>
              <a:avLst/>
              <a:gdLst>
                <a:gd name="connsiteX0" fmla="*/ 2402 w 238830"/>
                <a:gd name="connsiteY0" fmla="*/ 5126 h 663129"/>
                <a:gd name="connsiteX1" fmla="*/ 113527 w 238830"/>
                <a:gd name="connsiteY1" fmla="*/ 117839 h 663129"/>
                <a:gd name="connsiteX2" fmla="*/ 145277 w 238830"/>
                <a:gd name="connsiteY2" fmla="*/ 179751 h 663129"/>
                <a:gd name="connsiteX3" fmla="*/ 164327 w 238830"/>
                <a:gd name="connsiteY3" fmla="*/ 259126 h 663129"/>
                <a:gd name="connsiteX4" fmla="*/ 165914 w 238830"/>
                <a:gd name="connsiteY4" fmla="*/ 267064 h 663129"/>
                <a:gd name="connsiteX5" fmla="*/ 235764 w 238830"/>
                <a:gd name="connsiteY5" fmla="*/ 448039 h 663129"/>
                <a:gd name="connsiteX6" fmla="*/ 226239 w 238830"/>
                <a:gd name="connsiteY6" fmla="*/ 581389 h 663129"/>
                <a:gd name="connsiteX7" fmla="*/ 224652 w 238830"/>
                <a:gd name="connsiteY7" fmla="*/ 662351 h 663129"/>
                <a:gd name="connsiteX8" fmla="*/ 218302 w 238830"/>
                <a:gd name="connsiteY8" fmla="*/ 611551 h 663129"/>
                <a:gd name="connsiteX9" fmla="*/ 181789 w 238830"/>
                <a:gd name="connsiteY9" fmla="*/ 444864 h 663129"/>
                <a:gd name="connsiteX10" fmla="*/ 172264 w 238830"/>
                <a:gd name="connsiteY10" fmla="*/ 301989 h 663129"/>
                <a:gd name="connsiteX11" fmla="*/ 170677 w 238830"/>
                <a:gd name="connsiteY11" fmla="*/ 298814 h 663129"/>
                <a:gd name="connsiteX12" fmla="*/ 142102 w 238830"/>
                <a:gd name="connsiteY12" fmla="*/ 203564 h 663129"/>
                <a:gd name="connsiteX13" fmla="*/ 45264 w 238830"/>
                <a:gd name="connsiteY13" fmla="*/ 36876 h 663129"/>
                <a:gd name="connsiteX14" fmla="*/ 2402 w 238830"/>
                <a:gd name="connsiteY14" fmla="*/ 5126 h 66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30" h="663129">
                  <a:moveTo>
                    <a:pt x="2402" y="5126"/>
                  </a:moveTo>
                  <a:cubicBezTo>
                    <a:pt x="13779" y="18620"/>
                    <a:pt x="89715" y="88735"/>
                    <a:pt x="113527" y="117839"/>
                  </a:cubicBezTo>
                  <a:cubicBezTo>
                    <a:pt x="137339" y="146943"/>
                    <a:pt x="136810" y="156203"/>
                    <a:pt x="145277" y="179751"/>
                  </a:cubicBezTo>
                  <a:cubicBezTo>
                    <a:pt x="153744" y="203299"/>
                    <a:pt x="160888" y="244574"/>
                    <a:pt x="164327" y="259126"/>
                  </a:cubicBezTo>
                  <a:cubicBezTo>
                    <a:pt x="167766" y="273678"/>
                    <a:pt x="154008" y="235579"/>
                    <a:pt x="165914" y="267064"/>
                  </a:cubicBezTo>
                  <a:cubicBezTo>
                    <a:pt x="177820" y="298549"/>
                    <a:pt x="225710" y="395652"/>
                    <a:pt x="235764" y="448039"/>
                  </a:cubicBezTo>
                  <a:cubicBezTo>
                    <a:pt x="245818" y="500427"/>
                    <a:pt x="228091" y="545670"/>
                    <a:pt x="226239" y="581389"/>
                  </a:cubicBezTo>
                  <a:cubicBezTo>
                    <a:pt x="224387" y="617108"/>
                    <a:pt x="225975" y="657324"/>
                    <a:pt x="224652" y="662351"/>
                  </a:cubicBezTo>
                  <a:cubicBezTo>
                    <a:pt x="223329" y="667378"/>
                    <a:pt x="225446" y="647799"/>
                    <a:pt x="218302" y="611551"/>
                  </a:cubicBezTo>
                  <a:cubicBezTo>
                    <a:pt x="211158" y="575303"/>
                    <a:pt x="189462" y="496458"/>
                    <a:pt x="181789" y="444864"/>
                  </a:cubicBezTo>
                  <a:cubicBezTo>
                    <a:pt x="174116" y="393270"/>
                    <a:pt x="174116" y="326331"/>
                    <a:pt x="172264" y="301989"/>
                  </a:cubicBezTo>
                  <a:cubicBezTo>
                    <a:pt x="170412" y="277647"/>
                    <a:pt x="175704" y="315218"/>
                    <a:pt x="170677" y="298814"/>
                  </a:cubicBezTo>
                  <a:cubicBezTo>
                    <a:pt x="165650" y="282410"/>
                    <a:pt x="163004" y="247220"/>
                    <a:pt x="142102" y="203564"/>
                  </a:cubicBezTo>
                  <a:cubicBezTo>
                    <a:pt x="121200" y="159908"/>
                    <a:pt x="68018" y="68097"/>
                    <a:pt x="45264" y="36876"/>
                  </a:cubicBezTo>
                  <a:cubicBezTo>
                    <a:pt x="22510" y="5655"/>
                    <a:pt x="-8975" y="-8368"/>
                    <a:pt x="2402" y="512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フリーフォーム: 図形 713">
              <a:extLst>
                <a:ext uri="{FF2B5EF4-FFF2-40B4-BE49-F238E27FC236}">
                  <a16:creationId xmlns:a16="http://schemas.microsoft.com/office/drawing/2014/main" id="{B60E6E49-9048-49BF-8FDA-01B8B5A83640}"/>
                </a:ext>
              </a:extLst>
            </p:cNvPr>
            <p:cNvSpPr/>
            <p:nvPr/>
          </p:nvSpPr>
          <p:spPr>
            <a:xfrm>
              <a:off x="1590547" y="5408719"/>
              <a:ext cx="26130" cy="369834"/>
            </a:xfrm>
            <a:custGeom>
              <a:avLst/>
              <a:gdLst>
                <a:gd name="connsiteX0" fmla="*/ 23941 w 26130"/>
                <a:gd name="connsiteY0" fmla="*/ 4656 h 369834"/>
                <a:gd name="connsiteX1" fmla="*/ 6478 w 26130"/>
                <a:gd name="connsiteY1" fmla="*/ 174519 h 369834"/>
                <a:gd name="connsiteX2" fmla="*/ 19178 w 26130"/>
                <a:gd name="connsiteY2" fmla="*/ 277706 h 369834"/>
                <a:gd name="connsiteX3" fmla="*/ 128 w 26130"/>
                <a:gd name="connsiteY3" fmla="*/ 369781 h 369834"/>
                <a:gd name="connsiteX4" fmla="*/ 11241 w 26130"/>
                <a:gd name="connsiteY4" fmla="*/ 265006 h 369834"/>
                <a:gd name="connsiteX5" fmla="*/ 19178 w 26130"/>
                <a:gd name="connsiteY5" fmla="*/ 193569 h 369834"/>
                <a:gd name="connsiteX6" fmla="*/ 25528 w 26130"/>
                <a:gd name="connsiteY6" fmla="*/ 58631 h 369834"/>
                <a:gd name="connsiteX7" fmla="*/ 23941 w 26130"/>
                <a:gd name="connsiteY7" fmla="*/ 4656 h 36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0" h="369834">
                  <a:moveTo>
                    <a:pt x="23941" y="4656"/>
                  </a:moveTo>
                  <a:cubicBezTo>
                    <a:pt x="20766" y="23971"/>
                    <a:pt x="7272" y="129011"/>
                    <a:pt x="6478" y="174519"/>
                  </a:cubicBezTo>
                  <a:cubicBezTo>
                    <a:pt x="5684" y="220027"/>
                    <a:pt x="20236" y="245162"/>
                    <a:pt x="19178" y="277706"/>
                  </a:cubicBezTo>
                  <a:cubicBezTo>
                    <a:pt x="18120" y="310250"/>
                    <a:pt x="1451" y="371898"/>
                    <a:pt x="128" y="369781"/>
                  </a:cubicBezTo>
                  <a:cubicBezTo>
                    <a:pt x="-1195" y="367664"/>
                    <a:pt x="8066" y="294375"/>
                    <a:pt x="11241" y="265006"/>
                  </a:cubicBezTo>
                  <a:cubicBezTo>
                    <a:pt x="14416" y="235637"/>
                    <a:pt x="16797" y="227965"/>
                    <a:pt x="19178" y="193569"/>
                  </a:cubicBezTo>
                  <a:cubicBezTo>
                    <a:pt x="21559" y="159173"/>
                    <a:pt x="24999" y="86677"/>
                    <a:pt x="25528" y="58631"/>
                  </a:cubicBezTo>
                  <a:cubicBezTo>
                    <a:pt x="26057" y="30585"/>
                    <a:pt x="27116" y="-14659"/>
                    <a:pt x="23941" y="465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5" name="フリーフォーム: 図形 714">
              <a:extLst>
                <a:ext uri="{FF2B5EF4-FFF2-40B4-BE49-F238E27FC236}">
                  <a16:creationId xmlns:a16="http://schemas.microsoft.com/office/drawing/2014/main" id="{60B4D18F-4CD3-4A98-BA3D-311922BF5B51}"/>
                </a:ext>
              </a:extLst>
            </p:cNvPr>
            <p:cNvSpPr/>
            <p:nvPr/>
          </p:nvSpPr>
          <p:spPr>
            <a:xfrm>
              <a:off x="903068" y="4699678"/>
              <a:ext cx="560672" cy="562615"/>
            </a:xfrm>
            <a:custGeom>
              <a:avLst/>
              <a:gdLst>
                <a:gd name="connsiteX0" fmla="*/ 220 w 560672"/>
                <a:gd name="connsiteY0" fmla="*/ 910 h 562615"/>
                <a:gd name="connsiteX1" fmla="*/ 135157 w 560672"/>
                <a:gd name="connsiteY1" fmla="*/ 88222 h 562615"/>
                <a:gd name="connsiteX2" fmla="*/ 116107 w 560672"/>
                <a:gd name="connsiteY2" fmla="*/ 78697 h 562615"/>
                <a:gd name="connsiteX3" fmla="*/ 357407 w 560672"/>
                <a:gd name="connsiteY3" fmla="*/ 326347 h 562615"/>
                <a:gd name="connsiteX4" fmla="*/ 309782 w 560672"/>
                <a:gd name="connsiteY4" fmla="*/ 291422 h 562615"/>
                <a:gd name="connsiteX5" fmla="*/ 428845 w 560672"/>
                <a:gd name="connsiteY5" fmla="*/ 404135 h 562615"/>
                <a:gd name="connsiteX6" fmla="*/ 505045 w 560672"/>
                <a:gd name="connsiteY6" fmla="*/ 489860 h 562615"/>
                <a:gd name="connsiteX7" fmla="*/ 559020 w 560672"/>
                <a:gd name="connsiteY7" fmla="*/ 561297 h 562615"/>
                <a:gd name="connsiteX8" fmla="*/ 441545 w 560672"/>
                <a:gd name="connsiteY8" fmla="*/ 426360 h 562615"/>
                <a:gd name="connsiteX9" fmla="*/ 171670 w 560672"/>
                <a:gd name="connsiteY9" fmla="*/ 151722 h 562615"/>
                <a:gd name="connsiteX10" fmla="*/ 220 w 560672"/>
                <a:gd name="connsiteY10" fmla="*/ 910 h 56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672" h="562615">
                  <a:moveTo>
                    <a:pt x="220" y="910"/>
                  </a:moveTo>
                  <a:cubicBezTo>
                    <a:pt x="-5865" y="-9673"/>
                    <a:pt x="115843" y="75258"/>
                    <a:pt x="135157" y="88222"/>
                  </a:cubicBezTo>
                  <a:cubicBezTo>
                    <a:pt x="154472" y="101187"/>
                    <a:pt x="79065" y="39010"/>
                    <a:pt x="116107" y="78697"/>
                  </a:cubicBezTo>
                  <a:cubicBezTo>
                    <a:pt x="153149" y="118385"/>
                    <a:pt x="325128" y="290893"/>
                    <a:pt x="357407" y="326347"/>
                  </a:cubicBezTo>
                  <a:cubicBezTo>
                    <a:pt x="389686" y="361801"/>
                    <a:pt x="297876" y="278457"/>
                    <a:pt x="309782" y="291422"/>
                  </a:cubicBezTo>
                  <a:cubicBezTo>
                    <a:pt x="321688" y="304387"/>
                    <a:pt x="396301" y="371062"/>
                    <a:pt x="428845" y="404135"/>
                  </a:cubicBezTo>
                  <a:cubicBezTo>
                    <a:pt x="461389" y="437208"/>
                    <a:pt x="483349" y="463666"/>
                    <a:pt x="505045" y="489860"/>
                  </a:cubicBezTo>
                  <a:cubicBezTo>
                    <a:pt x="526741" y="516054"/>
                    <a:pt x="569603" y="571880"/>
                    <a:pt x="559020" y="561297"/>
                  </a:cubicBezTo>
                  <a:cubicBezTo>
                    <a:pt x="548437" y="550714"/>
                    <a:pt x="506103" y="494622"/>
                    <a:pt x="441545" y="426360"/>
                  </a:cubicBezTo>
                  <a:cubicBezTo>
                    <a:pt x="376987" y="358098"/>
                    <a:pt x="243637" y="222366"/>
                    <a:pt x="171670" y="151722"/>
                  </a:cubicBezTo>
                  <a:cubicBezTo>
                    <a:pt x="99703" y="81078"/>
                    <a:pt x="6305" y="11493"/>
                    <a:pt x="220" y="91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フリーフォーム: 図形 715">
              <a:extLst>
                <a:ext uri="{FF2B5EF4-FFF2-40B4-BE49-F238E27FC236}">
                  <a16:creationId xmlns:a16="http://schemas.microsoft.com/office/drawing/2014/main" id="{7A7C5BD3-76BA-405D-BB9C-6FDC738ED83B}"/>
                </a:ext>
              </a:extLst>
            </p:cNvPr>
            <p:cNvSpPr/>
            <p:nvPr/>
          </p:nvSpPr>
          <p:spPr>
            <a:xfrm>
              <a:off x="832665" y="4675153"/>
              <a:ext cx="614291" cy="528727"/>
            </a:xfrm>
            <a:custGeom>
              <a:avLst/>
              <a:gdLst>
                <a:gd name="connsiteX0" fmla="*/ 3948 w 614291"/>
                <a:gd name="connsiteY0" fmla="*/ 35 h 528727"/>
                <a:gd name="connsiteX1" fmla="*/ 167460 w 614291"/>
                <a:gd name="connsiteY1" fmla="*/ 46072 h 528727"/>
                <a:gd name="connsiteX2" fmla="*/ 165873 w 614291"/>
                <a:gd name="connsiteY2" fmla="*/ 52422 h 528727"/>
                <a:gd name="connsiteX3" fmla="*/ 237310 w 614291"/>
                <a:gd name="connsiteY3" fmla="*/ 125447 h 528727"/>
                <a:gd name="connsiteX4" fmla="*/ 326210 w 614291"/>
                <a:gd name="connsiteY4" fmla="*/ 236572 h 528727"/>
                <a:gd name="connsiteX5" fmla="*/ 345260 w 614291"/>
                <a:gd name="connsiteY5" fmla="*/ 239747 h 528727"/>
                <a:gd name="connsiteX6" fmla="*/ 481785 w 614291"/>
                <a:gd name="connsiteY6" fmla="*/ 395322 h 528727"/>
                <a:gd name="connsiteX7" fmla="*/ 530998 w 614291"/>
                <a:gd name="connsiteY7" fmla="*/ 433422 h 528727"/>
                <a:gd name="connsiteX8" fmla="*/ 613548 w 614291"/>
                <a:gd name="connsiteY8" fmla="*/ 528672 h 528727"/>
                <a:gd name="connsiteX9" fmla="*/ 546873 w 614291"/>
                <a:gd name="connsiteY9" fmla="*/ 419135 h 528727"/>
                <a:gd name="connsiteX10" fmla="*/ 202385 w 614291"/>
                <a:gd name="connsiteY10" fmla="*/ 100047 h 528727"/>
                <a:gd name="connsiteX11" fmla="*/ 89673 w 614291"/>
                <a:gd name="connsiteY11" fmla="*/ 25435 h 528727"/>
                <a:gd name="connsiteX12" fmla="*/ 62685 w 614291"/>
                <a:gd name="connsiteY12" fmla="*/ 39722 h 528727"/>
                <a:gd name="connsiteX13" fmla="*/ 49985 w 614291"/>
                <a:gd name="connsiteY13" fmla="*/ 38135 h 528727"/>
                <a:gd name="connsiteX14" fmla="*/ 3948 w 614291"/>
                <a:gd name="connsiteY14" fmla="*/ 35 h 52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4291" h="528727">
                  <a:moveTo>
                    <a:pt x="3948" y="35"/>
                  </a:moveTo>
                  <a:cubicBezTo>
                    <a:pt x="23527" y="1358"/>
                    <a:pt x="140473" y="37341"/>
                    <a:pt x="167460" y="46072"/>
                  </a:cubicBezTo>
                  <a:cubicBezTo>
                    <a:pt x="194448" y="54803"/>
                    <a:pt x="154231" y="39193"/>
                    <a:pt x="165873" y="52422"/>
                  </a:cubicBezTo>
                  <a:cubicBezTo>
                    <a:pt x="177515" y="65651"/>
                    <a:pt x="210587" y="94755"/>
                    <a:pt x="237310" y="125447"/>
                  </a:cubicBezTo>
                  <a:cubicBezTo>
                    <a:pt x="264033" y="156139"/>
                    <a:pt x="308218" y="217522"/>
                    <a:pt x="326210" y="236572"/>
                  </a:cubicBezTo>
                  <a:cubicBezTo>
                    <a:pt x="344202" y="255622"/>
                    <a:pt x="319331" y="213289"/>
                    <a:pt x="345260" y="239747"/>
                  </a:cubicBezTo>
                  <a:cubicBezTo>
                    <a:pt x="371189" y="266205"/>
                    <a:pt x="450829" y="363043"/>
                    <a:pt x="481785" y="395322"/>
                  </a:cubicBezTo>
                  <a:cubicBezTo>
                    <a:pt x="512741" y="427601"/>
                    <a:pt x="509038" y="411197"/>
                    <a:pt x="530998" y="433422"/>
                  </a:cubicBezTo>
                  <a:cubicBezTo>
                    <a:pt x="552958" y="455647"/>
                    <a:pt x="610902" y="531053"/>
                    <a:pt x="613548" y="528672"/>
                  </a:cubicBezTo>
                  <a:cubicBezTo>
                    <a:pt x="616194" y="526291"/>
                    <a:pt x="615400" y="490572"/>
                    <a:pt x="546873" y="419135"/>
                  </a:cubicBezTo>
                  <a:cubicBezTo>
                    <a:pt x="478346" y="347698"/>
                    <a:pt x="278585" y="165664"/>
                    <a:pt x="202385" y="100047"/>
                  </a:cubicBezTo>
                  <a:cubicBezTo>
                    <a:pt x="126185" y="34430"/>
                    <a:pt x="112956" y="35489"/>
                    <a:pt x="89673" y="25435"/>
                  </a:cubicBezTo>
                  <a:cubicBezTo>
                    <a:pt x="66390" y="15381"/>
                    <a:pt x="69300" y="37605"/>
                    <a:pt x="62685" y="39722"/>
                  </a:cubicBezTo>
                  <a:cubicBezTo>
                    <a:pt x="56070" y="41839"/>
                    <a:pt x="56335" y="41045"/>
                    <a:pt x="49985" y="38135"/>
                  </a:cubicBezTo>
                  <a:cubicBezTo>
                    <a:pt x="43635" y="35225"/>
                    <a:pt x="-15631" y="-1288"/>
                    <a:pt x="3948" y="3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フリーフォーム: 図形 716">
              <a:extLst>
                <a:ext uri="{FF2B5EF4-FFF2-40B4-BE49-F238E27FC236}">
                  <a16:creationId xmlns:a16="http://schemas.microsoft.com/office/drawing/2014/main" id="{DB4F81C7-BCF8-4701-8468-9F01B1C4FD7E}"/>
                </a:ext>
              </a:extLst>
            </p:cNvPr>
            <p:cNvSpPr/>
            <p:nvPr/>
          </p:nvSpPr>
          <p:spPr>
            <a:xfrm>
              <a:off x="1449185" y="5236052"/>
              <a:ext cx="144719" cy="619304"/>
            </a:xfrm>
            <a:custGeom>
              <a:avLst/>
              <a:gdLst>
                <a:gd name="connsiteX0" fmla="*/ 1790 w 144719"/>
                <a:gd name="connsiteY0" fmla="*/ 2698 h 619304"/>
                <a:gd name="connsiteX1" fmla="*/ 43065 w 144719"/>
                <a:gd name="connsiteY1" fmla="*/ 293211 h 619304"/>
                <a:gd name="connsiteX2" fmla="*/ 20840 w 144719"/>
                <a:gd name="connsiteY2" fmla="*/ 136048 h 619304"/>
                <a:gd name="connsiteX3" fmla="*/ 35128 w 144719"/>
                <a:gd name="connsiteY3" fmla="*/ 210661 h 619304"/>
                <a:gd name="connsiteX4" fmla="*/ 76403 w 144719"/>
                <a:gd name="connsiteY4" fmla="*/ 413861 h 619304"/>
                <a:gd name="connsiteX5" fmla="*/ 138315 w 144719"/>
                <a:gd name="connsiteY5" fmla="*/ 610711 h 619304"/>
                <a:gd name="connsiteX6" fmla="*/ 130378 w 144719"/>
                <a:gd name="connsiteY6" fmla="*/ 545623 h 619304"/>
                <a:gd name="connsiteX7" fmla="*/ 28778 w 144719"/>
                <a:gd name="connsiteY7" fmla="*/ 205898 h 619304"/>
                <a:gd name="connsiteX8" fmla="*/ 8140 w 144719"/>
                <a:gd name="connsiteY8" fmla="*/ 151923 h 619304"/>
                <a:gd name="connsiteX9" fmla="*/ 1790 w 144719"/>
                <a:gd name="connsiteY9" fmla="*/ 2698 h 61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719" h="619304">
                  <a:moveTo>
                    <a:pt x="1790" y="2698"/>
                  </a:moveTo>
                  <a:cubicBezTo>
                    <a:pt x="7611" y="26246"/>
                    <a:pt x="39890" y="270986"/>
                    <a:pt x="43065" y="293211"/>
                  </a:cubicBezTo>
                  <a:cubicBezTo>
                    <a:pt x="46240" y="315436"/>
                    <a:pt x="22163" y="149806"/>
                    <a:pt x="20840" y="136048"/>
                  </a:cubicBezTo>
                  <a:cubicBezTo>
                    <a:pt x="19517" y="122290"/>
                    <a:pt x="25868" y="164359"/>
                    <a:pt x="35128" y="210661"/>
                  </a:cubicBezTo>
                  <a:cubicBezTo>
                    <a:pt x="44388" y="256963"/>
                    <a:pt x="59205" y="347186"/>
                    <a:pt x="76403" y="413861"/>
                  </a:cubicBezTo>
                  <a:cubicBezTo>
                    <a:pt x="93601" y="480536"/>
                    <a:pt x="129319" y="588751"/>
                    <a:pt x="138315" y="610711"/>
                  </a:cubicBezTo>
                  <a:cubicBezTo>
                    <a:pt x="147311" y="632671"/>
                    <a:pt x="148634" y="613092"/>
                    <a:pt x="130378" y="545623"/>
                  </a:cubicBezTo>
                  <a:cubicBezTo>
                    <a:pt x="112122" y="478154"/>
                    <a:pt x="49151" y="271515"/>
                    <a:pt x="28778" y="205898"/>
                  </a:cubicBezTo>
                  <a:cubicBezTo>
                    <a:pt x="8405" y="140281"/>
                    <a:pt x="10257" y="187377"/>
                    <a:pt x="8140" y="151923"/>
                  </a:cubicBezTo>
                  <a:cubicBezTo>
                    <a:pt x="6023" y="116469"/>
                    <a:pt x="-4031" y="-20850"/>
                    <a:pt x="1790" y="269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8" name="フリーフォーム: 図形 717">
              <a:extLst>
                <a:ext uri="{FF2B5EF4-FFF2-40B4-BE49-F238E27FC236}">
                  <a16:creationId xmlns:a16="http://schemas.microsoft.com/office/drawing/2014/main" id="{890C7B65-8E5B-467C-89FC-3939A23DAAEF}"/>
                </a:ext>
              </a:extLst>
            </p:cNvPr>
            <p:cNvSpPr/>
            <p:nvPr/>
          </p:nvSpPr>
          <p:spPr>
            <a:xfrm>
              <a:off x="1437979" y="5813033"/>
              <a:ext cx="303555" cy="125930"/>
            </a:xfrm>
            <a:custGeom>
              <a:avLst/>
              <a:gdLst>
                <a:gd name="connsiteX0" fmla="*/ 109834 w 303555"/>
                <a:gd name="connsiteY0" fmla="*/ 392 h 125930"/>
                <a:gd name="connsiteX1" fmla="*/ 276521 w 303555"/>
                <a:gd name="connsiteY1" fmla="*/ 68655 h 125930"/>
                <a:gd name="connsiteX2" fmla="*/ 211434 w 303555"/>
                <a:gd name="connsiteY2" fmla="*/ 54367 h 125930"/>
                <a:gd name="connsiteX3" fmla="*/ 303509 w 303555"/>
                <a:gd name="connsiteY3" fmla="*/ 103580 h 125930"/>
                <a:gd name="connsiteX4" fmla="*/ 197146 w 303555"/>
                <a:gd name="connsiteY4" fmla="*/ 71830 h 125930"/>
                <a:gd name="connsiteX5" fmla="*/ 247946 w 303555"/>
                <a:gd name="connsiteY5" fmla="*/ 114692 h 125930"/>
                <a:gd name="connsiteX6" fmla="*/ 187621 w 303555"/>
                <a:gd name="connsiteY6" fmla="*/ 111517 h 125930"/>
                <a:gd name="connsiteX7" fmla="*/ 296 w 303555"/>
                <a:gd name="connsiteY7" fmla="*/ 125805 h 125930"/>
                <a:gd name="connsiteX8" fmla="*/ 235246 w 303555"/>
                <a:gd name="connsiteY8" fmla="*/ 101992 h 125930"/>
                <a:gd name="connsiteX9" fmla="*/ 205084 w 303555"/>
                <a:gd name="connsiteY9" fmla="*/ 78180 h 125930"/>
                <a:gd name="connsiteX10" fmla="*/ 165396 w 303555"/>
                <a:gd name="connsiteY10" fmla="*/ 41667 h 125930"/>
                <a:gd name="connsiteX11" fmla="*/ 109834 w 303555"/>
                <a:gd name="connsiteY11" fmla="*/ 392 h 12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555" h="125930">
                  <a:moveTo>
                    <a:pt x="109834" y="392"/>
                  </a:moveTo>
                  <a:cubicBezTo>
                    <a:pt x="128355" y="4890"/>
                    <a:pt x="259588" y="59659"/>
                    <a:pt x="276521" y="68655"/>
                  </a:cubicBezTo>
                  <a:cubicBezTo>
                    <a:pt x="293454" y="77651"/>
                    <a:pt x="206936" y="48546"/>
                    <a:pt x="211434" y="54367"/>
                  </a:cubicBezTo>
                  <a:cubicBezTo>
                    <a:pt x="215932" y="60188"/>
                    <a:pt x="305890" y="100670"/>
                    <a:pt x="303509" y="103580"/>
                  </a:cubicBezTo>
                  <a:cubicBezTo>
                    <a:pt x="301128" y="106490"/>
                    <a:pt x="206406" y="69978"/>
                    <a:pt x="197146" y="71830"/>
                  </a:cubicBezTo>
                  <a:cubicBezTo>
                    <a:pt x="187886" y="73682"/>
                    <a:pt x="249533" y="108078"/>
                    <a:pt x="247946" y="114692"/>
                  </a:cubicBezTo>
                  <a:cubicBezTo>
                    <a:pt x="246359" y="121306"/>
                    <a:pt x="228896" y="109665"/>
                    <a:pt x="187621" y="111517"/>
                  </a:cubicBezTo>
                  <a:cubicBezTo>
                    <a:pt x="146346" y="113369"/>
                    <a:pt x="-7642" y="127393"/>
                    <a:pt x="296" y="125805"/>
                  </a:cubicBezTo>
                  <a:cubicBezTo>
                    <a:pt x="8234" y="124217"/>
                    <a:pt x="201115" y="109930"/>
                    <a:pt x="235246" y="101992"/>
                  </a:cubicBezTo>
                  <a:cubicBezTo>
                    <a:pt x="269377" y="94054"/>
                    <a:pt x="216726" y="88234"/>
                    <a:pt x="205084" y="78180"/>
                  </a:cubicBezTo>
                  <a:cubicBezTo>
                    <a:pt x="193442" y="68126"/>
                    <a:pt x="177831" y="51986"/>
                    <a:pt x="165396" y="41667"/>
                  </a:cubicBezTo>
                  <a:cubicBezTo>
                    <a:pt x="152961" y="31348"/>
                    <a:pt x="91313" y="-4106"/>
                    <a:pt x="109834" y="39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9" name="フリーフォーム: 図形 718">
              <a:extLst>
                <a:ext uri="{FF2B5EF4-FFF2-40B4-BE49-F238E27FC236}">
                  <a16:creationId xmlns:a16="http://schemas.microsoft.com/office/drawing/2014/main" id="{A218B251-4BF6-4CAA-966C-131695A12A0E}"/>
                </a:ext>
              </a:extLst>
            </p:cNvPr>
            <p:cNvSpPr/>
            <p:nvPr/>
          </p:nvSpPr>
          <p:spPr>
            <a:xfrm>
              <a:off x="541462" y="4395590"/>
              <a:ext cx="390906" cy="298135"/>
            </a:xfrm>
            <a:custGeom>
              <a:avLst/>
              <a:gdLst>
                <a:gd name="connsiteX0" fmla="*/ 1463 w 390906"/>
                <a:gd name="connsiteY0" fmla="*/ 198 h 298135"/>
                <a:gd name="connsiteX1" fmla="*/ 52263 w 390906"/>
                <a:gd name="connsiteY1" fmla="*/ 9723 h 298135"/>
                <a:gd name="connsiteX2" fmla="*/ 153863 w 390906"/>
                <a:gd name="connsiteY2" fmla="*/ 44648 h 298135"/>
                <a:gd name="connsiteX3" fmla="*/ 212601 w 390906"/>
                <a:gd name="connsiteY3" fmla="*/ 77985 h 298135"/>
                <a:gd name="connsiteX4" fmla="*/ 218951 w 390906"/>
                <a:gd name="connsiteY4" fmla="*/ 93860 h 298135"/>
                <a:gd name="connsiteX5" fmla="*/ 299913 w 390906"/>
                <a:gd name="connsiteY5" fmla="*/ 163710 h 298135"/>
                <a:gd name="connsiteX6" fmla="*/ 317376 w 390906"/>
                <a:gd name="connsiteY6" fmla="*/ 193873 h 298135"/>
                <a:gd name="connsiteX7" fmla="*/ 326901 w 390906"/>
                <a:gd name="connsiteY7" fmla="*/ 216098 h 298135"/>
                <a:gd name="connsiteX8" fmla="*/ 363413 w 390906"/>
                <a:gd name="connsiteY8" fmla="*/ 255785 h 298135"/>
                <a:gd name="connsiteX9" fmla="*/ 390401 w 390906"/>
                <a:gd name="connsiteY9" fmla="*/ 297060 h 298135"/>
                <a:gd name="connsiteX10" fmla="*/ 339601 w 390906"/>
                <a:gd name="connsiteY10" fmla="*/ 209748 h 298135"/>
                <a:gd name="connsiteX11" fmla="*/ 218951 w 390906"/>
                <a:gd name="connsiteY11" fmla="*/ 76398 h 298135"/>
                <a:gd name="connsiteX12" fmla="*/ 106238 w 390906"/>
                <a:gd name="connsiteY12" fmla="*/ 16073 h 298135"/>
                <a:gd name="connsiteX13" fmla="*/ 1463 w 390906"/>
                <a:gd name="connsiteY13" fmla="*/ 198 h 29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0906" h="298135">
                  <a:moveTo>
                    <a:pt x="1463" y="198"/>
                  </a:moveTo>
                  <a:cubicBezTo>
                    <a:pt x="-7533" y="-860"/>
                    <a:pt x="26863" y="2315"/>
                    <a:pt x="52263" y="9723"/>
                  </a:cubicBezTo>
                  <a:cubicBezTo>
                    <a:pt x="77663" y="17131"/>
                    <a:pt x="127140" y="33271"/>
                    <a:pt x="153863" y="44648"/>
                  </a:cubicBezTo>
                  <a:cubicBezTo>
                    <a:pt x="180586" y="56025"/>
                    <a:pt x="201753" y="69783"/>
                    <a:pt x="212601" y="77985"/>
                  </a:cubicBezTo>
                  <a:cubicBezTo>
                    <a:pt x="223449" y="86187"/>
                    <a:pt x="204399" y="79573"/>
                    <a:pt x="218951" y="93860"/>
                  </a:cubicBezTo>
                  <a:cubicBezTo>
                    <a:pt x="233503" y="108147"/>
                    <a:pt x="283509" y="147041"/>
                    <a:pt x="299913" y="163710"/>
                  </a:cubicBezTo>
                  <a:cubicBezTo>
                    <a:pt x="316317" y="180379"/>
                    <a:pt x="312878" y="185142"/>
                    <a:pt x="317376" y="193873"/>
                  </a:cubicBezTo>
                  <a:cubicBezTo>
                    <a:pt x="321874" y="202604"/>
                    <a:pt x="319228" y="205779"/>
                    <a:pt x="326901" y="216098"/>
                  </a:cubicBezTo>
                  <a:cubicBezTo>
                    <a:pt x="334574" y="226417"/>
                    <a:pt x="352830" y="242291"/>
                    <a:pt x="363413" y="255785"/>
                  </a:cubicBezTo>
                  <a:cubicBezTo>
                    <a:pt x="373996" y="269279"/>
                    <a:pt x="394370" y="304733"/>
                    <a:pt x="390401" y="297060"/>
                  </a:cubicBezTo>
                  <a:cubicBezTo>
                    <a:pt x="386432" y="289387"/>
                    <a:pt x="368176" y="246525"/>
                    <a:pt x="339601" y="209748"/>
                  </a:cubicBezTo>
                  <a:cubicBezTo>
                    <a:pt x="311026" y="172971"/>
                    <a:pt x="257845" y="108677"/>
                    <a:pt x="218951" y="76398"/>
                  </a:cubicBezTo>
                  <a:cubicBezTo>
                    <a:pt x="180057" y="44119"/>
                    <a:pt x="137194" y="27185"/>
                    <a:pt x="106238" y="16073"/>
                  </a:cubicBezTo>
                  <a:cubicBezTo>
                    <a:pt x="75282" y="4961"/>
                    <a:pt x="10459" y="1256"/>
                    <a:pt x="1463" y="19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0" name="フリーフォーム: 図形 719">
              <a:extLst>
                <a:ext uri="{FF2B5EF4-FFF2-40B4-BE49-F238E27FC236}">
                  <a16:creationId xmlns:a16="http://schemas.microsoft.com/office/drawing/2014/main" id="{1C484287-9614-468C-8973-A000994D5B8B}"/>
                </a:ext>
              </a:extLst>
            </p:cNvPr>
            <p:cNvSpPr/>
            <p:nvPr/>
          </p:nvSpPr>
          <p:spPr>
            <a:xfrm>
              <a:off x="706397" y="4443040"/>
              <a:ext cx="181438" cy="237092"/>
            </a:xfrm>
            <a:custGeom>
              <a:avLst/>
              <a:gdLst>
                <a:gd name="connsiteX0" fmla="*/ 41 w 181438"/>
                <a:gd name="connsiteY0" fmla="*/ 373 h 237092"/>
                <a:gd name="connsiteX1" fmla="*/ 98466 w 181438"/>
                <a:gd name="connsiteY1" fmla="*/ 121023 h 237092"/>
                <a:gd name="connsiteX2" fmla="*/ 119103 w 181438"/>
                <a:gd name="connsiteY2" fmla="*/ 119435 h 237092"/>
                <a:gd name="connsiteX3" fmla="*/ 160378 w 181438"/>
                <a:gd name="connsiteY3" fmla="*/ 206748 h 237092"/>
                <a:gd name="connsiteX4" fmla="*/ 181016 w 181438"/>
                <a:gd name="connsiteY4" fmla="*/ 236910 h 237092"/>
                <a:gd name="connsiteX5" fmla="*/ 166728 w 181438"/>
                <a:gd name="connsiteY5" fmla="*/ 195635 h 237092"/>
                <a:gd name="connsiteX6" fmla="*/ 87353 w 181438"/>
                <a:gd name="connsiteY6" fmla="*/ 86098 h 237092"/>
                <a:gd name="connsiteX7" fmla="*/ 41 w 181438"/>
                <a:gd name="connsiteY7" fmla="*/ 373 h 237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438" h="237092">
                  <a:moveTo>
                    <a:pt x="41" y="373"/>
                  </a:moveTo>
                  <a:cubicBezTo>
                    <a:pt x="1893" y="6194"/>
                    <a:pt x="78622" y="101179"/>
                    <a:pt x="98466" y="121023"/>
                  </a:cubicBezTo>
                  <a:cubicBezTo>
                    <a:pt x="118310" y="140867"/>
                    <a:pt x="108784" y="105148"/>
                    <a:pt x="119103" y="119435"/>
                  </a:cubicBezTo>
                  <a:cubicBezTo>
                    <a:pt x="129422" y="133722"/>
                    <a:pt x="150059" y="187169"/>
                    <a:pt x="160378" y="206748"/>
                  </a:cubicBezTo>
                  <a:cubicBezTo>
                    <a:pt x="170697" y="226327"/>
                    <a:pt x="179958" y="238762"/>
                    <a:pt x="181016" y="236910"/>
                  </a:cubicBezTo>
                  <a:cubicBezTo>
                    <a:pt x="182074" y="235058"/>
                    <a:pt x="182338" y="220770"/>
                    <a:pt x="166728" y="195635"/>
                  </a:cubicBezTo>
                  <a:cubicBezTo>
                    <a:pt x="151118" y="170500"/>
                    <a:pt x="115663" y="113879"/>
                    <a:pt x="87353" y="86098"/>
                  </a:cubicBezTo>
                  <a:cubicBezTo>
                    <a:pt x="59043" y="58317"/>
                    <a:pt x="-1811" y="-5448"/>
                    <a:pt x="41" y="37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フリーフォーム: 図形 720">
              <a:extLst>
                <a:ext uri="{FF2B5EF4-FFF2-40B4-BE49-F238E27FC236}">
                  <a16:creationId xmlns:a16="http://schemas.microsoft.com/office/drawing/2014/main" id="{5006E254-64EE-405A-B9C1-30DDB1B72DC8}"/>
                </a:ext>
              </a:extLst>
            </p:cNvPr>
            <p:cNvSpPr/>
            <p:nvPr/>
          </p:nvSpPr>
          <p:spPr>
            <a:xfrm>
              <a:off x="757134" y="4613104"/>
              <a:ext cx="122799" cy="152846"/>
            </a:xfrm>
            <a:custGeom>
              <a:avLst/>
              <a:gdLst>
                <a:gd name="connsiteX0" fmla="*/ 100116 w 122799"/>
                <a:gd name="connsiteY0" fmla="*/ 171 h 152846"/>
                <a:gd name="connsiteX1" fmla="*/ 122341 w 122799"/>
                <a:gd name="connsiteY1" fmla="*/ 92246 h 152846"/>
                <a:gd name="connsiteX2" fmla="*/ 76304 w 122799"/>
                <a:gd name="connsiteY2" fmla="*/ 125584 h 152846"/>
                <a:gd name="connsiteX3" fmla="*/ 104 w 122799"/>
                <a:gd name="connsiteY3" fmla="*/ 152571 h 152846"/>
                <a:gd name="connsiteX4" fmla="*/ 93766 w 122799"/>
                <a:gd name="connsiteY4" fmla="*/ 138284 h 152846"/>
                <a:gd name="connsiteX5" fmla="*/ 103291 w 122799"/>
                <a:gd name="connsiteY5" fmla="*/ 117646 h 152846"/>
                <a:gd name="connsiteX6" fmla="*/ 100116 w 122799"/>
                <a:gd name="connsiteY6" fmla="*/ 171 h 15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799" h="152846">
                  <a:moveTo>
                    <a:pt x="100116" y="171"/>
                  </a:moveTo>
                  <a:cubicBezTo>
                    <a:pt x="103291" y="-4062"/>
                    <a:pt x="126310" y="71344"/>
                    <a:pt x="122341" y="92246"/>
                  </a:cubicBezTo>
                  <a:cubicBezTo>
                    <a:pt x="118372" y="113148"/>
                    <a:pt x="96677" y="115530"/>
                    <a:pt x="76304" y="125584"/>
                  </a:cubicBezTo>
                  <a:cubicBezTo>
                    <a:pt x="55931" y="135638"/>
                    <a:pt x="-2806" y="150454"/>
                    <a:pt x="104" y="152571"/>
                  </a:cubicBezTo>
                  <a:cubicBezTo>
                    <a:pt x="3014" y="154688"/>
                    <a:pt x="76568" y="144105"/>
                    <a:pt x="93766" y="138284"/>
                  </a:cubicBezTo>
                  <a:cubicBezTo>
                    <a:pt x="110964" y="132463"/>
                    <a:pt x="101439" y="139342"/>
                    <a:pt x="103291" y="117646"/>
                  </a:cubicBezTo>
                  <a:cubicBezTo>
                    <a:pt x="105143" y="95950"/>
                    <a:pt x="96941" y="4404"/>
                    <a:pt x="100116" y="17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2" name="フリーフォーム: 図形 721">
              <a:extLst>
                <a:ext uri="{FF2B5EF4-FFF2-40B4-BE49-F238E27FC236}">
                  <a16:creationId xmlns:a16="http://schemas.microsoft.com/office/drawing/2014/main" id="{A185ACF4-6166-4138-9878-E1DDF91A9A6A}"/>
                </a:ext>
              </a:extLst>
            </p:cNvPr>
            <p:cNvSpPr/>
            <p:nvPr/>
          </p:nvSpPr>
          <p:spPr>
            <a:xfrm>
              <a:off x="1413957" y="5479892"/>
              <a:ext cx="162900" cy="446570"/>
            </a:xfrm>
            <a:custGeom>
              <a:avLst/>
              <a:gdLst>
                <a:gd name="connsiteX0" fmla="*/ 57656 w 162900"/>
                <a:gd name="connsiteY0" fmla="*/ 158 h 446570"/>
                <a:gd name="connsiteX1" fmla="*/ 127506 w 162900"/>
                <a:gd name="connsiteY1" fmla="*/ 347821 h 446570"/>
                <a:gd name="connsiteX2" fmla="*/ 94168 w 162900"/>
                <a:gd name="connsiteY2" fmla="*/ 416083 h 446570"/>
                <a:gd name="connsiteX3" fmla="*/ 41781 w 162900"/>
                <a:gd name="connsiteY3" fmla="*/ 438308 h 446570"/>
                <a:gd name="connsiteX4" fmla="*/ 5268 w 162900"/>
                <a:gd name="connsiteY4" fmla="*/ 446246 h 446570"/>
                <a:gd name="connsiteX5" fmla="*/ 160843 w 162900"/>
                <a:gd name="connsiteY5" fmla="*/ 428783 h 446570"/>
                <a:gd name="connsiteX6" fmla="*/ 95756 w 162900"/>
                <a:gd name="connsiteY6" fmla="*/ 420846 h 446570"/>
                <a:gd name="connsiteX7" fmla="*/ 114806 w 162900"/>
                <a:gd name="connsiteY7" fmla="*/ 365283 h 446570"/>
                <a:gd name="connsiteX8" fmla="*/ 100518 w 162900"/>
                <a:gd name="connsiteY8" fmla="*/ 303371 h 446570"/>
                <a:gd name="connsiteX9" fmla="*/ 57656 w 162900"/>
                <a:gd name="connsiteY9" fmla="*/ 158 h 44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900" h="446570">
                  <a:moveTo>
                    <a:pt x="57656" y="158"/>
                  </a:moveTo>
                  <a:cubicBezTo>
                    <a:pt x="62154" y="7566"/>
                    <a:pt x="121421" y="278500"/>
                    <a:pt x="127506" y="347821"/>
                  </a:cubicBezTo>
                  <a:cubicBezTo>
                    <a:pt x="133591" y="417142"/>
                    <a:pt x="108456" y="401002"/>
                    <a:pt x="94168" y="416083"/>
                  </a:cubicBezTo>
                  <a:cubicBezTo>
                    <a:pt x="79881" y="431164"/>
                    <a:pt x="56597" y="433281"/>
                    <a:pt x="41781" y="438308"/>
                  </a:cubicBezTo>
                  <a:cubicBezTo>
                    <a:pt x="26965" y="443335"/>
                    <a:pt x="-14576" y="447834"/>
                    <a:pt x="5268" y="446246"/>
                  </a:cubicBezTo>
                  <a:cubicBezTo>
                    <a:pt x="25112" y="444659"/>
                    <a:pt x="145762" y="433016"/>
                    <a:pt x="160843" y="428783"/>
                  </a:cubicBezTo>
                  <a:cubicBezTo>
                    <a:pt x="175924" y="424550"/>
                    <a:pt x="103429" y="431429"/>
                    <a:pt x="95756" y="420846"/>
                  </a:cubicBezTo>
                  <a:cubicBezTo>
                    <a:pt x="88083" y="410263"/>
                    <a:pt x="114012" y="384862"/>
                    <a:pt x="114806" y="365283"/>
                  </a:cubicBezTo>
                  <a:cubicBezTo>
                    <a:pt x="115600" y="345704"/>
                    <a:pt x="110043" y="358933"/>
                    <a:pt x="100518" y="303371"/>
                  </a:cubicBezTo>
                  <a:cubicBezTo>
                    <a:pt x="90993" y="247809"/>
                    <a:pt x="53158" y="-7250"/>
                    <a:pt x="57656" y="15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フリーフォーム: 図形 722">
              <a:extLst>
                <a:ext uri="{FF2B5EF4-FFF2-40B4-BE49-F238E27FC236}">
                  <a16:creationId xmlns:a16="http://schemas.microsoft.com/office/drawing/2014/main" id="{400A0590-8864-4853-9475-6FE68AF15B57}"/>
                </a:ext>
              </a:extLst>
            </p:cNvPr>
            <p:cNvSpPr/>
            <p:nvPr/>
          </p:nvSpPr>
          <p:spPr>
            <a:xfrm>
              <a:off x="1412037" y="5356039"/>
              <a:ext cx="85676" cy="554619"/>
            </a:xfrm>
            <a:custGeom>
              <a:avLst/>
              <a:gdLst>
                <a:gd name="connsiteX0" fmla="*/ 11951 w 85676"/>
                <a:gd name="connsiteY0" fmla="*/ 186 h 554619"/>
                <a:gd name="connsiteX1" fmla="*/ 4013 w 85676"/>
                <a:gd name="connsiteY1" fmla="*/ 209736 h 554619"/>
                <a:gd name="connsiteX2" fmla="*/ 84976 w 85676"/>
                <a:gd name="connsiteY2" fmla="*/ 433574 h 554619"/>
                <a:gd name="connsiteX3" fmla="*/ 45288 w 85676"/>
                <a:gd name="connsiteY3" fmla="*/ 554224 h 554619"/>
                <a:gd name="connsiteX4" fmla="*/ 81801 w 85676"/>
                <a:gd name="connsiteY4" fmla="*/ 468499 h 554619"/>
                <a:gd name="connsiteX5" fmla="*/ 59576 w 85676"/>
                <a:gd name="connsiteY5" fmla="*/ 363724 h 554619"/>
                <a:gd name="connsiteX6" fmla="*/ 8776 w 85676"/>
                <a:gd name="connsiteY6" fmla="*/ 230374 h 554619"/>
                <a:gd name="connsiteX7" fmla="*/ 8776 w 85676"/>
                <a:gd name="connsiteY7" fmla="*/ 173224 h 554619"/>
                <a:gd name="connsiteX8" fmla="*/ 11951 w 85676"/>
                <a:gd name="connsiteY8" fmla="*/ 186 h 55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676" h="554619">
                  <a:moveTo>
                    <a:pt x="11951" y="186"/>
                  </a:moveTo>
                  <a:cubicBezTo>
                    <a:pt x="11157" y="6271"/>
                    <a:pt x="-8158" y="137505"/>
                    <a:pt x="4013" y="209736"/>
                  </a:cubicBezTo>
                  <a:cubicBezTo>
                    <a:pt x="16184" y="281967"/>
                    <a:pt x="78097" y="376159"/>
                    <a:pt x="84976" y="433574"/>
                  </a:cubicBezTo>
                  <a:cubicBezTo>
                    <a:pt x="91855" y="490989"/>
                    <a:pt x="45817" y="548403"/>
                    <a:pt x="45288" y="554224"/>
                  </a:cubicBezTo>
                  <a:cubicBezTo>
                    <a:pt x="44759" y="560045"/>
                    <a:pt x="79420" y="500249"/>
                    <a:pt x="81801" y="468499"/>
                  </a:cubicBezTo>
                  <a:cubicBezTo>
                    <a:pt x="84182" y="436749"/>
                    <a:pt x="71747" y="403411"/>
                    <a:pt x="59576" y="363724"/>
                  </a:cubicBezTo>
                  <a:cubicBezTo>
                    <a:pt x="47405" y="324037"/>
                    <a:pt x="17243" y="262124"/>
                    <a:pt x="8776" y="230374"/>
                  </a:cubicBezTo>
                  <a:cubicBezTo>
                    <a:pt x="309" y="198624"/>
                    <a:pt x="5601" y="207355"/>
                    <a:pt x="8776" y="173224"/>
                  </a:cubicBezTo>
                  <a:cubicBezTo>
                    <a:pt x="11951" y="139093"/>
                    <a:pt x="12745" y="-5899"/>
                    <a:pt x="11951" y="1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フリーフォーム: 図形 723">
              <a:extLst>
                <a:ext uri="{FF2B5EF4-FFF2-40B4-BE49-F238E27FC236}">
                  <a16:creationId xmlns:a16="http://schemas.microsoft.com/office/drawing/2014/main" id="{7E45D8D4-637C-4CB2-BDC6-A9F4DC68611B}"/>
                </a:ext>
              </a:extLst>
            </p:cNvPr>
            <p:cNvSpPr/>
            <p:nvPr/>
          </p:nvSpPr>
          <p:spPr>
            <a:xfrm>
              <a:off x="301603" y="4392611"/>
              <a:ext cx="236564" cy="634863"/>
            </a:xfrm>
            <a:custGeom>
              <a:avLst/>
              <a:gdLst>
                <a:gd name="connsiteX0" fmla="*/ 236560 w 236564"/>
                <a:gd name="connsiteY0" fmla="*/ 2 h 634863"/>
                <a:gd name="connsiteX1" fmla="*/ 88922 w 236564"/>
                <a:gd name="connsiteY1" fmla="*/ 114302 h 634863"/>
                <a:gd name="connsiteX2" fmla="*/ 65110 w 236564"/>
                <a:gd name="connsiteY2" fmla="*/ 160339 h 634863"/>
                <a:gd name="connsiteX3" fmla="*/ 1610 w 236564"/>
                <a:gd name="connsiteY3" fmla="*/ 441327 h 634863"/>
                <a:gd name="connsiteX4" fmla="*/ 25422 w 236564"/>
                <a:gd name="connsiteY4" fmla="*/ 206377 h 634863"/>
                <a:gd name="connsiteX5" fmla="*/ 22 w 236564"/>
                <a:gd name="connsiteY5" fmla="*/ 358777 h 634863"/>
                <a:gd name="connsiteX6" fmla="*/ 20660 w 236564"/>
                <a:gd name="connsiteY6" fmla="*/ 631827 h 634863"/>
                <a:gd name="connsiteX7" fmla="*/ 3197 w 236564"/>
                <a:gd name="connsiteY7" fmla="*/ 482602 h 634863"/>
                <a:gd name="connsiteX8" fmla="*/ 65110 w 236564"/>
                <a:gd name="connsiteY8" fmla="*/ 142877 h 634863"/>
                <a:gd name="connsiteX9" fmla="*/ 93685 w 236564"/>
                <a:gd name="connsiteY9" fmla="*/ 111127 h 634863"/>
                <a:gd name="connsiteX10" fmla="*/ 236560 w 236564"/>
                <a:gd name="connsiteY10" fmla="*/ 2 h 63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564" h="634863">
                  <a:moveTo>
                    <a:pt x="236560" y="2"/>
                  </a:moveTo>
                  <a:cubicBezTo>
                    <a:pt x="235766" y="531"/>
                    <a:pt x="117497" y="87579"/>
                    <a:pt x="88922" y="114302"/>
                  </a:cubicBezTo>
                  <a:cubicBezTo>
                    <a:pt x="60347" y="141025"/>
                    <a:pt x="79662" y="105835"/>
                    <a:pt x="65110" y="160339"/>
                  </a:cubicBezTo>
                  <a:cubicBezTo>
                    <a:pt x="50558" y="214843"/>
                    <a:pt x="8225" y="433654"/>
                    <a:pt x="1610" y="441327"/>
                  </a:cubicBezTo>
                  <a:cubicBezTo>
                    <a:pt x="-5005" y="449000"/>
                    <a:pt x="25687" y="220135"/>
                    <a:pt x="25422" y="206377"/>
                  </a:cubicBezTo>
                  <a:cubicBezTo>
                    <a:pt x="25157" y="192619"/>
                    <a:pt x="816" y="287869"/>
                    <a:pt x="22" y="358777"/>
                  </a:cubicBezTo>
                  <a:cubicBezTo>
                    <a:pt x="-772" y="429685"/>
                    <a:pt x="20131" y="611190"/>
                    <a:pt x="20660" y="631827"/>
                  </a:cubicBezTo>
                  <a:cubicBezTo>
                    <a:pt x="21189" y="652464"/>
                    <a:pt x="-4211" y="564094"/>
                    <a:pt x="3197" y="482602"/>
                  </a:cubicBezTo>
                  <a:cubicBezTo>
                    <a:pt x="10605" y="401110"/>
                    <a:pt x="50029" y="204789"/>
                    <a:pt x="65110" y="142877"/>
                  </a:cubicBezTo>
                  <a:cubicBezTo>
                    <a:pt x="80191" y="80965"/>
                    <a:pt x="65904" y="135469"/>
                    <a:pt x="93685" y="111127"/>
                  </a:cubicBezTo>
                  <a:cubicBezTo>
                    <a:pt x="121466" y="86785"/>
                    <a:pt x="237354" y="-527"/>
                    <a:pt x="236560" y="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フリーフォーム: 図形 724">
              <a:extLst>
                <a:ext uri="{FF2B5EF4-FFF2-40B4-BE49-F238E27FC236}">
                  <a16:creationId xmlns:a16="http://schemas.microsoft.com/office/drawing/2014/main" id="{DAFC5D25-5193-4B93-8F14-589AF059526D}"/>
                </a:ext>
              </a:extLst>
            </p:cNvPr>
            <p:cNvSpPr/>
            <p:nvPr/>
          </p:nvSpPr>
          <p:spPr>
            <a:xfrm>
              <a:off x="338135" y="4388298"/>
              <a:ext cx="201701" cy="195186"/>
            </a:xfrm>
            <a:custGeom>
              <a:avLst/>
              <a:gdLst>
                <a:gd name="connsiteX0" fmla="*/ 200028 w 201701"/>
                <a:gd name="connsiteY0" fmla="*/ 2727 h 195186"/>
                <a:gd name="connsiteX1" fmla="*/ 33340 w 201701"/>
                <a:gd name="connsiteY1" fmla="*/ 107502 h 195186"/>
                <a:gd name="connsiteX2" fmla="*/ 85728 w 201701"/>
                <a:gd name="connsiteY2" fmla="*/ 83690 h 195186"/>
                <a:gd name="connsiteX3" fmla="*/ 3 w 201701"/>
                <a:gd name="connsiteY3" fmla="*/ 194815 h 195186"/>
                <a:gd name="connsiteX4" fmla="*/ 82553 w 201701"/>
                <a:gd name="connsiteY4" fmla="*/ 117027 h 195186"/>
                <a:gd name="connsiteX5" fmla="*/ 119065 w 201701"/>
                <a:gd name="connsiteY5" fmla="*/ 44002 h 195186"/>
                <a:gd name="connsiteX6" fmla="*/ 119065 w 201701"/>
                <a:gd name="connsiteY6" fmla="*/ 31302 h 195186"/>
                <a:gd name="connsiteX7" fmla="*/ 200028 w 201701"/>
                <a:gd name="connsiteY7" fmla="*/ 2727 h 19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701" h="195186">
                  <a:moveTo>
                    <a:pt x="200028" y="2727"/>
                  </a:moveTo>
                  <a:cubicBezTo>
                    <a:pt x="185740" y="15427"/>
                    <a:pt x="52390" y="94008"/>
                    <a:pt x="33340" y="107502"/>
                  </a:cubicBezTo>
                  <a:cubicBezTo>
                    <a:pt x="14290" y="120996"/>
                    <a:pt x="91284" y="69138"/>
                    <a:pt x="85728" y="83690"/>
                  </a:cubicBezTo>
                  <a:cubicBezTo>
                    <a:pt x="80172" y="98242"/>
                    <a:pt x="532" y="189259"/>
                    <a:pt x="3" y="194815"/>
                  </a:cubicBezTo>
                  <a:cubicBezTo>
                    <a:pt x="-526" y="200371"/>
                    <a:pt x="62709" y="142163"/>
                    <a:pt x="82553" y="117027"/>
                  </a:cubicBezTo>
                  <a:cubicBezTo>
                    <a:pt x="102397" y="91891"/>
                    <a:pt x="112980" y="58289"/>
                    <a:pt x="119065" y="44002"/>
                  </a:cubicBezTo>
                  <a:cubicBezTo>
                    <a:pt x="125150" y="29715"/>
                    <a:pt x="105307" y="37123"/>
                    <a:pt x="119065" y="31302"/>
                  </a:cubicBezTo>
                  <a:cubicBezTo>
                    <a:pt x="132823" y="25481"/>
                    <a:pt x="214316" y="-9973"/>
                    <a:pt x="200028" y="272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6" name="フリーフォーム: 図形 725">
              <a:extLst>
                <a:ext uri="{FF2B5EF4-FFF2-40B4-BE49-F238E27FC236}">
                  <a16:creationId xmlns:a16="http://schemas.microsoft.com/office/drawing/2014/main" id="{FA83A547-1192-4D7C-B6DE-2A78E47CF41B}"/>
                </a:ext>
              </a:extLst>
            </p:cNvPr>
            <p:cNvSpPr/>
            <p:nvPr/>
          </p:nvSpPr>
          <p:spPr>
            <a:xfrm>
              <a:off x="508834" y="4430557"/>
              <a:ext cx="190596" cy="226895"/>
            </a:xfrm>
            <a:custGeom>
              <a:avLst/>
              <a:gdLst>
                <a:gd name="connsiteX0" fmla="*/ 754 w 190596"/>
                <a:gd name="connsiteY0" fmla="*/ 156 h 226895"/>
                <a:gd name="connsiteX1" fmla="*/ 88066 w 190596"/>
                <a:gd name="connsiteY1" fmla="*/ 63656 h 226895"/>
                <a:gd name="connsiteX2" fmla="*/ 189666 w 190596"/>
                <a:gd name="connsiteY2" fmla="*/ 225581 h 226895"/>
                <a:gd name="connsiteX3" fmla="*/ 135691 w 190596"/>
                <a:gd name="connsiteY3" fmla="*/ 136681 h 226895"/>
                <a:gd name="connsiteX4" fmla="*/ 88066 w 190596"/>
                <a:gd name="connsiteY4" fmla="*/ 73181 h 226895"/>
                <a:gd name="connsiteX5" fmla="*/ 86479 w 190596"/>
                <a:gd name="connsiteY5" fmla="*/ 82706 h 226895"/>
                <a:gd name="connsiteX6" fmla="*/ 48379 w 190596"/>
                <a:gd name="connsiteY6" fmla="*/ 46193 h 226895"/>
                <a:gd name="connsiteX7" fmla="*/ 754 w 190596"/>
                <a:gd name="connsiteY7" fmla="*/ 156 h 22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96" h="226895">
                  <a:moveTo>
                    <a:pt x="754" y="156"/>
                  </a:moveTo>
                  <a:cubicBezTo>
                    <a:pt x="7368" y="3066"/>
                    <a:pt x="56581" y="26085"/>
                    <a:pt x="88066" y="63656"/>
                  </a:cubicBezTo>
                  <a:cubicBezTo>
                    <a:pt x="119551" y="101227"/>
                    <a:pt x="181729" y="213410"/>
                    <a:pt x="189666" y="225581"/>
                  </a:cubicBezTo>
                  <a:cubicBezTo>
                    <a:pt x="197603" y="237752"/>
                    <a:pt x="152624" y="162081"/>
                    <a:pt x="135691" y="136681"/>
                  </a:cubicBezTo>
                  <a:cubicBezTo>
                    <a:pt x="118758" y="111281"/>
                    <a:pt x="96268" y="82177"/>
                    <a:pt x="88066" y="73181"/>
                  </a:cubicBezTo>
                  <a:cubicBezTo>
                    <a:pt x="79864" y="64185"/>
                    <a:pt x="93093" y="87204"/>
                    <a:pt x="86479" y="82706"/>
                  </a:cubicBezTo>
                  <a:cubicBezTo>
                    <a:pt x="79865" y="78208"/>
                    <a:pt x="63990" y="56512"/>
                    <a:pt x="48379" y="46193"/>
                  </a:cubicBezTo>
                  <a:cubicBezTo>
                    <a:pt x="32769" y="35874"/>
                    <a:pt x="-5860" y="-2754"/>
                    <a:pt x="754" y="15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7" name="フリーフォーム: 図形 726">
              <a:extLst>
                <a:ext uri="{FF2B5EF4-FFF2-40B4-BE49-F238E27FC236}">
                  <a16:creationId xmlns:a16="http://schemas.microsoft.com/office/drawing/2014/main" id="{E05CEB9F-948E-4BCF-90B7-40A0CF38318D}"/>
                </a:ext>
              </a:extLst>
            </p:cNvPr>
            <p:cNvSpPr/>
            <p:nvPr/>
          </p:nvSpPr>
          <p:spPr>
            <a:xfrm>
              <a:off x="514328" y="4408191"/>
              <a:ext cx="311186" cy="658409"/>
            </a:xfrm>
            <a:custGeom>
              <a:avLst/>
              <a:gdLst>
                <a:gd name="connsiteX0" fmla="*/ 22 w 311186"/>
                <a:gd name="connsiteY0" fmla="*/ 297 h 658409"/>
                <a:gd name="connsiteX1" fmla="*/ 82572 w 311186"/>
                <a:gd name="connsiteY1" fmla="*/ 38397 h 658409"/>
                <a:gd name="connsiteX2" fmla="*/ 152422 w 311186"/>
                <a:gd name="connsiteY2" fmla="*/ 170159 h 658409"/>
                <a:gd name="connsiteX3" fmla="*/ 154010 w 311186"/>
                <a:gd name="connsiteY3" fmla="*/ 151109 h 658409"/>
                <a:gd name="connsiteX4" fmla="*/ 223860 w 311186"/>
                <a:gd name="connsiteY4" fmla="*/ 314622 h 658409"/>
                <a:gd name="connsiteX5" fmla="*/ 223860 w 311186"/>
                <a:gd name="connsiteY5" fmla="*/ 440034 h 658409"/>
                <a:gd name="connsiteX6" fmla="*/ 241322 w 311186"/>
                <a:gd name="connsiteY6" fmla="*/ 467022 h 658409"/>
                <a:gd name="connsiteX7" fmla="*/ 311172 w 311186"/>
                <a:gd name="connsiteY7" fmla="*/ 657522 h 658409"/>
                <a:gd name="connsiteX8" fmla="*/ 234972 w 311186"/>
                <a:gd name="connsiteY8" fmla="*/ 379709 h 658409"/>
                <a:gd name="connsiteX9" fmla="*/ 207985 w 311186"/>
                <a:gd name="connsiteY9" fmla="*/ 233659 h 658409"/>
                <a:gd name="connsiteX10" fmla="*/ 117497 w 311186"/>
                <a:gd name="connsiteY10" fmla="*/ 68559 h 658409"/>
                <a:gd name="connsiteX11" fmla="*/ 90510 w 311186"/>
                <a:gd name="connsiteY11" fmla="*/ 22522 h 658409"/>
                <a:gd name="connsiteX12" fmla="*/ 22 w 311186"/>
                <a:gd name="connsiteY12" fmla="*/ 297 h 65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186" h="658409">
                  <a:moveTo>
                    <a:pt x="22" y="297"/>
                  </a:moveTo>
                  <a:cubicBezTo>
                    <a:pt x="-1301" y="2943"/>
                    <a:pt x="57172" y="10087"/>
                    <a:pt x="82572" y="38397"/>
                  </a:cubicBezTo>
                  <a:cubicBezTo>
                    <a:pt x="107972" y="66707"/>
                    <a:pt x="140516" y="151374"/>
                    <a:pt x="152422" y="170159"/>
                  </a:cubicBezTo>
                  <a:cubicBezTo>
                    <a:pt x="164328" y="188944"/>
                    <a:pt x="142104" y="127032"/>
                    <a:pt x="154010" y="151109"/>
                  </a:cubicBezTo>
                  <a:cubicBezTo>
                    <a:pt x="165916" y="175186"/>
                    <a:pt x="212218" y="266468"/>
                    <a:pt x="223860" y="314622"/>
                  </a:cubicBezTo>
                  <a:cubicBezTo>
                    <a:pt x="235502" y="362776"/>
                    <a:pt x="220950" y="414634"/>
                    <a:pt x="223860" y="440034"/>
                  </a:cubicBezTo>
                  <a:cubicBezTo>
                    <a:pt x="226770" y="465434"/>
                    <a:pt x="226770" y="430774"/>
                    <a:pt x="241322" y="467022"/>
                  </a:cubicBezTo>
                  <a:cubicBezTo>
                    <a:pt x="255874" y="503270"/>
                    <a:pt x="312230" y="672074"/>
                    <a:pt x="311172" y="657522"/>
                  </a:cubicBezTo>
                  <a:cubicBezTo>
                    <a:pt x="310114" y="642970"/>
                    <a:pt x="252170" y="450353"/>
                    <a:pt x="234972" y="379709"/>
                  </a:cubicBezTo>
                  <a:cubicBezTo>
                    <a:pt x="217774" y="309065"/>
                    <a:pt x="227564" y="285517"/>
                    <a:pt x="207985" y="233659"/>
                  </a:cubicBezTo>
                  <a:cubicBezTo>
                    <a:pt x="188406" y="181801"/>
                    <a:pt x="117497" y="68559"/>
                    <a:pt x="117497" y="68559"/>
                  </a:cubicBezTo>
                  <a:cubicBezTo>
                    <a:pt x="97918" y="33370"/>
                    <a:pt x="112206" y="31782"/>
                    <a:pt x="90510" y="22522"/>
                  </a:cubicBezTo>
                  <a:cubicBezTo>
                    <a:pt x="68814" y="13262"/>
                    <a:pt x="1345" y="-2349"/>
                    <a:pt x="22" y="29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8" name="フリーフォーム: 図形 727">
              <a:extLst>
                <a:ext uri="{FF2B5EF4-FFF2-40B4-BE49-F238E27FC236}">
                  <a16:creationId xmlns:a16="http://schemas.microsoft.com/office/drawing/2014/main" id="{1C1787C8-DB65-44D0-BF7C-0DE956432457}"/>
                </a:ext>
              </a:extLst>
            </p:cNvPr>
            <p:cNvSpPr/>
            <p:nvPr/>
          </p:nvSpPr>
          <p:spPr>
            <a:xfrm>
              <a:off x="920740" y="4778203"/>
              <a:ext cx="178247" cy="471236"/>
            </a:xfrm>
            <a:custGeom>
              <a:avLst/>
              <a:gdLst>
                <a:gd name="connsiteX0" fmla="*/ 10 w 178247"/>
                <a:gd name="connsiteY0" fmla="*/ 172 h 471236"/>
                <a:gd name="connsiteX1" fmla="*/ 25410 w 178247"/>
                <a:gd name="connsiteY1" fmla="*/ 103360 h 471236"/>
                <a:gd name="connsiteX2" fmla="*/ 41285 w 178247"/>
                <a:gd name="connsiteY2" fmla="*/ 197022 h 471236"/>
                <a:gd name="connsiteX3" fmla="*/ 85735 w 178247"/>
                <a:gd name="connsiteY3" fmla="*/ 309735 h 471236"/>
                <a:gd name="connsiteX4" fmla="*/ 177810 w 178247"/>
                <a:gd name="connsiteY4" fmla="*/ 468485 h 471236"/>
                <a:gd name="connsiteX5" fmla="*/ 44460 w 178247"/>
                <a:gd name="connsiteY5" fmla="*/ 166860 h 471236"/>
                <a:gd name="connsiteX6" fmla="*/ 77798 w 178247"/>
                <a:gd name="connsiteY6" fmla="*/ 270047 h 471236"/>
                <a:gd name="connsiteX7" fmla="*/ 55573 w 178247"/>
                <a:gd name="connsiteY7" fmla="*/ 230360 h 471236"/>
                <a:gd name="connsiteX8" fmla="*/ 14298 w 178247"/>
                <a:gd name="connsiteY8" fmla="*/ 109710 h 471236"/>
                <a:gd name="connsiteX9" fmla="*/ 28585 w 178247"/>
                <a:gd name="connsiteY9" fmla="*/ 128760 h 471236"/>
                <a:gd name="connsiteX10" fmla="*/ 10 w 178247"/>
                <a:gd name="connsiteY10" fmla="*/ 172 h 471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247" h="471236">
                  <a:moveTo>
                    <a:pt x="10" y="172"/>
                  </a:moveTo>
                  <a:cubicBezTo>
                    <a:pt x="-519" y="-4061"/>
                    <a:pt x="18531" y="70552"/>
                    <a:pt x="25410" y="103360"/>
                  </a:cubicBezTo>
                  <a:cubicBezTo>
                    <a:pt x="32289" y="136168"/>
                    <a:pt x="31231" y="162626"/>
                    <a:pt x="41285" y="197022"/>
                  </a:cubicBezTo>
                  <a:cubicBezTo>
                    <a:pt x="51339" y="231418"/>
                    <a:pt x="62981" y="264491"/>
                    <a:pt x="85735" y="309735"/>
                  </a:cubicBezTo>
                  <a:cubicBezTo>
                    <a:pt x="108489" y="354979"/>
                    <a:pt x="184689" y="492297"/>
                    <a:pt x="177810" y="468485"/>
                  </a:cubicBezTo>
                  <a:cubicBezTo>
                    <a:pt x="170931" y="444673"/>
                    <a:pt x="61129" y="199933"/>
                    <a:pt x="44460" y="166860"/>
                  </a:cubicBezTo>
                  <a:cubicBezTo>
                    <a:pt x="27791" y="133787"/>
                    <a:pt x="75946" y="259464"/>
                    <a:pt x="77798" y="270047"/>
                  </a:cubicBezTo>
                  <a:cubicBezTo>
                    <a:pt x="79650" y="280630"/>
                    <a:pt x="66156" y="257083"/>
                    <a:pt x="55573" y="230360"/>
                  </a:cubicBezTo>
                  <a:cubicBezTo>
                    <a:pt x="44990" y="203637"/>
                    <a:pt x="18796" y="126643"/>
                    <a:pt x="14298" y="109710"/>
                  </a:cubicBezTo>
                  <a:cubicBezTo>
                    <a:pt x="9800" y="92777"/>
                    <a:pt x="31231" y="143312"/>
                    <a:pt x="28585" y="128760"/>
                  </a:cubicBezTo>
                  <a:cubicBezTo>
                    <a:pt x="25939" y="114208"/>
                    <a:pt x="539" y="4405"/>
                    <a:pt x="10" y="17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9" name="フリーフォーム: 図形 728">
              <a:extLst>
                <a:ext uri="{FF2B5EF4-FFF2-40B4-BE49-F238E27FC236}">
                  <a16:creationId xmlns:a16="http://schemas.microsoft.com/office/drawing/2014/main" id="{DCC85C8B-AC2A-4C76-A5D7-2CD0DD313601}"/>
                </a:ext>
              </a:extLst>
            </p:cNvPr>
            <p:cNvSpPr/>
            <p:nvPr/>
          </p:nvSpPr>
          <p:spPr>
            <a:xfrm>
              <a:off x="777219" y="4842674"/>
              <a:ext cx="325309" cy="655138"/>
            </a:xfrm>
            <a:custGeom>
              <a:avLst/>
              <a:gdLst>
                <a:gd name="connsiteX0" fmla="*/ 656 w 325309"/>
                <a:gd name="connsiteY0" fmla="*/ 2376 h 655138"/>
                <a:gd name="connsiteX1" fmla="*/ 80031 w 325309"/>
                <a:gd name="connsiteY1" fmla="*/ 278601 h 655138"/>
                <a:gd name="connsiteX2" fmla="*/ 105431 w 325309"/>
                <a:gd name="connsiteY2" fmla="*/ 343689 h 655138"/>
                <a:gd name="connsiteX3" fmla="*/ 321331 w 325309"/>
                <a:gd name="connsiteY3" fmla="*/ 650076 h 655138"/>
                <a:gd name="connsiteX4" fmla="*/ 235606 w 325309"/>
                <a:gd name="connsiteY4" fmla="*/ 523076 h 655138"/>
                <a:gd name="connsiteX5" fmla="*/ 111781 w 325309"/>
                <a:gd name="connsiteY5" fmla="*/ 370676 h 655138"/>
                <a:gd name="connsiteX6" fmla="*/ 94319 w 325309"/>
                <a:gd name="connsiteY6" fmla="*/ 316701 h 655138"/>
                <a:gd name="connsiteX7" fmla="*/ 45106 w 325309"/>
                <a:gd name="connsiteY7" fmla="*/ 153189 h 655138"/>
                <a:gd name="connsiteX8" fmla="*/ 656 w 325309"/>
                <a:gd name="connsiteY8" fmla="*/ 2376 h 65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309" h="655138">
                  <a:moveTo>
                    <a:pt x="656" y="2376"/>
                  </a:moveTo>
                  <a:cubicBezTo>
                    <a:pt x="6477" y="23278"/>
                    <a:pt x="62569" y="221716"/>
                    <a:pt x="80031" y="278601"/>
                  </a:cubicBezTo>
                  <a:cubicBezTo>
                    <a:pt x="97493" y="335486"/>
                    <a:pt x="65214" y="281777"/>
                    <a:pt x="105431" y="343689"/>
                  </a:cubicBezTo>
                  <a:cubicBezTo>
                    <a:pt x="145648" y="405601"/>
                    <a:pt x="299635" y="620178"/>
                    <a:pt x="321331" y="650076"/>
                  </a:cubicBezTo>
                  <a:cubicBezTo>
                    <a:pt x="343027" y="679974"/>
                    <a:pt x="270531" y="569643"/>
                    <a:pt x="235606" y="523076"/>
                  </a:cubicBezTo>
                  <a:cubicBezTo>
                    <a:pt x="200681" y="476509"/>
                    <a:pt x="135329" y="405072"/>
                    <a:pt x="111781" y="370676"/>
                  </a:cubicBezTo>
                  <a:cubicBezTo>
                    <a:pt x="88233" y="336280"/>
                    <a:pt x="105431" y="352949"/>
                    <a:pt x="94319" y="316701"/>
                  </a:cubicBezTo>
                  <a:cubicBezTo>
                    <a:pt x="83207" y="280453"/>
                    <a:pt x="60981" y="202401"/>
                    <a:pt x="45106" y="153189"/>
                  </a:cubicBezTo>
                  <a:cubicBezTo>
                    <a:pt x="29231" y="103977"/>
                    <a:pt x="-5165" y="-18526"/>
                    <a:pt x="656" y="237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0" name="フリーフォーム: 図形 729">
              <a:extLst>
                <a:ext uri="{FF2B5EF4-FFF2-40B4-BE49-F238E27FC236}">
                  <a16:creationId xmlns:a16="http://schemas.microsoft.com/office/drawing/2014/main" id="{36235EC3-8B12-441C-A800-EFF36572F098}"/>
                </a:ext>
              </a:extLst>
            </p:cNvPr>
            <p:cNvSpPr/>
            <p:nvPr/>
          </p:nvSpPr>
          <p:spPr>
            <a:xfrm>
              <a:off x="281722" y="4765321"/>
              <a:ext cx="289059" cy="694002"/>
            </a:xfrm>
            <a:custGeom>
              <a:avLst/>
              <a:gdLst>
                <a:gd name="connsiteX0" fmla="*/ 15141 w 289059"/>
                <a:gd name="connsiteY0" fmla="*/ 354 h 694002"/>
                <a:gd name="connsiteX1" fmla="*/ 21491 w 289059"/>
                <a:gd name="connsiteY1" fmla="*/ 260704 h 694002"/>
                <a:gd name="connsiteX2" fmla="*/ 54828 w 289059"/>
                <a:gd name="connsiteY2" fmla="*/ 371829 h 694002"/>
                <a:gd name="connsiteX3" fmla="*/ 288191 w 289059"/>
                <a:gd name="connsiteY3" fmla="*/ 690917 h 694002"/>
                <a:gd name="connsiteX4" fmla="*/ 135791 w 289059"/>
                <a:gd name="connsiteY4" fmla="*/ 533754 h 694002"/>
                <a:gd name="connsiteX5" fmla="*/ 180241 w 289059"/>
                <a:gd name="connsiteY5" fmla="*/ 535342 h 694002"/>
                <a:gd name="connsiteX6" fmla="*/ 80228 w 289059"/>
                <a:gd name="connsiteY6" fmla="*/ 378179 h 694002"/>
                <a:gd name="connsiteX7" fmla="*/ 2441 w 289059"/>
                <a:gd name="connsiteY7" fmla="*/ 208317 h 694002"/>
                <a:gd name="connsiteX8" fmla="*/ 15141 w 289059"/>
                <a:gd name="connsiteY8" fmla="*/ 354 h 6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059" h="694002">
                  <a:moveTo>
                    <a:pt x="15141" y="354"/>
                  </a:moveTo>
                  <a:cubicBezTo>
                    <a:pt x="18316" y="9085"/>
                    <a:pt x="14876" y="198792"/>
                    <a:pt x="21491" y="260704"/>
                  </a:cubicBezTo>
                  <a:cubicBezTo>
                    <a:pt x="28106" y="322617"/>
                    <a:pt x="10378" y="300127"/>
                    <a:pt x="54828" y="371829"/>
                  </a:cubicBezTo>
                  <a:cubicBezTo>
                    <a:pt x="99278" y="443531"/>
                    <a:pt x="274697" y="663930"/>
                    <a:pt x="288191" y="690917"/>
                  </a:cubicBezTo>
                  <a:cubicBezTo>
                    <a:pt x="301685" y="717905"/>
                    <a:pt x="153783" y="559683"/>
                    <a:pt x="135791" y="533754"/>
                  </a:cubicBezTo>
                  <a:cubicBezTo>
                    <a:pt x="117799" y="507825"/>
                    <a:pt x="189501" y="561271"/>
                    <a:pt x="180241" y="535342"/>
                  </a:cubicBezTo>
                  <a:cubicBezTo>
                    <a:pt x="170981" y="509413"/>
                    <a:pt x="109861" y="432683"/>
                    <a:pt x="80228" y="378179"/>
                  </a:cubicBezTo>
                  <a:cubicBezTo>
                    <a:pt x="50595" y="323675"/>
                    <a:pt x="11437" y="270229"/>
                    <a:pt x="2441" y="208317"/>
                  </a:cubicBezTo>
                  <a:cubicBezTo>
                    <a:pt x="-6555" y="146405"/>
                    <a:pt x="11966" y="-8377"/>
                    <a:pt x="15141" y="35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1" name="フリーフォーム: 図形 730">
              <a:extLst>
                <a:ext uri="{FF2B5EF4-FFF2-40B4-BE49-F238E27FC236}">
                  <a16:creationId xmlns:a16="http://schemas.microsoft.com/office/drawing/2014/main" id="{54CAAD7A-E932-4038-8D68-461C420AC9FE}"/>
                </a:ext>
              </a:extLst>
            </p:cNvPr>
            <p:cNvSpPr/>
            <p:nvPr/>
          </p:nvSpPr>
          <p:spPr>
            <a:xfrm>
              <a:off x="861105" y="5207969"/>
              <a:ext cx="217662" cy="297073"/>
            </a:xfrm>
            <a:custGeom>
              <a:avLst/>
              <a:gdLst>
                <a:gd name="connsiteX0" fmla="*/ 908 w 217662"/>
                <a:gd name="connsiteY0" fmla="*/ 619 h 297073"/>
                <a:gd name="connsiteX1" fmla="*/ 86633 w 217662"/>
                <a:gd name="connsiteY1" fmla="*/ 124444 h 297073"/>
                <a:gd name="connsiteX2" fmla="*/ 216808 w 217662"/>
                <a:gd name="connsiteY2" fmla="*/ 295894 h 297073"/>
                <a:gd name="connsiteX3" fmla="*/ 140608 w 217662"/>
                <a:gd name="connsiteY3" fmla="*/ 197469 h 297073"/>
                <a:gd name="connsiteX4" fmla="*/ 92983 w 217662"/>
                <a:gd name="connsiteY4" fmla="*/ 145081 h 297073"/>
                <a:gd name="connsiteX5" fmla="*/ 127908 w 217662"/>
                <a:gd name="connsiteY5" fmla="*/ 200644 h 297073"/>
                <a:gd name="connsiteX6" fmla="*/ 46945 w 217662"/>
                <a:gd name="connsiteY6" fmla="*/ 81581 h 297073"/>
                <a:gd name="connsiteX7" fmla="*/ 908 w 217662"/>
                <a:gd name="connsiteY7" fmla="*/ 619 h 29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62" h="297073">
                  <a:moveTo>
                    <a:pt x="908" y="619"/>
                  </a:moveTo>
                  <a:cubicBezTo>
                    <a:pt x="7523" y="7763"/>
                    <a:pt x="50650" y="75232"/>
                    <a:pt x="86633" y="124444"/>
                  </a:cubicBezTo>
                  <a:cubicBezTo>
                    <a:pt x="122616" y="173656"/>
                    <a:pt x="207812" y="283723"/>
                    <a:pt x="216808" y="295894"/>
                  </a:cubicBezTo>
                  <a:cubicBezTo>
                    <a:pt x="225804" y="308065"/>
                    <a:pt x="161245" y="222604"/>
                    <a:pt x="140608" y="197469"/>
                  </a:cubicBezTo>
                  <a:cubicBezTo>
                    <a:pt x="119971" y="172334"/>
                    <a:pt x="95100" y="144552"/>
                    <a:pt x="92983" y="145081"/>
                  </a:cubicBezTo>
                  <a:cubicBezTo>
                    <a:pt x="90866" y="145610"/>
                    <a:pt x="135581" y="211227"/>
                    <a:pt x="127908" y="200644"/>
                  </a:cubicBezTo>
                  <a:cubicBezTo>
                    <a:pt x="120235" y="190061"/>
                    <a:pt x="46945" y="81581"/>
                    <a:pt x="46945" y="81581"/>
                  </a:cubicBezTo>
                  <a:cubicBezTo>
                    <a:pt x="25249" y="49831"/>
                    <a:pt x="-5707" y="-6525"/>
                    <a:pt x="908" y="61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2" name="フリーフォーム: 図形 731">
              <a:extLst>
                <a:ext uri="{FF2B5EF4-FFF2-40B4-BE49-F238E27FC236}">
                  <a16:creationId xmlns:a16="http://schemas.microsoft.com/office/drawing/2014/main" id="{037E496A-3B67-4A50-8DBF-1D5B2440150E}"/>
                </a:ext>
              </a:extLst>
            </p:cNvPr>
            <p:cNvSpPr/>
            <p:nvPr/>
          </p:nvSpPr>
          <p:spPr>
            <a:xfrm>
              <a:off x="988996" y="5500652"/>
              <a:ext cx="190754" cy="491813"/>
            </a:xfrm>
            <a:custGeom>
              <a:avLst/>
              <a:gdLst>
                <a:gd name="connsiteX0" fmla="*/ 100029 w 190754"/>
                <a:gd name="connsiteY0" fmla="*/ 17498 h 491813"/>
                <a:gd name="connsiteX1" fmla="*/ 179404 w 190754"/>
                <a:gd name="connsiteY1" fmla="*/ 173073 h 491813"/>
                <a:gd name="connsiteX2" fmla="*/ 36529 w 190754"/>
                <a:gd name="connsiteY2" fmla="*/ 36 h 491813"/>
                <a:gd name="connsiteX3" fmla="*/ 166704 w 190754"/>
                <a:gd name="connsiteY3" fmla="*/ 190536 h 491813"/>
                <a:gd name="connsiteX4" fmla="*/ 180992 w 190754"/>
                <a:gd name="connsiteY4" fmla="*/ 266736 h 491813"/>
                <a:gd name="connsiteX5" fmla="*/ 177817 w 190754"/>
                <a:gd name="connsiteY5" fmla="*/ 308011 h 491813"/>
                <a:gd name="connsiteX6" fmla="*/ 122254 w 190754"/>
                <a:gd name="connsiteY6" fmla="*/ 403261 h 491813"/>
                <a:gd name="connsiteX7" fmla="*/ 58754 w 190754"/>
                <a:gd name="connsiteY7" fmla="*/ 465173 h 491813"/>
                <a:gd name="connsiteX8" fmla="*/ 17 w 190754"/>
                <a:gd name="connsiteY8" fmla="*/ 482636 h 491813"/>
                <a:gd name="connsiteX9" fmla="*/ 53992 w 190754"/>
                <a:gd name="connsiteY9" fmla="*/ 484223 h 491813"/>
                <a:gd name="connsiteX10" fmla="*/ 173054 w 190754"/>
                <a:gd name="connsiteY10" fmla="*/ 384211 h 491813"/>
                <a:gd name="connsiteX11" fmla="*/ 180992 w 190754"/>
                <a:gd name="connsiteY11" fmla="*/ 187361 h 491813"/>
                <a:gd name="connsiteX12" fmla="*/ 100029 w 190754"/>
                <a:gd name="connsiteY12" fmla="*/ 17498 h 49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754" h="491813">
                  <a:moveTo>
                    <a:pt x="100029" y="17498"/>
                  </a:moveTo>
                  <a:cubicBezTo>
                    <a:pt x="99764" y="15117"/>
                    <a:pt x="189987" y="175983"/>
                    <a:pt x="179404" y="173073"/>
                  </a:cubicBezTo>
                  <a:cubicBezTo>
                    <a:pt x="168821" y="170163"/>
                    <a:pt x="38646" y="-2874"/>
                    <a:pt x="36529" y="36"/>
                  </a:cubicBezTo>
                  <a:cubicBezTo>
                    <a:pt x="34412" y="2946"/>
                    <a:pt x="142627" y="146086"/>
                    <a:pt x="166704" y="190536"/>
                  </a:cubicBezTo>
                  <a:cubicBezTo>
                    <a:pt x="190781" y="234986"/>
                    <a:pt x="179140" y="247157"/>
                    <a:pt x="180992" y="266736"/>
                  </a:cubicBezTo>
                  <a:cubicBezTo>
                    <a:pt x="182844" y="286315"/>
                    <a:pt x="187607" y="285257"/>
                    <a:pt x="177817" y="308011"/>
                  </a:cubicBezTo>
                  <a:cubicBezTo>
                    <a:pt x="168027" y="330765"/>
                    <a:pt x="142098" y="377067"/>
                    <a:pt x="122254" y="403261"/>
                  </a:cubicBezTo>
                  <a:cubicBezTo>
                    <a:pt x="102410" y="429455"/>
                    <a:pt x="79127" y="451944"/>
                    <a:pt x="58754" y="465173"/>
                  </a:cubicBezTo>
                  <a:cubicBezTo>
                    <a:pt x="38381" y="478402"/>
                    <a:pt x="811" y="479461"/>
                    <a:pt x="17" y="482636"/>
                  </a:cubicBezTo>
                  <a:cubicBezTo>
                    <a:pt x="-777" y="485811"/>
                    <a:pt x="25152" y="500627"/>
                    <a:pt x="53992" y="484223"/>
                  </a:cubicBezTo>
                  <a:cubicBezTo>
                    <a:pt x="82831" y="467819"/>
                    <a:pt x="151887" y="433688"/>
                    <a:pt x="173054" y="384211"/>
                  </a:cubicBezTo>
                  <a:cubicBezTo>
                    <a:pt x="194221" y="334734"/>
                    <a:pt x="195809" y="249273"/>
                    <a:pt x="180992" y="187361"/>
                  </a:cubicBezTo>
                  <a:cubicBezTo>
                    <a:pt x="166175" y="125449"/>
                    <a:pt x="100294" y="19879"/>
                    <a:pt x="100029" y="1749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3" name="フリーフォーム: 図形 732">
              <a:extLst>
                <a:ext uri="{FF2B5EF4-FFF2-40B4-BE49-F238E27FC236}">
                  <a16:creationId xmlns:a16="http://schemas.microsoft.com/office/drawing/2014/main" id="{A079648A-A828-4BE3-B906-EF296DA43098}"/>
                </a:ext>
              </a:extLst>
            </p:cNvPr>
            <p:cNvSpPr/>
            <p:nvPr/>
          </p:nvSpPr>
          <p:spPr>
            <a:xfrm>
              <a:off x="992445" y="5367720"/>
              <a:ext cx="229225" cy="526678"/>
            </a:xfrm>
            <a:custGeom>
              <a:avLst/>
              <a:gdLst>
                <a:gd name="connsiteX0" fmla="*/ 7680 w 229225"/>
                <a:gd name="connsiteY0" fmla="*/ 10730 h 526678"/>
                <a:gd name="connsiteX1" fmla="*/ 37843 w 229225"/>
                <a:gd name="connsiteY1" fmla="*/ 59943 h 526678"/>
                <a:gd name="connsiteX2" fmla="*/ 228343 w 229225"/>
                <a:gd name="connsiteY2" fmla="*/ 267905 h 526678"/>
                <a:gd name="connsiteX3" fmla="*/ 110868 w 229225"/>
                <a:gd name="connsiteY3" fmla="*/ 166305 h 526678"/>
                <a:gd name="connsiteX4" fmla="*/ 155318 w 229225"/>
                <a:gd name="connsiteY4" fmla="*/ 266318 h 526678"/>
                <a:gd name="connsiteX5" fmla="*/ 172780 w 229225"/>
                <a:gd name="connsiteY5" fmla="*/ 226630 h 526678"/>
                <a:gd name="connsiteX6" fmla="*/ 196593 w 229225"/>
                <a:gd name="connsiteY6" fmla="*/ 280605 h 526678"/>
                <a:gd name="connsiteX7" fmla="*/ 207705 w 229225"/>
                <a:gd name="connsiteY7" fmla="*/ 393318 h 526678"/>
                <a:gd name="connsiteX8" fmla="*/ 156905 w 229225"/>
                <a:gd name="connsiteY8" fmla="*/ 526668 h 526678"/>
                <a:gd name="connsiteX9" fmla="*/ 185480 w 229225"/>
                <a:gd name="connsiteY9" fmla="*/ 399668 h 526678"/>
                <a:gd name="connsiteX10" fmla="*/ 136268 w 229225"/>
                <a:gd name="connsiteY10" fmla="*/ 236155 h 526678"/>
                <a:gd name="connsiteX11" fmla="*/ 7680 w 229225"/>
                <a:gd name="connsiteY11" fmla="*/ 10730 h 52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225" h="526678">
                  <a:moveTo>
                    <a:pt x="7680" y="10730"/>
                  </a:moveTo>
                  <a:cubicBezTo>
                    <a:pt x="-8724" y="-18639"/>
                    <a:pt x="1066" y="17081"/>
                    <a:pt x="37843" y="59943"/>
                  </a:cubicBezTo>
                  <a:cubicBezTo>
                    <a:pt x="74620" y="102805"/>
                    <a:pt x="216172" y="250178"/>
                    <a:pt x="228343" y="267905"/>
                  </a:cubicBezTo>
                  <a:cubicBezTo>
                    <a:pt x="240514" y="285632"/>
                    <a:pt x="123039" y="166569"/>
                    <a:pt x="110868" y="166305"/>
                  </a:cubicBezTo>
                  <a:cubicBezTo>
                    <a:pt x="98697" y="166041"/>
                    <a:pt x="144999" y="256264"/>
                    <a:pt x="155318" y="266318"/>
                  </a:cubicBezTo>
                  <a:cubicBezTo>
                    <a:pt x="165637" y="276372"/>
                    <a:pt x="165901" y="224249"/>
                    <a:pt x="172780" y="226630"/>
                  </a:cubicBezTo>
                  <a:cubicBezTo>
                    <a:pt x="179659" y="229011"/>
                    <a:pt x="190772" y="252824"/>
                    <a:pt x="196593" y="280605"/>
                  </a:cubicBezTo>
                  <a:cubicBezTo>
                    <a:pt x="202414" y="308386"/>
                    <a:pt x="214320" y="352308"/>
                    <a:pt x="207705" y="393318"/>
                  </a:cubicBezTo>
                  <a:cubicBezTo>
                    <a:pt x="201090" y="434328"/>
                    <a:pt x="160609" y="525610"/>
                    <a:pt x="156905" y="526668"/>
                  </a:cubicBezTo>
                  <a:cubicBezTo>
                    <a:pt x="153201" y="527726"/>
                    <a:pt x="188919" y="448087"/>
                    <a:pt x="185480" y="399668"/>
                  </a:cubicBezTo>
                  <a:cubicBezTo>
                    <a:pt x="182041" y="351249"/>
                    <a:pt x="165637" y="300449"/>
                    <a:pt x="136268" y="236155"/>
                  </a:cubicBezTo>
                  <a:cubicBezTo>
                    <a:pt x="106899" y="171861"/>
                    <a:pt x="24084" y="40099"/>
                    <a:pt x="7680" y="1073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フリーフォーム: 図形 733">
              <a:extLst>
                <a:ext uri="{FF2B5EF4-FFF2-40B4-BE49-F238E27FC236}">
                  <a16:creationId xmlns:a16="http://schemas.microsoft.com/office/drawing/2014/main" id="{36F52DCC-0353-4329-8D1A-F2A5A6EE6F28}"/>
                </a:ext>
              </a:extLst>
            </p:cNvPr>
            <p:cNvSpPr/>
            <p:nvPr/>
          </p:nvSpPr>
          <p:spPr>
            <a:xfrm>
              <a:off x="591202" y="5464412"/>
              <a:ext cx="1076156" cy="555244"/>
            </a:xfrm>
            <a:custGeom>
              <a:avLst/>
              <a:gdLst>
                <a:gd name="connsiteX0" fmla="*/ 936 w 1076156"/>
                <a:gd name="connsiteY0" fmla="*/ 2938 h 555244"/>
                <a:gd name="connsiteX1" fmla="*/ 186673 w 1076156"/>
                <a:gd name="connsiteY1" fmla="*/ 229951 h 555244"/>
                <a:gd name="connsiteX2" fmla="*/ 161273 w 1076156"/>
                <a:gd name="connsiteY2" fmla="*/ 210901 h 555244"/>
                <a:gd name="connsiteX3" fmla="*/ 223186 w 1076156"/>
                <a:gd name="connsiteY3" fmla="*/ 347426 h 555244"/>
                <a:gd name="connsiteX4" fmla="*/ 323198 w 1076156"/>
                <a:gd name="connsiteY4" fmla="*/ 485538 h 555244"/>
                <a:gd name="connsiteX5" fmla="*/ 440673 w 1076156"/>
                <a:gd name="connsiteY5" fmla="*/ 529988 h 555244"/>
                <a:gd name="connsiteX6" fmla="*/ 339073 w 1076156"/>
                <a:gd name="connsiteY6" fmla="*/ 501413 h 555244"/>
                <a:gd name="connsiteX7" fmla="*/ 423211 w 1076156"/>
                <a:gd name="connsiteY7" fmla="*/ 553801 h 555244"/>
                <a:gd name="connsiteX8" fmla="*/ 602598 w 1076156"/>
                <a:gd name="connsiteY8" fmla="*/ 539513 h 555244"/>
                <a:gd name="connsiteX9" fmla="*/ 689911 w 1076156"/>
                <a:gd name="connsiteY9" fmla="*/ 528401 h 555244"/>
                <a:gd name="connsiteX10" fmla="*/ 1023286 w 1076156"/>
                <a:gd name="connsiteY10" fmla="*/ 436326 h 555244"/>
                <a:gd name="connsiteX11" fmla="*/ 1039161 w 1076156"/>
                <a:gd name="connsiteY11" fmla="*/ 466488 h 555244"/>
                <a:gd name="connsiteX12" fmla="*/ 1051861 w 1076156"/>
                <a:gd name="connsiteY12" fmla="*/ 474426 h 555244"/>
                <a:gd name="connsiteX13" fmla="*/ 683561 w 1076156"/>
                <a:gd name="connsiteY13" fmla="*/ 537926 h 555244"/>
                <a:gd name="connsiteX14" fmla="*/ 327961 w 1076156"/>
                <a:gd name="connsiteY14" fmla="*/ 523638 h 555244"/>
                <a:gd name="connsiteX15" fmla="*/ 297798 w 1076156"/>
                <a:gd name="connsiteY15" fmla="*/ 423626 h 555244"/>
                <a:gd name="connsiteX16" fmla="*/ 129523 w 1076156"/>
                <a:gd name="connsiteY16" fmla="*/ 193438 h 555244"/>
                <a:gd name="connsiteX17" fmla="*/ 189848 w 1076156"/>
                <a:gd name="connsiteY17" fmla="*/ 236301 h 555244"/>
                <a:gd name="connsiteX18" fmla="*/ 116823 w 1076156"/>
                <a:gd name="connsiteY18" fmla="*/ 107713 h 555244"/>
                <a:gd name="connsiteX19" fmla="*/ 936 w 1076156"/>
                <a:gd name="connsiteY19" fmla="*/ 2938 h 5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6156" h="555244">
                  <a:moveTo>
                    <a:pt x="936" y="2938"/>
                  </a:moveTo>
                  <a:cubicBezTo>
                    <a:pt x="12578" y="23311"/>
                    <a:pt x="159950" y="195291"/>
                    <a:pt x="186673" y="229951"/>
                  </a:cubicBezTo>
                  <a:cubicBezTo>
                    <a:pt x="213396" y="264611"/>
                    <a:pt x="155188" y="191322"/>
                    <a:pt x="161273" y="210901"/>
                  </a:cubicBezTo>
                  <a:cubicBezTo>
                    <a:pt x="167358" y="230480"/>
                    <a:pt x="196199" y="301653"/>
                    <a:pt x="223186" y="347426"/>
                  </a:cubicBezTo>
                  <a:cubicBezTo>
                    <a:pt x="250173" y="393199"/>
                    <a:pt x="286950" y="455111"/>
                    <a:pt x="323198" y="485538"/>
                  </a:cubicBezTo>
                  <a:cubicBezTo>
                    <a:pt x="359446" y="515965"/>
                    <a:pt x="438027" y="527342"/>
                    <a:pt x="440673" y="529988"/>
                  </a:cubicBezTo>
                  <a:cubicBezTo>
                    <a:pt x="443319" y="532634"/>
                    <a:pt x="341983" y="497444"/>
                    <a:pt x="339073" y="501413"/>
                  </a:cubicBezTo>
                  <a:cubicBezTo>
                    <a:pt x="336163" y="505382"/>
                    <a:pt x="379290" y="547451"/>
                    <a:pt x="423211" y="553801"/>
                  </a:cubicBezTo>
                  <a:cubicBezTo>
                    <a:pt x="467132" y="560151"/>
                    <a:pt x="558148" y="543746"/>
                    <a:pt x="602598" y="539513"/>
                  </a:cubicBezTo>
                  <a:cubicBezTo>
                    <a:pt x="647048" y="535280"/>
                    <a:pt x="619796" y="545599"/>
                    <a:pt x="689911" y="528401"/>
                  </a:cubicBezTo>
                  <a:cubicBezTo>
                    <a:pt x="760026" y="511203"/>
                    <a:pt x="965078" y="446645"/>
                    <a:pt x="1023286" y="436326"/>
                  </a:cubicBezTo>
                  <a:cubicBezTo>
                    <a:pt x="1081494" y="426007"/>
                    <a:pt x="1034399" y="460138"/>
                    <a:pt x="1039161" y="466488"/>
                  </a:cubicBezTo>
                  <a:cubicBezTo>
                    <a:pt x="1043923" y="472838"/>
                    <a:pt x="1111128" y="462520"/>
                    <a:pt x="1051861" y="474426"/>
                  </a:cubicBezTo>
                  <a:cubicBezTo>
                    <a:pt x="992594" y="486332"/>
                    <a:pt x="804211" y="529724"/>
                    <a:pt x="683561" y="537926"/>
                  </a:cubicBezTo>
                  <a:cubicBezTo>
                    <a:pt x="562911" y="546128"/>
                    <a:pt x="392255" y="542688"/>
                    <a:pt x="327961" y="523638"/>
                  </a:cubicBezTo>
                  <a:cubicBezTo>
                    <a:pt x="263667" y="504588"/>
                    <a:pt x="330871" y="478659"/>
                    <a:pt x="297798" y="423626"/>
                  </a:cubicBezTo>
                  <a:cubicBezTo>
                    <a:pt x="264725" y="368593"/>
                    <a:pt x="147515" y="224659"/>
                    <a:pt x="129523" y="193438"/>
                  </a:cubicBezTo>
                  <a:cubicBezTo>
                    <a:pt x="111531" y="162217"/>
                    <a:pt x="191965" y="250589"/>
                    <a:pt x="189848" y="236301"/>
                  </a:cubicBezTo>
                  <a:cubicBezTo>
                    <a:pt x="187731" y="222014"/>
                    <a:pt x="144075" y="141844"/>
                    <a:pt x="116823" y="107713"/>
                  </a:cubicBezTo>
                  <a:cubicBezTo>
                    <a:pt x="89571" y="73582"/>
                    <a:pt x="-10706" y="-17435"/>
                    <a:pt x="936" y="29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5" name="フリーフォーム: 図形 734">
              <a:extLst>
                <a:ext uri="{FF2B5EF4-FFF2-40B4-BE49-F238E27FC236}">
                  <a16:creationId xmlns:a16="http://schemas.microsoft.com/office/drawing/2014/main" id="{460C0C05-F6E9-4FD9-A865-9B36F814C13D}"/>
                </a:ext>
              </a:extLst>
            </p:cNvPr>
            <p:cNvSpPr/>
            <p:nvPr/>
          </p:nvSpPr>
          <p:spPr>
            <a:xfrm>
              <a:off x="532507" y="5328792"/>
              <a:ext cx="277333" cy="473586"/>
            </a:xfrm>
            <a:custGeom>
              <a:avLst/>
              <a:gdLst>
                <a:gd name="connsiteX0" fmla="*/ 2481 w 277333"/>
                <a:gd name="connsiteY0" fmla="*/ 2033 h 473586"/>
                <a:gd name="connsiteX1" fmla="*/ 51693 w 277333"/>
                <a:gd name="connsiteY1" fmla="*/ 167133 h 473586"/>
                <a:gd name="connsiteX2" fmla="*/ 129481 w 277333"/>
                <a:gd name="connsiteY2" fmla="*/ 248096 h 473586"/>
                <a:gd name="connsiteX3" fmla="*/ 277118 w 277333"/>
                <a:gd name="connsiteY3" fmla="*/ 473521 h 473586"/>
                <a:gd name="connsiteX4" fmla="*/ 162818 w 277333"/>
                <a:gd name="connsiteY4" fmla="*/ 271908 h 473586"/>
                <a:gd name="connsiteX5" fmla="*/ 180281 w 277333"/>
                <a:gd name="connsiteY5" fmla="*/ 308421 h 473586"/>
                <a:gd name="connsiteX6" fmla="*/ 45343 w 277333"/>
                <a:gd name="connsiteY6" fmla="*/ 160783 h 473586"/>
                <a:gd name="connsiteX7" fmla="*/ 10418 w 277333"/>
                <a:gd name="connsiteY7" fmla="*/ 79821 h 473586"/>
                <a:gd name="connsiteX8" fmla="*/ 2481 w 277333"/>
                <a:gd name="connsiteY8" fmla="*/ 2033 h 47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333" h="473586">
                  <a:moveTo>
                    <a:pt x="2481" y="2033"/>
                  </a:moveTo>
                  <a:cubicBezTo>
                    <a:pt x="9360" y="16585"/>
                    <a:pt x="30526" y="126123"/>
                    <a:pt x="51693" y="167133"/>
                  </a:cubicBezTo>
                  <a:cubicBezTo>
                    <a:pt x="72860" y="208144"/>
                    <a:pt x="91910" y="197031"/>
                    <a:pt x="129481" y="248096"/>
                  </a:cubicBezTo>
                  <a:cubicBezTo>
                    <a:pt x="167052" y="299161"/>
                    <a:pt x="271562" y="469552"/>
                    <a:pt x="277118" y="473521"/>
                  </a:cubicBezTo>
                  <a:cubicBezTo>
                    <a:pt x="282674" y="477490"/>
                    <a:pt x="178957" y="299425"/>
                    <a:pt x="162818" y="271908"/>
                  </a:cubicBezTo>
                  <a:cubicBezTo>
                    <a:pt x="146679" y="244391"/>
                    <a:pt x="199860" y="326942"/>
                    <a:pt x="180281" y="308421"/>
                  </a:cubicBezTo>
                  <a:cubicBezTo>
                    <a:pt x="160702" y="289900"/>
                    <a:pt x="73654" y="198883"/>
                    <a:pt x="45343" y="160783"/>
                  </a:cubicBezTo>
                  <a:cubicBezTo>
                    <a:pt x="17033" y="122683"/>
                    <a:pt x="16239" y="104692"/>
                    <a:pt x="10418" y="79821"/>
                  </a:cubicBezTo>
                  <a:cubicBezTo>
                    <a:pt x="4597" y="54950"/>
                    <a:pt x="-4398" y="-12519"/>
                    <a:pt x="2481" y="203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6" name="フリーフォーム: 図形 735">
              <a:extLst>
                <a:ext uri="{FF2B5EF4-FFF2-40B4-BE49-F238E27FC236}">
                  <a16:creationId xmlns:a16="http://schemas.microsoft.com/office/drawing/2014/main" id="{DE4B5DED-F06A-4334-A26E-032BF52C3B0C}"/>
                </a:ext>
              </a:extLst>
            </p:cNvPr>
            <p:cNvSpPr/>
            <p:nvPr/>
          </p:nvSpPr>
          <p:spPr>
            <a:xfrm>
              <a:off x="889544" y="5032751"/>
              <a:ext cx="410533" cy="666723"/>
            </a:xfrm>
            <a:custGeom>
              <a:avLst/>
              <a:gdLst>
                <a:gd name="connsiteX0" fmla="*/ 12156 w 410533"/>
                <a:gd name="connsiteY0" fmla="*/ 9149 h 666723"/>
                <a:gd name="connsiteX1" fmla="*/ 234406 w 410533"/>
                <a:gd name="connsiteY1" fmla="*/ 313949 h 666723"/>
                <a:gd name="connsiteX2" fmla="*/ 221706 w 410533"/>
                <a:gd name="connsiteY2" fmla="*/ 337232 h 666723"/>
                <a:gd name="connsiteX3" fmla="*/ 410089 w 410533"/>
                <a:gd name="connsiteY3" fmla="*/ 665316 h 666723"/>
                <a:gd name="connsiteX4" fmla="*/ 270389 w 410533"/>
                <a:gd name="connsiteY4" fmla="*/ 447299 h 666723"/>
                <a:gd name="connsiteX5" fmla="*/ 153973 w 410533"/>
                <a:gd name="connsiteY5" fmla="*/ 241982 h 666723"/>
                <a:gd name="connsiteX6" fmla="*/ 113756 w 410533"/>
                <a:gd name="connsiteY6" fmla="*/ 163666 h 666723"/>
                <a:gd name="connsiteX7" fmla="*/ 128573 w 410533"/>
                <a:gd name="connsiteY7" fmla="*/ 184832 h 666723"/>
                <a:gd name="connsiteX8" fmla="*/ 202656 w 410533"/>
                <a:gd name="connsiteY8" fmla="*/ 290666 h 666723"/>
                <a:gd name="connsiteX9" fmla="*/ 46023 w 410533"/>
                <a:gd name="connsiteY9" fmla="*/ 95932 h 666723"/>
                <a:gd name="connsiteX10" fmla="*/ 12156 w 410533"/>
                <a:gd name="connsiteY10" fmla="*/ 9149 h 66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0533" h="666723">
                  <a:moveTo>
                    <a:pt x="12156" y="9149"/>
                  </a:moveTo>
                  <a:cubicBezTo>
                    <a:pt x="43553" y="45485"/>
                    <a:pt x="199481" y="259269"/>
                    <a:pt x="234406" y="313949"/>
                  </a:cubicBezTo>
                  <a:cubicBezTo>
                    <a:pt x="269331" y="368629"/>
                    <a:pt x="192426" y="278671"/>
                    <a:pt x="221706" y="337232"/>
                  </a:cubicBezTo>
                  <a:cubicBezTo>
                    <a:pt x="250987" y="395793"/>
                    <a:pt x="401975" y="646972"/>
                    <a:pt x="410089" y="665316"/>
                  </a:cubicBezTo>
                  <a:cubicBezTo>
                    <a:pt x="418203" y="683660"/>
                    <a:pt x="313075" y="517855"/>
                    <a:pt x="270389" y="447299"/>
                  </a:cubicBezTo>
                  <a:cubicBezTo>
                    <a:pt x="227703" y="376743"/>
                    <a:pt x="180078" y="289254"/>
                    <a:pt x="153973" y="241982"/>
                  </a:cubicBezTo>
                  <a:cubicBezTo>
                    <a:pt x="127868" y="194710"/>
                    <a:pt x="117989" y="173191"/>
                    <a:pt x="113756" y="163666"/>
                  </a:cubicBezTo>
                  <a:cubicBezTo>
                    <a:pt x="109523" y="154141"/>
                    <a:pt x="128573" y="184832"/>
                    <a:pt x="128573" y="184832"/>
                  </a:cubicBezTo>
                  <a:cubicBezTo>
                    <a:pt x="143390" y="205999"/>
                    <a:pt x="216414" y="305483"/>
                    <a:pt x="202656" y="290666"/>
                  </a:cubicBezTo>
                  <a:cubicBezTo>
                    <a:pt x="188898" y="275849"/>
                    <a:pt x="75303" y="138265"/>
                    <a:pt x="46023" y="95932"/>
                  </a:cubicBezTo>
                  <a:cubicBezTo>
                    <a:pt x="16743" y="53599"/>
                    <a:pt x="-19241" y="-27187"/>
                    <a:pt x="12156" y="914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7" name="フリーフォーム: 図形 736">
              <a:extLst>
                <a:ext uri="{FF2B5EF4-FFF2-40B4-BE49-F238E27FC236}">
                  <a16:creationId xmlns:a16="http://schemas.microsoft.com/office/drawing/2014/main" id="{478B5EDF-3BAA-4FDA-B2B1-8EEA6CAC1647}"/>
                </a:ext>
              </a:extLst>
            </p:cNvPr>
            <p:cNvSpPr/>
            <p:nvPr/>
          </p:nvSpPr>
          <p:spPr>
            <a:xfrm>
              <a:off x="1101972" y="5372047"/>
              <a:ext cx="244230" cy="618160"/>
            </a:xfrm>
            <a:custGeom>
              <a:avLst/>
              <a:gdLst>
                <a:gd name="connsiteX0" fmla="*/ 195545 w 244230"/>
                <a:gd name="connsiteY0" fmla="*/ 235003 h 618160"/>
                <a:gd name="connsiteX1" fmla="*/ 244228 w 244230"/>
                <a:gd name="connsiteY1" fmla="*/ 370470 h 618160"/>
                <a:gd name="connsiteX2" fmla="*/ 197661 w 244230"/>
                <a:gd name="connsiteY2" fmla="*/ 501703 h 618160"/>
                <a:gd name="connsiteX3" fmla="*/ 151095 w 244230"/>
                <a:gd name="connsiteY3" fmla="*/ 580020 h 618160"/>
                <a:gd name="connsiteX4" fmla="*/ 34678 w 244230"/>
                <a:gd name="connsiteY4" fmla="*/ 618120 h 618160"/>
                <a:gd name="connsiteX5" fmla="*/ 159561 w 244230"/>
                <a:gd name="connsiteY5" fmla="*/ 586370 h 618160"/>
                <a:gd name="connsiteX6" fmla="*/ 148978 w 244230"/>
                <a:gd name="connsiteY6" fmla="*/ 541920 h 618160"/>
                <a:gd name="connsiteX7" fmla="*/ 199778 w 244230"/>
                <a:gd name="connsiteY7" fmla="*/ 364120 h 618160"/>
                <a:gd name="connsiteX8" fmla="*/ 210361 w 244230"/>
                <a:gd name="connsiteY8" fmla="*/ 355653 h 618160"/>
                <a:gd name="connsiteX9" fmla="*/ 197661 w 244230"/>
                <a:gd name="connsiteY9" fmla="*/ 317553 h 618160"/>
                <a:gd name="connsiteX10" fmla="*/ 132045 w 244230"/>
                <a:gd name="connsiteY10" fmla="*/ 220186 h 618160"/>
                <a:gd name="connsiteX11" fmla="*/ 811 w 244230"/>
                <a:gd name="connsiteY11" fmla="*/ 53 h 618160"/>
                <a:gd name="connsiteX12" fmla="*/ 195545 w 244230"/>
                <a:gd name="connsiteY12" fmla="*/ 235003 h 6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230" h="618160">
                  <a:moveTo>
                    <a:pt x="195545" y="235003"/>
                  </a:moveTo>
                  <a:cubicBezTo>
                    <a:pt x="236115" y="296739"/>
                    <a:pt x="243875" y="326020"/>
                    <a:pt x="244228" y="370470"/>
                  </a:cubicBezTo>
                  <a:cubicBezTo>
                    <a:pt x="244581" y="414920"/>
                    <a:pt x="213183" y="466778"/>
                    <a:pt x="197661" y="501703"/>
                  </a:cubicBezTo>
                  <a:cubicBezTo>
                    <a:pt x="182139" y="536628"/>
                    <a:pt x="178259" y="560617"/>
                    <a:pt x="151095" y="580020"/>
                  </a:cubicBezTo>
                  <a:cubicBezTo>
                    <a:pt x="123931" y="599423"/>
                    <a:pt x="33267" y="617062"/>
                    <a:pt x="34678" y="618120"/>
                  </a:cubicBezTo>
                  <a:cubicBezTo>
                    <a:pt x="36089" y="619178"/>
                    <a:pt x="140511" y="599070"/>
                    <a:pt x="159561" y="586370"/>
                  </a:cubicBezTo>
                  <a:cubicBezTo>
                    <a:pt x="178611" y="573670"/>
                    <a:pt x="142275" y="578962"/>
                    <a:pt x="148978" y="541920"/>
                  </a:cubicBezTo>
                  <a:cubicBezTo>
                    <a:pt x="155681" y="504878"/>
                    <a:pt x="189548" y="395164"/>
                    <a:pt x="199778" y="364120"/>
                  </a:cubicBezTo>
                  <a:cubicBezTo>
                    <a:pt x="210008" y="333076"/>
                    <a:pt x="210714" y="363414"/>
                    <a:pt x="210361" y="355653"/>
                  </a:cubicBezTo>
                  <a:cubicBezTo>
                    <a:pt x="210008" y="347892"/>
                    <a:pt x="210714" y="340131"/>
                    <a:pt x="197661" y="317553"/>
                  </a:cubicBezTo>
                  <a:cubicBezTo>
                    <a:pt x="184608" y="294975"/>
                    <a:pt x="164853" y="273103"/>
                    <a:pt x="132045" y="220186"/>
                  </a:cubicBezTo>
                  <a:cubicBezTo>
                    <a:pt x="99237" y="167269"/>
                    <a:pt x="-10478" y="-3475"/>
                    <a:pt x="811" y="53"/>
                  </a:cubicBezTo>
                  <a:cubicBezTo>
                    <a:pt x="12100" y="3581"/>
                    <a:pt x="154975" y="173267"/>
                    <a:pt x="195545" y="23500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8" name="フリーフォーム: 図形 737">
              <a:extLst>
                <a:ext uri="{FF2B5EF4-FFF2-40B4-BE49-F238E27FC236}">
                  <a16:creationId xmlns:a16="http://schemas.microsoft.com/office/drawing/2014/main" id="{4D5C722A-4057-42FB-A6D2-AFB2F3068470}"/>
                </a:ext>
              </a:extLst>
            </p:cNvPr>
            <p:cNvSpPr/>
            <p:nvPr/>
          </p:nvSpPr>
          <p:spPr>
            <a:xfrm>
              <a:off x="1086257" y="5716645"/>
              <a:ext cx="482210" cy="268536"/>
            </a:xfrm>
            <a:custGeom>
              <a:avLst/>
              <a:gdLst>
                <a:gd name="connsiteX0" fmla="*/ 130826 w 482210"/>
                <a:gd name="connsiteY0" fmla="*/ 472 h 268536"/>
                <a:gd name="connsiteX1" fmla="*/ 122360 w 482210"/>
                <a:gd name="connsiteY1" fmla="*/ 148638 h 268536"/>
                <a:gd name="connsiteX2" fmla="*/ 41926 w 482210"/>
                <a:gd name="connsiteY2" fmla="*/ 239655 h 268536"/>
                <a:gd name="connsiteX3" fmla="*/ 3826 w 482210"/>
                <a:gd name="connsiteY3" fmla="*/ 262938 h 268536"/>
                <a:gd name="connsiteX4" fmla="*/ 132943 w 482210"/>
                <a:gd name="connsiteY4" fmla="*/ 233305 h 268536"/>
                <a:gd name="connsiteX5" fmla="*/ 482193 w 482210"/>
                <a:gd name="connsiteY5" fmla="*/ 165572 h 268536"/>
                <a:gd name="connsiteX6" fmla="*/ 147760 w 482210"/>
                <a:gd name="connsiteY6" fmla="*/ 239655 h 268536"/>
                <a:gd name="connsiteX7" fmla="*/ 5943 w 482210"/>
                <a:gd name="connsiteY7" fmla="*/ 267172 h 268536"/>
                <a:gd name="connsiteX8" fmla="*/ 67326 w 482210"/>
                <a:gd name="connsiteY8" fmla="*/ 201555 h 268536"/>
                <a:gd name="connsiteX9" fmla="*/ 130826 w 482210"/>
                <a:gd name="connsiteY9" fmla="*/ 472 h 26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210" h="268536">
                  <a:moveTo>
                    <a:pt x="130826" y="472"/>
                  </a:moveTo>
                  <a:cubicBezTo>
                    <a:pt x="139998" y="-8348"/>
                    <a:pt x="137177" y="108774"/>
                    <a:pt x="122360" y="148638"/>
                  </a:cubicBezTo>
                  <a:cubicBezTo>
                    <a:pt x="107543" y="188502"/>
                    <a:pt x="61682" y="220605"/>
                    <a:pt x="41926" y="239655"/>
                  </a:cubicBezTo>
                  <a:cubicBezTo>
                    <a:pt x="22170" y="258705"/>
                    <a:pt x="-11344" y="263996"/>
                    <a:pt x="3826" y="262938"/>
                  </a:cubicBezTo>
                  <a:cubicBezTo>
                    <a:pt x="18995" y="261880"/>
                    <a:pt x="53215" y="249533"/>
                    <a:pt x="132943" y="233305"/>
                  </a:cubicBezTo>
                  <a:lnTo>
                    <a:pt x="482193" y="165572"/>
                  </a:lnTo>
                  <a:cubicBezTo>
                    <a:pt x="484663" y="166630"/>
                    <a:pt x="227135" y="222722"/>
                    <a:pt x="147760" y="239655"/>
                  </a:cubicBezTo>
                  <a:cubicBezTo>
                    <a:pt x="68385" y="256588"/>
                    <a:pt x="19349" y="273522"/>
                    <a:pt x="5943" y="267172"/>
                  </a:cubicBezTo>
                  <a:cubicBezTo>
                    <a:pt x="-7463" y="260822"/>
                    <a:pt x="45807" y="240713"/>
                    <a:pt x="67326" y="201555"/>
                  </a:cubicBezTo>
                  <a:cubicBezTo>
                    <a:pt x="88845" y="162397"/>
                    <a:pt x="121654" y="9292"/>
                    <a:pt x="130826" y="47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9" name="フリーフォーム: 図形 738">
              <a:extLst>
                <a:ext uri="{FF2B5EF4-FFF2-40B4-BE49-F238E27FC236}">
                  <a16:creationId xmlns:a16="http://schemas.microsoft.com/office/drawing/2014/main" id="{96FB91E3-16FB-4766-8B0E-245748696B47}"/>
                </a:ext>
              </a:extLst>
            </p:cNvPr>
            <p:cNvSpPr/>
            <p:nvPr/>
          </p:nvSpPr>
          <p:spPr>
            <a:xfrm>
              <a:off x="3843113" y="4648778"/>
              <a:ext cx="238896" cy="531319"/>
            </a:xfrm>
            <a:custGeom>
              <a:avLst/>
              <a:gdLst>
                <a:gd name="connsiteX0" fmla="*/ 238350 w 238896"/>
                <a:gd name="connsiteY0" fmla="*/ 2597 h 531319"/>
                <a:gd name="connsiteX1" fmla="*/ 192312 w 238896"/>
                <a:gd name="connsiteY1" fmla="*/ 278822 h 531319"/>
                <a:gd name="connsiteX2" fmla="*/ 158975 w 238896"/>
                <a:gd name="connsiteY2" fmla="*/ 464560 h 531319"/>
                <a:gd name="connsiteX3" fmla="*/ 149450 w 238896"/>
                <a:gd name="connsiteY3" fmla="*/ 458210 h 531319"/>
                <a:gd name="connsiteX4" fmla="*/ 141512 w 238896"/>
                <a:gd name="connsiteY4" fmla="*/ 474085 h 531319"/>
                <a:gd name="connsiteX5" fmla="*/ 84362 w 238896"/>
                <a:gd name="connsiteY5" fmla="*/ 405822 h 531319"/>
                <a:gd name="connsiteX6" fmla="*/ 105000 w 238896"/>
                <a:gd name="connsiteY6" fmla="*/ 531235 h 531319"/>
                <a:gd name="connsiteX7" fmla="*/ 87537 w 238896"/>
                <a:gd name="connsiteY7" fmla="*/ 383597 h 531319"/>
                <a:gd name="connsiteX8" fmla="*/ 133575 w 238896"/>
                <a:gd name="connsiteY8" fmla="*/ 358197 h 531319"/>
                <a:gd name="connsiteX9" fmla="*/ 155800 w 238896"/>
                <a:gd name="connsiteY9" fmla="*/ 177222 h 531319"/>
                <a:gd name="connsiteX10" fmla="*/ 119287 w 238896"/>
                <a:gd name="connsiteY10" fmla="*/ 42285 h 531319"/>
                <a:gd name="connsiteX11" fmla="*/ 225 w 238896"/>
                <a:gd name="connsiteY11" fmla="*/ 40697 h 531319"/>
                <a:gd name="connsiteX12" fmla="*/ 152625 w 238896"/>
                <a:gd name="connsiteY12" fmla="*/ 69272 h 531319"/>
                <a:gd name="connsiteX13" fmla="*/ 158975 w 238896"/>
                <a:gd name="connsiteY13" fmla="*/ 134360 h 531319"/>
                <a:gd name="connsiteX14" fmla="*/ 238350 w 238896"/>
                <a:gd name="connsiteY14" fmla="*/ 2597 h 5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96" h="531319">
                  <a:moveTo>
                    <a:pt x="238350" y="2597"/>
                  </a:moveTo>
                  <a:cubicBezTo>
                    <a:pt x="243906" y="26674"/>
                    <a:pt x="205541" y="201828"/>
                    <a:pt x="192312" y="278822"/>
                  </a:cubicBezTo>
                  <a:cubicBezTo>
                    <a:pt x="179083" y="355816"/>
                    <a:pt x="166119" y="434662"/>
                    <a:pt x="158975" y="464560"/>
                  </a:cubicBezTo>
                  <a:cubicBezTo>
                    <a:pt x="151831" y="494458"/>
                    <a:pt x="152360" y="456623"/>
                    <a:pt x="149450" y="458210"/>
                  </a:cubicBezTo>
                  <a:cubicBezTo>
                    <a:pt x="146540" y="459797"/>
                    <a:pt x="152360" y="482816"/>
                    <a:pt x="141512" y="474085"/>
                  </a:cubicBezTo>
                  <a:cubicBezTo>
                    <a:pt x="130664" y="465354"/>
                    <a:pt x="90447" y="396297"/>
                    <a:pt x="84362" y="405822"/>
                  </a:cubicBezTo>
                  <a:cubicBezTo>
                    <a:pt x="78277" y="415347"/>
                    <a:pt x="104471" y="534939"/>
                    <a:pt x="105000" y="531235"/>
                  </a:cubicBezTo>
                  <a:cubicBezTo>
                    <a:pt x="105529" y="527531"/>
                    <a:pt x="82775" y="412437"/>
                    <a:pt x="87537" y="383597"/>
                  </a:cubicBezTo>
                  <a:cubicBezTo>
                    <a:pt x="92299" y="354757"/>
                    <a:pt x="122198" y="392593"/>
                    <a:pt x="133575" y="358197"/>
                  </a:cubicBezTo>
                  <a:cubicBezTo>
                    <a:pt x="144952" y="323801"/>
                    <a:pt x="158181" y="229874"/>
                    <a:pt x="155800" y="177222"/>
                  </a:cubicBezTo>
                  <a:cubicBezTo>
                    <a:pt x="153419" y="124570"/>
                    <a:pt x="145216" y="65039"/>
                    <a:pt x="119287" y="42285"/>
                  </a:cubicBezTo>
                  <a:cubicBezTo>
                    <a:pt x="93358" y="19531"/>
                    <a:pt x="-5331" y="36199"/>
                    <a:pt x="225" y="40697"/>
                  </a:cubicBezTo>
                  <a:cubicBezTo>
                    <a:pt x="5781" y="45195"/>
                    <a:pt x="126167" y="53662"/>
                    <a:pt x="152625" y="69272"/>
                  </a:cubicBezTo>
                  <a:cubicBezTo>
                    <a:pt x="179083" y="84883"/>
                    <a:pt x="145481" y="139123"/>
                    <a:pt x="158975" y="134360"/>
                  </a:cubicBezTo>
                  <a:cubicBezTo>
                    <a:pt x="172469" y="129597"/>
                    <a:pt x="232794" y="-21480"/>
                    <a:pt x="238350" y="259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0" name="フリーフォーム: 図形 739">
              <a:extLst>
                <a:ext uri="{FF2B5EF4-FFF2-40B4-BE49-F238E27FC236}">
                  <a16:creationId xmlns:a16="http://schemas.microsoft.com/office/drawing/2014/main" id="{70097306-9BF6-424F-ABDA-EA2930C33C43}"/>
                </a:ext>
              </a:extLst>
            </p:cNvPr>
            <p:cNvSpPr/>
            <p:nvPr/>
          </p:nvSpPr>
          <p:spPr>
            <a:xfrm>
              <a:off x="2878840" y="5100970"/>
              <a:ext cx="1087301" cy="303817"/>
            </a:xfrm>
            <a:custGeom>
              <a:avLst/>
              <a:gdLst>
                <a:gd name="connsiteX0" fmla="*/ 21523 w 1087301"/>
                <a:gd name="connsiteY0" fmla="*/ 294943 h 303817"/>
                <a:gd name="connsiteX1" fmla="*/ 670810 w 1087301"/>
                <a:gd name="connsiteY1" fmla="*/ 98093 h 303817"/>
                <a:gd name="connsiteX2" fmla="*/ 316798 w 1087301"/>
                <a:gd name="connsiteY2" fmla="*/ 239380 h 303817"/>
                <a:gd name="connsiteX3" fmla="*/ 212023 w 1087301"/>
                <a:gd name="connsiteY3" fmla="*/ 280655 h 303817"/>
                <a:gd name="connsiteX4" fmla="*/ 1061335 w 1087301"/>
                <a:gd name="connsiteY4" fmla="*/ 10780 h 303817"/>
                <a:gd name="connsiteX5" fmla="*/ 839085 w 1087301"/>
                <a:gd name="connsiteY5" fmla="*/ 63168 h 303817"/>
                <a:gd name="connsiteX6" fmla="*/ 534285 w 1087301"/>
                <a:gd name="connsiteY6" fmla="*/ 153655 h 303817"/>
                <a:gd name="connsiteX7" fmla="*/ 191385 w 1087301"/>
                <a:gd name="connsiteY7" fmla="*/ 258430 h 303817"/>
                <a:gd name="connsiteX8" fmla="*/ 21523 w 1087301"/>
                <a:gd name="connsiteY8" fmla="*/ 294943 h 30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301" h="303817">
                  <a:moveTo>
                    <a:pt x="21523" y="294943"/>
                  </a:moveTo>
                  <a:cubicBezTo>
                    <a:pt x="101427" y="268220"/>
                    <a:pt x="621597" y="107354"/>
                    <a:pt x="670810" y="98093"/>
                  </a:cubicBezTo>
                  <a:cubicBezTo>
                    <a:pt x="720023" y="88832"/>
                    <a:pt x="393263" y="208953"/>
                    <a:pt x="316798" y="239380"/>
                  </a:cubicBezTo>
                  <a:cubicBezTo>
                    <a:pt x="240334" y="269807"/>
                    <a:pt x="87934" y="318755"/>
                    <a:pt x="212023" y="280655"/>
                  </a:cubicBezTo>
                  <a:cubicBezTo>
                    <a:pt x="336113" y="242555"/>
                    <a:pt x="956825" y="47028"/>
                    <a:pt x="1061335" y="10780"/>
                  </a:cubicBezTo>
                  <a:cubicBezTo>
                    <a:pt x="1165845" y="-25468"/>
                    <a:pt x="926927" y="39356"/>
                    <a:pt x="839085" y="63168"/>
                  </a:cubicBezTo>
                  <a:cubicBezTo>
                    <a:pt x="751243" y="86980"/>
                    <a:pt x="534285" y="153655"/>
                    <a:pt x="534285" y="153655"/>
                  </a:cubicBezTo>
                  <a:cubicBezTo>
                    <a:pt x="426335" y="186199"/>
                    <a:pt x="279227" y="235147"/>
                    <a:pt x="191385" y="258430"/>
                  </a:cubicBezTo>
                  <a:cubicBezTo>
                    <a:pt x="103543" y="281713"/>
                    <a:pt x="-58381" y="321666"/>
                    <a:pt x="21523" y="29494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1" name="フリーフォーム: 図形 740">
              <a:extLst>
                <a:ext uri="{FF2B5EF4-FFF2-40B4-BE49-F238E27FC236}">
                  <a16:creationId xmlns:a16="http://schemas.microsoft.com/office/drawing/2014/main" id="{426BE71F-64DD-4F27-8234-55CDC9AF1B6E}"/>
                </a:ext>
              </a:extLst>
            </p:cNvPr>
            <p:cNvSpPr/>
            <p:nvPr/>
          </p:nvSpPr>
          <p:spPr>
            <a:xfrm>
              <a:off x="2806643" y="5273386"/>
              <a:ext cx="567851" cy="151507"/>
            </a:xfrm>
            <a:custGeom>
              <a:avLst/>
              <a:gdLst>
                <a:gd name="connsiteX0" fmla="*/ 57 w 567851"/>
                <a:gd name="connsiteY0" fmla="*/ 149514 h 151507"/>
                <a:gd name="connsiteX1" fmla="*/ 257232 w 567851"/>
                <a:gd name="connsiteY1" fmla="*/ 87602 h 151507"/>
                <a:gd name="connsiteX2" fmla="*/ 565207 w 567851"/>
                <a:gd name="connsiteY2" fmla="*/ 289 h 151507"/>
                <a:gd name="connsiteX3" fmla="*/ 414395 w 567851"/>
                <a:gd name="connsiteY3" fmla="*/ 57439 h 151507"/>
                <a:gd name="connsiteX4" fmla="*/ 235007 w 567851"/>
                <a:gd name="connsiteY4" fmla="*/ 128877 h 151507"/>
                <a:gd name="connsiteX5" fmla="*/ 57 w 567851"/>
                <a:gd name="connsiteY5" fmla="*/ 149514 h 15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7851" h="151507">
                  <a:moveTo>
                    <a:pt x="57" y="149514"/>
                  </a:moveTo>
                  <a:cubicBezTo>
                    <a:pt x="3761" y="142635"/>
                    <a:pt x="163040" y="112473"/>
                    <a:pt x="257232" y="87602"/>
                  </a:cubicBezTo>
                  <a:cubicBezTo>
                    <a:pt x="351424" y="62731"/>
                    <a:pt x="539013" y="5316"/>
                    <a:pt x="565207" y="289"/>
                  </a:cubicBezTo>
                  <a:cubicBezTo>
                    <a:pt x="591401" y="-4738"/>
                    <a:pt x="414395" y="57439"/>
                    <a:pt x="414395" y="57439"/>
                  </a:cubicBezTo>
                  <a:cubicBezTo>
                    <a:pt x="359362" y="78870"/>
                    <a:pt x="298772" y="113267"/>
                    <a:pt x="235007" y="128877"/>
                  </a:cubicBezTo>
                  <a:cubicBezTo>
                    <a:pt x="171242" y="144487"/>
                    <a:pt x="-3647" y="156393"/>
                    <a:pt x="57" y="14951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: 図形 741">
              <a:extLst>
                <a:ext uri="{FF2B5EF4-FFF2-40B4-BE49-F238E27FC236}">
                  <a16:creationId xmlns:a16="http://schemas.microsoft.com/office/drawing/2014/main" id="{9741D33C-E07B-4D3A-B321-A212DA64B965}"/>
                </a:ext>
              </a:extLst>
            </p:cNvPr>
            <p:cNvSpPr/>
            <p:nvPr/>
          </p:nvSpPr>
          <p:spPr>
            <a:xfrm>
              <a:off x="3445781" y="5089478"/>
              <a:ext cx="522969" cy="132498"/>
            </a:xfrm>
            <a:custGeom>
              <a:avLst/>
              <a:gdLst>
                <a:gd name="connsiteX0" fmla="*/ 5444 w 522969"/>
                <a:gd name="connsiteY0" fmla="*/ 130222 h 132498"/>
                <a:gd name="connsiteX1" fmla="*/ 284844 w 522969"/>
                <a:gd name="connsiteY1" fmla="*/ 50847 h 132498"/>
                <a:gd name="connsiteX2" fmla="*/ 522969 w 522969"/>
                <a:gd name="connsiteY2" fmla="*/ 47 h 132498"/>
                <a:gd name="connsiteX3" fmla="*/ 284844 w 522969"/>
                <a:gd name="connsiteY3" fmla="*/ 42910 h 132498"/>
                <a:gd name="connsiteX4" fmla="*/ 113394 w 522969"/>
                <a:gd name="connsiteY4" fmla="*/ 104822 h 132498"/>
                <a:gd name="connsiteX5" fmla="*/ 5444 w 522969"/>
                <a:gd name="connsiteY5" fmla="*/ 130222 h 13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969" h="132498">
                  <a:moveTo>
                    <a:pt x="5444" y="130222"/>
                  </a:moveTo>
                  <a:cubicBezTo>
                    <a:pt x="34019" y="121226"/>
                    <a:pt x="198590" y="72543"/>
                    <a:pt x="284844" y="50847"/>
                  </a:cubicBezTo>
                  <a:cubicBezTo>
                    <a:pt x="371098" y="29151"/>
                    <a:pt x="522969" y="1370"/>
                    <a:pt x="522969" y="47"/>
                  </a:cubicBezTo>
                  <a:cubicBezTo>
                    <a:pt x="522969" y="-1276"/>
                    <a:pt x="353107" y="25447"/>
                    <a:pt x="284844" y="42910"/>
                  </a:cubicBezTo>
                  <a:cubicBezTo>
                    <a:pt x="216581" y="60373"/>
                    <a:pt x="158902" y="90005"/>
                    <a:pt x="113394" y="104822"/>
                  </a:cubicBezTo>
                  <a:cubicBezTo>
                    <a:pt x="67886" y="119639"/>
                    <a:pt x="-23131" y="139218"/>
                    <a:pt x="5444" y="13022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: 図形 742">
              <a:extLst>
                <a:ext uri="{FF2B5EF4-FFF2-40B4-BE49-F238E27FC236}">
                  <a16:creationId xmlns:a16="http://schemas.microsoft.com/office/drawing/2014/main" id="{5CA0A208-65E5-4B95-9DE4-F42CBC77A42B}"/>
                </a:ext>
              </a:extLst>
            </p:cNvPr>
            <p:cNvSpPr/>
            <p:nvPr/>
          </p:nvSpPr>
          <p:spPr>
            <a:xfrm>
              <a:off x="2470150" y="5355200"/>
              <a:ext cx="537980" cy="118500"/>
            </a:xfrm>
            <a:custGeom>
              <a:avLst/>
              <a:gdLst>
                <a:gd name="connsiteX0" fmla="*/ 0 w 537980"/>
                <a:gd name="connsiteY0" fmla="*/ 118500 h 118500"/>
                <a:gd name="connsiteX1" fmla="*/ 534988 w 537980"/>
                <a:gd name="connsiteY1" fmla="*/ 1025 h 118500"/>
                <a:gd name="connsiteX2" fmla="*/ 230188 w 537980"/>
                <a:gd name="connsiteY2" fmla="*/ 58175 h 118500"/>
                <a:gd name="connsiteX3" fmla="*/ 0 w 537980"/>
                <a:gd name="connsiteY3" fmla="*/ 118500 h 11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980" h="118500">
                  <a:moveTo>
                    <a:pt x="0" y="118500"/>
                  </a:moveTo>
                  <a:lnTo>
                    <a:pt x="534988" y="1025"/>
                  </a:lnTo>
                  <a:cubicBezTo>
                    <a:pt x="573353" y="-9029"/>
                    <a:pt x="230188" y="58175"/>
                    <a:pt x="230188" y="58175"/>
                  </a:cubicBezTo>
                  <a:lnTo>
                    <a:pt x="0" y="11850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: 図形 743">
              <a:extLst>
                <a:ext uri="{FF2B5EF4-FFF2-40B4-BE49-F238E27FC236}">
                  <a16:creationId xmlns:a16="http://schemas.microsoft.com/office/drawing/2014/main" id="{79E1704B-C965-4DAB-B123-4D62867EED3B}"/>
                </a:ext>
              </a:extLst>
            </p:cNvPr>
            <p:cNvSpPr/>
            <p:nvPr/>
          </p:nvSpPr>
          <p:spPr>
            <a:xfrm>
              <a:off x="1905000" y="5392240"/>
              <a:ext cx="1014485" cy="178060"/>
            </a:xfrm>
            <a:custGeom>
              <a:avLst/>
              <a:gdLst>
                <a:gd name="connsiteX0" fmla="*/ 0 w 1014485"/>
                <a:gd name="connsiteY0" fmla="*/ 175123 h 178060"/>
                <a:gd name="connsiteX1" fmla="*/ 161925 w 1014485"/>
                <a:gd name="connsiteY1" fmla="*/ 152898 h 178060"/>
                <a:gd name="connsiteX2" fmla="*/ 760413 w 1014485"/>
                <a:gd name="connsiteY2" fmla="*/ 56060 h 178060"/>
                <a:gd name="connsiteX3" fmla="*/ 1012825 w 1014485"/>
                <a:gd name="connsiteY3" fmla="*/ 498 h 178060"/>
                <a:gd name="connsiteX4" fmla="*/ 873125 w 1014485"/>
                <a:gd name="connsiteY4" fmla="*/ 29073 h 178060"/>
                <a:gd name="connsiteX5" fmla="*/ 941388 w 1014485"/>
                <a:gd name="connsiteY5" fmla="*/ 35423 h 178060"/>
                <a:gd name="connsiteX6" fmla="*/ 765175 w 1014485"/>
                <a:gd name="connsiteY6" fmla="*/ 71935 h 178060"/>
                <a:gd name="connsiteX7" fmla="*/ 461963 w 1014485"/>
                <a:gd name="connsiteY7" fmla="*/ 130673 h 178060"/>
                <a:gd name="connsiteX8" fmla="*/ 234950 w 1014485"/>
                <a:gd name="connsiteY8" fmla="*/ 170360 h 178060"/>
                <a:gd name="connsiteX9" fmla="*/ 0 w 1014485"/>
                <a:gd name="connsiteY9" fmla="*/ 175123 h 1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4485" h="178060">
                  <a:moveTo>
                    <a:pt x="0" y="175123"/>
                  </a:moveTo>
                  <a:lnTo>
                    <a:pt x="161925" y="152898"/>
                  </a:lnTo>
                  <a:lnTo>
                    <a:pt x="760413" y="56060"/>
                  </a:lnTo>
                  <a:cubicBezTo>
                    <a:pt x="902230" y="30660"/>
                    <a:pt x="994040" y="4996"/>
                    <a:pt x="1012825" y="498"/>
                  </a:cubicBezTo>
                  <a:cubicBezTo>
                    <a:pt x="1031610" y="-4000"/>
                    <a:pt x="885031" y="23252"/>
                    <a:pt x="873125" y="29073"/>
                  </a:cubicBezTo>
                  <a:cubicBezTo>
                    <a:pt x="861219" y="34894"/>
                    <a:pt x="959380" y="28279"/>
                    <a:pt x="941388" y="35423"/>
                  </a:cubicBezTo>
                  <a:cubicBezTo>
                    <a:pt x="923396" y="42567"/>
                    <a:pt x="765175" y="71935"/>
                    <a:pt x="765175" y="71935"/>
                  </a:cubicBezTo>
                  <a:lnTo>
                    <a:pt x="461963" y="130673"/>
                  </a:lnTo>
                  <a:cubicBezTo>
                    <a:pt x="373592" y="147077"/>
                    <a:pt x="309563" y="161893"/>
                    <a:pt x="234950" y="170360"/>
                  </a:cubicBezTo>
                  <a:cubicBezTo>
                    <a:pt x="160337" y="178827"/>
                    <a:pt x="87312" y="180150"/>
                    <a:pt x="0" y="17512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: 図形 744">
              <a:extLst>
                <a:ext uri="{FF2B5EF4-FFF2-40B4-BE49-F238E27FC236}">
                  <a16:creationId xmlns:a16="http://schemas.microsoft.com/office/drawing/2014/main" id="{EFBCDA6C-0B67-4C18-88FE-856AD53AD071}"/>
                </a:ext>
              </a:extLst>
            </p:cNvPr>
            <p:cNvSpPr/>
            <p:nvPr/>
          </p:nvSpPr>
          <p:spPr>
            <a:xfrm>
              <a:off x="3892953" y="5013109"/>
              <a:ext cx="59939" cy="173628"/>
            </a:xfrm>
            <a:custGeom>
              <a:avLst/>
              <a:gdLst>
                <a:gd name="connsiteX0" fmla="*/ 59922 w 59939"/>
                <a:gd name="connsiteY0" fmla="*/ 92291 h 173628"/>
                <a:gd name="connsiteX1" fmla="*/ 4360 w 59939"/>
                <a:gd name="connsiteY1" fmla="*/ 216 h 173628"/>
                <a:gd name="connsiteX2" fmla="*/ 4360 w 59939"/>
                <a:gd name="connsiteY2" fmla="*/ 70066 h 173628"/>
                <a:gd name="connsiteX3" fmla="*/ 10710 w 59939"/>
                <a:gd name="connsiteY3" fmla="*/ 173254 h 173628"/>
                <a:gd name="connsiteX4" fmla="*/ 59922 w 59939"/>
                <a:gd name="connsiteY4" fmla="*/ 92291 h 17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39" h="173628">
                  <a:moveTo>
                    <a:pt x="59922" y="92291"/>
                  </a:moveTo>
                  <a:cubicBezTo>
                    <a:pt x="58864" y="63451"/>
                    <a:pt x="13620" y="3920"/>
                    <a:pt x="4360" y="216"/>
                  </a:cubicBezTo>
                  <a:cubicBezTo>
                    <a:pt x="-4900" y="-3488"/>
                    <a:pt x="3302" y="41226"/>
                    <a:pt x="4360" y="70066"/>
                  </a:cubicBezTo>
                  <a:cubicBezTo>
                    <a:pt x="5418" y="98906"/>
                    <a:pt x="7270" y="167698"/>
                    <a:pt x="10710" y="173254"/>
                  </a:cubicBezTo>
                  <a:cubicBezTo>
                    <a:pt x="14149" y="178810"/>
                    <a:pt x="60980" y="121131"/>
                    <a:pt x="59922" y="9229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: 図形 745">
              <a:extLst>
                <a:ext uri="{FF2B5EF4-FFF2-40B4-BE49-F238E27FC236}">
                  <a16:creationId xmlns:a16="http://schemas.microsoft.com/office/drawing/2014/main" id="{DC371E05-6BEB-4910-AA3E-8AF1ECA74805}"/>
                </a:ext>
              </a:extLst>
            </p:cNvPr>
            <p:cNvSpPr/>
            <p:nvPr/>
          </p:nvSpPr>
          <p:spPr>
            <a:xfrm>
              <a:off x="3475796" y="5037031"/>
              <a:ext cx="409179" cy="168897"/>
            </a:xfrm>
            <a:custGeom>
              <a:avLst/>
              <a:gdLst>
                <a:gd name="connsiteX0" fmla="*/ 402467 w 409179"/>
                <a:gd name="connsiteY0" fmla="*/ 87419 h 168897"/>
                <a:gd name="connsiteX1" fmla="*/ 327854 w 409179"/>
                <a:gd name="connsiteY1" fmla="*/ 107 h 168897"/>
                <a:gd name="connsiteX2" fmla="*/ 324679 w 409179"/>
                <a:gd name="connsiteY2" fmla="*/ 68369 h 168897"/>
                <a:gd name="connsiteX3" fmla="*/ 270704 w 409179"/>
                <a:gd name="connsiteY3" fmla="*/ 19157 h 168897"/>
                <a:gd name="connsiteX4" fmla="*/ 245304 w 409179"/>
                <a:gd name="connsiteY4" fmla="*/ 101707 h 168897"/>
                <a:gd name="connsiteX5" fmla="*/ 237367 w 409179"/>
                <a:gd name="connsiteY5" fmla="*/ 89007 h 168897"/>
                <a:gd name="connsiteX6" fmla="*/ 184979 w 409179"/>
                <a:gd name="connsiteY6" fmla="*/ 38207 h 168897"/>
                <a:gd name="connsiteX7" fmla="*/ 205617 w 409179"/>
                <a:gd name="connsiteY7" fmla="*/ 87419 h 168897"/>
                <a:gd name="connsiteX8" fmla="*/ 191329 w 409179"/>
                <a:gd name="connsiteY8" fmla="*/ 106469 h 168897"/>
                <a:gd name="connsiteX9" fmla="*/ 137354 w 409179"/>
                <a:gd name="connsiteY9" fmla="*/ 103294 h 168897"/>
                <a:gd name="connsiteX10" fmla="*/ 73854 w 409179"/>
                <a:gd name="connsiteY10" fmla="*/ 47732 h 168897"/>
                <a:gd name="connsiteX11" fmla="*/ 116717 w 409179"/>
                <a:gd name="connsiteY11" fmla="*/ 141394 h 168897"/>
                <a:gd name="connsiteX12" fmla="*/ 51629 w 409179"/>
                <a:gd name="connsiteY12" fmla="*/ 146157 h 168897"/>
                <a:gd name="connsiteX13" fmla="*/ 15117 w 409179"/>
                <a:gd name="connsiteY13" fmla="*/ 96944 h 168897"/>
                <a:gd name="connsiteX14" fmla="*/ 8767 w 409179"/>
                <a:gd name="connsiteY14" fmla="*/ 168382 h 168897"/>
                <a:gd name="connsiteX15" fmla="*/ 134179 w 409179"/>
                <a:gd name="connsiteY15" fmla="*/ 127107 h 168897"/>
                <a:gd name="connsiteX16" fmla="*/ 402467 w 409179"/>
                <a:gd name="connsiteY16" fmla="*/ 87419 h 16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9179" h="168897">
                  <a:moveTo>
                    <a:pt x="402467" y="87419"/>
                  </a:moveTo>
                  <a:cubicBezTo>
                    <a:pt x="434746" y="66252"/>
                    <a:pt x="340819" y="3282"/>
                    <a:pt x="327854" y="107"/>
                  </a:cubicBezTo>
                  <a:cubicBezTo>
                    <a:pt x="314889" y="-3068"/>
                    <a:pt x="334204" y="65194"/>
                    <a:pt x="324679" y="68369"/>
                  </a:cubicBezTo>
                  <a:cubicBezTo>
                    <a:pt x="315154" y="71544"/>
                    <a:pt x="283933" y="13601"/>
                    <a:pt x="270704" y="19157"/>
                  </a:cubicBezTo>
                  <a:cubicBezTo>
                    <a:pt x="257475" y="24713"/>
                    <a:pt x="250860" y="90065"/>
                    <a:pt x="245304" y="101707"/>
                  </a:cubicBezTo>
                  <a:cubicBezTo>
                    <a:pt x="239748" y="113349"/>
                    <a:pt x="247421" y="99590"/>
                    <a:pt x="237367" y="89007"/>
                  </a:cubicBezTo>
                  <a:cubicBezTo>
                    <a:pt x="227313" y="78424"/>
                    <a:pt x="190271" y="38472"/>
                    <a:pt x="184979" y="38207"/>
                  </a:cubicBezTo>
                  <a:cubicBezTo>
                    <a:pt x="179687" y="37942"/>
                    <a:pt x="204559" y="76042"/>
                    <a:pt x="205617" y="87419"/>
                  </a:cubicBezTo>
                  <a:cubicBezTo>
                    <a:pt x="206675" y="98796"/>
                    <a:pt x="202706" y="103823"/>
                    <a:pt x="191329" y="106469"/>
                  </a:cubicBezTo>
                  <a:cubicBezTo>
                    <a:pt x="179952" y="109115"/>
                    <a:pt x="156933" y="113083"/>
                    <a:pt x="137354" y="103294"/>
                  </a:cubicBezTo>
                  <a:cubicBezTo>
                    <a:pt x="117775" y="93505"/>
                    <a:pt x="77293" y="41382"/>
                    <a:pt x="73854" y="47732"/>
                  </a:cubicBezTo>
                  <a:cubicBezTo>
                    <a:pt x="70415" y="54082"/>
                    <a:pt x="120421" y="124990"/>
                    <a:pt x="116717" y="141394"/>
                  </a:cubicBezTo>
                  <a:cubicBezTo>
                    <a:pt x="113013" y="157798"/>
                    <a:pt x="68562" y="153565"/>
                    <a:pt x="51629" y="146157"/>
                  </a:cubicBezTo>
                  <a:cubicBezTo>
                    <a:pt x="34696" y="138749"/>
                    <a:pt x="22261" y="93240"/>
                    <a:pt x="15117" y="96944"/>
                  </a:cubicBezTo>
                  <a:cubicBezTo>
                    <a:pt x="7973" y="100648"/>
                    <a:pt x="-11077" y="163355"/>
                    <a:pt x="8767" y="168382"/>
                  </a:cubicBezTo>
                  <a:cubicBezTo>
                    <a:pt x="28611" y="173409"/>
                    <a:pt x="69091" y="140336"/>
                    <a:pt x="134179" y="127107"/>
                  </a:cubicBezTo>
                  <a:cubicBezTo>
                    <a:pt x="199266" y="113878"/>
                    <a:pt x="370188" y="108586"/>
                    <a:pt x="402467" y="8741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: 図形 746">
              <a:extLst>
                <a:ext uri="{FF2B5EF4-FFF2-40B4-BE49-F238E27FC236}">
                  <a16:creationId xmlns:a16="http://schemas.microsoft.com/office/drawing/2014/main" id="{4C946731-2985-4635-B120-FD62C03C5615}"/>
                </a:ext>
              </a:extLst>
            </p:cNvPr>
            <p:cNvSpPr/>
            <p:nvPr/>
          </p:nvSpPr>
          <p:spPr>
            <a:xfrm>
              <a:off x="2813750" y="5140114"/>
              <a:ext cx="690797" cy="253008"/>
            </a:xfrm>
            <a:custGeom>
              <a:avLst/>
              <a:gdLst>
                <a:gd name="connsiteX0" fmla="*/ 656525 w 690797"/>
                <a:gd name="connsiteY0" fmla="*/ 104986 h 253008"/>
                <a:gd name="connsiteX1" fmla="*/ 624775 w 690797"/>
                <a:gd name="connsiteY1" fmla="*/ 47836 h 253008"/>
                <a:gd name="connsiteX2" fmla="*/ 578738 w 690797"/>
                <a:gd name="connsiteY2" fmla="*/ 211 h 253008"/>
                <a:gd name="connsiteX3" fmla="*/ 573975 w 690797"/>
                <a:gd name="connsiteY3" fmla="*/ 66886 h 253008"/>
                <a:gd name="connsiteX4" fmla="*/ 499363 w 690797"/>
                <a:gd name="connsiteY4" fmla="*/ 8149 h 253008"/>
                <a:gd name="connsiteX5" fmla="*/ 518413 w 690797"/>
                <a:gd name="connsiteY5" fmla="*/ 103399 h 253008"/>
                <a:gd name="connsiteX6" fmla="*/ 485075 w 690797"/>
                <a:gd name="connsiteY6" fmla="*/ 70061 h 253008"/>
                <a:gd name="connsiteX7" fmla="*/ 489838 w 690797"/>
                <a:gd name="connsiteY7" fmla="*/ 120861 h 253008"/>
                <a:gd name="connsiteX8" fmla="*/ 416813 w 690797"/>
                <a:gd name="connsiteY8" fmla="*/ 93874 h 253008"/>
                <a:gd name="connsiteX9" fmla="*/ 427925 w 690797"/>
                <a:gd name="connsiteY9" fmla="*/ 144674 h 253008"/>
                <a:gd name="connsiteX10" fmla="*/ 356488 w 690797"/>
                <a:gd name="connsiteY10" fmla="*/ 158961 h 253008"/>
                <a:gd name="connsiteX11" fmla="*/ 319975 w 690797"/>
                <a:gd name="connsiteY11" fmla="*/ 112924 h 253008"/>
                <a:gd name="connsiteX12" fmla="*/ 296163 w 690797"/>
                <a:gd name="connsiteY12" fmla="*/ 181186 h 253008"/>
                <a:gd name="connsiteX13" fmla="*/ 277113 w 690797"/>
                <a:gd name="connsiteY13" fmla="*/ 165311 h 253008"/>
                <a:gd name="connsiteX14" fmla="*/ 231075 w 690797"/>
                <a:gd name="connsiteY14" fmla="*/ 122449 h 253008"/>
                <a:gd name="connsiteX15" fmla="*/ 278700 w 690797"/>
                <a:gd name="connsiteY15" fmla="*/ 158961 h 253008"/>
                <a:gd name="connsiteX16" fmla="*/ 259650 w 690797"/>
                <a:gd name="connsiteY16" fmla="*/ 195474 h 253008"/>
                <a:gd name="connsiteX17" fmla="*/ 207263 w 690797"/>
                <a:gd name="connsiteY17" fmla="*/ 197061 h 253008"/>
                <a:gd name="connsiteX18" fmla="*/ 148525 w 690797"/>
                <a:gd name="connsiteY18" fmla="*/ 125624 h 253008"/>
                <a:gd name="connsiteX19" fmla="*/ 245363 w 690797"/>
                <a:gd name="connsiteY19" fmla="*/ 160549 h 253008"/>
                <a:gd name="connsiteX20" fmla="*/ 232663 w 690797"/>
                <a:gd name="connsiteY20" fmla="*/ 193886 h 253008"/>
                <a:gd name="connsiteX21" fmla="*/ 124713 w 690797"/>
                <a:gd name="connsiteY21" fmla="*/ 212936 h 253008"/>
                <a:gd name="connsiteX22" fmla="*/ 102488 w 690797"/>
                <a:gd name="connsiteY22" fmla="*/ 174836 h 253008"/>
                <a:gd name="connsiteX23" fmla="*/ 75500 w 690797"/>
                <a:gd name="connsiteY23" fmla="*/ 241511 h 253008"/>
                <a:gd name="connsiteX24" fmla="*/ 8825 w 690797"/>
                <a:gd name="connsiteY24" fmla="*/ 249449 h 253008"/>
                <a:gd name="connsiteX25" fmla="*/ 48513 w 690797"/>
                <a:gd name="connsiteY25" fmla="*/ 203411 h 253008"/>
                <a:gd name="connsiteX26" fmla="*/ 888 w 690797"/>
                <a:gd name="connsiteY26" fmla="*/ 195474 h 253008"/>
                <a:gd name="connsiteX27" fmla="*/ 99313 w 690797"/>
                <a:gd name="connsiteY27" fmla="*/ 212936 h 253008"/>
                <a:gd name="connsiteX28" fmla="*/ 656525 w 690797"/>
                <a:gd name="connsiteY28" fmla="*/ 104986 h 25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0797" h="253008">
                  <a:moveTo>
                    <a:pt x="656525" y="104986"/>
                  </a:moveTo>
                  <a:cubicBezTo>
                    <a:pt x="744102" y="77469"/>
                    <a:pt x="637739" y="65298"/>
                    <a:pt x="624775" y="47836"/>
                  </a:cubicBezTo>
                  <a:cubicBezTo>
                    <a:pt x="611811" y="30374"/>
                    <a:pt x="587205" y="-2964"/>
                    <a:pt x="578738" y="211"/>
                  </a:cubicBezTo>
                  <a:cubicBezTo>
                    <a:pt x="570271" y="3386"/>
                    <a:pt x="587204" y="65563"/>
                    <a:pt x="573975" y="66886"/>
                  </a:cubicBezTo>
                  <a:cubicBezTo>
                    <a:pt x="560746" y="68209"/>
                    <a:pt x="508623" y="2064"/>
                    <a:pt x="499363" y="8149"/>
                  </a:cubicBezTo>
                  <a:cubicBezTo>
                    <a:pt x="490103" y="14234"/>
                    <a:pt x="520794" y="93080"/>
                    <a:pt x="518413" y="103399"/>
                  </a:cubicBezTo>
                  <a:cubicBezTo>
                    <a:pt x="516032" y="113718"/>
                    <a:pt x="489837" y="67151"/>
                    <a:pt x="485075" y="70061"/>
                  </a:cubicBezTo>
                  <a:cubicBezTo>
                    <a:pt x="480313" y="72971"/>
                    <a:pt x="501215" y="116892"/>
                    <a:pt x="489838" y="120861"/>
                  </a:cubicBezTo>
                  <a:cubicBezTo>
                    <a:pt x="478461" y="124830"/>
                    <a:pt x="427132" y="89905"/>
                    <a:pt x="416813" y="93874"/>
                  </a:cubicBezTo>
                  <a:cubicBezTo>
                    <a:pt x="406494" y="97843"/>
                    <a:pt x="437979" y="133826"/>
                    <a:pt x="427925" y="144674"/>
                  </a:cubicBezTo>
                  <a:cubicBezTo>
                    <a:pt x="417871" y="155522"/>
                    <a:pt x="374480" y="164253"/>
                    <a:pt x="356488" y="158961"/>
                  </a:cubicBezTo>
                  <a:cubicBezTo>
                    <a:pt x="338496" y="153669"/>
                    <a:pt x="330029" y="109220"/>
                    <a:pt x="319975" y="112924"/>
                  </a:cubicBezTo>
                  <a:cubicBezTo>
                    <a:pt x="309921" y="116628"/>
                    <a:pt x="303307" y="172455"/>
                    <a:pt x="296163" y="181186"/>
                  </a:cubicBezTo>
                  <a:cubicBezTo>
                    <a:pt x="289019" y="189917"/>
                    <a:pt x="287961" y="175101"/>
                    <a:pt x="277113" y="165311"/>
                  </a:cubicBezTo>
                  <a:cubicBezTo>
                    <a:pt x="266265" y="155522"/>
                    <a:pt x="230810" y="123507"/>
                    <a:pt x="231075" y="122449"/>
                  </a:cubicBezTo>
                  <a:cubicBezTo>
                    <a:pt x="231339" y="121391"/>
                    <a:pt x="273938" y="146790"/>
                    <a:pt x="278700" y="158961"/>
                  </a:cubicBezTo>
                  <a:cubicBezTo>
                    <a:pt x="283462" y="171132"/>
                    <a:pt x="271556" y="189124"/>
                    <a:pt x="259650" y="195474"/>
                  </a:cubicBezTo>
                  <a:cubicBezTo>
                    <a:pt x="247744" y="201824"/>
                    <a:pt x="225784" y="208703"/>
                    <a:pt x="207263" y="197061"/>
                  </a:cubicBezTo>
                  <a:cubicBezTo>
                    <a:pt x="188742" y="185419"/>
                    <a:pt x="142175" y="131709"/>
                    <a:pt x="148525" y="125624"/>
                  </a:cubicBezTo>
                  <a:cubicBezTo>
                    <a:pt x="154875" y="119539"/>
                    <a:pt x="231340" y="149172"/>
                    <a:pt x="245363" y="160549"/>
                  </a:cubicBezTo>
                  <a:cubicBezTo>
                    <a:pt x="259386" y="171926"/>
                    <a:pt x="252771" y="185155"/>
                    <a:pt x="232663" y="193886"/>
                  </a:cubicBezTo>
                  <a:cubicBezTo>
                    <a:pt x="212555" y="202617"/>
                    <a:pt x="146409" y="216111"/>
                    <a:pt x="124713" y="212936"/>
                  </a:cubicBezTo>
                  <a:cubicBezTo>
                    <a:pt x="103017" y="209761"/>
                    <a:pt x="110690" y="170074"/>
                    <a:pt x="102488" y="174836"/>
                  </a:cubicBezTo>
                  <a:cubicBezTo>
                    <a:pt x="94286" y="179599"/>
                    <a:pt x="91110" y="229076"/>
                    <a:pt x="75500" y="241511"/>
                  </a:cubicBezTo>
                  <a:cubicBezTo>
                    <a:pt x="59890" y="253946"/>
                    <a:pt x="13323" y="255799"/>
                    <a:pt x="8825" y="249449"/>
                  </a:cubicBezTo>
                  <a:cubicBezTo>
                    <a:pt x="4327" y="243099"/>
                    <a:pt x="49836" y="212407"/>
                    <a:pt x="48513" y="203411"/>
                  </a:cubicBezTo>
                  <a:cubicBezTo>
                    <a:pt x="47190" y="194415"/>
                    <a:pt x="-7579" y="193887"/>
                    <a:pt x="888" y="195474"/>
                  </a:cubicBezTo>
                  <a:cubicBezTo>
                    <a:pt x="9355" y="197061"/>
                    <a:pt x="-8637" y="226959"/>
                    <a:pt x="99313" y="212936"/>
                  </a:cubicBezTo>
                  <a:cubicBezTo>
                    <a:pt x="207263" y="198913"/>
                    <a:pt x="568948" y="132503"/>
                    <a:pt x="656525" y="1049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: 図形 747">
              <a:extLst>
                <a:ext uri="{FF2B5EF4-FFF2-40B4-BE49-F238E27FC236}">
                  <a16:creationId xmlns:a16="http://schemas.microsoft.com/office/drawing/2014/main" id="{4F3D2420-FEFB-4612-8F0F-50D7E2E66BCE}"/>
                </a:ext>
              </a:extLst>
            </p:cNvPr>
            <p:cNvSpPr/>
            <p:nvPr/>
          </p:nvSpPr>
          <p:spPr>
            <a:xfrm>
              <a:off x="2312688" y="5325151"/>
              <a:ext cx="504107" cy="154920"/>
            </a:xfrm>
            <a:custGeom>
              <a:avLst/>
              <a:gdLst>
                <a:gd name="connsiteX0" fmla="*/ 400350 w 504107"/>
                <a:gd name="connsiteY0" fmla="*/ 912 h 154920"/>
                <a:gd name="connsiteX1" fmla="*/ 501950 w 504107"/>
                <a:gd name="connsiteY1" fmla="*/ 81874 h 154920"/>
                <a:gd name="connsiteX2" fmla="*/ 459087 w 504107"/>
                <a:gd name="connsiteY2" fmla="*/ 89812 h 154920"/>
                <a:gd name="connsiteX3" fmla="*/ 336850 w 504107"/>
                <a:gd name="connsiteY3" fmla="*/ 96162 h 154920"/>
                <a:gd name="connsiteX4" fmla="*/ 19350 w 504107"/>
                <a:gd name="connsiteY4" fmla="*/ 129499 h 154920"/>
                <a:gd name="connsiteX5" fmla="*/ 39987 w 504107"/>
                <a:gd name="connsiteY5" fmla="*/ 91399 h 154920"/>
                <a:gd name="connsiteX6" fmla="*/ 81262 w 504107"/>
                <a:gd name="connsiteY6" fmla="*/ 154899 h 154920"/>
                <a:gd name="connsiteX7" fmla="*/ 98725 w 504107"/>
                <a:gd name="connsiteY7" fmla="*/ 83462 h 154920"/>
                <a:gd name="connsiteX8" fmla="*/ 128887 w 504107"/>
                <a:gd name="connsiteY8" fmla="*/ 110449 h 154920"/>
                <a:gd name="connsiteX9" fmla="*/ 176512 w 504107"/>
                <a:gd name="connsiteY9" fmla="*/ 140612 h 154920"/>
                <a:gd name="connsiteX10" fmla="*/ 160637 w 504107"/>
                <a:gd name="connsiteY10" fmla="*/ 94574 h 154920"/>
                <a:gd name="connsiteX11" fmla="*/ 236837 w 504107"/>
                <a:gd name="connsiteY11" fmla="*/ 127912 h 154920"/>
                <a:gd name="connsiteX12" fmla="*/ 254300 w 504107"/>
                <a:gd name="connsiteY12" fmla="*/ 121562 h 154920"/>
                <a:gd name="connsiteX13" fmla="*/ 286050 w 504107"/>
                <a:gd name="connsiteY13" fmla="*/ 67587 h 154920"/>
                <a:gd name="connsiteX14" fmla="*/ 355900 w 504107"/>
                <a:gd name="connsiteY14" fmla="*/ 102512 h 154920"/>
                <a:gd name="connsiteX15" fmla="*/ 370187 w 504107"/>
                <a:gd name="connsiteY15" fmla="*/ 72349 h 154920"/>
                <a:gd name="connsiteX16" fmla="*/ 351137 w 504107"/>
                <a:gd name="connsiteY16" fmla="*/ 56474 h 154920"/>
                <a:gd name="connsiteX17" fmla="*/ 397175 w 504107"/>
                <a:gd name="connsiteY17" fmla="*/ 86637 h 154920"/>
                <a:gd name="connsiteX18" fmla="*/ 444800 w 504107"/>
                <a:gd name="connsiteY18" fmla="*/ 40599 h 154920"/>
                <a:gd name="connsiteX19" fmla="*/ 400350 w 504107"/>
                <a:gd name="connsiteY19" fmla="*/ 912 h 15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4107" h="154920">
                  <a:moveTo>
                    <a:pt x="400350" y="912"/>
                  </a:moveTo>
                  <a:cubicBezTo>
                    <a:pt x="409875" y="7791"/>
                    <a:pt x="492161" y="67057"/>
                    <a:pt x="501950" y="81874"/>
                  </a:cubicBezTo>
                  <a:cubicBezTo>
                    <a:pt x="511739" y="96691"/>
                    <a:pt x="486604" y="87431"/>
                    <a:pt x="459087" y="89812"/>
                  </a:cubicBezTo>
                  <a:cubicBezTo>
                    <a:pt x="431570" y="92193"/>
                    <a:pt x="410139" y="89548"/>
                    <a:pt x="336850" y="96162"/>
                  </a:cubicBezTo>
                  <a:cubicBezTo>
                    <a:pt x="263561" y="102776"/>
                    <a:pt x="68827" y="130293"/>
                    <a:pt x="19350" y="129499"/>
                  </a:cubicBezTo>
                  <a:cubicBezTo>
                    <a:pt x="-30127" y="128705"/>
                    <a:pt x="29668" y="87166"/>
                    <a:pt x="39987" y="91399"/>
                  </a:cubicBezTo>
                  <a:cubicBezTo>
                    <a:pt x="50306" y="95632"/>
                    <a:pt x="71472" y="156222"/>
                    <a:pt x="81262" y="154899"/>
                  </a:cubicBezTo>
                  <a:cubicBezTo>
                    <a:pt x="91052" y="153576"/>
                    <a:pt x="90787" y="90870"/>
                    <a:pt x="98725" y="83462"/>
                  </a:cubicBezTo>
                  <a:cubicBezTo>
                    <a:pt x="106662" y="76054"/>
                    <a:pt x="115923" y="100924"/>
                    <a:pt x="128887" y="110449"/>
                  </a:cubicBezTo>
                  <a:cubicBezTo>
                    <a:pt x="141851" y="119974"/>
                    <a:pt x="171220" y="143258"/>
                    <a:pt x="176512" y="140612"/>
                  </a:cubicBezTo>
                  <a:cubicBezTo>
                    <a:pt x="181804" y="137966"/>
                    <a:pt x="150583" y="96691"/>
                    <a:pt x="160637" y="94574"/>
                  </a:cubicBezTo>
                  <a:cubicBezTo>
                    <a:pt x="170691" y="92457"/>
                    <a:pt x="221227" y="123414"/>
                    <a:pt x="236837" y="127912"/>
                  </a:cubicBezTo>
                  <a:cubicBezTo>
                    <a:pt x="252447" y="132410"/>
                    <a:pt x="246098" y="131616"/>
                    <a:pt x="254300" y="121562"/>
                  </a:cubicBezTo>
                  <a:cubicBezTo>
                    <a:pt x="262502" y="111508"/>
                    <a:pt x="269117" y="70762"/>
                    <a:pt x="286050" y="67587"/>
                  </a:cubicBezTo>
                  <a:cubicBezTo>
                    <a:pt x="302983" y="64412"/>
                    <a:pt x="341877" y="101718"/>
                    <a:pt x="355900" y="102512"/>
                  </a:cubicBezTo>
                  <a:cubicBezTo>
                    <a:pt x="369923" y="103306"/>
                    <a:pt x="370981" y="80022"/>
                    <a:pt x="370187" y="72349"/>
                  </a:cubicBezTo>
                  <a:cubicBezTo>
                    <a:pt x="369393" y="64676"/>
                    <a:pt x="346639" y="54093"/>
                    <a:pt x="351137" y="56474"/>
                  </a:cubicBezTo>
                  <a:cubicBezTo>
                    <a:pt x="355635" y="58855"/>
                    <a:pt x="381565" y="89283"/>
                    <a:pt x="397175" y="86637"/>
                  </a:cubicBezTo>
                  <a:cubicBezTo>
                    <a:pt x="412785" y="83991"/>
                    <a:pt x="439773" y="53299"/>
                    <a:pt x="444800" y="40599"/>
                  </a:cubicBezTo>
                  <a:cubicBezTo>
                    <a:pt x="449827" y="27899"/>
                    <a:pt x="390825" y="-5967"/>
                    <a:pt x="400350" y="91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: 図形 748">
              <a:extLst>
                <a:ext uri="{FF2B5EF4-FFF2-40B4-BE49-F238E27FC236}">
                  <a16:creationId xmlns:a16="http://schemas.microsoft.com/office/drawing/2014/main" id="{EAA0581B-35AE-4B38-915D-D50D72F89553}"/>
                </a:ext>
              </a:extLst>
            </p:cNvPr>
            <p:cNvSpPr/>
            <p:nvPr/>
          </p:nvSpPr>
          <p:spPr>
            <a:xfrm>
              <a:off x="2013340" y="5378357"/>
              <a:ext cx="504379" cy="168415"/>
            </a:xfrm>
            <a:custGeom>
              <a:avLst/>
              <a:gdLst>
                <a:gd name="connsiteX0" fmla="*/ 447285 w 504379"/>
                <a:gd name="connsiteY0" fmla="*/ 93 h 168415"/>
                <a:gd name="connsiteX1" fmla="*/ 502848 w 504379"/>
                <a:gd name="connsiteY1" fmla="*/ 74706 h 168415"/>
                <a:gd name="connsiteX2" fmla="*/ 480623 w 504379"/>
                <a:gd name="connsiteY2" fmla="*/ 87406 h 168415"/>
                <a:gd name="connsiteX3" fmla="*/ 396485 w 504379"/>
                <a:gd name="connsiteY3" fmla="*/ 90581 h 168415"/>
                <a:gd name="connsiteX4" fmla="*/ 258373 w 504379"/>
                <a:gd name="connsiteY4" fmla="*/ 101693 h 168415"/>
                <a:gd name="connsiteX5" fmla="*/ 7548 w 504379"/>
                <a:gd name="connsiteY5" fmla="*/ 168368 h 168415"/>
                <a:gd name="connsiteX6" fmla="*/ 67873 w 504379"/>
                <a:gd name="connsiteY6" fmla="*/ 112806 h 168415"/>
                <a:gd name="connsiteX7" fmla="*/ 93273 w 504379"/>
                <a:gd name="connsiteY7" fmla="*/ 141381 h 168415"/>
                <a:gd name="connsiteX8" fmla="*/ 145660 w 504379"/>
                <a:gd name="connsiteY8" fmla="*/ 128681 h 168415"/>
                <a:gd name="connsiteX9" fmla="*/ 177410 w 504379"/>
                <a:gd name="connsiteY9" fmla="*/ 90581 h 168415"/>
                <a:gd name="connsiteX10" fmla="*/ 218685 w 504379"/>
                <a:gd name="connsiteY10" fmla="*/ 111218 h 168415"/>
                <a:gd name="connsiteX11" fmla="*/ 256785 w 504379"/>
                <a:gd name="connsiteY11" fmla="*/ 104868 h 168415"/>
                <a:gd name="connsiteX12" fmla="*/ 318698 w 504379"/>
                <a:gd name="connsiteY12" fmla="*/ 95343 h 168415"/>
                <a:gd name="connsiteX13" fmla="*/ 359973 w 504379"/>
                <a:gd name="connsiteY13" fmla="*/ 82643 h 168415"/>
                <a:gd name="connsiteX14" fmla="*/ 377435 w 504379"/>
                <a:gd name="connsiteY14" fmla="*/ 77881 h 168415"/>
                <a:gd name="connsiteX15" fmla="*/ 412360 w 504379"/>
                <a:gd name="connsiteY15" fmla="*/ 57243 h 168415"/>
                <a:gd name="connsiteX16" fmla="*/ 464748 w 504379"/>
                <a:gd name="connsiteY16" fmla="*/ 73118 h 168415"/>
                <a:gd name="connsiteX17" fmla="*/ 469510 w 504379"/>
                <a:gd name="connsiteY17" fmla="*/ 58831 h 168415"/>
                <a:gd name="connsiteX18" fmla="*/ 447285 w 504379"/>
                <a:gd name="connsiteY18" fmla="*/ 93 h 16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79" h="168415">
                  <a:moveTo>
                    <a:pt x="447285" y="93"/>
                  </a:moveTo>
                  <a:cubicBezTo>
                    <a:pt x="452841" y="2739"/>
                    <a:pt x="497292" y="60154"/>
                    <a:pt x="502848" y="74706"/>
                  </a:cubicBezTo>
                  <a:cubicBezTo>
                    <a:pt x="508404" y="89258"/>
                    <a:pt x="498350" y="84760"/>
                    <a:pt x="480623" y="87406"/>
                  </a:cubicBezTo>
                  <a:cubicBezTo>
                    <a:pt x="462896" y="90052"/>
                    <a:pt x="433527" y="88200"/>
                    <a:pt x="396485" y="90581"/>
                  </a:cubicBezTo>
                  <a:cubicBezTo>
                    <a:pt x="359443" y="92962"/>
                    <a:pt x="323196" y="88729"/>
                    <a:pt x="258373" y="101693"/>
                  </a:cubicBezTo>
                  <a:cubicBezTo>
                    <a:pt x="193550" y="114658"/>
                    <a:pt x="39298" y="166516"/>
                    <a:pt x="7548" y="168368"/>
                  </a:cubicBezTo>
                  <a:cubicBezTo>
                    <a:pt x="-24202" y="170220"/>
                    <a:pt x="53585" y="117304"/>
                    <a:pt x="67873" y="112806"/>
                  </a:cubicBezTo>
                  <a:cubicBezTo>
                    <a:pt x="82160" y="108308"/>
                    <a:pt x="80308" y="138735"/>
                    <a:pt x="93273" y="141381"/>
                  </a:cubicBezTo>
                  <a:cubicBezTo>
                    <a:pt x="106237" y="144027"/>
                    <a:pt x="131637" y="137148"/>
                    <a:pt x="145660" y="128681"/>
                  </a:cubicBezTo>
                  <a:cubicBezTo>
                    <a:pt x="159683" y="120214"/>
                    <a:pt x="165239" y="93492"/>
                    <a:pt x="177410" y="90581"/>
                  </a:cubicBezTo>
                  <a:cubicBezTo>
                    <a:pt x="189581" y="87671"/>
                    <a:pt x="205456" y="108837"/>
                    <a:pt x="218685" y="111218"/>
                  </a:cubicBezTo>
                  <a:cubicBezTo>
                    <a:pt x="231914" y="113599"/>
                    <a:pt x="256785" y="104868"/>
                    <a:pt x="256785" y="104868"/>
                  </a:cubicBezTo>
                  <a:cubicBezTo>
                    <a:pt x="273454" y="102222"/>
                    <a:pt x="301500" y="99047"/>
                    <a:pt x="318698" y="95343"/>
                  </a:cubicBezTo>
                  <a:cubicBezTo>
                    <a:pt x="335896" y="91639"/>
                    <a:pt x="350183" y="85553"/>
                    <a:pt x="359973" y="82643"/>
                  </a:cubicBezTo>
                  <a:cubicBezTo>
                    <a:pt x="369762" y="79733"/>
                    <a:pt x="368704" y="82114"/>
                    <a:pt x="377435" y="77881"/>
                  </a:cubicBezTo>
                  <a:cubicBezTo>
                    <a:pt x="386166" y="73648"/>
                    <a:pt x="397808" y="58037"/>
                    <a:pt x="412360" y="57243"/>
                  </a:cubicBezTo>
                  <a:cubicBezTo>
                    <a:pt x="426912" y="56449"/>
                    <a:pt x="455223" y="72853"/>
                    <a:pt x="464748" y="73118"/>
                  </a:cubicBezTo>
                  <a:cubicBezTo>
                    <a:pt x="474273" y="73383"/>
                    <a:pt x="467129" y="65710"/>
                    <a:pt x="469510" y="58831"/>
                  </a:cubicBezTo>
                  <a:cubicBezTo>
                    <a:pt x="471891" y="51952"/>
                    <a:pt x="441729" y="-2553"/>
                    <a:pt x="447285" y="9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: 図形 749">
              <a:extLst>
                <a:ext uri="{FF2B5EF4-FFF2-40B4-BE49-F238E27FC236}">
                  <a16:creationId xmlns:a16="http://schemas.microsoft.com/office/drawing/2014/main" id="{E1BE750B-678D-4BA2-8A4B-286BEA64B76D}"/>
                </a:ext>
              </a:extLst>
            </p:cNvPr>
            <p:cNvSpPr/>
            <p:nvPr/>
          </p:nvSpPr>
          <p:spPr>
            <a:xfrm>
              <a:off x="1920253" y="5378186"/>
              <a:ext cx="131999" cy="186018"/>
            </a:xfrm>
            <a:custGeom>
              <a:avLst/>
              <a:gdLst>
                <a:gd name="connsiteX0" fmla="*/ 622 w 131999"/>
                <a:gd name="connsiteY0" fmla="*/ 264 h 186018"/>
                <a:gd name="connsiteX1" fmla="*/ 127622 w 131999"/>
                <a:gd name="connsiteY1" fmla="*/ 166952 h 186018"/>
                <a:gd name="connsiteX2" fmla="*/ 102222 w 131999"/>
                <a:gd name="connsiteY2" fmla="*/ 135202 h 186018"/>
                <a:gd name="connsiteX3" fmla="*/ 97460 w 131999"/>
                <a:gd name="connsiteY3" fmla="*/ 186002 h 186018"/>
                <a:gd name="connsiteX4" fmla="*/ 78410 w 131999"/>
                <a:gd name="connsiteY4" fmla="*/ 128852 h 186018"/>
                <a:gd name="connsiteX5" fmla="*/ 622 w 131999"/>
                <a:gd name="connsiteY5" fmla="*/ 264 h 18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999" h="186018">
                  <a:moveTo>
                    <a:pt x="622" y="264"/>
                  </a:moveTo>
                  <a:cubicBezTo>
                    <a:pt x="8824" y="6614"/>
                    <a:pt x="110689" y="144462"/>
                    <a:pt x="127622" y="166952"/>
                  </a:cubicBezTo>
                  <a:cubicBezTo>
                    <a:pt x="144555" y="189442"/>
                    <a:pt x="107249" y="132027"/>
                    <a:pt x="102222" y="135202"/>
                  </a:cubicBezTo>
                  <a:cubicBezTo>
                    <a:pt x="97195" y="138377"/>
                    <a:pt x="101429" y="187060"/>
                    <a:pt x="97460" y="186002"/>
                  </a:cubicBezTo>
                  <a:cubicBezTo>
                    <a:pt x="93491" y="184944"/>
                    <a:pt x="88993" y="153723"/>
                    <a:pt x="78410" y="128852"/>
                  </a:cubicBezTo>
                  <a:cubicBezTo>
                    <a:pt x="67827" y="103981"/>
                    <a:pt x="-7580" y="-6086"/>
                    <a:pt x="622" y="26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: 図形 750">
              <a:extLst>
                <a:ext uri="{FF2B5EF4-FFF2-40B4-BE49-F238E27FC236}">
                  <a16:creationId xmlns:a16="http://schemas.microsoft.com/office/drawing/2014/main" id="{0F2FEFF1-3EBD-423E-8AA7-EEBAA2D9A958}"/>
                </a:ext>
              </a:extLst>
            </p:cNvPr>
            <p:cNvSpPr/>
            <p:nvPr/>
          </p:nvSpPr>
          <p:spPr>
            <a:xfrm>
              <a:off x="1939792" y="5418203"/>
              <a:ext cx="74251" cy="139807"/>
            </a:xfrm>
            <a:custGeom>
              <a:avLst/>
              <a:gdLst>
                <a:gd name="connsiteX0" fmla="*/ 133 w 74251"/>
                <a:gd name="connsiteY0" fmla="*/ 3110 h 139807"/>
                <a:gd name="connsiteX1" fmla="*/ 62046 w 74251"/>
                <a:gd name="connsiteY1" fmla="*/ 136460 h 139807"/>
                <a:gd name="connsiteX2" fmla="*/ 73158 w 74251"/>
                <a:gd name="connsiteY2" fmla="*/ 95185 h 139807"/>
                <a:gd name="connsiteX3" fmla="*/ 46171 w 74251"/>
                <a:gd name="connsiteY3" fmla="*/ 45972 h 139807"/>
                <a:gd name="connsiteX4" fmla="*/ 133 w 74251"/>
                <a:gd name="connsiteY4" fmla="*/ 3110 h 1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51" h="139807">
                  <a:moveTo>
                    <a:pt x="133" y="3110"/>
                  </a:moveTo>
                  <a:cubicBezTo>
                    <a:pt x="2779" y="18191"/>
                    <a:pt x="49875" y="121114"/>
                    <a:pt x="62046" y="136460"/>
                  </a:cubicBezTo>
                  <a:cubicBezTo>
                    <a:pt x="74217" y="151806"/>
                    <a:pt x="75804" y="110266"/>
                    <a:pt x="73158" y="95185"/>
                  </a:cubicBezTo>
                  <a:cubicBezTo>
                    <a:pt x="70512" y="80104"/>
                    <a:pt x="57283" y="59995"/>
                    <a:pt x="46171" y="45972"/>
                  </a:cubicBezTo>
                  <a:cubicBezTo>
                    <a:pt x="35059" y="31949"/>
                    <a:pt x="-2513" y="-11971"/>
                    <a:pt x="133" y="311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: 図形 751">
              <a:extLst>
                <a:ext uri="{FF2B5EF4-FFF2-40B4-BE49-F238E27FC236}">
                  <a16:creationId xmlns:a16="http://schemas.microsoft.com/office/drawing/2014/main" id="{48B16120-875D-4B4F-8D8B-534C20DEB79B}"/>
                </a:ext>
              </a:extLst>
            </p:cNvPr>
            <p:cNvSpPr/>
            <p:nvPr/>
          </p:nvSpPr>
          <p:spPr>
            <a:xfrm>
              <a:off x="1871650" y="5378386"/>
              <a:ext cx="136189" cy="500289"/>
            </a:xfrm>
            <a:custGeom>
              <a:avLst/>
              <a:gdLst>
                <a:gd name="connsiteX0" fmla="*/ 22238 w 136189"/>
                <a:gd name="connsiteY0" fmla="*/ 64 h 500289"/>
                <a:gd name="connsiteX1" fmla="*/ 128600 w 136189"/>
                <a:gd name="connsiteY1" fmla="*/ 214377 h 500289"/>
                <a:gd name="connsiteX2" fmla="*/ 127013 w 136189"/>
                <a:gd name="connsiteY2" fmla="*/ 223902 h 500289"/>
                <a:gd name="connsiteX3" fmla="*/ 122250 w 136189"/>
                <a:gd name="connsiteY3" fmla="*/ 341377 h 500289"/>
                <a:gd name="connsiteX4" fmla="*/ 117488 w 136189"/>
                <a:gd name="connsiteY4" fmla="*/ 335027 h 500289"/>
                <a:gd name="connsiteX5" fmla="*/ 88913 w 136189"/>
                <a:gd name="connsiteY5" fmla="*/ 423927 h 500289"/>
                <a:gd name="connsiteX6" fmla="*/ 13 w 136189"/>
                <a:gd name="connsiteY6" fmla="*/ 500127 h 500289"/>
                <a:gd name="connsiteX7" fmla="*/ 82563 w 136189"/>
                <a:gd name="connsiteY7" fmla="*/ 403289 h 500289"/>
                <a:gd name="connsiteX8" fmla="*/ 131775 w 136189"/>
                <a:gd name="connsiteY8" fmla="*/ 247714 h 500289"/>
                <a:gd name="connsiteX9" fmla="*/ 114313 w 136189"/>
                <a:gd name="connsiteY9" fmla="*/ 192152 h 500289"/>
                <a:gd name="connsiteX10" fmla="*/ 22238 w 136189"/>
                <a:gd name="connsiteY10" fmla="*/ 64 h 50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189" h="500289">
                  <a:moveTo>
                    <a:pt x="22238" y="64"/>
                  </a:moveTo>
                  <a:cubicBezTo>
                    <a:pt x="24619" y="3768"/>
                    <a:pt x="111138" y="177071"/>
                    <a:pt x="128600" y="214377"/>
                  </a:cubicBezTo>
                  <a:cubicBezTo>
                    <a:pt x="146062" y="251683"/>
                    <a:pt x="128071" y="202735"/>
                    <a:pt x="127013" y="223902"/>
                  </a:cubicBezTo>
                  <a:cubicBezTo>
                    <a:pt x="125955" y="245069"/>
                    <a:pt x="123837" y="322856"/>
                    <a:pt x="122250" y="341377"/>
                  </a:cubicBezTo>
                  <a:cubicBezTo>
                    <a:pt x="120663" y="359898"/>
                    <a:pt x="123044" y="321269"/>
                    <a:pt x="117488" y="335027"/>
                  </a:cubicBezTo>
                  <a:cubicBezTo>
                    <a:pt x="111932" y="348785"/>
                    <a:pt x="108492" y="396410"/>
                    <a:pt x="88913" y="423927"/>
                  </a:cubicBezTo>
                  <a:cubicBezTo>
                    <a:pt x="69334" y="451444"/>
                    <a:pt x="1071" y="503566"/>
                    <a:pt x="13" y="500127"/>
                  </a:cubicBezTo>
                  <a:cubicBezTo>
                    <a:pt x="-1045" y="496688"/>
                    <a:pt x="60603" y="445358"/>
                    <a:pt x="82563" y="403289"/>
                  </a:cubicBezTo>
                  <a:cubicBezTo>
                    <a:pt x="104523" y="361220"/>
                    <a:pt x="126483" y="282903"/>
                    <a:pt x="131775" y="247714"/>
                  </a:cubicBezTo>
                  <a:cubicBezTo>
                    <a:pt x="137067" y="212525"/>
                    <a:pt x="129923" y="230516"/>
                    <a:pt x="114313" y="192152"/>
                  </a:cubicBezTo>
                  <a:cubicBezTo>
                    <a:pt x="98703" y="153788"/>
                    <a:pt x="19857" y="-3640"/>
                    <a:pt x="22238" y="6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: 図形 752">
              <a:extLst>
                <a:ext uri="{FF2B5EF4-FFF2-40B4-BE49-F238E27FC236}">
                  <a16:creationId xmlns:a16="http://schemas.microsoft.com/office/drawing/2014/main" id="{E19B2D10-89D2-4917-83FB-6BF1D59C0588}"/>
                </a:ext>
              </a:extLst>
            </p:cNvPr>
            <p:cNvSpPr/>
            <p:nvPr/>
          </p:nvSpPr>
          <p:spPr>
            <a:xfrm>
              <a:off x="1976423" y="5518065"/>
              <a:ext cx="335009" cy="252947"/>
            </a:xfrm>
            <a:custGeom>
              <a:avLst/>
              <a:gdLst>
                <a:gd name="connsiteX0" fmla="*/ 331802 w 335009"/>
                <a:gd name="connsiteY0" fmla="*/ 85 h 252947"/>
                <a:gd name="connsiteX1" fmla="*/ 85740 w 335009"/>
                <a:gd name="connsiteY1" fmla="*/ 60410 h 252947"/>
                <a:gd name="connsiteX2" fmla="*/ 42877 w 335009"/>
                <a:gd name="connsiteY2" fmla="*/ 122323 h 252947"/>
                <a:gd name="connsiteX3" fmla="*/ 15 w 335009"/>
                <a:gd name="connsiteY3" fmla="*/ 252498 h 252947"/>
                <a:gd name="connsiteX4" fmla="*/ 47640 w 335009"/>
                <a:gd name="connsiteY4" fmla="*/ 73110 h 252947"/>
                <a:gd name="connsiteX5" fmla="*/ 211152 w 335009"/>
                <a:gd name="connsiteY5" fmla="*/ 47710 h 252947"/>
                <a:gd name="connsiteX6" fmla="*/ 331802 w 335009"/>
                <a:gd name="connsiteY6" fmla="*/ 85 h 25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009" h="252947">
                  <a:moveTo>
                    <a:pt x="331802" y="85"/>
                  </a:moveTo>
                  <a:cubicBezTo>
                    <a:pt x="310900" y="2202"/>
                    <a:pt x="133894" y="40037"/>
                    <a:pt x="85740" y="60410"/>
                  </a:cubicBezTo>
                  <a:cubicBezTo>
                    <a:pt x="37586" y="80783"/>
                    <a:pt x="57164" y="90308"/>
                    <a:pt x="42877" y="122323"/>
                  </a:cubicBezTo>
                  <a:cubicBezTo>
                    <a:pt x="28589" y="154338"/>
                    <a:pt x="-779" y="260700"/>
                    <a:pt x="15" y="252498"/>
                  </a:cubicBezTo>
                  <a:cubicBezTo>
                    <a:pt x="809" y="244296"/>
                    <a:pt x="12450" y="107241"/>
                    <a:pt x="47640" y="73110"/>
                  </a:cubicBezTo>
                  <a:cubicBezTo>
                    <a:pt x="82829" y="38979"/>
                    <a:pt x="155589" y="59616"/>
                    <a:pt x="211152" y="47710"/>
                  </a:cubicBezTo>
                  <a:cubicBezTo>
                    <a:pt x="266714" y="35804"/>
                    <a:pt x="352704" y="-2032"/>
                    <a:pt x="331802" y="8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: 図形 753">
              <a:extLst>
                <a:ext uri="{FF2B5EF4-FFF2-40B4-BE49-F238E27FC236}">
                  <a16:creationId xmlns:a16="http://schemas.microsoft.com/office/drawing/2014/main" id="{5396E9EF-C673-470B-948F-03272432850F}"/>
                </a:ext>
              </a:extLst>
            </p:cNvPr>
            <p:cNvSpPr/>
            <p:nvPr/>
          </p:nvSpPr>
          <p:spPr>
            <a:xfrm>
              <a:off x="1759716" y="5320533"/>
              <a:ext cx="167728" cy="137614"/>
            </a:xfrm>
            <a:custGeom>
              <a:avLst/>
              <a:gdLst>
                <a:gd name="connsiteX0" fmla="*/ 100834 w 167728"/>
                <a:gd name="connsiteY0" fmla="*/ 11880 h 137614"/>
                <a:gd name="connsiteX1" fmla="*/ 822 w 167728"/>
                <a:gd name="connsiteY1" fmla="*/ 10292 h 137614"/>
                <a:gd name="connsiteX2" fmla="*/ 167509 w 167728"/>
                <a:gd name="connsiteY2" fmla="*/ 137292 h 137614"/>
                <a:gd name="connsiteX3" fmla="*/ 37334 w 167728"/>
                <a:gd name="connsiteY3" fmla="*/ 46805 h 137614"/>
                <a:gd name="connsiteX4" fmla="*/ 100834 w 167728"/>
                <a:gd name="connsiteY4" fmla="*/ 11880 h 13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728" h="137614">
                  <a:moveTo>
                    <a:pt x="100834" y="11880"/>
                  </a:moveTo>
                  <a:cubicBezTo>
                    <a:pt x="94749" y="5795"/>
                    <a:pt x="-10291" y="-10610"/>
                    <a:pt x="822" y="10292"/>
                  </a:cubicBezTo>
                  <a:cubicBezTo>
                    <a:pt x="11934" y="31194"/>
                    <a:pt x="161424" y="131207"/>
                    <a:pt x="167509" y="137292"/>
                  </a:cubicBezTo>
                  <a:cubicBezTo>
                    <a:pt x="173594" y="143377"/>
                    <a:pt x="51357" y="61622"/>
                    <a:pt x="37334" y="46805"/>
                  </a:cubicBezTo>
                  <a:cubicBezTo>
                    <a:pt x="23311" y="31988"/>
                    <a:pt x="106919" y="17965"/>
                    <a:pt x="100834" y="1188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: 図形 754">
              <a:extLst>
                <a:ext uri="{FF2B5EF4-FFF2-40B4-BE49-F238E27FC236}">
                  <a16:creationId xmlns:a16="http://schemas.microsoft.com/office/drawing/2014/main" id="{40DF1FE1-D2BB-405C-AA11-589C38AAD2FE}"/>
                </a:ext>
              </a:extLst>
            </p:cNvPr>
            <p:cNvSpPr/>
            <p:nvPr/>
          </p:nvSpPr>
          <p:spPr>
            <a:xfrm>
              <a:off x="1799366" y="5377543"/>
              <a:ext cx="102471" cy="44604"/>
            </a:xfrm>
            <a:custGeom>
              <a:avLst/>
              <a:gdLst>
                <a:gd name="connsiteX0" fmla="*/ 100872 w 102471"/>
                <a:gd name="connsiteY0" fmla="*/ 8845 h 44604"/>
                <a:gd name="connsiteX1" fmla="*/ 859 w 102471"/>
                <a:gd name="connsiteY1" fmla="*/ 2495 h 44604"/>
                <a:gd name="connsiteX2" fmla="*/ 56422 w 102471"/>
                <a:gd name="connsiteY2" fmla="*/ 43770 h 44604"/>
                <a:gd name="connsiteX3" fmla="*/ 100872 w 102471"/>
                <a:gd name="connsiteY3" fmla="*/ 8845 h 4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71" h="44604">
                  <a:moveTo>
                    <a:pt x="100872" y="8845"/>
                  </a:moveTo>
                  <a:cubicBezTo>
                    <a:pt x="91612" y="1966"/>
                    <a:pt x="8267" y="-3326"/>
                    <a:pt x="859" y="2495"/>
                  </a:cubicBezTo>
                  <a:cubicBezTo>
                    <a:pt x="-6549" y="8316"/>
                    <a:pt x="35784" y="37156"/>
                    <a:pt x="56422" y="43770"/>
                  </a:cubicBezTo>
                  <a:cubicBezTo>
                    <a:pt x="77059" y="50385"/>
                    <a:pt x="110132" y="15724"/>
                    <a:pt x="100872" y="884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: 図形 755">
              <a:extLst>
                <a:ext uri="{FF2B5EF4-FFF2-40B4-BE49-F238E27FC236}">
                  <a16:creationId xmlns:a16="http://schemas.microsoft.com/office/drawing/2014/main" id="{1D54729E-48FC-4E9D-9F66-0E1F2E76C95A}"/>
                </a:ext>
              </a:extLst>
            </p:cNvPr>
            <p:cNvSpPr/>
            <p:nvPr/>
          </p:nvSpPr>
          <p:spPr>
            <a:xfrm>
              <a:off x="1770222" y="5565677"/>
              <a:ext cx="238139" cy="303932"/>
            </a:xfrm>
            <a:custGeom>
              <a:avLst/>
              <a:gdLst>
                <a:gd name="connsiteX0" fmla="*/ 152241 w 238139"/>
                <a:gd name="connsiteY0" fmla="*/ 1686 h 303932"/>
                <a:gd name="connsiteX1" fmla="*/ 141128 w 238139"/>
                <a:gd name="connsiteY1" fmla="*/ 155673 h 303932"/>
                <a:gd name="connsiteX2" fmla="*/ 157003 w 238139"/>
                <a:gd name="connsiteY2" fmla="*/ 111223 h 303932"/>
                <a:gd name="connsiteX3" fmla="*/ 123666 w 238139"/>
                <a:gd name="connsiteY3" fmla="*/ 228698 h 303932"/>
                <a:gd name="connsiteX4" fmla="*/ 7778 w 238139"/>
                <a:gd name="connsiteY4" fmla="*/ 295373 h 303932"/>
                <a:gd name="connsiteX5" fmla="*/ 17303 w 238139"/>
                <a:gd name="connsiteY5" fmla="*/ 300136 h 303932"/>
                <a:gd name="connsiteX6" fmla="*/ 71278 w 238139"/>
                <a:gd name="connsiteY6" fmla="*/ 268386 h 303932"/>
                <a:gd name="connsiteX7" fmla="*/ 118903 w 238139"/>
                <a:gd name="connsiteY7" fmla="*/ 249336 h 303932"/>
                <a:gd name="connsiteX8" fmla="*/ 172878 w 238139"/>
                <a:gd name="connsiteY8" fmla="*/ 88998 h 303932"/>
                <a:gd name="connsiteX9" fmla="*/ 236378 w 238139"/>
                <a:gd name="connsiteY9" fmla="*/ 81061 h 303932"/>
                <a:gd name="connsiteX10" fmla="*/ 215741 w 238139"/>
                <a:gd name="connsiteY10" fmla="*/ 117573 h 303932"/>
                <a:gd name="connsiteX11" fmla="*/ 166528 w 238139"/>
                <a:gd name="connsiteY11" fmla="*/ 117573 h 303932"/>
                <a:gd name="connsiteX12" fmla="*/ 163353 w 238139"/>
                <a:gd name="connsiteY12" fmla="*/ 74711 h 303932"/>
                <a:gd name="connsiteX13" fmla="*/ 152241 w 238139"/>
                <a:gd name="connsiteY13" fmla="*/ 1686 h 30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39" h="303932">
                  <a:moveTo>
                    <a:pt x="152241" y="1686"/>
                  </a:moveTo>
                  <a:cubicBezTo>
                    <a:pt x="148537" y="15180"/>
                    <a:pt x="140334" y="137417"/>
                    <a:pt x="141128" y="155673"/>
                  </a:cubicBezTo>
                  <a:cubicBezTo>
                    <a:pt x="141922" y="173929"/>
                    <a:pt x="159913" y="99052"/>
                    <a:pt x="157003" y="111223"/>
                  </a:cubicBezTo>
                  <a:cubicBezTo>
                    <a:pt x="154093" y="123394"/>
                    <a:pt x="148537" y="198006"/>
                    <a:pt x="123666" y="228698"/>
                  </a:cubicBezTo>
                  <a:cubicBezTo>
                    <a:pt x="98795" y="259390"/>
                    <a:pt x="25505" y="283467"/>
                    <a:pt x="7778" y="295373"/>
                  </a:cubicBezTo>
                  <a:cubicBezTo>
                    <a:pt x="-9949" y="307279"/>
                    <a:pt x="6720" y="304634"/>
                    <a:pt x="17303" y="300136"/>
                  </a:cubicBezTo>
                  <a:cubicBezTo>
                    <a:pt x="27886" y="295638"/>
                    <a:pt x="54345" y="276853"/>
                    <a:pt x="71278" y="268386"/>
                  </a:cubicBezTo>
                  <a:cubicBezTo>
                    <a:pt x="88211" y="259919"/>
                    <a:pt x="101970" y="279234"/>
                    <a:pt x="118903" y="249336"/>
                  </a:cubicBezTo>
                  <a:cubicBezTo>
                    <a:pt x="135836" y="219438"/>
                    <a:pt x="153299" y="117044"/>
                    <a:pt x="172878" y="88998"/>
                  </a:cubicBezTo>
                  <a:cubicBezTo>
                    <a:pt x="192457" y="60952"/>
                    <a:pt x="229234" y="76299"/>
                    <a:pt x="236378" y="81061"/>
                  </a:cubicBezTo>
                  <a:cubicBezTo>
                    <a:pt x="243522" y="85823"/>
                    <a:pt x="227383" y="111488"/>
                    <a:pt x="215741" y="117573"/>
                  </a:cubicBezTo>
                  <a:cubicBezTo>
                    <a:pt x="204099" y="123658"/>
                    <a:pt x="175259" y="124717"/>
                    <a:pt x="166528" y="117573"/>
                  </a:cubicBezTo>
                  <a:cubicBezTo>
                    <a:pt x="157797" y="110429"/>
                    <a:pt x="164940" y="89792"/>
                    <a:pt x="163353" y="74711"/>
                  </a:cubicBezTo>
                  <a:cubicBezTo>
                    <a:pt x="161766" y="59630"/>
                    <a:pt x="155945" y="-11808"/>
                    <a:pt x="152241" y="16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: 図形 756">
              <a:extLst>
                <a:ext uri="{FF2B5EF4-FFF2-40B4-BE49-F238E27FC236}">
                  <a16:creationId xmlns:a16="http://schemas.microsoft.com/office/drawing/2014/main" id="{F686D4F3-38AE-4F56-94A5-390E518D36E1}"/>
                </a:ext>
              </a:extLst>
            </p:cNvPr>
            <p:cNvSpPr/>
            <p:nvPr/>
          </p:nvSpPr>
          <p:spPr>
            <a:xfrm>
              <a:off x="1847954" y="5402301"/>
              <a:ext cx="148314" cy="165722"/>
            </a:xfrm>
            <a:custGeom>
              <a:avLst/>
              <a:gdLst>
                <a:gd name="connsiteX0" fmla="*/ 45934 w 148314"/>
                <a:gd name="connsiteY0" fmla="*/ 3137 h 165722"/>
                <a:gd name="connsiteX1" fmla="*/ 144359 w 148314"/>
                <a:gd name="connsiteY1" fmla="*/ 161887 h 165722"/>
                <a:gd name="connsiteX2" fmla="*/ 126896 w 148314"/>
                <a:gd name="connsiteY2" fmla="*/ 119024 h 165722"/>
                <a:gd name="connsiteX3" fmla="*/ 107846 w 148314"/>
                <a:gd name="connsiteY3" fmla="*/ 147599 h 165722"/>
                <a:gd name="connsiteX4" fmla="*/ 69746 w 148314"/>
                <a:gd name="connsiteY4" fmla="*/ 163474 h 165722"/>
                <a:gd name="connsiteX5" fmla="*/ 117371 w 148314"/>
                <a:gd name="connsiteY5" fmla="*/ 130137 h 165722"/>
                <a:gd name="connsiteX6" fmla="*/ 84034 w 148314"/>
                <a:gd name="connsiteY6" fmla="*/ 99974 h 165722"/>
                <a:gd name="connsiteX7" fmla="*/ 36409 w 148314"/>
                <a:gd name="connsiteY7" fmla="*/ 99974 h 165722"/>
                <a:gd name="connsiteX8" fmla="*/ 84034 w 148314"/>
                <a:gd name="connsiteY8" fmla="*/ 68224 h 165722"/>
                <a:gd name="connsiteX9" fmla="*/ 20534 w 148314"/>
                <a:gd name="connsiteY9" fmla="*/ 63462 h 165722"/>
                <a:gd name="connsiteX10" fmla="*/ 1484 w 148314"/>
                <a:gd name="connsiteY10" fmla="*/ 53937 h 165722"/>
                <a:gd name="connsiteX11" fmla="*/ 45934 w 148314"/>
                <a:gd name="connsiteY11" fmla="*/ 3137 h 1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314" h="165722">
                  <a:moveTo>
                    <a:pt x="45934" y="3137"/>
                  </a:moveTo>
                  <a:cubicBezTo>
                    <a:pt x="69747" y="21129"/>
                    <a:pt x="130865" y="142573"/>
                    <a:pt x="144359" y="161887"/>
                  </a:cubicBezTo>
                  <a:cubicBezTo>
                    <a:pt x="157853" y="181201"/>
                    <a:pt x="132982" y="121405"/>
                    <a:pt x="126896" y="119024"/>
                  </a:cubicBezTo>
                  <a:cubicBezTo>
                    <a:pt x="120810" y="116643"/>
                    <a:pt x="117371" y="140191"/>
                    <a:pt x="107846" y="147599"/>
                  </a:cubicBezTo>
                  <a:cubicBezTo>
                    <a:pt x="98321" y="155007"/>
                    <a:pt x="69746" y="163474"/>
                    <a:pt x="69746" y="163474"/>
                  </a:cubicBezTo>
                  <a:cubicBezTo>
                    <a:pt x="71333" y="160564"/>
                    <a:pt x="114990" y="140720"/>
                    <a:pt x="117371" y="130137"/>
                  </a:cubicBezTo>
                  <a:cubicBezTo>
                    <a:pt x="119752" y="119554"/>
                    <a:pt x="97528" y="105001"/>
                    <a:pt x="84034" y="99974"/>
                  </a:cubicBezTo>
                  <a:cubicBezTo>
                    <a:pt x="70540" y="94947"/>
                    <a:pt x="36409" y="105266"/>
                    <a:pt x="36409" y="99974"/>
                  </a:cubicBezTo>
                  <a:cubicBezTo>
                    <a:pt x="36409" y="94682"/>
                    <a:pt x="86680" y="74309"/>
                    <a:pt x="84034" y="68224"/>
                  </a:cubicBezTo>
                  <a:cubicBezTo>
                    <a:pt x="81388" y="62139"/>
                    <a:pt x="34292" y="65843"/>
                    <a:pt x="20534" y="63462"/>
                  </a:cubicBezTo>
                  <a:cubicBezTo>
                    <a:pt x="6776" y="61081"/>
                    <a:pt x="-4072" y="57641"/>
                    <a:pt x="1484" y="53937"/>
                  </a:cubicBezTo>
                  <a:cubicBezTo>
                    <a:pt x="7040" y="50233"/>
                    <a:pt x="22121" y="-14855"/>
                    <a:pt x="45934" y="313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: 図形 757">
              <a:extLst>
                <a:ext uri="{FF2B5EF4-FFF2-40B4-BE49-F238E27FC236}">
                  <a16:creationId xmlns:a16="http://schemas.microsoft.com/office/drawing/2014/main" id="{574563DC-87F9-4070-AC25-097105D835CA}"/>
                </a:ext>
              </a:extLst>
            </p:cNvPr>
            <p:cNvSpPr/>
            <p:nvPr/>
          </p:nvSpPr>
          <p:spPr>
            <a:xfrm>
              <a:off x="1766841" y="5730912"/>
              <a:ext cx="463913" cy="158067"/>
            </a:xfrm>
            <a:custGeom>
              <a:avLst/>
              <a:gdLst>
                <a:gd name="connsiteX0" fmla="*/ 115934 w 463913"/>
                <a:gd name="connsiteY0" fmla="*/ 3138 h 158067"/>
                <a:gd name="connsiteX1" fmla="*/ 222297 w 463913"/>
                <a:gd name="connsiteY1" fmla="*/ 7901 h 158067"/>
                <a:gd name="connsiteX2" fmla="*/ 206422 w 463913"/>
                <a:gd name="connsiteY2" fmla="*/ 31713 h 158067"/>
                <a:gd name="connsiteX3" fmla="*/ 192134 w 463913"/>
                <a:gd name="connsiteY3" fmla="*/ 60288 h 158067"/>
                <a:gd name="connsiteX4" fmla="*/ 208009 w 463913"/>
                <a:gd name="connsiteY4" fmla="*/ 109501 h 158067"/>
                <a:gd name="connsiteX5" fmla="*/ 463597 w 463913"/>
                <a:gd name="connsiteY5" fmla="*/ 92038 h 158067"/>
                <a:gd name="connsiteX6" fmla="*/ 149272 w 463913"/>
                <a:gd name="connsiteY6" fmla="*/ 144426 h 158067"/>
                <a:gd name="connsiteX7" fmla="*/ 47 w 463913"/>
                <a:gd name="connsiteY7" fmla="*/ 152363 h 158067"/>
                <a:gd name="connsiteX8" fmla="*/ 133397 w 463913"/>
                <a:gd name="connsiteY8" fmla="*/ 69813 h 158067"/>
                <a:gd name="connsiteX9" fmla="*/ 163559 w 463913"/>
                <a:gd name="connsiteY9" fmla="*/ 52351 h 158067"/>
                <a:gd name="connsiteX10" fmla="*/ 115934 w 463913"/>
                <a:gd name="connsiteY10" fmla="*/ 3138 h 15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13" h="158067">
                  <a:moveTo>
                    <a:pt x="115934" y="3138"/>
                  </a:moveTo>
                  <a:cubicBezTo>
                    <a:pt x="125724" y="-4270"/>
                    <a:pt x="207216" y="3139"/>
                    <a:pt x="222297" y="7901"/>
                  </a:cubicBezTo>
                  <a:cubicBezTo>
                    <a:pt x="237378" y="12664"/>
                    <a:pt x="211449" y="22982"/>
                    <a:pt x="206422" y="31713"/>
                  </a:cubicBezTo>
                  <a:cubicBezTo>
                    <a:pt x="201395" y="40444"/>
                    <a:pt x="191870" y="47323"/>
                    <a:pt x="192134" y="60288"/>
                  </a:cubicBezTo>
                  <a:cubicBezTo>
                    <a:pt x="192399" y="73253"/>
                    <a:pt x="162765" y="104209"/>
                    <a:pt x="208009" y="109501"/>
                  </a:cubicBezTo>
                  <a:cubicBezTo>
                    <a:pt x="253253" y="114793"/>
                    <a:pt x="473386" y="86217"/>
                    <a:pt x="463597" y="92038"/>
                  </a:cubicBezTo>
                  <a:cubicBezTo>
                    <a:pt x="453808" y="97859"/>
                    <a:pt x="226530" y="134372"/>
                    <a:pt x="149272" y="144426"/>
                  </a:cubicBezTo>
                  <a:cubicBezTo>
                    <a:pt x="72014" y="154480"/>
                    <a:pt x="2693" y="164798"/>
                    <a:pt x="47" y="152363"/>
                  </a:cubicBezTo>
                  <a:cubicBezTo>
                    <a:pt x="-2599" y="139928"/>
                    <a:pt x="106145" y="86482"/>
                    <a:pt x="133397" y="69813"/>
                  </a:cubicBezTo>
                  <a:cubicBezTo>
                    <a:pt x="160649" y="53144"/>
                    <a:pt x="160384" y="65316"/>
                    <a:pt x="163559" y="52351"/>
                  </a:cubicBezTo>
                  <a:cubicBezTo>
                    <a:pt x="166734" y="39386"/>
                    <a:pt x="106144" y="10546"/>
                    <a:pt x="115934" y="31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: 図形 758">
              <a:extLst>
                <a:ext uri="{FF2B5EF4-FFF2-40B4-BE49-F238E27FC236}">
                  <a16:creationId xmlns:a16="http://schemas.microsoft.com/office/drawing/2014/main" id="{854F1256-371C-4887-A347-4C9B980CD2D5}"/>
                </a:ext>
              </a:extLst>
            </p:cNvPr>
            <p:cNvSpPr/>
            <p:nvPr/>
          </p:nvSpPr>
          <p:spPr>
            <a:xfrm>
              <a:off x="1949704" y="5659414"/>
              <a:ext cx="1210029" cy="168235"/>
            </a:xfrm>
            <a:custGeom>
              <a:avLst/>
              <a:gdLst>
                <a:gd name="connsiteX0" fmla="*/ 126746 w 1210029"/>
                <a:gd name="connsiteY0" fmla="*/ 24 h 168235"/>
                <a:gd name="connsiteX1" fmla="*/ 79121 w 1210029"/>
                <a:gd name="connsiteY1" fmla="*/ 122261 h 168235"/>
                <a:gd name="connsiteX2" fmla="*/ 309309 w 1210029"/>
                <a:gd name="connsiteY2" fmla="*/ 114324 h 168235"/>
                <a:gd name="connsiteX3" fmla="*/ 541084 w 1210029"/>
                <a:gd name="connsiteY3" fmla="*/ 79399 h 168235"/>
                <a:gd name="connsiteX4" fmla="*/ 1207834 w 1210029"/>
                <a:gd name="connsiteY4" fmla="*/ 30186 h 168235"/>
                <a:gd name="connsiteX5" fmla="*/ 729996 w 1210029"/>
                <a:gd name="connsiteY5" fmla="*/ 44474 h 168235"/>
                <a:gd name="connsiteX6" fmla="*/ 37846 w 1210029"/>
                <a:gd name="connsiteY6" fmla="*/ 163536 h 168235"/>
                <a:gd name="connsiteX7" fmla="*/ 94996 w 1210029"/>
                <a:gd name="connsiteY7" fmla="*/ 133374 h 168235"/>
                <a:gd name="connsiteX8" fmla="*/ 126746 w 1210029"/>
                <a:gd name="connsiteY8" fmla="*/ 24 h 1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029" h="168235">
                  <a:moveTo>
                    <a:pt x="126746" y="24"/>
                  </a:moveTo>
                  <a:cubicBezTo>
                    <a:pt x="124100" y="-1828"/>
                    <a:pt x="48694" y="103211"/>
                    <a:pt x="79121" y="122261"/>
                  </a:cubicBezTo>
                  <a:cubicBezTo>
                    <a:pt x="109548" y="141311"/>
                    <a:pt x="232315" y="121468"/>
                    <a:pt x="309309" y="114324"/>
                  </a:cubicBezTo>
                  <a:cubicBezTo>
                    <a:pt x="386303" y="107180"/>
                    <a:pt x="391330" y="93422"/>
                    <a:pt x="541084" y="79399"/>
                  </a:cubicBezTo>
                  <a:cubicBezTo>
                    <a:pt x="690838" y="65376"/>
                    <a:pt x="1176349" y="36007"/>
                    <a:pt x="1207834" y="30186"/>
                  </a:cubicBezTo>
                  <a:cubicBezTo>
                    <a:pt x="1239319" y="24365"/>
                    <a:pt x="924994" y="22249"/>
                    <a:pt x="729996" y="44474"/>
                  </a:cubicBezTo>
                  <a:cubicBezTo>
                    <a:pt x="534998" y="66699"/>
                    <a:pt x="143679" y="148719"/>
                    <a:pt x="37846" y="163536"/>
                  </a:cubicBezTo>
                  <a:cubicBezTo>
                    <a:pt x="-67987" y="178353"/>
                    <a:pt x="80179" y="155334"/>
                    <a:pt x="94996" y="133374"/>
                  </a:cubicBezTo>
                  <a:cubicBezTo>
                    <a:pt x="109813" y="111414"/>
                    <a:pt x="129392" y="1876"/>
                    <a:pt x="126746" y="2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: 図形 759">
              <a:extLst>
                <a:ext uri="{FF2B5EF4-FFF2-40B4-BE49-F238E27FC236}">
                  <a16:creationId xmlns:a16="http://schemas.microsoft.com/office/drawing/2014/main" id="{8D9A93AC-4DDC-4884-ADE8-B167267667F0}"/>
                </a:ext>
              </a:extLst>
            </p:cNvPr>
            <p:cNvSpPr/>
            <p:nvPr/>
          </p:nvSpPr>
          <p:spPr>
            <a:xfrm>
              <a:off x="7913215" y="4673196"/>
              <a:ext cx="865687" cy="281393"/>
            </a:xfrm>
            <a:custGeom>
              <a:avLst/>
              <a:gdLst>
                <a:gd name="connsiteX0" fmla="*/ 473 w 865687"/>
                <a:gd name="connsiteY0" fmla="*/ 404 h 281393"/>
                <a:gd name="connsiteX1" fmla="*/ 51273 w 865687"/>
                <a:gd name="connsiteY1" fmla="*/ 5167 h 281393"/>
                <a:gd name="connsiteX2" fmla="*/ 379885 w 865687"/>
                <a:gd name="connsiteY2" fmla="*/ 54379 h 281393"/>
                <a:gd name="connsiteX3" fmla="*/ 338610 w 865687"/>
                <a:gd name="connsiteY3" fmla="*/ 49617 h 281393"/>
                <a:gd name="connsiteX4" fmla="*/ 476723 w 865687"/>
                <a:gd name="connsiteY4" fmla="*/ 60729 h 281393"/>
                <a:gd name="connsiteX5" fmla="*/ 579910 w 865687"/>
                <a:gd name="connsiteY5" fmla="*/ 90892 h 281393"/>
                <a:gd name="connsiteX6" fmla="*/ 859310 w 865687"/>
                <a:gd name="connsiteY6" fmla="*/ 232179 h 281393"/>
                <a:gd name="connsiteX7" fmla="*/ 757710 w 865687"/>
                <a:gd name="connsiteY7" fmla="*/ 238529 h 281393"/>
                <a:gd name="connsiteX8" fmla="*/ 554510 w 865687"/>
                <a:gd name="connsiteY8" fmla="*/ 281392 h 281393"/>
                <a:gd name="connsiteX9" fmla="*/ 706910 w 865687"/>
                <a:gd name="connsiteY9" fmla="*/ 236942 h 281393"/>
                <a:gd name="connsiteX10" fmla="*/ 800573 w 865687"/>
                <a:gd name="connsiteY10" fmla="*/ 211542 h 281393"/>
                <a:gd name="connsiteX11" fmla="*/ 730723 w 865687"/>
                <a:gd name="connsiteY11" fmla="*/ 195667 h 281393"/>
                <a:gd name="connsiteX12" fmla="*/ 560860 w 865687"/>
                <a:gd name="connsiteY12" fmla="*/ 73429 h 281393"/>
                <a:gd name="connsiteX13" fmla="*/ 292573 w 865687"/>
                <a:gd name="connsiteY13" fmla="*/ 51204 h 281393"/>
                <a:gd name="connsiteX14" fmla="*/ 473 w 865687"/>
                <a:gd name="connsiteY14" fmla="*/ 404 h 28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5687" h="281393">
                  <a:moveTo>
                    <a:pt x="473" y="404"/>
                  </a:moveTo>
                  <a:cubicBezTo>
                    <a:pt x="-5745" y="-1713"/>
                    <a:pt x="51273" y="5167"/>
                    <a:pt x="51273" y="5167"/>
                  </a:cubicBezTo>
                  <a:lnTo>
                    <a:pt x="379885" y="54379"/>
                  </a:lnTo>
                  <a:cubicBezTo>
                    <a:pt x="427774" y="61787"/>
                    <a:pt x="322470" y="48559"/>
                    <a:pt x="338610" y="49617"/>
                  </a:cubicBezTo>
                  <a:cubicBezTo>
                    <a:pt x="354750" y="50675"/>
                    <a:pt x="436506" y="53850"/>
                    <a:pt x="476723" y="60729"/>
                  </a:cubicBezTo>
                  <a:cubicBezTo>
                    <a:pt x="516940" y="67608"/>
                    <a:pt x="516146" y="62317"/>
                    <a:pt x="579910" y="90892"/>
                  </a:cubicBezTo>
                  <a:cubicBezTo>
                    <a:pt x="643675" y="119467"/>
                    <a:pt x="829677" y="207573"/>
                    <a:pt x="859310" y="232179"/>
                  </a:cubicBezTo>
                  <a:cubicBezTo>
                    <a:pt x="888943" y="256785"/>
                    <a:pt x="808510" y="230327"/>
                    <a:pt x="757710" y="238529"/>
                  </a:cubicBezTo>
                  <a:cubicBezTo>
                    <a:pt x="706910" y="246731"/>
                    <a:pt x="562977" y="281657"/>
                    <a:pt x="554510" y="281392"/>
                  </a:cubicBezTo>
                  <a:cubicBezTo>
                    <a:pt x="546043" y="281128"/>
                    <a:pt x="706910" y="236942"/>
                    <a:pt x="706910" y="236942"/>
                  </a:cubicBezTo>
                  <a:cubicBezTo>
                    <a:pt x="747921" y="225300"/>
                    <a:pt x="796604" y="218421"/>
                    <a:pt x="800573" y="211542"/>
                  </a:cubicBezTo>
                  <a:cubicBezTo>
                    <a:pt x="804542" y="204663"/>
                    <a:pt x="770675" y="218686"/>
                    <a:pt x="730723" y="195667"/>
                  </a:cubicBezTo>
                  <a:cubicBezTo>
                    <a:pt x="690771" y="172648"/>
                    <a:pt x="633885" y="97506"/>
                    <a:pt x="560860" y="73429"/>
                  </a:cubicBezTo>
                  <a:cubicBezTo>
                    <a:pt x="487835" y="49352"/>
                    <a:pt x="387558" y="63904"/>
                    <a:pt x="292573" y="51204"/>
                  </a:cubicBezTo>
                  <a:cubicBezTo>
                    <a:pt x="197588" y="38504"/>
                    <a:pt x="94268" y="17866"/>
                    <a:pt x="473" y="40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: 図形 760">
              <a:extLst>
                <a:ext uri="{FF2B5EF4-FFF2-40B4-BE49-F238E27FC236}">
                  <a16:creationId xmlns:a16="http://schemas.microsoft.com/office/drawing/2014/main" id="{ED655802-312C-4524-AA73-1A882D9F4AA4}"/>
                </a:ext>
              </a:extLst>
            </p:cNvPr>
            <p:cNvSpPr/>
            <p:nvPr/>
          </p:nvSpPr>
          <p:spPr>
            <a:xfrm>
              <a:off x="7979571" y="4733925"/>
              <a:ext cx="267669" cy="92044"/>
            </a:xfrm>
            <a:custGeom>
              <a:avLst/>
              <a:gdLst>
                <a:gd name="connsiteX0" fmla="*/ 267492 w 267669"/>
                <a:gd name="connsiteY0" fmla="*/ 0 h 92044"/>
                <a:gd name="connsiteX1" fmla="*/ 48417 w 267669"/>
                <a:gd name="connsiteY1" fmla="*/ 88900 h 92044"/>
                <a:gd name="connsiteX2" fmla="*/ 81754 w 267669"/>
                <a:gd name="connsiteY2" fmla="*/ 53975 h 92044"/>
                <a:gd name="connsiteX3" fmla="*/ 7142 w 267669"/>
                <a:gd name="connsiteY3" fmla="*/ 90488 h 92044"/>
                <a:gd name="connsiteX4" fmla="*/ 267492 w 267669"/>
                <a:gd name="connsiteY4" fmla="*/ 0 h 9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669" h="92044">
                  <a:moveTo>
                    <a:pt x="267492" y="0"/>
                  </a:moveTo>
                  <a:cubicBezTo>
                    <a:pt x="274371" y="-265"/>
                    <a:pt x="79373" y="79904"/>
                    <a:pt x="48417" y="88900"/>
                  </a:cubicBezTo>
                  <a:cubicBezTo>
                    <a:pt x="17461" y="97896"/>
                    <a:pt x="88633" y="53710"/>
                    <a:pt x="81754" y="53975"/>
                  </a:cubicBezTo>
                  <a:cubicBezTo>
                    <a:pt x="74875" y="54240"/>
                    <a:pt x="-27519" y="101071"/>
                    <a:pt x="7142" y="90488"/>
                  </a:cubicBezTo>
                  <a:cubicBezTo>
                    <a:pt x="41803" y="79905"/>
                    <a:pt x="260613" y="265"/>
                    <a:pt x="267492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: 図形 761">
              <a:extLst>
                <a:ext uri="{FF2B5EF4-FFF2-40B4-BE49-F238E27FC236}">
                  <a16:creationId xmlns:a16="http://schemas.microsoft.com/office/drawing/2014/main" id="{00BA4285-C9E2-495C-8CDA-05A4CBEDA199}"/>
                </a:ext>
              </a:extLst>
            </p:cNvPr>
            <p:cNvSpPr/>
            <p:nvPr/>
          </p:nvSpPr>
          <p:spPr>
            <a:xfrm>
              <a:off x="8760351" y="4927909"/>
              <a:ext cx="521281" cy="155669"/>
            </a:xfrm>
            <a:custGeom>
              <a:avLst/>
              <a:gdLst>
                <a:gd name="connsiteX0" fmla="*/ 5824 w 521281"/>
                <a:gd name="connsiteY0" fmla="*/ 2866 h 155669"/>
                <a:gd name="connsiteX1" fmla="*/ 69324 w 521281"/>
                <a:gd name="connsiteY1" fmla="*/ 26679 h 155669"/>
                <a:gd name="connsiteX2" fmla="*/ 259824 w 521281"/>
                <a:gd name="connsiteY2" fmla="*/ 82241 h 155669"/>
                <a:gd name="connsiteX3" fmla="*/ 210612 w 521281"/>
                <a:gd name="connsiteY3" fmla="*/ 74304 h 155669"/>
                <a:gd name="connsiteX4" fmla="*/ 518587 w 521281"/>
                <a:gd name="connsiteY4" fmla="*/ 153679 h 155669"/>
                <a:gd name="connsiteX5" fmla="*/ 351899 w 521281"/>
                <a:gd name="connsiteY5" fmla="*/ 128279 h 155669"/>
                <a:gd name="connsiteX6" fmla="*/ 199499 w 521281"/>
                <a:gd name="connsiteY6" fmla="*/ 90179 h 155669"/>
                <a:gd name="connsiteX7" fmla="*/ 5824 w 521281"/>
                <a:gd name="connsiteY7" fmla="*/ 2866 h 15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281" h="155669">
                  <a:moveTo>
                    <a:pt x="5824" y="2866"/>
                  </a:moveTo>
                  <a:cubicBezTo>
                    <a:pt x="-15872" y="-7717"/>
                    <a:pt x="26991" y="13450"/>
                    <a:pt x="69324" y="26679"/>
                  </a:cubicBezTo>
                  <a:cubicBezTo>
                    <a:pt x="111657" y="39908"/>
                    <a:pt x="236276" y="74304"/>
                    <a:pt x="259824" y="82241"/>
                  </a:cubicBezTo>
                  <a:cubicBezTo>
                    <a:pt x="283372" y="90178"/>
                    <a:pt x="167485" y="62398"/>
                    <a:pt x="210612" y="74304"/>
                  </a:cubicBezTo>
                  <a:cubicBezTo>
                    <a:pt x="253739" y="86210"/>
                    <a:pt x="495039" y="144683"/>
                    <a:pt x="518587" y="153679"/>
                  </a:cubicBezTo>
                  <a:cubicBezTo>
                    <a:pt x="542135" y="162675"/>
                    <a:pt x="405080" y="138862"/>
                    <a:pt x="351899" y="128279"/>
                  </a:cubicBezTo>
                  <a:cubicBezTo>
                    <a:pt x="298718" y="117696"/>
                    <a:pt x="252680" y="110023"/>
                    <a:pt x="199499" y="90179"/>
                  </a:cubicBezTo>
                  <a:cubicBezTo>
                    <a:pt x="146318" y="70335"/>
                    <a:pt x="27520" y="13449"/>
                    <a:pt x="5824" y="286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: 図形 762">
              <a:extLst>
                <a:ext uri="{FF2B5EF4-FFF2-40B4-BE49-F238E27FC236}">
                  <a16:creationId xmlns:a16="http://schemas.microsoft.com/office/drawing/2014/main" id="{F6DF24FD-9F9B-422A-B5A7-6E02BE72A28C}"/>
                </a:ext>
              </a:extLst>
            </p:cNvPr>
            <p:cNvSpPr/>
            <p:nvPr/>
          </p:nvSpPr>
          <p:spPr>
            <a:xfrm>
              <a:off x="7903503" y="5303836"/>
              <a:ext cx="751592" cy="254369"/>
            </a:xfrm>
            <a:custGeom>
              <a:avLst/>
              <a:gdLst>
                <a:gd name="connsiteX0" fmla="*/ 11772 w 751592"/>
                <a:gd name="connsiteY0" fmla="*/ 2 h 254369"/>
                <a:gd name="connsiteX1" fmla="*/ 134010 w 751592"/>
                <a:gd name="connsiteY1" fmla="*/ 87314 h 254369"/>
                <a:gd name="connsiteX2" fmla="*/ 238785 w 751592"/>
                <a:gd name="connsiteY2" fmla="*/ 96839 h 254369"/>
                <a:gd name="connsiteX3" fmla="*/ 87972 w 751592"/>
                <a:gd name="connsiteY3" fmla="*/ 136527 h 254369"/>
                <a:gd name="connsiteX4" fmla="*/ 375310 w 751592"/>
                <a:gd name="connsiteY4" fmla="*/ 136527 h 254369"/>
                <a:gd name="connsiteX5" fmla="*/ 656297 w 751592"/>
                <a:gd name="connsiteY5" fmla="*/ 209552 h 254369"/>
                <a:gd name="connsiteX6" fmla="*/ 665822 w 751592"/>
                <a:gd name="connsiteY6" fmla="*/ 190502 h 254369"/>
                <a:gd name="connsiteX7" fmla="*/ 751547 w 751592"/>
                <a:gd name="connsiteY7" fmla="*/ 252414 h 254369"/>
                <a:gd name="connsiteX8" fmla="*/ 653122 w 751592"/>
                <a:gd name="connsiteY8" fmla="*/ 230189 h 254369"/>
                <a:gd name="connsiteX9" fmla="*/ 321335 w 751592"/>
                <a:gd name="connsiteY9" fmla="*/ 144464 h 254369"/>
                <a:gd name="connsiteX10" fmla="*/ 14947 w 751592"/>
                <a:gd name="connsiteY10" fmla="*/ 166689 h 254369"/>
                <a:gd name="connsiteX11" fmla="*/ 45110 w 751592"/>
                <a:gd name="connsiteY11" fmla="*/ 144464 h 254369"/>
                <a:gd name="connsiteX12" fmla="*/ 22885 w 751592"/>
                <a:gd name="connsiteY12" fmla="*/ 90489 h 254369"/>
                <a:gd name="connsiteX13" fmla="*/ 11772 w 751592"/>
                <a:gd name="connsiteY13" fmla="*/ 2 h 25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1592" h="254369">
                  <a:moveTo>
                    <a:pt x="11772" y="2"/>
                  </a:moveTo>
                  <a:cubicBezTo>
                    <a:pt x="30293" y="-527"/>
                    <a:pt x="96175" y="71175"/>
                    <a:pt x="134010" y="87314"/>
                  </a:cubicBezTo>
                  <a:cubicBezTo>
                    <a:pt x="171845" y="103453"/>
                    <a:pt x="246458" y="88637"/>
                    <a:pt x="238785" y="96839"/>
                  </a:cubicBezTo>
                  <a:cubicBezTo>
                    <a:pt x="231112" y="105041"/>
                    <a:pt x="65218" y="129912"/>
                    <a:pt x="87972" y="136527"/>
                  </a:cubicBezTo>
                  <a:cubicBezTo>
                    <a:pt x="110726" y="143142"/>
                    <a:pt x="280589" y="124356"/>
                    <a:pt x="375310" y="136527"/>
                  </a:cubicBezTo>
                  <a:cubicBezTo>
                    <a:pt x="470031" y="148698"/>
                    <a:pt x="607878" y="200556"/>
                    <a:pt x="656297" y="209552"/>
                  </a:cubicBezTo>
                  <a:cubicBezTo>
                    <a:pt x="704716" y="218548"/>
                    <a:pt x="649947" y="183358"/>
                    <a:pt x="665822" y="190502"/>
                  </a:cubicBezTo>
                  <a:cubicBezTo>
                    <a:pt x="681697" y="197646"/>
                    <a:pt x="753664" y="245800"/>
                    <a:pt x="751547" y="252414"/>
                  </a:cubicBezTo>
                  <a:cubicBezTo>
                    <a:pt x="749430" y="259028"/>
                    <a:pt x="724824" y="248181"/>
                    <a:pt x="653122" y="230189"/>
                  </a:cubicBezTo>
                  <a:cubicBezTo>
                    <a:pt x="581420" y="212197"/>
                    <a:pt x="427697" y="155047"/>
                    <a:pt x="321335" y="144464"/>
                  </a:cubicBezTo>
                  <a:cubicBezTo>
                    <a:pt x="214973" y="133881"/>
                    <a:pt x="60984" y="166689"/>
                    <a:pt x="14947" y="166689"/>
                  </a:cubicBezTo>
                  <a:cubicBezTo>
                    <a:pt x="-31090" y="166689"/>
                    <a:pt x="43787" y="157164"/>
                    <a:pt x="45110" y="144464"/>
                  </a:cubicBezTo>
                  <a:cubicBezTo>
                    <a:pt x="46433" y="131764"/>
                    <a:pt x="28177" y="114302"/>
                    <a:pt x="22885" y="90489"/>
                  </a:cubicBezTo>
                  <a:cubicBezTo>
                    <a:pt x="17593" y="66676"/>
                    <a:pt x="-6749" y="531"/>
                    <a:pt x="11772" y="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: 図形 763">
              <a:extLst>
                <a:ext uri="{FF2B5EF4-FFF2-40B4-BE49-F238E27FC236}">
                  <a16:creationId xmlns:a16="http://schemas.microsoft.com/office/drawing/2014/main" id="{FBEC4512-2587-4C29-8D47-09765D6C21E3}"/>
                </a:ext>
              </a:extLst>
            </p:cNvPr>
            <p:cNvSpPr/>
            <p:nvPr/>
          </p:nvSpPr>
          <p:spPr>
            <a:xfrm>
              <a:off x="8558092" y="5526088"/>
              <a:ext cx="1385228" cy="325720"/>
            </a:xfrm>
            <a:custGeom>
              <a:avLst/>
              <a:gdLst>
                <a:gd name="connsiteX0" fmla="*/ 121 w 1385228"/>
                <a:gd name="connsiteY0" fmla="*/ 0 h 325720"/>
                <a:gd name="connsiteX1" fmla="*/ 374771 w 1385228"/>
                <a:gd name="connsiteY1" fmla="*/ 180975 h 325720"/>
                <a:gd name="connsiteX2" fmla="*/ 311271 w 1385228"/>
                <a:gd name="connsiteY2" fmla="*/ 168275 h 325720"/>
                <a:gd name="connsiteX3" fmla="*/ 562096 w 1385228"/>
                <a:gd name="connsiteY3" fmla="*/ 230187 h 325720"/>
                <a:gd name="connsiteX4" fmla="*/ 1243133 w 1385228"/>
                <a:gd name="connsiteY4" fmla="*/ 279400 h 325720"/>
                <a:gd name="connsiteX5" fmla="*/ 1374896 w 1385228"/>
                <a:gd name="connsiteY5" fmla="*/ 307975 h 325720"/>
                <a:gd name="connsiteX6" fmla="*/ 1368546 w 1385228"/>
                <a:gd name="connsiteY6" fmla="*/ 314325 h 325720"/>
                <a:gd name="connsiteX7" fmla="*/ 1303458 w 1385228"/>
                <a:gd name="connsiteY7" fmla="*/ 325437 h 325720"/>
                <a:gd name="connsiteX8" fmla="*/ 1041521 w 1385228"/>
                <a:gd name="connsiteY8" fmla="*/ 301625 h 325720"/>
                <a:gd name="connsiteX9" fmla="*/ 571621 w 1385228"/>
                <a:gd name="connsiteY9" fmla="*/ 260350 h 325720"/>
                <a:gd name="connsiteX10" fmla="*/ 177921 w 1385228"/>
                <a:gd name="connsiteY10" fmla="*/ 195262 h 325720"/>
                <a:gd name="connsiteX11" fmla="*/ 331908 w 1385228"/>
                <a:gd name="connsiteY11" fmla="*/ 180975 h 325720"/>
                <a:gd name="connsiteX12" fmla="*/ 121 w 1385228"/>
                <a:gd name="connsiteY12" fmla="*/ 0 h 32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228" h="325720">
                  <a:moveTo>
                    <a:pt x="121" y="0"/>
                  </a:moveTo>
                  <a:cubicBezTo>
                    <a:pt x="7265" y="0"/>
                    <a:pt x="322913" y="152929"/>
                    <a:pt x="374771" y="180975"/>
                  </a:cubicBezTo>
                  <a:cubicBezTo>
                    <a:pt x="426629" y="209021"/>
                    <a:pt x="280050" y="160073"/>
                    <a:pt x="311271" y="168275"/>
                  </a:cubicBezTo>
                  <a:cubicBezTo>
                    <a:pt x="342492" y="176477"/>
                    <a:pt x="406786" y="211666"/>
                    <a:pt x="562096" y="230187"/>
                  </a:cubicBezTo>
                  <a:cubicBezTo>
                    <a:pt x="717406" y="248708"/>
                    <a:pt x="1107666" y="266435"/>
                    <a:pt x="1243133" y="279400"/>
                  </a:cubicBezTo>
                  <a:cubicBezTo>
                    <a:pt x="1378600" y="292365"/>
                    <a:pt x="1353994" y="302154"/>
                    <a:pt x="1374896" y="307975"/>
                  </a:cubicBezTo>
                  <a:cubicBezTo>
                    <a:pt x="1395798" y="313796"/>
                    <a:pt x="1380452" y="311415"/>
                    <a:pt x="1368546" y="314325"/>
                  </a:cubicBezTo>
                  <a:cubicBezTo>
                    <a:pt x="1356640" y="317235"/>
                    <a:pt x="1357962" y="327554"/>
                    <a:pt x="1303458" y="325437"/>
                  </a:cubicBezTo>
                  <a:cubicBezTo>
                    <a:pt x="1248954" y="323320"/>
                    <a:pt x="1041521" y="301625"/>
                    <a:pt x="1041521" y="301625"/>
                  </a:cubicBezTo>
                  <a:cubicBezTo>
                    <a:pt x="919548" y="290777"/>
                    <a:pt x="715554" y="278077"/>
                    <a:pt x="571621" y="260350"/>
                  </a:cubicBezTo>
                  <a:cubicBezTo>
                    <a:pt x="427688" y="242623"/>
                    <a:pt x="217873" y="208491"/>
                    <a:pt x="177921" y="195262"/>
                  </a:cubicBezTo>
                  <a:cubicBezTo>
                    <a:pt x="137969" y="182033"/>
                    <a:pt x="360218" y="210079"/>
                    <a:pt x="331908" y="180975"/>
                  </a:cubicBezTo>
                  <a:cubicBezTo>
                    <a:pt x="303598" y="151871"/>
                    <a:pt x="-7023" y="0"/>
                    <a:pt x="121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: 図形 764">
              <a:extLst>
                <a:ext uri="{FF2B5EF4-FFF2-40B4-BE49-F238E27FC236}">
                  <a16:creationId xmlns:a16="http://schemas.microsoft.com/office/drawing/2014/main" id="{3C2623BC-1614-498E-BC82-EB7C849A1D37}"/>
                </a:ext>
              </a:extLst>
            </p:cNvPr>
            <p:cNvSpPr/>
            <p:nvPr/>
          </p:nvSpPr>
          <p:spPr>
            <a:xfrm>
              <a:off x="9246757" y="5071755"/>
              <a:ext cx="808456" cy="222621"/>
            </a:xfrm>
            <a:custGeom>
              <a:avLst/>
              <a:gdLst>
                <a:gd name="connsiteX0" fmla="*/ 19481 w 808456"/>
                <a:gd name="connsiteY0" fmla="*/ 14595 h 222621"/>
                <a:gd name="connsiteX1" fmla="*/ 95681 w 808456"/>
                <a:gd name="connsiteY1" fmla="*/ 22533 h 222621"/>
                <a:gd name="connsiteX2" fmla="*/ 698931 w 808456"/>
                <a:gd name="connsiteY2" fmla="*/ 203508 h 222621"/>
                <a:gd name="connsiteX3" fmla="*/ 806881 w 808456"/>
                <a:gd name="connsiteY3" fmla="*/ 217795 h 222621"/>
                <a:gd name="connsiteX4" fmla="*/ 676706 w 808456"/>
                <a:gd name="connsiteY4" fmla="*/ 208270 h 222621"/>
                <a:gd name="connsiteX5" fmla="*/ 387781 w 808456"/>
                <a:gd name="connsiteY5" fmla="*/ 163820 h 222621"/>
                <a:gd name="connsiteX6" fmla="*/ 544943 w 808456"/>
                <a:gd name="connsiteY6" fmla="*/ 181283 h 222621"/>
                <a:gd name="connsiteX7" fmla="*/ 283006 w 808456"/>
                <a:gd name="connsiteY7" fmla="*/ 130483 h 222621"/>
                <a:gd name="connsiteX8" fmla="*/ 19481 w 808456"/>
                <a:gd name="connsiteY8" fmla="*/ 14595 h 2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8456" h="222621">
                  <a:moveTo>
                    <a:pt x="19481" y="14595"/>
                  </a:moveTo>
                  <a:cubicBezTo>
                    <a:pt x="-11740" y="-3397"/>
                    <a:pt x="-17561" y="-8952"/>
                    <a:pt x="95681" y="22533"/>
                  </a:cubicBezTo>
                  <a:cubicBezTo>
                    <a:pt x="208923" y="54018"/>
                    <a:pt x="580398" y="170964"/>
                    <a:pt x="698931" y="203508"/>
                  </a:cubicBezTo>
                  <a:cubicBezTo>
                    <a:pt x="817464" y="236052"/>
                    <a:pt x="810585" y="217001"/>
                    <a:pt x="806881" y="217795"/>
                  </a:cubicBezTo>
                  <a:cubicBezTo>
                    <a:pt x="803177" y="218589"/>
                    <a:pt x="746556" y="217266"/>
                    <a:pt x="676706" y="208270"/>
                  </a:cubicBezTo>
                  <a:cubicBezTo>
                    <a:pt x="606856" y="199274"/>
                    <a:pt x="409742" y="168318"/>
                    <a:pt x="387781" y="163820"/>
                  </a:cubicBezTo>
                  <a:cubicBezTo>
                    <a:pt x="365821" y="159322"/>
                    <a:pt x="562405" y="186839"/>
                    <a:pt x="544943" y="181283"/>
                  </a:cubicBezTo>
                  <a:cubicBezTo>
                    <a:pt x="527481" y="175727"/>
                    <a:pt x="371112" y="158264"/>
                    <a:pt x="283006" y="130483"/>
                  </a:cubicBezTo>
                  <a:cubicBezTo>
                    <a:pt x="194900" y="102702"/>
                    <a:pt x="50702" y="32587"/>
                    <a:pt x="19481" y="1459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: 図形 765">
              <a:extLst>
                <a:ext uri="{FF2B5EF4-FFF2-40B4-BE49-F238E27FC236}">
                  <a16:creationId xmlns:a16="http://schemas.microsoft.com/office/drawing/2014/main" id="{EA5C05BC-9225-4B7C-9CC0-78A337BEC3C0}"/>
                </a:ext>
              </a:extLst>
            </p:cNvPr>
            <p:cNvSpPr/>
            <p:nvPr/>
          </p:nvSpPr>
          <p:spPr>
            <a:xfrm>
              <a:off x="9336722" y="5105239"/>
              <a:ext cx="970944" cy="221889"/>
            </a:xfrm>
            <a:custGeom>
              <a:avLst/>
              <a:gdLst>
                <a:gd name="connsiteX0" fmla="*/ 491491 w 970944"/>
                <a:gd name="connsiteY0" fmla="*/ 141449 h 221889"/>
                <a:gd name="connsiteX1" fmla="*/ 826453 w 970944"/>
                <a:gd name="connsiteY1" fmla="*/ 193836 h 221889"/>
                <a:gd name="connsiteX2" fmla="*/ 970916 w 970944"/>
                <a:gd name="connsiteY2" fmla="*/ 209711 h 221889"/>
                <a:gd name="connsiteX3" fmla="*/ 816928 w 970944"/>
                <a:gd name="connsiteY3" fmla="*/ 209711 h 221889"/>
                <a:gd name="connsiteX4" fmla="*/ 856616 w 970944"/>
                <a:gd name="connsiteY4" fmla="*/ 220824 h 221889"/>
                <a:gd name="connsiteX5" fmla="*/ 726441 w 970944"/>
                <a:gd name="connsiteY5" fmla="*/ 179549 h 221889"/>
                <a:gd name="connsiteX6" fmla="*/ 2541 w 970944"/>
                <a:gd name="connsiteY6" fmla="*/ 161 h 221889"/>
                <a:gd name="connsiteX7" fmla="*/ 491491 w 970944"/>
                <a:gd name="connsiteY7" fmla="*/ 141449 h 22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944" h="221889">
                  <a:moveTo>
                    <a:pt x="491491" y="141449"/>
                  </a:moveTo>
                  <a:cubicBezTo>
                    <a:pt x="628810" y="173728"/>
                    <a:pt x="746549" y="182459"/>
                    <a:pt x="826453" y="193836"/>
                  </a:cubicBezTo>
                  <a:cubicBezTo>
                    <a:pt x="906357" y="205213"/>
                    <a:pt x="972504" y="207065"/>
                    <a:pt x="970916" y="209711"/>
                  </a:cubicBezTo>
                  <a:cubicBezTo>
                    <a:pt x="969329" y="212357"/>
                    <a:pt x="835978" y="207859"/>
                    <a:pt x="816928" y="209711"/>
                  </a:cubicBezTo>
                  <a:cubicBezTo>
                    <a:pt x="797878" y="211563"/>
                    <a:pt x="871697" y="225851"/>
                    <a:pt x="856616" y="220824"/>
                  </a:cubicBezTo>
                  <a:cubicBezTo>
                    <a:pt x="841535" y="215797"/>
                    <a:pt x="868787" y="216326"/>
                    <a:pt x="726441" y="179549"/>
                  </a:cubicBezTo>
                  <a:cubicBezTo>
                    <a:pt x="584095" y="142772"/>
                    <a:pt x="40112" y="5188"/>
                    <a:pt x="2541" y="161"/>
                  </a:cubicBezTo>
                  <a:cubicBezTo>
                    <a:pt x="-35030" y="-4866"/>
                    <a:pt x="354172" y="109170"/>
                    <a:pt x="491491" y="14144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: 図形 766">
              <a:extLst>
                <a:ext uri="{FF2B5EF4-FFF2-40B4-BE49-F238E27FC236}">
                  <a16:creationId xmlns:a16="http://schemas.microsoft.com/office/drawing/2014/main" id="{AD57D102-AD91-4A01-BBD6-254A4002B6C7}"/>
                </a:ext>
              </a:extLst>
            </p:cNvPr>
            <p:cNvSpPr/>
            <p:nvPr/>
          </p:nvSpPr>
          <p:spPr>
            <a:xfrm>
              <a:off x="9844017" y="5303785"/>
              <a:ext cx="492409" cy="192539"/>
            </a:xfrm>
            <a:custGeom>
              <a:avLst/>
              <a:gdLst>
                <a:gd name="connsiteX0" fmla="*/ 492196 w 492409"/>
                <a:gd name="connsiteY0" fmla="*/ 53 h 192539"/>
                <a:gd name="connsiteX1" fmla="*/ 366783 w 492409"/>
                <a:gd name="connsiteY1" fmla="*/ 79428 h 192539"/>
                <a:gd name="connsiteX2" fmla="*/ 333446 w 492409"/>
                <a:gd name="connsiteY2" fmla="*/ 119115 h 192539"/>
                <a:gd name="connsiteX3" fmla="*/ 377896 w 492409"/>
                <a:gd name="connsiteY3" fmla="*/ 66728 h 192539"/>
                <a:gd name="connsiteX4" fmla="*/ 341383 w 492409"/>
                <a:gd name="connsiteY4" fmla="*/ 88953 h 192539"/>
                <a:gd name="connsiteX5" fmla="*/ 71 w 492409"/>
                <a:gd name="connsiteY5" fmla="*/ 85778 h 192539"/>
                <a:gd name="connsiteX6" fmla="*/ 311221 w 492409"/>
                <a:gd name="connsiteY6" fmla="*/ 104828 h 192539"/>
                <a:gd name="connsiteX7" fmla="*/ 320746 w 492409"/>
                <a:gd name="connsiteY7" fmla="*/ 154040 h 192539"/>
                <a:gd name="connsiteX8" fmla="*/ 320746 w 492409"/>
                <a:gd name="connsiteY8" fmla="*/ 190553 h 192539"/>
                <a:gd name="connsiteX9" fmla="*/ 333446 w 492409"/>
                <a:gd name="connsiteY9" fmla="*/ 92128 h 192539"/>
                <a:gd name="connsiteX10" fmla="*/ 492196 w 492409"/>
                <a:gd name="connsiteY10" fmla="*/ 53 h 19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2409" h="192539">
                  <a:moveTo>
                    <a:pt x="492196" y="53"/>
                  </a:moveTo>
                  <a:cubicBezTo>
                    <a:pt x="497752" y="-2064"/>
                    <a:pt x="393241" y="59584"/>
                    <a:pt x="366783" y="79428"/>
                  </a:cubicBezTo>
                  <a:cubicBezTo>
                    <a:pt x="340325" y="99272"/>
                    <a:pt x="331594" y="121232"/>
                    <a:pt x="333446" y="119115"/>
                  </a:cubicBezTo>
                  <a:cubicBezTo>
                    <a:pt x="335298" y="116998"/>
                    <a:pt x="376573" y="71755"/>
                    <a:pt x="377896" y="66728"/>
                  </a:cubicBezTo>
                  <a:cubicBezTo>
                    <a:pt x="379219" y="61701"/>
                    <a:pt x="404354" y="85778"/>
                    <a:pt x="341383" y="88953"/>
                  </a:cubicBezTo>
                  <a:cubicBezTo>
                    <a:pt x="278412" y="92128"/>
                    <a:pt x="5098" y="83132"/>
                    <a:pt x="71" y="85778"/>
                  </a:cubicBezTo>
                  <a:cubicBezTo>
                    <a:pt x="-4956" y="88424"/>
                    <a:pt x="257775" y="93451"/>
                    <a:pt x="311221" y="104828"/>
                  </a:cubicBezTo>
                  <a:cubicBezTo>
                    <a:pt x="364667" y="116205"/>
                    <a:pt x="319159" y="139753"/>
                    <a:pt x="320746" y="154040"/>
                  </a:cubicBezTo>
                  <a:cubicBezTo>
                    <a:pt x="322333" y="168327"/>
                    <a:pt x="318629" y="200872"/>
                    <a:pt x="320746" y="190553"/>
                  </a:cubicBezTo>
                  <a:cubicBezTo>
                    <a:pt x="322863" y="180234"/>
                    <a:pt x="310692" y="121232"/>
                    <a:pt x="333446" y="92128"/>
                  </a:cubicBezTo>
                  <a:cubicBezTo>
                    <a:pt x="356200" y="63024"/>
                    <a:pt x="486640" y="2170"/>
                    <a:pt x="492196" y="5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: 図形 338">
              <a:extLst>
                <a:ext uri="{FF2B5EF4-FFF2-40B4-BE49-F238E27FC236}">
                  <a16:creationId xmlns:a16="http://schemas.microsoft.com/office/drawing/2014/main" id="{0ABE49EC-4A88-4EA6-BEB0-B06DBCBC4FF7}"/>
                </a:ext>
              </a:extLst>
            </p:cNvPr>
            <p:cNvSpPr/>
            <p:nvPr/>
          </p:nvSpPr>
          <p:spPr>
            <a:xfrm>
              <a:off x="10163170" y="5330745"/>
              <a:ext cx="328729" cy="142968"/>
            </a:xfrm>
            <a:custGeom>
              <a:avLst/>
              <a:gdLst>
                <a:gd name="connsiteX0" fmla="*/ 328618 w 328729"/>
                <a:gd name="connsiteY0" fmla="*/ 80 h 142968"/>
                <a:gd name="connsiteX1" fmla="*/ 214318 w 328729"/>
                <a:gd name="connsiteY1" fmla="*/ 22305 h 142968"/>
                <a:gd name="connsiteX2" fmla="*/ 157168 w 328729"/>
                <a:gd name="connsiteY2" fmla="*/ 95330 h 142968"/>
                <a:gd name="connsiteX3" fmla="*/ 122243 w 328729"/>
                <a:gd name="connsiteY3" fmla="*/ 142955 h 142968"/>
                <a:gd name="connsiteX4" fmla="*/ 139705 w 328729"/>
                <a:gd name="connsiteY4" fmla="*/ 100093 h 142968"/>
                <a:gd name="connsiteX5" fmla="*/ 120655 w 328729"/>
                <a:gd name="connsiteY5" fmla="*/ 87393 h 142968"/>
                <a:gd name="connsiteX6" fmla="*/ 5 w 328729"/>
                <a:gd name="connsiteY6" fmla="*/ 68343 h 142968"/>
                <a:gd name="connsiteX7" fmla="*/ 115893 w 328729"/>
                <a:gd name="connsiteY7" fmla="*/ 68343 h 142968"/>
                <a:gd name="connsiteX8" fmla="*/ 153993 w 328729"/>
                <a:gd name="connsiteY8" fmla="*/ 39768 h 142968"/>
                <a:gd name="connsiteX9" fmla="*/ 192093 w 328729"/>
                <a:gd name="connsiteY9" fmla="*/ 15955 h 142968"/>
                <a:gd name="connsiteX10" fmla="*/ 328618 w 328729"/>
                <a:gd name="connsiteY10" fmla="*/ 80 h 14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729" h="142968">
                  <a:moveTo>
                    <a:pt x="328618" y="80"/>
                  </a:moveTo>
                  <a:cubicBezTo>
                    <a:pt x="332322" y="1138"/>
                    <a:pt x="242893" y="6430"/>
                    <a:pt x="214318" y="22305"/>
                  </a:cubicBezTo>
                  <a:cubicBezTo>
                    <a:pt x="185743" y="38180"/>
                    <a:pt x="172514" y="75222"/>
                    <a:pt x="157168" y="95330"/>
                  </a:cubicBezTo>
                  <a:cubicBezTo>
                    <a:pt x="141822" y="115438"/>
                    <a:pt x="125153" y="142161"/>
                    <a:pt x="122243" y="142955"/>
                  </a:cubicBezTo>
                  <a:cubicBezTo>
                    <a:pt x="119333" y="143749"/>
                    <a:pt x="139970" y="109353"/>
                    <a:pt x="139705" y="100093"/>
                  </a:cubicBezTo>
                  <a:cubicBezTo>
                    <a:pt x="139440" y="90833"/>
                    <a:pt x="143938" y="92685"/>
                    <a:pt x="120655" y="87393"/>
                  </a:cubicBezTo>
                  <a:cubicBezTo>
                    <a:pt x="97372" y="82101"/>
                    <a:pt x="799" y="71518"/>
                    <a:pt x="5" y="68343"/>
                  </a:cubicBezTo>
                  <a:cubicBezTo>
                    <a:pt x="-789" y="65168"/>
                    <a:pt x="90228" y="73105"/>
                    <a:pt x="115893" y="68343"/>
                  </a:cubicBezTo>
                  <a:cubicBezTo>
                    <a:pt x="141558" y="63581"/>
                    <a:pt x="141293" y="48499"/>
                    <a:pt x="153993" y="39768"/>
                  </a:cubicBezTo>
                  <a:cubicBezTo>
                    <a:pt x="166693" y="31037"/>
                    <a:pt x="170926" y="23363"/>
                    <a:pt x="192093" y="15955"/>
                  </a:cubicBezTo>
                  <a:cubicBezTo>
                    <a:pt x="213260" y="8547"/>
                    <a:pt x="324914" y="-978"/>
                    <a:pt x="328618" y="8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: 図形 412">
              <a:extLst>
                <a:ext uri="{FF2B5EF4-FFF2-40B4-BE49-F238E27FC236}">
                  <a16:creationId xmlns:a16="http://schemas.microsoft.com/office/drawing/2014/main" id="{8F2E707B-F3E9-4981-BB2F-34679139E82A}"/>
                </a:ext>
              </a:extLst>
            </p:cNvPr>
            <p:cNvSpPr/>
            <p:nvPr/>
          </p:nvSpPr>
          <p:spPr>
            <a:xfrm>
              <a:off x="10294934" y="5320539"/>
              <a:ext cx="201731" cy="81785"/>
            </a:xfrm>
            <a:custGeom>
              <a:avLst/>
              <a:gdLst>
                <a:gd name="connsiteX0" fmla="*/ 201616 w 201731"/>
                <a:gd name="connsiteY0" fmla="*/ 3936 h 81785"/>
                <a:gd name="connsiteX1" fmla="*/ 65091 w 201731"/>
                <a:gd name="connsiteY1" fmla="*/ 7111 h 81785"/>
                <a:gd name="connsiteX2" fmla="*/ 4 w 201731"/>
                <a:gd name="connsiteY2" fmla="*/ 81724 h 81785"/>
                <a:gd name="connsiteX3" fmla="*/ 61916 w 201731"/>
                <a:gd name="connsiteY3" fmla="*/ 19811 h 81785"/>
                <a:gd name="connsiteX4" fmla="*/ 88904 w 201731"/>
                <a:gd name="connsiteY4" fmla="*/ 15049 h 81785"/>
                <a:gd name="connsiteX5" fmla="*/ 201616 w 201731"/>
                <a:gd name="connsiteY5" fmla="*/ 3936 h 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731" h="81785">
                  <a:moveTo>
                    <a:pt x="201616" y="3936"/>
                  </a:moveTo>
                  <a:cubicBezTo>
                    <a:pt x="197647" y="2613"/>
                    <a:pt x="98693" y="-5854"/>
                    <a:pt x="65091" y="7111"/>
                  </a:cubicBezTo>
                  <a:cubicBezTo>
                    <a:pt x="31489" y="20076"/>
                    <a:pt x="533" y="79607"/>
                    <a:pt x="4" y="81724"/>
                  </a:cubicBezTo>
                  <a:cubicBezTo>
                    <a:pt x="-525" y="83841"/>
                    <a:pt x="47100" y="30923"/>
                    <a:pt x="61916" y="19811"/>
                  </a:cubicBezTo>
                  <a:cubicBezTo>
                    <a:pt x="76732" y="8699"/>
                    <a:pt x="71971" y="16637"/>
                    <a:pt x="88904" y="15049"/>
                  </a:cubicBezTo>
                  <a:cubicBezTo>
                    <a:pt x="105837" y="13462"/>
                    <a:pt x="205585" y="5259"/>
                    <a:pt x="201616" y="393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: 図形 435">
              <a:extLst>
                <a:ext uri="{FF2B5EF4-FFF2-40B4-BE49-F238E27FC236}">
                  <a16:creationId xmlns:a16="http://schemas.microsoft.com/office/drawing/2014/main" id="{2823187F-B206-481B-A243-A0AEF6B23A35}"/>
                </a:ext>
              </a:extLst>
            </p:cNvPr>
            <p:cNvSpPr/>
            <p:nvPr/>
          </p:nvSpPr>
          <p:spPr>
            <a:xfrm>
              <a:off x="10293347" y="5301098"/>
              <a:ext cx="195269" cy="79035"/>
            </a:xfrm>
            <a:custGeom>
              <a:avLst/>
              <a:gdLst>
                <a:gd name="connsiteX0" fmla="*/ 195266 w 195269"/>
                <a:gd name="connsiteY0" fmla="*/ 17027 h 79035"/>
                <a:gd name="connsiteX1" fmla="*/ 96841 w 195269"/>
                <a:gd name="connsiteY1" fmla="*/ 2740 h 79035"/>
                <a:gd name="connsiteX2" fmla="*/ 3 w 195269"/>
                <a:gd name="connsiteY2" fmla="*/ 78940 h 79035"/>
                <a:gd name="connsiteX3" fmla="*/ 93666 w 195269"/>
                <a:gd name="connsiteY3" fmla="*/ 18615 h 79035"/>
                <a:gd name="connsiteX4" fmla="*/ 195266 w 195269"/>
                <a:gd name="connsiteY4" fmla="*/ 17027 h 7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9" h="79035">
                  <a:moveTo>
                    <a:pt x="195266" y="17027"/>
                  </a:moveTo>
                  <a:cubicBezTo>
                    <a:pt x="195795" y="14381"/>
                    <a:pt x="129385" y="-7579"/>
                    <a:pt x="96841" y="2740"/>
                  </a:cubicBezTo>
                  <a:cubicBezTo>
                    <a:pt x="64297" y="13059"/>
                    <a:pt x="532" y="76294"/>
                    <a:pt x="3" y="78940"/>
                  </a:cubicBezTo>
                  <a:cubicBezTo>
                    <a:pt x="-526" y="81586"/>
                    <a:pt x="67208" y="28669"/>
                    <a:pt x="93666" y="18615"/>
                  </a:cubicBezTo>
                  <a:cubicBezTo>
                    <a:pt x="120124" y="8561"/>
                    <a:pt x="194737" y="19673"/>
                    <a:pt x="195266" y="1702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: 図形 446">
              <a:extLst>
                <a:ext uri="{FF2B5EF4-FFF2-40B4-BE49-F238E27FC236}">
                  <a16:creationId xmlns:a16="http://schemas.microsoft.com/office/drawing/2014/main" id="{799D8D39-D912-42EC-A0CB-FEEABB7A4724}"/>
                </a:ext>
              </a:extLst>
            </p:cNvPr>
            <p:cNvSpPr/>
            <p:nvPr/>
          </p:nvSpPr>
          <p:spPr>
            <a:xfrm>
              <a:off x="9580023" y="5179134"/>
              <a:ext cx="814470" cy="166373"/>
            </a:xfrm>
            <a:custGeom>
              <a:avLst/>
              <a:gdLst>
                <a:gd name="connsiteX0" fmla="*/ 430752 w 814470"/>
                <a:gd name="connsiteY0" fmla="*/ 105654 h 166373"/>
                <a:gd name="connsiteX1" fmla="*/ 499015 w 814470"/>
                <a:gd name="connsiteY1" fmla="*/ 116766 h 166373"/>
                <a:gd name="connsiteX2" fmla="*/ 808577 w 814470"/>
                <a:gd name="connsiteY2" fmla="*/ 124704 h 166373"/>
                <a:gd name="connsiteX3" fmla="*/ 660940 w 814470"/>
                <a:gd name="connsiteY3" fmla="*/ 121529 h 166373"/>
                <a:gd name="connsiteX4" fmla="*/ 171990 w 814470"/>
                <a:gd name="connsiteY4" fmla="*/ 54854 h 166373"/>
                <a:gd name="connsiteX5" fmla="*/ 5302 w 814470"/>
                <a:gd name="connsiteY5" fmla="*/ 879 h 166373"/>
                <a:gd name="connsiteX6" fmla="*/ 338677 w 814470"/>
                <a:gd name="connsiteY6" fmla="*/ 99304 h 166373"/>
                <a:gd name="connsiteX7" fmla="*/ 570452 w 814470"/>
                <a:gd name="connsiteY7" fmla="*/ 165979 h 166373"/>
                <a:gd name="connsiteX8" fmla="*/ 289465 w 814470"/>
                <a:gd name="connsiteY8" fmla="*/ 69141 h 166373"/>
                <a:gd name="connsiteX9" fmla="*/ 430752 w 814470"/>
                <a:gd name="connsiteY9" fmla="*/ 105654 h 16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4470" h="166373">
                  <a:moveTo>
                    <a:pt x="430752" y="105654"/>
                  </a:moveTo>
                  <a:cubicBezTo>
                    <a:pt x="465677" y="113591"/>
                    <a:pt x="436044" y="113591"/>
                    <a:pt x="499015" y="116766"/>
                  </a:cubicBezTo>
                  <a:cubicBezTo>
                    <a:pt x="561986" y="119941"/>
                    <a:pt x="808577" y="124704"/>
                    <a:pt x="808577" y="124704"/>
                  </a:cubicBezTo>
                  <a:cubicBezTo>
                    <a:pt x="835564" y="125498"/>
                    <a:pt x="767038" y="133171"/>
                    <a:pt x="660940" y="121529"/>
                  </a:cubicBezTo>
                  <a:cubicBezTo>
                    <a:pt x="554842" y="109887"/>
                    <a:pt x="281263" y="74962"/>
                    <a:pt x="171990" y="54854"/>
                  </a:cubicBezTo>
                  <a:cubicBezTo>
                    <a:pt x="62717" y="34746"/>
                    <a:pt x="-22479" y="-6529"/>
                    <a:pt x="5302" y="879"/>
                  </a:cubicBezTo>
                  <a:cubicBezTo>
                    <a:pt x="33083" y="8287"/>
                    <a:pt x="338677" y="99304"/>
                    <a:pt x="338677" y="99304"/>
                  </a:cubicBezTo>
                  <a:cubicBezTo>
                    <a:pt x="432869" y="126821"/>
                    <a:pt x="578654" y="171006"/>
                    <a:pt x="570452" y="165979"/>
                  </a:cubicBezTo>
                  <a:cubicBezTo>
                    <a:pt x="562250" y="160952"/>
                    <a:pt x="306663" y="77078"/>
                    <a:pt x="289465" y="69141"/>
                  </a:cubicBezTo>
                  <a:cubicBezTo>
                    <a:pt x="272267" y="61203"/>
                    <a:pt x="395827" y="97717"/>
                    <a:pt x="430752" y="10565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: 図形 767">
              <a:extLst>
                <a:ext uri="{FF2B5EF4-FFF2-40B4-BE49-F238E27FC236}">
                  <a16:creationId xmlns:a16="http://schemas.microsoft.com/office/drawing/2014/main" id="{8849EFE3-0556-4F8D-B735-A04DD3AC6077}"/>
                </a:ext>
              </a:extLst>
            </p:cNvPr>
            <p:cNvSpPr/>
            <p:nvPr/>
          </p:nvSpPr>
          <p:spPr>
            <a:xfrm>
              <a:off x="10266361" y="5421465"/>
              <a:ext cx="177834" cy="447953"/>
            </a:xfrm>
            <a:custGeom>
              <a:avLst/>
              <a:gdLst>
                <a:gd name="connsiteX0" fmla="*/ 2 w 177834"/>
                <a:gd name="connsiteY0" fmla="*/ 1435 h 447953"/>
                <a:gd name="connsiteX1" fmla="*/ 22227 w 177834"/>
                <a:gd name="connsiteY1" fmla="*/ 172885 h 447953"/>
                <a:gd name="connsiteX2" fmla="*/ 17464 w 177834"/>
                <a:gd name="connsiteY2" fmla="*/ 142723 h 447953"/>
                <a:gd name="connsiteX3" fmla="*/ 46039 w 177834"/>
                <a:gd name="connsiteY3" fmla="*/ 325285 h 447953"/>
                <a:gd name="connsiteX4" fmla="*/ 79377 w 177834"/>
                <a:gd name="connsiteY4" fmla="*/ 407835 h 447953"/>
                <a:gd name="connsiteX5" fmla="*/ 177802 w 177834"/>
                <a:gd name="connsiteY5" fmla="*/ 439585 h 447953"/>
                <a:gd name="connsiteX6" fmla="*/ 68264 w 177834"/>
                <a:gd name="connsiteY6" fmla="*/ 433235 h 447953"/>
                <a:gd name="connsiteX7" fmla="*/ 23814 w 177834"/>
                <a:gd name="connsiteY7" fmla="*/ 284010 h 447953"/>
                <a:gd name="connsiteX8" fmla="*/ 2 w 177834"/>
                <a:gd name="connsiteY8" fmla="*/ 1435 h 44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34" h="447953">
                  <a:moveTo>
                    <a:pt x="2" y="1435"/>
                  </a:moveTo>
                  <a:cubicBezTo>
                    <a:pt x="-262" y="-17086"/>
                    <a:pt x="19317" y="149337"/>
                    <a:pt x="22227" y="172885"/>
                  </a:cubicBezTo>
                  <a:cubicBezTo>
                    <a:pt x="25137" y="196433"/>
                    <a:pt x="13495" y="117323"/>
                    <a:pt x="17464" y="142723"/>
                  </a:cubicBezTo>
                  <a:cubicBezTo>
                    <a:pt x="21433" y="168123"/>
                    <a:pt x="35720" y="281100"/>
                    <a:pt x="46039" y="325285"/>
                  </a:cubicBezTo>
                  <a:cubicBezTo>
                    <a:pt x="56358" y="369470"/>
                    <a:pt x="57417" y="388785"/>
                    <a:pt x="79377" y="407835"/>
                  </a:cubicBezTo>
                  <a:cubicBezTo>
                    <a:pt x="101337" y="426885"/>
                    <a:pt x="179654" y="435352"/>
                    <a:pt x="177802" y="439585"/>
                  </a:cubicBezTo>
                  <a:cubicBezTo>
                    <a:pt x="175950" y="443818"/>
                    <a:pt x="93929" y="459164"/>
                    <a:pt x="68264" y="433235"/>
                  </a:cubicBezTo>
                  <a:cubicBezTo>
                    <a:pt x="42599" y="407306"/>
                    <a:pt x="35985" y="353331"/>
                    <a:pt x="23814" y="284010"/>
                  </a:cubicBezTo>
                  <a:cubicBezTo>
                    <a:pt x="11643" y="214689"/>
                    <a:pt x="266" y="19956"/>
                    <a:pt x="2" y="143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: 図形 768">
              <a:extLst>
                <a:ext uri="{FF2B5EF4-FFF2-40B4-BE49-F238E27FC236}">
                  <a16:creationId xmlns:a16="http://schemas.microsoft.com/office/drawing/2014/main" id="{361AC5EC-2093-4B04-A746-EC6725F18167}"/>
                </a:ext>
              </a:extLst>
            </p:cNvPr>
            <p:cNvSpPr/>
            <p:nvPr/>
          </p:nvSpPr>
          <p:spPr>
            <a:xfrm>
              <a:off x="10293283" y="5414763"/>
              <a:ext cx="192716" cy="462703"/>
            </a:xfrm>
            <a:custGeom>
              <a:avLst/>
              <a:gdLst>
                <a:gd name="connsiteX0" fmla="*/ 67 w 192716"/>
                <a:gd name="connsiteY0" fmla="*/ 200 h 462703"/>
                <a:gd name="connsiteX1" fmla="*/ 17530 w 192716"/>
                <a:gd name="connsiteY1" fmla="*/ 206575 h 462703"/>
                <a:gd name="connsiteX2" fmla="*/ 1655 w 192716"/>
                <a:gd name="connsiteY2" fmla="*/ 81162 h 462703"/>
                <a:gd name="connsiteX3" fmla="*/ 27055 w 192716"/>
                <a:gd name="connsiteY3" fmla="*/ 227212 h 462703"/>
                <a:gd name="connsiteX4" fmla="*/ 46105 w 192716"/>
                <a:gd name="connsiteY4" fmla="*/ 355800 h 462703"/>
                <a:gd name="connsiteX5" fmla="*/ 68330 w 192716"/>
                <a:gd name="connsiteY5" fmla="*/ 405012 h 462703"/>
                <a:gd name="connsiteX6" fmla="*/ 55630 w 192716"/>
                <a:gd name="connsiteY6" fmla="*/ 378025 h 462703"/>
                <a:gd name="connsiteX7" fmla="*/ 147705 w 192716"/>
                <a:gd name="connsiteY7" fmla="*/ 432000 h 462703"/>
                <a:gd name="connsiteX8" fmla="*/ 192155 w 192716"/>
                <a:gd name="connsiteY8" fmla="*/ 436762 h 462703"/>
                <a:gd name="connsiteX9" fmla="*/ 119130 w 192716"/>
                <a:gd name="connsiteY9" fmla="*/ 462162 h 462703"/>
                <a:gd name="connsiteX10" fmla="*/ 76267 w 192716"/>
                <a:gd name="connsiteY10" fmla="*/ 409775 h 462703"/>
                <a:gd name="connsiteX11" fmla="*/ 25467 w 192716"/>
                <a:gd name="connsiteY11" fmla="*/ 251025 h 462703"/>
                <a:gd name="connsiteX12" fmla="*/ 67 w 192716"/>
                <a:gd name="connsiteY12" fmla="*/ 200 h 46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716" h="462703">
                  <a:moveTo>
                    <a:pt x="67" y="200"/>
                  </a:moveTo>
                  <a:cubicBezTo>
                    <a:pt x="-1256" y="-7208"/>
                    <a:pt x="17265" y="193081"/>
                    <a:pt x="17530" y="206575"/>
                  </a:cubicBezTo>
                  <a:cubicBezTo>
                    <a:pt x="17795" y="220069"/>
                    <a:pt x="68" y="77723"/>
                    <a:pt x="1655" y="81162"/>
                  </a:cubicBezTo>
                  <a:cubicBezTo>
                    <a:pt x="3242" y="84601"/>
                    <a:pt x="19647" y="181439"/>
                    <a:pt x="27055" y="227212"/>
                  </a:cubicBezTo>
                  <a:cubicBezTo>
                    <a:pt x="34463" y="272985"/>
                    <a:pt x="39226" y="326167"/>
                    <a:pt x="46105" y="355800"/>
                  </a:cubicBezTo>
                  <a:cubicBezTo>
                    <a:pt x="52984" y="385433"/>
                    <a:pt x="66743" y="401308"/>
                    <a:pt x="68330" y="405012"/>
                  </a:cubicBezTo>
                  <a:cubicBezTo>
                    <a:pt x="69917" y="408716"/>
                    <a:pt x="42401" y="373527"/>
                    <a:pt x="55630" y="378025"/>
                  </a:cubicBezTo>
                  <a:cubicBezTo>
                    <a:pt x="68859" y="382523"/>
                    <a:pt x="124951" y="422211"/>
                    <a:pt x="147705" y="432000"/>
                  </a:cubicBezTo>
                  <a:cubicBezTo>
                    <a:pt x="170459" y="441789"/>
                    <a:pt x="196918" y="431735"/>
                    <a:pt x="192155" y="436762"/>
                  </a:cubicBezTo>
                  <a:cubicBezTo>
                    <a:pt x="187393" y="441789"/>
                    <a:pt x="138445" y="466660"/>
                    <a:pt x="119130" y="462162"/>
                  </a:cubicBezTo>
                  <a:cubicBezTo>
                    <a:pt x="99815" y="457664"/>
                    <a:pt x="91877" y="444964"/>
                    <a:pt x="76267" y="409775"/>
                  </a:cubicBezTo>
                  <a:cubicBezTo>
                    <a:pt x="60657" y="374586"/>
                    <a:pt x="38167" y="316112"/>
                    <a:pt x="25467" y="251025"/>
                  </a:cubicBezTo>
                  <a:cubicBezTo>
                    <a:pt x="12767" y="185938"/>
                    <a:pt x="1390" y="7608"/>
                    <a:pt x="67" y="20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: 図形 769">
              <a:extLst>
                <a:ext uri="{FF2B5EF4-FFF2-40B4-BE49-F238E27FC236}">
                  <a16:creationId xmlns:a16="http://schemas.microsoft.com/office/drawing/2014/main" id="{3E7D21E9-F01A-46D4-AC7B-29299B3D75DD}"/>
                </a:ext>
              </a:extLst>
            </p:cNvPr>
            <p:cNvSpPr/>
            <p:nvPr/>
          </p:nvSpPr>
          <p:spPr>
            <a:xfrm>
              <a:off x="10192623" y="5411518"/>
              <a:ext cx="364579" cy="536853"/>
            </a:xfrm>
            <a:custGeom>
              <a:avLst/>
              <a:gdLst>
                <a:gd name="connsiteX0" fmla="*/ 715 w 364579"/>
                <a:gd name="connsiteY0" fmla="*/ 270 h 536853"/>
                <a:gd name="connsiteX1" fmla="*/ 26115 w 364579"/>
                <a:gd name="connsiteY1" fmla="*/ 220932 h 536853"/>
                <a:gd name="connsiteX2" fmla="*/ 18177 w 364579"/>
                <a:gd name="connsiteY2" fmla="*/ 143145 h 536853"/>
                <a:gd name="connsiteX3" fmla="*/ 43577 w 364579"/>
                <a:gd name="connsiteY3" fmla="*/ 295545 h 536853"/>
                <a:gd name="connsiteX4" fmla="*/ 32465 w 364579"/>
                <a:gd name="connsiteY4" fmla="*/ 244745 h 536853"/>
                <a:gd name="connsiteX5" fmla="*/ 62627 w 364579"/>
                <a:gd name="connsiteY5" fmla="*/ 389207 h 536853"/>
                <a:gd name="connsiteX6" fmla="*/ 91202 w 364579"/>
                <a:gd name="connsiteY6" fmla="*/ 457470 h 536853"/>
                <a:gd name="connsiteX7" fmla="*/ 86440 w 364579"/>
                <a:gd name="connsiteY7" fmla="*/ 460645 h 536853"/>
                <a:gd name="connsiteX8" fmla="*/ 213440 w 364579"/>
                <a:gd name="connsiteY8" fmla="*/ 493982 h 536853"/>
                <a:gd name="connsiteX9" fmla="*/ 364252 w 364579"/>
                <a:gd name="connsiteY9" fmla="*/ 536845 h 536853"/>
                <a:gd name="connsiteX10" fmla="*/ 170577 w 364579"/>
                <a:gd name="connsiteY10" fmla="*/ 497157 h 536853"/>
                <a:gd name="connsiteX11" fmla="*/ 119777 w 364579"/>
                <a:gd name="connsiteY11" fmla="*/ 438420 h 536853"/>
                <a:gd name="connsiteX12" fmla="*/ 68977 w 364579"/>
                <a:gd name="connsiteY12" fmla="*/ 352695 h 536853"/>
                <a:gd name="connsiteX13" fmla="*/ 53102 w 364579"/>
                <a:gd name="connsiteY13" fmla="*/ 300307 h 536853"/>
                <a:gd name="connsiteX14" fmla="*/ 10240 w 364579"/>
                <a:gd name="connsiteY14" fmla="*/ 178070 h 536853"/>
                <a:gd name="connsiteX15" fmla="*/ 715 w 364579"/>
                <a:gd name="connsiteY15" fmla="*/ 270 h 53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579" h="536853">
                  <a:moveTo>
                    <a:pt x="715" y="270"/>
                  </a:moveTo>
                  <a:cubicBezTo>
                    <a:pt x="3361" y="7414"/>
                    <a:pt x="23205" y="197120"/>
                    <a:pt x="26115" y="220932"/>
                  </a:cubicBezTo>
                  <a:cubicBezTo>
                    <a:pt x="29025" y="244744"/>
                    <a:pt x="15267" y="130710"/>
                    <a:pt x="18177" y="143145"/>
                  </a:cubicBezTo>
                  <a:cubicBezTo>
                    <a:pt x="21087" y="155580"/>
                    <a:pt x="41196" y="278612"/>
                    <a:pt x="43577" y="295545"/>
                  </a:cubicBezTo>
                  <a:cubicBezTo>
                    <a:pt x="45958" y="312478"/>
                    <a:pt x="29290" y="229135"/>
                    <a:pt x="32465" y="244745"/>
                  </a:cubicBezTo>
                  <a:cubicBezTo>
                    <a:pt x="35640" y="260355"/>
                    <a:pt x="52838" y="353753"/>
                    <a:pt x="62627" y="389207"/>
                  </a:cubicBezTo>
                  <a:cubicBezTo>
                    <a:pt x="72416" y="424661"/>
                    <a:pt x="87233" y="445564"/>
                    <a:pt x="91202" y="457470"/>
                  </a:cubicBezTo>
                  <a:cubicBezTo>
                    <a:pt x="95171" y="469376"/>
                    <a:pt x="66067" y="454560"/>
                    <a:pt x="86440" y="460645"/>
                  </a:cubicBezTo>
                  <a:cubicBezTo>
                    <a:pt x="106813" y="466730"/>
                    <a:pt x="213440" y="493982"/>
                    <a:pt x="213440" y="493982"/>
                  </a:cubicBezTo>
                  <a:cubicBezTo>
                    <a:pt x="259742" y="506682"/>
                    <a:pt x="371396" y="536316"/>
                    <a:pt x="364252" y="536845"/>
                  </a:cubicBezTo>
                  <a:cubicBezTo>
                    <a:pt x="357108" y="537374"/>
                    <a:pt x="211323" y="513561"/>
                    <a:pt x="170577" y="497157"/>
                  </a:cubicBezTo>
                  <a:cubicBezTo>
                    <a:pt x="129831" y="480753"/>
                    <a:pt x="136710" y="462497"/>
                    <a:pt x="119777" y="438420"/>
                  </a:cubicBezTo>
                  <a:cubicBezTo>
                    <a:pt x="102844" y="414343"/>
                    <a:pt x="80089" y="375714"/>
                    <a:pt x="68977" y="352695"/>
                  </a:cubicBezTo>
                  <a:cubicBezTo>
                    <a:pt x="57865" y="329676"/>
                    <a:pt x="62891" y="329411"/>
                    <a:pt x="53102" y="300307"/>
                  </a:cubicBezTo>
                  <a:cubicBezTo>
                    <a:pt x="43313" y="271203"/>
                    <a:pt x="17384" y="226753"/>
                    <a:pt x="10240" y="178070"/>
                  </a:cubicBezTo>
                  <a:cubicBezTo>
                    <a:pt x="3096" y="129387"/>
                    <a:pt x="-1931" y="-6874"/>
                    <a:pt x="715" y="27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: 図形 770">
              <a:extLst>
                <a:ext uri="{FF2B5EF4-FFF2-40B4-BE49-F238E27FC236}">
                  <a16:creationId xmlns:a16="http://schemas.microsoft.com/office/drawing/2014/main" id="{763F507C-2E96-41B7-B317-9DB2C24141ED}"/>
                </a:ext>
              </a:extLst>
            </p:cNvPr>
            <p:cNvSpPr/>
            <p:nvPr/>
          </p:nvSpPr>
          <p:spPr>
            <a:xfrm>
              <a:off x="9686548" y="5453034"/>
              <a:ext cx="636383" cy="448993"/>
            </a:xfrm>
            <a:custGeom>
              <a:avLst/>
              <a:gdLst>
                <a:gd name="connsiteX0" fmla="*/ 502027 w 636383"/>
                <a:gd name="connsiteY0" fmla="*/ 29 h 448993"/>
                <a:gd name="connsiteX1" fmla="*/ 487740 w 636383"/>
                <a:gd name="connsiteY1" fmla="*/ 100041 h 448993"/>
                <a:gd name="connsiteX2" fmla="*/ 505202 w 636383"/>
                <a:gd name="connsiteY2" fmla="*/ 100041 h 448993"/>
                <a:gd name="connsiteX3" fmla="*/ 494090 w 636383"/>
                <a:gd name="connsiteY3" fmla="*/ 58766 h 448993"/>
                <a:gd name="connsiteX4" fmla="*/ 522665 w 636383"/>
                <a:gd name="connsiteY4" fmla="*/ 187354 h 448993"/>
                <a:gd name="connsiteX5" fmla="*/ 506790 w 636383"/>
                <a:gd name="connsiteY5" fmla="*/ 177829 h 448993"/>
                <a:gd name="connsiteX6" fmla="*/ 533777 w 636383"/>
                <a:gd name="connsiteY6" fmla="*/ 323879 h 448993"/>
                <a:gd name="connsiteX7" fmla="*/ 513140 w 636383"/>
                <a:gd name="connsiteY7" fmla="*/ 293716 h 448993"/>
                <a:gd name="connsiteX8" fmla="*/ 597277 w 636383"/>
                <a:gd name="connsiteY8" fmla="*/ 435004 h 448993"/>
                <a:gd name="connsiteX9" fmla="*/ 590927 w 636383"/>
                <a:gd name="connsiteY9" fmla="*/ 430241 h 448993"/>
                <a:gd name="connsiteX10" fmla="*/ 522665 w 636383"/>
                <a:gd name="connsiteY10" fmla="*/ 411191 h 448993"/>
                <a:gd name="connsiteX11" fmla="*/ 395665 w 636383"/>
                <a:gd name="connsiteY11" fmla="*/ 401666 h 448993"/>
                <a:gd name="connsiteX12" fmla="*/ 1965 w 636383"/>
                <a:gd name="connsiteY12" fmla="*/ 369916 h 448993"/>
                <a:gd name="connsiteX13" fmla="*/ 579815 w 636383"/>
                <a:gd name="connsiteY13" fmla="*/ 446116 h 448993"/>
                <a:gd name="connsiteX14" fmla="*/ 611565 w 636383"/>
                <a:gd name="connsiteY14" fmla="*/ 427066 h 448993"/>
                <a:gd name="connsiteX15" fmla="*/ 552827 w 636383"/>
                <a:gd name="connsiteY15" fmla="*/ 371504 h 448993"/>
                <a:gd name="connsiteX16" fmla="*/ 529015 w 636383"/>
                <a:gd name="connsiteY16" fmla="*/ 227041 h 448993"/>
                <a:gd name="connsiteX17" fmla="*/ 509965 w 636383"/>
                <a:gd name="connsiteY17" fmla="*/ 195291 h 448993"/>
                <a:gd name="connsiteX18" fmla="*/ 479802 w 636383"/>
                <a:gd name="connsiteY18" fmla="*/ 155604 h 448993"/>
                <a:gd name="connsiteX19" fmla="*/ 484565 w 636383"/>
                <a:gd name="connsiteY19" fmla="*/ 111154 h 448993"/>
                <a:gd name="connsiteX20" fmla="*/ 502027 w 636383"/>
                <a:gd name="connsiteY20" fmla="*/ 29 h 44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6383" h="448993">
                  <a:moveTo>
                    <a:pt x="502027" y="29"/>
                  </a:moveTo>
                  <a:cubicBezTo>
                    <a:pt x="502556" y="-1823"/>
                    <a:pt x="487211" y="83372"/>
                    <a:pt x="487740" y="100041"/>
                  </a:cubicBezTo>
                  <a:cubicBezTo>
                    <a:pt x="488269" y="116710"/>
                    <a:pt x="504144" y="106920"/>
                    <a:pt x="505202" y="100041"/>
                  </a:cubicBezTo>
                  <a:cubicBezTo>
                    <a:pt x="506260" y="93162"/>
                    <a:pt x="491179" y="44214"/>
                    <a:pt x="494090" y="58766"/>
                  </a:cubicBezTo>
                  <a:cubicBezTo>
                    <a:pt x="497000" y="73318"/>
                    <a:pt x="520548" y="167510"/>
                    <a:pt x="522665" y="187354"/>
                  </a:cubicBezTo>
                  <a:cubicBezTo>
                    <a:pt x="524782" y="207198"/>
                    <a:pt x="504938" y="155075"/>
                    <a:pt x="506790" y="177829"/>
                  </a:cubicBezTo>
                  <a:cubicBezTo>
                    <a:pt x="508642" y="200583"/>
                    <a:pt x="532719" y="304565"/>
                    <a:pt x="533777" y="323879"/>
                  </a:cubicBezTo>
                  <a:cubicBezTo>
                    <a:pt x="534835" y="343193"/>
                    <a:pt x="502557" y="275195"/>
                    <a:pt x="513140" y="293716"/>
                  </a:cubicBezTo>
                  <a:cubicBezTo>
                    <a:pt x="523723" y="312237"/>
                    <a:pt x="584313" y="412250"/>
                    <a:pt x="597277" y="435004"/>
                  </a:cubicBezTo>
                  <a:cubicBezTo>
                    <a:pt x="610241" y="457758"/>
                    <a:pt x="603362" y="434210"/>
                    <a:pt x="590927" y="430241"/>
                  </a:cubicBezTo>
                  <a:cubicBezTo>
                    <a:pt x="578492" y="426272"/>
                    <a:pt x="555209" y="415953"/>
                    <a:pt x="522665" y="411191"/>
                  </a:cubicBezTo>
                  <a:cubicBezTo>
                    <a:pt x="490121" y="406429"/>
                    <a:pt x="395665" y="401666"/>
                    <a:pt x="395665" y="401666"/>
                  </a:cubicBezTo>
                  <a:cubicBezTo>
                    <a:pt x="308882" y="394787"/>
                    <a:pt x="-28727" y="362508"/>
                    <a:pt x="1965" y="369916"/>
                  </a:cubicBezTo>
                  <a:cubicBezTo>
                    <a:pt x="32657" y="377324"/>
                    <a:pt x="478215" y="436591"/>
                    <a:pt x="579815" y="446116"/>
                  </a:cubicBezTo>
                  <a:cubicBezTo>
                    <a:pt x="681415" y="455641"/>
                    <a:pt x="616063" y="439501"/>
                    <a:pt x="611565" y="427066"/>
                  </a:cubicBezTo>
                  <a:cubicBezTo>
                    <a:pt x="607067" y="414631"/>
                    <a:pt x="566585" y="404841"/>
                    <a:pt x="552827" y="371504"/>
                  </a:cubicBezTo>
                  <a:cubicBezTo>
                    <a:pt x="539069" y="338167"/>
                    <a:pt x="536159" y="256410"/>
                    <a:pt x="529015" y="227041"/>
                  </a:cubicBezTo>
                  <a:cubicBezTo>
                    <a:pt x="521871" y="197672"/>
                    <a:pt x="518167" y="207197"/>
                    <a:pt x="509965" y="195291"/>
                  </a:cubicBezTo>
                  <a:cubicBezTo>
                    <a:pt x="501763" y="183385"/>
                    <a:pt x="484035" y="169627"/>
                    <a:pt x="479802" y="155604"/>
                  </a:cubicBezTo>
                  <a:cubicBezTo>
                    <a:pt x="475569" y="141581"/>
                    <a:pt x="482977" y="136554"/>
                    <a:pt x="484565" y="111154"/>
                  </a:cubicBezTo>
                  <a:cubicBezTo>
                    <a:pt x="486152" y="85754"/>
                    <a:pt x="501498" y="1881"/>
                    <a:pt x="502027" y="2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: 図形 771">
              <a:extLst>
                <a:ext uri="{FF2B5EF4-FFF2-40B4-BE49-F238E27FC236}">
                  <a16:creationId xmlns:a16="http://schemas.microsoft.com/office/drawing/2014/main" id="{85D3696A-66BE-47FE-BC9E-CE67E8409412}"/>
                </a:ext>
              </a:extLst>
            </p:cNvPr>
            <p:cNvSpPr/>
            <p:nvPr/>
          </p:nvSpPr>
          <p:spPr>
            <a:xfrm>
              <a:off x="10178065" y="5321327"/>
              <a:ext cx="164744" cy="539711"/>
            </a:xfrm>
            <a:custGeom>
              <a:avLst/>
              <a:gdLst>
                <a:gd name="connsiteX0" fmla="*/ 56548 w 164744"/>
                <a:gd name="connsiteY0" fmla="*/ 4736 h 539711"/>
                <a:gd name="connsiteX1" fmla="*/ 97823 w 164744"/>
                <a:gd name="connsiteY1" fmla="*/ 36486 h 539711"/>
                <a:gd name="connsiteX2" fmla="*/ 62898 w 164744"/>
                <a:gd name="connsiteY2" fmla="*/ 66648 h 539711"/>
                <a:gd name="connsiteX3" fmla="*/ 94648 w 164744"/>
                <a:gd name="connsiteY3" fmla="*/ 80936 h 539711"/>
                <a:gd name="connsiteX4" fmla="*/ 97823 w 164744"/>
                <a:gd name="connsiteY4" fmla="*/ 87286 h 539711"/>
                <a:gd name="connsiteX5" fmla="*/ 89885 w 164744"/>
                <a:gd name="connsiteY5" fmla="*/ 131736 h 539711"/>
                <a:gd name="connsiteX6" fmla="*/ 39085 w 164744"/>
                <a:gd name="connsiteY6" fmla="*/ 142848 h 539711"/>
                <a:gd name="connsiteX7" fmla="*/ 75598 w 164744"/>
                <a:gd name="connsiteY7" fmla="*/ 157136 h 539711"/>
                <a:gd name="connsiteX8" fmla="*/ 48610 w 164744"/>
                <a:gd name="connsiteY8" fmla="*/ 171423 h 539711"/>
                <a:gd name="connsiteX9" fmla="*/ 31148 w 164744"/>
                <a:gd name="connsiteY9" fmla="*/ 247623 h 539711"/>
                <a:gd name="connsiteX10" fmla="*/ 35910 w 164744"/>
                <a:gd name="connsiteY10" fmla="*/ 279373 h 539711"/>
                <a:gd name="connsiteX11" fmla="*/ 102585 w 164744"/>
                <a:gd name="connsiteY11" fmla="*/ 303186 h 539711"/>
                <a:gd name="connsiteX12" fmla="*/ 62898 w 164744"/>
                <a:gd name="connsiteY12" fmla="*/ 314298 h 539711"/>
                <a:gd name="connsiteX13" fmla="*/ 50198 w 164744"/>
                <a:gd name="connsiteY13" fmla="*/ 333348 h 539711"/>
                <a:gd name="connsiteX14" fmla="*/ 47023 w 164744"/>
                <a:gd name="connsiteY14" fmla="*/ 373036 h 539711"/>
                <a:gd name="connsiteX15" fmla="*/ 91473 w 164744"/>
                <a:gd name="connsiteY15" fmla="*/ 392086 h 539711"/>
                <a:gd name="connsiteX16" fmla="*/ 113698 w 164744"/>
                <a:gd name="connsiteY16" fmla="*/ 406373 h 539711"/>
                <a:gd name="connsiteX17" fmla="*/ 99410 w 164744"/>
                <a:gd name="connsiteY17" fmla="*/ 425423 h 539711"/>
                <a:gd name="connsiteX18" fmla="*/ 91473 w 164744"/>
                <a:gd name="connsiteY18" fmla="*/ 447648 h 539711"/>
                <a:gd name="connsiteX19" fmla="*/ 105760 w 164744"/>
                <a:gd name="connsiteY19" fmla="*/ 458761 h 539711"/>
                <a:gd name="connsiteX20" fmla="*/ 83535 w 164744"/>
                <a:gd name="connsiteY20" fmla="*/ 477811 h 539711"/>
                <a:gd name="connsiteX21" fmla="*/ 164498 w 164744"/>
                <a:gd name="connsiteY21" fmla="*/ 495273 h 539711"/>
                <a:gd name="connsiteX22" fmla="*/ 110523 w 164744"/>
                <a:gd name="connsiteY22" fmla="*/ 522261 h 539711"/>
                <a:gd name="connsiteX23" fmla="*/ 99410 w 164744"/>
                <a:gd name="connsiteY23" fmla="*/ 534961 h 539711"/>
                <a:gd name="connsiteX24" fmla="*/ 70835 w 164744"/>
                <a:gd name="connsiteY24" fmla="*/ 439711 h 539711"/>
                <a:gd name="connsiteX25" fmla="*/ 34323 w 164744"/>
                <a:gd name="connsiteY25" fmla="*/ 361923 h 539711"/>
                <a:gd name="connsiteX26" fmla="*/ 26385 w 164744"/>
                <a:gd name="connsiteY26" fmla="*/ 265086 h 539711"/>
                <a:gd name="connsiteX27" fmla="*/ 985 w 164744"/>
                <a:gd name="connsiteY27" fmla="*/ 146023 h 539711"/>
                <a:gd name="connsiteX28" fmla="*/ 56548 w 164744"/>
                <a:gd name="connsiteY28" fmla="*/ 4736 h 53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4744" h="539711">
                  <a:moveTo>
                    <a:pt x="56548" y="4736"/>
                  </a:moveTo>
                  <a:cubicBezTo>
                    <a:pt x="72688" y="-13520"/>
                    <a:pt x="96765" y="26167"/>
                    <a:pt x="97823" y="36486"/>
                  </a:cubicBezTo>
                  <a:cubicBezTo>
                    <a:pt x="98881" y="46805"/>
                    <a:pt x="63427" y="59240"/>
                    <a:pt x="62898" y="66648"/>
                  </a:cubicBezTo>
                  <a:cubicBezTo>
                    <a:pt x="62369" y="74056"/>
                    <a:pt x="88827" y="77496"/>
                    <a:pt x="94648" y="80936"/>
                  </a:cubicBezTo>
                  <a:cubicBezTo>
                    <a:pt x="100469" y="84376"/>
                    <a:pt x="98617" y="78819"/>
                    <a:pt x="97823" y="87286"/>
                  </a:cubicBezTo>
                  <a:cubicBezTo>
                    <a:pt x="97029" y="95753"/>
                    <a:pt x="99675" y="122476"/>
                    <a:pt x="89885" y="131736"/>
                  </a:cubicBezTo>
                  <a:cubicBezTo>
                    <a:pt x="80095" y="140996"/>
                    <a:pt x="41466" y="138615"/>
                    <a:pt x="39085" y="142848"/>
                  </a:cubicBezTo>
                  <a:cubicBezTo>
                    <a:pt x="36704" y="147081"/>
                    <a:pt x="74011" y="152374"/>
                    <a:pt x="75598" y="157136"/>
                  </a:cubicBezTo>
                  <a:cubicBezTo>
                    <a:pt x="77185" y="161898"/>
                    <a:pt x="56018" y="156342"/>
                    <a:pt x="48610" y="171423"/>
                  </a:cubicBezTo>
                  <a:cubicBezTo>
                    <a:pt x="41202" y="186504"/>
                    <a:pt x="33265" y="229631"/>
                    <a:pt x="31148" y="247623"/>
                  </a:cubicBezTo>
                  <a:cubicBezTo>
                    <a:pt x="29031" y="265615"/>
                    <a:pt x="24004" y="270113"/>
                    <a:pt x="35910" y="279373"/>
                  </a:cubicBezTo>
                  <a:cubicBezTo>
                    <a:pt x="47816" y="288634"/>
                    <a:pt x="98087" y="297365"/>
                    <a:pt x="102585" y="303186"/>
                  </a:cubicBezTo>
                  <a:cubicBezTo>
                    <a:pt x="107083" y="309007"/>
                    <a:pt x="71629" y="309271"/>
                    <a:pt x="62898" y="314298"/>
                  </a:cubicBezTo>
                  <a:cubicBezTo>
                    <a:pt x="54167" y="319325"/>
                    <a:pt x="52844" y="323558"/>
                    <a:pt x="50198" y="333348"/>
                  </a:cubicBezTo>
                  <a:cubicBezTo>
                    <a:pt x="47552" y="343138"/>
                    <a:pt x="40144" y="363246"/>
                    <a:pt x="47023" y="373036"/>
                  </a:cubicBezTo>
                  <a:cubicBezTo>
                    <a:pt x="53902" y="382826"/>
                    <a:pt x="80361" y="386530"/>
                    <a:pt x="91473" y="392086"/>
                  </a:cubicBezTo>
                  <a:cubicBezTo>
                    <a:pt x="102586" y="397642"/>
                    <a:pt x="112375" y="400817"/>
                    <a:pt x="113698" y="406373"/>
                  </a:cubicBezTo>
                  <a:cubicBezTo>
                    <a:pt x="115021" y="411929"/>
                    <a:pt x="103114" y="418544"/>
                    <a:pt x="99410" y="425423"/>
                  </a:cubicBezTo>
                  <a:cubicBezTo>
                    <a:pt x="95706" y="432302"/>
                    <a:pt x="90415" y="442092"/>
                    <a:pt x="91473" y="447648"/>
                  </a:cubicBezTo>
                  <a:cubicBezTo>
                    <a:pt x="92531" y="453204"/>
                    <a:pt x="107083" y="453734"/>
                    <a:pt x="105760" y="458761"/>
                  </a:cubicBezTo>
                  <a:cubicBezTo>
                    <a:pt x="104437" y="463788"/>
                    <a:pt x="73745" y="471726"/>
                    <a:pt x="83535" y="477811"/>
                  </a:cubicBezTo>
                  <a:cubicBezTo>
                    <a:pt x="93325" y="483896"/>
                    <a:pt x="160000" y="487865"/>
                    <a:pt x="164498" y="495273"/>
                  </a:cubicBezTo>
                  <a:cubicBezTo>
                    <a:pt x="168996" y="502681"/>
                    <a:pt x="110523" y="522261"/>
                    <a:pt x="110523" y="522261"/>
                  </a:cubicBezTo>
                  <a:cubicBezTo>
                    <a:pt x="99675" y="528876"/>
                    <a:pt x="106025" y="548719"/>
                    <a:pt x="99410" y="534961"/>
                  </a:cubicBezTo>
                  <a:cubicBezTo>
                    <a:pt x="92795" y="521203"/>
                    <a:pt x="81683" y="468551"/>
                    <a:pt x="70835" y="439711"/>
                  </a:cubicBezTo>
                  <a:cubicBezTo>
                    <a:pt x="59987" y="410871"/>
                    <a:pt x="41731" y="391027"/>
                    <a:pt x="34323" y="361923"/>
                  </a:cubicBezTo>
                  <a:cubicBezTo>
                    <a:pt x="26915" y="332819"/>
                    <a:pt x="31941" y="301069"/>
                    <a:pt x="26385" y="265086"/>
                  </a:cubicBezTo>
                  <a:cubicBezTo>
                    <a:pt x="20829" y="229103"/>
                    <a:pt x="-5365" y="184652"/>
                    <a:pt x="985" y="146023"/>
                  </a:cubicBezTo>
                  <a:cubicBezTo>
                    <a:pt x="7335" y="107394"/>
                    <a:pt x="40408" y="22992"/>
                    <a:pt x="56548" y="473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: 図形 772">
              <a:extLst>
                <a:ext uri="{FF2B5EF4-FFF2-40B4-BE49-F238E27FC236}">
                  <a16:creationId xmlns:a16="http://schemas.microsoft.com/office/drawing/2014/main" id="{C5EE5565-A07B-492F-BC3C-BBDD8EF5CA5D}"/>
                </a:ext>
              </a:extLst>
            </p:cNvPr>
            <p:cNvSpPr/>
            <p:nvPr/>
          </p:nvSpPr>
          <p:spPr>
            <a:xfrm>
              <a:off x="9302244" y="5299067"/>
              <a:ext cx="861224" cy="123380"/>
            </a:xfrm>
            <a:custGeom>
              <a:avLst/>
              <a:gdLst>
                <a:gd name="connsiteX0" fmla="*/ 381506 w 861224"/>
                <a:gd name="connsiteY0" fmla="*/ 44458 h 123380"/>
                <a:gd name="connsiteX1" fmla="*/ 584706 w 861224"/>
                <a:gd name="connsiteY1" fmla="*/ 84146 h 123380"/>
                <a:gd name="connsiteX2" fmla="*/ 556131 w 861224"/>
                <a:gd name="connsiteY2" fmla="*/ 92083 h 123380"/>
                <a:gd name="connsiteX3" fmla="*/ 859344 w 861224"/>
                <a:gd name="connsiteY3" fmla="*/ 119071 h 123380"/>
                <a:gd name="connsiteX4" fmla="*/ 678369 w 861224"/>
                <a:gd name="connsiteY4" fmla="*/ 122246 h 123380"/>
                <a:gd name="connsiteX5" fmla="*/ 556131 w 861224"/>
                <a:gd name="connsiteY5" fmla="*/ 107958 h 123380"/>
                <a:gd name="connsiteX6" fmla="*/ 2094 w 861224"/>
                <a:gd name="connsiteY6" fmla="*/ 8 h 123380"/>
                <a:gd name="connsiteX7" fmla="*/ 781556 w 861224"/>
                <a:gd name="connsiteY7" fmla="*/ 101608 h 123380"/>
                <a:gd name="connsiteX8" fmla="*/ 381506 w 861224"/>
                <a:gd name="connsiteY8" fmla="*/ 44458 h 12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224" h="123380">
                  <a:moveTo>
                    <a:pt x="381506" y="44458"/>
                  </a:moveTo>
                  <a:cubicBezTo>
                    <a:pt x="348698" y="41548"/>
                    <a:pt x="555602" y="76209"/>
                    <a:pt x="584706" y="84146"/>
                  </a:cubicBezTo>
                  <a:cubicBezTo>
                    <a:pt x="613810" y="92083"/>
                    <a:pt x="510358" y="86262"/>
                    <a:pt x="556131" y="92083"/>
                  </a:cubicBezTo>
                  <a:cubicBezTo>
                    <a:pt x="601904" y="97904"/>
                    <a:pt x="838971" y="114044"/>
                    <a:pt x="859344" y="119071"/>
                  </a:cubicBezTo>
                  <a:cubicBezTo>
                    <a:pt x="879717" y="124098"/>
                    <a:pt x="728904" y="124098"/>
                    <a:pt x="678369" y="122246"/>
                  </a:cubicBezTo>
                  <a:cubicBezTo>
                    <a:pt x="627834" y="120394"/>
                    <a:pt x="668844" y="128331"/>
                    <a:pt x="556131" y="107958"/>
                  </a:cubicBezTo>
                  <a:cubicBezTo>
                    <a:pt x="443419" y="87585"/>
                    <a:pt x="-35477" y="1066"/>
                    <a:pt x="2094" y="8"/>
                  </a:cubicBezTo>
                  <a:cubicBezTo>
                    <a:pt x="39665" y="-1050"/>
                    <a:pt x="714087" y="95258"/>
                    <a:pt x="781556" y="101608"/>
                  </a:cubicBezTo>
                  <a:cubicBezTo>
                    <a:pt x="849025" y="107958"/>
                    <a:pt x="414314" y="47368"/>
                    <a:pt x="381506" y="4445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: 図形 773">
              <a:extLst>
                <a:ext uri="{FF2B5EF4-FFF2-40B4-BE49-F238E27FC236}">
                  <a16:creationId xmlns:a16="http://schemas.microsoft.com/office/drawing/2014/main" id="{4B62B4BD-A585-4E7B-86A2-D0DA24384681}"/>
                </a:ext>
              </a:extLst>
            </p:cNvPr>
            <p:cNvSpPr/>
            <p:nvPr/>
          </p:nvSpPr>
          <p:spPr>
            <a:xfrm>
              <a:off x="8809942" y="5233213"/>
              <a:ext cx="571650" cy="84124"/>
            </a:xfrm>
            <a:custGeom>
              <a:avLst/>
              <a:gdLst>
                <a:gd name="connsiteX0" fmla="*/ 3858 w 571650"/>
                <a:gd name="connsiteY0" fmla="*/ 775 h 84124"/>
                <a:gd name="connsiteX1" fmla="*/ 54658 w 571650"/>
                <a:gd name="connsiteY1" fmla="*/ 7125 h 84124"/>
                <a:gd name="connsiteX2" fmla="*/ 561071 w 571650"/>
                <a:gd name="connsiteY2" fmla="*/ 81737 h 84124"/>
                <a:gd name="connsiteX3" fmla="*/ 383271 w 571650"/>
                <a:gd name="connsiteY3" fmla="*/ 64275 h 84124"/>
                <a:gd name="connsiteX4" fmla="*/ 202296 w 571650"/>
                <a:gd name="connsiteY4" fmla="*/ 49987 h 84124"/>
                <a:gd name="connsiteX5" fmla="*/ 3858 w 571650"/>
                <a:gd name="connsiteY5" fmla="*/ 775 h 8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650" h="84124">
                  <a:moveTo>
                    <a:pt x="3858" y="775"/>
                  </a:moveTo>
                  <a:cubicBezTo>
                    <a:pt x="-17177" y="-2797"/>
                    <a:pt x="54658" y="7125"/>
                    <a:pt x="54658" y="7125"/>
                  </a:cubicBezTo>
                  <a:lnTo>
                    <a:pt x="561071" y="81737"/>
                  </a:lnTo>
                  <a:cubicBezTo>
                    <a:pt x="615840" y="91262"/>
                    <a:pt x="443067" y="69567"/>
                    <a:pt x="383271" y="64275"/>
                  </a:cubicBezTo>
                  <a:cubicBezTo>
                    <a:pt x="323475" y="58983"/>
                    <a:pt x="273469" y="59512"/>
                    <a:pt x="202296" y="49987"/>
                  </a:cubicBezTo>
                  <a:cubicBezTo>
                    <a:pt x="131123" y="40462"/>
                    <a:pt x="43678" y="23793"/>
                    <a:pt x="3858" y="77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: 図形 774">
              <a:extLst>
                <a:ext uri="{FF2B5EF4-FFF2-40B4-BE49-F238E27FC236}">
                  <a16:creationId xmlns:a16="http://schemas.microsoft.com/office/drawing/2014/main" id="{6A606CEE-FD47-4F0E-B203-76D581996C74}"/>
                </a:ext>
              </a:extLst>
            </p:cNvPr>
            <p:cNvSpPr/>
            <p:nvPr/>
          </p:nvSpPr>
          <p:spPr>
            <a:xfrm>
              <a:off x="8872538" y="5226050"/>
              <a:ext cx="844550" cy="120650"/>
            </a:xfrm>
            <a:custGeom>
              <a:avLst/>
              <a:gdLst>
                <a:gd name="connsiteX0" fmla="*/ 0 w 844550"/>
                <a:gd name="connsiteY0" fmla="*/ 0 h 120650"/>
                <a:gd name="connsiteX1" fmla="*/ 669925 w 844550"/>
                <a:gd name="connsiteY1" fmla="*/ 84138 h 120650"/>
                <a:gd name="connsiteX2" fmla="*/ 844550 w 844550"/>
                <a:gd name="connsiteY2" fmla="*/ 120650 h 120650"/>
                <a:gd name="connsiteX3" fmla="*/ 547687 w 844550"/>
                <a:gd name="connsiteY3" fmla="*/ 63500 h 120650"/>
                <a:gd name="connsiteX4" fmla="*/ 274637 w 844550"/>
                <a:gd name="connsiteY4" fmla="*/ 30163 h 120650"/>
                <a:gd name="connsiteX5" fmla="*/ 379412 w 844550"/>
                <a:gd name="connsiteY5" fmla="*/ 46038 h 120650"/>
                <a:gd name="connsiteX6" fmla="*/ 311150 w 844550"/>
                <a:gd name="connsiteY6" fmla="*/ 34925 h 120650"/>
                <a:gd name="connsiteX7" fmla="*/ 0 w 844550"/>
                <a:gd name="connsiteY7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4550" h="120650">
                  <a:moveTo>
                    <a:pt x="0" y="0"/>
                  </a:moveTo>
                  <a:lnTo>
                    <a:pt x="669925" y="84138"/>
                  </a:lnTo>
                  <a:cubicBezTo>
                    <a:pt x="810683" y="104246"/>
                    <a:pt x="844550" y="120650"/>
                    <a:pt x="844550" y="120650"/>
                  </a:cubicBezTo>
                  <a:cubicBezTo>
                    <a:pt x="824177" y="117210"/>
                    <a:pt x="642672" y="78581"/>
                    <a:pt x="547687" y="63500"/>
                  </a:cubicBezTo>
                  <a:cubicBezTo>
                    <a:pt x="452702" y="48419"/>
                    <a:pt x="302683" y="33073"/>
                    <a:pt x="274637" y="30163"/>
                  </a:cubicBezTo>
                  <a:cubicBezTo>
                    <a:pt x="246591" y="27253"/>
                    <a:pt x="373327" y="45244"/>
                    <a:pt x="379412" y="46038"/>
                  </a:cubicBezTo>
                  <a:cubicBezTo>
                    <a:pt x="385498" y="46832"/>
                    <a:pt x="311150" y="34925"/>
                    <a:pt x="311150" y="349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: 図形 775">
              <a:extLst>
                <a:ext uri="{FF2B5EF4-FFF2-40B4-BE49-F238E27FC236}">
                  <a16:creationId xmlns:a16="http://schemas.microsoft.com/office/drawing/2014/main" id="{349A2420-7A76-4F7D-9BFF-EF32F6349B3A}"/>
                </a:ext>
              </a:extLst>
            </p:cNvPr>
            <p:cNvSpPr/>
            <p:nvPr/>
          </p:nvSpPr>
          <p:spPr>
            <a:xfrm>
              <a:off x="7927633" y="5088328"/>
              <a:ext cx="947590" cy="166643"/>
            </a:xfrm>
            <a:custGeom>
              <a:avLst/>
              <a:gdLst>
                <a:gd name="connsiteX0" fmla="*/ 3517 w 947590"/>
                <a:gd name="connsiteY0" fmla="*/ 4372 h 166643"/>
                <a:gd name="connsiteX1" fmla="*/ 357530 w 947590"/>
                <a:gd name="connsiteY1" fmla="*/ 40885 h 166643"/>
                <a:gd name="connsiteX2" fmla="*/ 325780 w 947590"/>
                <a:gd name="connsiteY2" fmla="*/ 32947 h 166643"/>
                <a:gd name="connsiteX3" fmla="*/ 609942 w 947590"/>
                <a:gd name="connsiteY3" fmla="*/ 94860 h 166643"/>
                <a:gd name="connsiteX4" fmla="*/ 644867 w 947590"/>
                <a:gd name="connsiteY4" fmla="*/ 109147 h 166643"/>
                <a:gd name="connsiteX5" fmla="*/ 944905 w 947590"/>
                <a:gd name="connsiteY5" fmla="*/ 166297 h 166643"/>
                <a:gd name="connsiteX6" fmla="*/ 800442 w 947590"/>
                <a:gd name="connsiteY6" fmla="*/ 134547 h 166643"/>
                <a:gd name="connsiteX7" fmla="*/ 416267 w 947590"/>
                <a:gd name="connsiteY7" fmla="*/ 47235 h 166643"/>
                <a:gd name="connsiteX8" fmla="*/ 189255 w 947590"/>
                <a:gd name="connsiteY8" fmla="*/ 5960 h 166643"/>
                <a:gd name="connsiteX9" fmla="*/ 3517 w 947590"/>
                <a:gd name="connsiteY9" fmla="*/ 4372 h 16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7590" h="166643">
                  <a:moveTo>
                    <a:pt x="3517" y="4372"/>
                  </a:moveTo>
                  <a:cubicBezTo>
                    <a:pt x="31563" y="10193"/>
                    <a:pt x="303820" y="36123"/>
                    <a:pt x="357530" y="40885"/>
                  </a:cubicBezTo>
                  <a:cubicBezTo>
                    <a:pt x="411241" y="45648"/>
                    <a:pt x="325780" y="32947"/>
                    <a:pt x="325780" y="32947"/>
                  </a:cubicBezTo>
                  <a:lnTo>
                    <a:pt x="609942" y="94860"/>
                  </a:lnTo>
                  <a:cubicBezTo>
                    <a:pt x="663123" y="107560"/>
                    <a:pt x="589040" y="97241"/>
                    <a:pt x="644867" y="109147"/>
                  </a:cubicBezTo>
                  <a:cubicBezTo>
                    <a:pt x="700694" y="121053"/>
                    <a:pt x="918976" y="162064"/>
                    <a:pt x="944905" y="166297"/>
                  </a:cubicBezTo>
                  <a:cubicBezTo>
                    <a:pt x="970834" y="170530"/>
                    <a:pt x="800442" y="134547"/>
                    <a:pt x="800442" y="134547"/>
                  </a:cubicBezTo>
                  <a:lnTo>
                    <a:pt x="416267" y="47235"/>
                  </a:lnTo>
                  <a:cubicBezTo>
                    <a:pt x="314402" y="25804"/>
                    <a:pt x="256194" y="13897"/>
                    <a:pt x="189255" y="5960"/>
                  </a:cubicBezTo>
                  <a:cubicBezTo>
                    <a:pt x="122316" y="-1977"/>
                    <a:pt x="-24529" y="-1449"/>
                    <a:pt x="3517" y="437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: 図形 776">
              <a:extLst>
                <a:ext uri="{FF2B5EF4-FFF2-40B4-BE49-F238E27FC236}">
                  <a16:creationId xmlns:a16="http://schemas.microsoft.com/office/drawing/2014/main" id="{9BB44EE3-54FC-4F4E-92A3-F6266190C2D2}"/>
                </a:ext>
              </a:extLst>
            </p:cNvPr>
            <p:cNvSpPr/>
            <p:nvPr/>
          </p:nvSpPr>
          <p:spPr>
            <a:xfrm>
              <a:off x="7923213" y="5056173"/>
              <a:ext cx="1163684" cy="192139"/>
            </a:xfrm>
            <a:custGeom>
              <a:avLst/>
              <a:gdLst>
                <a:gd name="connsiteX0" fmla="*/ 0 w 1163684"/>
                <a:gd name="connsiteY0" fmla="*/ 15 h 192139"/>
                <a:gd name="connsiteX1" fmla="*/ 334962 w 1163684"/>
                <a:gd name="connsiteY1" fmla="*/ 42877 h 192139"/>
                <a:gd name="connsiteX2" fmla="*/ 341312 w 1163684"/>
                <a:gd name="connsiteY2" fmla="*/ 39702 h 192139"/>
                <a:gd name="connsiteX3" fmla="*/ 608012 w 1163684"/>
                <a:gd name="connsiteY3" fmla="*/ 98440 h 192139"/>
                <a:gd name="connsiteX4" fmla="*/ 762000 w 1163684"/>
                <a:gd name="connsiteY4" fmla="*/ 127015 h 192139"/>
                <a:gd name="connsiteX5" fmla="*/ 1163637 w 1163684"/>
                <a:gd name="connsiteY5" fmla="*/ 192102 h 192139"/>
                <a:gd name="connsiteX6" fmla="*/ 788987 w 1163684"/>
                <a:gd name="connsiteY6" fmla="*/ 136540 h 192139"/>
                <a:gd name="connsiteX7" fmla="*/ 798512 w 1163684"/>
                <a:gd name="connsiteY7" fmla="*/ 147652 h 192139"/>
                <a:gd name="connsiteX8" fmla="*/ 455612 w 1163684"/>
                <a:gd name="connsiteY8" fmla="*/ 55577 h 192139"/>
                <a:gd name="connsiteX9" fmla="*/ 371475 w 1163684"/>
                <a:gd name="connsiteY9" fmla="*/ 38115 h 192139"/>
                <a:gd name="connsiteX10" fmla="*/ 0 w 1163684"/>
                <a:gd name="connsiteY10" fmla="*/ 15 h 19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3684" h="192139">
                  <a:moveTo>
                    <a:pt x="0" y="15"/>
                  </a:moveTo>
                  <a:lnTo>
                    <a:pt x="334962" y="42877"/>
                  </a:lnTo>
                  <a:cubicBezTo>
                    <a:pt x="391847" y="49492"/>
                    <a:pt x="295804" y="30442"/>
                    <a:pt x="341312" y="39702"/>
                  </a:cubicBezTo>
                  <a:cubicBezTo>
                    <a:pt x="386820" y="48962"/>
                    <a:pt x="537897" y="83888"/>
                    <a:pt x="608012" y="98440"/>
                  </a:cubicBezTo>
                  <a:cubicBezTo>
                    <a:pt x="678127" y="112992"/>
                    <a:pt x="762000" y="127015"/>
                    <a:pt x="762000" y="127015"/>
                  </a:cubicBezTo>
                  <a:lnTo>
                    <a:pt x="1163637" y="192102"/>
                  </a:lnTo>
                  <a:cubicBezTo>
                    <a:pt x="1168135" y="193689"/>
                    <a:pt x="849841" y="143948"/>
                    <a:pt x="788987" y="136540"/>
                  </a:cubicBezTo>
                  <a:cubicBezTo>
                    <a:pt x="728133" y="129132"/>
                    <a:pt x="854074" y="161146"/>
                    <a:pt x="798512" y="147652"/>
                  </a:cubicBezTo>
                  <a:cubicBezTo>
                    <a:pt x="742950" y="134158"/>
                    <a:pt x="526785" y="73833"/>
                    <a:pt x="455612" y="55577"/>
                  </a:cubicBezTo>
                  <a:cubicBezTo>
                    <a:pt x="384439" y="37321"/>
                    <a:pt x="443971" y="47111"/>
                    <a:pt x="371475" y="38115"/>
                  </a:cubicBezTo>
                  <a:cubicBezTo>
                    <a:pt x="298979" y="29119"/>
                    <a:pt x="6086" y="-779"/>
                    <a:pt x="0" y="1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: 図形 777">
              <a:extLst>
                <a:ext uri="{FF2B5EF4-FFF2-40B4-BE49-F238E27FC236}">
                  <a16:creationId xmlns:a16="http://schemas.microsoft.com/office/drawing/2014/main" id="{65CEA7AF-6358-4B60-A443-5FFF8750A12A}"/>
                </a:ext>
              </a:extLst>
            </p:cNvPr>
            <p:cNvSpPr/>
            <p:nvPr/>
          </p:nvSpPr>
          <p:spPr>
            <a:xfrm>
              <a:off x="7901606" y="4964394"/>
              <a:ext cx="1572209" cy="333083"/>
            </a:xfrm>
            <a:custGeom>
              <a:avLst/>
              <a:gdLst>
                <a:gd name="connsiteX0" fmla="*/ 31661 w 1572209"/>
                <a:gd name="connsiteY0" fmla="*/ 85973 h 333083"/>
                <a:gd name="connsiteX1" fmla="*/ 82461 w 1572209"/>
                <a:gd name="connsiteY1" fmla="*/ 88089 h 333083"/>
                <a:gd name="connsiteX2" fmla="*/ 1462527 w 1572209"/>
                <a:gd name="connsiteY2" fmla="*/ 316689 h 333083"/>
                <a:gd name="connsiteX3" fmla="*/ 1479461 w 1572209"/>
                <a:gd name="connsiteY3" fmla="*/ 314573 h 333083"/>
                <a:gd name="connsiteX4" fmla="*/ 1422311 w 1572209"/>
                <a:gd name="connsiteY4" fmla="*/ 312456 h 333083"/>
                <a:gd name="connsiteX5" fmla="*/ 1405377 w 1572209"/>
                <a:gd name="connsiteY5" fmla="*/ 289173 h 333083"/>
                <a:gd name="connsiteX6" fmla="*/ 1324944 w 1572209"/>
                <a:gd name="connsiteY6" fmla="*/ 297639 h 333083"/>
                <a:gd name="connsiteX7" fmla="*/ 1295311 w 1572209"/>
                <a:gd name="connsiteY7" fmla="*/ 278589 h 333083"/>
                <a:gd name="connsiteX8" fmla="*/ 1181011 w 1572209"/>
                <a:gd name="connsiteY8" fmla="*/ 278589 h 333083"/>
                <a:gd name="connsiteX9" fmla="*/ 1089994 w 1572209"/>
                <a:gd name="connsiteY9" fmla="*/ 274356 h 333083"/>
                <a:gd name="connsiteX10" fmla="*/ 1060361 w 1572209"/>
                <a:gd name="connsiteY10" fmla="*/ 251073 h 333083"/>
                <a:gd name="connsiteX11" fmla="*/ 990511 w 1572209"/>
                <a:gd name="connsiteY11" fmla="*/ 248956 h 333083"/>
                <a:gd name="connsiteX12" fmla="*/ 927011 w 1572209"/>
                <a:gd name="connsiteY12" fmla="*/ 246839 h 333083"/>
                <a:gd name="connsiteX13" fmla="*/ 846577 w 1572209"/>
                <a:gd name="connsiteY13" fmla="*/ 212973 h 333083"/>
                <a:gd name="connsiteX14" fmla="*/ 774611 w 1572209"/>
                <a:gd name="connsiteY14" fmla="*/ 204506 h 333083"/>
                <a:gd name="connsiteX15" fmla="*/ 723811 w 1572209"/>
                <a:gd name="connsiteY15" fmla="*/ 191806 h 333083"/>
                <a:gd name="connsiteX16" fmla="*/ 662427 w 1572209"/>
                <a:gd name="connsiteY16" fmla="*/ 172756 h 333083"/>
                <a:gd name="connsiteX17" fmla="*/ 596811 w 1572209"/>
                <a:gd name="connsiteY17" fmla="*/ 164289 h 333083"/>
                <a:gd name="connsiteX18" fmla="*/ 579877 w 1572209"/>
                <a:gd name="connsiteY18" fmla="*/ 128306 h 333083"/>
                <a:gd name="connsiteX19" fmla="*/ 554477 w 1572209"/>
                <a:gd name="connsiteY19" fmla="*/ 134656 h 333083"/>
                <a:gd name="connsiteX20" fmla="*/ 514261 w 1572209"/>
                <a:gd name="connsiteY20" fmla="*/ 121956 h 333083"/>
                <a:gd name="connsiteX21" fmla="*/ 457111 w 1572209"/>
                <a:gd name="connsiteY21" fmla="*/ 115606 h 333083"/>
                <a:gd name="connsiteX22" fmla="*/ 340694 w 1572209"/>
                <a:gd name="connsiteY22" fmla="*/ 113489 h 333083"/>
                <a:gd name="connsiteX23" fmla="*/ 317411 w 1572209"/>
                <a:gd name="connsiteY23" fmla="*/ 88089 h 333083"/>
                <a:gd name="connsiteX24" fmla="*/ 249677 w 1572209"/>
                <a:gd name="connsiteY24" fmla="*/ 83856 h 333083"/>
                <a:gd name="connsiteX25" fmla="*/ 209461 w 1572209"/>
                <a:gd name="connsiteY25" fmla="*/ 85973 h 333083"/>
                <a:gd name="connsiteX26" fmla="*/ 171361 w 1572209"/>
                <a:gd name="connsiteY26" fmla="*/ 47873 h 333083"/>
                <a:gd name="connsiteX27" fmla="*/ 126911 w 1572209"/>
                <a:gd name="connsiteY27" fmla="*/ 62689 h 333083"/>
                <a:gd name="connsiteX28" fmla="*/ 103627 w 1572209"/>
                <a:gd name="connsiteY28" fmla="*/ 16123 h 333083"/>
                <a:gd name="connsiteX29" fmla="*/ 107861 w 1572209"/>
                <a:gd name="connsiteY29" fmla="*/ 3423 h 333083"/>
                <a:gd name="connsiteX30" fmla="*/ 31661 w 1572209"/>
                <a:gd name="connsiteY30" fmla="*/ 85973 h 33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2209" h="333083">
                  <a:moveTo>
                    <a:pt x="31661" y="85973"/>
                  </a:moveTo>
                  <a:cubicBezTo>
                    <a:pt x="-62178" y="67804"/>
                    <a:pt x="82461" y="88089"/>
                    <a:pt x="82461" y="88089"/>
                  </a:cubicBezTo>
                  <a:lnTo>
                    <a:pt x="1462527" y="316689"/>
                  </a:lnTo>
                  <a:cubicBezTo>
                    <a:pt x="1695360" y="354436"/>
                    <a:pt x="1486164" y="315278"/>
                    <a:pt x="1479461" y="314573"/>
                  </a:cubicBezTo>
                  <a:cubicBezTo>
                    <a:pt x="1472758" y="313868"/>
                    <a:pt x="1434658" y="316689"/>
                    <a:pt x="1422311" y="312456"/>
                  </a:cubicBezTo>
                  <a:cubicBezTo>
                    <a:pt x="1409964" y="308223"/>
                    <a:pt x="1421605" y="291642"/>
                    <a:pt x="1405377" y="289173"/>
                  </a:cubicBezTo>
                  <a:cubicBezTo>
                    <a:pt x="1389149" y="286704"/>
                    <a:pt x="1343288" y="299403"/>
                    <a:pt x="1324944" y="297639"/>
                  </a:cubicBezTo>
                  <a:cubicBezTo>
                    <a:pt x="1306600" y="295875"/>
                    <a:pt x="1319300" y="281764"/>
                    <a:pt x="1295311" y="278589"/>
                  </a:cubicBezTo>
                  <a:cubicBezTo>
                    <a:pt x="1271322" y="275414"/>
                    <a:pt x="1215230" y="279294"/>
                    <a:pt x="1181011" y="278589"/>
                  </a:cubicBezTo>
                  <a:cubicBezTo>
                    <a:pt x="1146792" y="277884"/>
                    <a:pt x="1110102" y="278942"/>
                    <a:pt x="1089994" y="274356"/>
                  </a:cubicBezTo>
                  <a:cubicBezTo>
                    <a:pt x="1069886" y="269770"/>
                    <a:pt x="1076942" y="255306"/>
                    <a:pt x="1060361" y="251073"/>
                  </a:cubicBezTo>
                  <a:cubicBezTo>
                    <a:pt x="1043781" y="246840"/>
                    <a:pt x="1012736" y="249662"/>
                    <a:pt x="990511" y="248956"/>
                  </a:cubicBezTo>
                  <a:cubicBezTo>
                    <a:pt x="968286" y="248250"/>
                    <a:pt x="951000" y="252836"/>
                    <a:pt x="927011" y="246839"/>
                  </a:cubicBezTo>
                  <a:cubicBezTo>
                    <a:pt x="903022" y="240842"/>
                    <a:pt x="871977" y="220028"/>
                    <a:pt x="846577" y="212973"/>
                  </a:cubicBezTo>
                  <a:cubicBezTo>
                    <a:pt x="821177" y="205918"/>
                    <a:pt x="795072" y="208034"/>
                    <a:pt x="774611" y="204506"/>
                  </a:cubicBezTo>
                  <a:cubicBezTo>
                    <a:pt x="754150" y="200978"/>
                    <a:pt x="742508" y="197098"/>
                    <a:pt x="723811" y="191806"/>
                  </a:cubicBezTo>
                  <a:cubicBezTo>
                    <a:pt x="705114" y="186514"/>
                    <a:pt x="683593" y="177342"/>
                    <a:pt x="662427" y="172756"/>
                  </a:cubicBezTo>
                  <a:cubicBezTo>
                    <a:pt x="641261" y="168170"/>
                    <a:pt x="610569" y="171697"/>
                    <a:pt x="596811" y="164289"/>
                  </a:cubicBezTo>
                  <a:cubicBezTo>
                    <a:pt x="583053" y="156881"/>
                    <a:pt x="586933" y="133245"/>
                    <a:pt x="579877" y="128306"/>
                  </a:cubicBezTo>
                  <a:cubicBezTo>
                    <a:pt x="572821" y="123367"/>
                    <a:pt x="565413" y="135714"/>
                    <a:pt x="554477" y="134656"/>
                  </a:cubicBezTo>
                  <a:cubicBezTo>
                    <a:pt x="543541" y="133598"/>
                    <a:pt x="530489" y="125131"/>
                    <a:pt x="514261" y="121956"/>
                  </a:cubicBezTo>
                  <a:cubicBezTo>
                    <a:pt x="498033" y="118781"/>
                    <a:pt x="486039" y="117017"/>
                    <a:pt x="457111" y="115606"/>
                  </a:cubicBezTo>
                  <a:cubicBezTo>
                    <a:pt x="428183" y="114195"/>
                    <a:pt x="363977" y="118075"/>
                    <a:pt x="340694" y="113489"/>
                  </a:cubicBezTo>
                  <a:cubicBezTo>
                    <a:pt x="317411" y="108903"/>
                    <a:pt x="332580" y="93028"/>
                    <a:pt x="317411" y="88089"/>
                  </a:cubicBezTo>
                  <a:cubicBezTo>
                    <a:pt x="302242" y="83150"/>
                    <a:pt x="267669" y="84209"/>
                    <a:pt x="249677" y="83856"/>
                  </a:cubicBezTo>
                  <a:cubicBezTo>
                    <a:pt x="231685" y="83503"/>
                    <a:pt x="222514" y="91970"/>
                    <a:pt x="209461" y="85973"/>
                  </a:cubicBezTo>
                  <a:cubicBezTo>
                    <a:pt x="196408" y="79976"/>
                    <a:pt x="185119" y="51754"/>
                    <a:pt x="171361" y="47873"/>
                  </a:cubicBezTo>
                  <a:cubicBezTo>
                    <a:pt x="157603" y="43992"/>
                    <a:pt x="138200" y="67981"/>
                    <a:pt x="126911" y="62689"/>
                  </a:cubicBezTo>
                  <a:cubicBezTo>
                    <a:pt x="115622" y="57397"/>
                    <a:pt x="106802" y="26001"/>
                    <a:pt x="103627" y="16123"/>
                  </a:cubicBezTo>
                  <a:cubicBezTo>
                    <a:pt x="100452" y="6245"/>
                    <a:pt x="120561" y="-6102"/>
                    <a:pt x="107861" y="3423"/>
                  </a:cubicBezTo>
                  <a:cubicBezTo>
                    <a:pt x="95161" y="12948"/>
                    <a:pt x="61294" y="43110"/>
                    <a:pt x="31661" y="8597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: 図形 778">
              <a:extLst>
                <a:ext uri="{FF2B5EF4-FFF2-40B4-BE49-F238E27FC236}">
                  <a16:creationId xmlns:a16="http://schemas.microsoft.com/office/drawing/2014/main" id="{E2ACD3EB-C47F-47AA-A207-9E0F2F429AF6}"/>
                </a:ext>
              </a:extLst>
            </p:cNvPr>
            <p:cNvSpPr/>
            <p:nvPr/>
          </p:nvSpPr>
          <p:spPr>
            <a:xfrm>
              <a:off x="8433803" y="5117541"/>
              <a:ext cx="987742" cy="172290"/>
            </a:xfrm>
            <a:custGeom>
              <a:avLst/>
              <a:gdLst>
                <a:gd name="connsiteX0" fmla="*/ 914985 w 987742"/>
                <a:gd name="connsiteY0" fmla="*/ 172009 h 172290"/>
                <a:gd name="connsiteX1" fmla="*/ 983247 w 987742"/>
                <a:gd name="connsiteY1" fmla="*/ 116447 h 172290"/>
                <a:gd name="connsiteX2" fmla="*/ 835610 w 987742"/>
                <a:gd name="connsiteY2" fmla="*/ 152959 h 172290"/>
                <a:gd name="connsiteX3" fmla="*/ 843547 w 987742"/>
                <a:gd name="connsiteY3" fmla="*/ 106922 h 172290"/>
                <a:gd name="connsiteX4" fmla="*/ 751472 w 987742"/>
                <a:gd name="connsiteY4" fmla="*/ 141847 h 172290"/>
                <a:gd name="connsiteX5" fmla="*/ 762585 w 987742"/>
                <a:gd name="connsiteY5" fmla="*/ 113272 h 172290"/>
                <a:gd name="connsiteX6" fmla="*/ 641935 w 987742"/>
                <a:gd name="connsiteY6" fmla="*/ 130734 h 172290"/>
                <a:gd name="connsiteX7" fmla="*/ 676860 w 987742"/>
                <a:gd name="connsiteY7" fmla="*/ 59297 h 172290"/>
                <a:gd name="connsiteX8" fmla="*/ 556210 w 987742"/>
                <a:gd name="connsiteY8" fmla="*/ 102159 h 172290"/>
                <a:gd name="connsiteX9" fmla="*/ 503822 w 987742"/>
                <a:gd name="connsiteY9" fmla="*/ 121209 h 172290"/>
                <a:gd name="connsiteX10" fmla="*/ 497472 w 987742"/>
                <a:gd name="connsiteY10" fmla="*/ 70409 h 172290"/>
                <a:gd name="connsiteX11" fmla="*/ 375235 w 987742"/>
                <a:gd name="connsiteY11" fmla="*/ 89459 h 172290"/>
                <a:gd name="connsiteX12" fmla="*/ 357772 w 987742"/>
                <a:gd name="connsiteY12" fmla="*/ 60884 h 172290"/>
                <a:gd name="connsiteX13" fmla="*/ 265697 w 987742"/>
                <a:gd name="connsiteY13" fmla="*/ 75172 h 172290"/>
                <a:gd name="connsiteX14" fmla="*/ 264110 w 987742"/>
                <a:gd name="connsiteY14" fmla="*/ 51359 h 172290"/>
                <a:gd name="connsiteX15" fmla="*/ 143460 w 987742"/>
                <a:gd name="connsiteY15" fmla="*/ 57709 h 172290"/>
                <a:gd name="connsiteX16" fmla="*/ 152985 w 987742"/>
                <a:gd name="connsiteY16" fmla="*/ 2147 h 172290"/>
                <a:gd name="connsiteX17" fmla="*/ 33922 w 987742"/>
                <a:gd name="connsiteY17" fmla="*/ 13259 h 172290"/>
                <a:gd name="connsiteX18" fmla="*/ 49797 w 987742"/>
                <a:gd name="connsiteY18" fmla="*/ 30722 h 172290"/>
                <a:gd name="connsiteX19" fmla="*/ 578435 w 987742"/>
                <a:gd name="connsiteY19" fmla="*/ 87872 h 172290"/>
                <a:gd name="connsiteX20" fmla="*/ 914985 w 987742"/>
                <a:gd name="connsiteY20" fmla="*/ 172009 h 17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742" h="172290">
                  <a:moveTo>
                    <a:pt x="914985" y="172009"/>
                  </a:moveTo>
                  <a:cubicBezTo>
                    <a:pt x="982454" y="176772"/>
                    <a:pt x="996476" y="119622"/>
                    <a:pt x="983247" y="116447"/>
                  </a:cubicBezTo>
                  <a:cubicBezTo>
                    <a:pt x="970018" y="113272"/>
                    <a:pt x="858893" y="154546"/>
                    <a:pt x="835610" y="152959"/>
                  </a:cubicBezTo>
                  <a:cubicBezTo>
                    <a:pt x="812327" y="151371"/>
                    <a:pt x="857570" y="108774"/>
                    <a:pt x="843547" y="106922"/>
                  </a:cubicBezTo>
                  <a:cubicBezTo>
                    <a:pt x="829524" y="105070"/>
                    <a:pt x="764966" y="140789"/>
                    <a:pt x="751472" y="141847"/>
                  </a:cubicBezTo>
                  <a:cubicBezTo>
                    <a:pt x="737978" y="142905"/>
                    <a:pt x="780841" y="115124"/>
                    <a:pt x="762585" y="113272"/>
                  </a:cubicBezTo>
                  <a:cubicBezTo>
                    <a:pt x="744329" y="111420"/>
                    <a:pt x="656222" y="139730"/>
                    <a:pt x="641935" y="130734"/>
                  </a:cubicBezTo>
                  <a:cubicBezTo>
                    <a:pt x="627648" y="121738"/>
                    <a:pt x="691148" y="64060"/>
                    <a:pt x="676860" y="59297"/>
                  </a:cubicBezTo>
                  <a:cubicBezTo>
                    <a:pt x="662572" y="54534"/>
                    <a:pt x="585050" y="91840"/>
                    <a:pt x="556210" y="102159"/>
                  </a:cubicBezTo>
                  <a:cubicBezTo>
                    <a:pt x="527370" y="112478"/>
                    <a:pt x="513612" y="126501"/>
                    <a:pt x="503822" y="121209"/>
                  </a:cubicBezTo>
                  <a:cubicBezTo>
                    <a:pt x="494032" y="115917"/>
                    <a:pt x="518903" y="75701"/>
                    <a:pt x="497472" y="70409"/>
                  </a:cubicBezTo>
                  <a:cubicBezTo>
                    <a:pt x="476041" y="65117"/>
                    <a:pt x="398518" y="91046"/>
                    <a:pt x="375235" y="89459"/>
                  </a:cubicBezTo>
                  <a:cubicBezTo>
                    <a:pt x="351952" y="87871"/>
                    <a:pt x="376028" y="63265"/>
                    <a:pt x="357772" y="60884"/>
                  </a:cubicBezTo>
                  <a:cubicBezTo>
                    <a:pt x="339516" y="58503"/>
                    <a:pt x="281307" y="76760"/>
                    <a:pt x="265697" y="75172"/>
                  </a:cubicBezTo>
                  <a:cubicBezTo>
                    <a:pt x="250087" y="73584"/>
                    <a:pt x="284483" y="54270"/>
                    <a:pt x="264110" y="51359"/>
                  </a:cubicBezTo>
                  <a:cubicBezTo>
                    <a:pt x="243737" y="48448"/>
                    <a:pt x="161981" y="65911"/>
                    <a:pt x="143460" y="57709"/>
                  </a:cubicBezTo>
                  <a:cubicBezTo>
                    <a:pt x="124939" y="49507"/>
                    <a:pt x="171241" y="9555"/>
                    <a:pt x="152985" y="2147"/>
                  </a:cubicBezTo>
                  <a:cubicBezTo>
                    <a:pt x="134729" y="-5261"/>
                    <a:pt x="51120" y="8496"/>
                    <a:pt x="33922" y="13259"/>
                  </a:cubicBezTo>
                  <a:cubicBezTo>
                    <a:pt x="16724" y="18021"/>
                    <a:pt x="-40955" y="18286"/>
                    <a:pt x="49797" y="30722"/>
                  </a:cubicBezTo>
                  <a:cubicBezTo>
                    <a:pt x="140549" y="43157"/>
                    <a:pt x="430268" y="62472"/>
                    <a:pt x="578435" y="87872"/>
                  </a:cubicBezTo>
                  <a:cubicBezTo>
                    <a:pt x="726602" y="113272"/>
                    <a:pt x="847516" y="167246"/>
                    <a:pt x="914985" y="17200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: 図形 779">
              <a:extLst>
                <a:ext uri="{FF2B5EF4-FFF2-40B4-BE49-F238E27FC236}">
                  <a16:creationId xmlns:a16="http://schemas.microsoft.com/office/drawing/2014/main" id="{DC7BC587-4F0B-4807-8E26-74127F92D309}"/>
                </a:ext>
              </a:extLst>
            </p:cNvPr>
            <p:cNvSpPr/>
            <p:nvPr/>
          </p:nvSpPr>
          <p:spPr>
            <a:xfrm>
              <a:off x="9370536" y="5250322"/>
              <a:ext cx="830931" cy="160084"/>
            </a:xfrm>
            <a:custGeom>
              <a:avLst/>
              <a:gdLst>
                <a:gd name="connsiteX0" fmla="*/ 19527 w 830931"/>
                <a:gd name="connsiteY0" fmla="*/ 55103 h 160084"/>
                <a:gd name="connsiteX1" fmla="*/ 557689 w 830931"/>
                <a:gd name="connsiteY1" fmla="*/ 142416 h 160084"/>
                <a:gd name="connsiteX2" fmla="*/ 757714 w 830931"/>
                <a:gd name="connsiteY2" fmla="*/ 156703 h 160084"/>
                <a:gd name="connsiteX3" fmla="*/ 830739 w 830931"/>
                <a:gd name="connsiteY3" fmla="*/ 97966 h 160084"/>
                <a:gd name="connsiteX4" fmla="*/ 740252 w 830931"/>
                <a:gd name="connsiteY4" fmla="*/ 129716 h 160084"/>
                <a:gd name="connsiteX5" fmla="*/ 659289 w 830931"/>
                <a:gd name="connsiteY5" fmla="*/ 136066 h 160084"/>
                <a:gd name="connsiteX6" fmla="*/ 711677 w 830931"/>
                <a:gd name="connsiteY6" fmla="*/ 96378 h 160084"/>
                <a:gd name="connsiteX7" fmla="*/ 610077 w 830931"/>
                <a:gd name="connsiteY7" fmla="*/ 134478 h 160084"/>
                <a:gd name="connsiteX8" fmla="*/ 608489 w 830931"/>
                <a:gd name="connsiteY8" fmla="*/ 124953 h 160084"/>
                <a:gd name="connsiteX9" fmla="*/ 635477 w 830931"/>
                <a:gd name="connsiteY9" fmla="*/ 96378 h 160084"/>
                <a:gd name="connsiteX10" fmla="*/ 557689 w 830931"/>
                <a:gd name="connsiteY10" fmla="*/ 124953 h 160084"/>
                <a:gd name="connsiteX11" fmla="*/ 521177 w 830931"/>
                <a:gd name="connsiteY11" fmla="*/ 124953 h 160084"/>
                <a:gd name="connsiteX12" fmla="*/ 543402 w 830931"/>
                <a:gd name="connsiteY12" fmla="*/ 78916 h 160084"/>
                <a:gd name="connsiteX13" fmla="*/ 500539 w 830931"/>
                <a:gd name="connsiteY13" fmla="*/ 94791 h 160084"/>
                <a:gd name="connsiteX14" fmla="*/ 467202 w 830931"/>
                <a:gd name="connsiteY14" fmla="*/ 121778 h 160084"/>
                <a:gd name="connsiteX15" fmla="*/ 487839 w 830931"/>
                <a:gd name="connsiteY15" fmla="*/ 93203 h 160084"/>
                <a:gd name="connsiteX16" fmla="*/ 417989 w 830931"/>
                <a:gd name="connsiteY16" fmla="*/ 112253 h 160084"/>
                <a:gd name="connsiteX17" fmla="*/ 413227 w 830931"/>
                <a:gd name="connsiteY17" fmla="*/ 105903 h 160084"/>
                <a:gd name="connsiteX18" fmla="*/ 465614 w 830931"/>
                <a:gd name="connsiteY18" fmla="*/ 51928 h 160084"/>
                <a:gd name="connsiteX19" fmla="*/ 371952 w 830931"/>
                <a:gd name="connsiteY19" fmla="*/ 93203 h 160084"/>
                <a:gd name="connsiteX20" fmla="*/ 311627 w 830931"/>
                <a:gd name="connsiteY20" fmla="*/ 94791 h 160084"/>
                <a:gd name="connsiteX21" fmla="*/ 421164 w 830931"/>
                <a:gd name="connsiteY21" fmla="*/ 74153 h 160084"/>
                <a:gd name="connsiteX22" fmla="*/ 306864 w 830931"/>
                <a:gd name="connsiteY22" fmla="*/ 82091 h 160084"/>
                <a:gd name="connsiteX23" fmla="*/ 292577 w 830931"/>
                <a:gd name="connsiteY23" fmla="*/ 69391 h 160084"/>
                <a:gd name="connsiteX24" fmla="*/ 295752 w 830931"/>
                <a:gd name="connsiteY24" fmla="*/ 47166 h 160084"/>
                <a:gd name="connsiteX25" fmla="*/ 219552 w 830931"/>
                <a:gd name="connsiteY25" fmla="*/ 82091 h 160084"/>
                <a:gd name="connsiteX26" fmla="*/ 265589 w 830931"/>
                <a:gd name="connsiteY26" fmla="*/ 34466 h 160084"/>
                <a:gd name="connsiteX27" fmla="*/ 211614 w 830931"/>
                <a:gd name="connsiteY27" fmla="*/ 50341 h 160084"/>
                <a:gd name="connsiteX28" fmla="*/ 173514 w 830931"/>
                <a:gd name="connsiteY28" fmla="*/ 43991 h 160084"/>
                <a:gd name="connsiteX29" fmla="*/ 195739 w 830931"/>
                <a:gd name="connsiteY29" fmla="*/ 1128 h 160084"/>
                <a:gd name="connsiteX30" fmla="*/ 156052 w 830931"/>
                <a:gd name="connsiteY30" fmla="*/ 15416 h 160084"/>
                <a:gd name="connsiteX31" fmla="*/ 121127 w 830931"/>
                <a:gd name="connsiteY31" fmla="*/ 47166 h 160084"/>
                <a:gd name="connsiteX32" fmla="*/ 19527 w 830931"/>
                <a:gd name="connsiteY32" fmla="*/ 55103 h 1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30931" h="160084">
                  <a:moveTo>
                    <a:pt x="19527" y="55103"/>
                  </a:moveTo>
                  <a:cubicBezTo>
                    <a:pt x="92287" y="70978"/>
                    <a:pt x="434658" y="125483"/>
                    <a:pt x="557689" y="142416"/>
                  </a:cubicBezTo>
                  <a:cubicBezTo>
                    <a:pt x="680720" y="159349"/>
                    <a:pt x="712206" y="164111"/>
                    <a:pt x="757714" y="156703"/>
                  </a:cubicBezTo>
                  <a:cubicBezTo>
                    <a:pt x="803222" y="149295"/>
                    <a:pt x="833649" y="102464"/>
                    <a:pt x="830739" y="97966"/>
                  </a:cubicBezTo>
                  <a:cubicBezTo>
                    <a:pt x="827829" y="93468"/>
                    <a:pt x="768827" y="123366"/>
                    <a:pt x="740252" y="129716"/>
                  </a:cubicBezTo>
                  <a:cubicBezTo>
                    <a:pt x="711677" y="136066"/>
                    <a:pt x="664052" y="141622"/>
                    <a:pt x="659289" y="136066"/>
                  </a:cubicBezTo>
                  <a:cubicBezTo>
                    <a:pt x="654527" y="130510"/>
                    <a:pt x="719879" y="96643"/>
                    <a:pt x="711677" y="96378"/>
                  </a:cubicBezTo>
                  <a:cubicBezTo>
                    <a:pt x="703475" y="96113"/>
                    <a:pt x="627275" y="129716"/>
                    <a:pt x="610077" y="134478"/>
                  </a:cubicBezTo>
                  <a:cubicBezTo>
                    <a:pt x="592879" y="139241"/>
                    <a:pt x="604256" y="131303"/>
                    <a:pt x="608489" y="124953"/>
                  </a:cubicBezTo>
                  <a:cubicBezTo>
                    <a:pt x="612722" y="118603"/>
                    <a:pt x="643944" y="96378"/>
                    <a:pt x="635477" y="96378"/>
                  </a:cubicBezTo>
                  <a:cubicBezTo>
                    <a:pt x="627010" y="96378"/>
                    <a:pt x="576739" y="120191"/>
                    <a:pt x="557689" y="124953"/>
                  </a:cubicBezTo>
                  <a:cubicBezTo>
                    <a:pt x="538639" y="129715"/>
                    <a:pt x="523558" y="132626"/>
                    <a:pt x="521177" y="124953"/>
                  </a:cubicBezTo>
                  <a:cubicBezTo>
                    <a:pt x="518796" y="117280"/>
                    <a:pt x="546842" y="83943"/>
                    <a:pt x="543402" y="78916"/>
                  </a:cubicBezTo>
                  <a:cubicBezTo>
                    <a:pt x="539962" y="73889"/>
                    <a:pt x="513239" y="87647"/>
                    <a:pt x="500539" y="94791"/>
                  </a:cubicBezTo>
                  <a:cubicBezTo>
                    <a:pt x="487839" y="101935"/>
                    <a:pt x="469319" y="122043"/>
                    <a:pt x="467202" y="121778"/>
                  </a:cubicBezTo>
                  <a:cubicBezTo>
                    <a:pt x="465085" y="121513"/>
                    <a:pt x="496041" y="94791"/>
                    <a:pt x="487839" y="93203"/>
                  </a:cubicBezTo>
                  <a:cubicBezTo>
                    <a:pt x="479637" y="91615"/>
                    <a:pt x="430424" y="110136"/>
                    <a:pt x="417989" y="112253"/>
                  </a:cubicBezTo>
                  <a:cubicBezTo>
                    <a:pt x="405554" y="114370"/>
                    <a:pt x="405290" y="115957"/>
                    <a:pt x="413227" y="105903"/>
                  </a:cubicBezTo>
                  <a:cubicBezTo>
                    <a:pt x="421164" y="95849"/>
                    <a:pt x="472493" y="54045"/>
                    <a:pt x="465614" y="51928"/>
                  </a:cubicBezTo>
                  <a:cubicBezTo>
                    <a:pt x="458735" y="49811"/>
                    <a:pt x="397616" y="86059"/>
                    <a:pt x="371952" y="93203"/>
                  </a:cubicBezTo>
                  <a:cubicBezTo>
                    <a:pt x="346288" y="100347"/>
                    <a:pt x="303425" y="97966"/>
                    <a:pt x="311627" y="94791"/>
                  </a:cubicBezTo>
                  <a:cubicBezTo>
                    <a:pt x="319829" y="91616"/>
                    <a:pt x="421958" y="76270"/>
                    <a:pt x="421164" y="74153"/>
                  </a:cubicBezTo>
                  <a:cubicBezTo>
                    <a:pt x="420370" y="72036"/>
                    <a:pt x="328295" y="82885"/>
                    <a:pt x="306864" y="82091"/>
                  </a:cubicBezTo>
                  <a:cubicBezTo>
                    <a:pt x="285433" y="81297"/>
                    <a:pt x="294429" y="75212"/>
                    <a:pt x="292577" y="69391"/>
                  </a:cubicBezTo>
                  <a:cubicBezTo>
                    <a:pt x="290725" y="63570"/>
                    <a:pt x="307923" y="45049"/>
                    <a:pt x="295752" y="47166"/>
                  </a:cubicBezTo>
                  <a:cubicBezTo>
                    <a:pt x="283581" y="49283"/>
                    <a:pt x="224579" y="84208"/>
                    <a:pt x="219552" y="82091"/>
                  </a:cubicBezTo>
                  <a:cubicBezTo>
                    <a:pt x="214525" y="79974"/>
                    <a:pt x="266912" y="39758"/>
                    <a:pt x="265589" y="34466"/>
                  </a:cubicBezTo>
                  <a:cubicBezTo>
                    <a:pt x="264266" y="29174"/>
                    <a:pt x="226960" y="48753"/>
                    <a:pt x="211614" y="50341"/>
                  </a:cubicBezTo>
                  <a:cubicBezTo>
                    <a:pt x="196268" y="51928"/>
                    <a:pt x="176160" y="52193"/>
                    <a:pt x="173514" y="43991"/>
                  </a:cubicBezTo>
                  <a:cubicBezTo>
                    <a:pt x="170868" y="35789"/>
                    <a:pt x="198649" y="5890"/>
                    <a:pt x="195739" y="1128"/>
                  </a:cubicBezTo>
                  <a:cubicBezTo>
                    <a:pt x="192829" y="-3634"/>
                    <a:pt x="168487" y="7743"/>
                    <a:pt x="156052" y="15416"/>
                  </a:cubicBezTo>
                  <a:cubicBezTo>
                    <a:pt x="143617" y="23089"/>
                    <a:pt x="143087" y="40022"/>
                    <a:pt x="121127" y="47166"/>
                  </a:cubicBezTo>
                  <a:cubicBezTo>
                    <a:pt x="99167" y="54310"/>
                    <a:pt x="-53233" y="39228"/>
                    <a:pt x="19527" y="5510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: 図形 780">
              <a:extLst>
                <a:ext uri="{FF2B5EF4-FFF2-40B4-BE49-F238E27FC236}">
                  <a16:creationId xmlns:a16="http://schemas.microsoft.com/office/drawing/2014/main" id="{ACA73799-D0C2-44B2-93B4-84A0E0EE25C9}"/>
                </a:ext>
              </a:extLst>
            </p:cNvPr>
            <p:cNvSpPr/>
            <p:nvPr/>
          </p:nvSpPr>
          <p:spPr>
            <a:xfrm>
              <a:off x="9688489" y="5424134"/>
              <a:ext cx="441352" cy="208425"/>
            </a:xfrm>
            <a:custGeom>
              <a:avLst/>
              <a:gdLst>
                <a:gd name="connsiteX0" fmla="*/ 15899 w 441352"/>
                <a:gd name="connsiteY0" fmla="*/ 1941 h 208425"/>
                <a:gd name="connsiteX1" fmla="*/ 309586 w 441352"/>
                <a:gd name="connsiteY1" fmla="*/ 32104 h 208425"/>
                <a:gd name="connsiteX2" fmla="*/ 339749 w 441352"/>
                <a:gd name="connsiteY2" fmla="*/ 52741 h 208425"/>
                <a:gd name="connsiteX3" fmla="*/ 361974 w 441352"/>
                <a:gd name="connsiteY3" fmla="*/ 81316 h 208425"/>
                <a:gd name="connsiteX4" fmla="*/ 441349 w 441352"/>
                <a:gd name="connsiteY4" fmla="*/ 208316 h 208425"/>
                <a:gd name="connsiteX5" fmla="*/ 363561 w 441352"/>
                <a:gd name="connsiteY5" fmla="*/ 57504 h 208425"/>
                <a:gd name="connsiteX6" fmla="*/ 69874 w 441352"/>
                <a:gd name="connsiteY6" fmla="*/ 8291 h 208425"/>
                <a:gd name="connsiteX7" fmla="*/ 15899 w 441352"/>
                <a:gd name="connsiteY7" fmla="*/ 1941 h 20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352" h="208425">
                  <a:moveTo>
                    <a:pt x="15899" y="1941"/>
                  </a:moveTo>
                  <a:cubicBezTo>
                    <a:pt x="55851" y="5910"/>
                    <a:pt x="255611" y="23637"/>
                    <a:pt x="309586" y="32104"/>
                  </a:cubicBezTo>
                  <a:cubicBezTo>
                    <a:pt x="363561" y="40571"/>
                    <a:pt x="331018" y="44539"/>
                    <a:pt x="339749" y="52741"/>
                  </a:cubicBezTo>
                  <a:cubicBezTo>
                    <a:pt x="348480" y="60943"/>
                    <a:pt x="345041" y="55387"/>
                    <a:pt x="361974" y="81316"/>
                  </a:cubicBezTo>
                  <a:cubicBezTo>
                    <a:pt x="378907" y="107245"/>
                    <a:pt x="441085" y="212285"/>
                    <a:pt x="441349" y="208316"/>
                  </a:cubicBezTo>
                  <a:cubicBezTo>
                    <a:pt x="441613" y="204347"/>
                    <a:pt x="425473" y="90841"/>
                    <a:pt x="363561" y="57504"/>
                  </a:cubicBezTo>
                  <a:cubicBezTo>
                    <a:pt x="301649" y="24167"/>
                    <a:pt x="121997" y="16493"/>
                    <a:pt x="69874" y="8291"/>
                  </a:cubicBezTo>
                  <a:cubicBezTo>
                    <a:pt x="17751" y="89"/>
                    <a:pt x="-24053" y="-2028"/>
                    <a:pt x="15899" y="194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: 図形 781">
              <a:extLst>
                <a:ext uri="{FF2B5EF4-FFF2-40B4-BE49-F238E27FC236}">
                  <a16:creationId xmlns:a16="http://schemas.microsoft.com/office/drawing/2014/main" id="{82C2755A-FC0A-49AC-A308-5E0AD8C45085}"/>
                </a:ext>
              </a:extLst>
            </p:cNvPr>
            <p:cNvSpPr/>
            <p:nvPr/>
          </p:nvSpPr>
          <p:spPr>
            <a:xfrm>
              <a:off x="9798826" y="5633700"/>
              <a:ext cx="469200" cy="242793"/>
            </a:xfrm>
            <a:custGeom>
              <a:avLst/>
              <a:gdLst>
                <a:gd name="connsiteX0" fmla="*/ 812 w 469200"/>
                <a:gd name="connsiteY0" fmla="*/ 152738 h 242793"/>
                <a:gd name="connsiteX1" fmla="*/ 254812 w 469200"/>
                <a:gd name="connsiteY1" fmla="*/ 192425 h 242793"/>
                <a:gd name="connsiteX2" fmla="*/ 462774 w 469200"/>
                <a:gd name="connsiteY2" fmla="*/ 186075 h 242793"/>
                <a:gd name="connsiteX3" fmla="*/ 413562 w 469200"/>
                <a:gd name="connsiteY3" fmla="*/ 140038 h 242793"/>
                <a:gd name="connsiteX4" fmla="*/ 386574 w 469200"/>
                <a:gd name="connsiteY4" fmla="*/ 338 h 242793"/>
                <a:gd name="connsiteX5" fmla="*/ 445312 w 469200"/>
                <a:gd name="connsiteY5" fmla="*/ 184488 h 242793"/>
                <a:gd name="connsiteX6" fmla="*/ 450074 w 469200"/>
                <a:gd name="connsiteY6" fmla="*/ 238463 h 242793"/>
                <a:gd name="connsiteX7" fmla="*/ 343712 w 469200"/>
                <a:gd name="connsiteY7" fmla="*/ 233700 h 242793"/>
                <a:gd name="connsiteX8" fmla="*/ 812 w 469200"/>
                <a:gd name="connsiteY8" fmla="*/ 152738 h 24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0" h="242793">
                  <a:moveTo>
                    <a:pt x="812" y="152738"/>
                  </a:moveTo>
                  <a:cubicBezTo>
                    <a:pt x="-14005" y="145859"/>
                    <a:pt x="177818" y="186869"/>
                    <a:pt x="254812" y="192425"/>
                  </a:cubicBezTo>
                  <a:cubicBezTo>
                    <a:pt x="331806" y="197981"/>
                    <a:pt x="436316" y="194806"/>
                    <a:pt x="462774" y="186075"/>
                  </a:cubicBezTo>
                  <a:cubicBezTo>
                    <a:pt x="489232" y="177344"/>
                    <a:pt x="426262" y="170994"/>
                    <a:pt x="413562" y="140038"/>
                  </a:cubicBezTo>
                  <a:cubicBezTo>
                    <a:pt x="400862" y="109082"/>
                    <a:pt x="381282" y="-7070"/>
                    <a:pt x="386574" y="338"/>
                  </a:cubicBezTo>
                  <a:cubicBezTo>
                    <a:pt x="391866" y="7746"/>
                    <a:pt x="434729" y="144800"/>
                    <a:pt x="445312" y="184488"/>
                  </a:cubicBezTo>
                  <a:cubicBezTo>
                    <a:pt x="455895" y="224176"/>
                    <a:pt x="467007" y="230261"/>
                    <a:pt x="450074" y="238463"/>
                  </a:cubicBezTo>
                  <a:cubicBezTo>
                    <a:pt x="433141" y="246665"/>
                    <a:pt x="416208" y="242167"/>
                    <a:pt x="343712" y="233700"/>
                  </a:cubicBezTo>
                  <a:cubicBezTo>
                    <a:pt x="271216" y="225233"/>
                    <a:pt x="15629" y="159617"/>
                    <a:pt x="812" y="1527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: 図形 782">
              <a:extLst>
                <a:ext uri="{FF2B5EF4-FFF2-40B4-BE49-F238E27FC236}">
                  <a16:creationId xmlns:a16="http://schemas.microsoft.com/office/drawing/2014/main" id="{8DE6669F-C07E-4F37-8A02-9315AD1A0EA8}"/>
                </a:ext>
              </a:extLst>
            </p:cNvPr>
            <p:cNvSpPr/>
            <p:nvPr/>
          </p:nvSpPr>
          <p:spPr>
            <a:xfrm>
              <a:off x="10351268" y="5243230"/>
              <a:ext cx="391998" cy="174116"/>
            </a:xfrm>
            <a:custGeom>
              <a:avLst/>
              <a:gdLst>
                <a:gd name="connsiteX0" fmla="*/ 27807 w 391998"/>
                <a:gd name="connsiteY0" fmla="*/ 101883 h 174116"/>
                <a:gd name="connsiteX1" fmla="*/ 238945 w 391998"/>
                <a:gd name="connsiteY1" fmla="*/ 46320 h 174116"/>
                <a:gd name="connsiteX2" fmla="*/ 153220 w 391998"/>
                <a:gd name="connsiteY2" fmla="*/ 79658 h 174116"/>
                <a:gd name="connsiteX3" fmla="*/ 337370 w 391998"/>
                <a:gd name="connsiteY3" fmla="*/ 27270 h 174116"/>
                <a:gd name="connsiteX4" fmla="*/ 391345 w 391998"/>
                <a:gd name="connsiteY4" fmla="*/ 283 h 174116"/>
                <a:gd name="connsiteX5" fmla="*/ 310382 w 391998"/>
                <a:gd name="connsiteY5" fmla="*/ 43145 h 174116"/>
                <a:gd name="connsiteX6" fmla="*/ 162745 w 391998"/>
                <a:gd name="connsiteY6" fmla="*/ 98708 h 174116"/>
                <a:gd name="connsiteX7" fmla="*/ 2407 w 391998"/>
                <a:gd name="connsiteY7" fmla="*/ 173320 h 174116"/>
                <a:gd name="connsiteX8" fmla="*/ 292920 w 391998"/>
                <a:gd name="connsiteY8" fmla="*/ 47908 h 174116"/>
                <a:gd name="connsiteX9" fmla="*/ 142107 w 391998"/>
                <a:gd name="connsiteY9" fmla="*/ 97120 h 174116"/>
                <a:gd name="connsiteX10" fmla="*/ 27807 w 391998"/>
                <a:gd name="connsiteY10" fmla="*/ 101883 h 17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1998" h="174116">
                  <a:moveTo>
                    <a:pt x="27807" y="101883"/>
                  </a:moveTo>
                  <a:cubicBezTo>
                    <a:pt x="43947" y="93416"/>
                    <a:pt x="218043" y="50024"/>
                    <a:pt x="238945" y="46320"/>
                  </a:cubicBezTo>
                  <a:cubicBezTo>
                    <a:pt x="259847" y="42616"/>
                    <a:pt x="136816" y="82833"/>
                    <a:pt x="153220" y="79658"/>
                  </a:cubicBezTo>
                  <a:cubicBezTo>
                    <a:pt x="169624" y="76483"/>
                    <a:pt x="297683" y="40499"/>
                    <a:pt x="337370" y="27270"/>
                  </a:cubicBezTo>
                  <a:cubicBezTo>
                    <a:pt x="377057" y="14041"/>
                    <a:pt x="395843" y="-2363"/>
                    <a:pt x="391345" y="283"/>
                  </a:cubicBezTo>
                  <a:cubicBezTo>
                    <a:pt x="386847" y="2929"/>
                    <a:pt x="348482" y="26741"/>
                    <a:pt x="310382" y="43145"/>
                  </a:cubicBezTo>
                  <a:cubicBezTo>
                    <a:pt x="272282" y="59549"/>
                    <a:pt x="214074" y="77012"/>
                    <a:pt x="162745" y="98708"/>
                  </a:cubicBezTo>
                  <a:cubicBezTo>
                    <a:pt x="111416" y="120404"/>
                    <a:pt x="-19289" y="181787"/>
                    <a:pt x="2407" y="173320"/>
                  </a:cubicBezTo>
                  <a:cubicBezTo>
                    <a:pt x="24103" y="164853"/>
                    <a:pt x="269637" y="60608"/>
                    <a:pt x="292920" y="47908"/>
                  </a:cubicBezTo>
                  <a:cubicBezTo>
                    <a:pt x="316203" y="35208"/>
                    <a:pt x="184970" y="88124"/>
                    <a:pt x="142107" y="97120"/>
                  </a:cubicBezTo>
                  <a:cubicBezTo>
                    <a:pt x="99245" y="106116"/>
                    <a:pt x="11667" y="110350"/>
                    <a:pt x="27807" y="10188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: 図形 783">
              <a:extLst>
                <a:ext uri="{FF2B5EF4-FFF2-40B4-BE49-F238E27FC236}">
                  <a16:creationId xmlns:a16="http://schemas.microsoft.com/office/drawing/2014/main" id="{9732FA05-282E-4BFB-9A87-13C05C5F544D}"/>
                </a:ext>
              </a:extLst>
            </p:cNvPr>
            <p:cNvSpPr/>
            <p:nvPr/>
          </p:nvSpPr>
          <p:spPr>
            <a:xfrm>
              <a:off x="10380511" y="5382172"/>
              <a:ext cx="256071" cy="212542"/>
            </a:xfrm>
            <a:custGeom>
              <a:avLst/>
              <a:gdLst>
                <a:gd name="connsiteX0" fmla="*/ 152 w 256071"/>
                <a:gd name="connsiteY0" fmla="*/ 15328 h 212542"/>
                <a:gd name="connsiteX1" fmla="*/ 173189 w 256071"/>
                <a:gd name="connsiteY1" fmla="*/ 1041 h 212542"/>
                <a:gd name="connsiteX2" fmla="*/ 104927 w 256071"/>
                <a:gd name="connsiteY2" fmla="*/ 45491 h 212542"/>
                <a:gd name="connsiteX3" fmla="*/ 109689 w 256071"/>
                <a:gd name="connsiteY3" fmla="*/ 140741 h 212542"/>
                <a:gd name="connsiteX4" fmla="*/ 138264 w 256071"/>
                <a:gd name="connsiteY4" fmla="*/ 132803 h 212542"/>
                <a:gd name="connsiteX5" fmla="*/ 244627 w 256071"/>
                <a:gd name="connsiteY5" fmla="*/ 202653 h 212542"/>
                <a:gd name="connsiteX6" fmla="*/ 250977 w 256071"/>
                <a:gd name="connsiteY6" fmla="*/ 205828 h 212542"/>
                <a:gd name="connsiteX7" fmla="*/ 225577 w 256071"/>
                <a:gd name="connsiteY7" fmla="*/ 143916 h 212542"/>
                <a:gd name="connsiteX8" fmla="*/ 254152 w 256071"/>
                <a:gd name="connsiteY8" fmla="*/ 13741 h 212542"/>
                <a:gd name="connsiteX9" fmla="*/ 171602 w 256071"/>
                <a:gd name="connsiteY9" fmla="*/ 153441 h 212542"/>
                <a:gd name="connsiteX10" fmla="*/ 103339 w 256071"/>
                <a:gd name="connsiteY10" fmla="*/ 123278 h 212542"/>
                <a:gd name="connsiteX11" fmla="*/ 141439 w 256071"/>
                <a:gd name="connsiteY11" fmla="*/ 29616 h 212542"/>
                <a:gd name="connsiteX12" fmla="*/ 152 w 256071"/>
                <a:gd name="connsiteY12" fmla="*/ 15328 h 21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071" h="212542">
                  <a:moveTo>
                    <a:pt x="152" y="15328"/>
                  </a:moveTo>
                  <a:cubicBezTo>
                    <a:pt x="5444" y="10565"/>
                    <a:pt x="155727" y="-3986"/>
                    <a:pt x="173189" y="1041"/>
                  </a:cubicBezTo>
                  <a:cubicBezTo>
                    <a:pt x="190652" y="6068"/>
                    <a:pt x="115510" y="22208"/>
                    <a:pt x="104927" y="45491"/>
                  </a:cubicBezTo>
                  <a:cubicBezTo>
                    <a:pt x="94344" y="68774"/>
                    <a:pt x="104133" y="126189"/>
                    <a:pt x="109689" y="140741"/>
                  </a:cubicBezTo>
                  <a:cubicBezTo>
                    <a:pt x="115245" y="155293"/>
                    <a:pt x="115774" y="122484"/>
                    <a:pt x="138264" y="132803"/>
                  </a:cubicBezTo>
                  <a:cubicBezTo>
                    <a:pt x="160754" y="143122"/>
                    <a:pt x="225842" y="190482"/>
                    <a:pt x="244627" y="202653"/>
                  </a:cubicBezTo>
                  <a:cubicBezTo>
                    <a:pt x="263412" y="214824"/>
                    <a:pt x="254152" y="215617"/>
                    <a:pt x="250977" y="205828"/>
                  </a:cubicBezTo>
                  <a:cubicBezTo>
                    <a:pt x="247802" y="196039"/>
                    <a:pt x="225048" y="175930"/>
                    <a:pt x="225577" y="143916"/>
                  </a:cubicBezTo>
                  <a:cubicBezTo>
                    <a:pt x="226106" y="111902"/>
                    <a:pt x="263148" y="12154"/>
                    <a:pt x="254152" y="13741"/>
                  </a:cubicBezTo>
                  <a:cubicBezTo>
                    <a:pt x="245156" y="15328"/>
                    <a:pt x="196737" y="135185"/>
                    <a:pt x="171602" y="153441"/>
                  </a:cubicBezTo>
                  <a:cubicBezTo>
                    <a:pt x="146467" y="171697"/>
                    <a:pt x="108366" y="143916"/>
                    <a:pt x="103339" y="123278"/>
                  </a:cubicBezTo>
                  <a:cubicBezTo>
                    <a:pt x="98312" y="102640"/>
                    <a:pt x="153610" y="48401"/>
                    <a:pt x="141439" y="29616"/>
                  </a:cubicBezTo>
                  <a:cubicBezTo>
                    <a:pt x="129268" y="10831"/>
                    <a:pt x="-5140" y="20091"/>
                    <a:pt x="152" y="1532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: 図形 784">
              <a:extLst>
                <a:ext uri="{FF2B5EF4-FFF2-40B4-BE49-F238E27FC236}">
                  <a16:creationId xmlns:a16="http://schemas.microsoft.com/office/drawing/2014/main" id="{44BF16DA-FE40-421D-97F5-51E4037DE689}"/>
                </a:ext>
              </a:extLst>
            </p:cNvPr>
            <p:cNvSpPr/>
            <p:nvPr/>
          </p:nvSpPr>
          <p:spPr>
            <a:xfrm>
              <a:off x="10622312" y="5249848"/>
              <a:ext cx="177219" cy="622882"/>
            </a:xfrm>
            <a:custGeom>
              <a:avLst/>
              <a:gdLst>
                <a:gd name="connsiteX0" fmla="*/ 120301 w 177219"/>
                <a:gd name="connsiteY0" fmla="*/ 3190 h 622882"/>
                <a:gd name="connsiteX1" fmla="*/ 174276 w 177219"/>
                <a:gd name="connsiteY1" fmla="*/ 174640 h 622882"/>
                <a:gd name="connsiteX2" fmla="*/ 169513 w 177219"/>
                <a:gd name="connsiteY2" fmla="*/ 88915 h 622882"/>
                <a:gd name="connsiteX3" fmla="*/ 164751 w 177219"/>
                <a:gd name="connsiteY3" fmla="*/ 276240 h 622882"/>
                <a:gd name="connsiteX4" fmla="*/ 121888 w 177219"/>
                <a:gd name="connsiteY4" fmla="*/ 450865 h 622882"/>
                <a:gd name="connsiteX5" fmla="*/ 12351 w 177219"/>
                <a:gd name="connsiteY5" fmla="*/ 615965 h 622882"/>
                <a:gd name="connsiteX6" fmla="*/ 34576 w 177219"/>
                <a:gd name="connsiteY6" fmla="*/ 593740 h 622882"/>
                <a:gd name="connsiteX7" fmla="*/ 1238 w 177219"/>
                <a:gd name="connsiteY7" fmla="*/ 611202 h 622882"/>
                <a:gd name="connsiteX8" fmla="*/ 86963 w 177219"/>
                <a:gd name="connsiteY8" fmla="*/ 485790 h 622882"/>
                <a:gd name="connsiteX9" fmla="*/ 145701 w 177219"/>
                <a:gd name="connsiteY9" fmla="*/ 260365 h 622882"/>
                <a:gd name="connsiteX10" fmla="*/ 169513 w 177219"/>
                <a:gd name="connsiteY10" fmla="*/ 163527 h 622882"/>
                <a:gd name="connsiteX11" fmla="*/ 164751 w 177219"/>
                <a:gd name="connsiteY11" fmla="*/ 69865 h 622882"/>
                <a:gd name="connsiteX12" fmla="*/ 120301 w 177219"/>
                <a:gd name="connsiteY12" fmla="*/ 3190 h 62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219" h="622882">
                  <a:moveTo>
                    <a:pt x="120301" y="3190"/>
                  </a:moveTo>
                  <a:cubicBezTo>
                    <a:pt x="121888" y="20652"/>
                    <a:pt x="166074" y="160353"/>
                    <a:pt x="174276" y="174640"/>
                  </a:cubicBezTo>
                  <a:cubicBezTo>
                    <a:pt x="182478" y="188927"/>
                    <a:pt x="171101" y="71982"/>
                    <a:pt x="169513" y="88915"/>
                  </a:cubicBezTo>
                  <a:cubicBezTo>
                    <a:pt x="167926" y="105848"/>
                    <a:pt x="172688" y="215915"/>
                    <a:pt x="164751" y="276240"/>
                  </a:cubicBezTo>
                  <a:cubicBezTo>
                    <a:pt x="156814" y="336565"/>
                    <a:pt x="147288" y="394244"/>
                    <a:pt x="121888" y="450865"/>
                  </a:cubicBezTo>
                  <a:cubicBezTo>
                    <a:pt x="96488" y="507486"/>
                    <a:pt x="26903" y="592153"/>
                    <a:pt x="12351" y="615965"/>
                  </a:cubicBezTo>
                  <a:cubicBezTo>
                    <a:pt x="-2201" y="639778"/>
                    <a:pt x="36428" y="594534"/>
                    <a:pt x="34576" y="593740"/>
                  </a:cubicBezTo>
                  <a:cubicBezTo>
                    <a:pt x="32724" y="592946"/>
                    <a:pt x="-7493" y="629194"/>
                    <a:pt x="1238" y="611202"/>
                  </a:cubicBezTo>
                  <a:cubicBezTo>
                    <a:pt x="9969" y="593210"/>
                    <a:pt x="62886" y="544263"/>
                    <a:pt x="86963" y="485790"/>
                  </a:cubicBezTo>
                  <a:cubicBezTo>
                    <a:pt x="111040" y="427317"/>
                    <a:pt x="131943" y="314075"/>
                    <a:pt x="145701" y="260365"/>
                  </a:cubicBezTo>
                  <a:cubicBezTo>
                    <a:pt x="159459" y="206655"/>
                    <a:pt x="166338" y="195277"/>
                    <a:pt x="169513" y="163527"/>
                  </a:cubicBezTo>
                  <a:cubicBezTo>
                    <a:pt x="172688" y="131777"/>
                    <a:pt x="171101" y="95265"/>
                    <a:pt x="164751" y="69865"/>
                  </a:cubicBezTo>
                  <a:cubicBezTo>
                    <a:pt x="158401" y="44465"/>
                    <a:pt x="118714" y="-14272"/>
                    <a:pt x="120301" y="319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: 図形 785">
              <a:extLst>
                <a:ext uri="{FF2B5EF4-FFF2-40B4-BE49-F238E27FC236}">
                  <a16:creationId xmlns:a16="http://schemas.microsoft.com/office/drawing/2014/main" id="{19CF5F5E-02F6-4F68-ACBE-4EBBF6E6E501}"/>
                </a:ext>
              </a:extLst>
            </p:cNvPr>
            <p:cNvSpPr/>
            <p:nvPr/>
          </p:nvSpPr>
          <p:spPr>
            <a:xfrm>
              <a:off x="10380648" y="5118584"/>
              <a:ext cx="371393" cy="136485"/>
            </a:xfrm>
            <a:custGeom>
              <a:avLst/>
              <a:gdLst>
                <a:gd name="connsiteX0" fmla="*/ 15 w 371393"/>
                <a:gd name="connsiteY0" fmla="*/ 1104 h 136485"/>
                <a:gd name="connsiteX1" fmla="*/ 111140 w 371393"/>
                <a:gd name="connsiteY1" fmla="*/ 9041 h 136485"/>
                <a:gd name="connsiteX2" fmla="*/ 180990 w 371393"/>
                <a:gd name="connsiteY2" fmla="*/ 48729 h 136485"/>
                <a:gd name="connsiteX3" fmla="*/ 366727 w 371393"/>
                <a:gd name="connsiteY3" fmla="*/ 134454 h 136485"/>
                <a:gd name="connsiteX4" fmla="*/ 307990 w 371393"/>
                <a:gd name="connsiteY4" fmla="*/ 107466 h 136485"/>
                <a:gd name="connsiteX5" fmla="*/ 225440 w 371393"/>
                <a:gd name="connsiteY5" fmla="*/ 83654 h 136485"/>
                <a:gd name="connsiteX6" fmla="*/ 292115 w 371393"/>
                <a:gd name="connsiteY6" fmla="*/ 109054 h 136485"/>
                <a:gd name="connsiteX7" fmla="*/ 119077 w 371393"/>
                <a:gd name="connsiteY7" fmla="*/ 26504 h 136485"/>
                <a:gd name="connsiteX8" fmla="*/ 15 w 371393"/>
                <a:gd name="connsiteY8" fmla="*/ 1104 h 13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393" h="136485">
                  <a:moveTo>
                    <a:pt x="15" y="1104"/>
                  </a:moveTo>
                  <a:cubicBezTo>
                    <a:pt x="-1308" y="-1807"/>
                    <a:pt x="80977" y="1103"/>
                    <a:pt x="111140" y="9041"/>
                  </a:cubicBezTo>
                  <a:cubicBezTo>
                    <a:pt x="141303" y="16979"/>
                    <a:pt x="138392" y="27827"/>
                    <a:pt x="180990" y="48729"/>
                  </a:cubicBezTo>
                  <a:cubicBezTo>
                    <a:pt x="223588" y="69631"/>
                    <a:pt x="345561" y="124665"/>
                    <a:pt x="366727" y="134454"/>
                  </a:cubicBezTo>
                  <a:cubicBezTo>
                    <a:pt x="387893" y="144243"/>
                    <a:pt x="331538" y="115933"/>
                    <a:pt x="307990" y="107466"/>
                  </a:cubicBezTo>
                  <a:cubicBezTo>
                    <a:pt x="284442" y="98999"/>
                    <a:pt x="228086" y="83389"/>
                    <a:pt x="225440" y="83654"/>
                  </a:cubicBezTo>
                  <a:cubicBezTo>
                    <a:pt x="222794" y="83919"/>
                    <a:pt x="309842" y="118579"/>
                    <a:pt x="292115" y="109054"/>
                  </a:cubicBezTo>
                  <a:cubicBezTo>
                    <a:pt x="274388" y="99529"/>
                    <a:pt x="166702" y="43967"/>
                    <a:pt x="119077" y="26504"/>
                  </a:cubicBezTo>
                  <a:cubicBezTo>
                    <a:pt x="71452" y="9042"/>
                    <a:pt x="1338" y="4015"/>
                    <a:pt x="15" y="110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: 図形 786">
              <a:extLst>
                <a:ext uri="{FF2B5EF4-FFF2-40B4-BE49-F238E27FC236}">
                  <a16:creationId xmlns:a16="http://schemas.microsoft.com/office/drawing/2014/main" id="{67479D2D-5423-4255-801A-E187B7DE03C2}"/>
                </a:ext>
              </a:extLst>
            </p:cNvPr>
            <p:cNvSpPr/>
            <p:nvPr/>
          </p:nvSpPr>
          <p:spPr>
            <a:xfrm>
              <a:off x="10360005" y="5105082"/>
              <a:ext cx="387471" cy="170142"/>
            </a:xfrm>
            <a:custGeom>
              <a:avLst/>
              <a:gdLst>
                <a:gd name="connsiteX0" fmla="*/ 20 w 387471"/>
                <a:gd name="connsiteY0" fmla="*/ 318 h 170142"/>
                <a:gd name="connsiteX1" fmla="*/ 19070 w 387471"/>
                <a:gd name="connsiteY1" fmla="*/ 86043 h 170142"/>
                <a:gd name="connsiteX2" fmla="*/ 58758 w 387471"/>
                <a:gd name="connsiteY2" fmla="*/ 59056 h 170142"/>
                <a:gd name="connsiteX3" fmla="*/ 142895 w 387471"/>
                <a:gd name="connsiteY3" fmla="*/ 93981 h 170142"/>
                <a:gd name="connsiteX4" fmla="*/ 279420 w 387471"/>
                <a:gd name="connsiteY4" fmla="*/ 163831 h 170142"/>
                <a:gd name="connsiteX5" fmla="*/ 300058 w 387471"/>
                <a:gd name="connsiteY5" fmla="*/ 165418 h 170142"/>
                <a:gd name="connsiteX6" fmla="*/ 387370 w 387471"/>
                <a:gd name="connsiteY6" fmla="*/ 151131 h 170142"/>
                <a:gd name="connsiteX7" fmla="*/ 281008 w 387471"/>
                <a:gd name="connsiteY7" fmla="*/ 136843 h 170142"/>
                <a:gd name="connsiteX8" fmla="*/ 46058 w 387471"/>
                <a:gd name="connsiteY8" fmla="*/ 54293 h 170142"/>
                <a:gd name="connsiteX9" fmla="*/ 15895 w 387471"/>
                <a:gd name="connsiteY9" fmla="*/ 55881 h 170142"/>
                <a:gd name="connsiteX10" fmla="*/ 20 w 387471"/>
                <a:gd name="connsiteY10" fmla="*/ 318 h 17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71" h="170142">
                  <a:moveTo>
                    <a:pt x="20" y="318"/>
                  </a:moveTo>
                  <a:cubicBezTo>
                    <a:pt x="549" y="5345"/>
                    <a:pt x="9280" y="76253"/>
                    <a:pt x="19070" y="86043"/>
                  </a:cubicBezTo>
                  <a:cubicBezTo>
                    <a:pt x="28860" y="95833"/>
                    <a:pt x="38121" y="57733"/>
                    <a:pt x="58758" y="59056"/>
                  </a:cubicBezTo>
                  <a:cubicBezTo>
                    <a:pt x="79396" y="60379"/>
                    <a:pt x="106118" y="76518"/>
                    <a:pt x="142895" y="93981"/>
                  </a:cubicBezTo>
                  <a:cubicBezTo>
                    <a:pt x="179672" y="111444"/>
                    <a:pt x="253226" y="151925"/>
                    <a:pt x="279420" y="163831"/>
                  </a:cubicBezTo>
                  <a:cubicBezTo>
                    <a:pt x="305614" y="175737"/>
                    <a:pt x="282066" y="167535"/>
                    <a:pt x="300058" y="165418"/>
                  </a:cubicBezTo>
                  <a:cubicBezTo>
                    <a:pt x="318050" y="163301"/>
                    <a:pt x="390545" y="155893"/>
                    <a:pt x="387370" y="151131"/>
                  </a:cubicBezTo>
                  <a:cubicBezTo>
                    <a:pt x="384195" y="146369"/>
                    <a:pt x="337893" y="152983"/>
                    <a:pt x="281008" y="136843"/>
                  </a:cubicBezTo>
                  <a:cubicBezTo>
                    <a:pt x="224123" y="120703"/>
                    <a:pt x="90243" y="67787"/>
                    <a:pt x="46058" y="54293"/>
                  </a:cubicBezTo>
                  <a:cubicBezTo>
                    <a:pt x="1873" y="40799"/>
                    <a:pt x="22245" y="60379"/>
                    <a:pt x="15895" y="55881"/>
                  </a:cubicBezTo>
                  <a:cubicBezTo>
                    <a:pt x="9545" y="51383"/>
                    <a:pt x="-509" y="-4709"/>
                    <a:pt x="20" y="31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: 図形 787">
              <a:extLst>
                <a:ext uri="{FF2B5EF4-FFF2-40B4-BE49-F238E27FC236}">
                  <a16:creationId xmlns:a16="http://schemas.microsoft.com/office/drawing/2014/main" id="{A6104DA9-450B-4018-8964-BFE84BBC0B12}"/>
                </a:ext>
              </a:extLst>
            </p:cNvPr>
            <p:cNvSpPr/>
            <p:nvPr/>
          </p:nvSpPr>
          <p:spPr>
            <a:xfrm>
              <a:off x="10362273" y="5176578"/>
              <a:ext cx="182033" cy="27423"/>
            </a:xfrm>
            <a:custGeom>
              <a:avLst/>
              <a:gdLst>
                <a:gd name="connsiteX0" fmla="*/ 927 w 182033"/>
                <a:gd name="connsiteY0" fmla="*/ 27247 h 27423"/>
                <a:gd name="connsiteX1" fmla="*/ 178727 w 182033"/>
                <a:gd name="connsiteY1" fmla="*/ 11372 h 27423"/>
                <a:gd name="connsiteX2" fmla="*/ 110465 w 182033"/>
                <a:gd name="connsiteY2" fmla="*/ 260 h 27423"/>
                <a:gd name="connsiteX3" fmla="*/ 927 w 182033"/>
                <a:gd name="connsiteY3" fmla="*/ 27247 h 2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3" h="27423">
                  <a:moveTo>
                    <a:pt x="927" y="27247"/>
                  </a:moveTo>
                  <a:cubicBezTo>
                    <a:pt x="12304" y="29099"/>
                    <a:pt x="160471" y="15870"/>
                    <a:pt x="178727" y="11372"/>
                  </a:cubicBezTo>
                  <a:cubicBezTo>
                    <a:pt x="196983" y="6874"/>
                    <a:pt x="134807" y="-1592"/>
                    <a:pt x="110465" y="260"/>
                  </a:cubicBezTo>
                  <a:cubicBezTo>
                    <a:pt x="86123" y="2112"/>
                    <a:pt x="-10450" y="25395"/>
                    <a:pt x="927" y="2724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: 図形 788">
              <a:extLst>
                <a:ext uri="{FF2B5EF4-FFF2-40B4-BE49-F238E27FC236}">
                  <a16:creationId xmlns:a16="http://schemas.microsoft.com/office/drawing/2014/main" id="{E4A5F312-BE36-4BC9-A5E8-28ED2685C562}"/>
                </a:ext>
              </a:extLst>
            </p:cNvPr>
            <p:cNvSpPr/>
            <p:nvPr/>
          </p:nvSpPr>
          <p:spPr>
            <a:xfrm>
              <a:off x="10439119" y="5164136"/>
              <a:ext cx="206816" cy="135596"/>
            </a:xfrm>
            <a:custGeom>
              <a:avLst/>
              <a:gdLst>
                <a:gd name="connsiteX0" fmla="*/ 281 w 206816"/>
                <a:gd name="connsiteY0" fmla="*/ 2 h 135596"/>
                <a:gd name="connsiteX1" fmla="*/ 84419 w 206816"/>
                <a:gd name="connsiteY1" fmla="*/ 107952 h 135596"/>
                <a:gd name="connsiteX2" fmla="*/ 111406 w 206816"/>
                <a:gd name="connsiteY2" fmla="*/ 134939 h 135596"/>
                <a:gd name="connsiteX3" fmla="*/ 206656 w 206816"/>
                <a:gd name="connsiteY3" fmla="*/ 127002 h 135596"/>
                <a:gd name="connsiteX4" fmla="*/ 133631 w 206816"/>
                <a:gd name="connsiteY4" fmla="*/ 123827 h 135596"/>
                <a:gd name="connsiteX5" fmla="*/ 116169 w 206816"/>
                <a:gd name="connsiteY5" fmla="*/ 104777 h 135596"/>
                <a:gd name="connsiteX6" fmla="*/ 281 w 206816"/>
                <a:gd name="connsiteY6" fmla="*/ 2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816" h="135596">
                  <a:moveTo>
                    <a:pt x="281" y="2"/>
                  </a:moveTo>
                  <a:cubicBezTo>
                    <a:pt x="-5011" y="531"/>
                    <a:pt x="65898" y="85463"/>
                    <a:pt x="84419" y="107952"/>
                  </a:cubicBezTo>
                  <a:cubicBezTo>
                    <a:pt x="102940" y="130442"/>
                    <a:pt x="91033" y="131764"/>
                    <a:pt x="111406" y="134939"/>
                  </a:cubicBezTo>
                  <a:cubicBezTo>
                    <a:pt x="131779" y="138114"/>
                    <a:pt x="202952" y="128854"/>
                    <a:pt x="206656" y="127002"/>
                  </a:cubicBezTo>
                  <a:cubicBezTo>
                    <a:pt x="210360" y="125150"/>
                    <a:pt x="148712" y="127531"/>
                    <a:pt x="133631" y="123827"/>
                  </a:cubicBezTo>
                  <a:cubicBezTo>
                    <a:pt x="118550" y="120123"/>
                    <a:pt x="136277" y="121181"/>
                    <a:pt x="116169" y="104777"/>
                  </a:cubicBezTo>
                  <a:cubicBezTo>
                    <a:pt x="96061" y="88373"/>
                    <a:pt x="5573" y="-527"/>
                    <a:pt x="281" y="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: 図形 789">
              <a:extLst>
                <a:ext uri="{FF2B5EF4-FFF2-40B4-BE49-F238E27FC236}">
                  <a16:creationId xmlns:a16="http://schemas.microsoft.com/office/drawing/2014/main" id="{44A13DAD-EF0F-4877-AFB7-F4F38376284B}"/>
                </a:ext>
              </a:extLst>
            </p:cNvPr>
            <p:cNvSpPr/>
            <p:nvPr/>
          </p:nvSpPr>
          <p:spPr>
            <a:xfrm>
              <a:off x="10455275" y="5176838"/>
              <a:ext cx="185740" cy="123898"/>
            </a:xfrm>
            <a:custGeom>
              <a:avLst/>
              <a:gdLst>
                <a:gd name="connsiteX0" fmla="*/ 0 w 185740"/>
                <a:gd name="connsiteY0" fmla="*/ 0 h 123898"/>
                <a:gd name="connsiteX1" fmla="*/ 130175 w 185740"/>
                <a:gd name="connsiteY1" fmla="*/ 58737 h 123898"/>
                <a:gd name="connsiteX2" fmla="*/ 185738 w 185740"/>
                <a:gd name="connsiteY2" fmla="*/ 123825 h 123898"/>
                <a:gd name="connsiteX3" fmla="*/ 128588 w 185740"/>
                <a:gd name="connsiteY3" fmla="*/ 71437 h 123898"/>
                <a:gd name="connsiteX4" fmla="*/ 109538 w 185740"/>
                <a:gd name="connsiteY4" fmla="*/ 61912 h 123898"/>
                <a:gd name="connsiteX5" fmla="*/ 0 w 185740"/>
                <a:gd name="connsiteY5" fmla="*/ 0 h 12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740" h="123898">
                  <a:moveTo>
                    <a:pt x="0" y="0"/>
                  </a:moveTo>
                  <a:cubicBezTo>
                    <a:pt x="49609" y="19050"/>
                    <a:pt x="99219" y="38100"/>
                    <a:pt x="130175" y="58737"/>
                  </a:cubicBezTo>
                  <a:cubicBezTo>
                    <a:pt x="161131" y="79374"/>
                    <a:pt x="186002" y="121708"/>
                    <a:pt x="185738" y="123825"/>
                  </a:cubicBezTo>
                  <a:cubicBezTo>
                    <a:pt x="185474" y="125942"/>
                    <a:pt x="141288" y="81756"/>
                    <a:pt x="128588" y="71437"/>
                  </a:cubicBezTo>
                  <a:cubicBezTo>
                    <a:pt x="115888" y="61118"/>
                    <a:pt x="109538" y="61912"/>
                    <a:pt x="109538" y="619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: 図形 790">
              <a:extLst>
                <a:ext uri="{FF2B5EF4-FFF2-40B4-BE49-F238E27FC236}">
                  <a16:creationId xmlns:a16="http://schemas.microsoft.com/office/drawing/2014/main" id="{DF1503F9-EF46-47E4-A854-1E36490DC775}"/>
                </a:ext>
              </a:extLst>
            </p:cNvPr>
            <p:cNvSpPr/>
            <p:nvPr/>
          </p:nvSpPr>
          <p:spPr>
            <a:xfrm>
              <a:off x="10377305" y="5140160"/>
              <a:ext cx="130766" cy="20938"/>
            </a:xfrm>
            <a:custGeom>
              <a:avLst/>
              <a:gdLst>
                <a:gd name="connsiteX0" fmla="*/ 183 w 130766"/>
                <a:gd name="connsiteY0" fmla="*/ 1753 h 20938"/>
                <a:gd name="connsiteX1" fmla="*/ 71620 w 130766"/>
                <a:gd name="connsiteY1" fmla="*/ 1753 h 20938"/>
                <a:gd name="connsiteX2" fmla="*/ 130358 w 130766"/>
                <a:gd name="connsiteY2" fmla="*/ 20803 h 20938"/>
                <a:gd name="connsiteX3" fmla="*/ 93845 w 130766"/>
                <a:gd name="connsiteY3" fmla="*/ 9690 h 20938"/>
                <a:gd name="connsiteX4" fmla="*/ 183 w 130766"/>
                <a:gd name="connsiteY4" fmla="*/ 1753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766" h="20938">
                  <a:moveTo>
                    <a:pt x="183" y="1753"/>
                  </a:moveTo>
                  <a:cubicBezTo>
                    <a:pt x="-3521" y="430"/>
                    <a:pt x="49924" y="-1422"/>
                    <a:pt x="71620" y="1753"/>
                  </a:cubicBezTo>
                  <a:cubicBezTo>
                    <a:pt x="93316" y="4928"/>
                    <a:pt x="126654" y="19480"/>
                    <a:pt x="130358" y="20803"/>
                  </a:cubicBezTo>
                  <a:cubicBezTo>
                    <a:pt x="134062" y="22126"/>
                    <a:pt x="111837" y="13394"/>
                    <a:pt x="93845" y="9690"/>
                  </a:cubicBezTo>
                  <a:cubicBezTo>
                    <a:pt x="75853" y="5986"/>
                    <a:pt x="3887" y="3076"/>
                    <a:pt x="183" y="175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: 図形 792">
              <a:extLst>
                <a:ext uri="{FF2B5EF4-FFF2-40B4-BE49-F238E27FC236}">
                  <a16:creationId xmlns:a16="http://schemas.microsoft.com/office/drawing/2014/main" id="{A7AAB20C-776B-4E61-99A1-A696383D77EC}"/>
                </a:ext>
              </a:extLst>
            </p:cNvPr>
            <p:cNvSpPr/>
            <p:nvPr/>
          </p:nvSpPr>
          <p:spPr>
            <a:xfrm>
              <a:off x="10648878" y="5358258"/>
              <a:ext cx="122931" cy="199877"/>
            </a:xfrm>
            <a:custGeom>
              <a:avLst/>
              <a:gdLst>
                <a:gd name="connsiteX0" fmla="*/ 72 w 122931"/>
                <a:gd name="connsiteY0" fmla="*/ 1142 h 199877"/>
                <a:gd name="connsiteX1" fmla="*/ 49285 w 122931"/>
                <a:gd name="connsiteY1" fmla="*/ 124967 h 199877"/>
                <a:gd name="connsiteX2" fmla="*/ 57222 w 122931"/>
                <a:gd name="connsiteY2" fmla="*/ 151955 h 199877"/>
                <a:gd name="connsiteX3" fmla="*/ 106435 w 122931"/>
                <a:gd name="connsiteY3" fmla="*/ 171005 h 199877"/>
                <a:gd name="connsiteX4" fmla="*/ 77860 w 122931"/>
                <a:gd name="connsiteY4" fmla="*/ 163067 h 199877"/>
                <a:gd name="connsiteX5" fmla="*/ 66747 w 122931"/>
                <a:gd name="connsiteY5" fmla="*/ 188467 h 199877"/>
                <a:gd name="connsiteX6" fmla="*/ 58810 w 122931"/>
                <a:gd name="connsiteY6" fmla="*/ 167830 h 199877"/>
                <a:gd name="connsiteX7" fmla="*/ 47697 w 122931"/>
                <a:gd name="connsiteY7" fmla="*/ 197992 h 199877"/>
                <a:gd name="connsiteX8" fmla="*/ 6422 w 122931"/>
                <a:gd name="connsiteY8" fmla="*/ 102742 h 199877"/>
                <a:gd name="connsiteX9" fmla="*/ 33410 w 122931"/>
                <a:gd name="connsiteY9" fmla="*/ 183705 h 199877"/>
                <a:gd name="connsiteX10" fmla="*/ 44522 w 122931"/>
                <a:gd name="connsiteY10" fmla="*/ 147192 h 199877"/>
                <a:gd name="connsiteX11" fmla="*/ 63572 w 122931"/>
                <a:gd name="connsiteY11" fmla="*/ 115442 h 199877"/>
                <a:gd name="connsiteX12" fmla="*/ 104847 w 122931"/>
                <a:gd name="connsiteY12" fmla="*/ 104330 h 199877"/>
                <a:gd name="connsiteX13" fmla="*/ 120722 w 122931"/>
                <a:gd name="connsiteY13" fmla="*/ 104330 h 199877"/>
                <a:gd name="connsiteX14" fmla="*/ 58810 w 122931"/>
                <a:gd name="connsiteY14" fmla="*/ 94805 h 199877"/>
                <a:gd name="connsiteX15" fmla="*/ 38172 w 122931"/>
                <a:gd name="connsiteY15" fmla="*/ 63055 h 199877"/>
                <a:gd name="connsiteX16" fmla="*/ 72 w 122931"/>
                <a:gd name="connsiteY16" fmla="*/ 1142 h 19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931" h="199877">
                  <a:moveTo>
                    <a:pt x="72" y="1142"/>
                  </a:moveTo>
                  <a:cubicBezTo>
                    <a:pt x="1924" y="11460"/>
                    <a:pt x="39760" y="99832"/>
                    <a:pt x="49285" y="124967"/>
                  </a:cubicBezTo>
                  <a:cubicBezTo>
                    <a:pt x="58810" y="150102"/>
                    <a:pt x="47697" y="144282"/>
                    <a:pt x="57222" y="151955"/>
                  </a:cubicBezTo>
                  <a:cubicBezTo>
                    <a:pt x="66747" y="159628"/>
                    <a:pt x="102995" y="169153"/>
                    <a:pt x="106435" y="171005"/>
                  </a:cubicBezTo>
                  <a:cubicBezTo>
                    <a:pt x="109875" y="172857"/>
                    <a:pt x="84475" y="160157"/>
                    <a:pt x="77860" y="163067"/>
                  </a:cubicBezTo>
                  <a:cubicBezTo>
                    <a:pt x="71245" y="165977"/>
                    <a:pt x="69922" y="187673"/>
                    <a:pt x="66747" y="188467"/>
                  </a:cubicBezTo>
                  <a:cubicBezTo>
                    <a:pt x="63572" y="189261"/>
                    <a:pt x="61985" y="166243"/>
                    <a:pt x="58810" y="167830"/>
                  </a:cubicBezTo>
                  <a:cubicBezTo>
                    <a:pt x="55635" y="169417"/>
                    <a:pt x="56428" y="208840"/>
                    <a:pt x="47697" y="197992"/>
                  </a:cubicBezTo>
                  <a:cubicBezTo>
                    <a:pt x="38966" y="187144"/>
                    <a:pt x="8803" y="105123"/>
                    <a:pt x="6422" y="102742"/>
                  </a:cubicBezTo>
                  <a:cubicBezTo>
                    <a:pt x="4041" y="100361"/>
                    <a:pt x="27060" y="176297"/>
                    <a:pt x="33410" y="183705"/>
                  </a:cubicBezTo>
                  <a:cubicBezTo>
                    <a:pt x="39760" y="191113"/>
                    <a:pt x="39495" y="158569"/>
                    <a:pt x="44522" y="147192"/>
                  </a:cubicBezTo>
                  <a:cubicBezTo>
                    <a:pt x="49549" y="135815"/>
                    <a:pt x="53518" y="122586"/>
                    <a:pt x="63572" y="115442"/>
                  </a:cubicBezTo>
                  <a:cubicBezTo>
                    <a:pt x="73626" y="108298"/>
                    <a:pt x="95322" y="106182"/>
                    <a:pt x="104847" y="104330"/>
                  </a:cubicBezTo>
                  <a:cubicBezTo>
                    <a:pt x="114372" y="102478"/>
                    <a:pt x="128395" y="105917"/>
                    <a:pt x="120722" y="104330"/>
                  </a:cubicBezTo>
                  <a:cubicBezTo>
                    <a:pt x="113049" y="102743"/>
                    <a:pt x="72568" y="101684"/>
                    <a:pt x="58810" y="94805"/>
                  </a:cubicBezTo>
                  <a:cubicBezTo>
                    <a:pt x="45052" y="87926"/>
                    <a:pt x="43728" y="72580"/>
                    <a:pt x="38172" y="63055"/>
                  </a:cubicBezTo>
                  <a:cubicBezTo>
                    <a:pt x="32616" y="53530"/>
                    <a:pt x="-1780" y="-9176"/>
                    <a:pt x="72" y="114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: 図形 793">
              <a:extLst>
                <a:ext uri="{FF2B5EF4-FFF2-40B4-BE49-F238E27FC236}">
                  <a16:creationId xmlns:a16="http://schemas.microsoft.com/office/drawing/2014/main" id="{2DCB474E-5AEA-416B-A495-F232246BC77D}"/>
                </a:ext>
              </a:extLst>
            </p:cNvPr>
            <p:cNvSpPr/>
            <p:nvPr/>
          </p:nvSpPr>
          <p:spPr>
            <a:xfrm>
              <a:off x="10350620" y="5767342"/>
              <a:ext cx="326602" cy="183305"/>
            </a:xfrm>
            <a:custGeom>
              <a:avLst/>
              <a:gdLst>
                <a:gd name="connsiteX0" fmla="*/ 1468 w 326602"/>
                <a:gd name="connsiteY0" fmla="*/ 46 h 183305"/>
                <a:gd name="connsiteX1" fmla="*/ 274518 w 326602"/>
                <a:gd name="connsiteY1" fmla="*/ 60371 h 183305"/>
                <a:gd name="connsiteX2" fmla="*/ 317380 w 326602"/>
                <a:gd name="connsiteY2" fmla="*/ 49258 h 183305"/>
                <a:gd name="connsiteX3" fmla="*/ 158630 w 326602"/>
                <a:gd name="connsiteY3" fmla="*/ 60371 h 183305"/>
                <a:gd name="connsiteX4" fmla="*/ 212605 w 326602"/>
                <a:gd name="connsiteY4" fmla="*/ 98471 h 183305"/>
                <a:gd name="connsiteX5" fmla="*/ 171330 w 326602"/>
                <a:gd name="connsiteY5" fmla="*/ 138158 h 183305"/>
                <a:gd name="connsiteX6" fmla="*/ 152280 w 326602"/>
                <a:gd name="connsiteY6" fmla="*/ 177846 h 183305"/>
                <a:gd name="connsiteX7" fmla="*/ 123705 w 326602"/>
                <a:gd name="connsiteY7" fmla="*/ 171496 h 183305"/>
                <a:gd name="connsiteX8" fmla="*/ 12580 w 326602"/>
                <a:gd name="connsiteY8" fmla="*/ 73071 h 183305"/>
                <a:gd name="connsiteX9" fmla="*/ 106243 w 326602"/>
                <a:gd name="connsiteY9" fmla="*/ 127046 h 183305"/>
                <a:gd name="connsiteX10" fmla="*/ 184030 w 326602"/>
                <a:gd name="connsiteY10" fmla="*/ 109583 h 183305"/>
                <a:gd name="connsiteX11" fmla="*/ 261818 w 326602"/>
                <a:gd name="connsiteY11" fmla="*/ 98471 h 183305"/>
                <a:gd name="connsiteX12" fmla="*/ 239593 w 326602"/>
                <a:gd name="connsiteY12" fmla="*/ 85771 h 183305"/>
                <a:gd name="connsiteX13" fmla="*/ 168155 w 326602"/>
                <a:gd name="connsiteY13" fmla="*/ 71483 h 183305"/>
                <a:gd name="connsiteX14" fmla="*/ 1468 w 326602"/>
                <a:gd name="connsiteY14" fmla="*/ 46 h 18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6602" h="183305">
                  <a:moveTo>
                    <a:pt x="1468" y="46"/>
                  </a:moveTo>
                  <a:cubicBezTo>
                    <a:pt x="19195" y="-1806"/>
                    <a:pt x="221866" y="52169"/>
                    <a:pt x="274518" y="60371"/>
                  </a:cubicBezTo>
                  <a:cubicBezTo>
                    <a:pt x="327170" y="68573"/>
                    <a:pt x="336695" y="49258"/>
                    <a:pt x="317380" y="49258"/>
                  </a:cubicBezTo>
                  <a:cubicBezTo>
                    <a:pt x="298065" y="49258"/>
                    <a:pt x="176092" y="52169"/>
                    <a:pt x="158630" y="60371"/>
                  </a:cubicBezTo>
                  <a:cubicBezTo>
                    <a:pt x="141168" y="68573"/>
                    <a:pt x="210488" y="85506"/>
                    <a:pt x="212605" y="98471"/>
                  </a:cubicBezTo>
                  <a:cubicBezTo>
                    <a:pt x="214722" y="111436"/>
                    <a:pt x="181384" y="124929"/>
                    <a:pt x="171330" y="138158"/>
                  </a:cubicBezTo>
                  <a:cubicBezTo>
                    <a:pt x="161276" y="151387"/>
                    <a:pt x="160218" y="172290"/>
                    <a:pt x="152280" y="177846"/>
                  </a:cubicBezTo>
                  <a:cubicBezTo>
                    <a:pt x="144343" y="183402"/>
                    <a:pt x="146988" y="188959"/>
                    <a:pt x="123705" y="171496"/>
                  </a:cubicBezTo>
                  <a:cubicBezTo>
                    <a:pt x="100422" y="154034"/>
                    <a:pt x="15490" y="80479"/>
                    <a:pt x="12580" y="73071"/>
                  </a:cubicBezTo>
                  <a:cubicBezTo>
                    <a:pt x="9670" y="65663"/>
                    <a:pt x="77668" y="120961"/>
                    <a:pt x="106243" y="127046"/>
                  </a:cubicBezTo>
                  <a:cubicBezTo>
                    <a:pt x="134818" y="133131"/>
                    <a:pt x="158101" y="114345"/>
                    <a:pt x="184030" y="109583"/>
                  </a:cubicBezTo>
                  <a:cubicBezTo>
                    <a:pt x="209959" y="104821"/>
                    <a:pt x="252558" y="102440"/>
                    <a:pt x="261818" y="98471"/>
                  </a:cubicBezTo>
                  <a:cubicBezTo>
                    <a:pt x="271079" y="94502"/>
                    <a:pt x="255203" y="90269"/>
                    <a:pt x="239593" y="85771"/>
                  </a:cubicBezTo>
                  <a:cubicBezTo>
                    <a:pt x="223983" y="81273"/>
                    <a:pt x="204668" y="82331"/>
                    <a:pt x="168155" y="71483"/>
                  </a:cubicBezTo>
                  <a:cubicBezTo>
                    <a:pt x="131643" y="60635"/>
                    <a:pt x="-16259" y="1898"/>
                    <a:pt x="1468" y="4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: 図形 794">
              <a:extLst>
                <a:ext uri="{FF2B5EF4-FFF2-40B4-BE49-F238E27FC236}">
                  <a16:creationId xmlns:a16="http://schemas.microsoft.com/office/drawing/2014/main" id="{3E512806-D4BC-4C02-A066-60E9CECAB93F}"/>
                </a:ext>
              </a:extLst>
            </p:cNvPr>
            <p:cNvSpPr/>
            <p:nvPr/>
          </p:nvSpPr>
          <p:spPr>
            <a:xfrm>
              <a:off x="10496078" y="5833990"/>
              <a:ext cx="194378" cy="70881"/>
            </a:xfrm>
            <a:custGeom>
              <a:avLst/>
              <a:gdLst>
                <a:gd name="connsiteX0" fmla="*/ 194147 w 194378"/>
                <a:gd name="connsiteY0" fmla="*/ 73 h 70881"/>
                <a:gd name="connsiteX1" fmla="*/ 86197 w 194378"/>
                <a:gd name="connsiteY1" fmla="*/ 52460 h 70881"/>
                <a:gd name="connsiteX2" fmla="*/ 472 w 194378"/>
                <a:gd name="connsiteY2" fmla="*/ 60398 h 70881"/>
                <a:gd name="connsiteX3" fmla="*/ 54447 w 194378"/>
                <a:gd name="connsiteY3" fmla="*/ 69923 h 70881"/>
                <a:gd name="connsiteX4" fmla="*/ 113185 w 194378"/>
                <a:gd name="connsiteY4" fmla="*/ 65160 h 70881"/>
                <a:gd name="connsiteX5" fmla="*/ 194147 w 194378"/>
                <a:gd name="connsiteY5" fmla="*/ 73 h 7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378" h="70881">
                  <a:moveTo>
                    <a:pt x="194147" y="73"/>
                  </a:moveTo>
                  <a:cubicBezTo>
                    <a:pt x="189649" y="-2044"/>
                    <a:pt x="118476" y="42406"/>
                    <a:pt x="86197" y="52460"/>
                  </a:cubicBezTo>
                  <a:cubicBezTo>
                    <a:pt x="53918" y="62514"/>
                    <a:pt x="5764" y="57488"/>
                    <a:pt x="472" y="60398"/>
                  </a:cubicBezTo>
                  <a:cubicBezTo>
                    <a:pt x="-4820" y="63308"/>
                    <a:pt x="35662" y="69129"/>
                    <a:pt x="54447" y="69923"/>
                  </a:cubicBezTo>
                  <a:cubicBezTo>
                    <a:pt x="73232" y="70717"/>
                    <a:pt x="89902" y="73098"/>
                    <a:pt x="113185" y="65160"/>
                  </a:cubicBezTo>
                  <a:cubicBezTo>
                    <a:pt x="136468" y="57223"/>
                    <a:pt x="198645" y="2190"/>
                    <a:pt x="194147" y="7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: 図形 796">
              <a:extLst>
                <a:ext uri="{FF2B5EF4-FFF2-40B4-BE49-F238E27FC236}">
                  <a16:creationId xmlns:a16="http://schemas.microsoft.com/office/drawing/2014/main" id="{17124A4A-A2EF-47A3-8A72-9B1DD211C010}"/>
                </a:ext>
              </a:extLst>
            </p:cNvPr>
            <p:cNvSpPr/>
            <p:nvPr/>
          </p:nvSpPr>
          <p:spPr>
            <a:xfrm>
              <a:off x="10521035" y="5803828"/>
              <a:ext cx="250160" cy="179873"/>
            </a:xfrm>
            <a:custGeom>
              <a:avLst/>
              <a:gdLst>
                <a:gd name="connsiteX0" fmla="*/ 250153 w 250160"/>
                <a:gd name="connsiteY0" fmla="*/ 72 h 179873"/>
                <a:gd name="connsiteX1" fmla="*/ 107278 w 250160"/>
                <a:gd name="connsiteY1" fmla="*/ 95322 h 179873"/>
                <a:gd name="connsiteX2" fmla="*/ 34253 w 250160"/>
                <a:gd name="connsiteY2" fmla="*/ 123897 h 179873"/>
                <a:gd name="connsiteX3" fmla="*/ 58065 w 250160"/>
                <a:gd name="connsiteY3" fmla="*/ 176285 h 179873"/>
                <a:gd name="connsiteX4" fmla="*/ 46953 w 250160"/>
                <a:gd name="connsiteY4" fmla="*/ 171522 h 179873"/>
                <a:gd name="connsiteX5" fmla="*/ 26315 w 250160"/>
                <a:gd name="connsiteY5" fmla="*/ 141360 h 179873"/>
                <a:gd name="connsiteX6" fmla="*/ 915 w 250160"/>
                <a:gd name="connsiteY6" fmla="*/ 82622 h 179873"/>
                <a:gd name="connsiteX7" fmla="*/ 61240 w 250160"/>
                <a:gd name="connsiteY7" fmla="*/ 96910 h 179873"/>
                <a:gd name="connsiteX8" fmla="*/ 113628 w 250160"/>
                <a:gd name="connsiteY8" fmla="*/ 79447 h 179873"/>
                <a:gd name="connsiteX9" fmla="*/ 250153 w 250160"/>
                <a:gd name="connsiteY9" fmla="*/ 72 h 17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160" h="179873">
                  <a:moveTo>
                    <a:pt x="250153" y="72"/>
                  </a:moveTo>
                  <a:cubicBezTo>
                    <a:pt x="249095" y="2718"/>
                    <a:pt x="143261" y="74685"/>
                    <a:pt x="107278" y="95322"/>
                  </a:cubicBezTo>
                  <a:cubicBezTo>
                    <a:pt x="71295" y="115959"/>
                    <a:pt x="42455" y="110403"/>
                    <a:pt x="34253" y="123897"/>
                  </a:cubicBezTo>
                  <a:cubicBezTo>
                    <a:pt x="26051" y="137391"/>
                    <a:pt x="55948" y="168348"/>
                    <a:pt x="58065" y="176285"/>
                  </a:cubicBezTo>
                  <a:cubicBezTo>
                    <a:pt x="60182" y="184222"/>
                    <a:pt x="52245" y="177343"/>
                    <a:pt x="46953" y="171522"/>
                  </a:cubicBezTo>
                  <a:cubicBezTo>
                    <a:pt x="41661" y="165701"/>
                    <a:pt x="33988" y="156177"/>
                    <a:pt x="26315" y="141360"/>
                  </a:cubicBezTo>
                  <a:cubicBezTo>
                    <a:pt x="18642" y="126543"/>
                    <a:pt x="-4906" y="90030"/>
                    <a:pt x="915" y="82622"/>
                  </a:cubicBezTo>
                  <a:cubicBezTo>
                    <a:pt x="6736" y="75214"/>
                    <a:pt x="42455" y="97439"/>
                    <a:pt x="61240" y="96910"/>
                  </a:cubicBezTo>
                  <a:cubicBezTo>
                    <a:pt x="80025" y="96381"/>
                    <a:pt x="86905" y="90560"/>
                    <a:pt x="113628" y="79447"/>
                  </a:cubicBezTo>
                  <a:cubicBezTo>
                    <a:pt x="140351" y="68335"/>
                    <a:pt x="251211" y="-2574"/>
                    <a:pt x="250153" y="7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8" name="フリーフォーム: 図形 797">
              <a:extLst>
                <a:ext uri="{FF2B5EF4-FFF2-40B4-BE49-F238E27FC236}">
                  <a16:creationId xmlns:a16="http://schemas.microsoft.com/office/drawing/2014/main" id="{F2459BCE-915E-4615-829E-81A8E562911D}"/>
                </a:ext>
              </a:extLst>
            </p:cNvPr>
            <p:cNvSpPr/>
            <p:nvPr/>
          </p:nvSpPr>
          <p:spPr>
            <a:xfrm>
              <a:off x="10521778" y="5933876"/>
              <a:ext cx="687762" cy="127324"/>
            </a:xfrm>
            <a:custGeom>
              <a:avLst/>
              <a:gdLst>
                <a:gd name="connsiteX0" fmla="*/ 172 w 687762"/>
                <a:gd name="connsiteY0" fmla="*/ 47824 h 127324"/>
                <a:gd name="connsiteX1" fmla="*/ 144635 w 687762"/>
                <a:gd name="connsiteY1" fmla="*/ 30362 h 127324"/>
                <a:gd name="connsiteX2" fmla="*/ 244647 w 687762"/>
                <a:gd name="connsiteY2" fmla="*/ 57349 h 127324"/>
                <a:gd name="connsiteX3" fmla="*/ 263697 w 687762"/>
                <a:gd name="connsiteY3" fmla="*/ 58937 h 127324"/>
                <a:gd name="connsiteX4" fmla="*/ 311322 w 687762"/>
                <a:gd name="connsiteY4" fmla="*/ 65287 h 127324"/>
                <a:gd name="connsiteX5" fmla="*/ 506585 w 687762"/>
                <a:gd name="connsiteY5" fmla="*/ 100212 h 127324"/>
                <a:gd name="connsiteX6" fmla="*/ 524047 w 687762"/>
                <a:gd name="connsiteY6" fmla="*/ 98624 h 127324"/>
                <a:gd name="connsiteX7" fmla="*/ 687560 w 687762"/>
                <a:gd name="connsiteY7" fmla="*/ 127199 h 127324"/>
                <a:gd name="connsiteX8" fmla="*/ 560560 w 687762"/>
                <a:gd name="connsiteY8" fmla="*/ 109737 h 127324"/>
                <a:gd name="connsiteX9" fmla="*/ 300210 w 687762"/>
                <a:gd name="connsiteY9" fmla="*/ 74812 h 127324"/>
                <a:gd name="connsiteX10" fmla="*/ 492297 w 687762"/>
                <a:gd name="connsiteY10" fmla="*/ 119262 h 127324"/>
                <a:gd name="connsiteX11" fmla="*/ 243060 w 687762"/>
                <a:gd name="connsiteY11" fmla="*/ 57349 h 127324"/>
                <a:gd name="connsiteX12" fmla="*/ 122410 w 687762"/>
                <a:gd name="connsiteY12" fmla="*/ 199 h 127324"/>
                <a:gd name="connsiteX13" fmla="*/ 181147 w 687762"/>
                <a:gd name="connsiteY13" fmla="*/ 38299 h 127324"/>
                <a:gd name="connsiteX14" fmla="*/ 116060 w 687762"/>
                <a:gd name="connsiteY14" fmla="*/ 33537 h 127324"/>
                <a:gd name="connsiteX15" fmla="*/ 172 w 687762"/>
                <a:gd name="connsiteY15" fmla="*/ 47824 h 1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7762" h="127324">
                  <a:moveTo>
                    <a:pt x="172" y="47824"/>
                  </a:moveTo>
                  <a:cubicBezTo>
                    <a:pt x="4935" y="47295"/>
                    <a:pt x="103889" y="28775"/>
                    <a:pt x="144635" y="30362"/>
                  </a:cubicBezTo>
                  <a:cubicBezTo>
                    <a:pt x="185381" y="31949"/>
                    <a:pt x="224803" y="52587"/>
                    <a:pt x="244647" y="57349"/>
                  </a:cubicBezTo>
                  <a:cubicBezTo>
                    <a:pt x="264491" y="62111"/>
                    <a:pt x="263697" y="58937"/>
                    <a:pt x="263697" y="58937"/>
                  </a:cubicBezTo>
                  <a:cubicBezTo>
                    <a:pt x="274809" y="60260"/>
                    <a:pt x="311322" y="65287"/>
                    <a:pt x="311322" y="65287"/>
                  </a:cubicBezTo>
                  <a:lnTo>
                    <a:pt x="506585" y="100212"/>
                  </a:lnTo>
                  <a:cubicBezTo>
                    <a:pt x="542039" y="105768"/>
                    <a:pt x="493885" y="94126"/>
                    <a:pt x="524047" y="98624"/>
                  </a:cubicBezTo>
                  <a:cubicBezTo>
                    <a:pt x="554210" y="103122"/>
                    <a:pt x="681475" y="125347"/>
                    <a:pt x="687560" y="127199"/>
                  </a:cubicBezTo>
                  <a:cubicBezTo>
                    <a:pt x="693645" y="129051"/>
                    <a:pt x="560560" y="109737"/>
                    <a:pt x="560560" y="109737"/>
                  </a:cubicBezTo>
                  <a:cubicBezTo>
                    <a:pt x="496002" y="101006"/>
                    <a:pt x="311587" y="73225"/>
                    <a:pt x="300210" y="74812"/>
                  </a:cubicBezTo>
                  <a:cubicBezTo>
                    <a:pt x="288833" y="76400"/>
                    <a:pt x="501822" y="122172"/>
                    <a:pt x="492297" y="119262"/>
                  </a:cubicBezTo>
                  <a:cubicBezTo>
                    <a:pt x="482772" y="116352"/>
                    <a:pt x="304708" y="77193"/>
                    <a:pt x="243060" y="57349"/>
                  </a:cubicBezTo>
                  <a:cubicBezTo>
                    <a:pt x="181412" y="37505"/>
                    <a:pt x="132729" y="3374"/>
                    <a:pt x="122410" y="199"/>
                  </a:cubicBezTo>
                  <a:cubicBezTo>
                    <a:pt x="112091" y="-2976"/>
                    <a:pt x="182205" y="32743"/>
                    <a:pt x="181147" y="38299"/>
                  </a:cubicBezTo>
                  <a:cubicBezTo>
                    <a:pt x="180089" y="43855"/>
                    <a:pt x="141724" y="34331"/>
                    <a:pt x="116060" y="33537"/>
                  </a:cubicBezTo>
                  <a:cubicBezTo>
                    <a:pt x="90396" y="32743"/>
                    <a:pt x="-4591" y="48353"/>
                    <a:pt x="172" y="4782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9" name="フリーフォーム: 図形 798">
              <a:extLst>
                <a:ext uri="{FF2B5EF4-FFF2-40B4-BE49-F238E27FC236}">
                  <a16:creationId xmlns:a16="http://schemas.microsoft.com/office/drawing/2014/main" id="{3FE5516E-E99C-4766-AAC8-B5807E6A1077}"/>
                </a:ext>
              </a:extLst>
            </p:cNvPr>
            <p:cNvSpPr/>
            <p:nvPr/>
          </p:nvSpPr>
          <p:spPr>
            <a:xfrm>
              <a:off x="10575925" y="5910250"/>
              <a:ext cx="650883" cy="153234"/>
            </a:xfrm>
            <a:custGeom>
              <a:avLst/>
              <a:gdLst>
                <a:gd name="connsiteX0" fmla="*/ 0 w 650883"/>
                <a:gd name="connsiteY0" fmla="*/ 58750 h 153234"/>
                <a:gd name="connsiteX1" fmla="*/ 319088 w 650883"/>
                <a:gd name="connsiteY1" fmla="*/ 101613 h 153234"/>
                <a:gd name="connsiteX2" fmla="*/ 644525 w 650883"/>
                <a:gd name="connsiteY2" fmla="*/ 149238 h 153234"/>
                <a:gd name="connsiteX3" fmla="*/ 517525 w 650883"/>
                <a:gd name="connsiteY3" fmla="*/ 146063 h 153234"/>
                <a:gd name="connsiteX4" fmla="*/ 307975 w 650883"/>
                <a:gd name="connsiteY4" fmla="*/ 109550 h 153234"/>
                <a:gd name="connsiteX5" fmla="*/ 95250 w 650883"/>
                <a:gd name="connsiteY5" fmla="*/ 50813 h 153234"/>
                <a:gd name="connsiteX6" fmla="*/ 57150 w 650883"/>
                <a:gd name="connsiteY6" fmla="*/ 13 h 153234"/>
                <a:gd name="connsiteX7" fmla="*/ 96838 w 650883"/>
                <a:gd name="connsiteY7" fmla="*/ 55575 h 153234"/>
                <a:gd name="connsiteX8" fmla="*/ 0 w 650883"/>
                <a:gd name="connsiteY8" fmla="*/ 58750 h 1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883" h="153234">
                  <a:moveTo>
                    <a:pt x="0" y="58750"/>
                  </a:moveTo>
                  <a:lnTo>
                    <a:pt x="319088" y="101613"/>
                  </a:lnTo>
                  <a:lnTo>
                    <a:pt x="644525" y="149238"/>
                  </a:lnTo>
                  <a:cubicBezTo>
                    <a:pt x="677598" y="156646"/>
                    <a:pt x="573617" y="152678"/>
                    <a:pt x="517525" y="146063"/>
                  </a:cubicBezTo>
                  <a:cubicBezTo>
                    <a:pt x="461433" y="139448"/>
                    <a:pt x="378354" y="125425"/>
                    <a:pt x="307975" y="109550"/>
                  </a:cubicBezTo>
                  <a:cubicBezTo>
                    <a:pt x="237596" y="93675"/>
                    <a:pt x="137054" y="69069"/>
                    <a:pt x="95250" y="50813"/>
                  </a:cubicBezTo>
                  <a:cubicBezTo>
                    <a:pt x="53446" y="32557"/>
                    <a:pt x="56885" y="-781"/>
                    <a:pt x="57150" y="13"/>
                  </a:cubicBezTo>
                  <a:cubicBezTo>
                    <a:pt x="57415" y="807"/>
                    <a:pt x="105834" y="45521"/>
                    <a:pt x="96838" y="55575"/>
                  </a:cubicBezTo>
                  <a:cubicBezTo>
                    <a:pt x="87842" y="65629"/>
                    <a:pt x="45508" y="62983"/>
                    <a:pt x="0" y="5875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0" name="フリーフォーム: 図形 799">
              <a:extLst>
                <a:ext uri="{FF2B5EF4-FFF2-40B4-BE49-F238E27FC236}">
                  <a16:creationId xmlns:a16="http://schemas.microsoft.com/office/drawing/2014/main" id="{59FCF652-627E-4A2E-9EA1-E69E18FB41D2}"/>
                </a:ext>
              </a:extLst>
            </p:cNvPr>
            <p:cNvSpPr/>
            <p:nvPr/>
          </p:nvSpPr>
          <p:spPr>
            <a:xfrm>
              <a:off x="10754091" y="4855464"/>
              <a:ext cx="330049" cy="396279"/>
            </a:xfrm>
            <a:custGeom>
              <a:avLst/>
              <a:gdLst>
                <a:gd name="connsiteX0" fmla="*/ 328247 w 330049"/>
                <a:gd name="connsiteY0" fmla="*/ 699 h 396279"/>
                <a:gd name="connsiteX1" fmla="*/ 110759 w 330049"/>
                <a:gd name="connsiteY1" fmla="*/ 237236 h 396279"/>
                <a:gd name="connsiteX2" fmla="*/ 10747 w 330049"/>
                <a:gd name="connsiteY2" fmla="*/ 365824 h 396279"/>
                <a:gd name="connsiteX3" fmla="*/ 4397 w 330049"/>
                <a:gd name="connsiteY3" fmla="*/ 394399 h 396279"/>
                <a:gd name="connsiteX4" fmla="*/ 25034 w 330049"/>
                <a:gd name="connsiteY4" fmla="*/ 329311 h 396279"/>
                <a:gd name="connsiteX5" fmla="*/ 145684 w 330049"/>
                <a:gd name="connsiteY5" fmla="*/ 226124 h 396279"/>
                <a:gd name="connsiteX6" fmla="*/ 209184 w 330049"/>
                <a:gd name="connsiteY6" fmla="*/ 167386 h 396279"/>
                <a:gd name="connsiteX7" fmla="*/ 328247 w 330049"/>
                <a:gd name="connsiteY7" fmla="*/ 699 h 39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049" h="396279">
                  <a:moveTo>
                    <a:pt x="328247" y="699"/>
                  </a:moveTo>
                  <a:cubicBezTo>
                    <a:pt x="311843" y="12341"/>
                    <a:pt x="163676" y="176382"/>
                    <a:pt x="110759" y="237236"/>
                  </a:cubicBezTo>
                  <a:cubicBezTo>
                    <a:pt x="57842" y="298090"/>
                    <a:pt x="28474" y="339630"/>
                    <a:pt x="10747" y="365824"/>
                  </a:cubicBezTo>
                  <a:cubicBezTo>
                    <a:pt x="-6980" y="392018"/>
                    <a:pt x="2016" y="400484"/>
                    <a:pt x="4397" y="394399"/>
                  </a:cubicBezTo>
                  <a:cubicBezTo>
                    <a:pt x="6778" y="388314"/>
                    <a:pt x="1486" y="357357"/>
                    <a:pt x="25034" y="329311"/>
                  </a:cubicBezTo>
                  <a:cubicBezTo>
                    <a:pt x="48582" y="301265"/>
                    <a:pt x="114992" y="253111"/>
                    <a:pt x="145684" y="226124"/>
                  </a:cubicBezTo>
                  <a:cubicBezTo>
                    <a:pt x="176376" y="199137"/>
                    <a:pt x="173730" y="208661"/>
                    <a:pt x="209184" y="167386"/>
                  </a:cubicBezTo>
                  <a:cubicBezTo>
                    <a:pt x="244638" y="126111"/>
                    <a:pt x="344651" y="-10943"/>
                    <a:pt x="328247" y="69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: 図形 800">
              <a:extLst>
                <a:ext uri="{FF2B5EF4-FFF2-40B4-BE49-F238E27FC236}">
                  <a16:creationId xmlns:a16="http://schemas.microsoft.com/office/drawing/2014/main" id="{D9271777-68F4-4783-890E-885459FBDCB7}"/>
                </a:ext>
              </a:extLst>
            </p:cNvPr>
            <p:cNvSpPr/>
            <p:nvPr/>
          </p:nvSpPr>
          <p:spPr>
            <a:xfrm>
              <a:off x="10729093" y="5078824"/>
              <a:ext cx="150045" cy="200037"/>
            </a:xfrm>
            <a:custGeom>
              <a:avLst/>
              <a:gdLst>
                <a:gd name="connsiteX0" fmla="*/ 30982 w 150045"/>
                <a:gd name="connsiteY0" fmla="*/ 199614 h 200037"/>
                <a:gd name="connsiteX1" fmla="*/ 820 w 150045"/>
                <a:gd name="connsiteY1" fmla="*/ 112301 h 200037"/>
                <a:gd name="connsiteX2" fmla="*/ 70670 w 150045"/>
                <a:gd name="connsiteY2" fmla="*/ 63089 h 200037"/>
                <a:gd name="connsiteX3" fmla="*/ 119882 w 150045"/>
                <a:gd name="connsiteY3" fmla="*/ 4351 h 200037"/>
                <a:gd name="connsiteX4" fmla="*/ 150045 w 150045"/>
                <a:gd name="connsiteY4" fmla="*/ 4351 h 200037"/>
                <a:gd name="connsiteX5" fmla="*/ 111945 w 150045"/>
                <a:gd name="connsiteY5" fmla="*/ 5939 h 200037"/>
                <a:gd name="connsiteX6" fmla="*/ 29395 w 150045"/>
                <a:gd name="connsiteY6" fmla="*/ 63089 h 200037"/>
                <a:gd name="connsiteX7" fmla="*/ 5582 w 150045"/>
                <a:gd name="connsiteY7" fmla="*/ 126589 h 200037"/>
                <a:gd name="connsiteX8" fmla="*/ 820 w 150045"/>
                <a:gd name="connsiteY8" fmla="*/ 145639 h 200037"/>
                <a:gd name="connsiteX9" fmla="*/ 30982 w 150045"/>
                <a:gd name="connsiteY9" fmla="*/ 199614 h 2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045" h="200037">
                  <a:moveTo>
                    <a:pt x="30982" y="199614"/>
                  </a:moveTo>
                  <a:cubicBezTo>
                    <a:pt x="30982" y="194058"/>
                    <a:pt x="-5795" y="135055"/>
                    <a:pt x="820" y="112301"/>
                  </a:cubicBezTo>
                  <a:cubicBezTo>
                    <a:pt x="7435" y="89547"/>
                    <a:pt x="50826" y="81081"/>
                    <a:pt x="70670" y="63089"/>
                  </a:cubicBezTo>
                  <a:cubicBezTo>
                    <a:pt x="90514" y="45097"/>
                    <a:pt x="106653" y="14141"/>
                    <a:pt x="119882" y="4351"/>
                  </a:cubicBezTo>
                  <a:cubicBezTo>
                    <a:pt x="133111" y="-5439"/>
                    <a:pt x="150045" y="4351"/>
                    <a:pt x="150045" y="4351"/>
                  </a:cubicBezTo>
                  <a:cubicBezTo>
                    <a:pt x="148722" y="4616"/>
                    <a:pt x="132053" y="-3851"/>
                    <a:pt x="111945" y="5939"/>
                  </a:cubicBezTo>
                  <a:cubicBezTo>
                    <a:pt x="91837" y="15729"/>
                    <a:pt x="47122" y="42981"/>
                    <a:pt x="29395" y="63089"/>
                  </a:cubicBezTo>
                  <a:cubicBezTo>
                    <a:pt x="11668" y="83197"/>
                    <a:pt x="10344" y="112831"/>
                    <a:pt x="5582" y="126589"/>
                  </a:cubicBezTo>
                  <a:cubicBezTo>
                    <a:pt x="820" y="140347"/>
                    <a:pt x="-1297" y="136908"/>
                    <a:pt x="820" y="145639"/>
                  </a:cubicBezTo>
                  <a:cubicBezTo>
                    <a:pt x="2937" y="154370"/>
                    <a:pt x="30982" y="205170"/>
                    <a:pt x="30982" y="19961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: 図形 801">
              <a:extLst>
                <a:ext uri="{FF2B5EF4-FFF2-40B4-BE49-F238E27FC236}">
                  <a16:creationId xmlns:a16="http://schemas.microsoft.com/office/drawing/2014/main" id="{890D1E08-2722-482D-95B0-6564D20783AA}"/>
                </a:ext>
              </a:extLst>
            </p:cNvPr>
            <p:cNvSpPr/>
            <p:nvPr/>
          </p:nvSpPr>
          <p:spPr>
            <a:xfrm>
              <a:off x="10745755" y="5087920"/>
              <a:ext cx="100385" cy="152548"/>
            </a:xfrm>
            <a:custGeom>
              <a:avLst/>
              <a:gdLst>
                <a:gd name="connsiteX0" fmla="*/ 100045 w 100385"/>
                <a:gd name="connsiteY0" fmla="*/ 18 h 152548"/>
                <a:gd name="connsiteX1" fmla="*/ 15908 w 100385"/>
                <a:gd name="connsiteY1" fmla="*/ 88918 h 152548"/>
                <a:gd name="connsiteX2" fmla="*/ 33 w 100385"/>
                <a:gd name="connsiteY2" fmla="*/ 152418 h 152548"/>
                <a:gd name="connsiteX3" fmla="*/ 12733 w 100385"/>
                <a:gd name="connsiteY3" fmla="*/ 104793 h 152548"/>
                <a:gd name="connsiteX4" fmla="*/ 44483 w 100385"/>
                <a:gd name="connsiteY4" fmla="*/ 80980 h 152548"/>
                <a:gd name="connsiteX5" fmla="*/ 100045 w 100385"/>
                <a:gd name="connsiteY5" fmla="*/ 18 h 15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85" h="152548">
                  <a:moveTo>
                    <a:pt x="100045" y="18"/>
                  </a:moveTo>
                  <a:cubicBezTo>
                    <a:pt x="95283" y="1341"/>
                    <a:pt x="32577" y="63518"/>
                    <a:pt x="15908" y="88918"/>
                  </a:cubicBezTo>
                  <a:cubicBezTo>
                    <a:pt x="-761" y="114318"/>
                    <a:pt x="562" y="149772"/>
                    <a:pt x="33" y="152418"/>
                  </a:cubicBezTo>
                  <a:cubicBezTo>
                    <a:pt x="-496" y="155064"/>
                    <a:pt x="5325" y="116699"/>
                    <a:pt x="12733" y="104793"/>
                  </a:cubicBezTo>
                  <a:cubicBezTo>
                    <a:pt x="20141" y="92887"/>
                    <a:pt x="30725" y="94738"/>
                    <a:pt x="44483" y="80980"/>
                  </a:cubicBezTo>
                  <a:cubicBezTo>
                    <a:pt x="58241" y="67222"/>
                    <a:pt x="104807" y="-1305"/>
                    <a:pt x="100045" y="1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フリーフォーム: 図形 802">
              <a:extLst>
                <a:ext uri="{FF2B5EF4-FFF2-40B4-BE49-F238E27FC236}">
                  <a16:creationId xmlns:a16="http://schemas.microsoft.com/office/drawing/2014/main" id="{1989DEC3-89F2-440D-9295-B8E65B6F118E}"/>
                </a:ext>
              </a:extLst>
            </p:cNvPr>
            <p:cNvSpPr/>
            <p:nvPr/>
          </p:nvSpPr>
          <p:spPr>
            <a:xfrm>
              <a:off x="10852135" y="4849769"/>
              <a:ext cx="217506" cy="238345"/>
            </a:xfrm>
            <a:custGeom>
              <a:avLst/>
              <a:gdLst>
                <a:gd name="connsiteX0" fmla="*/ 217503 w 217506"/>
                <a:gd name="connsiteY0" fmla="*/ 44 h 238345"/>
                <a:gd name="connsiteX1" fmla="*/ 127015 w 217506"/>
                <a:gd name="connsiteY1" fmla="*/ 49256 h 238345"/>
                <a:gd name="connsiteX2" fmla="*/ 80978 w 217506"/>
                <a:gd name="connsiteY2" fmla="*/ 112756 h 238345"/>
                <a:gd name="connsiteX3" fmla="*/ 42878 w 217506"/>
                <a:gd name="connsiteY3" fmla="*/ 173081 h 238345"/>
                <a:gd name="connsiteX4" fmla="*/ 15 w 217506"/>
                <a:gd name="connsiteY4" fmla="*/ 238169 h 238345"/>
                <a:gd name="connsiteX5" fmla="*/ 47640 w 217506"/>
                <a:gd name="connsiteY5" fmla="*/ 152444 h 238345"/>
                <a:gd name="connsiteX6" fmla="*/ 77803 w 217506"/>
                <a:gd name="connsiteY6" fmla="*/ 93706 h 238345"/>
                <a:gd name="connsiteX7" fmla="*/ 123840 w 217506"/>
                <a:gd name="connsiteY7" fmla="*/ 41319 h 238345"/>
                <a:gd name="connsiteX8" fmla="*/ 217503 w 217506"/>
                <a:gd name="connsiteY8" fmla="*/ 44 h 23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506" h="238345">
                  <a:moveTo>
                    <a:pt x="217503" y="44"/>
                  </a:moveTo>
                  <a:cubicBezTo>
                    <a:pt x="218032" y="1367"/>
                    <a:pt x="149769" y="30471"/>
                    <a:pt x="127015" y="49256"/>
                  </a:cubicBezTo>
                  <a:cubicBezTo>
                    <a:pt x="104261" y="68041"/>
                    <a:pt x="95001" y="92118"/>
                    <a:pt x="80978" y="112756"/>
                  </a:cubicBezTo>
                  <a:cubicBezTo>
                    <a:pt x="66955" y="133394"/>
                    <a:pt x="42878" y="173081"/>
                    <a:pt x="42878" y="173081"/>
                  </a:cubicBezTo>
                  <a:cubicBezTo>
                    <a:pt x="29384" y="193983"/>
                    <a:pt x="-779" y="241608"/>
                    <a:pt x="15" y="238169"/>
                  </a:cubicBezTo>
                  <a:cubicBezTo>
                    <a:pt x="809" y="234730"/>
                    <a:pt x="34675" y="176521"/>
                    <a:pt x="47640" y="152444"/>
                  </a:cubicBezTo>
                  <a:cubicBezTo>
                    <a:pt x="60605" y="128367"/>
                    <a:pt x="65103" y="112227"/>
                    <a:pt x="77803" y="93706"/>
                  </a:cubicBezTo>
                  <a:cubicBezTo>
                    <a:pt x="90503" y="75185"/>
                    <a:pt x="104790" y="55607"/>
                    <a:pt x="123840" y="41319"/>
                  </a:cubicBezTo>
                  <a:cubicBezTo>
                    <a:pt x="142890" y="27032"/>
                    <a:pt x="216974" y="-1279"/>
                    <a:pt x="217503" y="4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フリーフォーム: 図形 803">
              <a:extLst>
                <a:ext uri="{FF2B5EF4-FFF2-40B4-BE49-F238E27FC236}">
                  <a16:creationId xmlns:a16="http://schemas.microsoft.com/office/drawing/2014/main" id="{A0E348F4-5F7B-47EA-97F8-C26CF2720B16}"/>
                </a:ext>
              </a:extLst>
            </p:cNvPr>
            <p:cNvSpPr/>
            <p:nvPr/>
          </p:nvSpPr>
          <p:spPr>
            <a:xfrm>
              <a:off x="10848904" y="4858837"/>
              <a:ext cx="189152" cy="265701"/>
            </a:xfrm>
            <a:custGeom>
              <a:avLst/>
              <a:gdLst>
                <a:gd name="connsiteX0" fmla="*/ 188984 w 189152"/>
                <a:gd name="connsiteY0" fmla="*/ 501 h 265701"/>
                <a:gd name="connsiteX1" fmla="*/ 106434 w 189152"/>
                <a:gd name="connsiteY1" fmla="*/ 119563 h 265701"/>
                <a:gd name="connsiteX2" fmla="*/ 71 w 189152"/>
                <a:gd name="connsiteY2" fmla="*/ 265613 h 265701"/>
                <a:gd name="connsiteX3" fmla="*/ 90559 w 189152"/>
                <a:gd name="connsiteY3" fmla="*/ 140201 h 265701"/>
                <a:gd name="connsiteX4" fmla="*/ 127071 w 189152"/>
                <a:gd name="connsiteY4" fmla="*/ 78288 h 265701"/>
                <a:gd name="connsiteX5" fmla="*/ 188984 w 189152"/>
                <a:gd name="connsiteY5" fmla="*/ 501 h 26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152" h="265701">
                  <a:moveTo>
                    <a:pt x="188984" y="501"/>
                  </a:moveTo>
                  <a:cubicBezTo>
                    <a:pt x="185545" y="7380"/>
                    <a:pt x="137919" y="75378"/>
                    <a:pt x="106434" y="119563"/>
                  </a:cubicBezTo>
                  <a:cubicBezTo>
                    <a:pt x="74949" y="163748"/>
                    <a:pt x="2717" y="262173"/>
                    <a:pt x="71" y="265613"/>
                  </a:cubicBezTo>
                  <a:cubicBezTo>
                    <a:pt x="-2575" y="269053"/>
                    <a:pt x="69392" y="171422"/>
                    <a:pt x="90559" y="140201"/>
                  </a:cubicBezTo>
                  <a:cubicBezTo>
                    <a:pt x="111726" y="108980"/>
                    <a:pt x="111990" y="97074"/>
                    <a:pt x="127071" y="78288"/>
                  </a:cubicBezTo>
                  <a:cubicBezTo>
                    <a:pt x="142152" y="59502"/>
                    <a:pt x="192423" y="-6378"/>
                    <a:pt x="188984" y="50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: 図形 804">
              <a:extLst>
                <a:ext uri="{FF2B5EF4-FFF2-40B4-BE49-F238E27FC236}">
                  <a16:creationId xmlns:a16="http://schemas.microsoft.com/office/drawing/2014/main" id="{3EFA3DE9-AE21-423C-A809-36192D17B255}"/>
                </a:ext>
              </a:extLst>
            </p:cNvPr>
            <p:cNvSpPr/>
            <p:nvPr/>
          </p:nvSpPr>
          <p:spPr>
            <a:xfrm>
              <a:off x="11016242" y="4705274"/>
              <a:ext cx="294781" cy="139480"/>
            </a:xfrm>
            <a:custGeom>
              <a:avLst/>
              <a:gdLst>
                <a:gd name="connsiteX0" fmla="*/ 294696 w 294781"/>
                <a:gd name="connsiteY0" fmla="*/ 76 h 139480"/>
                <a:gd name="connsiteX1" fmla="*/ 161346 w 294781"/>
                <a:gd name="connsiteY1" fmla="*/ 71514 h 139480"/>
                <a:gd name="connsiteX2" fmla="*/ 81971 w 294781"/>
                <a:gd name="connsiteY2" fmla="*/ 119139 h 139480"/>
                <a:gd name="connsiteX3" fmla="*/ 1008 w 294781"/>
                <a:gd name="connsiteY3" fmla="*/ 138189 h 139480"/>
                <a:gd name="connsiteX4" fmla="*/ 140708 w 294781"/>
                <a:gd name="connsiteY4" fmla="*/ 85801 h 139480"/>
                <a:gd name="connsiteX5" fmla="*/ 294696 w 294781"/>
                <a:gd name="connsiteY5" fmla="*/ 76 h 13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781" h="139480">
                  <a:moveTo>
                    <a:pt x="294696" y="76"/>
                  </a:moveTo>
                  <a:cubicBezTo>
                    <a:pt x="298136" y="-2305"/>
                    <a:pt x="196800" y="51670"/>
                    <a:pt x="161346" y="71514"/>
                  </a:cubicBezTo>
                  <a:cubicBezTo>
                    <a:pt x="125892" y="91358"/>
                    <a:pt x="108694" y="108027"/>
                    <a:pt x="81971" y="119139"/>
                  </a:cubicBezTo>
                  <a:cubicBezTo>
                    <a:pt x="55248" y="130252"/>
                    <a:pt x="-8781" y="143745"/>
                    <a:pt x="1008" y="138189"/>
                  </a:cubicBezTo>
                  <a:cubicBezTo>
                    <a:pt x="10797" y="132633"/>
                    <a:pt x="140708" y="85801"/>
                    <a:pt x="140708" y="85801"/>
                  </a:cubicBezTo>
                  <a:cubicBezTo>
                    <a:pt x="185423" y="69926"/>
                    <a:pt x="291256" y="2457"/>
                    <a:pt x="294696" y="7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: 図形 805">
              <a:extLst>
                <a:ext uri="{FF2B5EF4-FFF2-40B4-BE49-F238E27FC236}">
                  <a16:creationId xmlns:a16="http://schemas.microsoft.com/office/drawing/2014/main" id="{FC541510-0FC9-4067-AC85-2D2FEBB95786}"/>
                </a:ext>
              </a:extLst>
            </p:cNvPr>
            <p:cNvSpPr/>
            <p:nvPr/>
          </p:nvSpPr>
          <p:spPr>
            <a:xfrm>
              <a:off x="11128356" y="4430011"/>
              <a:ext cx="327139" cy="392949"/>
            </a:xfrm>
            <a:custGeom>
              <a:avLst/>
              <a:gdLst>
                <a:gd name="connsiteX0" fmla="*/ 19 w 327139"/>
                <a:gd name="connsiteY0" fmla="*/ 392814 h 392949"/>
                <a:gd name="connsiteX1" fmla="*/ 100032 w 327139"/>
                <a:gd name="connsiteY1" fmla="*/ 267402 h 392949"/>
                <a:gd name="connsiteX2" fmla="*/ 138132 w 327139"/>
                <a:gd name="connsiteY2" fmla="*/ 194377 h 392949"/>
                <a:gd name="connsiteX3" fmla="*/ 201632 w 327139"/>
                <a:gd name="connsiteY3" fmla="*/ 145164 h 392949"/>
                <a:gd name="connsiteX4" fmla="*/ 244494 w 327139"/>
                <a:gd name="connsiteY4" fmla="*/ 102302 h 392949"/>
                <a:gd name="connsiteX5" fmla="*/ 273069 w 327139"/>
                <a:gd name="connsiteY5" fmla="*/ 43564 h 392949"/>
                <a:gd name="connsiteX6" fmla="*/ 327044 w 327139"/>
                <a:gd name="connsiteY6" fmla="*/ 702 h 392949"/>
                <a:gd name="connsiteX7" fmla="*/ 258782 w 327139"/>
                <a:gd name="connsiteY7" fmla="*/ 78489 h 392949"/>
                <a:gd name="connsiteX8" fmla="*/ 163532 w 327139"/>
                <a:gd name="connsiteY8" fmla="*/ 192789 h 392949"/>
                <a:gd name="connsiteX9" fmla="*/ 92094 w 327139"/>
                <a:gd name="connsiteY9" fmla="*/ 289627 h 392949"/>
                <a:gd name="connsiteX10" fmla="*/ 19 w 327139"/>
                <a:gd name="connsiteY10" fmla="*/ 392814 h 39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139" h="392949">
                  <a:moveTo>
                    <a:pt x="19" y="392814"/>
                  </a:moveTo>
                  <a:cubicBezTo>
                    <a:pt x="1342" y="389110"/>
                    <a:pt x="77013" y="300475"/>
                    <a:pt x="100032" y="267402"/>
                  </a:cubicBezTo>
                  <a:cubicBezTo>
                    <a:pt x="123051" y="234329"/>
                    <a:pt x="121199" y="214750"/>
                    <a:pt x="138132" y="194377"/>
                  </a:cubicBezTo>
                  <a:cubicBezTo>
                    <a:pt x="155065" y="174004"/>
                    <a:pt x="183905" y="160510"/>
                    <a:pt x="201632" y="145164"/>
                  </a:cubicBezTo>
                  <a:cubicBezTo>
                    <a:pt x="219359" y="129818"/>
                    <a:pt x="232588" y="119235"/>
                    <a:pt x="244494" y="102302"/>
                  </a:cubicBezTo>
                  <a:cubicBezTo>
                    <a:pt x="256400" y="85369"/>
                    <a:pt x="259311" y="60497"/>
                    <a:pt x="273069" y="43564"/>
                  </a:cubicBezTo>
                  <a:cubicBezTo>
                    <a:pt x="286827" y="26631"/>
                    <a:pt x="329425" y="-5119"/>
                    <a:pt x="327044" y="702"/>
                  </a:cubicBezTo>
                  <a:cubicBezTo>
                    <a:pt x="324663" y="6523"/>
                    <a:pt x="286034" y="46475"/>
                    <a:pt x="258782" y="78489"/>
                  </a:cubicBezTo>
                  <a:cubicBezTo>
                    <a:pt x="231530" y="110503"/>
                    <a:pt x="191313" y="157599"/>
                    <a:pt x="163532" y="192789"/>
                  </a:cubicBezTo>
                  <a:cubicBezTo>
                    <a:pt x="135751" y="227979"/>
                    <a:pt x="117494" y="256025"/>
                    <a:pt x="92094" y="289627"/>
                  </a:cubicBezTo>
                  <a:cubicBezTo>
                    <a:pt x="66694" y="323229"/>
                    <a:pt x="-1304" y="396518"/>
                    <a:pt x="19" y="39281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: 図形 806">
              <a:extLst>
                <a:ext uri="{FF2B5EF4-FFF2-40B4-BE49-F238E27FC236}">
                  <a16:creationId xmlns:a16="http://schemas.microsoft.com/office/drawing/2014/main" id="{7F09AE3F-DC3A-443F-8E98-10A4B98D55CC}"/>
                </a:ext>
              </a:extLst>
            </p:cNvPr>
            <p:cNvSpPr/>
            <p:nvPr/>
          </p:nvSpPr>
          <p:spPr>
            <a:xfrm>
              <a:off x="11025387" y="4414427"/>
              <a:ext cx="412551" cy="453031"/>
            </a:xfrm>
            <a:custGeom>
              <a:avLst/>
              <a:gdLst>
                <a:gd name="connsiteX0" fmla="*/ 412551 w 412551"/>
                <a:gd name="connsiteY0" fmla="*/ 411 h 453031"/>
                <a:gd name="connsiteX1" fmla="*/ 337938 w 412551"/>
                <a:gd name="connsiteY1" fmla="*/ 111536 h 453031"/>
                <a:gd name="connsiteX2" fmla="*/ 298251 w 412551"/>
                <a:gd name="connsiteY2" fmla="*/ 148048 h 453031"/>
                <a:gd name="connsiteX3" fmla="*/ 252213 w 412551"/>
                <a:gd name="connsiteY3" fmla="*/ 179798 h 453031"/>
                <a:gd name="connsiteX4" fmla="*/ 215701 w 412551"/>
                <a:gd name="connsiteY4" fmla="*/ 267111 h 453031"/>
                <a:gd name="connsiteX5" fmla="*/ 183951 w 412551"/>
                <a:gd name="connsiteY5" fmla="*/ 298861 h 453031"/>
                <a:gd name="connsiteX6" fmla="*/ 136326 w 412551"/>
                <a:gd name="connsiteY6" fmla="*/ 300448 h 453031"/>
                <a:gd name="connsiteX7" fmla="*/ 142676 w 412551"/>
                <a:gd name="connsiteY7" fmla="*/ 344898 h 453031"/>
                <a:gd name="connsiteX8" fmla="*/ 136326 w 412551"/>
                <a:gd name="connsiteY8" fmla="*/ 367123 h 453031"/>
                <a:gd name="connsiteX9" fmla="*/ 39488 w 412551"/>
                <a:gd name="connsiteY9" fmla="*/ 440148 h 453031"/>
                <a:gd name="connsiteX10" fmla="*/ 2976 w 412551"/>
                <a:gd name="connsiteY10" fmla="*/ 451261 h 453031"/>
                <a:gd name="connsiteX11" fmla="*/ 110926 w 412551"/>
                <a:gd name="connsiteY11" fmla="*/ 419511 h 453031"/>
                <a:gd name="connsiteX12" fmla="*/ 168076 w 412551"/>
                <a:gd name="connsiteY12" fmla="*/ 282986 h 453031"/>
                <a:gd name="connsiteX13" fmla="*/ 264913 w 412551"/>
                <a:gd name="connsiteY13" fmla="*/ 165511 h 453031"/>
                <a:gd name="connsiteX14" fmla="*/ 331588 w 412551"/>
                <a:gd name="connsiteY14" fmla="*/ 84548 h 453031"/>
                <a:gd name="connsiteX15" fmla="*/ 337938 w 412551"/>
                <a:gd name="connsiteY15" fmla="*/ 73436 h 453031"/>
                <a:gd name="connsiteX16" fmla="*/ 412551 w 412551"/>
                <a:gd name="connsiteY16" fmla="*/ 411 h 45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551" h="453031">
                  <a:moveTo>
                    <a:pt x="412551" y="411"/>
                  </a:moveTo>
                  <a:cubicBezTo>
                    <a:pt x="412551" y="6761"/>
                    <a:pt x="356988" y="86930"/>
                    <a:pt x="337938" y="111536"/>
                  </a:cubicBezTo>
                  <a:cubicBezTo>
                    <a:pt x="318888" y="136142"/>
                    <a:pt x="312539" y="136671"/>
                    <a:pt x="298251" y="148048"/>
                  </a:cubicBezTo>
                  <a:cubicBezTo>
                    <a:pt x="283963" y="159425"/>
                    <a:pt x="265971" y="159954"/>
                    <a:pt x="252213" y="179798"/>
                  </a:cubicBezTo>
                  <a:cubicBezTo>
                    <a:pt x="238455" y="199642"/>
                    <a:pt x="227078" y="247267"/>
                    <a:pt x="215701" y="267111"/>
                  </a:cubicBezTo>
                  <a:cubicBezTo>
                    <a:pt x="204324" y="286955"/>
                    <a:pt x="197180" y="293305"/>
                    <a:pt x="183951" y="298861"/>
                  </a:cubicBezTo>
                  <a:cubicBezTo>
                    <a:pt x="170722" y="304417"/>
                    <a:pt x="143205" y="292775"/>
                    <a:pt x="136326" y="300448"/>
                  </a:cubicBezTo>
                  <a:cubicBezTo>
                    <a:pt x="129447" y="308121"/>
                    <a:pt x="142676" y="333786"/>
                    <a:pt x="142676" y="344898"/>
                  </a:cubicBezTo>
                  <a:cubicBezTo>
                    <a:pt x="142676" y="356010"/>
                    <a:pt x="153524" y="351248"/>
                    <a:pt x="136326" y="367123"/>
                  </a:cubicBezTo>
                  <a:cubicBezTo>
                    <a:pt x="119128" y="382998"/>
                    <a:pt x="61713" y="426125"/>
                    <a:pt x="39488" y="440148"/>
                  </a:cubicBezTo>
                  <a:cubicBezTo>
                    <a:pt x="17263" y="454171"/>
                    <a:pt x="-8930" y="454700"/>
                    <a:pt x="2976" y="451261"/>
                  </a:cubicBezTo>
                  <a:cubicBezTo>
                    <a:pt x="14882" y="447822"/>
                    <a:pt x="83409" y="447557"/>
                    <a:pt x="110926" y="419511"/>
                  </a:cubicBezTo>
                  <a:cubicBezTo>
                    <a:pt x="138443" y="391465"/>
                    <a:pt x="142412" y="325319"/>
                    <a:pt x="168076" y="282986"/>
                  </a:cubicBezTo>
                  <a:cubicBezTo>
                    <a:pt x="193740" y="240653"/>
                    <a:pt x="237661" y="198584"/>
                    <a:pt x="264913" y="165511"/>
                  </a:cubicBezTo>
                  <a:cubicBezTo>
                    <a:pt x="292165" y="132438"/>
                    <a:pt x="319417" y="99894"/>
                    <a:pt x="331588" y="84548"/>
                  </a:cubicBezTo>
                  <a:cubicBezTo>
                    <a:pt x="343759" y="69202"/>
                    <a:pt x="328677" y="83755"/>
                    <a:pt x="337938" y="73436"/>
                  </a:cubicBezTo>
                  <a:cubicBezTo>
                    <a:pt x="347198" y="63117"/>
                    <a:pt x="412551" y="-5939"/>
                    <a:pt x="412551" y="41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: 図形 807">
              <a:extLst>
                <a:ext uri="{FF2B5EF4-FFF2-40B4-BE49-F238E27FC236}">
                  <a16:creationId xmlns:a16="http://schemas.microsoft.com/office/drawing/2014/main" id="{DA0C6BEA-6487-46DC-BF83-4E01FCF91EB9}"/>
                </a:ext>
              </a:extLst>
            </p:cNvPr>
            <p:cNvSpPr/>
            <p:nvPr/>
          </p:nvSpPr>
          <p:spPr>
            <a:xfrm>
              <a:off x="11433127" y="4403517"/>
              <a:ext cx="236734" cy="101250"/>
            </a:xfrm>
            <a:custGeom>
              <a:avLst/>
              <a:gdLst>
                <a:gd name="connsiteX0" fmla="*/ 48 w 236734"/>
                <a:gd name="connsiteY0" fmla="*/ 17671 h 101250"/>
                <a:gd name="connsiteX1" fmla="*/ 149273 w 236734"/>
                <a:gd name="connsiteY1" fmla="*/ 20846 h 101250"/>
                <a:gd name="connsiteX2" fmla="*/ 184198 w 236734"/>
                <a:gd name="connsiteY2" fmla="*/ 57358 h 101250"/>
                <a:gd name="connsiteX3" fmla="*/ 236586 w 236734"/>
                <a:gd name="connsiteY3" fmla="*/ 100221 h 101250"/>
                <a:gd name="connsiteX4" fmla="*/ 166736 w 236734"/>
                <a:gd name="connsiteY4" fmla="*/ 11321 h 101250"/>
                <a:gd name="connsiteX5" fmla="*/ 133398 w 236734"/>
                <a:gd name="connsiteY5" fmla="*/ 208 h 101250"/>
                <a:gd name="connsiteX6" fmla="*/ 48 w 236734"/>
                <a:gd name="connsiteY6" fmla="*/ 17671 h 10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734" h="101250">
                  <a:moveTo>
                    <a:pt x="48" y="17671"/>
                  </a:moveTo>
                  <a:cubicBezTo>
                    <a:pt x="2694" y="21111"/>
                    <a:pt x="118581" y="14232"/>
                    <a:pt x="149273" y="20846"/>
                  </a:cubicBezTo>
                  <a:cubicBezTo>
                    <a:pt x="179965" y="27460"/>
                    <a:pt x="169646" y="44129"/>
                    <a:pt x="184198" y="57358"/>
                  </a:cubicBezTo>
                  <a:cubicBezTo>
                    <a:pt x="198750" y="70587"/>
                    <a:pt x="239496" y="107894"/>
                    <a:pt x="236586" y="100221"/>
                  </a:cubicBezTo>
                  <a:cubicBezTo>
                    <a:pt x="233676" y="92548"/>
                    <a:pt x="183934" y="27990"/>
                    <a:pt x="166736" y="11321"/>
                  </a:cubicBezTo>
                  <a:cubicBezTo>
                    <a:pt x="149538" y="-5348"/>
                    <a:pt x="162238" y="1796"/>
                    <a:pt x="133398" y="208"/>
                  </a:cubicBezTo>
                  <a:cubicBezTo>
                    <a:pt x="104558" y="-1380"/>
                    <a:pt x="-2598" y="14231"/>
                    <a:pt x="48" y="1767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: 図形 808">
              <a:extLst>
                <a:ext uri="{FF2B5EF4-FFF2-40B4-BE49-F238E27FC236}">
                  <a16:creationId xmlns:a16="http://schemas.microsoft.com/office/drawing/2014/main" id="{B2E34E23-AC71-4449-92AF-60BDBF04A947}"/>
                </a:ext>
              </a:extLst>
            </p:cNvPr>
            <p:cNvSpPr/>
            <p:nvPr/>
          </p:nvSpPr>
          <p:spPr>
            <a:xfrm>
              <a:off x="11458575" y="4437810"/>
              <a:ext cx="209732" cy="559658"/>
            </a:xfrm>
            <a:custGeom>
              <a:avLst/>
              <a:gdLst>
                <a:gd name="connsiteX0" fmla="*/ 209550 w 209732"/>
                <a:gd name="connsiteY0" fmla="*/ 132603 h 559658"/>
                <a:gd name="connsiteX1" fmla="*/ 142875 w 209732"/>
                <a:gd name="connsiteY1" fmla="*/ 16715 h 559658"/>
                <a:gd name="connsiteX2" fmla="*/ 109538 w 209732"/>
                <a:gd name="connsiteY2" fmla="*/ 31003 h 559658"/>
                <a:gd name="connsiteX3" fmla="*/ 85725 w 209732"/>
                <a:gd name="connsiteY3" fmla="*/ 100853 h 559658"/>
                <a:gd name="connsiteX4" fmla="*/ 80963 w 209732"/>
                <a:gd name="connsiteY4" fmla="*/ 191340 h 559658"/>
                <a:gd name="connsiteX5" fmla="*/ 38100 w 209732"/>
                <a:gd name="connsiteY5" fmla="*/ 331040 h 559658"/>
                <a:gd name="connsiteX6" fmla="*/ 22225 w 209732"/>
                <a:gd name="connsiteY6" fmla="*/ 438990 h 559658"/>
                <a:gd name="connsiteX7" fmla="*/ 0 w 209732"/>
                <a:gd name="connsiteY7" fmla="*/ 559640 h 559658"/>
                <a:gd name="connsiteX8" fmla="*/ 22225 w 209732"/>
                <a:gd name="connsiteY8" fmla="*/ 445340 h 559658"/>
                <a:gd name="connsiteX9" fmla="*/ 63500 w 209732"/>
                <a:gd name="connsiteY9" fmla="*/ 138953 h 559658"/>
                <a:gd name="connsiteX10" fmla="*/ 104775 w 209732"/>
                <a:gd name="connsiteY10" fmla="*/ 38940 h 559658"/>
                <a:gd name="connsiteX11" fmla="*/ 120650 w 209732"/>
                <a:gd name="connsiteY11" fmla="*/ 4015 h 559658"/>
                <a:gd name="connsiteX12" fmla="*/ 209550 w 209732"/>
                <a:gd name="connsiteY12" fmla="*/ 132603 h 55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732" h="559658">
                  <a:moveTo>
                    <a:pt x="209550" y="132603"/>
                  </a:moveTo>
                  <a:cubicBezTo>
                    <a:pt x="213254" y="134720"/>
                    <a:pt x="159544" y="33648"/>
                    <a:pt x="142875" y="16715"/>
                  </a:cubicBezTo>
                  <a:cubicBezTo>
                    <a:pt x="126206" y="-218"/>
                    <a:pt x="119063" y="16980"/>
                    <a:pt x="109538" y="31003"/>
                  </a:cubicBezTo>
                  <a:cubicBezTo>
                    <a:pt x="100013" y="45026"/>
                    <a:pt x="90487" y="74130"/>
                    <a:pt x="85725" y="100853"/>
                  </a:cubicBezTo>
                  <a:cubicBezTo>
                    <a:pt x="80963" y="127576"/>
                    <a:pt x="88900" y="152976"/>
                    <a:pt x="80963" y="191340"/>
                  </a:cubicBezTo>
                  <a:cubicBezTo>
                    <a:pt x="73026" y="229704"/>
                    <a:pt x="47890" y="289765"/>
                    <a:pt x="38100" y="331040"/>
                  </a:cubicBezTo>
                  <a:cubicBezTo>
                    <a:pt x="28310" y="372315"/>
                    <a:pt x="28575" y="400890"/>
                    <a:pt x="22225" y="438990"/>
                  </a:cubicBezTo>
                  <a:cubicBezTo>
                    <a:pt x="15875" y="477090"/>
                    <a:pt x="0" y="558582"/>
                    <a:pt x="0" y="559640"/>
                  </a:cubicBezTo>
                  <a:cubicBezTo>
                    <a:pt x="0" y="560698"/>
                    <a:pt x="11642" y="515455"/>
                    <a:pt x="22225" y="445340"/>
                  </a:cubicBezTo>
                  <a:cubicBezTo>
                    <a:pt x="32808" y="375226"/>
                    <a:pt x="49742" y="206686"/>
                    <a:pt x="63500" y="138953"/>
                  </a:cubicBezTo>
                  <a:cubicBezTo>
                    <a:pt x="77258" y="71220"/>
                    <a:pt x="95250" y="61430"/>
                    <a:pt x="104775" y="38940"/>
                  </a:cubicBezTo>
                  <a:cubicBezTo>
                    <a:pt x="114300" y="16450"/>
                    <a:pt x="106098" y="-10272"/>
                    <a:pt x="120650" y="4015"/>
                  </a:cubicBezTo>
                  <a:cubicBezTo>
                    <a:pt x="135202" y="18302"/>
                    <a:pt x="205846" y="130486"/>
                    <a:pt x="209550" y="13260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: 図形 809">
              <a:extLst>
                <a:ext uri="{FF2B5EF4-FFF2-40B4-BE49-F238E27FC236}">
                  <a16:creationId xmlns:a16="http://schemas.microsoft.com/office/drawing/2014/main" id="{B6A318EC-8C73-41F9-BDBB-49A918504B56}"/>
                </a:ext>
              </a:extLst>
            </p:cNvPr>
            <p:cNvSpPr/>
            <p:nvPr/>
          </p:nvSpPr>
          <p:spPr>
            <a:xfrm>
              <a:off x="11336024" y="4533468"/>
              <a:ext cx="136891" cy="302085"/>
            </a:xfrm>
            <a:custGeom>
              <a:avLst/>
              <a:gdLst>
                <a:gd name="connsiteX0" fmla="*/ 44764 w 136891"/>
                <a:gd name="connsiteY0" fmla="*/ 6782 h 302085"/>
                <a:gd name="connsiteX1" fmla="*/ 22539 w 136891"/>
                <a:gd name="connsiteY1" fmla="*/ 60757 h 302085"/>
                <a:gd name="connsiteX2" fmla="*/ 13014 w 136891"/>
                <a:gd name="connsiteY2" fmla="*/ 209982 h 302085"/>
                <a:gd name="connsiteX3" fmla="*/ 57464 w 136891"/>
                <a:gd name="connsiteY3" fmla="*/ 265545 h 302085"/>
                <a:gd name="connsiteX4" fmla="*/ 136839 w 136891"/>
                <a:gd name="connsiteY4" fmla="*/ 302057 h 302085"/>
                <a:gd name="connsiteX5" fmla="*/ 68576 w 136891"/>
                <a:gd name="connsiteY5" fmla="*/ 270307 h 302085"/>
                <a:gd name="connsiteX6" fmla="*/ 314 w 136891"/>
                <a:gd name="connsiteY6" fmla="*/ 203632 h 302085"/>
                <a:gd name="connsiteX7" fmla="*/ 44764 w 136891"/>
                <a:gd name="connsiteY7" fmla="*/ 6782 h 30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91" h="302085">
                  <a:moveTo>
                    <a:pt x="44764" y="6782"/>
                  </a:moveTo>
                  <a:cubicBezTo>
                    <a:pt x="48468" y="-17031"/>
                    <a:pt x="27831" y="26890"/>
                    <a:pt x="22539" y="60757"/>
                  </a:cubicBezTo>
                  <a:cubicBezTo>
                    <a:pt x="17247" y="94624"/>
                    <a:pt x="7193" y="175851"/>
                    <a:pt x="13014" y="209982"/>
                  </a:cubicBezTo>
                  <a:cubicBezTo>
                    <a:pt x="18835" y="244113"/>
                    <a:pt x="36827" y="250199"/>
                    <a:pt x="57464" y="265545"/>
                  </a:cubicBezTo>
                  <a:cubicBezTo>
                    <a:pt x="78101" y="280891"/>
                    <a:pt x="134987" y="301263"/>
                    <a:pt x="136839" y="302057"/>
                  </a:cubicBezTo>
                  <a:cubicBezTo>
                    <a:pt x="138691" y="302851"/>
                    <a:pt x="91330" y="286711"/>
                    <a:pt x="68576" y="270307"/>
                  </a:cubicBezTo>
                  <a:cubicBezTo>
                    <a:pt x="45822" y="253903"/>
                    <a:pt x="4812" y="247553"/>
                    <a:pt x="314" y="203632"/>
                  </a:cubicBezTo>
                  <a:cubicBezTo>
                    <a:pt x="-4184" y="159711"/>
                    <a:pt x="41060" y="30595"/>
                    <a:pt x="44764" y="678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: 図形 810">
              <a:extLst>
                <a:ext uri="{FF2B5EF4-FFF2-40B4-BE49-F238E27FC236}">
                  <a16:creationId xmlns:a16="http://schemas.microsoft.com/office/drawing/2014/main" id="{B3C57E75-642B-4E08-9023-94A882FE2367}"/>
                </a:ext>
              </a:extLst>
            </p:cNvPr>
            <p:cNvSpPr/>
            <p:nvPr/>
          </p:nvSpPr>
          <p:spPr>
            <a:xfrm>
              <a:off x="11170705" y="4548559"/>
              <a:ext cx="170184" cy="687258"/>
            </a:xfrm>
            <a:custGeom>
              <a:avLst/>
              <a:gdLst>
                <a:gd name="connsiteX0" fmla="*/ 164045 w 170184"/>
                <a:gd name="connsiteY0" fmla="*/ 26616 h 687258"/>
                <a:gd name="connsiteX1" fmla="*/ 148170 w 170184"/>
                <a:gd name="connsiteY1" fmla="*/ 74241 h 687258"/>
                <a:gd name="connsiteX2" fmla="*/ 64033 w 170184"/>
                <a:gd name="connsiteY2" fmla="*/ 485404 h 687258"/>
                <a:gd name="connsiteX3" fmla="*/ 119595 w 170184"/>
                <a:gd name="connsiteY3" fmla="*/ 223466 h 687258"/>
                <a:gd name="connsiteX4" fmla="*/ 533 w 170184"/>
                <a:gd name="connsiteY4" fmla="*/ 687016 h 687258"/>
                <a:gd name="connsiteX5" fmla="*/ 75145 w 170184"/>
                <a:gd name="connsiteY5" fmla="*/ 288554 h 687258"/>
                <a:gd name="connsiteX6" fmla="*/ 60858 w 170184"/>
                <a:gd name="connsiteY6" fmla="*/ 367929 h 687258"/>
                <a:gd name="connsiteX7" fmla="*/ 164045 w 170184"/>
                <a:gd name="connsiteY7" fmla="*/ 26616 h 68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4" h="687258">
                  <a:moveTo>
                    <a:pt x="164045" y="26616"/>
                  </a:moveTo>
                  <a:cubicBezTo>
                    <a:pt x="178597" y="-22332"/>
                    <a:pt x="164839" y="-2224"/>
                    <a:pt x="148170" y="74241"/>
                  </a:cubicBezTo>
                  <a:cubicBezTo>
                    <a:pt x="131501" y="150706"/>
                    <a:pt x="68795" y="460533"/>
                    <a:pt x="64033" y="485404"/>
                  </a:cubicBezTo>
                  <a:cubicBezTo>
                    <a:pt x="59271" y="510275"/>
                    <a:pt x="130178" y="189864"/>
                    <a:pt x="119595" y="223466"/>
                  </a:cubicBezTo>
                  <a:cubicBezTo>
                    <a:pt x="109012" y="257068"/>
                    <a:pt x="7941" y="676168"/>
                    <a:pt x="533" y="687016"/>
                  </a:cubicBezTo>
                  <a:cubicBezTo>
                    <a:pt x="-6875" y="697864"/>
                    <a:pt x="65091" y="341735"/>
                    <a:pt x="75145" y="288554"/>
                  </a:cubicBezTo>
                  <a:cubicBezTo>
                    <a:pt x="85199" y="235373"/>
                    <a:pt x="47629" y="409998"/>
                    <a:pt x="60858" y="367929"/>
                  </a:cubicBezTo>
                  <a:cubicBezTo>
                    <a:pt x="74087" y="325860"/>
                    <a:pt x="149493" y="75564"/>
                    <a:pt x="164045" y="2661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: 図形 811">
              <a:extLst>
                <a:ext uri="{FF2B5EF4-FFF2-40B4-BE49-F238E27FC236}">
                  <a16:creationId xmlns:a16="http://schemas.microsoft.com/office/drawing/2014/main" id="{EC40A090-3740-4C73-A0BD-0B75E67C5D84}"/>
                </a:ext>
              </a:extLst>
            </p:cNvPr>
            <p:cNvSpPr/>
            <p:nvPr/>
          </p:nvSpPr>
          <p:spPr>
            <a:xfrm>
              <a:off x="10817198" y="5117942"/>
              <a:ext cx="72132" cy="382298"/>
            </a:xfrm>
            <a:custGeom>
              <a:avLst/>
              <a:gdLst>
                <a:gd name="connsiteX0" fmla="*/ 27 w 72132"/>
                <a:gd name="connsiteY0" fmla="*/ 41433 h 382298"/>
                <a:gd name="connsiteX1" fmla="*/ 42890 w 72132"/>
                <a:gd name="connsiteY1" fmla="*/ 154146 h 382298"/>
                <a:gd name="connsiteX2" fmla="*/ 69877 w 72132"/>
                <a:gd name="connsiteY2" fmla="*/ 297021 h 382298"/>
                <a:gd name="connsiteX3" fmla="*/ 69877 w 72132"/>
                <a:gd name="connsiteY3" fmla="*/ 379571 h 382298"/>
                <a:gd name="connsiteX4" fmla="*/ 63527 w 72132"/>
                <a:gd name="connsiteY4" fmla="*/ 198596 h 382298"/>
                <a:gd name="connsiteX5" fmla="*/ 63527 w 72132"/>
                <a:gd name="connsiteY5" fmla="*/ 81121 h 382298"/>
                <a:gd name="connsiteX6" fmla="*/ 65115 w 72132"/>
                <a:gd name="connsiteY6" fmla="*/ 158 h 382298"/>
                <a:gd name="connsiteX7" fmla="*/ 52415 w 72132"/>
                <a:gd name="connsiteY7" fmla="*/ 65246 h 382298"/>
                <a:gd name="connsiteX8" fmla="*/ 68290 w 72132"/>
                <a:gd name="connsiteY8" fmla="*/ 220821 h 382298"/>
                <a:gd name="connsiteX9" fmla="*/ 36540 w 72132"/>
                <a:gd name="connsiteY9" fmla="*/ 125571 h 382298"/>
                <a:gd name="connsiteX10" fmla="*/ 27 w 72132"/>
                <a:gd name="connsiteY10" fmla="*/ 41433 h 3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132" h="382298">
                  <a:moveTo>
                    <a:pt x="27" y="41433"/>
                  </a:moveTo>
                  <a:cubicBezTo>
                    <a:pt x="1085" y="46195"/>
                    <a:pt x="31248" y="111548"/>
                    <a:pt x="42890" y="154146"/>
                  </a:cubicBezTo>
                  <a:cubicBezTo>
                    <a:pt x="54532" y="196744"/>
                    <a:pt x="65379" y="259450"/>
                    <a:pt x="69877" y="297021"/>
                  </a:cubicBezTo>
                  <a:cubicBezTo>
                    <a:pt x="74375" y="334592"/>
                    <a:pt x="70935" y="395975"/>
                    <a:pt x="69877" y="379571"/>
                  </a:cubicBezTo>
                  <a:cubicBezTo>
                    <a:pt x="68819" y="363167"/>
                    <a:pt x="64585" y="248338"/>
                    <a:pt x="63527" y="198596"/>
                  </a:cubicBezTo>
                  <a:cubicBezTo>
                    <a:pt x="62469" y="148854"/>
                    <a:pt x="63262" y="114194"/>
                    <a:pt x="63527" y="81121"/>
                  </a:cubicBezTo>
                  <a:cubicBezTo>
                    <a:pt x="63792" y="48048"/>
                    <a:pt x="66967" y="2804"/>
                    <a:pt x="65115" y="158"/>
                  </a:cubicBezTo>
                  <a:cubicBezTo>
                    <a:pt x="63263" y="-2488"/>
                    <a:pt x="51886" y="28469"/>
                    <a:pt x="52415" y="65246"/>
                  </a:cubicBezTo>
                  <a:cubicBezTo>
                    <a:pt x="52944" y="102023"/>
                    <a:pt x="70936" y="210767"/>
                    <a:pt x="68290" y="220821"/>
                  </a:cubicBezTo>
                  <a:cubicBezTo>
                    <a:pt x="65644" y="230875"/>
                    <a:pt x="43948" y="149913"/>
                    <a:pt x="36540" y="125571"/>
                  </a:cubicBezTo>
                  <a:cubicBezTo>
                    <a:pt x="29132" y="101229"/>
                    <a:pt x="-1031" y="36671"/>
                    <a:pt x="27" y="4143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: 図形 812">
              <a:extLst>
                <a:ext uri="{FF2B5EF4-FFF2-40B4-BE49-F238E27FC236}">
                  <a16:creationId xmlns:a16="http://schemas.microsoft.com/office/drawing/2014/main" id="{BA6C181F-BCBB-4EFB-AB21-7AA107B3B04D}"/>
                </a:ext>
              </a:extLst>
            </p:cNvPr>
            <p:cNvSpPr/>
            <p:nvPr/>
          </p:nvSpPr>
          <p:spPr>
            <a:xfrm>
              <a:off x="10788060" y="5482911"/>
              <a:ext cx="87340" cy="525203"/>
            </a:xfrm>
            <a:custGeom>
              <a:avLst/>
              <a:gdLst>
                <a:gd name="connsiteX0" fmla="*/ 86315 w 87340"/>
                <a:gd name="connsiteY0" fmla="*/ 314 h 525203"/>
                <a:gd name="connsiteX1" fmla="*/ 41865 w 87340"/>
                <a:gd name="connsiteY1" fmla="*/ 190814 h 525203"/>
                <a:gd name="connsiteX2" fmla="*/ 11703 w 87340"/>
                <a:gd name="connsiteY2" fmla="*/ 271777 h 525203"/>
                <a:gd name="connsiteX3" fmla="*/ 2178 w 87340"/>
                <a:gd name="connsiteY3" fmla="*/ 314639 h 525203"/>
                <a:gd name="connsiteX4" fmla="*/ 590 w 87340"/>
                <a:gd name="connsiteY4" fmla="*/ 363852 h 525203"/>
                <a:gd name="connsiteX5" fmla="*/ 10115 w 87340"/>
                <a:gd name="connsiteY5" fmla="*/ 484502 h 525203"/>
                <a:gd name="connsiteX6" fmla="*/ 32340 w 87340"/>
                <a:gd name="connsiteY6" fmla="*/ 522602 h 525203"/>
                <a:gd name="connsiteX7" fmla="*/ 21228 w 87340"/>
                <a:gd name="connsiteY7" fmla="*/ 422589 h 525203"/>
                <a:gd name="connsiteX8" fmla="*/ 22815 w 87340"/>
                <a:gd name="connsiteY8" fmla="*/ 316227 h 525203"/>
                <a:gd name="connsiteX9" fmla="*/ 38690 w 87340"/>
                <a:gd name="connsiteY9" fmla="*/ 516252 h 525203"/>
                <a:gd name="connsiteX10" fmla="*/ 27578 w 87340"/>
                <a:gd name="connsiteY10" fmla="*/ 355914 h 525203"/>
                <a:gd name="connsiteX11" fmla="*/ 19640 w 87340"/>
                <a:gd name="connsiteY11" fmla="*/ 254314 h 525203"/>
                <a:gd name="connsiteX12" fmla="*/ 68853 w 87340"/>
                <a:gd name="connsiteY12" fmla="*/ 147952 h 525203"/>
                <a:gd name="connsiteX13" fmla="*/ 86315 w 87340"/>
                <a:gd name="connsiteY13" fmla="*/ 314 h 52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340" h="525203">
                  <a:moveTo>
                    <a:pt x="86315" y="314"/>
                  </a:moveTo>
                  <a:cubicBezTo>
                    <a:pt x="81817" y="7458"/>
                    <a:pt x="54300" y="145570"/>
                    <a:pt x="41865" y="190814"/>
                  </a:cubicBezTo>
                  <a:cubicBezTo>
                    <a:pt x="29430" y="236058"/>
                    <a:pt x="18317" y="251140"/>
                    <a:pt x="11703" y="271777"/>
                  </a:cubicBezTo>
                  <a:cubicBezTo>
                    <a:pt x="5088" y="292415"/>
                    <a:pt x="4030" y="299293"/>
                    <a:pt x="2178" y="314639"/>
                  </a:cubicBezTo>
                  <a:cubicBezTo>
                    <a:pt x="326" y="329985"/>
                    <a:pt x="-733" y="335542"/>
                    <a:pt x="590" y="363852"/>
                  </a:cubicBezTo>
                  <a:cubicBezTo>
                    <a:pt x="1913" y="392162"/>
                    <a:pt x="4823" y="458044"/>
                    <a:pt x="10115" y="484502"/>
                  </a:cubicBezTo>
                  <a:cubicBezTo>
                    <a:pt x="15407" y="510960"/>
                    <a:pt x="30488" y="532921"/>
                    <a:pt x="32340" y="522602"/>
                  </a:cubicBezTo>
                  <a:cubicBezTo>
                    <a:pt x="34192" y="512283"/>
                    <a:pt x="22815" y="456985"/>
                    <a:pt x="21228" y="422589"/>
                  </a:cubicBezTo>
                  <a:cubicBezTo>
                    <a:pt x="19640" y="388193"/>
                    <a:pt x="19905" y="300616"/>
                    <a:pt x="22815" y="316227"/>
                  </a:cubicBezTo>
                  <a:cubicBezTo>
                    <a:pt x="25725" y="331838"/>
                    <a:pt x="37896" y="509637"/>
                    <a:pt x="38690" y="516252"/>
                  </a:cubicBezTo>
                  <a:cubicBezTo>
                    <a:pt x="39484" y="522867"/>
                    <a:pt x="30753" y="399570"/>
                    <a:pt x="27578" y="355914"/>
                  </a:cubicBezTo>
                  <a:cubicBezTo>
                    <a:pt x="24403" y="312258"/>
                    <a:pt x="12761" y="288974"/>
                    <a:pt x="19640" y="254314"/>
                  </a:cubicBezTo>
                  <a:cubicBezTo>
                    <a:pt x="26519" y="219654"/>
                    <a:pt x="58005" y="186052"/>
                    <a:pt x="68853" y="147952"/>
                  </a:cubicBezTo>
                  <a:cubicBezTo>
                    <a:pt x="79701" y="109852"/>
                    <a:pt x="90813" y="-6830"/>
                    <a:pt x="86315" y="31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: 図形 813">
              <a:extLst>
                <a:ext uri="{FF2B5EF4-FFF2-40B4-BE49-F238E27FC236}">
                  <a16:creationId xmlns:a16="http://schemas.microsoft.com/office/drawing/2014/main" id="{6104FEE6-9A83-43EC-A51E-84B3F737C65D}"/>
                </a:ext>
              </a:extLst>
            </p:cNvPr>
            <p:cNvSpPr/>
            <p:nvPr/>
          </p:nvSpPr>
          <p:spPr>
            <a:xfrm>
              <a:off x="10620373" y="5709001"/>
              <a:ext cx="233316" cy="266471"/>
            </a:xfrm>
            <a:custGeom>
              <a:avLst/>
              <a:gdLst>
                <a:gd name="connsiteX0" fmla="*/ 177802 w 233316"/>
                <a:gd name="connsiteY0" fmla="*/ 1237 h 266471"/>
                <a:gd name="connsiteX1" fmla="*/ 120652 w 233316"/>
                <a:gd name="connsiteY1" fmla="*/ 153637 h 266471"/>
                <a:gd name="connsiteX2" fmla="*/ 139702 w 233316"/>
                <a:gd name="connsiteY2" fmla="*/ 242537 h 266471"/>
                <a:gd name="connsiteX3" fmla="*/ 120652 w 233316"/>
                <a:gd name="connsiteY3" fmla="*/ 236187 h 266471"/>
                <a:gd name="connsiteX4" fmla="*/ 2 w 233316"/>
                <a:gd name="connsiteY4" fmla="*/ 223487 h 266471"/>
                <a:gd name="connsiteX5" fmla="*/ 117477 w 233316"/>
                <a:gd name="connsiteY5" fmla="*/ 239362 h 266471"/>
                <a:gd name="connsiteX6" fmla="*/ 222252 w 233316"/>
                <a:gd name="connsiteY6" fmla="*/ 266349 h 266471"/>
                <a:gd name="connsiteX7" fmla="*/ 228602 w 233316"/>
                <a:gd name="connsiteY7" fmla="*/ 248887 h 266471"/>
                <a:gd name="connsiteX8" fmla="*/ 207965 w 233316"/>
                <a:gd name="connsiteY8" fmla="*/ 237774 h 266471"/>
                <a:gd name="connsiteX9" fmla="*/ 147640 w 233316"/>
                <a:gd name="connsiteY9" fmla="*/ 237774 h 266471"/>
                <a:gd name="connsiteX10" fmla="*/ 107952 w 233316"/>
                <a:gd name="connsiteY10" fmla="*/ 202849 h 266471"/>
                <a:gd name="connsiteX11" fmla="*/ 120652 w 233316"/>
                <a:gd name="connsiteY11" fmla="*/ 101249 h 266471"/>
                <a:gd name="connsiteX12" fmla="*/ 114302 w 233316"/>
                <a:gd name="connsiteY12" fmla="*/ 106012 h 266471"/>
                <a:gd name="connsiteX13" fmla="*/ 128590 w 233316"/>
                <a:gd name="connsiteY13" fmla="*/ 110774 h 266471"/>
                <a:gd name="connsiteX14" fmla="*/ 160340 w 233316"/>
                <a:gd name="connsiteY14" fmla="*/ 82199 h 266471"/>
                <a:gd name="connsiteX15" fmla="*/ 177802 w 233316"/>
                <a:gd name="connsiteY15" fmla="*/ 1237 h 26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316" h="266471">
                  <a:moveTo>
                    <a:pt x="177802" y="1237"/>
                  </a:moveTo>
                  <a:cubicBezTo>
                    <a:pt x="171187" y="13143"/>
                    <a:pt x="127002" y="113420"/>
                    <a:pt x="120652" y="153637"/>
                  </a:cubicBezTo>
                  <a:cubicBezTo>
                    <a:pt x="114302" y="193854"/>
                    <a:pt x="139702" y="228779"/>
                    <a:pt x="139702" y="242537"/>
                  </a:cubicBezTo>
                  <a:cubicBezTo>
                    <a:pt x="139702" y="256295"/>
                    <a:pt x="143935" y="239362"/>
                    <a:pt x="120652" y="236187"/>
                  </a:cubicBezTo>
                  <a:cubicBezTo>
                    <a:pt x="97369" y="233012"/>
                    <a:pt x="531" y="222958"/>
                    <a:pt x="2" y="223487"/>
                  </a:cubicBezTo>
                  <a:cubicBezTo>
                    <a:pt x="-527" y="224016"/>
                    <a:pt x="80435" y="232218"/>
                    <a:pt x="117477" y="239362"/>
                  </a:cubicBezTo>
                  <a:cubicBezTo>
                    <a:pt x="154519" y="246506"/>
                    <a:pt x="203731" y="264762"/>
                    <a:pt x="222252" y="266349"/>
                  </a:cubicBezTo>
                  <a:cubicBezTo>
                    <a:pt x="240773" y="267936"/>
                    <a:pt x="230983" y="253649"/>
                    <a:pt x="228602" y="248887"/>
                  </a:cubicBezTo>
                  <a:cubicBezTo>
                    <a:pt x="226221" y="244125"/>
                    <a:pt x="221459" y="239626"/>
                    <a:pt x="207965" y="237774"/>
                  </a:cubicBezTo>
                  <a:cubicBezTo>
                    <a:pt x="194471" y="235922"/>
                    <a:pt x="164309" y="243595"/>
                    <a:pt x="147640" y="237774"/>
                  </a:cubicBezTo>
                  <a:cubicBezTo>
                    <a:pt x="130971" y="231953"/>
                    <a:pt x="112450" y="225603"/>
                    <a:pt x="107952" y="202849"/>
                  </a:cubicBezTo>
                  <a:cubicBezTo>
                    <a:pt x="103454" y="180095"/>
                    <a:pt x="119594" y="117388"/>
                    <a:pt x="120652" y="101249"/>
                  </a:cubicBezTo>
                  <a:cubicBezTo>
                    <a:pt x="121710" y="85110"/>
                    <a:pt x="112979" y="104425"/>
                    <a:pt x="114302" y="106012"/>
                  </a:cubicBezTo>
                  <a:cubicBezTo>
                    <a:pt x="115625" y="107599"/>
                    <a:pt x="120917" y="114743"/>
                    <a:pt x="128590" y="110774"/>
                  </a:cubicBezTo>
                  <a:cubicBezTo>
                    <a:pt x="136263" y="106805"/>
                    <a:pt x="152138" y="97545"/>
                    <a:pt x="160340" y="82199"/>
                  </a:cubicBezTo>
                  <a:cubicBezTo>
                    <a:pt x="168542" y="66853"/>
                    <a:pt x="184417" y="-10669"/>
                    <a:pt x="177802" y="123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: 図形 814">
              <a:extLst>
                <a:ext uri="{FF2B5EF4-FFF2-40B4-BE49-F238E27FC236}">
                  <a16:creationId xmlns:a16="http://schemas.microsoft.com/office/drawing/2014/main" id="{C3294A85-85E7-450F-8282-16D19FDDA23B}"/>
                </a:ext>
              </a:extLst>
            </p:cNvPr>
            <p:cNvSpPr/>
            <p:nvPr/>
          </p:nvSpPr>
          <p:spPr>
            <a:xfrm>
              <a:off x="10985346" y="5306831"/>
              <a:ext cx="163727" cy="717650"/>
            </a:xfrm>
            <a:custGeom>
              <a:avLst/>
              <a:gdLst>
                <a:gd name="connsiteX0" fmla="*/ 163667 w 163727"/>
                <a:gd name="connsiteY0" fmla="*/ 1769 h 717650"/>
                <a:gd name="connsiteX1" fmla="*/ 130329 w 163727"/>
                <a:gd name="connsiteY1" fmla="*/ 87494 h 717650"/>
                <a:gd name="connsiteX2" fmla="*/ 79529 w 163727"/>
                <a:gd name="connsiteY2" fmla="*/ 241482 h 717650"/>
                <a:gd name="connsiteX3" fmla="*/ 33492 w 163727"/>
                <a:gd name="connsiteY3" fmla="*/ 319269 h 717650"/>
                <a:gd name="connsiteX4" fmla="*/ 154 w 163727"/>
                <a:gd name="connsiteY4" fmla="*/ 428807 h 717650"/>
                <a:gd name="connsiteX5" fmla="*/ 23967 w 163727"/>
                <a:gd name="connsiteY5" fmla="*/ 582794 h 717650"/>
                <a:gd name="connsiteX6" fmla="*/ 87467 w 163727"/>
                <a:gd name="connsiteY6" fmla="*/ 716144 h 717650"/>
                <a:gd name="connsiteX7" fmla="*/ 43017 w 163727"/>
                <a:gd name="connsiteY7" fmla="*/ 643119 h 717650"/>
                <a:gd name="connsiteX8" fmla="*/ 4917 w 163727"/>
                <a:gd name="connsiteY8" fmla="*/ 470082 h 717650"/>
                <a:gd name="connsiteX9" fmla="*/ 14442 w 163727"/>
                <a:gd name="connsiteY9" fmla="*/ 443094 h 717650"/>
                <a:gd name="connsiteX10" fmla="*/ 46192 w 163727"/>
                <a:gd name="connsiteY10" fmla="*/ 314507 h 717650"/>
                <a:gd name="connsiteX11" fmla="*/ 17617 w 163727"/>
                <a:gd name="connsiteY11" fmla="*/ 465319 h 717650"/>
                <a:gd name="connsiteX12" fmla="*/ 62067 w 163727"/>
                <a:gd name="connsiteY12" fmla="*/ 609782 h 717650"/>
                <a:gd name="connsiteX13" fmla="*/ 41429 w 163727"/>
                <a:gd name="connsiteY13" fmla="*/ 373244 h 717650"/>
                <a:gd name="connsiteX14" fmla="*/ 58892 w 163727"/>
                <a:gd name="connsiteY14" fmla="*/ 538344 h 717650"/>
                <a:gd name="connsiteX15" fmla="*/ 112867 w 163727"/>
                <a:gd name="connsiteY15" fmla="*/ 676457 h 717650"/>
                <a:gd name="connsiteX16" fmla="*/ 73179 w 163727"/>
                <a:gd name="connsiteY16" fmla="*/ 500244 h 717650"/>
                <a:gd name="connsiteX17" fmla="*/ 71592 w 163727"/>
                <a:gd name="connsiteY17" fmla="*/ 289107 h 717650"/>
                <a:gd name="connsiteX18" fmla="*/ 122392 w 163727"/>
                <a:gd name="connsiteY18" fmla="*/ 163694 h 717650"/>
                <a:gd name="connsiteX19" fmla="*/ 163667 w 163727"/>
                <a:gd name="connsiteY19" fmla="*/ 1769 h 71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3727" h="717650">
                  <a:moveTo>
                    <a:pt x="163667" y="1769"/>
                  </a:moveTo>
                  <a:cubicBezTo>
                    <a:pt x="164990" y="-10931"/>
                    <a:pt x="144352" y="47542"/>
                    <a:pt x="130329" y="87494"/>
                  </a:cubicBezTo>
                  <a:cubicBezTo>
                    <a:pt x="116306" y="127446"/>
                    <a:pt x="95668" y="202853"/>
                    <a:pt x="79529" y="241482"/>
                  </a:cubicBezTo>
                  <a:cubicBezTo>
                    <a:pt x="63390" y="280111"/>
                    <a:pt x="46721" y="288048"/>
                    <a:pt x="33492" y="319269"/>
                  </a:cubicBezTo>
                  <a:cubicBezTo>
                    <a:pt x="20263" y="350490"/>
                    <a:pt x="1741" y="384886"/>
                    <a:pt x="154" y="428807"/>
                  </a:cubicBezTo>
                  <a:cubicBezTo>
                    <a:pt x="-1433" y="472728"/>
                    <a:pt x="9415" y="534905"/>
                    <a:pt x="23967" y="582794"/>
                  </a:cubicBezTo>
                  <a:cubicBezTo>
                    <a:pt x="38519" y="630683"/>
                    <a:pt x="84292" y="706090"/>
                    <a:pt x="87467" y="716144"/>
                  </a:cubicBezTo>
                  <a:cubicBezTo>
                    <a:pt x="90642" y="726198"/>
                    <a:pt x="56775" y="684129"/>
                    <a:pt x="43017" y="643119"/>
                  </a:cubicBezTo>
                  <a:cubicBezTo>
                    <a:pt x="29259" y="602109"/>
                    <a:pt x="9679" y="503419"/>
                    <a:pt x="4917" y="470082"/>
                  </a:cubicBezTo>
                  <a:cubicBezTo>
                    <a:pt x="155" y="436745"/>
                    <a:pt x="7563" y="469023"/>
                    <a:pt x="14442" y="443094"/>
                  </a:cubicBezTo>
                  <a:cubicBezTo>
                    <a:pt x="21321" y="417165"/>
                    <a:pt x="45663" y="310803"/>
                    <a:pt x="46192" y="314507"/>
                  </a:cubicBezTo>
                  <a:cubicBezTo>
                    <a:pt x="46721" y="318211"/>
                    <a:pt x="14971" y="416107"/>
                    <a:pt x="17617" y="465319"/>
                  </a:cubicBezTo>
                  <a:cubicBezTo>
                    <a:pt x="20263" y="514532"/>
                    <a:pt x="58098" y="625128"/>
                    <a:pt x="62067" y="609782"/>
                  </a:cubicBezTo>
                  <a:cubicBezTo>
                    <a:pt x="66036" y="594436"/>
                    <a:pt x="41958" y="385150"/>
                    <a:pt x="41429" y="373244"/>
                  </a:cubicBezTo>
                  <a:cubicBezTo>
                    <a:pt x="40900" y="361338"/>
                    <a:pt x="46986" y="487809"/>
                    <a:pt x="58892" y="538344"/>
                  </a:cubicBezTo>
                  <a:cubicBezTo>
                    <a:pt x="70798" y="588879"/>
                    <a:pt x="110486" y="682807"/>
                    <a:pt x="112867" y="676457"/>
                  </a:cubicBezTo>
                  <a:cubicBezTo>
                    <a:pt x="115248" y="670107"/>
                    <a:pt x="80058" y="564802"/>
                    <a:pt x="73179" y="500244"/>
                  </a:cubicBezTo>
                  <a:cubicBezTo>
                    <a:pt x="66300" y="435686"/>
                    <a:pt x="63390" y="345199"/>
                    <a:pt x="71592" y="289107"/>
                  </a:cubicBezTo>
                  <a:cubicBezTo>
                    <a:pt x="79794" y="233015"/>
                    <a:pt x="107840" y="210261"/>
                    <a:pt x="122392" y="163694"/>
                  </a:cubicBezTo>
                  <a:cubicBezTo>
                    <a:pt x="136944" y="117127"/>
                    <a:pt x="162344" y="14469"/>
                    <a:pt x="163667" y="176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: 図形 815">
              <a:extLst>
                <a:ext uri="{FF2B5EF4-FFF2-40B4-BE49-F238E27FC236}">
                  <a16:creationId xmlns:a16="http://schemas.microsoft.com/office/drawing/2014/main" id="{A1C7FFA5-16F2-4AD8-8B5D-C5ABB8DA8DA4}"/>
                </a:ext>
              </a:extLst>
            </p:cNvPr>
            <p:cNvSpPr/>
            <p:nvPr/>
          </p:nvSpPr>
          <p:spPr>
            <a:xfrm>
              <a:off x="11074591" y="5295311"/>
              <a:ext cx="206184" cy="761005"/>
            </a:xfrm>
            <a:custGeom>
              <a:avLst/>
              <a:gdLst>
                <a:gd name="connsiteX0" fmla="*/ 176022 w 206184"/>
                <a:gd name="connsiteY0" fmla="*/ 2177 h 761005"/>
                <a:gd name="connsiteX1" fmla="*/ 37909 w 206184"/>
                <a:gd name="connsiteY1" fmla="*/ 299039 h 761005"/>
                <a:gd name="connsiteX2" fmla="*/ 26797 w 206184"/>
                <a:gd name="connsiteY2" fmla="*/ 386352 h 761005"/>
                <a:gd name="connsiteX3" fmla="*/ 25209 w 206184"/>
                <a:gd name="connsiteY3" fmla="*/ 507002 h 761005"/>
                <a:gd name="connsiteX4" fmla="*/ 37909 w 206184"/>
                <a:gd name="connsiteY4" fmla="*/ 413339 h 761005"/>
                <a:gd name="connsiteX5" fmla="*/ 4572 w 206184"/>
                <a:gd name="connsiteY5" fmla="*/ 372064 h 761005"/>
                <a:gd name="connsiteX6" fmla="*/ 4572 w 206184"/>
                <a:gd name="connsiteY6" fmla="*/ 546689 h 761005"/>
                <a:gd name="connsiteX7" fmla="*/ 44259 w 206184"/>
                <a:gd name="connsiteY7" fmla="*/ 707027 h 761005"/>
                <a:gd name="connsiteX8" fmla="*/ 206184 w 206184"/>
                <a:gd name="connsiteY8" fmla="*/ 761002 h 761005"/>
                <a:gd name="connsiteX9" fmla="*/ 44259 w 206184"/>
                <a:gd name="connsiteY9" fmla="*/ 708614 h 761005"/>
                <a:gd name="connsiteX10" fmla="*/ 14097 w 206184"/>
                <a:gd name="connsiteY10" fmla="*/ 530814 h 761005"/>
                <a:gd name="connsiteX11" fmla="*/ 61722 w 206184"/>
                <a:gd name="connsiteY11" fmla="*/ 275227 h 761005"/>
                <a:gd name="connsiteX12" fmla="*/ 114109 w 206184"/>
                <a:gd name="connsiteY12" fmla="*/ 168864 h 761005"/>
                <a:gd name="connsiteX13" fmla="*/ 176022 w 206184"/>
                <a:gd name="connsiteY13" fmla="*/ 2177 h 7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184" h="761005">
                  <a:moveTo>
                    <a:pt x="176022" y="2177"/>
                  </a:moveTo>
                  <a:cubicBezTo>
                    <a:pt x="163322" y="23873"/>
                    <a:pt x="62780" y="235010"/>
                    <a:pt x="37909" y="299039"/>
                  </a:cubicBezTo>
                  <a:cubicBezTo>
                    <a:pt x="13038" y="363068"/>
                    <a:pt x="28914" y="351692"/>
                    <a:pt x="26797" y="386352"/>
                  </a:cubicBezTo>
                  <a:cubicBezTo>
                    <a:pt x="24680" y="421013"/>
                    <a:pt x="23357" y="502504"/>
                    <a:pt x="25209" y="507002"/>
                  </a:cubicBezTo>
                  <a:cubicBezTo>
                    <a:pt x="27061" y="511500"/>
                    <a:pt x="41349" y="435829"/>
                    <a:pt x="37909" y="413339"/>
                  </a:cubicBezTo>
                  <a:cubicBezTo>
                    <a:pt x="34469" y="390849"/>
                    <a:pt x="10128" y="349839"/>
                    <a:pt x="4572" y="372064"/>
                  </a:cubicBezTo>
                  <a:cubicBezTo>
                    <a:pt x="-984" y="394289"/>
                    <a:pt x="-2042" y="490862"/>
                    <a:pt x="4572" y="546689"/>
                  </a:cubicBezTo>
                  <a:cubicBezTo>
                    <a:pt x="11186" y="602516"/>
                    <a:pt x="10657" y="671308"/>
                    <a:pt x="44259" y="707027"/>
                  </a:cubicBezTo>
                  <a:cubicBezTo>
                    <a:pt x="77861" y="742746"/>
                    <a:pt x="206184" y="760738"/>
                    <a:pt x="206184" y="761002"/>
                  </a:cubicBezTo>
                  <a:cubicBezTo>
                    <a:pt x="206184" y="761266"/>
                    <a:pt x="76273" y="746979"/>
                    <a:pt x="44259" y="708614"/>
                  </a:cubicBezTo>
                  <a:cubicBezTo>
                    <a:pt x="12244" y="670249"/>
                    <a:pt x="11187" y="603045"/>
                    <a:pt x="14097" y="530814"/>
                  </a:cubicBezTo>
                  <a:cubicBezTo>
                    <a:pt x="17007" y="458583"/>
                    <a:pt x="45053" y="335552"/>
                    <a:pt x="61722" y="275227"/>
                  </a:cubicBezTo>
                  <a:cubicBezTo>
                    <a:pt x="78391" y="214902"/>
                    <a:pt x="96911" y="210668"/>
                    <a:pt x="114109" y="168864"/>
                  </a:cubicBezTo>
                  <a:cubicBezTo>
                    <a:pt x="131307" y="127060"/>
                    <a:pt x="188722" y="-19519"/>
                    <a:pt x="176022" y="217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: 図形 816">
              <a:extLst>
                <a:ext uri="{FF2B5EF4-FFF2-40B4-BE49-F238E27FC236}">
                  <a16:creationId xmlns:a16="http://schemas.microsoft.com/office/drawing/2014/main" id="{92F33D85-6CB0-488D-910D-F45A468B4E33}"/>
                </a:ext>
              </a:extLst>
            </p:cNvPr>
            <p:cNvSpPr/>
            <p:nvPr/>
          </p:nvSpPr>
          <p:spPr>
            <a:xfrm>
              <a:off x="11147006" y="5688013"/>
              <a:ext cx="48044" cy="215900"/>
            </a:xfrm>
            <a:custGeom>
              <a:avLst/>
              <a:gdLst>
                <a:gd name="connsiteX0" fmla="*/ 48044 w 48044"/>
                <a:gd name="connsiteY0" fmla="*/ 0 h 215900"/>
                <a:gd name="connsiteX1" fmla="*/ 419 w 48044"/>
                <a:gd name="connsiteY1" fmla="*/ 144462 h 215900"/>
                <a:gd name="connsiteX2" fmla="*/ 28994 w 48044"/>
                <a:gd name="connsiteY2" fmla="*/ 2159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44" h="215900">
                  <a:moveTo>
                    <a:pt x="48044" y="0"/>
                  </a:moveTo>
                  <a:cubicBezTo>
                    <a:pt x="25819" y="54239"/>
                    <a:pt x="3594" y="108479"/>
                    <a:pt x="419" y="144462"/>
                  </a:cubicBezTo>
                  <a:cubicBezTo>
                    <a:pt x="-2756" y="180445"/>
                    <a:pt x="12590" y="177006"/>
                    <a:pt x="28994" y="215900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: 図形 817">
              <a:extLst>
                <a:ext uri="{FF2B5EF4-FFF2-40B4-BE49-F238E27FC236}">
                  <a16:creationId xmlns:a16="http://schemas.microsoft.com/office/drawing/2014/main" id="{57D085D8-FFF7-44BB-ACDE-1143AFB5F5D2}"/>
                </a:ext>
              </a:extLst>
            </p:cNvPr>
            <p:cNvSpPr/>
            <p:nvPr/>
          </p:nvSpPr>
          <p:spPr>
            <a:xfrm>
              <a:off x="11132776" y="5584640"/>
              <a:ext cx="91785" cy="450242"/>
            </a:xfrm>
            <a:custGeom>
              <a:avLst/>
              <a:gdLst>
                <a:gd name="connsiteX0" fmla="*/ 65449 w 91785"/>
                <a:gd name="connsiteY0" fmla="*/ 185 h 450242"/>
                <a:gd name="connsiteX1" fmla="*/ 16237 w 91785"/>
                <a:gd name="connsiteY1" fmla="*/ 216085 h 450242"/>
                <a:gd name="connsiteX2" fmla="*/ 27349 w 91785"/>
                <a:gd name="connsiteY2" fmla="*/ 300223 h 450242"/>
                <a:gd name="connsiteX3" fmla="*/ 90849 w 91785"/>
                <a:gd name="connsiteY3" fmla="*/ 447860 h 450242"/>
                <a:gd name="connsiteX4" fmla="*/ 62274 w 91785"/>
                <a:gd name="connsiteY4" fmla="*/ 387535 h 450242"/>
                <a:gd name="connsiteX5" fmla="*/ 20999 w 91785"/>
                <a:gd name="connsiteY5" fmla="*/ 335148 h 450242"/>
                <a:gd name="connsiteX6" fmla="*/ 33699 w 91785"/>
                <a:gd name="connsiteY6" fmla="*/ 351023 h 450242"/>
                <a:gd name="connsiteX7" fmla="*/ 362 w 91785"/>
                <a:gd name="connsiteY7" fmla="*/ 255773 h 450242"/>
                <a:gd name="connsiteX8" fmla="*/ 65449 w 91785"/>
                <a:gd name="connsiteY8" fmla="*/ 185 h 45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785" h="450242">
                  <a:moveTo>
                    <a:pt x="65449" y="185"/>
                  </a:moveTo>
                  <a:cubicBezTo>
                    <a:pt x="68095" y="-6430"/>
                    <a:pt x="22587" y="166079"/>
                    <a:pt x="16237" y="216085"/>
                  </a:cubicBezTo>
                  <a:cubicBezTo>
                    <a:pt x="9887" y="266091"/>
                    <a:pt x="14914" y="261594"/>
                    <a:pt x="27349" y="300223"/>
                  </a:cubicBezTo>
                  <a:cubicBezTo>
                    <a:pt x="39784" y="338852"/>
                    <a:pt x="85028" y="433308"/>
                    <a:pt x="90849" y="447860"/>
                  </a:cubicBezTo>
                  <a:cubicBezTo>
                    <a:pt x="96670" y="462412"/>
                    <a:pt x="73916" y="406320"/>
                    <a:pt x="62274" y="387535"/>
                  </a:cubicBezTo>
                  <a:cubicBezTo>
                    <a:pt x="50632" y="368750"/>
                    <a:pt x="25761" y="341233"/>
                    <a:pt x="20999" y="335148"/>
                  </a:cubicBezTo>
                  <a:cubicBezTo>
                    <a:pt x="16237" y="329063"/>
                    <a:pt x="37139" y="364252"/>
                    <a:pt x="33699" y="351023"/>
                  </a:cubicBezTo>
                  <a:cubicBezTo>
                    <a:pt x="30259" y="337794"/>
                    <a:pt x="-3871" y="311071"/>
                    <a:pt x="362" y="255773"/>
                  </a:cubicBezTo>
                  <a:cubicBezTo>
                    <a:pt x="4595" y="200475"/>
                    <a:pt x="62803" y="6800"/>
                    <a:pt x="65449" y="18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: 図形 818">
              <a:extLst>
                <a:ext uri="{FF2B5EF4-FFF2-40B4-BE49-F238E27FC236}">
                  <a16:creationId xmlns:a16="http://schemas.microsoft.com/office/drawing/2014/main" id="{30DC0A3A-37F2-4E7D-8E50-42C38E35DA7E}"/>
                </a:ext>
              </a:extLst>
            </p:cNvPr>
            <p:cNvSpPr/>
            <p:nvPr/>
          </p:nvSpPr>
          <p:spPr>
            <a:xfrm>
              <a:off x="11234496" y="4911675"/>
              <a:ext cx="250337" cy="683895"/>
            </a:xfrm>
            <a:custGeom>
              <a:avLst/>
              <a:gdLst>
                <a:gd name="connsiteX0" fmla="*/ 249479 w 250337"/>
                <a:gd name="connsiteY0" fmla="*/ 7988 h 683895"/>
                <a:gd name="connsiteX1" fmla="*/ 179629 w 250337"/>
                <a:gd name="connsiteY1" fmla="*/ 315963 h 683895"/>
                <a:gd name="connsiteX2" fmla="*/ 116129 w 250337"/>
                <a:gd name="connsiteY2" fmla="*/ 492175 h 683895"/>
                <a:gd name="connsiteX3" fmla="*/ 193917 w 250337"/>
                <a:gd name="connsiteY3" fmla="*/ 201663 h 683895"/>
                <a:gd name="connsiteX4" fmla="*/ 101842 w 250337"/>
                <a:gd name="connsiteY4" fmla="*/ 503288 h 683895"/>
                <a:gd name="connsiteX5" fmla="*/ 242 w 250337"/>
                <a:gd name="connsiteY5" fmla="*/ 681088 h 683895"/>
                <a:gd name="connsiteX6" fmla="*/ 132004 w 250337"/>
                <a:gd name="connsiteY6" fmla="*/ 366763 h 683895"/>
                <a:gd name="connsiteX7" fmla="*/ 212967 w 250337"/>
                <a:gd name="connsiteY7" fmla="*/ 112763 h 683895"/>
                <a:gd name="connsiteX8" fmla="*/ 249479 w 250337"/>
                <a:gd name="connsiteY8" fmla="*/ 7988 h 68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337" h="683895">
                  <a:moveTo>
                    <a:pt x="249479" y="7988"/>
                  </a:moveTo>
                  <a:cubicBezTo>
                    <a:pt x="243923" y="41854"/>
                    <a:pt x="201854" y="235265"/>
                    <a:pt x="179629" y="315963"/>
                  </a:cubicBezTo>
                  <a:cubicBezTo>
                    <a:pt x="157404" y="396661"/>
                    <a:pt x="113748" y="511225"/>
                    <a:pt x="116129" y="492175"/>
                  </a:cubicBezTo>
                  <a:cubicBezTo>
                    <a:pt x="118510" y="473125"/>
                    <a:pt x="196298" y="199811"/>
                    <a:pt x="193917" y="201663"/>
                  </a:cubicBezTo>
                  <a:cubicBezTo>
                    <a:pt x="191536" y="203515"/>
                    <a:pt x="134121" y="423384"/>
                    <a:pt x="101842" y="503288"/>
                  </a:cubicBezTo>
                  <a:cubicBezTo>
                    <a:pt x="69563" y="583192"/>
                    <a:pt x="-4785" y="703842"/>
                    <a:pt x="242" y="681088"/>
                  </a:cubicBezTo>
                  <a:cubicBezTo>
                    <a:pt x="5269" y="658334"/>
                    <a:pt x="96550" y="461484"/>
                    <a:pt x="132004" y="366763"/>
                  </a:cubicBezTo>
                  <a:cubicBezTo>
                    <a:pt x="167458" y="272042"/>
                    <a:pt x="193388" y="170178"/>
                    <a:pt x="212967" y="112763"/>
                  </a:cubicBezTo>
                  <a:cubicBezTo>
                    <a:pt x="232546" y="55348"/>
                    <a:pt x="255035" y="-25878"/>
                    <a:pt x="249479" y="79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: 図形 819">
              <a:extLst>
                <a:ext uri="{FF2B5EF4-FFF2-40B4-BE49-F238E27FC236}">
                  <a16:creationId xmlns:a16="http://schemas.microsoft.com/office/drawing/2014/main" id="{9151FA41-A346-400C-8FF3-865C6314FA72}"/>
                </a:ext>
              </a:extLst>
            </p:cNvPr>
            <p:cNvSpPr/>
            <p:nvPr/>
          </p:nvSpPr>
          <p:spPr>
            <a:xfrm>
              <a:off x="11194406" y="5373554"/>
              <a:ext cx="224787" cy="660756"/>
            </a:xfrm>
            <a:custGeom>
              <a:avLst/>
              <a:gdLst>
                <a:gd name="connsiteX0" fmla="*/ 89544 w 224787"/>
                <a:gd name="connsiteY0" fmla="*/ 235084 h 660756"/>
                <a:gd name="connsiteX1" fmla="*/ 8582 w 224787"/>
                <a:gd name="connsiteY1" fmla="*/ 360496 h 660756"/>
                <a:gd name="connsiteX2" fmla="*/ 5407 w 224787"/>
                <a:gd name="connsiteY2" fmla="*/ 417646 h 660756"/>
                <a:gd name="connsiteX3" fmla="*/ 35569 w 224787"/>
                <a:gd name="connsiteY3" fmla="*/ 592271 h 660756"/>
                <a:gd name="connsiteX4" fmla="*/ 62557 w 224787"/>
                <a:gd name="connsiteY4" fmla="*/ 630371 h 660756"/>
                <a:gd name="connsiteX5" fmla="*/ 126057 w 224787"/>
                <a:gd name="connsiteY5" fmla="*/ 660534 h 660756"/>
                <a:gd name="connsiteX6" fmla="*/ 154632 w 224787"/>
                <a:gd name="connsiteY6" fmla="*/ 638309 h 660756"/>
                <a:gd name="connsiteX7" fmla="*/ 224482 w 224787"/>
                <a:gd name="connsiteY7" fmla="*/ 544646 h 660756"/>
                <a:gd name="connsiteX8" fmla="*/ 124469 w 224787"/>
                <a:gd name="connsiteY8" fmla="*/ 641484 h 660756"/>
                <a:gd name="connsiteX9" fmla="*/ 29219 w 224787"/>
                <a:gd name="connsiteY9" fmla="*/ 531946 h 660756"/>
                <a:gd name="connsiteX10" fmla="*/ 6994 w 224787"/>
                <a:gd name="connsiteY10" fmla="*/ 355734 h 660756"/>
                <a:gd name="connsiteX11" fmla="*/ 127644 w 224787"/>
                <a:gd name="connsiteY11" fmla="*/ 134 h 660756"/>
                <a:gd name="connsiteX12" fmla="*/ 18107 w 224787"/>
                <a:gd name="connsiteY12" fmla="*/ 312871 h 660756"/>
                <a:gd name="connsiteX13" fmla="*/ 89544 w 224787"/>
                <a:gd name="connsiteY13" fmla="*/ 235084 h 66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4787" h="660756">
                  <a:moveTo>
                    <a:pt x="89544" y="235084"/>
                  </a:moveTo>
                  <a:cubicBezTo>
                    <a:pt x="87956" y="243022"/>
                    <a:pt x="22605" y="330069"/>
                    <a:pt x="8582" y="360496"/>
                  </a:cubicBezTo>
                  <a:cubicBezTo>
                    <a:pt x="-5441" y="390923"/>
                    <a:pt x="909" y="379017"/>
                    <a:pt x="5407" y="417646"/>
                  </a:cubicBezTo>
                  <a:cubicBezTo>
                    <a:pt x="9905" y="456275"/>
                    <a:pt x="26044" y="556817"/>
                    <a:pt x="35569" y="592271"/>
                  </a:cubicBezTo>
                  <a:cubicBezTo>
                    <a:pt x="45094" y="627725"/>
                    <a:pt x="47476" y="618994"/>
                    <a:pt x="62557" y="630371"/>
                  </a:cubicBezTo>
                  <a:cubicBezTo>
                    <a:pt x="77638" y="641748"/>
                    <a:pt x="110711" y="659211"/>
                    <a:pt x="126057" y="660534"/>
                  </a:cubicBezTo>
                  <a:cubicBezTo>
                    <a:pt x="141403" y="661857"/>
                    <a:pt x="138228" y="657624"/>
                    <a:pt x="154632" y="638309"/>
                  </a:cubicBezTo>
                  <a:cubicBezTo>
                    <a:pt x="171036" y="618994"/>
                    <a:pt x="229509" y="544117"/>
                    <a:pt x="224482" y="544646"/>
                  </a:cubicBezTo>
                  <a:cubicBezTo>
                    <a:pt x="219455" y="545175"/>
                    <a:pt x="157013" y="643601"/>
                    <a:pt x="124469" y="641484"/>
                  </a:cubicBezTo>
                  <a:cubicBezTo>
                    <a:pt x="91925" y="639367"/>
                    <a:pt x="48798" y="579571"/>
                    <a:pt x="29219" y="531946"/>
                  </a:cubicBezTo>
                  <a:cubicBezTo>
                    <a:pt x="9640" y="484321"/>
                    <a:pt x="-9410" y="444369"/>
                    <a:pt x="6994" y="355734"/>
                  </a:cubicBezTo>
                  <a:cubicBezTo>
                    <a:pt x="23398" y="267099"/>
                    <a:pt x="125792" y="7278"/>
                    <a:pt x="127644" y="134"/>
                  </a:cubicBezTo>
                  <a:cubicBezTo>
                    <a:pt x="129496" y="-7010"/>
                    <a:pt x="27896" y="272919"/>
                    <a:pt x="18107" y="312871"/>
                  </a:cubicBezTo>
                  <a:cubicBezTo>
                    <a:pt x="8317" y="352823"/>
                    <a:pt x="91132" y="227146"/>
                    <a:pt x="89544" y="23508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: 図形 820">
              <a:extLst>
                <a:ext uri="{FF2B5EF4-FFF2-40B4-BE49-F238E27FC236}">
                  <a16:creationId xmlns:a16="http://schemas.microsoft.com/office/drawing/2014/main" id="{953C7662-3BAB-4C6E-BFB3-6D9BBA006429}"/>
                </a:ext>
              </a:extLst>
            </p:cNvPr>
            <p:cNvSpPr/>
            <p:nvPr/>
          </p:nvSpPr>
          <p:spPr>
            <a:xfrm>
              <a:off x="11187630" y="5289070"/>
              <a:ext cx="191594" cy="629435"/>
            </a:xfrm>
            <a:custGeom>
              <a:avLst/>
              <a:gdLst>
                <a:gd name="connsiteX0" fmla="*/ 67745 w 191594"/>
                <a:gd name="connsiteY0" fmla="*/ 252893 h 629435"/>
                <a:gd name="connsiteX1" fmla="*/ 4245 w 191594"/>
                <a:gd name="connsiteY1" fmla="*/ 417993 h 629435"/>
                <a:gd name="connsiteX2" fmla="*/ 9008 w 191594"/>
                <a:gd name="connsiteY2" fmla="*/ 511655 h 629435"/>
                <a:gd name="connsiteX3" fmla="*/ 34408 w 191594"/>
                <a:gd name="connsiteY3" fmla="*/ 629130 h 629435"/>
                <a:gd name="connsiteX4" fmla="*/ 23295 w 191594"/>
                <a:gd name="connsiteY4" fmla="*/ 543405 h 629435"/>
                <a:gd name="connsiteX5" fmla="*/ 23295 w 191594"/>
                <a:gd name="connsiteY5" fmla="*/ 471968 h 629435"/>
                <a:gd name="connsiteX6" fmla="*/ 191570 w 191594"/>
                <a:gd name="connsiteY6" fmla="*/ 480 h 629435"/>
                <a:gd name="connsiteX7" fmla="*/ 35995 w 191594"/>
                <a:gd name="connsiteY7" fmla="*/ 381480 h 629435"/>
                <a:gd name="connsiteX8" fmla="*/ 45520 w 191594"/>
                <a:gd name="connsiteY8" fmla="*/ 308455 h 629435"/>
                <a:gd name="connsiteX9" fmla="*/ 67745 w 191594"/>
                <a:gd name="connsiteY9" fmla="*/ 252893 h 62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94" h="629435">
                  <a:moveTo>
                    <a:pt x="67745" y="252893"/>
                  </a:moveTo>
                  <a:cubicBezTo>
                    <a:pt x="60866" y="271149"/>
                    <a:pt x="14034" y="374866"/>
                    <a:pt x="4245" y="417993"/>
                  </a:cubicBezTo>
                  <a:cubicBezTo>
                    <a:pt x="-5544" y="461120"/>
                    <a:pt x="3981" y="476465"/>
                    <a:pt x="9008" y="511655"/>
                  </a:cubicBezTo>
                  <a:cubicBezTo>
                    <a:pt x="14035" y="546845"/>
                    <a:pt x="32027" y="623838"/>
                    <a:pt x="34408" y="629130"/>
                  </a:cubicBezTo>
                  <a:cubicBezTo>
                    <a:pt x="36789" y="634422"/>
                    <a:pt x="25147" y="569599"/>
                    <a:pt x="23295" y="543405"/>
                  </a:cubicBezTo>
                  <a:cubicBezTo>
                    <a:pt x="21443" y="517211"/>
                    <a:pt x="-4751" y="562455"/>
                    <a:pt x="23295" y="471968"/>
                  </a:cubicBezTo>
                  <a:cubicBezTo>
                    <a:pt x="51341" y="381481"/>
                    <a:pt x="189453" y="15561"/>
                    <a:pt x="191570" y="480"/>
                  </a:cubicBezTo>
                  <a:cubicBezTo>
                    <a:pt x="193687" y="-14601"/>
                    <a:pt x="60337" y="330151"/>
                    <a:pt x="35995" y="381480"/>
                  </a:cubicBezTo>
                  <a:cubicBezTo>
                    <a:pt x="11653" y="432809"/>
                    <a:pt x="41551" y="325124"/>
                    <a:pt x="45520" y="308455"/>
                  </a:cubicBezTo>
                  <a:cubicBezTo>
                    <a:pt x="49489" y="291786"/>
                    <a:pt x="74624" y="234637"/>
                    <a:pt x="67745" y="25289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: 図形 821">
              <a:extLst>
                <a:ext uri="{FF2B5EF4-FFF2-40B4-BE49-F238E27FC236}">
                  <a16:creationId xmlns:a16="http://schemas.microsoft.com/office/drawing/2014/main" id="{E476CE7C-371A-4284-AB3D-8B5B4F6160B3}"/>
                </a:ext>
              </a:extLst>
            </p:cNvPr>
            <p:cNvSpPr/>
            <p:nvPr/>
          </p:nvSpPr>
          <p:spPr>
            <a:xfrm>
              <a:off x="11652210" y="4569668"/>
              <a:ext cx="63953" cy="524234"/>
            </a:xfrm>
            <a:custGeom>
              <a:avLst/>
              <a:gdLst>
                <a:gd name="connsiteX0" fmla="*/ 40 w 63953"/>
                <a:gd name="connsiteY0" fmla="*/ 2332 h 524234"/>
                <a:gd name="connsiteX1" fmla="*/ 61953 w 63953"/>
                <a:gd name="connsiteY1" fmla="*/ 307132 h 524234"/>
                <a:gd name="connsiteX2" fmla="*/ 49253 w 63953"/>
                <a:gd name="connsiteY2" fmla="*/ 523032 h 524234"/>
                <a:gd name="connsiteX3" fmla="*/ 54015 w 63953"/>
                <a:gd name="connsiteY3" fmla="*/ 211882 h 524234"/>
                <a:gd name="connsiteX4" fmla="*/ 52428 w 63953"/>
                <a:gd name="connsiteY4" fmla="*/ 167432 h 524234"/>
                <a:gd name="connsiteX5" fmla="*/ 40 w 63953"/>
                <a:gd name="connsiteY5" fmla="*/ 2332 h 52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953" h="524234">
                  <a:moveTo>
                    <a:pt x="40" y="2332"/>
                  </a:moveTo>
                  <a:cubicBezTo>
                    <a:pt x="1628" y="25615"/>
                    <a:pt x="53751" y="220349"/>
                    <a:pt x="61953" y="307132"/>
                  </a:cubicBezTo>
                  <a:cubicBezTo>
                    <a:pt x="70155" y="393915"/>
                    <a:pt x="50576" y="538907"/>
                    <a:pt x="49253" y="523032"/>
                  </a:cubicBezTo>
                  <a:cubicBezTo>
                    <a:pt x="47930" y="507157"/>
                    <a:pt x="53486" y="271149"/>
                    <a:pt x="54015" y="211882"/>
                  </a:cubicBezTo>
                  <a:cubicBezTo>
                    <a:pt x="54544" y="152615"/>
                    <a:pt x="60365" y="197859"/>
                    <a:pt x="52428" y="167432"/>
                  </a:cubicBezTo>
                  <a:cubicBezTo>
                    <a:pt x="44491" y="137005"/>
                    <a:pt x="-1548" y="-20951"/>
                    <a:pt x="40" y="233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: 図形 822">
              <a:extLst>
                <a:ext uri="{FF2B5EF4-FFF2-40B4-BE49-F238E27FC236}">
                  <a16:creationId xmlns:a16="http://schemas.microsoft.com/office/drawing/2014/main" id="{9B9B29F4-E03E-43EE-AECB-D21802EB4B35}"/>
                </a:ext>
              </a:extLst>
            </p:cNvPr>
            <p:cNvSpPr/>
            <p:nvPr/>
          </p:nvSpPr>
          <p:spPr>
            <a:xfrm>
              <a:off x="11608725" y="4498515"/>
              <a:ext cx="138308" cy="923102"/>
            </a:xfrm>
            <a:custGeom>
              <a:avLst/>
              <a:gdLst>
                <a:gd name="connsiteX0" fmla="*/ 54638 w 138308"/>
                <a:gd name="connsiteY0" fmla="*/ 2048 h 923102"/>
                <a:gd name="connsiteX1" fmla="*/ 124488 w 138308"/>
                <a:gd name="connsiteY1" fmla="*/ 262398 h 923102"/>
                <a:gd name="connsiteX2" fmla="*/ 114963 w 138308"/>
                <a:gd name="connsiteY2" fmla="*/ 619585 h 923102"/>
                <a:gd name="connsiteX3" fmla="*/ 86388 w 138308"/>
                <a:gd name="connsiteY3" fmla="*/ 702135 h 923102"/>
                <a:gd name="connsiteX4" fmla="*/ 663 w 138308"/>
                <a:gd name="connsiteY4" fmla="*/ 921210 h 923102"/>
                <a:gd name="connsiteX5" fmla="*/ 49875 w 138308"/>
                <a:gd name="connsiteY5" fmla="*/ 802148 h 923102"/>
                <a:gd name="connsiteX6" fmla="*/ 108613 w 138308"/>
                <a:gd name="connsiteY6" fmla="*/ 694198 h 923102"/>
                <a:gd name="connsiteX7" fmla="*/ 24475 w 138308"/>
                <a:gd name="connsiteY7" fmla="*/ 805323 h 923102"/>
                <a:gd name="connsiteX8" fmla="*/ 114963 w 138308"/>
                <a:gd name="connsiteY8" fmla="*/ 556085 h 923102"/>
                <a:gd name="connsiteX9" fmla="*/ 134013 w 138308"/>
                <a:gd name="connsiteY9" fmla="*/ 402098 h 923102"/>
                <a:gd name="connsiteX10" fmla="*/ 54638 w 138308"/>
                <a:gd name="connsiteY10" fmla="*/ 2048 h 92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08" h="923102">
                  <a:moveTo>
                    <a:pt x="54638" y="2048"/>
                  </a:moveTo>
                  <a:cubicBezTo>
                    <a:pt x="53050" y="-21235"/>
                    <a:pt x="114434" y="159475"/>
                    <a:pt x="124488" y="262398"/>
                  </a:cubicBezTo>
                  <a:cubicBezTo>
                    <a:pt x="134542" y="365321"/>
                    <a:pt x="121313" y="546295"/>
                    <a:pt x="114963" y="619585"/>
                  </a:cubicBezTo>
                  <a:cubicBezTo>
                    <a:pt x="108613" y="692875"/>
                    <a:pt x="105438" y="651864"/>
                    <a:pt x="86388" y="702135"/>
                  </a:cubicBezTo>
                  <a:cubicBezTo>
                    <a:pt x="67338" y="752406"/>
                    <a:pt x="6748" y="904541"/>
                    <a:pt x="663" y="921210"/>
                  </a:cubicBezTo>
                  <a:cubicBezTo>
                    <a:pt x="-5422" y="937879"/>
                    <a:pt x="31883" y="839983"/>
                    <a:pt x="49875" y="802148"/>
                  </a:cubicBezTo>
                  <a:cubicBezTo>
                    <a:pt x="67867" y="764313"/>
                    <a:pt x="108613" y="694198"/>
                    <a:pt x="108613" y="694198"/>
                  </a:cubicBezTo>
                  <a:cubicBezTo>
                    <a:pt x="104380" y="694727"/>
                    <a:pt x="23417" y="828342"/>
                    <a:pt x="24475" y="805323"/>
                  </a:cubicBezTo>
                  <a:cubicBezTo>
                    <a:pt x="25533" y="782304"/>
                    <a:pt x="96707" y="623289"/>
                    <a:pt x="114963" y="556085"/>
                  </a:cubicBezTo>
                  <a:cubicBezTo>
                    <a:pt x="133219" y="488881"/>
                    <a:pt x="145126" y="490733"/>
                    <a:pt x="134013" y="402098"/>
                  </a:cubicBezTo>
                  <a:cubicBezTo>
                    <a:pt x="122901" y="313463"/>
                    <a:pt x="56226" y="25331"/>
                    <a:pt x="54638" y="204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: 図形 823">
              <a:extLst>
                <a:ext uri="{FF2B5EF4-FFF2-40B4-BE49-F238E27FC236}">
                  <a16:creationId xmlns:a16="http://schemas.microsoft.com/office/drawing/2014/main" id="{A4F43830-FF90-4D9A-B766-464188692DAB}"/>
                </a:ext>
              </a:extLst>
            </p:cNvPr>
            <p:cNvSpPr/>
            <p:nvPr/>
          </p:nvSpPr>
          <p:spPr>
            <a:xfrm>
              <a:off x="11155160" y="5238991"/>
              <a:ext cx="539817" cy="840726"/>
            </a:xfrm>
            <a:custGeom>
              <a:avLst/>
              <a:gdLst>
                <a:gd name="connsiteX0" fmla="*/ 538365 w 539817"/>
                <a:gd name="connsiteY0" fmla="*/ 4522 h 840726"/>
                <a:gd name="connsiteX1" fmla="*/ 341515 w 539817"/>
                <a:gd name="connsiteY1" fmla="*/ 439497 h 840726"/>
                <a:gd name="connsiteX2" fmla="*/ 366915 w 539817"/>
                <a:gd name="connsiteY2" fmla="*/ 337897 h 840726"/>
                <a:gd name="connsiteX3" fmla="*/ 312940 w 539817"/>
                <a:gd name="connsiteY3" fmla="*/ 582372 h 840726"/>
                <a:gd name="connsiteX4" fmla="*/ 224040 w 539817"/>
                <a:gd name="connsiteY4" fmla="*/ 804622 h 840726"/>
                <a:gd name="connsiteX5" fmla="*/ 200228 w 539817"/>
                <a:gd name="connsiteY5" fmla="*/ 831609 h 840726"/>
                <a:gd name="connsiteX6" fmla="*/ 163715 w 539817"/>
                <a:gd name="connsiteY6" fmla="*/ 834784 h 840726"/>
                <a:gd name="connsiteX7" fmla="*/ 70053 w 539817"/>
                <a:gd name="connsiteY7" fmla="*/ 755409 h 840726"/>
                <a:gd name="connsiteX8" fmla="*/ 1790 w 539817"/>
                <a:gd name="connsiteY8" fmla="*/ 504584 h 840726"/>
                <a:gd name="connsiteX9" fmla="*/ 35128 w 539817"/>
                <a:gd name="connsiteY9" fmla="*/ 622059 h 840726"/>
                <a:gd name="connsiteX10" fmla="*/ 190703 w 539817"/>
                <a:gd name="connsiteY10" fmla="*/ 828434 h 840726"/>
                <a:gd name="connsiteX11" fmla="*/ 297065 w 539817"/>
                <a:gd name="connsiteY11" fmla="*/ 618884 h 840726"/>
                <a:gd name="connsiteX12" fmla="*/ 324053 w 539817"/>
                <a:gd name="connsiteY12" fmla="*/ 447434 h 840726"/>
                <a:gd name="connsiteX13" fmla="*/ 425653 w 539817"/>
                <a:gd name="connsiteY13" fmla="*/ 226772 h 840726"/>
                <a:gd name="connsiteX14" fmla="*/ 538365 w 539817"/>
                <a:gd name="connsiteY14" fmla="*/ 4522 h 84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9817" h="840726">
                  <a:moveTo>
                    <a:pt x="538365" y="4522"/>
                  </a:moveTo>
                  <a:cubicBezTo>
                    <a:pt x="524342" y="39976"/>
                    <a:pt x="370090" y="383935"/>
                    <a:pt x="341515" y="439497"/>
                  </a:cubicBezTo>
                  <a:cubicBezTo>
                    <a:pt x="312940" y="495060"/>
                    <a:pt x="371677" y="314085"/>
                    <a:pt x="366915" y="337897"/>
                  </a:cubicBezTo>
                  <a:cubicBezTo>
                    <a:pt x="362153" y="361709"/>
                    <a:pt x="336753" y="504584"/>
                    <a:pt x="312940" y="582372"/>
                  </a:cubicBezTo>
                  <a:cubicBezTo>
                    <a:pt x="289127" y="660160"/>
                    <a:pt x="242825" y="763083"/>
                    <a:pt x="224040" y="804622"/>
                  </a:cubicBezTo>
                  <a:cubicBezTo>
                    <a:pt x="205255" y="846162"/>
                    <a:pt x="210282" y="826582"/>
                    <a:pt x="200228" y="831609"/>
                  </a:cubicBezTo>
                  <a:cubicBezTo>
                    <a:pt x="190174" y="836636"/>
                    <a:pt x="185411" y="847484"/>
                    <a:pt x="163715" y="834784"/>
                  </a:cubicBezTo>
                  <a:cubicBezTo>
                    <a:pt x="142019" y="822084"/>
                    <a:pt x="97040" y="810442"/>
                    <a:pt x="70053" y="755409"/>
                  </a:cubicBezTo>
                  <a:cubicBezTo>
                    <a:pt x="43066" y="700376"/>
                    <a:pt x="7611" y="526809"/>
                    <a:pt x="1790" y="504584"/>
                  </a:cubicBezTo>
                  <a:cubicBezTo>
                    <a:pt x="-4031" y="482359"/>
                    <a:pt x="3642" y="568084"/>
                    <a:pt x="35128" y="622059"/>
                  </a:cubicBezTo>
                  <a:cubicBezTo>
                    <a:pt x="66614" y="676034"/>
                    <a:pt x="147047" y="828963"/>
                    <a:pt x="190703" y="828434"/>
                  </a:cubicBezTo>
                  <a:cubicBezTo>
                    <a:pt x="234359" y="827905"/>
                    <a:pt x="274840" y="682384"/>
                    <a:pt x="297065" y="618884"/>
                  </a:cubicBezTo>
                  <a:cubicBezTo>
                    <a:pt x="319290" y="555384"/>
                    <a:pt x="302622" y="512786"/>
                    <a:pt x="324053" y="447434"/>
                  </a:cubicBezTo>
                  <a:cubicBezTo>
                    <a:pt x="345484" y="382082"/>
                    <a:pt x="390199" y="302178"/>
                    <a:pt x="425653" y="226772"/>
                  </a:cubicBezTo>
                  <a:cubicBezTo>
                    <a:pt x="461107" y="151366"/>
                    <a:pt x="552388" y="-30932"/>
                    <a:pt x="538365" y="452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: 図形 824">
              <a:extLst>
                <a:ext uri="{FF2B5EF4-FFF2-40B4-BE49-F238E27FC236}">
                  <a16:creationId xmlns:a16="http://schemas.microsoft.com/office/drawing/2014/main" id="{39D3C4FB-899D-4F68-9E31-9D7B0218743C}"/>
                </a:ext>
              </a:extLst>
            </p:cNvPr>
            <p:cNvSpPr/>
            <p:nvPr/>
          </p:nvSpPr>
          <p:spPr>
            <a:xfrm>
              <a:off x="7963597" y="5228873"/>
              <a:ext cx="1611256" cy="548944"/>
            </a:xfrm>
            <a:custGeom>
              <a:avLst/>
              <a:gdLst>
                <a:gd name="connsiteX0" fmla="*/ 2478 w 1611256"/>
                <a:gd name="connsiteY0" fmla="*/ 352 h 548944"/>
                <a:gd name="connsiteX1" fmla="*/ 243778 w 1611256"/>
                <a:gd name="connsiteY1" fmla="*/ 47977 h 548944"/>
                <a:gd name="connsiteX2" fmla="*/ 259653 w 1611256"/>
                <a:gd name="connsiteY2" fmla="*/ 44802 h 548944"/>
                <a:gd name="connsiteX3" fmla="*/ 548578 w 1611256"/>
                <a:gd name="connsiteY3" fmla="*/ 238477 h 548944"/>
                <a:gd name="connsiteX4" fmla="*/ 554928 w 1611256"/>
                <a:gd name="connsiteY4" fmla="*/ 228952 h 548944"/>
                <a:gd name="connsiteX5" fmla="*/ 139003 w 1611256"/>
                <a:gd name="connsiteY5" fmla="*/ 60677 h 548944"/>
                <a:gd name="connsiteX6" fmla="*/ 472378 w 1611256"/>
                <a:gd name="connsiteY6" fmla="*/ 206727 h 548944"/>
                <a:gd name="connsiteX7" fmla="*/ 34228 w 1611256"/>
                <a:gd name="connsiteY7" fmla="*/ 171802 h 548944"/>
                <a:gd name="connsiteX8" fmla="*/ 539053 w 1611256"/>
                <a:gd name="connsiteY8" fmla="*/ 244827 h 548944"/>
                <a:gd name="connsiteX9" fmla="*/ 643828 w 1611256"/>
                <a:gd name="connsiteY9" fmla="*/ 260702 h 548944"/>
                <a:gd name="connsiteX10" fmla="*/ 621603 w 1611256"/>
                <a:gd name="connsiteY10" fmla="*/ 254352 h 548944"/>
                <a:gd name="connsiteX11" fmla="*/ 1040703 w 1611256"/>
                <a:gd name="connsiteY11" fmla="*/ 470252 h 548944"/>
                <a:gd name="connsiteX12" fmla="*/ 758128 w 1611256"/>
                <a:gd name="connsiteY12" fmla="*/ 476602 h 548944"/>
                <a:gd name="connsiteX13" fmla="*/ 561278 w 1611256"/>
                <a:gd name="connsiteY13" fmla="*/ 454377 h 548944"/>
                <a:gd name="connsiteX14" fmla="*/ 1412178 w 1611256"/>
                <a:gd name="connsiteY14" fmla="*/ 527402 h 548944"/>
                <a:gd name="connsiteX15" fmla="*/ 1577278 w 1611256"/>
                <a:gd name="connsiteY15" fmla="*/ 540102 h 548944"/>
                <a:gd name="connsiteX16" fmla="*/ 904178 w 1611256"/>
                <a:gd name="connsiteY16" fmla="*/ 406752 h 548944"/>
                <a:gd name="connsiteX17" fmla="*/ 513653 w 1611256"/>
                <a:gd name="connsiteY17" fmla="*/ 263877 h 548944"/>
                <a:gd name="connsiteX18" fmla="*/ 186628 w 1611256"/>
                <a:gd name="connsiteY18" fmla="*/ 174977 h 548944"/>
                <a:gd name="connsiteX19" fmla="*/ 262828 w 1611256"/>
                <a:gd name="connsiteY19" fmla="*/ 165452 h 548944"/>
                <a:gd name="connsiteX20" fmla="*/ 65978 w 1611256"/>
                <a:gd name="connsiteY20" fmla="*/ 159102 h 548944"/>
                <a:gd name="connsiteX21" fmla="*/ 231078 w 1611256"/>
                <a:gd name="connsiteY21" fmla="*/ 101952 h 548944"/>
                <a:gd name="connsiteX22" fmla="*/ 415228 w 1611256"/>
                <a:gd name="connsiteY22" fmla="*/ 76552 h 548944"/>
                <a:gd name="connsiteX23" fmla="*/ 2478 w 1611256"/>
                <a:gd name="connsiteY23" fmla="*/ 352 h 54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11256" h="548944">
                  <a:moveTo>
                    <a:pt x="2478" y="352"/>
                  </a:moveTo>
                  <a:cubicBezTo>
                    <a:pt x="-26097" y="-4410"/>
                    <a:pt x="200916" y="40569"/>
                    <a:pt x="243778" y="47977"/>
                  </a:cubicBezTo>
                  <a:cubicBezTo>
                    <a:pt x="286640" y="55385"/>
                    <a:pt x="208853" y="13052"/>
                    <a:pt x="259653" y="44802"/>
                  </a:cubicBezTo>
                  <a:cubicBezTo>
                    <a:pt x="310453" y="76552"/>
                    <a:pt x="499366" y="207785"/>
                    <a:pt x="548578" y="238477"/>
                  </a:cubicBezTo>
                  <a:cubicBezTo>
                    <a:pt x="597790" y="269169"/>
                    <a:pt x="623190" y="258585"/>
                    <a:pt x="554928" y="228952"/>
                  </a:cubicBezTo>
                  <a:cubicBezTo>
                    <a:pt x="486666" y="199319"/>
                    <a:pt x="152761" y="64381"/>
                    <a:pt x="139003" y="60677"/>
                  </a:cubicBezTo>
                  <a:cubicBezTo>
                    <a:pt x="125245" y="56973"/>
                    <a:pt x="489841" y="188206"/>
                    <a:pt x="472378" y="206727"/>
                  </a:cubicBezTo>
                  <a:cubicBezTo>
                    <a:pt x="454916" y="225248"/>
                    <a:pt x="23116" y="165452"/>
                    <a:pt x="34228" y="171802"/>
                  </a:cubicBezTo>
                  <a:cubicBezTo>
                    <a:pt x="45340" y="178152"/>
                    <a:pt x="437453" y="230010"/>
                    <a:pt x="539053" y="244827"/>
                  </a:cubicBezTo>
                  <a:lnTo>
                    <a:pt x="643828" y="260702"/>
                  </a:lnTo>
                  <a:cubicBezTo>
                    <a:pt x="657586" y="262289"/>
                    <a:pt x="555457" y="219427"/>
                    <a:pt x="621603" y="254352"/>
                  </a:cubicBezTo>
                  <a:cubicBezTo>
                    <a:pt x="687749" y="289277"/>
                    <a:pt x="1017949" y="433210"/>
                    <a:pt x="1040703" y="470252"/>
                  </a:cubicBezTo>
                  <a:cubicBezTo>
                    <a:pt x="1063457" y="507294"/>
                    <a:pt x="838032" y="479248"/>
                    <a:pt x="758128" y="476602"/>
                  </a:cubicBezTo>
                  <a:cubicBezTo>
                    <a:pt x="678224" y="473956"/>
                    <a:pt x="561278" y="454377"/>
                    <a:pt x="561278" y="454377"/>
                  </a:cubicBezTo>
                  <a:lnTo>
                    <a:pt x="1412178" y="527402"/>
                  </a:lnTo>
                  <a:cubicBezTo>
                    <a:pt x="1581511" y="541689"/>
                    <a:pt x="1661945" y="560210"/>
                    <a:pt x="1577278" y="540102"/>
                  </a:cubicBezTo>
                  <a:cubicBezTo>
                    <a:pt x="1492611" y="519994"/>
                    <a:pt x="1081449" y="452790"/>
                    <a:pt x="904178" y="406752"/>
                  </a:cubicBezTo>
                  <a:cubicBezTo>
                    <a:pt x="726907" y="360715"/>
                    <a:pt x="633245" y="302506"/>
                    <a:pt x="513653" y="263877"/>
                  </a:cubicBezTo>
                  <a:cubicBezTo>
                    <a:pt x="394061" y="225248"/>
                    <a:pt x="228432" y="191381"/>
                    <a:pt x="186628" y="174977"/>
                  </a:cubicBezTo>
                  <a:cubicBezTo>
                    <a:pt x="144824" y="158573"/>
                    <a:pt x="282936" y="168098"/>
                    <a:pt x="262828" y="165452"/>
                  </a:cubicBezTo>
                  <a:cubicBezTo>
                    <a:pt x="242720" y="162806"/>
                    <a:pt x="71270" y="169685"/>
                    <a:pt x="65978" y="159102"/>
                  </a:cubicBezTo>
                  <a:cubicBezTo>
                    <a:pt x="60686" y="148519"/>
                    <a:pt x="172870" y="115710"/>
                    <a:pt x="231078" y="101952"/>
                  </a:cubicBezTo>
                  <a:cubicBezTo>
                    <a:pt x="289286" y="88194"/>
                    <a:pt x="452270" y="91369"/>
                    <a:pt x="415228" y="76552"/>
                  </a:cubicBezTo>
                  <a:cubicBezTo>
                    <a:pt x="378186" y="61735"/>
                    <a:pt x="31053" y="5114"/>
                    <a:pt x="2478" y="35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: 図形 825">
              <a:extLst>
                <a:ext uri="{FF2B5EF4-FFF2-40B4-BE49-F238E27FC236}">
                  <a16:creationId xmlns:a16="http://schemas.microsoft.com/office/drawing/2014/main" id="{D34C8FBE-611A-46F4-BDC2-D741507D1760}"/>
                </a:ext>
              </a:extLst>
            </p:cNvPr>
            <p:cNvSpPr/>
            <p:nvPr/>
          </p:nvSpPr>
          <p:spPr>
            <a:xfrm>
              <a:off x="8281681" y="5398821"/>
              <a:ext cx="1885397" cy="456358"/>
            </a:xfrm>
            <a:custGeom>
              <a:avLst/>
              <a:gdLst>
                <a:gd name="connsiteX0" fmla="*/ 471794 w 1885397"/>
                <a:gd name="connsiteY0" fmla="*/ 189179 h 456358"/>
                <a:gd name="connsiteX1" fmla="*/ 522594 w 1885397"/>
                <a:gd name="connsiteY1" fmla="*/ 205054 h 456358"/>
                <a:gd name="connsiteX2" fmla="*/ 928994 w 1885397"/>
                <a:gd name="connsiteY2" fmla="*/ 313004 h 456358"/>
                <a:gd name="connsiteX3" fmla="*/ 919469 w 1885397"/>
                <a:gd name="connsiteY3" fmla="*/ 281254 h 456358"/>
                <a:gd name="connsiteX4" fmla="*/ 1525894 w 1885397"/>
                <a:gd name="connsiteY4" fmla="*/ 325704 h 456358"/>
                <a:gd name="connsiteX5" fmla="*/ 1560819 w 1885397"/>
                <a:gd name="connsiteY5" fmla="*/ 309829 h 456358"/>
                <a:gd name="connsiteX6" fmla="*/ 1875144 w 1885397"/>
                <a:gd name="connsiteY6" fmla="*/ 379679 h 456358"/>
                <a:gd name="connsiteX7" fmla="*/ 1579869 w 1885397"/>
                <a:gd name="connsiteY7" fmla="*/ 389204 h 456358"/>
                <a:gd name="connsiteX8" fmla="*/ 1884669 w 1885397"/>
                <a:gd name="connsiteY8" fmla="*/ 455879 h 456358"/>
                <a:gd name="connsiteX9" fmla="*/ 1471919 w 1885397"/>
                <a:gd name="connsiteY9" fmla="*/ 420954 h 456358"/>
                <a:gd name="connsiteX10" fmla="*/ 1005194 w 1885397"/>
                <a:gd name="connsiteY10" fmla="*/ 373329 h 456358"/>
                <a:gd name="connsiteX11" fmla="*/ 1617969 w 1885397"/>
                <a:gd name="connsiteY11" fmla="*/ 354279 h 456358"/>
                <a:gd name="connsiteX12" fmla="*/ 1002019 w 1885397"/>
                <a:gd name="connsiteY12" fmla="*/ 341579 h 456358"/>
                <a:gd name="connsiteX13" fmla="*/ 798819 w 1885397"/>
                <a:gd name="connsiteY13" fmla="*/ 322529 h 456358"/>
                <a:gd name="connsiteX14" fmla="*/ 655944 w 1885397"/>
                <a:gd name="connsiteY14" fmla="*/ 297129 h 456358"/>
                <a:gd name="connsiteX15" fmla="*/ 1894 w 1885397"/>
                <a:gd name="connsiteY15" fmla="*/ 1854 h 456358"/>
                <a:gd name="connsiteX16" fmla="*/ 471794 w 1885397"/>
                <a:gd name="connsiteY16" fmla="*/ 189179 h 4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5397" h="456358">
                  <a:moveTo>
                    <a:pt x="471794" y="189179"/>
                  </a:moveTo>
                  <a:cubicBezTo>
                    <a:pt x="558577" y="223046"/>
                    <a:pt x="522594" y="205054"/>
                    <a:pt x="522594" y="205054"/>
                  </a:cubicBezTo>
                  <a:cubicBezTo>
                    <a:pt x="598794" y="225692"/>
                    <a:pt x="862848" y="300304"/>
                    <a:pt x="928994" y="313004"/>
                  </a:cubicBezTo>
                  <a:cubicBezTo>
                    <a:pt x="995140" y="325704"/>
                    <a:pt x="819986" y="279137"/>
                    <a:pt x="919469" y="281254"/>
                  </a:cubicBezTo>
                  <a:cubicBezTo>
                    <a:pt x="1018952" y="283371"/>
                    <a:pt x="1419002" y="320942"/>
                    <a:pt x="1525894" y="325704"/>
                  </a:cubicBezTo>
                  <a:cubicBezTo>
                    <a:pt x="1632786" y="330467"/>
                    <a:pt x="1502611" y="300833"/>
                    <a:pt x="1560819" y="309829"/>
                  </a:cubicBezTo>
                  <a:cubicBezTo>
                    <a:pt x="1619027" y="318825"/>
                    <a:pt x="1871969" y="366450"/>
                    <a:pt x="1875144" y="379679"/>
                  </a:cubicBezTo>
                  <a:cubicBezTo>
                    <a:pt x="1878319" y="392908"/>
                    <a:pt x="1578282" y="376504"/>
                    <a:pt x="1579869" y="389204"/>
                  </a:cubicBezTo>
                  <a:cubicBezTo>
                    <a:pt x="1581456" y="401904"/>
                    <a:pt x="1902661" y="450587"/>
                    <a:pt x="1884669" y="455879"/>
                  </a:cubicBezTo>
                  <a:cubicBezTo>
                    <a:pt x="1866677" y="461171"/>
                    <a:pt x="1471919" y="420954"/>
                    <a:pt x="1471919" y="420954"/>
                  </a:cubicBezTo>
                  <a:cubicBezTo>
                    <a:pt x="1325340" y="407196"/>
                    <a:pt x="980852" y="384441"/>
                    <a:pt x="1005194" y="373329"/>
                  </a:cubicBezTo>
                  <a:cubicBezTo>
                    <a:pt x="1029536" y="362217"/>
                    <a:pt x="1618498" y="359571"/>
                    <a:pt x="1617969" y="354279"/>
                  </a:cubicBezTo>
                  <a:cubicBezTo>
                    <a:pt x="1617440" y="348987"/>
                    <a:pt x="1138544" y="346871"/>
                    <a:pt x="1002019" y="341579"/>
                  </a:cubicBezTo>
                  <a:cubicBezTo>
                    <a:pt x="865494" y="336287"/>
                    <a:pt x="856498" y="329937"/>
                    <a:pt x="798819" y="322529"/>
                  </a:cubicBezTo>
                  <a:cubicBezTo>
                    <a:pt x="741140" y="315121"/>
                    <a:pt x="788765" y="350575"/>
                    <a:pt x="655944" y="297129"/>
                  </a:cubicBezTo>
                  <a:cubicBezTo>
                    <a:pt x="523123" y="243683"/>
                    <a:pt x="35231" y="23550"/>
                    <a:pt x="1894" y="1854"/>
                  </a:cubicBezTo>
                  <a:cubicBezTo>
                    <a:pt x="-31444" y="-19842"/>
                    <a:pt x="385011" y="155312"/>
                    <a:pt x="471794" y="18917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: 図形 828">
              <a:extLst>
                <a:ext uri="{FF2B5EF4-FFF2-40B4-BE49-F238E27FC236}">
                  <a16:creationId xmlns:a16="http://schemas.microsoft.com/office/drawing/2014/main" id="{31C47B18-EDB4-4BE9-AC1B-353DC3C5B0B4}"/>
                </a:ext>
              </a:extLst>
            </p:cNvPr>
            <p:cNvSpPr/>
            <p:nvPr/>
          </p:nvSpPr>
          <p:spPr>
            <a:xfrm rot="4338080">
              <a:off x="917601" y="5090321"/>
              <a:ext cx="510626" cy="179639"/>
            </a:xfrm>
            <a:custGeom>
              <a:avLst/>
              <a:gdLst>
                <a:gd name="connsiteX0" fmla="*/ 744378 w 5089584"/>
                <a:gd name="connsiteY0" fmla="*/ 7420 h 1790526"/>
                <a:gd name="connsiteX1" fmla="*/ 7778 w 5089584"/>
                <a:gd name="connsiteY1" fmla="*/ 1086920 h 1790526"/>
                <a:gd name="connsiteX2" fmla="*/ 337978 w 5089584"/>
                <a:gd name="connsiteY2" fmla="*/ 509070 h 1790526"/>
                <a:gd name="connsiteX3" fmla="*/ 14128 w 5089584"/>
                <a:gd name="connsiteY3" fmla="*/ 1213920 h 1790526"/>
                <a:gd name="connsiteX4" fmla="*/ 299878 w 5089584"/>
                <a:gd name="connsiteY4" fmla="*/ 1760020 h 1790526"/>
                <a:gd name="connsiteX5" fmla="*/ 223678 w 5089584"/>
                <a:gd name="connsiteY5" fmla="*/ 1633020 h 1790526"/>
                <a:gd name="connsiteX6" fmla="*/ 763428 w 5089584"/>
                <a:gd name="connsiteY6" fmla="*/ 1772720 h 1790526"/>
                <a:gd name="connsiteX7" fmla="*/ 2623978 w 5089584"/>
                <a:gd name="connsiteY7" fmla="*/ 1150420 h 1790526"/>
                <a:gd name="connsiteX8" fmla="*/ 1785778 w 5089584"/>
                <a:gd name="connsiteY8" fmla="*/ 1359970 h 1790526"/>
                <a:gd name="connsiteX9" fmla="*/ 3347878 w 5089584"/>
                <a:gd name="connsiteY9" fmla="*/ 737670 h 1790526"/>
                <a:gd name="connsiteX10" fmla="*/ 5087778 w 5089584"/>
                <a:gd name="connsiteY10" fmla="*/ 58220 h 1790526"/>
                <a:gd name="connsiteX11" fmla="*/ 3690778 w 5089584"/>
                <a:gd name="connsiteY11" fmla="*/ 401120 h 1790526"/>
                <a:gd name="connsiteX12" fmla="*/ 4262278 w 5089584"/>
                <a:gd name="connsiteY12" fmla="*/ 280470 h 1790526"/>
                <a:gd name="connsiteX13" fmla="*/ 4173378 w 5089584"/>
                <a:gd name="connsiteY13" fmla="*/ 350320 h 1790526"/>
                <a:gd name="connsiteX14" fmla="*/ 2046128 w 5089584"/>
                <a:gd name="connsiteY14" fmla="*/ 947220 h 1790526"/>
                <a:gd name="connsiteX15" fmla="*/ 1074578 w 5089584"/>
                <a:gd name="connsiteY15" fmla="*/ 1156770 h 1790526"/>
                <a:gd name="connsiteX16" fmla="*/ 769778 w 5089584"/>
                <a:gd name="connsiteY16" fmla="*/ 947220 h 1790526"/>
                <a:gd name="connsiteX17" fmla="*/ 649128 w 5089584"/>
                <a:gd name="connsiteY17" fmla="*/ 858320 h 1790526"/>
                <a:gd name="connsiteX18" fmla="*/ 630078 w 5089584"/>
                <a:gd name="connsiteY18" fmla="*/ 877370 h 1790526"/>
                <a:gd name="connsiteX19" fmla="*/ 572928 w 5089584"/>
                <a:gd name="connsiteY19" fmla="*/ 623370 h 1790526"/>
                <a:gd name="connsiteX20" fmla="*/ 744378 w 5089584"/>
                <a:gd name="connsiteY20" fmla="*/ 7420 h 17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89584" h="1790526">
                  <a:moveTo>
                    <a:pt x="744378" y="7420"/>
                  </a:moveTo>
                  <a:cubicBezTo>
                    <a:pt x="650186" y="84678"/>
                    <a:pt x="75511" y="1003312"/>
                    <a:pt x="7778" y="1086920"/>
                  </a:cubicBezTo>
                  <a:cubicBezTo>
                    <a:pt x="-59955" y="1170528"/>
                    <a:pt x="336920" y="487903"/>
                    <a:pt x="337978" y="509070"/>
                  </a:cubicBezTo>
                  <a:cubicBezTo>
                    <a:pt x="339036" y="530237"/>
                    <a:pt x="20478" y="1005428"/>
                    <a:pt x="14128" y="1213920"/>
                  </a:cubicBezTo>
                  <a:cubicBezTo>
                    <a:pt x="7778" y="1422412"/>
                    <a:pt x="264953" y="1690170"/>
                    <a:pt x="299878" y="1760020"/>
                  </a:cubicBezTo>
                  <a:cubicBezTo>
                    <a:pt x="334803" y="1829870"/>
                    <a:pt x="146420" y="1630903"/>
                    <a:pt x="223678" y="1633020"/>
                  </a:cubicBezTo>
                  <a:cubicBezTo>
                    <a:pt x="300936" y="1635137"/>
                    <a:pt x="363378" y="1853153"/>
                    <a:pt x="763428" y="1772720"/>
                  </a:cubicBezTo>
                  <a:cubicBezTo>
                    <a:pt x="1163478" y="1692287"/>
                    <a:pt x="2453586" y="1219212"/>
                    <a:pt x="2623978" y="1150420"/>
                  </a:cubicBezTo>
                  <a:cubicBezTo>
                    <a:pt x="2794370" y="1081628"/>
                    <a:pt x="1665128" y="1428762"/>
                    <a:pt x="1785778" y="1359970"/>
                  </a:cubicBezTo>
                  <a:cubicBezTo>
                    <a:pt x="1906428" y="1291178"/>
                    <a:pt x="3347878" y="737670"/>
                    <a:pt x="3347878" y="737670"/>
                  </a:cubicBezTo>
                  <a:cubicBezTo>
                    <a:pt x="3898211" y="520712"/>
                    <a:pt x="5030628" y="114312"/>
                    <a:pt x="5087778" y="58220"/>
                  </a:cubicBezTo>
                  <a:cubicBezTo>
                    <a:pt x="5144928" y="2128"/>
                    <a:pt x="3828361" y="364078"/>
                    <a:pt x="3690778" y="401120"/>
                  </a:cubicBezTo>
                  <a:cubicBezTo>
                    <a:pt x="3553195" y="438162"/>
                    <a:pt x="4262278" y="280470"/>
                    <a:pt x="4262278" y="280470"/>
                  </a:cubicBezTo>
                  <a:cubicBezTo>
                    <a:pt x="4342711" y="272003"/>
                    <a:pt x="4542736" y="239195"/>
                    <a:pt x="4173378" y="350320"/>
                  </a:cubicBezTo>
                  <a:cubicBezTo>
                    <a:pt x="3804020" y="461445"/>
                    <a:pt x="2562595" y="812812"/>
                    <a:pt x="2046128" y="947220"/>
                  </a:cubicBezTo>
                  <a:cubicBezTo>
                    <a:pt x="1529661" y="1081628"/>
                    <a:pt x="1287303" y="1156770"/>
                    <a:pt x="1074578" y="1156770"/>
                  </a:cubicBezTo>
                  <a:cubicBezTo>
                    <a:pt x="861853" y="1156770"/>
                    <a:pt x="840686" y="996962"/>
                    <a:pt x="769778" y="947220"/>
                  </a:cubicBezTo>
                  <a:cubicBezTo>
                    <a:pt x="698870" y="897478"/>
                    <a:pt x="672411" y="869962"/>
                    <a:pt x="649128" y="858320"/>
                  </a:cubicBezTo>
                  <a:cubicBezTo>
                    <a:pt x="625845" y="846678"/>
                    <a:pt x="642778" y="916528"/>
                    <a:pt x="630078" y="877370"/>
                  </a:cubicBezTo>
                  <a:cubicBezTo>
                    <a:pt x="617378" y="838212"/>
                    <a:pt x="548586" y="768362"/>
                    <a:pt x="572928" y="623370"/>
                  </a:cubicBezTo>
                  <a:cubicBezTo>
                    <a:pt x="597270" y="478378"/>
                    <a:pt x="838570" y="-69838"/>
                    <a:pt x="744378" y="7420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: 図形 829">
              <a:extLst>
                <a:ext uri="{FF2B5EF4-FFF2-40B4-BE49-F238E27FC236}">
                  <a16:creationId xmlns:a16="http://schemas.microsoft.com/office/drawing/2014/main" id="{0E2C536E-92D4-4E8F-8C6F-EB1E9A76913D}"/>
                </a:ext>
              </a:extLst>
            </p:cNvPr>
            <p:cNvSpPr/>
            <p:nvPr/>
          </p:nvSpPr>
          <p:spPr>
            <a:xfrm rot="4586777">
              <a:off x="49710" y="5078857"/>
              <a:ext cx="1132741" cy="398500"/>
            </a:xfrm>
            <a:custGeom>
              <a:avLst/>
              <a:gdLst>
                <a:gd name="connsiteX0" fmla="*/ 744378 w 5089584"/>
                <a:gd name="connsiteY0" fmla="*/ 7420 h 1790526"/>
                <a:gd name="connsiteX1" fmla="*/ 7778 w 5089584"/>
                <a:gd name="connsiteY1" fmla="*/ 1086920 h 1790526"/>
                <a:gd name="connsiteX2" fmla="*/ 337978 w 5089584"/>
                <a:gd name="connsiteY2" fmla="*/ 509070 h 1790526"/>
                <a:gd name="connsiteX3" fmla="*/ 14128 w 5089584"/>
                <a:gd name="connsiteY3" fmla="*/ 1213920 h 1790526"/>
                <a:gd name="connsiteX4" fmla="*/ 299878 w 5089584"/>
                <a:gd name="connsiteY4" fmla="*/ 1760020 h 1790526"/>
                <a:gd name="connsiteX5" fmla="*/ 223678 w 5089584"/>
                <a:gd name="connsiteY5" fmla="*/ 1633020 h 1790526"/>
                <a:gd name="connsiteX6" fmla="*/ 763428 w 5089584"/>
                <a:gd name="connsiteY6" fmla="*/ 1772720 h 1790526"/>
                <a:gd name="connsiteX7" fmla="*/ 2623978 w 5089584"/>
                <a:gd name="connsiteY7" fmla="*/ 1150420 h 1790526"/>
                <a:gd name="connsiteX8" fmla="*/ 1785778 w 5089584"/>
                <a:gd name="connsiteY8" fmla="*/ 1359970 h 1790526"/>
                <a:gd name="connsiteX9" fmla="*/ 3347878 w 5089584"/>
                <a:gd name="connsiteY9" fmla="*/ 737670 h 1790526"/>
                <a:gd name="connsiteX10" fmla="*/ 5087778 w 5089584"/>
                <a:gd name="connsiteY10" fmla="*/ 58220 h 1790526"/>
                <a:gd name="connsiteX11" fmla="*/ 3690778 w 5089584"/>
                <a:gd name="connsiteY11" fmla="*/ 401120 h 1790526"/>
                <a:gd name="connsiteX12" fmla="*/ 4262278 w 5089584"/>
                <a:gd name="connsiteY12" fmla="*/ 280470 h 1790526"/>
                <a:gd name="connsiteX13" fmla="*/ 4173378 w 5089584"/>
                <a:gd name="connsiteY13" fmla="*/ 350320 h 1790526"/>
                <a:gd name="connsiteX14" fmla="*/ 2046128 w 5089584"/>
                <a:gd name="connsiteY14" fmla="*/ 947220 h 1790526"/>
                <a:gd name="connsiteX15" fmla="*/ 1074578 w 5089584"/>
                <a:gd name="connsiteY15" fmla="*/ 1156770 h 1790526"/>
                <a:gd name="connsiteX16" fmla="*/ 769778 w 5089584"/>
                <a:gd name="connsiteY16" fmla="*/ 947220 h 1790526"/>
                <a:gd name="connsiteX17" fmla="*/ 649128 w 5089584"/>
                <a:gd name="connsiteY17" fmla="*/ 858320 h 1790526"/>
                <a:gd name="connsiteX18" fmla="*/ 630078 w 5089584"/>
                <a:gd name="connsiteY18" fmla="*/ 877370 h 1790526"/>
                <a:gd name="connsiteX19" fmla="*/ 572928 w 5089584"/>
                <a:gd name="connsiteY19" fmla="*/ 623370 h 1790526"/>
                <a:gd name="connsiteX20" fmla="*/ 744378 w 5089584"/>
                <a:gd name="connsiteY20" fmla="*/ 7420 h 17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89584" h="1790526">
                  <a:moveTo>
                    <a:pt x="744378" y="7420"/>
                  </a:moveTo>
                  <a:cubicBezTo>
                    <a:pt x="650186" y="84678"/>
                    <a:pt x="75511" y="1003312"/>
                    <a:pt x="7778" y="1086920"/>
                  </a:cubicBezTo>
                  <a:cubicBezTo>
                    <a:pt x="-59955" y="1170528"/>
                    <a:pt x="336920" y="487903"/>
                    <a:pt x="337978" y="509070"/>
                  </a:cubicBezTo>
                  <a:cubicBezTo>
                    <a:pt x="339036" y="530237"/>
                    <a:pt x="20478" y="1005428"/>
                    <a:pt x="14128" y="1213920"/>
                  </a:cubicBezTo>
                  <a:cubicBezTo>
                    <a:pt x="7778" y="1422412"/>
                    <a:pt x="264953" y="1690170"/>
                    <a:pt x="299878" y="1760020"/>
                  </a:cubicBezTo>
                  <a:cubicBezTo>
                    <a:pt x="334803" y="1829870"/>
                    <a:pt x="146420" y="1630903"/>
                    <a:pt x="223678" y="1633020"/>
                  </a:cubicBezTo>
                  <a:cubicBezTo>
                    <a:pt x="300936" y="1635137"/>
                    <a:pt x="363378" y="1853153"/>
                    <a:pt x="763428" y="1772720"/>
                  </a:cubicBezTo>
                  <a:cubicBezTo>
                    <a:pt x="1163478" y="1692287"/>
                    <a:pt x="2453586" y="1219212"/>
                    <a:pt x="2623978" y="1150420"/>
                  </a:cubicBezTo>
                  <a:cubicBezTo>
                    <a:pt x="2794370" y="1081628"/>
                    <a:pt x="1665128" y="1428762"/>
                    <a:pt x="1785778" y="1359970"/>
                  </a:cubicBezTo>
                  <a:cubicBezTo>
                    <a:pt x="1906428" y="1291178"/>
                    <a:pt x="3347878" y="737670"/>
                    <a:pt x="3347878" y="737670"/>
                  </a:cubicBezTo>
                  <a:cubicBezTo>
                    <a:pt x="3898211" y="520712"/>
                    <a:pt x="5030628" y="114312"/>
                    <a:pt x="5087778" y="58220"/>
                  </a:cubicBezTo>
                  <a:cubicBezTo>
                    <a:pt x="5144928" y="2128"/>
                    <a:pt x="3828361" y="364078"/>
                    <a:pt x="3690778" y="401120"/>
                  </a:cubicBezTo>
                  <a:cubicBezTo>
                    <a:pt x="3553195" y="438162"/>
                    <a:pt x="4262278" y="280470"/>
                    <a:pt x="4262278" y="280470"/>
                  </a:cubicBezTo>
                  <a:cubicBezTo>
                    <a:pt x="4342711" y="272003"/>
                    <a:pt x="4542736" y="239195"/>
                    <a:pt x="4173378" y="350320"/>
                  </a:cubicBezTo>
                  <a:cubicBezTo>
                    <a:pt x="3804020" y="461445"/>
                    <a:pt x="2562595" y="812812"/>
                    <a:pt x="2046128" y="947220"/>
                  </a:cubicBezTo>
                  <a:cubicBezTo>
                    <a:pt x="1529661" y="1081628"/>
                    <a:pt x="1287303" y="1156770"/>
                    <a:pt x="1074578" y="1156770"/>
                  </a:cubicBezTo>
                  <a:cubicBezTo>
                    <a:pt x="861853" y="1156770"/>
                    <a:pt x="840686" y="996962"/>
                    <a:pt x="769778" y="947220"/>
                  </a:cubicBezTo>
                  <a:cubicBezTo>
                    <a:pt x="698870" y="897478"/>
                    <a:pt x="672411" y="869962"/>
                    <a:pt x="649128" y="858320"/>
                  </a:cubicBezTo>
                  <a:cubicBezTo>
                    <a:pt x="625845" y="846678"/>
                    <a:pt x="642778" y="916528"/>
                    <a:pt x="630078" y="877370"/>
                  </a:cubicBezTo>
                  <a:cubicBezTo>
                    <a:pt x="617378" y="838212"/>
                    <a:pt x="548586" y="768362"/>
                    <a:pt x="572928" y="623370"/>
                  </a:cubicBezTo>
                  <a:cubicBezTo>
                    <a:pt x="597270" y="478378"/>
                    <a:pt x="838570" y="-69838"/>
                    <a:pt x="744378" y="7420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: 図形 830">
              <a:extLst>
                <a:ext uri="{FF2B5EF4-FFF2-40B4-BE49-F238E27FC236}">
                  <a16:creationId xmlns:a16="http://schemas.microsoft.com/office/drawing/2014/main" id="{93BA2FB9-D43D-4A8D-8658-13550E607A87}"/>
                </a:ext>
              </a:extLst>
            </p:cNvPr>
            <p:cNvSpPr/>
            <p:nvPr/>
          </p:nvSpPr>
          <p:spPr>
            <a:xfrm rot="16575700" flipH="1">
              <a:off x="10782960" y="5151280"/>
              <a:ext cx="510626" cy="179639"/>
            </a:xfrm>
            <a:custGeom>
              <a:avLst/>
              <a:gdLst>
                <a:gd name="connsiteX0" fmla="*/ 744378 w 5089584"/>
                <a:gd name="connsiteY0" fmla="*/ 7420 h 1790526"/>
                <a:gd name="connsiteX1" fmla="*/ 7778 w 5089584"/>
                <a:gd name="connsiteY1" fmla="*/ 1086920 h 1790526"/>
                <a:gd name="connsiteX2" fmla="*/ 337978 w 5089584"/>
                <a:gd name="connsiteY2" fmla="*/ 509070 h 1790526"/>
                <a:gd name="connsiteX3" fmla="*/ 14128 w 5089584"/>
                <a:gd name="connsiteY3" fmla="*/ 1213920 h 1790526"/>
                <a:gd name="connsiteX4" fmla="*/ 299878 w 5089584"/>
                <a:gd name="connsiteY4" fmla="*/ 1760020 h 1790526"/>
                <a:gd name="connsiteX5" fmla="*/ 223678 w 5089584"/>
                <a:gd name="connsiteY5" fmla="*/ 1633020 h 1790526"/>
                <a:gd name="connsiteX6" fmla="*/ 763428 w 5089584"/>
                <a:gd name="connsiteY6" fmla="*/ 1772720 h 1790526"/>
                <a:gd name="connsiteX7" fmla="*/ 2623978 w 5089584"/>
                <a:gd name="connsiteY7" fmla="*/ 1150420 h 1790526"/>
                <a:gd name="connsiteX8" fmla="*/ 1785778 w 5089584"/>
                <a:gd name="connsiteY8" fmla="*/ 1359970 h 1790526"/>
                <a:gd name="connsiteX9" fmla="*/ 3347878 w 5089584"/>
                <a:gd name="connsiteY9" fmla="*/ 737670 h 1790526"/>
                <a:gd name="connsiteX10" fmla="*/ 5087778 w 5089584"/>
                <a:gd name="connsiteY10" fmla="*/ 58220 h 1790526"/>
                <a:gd name="connsiteX11" fmla="*/ 3690778 w 5089584"/>
                <a:gd name="connsiteY11" fmla="*/ 401120 h 1790526"/>
                <a:gd name="connsiteX12" fmla="*/ 4262278 w 5089584"/>
                <a:gd name="connsiteY12" fmla="*/ 280470 h 1790526"/>
                <a:gd name="connsiteX13" fmla="*/ 4173378 w 5089584"/>
                <a:gd name="connsiteY13" fmla="*/ 350320 h 1790526"/>
                <a:gd name="connsiteX14" fmla="*/ 2046128 w 5089584"/>
                <a:gd name="connsiteY14" fmla="*/ 947220 h 1790526"/>
                <a:gd name="connsiteX15" fmla="*/ 1074578 w 5089584"/>
                <a:gd name="connsiteY15" fmla="*/ 1156770 h 1790526"/>
                <a:gd name="connsiteX16" fmla="*/ 769778 w 5089584"/>
                <a:gd name="connsiteY16" fmla="*/ 947220 h 1790526"/>
                <a:gd name="connsiteX17" fmla="*/ 649128 w 5089584"/>
                <a:gd name="connsiteY17" fmla="*/ 858320 h 1790526"/>
                <a:gd name="connsiteX18" fmla="*/ 630078 w 5089584"/>
                <a:gd name="connsiteY18" fmla="*/ 877370 h 1790526"/>
                <a:gd name="connsiteX19" fmla="*/ 572928 w 5089584"/>
                <a:gd name="connsiteY19" fmla="*/ 623370 h 1790526"/>
                <a:gd name="connsiteX20" fmla="*/ 744378 w 5089584"/>
                <a:gd name="connsiteY20" fmla="*/ 7420 h 17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89584" h="1790526">
                  <a:moveTo>
                    <a:pt x="744378" y="7420"/>
                  </a:moveTo>
                  <a:cubicBezTo>
                    <a:pt x="650186" y="84678"/>
                    <a:pt x="75511" y="1003312"/>
                    <a:pt x="7778" y="1086920"/>
                  </a:cubicBezTo>
                  <a:cubicBezTo>
                    <a:pt x="-59955" y="1170528"/>
                    <a:pt x="336920" y="487903"/>
                    <a:pt x="337978" y="509070"/>
                  </a:cubicBezTo>
                  <a:cubicBezTo>
                    <a:pt x="339036" y="530237"/>
                    <a:pt x="20478" y="1005428"/>
                    <a:pt x="14128" y="1213920"/>
                  </a:cubicBezTo>
                  <a:cubicBezTo>
                    <a:pt x="7778" y="1422412"/>
                    <a:pt x="264953" y="1690170"/>
                    <a:pt x="299878" y="1760020"/>
                  </a:cubicBezTo>
                  <a:cubicBezTo>
                    <a:pt x="334803" y="1829870"/>
                    <a:pt x="146420" y="1630903"/>
                    <a:pt x="223678" y="1633020"/>
                  </a:cubicBezTo>
                  <a:cubicBezTo>
                    <a:pt x="300936" y="1635137"/>
                    <a:pt x="363378" y="1853153"/>
                    <a:pt x="763428" y="1772720"/>
                  </a:cubicBezTo>
                  <a:cubicBezTo>
                    <a:pt x="1163478" y="1692287"/>
                    <a:pt x="2453586" y="1219212"/>
                    <a:pt x="2623978" y="1150420"/>
                  </a:cubicBezTo>
                  <a:cubicBezTo>
                    <a:pt x="2794370" y="1081628"/>
                    <a:pt x="1665128" y="1428762"/>
                    <a:pt x="1785778" y="1359970"/>
                  </a:cubicBezTo>
                  <a:cubicBezTo>
                    <a:pt x="1906428" y="1291178"/>
                    <a:pt x="3347878" y="737670"/>
                    <a:pt x="3347878" y="737670"/>
                  </a:cubicBezTo>
                  <a:cubicBezTo>
                    <a:pt x="3898211" y="520712"/>
                    <a:pt x="5030628" y="114312"/>
                    <a:pt x="5087778" y="58220"/>
                  </a:cubicBezTo>
                  <a:cubicBezTo>
                    <a:pt x="5144928" y="2128"/>
                    <a:pt x="3828361" y="364078"/>
                    <a:pt x="3690778" y="401120"/>
                  </a:cubicBezTo>
                  <a:cubicBezTo>
                    <a:pt x="3553195" y="438162"/>
                    <a:pt x="4262278" y="280470"/>
                    <a:pt x="4262278" y="280470"/>
                  </a:cubicBezTo>
                  <a:cubicBezTo>
                    <a:pt x="4342711" y="272003"/>
                    <a:pt x="4542736" y="239195"/>
                    <a:pt x="4173378" y="350320"/>
                  </a:cubicBezTo>
                  <a:cubicBezTo>
                    <a:pt x="3804020" y="461445"/>
                    <a:pt x="2562595" y="812812"/>
                    <a:pt x="2046128" y="947220"/>
                  </a:cubicBezTo>
                  <a:cubicBezTo>
                    <a:pt x="1529661" y="1081628"/>
                    <a:pt x="1287303" y="1156770"/>
                    <a:pt x="1074578" y="1156770"/>
                  </a:cubicBezTo>
                  <a:cubicBezTo>
                    <a:pt x="861853" y="1156770"/>
                    <a:pt x="840686" y="996962"/>
                    <a:pt x="769778" y="947220"/>
                  </a:cubicBezTo>
                  <a:cubicBezTo>
                    <a:pt x="698870" y="897478"/>
                    <a:pt x="672411" y="869962"/>
                    <a:pt x="649128" y="858320"/>
                  </a:cubicBezTo>
                  <a:cubicBezTo>
                    <a:pt x="625845" y="846678"/>
                    <a:pt x="642778" y="916528"/>
                    <a:pt x="630078" y="877370"/>
                  </a:cubicBezTo>
                  <a:cubicBezTo>
                    <a:pt x="617378" y="838212"/>
                    <a:pt x="548586" y="768362"/>
                    <a:pt x="572928" y="623370"/>
                  </a:cubicBezTo>
                  <a:cubicBezTo>
                    <a:pt x="597270" y="478378"/>
                    <a:pt x="838570" y="-69838"/>
                    <a:pt x="744378" y="7420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: 図形 831">
              <a:extLst>
                <a:ext uri="{FF2B5EF4-FFF2-40B4-BE49-F238E27FC236}">
                  <a16:creationId xmlns:a16="http://schemas.microsoft.com/office/drawing/2014/main" id="{ABD23670-9E45-4CFF-B6B2-77F43B5F2694}"/>
                </a:ext>
              </a:extLst>
            </p:cNvPr>
            <p:cNvSpPr/>
            <p:nvPr/>
          </p:nvSpPr>
          <p:spPr>
            <a:xfrm rot="16200000" flipH="1">
              <a:off x="11125008" y="5125364"/>
              <a:ext cx="937717" cy="237208"/>
            </a:xfrm>
            <a:custGeom>
              <a:avLst/>
              <a:gdLst>
                <a:gd name="connsiteX0" fmla="*/ 744378 w 5089584"/>
                <a:gd name="connsiteY0" fmla="*/ 7420 h 1790526"/>
                <a:gd name="connsiteX1" fmla="*/ 7778 w 5089584"/>
                <a:gd name="connsiteY1" fmla="*/ 1086920 h 1790526"/>
                <a:gd name="connsiteX2" fmla="*/ 337978 w 5089584"/>
                <a:gd name="connsiteY2" fmla="*/ 509070 h 1790526"/>
                <a:gd name="connsiteX3" fmla="*/ 14128 w 5089584"/>
                <a:gd name="connsiteY3" fmla="*/ 1213920 h 1790526"/>
                <a:gd name="connsiteX4" fmla="*/ 299878 w 5089584"/>
                <a:gd name="connsiteY4" fmla="*/ 1760020 h 1790526"/>
                <a:gd name="connsiteX5" fmla="*/ 223678 w 5089584"/>
                <a:gd name="connsiteY5" fmla="*/ 1633020 h 1790526"/>
                <a:gd name="connsiteX6" fmla="*/ 763428 w 5089584"/>
                <a:gd name="connsiteY6" fmla="*/ 1772720 h 1790526"/>
                <a:gd name="connsiteX7" fmla="*/ 2623978 w 5089584"/>
                <a:gd name="connsiteY7" fmla="*/ 1150420 h 1790526"/>
                <a:gd name="connsiteX8" fmla="*/ 1785778 w 5089584"/>
                <a:gd name="connsiteY8" fmla="*/ 1359970 h 1790526"/>
                <a:gd name="connsiteX9" fmla="*/ 3347878 w 5089584"/>
                <a:gd name="connsiteY9" fmla="*/ 737670 h 1790526"/>
                <a:gd name="connsiteX10" fmla="*/ 5087778 w 5089584"/>
                <a:gd name="connsiteY10" fmla="*/ 58220 h 1790526"/>
                <a:gd name="connsiteX11" fmla="*/ 3690778 w 5089584"/>
                <a:gd name="connsiteY11" fmla="*/ 401120 h 1790526"/>
                <a:gd name="connsiteX12" fmla="*/ 4262278 w 5089584"/>
                <a:gd name="connsiteY12" fmla="*/ 280470 h 1790526"/>
                <a:gd name="connsiteX13" fmla="*/ 4173378 w 5089584"/>
                <a:gd name="connsiteY13" fmla="*/ 350320 h 1790526"/>
                <a:gd name="connsiteX14" fmla="*/ 2046128 w 5089584"/>
                <a:gd name="connsiteY14" fmla="*/ 947220 h 1790526"/>
                <a:gd name="connsiteX15" fmla="*/ 1074578 w 5089584"/>
                <a:gd name="connsiteY15" fmla="*/ 1156770 h 1790526"/>
                <a:gd name="connsiteX16" fmla="*/ 769778 w 5089584"/>
                <a:gd name="connsiteY16" fmla="*/ 947220 h 1790526"/>
                <a:gd name="connsiteX17" fmla="*/ 649128 w 5089584"/>
                <a:gd name="connsiteY17" fmla="*/ 858320 h 1790526"/>
                <a:gd name="connsiteX18" fmla="*/ 630078 w 5089584"/>
                <a:gd name="connsiteY18" fmla="*/ 877370 h 1790526"/>
                <a:gd name="connsiteX19" fmla="*/ 572928 w 5089584"/>
                <a:gd name="connsiteY19" fmla="*/ 623370 h 1790526"/>
                <a:gd name="connsiteX20" fmla="*/ 744378 w 5089584"/>
                <a:gd name="connsiteY20" fmla="*/ 7420 h 179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89584" h="1790526">
                  <a:moveTo>
                    <a:pt x="744378" y="7420"/>
                  </a:moveTo>
                  <a:cubicBezTo>
                    <a:pt x="650186" y="84678"/>
                    <a:pt x="75511" y="1003312"/>
                    <a:pt x="7778" y="1086920"/>
                  </a:cubicBezTo>
                  <a:cubicBezTo>
                    <a:pt x="-59955" y="1170528"/>
                    <a:pt x="336920" y="487903"/>
                    <a:pt x="337978" y="509070"/>
                  </a:cubicBezTo>
                  <a:cubicBezTo>
                    <a:pt x="339036" y="530237"/>
                    <a:pt x="20478" y="1005428"/>
                    <a:pt x="14128" y="1213920"/>
                  </a:cubicBezTo>
                  <a:cubicBezTo>
                    <a:pt x="7778" y="1422412"/>
                    <a:pt x="264953" y="1690170"/>
                    <a:pt x="299878" y="1760020"/>
                  </a:cubicBezTo>
                  <a:cubicBezTo>
                    <a:pt x="334803" y="1829870"/>
                    <a:pt x="146420" y="1630903"/>
                    <a:pt x="223678" y="1633020"/>
                  </a:cubicBezTo>
                  <a:cubicBezTo>
                    <a:pt x="300936" y="1635137"/>
                    <a:pt x="363378" y="1853153"/>
                    <a:pt x="763428" y="1772720"/>
                  </a:cubicBezTo>
                  <a:cubicBezTo>
                    <a:pt x="1163478" y="1692287"/>
                    <a:pt x="2453586" y="1219212"/>
                    <a:pt x="2623978" y="1150420"/>
                  </a:cubicBezTo>
                  <a:cubicBezTo>
                    <a:pt x="2794370" y="1081628"/>
                    <a:pt x="1665128" y="1428762"/>
                    <a:pt x="1785778" y="1359970"/>
                  </a:cubicBezTo>
                  <a:cubicBezTo>
                    <a:pt x="1906428" y="1291178"/>
                    <a:pt x="3347878" y="737670"/>
                    <a:pt x="3347878" y="737670"/>
                  </a:cubicBezTo>
                  <a:cubicBezTo>
                    <a:pt x="3898211" y="520712"/>
                    <a:pt x="5030628" y="114312"/>
                    <a:pt x="5087778" y="58220"/>
                  </a:cubicBezTo>
                  <a:cubicBezTo>
                    <a:pt x="5144928" y="2128"/>
                    <a:pt x="3828361" y="364078"/>
                    <a:pt x="3690778" y="401120"/>
                  </a:cubicBezTo>
                  <a:cubicBezTo>
                    <a:pt x="3553195" y="438162"/>
                    <a:pt x="4262278" y="280470"/>
                    <a:pt x="4262278" y="280470"/>
                  </a:cubicBezTo>
                  <a:cubicBezTo>
                    <a:pt x="4342711" y="272003"/>
                    <a:pt x="4542736" y="239195"/>
                    <a:pt x="4173378" y="350320"/>
                  </a:cubicBezTo>
                  <a:cubicBezTo>
                    <a:pt x="3804020" y="461445"/>
                    <a:pt x="2562595" y="812812"/>
                    <a:pt x="2046128" y="947220"/>
                  </a:cubicBezTo>
                  <a:cubicBezTo>
                    <a:pt x="1529661" y="1081628"/>
                    <a:pt x="1287303" y="1156770"/>
                    <a:pt x="1074578" y="1156770"/>
                  </a:cubicBezTo>
                  <a:cubicBezTo>
                    <a:pt x="861853" y="1156770"/>
                    <a:pt x="840686" y="996962"/>
                    <a:pt x="769778" y="947220"/>
                  </a:cubicBezTo>
                  <a:cubicBezTo>
                    <a:pt x="698870" y="897478"/>
                    <a:pt x="672411" y="869962"/>
                    <a:pt x="649128" y="858320"/>
                  </a:cubicBezTo>
                  <a:cubicBezTo>
                    <a:pt x="625845" y="846678"/>
                    <a:pt x="642778" y="916528"/>
                    <a:pt x="630078" y="877370"/>
                  </a:cubicBezTo>
                  <a:cubicBezTo>
                    <a:pt x="617378" y="838212"/>
                    <a:pt x="548586" y="768362"/>
                    <a:pt x="572928" y="623370"/>
                  </a:cubicBezTo>
                  <a:cubicBezTo>
                    <a:pt x="597270" y="478378"/>
                    <a:pt x="838570" y="-69838"/>
                    <a:pt x="744378" y="7420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10" name="フリーフォーム: 図形 709">
            <a:extLst>
              <a:ext uri="{FF2B5EF4-FFF2-40B4-BE49-F238E27FC236}">
                <a16:creationId xmlns:a16="http://schemas.microsoft.com/office/drawing/2014/main" id="{52AC486F-C19A-4DBA-A078-2F497A26CD30}"/>
              </a:ext>
            </a:extLst>
          </p:cNvPr>
          <p:cNvSpPr/>
          <p:nvPr/>
        </p:nvSpPr>
        <p:spPr>
          <a:xfrm>
            <a:off x="5733229" y="1358314"/>
            <a:ext cx="274378" cy="267589"/>
          </a:xfrm>
          <a:custGeom>
            <a:avLst/>
            <a:gdLst>
              <a:gd name="connsiteX0" fmla="*/ 821 w 274378"/>
              <a:gd name="connsiteY0" fmla="*/ 586 h 267589"/>
              <a:gd name="connsiteX1" fmla="*/ 263288 w 274378"/>
              <a:gd name="connsiteY1" fmla="*/ 25986 h 267589"/>
              <a:gd name="connsiteX2" fmla="*/ 229421 w 274378"/>
              <a:gd name="connsiteY2" fmla="*/ 38686 h 267589"/>
              <a:gd name="connsiteX3" fmla="*/ 265404 w 274378"/>
              <a:gd name="connsiteY3" fmla="*/ 163569 h 267589"/>
              <a:gd name="connsiteX4" fmla="*/ 265404 w 274378"/>
              <a:gd name="connsiteY4" fmla="*/ 152986 h 267589"/>
              <a:gd name="connsiteX5" fmla="*/ 231538 w 274378"/>
              <a:gd name="connsiteY5" fmla="*/ 218603 h 267589"/>
              <a:gd name="connsiteX6" fmla="*/ 66438 w 274378"/>
              <a:gd name="connsiteY6" fmla="*/ 267286 h 267589"/>
              <a:gd name="connsiteX7" fmla="*/ 161688 w 274378"/>
              <a:gd name="connsiteY7" fmla="*/ 237653 h 267589"/>
              <a:gd name="connsiteX8" fmla="*/ 136288 w 274378"/>
              <a:gd name="connsiteY8" fmla="*/ 205903 h 267589"/>
              <a:gd name="connsiteX9" fmla="*/ 146871 w 274378"/>
              <a:gd name="connsiteY9" fmla="*/ 87369 h 267589"/>
              <a:gd name="connsiteX10" fmla="*/ 146871 w 274378"/>
              <a:gd name="connsiteY10" fmla="*/ 133936 h 267589"/>
              <a:gd name="connsiteX11" fmla="*/ 117238 w 274378"/>
              <a:gd name="connsiteY11" fmla="*/ 70436 h 267589"/>
              <a:gd name="connsiteX12" fmla="*/ 214604 w 274378"/>
              <a:gd name="connsiteY12" fmla="*/ 78903 h 267589"/>
              <a:gd name="connsiteX13" fmla="*/ 136288 w 274378"/>
              <a:gd name="connsiteY13" fmla="*/ 59853 h 267589"/>
              <a:gd name="connsiteX14" fmla="*/ 178621 w 274378"/>
              <a:gd name="connsiteY14" fmla="*/ 53503 h 267589"/>
              <a:gd name="connsiteX15" fmla="*/ 821 w 274378"/>
              <a:gd name="connsiteY15" fmla="*/ 586 h 26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4378" h="267589">
                <a:moveTo>
                  <a:pt x="821" y="586"/>
                </a:moveTo>
                <a:cubicBezTo>
                  <a:pt x="14932" y="-4000"/>
                  <a:pt x="225188" y="19636"/>
                  <a:pt x="263288" y="25986"/>
                </a:cubicBezTo>
                <a:cubicBezTo>
                  <a:pt x="301388" y="32336"/>
                  <a:pt x="229068" y="15756"/>
                  <a:pt x="229421" y="38686"/>
                </a:cubicBezTo>
                <a:cubicBezTo>
                  <a:pt x="229774" y="61616"/>
                  <a:pt x="259407" y="144519"/>
                  <a:pt x="265404" y="163569"/>
                </a:cubicBezTo>
                <a:cubicBezTo>
                  <a:pt x="271401" y="182619"/>
                  <a:pt x="271048" y="143814"/>
                  <a:pt x="265404" y="152986"/>
                </a:cubicBezTo>
                <a:cubicBezTo>
                  <a:pt x="259760" y="162158"/>
                  <a:pt x="264699" y="199553"/>
                  <a:pt x="231538" y="218603"/>
                </a:cubicBezTo>
                <a:cubicBezTo>
                  <a:pt x="198377" y="237653"/>
                  <a:pt x="78080" y="264111"/>
                  <a:pt x="66438" y="267286"/>
                </a:cubicBezTo>
                <a:cubicBezTo>
                  <a:pt x="54796" y="270461"/>
                  <a:pt x="150046" y="247883"/>
                  <a:pt x="161688" y="237653"/>
                </a:cubicBezTo>
                <a:cubicBezTo>
                  <a:pt x="173330" y="227423"/>
                  <a:pt x="138758" y="230950"/>
                  <a:pt x="136288" y="205903"/>
                </a:cubicBezTo>
                <a:cubicBezTo>
                  <a:pt x="133818" y="180856"/>
                  <a:pt x="145107" y="99364"/>
                  <a:pt x="146871" y="87369"/>
                </a:cubicBezTo>
                <a:cubicBezTo>
                  <a:pt x="148635" y="75374"/>
                  <a:pt x="151810" y="136758"/>
                  <a:pt x="146871" y="133936"/>
                </a:cubicBezTo>
                <a:cubicBezTo>
                  <a:pt x="141932" y="131114"/>
                  <a:pt x="105949" y="79608"/>
                  <a:pt x="117238" y="70436"/>
                </a:cubicBezTo>
                <a:cubicBezTo>
                  <a:pt x="128527" y="61264"/>
                  <a:pt x="211429" y="80667"/>
                  <a:pt x="214604" y="78903"/>
                </a:cubicBezTo>
                <a:cubicBezTo>
                  <a:pt x="217779" y="77139"/>
                  <a:pt x="142285" y="64086"/>
                  <a:pt x="136288" y="59853"/>
                </a:cubicBezTo>
                <a:cubicBezTo>
                  <a:pt x="130291" y="55620"/>
                  <a:pt x="198377" y="59148"/>
                  <a:pt x="178621" y="53503"/>
                </a:cubicBezTo>
                <a:cubicBezTo>
                  <a:pt x="158865" y="47859"/>
                  <a:pt x="-13290" y="5172"/>
                  <a:pt x="821" y="58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: 図形 791">
            <a:extLst>
              <a:ext uri="{FF2B5EF4-FFF2-40B4-BE49-F238E27FC236}">
                <a16:creationId xmlns:a16="http://schemas.microsoft.com/office/drawing/2014/main" id="{6FE14F71-6DDE-403A-9C0A-F86449FA9FE1}"/>
              </a:ext>
            </a:extLst>
          </p:cNvPr>
          <p:cNvSpPr/>
          <p:nvPr/>
        </p:nvSpPr>
        <p:spPr>
          <a:xfrm>
            <a:off x="5669301" y="1362106"/>
            <a:ext cx="309267" cy="238409"/>
          </a:xfrm>
          <a:custGeom>
            <a:avLst/>
            <a:gdLst>
              <a:gd name="connsiteX0" fmla="*/ 130366 w 309267"/>
              <a:gd name="connsiteY0" fmla="*/ 1027 h 238409"/>
              <a:gd name="connsiteX1" fmla="*/ 1249 w 309267"/>
              <a:gd name="connsiteY1" fmla="*/ 87811 h 238409"/>
              <a:gd name="connsiteX2" fmla="*/ 62632 w 309267"/>
              <a:gd name="connsiteY2" fmla="*/ 72994 h 238409"/>
              <a:gd name="connsiteX3" fmla="*/ 24532 w 309267"/>
              <a:gd name="connsiteY3" fmla="*/ 108977 h 238409"/>
              <a:gd name="connsiteX4" fmla="*/ 100732 w 309267"/>
              <a:gd name="connsiteY4" fmla="*/ 229627 h 238409"/>
              <a:gd name="connsiteX5" fmla="*/ 88032 w 309267"/>
              <a:gd name="connsiteY5" fmla="*/ 229627 h 238409"/>
              <a:gd name="connsiteX6" fmla="*/ 215032 w 309267"/>
              <a:gd name="connsiteY6" fmla="*/ 233861 h 238409"/>
              <a:gd name="connsiteX7" fmla="*/ 272182 w 309267"/>
              <a:gd name="connsiteY7" fmla="*/ 204227 h 238409"/>
              <a:gd name="connsiteX8" fmla="*/ 234082 w 309267"/>
              <a:gd name="connsiteY8" fmla="*/ 183061 h 238409"/>
              <a:gd name="connsiteX9" fmla="*/ 265832 w 309267"/>
              <a:gd name="connsiteY9" fmla="*/ 81461 h 238409"/>
              <a:gd name="connsiteX10" fmla="*/ 157882 w 309267"/>
              <a:gd name="connsiteY10" fmla="*/ 81461 h 238409"/>
              <a:gd name="connsiteX11" fmla="*/ 308166 w 309267"/>
              <a:gd name="connsiteY11" fmla="*/ 77227 h 238409"/>
              <a:gd name="connsiteX12" fmla="*/ 221382 w 309267"/>
              <a:gd name="connsiteY12" fmla="*/ 41244 h 238409"/>
              <a:gd name="connsiteX13" fmla="*/ 130366 w 309267"/>
              <a:gd name="connsiteY13" fmla="*/ 1027 h 23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9267" h="238409">
                <a:moveTo>
                  <a:pt x="130366" y="1027"/>
                </a:moveTo>
                <a:cubicBezTo>
                  <a:pt x="93677" y="8788"/>
                  <a:pt x="12538" y="75817"/>
                  <a:pt x="1249" y="87811"/>
                </a:cubicBezTo>
                <a:cubicBezTo>
                  <a:pt x="-10040" y="99805"/>
                  <a:pt x="58751" y="69466"/>
                  <a:pt x="62632" y="72994"/>
                </a:cubicBezTo>
                <a:cubicBezTo>
                  <a:pt x="66513" y="76522"/>
                  <a:pt x="18182" y="82872"/>
                  <a:pt x="24532" y="108977"/>
                </a:cubicBezTo>
                <a:cubicBezTo>
                  <a:pt x="30882" y="135082"/>
                  <a:pt x="90149" y="209519"/>
                  <a:pt x="100732" y="229627"/>
                </a:cubicBezTo>
                <a:cubicBezTo>
                  <a:pt x="111315" y="249735"/>
                  <a:pt x="68982" y="228921"/>
                  <a:pt x="88032" y="229627"/>
                </a:cubicBezTo>
                <a:cubicBezTo>
                  <a:pt x="107082" y="230333"/>
                  <a:pt x="184340" y="238094"/>
                  <a:pt x="215032" y="233861"/>
                </a:cubicBezTo>
                <a:cubicBezTo>
                  <a:pt x="245724" y="229628"/>
                  <a:pt x="269007" y="212694"/>
                  <a:pt x="272182" y="204227"/>
                </a:cubicBezTo>
                <a:cubicBezTo>
                  <a:pt x="275357" y="195760"/>
                  <a:pt x="235140" y="203522"/>
                  <a:pt x="234082" y="183061"/>
                </a:cubicBezTo>
                <a:cubicBezTo>
                  <a:pt x="233024" y="162600"/>
                  <a:pt x="278532" y="98394"/>
                  <a:pt x="265832" y="81461"/>
                </a:cubicBezTo>
                <a:cubicBezTo>
                  <a:pt x="253132" y="64528"/>
                  <a:pt x="150826" y="82167"/>
                  <a:pt x="157882" y="81461"/>
                </a:cubicBezTo>
                <a:cubicBezTo>
                  <a:pt x="164938" y="80755"/>
                  <a:pt x="297583" y="83930"/>
                  <a:pt x="308166" y="77227"/>
                </a:cubicBezTo>
                <a:cubicBezTo>
                  <a:pt x="318749" y="70524"/>
                  <a:pt x="250310" y="50769"/>
                  <a:pt x="221382" y="41244"/>
                </a:cubicBezTo>
                <a:cubicBezTo>
                  <a:pt x="192454" y="31719"/>
                  <a:pt x="167055" y="-6734"/>
                  <a:pt x="130366" y="1027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: 図形 795">
            <a:extLst>
              <a:ext uri="{FF2B5EF4-FFF2-40B4-BE49-F238E27FC236}">
                <a16:creationId xmlns:a16="http://schemas.microsoft.com/office/drawing/2014/main" id="{6CCCF8B2-D3F0-4F37-984F-2AD1CED384F6}"/>
              </a:ext>
            </a:extLst>
          </p:cNvPr>
          <p:cNvSpPr/>
          <p:nvPr/>
        </p:nvSpPr>
        <p:spPr>
          <a:xfrm>
            <a:off x="6122644" y="1353247"/>
            <a:ext cx="301563" cy="242872"/>
          </a:xfrm>
          <a:custGeom>
            <a:avLst/>
            <a:gdLst>
              <a:gd name="connsiteX0" fmla="*/ 873 w 301563"/>
              <a:gd name="connsiteY0" fmla="*/ 69153 h 242872"/>
              <a:gd name="connsiteX1" fmla="*/ 113056 w 301563"/>
              <a:gd name="connsiteY1" fmla="*/ 1420 h 242872"/>
              <a:gd name="connsiteX2" fmla="*/ 242173 w 301563"/>
              <a:gd name="connsiteY2" fmla="*/ 24703 h 242872"/>
              <a:gd name="connsiteX3" fmla="*/ 248523 w 301563"/>
              <a:gd name="connsiteY3" fmla="*/ 43753 h 242872"/>
              <a:gd name="connsiteX4" fmla="*/ 301439 w 301563"/>
              <a:gd name="connsiteY4" fmla="*/ 103020 h 242872"/>
              <a:gd name="connsiteX5" fmla="*/ 231589 w 301563"/>
              <a:gd name="connsiteY5" fmla="*/ 236370 h 242872"/>
              <a:gd name="connsiteX6" fmla="*/ 248523 w 301563"/>
              <a:gd name="connsiteY6" fmla="*/ 217320 h 242872"/>
              <a:gd name="connsiteX7" fmla="*/ 290856 w 301563"/>
              <a:gd name="connsiteY7" fmla="*/ 174986 h 242872"/>
              <a:gd name="connsiteX8" fmla="*/ 180789 w 301563"/>
              <a:gd name="connsiteY8" fmla="*/ 227903 h 242872"/>
              <a:gd name="connsiteX9" fmla="*/ 199839 w 301563"/>
              <a:gd name="connsiteY9" fmla="*/ 177103 h 242872"/>
              <a:gd name="connsiteX10" fmla="*/ 163856 w 301563"/>
              <a:gd name="connsiteY10" fmla="*/ 134770 h 242872"/>
              <a:gd name="connsiteX11" fmla="*/ 132106 w 301563"/>
              <a:gd name="connsiteY11" fmla="*/ 117836 h 242872"/>
              <a:gd name="connsiteX12" fmla="*/ 174439 w 301563"/>
              <a:gd name="connsiteY12" fmla="*/ 56453 h 242872"/>
              <a:gd name="connsiteX13" fmla="*/ 873 w 301563"/>
              <a:gd name="connsiteY13" fmla="*/ 69153 h 24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1563" h="242872">
                <a:moveTo>
                  <a:pt x="873" y="69153"/>
                </a:moveTo>
                <a:cubicBezTo>
                  <a:pt x="-9357" y="59981"/>
                  <a:pt x="72839" y="8828"/>
                  <a:pt x="113056" y="1420"/>
                </a:cubicBezTo>
                <a:cubicBezTo>
                  <a:pt x="153273" y="-5988"/>
                  <a:pt x="219595" y="17647"/>
                  <a:pt x="242173" y="24703"/>
                </a:cubicBezTo>
                <a:cubicBezTo>
                  <a:pt x="264751" y="31758"/>
                  <a:pt x="238645" y="30700"/>
                  <a:pt x="248523" y="43753"/>
                </a:cubicBezTo>
                <a:cubicBezTo>
                  <a:pt x="258401" y="56806"/>
                  <a:pt x="304261" y="70917"/>
                  <a:pt x="301439" y="103020"/>
                </a:cubicBezTo>
                <a:cubicBezTo>
                  <a:pt x="298617" y="135123"/>
                  <a:pt x="240408" y="217320"/>
                  <a:pt x="231589" y="236370"/>
                </a:cubicBezTo>
                <a:cubicBezTo>
                  <a:pt x="222770" y="255420"/>
                  <a:pt x="238645" y="227551"/>
                  <a:pt x="248523" y="217320"/>
                </a:cubicBezTo>
                <a:cubicBezTo>
                  <a:pt x="258401" y="207089"/>
                  <a:pt x="302145" y="173222"/>
                  <a:pt x="290856" y="174986"/>
                </a:cubicBezTo>
                <a:cubicBezTo>
                  <a:pt x="279567" y="176750"/>
                  <a:pt x="195958" y="227550"/>
                  <a:pt x="180789" y="227903"/>
                </a:cubicBezTo>
                <a:cubicBezTo>
                  <a:pt x="165620" y="228256"/>
                  <a:pt x="202661" y="192625"/>
                  <a:pt x="199839" y="177103"/>
                </a:cubicBezTo>
                <a:cubicBezTo>
                  <a:pt x="197017" y="161581"/>
                  <a:pt x="175145" y="144648"/>
                  <a:pt x="163856" y="134770"/>
                </a:cubicBezTo>
                <a:cubicBezTo>
                  <a:pt x="152567" y="124892"/>
                  <a:pt x="130342" y="130889"/>
                  <a:pt x="132106" y="117836"/>
                </a:cubicBezTo>
                <a:cubicBezTo>
                  <a:pt x="133870" y="104783"/>
                  <a:pt x="192431" y="62450"/>
                  <a:pt x="174439" y="56453"/>
                </a:cubicBezTo>
                <a:cubicBezTo>
                  <a:pt x="156447" y="50456"/>
                  <a:pt x="11103" y="78325"/>
                  <a:pt x="873" y="6915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: 図形 826">
            <a:extLst>
              <a:ext uri="{FF2B5EF4-FFF2-40B4-BE49-F238E27FC236}">
                <a16:creationId xmlns:a16="http://schemas.microsoft.com/office/drawing/2014/main" id="{57C12151-76A1-47D0-B257-78068F7190E0}"/>
              </a:ext>
            </a:extLst>
          </p:cNvPr>
          <p:cNvSpPr/>
          <p:nvPr/>
        </p:nvSpPr>
        <p:spPr>
          <a:xfrm>
            <a:off x="6123919" y="1384291"/>
            <a:ext cx="311942" cy="234971"/>
          </a:xfrm>
          <a:custGeom>
            <a:avLst/>
            <a:gdLst>
              <a:gd name="connsiteX0" fmla="*/ 65214 w 311942"/>
              <a:gd name="connsiteY0" fmla="*/ 9 h 234971"/>
              <a:gd name="connsiteX1" fmla="*/ 304398 w 311942"/>
              <a:gd name="connsiteY1" fmla="*/ 114309 h 234971"/>
              <a:gd name="connsiteX2" fmla="*/ 249364 w 311942"/>
              <a:gd name="connsiteY2" fmla="*/ 190509 h 234971"/>
              <a:gd name="connsiteX3" fmla="*/ 221848 w 311942"/>
              <a:gd name="connsiteY3" fmla="*/ 215909 h 234971"/>
              <a:gd name="connsiteX4" fmla="*/ 135064 w 311942"/>
              <a:gd name="connsiteY4" fmla="*/ 234959 h 234971"/>
              <a:gd name="connsiteX5" fmla="*/ 65214 w 311942"/>
              <a:gd name="connsiteY5" fmla="*/ 218026 h 234971"/>
              <a:gd name="connsiteX6" fmla="*/ 39814 w 311942"/>
              <a:gd name="connsiteY6" fmla="*/ 175692 h 234971"/>
              <a:gd name="connsiteX7" fmla="*/ 58864 w 311942"/>
              <a:gd name="connsiteY7" fmla="*/ 175692 h 234971"/>
              <a:gd name="connsiteX8" fmla="*/ 14414 w 311942"/>
              <a:gd name="connsiteY8" fmla="*/ 88909 h 234971"/>
              <a:gd name="connsiteX9" fmla="*/ 3831 w 311942"/>
              <a:gd name="connsiteY9" fmla="*/ 150292 h 234971"/>
              <a:gd name="connsiteX10" fmla="*/ 73681 w 311942"/>
              <a:gd name="connsiteY10" fmla="*/ 198976 h 234971"/>
              <a:gd name="connsiteX11" fmla="*/ 183748 w 311942"/>
              <a:gd name="connsiteY11" fmla="*/ 146059 h 234971"/>
              <a:gd name="connsiteX12" fmla="*/ 171048 w 311942"/>
              <a:gd name="connsiteY12" fmla="*/ 120659 h 234971"/>
              <a:gd name="connsiteX13" fmla="*/ 65214 w 311942"/>
              <a:gd name="connsiteY13" fmla="*/ 9 h 23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1942" h="234971">
                <a:moveTo>
                  <a:pt x="65214" y="9"/>
                </a:moveTo>
                <a:cubicBezTo>
                  <a:pt x="87439" y="-1049"/>
                  <a:pt x="273706" y="82559"/>
                  <a:pt x="304398" y="114309"/>
                </a:cubicBezTo>
                <a:cubicBezTo>
                  <a:pt x="335090" y="146059"/>
                  <a:pt x="263122" y="173576"/>
                  <a:pt x="249364" y="190509"/>
                </a:cubicBezTo>
                <a:cubicBezTo>
                  <a:pt x="235606" y="207442"/>
                  <a:pt x="240898" y="208501"/>
                  <a:pt x="221848" y="215909"/>
                </a:cubicBezTo>
                <a:cubicBezTo>
                  <a:pt x="202798" y="223317"/>
                  <a:pt x="161170" y="234606"/>
                  <a:pt x="135064" y="234959"/>
                </a:cubicBezTo>
                <a:cubicBezTo>
                  <a:pt x="108958" y="235312"/>
                  <a:pt x="81089" y="227904"/>
                  <a:pt x="65214" y="218026"/>
                </a:cubicBezTo>
                <a:cubicBezTo>
                  <a:pt x="49339" y="208148"/>
                  <a:pt x="40872" y="182748"/>
                  <a:pt x="39814" y="175692"/>
                </a:cubicBezTo>
                <a:cubicBezTo>
                  <a:pt x="38756" y="168636"/>
                  <a:pt x="63097" y="190156"/>
                  <a:pt x="58864" y="175692"/>
                </a:cubicBezTo>
                <a:cubicBezTo>
                  <a:pt x="54631" y="161228"/>
                  <a:pt x="23586" y="93142"/>
                  <a:pt x="14414" y="88909"/>
                </a:cubicBezTo>
                <a:cubicBezTo>
                  <a:pt x="5242" y="84676"/>
                  <a:pt x="-6047" y="131948"/>
                  <a:pt x="3831" y="150292"/>
                </a:cubicBezTo>
                <a:cubicBezTo>
                  <a:pt x="13709" y="168637"/>
                  <a:pt x="43695" y="199682"/>
                  <a:pt x="73681" y="198976"/>
                </a:cubicBezTo>
                <a:cubicBezTo>
                  <a:pt x="103667" y="198271"/>
                  <a:pt x="167520" y="159112"/>
                  <a:pt x="183748" y="146059"/>
                </a:cubicBezTo>
                <a:cubicBezTo>
                  <a:pt x="199976" y="133006"/>
                  <a:pt x="193273" y="138298"/>
                  <a:pt x="171048" y="120659"/>
                </a:cubicBezTo>
                <a:cubicBezTo>
                  <a:pt x="148823" y="103020"/>
                  <a:pt x="42989" y="1067"/>
                  <a:pt x="65214" y="9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: 図形 827">
            <a:extLst>
              <a:ext uri="{FF2B5EF4-FFF2-40B4-BE49-F238E27FC236}">
                <a16:creationId xmlns:a16="http://schemas.microsoft.com/office/drawing/2014/main" id="{28DBA97E-390A-466E-B964-58BD5D7005E0}"/>
              </a:ext>
            </a:extLst>
          </p:cNvPr>
          <p:cNvSpPr/>
          <p:nvPr/>
        </p:nvSpPr>
        <p:spPr>
          <a:xfrm>
            <a:off x="6127864" y="1390594"/>
            <a:ext cx="235776" cy="209256"/>
          </a:xfrm>
          <a:custGeom>
            <a:avLst/>
            <a:gdLst>
              <a:gd name="connsiteX0" fmla="*/ 18936 w 235776"/>
              <a:gd name="connsiteY0" fmla="*/ 56 h 209256"/>
              <a:gd name="connsiteX1" fmla="*/ 192503 w 235776"/>
              <a:gd name="connsiteY1" fmla="*/ 78373 h 209256"/>
              <a:gd name="connsiteX2" fmla="*/ 222136 w 235776"/>
              <a:gd name="connsiteY2" fmla="*/ 133406 h 209256"/>
              <a:gd name="connsiteX3" fmla="*/ 226369 w 235776"/>
              <a:gd name="connsiteY3" fmla="*/ 156689 h 209256"/>
              <a:gd name="connsiteX4" fmla="*/ 97253 w 235776"/>
              <a:gd name="connsiteY4" fmla="*/ 207489 h 209256"/>
              <a:gd name="connsiteX5" fmla="*/ 46453 w 235776"/>
              <a:gd name="connsiteY5" fmla="*/ 190556 h 209256"/>
              <a:gd name="connsiteX6" fmla="*/ 21053 w 235776"/>
              <a:gd name="connsiteY6" fmla="*/ 122823 h 209256"/>
              <a:gd name="connsiteX7" fmla="*/ 31636 w 235776"/>
              <a:gd name="connsiteY7" fmla="*/ 137639 h 209256"/>
              <a:gd name="connsiteX8" fmla="*/ 4119 w 235776"/>
              <a:gd name="connsiteY8" fmla="*/ 91073 h 209256"/>
              <a:gd name="connsiteX9" fmla="*/ 18936 w 235776"/>
              <a:gd name="connsiteY9" fmla="*/ 56 h 20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776" h="209256">
                <a:moveTo>
                  <a:pt x="18936" y="56"/>
                </a:moveTo>
                <a:cubicBezTo>
                  <a:pt x="50333" y="-2061"/>
                  <a:pt x="158636" y="56148"/>
                  <a:pt x="192503" y="78373"/>
                </a:cubicBezTo>
                <a:cubicBezTo>
                  <a:pt x="226370" y="100598"/>
                  <a:pt x="216492" y="120353"/>
                  <a:pt x="222136" y="133406"/>
                </a:cubicBezTo>
                <a:cubicBezTo>
                  <a:pt x="227780" y="146459"/>
                  <a:pt x="247183" y="144342"/>
                  <a:pt x="226369" y="156689"/>
                </a:cubicBezTo>
                <a:cubicBezTo>
                  <a:pt x="205555" y="169036"/>
                  <a:pt x="127239" y="201845"/>
                  <a:pt x="97253" y="207489"/>
                </a:cubicBezTo>
                <a:cubicBezTo>
                  <a:pt x="67267" y="213133"/>
                  <a:pt x="59153" y="204667"/>
                  <a:pt x="46453" y="190556"/>
                </a:cubicBezTo>
                <a:cubicBezTo>
                  <a:pt x="33753" y="176445"/>
                  <a:pt x="23523" y="131643"/>
                  <a:pt x="21053" y="122823"/>
                </a:cubicBezTo>
                <a:cubicBezTo>
                  <a:pt x="18583" y="114004"/>
                  <a:pt x="34458" y="142931"/>
                  <a:pt x="31636" y="137639"/>
                </a:cubicBezTo>
                <a:cubicBezTo>
                  <a:pt x="28814" y="132347"/>
                  <a:pt x="3414" y="111534"/>
                  <a:pt x="4119" y="91073"/>
                </a:cubicBezTo>
                <a:cubicBezTo>
                  <a:pt x="4824" y="70612"/>
                  <a:pt x="-12461" y="2173"/>
                  <a:pt x="18936" y="5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: 図形 832">
            <a:extLst>
              <a:ext uri="{FF2B5EF4-FFF2-40B4-BE49-F238E27FC236}">
                <a16:creationId xmlns:a16="http://schemas.microsoft.com/office/drawing/2014/main" id="{E52D99B7-95D4-4BC5-8FE0-1D2D2CD8D77F}"/>
              </a:ext>
            </a:extLst>
          </p:cNvPr>
          <p:cNvSpPr/>
          <p:nvPr/>
        </p:nvSpPr>
        <p:spPr>
          <a:xfrm>
            <a:off x="5695380" y="1296341"/>
            <a:ext cx="294966" cy="77642"/>
          </a:xfrm>
          <a:custGeom>
            <a:avLst/>
            <a:gdLst>
              <a:gd name="connsiteX0" fmla="*/ 570 w 294966"/>
              <a:gd name="connsiteY0" fmla="*/ 46684 h 77642"/>
              <a:gd name="connsiteX1" fmla="*/ 205358 w 294966"/>
              <a:gd name="connsiteY1" fmla="*/ 3822 h 77642"/>
              <a:gd name="connsiteX2" fmla="*/ 176783 w 294966"/>
              <a:gd name="connsiteY2" fmla="*/ 10172 h 77642"/>
              <a:gd name="connsiteX3" fmla="*/ 294258 w 294966"/>
              <a:gd name="connsiteY3" fmla="*/ 75259 h 77642"/>
              <a:gd name="connsiteX4" fmla="*/ 227583 w 294966"/>
              <a:gd name="connsiteY4" fmla="*/ 64147 h 77642"/>
              <a:gd name="connsiteX5" fmla="*/ 264095 w 294966"/>
              <a:gd name="connsiteY5" fmla="*/ 70497 h 77642"/>
              <a:gd name="connsiteX6" fmla="*/ 197420 w 294966"/>
              <a:gd name="connsiteY6" fmla="*/ 41922 h 77642"/>
              <a:gd name="connsiteX7" fmla="*/ 145033 w 294966"/>
              <a:gd name="connsiteY7" fmla="*/ 27634 h 77642"/>
              <a:gd name="connsiteX8" fmla="*/ 570 w 294966"/>
              <a:gd name="connsiteY8" fmla="*/ 46684 h 7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966" h="77642">
                <a:moveTo>
                  <a:pt x="570" y="46684"/>
                </a:moveTo>
                <a:cubicBezTo>
                  <a:pt x="10624" y="42715"/>
                  <a:pt x="175989" y="9907"/>
                  <a:pt x="205358" y="3822"/>
                </a:cubicBezTo>
                <a:cubicBezTo>
                  <a:pt x="234727" y="-2263"/>
                  <a:pt x="161966" y="-1734"/>
                  <a:pt x="176783" y="10172"/>
                </a:cubicBezTo>
                <a:cubicBezTo>
                  <a:pt x="191600" y="22078"/>
                  <a:pt x="285791" y="66263"/>
                  <a:pt x="294258" y="75259"/>
                </a:cubicBezTo>
                <a:cubicBezTo>
                  <a:pt x="302725" y="84255"/>
                  <a:pt x="232610" y="64941"/>
                  <a:pt x="227583" y="64147"/>
                </a:cubicBezTo>
                <a:cubicBezTo>
                  <a:pt x="222556" y="63353"/>
                  <a:pt x="269122" y="74201"/>
                  <a:pt x="264095" y="70497"/>
                </a:cubicBezTo>
                <a:cubicBezTo>
                  <a:pt x="259068" y="66793"/>
                  <a:pt x="217264" y="49066"/>
                  <a:pt x="197420" y="41922"/>
                </a:cubicBezTo>
                <a:cubicBezTo>
                  <a:pt x="177576" y="34778"/>
                  <a:pt x="173872" y="28428"/>
                  <a:pt x="145033" y="27634"/>
                </a:cubicBezTo>
                <a:cubicBezTo>
                  <a:pt x="116194" y="26840"/>
                  <a:pt x="-9484" y="50653"/>
                  <a:pt x="570" y="4668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: 図形 833">
            <a:extLst>
              <a:ext uri="{FF2B5EF4-FFF2-40B4-BE49-F238E27FC236}">
                <a16:creationId xmlns:a16="http://schemas.microsoft.com/office/drawing/2014/main" id="{24BD94DA-D371-44CC-9DE0-92E6C64907BA}"/>
              </a:ext>
            </a:extLst>
          </p:cNvPr>
          <p:cNvSpPr/>
          <p:nvPr/>
        </p:nvSpPr>
        <p:spPr>
          <a:xfrm>
            <a:off x="5741956" y="1310396"/>
            <a:ext cx="218689" cy="54875"/>
          </a:xfrm>
          <a:custGeom>
            <a:avLst/>
            <a:gdLst>
              <a:gd name="connsiteX0" fmla="*/ 32 w 218689"/>
              <a:gd name="connsiteY0" fmla="*/ 4054 h 54875"/>
              <a:gd name="connsiteX1" fmla="*/ 152432 w 218689"/>
              <a:gd name="connsiteY1" fmla="*/ 4054 h 54875"/>
              <a:gd name="connsiteX2" fmla="*/ 198469 w 218689"/>
              <a:gd name="connsiteY2" fmla="*/ 26279 h 54875"/>
              <a:gd name="connsiteX3" fmla="*/ 187357 w 218689"/>
              <a:gd name="connsiteY3" fmla="*/ 42154 h 54875"/>
              <a:gd name="connsiteX4" fmla="*/ 217519 w 218689"/>
              <a:gd name="connsiteY4" fmla="*/ 54854 h 54875"/>
              <a:gd name="connsiteX5" fmla="*/ 139732 w 218689"/>
              <a:gd name="connsiteY5" fmla="*/ 45329 h 54875"/>
              <a:gd name="connsiteX6" fmla="*/ 32 w 218689"/>
              <a:gd name="connsiteY6" fmla="*/ 4054 h 5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8689" h="54875">
                <a:moveTo>
                  <a:pt x="32" y="4054"/>
                </a:moveTo>
                <a:cubicBezTo>
                  <a:pt x="2149" y="-2825"/>
                  <a:pt x="119359" y="350"/>
                  <a:pt x="152432" y="4054"/>
                </a:cubicBezTo>
                <a:cubicBezTo>
                  <a:pt x="185505" y="7758"/>
                  <a:pt x="192648" y="19929"/>
                  <a:pt x="198469" y="26279"/>
                </a:cubicBezTo>
                <a:cubicBezTo>
                  <a:pt x="204290" y="32629"/>
                  <a:pt x="184182" y="37392"/>
                  <a:pt x="187357" y="42154"/>
                </a:cubicBezTo>
                <a:cubicBezTo>
                  <a:pt x="190532" y="46916"/>
                  <a:pt x="225457" y="54325"/>
                  <a:pt x="217519" y="54854"/>
                </a:cubicBezTo>
                <a:cubicBezTo>
                  <a:pt x="209582" y="55383"/>
                  <a:pt x="178361" y="45858"/>
                  <a:pt x="139732" y="45329"/>
                </a:cubicBezTo>
                <a:cubicBezTo>
                  <a:pt x="101103" y="44800"/>
                  <a:pt x="-2085" y="10933"/>
                  <a:pt x="32" y="405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: 図形 834">
            <a:extLst>
              <a:ext uri="{FF2B5EF4-FFF2-40B4-BE49-F238E27FC236}">
                <a16:creationId xmlns:a16="http://schemas.microsoft.com/office/drawing/2014/main" id="{086437D4-BC18-47AE-9B2B-2E8B55606886}"/>
              </a:ext>
            </a:extLst>
          </p:cNvPr>
          <p:cNvSpPr/>
          <p:nvPr/>
        </p:nvSpPr>
        <p:spPr>
          <a:xfrm>
            <a:off x="6081710" y="1286453"/>
            <a:ext cx="327596" cy="91138"/>
          </a:xfrm>
          <a:custGeom>
            <a:avLst/>
            <a:gdLst>
              <a:gd name="connsiteX0" fmla="*/ 3 w 327596"/>
              <a:gd name="connsiteY0" fmla="*/ 89910 h 91138"/>
              <a:gd name="connsiteX1" fmla="*/ 80965 w 327596"/>
              <a:gd name="connsiteY1" fmla="*/ 2597 h 91138"/>
              <a:gd name="connsiteX2" fmla="*/ 88903 w 327596"/>
              <a:gd name="connsiteY2" fmla="*/ 21647 h 91138"/>
              <a:gd name="connsiteX3" fmla="*/ 217490 w 327596"/>
              <a:gd name="connsiteY3" fmla="*/ 7360 h 91138"/>
              <a:gd name="connsiteX4" fmla="*/ 274640 w 327596"/>
              <a:gd name="connsiteY4" fmla="*/ 26410 h 91138"/>
              <a:gd name="connsiteX5" fmla="*/ 307978 w 327596"/>
              <a:gd name="connsiteY5" fmla="*/ 48635 h 91138"/>
              <a:gd name="connsiteX6" fmla="*/ 323853 w 327596"/>
              <a:gd name="connsiteY6" fmla="*/ 61335 h 91138"/>
              <a:gd name="connsiteX7" fmla="*/ 236540 w 327596"/>
              <a:gd name="connsiteY7" fmla="*/ 48635 h 91138"/>
              <a:gd name="connsiteX8" fmla="*/ 157165 w 327596"/>
              <a:gd name="connsiteY8" fmla="*/ 50222 h 91138"/>
              <a:gd name="connsiteX9" fmla="*/ 161928 w 327596"/>
              <a:gd name="connsiteY9" fmla="*/ 37522 h 91138"/>
              <a:gd name="connsiteX10" fmla="*/ 84140 w 327596"/>
              <a:gd name="connsiteY10" fmla="*/ 53397 h 91138"/>
              <a:gd name="connsiteX11" fmla="*/ 3 w 327596"/>
              <a:gd name="connsiteY11" fmla="*/ 89910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7596" h="91138">
                <a:moveTo>
                  <a:pt x="3" y="89910"/>
                </a:moveTo>
                <a:cubicBezTo>
                  <a:pt x="-526" y="81443"/>
                  <a:pt x="66148" y="13974"/>
                  <a:pt x="80965" y="2597"/>
                </a:cubicBezTo>
                <a:cubicBezTo>
                  <a:pt x="95782" y="-8780"/>
                  <a:pt x="66149" y="20853"/>
                  <a:pt x="88903" y="21647"/>
                </a:cubicBezTo>
                <a:cubicBezTo>
                  <a:pt x="111657" y="22441"/>
                  <a:pt x="186534" y="6566"/>
                  <a:pt x="217490" y="7360"/>
                </a:cubicBezTo>
                <a:cubicBezTo>
                  <a:pt x="248446" y="8154"/>
                  <a:pt x="259559" y="19531"/>
                  <a:pt x="274640" y="26410"/>
                </a:cubicBezTo>
                <a:cubicBezTo>
                  <a:pt x="289721" y="33289"/>
                  <a:pt x="299776" y="42814"/>
                  <a:pt x="307978" y="48635"/>
                </a:cubicBezTo>
                <a:cubicBezTo>
                  <a:pt x="316180" y="54456"/>
                  <a:pt x="335759" y="61335"/>
                  <a:pt x="323853" y="61335"/>
                </a:cubicBezTo>
                <a:cubicBezTo>
                  <a:pt x="311947" y="61335"/>
                  <a:pt x="264321" y="50487"/>
                  <a:pt x="236540" y="48635"/>
                </a:cubicBezTo>
                <a:cubicBezTo>
                  <a:pt x="208759" y="46783"/>
                  <a:pt x="169600" y="52074"/>
                  <a:pt x="157165" y="50222"/>
                </a:cubicBezTo>
                <a:cubicBezTo>
                  <a:pt x="144730" y="48370"/>
                  <a:pt x="174099" y="36993"/>
                  <a:pt x="161928" y="37522"/>
                </a:cubicBezTo>
                <a:cubicBezTo>
                  <a:pt x="149757" y="38051"/>
                  <a:pt x="110598" y="46253"/>
                  <a:pt x="84140" y="53397"/>
                </a:cubicBezTo>
                <a:cubicBezTo>
                  <a:pt x="57682" y="60541"/>
                  <a:pt x="532" y="98377"/>
                  <a:pt x="3" y="89910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: 図形 835">
            <a:extLst>
              <a:ext uri="{FF2B5EF4-FFF2-40B4-BE49-F238E27FC236}">
                <a16:creationId xmlns:a16="http://schemas.microsoft.com/office/drawing/2014/main" id="{7D691F17-3640-43E1-86FA-697E70A2FA0A}"/>
              </a:ext>
            </a:extLst>
          </p:cNvPr>
          <p:cNvSpPr/>
          <p:nvPr/>
        </p:nvSpPr>
        <p:spPr>
          <a:xfrm>
            <a:off x="5630282" y="1246710"/>
            <a:ext cx="203254" cy="1091604"/>
          </a:xfrm>
          <a:custGeom>
            <a:avLst/>
            <a:gdLst>
              <a:gd name="connsiteX0" fmla="*/ 76251 w 203254"/>
              <a:gd name="connsiteY0" fmla="*/ 7 h 1091604"/>
              <a:gd name="connsiteX1" fmla="*/ 57201 w 203254"/>
              <a:gd name="connsiteY1" fmla="*/ 266707 h 1091604"/>
              <a:gd name="connsiteX2" fmla="*/ 46618 w 203254"/>
              <a:gd name="connsiteY2" fmla="*/ 171457 h 1091604"/>
              <a:gd name="connsiteX3" fmla="*/ 57201 w 203254"/>
              <a:gd name="connsiteY3" fmla="*/ 493190 h 1091604"/>
              <a:gd name="connsiteX4" fmla="*/ 59318 w 203254"/>
              <a:gd name="connsiteY4" fmla="*/ 389473 h 1091604"/>
              <a:gd name="connsiteX5" fmla="*/ 203251 w 203254"/>
              <a:gd name="connsiteY5" fmla="*/ 859373 h 1091604"/>
              <a:gd name="connsiteX6" fmla="*/ 55085 w 203254"/>
              <a:gd name="connsiteY6" fmla="*/ 556690 h 1091604"/>
              <a:gd name="connsiteX7" fmla="*/ 192668 w 203254"/>
              <a:gd name="connsiteY7" fmla="*/ 1079507 h 1091604"/>
              <a:gd name="connsiteX8" fmla="*/ 112235 w 203254"/>
              <a:gd name="connsiteY8" fmla="*/ 903823 h 1091604"/>
              <a:gd name="connsiteX9" fmla="*/ 8518 w 203254"/>
              <a:gd name="connsiteY9" fmla="*/ 666757 h 1091604"/>
              <a:gd name="connsiteX10" fmla="*/ 6401 w 203254"/>
              <a:gd name="connsiteY10" fmla="*/ 381007 h 1091604"/>
              <a:gd name="connsiteX11" fmla="*/ 10635 w 203254"/>
              <a:gd name="connsiteY11" fmla="*/ 359840 h 1091604"/>
              <a:gd name="connsiteX12" fmla="*/ 10635 w 203254"/>
              <a:gd name="connsiteY12" fmla="*/ 258240 h 1091604"/>
              <a:gd name="connsiteX13" fmla="*/ 76251 w 203254"/>
              <a:gd name="connsiteY13" fmla="*/ 7 h 1091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254" h="1091604">
                <a:moveTo>
                  <a:pt x="76251" y="7"/>
                </a:moveTo>
                <a:cubicBezTo>
                  <a:pt x="84012" y="1418"/>
                  <a:pt x="62140" y="238132"/>
                  <a:pt x="57201" y="266707"/>
                </a:cubicBezTo>
                <a:cubicBezTo>
                  <a:pt x="52262" y="295282"/>
                  <a:pt x="46618" y="133710"/>
                  <a:pt x="46618" y="171457"/>
                </a:cubicBezTo>
                <a:cubicBezTo>
                  <a:pt x="46618" y="209204"/>
                  <a:pt x="55084" y="456854"/>
                  <a:pt x="57201" y="493190"/>
                </a:cubicBezTo>
                <a:cubicBezTo>
                  <a:pt x="59318" y="529526"/>
                  <a:pt x="34976" y="328443"/>
                  <a:pt x="59318" y="389473"/>
                </a:cubicBezTo>
                <a:cubicBezTo>
                  <a:pt x="83660" y="450504"/>
                  <a:pt x="203956" y="831504"/>
                  <a:pt x="203251" y="859373"/>
                </a:cubicBezTo>
                <a:cubicBezTo>
                  <a:pt x="202546" y="887242"/>
                  <a:pt x="56849" y="520001"/>
                  <a:pt x="55085" y="556690"/>
                </a:cubicBezTo>
                <a:cubicBezTo>
                  <a:pt x="53321" y="593379"/>
                  <a:pt x="183143" y="1021652"/>
                  <a:pt x="192668" y="1079507"/>
                </a:cubicBezTo>
                <a:cubicBezTo>
                  <a:pt x="202193" y="1137362"/>
                  <a:pt x="142927" y="972615"/>
                  <a:pt x="112235" y="903823"/>
                </a:cubicBezTo>
                <a:cubicBezTo>
                  <a:pt x="81543" y="835031"/>
                  <a:pt x="26157" y="753893"/>
                  <a:pt x="8518" y="666757"/>
                </a:cubicBezTo>
                <a:cubicBezTo>
                  <a:pt x="-9121" y="579621"/>
                  <a:pt x="6048" y="432160"/>
                  <a:pt x="6401" y="381007"/>
                </a:cubicBezTo>
                <a:cubicBezTo>
                  <a:pt x="6754" y="329854"/>
                  <a:pt x="9929" y="380301"/>
                  <a:pt x="10635" y="359840"/>
                </a:cubicBezTo>
                <a:cubicBezTo>
                  <a:pt x="11341" y="339379"/>
                  <a:pt x="-1712" y="315743"/>
                  <a:pt x="10635" y="258240"/>
                </a:cubicBezTo>
                <a:cubicBezTo>
                  <a:pt x="22982" y="200737"/>
                  <a:pt x="68490" y="-1404"/>
                  <a:pt x="76251" y="7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: 図形 837">
            <a:extLst>
              <a:ext uri="{FF2B5EF4-FFF2-40B4-BE49-F238E27FC236}">
                <a16:creationId xmlns:a16="http://schemas.microsoft.com/office/drawing/2014/main" id="{AFD964D4-C414-4C64-8D80-2B5854F7C395}"/>
              </a:ext>
            </a:extLst>
          </p:cNvPr>
          <p:cNvSpPr/>
          <p:nvPr/>
        </p:nvSpPr>
        <p:spPr>
          <a:xfrm>
            <a:off x="5446441" y="1405894"/>
            <a:ext cx="303790" cy="811486"/>
          </a:xfrm>
          <a:custGeom>
            <a:avLst/>
            <a:gdLst>
              <a:gd name="connsiteX0" fmla="*/ 217759 w 303790"/>
              <a:gd name="connsiteY0" fmla="*/ 124456 h 811486"/>
              <a:gd name="connsiteX1" fmla="*/ 270147 w 303790"/>
              <a:gd name="connsiteY1" fmla="*/ 591181 h 811486"/>
              <a:gd name="connsiteX2" fmla="*/ 301897 w 303790"/>
              <a:gd name="connsiteY2" fmla="*/ 645156 h 811486"/>
              <a:gd name="connsiteX3" fmla="*/ 214584 w 303790"/>
              <a:gd name="connsiteY3" fmla="*/ 311781 h 811486"/>
              <a:gd name="connsiteX4" fmla="*/ 205059 w 303790"/>
              <a:gd name="connsiteY4" fmla="*/ 678494 h 811486"/>
              <a:gd name="connsiteX5" fmla="*/ 139972 w 303790"/>
              <a:gd name="connsiteY5" fmla="*/ 278444 h 811486"/>
              <a:gd name="connsiteX6" fmla="*/ 47897 w 303790"/>
              <a:gd name="connsiteY6" fmla="*/ 661031 h 811486"/>
              <a:gd name="connsiteX7" fmla="*/ 1859 w 303790"/>
              <a:gd name="connsiteY7" fmla="*/ 808669 h 811486"/>
              <a:gd name="connsiteX8" fmla="*/ 14559 w 303790"/>
              <a:gd name="connsiteY8" fmla="*/ 548319 h 811486"/>
              <a:gd name="connsiteX9" fmla="*/ 65359 w 303790"/>
              <a:gd name="connsiteY9" fmla="*/ 233994 h 811486"/>
              <a:gd name="connsiteX10" fmla="*/ 74884 w 303790"/>
              <a:gd name="connsiteY10" fmla="*/ 287969 h 811486"/>
              <a:gd name="connsiteX11" fmla="*/ 173309 w 303790"/>
              <a:gd name="connsiteY11" fmla="*/ 6981 h 811486"/>
              <a:gd name="connsiteX12" fmla="*/ 165372 w 303790"/>
              <a:gd name="connsiteY12" fmla="*/ 94294 h 811486"/>
              <a:gd name="connsiteX13" fmla="*/ 186009 w 303790"/>
              <a:gd name="connsiteY13" fmla="*/ 194306 h 811486"/>
              <a:gd name="connsiteX14" fmla="*/ 217759 w 303790"/>
              <a:gd name="connsiteY14" fmla="*/ 124456 h 81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790" h="811486">
                <a:moveTo>
                  <a:pt x="217759" y="124456"/>
                </a:moveTo>
                <a:cubicBezTo>
                  <a:pt x="231782" y="190602"/>
                  <a:pt x="256124" y="504398"/>
                  <a:pt x="270147" y="591181"/>
                </a:cubicBezTo>
                <a:cubicBezTo>
                  <a:pt x="284170" y="677964"/>
                  <a:pt x="311157" y="691723"/>
                  <a:pt x="301897" y="645156"/>
                </a:cubicBezTo>
                <a:cubicBezTo>
                  <a:pt x="292637" y="598589"/>
                  <a:pt x="230724" y="306225"/>
                  <a:pt x="214584" y="311781"/>
                </a:cubicBezTo>
                <a:cubicBezTo>
                  <a:pt x="198444" y="317337"/>
                  <a:pt x="217494" y="684050"/>
                  <a:pt x="205059" y="678494"/>
                </a:cubicBezTo>
                <a:cubicBezTo>
                  <a:pt x="192624" y="672938"/>
                  <a:pt x="166166" y="281355"/>
                  <a:pt x="139972" y="278444"/>
                </a:cubicBezTo>
                <a:cubicBezTo>
                  <a:pt x="113778" y="275534"/>
                  <a:pt x="70916" y="572660"/>
                  <a:pt x="47897" y="661031"/>
                </a:cubicBezTo>
                <a:cubicBezTo>
                  <a:pt x="24878" y="749402"/>
                  <a:pt x="7415" y="827454"/>
                  <a:pt x="1859" y="808669"/>
                </a:cubicBezTo>
                <a:cubicBezTo>
                  <a:pt x="-3697" y="789884"/>
                  <a:pt x="3976" y="644098"/>
                  <a:pt x="14559" y="548319"/>
                </a:cubicBezTo>
                <a:cubicBezTo>
                  <a:pt x="25142" y="452540"/>
                  <a:pt x="55305" y="277386"/>
                  <a:pt x="65359" y="233994"/>
                </a:cubicBezTo>
                <a:cubicBezTo>
                  <a:pt x="75413" y="190602"/>
                  <a:pt x="56892" y="325805"/>
                  <a:pt x="74884" y="287969"/>
                </a:cubicBezTo>
                <a:cubicBezTo>
                  <a:pt x="92876" y="250134"/>
                  <a:pt x="158228" y="39260"/>
                  <a:pt x="173309" y="6981"/>
                </a:cubicBezTo>
                <a:cubicBezTo>
                  <a:pt x="188390" y="-25298"/>
                  <a:pt x="163255" y="63073"/>
                  <a:pt x="165372" y="94294"/>
                </a:cubicBezTo>
                <a:cubicBezTo>
                  <a:pt x="167489" y="125515"/>
                  <a:pt x="176484" y="188221"/>
                  <a:pt x="186009" y="194306"/>
                </a:cubicBezTo>
                <a:cubicBezTo>
                  <a:pt x="195534" y="200391"/>
                  <a:pt x="203736" y="58310"/>
                  <a:pt x="217759" y="12445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: 図形 836">
            <a:extLst>
              <a:ext uri="{FF2B5EF4-FFF2-40B4-BE49-F238E27FC236}">
                <a16:creationId xmlns:a16="http://schemas.microsoft.com/office/drawing/2014/main" id="{7B792C70-E3FC-4CE8-982C-FA06D1CEA298}"/>
              </a:ext>
            </a:extLst>
          </p:cNvPr>
          <p:cNvSpPr/>
          <p:nvPr/>
        </p:nvSpPr>
        <p:spPr>
          <a:xfrm>
            <a:off x="5533664" y="1192175"/>
            <a:ext cx="211573" cy="721073"/>
          </a:xfrm>
          <a:custGeom>
            <a:avLst/>
            <a:gdLst>
              <a:gd name="connsiteX0" fmla="*/ 163874 w 211573"/>
              <a:gd name="connsiteY0" fmla="*/ 3213 h 721073"/>
              <a:gd name="connsiteX1" fmla="*/ 41636 w 211573"/>
              <a:gd name="connsiteY1" fmla="*/ 198475 h 721073"/>
              <a:gd name="connsiteX2" fmla="*/ 51161 w 211573"/>
              <a:gd name="connsiteY2" fmla="*/ 184188 h 721073"/>
              <a:gd name="connsiteX3" fmla="*/ 361 w 211573"/>
              <a:gd name="connsiteY3" fmla="*/ 462000 h 721073"/>
              <a:gd name="connsiteX4" fmla="*/ 81324 w 211573"/>
              <a:gd name="connsiteY4" fmla="*/ 252450 h 721073"/>
              <a:gd name="connsiteX5" fmla="*/ 92436 w 211573"/>
              <a:gd name="connsiteY5" fmla="*/ 500100 h 721073"/>
              <a:gd name="connsiteX6" fmla="*/ 116249 w 211573"/>
              <a:gd name="connsiteY6" fmla="*/ 647738 h 721073"/>
              <a:gd name="connsiteX7" fmla="*/ 127361 w 211573"/>
              <a:gd name="connsiteY7" fmla="*/ 481050 h 721073"/>
              <a:gd name="connsiteX8" fmla="*/ 211499 w 211573"/>
              <a:gd name="connsiteY8" fmla="*/ 720763 h 721073"/>
              <a:gd name="connsiteX9" fmla="*/ 141649 w 211573"/>
              <a:gd name="connsiteY9" fmla="*/ 420725 h 721073"/>
              <a:gd name="connsiteX10" fmla="*/ 109899 w 211573"/>
              <a:gd name="connsiteY10" fmla="*/ 220700 h 721073"/>
              <a:gd name="connsiteX11" fmla="*/ 165461 w 211573"/>
              <a:gd name="connsiteY11" fmla="*/ 84175 h 721073"/>
              <a:gd name="connsiteX12" fmla="*/ 163874 w 211573"/>
              <a:gd name="connsiteY12" fmla="*/ 3213 h 72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573" h="721073">
                <a:moveTo>
                  <a:pt x="163874" y="3213"/>
                </a:moveTo>
                <a:cubicBezTo>
                  <a:pt x="143237" y="22263"/>
                  <a:pt x="60421" y="168313"/>
                  <a:pt x="41636" y="198475"/>
                </a:cubicBezTo>
                <a:cubicBezTo>
                  <a:pt x="22850" y="228638"/>
                  <a:pt x="58040" y="140267"/>
                  <a:pt x="51161" y="184188"/>
                </a:cubicBezTo>
                <a:cubicBezTo>
                  <a:pt x="44282" y="228109"/>
                  <a:pt x="-4666" y="450623"/>
                  <a:pt x="361" y="462000"/>
                </a:cubicBezTo>
                <a:cubicBezTo>
                  <a:pt x="5388" y="473377"/>
                  <a:pt x="65978" y="246100"/>
                  <a:pt x="81324" y="252450"/>
                </a:cubicBezTo>
                <a:cubicBezTo>
                  <a:pt x="96670" y="258800"/>
                  <a:pt x="86615" y="434219"/>
                  <a:pt x="92436" y="500100"/>
                </a:cubicBezTo>
                <a:cubicBezTo>
                  <a:pt x="98257" y="565981"/>
                  <a:pt x="110428" y="650913"/>
                  <a:pt x="116249" y="647738"/>
                </a:cubicBezTo>
                <a:cubicBezTo>
                  <a:pt x="122070" y="644563"/>
                  <a:pt x="111486" y="468879"/>
                  <a:pt x="127361" y="481050"/>
                </a:cubicBezTo>
                <a:cubicBezTo>
                  <a:pt x="143236" y="493221"/>
                  <a:pt x="209118" y="730817"/>
                  <a:pt x="211499" y="720763"/>
                </a:cubicBezTo>
                <a:cubicBezTo>
                  <a:pt x="213880" y="710709"/>
                  <a:pt x="158582" y="504069"/>
                  <a:pt x="141649" y="420725"/>
                </a:cubicBezTo>
                <a:cubicBezTo>
                  <a:pt x="124716" y="337381"/>
                  <a:pt x="105930" y="276792"/>
                  <a:pt x="109899" y="220700"/>
                </a:cubicBezTo>
                <a:cubicBezTo>
                  <a:pt x="113868" y="164608"/>
                  <a:pt x="154613" y="113544"/>
                  <a:pt x="165461" y="84175"/>
                </a:cubicBezTo>
                <a:cubicBezTo>
                  <a:pt x="176309" y="54806"/>
                  <a:pt x="184511" y="-15837"/>
                  <a:pt x="163874" y="321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: 図形 838">
            <a:extLst>
              <a:ext uri="{FF2B5EF4-FFF2-40B4-BE49-F238E27FC236}">
                <a16:creationId xmlns:a16="http://schemas.microsoft.com/office/drawing/2014/main" id="{5A99E7D8-634E-49B5-82B0-C03052207216}"/>
              </a:ext>
            </a:extLst>
          </p:cNvPr>
          <p:cNvSpPr/>
          <p:nvPr/>
        </p:nvSpPr>
        <p:spPr>
          <a:xfrm>
            <a:off x="5695647" y="1942412"/>
            <a:ext cx="278390" cy="879759"/>
          </a:xfrm>
          <a:custGeom>
            <a:avLst/>
            <a:gdLst>
              <a:gd name="connsiteX0" fmla="*/ 133653 w 278390"/>
              <a:gd name="connsiteY0" fmla="*/ 68951 h 879759"/>
              <a:gd name="connsiteX1" fmla="*/ 205091 w 278390"/>
              <a:gd name="connsiteY1" fmla="*/ 443601 h 879759"/>
              <a:gd name="connsiteX2" fmla="*/ 166991 w 278390"/>
              <a:gd name="connsiteY2" fmla="*/ 361051 h 879759"/>
              <a:gd name="connsiteX3" fmla="*/ 271766 w 278390"/>
              <a:gd name="connsiteY3" fmla="*/ 708713 h 879759"/>
              <a:gd name="connsiteX4" fmla="*/ 182866 w 278390"/>
              <a:gd name="connsiteY4" fmla="*/ 519801 h 879759"/>
              <a:gd name="connsiteX5" fmla="*/ 278116 w 278390"/>
              <a:gd name="connsiteY5" fmla="*/ 873813 h 879759"/>
              <a:gd name="connsiteX6" fmla="*/ 208266 w 278390"/>
              <a:gd name="connsiteY6" fmla="*/ 721413 h 879759"/>
              <a:gd name="connsiteX7" fmla="*/ 108253 w 278390"/>
              <a:gd name="connsiteY7" fmla="*/ 457888 h 879759"/>
              <a:gd name="connsiteX8" fmla="*/ 303 w 278390"/>
              <a:gd name="connsiteY8" fmla="*/ 8626 h 879759"/>
              <a:gd name="connsiteX9" fmla="*/ 76503 w 278390"/>
              <a:gd name="connsiteY9" fmla="*/ 162613 h 879759"/>
              <a:gd name="connsiteX10" fmla="*/ 97141 w 278390"/>
              <a:gd name="connsiteY10" fmla="*/ 170551 h 879759"/>
              <a:gd name="connsiteX11" fmla="*/ 133653 w 278390"/>
              <a:gd name="connsiteY11" fmla="*/ 68951 h 879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8390" h="879759">
                <a:moveTo>
                  <a:pt x="133653" y="68951"/>
                </a:moveTo>
                <a:cubicBezTo>
                  <a:pt x="151645" y="114459"/>
                  <a:pt x="199535" y="394918"/>
                  <a:pt x="205091" y="443601"/>
                </a:cubicBezTo>
                <a:cubicBezTo>
                  <a:pt x="210647" y="492284"/>
                  <a:pt x="155879" y="316866"/>
                  <a:pt x="166991" y="361051"/>
                </a:cubicBezTo>
                <a:cubicBezTo>
                  <a:pt x="178103" y="405236"/>
                  <a:pt x="269120" y="682255"/>
                  <a:pt x="271766" y="708713"/>
                </a:cubicBezTo>
                <a:cubicBezTo>
                  <a:pt x="274412" y="735171"/>
                  <a:pt x="181808" y="492284"/>
                  <a:pt x="182866" y="519801"/>
                </a:cubicBezTo>
                <a:cubicBezTo>
                  <a:pt x="183924" y="547318"/>
                  <a:pt x="273883" y="840211"/>
                  <a:pt x="278116" y="873813"/>
                </a:cubicBezTo>
                <a:cubicBezTo>
                  <a:pt x="282349" y="907415"/>
                  <a:pt x="236577" y="790734"/>
                  <a:pt x="208266" y="721413"/>
                </a:cubicBezTo>
                <a:cubicBezTo>
                  <a:pt x="179955" y="652092"/>
                  <a:pt x="142913" y="576686"/>
                  <a:pt x="108253" y="457888"/>
                </a:cubicBezTo>
                <a:cubicBezTo>
                  <a:pt x="73593" y="339090"/>
                  <a:pt x="5595" y="57838"/>
                  <a:pt x="303" y="8626"/>
                </a:cubicBezTo>
                <a:cubicBezTo>
                  <a:pt x="-4989" y="-40586"/>
                  <a:pt x="60363" y="135626"/>
                  <a:pt x="76503" y="162613"/>
                </a:cubicBezTo>
                <a:cubicBezTo>
                  <a:pt x="92643" y="189601"/>
                  <a:pt x="88674" y="184574"/>
                  <a:pt x="97141" y="170551"/>
                </a:cubicBezTo>
                <a:cubicBezTo>
                  <a:pt x="105608" y="156528"/>
                  <a:pt x="115661" y="23443"/>
                  <a:pt x="133653" y="68951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: 図形 839">
            <a:extLst>
              <a:ext uri="{FF2B5EF4-FFF2-40B4-BE49-F238E27FC236}">
                <a16:creationId xmlns:a16="http://schemas.microsoft.com/office/drawing/2014/main" id="{F0D9050E-9788-4715-BAC0-D91CF673ED95}"/>
              </a:ext>
            </a:extLst>
          </p:cNvPr>
          <p:cNvSpPr/>
          <p:nvPr/>
        </p:nvSpPr>
        <p:spPr>
          <a:xfrm>
            <a:off x="5464255" y="1464155"/>
            <a:ext cx="301802" cy="926183"/>
          </a:xfrm>
          <a:custGeom>
            <a:avLst/>
            <a:gdLst>
              <a:gd name="connsiteX0" fmla="*/ 176133 w 301802"/>
              <a:gd name="connsiteY0" fmla="*/ 4283 h 926183"/>
              <a:gd name="connsiteX1" fmla="*/ 172958 w 301802"/>
              <a:gd name="connsiteY1" fmla="*/ 353533 h 926183"/>
              <a:gd name="connsiteX2" fmla="*/ 301545 w 301802"/>
              <a:gd name="connsiteY2" fmla="*/ 726595 h 926183"/>
              <a:gd name="connsiteX3" fmla="*/ 206295 w 301802"/>
              <a:gd name="connsiteY3" fmla="*/ 528158 h 926183"/>
              <a:gd name="connsiteX4" fmla="*/ 212645 w 301802"/>
              <a:gd name="connsiteY4" fmla="*/ 921858 h 926183"/>
              <a:gd name="connsiteX5" fmla="*/ 161845 w 301802"/>
              <a:gd name="connsiteY5" fmla="*/ 725008 h 926183"/>
              <a:gd name="connsiteX6" fmla="*/ 99933 w 301802"/>
              <a:gd name="connsiteY6" fmla="*/ 518633 h 926183"/>
              <a:gd name="connsiteX7" fmla="*/ 1508 w 301802"/>
              <a:gd name="connsiteY7" fmla="*/ 785333 h 926183"/>
              <a:gd name="connsiteX8" fmla="*/ 45958 w 301802"/>
              <a:gd name="connsiteY8" fmla="*/ 370995 h 926183"/>
              <a:gd name="connsiteX9" fmla="*/ 122158 w 301802"/>
              <a:gd name="connsiteY9" fmla="*/ 131283 h 926183"/>
              <a:gd name="connsiteX10" fmla="*/ 120570 w 301802"/>
              <a:gd name="connsiteY10" fmla="*/ 155095 h 926183"/>
              <a:gd name="connsiteX11" fmla="*/ 176133 w 301802"/>
              <a:gd name="connsiteY11" fmla="*/ 4283 h 92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1802" h="926183">
                <a:moveTo>
                  <a:pt x="176133" y="4283"/>
                </a:moveTo>
                <a:cubicBezTo>
                  <a:pt x="184864" y="37356"/>
                  <a:pt x="152056" y="233148"/>
                  <a:pt x="172958" y="353533"/>
                </a:cubicBezTo>
                <a:cubicBezTo>
                  <a:pt x="193860" y="473918"/>
                  <a:pt x="295989" y="697491"/>
                  <a:pt x="301545" y="726595"/>
                </a:cubicBezTo>
                <a:cubicBezTo>
                  <a:pt x="307101" y="755699"/>
                  <a:pt x="221112" y="495614"/>
                  <a:pt x="206295" y="528158"/>
                </a:cubicBezTo>
                <a:cubicBezTo>
                  <a:pt x="191478" y="560702"/>
                  <a:pt x="220053" y="889050"/>
                  <a:pt x="212645" y="921858"/>
                </a:cubicBezTo>
                <a:cubicBezTo>
                  <a:pt x="205237" y="954666"/>
                  <a:pt x="180630" y="792212"/>
                  <a:pt x="161845" y="725008"/>
                </a:cubicBezTo>
                <a:cubicBezTo>
                  <a:pt x="143060" y="657804"/>
                  <a:pt x="126656" y="508579"/>
                  <a:pt x="99933" y="518633"/>
                </a:cubicBezTo>
                <a:cubicBezTo>
                  <a:pt x="73210" y="528687"/>
                  <a:pt x="10504" y="809939"/>
                  <a:pt x="1508" y="785333"/>
                </a:cubicBezTo>
                <a:cubicBezTo>
                  <a:pt x="-7488" y="760727"/>
                  <a:pt x="25850" y="480003"/>
                  <a:pt x="45958" y="370995"/>
                </a:cubicBezTo>
                <a:cubicBezTo>
                  <a:pt x="66066" y="261987"/>
                  <a:pt x="109723" y="167266"/>
                  <a:pt x="122158" y="131283"/>
                </a:cubicBezTo>
                <a:cubicBezTo>
                  <a:pt x="134593" y="95300"/>
                  <a:pt x="113162" y="170176"/>
                  <a:pt x="120570" y="155095"/>
                </a:cubicBezTo>
                <a:cubicBezTo>
                  <a:pt x="127978" y="140014"/>
                  <a:pt x="167402" y="-28790"/>
                  <a:pt x="176133" y="428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: 図形 840">
            <a:extLst>
              <a:ext uri="{FF2B5EF4-FFF2-40B4-BE49-F238E27FC236}">
                <a16:creationId xmlns:a16="http://schemas.microsoft.com/office/drawing/2014/main" id="{828AEB95-8363-407D-B9D9-8E3BE7B89B09}"/>
              </a:ext>
            </a:extLst>
          </p:cNvPr>
          <p:cNvSpPr/>
          <p:nvPr/>
        </p:nvSpPr>
        <p:spPr>
          <a:xfrm>
            <a:off x="5488086" y="1872280"/>
            <a:ext cx="441498" cy="892204"/>
          </a:xfrm>
          <a:custGeom>
            <a:avLst/>
            <a:gdLst>
              <a:gd name="connsiteX0" fmla="*/ 163414 w 441498"/>
              <a:gd name="connsiteY0" fmla="*/ 8908 h 892204"/>
              <a:gd name="connsiteX1" fmla="*/ 387252 w 441498"/>
              <a:gd name="connsiteY1" fmla="*/ 547070 h 892204"/>
              <a:gd name="connsiteX2" fmla="*/ 331689 w 441498"/>
              <a:gd name="connsiteY2" fmla="*/ 466108 h 892204"/>
              <a:gd name="connsiteX3" fmla="*/ 441227 w 441498"/>
              <a:gd name="connsiteY3" fmla="*/ 861395 h 892204"/>
              <a:gd name="connsiteX4" fmla="*/ 360264 w 441498"/>
              <a:gd name="connsiteY4" fmla="*/ 691533 h 892204"/>
              <a:gd name="connsiteX5" fmla="*/ 280889 w 441498"/>
              <a:gd name="connsiteY5" fmla="*/ 878858 h 892204"/>
              <a:gd name="connsiteX6" fmla="*/ 242789 w 441498"/>
              <a:gd name="connsiteY6" fmla="*/ 866158 h 892204"/>
              <a:gd name="connsiteX7" fmla="*/ 258664 w 441498"/>
              <a:gd name="connsiteY7" fmla="*/ 778845 h 892204"/>
              <a:gd name="connsiteX8" fmla="*/ 136427 w 441498"/>
              <a:gd name="connsiteY8" fmla="*/ 204170 h 892204"/>
              <a:gd name="connsiteX9" fmla="*/ 152302 w 441498"/>
              <a:gd name="connsiteY9" fmla="*/ 788370 h 892204"/>
              <a:gd name="connsiteX10" fmla="*/ 1489 w 441498"/>
              <a:gd name="connsiteY10" fmla="*/ 78758 h 892204"/>
              <a:gd name="connsiteX11" fmla="*/ 74514 w 441498"/>
              <a:gd name="connsiteY11" fmla="*/ 651845 h 892204"/>
              <a:gd name="connsiteX12" fmla="*/ 63402 w 441498"/>
              <a:gd name="connsiteY12" fmla="*/ 683595 h 892204"/>
              <a:gd name="connsiteX13" fmla="*/ 141189 w 441498"/>
              <a:gd name="connsiteY13" fmla="*/ 412133 h 892204"/>
              <a:gd name="connsiteX14" fmla="*/ 153889 w 441498"/>
              <a:gd name="connsiteY14" fmla="*/ 223220 h 892204"/>
              <a:gd name="connsiteX15" fmla="*/ 163414 w 441498"/>
              <a:gd name="connsiteY15" fmla="*/ 8908 h 892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1498" h="892204">
                <a:moveTo>
                  <a:pt x="163414" y="8908"/>
                </a:moveTo>
                <a:cubicBezTo>
                  <a:pt x="202308" y="62883"/>
                  <a:pt x="359206" y="470870"/>
                  <a:pt x="387252" y="547070"/>
                </a:cubicBezTo>
                <a:cubicBezTo>
                  <a:pt x="415298" y="623270"/>
                  <a:pt x="322693" y="413721"/>
                  <a:pt x="331689" y="466108"/>
                </a:cubicBezTo>
                <a:cubicBezTo>
                  <a:pt x="340685" y="518495"/>
                  <a:pt x="436465" y="823824"/>
                  <a:pt x="441227" y="861395"/>
                </a:cubicBezTo>
                <a:cubicBezTo>
                  <a:pt x="445989" y="898966"/>
                  <a:pt x="386987" y="688623"/>
                  <a:pt x="360264" y="691533"/>
                </a:cubicBezTo>
                <a:cubicBezTo>
                  <a:pt x="333541" y="694443"/>
                  <a:pt x="300468" y="849754"/>
                  <a:pt x="280889" y="878858"/>
                </a:cubicBezTo>
                <a:cubicBezTo>
                  <a:pt x="261310" y="907962"/>
                  <a:pt x="246493" y="882827"/>
                  <a:pt x="242789" y="866158"/>
                </a:cubicBezTo>
                <a:cubicBezTo>
                  <a:pt x="239085" y="849489"/>
                  <a:pt x="276391" y="889176"/>
                  <a:pt x="258664" y="778845"/>
                </a:cubicBezTo>
                <a:cubicBezTo>
                  <a:pt x="240937" y="668514"/>
                  <a:pt x="154154" y="202582"/>
                  <a:pt x="136427" y="204170"/>
                </a:cubicBezTo>
                <a:cubicBezTo>
                  <a:pt x="118700" y="205758"/>
                  <a:pt x="174792" y="809272"/>
                  <a:pt x="152302" y="788370"/>
                </a:cubicBezTo>
                <a:cubicBezTo>
                  <a:pt x="129812" y="767468"/>
                  <a:pt x="14454" y="101512"/>
                  <a:pt x="1489" y="78758"/>
                </a:cubicBezTo>
                <a:cubicBezTo>
                  <a:pt x="-11476" y="56004"/>
                  <a:pt x="64195" y="551039"/>
                  <a:pt x="74514" y="651845"/>
                </a:cubicBezTo>
                <a:cubicBezTo>
                  <a:pt x="84833" y="752651"/>
                  <a:pt x="52290" y="723547"/>
                  <a:pt x="63402" y="683595"/>
                </a:cubicBezTo>
                <a:cubicBezTo>
                  <a:pt x="74514" y="643643"/>
                  <a:pt x="126108" y="488862"/>
                  <a:pt x="141189" y="412133"/>
                </a:cubicBezTo>
                <a:cubicBezTo>
                  <a:pt x="156270" y="335404"/>
                  <a:pt x="149391" y="285133"/>
                  <a:pt x="153889" y="223220"/>
                </a:cubicBezTo>
                <a:cubicBezTo>
                  <a:pt x="158387" y="161307"/>
                  <a:pt x="124520" y="-45067"/>
                  <a:pt x="163414" y="890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: 図形 841">
            <a:extLst>
              <a:ext uri="{FF2B5EF4-FFF2-40B4-BE49-F238E27FC236}">
                <a16:creationId xmlns:a16="http://schemas.microsoft.com/office/drawing/2014/main" id="{B23B25F3-C412-44DF-B021-A775C20B9680}"/>
              </a:ext>
            </a:extLst>
          </p:cNvPr>
          <p:cNvSpPr/>
          <p:nvPr/>
        </p:nvSpPr>
        <p:spPr>
          <a:xfrm>
            <a:off x="5413846" y="1762158"/>
            <a:ext cx="365787" cy="1077420"/>
          </a:xfrm>
          <a:custGeom>
            <a:avLst/>
            <a:gdLst>
              <a:gd name="connsiteX0" fmla="*/ 152987 w 365787"/>
              <a:gd name="connsiteY0" fmla="*/ 102625 h 1077420"/>
              <a:gd name="connsiteX1" fmla="*/ 362537 w 365787"/>
              <a:gd name="connsiteY1" fmla="*/ 987392 h 1077420"/>
              <a:gd name="connsiteX2" fmla="*/ 279987 w 365787"/>
              <a:gd name="connsiteY2" fmla="*/ 477275 h 1077420"/>
              <a:gd name="connsiteX3" fmla="*/ 271521 w 365787"/>
              <a:gd name="connsiteY3" fmla="*/ 792659 h 1077420"/>
              <a:gd name="connsiteX4" fmla="*/ 208021 w 365787"/>
              <a:gd name="connsiteY4" fmla="*/ 970459 h 1077420"/>
              <a:gd name="connsiteX5" fmla="*/ 127587 w 365787"/>
              <a:gd name="connsiteY5" fmla="*/ 513259 h 1077420"/>
              <a:gd name="connsiteX6" fmla="*/ 91604 w 365787"/>
              <a:gd name="connsiteY6" fmla="*/ 843459 h 1077420"/>
              <a:gd name="connsiteX7" fmla="*/ 25987 w 365787"/>
              <a:gd name="connsiteY7" fmla="*/ 1076292 h 1077420"/>
              <a:gd name="connsiteX8" fmla="*/ 23871 w 365787"/>
              <a:gd name="connsiteY8" fmla="*/ 909075 h 1077420"/>
              <a:gd name="connsiteX9" fmla="*/ 587 w 365787"/>
              <a:gd name="connsiteY9" fmla="*/ 424359 h 1077420"/>
              <a:gd name="connsiteX10" fmla="*/ 51387 w 365787"/>
              <a:gd name="connsiteY10" fmla="*/ 652959 h 1077420"/>
              <a:gd name="connsiteX11" fmla="*/ 64087 w 365787"/>
              <a:gd name="connsiteY11" fmla="*/ 231742 h 1077420"/>
              <a:gd name="connsiteX12" fmla="*/ 184737 w 365787"/>
              <a:gd name="connsiteY12" fmla="*/ 1025 h 1077420"/>
              <a:gd name="connsiteX13" fmla="*/ 125471 w 365787"/>
              <a:gd name="connsiteY13" fmla="*/ 161892 h 1077420"/>
              <a:gd name="connsiteX14" fmla="*/ 146637 w 365787"/>
              <a:gd name="connsiteY14" fmla="*/ 498442 h 1077420"/>
              <a:gd name="connsiteX15" fmla="*/ 106421 w 365787"/>
              <a:gd name="connsiteY15" fmla="*/ 310059 h 1077420"/>
              <a:gd name="connsiteX16" fmla="*/ 146637 w 365787"/>
              <a:gd name="connsiteY16" fmla="*/ 193642 h 1077420"/>
              <a:gd name="connsiteX17" fmla="*/ 163571 w 365787"/>
              <a:gd name="connsiteY17" fmla="*/ 174592 h 1077420"/>
              <a:gd name="connsiteX18" fmla="*/ 152987 w 365787"/>
              <a:gd name="connsiteY18" fmla="*/ 102625 h 107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65787" h="1077420">
                <a:moveTo>
                  <a:pt x="152987" y="102625"/>
                </a:moveTo>
                <a:cubicBezTo>
                  <a:pt x="186148" y="238092"/>
                  <a:pt x="341370" y="924950"/>
                  <a:pt x="362537" y="987392"/>
                </a:cubicBezTo>
                <a:cubicBezTo>
                  <a:pt x="383704" y="1049834"/>
                  <a:pt x="295156" y="509730"/>
                  <a:pt x="279987" y="477275"/>
                </a:cubicBezTo>
                <a:cubicBezTo>
                  <a:pt x="264818" y="444820"/>
                  <a:pt x="283515" y="710462"/>
                  <a:pt x="271521" y="792659"/>
                </a:cubicBezTo>
                <a:cubicBezTo>
                  <a:pt x="259527" y="874856"/>
                  <a:pt x="232010" y="1017026"/>
                  <a:pt x="208021" y="970459"/>
                </a:cubicBezTo>
                <a:cubicBezTo>
                  <a:pt x="184032" y="923892"/>
                  <a:pt x="146990" y="534426"/>
                  <a:pt x="127587" y="513259"/>
                </a:cubicBezTo>
                <a:cubicBezTo>
                  <a:pt x="108184" y="492092"/>
                  <a:pt x="108537" y="749620"/>
                  <a:pt x="91604" y="843459"/>
                </a:cubicBezTo>
                <a:cubicBezTo>
                  <a:pt x="74671" y="937298"/>
                  <a:pt x="37276" y="1065356"/>
                  <a:pt x="25987" y="1076292"/>
                </a:cubicBezTo>
                <a:cubicBezTo>
                  <a:pt x="14698" y="1087228"/>
                  <a:pt x="28104" y="1017730"/>
                  <a:pt x="23871" y="909075"/>
                </a:cubicBezTo>
                <a:cubicBezTo>
                  <a:pt x="19638" y="800420"/>
                  <a:pt x="-3999" y="467045"/>
                  <a:pt x="587" y="424359"/>
                </a:cubicBezTo>
                <a:cubicBezTo>
                  <a:pt x="5173" y="381673"/>
                  <a:pt x="40804" y="685062"/>
                  <a:pt x="51387" y="652959"/>
                </a:cubicBezTo>
                <a:cubicBezTo>
                  <a:pt x="61970" y="620856"/>
                  <a:pt x="41862" y="340398"/>
                  <a:pt x="64087" y="231742"/>
                </a:cubicBezTo>
                <a:cubicBezTo>
                  <a:pt x="86312" y="123086"/>
                  <a:pt x="174506" y="12667"/>
                  <a:pt x="184737" y="1025"/>
                </a:cubicBezTo>
                <a:cubicBezTo>
                  <a:pt x="194968" y="-10617"/>
                  <a:pt x="131821" y="78989"/>
                  <a:pt x="125471" y="161892"/>
                </a:cubicBezTo>
                <a:cubicBezTo>
                  <a:pt x="119121" y="244795"/>
                  <a:pt x="149812" y="473748"/>
                  <a:pt x="146637" y="498442"/>
                </a:cubicBezTo>
                <a:cubicBezTo>
                  <a:pt x="143462" y="523137"/>
                  <a:pt x="106421" y="360859"/>
                  <a:pt x="106421" y="310059"/>
                </a:cubicBezTo>
                <a:cubicBezTo>
                  <a:pt x="106421" y="259259"/>
                  <a:pt x="137112" y="216220"/>
                  <a:pt x="146637" y="193642"/>
                </a:cubicBezTo>
                <a:cubicBezTo>
                  <a:pt x="156162" y="171064"/>
                  <a:pt x="166040" y="191878"/>
                  <a:pt x="163571" y="174592"/>
                </a:cubicBezTo>
                <a:cubicBezTo>
                  <a:pt x="161102" y="157306"/>
                  <a:pt x="119826" y="-32842"/>
                  <a:pt x="152987" y="102625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: 図形 842">
            <a:extLst>
              <a:ext uri="{FF2B5EF4-FFF2-40B4-BE49-F238E27FC236}">
                <a16:creationId xmlns:a16="http://schemas.microsoft.com/office/drawing/2014/main" id="{7CAC9A89-5051-4F90-B888-F7ACD87EF2E7}"/>
              </a:ext>
            </a:extLst>
          </p:cNvPr>
          <p:cNvSpPr/>
          <p:nvPr/>
        </p:nvSpPr>
        <p:spPr>
          <a:xfrm>
            <a:off x="5742435" y="2224027"/>
            <a:ext cx="239102" cy="879533"/>
          </a:xfrm>
          <a:custGeom>
            <a:avLst/>
            <a:gdLst>
              <a:gd name="connsiteX0" fmla="*/ 165182 w 239102"/>
              <a:gd name="connsiteY0" fmla="*/ 165690 h 879533"/>
              <a:gd name="connsiteX1" fmla="*/ 237148 w 239102"/>
              <a:gd name="connsiteY1" fmla="*/ 436623 h 879533"/>
              <a:gd name="connsiteX2" fmla="*/ 218098 w 239102"/>
              <a:gd name="connsiteY2" fmla="*/ 385823 h 879533"/>
              <a:gd name="connsiteX3" fmla="*/ 211748 w 239102"/>
              <a:gd name="connsiteY3" fmla="*/ 633473 h 879533"/>
              <a:gd name="connsiteX4" fmla="*/ 112265 w 239102"/>
              <a:gd name="connsiteY4" fmla="*/ 271523 h 879533"/>
              <a:gd name="connsiteX5" fmla="*/ 99565 w 239102"/>
              <a:gd name="connsiteY5" fmla="*/ 263056 h 879533"/>
              <a:gd name="connsiteX6" fmla="*/ 50882 w 239102"/>
              <a:gd name="connsiteY6" fmla="*/ 489540 h 879533"/>
              <a:gd name="connsiteX7" fmla="*/ 50882 w 239102"/>
              <a:gd name="connsiteY7" fmla="*/ 692740 h 879533"/>
              <a:gd name="connsiteX8" fmla="*/ 33948 w 239102"/>
              <a:gd name="connsiteY8" fmla="*/ 879006 h 879533"/>
              <a:gd name="connsiteX9" fmla="*/ 82 w 239102"/>
              <a:gd name="connsiteY9" fmla="*/ 633473 h 879533"/>
              <a:gd name="connsiteX10" fmla="*/ 44532 w 239102"/>
              <a:gd name="connsiteY10" fmla="*/ 19640 h 879533"/>
              <a:gd name="connsiteX11" fmla="*/ 116498 w 239102"/>
              <a:gd name="connsiteY11" fmla="*/ 152990 h 879533"/>
              <a:gd name="connsiteX12" fmla="*/ 165182 w 239102"/>
              <a:gd name="connsiteY12" fmla="*/ 165690 h 87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9102" h="879533">
                <a:moveTo>
                  <a:pt x="165182" y="165690"/>
                </a:moveTo>
                <a:cubicBezTo>
                  <a:pt x="185290" y="212962"/>
                  <a:pt x="228329" y="399934"/>
                  <a:pt x="237148" y="436623"/>
                </a:cubicBezTo>
                <a:cubicBezTo>
                  <a:pt x="245967" y="473312"/>
                  <a:pt x="222331" y="353015"/>
                  <a:pt x="218098" y="385823"/>
                </a:cubicBezTo>
                <a:cubicBezTo>
                  <a:pt x="213865" y="418631"/>
                  <a:pt x="229387" y="652523"/>
                  <a:pt x="211748" y="633473"/>
                </a:cubicBezTo>
                <a:cubicBezTo>
                  <a:pt x="194109" y="614423"/>
                  <a:pt x="130962" y="333259"/>
                  <a:pt x="112265" y="271523"/>
                </a:cubicBezTo>
                <a:cubicBezTo>
                  <a:pt x="93568" y="209787"/>
                  <a:pt x="109795" y="226720"/>
                  <a:pt x="99565" y="263056"/>
                </a:cubicBezTo>
                <a:cubicBezTo>
                  <a:pt x="89334" y="299392"/>
                  <a:pt x="58996" y="417926"/>
                  <a:pt x="50882" y="489540"/>
                </a:cubicBezTo>
                <a:cubicBezTo>
                  <a:pt x="42768" y="561154"/>
                  <a:pt x="53704" y="627829"/>
                  <a:pt x="50882" y="692740"/>
                </a:cubicBezTo>
                <a:cubicBezTo>
                  <a:pt x="48060" y="757651"/>
                  <a:pt x="42414" y="888884"/>
                  <a:pt x="33948" y="879006"/>
                </a:cubicBezTo>
                <a:cubicBezTo>
                  <a:pt x="25482" y="869128"/>
                  <a:pt x="-1682" y="776701"/>
                  <a:pt x="82" y="633473"/>
                </a:cubicBezTo>
                <a:cubicBezTo>
                  <a:pt x="1846" y="490245"/>
                  <a:pt x="25129" y="99720"/>
                  <a:pt x="44532" y="19640"/>
                </a:cubicBezTo>
                <a:cubicBezTo>
                  <a:pt x="63935" y="-60440"/>
                  <a:pt x="98154" y="128648"/>
                  <a:pt x="116498" y="152990"/>
                </a:cubicBezTo>
                <a:cubicBezTo>
                  <a:pt x="134842" y="177332"/>
                  <a:pt x="145074" y="118418"/>
                  <a:pt x="165182" y="165690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: 図形 843">
            <a:extLst>
              <a:ext uri="{FF2B5EF4-FFF2-40B4-BE49-F238E27FC236}">
                <a16:creationId xmlns:a16="http://schemas.microsoft.com/office/drawing/2014/main" id="{0698C079-3698-4750-9473-300447074B3A}"/>
              </a:ext>
            </a:extLst>
          </p:cNvPr>
          <p:cNvSpPr/>
          <p:nvPr/>
        </p:nvSpPr>
        <p:spPr>
          <a:xfrm>
            <a:off x="5623558" y="2245069"/>
            <a:ext cx="387548" cy="981299"/>
          </a:xfrm>
          <a:custGeom>
            <a:avLst/>
            <a:gdLst>
              <a:gd name="connsiteX0" fmla="*/ 260775 w 387548"/>
              <a:gd name="connsiteY0" fmla="*/ 307631 h 981299"/>
              <a:gd name="connsiteX1" fmla="*/ 303109 w 387548"/>
              <a:gd name="connsiteY1" fmla="*/ 527764 h 981299"/>
              <a:gd name="connsiteX2" fmla="*/ 385659 w 387548"/>
              <a:gd name="connsiteY2" fmla="*/ 853731 h 981299"/>
              <a:gd name="connsiteX3" fmla="*/ 214209 w 387548"/>
              <a:gd name="connsiteY3" fmla="*/ 447331 h 981299"/>
              <a:gd name="connsiteX4" fmla="*/ 368725 w 387548"/>
              <a:gd name="connsiteY4" fmla="*/ 972264 h 981299"/>
              <a:gd name="connsiteX5" fmla="*/ 254425 w 387548"/>
              <a:gd name="connsiteY5" fmla="*/ 745781 h 981299"/>
              <a:gd name="connsiteX6" fmla="*/ 57575 w 387548"/>
              <a:gd name="connsiteY6" fmla="*/ 316098 h 981299"/>
              <a:gd name="connsiteX7" fmla="*/ 425 w 387548"/>
              <a:gd name="connsiteY7" fmla="*/ 714 h 981299"/>
              <a:gd name="connsiteX8" fmla="*/ 78742 w 387548"/>
              <a:gd name="connsiteY8" fmla="*/ 233548 h 981299"/>
              <a:gd name="connsiteX9" fmla="*/ 144359 w 387548"/>
              <a:gd name="connsiteY9" fmla="*/ 347848 h 981299"/>
              <a:gd name="connsiteX10" fmla="*/ 167642 w 387548"/>
              <a:gd name="connsiteY10" fmla="*/ 208148 h 981299"/>
              <a:gd name="connsiteX11" fmla="*/ 260775 w 387548"/>
              <a:gd name="connsiteY11" fmla="*/ 307631 h 98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7548" h="981299">
                <a:moveTo>
                  <a:pt x="260775" y="307631"/>
                </a:moveTo>
                <a:cubicBezTo>
                  <a:pt x="283353" y="360900"/>
                  <a:pt x="282295" y="436747"/>
                  <a:pt x="303109" y="527764"/>
                </a:cubicBezTo>
                <a:cubicBezTo>
                  <a:pt x="323923" y="618781"/>
                  <a:pt x="400476" y="867137"/>
                  <a:pt x="385659" y="853731"/>
                </a:cubicBezTo>
                <a:cubicBezTo>
                  <a:pt x="370842" y="840326"/>
                  <a:pt x="217031" y="427576"/>
                  <a:pt x="214209" y="447331"/>
                </a:cubicBezTo>
                <a:cubicBezTo>
                  <a:pt x="211387" y="467086"/>
                  <a:pt x="362022" y="922522"/>
                  <a:pt x="368725" y="972264"/>
                </a:cubicBezTo>
                <a:cubicBezTo>
                  <a:pt x="375428" y="1022006"/>
                  <a:pt x="306283" y="855142"/>
                  <a:pt x="254425" y="745781"/>
                </a:cubicBezTo>
                <a:cubicBezTo>
                  <a:pt x="202567" y="636420"/>
                  <a:pt x="99908" y="440276"/>
                  <a:pt x="57575" y="316098"/>
                </a:cubicBezTo>
                <a:cubicBezTo>
                  <a:pt x="15242" y="191920"/>
                  <a:pt x="-3103" y="14472"/>
                  <a:pt x="425" y="714"/>
                </a:cubicBezTo>
                <a:cubicBezTo>
                  <a:pt x="3953" y="-13044"/>
                  <a:pt x="54753" y="175692"/>
                  <a:pt x="78742" y="233548"/>
                </a:cubicBezTo>
                <a:cubicBezTo>
                  <a:pt x="102731" y="291404"/>
                  <a:pt x="129542" y="352081"/>
                  <a:pt x="144359" y="347848"/>
                </a:cubicBezTo>
                <a:cubicBezTo>
                  <a:pt x="159176" y="343615"/>
                  <a:pt x="151767" y="215204"/>
                  <a:pt x="167642" y="208148"/>
                </a:cubicBezTo>
                <a:cubicBezTo>
                  <a:pt x="183517" y="201092"/>
                  <a:pt x="238197" y="254362"/>
                  <a:pt x="260775" y="307631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: 図形 844">
            <a:extLst>
              <a:ext uri="{FF2B5EF4-FFF2-40B4-BE49-F238E27FC236}">
                <a16:creationId xmlns:a16="http://schemas.microsoft.com/office/drawing/2014/main" id="{6D3F839F-8B8B-459A-9EEE-2B91E0569E32}"/>
              </a:ext>
            </a:extLst>
          </p:cNvPr>
          <p:cNvSpPr/>
          <p:nvPr/>
        </p:nvSpPr>
        <p:spPr>
          <a:xfrm>
            <a:off x="5412189" y="2325585"/>
            <a:ext cx="261561" cy="871241"/>
          </a:xfrm>
          <a:custGeom>
            <a:avLst/>
            <a:gdLst>
              <a:gd name="connsiteX0" fmla="*/ 33994 w 261561"/>
              <a:gd name="connsiteY0" fmla="*/ 133982 h 871241"/>
              <a:gd name="connsiteX1" fmla="*/ 14944 w 261561"/>
              <a:gd name="connsiteY1" fmla="*/ 669498 h 871241"/>
              <a:gd name="connsiteX2" fmla="*/ 128 w 261561"/>
              <a:gd name="connsiteY2" fmla="*/ 576365 h 871241"/>
              <a:gd name="connsiteX3" fmla="*/ 23411 w 261561"/>
              <a:gd name="connsiteY3" fmla="*/ 864232 h 871241"/>
              <a:gd name="connsiteX4" fmla="*/ 31878 w 261561"/>
              <a:gd name="connsiteY4" fmla="*/ 741465 h 871241"/>
              <a:gd name="connsiteX5" fmla="*/ 186394 w 261561"/>
              <a:gd name="connsiteY5" fmla="*/ 299082 h 871241"/>
              <a:gd name="connsiteX6" fmla="*/ 252011 w 261561"/>
              <a:gd name="connsiteY6" fmla="*/ 72598 h 871241"/>
              <a:gd name="connsiteX7" fmla="*/ 249894 w 261561"/>
              <a:gd name="connsiteY7" fmla="*/ 216532 h 871241"/>
              <a:gd name="connsiteX8" fmla="*/ 146178 w 261561"/>
              <a:gd name="connsiteY8" fmla="*/ 4865 h 871241"/>
              <a:gd name="connsiteX9" fmla="*/ 33994 w 261561"/>
              <a:gd name="connsiteY9" fmla="*/ 133982 h 87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561" h="871241">
                <a:moveTo>
                  <a:pt x="33994" y="133982"/>
                </a:moveTo>
                <a:cubicBezTo>
                  <a:pt x="12122" y="244754"/>
                  <a:pt x="20588" y="595768"/>
                  <a:pt x="14944" y="669498"/>
                </a:cubicBezTo>
                <a:cubicBezTo>
                  <a:pt x="9300" y="743228"/>
                  <a:pt x="-1283" y="543909"/>
                  <a:pt x="128" y="576365"/>
                </a:cubicBezTo>
                <a:cubicBezTo>
                  <a:pt x="1539" y="608821"/>
                  <a:pt x="18119" y="836715"/>
                  <a:pt x="23411" y="864232"/>
                </a:cubicBezTo>
                <a:cubicBezTo>
                  <a:pt x="28703" y="891749"/>
                  <a:pt x="4714" y="835657"/>
                  <a:pt x="31878" y="741465"/>
                </a:cubicBezTo>
                <a:cubicBezTo>
                  <a:pt x="59042" y="647273"/>
                  <a:pt x="149705" y="410560"/>
                  <a:pt x="186394" y="299082"/>
                </a:cubicBezTo>
                <a:cubicBezTo>
                  <a:pt x="223083" y="187604"/>
                  <a:pt x="241428" y="86356"/>
                  <a:pt x="252011" y="72598"/>
                </a:cubicBezTo>
                <a:cubicBezTo>
                  <a:pt x="262594" y="58840"/>
                  <a:pt x="267533" y="227821"/>
                  <a:pt x="249894" y="216532"/>
                </a:cubicBezTo>
                <a:cubicBezTo>
                  <a:pt x="232255" y="205243"/>
                  <a:pt x="180750" y="24268"/>
                  <a:pt x="146178" y="4865"/>
                </a:cubicBezTo>
                <a:cubicBezTo>
                  <a:pt x="111606" y="-14538"/>
                  <a:pt x="55866" y="23210"/>
                  <a:pt x="33994" y="133982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: 図形 846">
            <a:extLst>
              <a:ext uri="{FF2B5EF4-FFF2-40B4-BE49-F238E27FC236}">
                <a16:creationId xmlns:a16="http://schemas.microsoft.com/office/drawing/2014/main" id="{35BCD694-172B-4863-8A7E-73387D462504}"/>
              </a:ext>
            </a:extLst>
          </p:cNvPr>
          <p:cNvSpPr/>
          <p:nvPr/>
        </p:nvSpPr>
        <p:spPr>
          <a:xfrm>
            <a:off x="5360111" y="2324850"/>
            <a:ext cx="422678" cy="962605"/>
          </a:xfrm>
          <a:custGeom>
            <a:avLst/>
            <a:gdLst>
              <a:gd name="connsiteX0" fmla="*/ 422622 w 422678"/>
              <a:gd name="connsiteY0" fmla="*/ 206683 h 962605"/>
              <a:gd name="connsiteX1" fmla="*/ 225772 w 422678"/>
              <a:gd name="connsiteY1" fmla="*/ 488200 h 962605"/>
              <a:gd name="connsiteX2" fmla="*/ 130522 w 422678"/>
              <a:gd name="connsiteY2" fmla="*/ 748550 h 962605"/>
              <a:gd name="connsiteX3" fmla="*/ 160156 w 422678"/>
              <a:gd name="connsiteY3" fmla="*/ 636367 h 962605"/>
              <a:gd name="connsiteX4" fmla="*/ 141106 w 422678"/>
              <a:gd name="connsiteY4" fmla="*/ 917883 h 962605"/>
              <a:gd name="connsiteX5" fmla="*/ 109356 w 422678"/>
              <a:gd name="connsiteY5" fmla="*/ 632133 h 962605"/>
              <a:gd name="connsiteX6" fmla="*/ 3522 w 422678"/>
              <a:gd name="connsiteY6" fmla="*/ 962333 h 962605"/>
              <a:gd name="connsiteX7" fmla="*/ 37389 w 422678"/>
              <a:gd name="connsiteY7" fmla="*/ 682933 h 962605"/>
              <a:gd name="connsiteX8" fmla="*/ 155922 w 422678"/>
              <a:gd name="connsiteY8" fmla="*/ 380250 h 962605"/>
              <a:gd name="connsiteX9" fmla="*/ 344306 w 422678"/>
              <a:gd name="connsiteY9" fmla="*/ 9833 h 962605"/>
              <a:gd name="connsiteX10" fmla="*/ 312556 w 422678"/>
              <a:gd name="connsiteY10" fmla="*/ 126250 h 962605"/>
              <a:gd name="connsiteX11" fmla="*/ 246939 w 422678"/>
              <a:gd name="connsiteY11" fmla="*/ 333683 h 962605"/>
              <a:gd name="connsiteX12" fmla="*/ 422622 w 422678"/>
              <a:gd name="connsiteY12" fmla="*/ 206683 h 96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678" h="962605">
                <a:moveTo>
                  <a:pt x="422622" y="206683"/>
                </a:moveTo>
                <a:cubicBezTo>
                  <a:pt x="419094" y="232436"/>
                  <a:pt x="274455" y="397889"/>
                  <a:pt x="225772" y="488200"/>
                </a:cubicBezTo>
                <a:cubicBezTo>
                  <a:pt x="177089" y="578511"/>
                  <a:pt x="141458" y="723856"/>
                  <a:pt x="130522" y="748550"/>
                </a:cubicBezTo>
                <a:cubicBezTo>
                  <a:pt x="119586" y="773244"/>
                  <a:pt x="158392" y="608145"/>
                  <a:pt x="160156" y="636367"/>
                </a:cubicBezTo>
                <a:cubicBezTo>
                  <a:pt x="161920" y="664589"/>
                  <a:pt x="149573" y="918589"/>
                  <a:pt x="141106" y="917883"/>
                </a:cubicBezTo>
                <a:cubicBezTo>
                  <a:pt x="132639" y="917177"/>
                  <a:pt x="132287" y="624725"/>
                  <a:pt x="109356" y="632133"/>
                </a:cubicBezTo>
                <a:cubicBezTo>
                  <a:pt x="86425" y="639541"/>
                  <a:pt x="15516" y="953866"/>
                  <a:pt x="3522" y="962333"/>
                </a:cubicBezTo>
                <a:cubicBezTo>
                  <a:pt x="-8472" y="970800"/>
                  <a:pt x="11989" y="779947"/>
                  <a:pt x="37389" y="682933"/>
                </a:cubicBezTo>
                <a:cubicBezTo>
                  <a:pt x="62789" y="585919"/>
                  <a:pt x="104769" y="492433"/>
                  <a:pt x="155922" y="380250"/>
                </a:cubicBezTo>
                <a:cubicBezTo>
                  <a:pt x="207075" y="268067"/>
                  <a:pt x="318200" y="52166"/>
                  <a:pt x="344306" y="9833"/>
                </a:cubicBezTo>
                <a:cubicBezTo>
                  <a:pt x="370412" y="-32500"/>
                  <a:pt x="328784" y="72275"/>
                  <a:pt x="312556" y="126250"/>
                </a:cubicBezTo>
                <a:cubicBezTo>
                  <a:pt x="296328" y="180225"/>
                  <a:pt x="231064" y="317103"/>
                  <a:pt x="246939" y="333683"/>
                </a:cubicBezTo>
                <a:cubicBezTo>
                  <a:pt x="262814" y="350263"/>
                  <a:pt x="426150" y="180930"/>
                  <a:pt x="422622" y="20668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: 図形 847">
            <a:extLst>
              <a:ext uri="{FF2B5EF4-FFF2-40B4-BE49-F238E27FC236}">
                <a16:creationId xmlns:a16="http://schemas.microsoft.com/office/drawing/2014/main" id="{68730413-0F4D-491E-8151-E487752D8EEA}"/>
              </a:ext>
            </a:extLst>
          </p:cNvPr>
          <p:cNvSpPr/>
          <p:nvPr/>
        </p:nvSpPr>
        <p:spPr>
          <a:xfrm>
            <a:off x="5545427" y="2292367"/>
            <a:ext cx="238349" cy="966541"/>
          </a:xfrm>
          <a:custGeom>
            <a:avLst/>
            <a:gdLst>
              <a:gd name="connsiteX0" fmla="*/ 169573 w 238349"/>
              <a:gd name="connsiteY0" fmla="*/ 8450 h 966541"/>
              <a:gd name="connsiteX1" fmla="*/ 161106 w 238349"/>
              <a:gd name="connsiteY1" fmla="*/ 80416 h 966541"/>
              <a:gd name="connsiteX2" fmla="*/ 161106 w 238349"/>
              <a:gd name="connsiteY2" fmla="*/ 448716 h 966541"/>
              <a:gd name="connsiteX3" fmla="*/ 224606 w 238349"/>
              <a:gd name="connsiteY3" fmla="*/ 785266 h 966541"/>
              <a:gd name="connsiteX4" fmla="*/ 235190 w 238349"/>
              <a:gd name="connsiteY4" fmla="*/ 571483 h 966541"/>
              <a:gd name="connsiteX5" fmla="*/ 182273 w 238349"/>
              <a:gd name="connsiteY5" fmla="*/ 963066 h 966541"/>
              <a:gd name="connsiteX6" fmla="*/ 163223 w 238349"/>
              <a:gd name="connsiteY6" fmla="*/ 747166 h 966541"/>
              <a:gd name="connsiteX7" fmla="*/ 78556 w 238349"/>
              <a:gd name="connsiteY7" fmla="*/ 469883 h 966541"/>
              <a:gd name="connsiteX8" fmla="*/ 240 w 238349"/>
              <a:gd name="connsiteY8" fmla="*/ 14800 h 966541"/>
              <a:gd name="connsiteX9" fmla="*/ 55273 w 238349"/>
              <a:gd name="connsiteY9" fmla="*/ 188366 h 966541"/>
              <a:gd name="connsiteX10" fmla="*/ 89140 w 238349"/>
              <a:gd name="connsiteY10" fmla="*/ 213766 h 966541"/>
              <a:gd name="connsiteX11" fmla="*/ 169573 w 238349"/>
              <a:gd name="connsiteY11" fmla="*/ 8450 h 966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349" h="966541">
                <a:moveTo>
                  <a:pt x="169573" y="8450"/>
                </a:moveTo>
                <a:cubicBezTo>
                  <a:pt x="181567" y="-13775"/>
                  <a:pt x="162517" y="7038"/>
                  <a:pt x="161106" y="80416"/>
                </a:cubicBezTo>
                <a:cubicBezTo>
                  <a:pt x="159695" y="153794"/>
                  <a:pt x="150523" y="331241"/>
                  <a:pt x="161106" y="448716"/>
                </a:cubicBezTo>
                <a:cubicBezTo>
                  <a:pt x="171689" y="566191"/>
                  <a:pt x="212259" y="764805"/>
                  <a:pt x="224606" y="785266"/>
                </a:cubicBezTo>
                <a:cubicBezTo>
                  <a:pt x="236953" y="805727"/>
                  <a:pt x="242245" y="541850"/>
                  <a:pt x="235190" y="571483"/>
                </a:cubicBezTo>
                <a:cubicBezTo>
                  <a:pt x="228135" y="601116"/>
                  <a:pt x="194267" y="933786"/>
                  <a:pt x="182273" y="963066"/>
                </a:cubicBezTo>
                <a:cubicBezTo>
                  <a:pt x="170279" y="992346"/>
                  <a:pt x="180509" y="829363"/>
                  <a:pt x="163223" y="747166"/>
                </a:cubicBezTo>
                <a:cubicBezTo>
                  <a:pt x="145937" y="664969"/>
                  <a:pt x="105720" y="591944"/>
                  <a:pt x="78556" y="469883"/>
                </a:cubicBezTo>
                <a:cubicBezTo>
                  <a:pt x="51392" y="347822"/>
                  <a:pt x="4120" y="61719"/>
                  <a:pt x="240" y="14800"/>
                </a:cubicBezTo>
                <a:cubicBezTo>
                  <a:pt x="-3640" y="-32119"/>
                  <a:pt x="40456" y="155205"/>
                  <a:pt x="55273" y="188366"/>
                </a:cubicBezTo>
                <a:cubicBezTo>
                  <a:pt x="70090" y="221527"/>
                  <a:pt x="70443" y="240577"/>
                  <a:pt x="89140" y="213766"/>
                </a:cubicBezTo>
                <a:cubicBezTo>
                  <a:pt x="107837" y="186955"/>
                  <a:pt x="157579" y="30675"/>
                  <a:pt x="169573" y="8450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: 図形 848">
            <a:extLst>
              <a:ext uri="{FF2B5EF4-FFF2-40B4-BE49-F238E27FC236}">
                <a16:creationId xmlns:a16="http://schemas.microsoft.com/office/drawing/2014/main" id="{73F9176B-ADFA-4A77-B7D2-8339194CA7D8}"/>
              </a:ext>
            </a:extLst>
          </p:cNvPr>
          <p:cNvSpPr/>
          <p:nvPr/>
        </p:nvSpPr>
        <p:spPr>
          <a:xfrm>
            <a:off x="6220443" y="1252665"/>
            <a:ext cx="379358" cy="1211163"/>
          </a:xfrm>
          <a:custGeom>
            <a:avLst/>
            <a:gdLst>
              <a:gd name="connsiteX0" fmla="*/ 165540 w 379358"/>
              <a:gd name="connsiteY0" fmla="*/ 8868 h 1211163"/>
              <a:gd name="connsiteX1" fmla="*/ 252324 w 379358"/>
              <a:gd name="connsiteY1" fmla="*/ 495702 h 1211163"/>
              <a:gd name="connsiteX2" fmla="*/ 229040 w 379358"/>
              <a:gd name="connsiteY2" fmla="*/ 394102 h 1211163"/>
              <a:gd name="connsiteX3" fmla="*/ 68174 w 379358"/>
              <a:gd name="connsiteY3" fmla="*/ 847068 h 1211163"/>
              <a:gd name="connsiteX4" fmla="*/ 93574 w 379358"/>
              <a:gd name="connsiteY4" fmla="*/ 777218 h 1211163"/>
              <a:gd name="connsiteX5" fmla="*/ 165540 w 379358"/>
              <a:gd name="connsiteY5" fmla="*/ 658685 h 1211163"/>
              <a:gd name="connsiteX6" fmla="*/ 440 w 379358"/>
              <a:gd name="connsiteY6" fmla="*/ 1211135 h 1211163"/>
              <a:gd name="connsiteX7" fmla="*/ 224807 w 379358"/>
              <a:gd name="connsiteY7" fmla="*/ 684085 h 1211163"/>
              <a:gd name="connsiteX8" fmla="*/ 197290 w 379358"/>
              <a:gd name="connsiteY8" fmla="*/ 872468 h 1211163"/>
              <a:gd name="connsiteX9" fmla="*/ 326407 w 379358"/>
              <a:gd name="connsiteY9" fmla="*/ 521102 h 1211163"/>
              <a:gd name="connsiteX10" fmla="*/ 379324 w 379358"/>
              <a:gd name="connsiteY10" fmla="*/ 684085 h 1211163"/>
              <a:gd name="connsiteX11" fmla="*/ 320057 w 379358"/>
              <a:gd name="connsiteY11" fmla="*/ 262868 h 1211163"/>
              <a:gd name="connsiteX12" fmla="*/ 290424 w 379358"/>
              <a:gd name="connsiteY12" fmla="*/ 224768 h 1211163"/>
              <a:gd name="connsiteX13" fmla="*/ 271374 w 379358"/>
              <a:gd name="connsiteY13" fmla="*/ 182435 h 1211163"/>
              <a:gd name="connsiteX14" fmla="*/ 165540 w 379358"/>
              <a:gd name="connsiteY14" fmla="*/ 8868 h 121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9358" h="1211163">
                <a:moveTo>
                  <a:pt x="165540" y="8868"/>
                </a:moveTo>
                <a:cubicBezTo>
                  <a:pt x="162365" y="61079"/>
                  <a:pt x="241741" y="431496"/>
                  <a:pt x="252324" y="495702"/>
                </a:cubicBezTo>
                <a:cubicBezTo>
                  <a:pt x="262907" y="559908"/>
                  <a:pt x="259732" y="335541"/>
                  <a:pt x="229040" y="394102"/>
                </a:cubicBezTo>
                <a:cubicBezTo>
                  <a:pt x="198348" y="452663"/>
                  <a:pt x="90752" y="783215"/>
                  <a:pt x="68174" y="847068"/>
                </a:cubicBezTo>
                <a:cubicBezTo>
                  <a:pt x="45596" y="910921"/>
                  <a:pt x="77346" y="808615"/>
                  <a:pt x="93574" y="777218"/>
                </a:cubicBezTo>
                <a:cubicBezTo>
                  <a:pt x="109802" y="745821"/>
                  <a:pt x="181062" y="586366"/>
                  <a:pt x="165540" y="658685"/>
                </a:cubicBezTo>
                <a:cubicBezTo>
                  <a:pt x="150018" y="731004"/>
                  <a:pt x="-9438" y="1206902"/>
                  <a:pt x="440" y="1211135"/>
                </a:cubicBezTo>
                <a:cubicBezTo>
                  <a:pt x="10318" y="1215368"/>
                  <a:pt x="191999" y="740529"/>
                  <a:pt x="224807" y="684085"/>
                </a:cubicBezTo>
                <a:cubicBezTo>
                  <a:pt x="257615" y="627641"/>
                  <a:pt x="180357" y="899632"/>
                  <a:pt x="197290" y="872468"/>
                </a:cubicBezTo>
                <a:cubicBezTo>
                  <a:pt x="214223" y="845304"/>
                  <a:pt x="296068" y="552499"/>
                  <a:pt x="326407" y="521102"/>
                </a:cubicBezTo>
                <a:cubicBezTo>
                  <a:pt x="356746" y="489705"/>
                  <a:pt x="380382" y="727124"/>
                  <a:pt x="379324" y="684085"/>
                </a:cubicBezTo>
                <a:cubicBezTo>
                  <a:pt x="378266" y="641046"/>
                  <a:pt x="334874" y="339421"/>
                  <a:pt x="320057" y="262868"/>
                </a:cubicBezTo>
                <a:cubicBezTo>
                  <a:pt x="305240" y="186315"/>
                  <a:pt x="298538" y="238173"/>
                  <a:pt x="290424" y="224768"/>
                </a:cubicBezTo>
                <a:cubicBezTo>
                  <a:pt x="282310" y="211363"/>
                  <a:pt x="290071" y="214185"/>
                  <a:pt x="271374" y="182435"/>
                </a:cubicBezTo>
                <a:cubicBezTo>
                  <a:pt x="252677" y="150685"/>
                  <a:pt x="168715" y="-43343"/>
                  <a:pt x="165540" y="886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: 図形 849">
            <a:extLst>
              <a:ext uri="{FF2B5EF4-FFF2-40B4-BE49-F238E27FC236}">
                <a16:creationId xmlns:a16="http://schemas.microsoft.com/office/drawing/2014/main" id="{BA8FF8F6-0B13-4C49-A061-DB76BF80437F}"/>
              </a:ext>
            </a:extLst>
          </p:cNvPr>
          <p:cNvSpPr/>
          <p:nvPr/>
        </p:nvSpPr>
        <p:spPr>
          <a:xfrm>
            <a:off x="6415827" y="1225123"/>
            <a:ext cx="215326" cy="1088780"/>
          </a:xfrm>
          <a:custGeom>
            <a:avLst/>
            <a:gdLst>
              <a:gd name="connsiteX0" fmla="*/ 6140 w 215326"/>
              <a:gd name="connsiteY0" fmla="*/ 4660 h 1088780"/>
              <a:gd name="connsiteX1" fmla="*/ 150073 w 215326"/>
              <a:gd name="connsiteY1" fmla="*/ 349677 h 1088780"/>
              <a:gd name="connsiteX2" fmla="*/ 139490 w 215326"/>
              <a:gd name="connsiteY2" fmla="*/ 317927 h 1088780"/>
              <a:gd name="connsiteX3" fmla="*/ 213573 w 215326"/>
              <a:gd name="connsiteY3" fmla="*/ 806877 h 1088780"/>
              <a:gd name="connsiteX4" fmla="*/ 192406 w 215326"/>
              <a:gd name="connsiteY4" fmla="*/ 531710 h 1088780"/>
              <a:gd name="connsiteX5" fmla="*/ 196640 w 215326"/>
              <a:gd name="connsiteY5" fmla="*/ 737027 h 1088780"/>
              <a:gd name="connsiteX6" fmla="*/ 205106 w 215326"/>
              <a:gd name="connsiteY6" fmla="*/ 1088394 h 1088780"/>
              <a:gd name="connsiteX7" fmla="*/ 158540 w 215326"/>
              <a:gd name="connsiteY7" fmla="*/ 665060 h 1088780"/>
              <a:gd name="connsiteX8" fmla="*/ 143723 w 215326"/>
              <a:gd name="connsiteY8" fmla="*/ 887310 h 1088780"/>
              <a:gd name="connsiteX9" fmla="*/ 122556 w 215326"/>
              <a:gd name="connsiteY9" fmla="*/ 624844 h 1088780"/>
              <a:gd name="connsiteX10" fmla="*/ 35773 w 215326"/>
              <a:gd name="connsiteY10" fmla="*/ 180344 h 1088780"/>
              <a:gd name="connsiteX11" fmla="*/ 6140 w 215326"/>
              <a:gd name="connsiteY11" fmla="*/ 4660 h 108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5326" h="1088780">
                <a:moveTo>
                  <a:pt x="6140" y="4660"/>
                </a:moveTo>
                <a:cubicBezTo>
                  <a:pt x="25190" y="32882"/>
                  <a:pt x="127848" y="297466"/>
                  <a:pt x="150073" y="349677"/>
                </a:cubicBezTo>
                <a:cubicBezTo>
                  <a:pt x="172298" y="401888"/>
                  <a:pt x="128907" y="241727"/>
                  <a:pt x="139490" y="317927"/>
                </a:cubicBezTo>
                <a:cubicBezTo>
                  <a:pt x="150073" y="394127"/>
                  <a:pt x="204754" y="771247"/>
                  <a:pt x="213573" y="806877"/>
                </a:cubicBezTo>
                <a:cubicBezTo>
                  <a:pt x="222392" y="842508"/>
                  <a:pt x="195228" y="543352"/>
                  <a:pt x="192406" y="531710"/>
                </a:cubicBezTo>
                <a:cubicBezTo>
                  <a:pt x="189584" y="520068"/>
                  <a:pt x="194523" y="644246"/>
                  <a:pt x="196640" y="737027"/>
                </a:cubicBezTo>
                <a:cubicBezTo>
                  <a:pt x="198757" y="829808"/>
                  <a:pt x="211456" y="1100389"/>
                  <a:pt x="205106" y="1088394"/>
                </a:cubicBezTo>
                <a:cubicBezTo>
                  <a:pt x="198756" y="1076400"/>
                  <a:pt x="168771" y="698574"/>
                  <a:pt x="158540" y="665060"/>
                </a:cubicBezTo>
                <a:cubicBezTo>
                  <a:pt x="148310" y="631546"/>
                  <a:pt x="149720" y="894013"/>
                  <a:pt x="143723" y="887310"/>
                </a:cubicBezTo>
                <a:cubicBezTo>
                  <a:pt x="137726" y="880607"/>
                  <a:pt x="140548" y="742672"/>
                  <a:pt x="122556" y="624844"/>
                </a:cubicBezTo>
                <a:cubicBezTo>
                  <a:pt x="104564" y="507016"/>
                  <a:pt x="54823" y="279122"/>
                  <a:pt x="35773" y="180344"/>
                </a:cubicBezTo>
                <a:cubicBezTo>
                  <a:pt x="16723" y="81566"/>
                  <a:pt x="-12910" y="-23562"/>
                  <a:pt x="6140" y="4660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: 図形 850">
            <a:extLst>
              <a:ext uri="{FF2B5EF4-FFF2-40B4-BE49-F238E27FC236}">
                <a16:creationId xmlns:a16="http://schemas.microsoft.com/office/drawing/2014/main" id="{723DFA38-BB7B-44E1-B257-D547FC407608}"/>
              </a:ext>
            </a:extLst>
          </p:cNvPr>
          <p:cNvSpPr/>
          <p:nvPr/>
        </p:nvSpPr>
        <p:spPr>
          <a:xfrm>
            <a:off x="6439379" y="1634262"/>
            <a:ext cx="194912" cy="977709"/>
          </a:xfrm>
          <a:custGeom>
            <a:avLst/>
            <a:gdLst>
              <a:gd name="connsiteX0" fmla="*/ 86304 w 194912"/>
              <a:gd name="connsiteY0" fmla="*/ 4038 h 977709"/>
              <a:gd name="connsiteX1" fmla="*/ 192138 w 194912"/>
              <a:gd name="connsiteY1" fmla="*/ 461238 h 977709"/>
              <a:gd name="connsiteX2" fmla="*/ 162504 w 194912"/>
              <a:gd name="connsiteY2" fmla="*/ 344821 h 977709"/>
              <a:gd name="connsiteX3" fmla="*/ 145571 w 194912"/>
              <a:gd name="connsiteY3" fmla="*/ 977705 h 977709"/>
              <a:gd name="connsiteX4" fmla="*/ 118054 w 194912"/>
              <a:gd name="connsiteY4" fmla="*/ 334238 h 977709"/>
              <a:gd name="connsiteX5" fmla="*/ 48204 w 194912"/>
              <a:gd name="connsiteY5" fmla="*/ 844355 h 977709"/>
              <a:gd name="connsiteX6" fmla="*/ 1638 w 194912"/>
              <a:gd name="connsiteY6" fmla="*/ 907855 h 977709"/>
              <a:gd name="connsiteX7" fmla="*/ 10104 w 194912"/>
              <a:gd name="connsiteY7" fmla="*/ 541671 h 977709"/>
              <a:gd name="connsiteX8" fmla="*/ 5871 w 194912"/>
              <a:gd name="connsiteY8" fmla="*/ 600938 h 977709"/>
              <a:gd name="connsiteX9" fmla="*/ 77838 w 194912"/>
              <a:gd name="connsiteY9" fmla="*/ 154321 h 977709"/>
              <a:gd name="connsiteX10" fmla="*/ 56671 w 194912"/>
              <a:gd name="connsiteY10" fmla="*/ 232638 h 977709"/>
              <a:gd name="connsiteX11" fmla="*/ 86304 w 194912"/>
              <a:gd name="connsiteY11" fmla="*/ 4038 h 977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4912" h="977709">
                <a:moveTo>
                  <a:pt x="86304" y="4038"/>
                </a:moveTo>
                <a:cubicBezTo>
                  <a:pt x="108882" y="42138"/>
                  <a:pt x="179438" y="404441"/>
                  <a:pt x="192138" y="461238"/>
                </a:cubicBezTo>
                <a:cubicBezTo>
                  <a:pt x="204838" y="518035"/>
                  <a:pt x="170265" y="258743"/>
                  <a:pt x="162504" y="344821"/>
                </a:cubicBezTo>
                <a:cubicBezTo>
                  <a:pt x="154743" y="430899"/>
                  <a:pt x="152979" y="979469"/>
                  <a:pt x="145571" y="977705"/>
                </a:cubicBezTo>
                <a:cubicBezTo>
                  <a:pt x="138163" y="975941"/>
                  <a:pt x="134282" y="356463"/>
                  <a:pt x="118054" y="334238"/>
                </a:cubicBezTo>
                <a:cubicBezTo>
                  <a:pt x="101826" y="312013"/>
                  <a:pt x="67607" y="748752"/>
                  <a:pt x="48204" y="844355"/>
                </a:cubicBezTo>
                <a:cubicBezTo>
                  <a:pt x="28801" y="939958"/>
                  <a:pt x="7988" y="958302"/>
                  <a:pt x="1638" y="907855"/>
                </a:cubicBezTo>
                <a:cubicBezTo>
                  <a:pt x="-4712" y="857408"/>
                  <a:pt x="9399" y="592824"/>
                  <a:pt x="10104" y="541671"/>
                </a:cubicBezTo>
                <a:cubicBezTo>
                  <a:pt x="10809" y="490518"/>
                  <a:pt x="-5418" y="665496"/>
                  <a:pt x="5871" y="600938"/>
                </a:cubicBezTo>
                <a:cubicBezTo>
                  <a:pt x="17160" y="536380"/>
                  <a:pt x="69371" y="215704"/>
                  <a:pt x="77838" y="154321"/>
                </a:cubicBezTo>
                <a:cubicBezTo>
                  <a:pt x="86305" y="92938"/>
                  <a:pt x="55965" y="255921"/>
                  <a:pt x="56671" y="232638"/>
                </a:cubicBezTo>
                <a:cubicBezTo>
                  <a:pt x="57376" y="209355"/>
                  <a:pt x="63726" y="-34062"/>
                  <a:pt x="86304" y="403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: 図形 851">
            <a:extLst>
              <a:ext uri="{FF2B5EF4-FFF2-40B4-BE49-F238E27FC236}">
                <a16:creationId xmlns:a16="http://schemas.microsoft.com/office/drawing/2014/main" id="{7314D5EB-9F1D-438A-BC18-BCFB24D4ACA0}"/>
              </a:ext>
            </a:extLst>
          </p:cNvPr>
          <p:cNvSpPr/>
          <p:nvPr/>
        </p:nvSpPr>
        <p:spPr>
          <a:xfrm>
            <a:off x="6174282" y="1876821"/>
            <a:ext cx="363806" cy="1116338"/>
          </a:xfrm>
          <a:custGeom>
            <a:avLst/>
            <a:gdLst>
              <a:gd name="connsiteX0" fmla="*/ 357751 w 363806"/>
              <a:gd name="connsiteY0" fmla="*/ 26062 h 1116338"/>
              <a:gd name="connsiteX1" fmla="*/ 332351 w 363806"/>
              <a:gd name="connsiteY1" fmla="*/ 91679 h 1116338"/>
              <a:gd name="connsiteX2" fmla="*/ 228635 w 363806"/>
              <a:gd name="connsiteY2" fmla="*/ 887546 h 1116338"/>
              <a:gd name="connsiteX3" fmla="*/ 306951 w 363806"/>
              <a:gd name="connsiteY3" fmla="*/ 620846 h 1116338"/>
              <a:gd name="connsiteX4" fmla="*/ 114335 w 363806"/>
              <a:gd name="connsiteY4" fmla="*/ 1029362 h 1116338"/>
              <a:gd name="connsiteX5" fmla="*/ 186301 w 363806"/>
              <a:gd name="connsiteY5" fmla="*/ 730912 h 1116338"/>
              <a:gd name="connsiteX6" fmla="*/ 46601 w 363806"/>
              <a:gd name="connsiteY6" fmla="*/ 1116146 h 1116338"/>
              <a:gd name="connsiteX7" fmla="*/ 46601 w 363806"/>
              <a:gd name="connsiteY7" fmla="*/ 785946 h 1116338"/>
              <a:gd name="connsiteX8" fmla="*/ 16968 w 363806"/>
              <a:gd name="connsiteY8" fmla="*/ 1012429 h 1116338"/>
              <a:gd name="connsiteX9" fmla="*/ 35 w 363806"/>
              <a:gd name="connsiteY9" fmla="*/ 667412 h 1116338"/>
              <a:gd name="connsiteX10" fmla="*/ 12735 w 363806"/>
              <a:gd name="connsiteY10" fmla="*/ 635662 h 1116338"/>
              <a:gd name="connsiteX11" fmla="*/ 21201 w 363806"/>
              <a:gd name="connsiteY11" fmla="*/ 741496 h 1116338"/>
              <a:gd name="connsiteX12" fmla="*/ 95285 w 363806"/>
              <a:gd name="connsiteY12" fmla="*/ 443046 h 1116338"/>
              <a:gd name="connsiteX13" fmla="*/ 120685 w 363806"/>
              <a:gd name="connsiteY13" fmla="*/ 400712 h 1116338"/>
              <a:gd name="connsiteX14" fmla="*/ 264618 w 363806"/>
              <a:gd name="connsiteY14" fmla="*/ 81096 h 1116338"/>
              <a:gd name="connsiteX15" fmla="*/ 232868 w 363806"/>
              <a:gd name="connsiteY15" fmla="*/ 172112 h 1116338"/>
              <a:gd name="connsiteX16" fmla="*/ 357751 w 363806"/>
              <a:gd name="connsiteY16" fmla="*/ 26062 h 111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3806" h="1116338">
                <a:moveTo>
                  <a:pt x="357751" y="26062"/>
                </a:moveTo>
                <a:cubicBezTo>
                  <a:pt x="374332" y="12656"/>
                  <a:pt x="353870" y="-51902"/>
                  <a:pt x="332351" y="91679"/>
                </a:cubicBezTo>
                <a:cubicBezTo>
                  <a:pt x="310832" y="235260"/>
                  <a:pt x="232868" y="799352"/>
                  <a:pt x="228635" y="887546"/>
                </a:cubicBezTo>
                <a:cubicBezTo>
                  <a:pt x="224402" y="975741"/>
                  <a:pt x="326001" y="597210"/>
                  <a:pt x="306951" y="620846"/>
                </a:cubicBezTo>
                <a:cubicBezTo>
                  <a:pt x="287901" y="644482"/>
                  <a:pt x="134443" y="1011018"/>
                  <a:pt x="114335" y="1029362"/>
                </a:cubicBezTo>
                <a:cubicBezTo>
                  <a:pt x="94227" y="1047706"/>
                  <a:pt x="197590" y="716448"/>
                  <a:pt x="186301" y="730912"/>
                </a:cubicBezTo>
                <a:cubicBezTo>
                  <a:pt x="175012" y="745376"/>
                  <a:pt x="69884" y="1106974"/>
                  <a:pt x="46601" y="1116146"/>
                </a:cubicBezTo>
                <a:cubicBezTo>
                  <a:pt x="23318" y="1125318"/>
                  <a:pt x="51540" y="803232"/>
                  <a:pt x="46601" y="785946"/>
                </a:cubicBezTo>
                <a:cubicBezTo>
                  <a:pt x="41662" y="768660"/>
                  <a:pt x="24729" y="1032185"/>
                  <a:pt x="16968" y="1012429"/>
                </a:cubicBezTo>
                <a:cubicBezTo>
                  <a:pt x="9207" y="992673"/>
                  <a:pt x="740" y="730207"/>
                  <a:pt x="35" y="667412"/>
                </a:cubicBezTo>
                <a:cubicBezTo>
                  <a:pt x="-671" y="604618"/>
                  <a:pt x="9207" y="623315"/>
                  <a:pt x="12735" y="635662"/>
                </a:cubicBezTo>
                <a:cubicBezTo>
                  <a:pt x="16263" y="648009"/>
                  <a:pt x="7443" y="773598"/>
                  <a:pt x="21201" y="741496"/>
                </a:cubicBezTo>
                <a:cubicBezTo>
                  <a:pt x="34959" y="709394"/>
                  <a:pt x="78704" y="499843"/>
                  <a:pt x="95285" y="443046"/>
                </a:cubicBezTo>
                <a:cubicBezTo>
                  <a:pt x="111866" y="386249"/>
                  <a:pt x="92463" y="461037"/>
                  <a:pt x="120685" y="400712"/>
                </a:cubicBezTo>
                <a:cubicBezTo>
                  <a:pt x="148907" y="340387"/>
                  <a:pt x="245921" y="119196"/>
                  <a:pt x="264618" y="81096"/>
                </a:cubicBezTo>
                <a:cubicBezTo>
                  <a:pt x="283315" y="42996"/>
                  <a:pt x="220874" y="180579"/>
                  <a:pt x="232868" y="172112"/>
                </a:cubicBezTo>
                <a:cubicBezTo>
                  <a:pt x="244862" y="163645"/>
                  <a:pt x="341170" y="39468"/>
                  <a:pt x="357751" y="26062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: 図形 852">
            <a:extLst>
              <a:ext uri="{FF2B5EF4-FFF2-40B4-BE49-F238E27FC236}">
                <a16:creationId xmlns:a16="http://schemas.microsoft.com/office/drawing/2014/main" id="{A0B6F401-7E08-433C-80A1-5390EA6A4A22}"/>
              </a:ext>
            </a:extLst>
          </p:cNvPr>
          <p:cNvSpPr/>
          <p:nvPr/>
        </p:nvSpPr>
        <p:spPr>
          <a:xfrm>
            <a:off x="6334714" y="1462971"/>
            <a:ext cx="253444" cy="1011809"/>
          </a:xfrm>
          <a:custGeom>
            <a:avLst/>
            <a:gdLst>
              <a:gd name="connsiteX0" fmla="*/ 121119 w 253444"/>
              <a:gd name="connsiteY0" fmla="*/ 16579 h 1011809"/>
              <a:gd name="connsiteX1" fmla="*/ 199436 w 253444"/>
              <a:gd name="connsiteY1" fmla="*/ 647346 h 1011809"/>
              <a:gd name="connsiteX2" fmla="*/ 212136 w 253444"/>
              <a:gd name="connsiteY2" fmla="*/ 575379 h 1011809"/>
              <a:gd name="connsiteX3" fmla="*/ 252353 w 253444"/>
              <a:gd name="connsiteY3" fmla="*/ 1011412 h 1011809"/>
              <a:gd name="connsiteX4" fmla="*/ 163453 w 253444"/>
              <a:gd name="connsiteY4" fmla="*/ 657929 h 1011809"/>
              <a:gd name="connsiteX5" fmla="*/ 469 w 253444"/>
              <a:gd name="connsiteY5" fmla="*/ 894996 h 1011809"/>
              <a:gd name="connsiteX6" fmla="*/ 112653 w 253444"/>
              <a:gd name="connsiteY6" fmla="*/ 452612 h 1011809"/>
              <a:gd name="connsiteX7" fmla="*/ 72436 w 253444"/>
              <a:gd name="connsiteY7" fmla="*/ 535162 h 1011809"/>
              <a:gd name="connsiteX8" fmla="*/ 127469 w 253444"/>
              <a:gd name="connsiteY8" fmla="*/ 211312 h 1011809"/>
              <a:gd name="connsiteX9" fmla="*/ 121119 w 253444"/>
              <a:gd name="connsiteY9" fmla="*/ 16579 h 1011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444" h="1011809">
                <a:moveTo>
                  <a:pt x="121119" y="16579"/>
                </a:moveTo>
                <a:cubicBezTo>
                  <a:pt x="133113" y="89251"/>
                  <a:pt x="184267" y="554213"/>
                  <a:pt x="199436" y="647346"/>
                </a:cubicBezTo>
                <a:cubicBezTo>
                  <a:pt x="214606" y="740479"/>
                  <a:pt x="203317" y="514701"/>
                  <a:pt x="212136" y="575379"/>
                </a:cubicBezTo>
                <a:cubicBezTo>
                  <a:pt x="220955" y="636057"/>
                  <a:pt x="260467" y="997654"/>
                  <a:pt x="252353" y="1011412"/>
                </a:cubicBezTo>
                <a:cubicBezTo>
                  <a:pt x="244239" y="1025170"/>
                  <a:pt x="205434" y="677332"/>
                  <a:pt x="163453" y="657929"/>
                </a:cubicBezTo>
                <a:cubicBezTo>
                  <a:pt x="121472" y="638526"/>
                  <a:pt x="8936" y="929216"/>
                  <a:pt x="469" y="894996"/>
                </a:cubicBezTo>
                <a:cubicBezTo>
                  <a:pt x="-7998" y="860777"/>
                  <a:pt x="100659" y="512584"/>
                  <a:pt x="112653" y="452612"/>
                </a:cubicBezTo>
                <a:cubicBezTo>
                  <a:pt x="124647" y="392640"/>
                  <a:pt x="69967" y="575379"/>
                  <a:pt x="72436" y="535162"/>
                </a:cubicBezTo>
                <a:cubicBezTo>
                  <a:pt x="74905" y="494945"/>
                  <a:pt x="119708" y="293862"/>
                  <a:pt x="127469" y="211312"/>
                </a:cubicBezTo>
                <a:cubicBezTo>
                  <a:pt x="135230" y="128762"/>
                  <a:pt x="109125" y="-56093"/>
                  <a:pt x="121119" y="16579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: 図形 853">
            <a:extLst>
              <a:ext uri="{FF2B5EF4-FFF2-40B4-BE49-F238E27FC236}">
                <a16:creationId xmlns:a16="http://schemas.microsoft.com/office/drawing/2014/main" id="{3FDAC5FA-AFD0-4FB2-AC93-9C17B8CEF3BE}"/>
              </a:ext>
            </a:extLst>
          </p:cNvPr>
          <p:cNvSpPr/>
          <p:nvPr/>
        </p:nvSpPr>
        <p:spPr>
          <a:xfrm>
            <a:off x="6391710" y="2199968"/>
            <a:ext cx="234835" cy="894296"/>
          </a:xfrm>
          <a:custGeom>
            <a:avLst/>
            <a:gdLst>
              <a:gd name="connsiteX0" fmla="*/ 222873 w 234835"/>
              <a:gd name="connsiteY0" fmla="*/ 1365 h 894296"/>
              <a:gd name="connsiteX1" fmla="*/ 229223 w 234835"/>
              <a:gd name="connsiteY1" fmla="*/ 545349 h 894296"/>
              <a:gd name="connsiteX2" fmla="*/ 233457 w 234835"/>
              <a:gd name="connsiteY2" fmla="*/ 454332 h 894296"/>
              <a:gd name="connsiteX3" fmla="*/ 203823 w 234835"/>
              <a:gd name="connsiteY3" fmla="*/ 625782 h 894296"/>
              <a:gd name="connsiteX4" fmla="*/ 133973 w 234835"/>
              <a:gd name="connsiteY4" fmla="*/ 822632 h 894296"/>
              <a:gd name="connsiteX5" fmla="*/ 148790 w 234835"/>
              <a:gd name="connsiteY5" fmla="*/ 742199 h 894296"/>
              <a:gd name="connsiteX6" fmla="*/ 623 w 234835"/>
              <a:gd name="connsiteY6" fmla="*/ 892482 h 894296"/>
              <a:gd name="connsiteX7" fmla="*/ 97990 w 234835"/>
              <a:gd name="connsiteY7" fmla="*/ 619432 h 894296"/>
              <a:gd name="connsiteX8" fmla="*/ 155140 w 234835"/>
              <a:gd name="connsiteY8" fmla="*/ 232082 h 894296"/>
              <a:gd name="connsiteX9" fmla="*/ 123390 w 234835"/>
              <a:gd name="connsiteY9" fmla="*/ 384482 h 894296"/>
              <a:gd name="connsiteX10" fmla="*/ 222873 w 234835"/>
              <a:gd name="connsiteY10" fmla="*/ 1365 h 89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4835" h="894296">
                <a:moveTo>
                  <a:pt x="222873" y="1365"/>
                </a:moveTo>
                <a:cubicBezTo>
                  <a:pt x="240512" y="28176"/>
                  <a:pt x="227459" y="469855"/>
                  <a:pt x="229223" y="545349"/>
                </a:cubicBezTo>
                <a:cubicBezTo>
                  <a:pt x="230987" y="620843"/>
                  <a:pt x="237690" y="440927"/>
                  <a:pt x="233457" y="454332"/>
                </a:cubicBezTo>
                <a:cubicBezTo>
                  <a:pt x="229224" y="467738"/>
                  <a:pt x="220404" y="564399"/>
                  <a:pt x="203823" y="625782"/>
                </a:cubicBezTo>
                <a:cubicBezTo>
                  <a:pt x="187242" y="687165"/>
                  <a:pt x="143145" y="803229"/>
                  <a:pt x="133973" y="822632"/>
                </a:cubicBezTo>
                <a:cubicBezTo>
                  <a:pt x="124801" y="842035"/>
                  <a:pt x="171015" y="730557"/>
                  <a:pt x="148790" y="742199"/>
                </a:cubicBezTo>
                <a:cubicBezTo>
                  <a:pt x="126565" y="753841"/>
                  <a:pt x="9090" y="912943"/>
                  <a:pt x="623" y="892482"/>
                </a:cubicBezTo>
                <a:cubicBezTo>
                  <a:pt x="-7844" y="872021"/>
                  <a:pt x="72237" y="729499"/>
                  <a:pt x="97990" y="619432"/>
                </a:cubicBezTo>
                <a:cubicBezTo>
                  <a:pt x="123743" y="509365"/>
                  <a:pt x="150907" y="271240"/>
                  <a:pt x="155140" y="232082"/>
                </a:cubicBezTo>
                <a:cubicBezTo>
                  <a:pt x="159373" y="192924"/>
                  <a:pt x="117040" y="417996"/>
                  <a:pt x="123390" y="384482"/>
                </a:cubicBezTo>
                <a:cubicBezTo>
                  <a:pt x="129740" y="350968"/>
                  <a:pt x="205234" y="-25446"/>
                  <a:pt x="222873" y="1365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: 図形 854">
            <a:extLst>
              <a:ext uri="{FF2B5EF4-FFF2-40B4-BE49-F238E27FC236}">
                <a16:creationId xmlns:a16="http://schemas.microsoft.com/office/drawing/2014/main" id="{32F6B307-628A-4657-9CCD-500A99EADAA5}"/>
              </a:ext>
            </a:extLst>
          </p:cNvPr>
          <p:cNvSpPr/>
          <p:nvPr/>
        </p:nvSpPr>
        <p:spPr>
          <a:xfrm>
            <a:off x="6256680" y="1855480"/>
            <a:ext cx="342064" cy="1231656"/>
          </a:xfrm>
          <a:custGeom>
            <a:avLst/>
            <a:gdLst>
              <a:gd name="connsiteX0" fmla="*/ 283820 w 342064"/>
              <a:gd name="connsiteY0" fmla="*/ 53753 h 1231656"/>
              <a:gd name="connsiteX1" fmla="*/ 283820 w 342064"/>
              <a:gd name="connsiteY1" fmla="*/ 108787 h 1231656"/>
              <a:gd name="connsiteX2" fmla="*/ 332503 w 342064"/>
              <a:gd name="connsiteY2" fmla="*/ 578687 h 1231656"/>
              <a:gd name="connsiteX3" fmla="*/ 336737 w 342064"/>
              <a:gd name="connsiteY3" fmla="*/ 407237 h 1231656"/>
              <a:gd name="connsiteX4" fmla="*/ 273237 w 342064"/>
              <a:gd name="connsiteY4" fmla="*/ 752253 h 1231656"/>
              <a:gd name="connsiteX5" fmla="*/ 203387 w 342064"/>
              <a:gd name="connsiteY5" fmla="*/ 1076103 h 1231656"/>
              <a:gd name="connsiteX6" fmla="*/ 266887 w 342064"/>
              <a:gd name="connsiteY6" fmla="*/ 889837 h 1231656"/>
              <a:gd name="connsiteX7" fmla="*/ 133537 w 342064"/>
              <a:gd name="connsiteY7" fmla="*/ 1076103 h 1231656"/>
              <a:gd name="connsiteX8" fmla="*/ 187 w 342064"/>
              <a:gd name="connsiteY8" fmla="*/ 1215803 h 1231656"/>
              <a:gd name="connsiteX9" fmla="*/ 163170 w 342064"/>
              <a:gd name="connsiteY9" fmla="*/ 688753 h 1231656"/>
              <a:gd name="connsiteX10" fmla="*/ 187 w 342064"/>
              <a:gd name="connsiteY10" fmla="*/ 1126903 h 1231656"/>
              <a:gd name="connsiteX11" fmla="*/ 148353 w 342064"/>
              <a:gd name="connsiteY11" fmla="*/ 762837 h 1231656"/>
              <a:gd name="connsiteX12" fmla="*/ 283820 w 342064"/>
              <a:gd name="connsiteY12" fmla="*/ 53753 h 123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2064" h="1231656">
                <a:moveTo>
                  <a:pt x="283820" y="53753"/>
                </a:moveTo>
                <a:cubicBezTo>
                  <a:pt x="306398" y="-55255"/>
                  <a:pt x="275706" y="21298"/>
                  <a:pt x="283820" y="108787"/>
                </a:cubicBezTo>
                <a:cubicBezTo>
                  <a:pt x="291934" y="196276"/>
                  <a:pt x="323684" y="528945"/>
                  <a:pt x="332503" y="578687"/>
                </a:cubicBezTo>
                <a:cubicBezTo>
                  <a:pt x="341322" y="628429"/>
                  <a:pt x="346615" y="378309"/>
                  <a:pt x="336737" y="407237"/>
                </a:cubicBezTo>
                <a:cubicBezTo>
                  <a:pt x="326859" y="436165"/>
                  <a:pt x="295462" y="640775"/>
                  <a:pt x="273237" y="752253"/>
                </a:cubicBezTo>
                <a:cubicBezTo>
                  <a:pt x="251012" y="863731"/>
                  <a:pt x="204445" y="1053172"/>
                  <a:pt x="203387" y="1076103"/>
                </a:cubicBezTo>
                <a:cubicBezTo>
                  <a:pt x="202329" y="1099034"/>
                  <a:pt x="278529" y="889837"/>
                  <a:pt x="266887" y="889837"/>
                </a:cubicBezTo>
                <a:cubicBezTo>
                  <a:pt x="255245" y="889837"/>
                  <a:pt x="177987" y="1021775"/>
                  <a:pt x="133537" y="1076103"/>
                </a:cubicBezTo>
                <a:cubicBezTo>
                  <a:pt x="89087" y="1130431"/>
                  <a:pt x="-4752" y="1280361"/>
                  <a:pt x="187" y="1215803"/>
                </a:cubicBezTo>
                <a:cubicBezTo>
                  <a:pt x="5126" y="1151245"/>
                  <a:pt x="163170" y="703570"/>
                  <a:pt x="163170" y="688753"/>
                </a:cubicBezTo>
                <a:cubicBezTo>
                  <a:pt x="163170" y="673936"/>
                  <a:pt x="2656" y="1114556"/>
                  <a:pt x="187" y="1126903"/>
                </a:cubicBezTo>
                <a:cubicBezTo>
                  <a:pt x="-2282" y="1139250"/>
                  <a:pt x="100023" y="938520"/>
                  <a:pt x="148353" y="762837"/>
                </a:cubicBezTo>
                <a:cubicBezTo>
                  <a:pt x="196683" y="587154"/>
                  <a:pt x="261242" y="162761"/>
                  <a:pt x="283820" y="5375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: 図形 855">
            <a:extLst>
              <a:ext uri="{FF2B5EF4-FFF2-40B4-BE49-F238E27FC236}">
                <a16:creationId xmlns:a16="http://schemas.microsoft.com/office/drawing/2014/main" id="{8AEF8889-CB58-4994-8AB9-24F3D7D41FDB}"/>
              </a:ext>
            </a:extLst>
          </p:cNvPr>
          <p:cNvSpPr/>
          <p:nvPr/>
        </p:nvSpPr>
        <p:spPr>
          <a:xfrm>
            <a:off x="6057642" y="2427305"/>
            <a:ext cx="443739" cy="792398"/>
          </a:xfrm>
          <a:custGeom>
            <a:avLst/>
            <a:gdLst>
              <a:gd name="connsiteX0" fmla="*/ 82808 w 443739"/>
              <a:gd name="connsiteY0" fmla="*/ 226995 h 792398"/>
              <a:gd name="connsiteX1" fmla="*/ 133608 w 443739"/>
              <a:gd name="connsiteY1" fmla="*/ 472528 h 792398"/>
              <a:gd name="connsiteX2" fmla="*/ 42591 w 443739"/>
              <a:gd name="connsiteY2" fmla="*/ 724412 h 792398"/>
              <a:gd name="connsiteX3" fmla="*/ 184408 w 443739"/>
              <a:gd name="connsiteY3" fmla="*/ 508512 h 792398"/>
              <a:gd name="connsiteX4" fmla="*/ 258 w 443739"/>
              <a:gd name="connsiteY4" fmla="*/ 792145 h 792398"/>
              <a:gd name="connsiteX5" fmla="*/ 233091 w 443739"/>
              <a:gd name="connsiteY5" fmla="*/ 449245 h 792398"/>
              <a:gd name="connsiteX6" fmla="*/ 330458 w 443739"/>
              <a:gd name="connsiteY6" fmla="*/ 379395 h 792398"/>
              <a:gd name="connsiteX7" fmla="*/ 95508 w 443739"/>
              <a:gd name="connsiteY7" fmla="*/ 741345 h 792398"/>
              <a:gd name="connsiteX8" fmla="*/ 442641 w 443739"/>
              <a:gd name="connsiteY8" fmla="*/ 135978 h 792398"/>
              <a:gd name="connsiteX9" fmla="*/ 205575 w 443739"/>
              <a:gd name="connsiteY9" fmla="*/ 201595 h 792398"/>
              <a:gd name="connsiteX10" fmla="*/ 211925 w 443739"/>
              <a:gd name="connsiteY10" fmla="*/ 512 h 792398"/>
              <a:gd name="connsiteX11" fmla="*/ 150541 w 443739"/>
              <a:gd name="connsiteY11" fmla="*/ 271445 h 792398"/>
              <a:gd name="connsiteX12" fmla="*/ 82808 w 443739"/>
              <a:gd name="connsiteY12" fmla="*/ 226995 h 79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3739" h="792398">
                <a:moveTo>
                  <a:pt x="82808" y="226995"/>
                </a:moveTo>
                <a:cubicBezTo>
                  <a:pt x="79986" y="260509"/>
                  <a:pt x="140311" y="389625"/>
                  <a:pt x="133608" y="472528"/>
                </a:cubicBezTo>
                <a:cubicBezTo>
                  <a:pt x="126905" y="555431"/>
                  <a:pt x="34124" y="718415"/>
                  <a:pt x="42591" y="724412"/>
                </a:cubicBezTo>
                <a:cubicBezTo>
                  <a:pt x="51058" y="730409"/>
                  <a:pt x="191463" y="497223"/>
                  <a:pt x="184408" y="508512"/>
                </a:cubicBezTo>
                <a:cubicBezTo>
                  <a:pt x="177353" y="519801"/>
                  <a:pt x="-7856" y="802023"/>
                  <a:pt x="258" y="792145"/>
                </a:cubicBezTo>
                <a:cubicBezTo>
                  <a:pt x="8372" y="782267"/>
                  <a:pt x="178058" y="518037"/>
                  <a:pt x="233091" y="449245"/>
                </a:cubicBezTo>
                <a:cubicBezTo>
                  <a:pt x="288124" y="380453"/>
                  <a:pt x="353388" y="330712"/>
                  <a:pt x="330458" y="379395"/>
                </a:cubicBezTo>
                <a:cubicBezTo>
                  <a:pt x="307528" y="428078"/>
                  <a:pt x="76811" y="781914"/>
                  <a:pt x="95508" y="741345"/>
                </a:cubicBezTo>
                <a:cubicBezTo>
                  <a:pt x="114205" y="700776"/>
                  <a:pt x="424297" y="225936"/>
                  <a:pt x="442641" y="135978"/>
                </a:cubicBezTo>
                <a:cubicBezTo>
                  <a:pt x="460986" y="46020"/>
                  <a:pt x="244028" y="224173"/>
                  <a:pt x="205575" y="201595"/>
                </a:cubicBezTo>
                <a:cubicBezTo>
                  <a:pt x="167122" y="179017"/>
                  <a:pt x="221097" y="-11130"/>
                  <a:pt x="211925" y="512"/>
                </a:cubicBezTo>
                <a:cubicBezTo>
                  <a:pt x="202753" y="12154"/>
                  <a:pt x="171002" y="231228"/>
                  <a:pt x="150541" y="271445"/>
                </a:cubicBezTo>
                <a:cubicBezTo>
                  <a:pt x="130080" y="311662"/>
                  <a:pt x="85630" y="193481"/>
                  <a:pt x="82808" y="226995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: 図形 856">
            <a:extLst>
              <a:ext uri="{FF2B5EF4-FFF2-40B4-BE49-F238E27FC236}">
                <a16:creationId xmlns:a16="http://schemas.microsoft.com/office/drawing/2014/main" id="{C47EC096-D0E1-4702-8A77-03D1DE2F7F55}"/>
              </a:ext>
            </a:extLst>
          </p:cNvPr>
          <p:cNvSpPr/>
          <p:nvPr/>
        </p:nvSpPr>
        <p:spPr>
          <a:xfrm>
            <a:off x="6048003" y="2685361"/>
            <a:ext cx="475767" cy="728700"/>
          </a:xfrm>
          <a:custGeom>
            <a:avLst/>
            <a:gdLst>
              <a:gd name="connsiteX0" fmla="*/ 475564 w 475767"/>
              <a:gd name="connsiteY0" fmla="*/ 123456 h 728700"/>
              <a:gd name="connsiteX1" fmla="*/ 342214 w 475767"/>
              <a:gd name="connsiteY1" fmla="*/ 288556 h 728700"/>
              <a:gd name="connsiteX2" fmla="*/ 238497 w 475767"/>
              <a:gd name="connsiteY2" fmla="*/ 578539 h 728700"/>
              <a:gd name="connsiteX3" fmla="*/ 331630 w 475767"/>
              <a:gd name="connsiteY3" fmla="*/ 354172 h 728700"/>
              <a:gd name="connsiteX4" fmla="*/ 136897 w 475767"/>
              <a:gd name="connsiteY4" fmla="*/ 675906 h 728700"/>
              <a:gd name="connsiteX5" fmla="*/ 202514 w 475767"/>
              <a:gd name="connsiteY5" fmla="*/ 438839 h 728700"/>
              <a:gd name="connsiteX6" fmla="*/ 81864 w 475767"/>
              <a:gd name="connsiteY6" fmla="*/ 724589 h 728700"/>
              <a:gd name="connsiteX7" fmla="*/ 1430 w 475767"/>
              <a:gd name="connsiteY7" fmla="*/ 595472 h 728700"/>
              <a:gd name="connsiteX8" fmla="*/ 149597 w 475767"/>
              <a:gd name="connsiteY8" fmla="*/ 421906 h 728700"/>
              <a:gd name="connsiteX9" fmla="*/ 240614 w 475767"/>
              <a:gd name="connsiteY9" fmla="*/ 220822 h 728700"/>
              <a:gd name="connsiteX10" fmla="*/ 179230 w 475767"/>
              <a:gd name="connsiteY10" fmla="*/ 210239 h 728700"/>
              <a:gd name="connsiteX11" fmla="*/ 172880 w 475767"/>
              <a:gd name="connsiteY11" fmla="*/ 273739 h 728700"/>
              <a:gd name="connsiteX12" fmla="*/ 367614 w 475767"/>
              <a:gd name="connsiteY12" fmla="*/ 689 h 728700"/>
              <a:gd name="connsiteX13" fmla="*/ 310464 w 475767"/>
              <a:gd name="connsiteY13" fmla="*/ 193306 h 728700"/>
              <a:gd name="connsiteX14" fmla="*/ 475564 w 475767"/>
              <a:gd name="connsiteY14" fmla="*/ 123456 h 7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75767" h="728700">
                <a:moveTo>
                  <a:pt x="475564" y="123456"/>
                </a:moveTo>
                <a:cubicBezTo>
                  <a:pt x="480856" y="139331"/>
                  <a:pt x="381725" y="212709"/>
                  <a:pt x="342214" y="288556"/>
                </a:cubicBezTo>
                <a:cubicBezTo>
                  <a:pt x="302703" y="364403"/>
                  <a:pt x="240261" y="567603"/>
                  <a:pt x="238497" y="578539"/>
                </a:cubicBezTo>
                <a:cubicBezTo>
                  <a:pt x="236733" y="589475"/>
                  <a:pt x="348563" y="337944"/>
                  <a:pt x="331630" y="354172"/>
                </a:cubicBezTo>
                <a:cubicBezTo>
                  <a:pt x="314697" y="370400"/>
                  <a:pt x="158416" y="661795"/>
                  <a:pt x="136897" y="675906"/>
                </a:cubicBezTo>
                <a:cubicBezTo>
                  <a:pt x="115378" y="690017"/>
                  <a:pt x="211686" y="430725"/>
                  <a:pt x="202514" y="438839"/>
                </a:cubicBezTo>
                <a:cubicBezTo>
                  <a:pt x="193342" y="446953"/>
                  <a:pt x="115378" y="698484"/>
                  <a:pt x="81864" y="724589"/>
                </a:cubicBezTo>
                <a:cubicBezTo>
                  <a:pt x="48350" y="750694"/>
                  <a:pt x="-9859" y="645919"/>
                  <a:pt x="1430" y="595472"/>
                </a:cubicBezTo>
                <a:cubicBezTo>
                  <a:pt x="12719" y="545025"/>
                  <a:pt x="109733" y="484348"/>
                  <a:pt x="149597" y="421906"/>
                </a:cubicBezTo>
                <a:cubicBezTo>
                  <a:pt x="189461" y="359464"/>
                  <a:pt x="235675" y="256100"/>
                  <a:pt x="240614" y="220822"/>
                </a:cubicBezTo>
                <a:cubicBezTo>
                  <a:pt x="245553" y="185544"/>
                  <a:pt x="190519" y="201420"/>
                  <a:pt x="179230" y="210239"/>
                </a:cubicBezTo>
                <a:cubicBezTo>
                  <a:pt x="167941" y="219058"/>
                  <a:pt x="141483" y="308664"/>
                  <a:pt x="172880" y="273739"/>
                </a:cubicBezTo>
                <a:cubicBezTo>
                  <a:pt x="204277" y="238814"/>
                  <a:pt x="344683" y="14094"/>
                  <a:pt x="367614" y="689"/>
                </a:cubicBezTo>
                <a:cubicBezTo>
                  <a:pt x="390545" y="-12716"/>
                  <a:pt x="293178" y="173551"/>
                  <a:pt x="310464" y="193306"/>
                </a:cubicBezTo>
                <a:cubicBezTo>
                  <a:pt x="327750" y="213061"/>
                  <a:pt x="470272" y="107581"/>
                  <a:pt x="475564" y="12345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: 図形 857">
            <a:extLst>
              <a:ext uri="{FF2B5EF4-FFF2-40B4-BE49-F238E27FC236}">
                <a16:creationId xmlns:a16="http://schemas.microsoft.com/office/drawing/2014/main" id="{30E2C010-9549-456B-8131-5C8BDF4FCC51}"/>
              </a:ext>
            </a:extLst>
          </p:cNvPr>
          <p:cNvSpPr/>
          <p:nvPr/>
        </p:nvSpPr>
        <p:spPr>
          <a:xfrm>
            <a:off x="6584316" y="2055177"/>
            <a:ext cx="286451" cy="688142"/>
          </a:xfrm>
          <a:custGeom>
            <a:avLst/>
            <a:gdLst>
              <a:gd name="connsiteX0" fmla="*/ 634 w 286451"/>
              <a:gd name="connsiteY0" fmla="*/ 106 h 688142"/>
              <a:gd name="connsiteX1" fmla="*/ 265217 w 286451"/>
              <a:gd name="connsiteY1" fmla="*/ 226590 h 688142"/>
              <a:gd name="connsiteX2" fmla="*/ 244051 w 286451"/>
              <a:gd name="connsiteY2" fmla="*/ 224473 h 688142"/>
              <a:gd name="connsiteX3" fmla="*/ 286384 w 286451"/>
              <a:gd name="connsiteY3" fmla="*/ 326073 h 688142"/>
              <a:gd name="connsiteX4" fmla="*/ 254634 w 286451"/>
              <a:gd name="connsiteY4" fmla="*/ 366290 h 688142"/>
              <a:gd name="connsiteX5" fmla="*/ 11217 w 286451"/>
              <a:gd name="connsiteY5" fmla="*/ 688023 h 688142"/>
              <a:gd name="connsiteX6" fmla="*/ 148801 w 286451"/>
              <a:gd name="connsiteY6" fmla="*/ 404390 h 688142"/>
              <a:gd name="connsiteX7" fmla="*/ 123401 w 286451"/>
              <a:gd name="connsiteY7" fmla="*/ 444606 h 688142"/>
              <a:gd name="connsiteX8" fmla="*/ 189017 w 286451"/>
              <a:gd name="connsiteY8" fmla="*/ 258340 h 688142"/>
              <a:gd name="connsiteX9" fmla="*/ 634 w 286451"/>
              <a:gd name="connsiteY9" fmla="*/ 106 h 688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451" h="688142">
                <a:moveTo>
                  <a:pt x="634" y="106"/>
                </a:moveTo>
                <a:cubicBezTo>
                  <a:pt x="13334" y="-5186"/>
                  <a:pt x="224648" y="189196"/>
                  <a:pt x="265217" y="226590"/>
                </a:cubicBezTo>
                <a:cubicBezTo>
                  <a:pt x="305786" y="263984"/>
                  <a:pt x="240523" y="207892"/>
                  <a:pt x="244051" y="224473"/>
                </a:cubicBezTo>
                <a:cubicBezTo>
                  <a:pt x="247579" y="241054"/>
                  <a:pt x="284620" y="302437"/>
                  <a:pt x="286384" y="326073"/>
                </a:cubicBezTo>
                <a:cubicBezTo>
                  <a:pt x="288148" y="349709"/>
                  <a:pt x="254634" y="366290"/>
                  <a:pt x="254634" y="366290"/>
                </a:cubicBezTo>
                <a:cubicBezTo>
                  <a:pt x="208773" y="426615"/>
                  <a:pt x="28856" y="681673"/>
                  <a:pt x="11217" y="688023"/>
                </a:cubicBezTo>
                <a:cubicBezTo>
                  <a:pt x="-6422" y="694373"/>
                  <a:pt x="130104" y="444959"/>
                  <a:pt x="148801" y="404390"/>
                </a:cubicBezTo>
                <a:cubicBezTo>
                  <a:pt x="167498" y="363821"/>
                  <a:pt x="116698" y="468947"/>
                  <a:pt x="123401" y="444606"/>
                </a:cubicBezTo>
                <a:cubicBezTo>
                  <a:pt x="130104" y="420265"/>
                  <a:pt x="208067" y="329954"/>
                  <a:pt x="189017" y="258340"/>
                </a:cubicBezTo>
                <a:cubicBezTo>
                  <a:pt x="169967" y="186726"/>
                  <a:pt x="-12066" y="5398"/>
                  <a:pt x="634" y="106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: 図形 858">
            <a:extLst>
              <a:ext uri="{FF2B5EF4-FFF2-40B4-BE49-F238E27FC236}">
                <a16:creationId xmlns:a16="http://schemas.microsoft.com/office/drawing/2014/main" id="{FC6C694F-66A8-4797-93A6-195B4D659BD5}"/>
              </a:ext>
            </a:extLst>
          </p:cNvPr>
          <p:cNvSpPr/>
          <p:nvPr/>
        </p:nvSpPr>
        <p:spPr>
          <a:xfrm>
            <a:off x="6569917" y="2052613"/>
            <a:ext cx="214636" cy="616737"/>
          </a:xfrm>
          <a:custGeom>
            <a:avLst/>
            <a:gdLst>
              <a:gd name="connsiteX0" fmla="*/ 216 w 214636"/>
              <a:gd name="connsiteY0" fmla="*/ 554 h 616737"/>
              <a:gd name="connsiteX1" fmla="*/ 197066 w 214636"/>
              <a:gd name="connsiteY1" fmla="*/ 237620 h 616737"/>
              <a:gd name="connsiteX2" fmla="*/ 158966 w 214636"/>
              <a:gd name="connsiteY2" fmla="*/ 172004 h 616737"/>
              <a:gd name="connsiteX3" fmla="*/ 214000 w 214636"/>
              <a:gd name="connsiteY3" fmla="*/ 248204 h 616737"/>
              <a:gd name="connsiteX4" fmla="*/ 114516 w 214636"/>
              <a:gd name="connsiteY4" fmla="*/ 455637 h 616737"/>
              <a:gd name="connsiteX5" fmla="*/ 55250 w 214636"/>
              <a:gd name="connsiteY5" fmla="*/ 614387 h 616737"/>
              <a:gd name="connsiteX6" fmla="*/ 48900 w 214636"/>
              <a:gd name="connsiteY6" fmla="*/ 332870 h 616737"/>
              <a:gd name="connsiteX7" fmla="*/ 95466 w 214636"/>
              <a:gd name="connsiteY7" fmla="*/ 282070 h 616737"/>
              <a:gd name="connsiteX8" fmla="*/ 156850 w 214636"/>
              <a:gd name="connsiteY8" fmla="*/ 315937 h 616737"/>
              <a:gd name="connsiteX9" fmla="*/ 216 w 214636"/>
              <a:gd name="connsiteY9" fmla="*/ 554 h 61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4636" h="616737">
                <a:moveTo>
                  <a:pt x="216" y="554"/>
                </a:moveTo>
                <a:cubicBezTo>
                  <a:pt x="6919" y="-12499"/>
                  <a:pt x="170608" y="209045"/>
                  <a:pt x="197066" y="237620"/>
                </a:cubicBezTo>
                <a:cubicBezTo>
                  <a:pt x="223524" y="266195"/>
                  <a:pt x="156144" y="170240"/>
                  <a:pt x="158966" y="172004"/>
                </a:cubicBezTo>
                <a:cubicBezTo>
                  <a:pt x="161788" y="173768"/>
                  <a:pt x="221408" y="200932"/>
                  <a:pt x="214000" y="248204"/>
                </a:cubicBezTo>
                <a:cubicBezTo>
                  <a:pt x="206592" y="295476"/>
                  <a:pt x="140974" y="394607"/>
                  <a:pt x="114516" y="455637"/>
                </a:cubicBezTo>
                <a:cubicBezTo>
                  <a:pt x="88058" y="516667"/>
                  <a:pt x="66186" y="634848"/>
                  <a:pt x="55250" y="614387"/>
                </a:cubicBezTo>
                <a:cubicBezTo>
                  <a:pt x="44314" y="593926"/>
                  <a:pt x="42197" y="388256"/>
                  <a:pt x="48900" y="332870"/>
                </a:cubicBezTo>
                <a:cubicBezTo>
                  <a:pt x="55603" y="277484"/>
                  <a:pt x="77474" y="284892"/>
                  <a:pt x="95466" y="282070"/>
                </a:cubicBezTo>
                <a:cubicBezTo>
                  <a:pt x="113458" y="279248"/>
                  <a:pt x="168844" y="357212"/>
                  <a:pt x="156850" y="315937"/>
                </a:cubicBezTo>
                <a:cubicBezTo>
                  <a:pt x="144856" y="274662"/>
                  <a:pt x="-6487" y="13607"/>
                  <a:pt x="216" y="554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: 図形 859">
            <a:extLst>
              <a:ext uri="{FF2B5EF4-FFF2-40B4-BE49-F238E27FC236}">
                <a16:creationId xmlns:a16="http://schemas.microsoft.com/office/drawing/2014/main" id="{76A057AE-E212-4344-B00C-4388801AB8F7}"/>
              </a:ext>
            </a:extLst>
          </p:cNvPr>
          <p:cNvSpPr/>
          <p:nvPr/>
        </p:nvSpPr>
        <p:spPr>
          <a:xfrm>
            <a:off x="6594242" y="2061633"/>
            <a:ext cx="268107" cy="696392"/>
          </a:xfrm>
          <a:custGeom>
            <a:avLst/>
            <a:gdLst>
              <a:gd name="connsiteX0" fmla="*/ 1291 w 268107"/>
              <a:gd name="connsiteY0" fmla="*/ 0 h 696392"/>
              <a:gd name="connsiteX1" fmla="*/ 236241 w 268107"/>
              <a:gd name="connsiteY1" fmla="*/ 256117 h 696392"/>
              <a:gd name="connsiteX2" fmla="*/ 255291 w 268107"/>
              <a:gd name="connsiteY2" fmla="*/ 385234 h 696392"/>
              <a:gd name="connsiteX3" fmla="*/ 136758 w 268107"/>
              <a:gd name="connsiteY3" fmla="*/ 543984 h 696392"/>
              <a:gd name="connsiteX4" fmla="*/ 28808 w 268107"/>
              <a:gd name="connsiteY4" fmla="*/ 696384 h 696392"/>
              <a:gd name="connsiteX5" fmla="*/ 37275 w 268107"/>
              <a:gd name="connsiteY5" fmla="*/ 537634 h 696392"/>
              <a:gd name="connsiteX6" fmla="*/ 24575 w 268107"/>
              <a:gd name="connsiteY6" fmla="*/ 88900 h 696392"/>
              <a:gd name="connsiteX7" fmla="*/ 117708 w 268107"/>
              <a:gd name="connsiteY7" fmla="*/ 218017 h 696392"/>
              <a:gd name="connsiteX8" fmla="*/ 174858 w 268107"/>
              <a:gd name="connsiteY8" fmla="*/ 304800 h 696392"/>
              <a:gd name="connsiteX9" fmla="*/ 92308 w 268107"/>
              <a:gd name="connsiteY9" fmla="*/ 425450 h 696392"/>
              <a:gd name="connsiteX10" fmla="*/ 138875 w 268107"/>
              <a:gd name="connsiteY10" fmla="*/ 256117 h 696392"/>
              <a:gd name="connsiteX11" fmla="*/ 1291 w 268107"/>
              <a:gd name="connsiteY11" fmla="*/ 0 h 696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107" h="696392">
                <a:moveTo>
                  <a:pt x="1291" y="0"/>
                </a:moveTo>
                <a:cubicBezTo>
                  <a:pt x="17519" y="0"/>
                  <a:pt x="193908" y="191911"/>
                  <a:pt x="236241" y="256117"/>
                </a:cubicBezTo>
                <a:cubicBezTo>
                  <a:pt x="278574" y="320323"/>
                  <a:pt x="271872" y="337256"/>
                  <a:pt x="255291" y="385234"/>
                </a:cubicBezTo>
                <a:cubicBezTo>
                  <a:pt x="238711" y="433212"/>
                  <a:pt x="174505" y="492126"/>
                  <a:pt x="136758" y="543984"/>
                </a:cubicBezTo>
                <a:cubicBezTo>
                  <a:pt x="99011" y="595842"/>
                  <a:pt x="45388" y="697442"/>
                  <a:pt x="28808" y="696384"/>
                </a:cubicBezTo>
                <a:cubicBezTo>
                  <a:pt x="12228" y="695326"/>
                  <a:pt x="37981" y="638881"/>
                  <a:pt x="37275" y="537634"/>
                </a:cubicBezTo>
                <a:cubicBezTo>
                  <a:pt x="36570" y="436387"/>
                  <a:pt x="11170" y="142170"/>
                  <a:pt x="24575" y="88900"/>
                </a:cubicBezTo>
                <a:cubicBezTo>
                  <a:pt x="37981" y="35631"/>
                  <a:pt x="92661" y="182034"/>
                  <a:pt x="117708" y="218017"/>
                </a:cubicBezTo>
                <a:cubicBezTo>
                  <a:pt x="142755" y="254000"/>
                  <a:pt x="179091" y="270228"/>
                  <a:pt x="174858" y="304800"/>
                </a:cubicBezTo>
                <a:cubicBezTo>
                  <a:pt x="170625" y="339372"/>
                  <a:pt x="98305" y="433564"/>
                  <a:pt x="92308" y="425450"/>
                </a:cubicBezTo>
                <a:cubicBezTo>
                  <a:pt x="86311" y="417336"/>
                  <a:pt x="150869" y="324556"/>
                  <a:pt x="138875" y="256117"/>
                </a:cubicBezTo>
                <a:cubicBezTo>
                  <a:pt x="126881" y="187678"/>
                  <a:pt x="-14937" y="0"/>
                  <a:pt x="1291" y="0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: 図形 860">
            <a:extLst>
              <a:ext uri="{FF2B5EF4-FFF2-40B4-BE49-F238E27FC236}">
                <a16:creationId xmlns:a16="http://schemas.microsoft.com/office/drawing/2014/main" id="{FB15D565-0AB2-494C-8B32-93DFF11F2DE2}"/>
              </a:ext>
            </a:extLst>
          </p:cNvPr>
          <p:cNvSpPr/>
          <p:nvPr/>
        </p:nvSpPr>
        <p:spPr>
          <a:xfrm>
            <a:off x="5292469" y="2125133"/>
            <a:ext cx="229453" cy="860979"/>
          </a:xfrm>
          <a:custGeom>
            <a:avLst/>
            <a:gdLst>
              <a:gd name="connsiteX0" fmla="*/ 227798 w 229453"/>
              <a:gd name="connsiteY0" fmla="*/ 0 h 860979"/>
              <a:gd name="connsiteX1" fmla="*/ 20364 w 229453"/>
              <a:gd name="connsiteY1" fmla="*/ 249767 h 860979"/>
              <a:gd name="connsiteX2" fmla="*/ 28831 w 229453"/>
              <a:gd name="connsiteY2" fmla="*/ 364067 h 860979"/>
              <a:gd name="connsiteX3" fmla="*/ 206631 w 229453"/>
              <a:gd name="connsiteY3" fmla="*/ 855134 h 860979"/>
              <a:gd name="connsiteX4" fmla="*/ 206631 w 229453"/>
              <a:gd name="connsiteY4" fmla="*/ 613834 h 860979"/>
              <a:gd name="connsiteX5" fmla="*/ 147364 w 229453"/>
              <a:gd name="connsiteY5" fmla="*/ 304800 h 860979"/>
              <a:gd name="connsiteX6" fmla="*/ 130431 w 229453"/>
              <a:gd name="connsiteY6" fmla="*/ 317500 h 860979"/>
              <a:gd name="connsiteX7" fmla="*/ 117731 w 229453"/>
              <a:gd name="connsiteY7" fmla="*/ 249767 h 860979"/>
              <a:gd name="connsiteX8" fmla="*/ 227798 w 229453"/>
              <a:gd name="connsiteY8" fmla="*/ 0 h 86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453" h="860979">
                <a:moveTo>
                  <a:pt x="227798" y="0"/>
                </a:moveTo>
                <a:cubicBezTo>
                  <a:pt x="211570" y="0"/>
                  <a:pt x="53525" y="189089"/>
                  <a:pt x="20364" y="249767"/>
                </a:cubicBezTo>
                <a:cubicBezTo>
                  <a:pt x="-12797" y="310445"/>
                  <a:pt x="-2214" y="263173"/>
                  <a:pt x="28831" y="364067"/>
                </a:cubicBezTo>
                <a:cubicBezTo>
                  <a:pt x="59875" y="464962"/>
                  <a:pt x="176998" y="813506"/>
                  <a:pt x="206631" y="855134"/>
                </a:cubicBezTo>
                <a:cubicBezTo>
                  <a:pt x="236264" y="896762"/>
                  <a:pt x="216509" y="705556"/>
                  <a:pt x="206631" y="613834"/>
                </a:cubicBezTo>
                <a:cubicBezTo>
                  <a:pt x="196753" y="522112"/>
                  <a:pt x="160064" y="354189"/>
                  <a:pt x="147364" y="304800"/>
                </a:cubicBezTo>
                <a:cubicBezTo>
                  <a:pt x="134664" y="255411"/>
                  <a:pt x="135370" y="326672"/>
                  <a:pt x="130431" y="317500"/>
                </a:cubicBezTo>
                <a:cubicBezTo>
                  <a:pt x="125492" y="308328"/>
                  <a:pt x="99387" y="301272"/>
                  <a:pt x="117731" y="249767"/>
                </a:cubicBezTo>
                <a:cubicBezTo>
                  <a:pt x="136075" y="198262"/>
                  <a:pt x="244026" y="0"/>
                  <a:pt x="227798" y="0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: 図形 861">
            <a:extLst>
              <a:ext uri="{FF2B5EF4-FFF2-40B4-BE49-F238E27FC236}">
                <a16:creationId xmlns:a16="http://schemas.microsoft.com/office/drawing/2014/main" id="{EF4400CA-84E9-47A4-819B-D3FB500FABF1}"/>
              </a:ext>
            </a:extLst>
          </p:cNvPr>
          <p:cNvSpPr/>
          <p:nvPr/>
        </p:nvSpPr>
        <p:spPr>
          <a:xfrm>
            <a:off x="5299528" y="2108576"/>
            <a:ext cx="140463" cy="703420"/>
          </a:xfrm>
          <a:custGeom>
            <a:avLst/>
            <a:gdLst>
              <a:gd name="connsiteX0" fmla="*/ 123372 w 140463"/>
              <a:gd name="connsiteY0" fmla="*/ 3857 h 703420"/>
              <a:gd name="connsiteX1" fmla="*/ 59872 w 140463"/>
              <a:gd name="connsiteY1" fmla="*/ 245157 h 703420"/>
              <a:gd name="connsiteX2" fmla="*/ 140305 w 140463"/>
              <a:gd name="connsiteY2" fmla="*/ 702357 h 703420"/>
              <a:gd name="connsiteX3" fmla="*/ 34472 w 140463"/>
              <a:gd name="connsiteY3" fmla="*/ 367924 h 703420"/>
              <a:gd name="connsiteX4" fmla="*/ 4839 w 140463"/>
              <a:gd name="connsiteY4" fmla="*/ 257857 h 703420"/>
              <a:gd name="connsiteX5" fmla="*/ 123372 w 140463"/>
              <a:gd name="connsiteY5" fmla="*/ 105457 h 703420"/>
              <a:gd name="connsiteX6" fmla="*/ 123372 w 140463"/>
              <a:gd name="connsiteY6" fmla="*/ 3857 h 703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463" h="703420">
                <a:moveTo>
                  <a:pt x="123372" y="3857"/>
                </a:moveTo>
                <a:cubicBezTo>
                  <a:pt x="112789" y="27140"/>
                  <a:pt x="57050" y="128740"/>
                  <a:pt x="59872" y="245157"/>
                </a:cubicBezTo>
                <a:cubicBezTo>
                  <a:pt x="62694" y="361574"/>
                  <a:pt x="144538" y="681896"/>
                  <a:pt x="140305" y="702357"/>
                </a:cubicBezTo>
                <a:cubicBezTo>
                  <a:pt x="136072" y="722818"/>
                  <a:pt x="57050" y="442007"/>
                  <a:pt x="34472" y="367924"/>
                </a:cubicBezTo>
                <a:cubicBezTo>
                  <a:pt x="11894" y="293841"/>
                  <a:pt x="-9978" y="301602"/>
                  <a:pt x="4839" y="257857"/>
                </a:cubicBezTo>
                <a:cubicBezTo>
                  <a:pt x="19656" y="214112"/>
                  <a:pt x="101500" y="142146"/>
                  <a:pt x="123372" y="105457"/>
                </a:cubicBezTo>
                <a:cubicBezTo>
                  <a:pt x="145244" y="68768"/>
                  <a:pt x="133955" y="-19426"/>
                  <a:pt x="123372" y="3857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: 図形 862">
            <a:extLst>
              <a:ext uri="{FF2B5EF4-FFF2-40B4-BE49-F238E27FC236}">
                <a16:creationId xmlns:a16="http://schemas.microsoft.com/office/drawing/2014/main" id="{0F334AAF-0631-4E1F-9AD0-DAC7B250FCB6}"/>
              </a:ext>
            </a:extLst>
          </p:cNvPr>
          <p:cNvSpPr/>
          <p:nvPr/>
        </p:nvSpPr>
        <p:spPr>
          <a:xfrm>
            <a:off x="5470405" y="2444518"/>
            <a:ext cx="643063" cy="1484322"/>
          </a:xfrm>
          <a:custGeom>
            <a:avLst/>
            <a:gdLst>
              <a:gd name="connsiteX0" fmla="*/ 231895 w 643063"/>
              <a:gd name="connsiteY0" fmla="*/ 163215 h 1484322"/>
              <a:gd name="connsiteX1" fmla="*/ 507062 w 643063"/>
              <a:gd name="connsiteY1" fmla="*/ 819382 h 1484322"/>
              <a:gd name="connsiteX2" fmla="*/ 498595 w 643063"/>
              <a:gd name="connsiteY2" fmla="*/ 666982 h 1484322"/>
              <a:gd name="connsiteX3" fmla="*/ 642528 w 643063"/>
              <a:gd name="connsiteY3" fmla="*/ 1471315 h 1484322"/>
              <a:gd name="connsiteX4" fmla="*/ 540928 w 643063"/>
              <a:gd name="connsiteY4" fmla="*/ 1149582 h 1484322"/>
              <a:gd name="connsiteX5" fmla="*/ 375828 w 643063"/>
              <a:gd name="connsiteY5" fmla="*/ 950615 h 1484322"/>
              <a:gd name="connsiteX6" fmla="*/ 20228 w 643063"/>
              <a:gd name="connsiteY6" fmla="*/ 683915 h 1484322"/>
              <a:gd name="connsiteX7" fmla="*/ 54095 w 643063"/>
              <a:gd name="connsiteY7" fmla="*/ 396049 h 1484322"/>
              <a:gd name="connsiteX8" fmla="*/ 138762 w 643063"/>
              <a:gd name="connsiteY8" fmla="*/ 2349 h 1484322"/>
              <a:gd name="connsiteX9" fmla="*/ 210728 w 643063"/>
              <a:gd name="connsiteY9" fmla="*/ 590782 h 1484322"/>
              <a:gd name="connsiteX10" fmla="*/ 231895 w 643063"/>
              <a:gd name="connsiteY10" fmla="*/ 578082 h 1484322"/>
              <a:gd name="connsiteX11" fmla="*/ 231895 w 643063"/>
              <a:gd name="connsiteY11" fmla="*/ 163215 h 148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3063" h="1484322">
                <a:moveTo>
                  <a:pt x="231895" y="163215"/>
                </a:moveTo>
                <a:cubicBezTo>
                  <a:pt x="277756" y="203432"/>
                  <a:pt x="462612" y="735421"/>
                  <a:pt x="507062" y="819382"/>
                </a:cubicBezTo>
                <a:cubicBezTo>
                  <a:pt x="551512" y="903343"/>
                  <a:pt x="476017" y="558327"/>
                  <a:pt x="498595" y="666982"/>
                </a:cubicBezTo>
                <a:cubicBezTo>
                  <a:pt x="521173" y="775637"/>
                  <a:pt x="635473" y="1390882"/>
                  <a:pt x="642528" y="1471315"/>
                </a:cubicBezTo>
                <a:cubicBezTo>
                  <a:pt x="649583" y="1551748"/>
                  <a:pt x="585378" y="1236365"/>
                  <a:pt x="540928" y="1149582"/>
                </a:cubicBezTo>
                <a:cubicBezTo>
                  <a:pt x="496478" y="1062799"/>
                  <a:pt x="462611" y="1028226"/>
                  <a:pt x="375828" y="950615"/>
                </a:cubicBezTo>
                <a:cubicBezTo>
                  <a:pt x="289045" y="873004"/>
                  <a:pt x="73850" y="776343"/>
                  <a:pt x="20228" y="683915"/>
                </a:cubicBezTo>
                <a:cubicBezTo>
                  <a:pt x="-33394" y="591487"/>
                  <a:pt x="34339" y="509643"/>
                  <a:pt x="54095" y="396049"/>
                </a:cubicBezTo>
                <a:cubicBezTo>
                  <a:pt x="73851" y="282455"/>
                  <a:pt x="112657" y="-30106"/>
                  <a:pt x="138762" y="2349"/>
                </a:cubicBezTo>
                <a:cubicBezTo>
                  <a:pt x="164867" y="34804"/>
                  <a:pt x="195206" y="494827"/>
                  <a:pt x="210728" y="590782"/>
                </a:cubicBezTo>
                <a:cubicBezTo>
                  <a:pt x="226250" y="686737"/>
                  <a:pt x="231189" y="646521"/>
                  <a:pt x="231895" y="578082"/>
                </a:cubicBezTo>
                <a:cubicBezTo>
                  <a:pt x="232601" y="509643"/>
                  <a:pt x="186034" y="122998"/>
                  <a:pt x="231895" y="163215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: 図形 863">
            <a:extLst>
              <a:ext uri="{FF2B5EF4-FFF2-40B4-BE49-F238E27FC236}">
                <a16:creationId xmlns:a16="http://schemas.microsoft.com/office/drawing/2014/main" id="{0E40EA43-7000-4762-91B9-BD802189672E}"/>
              </a:ext>
            </a:extLst>
          </p:cNvPr>
          <p:cNvSpPr/>
          <p:nvPr/>
        </p:nvSpPr>
        <p:spPr>
          <a:xfrm>
            <a:off x="5626414" y="2763498"/>
            <a:ext cx="355503" cy="699369"/>
          </a:xfrm>
          <a:custGeom>
            <a:avLst/>
            <a:gdLst>
              <a:gd name="connsiteX0" fmla="*/ 92819 w 355503"/>
              <a:gd name="connsiteY0" fmla="*/ 13569 h 699369"/>
              <a:gd name="connsiteX1" fmla="*/ 105519 w 355503"/>
              <a:gd name="connsiteY1" fmla="*/ 64369 h 699369"/>
              <a:gd name="connsiteX2" fmla="*/ 300253 w 355503"/>
              <a:gd name="connsiteY2" fmla="*/ 483469 h 699369"/>
              <a:gd name="connsiteX3" fmla="*/ 71653 w 355503"/>
              <a:gd name="connsiteY3" fmla="*/ 267569 h 699369"/>
              <a:gd name="connsiteX4" fmla="*/ 355286 w 355503"/>
              <a:gd name="connsiteY4" fmla="*/ 699369 h 699369"/>
              <a:gd name="connsiteX5" fmla="*/ 16619 w 355503"/>
              <a:gd name="connsiteY5" fmla="*/ 267569 h 699369"/>
              <a:gd name="connsiteX6" fmla="*/ 58953 w 355503"/>
              <a:gd name="connsiteY6" fmla="*/ 187135 h 699369"/>
              <a:gd name="connsiteX7" fmla="*/ 118219 w 355503"/>
              <a:gd name="connsiteY7" fmla="*/ 187135 h 699369"/>
              <a:gd name="connsiteX8" fmla="*/ 92819 w 355503"/>
              <a:gd name="connsiteY8" fmla="*/ 13569 h 69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03" h="699369">
                <a:moveTo>
                  <a:pt x="92819" y="13569"/>
                </a:moveTo>
                <a:cubicBezTo>
                  <a:pt x="90702" y="-6892"/>
                  <a:pt x="70947" y="-13948"/>
                  <a:pt x="105519" y="64369"/>
                </a:cubicBezTo>
                <a:cubicBezTo>
                  <a:pt x="140091" y="142686"/>
                  <a:pt x="305897" y="449602"/>
                  <a:pt x="300253" y="483469"/>
                </a:cubicBezTo>
                <a:cubicBezTo>
                  <a:pt x="294609" y="517336"/>
                  <a:pt x="62481" y="231586"/>
                  <a:pt x="71653" y="267569"/>
                </a:cubicBezTo>
                <a:cubicBezTo>
                  <a:pt x="80825" y="303552"/>
                  <a:pt x="364458" y="699369"/>
                  <a:pt x="355286" y="699369"/>
                </a:cubicBezTo>
                <a:cubicBezTo>
                  <a:pt x="346114" y="699369"/>
                  <a:pt x="66008" y="352941"/>
                  <a:pt x="16619" y="267569"/>
                </a:cubicBezTo>
                <a:cubicBezTo>
                  <a:pt x="-32770" y="182197"/>
                  <a:pt x="42020" y="200541"/>
                  <a:pt x="58953" y="187135"/>
                </a:cubicBezTo>
                <a:cubicBezTo>
                  <a:pt x="75886" y="173729"/>
                  <a:pt x="113280" y="216768"/>
                  <a:pt x="118219" y="187135"/>
                </a:cubicBezTo>
                <a:cubicBezTo>
                  <a:pt x="123158" y="157502"/>
                  <a:pt x="94936" y="34030"/>
                  <a:pt x="92819" y="13569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: 図形 864">
            <a:extLst>
              <a:ext uri="{FF2B5EF4-FFF2-40B4-BE49-F238E27FC236}">
                <a16:creationId xmlns:a16="http://schemas.microsoft.com/office/drawing/2014/main" id="{8F5BAB07-AB2D-46E6-9AD3-08561D1C65C5}"/>
              </a:ext>
            </a:extLst>
          </p:cNvPr>
          <p:cNvSpPr/>
          <p:nvPr/>
        </p:nvSpPr>
        <p:spPr>
          <a:xfrm>
            <a:off x="6203621" y="2803124"/>
            <a:ext cx="286428" cy="1152438"/>
          </a:xfrm>
          <a:custGeom>
            <a:avLst/>
            <a:gdLst>
              <a:gd name="connsiteX0" fmla="*/ 286079 w 286428"/>
              <a:gd name="connsiteY0" fmla="*/ 24743 h 1152438"/>
              <a:gd name="connsiteX1" fmla="*/ 171779 w 286428"/>
              <a:gd name="connsiteY1" fmla="*/ 553909 h 1152438"/>
              <a:gd name="connsiteX2" fmla="*/ 49012 w 286428"/>
              <a:gd name="connsiteY2" fmla="*/ 951843 h 1152438"/>
              <a:gd name="connsiteX3" fmla="*/ 6679 w 286428"/>
              <a:gd name="connsiteY3" fmla="*/ 1150809 h 1152438"/>
              <a:gd name="connsiteX4" fmla="*/ 6679 w 286428"/>
              <a:gd name="connsiteY4" fmla="*/ 1028043 h 1152438"/>
              <a:gd name="connsiteX5" fmla="*/ 70179 w 286428"/>
              <a:gd name="connsiteY5" fmla="*/ 719009 h 1152438"/>
              <a:gd name="connsiteX6" fmla="*/ 129446 w 286428"/>
              <a:gd name="connsiteY6" fmla="*/ 575076 h 1152438"/>
              <a:gd name="connsiteX7" fmla="*/ 180246 w 286428"/>
              <a:gd name="connsiteY7" fmla="*/ 503109 h 1152438"/>
              <a:gd name="connsiteX8" fmla="*/ 205646 w 286428"/>
              <a:gd name="connsiteY8" fmla="*/ 130576 h 1152438"/>
              <a:gd name="connsiteX9" fmla="*/ 286079 w 286428"/>
              <a:gd name="connsiteY9" fmla="*/ 24743 h 11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428" h="1152438">
                <a:moveTo>
                  <a:pt x="286079" y="24743"/>
                </a:moveTo>
                <a:cubicBezTo>
                  <a:pt x="280434" y="95299"/>
                  <a:pt x="211290" y="399392"/>
                  <a:pt x="171779" y="553909"/>
                </a:cubicBezTo>
                <a:cubicBezTo>
                  <a:pt x="132268" y="708426"/>
                  <a:pt x="76529" y="852360"/>
                  <a:pt x="49012" y="951843"/>
                </a:cubicBezTo>
                <a:cubicBezTo>
                  <a:pt x="21495" y="1051326"/>
                  <a:pt x="13734" y="1138109"/>
                  <a:pt x="6679" y="1150809"/>
                </a:cubicBezTo>
                <a:cubicBezTo>
                  <a:pt x="-376" y="1163509"/>
                  <a:pt x="-3904" y="1100010"/>
                  <a:pt x="6679" y="1028043"/>
                </a:cubicBezTo>
                <a:cubicBezTo>
                  <a:pt x="17262" y="956076"/>
                  <a:pt x="49718" y="794503"/>
                  <a:pt x="70179" y="719009"/>
                </a:cubicBezTo>
                <a:cubicBezTo>
                  <a:pt x="90640" y="643515"/>
                  <a:pt x="111101" y="611059"/>
                  <a:pt x="129446" y="575076"/>
                </a:cubicBezTo>
                <a:cubicBezTo>
                  <a:pt x="147791" y="539093"/>
                  <a:pt x="167546" y="577192"/>
                  <a:pt x="180246" y="503109"/>
                </a:cubicBezTo>
                <a:cubicBezTo>
                  <a:pt x="192946" y="429026"/>
                  <a:pt x="183774" y="212420"/>
                  <a:pt x="205646" y="130576"/>
                </a:cubicBezTo>
                <a:cubicBezTo>
                  <a:pt x="227518" y="48732"/>
                  <a:pt x="291724" y="-45813"/>
                  <a:pt x="286079" y="24743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: 図形 865">
            <a:extLst>
              <a:ext uri="{FF2B5EF4-FFF2-40B4-BE49-F238E27FC236}">
                <a16:creationId xmlns:a16="http://schemas.microsoft.com/office/drawing/2014/main" id="{E5204AF9-1570-49E2-A93C-FB7542170DB9}"/>
              </a:ext>
            </a:extLst>
          </p:cNvPr>
          <p:cNvSpPr/>
          <p:nvPr/>
        </p:nvSpPr>
        <p:spPr>
          <a:xfrm>
            <a:off x="6163157" y="3072901"/>
            <a:ext cx="162883" cy="936840"/>
          </a:xfrm>
          <a:custGeom>
            <a:avLst/>
            <a:gdLst>
              <a:gd name="connsiteX0" fmla="*/ 152976 w 162883"/>
              <a:gd name="connsiteY0" fmla="*/ 499 h 936840"/>
              <a:gd name="connsiteX1" fmla="*/ 72543 w 162883"/>
              <a:gd name="connsiteY1" fmla="*/ 250266 h 936840"/>
              <a:gd name="connsiteX2" fmla="*/ 119110 w 162883"/>
              <a:gd name="connsiteY2" fmla="*/ 461932 h 936840"/>
              <a:gd name="connsiteX3" fmla="*/ 161443 w 162883"/>
              <a:gd name="connsiteY3" fmla="*/ 466166 h 936840"/>
              <a:gd name="connsiteX4" fmla="*/ 144510 w 162883"/>
              <a:gd name="connsiteY4" fmla="*/ 474632 h 936840"/>
              <a:gd name="connsiteX5" fmla="*/ 64076 w 162883"/>
              <a:gd name="connsiteY5" fmla="*/ 936066 h 936840"/>
              <a:gd name="connsiteX6" fmla="*/ 42910 w 162883"/>
              <a:gd name="connsiteY6" fmla="*/ 580466 h 936840"/>
              <a:gd name="connsiteX7" fmla="*/ 576 w 162883"/>
              <a:gd name="connsiteY7" fmla="*/ 428066 h 936840"/>
              <a:gd name="connsiteX8" fmla="*/ 76776 w 162883"/>
              <a:gd name="connsiteY8" fmla="*/ 504266 h 936840"/>
              <a:gd name="connsiteX9" fmla="*/ 17510 w 162883"/>
              <a:gd name="connsiteY9" fmla="*/ 195232 h 936840"/>
              <a:gd name="connsiteX10" fmla="*/ 152976 w 162883"/>
              <a:gd name="connsiteY10" fmla="*/ 499 h 93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883" h="936840">
                <a:moveTo>
                  <a:pt x="152976" y="499"/>
                </a:moveTo>
                <a:cubicBezTo>
                  <a:pt x="162148" y="9671"/>
                  <a:pt x="78187" y="173361"/>
                  <a:pt x="72543" y="250266"/>
                </a:cubicBezTo>
                <a:cubicBezTo>
                  <a:pt x="66899" y="327171"/>
                  <a:pt x="104293" y="425949"/>
                  <a:pt x="119110" y="461932"/>
                </a:cubicBezTo>
                <a:cubicBezTo>
                  <a:pt x="133927" y="497915"/>
                  <a:pt x="157210" y="464049"/>
                  <a:pt x="161443" y="466166"/>
                </a:cubicBezTo>
                <a:cubicBezTo>
                  <a:pt x="165676" y="468283"/>
                  <a:pt x="160738" y="396315"/>
                  <a:pt x="144510" y="474632"/>
                </a:cubicBezTo>
                <a:cubicBezTo>
                  <a:pt x="128282" y="552949"/>
                  <a:pt x="81009" y="918427"/>
                  <a:pt x="64076" y="936066"/>
                </a:cubicBezTo>
                <a:cubicBezTo>
                  <a:pt x="47143" y="953705"/>
                  <a:pt x="53493" y="665133"/>
                  <a:pt x="42910" y="580466"/>
                </a:cubicBezTo>
                <a:cubicBezTo>
                  <a:pt x="32327" y="495799"/>
                  <a:pt x="-5068" y="440766"/>
                  <a:pt x="576" y="428066"/>
                </a:cubicBezTo>
                <a:cubicBezTo>
                  <a:pt x="6220" y="415366"/>
                  <a:pt x="73954" y="543072"/>
                  <a:pt x="76776" y="504266"/>
                </a:cubicBezTo>
                <a:cubicBezTo>
                  <a:pt x="79598" y="465460"/>
                  <a:pt x="2693" y="279899"/>
                  <a:pt x="17510" y="195232"/>
                </a:cubicBezTo>
                <a:cubicBezTo>
                  <a:pt x="32327" y="110565"/>
                  <a:pt x="143804" y="-8673"/>
                  <a:pt x="152976" y="499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: 図形 866">
            <a:extLst>
              <a:ext uri="{FF2B5EF4-FFF2-40B4-BE49-F238E27FC236}">
                <a16:creationId xmlns:a16="http://schemas.microsoft.com/office/drawing/2014/main" id="{407EB547-FC43-4CE8-AF78-FF70607C2534}"/>
              </a:ext>
            </a:extLst>
          </p:cNvPr>
          <p:cNvSpPr/>
          <p:nvPr/>
        </p:nvSpPr>
        <p:spPr>
          <a:xfrm>
            <a:off x="5939367" y="3103258"/>
            <a:ext cx="356567" cy="646549"/>
          </a:xfrm>
          <a:custGeom>
            <a:avLst/>
            <a:gdLst>
              <a:gd name="connsiteX0" fmla="*/ 300566 w 356567"/>
              <a:gd name="connsiteY0" fmla="*/ 4009 h 646549"/>
              <a:gd name="connsiteX1" fmla="*/ 266700 w 356567"/>
              <a:gd name="connsiteY1" fmla="*/ 300342 h 646549"/>
              <a:gd name="connsiteX2" fmla="*/ 355600 w 356567"/>
              <a:gd name="connsiteY2" fmla="*/ 643242 h 646549"/>
              <a:gd name="connsiteX3" fmla="*/ 309033 w 356567"/>
              <a:gd name="connsiteY3" fmla="*/ 465442 h 646549"/>
              <a:gd name="connsiteX4" fmla="*/ 232833 w 356567"/>
              <a:gd name="connsiteY4" fmla="*/ 321509 h 646549"/>
              <a:gd name="connsiteX5" fmla="*/ 0 w 356567"/>
              <a:gd name="connsiteY5" fmla="*/ 143709 h 646549"/>
              <a:gd name="connsiteX6" fmla="*/ 232833 w 356567"/>
              <a:gd name="connsiteY6" fmla="*/ 131009 h 646549"/>
              <a:gd name="connsiteX7" fmla="*/ 300566 w 356567"/>
              <a:gd name="connsiteY7" fmla="*/ 4009 h 64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567" h="646549">
                <a:moveTo>
                  <a:pt x="300566" y="4009"/>
                </a:moveTo>
                <a:cubicBezTo>
                  <a:pt x="306211" y="32231"/>
                  <a:pt x="257528" y="193803"/>
                  <a:pt x="266700" y="300342"/>
                </a:cubicBezTo>
                <a:cubicBezTo>
                  <a:pt x="275872" y="406881"/>
                  <a:pt x="348545" y="615725"/>
                  <a:pt x="355600" y="643242"/>
                </a:cubicBezTo>
                <a:cubicBezTo>
                  <a:pt x="362655" y="670759"/>
                  <a:pt x="329494" y="519064"/>
                  <a:pt x="309033" y="465442"/>
                </a:cubicBezTo>
                <a:cubicBezTo>
                  <a:pt x="288572" y="411820"/>
                  <a:pt x="284338" y="375131"/>
                  <a:pt x="232833" y="321509"/>
                </a:cubicBezTo>
                <a:cubicBezTo>
                  <a:pt x="181328" y="267887"/>
                  <a:pt x="0" y="175459"/>
                  <a:pt x="0" y="143709"/>
                </a:cubicBezTo>
                <a:cubicBezTo>
                  <a:pt x="0" y="111959"/>
                  <a:pt x="181328" y="157115"/>
                  <a:pt x="232833" y="131009"/>
                </a:cubicBezTo>
                <a:cubicBezTo>
                  <a:pt x="284338" y="104903"/>
                  <a:pt x="294921" y="-24213"/>
                  <a:pt x="300566" y="4009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: 図形 867">
            <a:extLst>
              <a:ext uri="{FF2B5EF4-FFF2-40B4-BE49-F238E27FC236}">
                <a16:creationId xmlns:a16="http://schemas.microsoft.com/office/drawing/2014/main" id="{6B1C1EC8-66C2-4061-9365-3216B10EE49A}"/>
              </a:ext>
            </a:extLst>
          </p:cNvPr>
          <p:cNvSpPr/>
          <p:nvPr/>
        </p:nvSpPr>
        <p:spPr>
          <a:xfrm>
            <a:off x="6115777" y="3272366"/>
            <a:ext cx="158125" cy="513236"/>
          </a:xfrm>
          <a:custGeom>
            <a:avLst/>
            <a:gdLst>
              <a:gd name="connsiteX0" fmla="*/ 1390 w 158125"/>
              <a:gd name="connsiteY0" fmla="*/ 1 h 513236"/>
              <a:gd name="connsiteX1" fmla="*/ 145323 w 158125"/>
              <a:gd name="connsiteY1" fmla="*/ 287867 h 513236"/>
              <a:gd name="connsiteX2" fmla="*/ 145323 w 158125"/>
              <a:gd name="connsiteY2" fmla="*/ 508001 h 513236"/>
              <a:gd name="connsiteX3" fmla="*/ 94523 w 158125"/>
              <a:gd name="connsiteY3" fmla="*/ 431801 h 513236"/>
              <a:gd name="connsiteX4" fmla="*/ 73356 w 158125"/>
              <a:gd name="connsiteY4" fmla="*/ 292101 h 513236"/>
              <a:gd name="connsiteX5" fmla="*/ 1390 w 158125"/>
              <a:gd name="connsiteY5" fmla="*/ 1 h 51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125" h="513236">
                <a:moveTo>
                  <a:pt x="1390" y="1"/>
                </a:moveTo>
                <a:cubicBezTo>
                  <a:pt x="13384" y="-705"/>
                  <a:pt x="121334" y="203200"/>
                  <a:pt x="145323" y="287867"/>
                </a:cubicBezTo>
                <a:cubicBezTo>
                  <a:pt x="169312" y="372534"/>
                  <a:pt x="153790" y="484012"/>
                  <a:pt x="145323" y="508001"/>
                </a:cubicBezTo>
                <a:cubicBezTo>
                  <a:pt x="136856" y="531990"/>
                  <a:pt x="106517" y="467784"/>
                  <a:pt x="94523" y="431801"/>
                </a:cubicBezTo>
                <a:cubicBezTo>
                  <a:pt x="82529" y="395818"/>
                  <a:pt x="88173" y="357718"/>
                  <a:pt x="73356" y="292101"/>
                </a:cubicBezTo>
                <a:cubicBezTo>
                  <a:pt x="58539" y="226484"/>
                  <a:pt x="-10604" y="707"/>
                  <a:pt x="1390" y="1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: 図形 868">
            <a:extLst>
              <a:ext uri="{FF2B5EF4-FFF2-40B4-BE49-F238E27FC236}">
                <a16:creationId xmlns:a16="http://schemas.microsoft.com/office/drawing/2014/main" id="{67D58F75-DCE7-4129-A078-3B9DB0A77FDC}"/>
              </a:ext>
            </a:extLst>
          </p:cNvPr>
          <p:cNvSpPr/>
          <p:nvPr/>
        </p:nvSpPr>
        <p:spPr>
          <a:xfrm>
            <a:off x="6848032" y="2944842"/>
            <a:ext cx="892351" cy="793216"/>
          </a:xfrm>
          <a:custGeom>
            <a:avLst/>
            <a:gdLst>
              <a:gd name="connsiteX0" fmla="*/ 65001 w 892351"/>
              <a:gd name="connsiteY0" fmla="*/ 670425 h 793216"/>
              <a:gd name="connsiteX1" fmla="*/ 259735 w 892351"/>
              <a:gd name="connsiteY1" fmla="*/ 166658 h 793216"/>
              <a:gd name="connsiteX2" fmla="*/ 513735 w 892351"/>
              <a:gd name="connsiteY2" fmla="*/ 26958 h 793216"/>
              <a:gd name="connsiteX3" fmla="*/ 632268 w 892351"/>
              <a:gd name="connsiteY3" fmla="*/ 81991 h 793216"/>
              <a:gd name="connsiteX4" fmla="*/ 551835 w 892351"/>
              <a:gd name="connsiteY4" fmla="*/ 5791 h 793216"/>
              <a:gd name="connsiteX5" fmla="*/ 666135 w 892351"/>
              <a:gd name="connsiteY5" fmla="*/ 268258 h 793216"/>
              <a:gd name="connsiteX6" fmla="*/ 695768 w 892351"/>
              <a:gd name="connsiteY6" fmla="*/ 420658 h 793216"/>
              <a:gd name="connsiteX7" fmla="*/ 716935 w 892351"/>
              <a:gd name="connsiteY7" fmla="*/ 454525 h 793216"/>
              <a:gd name="connsiteX8" fmla="*/ 890501 w 892351"/>
              <a:gd name="connsiteY8" fmla="*/ 632325 h 793216"/>
              <a:gd name="connsiteX9" fmla="*/ 780435 w 892351"/>
              <a:gd name="connsiteY9" fmla="*/ 619625 h 793216"/>
              <a:gd name="connsiteX10" fmla="*/ 374035 w 892351"/>
              <a:gd name="connsiteY10" fmla="*/ 776258 h 793216"/>
              <a:gd name="connsiteX11" fmla="*/ 509501 w 892351"/>
              <a:gd name="connsiteY11" fmla="*/ 788958 h 793216"/>
              <a:gd name="connsiteX12" fmla="*/ 5735 w 892351"/>
              <a:gd name="connsiteY12" fmla="*/ 776258 h 793216"/>
              <a:gd name="connsiteX13" fmla="*/ 238568 w 892351"/>
              <a:gd name="connsiteY13" fmla="*/ 657725 h 793216"/>
              <a:gd name="connsiteX14" fmla="*/ 263968 w 892351"/>
              <a:gd name="connsiteY14" fmla="*/ 230158 h 793216"/>
              <a:gd name="connsiteX15" fmla="*/ 65001 w 892351"/>
              <a:gd name="connsiteY15" fmla="*/ 670425 h 793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2351" h="793216">
                <a:moveTo>
                  <a:pt x="65001" y="670425"/>
                </a:moveTo>
                <a:cubicBezTo>
                  <a:pt x="64296" y="659842"/>
                  <a:pt x="184946" y="273903"/>
                  <a:pt x="259735" y="166658"/>
                </a:cubicBezTo>
                <a:cubicBezTo>
                  <a:pt x="334524" y="59413"/>
                  <a:pt x="451646" y="41069"/>
                  <a:pt x="513735" y="26958"/>
                </a:cubicBezTo>
                <a:cubicBezTo>
                  <a:pt x="575824" y="12847"/>
                  <a:pt x="625918" y="85519"/>
                  <a:pt x="632268" y="81991"/>
                </a:cubicBezTo>
                <a:cubicBezTo>
                  <a:pt x="638618" y="78463"/>
                  <a:pt x="546191" y="-25254"/>
                  <a:pt x="551835" y="5791"/>
                </a:cubicBezTo>
                <a:cubicBezTo>
                  <a:pt x="557480" y="36835"/>
                  <a:pt x="642146" y="199114"/>
                  <a:pt x="666135" y="268258"/>
                </a:cubicBezTo>
                <a:cubicBezTo>
                  <a:pt x="690124" y="337402"/>
                  <a:pt x="687301" y="389614"/>
                  <a:pt x="695768" y="420658"/>
                </a:cubicBezTo>
                <a:cubicBezTo>
                  <a:pt x="704235" y="451702"/>
                  <a:pt x="684480" y="419247"/>
                  <a:pt x="716935" y="454525"/>
                </a:cubicBezTo>
                <a:cubicBezTo>
                  <a:pt x="749390" y="489803"/>
                  <a:pt x="879918" y="604808"/>
                  <a:pt x="890501" y="632325"/>
                </a:cubicBezTo>
                <a:cubicBezTo>
                  <a:pt x="901084" y="659842"/>
                  <a:pt x="866513" y="595636"/>
                  <a:pt x="780435" y="619625"/>
                </a:cubicBezTo>
                <a:cubicBezTo>
                  <a:pt x="694357" y="643614"/>
                  <a:pt x="419191" y="748036"/>
                  <a:pt x="374035" y="776258"/>
                </a:cubicBezTo>
                <a:cubicBezTo>
                  <a:pt x="328879" y="804480"/>
                  <a:pt x="570884" y="788958"/>
                  <a:pt x="509501" y="788958"/>
                </a:cubicBezTo>
                <a:cubicBezTo>
                  <a:pt x="448118" y="788958"/>
                  <a:pt x="50890" y="798130"/>
                  <a:pt x="5735" y="776258"/>
                </a:cubicBezTo>
                <a:cubicBezTo>
                  <a:pt x="-39420" y="754386"/>
                  <a:pt x="195529" y="748742"/>
                  <a:pt x="238568" y="657725"/>
                </a:cubicBezTo>
                <a:cubicBezTo>
                  <a:pt x="281607" y="566708"/>
                  <a:pt x="290074" y="220280"/>
                  <a:pt x="263968" y="230158"/>
                </a:cubicBezTo>
                <a:cubicBezTo>
                  <a:pt x="237863" y="240036"/>
                  <a:pt x="65706" y="681008"/>
                  <a:pt x="65001" y="670425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: 図形 869">
            <a:extLst>
              <a:ext uri="{FF2B5EF4-FFF2-40B4-BE49-F238E27FC236}">
                <a16:creationId xmlns:a16="http://schemas.microsoft.com/office/drawing/2014/main" id="{230A4015-E8FD-4C4E-8946-B29FD0FFC0EF}"/>
              </a:ext>
            </a:extLst>
          </p:cNvPr>
          <p:cNvSpPr/>
          <p:nvPr/>
        </p:nvSpPr>
        <p:spPr>
          <a:xfrm>
            <a:off x="6872871" y="3046144"/>
            <a:ext cx="600230" cy="738174"/>
          </a:xfrm>
          <a:custGeom>
            <a:avLst/>
            <a:gdLst>
              <a:gd name="connsiteX0" fmla="*/ 2062 w 600230"/>
              <a:gd name="connsiteY0" fmla="*/ 729989 h 738174"/>
              <a:gd name="connsiteX1" fmla="*/ 116362 w 600230"/>
              <a:gd name="connsiteY1" fmla="*/ 357456 h 738174"/>
              <a:gd name="connsiteX2" fmla="*/ 239129 w 600230"/>
              <a:gd name="connsiteY2" fmla="*/ 44189 h 738174"/>
              <a:gd name="connsiteX3" fmla="*/ 319562 w 600230"/>
              <a:gd name="connsiteY3" fmla="*/ 31489 h 738174"/>
              <a:gd name="connsiteX4" fmla="*/ 459262 w 600230"/>
              <a:gd name="connsiteY4" fmla="*/ 319356 h 738174"/>
              <a:gd name="connsiteX5" fmla="*/ 598962 w 600230"/>
              <a:gd name="connsiteY5" fmla="*/ 425189 h 738174"/>
              <a:gd name="connsiteX6" fmla="*/ 374596 w 600230"/>
              <a:gd name="connsiteY6" fmla="*/ 442123 h 738174"/>
              <a:gd name="connsiteX7" fmla="*/ 353429 w 600230"/>
              <a:gd name="connsiteY7" fmla="*/ 624156 h 738174"/>
              <a:gd name="connsiteX8" fmla="*/ 264529 w 600230"/>
              <a:gd name="connsiteY8" fmla="*/ 590289 h 738174"/>
              <a:gd name="connsiteX9" fmla="*/ 311096 w 600230"/>
              <a:gd name="connsiteY9" fmla="*/ 306656 h 738174"/>
              <a:gd name="connsiteX10" fmla="*/ 217962 w 600230"/>
              <a:gd name="connsiteY10" fmla="*/ 590289 h 738174"/>
              <a:gd name="connsiteX11" fmla="*/ 2062 w 600230"/>
              <a:gd name="connsiteY11" fmla="*/ 729989 h 73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0230" h="738174">
                <a:moveTo>
                  <a:pt x="2062" y="729989"/>
                </a:moveTo>
                <a:cubicBezTo>
                  <a:pt x="-14871" y="691184"/>
                  <a:pt x="76851" y="471756"/>
                  <a:pt x="116362" y="357456"/>
                </a:cubicBezTo>
                <a:cubicBezTo>
                  <a:pt x="155873" y="243156"/>
                  <a:pt x="205262" y="98517"/>
                  <a:pt x="239129" y="44189"/>
                </a:cubicBezTo>
                <a:cubicBezTo>
                  <a:pt x="272996" y="-10139"/>
                  <a:pt x="282873" y="-14372"/>
                  <a:pt x="319562" y="31489"/>
                </a:cubicBezTo>
                <a:cubicBezTo>
                  <a:pt x="356251" y="77350"/>
                  <a:pt x="412695" y="253739"/>
                  <a:pt x="459262" y="319356"/>
                </a:cubicBezTo>
                <a:cubicBezTo>
                  <a:pt x="505829" y="384973"/>
                  <a:pt x="613073" y="404728"/>
                  <a:pt x="598962" y="425189"/>
                </a:cubicBezTo>
                <a:cubicBezTo>
                  <a:pt x="584851" y="445650"/>
                  <a:pt x="415518" y="408962"/>
                  <a:pt x="374596" y="442123"/>
                </a:cubicBezTo>
                <a:cubicBezTo>
                  <a:pt x="333674" y="475284"/>
                  <a:pt x="371773" y="599462"/>
                  <a:pt x="353429" y="624156"/>
                </a:cubicBezTo>
                <a:cubicBezTo>
                  <a:pt x="335085" y="648850"/>
                  <a:pt x="271584" y="643206"/>
                  <a:pt x="264529" y="590289"/>
                </a:cubicBezTo>
                <a:cubicBezTo>
                  <a:pt x="257474" y="537372"/>
                  <a:pt x="318857" y="306656"/>
                  <a:pt x="311096" y="306656"/>
                </a:cubicBezTo>
                <a:cubicBezTo>
                  <a:pt x="303335" y="306656"/>
                  <a:pt x="270173" y="519734"/>
                  <a:pt x="217962" y="590289"/>
                </a:cubicBezTo>
                <a:cubicBezTo>
                  <a:pt x="165751" y="660844"/>
                  <a:pt x="18995" y="768794"/>
                  <a:pt x="2062" y="729989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: 図形 870">
            <a:extLst>
              <a:ext uri="{FF2B5EF4-FFF2-40B4-BE49-F238E27FC236}">
                <a16:creationId xmlns:a16="http://schemas.microsoft.com/office/drawing/2014/main" id="{2F763859-6787-432A-B1E0-881819956D41}"/>
              </a:ext>
            </a:extLst>
          </p:cNvPr>
          <p:cNvSpPr/>
          <p:nvPr/>
        </p:nvSpPr>
        <p:spPr>
          <a:xfrm>
            <a:off x="6766816" y="3008682"/>
            <a:ext cx="1103199" cy="1239021"/>
          </a:xfrm>
          <a:custGeom>
            <a:avLst/>
            <a:gdLst>
              <a:gd name="connsiteX0" fmla="*/ 730417 w 1103199"/>
              <a:gd name="connsiteY0" fmla="*/ 35085 h 1239021"/>
              <a:gd name="connsiteX1" fmla="*/ 760051 w 1103199"/>
              <a:gd name="connsiteY1" fmla="*/ 115518 h 1239021"/>
              <a:gd name="connsiteX2" fmla="*/ 832017 w 1103199"/>
              <a:gd name="connsiteY2" fmla="*/ 407618 h 1239021"/>
              <a:gd name="connsiteX3" fmla="*/ 954784 w 1103199"/>
              <a:gd name="connsiteY3" fmla="*/ 665851 h 1239021"/>
              <a:gd name="connsiteX4" fmla="*/ 1102951 w 1103199"/>
              <a:gd name="connsiteY4" fmla="*/ 1055318 h 1239021"/>
              <a:gd name="connsiteX5" fmla="*/ 984417 w 1103199"/>
              <a:gd name="connsiteY5" fmla="*/ 1152685 h 1239021"/>
              <a:gd name="connsiteX6" fmla="*/ 781217 w 1103199"/>
              <a:gd name="connsiteY6" fmla="*/ 1186551 h 1239021"/>
              <a:gd name="connsiteX7" fmla="*/ 235117 w 1103199"/>
              <a:gd name="connsiteY7" fmla="*/ 1237351 h 1239021"/>
              <a:gd name="connsiteX8" fmla="*/ 10751 w 1103199"/>
              <a:gd name="connsiteY8" fmla="*/ 1224651 h 1239021"/>
              <a:gd name="connsiteX9" fmla="*/ 548384 w 1103199"/>
              <a:gd name="connsiteY9" fmla="*/ 1203485 h 1239021"/>
              <a:gd name="connsiteX10" fmla="*/ 247817 w 1103199"/>
              <a:gd name="connsiteY10" fmla="*/ 1203485 h 1239021"/>
              <a:gd name="connsiteX11" fmla="*/ 578017 w 1103199"/>
              <a:gd name="connsiteY11" fmla="*/ 1169618 h 1239021"/>
              <a:gd name="connsiteX12" fmla="*/ 891284 w 1103199"/>
              <a:gd name="connsiteY12" fmla="*/ 1012985 h 1239021"/>
              <a:gd name="connsiteX13" fmla="*/ 823551 w 1103199"/>
              <a:gd name="connsiteY13" fmla="*/ 665851 h 1239021"/>
              <a:gd name="connsiteX14" fmla="*/ 730417 w 1103199"/>
              <a:gd name="connsiteY14" fmla="*/ 35085 h 1239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3199" h="1239021">
                <a:moveTo>
                  <a:pt x="730417" y="35085"/>
                </a:moveTo>
                <a:cubicBezTo>
                  <a:pt x="719834" y="-56637"/>
                  <a:pt x="743118" y="53429"/>
                  <a:pt x="760051" y="115518"/>
                </a:cubicBezTo>
                <a:cubicBezTo>
                  <a:pt x="776984" y="177607"/>
                  <a:pt x="799561" y="315896"/>
                  <a:pt x="832017" y="407618"/>
                </a:cubicBezTo>
                <a:cubicBezTo>
                  <a:pt x="864473" y="499340"/>
                  <a:pt x="909628" y="557901"/>
                  <a:pt x="954784" y="665851"/>
                </a:cubicBezTo>
                <a:cubicBezTo>
                  <a:pt x="999940" y="773801"/>
                  <a:pt x="1098012" y="974179"/>
                  <a:pt x="1102951" y="1055318"/>
                </a:cubicBezTo>
                <a:cubicBezTo>
                  <a:pt x="1107890" y="1136457"/>
                  <a:pt x="1038039" y="1130813"/>
                  <a:pt x="984417" y="1152685"/>
                </a:cubicBezTo>
                <a:cubicBezTo>
                  <a:pt x="930795" y="1174557"/>
                  <a:pt x="906100" y="1172440"/>
                  <a:pt x="781217" y="1186551"/>
                </a:cubicBezTo>
                <a:cubicBezTo>
                  <a:pt x="656334" y="1200662"/>
                  <a:pt x="363528" y="1231001"/>
                  <a:pt x="235117" y="1237351"/>
                </a:cubicBezTo>
                <a:cubicBezTo>
                  <a:pt x="106706" y="1243701"/>
                  <a:pt x="-41460" y="1230295"/>
                  <a:pt x="10751" y="1224651"/>
                </a:cubicBezTo>
                <a:cubicBezTo>
                  <a:pt x="62962" y="1219007"/>
                  <a:pt x="508873" y="1207013"/>
                  <a:pt x="548384" y="1203485"/>
                </a:cubicBezTo>
                <a:cubicBezTo>
                  <a:pt x="587895" y="1199957"/>
                  <a:pt x="242878" y="1209129"/>
                  <a:pt x="247817" y="1203485"/>
                </a:cubicBezTo>
                <a:cubicBezTo>
                  <a:pt x="252756" y="1197841"/>
                  <a:pt x="470773" y="1201368"/>
                  <a:pt x="578017" y="1169618"/>
                </a:cubicBezTo>
                <a:cubicBezTo>
                  <a:pt x="685261" y="1137868"/>
                  <a:pt x="850362" y="1096946"/>
                  <a:pt x="891284" y="1012985"/>
                </a:cubicBezTo>
                <a:cubicBezTo>
                  <a:pt x="932206" y="929024"/>
                  <a:pt x="853184" y="825307"/>
                  <a:pt x="823551" y="665851"/>
                </a:cubicBezTo>
                <a:cubicBezTo>
                  <a:pt x="793918" y="506395"/>
                  <a:pt x="741000" y="126807"/>
                  <a:pt x="730417" y="35085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: 図形 871">
            <a:extLst>
              <a:ext uri="{FF2B5EF4-FFF2-40B4-BE49-F238E27FC236}">
                <a16:creationId xmlns:a16="http://schemas.microsoft.com/office/drawing/2014/main" id="{18848423-9C35-4AEF-B74A-0C33926C289D}"/>
              </a:ext>
            </a:extLst>
          </p:cNvPr>
          <p:cNvSpPr/>
          <p:nvPr/>
        </p:nvSpPr>
        <p:spPr>
          <a:xfrm>
            <a:off x="6327909" y="3447766"/>
            <a:ext cx="1386219" cy="675729"/>
          </a:xfrm>
          <a:custGeom>
            <a:avLst/>
            <a:gdLst>
              <a:gd name="connsiteX0" fmla="*/ 55958 w 1386219"/>
              <a:gd name="connsiteY0" fmla="*/ 408801 h 675729"/>
              <a:gd name="connsiteX1" fmla="*/ 119458 w 1386219"/>
              <a:gd name="connsiteY1" fmla="*/ 408801 h 675729"/>
              <a:gd name="connsiteX2" fmla="*/ 665558 w 1386219"/>
              <a:gd name="connsiteY2" fmla="*/ 391867 h 675729"/>
              <a:gd name="connsiteX3" fmla="*/ 364991 w 1386219"/>
              <a:gd name="connsiteY3" fmla="*/ 341067 h 675729"/>
              <a:gd name="connsiteX4" fmla="*/ 364991 w 1386219"/>
              <a:gd name="connsiteY4" fmla="*/ 319901 h 675729"/>
              <a:gd name="connsiteX5" fmla="*/ 563958 w 1386219"/>
              <a:gd name="connsiteY5" fmla="*/ 286034 h 675729"/>
              <a:gd name="connsiteX6" fmla="*/ 936491 w 1386219"/>
              <a:gd name="connsiteY6" fmla="*/ 269101 h 675729"/>
              <a:gd name="connsiteX7" fmla="*/ 1012691 w 1386219"/>
              <a:gd name="connsiteY7" fmla="*/ 65901 h 675729"/>
              <a:gd name="connsiteX8" fmla="*/ 1122758 w 1386219"/>
              <a:gd name="connsiteY8" fmla="*/ 10867 h 675729"/>
              <a:gd name="connsiteX9" fmla="*/ 1253991 w 1386219"/>
              <a:gd name="connsiteY9" fmla="*/ 256401 h 675729"/>
              <a:gd name="connsiteX10" fmla="*/ 1385224 w 1386219"/>
              <a:gd name="connsiteY10" fmla="*/ 675501 h 675729"/>
              <a:gd name="connsiteX11" fmla="*/ 1182024 w 1386219"/>
              <a:gd name="connsiteY11" fmla="*/ 315667 h 675729"/>
              <a:gd name="connsiteX12" fmla="*/ 894158 w 1386219"/>
              <a:gd name="connsiteY12" fmla="*/ 341067 h 675729"/>
              <a:gd name="connsiteX13" fmla="*/ 1055024 w 1386219"/>
              <a:gd name="connsiteY13" fmla="*/ 358001 h 675729"/>
              <a:gd name="connsiteX14" fmla="*/ 55958 w 1386219"/>
              <a:gd name="connsiteY14" fmla="*/ 408801 h 6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86219" h="675729">
                <a:moveTo>
                  <a:pt x="55958" y="408801"/>
                </a:moveTo>
                <a:cubicBezTo>
                  <a:pt x="-99970" y="417268"/>
                  <a:pt x="119458" y="408801"/>
                  <a:pt x="119458" y="408801"/>
                </a:cubicBezTo>
                <a:cubicBezTo>
                  <a:pt x="221058" y="405979"/>
                  <a:pt x="624636" y="403156"/>
                  <a:pt x="665558" y="391867"/>
                </a:cubicBezTo>
                <a:cubicBezTo>
                  <a:pt x="706480" y="380578"/>
                  <a:pt x="415085" y="353061"/>
                  <a:pt x="364991" y="341067"/>
                </a:cubicBezTo>
                <a:cubicBezTo>
                  <a:pt x="314897" y="329073"/>
                  <a:pt x="331830" y="329073"/>
                  <a:pt x="364991" y="319901"/>
                </a:cubicBezTo>
                <a:cubicBezTo>
                  <a:pt x="398152" y="310729"/>
                  <a:pt x="468708" y="294501"/>
                  <a:pt x="563958" y="286034"/>
                </a:cubicBezTo>
                <a:cubicBezTo>
                  <a:pt x="659208" y="277567"/>
                  <a:pt x="861702" y="305790"/>
                  <a:pt x="936491" y="269101"/>
                </a:cubicBezTo>
                <a:cubicBezTo>
                  <a:pt x="1011280" y="232412"/>
                  <a:pt x="981647" y="108940"/>
                  <a:pt x="1012691" y="65901"/>
                </a:cubicBezTo>
                <a:cubicBezTo>
                  <a:pt x="1043736" y="22862"/>
                  <a:pt x="1082541" y="-20883"/>
                  <a:pt x="1122758" y="10867"/>
                </a:cubicBezTo>
                <a:cubicBezTo>
                  <a:pt x="1162975" y="42617"/>
                  <a:pt x="1210247" y="145629"/>
                  <a:pt x="1253991" y="256401"/>
                </a:cubicBezTo>
                <a:cubicBezTo>
                  <a:pt x="1297735" y="367173"/>
                  <a:pt x="1397219" y="665623"/>
                  <a:pt x="1385224" y="675501"/>
                </a:cubicBezTo>
                <a:cubicBezTo>
                  <a:pt x="1373230" y="685379"/>
                  <a:pt x="1263868" y="371406"/>
                  <a:pt x="1182024" y="315667"/>
                </a:cubicBezTo>
                <a:cubicBezTo>
                  <a:pt x="1100180" y="259928"/>
                  <a:pt x="915325" y="334011"/>
                  <a:pt x="894158" y="341067"/>
                </a:cubicBezTo>
                <a:cubicBezTo>
                  <a:pt x="872991" y="348123"/>
                  <a:pt x="1192607" y="345301"/>
                  <a:pt x="1055024" y="358001"/>
                </a:cubicBezTo>
                <a:cubicBezTo>
                  <a:pt x="917441" y="370701"/>
                  <a:pt x="211886" y="400334"/>
                  <a:pt x="55958" y="408801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: 図形 872">
            <a:extLst>
              <a:ext uri="{FF2B5EF4-FFF2-40B4-BE49-F238E27FC236}">
                <a16:creationId xmlns:a16="http://schemas.microsoft.com/office/drawing/2014/main" id="{4528669E-F035-491A-A099-A0B789EFD20C}"/>
              </a:ext>
            </a:extLst>
          </p:cNvPr>
          <p:cNvSpPr/>
          <p:nvPr/>
        </p:nvSpPr>
        <p:spPr>
          <a:xfrm>
            <a:off x="6107967" y="3653233"/>
            <a:ext cx="1582728" cy="595465"/>
          </a:xfrm>
          <a:custGeom>
            <a:avLst/>
            <a:gdLst>
              <a:gd name="connsiteX0" fmla="*/ 275900 w 1582728"/>
              <a:gd name="connsiteY0" fmla="*/ 203334 h 595465"/>
              <a:gd name="connsiteX1" fmla="*/ 1097166 w 1582728"/>
              <a:gd name="connsiteY1" fmla="*/ 127134 h 595465"/>
              <a:gd name="connsiteX2" fmla="*/ 881266 w 1582728"/>
              <a:gd name="connsiteY2" fmla="*/ 169467 h 595465"/>
              <a:gd name="connsiteX3" fmla="*/ 1389266 w 1582728"/>
              <a:gd name="connsiteY3" fmla="*/ 203334 h 595465"/>
              <a:gd name="connsiteX4" fmla="*/ 1579766 w 1582728"/>
              <a:gd name="connsiteY4" fmla="*/ 292234 h 595465"/>
              <a:gd name="connsiteX5" fmla="*/ 1262266 w 1582728"/>
              <a:gd name="connsiteY5" fmla="*/ 4367 h 595465"/>
              <a:gd name="connsiteX6" fmla="*/ 1512033 w 1582728"/>
              <a:gd name="connsiteY6" fmla="*/ 554700 h 595465"/>
              <a:gd name="connsiteX7" fmla="*/ 1152200 w 1582728"/>
              <a:gd name="connsiteY7" fmla="*/ 554700 h 595465"/>
              <a:gd name="connsiteX8" fmla="*/ 4966 w 1582728"/>
              <a:gd name="connsiteY8" fmla="*/ 542000 h 595465"/>
              <a:gd name="connsiteX9" fmla="*/ 741566 w 1582728"/>
              <a:gd name="connsiteY9" fmla="*/ 542000 h 595465"/>
              <a:gd name="connsiteX10" fmla="*/ 881266 w 1582728"/>
              <a:gd name="connsiteY10" fmla="*/ 499667 h 595465"/>
              <a:gd name="connsiteX11" fmla="*/ 792366 w 1582728"/>
              <a:gd name="connsiteY11" fmla="*/ 271067 h 595465"/>
              <a:gd name="connsiteX12" fmla="*/ 898200 w 1582728"/>
              <a:gd name="connsiteY12" fmla="*/ 288000 h 595465"/>
              <a:gd name="connsiteX13" fmla="*/ 1351166 w 1582728"/>
              <a:gd name="connsiteY13" fmla="*/ 444634 h 595465"/>
              <a:gd name="connsiteX14" fmla="*/ 1012500 w 1582728"/>
              <a:gd name="connsiteY14" fmla="*/ 317634 h 595465"/>
              <a:gd name="connsiteX15" fmla="*/ 275900 w 1582728"/>
              <a:gd name="connsiteY15" fmla="*/ 203334 h 59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82728" h="595465">
                <a:moveTo>
                  <a:pt x="275900" y="203334"/>
                </a:moveTo>
                <a:cubicBezTo>
                  <a:pt x="290011" y="171584"/>
                  <a:pt x="996272" y="132778"/>
                  <a:pt x="1097166" y="127134"/>
                </a:cubicBezTo>
                <a:cubicBezTo>
                  <a:pt x="1198060" y="121489"/>
                  <a:pt x="832583" y="156767"/>
                  <a:pt x="881266" y="169467"/>
                </a:cubicBezTo>
                <a:cubicBezTo>
                  <a:pt x="929949" y="182167"/>
                  <a:pt x="1272849" y="182873"/>
                  <a:pt x="1389266" y="203334"/>
                </a:cubicBezTo>
                <a:cubicBezTo>
                  <a:pt x="1505683" y="223795"/>
                  <a:pt x="1600933" y="325395"/>
                  <a:pt x="1579766" y="292234"/>
                </a:cubicBezTo>
                <a:cubicBezTo>
                  <a:pt x="1558599" y="259073"/>
                  <a:pt x="1273555" y="-39377"/>
                  <a:pt x="1262266" y="4367"/>
                </a:cubicBezTo>
                <a:cubicBezTo>
                  <a:pt x="1250977" y="48111"/>
                  <a:pt x="1530377" y="462978"/>
                  <a:pt x="1512033" y="554700"/>
                </a:cubicBezTo>
                <a:cubicBezTo>
                  <a:pt x="1493689" y="646422"/>
                  <a:pt x="1152200" y="554700"/>
                  <a:pt x="1152200" y="554700"/>
                </a:cubicBezTo>
                <a:lnTo>
                  <a:pt x="4966" y="542000"/>
                </a:lnTo>
                <a:cubicBezTo>
                  <a:pt x="-63473" y="539883"/>
                  <a:pt x="595516" y="549056"/>
                  <a:pt x="741566" y="542000"/>
                </a:cubicBezTo>
                <a:cubicBezTo>
                  <a:pt x="887616" y="534945"/>
                  <a:pt x="872799" y="544823"/>
                  <a:pt x="881266" y="499667"/>
                </a:cubicBezTo>
                <a:cubicBezTo>
                  <a:pt x="889733" y="454512"/>
                  <a:pt x="789544" y="306345"/>
                  <a:pt x="792366" y="271067"/>
                </a:cubicBezTo>
                <a:cubicBezTo>
                  <a:pt x="795188" y="235789"/>
                  <a:pt x="805067" y="259072"/>
                  <a:pt x="898200" y="288000"/>
                </a:cubicBezTo>
                <a:cubicBezTo>
                  <a:pt x="991333" y="316928"/>
                  <a:pt x="1332116" y="439695"/>
                  <a:pt x="1351166" y="444634"/>
                </a:cubicBezTo>
                <a:cubicBezTo>
                  <a:pt x="1370216" y="449573"/>
                  <a:pt x="1193122" y="352912"/>
                  <a:pt x="1012500" y="317634"/>
                </a:cubicBezTo>
                <a:cubicBezTo>
                  <a:pt x="831878" y="282356"/>
                  <a:pt x="261789" y="235084"/>
                  <a:pt x="275900" y="203334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: 図形 873">
            <a:extLst>
              <a:ext uri="{FF2B5EF4-FFF2-40B4-BE49-F238E27FC236}">
                <a16:creationId xmlns:a16="http://schemas.microsoft.com/office/drawing/2014/main" id="{EE37CBE7-A6C0-4B18-9560-24119154E03B}"/>
              </a:ext>
            </a:extLst>
          </p:cNvPr>
          <p:cNvSpPr/>
          <p:nvPr/>
        </p:nvSpPr>
        <p:spPr>
          <a:xfrm>
            <a:off x="6041498" y="3063584"/>
            <a:ext cx="1841838" cy="1135284"/>
          </a:xfrm>
          <a:custGeom>
            <a:avLst/>
            <a:gdLst>
              <a:gd name="connsiteX0" fmla="*/ 160335 w 1841838"/>
              <a:gd name="connsiteY0" fmla="*/ 818383 h 1135284"/>
              <a:gd name="connsiteX1" fmla="*/ 503235 w 1841838"/>
              <a:gd name="connsiteY1" fmla="*/ 839549 h 1135284"/>
              <a:gd name="connsiteX2" fmla="*/ 541335 w 1841838"/>
              <a:gd name="connsiteY2" fmla="*/ 983483 h 1135284"/>
              <a:gd name="connsiteX3" fmla="*/ 388935 w 1841838"/>
              <a:gd name="connsiteY3" fmla="*/ 1080849 h 1135284"/>
              <a:gd name="connsiteX4" fmla="*/ 24869 w 1841838"/>
              <a:gd name="connsiteY4" fmla="*/ 1123183 h 1135284"/>
              <a:gd name="connsiteX5" fmla="*/ 1159402 w 1841838"/>
              <a:gd name="connsiteY5" fmla="*/ 1123183 h 1135284"/>
              <a:gd name="connsiteX6" fmla="*/ 896935 w 1841838"/>
              <a:gd name="connsiteY6" fmla="*/ 983483 h 1135284"/>
              <a:gd name="connsiteX7" fmla="*/ 1112835 w 1841838"/>
              <a:gd name="connsiteY7" fmla="*/ 1013116 h 1135284"/>
              <a:gd name="connsiteX8" fmla="*/ 1642002 w 1841838"/>
              <a:gd name="connsiteY8" fmla="*/ 962316 h 1135284"/>
              <a:gd name="connsiteX9" fmla="*/ 1612369 w 1841838"/>
              <a:gd name="connsiteY9" fmla="*/ 598249 h 1135284"/>
              <a:gd name="connsiteX10" fmla="*/ 1434569 w 1841838"/>
              <a:gd name="connsiteY10" fmla="*/ 1349 h 1135284"/>
              <a:gd name="connsiteX11" fmla="*/ 1836735 w 1841838"/>
              <a:gd name="connsiteY11" fmla="*/ 776049 h 1135284"/>
              <a:gd name="connsiteX12" fmla="*/ 1633535 w 1841838"/>
              <a:gd name="connsiteY12" fmla="*/ 763349 h 1135284"/>
              <a:gd name="connsiteX13" fmla="*/ 1231369 w 1841838"/>
              <a:gd name="connsiteY13" fmla="*/ 750649 h 1135284"/>
              <a:gd name="connsiteX14" fmla="*/ 160335 w 1841838"/>
              <a:gd name="connsiteY14" fmla="*/ 818383 h 113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41838" h="1135284">
                <a:moveTo>
                  <a:pt x="160335" y="818383"/>
                </a:moveTo>
                <a:cubicBezTo>
                  <a:pt x="38979" y="833200"/>
                  <a:pt x="439735" y="812032"/>
                  <a:pt x="503235" y="839549"/>
                </a:cubicBezTo>
                <a:cubicBezTo>
                  <a:pt x="566735" y="867066"/>
                  <a:pt x="560385" y="943266"/>
                  <a:pt x="541335" y="983483"/>
                </a:cubicBezTo>
                <a:cubicBezTo>
                  <a:pt x="522285" y="1023700"/>
                  <a:pt x="475013" y="1057566"/>
                  <a:pt x="388935" y="1080849"/>
                </a:cubicBezTo>
                <a:cubicBezTo>
                  <a:pt x="302857" y="1104132"/>
                  <a:pt x="-103542" y="1116127"/>
                  <a:pt x="24869" y="1123183"/>
                </a:cubicBezTo>
                <a:cubicBezTo>
                  <a:pt x="153280" y="1130239"/>
                  <a:pt x="1014058" y="1146466"/>
                  <a:pt x="1159402" y="1123183"/>
                </a:cubicBezTo>
                <a:cubicBezTo>
                  <a:pt x="1304746" y="1099900"/>
                  <a:pt x="904696" y="1001827"/>
                  <a:pt x="896935" y="983483"/>
                </a:cubicBezTo>
                <a:cubicBezTo>
                  <a:pt x="889174" y="965139"/>
                  <a:pt x="988657" y="1016644"/>
                  <a:pt x="1112835" y="1013116"/>
                </a:cubicBezTo>
                <a:cubicBezTo>
                  <a:pt x="1237013" y="1009588"/>
                  <a:pt x="1558746" y="1031460"/>
                  <a:pt x="1642002" y="962316"/>
                </a:cubicBezTo>
                <a:cubicBezTo>
                  <a:pt x="1725258" y="893172"/>
                  <a:pt x="1646941" y="758410"/>
                  <a:pt x="1612369" y="598249"/>
                </a:cubicBezTo>
                <a:cubicBezTo>
                  <a:pt x="1577797" y="438088"/>
                  <a:pt x="1397175" y="-28284"/>
                  <a:pt x="1434569" y="1349"/>
                </a:cubicBezTo>
                <a:cubicBezTo>
                  <a:pt x="1471963" y="30982"/>
                  <a:pt x="1803574" y="649049"/>
                  <a:pt x="1836735" y="776049"/>
                </a:cubicBezTo>
                <a:cubicBezTo>
                  <a:pt x="1869896" y="903049"/>
                  <a:pt x="1734429" y="767582"/>
                  <a:pt x="1633535" y="763349"/>
                </a:cubicBezTo>
                <a:cubicBezTo>
                  <a:pt x="1532641" y="759116"/>
                  <a:pt x="1477608" y="740066"/>
                  <a:pt x="1231369" y="750649"/>
                </a:cubicBezTo>
                <a:cubicBezTo>
                  <a:pt x="985130" y="761232"/>
                  <a:pt x="281691" y="803566"/>
                  <a:pt x="160335" y="818383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: 図形 874">
            <a:extLst>
              <a:ext uri="{FF2B5EF4-FFF2-40B4-BE49-F238E27FC236}">
                <a16:creationId xmlns:a16="http://schemas.microsoft.com/office/drawing/2014/main" id="{BEEAFCD8-7DB7-47FB-86C3-6B9E1F8907B5}"/>
              </a:ext>
            </a:extLst>
          </p:cNvPr>
          <p:cNvSpPr/>
          <p:nvPr/>
        </p:nvSpPr>
        <p:spPr>
          <a:xfrm>
            <a:off x="4479611" y="2626236"/>
            <a:ext cx="792335" cy="929768"/>
          </a:xfrm>
          <a:custGeom>
            <a:avLst/>
            <a:gdLst>
              <a:gd name="connsiteX0" fmla="*/ 168589 w 792335"/>
              <a:gd name="connsiteY0" fmla="*/ 124 h 929768"/>
              <a:gd name="connsiteX1" fmla="*/ 275269 w 792335"/>
              <a:gd name="connsiteY1" fmla="*/ 284604 h 929768"/>
              <a:gd name="connsiteX2" fmla="*/ 133029 w 792335"/>
              <a:gd name="connsiteY2" fmla="*/ 548764 h 929768"/>
              <a:gd name="connsiteX3" fmla="*/ 11109 w 792335"/>
              <a:gd name="connsiteY3" fmla="*/ 711324 h 929768"/>
              <a:gd name="connsiteX4" fmla="*/ 427669 w 792335"/>
              <a:gd name="connsiteY4" fmla="*/ 762124 h 929768"/>
              <a:gd name="connsiteX5" fmla="*/ 732469 w 792335"/>
              <a:gd name="connsiteY5" fmla="*/ 929764 h 929768"/>
              <a:gd name="connsiteX6" fmla="*/ 707069 w 792335"/>
              <a:gd name="connsiteY6" fmla="*/ 757044 h 929768"/>
              <a:gd name="connsiteX7" fmla="*/ 788349 w 792335"/>
              <a:gd name="connsiteY7" fmla="*/ 894204 h 929768"/>
              <a:gd name="connsiteX8" fmla="*/ 559749 w 792335"/>
              <a:gd name="connsiteY8" fmla="*/ 442084 h 929768"/>
              <a:gd name="connsiteX9" fmla="*/ 559749 w 792335"/>
              <a:gd name="connsiteY9" fmla="*/ 254124 h 929768"/>
              <a:gd name="connsiteX10" fmla="*/ 503869 w 792335"/>
              <a:gd name="connsiteY10" fmla="*/ 289684 h 929768"/>
              <a:gd name="connsiteX11" fmla="*/ 336229 w 792335"/>
              <a:gd name="connsiteY11" fmla="*/ 249044 h 929768"/>
              <a:gd name="connsiteX12" fmla="*/ 168589 w 792335"/>
              <a:gd name="connsiteY12" fmla="*/ 124 h 92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92335" h="929768">
                <a:moveTo>
                  <a:pt x="168589" y="124"/>
                </a:moveTo>
                <a:cubicBezTo>
                  <a:pt x="158429" y="6051"/>
                  <a:pt x="281196" y="193164"/>
                  <a:pt x="275269" y="284604"/>
                </a:cubicBezTo>
                <a:cubicBezTo>
                  <a:pt x="269342" y="376044"/>
                  <a:pt x="177056" y="477644"/>
                  <a:pt x="133029" y="548764"/>
                </a:cubicBezTo>
                <a:cubicBezTo>
                  <a:pt x="89002" y="619884"/>
                  <a:pt x="-37998" y="675764"/>
                  <a:pt x="11109" y="711324"/>
                </a:cubicBezTo>
                <a:cubicBezTo>
                  <a:pt x="60216" y="746884"/>
                  <a:pt x="307442" y="725717"/>
                  <a:pt x="427669" y="762124"/>
                </a:cubicBezTo>
                <a:cubicBezTo>
                  <a:pt x="547896" y="798531"/>
                  <a:pt x="685902" y="930611"/>
                  <a:pt x="732469" y="929764"/>
                </a:cubicBezTo>
                <a:cubicBezTo>
                  <a:pt x="779036" y="928917"/>
                  <a:pt x="697756" y="762971"/>
                  <a:pt x="707069" y="757044"/>
                </a:cubicBezTo>
                <a:cubicBezTo>
                  <a:pt x="716382" y="751117"/>
                  <a:pt x="812902" y="946697"/>
                  <a:pt x="788349" y="894204"/>
                </a:cubicBezTo>
                <a:cubicBezTo>
                  <a:pt x="763796" y="841711"/>
                  <a:pt x="597849" y="548764"/>
                  <a:pt x="559749" y="442084"/>
                </a:cubicBezTo>
                <a:cubicBezTo>
                  <a:pt x="521649" y="335404"/>
                  <a:pt x="569062" y="279524"/>
                  <a:pt x="559749" y="254124"/>
                </a:cubicBezTo>
                <a:cubicBezTo>
                  <a:pt x="550436" y="228724"/>
                  <a:pt x="541122" y="290531"/>
                  <a:pt x="503869" y="289684"/>
                </a:cubicBezTo>
                <a:cubicBezTo>
                  <a:pt x="466616" y="288837"/>
                  <a:pt x="387876" y="295611"/>
                  <a:pt x="336229" y="249044"/>
                </a:cubicBezTo>
                <a:cubicBezTo>
                  <a:pt x="284582" y="202477"/>
                  <a:pt x="178749" y="-5803"/>
                  <a:pt x="168589" y="124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: 図形 875">
            <a:extLst>
              <a:ext uri="{FF2B5EF4-FFF2-40B4-BE49-F238E27FC236}">
                <a16:creationId xmlns:a16="http://schemas.microsoft.com/office/drawing/2014/main" id="{887CF73A-449A-4D7C-9601-356A644CF991}"/>
              </a:ext>
            </a:extLst>
          </p:cNvPr>
          <p:cNvSpPr/>
          <p:nvPr/>
        </p:nvSpPr>
        <p:spPr>
          <a:xfrm>
            <a:off x="4408680" y="3087462"/>
            <a:ext cx="921397" cy="1065106"/>
          </a:xfrm>
          <a:custGeom>
            <a:avLst/>
            <a:gdLst>
              <a:gd name="connsiteX0" fmla="*/ 645920 w 921397"/>
              <a:gd name="connsiteY0" fmla="*/ 1178 h 1065106"/>
              <a:gd name="connsiteX1" fmla="*/ 889760 w 921397"/>
              <a:gd name="connsiteY1" fmla="*/ 392338 h 1065106"/>
              <a:gd name="connsiteX2" fmla="*/ 844040 w 921397"/>
              <a:gd name="connsiteY2" fmla="*/ 727618 h 1065106"/>
              <a:gd name="connsiteX3" fmla="*/ 920240 w 921397"/>
              <a:gd name="connsiteY3" fmla="*/ 1057818 h 1065106"/>
              <a:gd name="connsiteX4" fmla="*/ 772920 w 921397"/>
              <a:gd name="connsiteY4" fmla="*/ 961298 h 1065106"/>
              <a:gd name="connsiteX5" fmla="*/ 569720 w 921397"/>
              <a:gd name="connsiteY5" fmla="*/ 1022258 h 1065106"/>
              <a:gd name="connsiteX6" fmla="*/ 163320 w 921397"/>
              <a:gd name="connsiteY6" fmla="*/ 1047658 h 1065106"/>
              <a:gd name="connsiteX7" fmla="*/ 10920 w 921397"/>
              <a:gd name="connsiteY7" fmla="*/ 758098 h 1065106"/>
              <a:gd name="connsiteX8" fmla="*/ 31240 w 921397"/>
              <a:gd name="connsiteY8" fmla="*/ 605698 h 1065106"/>
              <a:gd name="connsiteX9" fmla="*/ 183640 w 921397"/>
              <a:gd name="connsiteY9" fmla="*/ 925738 h 1065106"/>
              <a:gd name="connsiteX10" fmla="*/ 569720 w 921397"/>
              <a:gd name="connsiteY10" fmla="*/ 1027338 h 1065106"/>
              <a:gd name="connsiteX11" fmla="*/ 656080 w 921397"/>
              <a:gd name="connsiteY11" fmla="*/ 813978 h 1065106"/>
              <a:gd name="connsiteX12" fmla="*/ 691640 w 921397"/>
              <a:gd name="connsiteY12" fmla="*/ 524418 h 1065106"/>
              <a:gd name="connsiteX13" fmla="*/ 645920 w 921397"/>
              <a:gd name="connsiteY13" fmla="*/ 1178 h 1065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1397" h="1065106">
                <a:moveTo>
                  <a:pt x="645920" y="1178"/>
                </a:moveTo>
                <a:cubicBezTo>
                  <a:pt x="678940" y="-20835"/>
                  <a:pt x="856740" y="271265"/>
                  <a:pt x="889760" y="392338"/>
                </a:cubicBezTo>
                <a:cubicBezTo>
                  <a:pt x="922780" y="513411"/>
                  <a:pt x="838960" y="616705"/>
                  <a:pt x="844040" y="727618"/>
                </a:cubicBezTo>
                <a:cubicBezTo>
                  <a:pt x="849120" y="838531"/>
                  <a:pt x="932093" y="1018871"/>
                  <a:pt x="920240" y="1057818"/>
                </a:cubicBezTo>
                <a:cubicBezTo>
                  <a:pt x="908387" y="1096765"/>
                  <a:pt x="831340" y="967225"/>
                  <a:pt x="772920" y="961298"/>
                </a:cubicBezTo>
                <a:cubicBezTo>
                  <a:pt x="714500" y="955371"/>
                  <a:pt x="671320" y="1007865"/>
                  <a:pt x="569720" y="1022258"/>
                </a:cubicBezTo>
                <a:cubicBezTo>
                  <a:pt x="468120" y="1036651"/>
                  <a:pt x="256453" y="1091685"/>
                  <a:pt x="163320" y="1047658"/>
                </a:cubicBezTo>
                <a:cubicBezTo>
                  <a:pt x="70187" y="1003631"/>
                  <a:pt x="32933" y="831758"/>
                  <a:pt x="10920" y="758098"/>
                </a:cubicBezTo>
                <a:cubicBezTo>
                  <a:pt x="-11093" y="684438"/>
                  <a:pt x="2453" y="577758"/>
                  <a:pt x="31240" y="605698"/>
                </a:cubicBezTo>
                <a:cubicBezTo>
                  <a:pt x="60027" y="633638"/>
                  <a:pt x="93893" y="855465"/>
                  <a:pt x="183640" y="925738"/>
                </a:cubicBezTo>
                <a:cubicBezTo>
                  <a:pt x="273387" y="996011"/>
                  <a:pt x="490980" y="1045965"/>
                  <a:pt x="569720" y="1027338"/>
                </a:cubicBezTo>
                <a:cubicBezTo>
                  <a:pt x="648460" y="1008711"/>
                  <a:pt x="635760" y="897798"/>
                  <a:pt x="656080" y="813978"/>
                </a:cubicBezTo>
                <a:cubicBezTo>
                  <a:pt x="676400" y="730158"/>
                  <a:pt x="692487" y="656498"/>
                  <a:pt x="691640" y="524418"/>
                </a:cubicBezTo>
                <a:cubicBezTo>
                  <a:pt x="690793" y="392338"/>
                  <a:pt x="612900" y="23191"/>
                  <a:pt x="645920" y="1178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: 図形 876">
            <a:extLst>
              <a:ext uri="{FF2B5EF4-FFF2-40B4-BE49-F238E27FC236}">
                <a16:creationId xmlns:a16="http://schemas.microsoft.com/office/drawing/2014/main" id="{D9930D53-6AB9-4296-9C3F-0461CA8C451E}"/>
              </a:ext>
            </a:extLst>
          </p:cNvPr>
          <p:cNvSpPr/>
          <p:nvPr/>
        </p:nvSpPr>
        <p:spPr>
          <a:xfrm>
            <a:off x="4406737" y="3123730"/>
            <a:ext cx="775716" cy="1072573"/>
          </a:xfrm>
          <a:custGeom>
            <a:avLst/>
            <a:gdLst>
              <a:gd name="connsiteX0" fmla="*/ 256703 w 775716"/>
              <a:gd name="connsiteY0" fmla="*/ 5550 h 1072573"/>
              <a:gd name="connsiteX1" fmla="*/ 63663 w 775716"/>
              <a:gd name="connsiteY1" fmla="*/ 467830 h 1072573"/>
              <a:gd name="connsiteX2" fmla="*/ 63663 w 775716"/>
              <a:gd name="connsiteY2" fmla="*/ 716750 h 1072573"/>
              <a:gd name="connsiteX3" fmla="*/ 2703 w 775716"/>
              <a:gd name="connsiteY3" fmla="*/ 274790 h 1072573"/>
              <a:gd name="connsiteX4" fmla="*/ 165263 w 775716"/>
              <a:gd name="connsiteY4" fmla="*/ 889470 h 1072573"/>
              <a:gd name="connsiteX5" fmla="*/ 180503 w 775716"/>
              <a:gd name="connsiteY5" fmla="*/ 955510 h 1072573"/>
              <a:gd name="connsiteX6" fmla="*/ 774863 w 775716"/>
              <a:gd name="connsiteY6" fmla="*/ 980910 h 1072573"/>
              <a:gd name="connsiteX7" fmla="*/ 317663 w 775716"/>
              <a:gd name="connsiteY7" fmla="*/ 1072350 h 1072573"/>
              <a:gd name="connsiteX8" fmla="*/ 556423 w 775716"/>
              <a:gd name="connsiteY8" fmla="*/ 1001230 h 1072573"/>
              <a:gd name="connsiteX9" fmla="*/ 703743 w 775716"/>
              <a:gd name="connsiteY9" fmla="*/ 838670 h 1072573"/>
              <a:gd name="connsiteX10" fmla="*/ 658023 w 775716"/>
              <a:gd name="connsiteY10" fmla="*/ 325590 h 1072573"/>
              <a:gd name="connsiteX11" fmla="*/ 429423 w 775716"/>
              <a:gd name="connsiteY11" fmla="*/ 168110 h 1072573"/>
              <a:gd name="connsiteX12" fmla="*/ 388783 w 775716"/>
              <a:gd name="connsiteY12" fmla="*/ 239230 h 1072573"/>
              <a:gd name="connsiteX13" fmla="*/ 200823 w 775716"/>
              <a:gd name="connsiteY13" fmla="*/ 213830 h 1072573"/>
              <a:gd name="connsiteX14" fmla="*/ 256703 w 775716"/>
              <a:gd name="connsiteY14" fmla="*/ 5550 h 107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75716" h="1072573">
                <a:moveTo>
                  <a:pt x="256703" y="5550"/>
                </a:moveTo>
                <a:cubicBezTo>
                  <a:pt x="233843" y="47883"/>
                  <a:pt x="95836" y="349297"/>
                  <a:pt x="63663" y="467830"/>
                </a:cubicBezTo>
                <a:cubicBezTo>
                  <a:pt x="31490" y="586363"/>
                  <a:pt x="73823" y="748923"/>
                  <a:pt x="63663" y="716750"/>
                </a:cubicBezTo>
                <a:cubicBezTo>
                  <a:pt x="53503" y="684577"/>
                  <a:pt x="-14230" y="246003"/>
                  <a:pt x="2703" y="274790"/>
                </a:cubicBezTo>
                <a:cubicBezTo>
                  <a:pt x="19636" y="303577"/>
                  <a:pt x="135630" y="776017"/>
                  <a:pt x="165263" y="889470"/>
                </a:cubicBezTo>
                <a:cubicBezTo>
                  <a:pt x="194896" y="1002923"/>
                  <a:pt x="78903" y="940270"/>
                  <a:pt x="180503" y="955510"/>
                </a:cubicBezTo>
                <a:cubicBezTo>
                  <a:pt x="282103" y="970750"/>
                  <a:pt x="752003" y="961437"/>
                  <a:pt x="774863" y="980910"/>
                </a:cubicBezTo>
                <a:cubicBezTo>
                  <a:pt x="797723" y="1000383"/>
                  <a:pt x="354070" y="1068963"/>
                  <a:pt x="317663" y="1072350"/>
                </a:cubicBezTo>
                <a:cubicBezTo>
                  <a:pt x="281256" y="1075737"/>
                  <a:pt x="492077" y="1040177"/>
                  <a:pt x="556423" y="1001230"/>
                </a:cubicBezTo>
                <a:cubicBezTo>
                  <a:pt x="620769" y="962283"/>
                  <a:pt x="686810" y="951277"/>
                  <a:pt x="703743" y="838670"/>
                </a:cubicBezTo>
                <a:cubicBezTo>
                  <a:pt x="720676" y="726063"/>
                  <a:pt x="703743" y="437350"/>
                  <a:pt x="658023" y="325590"/>
                </a:cubicBezTo>
                <a:cubicBezTo>
                  <a:pt x="612303" y="213830"/>
                  <a:pt x="474296" y="182503"/>
                  <a:pt x="429423" y="168110"/>
                </a:cubicBezTo>
                <a:cubicBezTo>
                  <a:pt x="384550" y="153717"/>
                  <a:pt x="426883" y="231610"/>
                  <a:pt x="388783" y="239230"/>
                </a:cubicBezTo>
                <a:cubicBezTo>
                  <a:pt x="350683" y="246850"/>
                  <a:pt x="219450" y="251930"/>
                  <a:pt x="200823" y="213830"/>
                </a:cubicBezTo>
                <a:cubicBezTo>
                  <a:pt x="182196" y="175730"/>
                  <a:pt x="279563" y="-36783"/>
                  <a:pt x="256703" y="5550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: 図形 877">
            <a:extLst>
              <a:ext uri="{FF2B5EF4-FFF2-40B4-BE49-F238E27FC236}">
                <a16:creationId xmlns:a16="http://schemas.microsoft.com/office/drawing/2014/main" id="{48B07DAA-AB40-4424-85C6-38F5537A912E}"/>
              </a:ext>
            </a:extLst>
          </p:cNvPr>
          <p:cNvSpPr/>
          <p:nvPr/>
        </p:nvSpPr>
        <p:spPr>
          <a:xfrm>
            <a:off x="4986840" y="2340678"/>
            <a:ext cx="394601" cy="1168799"/>
          </a:xfrm>
          <a:custGeom>
            <a:avLst/>
            <a:gdLst>
              <a:gd name="connsiteX0" fmla="*/ 389493 w 394601"/>
              <a:gd name="connsiteY0" fmla="*/ 355 h 1168799"/>
              <a:gd name="connsiteX1" fmla="*/ 63527 w 394601"/>
              <a:gd name="connsiteY1" fmla="*/ 275522 h 1168799"/>
              <a:gd name="connsiteX2" fmla="*/ 131260 w 394601"/>
              <a:gd name="connsiteY2" fmla="*/ 152755 h 1168799"/>
              <a:gd name="connsiteX3" fmla="*/ 27 w 394601"/>
              <a:gd name="connsiteY3" fmla="*/ 580322 h 1168799"/>
              <a:gd name="connsiteX4" fmla="*/ 143960 w 394601"/>
              <a:gd name="connsiteY4" fmla="*/ 775055 h 1168799"/>
              <a:gd name="connsiteX5" fmla="*/ 270960 w 394601"/>
              <a:gd name="connsiteY5" fmla="*/ 944389 h 1168799"/>
              <a:gd name="connsiteX6" fmla="*/ 317527 w 394601"/>
              <a:gd name="connsiteY6" fmla="*/ 1168755 h 1168799"/>
              <a:gd name="connsiteX7" fmla="*/ 275193 w 394601"/>
              <a:gd name="connsiteY7" fmla="*/ 965555 h 1168799"/>
              <a:gd name="connsiteX8" fmla="*/ 215927 w 394601"/>
              <a:gd name="connsiteY8" fmla="*/ 656522 h 1168799"/>
              <a:gd name="connsiteX9" fmla="*/ 241327 w 394601"/>
              <a:gd name="connsiteY9" fmla="*/ 677689 h 1168799"/>
              <a:gd name="connsiteX10" fmla="*/ 262493 w 394601"/>
              <a:gd name="connsiteY10" fmla="*/ 343255 h 1168799"/>
              <a:gd name="connsiteX11" fmla="*/ 389493 w 394601"/>
              <a:gd name="connsiteY11" fmla="*/ 355 h 1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601" h="1168799">
                <a:moveTo>
                  <a:pt x="389493" y="355"/>
                </a:moveTo>
                <a:cubicBezTo>
                  <a:pt x="356332" y="-10934"/>
                  <a:pt x="106566" y="250122"/>
                  <a:pt x="63527" y="275522"/>
                </a:cubicBezTo>
                <a:cubicBezTo>
                  <a:pt x="20488" y="300922"/>
                  <a:pt x="141843" y="101955"/>
                  <a:pt x="131260" y="152755"/>
                </a:cubicBezTo>
                <a:cubicBezTo>
                  <a:pt x="120677" y="203555"/>
                  <a:pt x="-2090" y="476605"/>
                  <a:pt x="27" y="580322"/>
                </a:cubicBezTo>
                <a:cubicBezTo>
                  <a:pt x="2144" y="684039"/>
                  <a:pt x="98805" y="714377"/>
                  <a:pt x="143960" y="775055"/>
                </a:cubicBezTo>
                <a:cubicBezTo>
                  <a:pt x="189115" y="835733"/>
                  <a:pt x="242032" y="878772"/>
                  <a:pt x="270960" y="944389"/>
                </a:cubicBezTo>
                <a:cubicBezTo>
                  <a:pt x="299888" y="1010006"/>
                  <a:pt x="316822" y="1165227"/>
                  <a:pt x="317527" y="1168755"/>
                </a:cubicBezTo>
                <a:cubicBezTo>
                  <a:pt x="318232" y="1172283"/>
                  <a:pt x="275193" y="965555"/>
                  <a:pt x="275193" y="965555"/>
                </a:cubicBezTo>
                <a:cubicBezTo>
                  <a:pt x="258260" y="880183"/>
                  <a:pt x="221571" y="704500"/>
                  <a:pt x="215927" y="656522"/>
                </a:cubicBezTo>
                <a:cubicBezTo>
                  <a:pt x="210283" y="608544"/>
                  <a:pt x="233566" y="729900"/>
                  <a:pt x="241327" y="677689"/>
                </a:cubicBezTo>
                <a:cubicBezTo>
                  <a:pt x="249088" y="625478"/>
                  <a:pt x="240621" y="451911"/>
                  <a:pt x="262493" y="343255"/>
                </a:cubicBezTo>
                <a:cubicBezTo>
                  <a:pt x="284365" y="234599"/>
                  <a:pt x="422654" y="11644"/>
                  <a:pt x="389493" y="355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: 図形 878">
            <a:extLst>
              <a:ext uri="{FF2B5EF4-FFF2-40B4-BE49-F238E27FC236}">
                <a16:creationId xmlns:a16="http://schemas.microsoft.com/office/drawing/2014/main" id="{A8951A95-2B9D-45C0-9FE3-A31E2C171482}"/>
              </a:ext>
            </a:extLst>
          </p:cNvPr>
          <p:cNvSpPr/>
          <p:nvPr/>
        </p:nvSpPr>
        <p:spPr>
          <a:xfrm>
            <a:off x="5221250" y="2311400"/>
            <a:ext cx="817004" cy="1286947"/>
          </a:xfrm>
          <a:custGeom>
            <a:avLst/>
            <a:gdLst>
              <a:gd name="connsiteX0" fmla="*/ 78883 w 817004"/>
              <a:gd name="connsiteY0" fmla="*/ 0 h 1286947"/>
              <a:gd name="connsiteX1" fmla="*/ 210117 w 817004"/>
              <a:gd name="connsiteY1" fmla="*/ 262467 h 1286947"/>
              <a:gd name="connsiteX2" fmla="*/ 188950 w 817004"/>
              <a:gd name="connsiteY2" fmla="*/ 478367 h 1286947"/>
              <a:gd name="connsiteX3" fmla="*/ 176250 w 817004"/>
              <a:gd name="connsiteY3" fmla="*/ 711200 h 1286947"/>
              <a:gd name="connsiteX4" fmla="*/ 311717 w 817004"/>
              <a:gd name="connsiteY4" fmla="*/ 829733 h 1286947"/>
              <a:gd name="connsiteX5" fmla="*/ 696950 w 817004"/>
              <a:gd name="connsiteY5" fmla="*/ 1113367 h 1286947"/>
              <a:gd name="connsiteX6" fmla="*/ 815483 w 817004"/>
              <a:gd name="connsiteY6" fmla="*/ 1286933 h 1286947"/>
              <a:gd name="connsiteX7" fmla="*/ 633450 w 817004"/>
              <a:gd name="connsiteY7" fmla="*/ 1104900 h 1286947"/>
              <a:gd name="connsiteX8" fmla="*/ 138150 w 817004"/>
              <a:gd name="connsiteY8" fmla="*/ 1083733 h 1286947"/>
              <a:gd name="connsiteX9" fmla="*/ 78883 w 817004"/>
              <a:gd name="connsiteY9" fmla="*/ 922867 h 1286947"/>
              <a:gd name="connsiteX10" fmla="*/ 28083 w 817004"/>
              <a:gd name="connsiteY10" fmla="*/ 550333 h 1286947"/>
              <a:gd name="connsiteX11" fmla="*/ 2683 w 817004"/>
              <a:gd name="connsiteY11" fmla="*/ 262467 h 1286947"/>
              <a:gd name="connsiteX12" fmla="*/ 78883 w 817004"/>
              <a:gd name="connsiteY12" fmla="*/ 0 h 128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7004" h="1286947">
                <a:moveTo>
                  <a:pt x="78883" y="0"/>
                </a:moveTo>
                <a:cubicBezTo>
                  <a:pt x="113455" y="0"/>
                  <a:pt x="191773" y="182739"/>
                  <a:pt x="210117" y="262467"/>
                </a:cubicBezTo>
                <a:cubicBezTo>
                  <a:pt x="228462" y="342195"/>
                  <a:pt x="188950" y="478367"/>
                  <a:pt x="188950" y="478367"/>
                </a:cubicBezTo>
                <a:cubicBezTo>
                  <a:pt x="183306" y="553156"/>
                  <a:pt x="155789" y="652639"/>
                  <a:pt x="176250" y="711200"/>
                </a:cubicBezTo>
                <a:cubicBezTo>
                  <a:pt x="196711" y="769761"/>
                  <a:pt x="224934" y="762705"/>
                  <a:pt x="311717" y="829733"/>
                </a:cubicBezTo>
                <a:cubicBezTo>
                  <a:pt x="398500" y="896761"/>
                  <a:pt x="612989" y="1037167"/>
                  <a:pt x="696950" y="1113367"/>
                </a:cubicBezTo>
                <a:cubicBezTo>
                  <a:pt x="780911" y="1189567"/>
                  <a:pt x="826066" y="1288344"/>
                  <a:pt x="815483" y="1286933"/>
                </a:cubicBezTo>
                <a:cubicBezTo>
                  <a:pt x="804900" y="1285522"/>
                  <a:pt x="746339" y="1138767"/>
                  <a:pt x="633450" y="1104900"/>
                </a:cubicBezTo>
                <a:cubicBezTo>
                  <a:pt x="520561" y="1071033"/>
                  <a:pt x="230578" y="1114072"/>
                  <a:pt x="138150" y="1083733"/>
                </a:cubicBezTo>
                <a:cubicBezTo>
                  <a:pt x="45722" y="1053394"/>
                  <a:pt x="97227" y="1011767"/>
                  <a:pt x="78883" y="922867"/>
                </a:cubicBezTo>
                <a:cubicBezTo>
                  <a:pt x="60539" y="833967"/>
                  <a:pt x="40783" y="660400"/>
                  <a:pt x="28083" y="550333"/>
                </a:cubicBezTo>
                <a:cubicBezTo>
                  <a:pt x="15383" y="440266"/>
                  <a:pt x="-7900" y="348545"/>
                  <a:pt x="2683" y="262467"/>
                </a:cubicBezTo>
                <a:cubicBezTo>
                  <a:pt x="13266" y="176389"/>
                  <a:pt x="44311" y="0"/>
                  <a:pt x="78883" y="0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: 図形 879">
            <a:extLst>
              <a:ext uri="{FF2B5EF4-FFF2-40B4-BE49-F238E27FC236}">
                <a16:creationId xmlns:a16="http://schemas.microsoft.com/office/drawing/2014/main" id="{2BA1C07B-913B-4F4B-8EB5-C54019A4B94B}"/>
              </a:ext>
            </a:extLst>
          </p:cNvPr>
          <p:cNvSpPr/>
          <p:nvPr/>
        </p:nvSpPr>
        <p:spPr>
          <a:xfrm>
            <a:off x="4758194" y="2674478"/>
            <a:ext cx="1326758" cy="1507192"/>
          </a:xfrm>
          <a:custGeom>
            <a:avLst/>
            <a:gdLst>
              <a:gd name="connsiteX0" fmla="*/ 516539 w 1326758"/>
              <a:gd name="connsiteY0" fmla="*/ 5222 h 1507192"/>
              <a:gd name="connsiteX1" fmla="*/ 660473 w 1326758"/>
              <a:gd name="connsiteY1" fmla="*/ 597889 h 1507192"/>
              <a:gd name="connsiteX2" fmla="*/ 1295473 w 1326758"/>
              <a:gd name="connsiteY2" fmla="*/ 834955 h 1507192"/>
              <a:gd name="connsiteX3" fmla="*/ 1219273 w 1326758"/>
              <a:gd name="connsiteY3" fmla="*/ 1173622 h 1507192"/>
              <a:gd name="connsiteX4" fmla="*/ 1130373 w 1326758"/>
              <a:gd name="connsiteY4" fmla="*/ 1215955 h 1507192"/>
              <a:gd name="connsiteX5" fmla="*/ 800173 w 1326758"/>
              <a:gd name="connsiteY5" fmla="*/ 1397989 h 1507192"/>
              <a:gd name="connsiteX6" fmla="*/ 512306 w 1326758"/>
              <a:gd name="connsiteY6" fmla="*/ 1503822 h 1507192"/>
              <a:gd name="connsiteX7" fmla="*/ 529239 w 1326758"/>
              <a:gd name="connsiteY7" fmla="*/ 1478422 h 1507192"/>
              <a:gd name="connsiteX8" fmla="*/ 73 w 1326758"/>
              <a:gd name="connsiteY8" fmla="*/ 1453022 h 1507192"/>
              <a:gd name="connsiteX9" fmla="*/ 491139 w 1326758"/>
              <a:gd name="connsiteY9" fmla="*/ 1292155 h 1507192"/>
              <a:gd name="connsiteX10" fmla="*/ 537706 w 1326758"/>
              <a:gd name="connsiteY10" fmla="*/ 974655 h 1507192"/>
              <a:gd name="connsiteX11" fmla="*/ 427639 w 1326758"/>
              <a:gd name="connsiteY11" fmla="*/ 652922 h 1507192"/>
              <a:gd name="connsiteX12" fmla="*/ 376839 w 1326758"/>
              <a:gd name="connsiteY12" fmla="*/ 517455 h 1507192"/>
              <a:gd name="connsiteX13" fmla="*/ 393773 w 1326758"/>
              <a:gd name="connsiteY13" fmla="*/ 318489 h 1507192"/>
              <a:gd name="connsiteX14" fmla="*/ 516539 w 1326758"/>
              <a:gd name="connsiteY14" fmla="*/ 5222 h 150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6758" h="1507192">
                <a:moveTo>
                  <a:pt x="516539" y="5222"/>
                </a:moveTo>
                <a:cubicBezTo>
                  <a:pt x="560989" y="51789"/>
                  <a:pt x="530651" y="459600"/>
                  <a:pt x="660473" y="597889"/>
                </a:cubicBezTo>
                <a:cubicBezTo>
                  <a:pt x="790295" y="736178"/>
                  <a:pt x="1202340" y="738999"/>
                  <a:pt x="1295473" y="834955"/>
                </a:cubicBezTo>
                <a:cubicBezTo>
                  <a:pt x="1388606" y="930911"/>
                  <a:pt x="1246790" y="1110122"/>
                  <a:pt x="1219273" y="1173622"/>
                </a:cubicBezTo>
                <a:cubicBezTo>
                  <a:pt x="1191756" y="1237122"/>
                  <a:pt x="1200223" y="1178560"/>
                  <a:pt x="1130373" y="1215955"/>
                </a:cubicBezTo>
                <a:cubicBezTo>
                  <a:pt x="1060523" y="1253350"/>
                  <a:pt x="903184" y="1350011"/>
                  <a:pt x="800173" y="1397989"/>
                </a:cubicBezTo>
                <a:cubicBezTo>
                  <a:pt x="697162" y="1445967"/>
                  <a:pt x="557462" y="1490417"/>
                  <a:pt x="512306" y="1503822"/>
                </a:cubicBezTo>
                <a:cubicBezTo>
                  <a:pt x="467150" y="1517227"/>
                  <a:pt x="614611" y="1486889"/>
                  <a:pt x="529239" y="1478422"/>
                </a:cubicBezTo>
                <a:cubicBezTo>
                  <a:pt x="443867" y="1469955"/>
                  <a:pt x="6423" y="1484067"/>
                  <a:pt x="73" y="1453022"/>
                </a:cubicBezTo>
                <a:cubicBezTo>
                  <a:pt x="-6277" y="1421977"/>
                  <a:pt x="401534" y="1371883"/>
                  <a:pt x="491139" y="1292155"/>
                </a:cubicBezTo>
                <a:cubicBezTo>
                  <a:pt x="580744" y="1212427"/>
                  <a:pt x="548289" y="1081194"/>
                  <a:pt x="537706" y="974655"/>
                </a:cubicBezTo>
                <a:cubicBezTo>
                  <a:pt x="527123" y="868116"/>
                  <a:pt x="454450" y="729122"/>
                  <a:pt x="427639" y="652922"/>
                </a:cubicBezTo>
                <a:cubicBezTo>
                  <a:pt x="400828" y="576722"/>
                  <a:pt x="382483" y="573194"/>
                  <a:pt x="376839" y="517455"/>
                </a:cubicBezTo>
                <a:cubicBezTo>
                  <a:pt x="371195" y="461716"/>
                  <a:pt x="370490" y="400333"/>
                  <a:pt x="393773" y="318489"/>
                </a:cubicBezTo>
                <a:cubicBezTo>
                  <a:pt x="417056" y="236645"/>
                  <a:pt x="472089" y="-41345"/>
                  <a:pt x="516539" y="5222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: 図形 880">
            <a:extLst>
              <a:ext uri="{FF2B5EF4-FFF2-40B4-BE49-F238E27FC236}">
                <a16:creationId xmlns:a16="http://schemas.microsoft.com/office/drawing/2014/main" id="{F536F705-4A1F-46C1-8245-069BFBBF5AA5}"/>
              </a:ext>
            </a:extLst>
          </p:cNvPr>
          <p:cNvSpPr/>
          <p:nvPr/>
        </p:nvSpPr>
        <p:spPr>
          <a:xfrm>
            <a:off x="6294888" y="2366433"/>
            <a:ext cx="1105170" cy="1317922"/>
          </a:xfrm>
          <a:custGeom>
            <a:avLst/>
            <a:gdLst>
              <a:gd name="connsiteX0" fmla="*/ 491145 w 1105170"/>
              <a:gd name="connsiteY0" fmla="*/ 0 h 1317922"/>
              <a:gd name="connsiteX1" fmla="*/ 575812 w 1105170"/>
              <a:gd name="connsiteY1" fmla="*/ 42334 h 1317922"/>
              <a:gd name="connsiteX2" fmla="*/ 973745 w 1105170"/>
              <a:gd name="connsiteY2" fmla="*/ 249767 h 1317922"/>
              <a:gd name="connsiteX3" fmla="*/ 922945 w 1105170"/>
              <a:gd name="connsiteY3" fmla="*/ 207434 h 1317922"/>
              <a:gd name="connsiteX4" fmla="*/ 1104979 w 1105170"/>
              <a:gd name="connsiteY4" fmla="*/ 651934 h 1317922"/>
              <a:gd name="connsiteX5" fmla="*/ 952579 w 1105170"/>
              <a:gd name="connsiteY5" fmla="*/ 635000 h 1317922"/>
              <a:gd name="connsiteX6" fmla="*/ 711279 w 1105170"/>
              <a:gd name="connsiteY6" fmla="*/ 910167 h 1317922"/>
              <a:gd name="connsiteX7" fmla="*/ 787479 w 1105170"/>
              <a:gd name="connsiteY7" fmla="*/ 804334 h 1317922"/>
              <a:gd name="connsiteX8" fmla="*/ 584279 w 1105170"/>
              <a:gd name="connsiteY8" fmla="*/ 999067 h 1317922"/>
              <a:gd name="connsiteX9" fmla="*/ 55112 w 1105170"/>
              <a:gd name="connsiteY9" fmla="*/ 1236134 h 1317922"/>
              <a:gd name="connsiteX10" fmla="*/ 55112 w 1105170"/>
              <a:gd name="connsiteY10" fmla="*/ 1312334 h 1317922"/>
              <a:gd name="connsiteX11" fmla="*/ 398012 w 1105170"/>
              <a:gd name="connsiteY11" fmla="*/ 1104900 h 1317922"/>
              <a:gd name="connsiteX12" fmla="*/ 169412 w 1105170"/>
              <a:gd name="connsiteY12" fmla="*/ 1113367 h 1317922"/>
              <a:gd name="connsiteX13" fmla="*/ 461512 w 1105170"/>
              <a:gd name="connsiteY13" fmla="*/ 571500 h 1317922"/>
              <a:gd name="connsiteX14" fmla="*/ 537712 w 1105170"/>
              <a:gd name="connsiteY14" fmla="*/ 753534 h 1317922"/>
              <a:gd name="connsiteX15" fmla="*/ 774779 w 1105170"/>
              <a:gd name="connsiteY15" fmla="*/ 550334 h 1317922"/>
              <a:gd name="connsiteX16" fmla="*/ 872145 w 1105170"/>
              <a:gd name="connsiteY16" fmla="*/ 491067 h 1317922"/>
              <a:gd name="connsiteX17" fmla="*/ 491145 w 1105170"/>
              <a:gd name="connsiteY17" fmla="*/ 0 h 131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05170" h="1317922">
                <a:moveTo>
                  <a:pt x="491145" y="0"/>
                </a:moveTo>
                <a:cubicBezTo>
                  <a:pt x="493262" y="353"/>
                  <a:pt x="575812" y="42334"/>
                  <a:pt x="575812" y="42334"/>
                </a:cubicBezTo>
                <a:lnTo>
                  <a:pt x="973745" y="249767"/>
                </a:lnTo>
                <a:cubicBezTo>
                  <a:pt x="1031600" y="277284"/>
                  <a:pt x="901073" y="140406"/>
                  <a:pt x="922945" y="207434"/>
                </a:cubicBezTo>
                <a:cubicBezTo>
                  <a:pt x="944817" y="274462"/>
                  <a:pt x="1100040" y="580673"/>
                  <a:pt x="1104979" y="651934"/>
                </a:cubicBezTo>
                <a:cubicBezTo>
                  <a:pt x="1109918" y="723195"/>
                  <a:pt x="1018195" y="591961"/>
                  <a:pt x="952579" y="635000"/>
                </a:cubicBezTo>
                <a:cubicBezTo>
                  <a:pt x="886963" y="678039"/>
                  <a:pt x="738796" y="881945"/>
                  <a:pt x="711279" y="910167"/>
                </a:cubicBezTo>
                <a:cubicBezTo>
                  <a:pt x="683762" y="938389"/>
                  <a:pt x="808646" y="789517"/>
                  <a:pt x="787479" y="804334"/>
                </a:cubicBezTo>
                <a:cubicBezTo>
                  <a:pt x="766312" y="819151"/>
                  <a:pt x="706340" y="927100"/>
                  <a:pt x="584279" y="999067"/>
                </a:cubicBezTo>
                <a:cubicBezTo>
                  <a:pt x="462218" y="1071034"/>
                  <a:pt x="143306" y="1183923"/>
                  <a:pt x="55112" y="1236134"/>
                </a:cubicBezTo>
                <a:cubicBezTo>
                  <a:pt x="-33082" y="1288345"/>
                  <a:pt x="-2038" y="1334206"/>
                  <a:pt x="55112" y="1312334"/>
                </a:cubicBezTo>
                <a:cubicBezTo>
                  <a:pt x="112262" y="1290462"/>
                  <a:pt x="378962" y="1138061"/>
                  <a:pt x="398012" y="1104900"/>
                </a:cubicBezTo>
                <a:cubicBezTo>
                  <a:pt x="417062" y="1071739"/>
                  <a:pt x="158829" y="1202267"/>
                  <a:pt x="169412" y="1113367"/>
                </a:cubicBezTo>
                <a:cubicBezTo>
                  <a:pt x="179995" y="1024467"/>
                  <a:pt x="400129" y="631472"/>
                  <a:pt x="461512" y="571500"/>
                </a:cubicBezTo>
                <a:cubicBezTo>
                  <a:pt x="522895" y="511528"/>
                  <a:pt x="485501" y="757062"/>
                  <a:pt x="537712" y="753534"/>
                </a:cubicBezTo>
                <a:cubicBezTo>
                  <a:pt x="589923" y="750006"/>
                  <a:pt x="719040" y="594078"/>
                  <a:pt x="774779" y="550334"/>
                </a:cubicBezTo>
                <a:cubicBezTo>
                  <a:pt x="830518" y="506590"/>
                  <a:pt x="914478" y="579967"/>
                  <a:pt x="872145" y="491067"/>
                </a:cubicBezTo>
                <a:cubicBezTo>
                  <a:pt x="829812" y="402167"/>
                  <a:pt x="675295" y="209550"/>
                  <a:pt x="491145" y="0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: 図形 881">
            <a:extLst>
              <a:ext uri="{FF2B5EF4-FFF2-40B4-BE49-F238E27FC236}">
                <a16:creationId xmlns:a16="http://schemas.microsoft.com/office/drawing/2014/main" id="{F14C6FD4-CFDE-463B-91DD-2882E964572A}"/>
              </a:ext>
            </a:extLst>
          </p:cNvPr>
          <p:cNvSpPr/>
          <p:nvPr/>
        </p:nvSpPr>
        <p:spPr>
          <a:xfrm>
            <a:off x="6280944" y="2323706"/>
            <a:ext cx="1019489" cy="1355196"/>
          </a:xfrm>
          <a:custGeom>
            <a:avLst/>
            <a:gdLst>
              <a:gd name="connsiteX0" fmla="*/ 479689 w 1019489"/>
              <a:gd name="connsiteY0" fmla="*/ 394 h 1355196"/>
              <a:gd name="connsiteX1" fmla="*/ 915723 w 1019489"/>
              <a:gd name="connsiteY1" fmla="*/ 313661 h 1355196"/>
              <a:gd name="connsiteX2" fmla="*/ 784489 w 1019489"/>
              <a:gd name="connsiteY2" fmla="*/ 360227 h 1355196"/>
              <a:gd name="connsiteX3" fmla="*/ 1017323 w 1019489"/>
              <a:gd name="connsiteY3" fmla="*/ 567661 h 1355196"/>
              <a:gd name="connsiteX4" fmla="*/ 619389 w 1019489"/>
              <a:gd name="connsiteY4" fmla="*/ 762394 h 1355196"/>
              <a:gd name="connsiteX5" fmla="*/ 242623 w 1019489"/>
              <a:gd name="connsiteY5" fmla="*/ 1079894 h 1355196"/>
              <a:gd name="connsiteX6" fmla="*/ 318823 w 1019489"/>
              <a:gd name="connsiteY6" fmla="*/ 919027 h 1355196"/>
              <a:gd name="connsiteX7" fmla="*/ 5556 w 1019489"/>
              <a:gd name="connsiteY7" fmla="*/ 1355061 h 1355196"/>
              <a:gd name="connsiteX8" fmla="*/ 141023 w 1019489"/>
              <a:gd name="connsiteY8" fmla="*/ 957127 h 1355196"/>
              <a:gd name="connsiteX9" fmla="*/ 424656 w 1019489"/>
              <a:gd name="connsiteY9" fmla="*/ 233227 h 1355196"/>
              <a:gd name="connsiteX10" fmla="*/ 386556 w 1019489"/>
              <a:gd name="connsiteY10" fmla="*/ 385627 h 1355196"/>
              <a:gd name="connsiteX11" fmla="*/ 479689 w 1019489"/>
              <a:gd name="connsiteY11" fmla="*/ 394 h 135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9489" h="1355196">
                <a:moveTo>
                  <a:pt x="479689" y="394"/>
                </a:moveTo>
                <a:cubicBezTo>
                  <a:pt x="567884" y="-11600"/>
                  <a:pt x="864923" y="253689"/>
                  <a:pt x="915723" y="313661"/>
                </a:cubicBezTo>
                <a:cubicBezTo>
                  <a:pt x="966523" y="373633"/>
                  <a:pt x="767556" y="317894"/>
                  <a:pt x="784489" y="360227"/>
                </a:cubicBezTo>
                <a:cubicBezTo>
                  <a:pt x="801422" y="402560"/>
                  <a:pt x="1044840" y="500633"/>
                  <a:pt x="1017323" y="567661"/>
                </a:cubicBezTo>
                <a:cubicBezTo>
                  <a:pt x="989806" y="634689"/>
                  <a:pt x="748506" y="677022"/>
                  <a:pt x="619389" y="762394"/>
                </a:cubicBezTo>
                <a:cubicBezTo>
                  <a:pt x="490272" y="847766"/>
                  <a:pt x="292717" y="1053789"/>
                  <a:pt x="242623" y="1079894"/>
                </a:cubicBezTo>
                <a:cubicBezTo>
                  <a:pt x="192529" y="1105999"/>
                  <a:pt x="358334" y="873166"/>
                  <a:pt x="318823" y="919027"/>
                </a:cubicBezTo>
                <a:cubicBezTo>
                  <a:pt x="279312" y="964888"/>
                  <a:pt x="35189" y="1348711"/>
                  <a:pt x="5556" y="1355061"/>
                </a:cubicBezTo>
                <a:cubicBezTo>
                  <a:pt x="-24077" y="1361411"/>
                  <a:pt x="71173" y="1144099"/>
                  <a:pt x="141023" y="957127"/>
                </a:cubicBezTo>
                <a:cubicBezTo>
                  <a:pt x="210873" y="770155"/>
                  <a:pt x="383734" y="328477"/>
                  <a:pt x="424656" y="233227"/>
                </a:cubicBezTo>
                <a:cubicBezTo>
                  <a:pt x="465578" y="137977"/>
                  <a:pt x="373856" y="423021"/>
                  <a:pt x="386556" y="385627"/>
                </a:cubicBezTo>
                <a:cubicBezTo>
                  <a:pt x="399256" y="348233"/>
                  <a:pt x="391494" y="12388"/>
                  <a:pt x="479689" y="394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: 図形 882">
            <a:extLst>
              <a:ext uri="{FF2B5EF4-FFF2-40B4-BE49-F238E27FC236}">
                <a16:creationId xmlns:a16="http://schemas.microsoft.com/office/drawing/2014/main" id="{914DBE9B-8B3C-45D2-A16E-74D98608F202}"/>
              </a:ext>
            </a:extLst>
          </p:cNvPr>
          <p:cNvSpPr/>
          <p:nvPr/>
        </p:nvSpPr>
        <p:spPr>
          <a:xfrm>
            <a:off x="5697802" y="3062434"/>
            <a:ext cx="890588" cy="814451"/>
          </a:xfrm>
          <a:custGeom>
            <a:avLst/>
            <a:gdLst>
              <a:gd name="connsiteX0" fmla="*/ 38365 w 890588"/>
              <a:gd name="connsiteY0" fmla="*/ 53299 h 814451"/>
              <a:gd name="connsiteX1" fmla="*/ 135731 w 890588"/>
              <a:gd name="connsiteY1" fmla="*/ 49066 h 814451"/>
              <a:gd name="connsiteX2" fmla="*/ 749565 w 890588"/>
              <a:gd name="connsiteY2" fmla="*/ 6733 h 814451"/>
              <a:gd name="connsiteX3" fmla="*/ 93398 w 890588"/>
              <a:gd name="connsiteY3" fmla="*/ 209933 h 814451"/>
              <a:gd name="connsiteX4" fmla="*/ 876565 w 890588"/>
              <a:gd name="connsiteY4" fmla="*/ 231099 h 814451"/>
              <a:gd name="connsiteX5" fmla="*/ 63765 w 890588"/>
              <a:gd name="connsiteY5" fmla="*/ 480866 h 814451"/>
              <a:gd name="connsiteX6" fmla="*/ 741098 w 890588"/>
              <a:gd name="connsiteY6" fmla="*/ 468166 h 814451"/>
              <a:gd name="connsiteX7" fmla="*/ 262731 w 890588"/>
              <a:gd name="connsiteY7" fmla="*/ 734866 h 814451"/>
              <a:gd name="connsiteX8" fmla="*/ 745331 w 890588"/>
              <a:gd name="connsiteY8" fmla="*/ 772966 h 814451"/>
              <a:gd name="connsiteX9" fmla="*/ 106098 w 890588"/>
              <a:gd name="connsiteY9" fmla="*/ 802599 h 814451"/>
              <a:gd name="connsiteX10" fmla="*/ 457465 w 890588"/>
              <a:gd name="connsiteY10" fmla="*/ 561299 h 814451"/>
              <a:gd name="connsiteX11" fmla="*/ 250031 w 890588"/>
              <a:gd name="connsiteY11" fmla="*/ 391966 h 814451"/>
              <a:gd name="connsiteX12" fmla="*/ 889265 w 890588"/>
              <a:gd name="connsiteY12" fmla="*/ 167599 h 814451"/>
              <a:gd name="connsiteX13" fmla="*/ 38365 w 890588"/>
              <a:gd name="connsiteY13" fmla="*/ 53299 h 8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90588" h="814451">
                <a:moveTo>
                  <a:pt x="38365" y="53299"/>
                </a:moveTo>
                <a:cubicBezTo>
                  <a:pt x="-87224" y="33543"/>
                  <a:pt x="135731" y="49066"/>
                  <a:pt x="135731" y="49066"/>
                </a:cubicBezTo>
                <a:cubicBezTo>
                  <a:pt x="254264" y="41305"/>
                  <a:pt x="756620" y="-20078"/>
                  <a:pt x="749565" y="6733"/>
                </a:cubicBezTo>
                <a:cubicBezTo>
                  <a:pt x="742510" y="33544"/>
                  <a:pt x="72231" y="172539"/>
                  <a:pt x="93398" y="209933"/>
                </a:cubicBezTo>
                <a:cubicBezTo>
                  <a:pt x="114565" y="247327"/>
                  <a:pt x="881504" y="185943"/>
                  <a:pt x="876565" y="231099"/>
                </a:cubicBezTo>
                <a:cubicBezTo>
                  <a:pt x="871626" y="276255"/>
                  <a:pt x="86343" y="441355"/>
                  <a:pt x="63765" y="480866"/>
                </a:cubicBezTo>
                <a:cubicBezTo>
                  <a:pt x="41187" y="520377"/>
                  <a:pt x="707937" y="425833"/>
                  <a:pt x="741098" y="468166"/>
                </a:cubicBezTo>
                <a:cubicBezTo>
                  <a:pt x="774259" y="510499"/>
                  <a:pt x="262026" y="684066"/>
                  <a:pt x="262731" y="734866"/>
                </a:cubicBezTo>
                <a:cubicBezTo>
                  <a:pt x="263436" y="785666"/>
                  <a:pt x="771436" y="761677"/>
                  <a:pt x="745331" y="772966"/>
                </a:cubicBezTo>
                <a:cubicBezTo>
                  <a:pt x="719226" y="784255"/>
                  <a:pt x="154076" y="837877"/>
                  <a:pt x="106098" y="802599"/>
                </a:cubicBezTo>
                <a:cubicBezTo>
                  <a:pt x="58120" y="767321"/>
                  <a:pt x="433476" y="629738"/>
                  <a:pt x="457465" y="561299"/>
                </a:cubicBezTo>
                <a:cubicBezTo>
                  <a:pt x="481454" y="492860"/>
                  <a:pt x="178065" y="457582"/>
                  <a:pt x="250031" y="391966"/>
                </a:cubicBezTo>
                <a:cubicBezTo>
                  <a:pt x="321997" y="326350"/>
                  <a:pt x="922426" y="221927"/>
                  <a:pt x="889265" y="167599"/>
                </a:cubicBezTo>
                <a:cubicBezTo>
                  <a:pt x="856104" y="113271"/>
                  <a:pt x="163954" y="73055"/>
                  <a:pt x="38365" y="53299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: 図形 883">
            <a:extLst>
              <a:ext uri="{FF2B5EF4-FFF2-40B4-BE49-F238E27FC236}">
                <a16:creationId xmlns:a16="http://schemas.microsoft.com/office/drawing/2014/main" id="{0664668B-4FAB-46E0-9E86-07B642C5647C}"/>
              </a:ext>
            </a:extLst>
          </p:cNvPr>
          <p:cNvSpPr/>
          <p:nvPr/>
        </p:nvSpPr>
        <p:spPr>
          <a:xfrm>
            <a:off x="5755077" y="3003644"/>
            <a:ext cx="1354512" cy="941852"/>
          </a:xfrm>
          <a:custGeom>
            <a:avLst/>
            <a:gdLst>
              <a:gd name="connsiteX0" fmla="*/ 1335756 w 1354512"/>
              <a:gd name="connsiteY0" fmla="*/ 137489 h 941852"/>
              <a:gd name="connsiteX1" fmla="*/ 1221456 w 1354512"/>
              <a:gd name="connsiteY1" fmla="*/ 708989 h 941852"/>
              <a:gd name="connsiteX2" fmla="*/ 1056356 w 1354512"/>
              <a:gd name="connsiteY2" fmla="*/ 747089 h 941852"/>
              <a:gd name="connsiteX3" fmla="*/ 434056 w 1354512"/>
              <a:gd name="connsiteY3" fmla="*/ 861389 h 941852"/>
              <a:gd name="connsiteX4" fmla="*/ 23423 w 1354512"/>
              <a:gd name="connsiteY4" fmla="*/ 941823 h 941852"/>
              <a:gd name="connsiteX5" fmla="*/ 1141023 w 1354512"/>
              <a:gd name="connsiteY5" fmla="*/ 852923 h 941852"/>
              <a:gd name="connsiteX6" fmla="*/ 319756 w 1354512"/>
              <a:gd name="connsiteY6" fmla="*/ 797889 h 941852"/>
              <a:gd name="connsiteX7" fmla="*/ 823523 w 1354512"/>
              <a:gd name="connsiteY7" fmla="*/ 438056 h 941852"/>
              <a:gd name="connsiteX8" fmla="*/ 1128323 w 1354512"/>
              <a:gd name="connsiteY8" fmla="*/ 2023 h 941852"/>
              <a:gd name="connsiteX9" fmla="*/ 946290 w 1354512"/>
              <a:gd name="connsiteY9" fmla="*/ 624323 h 941852"/>
              <a:gd name="connsiteX10" fmla="*/ 1183356 w 1354512"/>
              <a:gd name="connsiteY10" fmla="*/ 395723 h 941852"/>
              <a:gd name="connsiteX11" fmla="*/ 1335756 w 1354512"/>
              <a:gd name="connsiteY11" fmla="*/ 217923 h 941852"/>
              <a:gd name="connsiteX12" fmla="*/ 1335756 w 1354512"/>
              <a:gd name="connsiteY12" fmla="*/ 137489 h 94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54512" h="941852">
                <a:moveTo>
                  <a:pt x="1335756" y="137489"/>
                </a:moveTo>
                <a:cubicBezTo>
                  <a:pt x="1316706" y="219333"/>
                  <a:pt x="1268023" y="607389"/>
                  <a:pt x="1221456" y="708989"/>
                </a:cubicBezTo>
                <a:cubicBezTo>
                  <a:pt x="1174889" y="810589"/>
                  <a:pt x="1187589" y="721689"/>
                  <a:pt x="1056356" y="747089"/>
                </a:cubicBezTo>
                <a:lnTo>
                  <a:pt x="434056" y="861389"/>
                </a:lnTo>
                <a:cubicBezTo>
                  <a:pt x="261901" y="893845"/>
                  <a:pt x="-94405" y="943234"/>
                  <a:pt x="23423" y="941823"/>
                </a:cubicBezTo>
                <a:cubicBezTo>
                  <a:pt x="141251" y="940412"/>
                  <a:pt x="1091634" y="876912"/>
                  <a:pt x="1141023" y="852923"/>
                </a:cubicBezTo>
                <a:cubicBezTo>
                  <a:pt x="1190412" y="828934"/>
                  <a:pt x="372673" y="867034"/>
                  <a:pt x="319756" y="797889"/>
                </a:cubicBezTo>
                <a:cubicBezTo>
                  <a:pt x="266839" y="728745"/>
                  <a:pt x="688762" y="570700"/>
                  <a:pt x="823523" y="438056"/>
                </a:cubicBezTo>
                <a:cubicBezTo>
                  <a:pt x="958284" y="305412"/>
                  <a:pt x="1107862" y="-29021"/>
                  <a:pt x="1128323" y="2023"/>
                </a:cubicBezTo>
                <a:cubicBezTo>
                  <a:pt x="1148784" y="33067"/>
                  <a:pt x="937118" y="558706"/>
                  <a:pt x="946290" y="624323"/>
                </a:cubicBezTo>
                <a:cubicBezTo>
                  <a:pt x="955462" y="689940"/>
                  <a:pt x="1118445" y="463456"/>
                  <a:pt x="1183356" y="395723"/>
                </a:cubicBezTo>
                <a:cubicBezTo>
                  <a:pt x="1248267" y="327990"/>
                  <a:pt x="1305417" y="260256"/>
                  <a:pt x="1335756" y="217923"/>
                </a:cubicBezTo>
                <a:cubicBezTo>
                  <a:pt x="1366095" y="175590"/>
                  <a:pt x="1354806" y="55645"/>
                  <a:pt x="1335756" y="137489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: 図形 884">
            <a:extLst>
              <a:ext uri="{FF2B5EF4-FFF2-40B4-BE49-F238E27FC236}">
                <a16:creationId xmlns:a16="http://schemas.microsoft.com/office/drawing/2014/main" id="{2ADCBF88-16CE-4817-BBBB-831BED14A248}"/>
              </a:ext>
            </a:extLst>
          </p:cNvPr>
          <p:cNvSpPr/>
          <p:nvPr/>
        </p:nvSpPr>
        <p:spPr>
          <a:xfrm>
            <a:off x="6605141" y="3019929"/>
            <a:ext cx="537792" cy="654517"/>
          </a:xfrm>
          <a:custGeom>
            <a:avLst/>
            <a:gdLst>
              <a:gd name="connsiteX0" fmla="*/ 536492 w 537792"/>
              <a:gd name="connsiteY0" fmla="*/ 6904 h 654517"/>
              <a:gd name="connsiteX1" fmla="*/ 218992 w 537792"/>
              <a:gd name="connsiteY1" fmla="*/ 548771 h 654517"/>
              <a:gd name="connsiteX2" fmla="*/ 3092 w 537792"/>
              <a:gd name="connsiteY2" fmla="*/ 637671 h 654517"/>
              <a:gd name="connsiteX3" fmla="*/ 96226 w 537792"/>
              <a:gd name="connsiteY3" fmla="*/ 328638 h 654517"/>
              <a:gd name="connsiteX4" fmla="*/ 163959 w 537792"/>
              <a:gd name="connsiteY4" fmla="*/ 362504 h 654517"/>
              <a:gd name="connsiteX5" fmla="*/ 324826 w 537792"/>
              <a:gd name="connsiteY5" fmla="*/ 248204 h 654517"/>
              <a:gd name="connsiteX6" fmla="*/ 536492 w 537792"/>
              <a:gd name="connsiteY6" fmla="*/ 6904 h 654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792" h="654517">
                <a:moveTo>
                  <a:pt x="536492" y="6904"/>
                </a:moveTo>
                <a:cubicBezTo>
                  <a:pt x="518853" y="56998"/>
                  <a:pt x="307892" y="443643"/>
                  <a:pt x="218992" y="548771"/>
                </a:cubicBezTo>
                <a:cubicBezTo>
                  <a:pt x="130092" y="653899"/>
                  <a:pt x="23553" y="674360"/>
                  <a:pt x="3092" y="637671"/>
                </a:cubicBezTo>
                <a:cubicBezTo>
                  <a:pt x="-17369" y="600982"/>
                  <a:pt x="69415" y="374499"/>
                  <a:pt x="96226" y="328638"/>
                </a:cubicBezTo>
                <a:cubicBezTo>
                  <a:pt x="123037" y="282777"/>
                  <a:pt x="125859" y="375910"/>
                  <a:pt x="163959" y="362504"/>
                </a:cubicBezTo>
                <a:cubicBezTo>
                  <a:pt x="202059" y="349098"/>
                  <a:pt x="262032" y="302531"/>
                  <a:pt x="324826" y="248204"/>
                </a:cubicBezTo>
                <a:cubicBezTo>
                  <a:pt x="387620" y="193877"/>
                  <a:pt x="554131" y="-43190"/>
                  <a:pt x="536492" y="6904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: 図形 885">
            <a:extLst>
              <a:ext uri="{FF2B5EF4-FFF2-40B4-BE49-F238E27FC236}">
                <a16:creationId xmlns:a16="http://schemas.microsoft.com/office/drawing/2014/main" id="{7697954C-E46C-4C0E-A0A9-DFEB118426FC}"/>
              </a:ext>
            </a:extLst>
          </p:cNvPr>
          <p:cNvSpPr/>
          <p:nvPr/>
        </p:nvSpPr>
        <p:spPr>
          <a:xfrm>
            <a:off x="1535513" y="4632170"/>
            <a:ext cx="2737960" cy="1251778"/>
          </a:xfrm>
          <a:custGeom>
            <a:avLst/>
            <a:gdLst>
              <a:gd name="connsiteX0" fmla="*/ 2655487 w 2737960"/>
              <a:gd name="connsiteY0" fmla="*/ 3330 h 1251778"/>
              <a:gd name="connsiteX1" fmla="*/ 1404537 w 2737960"/>
              <a:gd name="connsiteY1" fmla="*/ 270030 h 1251778"/>
              <a:gd name="connsiteX2" fmla="*/ 1982387 w 2737960"/>
              <a:gd name="connsiteY2" fmla="*/ 219230 h 1251778"/>
              <a:gd name="connsiteX3" fmla="*/ 1144187 w 2737960"/>
              <a:gd name="connsiteY3" fmla="*/ 517680 h 1251778"/>
              <a:gd name="connsiteX4" fmla="*/ 547287 w 2737960"/>
              <a:gd name="connsiteY4" fmla="*/ 670080 h 1251778"/>
              <a:gd name="connsiteX5" fmla="*/ 90087 w 2737960"/>
              <a:gd name="connsiteY5" fmla="*/ 670080 h 1251778"/>
              <a:gd name="connsiteX6" fmla="*/ 261537 w 2737960"/>
              <a:gd name="connsiteY6" fmla="*/ 714530 h 1251778"/>
              <a:gd name="connsiteX7" fmla="*/ 375837 w 2737960"/>
              <a:gd name="connsiteY7" fmla="*/ 1000280 h 1251778"/>
              <a:gd name="connsiteX8" fmla="*/ 337737 w 2737960"/>
              <a:gd name="connsiteY8" fmla="*/ 1133630 h 1251778"/>
              <a:gd name="connsiteX9" fmla="*/ 1187 w 2737960"/>
              <a:gd name="connsiteY9" fmla="*/ 1216180 h 1251778"/>
              <a:gd name="connsiteX10" fmla="*/ 471087 w 2737960"/>
              <a:gd name="connsiteY10" fmla="*/ 1241580 h 1251778"/>
              <a:gd name="connsiteX11" fmla="*/ 515537 w 2737960"/>
              <a:gd name="connsiteY11" fmla="*/ 1051080 h 1251778"/>
              <a:gd name="connsiteX12" fmla="*/ 1080687 w 2737960"/>
              <a:gd name="connsiteY12" fmla="*/ 828830 h 1251778"/>
              <a:gd name="connsiteX13" fmla="*/ 2134787 w 2737960"/>
              <a:gd name="connsiteY13" fmla="*/ 644680 h 1251778"/>
              <a:gd name="connsiteX14" fmla="*/ 1575987 w 2737960"/>
              <a:gd name="connsiteY14" fmla="*/ 797080 h 1251778"/>
              <a:gd name="connsiteX15" fmla="*/ 2503087 w 2737960"/>
              <a:gd name="connsiteY15" fmla="*/ 485930 h 1251778"/>
              <a:gd name="connsiteX16" fmla="*/ 2655487 w 2737960"/>
              <a:gd name="connsiteY16" fmla="*/ 3330 h 125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37960" h="1251778">
                <a:moveTo>
                  <a:pt x="2655487" y="3330"/>
                </a:moveTo>
                <a:cubicBezTo>
                  <a:pt x="2472395" y="-32653"/>
                  <a:pt x="1516720" y="234047"/>
                  <a:pt x="1404537" y="270030"/>
                </a:cubicBezTo>
                <a:cubicBezTo>
                  <a:pt x="1292354" y="306013"/>
                  <a:pt x="2025779" y="177955"/>
                  <a:pt x="1982387" y="219230"/>
                </a:cubicBezTo>
                <a:cubicBezTo>
                  <a:pt x="1938995" y="260505"/>
                  <a:pt x="1383370" y="442538"/>
                  <a:pt x="1144187" y="517680"/>
                </a:cubicBezTo>
                <a:cubicBezTo>
                  <a:pt x="905004" y="592822"/>
                  <a:pt x="722970" y="644680"/>
                  <a:pt x="547287" y="670080"/>
                </a:cubicBezTo>
                <a:cubicBezTo>
                  <a:pt x="371604" y="695480"/>
                  <a:pt x="137712" y="662672"/>
                  <a:pt x="90087" y="670080"/>
                </a:cubicBezTo>
                <a:cubicBezTo>
                  <a:pt x="42462" y="677488"/>
                  <a:pt x="213912" y="659497"/>
                  <a:pt x="261537" y="714530"/>
                </a:cubicBezTo>
                <a:cubicBezTo>
                  <a:pt x="309162" y="769563"/>
                  <a:pt x="363137" y="930430"/>
                  <a:pt x="375837" y="1000280"/>
                </a:cubicBezTo>
                <a:cubicBezTo>
                  <a:pt x="388537" y="1070130"/>
                  <a:pt x="400179" y="1097647"/>
                  <a:pt x="337737" y="1133630"/>
                </a:cubicBezTo>
                <a:cubicBezTo>
                  <a:pt x="275295" y="1169613"/>
                  <a:pt x="-21038" y="1198188"/>
                  <a:pt x="1187" y="1216180"/>
                </a:cubicBezTo>
                <a:cubicBezTo>
                  <a:pt x="23412" y="1234172"/>
                  <a:pt x="385362" y="1269097"/>
                  <a:pt x="471087" y="1241580"/>
                </a:cubicBezTo>
                <a:cubicBezTo>
                  <a:pt x="556812" y="1214063"/>
                  <a:pt x="413937" y="1119872"/>
                  <a:pt x="515537" y="1051080"/>
                </a:cubicBezTo>
                <a:cubicBezTo>
                  <a:pt x="617137" y="982288"/>
                  <a:pt x="810812" y="896563"/>
                  <a:pt x="1080687" y="828830"/>
                </a:cubicBezTo>
                <a:cubicBezTo>
                  <a:pt x="1350562" y="761097"/>
                  <a:pt x="2052237" y="649972"/>
                  <a:pt x="2134787" y="644680"/>
                </a:cubicBezTo>
                <a:cubicBezTo>
                  <a:pt x="2217337" y="639388"/>
                  <a:pt x="1514604" y="823538"/>
                  <a:pt x="1575987" y="797080"/>
                </a:cubicBezTo>
                <a:cubicBezTo>
                  <a:pt x="1637370" y="770622"/>
                  <a:pt x="2321054" y="621397"/>
                  <a:pt x="2503087" y="485930"/>
                </a:cubicBezTo>
                <a:cubicBezTo>
                  <a:pt x="2685120" y="350463"/>
                  <a:pt x="2838579" y="39313"/>
                  <a:pt x="2655487" y="3330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: 図形 886">
            <a:extLst>
              <a:ext uri="{FF2B5EF4-FFF2-40B4-BE49-F238E27FC236}">
                <a16:creationId xmlns:a16="http://schemas.microsoft.com/office/drawing/2014/main" id="{7DD0A6E0-6AE5-499D-8547-C2742261D4BA}"/>
              </a:ext>
            </a:extLst>
          </p:cNvPr>
          <p:cNvSpPr/>
          <p:nvPr/>
        </p:nvSpPr>
        <p:spPr>
          <a:xfrm>
            <a:off x="1835588" y="4691843"/>
            <a:ext cx="2290670" cy="1263274"/>
          </a:xfrm>
          <a:custGeom>
            <a:avLst/>
            <a:gdLst>
              <a:gd name="connsiteX0" fmla="*/ 2228412 w 2290670"/>
              <a:gd name="connsiteY0" fmla="*/ 521507 h 1263274"/>
              <a:gd name="connsiteX1" fmla="*/ 2177612 w 2290670"/>
              <a:gd name="connsiteY1" fmla="*/ 616757 h 1263274"/>
              <a:gd name="connsiteX2" fmla="*/ 1523562 w 2290670"/>
              <a:gd name="connsiteY2" fmla="*/ 985057 h 1263274"/>
              <a:gd name="connsiteX3" fmla="*/ 806012 w 2290670"/>
              <a:gd name="connsiteY3" fmla="*/ 1137457 h 1263274"/>
              <a:gd name="connsiteX4" fmla="*/ 145612 w 2290670"/>
              <a:gd name="connsiteY4" fmla="*/ 1258107 h 1263274"/>
              <a:gd name="connsiteX5" fmla="*/ 24962 w 2290670"/>
              <a:gd name="connsiteY5" fmla="*/ 1226357 h 1263274"/>
              <a:gd name="connsiteX6" fmla="*/ 44012 w 2290670"/>
              <a:gd name="connsiteY6" fmla="*/ 1093007 h 1263274"/>
              <a:gd name="connsiteX7" fmla="*/ 469462 w 2290670"/>
              <a:gd name="connsiteY7" fmla="*/ 648507 h 1263274"/>
              <a:gd name="connsiteX8" fmla="*/ 1568012 w 2290670"/>
              <a:gd name="connsiteY8" fmla="*/ 502457 h 1263274"/>
              <a:gd name="connsiteX9" fmla="*/ 2247462 w 2290670"/>
              <a:gd name="connsiteY9" fmla="*/ 7157 h 1263274"/>
              <a:gd name="connsiteX10" fmla="*/ 2222062 w 2290670"/>
              <a:gd name="connsiteY10" fmla="*/ 229407 h 1263274"/>
              <a:gd name="connsiteX11" fmla="*/ 2228412 w 2290670"/>
              <a:gd name="connsiteY11" fmla="*/ 521507 h 1263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90670" h="1263274">
                <a:moveTo>
                  <a:pt x="2228412" y="521507"/>
                </a:moveTo>
                <a:cubicBezTo>
                  <a:pt x="2221004" y="586065"/>
                  <a:pt x="2295087" y="539499"/>
                  <a:pt x="2177612" y="616757"/>
                </a:cubicBezTo>
                <a:cubicBezTo>
                  <a:pt x="2060137" y="694015"/>
                  <a:pt x="1752162" y="898274"/>
                  <a:pt x="1523562" y="985057"/>
                </a:cubicBezTo>
                <a:cubicBezTo>
                  <a:pt x="1294962" y="1071840"/>
                  <a:pt x="1035670" y="1091949"/>
                  <a:pt x="806012" y="1137457"/>
                </a:cubicBezTo>
                <a:cubicBezTo>
                  <a:pt x="576354" y="1182965"/>
                  <a:pt x="275787" y="1243290"/>
                  <a:pt x="145612" y="1258107"/>
                </a:cubicBezTo>
                <a:cubicBezTo>
                  <a:pt x="15437" y="1272924"/>
                  <a:pt x="41895" y="1253874"/>
                  <a:pt x="24962" y="1226357"/>
                </a:cubicBezTo>
                <a:cubicBezTo>
                  <a:pt x="8029" y="1198840"/>
                  <a:pt x="-30071" y="1189315"/>
                  <a:pt x="44012" y="1093007"/>
                </a:cubicBezTo>
                <a:cubicBezTo>
                  <a:pt x="118095" y="996699"/>
                  <a:pt x="215462" y="746932"/>
                  <a:pt x="469462" y="648507"/>
                </a:cubicBezTo>
                <a:cubicBezTo>
                  <a:pt x="723462" y="550082"/>
                  <a:pt x="1271679" y="609349"/>
                  <a:pt x="1568012" y="502457"/>
                </a:cubicBezTo>
                <a:cubicBezTo>
                  <a:pt x="1864345" y="395565"/>
                  <a:pt x="2138454" y="52665"/>
                  <a:pt x="2247462" y="7157"/>
                </a:cubicBezTo>
                <a:cubicBezTo>
                  <a:pt x="2356470" y="-38351"/>
                  <a:pt x="2225237" y="144740"/>
                  <a:pt x="2222062" y="229407"/>
                </a:cubicBezTo>
                <a:cubicBezTo>
                  <a:pt x="2218887" y="314074"/>
                  <a:pt x="2235820" y="456949"/>
                  <a:pt x="2228412" y="521507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: 図形 887">
            <a:extLst>
              <a:ext uri="{FF2B5EF4-FFF2-40B4-BE49-F238E27FC236}">
                <a16:creationId xmlns:a16="http://schemas.microsoft.com/office/drawing/2014/main" id="{255D4BAD-2F4D-4E50-A69B-E9482E5B887C}"/>
              </a:ext>
            </a:extLst>
          </p:cNvPr>
          <p:cNvSpPr/>
          <p:nvPr/>
        </p:nvSpPr>
        <p:spPr>
          <a:xfrm>
            <a:off x="7872747" y="4570813"/>
            <a:ext cx="2565894" cy="1170375"/>
          </a:xfrm>
          <a:custGeom>
            <a:avLst/>
            <a:gdLst>
              <a:gd name="connsiteX0" fmla="*/ 7603 w 2565894"/>
              <a:gd name="connsiteY0" fmla="*/ 7537 h 1170375"/>
              <a:gd name="connsiteX1" fmla="*/ 179053 w 2565894"/>
              <a:gd name="connsiteY1" fmla="*/ 83737 h 1170375"/>
              <a:gd name="connsiteX2" fmla="*/ 1207753 w 2565894"/>
              <a:gd name="connsiteY2" fmla="*/ 388537 h 1170375"/>
              <a:gd name="connsiteX3" fmla="*/ 496553 w 2565894"/>
              <a:gd name="connsiteY3" fmla="*/ 109137 h 1170375"/>
              <a:gd name="connsiteX4" fmla="*/ 1099803 w 2565894"/>
              <a:gd name="connsiteY4" fmla="*/ 382187 h 1170375"/>
              <a:gd name="connsiteX5" fmla="*/ 1785603 w 2565894"/>
              <a:gd name="connsiteY5" fmla="*/ 604437 h 1170375"/>
              <a:gd name="connsiteX6" fmla="*/ 2547603 w 2565894"/>
              <a:gd name="connsiteY6" fmla="*/ 725087 h 1170375"/>
              <a:gd name="connsiteX7" fmla="*/ 2325353 w 2565894"/>
              <a:gd name="connsiteY7" fmla="*/ 775887 h 1170375"/>
              <a:gd name="connsiteX8" fmla="*/ 2287253 w 2565894"/>
              <a:gd name="connsiteY8" fmla="*/ 972737 h 1170375"/>
              <a:gd name="connsiteX9" fmla="*/ 2306303 w 2565894"/>
              <a:gd name="connsiteY9" fmla="*/ 1169587 h 1170375"/>
              <a:gd name="connsiteX10" fmla="*/ 2147553 w 2565894"/>
              <a:gd name="connsiteY10" fmla="*/ 896537 h 1170375"/>
              <a:gd name="connsiteX11" fmla="*/ 1087103 w 2565894"/>
              <a:gd name="connsiteY11" fmla="*/ 686987 h 1170375"/>
              <a:gd name="connsiteX12" fmla="*/ 1252203 w 2565894"/>
              <a:gd name="connsiteY12" fmla="*/ 807637 h 1170375"/>
              <a:gd name="connsiteX13" fmla="*/ 2134853 w 2565894"/>
              <a:gd name="connsiteY13" fmla="*/ 1067987 h 1170375"/>
              <a:gd name="connsiteX14" fmla="*/ 598153 w 2565894"/>
              <a:gd name="connsiteY14" fmla="*/ 718737 h 1170375"/>
              <a:gd name="connsiteX15" fmla="*/ 1461753 w 2565894"/>
              <a:gd name="connsiteY15" fmla="*/ 883837 h 1170375"/>
              <a:gd name="connsiteX16" fmla="*/ 661653 w 2565894"/>
              <a:gd name="connsiteY16" fmla="*/ 559987 h 1170375"/>
              <a:gd name="connsiteX17" fmla="*/ 1195053 w 2565894"/>
              <a:gd name="connsiteY17" fmla="*/ 540937 h 1170375"/>
              <a:gd name="connsiteX18" fmla="*/ 636253 w 2565894"/>
              <a:gd name="connsiteY18" fmla="*/ 490137 h 1170375"/>
              <a:gd name="connsiteX19" fmla="*/ 585453 w 2565894"/>
              <a:gd name="connsiteY19" fmla="*/ 356787 h 1170375"/>
              <a:gd name="connsiteX20" fmla="*/ 382253 w 2565894"/>
              <a:gd name="connsiteY20" fmla="*/ 305987 h 1170375"/>
              <a:gd name="connsiteX21" fmla="*/ 229853 w 2565894"/>
              <a:gd name="connsiteY21" fmla="*/ 274237 h 1170375"/>
              <a:gd name="connsiteX22" fmla="*/ 267953 w 2565894"/>
              <a:gd name="connsiteY22" fmla="*/ 229787 h 1170375"/>
              <a:gd name="connsiteX23" fmla="*/ 7603 w 2565894"/>
              <a:gd name="connsiteY23" fmla="*/ 7537 h 117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565894" h="1170375">
                <a:moveTo>
                  <a:pt x="7603" y="7537"/>
                </a:moveTo>
                <a:cubicBezTo>
                  <a:pt x="-7214" y="-16805"/>
                  <a:pt x="-20972" y="20237"/>
                  <a:pt x="179053" y="83737"/>
                </a:cubicBezTo>
                <a:cubicBezTo>
                  <a:pt x="379078" y="147237"/>
                  <a:pt x="1154836" y="384304"/>
                  <a:pt x="1207753" y="388537"/>
                </a:cubicBezTo>
                <a:cubicBezTo>
                  <a:pt x="1260670" y="392770"/>
                  <a:pt x="514544" y="110195"/>
                  <a:pt x="496553" y="109137"/>
                </a:cubicBezTo>
                <a:cubicBezTo>
                  <a:pt x="478562" y="108079"/>
                  <a:pt x="884961" y="299637"/>
                  <a:pt x="1099803" y="382187"/>
                </a:cubicBezTo>
                <a:cubicBezTo>
                  <a:pt x="1314645" y="464737"/>
                  <a:pt x="1544303" y="547287"/>
                  <a:pt x="1785603" y="604437"/>
                </a:cubicBezTo>
                <a:cubicBezTo>
                  <a:pt x="2026903" y="661587"/>
                  <a:pt x="2457645" y="696512"/>
                  <a:pt x="2547603" y="725087"/>
                </a:cubicBezTo>
                <a:cubicBezTo>
                  <a:pt x="2637561" y="753662"/>
                  <a:pt x="2368745" y="734612"/>
                  <a:pt x="2325353" y="775887"/>
                </a:cubicBezTo>
                <a:cubicBezTo>
                  <a:pt x="2281961" y="817162"/>
                  <a:pt x="2290428" y="907120"/>
                  <a:pt x="2287253" y="972737"/>
                </a:cubicBezTo>
                <a:cubicBezTo>
                  <a:pt x="2284078" y="1038354"/>
                  <a:pt x="2329586" y="1182287"/>
                  <a:pt x="2306303" y="1169587"/>
                </a:cubicBezTo>
                <a:cubicBezTo>
                  <a:pt x="2283020" y="1156887"/>
                  <a:pt x="2350753" y="976970"/>
                  <a:pt x="2147553" y="896537"/>
                </a:cubicBezTo>
                <a:cubicBezTo>
                  <a:pt x="1944353" y="816104"/>
                  <a:pt x="1236328" y="701804"/>
                  <a:pt x="1087103" y="686987"/>
                </a:cubicBezTo>
                <a:cubicBezTo>
                  <a:pt x="937878" y="672170"/>
                  <a:pt x="1077578" y="744137"/>
                  <a:pt x="1252203" y="807637"/>
                </a:cubicBezTo>
                <a:cubicBezTo>
                  <a:pt x="1426828" y="871137"/>
                  <a:pt x="2243861" y="1082804"/>
                  <a:pt x="2134853" y="1067987"/>
                </a:cubicBezTo>
                <a:cubicBezTo>
                  <a:pt x="2025845" y="1053170"/>
                  <a:pt x="710336" y="749429"/>
                  <a:pt x="598153" y="718737"/>
                </a:cubicBezTo>
                <a:cubicBezTo>
                  <a:pt x="485970" y="688045"/>
                  <a:pt x="1451170" y="910295"/>
                  <a:pt x="1461753" y="883837"/>
                </a:cubicBezTo>
                <a:cubicBezTo>
                  <a:pt x="1472336" y="857379"/>
                  <a:pt x="706103" y="617137"/>
                  <a:pt x="661653" y="559987"/>
                </a:cubicBezTo>
                <a:cubicBezTo>
                  <a:pt x="617203" y="502837"/>
                  <a:pt x="1199286" y="552579"/>
                  <a:pt x="1195053" y="540937"/>
                </a:cubicBezTo>
                <a:cubicBezTo>
                  <a:pt x="1190820" y="529295"/>
                  <a:pt x="737853" y="520829"/>
                  <a:pt x="636253" y="490137"/>
                </a:cubicBezTo>
                <a:cubicBezTo>
                  <a:pt x="534653" y="459445"/>
                  <a:pt x="627786" y="387479"/>
                  <a:pt x="585453" y="356787"/>
                </a:cubicBezTo>
                <a:cubicBezTo>
                  <a:pt x="543120" y="326095"/>
                  <a:pt x="441520" y="319745"/>
                  <a:pt x="382253" y="305987"/>
                </a:cubicBezTo>
                <a:cubicBezTo>
                  <a:pt x="322986" y="292229"/>
                  <a:pt x="248903" y="286937"/>
                  <a:pt x="229853" y="274237"/>
                </a:cubicBezTo>
                <a:cubicBezTo>
                  <a:pt x="210803" y="261537"/>
                  <a:pt x="304995" y="271062"/>
                  <a:pt x="267953" y="229787"/>
                </a:cubicBezTo>
                <a:cubicBezTo>
                  <a:pt x="230911" y="188512"/>
                  <a:pt x="22420" y="31879"/>
                  <a:pt x="7603" y="7537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: 図形 888">
            <a:extLst>
              <a:ext uri="{FF2B5EF4-FFF2-40B4-BE49-F238E27FC236}">
                <a16:creationId xmlns:a16="http://schemas.microsoft.com/office/drawing/2014/main" id="{8E44CDF9-ACBD-4ECB-B6B8-3C82A589B88F}"/>
              </a:ext>
            </a:extLst>
          </p:cNvPr>
          <p:cNvSpPr/>
          <p:nvPr/>
        </p:nvSpPr>
        <p:spPr>
          <a:xfrm>
            <a:off x="7904575" y="4202209"/>
            <a:ext cx="1669171" cy="1068298"/>
          </a:xfrm>
          <a:custGeom>
            <a:avLst/>
            <a:gdLst>
              <a:gd name="connsiteX0" fmla="*/ 121825 w 1669171"/>
              <a:gd name="connsiteY0" fmla="*/ 395191 h 1068298"/>
              <a:gd name="connsiteX1" fmla="*/ 242475 w 1669171"/>
              <a:gd name="connsiteY1" fmla="*/ 503141 h 1068298"/>
              <a:gd name="connsiteX2" fmla="*/ 839375 w 1669171"/>
              <a:gd name="connsiteY2" fmla="*/ 877791 h 1068298"/>
              <a:gd name="connsiteX3" fmla="*/ 763175 w 1669171"/>
              <a:gd name="connsiteY3" fmla="*/ 814291 h 1068298"/>
              <a:gd name="connsiteX4" fmla="*/ 1188625 w 1669171"/>
              <a:gd name="connsiteY4" fmla="*/ 852391 h 1068298"/>
              <a:gd name="connsiteX5" fmla="*/ 921925 w 1669171"/>
              <a:gd name="connsiteY5" fmla="*/ 928591 h 1068298"/>
              <a:gd name="connsiteX6" fmla="*/ 1664875 w 1669171"/>
              <a:gd name="connsiteY6" fmla="*/ 1068291 h 1068298"/>
              <a:gd name="connsiteX7" fmla="*/ 521875 w 1669171"/>
              <a:gd name="connsiteY7" fmla="*/ 922241 h 1068298"/>
              <a:gd name="connsiteX8" fmla="*/ 248825 w 1669171"/>
              <a:gd name="connsiteY8" fmla="*/ 928591 h 1068298"/>
              <a:gd name="connsiteX9" fmla="*/ 159925 w 1669171"/>
              <a:gd name="connsiteY9" fmla="*/ 871441 h 1068298"/>
              <a:gd name="connsiteX10" fmla="*/ 96425 w 1669171"/>
              <a:gd name="connsiteY10" fmla="*/ 699991 h 1068298"/>
              <a:gd name="connsiteX11" fmla="*/ 26575 w 1669171"/>
              <a:gd name="connsiteY11" fmla="*/ 1491 h 1068298"/>
              <a:gd name="connsiteX12" fmla="*/ 1175 w 1669171"/>
              <a:gd name="connsiteY12" fmla="*/ 909541 h 1068298"/>
              <a:gd name="connsiteX13" fmla="*/ 20225 w 1669171"/>
              <a:gd name="connsiteY13" fmla="*/ 566641 h 1068298"/>
              <a:gd name="connsiteX14" fmla="*/ 121825 w 1669171"/>
              <a:gd name="connsiteY14" fmla="*/ 395191 h 106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69171" h="1068298">
                <a:moveTo>
                  <a:pt x="121825" y="395191"/>
                </a:moveTo>
                <a:cubicBezTo>
                  <a:pt x="158867" y="384608"/>
                  <a:pt x="122883" y="422708"/>
                  <a:pt x="242475" y="503141"/>
                </a:cubicBezTo>
                <a:cubicBezTo>
                  <a:pt x="362067" y="583574"/>
                  <a:pt x="752592" y="825933"/>
                  <a:pt x="839375" y="877791"/>
                </a:cubicBezTo>
                <a:cubicBezTo>
                  <a:pt x="926158" y="929649"/>
                  <a:pt x="704967" y="818524"/>
                  <a:pt x="763175" y="814291"/>
                </a:cubicBezTo>
                <a:cubicBezTo>
                  <a:pt x="821383" y="810058"/>
                  <a:pt x="1162167" y="833341"/>
                  <a:pt x="1188625" y="852391"/>
                </a:cubicBezTo>
                <a:cubicBezTo>
                  <a:pt x="1215083" y="871441"/>
                  <a:pt x="842550" y="892608"/>
                  <a:pt x="921925" y="928591"/>
                </a:cubicBezTo>
                <a:cubicBezTo>
                  <a:pt x="1001300" y="964574"/>
                  <a:pt x="1731550" y="1069349"/>
                  <a:pt x="1664875" y="1068291"/>
                </a:cubicBezTo>
                <a:cubicBezTo>
                  <a:pt x="1598200" y="1067233"/>
                  <a:pt x="757883" y="945524"/>
                  <a:pt x="521875" y="922241"/>
                </a:cubicBezTo>
                <a:cubicBezTo>
                  <a:pt x="285867" y="898958"/>
                  <a:pt x="309150" y="937058"/>
                  <a:pt x="248825" y="928591"/>
                </a:cubicBezTo>
                <a:cubicBezTo>
                  <a:pt x="188500" y="920124"/>
                  <a:pt x="185325" y="909541"/>
                  <a:pt x="159925" y="871441"/>
                </a:cubicBezTo>
                <a:cubicBezTo>
                  <a:pt x="134525" y="833341"/>
                  <a:pt x="118650" y="844983"/>
                  <a:pt x="96425" y="699991"/>
                </a:cubicBezTo>
                <a:cubicBezTo>
                  <a:pt x="74200" y="554999"/>
                  <a:pt x="42450" y="-33434"/>
                  <a:pt x="26575" y="1491"/>
                </a:cubicBezTo>
                <a:cubicBezTo>
                  <a:pt x="10700" y="36416"/>
                  <a:pt x="2233" y="815349"/>
                  <a:pt x="1175" y="909541"/>
                </a:cubicBezTo>
                <a:cubicBezTo>
                  <a:pt x="117" y="1003733"/>
                  <a:pt x="-5175" y="648133"/>
                  <a:pt x="20225" y="566641"/>
                </a:cubicBezTo>
                <a:cubicBezTo>
                  <a:pt x="45625" y="485149"/>
                  <a:pt x="84783" y="405774"/>
                  <a:pt x="121825" y="395191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: 図形 889">
            <a:extLst>
              <a:ext uri="{FF2B5EF4-FFF2-40B4-BE49-F238E27FC236}">
                <a16:creationId xmlns:a16="http://schemas.microsoft.com/office/drawing/2014/main" id="{85474C0E-7464-4975-92B2-EADD15F30062}"/>
              </a:ext>
            </a:extLst>
          </p:cNvPr>
          <p:cNvSpPr/>
          <p:nvPr/>
        </p:nvSpPr>
        <p:spPr>
          <a:xfrm>
            <a:off x="7847298" y="4343901"/>
            <a:ext cx="2460851" cy="1553084"/>
          </a:xfrm>
          <a:custGeom>
            <a:avLst/>
            <a:gdLst>
              <a:gd name="connsiteX0" fmla="*/ 229902 w 2460851"/>
              <a:gd name="connsiteY0" fmla="*/ 316999 h 1553084"/>
              <a:gd name="connsiteX1" fmla="*/ 344202 w 2460851"/>
              <a:gd name="connsiteY1" fmla="*/ 659899 h 1553084"/>
              <a:gd name="connsiteX2" fmla="*/ 1093502 w 2460851"/>
              <a:gd name="connsiteY2" fmla="*/ 812299 h 1553084"/>
              <a:gd name="connsiteX3" fmla="*/ 801402 w 2460851"/>
              <a:gd name="connsiteY3" fmla="*/ 786899 h 1553084"/>
              <a:gd name="connsiteX4" fmla="*/ 2357152 w 2460851"/>
              <a:gd name="connsiteY4" fmla="*/ 1040899 h 1553084"/>
              <a:gd name="connsiteX5" fmla="*/ 2312702 w 2460851"/>
              <a:gd name="connsiteY5" fmla="*/ 1294899 h 1553084"/>
              <a:gd name="connsiteX6" fmla="*/ 2287302 w 2460851"/>
              <a:gd name="connsiteY6" fmla="*/ 1542549 h 1553084"/>
              <a:gd name="connsiteX7" fmla="*/ 1830102 w 2460851"/>
              <a:gd name="connsiteY7" fmla="*/ 1510799 h 1553084"/>
              <a:gd name="connsiteX8" fmla="*/ 788702 w 2460851"/>
              <a:gd name="connsiteY8" fmla="*/ 1402849 h 1553084"/>
              <a:gd name="connsiteX9" fmla="*/ 1157002 w 2460851"/>
              <a:gd name="connsiteY9" fmla="*/ 1339349 h 1553084"/>
              <a:gd name="connsiteX10" fmla="*/ 502952 w 2460851"/>
              <a:gd name="connsiteY10" fmla="*/ 1091699 h 1553084"/>
              <a:gd name="connsiteX11" fmla="*/ 331502 w 2460851"/>
              <a:gd name="connsiteY11" fmla="*/ 1059949 h 1553084"/>
              <a:gd name="connsiteX12" fmla="*/ 280702 w 2460851"/>
              <a:gd name="connsiteY12" fmla="*/ 1021849 h 1553084"/>
              <a:gd name="connsiteX13" fmla="*/ 20352 w 2460851"/>
              <a:gd name="connsiteY13" fmla="*/ 850399 h 1553084"/>
              <a:gd name="connsiteX14" fmla="*/ 45752 w 2460851"/>
              <a:gd name="connsiteY14" fmla="*/ 399549 h 1553084"/>
              <a:gd name="connsiteX15" fmla="*/ 274352 w 2460851"/>
              <a:gd name="connsiteY15" fmla="*/ 5849 h 1553084"/>
              <a:gd name="connsiteX16" fmla="*/ 198152 w 2460851"/>
              <a:gd name="connsiteY16" fmla="*/ 189999 h 1553084"/>
              <a:gd name="connsiteX17" fmla="*/ 268002 w 2460851"/>
              <a:gd name="connsiteY17" fmla="*/ 545599 h 1553084"/>
              <a:gd name="connsiteX18" fmla="*/ 229902 w 2460851"/>
              <a:gd name="connsiteY18" fmla="*/ 316999 h 155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60851" h="1553084">
                <a:moveTo>
                  <a:pt x="229902" y="316999"/>
                </a:moveTo>
                <a:cubicBezTo>
                  <a:pt x="242602" y="336049"/>
                  <a:pt x="200269" y="577349"/>
                  <a:pt x="344202" y="659899"/>
                </a:cubicBezTo>
                <a:cubicBezTo>
                  <a:pt x="488135" y="742449"/>
                  <a:pt x="1017302" y="791132"/>
                  <a:pt x="1093502" y="812299"/>
                </a:cubicBezTo>
                <a:cubicBezTo>
                  <a:pt x="1169702" y="833466"/>
                  <a:pt x="590794" y="748799"/>
                  <a:pt x="801402" y="786899"/>
                </a:cubicBezTo>
                <a:cubicBezTo>
                  <a:pt x="1012010" y="824999"/>
                  <a:pt x="2105269" y="956232"/>
                  <a:pt x="2357152" y="1040899"/>
                </a:cubicBezTo>
                <a:cubicBezTo>
                  <a:pt x="2609035" y="1125566"/>
                  <a:pt x="2324344" y="1211291"/>
                  <a:pt x="2312702" y="1294899"/>
                </a:cubicBezTo>
                <a:cubicBezTo>
                  <a:pt x="2301060" y="1378507"/>
                  <a:pt x="2367735" y="1506566"/>
                  <a:pt x="2287302" y="1542549"/>
                </a:cubicBezTo>
                <a:cubicBezTo>
                  <a:pt x="2206869" y="1578532"/>
                  <a:pt x="1830102" y="1510799"/>
                  <a:pt x="1830102" y="1510799"/>
                </a:cubicBezTo>
                <a:cubicBezTo>
                  <a:pt x="1580335" y="1487516"/>
                  <a:pt x="900885" y="1431424"/>
                  <a:pt x="788702" y="1402849"/>
                </a:cubicBezTo>
                <a:cubicBezTo>
                  <a:pt x="676519" y="1374274"/>
                  <a:pt x="1204627" y="1391207"/>
                  <a:pt x="1157002" y="1339349"/>
                </a:cubicBezTo>
                <a:cubicBezTo>
                  <a:pt x="1109377" y="1287491"/>
                  <a:pt x="640535" y="1138266"/>
                  <a:pt x="502952" y="1091699"/>
                </a:cubicBezTo>
                <a:cubicBezTo>
                  <a:pt x="365369" y="1045132"/>
                  <a:pt x="368544" y="1071591"/>
                  <a:pt x="331502" y="1059949"/>
                </a:cubicBezTo>
                <a:cubicBezTo>
                  <a:pt x="294460" y="1048307"/>
                  <a:pt x="332560" y="1056774"/>
                  <a:pt x="280702" y="1021849"/>
                </a:cubicBezTo>
                <a:cubicBezTo>
                  <a:pt x="228844" y="986924"/>
                  <a:pt x="59510" y="954116"/>
                  <a:pt x="20352" y="850399"/>
                </a:cubicBezTo>
                <a:cubicBezTo>
                  <a:pt x="-18806" y="746682"/>
                  <a:pt x="3419" y="540307"/>
                  <a:pt x="45752" y="399549"/>
                </a:cubicBezTo>
                <a:cubicBezTo>
                  <a:pt x="88085" y="258791"/>
                  <a:pt x="248952" y="40774"/>
                  <a:pt x="274352" y="5849"/>
                </a:cubicBezTo>
                <a:cubicBezTo>
                  <a:pt x="299752" y="-29076"/>
                  <a:pt x="199210" y="100041"/>
                  <a:pt x="198152" y="189999"/>
                </a:cubicBezTo>
                <a:cubicBezTo>
                  <a:pt x="197094" y="279957"/>
                  <a:pt x="260594" y="521257"/>
                  <a:pt x="268002" y="545599"/>
                </a:cubicBezTo>
                <a:cubicBezTo>
                  <a:pt x="275410" y="569941"/>
                  <a:pt x="217202" y="297949"/>
                  <a:pt x="229902" y="316999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: 図形 890">
            <a:extLst>
              <a:ext uri="{FF2B5EF4-FFF2-40B4-BE49-F238E27FC236}">
                <a16:creationId xmlns:a16="http://schemas.microsoft.com/office/drawing/2014/main" id="{82EF4723-DCFD-437E-8DD3-56B9C66A15C0}"/>
              </a:ext>
            </a:extLst>
          </p:cNvPr>
          <p:cNvSpPr/>
          <p:nvPr/>
        </p:nvSpPr>
        <p:spPr>
          <a:xfrm>
            <a:off x="5778463" y="752980"/>
            <a:ext cx="554108" cy="107766"/>
          </a:xfrm>
          <a:custGeom>
            <a:avLst/>
            <a:gdLst>
              <a:gd name="connsiteX0" fmla="*/ 37 w 554108"/>
              <a:gd name="connsiteY0" fmla="*/ 97920 h 107766"/>
              <a:gd name="connsiteX1" fmla="*/ 550370 w 554108"/>
              <a:gd name="connsiteY1" fmla="*/ 102153 h 107766"/>
              <a:gd name="connsiteX2" fmla="*/ 241337 w 554108"/>
              <a:gd name="connsiteY2" fmla="*/ 51353 h 107766"/>
              <a:gd name="connsiteX3" fmla="*/ 232870 w 554108"/>
              <a:gd name="connsiteY3" fmla="*/ 553 h 107766"/>
              <a:gd name="connsiteX4" fmla="*/ 520737 w 554108"/>
              <a:gd name="connsiteY4" fmla="*/ 25953 h 107766"/>
              <a:gd name="connsiteX5" fmla="*/ 37 w 554108"/>
              <a:gd name="connsiteY5" fmla="*/ 97920 h 10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108" h="107766">
                <a:moveTo>
                  <a:pt x="37" y="97920"/>
                </a:moveTo>
                <a:cubicBezTo>
                  <a:pt x="4976" y="110620"/>
                  <a:pt x="510153" y="109914"/>
                  <a:pt x="550370" y="102153"/>
                </a:cubicBezTo>
                <a:cubicBezTo>
                  <a:pt x="590587" y="94392"/>
                  <a:pt x="294254" y="68286"/>
                  <a:pt x="241337" y="51353"/>
                </a:cubicBezTo>
                <a:cubicBezTo>
                  <a:pt x="188420" y="34420"/>
                  <a:pt x="186303" y="4786"/>
                  <a:pt x="232870" y="553"/>
                </a:cubicBezTo>
                <a:cubicBezTo>
                  <a:pt x="279437" y="-3680"/>
                  <a:pt x="559543" y="17486"/>
                  <a:pt x="520737" y="25953"/>
                </a:cubicBezTo>
                <a:cubicBezTo>
                  <a:pt x="481932" y="34420"/>
                  <a:pt x="-4902" y="85220"/>
                  <a:pt x="37" y="97920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: 図形 891">
            <a:extLst>
              <a:ext uri="{FF2B5EF4-FFF2-40B4-BE49-F238E27FC236}">
                <a16:creationId xmlns:a16="http://schemas.microsoft.com/office/drawing/2014/main" id="{955EEB87-41DB-4800-B371-FAFE17FED843}"/>
              </a:ext>
            </a:extLst>
          </p:cNvPr>
          <p:cNvSpPr/>
          <p:nvPr/>
        </p:nvSpPr>
        <p:spPr>
          <a:xfrm>
            <a:off x="5524894" y="744673"/>
            <a:ext cx="1025408" cy="784667"/>
          </a:xfrm>
          <a:custGeom>
            <a:avLst/>
            <a:gdLst>
              <a:gd name="connsiteX0" fmla="*/ 604973 w 1025408"/>
              <a:gd name="connsiteY0" fmla="*/ 394 h 784667"/>
              <a:gd name="connsiteX1" fmla="*/ 135073 w 1025408"/>
              <a:gd name="connsiteY1" fmla="*/ 127394 h 784667"/>
              <a:gd name="connsiteX2" fmla="*/ 482206 w 1025408"/>
              <a:gd name="connsiteY2" fmla="*/ 30027 h 784667"/>
              <a:gd name="connsiteX3" fmla="*/ 75806 w 1025408"/>
              <a:gd name="connsiteY3" fmla="*/ 275560 h 784667"/>
              <a:gd name="connsiteX4" fmla="*/ 3839 w 1025408"/>
              <a:gd name="connsiteY4" fmla="*/ 622694 h 784667"/>
              <a:gd name="connsiteX5" fmla="*/ 130839 w 1025408"/>
              <a:gd name="connsiteY5" fmla="*/ 339060 h 784667"/>
              <a:gd name="connsiteX6" fmla="*/ 3839 w 1025408"/>
              <a:gd name="connsiteY6" fmla="*/ 783560 h 784667"/>
              <a:gd name="connsiteX7" fmla="*/ 249373 w 1025408"/>
              <a:gd name="connsiteY7" fmla="*/ 461827 h 784667"/>
              <a:gd name="connsiteX8" fmla="*/ 507606 w 1025408"/>
              <a:gd name="connsiteY8" fmla="*/ 343294 h 784667"/>
              <a:gd name="connsiteX9" fmla="*/ 482206 w 1025408"/>
              <a:gd name="connsiteY9" fmla="*/ 406794 h 784667"/>
              <a:gd name="connsiteX10" fmla="*/ 719273 w 1025408"/>
              <a:gd name="connsiteY10" fmla="*/ 478760 h 784667"/>
              <a:gd name="connsiteX11" fmla="*/ 947873 w 1025408"/>
              <a:gd name="connsiteY11" fmla="*/ 529560 h 784667"/>
              <a:gd name="connsiteX12" fmla="*/ 905539 w 1025408"/>
              <a:gd name="connsiteY12" fmla="*/ 542260 h 784667"/>
              <a:gd name="connsiteX13" fmla="*/ 1019839 w 1025408"/>
              <a:gd name="connsiteY13" fmla="*/ 732760 h 784667"/>
              <a:gd name="connsiteX14" fmla="*/ 1007139 w 1025408"/>
              <a:gd name="connsiteY14" fmla="*/ 453360 h 784667"/>
              <a:gd name="connsiteX15" fmla="*/ 1002906 w 1025408"/>
              <a:gd name="connsiteY15" fmla="*/ 449127 h 784667"/>
              <a:gd name="connsiteX16" fmla="*/ 782773 w 1025408"/>
              <a:gd name="connsiteY16" fmla="*/ 190894 h 784667"/>
              <a:gd name="connsiteX17" fmla="*/ 185873 w 1025408"/>
              <a:gd name="connsiteY17" fmla="*/ 241694 h 784667"/>
              <a:gd name="connsiteX18" fmla="*/ 719273 w 1025408"/>
              <a:gd name="connsiteY18" fmla="*/ 212060 h 784667"/>
              <a:gd name="connsiteX19" fmla="*/ 245139 w 1025408"/>
              <a:gd name="connsiteY19" fmla="*/ 178194 h 784667"/>
              <a:gd name="connsiteX20" fmla="*/ 604973 w 1025408"/>
              <a:gd name="connsiteY20" fmla="*/ 394 h 78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25408" h="784667">
                <a:moveTo>
                  <a:pt x="604973" y="394"/>
                </a:moveTo>
                <a:cubicBezTo>
                  <a:pt x="586629" y="-8073"/>
                  <a:pt x="155534" y="122455"/>
                  <a:pt x="135073" y="127394"/>
                </a:cubicBezTo>
                <a:cubicBezTo>
                  <a:pt x="114612" y="132333"/>
                  <a:pt x="492084" y="5333"/>
                  <a:pt x="482206" y="30027"/>
                </a:cubicBezTo>
                <a:cubicBezTo>
                  <a:pt x="472328" y="54721"/>
                  <a:pt x="155534" y="176782"/>
                  <a:pt x="75806" y="275560"/>
                </a:cubicBezTo>
                <a:cubicBezTo>
                  <a:pt x="-3922" y="374338"/>
                  <a:pt x="-5333" y="612111"/>
                  <a:pt x="3839" y="622694"/>
                </a:cubicBezTo>
                <a:cubicBezTo>
                  <a:pt x="13011" y="633277"/>
                  <a:pt x="130839" y="312249"/>
                  <a:pt x="130839" y="339060"/>
                </a:cubicBezTo>
                <a:cubicBezTo>
                  <a:pt x="130839" y="365871"/>
                  <a:pt x="-15917" y="763099"/>
                  <a:pt x="3839" y="783560"/>
                </a:cubicBezTo>
                <a:cubicBezTo>
                  <a:pt x="23595" y="804021"/>
                  <a:pt x="165412" y="535205"/>
                  <a:pt x="249373" y="461827"/>
                </a:cubicBezTo>
                <a:cubicBezTo>
                  <a:pt x="333334" y="388449"/>
                  <a:pt x="468800" y="352466"/>
                  <a:pt x="507606" y="343294"/>
                </a:cubicBezTo>
                <a:cubicBezTo>
                  <a:pt x="546411" y="334122"/>
                  <a:pt x="446928" y="384216"/>
                  <a:pt x="482206" y="406794"/>
                </a:cubicBezTo>
                <a:cubicBezTo>
                  <a:pt x="517484" y="429372"/>
                  <a:pt x="719273" y="478760"/>
                  <a:pt x="719273" y="478760"/>
                </a:cubicBezTo>
                <a:cubicBezTo>
                  <a:pt x="796884" y="499221"/>
                  <a:pt x="916829" y="518977"/>
                  <a:pt x="947873" y="529560"/>
                </a:cubicBezTo>
                <a:cubicBezTo>
                  <a:pt x="978917" y="540143"/>
                  <a:pt x="893545" y="508393"/>
                  <a:pt x="905539" y="542260"/>
                </a:cubicBezTo>
                <a:cubicBezTo>
                  <a:pt x="917533" y="576127"/>
                  <a:pt x="1002906" y="747577"/>
                  <a:pt x="1019839" y="732760"/>
                </a:cubicBezTo>
                <a:cubicBezTo>
                  <a:pt x="1036772" y="717943"/>
                  <a:pt x="1009961" y="500632"/>
                  <a:pt x="1007139" y="453360"/>
                </a:cubicBezTo>
                <a:cubicBezTo>
                  <a:pt x="1004317" y="406088"/>
                  <a:pt x="1002906" y="449127"/>
                  <a:pt x="1002906" y="449127"/>
                </a:cubicBezTo>
                <a:cubicBezTo>
                  <a:pt x="965512" y="405383"/>
                  <a:pt x="918945" y="225466"/>
                  <a:pt x="782773" y="190894"/>
                </a:cubicBezTo>
                <a:cubicBezTo>
                  <a:pt x="646601" y="156322"/>
                  <a:pt x="196456" y="238166"/>
                  <a:pt x="185873" y="241694"/>
                </a:cubicBezTo>
                <a:cubicBezTo>
                  <a:pt x="175290" y="245222"/>
                  <a:pt x="709395" y="222643"/>
                  <a:pt x="719273" y="212060"/>
                </a:cubicBezTo>
                <a:cubicBezTo>
                  <a:pt x="729151" y="201477"/>
                  <a:pt x="265600" y="208533"/>
                  <a:pt x="245139" y="178194"/>
                </a:cubicBezTo>
                <a:cubicBezTo>
                  <a:pt x="224678" y="147855"/>
                  <a:pt x="623317" y="8861"/>
                  <a:pt x="604973" y="394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: 図形 892">
            <a:extLst>
              <a:ext uri="{FF2B5EF4-FFF2-40B4-BE49-F238E27FC236}">
                <a16:creationId xmlns:a16="http://schemas.microsoft.com/office/drawing/2014/main" id="{A500A9AE-14D6-4EF1-ADD0-C1132F428137}"/>
              </a:ext>
            </a:extLst>
          </p:cNvPr>
          <p:cNvSpPr/>
          <p:nvPr/>
        </p:nvSpPr>
        <p:spPr>
          <a:xfrm>
            <a:off x="5604874" y="692689"/>
            <a:ext cx="980112" cy="713219"/>
          </a:xfrm>
          <a:custGeom>
            <a:avLst/>
            <a:gdLst>
              <a:gd name="connsiteX0" fmla="*/ 59 w 980112"/>
              <a:gd name="connsiteY0" fmla="*/ 437611 h 713219"/>
              <a:gd name="connsiteX1" fmla="*/ 135526 w 980112"/>
              <a:gd name="connsiteY1" fmla="*/ 10044 h 713219"/>
              <a:gd name="connsiteX2" fmla="*/ 215959 w 980112"/>
              <a:gd name="connsiteY2" fmla="*/ 128578 h 713219"/>
              <a:gd name="connsiteX3" fmla="*/ 436093 w 980112"/>
              <a:gd name="connsiteY3" fmla="*/ 52378 h 713219"/>
              <a:gd name="connsiteX4" fmla="*/ 715493 w 980112"/>
              <a:gd name="connsiteY4" fmla="*/ 120111 h 713219"/>
              <a:gd name="connsiteX5" fmla="*/ 948326 w 980112"/>
              <a:gd name="connsiteY5" fmla="*/ 259811 h 713219"/>
              <a:gd name="connsiteX6" fmla="*/ 922926 w 980112"/>
              <a:gd name="connsiteY6" fmla="*/ 242878 h 713219"/>
              <a:gd name="connsiteX7" fmla="*/ 931393 w 980112"/>
              <a:gd name="connsiteY7" fmla="*/ 407978 h 713219"/>
              <a:gd name="connsiteX8" fmla="*/ 977959 w 980112"/>
              <a:gd name="connsiteY8" fmla="*/ 590011 h 713219"/>
              <a:gd name="connsiteX9" fmla="*/ 969493 w 980112"/>
              <a:gd name="connsiteY9" fmla="*/ 712778 h 713219"/>
              <a:gd name="connsiteX10" fmla="*/ 944093 w 980112"/>
              <a:gd name="connsiteY10" fmla="*/ 547678 h 713219"/>
              <a:gd name="connsiteX11" fmla="*/ 698559 w 980112"/>
              <a:gd name="connsiteY11" fmla="*/ 369878 h 713219"/>
              <a:gd name="connsiteX12" fmla="*/ 232893 w 980112"/>
              <a:gd name="connsiteY12" fmla="*/ 369878 h 713219"/>
              <a:gd name="connsiteX13" fmla="*/ 618126 w 980112"/>
              <a:gd name="connsiteY13" fmla="*/ 297911 h 713219"/>
              <a:gd name="connsiteX14" fmla="*/ 127059 w 980112"/>
              <a:gd name="connsiteY14" fmla="*/ 221711 h 713219"/>
              <a:gd name="connsiteX15" fmla="*/ 59 w 980112"/>
              <a:gd name="connsiteY15" fmla="*/ 437611 h 71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80112" h="713219">
                <a:moveTo>
                  <a:pt x="59" y="437611"/>
                </a:moveTo>
                <a:cubicBezTo>
                  <a:pt x="1470" y="402333"/>
                  <a:pt x="99543" y="61549"/>
                  <a:pt x="135526" y="10044"/>
                </a:cubicBezTo>
                <a:cubicBezTo>
                  <a:pt x="171509" y="-41461"/>
                  <a:pt x="165865" y="121522"/>
                  <a:pt x="215959" y="128578"/>
                </a:cubicBezTo>
                <a:cubicBezTo>
                  <a:pt x="266053" y="135634"/>
                  <a:pt x="352837" y="53789"/>
                  <a:pt x="436093" y="52378"/>
                </a:cubicBezTo>
                <a:cubicBezTo>
                  <a:pt x="519349" y="50967"/>
                  <a:pt x="630121" y="85539"/>
                  <a:pt x="715493" y="120111"/>
                </a:cubicBezTo>
                <a:cubicBezTo>
                  <a:pt x="800865" y="154683"/>
                  <a:pt x="913754" y="239350"/>
                  <a:pt x="948326" y="259811"/>
                </a:cubicBezTo>
                <a:cubicBezTo>
                  <a:pt x="982898" y="280272"/>
                  <a:pt x="925748" y="218184"/>
                  <a:pt x="922926" y="242878"/>
                </a:cubicBezTo>
                <a:cubicBezTo>
                  <a:pt x="920104" y="267572"/>
                  <a:pt x="922221" y="350122"/>
                  <a:pt x="931393" y="407978"/>
                </a:cubicBezTo>
                <a:cubicBezTo>
                  <a:pt x="940565" y="465834"/>
                  <a:pt x="971609" y="539211"/>
                  <a:pt x="977959" y="590011"/>
                </a:cubicBezTo>
                <a:cubicBezTo>
                  <a:pt x="984309" y="640811"/>
                  <a:pt x="975137" y="719833"/>
                  <a:pt x="969493" y="712778"/>
                </a:cubicBezTo>
                <a:cubicBezTo>
                  <a:pt x="963849" y="705723"/>
                  <a:pt x="989249" y="604828"/>
                  <a:pt x="944093" y="547678"/>
                </a:cubicBezTo>
                <a:cubicBezTo>
                  <a:pt x="898937" y="490528"/>
                  <a:pt x="817092" y="399511"/>
                  <a:pt x="698559" y="369878"/>
                </a:cubicBezTo>
                <a:cubicBezTo>
                  <a:pt x="580026" y="340245"/>
                  <a:pt x="246298" y="381872"/>
                  <a:pt x="232893" y="369878"/>
                </a:cubicBezTo>
                <a:cubicBezTo>
                  <a:pt x="219488" y="357884"/>
                  <a:pt x="635765" y="322605"/>
                  <a:pt x="618126" y="297911"/>
                </a:cubicBezTo>
                <a:cubicBezTo>
                  <a:pt x="600487" y="273217"/>
                  <a:pt x="232187" y="203367"/>
                  <a:pt x="127059" y="221711"/>
                </a:cubicBezTo>
                <a:cubicBezTo>
                  <a:pt x="21931" y="240055"/>
                  <a:pt x="-1352" y="472889"/>
                  <a:pt x="59" y="437611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: 図形 893">
            <a:extLst>
              <a:ext uri="{FF2B5EF4-FFF2-40B4-BE49-F238E27FC236}">
                <a16:creationId xmlns:a16="http://schemas.microsoft.com/office/drawing/2014/main" id="{AAB44B18-A103-43F2-BC8F-6CDF9283F29D}"/>
              </a:ext>
            </a:extLst>
          </p:cNvPr>
          <p:cNvSpPr/>
          <p:nvPr/>
        </p:nvSpPr>
        <p:spPr>
          <a:xfrm>
            <a:off x="5538428" y="3225598"/>
            <a:ext cx="451406" cy="436951"/>
          </a:xfrm>
          <a:custGeom>
            <a:avLst/>
            <a:gdLst>
              <a:gd name="connsiteX0" fmla="*/ 27347 w 451406"/>
              <a:gd name="connsiteY0" fmla="*/ 202 h 436951"/>
              <a:gd name="connsiteX1" fmla="*/ 30522 w 451406"/>
              <a:gd name="connsiteY1" fmla="*/ 141490 h 436951"/>
              <a:gd name="connsiteX2" fmla="*/ 73385 w 451406"/>
              <a:gd name="connsiteY2" fmla="*/ 87515 h 436951"/>
              <a:gd name="connsiteX3" fmla="*/ 330560 w 451406"/>
              <a:gd name="connsiteY3" fmla="*/ 222452 h 436951"/>
              <a:gd name="connsiteX4" fmla="*/ 274997 w 451406"/>
              <a:gd name="connsiteY4" fmla="*/ 206577 h 436951"/>
              <a:gd name="connsiteX5" fmla="*/ 451210 w 451406"/>
              <a:gd name="connsiteY5" fmla="*/ 436765 h 436951"/>
              <a:gd name="connsiteX6" fmla="*/ 235310 w 451406"/>
              <a:gd name="connsiteY6" fmla="*/ 246265 h 436951"/>
              <a:gd name="connsiteX7" fmla="*/ 378185 w 451406"/>
              <a:gd name="connsiteY7" fmla="*/ 282777 h 436951"/>
              <a:gd name="connsiteX8" fmla="*/ 168635 w 451406"/>
              <a:gd name="connsiteY8" fmla="*/ 201815 h 436951"/>
              <a:gd name="connsiteX9" fmla="*/ 6710 w 451406"/>
              <a:gd name="connsiteY9" fmla="*/ 178002 h 436951"/>
              <a:gd name="connsiteX10" fmla="*/ 27347 w 451406"/>
              <a:gd name="connsiteY10" fmla="*/ 202 h 43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1406" h="436951">
                <a:moveTo>
                  <a:pt x="27347" y="202"/>
                </a:moveTo>
                <a:cubicBezTo>
                  <a:pt x="31316" y="-5883"/>
                  <a:pt x="22849" y="126938"/>
                  <a:pt x="30522" y="141490"/>
                </a:cubicBezTo>
                <a:cubicBezTo>
                  <a:pt x="38195" y="156042"/>
                  <a:pt x="23379" y="74021"/>
                  <a:pt x="73385" y="87515"/>
                </a:cubicBezTo>
                <a:cubicBezTo>
                  <a:pt x="123391" y="101009"/>
                  <a:pt x="296958" y="202608"/>
                  <a:pt x="330560" y="222452"/>
                </a:cubicBezTo>
                <a:cubicBezTo>
                  <a:pt x="364162" y="242296"/>
                  <a:pt x="254889" y="170858"/>
                  <a:pt x="274997" y="206577"/>
                </a:cubicBezTo>
                <a:cubicBezTo>
                  <a:pt x="295105" y="242296"/>
                  <a:pt x="457824" y="430150"/>
                  <a:pt x="451210" y="436765"/>
                </a:cubicBezTo>
                <a:cubicBezTo>
                  <a:pt x="444596" y="443380"/>
                  <a:pt x="247481" y="271930"/>
                  <a:pt x="235310" y="246265"/>
                </a:cubicBezTo>
                <a:cubicBezTo>
                  <a:pt x="223139" y="220600"/>
                  <a:pt x="389298" y="290185"/>
                  <a:pt x="378185" y="282777"/>
                </a:cubicBezTo>
                <a:cubicBezTo>
                  <a:pt x="367073" y="275369"/>
                  <a:pt x="230547" y="219277"/>
                  <a:pt x="168635" y="201815"/>
                </a:cubicBezTo>
                <a:cubicBezTo>
                  <a:pt x="106723" y="184353"/>
                  <a:pt x="28671" y="206048"/>
                  <a:pt x="6710" y="178002"/>
                </a:cubicBezTo>
                <a:cubicBezTo>
                  <a:pt x="-15251" y="149956"/>
                  <a:pt x="23378" y="6287"/>
                  <a:pt x="27347" y="2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229276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</p:spTree>
    <p:extLst>
      <p:ext uri="{BB962C8B-B14F-4D97-AF65-F5344CB8AC3E}">
        <p14:creationId xmlns:p14="http://schemas.microsoft.com/office/powerpoint/2010/main" val="216935857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59E3DC3A-0862-40D8-B0AE-B990F4BDF304}"/>
              </a:ext>
            </a:extLst>
          </p:cNvPr>
          <p:cNvSpPr/>
          <p:nvPr/>
        </p:nvSpPr>
        <p:spPr>
          <a:xfrm>
            <a:off x="5682466" y="1356007"/>
            <a:ext cx="300834" cy="95452"/>
          </a:xfrm>
          <a:custGeom>
            <a:avLst/>
            <a:gdLst>
              <a:gd name="connsiteX0" fmla="*/ 694 w 267679"/>
              <a:gd name="connsiteY0" fmla="*/ 84878 h 84932"/>
              <a:gd name="connsiteX1" fmla="*/ 37207 w 267679"/>
              <a:gd name="connsiteY1" fmla="*/ 27728 h 84932"/>
              <a:gd name="connsiteX2" fmla="*/ 94357 w 267679"/>
              <a:gd name="connsiteY2" fmla="*/ 5503 h 84932"/>
              <a:gd name="connsiteX3" fmla="*/ 180082 w 267679"/>
              <a:gd name="connsiteY3" fmla="*/ 3916 h 84932"/>
              <a:gd name="connsiteX4" fmla="*/ 267394 w 267679"/>
              <a:gd name="connsiteY4" fmla="*/ 51541 h 84932"/>
              <a:gd name="connsiteX5" fmla="*/ 205482 w 267679"/>
              <a:gd name="connsiteY5" fmla="*/ 27728 h 84932"/>
              <a:gd name="connsiteX6" fmla="*/ 134044 w 267679"/>
              <a:gd name="connsiteY6" fmla="*/ 13441 h 84932"/>
              <a:gd name="connsiteX7" fmla="*/ 68957 w 267679"/>
              <a:gd name="connsiteY7" fmla="*/ 16616 h 84932"/>
              <a:gd name="connsiteX8" fmla="*/ 694 w 267679"/>
              <a:gd name="connsiteY8" fmla="*/ 84878 h 8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679" h="84932">
                <a:moveTo>
                  <a:pt x="694" y="84878"/>
                </a:moveTo>
                <a:cubicBezTo>
                  <a:pt x="-4598" y="86730"/>
                  <a:pt x="21597" y="40957"/>
                  <a:pt x="37207" y="27728"/>
                </a:cubicBezTo>
                <a:cubicBezTo>
                  <a:pt x="52817" y="14499"/>
                  <a:pt x="70545" y="9472"/>
                  <a:pt x="94357" y="5503"/>
                </a:cubicBezTo>
                <a:cubicBezTo>
                  <a:pt x="118169" y="1534"/>
                  <a:pt x="151243" y="-3757"/>
                  <a:pt x="180082" y="3916"/>
                </a:cubicBezTo>
                <a:cubicBezTo>
                  <a:pt x="208921" y="11589"/>
                  <a:pt x="263161" y="47572"/>
                  <a:pt x="267394" y="51541"/>
                </a:cubicBezTo>
                <a:cubicBezTo>
                  <a:pt x="271627" y="55510"/>
                  <a:pt x="227707" y="34078"/>
                  <a:pt x="205482" y="27728"/>
                </a:cubicBezTo>
                <a:cubicBezTo>
                  <a:pt x="183257" y="21378"/>
                  <a:pt x="156798" y="15293"/>
                  <a:pt x="134044" y="13441"/>
                </a:cubicBezTo>
                <a:cubicBezTo>
                  <a:pt x="111290" y="11589"/>
                  <a:pt x="91447" y="4181"/>
                  <a:pt x="68957" y="16616"/>
                </a:cubicBezTo>
                <a:cubicBezTo>
                  <a:pt x="46468" y="29051"/>
                  <a:pt x="5986" y="83026"/>
                  <a:pt x="694" y="848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FDCC8E0F-BE56-4BF6-8584-A4176B3923EF}"/>
              </a:ext>
            </a:extLst>
          </p:cNvPr>
          <p:cNvSpPr/>
          <p:nvPr/>
        </p:nvSpPr>
        <p:spPr>
          <a:xfrm>
            <a:off x="5685289" y="1368448"/>
            <a:ext cx="324943" cy="250335"/>
          </a:xfrm>
          <a:custGeom>
            <a:avLst/>
            <a:gdLst>
              <a:gd name="connsiteX0" fmla="*/ 1357 w 289131"/>
              <a:gd name="connsiteY0" fmla="*/ 83333 h 222745"/>
              <a:gd name="connsiteX1" fmla="*/ 25170 w 289131"/>
              <a:gd name="connsiteY1" fmla="*/ 161121 h 222745"/>
              <a:gd name="connsiteX2" fmla="*/ 15645 w 289131"/>
              <a:gd name="connsiteY2" fmla="*/ 135721 h 222745"/>
              <a:gd name="connsiteX3" fmla="*/ 72795 w 289131"/>
              <a:gd name="connsiteY3" fmla="*/ 200808 h 222745"/>
              <a:gd name="connsiteX4" fmla="*/ 48982 w 289131"/>
              <a:gd name="connsiteY4" fmla="*/ 176996 h 222745"/>
              <a:gd name="connsiteX5" fmla="*/ 131532 w 289131"/>
              <a:gd name="connsiteY5" fmla="*/ 221446 h 222745"/>
              <a:gd name="connsiteX6" fmla="*/ 207732 w 289131"/>
              <a:gd name="connsiteY6" fmla="*/ 207158 h 222745"/>
              <a:gd name="connsiteX7" fmla="*/ 269645 w 289131"/>
              <a:gd name="connsiteY7" fmla="*/ 169058 h 222745"/>
              <a:gd name="connsiteX8" fmla="*/ 242657 w 289131"/>
              <a:gd name="connsiteY8" fmla="*/ 184933 h 222745"/>
              <a:gd name="connsiteX9" fmla="*/ 279170 w 289131"/>
              <a:gd name="connsiteY9" fmla="*/ 151596 h 222745"/>
              <a:gd name="connsiteX10" fmla="*/ 288695 w 289131"/>
              <a:gd name="connsiteY10" fmla="*/ 94446 h 222745"/>
              <a:gd name="connsiteX11" fmla="*/ 285520 w 289131"/>
              <a:gd name="connsiteY11" fmla="*/ 107146 h 222745"/>
              <a:gd name="connsiteX12" fmla="*/ 268057 w 289131"/>
              <a:gd name="connsiteY12" fmla="*/ 37296 h 222745"/>
              <a:gd name="connsiteX13" fmla="*/ 250595 w 289131"/>
              <a:gd name="connsiteY13" fmla="*/ 16658 h 222745"/>
              <a:gd name="connsiteX14" fmla="*/ 215670 w 289131"/>
              <a:gd name="connsiteY14" fmla="*/ 783 h 222745"/>
              <a:gd name="connsiteX15" fmla="*/ 247420 w 289131"/>
              <a:gd name="connsiteY15" fmla="*/ 42058 h 222745"/>
              <a:gd name="connsiteX16" fmla="*/ 275995 w 289131"/>
              <a:gd name="connsiteY16" fmla="*/ 124608 h 222745"/>
              <a:gd name="connsiteX17" fmla="*/ 275995 w 289131"/>
              <a:gd name="connsiteY17" fmla="*/ 161121 h 222745"/>
              <a:gd name="connsiteX18" fmla="*/ 247420 w 289131"/>
              <a:gd name="connsiteY18" fmla="*/ 184933 h 222745"/>
              <a:gd name="connsiteX19" fmla="*/ 166457 w 289131"/>
              <a:gd name="connsiteY19" fmla="*/ 211921 h 222745"/>
              <a:gd name="connsiteX20" fmla="*/ 72795 w 289131"/>
              <a:gd name="connsiteY20" fmla="*/ 210333 h 222745"/>
              <a:gd name="connsiteX21" fmla="*/ 1357 w 289131"/>
              <a:gd name="connsiteY21" fmla="*/ 83333 h 22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9131" h="222745">
                <a:moveTo>
                  <a:pt x="1357" y="83333"/>
                </a:moveTo>
                <a:cubicBezTo>
                  <a:pt x="-6580" y="75131"/>
                  <a:pt x="22789" y="152390"/>
                  <a:pt x="25170" y="161121"/>
                </a:cubicBezTo>
                <a:cubicBezTo>
                  <a:pt x="27551" y="169852"/>
                  <a:pt x="7708" y="129107"/>
                  <a:pt x="15645" y="135721"/>
                </a:cubicBezTo>
                <a:cubicBezTo>
                  <a:pt x="23582" y="142335"/>
                  <a:pt x="67239" y="193929"/>
                  <a:pt x="72795" y="200808"/>
                </a:cubicBezTo>
                <a:cubicBezTo>
                  <a:pt x="78351" y="207687"/>
                  <a:pt x="39193" y="173556"/>
                  <a:pt x="48982" y="176996"/>
                </a:cubicBezTo>
                <a:cubicBezTo>
                  <a:pt x="58772" y="180436"/>
                  <a:pt x="105074" y="216419"/>
                  <a:pt x="131532" y="221446"/>
                </a:cubicBezTo>
                <a:cubicBezTo>
                  <a:pt x="157990" y="226473"/>
                  <a:pt x="184713" y="215889"/>
                  <a:pt x="207732" y="207158"/>
                </a:cubicBezTo>
                <a:cubicBezTo>
                  <a:pt x="230751" y="198427"/>
                  <a:pt x="263824" y="172762"/>
                  <a:pt x="269645" y="169058"/>
                </a:cubicBezTo>
                <a:cubicBezTo>
                  <a:pt x="275466" y="165354"/>
                  <a:pt x="241070" y="187843"/>
                  <a:pt x="242657" y="184933"/>
                </a:cubicBezTo>
                <a:cubicBezTo>
                  <a:pt x="244244" y="182023"/>
                  <a:pt x="271497" y="166677"/>
                  <a:pt x="279170" y="151596"/>
                </a:cubicBezTo>
                <a:cubicBezTo>
                  <a:pt x="286843" y="136515"/>
                  <a:pt x="287637" y="101854"/>
                  <a:pt x="288695" y="94446"/>
                </a:cubicBezTo>
                <a:cubicBezTo>
                  <a:pt x="289753" y="87038"/>
                  <a:pt x="288960" y="116671"/>
                  <a:pt x="285520" y="107146"/>
                </a:cubicBezTo>
                <a:cubicBezTo>
                  <a:pt x="282080" y="97621"/>
                  <a:pt x="273878" y="52377"/>
                  <a:pt x="268057" y="37296"/>
                </a:cubicBezTo>
                <a:cubicBezTo>
                  <a:pt x="262236" y="22215"/>
                  <a:pt x="259326" y="22744"/>
                  <a:pt x="250595" y="16658"/>
                </a:cubicBezTo>
                <a:cubicBezTo>
                  <a:pt x="241864" y="10572"/>
                  <a:pt x="216199" y="-3450"/>
                  <a:pt x="215670" y="783"/>
                </a:cubicBezTo>
                <a:cubicBezTo>
                  <a:pt x="215141" y="5016"/>
                  <a:pt x="237366" y="21420"/>
                  <a:pt x="247420" y="42058"/>
                </a:cubicBezTo>
                <a:cubicBezTo>
                  <a:pt x="257474" y="62696"/>
                  <a:pt x="271233" y="104764"/>
                  <a:pt x="275995" y="124608"/>
                </a:cubicBezTo>
                <a:cubicBezTo>
                  <a:pt x="280757" y="144452"/>
                  <a:pt x="280758" y="151067"/>
                  <a:pt x="275995" y="161121"/>
                </a:cubicBezTo>
                <a:cubicBezTo>
                  <a:pt x="271233" y="171175"/>
                  <a:pt x="265676" y="176466"/>
                  <a:pt x="247420" y="184933"/>
                </a:cubicBezTo>
                <a:cubicBezTo>
                  <a:pt x="229164" y="193400"/>
                  <a:pt x="195561" y="207688"/>
                  <a:pt x="166457" y="211921"/>
                </a:cubicBezTo>
                <a:cubicBezTo>
                  <a:pt x="137353" y="216154"/>
                  <a:pt x="99518" y="227266"/>
                  <a:pt x="72795" y="210333"/>
                </a:cubicBezTo>
                <a:cubicBezTo>
                  <a:pt x="46072" y="193400"/>
                  <a:pt x="9294" y="91535"/>
                  <a:pt x="1357" y="833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4B4FEEE0-48E2-4E05-A7E8-5D45BCC53105}"/>
              </a:ext>
            </a:extLst>
          </p:cNvPr>
          <p:cNvSpPr/>
          <p:nvPr/>
        </p:nvSpPr>
        <p:spPr>
          <a:xfrm>
            <a:off x="5988064" y="1382178"/>
            <a:ext cx="136973" cy="58616"/>
          </a:xfrm>
          <a:custGeom>
            <a:avLst/>
            <a:gdLst>
              <a:gd name="connsiteX0" fmla="*/ 239 w 121877"/>
              <a:gd name="connsiteY0" fmla="*/ 52066 h 52156"/>
              <a:gd name="connsiteX1" fmla="*/ 46276 w 121877"/>
              <a:gd name="connsiteY1" fmla="*/ 13966 h 52156"/>
              <a:gd name="connsiteX2" fmla="*/ 120889 w 121877"/>
              <a:gd name="connsiteY2" fmla="*/ 25079 h 52156"/>
              <a:gd name="connsiteX3" fmla="*/ 87551 w 121877"/>
              <a:gd name="connsiteY3" fmla="*/ 6029 h 52156"/>
              <a:gd name="connsiteX4" fmla="*/ 65326 w 121877"/>
              <a:gd name="connsiteY4" fmla="*/ 1266 h 52156"/>
              <a:gd name="connsiteX5" fmla="*/ 239 w 121877"/>
              <a:gd name="connsiteY5" fmla="*/ 52066 h 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77" h="52156">
                <a:moveTo>
                  <a:pt x="239" y="52066"/>
                </a:moveTo>
                <a:cubicBezTo>
                  <a:pt x="-2936" y="54183"/>
                  <a:pt x="26168" y="18464"/>
                  <a:pt x="46276" y="13966"/>
                </a:cubicBezTo>
                <a:cubicBezTo>
                  <a:pt x="66384" y="9468"/>
                  <a:pt x="114010" y="26402"/>
                  <a:pt x="120889" y="25079"/>
                </a:cubicBezTo>
                <a:cubicBezTo>
                  <a:pt x="127768" y="23756"/>
                  <a:pt x="96811" y="9998"/>
                  <a:pt x="87551" y="6029"/>
                </a:cubicBezTo>
                <a:cubicBezTo>
                  <a:pt x="78291" y="2060"/>
                  <a:pt x="78026" y="-2173"/>
                  <a:pt x="65326" y="1266"/>
                </a:cubicBezTo>
                <a:cubicBezTo>
                  <a:pt x="52626" y="4705"/>
                  <a:pt x="3414" y="49949"/>
                  <a:pt x="239" y="520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0FF5C660-41B6-478F-A9D8-3AC5595190E1}"/>
              </a:ext>
            </a:extLst>
          </p:cNvPr>
          <p:cNvSpPr/>
          <p:nvPr/>
        </p:nvSpPr>
        <p:spPr>
          <a:xfrm>
            <a:off x="6108524" y="1359652"/>
            <a:ext cx="323328" cy="253137"/>
          </a:xfrm>
          <a:custGeom>
            <a:avLst/>
            <a:gdLst>
              <a:gd name="connsiteX0" fmla="*/ 66092 w 287694"/>
              <a:gd name="connsiteY0" fmla="*/ 5435 h 225239"/>
              <a:gd name="connsiteX1" fmla="*/ 2592 w 287694"/>
              <a:gd name="connsiteY1" fmla="*/ 72110 h 225239"/>
              <a:gd name="connsiteX2" fmla="*/ 12117 w 287694"/>
              <a:gd name="connsiteY2" fmla="*/ 65760 h 225239"/>
              <a:gd name="connsiteX3" fmla="*/ 10530 w 287694"/>
              <a:gd name="connsiteY3" fmla="*/ 130848 h 225239"/>
              <a:gd name="connsiteX4" fmla="*/ 7355 w 287694"/>
              <a:gd name="connsiteY4" fmla="*/ 107035 h 225239"/>
              <a:gd name="connsiteX5" fmla="*/ 26405 w 287694"/>
              <a:gd name="connsiteY5" fmla="*/ 191173 h 225239"/>
              <a:gd name="connsiteX6" fmla="*/ 18467 w 287694"/>
              <a:gd name="connsiteY6" fmla="*/ 157835 h 225239"/>
              <a:gd name="connsiteX7" fmla="*/ 93080 w 287694"/>
              <a:gd name="connsiteY7" fmla="*/ 218160 h 225239"/>
              <a:gd name="connsiteX8" fmla="*/ 78792 w 287694"/>
              <a:gd name="connsiteY8" fmla="*/ 210223 h 225239"/>
              <a:gd name="connsiteX9" fmla="*/ 172455 w 287694"/>
              <a:gd name="connsiteY9" fmla="*/ 224510 h 225239"/>
              <a:gd name="connsiteX10" fmla="*/ 250242 w 287694"/>
              <a:gd name="connsiteY10" fmla="*/ 183235 h 225239"/>
              <a:gd name="connsiteX11" fmla="*/ 229605 w 287694"/>
              <a:gd name="connsiteY11" fmla="*/ 199110 h 225239"/>
              <a:gd name="connsiteX12" fmla="*/ 278817 w 287694"/>
              <a:gd name="connsiteY12" fmla="*/ 138785 h 225239"/>
              <a:gd name="connsiteX13" fmla="*/ 272467 w 287694"/>
              <a:gd name="connsiteY13" fmla="*/ 135610 h 225239"/>
              <a:gd name="connsiteX14" fmla="*/ 274055 w 287694"/>
              <a:gd name="connsiteY14" fmla="*/ 60998 h 225239"/>
              <a:gd name="connsiteX15" fmla="*/ 242305 w 287694"/>
              <a:gd name="connsiteY15" fmla="*/ 27660 h 225239"/>
              <a:gd name="connsiteX16" fmla="*/ 172455 w 287694"/>
              <a:gd name="connsiteY16" fmla="*/ 2260 h 225239"/>
              <a:gd name="connsiteX17" fmla="*/ 259767 w 287694"/>
              <a:gd name="connsiteY17" fmla="*/ 54648 h 225239"/>
              <a:gd name="connsiteX18" fmla="*/ 175630 w 287694"/>
              <a:gd name="connsiteY18" fmla="*/ 8610 h 225239"/>
              <a:gd name="connsiteX19" fmla="*/ 147055 w 287694"/>
              <a:gd name="connsiteY19" fmla="*/ 673 h 225239"/>
              <a:gd name="connsiteX20" fmla="*/ 128005 w 287694"/>
              <a:gd name="connsiteY20" fmla="*/ 3848 h 225239"/>
              <a:gd name="connsiteX21" fmla="*/ 221667 w 287694"/>
              <a:gd name="connsiteY21" fmla="*/ 30835 h 225239"/>
              <a:gd name="connsiteX22" fmla="*/ 274055 w 287694"/>
              <a:gd name="connsiteY22" fmla="*/ 83223 h 225239"/>
              <a:gd name="connsiteX23" fmla="*/ 286755 w 287694"/>
              <a:gd name="connsiteY23" fmla="*/ 116560 h 225239"/>
              <a:gd name="connsiteX24" fmla="*/ 255005 w 287694"/>
              <a:gd name="connsiteY24" fmla="*/ 178473 h 225239"/>
              <a:gd name="connsiteX25" fmla="*/ 207380 w 287694"/>
              <a:gd name="connsiteY25" fmla="*/ 219748 h 225239"/>
              <a:gd name="connsiteX26" fmla="*/ 72442 w 287694"/>
              <a:gd name="connsiteY26" fmla="*/ 218160 h 225239"/>
              <a:gd name="connsiteX27" fmla="*/ 29580 w 287694"/>
              <a:gd name="connsiteY27" fmla="*/ 181648 h 225239"/>
              <a:gd name="connsiteX28" fmla="*/ 8942 w 287694"/>
              <a:gd name="connsiteY28" fmla="*/ 135610 h 225239"/>
              <a:gd name="connsiteX29" fmla="*/ 13705 w 287694"/>
              <a:gd name="connsiteY29" fmla="*/ 81635 h 225239"/>
              <a:gd name="connsiteX30" fmla="*/ 66092 w 287694"/>
              <a:gd name="connsiteY30" fmla="*/ 5435 h 22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7694" h="225239">
                <a:moveTo>
                  <a:pt x="66092" y="5435"/>
                </a:moveTo>
                <a:cubicBezTo>
                  <a:pt x="64240" y="3848"/>
                  <a:pt x="11588" y="62056"/>
                  <a:pt x="2592" y="72110"/>
                </a:cubicBezTo>
                <a:cubicBezTo>
                  <a:pt x="-6404" y="82164"/>
                  <a:pt x="10794" y="55970"/>
                  <a:pt x="12117" y="65760"/>
                </a:cubicBezTo>
                <a:cubicBezTo>
                  <a:pt x="13440" y="75550"/>
                  <a:pt x="11324" y="123969"/>
                  <a:pt x="10530" y="130848"/>
                </a:cubicBezTo>
                <a:cubicBezTo>
                  <a:pt x="9736" y="137727"/>
                  <a:pt x="4709" y="96981"/>
                  <a:pt x="7355" y="107035"/>
                </a:cubicBezTo>
                <a:cubicBezTo>
                  <a:pt x="10001" y="117089"/>
                  <a:pt x="24553" y="182706"/>
                  <a:pt x="26405" y="191173"/>
                </a:cubicBezTo>
                <a:cubicBezTo>
                  <a:pt x="28257" y="199640"/>
                  <a:pt x="7355" y="153337"/>
                  <a:pt x="18467" y="157835"/>
                </a:cubicBezTo>
                <a:cubicBezTo>
                  <a:pt x="29579" y="162333"/>
                  <a:pt x="83026" y="209429"/>
                  <a:pt x="93080" y="218160"/>
                </a:cubicBezTo>
                <a:cubicBezTo>
                  <a:pt x="103134" y="226891"/>
                  <a:pt x="65563" y="209165"/>
                  <a:pt x="78792" y="210223"/>
                </a:cubicBezTo>
                <a:cubicBezTo>
                  <a:pt x="92021" y="211281"/>
                  <a:pt x="143880" y="229008"/>
                  <a:pt x="172455" y="224510"/>
                </a:cubicBezTo>
                <a:cubicBezTo>
                  <a:pt x="201030" y="220012"/>
                  <a:pt x="240717" y="187468"/>
                  <a:pt x="250242" y="183235"/>
                </a:cubicBezTo>
                <a:cubicBezTo>
                  <a:pt x="259767" y="179002"/>
                  <a:pt x="224843" y="206518"/>
                  <a:pt x="229605" y="199110"/>
                </a:cubicBezTo>
                <a:cubicBezTo>
                  <a:pt x="234368" y="191702"/>
                  <a:pt x="271673" y="149368"/>
                  <a:pt x="278817" y="138785"/>
                </a:cubicBezTo>
                <a:cubicBezTo>
                  <a:pt x="285961" y="128202"/>
                  <a:pt x="273261" y="148574"/>
                  <a:pt x="272467" y="135610"/>
                </a:cubicBezTo>
                <a:cubicBezTo>
                  <a:pt x="271673" y="122646"/>
                  <a:pt x="279082" y="78989"/>
                  <a:pt x="274055" y="60998"/>
                </a:cubicBezTo>
                <a:cubicBezTo>
                  <a:pt x="269028" y="43007"/>
                  <a:pt x="259238" y="37450"/>
                  <a:pt x="242305" y="27660"/>
                </a:cubicBezTo>
                <a:cubicBezTo>
                  <a:pt x="225372" y="17870"/>
                  <a:pt x="169545" y="-2238"/>
                  <a:pt x="172455" y="2260"/>
                </a:cubicBezTo>
                <a:cubicBezTo>
                  <a:pt x="175365" y="6758"/>
                  <a:pt x="259238" y="53590"/>
                  <a:pt x="259767" y="54648"/>
                </a:cubicBezTo>
                <a:cubicBezTo>
                  <a:pt x="260296" y="55706"/>
                  <a:pt x="194415" y="17606"/>
                  <a:pt x="175630" y="8610"/>
                </a:cubicBezTo>
                <a:cubicBezTo>
                  <a:pt x="156845" y="-386"/>
                  <a:pt x="154992" y="1467"/>
                  <a:pt x="147055" y="673"/>
                </a:cubicBezTo>
                <a:cubicBezTo>
                  <a:pt x="139118" y="-121"/>
                  <a:pt x="115570" y="-1179"/>
                  <a:pt x="128005" y="3848"/>
                </a:cubicBezTo>
                <a:cubicBezTo>
                  <a:pt x="140440" y="8875"/>
                  <a:pt x="197325" y="17606"/>
                  <a:pt x="221667" y="30835"/>
                </a:cubicBezTo>
                <a:cubicBezTo>
                  <a:pt x="246009" y="44064"/>
                  <a:pt x="263207" y="68936"/>
                  <a:pt x="274055" y="83223"/>
                </a:cubicBezTo>
                <a:cubicBezTo>
                  <a:pt x="284903" y="97510"/>
                  <a:pt x="289930" y="100685"/>
                  <a:pt x="286755" y="116560"/>
                </a:cubicBezTo>
                <a:cubicBezTo>
                  <a:pt x="283580" y="132435"/>
                  <a:pt x="268234" y="161275"/>
                  <a:pt x="255005" y="178473"/>
                </a:cubicBezTo>
                <a:cubicBezTo>
                  <a:pt x="241776" y="195671"/>
                  <a:pt x="237807" y="213134"/>
                  <a:pt x="207380" y="219748"/>
                </a:cubicBezTo>
                <a:cubicBezTo>
                  <a:pt x="176953" y="226362"/>
                  <a:pt x="102075" y="224510"/>
                  <a:pt x="72442" y="218160"/>
                </a:cubicBezTo>
                <a:cubicBezTo>
                  <a:pt x="42809" y="211810"/>
                  <a:pt x="40163" y="195406"/>
                  <a:pt x="29580" y="181648"/>
                </a:cubicBezTo>
                <a:cubicBezTo>
                  <a:pt x="18997" y="167890"/>
                  <a:pt x="11588" y="152279"/>
                  <a:pt x="8942" y="135610"/>
                </a:cubicBezTo>
                <a:cubicBezTo>
                  <a:pt x="6296" y="118941"/>
                  <a:pt x="6032" y="99626"/>
                  <a:pt x="13705" y="81635"/>
                </a:cubicBezTo>
                <a:cubicBezTo>
                  <a:pt x="21378" y="63644"/>
                  <a:pt x="67944" y="7022"/>
                  <a:pt x="66092" y="54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C2BDE33D-D368-45E5-B242-EB3689E48E22}"/>
              </a:ext>
            </a:extLst>
          </p:cNvPr>
          <p:cNvSpPr/>
          <p:nvPr/>
        </p:nvSpPr>
        <p:spPr>
          <a:xfrm>
            <a:off x="6173846" y="1360385"/>
            <a:ext cx="184310" cy="16179"/>
          </a:xfrm>
          <a:custGeom>
            <a:avLst/>
            <a:gdLst>
              <a:gd name="connsiteX0" fmla="*/ 32 w 163997"/>
              <a:gd name="connsiteY0" fmla="*/ 11133 h 14396"/>
              <a:gd name="connsiteX1" fmla="*/ 85757 w 163997"/>
              <a:gd name="connsiteY1" fmla="*/ 21 h 14396"/>
              <a:gd name="connsiteX2" fmla="*/ 163544 w 163997"/>
              <a:gd name="connsiteY2" fmla="*/ 14308 h 14396"/>
              <a:gd name="connsiteX3" fmla="*/ 115919 w 163997"/>
              <a:gd name="connsiteY3" fmla="*/ 6371 h 14396"/>
              <a:gd name="connsiteX4" fmla="*/ 76232 w 163997"/>
              <a:gd name="connsiteY4" fmla="*/ 12721 h 14396"/>
              <a:gd name="connsiteX5" fmla="*/ 32 w 163997"/>
              <a:gd name="connsiteY5" fmla="*/ 11133 h 1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997" h="14396">
                <a:moveTo>
                  <a:pt x="32" y="11133"/>
                </a:moveTo>
                <a:cubicBezTo>
                  <a:pt x="1620" y="9016"/>
                  <a:pt x="58505" y="-508"/>
                  <a:pt x="85757" y="21"/>
                </a:cubicBezTo>
                <a:cubicBezTo>
                  <a:pt x="113009" y="550"/>
                  <a:pt x="158517" y="13250"/>
                  <a:pt x="163544" y="14308"/>
                </a:cubicBezTo>
                <a:cubicBezTo>
                  <a:pt x="168571" y="15366"/>
                  <a:pt x="130471" y="6635"/>
                  <a:pt x="115919" y="6371"/>
                </a:cubicBezTo>
                <a:cubicBezTo>
                  <a:pt x="101367" y="6106"/>
                  <a:pt x="96340" y="12986"/>
                  <a:pt x="76232" y="12721"/>
                </a:cubicBezTo>
                <a:cubicBezTo>
                  <a:pt x="56124" y="12456"/>
                  <a:pt x="-1556" y="13250"/>
                  <a:pt x="32" y="111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3EE62696-1AD5-4A03-A3E3-CC248A9DF3AC}"/>
              </a:ext>
            </a:extLst>
          </p:cNvPr>
          <p:cNvSpPr/>
          <p:nvPr/>
        </p:nvSpPr>
        <p:spPr>
          <a:xfrm>
            <a:off x="5753297" y="1387821"/>
            <a:ext cx="210277" cy="63631"/>
          </a:xfrm>
          <a:custGeom>
            <a:avLst/>
            <a:gdLst>
              <a:gd name="connsiteX0" fmla="*/ 1169 w 187102"/>
              <a:gd name="connsiteY0" fmla="*/ 56570 h 56618"/>
              <a:gd name="connsiteX1" fmla="*/ 82132 w 187102"/>
              <a:gd name="connsiteY1" fmla="*/ 5770 h 56618"/>
              <a:gd name="connsiteX2" fmla="*/ 124994 w 187102"/>
              <a:gd name="connsiteY2" fmla="*/ 5770 h 56618"/>
              <a:gd name="connsiteX3" fmla="*/ 186907 w 187102"/>
              <a:gd name="connsiteY3" fmla="*/ 47045 h 56618"/>
              <a:gd name="connsiteX4" fmla="*/ 140869 w 187102"/>
              <a:gd name="connsiteY4" fmla="*/ 18470 h 56618"/>
              <a:gd name="connsiteX5" fmla="*/ 42444 w 187102"/>
              <a:gd name="connsiteY5" fmla="*/ 15295 h 56618"/>
              <a:gd name="connsiteX6" fmla="*/ 1169 w 187102"/>
              <a:gd name="connsiteY6" fmla="*/ 56570 h 5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102" h="56618">
                <a:moveTo>
                  <a:pt x="1169" y="56570"/>
                </a:moveTo>
                <a:cubicBezTo>
                  <a:pt x="7784" y="54983"/>
                  <a:pt x="61494" y="14237"/>
                  <a:pt x="82132" y="5770"/>
                </a:cubicBezTo>
                <a:cubicBezTo>
                  <a:pt x="102770" y="-2697"/>
                  <a:pt x="107532" y="-1109"/>
                  <a:pt x="124994" y="5770"/>
                </a:cubicBezTo>
                <a:cubicBezTo>
                  <a:pt x="142456" y="12649"/>
                  <a:pt x="184261" y="44928"/>
                  <a:pt x="186907" y="47045"/>
                </a:cubicBezTo>
                <a:cubicBezTo>
                  <a:pt x="189553" y="49162"/>
                  <a:pt x="164946" y="23762"/>
                  <a:pt x="140869" y="18470"/>
                </a:cubicBezTo>
                <a:cubicBezTo>
                  <a:pt x="116792" y="13178"/>
                  <a:pt x="67844" y="10003"/>
                  <a:pt x="42444" y="15295"/>
                </a:cubicBezTo>
                <a:cubicBezTo>
                  <a:pt x="17044" y="20587"/>
                  <a:pt x="-5446" y="58157"/>
                  <a:pt x="1169" y="5657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CC9637D1-FCA5-4377-84FD-220C14B08981}"/>
              </a:ext>
            </a:extLst>
          </p:cNvPr>
          <p:cNvSpPr/>
          <p:nvPr/>
        </p:nvSpPr>
        <p:spPr>
          <a:xfrm>
            <a:off x="5711695" y="1409282"/>
            <a:ext cx="264507" cy="63580"/>
          </a:xfrm>
          <a:custGeom>
            <a:avLst/>
            <a:gdLst>
              <a:gd name="connsiteX0" fmla="*/ 57236 w 235356"/>
              <a:gd name="connsiteY0" fmla="*/ 45413 h 56573"/>
              <a:gd name="connsiteX1" fmla="*/ 119149 w 235356"/>
              <a:gd name="connsiteY1" fmla="*/ 16838 h 56573"/>
              <a:gd name="connsiteX2" fmla="*/ 184236 w 235356"/>
              <a:gd name="connsiteY2" fmla="*/ 34300 h 56573"/>
              <a:gd name="connsiteX3" fmla="*/ 235036 w 235356"/>
              <a:gd name="connsiteY3" fmla="*/ 56525 h 56573"/>
              <a:gd name="connsiteX4" fmla="*/ 203286 w 235356"/>
              <a:gd name="connsiteY4" fmla="*/ 27950 h 56573"/>
              <a:gd name="connsiteX5" fmla="*/ 152486 w 235356"/>
              <a:gd name="connsiteY5" fmla="*/ 4138 h 56573"/>
              <a:gd name="connsiteX6" fmla="*/ 96924 w 235356"/>
              <a:gd name="connsiteY6" fmla="*/ 4138 h 56573"/>
              <a:gd name="connsiteX7" fmla="*/ 1674 w 235356"/>
              <a:gd name="connsiteY7" fmla="*/ 45413 h 56573"/>
              <a:gd name="connsiteX8" fmla="*/ 57236 w 235356"/>
              <a:gd name="connsiteY8" fmla="*/ 45413 h 5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356" h="56573">
                <a:moveTo>
                  <a:pt x="57236" y="45413"/>
                </a:moveTo>
                <a:cubicBezTo>
                  <a:pt x="76815" y="40651"/>
                  <a:pt x="97982" y="18690"/>
                  <a:pt x="119149" y="16838"/>
                </a:cubicBezTo>
                <a:cubicBezTo>
                  <a:pt x="140316" y="14986"/>
                  <a:pt x="164922" y="27686"/>
                  <a:pt x="184236" y="34300"/>
                </a:cubicBezTo>
                <a:cubicBezTo>
                  <a:pt x="203550" y="40914"/>
                  <a:pt x="231861" y="57583"/>
                  <a:pt x="235036" y="56525"/>
                </a:cubicBezTo>
                <a:cubicBezTo>
                  <a:pt x="238211" y="55467"/>
                  <a:pt x="217044" y="36681"/>
                  <a:pt x="203286" y="27950"/>
                </a:cubicBezTo>
                <a:cubicBezTo>
                  <a:pt x="189528" y="19219"/>
                  <a:pt x="170213" y="8107"/>
                  <a:pt x="152486" y="4138"/>
                </a:cubicBezTo>
                <a:cubicBezTo>
                  <a:pt x="134759" y="169"/>
                  <a:pt x="122059" y="-2741"/>
                  <a:pt x="96924" y="4138"/>
                </a:cubicBezTo>
                <a:cubicBezTo>
                  <a:pt x="71789" y="11017"/>
                  <a:pt x="12786" y="37475"/>
                  <a:pt x="1674" y="45413"/>
                </a:cubicBezTo>
                <a:cubicBezTo>
                  <a:pt x="-9439" y="53351"/>
                  <a:pt x="37657" y="50175"/>
                  <a:pt x="57236" y="454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2331260C-D4E0-4E7D-84FB-69D6EEEA20CD}"/>
              </a:ext>
            </a:extLst>
          </p:cNvPr>
          <p:cNvSpPr/>
          <p:nvPr/>
        </p:nvSpPr>
        <p:spPr>
          <a:xfrm>
            <a:off x="5752824" y="1460117"/>
            <a:ext cx="225222" cy="27199"/>
          </a:xfrm>
          <a:custGeom>
            <a:avLst/>
            <a:gdLst>
              <a:gd name="connsiteX0" fmla="*/ 3 w 200400"/>
              <a:gd name="connsiteY0" fmla="*/ 180 h 24201"/>
              <a:gd name="connsiteX1" fmla="*/ 93665 w 200400"/>
              <a:gd name="connsiteY1" fmla="*/ 12880 h 24201"/>
              <a:gd name="connsiteX2" fmla="*/ 198440 w 200400"/>
              <a:gd name="connsiteY2" fmla="*/ 9705 h 24201"/>
              <a:gd name="connsiteX3" fmla="*/ 157165 w 200400"/>
              <a:gd name="connsiteY3" fmla="*/ 17642 h 24201"/>
              <a:gd name="connsiteX4" fmla="*/ 96840 w 200400"/>
              <a:gd name="connsiteY4" fmla="*/ 23992 h 24201"/>
              <a:gd name="connsiteX5" fmla="*/ 3 w 200400"/>
              <a:gd name="connsiteY5" fmla="*/ 180 h 24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400" h="24201">
                <a:moveTo>
                  <a:pt x="3" y="180"/>
                </a:moveTo>
                <a:cubicBezTo>
                  <a:pt x="-526" y="-1672"/>
                  <a:pt x="60592" y="11293"/>
                  <a:pt x="93665" y="12880"/>
                </a:cubicBezTo>
                <a:cubicBezTo>
                  <a:pt x="126738" y="14467"/>
                  <a:pt x="187857" y="8911"/>
                  <a:pt x="198440" y="9705"/>
                </a:cubicBezTo>
                <a:cubicBezTo>
                  <a:pt x="209023" y="10499"/>
                  <a:pt x="174098" y="15261"/>
                  <a:pt x="157165" y="17642"/>
                </a:cubicBezTo>
                <a:cubicBezTo>
                  <a:pt x="140232" y="20023"/>
                  <a:pt x="120917" y="25315"/>
                  <a:pt x="96840" y="23992"/>
                </a:cubicBezTo>
                <a:cubicBezTo>
                  <a:pt x="72763" y="22669"/>
                  <a:pt x="532" y="2032"/>
                  <a:pt x="3" y="1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DB6CE582-3592-4318-B3C6-DC8F9D82DD7C}"/>
              </a:ext>
            </a:extLst>
          </p:cNvPr>
          <p:cNvSpPr/>
          <p:nvPr/>
        </p:nvSpPr>
        <p:spPr>
          <a:xfrm>
            <a:off x="5822408" y="1413932"/>
            <a:ext cx="73149" cy="73149"/>
          </a:xfrm>
          <a:prstGeom prst="ellipse">
            <a:avLst/>
          </a:pr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87F44AA2-7A00-4A0C-83FF-FDC7D050100B}"/>
              </a:ext>
            </a:extLst>
          </p:cNvPr>
          <p:cNvSpPr/>
          <p:nvPr/>
        </p:nvSpPr>
        <p:spPr>
          <a:xfrm>
            <a:off x="5820556" y="1420846"/>
            <a:ext cx="87547" cy="65458"/>
          </a:xfrm>
          <a:custGeom>
            <a:avLst/>
            <a:gdLst>
              <a:gd name="connsiteX0" fmla="*/ 61 w 77898"/>
              <a:gd name="connsiteY0" fmla="*/ 3373 h 58244"/>
              <a:gd name="connsiteX1" fmla="*/ 49273 w 77898"/>
              <a:gd name="connsiteY1" fmla="*/ 55760 h 58244"/>
              <a:gd name="connsiteX2" fmla="*/ 65148 w 77898"/>
              <a:gd name="connsiteY2" fmla="*/ 47823 h 58244"/>
              <a:gd name="connsiteX3" fmla="*/ 77848 w 77898"/>
              <a:gd name="connsiteY3" fmla="*/ 30360 h 58244"/>
              <a:gd name="connsiteX4" fmla="*/ 60386 w 77898"/>
              <a:gd name="connsiteY4" fmla="*/ 8135 h 58244"/>
              <a:gd name="connsiteX5" fmla="*/ 61 w 77898"/>
              <a:gd name="connsiteY5" fmla="*/ 3373 h 5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98" h="58244">
                <a:moveTo>
                  <a:pt x="61" y="3373"/>
                </a:moveTo>
                <a:cubicBezTo>
                  <a:pt x="-1791" y="11311"/>
                  <a:pt x="38425" y="48352"/>
                  <a:pt x="49273" y="55760"/>
                </a:cubicBezTo>
                <a:cubicBezTo>
                  <a:pt x="60121" y="63168"/>
                  <a:pt x="60386" y="52056"/>
                  <a:pt x="65148" y="47823"/>
                </a:cubicBezTo>
                <a:cubicBezTo>
                  <a:pt x="69910" y="43590"/>
                  <a:pt x="78642" y="36975"/>
                  <a:pt x="77848" y="30360"/>
                </a:cubicBezTo>
                <a:cubicBezTo>
                  <a:pt x="77054" y="23745"/>
                  <a:pt x="68059" y="12898"/>
                  <a:pt x="60386" y="8135"/>
                </a:cubicBezTo>
                <a:cubicBezTo>
                  <a:pt x="52713" y="3372"/>
                  <a:pt x="1913" y="-4565"/>
                  <a:pt x="61" y="33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7AC8F694-FB55-48D0-9B9C-3C6ED6574BE1}"/>
              </a:ext>
            </a:extLst>
          </p:cNvPr>
          <p:cNvSpPr/>
          <p:nvPr/>
        </p:nvSpPr>
        <p:spPr>
          <a:xfrm>
            <a:off x="5779287" y="1483016"/>
            <a:ext cx="202660" cy="48786"/>
          </a:xfrm>
          <a:custGeom>
            <a:avLst/>
            <a:gdLst>
              <a:gd name="connsiteX0" fmla="*/ 269 w 180325"/>
              <a:gd name="connsiteY0" fmla="*/ 25842 h 43409"/>
              <a:gd name="connsiteX1" fmla="*/ 82819 w 180325"/>
              <a:gd name="connsiteY1" fmla="*/ 30605 h 43409"/>
              <a:gd name="connsiteX2" fmla="*/ 178069 w 180325"/>
              <a:gd name="connsiteY2" fmla="*/ 442 h 43409"/>
              <a:gd name="connsiteX3" fmla="*/ 146319 w 180325"/>
              <a:gd name="connsiteY3" fmla="*/ 14730 h 43409"/>
              <a:gd name="connsiteX4" fmla="*/ 100282 w 180325"/>
              <a:gd name="connsiteY4" fmla="*/ 43305 h 43409"/>
              <a:gd name="connsiteX5" fmla="*/ 136794 w 180325"/>
              <a:gd name="connsiteY5" fmla="*/ 3617 h 43409"/>
              <a:gd name="connsiteX6" fmla="*/ 90757 w 180325"/>
              <a:gd name="connsiteY6" fmla="*/ 17905 h 43409"/>
              <a:gd name="connsiteX7" fmla="*/ 57419 w 180325"/>
              <a:gd name="connsiteY7" fmla="*/ 27430 h 43409"/>
              <a:gd name="connsiteX8" fmla="*/ 269 w 180325"/>
              <a:gd name="connsiteY8" fmla="*/ 25842 h 4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325" h="43409">
                <a:moveTo>
                  <a:pt x="269" y="25842"/>
                </a:moveTo>
                <a:cubicBezTo>
                  <a:pt x="4502" y="26371"/>
                  <a:pt x="53186" y="34838"/>
                  <a:pt x="82819" y="30605"/>
                </a:cubicBezTo>
                <a:cubicBezTo>
                  <a:pt x="112452" y="26372"/>
                  <a:pt x="167486" y="3088"/>
                  <a:pt x="178069" y="442"/>
                </a:cubicBezTo>
                <a:cubicBezTo>
                  <a:pt x="188652" y="-2204"/>
                  <a:pt x="159283" y="7586"/>
                  <a:pt x="146319" y="14730"/>
                </a:cubicBezTo>
                <a:cubicBezTo>
                  <a:pt x="133355" y="21874"/>
                  <a:pt x="101869" y="45157"/>
                  <a:pt x="100282" y="43305"/>
                </a:cubicBezTo>
                <a:cubicBezTo>
                  <a:pt x="98695" y="41453"/>
                  <a:pt x="138381" y="7850"/>
                  <a:pt x="136794" y="3617"/>
                </a:cubicBezTo>
                <a:cubicBezTo>
                  <a:pt x="135207" y="-616"/>
                  <a:pt x="103986" y="13936"/>
                  <a:pt x="90757" y="17905"/>
                </a:cubicBezTo>
                <a:cubicBezTo>
                  <a:pt x="77528" y="21874"/>
                  <a:pt x="71971" y="25843"/>
                  <a:pt x="57419" y="27430"/>
                </a:cubicBezTo>
                <a:cubicBezTo>
                  <a:pt x="42867" y="29017"/>
                  <a:pt x="-3964" y="25313"/>
                  <a:pt x="269" y="258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65B2A61B-8163-44A3-BE14-B934E229D516}"/>
              </a:ext>
            </a:extLst>
          </p:cNvPr>
          <p:cNvSpPr/>
          <p:nvPr/>
        </p:nvSpPr>
        <p:spPr>
          <a:xfrm>
            <a:off x="6143435" y="1378103"/>
            <a:ext cx="225687" cy="52007"/>
          </a:xfrm>
          <a:custGeom>
            <a:avLst/>
            <a:gdLst>
              <a:gd name="connsiteX0" fmla="*/ 104 w 200814"/>
              <a:gd name="connsiteY0" fmla="*/ 46167 h 46275"/>
              <a:gd name="connsiteX1" fmla="*/ 58842 w 200814"/>
              <a:gd name="connsiteY1" fmla="*/ 8067 h 46275"/>
              <a:gd name="connsiteX2" fmla="*/ 95354 w 200814"/>
              <a:gd name="connsiteY2" fmla="*/ 130 h 46275"/>
              <a:gd name="connsiteX3" fmla="*/ 147742 w 200814"/>
              <a:gd name="connsiteY3" fmla="*/ 11242 h 46275"/>
              <a:gd name="connsiteX4" fmla="*/ 200129 w 200814"/>
              <a:gd name="connsiteY4" fmla="*/ 41405 h 46275"/>
              <a:gd name="connsiteX5" fmla="*/ 173142 w 200814"/>
              <a:gd name="connsiteY5" fmla="*/ 16005 h 46275"/>
              <a:gd name="connsiteX6" fmla="*/ 109642 w 200814"/>
              <a:gd name="connsiteY6" fmla="*/ 4892 h 46275"/>
              <a:gd name="connsiteX7" fmla="*/ 46142 w 200814"/>
              <a:gd name="connsiteY7" fmla="*/ 19180 h 46275"/>
              <a:gd name="connsiteX8" fmla="*/ 104 w 200814"/>
              <a:gd name="connsiteY8" fmla="*/ 46167 h 4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14" h="46275">
                <a:moveTo>
                  <a:pt x="104" y="46167"/>
                </a:moveTo>
                <a:cubicBezTo>
                  <a:pt x="2221" y="44315"/>
                  <a:pt x="42967" y="15740"/>
                  <a:pt x="58842" y="8067"/>
                </a:cubicBezTo>
                <a:cubicBezTo>
                  <a:pt x="74717" y="394"/>
                  <a:pt x="80537" y="-399"/>
                  <a:pt x="95354" y="130"/>
                </a:cubicBezTo>
                <a:cubicBezTo>
                  <a:pt x="110171" y="659"/>
                  <a:pt x="130280" y="4363"/>
                  <a:pt x="147742" y="11242"/>
                </a:cubicBezTo>
                <a:cubicBezTo>
                  <a:pt x="165204" y="18121"/>
                  <a:pt x="195896" y="40611"/>
                  <a:pt x="200129" y="41405"/>
                </a:cubicBezTo>
                <a:cubicBezTo>
                  <a:pt x="204362" y="42199"/>
                  <a:pt x="188223" y="22090"/>
                  <a:pt x="173142" y="16005"/>
                </a:cubicBezTo>
                <a:cubicBezTo>
                  <a:pt x="158061" y="9920"/>
                  <a:pt x="130809" y="4363"/>
                  <a:pt x="109642" y="4892"/>
                </a:cubicBezTo>
                <a:cubicBezTo>
                  <a:pt x="88475" y="5421"/>
                  <a:pt x="63604" y="12830"/>
                  <a:pt x="46142" y="19180"/>
                </a:cubicBezTo>
                <a:cubicBezTo>
                  <a:pt x="28680" y="25530"/>
                  <a:pt x="-2013" y="48019"/>
                  <a:pt x="104" y="461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1AA69162-C01F-46F7-8B35-45081A28EEB2}"/>
              </a:ext>
            </a:extLst>
          </p:cNvPr>
          <p:cNvSpPr/>
          <p:nvPr/>
        </p:nvSpPr>
        <p:spPr>
          <a:xfrm>
            <a:off x="6152394" y="1390733"/>
            <a:ext cx="210951" cy="67808"/>
          </a:xfrm>
          <a:custGeom>
            <a:avLst/>
            <a:gdLst>
              <a:gd name="connsiteX0" fmla="*/ 70 w 187702"/>
              <a:gd name="connsiteY0" fmla="*/ 60329 h 60335"/>
              <a:gd name="connsiteX1" fmla="*/ 47695 w 187702"/>
              <a:gd name="connsiteY1" fmla="*/ 19054 h 60335"/>
              <a:gd name="connsiteX2" fmla="*/ 87382 w 187702"/>
              <a:gd name="connsiteY2" fmla="*/ 4 h 60335"/>
              <a:gd name="connsiteX3" fmla="*/ 150882 w 187702"/>
              <a:gd name="connsiteY3" fmla="*/ 17467 h 60335"/>
              <a:gd name="connsiteX4" fmla="*/ 187395 w 187702"/>
              <a:gd name="connsiteY4" fmla="*/ 38104 h 60335"/>
              <a:gd name="connsiteX5" fmla="*/ 166757 w 187702"/>
              <a:gd name="connsiteY5" fmla="*/ 49217 h 60335"/>
              <a:gd name="connsiteX6" fmla="*/ 138182 w 187702"/>
              <a:gd name="connsiteY6" fmla="*/ 57154 h 60335"/>
              <a:gd name="connsiteX7" fmla="*/ 155645 w 187702"/>
              <a:gd name="connsiteY7" fmla="*/ 42867 h 60335"/>
              <a:gd name="connsiteX8" fmla="*/ 139770 w 187702"/>
              <a:gd name="connsiteY8" fmla="*/ 23817 h 60335"/>
              <a:gd name="connsiteX9" fmla="*/ 93732 w 187702"/>
              <a:gd name="connsiteY9" fmla="*/ 15879 h 60335"/>
              <a:gd name="connsiteX10" fmla="*/ 58807 w 187702"/>
              <a:gd name="connsiteY10" fmla="*/ 22229 h 60335"/>
              <a:gd name="connsiteX11" fmla="*/ 70 w 187702"/>
              <a:gd name="connsiteY11" fmla="*/ 60329 h 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702" h="60335">
                <a:moveTo>
                  <a:pt x="70" y="60329"/>
                </a:moveTo>
                <a:cubicBezTo>
                  <a:pt x="-1782" y="59800"/>
                  <a:pt x="33143" y="29108"/>
                  <a:pt x="47695" y="19054"/>
                </a:cubicBezTo>
                <a:cubicBezTo>
                  <a:pt x="62247" y="9000"/>
                  <a:pt x="70184" y="268"/>
                  <a:pt x="87382" y="4"/>
                </a:cubicBezTo>
                <a:cubicBezTo>
                  <a:pt x="104580" y="-260"/>
                  <a:pt x="134213" y="11117"/>
                  <a:pt x="150882" y="17467"/>
                </a:cubicBezTo>
                <a:cubicBezTo>
                  <a:pt x="167551" y="23817"/>
                  <a:pt x="184749" y="32812"/>
                  <a:pt x="187395" y="38104"/>
                </a:cubicBezTo>
                <a:cubicBezTo>
                  <a:pt x="190041" y="43396"/>
                  <a:pt x="174959" y="46042"/>
                  <a:pt x="166757" y="49217"/>
                </a:cubicBezTo>
                <a:cubicBezTo>
                  <a:pt x="158555" y="52392"/>
                  <a:pt x="140034" y="58212"/>
                  <a:pt x="138182" y="57154"/>
                </a:cubicBezTo>
                <a:cubicBezTo>
                  <a:pt x="136330" y="56096"/>
                  <a:pt x="155380" y="48423"/>
                  <a:pt x="155645" y="42867"/>
                </a:cubicBezTo>
                <a:cubicBezTo>
                  <a:pt x="155910" y="37311"/>
                  <a:pt x="150089" y="28315"/>
                  <a:pt x="139770" y="23817"/>
                </a:cubicBezTo>
                <a:cubicBezTo>
                  <a:pt x="129451" y="19319"/>
                  <a:pt x="107226" y="16144"/>
                  <a:pt x="93732" y="15879"/>
                </a:cubicBezTo>
                <a:cubicBezTo>
                  <a:pt x="80238" y="15614"/>
                  <a:pt x="66745" y="13233"/>
                  <a:pt x="58807" y="22229"/>
                </a:cubicBezTo>
                <a:cubicBezTo>
                  <a:pt x="50870" y="31225"/>
                  <a:pt x="1922" y="60858"/>
                  <a:pt x="70" y="603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: 図形 22">
            <a:extLst>
              <a:ext uri="{FF2B5EF4-FFF2-40B4-BE49-F238E27FC236}">
                <a16:creationId xmlns:a16="http://schemas.microsoft.com/office/drawing/2014/main" id="{66C262D5-1048-470F-B889-64C3E3948BFA}"/>
              </a:ext>
            </a:extLst>
          </p:cNvPr>
          <p:cNvSpPr/>
          <p:nvPr/>
        </p:nvSpPr>
        <p:spPr>
          <a:xfrm>
            <a:off x="6153747" y="1401376"/>
            <a:ext cx="187901" cy="75036"/>
          </a:xfrm>
          <a:custGeom>
            <a:avLst/>
            <a:gdLst>
              <a:gd name="connsiteX0" fmla="*/ 167141 w 167192"/>
              <a:gd name="connsiteY0" fmla="*/ 66734 h 66766"/>
              <a:gd name="connsiteX1" fmla="*/ 95703 w 167192"/>
              <a:gd name="connsiteY1" fmla="*/ 52447 h 66766"/>
              <a:gd name="connsiteX2" fmla="*/ 17916 w 167192"/>
              <a:gd name="connsiteY2" fmla="*/ 60384 h 66766"/>
              <a:gd name="connsiteX3" fmla="*/ 453 w 167192"/>
              <a:gd name="connsiteY3" fmla="*/ 58797 h 66766"/>
              <a:gd name="connsiteX4" fmla="*/ 29028 w 167192"/>
              <a:gd name="connsiteY4" fmla="*/ 27047 h 66766"/>
              <a:gd name="connsiteX5" fmla="*/ 70303 w 167192"/>
              <a:gd name="connsiteY5" fmla="*/ 59 h 66766"/>
              <a:gd name="connsiteX6" fmla="*/ 49666 w 167192"/>
              <a:gd name="connsiteY6" fmla="*/ 20697 h 66766"/>
              <a:gd name="connsiteX7" fmla="*/ 40141 w 167192"/>
              <a:gd name="connsiteY7" fmla="*/ 50859 h 66766"/>
              <a:gd name="connsiteX8" fmla="*/ 84591 w 167192"/>
              <a:gd name="connsiteY8" fmla="*/ 47684 h 66766"/>
              <a:gd name="connsiteX9" fmla="*/ 167141 w 167192"/>
              <a:gd name="connsiteY9" fmla="*/ 66734 h 6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192" h="66766">
                <a:moveTo>
                  <a:pt x="167141" y="66734"/>
                </a:moveTo>
                <a:cubicBezTo>
                  <a:pt x="168993" y="67528"/>
                  <a:pt x="120574" y="53505"/>
                  <a:pt x="95703" y="52447"/>
                </a:cubicBezTo>
                <a:cubicBezTo>
                  <a:pt x="70832" y="51389"/>
                  <a:pt x="33791" y="59326"/>
                  <a:pt x="17916" y="60384"/>
                </a:cubicBezTo>
                <a:cubicBezTo>
                  <a:pt x="2041" y="61442"/>
                  <a:pt x="-1399" y="64353"/>
                  <a:pt x="453" y="58797"/>
                </a:cubicBezTo>
                <a:cubicBezTo>
                  <a:pt x="2305" y="53241"/>
                  <a:pt x="17386" y="36837"/>
                  <a:pt x="29028" y="27047"/>
                </a:cubicBezTo>
                <a:cubicBezTo>
                  <a:pt x="40670" y="17257"/>
                  <a:pt x="66864" y="1117"/>
                  <a:pt x="70303" y="59"/>
                </a:cubicBezTo>
                <a:cubicBezTo>
                  <a:pt x="73742" y="-999"/>
                  <a:pt x="54693" y="12230"/>
                  <a:pt x="49666" y="20697"/>
                </a:cubicBezTo>
                <a:cubicBezTo>
                  <a:pt x="44639" y="29164"/>
                  <a:pt x="34320" y="46361"/>
                  <a:pt x="40141" y="50859"/>
                </a:cubicBezTo>
                <a:cubicBezTo>
                  <a:pt x="45962" y="55357"/>
                  <a:pt x="65541" y="46890"/>
                  <a:pt x="84591" y="47684"/>
                </a:cubicBezTo>
                <a:cubicBezTo>
                  <a:pt x="103641" y="48478"/>
                  <a:pt x="165289" y="65940"/>
                  <a:pt x="167141" y="667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: 図形 23">
            <a:extLst>
              <a:ext uri="{FF2B5EF4-FFF2-40B4-BE49-F238E27FC236}">
                <a16:creationId xmlns:a16="http://schemas.microsoft.com/office/drawing/2014/main" id="{C7D72D54-AEE9-40D7-9B26-04F184A27B83}"/>
              </a:ext>
            </a:extLst>
          </p:cNvPr>
          <p:cNvSpPr/>
          <p:nvPr/>
        </p:nvSpPr>
        <p:spPr>
          <a:xfrm>
            <a:off x="6208913" y="1400968"/>
            <a:ext cx="96614" cy="64286"/>
          </a:xfrm>
          <a:custGeom>
            <a:avLst/>
            <a:gdLst>
              <a:gd name="connsiteX0" fmla="*/ 27567 w 85966"/>
              <a:gd name="connsiteY0" fmla="*/ 3597 h 57201"/>
              <a:gd name="connsiteX1" fmla="*/ 580 w 85966"/>
              <a:gd name="connsiteY1" fmla="*/ 51222 h 57201"/>
              <a:gd name="connsiteX2" fmla="*/ 51380 w 85966"/>
              <a:gd name="connsiteY2" fmla="*/ 55985 h 57201"/>
              <a:gd name="connsiteX3" fmla="*/ 79955 w 85966"/>
              <a:gd name="connsiteY3" fmla="*/ 46460 h 57201"/>
              <a:gd name="connsiteX4" fmla="*/ 83130 w 85966"/>
              <a:gd name="connsiteY4" fmla="*/ 8360 h 57201"/>
              <a:gd name="connsiteX5" fmla="*/ 27567 w 85966"/>
              <a:gd name="connsiteY5" fmla="*/ 3597 h 57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966" h="57201">
                <a:moveTo>
                  <a:pt x="27567" y="3597"/>
                </a:moveTo>
                <a:cubicBezTo>
                  <a:pt x="13809" y="10741"/>
                  <a:pt x="-3389" y="42491"/>
                  <a:pt x="580" y="51222"/>
                </a:cubicBezTo>
                <a:cubicBezTo>
                  <a:pt x="4549" y="59953"/>
                  <a:pt x="38151" y="56779"/>
                  <a:pt x="51380" y="55985"/>
                </a:cubicBezTo>
                <a:cubicBezTo>
                  <a:pt x="64609" y="55191"/>
                  <a:pt x="74663" y="54397"/>
                  <a:pt x="79955" y="46460"/>
                </a:cubicBezTo>
                <a:cubicBezTo>
                  <a:pt x="85247" y="38523"/>
                  <a:pt x="88686" y="15768"/>
                  <a:pt x="83130" y="8360"/>
                </a:cubicBezTo>
                <a:cubicBezTo>
                  <a:pt x="77574" y="952"/>
                  <a:pt x="41325" y="-3547"/>
                  <a:pt x="27567" y="35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2E82835B-6D0B-4E75-967F-9F927869A6D4}"/>
              </a:ext>
            </a:extLst>
          </p:cNvPr>
          <p:cNvSpPr/>
          <p:nvPr/>
        </p:nvSpPr>
        <p:spPr>
          <a:xfrm>
            <a:off x="6129229" y="1449236"/>
            <a:ext cx="203372" cy="62896"/>
          </a:xfrm>
          <a:custGeom>
            <a:avLst/>
            <a:gdLst>
              <a:gd name="connsiteX0" fmla="*/ 44 w 180958"/>
              <a:gd name="connsiteY0" fmla="*/ 337 h 55964"/>
              <a:gd name="connsiteX1" fmla="*/ 60369 w 180958"/>
              <a:gd name="connsiteY1" fmla="*/ 47962 h 55964"/>
              <a:gd name="connsiteX2" fmla="*/ 179432 w 180958"/>
              <a:gd name="connsiteY2" fmla="*/ 55899 h 55964"/>
              <a:gd name="connsiteX3" fmla="*/ 125457 w 180958"/>
              <a:gd name="connsiteY3" fmla="*/ 47962 h 55964"/>
              <a:gd name="connsiteX4" fmla="*/ 90532 w 180958"/>
              <a:gd name="connsiteY4" fmla="*/ 35262 h 55964"/>
              <a:gd name="connsiteX5" fmla="*/ 157207 w 180958"/>
              <a:gd name="connsiteY5" fmla="*/ 30499 h 55964"/>
              <a:gd name="connsiteX6" fmla="*/ 69894 w 180958"/>
              <a:gd name="connsiteY6" fmla="*/ 41612 h 55964"/>
              <a:gd name="connsiteX7" fmla="*/ 50844 w 180958"/>
              <a:gd name="connsiteY7" fmla="*/ 27324 h 55964"/>
              <a:gd name="connsiteX8" fmla="*/ 44 w 180958"/>
              <a:gd name="connsiteY8" fmla="*/ 337 h 5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58" h="55964">
                <a:moveTo>
                  <a:pt x="44" y="337"/>
                </a:moveTo>
                <a:cubicBezTo>
                  <a:pt x="1632" y="3777"/>
                  <a:pt x="30471" y="38702"/>
                  <a:pt x="60369" y="47962"/>
                </a:cubicBezTo>
                <a:cubicBezTo>
                  <a:pt x="90267" y="57222"/>
                  <a:pt x="168584" y="55899"/>
                  <a:pt x="179432" y="55899"/>
                </a:cubicBezTo>
                <a:cubicBezTo>
                  <a:pt x="190280" y="55899"/>
                  <a:pt x="140274" y="51401"/>
                  <a:pt x="125457" y="47962"/>
                </a:cubicBezTo>
                <a:cubicBezTo>
                  <a:pt x="110640" y="44523"/>
                  <a:pt x="85240" y="38172"/>
                  <a:pt x="90532" y="35262"/>
                </a:cubicBezTo>
                <a:cubicBezTo>
                  <a:pt x="95824" y="32352"/>
                  <a:pt x="160646" y="29441"/>
                  <a:pt x="157207" y="30499"/>
                </a:cubicBezTo>
                <a:cubicBezTo>
                  <a:pt x="153768" y="31557"/>
                  <a:pt x="87621" y="42141"/>
                  <a:pt x="69894" y="41612"/>
                </a:cubicBezTo>
                <a:cubicBezTo>
                  <a:pt x="52167" y="41083"/>
                  <a:pt x="61956" y="33939"/>
                  <a:pt x="50844" y="27324"/>
                </a:cubicBezTo>
                <a:cubicBezTo>
                  <a:pt x="39732" y="20709"/>
                  <a:pt x="-1544" y="-3103"/>
                  <a:pt x="44" y="33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141C5FF5-C412-44B3-A487-9F2049100BBE}"/>
              </a:ext>
            </a:extLst>
          </p:cNvPr>
          <p:cNvSpPr/>
          <p:nvPr/>
        </p:nvSpPr>
        <p:spPr>
          <a:xfrm>
            <a:off x="5993145" y="1431770"/>
            <a:ext cx="52293" cy="232135"/>
          </a:xfrm>
          <a:custGeom>
            <a:avLst/>
            <a:gdLst>
              <a:gd name="connsiteX0" fmla="*/ 21118 w 46530"/>
              <a:gd name="connsiteY0" fmla="*/ 3 h 206551"/>
              <a:gd name="connsiteX1" fmla="*/ 27468 w 46530"/>
              <a:gd name="connsiteY1" fmla="*/ 74615 h 206551"/>
              <a:gd name="connsiteX2" fmla="*/ 6830 w 46530"/>
              <a:gd name="connsiteY2" fmla="*/ 184153 h 206551"/>
              <a:gd name="connsiteX3" fmla="*/ 46518 w 46530"/>
              <a:gd name="connsiteY3" fmla="*/ 206378 h 206551"/>
              <a:gd name="connsiteX4" fmla="*/ 2068 w 46530"/>
              <a:gd name="connsiteY4" fmla="*/ 179390 h 206551"/>
              <a:gd name="connsiteX5" fmla="*/ 8418 w 46530"/>
              <a:gd name="connsiteY5" fmla="*/ 149228 h 206551"/>
              <a:gd name="connsiteX6" fmla="*/ 17943 w 46530"/>
              <a:gd name="connsiteY6" fmla="*/ 128590 h 206551"/>
              <a:gd name="connsiteX7" fmla="*/ 27468 w 46530"/>
              <a:gd name="connsiteY7" fmla="*/ 87315 h 206551"/>
              <a:gd name="connsiteX8" fmla="*/ 41755 w 46530"/>
              <a:gd name="connsiteY8" fmla="*/ 71440 h 206551"/>
              <a:gd name="connsiteX9" fmla="*/ 21118 w 46530"/>
              <a:gd name="connsiteY9" fmla="*/ 3 h 20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530" h="206551">
                <a:moveTo>
                  <a:pt x="21118" y="3"/>
                </a:moveTo>
                <a:cubicBezTo>
                  <a:pt x="18737" y="532"/>
                  <a:pt x="29849" y="43923"/>
                  <a:pt x="27468" y="74615"/>
                </a:cubicBezTo>
                <a:cubicBezTo>
                  <a:pt x="25087" y="105307"/>
                  <a:pt x="3655" y="162193"/>
                  <a:pt x="6830" y="184153"/>
                </a:cubicBezTo>
                <a:cubicBezTo>
                  <a:pt x="10005" y="206113"/>
                  <a:pt x="47312" y="207172"/>
                  <a:pt x="46518" y="206378"/>
                </a:cubicBezTo>
                <a:cubicBezTo>
                  <a:pt x="45724" y="205584"/>
                  <a:pt x="8418" y="188915"/>
                  <a:pt x="2068" y="179390"/>
                </a:cubicBezTo>
                <a:cubicBezTo>
                  <a:pt x="-4282" y="169865"/>
                  <a:pt x="5772" y="157695"/>
                  <a:pt x="8418" y="149228"/>
                </a:cubicBezTo>
                <a:cubicBezTo>
                  <a:pt x="11064" y="140761"/>
                  <a:pt x="14768" y="138909"/>
                  <a:pt x="17943" y="128590"/>
                </a:cubicBezTo>
                <a:cubicBezTo>
                  <a:pt x="21118" y="118271"/>
                  <a:pt x="23499" y="96840"/>
                  <a:pt x="27468" y="87315"/>
                </a:cubicBezTo>
                <a:cubicBezTo>
                  <a:pt x="31437" y="77790"/>
                  <a:pt x="41755" y="83611"/>
                  <a:pt x="41755" y="71440"/>
                </a:cubicBezTo>
                <a:cubicBezTo>
                  <a:pt x="41755" y="59269"/>
                  <a:pt x="23499" y="-526"/>
                  <a:pt x="21118" y="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4F50D53C-24AF-4456-9BE9-608B514CB739}"/>
              </a:ext>
            </a:extLst>
          </p:cNvPr>
          <p:cNvSpPr/>
          <p:nvPr/>
        </p:nvSpPr>
        <p:spPr>
          <a:xfrm>
            <a:off x="6038238" y="1423984"/>
            <a:ext cx="62525" cy="179826"/>
          </a:xfrm>
          <a:custGeom>
            <a:avLst/>
            <a:gdLst>
              <a:gd name="connsiteX0" fmla="*/ 20682 w 55634"/>
              <a:gd name="connsiteY0" fmla="*/ 2168 h 160007"/>
              <a:gd name="connsiteX1" fmla="*/ 45 w 55634"/>
              <a:gd name="connsiteY1" fmla="*/ 146631 h 160007"/>
              <a:gd name="connsiteX2" fmla="*/ 27032 w 55634"/>
              <a:gd name="connsiteY2" fmla="*/ 145043 h 160007"/>
              <a:gd name="connsiteX3" fmla="*/ 55607 w 55634"/>
              <a:gd name="connsiteY3" fmla="*/ 159331 h 160007"/>
              <a:gd name="connsiteX4" fmla="*/ 31795 w 55634"/>
              <a:gd name="connsiteY4" fmla="*/ 154568 h 160007"/>
              <a:gd name="connsiteX5" fmla="*/ 6395 w 55634"/>
              <a:gd name="connsiteY5" fmla="*/ 127581 h 160007"/>
              <a:gd name="connsiteX6" fmla="*/ 23857 w 55634"/>
              <a:gd name="connsiteY6" fmla="*/ 62493 h 160007"/>
              <a:gd name="connsiteX7" fmla="*/ 20682 w 55634"/>
              <a:gd name="connsiteY7" fmla="*/ 2168 h 16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34" h="160007">
                <a:moveTo>
                  <a:pt x="20682" y="2168"/>
                </a:moveTo>
                <a:cubicBezTo>
                  <a:pt x="16713" y="16191"/>
                  <a:pt x="-1013" y="122819"/>
                  <a:pt x="45" y="146631"/>
                </a:cubicBezTo>
                <a:cubicBezTo>
                  <a:pt x="1103" y="170443"/>
                  <a:pt x="17772" y="142926"/>
                  <a:pt x="27032" y="145043"/>
                </a:cubicBezTo>
                <a:cubicBezTo>
                  <a:pt x="36292" y="147160"/>
                  <a:pt x="54813" y="157744"/>
                  <a:pt x="55607" y="159331"/>
                </a:cubicBezTo>
                <a:cubicBezTo>
                  <a:pt x="56401" y="160918"/>
                  <a:pt x="39997" y="159860"/>
                  <a:pt x="31795" y="154568"/>
                </a:cubicBezTo>
                <a:cubicBezTo>
                  <a:pt x="23593" y="149276"/>
                  <a:pt x="7718" y="142927"/>
                  <a:pt x="6395" y="127581"/>
                </a:cubicBezTo>
                <a:cubicBezTo>
                  <a:pt x="5072" y="112235"/>
                  <a:pt x="20682" y="78897"/>
                  <a:pt x="23857" y="62493"/>
                </a:cubicBezTo>
                <a:cubicBezTo>
                  <a:pt x="27032" y="46089"/>
                  <a:pt x="24651" y="-11855"/>
                  <a:pt x="20682" y="216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0A6EF271-72A2-402E-9230-F393327476DE}"/>
              </a:ext>
            </a:extLst>
          </p:cNvPr>
          <p:cNvSpPr/>
          <p:nvPr/>
        </p:nvSpPr>
        <p:spPr>
          <a:xfrm>
            <a:off x="6037992" y="1638729"/>
            <a:ext cx="91722" cy="19647"/>
          </a:xfrm>
          <a:custGeom>
            <a:avLst/>
            <a:gdLst>
              <a:gd name="connsiteX0" fmla="*/ 264 w 81613"/>
              <a:gd name="connsiteY0" fmla="*/ 17465 h 17482"/>
              <a:gd name="connsiteX1" fmla="*/ 79639 w 81613"/>
              <a:gd name="connsiteY1" fmla="*/ 3178 h 17482"/>
              <a:gd name="connsiteX2" fmla="*/ 54239 w 81613"/>
              <a:gd name="connsiteY2" fmla="*/ 3 h 17482"/>
              <a:gd name="connsiteX3" fmla="*/ 264 w 81613"/>
              <a:gd name="connsiteY3" fmla="*/ 17465 h 17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613" h="17482">
                <a:moveTo>
                  <a:pt x="264" y="17465"/>
                </a:moveTo>
                <a:cubicBezTo>
                  <a:pt x="4497" y="17994"/>
                  <a:pt x="70643" y="6088"/>
                  <a:pt x="79639" y="3178"/>
                </a:cubicBezTo>
                <a:cubicBezTo>
                  <a:pt x="88635" y="268"/>
                  <a:pt x="64558" y="268"/>
                  <a:pt x="54239" y="3"/>
                </a:cubicBezTo>
                <a:cubicBezTo>
                  <a:pt x="43920" y="-262"/>
                  <a:pt x="-3969" y="16936"/>
                  <a:pt x="264" y="1746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6C702824-D447-442C-AB73-AAE2BDDB9AB8}"/>
              </a:ext>
            </a:extLst>
          </p:cNvPr>
          <p:cNvSpPr/>
          <p:nvPr/>
        </p:nvSpPr>
        <p:spPr>
          <a:xfrm>
            <a:off x="6077488" y="1577807"/>
            <a:ext cx="52158" cy="67942"/>
          </a:xfrm>
          <a:custGeom>
            <a:avLst/>
            <a:gdLst>
              <a:gd name="connsiteX0" fmla="*/ 46 w 46410"/>
              <a:gd name="connsiteY0" fmla="*/ 236 h 60454"/>
              <a:gd name="connsiteX1" fmla="*/ 33383 w 46410"/>
              <a:gd name="connsiteY1" fmla="*/ 57386 h 60454"/>
              <a:gd name="connsiteX2" fmla="*/ 46083 w 46410"/>
              <a:gd name="connsiteY2" fmla="*/ 51036 h 60454"/>
              <a:gd name="connsiteX3" fmla="*/ 41321 w 46410"/>
              <a:gd name="connsiteY3" fmla="*/ 36748 h 60454"/>
              <a:gd name="connsiteX4" fmla="*/ 46 w 46410"/>
              <a:gd name="connsiteY4" fmla="*/ 236 h 6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10" h="60454">
                <a:moveTo>
                  <a:pt x="46" y="236"/>
                </a:moveTo>
                <a:cubicBezTo>
                  <a:pt x="-1277" y="3676"/>
                  <a:pt x="25710" y="48919"/>
                  <a:pt x="33383" y="57386"/>
                </a:cubicBezTo>
                <a:cubicBezTo>
                  <a:pt x="41056" y="65853"/>
                  <a:pt x="44760" y="54476"/>
                  <a:pt x="46083" y="51036"/>
                </a:cubicBezTo>
                <a:cubicBezTo>
                  <a:pt x="47406" y="47596"/>
                  <a:pt x="44496" y="41510"/>
                  <a:pt x="41321" y="36748"/>
                </a:cubicBezTo>
                <a:cubicBezTo>
                  <a:pt x="38146" y="31986"/>
                  <a:pt x="1369" y="-3204"/>
                  <a:pt x="46" y="2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EF9585E0-3701-4CC4-9A9E-BDAE35C75BAE}"/>
              </a:ext>
            </a:extLst>
          </p:cNvPr>
          <p:cNvSpPr/>
          <p:nvPr/>
        </p:nvSpPr>
        <p:spPr>
          <a:xfrm>
            <a:off x="6077381" y="1435288"/>
            <a:ext cx="82475" cy="222066"/>
          </a:xfrm>
          <a:custGeom>
            <a:avLst/>
            <a:gdLst>
              <a:gd name="connsiteX0" fmla="*/ 141 w 73385"/>
              <a:gd name="connsiteY0" fmla="*/ 48 h 197592"/>
              <a:gd name="connsiteX1" fmla="*/ 16016 w 73385"/>
              <a:gd name="connsiteY1" fmla="*/ 81010 h 197592"/>
              <a:gd name="connsiteX2" fmla="*/ 73166 w 73385"/>
              <a:gd name="connsiteY2" fmla="*/ 185785 h 197592"/>
              <a:gd name="connsiteX3" fmla="*/ 36653 w 73385"/>
              <a:gd name="connsiteY3" fmla="*/ 195310 h 197592"/>
              <a:gd name="connsiteX4" fmla="*/ 62053 w 73385"/>
              <a:gd name="connsiteY4" fmla="*/ 187373 h 197592"/>
              <a:gd name="connsiteX5" fmla="*/ 57291 w 73385"/>
              <a:gd name="connsiteY5" fmla="*/ 161973 h 197592"/>
              <a:gd name="connsiteX6" fmla="*/ 31891 w 73385"/>
              <a:gd name="connsiteY6" fmla="*/ 119110 h 197592"/>
              <a:gd name="connsiteX7" fmla="*/ 9666 w 73385"/>
              <a:gd name="connsiteY7" fmla="*/ 92123 h 197592"/>
              <a:gd name="connsiteX8" fmla="*/ 141 w 73385"/>
              <a:gd name="connsiteY8" fmla="*/ 48 h 197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385" h="197592">
                <a:moveTo>
                  <a:pt x="141" y="48"/>
                </a:moveTo>
                <a:cubicBezTo>
                  <a:pt x="1199" y="-1804"/>
                  <a:pt x="3845" y="50054"/>
                  <a:pt x="16016" y="81010"/>
                </a:cubicBezTo>
                <a:cubicBezTo>
                  <a:pt x="28187" y="111966"/>
                  <a:pt x="69727" y="166735"/>
                  <a:pt x="73166" y="185785"/>
                </a:cubicBezTo>
                <a:cubicBezTo>
                  <a:pt x="76605" y="204835"/>
                  <a:pt x="38505" y="195045"/>
                  <a:pt x="36653" y="195310"/>
                </a:cubicBezTo>
                <a:cubicBezTo>
                  <a:pt x="34801" y="195575"/>
                  <a:pt x="58613" y="192929"/>
                  <a:pt x="62053" y="187373"/>
                </a:cubicBezTo>
                <a:cubicBezTo>
                  <a:pt x="65493" y="181817"/>
                  <a:pt x="62318" y="173350"/>
                  <a:pt x="57291" y="161973"/>
                </a:cubicBezTo>
                <a:cubicBezTo>
                  <a:pt x="52264" y="150596"/>
                  <a:pt x="39829" y="130752"/>
                  <a:pt x="31891" y="119110"/>
                </a:cubicBezTo>
                <a:cubicBezTo>
                  <a:pt x="23954" y="107468"/>
                  <a:pt x="15222" y="109056"/>
                  <a:pt x="9666" y="92123"/>
                </a:cubicBezTo>
                <a:cubicBezTo>
                  <a:pt x="4110" y="75190"/>
                  <a:pt x="-917" y="1900"/>
                  <a:pt x="141" y="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14A3F964-ECD5-4FAA-812D-B1C3856508D9}"/>
              </a:ext>
            </a:extLst>
          </p:cNvPr>
          <p:cNvSpPr/>
          <p:nvPr/>
        </p:nvSpPr>
        <p:spPr>
          <a:xfrm>
            <a:off x="5934348" y="1547738"/>
            <a:ext cx="73857" cy="120953"/>
          </a:xfrm>
          <a:custGeom>
            <a:avLst/>
            <a:gdLst>
              <a:gd name="connsiteX0" fmla="*/ 65497 w 65717"/>
              <a:gd name="connsiteY0" fmla="*/ 3 h 107623"/>
              <a:gd name="connsiteX1" fmla="*/ 13110 w 65717"/>
              <a:gd name="connsiteY1" fmla="*/ 66678 h 107623"/>
              <a:gd name="connsiteX2" fmla="*/ 410 w 65717"/>
              <a:gd name="connsiteY2" fmla="*/ 98428 h 107623"/>
              <a:gd name="connsiteX3" fmla="*/ 3585 w 65717"/>
              <a:gd name="connsiteY3" fmla="*/ 106366 h 107623"/>
              <a:gd name="connsiteX4" fmla="*/ 8347 w 65717"/>
              <a:gd name="connsiteY4" fmla="*/ 76203 h 107623"/>
              <a:gd name="connsiteX5" fmla="*/ 30572 w 65717"/>
              <a:gd name="connsiteY5" fmla="*/ 63503 h 107623"/>
              <a:gd name="connsiteX6" fmla="*/ 65497 w 65717"/>
              <a:gd name="connsiteY6" fmla="*/ 3 h 10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717" h="107623">
                <a:moveTo>
                  <a:pt x="65497" y="3"/>
                </a:moveTo>
                <a:cubicBezTo>
                  <a:pt x="62587" y="532"/>
                  <a:pt x="23958" y="50274"/>
                  <a:pt x="13110" y="66678"/>
                </a:cubicBezTo>
                <a:cubicBezTo>
                  <a:pt x="2262" y="83082"/>
                  <a:pt x="1997" y="91813"/>
                  <a:pt x="410" y="98428"/>
                </a:cubicBezTo>
                <a:cubicBezTo>
                  <a:pt x="-1177" y="105043"/>
                  <a:pt x="2262" y="110070"/>
                  <a:pt x="3585" y="106366"/>
                </a:cubicBezTo>
                <a:cubicBezTo>
                  <a:pt x="4908" y="102662"/>
                  <a:pt x="3849" y="83347"/>
                  <a:pt x="8347" y="76203"/>
                </a:cubicBezTo>
                <a:cubicBezTo>
                  <a:pt x="12845" y="69059"/>
                  <a:pt x="19460" y="73557"/>
                  <a:pt x="30572" y="63503"/>
                </a:cubicBezTo>
                <a:cubicBezTo>
                  <a:pt x="41684" y="53449"/>
                  <a:pt x="68407" y="-526"/>
                  <a:pt x="65497" y="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6AEB3A74-41A1-4F4A-8084-6FEB65E3ECE2}"/>
              </a:ext>
            </a:extLst>
          </p:cNvPr>
          <p:cNvSpPr/>
          <p:nvPr/>
        </p:nvSpPr>
        <p:spPr>
          <a:xfrm>
            <a:off x="5829111" y="1734883"/>
            <a:ext cx="228826" cy="26984"/>
          </a:xfrm>
          <a:custGeom>
            <a:avLst/>
            <a:gdLst>
              <a:gd name="connsiteX0" fmla="*/ 386 w 203607"/>
              <a:gd name="connsiteY0" fmla="*/ 23983 h 24010"/>
              <a:gd name="connsiteX1" fmla="*/ 143261 w 203607"/>
              <a:gd name="connsiteY1" fmla="*/ 171 h 24010"/>
              <a:gd name="connsiteX2" fmla="*/ 203586 w 203607"/>
              <a:gd name="connsiteY2" fmla="*/ 12871 h 24010"/>
              <a:gd name="connsiteX3" fmla="*/ 149611 w 203607"/>
              <a:gd name="connsiteY3" fmla="*/ 4933 h 24010"/>
              <a:gd name="connsiteX4" fmla="*/ 101986 w 203607"/>
              <a:gd name="connsiteY4" fmla="*/ 4933 h 24010"/>
              <a:gd name="connsiteX5" fmla="*/ 386 w 203607"/>
              <a:gd name="connsiteY5" fmla="*/ 23983 h 2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607" h="24010">
                <a:moveTo>
                  <a:pt x="386" y="23983"/>
                </a:moveTo>
                <a:cubicBezTo>
                  <a:pt x="7265" y="23189"/>
                  <a:pt x="109394" y="2023"/>
                  <a:pt x="143261" y="171"/>
                </a:cubicBezTo>
                <a:cubicBezTo>
                  <a:pt x="177128" y="-1681"/>
                  <a:pt x="202528" y="12077"/>
                  <a:pt x="203586" y="12871"/>
                </a:cubicBezTo>
                <a:cubicBezTo>
                  <a:pt x="204644" y="13665"/>
                  <a:pt x="166544" y="6256"/>
                  <a:pt x="149611" y="4933"/>
                </a:cubicBezTo>
                <a:cubicBezTo>
                  <a:pt x="132678" y="3610"/>
                  <a:pt x="123417" y="2022"/>
                  <a:pt x="101986" y="4933"/>
                </a:cubicBezTo>
                <a:cubicBezTo>
                  <a:pt x="80555" y="7843"/>
                  <a:pt x="-6493" y="24777"/>
                  <a:pt x="386" y="239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C7E4EBB-7AED-45EE-B7B7-B9195A47247A}"/>
              </a:ext>
            </a:extLst>
          </p:cNvPr>
          <p:cNvSpPr/>
          <p:nvPr/>
        </p:nvSpPr>
        <p:spPr>
          <a:xfrm>
            <a:off x="5836072" y="1729067"/>
            <a:ext cx="175646" cy="32904"/>
          </a:xfrm>
          <a:custGeom>
            <a:avLst/>
            <a:gdLst>
              <a:gd name="connsiteX0" fmla="*/ 542 w 156288"/>
              <a:gd name="connsiteY0" fmla="*/ 29158 h 29278"/>
              <a:gd name="connsiteX1" fmla="*/ 151355 w 156288"/>
              <a:gd name="connsiteY1" fmla="*/ 11696 h 29278"/>
              <a:gd name="connsiteX2" fmla="*/ 118017 w 156288"/>
              <a:gd name="connsiteY2" fmla="*/ 2171 h 29278"/>
              <a:gd name="connsiteX3" fmla="*/ 100555 w 156288"/>
              <a:gd name="connsiteY3" fmla="*/ 2171 h 29278"/>
              <a:gd name="connsiteX4" fmla="*/ 542 w 156288"/>
              <a:gd name="connsiteY4" fmla="*/ 29158 h 29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88" h="29278">
                <a:moveTo>
                  <a:pt x="542" y="29158"/>
                </a:moveTo>
                <a:cubicBezTo>
                  <a:pt x="9009" y="30745"/>
                  <a:pt x="131776" y="16194"/>
                  <a:pt x="151355" y="11696"/>
                </a:cubicBezTo>
                <a:cubicBezTo>
                  <a:pt x="170934" y="7198"/>
                  <a:pt x="126484" y="3758"/>
                  <a:pt x="118017" y="2171"/>
                </a:cubicBezTo>
                <a:cubicBezTo>
                  <a:pt x="109550" y="584"/>
                  <a:pt x="115901" y="-1798"/>
                  <a:pt x="100555" y="2171"/>
                </a:cubicBezTo>
                <a:cubicBezTo>
                  <a:pt x="85209" y="6140"/>
                  <a:pt x="-7925" y="27571"/>
                  <a:pt x="542" y="291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B63723AB-9563-48E1-A30C-6502E5D3C7C1}"/>
              </a:ext>
            </a:extLst>
          </p:cNvPr>
          <p:cNvSpPr/>
          <p:nvPr/>
        </p:nvSpPr>
        <p:spPr>
          <a:xfrm>
            <a:off x="6048824" y="1739969"/>
            <a:ext cx="215609" cy="28226"/>
          </a:xfrm>
          <a:custGeom>
            <a:avLst/>
            <a:gdLst>
              <a:gd name="connsiteX0" fmla="*/ 151 w 191847"/>
              <a:gd name="connsiteY0" fmla="*/ 8346 h 25115"/>
              <a:gd name="connsiteX1" fmla="*/ 81113 w 191847"/>
              <a:gd name="connsiteY1" fmla="*/ 408 h 25115"/>
              <a:gd name="connsiteX2" fmla="*/ 171601 w 191847"/>
              <a:gd name="connsiteY2" fmla="*/ 22633 h 25115"/>
              <a:gd name="connsiteX3" fmla="*/ 190651 w 191847"/>
              <a:gd name="connsiteY3" fmla="*/ 24221 h 25115"/>
              <a:gd name="connsiteX4" fmla="*/ 149376 w 191847"/>
              <a:gd name="connsiteY4" fmla="*/ 19458 h 25115"/>
              <a:gd name="connsiteX5" fmla="*/ 101751 w 191847"/>
              <a:gd name="connsiteY5" fmla="*/ 9933 h 25115"/>
              <a:gd name="connsiteX6" fmla="*/ 151 w 191847"/>
              <a:gd name="connsiteY6" fmla="*/ 8346 h 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47" h="25115">
                <a:moveTo>
                  <a:pt x="151" y="8346"/>
                </a:moveTo>
                <a:cubicBezTo>
                  <a:pt x="-3289" y="6758"/>
                  <a:pt x="52538" y="-1973"/>
                  <a:pt x="81113" y="408"/>
                </a:cubicBezTo>
                <a:cubicBezTo>
                  <a:pt x="109688" y="2789"/>
                  <a:pt x="153345" y="18664"/>
                  <a:pt x="171601" y="22633"/>
                </a:cubicBezTo>
                <a:cubicBezTo>
                  <a:pt x="189857" y="26602"/>
                  <a:pt x="194355" y="24750"/>
                  <a:pt x="190651" y="24221"/>
                </a:cubicBezTo>
                <a:cubicBezTo>
                  <a:pt x="186947" y="23692"/>
                  <a:pt x="164193" y="21839"/>
                  <a:pt x="149376" y="19458"/>
                </a:cubicBezTo>
                <a:cubicBezTo>
                  <a:pt x="134559" y="17077"/>
                  <a:pt x="122389" y="11785"/>
                  <a:pt x="101751" y="9933"/>
                </a:cubicBezTo>
                <a:cubicBezTo>
                  <a:pt x="81114" y="8081"/>
                  <a:pt x="3591" y="9934"/>
                  <a:pt x="151" y="83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31305E6E-174A-4221-8CDE-7C5071C11498}"/>
              </a:ext>
            </a:extLst>
          </p:cNvPr>
          <p:cNvSpPr/>
          <p:nvPr/>
        </p:nvSpPr>
        <p:spPr>
          <a:xfrm>
            <a:off x="5843301" y="1767111"/>
            <a:ext cx="414886" cy="21760"/>
          </a:xfrm>
          <a:custGeom>
            <a:avLst/>
            <a:gdLst>
              <a:gd name="connsiteX0" fmla="*/ 460 w 369161"/>
              <a:gd name="connsiteY0" fmla="*/ 9595 h 19362"/>
              <a:gd name="connsiteX1" fmla="*/ 94123 w 369161"/>
              <a:gd name="connsiteY1" fmla="*/ 12770 h 19362"/>
              <a:gd name="connsiteX2" fmla="*/ 206835 w 369161"/>
              <a:gd name="connsiteY2" fmla="*/ 15945 h 19362"/>
              <a:gd name="connsiteX3" fmla="*/ 281448 w 369161"/>
              <a:gd name="connsiteY3" fmla="*/ 8007 h 19362"/>
              <a:gd name="connsiteX4" fmla="*/ 368760 w 369161"/>
              <a:gd name="connsiteY4" fmla="*/ 70 h 19362"/>
              <a:gd name="connsiteX5" fmla="*/ 308435 w 369161"/>
              <a:gd name="connsiteY5" fmla="*/ 12770 h 19362"/>
              <a:gd name="connsiteX6" fmla="*/ 184610 w 369161"/>
              <a:gd name="connsiteY6" fmla="*/ 17532 h 19362"/>
              <a:gd name="connsiteX7" fmla="*/ 62373 w 369161"/>
              <a:gd name="connsiteY7" fmla="*/ 19120 h 19362"/>
              <a:gd name="connsiteX8" fmla="*/ 460 w 369161"/>
              <a:gd name="connsiteY8" fmla="*/ 9595 h 1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9161" h="19362">
                <a:moveTo>
                  <a:pt x="460" y="9595"/>
                </a:moveTo>
                <a:cubicBezTo>
                  <a:pt x="5751" y="8537"/>
                  <a:pt x="94123" y="12770"/>
                  <a:pt x="94123" y="12770"/>
                </a:cubicBezTo>
                <a:cubicBezTo>
                  <a:pt x="128519" y="13828"/>
                  <a:pt x="175614" y="16739"/>
                  <a:pt x="206835" y="15945"/>
                </a:cubicBezTo>
                <a:cubicBezTo>
                  <a:pt x="238056" y="15151"/>
                  <a:pt x="281448" y="8007"/>
                  <a:pt x="281448" y="8007"/>
                </a:cubicBezTo>
                <a:cubicBezTo>
                  <a:pt x="308436" y="5361"/>
                  <a:pt x="364262" y="-724"/>
                  <a:pt x="368760" y="70"/>
                </a:cubicBezTo>
                <a:cubicBezTo>
                  <a:pt x="373258" y="864"/>
                  <a:pt x="339127" y="9860"/>
                  <a:pt x="308435" y="12770"/>
                </a:cubicBezTo>
                <a:cubicBezTo>
                  <a:pt x="277743" y="15680"/>
                  <a:pt x="184610" y="17532"/>
                  <a:pt x="184610" y="17532"/>
                </a:cubicBezTo>
                <a:cubicBezTo>
                  <a:pt x="143600" y="18590"/>
                  <a:pt x="88037" y="19914"/>
                  <a:pt x="62373" y="19120"/>
                </a:cubicBezTo>
                <a:cubicBezTo>
                  <a:pt x="36709" y="18326"/>
                  <a:pt x="-4831" y="10653"/>
                  <a:pt x="460" y="95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972A9BCF-157F-4929-BD06-9FC5D1A1EA2C}"/>
              </a:ext>
            </a:extLst>
          </p:cNvPr>
          <p:cNvSpPr/>
          <p:nvPr/>
        </p:nvSpPr>
        <p:spPr>
          <a:xfrm>
            <a:off x="5839816" y="1763463"/>
            <a:ext cx="419803" cy="80448"/>
          </a:xfrm>
          <a:custGeom>
            <a:avLst/>
            <a:gdLst>
              <a:gd name="connsiteX0" fmla="*/ 386 w 373536"/>
              <a:gd name="connsiteY0" fmla="*/ 9666 h 71582"/>
              <a:gd name="connsiteX1" fmla="*/ 86111 w 373536"/>
              <a:gd name="connsiteY1" fmla="*/ 50941 h 71582"/>
              <a:gd name="connsiteX2" fmla="*/ 214699 w 373536"/>
              <a:gd name="connsiteY2" fmla="*/ 71578 h 71582"/>
              <a:gd name="connsiteX3" fmla="*/ 292486 w 373536"/>
              <a:gd name="connsiteY3" fmla="*/ 49353 h 71582"/>
              <a:gd name="connsiteX4" fmla="*/ 373449 w 373536"/>
              <a:gd name="connsiteY4" fmla="*/ 141 h 71582"/>
              <a:gd name="connsiteX5" fmla="*/ 306774 w 373536"/>
              <a:gd name="connsiteY5" fmla="*/ 35066 h 71582"/>
              <a:gd name="connsiteX6" fmla="*/ 238511 w 373536"/>
              <a:gd name="connsiteY6" fmla="*/ 54116 h 71582"/>
              <a:gd name="connsiteX7" fmla="*/ 167074 w 373536"/>
              <a:gd name="connsiteY7" fmla="*/ 60466 h 71582"/>
              <a:gd name="connsiteX8" fmla="*/ 119449 w 373536"/>
              <a:gd name="connsiteY8" fmla="*/ 57291 h 71582"/>
              <a:gd name="connsiteX9" fmla="*/ 386 w 373536"/>
              <a:gd name="connsiteY9" fmla="*/ 9666 h 7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536" h="71582">
                <a:moveTo>
                  <a:pt x="386" y="9666"/>
                </a:moveTo>
                <a:cubicBezTo>
                  <a:pt x="-5170" y="8608"/>
                  <a:pt x="50392" y="40622"/>
                  <a:pt x="86111" y="50941"/>
                </a:cubicBezTo>
                <a:cubicBezTo>
                  <a:pt x="121830" y="61260"/>
                  <a:pt x="180303" y="71843"/>
                  <a:pt x="214699" y="71578"/>
                </a:cubicBezTo>
                <a:cubicBezTo>
                  <a:pt x="249095" y="71313"/>
                  <a:pt x="266028" y="61259"/>
                  <a:pt x="292486" y="49353"/>
                </a:cubicBezTo>
                <a:cubicBezTo>
                  <a:pt x="318944" y="37447"/>
                  <a:pt x="371068" y="2522"/>
                  <a:pt x="373449" y="141"/>
                </a:cubicBezTo>
                <a:cubicBezTo>
                  <a:pt x="375830" y="-2240"/>
                  <a:pt x="329264" y="26070"/>
                  <a:pt x="306774" y="35066"/>
                </a:cubicBezTo>
                <a:cubicBezTo>
                  <a:pt x="284284" y="44062"/>
                  <a:pt x="261794" y="49883"/>
                  <a:pt x="238511" y="54116"/>
                </a:cubicBezTo>
                <a:cubicBezTo>
                  <a:pt x="215228" y="58349"/>
                  <a:pt x="186918" y="59937"/>
                  <a:pt x="167074" y="60466"/>
                </a:cubicBezTo>
                <a:cubicBezTo>
                  <a:pt x="147230" y="60995"/>
                  <a:pt x="144055" y="64435"/>
                  <a:pt x="119449" y="57291"/>
                </a:cubicBezTo>
                <a:cubicBezTo>
                  <a:pt x="94843" y="50147"/>
                  <a:pt x="5942" y="10724"/>
                  <a:pt x="386" y="96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4ACF388A-BABB-4E18-AF67-B3CEF9505EDD}"/>
              </a:ext>
            </a:extLst>
          </p:cNvPr>
          <p:cNvSpPr/>
          <p:nvPr/>
        </p:nvSpPr>
        <p:spPr>
          <a:xfrm>
            <a:off x="6105638" y="1292354"/>
            <a:ext cx="301014" cy="71628"/>
          </a:xfrm>
          <a:custGeom>
            <a:avLst/>
            <a:gdLst>
              <a:gd name="connsiteX0" fmla="*/ 398 w 267839"/>
              <a:gd name="connsiteY0" fmla="*/ 63729 h 63734"/>
              <a:gd name="connsiteX1" fmla="*/ 33735 w 267839"/>
              <a:gd name="connsiteY1" fmla="*/ 14516 h 63734"/>
              <a:gd name="connsiteX2" fmla="*/ 63898 w 267839"/>
              <a:gd name="connsiteY2" fmla="*/ 9754 h 63734"/>
              <a:gd name="connsiteX3" fmla="*/ 192485 w 267839"/>
              <a:gd name="connsiteY3" fmla="*/ 1816 h 63734"/>
              <a:gd name="connsiteX4" fmla="*/ 267098 w 267839"/>
              <a:gd name="connsiteY4" fmla="*/ 47854 h 63734"/>
              <a:gd name="connsiteX5" fmla="*/ 227410 w 267839"/>
              <a:gd name="connsiteY5" fmla="*/ 25629 h 63734"/>
              <a:gd name="connsiteX6" fmla="*/ 173435 w 267839"/>
              <a:gd name="connsiteY6" fmla="*/ 6579 h 63734"/>
              <a:gd name="connsiteX7" fmla="*/ 57548 w 267839"/>
              <a:gd name="connsiteY7" fmla="*/ 17691 h 63734"/>
              <a:gd name="connsiteX8" fmla="*/ 398 w 267839"/>
              <a:gd name="connsiteY8" fmla="*/ 63729 h 6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839" h="63734">
                <a:moveTo>
                  <a:pt x="398" y="63729"/>
                </a:moveTo>
                <a:cubicBezTo>
                  <a:pt x="-3571" y="63200"/>
                  <a:pt x="23152" y="23512"/>
                  <a:pt x="33735" y="14516"/>
                </a:cubicBezTo>
                <a:cubicBezTo>
                  <a:pt x="44318" y="5520"/>
                  <a:pt x="37440" y="11871"/>
                  <a:pt x="63898" y="9754"/>
                </a:cubicBezTo>
                <a:cubicBezTo>
                  <a:pt x="90356" y="7637"/>
                  <a:pt x="158618" y="-4534"/>
                  <a:pt x="192485" y="1816"/>
                </a:cubicBezTo>
                <a:cubicBezTo>
                  <a:pt x="226352" y="8166"/>
                  <a:pt x="261277" y="43885"/>
                  <a:pt x="267098" y="47854"/>
                </a:cubicBezTo>
                <a:cubicBezTo>
                  <a:pt x="272919" y="51823"/>
                  <a:pt x="243020" y="32508"/>
                  <a:pt x="227410" y="25629"/>
                </a:cubicBezTo>
                <a:cubicBezTo>
                  <a:pt x="211800" y="18750"/>
                  <a:pt x="201745" y="7902"/>
                  <a:pt x="173435" y="6579"/>
                </a:cubicBezTo>
                <a:cubicBezTo>
                  <a:pt x="145125" y="5256"/>
                  <a:pt x="85594" y="11077"/>
                  <a:pt x="57548" y="17691"/>
                </a:cubicBezTo>
                <a:cubicBezTo>
                  <a:pt x="29502" y="24305"/>
                  <a:pt x="4367" y="64258"/>
                  <a:pt x="398" y="637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B1229331-CA71-4CBD-B70C-3338711FA941}"/>
              </a:ext>
            </a:extLst>
          </p:cNvPr>
          <p:cNvSpPr/>
          <p:nvPr/>
        </p:nvSpPr>
        <p:spPr>
          <a:xfrm>
            <a:off x="6137316" y="1317179"/>
            <a:ext cx="260841" cy="39722"/>
          </a:xfrm>
          <a:custGeom>
            <a:avLst/>
            <a:gdLst>
              <a:gd name="connsiteX0" fmla="*/ 786 w 232094"/>
              <a:gd name="connsiteY0" fmla="*/ 35290 h 35344"/>
              <a:gd name="connsiteX1" fmla="*/ 108736 w 232094"/>
              <a:gd name="connsiteY1" fmla="*/ 8302 h 35344"/>
              <a:gd name="connsiteX2" fmla="*/ 156361 w 232094"/>
              <a:gd name="connsiteY2" fmla="*/ 5127 h 35344"/>
              <a:gd name="connsiteX3" fmla="*/ 230973 w 232094"/>
              <a:gd name="connsiteY3" fmla="*/ 24177 h 35344"/>
              <a:gd name="connsiteX4" fmla="*/ 197636 w 232094"/>
              <a:gd name="connsiteY4" fmla="*/ 14652 h 35344"/>
              <a:gd name="connsiteX5" fmla="*/ 148423 w 232094"/>
              <a:gd name="connsiteY5" fmla="*/ 8302 h 35344"/>
              <a:gd name="connsiteX6" fmla="*/ 62698 w 232094"/>
              <a:gd name="connsiteY6" fmla="*/ 365 h 35344"/>
              <a:gd name="connsiteX7" fmla="*/ 786 w 232094"/>
              <a:gd name="connsiteY7" fmla="*/ 35290 h 3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094" h="35344">
                <a:moveTo>
                  <a:pt x="786" y="35290"/>
                </a:moveTo>
                <a:cubicBezTo>
                  <a:pt x="8459" y="36613"/>
                  <a:pt x="82807" y="13329"/>
                  <a:pt x="108736" y="8302"/>
                </a:cubicBezTo>
                <a:cubicBezTo>
                  <a:pt x="134665" y="3275"/>
                  <a:pt x="135988" y="2481"/>
                  <a:pt x="156361" y="5127"/>
                </a:cubicBezTo>
                <a:cubicBezTo>
                  <a:pt x="176734" y="7773"/>
                  <a:pt x="224094" y="22590"/>
                  <a:pt x="230973" y="24177"/>
                </a:cubicBezTo>
                <a:cubicBezTo>
                  <a:pt x="237852" y="25764"/>
                  <a:pt x="211394" y="17298"/>
                  <a:pt x="197636" y="14652"/>
                </a:cubicBezTo>
                <a:cubicBezTo>
                  <a:pt x="183878" y="12006"/>
                  <a:pt x="170913" y="10683"/>
                  <a:pt x="148423" y="8302"/>
                </a:cubicBezTo>
                <a:cubicBezTo>
                  <a:pt x="125933" y="5921"/>
                  <a:pt x="81748" y="-1752"/>
                  <a:pt x="62698" y="365"/>
                </a:cubicBezTo>
                <a:cubicBezTo>
                  <a:pt x="43648" y="2482"/>
                  <a:pt x="-6887" y="33967"/>
                  <a:pt x="786" y="3529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A96AA333-DAD1-4F8F-B1E9-EFB79A50F971}"/>
              </a:ext>
            </a:extLst>
          </p:cNvPr>
          <p:cNvSpPr/>
          <p:nvPr/>
        </p:nvSpPr>
        <p:spPr>
          <a:xfrm>
            <a:off x="5711773" y="1309614"/>
            <a:ext cx="260512" cy="60210"/>
          </a:xfrm>
          <a:custGeom>
            <a:avLst/>
            <a:gdLst>
              <a:gd name="connsiteX0" fmla="*/ 17 w 231801"/>
              <a:gd name="connsiteY0" fmla="*/ 45196 h 53574"/>
              <a:gd name="connsiteX1" fmla="*/ 76217 w 231801"/>
              <a:gd name="connsiteY1" fmla="*/ 2333 h 53574"/>
              <a:gd name="connsiteX2" fmla="*/ 184167 w 231801"/>
              <a:gd name="connsiteY2" fmla="*/ 8683 h 53574"/>
              <a:gd name="connsiteX3" fmla="*/ 219092 w 231801"/>
              <a:gd name="connsiteY3" fmla="*/ 34083 h 53574"/>
              <a:gd name="connsiteX4" fmla="*/ 231792 w 231801"/>
              <a:gd name="connsiteY4" fmla="*/ 53133 h 53574"/>
              <a:gd name="connsiteX5" fmla="*/ 217505 w 231801"/>
              <a:gd name="connsiteY5" fmla="*/ 45196 h 53574"/>
              <a:gd name="connsiteX6" fmla="*/ 193692 w 231801"/>
              <a:gd name="connsiteY6" fmla="*/ 19796 h 53574"/>
              <a:gd name="connsiteX7" fmla="*/ 161942 w 231801"/>
              <a:gd name="connsiteY7" fmla="*/ 16621 h 53574"/>
              <a:gd name="connsiteX8" fmla="*/ 82567 w 231801"/>
              <a:gd name="connsiteY8" fmla="*/ 13446 h 53574"/>
              <a:gd name="connsiteX9" fmla="*/ 17 w 231801"/>
              <a:gd name="connsiteY9" fmla="*/ 45196 h 5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801" h="53574">
                <a:moveTo>
                  <a:pt x="17" y="45196"/>
                </a:moveTo>
                <a:cubicBezTo>
                  <a:pt x="-1041" y="43344"/>
                  <a:pt x="45525" y="8419"/>
                  <a:pt x="76217" y="2333"/>
                </a:cubicBezTo>
                <a:cubicBezTo>
                  <a:pt x="106909" y="-3753"/>
                  <a:pt x="160354" y="3391"/>
                  <a:pt x="184167" y="8683"/>
                </a:cubicBezTo>
                <a:cubicBezTo>
                  <a:pt x="207980" y="13975"/>
                  <a:pt x="211155" y="26675"/>
                  <a:pt x="219092" y="34083"/>
                </a:cubicBezTo>
                <a:cubicBezTo>
                  <a:pt x="227030" y="41491"/>
                  <a:pt x="232056" y="51281"/>
                  <a:pt x="231792" y="53133"/>
                </a:cubicBezTo>
                <a:cubicBezTo>
                  <a:pt x="231528" y="54985"/>
                  <a:pt x="223855" y="50752"/>
                  <a:pt x="217505" y="45196"/>
                </a:cubicBezTo>
                <a:cubicBezTo>
                  <a:pt x="211155" y="39640"/>
                  <a:pt x="202953" y="24558"/>
                  <a:pt x="193692" y="19796"/>
                </a:cubicBezTo>
                <a:cubicBezTo>
                  <a:pt x="184432" y="15033"/>
                  <a:pt x="161942" y="16621"/>
                  <a:pt x="161942" y="16621"/>
                </a:cubicBezTo>
                <a:cubicBezTo>
                  <a:pt x="143421" y="15563"/>
                  <a:pt x="106379" y="10536"/>
                  <a:pt x="82567" y="13446"/>
                </a:cubicBezTo>
                <a:cubicBezTo>
                  <a:pt x="58755" y="16356"/>
                  <a:pt x="1075" y="47048"/>
                  <a:pt x="17" y="4519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F57DB783-1469-464C-9F00-E4FB06B820F8}"/>
              </a:ext>
            </a:extLst>
          </p:cNvPr>
          <p:cNvSpPr/>
          <p:nvPr/>
        </p:nvSpPr>
        <p:spPr>
          <a:xfrm>
            <a:off x="5722445" y="1335364"/>
            <a:ext cx="186712" cy="34000"/>
          </a:xfrm>
          <a:custGeom>
            <a:avLst/>
            <a:gdLst>
              <a:gd name="connsiteX0" fmla="*/ 46 w 166134"/>
              <a:gd name="connsiteY0" fmla="*/ 30221 h 30253"/>
              <a:gd name="connsiteX1" fmla="*/ 79421 w 166134"/>
              <a:gd name="connsiteY1" fmla="*/ 59 h 30253"/>
              <a:gd name="connsiteX2" fmla="*/ 165146 w 166134"/>
              <a:gd name="connsiteY2" fmla="*/ 22284 h 30253"/>
              <a:gd name="connsiteX3" fmla="*/ 123871 w 166134"/>
              <a:gd name="connsiteY3" fmla="*/ 14346 h 30253"/>
              <a:gd name="connsiteX4" fmla="*/ 90534 w 166134"/>
              <a:gd name="connsiteY4" fmla="*/ 6409 h 30253"/>
              <a:gd name="connsiteX5" fmla="*/ 46 w 166134"/>
              <a:gd name="connsiteY5" fmla="*/ 30221 h 30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134" h="30253">
                <a:moveTo>
                  <a:pt x="46" y="30221"/>
                </a:moveTo>
                <a:cubicBezTo>
                  <a:pt x="-1806" y="29163"/>
                  <a:pt x="51904" y="1382"/>
                  <a:pt x="79421" y="59"/>
                </a:cubicBezTo>
                <a:cubicBezTo>
                  <a:pt x="106938" y="-1264"/>
                  <a:pt x="157738" y="19903"/>
                  <a:pt x="165146" y="22284"/>
                </a:cubicBezTo>
                <a:cubicBezTo>
                  <a:pt x="172554" y="24665"/>
                  <a:pt x="136306" y="16992"/>
                  <a:pt x="123871" y="14346"/>
                </a:cubicBezTo>
                <a:cubicBezTo>
                  <a:pt x="111436" y="11700"/>
                  <a:pt x="106673" y="6673"/>
                  <a:pt x="90534" y="6409"/>
                </a:cubicBezTo>
                <a:cubicBezTo>
                  <a:pt x="74395" y="6145"/>
                  <a:pt x="1898" y="31279"/>
                  <a:pt x="46" y="302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E21EAB3-3DF3-4CCD-91B4-1CF4B1EF3A95}"/>
              </a:ext>
            </a:extLst>
          </p:cNvPr>
          <p:cNvSpPr/>
          <p:nvPr/>
        </p:nvSpPr>
        <p:spPr>
          <a:xfrm>
            <a:off x="5794695" y="1669995"/>
            <a:ext cx="86727" cy="127702"/>
          </a:xfrm>
          <a:custGeom>
            <a:avLst/>
            <a:gdLst>
              <a:gd name="connsiteX0" fmla="*/ 77047 w 77169"/>
              <a:gd name="connsiteY0" fmla="*/ 758 h 113628"/>
              <a:gd name="connsiteX1" fmla="*/ 2434 w 77169"/>
              <a:gd name="connsiteY1" fmla="*/ 72195 h 113628"/>
              <a:gd name="connsiteX2" fmla="*/ 16722 w 77169"/>
              <a:gd name="connsiteY2" fmla="*/ 113470 h 113628"/>
              <a:gd name="connsiteX3" fmla="*/ 2434 w 77169"/>
              <a:gd name="connsiteY3" fmla="*/ 57908 h 113628"/>
              <a:gd name="connsiteX4" fmla="*/ 19897 w 77169"/>
              <a:gd name="connsiteY4" fmla="*/ 35683 h 113628"/>
              <a:gd name="connsiteX5" fmla="*/ 77047 w 77169"/>
              <a:gd name="connsiteY5" fmla="*/ 758 h 11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169" h="113628">
                <a:moveTo>
                  <a:pt x="77047" y="758"/>
                </a:moveTo>
                <a:cubicBezTo>
                  <a:pt x="74137" y="6843"/>
                  <a:pt x="12488" y="53410"/>
                  <a:pt x="2434" y="72195"/>
                </a:cubicBezTo>
                <a:cubicBezTo>
                  <a:pt x="-7620" y="90980"/>
                  <a:pt x="16722" y="115851"/>
                  <a:pt x="16722" y="113470"/>
                </a:cubicBezTo>
                <a:cubicBezTo>
                  <a:pt x="16722" y="111089"/>
                  <a:pt x="1905" y="70872"/>
                  <a:pt x="2434" y="57908"/>
                </a:cubicBezTo>
                <a:cubicBezTo>
                  <a:pt x="2963" y="44944"/>
                  <a:pt x="9843" y="44414"/>
                  <a:pt x="19897" y="35683"/>
                </a:cubicBezTo>
                <a:cubicBezTo>
                  <a:pt x="29951" y="26952"/>
                  <a:pt x="79957" y="-5327"/>
                  <a:pt x="77047" y="7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DA581C2-331A-4D45-A8B8-D0F441CE6BEB}"/>
              </a:ext>
            </a:extLst>
          </p:cNvPr>
          <p:cNvSpPr/>
          <p:nvPr/>
        </p:nvSpPr>
        <p:spPr>
          <a:xfrm>
            <a:off x="6202168" y="1644865"/>
            <a:ext cx="113092" cy="142002"/>
          </a:xfrm>
          <a:custGeom>
            <a:avLst/>
            <a:gdLst>
              <a:gd name="connsiteX0" fmla="*/ 232 w 100628"/>
              <a:gd name="connsiteY0" fmla="*/ 893 h 126352"/>
              <a:gd name="connsiteX1" fmla="*/ 90719 w 100628"/>
              <a:gd name="connsiteY1" fmla="*/ 89793 h 126352"/>
              <a:gd name="connsiteX2" fmla="*/ 84369 w 100628"/>
              <a:gd name="connsiteY2" fmla="*/ 126305 h 126352"/>
              <a:gd name="connsiteX3" fmla="*/ 100244 w 100628"/>
              <a:gd name="connsiteY3" fmla="*/ 83443 h 126352"/>
              <a:gd name="connsiteX4" fmla="*/ 65319 w 100628"/>
              <a:gd name="connsiteY4" fmla="*/ 45343 h 126352"/>
              <a:gd name="connsiteX5" fmla="*/ 232 w 100628"/>
              <a:gd name="connsiteY5" fmla="*/ 893 h 12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628" h="126352">
                <a:moveTo>
                  <a:pt x="232" y="893"/>
                </a:moveTo>
                <a:cubicBezTo>
                  <a:pt x="4465" y="8301"/>
                  <a:pt x="76696" y="68891"/>
                  <a:pt x="90719" y="89793"/>
                </a:cubicBezTo>
                <a:cubicBezTo>
                  <a:pt x="104742" y="110695"/>
                  <a:pt x="82781" y="127363"/>
                  <a:pt x="84369" y="126305"/>
                </a:cubicBezTo>
                <a:cubicBezTo>
                  <a:pt x="85957" y="125247"/>
                  <a:pt x="103419" y="96937"/>
                  <a:pt x="100244" y="83443"/>
                </a:cubicBezTo>
                <a:cubicBezTo>
                  <a:pt x="97069" y="69949"/>
                  <a:pt x="79871" y="56455"/>
                  <a:pt x="65319" y="45343"/>
                </a:cubicBezTo>
                <a:cubicBezTo>
                  <a:pt x="50767" y="34231"/>
                  <a:pt x="-4001" y="-6515"/>
                  <a:pt x="232" y="8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6085B11F-D198-4D01-AEF8-982DBA695EA5}"/>
              </a:ext>
            </a:extLst>
          </p:cNvPr>
          <p:cNvSpPr/>
          <p:nvPr/>
        </p:nvSpPr>
        <p:spPr>
          <a:xfrm>
            <a:off x="5806240" y="1713637"/>
            <a:ext cx="73268" cy="98159"/>
          </a:xfrm>
          <a:custGeom>
            <a:avLst/>
            <a:gdLst>
              <a:gd name="connsiteX0" fmla="*/ 49311 w 65193"/>
              <a:gd name="connsiteY0" fmla="*/ 26 h 87341"/>
              <a:gd name="connsiteX1" fmla="*/ 11211 w 65193"/>
              <a:gd name="connsiteY1" fmla="*/ 46063 h 87341"/>
              <a:gd name="connsiteX2" fmla="*/ 30261 w 65193"/>
              <a:gd name="connsiteY2" fmla="*/ 65113 h 87341"/>
              <a:gd name="connsiteX3" fmla="*/ 65186 w 65193"/>
              <a:gd name="connsiteY3" fmla="*/ 87338 h 87341"/>
              <a:gd name="connsiteX4" fmla="*/ 27086 w 65193"/>
              <a:gd name="connsiteY4" fmla="*/ 66701 h 87341"/>
              <a:gd name="connsiteX5" fmla="*/ 99 w 65193"/>
              <a:gd name="connsiteY5" fmla="*/ 39713 h 87341"/>
              <a:gd name="connsiteX6" fmla="*/ 49311 w 65193"/>
              <a:gd name="connsiteY6" fmla="*/ 26 h 87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93" h="87341">
                <a:moveTo>
                  <a:pt x="49311" y="26"/>
                </a:moveTo>
                <a:cubicBezTo>
                  <a:pt x="51163" y="1084"/>
                  <a:pt x="14386" y="35215"/>
                  <a:pt x="11211" y="46063"/>
                </a:cubicBezTo>
                <a:cubicBezTo>
                  <a:pt x="8036" y="56911"/>
                  <a:pt x="21265" y="58234"/>
                  <a:pt x="30261" y="65113"/>
                </a:cubicBezTo>
                <a:cubicBezTo>
                  <a:pt x="39257" y="71992"/>
                  <a:pt x="65715" y="87073"/>
                  <a:pt x="65186" y="87338"/>
                </a:cubicBezTo>
                <a:cubicBezTo>
                  <a:pt x="64657" y="87603"/>
                  <a:pt x="37934" y="74638"/>
                  <a:pt x="27086" y="66701"/>
                </a:cubicBezTo>
                <a:cubicBezTo>
                  <a:pt x="16238" y="58764"/>
                  <a:pt x="-1489" y="48974"/>
                  <a:pt x="99" y="39713"/>
                </a:cubicBezTo>
                <a:cubicBezTo>
                  <a:pt x="1686" y="30453"/>
                  <a:pt x="47459" y="-1032"/>
                  <a:pt x="49311" y="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A8BD364C-A466-4648-80B1-00526F021782}"/>
              </a:ext>
            </a:extLst>
          </p:cNvPr>
          <p:cNvSpPr/>
          <p:nvPr/>
        </p:nvSpPr>
        <p:spPr>
          <a:xfrm>
            <a:off x="6236314" y="1720795"/>
            <a:ext cx="53546" cy="74956"/>
          </a:xfrm>
          <a:custGeom>
            <a:avLst/>
            <a:gdLst>
              <a:gd name="connsiteX0" fmla="*/ 11 w 47645"/>
              <a:gd name="connsiteY0" fmla="*/ 7 h 66695"/>
              <a:gd name="connsiteX1" fmla="*/ 42874 w 47645"/>
              <a:gd name="connsiteY1" fmla="*/ 41282 h 66695"/>
              <a:gd name="connsiteX2" fmla="*/ 11124 w 47645"/>
              <a:gd name="connsiteY2" fmla="*/ 66682 h 66695"/>
              <a:gd name="connsiteX3" fmla="*/ 47636 w 47645"/>
              <a:gd name="connsiteY3" fmla="*/ 38107 h 66695"/>
              <a:gd name="connsiteX4" fmla="*/ 11 w 47645"/>
              <a:gd name="connsiteY4" fmla="*/ 7 h 6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45" h="66695">
                <a:moveTo>
                  <a:pt x="11" y="7"/>
                </a:moveTo>
                <a:cubicBezTo>
                  <a:pt x="-783" y="536"/>
                  <a:pt x="41022" y="30170"/>
                  <a:pt x="42874" y="41282"/>
                </a:cubicBezTo>
                <a:cubicBezTo>
                  <a:pt x="44726" y="52394"/>
                  <a:pt x="10330" y="67211"/>
                  <a:pt x="11124" y="66682"/>
                </a:cubicBezTo>
                <a:cubicBezTo>
                  <a:pt x="11918" y="66153"/>
                  <a:pt x="46842" y="48161"/>
                  <a:pt x="47636" y="38107"/>
                </a:cubicBezTo>
                <a:cubicBezTo>
                  <a:pt x="48430" y="28053"/>
                  <a:pt x="805" y="-522"/>
                  <a:pt x="11" y="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380B9021-E5C7-4DD7-A215-E9EC1B201B9F}"/>
              </a:ext>
            </a:extLst>
          </p:cNvPr>
          <p:cNvSpPr/>
          <p:nvPr/>
        </p:nvSpPr>
        <p:spPr>
          <a:xfrm>
            <a:off x="5752756" y="1802813"/>
            <a:ext cx="104439" cy="130327"/>
          </a:xfrm>
          <a:custGeom>
            <a:avLst/>
            <a:gdLst>
              <a:gd name="connsiteX0" fmla="*/ 64 w 92929"/>
              <a:gd name="connsiteY0" fmla="*/ 53 h 115964"/>
              <a:gd name="connsiteX1" fmla="*/ 63564 w 92929"/>
              <a:gd name="connsiteY1" fmla="*/ 66728 h 115964"/>
              <a:gd name="connsiteX2" fmla="*/ 92139 w 92929"/>
              <a:gd name="connsiteY2" fmla="*/ 115940 h 115964"/>
              <a:gd name="connsiteX3" fmla="*/ 84201 w 92929"/>
              <a:gd name="connsiteY3" fmla="*/ 73078 h 115964"/>
              <a:gd name="connsiteX4" fmla="*/ 76264 w 92929"/>
              <a:gd name="connsiteY4" fmla="*/ 55615 h 115964"/>
              <a:gd name="connsiteX5" fmla="*/ 64 w 92929"/>
              <a:gd name="connsiteY5" fmla="*/ 53 h 11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929" h="115964">
                <a:moveTo>
                  <a:pt x="64" y="53"/>
                </a:moveTo>
                <a:cubicBezTo>
                  <a:pt x="-2053" y="1905"/>
                  <a:pt x="48218" y="47414"/>
                  <a:pt x="63564" y="66728"/>
                </a:cubicBezTo>
                <a:cubicBezTo>
                  <a:pt x="78910" y="86042"/>
                  <a:pt x="88700" y="114882"/>
                  <a:pt x="92139" y="115940"/>
                </a:cubicBezTo>
                <a:cubicBezTo>
                  <a:pt x="95578" y="116998"/>
                  <a:pt x="86847" y="83132"/>
                  <a:pt x="84201" y="73078"/>
                </a:cubicBezTo>
                <a:cubicBezTo>
                  <a:pt x="81555" y="63024"/>
                  <a:pt x="87376" y="66463"/>
                  <a:pt x="76264" y="55615"/>
                </a:cubicBezTo>
                <a:cubicBezTo>
                  <a:pt x="65152" y="44767"/>
                  <a:pt x="2181" y="-1799"/>
                  <a:pt x="64" y="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0BB24634-9F6F-43C5-863A-E5FA152960A8}"/>
              </a:ext>
            </a:extLst>
          </p:cNvPr>
          <p:cNvSpPr/>
          <p:nvPr/>
        </p:nvSpPr>
        <p:spPr>
          <a:xfrm>
            <a:off x="6382618" y="1569123"/>
            <a:ext cx="73195" cy="176686"/>
          </a:xfrm>
          <a:custGeom>
            <a:avLst/>
            <a:gdLst>
              <a:gd name="connsiteX0" fmla="*/ 65094 w 65128"/>
              <a:gd name="connsiteY0" fmla="*/ 25 h 157213"/>
              <a:gd name="connsiteX1" fmla="*/ 49219 w 65128"/>
              <a:gd name="connsiteY1" fmla="*/ 80988 h 157213"/>
              <a:gd name="connsiteX2" fmla="*/ 6 w 65128"/>
              <a:gd name="connsiteY2" fmla="*/ 157188 h 157213"/>
              <a:gd name="connsiteX3" fmla="*/ 46044 w 65128"/>
              <a:gd name="connsiteY3" fmla="*/ 73050 h 157213"/>
              <a:gd name="connsiteX4" fmla="*/ 65094 w 65128"/>
              <a:gd name="connsiteY4" fmla="*/ 25 h 1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28" h="157213">
                <a:moveTo>
                  <a:pt x="65094" y="25"/>
                </a:moveTo>
                <a:cubicBezTo>
                  <a:pt x="65623" y="1348"/>
                  <a:pt x="60067" y="54794"/>
                  <a:pt x="49219" y="80988"/>
                </a:cubicBezTo>
                <a:cubicBezTo>
                  <a:pt x="38371" y="107182"/>
                  <a:pt x="535" y="158511"/>
                  <a:pt x="6" y="157188"/>
                </a:cubicBezTo>
                <a:cubicBezTo>
                  <a:pt x="-523" y="155865"/>
                  <a:pt x="33873" y="96333"/>
                  <a:pt x="46044" y="73050"/>
                </a:cubicBezTo>
                <a:cubicBezTo>
                  <a:pt x="58215" y="49767"/>
                  <a:pt x="64565" y="-1298"/>
                  <a:pt x="65094" y="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D1D4F88-A339-418F-B722-9359BE15453D}"/>
              </a:ext>
            </a:extLst>
          </p:cNvPr>
          <p:cNvSpPr/>
          <p:nvPr/>
        </p:nvSpPr>
        <p:spPr>
          <a:xfrm>
            <a:off x="5683127" y="1607815"/>
            <a:ext cx="55901" cy="157156"/>
          </a:xfrm>
          <a:custGeom>
            <a:avLst/>
            <a:gdLst>
              <a:gd name="connsiteX0" fmla="*/ 1694 w 49740"/>
              <a:gd name="connsiteY0" fmla="*/ 522 h 139836"/>
              <a:gd name="connsiteX1" fmla="*/ 12806 w 49740"/>
              <a:gd name="connsiteY1" fmla="*/ 70372 h 139836"/>
              <a:gd name="connsiteX2" fmla="*/ 46144 w 49740"/>
              <a:gd name="connsiteY2" fmla="*/ 138635 h 139836"/>
              <a:gd name="connsiteX3" fmla="*/ 46144 w 49740"/>
              <a:gd name="connsiteY3" fmla="*/ 108472 h 139836"/>
              <a:gd name="connsiteX4" fmla="*/ 1694 w 49740"/>
              <a:gd name="connsiteY4" fmla="*/ 522 h 139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40" h="139836">
                <a:moveTo>
                  <a:pt x="1694" y="522"/>
                </a:moveTo>
                <a:cubicBezTo>
                  <a:pt x="-3862" y="-5828"/>
                  <a:pt x="5398" y="47353"/>
                  <a:pt x="12806" y="70372"/>
                </a:cubicBezTo>
                <a:cubicBezTo>
                  <a:pt x="20214" y="93391"/>
                  <a:pt x="40588" y="132285"/>
                  <a:pt x="46144" y="138635"/>
                </a:cubicBezTo>
                <a:cubicBezTo>
                  <a:pt x="51700" y="144985"/>
                  <a:pt x="50113" y="124876"/>
                  <a:pt x="46144" y="108472"/>
                </a:cubicBezTo>
                <a:cubicBezTo>
                  <a:pt x="42175" y="92068"/>
                  <a:pt x="7250" y="6872"/>
                  <a:pt x="1694" y="5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49AB8E2F-D176-4D82-85B2-75ACB0A59ACA}"/>
              </a:ext>
            </a:extLst>
          </p:cNvPr>
          <p:cNvSpPr/>
          <p:nvPr/>
        </p:nvSpPr>
        <p:spPr>
          <a:xfrm>
            <a:off x="5702044" y="1759407"/>
            <a:ext cx="109828" cy="207941"/>
          </a:xfrm>
          <a:custGeom>
            <a:avLst/>
            <a:gdLst>
              <a:gd name="connsiteX0" fmla="*/ 737 w 97724"/>
              <a:gd name="connsiteY0" fmla="*/ 2162 h 185024"/>
              <a:gd name="connsiteX1" fmla="*/ 72174 w 97724"/>
              <a:gd name="connsiteY1" fmla="*/ 138687 h 185024"/>
              <a:gd name="connsiteX2" fmla="*/ 97574 w 97724"/>
              <a:gd name="connsiteY2" fmla="*/ 184725 h 185024"/>
              <a:gd name="connsiteX3" fmla="*/ 81699 w 97724"/>
              <a:gd name="connsiteY3" fmla="*/ 121225 h 185024"/>
              <a:gd name="connsiteX4" fmla="*/ 61062 w 97724"/>
              <a:gd name="connsiteY4" fmla="*/ 83125 h 185024"/>
              <a:gd name="connsiteX5" fmla="*/ 35662 w 97724"/>
              <a:gd name="connsiteY5" fmla="*/ 54550 h 185024"/>
              <a:gd name="connsiteX6" fmla="*/ 737 w 97724"/>
              <a:gd name="connsiteY6" fmla="*/ 2162 h 18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724" h="185024">
                <a:moveTo>
                  <a:pt x="737" y="2162"/>
                </a:moveTo>
                <a:cubicBezTo>
                  <a:pt x="6822" y="16185"/>
                  <a:pt x="56035" y="108260"/>
                  <a:pt x="72174" y="138687"/>
                </a:cubicBezTo>
                <a:cubicBezTo>
                  <a:pt x="88313" y="169114"/>
                  <a:pt x="95987" y="187635"/>
                  <a:pt x="97574" y="184725"/>
                </a:cubicBezTo>
                <a:cubicBezTo>
                  <a:pt x="99161" y="181815"/>
                  <a:pt x="87784" y="138158"/>
                  <a:pt x="81699" y="121225"/>
                </a:cubicBezTo>
                <a:cubicBezTo>
                  <a:pt x="75614" y="104292"/>
                  <a:pt x="68735" y="94237"/>
                  <a:pt x="61062" y="83125"/>
                </a:cubicBezTo>
                <a:cubicBezTo>
                  <a:pt x="53389" y="72013"/>
                  <a:pt x="43335" y="62488"/>
                  <a:pt x="35662" y="54550"/>
                </a:cubicBezTo>
                <a:cubicBezTo>
                  <a:pt x="27989" y="46613"/>
                  <a:pt x="-5348" y="-11861"/>
                  <a:pt x="737" y="21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85193F57-C91B-42C6-BAFD-8FC7C051EBB9}"/>
              </a:ext>
            </a:extLst>
          </p:cNvPr>
          <p:cNvSpPr/>
          <p:nvPr/>
        </p:nvSpPr>
        <p:spPr>
          <a:xfrm>
            <a:off x="6229161" y="1786245"/>
            <a:ext cx="175178" cy="212934"/>
          </a:xfrm>
          <a:custGeom>
            <a:avLst/>
            <a:gdLst>
              <a:gd name="connsiteX0" fmla="*/ 155601 w 155872"/>
              <a:gd name="connsiteY0" fmla="*/ 507 h 189466"/>
              <a:gd name="connsiteX1" fmla="*/ 117501 w 155872"/>
              <a:gd name="connsiteY1" fmla="*/ 83057 h 189466"/>
              <a:gd name="connsiteX2" fmla="*/ 87339 w 155872"/>
              <a:gd name="connsiteY2" fmla="*/ 116395 h 189466"/>
              <a:gd name="connsiteX3" fmla="*/ 26 w 155872"/>
              <a:gd name="connsiteY3" fmla="*/ 189420 h 189466"/>
              <a:gd name="connsiteX4" fmla="*/ 96864 w 155872"/>
              <a:gd name="connsiteY4" fmla="*/ 125920 h 189466"/>
              <a:gd name="connsiteX5" fmla="*/ 155601 w 155872"/>
              <a:gd name="connsiteY5" fmla="*/ 507 h 1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72" h="189466">
                <a:moveTo>
                  <a:pt x="155601" y="507"/>
                </a:moveTo>
                <a:cubicBezTo>
                  <a:pt x="159041" y="-6637"/>
                  <a:pt x="128878" y="63742"/>
                  <a:pt x="117501" y="83057"/>
                </a:cubicBezTo>
                <a:cubicBezTo>
                  <a:pt x="106124" y="102372"/>
                  <a:pt x="106918" y="98668"/>
                  <a:pt x="87339" y="116395"/>
                </a:cubicBezTo>
                <a:cubicBezTo>
                  <a:pt x="67760" y="134122"/>
                  <a:pt x="-1561" y="187833"/>
                  <a:pt x="26" y="189420"/>
                </a:cubicBezTo>
                <a:cubicBezTo>
                  <a:pt x="1613" y="191007"/>
                  <a:pt x="74110" y="151320"/>
                  <a:pt x="96864" y="125920"/>
                </a:cubicBezTo>
                <a:cubicBezTo>
                  <a:pt x="119618" y="100520"/>
                  <a:pt x="152161" y="7651"/>
                  <a:pt x="155601" y="5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8B9CDE90-10C7-42D2-AD00-FE84BCE434DB}"/>
              </a:ext>
            </a:extLst>
          </p:cNvPr>
          <p:cNvSpPr/>
          <p:nvPr/>
        </p:nvSpPr>
        <p:spPr>
          <a:xfrm>
            <a:off x="5877703" y="1979189"/>
            <a:ext cx="325614" cy="86727"/>
          </a:xfrm>
          <a:custGeom>
            <a:avLst/>
            <a:gdLst>
              <a:gd name="connsiteX0" fmla="*/ 12 w 289728"/>
              <a:gd name="connsiteY0" fmla="*/ 277 h 77169"/>
              <a:gd name="connsiteX1" fmla="*/ 95262 w 289728"/>
              <a:gd name="connsiteY1" fmla="*/ 62190 h 77169"/>
              <a:gd name="connsiteX2" fmla="*/ 212737 w 289728"/>
              <a:gd name="connsiteY2" fmla="*/ 73302 h 77169"/>
              <a:gd name="connsiteX3" fmla="*/ 288937 w 289728"/>
              <a:gd name="connsiteY3" fmla="*/ 8215 h 77169"/>
              <a:gd name="connsiteX4" fmla="*/ 250837 w 289728"/>
              <a:gd name="connsiteY4" fmla="*/ 39965 h 77169"/>
              <a:gd name="connsiteX5" fmla="*/ 223849 w 289728"/>
              <a:gd name="connsiteY5" fmla="*/ 54252 h 77169"/>
              <a:gd name="connsiteX6" fmla="*/ 174637 w 289728"/>
              <a:gd name="connsiteY6" fmla="*/ 57427 h 77169"/>
              <a:gd name="connsiteX7" fmla="*/ 88912 w 289728"/>
              <a:gd name="connsiteY7" fmla="*/ 39965 h 77169"/>
              <a:gd name="connsiteX8" fmla="*/ 12 w 289728"/>
              <a:gd name="connsiteY8" fmla="*/ 277 h 7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728" h="77169">
                <a:moveTo>
                  <a:pt x="12" y="277"/>
                </a:moveTo>
                <a:cubicBezTo>
                  <a:pt x="1070" y="3981"/>
                  <a:pt x="59808" y="50019"/>
                  <a:pt x="95262" y="62190"/>
                </a:cubicBezTo>
                <a:cubicBezTo>
                  <a:pt x="130716" y="74361"/>
                  <a:pt x="180458" y="82298"/>
                  <a:pt x="212737" y="73302"/>
                </a:cubicBezTo>
                <a:cubicBezTo>
                  <a:pt x="245016" y="64306"/>
                  <a:pt x="282587" y="13771"/>
                  <a:pt x="288937" y="8215"/>
                </a:cubicBezTo>
                <a:cubicBezTo>
                  <a:pt x="295287" y="2659"/>
                  <a:pt x="261685" y="32292"/>
                  <a:pt x="250837" y="39965"/>
                </a:cubicBezTo>
                <a:cubicBezTo>
                  <a:pt x="239989" y="47638"/>
                  <a:pt x="236549" y="51342"/>
                  <a:pt x="223849" y="54252"/>
                </a:cubicBezTo>
                <a:cubicBezTo>
                  <a:pt x="211149" y="57162"/>
                  <a:pt x="197127" y="59808"/>
                  <a:pt x="174637" y="57427"/>
                </a:cubicBezTo>
                <a:cubicBezTo>
                  <a:pt x="152148" y="55046"/>
                  <a:pt x="114047" y="48961"/>
                  <a:pt x="88912" y="39965"/>
                </a:cubicBezTo>
                <a:cubicBezTo>
                  <a:pt x="63777" y="30969"/>
                  <a:pt x="-1046" y="-3427"/>
                  <a:pt x="12" y="2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D83D8E19-A2B8-46F6-96E5-2D9821AEFCB0}"/>
              </a:ext>
            </a:extLst>
          </p:cNvPr>
          <p:cNvSpPr/>
          <p:nvPr/>
        </p:nvSpPr>
        <p:spPr>
          <a:xfrm>
            <a:off x="5666331" y="1279443"/>
            <a:ext cx="29449" cy="371904"/>
          </a:xfrm>
          <a:custGeom>
            <a:avLst/>
            <a:gdLst>
              <a:gd name="connsiteX0" fmla="*/ 22989 w 26203"/>
              <a:gd name="connsiteY0" fmla="*/ 604 h 330916"/>
              <a:gd name="connsiteX1" fmla="*/ 11876 w 26203"/>
              <a:gd name="connsiteY1" fmla="*/ 79979 h 330916"/>
              <a:gd name="connsiteX2" fmla="*/ 13464 w 26203"/>
              <a:gd name="connsiteY2" fmla="*/ 172054 h 330916"/>
              <a:gd name="connsiteX3" fmla="*/ 2351 w 26203"/>
              <a:gd name="connsiteY3" fmla="*/ 232379 h 330916"/>
              <a:gd name="connsiteX4" fmla="*/ 764 w 26203"/>
              <a:gd name="connsiteY4" fmla="*/ 319692 h 330916"/>
              <a:gd name="connsiteX5" fmla="*/ 11876 w 26203"/>
              <a:gd name="connsiteY5" fmla="*/ 322867 h 330916"/>
              <a:gd name="connsiteX6" fmla="*/ 18226 w 26203"/>
              <a:gd name="connsiteY6" fmla="*/ 256192 h 330916"/>
              <a:gd name="connsiteX7" fmla="*/ 18226 w 26203"/>
              <a:gd name="connsiteY7" fmla="*/ 189517 h 330916"/>
              <a:gd name="connsiteX8" fmla="*/ 26164 w 26203"/>
              <a:gd name="connsiteY8" fmla="*/ 122842 h 330916"/>
              <a:gd name="connsiteX9" fmla="*/ 22989 w 26203"/>
              <a:gd name="connsiteY9" fmla="*/ 604 h 33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03" h="330916">
                <a:moveTo>
                  <a:pt x="22989" y="604"/>
                </a:moveTo>
                <a:cubicBezTo>
                  <a:pt x="20608" y="-6540"/>
                  <a:pt x="13463" y="51404"/>
                  <a:pt x="11876" y="79979"/>
                </a:cubicBezTo>
                <a:cubicBezTo>
                  <a:pt x="10288" y="108554"/>
                  <a:pt x="15051" y="146654"/>
                  <a:pt x="13464" y="172054"/>
                </a:cubicBezTo>
                <a:cubicBezTo>
                  <a:pt x="11876" y="197454"/>
                  <a:pt x="4468" y="207773"/>
                  <a:pt x="2351" y="232379"/>
                </a:cubicBezTo>
                <a:cubicBezTo>
                  <a:pt x="234" y="256985"/>
                  <a:pt x="-823" y="304611"/>
                  <a:pt x="764" y="319692"/>
                </a:cubicBezTo>
                <a:cubicBezTo>
                  <a:pt x="2351" y="334773"/>
                  <a:pt x="8966" y="333450"/>
                  <a:pt x="11876" y="322867"/>
                </a:cubicBezTo>
                <a:cubicBezTo>
                  <a:pt x="14786" y="312284"/>
                  <a:pt x="17168" y="278417"/>
                  <a:pt x="18226" y="256192"/>
                </a:cubicBezTo>
                <a:cubicBezTo>
                  <a:pt x="19284" y="233967"/>
                  <a:pt x="16903" y="211742"/>
                  <a:pt x="18226" y="189517"/>
                </a:cubicBezTo>
                <a:cubicBezTo>
                  <a:pt x="19549" y="167292"/>
                  <a:pt x="25899" y="151152"/>
                  <a:pt x="26164" y="122842"/>
                </a:cubicBezTo>
                <a:cubicBezTo>
                  <a:pt x="26429" y="94532"/>
                  <a:pt x="25370" y="7748"/>
                  <a:pt x="22989" y="6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12B35C0C-C589-4D34-A690-AC63B10FE40F}"/>
              </a:ext>
            </a:extLst>
          </p:cNvPr>
          <p:cNvSpPr/>
          <p:nvPr/>
        </p:nvSpPr>
        <p:spPr>
          <a:xfrm>
            <a:off x="6412732" y="1271172"/>
            <a:ext cx="41659" cy="300767"/>
          </a:xfrm>
          <a:custGeom>
            <a:avLst/>
            <a:gdLst>
              <a:gd name="connsiteX0" fmla="*/ 199 w 37068"/>
              <a:gd name="connsiteY0" fmla="*/ 26 h 267619"/>
              <a:gd name="connsiteX1" fmla="*/ 17661 w 37068"/>
              <a:gd name="connsiteY1" fmla="*/ 123851 h 267619"/>
              <a:gd name="connsiteX2" fmla="*/ 25599 w 37068"/>
              <a:gd name="connsiteY2" fmla="*/ 184176 h 267619"/>
              <a:gd name="connsiteX3" fmla="*/ 35124 w 37068"/>
              <a:gd name="connsiteY3" fmla="*/ 266726 h 267619"/>
              <a:gd name="connsiteX4" fmla="*/ 36711 w 37068"/>
              <a:gd name="connsiteY4" fmla="*/ 222276 h 267619"/>
              <a:gd name="connsiteX5" fmla="*/ 30361 w 37068"/>
              <a:gd name="connsiteY5" fmla="*/ 134963 h 267619"/>
              <a:gd name="connsiteX6" fmla="*/ 199 w 37068"/>
              <a:gd name="connsiteY6" fmla="*/ 26 h 267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068" h="267619">
                <a:moveTo>
                  <a:pt x="199" y="26"/>
                </a:moveTo>
                <a:cubicBezTo>
                  <a:pt x="-1918" y="-1826"/>
                  <a:pt x="13428" y="93159"/>
                  <a:pt x="17661" y="123851"/>
                </a:cubicBezTo>
                <a:cubicBezTo>
                  <a:pt x="21894" y="154543"/>
                  <a:pt x="22689" y="160364"/>
                  <a:pt x="25599" y="184176"/>
                </a:cubicBezTo>
                <a:cubicBezTo>
                  <a:pt x="28509" y="207988"/>
                  <a:pt x="33272" y="260376"/>
                  <a:pt x="35124" y="266726"/>
                </a:cubicBezTo>
                <a:cubicBezTo>
                  <a:pt x="36976" y="273076"/>
                  <a:pt x="37505" y="244236"/>
                  <a:pt x="36711" y="222276"/>
                </a:cubicBezTo>
                <a:cubicBezTo>
                  <a:pt x="35917" y="200316"/>
                  <a:pt x="34330" y="167242"/>
                  <a:pt x="30361" y="134963"/>
                </a:cubicBezTo>
                <a:cubicBezTo>
                  <a:pt x="26392" y="102684"/>
                  <a:pt x="2316" y="1878"/>
                  <a:pt x="199" y="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DFB20936-437E-4102-B9EC-2AAC94605297}"/>
              </a:ext>
            </a:extLst>
          </p:cNvPr>
          <p:cNvSpPr/>
          <p:nvPr/>
        </p:nvSpPr>
        <p:spPr>
          <a:xfrm>
            <a:off x="5676460" y="1079837"/>
            <a:ext cx="742834" cy="187224"/>
          </a:xfrm>
          <a:custGeom>
            <a:avLst/>
            <a:gdLst>
              <a:gd name="connsiteX0" fmla="*/ 1276 w 660966"/>
              <a:gd name="connsiteY0" fmla="*/ 162336 h 166590"/>
              <a:gd name="connsiteX1" fmla="*/ 109226 w 660966"/>
              <a:gd name="connsiteY1" fmla="*/ 65499 h 166590"/>
              <a:gd name="connsiteX2" fmla="*/ 255276 w 660966"/>
              <a:gd name="connsiteY2" fmla="*/ 17874 h 166590"/>
              <a:gd name="connsiteX3" fmla="*/ 321951 w 660966"/>
              <a:gd name="connsiteY3" fmla="*/ 14699 h 166590"/>
              <a:gd name="connsiteX4" fmla="*/ 415613 w 660966"/>
              <a:gd name="connsiteY4" fmla="*/ 17874 h 166590"/>
              <a:gd name="connsiteX5" fmla="*/ 493401 w 660966"/>
              <a:gd name="connsiteY5" fmla="*/ 49624 h 166590"/>
              <a:gd name="connsiteX6" fmla="*/ 656913 w 660966"/>
              <a:gd name="connsiteY6" fmla="*/ 165511 h 166590"/>
              <a:gd name="connsiteX7" fmla="*/ 606113 w 660966"/>
              <a:gd name="connsiteY7" fmla="*/ 105186 h 166590"/>
              <a:gd name="connsiteX8" fmla="*/ 548963 w 660966"/>
              <a:gd name="connsiteY8" fmla="*/ 65499 h 166590"/>
              <a:gd name="connsiteX9" fmla="*/ 414026 w 660966"/>
              <a:gd name="connsiteY9" fmla="*/ 14699 h 166590"/>
              <a:gd name="connsiteX10" fmla="*/ 290201 w 660966"/>
              <a:gd name="connsiteY10" fmla="*/ 411 h 166590"/>
              <a:gd name="connsiteX11" fmla="*/ 182251 w 660966"/>
              <a:gd name="connsiteY11" fmla="*/ 17874 h 166590"/>
              <a:gd name="connsiteX12" fmla="*/ 1276 w 660966"/>
              <a:gd name="connsiteY12" fmla="*/ 162336 h 16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60966" h="166590">
                <a:moveTo>
                  <a:pt x="1276" y="162336"/>
                </a:moveTo>
                <a:cubicBezTo>
                  <a:pt x="-10895" y="170273"/>
                  <a:pt x="66893" y="89576"/>
                  <a:pt x="109226" y="65499"/>
                </a:cubicBezTo>
                <a:cubicBezTo>
                  <a:pt x="151559" y="41422"/>
                  <a:pt x="219822" y="26341"/>
                  <a:pt x="255276" y="17874"/>
                </a:cubicBezTo>
                <a:cubicBezTo>
                  <a:pt x="290730" y="9407"/>
                  <a:pt x="321951" y="14699"/>
                  <a:pt x="321951" y="14699"/>
                </a:cubicBezTo>
                <a:cubicBezTo>
                  <a:pt x="348674" y="14699"/>
                  <a:pt x="387038" y="12053"/>
                  <a:pt x="415613" y="17874"/>
                </a:cubicBezTo>
                <a:cubicBezTo>
                  <a:pt x="444188" y="23695"/>
                  <a:pt x="453184" y="25018"/>
                  <a:pt x="493401" y="49624"/>
                </a:cubicBezTo>
                <a:cubicBezTo>
                  <a:pt x="533618" y="74230"/>
                  <a:pt x="638128" y="156251"/>
                  <a:pt x="656913" y="165511"/>
                </a:cubicBezTo>
                <a:cubicBezTo>
                  <a:pt x="675698" y="174771"/>
                  <a:pt x="624105" y="121855"/>
                  <a:pt x="606113" y="105186"/>
                </a:cubicBezTo>
                <a:cubicBezTo>
                  <a:pt x="588121" y="88517"/>
                  <a:pt x="580977" y="80580"/>
                  <a:pt x="548963" y="65499"/>
                </a:cubicBezTo>
                <a:cubicBezTo>
                  <a:pt x="516949" y="50418"/>
                  <a:pt x="457153" y="25547"/>
                  <a:pt x="414026" y="14699"/>
                </a:cubicBezTo>
                <a:cubicBezTo>
                  <a:pt x="370899" y="3851"/>
                  <a:pt x="328830" y="-118"/>
                  <a:pt x="290201" y="411"/>
                </a:cubicBezTo>
                <a:cubicBezTo>
                  <a:pt x="251572" y="940"/>
                  <a:pt x="228289" y="-5409"/>
                  <a:pt x="182251" y="17874"/>
                </a:cubicBezTo>
                <a:cubicBezTo>
                  <a:pt x="136214" y="41157"/>
                  <a:pt x="13447" y="154399"/>
                  <a:pt x="1276" y="1623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A4588A07-CD18-4C43-8BF8-F8CC22B59D2E}"/>
              </a:ext>
            </a:extLst>
          </p:cNvPr>
          <p:cNvSpPr/>
          <p:nvPr/>
        </p:nvSpPr>
        <p:spPr>
          <a:xfrm>
            <a:off x="5984400" y="1214091"/>
            <a:ext cx="31767" cy="78458"/>
          </a:xfrm>
          <a:custGeom>
            <a:avLst/>
            <a:gdLst>
              <a:gd name="connsiteX0" fmla="*/ 22549 w 28266"/>
              <a:gd name="connsiteY0" fmla="*/ 16 h 69811"/>
              <a:gd name="connsiteX1" fmla="*/ 13024 w 28266"/>
              <a:gd name="connsiteY1" fmla="*/ 61928 h 69811"/>
              <a:gd name="connsiteX2" fmla="*/ 324 w 28266"/>
              <a:gd name="connsiteY2" fmla="*/ 68278 h 69811"/>
              <a:gd name="connsiteX3" fmla="*/ 27311 w 28266"/>
              <a:gd name="connsiteY3" fmla="*/ 55578 h 69811"/>
              <a:gd name="connsiteX4" fmla="*/ 22549 w 28266"/>
              <a:gd name="connsiteY4" fmla="*/ 16 h 69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6" h="69811">
                <a:moveTo>
                  <a:pt x="22549" y="16"/>
                </a:moveTo>
                <a:cubicBezTo>
                  <a:pt x="20168" y="1074"/>
                  <a:pt x="16728" y="50551"/>
                  <a:pt x="13024" y="61928"/>
                </a:cubicBezTo>
                <a:cubicBezTo>
                  <a:pt x="9320" y="73305"/>
                  <a:pt x="-2057" y="69336"/>
                  <a:pt x="324" y="68278"/>
                </a:cubicBezTo>
                <a:cubicBezTo>
                  <a:pt x="2705" y="67220"/>
                  <a:pt x="24136" y="62457"/>
                  <a:pt x="27311" y="55578"/>
                </a:cubicBezTo>
                <a:cubicBezTo>
                  <a:pt x="30486" y="48699"/>
                  <a:pt x="24930" y="-1042"/>
                  <a:pt x="22549" y="1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7AC9207A-CA91-4905-84D6-2CF654DB6873}"/>
              </a:ext>
            </a:extLst>
          </p:cNvPr>
          <p:cNvSpPr/>
          <p:nvPr/>
        </p:nvSpPr>
        <p:spPr>
          <a:xfrm>
            <a:off x="6080931" y="1203351"/>
            <a:ext cx="39763" cy="90719"/>
          </a:xfrm>
          <a:custGeom>
            <a:avLst/>
            <a:gdLst>
              <a:gd name="connsiteX0" fmla="*/ 8094 w 35381"/>
              <a:gd name="connsiteY0" fmla="*/ 48 h 80721"/>
              <a:gd name="connsiteX1" fmla="*/ 17619 w 35381"/>
              <a:gd name="connsiteY1" fmla="*/ 69898 h 80721"/>
              <a:gd name="connsiteX2" fmla="*/ 35082 w 35381"/>
              <a:gd name="connsiteY2" fmla="*/ 79423 h 80721"/>
              <a:gd name="connsiteX3" fmla="*/ 1744 w 35381"/>
              <a:gd name="connsiteY3" fmla="*/ 58785 h 80721"/>
              <a:gd name="connsiteX4" fmla="*/ 8094 w 35381"/>
              <a:gd name="connsiteY4" fmla="*/ 48 h 8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81" h="80721">
                <a:moveTo>
                  <a:pt x="8094" y="48"/>
                </a:moveTo>
                <a:cubicBezTo>
                  <a:pt x="10740" y="1900"/>
                  <a:pt x="13121" y="56669"/>
                  <a:pt x="17619" y="69898"/>
                </a:cubicBezTo>
                <a:cubicBezTo>
                  <a:pt x="22117" y="83127"/>
                  <a:pt x="37728" y="81275"/>
                  <a:pt x="35082" y="79423"/>
                </a:cubicBezTo>
                <a:cubicBezTo>
                  <a:pt x="32436" y="77571"/>
                  <a:pt x="7300" y="68046"/>
                  <a:pt x="1744" y="58785"/>
                </a:cubicBezTo>
                <a:cubicBezTo>
                  <a:pt x="-3812" y="49525"/>
                  <a:pt x="5448" y="-1804"/>
                  <a:pt x="8094" y="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5A841B4B-32E5-4EA0-A152-84E08C4979CC}"/>
              </a:ext>
            </a:extLst>
          </p:cNvPr>
          <p:cNvSpPr/>
          <p:nvPr/>
        </p:nvSpPr>
        <p:spPr>
          <a:xfrm>
            <a:off x="5553785" y="1126476"/>
            <a:ext cx="54540" cy="360620"/>
          </a:xfrm>
          <a:custGeom>
            <a:avLst/>
            <a:gdLst>
              <a:gd name="connsiteX0" fmla="*/ 48518 w 48529"/>
              <a:gd name="connsiteY0" fmla="*/ 187 h 320876"/>
              <a:gd name="connsiteX1" fmla="*/ 23118 w 48529"/>
              <a:gd name="connsiteY1" fmla="*/ 139887 h 320876"/>
              <a:gd name="connsiteX2" fmla="*/ 2481 w 48529"/>
              <a:gd name="connsiteY2" fmla="*/ 236725 h 320876"/>
              <a:gd name="connsiteX3" fmla="*/ 2481 w 48529"/>
              <a:gd name="connsiteY3" fmla="*/ 320862 h 320876"/>
              <a:gd name="connsiteX4" fmla="*/ 21531 w 48529"/>
              <a:gd name="connsiteY4" fmla="*/ 243075 h 320876"/>
              <a:gd name="connsiteX5" fmla="*/ 16768 w 48529"/>
              <a:gd name="connsiteY5" fmla="*/ 189100 h 320876"/>
              <a:gd name="connsiteX6" fmla="*/ 23118 w 48529"/>
              <a:gd name="connsiteY6" fmla="*/ 155762 h 320876"/>
              <a:gd name="connsiteX7" fmla="*/ 26293 w 48529"/>
              <a:gd name="connsiteY7" fmla="*/ 103375 h 320876"/>
              <a:gd name="connsiteX8" fmla="*/ 19943 w 48529"/>
              <a:gd name="connsiteY8" fmla="*/ 109725 h 320876"/>
              <a:gd name="connsiteX9" fmla="*/ 48518 w 48529"/>
              <a:gd name="connsiteY9" fmla="*/ 187 h 320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529" h="320876">
                <a:moveTo>
                  <a:pt x="48518" y="187"/>
                </a:moveTo>
                <a:cubicBezTo>
                  <a:pt x="49047" y="5214"/>
                  <a:pt x="30791" y="100464"/>
                  <a:pt x="23118" y="139887"/>
                </a:cubicBezTo>
                <a:cubicBezTo>
                  <a:pt x="15445" y="179310"/>
                  <a:pt x="5921" y="206562"/>
                  <a:pt x="2481" y="236725"/>
                </a:cubicBezTo>
                <a:cubicBezTo>
                  <a:pt x="-959" y="266888"/>
                  <a:pt x="-694" y="319804"/>
                  <a:pt x="2481" y="320862"/>
                </a:cubicBezTo>
                <a:cubicBezTo>
                  <a:pt x="5656" y="321920"/>
                  <a:pt x="19150" y="265035"/>
                  <a:pt x="21531" y="243075"/>
                </a:cubicBezTo>
                <a:cubicBezTo>
                  <a:pt x="23912" y="221115"/>
                  <a:pt x="16504" y="203652"/>
                  <a:pt x="16768" y="189100"/>
                </a:cubicBezTo>
                <a:cubicBezTo>
                  <a:pt x="17032" y="174548"/>
                  <a:pt x="21531" y="170049"/>
                  <a:pt x="23118" y="155762"/>
                </a:cubicBezTo>
                <a:cubicBezTo>
                  <a:pt x="24705" y="141475"/>
                  <a:pt x="26822" y="111048"/>
                  <a:pt x="26293" y="103375"/>
                </a:cubicBezTo>
                <a:cubicBezTo>
                  <a:pt x="25764" y="95702"/>
                  <a:pt x="18620" y="126923"/>
                  <a:pt x="19943" y="109725"/>
                </a:cubicBezTo>
                <a:cubicBezTo>
                  <a:pt x="21266" y="92527"/>
                  <a:pt x="47989" y="-4840"/>
                  <a:pt x="48518" y="18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AD9720D-A72B-41D8-8027-C6B61094BE65}"/>
              </a:ext>
            </a:extLst>
          </p:cNvPr>
          <p:cNvSpPr/>
          <p:nvPr/>
        </p:nvSpPr>
        <p:spPr>
          <a:xfrm>
            <a:off x="5567114" y="1242941"/>
            <a:ext cx="114781" cy="202294"/>
          </a:xfrm>
          <a:custGeom>
            <a:avLst/>
            <a:gdLst>
              <a:gd name="connsiteX0" fmla="*/ 101746 w 102131"/>
              <a:gd name="connsiteY0" fmla="*/ 1333 h 179999"/>
              <a:gd name="connsiteX1" fmla="*/ 17608 w 102131"/>
              <a:gd name="connsiteY1" fmla="*/ 123571 h 179999"/>
              <a:gd name="connsiteX2" fmla="*/ 33483 w 102131"/>
              <a:gd name="connsiteY2" fmla="*/ 71183 h 179999"/>
              <a:gd name="connsiteX3" fmla="*/ 146 w 102131"/>
              <a:gd name="connsiteY3" fmla="*/ 179133 h 179999"/>
              <a:gd name="connsiteX4" fmla="*/ 22371 w 102131"/>
              <a:gd name="connsiteY4" fmla="*/ 118808 h 179999"/>
              <a:gd name="connsiteX5" fmla="*/ 47771 w 102131"/>
              <a:gd name="connsiteY5" fmla="*/ 61658 h 179999"/>
              <a:gd name="connsiteX6" fmla="*/ 101746 w 102131"/>
              <a:gd name="connsiteY6" fmla="*/ 1333 h 17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31" h="179999">
                <a:moveTo>
                  <a:pt x="101746" y="1333"/>
                </a:moveTo>
                <a:cubicBezTo>
                  <a:pt x="96719" y="11652"/>
                  <a:pt x="28985" y="111929"/>
                  <a:pt x="17608" y="123571"/>
                </a:cubicBezTo>
                <a:cubicBezTo>
                  <a:pt x="6231" y="135213"/>
                  <a:pt x="36393" y="61923"/>
                  <a:pt x="33483" y="71183"/>
                </a:cubicBezTo>
                <a:cubicBezTo>
                  <a:pt x="30573" y="80443"/>
                  <a:pt x="1998" y="171196"/>
                  <a:pt x="146" y="179133"/>
                </a:cubicBezTo>
                <a:cubicBezTo>
                  <a:pt x="-1706" y="187071"/>
                  <a:pt x="14433" y="138387"/>
                  <a:pt x="22371" y="118808"/>
                </a:cubicBezTo>
                <a:cubicBezTo>
                  <a:pt x="30309" y="99229"/>
                  <a:pt x="34277" y="79914"/>
                  <a:pt x="47771" y="61658"/>
                </a:cubicBezTo>
                <a:cubicBezTo>
                  <a:pt x="61265" y="43402"/>
                  <a:pt x="106773" y="-8986"/>
                  <a:pt x="101746" y="13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E862463E-FA1D-450D-AED0-98BAF0326392}"/>
              </a:ext>
            </a:extLst>
          </p:cNvPr>
          <p:cNvSpPr/>
          <p:nvPr/>
        </p:nvSpPr>
        <p:spPr>
          <a:xfrm>
            <a:off x="6418269" y="1251374"/>
            <a:ext cx="138842" cy="323826"/>
          </a:xfrm>
          <a:custGeom>
            <a:avLst/>
            <a:gdLst>
              <a:gd name="connsiteX0" fmla="*/ 34 w 123540"/>
              <a:gd name="connsiteY0" fmla="*/ 179 h 288137"/>
              <a:gd name="connsiteX1" fmla="*/ 73059 w 123540"/>
              <a:gd name="connsiteY1" fmla="*/ 114479 h 288137"/>
              <a:gd name="connsiteX2" fmla="*/ 74647 w 123540"/>
              <a:gd name="connsiteY2" fmla="*/ 103367 h 288137"/>
              <a:gd name="connsiteX3" fmla="*/ 119097 w 123540"/>
              <a:gd name="connsiteY3" fmla="*/ 282754 h 288137"/>
              <a:gd name="connsiteX4" fmla="*/ 119097 w 123540"/>
              <a:gd name="connsiteY4" fmla="*/ 233542 h 288137"/>
              <a:gd name="connsiteX5" fmla="*/ 93697 w 123540"/>
              <a:gd name="connsiteY5" fmla="*/ 154167 h 288137"/>
              <a:gd name="connsiteX6" fmla="*/ 88934 w 123540"/>
              <a:gd name="connsiteY6" fmla="*/ 138292 h 288137"/>
              <a:gd name="connsiteX7" fmla="*/ 63534 w 123540"/>
              <a:gd name="connsiteY7" fmla="*/ 89079 h 288137"/>
              <a:gd name="connsiteX8" fmla="*/ 34 w 123540"/>
              <a:gd name="connsiteY8" fmla="*/ 179 h 28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540" h="288137">
                <a:moveTo>
                  <a:pt x="34" y="179"/>
                </a:moveTo>
                <a:cubicBezTo>
                  <a:pt x="1621" y="4412"/>
                  <a:pt x="60624" y="97281"/>
                  <a:pt x="73059" y="114479"/>
                </a:cubicBezTo>
                <a:cubicBezTo>
                  <a:pt x="85494" y="131677"/>
                  <a:pt x="66974" y="75321"/>
                  <a:pt x="74647" y="103367"/>
                </a:cubicBezTo>
                <a:cubicBezTo>
                  <a:pt x="82320" y="131413"/>
                  <a:pt x="111689" y="261058"/>
                  <a:pt x="119097" y="282754"/>
                </a:cubicBezTo>
                <a:cubicBezTo>
                  <a:pt x="126505" y="304450"/>
                  <a:pt x="123330" y="254973"/>
                  <a:pt x="119097" y="233542"/>
                </a:cubicBezTo>
                <a:cubicBezTo>
                  <a:pt x="114864" y="212111"/>
                  <a:pt x="98724" y="170042"/>
                  <a:pt x="93697" y="154167"/>
                </a:cubicBezTo>
                <a:cubicBezTo>
                  <a:pt x="88670" y="138292"/>
                  <a:pt x="93961" y="149140"/>
                  <a:pt x="88934" y="138292"/>
                </a:cubicBezTo>
                <a:cubicBezTo>
                  <a:pt x="83907" y="127444"/>
                  <a:pt x="75176" y="110246"/>
                  <a:pt x="63534" y="89079"/>
                </a:cubicBezTo>
                <a:cubicBezTo>
                  <a:pt x="51892" y="67912"/>
                  <a:pt x="-1553" y="-4054"/>
                  <a:pt x="34" y="1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089DD99B-E79C-4C3F-986A-1BC719801698}"/>
              </a:ext>
            </a:extLst>
          </p:cNvPr>
          <p:cNvSpPr/>
          <p:nvPr/>
        </p:nvSpPr>
        <p:spPr>
          <a:xfrm>
            <a:off x="5747411" y="762325"/>
            <a:ext cx="644186" cy="111245"/>
          </a:xfrm>
          <a:custGeom>
            <a:avLst/>
            <a:gdLst>
              <a:gd name="connsiteX0" fmla="*/ 57 w 573190"/>
              <a:gd name="connsiteY0" fmla="*/ 52743 h 98985"/>
              <a:gd name="connsiteX1" fmla="*/ 184207 w 573190"/>
              <a:gd name="connsiteY1" fmla="*/ 14643 h 98985"/>
              <a:gd name="connsiteX2" fmla="*/ 214370 w 573190"/>
              <a:gd name="connsiteY2" fmla="*/ 17818 h 98985"/>
              <a:gd name="connsiteX3" fmla="*/ 396932 w 573190"/>
              <a:gd name="connsiteY3" fmla="*/ 24168 h 98985"/>
              <a:gd name="connsiteX4" fmla="*/ 422332 w 573190"/>
              <a:gd name="connsiteY4" fmla="*/ 33693 h 98985"/>
              <a:gd name="connsiteX5" fmla="*/ 509645 w 573190"/>
              <a:gd name="connsiteY5" fmla="*/ 67030 h 98985"/>
              <a:gd name="connsiteX6" fmla="*/ 573145 w 573190"/>
              <a:gd name="connsiteY6" fmla="*/ 98780 h 98985"/>
              <a:gd name="connsiteX7" fmla="*/ 500120 w 573190"/>
              <a:gd name="connsiteY7" fmla="*/ 51155 h 98985"/>
              <a:gd name="connsiteX8" fmla="*/ 392170 w 573190"/>
              <a:gd name="connsiteY8" fmla="*/ 6705 h 98985"/>
              <a:gd name="connsiteX9" fmla="*/ 287395 w 573190"/>
              <a:gd name="connsiteY9" fmla="*/ 1943 h 98985"/>
              <a:gd name="connsiteX10" fmla="*/ 325495 w 573190"/>
              <a:gd name="connsiteY10" fmla="*/ 24168 h 98985"/>
              <a:gd name="connsiteX11" fmla="*/ 204845 w 573190"/>
              <a:gd name="connsiteY11" fmla="*/ 22580 h 98985"/>
              <a:gd name="connsiteX12" fmla="*/ 57 w 573190"/>
              <a:gd name="connsiteY12" fmla="*/ 52743 h 9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3190" h="98985">
                <a:moveTo>
                  <a:pt x="57" y="52743"/>
                </a:moveTo>
                <a:cubicBezTo>
                  <a:pt x="-3383" y="51420"/>
                  <a:pt x="148488" y="20464"/>
                  <a:pt x="184207" y="14643"/>
                </a:cubicBezTo>
                <a:cubicBezTo>
                  <a:pt x="219926" y="8822"/>
                  <a:pt x="214370" y="17818"/>
                  <a:pt x="214370" y="17818"/>
                </a:cubicBezTo>
                <a:lnTo>
                  <a:pt x="396932" y="24168"/>
                </a:lnTo>
                <a:cubicBezTo>
                  <a:pt x="431592" y="26814"/>
                  <a:pt x="422332" y="33693"/>
                  <a:pt x="422332" y="33693"/>
                </a:cubicBezTo>
                <a:cubicBezTo>
                  <a:pt x="441117" y="40837"/>
                  <a:pt x="484510" y="56182"/>
                  <a:pt x="509645" y="67030"/>
                </a:cubicBezTo>
                <a:cubicBezTo>
                  <a:pt x="534780" y="77878"/>
                  <a:pt x="574733" y="101426"/>
                  <a:pt x="573145" y="98780"/>
                </a:cubicBezTo>
                <a:cubicBezTo>
                  <a:pt x="571558" y="96134"/>
                  <a:pt x="530283" y="66501"/>
                  <a:pt x="500120" y="51155"/>
                </a:cubicBezTo>
                <a:cubicBezTo>
                  <a:pt x="469958" y="35809"/>
                  <a:pt x="427624" y="14907"/>
                  <a:pt x="392170" y="6705"/>
                </a:cubicBezTo>
                <a:cubicBezTo>
                  <a:pt x="356716" y="-1497"/>
                  <a:pt x="298507" y="-967"/>
                  <a:pt x="287395" y="1943"/>
                </a:cubicBezTo>
                <a:cubicBezTo>
                  <a:pt x="276283" y="4853"/>
                  <a:pt x="339253" y="20729"/>
                  <a:pt x="325495" y="24168"/>
                </a:cubicBezTo>
                <a:cubicBezTo>
                  <a:pt x="311737" y="27607"/>
                  <a:pt x="255910" y="19141"/>
                  <a:pt x="204845" y="22580"/>
                </a:cubicBezTo>
                <a:cubicBezTo>
                  <a:pt x="153780" y="26019"/>
                  <a:pt x="3497" y="54066"/>
                  <a:pt x="57" y="5274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B5999DEA-D3AD-4349-9DAD-09F0D3FD207E}"/>
              </a:ext>
            </a:extLst>
          </p:cNvPr>
          <p:cNvSpPr/>
          <p:nvPr/>
        </p:nvSpPr>
        <p:spPr>
          <a:xfrm>
            <a:off x="5572464" y="843001"/>
            <a:ext cx="130435" cy="337330"/>
          </a:xfrm>
          <a:custGeom>
            <a:avLst/>
            <a:gdLst>
              <a:gd name="connsiteX0" fmla="*/ 116036 w 116060"/>
              <a:gd name="connsiteY0" fmla="*/ 8 h 300153"/>
              <a:gd name="connsiteX1" fmla="*/ 60473 w 116060"/>
              <a:gd name="connsiteY1" fmla="*/ 69858 h 300153"/>
              <a:gd name="connsiteX2" fmla="*/ 57298 w 116060"/>
              <a:gd name="connsiteY2" fmla="*/ 93670 h 300153"/>
              <a:gd name="connsiteX3" fmla="*/ 76348 w 116060"/>
              <a:gd name="connsiteY3" fmla="*/ 44458 h 300153"/>
              <a:gd name="connsiteX4" fmla="*/ 33486 w 116060"/>
              <a:gd name="connsiteY4" fmla="*/ 168283 h 300153"/>
              <a:gd name="connsiteX5" fmla="*/ 49361 w 116060"/>
              <a:gd name="connsiteY5" fmla="*/ 134945 h 300153"/>
              <a:gd name="connsiteX6" fmla="*/ 19198 w 116060"/>
              <a:gd name="connsiteY6" fmla="*/ 215908 h 300153"/>
              <a:gd name="connsiteX7" fmla="*/ 20786 w 116060"/>
              <a:gd name="connsiteY7" fmla="*/ 193683 h 300153"/>
              <a:gd name="connsiteX8" fmla="*/ 148 w 116060"/>
              <a:gd name="connsiteY8" fmla="*/ 247658 h 300153"/>
              <a:gd name="connsiteX9" fmla="*/ 11261 w 116060"/>
              <a:gd name="connsiteY9" fmla="*/ 300045 h 300153"/>
              <a:gd name="connsiteX10" fmla="*/ 6498 w 116060"/>
              <a:gd name="connsiteY10" fmla="*/ 260358 h 300153"/>
              <a:gd name="connsiteX11" fmla="*/ 6498 w 116060"/>
              <a:gd name="connsiteY11" fmla="*/ 225433 h 300153"/>
              <a:gd name="connsiteX12" fmla="*/ 66823 w 116060"/>
              <a:gd name="connsiteY12" fmla="*/ 74620 h 300153"/>
              <a:gd name="connsiteX13" fmla="*/ 116036 w 116060"/>
              <a:gd name="connsiteY13" fmla="*/ 8 h 30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060" h="300153">
                <a:moveTo>
                  <a:pt x="116036" y="8"/>
                </a:moveTo>
                <a:cubicBezTo>
                  <a:pt x="114978" y="-786"/>
                  <a:pt x="70263" y="54248"/>
                  <a:pt x="60473" y="69858"/>
                </a:cubicBezTo>
                <a:cubicBezTo>
                  <a:pt x="50683" y="85468"/>
                  <a:pt x="54652" y="97903"/>
                  <a:pt x="57298" y="93670"/>
                </a:cubicBezTo>
                <a:cubicBezTo>
                  <a:pt x="59944" y="89437"/>
                  <a:pt x="80317" y="32023"/>
                  <a:pt x="76348" y="44458"/>
                </a:cubicBezTo>
                <a:cubicBezTo>
                  <a:pt x="72379" y="56893"/>
                  <a:pt x="37984" y="153202"/>
                  <a:pt x="33486" y="168283"/>
                </a:cubicBezTo>
                <a:cubicBezTo>
                  <a:pt x="28988" y="183364"/>
                  <a:pt x="51742" y="127008"/>
                  <a:pt x="49361" y="134945"/>
                </a:cubicBezTo>
                <a:cubicBezTo>
                  <a:pt x="46980" y="142882"/>
                  <a:pt x="23960" y="206118"/>
                  <a:pt x="19198" y="215908"/>
                </a:cubicBezTo>
                <a:cubicBezTo>
                  <a:pt x="14436" y="225698"/>
                  <a:pt x="23961" y="188391"/>
                  <a:pt x="20786" y="193683"/>
                </a:cubicBezTo>
                <a:cubicBezTo>
                  <a:pt x="17611" y="198975"/>
                  <a:pt x="1736" y="229931"/>
                  <a:pt x="148" y="247658"/>
                </a:cubicBezTo>
                <a:cubicBezTo>
                  <a:pt x="-1440" y="265385"/>
                  <a:pt x="10203" y="297928"/>
                  <a:pt x="11261" y="300045"/>
                </a:cubicBezTo>
                <a:cubicBezTo>
                  <a:pt x="12319" y="302162"/>
                  <a:pt x="7292" y="272793"/>
                  <a:pt x="6498" y="260358"/>
                </a:cubicBezTo>
                <a:cubicBezTo>
                  <a:pt x="5704" y="247923"/>
                  <a:pt x="-3556" y="256389"/>
                  <a:pt x="6498" y="225433"/>
                </a:cubicBezTo>
                <a:cubicBezTo>
                  <a:pt x="16552" y="194477"/>
                  <a:pt x="49625" y="109810"/>
                  <a:pt x="66823" y="74620"/>
                </a:cubicBezTo>
                <a:cubicBezTo>
                  <a:pt x="84021" y="39430"/>
                  <a:pt x="117094" y="802"/>
                  <a:pt x="116036" y="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8DF7D3D1-7E0E-41E4-9A26-DA1FBFBDB65F}"/>
              </a:ext>
            </a:extLst>
          </p:cNvPr>
          <p:cNvSpPr/>
          <p:nvPr/>
        </p:nvSpPr>
        <p:spPr>
          <a:xfrm>
            <a:off x="5602915" y="838356"/>
            <a:ext cx="114910" cy="247692"/>
          </a:xfrm>
          <a:custGeom>
            <a:avLst/>
            <a:gdLst>
              <a:gd name="connsiteX0" fmla="*/ 101641 w 102246"/>
              <a:gd name="connsiteY0" fmla="*/ 966 h 220394"/>
              <a:gd name="connsiteX1" fmla="*/ 74653 w 102246"/>
              <a:gd name="connsiteY1" fmla="*/ 72403 h 220394"/>
              <a:gd name="connsiteX2" fmla="*/ 42903 w 102246"/>
              <a:gd name="connsiteY2" fmla="*/ 126378 h 220394"/>
              <a:gd name="connsiteX3" fmla="*/ 22266 w 102246"/>
              <a:gd name="connsiteY3" fmla="*/ 156541 h 220394"/>
              <a:gd name="connsiteX4" fmla="*/ 55603 w 102246"/>
              <a:gd name="connsiteY4" fmla="*/ 93041 h 220394"/>
              <a:gd name="connsiteX5" fmla="*/ 41 w 102246"/>
              <a:gd name="connsiteY5" fmla="*/ 220041 h 220394"/>
              <a:gd name="connsiteX6" fmla="*/ 47666 w 102246"/>
              <a:gd name="connsiteY6" fmla="*/ 127966 h 220394"/>
              <a:gd name="connsiteX7" fmla="*/ 101641 w 102246"/>
              <a:gd name="connsiteY7" fmla="*/ 966 h 22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246" h="220394">
                <a:moveTo>
                  <a:pt x="101641" y="966"/>
                </a:moveTo>
                <a:cubicBezTo>
                  <a:pt x="106139" y="-8294"/>
                  <a:pt x="84443" y="51501"/>
                  <a:pt x="74653" y="72403"/>
                </a:cubicBezTo>
                <a:cubicBezTo>
                  <a:pt x="64863" y="93305"/>
                  <a:pt x="51634" y="112355"/>
                  <a:pt x="42903" y="126378"/>
                </a:cubicBezTo>
                <a:cubicBezTo>
                  <a:pt x="34172" y="140401"/>
                  <a:pt x="20149" y="162097"/>
                  <a:pt x="22266" y="156541"/>
                </a:cubicBezTo>
                <a:cubicBezTo>
                  <a:pt x="24383" y="150985"/>
                  <a:pt x="59307" y="82458"/>
                  <a:pt x="55603" y="93041"/>
                </a:cubicBezTo>
                <a:cubicBezTo>
                  <a:pt x="51899" y="103624"/>
                  <a:pt x="1364" y="214220"/>
                  <a:pt x="41" y="220041"/>
                </a:cubicBezTo>
                <a:cubicBezTo>
                  <a:pt x="-1282" y="225862"/>
                  <a:pt x="29674" y="158393"/>
                  <a:pt x="47666" y="127966"/>
                </a:cubicBezTo>
                <a:cubicBezTo>
                  <a:pt x="65658" y="97539"/>
                  <a:pt x="97143" y="10226"/>
                  <a:pt x="101641" y="9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1E66763F-3EDA-49A9-BE11-DE77BEF0783E}"/>
              </a:ext>
            </a:extLst>
          </p:cNvPr>
          <p:cNvSpPr/>
          <p:nvPr/>
        </p:nvSpPr>
        <p:spPr>
          <a:xfrm>
            <a:off x="5647468" y="816053"/>
            <a:ext cx="199930" cy="127444"/>
          </a:xfrm>
          <a:custGeom>
            <a:avLst/>
            <a:gdLst>
              <a:gd name="connsiteX0" fmla="*/ 177885 w 177896"/>
              <a:gd name="connsiteY0" fmla="*/ 173 h 113398"/>
              <a:gd name="connsiteX1" fmla="*/ 84223 w 177896"/>
              <a:gd name="connsiteY1" fmla="*/ 41448 h 113398"/>
              <a:gd name="connsiteX2" fmla="*/ 25485 w 177896"/>
              <a:gd name="connsiteY2" fmla="*/ 97011 h 113398"/>
              <a:gd name="connsiteX3" fmla="*/ 1673 w 177896"/>
              <a:gd name="connsiteY3" fmla="*/ 111298 h 113398"/>
              <a:gd name="connsiteX4" fmla="*/ 68348 w 177896"/>
              <a:gd name="connsiteY4" fmla="*/ 58911 h 113398"/>
              <a:gd name="connsiteX5" fmla="*/ 39773 w 177896"/>
              <a:gd name="connsiteY5" fmla="*/ 81136 h 113398"/>
              <a:gd name="connsiteX6" fmla="*/ 77873 w 177896"/>
              <a:gd name="connsiteY6" fmla="*/ 28748 h 113398"/>
              <a:gd name="connsiteX7" fmla="*/ 177885 w 177896"/>
              <a:gd name="connsiteY7" fmla="*/ 173 h 11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96" h="113398">
                <a:moveTo>
                  <a:pt x="177885" y="173"/>
                </a:moveTo>
                <a:cubicBezTo>
                  <a:pt x="178943" y="2290"/>
                  <a:pt x="109623" y="25308"/>
                  <a:pt x="84223" y="41448"/>
                </a:cubicBezTo>
                <a:cubicBezTo>
                  <a:pt x="58823" y="57588"/>
                  <a:pt x="39243" y="85369"/>
                  <a:pt x="25485" y="97011"/>
                </a:cubicBezTo>
                <a:cubicBezTo>
                  <a:pt x="11727" y="108653"/>
                  <a:pt x="-5471" y="117648"/>
                  <a:pt x="1673" y="111298"/>
                </a:cubicBezTo>
                <a:cubicBezTo>
                  <a:pt x="8817" y="104948"/>
                  <a:pt x="61998" y="63938"/>
                  <a:pt x="68348" y="58911"/>
                </a:cubicBezTo>
                <a:cubicBezTo>
                  <a:pt x="74698" y="53884"/>
                  <a:pt x="38186" y="86163"/>
                  <a:pt x="39773" y="81136"/>
                </a:cubicBezTo>
                <a:cubicBezTo>
                  <a:pt x="41360" y="76109"/>
                  <a:pt x="54325" y="41713"/>
                  <a:pt x="77873" y="28748"/>
                </a:cubicBezTo>
                <a:cubicBezTo>
                  <a:pt x="101421" y="15783"/>
                  <a:pt x="176827" y="-1944"/>
                  <a:pt x="177885" y="1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15C3CB44-1DE3-4807-A7AB-2A9DCA0067C7}"/>
              </a:ext>
            </a:extLst>
          </p:cNvPr>
          <p:cNvSpPr/>
          <p:nvPr/>
        </p:nvSpPr>
        <p:spPr>
          <a:xfrm>
            <a:off x="5641749" y="840798"/>
            <a:ext cx="224690" cy="213045"/>
          </a:xfrm>
          <a:custGeom>
            <a:avLst/>
            <a:gdLst>
              <a:gd name="connsiteX0" fmla="*/ 198849 w 199927"/>
              <a:gd name="connsiteY0" fmla="*/ 381 h 189565"/>
              <a:gd name="connsiteX1" fmla="*/ 78199 w 199927"/>
              <a:gd name="connsiteY1" fmla="*/ 71819 h 189565"/>
              <a:gd name="connsiteX2" fmla="*/ 103599 w 199927"/>
              <a:gd name="connsiteY2" fmla="*/ 49594 h 189565"/>
              <a:gd name="connsiteX3" fmla="*/ 22637 w 199927"/>
              <a:gd name="connsiteY3" fmla="*/ 133731 h 189565"/>
              <a:gd name="connsiteX4" fmla="*/ 55974 w 199927"/>
              <a:gd name="connsiteY4" fmla="*/ 111506 h 189565"/>
              <a:gd name="connsiteX5" fmla="*/ 412 w 199927"/>
              <a:gd name="connsiteY5" fmla="*/ 189294 h 189565"/>
              <a:gd name="connsiteX6" fmla="*/ 90899 w 199927"/>
              <a:gd name="connsiteY6" fmla="*/ 79756 h 189565"/>
              <a:gd name="connsiteX7" fmla="*/ 132174 w 199927"/>
              <a:gd name="connsiteY7" fmla="*/ 44831 h 189565"/>
              <a:gd name="connsiteX8" fmla="*/ 198849 w 199927"/>
              <a:gd name="connsiteY8" fmla="*/ 381 h 189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927" h="189565">
                <a:moveTo>
                  <a:pt x="198849" y="381"/>
                </a:moveTo>
                <a:cubicBezTo>
                  <a:pt x="189853" y="4879"/>
                  <a:pt x="94074" y="63617"/>
                  <a:pt x="78199" y="71819"/>
                </a:cubicBezTo>
                <a:cubicBezTo>
                  <a:pt x="62324" y="80021"/>
                  <a:pt x="112859" y="39275"/>
                  <a:pt x="103599" y="49594"/>
                </a:cubicBezTo>
                <a:cubicBezTo>
                  <a:pt x="94339" y="59913"/>
                  <a:pt x="30574" y="123412"/>
                  <a:pt x="22637" y="133731"/>
                </a:cubicBezTo>
                <a:cubicBezTo>
                  <a:pt x="14700" y="144050"/>
                  <a:pt x="59678" y="102246"/>
                  <a:pt x="55974" y="111506"/>
                </a:cubicBezTo>
                <a:cubicBezTo>
                  <a:pt x="52270" y="120767"/>
                  <a:pt x="-5409" y="194586"/>
                  <a:pt x="412" y="189294"/>
                </a:cubicBezTo>
                <a:cubicBezTo>
                  <a:pt x="6233" y="184002"/>
                  <a:pt x="68939" y="103833"/>
                  <a:pt x="90899" y="79756"/>
                </a:cubicBezTo>
                <a:cubicBezTo>
                  <a:pt x="112859" y="55679"/>
                  <a:pt x="105980" y="57266"/>
                  <a:pt x="132174" y="44831"/>
                </a:cubicBezTo>
                <a:cubicBezTo>
                  <a:pt x="158368" y="32396"/>
                  <a:pt x="207845" y="-4117"/>
                  <a:pt x="198849" y="3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4FBFC98C-CFD1-4E04-BA2C-731636C800E7}"/>
              </a:ext>
            </a:extLst>
          </p:cNvPr>
          <p:cNvSpPr/>
          <p:nvPr/>
        </p:nvSpPr>
        <p:spPr>
          <a:xfrm>
            <a:off x="6234481" y="821291"/>
            <a:ext cx="271251" cy="248450"/>
          </a:xfrm>
          <a:custGeom>
            <a:avLst/>
            <a:gdLst>
              <a:gd name="connsiteX0" fmla="*/ 55 w 241356"/>
              <a:gd name="connsiteY0" fmla="*/ 276 h 221068"/>
              <a:gd name="connsiteX1" fmla="*/ 155630 w 241356"/>
              <a:gd name="connsiteY1" fmla="*/ 71713 h 221068"/>
              <a:gd name="connsiteX2" fmla="*/ 147692 w 241356"/>
              <a:gd name="connsiteY2" fmla="*/ 46313 h 221068"/>
              <a:gd name="connsiteX3" fmla="*/ 182617 w 241356"/>
              <a:gd name="connsiteY3" fmla="*/ 98701 h 221068"/>
              <a:gd name="connsiteX4" fmla="*/ 241355 w 241356"/>
              <a:gd name="connsiteY4" fmla="*/ 220938 h 221068"/>
              <a:gd name="connsiteX5" fmla="*/ 184205 w 241356"/>
              <a:gd name="connsiteY5" fmla="*/ 122513 h 221068"/>
              <a:gd name="connsiteX6" fmla="*/ 204842 w 241356"/>
              <a:gd name="connsiteY6" fmla="*/ 135213 h 221068"/>
              <a:gd name="connsiteX7" fmla="*/ 174680 w 241356"/>
              <a:gd name="connsiteY7" fmla="*/ 78063 h 221068"/>
              <a:gd name="connsiteX8" fmla="*/ 138167 w 241356"/>
              <a:gd name="connsiteY8" fmla="*/ 47901 h 221068"/>
              <a:gd name="connsiteX9" fmla="*/ 55 w 241356"/>
              <a:gd name="connsiteY9" fmla="*/ 276 h 22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356" h="221068">
                <a:moveTo>
                  <a:pt x="55" y="276"/>
                </a:moveTo>
                <a:cubicBezTo>
                  <a:pt x="2966" y="4245"/>
                  <a:pt x="131024" y="64040"/>
                  <a:pt x="155630" y="71713"/>
                </a:cubicBezTo>
                <a:cubicBezTo>
                  <a:pt x="180236" y="79386"/>
                  <a:pt x="143194" y="41815"/>
                  <a:pt x="147692" y="46313"/>
                </a:cubicBezTo>
                <a:cubicBezTo>
                  <a:pt x="152190" y="50811"/>
                  <a:pt x="167007" y="69597"/>
                  <a:pt x="182617" y="98701"/>
                </a:cubicBezTo>
                <a:cubicBezTo>
                  <a:pt x="198228" y="127805"/>
                  <a:pt x="241090" y="216969"/>
                  <a:pt x="241355" y="220938"/>
                </a:cubicBezTo>
                <a:cubicBezTo>
                  <a:pt x="241620" y="224907"/>
                  <a:pt x="190291" y="136801"/>
                  <a:pt x="184205" y="122513"/>
                </a:cubicBezTo>
                <a:cubicBezTo>
                  <a:pt x="178120" y="108226"/>
                  <a:pt x="206429" y="142621"/>
                  <a:pt x="204842" y="135213"/>
                </a:cubicBezTo>
                <a:cubicBezTo>
                  <a:pt x="203255" y="127805"/>
                  <a:pt x="185792" y="92615"/>
                  <a:pt x="174680" y="78063"/>
                </a:cubicBezTo>
                <a:cubicBezTo>
                  <a:pt x="163568" y="63511"/>
                  <a:pt x="166742" y="59543"/>
                  <a:pt x="138167" y="47901"/>
                </a:cubicBezTo>
                <a:cubicBezTo>
                  <a:pt x="109592" y="36259"/>
                  <a:pt x="-2856" y="-3693"/>
                  <a:pt x="55" y="2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FA4A8333-ABE0-42D9-BE28-D458311CD4E5}"/>
              </a:ext>
            </a:extLst>
          </p:cNvPr>
          <p:cNvSpPr/>
          <p:nvPr/>
        </p:nvSpPr>
        <p:spPr>
          <a:xfrm>
            <a:off x="6357148" y="845701"/>
            <a:ext cx="175990" cy="374312"/>
          </a:xfrm>
          <a:custGeom>
            <a:avLst/>
            <a:gdLst>
              <a:gd name="connsiteX0" fmla="*/ 444 w 156594"/>
              <a:gd name="connsiteY0" fmla="*/ 781 h 333059"/>
              <a:gd name="connsiteX1" fmla="*/ 102044 w 156594"/>
              <a:gd name="connsiteY1" fmla="*/ 103968 h 333059"/>
              <a:gd name="connsiteX2" fmla="*/ 130619 w 156594"/>
              <a:gd name="connsiteY2" fmla="*/ 169056 h 333059"/>
              <a:gd name="connsiteX3" fmla="*/ 141732 w 156594"/>
              <a:gd name="connsiteY3" fmla="*/ 205568 h 333059"/>
              <a:gd name="connsiteX4" fmla="*/ 135382 w 156594"/>
              <a:gd name="connsiteY4" fmla="*/ 232556 h 333059"/>
              <a:gd name="connsiteX5" fmla="*/ 144907 w 156594"/>
              <a:gd name="connsiteY5" fmla="*/ 332568 h 333059"/>
              <a:gd name="connsiteX6" fmla="*/ 149669 w 156594"/>
              <a:gd name="connsiteY6" fmla="*/ 267481 h 333059"/>
              <a:gd name="connsiteX7" fmla="*/ 151257 w 156594"/>
              <a:gd name="connsiteY7" fmla="*/ 191281 h 333059"/>
              <a:gd name="connsiteX8" fmla="*/ 146494 w 156594"/>
              <a:gd name="connsiteY8" fmla="*/ 162706 h 333059"/>
              <a:gd name="connsiteX9" fmla="*/ 444 w 156594"/>
              <a:gd name="connsiteY9" fmla="*/ 781 h 33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594" h="333059">
                <a:moveTo>
                  <a:pt x="444" y="781"/>
                </a:moveTo>
                <a:cubicBezTo>
                  <a:pt x="-6964" y="-9009"/>
                  <a:pt x="80348" y="75922"/>
                  <a:pt x="102044" y="103968"/>
                </a:cubicBezTo>
                <a:cubicBezTo>
                  <a:pt x="123740" y="132014"/>
                  <a:pt x="124004" y="152123"/>
                  <a:pt x="130619" y="169056"/>
                </a:cubicBezTo>
                <a:cubicBezTo>
                  <a:pt x="137234" y="185989"/>
                  <a:pt x="140938" y="194985"/>
                  <a:pt x="141732" y="205568"/>
                </a:cubicBezTo>
                <a:cubicBezTo>
                  <a:pt x="142526" y="216151"/>
                  <a:pt x="134853" y="211389"/>
                  <a:pt x="135382" y="232556"/>
                </a:cubicBezTo>
                <a:cubicBezTo>
                  <a:pt x="135911" y="253723"/>
                  <a:pt x="142526" y="326747"/>
                  <a:pt x="144907" y="332568"/>
                </a:cubicBezTo>
                <a:cubicBezTo>
                  <a:pt x="147288" y="338389"/>
                  <a:pt x="148611" y="291029"/>
                  <a:pt x="149669" y="267481"/>
                </a:cubicBezTo>
                <a:cubicBezTo>
                  <a:pt x="150727" y="243933"/>
                  <a:pt x="151786" y="208743"/>
                  <a:pt x="151257" y="191281"/>
                </a:cubicBezTo>
                <a:cubicBezTo>
                  <a:pt x="150728" y="173819"/>
                  <a:pt x="166338" y="191016"/>
                  <a:pt x="146494" y="162706"/>
                </a:cubicBezTo>
                <a:cubicBezTo>
                  <a:pt x="126650" y="134396"/>
                  <a:pt x="7852" y="10571"/>
                  <a:pt x="444" y="7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2C9A8B34-62B8-4085-9FB7-E2FCBB54BD7F}"/>
              </a:ext>
            </a:extLst>
          </p:cNvPr>
          <p:cNvSpPr/>
          <p:nvPr/>
        </p:nvSpPr>
        <p:spPr>
          <a:xfrm>
            <a:off x="6343196" y="901417"/>
            <a:ext cx="175484" cy="283369"/>
          </a:xfrm>
          <a:custGeom>
            <a:avLst/>
            <a:gdLst>
              <a:gd name="connsiteX0" fmla="*/ 158 w 156144"/>
              <a:gd name="connsiteY0" fmla="*/ 417 h 252139"/>
              <a:gd name="connsiteX1" fmla="*/ 57308 w 156144"/>
              <a:gd name="connsiteY1" fmla="*/ 87730 h 252139"/>
              <a:gd name="connsiteX2" fmla="*/ 63658 w 156144"/>
              <a:gd name="connsiteY2" fmla="*/ 60742 h 252139"/>
              <a:gd name="connsiteX3" fmla="*/ 96996 w 156144"/>
              <a:gd name="connsiteY3" fmla="*/ 135355 h 252139"/>
              <a:gd name="connsiteX4" fmla="*/ 155733 w 156144"/>
              <a:gd name="connsiteY4" fmla="*/ 251242 h 252139"/>
              <a:gd name="connsiteX5" fmla="*/ 122396 w 156144"/>
              <a:gd name="connsiteY5" fmla="*/ 186155 h 252139"/>
              <a:gd name="connsiteX6" fmla="*/ 108108 w 156144"/>
              <a:gd name="connsiteY6" fmla="*/ 132180 h 252139"/>
              <a:gd name="connsiteX7" fmla="*/ 112871 w 156144"/>
              <a:gd name="connsiteY7" fmla="*/ 159167 h 252139"/>
              <a:gd name="connsiteX8" fmla="*/ 58896 w 156144"/>
              <a:gd name="connsiteY8" fmla="*/ 76617 h 252139"/>
              <a:gd name="connsiteX9" fmla="*/ 39846 w 156144"/>
              <a:gd name="connsiteY9" fmla="*/ 54392 h 252139"/>
              <a:gd name="connsiteX10" fmla="*/ 158 w 156144"/>
              <a:gd name="connsiteY10" fmla="*/ 417 h 252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6144" h="252139">
                <a:moveTo>
                  <a:pt x="158" y="417"/>
                </a:moveTo>
                <a:cubicBezTo>
                  <a:pt x="3068" y="5973"/>
                  <a:pt x="46725" y="77676"/>
                  <a:pt x="57308" y="87730"/>
                </a:cubicBezTo>
                <a:cubicBezTo>
                  <a:pt x="67891" y="97784"/>
                  <a:pt x="57043" y="52805"/>
                  <a:pt x="63658" y="60742"/>
                </a:cubicBezTo>
                <a:cubicBezTo>
                  <a:pt x="70273" y="68679"/>
                  <a:pt x="81650" y="103605"/>
                  <a:pt x="96996" y="135355"/>
                </a:cubicBezTo>
                <a:cubicBezTo>
                  <a:pt x="112342" y="167105"/>
                  <a:pt x="151500" y="242775"/>
                  <a:pt x="155733" y="251242"/>
                </a:cubicBezTo>
                <a:cubicBezTo>
                  <a:pt x="159966" y="259709"/>
                  <a:pt x="130333" y="205999"/>
                  <a:pt x="122396" y="186155"/>
                </a:cubicBezTo>
                <a:cubicBezTo>
                  <a:pt x="114459" y="166311"/>
                  <a:pt x="109696" y="136678"/>
                  <a:pt x="108108" y="132180"/>
                </a:cubicBezTo>
                <a:cubicBezTo>
                  <a:pt x="106521" y="127682"/>
                  <a:pt x="121073" y="168428"/>
                  <a:pt x="112871" y="159167"/>
                </a:cubicBezTo>
                <a:cubicBezTo>
                  <a:pt x="104669" y="149907"/>
                  <a:pt x="71067" y="94079"/>
                  <a:pt x="58896" y="76617"/>
                </a:cubicBezTo>
                <a:cubicBezTo>
                  <a:pt x="46725" y="59155"/>
                  <a:pt x="44344" y="62330"/>
                  <a:pt x="39846" y="54392"/>
                </a:cubicBezTo>
                <a:cubicBezTo>
                  <a:pt x="35348" y="46455"/>
                  <a:pt x="-2752" y="-5139"/>
                  <a:pt x="158" y="41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9D0D8AB0-66EA-4069-A604-5D6FABE4BFF0}"/>
              </a:ext>
            </a:extLst>
          </p:cNvPr>
          <p:cNvSpPr/>
          <p:nvPr/>
        </p:nvSpPr>
        <p:spPr>
          <a:xfrm>
            <a:off x="6500377" y="1179455"/>
            <a:ext cx="74938" cy="361219"/>
          </a:xfrm>
          <a:custGeom>
            <a:avLst/>
            <a:gdLst>
              <a:gd name="connsiteX0" fmla="*/ 0 w 66679"/>
              <a:gd name="connsiteY0" fmla="*/ 672 h 321409"/>
              <a:gd name="connsiteX1" fmla="*/ 41275 w 66679"/>
              <a:gd name="connsiteY1" fmla="*/ 148310 h 321409"/>
              <a:gd name="connsiteX2" fmla="*/ 38100 w 66679"/>
              <a:gd name="connsiteY2" fmla="*/ 107035 h 321409"/>
              <a:gd name="connsiteX3" fmla="*/ 53975 w 66679"/>
              <a:gd name="connsiteY3" fmla="*/ 180060 h 321409"/>
              <a:gd name="connsiteX4" fmla="*/ 49213 w 66679"/>
              <a:gd name="connsiteY4" fmla="*/ 321347 h 321409"/>
              <a:gd name="connsiteX5" fmla="*/ 66675 w 66679"/>
              <a:gd name="connsiteY5" fmla="*/ 197522 h 321409"/>
              <a:gd name="connsiteX6" fmla="*/ 50800 w 66679"/>
              <a:gd name="connsiteY6" fmla="*/ 154660 h 321409"/>
              <a:gd name="connsiteX7" fmla="*/ 41275 w 66679"/>
              <a:gd name="connsiteY7" fmla="*/ 94335 h 321409"/>
              <a:gd name="connsiteX8" fmla="*/ 0 w 66679"/>
              <a:gd name="connsiteY8" fmla="*/ 672 h 32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679" h="321409">
                <a:moveTo>
                  <a:pt x="0" y="672"/>
                </a:moveTo>
                <a:cubicBezTo>
                  <a:pt x="0" y="9668"/>
                  <a:pt x="34925" y="130583"/>
                  <a:pt x="41275" y="148310"/>
                </a:cubicBezTo>
                <a:cubicBezTo>
                  <a:pt x="47625" y="166037"/>
                  <a:pt x="35983" y="101743"/>
                  <a:pt x="38100" y="107035"/>
                </a:cubicBezTo>
                <a:cubicBezTo>
                  <a:pt x="40217" y="112327"/>
                  <a:pt x="52123" y="144341"/>
                  <a:pt x="53975" y="180060"/>
                </a:cubicBezTo>
                <a:cubicBezTo>
                  <a:pt x="55827" y="215779"/>
                  <a:pt x="47096" y="318437"/>
                  <a:pt x="49213" y="321347"/>
                </a:cubicBezTo>
                <a:cubicBezTo>
                  <a:pt x="51330" y="324257"/>
                  <a:pt x="66411" y="225303"/>
                  <a:pt x="66675" y="197522"/>
                </a:cubicBezTo>
                <a:cubicBezTo>
                  <a:pt x="66939" y="169741"/>
                  <a:pt x="55033" y="171858"/>
                  <a:pt x="50800" y="154660"/>
                </a:cubicBezTo>
                <a:cubicBezTo>
                  <a:pt x="46567" y="137462"/>
                  <a:pt x="46831" y="113120"/>
                  <a:pt x="41275" y="94335"/>
                </a:cubicBezTo>
                <a:cubicBezTo>
                  <a:pt x="35719" y="75550"/>
                  <a:pt x="0" y="-8324"/>
                  <a:pt x="0" y="6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9777500A-5F34-4AC6-97F3-46517C5AEA2F}"/>
              </a:ext>
            </a:extLst>
          </p:cNvPr>
          <p:cNvSpPr/>
          <p:nvPr/>
        </p:nvSpPr>
        <p:spPr>
          <a:xfrm>
            <a:off x="6420450" y="1426363"/>
            <a:ext cx="64466" cy="69839"/>
          </a:xfrm>
          <a:custGeom>
            <a:avLst/>
            <a:gdLst>
              <a:gd name="connsiteX0" fmla="*/ 56832 w 57361"/>
              <a:gd name="connsiteY0" fmla="*/ 51 h 62142"/>
              <a:gd name="connsiteX1" fmla="*/ 1269 w 57361"/>
              <a:gd name="connsiteY1" fmla="*/ 44501 h 62142"/>
              <a:gd name="connsiteX2" fmla="*/ 18732 w 57361"/>
              <a:gd name="connsiteY2" fmla="*/ 61964 h 62142"/>
              <a:gd name="connsiteX3" fmla="*/ 28257 w 57361"/>
              <a:gd name="connsiteY3" fmla="*/ 54026 h 62142"/>
              <a:gd name="connsiteX4" fmla="*/ 56832 w 57361"/>
              <a:gd name="connsiteY4" fmla="*/ 51 h 6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61" h="62142">
                <a:moveTo>
                  <a:pt x="56832" y="51"/>
                </a:moveTo>
                <a:cubicBezTo>
                  <a:pt x="52334" y="-1537"/>
                  <a:pt x="7619" y="34182"/>
                  <a:pt x="1269" y="44501"/>
                </a:cubicBezTo>
                <a:cubicBezTo>
                  <a:pt x="-5081" y="54820"/>
                  <a:pt x="14234" y="60377"/>
                  <a:pt x="18732" y="61964"/>
                </a:cubicBezTo>
                <a:cubicBezTo>
                  <a:pt x="23230" y="63552"/>
                  <a:pt x="28257" y="54026"/>
                  <a:pt x="28257" y="54026"/>
                </a:cubicBezTo>
                <a:cubicBezTo>
                  <a:pt x="35930" y="47941"/>
                  <a:pt x="61330" y="1639"/>
                  <a:pt x="56832" y="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0C97B905-C2BD-4A27-876A-7525889D23F5}"/>
              </a:ext>
            </a:extLst>
          </p:cNvPr>
          <p:cNvSpPr/>
          <p:nvPr/>
        </p:nvSpPr>
        <p:spPr>
          <a:xfrm>
            <a:off x="5631460" y="1417436"/>
            <a:ext cx="65235" cy="53750"/>
          </a:xfrm>
          <a:custGeom>
            <a:avLst/>
            <a:gdLst>
              <a:gd name="connsiteX0" fmla="*/ 42 w 58045"/>
              <a:gd name="connsiteY0" fmla="*/ 57 h 47826"/>
              <a:gd name="connsiteX1" fmla="*/ 55604 w 58045"/>
              <a:gd name="connsiteY1" fmla="*/ 38157 h 47826"/>
              <a:gd name="connsiteX2" fmla="*/ 46079 w 58045"/>
              <a:gd name="connsiteY2" fmla="*/ 47682 h 47826"/>
              <a:gd name="connsiteX3" fmla="*/ 42 w 58045"/>
              <a:gd name="connsiteY3" fmla="*/ 57 h 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45" h="47826">
                <a:moveTo>
                  <a:pt x="42" y="57"/>
                </a:moveTo>
                <a:cubicBezTo>
                  <a:pt x="1629" y="-1530"/>
                  <a:pt x="47931" y="30220"/>
                  <a:pt x="55604" y="38157"/>
                </a:cubicBezTo>
                <a:cubicBezTo>
                  <a:pt x="63277" y="46094"/>
                  <a:pt x="50841" y="48476"/>
                  <a:pt x="46079" y="47682"/>
                </a:cubicBezTo>
                <a:cubicBezTo>
                  <a:pt x="41317" y="46888"/>
                  <a:pt x="-1545" y="1644"/>
                  <a:pt x="42" y="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11634C8-4A0D-4152-94E5-FE2A4320C5AD}"/>
              </a:ext>
            </a:extLst>
          </p:cNvPr>
          <p:cNvSpPr/>
          <p:nvPr/>
        </p:nvSpPr>
        <p:spPr>
          <a:xfrm>
            <a:off x="5640424" y="1285368"/>
            <a:ext cx="39866" cy="149934"/>
          </a:xfrm>
          <a:custGeom>
            <a:avLst/>
            <a:gdLst>
              <a:gd name="connsiteX0" fmla="*/ 34928 w 35472"/>
              <a:gd name="connsiteY0" fmla="*/ 95 h 133410"/>
              <a:gd name="connsiteX1" fmla="*/ 22228 w 35472"/>
              <a:gd name="connsiteY1" fmla="*/ 82645 h 133410"/>
              <a:gd name="connsiteX2" fmla="*/ 34928 w 35472"/>
              <a:gd name="connsiteY2" fmla="*/ 127095 h 133410"/>
              <a:gd name="connsiteX3" fmla="*/ 20641 w 35472"/>
              <a:gd name="connsiteY3" fmla="*/ 130270 h 133410"/>
              <a:gd name="connsiteX4" fmla="*/ 3 w 35472"/>
              <a:gd name="connsiteY4" fmla="*/ 100107 h 133410"/>
              <a:gd name="connsiteX5" fmla="*/ 34928 w 35472"/>
              <a:gd name="connsiteY5" fmla="*/ 95 h 13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2" h="133410">
                <a:moveTo>
                  <a:pt x="34928" y="95"/>
                </a:moveTo>
                <a:cubicBezTo>
                  <a:pt x="38632" y="-2815"/>
                  <a:pt x="22228" y="61478"/>
                  <a:pt x="22228" y="82645"/>
                </a:cubicBezTo>
                <a:cubicBezTo>
                  <a:pt x="22228" y="103812"/>
                  <a:pt x="35192" y="119158"/>
                  <a:pt x="34928" y="127095"/>
                </a:cubicBezTo>
                <a:cubicBezTo>
                  <a:pt x="34664" y="135032"/>
                  <a:pt x="26462" y="134768"/>
                  <a:pt x="20641" y="130270"/>
                </a:cubicBezTo>
                <a:cubicBezTo>
                  <a:pt x="14820" y="125772"/>
                  <a:pt x="-262" y="120215"/>
                  <a:pt x="3" y="100107"/>
                </a:cubicBezTo>
                <a:cubicBezTo>
                  <a:pt x="267" y="79999"/>
                  <a:pt x="31224" y="3005"/>
                  <a:pt x="34928" y="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B975E93C-954D-4C1A-BAD3-0BC7D79F4BD2}"/>
              </a:ext>
            </a:extLst>
          </p:cNvPr>
          <p:cNvSpPr/>
          <p:nvPr/>
        </p:nvSpPr>
        <p:spPr>
          <a:xfrm>
            <a:off x="6422988" y="1285348"/>
            <a:ext cx="35589" cy="167539"/>
          </a:xfrm>
          <a:custGeom>
            <a:avLst/>
            <a:gdLst>
              <a:gd name="connsiteX0" fmla="*/ 2185 w 31667"/>
              <a:gd name="connsiteY0" fmla="*/ 113 h 149074"/>
              <a:gd name="connsiteX1" fmla="*/ 30760 w 31667"/>
              <a:gd name="connsiteY1" fmla="*/ 123938 h 149074"/>
              <a:gd name="connsiteX2" fmla="*/ 22823 w 31667"/>
              <a:gd name="connsiteY2" fmla="*/ 147750 h 149074"/>
              <a:gd name="connsiteX3" fmla="*/ 5360 w 31667"/>
              <a:gd name="connsiteY3" fmla="*/ 101713 h 149074"/>
              <a:gd name="connsiteX4" fmla="*/ 2185 w 31667"/>
              <a:gd name="connsiteY4" fmla="*/ 113 h 1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67" h="149074">
                <a:moveTo>
                  <a:pt x="2185" y="113"/>
                </a:moveTo>
                <a:cubicBezTo>
                  <a:pt x="6418" y="3817"/>
                  <a:pt x="27320" y="99332"/>
                  <a:pt x="30760" y="123938"/>
                </a:cubicBezTo>
                <a:cubicBezTo>
                  <a:pt x="34200" y="148544"/>
                  <a:pt x="27056" y="151454"/>
                  <a:pt x="22823" y="147750"/>
                </a:cubicBezTo>
                <a:cubicBezTo>
                  <a:pt x="18590" y="144046"/>
                  <a:pt x="10387" y="118911"/>
                  <a:pt x="5360" y="101713"/>
                </a:cubicBezTo>
                <a:cubicBezTo>
                  <a:pt x="333" y="84515"/>
                  <a:pt x="-2048" y="-3591"/>
                  <a:pt x="2185" y="1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DB4DC743-06CE-4AD3-988F-E71289F00432}"/>
              </a:ext>
            </a:extLst>
          </p:cNvPr>
          <p:cNvSpPr/>
          <p:nvPr/>
        </p:nvSpPr>
        <p:spPr>
          <a:xfrm>
            <a:off x="5637760" y="1472782"/>
            <a:ext cx="227581" cy="554245"/>
          </a:xfrm>
          <a:custGeom>
            <a:avLst/>
            <a:gdLst>
              <a:gd name="connsiteX0" fmla="*/ 26186 w 202499"/>
              <a:gd name="connsiteY0" fmla="*/ 23 h 493161"/>
              <a:gd name="connsiteX1" fmla="*/ 18248 w 202499"/>
              <a:gd name="connsiteY1" fmla="*/ 111148 h 493161"/>
              <a:gd name="connsiteX2" fmla="*/ 43648 w 202499"/>
              <a:gd name="connsiteY2" fmla="*/ 204811 h 493161"/>
              <a:gd name="connsiteX3" fmla="*/ 78573 w 202499"/>
              <a:gd name="connsiteY3" fmla="*/ 309586 h 493161"/>
              <a:gd name="connsiteX4" fmla="*/ 119848 w 202499"/>
              <a:gd name="connsiteY4" fmla="*/ 398486 h 493161"/>
              <a:gd name="connsiteX5" fmla="*/ 202398 w 202499"/>
              <a:gd name="connsiteY5" fmla="*/ 492148 h 493161"/>
              <a:gd name="connsiteX6" fmla="*/ 135723 w 202499"/>
              <a:gd name="connsiteY6" fmla="*/ 442936 h 493161"/>
              <a:gd name="connsiteX7" fmla="*/ 84923 w 202499"/>
              <a:gd name="connsiteY7" fmla="*/ 361973 h 493161"/>
              <a:gd name="connsiteX8" fmla="*/ 24598 w 202499"/>
              <a:gd name="connsiteY8" fmla="*/ 230211 h 493161"/>
              <a:gd name="connsiteX9" fmla="*/ 786 w 202499"/>
              <a:gd name="connsiteY9" fmla="*/ 120673 h 493161"/>
              <a:gd name="connsiteX10" fmla="*/ 26186 w 202499"/>
              <a:gd name="connsiteY10" fmla="*/ 23 h 49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2499" h="493161">
                <a:moveTo>
                  <a:pt x="26186" y="23"/>
                </a:moveTo>
                <a:cubicBezTo>
                  <a:pt x="29096" y="-1564"/>
                  <a:pt x="15338" y="77017"/>
                  <a:pt x="18248" y="111148"/>
                </a:cubicBezTo>
                <a:cubicBezTo>
                  <a:pt x="21158" y="145279"/>
                  <a:pt x="33594" y="171738"/>
                  <a:pt x="43648" y="204811"/>
                </a:cubicBezTo>
                <a:cubicBezTo>
                  <a:pt x="53702" y="237884"/>
                  <a:pt x="65873" y="277307"/>
                  <a:pt x="78573" y="309586"/>
                </a:cubicBezTo>
                <a:cubicBezTo>
                  <a:pt x="91273" y="341865"/>
                  <a:pt x="99211" y="368059"/>
                  <a:pt x="119848" y="398486"/>
                </a:cubicBezTo>
                <a:cubicBezTo>
                  <a:pt x="140485" y="428913"/>
                  <a:pt x="199752" y="484740"/>
                  <a:pt x="202398" y="492148"/>
                </a:cubicBezTo>
                <a:cubicBezTo>
                  <a:pt x="205044" y="499556"/>
                  <a:pt x="155302" y="464632"/>
                  <a:pt x="135723" y="442936"/>
                </a:cubicBezTo>
                <a:cubicBezTo>
                  <a:pt x="116144" y="421240"/>
                  <a:pt x="103444" y="397427"/>
                  <a:pt x="84923" y="361973"/>
                </a:cubicBezTo>
                <a:cubicBezTo>
                  <a:pt x="66402" y="326519"/>
                  <a:pt x="38621" y="270428"/>
                  <a:pt x="24598" y="230211"/>
                </a:cubicBezTo>
                <a:cubicBezTo>
                  <a:pt x="10575" y="189994"/>
                  <a:pt x="6607" y="157715"/>
                  <a:pt x="786" y="120673"/>
                </a:cubicBezTo>
                <a:cubicBezTo>
                  <a:pt x="-5035" y="83631"/>
                  <a:pt x="23276" y="1610"/>
                  <a:pt x="26186" y="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88EE9690-21DD-4BD2-B96B-552BFBE11287}"/>
              </a:ext>
            </a:extLst>
          </p:cNvPr>
          <p:cNvSpPr/>
          <p:nvPr/>
        </p:nvSpPr>
        <p:spPr>
          <a:xfrm>
            <a:off x="6248044" y="1477690"/>
            <a:ext cx="232711" cy="548751"/>
          </a:xfrm>
          <a:custGeom>
            <a:avLst/>
            <a:gdLst>
              <a:gd name="connsiteX0" fmla="*/ 207062 w 207064"/>
              <a:gd name="connsiteY0" fmla="*/ 2006 h 488273"/>
              <a:gd name="connsiteX1" fmla="*/ 178487 w 207064"/>
              <a:gd name="connsiteY1" fmla="*/ 276644 h 488273"/>
              <a:gd name="connsiteX2" fmla="*/ 132449 w 207064"/>
              <a:gd name="connsiteY2" fmla="*/ 357606 h 488273"/>
              <a:gd name="connsiteX3" fmla="*/ 687 w 207064"/>
              <a:gd name="connsiteY3" fmla="*/ 487781 h 488273"/>
              <a:gd name="connsiteX4" fmla="*/ 83237 w 207064"/>
              <a:gd name="connsiteY4" fmla="*/ 397294 h 488273"/>
              <a:gd name="connsiteX5" fmla="*/ 140387 w 207064"/>
              <a:gd name="connsiteY5" fmla="*/ 275056 h 488273"/>
              <a:gd name="connsiteX6" fmla="*/ 173724 w 207064"/>
              <a:gd name="connsiteY6" fmla="*/ 198856 h 488273"/>
              <a:gd name="connsiteX7" fmla="*/ 180074 w 207064"/>
              <a:gd name="connsiteY7" fmla="*/ 152819 h 488273"/>
              <a:gd name="connsiteX8" fmla="*/ 207062 w 207064"/>
              <a:gd name="connsiteY8" fmla="*/ 2006 h 48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064" h="488273">
                <a:moveTo>
                  <a:pt x="207062" y="2006"/>
                </a:moveTo>
                <a:cubicBezTo>
                  <a:pt x="206798" y="22643"/>
                  <a:pt x="190922" y="217377"/>
                  <a:pt x="178487" y="276644"/>
                </a:cubicBezTo>
                <a:cubicBezTo>
                  <a:pt x="166051" y="335911"/>
                  <a:pt x="162082" y="322417"/>
                  <a:pt x="132449" y="357606"/>
                </a:cubicBezTo>
                <a:cubicBezTo>
                  <a:pt x="102816" y="392795"/>
                  <a:pt x="8889" y="481166"/>
                  <a:pt x="687" y="487781"/>
                </a:cubicBezTo>
                <a:cubicBezTo>
                  <a:pt x="-7515" y="494396"/>
                  <a:pt x="59954" y="432748"/>
                  <a:pt x="83237" y="397294"/>
                </a:cubicBezTo>
                <a:cubicBezTo>
                  <a:pt x="106520" y="361840"/>
                  <a:pt x="125306" y="308129"/>
                  <a:pt x="140387" y="275056"/>
                </a:cubicBezTo>
                <a:cubicBezTo>
                  <a:pt x="155468" y="241983"/>
                  <a:pt x="167109" y="219229"/>
                  <a:pt x="173724" y="198856"/>
                </a:cubicBezTo>
                <a:cubicBezTo>
                  <a:pt x="180338" y="178483"/>
                  <a:pt x="177693" y="179542"/>
                  <a:pt x="180074" y="152819"/>
                </a:cubicBezTo>
                <a:cubicBezTo>
                  <a:pt x="182455" y="126096"/>
                  <a:pt x="207326" y="-18631"/>
                  <a:pt x="207062" y="200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F175750F-352B-425A-A418-307FA614F586}"/>
              </a:ext>
            </a:extLst>
          </p:cNvPr>
          <p:cNvSpPr/>
          <p:nvPr/>
        </p:nvSpPr>
        <p:spPr>
          <a:xfrm>
            <a:off x="6479555" y="1375039"/>
            <a:ext cx="158243" cy="720431"/>
          </a:xfrm>
          <a:custGeom>
            <a:avLst/>
            <a:gdLst>
              <a:gd name="connsiteX0" fmla="*/ 4241 w 140803"/>
              <a:gd name="connsiteY0" fmla="*/ 6032 h 641032"/>
              <a:gd name="connsiteX1" fmla="*/ 113778 w 140803"/>
              <a:gd name="connsiteY1" fmla="*/ 339407 h 641032"/>
              <a:gd name="connsiteX2" fmla="*/ 77266 w 140803"/>
              <a:gd name="connsiteY2" fmla="*/ 261619 h 641032"/>
              <a:gd name="connsiteX3" fmla="*/ 140766 w 140803"/>
              <a:gd name="connsiteY3" fmla="*/ 488632 h 641032"/>
              <a:gd name="connsiteX4" fmla="*/ 86791 w 140803"/>
              <a:gd name="connsiteY4" fmla="*/ 209232 h 641032"/>
              <a:gd name="connsiteX5" fmla="*/ 107428 w 140803"/>
              <a:gd name="connsiteY5" fmla="*/ 458469 h 641032"/>
              <a:gd name="connsiteX6" fmla="*/ 123303 w 140803"/>
              <a:gd name="connsiteY6" fmla="*/ 575944 h 641032"/>
              <a:gd name="connsiteX7" fmla="*/ 123303 w 140803"/>
              <a:gd name="connsiteY7" fmla="*/ 641032 h 641032"/>
              <a:gd name="connsiteX8" fmla="*/ 123303 w 140803"/>
              <a:gd name="connsiteY8" fmla="*/ 445769 h 641032"/>
              <a:gd name="connsiteX9" fmla="*/ 136003 w 140803"/>
              <a:gd name="connsiteY9" fmla="*/ 453707 h 641032"/>
              <a:gd name="connsiteX10" fmla="*/ 97903 w 140803"/>
              <a:gd name="connsiteY10" fmla="*/ 317182 h 641032"/>
              <a:gd name="connsiteX11" fmla="*/ 109016 w 140803"/>
              <a:gd name="connsiteY11" fmla="*/ 342582 h 641032"/>
              <a:gd name="connsiteX12" fmla="*/ 40753 w 140803"/>
              <a:gd name="connsiteY12" fmla="*/ 112394 h 641032"/>
              <a:gd name="connsiteX13" fmla="*/ 23291 w 140803"/>
              <a:gd name="connsiteY13" fmla="*/ 121919 h 641032"/>
              <a:gd name="connsiteX14" fmla="*/ 4241 w 140803"/>
              <a:gd name="connsiteY14" fmla="*/ 6032 h 641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0803" h="641032">
                <a:moveTo>
                  <a:pt x="4241" y="6032"/>
                </a:moveTo>
                <a:cubicBezTo>
                  <a:pt x="19322" y="42280"/>
                  <a:pt x="101607" y="296809"/>
                  <a:pt x="113778" y="339407"/>
                </a:cubicBezTo>
                <a:cubicBezTo>
                  <a:pt x="125949" y="382005"/>
                  <a:pt x="72768" y="236748"/>
                  <a:pt x="77266" y="261619"/>
                </a:cubicBezTo>
                <a:cubicBezTo>
                  <a:pt x="81764" y="286490"/>
                  <a:pt x="139178" y="497363"/>
                  <a:pt x="140766" y="488632"/>
                </a:cubicBezTo>
                <a:cubicBezTo>
                  <a:pt x="142354" y="479901"/>
                  <a:pt x="92347" y="214259"/>
                  <a:pt x="86791" y="209232"/>
                </a:cubicBezTo>
                <a:cubicBezTo>
                  <a:pt x="81235" y="204205"/>
                  <a:pt x="101343" y="397350"/>
                  <a:pt x="107428" y="458469"/>
                </a:cubicBezTo>
                <a:cubicBezTo>
                  <a:pt x="113513" y="519588"/>
                  <a:pt x="120657" y="545517"/>
                  <a:pt x="123303" y="575944"/>
                </a:cubicBezTo>
                <a:cubicBezTo>
                  <a:pt x="125949" y="606371"/>
                  <a:pt x="123303" y="641032"/>
                  <a:pt x="123303" y="641032"/>
                </a:cubicBezTo>
                <a:cubicBezTo>
                  <a:pt x="123303" y="619336"/>
                  <a:pt x="121186" y="476990"/>
                  <a:pt x="123303" y="445769"/>
                </a:cubicBezTo>
                <a:cubicBezTo>
                  <a:pt x="125420" y="414548"/>
                  <a:pt x="140236" y="475138"/>
                  <a:pt x="136003" y="453707"/>
                </a:cubicBezTo>
                <a:cubicBezTo>
                  <a:pt x="131770" y="432276"/>
                  <a:pt x="102401" y="335703"/>
                  <a:pt x="97903" y="317182"/>
                </a:cubicBezTo>
                <a:cubicBezTo>
                  <a:pt x="93405" y="298661"/>
                  <a:pt x="118541" y="376713"/>
                  <a:pt x="109016" y="342582"/>
                </a:cubicBezTo>
                <a:cubicBezTo>
                  <a:pt x="99491" y="308451"/>
                  <a:pt x="55040" y="149171"/>
                  <a:pt x="40753" y="112394"/>
                </a:cubicBezTo>
                <a:cubicBezTo>
                  <a:pt x="26466" y="75617"/>
                  <a:pt x="27789" y="135677"/>
                  <a:pt x="23291" y="121919"/>
                </a:cubicBezTo>
                <a:cubicBezTo>
                  <a:pt x="18793" y="108161"/>
                  <a:pt x="-10840" y="-30216"/>
                  <a:pt x="4241" y="60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C510FC5-F6CE-4CEC-B120-99E90603EA6A}"/>
              </a:ext>
            </a:extLst>
          </p:cNvPr>
          <p:cNvSpPr/>
          <p:nvPr/>
        </p:nvSpPr>
        <p:spPr>
          <a:xfrm>
            <a:off x="6312315" y="1739155"/>
            <a:ext cx="157855" cy="374491"/>
          </a:xfrm>
          <a:custGeom>
            <a:avLst/>
            <a:gdLst>
              <a:gd name="connsiteX0" fmla="*/ 140349 w 140458"/>
              <a:gd name="connsiteY0" fmla="*/ 1132 h 333218"/>
              <a:gd name="connsiteX1" fmla="*/ 73674 w 140458"/>
              <a:gd name="connsiteY1" fmla="*/ 221795 h 333218"/>
              <a:gd name="connsiteX2" fmla="*/ 57799 w 140458"/>
              <a:gd name="connsiteY2" fmla="*/ 278945 h 333218"/>
              <a:gd name="connsiteX3" fmla="*/ 29224 w 140458"/>
              <a:gd name="connsiteY3" fmla="*/ 329745 h 333218"/>
              <a:gd name="connsiteX4" fmla="*/ 29224 w 140458"/>
              <a:gd name="connsiteY4" fmla="*/ 275770 h 333218"/>
              <a:gd name="connsiteX5" fmla="*/ 26049 w 140458"/>
              <a:gd name="connsiteY5" fmla="*/ 188457 h 333218"/>
              <a:gd name="connsiteX6" fmla="*/ 649 w 140458"/>
              <a:gd name="connsiteY6" fmla="*/ 332920 h 333218"/>
              <a:gd name="connsiteX7" fmla="*/ 56211 w 140458"/>
              <a:gd name="connsiteY7" fmla="*/ 142420 h 333218"/>
              <a:gd name="connsiteX8" fmla="*/ 140349 w 140458"/>
              <a:gd name="connsiteY8" fmla="*/ 1132 h 333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458" h="333218">
                <a:moveTo>
                  <a:pt x="140349" y="1132"/>
                </a:moveTo>
                <a:cubicBezTo>
                  <a:pt x="143259" y="14361"/>
                  <a:pt x="87432" y="175493"/>
                  <a:pt x="73674" y="221795"/>
                </a:cubicBezTo>
                <a:cubicBezTo>
                  <a:pt x="59916" y="268097"/>
                  <a:pt x="65207" y="260953"/>
                  <a:pt x="57799" y="278945"/>
                </a:cubicBezTo>
                <a:cubicBezTo>
                  <a:pt x="50391" y="296937"/>
                  <a:pt x="33986" y="330274"/>
                  <a:pt x="29224" y="329745"/>
                </a:cubicBezTo>
                <a:cubicBezTo>
                  <a:pt x="24461" y="329216"/>
                  <a:pt x="29753" y="299318"/>
                  <a:pt x="29224" y="275770"/>
                </a:cubicBezTo>
                <a:cubicBezTo>
                  <a:pt x="28695" y="252222"/>
                  <a:pt x="30812" y="178932"/>
                  <a:pt x="26049" y="188457"/>
                </a:cubicBezTo>
                <a:cubicBezTo>
                  <a:pt x="21286" y="197982"/>
                  <a:pt x="-4378" y="340593"/>
                  <a:pt x="649" y="332920"/>
                </a:cubicBezTo>
                <a:cubicBezTo>
                  <a:pt x="5676" y="325247"/>
                  <a:pt x="33986" y="190839"/>
                  <a:pt x="56211" y="142420"/>
                </a:cubicBezTo>
                <a:cubicBezTo>
                  <a:pt x="78436" y="94001"/>
                  <a:pt x="137439" y="-12097"/>
                  <a:pt x="140349" y="11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FDA499F-0278-40FD-9D2E-DDB89BD6FE0A}"/>
              </a:ext>
            </a:extLst>
          </p:cNvPr>
          <p:cNvSpPr/>
          <p:nvPr/>
        </p:nvSpPr>
        <p:spPr>
          <a:xfrm>
            <a:off x="6519881" y="1544340"/>
            <a:ext cx="78824" cy="788036"/>
          </a:xfrm>
          <a:custGeom>
            <a:avLst/>
            <a:gdLst>
              <a:gd name="connsiteX0" fmla="*/ 4871 w 70137"/>
              <a:gd name="connsiteY0" fmla="*/ 7789 h 701186"/>
              <a:gd name="connsiteX1" fmla="*/ 46146 w 70137"/>
              <a:gd name="connsiteY1" fmla="*/ 466576 h 701186"/>
              <a:gd name="connsiteX2" fmla="*/ 19159 w 70137"/>
              <a:gd name="connsiteY2" fmla="*/ 125264 h 701186"/>
              <a:gd name="connsiteX3" fmla="*/ 69959 w 70137"/>
              <a:gd name="connsiteY3" fmla="*/ 696764 h 701186"/>
              <a:gd name="connsiteX4" fmla="*/ 36621 w 70137"/>
              <a:gd name="connsiteY4" fmla="*/ 398314 h 701186"/>
              <a:gd name="connsiteX5" fmla="*/ 54084 w 70137"/>
              <a:gd name="connsiteY5" fmla="*/ 553889 h 701186"/>
              <a:gd name="connsiteX6" fmla="*/ 1696 w 70137"/>
              <a:gd name="connsiteY6" fmla="*/ 199876 h 701186"/>
              <a:gd name="connsiteX7" fmla="*/ 12809 w 70137"/>
              <a:gd name="connsiteY7" fmla="*/ 177651 h 701186"/>
              <a:gd name="connsiteX8" fmla="*/ 4871 w 70137"/>
              <a:gd name="connsiteY8" fmla="*/ 7789 h 701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137" h="701186">
                <a:moveTo>
                  <a:pt x="4871" y="7789"/>
                </a:moveTo>
                <a:cubicBezTo>
                  <a:pt x="10427" y="55943"/>
                  <a:pt x="43765" y="446997"/>
                  <a:pt x="46146" y="466576"/>
                </a:cubicBezTo>
                <a:cubicBezTo>
                  <a:pt x="48527" y="486155"/>
                  <a:pt x="15190" y="86899"/>
                  <a:pt x="19159" y="125264"/>
                </a:cubicBezTo>
                <a:cubicBezTo>
                  <a:pt x="23128" y="163629"/>
                  <a:pt x="67049" y="651256"/>
                  <a:pt x="69959" y="696764"/>
                </a:cubicBezTo>
                <a:cubicBezTo>
                  <a:pt x="72869" y="742272"/>
                  <a:pt x="39267" y="422126"/>
                  <a:pt x="36621" y="398314"/>
                </a:cubicBezTo>
                <a:cubicBezTo>
                  <a:pt x="33975" y="374502"/>
                  <a:pt x="59905" y="586962"/>
                  <a:pt x="54084" y="553889"/>
                </a:cubicBezTo>
                <a:cubicBezTo>
                  <a:pt x="48263" y="520816"/>
                  <a:pt x="8575" y="262582"/>
                  <a:pt x="1696" y="199876"/>
                </a:cubicBezTo>
                <a:cubicBezTo>
                  <a:pt x="-5183" y="137170"/>
                  <a:pt x="10957" y="205961"/>
                  <a:pt x="12809" y="177651"/>
                </a:cubicBezTo>
                <a:cubicBezTo>
                  <a:pt x="14661" y="149341"/>
                  <a:pt x="-685" y="-40365"/>
                  <a:pt x="4871" y="778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A7F8BD35-9C4F-44BA-8F36-18B916EF95D1}"/>
              </a:ext>
            </a:extLst>
          </p:cNvPr>
          <p:cNvSpPr/>
          <p:nvPr/>
        </p:nvSpPr>
        <p:spPr>
          <a:xfrm>
            <a:off x="5434648" y="1435113"/>
            <a:ext cx="155993" cy="879936"/>
          </a:xfrm>
          <a:custGeom>
            <a:avLst/>
            <a:gdLst>
              <a:gd name="connsiteX0" fmla="*/ 138650 w 138801"/>
              <a:gd name="connsiteY0" fmla="*/ 1790 h 782958"/>
              <a:gd name="connsiteX1" fmla="*/ 105313 w 138801"/>
              <a:gd name="connsiteY1" fmla="*/ 176415 h 782958"/>
              <a:gd name="connsiteX2" fmla="*/ 108488 w 138801"/>
              <a:gd name="connsiteY2" fmla="*/ 114503 h 782958"/>
              <a:gd name="connsiteX3" fmla="*/ 105313 w 138801"/>
              <a:gd name="connsiteY3" fmla="*/ 235153 h 782958"/>
              <a:gd name="connsiteX4" fmla="*/ 114838 w 138801"/>
              <a:gd name="connsiteY4" fmla="*/ 163715 h 782958"/>
              <a:gd name="connsiteX5" fmla="*/ 59275 w 138801"/>
              <a:gd name="connsiteY5" fmla="*/ 382790 h 782958"/>
              <a:gd name="connsiteX6" fmla="*/ 84675 w 138801"/>
              <a:gd name="connsiteY6" fmla="*/ 273253 h 782958"/>
              <a:gd name="connsiteX7" fmla="*/ 33875 w 138801"/>
              <a:gd name="connsiteY7" fmla="*/ 471690 h 782958"/>
              <a:gd name="connsiteX8" fmla="*/ 64038 w 138801"/>
              <a:gd name="connsiteY8" fmla="*/ 331990 h 782958"/>
              <a:gd name="connsiteX9" fmla="*/ 35463 w 138801"/>
              <a:gd name="connsiteY9" fmla="*/ 559003 h 782958"/>
              <a:gd name="connsiteX10" fmla="*/ 49750 w 138801"/>
              <a:gd name="connsiteY10" fmla="*/ 562178 h 782958"/>
              <a:gd name="connsiteX11" fmla="*/ 35463 w 138801"/>
              <a:gd name="connsiteY11" fmla="*/ 490740 h 782958"/>
              <a:gd name="connsiteX12" fmla="*/ 538 w 138801"/>
              <a:gd name="connsiteY12" fmla="*/ 627265 h 782958"/>
              <a:gd name="connsiteX13" fmla="*/ 14825 w 138801"/>
              <a:gd name="connsiteY13" fmla="*/ 782840 h 782958"/>
              <a:gd name="connsiteX14" fmla="*/ 22763 w 138801"/>
              <a:gd name="connsiteY14" fmla="*/ 646315 h 782958"/>
              <a:gd name="connsiteX15" fmla="*/ 64038 w 138801"/>
              <a:gd name="connsiteY15" fmla="*/ 309765 h 782958"/>
              <a:gd name="connsiteX16" fmla="*/ 71975 w 138801"/>
              <a:gd name="connsiteY16" fmla="*/ 265315 h 782958"/>
              <a:gd name="connsiteX17" fmla="*/ 116425 w 138801"/>
              <a:gd name="connsiteY17" fmla="*/ 95453 h 782958"/>
              <a:gd name="connsiteX18" fmla="*/ 138650 w 138801"/>
              <a:gd name="connsiteY18" fmla="*/ 1790 h 78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8801" h="782958">
                <a:moveTo>
                  <a:pt x="138650" y="1790"/>
                </a:moveTo>
                <a:cubicBezTo>
                  <a:pt x="136798" y="15284"/>
                  <a:pt x="110340" y="157630"/>
                  <a:pt x="105313" y="176415"/>
                </a:cubicBezTo>
                <a:cubicBezTo>
                  <a:pt x="100286" y="195200"/>
                  <a:pt x="108488" y="104713"/>
                  <a:pt x="108488" y="114503"/>
                </a:cubicBezTo>
                <a:cubicBezTo>
                  <a:pt x="108488" y="124293"/>
                  <a:pt x="104255" y="226951"/>
                  <a:pt x="105313" y="235153"/>
                </a:cubicBezTo>
                <a:cubicBezTo>
                  <a:pt x="106371" y="243355"/>
                  <a:pt x="122511" y="139109"/>
                  <a:pt x="114838" y="163715"/>
                </a:cubicBezTo>
                <a:cubicBezTo>
                  <a:pt x="107165" y="188321"/>
                  <a:pt x="64302" y="364534"/>
                  <a:pt x="59275" y="382790"/>
                </a:cubicBezTo>
                <a:cubicBezTo>
                  <a:pt x="54248" y="401046"/>
                  <a:pt x="88908" y="258436"/>
                  <a:pt x="84675" y="273253"/>
                </a:cubicBezTo>
                <a:cubicBezTo>
                  <a:pt x="80442" y="288070"/>
                  <a:pt x="37314" y="461901"/>
                  <a:pt x="33875" y="471690"/>
                </a:cubicBezTo>
                <a:cubicBezTo>
                  <a:pt x="30436" y="481479"/>
                  <a:pt x="63773" y="317438"/>
                  <a:pt x="64038" y="331990"/>
                </a:cubicBezTo>
                <a:cubicBezTo>
                  <a:pt x="64303" y="346542"/>
                  <a:pt x="37844" y="520638"/>
                  <a:pt x="35463" y="559003"/>
                </a:cubicBezTo>
                <a:cubicBezTo>
                  <a:pt x="33082" y="597368"/>
                  <a:pt x="49750" y="573555"/>
                  <a:pt x="49750" y="562178"/>
                </a:cubicBezTo>
                <a:cubicBezTo>
                  <a:pt x="49750" y="550801"/>
                  <a:pt x="43665" y="479892"/>
                  <a:pt x="35463" y="490740"/>
                </a:cubicBezTo>
                <a:cubicBezTo>
                  <a:pt x="27261" y="501588"/>
                  <a:pt x="3978" y="578582"/>
                  <a:pt x="538" y="627265"/>
                </a:cubicBezTo>
                <a:cubicBezTo>
                  <a:pt x="-2902" y="675948"/>
                  <a:pt x="11121" y="779665"/>
                  <a:pt x="14825" y="782840"/>
                </a:cubicBezTo>
                <a:cubicBezTo>
                  <a:pt x="18529" y="786015"/>
                  <a:pt x="14561" y="725161"/>
                  <a:pt x="22763" y="646315"/>
                </a:cubicBezTo>
                <a:cubicBezTo>
                  <a:pt x="30965" y="567469"/>
                  <a:pt x="55836" y="373265"/>
                  <a:pt x="64038" y="309765"/>
                </a:cubicBezTo>
                <a:cubicBezTo>
                  <a:pt x="72240" y="246265"/>
                  <a:pt x="63244" y="301034"/>
                  <a:pt x="71975" y="265315"/>
                </a:cubicBezTo>
                <a:cubicBezTo>
                  <a:pt x="80706" y="229596"/>
                  <a:pt x="107958" y="136728"/>
                  <a:pt x="116425" y="95453"/>
                </a:cubicBezTo>
                <a:cubicBezTo>
                  <a:pt x="124892" y="54178"/>
                  <a:pt x="140502" y="-11704"/>
                  <a:pt x="138650" y="179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B57971B3-27A5-4A3D-8F77-5D5E4602CE4E}"/>
              </a:ext>
            </a:extLst>
          </p:cNvPr>
          <p:cNvSpPr/>
          <p:nvPr/>
        </p:nvSpPr>
        <p:spPr>
          <a:xfrm>
            <a:off x="5682355" y="1806626"/>
            <a:ext cx="182879" cy="585884"/>
          </a:xfrm>
          <a:custGeom>
            <a:avLst/>
            <a:gdLst>
              <a:gd name="connsiteX0" fmla="*/ 15081 w 162724"/>
              <a:gd name="connsiteY0" fmla="*/ 1422 h 521313"/>
              <a:gd name="connsiteX1" fmla="*/ 111918 w 162724"/>
              <a:gd name="connsiteY1" fmla="*/ 196685 h 521313"/>
              <a:gd name="connsiteX2" fmla="*/ 88106 w 162724"/>
              <a:gd name="connsiteY2" fmla="*/ 169697 h 521313"/>
              <a:gd name="connsiteX3" fmla="*/ 137318 w 162724"/>
              <a:gd name="connsiteY3" fmla="*/ 306222 h 521313"/>
              <a:gd name="connsiteX4" fmla="*/ 97631 w 162724"/>
              <a:gd name="connsiteY4" fmla="*/ 201447 h 521313"/>
              <a:gd name="connsiteX5" fmla="*/ 161131 w 162724"/>
              <a:gd name="connsiteY5" fmla="*/ 417347 h 521313"/>
              <a:gd name="connsiteX6" fmla="*/ 80168 w 162724"/>
              <a:gd name="connsiteY6" fmla="*/ 190335 h 521313"/>
              <a:gd name="connsiteX7" fmla="*/ 162718 w 162724"/>
              <a:gd name="connsiteY7" fmla="*/ 449097 h 521313"/>
              <a:gd name="connsiteX8" fmla="*/ 84931 w 162724"/>
              <a:gd name="connsiteY8" fmla="*/ 231610 h 521313"/>
              <a:gd name="connsiteX9" fmla="*/ 110331 w 162724"/>
              <a:gd name="connsiteY9" fmla="*/ 520535 h 521313"/>
              <a:gd name="connsiteX10" fmla="*/ 61118 w 162724"/>
              <a:gd name="connsiteY10" fmla="*/ 312572 h 521313"/>
              <a:gd name="connsiteX11" fmla="*/ 19843 w 162724"/>
              <a:gd name="connsiteY11" fmla="*/ 185572 h 521313"/>
              <a:gd name="connsiteX12" fmla="*/ 54768 w 162724"/>
              <a:gd name="connsiteY12" fmla="*/ 290347 h 521313"/>
              <a:gd name="connsiteX13" fmla="*/ 5556 w 162724"/>
              <a:gd name="connsiteY13" fmla="*/ 130010 h 521313"/>
              <a:gd name="connsiteX14" fmla="*/ 793 w 162724"/>
              <a:gd name="connsiteY14" fmla="*/ 50635 h 521313"/>
              <a:gd name="connsiteX15" fmla="*/ 2381 w 162724"/>
              <a:gd name="connsiteY15" fmla="*/ 104610 h 521313"/>
              <a:gd name="connsiteX16" fmla="*/ 15081 w 162724"/>
              <a:gd name="connsiteY16" fmla="*/ 1422 h 52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2724" h="521313">
                <a:moveTo>
                  <a:pt x="15081" y="1422"/>
                </a:moveTo>
                <a:cubicBezTo>
                  <a:pt x="33337" y="16768"/>
                  <a:pt x="99747" y="168639"/>
                  <a:pt x="111918" y="196685"/>
                </a:cubicBezTo>
                <a:cubicBezTo>
                  <a:pt x="124089" y="224731"/>
                  <a:pt x="83873" y="151441"/>
                  <a:pt x="88106" y="169697"/>
                </a:cubicBezTo>
                <a:cubicBezTo>
                  <a:pt x="92339" y="187953"/>
                  <a:pt x="135731" y="300930"/>
                  <a:pt x="137318" y="306222"/>
                </a:cubicBezTo>
                <a:cubicBezTo>
                  <a:pt x="138905" y="311514"/>
                  <a:pt x="93662" y="182926"/>
                  <a:pt x="97631" y="201447"/>
                </a:cubicBezTo>
                <a:cubicBezTo>
                  <a:pt x="101600" y="219968"/>
                  <a:pt x="164041" y="419199"/>
                  <a:pt x="161131" y="417347"/>
                </a:cubicBezTo>
                <a:cubicBezTo>
                  <a:pt x="158221" y="415495"/>
                  <a:pt x="79904" y="185043"/>
                  <a:pt x="80168" y="190335"/>
                </a:cubicBezTo>
                <a:cubicBezTo>
                  <a:pt x="80432" y="195627"/>
                  <a:pt x="161924" y="442218"/>
                  <a:pt x="162718" y="449097"/>
                </a:cubicBezTo>
                <a:cubicBezTo>
                  <a:pt x="163512" y="455976"/>
                  <a:pt x="93662" y="219704"/>
                  <a:pt x="84931" y="231610"/>
                </a:cubicBezTo>
                <a:cubicBezTo>
                  <a:pt x="76200" y="243516"/>
                  <a:pt x="114300" y="507041"/>
                  <a:pt x="110331" y="520535"/>
                </a:cubicBezTo>
                <a:cubicBezTo>
                  <a:pt x="106362" y="534029"/>
                  <a:pt x="76199" y="368399"/>
                  <a:pt x="61118" y="312572"/>
                </a:cubicBezTo>
                <a:cubicBezTo>
                  <a:pt x="46037" y="256745"/>
                  <a:pt x="20901" y="189276"/>
                  <a:pt x="19843" y="185572"/>
                </a:cubicBezTo>
                <a:cubicBezTo>
                  <a:pt x="18785" y="181868"/>
                  <a:pt x="57149" y="299607"/>
                  <a:pt x="54768" y="290347"/>
                </a:cubicBezTo>
                <a:cubicBezTo>
                  <a:pt x="52387" y="281087"/>
                  <a:pt x="14552" y="169962"/>
                  <a:pt x="5556" y="130010"/>
                </a:cubicBezTo>
                <a:cubicBezTo>
                  <a:pt x="-3440" y="90058"/>
                  <a:pt x="1322" y="54868"/>
                  <a:pt x="793" y="50635"/>
                </a:cubicBezTo>
                <a:cubicBezTo>
                  <a:pt x="264" y="46402"/>
                  <a:pt x="794" y="109372"/>
                  <a:pt x="2381" y="104610"/>
                </a:cubicBezTo>
                <a:cubicBezTo>
                  <a:pt x="3968" y="99848"/>
                  <a:pt x="-3175" y="-13924"/>
                  <a:pt x="15081" y="14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38E5666-09A3-4D9B-BCE1-A85FF0C111B8}"/>
              </a:ext>
            </a:extLst>
          </p:cNvPr>
          <p:cNvSpPr/>
          <p:nvPr/>
        </p:nvSpPr>
        <p:spPr>
          <a:xfrm>
            <a:off x="5547650" y="1340215"/>
            <a:ext cx="94758" cy="680600"/>
          </a:xfrm>
          <a:custGeom>
            <a:avLst/>
            <a:gdLst>
              <a:gd name="connsiteX0" fmla="*/ 84140 w 84315"/>
              <a:gd name="connsiteY0" fmla="*/ 505 h 605591"/>
              <a:gd name="connsiteX1" fmla="*/ 39690 w 84315"/>
              <a:gd name="connsiteY1" fmla="*/ 229105 h 605591"/>
              <a:gd name="connsiteX2" fmla="*/ 53977 w 84315"/>
              <a:gd name="connsiteY2" fmla="*/ 105280 h 605591"/>
              <a:gd name="connsiteX3" fmla="*/ 41277 w 84315"/>
              <a:gd name="connsiteY3" fmla="*/ 254505 h 605591"/>
              <a:gd name="connsiteX4" fmla="*/ 69852 w 84315"/>
              <a:gd name="connsiteY4" fmla="*/ 487868 h 605591"/>
              <a:gd name="connsiteX5" fmla="*/ 42865 w 84315"/>
              <a:gd name="connsiteY5" fmla="*/ 289430 h 605591"/>
              <a:gd name="connsiteX6" fmla="*/ 12702 w 84315"/>
              <a:gd name="connsiteY6" fmla="*/ 432305 h 605591"/>
              <a:gd name="connsiteX7" fmla="*/ 15877 w 84315"/>
              <a:gd name="connsiteY7" fmla="*/ 605343 h 605591"/>
              <a:gd name="connsiteX8" fmla="*/ 30165 w 84315"/>
              <a:gd name="connsiteY8" fmla="*/ 392618 h 605591"/>
              <a:gd name="connsiteX9" fmla="*/ 2 w 84315"/>
              <a:gd name="connsiteY9" fmla="*/ 413255 h 605591"/>
              <a:gd name="connsiteX10" fmla="*/ 28577 w 84315"/>
              <a:gd name="connsiteY10" fmla="*/ 230693 h 605591"/>
              <a:gd name="connsiteX11" fmla="*/ 53977 w 84315"/>
              <a:gd name="connsiteY11" fmla="*/ 168780 h 605591"/>
              <a:gd name="connsiteX12" fmla="*/ 84140 w 84315"/>
              <a:gd name="connsiteY12" fmla="*/ 505 h 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315" h="605591">
                <a:moveTo>
                  <a:pt x="84140" y="505"/>
                </a:moveTo>
                <a:cubicBezTo>
                  <a:pt x="81759" y="10559"/>
                  <a:pt x="44717" y="211643"/>
                  <a:pt x="39690" y="229105"/>
                </a:cubicBezTo>
                <a:cubicBezTo>
                  <a:pt x="34663" y="246568"/>
                  <a:pt x="53713" y="101047"/>
                  <a:pt x="53977" y="105280"/>
                </a:cubicBezTo>
                <a:cubicBezTo>
                  <a:pt x="54241" y="109513"/>
                  <a:pt x="38631" y="190740"/>
                  <a:pt x="41277" y="254505"/>
                </a:cubicBezTo>
                <a:cubicBezTo>
                  <a:pt x="43923" y="318270"/>
                  <a:pt x="69587" y="482047"/>
                  <a:pt x="69852" y="487868"/>
                </a:cubicBezTo>
                <a:cubicBezTo>
                  <a:pt x="70117" y="493689"/>
                  <a:pt x="52390" y="298690"/>
                  <a:pt x="42865" y="289430"/>
                </a:cubicBezTo>
                <a:cubicBezTo>
                  <a:pt x="33340" y="280170"/>
                  <a:pt x="17200" y="379653"/>
                  <a:pt x="12702" y="432305"/>
                </a:cubicBezTo>
                <a:cubicBezTo>
                  <a:pt x="8204" y="484957"/>
                  <a:pt x="12967" y="611957"/>
                  <a:pt x="15877" y="605343"/>
                </a:cubicBezTo>
                <a:cubicBezTo>
                  <a:pt x="18787" y="598729"/>
                  <a:pt x="32811" y="424633"/>
                  <a:pt x="30165" y="392618"/>
                </a:cubicBezTo>
                <a:cubicBezTo>
                  <a:pt x="27519" y="360603"/>
                  <a:pt x="267" y="440243"/>
                  <a:pt x="2" y="413255"/>
                </a:cubicBezTo>
                <a:cubicBezTo>
                  <a:pt x="-263" y="386268"/>
                  <a:pt x="19581" y="271439"/>
                  <a:pt x="28577" y="230693"/>
                </a:cubicBezTo>
                <a:cubicBezTo>
                  <a:pt x="37573" y="189947"/>
                  <a:pt x="43923" y="204234"/>
                  <a:pt x="53977" y="168780"/>
                </a:cubicBezTo>
                <a:cubicBezTo>
                  <a:pt x="64031" y="133326"/>
                  <a:pt x="86521" y="-9549"/>
                  <a:pt x="84140" y="50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CB2925ED-F6DA-40F5-9AE3-DBBC247E6182}"/>
              </a:ext>
            </a:extLst>
          </p:cNvPr>
          <p:cNvSpPr/>
          <p:nvPr/>
        </p:nvSpPr>
        <p:spPr>
          <a:xfrm>
            <a:off x="6450351" y="1556212"/>
            <a:ext cx="64561" cy="558273"/>
          </a:xfrm>
          <a:custGeom>
            <a:avLst/>
            <a:gdLst>
              <a:gd name="connsiteX0" fmla="*/ 49276 w 57446"/>
              <a:gd name="connsiteY0" fmla="*/ 401 h 496745"/>
              <a:gd name="connsiteX1" fmla="*/ 41338 w 57446"/>
              <a:gd name="connsiteY1" fmla="*/ 209951 h 496745"/>
              <a:gd name="connsiteX2" fmla="*/ 41338 w 57446"/>
              <a:gd name="connsiteY2" fmla="*/ 102001 h 496745"/>
              <a:gd name="connsiteX3" fmla="*/ 42926 w 57446"/>
              <a:gd name="connsiteY3" fmla="*/ 214713 h 496745"/>
              <a:gd name="connsiteX4" fmla="*/ 44513 w 57446"/>
              <a:gd name="connsiteY4" fmla="*/ 344888 h 496745"/>
              <a:gd name="connsiteX5" fmla="*/ 44513 w 57446"/>
              <a:gd name="connsiteY5" fmla="*/ 260751 h 496745"/>
              <a:gd name="connsiteX6" fmla="*/ 52451 w 57446"/>
              <a:gd name="connsiteY6" fmla="*/ 405213 h 496745"/>
              <a:gd name="connsiteX7" fmla="*/ 42926 w 57446"/>
              <a:gd name="connsiteY7" fmla="*/ 475063 h 496745"/>
              <a:gd name="connsiteX8" fmla="*/ 46101 w 57446"/>
              <a:gd name="connsiteY8" fmla="*/ 205188 h 496745"/>
              <a:gd name="connsiteX9" fmla="*/ 63 w 57446"/>
              <a:gd name="connsiteY9" fmla="*/ 495701 h 496745"/>
              <a:gd name="connsiteX10" fmla="*/ 36576 w 57446"/>
              <a:gd name="connsiteY10" fmla="*/ 297263 h 496745"/>
              <a:gd name="connsiteX11" fmla="*/ 55626 w 57446"/>
              <a:gd name="connsiteY11" fmla="*/ 160738 h 496745"/>
              <a:gd name="connsiteX12" fmla="*/ 49276 w 57446"/>
              <a:gd name="connsiteY12" fmla="*/ 401 h 49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46" h="496745">
                <a:moveTo>
                  <a:pt x="49276" y="401"/>
                </a:moveTo>
                <a:cubicBezTo>
                  <a:pt x="46895" y="8603"/>
                  <a:pt x="42661" y="193018"/>
                  <a:pt x="41338" y="209951"/>
                </a:cubicBezTo>
                <a:cubicBezTo>
                  <a:pt x="40015" y="226884"/>
                  <a:pt x="41073" y="101207"/>
                  <a:pt x="41338" y="102001"/>
                </a:cubicBezTo>
                <a:cubicBezTo>
                  <a:pt x="41603" y="102795"/>
                  <a:pt x="42397" y="174232"/>
                  <a:pt x="42926" y="214713"/>
                </a:cubicBezTo>
                <a:cubicBezTo>
                  <a:pt x="43455" y="255194"/>
                  <a:pt x="44249" y="337215"/>
                  <a:pt x="44513" y="344888"/>
                </a:cubicBezTo>
                <a:cubicBezTo>
                  <a:pt x="44777" y="352561"/>
                  <a:pt x="43190" y="250697"/>
                  <a:pt x="44513" y="260751"/>
                </a:cubicBezTo>
                <a:cubicBezTo>
                  <a:pt x="45836" y="270805"/>
                  <a:pt x="52716" y="369494"/>
                  <a:pt x="52451" y="405213"/>
                </a:cubicBezTo>
                <a:cubicBezTo>
                  <a:pt x="52187" y="440932"/>
                  <a:pt x="43984" y="508400"/>
                  <a:pt x="42926" y="475063"/>
                </a:cubicBezTo>
                <a:cubicBezTo>
                  <a:pt x="41868" y="441726"/>
                  <a:pt x="53245" y="201748"/>
                  <a:pt x="46101" y="205188"/>
                </a:cubicBezTo>
                <a:cubicBezTo>
                  <a:pt x="38957" y="208628"/>
                  <a:pt x="1650" y="480355"/>
                  <a:pt x="63" y="495701"/>
                </a:cubicBezTo>
                <a:cubicBezTo>
                  <a:pt x="-1525" y="511047"/>
                  <a:pt x="27315" y="353090"/>
                  <a:pt x="36576" y="297263"/>
                </a:cubicBezTo>
                <a:cubicBezTo>
                  <a:pt x="45837" y="241436"/>
                  <a:pt x="49805" y="209686"/>
                  <a:pt x="55626" y="160738"/>
                </a:cubicBezTo>
                <a:cubicBezTo>
                  <a:pt x="61447" y="111790"/>
                  <a:pt x="51657" y="-7801"/>
                  <a:pt x="49276" y="40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437F24BE-AA5E-48E1-A19D-CDB77C05EE4A}"/>
              </a:ext>
            </a:extLst>
          </p:cNvPr>
          <p:cNvSpPr/>
          <p:nvPr/>
        </p:nvSpPr>
        <p:spPr>
          <a:xfrm>
            <a:off x="5646322" y="1755867"/>
            <a:ext cx="43627" cy="561363"/>
          </a:xfrm>
          <a:custGeom>
            <a:avLst/>
            <a:gdLst>
              <a:gd name="connsiteX0" fmla="*/ 5868 w 38819"/>
              <a:gd name="connsiteY0" fmla="*/ 5312 h 499495"/>
              <a:gd name="connsiteX1" fmla="*/ 5868 w 38819"/>
              <a:gd name="connsiteY1" fmla="*/ 264075 h 499495"/>
              <a:gd name="connsiteX2" fmla="*/ 7455 w 38819"/>
              <a:gd name="connsiteY2" fmla="*/ 103737 h 499495"/>
              <a:gd name="connsiteX3" fmla="*/ 1105 w 38819"/>
              <a:gd name="connsiteY3" fmla="*/ 195812 h 499495"/>
              <a:gd name="connsiteX4" fmla="*/ 32855 w 38819"/>
              <a:gd name="connsiteY4" fmla="*/ 421237 h 499495"/>
              <a:gd name="connsiteX5" fmla="*/ 18568 w 38819"/>
              <a:gd name="connsiteY5" fmla="*/ 189462 h 499495"/>
              <a:gd name="connsiteX6" fmla="*/ 12218 w 38819"/>
              <a:gd name="connsiteY6" fmla="*/ 333925 h 499495"/>
              <a:gd name="connsiteX7" fmla="*/ 36030 w 38819"/>
              <a:gd name="connsiteY7" fmla="*/ 499025 h 499495"/>
              <a:gd name="connsiteX8" fmla="*/ 34443 w 38819"/>
              <a:gd name="connsiteY8" fmla="*/ 279950 h 499495"/>
              <a:gd name="connsiteX9" fmla="*/ 1105 w 38819"/>
              <a:gd name="connsiteY9" fmla="*/ 102150 h 499495"/>
              <a:gd name="connsiteX10" fmla="*/ 5868 w 38819"/>
              <a:gd name="connsiteY10" fmla="*/ 5312 h 4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819" h="499495">
                <a:moveTo>
                  <a:pt x="5868" y="5312"/>
                </a:moveTo>
                <a:cubicBezTo>
                  <a:pt x="6662" y="32299"/>
                  <a:pt x="5603" y="247671"/>
                  <a:pt x="5868" y="264075"/>
                </a:cubicBezTo>
                <a:cubicBezTo>
                  <a:pt x="6133" y="280479"/>
                  <a:pt x="8249" y="115114"/>
                  <a:pt x="7455" y="103737"/>
                </a:cubicBezTo>
                <a:cubicBezTo>
                  <a:pt x="6661" y="92360"/>
                  <a:pt x="-3128" y="142895"/>
                  <a:pt x="1105" y="195812"/>
                </a:cubicBezTo>
                <a:cubicBezTo>
                  <a:pt x="5338" y="248729"/>
                  <a:pt x="29945" y="422295"/>
                  <a:pt x="32855" y="421237"/>
                </a:cubicBezTo>
                <a:cubicBezTo>
                  <a:pt x="35765" y="420179"/>
                  <a:pt x="22007" y="204014"/>
                  <a:pt x="18568" y="189462"/>
                </a:cubicBezTo>
                <a:cubicBezTo>
                  <a:pt x="15129" y="174910"/>
                  <a:pt x="9308" y="282331"/>
                  <a:pt x="12218" y="333925"/>
                </a:cubicBezTo>
                <a:cubicBezTo>
                  <a:pt x="15128" y="385519"/>
                  <a:pt x="32326" y="508021"/>
                  <a:pt x="36030" y="499025"/>
                </a:cubicBezTo>
                <a:cubicBezTo>
                  <a:pt x="39734" y="490029"/>
                  <a:pt x="40264" y="346096"/>
                  <a:pt x="34443" y="279950"/>
                </a:cubicBezTo>
                <a:cubicBezTo>
                  <a:pt x="28622" y="213804"/>
                  <a:pt x="5074" y="143425"/>
                  <a:pt x="1105" y="102150"/>
                </a:cubicBezTo>
                <a:cubicBezTo>
                  <a:pt x="-2864" y="60875"/>
                  <a:pt x="5074" y="-21675"/>
                  <a:pt x="5868" y="53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9EAAF210-11E3-4A75-A6A9-E5810FD02204}"/>
              </a:ext>
            </a:extLst>
          </p:cNvPr>
          <p:cNvSpPr/>
          <p:nvPr/>
        </p:nvSpPr>
        <p:spPr>
          <a:xfrm>
            <a:off x="5524279" y="1876934"/>
            <a:ext cx="49598" cy="687186"/>
          </a:xfrm>
          <a:custGeom>
            <a:avLst/>
            <a:gdLst>
              <a:gd name="connsiteX0" fmla="*/ 23972 w 44132"/>
              <a:gd name="connsiteY0" fmla="*/ 2363 h 611451"/>
              <a:gd name="connsiteX1" fmla="*/ 8097 w 44132"/>
              <a:gd name="connsiteY1" fmla="*/ 83326 h 611451"/>
              <a:gd name="connsiteX2" fmla="*/ 39847 w 44132"/>
              <a:gd name="connsiteY2" fmla="*/ 253188 h 611451"/>
              <a:gd name="connsiteX3" fmla="*/ 11272 w 44132"/>
              <a:gd name="connsiteY3" fmla="*/ 111901 h 611451"/>
              <a:gd name="connsiteX4" fmla="*/ 8097 w 44132"/>
              <a:gd name="connsiteY4" fmla="*/ 129363 h 611451"/>
              <a:gd name="connsiteX5" fmla="*/ 31910 w 44132"/>
              <a:gd name="connsiteY5" fmla="*/ 434163 h 611451"/>
              <a:gd name="connsiteX6" fmla="*/ 43022 w 44132"/>
              <a:gd name="connsiteY6" fmla="*/ 610376 h 611451"/>
              <a:gd name="connsiteX7" fmla="*/ 43022 w 44132"/>
              <a:gd name="connsiteY7" fmla="*/ 502426 h 611451"/>
              <a:gd name="connsiteX8" fmla="*/ 36672 w 44132"/>
              <a:gd name="connsiteY8" fmla="*/ 384951 h 611451"/>
              <a:gd name="connsiteX9" fmla="*/ 36672 w 44132"/>
              <a:gd name="connsiteY9" fmla="*/ 289701 h 611451"/>
              <a:gd name="connsiteX10" fmla="*/ 30322 w 44132"/>
              <a:gd name="connsiteY10" fmla="*/ 275413 h 611451"/>
              <a:gd name="connsiteX11" fmla="*/ 160 w 44132"/>
              <a:gd name="connsiteY11" fmla="*/ 169051 h 611451"/>
              <a:gd name="connsiteX12" fmla="*/ 23972 w 44132"/>
              <a:gd name="connsiteY12" fmla="*/ 2363 h 611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32" h="611451">
                <a:moveTo>
                  <a:pt x="23972" y="2363"/>
                </a:moveTo>
                <a:cubicBezTo>
                  <a:pt x="25295" y="-11925"/>
                  <a:pt x="5451" y="41522"/>
                  <a:pt x="8097" y="83326"/>
                </a:cubicBezTo>
                <a:cubicBezTo>
                  <a:pt x="10743" y="125130"/>
                  <a:pt x="39318" y="248426"/>
                  <a:pt x="39847" y="253188"/>
                </a:cubicBezTo>
                <a:cubicBezTo>
                  <a:pt x="40376" y="257951"/>
                  <a:pt x="16564" y="132538"/>
                  <a:pt x="11272" y="111901"/>
                </a:cubicBezTo>
                <a:cubicBezTo>
                  <a:pt x="5980" y="91264"/>
                  <a:pt x="4657" y="75653"/>
                  <a:pt x="8097" y="129363"/>
                </a:cubicBezTo>
                <a:cubicBezTo>
                  <a:pt x="11537" y="183073"/>
                  <a:pt x="26089" y="353994"/>
                  <a:pt x="31910" y="434163"/>
                </a:cubicBezTo>
                <a:cubicBezTo>
                  <a:pt x="37731" y="514332"/>
                  <a:pt x="41170" y="598999"/>
                  <a:pt x="43022" y="610376"/>
                </a:cubicBezTo>
                <a:cubicBezTo>
                  <a:pt x="44874" y="621753"/>
                  <a:pt x="44080" y="539997"/>
                  <a:pt x="43022" y="502426"/>
                </a:cubicBezTo>
                <a:cubicBezTo>
                  <a:pt x="41964" y="464855"/>
                  <a:pt x="37730" y="420405"/>
                  <a:pt x="36672" y="384951"/>
                </a:cubicBezTo>
                <a:cubicBezTo>
                  <a:pt x="35614" y="349497"/>
                  <a:pt x="37730" y="307957"/>
                  <a:pt x="36672" y="289701"/>
                </a:cubicBezTo>
                <a:cubicBezTo>
                  <a:pt x="35614" y="271445"/>
                  <a:pt x="36407" y="295521"/>
                  <a:pt x="30322" y="275413"/>
                </a:cubicBezTo>
                <a:cubicBezTo>
                  <a:pt x="24237" y="255305"/>
                  <a:pt x="2541" y="210061"/>
                  <a:pt x="160" y="169051"/>
                </a:cubicBezTo>
                <a:cubicBezTo>
                  <a:pt x="-2221" y="128041"/>
                  <a:pt x="22649" y="16651"/>
                  <a:pt x="23972" y="236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1D7E11C3-8B56-4C36-8786-D2CFB18034B6}"/>
              </a:ext>
            </a:extLst>
          </p:cNvPr>
          <p:cNvSpPr/>
          <p:nvPr/>
        </p:nvSpPr>
        <p:spPr>
          <a:xfrm>
            <a:off x="5888656" y="2339187"/>
            <a:ext cx="114675" cy="381332"/>
          </a:xfrm>
          <a:custGeom>
            <a:avLst/>
            <a:gdLst>
              <a:gd name="connsiteX0" fmla="*/ 1378 w 102037"/>
              <a:gd name="connsiteY0" fmla="*/ 630 h 339305"/>
              <a:gd name="connsiteX1" fmla="*/ 93453 w 102037"/>
              <a:gd name="connsiteY1" fmla="*/ 226055 h 339305"/>
              <a:gd name="connsiteX2" fmla="*/ 58528 w 102037"/>
              <a:gd name="connsiteY2" fmla="*/ 137155 h 339305"/>
              <a:gd name="connsiteX3" fmla="*/ 34716 w 102037"/>
              <a:gd name="connsiteY3" fmla="*/ 75243 h 339305"/>
              <a:gd name="connsiteX4" fmla="*/ 53766 w 102037"/>
              <a:gd name="connsiteY4" fmla="*/ 211768 h 339305"/>
              <a:gd name="connsiteX5" fmla="*/ 101391 w 102037"/>
              <a:gd name="connsiteY5" fmla="*/ 338768 h 339305"/>
              <a:gd name="connsiteX6" fmla="*/ 77578 w 102037"/>
              <a:gd name="connsiteY6" fmla="*/ 253043 h 339305"/>
              <a:gd name="connsiteX7" fmla="*/ 25191 w 102037"/>
              <a:gd name="connsiteY7" fmla="*/ 148268 h 339305"/>
              <a:gd name="connsiteX8" fmla="*/ 37891 w 102037"/>
              <a:gd name="connsiteY8" fmla="*/ 157793 h 339305"/>
              <a:gd name="connsiteX9" fmla="*/ 1378 w 102037"/>
              <a:gd name="connsiteY9" fmla="*/ 630 h 33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037" h="339305">
                <a:moveTo>
                  <a:pt x="1378" y="630"/>
                </a:moveTo>
                <a:cubicBezTo>
                  <a:pt x="10638" y="12007"/>
                  <a:pt x="83928" y="203301"/>
                  <a:pt x="93453" y="226055"/>
                </a:cubicBezTo>
                <a:cubicBezTo>
                  <a:pt x="102978" y="248809"/>
                  <a:pt x="68318" y="162290"/>
                  <a:pt x="58528" y="137155"/>
                </a:cubicBezTo>
                <a:cubicBezTo>
                  <a:pt x="48738" y="112020"/>
                  <a:pt x="35510" y="62808"/>
                  <a:pt x="34716" y="75243"/>
                </a:cubicBezTo>
                <a:cubicBezTo>
                  <a:pt x="33922" y="87678"/>
                  <a:pt x="42654" y="167847"/>
                  <a:pt x="53766" y="211768"/>
                </a:cubicBezTo>
                <a:cubicBezTo>
                  <a:pt x="64878" y="255689"/>
                  <a:pt x="97422" y="331889"/>
                  <a:pt x="101391" y="338768"/>
                </a:cubicBezTo>
                <a:cubicBezTo>
                  <a:pt x="105360" y="345647"/>
                  <a:pt x="90278" y="284793"/>
                  <a:pt x="77578" y="253043"/>
                </a:cubicBezTo>
                <a:cubicBezTo>
                  <a:pt x="64878" y="221293"/>
                  <a:pt x="31805" y="164143"/>
                  <a:pt x="25191" y="148268"/>
                </a:cubicBezTo>
                <a:cubicBezTo>
                  <a:pt x="18577" y="132393"/>
                  <a:pt x="43447" y="180283"/>
                  <a:pt x="37891" y="157793"/>
                </a:cubicBezTo>
                <a:cubicBezTo>
                  <a:pt x="32335" y="135303"/>
                  <a:pt x="-7882" y="-10747"/>
                  <a:pt x="1378" y="6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D0DA690F-740E-4ED3-AF45-599A6BF7B336}"/>
              </a:ext>
            </a:extLst>
          </p:cNvPr>
          <p:cNvSpPr/>
          <p:nvPr/>
        </p:nvSpPr>
        <p:spPr>
          <a:xfrm>
            <a:off x="5425971" y="2251818"/>
            <a:ext cx="46748" cy="714147"/>
          </a:xfrm>
          <a:custGeom>
            <a:avLst/>
            <a:gdLst>
              <a:gd name="connsiteX0" fmla="*/ 35246 w 41596"/>
              <a:gd name="connsiteY0" fmla="*/ 583 h 635440"/>
              <a:gd name="connsiteX1" fmla="*/ 11434 w 41596"/>
              <a:gd name="connsiteY1" fmla="*/ 133933 h 635440"/>
              <a:gd name="connsiteX2" fmla="*/ 22546 w 41596"/>
              <a:gd name="connsiteY2" fmla="*/ 305383 h 635440"/>
              <a:gd name="connsiteX3" fmla="*/ 22546 w 41596"/>
              <a:gd name="connsiteY3" fmla="*/ 122820 h 635440"/>
              <a:gd name="connsiteX4" fmla="*/ 24134 w 41596"/>
              <a:gd name="connsiteY4" fmla="*/ 278395 h 635440"/>
              <a:gd name="connsiteX5" fmla="*/ 13021 w 41596"/>
              <a:gd name="connsiteY5" fmla="*/ 538745 h 635440"/>
              <a:gd name="connsiteX6" fmla="*/ 19371 w 41596"/>
              <a:gd name="connsiteY6" fmla="*/ 378408 h 635440"/>
              <a:gd name="connsiteX7" fmla="*/ 321 w 41596"/>
              <a:gd name="connsiteY7" fmla="*/ 632408 h 635440"/>
              <a:gd name="connsiteX8" fmla="*/ 8259 w 41596"/>
              <a:gd name="connsiteY8" fmla="*/ 522870 h 635440"/>
              <a:gd name="connsiteX9" fmla="*/ 19371 w 41596"/>
              <a:gd name="connsiteY9" fmla="*/ 592720 h 635440"/>
              <a:gd name="connsiteX10" fmla="*/ 41596 w 41596"/>
              <a:gd name="connsiteY10" fmla="*/ 321258 h 635440"/>
              <a:gd name="connsiteX11" fmla="*/ 19371 w 41596"/>
              <a:gd name="connsiteY11" fmla="*/ 186320 h 635440"/>
              <a:gd name="connsiteX12" fmla="*/ 35246 w 41596"/>
              <a:gd name="connsiteY12" fmla="*/ 583 h 63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596" h="635440">
                <a:moveTo>
                  <a:pt x="35246" y="583"/>
                </a:moveTo>
                <a:cubicBezTo>
                  <a:pt x="33923" y="-8148"/>
                  <a:pt x="13551" y="83133"/>
                  <a:pt x="11434" y="133933"/>
                </a:cubicBezTo>
                <a:cubicBezTo>
                  <a:pt x="9317" y="184733"/>
                  <a:pt x="20694" y="307235"/>
                  <a:pt x="22546" y="305383"/>
                </a:cubicBezTo>
                <a:cubicBezTo>
                  <a:pt x="24398" y="303531"/>
                  <a:pt x="22281" y="127318"/>
                  <a:pt x="22546" y="122820"/>
                </a:cubicBezTo>
                <a:cubicBezTo>
                  <a:pt x="22811" y="118322"/>
                  <a:pt x="25721" y="209074"/>
                  <a:pt x="24134" y="278395"/>
                </a:cubicBezTo>
                <a:cubicBezTo>
                  <a:pt x="22547" y="347716"/>
                  <a:pt x="13815" y="522076"/>
                  <a:pt x="13021" y="538745"/>
                </a:cubicBezTo>
                <a:cubicBezTo>
                  <a:pt x="12227" y="555414"/>
                  <a:pt x="21488" y="362798"/>
                  <a:pt x="19371" y="378408"/>
                </a:cubicBezTo>
                <a:cubicBezTo>
                  <a:pt x="17254" y="394018"/>
                  <a:pt x="2173" y="608331"/>
                  <a:pt x="321" y="632408"/>
                </a:cubicBezTo>
                <a:cubicBezTo>
                  <a:pt x="-1531" y="656485"/>
                  <a:pt x="5084" y="529485"/>
                  <a:pt x="8259" y="522870"/>
                </a:cubicBezTo>
                <a:cubicBezTo>
                  <a:pt x="11434" y="516255"/>
                  <a:pt x="13815" y="626322"/>
                  <a:pt x="19371" y="592720"/>
                </a:cubicBezTo>
                <a:cubicBezTo>
                  <a:pt x="24927" y="559118"/>
                  <a:pt x="41596" y="388991"/>
                  <a:pt x="41596" y="321258"/>
                </a:cubicBezTo>
                <a:cubicBezTo>
                  <a:pt x="41596" y="253525"/>
                  <a:pt x="17254" y="237914"/>
                  <a:pt x="19371" y="186320"/>
                </a:cubicBezTo>
                <a:cubicBezTo>
                  <a:pt x="21488" y="134726"/>
                  <a:pt x="36569" y="9314"/>
                  <a:pt x="35246" y="5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B0B8AB57-AD6B-4F28-9FEB-C6F4CA08EFF5}"/>
              </a:ext>
            </a:extLst>
          </p:cNvPr>
          <p:cNvSpPr/>
          <p:nvPr/>
        </p:nvSpPr>
        <p:spPr>
          <a:xfrm>
            <a:off x="6180132" y="2125877"/>
            <a:ext cx="150696" cy="624492"/>
          </a:xfrm>
          <a:custGeom>
            <a:avLst/>
            <a:gdLst>
              <a:gd name="connsiteX0" fmla="*/ 130964 w 134088"/>
              <a:gd name="connsiteY0" fmla="*/ 1519 h 555666"/>
              <a:gd name="connsiteX1" fmla="*/ 30951 w 134088"/>
              <a:gd name="connsiteY1" fmla="*/ 268219 h 555666"/>
              <a:gd name="connsiteX2" fmla="*/ 107151 w 134088"/>
              <a:gd name="connsiteY2" fmla="*/ 74544 h 555666"/>
              <a:gd name="connsiteX3" fmla="*/ 78576 w 134088"/>
              <a:gd name="connsiteY3" fmla="*/ 160269 h 555666"/>
              <a:gd name="connsiteX4" fmla="*/ 59526 w 134088"/>
              <a:gd name="connsiteY4" fmla="*/ 350769 h 555666"/>
              <a:gd name="connsiteX5" fmla="*/ 46826 w 134088"/>
              <a:gd name="connsiteY5" fmla="*/ 403156 h 555666"/>
              <a:gd name="connsiteX6" fmla="*/ 48414 w 134088"/>
              <a:gd name="connsiteY6" fmla="*/ 352356 h 555666"/>
              <a:gd name="connsiteX7" fmla="*/ 7139 w 134088"/>
              <a:gd name="connsiteY7" fmla="*/ 463481 h 555666"/>
              <a:gd name="connsiteX8" fmla="*/ 2376 w 134088"/>
              <a:gd name="connsiteY8" fmla="*/ 553969 h 555666"/>
              <a:gd name="connsiteX9" fmla="*/ 32539 w 134088"/>
              <a:gd name="connsiteY9" fmla="*/ 382519 h 555666"/>
              <a:gd name="connsiteX10" fmla="*/ 53176 w 134088"/>
              <a:gd name="connsiteY10" fmla="*/ 271394 h 555666"/>
              <a:gd name="connsiteX11" fmla="*/ 70639 w 134088"/>
              <a:gd name="connsiteY11" fmla="*/ 382519 h 555666"/>
              <a:gd name="connsiteX12" fmla="*/ 105564 w 134088"/>
              <a:gd name="connsiteY12" fmla="*/ 169794 h 555666"/>
              <a:gd name="connsiteX13" fmla="*/ 130964 w 134088"/>
              <a:gd name="connsiteY13" fmla="*/ 1519 h 555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88" h="555666">
                <a:moveTo>
                  <a:pt x="130964" y="1519"/>
                </a:moveTo>
                <a:cubicBezTo>
                  <a:pt x="118529" y="17923"/>
                  <a:pt x="34920" y="256048"/>
                  <a:pt x="30951" y="268219"/>
                </a:cubicBezTo>
                <a:cubicBezTo>
                  <a:pt x="26982" y="280390"/>
                  <a:pt x="99213" y="92536"/>
                  <a:pt x="107151" y="74544"/>
                </a:cubicBezTo>
                <a:cubicBezTo>
                  <a:pt x="115088" y="56552"/>
                  <a:pt x="86513" y="114232"/>
                  <a:pt x="78576" y="160269"/>
                </a:cubicBezTo>
                <a:cubicBezTo>
                  <a:pt x="70639" y="206306"/>
                  <a:pt x="64818" y="310288"/>
                  <a:pt x="59526" y="350769"/>
                </a:cubicBezTo>
                <a:cubicBezTo>
                  <a:pt x="54234" y="391250"/>
                  <a:pt x="48678" y="402892"/>
                  <a:pt x="46826" y="403156"/>
                </a:cubicBezTo>
                <a:cubicBezTo>
                  <a:pt x="44974" y="403420"/>
                  <a:pt x="55028" y="342302"/>
                  <a:pt x="48414" y="352356"/>
                </a:cubicBezTo>
                <a:cubicBezTo>
                  <a:pt x="41800" y="362410"/>
                  <a:pt x="14812" y="429879"/>
                  <a:pt x="7139" y="463481"/>
                </a:cubicBezTo>
                <a:cubicBezTo>
                  <a:pt x="-534" y="497083"/>
                  <a:pt x="-1857" y="567463"/>
                  <a:pt x="2376" y="553969"/>
                </a:cubicBezTo>
                <a:cubicBezTo>
                  <a:pt x="6609" y="540475"/>
                  <a:pt x="24072" y="429615"/>
                  <a:pt x="32539" y="382519"/>
                </a:cubicBezTo>
                <a:cubicBezTo>
                  <a:pt x="41006" y="335423"/>
                  <a:pt x="46826" y="271394"/>
                  <a:pt x="53176" y="271394"/>
                </a:cubicBezTo>
                <a:cubicBezTo>
                  <a:pt x="59526" y="271394"/>
                  <a:pt x="61908" y="399452"/>
                  <a:pt x="70639" y="382519"/>
                </a:cubicBezTo>
                <a:cubicBezTo>
                  <a:pt x="79370" y="365586"/>
                  <a:pt x="95775" y="234088"/>
                  <a:pt x="105564" y="169794"/>
                </a:cubicBezTo>
                <a:cubicBezTo>
                  <a:pt x="115353" y="105500"/>
                  <a:pt x="143399" y="-14885"/>
                  <a:pt x="130964" y="15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33290912-BD49-463E-BC83-EDB5C6D9DE1D}"/>
              </a:ext>
            </a:extLst>
          </p:cNvPr>
          <p:cNvSpPr/>
          <p:nvPr/>
        </p:nvSpPr>
        <p:spPr>
          <a:xfrm>
            <a:off x="5633054" y="2253194"/>
            <a:ext cx="152058" cy="746716"/>
          </a:xfrm>
          <a:custGeom>
            <a:avLst/>
            <a:gdLst>
              <a:gd name="connsiteX0" fmla="*/ 100223 w 135300"/>
              <a:gd name="connsiteY0" fmla="*/ 946 h 664420"/>
              <a:gd name="connsiteX1" fmla="*/ 131973 w 135300"/>
              <a:gd name="connsiteY1" fmla="*/ 167634 h 664420"/>
              <a:gd name="connsiteX2" fmla="*/ 130385 w 135300"/>
              <a:gd name="connsiteY2" fmla="*/ 107309 h 664420"/>
              <a:gd name="connsiteX3" fmla="*/ 103398 w 135300"/>
              <a:gd name="connsiteY3" fmla="*/ 242246 h 664420"/>
              <a:gd name="connsiteX4" fmla="*/ 55773 w 135300"/>
              <a:gd name="connsiteY4" fmla="*/ 499421 h 664420"/>
              <a:gd name="connsiteX5" fmla="*/ 125623 w 135300"/>
              <a:gd name="connsiteY5" fmla="*/ 231134 h 664420"/>
              <a:gd name="connsiteX6" fmla="*/ 84348 w 135300"/>
              <a:gd name="connsiteY6" fmla="*/ 348609 h 664420"/>
              <a:gd name="connsiteX7" fmla="*/ 73235 w 135300"/>
              <a:gd name="connsiteY7" fmla="*/ 480371 h 664420"/>
              <a:gd name="connsiteX8" fmla="*/ 31960 w 135300"/>
              <a:gd name="connsiteY8" fmla="*/ 604196 h 664420"/>
              <a:gd name="connsiteX9" fmla="*/ 3385 w 135300"/>
              <a:gd name="connsiteY9" fmla="*/ 656584 h 664420"/>
              <a:gd name="connsiteX10" fmla="*/ 112923 w 135300"/>
              <a:gd name="connsiteY10" fmla="*/ 440684 h 664420"/>
              <a:gd name="connsiteX11" fmla="*/ 131973 w 135300"/>
              <a:gd name="connsiteY11" fmla="*/ 278759 h 664420"/>
              <a:gd name="connsiteX12" fmla="*/ 66885 w 135300"/>
              <a:gd name="connsiteY12" fmla="*/ 432746 h 664420"/>
              <a:gd name="connsiteX13" fmla="*/ 97048 w 135300"/>
              <a:gd name="connsiteY13" fmla="*/ 256534 h 664420"/>
              <a:gd name="connsiteX14" fmla="*/ 100223 w 135300"/>
              <a:gd name="connsiteY14" fmla="*/ 946 h 66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5300" h="664420">
                <a:moveTo>
                  <a:pt x="100223" y="946"/>
                </a:moveTo>
                <a:cubicBezTo>
                  <a:pt x="106044" y="-13871"/>
                  <a:pt x="126946" y="149907"/>
                  <a:pt x="131973" y="167634"/>
                </a:cubicBezTo>
                <a:cubicBezTo>
                  <a:pt x="137000" y="185361"/>
                  <a:pt x="135148" y="94874"/>
                  <a:pt x="130385" y="107309"/>
                </a:cubicBezTo>
                <a:cubicBezTo>
                  <a:pt x="125622" y="119744"/>
                  <a:pt x="115833" y="176894"/>
                  <a:pt x="103398" y="242246"/>
                </a:cubicBezTo>
                <a:cubicBezTo>
                  <a:pt x="90963" y="307598"/>
                  <a:pt x="52069" y="501273"/>
                  <a:pt x="55773" y="499421"/>
                </a:cubicBezTo>
                <a:cubicBezTo>
                  <a:pt x="59477" y="497569"/>
                  <a:pt x="120861" y="256269"/>
                  <a:pt x="125623" y="231134"/>
                </a:cubicBezTo>
                <a:cubicBezTo>
                  <a:pt x="130385" y="205999"/>
                  <a:pt x="93079" y="307069"/>
                  <a:pt x="84348" y="348609"/>
                </a:cubicBezTo>
                <a:cubicBezTo>
                  <a:pt x="75617" y="390149"/>
                  <a:pt x="81966" y="437773"/>
                  <a:pt x="73235" y="480371"/>
                </a:cubicBezTo>
                <a:cubicBezTo>
                  <a:pt x="64504" y="522969"/>
                  <a:pt x="43602" y="574827"/>
                  <a:pt x="31960" y="604196"/>
                </a:cubicBezTo>
                <a:cubicBezTo>
                  <a:pt x="20318" y="633565"/>
                  <a:pt x="-10109" y="683836"/>
                  <a:pt x="3385" y="656584"/>
                </a:cubicBezTo>
                <a:cubicBezTo>
                  <a:pt x="16879" y="629332"/>
                  <a:pt x="91492" y="503655"/>
                  <a:pt x="112923" y="440684"/>
                </a:cubicBezTo>
                <a:cubicBezTo>
                  <a:pt x="134354" y="377713"/>
                  <a:pt x="139646" y="280082"/>
                  <a:pt x="131973" y="278759"/>
                </a:cubicBezTo>
                <a:cubicBezTo>
                  <a:pt x="124300" y="277436"/>
                  <a:pt x="72706" y="436450"/>
                  <a:pt x="66885" y="432746"/>
                </a:cubicBezTo>
                <a:cubicBezTo>
                  <a:pt x="61064" y="429042"/>
                  <a:pt x="88052" y="321357"/>
                  <a:pt x="97048" y="256534"/>
                </a:cubicBezTo>
                <a:cubicBezTo>
                  <a:pt x="106044" y="191711"/>
                  <a:pt x="94402" y="15763"/>
                  <a:pt x="100223" y="9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971A2093-D3BD-4ACA-BF7C-D49401DB1A30}"/>
              </a:ext>
            </a:extLst>
          </p:cNvPr>
          <p:cNvSpPr/>
          <p:nvPr/>
        </p:nvSpPr>
        <p:spPr>
          <a:xfrm>
            <a:off x="5767078" y="2004683"/>
            <a:ext cx="103736" cy="420977"/>
          </a:xfrm>
          <a:custGeom>
            <a:avLst/>
            <a:gdLst>
              <a:gd name="connsiteX0" fmla="*/ 36532 w 92303"/>
              <a:gd name="connsiteY0" fmla="*/ 126818 h 374581"/>
              <a:gd name="connsiteX1" fmla="*/ 92095 w 92303"/>
              <a:gd name="connsiteY1" fmla="*/ 314143 h 374581"/>
              <a:gd name="connsiteX2" fmla="*/ 55582 w 92303"/>
              <a:gd name="connsiteY2" fmla="*/ 222068 h 374581"/>
              <a:gd name="connsiteX3" fmla="*/ 58757 w 92303"/>
              <a:gd name="connsiteY3" fmla="*/ 374468 h 374581"/>
              <a:gd name="connsiteX4" fmla="*/ 34945 w 92303"/>
              <a:gd name="connsiteY4" fmla="*/ 193493 h 374581"/>
              <a:gd name="connsiteX5" fmla="*/ 20 w 92303"/>
              <a:gd name="connsiteY5" fmla="*/ 1406 h 374581"/>
              <a:gd name="connsiteX6" fmla="*/ 36532 w 92303"/>
              <a:gd name="connsiteY6" fmla="*/ 126818 h 37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3" h="374581">
                <a:moveTo>
                  <a:pt x="36532" y="126818"/>
                </a:moveTo>
                <a:cubicBezTo>
                  <a:pt x="51878" y="178941"/>
                  <a:pt x="88920" y="298268"/>
                  <a:pt x="92095" y="314143"/>
                </a:cubicBezTo>
                <a:cubicBezTo>
                  <a:pt x="95270" y="330018"/>
                  <a:pt x="61138" y="212014"/>
                  <a:pt x="55582" y="222068"/>
                </a:cubicBezTo>
                <a:cubicBezTo>
                  <a:pt x="50026" y="232122"/>
                  <a:pt x="62197" y="379231"/>
                  <a:pt x="58757" y="374468"/>
                </a:cubicBezTo>
                <a:cubicBezTo>
                  <a:pt x="55318" y="369706"/>
                  <a:pt x="44735" y="255670"/>
                  <a:pt x="34945" y="193493"/>
                </a:cubicBezTo>
                <a:cubicBezTo>
                  <a:pt x="25155" y="131316"/>
                  <a:pt x="814" y="14900"/>
                  <a:pt x="20" y="1406"/>
                </a:cubicBezTo>
                <a:cubicBezTo>
                  <a:pt x="-774" y="-12088"/>
                  <a:pt x="21186" y="74695"/>
                  <a:pt x="36532" y="1268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292B4DCA-CF34-4595-BCCC-8D296A66CB2E}"/>
              </a:ext>
            </a:extLst>
          </p:cNvPr>
          <p:cNvSpPr/>
          <p:nvPr/>
        </p:nvSpPr>
        <p:spPr>
          <a:xfrm>
            <a:off x="5460174" y="2266608"/>
            <a:ext cx="87742" cy="622052"/>
          </a:xfrm>
          <a:custGeom>
            <a:avLst/>
            <a:gdLst>
              <a:gd name="connsiteX0" fmla="*/ 42912 w 78072"/>
              <a:gd name="connsiteY0" fmla="*/ 123 h 553495"/>
              <a:gd name="connsiteX1" fmla="*/ 46087 w 78072"/>
              <a:gd name="connsiteY1" fmla="*/ 111248 h 553495"/>
              <a:gd name="connsiteX2" fmla="*/ 77837 w 78072"/>
              <a:gd name="connsiteY2" fmla="*/ 135060 h 553495"/>
              <a:gd name="connsiteX3" fmla="*/ 60375 w 78072"/>
              <a:gd name="connsiteY3" fmla="*/ 98548 h 553495"/>
              <a:gd name="connsiteX4" fmla="*/ 57200 w 78072"/>
              <a:gd name="connsiteY4" fmla="*/ 254123 h 553495"/>
              <a:gd name="connsiteX5" fmla="*/ 63550 w 78072"/>
              <a:gd name="connsiteY5" fmla="*/ 401760 h 553495"/>
              <a:gd name="connsiteX6" fmla="*/ 49262 w 78072"/>
              <a:gd name="connsiteY6" fmla="*/ 358898 h 553495"/>
              <a:gd name="connsiteX7" fmla="*/ 52437 w 78072"/>
              <a:gd name="connsiteY7" fmla="*/ 376360 h 553495"/>
              <a:gd name="connsiteX8" fmla="*/ 38150 w 78072"/>
              <a:gd name="connsiteY8" fmla="*/ 277935 h 553495"/>
              <a:gd name="connsiteX9" fmla="*/ 50 w 78072"/>
              <a:gd name="connsiteY9" fmla="*/ 552573 h 553495"/>
              <a:gd name="connsiteX10" fmla="*/ 30212 w 78072"/>
              <a:gd name="connsiteY10" fmla="*/ 360485 h 553495"/>
              <a:gd name="connsiteX11" fmla="*/ 38150 w 78072"/>
              <a:gd name="connsiteY11" fmla="*/ 179510 h 553495"/>
              <a:gd name="connsiteX12" fmla="*/ 30212 w 78072"/>
              <a:gd name="connsiteY12" fmla="*/ 135060 h 553495"/>
              <a:gd name="connsiteX13" fmla="*/ 42912 w 78072"/>
              <a:gd name="connsiteY13" fmla="*/ 123 h 55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072" h="553495">
                <a:moveTo>
                  <a:pt x="42912" y="123"/>
                </a:moveTo>
                <a:cubicBezTo>
                  <a:pt x="45558" y="-3846"/>
                  <a:pt x="40266" y="88759"/>
                  <a:pt x="46087" y="111248"/>
                </a:cubicBezTo>
                <a:cubicBezTo>
                  <a:pt x="51908" y="133737"/>
                  <a:pt x="75456" y="137177"/>
                  <a:pt x="77837" y="135060"/>
                </a:cubicBezTo>
                <a:cubicBezTo>
                  <a:pt x="80218" y="132943"/>
                  <a:pt x="63815" y="78704"/>
                  <a:pt x="60375" y="98548"/>
                </a:cubicBezTo>
                <a:cubicBezTo>
                  <a:pt x="56936" y="118392"/>
                  <a:pt x="56671" y="203588"/>
                  <a:pt x="57200" y="254123"/>
                </a:cubicBezTo>
                <a:cubicBezTo>
                  <a:pt x="57729" y="304658"/>
                  <a:pt x="64873" y="384297"/>
                  <a:pt x="63550" y="401760"/>
                </a:cubicBezTo>
                <a:cubicBezTo>
                  <a:pt x="62227" y="419223"/>
                  <a:pt x="51114" y="363131"/>
                  <a:pt x="49262" y="358898"/>
                </a:cubicBezTo>
                <a:cubicBezTo>
                  <a:pt x="47410" y="354665"/>
                  <a:pt x="54289" y="389854"/>
                  <a:pt x="52437" y="376360"/>
                </a:cubicBezTo>
                <a:cubicBezTo>
                  <a:pt x="50585" y="362866"/>
                  <a:pt x="46881" y="248566"/>
                  <a:pt x="38150" y="277935"/>
                </a:cubicBezTo>
                <a:cubicBezTo>
                  <a:pt x="29419" y="307304"/>
                  <a:pt x="1373" y="538815"/>
                  <a:pt x="50" y="552573"/>
                </a:cubicBezTo>
                <a:cubicBezTo>
                  <a:pt x="-1273" y="566331"/>
                  <a:pt x="23862" y="422662"/>
                  <a:pt x="30212" y="360485"/>
                </a:cubicBezTo>
                <a:cubicBezTo>
                  <a:pt x="36562" y="298308"/>
                  <a:pt x="38150" y="217081"/>
                  <a:pt x="38150" y="179510"/>
                </a:cubicBezTo>
                <a:cubicBezTo>
                  <a:pt x="38150" y="141939"/>
                  <a:pt x="28625" y="162577"/>
                  <a:pt x="30212" y="135060"/>
                </a:cubicBezTo>
                <a:cubicBezTo>
                  <a:pt x="31799" y="107543"/>
                  <a:pt x="40266" y="4092"/>
                  <a:pt x="42912" y="1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B9AC5B90-6F55-4A6E-9379-735F26AAFCBB}"/>
              </a:ext>
            </a:extLst>
          </p:cNvPr>
          <p:cNvSpPr/>
          <p:nvPr/>
        </p:nvSpPr>
        <p:spPr>
          <a:xfrm>
            <a:off x="5604393" y="2008680"/>
            <a:ext cx="71890" cy="599246"/>
          </a:xfrm>
          <a:custGeom>
            <a:avLst/>
            <a:gdLst>
              <a:gd name="connsiteX0" fmla="*/ 313 w 63967"/>
              <a:gd name="connsiteY0" fmla="*/ 2612 h 533203"/>
              <a:gd name="connsiteX1" fmla="*/ 35238 w 63967"/>
              <a:gd name="connsiteY1" fmla="*/ 320112 h 533203"/>
              <a:gd name="connsiteX2" fmla="*/ 24126 w 63967"/>
              <a:gd name="connsiteY2" fmla="*/ 129612 h 533203"/>
              <a:gd name="connsiteX3" fmla="*/ 51113 w 63967"/>
              <a:gd name="connsiteY3" fmla="*/ 274075 h 533203"/>
              <a:gd name="connsiteX4" fmla="*/ 63813 w 63967"/>
              <a:gd name="connsiteY4" fmla="*/ 531250 h 533203"/>
              <a:gd name="connsiteX5" fmla="*/ 43176 w 63967"/>
              <a:gd name="connsiteY5" fmla="*/ 388375 h 533203"/>
              <a:gd name="connsiteX6" fmla="*/ 11426 w 63967"/>
              <a:gd name="connsiteY6" fmla="*/ 313762 h 533203"/>
              <a:gd name="connsiteX7" fmla="*/ 13013 w 63967"/>
              <a:gd name="connsiteY7" fmla="*/ 334400 h 533203"/>
              <a:gd name="connsiteX8" fmla="*/ 17776 w 63967"/>
              <a:gd name="connsiteY8" fmla="*/ 261375 h 533203"/>
              <a:gd name="connsiteX9" fmla="*/ 17776 w 63967"/>
              <a:gd name="connsiteY9" fmla="*/ 174062 h 533203"/>
              <a:gd name="connsiteX10" fmla="*/ 313 w 63967"/>
              <a:gd name="connsiteY10" fmla="*/ 2612 h 53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967" h="533203">
                <a:moveTo>
                  <a:pt x="313" y="2612"/>
                </a:moveTo>
                <a:cubicBezTo>
                  <a:pt x="3223" y="26954"/>
                  <a:pt x="31269" y="298945"/>
                  <a:pt x="35238" y="320112"/>
                </a:cubicBezTo>
                <a:cubicBezTo>
                  <a:pt x="39207" y="341279"/>
                  <a:pt x="21480" y="137285"/>
                  <a:pt x="24126" y="129612"/>
                </a:cubicBezTo>
                <a:cubicBezTo>
                  <a:pt x="26772" y="121939"/>
                  <a:pt x="44499" y="207135"/>
                  <a:pt x="51113" y="274075"/>
                </a:cubicBezTo>
                <a:cubicBezTo>
                  <a:pt x="57727" y="341015"/>
                  <a:pt x="65136" y="512200"/>
                  <a:pt x="63813" y="531250"/>
                </a:cubicBezTo>
                <a:cubicBezTo>
                  <a:pt x="62490" y="550300"/>
                  <a:pt x="51907" y="424623"/>
                  <a:pt x="43176" y="388375"/>
                </a:cubicBezTo>
                <a:cubicBezTo>
                  <a:pt x="34445" y="352127"/>
                  <a:pt x="16453" y="322758"/>
                  <a:pt x="11426" y="313762"/>
                </a:cubicBezTo>
                <a:cubicBezTo>
                  <a:pt x="6399" y="304766"/>
                  <a:pt x="11955" y="343131"/>
                  <a:pt x="13013" y="334400"/>
                </a:cubicBezTo>
                <a:cubicBezTo>
                  <a:pt x="14071" y="325669"/>
                  <a:pt x="16982" y="288098"/>
                  <a:pt x="17776" y="261375"/>
                </a:cubicBezTo>
                <a:cubicBezTo>
                  <a:pt x="18570" y="234652"/>
                  <a:pt x="19893" y="217189"/>
                  <a:pt x="17776" y="174062"/>
                </a:cubicBezTo>
                <a:cubicBezTo>
                  <a:pt x="15659" y="130935"/>
                  <a:pt x="-2597" y="-21730"/>
                  <a:pt x="313" y="26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1B7542A0-5B21-4071-8E2E-ADCC8C8737FD}"/>
              </a:ext>
            </a:extLst>
          </p:cNvPr>
          <p:cNvSpPr/>
          <p:nvPr/>
        </p:nvSpPr>
        <p:spPr>
          <a:xfrm>
            <a:off x="6347072" y="1926751"/>
            <a:ext cx="109080" cy="640956"/>
          </a:xfrm>
          <a:custGeom>
            <a:avLst/>
            <a:gdLst>
              <a:gd name="connsiteX0" fmla="*/ 95135 w 97058"/>
              <a:gd name="connsiteY0" fmla="*/ 899 h 570316"/>
              <a:gd name="connsiteX1" fmla="*/ 87198 w 97058"/>
              <a:gd name="connsiteY1" fmla="*/ 113611 h 570316"/>
              <a:gd name="connsiteX2" fmla="*/ 55448 w 97058"/>
              <a:gd name="connsiteY2" fmla="*/ 173936 h 570316"/>
              <a:gd name="connsiteX3" fmla="*/ 68148 w 97058"/>
              <a:gd name="connsiteY3" fmla="*/ 102499 h 570316"/>
              <a:gd name="connsiteX4" fmla="*/ 18935 w 97058"/>
              <a:gd name="connsiteY4" fmla="*/ 239024 h 570316"/>
              <a:gd name="connsiteX5" fmla="*/ 20523 w 97058"/>
              <a:gd name="connsiteY5" fmla="*/ 443811 h 570316"/>
              <a:gd name="connsiteX6" fmla="*/ 28460 w 97058"/>
              <a:gd name="connsiteY6" fmla="*/ 307286 h 570316"/>
              <a:gd name="connsiteX7" fmla="*/ 10998 w 97058"/>
              <a:gd name="connsiteY7" fmla="*/ 499374 h 570316"/>
              <a:gd name="connsiteX8" fmla="*/ 1473 w 97058"/>
              <a:gd name="connsiteY8" fmla="*/ 562874 h 570316"/>
              <a:gd name="connsiteX9" fmla="*/ 42748 w 97058"/>
              <a:gd name="connsiteY9" fmla="*/ 343799 h 570316"/>
              <a:gd name="connsiteX10" fmla="*/ 36398 w 97058"/>
              <a:gd name="connsiteY10" fmla="*/ 386661 h 570316"/>
              <a:gd name="connsiteX11" fmla="*/ 47510 w 97058"/>
              <a:gd name="connsiteY11" fmla="*/ 240611 h 570316"/>
              <a:gd name="connsiteX12" fmla="*/ 55448 w 97058"/>
              <a:gd name="connsiteY12" fmla="*/ 180286 h 570316"/>
              <a:gd name="connsiteX13" fmla="*/ 95135 w 97058"/>
              <a:gd name="connsiteY13" fmla="*/ 899 h 570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058" h="570316">
                <a:moveTo>
                  <a:pt x="95135" y="899"/>
                </a:moveTo>
                <a:cubicBezTo>
                  <a:pt x="100427" y="-10214"/>
                  <a:pt x="93812" y="84772"/>
                  <a:pt x="87198" y="113611"/>
                </a:cubicBezTo>
                <a:cubicBezTo>
                  <a:pt x="80584" y="142450"/>
                  <a:pt x="58623" y="175788"/>
                  <a:pt x="55448" y="173936"/>
                </a:cubicBezTo>
                <a:cubicBezTo>
                  <a:pt x="52273" y="172084"/>
                  <a:pt x="74233" y="91651"/>
                  <a:pt x="68148" y="102499"/>
                </a:cubicBezTo>
                <a:cubicBezTo>
                  <a:pt x="62063" y="113347"/>
                  <a:pt x="26872" y="182139"/>
                  <a:pt x="18935" y="239024"/>
                </a:cubicBezTo>
                <a:cubicBezTo>
                  <a:pt x="10997" y="295909"/>
                  <a:pt x="18935" y="432434"/>
                  <a:pt x="20523" y="443811"/>
                </a:cubicBezTo>
                <a:cubicBezTo>
                  <a:pt x="22110" y="455188"/>
                  <a:pt x="30047" y="298026"/>
                  <a:pt x="28460" y="307286"/>
                </a:cubicBezTo>
                <a:cubicBezTo>
                  <a:pt x="26872" y="316547"/>
                  <a:pt x="15496" y="456776"/>
                  <a:pt x="10998" y="499374"/>
                </a:cubicBezTo>
                <a:cubicBezTo>
                  <a:pt x="6500" y="541972"/>
                  <a:pt x="-3819" y="588803"/>
                  <a:pt x="1473" y="562874"/>
                </a:cubicBezTo>
                <a:cubicBezTo>
                  <a:pt x="6765" y="536945"/>
                  <a:pt x="36927" y="373168"/>
                  <a:pt x="42748" y="343799"/>
                </a:cubicBezTo>
                <a:cubicBezTo>
                  <a:pt x="48569" y="314430"/>
                  <a:pt x="35604" y="403859"/>
                  <a:pt x="36398" y="386661"/>
                </a:cubicBezTo>
                <a:cubicBezTo>
                  <a:pt x="37192" y="369463"/>
                  <a:pt x="44335" y="275007"/>
                  <a:pt x="47510" y="240611"/>
                </a:cubicBezTo>
                <a:cubicBezTo>
                  <a:pt x="50685" y="206215"/>
                  <a:pt x="49098" y="214946"/>
                  <a:pt x="55448" y="180286"/>
                </a:cubicBezTo>
                <a:cubicBezTo>
                  <a:pt x="61798" y="145626"/>
                  <a:pt x="89843" y="12012"/>
                  <a:pt x="95135" y="89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E2916397-0D27-4049-9C16-D1A070B6578D}"/>
              </a:ext>
            </a:extLst>
          </p:cNvPr>
          <p:cNvSpPr/>
          <p:nvPr/>
        </p:nvSpPr>
        <p:spPr>
          <a:xfrm>
            <a:off x="6591216" y="1885956"/>
            <a:ext cx="30177" cy="705383"/>
          </a:xfrm>
          <a:custGeom>
            <a:avLst/>
            <a:gdLst>
              <a:gd name="connsiteX0" fmla="*/ 25536 w 26851"/>
              <a:gd name="connsiteY0" fmla="*/ 122923 h 627642"/>
              <a:gd name="connsiteX1" fmla="*/ 23948 w 26851"/>
              <a:gd name="connsiteY1" fmla="*/ 427723 h 627642"/>
              <a:gd name="connsiteX2" fmla="*/ 25536 w 26851"/>
              <a:gd name="connsiteY2" fmla="*/ 335648 h 627642"/>
              <a:gd name="connsiteX3" fmla="*/ 16011 w 26851"/>
              <a:gd name="connsiteY3" fmla="*/ 218173 h 627642"/>
              <a:gd name="connsiteX4" fmla="*/ 136 w 26851"/>
              <a:gd name="connsiteY4" fmla="*/ 272148 h 627642"/>
              <a:gd name="connsiteX5" fmla="*/ 8073 w 26851"/>
              <a:gd name="connsiteY5" fmla="*/ 297548 h 627642"/>
              <a:gd name="connsiteX6" fmla="*/ 3311 w 26851"/>
              <a:gd name="connsiteY6" fmla="*/ 621398 h 627642"/>
              <a:gd name="connsiteX7" fmla="*/ 8073 w 26851"/>
              <a:gd name="connsiteY7" fmla="*/ 513448 h 627642"/>
              <a:gd name="connsiteX8" fmla="*/ 23948 w 26851"/>
              <a:gd name="connsiteY8" fmla="*/ 542023 h 627642"/>
              <a:gd name="connsiteX9" fmla="*/ 23948 w 26851"/>
              <a:gd name="connsiteY9" fmla="*/ 405498 h 627642"/>
              <a:gd name="connsiteX10" fmla="*/ 1723 w 26851"/>
              <a:gd name="connsiteY10" fmla="*/ 11798 h 627642"/>
              <a:gd name="connsiteX11" fmla="*/ 25536 w 26851"/>
              <a:gd name="connsiteY11" fmla="*/ 122923 h 62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51" h="627642">
                <a:moveTo>
                  <a:pt x="25536" y="122923"/>
                </a:moveTo>
                <a:cubicBezTo>
                  <a:pt x="29240" y="192244"/>
                  <a:pt x="23948" y="392269"/>
                  <a:pt x="23948" y="427723"/>
                </a:cubicBezTo>
                <a:cubicBezTo>
                  <a:pt x="23948" y="463177"/>
                  <a:pt x="26859" y="370573"/>
                  <a:pt x="25536" y="335648"/>
                </a:cubicBezTo>
                <a:cubicBezTo>
                  <a:pt x="24213" y="300723"/>
                  <a:pt x="20244" y="228756"/>
                  <a:pt x="16011" y="218173"/>
                </a:cubicBezTo>
                <a:cubicBezTo>
                  <a:pt x="11778" y="207590"/>
                  <a:pt x="1459" y="258919"/>
                  <a:pt x="136" y="272148"/>
                </a:cubicBezTo>
                <a:cubicBezTo>
                  <a:pt x="-1187" y="285377"/>
                  <a:pt x="7544" y="239340"/>
                  <a:pt x="8073" y="297548"/>
                </a:cubicBezTo>
                <a:cubicBezTo>
                  <a:pt x="8602" y="355756"/>
                  <a:pt x="3311" y="585415"/>
                  <a:pt x="3311" y="621398"/>
                </a:cubicBezTo>
                <a:cubicBezTo>
                  <a:pt x="3311" y="657381"/>
                  <a:pt x="4633" y="526677"/>
                  <a:pt x="8073" y="513448"/>
                </a:cubicBezTo>
                <a:cubicBezTo>
                  <a:pt x="11513" y="500219"/>
                  <a:pt x="21302" y="560015"/>
                  <a:pt x="23948" y="542023"/>
                </a:cubicBezTo>
                <a:cubicBezTo>
                  <a:pt x="26594" y="524031"/>
                  <a:pt x="27652" y="493869"/>
                  <a:pt x="23948" y="405498"/>
                </a:cubicBezTo>
                <a:cubicBezTo>
                  <a:pt x="20244" y="317127"/>
                  <a:pt x="3575" y="55190"/>
                  <a:pt x="1723" y="11798"/>
                </a:cubicBezTo>
                <a:cubicBezTo>
                  <a:pt x="-129" y="-31594"/>
                  <a:pt x="21832" y="53602"/>
                  <a:pt x="25536" y="1229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A87B2EAE-B999-4E0D-AD5D-80133A69E1B3}"/>
              </a:ext>
            </a:extLst>
          </p:cNvPr>
          <p:cNvSpPr/>
          <p:nvPr/>
        </p:nvSpPr>
        <p:spPr>
          <a:xfrm>
            <a:off x="6490732" y="2518233"/>
            <a:ext cx="170225" cy="608427"/>
          </a:xfrm>
          <a:custGeom>
            <a:avLst/>
            <a:gdLst>
              <a:gd name="connsiteX0" fmla="*/ 127645 w 151464"/>
              <a:gd name="connsiteY0" fmla="*/ 67 h 541372"/>
              <a:gd name="connsiteX1" fmla="*/ 145107 w 151464"/>
              <a:gd name="connsiteY1" fmla="*/ 104842 h 541372"/>
              <a:gd name="connsiteX2" fmla="*/ 132407 w 151464"/>
              <a:gd name="connsiteY2" fmla="*/ 63567 h 541372"/>
              <a:gd name="connsiteX3" fmla="*/ 140345 w 151464"/>
              <a:gd name="connsiteY3" fmla="*/ 149292 h 541372"/>
              <a:gd name="connsiteX4" fmla="*/ 151457 w 151464"/>
              <a:gd name="connsiteY4" fmla="*/ 201680 h 541372"/>
              <a:gd name="connsiteX5" fmla="*/ 141932 w 151464"/>
              <a:gd name="connsiteY5" fmla="*/ 135005 h 541372"/>
              <a:gd name="connsiteX6" fmla="*/ 135582 w 151464"/>
              <a:gd name="connsiteY6" fmla="*/ 228667 h 541372"/>
              <a:gd name="connsiteX7" fmla="*/ 110182 w 151464"/>
              <a:gd name="connsiteY7" fmla="*/ 284230 h 541372"/>
              <a:gd name="connsiteX8" fmla="*/ 72082 w 151464"/>
              <a:gd name="connsiteY8" fmla="*/ 390592 h 541372"/>
              <a:gd name="connsiteX9" fmla="*/ 83195 w 151464"/>
              <a:gd name="connsiteY9" fmla="*/ 360430 h 541372"/>
              <a:gd name="connsiteX10" fmla="*/ 27632 w 151464"/>
              <a:gd name="connsiteY10" fmla="*/ 469967 h 541372"/>
              <a:gd name="connsiteX11" fmla="*/ 645 w 151464"/>
              <a:gd name="connsiteY11" fmla="*/ 539817 h 541372"/>
              <a:gd name="connsiteX12" fmla="*/ 53032 w 151464"/>
              <a:gd name="connsiteY12" fmla="*/ 403292 h 541372"/>
              <a:gd name="connsiteX13" fmla="*/ 116532 w 151464"/>
              <a:gd name="connsiteY13" fmla="*/ 258830 h 541372"/>
              <a:gd name="connsiteX14" fmla="*/ 130820 w 151464"/>
              <a:gd name="connsiteY14" fmla="*/ 230255 h 541372"/>
              <a:gd name="connsiteX15" fmla="*/ 140345 w 151464"/>
              <a:gd name="connsiteY15" fmla="*/ 200092 h 541372"/>
              <a:gd name="connsiteX16" fmla="*/ 119707 w 151464"/>
              <a:gd name="connsiteY16" fmla="*/ 90555 h 541372"/>
              <a:gd name="connsiteX17" fmla="*/ 127645 w 151464"/>
              <a:gd name="connsiteY17" fmla="*/ 67 h 54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1464" h="541372">
                <a:moveTo>
                  <a:pt x="127645" y="67"/>
                </a:moveTo>
                <a:cubicBezTo>
                  <a:pt x="131878" y="2448"/>
                  <a:pt x="144313" y="94259"/>
                  <a:pt x="145107" y="104842"/>
                </a:cubicBezTo>
                <a:cubicBezTo>
                  <a:pt x="145901" y="115425"/>
                  <a:pt x="133201" y="56159"/>
                  <a:pt x="132407" y="63567"/>
                </a:cubicBezTo>
                <a:cubicBezTo>
                  <a:pt x="131613" y="70975"/>
                  <a:pt x="137170" y="126273"/>
                  <a:pt x="140345" y="149292"/>
                </a:cubicBezTo>
                <a:cubicBezTo>
                  <a:pt x="143520" y="172311"/>
                  <a:pt x="151193" y="204061"/>
                  <a:pt x="151457" y="201680"/>
                </a:cubicBezTo>
                <a:cubicBezTo>
                  <a:pt x="151721" y="199299"/>
                  <a:pt x="144578" y="130507"/>
                  <a:pt x="141932" y="135005"/>
                </a:cubicBezTo>
                <a:cubicBezTo>
                  <a:pt x="139286" y="139503"/>
                  <a:pt x="140874" y="203796"/>
                  <a:pt x="135582" y="228667"/>
                </a:cubicBezTo>
                <a:cubicBezTo>
                  <a:pt x="130290" y="253538"/>
                  <a:pt x="120765" y="257243"/>
                  <a:pt x="110182" y="284230"/>
                </a:cubicBezTo>
                <a:cubicBezTo>
                  <a:pt x="99599" y="311217"/>
                  <a:pt x="76580" y="377892"/>
                  <a:pt x="72082" y="390592"/>
                </a:cubicBezTo>
                <a:cubicBezTo>
                  <a:pt x="67584" y="403292"/>
                  <a:pt x="90603" y="347201"/>
                  <a:pt x="83195" y="360430"/>
                </a:cubicBezTo>
                <a:cubicBezTo>
                  <a:pt x="75787" y="373659"/>
                  <a:pt x="41390" y="440069"/>
                  <a:pt x="27632" y="469967"/>
                </a:cubicBezTo>
                <a:cubicBezTo>
                  <a:pt x="13874" y="499865"/>
                  <a:pt x="-3588" y="550930"/>
                  <a:pt x="645" y="539817"/>
                </a:cubicBezTo>
                <a:cubicBezTo>
                  <a:pt x="4878" y="528705"/>
                  <a:pt x="33718" y="450123"/>
                  <a:pt x="53032" y="403292"/>
                </a:cubicBezTo>
                <a:cubicBezTo>
                  <a:pt x="72346" y="356461"/>
                  <a:pt x="103567" y="287670"/>
                  <a:pt x="116532" y="258830"/>
                </a:cubicBezTo>
                <a:cubicBezTo>
                  <a:pt x="129497" y="229991"/>
                  <a:pt x="130820" y="230255"/>
                  <a:pt x="130820" y="230255"/>
                </a:cubicBezTo>
                <a:cubicBezTo>
                  <a:pt x="134789" y="220465"/>
                  <a:pt x="142197" y="223375"/>
                  <a:pt x="140345" y="200092"/>
                </a:cubicBezTo>
                <a:cubicBezTo>
                  <a:pt x="138493" y="176809"/>
                  <a:pt x="122088" y="122040"/>
                  <a:pt x="119707" y="90555"/>
                </a:cubicBezTo>
                <a:cubicBezTo>
                  <a:pt x="117326" y="59070"/>
                  <a:pt x="123412" y="-2314"/>
                  <a:pt x="127645" y="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6A079B18-40C3-4227-82E8-5A2D265A2ACE}"/>
              </a:ext>
            </a:extLst>
          </p:cNvPr>
          <p:cNvSpPr/>
          <p:nvPr/>
        </p:nvSpPr>
        <p:spPr>
          <a:xfrm>
            <a:off x="5433188" y="2900112"/>
            <a:ext cx="2065" cy="102146"/>
          </a:xfrm>
          <a:custGeom>
            <a:avLst/>
            <a:gdLst>
              <a:gd name="connsiteX0" fmla="*/ 1837 w 1837"/>
              <a:gd name="connsiteY0" fmla="*/ 0 h 90888"/>
              <a:gd name="connsiteX1" fmla="*/ 249 w 1837"/>
              <a:gd name="connsiteY1" fmla="*/ 90488 h 90888"/>
              <a:gd name="connsiteX2" fmla="*/ 1837 w 1837"/>
              <a:gd name="connsiteY2" fmla="*/ 0 h 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7" h="90888">
                <a:moveTo>
                  <a:pt x="1837" y="0"/>
                </a:moveTo>
                <a:cubicBezTo>
                  <a:pt x="1837" y="0"/>
                  <a:pt x="-809" y="83080"/>
                  <a:pt x="249" y="90488"/>
                </a:cubicBezTo>
                <a:cubicBezTo>
                  <a:pt x="1307" y="97896"/>
                  <a:pt x="1837" y="0"/>
                  <a:pt x="1837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C020E27E-0ACC-4BE5-91DC-F1757F81C30B}"/>
              </a:ext>
            </a:extLst>
          </p:cNvPr>
          <p:cNvSpPr/>
          <p:nvPr/>
        </p:nvSpPr>
        <p:spPr>
          <a:xfrm>
            <a:off x="5395986" y="2866186"/>
            <a:ext cx="57598" cy="422891"/>
          </a:xfrm>
          <a:custGeom>
            <a:avLst/>
            <a:gdLst>
              <a:gd name="connsiteX0" fmla="*/ 34939 w 51250"/>
              <a:gd name="connsiteY0" fmla="*/ 25 h 376284"/>
              <a:gd name="connsiteX1" fmla="*/ 30176 w 51250"/>
              <a:gd name="connsiteY1" fmla="*/ 131787 h 376284"/>
              <a:gd name="connsiteX2" fmla="*/ 39701 w 51250"/>
              <a:gd name="connsiteY2" fmla="*/ 92100 h 376284"/>
              <a:gd name="connsiteX3" fmla="*/ 20651 w 51250"/>
              <a:gd name="connsiteY3" fmla="*/ 190525 h 376284"/>
              <a:gd name="connsiteX4" fmla="*/ 14 w 51250"/>
              <a:gd name="connsiteY4" fmla="*/ 244500 h 376284"/>
              <a:gd name="connsiteX5" fmla="*/ 23826 w 51250"/>
              <a:gd name="connsiteY5" fmla="*/ 185762 h 376284"/>
              <a:gd name="connsiteX6" fmla="*/ 28589 w 51250"/>
              <a:gd name="connsiteY6" fmla="*/ 257200 h 376284"/>
              <a:gd name="connsiteX7" fmla="*/ 41289 w 51250"/>
              <a:gd name="connsiteY7" fmla="*/ 376262 h 376284"/>
              <a:gd name="connsiteX8" fmla="*/ 50814 w 51250"/>
              <a:gd name="connsiteY8" fmla="*/ 266725 h 376284"/>
              <a:gd name="connsiteX9" fmla="*/ 47639 w 51250"/>
              <a:gd name="connsiteY9" fmla="*/ 203225 h 376284"/>
              <a:gd name="connsiteX10" fmla="*/ 30176 w 51250"/>
              <a:gd name="connsiteY10" fmla="*/ 273075 h 376284"/>
              <a:gd name="connsiteX11" fmla="*/ 41289 w 51250"/>
              <a:gd name="connsiteY11" fmla="*/ 155600 h 376284"/>
              <a:gd name="connsiteX12" fmla="*/ 44464 w 51250"/>
              <a:gd name="connsiteY12" fmla="*/ 120675 h 376284"/>
              <a:gd name="connsiteX13" fmla="*/ 34939 w 51250"/>
              <a:gd name="connsiteY13" fmla="*/ 25 h 37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50" h="376284">
                <a:moveTo>
                  <a:pt x="34939" y="25"/>
                </a:moveTo>
                <a:cubicBezTo>
                  <a:pt x="32558" y="1877"/>
                  <a:pt x="29382" y="116441"/>
                  <a:pt x="30176" y="131787"/>
                </a:cubicBezTo>
                <a:cubicBezTo>
                  <a:pt x="30970" y="147133"/>
                  <a:pt x="41289" y="82310"/>
                  <a:pt x="39701" y="92100"/>
                </a:cubicBezTo>
                <a:cubicBezTo>
                  <a:pt x="38114" y="101890"/>
                  <a:pt x="27265" y="165125"/>
                  <a:pt x="20651" y="190525"/>
                </a:cubicBezTo>
                <a:cubicBezTo>
                  <a:pt x="14037" y="215925"/>
                  <a:pt x="-515" y="245294"/>
                  <a:pt x="14" y="244500"/>
                </a:cubicBezTo>
                <a:cubicBezTo>
                  <a:pt x="543" y="243706"/>
                  <a:pt x="19064" y="183645"/>
                  <a:pt x="23826" y="185762"/>
                </a:cubicBezTo>
                <a:cubicBezTo>
                  <a:pt x="28588" y="187879"/>
                  <a:pt x="25679" y="225450"/>
                  <a:pt x="28589" y="257200"/>
                </a:cubicBezTo>
                <a:cubicBezTo>
                  <a:pt x="31499" y="288950"/>
                  <a:pt x="37585" y="374675"/>
                  <a:pt x="41289" y="376262"/>
                </a:cubicBezTo>
                <a:cubicBezTo>
                  <a:pt x="44993" y="377849"/>
                  <a:pt x="49756" y="295564"/>
                  <a:pt x="50814" y="266725"/>
                </a:cubicBezTo>
                <a:cubicBezTo>
                  <a:pt x="51872" y="237886"/>
                  <a:pt x="51078" y="202167"/>
                  <a:pt x="47639" y="203225"/>
                </a:cubicBezTo>
                <a:cubicBezTo>
                  <a:pt x="44200" y="204283"/>
                  <a:pt x="31234" y="281012"/>
                  <a:pt x="30176" y="273075"/>
                </a:cubicBezTo>
                <a:cubicBezTo>
                  <a:pt x="29118" y="265138"/>
                  <a:pt x="38908" y="181000"/>
                  <a:pt x="41289" y="155600"/>
                </a:cubicBezTo>
                <a:cubicBezTo>
                  <a:pt x="43670" y="130200"/>
                  <a:pt x="46581" y="144488"/>
                  <a:pt x="44464" y="120675"/>
                </a:cubicBezTo>
                <a:cubicBezTo>
                  <a:pt x="42347" y="96862"/>
                  <a:pt x="37320" y="-1827"/>
                  <a:pt x="34939" y="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AABA142F-4390-4A67-AA7B-1A03EF2F0664}"/>
              </a:ext>
            </a:extLst>
          </p:cNvPr>
          <p:cNvSpPr/>
          <p:nvPr/>
        </p:nvSpPr>
        <p:spPr>
          <a:xfrm>
            <a:off x="5508248" y="2741005"/>
            <a:ext cx="87804" cy="566092"/>
          </a:xfrm>
          <a:custGeom>
            <a:avLst/>
            <a:gdLst>
              <a:gd name="connsiteX0" fmla="*/ 76336 w 78127"/>
              <a:gd name="connsiteY0" fmla="*/ 285 h 503703"/>
              <a:gd name="connsiteX1" fmla="*/ 1724 w 78127"/>
              <a:gd name="connsiteY1" fmla="*/ 125697 h 503703"/>
              <a:gd name="connsiteX2" fmla="*/ 22361 w 78127"/>
              <a:gd name="connsiteY2" fmla="*/ 84422 h 503703"/>
              <a:gd name="connsiteX3" fmla="*/ 4899 w 78127"/>
              <a:gd name="connsiteY3" fmla="*/ 203485 h 503703"/>
              <a:gd name="connsiteX4" fmla="*/ 12836 w 78127"/>
              <a:gd name="connsiteY4" fmla="*/ 173322 h 503703"/>
              <a:gd name="connsiteX5" fmla="*/ 6486 w 78127"/>
              <a:gd name="connsiteY5" fmla="*/ 322547 h 503703"/>
              <a:gd name="connsiteX6" fmla="*/ 8074 w 78127"/>
              <a:gd name="connsiteY6" fmla="*/ 363822 h 503703"/>
              <a:gd name="connsiteX7" fmla="*/ 16011 w 78127"/>
              <a:gd name="connsiteY7" fmla="*/ 244760 h 503703"/>
              <a:gd name="connsiteX8" fmla="*/ 1724 w 78127"/>
              <a:gd name="connsiteY8" fmla="*/ 370172 h 503703"/>
              <a:gd name="connsiteX9" fmla="*/ 4899 w 78127"/>
              <a:gd name="connsiteY9" fmla="*/ 503522 h 503703"/>
              <a:gd name="connsiteX10" fmla="*/ 4899 w 78127"/>
              <a:gd name="connsiteY10" fmla="*/ 395572 h 503703"/>
              <a:gd name="connsiteX11" fmla="*/ 19186 w 78127"/>
              <a:gd name="connsiteY11" fmla="*/ 254285 h 503703"/>
              <a:gd name="connsiteX12" fmla="*/ 19186 w 78127"/>
              <a:gd name="connsiteY12" fmla="*/ 290797 h 503703"/>
              <a:gd name="connsiteX13" fmla="*/ 22361 w 78127"/>
              <a:gd name="connsiteY13" fmla="*/ 151097 h 503703"/>
              <a:gd name="connsiteX14" fmla="*/ 20774 w 78127"/>
              <a:gd name="connsiteY14" fmla="*/ 171735 h 503703"/>
              <a:gd name="connsiteX15" fmla="*/ 50936 w 78127"/>
              <a:gd name="connsiteY15" fmla="*/ 93947 h 503703"/>
              <a:gd name="connsiteX16" fmla="*/ 76336 w 78127"/>
              <a:gd name="connsiteY16" fmla="*/ 285 h 50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127" h="503703">
                <a:moveTo>
                  <a:pt x="76336" y="285"/>
                </a:moveTo>
                <a:cubicBezTo>
                  <a:pt x="68134" y="5577"/>
                  <a:pt x="10720" y="111674"/>
                  <a:pt x="1724" y="125697"/>
                </a:cubicBezTo>
                <a:cubicBezTo>
                  <a:pt x="-7272" y="139720"/>
                  <a:pt x="21832" y="71457"/>
                  <a:pt x="22361" y="84422"/>
                </a:cubicBezTo>
                <a:cubicBezTo>
                  <a:pt x="22890" y="97387"/>
                  <a:pt x="6486" y="188668"/>
                  <a:pt x="4899" y="203485"/>
                </a:cubicBezTo>
                <a:cubicBezTo>
                  <a:pt x="3312" y="218302"/>
                  <a:pt x="12571" y="153478"/>
                  <a:pt x="12836" y="173322"/>
                </a:cubicBezTo>
                <a:cubicBezTo>
                  <a:pt x="13100" y="193166"/>
                  <a:pt x="7280" y="290797"/>
                  <a:pt x="6486" y="322547"/>
                </a:cubicBezTo>
                <a:cubicBezTo>
                  <a:pt x="5692" y="354297"/>
                  <a:pt x="6487" y="376786"/>
                  <a:pt x="8074" y="363822"/>
                </a:cubicBezTo>
                <a:cubicBezTo>
                  <a:pt x="9661" y="350858"/>
                  <a:pt x="17069" y="243702"/>
                  <a:pt x="16011" y="244760"/>
                </a:cubicBezTo>
                <a:cubicBezTo>
                  <a:pt x="14953" y="245818"/>
                  <a:pt x="3576" y="327045"/>
                  <a:pt x="1724" y="370172"/>
                </a:cubicBezTo>
                <a:cubicBezTo>
                  <a:pt x="-128" y="413299"/>
                  <a:pt x="4370" y="499289"/>
                  <a:pt x="4899" y="503522"/>
                </a:cubicBezTo>
                <a:cubicBezTo>
                  <a:pt x="5428" y="507755"/>
                  <a:pt x="2518" y="437112"/>
                  <a:pt x="4899" y="395572"/>
                </a:cubicBezTo>
                <a:cubicBezTo>
                  <a:pt x="7280" y="354032"/>
                  <a:pt x="16805" y="271747"/>
                  <a:pt x="19186" y="254285"/>
                </a:cubicBezTo>
                <a:cubicBezTo>
                  <a:pt x="21567" y="236823"/>
                  <a:pt x="18657" y="307995"/>
                  <a:pt x="19186" y="290797"/>
                </a:cubicBezTo>
                <a:cubicBezTo>
                  <a:pt x="19715" y="273599"/>
                  <a:pt x="22096" y="170941"/>
                  <a:pt x="22361" y="151097"/>
                </a:cubicBezTo>
                <a:cubicBezTo>
                  <a:pt x="22626" y="131253"/>
                  <a:pt x="16011" y="181260"/>
                  <a:pt x="20774" y="171735"/>
                </a:cubicBezTo>
                <a:cubicBezTo>
                  <a:pt x="25537" y="162210"/>
                  <a:pt x="39294" y="123316"/>
                  <a:pt x="50936" y="93947"/>
                </a:cubicBezTo>
                <a:cubicBezTo>
                  <a:pt x="62578" y="64578"/>
                  <a:pt x="84538" y="-5007"/>
                  <a:pt x="76336" y="2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月 107">
            <a:extLst>
              <a:ext uri="{FF2B5EF4-FFF2-40B4-BE49-F238E27FC236}">
                <a16:creationId xmlns:a16="http://schemas.microsoft.com/office/drawing/2014/main" id="{59962819-BDAC-47C0-9A83-EFF4E34D2B62}"/>
              </a:ext>
            </a:extLst>
          </p:cNvPr>
          <p:cNvSpPr/>
          <p:nvPr/>
        </p:nvSpPr>
        <p:spPr>
          <a:xfrm rot="16200000">
            <a:off x="5839623" y="1423193"/>
            <a:ext cx="46195" cy="66518"/>
          </a:xfrm>
          <a:prstGeom prst="moon">
            <a:avLst>
              <a:gd name="adj" fmla="val 25685"/>
            </a:avLst>
          </a:pr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月 108">
            <a:extLst>
              <a:ext uri="{FF2B5EF4-FFF2-40B4-BE49-F238E27FC236}">
                <a16:creationId xmlns:a16="http://schemas.microsoft.com/office/drawing/2014/main" id="{D26DB447-8B2D-44A4-91E1-313151D952B3}"/>
              </a:ext>
            </a:extLst>
          </p:cNvPr>
          <p:cNvSpPr/>
          <p:nvPr/>
        </p:nvSpPr>
        <p:spPr>
          <a:xfrm rot="16200000">
            <a:off x="6233324" y="1407317"/>
            <a:ext cx="46195" cy="66518"/>
          </a:xfrm>
          <a:prstGeom prst="moon">
            <a:avLst>
              <a:gd name="adj" fmla="val 25685"/>
            </a:avLst>
          </a:pr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9C6FE91E-C083-4711-856B-66B276AE07BE}"/>
              </a:ext>
            </a:extLst>
          </p:cNvPr>
          <p:cNvSpPr/>
          <p:nvPr/>
        </p:nvSpPr>
        <p:spPr>
          <a:xfrm>
            <a:off x="6365866" y="2060551"/>
            <a:ext cx="191802" cy="765220"/>
          </a:xfrm>
          <a:custGeom>
            <a:avLst/>
            <a:gdLst>
              <a:gd name="connsiteX0" fmla="*/ 173047 w 191802"/>
              <a:gd name="connsiteY0" fmla="*/ 24 h 765220"/>
              <a:gd name="connsiteX1" fmla="*/ 190509 w 191802"/>
              <a:gd name="connsiteY1" fmla="*/ 246087 h 765220"/>
              <a:gd name="connsiteX2" fmla="*/ 190509 w 191802"/>
              <a:gd name="connsiteY2" fmla="*/ 174649 h 765220"/>
              <a:gd name="connsiteX3" fmla="*/ 188922 w 191802"/>
              <a:gd name="connsiteY3" fmla="*/ 328637 h 765220"/>
              <a:gd name="connsiteX4" fmla="*/ 187334 w 191802"/>
              <a:gd name="connsiteY4" fmla="*/ 269899 h 765220"/>
              <a:gd name="connsiteX5" fmla="*/ 157172 w 191802"/>
              <a:gd name="connsiteY5" fmla="*/ 506437 h 765220"/>
              <a:gd name="connsiteX6" fmla="*/ 157172 w 191802"/>
              <a:gd name="connsiteY6" fmla="*/ 442937 h 765220"/>
              <a:gd name="connsiteX7" fmla="*/ 77797 w 191802"/>
              <a:gd name="connsiteY7" fmla="*/ 708049 h 765220"/>
              <a:gd name="connsiteX8" fmla="*/ 111134 w 191802"/>
              <a:gd name="connsiteY8" fmla="*/ 641374 h 765220"/>
              <a:gd name="connsiteX9" fmla="*/ 9 w 191802"/>
              <a:gd name="connsiteY9" fmla="*/ 765199 h 765220"/>
              <a:gd name="connsiteX10" fmla="*/ 104784 w 191802"/>
              <a:gd name="connsiteY10" fmla="*/ 650899 h 765220"/>
              <a:gd name="connsiteX11" fmla="*/ 125422 w 191802"/>
              <a:gd name="connsiteY11" fmla="*/ 588987 h 765220"/>
              <a:gd name="connsiteX12" fmla="*/ 134947 w 191802"/>
              <a:gd name="connsiteY12" fmla="*/ 577874 h 765220"/>
              <a:gd name="connsiteX13" fmla="*/ 185747 w 191802"/>
              <a:gd name="connsiteY13" fmla="*/ 398487 h 765220"/>
              <a:gd name="connsiteX14" fmla="*/ 179397 w 191802"/>
              <a:gd name="connsiteY14" fmla="*/ 396899 h 765220"/>
              <a:gd name="connsiteX15" fmla="*/ 179397 w 191802"/>
              <a:gd name="connsiteY15" fmla="*/ 231799 h 765220"/>
              <a:gd name="connsiteX16" fmla="*/ 173047 w 191802"/>
              <a:gd name="connsiteY16" fmla="*/ 24 h 765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1802" h="765220">
                <a:moveTo>
                  <a:pt x="173047" y="24"/>
                </a:moveTo>
                <a:cubicBezTo>
                  <a:pt x="174899" y="2405"/>
                  <a:pt x="187599" y="216983"/>
                  <a:pt x="190509" y="246087"/>
                </a:cubicBezTo>
                <a:cubicBezTo>
                  <a:pt x="193419" y="275191"/>
                  <a:pt x="190509" y="174649"/>
                  <a:pt x="190509" y="174649"/>
                </a:cubicBezTo>
                <a:cubicBezTo>
                  <a:pt x="190245" y="188407"/>
                  <a:pt x="189451" y="312762"/>
                  <a:pt x="188922" y="328637"/>
                </a:cubicBezTo>
                <a:cubicBezTo>
                  <a:pt x="188393" y="344512"/>
                  <a:pt x="192626" y="240266"/>
                  <a:pt x="187334" y="269899"/>
                </a:cubicBezTo>
                <a:cubicBezTo>
                  <a:pt x="182042" y="299532"/>
                  <a:pt x="162199" y="477597"/>
                  <a:pt x="157172" y="506437"/>
                </a:cubicBezTo>
                <a:cubicBezTo>
                  <a:pt x="152145" y="535277"/>
                  <a:pt x="170401" y="409335"/>
                  <a:pt x="157172" y="442937"/>
                </a:cubicBezTo>
                <a:cubicBezTo>
                  <a:pt x="143943" y="476539"/>
                  <a:pt x="85470" y="674976"/>
                  <a:pt x="77797" y="708049"/>
                </a:cubicBezTo>
                <a:cubicBezTo>
                  <a:pt x="70124" y="741122"/>
                  <a:pt x="124099" y="631849"/>
                  <a:pt x="111134" y="641374"/>
                </a:cubicBezTo>
                <a:cubicBezTo>
                  <a:pt x="98169" y="650899"/>
                  <a:pt x="1067" y="763611"/>
                  <a:pt x="9" y="765199"/>
                </a:cubicBezTo>
                <a:cubicBezTo>
                  <a:pt x="-1049" y="766787"/>
                  <a:pt x="83882" y="680268"/>
                  <a:pt x="104784" y="650899"/>
                </a:cubicBezTo>
                <a:cubicBezTo>
                  <a:pt x="125686" y="621530"/>
                  <a:pt x="120395" y="601158"/>
                  <a:pt x="125422" y="588987"/>
                </a:cubicBezTo>
                <a:cubicBezTo>
                  <a:pt x="130449" y="576816"/>
                  <a:pt x="124893" y="609624"/>
                  <a:pt x="134947" y="577874"/>
                </a:cubicBezTo>
                <a:cubicBezTo>
                  <a:pt x="145001" y="546124"/>
                  <a:pt x="178339" y="428649"/>
                  <a:pt x="185747" y="398487"/>
                </a:cubicBezTo>
                <a:cubicBezTo>
                  <a:pt x="193155" y="368325"/>
                  <a:pt x="180455" y="424680"/>
                  <a:pt x="179397" y="396899"/>
                </a:cubicBezTo>
                <a:cubicBezTo>
                  <a:pt x="178339" y="369118"/>
                  <a:pt x="180455" y="292918"/>
                  <a:pt x="179397" y="231799"/>
                </a:cubicBezTo>
                <a:cubicBezTo>
                  <a:pt x="178339" y="170680"/>
                  <a:pt x="171195" y="-2357"/>
                  <a:pt x="173047" y="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A9C7DD1F-2C56-4CE6-91BE-4D0F72DE8E5B}"/>
              </a:ext>
            </a:extLst>
          </p:cNvPr>
          <p:cNvSpPr/>
          <p:nvPr/>
        </p:nvSpPr>
        <p:spPr>
          <a:xfrm>
            <a:off x="6356488" y="2131682"/>
            <a:ext cx="146168" cy="684916"/>
          </a:xfrm>
          <a:custGeom>
            <a:avLst/>
            <a:gdLst>
              <a:gd name="connsiteX0" fmla="*/ 145912 w 146168"/>
              <a:gd name="connsiteY0" fmla="*/ 331 h 684916"/>
              <a:gd name="connsiteX1" fmla="*/ 126862 w 146168"/>
              <a:gd name="connsiteY1" fmla="*/ 181306 h 684916"/>
              <a:gd name="connsiteX2" fmla="*/ 136387 w 146168"/>
              <a:gd name="connsiteY2" fmla="*/ 79706 h 684916"/>
              <a:gd name="connsiteX3" fmla="*/ 136387 w 146168"/>
              <a:gd name="connsiteY3" fmla="*/ 155906 h 684916"/>
              <a:gd name="connsiteX4" fmla="*/ 87175 w 146168"/>
              <a:gd name="connsiteY4" fmla="*/ 482931 h 684916"/>
              <a:gd name="connsiteX5" fmla="*/ 130037 w 146168"/>
              <a:gd name="connsiteY5" fmla="*/ 341643 h 684916"/>
              <a:gd name="connsiteX6" fmla="*/ 90350 w 146168"/>
              <a:gd name="connsiteY6" fmla="*/ 444831 h 684916"/>
              <a:gd name="connsiteX7" fmla="*/ 1450 w 146168"/>
              <a:gd name="connsiteY7" fmla="*/ 678193 h 684916"/>
              <a:gd name="connsiteX8" fmla="*/ 36375 w 146168"/>
              <a:gd name="connsiteY8" fmla="*/ 617868 h 684916"/>
              <a:gd name="connsiteX9" fmla="*/ 52250 w 146168"/>
              <a:gd name="connsiteY9" fmla="*/ 576593 h 684916"/>
              <a:gd name="connsiteX10" fmla="*/ 123687 w 146168"/>
              <a:gd name="connsiteY10" fmla="*/ 357518 h 684916"/>
              <a:gd name="connsiteX11" fmla="*/ 114162 w 146168"/>
              <a:gd name="connsiteY11" fmla="*/ 305131 h 684916"/>
              <a:gd name="connsiteX12" fmla="*/ 114162 w 146168"/>
              <a:gd name="connsiteY12" fmla="*/ 232106 h 684916"/>
              <a:gd name="connsiteX13" fmla="*/ 136387 w 146168"/>
              <a:gd name="connsiteY13" fmla="*/ 235281 h 684916"/>
              <a:gd name="connsiteX14" fmla="*/ 145912 w 146168"/>
              <a:gd name="connsiteY14" fmla="*/ 331 h 6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6168" h="684916">
                <a:moveTo>
                  <a:pt x="145912" y="331"/>
                </a:moveTo>
                <a:cubicBezTo>
                  <a:pt x="144325" y="-8665"/>
                  <a:pt x="128449" y="168077"/>
                  <a:pt x="126862" y="181306"/>
                </a:cubicBezTo>
                <a:cubicBezTo>
                  <a:pt x="125275" y="194535"/>
                  <a:pt x="134800" y="83939"/>
                  <a:pt x="136387" y="79706"/>
                </a:cubicBezTo>
                <a:cubicBezTo>
                  <a:pt x="137974" y="75473"/>
                  <a:pt x="144589" y="88702"/>
                  <a:pt x="136387" y="155906"/>
                </a:cubicBezTo>
                <a:cubicBezTo>
                  <a:pt x="128185" y="223110"/>
                  <a:pt x="88233" y="451975"/>
                  <a:pt x="87175" y="482931"/>
                </a:cubicBezTo>
                <a:cubicBezTo>
                  <a:pt x="86117" y="513887"/>
                  <a:pt x="129508" y="347993"/>
                  <a:pt x="130037" y="341643"/>
                </a:cubicBezTo>
                <a:cubicBezTo>
                  <a:pt x="130566" y="335293"/>
                  <a:pt x="90350" y="444831"/>
                  <a:pt x="90350" y="444831"/>
                </a:cubicBezTo>
                <a:cubicBezTo>
                  <a:pt x="68919" y="500923"/>
                  <a:pt x="10446" y="649354"/>
                  <a:pt x="1450" y="678193"/>
                </a:cubicBezTo>
                <a:cubicBezTo>
                  <a:pt x="-7546" y="707032"/>
                  <a:pt x="27908" y="634801"/>
                  <a:pt x="36375" y="617868"/>
                </a:cubicBezTo>
                <a:cubicBezTo>
                  <a:pt x="44842" y="600935"/>
                  <a:pt x="37698" y="619985"/>
                  <a:pt x="52250" y="576593"/>
                </a:cubicBezTo>
                <a:cubicBezTo>
                  <a:pt x="66802" y="533201"/>
                  <a:pt x="113368" y="402762"/>
                  <a:pt x="123687" y="357518"/>
                </a:cubicBezTo>
                <a:cubicBezTo>
                  <a:pt x="134006" y="312274"/>
                  <a:pt x="115749" y="326033"/>
                  <a:pt x="114162" y="305131"/>
                </a:cubicBezTo>
                <a:cubicBezTo>
                  <a:pt x="112575" y="284229"/>
                  <a:pt x="110458" y="243748"/>
                  <a:pt x="114162" y="232106"/>
                </a:cubicBezTo>
                <a:cubicBezTo>
                  <a:pt x="117866" y="220464"/>
                  <a:pt x="131360" y="269677"/>
                  <a:pt x="136387" y="235281"/>
                </a:cubicBezTo>
                <a:cubicBezTo>
                  <a:pt x="141414" y="200885"/>
                  <a:pt x="147499" y="9327"/>
                  <a:pt x="145912" y="33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01AEAF0B-AD6E-4F0A-A418-5B51D8D948C6}"/>
              </a:ext>
            </a:extLst>
          </p:cNvPr>
          <p:cNvSpPr/>
          <p:nvPr/>
        </p:nvSpPr>
        <p:spPr>
          <a:xfrm>
            <a:off x="6170681" y="2637804"/>
            <a:ext cx="87289" cy="350326"/>
          </a:xfrm>
          <a:custGeom>
            <a:avLst/>
            <a:gdLst>
              <a:gd name="connsiteX0" fmla="*/ 87244 w 87289"/>
              <a:gd name="connsiteY0" fmla="*/ 621 h 350326"/>
              <a:gd name="connsiteX1" fmla="*/ 44382 w 87289"/>
              <a:gd name="connsiteY1" fmla="*/ 106984 h 350326"/>
              <a:gd name="connsiteX2" fmla="*/ 1519 w 87289"/>
              <a:gd name="connsiteY2" fmla="*/ 348284 h 350326"/>
              <a:gd name="connsiteX3" fmla="*/ 9457 w 87289"/>
              <a:gd name="connsiteY3" fmla="*/ 219696 h 350326"/>
              <a:gd name="connsiteX4" fmla="*/ 7869 w 87289"/>
              <a:gd name="connsiteY4" fmla="*/ 160959 h 350326"/>
              <a:gd name="connsiteX5" fmla="*/ 33269 w 87289"/>
              <a:gd name="connsiteY5" fmla="*/ 168896 h 350326"/>
              <a:gd name="connsiteX6" fmla="*/ 34857 w 87289"/>
              <a:gd name="connsiteY6" fmla="*/ 95871 h 350326"/>
              <a:gd name="connsiteX7" fmla="*/ 52319 w 87289"/>
              <a:gd name="connsiteY7" fmla="*/ 149846 h 350326"/>
              <a:gd name="connsiteX8" fmla="*/ 87244 w 87289"/>
              <a:gd name="connsiteY8" fmla="*/ 621 h 35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289" h="350326">
                <a:moveTo>
                  <a:pt x="87244" y="621"/>
                </a:moveTo>
                <a:cubicBezTo>
                  <a:pt x="85921" y="-6522"/>
                  <a:pt x="58669" y="49040"/>
                  <a:pt x="44382" y="106984"/>
                </a:cubicBezTo>
                <a:cubicBezTo>
                  <a:pt x="30095" y="164928"/>
                  <a:pt x="7340" y="329499"/>
                  <a:pt x="1519" y="348284"/>
                </a:cubicBezTo>
                <a:cubicBezTo>
                  <a:pt x="-4302" y="367069"/>
                  <a:pt x="8399" y="250917"/>
                  <a:pt x="9457" y="219696"/>
                </a:cubicBezTo>
                <a:cubicBezTo>
                  <a:pt x="10515" y="188475"/>
                  <a:pt x="3900" y="169425"/>
                  <a:pt x="7869" y="160959"/>
                </a:cubicBezTo>
                <a:cubicBezTo>
                  <a:pt x="11838" y="152493"/>
                  <a:pt x="28771" y="179744"/>
                  <a:pt x="33269" y="168896"/>
                </a:cubicBezTo>
                <a:cubicBezTo>
                  <a:pt x="37767" y="158048"/>
                  <a:pt x="31682" y="99046"/>
                  <a:pt x="34857" y="95871"/>
                </a:cubicBezTo>
                <a:cubicBezTo>
                  <a:pt x="38032" y="92696"/>
                  <a:pt x="43852" y="159635"/>
                  <a:pt x="52319" y="149846"/>
                </a:cubicBezTo>
                <a:cubicBezTo>
                  <a:pt x="60786" y="140057"/>
                  <a:pt x="88567" y="7764"/>
                  <a:pt x="87244" y="6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087B7E88-9A37-4E2A-8C8D-57852655C75A}"/>
              </a:ext>
            </a:extLst>
          </p:cNvPr>
          <p:cNvSpPr/>
          <p:nvPr/>
        </p:nvSpPr>
        <p:spPr>
          <a:xfrm>
            <a:off x="6478357" y="2547312"/>
            <a:ext cx="95496" cy="431581"/>
          </a:xfrm>
          <a:custGeom>
            <a:avLst/>
            <a:gdLst>
              <a:gd name="connsiteX0" fmla="*/ 95481 w 95496"/>
              <a:gd name="connsiteY0" fmla="*/ 626 h 431581"/>
              <a:gd name="connsiteX1" fmla="*/ 63731 w 95496"/>
              <a:gd name="connsiteY1" fmla="*/ 194301 h 431581"/>
              <a:gd name="connsiteX2" fmla="*/ 81193 w 95496"/>
              <a:gd name="connsiteY2" fmla="*/ 143501 h 431581"/>
              <a:gd name="connsiteX3" fmla="*/ 47856 w 95496"/>
              <a:gd name="connsiteY3" fmla="*/ 214938 h 431581"/>
              <a:gd name="connsiteX4" fmla="*/ 30393 w 95496"/>
              <a:gd name="connsiteY4" fmla="*/ 272088 h 431581"/>
              <a:gd name="connsiteX5" fmla="*/ 16106 w 95496"/>
              <a:gd name="connsiteY5" fmla="*/ 354638 h 431581"/>
              <a:gd name="connsiteX6" fmla="*/ 231 w 95496"/>
              <a:gd name="connsiteY6" fmla="*/ 430838 h 431581"/>
              <a:gd name="connsiteX7" fmla="*/ 28806 w 95496"/>
              <a:gd name="connsiteY7" fmla="*/ 307013 h 431581"/>
              <a:gd name="connsiteX8" fmla="*/ 44681 w 95496"/>
              <a:gd name="connsiteY8" fmla="*/ 321301 h 431581"/>
              <a:gd name="connsiteX9" fmla="*/ 74843 w 95496"/>
              <a:gd name="connsiteY9" fmla="*/ 156201 h 431581"/>
              <a:gd name="connsiteX10" fmla="*/ 65318 w 95496"/>
              <a:gd name="connsiteY10" fmla="*/ 202238 h 431581"/>
              <a:gd name="connsiteX11" fmla="*/ 58968 w 95496"/>
              <a:gd name="connsiteY11" fmla="*/ 133976 h 431581"/>
              <a:gd name="connsiteX12" fmla="*/ 95481 w 95496"/>
              <a:gd name="connsiteY12" fmla="*/ 626 h 43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96" h="431581">
                <a:moveTo>
                  <a:pt x="95481" y="626"/>
                </a:moveTo>
                <a:cubicBezTo>
                  <a:pt x="96275" y="10680"/>
                  <a:pt x="66112" y="170488"/>
                  <a:pt x="63731" y="194301"/>
                </a:cubicBezTo>
                <a:cubicBezTo>
                  <a:pt x="61350" y="218114"/>
                  <a:pt x="83839" y="140061"/>
                  <a:pt x="81193" y="143501"/>
                </a:cubicBezTo>
                <a:cubicBezTo>
                  <a:pt x="78547" y="146941"/>
                  <a:pt x="56323" y="193507"/>
                  <a:pt x="47856" y="214938"/>
                </a:cubicBezTo>
                <a:cubicBezTo>
                  <a:pt x="39389" y="236369"/>
                  <a:pt x="35685" y="248805"/>
                  <a:pt x="30393" y="272088"/>
                </a:cubicBezTo>
                <a:cubicBezTo>
                  <a:pt x="25101" y="295371"/>
                  <a:pt x="21133" y="328180"/>
                  <a:pt x="16106" y="354638"/>
                </a:cubicBezTo>
                <a:cubicBezTo>
                  <a:pt x="11079" y="381096"/>
                  <a:pt x="-1886" y="438775"/>
                  <a:pt x="231" y="430838"/>
                </a:cubicBezTo>
                <a:cubicBezTo>
                  <a:pt x="2348" y="422901"/>
                  <a:pt x="21398" y="325269"/>
                  <a:pt x="28806" y="307013"/>
                </a:cubicBezTo>
                <a:cubicBezTo>
                  <a:pt x="36214" y="288757"/>
                  <a:pt x="37008" y="346436"/>
                  <a:pt x="44681" y="321301"/>
                </a:cubicBezTo>
                <a:cubicBezTo>
                  <a:pt x="52354" y="296166"/>
                  <a:pt x="71403" y="176045"/>
                  <a:pt x="74843" y="156201"/>
                </a:cubicBezTo>
                <a:cubicBezTo>
                  <a:pt x="78282" y="136357"/>
                  <a:pt x="67964" y="205942"/>
                  <a:pt x="65318" y="202238"/>
                </a:cubicBezTo>
                <a:cubicBezTo>
                  <a:pt x="62672" y="198534"/>
                  <a:pt x="55528" y="163609"/>
                  <a:pt x="58968" y="133976"/>
                </a:cubicBezTo>
                <a:cubicBezTo>
                  <a:pt x="62408" y="104343"/>
                  <a:pt x="94687" y="-9428"/>
                  <a:pt x="95481" y="6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B6CA6ECB-B5CE-4DEA-B7E5-E50C062E229F}"/>
              </a:ext>
            </a:extLst>
          </p:cNvPr>
          <p:cNvSpPr/>
          <p:nvPr/>
        </p:nvSpPr>
        <p:spPr>
          <a:xfrm>
            <a:off x="6119401" y="2703800"/>
            <a:ext cx="259748" cy="494415"/>
          </a:xfrm>
          <a:custGeom>
            <a:avLst/>
            <a:gdLst>
              <a:gd name="connsiteX0" fmla="*/ 259174 w 259748"/>
              <a:gd name="connsiteY0" fmla="*/ 4475 h 494415"/>
              <a:gd name="connsiteX1" fmla="*/ 160749 w 259748"/>
              <a:gd name="connsiteY1" fmla="*/ 237838 h 494415"/>
              <a:gd name="connsiteX2" fmla="*/ 205199 w 259748"/>
              <a:gd name="connsiteY2" fmla="*/ 160050 h 494415"/>
              <a:gd name="connsiteX3" fmla="*/ 135349 w 259748"/>
              <a:gd name="connsiteY3" fmla="*/ 282288 h 494415"/>
              <a:gd name="connsiteX4" fmla="*/ 176624 w 259748"/>
              <a:gd name="connsiteY4" fmla="*/ 207675 h 494415"/>
              <a:gd name="connsiteX5" fmla="*/ 87724 w 259748"/>
              <a:gd name="connsiteY5" fmla="*/ 358488 h 494415"/>
              <a:gd name="connsiteX6" fmla="*/ 40099 w 259748"/>
              <a:gd name="connsiteY6" fmla="*/ 447388 h 494415"/>
              <a:gd name="connsiteX7" fmla="*/ 412 w 259748"/>
              <a:gd name="connsiteY7" fmla="*/ 493425 h 494415"/>
              <a:gd name="connsiteX8" fmla="*/ 65499 w 259748"/>
              <a:gd name="connsiteY8" fmla="*/ 406113 h 494415"/>
              <a:gd name="connsiteX9" fmla="*/ 57562 w 259748"/>
              <a:gd name="connsiteY9" fmla="*/ 402938 h 494415"/>
              <a:gd name="connsiteX10" fmla="*/ 170274 w 259748"/>
              <a:gd name="connsiteY10" fmla="*/ 201325 h 494415"/>
              <a:gd name="connsiteX11" fmla="*/ 200437 w 259748"/>
              <a:gd name="connsiteY11" fmla="*/ 91788 h 494415"/>
              <a:gd name="connsiteX12" fmla="*/ 259174 w 259748"/>
              <a:gd name="connsiteY12" fmla="*/ 4475 h 494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748" h="494415">
                <a:moveTo>
                  <a:pt x="259174" y="4475"/>
                </a:moveTo>
                <a:cubicBezTo>
                  <a:pt x="252559" y="28817"/>
                  <a:pt x="169745" y="211909"/>
                  <a:pt x="160749" y="237838"/>
                </a:cubicBezTo>
                <a:cubicBezTo>
                  <a:pt x="151753" y="263767"/>
                  <a:pt x="209432" y="152642"/>
                  <a:pt x="205199" y="160050"/>
                </a:cubicBezTo>
                <a:lnTo>
                  <a:pt x="135349" y="282288"/>
                </a:lnTo>
                <a:cubicBezTo>
                  <a:pt x="130586" y="290226"/>
                  <a:pt x="184561" y="194975"/>
                  <a:pt x="176624" y="207675"/>
                </a:cubicBezTo>
                <a:cubicBezTo>
                  <a:pt x="168687" y="220375"/>
                  <a:pt x="110478" y="318536"/>
                  <a:pt x="87724" y="358488"/>
                </a:cubicBezTo>
                <a:cubicBezTo>
                  <a:pt x="64970" y="398440"/>
                  <a:pt x="54651" y="424899"/>
                  <a:pt x="40099" y="447388"/>
                </a:cubicBezTo>
                <a:cubicBezTo>
                  <a:pt x="25547" y="469878"/>
                  <a:pt x="-3821" y="500304"/>
                  <a:pt x="412" y="493425"/>
                </a:cubicBezTo>
                <a:cubicBezTo>
                  <a:pt x="4645" y="486546"/>
                  <a:pt x="55974" y="421194"/>
                  <a:pt x="65499" y="406113"/>
                </a:cubicBezTo>
                <a:cubicBezTo>
                  <a:pt x="75024" y="391032"/>
                  <a:pt x="40100" y="437069"/>
                  <a:pt x="57562" y="402938"/>
                </a:cubicBezTo>
                <a:cubicBezTo>
                  <a:pt x="75024" y="368807"/>
                  <a:pt x="146462" y="253183"/>
                  <a:pt x="170274" y="201325"/>
                </a:cubicBezTo>
                <a:cubicBezTo>
                  <a:pt x="194086" y="149467"/>
                  <a:pt x="187472" y="121950"/>
                  <a:pt x="200437" y="91788"/>
                </a:cubicBezTo>
                <a:cubicBezTo>
                  <a:pt x="213402" y="61626"/>
                  <a:pt x="265789" y="-19867"/>
                  <a:pt x="259174" y="44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3FA9ECD7-E997-4A8A-9C7B-87E9397C248C}"/>
              </a:ext>
            </a:extLst>
          </p:cNvPr>
          <p:cNvSpPr/>
          <p:nvPr/>
        </p:nvSpPr>
        <p:spPr>
          <a:xfrm>
            <a:off x="6247992" y="2102033"/>
            <a:ext cx="213888" cy="769021"/>
          </a:xfrm>
          <a:custGeom>
            <a:avLst/>
            <a:gdLst>
              <a:gd name="connsiteX0" fmla="*/ 209958 w 213888"/>
              <a:gd name="connsiteY0" fmla="*/ 4580 h 769021"/>
              <a:gd name="connsiteX1" fmla="*/ 160746 w 213888"/>
              <a:gd name="connsiteY1" fmla="*/ 353830 h 769021"/>
              <a:gd name="connsiteX2" fmla="*/ 205196 w 213888"/>
              <a:gd name="connsiteY2" fmla="*/ 110942 h 769021"/>
              <a:gd name="connsiteX3" fmla="*/ 168683 w 213888"/>
              <a:gd name="connsiteY3" fmla="*/ 256992 h 769021"/>
              <a:gd name="connsiteX4" fmla="*/ 98833 w 213888"/>
              <a:gd name="connsiteY4" fmla="*/ 571317 h 769021"/>
              <a:gd name="connsiteX5" fmla="*/ 135346 w 213888"/>
              <a:gd name="connsiteY5" fmla="*/ 396692 h 769021"/>
              <a:gd name="connsiteX6" fmla="*/ 41683 w 213888"/>
              <a:gd name="connsiteY6" fmla="*/ 674505 h 769021"/>
              <a:gd name="connsiteX7" fmla="*/ 3583 w 213888"/>
              <a:gd name="connsiteY7" fmla="*/ 760230 h 769021"/>
              <a:gd name="connsiteX8" fmla="*/ 125821 w 213888"/>
              <a:gd name="connsiteY8" fmla="*/ 488767 h 769021"/>
              <a:gd name="connsiteX9" fmla="*/ 138521 w 213888"/>
              <a:gd name="connsiteY9" fmla="*/ 450667 h 769021"/>
              <a:gd name="connsiteX10" fmla="*/ 202021 w 213888"/>
              <a:gd name="connsiteY10" fmla="*/ 171267 h 769021"/>
              <a:gd name="connsiteX11" fmla="*/ 209958 w 213888"/>
              <a:gd name="connsiteY11" fmla="*/ 4580 h 769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3888" h="769021">
                <a:moveTo>
                  <a:pt x="209958" y="4580"/>
                </a:moveTo>
                <a:cubicBezTo>
                  <a:pt x="203079" y="35007"/>
                  <a:pt x="161540" y="336103"/>
                  <a:pt x="160746" y="353830"/>
                </a:cubicBezTo>
                <a:cubicBezTo>
                  <a:pt x="159952" y="371557"/>
                  <a:pt x="203873" y="127082"/>
                  <a:pt x="205196" y="110942"/>
                </a:cubicBezTo>
                <a:cubicBezTo>
                  <a:pt x="206519" y="94802"/>
                  <a:pt x="186410" y="180263"/>
                  <a:pt x="168683" y="256992"/>
                </a:cubicBezTo>
                <a:cubicBezTo>
                  <a:pt x="150956" y="333721"/>
                  <a:pt x="104389" y="548034"/>
                  <a:pt x="98833" y="571317"/>
                </a:cubicBezTo>
                <a:cubicBezTo>
                  <a:pt x="93277" y="594600"/>
                  <a:pt x="144871" y="379494"/>
                  <a:pt x="135346" y="396692"/>
                </a:cubicBezTo>
                <a:cubicBezTo>
                  <a:pt x="125821" y="413890"/>
                  <a:pt x="63644" y="613915"/>
                  <a:pt x="41683" y="674505"/>
                </a:cubicBezTo>
                <a:cubicBezTo>
                  <a:pt x="19722" y="735095"/>
                  <a:pt x="-10440" y="791186"/>
                  <a:pt x="3583" y="760230"/>
                </a:cubicBezTo>
                <a:cubicBezTo>
                  <a:pt x="17606" y="729274"/>
                  <a:pt x="103331" y="540361"/>
                  <a:pt x="125821" y="488767"/>
                </a:cubicBezTo>
                <a:cubicBezTo>
                  <a:pt x="148311" y="437173"/>
                  <a:pt x="125821" y="503584"/>
                  <a:pt x="138521" y="450667"/>
                </a:cubicBezTo>
                <a:cubicBezTo>
                  <a:pt x="151221" y="397750"/>
                  <a:pt x="189056" y="239794"/>
                  <a:pt x="202021" y="171267"/>
                </a:cubicBezTo>
                <a:cubicBezTo>
                  <a:pt x="214986" y="102740"/>
                  <a:pt x="216837" y="-25847"/>
                  <a:pt x="209958" y="45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899F9A6F-A002-4B4C-A6CA-1319DF7D3931}"/>
              </a:ext>
            </a:extLst>
          </p:cNvPr>
          <p:cNvSpPr/>
          <p:nvPr/>
        </p:nvSpPr>
        <p:spPr>
          <a:xfrm>
            <a:off x="6195727" y="2141055"/>
            <a:ext cx="164372" cy="785767"/>
          </a:xfrm>
          <a:custGeom>
            <a:avLst/>
            <a:gdLst>
              <a:gd name="connsiteX0" fmla="*/ 160623 w 164372"/>
              <a:gd name="connsiteY0" fmla="*/ 19533 h 785767"/>
              <a:gd name="connsiteX1" fmla="*/ 151098 w 164372"/>
              <a:gd name="connsiteY1" fmla="*/ 68745 h 785767"/>
              <a:gd name="connsiteX2" fmla="*/ 55848 w 164372"/>
              <a:gd name="connsiteY2" fmla="*/ 513245 h 785767"/>
              <a:gd name="connsiteX3" fmla="*/ 120936 w 164372"/>
              <a:gd name="connsiteY3" fmla="*/ 246545 h 785767"/>
              <a:gd name="connsiteX4" fmla="*/ 92361 w 164372"/>
              <a:gd name="connsiteY4" fmla="*/ 438633 h 785767"/>
              <a:gd name="connsiteX5" fmla="*/ 20923 w 164372"/>
              <a:gd name="connsiteY5" fmla="*/ 740258 h 785767"/>
              <a:gd name="connsiteX6" fmla="*/ 286 w 164372"/>
              <a:gd name="connsiteY6" fmla="*/ 779945 h 785767"/>
              <a:gd name="connsiteX7" fmla="*/ 32036 w 164372"/>
              <a:gd name="connsiteY7" fmla="*/ 694220 h 785767"/>
              <a:gd name="connsiteX8" fmla="*/ 32036 w 164372"/>
              <a:gd name="connsiteY8" fmla="*/ 711683 h 785767"/>
              <a:gd name="connsiteX9" fmla="*/ 105061 w 164372"/>
              <a:gd name="connsiteY9" fmla="*/ 437045 h 785767"/>
              <a:gd name="connsiteX10" fmla="*/ 106648 w 164372"/>
              <a:gd name="connsiteY10" fmla="*/ 383070 h 785767"/>
              <a:gd name="connsiteX11" fmla="*/ 152686 w 164372"/>
              <a:gd name="connsiteY11" fmla="*/ 189395 h 785767"/>
              <a:gd name="connsiteX12" fmla="*/ 124111 w 164372"/>
              <a:gd name="connsiteY12" fmla="*/ 213208 h 785767"/>
              <a:gd name="connsiteX13" fmla="*/ 122523 w 164372"/>
              <a:gd name="connsiteY13" fmla="*/ 251308 h 785767"/>
              <a:gd name="connsiteX14" fmla="*/ 160623 w 164372"/>
              <a:gd name="connsiteY14" fmla="*/ 19533 h 78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4372" h="785767">
                <a:moveTo>
                  <a:pt x="160623" y="19533"/>
                </a:moveTo>
                <a:cubicBezTo>
                  <a:pt x="165385" y="-10894"/>
                  <a:pt x="168561" y="-13540"/>
                  <a:pt x="151098" y="68745"/>
                </a:cubicBezTo>
                <a:cubicBezTo>
                  <a:pt x="133635" y="151030"/>
                  <a:pt x="60875" y="483612"/>
                  <a:pt x="55848" y="513245"/>
                </a:cubicBezTo>
                <a:cubicBezTo>
                  <a:pt x="50821" y="542878"/>
                  <a:pt x="114850" y="258980"/>
                  <a:pt x="120936" y="246545"/>
                </a:cubicBezTo>
                <a:cubicBezTo>
                  <a:pt x="127021" y="234110"/>
                  <a:pt x="109030" y="356347"/>
                  <a:pt x="92361" y="438633"/>
                </a:cubicBezTo>
                <a:cubicBezTo>
                  <a:pt x="75692" y="520919"/>
                  <a:pt x="36269" y="683373"/>
                  <a:pt x="20923" y="740258"/>
                </a:cubicBezTo>
                <a:cubicBezTo>
                  <a:pt x="5577" y="797143"/>
                  <a:pt x="-1566" y="787618"/>
                  <a:pt x="286" y="779945"/>
                </a:cubicBezTo>
                <a:cubicBezTo>
                  <a:pt x="2138" y="772272"/>
                  <a:pt x="26744" y="705597"/>
                  <a:pt x="32036" y="694220"/>
                </a:cubicBezTo>
                <a:cubicBezTo>
                  <a:pt x="37328" y="682843"/>
                  <a:pt x="19865" y="754545"/>
                  <a:pt x="32036" y="711683"/>
                </a:cubicBezTo>
                <a:cubicBezTo>
                  <a:pt x="44207" y="668821"/>
                  <a:pt x="92626" y="491814"/>
                  <a:pt x="105061" y="437045"/>
                </a:cubicBezTo>
                <a:cubicBezTo>
                  <a:pt x="117496" y="382276"/>
                  <a:pt x="98711" y="424345"/>
                  <a:pt x="106648" y="383070"/>
                </a:cubicBezTo>
                <a:cubicBezTo>
                  <a:pt x="114585" y="341795"/>
                  <a:pt x="149775" y="217705"/>
                  <a:pt x="152686" y="189395"/>
                </a:cubicBezTo>
                <a:cubicBezTo>
                  <a:pt x="155596" y="161085"/>
                  <a:pt x="129138" y="202889"/>
                  <a:pt x="124111" y="213208"/>
                </a:cubicBezTo>
                <a:cubicBezTo>
                  <a:pt x="119084" y="223527"/>
                  <a:pt x="115909" y="280148"/>
                  <a:pt x="122523" y="251308"/>
                </a:cubicBezTo>
                <a:cubicBezTo>
                  <a:pt x="129137" y="222468"/>
                  <a:pt x="155861" y="49960"/>
                  <a:pt x="160623" y="195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CF177E45-5A9D-417A-8959-54410AAE20D7}"/>
              </a:ext>
            </a:extLst>
          </p:cNvPr>
          <p:cNvSpPr/>
          <p:nvPr/>
        </p:nvSpPr>
        <p:spPr>
          <a:xfrm>
            <a:off x="5578239" y="2323600"/>
            <a:ext cx="106763" cy="679063"/>
          </a:xfrm>
          <a:custGeom>
            <a:avLst/>
            <a:gdLst>
              <a:gd name="connsiteX0" fmla="*/ 36749 w 106763"/>
              <a:gd name="connsiteY0" fmla="*/ 211638 h 679063"/>
              <a:gd name="connsiteX1" fmla="*/ 39924 w 106763"/>
              <a:gd name="connsiteY1" fmla="*/ 292600 h 679063"/>
              <a:gd name="connsiteX2" fmla="*/ 68499 w 106763"/>
              <a:gd name="connsiteY2" fmla="*/ 392613 h 679063"/>
              <a:gd name="connsiteX3" fmla="*/ 46274 w 106763"/>
              <a:gd name="connsiteY3" fmla="*/ 376738 h 679063"/>
              <a:gd name="connsiteX4" fmla="*/ 106599 w 106763"/>
              <a:gd name="connsiteY4" fmla="*/ 675188 h 679063"/>
              <a:gd name="connsiteX5" fmla="*/ 65324 w 106763"/>
              <a:gd name="connsiteY5" fmla="*/ 554538 h 679063"/>
              <a:gd name="connsiteX6" fmla="*/ 103424 w 106763"/>
              <a:gd name="connsiteY6" fmla="*/ 673600 h 679063"/>
              <a:gd name="connsiteX7" fmla="*/ 60561 w 106763"/>
              <a:gd name="connsiteY7" fmla="*/ 619625 h 679063"/>
              <a:gd name="connsiteX8" fmla="*/ 236 w 106763"/>
              <a:gd name="connsiteY8" fmla="*/ 560888 h 679063"/>
              <a:gd name="connsiteX9" fmla="*/ 84374 w 106763"/>
              <a:gd name="connsiteY9" fmla="*/ 610100 h 679063"/>
              <a:gd name="connsiteX10" fmla="*/ 49449 w 106763"/>
              <a:gd name="connsiteY10" fmla="*/ 479925 h 679063"/>
              <a:gd name="connsiteX11" fmla="*/ 30399 w 106763"/>
              <a:gd name="connsiteY11" fmla="*/ 344988 h 679063"/>
              <a:gd name="connsiteX12" fmla="*/ 14524 w 106763"/>
              <a:gd name="connsiteY12" fmla="*/ 5263 h 679063"/>
              <a:gd name="connsiteX13" fmla="*/ 22461 w 106763"/>
              <a:gd name="connsiteY13" fmla="*/ 144963 h 679063"/>
              <a:gd name="connsiteX14" fmla="*/ 36749 w 106763"/>
              <a:gd name="connsiteY14" fmla="*/ 211638 h 67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6763" h="679063">
                <a:moveTo>
                  <a:pt x="36749" y="211638"/>
                </a:moveTo>
                <a:cubicBezTo>
                  <a:pt x="39659" y="236244"/>
                  <a:pt x="34632" y="262438"/>
                  <a:pt x="39924" y="292600"/>
                </a:cubicBezTo>
                <a:cubicBezTo>
                  <a:pt x="45216" y="322762"/>
                  <a:pt x="67441" y="378590"/>
                  <a:pt x="68499" y="392613"/>
                </a:cubicBezTo>
                <a:cubicBezTo>
                  <a:pt x="69557" y="406636"/>
                  <a:pt x="39924" y="329642"/>
                  <a:pt x="46274" y="376738"/>
                </a:cubicBezTo>
                <a:cubicBezTo>
                  <a:pt x="52624" y="423834"/>
                  <a:pt x="103424" y="645555"/>
                  <a:pt x="106599" y="675188"/>
                </a:cubicBezTo>
                <a:cubicBezTo>
                  <a:pt x="109774" y="704821"/>
                  <a:pt x="65853" y="554803"/>
                  <a:pt x="65324" y="554538"/>
                </a:cubicBezTo>
                <a:cubicBezTo>
                  <a:pt x="64795" y="554273"/>
                  <a:pt x="104218" y="662752"/>
                  <a:pt x="103424" y="673600"/>
                </a:cubicBezTo>
                <a:cubicBezTo>
                  <a:pt x="102630" y="684448"/>
                  <a:pt x="77759" y="638410"/>
                  <a:pt x="60561" y="619625"/>
                </a:cubicBezTo>
                <a:cubicBezTo>
                  <a:pt x="43363" y="600840"/>
                  <a:pt x="-3733" y="562476"/>
                  <a:pt x="236" y="560888"/>
                </a:cubicBezTo>
                <a:cubicBezTo>
                  <a:pt x="4205" y="559301"/>
                  <a:pt x="76172" y="623594"/>
                  <a:pt x="84374" y="610100"/>
                </a:cubicBezTo>
                <a:cubicBezTo>
                  <a:pt x="92576" y="596606"/>
                  <a:pt x="58445" y="524110"/>
                  <a:pt x="49449" y="479925"/>
                </a:cubicBezTo>
                <a:cubicBezTo>
                  <a:pt x="40453" y="435740"/>
                  <a:pt x="36220" y="424098"/>
                  <a:pt x="30399" y="344988"/>
                </a:cubicBezTo>
                <a:cubicBezTo>
                  <a:pt x="24578" y="265878"/>
                  <a:pt x="15847" y="38600"/>
                  <a:pt x="14524" y="5263"/>
                </a:cubicBezTo>
                <a:cubicBezTo>
                  <a:pt x="13201" y="-28074"/>
                  <a:pt x="20609" y="106334"/>
                  <a:pt x="22461" y="144963"/>
                </a:cubicBezTo>
                <a:cubicBezTo>
                  <a:pt x="24313" y="183592"/>
                  <a:pt x="33839" y="187032"/>
                  <a:pt x="36749" y="2116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7421ED1A-F144-4B18-B857-397E66925E84}"/>
              </a:ext>
            </a:extLst>
          </p:cNvPr>
          <p:cNvSpPr/>
          <p:nvPr/>
        </p:nvSpPr>
        <p:spPr>
          <a:xfrm>
            <a:off x="6165684" y="2808998"/>
            <a:ext cx="321935" cy="540685"/>
          </a:xfrm>
          <a:custGeom>
            <a:avLst/>
            <a:gdLst>
              <a:gd name="connsiteX0" fmla="*/ 320841 w 321935"/>
              <a:gd name="connsiteY0" fmla="*/ 2465 h 540685"/>
              <a:gd name="connsiteX1" fmla="*/ 268454 w 321935"/>
              <a:gd name="connsiteY1" fmla="*/ 78665 h 540685"/>
              <a:gd name="connsiteX2" fmla="*/ 212891 w 321935"/>
              <a:gd name="connsiteY2" fmla="*/ 204077 h 540685"/>
              <a:gd name="connsiteX3" fmla="*/ 231941 w 321935"/>
              <a:gd name="connsiteY3" fmla="*/ 108827 h 540685"/>
              <a:gd name="connsiteX4" fmla="*/ 176379 w 321935"/>
              <a:gd name="connsiteY4" fmla="*/ 364415 h 540685"/>
              <a:gd name="connsiteX5" fmla="*/ 184316 w 321935"/>
              <a:gd name="connsiteY5" fmla="*/ 339015 h 540685"/>
              <a:gd name="connsiteX6" fmla="*/ 95416 w 321935"/>
              <a:gd name="connsiteY6" fmla="*/ 473952 h 540685"/>
              <a:gd name="connsiteX7" fmla="*/ 166 w 321935"/>
              <a:gd name="connsiteY7" fmla="*/ 540627 h 540685"/>
              <a:gd name="connsiteX8" fmla="*/ 73191 w 321935"/>
              <a:gd name="connsiteY8" fmla="*/ 485065 h 540685"/>
              <a:gd name="connsiteX9" fmla="*/ 104941 w 321935"/>
              <a:gd name="connsiteY9" fmla="*/ 450140 h 540685"/>
              <a:gd name="connsiteX10" fmla="*/ 193841 w 321935"/>
              <a:gd name="connsiteY10" fmla="*/ 323140 h 540685"/>
              <a:gd name="connsiteX11" fmla="*/ 217654 w 321935"/>
              <a:gd name="connsiteY11" fmla="*/ 169152 h 540685"/>
              <a:gd name="connsiteX12" fmla="*/ 320841 w 321935"/>
              <a:gd name="connsiteY12" fmla="*/ 2465 h 540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935" h="540685">
                <a:moveTo>
                  <a:pt x="320841" y="2465"/>
                </a:moveTo>
                <a:cubicBezTo>
                  <a:pt x="329308" y="-12616"/>
                  <a:pt x="286446" y="45063"/>
                  <a:pt x="268454" y="78665"/>
                </a:cubicBezTo>
                <a:cubicBezTo>
                  <a:pt x="250462" y="112267"/>
                  <a:pt x="218977" y="199050"/>
                  <a:pt x="212891" y="204077"/>
                </a:cubicBezTo>
                <a:cubicBezTo>
                  <a:pt x="206805" y="209104"/>
                  <a:pt x="238026" y="82104"/>
                  <a:pt x="231941" y="108827"/>
                </a:cubicBezTo>
                <a:cubicBezTo>
                  <a:pt x="225856" y="135550"/>
                  <a:pt x="184316" y="326050"/>
                  <a:pt x="176379" y="364415"/>
                </a:cubicBezTo>
                <a:cubicBezTo>
                  <a:pt x="168442" y="402780"/>
                  <a:pt x="197810" y="320759"/>
                  <a:pt x="184316" y="339015"/>
                </a:cubicBezTo>
                <a:cubicBezTo>
                  <a:pt x="170822" y="357271"/>
                  <a:pt x="126108" y="440350"/>
                  <a:pt x="95416" y="473952"/>
                </a:cubicBezTo>
                <a:cubicBezTo>
                  <a:pt x="64724" y="507554"/>
                  <a:pt x="3870" y="538775"/>
                  <a:pt x="166" y="540627"/>
                </a:cubicBezTo>
                <a:cubicBezTo>
                  <a:pt x="-3538" y="542479"/>
                  <a:pt x="55729" y="500146"/>
                  <a:pt x="73191" y="485065"/>
                </a:cubicBezTo>
                <a:cubicBezTo>
                  <a:pt x="90653" y="469984"/>
                  <a:pt x="84833" y="477128"/>
                  <a:pt x="104941" y="450140"/>
                </a:cubicBezTo>
                <a:cubicBezTo>
                  <a:pt x="125049" y="423153"/>
                  <a:pt x="175056" y="369971"/>
                  <a:pt x="193841" y="323140"/>
                </a:cubicBezTo>
                <a:cubicBezTo>
                  <a:pt x="212626" y="276309"/>
                  <a:pt x="196487" y="221010"/>
                  <a:pt x="217654" y="169152"/>
                </a:cubicBezTo>
                <a:cubicBezTo>
                  <a:pt x="238821" y="117294"/>
                  <a:pt x="312374" y="17546"/>
                  <a:pt x="320841" y="246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5B0464F6-CF5E-425D-801D-F8A68D205DE9}"/>
              </a:ext>
            </a:extLst>
          </p:cNvPr>
          <p:cNvSpPr/>
          <p:nvPr/>
        </p:nvSpPr>
        <p:spPr>
          <a:xfrm>
            <a:off x="6160814" y="2851228"/>
            <a:ext cx="252890" cy="445020"/>
          </a:xfrm>
          <a:custGeom>
            <a:avLst/>
            <a:gdLst>
              <a:gd name="connsiteX0" fmla="*/ 251099 w 252890"/>
              <a:gd name="connsiteY0" fmla="*/ 3097 h 445020"/>
              <a:gd name="connsiteX1" fmla="*/ 89174 w 252890"/>
              <a:gd name="connsiteY1" fmla="*/ 315835 h 445020"/>
              <a:gd name="connsiteX2" fmla="*/ 274 w 252890"/>
              <a:gd name="connsiteY2" fmla="*/ 444422 h 445020"/>
              <a:gd name="connsiteX3" fmla="*/ 116161 w 252890"/>
              <a:gd name="connsiteY3" fmla="*/ 271385 h 445020"/>
              <a:gd name="connsiteX4" fmla="*/ 117749 w 252890"/>
              <a:gd name="connsiteY4" fmla="*/ 306310 h 445020"/>
              <a:gd name="connsiteX5" fmla="*/ 166961 w 252890"/>
              <a:gd name="connsiteY5" fmla="*/ 145972 h 445020"/>
              <a:gd name="connsiteX6" fmla="*/ 174899 w 252890"/>
              <a:gd name="connsiteY6" fmla="*/ 155497 h 445020"/>
              <a:gd name="connsiteX7" fmla="*/ 251099 w 252890"/>
              <a:gd name="connsiteY7" fmla="*/ 3097 h 445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2890" h="445020">
                <a:moveTo>
                  <a:pt x="251099" y="3097"/>
                </a:moveTo>
                <a:cubicBezTo>
                  <a:pt x="236811" y="29820"/>
                  <a:pt x="130978" y="242281"/>
                  <a:pt x="89174" y="315835"/>
                </a:cubicBezTo>
                <a:cubicBezTo>
                  <a:pt x="47370" y="389389"/>
                  <a:pt x="-4224" y="451830"/>
                  <a:pt x="274" y="444422"/>
                </a:cubicBezTo>
                <a:cubicBezTo>
                  <a:pt x="4772" y="437014"/>
                  <a:pt x="96582" y="294404"/>
                  <a:pt x="116161" y="271385"/>
                </a:cubicBezTo>
                <a:cubicBezTo>
                  <a:pt x="135740" y="248366"/>
                  <a:pt x="109282" y="327212"/>
                  <a:pt x="117749" y="306310"/>
                </a:cubicBezTo>
                <a:cubicBezTo>
                  <a:pt x="126216" y="285408"/>
                  <a:pt x="157436" y="171107"/>
                  <a:pt x="166961" y="145972"/>
                </a:cubicBezTo>
                <a:cubicBezTo>
                  <a:pt x="176486" y="120837"/>
                  <a:pt x="159818" y="180368"/>
                  <a:pt x="174899" y="155497"/>
                </a:cubicBezTo>
                <a:cubicBezTo>
                  <a:pt x="189980" y="130626"/>
                  <a:pt x="265387" y="-23626"/>
                  <a:pt x="251099" y="30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99BA6B55-CC6D-42A5-A62E-25940B2AC188}"/>
              </a:ext>
            </a:extLst>
          </p:cNvPr>
          <p:cNvSpPr/>
          <p:nvPr/>
        </p:nvSpPr>
        <p:spPr>
          <a:xfrm>
            <a:off x="6038722" y="2843383"/>
            <a:ext cx="341792" cy="462124"/>
          </a:xfrm>
          <a:custGeom>
            <a:avLst/>
            <a:gdLst>
              <a:gd name="connsiteX0" fmla="*/ 341441 w 341792"/>
              <a:gd name="connsiteY0" fmla="*/ 3005 h 462124"/>
              <a:gd name="connsiteX1" fmla="*/ 292228 w 341792"/>
              <a:gd name="connsiteY1" fmla="*/ 68092 h 462124"/>
              <a:gd name="connsiteX2" fmla="*/ 158878 w 341792"/>
              <a:gd name="connsiteY2" fmla="*/ 280817 h 462124"/>
              <a:gd name="connsiteX3" fmla="*/ 271591 w 341792"/>
              <a:gd name="connsiteY3" fmla="*/ 130005 h 462124"/>
              <a:gd name="connsiteX4" fmla="*/ 209678 w 341792"/>
              <a:gd name="connsiteY4" fmla="*/ 204617 h 462124"/>
              <a:gd name="connsiteX5" fmla="*/ 95378 w 341792"/>
              <a:gd name="connsiteY5" fmla="*/ 368130 h 462124"/>
              <a:gd name="connsiteX6" fmla="*/ 195391 w 341792"/>
              <a:gd name="connsiteY6" fmla="*/ 271292 h 462124"/>
              <a:gd name="connsiteX7" fmla="*/ 130303 w 341792"/>
              <a:gd name="connsiteY7" fmla="*/ 357017 h 462124"/>
              <a:gd name="connsiteX8" fmla="*/ 128 w 341792"/>
              <a:gd name="connsiteY8" fmla="*/ 461792 h 462124"/>
              <a:gd name="connsiteX9" fmla="*/ 155703 w 341792"/>
              <a:gd name="connsiteY9" fmla="*/ 320505 h 462124"/>
              <a:gd name="connsiteX10" fmla="*/ 162053 w 341792"/>
              <a:gd name="connsiteY10" fmla="*/ 312567 h 462124"/>
              <a:gd name="connsiteX11" fmla="*/ 258891 w 341792"/>
              <a:gd name="connsiteY11" fmla="*/ 128417 h 462124"/>
              <a:gd name="connsiteX12" fmla="*/ 271591 w 341792"/>
              <a:gd name="connsiteY12" fmla="*/ 147467 h 462124"/>
              <a:gd name="connsiteX13" fmla="*/ 341441 w 341792"/>
              <a:gd name="connsiteY13" fmla="*/ 3005 h 462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1792" h="462124">
                <a:moveTo>
                  <a:pt x="341441" y="3005"/>
                </a:moveTo>
                <a:cubicBezTo>
                  <a:pt x="344881" y="-10224"/>
                  <a:pt x="322655" y="21790"/>
                  <a:pt x="292228" y="68092"/>
                </a:cubicBezTo>
                <a:cubicBezTo>
                  <a:pt x="261801" y="114394"/>
                  <a:pt x="162317" y="270498"/>
                  <a:pt x="158878" y="280817"/>
                </a:cubicBezTo>
                <a:cubicBezTo>
                  <a:pt x="155438" y="291136"/>
                  <a:pt x="263124" y="142705"/>
                  <a:pt x="271591" y="130005"/>
                </a:cubicBezTo>
                <a:cubicBezTo>
                  <a:pt x="280058" y="117305"/>
                  <a:pt x="239047" y="164930"/>
                  <a:pt x="209678" y="204617"/>
                </a:cubicBezTo>
                <a:cubicBezTo>
                  <a:pt x="180309" y="244304"/>
                  <a:pt x="97759" y="357018"/>
                  <a:pt x="95378" y="368130"/>
                </a:cubicBezTo>
                <a:cubicBezTo>
                  <a:pt x="92997" y="379243"/>
                  <a:pt x="189570" y="273144"/>
                  <a:pt x="195391" y="271292"/>
                </a:cubicBezTo>
                <a:cubicBezTo>
                  <a:pt x="201212" y="269440"/>
                  <a:pt x="162847" y="325267"/>
                  <a:pt x="130303" y="357017"/>
                </a:cubicBezTo>
                <a:cubicBezTo>
                  <a:pt x="97759" y="388767"/>
                  <a:pt x="-4105" y="467877"/>
                  <a:pt x="128" y="461792"/>
                </a:cubicBezTo>
                <a:cubicBezTo>
                  <a:pt x="4361" y="455707"/>
                  <a:pt x="128716" y="345376"/>
                  <a:pt x="155703" y="320505"/>
                </a:cubicBezTo>
                <a:cubicBezTo>
                  <a:pt x="182690" y="295634"/>
                  <a:pt x="144855" y="344582"/>
                  <a:pt x="162053" y="312567"/>
                </a:cubicBezTo>
                <a:cubicBezTo>
                  <a:pt x="179251" y="280552"/>
                  <a:pt x="240635" y="155934"/>
                  <a:pt x="258891" y="128417"/>
                </a:cubicBezTo>
                <a:cubicBezTo>
                  <a:pt x="277147" y="100900"/>
                  <a:pt x="257039" y="167840"/>
                  <a:pt x="271591" y="147467"/>
                </a:cubicBezTo>
                <a:cubicBezTo>
                  <a:pt x="286143" y="127094"/>
                  <a:pt x="338001" y="16234"/>
                  <a:pt x="341441" y="300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588809E4-DB1B-4609-8D2D-281FDF7449F1}"/>
              </a:ext>
            </a:extLst>
          </p:cNvPr>
          <p:cNvSpPr/>
          <p:nvPr/>
        </p:nvSpPr>
        <p:spPr>
          <a:xfrm>
            <a:off x="6476795" y="2559024"/>
            <a:ext cx="149452" cy="482626"/>
          </a:xfrm>
          <a:custGeom>
            <a:avLst/>
            <a:gdLst>
              <a:gd name="connsiteX0" fmla="*/ 136730 w 149452"/>
              <a:gd name="connsiteY0" fmla="*/ 26 h 482626"/>
              <a:gd name="connsiteX1" fmla="*/ 149430 w 149452"/>
              <a:gd name="connsiteY1" fmla="*/ 171476 h 482626"/>
              <a:gd name="connsiteX2" fmla="*/ 133555 w 149452"/>
              <a:gd name="connsiteY2" fmla="*/ 96864 h 482626"/>
              <a:gd name="connsiteX3" fmla="*/ 127205 w 149452"/>
              <a:gd name="connsiteY3" fmla="*/ 187351 h 482626"/>
              <a:gd name="connsiteX4" fmla="*/ 90693 w 149452"/>
              <a:gd name="connsiteY4" fmla="*/ 346101 h 482626"/>
              <a:gd name="connsiteX5" fmla="*/ 51005 w 149452"/>
              <a:gd name="connsiteY5" fmla="*/ 406426 h 482626"/>
              <a:gd name="connsiteX6" fmla="*/ 70055 w 149452"/>
              <a:gd name="connsiteY6" fmla="*/ 346101 h 482626"/>
              <a:gd name="connsiteX7" fmla="*/ 205 w 149452"/>
              <a:gd name="connsiteY7" fmla="*/ 482626 h 482626"/>
              <a:gd name="connsiteX8" fmla="*/ 51005 w 149452"/>
              <a:gd name="connsiteY8" fmla="*/ 346101 h 482626"/>
              <a:gd name="connsiteX9" fmla="*/ 117680 w 149452"/>
              <a:gd name="connsiteY9" fmla="*/ 206401 h 482626"/>
              <a:gd name="connsiteX10" fmla="*/ 124030 w 149452"/>
              <a:gd name="connsiteY10" fmla="*/ 185764 h 482626"/>
              <a:gd name="connsiteX11" fmla="*/ 136730 w 149452"/>
              <a:gd name="connsiteY11" fmla="*/ 26 h 48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452" h="482626">
                <a:moveTo>
                  <a:pt x="136730" y="26"/>
                </a:moveTo>
                <a:cubicBezTo>
                  <a:pt x="140963" y="-2355"/>
                  <a:pt x="149959" y="155336"/>
                  <a:pt x="149430" y="171476"/>
                </a:cubicBezTo>
                <a:cubicBezTo>
                  <a:pt x="148901" y="187616"/>
                  <a:pt x="137259" y="94218"/>
                  <a:pt x="133555" y="96864"/>
                </a:cubicBezTo>
                <a:cubicBezTo>
                  <a:pt x="129851" y="99510"/>
                  <a:pt x="134349" y="145812"/>
                  <a:pt x="127205" y="187351"/>
                </a:cubicBezTo>
                <a:cubicBezTo>
                  <a:pt x="120061" y="228891"/>
                  <a:pt x="103393" y="309589"/>
                  <a:pt x="90693" y="346101"/>
                </a:cubicBezTo>
                <a:cubicBezTo>
                  <a:pt x="77993" y="382614"/>
                  <a:pt x="54445" y="406426"/>
                  <a:pt x="51005" y="406426"/>
                </a:cubicBezTo>
                <a:cubicBezTo>
                  <a:pt x="47565" y="406426"/>
                  <a:pt x="78522" y="333401"/>
                  <a:pt x="70055" y="346101"/>
                </a:cubicBezTo>
                <a:cubicBezTo>
                  <a:pt x="61588" y="358801"/>
                  <a:pt x="3380" y="482626"/>
                  <a:pt x="205" y="482626"/>
                </a:cubicBezTo>
                <a:cubicBezTo>
                  <a:pt x="-2970" y="482626"/>
                  <a:pt x="31426" y="392139"/>
                  <a:pt x="51005" y="346101"/>
                </a:cubicBezTo>
                <a:cubicBezTo>
                  <a:pt x="70584" y="300064"/>
                  <a:pt x="105509" y="233124"/>
                  <a:pt x="117680" y="206401"/>
                </a:cubicBezTo>
                <a:cubicBezTo>
                  <a:pt x="129851" y="179678"/>
                  <a:pt x="121384" y="218043"/>
                  <a:pt x="124030" y="185764"/>
                </a:cubicBezTo>
                <a:cubicBezTo>
                  <a:pt x="126676" y="153485"/>
                  <a:pt x="132497" y="2407"/>
                  <a:pt x="136730" y="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3AF92F0E-5721-4470-89B9-8406B0427326}"/>
              </a:ext>
            </a:extLst>
          </p:cNvPr>
          <p:cNvSpPr/>
          <p:nvPr/>
        </p:nvSpPr>
        <p:spPr>
          <a:xfrm>
            <a:off x="5844495" y="1733045"/>
            <a:ext cx="427829" cy="54833"/>
          </a:xfrm>
          <a:custGeom>
            <a:avLst/>
            <a:gdLst>
              <a:gd name="connsiteX0" fmla="*/ 680 w 427829"/>
              <a:gd name="connsiteY0" fmla="*/ 25905 h 54833"/>
              <a:gd name="connsiteX1" fmla="*/ 135618 w 427829"/>
              <a:gd name="connsiteY1" fmla="*/ 505 h 54833"/>
              <a:gd name="connsiteX2" fmla="*/ 222930 w 427829"/>
              <a:gd name="connsiteY2" fmla="*/ 8443 h 54833"/>
              <a:gd name="connsiteX3" fmla="*/ 288018 w 427829"/>
              <a:gd name="connsiteY3" fmla="*/ 2093 h 54833"/>
              <a:gd name="connsiteX4" fmla="*/ 384855 w 427829"/>
              <a:gd name="connsiteY4" fmla="*/ 30668 h 54833"/>
              <a:gd name="connsiteX5" fmla="*/ 427718 w 427829"/>
              <a:gd name="connsiteY5" fmla="*/ 30668 h 54833"/>
              <a:gd name="connsiteX6" fmla="*/ 373743 w 427829"/>
              <a:gd name="connsiteY6" fmla="*/ 40193 h 54833"/>
              <a:gd name="connsiteX7" fmla="*/ 203880 w 427829"/>
              <a:gd name="connsiteY7" fmla="*/ 51305 h 54833"/>
              <a:gd name="connsiteX8" fmla="*/ 87993 w 427829"/>
              <a:gd name="connsiteY8" fmla="*/ 52893 h 54833"/>
              <a:gd name="connsiteX9" fmla="*/ 680 w 427829"/>
              <a:gd name="connsiteY9" fmla="*/ 25905 h 5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829" h="54833">
                <a:moveTo>
                  <a:pt x="680" y="25905"/>
                </a:moveTo>
                <a:cubicBezTo>
                  <a:pt x="8617" y="17174"/>
                  <a:pt x="98576" y="3415"/>
                  <a:pt x="135618" y="505"/>
                </a:cubicBezTo>
                <a:cubicBezTo>
                  <a:pt x="172660" y="-2405"/>
                  <a:pt x="197530" y="8178"/>
                  <a:pt x="222930" y="8443"/>
                </a:cubicBezTo>
                <a:cubicBezTo>
                  <a:pt x="248330" y="8708"/>
                  <a:pt x="261031" y="-1611"/>
                  <a:pt x="288018" y="2093"/>
                </a:cubicBezTo>
                <a:cubicBezTo>
                  <a:pt x="315005" y="5797"/>
                  <a:pt x="361572" y="25906"/>
                  <a:pt x="384855" y="30668"/>
                </a:cubicBezTo>
                <a:cubicBezTo>
                  <a:pt x="408138" y="35431"/>
                  <a:pt x="429570" y="29081"/>
                  <a:pt x="427718" y="30668"/>
                </a:cubicBezTo>
                <a:cubicBezTo>
                  <a:pt x="425866" y="32255"/>
                  <a:pt x="411049" y="36754"/>
                  <a:pt x="373743" y="40193"/>
                </a:cubicBezTo>
                <a:cubicBezTo>
                  <a:pt x="336437" y="43632"/>
                  <a:pt x="251505" y="49188"/>
                  <a:pt x="203880" y="51305"/>
                </a:cubicBezTo>
                <a:cubicBezTo>
                  <a:pt x="156255" y="53422"/>
                  <a:pt x="119743" y="57126"/>
                  <a:pt x="87993" y="52893"/>
                </a:cubicBezTo>
                <a:cubicBezTo>
                  <a:pt x="56243" y="48660"/>
                  <a:pt x="-7257" y="34636"/>
                  <a:pt x="680" y="25905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33637221-43B2-4043-B0CB-7DC8DAE2B586}"/>
              </a:ext>
            </a:extLst>
          </p:cNvPr>
          <p:cNvSpPr/>
          <p:nvPr/>
        </p:nvSpPr>
        <p:spPr>
          <a:xfrm>
            <a:off x="5849634" y="1768446"/>
            <a:ext cx="419419" cy="117988"/>
          </a:xfrm>
          <a:custGeom>
            <a:avLst/>
            <a:gdLst>
              <a:gd name="connsiteX0" fmla="*/ 304 w 419419"/>
              <a:gd name="connsiteY0" fmla="*/ 15904 h 117988"/>
              <a:gd name="connsiteX1" fmla="*/ 86029 w 419419"/>
              <a:gd name="connsiteY1" fmla="*/ 101629 h 117988"/>
              <a:gd name="connsiteX2" fmla="*/ 84441 w 419419"/>
              <a:gd name="connsiteY2" fmla="*/ 96867 h 117988"/>
              <a:gd name="connsiteX3" fmla="*/ 171754 w 419419"/>
              <a:gd name="connsiteY3" fmla="*/ 115917 h 117988"/>
              <a:gd name="connsiteX4" fmla="*/ 135241 w 419419"/>
              <a:gd name="connsiteY4" fmla="*/ 107979 h 117988"/>
              <a:gd name="connsiteX5" fmla="*/ 232079 w 419419"/>
              <a:gd name="connsiteY5" fmla="*/ 115917 h 117988"/>
              <a:gd name="connsiteX6" fmla="*/ 227316 w 419419"/>
              <a:gd name="connsiteY6" fmla="*/ 111154 h 117988"/>
              <a:gd name="connsiteX7" fmla="*/ 309866 w 419419"/>
              <a:gd name="connsiteY7" fmla="*/ 84167 h 117988"/>
              <a:gd name="connsiteX8" fmla="*/ 274941 w 419419"/>
              <a:gd name="connsiteY8" fmla="*/ 98454 h 117988"/>
              <a:gd name="connsiteX9" fmla="*/ 320979 w 419419"/>
              <a:gd name="connsiteY9" fmla="*/ 73054 h 117988"/>
              <a:gd name="connsiteX10" fmla="*/ 365429 w 419419"/>
              <a:gd name="connsiteY10" fmla="*/ 36542 h 117988"/>
              <a:gd name="connsiteX11" fmla="*/ 359079 w 419419"/>
              <a:gd name="connsiteY11" fmla="*/ 47654 h 117988"/>
              <a:gd name="connsiteX12" fmla="*/ 419404 w 419419"/>
              <a:gd name="connsiteY12" fmla="*/ 29 h 117988"/>
              <a:gd name="connsiteX13" fmla="*/ 352729 w 419419"/>
              <a:gd name="connsiteY13" fmla="*/ 41304 h 117988"/>
              <a:gd name="connsiteX14" fmla="*/ 295579 w 419419"/>
              <a:gd name="connsiteY14" fmla="*/ 88929 h 117988"/>
              <a:gd name="connsiteX15" fmla="*/ 235254 w 419419"/>
              <a:gd name="connsiteY15" fmla="*/ 112742 h 117988"/>
              <a:gd name="connsiteX16" fmla="*/ 154291 w 419419"/>
              <a:gd name="connsiteY16" fmla="*/ 117504 h 117988"/>
              <a:gd name="connsiteX17" fmla="*/ 97141 w 419419"/>
              <a:gd name="connsiteY17" fmla="*/ 104804 h 117988"/>
              <a:gd name="connsiteX18" fmla="*/ 59041 w 419419"/>
              <a:gd name="connsiteY18" fmla="*/ 74642 h 117988"/>
              <a:gd name="connsiteX19" fmla="*/ 304 w 419419"/>
              <a:gd name="connsiteY19" fmla="*/ 15904 h 117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9419" h="117988">
                <a:moveTo>
                  <a:pt x="304" y="15904"/>
                </a:moveTo>
                <a:lnTo>
                  <a:pt x="86029" y="101629"/>
                </a:lnTo>
                <a:cubicBezTo>
                  <a:pt x="100052" y="115123"/>
                  <a:pt x="70154" y="94486"/>
                  <a:pt x="84441" y="96867"/>
                </a:cubicBezTo>
                <a:cubicBezTo>
                  <a:pt x="98728" y="99248"/>
                  <a:pt x="163287" y="114065"/>
                  <a:pt x="171754" y="115917"/>
                </a:cubicBezTo>
                <a:cubicBezTo>
                  <a:pt x="180221" y="117769"/>
                  <a:pt x="125187" y="107979"/>
                  <a:pt x="135241" y="107979"/>
                </a:cubicBezTo>
                <a:cubicBezTo>
                  <a:pt x="145295" y="107979"/>
                  <a:pt x="216733" y="115388"/>
                  <a:pt x="232079" y="115917"/>
                </a:cubicBezTo>
                <a:cubicBezTo>
                  <a:pt x="247425" y="116446"/>
                  <a:pt x="214352" y="116446"/>
                  <a:pt x="227316" y="111154"/>
                </a:cubicBezTo>
                <a:cubicBezTo>
                  <a:pt x="240280" y="105862"/>
                  <a:pt x="301929" y="86284"/>
                  <a:pt x="309866" y="84167"/>
                </a:cubicBezTo>
                <a:cubicBezTo>
                  <a:pt x="317803" y="82050"/>
                  <a:pt x="273089" y="100306"/>
                  <a:pt x="274941" y="98454"/>
                </a:cubicBezTo>
                <a:cubicBezTo>
                  <a:pt x="276793" y="96602"/>
                  <a:pt x="305898" y="83373"/>
                  <a:pt x="320979" y="73054"/>
                </a:cubicBezTo>
                <a:cubicBezTo>
                  <a:pt x="336060" y="62735"/>
                  <a:pt x="359079" y="40775"/>
                  <a:pt x="365429" y="36542"/>
                </a:cubicBezTo>
                <a:cubicBezTo>
                  <a:pt x="371779" y="32309"/>
                  <a:pt x="350083" y="53739"/>
                  <a:pt x="359079" y="47654"/>
                </a:cubicBezTo>
                <a:cubicBezTo>
                  <a:pt x="368075" y="41569"/>
                  <a:pt x="420462" y="1087"/>
                  <a:pt x="419404" y="29"/>
                </a:cubicBezTo>
                <a:cubicBezTo>
                  <a:pt x="418346" y="-1029"/>
                  <a:pt x="373366" y="26487"/>
                  <a:pt x="352729" y="41304"/>
                </a:cubicBezTo>
                <a:cubicBezTo>
                  <a:pt x="332092" y="56121"/>
                  <a:pt x="315158" y="77023"/>
                  <a:pt x="295579" y="88929"/>
                </a:cubicBezTo>
                <a:cubicBezTo>
                  <a:pt x="276000" y="100835"/>
                  <a:pt x="258802" y="107980"/>
                  <a:pt x="235254" y="112742"/>
                </a:cubicBezTo>
                <a:cubicBezTo>
                  <a:pt x="211706" y="117504"/>
                  <a:pt x="177310" y="118827"/>
                  <a:pt x="154291" y="117504"/>
                </a:cubicBezTo>
                <a:cubicBezTo>
                  <a:pt x="131272" y="116181"/>
                  <a:pt x="113016" y="111948"/>
                  <a:pt x="97141" y="104804"/>
                </a:cubicBezTo>
                <a:cubicBezTo>
                  <a:pt x="81266" y="97660"/>
                  <a:pt x="75709" y="88665"/>
                  <a:pt x="59041" y="74642"/>
                </a:cubicBezTo>
                <a:cubicBezTo>
                  <a:pt x="42373" y="60619"/>
                  <a:pt x="-4194" y="11406"/>
                  <a:pt x="304" y="159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386D23EC-0226-4DB8-9330-E1CAA6C52A51}"/>
              </a:ext>
            </a:extLst>
          </p:cNvPr>
          <p:cNvSpPr/>
          <p:nvPr/>
        </p:nvSpPr>
        <p:spPr>
          <a:xfrm>
            <a:off x="5930720" y="1801660"/>
            <a:ext cx="255482" cy="22461"/>
          </a:xfrm>
          <a:custGeom>
            <a:avLst/>
            <a:gdLst>
              <a:gd name="connsiteX0" fmla="*/ 180 w 255482"/>
              <a:gd name="connsiteY0" fmla="*/ 9678 h 22461"/>
              <a:gd name="connsiteX1" fmla="*/ 106543 w 255482"/>
              <a:gd name="connsiteY1" fmla="*/ 22378 h 22461"/>
              <a:gd name="connsiteX2" fmla="*/ 235130 w 255482"/>
              <a:gd name="connsiteY2" fmla="*/ 14440 h 22461"/>
              <a:gd name="connsiteX3" fmla="*/ 252593 w 255482"/>
              <a:gd name="connsiteY3" fmla="*/ 153 h 22461"/>
              <a:gd name="connsiteX4" fmla="*/ 208143 w 255482"/>
              <a:gd name="connsiteY4" fmla="*/ 6503 h 22461"/>
              <a:gd name="connsiteX5" fmla="*/ 131943 w 255482"/>
              <a:gd name="connsiteY5" fmla="*/ 17615 h 22461"/>
              <a:gd name="connsiteX6" fmla="*/ 180 w 255482"/>
              <a:gd name="connsiteY6" fmla="*/ 9678 h 2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482" h="22461">
                <a:moveTo>
                  <a:pt x="180" y="9678"/>
                </a:moveTo>
                <a:cubicBezTo>
                  <a:pt x="-4053" y="10472"/>
                  <a:pt x="67385" y="21584"/>
                  <a:pt x="106543" y="22378"/>
                </a:cubicBezTo>
                <a:cubicBezTo>
                  <a:pt x="145701" y="23172"/>
                  <a:pt x="210788" y="18144"/>
                  <a:pt x="235130" y="14440"/>
                </a:cubicBezTo>
                <a:cubicBezTo>
                  <a:pt x="259472" y="10736"/>
                  <a:pt x="257091" y="1476"/>
                  <a:pt x="252593" y="153"/>
                </a:cubicBezTo>
                <a:cubicBezTo>
                  <a:pt x="248095" y="-1170"/>
                  <a:pt x="208143" y="6503"/>
                  <a:pt x="208143" y="6503"/>
                </a:cubicBezTo>
                <a:cubicBezTo>
                  <a:pt x="188035" y="9413"/>
                  <a:pt x="163693" y="17880"/>
                  <a:pt x="131943" y="17615"/>
                </a:cubicBezTo>
                <a:cubicBezTo>
                  <a:pt x="100193" y="17350"/>
                  <a:pt x="4413" y="8884"/>
                  <a:pt x="180" y="96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30F73FE2-B322-48BD-A976-AAF377C108D7}"/>
              </a:ext>
            </a:extLst>
          </p:cNvPr>
          <p:cNvSpPr/>
          <p:nvPr/>
        </p:nvSpPr>
        <p:spPr>
          <a:xfrm>
            <a:off x="6184650" y="1269978"/>
            <a:ext cx="123114" cy="12816"/>
          </a:xfrm>
          <a:custGeom>
            <a:avLst/>
            <a:gdLst>
              <a:gd name="connsiteX0" fmla="*/ 250 w 123114"/>
              <a:gd name="connsiteY0" fmla="*/ 12722 h 12816"/>
              <a:gd name="connsiteX1" fmla="*/ 66925 w 123114"/>
              <a:gd name="connsiteY1" fmla="*/ 22 h 12816"/>
              <a:gd name="connsiteX2" fmla="*/ 122488 w 123114"/>
              <a:gd name="connsiteY2" fmla="*/ 9547 h 12816"/>
              <a:gd name="connsiteX3" fmla="*/ 92325 w 123114"/>
              <a:gd name="connsiteY3" fmla="*/ 6372 h 12816"/>
              <a:gd name="connsiteX4" fmla="*/ 250 w 123114"/>
              <a:gd name="connsiteY4" fmla="*/ 12722 h 1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114" h="12816">
                <a:moveTo>
                  <a:pt x="250" y="12722"/>
                </a:moveTo>
                <a:cubicBezTo>
                  <a:pt x="-3983" y="11664"/>
                  <a:pt x="46552" y="551"/>
                  <a:pt x="66925" y="22"/>
                </a:cubicBezTo>
                <a:cubicBezTo>
                  <a:pt x="87298" y="-507"/>
                  <a:pt x="118255" y="8489"/>
                  <a:pt x="122488" y="9547"/>
                </a:cubicBezTo>
                <a:cubicBezTo>
                  <a:pt x="126721" y="10605"/>
                  <a:pt x="108729" y="7166"/>
                  <a:pt x="92325" y="6372"/>
                </a:cubicBezTo>
                <a:cubicBezTo>
                  <a:pt x="75921" y="5578"/>
                  <a:pt x="4483" y="13780"/>
                  <a:pt x="250" y="127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1F2B6257-F632-4A2B-8366-A5D0D8A3275D}"/>
              </a:ext>
            </a:extLst>
          </p:cNvPr>
          <p:cNvSpPr/>
          <p:nvPr/>
        </p:nvSpPr>
        <p:spPr>
          <a:xfrm>
            <a:off x="5794375" y="1279525"/>
            <a:ext cx="138138" cy="9687"/>
          </a:xfrm>
          <a:custGeom>
            <a:avLst/>
            <a:gdLst>
              <a:gd name="connsiteX0" fmla="*/ 0 w 138138"/>
              <a:gd name="connsiteY0" fmla="*/ 0 h 9687"/>
              <a:gd name="connsiteX1" fmla="*/ 115888 w 138138"/>
              <a:gd name="connsiteY1" fmla="*/ 3175 h 9687"/>
              <a:gd name="connsiteX2" fmla="*/ 138113 w 138138"/>
              <a:gd name="connsiteY2" fmla="*/ 9525 h 9687"/>
              <a:gd name="connsiteX3" fmla="*/ 120650 w 138138"/>
              <a:gd name="connsiteY3" fmla="*/ 7938 h 9687"/>
              <a:gd name="connsiteX4" fmla="*/ 0 w 138138"/>
              <a:gd name="connsiteY4" fmla="*/ 0 h 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8" h="9687">
                <a:moveTo>
                  <a:pt x="0" y="0"/>
                </a:moveTo>
                <a:cubicBezTo>
                  <a:pt x="46434" y="794"/>
                  <a:pt x="92869" y="1588"/>
                  <a:pt x="115888" y="3175"/>
                </a:cubicBezTo>
                <a:cubicBezTo>
                  <a:pt x="138907" y="4762"/>
                  <a:pt x="137319" y="8731"/>
                  <a:pt x="138113" y="9525"/>
                </a:cubicBezTo>
                <a:cubicBezTo>
                  <a:pt x="138907" y="10319"/>
                  <a:pt x="120650" y="7938"/>
                  <a:pt x="120650" y="7938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B38BFE51-A7AE-4713-B5CC-1331F78D0276}"/>
              </a:ext>
            </a:extLst>
          </p:cNvPr>
          <p:cNvSpPr/>
          <p:nvPr/>
        </p:nvSpPr>
        <p:spPr>
          <a:xfrm>
            <a:off x="5860900" y="1839898"/>
            <a:ext cx="334846" cy="91531"/>
          </a:xfrm>
          <a:custGeom>
            <a:avLst/>
            <a:gdLst>
              <a:gd name="connsiteX0" fmla="*/ 150 w 334846"/>
              <a:gd name="connsiteY0" fmla="*/ 15 h 91531"/>
              <a:gd name="connsiteX1" fmla="*/ 92225 w 334846"/>
              <a:gd name="connsiteY1" fmla="*/ 60340 h 91531"/>
              <a:gd name="connsiteX2" fmla="*/ 90638 w 334846"/>
              <a:gd name="connsiteY2" fmla="*/ 55577 h 91531"/>
              <a:gd name="connsiteX3" fmla="*/ 225575 w 334846"/>
              <a:gd name="connsiteY3" fmla="*/ 60340 h 91531"/>
              <a:gd name="connsiteX4" fmla="*/ 193825 w 334846"/>
              <a:gd name="connsiteY4" fmla="*/ 65102 h 91531"/>
              <a:gd name="connsiteX5" fmla="*/ 333525 w 334846"/>
              <a:gd name="connsiteY5" fmla="*/ 61927 h 91531"/>
              <a:gd name="connsiteX6" fmla="*/ 262088 w 334846"/>
              <a:gd name="connsiteY6" fmla="*/ 82565 h 91531"/>
              <a:gd name="connsiteX7" fmla="*/ 228750 w 334846"/>
              <a:gd name="connsiteY7" fmla="*/ 80977 h 91531"/>
              <a:gd name="connsiteX8" fmla="*/ 189063 w 334846"/>
              <a:gd name="connsiteY8" fmla="*/ 79390 h 91531"/>
              <a:gd name="connsiteX9" fmla="*/ 150963 w 334846"/>
              <a:gd name="connsiteY9" fmla="*/ 90502 h 91531"/>
              <a:gd name="connsiteX10" fmla="*/ 135088 w 334846"/>
              <a:gd name="connsiteY10" fmla="*/ 90502 h 91531"/>
              <a:gd name="connsiteX11" fmla="*/ 162075 w 334846"/>
              <a:gd name="connsiteY11" fmla="*/ 85740 h 91531"/>
              <a:gd name="connsiteX12" fmla="*/ 73175 w 334846"/>
              <a:gd name="connsiteY12" fmla="*/ 66690 h 91531"/>
              <a:gd name="connsiteX13" fmla="*/ 150 w 334846"/>
              <a:gd name="connsiteY13" fmla="*/ 15 h 9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4846" h="91531">
                <a:moveTo>
                  <a:pt x="150" y="15"/>
                </a:moveTo>
                <a:cubicBezTo>
                  <a:pt x="3325" y="-1043"/>
                  <a:pt x="77144" y="51080"/>
                  <a:pt x="92225" y="60340"/>
                </a:cubicBezTo>
                <a:cubicBezTo>
                  <a:pt x="107306" y="69600"/>
                  <a:pt x="68413" y="55577"/>
                  <a:pt x="90638" y="55577"/>
                </a:cubicBezTo>
                <a:cubicBezTo>
                  <a:pt x="112863" y="55577"/>
                  <a:pt x="208377" y="58753"/>
                  <a:pt x="225575" y="60340"/>
                </a:cubicBezTo>
                <a:cubicBezTo>
                  <a:pt x="242773" y="61928"/>
                  <a:pt x="193825" y="65102"/>
                  <a:pt x="193825" y="65102"/>
                </a:cubicBezTo>
                <a:cubicBezTo>
                  <a:pt x="211817" y="65366"/>
                  <a:pt x="322148" y="59017"/>
                  <a:pt x="333525" y="61927"/>
                </a:cubicBezTo>
                <a:cubicBezTo>
                  <a:pt x="344902" y="64838"/>
                  <a:pt x="279551" y="79390"/>
                  <a:pt x="262088" y="82565"/>
                </a:cubicBezTo>
                <a:cubicBezTo>
                  <a:pt x="244626" y="85740"/>
                  <a:pt x="240921" y="81506"/>
                  <a:pt x="228750" y="80977"/>
                </a:cubicBezTo>
                <a:cubicBezTo>
                  <a:pt x="216579" y="80448"/>
                  <a:pt x="202027" y="77803"/>
                  <a:pt x="189063" y="79390"/>
                </a:cubicBezTo>
                <a:cubicBezTo>
                  <a:pt x="176099" y="80977"/>
                  <a:pt x="159959" y="88650"/>
                  <a:pt x="150963" y="90502"/>
                </a:cubicBezTo>
                <a:cubicBezTo>
                  <a:pt x="141967" y="92354"/>
                  <a:pt x="133236" y="91296"/>
                  <a:pt x="135088" y="90502"/>
                </a:cubicBezTo>
                <a:cubicBezTo>
                  <a:pt x="136940" y="89708"/>
                  <a:pt x="172394" y="89709"/>
                  <a:pt x="162075" y="85740"/>
                </a:cubicBezTo>
                <a:cubicBezTo>
                  <a:pt x="151756" y="81771"/>
                  <a:pt x="101485" y="78596"/>
                  <a:pt x="73175" y="66690"/>
                </a:cubicBezTo>
                <a:cubicBezTo>
                  <a:pt x="44865" y="54784"/>
                  <a:pt x="-3025" y="1073"/>
                  <a:pt x="150" y="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EA79C51C-69BA-4E32-B259-A6182DF4C7B4}"/>
              </a:ext>
            </a:extLst>
          </p:cNvPr>
          <p:cNvSpPr/>
          <p:nvPr/>
        </p:nvSpPr>
        <p:spPr>
          <a:xfrm>
            <a:off x="6307468" y="1880834"/>
            <a:ext cx="83407" cy="367072"/>
          </a:xfrm>
          <a:custGeom>
            <a:avLst/>
            <a:gdLst>
              <a:gd name="connsiteX0" fmla="*/ 80632 w 83407"/>
              <a:gd name="connsiteY0" fmla="*/ 1941 h 367072"/>
              <a:gd name="connsiteX1" fmla="*/ 2845 w 83407"/>
              <a:gd name="connsiteY1" fmla="*/ 113066 h 367072"/>
              <a:gd name="connsiteX2" fmla="*/ 21895 w 83407"/>
              <a:gd name="connsiteY2" fmla="*/ 260704 h 367072"/>
              <a:gd name="connsiteX3" fmla="*/ 69520 w 83407"/>
              <a:gd name="connsiteY3" fmla="*/ 122591 h 367072"/>
              <a:gd name="connsiteX4" fmla="*/ 48882 w 83407"/>
              <a:gd name="connsiteY4" fmla="*/ 365479 h 367072"/>
              <a:gd name="connsiteX5" fmla="*/ 61582 w 83407"/>
              <a:gd name="connsiteY5" fmla="*/ 219429 h 367072"/>
              <a:gd name="connsiteX6" fmla="*/ 64757 w 83407"/>
              <a:gd name="connsiteY6" fmla="*/ 55916 h 367072"/>
              <a:gd name="connsiteX7" fmla="*/ 80632 w 83407"/>
              <a:gd name="connsiteY7" fmla="*/ 1941 h 36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407" h="367072">
                <a:moveTo>
                  <a:pt x="80632" y="1941"/>
                </a:moveTo>
                <a:cubicBezTo>
                  <a:pt x="70313" y="11466"/>
                  <a:pt x="12634" y="69939"/>
                  <a:pt x="2845" y="113066"/>
                </a:cubicBezTo>
                <a:cubicBezTo>
                  <a:pt x="-6944" y="156193"/>
                  <a:pt x="10783" y="259117"/>
                  <a:pt x="21895" y="260704"/>
                </a:cubicBezTo>
                <a:cubicBezTo>
                  <a:pt x="33007" y="262291"/>
                  <a:pt x="65022" y="105129"/>
                  <a:pt x="69520" y="122591"/>
                </a:cubicBezTo>
                <a:cubicBezTo>
                  <a:pt x="74018" y="140053"/>
                  <a:pt x="50205" y="349339"/>
                  <a:pt x="48882" y="365479"/>
                </a:cubicBezTo>
                <a:cubicBezTo>
                  <a:pt x="47559" y="381619"/>
                  <a:pt x="58936" y="271023"/>
                  <a:pt x="61582" y="219429"/>
                </a:cubicBezTo>
                <a:cubicBezTo>
                  <a:pt x="64228" y="167835"/>
                  <a:pt x="59994" y="92693"/>
                  <a:pt x="64757" y="55916"/>
                </a:cubicBezTo>
                <a:cubicBezTo>
                  <a:pt x="69519" y="19139"/>
                  <a:pt x="90951" y="-7584"/>
                  <a:pt x="80632" y="194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A2B1B198-4F15-4034-906B-279555AF6729}"/>
              </a:ext>
            </a:extLst>
          </p:cNvPr>
          <p:cNvSpPr/>
          <p:nvPr/>
        </p:nvSpPr>
        <p:spPr>
          <a:xfrm>
            <a:off x="6285147" y="1981881"/>
            <a:ext cx="30075" cy="223400"/>
          </a:xfrm>
          <a:custGeom>
            <a:avLst/>
            <a:gdLst>
              <a:gd name="connsiteX0" fmla="*/ 29928 w 30075"/>
              <a:gd name="connsiteY0" fmla="*/ 2494 h 223400"/>
              <a:gd name="connsiteX1" fmla="*/ 12466 w 30075"/>
              <a:gd name="connsiteY1" fmla="*/ 216807 h 223400"/>
              <a:gd name="connsiteX2" fmla="*/ 10878 w 30075"/>
              <a:gd name="connsiteY2" fmla="*/ 162832 h 223400"/>
              <a:gd name="connsiteX3" fmla="*/ 1353 w 30075"/>
              <a:gd name="connsiteY3" fmla="*/ 104094 h 223400"/>
              <a:gd name="connsiteX4" fmla="*/ 29928 w 30075"/>
              <a:gd name="connsiteY4" fmla="*/ 2494 h 22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075" h="223400">
                <a:moveTo>
                  <a:pt x="29928" y="2494"/>
                </a:moveTo>
                <a:cubicBezTo>
                  <a:pt x="31780" y="21280"/>
                  <a:pt x="15641" y="190084"/>
                  <a:pt x="12466" y="216807"/>
                </a:cubicBezTo>
                <a:cubicBezTo>
                  <a:pt x="9291" y="243530"/>
                  <a:pt x="12730" y="181618"/>
                  <a:pt x="10878" y="162832"/>
                </a:cubicBezTo>
                <a:cubicBezTo>
                  <a:pt x="9026" y="144047"/>
                  <a:pt x="-4203" y="131875"/>
                  <a:pt x="1353" y="104094"/>
                </a:cubicBezTo>
                <a:cubicBezTo>
                  <a:pt x="6909" y="76313"/>
                  <a:pt x="28076" y="-16292"/>
                  <a:pt x="29928" y="249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FDB1B139-1E31-4654-B84E-BBE4952E4183}"/>
              </a:ext>
            </a:extLst>
          </p:cNvPr>
          <p:cNvSpPr/>
          <p:nvPr/>
        </p:nvSpPr>
        <p:spPr>
          <a:xfrm>
            <a:off x="5814550" y="1990548"/>
            <a:ext cx="119544" cy="418137"/>
          </a:xfrm>
          <a:custGeom>
            <a:avLst/>
            <a:gdLst>
              <a:gd name="connsiteX0" fmla="*/ 463 w 119544"/>
              <a:gd name="connsiteY0" fmla="*/ 177 h 418137"/>
              <a:gd name="connsiteX1" fmla="*/ 46500 w 119544"/>
              <a:gd name="connsiteY1" fmla="*/ 190677 h 418137"/>
              <a:gd name="connsiteX2" fmla="*/ 27450 w 119544"/>
              <a:gd name="connsiteY2" fmla="*/ 117652 h 418137"/>
              <a:gd name="connsiteX3" fmla="*/ 48088 w 119544"/>
              <a:gd name="connsiteY3" fmla="*/ 220840 h 418137"/>
              <a:gd name="connsiteX4" fmla="*/ 76663 w 119544"/>
              <a:gd name="connsiteY4" fmla="*/ 343077 h 418137"/>
              <a:gd name="connsiteX5" fmla="*/ 119525 w 119544"/>
              <a:gd name="connsiteY5" fmla="*/ 417690 h 418137"/>
              <a:gd name="connsiteX6" fmla="*/ 81425 w 119544"/>
              <a:gd name="connsiteY6" fmla="*/ 309740 h 418137"/>
              <a:gd name="connsiteX7" fmla="*/ 25863 w 119544"/>
              <a:gd name="connsiteY7" fmla="*/ 158927 h 418137"/>
              <a:gd name="connsiteX8" fmla="*/ 463 w 119544"/>
              <a:gd name="connsiteY8" fmla="*/ 177 h 41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544" h="418137">
                <a:moveTo>
                  <a:pt x="463" y="177"/>
                </a:moveTo>
                <a:cubicBezTo>
                  <a:pt x="3902" y="5469"/>
                  <a:pt x="42002" y="171098"/>
                  <a:pt x="46500" y="190677"/>
                </a:cubicBezTo>
                <a:cubicBezTo>
                  <a:pt x="50998" y="210256"/>
                  <a:pt x="27185" y="112625"/>
                  <a:pt x="27450" y="117652"/>
                </a:cubicBezTo>
                <a:cubicBezTo>
                  <a:pt x="27715" y="122679"/>
                  <a:pt x="39886" y="183269"/>
                  <a:pt x="48088" y="220840"/>
                </a:cubicBezTo>
                <a:cubicBezTo>
                  <a:pt x="56290" y="258411"/>
                  <a:pt x="64757" y="310269"/>
                  <a:pt x="76663" y="343077"/>
                </a:cubicBezTo>
                <a:cubicBezTo>
                  <a:pt x="88569" y="375885"/>
                  <a:pt x="118731" y="423246"/>
                  <a:pt x="119525" y="417690"/>
                </a:cubicBezTo>
                <a:cubicBezTo>
                  <a:pt x="120319" y="412134"/>
                  <a:pt x="97035" y="352867"/>
                  <a:pt x="81425" y="309740"/>
                </a:cubicBezTo>
                <a:cubicBezTo>
                  <a:pt x="65815" y="266613"/>
                  <a:pt x="38298" y="208669"/>
                  <a:pt x="25863" y="158927"/>
                </a:cubicBezTo>
                <a:cubicBezTo>
                  <a:pt x="13428" y="109185"/>
                  <a:pt x="-2976" y="-5115"/>
                  <a:pt x="463" y="1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9E48A64E-8898-4ED2-B290-3EB11F566A63}"/>
              </a:ext>
            </a:extLst>
          </p:cNvPr>
          <p:cNvSpPr/>
          <p:nvPr/>
        </p:nvSpPr>
        <p:spPr>
          <a:xfrm>
            <a:off x="5817240" y="1935034"/>
            <a:ext cx="485133" cy="235378"/>
          </a:xfrm>
          <a:custGeom>
            <a:avLst/>
            <a:gdLst>
              <a:gd name="connsiteX0" fmla="*/ 948 w 485133"/>
              <a:gd name="connsiteY0" fmla="*/ 129 h 235378"/>
              <a:gd name="connsiteX1" fmla="*/ 180335 w 485133"/>
              <a:gd name="connsiteY1" fmla="*/ 108079 h 235378"/>
              <a:gd name="connsiteX2" fmla="*/ 93023 w 485133"/>
              <a:gd name="connsiteY2" fmla="*/ 69979 h 235378"/>
              <a:gd name="connsiteX3" fmla="*/ 253360 w 485133"/>
              <a:gd name="connsiteY3" fmla="*/ 101729 h 235378"/>
              <a:gd name="connsiteX4" fmla="*/ 178748 w 485133"/>
              <a:gd name="connsiteY4" fmla="*/ 101729 h 235378"/>
              <a:gd name="connsiteX5" fmla="*/ 481960 w 485133"/>
              <a:gd name="connsiteY5" fmla="*/ 44579 h 235378"/>
              <a:gd name="connsiteX6" fmla="*/ 331148 w 485133"/>
              <a:gd name="connsiteY6" fmla="*/ 101729 h 235378"/>
              <a:gd name="connsiteX7" fmla="*/ 229548 w 485133"/>
              <a:gd name="connsiteY7" fmla="*/ 179516 h 235378"/>
              <a:gd name="connsiteX8" fmla="*/ 172398 w 485133"/>
              <a:gd name="connsiteY8" fmla="*/ 235079 h 235378"/>
              <a:gd name="connsiteX9" fmla="*/ 159698 w 485133"/>
              <a:gd name="connsiteY9" fmla="*/ 198566 h 235378"/>
              <a:gd name="connsiteX10" fmla="*/ 112073 w 485133"/>
              <a:gd name="connsiteY10" fmla="*/ 133479 h 235378"/>
              <a:gd name="connsiteX11" fmla="*/ 948 w 485133"/>
              <a:gd name="connsiteY11" fmla="*/ 129 h 23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5133" h="235378">
                <a:moveTo>
                  <a:pt x="948" y="129"/>
                </a:moveTo>
                <a:cubicBezTo>
                  <a:pt x="12325" y="-4104"/>
                  <a:pt x="164989" y="96437"/>
                  <a:pt x="180335" y="108079"/>
                </a:cubicBezTo>
                <a:cubicBezTo>
                  <a:pt x="195681" y="119721"/>
                  <a:pt x="80852" y="71037"/>
                  <a:pt x="93023" y="69979"/>
                </a:cubicBezTo>
                <a:cubicBezTo>
                  <a:pt x="105194" y="68921"/>
                  <a:pt x="239073" y="96437"/>
                  <a:pt x="253360" y="101729"/>
                </a:cubicBezTo>
                <a:cubicBezTo>
                  <a:pt x="267647" y="107021"/>
                  <a:pt x="140648" y="111254"/>
                  <a:pt x="178748" y="101729"/>
                </a:cubicBezTo>
                <a:cubicBezTo>
                  <a:pt x="216848" y="92204"/>
                  <a:pt x="456560" y="44579"/>
                  <a:pt x="481960" y="44579"/>
                </a:cubicBezTo>
                <a:cubicBezTo>
                  <a:pt x="507360" y="44579"/>
                  <a:pt x="373217" y="79240"/>
                  <a:pt x="331148" y="101729"/>
                </a:cubicBezTo>
                <a:cubicBezTo>
                  <a:pt x="289079" y="124219"/>
                  <a:pt x="256006" y="157291"/>
                  <a:pt x="229548" y="179516"/>
                </a:cubicBezTo>
                <a:cubicBezTo>
                  <a:pt x="203090" y="201741"/>
                  <a:pt x="184040" y="231904"/>
                  <a:pt x="172398" y="235079"/>
                </a:cubicBezTo>
                <a:cubicBezTo>
                  <a:pt x="160756" y="238254"/>
                  <a:pt x="169752" y="215499"/>
                  <a:pt x="159698" y="198566"/>
                </a:cubicBezTo>
                <a:cubicBezTo>
                  <a:pt x="149644" y="181633"/>
                  <a:pt x="140383" y="162848"/>
                  <a:pt x="112073" y="133479"/>
                </a:cubicBezTo>
                <a:cubicBezTo>
                  <a:pt x="83763" y="104110"/>
                  <a:pt x="-10429" y="4362"/>
                  <a:pt x="948" y="1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06794C35-B6E4-4E07-A0EC-C341BEA940A2}"/>
              </a:ext>
            </a:extLst>
          </p:cNvPr>
          <p:cNvSpPr/>
          <p:nvPr/>
        </p:nvSpPr>
        <p:spPr>
          <a:xfrm>
            <a:off x="5836141" y="1966720"/>
            <a:ext cx="158153" cy="403760"/>
          </a:xfrm>
          <a:custGeom>
            <a:avLst/>
            <a:gdLst>
              <a:gd name="connsiteX0" fmla="*/ 2684 w 158153"/>
              <a:gd name="connsiteY0" fmla="*/ 1780 h 403760"/>
              <a:gd name="connsiteX1" fmla="*/ 147147 w 158153"/>
              <a:gd name="connsiteY1" fmla="*/ 181168 h 403760"/>
              <a:gd name="connsiteX2" fmla="*/ 143972 w 158153"/>
              <a:gd name="connsiteY2" fmla="*/ 398655 h 403760"/>
              <a:gd name="connsiteX3" fmla="*/ 110634 w 158153"/>
              <a:gd name="connsiteY3" fmla="*/ 330393 h 403760"/>
              <a:gd name="connsiteX4" fmla="*/ 93172 w 158153"/>
              <a:gd name="connsiteY4" fmla="*/ 278005 h 403760"/>
              <a:gd name="connsiteX5" fmla="*/ 64597 w 158153"/>
              <a:gd name="connsiteY5" fmla="*/ 135130 h 403760"/>
              <a:gd name="connsiteX6" fmla="*/ 91584 w 158153"/>
              <a:gd name="connsiteY6" fmla="*/ 190693 h 403760"/>
              <a:gd name="connsiteX7" fmla="*/ 56659 w 158153"/>
              <a:gd name="connsiteY7" fmla="*/ 95443 h 403760"/>
              <a:gd name="connsiteX8" fmla="*/ 2684 w 158153"/>
              <a:gd name="connsiteY8" fmla="*/ 1780 h 40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153" h="403760">
                <a:moveTo>
                  <a:pt x="2684" y="1780"/>
                </a:moveTo>
                <a:cubicBezTo>
                  <a:pt x="17765" y="16068"/>
                  <a:pt x="123599" y="115022"/>
                  <a:pt x="147147" y="181168"/>
                </a:cubicBezTo>
                <a:cubicBezTo>
                  <a:pt x="170695" y="247314"/>
                  <a:pt x="150057" y="373784"/>
                  <a:pt x="143972" y="398655"/>
                </a:cubicBezTo>
                <a:cubicBezTo>
                  <a:pt x="137887" y="423526"/>
                  <a:pt x="119101" y="350501"/>
                  <a:pt x="110634" y="330393"/>
                </a:cubicBezTo>
                <a:cubicBezTo>
                  <a:pt x="102167" y="310285"/>
                  <a:pt x="100845" y="310549"/>
                  <a:pt x="93172" y="278005"/>
                </a:cubicBezTo>
                <a:cubicBezTo>
                  <a:pt x="85499" y="245461"/>
                  <a:pt x="64862" y="149682"/>
                  <a:pt x="64597" y="135130"/>
                </a:cubicBezTo>
                <a:cubicBezTo>
                  <a:pt x="64332" y="120578"/>
                  <a:pt x="92907" y="197308"/>
                  <a:pt x="91584" y="190693"/>
                </a:cubicBezTo>
                <a:cubicBezTo>
                  <a:pt x="90261" y="184078"/>
                  <a:pt x="73063" y="127987"/>
                  <a:pt x="56659" y="95443"/>
                </a:cubicBezTo>
                <a:cubicBezTo>
                  <a:pt x="40255" y="62899"/>
                  <a:pt x="-12397" y="-12508"/>
                  <a:pt x="2684" y="17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B7DDD094-8045-46D7-969E-AE909D68F96C}"/>
              </a:ext>
            </a:extLst>
          </p:cNvPr>
          <p:cNvSpPr/>
          <p:nvPr/>
        </p:nvSpPr>
        <p:spPr>
          <a:xfrm>
            <a:off x="6000132" y="1934176"/>
            <a:ext cx="353185" cy="209123"/>
          </a:xfrm>
          <a:custGeom>
            <a:avLst/>
            <a:gdLst>
              <a:gd name="connsiteX0" fmla="*/ 353043 w 353185"/>
              <a:gd name="connsiteY0" fmla="*/ 987 h 209123"/>
              <a:gd name="connsiteX1" fmla="*/ 259381 w 353185"/>
              <a:gd name="connsiteY1" fmla="*/ 126399 h 209123"/>
              <a:gd name="connsiteX2" fmla="*/ 248268 w 353185"/>
              <a:gd name="connsiteY2" fmla="*/ 150212 h 209123"/>
              <a:gd name="connsiteX3" fmla="*/ 243506 w 353185"/>
              <a:gd name="connsiteY3" fmla="*/ 208949 h 209123"/>
              <a:gd name="connsiteX4" fmla="*/ 226043 w 353185"/>
              <a:gd name="connsiteY4" fmla="*/ 169262 h 209123"/>
              <a:gd name="connsiteX5" fmla="*/ 226043 w 353185"/>
              <a:gd name="connsiteY5" fmla="*/ 199424 h 209123"/>
              <a:gd name="connsiteX6" fmla="*/ 168893 w 353185"/>
              <a:gd name="connsiteY6" fmla="*/ 148624 h 209123"/>
              <a:gd name="connsiteX7" fmla="*/ 618 w 353185"/>
              <a:gd name="connsiteY7" fmla="*/ 135924 h 209123"/>
              <a:gd name="connsiteX8" fmla="*/ 235568 w 353185"/>
              <a:gd name="connsiteY8" fmla="*/ 72424 h 209123"/>
              <a:gd name="connsiteX9" fmla="*/ 353043 w 353185"/>
              <a:gd name="connsiteY9" fmla="*/ 987 h 209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185" h="209123">
                <a:moveTo>
                  <a:pt x="353043" y="987"/>
                </a:moveTo>
                <a:cubicBezTo>
                  <a:pt x="357012" y="9983"/>
                  <a:pt x="276843" y="101528"/>
                  <a:pt x="259381" y="126399"/>
                </a:cubicBezTo>
                <a:cubicBezTo>
                  <a:pt x="241919" y="151270"/>
                  <a:pt x="250914" y="136454"/>
                  <a:pt x="248268" y="150212"/>
                </a:cubicBezTo>
                <a:cubicBezTo>
                  <a:pt x="245622" y="163970"/>
                  <a:pt x="247210" y="205774"/>
                  <a:pt x="243506" y="208949"/>
                </a:cubicBezTo>
                <a:cubicBezTo>
                  <a:pt x="239802" y="212124"/>
                  <a:pt x="228953" y="170849"/>
                  <a:pt x="226043" y="169262"/>
                </a:cubicBezTo>
                <a:cubicBezTo>
                  <a:pt x="223133" y="167675"/>
                  <a:pt x="235568" y="202864"/>
                  <a:pt x="226043" y="199424"/>
                </a:cubicBezTo>
                <a:cubicBezTo>
                  <a:pt x="216518" y="195984"/>
                  <a:pt x="206464" y="159207"/>
                  <a:pt x="168893" y="148624"/>
                </a:cubicBezTo>
                <a:cubicBezTo>
                  <a:pt x="131322" y="138041"/>
                  <a:pt x="-10494" y="148624"/>
                  <a:pt x="618" y="135924"/>
                </a:cubicBezTo>
                <a:cubicBezTo>
                  <a:pt x="11730" y="123224"/>
                  <a:pt x="172597" y="98088"/>
                  <a:pt x="235568" y="72424"/>
                </a:cubicBezTo>
                <a:cubicBezTo>
                  <a:pt x="298539" y="46760"/>
                  <a:pt x="349074" y="-8009"/>
                  <a:pt x="353043" y="98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F6CBA072-95BC-40B4-905D-2D45F8AC11D2}"/>
              </a:ext>
            </a:extLst>
          </p:cNvPr>
          <p:cNvSpPr/>
          <p:nvPr/>
        </p:nvSpPr>
        <p:spPr>
          <a:xfrm>
            <a:off x="5938760" y="1631943"/>
            <a:ext cx="230481" cy="97315"/>
          </a:xfrm>
          <a:custGeom>
            <a:avLst/>
            <a:gdLst>
              <a:gd name="connsiteX0" fmla="*/ 78 w 230481"/>
              <a:gd name="connsiteY0" fmla="*/ 28582 h 97315"/>
              <a:gd name="connsiteX1" fmla="*/ 71515 w 230481"/>
              <a:gd name="connsiteY1" fmla="*/ 33345 h 97315"/>
              <a:gd name="connsiteX2" fmla="*/ 90565 w 230481"/>
              <a:gd name="connsiteY2" fmla="*/ 57157 h 97315"/>
              <a:gd name="connsiteX3" fmla="*/ 147715 w 230481"/>
              <a:gd name="connsiteY3" fmla="*/ 33345 h 97315"/>
              <a:gd name="connsiteX4" fmla="*/ 173115 w 230481"/>
              <a:gd name="connsiteY4" fmla="*/ 25407 h 97315"/>
              <a:gd name="connsiteX5" fmla="*/ 200103 w 230481"/>
              <a:gd name="connsiteY5" fmla="*/ 31757 h 97315"/>
              <a:gd name="connsiteX6" fmla="*/ 230265 w 230481"/>
              <a:gd name="connsiteY6" fmla="*/ 7 h 97315"/>
              <a:gd name="connsiteX7" fmla="*/ 211215 w 230481"/>
              <a:gd name="connsiteY7" fmla="*/ 34932 h 97315"/>
              <a:gd name="connsiteX8" fmla="*/ 166765 w 230481"/>
              <a:gd name="connsiteY8" fmla="*/ 61920 h 97315"/>
              <a:gd name="connsiteX9" fmla="*/ 112790 w 230481"/>
              <a:gd name="connsiteY9" fmla="*/ 96845 h 97315"/>
              <a:gd name="connsiteX10" fmla="*/ 104853 w 230481"/>
              <a:gd name="connsiteY10" fmla="*/ 80970 h 97315"/>
              <a:gd name="connsiteX11" fmla="*/ 68340 w 230481"/>
              <a:gd name="connsiteY11" fmla="*/ 65095 h 97315"/>
              <a:gd name="connsiteX12" fmla="*/ 57228 w 230481"/>
              <a:gd name="connsiteY12" fmla="*/ 60332 h 97315"/>
              <a:gd name="connsiteX13" fmla="*/ 78 w 230481"/>
              <a:gd name="connsiteY13" fmla="*/ 28582 h 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0481" h="97315">
                <a:moveTo>
                  <a:pt x="78" y="28582"/>
                </a:moveTo>
                <a:cubicBezTo>
                  <a:pt x="2459" y="24084"/>
                  <a:pt x="56434" y="28583"/>
                  <a:pt x="71515" y="33345"/>
                </a:cubicBezTo>
                <a:cubicBezTo>
                  <a:pt x="86596" y="38107"/>
                  <a:pt x="77865" y="57157"/>
                  <a:pt x="90565" y="57157"/>
                </a:cubicBezTo>
                <a:cubicBezTo>
                  <a:pt x="103265" y="57157"/>
                  <a:pt x="133957" y="38637"/>
                  <a:pt x="147715" y="33345"/>
                </a:cubicBezTo>
                <a:cubicBezTo>
                  <a:pt x="161473" y="28053"/>
                  <a:pt x="164384" y="25672"/>
                  <a:pt x="173115" y="25407"/>
                </a:cubicBezTo>
                <a:cubicBezTo>
                  <a:pt x="181846" y="25142"/>
                  <a:pt x="190578" y="35990"/>
                  <a:pt x="200103" y="31757"/>
                </a:cubicBezTo>
                <a:cubicBezTo>
                  <a:pt x="209628" y="27524"/>
                  <a:pt x="228413" y="-522"/>
                  <a:pt x="230265" y="7"/>
                </a:cubicBezTo>
                <a:cubicBezTo>
                  <a:pt x="232117" y="536"/>
                  <a:pt x="221798" y="24613"/>
                  <a:pt x="211215" y="34932"/>
                </a:cubicBezTo>
                <a:cubicBezTo>
                  <a:pt x="200632" y="45251"/>
                  <a:pt x="183169" y="51601"/>
                  <a:pt x="166765" y="61920"/>
                </a:cubicBezTo>
                <a:cubicBezTo>
                  <a:pt x="150361" y="72239"/>
                  <a:pt x="123109" y="93670"/>
                  <a:pt x="112790" y="96845"/>
                </a:cubicBezTo>
                <a:cubicBezTo>
                  <a:pt x="102471" y="100020"/>
                  <a:pt x="112261" y="86262"/>
                  <a:pt x="104853" y="80970"/>
                </a:cubicBezTo>
                <a:cubicBezTo>
                  <a:pt x="97445" y="75678"/>
                  <a:pt x="76278" y="68535"/>
                  <a:pt x="68340" y="65095"/>
                </a:cubicBezTo>
                <a:cubicBezTo>
                  <a:pt x="60403" y="61655"/>
                  <a:pt x="64107" y="63507"/>
                  <a:pt x="57228" y="60332"/>
                </a:cubicBezTo>
                <a:cubicBezTo>
                  <a:pt x="50349" y="57157"/>
                  <a:pt x="-2303" y="33080"/>
                  <a:pt x="78" y="285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BE33BF4A-9138-4752-80D2-8EC38F922331}"/>
              </a:ext>
            </a:extLst>
          </p:cNvPr>
          <p:cNvSpPr/>
          <p:nvPr/>
        </p:nvSpPr>
        <p:spPr>
          <a:xfrm>
            <a:off x="5992768" y="1681155"/>
            <a:ext cx="53276" cy="58851"/>
          </a:xfrm>
          <a:custGeom>
            <a:avLst/>
            <a:gdLst>
              <a:gd name="connsiteX0" fmla="*/ 17507 w 53276"/>
              <a:gd name="connsiteY0" fmla="*/ 4 h 58851"/>
              <a:gd name="connsiteX1" fmla="*/ 42907 w 53276"/>
              <a:gd name="connsiteY1" fmla="*/ 55567 h 58851"/>
              <a:gd name="connsiteX2" fmla="*/ 44 w 53276"/>
              <a:gd name="connsiteY2" fmla="*/ 52392 h 58851"/>
              <a:gd name="connsiteX3" fmla="*/ 52432 w 53276"/>
              <a:gd name="connsiteY3" fmla="*/ 52392 h 58851"/>
              <a:gd name="connsiteX4" fmla="*/ 17507 w 53276"/>
              <a:gd name="connsiteY4" fmla="*/ 4 h 5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76" h="58851">
                <a:moveTo>
                  <a:pt x="17507" y="4"/>
                </a:moveTo>
                <a:cubicBezTo>
                  <a:pt x="15920" y="533"/>
                  <a:pt x="45818" y="46836"/>
                  <a:pt x="42907" y="55567"/>
                </a:cubicBezTo>
                <a:cubicBezTo>
                  <a:pt x="39997" y="64298"/>
                  <a:pt x="-1543" y="52921"/>
                  <a:pt x="44" y="52392"/>
                </a:cubicBezTo>
                <a:cubicBezTo>
                  <a:pt x="1631" y="51863"/>
                  <a:pt x="45288" y="54509"/>
                  <a:pt x="52432" y="52392"/>
                </a:cubicBezTo>
                <a:cubicBezTo>
                  <a:pt x="59576" y="50275"/>
                  <a:pt x="19094" y="-525"/>
                  <a:pt x="17507" y="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3581680F-17CA-424B-B368-73D3FABD9E6C}"/>
              </a:ext>
            </a:extLst>
          </p:cNvPr>
          <p:cNvSpPr/>
          <p:nvPr/>
        </p:nvSpPr>
        <p:spPr>
          <a:xfrm flipH="1">
            <a:off x="6041136" y="1682742"/>
            <a:ext cx="53276" cy="58851"/>
          </a:xfrm>
          <a:custGeom>
            <a:avLst/>
            <a:gdLst>
              <a:gd name="connsiteX0" fmla="*/ 17507 w 53276"/>
              <a:gd name="connsiteY0" fmla="*/ 4 h 58851"/>
              <a:gd name="connsiteX1" fmla="*/ 42907 w 53276"/>
              <a:gd name="connsiteY1" fmla="*/ 55567 h 58851"/>
              <a:gd name="connsiteX2" fmla="*/ 44 w 53276"/>
              <a:gd name="connsiteY2" fmla="*/ 52392 h 58851"/>
              <a:gd name="connsiteX3" fmla="*/ 52432 w 53276"/>
              <a:gd name="connsiteY3" fmla="*/ 52392 h 58851"/>
              <a:gd name="connsiteX4" fmla="*/ 17507 w 53276"/>
              <a:gd name="connsiteY4" fmla="*/ 4 h 5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76" h="58851">
                <a:moveTo>
                  <a:pt x="17507" y="4"/>
                </a:moveTo>
                <a:cubicBezTo>
                  <a:pt x="15920" y="533"/>
                  <a:pt x="45818" y="46836"/>
                  <a:pt x="42907" y="55567"/>
                </a:cubicBezTo>
                <a:cubicBezTo>
                  <a:pt x="39997" y="64298"/>
                  <a:pt x="-1543" y="52921"/>
                  <a:pt x="44" y="52392"/>
                </a:cubicBezTo>
                <a:cubicBezTo>
                  <a:pt x="1631" y="51863"/>
                  <a:pt x="45288" y="54509"/>
                  <a:pt x="52432" y="52392"/>
                </a:cubicBezTo>
                <a:cubicBezTo>
                  <a:pt x="59576" y="50275"/>
                  <a:pt x="19094" y="-525"/>
                  <a:pt x="17507" y="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408386BD-03D4-4560-A7C9-0581B72D599A}"/>
              </a:ext>
            </a:extLst>
          </p:cNvPr>
          <p:cNvSpPr/>
          <p:nvPr/>
        </p:nvSpPr>
        <p:spPr>
          <a:xfrm>
            <a:off x="5831961" y="1761994"/>
            <a:ext cx="451170" cy="130787"/>
          </a:xfrm>
          <a:custGeom>
            <a:avLst/>
            <a:gdLst>
              <a:gd name="connsiteX0" fmla="*/ 2102 w 451170"/>
              <a:gd name="connsiteY0" fmla="*/ 14419 h 130787"/>
              <a:gd name="connsiteX1" fmla="*/ 146564 w 451170"/>
              <a:gd name="connsiteY1" fmla="*/ 71569 h 130787"/>
              <a:gd name="connsiteX2" fmla="*/ 164027 w 451170"/>
              <a:gd name="connsiteY2" fmla="*/ 63631 h 130787"/>
              <a:gd name="connsiteX3" fmla="*/ 294202 w 451170"/>
              <a:gd name="connsiteY3" fmla="*/ 60456 h 130787"/>
              <a:gd name="connsiteX4" fmla="*/ 448189 w 451170"/>
              <a:gd name="connsiteY4" fmla="*/ 131 h 130787"/>
              <a:gd name="connsiteX5" fmla="*/ 389452 w 451170"/>
              <a:gd name="connsiteY5" fmla="*/ 46169 h 130787"/>
              <a:gd name="connsiteX6" fmla="*/ 310077 w 451170"/>
              <a:gd name="connsiteY6" fmla="*/ 108081 h 130787"/>
              <a:gd name="connsiteX7" fmla="*/ 233877 w 451170"/>
              <a:gd name="connsiteY7" fmla="*/ 128719 h 130787"/>
              <a:gd name="connsiteX8" fmla="*/ 148152 w 451170"/>
              <a:gd name="connsiteY8" fmla="*/ 123956 h 130787"/>
              <a:gd name="connsiteX9" fmla="*/ 65602 w 451170"/>
              <a:gd name="connsiteY9" fmla="*/ 74744 h 130787"/>
              <a:gd name="connsiteX10" fmla="*/ 2102 w 451170"/>
              <a:gd name="connsiteY10" fmla="*/ 14419 h 13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1170" h="130787">
                <a:moveTo>
                  <a:pt x="2102" y="14419"/>
                </a:moveTo>
                <a:cubicBezTo>
                  <a:pt x="15596" y="13890"/>
                  <a:pt x="119577" y="63367"/>
                  <a:pt x="146564" y="71569"/>
                </a:cubicBezTo>
                <a:cubicBezTo>
                  <a:pt x="173552" y="79771"/>
                  <a:pt x="139421" y="65483"/>
                  <a:pt x="164027" y="63631"/>
                </a:cubicBezTo>
                <a:cubicBezTo>
                  <a:pt x="188633" y="61779"/>
                  <a:pt x="246842" y="71039"/>
                  <a:pt x="294202" y="60456"/>
                </a:cubicBezTo>
                <a:cubicBezTo>
                  <a:pt x="341562" y="49873"/>
                  <a:pt x="432314" y="2512"/>
                  <a:pt x="448189" y="131"/>
                </a:cubicBezTo>
                <a:cubicBezTo>
                  <a:pt x="464064" y="-2250"/>
                  <a:pt x="412471" y="28177"/>
                  <a:pt x="389452" y="46169"/>
                </a:cubicBezTo>
                <a:cubicBezTo>
                  <a:pt x="366433" y="64161"/>
                  <a:pt x="336006" y="94323"/>
                  <a:pt x="310077" y="108081"/>
                </a:cubicBezTo>
                <a:cubicBezTo>
                  <a:pt x="284148" y="121839"/>
                  <a:pt x="260865" y="126073"/>
                  <a:pt x="233877" y="128719"/>
                </a:cubicBezTo>
                <a:cubicBezTo>
                  <a:pt x="206890" y="131365"/>
                  <a:pt x="176198" y="132952"/>
                  <a:pt x="148152" y="123956"/>
                </a:cubicBezTo>
                <a:cubicBezTo>
                  <a:pt x="120106" y="114960"/>
                  <a:pt x="87562" y="90354"/>
                  <a:pt x="65602" y="74744"/>
                </a:cubicBezTo>
                <a:cubicBezTo>
                  <a:pt x="43642" y="59134"/>
                  <a:pt x="-11392" y="14948"/>
                  <a:pt x="2102" y="14419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D796BF74-BA87-4D06-BFCE-9086F9C23FF6}"/>
              </a:ext>
            </a:extLst>
          </p:cNvPr>
          <p:cNvSpPr/>
          <p:nvPr/>
        </p:nvSpPr>
        <p:spPr>
          <a:xfrm>
            <a:off x="5944149" y="1761936"/>
            <a:ext cx="199061" cy="9747"/>
          </a:xfrm>
          <a:custGeom>
            <a:avLst/>
            <a:gdLst>
              <a:gd name="connsiteX0" fmla="*/ 1039 w 199061"/>
              <a:gd name="connsiteY0" fmla="*/ 189 h 9747"/>
              <a:gd name="connsiteX1" fmla="*/ 186776 w 199061"/>
              <a:gd name="connsiteY1" fmla="*/ 3364 h 9747"/>
              <a:gd name="connsiteX2" fmla="*/ 174076 w 199061"/>
              <a:gd name="connsiteY2" fmla="*/ 3364 h 9747"/>
              <a:gd name="connsiteX3" fmla="*/ 113751 w 199061"/>
              <a:gd name="connsiteY3" fmla="*/ 9714 h 9747"/>
              <a:gd name="connsiteX4" fmla="*/ 1039 w 199061"/>
              <a:gd name="connsiteY4" fmla="*/ 189 h 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061" h="9747">
                <a:moveTo>
                  <a:pt x="1039" y="189"/>
                </a:moveTo>
                <a:cubicBezTo>
                  <a:pt x="13210" y="-869"/>
                  <a:pt x="157937" y="2835"/>
                  <a:pt x="186776" y="3364"/>
                </a:cubicBezTo>
                <a:cubicBezTo>
                  <a:pt x="215615" y="3893"/>
                  <a:pt x="186247" y="2306"/>
                  <a:pt x="174076" y="3364"/>
                </a:cubicBezTo>
                <a:cubicBezTo>
                  <a:pt x="161905" y="4422"/>
                  <a:pt x="140474" y="10243"/>
                  <a:pt x="113751" y="9714"/>
                </a:cubicBezTo>
                <a:cubicBezTo>
                  <a:pt x="87028" y="9185"/>
                  <a:pt x="-11132" y="1247"/>
                  <a:pt x="1039" y="18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C69BBEBA-9D54-4901-91B9-865FDDA0FD66}"/>
              </a:ext>
            </a:extLst>
          </p:cNvPr>
          <p:cNvSpPr/>
          <p:nvPr/>
        </p:nvSpPr>
        <p:spPr>
          <a:xfrm>
            <a:off x="5938679" y="1833280"/>
            <a:ext cx="152646" cy="36020"/>
          </a:xfrm>
          <a:custGeom>
            <a:avLst/>
            <a:gdLst>
              <a:gd name="connsiteX0" fmla="*/ 159 w 152646"/>
              <a:gd name="connsiteY0" fmla="*/ 283 h 36020"/>
              <a:gd name="connsiteX1" fmla="*/ 116046 w 152646"/>
              <a:gd name="connsiteY1" fmla="*/ 17745 h 36020"/>
              <a:gd name="connsiteX2" fmla="*/ 152559 w 152646"/>
              <a:gd name="connsiteY2" fmla="*/ 20920 h 36020"/>
              <a:gd name="connsiteX3" fmla="*/ 125571 w 152646"/>
              <a:gd name="connsiteY3" fmla="*/ 24095 h 36020"/>
              <a:gd name="connsiteX4" fmla="*/ 103346 w 152646"/>
              <a:gd name="connsiteY4" fmla="*/ 33620 h 36020"/>
              <a:gd name="connsiteX5" fmla="*/ 90646 w 152646"/>
              <a:gd name="connsiteY5" fmla="*/ 33620 h 36020"/>
              <a:gd name="connsiteX6" fmla="*/ 159 w 152646"/>
              <a:gd name="connsiteY6" fmla="*/ 283 h 3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646" h="36020">
                <a:moveTo>
                  <a:pt x="159" y="283"/>
                </a:moveTo>
                <a:cubicBezTo>
                  <a:pt x="4392" y="-2363"/>
                  <a:pt x="90646" y="14306"/>
                  <a:pt x="116046" y="17745"/>
                </a:cubicBezTo>
                <a:cubicBezTo>
                  <a:pt x="141446" y="21184"/>
                  <a:pt x="150971" y="19862"/>
                  <a:pt x="152559" y="20920"/>
                </a:cubicBezTo>
                <a:cubicBezTo>
                  <a:pt x="154147" y="21978"/>
                  <a:pt x="133773" y="21978"/>
                  <a:pt x="125571" y="24095"/>
                </a:cubicBezTo>
                <a:cubicBezTo>
                  <a:pt x="117369" y="26212"/>
                  <a:pt x="109167" y="32033"/>
                  <a:pt x="103346" y="33620"/>
                </a:cubicBezTo>
                <a:cubicBezTo>
                  <a:pt x="97525" y="35208"/>
                  <a:pt x="104140" y="38118"/>
                  <a:pt x="90646" y="33620"/>
                </a:cubicBezTo>
                <a:cubicBezTo>
                  <a:pt x="77152" y="29122"/>
                  <a:pt x="-4074" y="2929"/>
                  <a:pt x="159" y="2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57864D19-9933-4D42-BFC9-0A90A0EB7098}"/>
              </a:ext>
            </a:extLst>
          </p:cNvPr>
          <p:cNvSpPr/>
          <p:nvPr/>
        </p:nvSpPr>
        <p:spPr>
          <a:xfrm>
            <a:off x="5959077" y="2141417"/>
            <a:ext cx="248621" cy="188641"/>
          </a:xfrm>
          <a:custGeom>
            <a:avLst/>
            <a:gdLst>
              <a:gd name="connsiteX0" fmla="*/ 248048 w 248621"/>
              <a:gd name="connsiteY0" fmla="*/ 121 h 188641"/>
              <a:gd name="connsiteX1" fmla="*/ 200423 w 248621"/>
              <a:gd name="connsiteY1" fmla="*/ 98546 h 188641"/>
              <a:gd name="connsiteX2" fmla="*/ 228998 w 248621"/>
              <a:gd name="connsiteY2" fmla="*/ 82671 h 188641"/>
              <a:gd name="connsiteX3" fmla="*/ 189311 w 248621"/>
              <a:gd name="connsiteY3" fmla="*/ 135058 h 188641"/>
              <a:gd name="connsiteX4" fmla="*/ 155973 w 248621"/>
              <a:gd name="connsiteY4" fmla="*/ 144583 h 188641"/>
              <a:gd name="connsiteX5" fmla="*/ 176611 w 248621"/>
              <a:gd name="connsiteY5" fmla="*/ 142996 h 188641"/>
              <a:gd name="connsiteX6" fmla="*/ 106761 w 248621"/>
              <a:gd name="connsiteY6" fmla="*/ 187446 h 188641"/>
              <a:gd name="connsiteX7" fmla="*/ 75011 w 248621"/>
              <a:gd name="connsiteY7" fmla="*/ 171571 h 188641"/>
              <a:gd name="connsiteX8" fmla="*/ 68661 w 248621"/>
              <a:gd name="connsiteY8" fmla="*/ 125533 h 188641"/>
              <a:gd name="connsiteX9" fmla="*/ 67073 w 248621"/>
              <a:gd name="connsiteY9" fmla="*/ 184271 h 188641"/>
              <a:gd name="connsiteX10" fmla="*/ 28973 w 248621"/>
              <a:gd name="connsiteY10" fmla="*/ 162046 h 188641"/>
              <a:gd name="connsiteX11" fmla="*/ 3573 w 248621"/>
              <a:gd name="connsiteY11" fmla="*/ 152521 h 188641"/>
              <a:gd name="connsiteX12" fmla="*/ 109936 w 248621"/>
              <a:gd name="connsiteY12" fmla="*/ 184271 h 188641"/>
              <a:gd name="connsiteX13" fmla="*/ 173436 w 248621"/>
              <a:gd name="connsiteY13" fmla="*/ 163633 h 188641"/>
              <a:gd name="connsiteX14" fmla="*/ 206773 w 248621"/>
              <a:gd name="connsiteY14" fmla="*/ 128708 h 188641"/>
              <a:gd name="connsiteX15" fmla="*/ 211536 w 248621"/>
              <a:gd name="connsiteY15" fmla="*/ 93783 h 188641"/>
              <a:gd name="connsiteX16" fmla="*/ 225823 w 248621"/>
              <a:gd name="connsiteY16" fmla="*/ 77908 h 188641"/>
              <a:gd name="connsiteX17" fmla="*/ 248048 w 248621"/>
              <a:gd name="connsiteY17" fmla="*/ 121 h 18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8621" h="188641">
                <a:moveTo>
                  <a:pt x="248048" y="121"/>
                </a:moveTo>
                <a:cubicBezTo>
                  <a:pt x="243815" y="3561"/>
                  <a:pt x="203598" y="84788"/>
                  <a:pt x="200423" y="98546"/>
                </a:cubicBezTo>
                <a:cubicBezTo>
                  <a:pt x="197248" y="112304"/>
                  <a:pt x="230850" y="76586"/>
                  <a:pt x="228998" y="82671"/>
                </a:cubicBezTo>
                <a:cubicBezTo>
                  <a:pt x="227146" y="88756"/>
                  <a:pt x="201482" y="124739"/>
                  <a:pt x="189311" y="135058"/>
                </a:cubicBezTo>
                <a:cubicBezTo>
                  <a:pt x="177140" y="145377"/>
                  <a:pt x="158090" y="143260"/>
                  <a:pt x="155973" y="144583"/>
                </a:cubicBezTo>
                <a:cubicBezTo>
                  <a:pt x="153856" y="145906"/>
                  <a:pt x="184813" y="135852"/>
                  <a:pt x="176611" y="142996"/>
                </a:cubicBezTo>
                <a:cubicBezTo>
                  <a:pt x="168409" y="150140"/>
                  <a:pt x="123694" y="182684"/>
                  <a:pt x="106761" y="187446"/>
                </a:cubicBezTo>
                <a:cubicBezTo>
                  <a:pt x="89828" y="192208"/>
                  <a:pt x="81361" y="181890"/>
                  <a:pt x="75011" y="171571"/>
                </a:cubicBezTo>
                <a:cubicBezTo>
                  <a:pt x="68661" y="161252"/>
                  <a:pt x="69984" y="123416"/>
                  <a:pt x="68661" y="125533"/>
                </a:cubicBezTo>
                <a:cubicBezTo>
                  <a:pt x="67338" y="127650"/>
                  <a:pt x="73688" y="178186"/>
                  <a:pt x="67073" y="184271"/>
                </a:cubicBezTo>
                <a:cubicBezTo>
                  <a:pt x="60458" y="190356"/>
                  <a:pt x="39556" y="167338"/>
                  <a:pt x="28973" y="162046"/>
                </a:cubicBezTo>
                <a:cubicBezTo>
                  <a:pt x="18390" y="156754"/>
                  <a:pt x="-9921" y="148817"/>
                  <a:pt x="3573" y="152521"/>
                </a:cubicBezTo>
                <a:cubicBezTo>
                  <a:pt x="17067" y="156225"/>
                  <a:pt x="81626" y="182419"/>
                  <a:pt x="109936" y="184271"/>
                </a:cubicBezTo>
                <a:cubicBezTo>
                  <a:pt x="138246" y="186123"/>
                  <a:pt x="157296" y="172894"/>
                  <a:pt x="173436" y="163633"/>
                </a:cubicBezTo>
                <a:cubicBezTo>
                  <a:pt x="189575" y="154373"/>
                  <a:pt x="200423" y="140350"/>
                  <a:pt x="206773" y="128708"/>
                </a:cubicBezTo>
                <a:cubicBezTo>
                  <a:pt x="213123" y="117066"/>
                  <a:pt x="208361" y="102250"/>
                  <a:pt x="211536" y="93783"/>
                </a:cubicBezTo>
                <a:cubicBezTo>
                  <a:pt x="214711" y="85316"/>
                  <a:pt x="219738" y="88491"/>
                  <a:pt x="225823" y="77908"/>
                </a:cubicBezTo>
                <a:cubicBezTo>
                  <a:pt x="231908" y="67325"/>
                  <a:pt x="252281" y="-3319"/>
                  <a:pt x="248048" y="1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E5655119-CE36-4A7A-83C4-14B5A58B2D87}"/>
              </a:ext>
            </a:extLst>
          </p:cNvPr>
          <p:cNvSpPr/>
          <p:nvPr/>
        </p:nvSpPr>
        <p:spPr>
          <a:xfrm>
            <a:off x="5957771" y="2366777"/>
            <a:ext cx="211582" cy="276439"/>
          </a:xfrm>
          <a:custGeom>
            <a:avLst/>
            <a:gdLst>
              <a:gd name="connsiteX0" fmla="*/ 117 w 211582"/>
              <a:gd name="connsiteY0" fmla="*/ 186 h 276439"/>
              <a:gd name="connsiteX1" fmla="*/ 173154 w 211582"/>
              <a:gd name="connsiteY1" fmla="*/ 43048 h 276439"/>
              <a:gd name="connsiteX2" fmla="*/ 201729 w 211582"/>
              <a:gd name="connsiteY2" fmla="*/ 46223 h 276439"/>
              <a:gd name="connsiteX3" fmla="*/ 195379 w 211582"/>
              <a:gd name="connsiteY3" fmla="*/ 76386 h 276439"/>
              <a:gd name="connsiteX4" fmla="*/ 211254 w 211582"/>
              <a:gd name="connsiteY4" fmla="*/ 143061 h 276439"/>
              <a:gd name="connsiteX5" fmla="*/ 204904 w 211582"/>
              <a:gd name="connsiteY5" fmla="*/ 116073 h 276439"/>
              <a:gd name="connsiteX6" fmla="*/ 190617 w 211582"/>
              <a:gd name="connsiteY6" fmla="*/ 244661 h 276439"/>
              <a:gd name="connsiteX7" fmla="*/ 177917 w 211582"/>
              <a:gd name="connsiteY7" fmla="*/ 271648 h 276439"/>
              <a:gd name="connsiteX8" fmla="*/ 187442 w 211582"/>
              <a:gd name="connsiteY8" fmla="*/ 168461 h 276439"/>
              <a:gd name="connsiteX9" fmla="*/ 177917 w 211582"/>
              <a:gd name="connsiteY9" fmla="*/ 82736 h 276439"/>
              <a:gd name="connsiteX10" fmla="*/ 146167 w 211582"/>
              <a:gd name="connsiteY10" fmla="*/ 62098 h 276439"/>
              <a:gd name="connsiteX11" fmla="*/ 117 w 211582"/>
              <a:gd name="connsiteY11" fmla="*/ 186 h 276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1582" h="276439">
                <a:moveTo>
                  <a:pt x="117" y="186"/>
                </a:moveTo>
                <a:cubicBezTo>
                  <a:pt x="4615" y="-2989"/>
                  <a:pt x="139552" y="35375"/>
                  <a:pt x="173154" y="43048"/>
                </a:cubicBezTo>
                <a:cubicBezTo>
                  <a:pt x="206756" y="50721"/>
                  <a:pt x="198025" y="40667"/>
                  <a:pt x="201729" y="46223"/>
                </a:cubicBezTo>
                <a:cubicBezTo>
                  <a:pt x="205433" y="51779"/>
                  <a:pt x="193792" y="60246"/>
                  <a:pt x="195379" y="76386"/>
                </a:cubicBezTo>
                <a:cubicBezTo>
                  <a:pt x="196967" y="92526"/>
                  <a:pt x="209667" y="136447"/>
                  <a:pt x="211254" y="143061"/>
                </a:cubicBezTo>
                <a:cubicBezTo>
                  <a:pt x="212841" y="149675"/>
                  <a:pt x="208343" y="99140"/>
                  <a:pt x="204904" y="116073"/>
                </a:cubicBezTo>
                <a:cubicBezTo>
                  <a:pt x="201465" y="133006"/>
                  <a:pt x="195115" y="218732"/>
                  <a:pt x="190617" y="244661"/>
                </a:cubicBezTo>
                <a:cubicBezTo>
                  <a:pt x="186119" y="270590"/>
                  <a:pt x="178446" y="284348"/>
                  <a:pt x="177917" y="271648"/>
                </a:cubicBezTo>
                <a:cubicBezTo>
                  <a:pt x="177388" y="258948"/>
                  <a:pt x="187442" y="199946"/>
                  <a:pt x="187442" y="168461"/>
                </a:cubicBezTo>
                <a:cubicBezTo>
                  <a:pt x="187442" y="136976"/>
                  <a:pt x="184796" y="100463"/>
                  <a:pt x="177917" y="82736"/>
                </a:cubicBezTo>
                <a:cubicBezTo>
                  <a:pt x="171038" y="65009"/>
                  <a:pt x="170773" y="74534"/>
                  <a:pt x="146167" y="62098"/>
                </a:cubicBezTo>
                <a:cubicBezTo>
                  <a:pt x="121561" y="49663"/>
                  <a:pt x="-4381" y="3361"/>
                  <a:pt x="117" y="1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10C26C0-4D23-4C81-94F7-BCCC3EEA1901}"/>
              </a:ext>
            </a:extLst>
          </p:cNvPr>
          <p:cNvSpPr/>
          <p:nvPr/>
        </p:nvSpPr>
        <p:spPr>
          <a:xfrm>
            <a:off x="5975349" y="2358201"/>
            <a:ext cx="45039" cy="223480"/>
          </a:xfrm>
          <a:custGeom>
            <a:avLst/>
            <a:gdLst>
              <a:gd name="connsiteX0" fmla="*/ 1 w 45039"/>
              <a:gd name="connsiteY0" fmla="*/ 824 h 223480"/>
              <a:gd name="connsiteX1" fmla="*/ 38101 w 45039"/>
              <a:gd name="connsiteY1" fmla="*/ 148462 h 223480"/>
              <a:gd name="connsiteX2" fmla="*/ 44451 w 45039"/>
              <a:gd name="connsiteY2" fmla="*/ 223074 h 223480"/>
              <a:gd name="connsiteX3" fmla="*/ 44451 w 45039"/>
              <a:gd name="connsiteY3" fmla="*/ 118299 h 223480"/>
              <a:gd name="connsiteX4" fmla="*/ 44451 w 45039"/>
              <a:gd name="connsiteY4" fmla="*/ 172274 h 223480"/>
              <a:gd name="connsiteX5" fmla="*/ 36514 w 45039"/>
              <a:gd name="connsiteY5" fmla="*/ 91312 h 223480"/>
              <a:gd name="connsiteX6" fmla="*/ 1 w 45039"/>
              <a:gd name="connsiteY6" fmla="*/ 824 h 22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039" h="223480">
                <a:moveTo>
                  <a:pt x="1" y="824"/>
                </a:moveTo>
                <a:cubicBezTo>
                  <a:pt x="266" y="10349"/>
                  <a:pt x="30693" y="111420"/>
                  <a:pt x="38101" y="148462"/>
                </a:cubicBezTo>
                <a:cubicBezTo>
                  <a:pt x="45509" y="185504"/>
                  <a:pt x="43393" y="228101"/>
                  <a:pt x="44451" y="223074"/>
                </a:cubicBezTo>
                <a:cubicBezTo>
                  <a:pt x="45509" y="218047"/>
                  <a:pt x="44451" y="118299"/>
                  <a:pt x="44451" y="118299"/>
                </a:cubicBezTo>
                <a:cubicBezTo>
                  <a:pt x="44451" y="109832"/>
                  <a:pt x="45774" y="176772"/>
                  <a:pt x="44451" y="172274"/>
                </a:cubicBezTo>
                <a:cubicBezTo>
                  <a:pt x="43128" y="167776"/>
                  <a:pt x="41541" y="115654"/>
                  <a:pt x="36514" y="91312"/>
                </a:cubicBezTo>
                <a:cubicBezTo>
                  <a:pt x="31487" y="66970"/>
                  <a:pt x="-264" y="-8701"/>
                  <a:pt x="1" y="8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67E36BA8-9466-4AF5-8E5F-BCD1E66C293A}"/>
              </a:ext>
            </a:extLst>
          </p:cNvPr>
          <p:cNvSpPr/>
          <p:nvPr/>
        </p:nvSpPr>
        <p:spPr>
          <a:xfrm>
            <a:off x="5992538" y="2874952"/>
            <a:ext cx="179753" cy="141312"/>
          </a:xfrm>
          <a:custGeom>
            <a:avLst/>
            <a:gdLst>
              <a:gd name="connsiteX0" fmla="*/ 6625 w 179753"/>
              <a:gd name="connsiteY0" fmla="*/ 11 h 141312"/>
              <a:gd name="connsiteX1" fmla="*/ 12975 w 179753"/>
              <a:gd name="connsiteY1" fmla="*/ 96848 h 141312"/>
              <a:gd name="connsiteX2" fmla="*/ 82825 w 179753"/>
              <a:gd name="connsiteY2" fmla="*/ 134948 h 141312"/>
              <a:gd name="connsiteX3" fmla="*/ 178075 w 179753"/>
              <a:gd name="connsiteY3" fmla="*/ 122248 h 141312"/>
              <a:gd name="connsiteX4" fmla="*/ 135212 w 179753"/>
              <a:gd name="connsiteY4" fmla="*/ 139711 h 141312"/>
              <a:gd name="connsiteX5" fmla="*/ 30437 w 179753"/>
              <a:gd name="connsiteY5" fmla="*/ 134948 h 141312"/>
              <a:gd name="connsiteX6" fmla="*/ 1862 w 179753"/>
              <a:gd name="connsiteY6" fmla="*/ 90498 h 141312"/>
              <a:gd name="connsiteX7" fmla="*/ 6625 w 179753"/>
              <a:gd name="connsiteY7" fmla="*/ 11 h 141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753" h="141312">
                <a:moveTo>
                  <a:pt x="6625" y="11"/>
                </a:moveTo>
                <a:cubicBezTo>
                  <a:pt x="8477" y="1069"/>
                  <a:pt x="275" y="74359"/>
                  <a:pt x="12975" y="96848"/>
                </a:cubicBezTo>
                <a:cubicBezTo>
                  <a:pt x="25675" y="119337"/>
                  <a:pt x="55308" y="130715"/>
                  <a:pt x="82825" y="134948"/>
                </a:cubicBezTo>
                <a:cubicBezTo>
                  <a:pt x="110342" y="139181"/>
                  <a:pt x="169344" y="121454"/>
                  <a:pt x="178075" y="122248"/>
                </a:cubicBezTo>
                <a:cubicBezTo>
                  <a:pt x="186806" y="123042"/>
                  <a:pt x="159818" y="137594"/>
                  <a:pt x="135212" y="139711"/>
                </a:cubicBezTo>
                <a:cubicBezTo>
                  <a:pt x="110606" y="141828"/>
                  <a:pt x="52662" y="143150"/>
                  <a:pt x="30437" y="134948"/>
                </a:cubicBezTo>
                <a:cubicBezTo>
                  <a:pt x="8212" y="126746"/>
                  <a:pt x="7418" y="112723"/>
                  <a:pt x="1862" y="90498"/>
                </a:cubicBezTo>
                <a:cubicBezTo>
                  <a:pt x="-3694" y="68273"/>
                  <a:pt x="4773" y="-1047"/>
                  <a:pt x="6625" y="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1B3A90E-4AF6-47C3-BC54-D384D74AD9D6}"/>
              </a:ext>
            </a:extLst>
          </p:cNvPr>
          <p:cNvSpPr/>
          <p:nvPr/>
        </p:nvSpPr>
        <p:spPr>
          <a:xfrm>
            <a:off x="6000484" y="2960617"/>
            <a:ext cx="183083" cy="36584"/>
          </a:xfrm>
          <a:custGeom>
            <a:avLst/>
            <a:gdLst>
              <a:gd name="connsiteX0" fmla="*/ 266 w 183083"/>
              <a:gd name="connsiteY0" fmla="*/ 6421 h 36584"/>
              <a:gd name="connsiteX1" fmla="*/ 85991 w 183083"/>
              <a:gd name="connsiteY1" fmla="*/ 30233 h 36584"/>
              <a:gd name="connsiteX2" fmla="*/ 181241 w 183083"/>
              <a:gd name="connsiteY2" fmla="*/ 71 h 36584"/>
              <a:gd name="connsiteX3" fmla="*/ 146316 w 183083"/>
              <a:gd name="connsiteY3" fmla="*/ 22296 h 36584"/>
              <a:gd name="connsiteX4" fmla="*/ 114566 w 183083"/>
              <a:gd name="connsiteY4" fmla="*/ 36583 h 36584"/>
              <a:gd name="connsiteX5" fmla="*/ 266 w 183083"/>
              <a:gd name="connsiteY5" fmla="*/ 6421 h 3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3" h="36584">
                <a:moveTo>
                  <a:pt x="266" y="6421"/>
                </a:moveTo>
                <a:cubicBezTo>
                  <a:pt x="-4496" y="5363"/>
                  <a:pt x="55829" y="31291"/>
                  <a:pt x="85991" y="30233"/>
                </a:cubicBezTo>
                <a:cubicBezTo>
                  <a:pt x="116153" y="29175"/>
                  <a:pt x="171187" y="1394"/>
                  <a:pt x="181241" y="71"/>
                </a:cubicBezTo>
                <a:cubicBezTo>
                  <a:pt x="191295" y="-1252"/>
                  <a:pt x="157429" y="16211"/>
                  <a:pt x="146316" y="22296"/>
                </a:cubicBezTo>
                <a:cubicBezTo>
                  <a:pt x="135204" y="28381"/>
                  <a:pt x="136262" y="36319"/>
                  <a:pt x="114566" y="36583"/>
                </a:cubicBezTo>
                <a:cubicBezTo>
                  <a:pt x="92870" y="36847"/>
                  <a:pt x="5028" y="7479"/>
                  <a:pt x="266" y="64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885B3181-486E-4887-A0A1-9E3B0CB31266}"/>
              </a:ext>
            </a:extLst>
          </p:cNvPr>
          <p:cNvSpPr/>
          <p:nvPr/>
        </p:nvSpPr>
        <p:spPr>
          <a:xfrm>
            <a:off x="6016395" y="3051171"/>
            <a:ext cx="150284" cy="15822"/>
          </a:xfrm>
          <a:custGeom>
            <a:avLst/>
            <a:gdLst>
              <a:gd name="connsiteX0" fmla="*/ 230 w 150284"/>
              <a:gd name="connsiteY0" fmla="*/ 12704 h 15822"/>
              <a:gd name="connsiteX1" fmla="*/ 144693 w 150284"/>
              <a:gd name="connsiteY1" fmla="*/ 4 h 15822"/>
              <a:gd name="connsiteX2" fmla="*/ 111355 w 150284"/>
              <a:gd name="connsiteY2" fmla="*/ 14292 h 15822"/>
              <a:gd name="connsiteX3" fmla="*/ 230 w 150284"/>
              <a:gd name="connsiteY3" fmla="*/ 12704 h 1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4" h="15822">
                <a:moveTo>
                  <a:pt x="230" y="12704"/>
                </a:moveTo>
                <a:cubicBezTo>
                  <a:pt x="5786" y="10323"/>
                  <a:pt x="126172" y="-261"/>
                  <a:pt x="144693" y="4"/>
                </a:cubicBezTo>
                <a:cubicBezTo>
                  <a:pt x="163214" y="269"/>
                  <a:pt x="131463" y="11117"/>
                  <a:pt x="111355" y="14292"/>
                </a:cubicBezTo>
                <a:cubicBezTo>
                  <a:pt x="91247" y="17467"/>
                  <a:pt x="-5326" y="15085"/>
                  <a:pt x="230" y="127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E98DE417-4177-45E4-ACC7-6D7F20B064D0}"/>
              </a:ext>
            </a:extLst>
          </p:cNvPr>
          <p:cNvSpPr/>
          <p:nvPr/>
        </p:nvSpPr>
        <p:spPr>
          <a:xfrm>
            <a:off x="6016696" y="3082749"/>
            <a:ext cx="157107" cy="11359"/>
          </a:xfrm>
          <a:custGeom>
            <a:avLst/>
            <a:gdLst>
              <a:gd name="connsiteX0" fmla="*/ 1517 w 157107"/>
              <a:gd name="connsiteY0" fmla="*/ 176 h 11359"/>
              <a:gd name="connsiteX1" fmla="*/ 155504 w 157107"/>
              <a:gd name="connsiteY1" fmla="*/ 4939 h 11359"/>
              <a:gd name="connsiteX2" fmla="*/ 79304 w 157107"/>
              <a:gd name="connsiteY2" fmla="*/ 11289 h 11359"/>
              <a:gd name="connsiteX3" fmla="*/ 1517 w 157107"/>
              <a:gd name="connsiteY3" fmla="*/ 176 h 1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107" h="11359">
                <a:moveTo>
                  <a:pt x="1517" y="176"/>
                </a:moveTo>
                <a:cubicBezTo>
                  <a:pt x="14217" y="-882"/>
                  <a:pt x="142539" y="3087"/>
                  <a:pt x="155504" y="4939"/>
                </a:cubicBezTo>
                <a:cubicBezTo>
                  <a:pt x="168469" y="6791"/>
                  <a:pt x="99148" y="10231"/>
                  <a:pt x="79304" y="11289"/>
                </a:cubicBezTo>
                <a:cubicBezTo>
                  <a:pt x="59460" y="12347"/>
                  <a:pt x="-11183" y="1234"/>
                  <a:pt x="1517" y="1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3DF992C7-5A8A-40E6-A9AD-F51F49E4A38A}"/>
              </a:ext>
            </a:extLst>
          </p:cNvPr>
          <p:cNvSpPr/>
          <p:nvPr/>
        </p:nvSpPr>
        <p:spPr>
          <a:xfrm>
            <a:off x="5972133" y="2811105"/>
            <a:ext cx="114396" cy="410385"/>
          </a:xfrm>
          <a:custGeom>
            <a:avLst/>
            <a:gdLst>
              <a:gd name="connsiteX0" fmla="*/ 25442 w 114396"/>
              <a:gd name="connsiteY0" fmla="*/ 358 h 410385"/>
              <a:gd name="connsiteX1" fmla="*/ 27030 w 114396"/>
              <a:gd name="connsiteY1" fmla="*/ 124183 h 410385"/>
              <a:gd name="connsiteX2" fmla="*/ 20680 w 114396"/>
              <a:gd name="connsiteY2" fmla="*/ 67033 h 410385"/>
              <a:gd name="connsiteX3" fmla="*/ 20680 w 114396"/>
              <a:gd name="connsiteY3" fmla="*/ 97195 h 410385"/>
              <a:gd name="connsiteX4" fmla="*/ 22267 w 114396"/>
              <a:gd name="connsiteY4" fmla="*/ 149583 h 410385"/>
              <a:gd name="connsiteX5" fmla="*/ 22267 w 114396"/>
              <a:gd name="connsiteY5" fmla="*/ 160695 h 410385"/>
              <a:gd name="connsiteX6" fmla="*/ 76242 w 114396"/>
              <a:gd name="connsiteY6" fmla="*/ 286108 h 410385"/>
              <a:gd name="connsiteX7" fmla="*/ 69892 w 114396"/>
              <a:gd name="connsiteY7" fmla="*/ 265470 h 410385"/>
              <a:gd name="connsiteX8" fmla="*/ 114342 w 114396"/>
              <a:gd name="connsiteY8" fmla="*/ 409933 h 410385"/>
              <a:gd name="connsiteX9" fmla="*/ 77830 w 114396"/>
              <a:gd name="connsiteY9" fmla="*/ 308333 h 410385"/>
              <a:gd name="connsiteX10" fmla="*/ 25442 w 114396"/>
              <a:gd name="connsiteY10" fmla="*/ 233720 h 410385"/>
              <a:gd name="connsiteX11" fmla="*/ 19092 w 114396"/>
              <a:gd name="connsiteY11" fmla="*/ 235308 h 410385"/>
              <a:gd name="connsiteX12" fmla="*/ 42 w 114396"/>
              <a:gd name="connsiteY12" fmla="*/ 190858 h 410385"/>
              <a:gd name="connsiteX13" fmla="*/ 14330 w 114396"/>
              <a:gd name="connsiteY13" fmla="*/ 89258 h 410385"/>
              <a:gd name="connsiteX14" fmla="*/ 25442 w 114396"/>
              <a:gd name="connsiteY14" fmla="*/ 358 h 410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396" h="410385">
                <a:moveTo>
                  <a:pt x="25442" y="358"/>
                </a:moveTo>
                <a:cubicBezTo>
                  <a:pt x="27559" y="6179"/>
                  <a:pt x="27824" y="113071"/>
                  <a:pt x="27030" y="124183"/>
                </a:cubicBezTo>
                <a:cubicBezTo>
                  <a:pt x="26236" y="135295"/>
                  <a:pt x="21738" y="71531"/>
                  <a:pt x="20680" y="67033"/>
                </a:cubicBezTo>
                <a:cubicBezTo>
                  <a:pt x="19622" y="62535"/>
                  <a:pt x="20416" y="83437"/>
                  <a:pt x="20680" y="97195"/>
                </a:cubicBezTo>
                <a:cubicBezTo>
                  <a:pt x="20944" y="110953"/>
                  <a:pt x="22002" y="139000"/>
                  <a:pt x="22267" y="149583"/>
                </a:cubicBezTo>
                <a:cubicBezTo>
                  <a:pt x="22532" y="160166"/>
                  <a:pt x="13271" y="137941"/>
                  <a:pt x="22267" y="160695"/>
                </a:cubicBezTo>
                <a:cubicBezTo>
                  <a:pt x="31263" y="183449"/>
                  <a:pt x="68305" y="268646"/>
                  <a:pt x="76242" y="286108"/>
                </a:cubicBezTo>
                <a:cubicBezTo>
                  <a:pt x="84179" y="303570"/>
                  <a:pt x="63542" y="244833"/>
                  <a:pt x="69892" y="265470"/>
                </a:cubicBezTo>
                <a:cubicBezTo>
                  <a:pt x="76242" y="286107"/>
                  <a:pt x="113019" y="402789"/>
                  <a:pt x="114342" y="409933"/>
                </a:cubicBezTo>
                <a:cubicBezTo>
                  <a:pt x="115665" y="417077"/>
                  <a:pt x="92647" y="337702"/>
                  <a:pt x="77830" y="308333"/>
                </a:cubicBezTo>
                <a:cubicBezTo>
                  <a:pt x="63013" y="278964"/>
                  <a:pt x="35232" y="245891"/>
                  <a:pt x="25442" y="233720"/>
                </a:cubicBezTo>
                <a:cubicBezTo>
                  <a:pt x="15652" y="221549"/>
                  <a:pt x="23325" y="242452"/>
                  <a:pt x="19092" y="235308"/>
                </a:cubicBezTo>
                <a:cubicBezTo>
                  <a:pt x="14859" y="228164"/>
                  <a:pt x="836" y="215200"/>
                  <a:pt x="42" y="190858"/>
                </a:cubicBezTo>
                <a:cubicBezTo>
                  <a:pt x="-752" y="166516"/>
                  <a:pt x="9832" y="117304"/>
                  <a:pt x="14330" y="89258"/>
                </a:cubicBezTo>
                <a:cubicBezTo>
                  <a:pt x="18828" y="61212"/>
                  <a:pt x="23325" y="-5463"/>
                  <a:pt x="25442" y="3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F712115-7B1E-4ACE-9B07-E2E8A238C443}"/>
              </a:ext>
            </a:extLst>
          </p:cNvPr>
          <p:cNvSpPr/>
          <p:nvPr/>
        </p:nvSpPr>
        <p:spPr>
          <a:xfrm>
            <a:off x="6080089" y="2965436"/>
            <a:ext cx="116801" cy="273186"/>
          </a:xfrm>
          <a:custGeom>
            <a:avLst/>
            <a:gdLst>
              <a:gd name="connsiteX0" fmla="*/ 115924 w 116801"/>
              <a:gd name="connsiteY0" fmla="*/ 14 h 273186"/>
              <a:gd name="connsiteX1" fmla="*/ 58774 w 116801"/>
              <a:gd name="connsiteY1" fmla="*/ 138127 h 273186"/>
              <a:gd name="connsiteX2" fmla="*/ 76236 w 116801"/>
              <a:gd name="connsiteY2" fmla="*/ 104789 h 273186"/>
              <a:gd name="connsiteX3" fmla="*/ 36 w 116801"/>
              <a:gd name="connsiteY3" fmla="*/ 273064 h 273186"/>
              <a:gd name="connsiteX4" fmla="*/ 87349 w 116801"/>
              <a:gd name="connsiteY4" fmla="*/ 130189 h 273186"/>
              <a:gd name="connsiteX5" fmla="*/ 115924 w 116801"/>
              <a:gd name="connsiteY5" fmla="*/ 14 h 27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801" h="273186">
                <a:moveTo>
                  <a:pt x="115924" y="14"/>
                </a:moveTo>
                <a:cubicBezTo>
                  <a:pt x="111162" y="1337"/>
                  <a:pt x="65389" y="120665"/>
                  <a:pt x="58774" y="138127"/>
                </a:cubicBezTo>
                <a:cubicBezTo>
                  <a:pt x="52159" y="155589"/>
                  <a:pt x="86026" y="82300"/>
                  <a:pt x="76236" y="104789"/>
                </a:cubicBezTo>
                <a:cubicBezTo>
                  <a:pt x="66446" y="127279"/>
                  <a:pt x="-1816" y="268831"/>
                  <a:pt x="36" y="273064"/>
                </a:cubicBezTo>
                <a:cubicBezTo>
                  <a:pt x="1888" y="277297"/>
                  <a:pt x="69357" y="170406"/>
                  <a:pt x="87349" y="130189"/>
                </a:cubicBezTo>
                <a:cubicBezTo>
                  <a:pt x="105341" y="89972"/>
                  <a:pt x="120686" y="-1309"/>
                  <a:pt x="115924" y="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5021DCD2-2A33-4C08-A662-C8065877D724}"/>
              </a:ext>
            </a:extLst>
          </p:cNvPr>
          <p:cNvSpPr/>
          <p:nvPr/>
        </p:nvSpPr>
        <p:spPr>
          <a:xfrm>
            <a:off x="5863126" y="2411882"/>
            <a:ext cx="88829" cy="417929"/>
          </a:xfrm>
          <a:custGeom>
            <a:avLst/>
            <a:gdLst>
              <a:gd name="connsiteX0" fmla="*/ 5862 w 88829"/>
              <a:gd name="connsiteY0" fmla="*/ 1118 h 417929"/>
              <a:gd name="connsiteX1" fmla="*/ 4274 w 88829"/>
              <a:gd name="connsiteY1" fmla="*/ 61443 h 417929"/>
              <a:gd name="connsiteX2" fmla="*/ 69362 w 88829"/>
              <a:gd name="connsiteY2" fmla="*/ 210668 h 417929"/>
              <a:gd name="connsiteX3" fmla="*/ 26499 w 88829"/>
              <a:gd name="connsiteY3" fmla="*/ 102718 h 417929"/>
              <a:gd name="connsiteX4" fmla="*/ 59837 w 88829"/>
              <a:gd name="connsiteY4" fmla="*/ 199556 h 417929"/>
              <a:gd name="connsiteX5" fmla="*/ 88412 w 88829"/>
              <a:gd name="connsiteY5" fmla="*/ 386881 h 417929"/>
              <a:gd name="connsiteX6" fmla="*/ 74124 w 88829"/>
              <a:gd name="connsiteY6" fmla="*/ 278931 h 417929"/>
              <a:gd name="connsiteX7" fmla="*/ 37612 w 88829"/>
              <a:gd name="connsiteY7" fmla="*/ 186856 h 417929"/>
              <a:gd name="connsiteX8" fmla="*/ 53487 w 88829"/>
              <a:gd name="connsiteY8" fmla="*/ 417043 h 417929"/>
              <a:gd name="connsiteX9" fmla="*/ 40787 w 88829"/>
              <a:gd name="connsiteY9" fmla="*/ 261468 h 417929"/>
              <a:gd name="connsiteX10" fmla="*/ 16974 w 88829"/>
              <a:gd name="connsiteY10" fmla="*/ 139231 h 417929"/>
              <a:gd name="connsiteX11" fmla="*/ 2687 w 88829"/>
              <a:gd name="connsiteY11" fmla="*/ 107481 h 417929"/>
              <a:gd name="connsiteX12" fmla="*/ 5862 w 88829"/>
              <a:gd name="connsiteY12" fmla="*/ 1118 h 41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9" h="417929">
                <a:moveTo>
                  <a:pt x="5862" y="1118"/>
                </a:moveTo>
                <a:cubicBezTo>
                  <a:pt x="6126" y="-6555"/>
                  <a:pt x="-6309" y="26518"/>
                  <a:pt x="4274" y="61443"/>
                </a:cubicBezTo>
                <a:cubicBezTo>
                  <a:pt x="14857" y="96368"/>
                  <a:pt x="65658" y="203789"/>
                  <a:pt x="69362" y="210668"/>
                </a:cubicBezTo>
                <a:cubicBezTo>
                  <a:pt x="73066" y="217547"/>
                  <a:pt x="28086" y="104570"/>
                  <a:pt x="26499" y="102718"/>
                </a:cubicBezTo>
                <a:cubicBezTo>
                  <a:pt x="24912" y="100866"/>
                  <a:pt x="49518" y="152196"/>
                  <a:pt x="59837" y="199556"/>
                </a:cubicBezTo>
                <a:cubicBezTo>
                  <a:pt x="70156" y="246916"/>
                  <a:pt x="86031" y="373652"/>
                  <a:pt x="88412" y="386881"/>
                </a:cubicBezTo>
                <a:cubicBezTo>
                  <a:pt x="90793" y="400110"/>
                  <a:pt x="82591" y="312268"/>
                  <a:pt x="74124" y="278931"/>
                </a:cubicBezTo>
                <a:cubicBezTo>
                  <a:pt x="65657" y="245594"/>
                  <a:pt x="41052" y="163837"/>
                  <a:pt x="37612" y="186856"/>
                </a:cubicBezTo>
                <a:cubicBezTo>
                  <a:pt x="34172" y="209875"/>
                  <a:pt x="52958" y="404608"/>
                  <a:pt x="53487" y="417043"/>
                </a:cubicBezTo>
                <a:cubicBezTo>
                  <a:pt x="54016" y="429478"/>
                  <a:pt x="46873" y="307770"/>
                  <a:pt x="40787" y="261468"/>
                </a:cubicBezTo>
                <a:cubicBezTo>
                  <a:pt x="34702" y="215166"/>
                  <a:pt x="23324" y="164895"/>
                  <a:pt x="16974" y="139231"/>
                </a:cubicBezTo>
                <a:cubicBezTo>
                  <a:pt x="10624" y="113567"/>
                  <a:pt x="4010" y="127589"/>
                  <a:pt x="2687" y="107481"/>
                </a:cubicBezTo>
                <a:cubicBezTo>
                  <a:pt x="1364" y="87373"/>
                  <a:pt x="5598" y="8791"/>
                  <a:pt x="5862" y="11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5EA2065F-E84D-42F4-AF69-5CE4DE02FC55}"/>
              </a:ext>
            </a:extLst>
          </p:cNvPr>
          <p:cNvSpPr/>
          <p:nvPr/>
        </p:nvSpPr>
        <p:spPr>
          <a:xfrm>
            <a:off x="5810191" y="2469938"/>
            <a:ext cx="84473" cy="397825"/>
          </a:xfrm>
          <a:custGeom>
            <a:avLst/>
            <a:gdLst>
              <a:gd name="connsiteX0" fmla="*/ 28634 w 84473"/>
              <a:gd name="connsiteY0" fmla="*/ 212 h 397825"/>
              <a:gd name="connsiteX1" fmla="*/ 15934 w 84473"/>
              <a:gd name="connsiteY1" fmla="*/ 141500 h 397825"/>
              <a:gd name="connsiteX2" fmla="*/ 84197 w 84473"/>
              <a:gd name="connsiteY2" fmla="*/ 397087 h 397825"/>
              <a:gd name="connsiteX3" fmla="*/ 39747 w 84473"/>
              <a:gd name="connsiteY3" fmla="*/ 219287 h 397825"/>
              <a:gd name="connsiteX4" fmla="*/ 33397 w 84473"/>
              <a:gd name="connsiteY4" fmla="*/ 222462 h 397825"/>
              <a:gd name="connsiteX5" fmla="*/ 12759 w 84473"/>
              <a:gd name="connsiteY5" fmla="*/ 133562 h 397825"/>
              <a:gd name="connsiteX6" fmla="*/ 3234 w 84473"/>
              <a:gd name="connsiteY6" fmla="*/ 189125 h 397825"/>
              <a:gd name="connsiteX7" fmla="*/ 1647 w 84473"/>
              <a:gd name="connsiteY7" fmla="*/ 111337 h 397825"/>
              <a:gd name="connsiteX8" fmla="*/ 28634 w 84473"/>
              <a:gd name="connsiteY8" fmla="*/ 212 h 39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473" h="397825">
                <a:moveTo>
                  <a:pt x="28634" y="212"/>
                </a:moveTo>
                <a:cubicBezTo>
                  <a:pt x="31015" y="5239"/>
                  <a:pt x="6674" y="75354"/>
                  <a:pt x="15934" y="141500"/>
                </a:cubicBezTo>
                <a:cubicBezTo>
                  <a:pt x="25194" y="207646"/>
                  <a:pt x="80228" y="384123"/>
                  <a:pt x="84197" y="397087"/>
                </a:cubicBezTo>
                <a:cubicBezTo>
                  <a:pt x="88166" y="410052"/>
                  <a:pt x="48214" y="248391"/>
                  <a:pt x="39747" y="219287"/>
                </a:cubicBezTo>
                <a:cubicBezTo>
                  <a:pt x="31280" y="190183"/>
                  <a:pt x="37895" y="236749"/>
                  <a:pt x="33397" y="222462"/>
                </a:cubicBezTo>
                <a:cubicBezTo>
                  <a:pt x="28899" y="208175"/>
                  <a:pt x="17786" y="139118"/>
                  <a:pt x="12759" y="133562"/>
                </a:cubicBezTo>
                <a:cubicBezTo>
                  <a:pt x="7732" y="128006"/>
                  <a:pt x="5086" y="192829"/>
                  <a:pt x="3234" y="189125"/>
                </a:cubicBezTo>
                <a:cubicBezTo>
                  <a:pt x="1382" y="185421"/>
                  <a:pt x="-2057" y="142029"/>
                  <a:pt x="1647" y="111337"/>
                </a:cubicBezTo>
                <a:cubicBezTo>
                  <a:pt x="5351" y="80645"/>
                  <a:pt x="26253" y="-4815"/>
                  <a:pt x="28634" y="2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75EB4FBC-66E2-45FC-BAC1-B8AAFAEDEDD0}"/>
              </a:ext>
            </a:extLst>
          </p:cNvPr>
          <p:cNvSpPr/>
          <p:nvPr/>
        </p:nvSpPr>
        <p:spPr>
          <a:xfrm>
            <a:off x="5748281" y="2722508"/>
            <a:ext cx="63895" cy="549371"/>
          </a:xfrm>
          <a:custGeom>
            <a:avLst/>
            <a:gdLst>
              <a:gd name="connsiteX0" fmla="*/ 19107 w 63895"/>
              <a:gd name="connsiteY0" fmla="*/ 55 h 549371"/>
              <a:gd name="connsiteX1" fmla="*/ 63557 w 63895"/>
              <a:gd name="connsiteY1" fmla="*/ 200080 h 549371"/>
              <a:gd name="connsiteX2" fmla="*/ 39744 w 63895"/>
              <a:gd name="connsiteY2" fmla="*/ 130230 h 549371"/>
              <a:gd name="connsiteX3" fmla="*/ 42919 w 63895"/>
              <a:gd name="connsiteY3" fmla="*/ 288980 h 549371"/>
              <a:gd name="connsiteX4" fmla="*/ 34982 w 63895"/>
              <a:gd name="connsiteY4" fmla="*/ 493767 h 549371"/>
              <a:gd name="connsiteX5" fmla="*/ 47682 w 63895"/>
              <a:gd name="connsiteY5" fmla="*/ 293742 h 549371"/>
              <a:gd name="connsiteX6" fmla="*/ 57 w 63895"/>
              <a:gd name="connsiteY6" fmla="*/ 549330 h 549371"/>
              <a:gd name="connsiteX7" fmla="*/ 58794 w 63895"/>
              <a:gd name="connsiteY7" fmla="*/ 312792 h 549371"/>
              <a:gd name="connsiteX8" fmla="*/ 55619 w 63895"/>
              <a:gd name="connsiteY8" fmla="*/ 181030 h 549371"/>
              <a:gd name="connsiteX9" fmla="*/ 19107 w 63895"/>
              <a:gd name="connsiteY9" fmla="*/ 55 h 54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895" h="549371">
                <a:moveTo>
                  <a:pt x="19107" y="55"/>
                </a:moveTo>
                <a:cubicBezTo>
                  <a:pt x="20430" y="3230"/>
                  <a:pt x="60118" y="178384"/>
                  <a:pt x="63557" y="200080"/>
                </a:cubicBezTo>
                <a:cubicBezTo>
                  <a:pt x="66996" y="221776"/>
                  <a:pt x="43184" y="115413"/>
                  <a:pt x="39744" y="130230"/>
                </a:cubicBezTo>
                <a:cubicBezTo>
                  <a:pt x="36304" y="145047"/>
                  <a:pt x="43713" y="228391"/>
                  <a:pt x="42919" y="288980"/>
                </a:cubicBezTo>
                <a:cubicBezTo>
                  <a:pt x="42125" y="349569"/>
                  <a:pt x="34188" y="492973"/>
                  <a:pt x="34982" y="493767"/>
                </a:cubicBezTo>
                <a:cubicBezTo>
                  <a:pt x="35776" y="494561"/>
                  <a:pt x="53503" y="284481"/>
                  <a:pt x="47682" y="293742"/>
                </a:cubicBezTo>
                <a:cubicBezTo>
                  <a:pt x="41861" y="303003"/>
                  <a:pt x="-1795" y="546155"/>
                  <a:pt x="57" y="549330"/>
                </a:cubicBezTo>
                <a:cubicBezTo>
                  <a:pt x="1909" y="552505"/>
                  <a:pt x="49534" y="374175"/>
                  <a:pt x="58794" y="312792"/>
                </a:cubicBezTo>
                <a:cubicBezTo>
                  <a:pt x="68054" y="251409"/>
                  <a:pt x="61175" y="230772"/>
                  <a:pt x="55619" y="181030"/>
                </a:cubicBezTo>
                <a:cubicBezTo>
                  <a:pt x="50063" y="131288"/>
                  <a:pt x="17784" y="-3120"/>
                  <a:pt x="19107" y="5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B36CD8EE-1A74-49E4-9F90-CB1D151B8C88}"/>
              </a:ext>
            </a:extLst>
          </p:cNvPr>
          <p:cNvSpPr/>
          <p:nvPr/>
        </p:nvSpPr>
        <p:spPr>
          <a:xfrm>
            <a:off x="5714922" y="2848743"/>
            <a:ext cx="60631" cy="432620"/>
          </a:xfrm>
          <a:custGeom>
            <a:avLst/>
            <a:gdLst>
              <a:gd name="connsiteX0" fmla="*/ 22303 w 60631"/>
              <a:gd name="connsiteY0" fmla="*/ 2407 h 432620"/>
              <a:gd name="connsiteX1" fmla="*/ 60403 w 60631"/>
              <a:gd name="connsiteY1" fmla="*/ 302445 h 432620"/>
              <a:gd name="connsiteX2" fmla="*/ 38178 w 60631"/>
              <a:gd name="connsiteY2" fmla="*/ 237357 h 432620"/>
              <a:gd name="connsiteX3" fmla="*/ 38178 w 60631"/>
              <a:gd name="connsiteY3" fmla="*/ 432620 h 432620"/>
              <a:gd name="connsiteX4" fmla="*/ 36591 w 60631"/>
              <a:gd name="connsiteY4" fmla="*/ 223070 h 432620"/>
              <a:gd name="connsiteX5" fmla="*/ 78 w 60631"/>
              <a:gd name="connsiteY5" fmla="*/ 386582 h 432620"/>
              <a:gd name="connsiteX6" fmla="*/ 27066 w 60631"/>
              <a:gd name="connsiteY6" fmla="*/ 237357 h 432620"/>
              <a:gd name="connsiteX7" fmla="*/ 33416 w 60631"/>
              <a:gd name="connsiteY7" fmla="*/ 164332 h 432620"/>
              <a:gd name="connsiteX8" fmla="*/ 22303 w 60631"/>
              <a:gd name="connsiteY8" fmla="*/ 2407 h 43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31" h="432620">
                <a:moveTo>
                  <a:pt x="22303" y="2407"/>
                </a:moveTo>
                <a:cubicBezTo>
                  <a:pt x="26801" y="25426"/>
                  <a:pt x="57757" y="263287"/>
                  <a:pt x="60403" y="302445"/>
                </a:cubicBezTo>
                <a:cubicBezTo>
                  <a:pt x="63049" y="341603"/>
                  <a:pt x="41882" y="215661"/>
                  <a:pt x="38178" y="237357"/>
                </a:cubicBezTo>
                <a:cubicBezTo>
                  <a:pt x="34474" y="259053"/>
                  <a:pt x="38178" y="432620"/>
                  <a:pt x="38178" y="432620"/>
                </a:cubicBezTo>
                <a:cubicBezTo>
                  <a:pt x="37914" y="430239"/>
                  <a:pt x="42941" y="230743"/>
                  <a:pt x="36591" y="223070"/>
                </a:cubicBezTo>
                <a:cubicBezTo>
                  <a:pt x="30241" y="215397"/>
                  <a:pt x="1665" y="384201"/>
                  <a:pt x="78" y="386582"/>
                </a:cubicBezTo>
                <a:cubicBezTo>
                  <a:pt x="-1510" y="388963"/>
                  <a:pt x="21510" y="274399"/>
                  <a:pt x="27066" y="237357"/>
                </a:cubicBezTo>
                <a:cubicBezTo>
                  <a:pt x="32622" y="200315"/>
                  <a:pt x="32358" y="200580"/>
                  <a:pt x="33416" y="164332"/>
                </a:cubicBezTo>
                <a:cubicBezTo>
                  <a:pt x="34474" y="128084"/>
                  <a:pt x="17805" y="-20612"/>
                  <a:pt x="22303" y="24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86A38297-D4CC-46AD-900E-47A00C033843}"/>
              </a:ext>
            </a:extLst>
          </p:cNvPr>
          <p:cNvSpPr/>
          <p:nvPr/>
        </p:nvSpPr>
        <p:spPr>
          <a:xfrm>
            <a:off x="5581179" y="2949099"/>
            <a:ext cx="160831" cy="343730"/>
          </a:xfrm>
          <a:custGeom>
            <a:avLst/>
            <a:gdLst>
              <a:gd name="connsiteX0" fmla="*/ 471 w 160831"/>
              <a:gd name="connsiteY0" fmla="*/ 476 h 343730"/>
              <a:gd name="connsiteX1" fmla="*/ 138584 w 160831"/>
              <a:gd name="connsiteY1" fmla="*/ 125889 h 343730"/>
              <a:gd name="connsiteX2" fmla="*/ 121121 w 160831"/>
              <a:gd name="connsiteY2" fmla="*/ 303689 h 343730"/>
              <a:gd name="connsiteX3" fmla="*/ 160809 w 160831"/>
              <a:gd name="connsiteY3" fmla="*/ 338614 h 343730"/>
              <a:gd name="connsiteX4" fmla="*/ 114771 w 160831"/>
              <a:gd name="connsiteY4" fmla="*/ 224314 h 343730"/>
              <a:gd name="connsiteX5" fmla="*/ 149696 w 160831"/>
              <a:gd name="connsiteY5" fmla="*/ 287814 h 343730"/>
              <a:gd name="connsiteX6" fmla="*/ 130646 w 160831"/>
              <a:gd name="connsiteY6" fmla="*/ 302101 h 343730"/>
              <a:gd name="connsiteX7" fmla="*/ 144934 w 160831"/>
              <a:gd name="connsiteY7" fmla="*/ 135414 h 343730"/>
              <a:gd name="connsiteX8" fmla="*/ 95721 w 160831"/>
              <a:gd name="connsiteY8" fmla="*/ 84614 h 343730"/>
              <a:gd name="connsiteX9" fmla="*/ 471 w 160831"/>
              <a:gd name="connsiteY9" fmla="*/ 476 h 34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831" h="343730">
                <a:moveTo>
                  <a:pt x="471" y="476"/>
                </a:moveTo>
                <a:cubicBezTo>
                  <a:pt x="7615" y="7355"/>
                  <a:pt x="118476" y="75353"/>
                  <a:pt x="138584" y="125889"/>
                </a:cubicBezTo>
                <a:cubicBezTo>
                  <a:pt x="158692" y="176425"/>
                  <a:pt x="117417" y="268235"/>
                  <a:pt x="121121" y="303689"/>
                </a:cubicBezTo>
                <a:cubicBezTo>
                  <a:pt x="124825" y="339143"/>
                  <a:pt x="161867" y="351843"/>
                  <a:pt x="160809" y="338614"/>
                </a:cubicBezTo>
                <a:cubicBezTo>
                  <a:pt x="159751" y="325385"/>
                  <a:pt x="116623" y="232781"/>
                  <a:pt x="114771" y="224314"/>
                </a:cubicBezTo>
                <a:cubicBezTo>
                  <a:pt x="112919" y="215847"/>
                  <a:pt x="147050" y="274850"/>
                  <a:pt x="149696" y="287814"/>
                </a:cubicBezTo>
                <a:cubicBezTo>
                  <a:pt x="152342" y="300779"/>
                  <a:pt x="131440" y="327501"/>
                  <a:pt x="130646" y="302101"/>
                </a:cubicBezTo>
                <a:cubicBezTo>
                  <a:pt x="129852" y="276701"/>
                  <a:pt x="150755" y="171662"/>
                  <a:pt x="144934" y="135414"/>
                </a:cubicBezTo>
                <a:cubicBezTo>
                  <a:pt x="139113" y="99166"/>
                  <a:pt x="122179" y="106045"/>
                  <a:pt x="95721" y="84614"/>
                </a:cubicBezTo>
                <a:cubicBezTo>
                  <a:pt x="69263" y="63183"/>
                  <a:pt x="-6673" y="-6403"/>
                  <a:pt x="471" y="4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D7A2581F-F1AB-4583-A986-40692676C977}"/>
              </a:ext>
            </a:extLst>
          </p:cNvPr>
          <p:cNvSpPr/>
          <p:nvPr/>
        </p:nvSpPr>
        <p:spPr>
          <a:xfrm>
            <a:off x="5819073" y="2782041"/>
            <a:ext cx="227389" cy="532160"/>
          </a:xfrm>
          <a:custGeom>
            <a:avLst/>
            <a:gdLst>
              <a:gd name="connsiteX0" fmla="*/ 2290 w 227389"/>
              <a:gd name="connsiteY0" fmla="*/ 5609 h 532160"/>
              <a:gd name="connsiteX1" fmla="*/ 151515 w 227389"/>
              <a:gd name="connsiteY1" fmla="*/ 377084 h 532160"/>
              <a:gd name="connsiteX2" fmla="*/ 102302 w 227389"/>
              <a:gd name="connsiteY2" fmla="*/ 280247 h 532160"/>
              <a:gd name="connsiteX3" fmla="*/ 226127 w 227389"/>
              <a:gd name="connsiteY3" fmla="*/ 531072 h 532160"/>
              <a:gd name="connsiteX4" fmla="*/ 164215 w 227389"/>
              <a:gd name="connsiteY4" fmla="*/ 367559 h 532160"/>
              <a:gd name="connsiteX5" fmla="*/ 127702 w 227389"/>
              <a:gd name="connsiteY5" fmla="*/ 275484 h 532160"/>
              <a:gd name="connsiteX6" fmla="*/ 164215 w 227389"/>
              <a:gd name="connsiteY6" fmla="*/ 345334 h 532160"/>
              <a:gd name="connsiteX7" fmla="*/ 91190 w 227389"/>
              <a:gd name="connsiteY7" fmla="*/ 170709 h 532160"/>
              <a:gd name="connsiteX8" fmla="*/ 62615 w 227389"/>
              <a:gd name="connsiteY8" fmla="*/ 153247 h 532160"/>
              <a:gd name="connsiteX9" fmla="*/ 2290 w 227389"/>
              <a:gd name="connsiteY9" fmla="*/ 5609 h 532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389" h="532160">
                <a:moveTo>
                  <a:pt x="2290" y="5609"/>
                </a:moveTo>
                <a:cubicBezTo>
                  <a:pt x="17107" y="42915"/>
                  <a:pt x="134846" y="331311"/>
                  <a:pt x="151515" y="377084"/>
                </a:cubicBezTo>
                <a:cubicBezTo>
                  <a:pt x="168184" y="422857"/>
                  <a:pt x="89867" y="254582"/>
                  <a:pt x="102302" y="280247"/>
                </a:cubicBezTo>
                <a:cubicBezTo>
                  <a:pt x="114737" y="305912"/>
                  <a:pt x="215808" y="516520"/>
                  <a:pt x="226127" y="531072"/>
                </a:cubicBezTo>
                <a:cubicBezTo>
                  <a:pt x="236446" y="545624"/>
                  <a:pt x="180619" y="410157"/>
                  <a:pt x="164215" y="367559"/>
                </a:cubicBezTo>
                <a:cubicBezTo>
                  <a:pt x="147811" y="324961"/>
                  <a:pt x="127702" y="279188"/>
                  <a:pt x="127702" y="275484"/>
                </a:cubicBezTo>
                <a:cubicBezTo>
                  <a:pt x="127702" y="271780"/>
                  <a:pt x="170300" y="362797"/>
                  <a:pt x="164215" y="345334"/>
                </a:cubicBezTo>
                <a:cubicBezTo>
                  <a:pt x="158130" y="327872"/>
                  <a:pt x="108123" y="202723"/>
                  <a:pt x="91190" y="170709"/>
                </a:cubicBezTo>
                <a:cubicBezTo>
                  <a:pt x="74257" y="138695"/>
                  <a:pt x="76373" y="178118"/>
                  <a:pt x="62615" y="153247"/>
                </a:cubicBezTo>
                <a:cubicBezTo>
                  <a:pt x="48857" y="128376"/>
                  <a:pt x="-12527" y="-31697"/>
                  <a:pt x="2290" y="56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D9BC372-FE3C-4ADE-B044-63588910D5DA}"/>
              </a:ext>
            </a:extLst>
          </p:cNvPr>
          <p:cNvSpPr/>
          <p:nvPr/>
        </p:nvSpPr>
        <p:spPr>
          <a:xfrm>
            <a:off x="5914449" y="2731873"/>
            <a:ext cx="107288" cy="444371"/>
          </a:xfrm>
          <a:custGeom>
            <a:avLst/>
            <a:gdLst>
              <a:gd name="connsiteX0" fmla="*/ 576 w 107288"/>
              <a:gd name="connsiteY0" fmla="*/ 215 h 444371"/>
              <a:gd name="connsiteX1" fmla="*/ 21214 w 107288"/>
              <a:gd name="connsiteY1" fmla="*/ 133565 h 444371"/>
              <a:gd name="connsiteX2" fmla="*/ 67251 w 107288"/>
              <a:gd name="connsiteY2" fmla="*/ 254215 h 444371"/>
              <a:gd name="connsiteX3" fmla="*/ 29151 w 107288"/>
              <a:gd name="connsiteY3" fmla="*/ 136740 h 444371"/>
              <a:gd name="connsiteX4" fmla="*/ 100589 w 107288"/>
              <a:gd name="connsiteY4" fmla="*/ 409790 h 444371"/>
              <a:gd name="connsiteX5" fmla="*/ 97414 w 107288"/>
              <a:gd name="connsiteY5" fmla="*/ 425665 h 444371"/>
              <a:gd name="connsiteX6" fmla="*/ 40264 w 107288"/>
              <a:gd name="connsiteY6" fmla="*/ 273265 h 444371"/>
              <a:gd name="connsiteX7" fmla="*/ 13276 w 107288"/>
              <a:gd name="connsiteY7" fmla="*/ 192302 h 444371"/>
              <a:gd name="connsiteX8" fmla="*/ 22801 w 107288"/>
              <a:gd name="connsiteY8" fmla="*/ 157377 h 444371"/>
              <a:gd name="connsiteX9" fmla="*/ 6926 w 107288"/>
              <a:gd name="connsiteY9" fmla="*/ 103402 h 444371"/>
              <a:gd name="connsiteX10" fmla="*/ 576 w 107288"/>
              <a:gd name="connsiteY10" fmla="*/ 215 h 44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7288" h="444371">
                <a:moveTo>
                  <a:pt x="576" y="215"/>
                </a:moveTo>
                <a:cubicBezTo>
                  <a:pt x="2957" y="5242"/>
                  <a:pt x="10102" y="91232"/>
                  <a:pt x="21214" y="133565"/>
                </a:cubicBezTo>
                <a:cubicBezTo>
                  <a:pt x="32326" y="175898"/>
                  <a:pt x="65928" y="253686"/>
                  <a:pt x="67251" y="254215"/>
                </a:cubicBezTo>
                <a:cubicBezTo>
                  <a:pt x="68574" y="254744"/>
                  <a:pt x="23595" y="110811"/>
                  <a:pt x="29151" y="136740"/>
                </a:cubicBezTo>
                <a:cubicBezTo>
                  <a:pt x="34707" y="162669"/>
                  <a:pt x="89212" y="361636"/>
                  <a:pt x="100589" y="409790"/>
                </a:cubicBezTo>
                <a:cubicBezTo>
                  <a:pt x="111966" y="457944"/>
                  <a:pt x="107468" y="448419"/>
                  <a:pt x="97414" y="425665"/>
                </a:cubicBezTo>
                <a:cubicBezTo>
                  <a:pt x="87360" y="402911"/>
                  <a:pt x="54287" y="312159"/>
                  <a:pt x="40264" y="273265"/>
                </a:cubicBezTo>
                <a:cubicBezTo>
                  <a:pt x="26241" y="234371"/>
                  <a:pt x="16187" y="211617"/>
                  <a:pt x="13276" y="192302"/>
                </a:cubicBezTo>
                <a:cubicBezTo>
                  <a:pt x="10366" y="172987"/>
                  <a:pt x="23859" y="172194"/>
                  <a:pt x="22801" y="157377"/>
                </a:cubicBezTo>
                <a:cubicBezTo>
                  <a:pt x="21743" y="142560"/>
                  <a:pt x="10101" y="127215"/>
                  <a:pt x="6926" y="103402"/>
                </a:cubicBezTo>
                <a:cubicBezTo>
                  <a:pt x="3751" y="79590"/>
                  <a:pt x="-1805" y="-4812"/>
                  <a:pt x="576" y="2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962730E-5E9D-4E1D-B047-9404CE96108D}"/>
              </a:ext>
            </a:extLst>
          </p:cNvPr>
          <p:cNvSpPr/>
          <p:nvPr/>
        </p:nvSpPr>
        <p:spPr>
          <a:xfrm>
            <a:off x="5297471" y="2252649"/>
            <a:ext cx="142936" cy="124989"/>
          </a:xfrm>
          <a:custGeom>
            <a:avLst/>
            <a:gdLst>
              <a:gd name="connsiteX0" fmla="*/ 142892 w 142936"/>
              <a:gd name="connsiteY0" fmla="*/ 14 h 124989"/>
              <a:gd name="connsiteX1" fmla="*/ 65104 w 142936"/>
              <a:gd name="connsiteY1" fmla="*/ 76214 h 124989"/>
              <a:gd name="connsiteX2" fmla="*/ 17 w 142936"/>
              <a:gd name="connsiteY2" fmla="*/ 123839 h 124989"/>
              <a:gd name="connsiteX3" fmla="*/ 58754 w 142936"/>
              <a:gd name="connsiteY3" fmla="*/ 107964 h 124989"/>
              <a:gd name="connsiteX4" fmla="*/ 76217 w 142936"/>
              <a:gd name="connsiteY4" fmla="*/ 82564 h 124989"/>
              <a:gd name="connsiteX5" fmla="*/ 142892 w 142936"/>
              <a:gd name="connsiteY5" fmla="*/ 14 h 12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936" h="124989">
                <a:moveTo>
                  <a:pt x="142892" y="14"/>
                </a:moveTo>
                <a:cubicBezTo>
                  <a:pt x="141040" y="-1044"/>
                  <a:pt x="88916" y="55577"/>
                  <a:pt x="65104" y="76214"/>
                </a:cubicBezTo>
                <a:cubicBezTo>
                  <a:pt x="41292" y="96851"/>
                  <a:pt x="1075" y="118548"/>
                  <a:pt x="17" y="123839"/>
                </a:cubicBezTo>
                <a:cubicBezTo>
                  <a:pt x="-1041" y="129130"/>
                  <a:pt x="46054" y="114843"/>
                  <a:pt x="58754" y="107964"/>
                </a:cubicBezTo>
                <a:cubicBezTo>
                  <a:pt x="71454" y="101085"/>
                  <a:pt x="64046" y="98439"/>
                  <a:pt x="76217" y="82564"/>
                </a:cubicBezTo>
                <a:cubicBezTo>
                  <a:pt x="88388" y="66689"/>
                  <a:pt x="144744" y="1072"/>
                  <a:pt x="142892" y="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E13197FF-6CAC-4754-A828-55419446E323}"/>
              </a:ext>
            </a:extLst>
          </p:cNvPr>
          <p:cNvSpPr/>
          <p:nvPr/>
        </p:nvSpPr>
        <p:spPr>
          <a:xfrm>
            <a:off x="5306730" y="2370067"/>
            <a:ext cx="116330" cy="325645"/>
          </a:xfrm>
          <a:custGeom>
            <a:avLst/>
            <a:gdLst>
              <a:gd name="connsiteX0" fmla="*/ 5045 w 116330"/>
              <a:gd name="connsiteY0" fmla="*/ 71 h 325645"/>
              <a:gd name="connsiteX1" fmla="*/ 283 w 116330"/>
              <a:gd name="connsiteY1" fmla="*/ 76271 h 325645"/>
              <a:gd name="connsiteX2" fmla="*/ 14570 w 116330"/>
              <a:gd name="connsiteY2" fmla="*/ 123896 h 325645"/>
              <a:gd name="connsiteX3" fmla="*/ 30445 w 116330"/>
              <a:gd name="connsiteY3" fmla="*/ 184221 h 325645"/>
              <a:gd name="connsiteX4" fmla="*/ 60608 w 116330"/>
              <a:gd name="connsiteY4" fmla="*/ 244546 h 325645"/>
              <a:gd name="connsiteX5" fmla="*/ 116170 w 116330"/>
              <a:gd name="connsiteY5" fmla="*/ 325508 h 325645"/>
              <a:gd name="connsiteX6" fmla="*/ 76483 w 116330"/>
              <a:gd name="connsiteY6" fmla="*/ 262008 h 325645"/>
              <a:gd name="connsiteX7" fmla="*/ 46320 w 116330"/>
              <a:gd name="connsiteY7" fmla="*/ 190571 h 325645"/>
              <a:gd name="connsiteX8" fmla="*/ 25683 w 116330"/>
              <a:gd name="connsiteY8" fmla="*/ 141358 h 325645"/>
              <a:gd name="connsiteX9" fmla="*/ 5045 w 116330"/>
              <a:gd name="connsiteY9" fmla="*/ 63571 h 325645"/>
              <a:gd name="connsiteX10" fmla="*/ 5045 w 116330"/>
              <a:gd name="connsiteY10" fmla="*/ 71 h 325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330" h="325645">
                <a:moveTo>
                  <a:pt x="5045" y="71"/>
                </a:moveTo>
                <a:cubicBezTo>
                  <a:pt x="4251" y="2188"/>
                  <a:pt x="-1304" y="55634"/>
                  <a:pt x="283" y="76271"/>
                </a:cubicBezTo>
                <a:cubicBezTo>
                  <a:pt x="1870" y="96908"/>
                  <a:pt x="9543" y="105905"/>
                  <a:pt x="14570" y="123896"/>
                </a:cubicBezTo>
                <a:cubicBezTo>
                  <a:pt x="19597" y="141887"/>
                  <a:pt x="22772" y="164113"/>
                  <a:pt x="30445" y="184221"/>
                </a:cubicBezTo>
                <a:cubicBezTo>
                  <a:pt x="38118" y="204329"/>
                  <a:pt x="46320" y="220998"/>
                  <a:pt x="60608" y="244546"/>
                </a:cubicBezTo>
                <a:cubicBezTo>
                  <a:pt x="74896" y="268094"/>
                  <a:pt x="113524" y="322598"/>
                  <a:pt x="116170" y="325508"/>
                </a:cubicBezTo>
                <a:cubicBezTo>
                  <a:pt x="118816" y="328418"/>
                  <a:pt x="88125" y="284497"/>
                  <a:pt x="76483" y="262008"/>
                </a:cubicBezTo>
                <a:cubicBezTo>
                  <a:pt x="64841" y="239519"/>
                  <a:pt x="46320" y="190571"/>
                  <a:pt x="46320" y="190571"/>
                </a:cubicBezTo>
                <a:cubicBezTo>
                  <a:pt x="37853" y="170463"/>
                  <a:pt x="32562" y="162524"/>
                  <a:pt x="25683" y="141358"/>
                </a:cubicBezTo>
                <a:cubicBezTo>
                  <a:pt x="18804" y="120192"/>
                  <a:pt x="7162" y="83944"/>
                  <a:pt x="5045" y="63571"/>
                </a:cubicBezTo>
                <a:cubicBezTo>
                  <a:pt x="2928" y="43198"/>
                  <a:pt x="5839" y="-2046"/>
                  <a:pt x="5045" y="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D2428B9E-1649-4084-A90C-F5617203FB15}"/>
              </a:ext>
            </a:extLst>
          </p:cNvPr>
          <p:cNvSpPr/>
          <p:nvPr/>
        </p:nvSpPr>
        <p:spPr>
          <a:xfrm>
            <a:off x="5360756" y="2296932"/>
            <a:ext cx="72879" cy="397067"/>
          </a:xfrm>
          <a:custGeom>
            <a:avLst/>
            <a:gdLst>
              <a:gd name="connsiteX0" fmla="*/ 66907 w 72879"/>
              <a:gd name="connsiteY0" fmla="*/ 181 h 397067"/>
              <a:gd name="connsiteX1" fmla="*/ 16107 w 72879"/>
              <a:gd name="connsiteY1" fmla="*/ 79556 h 397067"/>
              <a:gd name="connsiteX2" fmla="*/ 12932 w 72879"/>
              <a:gd name="connsiteY2" fmla="*/ 127181 h 397067"/>
              <a:gd name="connsiteX3" fmla="*/ 28807 w 72879"/>
              <a:gd name="connsiteY3" fmla="*/ 228781 h 397067"/>
              <a:gd name="connsiteX4" fmla="*/ 57382 w 72879"/>
              <a:gd name="connsiteY4" fmla="*/ 325618 h 397067"/>
              <a:gd name="connsiteX5" fmla="*/ 65319 w 72879"/>
              <a:gd name="connsiteY5" fmla="*/ 397056 h 397067"/>
              <a:gd name="connsiteX6" fmla="*/ 70082 w 72879"/>
              <a:gd name="connsiteY6" fmla="*/ 330381 h 397067"/>
              <a:gd name="connsiteX7" fmla="*/ 19282 w 72879"/>
              <a:gd name="connsiteY7" fmla="*/ 241481 h 397067"/>
              <a:gd name="connsiteX8" fmla="*/ 1819 w 72879"/>
              <a:gd name="connsiteY8" fmla="*/ 103368 h 397067"/>
              <a:gd name="connsiteX9" fmla="*/ 66907 w 72879"/>
              <a:gd name="connsiteY9" fmla="*/ 181 h 39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79" h="397067">
                <a:moveTo>
                  <a:pt x="66907" y="181"/>
                </a:moveTo>
                <a:cubicBezTo>
                  <a:pt x="69288" y="-3788"/>
                  <a:pt x="25103" y="58389"/>
                  <a:pt x="16107" y="79556"/>
                </a:cubicBezTo>
                <a:cubicBezTo>
                  <a:pt x="7111" y="100723"/>
                  <a:pt x="10815" y="102310"/>
                  <a:pt x="12932" y="127181"/>
                </a:cubicBezTo>
                <a:cubicBezTo>
                  <a:pt x="15049" y="152052"/>
                  <a:pt x="21399" y="195708"/>
                  <a:pt x="28807" y="228781"/>
                </a:cubicBezTo>
                <a:cubicBezTo>
                  <a:pt x="36215" y="261854"/>
                  <a:pt x="51297" y="297572"/>
                  <a:pt x="57382" y="325618"/>
                </a:cubicBezTo>
                <a:cubicBezTo>
                  <a:pt x="63467" y="353664"/>
                  <a:pt x="63202" y="396262"/>
                  <a:pt x="65319" y="397056"/>
                </a:cubicBezTo>
                <a:cubicBezTo>
                  <a:pt x="67436" y="397850"/>
                  <a:pt x="77755" y="356310"/>
                  <a:pt x="70082" y="330381"/>
                </a:cubicBezTo>
                <a:cubicBezTo>
                  <a:pt x="62409" y="304452"/>
                  <a:pt x="30659" y="279316"/>
                  <a:pt x="19282" y="241481"/>
                </a:cubicBezTo>
                <a:cubicBezTo>
                  <a:pt x="7905" y="203646"/>
                  <a:pt x="-4795" y="143585"/>
                  <a:pt x="1819" y="103368"/>
                </a:cubicBezTo>
                <a:cubicBezTo>
                  <a:pt x="8433" y="63151"/>
                  <a:pt x="64526" y="4150"/>
                  <a:pt x="66907" y="1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6330E291-7524-4EB7-8326-AE0D6AAD467A}"/>
              </a:ext>
            </a:extLst>
          </p:cNvPr>
          <p:cNvSpPr/>
          <p:nvPr/>
        </p:nvSpPr>
        <p:spPr>
          <a:xfrm>
            <a:off x="5385647" y="2320715"/>
            <a:ext cx="52915" cy="136737"/>
          </a:xfrm>
          <a:custGeom>
            <a:avLst/>
            <a:gdLst>
              <a:gd name="connsiteX0" fmla="*/ 51541 w 52915"/>
              <a:gd name="connsiteY0" fmla="*/ 210 h 136737"/>
              <a:gd name="connsiteX1" fmla="*/ 3916 w 52915"/>
              <a:gd name="connsiteY1" fmla="*/ 104985 h 136737"/>
              <a:gd name="connsiteX2" fmla="*/ 5503 w 52915"/>
              <a:gd name="connsiteY2" fmla="*/ 136735 h 136737"/>
              <a:gd name="connsiteX3" fmla="*/ 27728 w 52915"/>
              <a:gd name="connsiteY3" fmla="*/ 106573 h 136737"/>
              <a:gd name="connsiteX4" fmla="*/ 38841 w 52915"/>
              <a:gd name="connsiteY4" fmla="*/ 77998 h 136737"/>
              <a:gd name="connsiteX5" fmla="*/ 51541 w 52915"/>
              <a:gd name="connsiteY5" fmla="*/ 210 h 13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915" h="136737">
                <a:moveTo>
                  <a:pt x="51541" y="210"/>
                </a:moveTo>
                <a:cubicBezTo>
                  <a:pt x="45720" y="4708"/>
                  <a:pt x="11589" y="82231"/>
                  <a:pt x="3916" y="104985"/>
                </a:cubicBezTo>
                <a:cubicBezTo>
                  <a:pt x="-3757" y="127739"/>
                  <a:pt x="1534" y="136470"/>
                  <a:pt x="5503" y="136735"/>
                </a:cubicBezTo>
                <a:cubicBezTo>
                  <a:pt x="9472" y="137000"/>
                  <a:pt x="22172" y="116362"/>
                  <a:pt x="27728" y="106573"/>
                </a:cubicBezTo>
                <a:cubicBezTo>
                  <a:pt x="33284" y="96784"/>
                  <a:pt x="34608" y="91492"/>
                  <a:pt x="38841" y="77998"/>
                </a:cubicBezTo>
                <a:cubicBezTo>
                  <a:pt x="43074" y="64504"/>
                  <a:pt x="57362" y="-4288"/>
                  <a:pt x="51541" y="2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A324C46A-3B9A-4613-9119-602270FCBC12}"/>
              </a:ext>
            </a:extLst>
          </p:cNvPr>
          <p:cNvSpPr/>
          <p:nvPr/>
        </p:nvSpPr>
        <p:spPr>
          <a:xfrm>
            <a:off x="5383189" y="2321926"/>
            <a:ext cx="54719" cy="337147"/>
          </a:xfrm>
          <a:custGeom>
            <a:avLst/>
            <a:gdLst>
              <a:gd name="connsiteX0" fmla="*/ 53999 w 54719"/>
              <a:gd name="connsiteY0" fmla="*/ 587 h 337147"/>
              <a:gd name="connsiteX1" fmla="*/ 1611 w 54719"/>
              <a:gd name="connsiteY1" fmla="*/ 100599 h 337147"/>
              <a:gd name="connsiteX2" fmla="*/ 15899 w 54719"/>
              <a:gd name="connsiteY2" fmla="*/ 151399 h 337147"/>
              <a:gd name="connsiteX3" fmla="*/ 41299 w 54719"/>
              <a:gd name="connsiteY3" fmla="*/ 270462 h 337147"/>
              <a:gd name="connsiteX4" fmla="*/ 42886 w 54719"/>
              <a:gd name="connsiteY4" fmla="*/ 337137 h 337147"/>
              <a:gd name="connsiteX5" fmla="*/ 46061 w 54719"/>
              <a:gd name="connsiteY5" fmla="*/ 275224 h 337147"/>
              <a:gd name="connsiteX6" fmla="*/ 31774 w 54719"/>
              <a:gd name="connsiteY6" fmla="*/ 219662 h 337147"/>
              <a:gd name="connsiteX7" fmla="*/ 7961 w 54719"/>
              <a:gd name="connsiteY7" fmla="*/ 122824 h 337147"/>
              <a:gd name="connsiteX8" fmla="*/ 31774 w 54719"/>
              <a:gd name="connsiteY8" fmla="*/ 60912 h 337147"/>
              <a:gd name="connsiteX9" fmla="*/ 53999 w 54719"/>
              <a:gd name="connsiteY9" fmla="*/ 587 h 33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719" h="337147">
                <a:moveTo>
                  <a:pt x="53999" y="587"/>
                </a:moveTo>
                <a:cubicBezTo>
                  <a:pt x="48972" y="7202"/>
                  <a:pt x="7961" y="75464"/>
                  <a:pt x="1611" y="100599"/>
                </a:cubicBezTo>
                <a:cubicBezTo>
                  <a:pt x="-4739" y="125734"/>
                  <a:pt x="9284" y="123089"/>
                  <a:pt x="15899" y="151399"/>
                </a:cubicBezTo>
                <a:cubicBezTo>
                  <a:pt x="22514" y="179710"/>
                  <a:pt x="36801" y="239506"/>
                  <a:pt x="41299" y="270462"/>
                </a:cubicBezTo>
                <a:cubicBezTo>
                  <a:pt x="45797" y="301418"/>
                  <a:pt x="42092" y="336343"/>
                  <a:pt x="42886" y="337137"/>
                </a:cubicBezTo>
                <a:cubicBezTo>
                  <a:pt x="43680" y="337931"/>
                  <a:pt x="47913" y="294803"/>
                  <a:pt x="46061" y="275224"/>
                </a:cubicBezTo>
                <a:cubicBezTo>
                  <a:pt x="44209" y="255645"/>
                  <a:pt x="38124" y="245062"/>
                  <a:pt x="31774" y="219662"/>
                </a:cubicBezTo>
                <a:cubicBezTo>
                  <a:pt x="25424" y="194262"/>
                  <a:pt x="7961" y="149282"/>
                  <a:pt x="7961" y="122824"/>
                </a:cubicBezTo>
                <a:cubicBezTo>
                  <a:pt x="7961" y="96366"/>
                  <a:pt x="27276" y="76787"/>
                  <a:pt x="31774" y="60912"/>
                </a:cubicBezTo>
                <a:cubicBezTo>
                  <a:pt x="36272" y="45037"/>
                  <a:pt x="59026" y="-6028"/>
                  <a:pt x="53999" y="58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284D61F1-6110-4C7D-B8C8-6888D80663E7}"/>
              </a:ext>
            </a:extLst>
          </p:cNvPr>
          <p:cNvSpPr/>
          <p:nvPr/>
        </p:nvSpPr>
        <p:spPr>
          <a:xfrm>
            <a:off x="6622536" y="2110471"/>
            <a:ext cx="238640" cy="345484"/>
          </a:xfrm>
          <a:custGeom>
            <a:avLst/>
            <a:gdLst>
              <a:gd name="connsiteX0" fmla="*/ 514 w 238640"/>
              <a:gd name="connsiteY0" fmla="*/ 904 h 345484"/>
              <a:gd name="connsiteX1" fmla="*/ 173552 w 238640"/>
              <a:gd name="connsiteY1" fmla="*/ 154892 h 345484"/>
              <a:gd name="connsiteX2" fmla="*/ 229114 w 238640"/>
              <a:gd name="connsiteY2" fmla="*/ 235854 h 345484"/>
              <a:gd name="connsiteX3" fmla="*/ 227527 w 238640"/>
              <a:gd name="connsiteY3" fmla="*/ 307292 h 345484"/>
              <a:gd name="connsiteX4" fmla="*/ 208477 w 238640"/>
              <a:gd name="connsiteY4" fmla="*/ 343804 h 345484"/>
              <a:gd name="connsiteX5" fmla="*/ 238639 w 238640"/>
              <a:gd name="connsiteY5" fmla="*/ 254904 h 345484"/>
              <a:gd name="connsiteX6" fmla="*/ 206889 w 238640"/>
              <a:gd name="connsiteY6" fmla="*/ 204104 h 345484"/>
              <a:gd name="connsiteX7" fmla="*/ 122752 w 238640"/>
              <a:gd name="connsiteY7" fmla="*/ 96154 h 345484"/>
              <a:gd name="connsiteX8" fmla="*/ 514 w 238640"/>
              <a:gd name="connsiteY8" fmla="*/ 904 h 34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640" h="345484">
                <a:moveTo>
                  <a:pt x="514" y="904"/>
                </a:moveTo>
                <a:cubicBezTo>
                  <a:pt x="8981" y="10694"/>
                  <a:pt x="135452" y="115734"/>
                  <a:pt x="173552" y="154892"/>
                </a:cubicBezTo>
                <a:cubicBezTo>
                  <a:pt x="211652" y="194050"/>
                  <a:pt x="220118" y="210454"/>
                  <a:pt x="229114" y="235854"/>
                </a:cubicBezTo>
                <a:cubicBezTo>
                  <a:pt x="238110" y="261254"/>
                  <a:pt x="230966" y="289300"/>
                  <a:pt x="227527" y="307292"/>
                </a:cubicBezTo>
                <a:cubicBezTo>
                  <a:pt x="224088" y="325284"/>
                  <a:pt x="206625" y="352535"/>
                  <a:pt x="208477" y="343804"/>
                </a:cubicBezTo>
                <a:cubicBezTo>
                  <a:pt x="210329" y="335073"/>
                  <a:pt x="238904" y="278187"/>
                  <a:pt x="238639" y="254904"/>
                </a:cubicBezTo>
                <a:cubicBezTo>
                  <a:pt x="238374" y="231621"/>
                  <a:pt x="226203" y="230562"/>
                  <a:pt x="206889" y="204104"/>
                </a:cubicBezTo>
                <a:cubicBezTo>
                  <a:pt x="187575" y="177646"/>
                  <a:pt x="155031" y="128962"/>
                  <a:pt x="122752" y="96154"/>
                </a:cubicBezTo>
                <a:cubicBezTo>
                  <a:pt x="90473" y="63346"/>
                  <a:pt x="-7953" y="-8886"/>
                  <a:pt x="514" y="9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F5CCD88-FB7E-42F7-9FF5-45614A85A275}"/>
              </a:ext>
            </a:extLst>
          </p:cNvPr>
          <p:cNvSpPr/>
          <p:nvPr/>
        </p:nvSpPr>
        <p:spPr>
          <a:xfrm>
            <a:off x="6624957" y="2134445"/>
            <a:ext cx="163907" cy="151282"/>
          </a:xfrm>
          <a:custGeom>
            <a:avLst/>
            <a:gdLst>
              <a:gd name="connsiteX0" fmla="*/ 1268 w 163907"/>
              <a:gd name="connsiteY0" fmla="*/ 743 h 151282"/>
              <a:gd name="connsiteX1" fmla="*/ 161606 w 163907"/>
              <a:gd name="connsiteY1" fmla="*/ 148380 h 151282"/>
              <a:gd name="connsiteX2" fmla="*/ 90168 w 163907"/>
              <a:gd name="connsiteY2" fmla="*/ 92818 h 151282"/>
              <a:gd name="connsiteX3" fmla="*/ 1268 w 163907"/>
              <a:gd name="connsiteY3" fmla="*/ 743 h 15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907" h="151282">
                <a:moveTo>
                  <a:pt x="1268" y="743"/>
                </a:moveTo>
                <a:cubicBezTo>
                  <a:pt x="13174" y="10003"/>
                  <a:pt x="146789" y="133034"/>
                  <a:pt x="161606" y="148380"/>
                </a:cubicBezTo>
                <a:cubicBezTo>
                  <a:pt x="176423" y="163726"/>
                  <a:pt x="115833" y="114249"/>
                  <a:pt x="90168" y="92818"/>
                </a:cubicBezTo>
                <a:cubicBezTo>
                  <a:pt x="64503" y="71387"/>
                  <a:pt x="-10638" y="-8517"/>
                  <a:pt x="1268" y="74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6D47FDEF-DBB1-464A-8C78-28371323AE1A}"/>
              </a:ext>
            </a:extLst>
          </p:cNvPr>
          <p:cNvSpPr/>
          <p:nvPr/>
        </p:nvSpPr>
        <p:spPr>
          <a:xfrm>
            <a:off x="6670598" y="2309689"/>
            <a:ext cx="176332" cy="378122"/>
          </a:xfrm>
          <a:custGeom>
            <a:avLst/>
            <a:gdLst>
              <a:gd name="connsiteX0" fmla="*/ 142952 w 176332"/>
              <a:gd name="connsiteY0" fmla="*/ 124 h 378122"/>
              <a:gd name="connsiteX1" fmla="*/ 165177 w 176332"/>
              <a:gd name="connsiteY1" fmla="*/ 128711 h 378122"/>
              <a:gd name="connsiteX2" fmla="*/ 152477 w 176332"/>
              <a:gd name="connsiteY2" fmla="*/ 163636 h 378122"/>
              <a:gd name="connsiteX3" fmla="*/ 77865 w 176332"/>
              <a:gd name="connsiteY3" fmla="*/ 289049 h 378122"/>
              <a:gd name="connsiteX4" fmla="*/ 77 w 176332"/>
              <a:gd name="connsiteY4" fmla="*/ 377949 h 378122"/>
              <a:gd name="connsiteX5" fmla="*/ 65165 w 176332"/>
              <a:gd name="connsiteY5" fmla="*/ 308099 h 378122"/>
              <a:gd name="connsiteX6" fmla="*/ 154065 w 176332"/>
              <a:gd name="connsiteY6" fmla="*/ 185861 h 378122"/>
              <a:gd name="connsiteX7" fmla="*/ 176290 w 176332"/>
              <a:gd name="connsiteY7" fmla="*/ 106486 h 378122"/>
              <a:gd name="connsiteX8" fmla="*/ 142952 w 176332"/>
              <a:gd name="connsiteY8" fmla="*/ 124 h 3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332" h="378122">
                <a:moveTo>
                  <a:pt x="142952" y="124"/>
                </a:moveTo>
                <a:cubicBezTo>
                  <a:pt x="141100" y="3828"/>
                  <a:pt x="163590" y="101459"/>
                  <a:pt x="165177" y="128711"/>
                </a:cubicBezTo>
                <a:cubicBezTo>
                  <a:pt x="166764" y="155963"/>
                  <a:pt x="167029" y="136913"/>
                  <a:pt x="152477" y="163636"/>
                </a:cubicBezTo>
                <a:cubicBezTo>
                  <a:pt x="137925" y="190359"/>
                  <a:pt x="103265" y="253330"/>
                  <a:pt x="77865" y="289049"/>
                </a:cubicBezTo>
                <a:cubicBezTo>
                  <a:pt x="52465" y="324768"/>
                  <a:pt x="2194" y="374774"/>
                  <a:pt x="77" y="377949"/>
                </a:cubicBezTo>
                <a:cubicBezTo>
                  <a:pt x="-2040" y="381124"/>
                  <a:pt x="39500" y="340114"/>
                  <a:pt x="65165" y="308099"/>
                </a:cubicBezTo>
                <a:cubicBezTo>
                  <a:pt x="90830" y="276084"/>
                  <a:pt x="135544" y="219463"/>
                  <a:pt x="154065" y="185861"/>
                </a:cubicBezTo>
                <a:cubicBezTo>
                  <a:pt x="172586" y="152259"/>
                  <a:pt x="176819" y="136384"/>
                  <a:pt x="176290" y="106486"/>
                </a:cubicBezTo>
                <a:cubicBezTo>
                  <a:pt x="175761" y="76588"/>
                  <a:pt x="144804" y="-3580"/>
                  <a:pt x="142952" y="1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75CD0F00-25BB-4418-8138-A7863292AA8B}"/>
              </a:ext>
            </a:extLst>
          </p:cNvPr>
          <p:cNvSpPr/>
          <p:nvPr/>
        </p:nvSpPr>
        <p:spPr>
          <a:xfrm>
            <a:off x="6672263" y="2419350"/>
            <a:ext cx="142875" cy="265119"/>
          </a:xfrm>
          <a:custGeom>
            <a:avLst/>
            <a:gdLst>
              <a:gd name="connsiteX0" fmla="*/ 142875 w 142875"/>
              <a:gd name="connsiteY0" fmla="*/ 0 h 265119"/>
              <a:gd name="connsiteX1" fmla="*/ 80962 w 142875"/>
              <a:gd name="connsiteY1" fmla="*/ 146050 h 265119"/>
              <a:gd name="connsiteX2" fmla="*/ 0 w 142875"/>
              <a:gd name="connsiteY2" fmla="*/ 265113 h 265119"/>
              <a:gd name="connsiteX3" fmla="*/ 79375 w 142875"/>
              <a:gd name="connsiteY3" fmla="*/ 141288 h 265119"/>
              <a:gd name="connsiteX4" fmla="*/ 101600 w 142875"/>
              <a:gd name="connsiteY4" fmla="*/ 88900 h 265119"/>
              <a:gd name="connsiteX5" fmla="*/ 142875 w 142875"/>
              <a:gd name="connsiteY5" fmla="*/ 0 h 26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875" h="265119">
                <a:moveTo>
                  <a:pt x="142875" y="0"/>
                </a:moveTo>
                <a:cubicBezTo>
                  <a:pt x="123824" y="50932"/>
                  <a:pt x="104774" y="101865"/>
                  <a:pt x="80962" y="146050"/>
                </a:cubicBezTo>
                <a:cubicBezTo>
                  <a:pt x="57150" y="190235"/>
                  <a:pt x="264" y="265907"/>
                  <a:pt x="0" y="265113"/>
                </a:cubicBezTo>
                <a:cubicBezTo>
                  <a:pt x="-265" y="264319"/>
                  <a:pt x="62442" y="170657"/>
                  <a:pt x="79375" y="141288"/>
                </a:cubicBezTo>
                <a:cubicBezTo>
                  <a:pt x="96308" y="111919"/>
                  <a:pt x="92340" y="110861"/>
                  <a:pt x="101600" y="88900"/>
                </a:cubicBezTo>
                <a:lnTo>
                  <a:pt x="142875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3A9B2331-C3E8-4BFD-A96D-7C23D82240A3}"/>
              </a:ext>
            </a:extLst>
          </p:cNvPr>
          <p:cNvSpPr/>
          <p:nvPr/>
        </p:nvSpPr>
        <p:spPr>
          <a:xfrm>
            <a:off x="6624526" y="2182483"/>
            <a:ext cx="160707" cy="309168"/>
          </a:xfrm>
          <a:custGeom>
            <a:avLst/>
            <a:gdLst>
              <a:gd name="connsiteX0" fmla="*/ 112 w 160707"/>
              <a:gd name="connsiteY0" fmla="*/ 330 h 309168"/>
              <a:gd name="connsiteX1" fmla="*/ 144574 w 160707"/>
              <a:gd name="connsiteY1" fmla="*/ 151142 h 309168"/>
              <a:gd name="connsiteX2" fmla="*/ 154099 w 160707"/>
              <a:gd name="connsiteY2" fmla="*/ 211467 h 309168"/>
              <a:gd name="connsiteX3" fmla="*/ 125524 w 160707"/>
              <a:gd name="connsiteY3" fmla="*/ 282905 h 309168"/>
              <a:gd name="connsiteX4" fmla="*/ 92187 w 160707"/>
              <a:gd name="connsiteY4" fmla="*/ 308305 h 309168"/>
              <a:gd name="connsiteX5" fmla="*/ 131874 w 160707"/>
              <a:gd name="connsiteY5" fmla="*/ 255917 h 309168"/>
              <a:gd name="connsiteX6" fmla="*/ 160449 w 160707"/>
              <a:gd name="connsiteY6" fmla="*/ 197180 h 309168"/>
              <a:gd name="connsiteX7" fmla="*/ 144574 w 160707"/>
              <a:gd name="connsiteY7" fmla="*/ 146380 h 309168"/>
              <a:gd name="connsiteX8" fmla="*/ 120762 w 160707"/>
              <a:gd name="connsiteY8" fmla="*/ 111455 h 309168"/>
              <a:gd name="connsiteX9" fmla="*/ 112 w 160707"/>
              <a:gd name="connsiteY9" fmla="*/ 330 h 30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707" h="309168">
                <a:moveTo>
                  <a:pt x="112" y="330"/>
                </a:moveTo>
                <a:cubicBezTo>
                  <a:pt x="4081" y="6945"/>
                  <a:pt x="118910" y="115953"/>
                  <a:pt x="144574" y="151142"/>
                </a:cubicBezTo>
                <a:cubicBezTo>
                  <a:pt x="170238" y="186331"/>
                  <a:pt x="157274" y="189507"/>
                  <a:pt x="154099" y="211467"/>
                </a:cubicBezTo>
                <a:cubicBezTo>
                  <a:pt x="150924" y="233427"/>
                  <a:pt x="135843" y="266765"/>
                  <a:pt x="125524" y="282905"/>
                </a:cubicBezTo>
                <a:cubicBezTo>
                  <a:pt x="115205" y="299045"/>
                  <a:pt x="91129" y="312803"/>
                  <a:pt x="92187" y="308305"/>
                </a:cubicBezTo>
                <a:cubicBezTo>
                  <a:pt x="93245" y="303807"/>
                  <a:pt x="120497" y="274438"/>
                  <a:pt x="131874" y="255917"/>
                </a:cubicBezTo>
                <a:cubicBezTo>
                  <a:pt x="143251" y="237396"/>
                  <a:pt x="158332" y="215436"/>
                  <a:pt x="160449" y="197180"/>
                </a:cubicBezTo>
                <a:cubicBezTo>
                  <a:pt x="162566" y="178924"/>
                  <a:pt x="151188" y="160667"/>
                  <a:pt x="144574" y="146380"/>
                </a:cubicBezTo>
                <a:cubicBezTo>
                  <a:pt x="137960" y="132093"/>
                  <a:pt x="143516" y="134474"/>
                  <a:pt x="120762" y="111455"/>
                </a:cubicBezTo>
                <a:cubicBezTo>
                  <a:pt x="98008" y="88436"/>
                  <a:pt x="-3857" y="-6285"/>
                  <a:pt x="112" y="3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DB285BC2-80A3-4AED-B52F-99A13420B595}"/>
              </a:ext>
            </a:extLst>
          </p:cNvPr>
          <p:cNvSpPr/>
          <p:nvPr/>
        </p:nvSpPr>
        <p:spPr>
          <a:xfrm>
            <a:off x="6634626" y="2223501"/>
            <a:ext cx="141240" cy="186404"/>
          </a:xfrm>
          <a:custGeom>
            <a:avLst/>
            <a:gdLst>
              <a:gd name="connsiteX0" fmla="*/ 2712 w 141240"/>
              <a:gd name="connsiteY0" fmla="*/ 587 h 186404"/>
              <a:gd name="connsiteX1" fmla="*/ 126537 w 141240"/>
              <a:gd name="connsiteY1" fmla="*/ 116474 h 186404"/>
              <a:gd name="connsiteX2" fmla="*/ 139237 w 141240"/>
              <a:gd name="connsiteY2" fmla="*/ 186324 h 186404"/>
              <a:gd name="connsiteX3" fmla="*/ 129712 w 141240"/>
              <a:gd name="connsiteY3" fmla="*/ 129174 h 186404"/>
              <a:gd name="connsiteX4" fmla="*/ 83674 w 141240"/>
              <a:gd name="connsiteY4" fmla="*/ 72024 h 186404"/>
              <a:gd name="connsiteX5" fmla="*/ 78912 w 141240"/>
              <a:gd name="connsiteY5" fmla="*/ 110124 h 186404"/>
              <a:gd name="connsiteX6" fmla="*/ 42399 w 141240"/>
              <a:gd name="connsiteY6" fmla="*/ 72024 h 186404"/>
              <a:gd name="connsiteX7" fmla="*/ 2712 w 141240"/>
              <a:gd name="connsiteY7" fmla="*/ 587 h 1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240" h="186404">
                <a:moveTo>
                  <a:pt x="2712" y="587"/>
                </a:moveTo>
                <a:cubicBezTo>
                  <a:pt x="16735" y="7995"/>
                  <a:pt x="103783" y="85518"/>
                  <a:pt x="126537" y="116474"/>
                </a:cubicBezTo>
                <a:cubicBezTo>
                  <a:pt x="149291" y="147430"/>
                  <a:pt x="138708" y="184207"/>
                  <a:pt x="139237" y="186324"/>
                </a:cubicBezTo>
                <a:cubicBezTo>
                  <a:pt x="139766" y="188441"/>
                  <a:pt x="138972" y="148224"/>
                  <a:pt x="129712" y="129174"/>
                </a:cubicBezTo>
                <a:cubicBezTo>
                  <a:pt x="120452" y="110124"/>
                  <a:pt x="92141" y="75199"/>
                  <a:pt x="83674" y="72024"/>
                </a:cubicBezTo>
                <a:cubicBezTo>
                  <a:pt x="75207" y="68849"/>
                  <a:pt x="85791" y="110124"/>
                  <a:pt x="78912" y="110124"/>
                </a:cubicBezTo>
                <a:cubicBezTo>
                  <a:pt x="72033" y="110124"/>
                  <a:pt x="51660" y="86047"/>
                  <a:pt x="42399" y="72024"/>
                </a:cubicBezTo>
                <a:cubicBezTo>
                  <a:pt x="33139" y="58001"/>
                  <a:pt x="-11311" y="-6821"/>
                  <a:pt x="2712" y="58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D79A098F-4E81-454B-9BBE-059BAEDF09DD}"/>
              </a:ext>
            </a:extLst>
          </p:cNvPr>
          <p:cNvSpPr/>
          <p:nvPr/>
        </p:nvSpPr>
        <p:spPr>
          <a:xfrm>
            <a:off x="6625789" y="2238185"/>
            <a:ext cx="81626" cy="302279"/>
          </a:xfrm>
          <a:custGeom>
            <a:avLst/>
            <a:gdLst>
              <a:gd name="connsiteX0" fmla="*/ 436 w 81626"/>
              <a:gd name="connsiteY0" fmla="*/ 190 h 302279"/>
              <a:gd name="connsiteX1" fmla="*/ 73461 w 81626"/>
              <a:gd name="connsiteY1" fmla="*/ 112903 h 302279"/>
              <a:gd name="connsiteX2" fmla="*/ 46474 w 81626"/>
              <a:gd name="connsiteY2" fmla="*/ 174815 h 302279"/>
              <a:gd name="connsiteX3" fmla="*/ 16311 w 81626"/>
              <a:gd name="connsiteY3" fmla="*/ 244665 h 302279"/>
              <a:gd name="connsiteX4" fmla="*/ 6786 w 81626"/>
              <a:gd name="connsiteY4" fmla="*/ 301815 h 302279"/>
              <a:gd name="connsiteX5" fmla="*/ 27424 w 81626"/>
              <a:gd name="connsiteY5" fmla="*/ 212915 h 302279"/>
              <a:gd name="connsiteX6" fmla="*/ 81399 w 81626"/>
              <a:gd name="connsiteY6" fmla="*/ 155765 h 302279"/>
              <a:gd name="connsiteX7" fmla="*/ 44886 w 81626"/>
              <a:gd name="connsiteY7" fmla="*/ 87503 h 302279"/>
              <a:gd name="connsiteX8" fmla="*/ 436 w 81626"/>
              <a:gd name="connsiteY8" fmla="*/ 190 h 30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626" h="302279">
                <a:moveTo>
                  <a:pt x="436" y="190"/>
                </a:moveTo>
                <a:cubicBezTo>
                  <a:pt x="5198" y="4423"/>
                  <a:pt x="65788" y="83799"/>
                  <a:pt x="73461" y="112903"/>
                </a:cubicBezTo>
                <a:cubicBezTo>
                  <a:pt x="81134" y="142007"/>
                  <a:pt x="55999" y="152855"/>
                  <a:pt x="46474" y="174815"/>
                </a:cubicBezTo>
                <a:cubicBezTo>
                  <a:pt x="36949" y="196775"/>
                  <a:pt x="22926" y="223498"/>
                  <a:pt x="16311" y="244665"/>
                </a:cubicBezTo>
                <a:cubicBezTo>
                  <a:pt x="9696" y="265832"/>
                  <a:pt x="4934" y="307107"/>
                  <a:pt x="6786" y="301815"/>
                </a:cubicBezTo>
                <a:cubicBezTo>
                  <a:pt x="8638" y="296523"/>
                  <a:pt x="14989" y="237257"/>
                  <a:pt x="27424" y="212915"/>
                </a:cubicBezTo>
                <a:cubicBezTo>
                  <a:pt x="39859" y="188573"/>
                  <a:pt x="78489" y="176667"/>
                  <a:pt x="81399" y="155765"/>
                </a:cubicBezTo>
                <a:cubicBezTo>
                  <a:pt x="84309" y="134863"/>
                  <a:pt x="58644" y="111580"/>
                  <a:pt x="44886" y="87503"/>
                </a:cubicBezTo>
                <a:cubicBezTo>
                  <a:pt x="31128" y="63426"/>
                  <a:pt x="-4326" y="-4043"/>
                  <a:pt x="436" y="19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14C05029-BDE3-49BD-A656-2823EEBF56B0}"/>
              </a:ext>
            </a:extLst>
          </p:cNvPr>
          <p:cNvSpPr/>
          <p:nvPr/>
        </p:nvSpPr>
        <p:spPr>
          <a:xfrm>
            <a:off x="6658994" y="2505051"/>
            <a:ext cx="72203" cy="125570"/>
          </a:xfrm>
          <a:custGeom>
            <a:avLst/>
            <a:gdLst>
              <a:gd name="connsiteX0" fmla="*/ 72006 w 72203"/>
              <a:gd name="connsiteY0" fmla="*/ 1612 h 125570"/>
              <a:gd name="connsiteX1" fmla="*/ 569 w 72203"/>
              <a:gd name="connsiteY1" fmla="*/ 98449 h 125570"/>
              <a:gd name="connsiteX2" fmla="*/ 38669 w 72203"/>
              <a:gd name="connsiteY2" fmla="*/ 65112 h 125570"/>
              <a:gd name="connsiteX3" fmla="*/ 41844 w 72203"/>
              <a:gd name="connsiteY3" fmla="*/ 125437 h 125570"/>
              <a:gd name="connsiteX4" fmla="*/ 59306 w 72203"/>
              <a:gd name="connsiteY4" fmla="*/ 80987 h 125570"/>
              <a:gd name="connsiteX5" fmla="*/ 49781 w 72203"/>
              <a:gd name="connsiteY5" fmla="*/ 68287 h 125570"/>
              <a:gd name="connsiteX6" fmla="*/ 22794 w 72203"/>
              <a:gd name="connsiteY6" fmla="*/ 39712 h 125570"/>
              <a:gd name="connsiteX7" fmla="*/ 72006 w 72203"/>
              <a:gd name="connsiteY7" fmla="*/ 1612 h 12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203" h="125570">
                <a:moveTo>
                  <a:pt x="72006" y="1612"/>
                </a:moveTo>
                <a:cubicBezTo>
                  <a:pt x="68302" y="11402"/>
                  <a:pt x="6125" y="87866"/>
                  <a:pt x="569" y="98449"/>
                </a:cubicBezTo>
                <a:cubicBezTo>
                  <a:pt x="-4987" y="109032"/>
                  <a:pt x="31790" y="60614"/>
                  <a:pt x="38669" y="65112"/>
                </a:cubicBezTo>
                <a:cubicBezTo>
                  <a:pt x="45548" y="69610"/>
                  <a:pt x="38404" y="122791"/>
                  <a:pt x="41844" y="125437"/>
                </a:cubicBezTo>
                <a:cubicBezTo>
                  <a:pt x="45284" y="128083"/>
                  <a:pt x="57983" y="90512"/>
                  <a:pt x="59306" y="80987"/>
                </a:cubicBezTo>
                <a:cubicBezTo>
                  <a:pt x="60629" y="71462"/>
                  <a:pt x="55866" y="75166"/>
                  <a:pt x="49781" y="68287"/>
                </a:cubicBezTo>
                <a:cubicBezTo>
                  <a:pt x="43696" y="61408"/>
                  <a:pt x="19354" y="50031"/>
                  <a:pt x="22794" y="39712"/>
                </a:cubicBezTo>
                <a:cubicBezTo>
                  <a:pt x="26234" y="29393"/>
                  <a:pt x="75710" y="-8178"/>
                  <a:pt x="72006" y="16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808B621C-2AFF-4C26-8C29-D8C5CA4E404B}"/>
              </a:ext>
            </a:extLst>
          </p:cNvPr>
          <p:cNvSpPr/>
          <p:nvPr/>
        </p:nvSpPr>
        <p:spPr>
          <a:xfrm>
            <a:off x="6620233" y="2455461"/>
            <a:ext cx="52234" cy="230606"/>
          </a:xfrm>
          <a:custGeom>
            <a:avLst/>
            <a:gdLst>
              <a:gd name="connsiteX0" fmla="*/ 52030 w 52234"/>
              <a:gd name="connsiteY0" fmla="*/ 402 h 230606"/>
              <a:gd name="connsiteX1" fmla="*/ 21867 w 52234"/>
              <a:gd name="connsiteY1" fmla="*/ 68664 h 230606"/>
              <a:gd name="connsiteX2" fmla="*/ 28217 w 52234"/>
              <a:gd name="connsiteY2" fmla="*/ 130577 h 230606"/>
              <a:gd name="connsiteX3" fmla="*/ 31392 w 52234"/>
              <a:gd name="connsiteY3" fmla="*/ 230589 h 230606"/>
              <a:gd name="connsiteX4" fmla="*/ 5992 w 52234"/>
              <a:gd name="connsiteY4" fmla="*/ 122639 h 230606"/>
              <a:gd name="connsiteX5" fmla="*/ 4405 w 52234"/>
              <a:gd name="connsiteY5" fmla="*/ 44852 h 230606"/>
              <a:gd name="connsiteX6" fmla="*/ 52030 w 52234"/>
              <a:gd name="connsiteY6" fmla="*/ 402 h 23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234" h="230606">
                <a:moveTo>
                  <a:pt x="52030" y="402"/>
                </a:moveTo>
                <a:cubicBezTo>
                  <a:pt x="54940" y="4371"/>
                  <a:pt x="25836" y="46968"/>
                  <a:pt x="21867" y="68664"/>
                </a:cubicBezTo>
                <a:cubicBezTo>
                  <a:pt x="17898" y="90360"/>
                  <a:pt x="26630" y="103590"/>
                  <a:pt x="28217" y="130577"/>
                </a:cubicBezTo>
                <a:cubicBezTo>
                  <a:pt x="29804" y="157564"/>
                  <a:pt x="35096" y="231912"/>
                  <a:pt x="31392" y="230589"/>
                </a:cubicBezTo>
                <a:cubicBezTo>
                  <a:pt x="27688" y="229266"/>
                  <a:pt x="10490" y="153595"/>
                  <a:pt x="5992" y="122639"/>
                </a:cubicBezTo>
                <a:cubicBezTo>
                  <a:pt x="1494" y="91683"/>
                  <a:pt x="-4062" y="67077"/>
                  <a:pt x="4405" y="44852"/>
                </a:cubicBezTo>
                <a:cubicBezTo>
                  <a:pt x="12872" y="22627"/>
                  <a:pt x="49120" y="-3567"/>
                  <a:pt x="52030" y="40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871260E2-635E-46E5-A688-33EB3094CC2F}"/>
              </a:ext>
            </a:extLst>
          </p:cNvPr>
          <p:cNvSpPr/>
          <p:nvPr/>
        </p:nvSpPr>
        <p:spPr>
          <a:xfrm>
            <a:off x="5911818" y="1755975"/>
            <a:ext cx="168390" cy="16299"/>
          </a:xfrm>
          <a:custGeom>
            <a:avLst/>
            <a:gdLst>
              <a:gd name="connsiteX0" fmla="*/ 32 w 168390"/>
              <a:gd name="connsiteY0" fmla="*/ 15677 h 16299"/>
              <a:gd name="connsiteX1" fmla="*/ 112745 w 168390"/>
              <a:gd name="connsiteY1" fmla="*/ 12502 h 16299"/>
              <a:gd name="connsiteX2" fmla="*/ 168307 w 168390"/>
              <a:gd name="connsiteY2" fmla="*/ 1389 h 16299"/>
              <a:gd name="connsiteX3" fmla="*/ 101632 w 168390"/>
              <a:gd name="connsiteY3" fmla="*/ 1389 h 16299"/>
              <a:gd name="connsiteX4" fmla="*/ 32 w 168390"/>
              <a:gd name="connsiteY4" fmla="*/ 15677 h 16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90" h="16299">
                <a:moveTo>
                  <a:pt x="32" y="15677"/>
                </a:moveTo>
                <a:cubicBezTo>
                  <a:pt x="1884" y="17529"/>
                  <a:pt x="84699" y="14883"/>
                  <a:pt x="112745" y="12502"/>
                </a:cubicBezTo>
                <a:cubicBezTo>
                  <a:pt x="140791" y="10121"/>
                  <a:pt x="170159" y="3241"/>
                  <a:pt x="168307" y="1389"/>
                </a:cubicBezTo>
                <a:cubicBezTo>
                  <a:pt x="166455" y="-463"/>
                  <a:pt x="126503" y="-463"/>
                  <a:pt x="101632" y="1389"/>
                </a:cubicBezTo>
                <a:cubicBezTo>
                  <a:pt x="76761" y="3241"/>
                  <a:pt x="-1820" y="13825"/>
                  <a:pt x="32" y="156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4B78136C-EF7D-48FA-AD11-BC86C4010421}"/>
              </a:ext>
            </a:extLst>
          </p:cNvPr>
          <p:cNvSpPr/>
          <p:nvPr/>
        </p:nvSpPr>
        <p:spPr>
          <a:xfrm>
            <a:off x="5072332" y="2422153"/>
            <a:ext cx="225346" cy="140248"/>
          </a:xfrm>
          <a:custGeom>
            <a:avLst/>
            <a:gdLst>
              <a:gd name="connsiteX0" fmla="*/ 225156 w 225346"/>
              <a:gd name="connsiteY0" fmla="*/ 372 h 140248"/>
              <a:gd name="connsiteX1" fmla="*/ 161656 w 225346"/>
              <a:gd name="connsiteY1" fmla="*/ 47997 h 140248"/>
              <a:gd name="connsiteX2" fmla="*/ 131493 w 225346"/>
              <a:gd name="connsiteY2" fmla="*/ 68635 h 140248"/>
              <a:gd name="connsiteX3" fmla="*/ 71168 w 225346"/>
              <a:gd name="connsiteY3" fmla="*/ 97210 h 140248"/>
              <a:gd name="connsiteX4" fmla="*/ 1318 w 225346"/>
              <a:gd name="connsiteY4" fmla="*/ 140072 h 140248"/>
              <a:gd name="connsiteX5" fmla="*/ 136256 w 225346"/>
              <a:gd name="connsiteY5" fmla="*/ 79747 h 140248"/>
              <a:gd name="connsiteX6" fmla="*/ 225156 w 225346"/>
              <a:gd name="connsiteY6" fmla="*/ 372 h 14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346" h="140248">
                <a:moveTo>
                  <a:pt x="225156" y="372"/>
                </a:moveTo>
                <a:cubicBezTo>
                  <a:pt x="229389" y="-4920"/>
                  <a:pt x="161656" y="47997"/>
                  <a:pt x="161656" y="47997"/>
                </a:cubicBezTo>
                <a:cubicBezTo>
                  <a:pt x="146046" y="59374"/>
                  <a:pt x="146574" y="60433"/>
                  <a:pt x="131493" y="68635"/>
                </a:cubicBezTo>
                <a:cubicBezTo>
                  <a:pt x="116412" y="76837"/>
                  <a:pt x="92864" y="85304"/>
                  <a:pt x="71168" y="97210"/>
                </a:cubicBezTo>
                <a:cubicBezTo>
                  <a:pt x="49472" y="109116"/>
                  <a:pt x="-9530" y="142982"/>
                  <a:pt x="1318" y="140072"/>
                </a:cubicBezTo>
                <a:cubicBezTo>
                  <a:pt x="12166" y="137162"/>
                  <a:pt x="98950" y="102766"/>
                  <a:pt x="136256" y="79747"/>
                </a:cubicBezTo>
                <a:cubicBezTo>
                  <a:pt x="173562" y="56728"/>
                  <a:pt x="220923" y="5664"/>
                  <a:pt x="225156" y="3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3255F1E4-AC40-4ECD-A3A2-610E5AC46AF9}"/>
              </a:ext>
            </a:extLst>
          </p:cNvPr>
          <p:cNvSpPr/>
          <p:nvPr/>
        </p:nvSpPr>
        <p:spPr>
          <a:xfrm>
            <a:off x="6867401" y="2411280"/>
            <a:ext cx="412773" cy="352885"/>
          </a:xfrm>
          <a:custGeom>
            <a:avLst/>
            <a:gdLst>
              <a:gd name="connsiteX0" fmla="*/ 124 w 412773"/>
              <a:gd name="connsiteY0" fmla="*/ 133 h 352885"/>
              <a:gd name="connsiteX1" fmla="*/ 114424 w 412773"/>
              <a:gd name="connsiteY1" fmla="*/ 57283 h 352885"/>
              <a:gd name="connsiteX2" fmla="*/ 81087 w 412773"/>
              <a:gd name="connsiteY2" fmla="*/ 35058 h 352885"/>
              <a:gd name="connsiteX3" fmla="*/ 192212 w 412773"/>
              <a:gd name="connsiteY3" fmla="*/ 101733 h 352885"/>
              <a:gd name="connsiteX4" fmla="*/ 252537 w 412773"/>
              <a:gd name="connsiteY4" fmla="*/ 116020 h 352885"/>
              <a:gd name="connsiteX5" fmla="*/ 266824 w 412773"/>
              <a:gd name="connsiteY5" fmla="*/ 125545 h 352885"/>
              <a:gd name="connsiteX6" fmla="*/ 320799 w 412773"/>
              <a:gd name="connsiteY6" fmla="*/ 157295 h 352885"/>
              <a:gd name="connsiteX7" fmla="*/ 368424 w 412773"/>
              <a:gd name="connsiteY7" fmla="*/ 193808 h 352885"/>
              <a:gd name="connsiteX8" fmla="*/ 411287 w 412773"/>
              <a:gd name="connsiteY8" fmla="*/ 350970 h 352885"/>
              <a:gd name="connsiteX9" fmla="*/ 400174 w 412773"/>
              <a:gd name="connsiteY9" fmla="*/ 276358 h 352885"/>
              <a:gd name="connsiteX10" fmla="*/ 373187 w 412773"/>
              <a:gd name="connsiteY10" fmla="*/ 204920 h 352885"/>
              <a:gd name="connsiteX11" fmla="*/ 247774 w 412773"/>
              <a:gd name="connsiteY11" fmla="*/ 130308 h 352885"/>
              <a:gd name="connsiteX12" fmla="*/ 139824 w 412773"/>
              <a:gd name="connsiteY12" fmla="*/ 76333 h 352885"/>
              <a:gd name="connsiteX13" fmla="*/ 124 w 412773"/>
              <a:gd name="connsiteY13" fmla="*/ 133 h 35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2773" h="352885">
                <a:moveTo>
                  <a:pt x="124" y="133"/>
                </a:moveTo>
                <a:cubicBezTo>
                  <a:pt x="-4109" y="-3042"/>
                  <a:pt x="100930" y="51462"/>
                  <a:pt x="114424" y="57283"/>
                </a:cubicBezTo>
                <a:cubicBezTo>
                  <a:pt x="127918" y="63104"/>
                  <a:pt x="68122" y="27650"/>
                  <a:pt x="81087" y="35058"/>
                </a:cubicBezTo>
                <a:cubicBezTo>
                  <a:pt x="94052" y="42466"/>
                  <a:pt x="163637" y="88239"/>
                  <a:pt x="192212" y="101733"/>
                </a:cubicBezTo>
                <a:cubicBezTo>
                  <a:pt x="220787" y="115227"/>
                  <a:pt x="240102" y="112051"/>
                  <a:pt x="252537" y="116020"/>
                </a:cubicBezTo>
                <a:cubicBezTo>
                  <a:pt x="264972" y="119989"/>
                  <a:pt x="255447" y="118666"/>
                  <a:pt x="266824" y="125545"/>
                </a:cubicBezTo>
                <a:cubicBezTo>
                  <a:pt x="278201" y="132424"/>
                  <a:pt x="303866" y="145918"/>
                  <a:pt x="320799" y="157295"/>
                </a:cubicBezTo>
                <a:cubicBezTo>
                  <a:pt x="337732" y="168672"/>
                  <a:pt x="353343" y="161529"/>
                  <a:pt x="368424" y="193808"/>
                </a:cubicBezTo>
                <a:cubicBezTo>
                  <a:pt x="383505" y="226087"/>
                  <a:pt x="405995" y="337212"/>
                  <a:pt x="411287" y="350970"/>
                </a:cubicBezTo>
                <a:cubicBezTo>
                  <a:pt x="416579" y="364728"/>
                  <a:pt x="406524" y="300700"/>
                  <a:pt x="400174" y="276358"/>
                </a:cubicBezTo>
                <a:cubicBezTo>
                  <a:pt x="393824" y="252016"/>
                  <a:pt x="398587" y="229262"/>
                  <a:pt x="373187" y="204920"/>
                </a:cubicBezTo>
                <a:cubicBezTo>
                  <a:pt x="347787" y="180578"/>
                  <a:pt x="286668" y="151739"/>
                  <a:pt x="247774" y="130308"/>
                </a:cubicBezTo>
                <a:cubicBezTo>
                  <a:pt x="208880" y="108877"/>
                  <a:pt x="180834" y="95648"/>
                  <a:pt x="139824" y="76333"/>
                </a:cubicBezTo>
                <a:cubicBezTo>
                  <a:pt x="98814" y="57018"/>
                  <a:pt x="4357" y="3308"/>
                  <a:pt x="124" y="1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5A12E74E-F10A-4CB2-BD94-CBF2EBC07E33}"/>
              </a:ext>
            </a:extLst>
          </p:cNvPr>
          <p:cNvSpPr/>
          <p:nvPr/>
        </p:nvSpPr>
        <p:spPr>
          <a:xfrm>
            <a:off x="7286542" y="2752809"/>
            <a:ext cx="173918" cy="302824"/>
          </a:xfrm>
          <a:custGeom>
            <a:avLst/>
            <a:gdLst>
              <a:gd name="connsiteX0" fmla="*/ 1671 w 173918"/>
              <a:gd name="connsiteY0" fmla="*/ 1504 h 302824"/>
              <a:gd name="connsiteX1" fmla="*/ 101683 w 173918"/>
              <a:gd name="connsiteY1" fmla="*/ 123741 h 302824"/>
              <a:gd name="connsiteX2" fmla="*/ 82633 w 173918"/>
              <a:gd name="connsiteY2" fmla="*/ 107866 h 302824"/>
              <a:gd name="connsiteX3" fmla="*/ 130258 w 173918"/>
              <a:gd name="connsiteY3" fmla="*/ 217404 h 302824"/>
              <a:gd name="connsiteX4" fmla="*/ 150896 w 173918"/>
              <a:gd name="connsiteY4" fmla="*/ 277729 h 302824"/>
              <a:gd name="connsiteX5" fmla="*/ 173121 w 173918"/>
              <a:gd name="connsiteY5" fmla="*/ 299954 h 302824"/>
              <a:gd name="connsiteX6" fmla="*/ 120733 w 173918"/>
              <a:gd name="connsiteY6" fmla="*/ 217404 h 302824"/>
              <a:gd name="connsiteX7" fmla="*/ 79458 w 173918"/>
              <a:gd name="connsiteY7" fmla="*/ 128504 h 302824"/>
              <a:gd name="connsiteX8" fmla="*/ 41358 w 173918"/>
              <a:gd name="connsiteY8" fmla="*/ 58654 h 302824"/>
              <a:gd name="connsiteX9" fmla="*/ 1671 w 173918"/>
              <a:gd name="connsiteY9" fmla="*/ 1504 h 30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3918" h="302824">
                <a:moveTo>
                  <a:pt x="1671" y="1504"/>
                </a:moveTo>
                <a:cubicBezTo>
                  <a:pt x="11725" y="12352"/>
                  <a:pt x="88189" y="106014"/>
                  <a:pt x="101683" y="123741"/>
                </a:cubicBezTo>
                <a:cubicBezTo>
                  <a:pt x="115177" y="141468"/>
                  <a:pt x="77871" y="92256"/>
                  <a:pt x="82633" y="107866"/>
                </a:cubicBezTo>
                <a:cubicBezTo>
                  <a:pt x="87395" y="123476"/>
                  <a:pt x="118881" y="189094"/>
                  <a:pt x="130258" y="217404"/>
                </a:cubicBezTo>
                <a:cubicBezTo>
                  <a:pt x="141635" y="245714"/>
                  <a:pt x="143752" y="263971"/>
                  <a:pt x="150896" y="277729"/>
                </a:cubicBezTo>
                <a:cubicBezTo>
                  <a:pt x="158040" y="291487"/>
                  <a:pt x="178148" y="310008"/>
                  <a:pt x="173121" y="299954"/>
                </a:cubicBezTo>
                <a:cubicBezTo>
                  <a:pt x="168094" y="289900"/>
                  <a:pt x="136344" y="245979"/>
                  <a:pt x="120733" y="217404"/>
                </a:cubicBezTo>
                <a:cubicBezTo>
                  <a:pt x="105123" y="188829"/>
                  <a:pt x="92687" y="154962"/>
                  <a:pt x="79458" y="128504"/>
                </a:cubicBezTo>
                <a:cubicBezTo>
                  <a:pt x="66229" y="102046"/>
                  <a:pt x="53000" y="75852"/>
                  <a:pt x="41358" y="58654"/>
                </a:cubicBezTo>
                <a:cubicBezTo>
                  <a:pt x="29716" y="41456"/>
                  <a:pt x="-8383" y="-9344"/>
                  <a:pt x="1671" y="15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7F71716B-CA2F-4E25-8111-DDB2EEC1CED0}"/>
              </a:ext>
            </a:extLst>
          </p:cNvPr>
          <p:cNvSpPr/>
          <p:nvPr/>
        </p:nvSpPr>
        <p:spPr>
          <a:xfrm>
            <a:off x="7041717" y="2967205"/>
            <a:ext cx="394145" cy="185698"/>
          </a:xfrm>
          <a:custGeom>
            <a:avLst/>
            <a:gdLst>
              <a:gd name="connsiteX0" fmla="*/ 433 w 394145"/>
              <a:gd name="connsiteY0" fmla="*/ 185570 h 185698"/>
              <a:gd name="connsiteX1" fmla="*/ 151246 w 394145"/>
              <a:gd name="connsiteY1" fmla="*/ 58570 h 185698"/>
              <a:gd name="connsiteX2" fmla="*/ 109971 w 394145"/>
              <a:gd name="connsiteY2" fmla="*/ 85558 h 185698"/>
              <a:gd name="connsiteX3" fmla="*/ 254433 w 394145"/>
              <a:gd name="connsiteY3" fmla="*/ 14120 h 185698"/>
              <a:gd name="connsiteX4" fmla="*/ 211571 w 394145"/>
              <a:gd name="connsiteY4" fmla="*/ 15708 h 185698"/>
              <a:gd name="connsiteX5" fmla="*/ 298883 w 394145"/>
              <a:gd name="connsiteY5" fmla="*/ 22058 h 185698"/>
              <a:gd name="connsiteX6" fmla="*/ 394133 w 394145"/>
              <a:gd name="connsiteY6" fmla="*/ 60158 h 185698"/>
              <a:gd name="connsiteX7" fmla="*/ 305233 w 394145"/>
              <a:gd name="connsiteY7" fmla="*/ 10945 h 185698"/>
              <a:gd name="connsiteX8" fmla="*/ 256021 w 394145"/>
              <a:gd name="connsiteY8" fmla="*/ 3008 h 185698"/>
              <a:gd name="connsiteX9" fmla="*/ 200458 w 394145"/>
              <a:gd name="connsiteY9" fmla="*/ 50633 h 185698"/>
              <a:gd name="connsiteX10" fmla="*/ 206808 w 394145"/>
              <a:gd name="connsiteY10" fmla="*/ 31583 h 185698"/>
              <a:gd name="connsiteX11" fmla="*/ 433 w 394145"/>
              <a:gd name="connsiteY11" fmla="*/ 185570 h 185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145" h="185698">
                <a:moveTo>
                  <a:pt x="433" y="185570"/>
                </a:moveTo>
                <a:cubicBezTo>
                  <a:pt x="-8827" y="190068"/>
                  <a:pt x="132990" y="75239"/>
                  <a:pt x="151246" y="58570"/>
                </a:cubicBezTo>
                <a:cubicBezTo>
                  <a:pt x="169502" y="41901"/>
                  <a:pt x="92773" y="92966"/>
                  <a:pt x="109971" y="85558"/>
                </a:cubicBezTo>
                <a:cubicBezTo>
                  <a:pt x="127169" y="78150"/>
                  <a:pt x="237500" y="25762"/>
                  <a:pt x="254433" y="14120"/>
                </a:cubicBezTo>
                <a:cubicBezTo>
                  <a:pt x="271366" y="2478"/>
                  <a:pt x="204163" y="14385"/>
                  <a:pt x="211571" y="15708"/>
                </a:cubicBezTo>
                <a:cubicBezTo>
                  <a:pt x="218979" y="17031"/>
                  <a:pt x="268456" y="14650"/>
                  <a:pt x="298883" y="22058"/>
                </a:cubicBezTo>
                <a:cubicBezTo>
                  <a:pt x="329310" y="29466"/>
                  <a:pt x="393075" y="62010"/>
                  <a:pt x="394133" y="60158"/>
                </a:cubicBezTo>
                <a:cubicBezTo>
                  <a:pt x="395191" y="58306"/>
                  <a:pt x="328252" y="20470"/>
                  <a:pt x="305233" y="10945"/>
                </a:cubicBezTo>
                <a:cubicBezTo>
                  <a:pt x="282214" y="1420"/>
                  <a:pt x="273483" y="-3607"/>
                  <a:pt x="256021" y="3008"/>
                </a:cubicBezTo>
                <a:cubicBezTo>
                  <a:pt x="238559" y="9623"/>
                  <a:pt x="208660" y="45870"/>
                  <a:pt x="200458" y="50633"/>
                </a:cubicBezTo>
                <a:cubicBezTo>
                  <a:pt x="192256" y="55395"/>
                  <a:pt x="238293" y="6183"/>
                  <a:pt x="206808" y="31583"/>
                </a:cubicBezTo>
                <a:cubicBezTo>
                  <a:pt x="175323" y="56983"/>
                  <a:pt x="9693" y="181072"/>
                  <a:pt x="433" y="18557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3D76A3FE-A11D-4181-AAED-0EB1817BCDFC}"/>
              </a:ext>
            </a:extLst>
          </p:cNvPr>
          <p:cNvSpPr/>
          <p:nvPr/>
        </p:nvSpPr>
        <p:spPr>
          <a:xfrm>
            <a:off x="5276180" y="2418610"/>
            <a:ext cx="142826" cy="298247"/>
          </a:xfrm>
          <a:custGeom>
            <a:avLst/>
            <a:gdLst>
              <a:gd name="connsiteX0" fmla="*/ 7020 w 142826"/>
              <a:gd name="connsiteY0" fmla="*/ 119803 h 298247"/>
              <a:gd name="connsiteX1" fmla="*/ 140370 w 142826"/>
              <a:gd name="connsiteY1" fmla="*/ 294428 h 298247"/>
              <a:gd name="connsiteX2" fmla="*/ 91158 w 142826"/>
              <a:gd name="connsiteY2" fmla="*/ 232515 h 298247"/>
              <a:gd name="connsiteX3" fmla="*/ 60995 w 142826"/>
              <a:gd name="connsiteY3" fmla="*/ 142028 h 298247"/>
              <a:gd name="connsiteX4" fmla="*/ 18133 w 142826"/>
              <a:gd name="connsiteY4" fmla="*/ 3915 h 298247"/>
              <a:gd name="connsiteX5" fmla="*/ 19720 w 142826"/>
              <a:gd name="connsiteY5" fmla="*/ 48365 h 298247"/>
              <a:gd name="connsiteX6" fmla="*/ 7020 w 142826"/>
              <a:gd name="connsiteY6" fmla="*/ 119803 h 29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826" h="298247">
                <a:moveTo>
                  <a:pt x="7020" y="119803"/>
                </a:moveTo>
                <a:cubicBezTo>
                  <a:pt x="27128" y="160814"/>
                  <a:pt x="126347" y="275643"/>
                  <a:pt x="140370" y="294428"/>
                </a:cubicBezTo>
                <a:cubicBezTo>
                  <a:pt x="154393" y="313213"/>
                  <a:pt x="104387" y="257915"/>
                  <a:pt x="91158" y="232515"/>
                </a:cubicBezTo>
                <a:cubicBezTo>
                  <a:pt x="77929" y="207115"/>
                  <a:pt x="73166" y="180128"/>
                  <a:pt x="60995" y="142028"/>
                </a:cubicBezTo>
                <a:cubicBezTo>
                  <a:pt x="48824" y="103928"/>
                  <a:pt x="25012" y="19525"/>
                  <a:pt x="18133" y="3915"/>
                </a:cubicBezTo>
                <a:cubicBezTo>
                  <a:pt x="11254" y="-11695"/>
                  <a:pt x="23424" y="22700"/>
                  <a:pt x="19720" y="48365"/>
                </a:cubicBezTo>
                <a:cubicBezTo>
                  <a:pt x="16016" y="74030"/>
                  <a:pt x="-13088" y="78792"/>
                  <a:pt x="7020" y="1198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585A8EC5-E8D7-4EEC-A5F6-970AE36CBF94}"/>
              </a:ext>
            </a:extLst>
          </p:cNvPr>
          <p:cNvSpPr/>
          <p:nvPr/>
        </p:nvSpPr>
        <p:spPr>
          <a:xfrm>
            <a:off x="5068700" y="2525409"/>
            <a:ext cx="220860" cy="138975"/>
          </a:xfrm>
          <a:custGeom>
            <a:avLst/>
            <a:gdLst>
              <a:gd name="connsiteX0" fmla="*/ 220850 w 220860"/>
              <a:gd name="connsiteY0" fmla="*/ 1891 h 138975"/>
              <a:gd name="connsiteX1" fmla="*/ 120838 w 220860"/>
              <a:gd name="connsiteY1" fmla="*/ 11416 h 138975"/>
              <a:gd name="connsiteX2" fmla="*/ 74800 w 220860"/>
              <a:gd name="connsiteY2" fmla="*/ 46341 h 138975"/>
              <a:gd name="connsiteX3" fmla="*/ 125600 w 220860"/>
              <a:gd name="connsiteY3" fmla="*/ 8241 h 138975"/>
              <a:gd name="connsiteX4" fmla="*/ 68450 w 220860"/>
              <a:gd name="connsiteY4" fmla="*/ 59041 h 138975"/>
              <a:gd name="connsiteX5" fmla="*/ 46225 w 220860"/>
              <a:gd name="connsiteY5" fmla="*/ 86029 h 138975"/>
              <a:gd name="connsiteX6" fmla="*/ 188 w 220860"/>
              <a:gd name="connsiteY6" fmla="*/ 138416 h 138975"/>
              <a:gd name="connsiteX7" fmla="*/ 65275 w 220860"/>
              <a:gd name="connsiteY7" fmla="*/ 49516 h 138975"/>
              <a:gd name="connsiteX8" fmla="*/ 74800 w 220860"/>
              <a:gd name="connsiteY8" fmla="*/ 51104 h 138975"/>
              <a:gd name="connsiteX9" fmla="*/ 114488 w 220860"/>
              <a:gd name="connsiteY9" fmla="*/ 5066 h 138975"/>
              <a:gd name="connsiteX10" fmla="*/ 220850 w 220860"/>
              <a:gd name="connsiteY10" fmla="*/ 1891 h 13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860" h="138975">
                <a:moveTo>
                  <a:pt x="220850" y="1891"/>
                </a:moveTo>
                <a:cubicBezTo>
                  <a:pt x="221908" y="2949"/>
                  <a:pt x="145180" y="4008"/>
                  <a:pt x="120838" y="11416"/>
                </a:cubicBezTo>
                <a:cubicBezTo>
                  <a:pt x="96496" y="18824"/>
                  <a:pt x="74006" y="46870"/>
                  <a:pt x="74800" y="46341"/>
                </a:cubicBezTo>
                <a:cubicBezTo>
                  <a:pt x="75594" y="45812"/>
                  <a:pt x="126658" y="6124"/>
                  <a:pt x="125600" y="8241"/>
                </a:cubicBezTo>
                <a:cubicBezTo>
                  <a:pt x="124542" y="10358"/>
                  <a:pt x="81679" y="46076"/>
                  <a:pt x="68450" y="59041"/>
                </a:cubicBezTo>
                <a:cubicBezTo>
                  <a:pt x="55221" y="72006"/>
                  <a:pt x="57602" y="72800"/>
                  <a:pt x="46225" y="86029"/>
                </a:cubicBezTo>
                <a:cubicBezTo>
                  <a:pt x="34848" y="99258"/>
                  <a:pt x="-2987" y="144501"/>
                  <a:pt x="188" y="138416"/>
                </a:cubicBezTo>
                <a:cubicBezTo>
                  <a:pt x="3363" y="132331"/>
                  <a:pt x="52840" y="64068"/>
                  <a:pt x="65275" y="49516"/>
                </a:cubicBezTo>
                <a:cubicBezTo>
                  <a:pt x="77710" y="34964"/>
                  <a:pt x="66598" y="58512"/>
                  <a:pt x="74800" y="51104"/>
                </a:cubicBezTo>
                <a:cubicBezTo>
                  <a:pt x="83002" y="43696"/>
                  <a:pt x="91998" y="13268"/>
                  <a:pt x="114488" y="5066"/>
                </a:cubicBezTo>
                <a:cubicBezTo>
                  <a:pt x="136978" y="-3136"/>
                  <a:pt x="219792" y="833"/>
                  <a:pt x="220850" y="189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7D90465A-BBF3-4AAC-AAC8-9FF143533405}"/>
              </a:ext>
            </a:extLst>
          </p:cNvPr>
          <p:cNvSpPr/>
          <p:nvPr/>
        </p:nvSpPr>
        <p:spPr>
          <a:xfrm>
            <a:off x="5069782" y="2495475"/>
            <a:ext cx="232481" cy="110217"/>
          </a:xfrm>
          <a:custGeom>
            <a:avLst/>
            <a:gdLst>
              <a:gd name="connsiteX0" fmla="*/ 232468 w 232481"/>
              <a:gd name="connsiteY0" fmla="*/ 75 h 110217"/>
              <a:gd name="connsiteX1" fmla="*/ 105468 w 232481"/>
              <a:gd name="connsiteY1" fmla="*/ 17538 h 110217"/>
              <a:gd name="connsiteX2" fmla="*/ 127693 w 232481"/>
              <a:gd name="connsiteY2" fmla="*/ 14363 h 110217"/>
              <a:gd name="connsiteX3" fmla="*/ 75306 w 232481"/>
              <a:gd name="connsiteY3" fmla="*/ 41350 h 110217"/>
              <a:gd name="connsiteX4" fmla="*/ 693 w 232481"/>
              <a:gd name="connsiteY4" fmla="*/ 109613 h 110217"/>
              <a:gd name="connsiteX5" fmla="*/ 38793 w 232481"/>
              <a:gd name="connsiteY5" fmla="*/ 74688 h 110217"/>
              <a:gd name="connsiteX6" fmla="*/ 51493 w 232481"/>
              <a:gd name="connsiteY6" fmla="*/ 73100 h 110217"/>
              <a:gd name="connsiteX7" fmla="*/ 113406 w 232481"/>
              <a:gd name="connsiteY7" fmla="*/ 25475 h 110217"/>
              <a:gd name="connsiteX8" fmla="*/ 232468 w 232481"/>
              <a:gd name="connsiteY8" fmla="*/ 75 h 1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2481" h="110217">
                <a:moveTo>
                  <a:pt x="232468" y="75"/>
                </a:moveTo>
                <a:cubicBezTo>
                  <a:pt x="231145" y="-1248"/>
                  <a:pt x="122930" y="15157"/>
                  <a:pt x="105468" y="17538"/>
                </a:cubicBezTo>
                <a:cubicBezTo>
                  <a:pt x="88006" y="19919"/>
                  <a:pt x="132720" y="10394"/>
                  <a:pt x="127693" y="14363"/>
                </a:cubicBezTo>
                <a:cubicBezTo>
                  <a:pt x="122666" y="18332"/>
                  <a:pt x="96473" y="25475"/>
                  <a:pt x="75306" y="41350"/>
                </a:cubicBezTo>
                <a:cubicBezTo>
                  <a:pt x="54139" y="57225"/>
                  <a:pt x="6778" y="104057"/>
                  <a:pt x="693" y="109613"/>
                </a:cubicBezTo>
                <a:cubicBezTo>
                  <a:pt x="-5392" y="115169"/>
                  <a:pt x="30326" y="80774"/>
                  <a:pt x="38793" y="74688"/>
                </a:cubicBezTo>
                <a:cubicBezTo>
                  <a:pt x="47260" y="68602"/>
                  <a:pt x="39058" y="81302"/>
                  <a:pt x="51493" y="73100"/>
                </a:cubicBezTo>
                <a:cubicBezTo>
                  <a:pt x="63928" y="64898"/>
                  <a:pt x="87477" y="37646"/>
                  <a:pt x="113406" y="25475"/>
                </a:cubicBezTo>
                <a:cubicBezTo>
                  <a:pt x="139335" y="13304"/>
                  <a:pt x="233791" y="1398"/>
                  <a:pt x="232468" y="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CCA73E2E-0856-48F3-A93D-3055BADAC6BB}"/>
              </a:ext>
            </a:extLst>
          </p:cNvPr>
          <p:cNvSpPr/>
          <p:nvPr/>
        </p:nvSpPr>
        <p:spPr>
          <a:xfrm>
            <a:off x="5229400" y="2585337"/>
            <a:ext cx="203622" cy="330905"/>
          </a:xfrm>
          <a:custGeom>
            <a:avLst/>
            <a:gdLst>
              <a:gd name="connsiteX0" fmla="*/ 72850 w 203622"/>
              <a:gd name="connsiteY0" fmla="*/ 40388 h 330905"/>
              <a:gd name="connsiteX1" fmla="*/ 185563 w 203622"/>
              <a:gd name="connsiteY1" fmla="*/ 172151 h 330905"/>
              <a:gd name="connsiteX2" fmla="*/ 198263 w 203622"/>
              <a:gd name="connsiteY2" fmla="*/ 221363 h 330905"/>
              <a:gd name="connsiteX3" fmla="*/ 203025 w 203622"/>
              <a:gd name="connsiteY3" fmla="*/ 251526 h 330905"/>
              <a:gd name="connsiteX4" fmla="*/ 185563 w 203622"/>
              <a:gd name="connsiteY4" fmla="*/ 330901 h 330905"/>
              <a:gd name="connsiteX5" fmla="*/ 174450 w 203622"/>
              <a:gd name="connsiteY5" fmla="*/ 254701 h 330905"/>
              <a:gd name="connsiteX6" fmla="*/ 136350 w 203622"/>
              <a:gd name="connsiteY6" fmla="*/ 162626 h 330905"/>
              <a:gd name="connsiteX7" fmla="*/ 190325 w 203622"/>
              <a:gd name="connsiteY7" fmla="*/ 240413 h 330905"/>
              <a:gd name="connsiteX8" fmla="*/ 123650 w 203622"/>
              <a:gd name="connsiteY8" fmla="*/ 132463 h 330905"/>
              <a:gd name="connsiteX9" fmla="*/ 1413 w 203622"/>
              <a:gd name="connsiteY9" fmla="*/ 3876 h 330905"/>
              <a:gd name="connsiteX10" fmla="*/ 72850 w 203622"/>
              <a:gd name="connsiteY10" fmla="*/ 40388 h 33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622" h="330905">
                <a:moveTo>
                  <a:pt x="72850" y="40388"/>
                </a:moveTo>
                <a:cubicBezTo>
                  <a:pt x="103542" y="68434"/>
                  <a:pt x="164661" y="141989"/>
                  <a:pt x="185563" y="172151"/>
                </a:cubicBezTo>
                <a:cubicBezTo>
                  <a:pt x="206465" y="202313"/>
                  <a:pt x="195353" y="208134"/>
                  <a:pt x="198263" y="221363"/>
                </a:cubicBezTo>
                <a:cubicBezTo>
                  <a:pt x="201173" y="234592"/>
                  <a:pt x="205142" y="233270"/>
                  <a:pt x="203025" y="251526"/>
                </a:cubicBezTo>
                <a:cubicBezTo>
                  <a:pt x="200908" y="269782"/>
                  <a:pt x="190326" y="330372"/>
                  <a:pt x="185563" y="330901"/>
                </a:cubicBezTo>
                <a:cubicBezTo>
                  <a:pt x="180801" y="331430"/>
                  <a:pt x="182652" y="282747"/>
                  <a:pt x="174450" y="254701"/>
                </a:cubicBezTo>
                <a:cubicBezTo>
                  <a:pt x="166248" y="226655"/>
                  <a:pt x="133704" y="165007"/>
                  <a:pt x="136350" y="162626"/>
                </a:cubicBezTo>
                <a:cubicBezTo>
                  <a:pt x="138996" y="160245"/>
                  <a:pt x="192442" y="245440"/>
                  <a:pt x="190325" y="240413"/>
                </a:cubicBezTo>
                <a:cubicBezTo>
                  <a:pt x="188208" y="235386"/>
                  <a:pt x="155135" y="171886"/>
                  <a:pt x="123650" y="132463"/>
                </a:cubicBezTo>
                <a:cubicBezTo>
                  <a:pt x="92165" y="93040"/>
                  <a:pt x="11996" y="16840"/>
                  <a:pt x="1413" y="3876"/>
                </a:cubicBezTo>
                <a:cubicBezTo>
                  <a:pt x="-9170" y="-9089"/>
                  <a:pt x="42158" y="12342"/>
                  <a:pt x="72850" y="403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5BEFDA3D-77F1-4026-98B7-748BD0C93BDE}"/>
              </a:ext>
            </a:extLst>
          </p:cNvPr>
          <p:cNvSpPr/>
          <p:nvPr/>
        </p:nvSpPr>
        <p:spPr>
          <a:xfrm>
            <a:off x="5350981" y="2746468"/>
            <a:ext cx="65560" cy="312280"/>
          </a:xfrm>
          <a:custGeom>
            <a:avLst/>
            <a:gdLst>
              <a:gd name="connsiteX0" fmla="*/ 11594 w 65560"/>
              <a:gd name="connsiteY0" fmla="*/ 3082 h 312280"/>
              <a:gd name="connsiteX1" fmla="*/ 62394 w 65560"/>
              <a:gd name="connsiteY1" fmla="*/ 158657 h 312280"/>
              <a:gd name="connsiteX2" fmla="*/ 59219 w 65560"/>
              <a:gd name="connsiteY2" fmla="*/ 311057 h 312280"/>
              <a:gd name="connsiteX3" fmla="*/ 51282 w 65560"/>
              <a:gd name="connsiteY3" fmla="*/ 225332 h 312280"/>
              <a:gd name="connsiteX4" fmla="*/ 35407 w 65560"/>
              <a:gd name="connsiteY4" fmla="*/ 134845 h 312280"/>
              <a:gd name="connsiteX5" fmla="*/ 2069 w 65560"/>
              <a:gd name="connsiteY5" fmla="*/ 60232 h 312280"/>
              <a:gd name="connsiteX6" fmla="*/ 11594 w 65560"/>
              <a:gd name="connsiteY6" fmla="*/ 3082 h 31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0" h="312280">
                <a:moveTo>
                  <a:pt x="11594" y="3082"/>
                </a:moveTo>
                <a:cubicBezTo>
                  <a:pt x="21648" y="19486"/>
                  <a:pt x="54457" y="107328"/>
                  <a:pt x="62394" y="158657"/>
                </a:cubicBezTo>
                <a:cubicBezTo>
                  <a:pt x="70332" y="209986"/>
                  <a:pt x="61071" y="299945"/>
                  <a:pt x="59219" y="311057"/>
                </a:cubicBezTo>
                <a:cubicBezTo>
                  <a:pt x="57367" y="322170"/>
                  <a:pt x="55251" y="254701"/>
                  <a:pt x="51282" y="225332"/>
                </a:cubicBezTo>
                <a:cubicBezTo>
                  <a:pt x="47313" y="195963"/>
                  <a:pt x="43609" y="162362"/>
                  <a:pt x="35407" y="134845"/>
                </a:cubicBezTo>
                <a:cubicBezTo>
                  <a:pt x="27205" y="107328"/>
                  <a:pt x="7096" y="80340"/>
                  <a:pt x="2069" y="60232"/>
                </a:cubicBezTo>
                <a:cubicBezTo>
                  <a:pt x="-2958" y="40124"/>
                  <a:pt x="1540" y="-13322"/>
                  <a:pt x="11594" y="30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69DFC3AF-1F24-4D4B-99F0-2A5BC24CB1EA}"/>
              </a:ext>
            </a:extLst>
          </p:cNvPr>
          <p:cNvSpPr/>
          <p:nvPr/>
        </p:nvSpPr>
        <p:spPr>
          <a:xfrm>
            <a:off x="5304822" y="2907001"/>
            <a:ext cx="111155" cy="377918"/>
          </a:xfrm>
          <a:custGeom>
            <a:avLst/>
            <a:gdLst>
              <a:gd name="connsiteX0" fmla="*/ 603 w 111155"/>
              <a:gd name="connsiteY0" fmla="*/ 148937 h 377918"/>
              <a:gd name="connsiteX1" fmla="*/ 51403 w 111155"/>
              <a:gd name="connsiteY1" fmla="*/ 271174 h 377918"/>
              <a:gd name="connsiteX2" fmla="*/ 60928 w 111155"/>
              <a:gd name="connsiteY2" fmla="*/ 348962 h 377918"/>
              <a:gd name="connsiteX3" fmla="*/ 86328 w 111155"/>
              <a:gd name="connsiteY3" fmla="*/ 299749 h 377918"/>
              <a:gd name="connsiteX4" fmla="*/ 110141 w 111155"/>
              <a:gd name="connsiteY4" fmla="*/ 228312 h 377918"/>
              <a:gd name="connsiteX5" fmla="*/ 105378 w 111155"/>
              <a:gd name="connsiteY5" fmla="*/ 160049 h 377918"/>
              <a:gd name="connsiteX6" fmla="*/ 92678 w 111155"/>
              <a:gd name="connsiteY6" fmla="*/ 1299 h 377918"/>
              <a:gd name="connsiteX7" fmla="*/ 73628 w 111155"/>
              <a:gd name="connsiteY7" fmla="*/ 90199 h 377918"/>
              <a:gd name="connsiteX8" fmla="*/ 73628 w 111155"/>
              <a:gd name="connsiteY8" fmla="*/ 187037 h 377918"/>
              <a:gd name="connsiteX9" fmla="*/ 52991 w 111155"/>
              <a:gd name="connsiteY9" fmla="*/ 55274 h 377918"/>
              <a:gd name="connsiteX10" fmla="*/ 6953 w 111155"/>
              <a:gd name="connsiteY10" fmla="*/ 13999 h 377918"/>
              <a:gd name="connsiteX11" fmla="*/ 48228 w 111155"/>
              <a:gd name="connsiteY11" fmla="*/ 58449 h 377918"/>
              <a:gd name="connsiteX12" fmla="*/ 54578 w 111155"/>
              <a:gd name="connsiteY12" fmla="*/ 96549 h 377918"/>
              <a:gd name="connsiteX13" fmla="*/ 57753 w 111155"/>
              <a:gd name="connsiteY13" fmla="*/ 368012 h 377918"/>
              <a:gd name="connsiteX14" fmla="*/ 26003 w 111155"/>
              <a:gd name="connsiteY14" fmla="*/ 304512 h 377918"/>
              <a:gd name="connsiteX15" fmla="*/ 603 w 111155"/>
              <a:gd name="connsiteY15" fmla="*/ 148937 h 3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155" h="377918">
                <a:moveTo>
                  <a:pt x="603" y="148937"/>
                </a:moveTo>
                <a:cubicBezTo>
                  <a:pt x="4836" y="143381"/>
                  <a:pt x="41349" y="237836"/>
                  <a:pt x="51403" y="271174"/>
                </a:cubicBezTo>
                <a:cubicBezTo>
                  <a:pt x="61457" y="304512"/>
                  <a:pt x="55107" y="344200"/>
                  <a:pt x="60928" y="348962"/>
                </a:cubicBezTo>
                <a:cubicBezTo>
                  <a:pt x="66749" y="353724"/>
                  <a:pt x="78126" y="319857"/>
                  <a:pt x="86328" y="299749"/>
                </a:cubicBezTo>
                <a:cubicBezTo>
                  <a:pt x="94530" y="279641"/>
                  <a:pt x="106966" y="251595"/>
                  <a:pt x="110141" y="228312"/>
                </a:cubicBezTo>
                <a:cubicBezTo>
                  <a:pt x="113316" y="205029"/>
                  <a:pt x="108288" y="197884"/>
                  <a:pt x="105378" y="160049"/>
                </a:cubicBezTo>
                <a:cubicBezTo>
                  <a:pt x="102468" y="122214"/>
                  <a:pt x="97970" y="12941"/>
                  <a:pt x="92678" y="1299"/>
                </a:cubicBezTo>
                <a:cubicBezTo>
                  <a:pt x="87386" y="-10343"/>
                  <a:pt x="76803" y="59243"/>
                  <a:pt x="73628" y="90199"/>
                </a:cubicBezTo>
                <a:cubicBezTo>
                  <a:pt x="70453" y="121155"/>
                  <a:pt x="77067" y="192858"/>
                  <a:pt x="73628" y="187037"/>
                </a:cubicBezTo>
                <a:cubicBezTo>
                  <a:pt x="70189" y="181216"/>
                  <a:pt x="64103" y="84114"/>
                  <a:pt x="52991" y="55274"/>
                </a:cubicBezTo>
                <a:cubicBezTo>
                  <a:pt x="41879" y="26434"/>
                  <a:pt x="7747" y="13470"/>
                  <a:pt x="6953" y="13999"/>
                </a:cubicBezTo>
                <a:cubicBezTo>
                  <a:pt x="6159" y="14528"/>
                  <a:pt x="40291" y="44691"/>
                  <a:pt x="48228" y="58449"/>
                </a:cubicBezTo>
                <a:cubicBezTo>
                  <a:pt x="56166" y="72207"/>
                  <a:pt x="52991" y="44955"/>
                  <a:pt x="54578" y="96549"/>
                </a:cubicBezTo>
                <a:cubicBezTo>
                  <a:pt x="56165" y="148143"/>
                  <a:pt x="62515" y="333352"/>
                  <a:pt x="57753" y="368012"/>
                </a:cubicBezTo>
                <a:cubicBezTo>
                  <a:pt x="52991" y="402672"/>
                  <a:pt x="36586" y="337850"/>
                  <a:pt x="26003" y="304512"/>
                </a:cubicBezTo>
                <a:cubicBezTo>
                  <a:pt x="15420" y="271175"/>
                  <a:pt x="-3630" y="154493"/>
                  <a:pt x="603" y="14893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1F6F8E4B-D57E-47FE-8DAA-24F7038A5439}"/>
              </a:ext>
            </a:extLst>
          </p:cNvPr>
          <p:cNvSpPr/>
          <p:nvPr/>
        </p:nvSpPr>
        <p:spPr>
          <a:xfrm>
            <a:off x="5147370" y="2582778"/>
            <a:ext cx="112428" cy="164797"/>
          </a:xfrm>
          <a:custGeom>
            <a:avLst/>
            <a:gdLst>
              <a:gd name="connsiteX0" fmla="*/ 893 w 112428"/>
              <a:gd name="connsiteY0" fmla="*/ 85 h 164797"/>
              <a:gd name="connsiteX1" fmla="*/ 67568 w 112428"/>
              <a:gd name="connsiteY1" fmla="*/ 54060 h 164797"/>
              <a:gd name="connsiteX2" fmla="*/ 112018 w 112428"/>
              <a:gd name="connsiteY2" fmla="*/ 163597 h 164797"/>
              <a:gd name="connsiteX3" fmla="*/ 86618 w 112428"/>
              <a:gd name="connsiteY3" fmla="*/ 109622 h 164797"/>
              <a:gd name="connsiteX4" fmla="*/ 35818 w 112428"/>
              <a:gd name="connsiteY4" fmla="*/ 65172 h 164797"/>
              <a:gd name="connsiteX5" fmla="*/ 893 w 112428"/>
              <a:gd name="connsiteY5" fmla="*/ 85 h 164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428" h="164797">
                <a:moveTo>
                  <a:pt x="893" y="85"/>
                </a:moveTo>
                <a:cubicBezTo>
                  <a:pt x="6185" y="-1767"/>
                  <a:pt x="49047" y="26808"/>
                  <a:pt x="67568" y="54060"/>
                </a:cubicBezTo>
                <a:cubicBezTo>
                  <a:pt x="86089" y="81312"/>
                  <a:pt x="108843" y="154337"/>
                  <a:pt x="112018" y="163597"/>
                </a:cubicBezTo>
                <a:cubicBezTo>
                  <a:pt x="115193" y="172857"/>
                  <a:pt x="99318" y="126026"/>
                  <a:pt x="86618" y="109622"/>
                </a:cubicBezTo>
                <a:cubicBezTo>
                  <a:pt x="73918" y="93218"/>
                  <a:pt x="56985" y="78930"/>
                  <a:pt x="35818" y="65172"/>
                </a:cubicBezTo>
                <a:cubicBezTo>
                  <a:pt x="14651" y="51414"/>
                  <a:pt x="-4399" y="1937"/>
                  <a:pt x="893" y="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6C8DDD93-A0DC-4D8D-A2B4-69A9C78BBDBC}"/>
              </a:ext>
            </a:extLst>
          </p:cNvPr>
          <p:cNvSpPr/>
          <p:nvPr/>
        </p:nvSpPr>
        <p:spPr>
          <a:xfrm>
            <a:off x="5193702" y="2577848"/>
            <a:ext cx="191935" cy="337574"/>
          </a:xfrm>
          <a:custGeom>
            <a:avLst/>
            <a:gdLst>
              <a:gd name="connsiteX0" fmla="*/ 598 w 191935"/>
              <a:gd name="connsiteY0" fmla="*/ 1840 h 337574"/>
              <a:gd name="connsiteX1" fmla="*/ 40286 w 191935"/>
              <a:gd name="connsiteY1" fmla="*/ 63752 h 337574"/>
              <a:gd name="connsiteX2" fmla="*/ 119661 w 191935"/>
              <a:gd name="connsiteY2" fmla="*/ 190752 h 337574"/>
              <a:gd name="connsiteX3" fmla="*/ 187923 w 191935"/>
              <a:gd name="connsiteY3" fmla="*/ 330452 h 337574"/>
              <a:gd name="connsiteX4" fmla="*/ 168873 w 191935"/>
              <a:gd name="connsiteY4" fmla="*/ 309815 h 337574"/>
              <a:gd name="connsiteX5" fmla="*/ 45048 w 191935"/>
              <a:gd name="connsiteY5" fmla="*/ 246315 h 337574"/>
              <a:gd name="connsiteX6" fmla="*/ 143473 w 191935"/>
              <a:gd name="connsiteY6" fmla="*/ 271715 h 337574"/>
              <a:gd name="connsiteX7" fmla="*/ 119661 w 191935"/>
              <a:gd name="connsiteY7" fmla="*/ 209802 h 337574"/>
              <a:gd name="connsiteX8" fmla="*/ 68861 w 191935"/>
              <a:gd name="connsiteY8" fmla="*/ 130427 h 337574"/>
              <a:gd name="connsiteX9" fmla="*/ 598 w 191935"/>
              <a:gd name="connsiteY9" fmla="*/ 1840 h 33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935" h="337574">
                <a:moveTo>
                  <a:pt x="598" y="1840"/>
                </a:moveTo>
                <a:cubicBezTo>
                  <a:pt x="-4164" y="-9272"/>
                  <a:pt x="20442" y="32267"/>
                  <a:pt x="40286" y="63752"/>
                </a:cubicBezTo>
                <a:cubicBezTo>
                  <a:pt x="60130" y="95237"/>
                  <a:pt x="95055" y="146302"/>
                  <a:pt x="119661" y="190752"/>
                </a:cubicBezTo>
                <a:cubicBezTo>
                  <a:pt x="144267" y="235202"/>
                  <a:pt x="179721" y="310608"/>
                  <a:pt x="187923" y="330452"/>
                </a:cubicBezTo>
                <a:cubicBezTo>
                  <a:pt x="196125" y="350296"/>
                  <a:pt x="192685" y="323838"/>
                  <a:pt x="168873" y="309815"/>
                </a:cubicBezTo>
                <a:cubicBezTo>
                  <a:pt x="145061" y="295792"/>
                  <a:pt x="49281" y="252665"/>
                  <a:pt x="45048" y="246315"/>
                </a:cubicBezTo>
                <a:cubicBezTo>
                  <a:pt x="40815" y="239965"/>
                  <a:pt x="131038" y="277801"/>
                  <a:pt x="143473" y="271715"/>
                </a:cubicBezTo>
                <a:cubicBezTo>
                  <a:pt x="155909" y="265630"/>
                  <a:pt x="132096" y="233350"/>
                  <a:pt x="119661" y="209802"/>
                </a:cubicBezTo>
                <a:cubicBezTo>
                  <a:pt x="107226" y="186254"/>
                  <a:pt x="88440" y="164558"/>
                  <a:pt x="68861" y="130427"/>
                </a:cubicBezTo>
                <a:cubicBezTo>
                  <a:pt x="49282" y="96296"/>
                  <a:pt x="5360" y="12952"/>
                  <a:pt x="598" y="18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DCF28E31-8218-4743-B172-8A7FF2D63C72}"/>
              </a:ext>
            </a:extLst>
          </p:cNvPr>
          <p:cNvSpPr/>
          <p:nvPr/>
        </p:nvSpPr>
        <p:spPr>
          <a:xfrm>
            <a:off x="5121269" y="2895395"/>
            <a:ext cx="166408" cy="433067"/>
          </a:xfrm>
          <a:custGeom>
            <a:avLst/>
            <a:gdLst>
              <a:gd name="connsiteX0" fmla="*/ 6 w 166408"/>
              <a:gd name="connsiteY0" fmla="*/ 205 h 433067"/>
              <a:gd name="connsiteX1" fmla="*/ 96844 w 166408"/>
              <a:gd name="connsiteY1" fmla="*/ 201818 h 433067"/>
              <a:gd name="connsiteX2" fmla="*/ 141294 w 166408"/>
              <a:gd name="connsiteY2" fmla="*/ 319293 h 433067"/>
              <a:gd name="connsiteX3" fmla="*/ 163519 w 166408"/>
              <a:gd name="connsiteY3" fmla="*/ 432005 h 433067"/>
              <a:gd name="connsiteX4" fmla="*/ 158756 w 166408"/>
              <a:gd name="connsiteY4" fmla="*/ 368505 h 433067"/>
              <a:gd name="connsiteX5" fmla="*/ 96844 w 166408"/>
              <a:gd name="connsiteY5" fmla="*/ 247855 h 433067"/>
              <a:gd name="connsiteX6" fmla="*/ 92081 w 166408"/>
              <a:gd name="connsiteY6" fmla="*/ 241505 h 433067"/>
              <a:gd name="connsiteX7" fmla="*/ 6 w 166408"/>
              <a:gd name="connsiteY7" fmla="*/ 205 h 433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6408" h="433067">
                <a:moveTo>
                  <a:pt x="6" y="205"/>
                </a:moveTo>
                <a:cubicBezTo>
                  <a:pt x="800" y="-6410"/>
                  <a:pt x="73296" y="148637"/>
                  <a:pt x="96844" y="201818"/>
                </a:cubicBezTo>
                <a:cubicBezTo>
                  <a:pt x="120392" y="254999"/>
                  <a:pt x="130182" y="280929"/>
                  <a:pt x="141294" y="319293"/>
                </a:cubicBezTo>
                <a:cubicBezTo>
                  <a:pt x="152406" y="357657"/>
                  <a:pt x="160609" y="423803"/>
                  <a:pt x="163519" y="432005"/>
                </a:cubicBezTo>
                <a:cubicBezTo>
                  <a:pt x="166429" y="440207"/>
                  <a:pt x="169869" y="399197"/>
                  <a:pt x="158756" y="368505"/>
                </a:cubicBezTo>
                <a:cubicBezTo>
                  <a:pt x="147644" y="337813"/>
                  <a:pt x="107957" y="269022"/>
                  <a:pt x="96844" y="247855"/>
                </a:cubicBezTo>
                <a:cubicBezTo>
                  <a:pt x="85732" y="226688"/>
                  <a:pt x="106898" y="280399"/>
                  <a:pt x="92081" y="241505"/>
                </a:cubicBezTo>
                <a:cubicBezTo>
                  <a:pt x="77264" y="202611"/>
                  <a:pt x="-788" y="6820"/>
                  <a:pt x="6" y="20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21E55677-5A4B-4A60-9036-ACDD87636BAF}"/>
              </a:ext>
            </a:extLst>
          </p:cNvPr>
          <p:cNvSpPr/>
          <p:nvPr/>
        </p:nvSpPr>
        <p:spPr>
          <a:xfrm>
            <a:off x="5096713" y="2695397"/>
            <a:ext cx="99287" cy="154486"/>
          </a:xfrm>
          <a:custGeom>
            <a:avLst/>
            <a:gdLst>
              <a:gd name="connsiteX0" fmla="*/ 750 w 99287"/>
              <a:gd name="connsiteY0" fmla="*/ 178 h 154486"/>
              <a:gd name="connsiteX1" fmla="*/ 37262 w 99287"/>
              <a:gd name="connsiteY1" fmla="*/ 104953 h 154486"/>
              <a:gd name="connsiteX2" fmla="*/ 99175 w 99287"/>
              <a:gd name="connsiteY2" fmla="*/ 154166 h 154486"/>
              <a:gd name="connsiteX3" fmla="*/ 51550 w 99287"/>
              <a:gd name="connsiteY3" fmla="*/ 124003 h 154486"/>
              <a:gd name="connsiteX4" fmla="*/ 15037 w 99287"/>
              <a:gd name="connsiteY4" fmla="*/ 81141 h 154486"/>
              <a:gd name="connsiteX5" fmla="*/ 750 w 99287"/>
              <a:gd name="connsiteY5" fmla="*/ 178 h 15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287" h="154486">
                <a:moveTo>
                  <a:pt x="750" y="178"/>
                </a:moveTo>
                <a:cubicBezTo>
                  <a:pt x="4454" y="4147"/>
                  <a:pt x="20858" y="79288"/>
                  <a:pt x="37262" y="104953"/>
                </a:cubicBezTo>
                <a:cubicBezTo>
                  <a:pt x="53666" y="130618"/>
                  <a:pt x="96794" y="150991"/>
                  <a:pt x="99175" y="154166"/>
                </a:cubicBezTo>
                <a:cubicBezTo>
                  <a:pt x="101556" y="157341"/>
                  <a:pt x="65573" y="136174"/>
                  <a:pt x="51550" y="124003"/>
                </a:cubicBezTo>
                <a:cubicBezTo>
                  <a:pt x="37527" y="111832"/>
                  <a:pt x="22181" y="102572"/>
                  <a:pt x="15037" y="81141"/>
                </a:cubicBezTo>
                <a:cubicBezTo>
                  <a:pt x="7893" y="59710"/>
                  <a:pt x="-2954" y="-3791"/>
                  <a:pt x="750" y="1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611E69FB-E121-446E-B9EE-F12B414039A7}"/>
              </a:ext>
            </a:extLst>
          </p:cNvPr>
          <p:cNvSpPr/>
          <p:nvPr/>
        </p:nvSpPr>
        <p:spPr>
          <a:xfrm>
            <a:off x="5231678" y="3003481"/>
            <a:ext cx="86440" cy="353140"/>
          </a:xfrm>
          <a:custGeom>
            <a:avLst/>
            <a:gdLst>
              <a:gd name="connsiteX0" fmla="*/ 722 w 86440"/>
              <a:gd name="connsiteY0" fmla="*/ 69 h 353140"/>
              <a:gd name="connsiteX1" fmla="*/ 15010 w 86440"/>
              <a:gd name="connsiteY1" fmla="*/ 117544 h 353140"/>
              <a:gd name="connsiteX2" fmla="*/ 49935 w 86440"/>
              <a:gd name="connsiteY2" fmla="*/ 185807 h 353140"/>
              <a:gd name="connsiteX3" fmla="*/ 84860 w 86440"/>
              <a:gd name="connsiteY3" fmla="*/ 350907 h 353140"/>
              <a:gd name="connsiteX4" fmla="*/ 78510 w 86440"/>
              <a:gd name="connsiteY4" fmla="*/ 276294 h 353140"/>
              <a:gd name="connsiteX5" fmla="*/ 61047 w 86440"/>
              <a:gd name="connsiteY5" fmla="*/ 204857 h 353140"/>
              <a:gd name="connsiteX6" fmla="*/ 35647 w 86440"/>
              <a:gd name="connsiteY6" fmla="*/ 135007 h 353140"/>
              <a:gd name="connsiteX7" fmla="*/ 722 w 86440"/>
              <a:gd name="connsiteY7" fmla="*/ 69 h 35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440" h="353140">
                <a:moveTo>
                  <a:pt x="722" y="69"/>
                </a:moveTo>
                <a:cubicBezTo>
                  <a:pt x="-2718" y="-2842"/>
                  <a:pt x="6808" y="86588"/>
                  <a:pt x="15010" y="117544"/>
                </a:cubicBezTo>
                <a:cubicBezTo>
                  <a:pt x="23212" y="148500"/>
                  <a:pt x="38293" y="146913"/>
                  <a:pt x="49935" y="185807"/>
                </a:cubicBezTo>
                <a:cubicBezTo>
                  <a:pt x="61577" y="224701"/>
                  <a:pt x="80098" y="335826"/>
                  <a:pt x="84860" y="350907"/>
                </a:cubicBezTo>
                <a:cubicBezTo>
                  <a:pt x="89622" y="365988"/>
                  <a:pt x="82479" y="300636"/>
                  <a:pt x="78510" y="276294"/>
                </a:cubicBezTo>
                <a:cubicBezTo>
                  <a:pt x="74541" y="251952"/>
                  <a:pt x="68191" y="228405"/>
                  <a:pt x="61047" y="204857"/>
                </a:cubicBezTo>
                <a:cubicBezTo>
                  <a:pt x="53903" y="181309"/>
                  <a:pt x="43849" y="162259"/>
                  <a:pt x="35647" y="135007"/>
                </a:cubicBezTo>
                <a:cubicBezTo>
                  <a:pt x="27445" y="107755"/>
                  <a:pt x="4162" y="2980"/>
                  <a:pt x="722" y="6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D7C4FB16-D9A1-45DA-A285-3DE170B6F597}"/>
              </a:ext>
            </a:extLst>
          </p:cNvPr>
          <p:cNvSpPr/>
          <p:nvPr/>
        </p:nvSpPr>
        <p:spPr>
          <a:xfrm>
            <a:off x="5063948" y="3121769"/>
            <a:ext cx="214519" cy="265084"/>
          </a:xfrm>
          <a:custGeom>
            <a:avLst/>
            <a:gdLst>
              <a:gd name="connsiteX0" fmla="*/ 177 w 214519"/>
              <a:gd name="connsiteY0" fmla="*/ 844 h 265084"/>
              <a:gd name="connsiteX1" fmla="*/ 155752 w 214519"/>
              <a:gd name="connsiteY1" fmla="*/ 159594 h 265084"/>
              <a:gd name="connsiteX2" fmla="*/ 198615 w 214519"/>
              <a:gd name="connsiteY2" fmla="*/ 229444 h 265084"/>
              <a:gd name="connsiteX3" fmla="*/ 214490 w 214519"/>
              <a:gd name="connsiteY3" fmla="*/ 264369 h 265084"/>
              <a:gd name="connsiteX4" fmla="*/ 195440 w 214519"/>
              <a:gd name="connsiteY4" fmla="*/ 199281 h 265084"/>
              <a:gd name="connsiteX5" fmla="*/ 163690 w 214519"/>
              <a:gd name="connsiteY5" fmla="*/ 145306 h 265084"/>
              <a:gd name="connsiteX6" fmla="*/ 125590 w 214519"/>
              <a:gd name="connsiteY6" fmla="*/ 99269 h 265084"/>
              <a:gd name="connsiteX7" fmla="*/ 177 w 214519"/>
              <a:gd name="connsiteY7" fmla="*/ 844 h 26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519" h="265084">
                <a:moveTo>
                  <a:pt x="177" y="844"/>
                </a:moveTo>
                <a:cubicBezTo>
                  <a:pt x="5204" y="10898"/>
                  <a:pt x="122679" y="121494"/>
                  <a:pt x="155752" y="159594"/>
                </a:cubicBezTo>
                <a:cubicBezTo>
                  <a:pt x="188825" y="197694"/>
                  <a:pt x="188825" y="211981"/>
                  <a:pt x="198615" y="229444"/>
                </a:cubicBezTo>
                <a:cubicBezTo>
                  <a:pt x="208405" y="246907"/>
                  <a:pt x="215019" y="269396"/>
                  <a:pt x="214490" y="264369"/>
                </a:cubicBezTo>
                <a:cubicBezTo>
                  <a:pt x="213961" y="259342"/>
                  <a:pt x="203907" y="219125"/>
                  <a:pt x="195440" y="199281"/>
                </a:cubicBezTo>
                <a:cubicBezTo>
                  <a:pt x="186973" y="179437"/>
                  <a:pt x="175332" y="161975"/>
                  <a:pt x="163690" y="145306"/>
                </a:cubicBezTo>
                <a:cubicBezTo>
                  <a:pt x="152048" y="128637"/>
                  <a:pt x="153107" y="125198"/>
                  <a:pt x="125590" y="99269"/>
                </a:cubicBezTo>
                <a:cubicBezTo>
                  <a:pt x="98073" y="73340"/>
                  <a:pt x="-4850" y="-9210"/>
                  <a:pt x="177" y="84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A786290-C7A8-43B1-B098-5FFC84E83CCC}"/>
              </a:ext>
            </a:extLst>
          </p:cNvPr>
          <p:cNvSpPr/>
          <p:nvPr/>
        </p:nvSpPr>
        <p:spPr>
          <a:xfrm>
            <a:off x="5073265" y="3155545"/>
            <a:ext cx="184739" cy="443715"/>
          </a:xfrm>
          <a:custGeom>
            <a:avLst/>
            <a:gdLst>
              <a:gd name="connsiteX0" fmla="*/ 385 w 184739"/>
              <a:gd name="connsiteY0" fmla="*/ 1993 h 443715"/>
              <a:gd name="connsiteX1" fmla="*/ 117860 w 184739"/>
              <a:gd name="connsiteY1" fmla="*/ 189318 h 443715"/>
              <a:gd name="connsiteX2" fmla="*/ 140085 w 184739"/>
              <a:gd name="connsiteY2" fmla="*/ 279805 h 443715"/>
              <a:gd name="connsiteX3" fmla="*/ 155960 w 184739"/>
              <a:gd name="connsiteY3" fmla="*/ 327430 h 443715"/>
              <a:gd name="connsiteX4" fmla="*/ 184535 w 184739"/>
              <a:gd name="connsiteY4" fmla="*/ 443318 h 443715"/>
              <a:gd name="connsiteX5" fmla="*/ 167073 w 184739"/>
              <a:gd name="connsiteY5" fmla="*/ 360768 h 443715"/>
              <a:gd name="connsiteX6" fmla="*/ 135323 w 184739"/>
              <a:gd name="connsiteY6" fmla="*/ 238530 h 443715"/>
              <a:gd name="connsiteX7" fmla="*/ 124210 w 184739"/>
              <a:gd name="connsiteY7" fmla="*/ 187730 h 443715"/>
              <a:gd name="connsiteX8" fmla="*/ 81348 w 184739"/>
              <a:gd name="connsiteY8" fmla="*/ 97243 h 443715"/>
              <a:gd name="connsiteX9" fmla="*/ 385 w 184739"/>
              <a:gd name="connsiteY9" fmla="*/ 1993 h 44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739" h="443715">
                <a:moveTo>
                  <a:pt x="385" y="1993"/>
                </a:moveTo>
                <a:cubicBezTo>
                  <a:pt x="6470" y="17339"/>
                  <a:pt x="94577" y="143016"/>
                  <a:pt x="117860" y="189318"/>
                </a:cubicBezTo>
                <a:cubicBezTo>
                  <a:pt x="141143" y="235620"/>
                  <a:pt x="133735" y="256786"/>
                  <a:pt x="140085" y="279805"/>
                </a:cubicBezTo>
                <a:cubicBezTo>
                  <a:pt x="146435" y="302824"/>
                  <a:pt x="148552" y="300178"/>
                  <a:pt x="155960" y="327430"/>
                </a:cubicBezTo>
                <a:cubicBezTo>
                  <a:pt x="163368" y="354682"/>
                  <a:pt x="182683" y="437762"/>
                  <a:pt x="184535" y="443318"/>
                </a:cubicBezTo>
                <a:cubicBezTo>
                  <a:pt x="186387" y="448874"/>
                  <a:pt x="175275" y="394899"/>
                  <a:pt x="167073" y="360768"/>
                </a:cubicBezTo>
                <a:cubicBezTo>
                  <a:pt x="158871" y="326637"/>
                  <a:pt x="142467" y="267370"/>
                  <a:pt x="135323" y="238530"/>
                </a:cubicBezTo>
                <a:cubicBezTo>
                  <a:pt x="128179" y="209690"/>
                  <a:pt x="133206" y="211278"/>
                  <a:pt x="124210" y="187730"/>
                </a:cubicBezTo>
                <a:cubicBezTo>
                  <a:pt x="115214" y="164182"/>
                  <a:pt x="100663" y="130581"/>
                  <a:pt x="81348" y="97243"/>
                </a:cubicBezTo>
                <a:cubicBezTo>
                  <a:pt x="62034" y="63906"/>
                  <a:pt x="-5700" y="-13353"/>
                  <a:pt x="385" y="19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4C9781AF-824B-4962-9389-087B67C00AD3}"/>
              </a:ext>
            </a:extLst>
          </p:cNvPr>
          <p:cNvSpPr/>
          <p:nvPr/>
        </p:nvSpPr>
        <p:spPr>
          <a:xfrm>
            <a:off x="5256213" y="3338402"/>
            <a:ext cx="68326" cy="382841"/>
          </a:xfrm>
          <a:custGeom>
            <a:avLst/>
            <a:gdLst>
              <a:gd name="connsiteX0" fmla="*/ 68262 w 68326"/>
              <a:gd name="connsiteY0" fmla="*/ 111 h 382841"/>
              <a:gd name="connsiteX1" fmla="*/ 55562 w 68326"/>
              <a:gd name="connsiteY1" fmla="*/ 142986 h 382841"/>
              <a:gd name="connsiteX2" fmla="*/ 26987 w 68326"/>
              <a:gd name="connsiteY2" fmla="*/ 208073 h 382841"/>
              <a:gd name="connsiteX3" fmla="*/ 17462 w 68326"/>
              <a:gd name="connsiteY3" fmla="*/ 231886 h 382841"/>
              <a:gd name="connsiteX4" fmla="*/ 23812 w 68326"/>
              <a:gd name="connsiteY4" fmla="*/ 266811 h 382841"/>
              <a:gd name="connsiteX5" fmla="*/ 0 w 68326"/>
              <a:gd name="connsiteY5" fmla="*/ 382698 h 382841"/>
              <a:gd name="connsiteX6" fmla="*/ 23812 w 68326"/>
              <a:gd name="connsiteY6" fmla="*/ 289036 h 382841"/>
              <a:gd name="connsiteX7" fmla="*/ 25400 w 68326"/>
              <a:gd name="connsiteY7" fmla="*/ 212836 h 382841"/>
              <a:gd name="connsiteX8" fmla="*/ 50800 w 68326"/>
              <a:gd name="connsiteY8" fmla="*/ 120761 h 382841"/>
              <a:gd name="connsiteX9" fmla="*/ 68262 w 68326"/>
              <a:gd name="connsiteY9" fmla="*/ 111 h 38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326" h="382841">
                <a:moveTo>
                  <a:pt x="68262" y="111"/>
                </a:moveTo>
                <a:cubicBezTo>
                  <a:pt x="69056" y="3815"/>
                  <a:pt x="62441" y="108326"/>
                  <a:pt x="55562" y="142986"/>
                </a:cubicBezTo>
                <a:cubicBezTo>
                  <a:pt x="48683" y="177646"/>
                  <a:pt x="33337" y="193256"/>
                  <a:pt x="26987" y="208073"/>
                </a:cubicBezTo>
                <a:cubicBezTo>
                  <a:pt x="20637" y="222890"/>
                  <a:pt x="17991" y="222096"/>
                  <a:pt x="17462" y="231886"/>
                </a:cubicBezTo>
                <a:cubicBezTo>
                  <a:pt x="16933" y="241676"/>
                  <a:pt x="26722" y="241676"/>
                  <a:pt x="23812" y="266811"/>
                </a:cubicBezTo>
                <a:cubicBezTo>
                  <a:pt x="20902" y="291946"/>
                  <a:pt x="0" y="378994"/>
                  <a:pt x="0" y="382698"/>
                </a:cubicBezTo>
                <a:cubicBezTo>
                  <a:pt x="0" y="386402"/>
                  <a:pt x="19579" y="317346"/>
                  <a:pt x="23812" y="289036"/>
                </a:cubicBezTo>
                <a:cubicBezTo>
                  <a:pt x="28045" y="260726"/>
                  <a:pt x="20902" y="240882"/>
                  <a:pt x="25400" y="212836"/>
                </a:cubicBezTo>
                <a:cubicBezTo>
                  <a:pt x="29898" y="184790"/>
                  <a:pt x="43127" y="155686"/>
                  <a:pt x="50800" y="120761"/>
                </a:cubicBezTo>
                <a:cubicBezTo>
                  <a:pt x="58473" y="85836"/>
                  <a:pt x="67468" y="-3593"/>
                  <a:pt x="68262" y="1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96C921B0-FE4C-46E3-8B70-2CEBE6A140B8}"/>
              </a:ext>
            </a:extLst>
          </p:cNvPr>
          <p:cNvSpPr/>
          <p:nvPr/>
        </p:nvSpPr>
        <p:spPr>
          <a:xfrm>
            <a:off x="5221272" y="3452022"/>
            <a:ext cx="67235" cy="246773"/>
          </a:xfrm>
          <a:custGeom>
            <a:avLst/>
            <a:gdLst>
              <a:gd name="connsiteX0" fmla="*/ 16 w 67235"/>
              <a:gd name="connsiteY0" fmla="*/ 791 h 246773"/>
              <a:gd name="connsiteX1" fmla="*/ 60341 w 67235"/>
              <a:gd name="connsiteY1" fmla="*/ 8728 h 246773"/>
              <a:gd name="connsiteX2" fmla="*/ 61928 w 67235"/>
              <a:gd name="connsiteY2" fmla="*/ 24603 h 246773"/>
              <a:gd name="connsiteX3" fmla="*/ 34941 w 67235"/>
              <a:gd name="connsiteY3" fmla="*/ 103978 h 246773"/>
              <a:gd name="connsiteX4" fmla="*/ 34941 w 67235"/>
              <a:gd name="connsiteY4" fmla="*/ 130966 h 246773"/>
              <a:gd name="connsiteX5" fmla="*/ 36528 w 67235"/>
              <a:gd name="connsiteY5" fmla="*/ 205578 h 246773"/>
              <a:gd name="connsiteX6" fmla="*/ 36528 w 67235"/>
              <a:gd name="connsiteY6" fmla="*/ 245266 h 246773"/>
              <a:gd name="connsiteX7" fmla="*/ 38116 w 67235"/>
              <a:gd name="connsiteY7" fmla="*/ 154778 h 246773"/>
              <a:gd name="connsiteX8" fmla="*/ 44466 w 67235"/>
              <a:gd name="connsiteY8" fmla="*/ 91278 h 246773"/>
              <a:gd name="connsiteX9" fmla="*/ 66691 w 67235"/>
              <a:gd name="connsiteY9" fmla="*/ 27778 h 246773"/>
              <a:gd name="connsiteX10" fmla="*/ 16 w 67235"/>
              <a:gd name="connsiteY10" fmla="*/ 791 h 24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235" h="246773">
                <a:moveTo>
                  <a:pt x="16" y="791"/>
                </a:moveTo>
                <a:cubicBezTo>
                  <a:pt x="-1042" y="-2384"/>
                  <a:pt x="50022" y="4759"/>
                  <a:pt x="60341" y="8728"/>
                </a:cubicBezTo>
                <a:cubicBezTo>
                  <a:pt x="70660" y="12697"/>
                  <a:pt x="66161" y="8728"/>
                  <a:pt x="61928" y="24603"/>
                </a:cubicBezTo>
                <a:cubicBezTo>
                  <a:pt x="57695" y="40478"/>
                  <a:pt x="39439" y="86251"/>
                  <a:pt x="34941" y="103978"/>
                </a:cubicBezTo>
                <a:cubicBezTo>
                  <a:pt x="30443" y="121705"/>
                  <a:pt x="34677" y="114033"/>
                  <a:pt x="34941" y="130966"/>
                </a:cubicBezTo>
                <a:cubicBezTo>
                  <a:pt x="35206" y="147899"/>
                  <a:pt x="36264" y="186528"/>
                  <a:pt x="36528" y="205578"/>
                </a:cubicBezTo>
                <a:cubicBezTo>
                  <a:pt x="36792" y="224628"/>
                  <a:pt x="36263" y="253733"/>
                  <a:pt x="36528" y="245266"/>
                </a:cubicBezTo>
                <a:cubicBezTo>
                  <a:pt x="36793" y="236799"/>
                  <a:pt x="36793" y="180443"/>
                  <a:pt x="38116" y="154778"/>
                </a:cubicBezTo>
                <a:cubicBezTo>
                  <a:pt x="39439" y="129113"/>
                  <a:pt x="39704" y="112445"/>
                  <a:pt x="44466" y="91278"/>
                </a:cubicBezTo>
                <a:cubicBezTo>
                  <a:pt x="49228" y="70111"/>
                  <a:pt x="70924" y="41801"/>
                  <a:pt x="66691" y="27778"/>
                </a:cubicBezTo>
                <a:cubicBezTo>
                  <a:pt x="62458" y="13755"/>
                  <a:pt x="1074" y="3966"/>
                  <a:pt x="16" y="79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54995331-325F-4F04-B23E-FA29DAAC139E}"/>
              </a:ext>
            </a:extLst>
          </p:cNvPr>
          <p:cNvSpPr/>
          <p:nvPr/>
        </p:nvSpPr>
        <p:spPr>
          <a:xfrm>
            <a:off x="5196881" y="3343678"/>
            <a:ext cx="122486" cy="48956"/>
          </a:xfrm>
          <a:custGeom>
            <a:avLst/>
            <a:gdLst>
              <a:gd name="connsiteX0" fmla="*/ 594 w 122486"/>
              <a:gd name="connsiteY0" fmla="*/ 4360 h 48956"/>
              <a:gd name="connsiteX1" fmla="*/ 105369 w 122486"/>
              <a:gd name="connsiteY1" fmla="*/ 1185 h 48956"/>
              <a:gd name="connsiteX2" fmla="*/ 121244 w 122486"/>
              <a:gd name="connsiteY2" fmla="*/ 26585 h 48956"/>
              <a:gd name="connsiteX3" fmla="*/ 119657 w 122486"/>
              <a:gd name="connsiteY3" fmla="*/ 48810 h 48956"/>
              <a:gd name="connsiteX4" fmla="*/ 105369 w 122486"/>
              <a:gd name="connsiteY4" fmla="*/ 15472 h 48956"/>
              <a:gd name="connsiteX5" fmla="*/ 64094 w 122486"/>
              <a:gd name="connsiteY5" fmla="*/ 5947 h 48956"/>
              <a:gd name="connsiteX6" fmla="*/ 594 w 122486"/>
              <a:gd name="connsiteY6" fmla="*/ 4360 h 4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486" h="48956">
                <a:moveTo>
                  <a:pt x="594" y="4360"/>
                </a:moveTo>
                <a:cubicBezTo>
                  <a:pt x="7473" y="3566"/>
                  <a:pt x="85261" y="-2519"/>
                  <a:pt x="105369" y="1185"/>
                </a:cubicBezTo>
                <a:cubicBezTo>
                  <a:pt x="125477" y="4889"/>
                  <a:pt x="118863" y="18648"/>
                  <a:pt x="121244" y="26585"/>
                </a:cubicBezTo>
                <a:cubicBezTo>
                  <a:pt x="123625" y="34522"/>
                  <a:pt x="122303" y="50662"/>
                  <a:pt x="119657" y="48810"/>
                </a:cubicBezTo>
                <a:cubicBezTo>
                  <a:pt x="117011" y="46958"/>
                  <a:pt x="114630" y="22616"/>
                  <a:pt x="105369" y="15472"/>
                </a:cubicBezTo>
                <a:cubicBezTo>
                  <a:pt x="96109" y="8328"/>
                  <a:pt x="79704" y="8593"/>
                  <a:pt x="64094" y="5947"/>
                </a:cubicBezTo>
                <a:cubicBezTo>
                  <a:pt x="48484" y="3301"/>
                  <a:pt x="-6285" y="5154"/>
                  <a:pt x="594" y="436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ACCE2687-4838-4501-A2A9-9EB55880BE2B}"/>
              </a:ext>
            </a:extLst>
          </p:cNvPr>
          <p:cNvSpPr/>
          <p:nvPr/>
        </p:nvSpPr>
        <p:spPr>
          <a:xfrm>
            <a:off x="5213350" y="3354108"/>
            <a:ext cx="79403" cy="59329"/>
          </a:xfrm>
          <a:custGeom>
            <a:avLst/>
            <a:gdLst>
              <a:gd name="connsiteX0" fmla="*/ 0 w 79403"/>
              <a:gd name="connsiteY0" fmla="*/ 280 h 59329"/>
              <a:gd name="connsiteX1" fmla="*/ 65088 w 79403"/>
              <a:gd name="connsiteY1" fmla="*/ 24092 h 59329"/>
              <a:gd name="connsiteX2" fmla="*/ 79375 w 79403"/>
              <a:gd name="connsiteY2" fmla="*/ 59017 h 59329"/>
              <a:gd name="connsiteX3" fmla="*/ 63500 w 79403"/>
              <a:gd name="connsiteY3" fmla="*/ 39967 h 59329"/>
              <a:gd name="connsiteX4" fmla="*/ 0 w 79403"/>
              <a:gd name="connsiteY4" fmla="*/ 280 h 59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403" h="59329">
                <a:moveTo>
                  <a:pt x="0" y="280"/>
                </a:moveTo>
                <a:cubicBezTo>
                  <a:pt x="265" y="-2366"/>
                  <a:pt x="51859" y="14303"/>
                  <a:pt x="65088" y="24092"/>
                </a:cubicBezTo>
                <a:cubicBezTo>
                  <a:pt x="78317" y="33881"/>
                  <a:pt x="79640" y="56371"/>
                  <a:pt x="79375" y="59017"/>
                </a:cubicBezTo>
                <a:cubicBezTo>
                  <a:pt x="79110" y="61663"/>
                  <a:pt x="74348" y="46846"/>
                  <a:pt x="63500" y="39967"/>
                </a:cubicBezTo>
                <a:cubicBezTo>
                  <a:pt x="52652" y="33088"/>
                  <a:pt x="-265" y="2926"/>
                  <a:pt x="0" y="2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C2956F6B-D7ED-4A60-8569-8EFF99BAF207}"/>
              </a:ext>
            </a:extLst>
          </p:cNvPr>
          <p:cNvSpPr/>
          <p:nvPr/>
        </p:nvSpPr>
        <p:spPr>
          <a:xfrm>
            <a:off x="4711160" y="2749428"/>
            <a:ext cx="352973" cy="125558"/>
          </a:xfrm>
          <a:custGeom>
            <a:avLst/>
            <a:gdLst>
              <a:gd name="connsiteX0" fmla="*/ 13240 w 352973"/>
              <a:gd name="connsiteY0" fmla="*/ 122 h 125558"/>
              <a:gd name="connsiteX1" fmla="*/ 13240 w 352973"/>
              <a:gd name="connsiteY1" fmla="*/ 66797 h 125558"/>
              <a:gd name="connsiteX2" fmla="*/ 116428 w 352973"/>
              <a:gd name="connsiteY2" fmla="*/ 108072 h 125558"/>
              <a:gd name="connsiteX3" fmla="*/ 276765 w 352973"/>
              <a:gd name="connsiteY3" fmla="*/ 123947 h 125558"/>
              <a:gd name="connsiteX4" fmla="*/ 351378 w 352973"/>
              <a:gd name="connsiteY4" fmla="*/ 71560 h 125558"/>
              <a:gd name="connsiteX5" fmla="*/ 329153 w 352973"/>
              <a:gd name="connsiteY5" fmla="*/ 22347 h 125558"/>
              <a:gd name="connsiteX6" fmla="*/ 345028 w 352973"/>
              <a:gd name="connsiteY6" fmla="*/ 63622 h 125558"/>
              <a:gd name="connsiteX7" fmla="*/ 321215 w 352973"/>
              <a:gd name="connsiteY7" fmla="*/ 87435 h 125558"/>
              <a:gd name="connsiteX8" fmla="*/ 264065 w 352973"/>
              <a:gd name="connsiteY8" fmla="*/ 104897 h 125558"/>
              <a:gd name="connsiteX9" fmla="*/ 159290 w 352973"/>
              <a:gd name="connsiteY9" fmla="*/ 122360 h 125558"/>
              <a:gd name="connsiteX10" fmla="*/ 87853 w 352973"/>
              <a:gd name="connsiteY10" fmla="*/ 109660 h 125558"/>
              <a:gd name="connsiteX11" fmla="*/ 21178 w 352973"/>
              <a:gd name="connsiteY11" fmla="*/ 81085 h 125558"/>
              <a:gd name="connsiteX12" fmla="*/ 540 w 352973"/>
              <a:gd name="connsiteY12" fmla="*/ 50922 h 125558"/>
              <a:gd name="connsiteX13" fmla="*/ 13240 w 352973"/>
              <a:gd name="connsiteY13" fmla="*/ 122 h 12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2973" h="125558">
                <a:moveTo>
                  <a:pt x="13240" y="122"/>
                </a:moveTo>
                <a:cubicBezTo>
                  <a:pt x="15357" y="2768"/>
                  <a:pt x="-3958" y="48805"/>
                  <a:pt x="13240" y="66797"/>
                </a:cubicBezTo>
                <a:cubicBezTo>
                  <a:pt x="30438" y="84789"/>
                  <a:pt x="72507" y="98547"/>
                  <a:pt x="116428" y="108072"/>
                </a:cubicBezTo>
                <a:cubicBezTo>
                  <a:pt x="160349" y="117597"/>
                  <a:pt x="237607" y="130032"/>
                  <a:pt x="276765" y="123947"/>
                </a:cubicBezTo>
                <a:cubicBezTo>
                  <a:pt x="315923" y="117862"/>
                  <a:pt x="342647" y="88493"/>
                  <a:pt x="351378" y="71560"/>
                </a:cubicBezTo>
                <a:cubicBezTo>
                  <a:pt x="360109" y="54627"/>
                  <a:pt x="330211" y="23670"/>
                  <a:pt x="329153" y="22347"/>
                </a:cubicBezTo>
                <a:cubicBezTo>
                  <a:pt x="328095" y="21024"/>
                  <a:pt x="346351" y="52774"/>
                  <a:pt x="345028" y="63622"/>
                </a:cubicBezTo>
                <a:cubicBezTo>
                  <a:pt x="343705" y="74470"/>
                  <a:pt x="334709" y="80556"/>
                  <a:pt x="321215" y="87435"/>
                </a:cubicBezTo>
                <a:cubicBezTo>
                  <a:pt x="307721" y="94314"/>
                  <a:pt x="291053" y="99076"/>
                  <a:pt x="264065" y="104897"/>
                </a:cubicBezTo>
                <a:cubicBezTo>
                  <a:pt x="237077" y="110718"/>
                  <a:pt x="188659" y="121566"/>
                  <a:pt x="159290" y="122360"/>
                </a:cubicBezTo>
                <a:cubicBezTo>
                  <a:pt x="129921" y="123154"/>
                  <a:pt x="110872" y="116539"/>
                  <a:pt x="87853" y="109660"/>
                </a:cubicBezTo>
                <a:cubicBezTo>
                  <a:pt x="64834" y="102781"/>
                  <a:pt x="35730" y="90875"/>
                  <a:pt x="21178" y="81085"/>
                </a:cubicBezTo>
                <a:cubicBezTo>
                  <a:pt x="6626" y="71295"/>
                  <a:pt x="3980" y="63357"/>
                  <a:pt x="540" y="50922"/>
                </a:cubicBezTo>
                <a:cubicBezTo>
                  <a:pt x="-2900" y="38487"/>
                  <a:pt x="11123" y="-2524"/>
                  <a:pt x="13240" y="1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3C311356-F866-49AC-A868-8E74F335F841}"/>
              </a:ext>
            </a:extLst>
          </p:cNvPr>
          <p:cNvSpPr/>
          <p:nvPr/>
        </p:nvSpPr>
        <p:spPr>
          <a:xfrm>
            <a:off x="4731570" y="2743026"/>
            <a:ext cx="298440" cy="110318"/>
          </a:xfrm>
          <a:custGeom>
            <a:avLst/>
            <a:gdLst>
              <a:gd name="connsiteX0" fmla="*/ 283343 w 298440"/>
              <a:gd name="connsiteY0" fmla="*/ 27162 h 110318"/>
              <a:gd name="connsiteX1" fmla="*/ 297630 w 298440"/>
              <a:gd name="connsiteY1" fmla="*/ 79549 h 110318"/>
              <a:gd name="connsiteX2" fmla="*/ 254768 w 298440"/>
              <a:gd name="connsiteY2" fmla="*/ 90662 h 110318"/>
              <a:gd name="connsiteX3" fmla="*/ 194443 w 298440"/>
              <a:gd name="connsiteY3" fmla="*/ 95424 h 110318"/>
              <a:gd name="connsiteX4" fmla="*/ 65855 w 298440"/>
              <a:gd name="connsiteY4" fmla="*/ 95424 h 110318"/>
              <a:gd name="connsiteX5" fmla="*/ 5530 w 298440"/>
              <a:gd name="connsiteY5" fmla="*/ 54149 h 110318"/>
              <a:gd name="connsiteX6" fmla="*/ 8705 w 298440"/>
              <a:gd name="connsiteY6" fmla="*/ 174 h 110318"/>
              <a:gd name="connsiteX7" fmla="*/ 768 w 298440"/>
              <a:gd name="connsiteY7" fmla="*/ 38274 h 110318"/>
              <a:gd name="connsiteX8" fmla="*/ 30930 w 298440"/>
              <a:gd name="connsiteY8" fmla="*/ 76374 h 110318"/>
              <a:gd name="connsiteX9" fmla="*/ 129355 w 298440"/>
              <a:gd name="connsiteY9" fmla="*/ 104949 h 110318"/>
              <a:gd name="connsiteX10" fmla="*/ 189680 w 298440"/>
              <a:gd name="connsiteY10" fmla="*/ 109712 h 110318"/>
              <a:gd name="connsiteX11" fmla="*/ 264293 w 298440"/>
              <a:gd name="connsiteY11" fmla="*/ 97012 h 110318"/>
              <a:gd name="connsiteX12" fmla="*/ 289693 w 298440"/>
              <a:gd name="connsiteY12" fmla="*/ 81137 h 110318"/>
              <a:gd name="connsiteX13" fmla="*/ 283343 w 298440"/>
              <a:gd name="connsiteY13" fmla="*/ 27162 h 11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8440" h="110318">
                <a:moveTo>
                  <a:pt x="283343" y="27162"/>
                </a:moveTo>
                <a:cubicBezTo>
                  <a:pt x="284666" y="26897"/>
                  <a:pt x="302393" y="68966"/>
                  <a:pt x="297630" y="79549"/>
                </a:cubicBezTo>
                <a:cubicBezTo>
                  <a:pt x="292868" y="90132"/>
                  <a:pt x="271966" y="88016"/>
                  <a:pt x="254768" y="90662"/>
                </a:cubicBezTo>
                <a:cubicBezTo>
                  <a:pt x="237570" y="93308"/>
                  <a:pt x="225928" y="94630"/>
                  <a:pt x="194443" y="95424"/>
                </a:cubicBezTo>
                <a:cubicBezTo>
                  <a:pt x="162958" y="96218"/>
                  <a:pt x="97340" y="102303"/>
                  <a:pt x="65855" y="95424"/>
                </a:cubicBezTo>
                <a:cubicBezTo>
                  <a:pt x="34370" y="88545"/>
                  <a:pt x="15055" y="70024"/>
                  <a:pt x="5530" y="54149"/>
                </a:cubicBezTo>
                <a:cubicBezTo>
                  <a:pt x="-3995" y="38274"/>
                  <a:pt x="9499" y="2820"/>
                  <a:pt x="8705" y="174"/>
                </a:cubicBezTo>
                <a:cubicBezTo>
                  <a:pt x="7911" y="-2472"/>
                  <a:pt x="-2936" y="25574"/>
                  <a:pt x="768" y="38274"/>
                </a:cubicBezTo>
                <a:cubicBezTo>
                  <a:pt x="4472" y="50974"/>
                  <a:pt x="9499" y="65261"/>
                  <a:pt x="30930" y="76374"/>
                </a:cubicBezTo>
                <a:cubicBezTo>
                  <a:pt x="52361" y="87487"/>
                  <a:pt x="102897" y="99393"/>
                  <a:pt x="129355" y="104949"/>
                </a:cubicBezTo>
                <a:cubicBezTo>
                  <a:pt x="155813" y="110505"/>
                  <a:pt x="167190" y="111035"/>
                  <a:pt x="189680" y="109712"/>
                </a:cubicBezTo>
                <a:cubicBezTo>
                  <a:pt x="212170" y="108389"/>
                  <a:pt x="247624" y="101775"/>
                  <a:pt x="264293" y="97012"/>
                </a:cubicBezTo>
                <a:cubicBezTo>
                  <a:pt x="280962" y="92250"/>
                  <a:pt x="284401" y="88016"/>
                  <a:pt x="289693" y="81137"/>
                </a:cubicBezTo>
                <a:cubicBezTo>
                  <a:pt x="294985" y="74258"/>
                  <a:pt x="282020" y="27427"/>
                  <a:pt x="283343" y="271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F6C0893-51F6-4745-8C98-64A71C8B1102}"/>
              </a:ext>
            </a:extLst>
          </p:cNvPr>
          <p:cNvSpPr/>
          <p:nvPr/>
        </p:nvSpPr>
        <p:spPr>
          <a:xfrm>
            <a:off x="5040493" y="2842685"/>
            <a:ext cx="24064" cy="325172"/>
          </a:xfrm>
          <a:custGeom>
            <a:avLst/>
            <a:gdLst>
              <a:gd name="connsiteX0" fmla="*/ 23632 w 24064"/>
              <a:gd name="connsiteY0" fmla="*/ 528 h 325172"/>
              <a:gd name="connsiteX1" fmla="*/ 17282 w 24064"/>
              <a:gd name="connsiteY1" fmla="*/ 106890 h 325172"/>
              <a:gd name="connsiteX2" fmla="*/ 20457 w 24064"/>
              <a:gd name="connsiteY2" fmla="*/ 184678 h 325172"/>
              <a:gd name="connsiteX3" fmla="*/ 15695 w 24064"/>
              <a:gd name="connsiteY3" fmla="*/ 116415 h 325172"/>
              <a:gd name="connsiteX4" fmla="*/ 15695 w 24064"/>
              <a:gd name="connsiteY4" fmla="*/ 225953 h 325172"/>
              <a:gd name="connsiteX5" fmla="*/ 18870 w 24064"/>
              <a:gd name="connsiteY5" fmla="*/ 286278 h 325172"/>
              <a:gd name="connsiteX6" fmla="*/ 18870 w 24064"/>
              <a:gd name="connsiteY6" fmla="*/ 324378 h 325172"/>
              <a:gd name="connsiteX7" fmla="*/ 14107 w 24064"/>
              <a:gd name="connsiteY7" fmla="*/ 251353 h 325172"/>
              <a:gd name="connsiteX8" fmla="*/ 1407 w 24064"/>
              <a:gd name="connsiteY8" fmla="*/ 195790 h 325172"/>
              <a:gd name="connsiteX9" fmla="*/ 2995 w 24064"/>
              <a:gd name="connsiteY9" fmla="*/ 154515 h 325172"/>
              <a:gd name="connsiteX10" fmla="*/ 23632 w 24064"/>
              <a:gd name="connsiteY10" fmla="*/ 528 h 3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4" h="325172">
                <a:moveTo>
                  <a:pt x="23632" y="528"/>
                </a:moveTo>
                <a:cubicBezTo>
                  <a:pt x="26013" y="-7409"/>
                  <a:pt x="17811" y="76198"/>
                  <a:pt x="17282" y="106890"/>
                </a:cubicBezTo>
                <a:cubicBezTo>
                  <a:pt x="16753" y="137582"/>
                  <a:pt x="20721" y="183091"/>
                  <a:pt x="20457" y="184678"/>
                </a:cubicBezTo>
                <a:cubicBezTo>
                  <a:pt x="20193" y="186265"/>
                  <a:pt x="16489" y="109536"/>
                  <a:pt x="15695" y="116415"/>
                </a:cubicBezTo>
                <a:cubicBezTo>
                  <a:pt x="14901" y="123294"/>
                  <a:pt x="15166" y="197643"/>
                  <a:pt x="15695" y="225953"/>
                </a:cubicBezTo>
                <a:cubicBezTo>
                  <a:pt x="16224" y="254263"/>
                  <a:pt x="18341" y="269874"/>
                  <a:pt x="18870" y="286278"/>
                </a:cubicBezTo>
                <a:cubicBezTo>
                  <a:pt x="19399" y="302682"/>
                  <a:pt x="19664" y="330199"/>
                  <a:pt x="18870" y="324378"/>
                </a:cubicBezTo>
                <a:cubicBezTo>
                  <a:pt x="18076" y="318557"/>
                  <a:pt x="17017" y="272784"/>
                  <a:pt x="14107" y="251353"/>
                </a:cubicBezTo>
                <a:cubicBezTo>
                  <a:pt x="11196" y="229922"/>
                  <a:pt x="3259" y="211930"/>
                  <a:pt x="1407" y="195790"/>
                </a:cubicBezTo>
                <a:cubicBezTo>
                  <a:pt x="-445" y="179650"/>
                  <a:pt x="-974" y="184942"/>
                  <a:pt x="2995" y="154515"/>
                </a:cubicBezTo>
                <a:cubicBezTo>
                  <a:pt x="6964" y="124088"/>
                  <a:pt x="21251" y="8465"/>
                  <a:pt x="23632" y="5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0BE312F4-0F61-41E4-86EC-54AE01ED32DF}"/>
              </a:ext>
            </a:extLst>
          </p:cNvPr>
          <p:cNvSpPr/>
          <p:nvPr/>
        </p:nvSpPr>
        <p:spPr>
          <a:xfrm>
            <a:off x="4687500" y="2832090"/>
            <a:ext cx="33823" cy="389305"/>
          </a:xfrm>
          <a:custGeom>
            <a:avLst/>
            <a:gdLst>
              <a:gd name="connsiteX0" fmla="*/ 33725 w 33823"/>
              <a:gd name="connsiteY0" fmla="*/ 10 h 389305"/>
              <a:gd name="connsiteX1" fmla="*/ 16263 w 33823"/>
              <a:gd name="connsiteY1" fmla="*/ 134948 h 389305"/>
              <a:gd name="connsiteX2" fmla="*/ 21025 w 33823"/>
              <a:gd name="connsiteY2" fmla="*/ 87323 h 389305"/>
              <a:gd name="connsiteX3" fmla="*/ 8325 w 33823"/>
              <a:gd name="connsiteY3" fmla="*/ 174635 h 389305"/>
              <a:gd name="connsiteX4" fmla="*/ 5150 w 33823"/>
              <a:gd name="connsiteY4" fmla="*/ 217498 h 389305"/>
              <a:gd name="connsiteX5" fmla="*/ 388 w 33823"/>
              <a:gd name="connsiteY5" fmla="*/ 211148 h 389305"/>
              <a:gd name="connsiteX6" fmla="*/ 16263 w 33823"/>
              <a:gd name="connsiteY6" fmla="*/ 304810 h 389305"/>
              <a:gd name="connsiteX7" fmla="*/ 21025 w 33823"/>
              <a:gd name="connsiteY7" fmla="*/ 388948 h 389305"/>
              <a:gd name="connsiteX8" fmla="*/ 13088 w 33823"/>
              <a:gd name="connsiteY8" fmla="*/ 330210 h 389305"/>
              <a:gd name="connsiteX9" fmla="*/ 3563 w 33823"/>
              <a:gd name="connsiteY9" fmla="*/ 215910 h 389305"/>
              <a:gd name="connsiteX10" fmla="*/ 22613 w 33823"/>
              <a:gd name="connsiteY10" fmla="*/ 142885 h 389305"/>
              <a:gd name="connsiteX11" fmla="*/ 33725 w 33823"/>
              <a:gd name="connsiteY11" fmla="*/ 10 h 38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23" h="389305">
                <a:moveTo>
                  <a:pt x="33725" y="10"/>
                </a:moveTo>
                <a:cubicBezTo>
                  <a:pt x="32667" y="-1313"/>
                  <a:pt x="18380" y="120396"/>
                  <a:pt x="16263" y="134948"/>
                </a:cubicBezTo>
                <a:cubicBezTo>
                  <a:pt x="14146" y="149500"/>
                  <a:pt x="22348" y="80708"/>
                  <a:pt x="21025" y="87323"/>
                </a:cubicBezTo>
                <a:cubicBezTo>
                  <a:pt x="19702" y="93938"/>
                  <a:pt x="10971" y="152939"/>
                  <a:pt x="8325" y="174635"/>
                </a:cubicBezTo>
                <a:cubicBezTo>
                  <a:pt x="5679" y="196331"/>
                  <a:pt x="6473" y="211412"/>
                  <a:pt x="5150" y="217498"/>
                </a:cubicBezTo>
                <a:cubicBezTo>
                  <a:pt x="3827" y="223584"/>
                  <a:pt x="-1464" y="196596"/>
                  <a:pt x="388" y="211148"/>
                </a:cubicBezTo>
                <a:cubicBezTo>
                  <a:pt x="2240" y="225700"/>
                  <a:pt x="12824" y="275177"/>
                  <a:pt x="16263" y="304810"/>
                </a:cubicBezTo>
                <a:cubicBezTo>
                  <a:pt x="19702" y="334443"/>
                  <a:pt x="21554" y="384715"/>
                  <a:pt x="21025" y="388948"/>
                </a:cubicBezTo>
                <a:cubicBezTo>
                  <a:pt x="20496" y="393181"/>
                  <a:pt x="15998" y="359049"/>
                  <a:pt x="13088" y="330210"/>
                </a:cubicBezTo>
                <a:cubicBezTo>
                  <a:pt x="10178" y="301371"/>
                  <a:pt x="1976" y="247131"/>
                  <a:pt x="3563" y="215910"/>
                </a:cubicBezTo>
                <a:cubicBezTo>
                  <a:pt x="5150" y="184689"/>
                  <a:pt x="18115" y="175693"/>
                  <a:pt x="22613" y="142885"/>
                </a:cubicBezTo>
                <a:cubicBezTo>
                  <a:pt x="27111" y="110077"/>
                  <a:pt x="34783" y="1333"/>
                  <a:pt x="33725" y="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73755FFF-952D-4E80-B0B6-163214D1D6D5}"/>
              </a:ext>
            </a:extLst>
          </p:cNvPr>
          <p:cNvSpPr/>
          <p:nvPr/>
        </p:nvSpPr>
        <p:spPr>
          <a:xfrm>
            <a:off x="5026708" y="2853030"/>
            <a:ext cx="18737" cy="311772"/>
          </a:xfrm>
          <a:custGeom>
            <a:avLst/>
            <a:gdLst>
              <a:gd name="connsiteX0" fmla="*/ 18367 w 18737"/>
              <a:gd name="connsiteY0" fmla="*/ 1295 h 311772"/>
              <a:gd name="connsiteX1" fmla="*/ 2492 w 18737"/>
              <a:gd name="connsiteY1" fmla="*/ 79083 h 311772"/>
              <a:gd name="connsiteX2" fmla="*/ 2492 w 18737"/>
              <a:gd name="connsiteY2" fmla="*/ 117183 h 311772"/>
              <a:gd name="connsiteX3" fmla="*/ 2492 w 18737"/>
              <a:gd name="connsiteY3" fmla="*/ 75908 h 311772"/>
              <a:gd name="connsiteX4" fmla="*/ 905 w 18737"/>
              <a:gd name="connsiteY4" fmla="*/ 175920 h 311772"/>
              <a:gd name="connsiteX5" fmla="*/ 18367 w 18737"/>
              <a:gd name="connsiteY5" fmla="*/ 309270 h 311772"/>
              <a:gd name="connsiteX6" fmla="*/ 12017 w 18737"/>
              <a:gd name="connsiteY6" fmla="*/ 255295 h 311772"/>
              <a:gd name="connsiteX7" fmla="*/ 2492 w 18737"/>
              <a:gd name="connsiteY7" fmla="*/ 160045 h 311772"/>
              <a:gd name="connsiteX8" fmla="*/ 7255 w 18737"/>
              <a:gd name="connsiteY8" fmla="*/ 148933 h 311772"/>
              <a:gd name="connsiteX9" fmla="*/ 18367 w 18737"/>
              <a:gd name="connsiteY9" fmla="*/ 1295 h 31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37" h="311772">
                <a:moveTo>
                  <a:pt x="18367" y="1295"/>
                </a:moveTo>
                <a:cubicBezTo>
                  <a:pt x="17573" y="-10347"/>
                  <a:pt x="5138" y="59768"/>
                  <a:pt x="2492" y="79083"/>
                </a:cubicBezTo>
                <a:cubicBezTo>
                  <a:pt x="-154" y="98398"/>
                  <a:pt x="2492" y="117712"/>
                  <a:pt x="2492" y="117183"/>
                </a:cubicBezTo>
                <a:cubicBezTo>
                  <a:pt x="2492" y="116654"/>
                  <a:pt x="2756" y="66119"/>
                  <a:pt x="2492" y="75908"/>
                </a:cubicBezTo>
                <a:cubicBezTo>
                  <a:pt x="2228" y="85697"/>
                  <a:pt x="-1741" y="137026"/>
                  <a:pt x="905" y="175920"/>
                </a:cubicBezTo>
                <a:cubicBezTo>
                  <a:pt x="3551" y="214814"/>
                  <a:pt x="16515" y="296041"/>
                  <a:pt x="18367" y="309270"/>
                </a:cubicBezTo>
                <a:cubicBezTo>
                  <a:pt x="20219" y="322499"/>
                  <a:pt x="14663" y="280166"/>
                  <a:pt x="12017" y="255295"/>
                </a:cubicBezTo>
                <a:cubicBezTo>
                  <a:pt x="9371" y="230424"/>
                  <a:pt x="3286" y="177772"/>
                  <a:pt x="2492" y="160045"/>
                </a:cubicBezTo>
                <a:cubicBezTo>
                  <a:pt x="1698" y="142318"/>
                  <a:pt x="4080" y="171952"/>
                  <a:pt x="7255" y="148933"/>
                </a:cubicBezTo>
                <a:cubicBezTo>
                  <a:pt x="10430" y="125914"/>
                  <a:pt x="19161" y="12937"/>
                  <a:pt x="18367" y="12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3ECA73DC-C5BD-4E6F-A6B1-4DC5CFF0F4C6}"/>
              </a:ext>
            </a:extLst>
          </p:cNvPr>
          <p:cNvSpPr/>
          <p:nvPr/>
        </p:nvSpPr>
        <p:spPr>
          <a:xfrm>
            <a:off x="4730716" y="2909316"/>
            <a:ext cx="102147" cy="250415"/>
          </a:xfrm>
          <a:custGeom>
            <a:avLst/>
            <a:gdLst>
              <a:gd name="connsiteX0" fmla="*/ 1622 w 102147"/>
              <a:gd name="connsiteY0" fmla="*/ 3747 h 250415"/>
              <a:gd name="connsiteX1" fmla="*/ 7972 w 102147"/>
              <a:gd name="connsiteY1" fmla="*/ 170434 h 250415"/>
              <a:gd name="connsiteX2" fmla="*/ 19084 w 102147"/>
              <a:gd name="connsiteY2" fmla="*/ 249809 h 250415"/>
              <a:gd name="connsiteX3" fmla="*/ 11147 w 102147"/>
              <a:gd name="connsiteY3" fmla="*/ 132334 h 250415"/>
              <a:gd name="connsiteX4" fmla="*/ 42897 w 102147"/>
              <a:gd name="connsiteY4" fmla="*/ 154559 h 250415"/>
              <a:gd name="connsiteX5" fmla="*/ 101634 w 102147"/>
              <a:gd name="connsiteY5" fmla="*/ 208534 h 250415"/>
              <a:gd name="connsiteX6" fmla="*/ 6384 w 102147"/>
              <a:gd name="connsiteY6" fmla="*/ 118047 h 250415"/>
              <a:gd name="connsiteX7" fmla="*/ 9559 w 102147"/>
              <a:gd name="connsiteY7" fmla="*/ 57722 h 250415"/>
              <a:gd name="connsiteX8" fmla="*/ 1622 w 102147"/>
              <a:gd name="connsiteY8" fmla="*/ 3747 h 25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250415">
                <a:moveTo>
                  <a:pt x="1622" y="3747"/>
                </a:moveTo>
                <a:cubicBezTo>
                  <a:pt x="1358" y="22532"/>
                  <a:pt x="5062" y="129424"/>
                  <a:pt x="7972" y="170434"/>
                </a:cubicBezTo>
                <a:cubicBezTo>
                  <a:pt x="10882" y="211444"/>
                  <a:pt x="18555" y="256159"/>
                  <a:pt x="19084" y="249809"/>
                </a:cubicBezTo>
                <a:cubicBezTo>
                  <a:pt x="19613" y="243459"/>
                  <a:pt x="7178" y="148209"/>
                  <a:pt x="11147" y="132334"/>
                </a:cubicBezTo>
                <a:cubicBezTo>
                  <a:pt x="15116" y="116459"/>
                  <a:pt x="27816" y="141859"/>
                  <a:pt x="42897" y="154559"/>
                </a:cubicBezTo>
                <a:cubicBezTo>
                  <a:pt x="57978" y="167259"/>
                  <a:pt x="107719" y="214619"/>
                  <a:pt x="101634" y="208534"/>
                </a:cubicBezTo>
                <a:cubicBezTo>
                  <a:pt x="95549" y="202449"/>
                  <a:pt x="21730" y="143182"/>
                  <a:pt x="6384" y="118047"/>
                </a:cubicBezTo>
                <a:cubicBezTo>
                  <a:pt x="-8962" y="92912"/>
                  <a:pt x="7971" y="73333"/>
                  <a:pt x="9559" y="57722"/>
                </a:cubicBezTo>
                <a:cubicBezTo>
                  <a:pt x="11147" y="42111"/>
                  <a:pt x="1886" y="-15038"/>
                  <a:pt x="1622" y="374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239C2235-4D92-44C9-ADE4-0412490207D0}"/>
              </a:ext>
            </a:extLst>
          </p:cNvPr>
          <p:cNvSpPr/>
          <p:nvPr/>
        </p:nvSpPr>
        <p:spPr>
          <a:xfrm>
            <a:off x="4753433" y="2867200"/>
            <a:ext cx="252074" cy="69987"/>
          </a:xfrm>
          <a:custGeom>
            <a:avLst/>
            <a:gdLst>
              <a:gd name="connsiteX0" fmla="*/ 2717 w 252074"/>
              <a:gd name="connsiteY0" fmla="*/ 1413 h 69987"/>
              <a:gd name="connsiteX1" fmla="*/ 196392 w 252074"/>
              <a:gd name="connsiteY1" fmla="*/ 44275 h 69987"/>
              <a:gd name="connsiteX2" fmla="*/ 251955 w 252074"/>
              <a:gd name="connsiteY2" fmla="*/ 28400 h 69987"/>
              <a:gd name="connsiteX3" fmla="*/ 212267 w 252074"/>
              <a:gd name="connsiteY3" fmla="*/ 50625 h 69987"/>
              <a:gd name="connsiteX4" fmla="*/ 180517 w 252074"/>
              <a:gd name="connsiteY4" fmla="*/ 69675 h 69987"/>
              <a:gd name="connsiteX5" fmla="*/ 224967 w 252074"/>
              <a:gd name="connsiteY5" fmla="*/ 34750 h 69987"/>
              <a:gd name="connsiteX6" fmla="*/ 161467 w 252074"/>
              <a:gd name="connsiteY6" fmla="*/ 23638 h 69987"/>
              <a:gd name="connsiteX7" fmla="*/ 86855 w 252074"/>
              <a:gd name="connsiteY7" fmla="*/ 10938 h 69987"/>
              <a:gd name="connsiteX8" fmla="*/ 2717 w 252074"/>
              <a:gd name="connsiteY8" fmla="*/ 1413 h 69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074" h="69987">
                <a:moveTo>
                  <a:pt x="2717" y="1413"/>
                </a:moveTo>
                <a:cubicBezTo>
                  <a:pt x="20973" y="6969"/>
                  <a:pt x="154852" y="39777"/>
                  <a:pt x="196392" y="44275"/>
                </a:cubicBezTo>
                <a:cubicBezTo>
                  <a:pt x="237932" y="48773"/>
                  <a:pt x="249309" y="27342"/>
                  <a:pt x="251955" y="28400"/>
                </a:cubicBezTo>
                <a:cubicBezTo>
                  <a:pt x="254601" y="29458"/>
                  <a:pt x="212267" y="50625"/>
                  <a:pt x="212267" y="50625"/>
                </a:cubicBezTo>
                <a:cubicBezTo>
                  <a:pt x="200361" y="57504"/>
                  <a:pt x="178400" y="72321"/>
                  <a:pt x="180517" y="69675"/>
                </a:cubicBezTo>
                <a:cubicBezTo>
                  <a:pt x="182634" y="67029"/>
                  <a:pt x="228142" y="42423"/>
                  <a:pt x="224967" y="34750"/>
                </a:cubicBezTo>
                <a:cubicBezTo>
                  <a:pt x="221792" y="27077"/>
                  <a:pt x="161467" y="23638"/>
                  <a:pt x="161467" y="23638"/>
                </a:cubicBezTo>
                <a:cubicBezTo>
                  <a:pt x="138448" y="19669"/>
                  <a:pt x="110403" y="13584"/>
                  <a:pt x="86855" y="10938"/>
                </a:cubicBezTo>
                <a:cubicBezTo>
                  <a:pt x="63307" y="8292"/>
                  <a:pt x="-15539" y="-4143"/>
                  <a:pt x="2717" y="14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633E4F58-7B88-48E5-B7C6-FB63D1CB859F}"/>
              </a:ext>
            </a:extLst>
          </p:cNvPr>
          <p:cNvSpPr/>
          <p:nvPr/>
        </p:nvSpPr>
        <p:spPr>
          <a:xfrm>
            <a:off x="4601994" y="3043162"/>
            <a:ext cx="89117" cy="179463"/>
          </a:xfrm>
          <a:custGeom>
            <a:avLst/>
            <a:gdLst>
              <a:gd name="connsiteX0" fmla="*/ 89069 w 89117"/>
              <a:gd name="connsiteY0" fmla="*/ 76 h 179463"/>
              <a:gd name="connsiteX1" fmla="*/ 58906 w 89117"/>
              <a:gd name="connsiteY1" fmla="*/ 81038 h 179463"/>
              <a:gd name="connsiteX2" fmla="*/ 169 w 89117"/>
              <a:gd name="connsiteY2" fmla="*/ 179463 h 179463"/>
              <a:gd name="connsiteX3" fmla="*/ 41444 w 89117"/>
              <a:gd name="connsiteY3" fmla="*/ 81038 h 179463"/>
              <a:gd name="connsiteX4" fmla="*/ 52556 w 89117"/>
              <a:gd name="connsiteY4" fmla="*/ 95326 h 179463"/>
              <a:gd name="connsiteX5" fmla="*/ 89069 w 89117"/>
              <a:gd name="connsiteY5" fmla="*/ 76 h 179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117" h="179463">
                <a:moveTo>
                  <a:pt x="89069" y="76"/>
                </a:moveTo>
                <a:cubicBezTo>
                  <a:pt x="90127" y="-2305"/>
                  <a:pt x="73723" y="51140"/>
                  <a:pt x="58906" y="81038"/>
                </a:cubicBezTo>
                <a:cubicBezTo>
                  <a:pt x="44089" y="110936"/>
                  <a:pt x="3079" y="179463"/>
                  <a:pt x="169" y="179463"/>
                </a:cubicBezTo>
                <a:cubicBezTo>
                  <a:pt x="-2741" y="179463"/>
                  <a:pt x="32713" y="95061"/>
                  <a:pt x="41444" y="81038"/>
                </a:cubicBezTo>
                <a:cubicBezTo>
                  <a:pt x="50175" y="67015"/>
                  <a:pt x="43825" y="108026"/>
                  <a:pt x="52556" y="95326"/>
                </a:cubicBezTo>
                <a:cubicBezTo>
                  <a:pt x="61287" y="82626"/>
                  <a:pt x="88011" y="2457"/>
                  <a:pt x="89069" y="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72E85925-AE66-4703-B017-30F89F3367BB}"/>
              </a:ext>
            </a:extLst>
          </p:cNvPr>
          <p:cNvSpPr/>
          <p:nvPr/>
        </p:nvSpPr>
        <p:spPr>
          <a:xfrm>
            <a:off x="4593868" y="3182936"/>
            <a:ext cx="539218" cy="164682"/>
          </a:xfrm>
          <a:custGeom>
            <a:avLst/>
            <a:gdLst>
              <a:gd name="connsiteX0" fmla="*/ 357 w 539218"/>
              <a:gd name="connsiteY0" fmla="*/ 49214 h 164682"/>
              <a:gd name="connsiteX1" fmla="*/ 59095 w 539218"/>
              <a:gd name="connsiteY1" fmla="*/ 123827 h 164682"/>
              <a:gd name="connsiteX2" fmla="*/ 173395 w 539218"/>
              <a:gd name="connsiteY2" fmla="*/ 153989 h 164682"/>
              <a:gd name="connsiteX3" fmla="*/ 217845 w 539218"/>
              <a:gd name="connsiteY3" fmla="*/ 163514 h 164682"/>
              <a:gd name="connsiteX4" fmla="*/ 132120 w 539218"/>
              <a:gd name="connsiteY4" fmla="*/ 130177 h 164682"/>
              <a:gd name="connsiteX5" fmla="*/ 95607 w 539218"/>
              <a:gd name="connsiteY5" fmla="*/ 127002 h 164682"/>
              <a:gd name="connsiteX6" fmla="*/ 232132 w 539218"/>
              <a:gd name="connsiteY6" fmla="*/ 161927 h 164682"/>
              <a:gd name="connsiteX7" fmla="*/ 244832 w 539218"/>
              <a:gd name="connsiteY7" fmla="*/ 152402 h 164682"/>
              <a:gd name="connsiteX8" fmla="*/ 368657 w 539218"/>
              <a:gd name="connsiteY8" fmla="*/ 146052 h 164682"/>
              <a:gd name="connsiteX9" fmla="*/ 303570 w 539218"/>
              <a:gd name="connsiteY9" fmla="*/ 153989 h 164682"/>
              <a:gd name="connsiteX10" fmla="*/ 521057 w 539218"/>
              <a:gd name="connsiteY10" fmla="*/ 123827 h 164682"/>
              <a:gd name="connsiteX11" fmla="*/ 521057 w 539218"/>
              <a:gd name="connsiteY11" fmla="*/ 103189 h 164682"/>
              <a:gd name="connsiteX12" fmla="*/ 470257 w 539218"/>
              <a:gd name="connsiteY12" fmla="*/ 2 h 164682"/>
              <a:gd name="connsiteX13" fmla="*/ 506770 w 539218"/>
              <a:gd name="connsiteY13" fmla="*/ 100014 h 164682"/>
              <a:gd name="connsiteX14" fmla="*/ 487720 w 539218"/>
              <a:gd name="connsiteY14" fmla="*/ 112714 h 164682"/>
              <a:gd name="connsiteX15" fmla="*/ 346432 w 539218"/>
              <a:gd name="connsiteY15" fmla="*/ 122239 h 164682"/>
              <a:gd name="connsiteX16" fmla="*/ 394057 w 539218"/>
              <a:gd name="connsiteY16" fmla="*/ 127002 h 164682"/>
              <a:gd name="connsiteX17" fmla="*/ 348020 w 539218"/>
              <a:gd name="connsiteY17" fmla="*/ 141289 h 164682"/>
              <a:gd name="connsiteX18" fmla="*/ 232132 w 539218"/>
              <a:gd name="connsiteY18" fmla="*/ 155577 h 164682"/>
              <a:gd name="connsiteX19" fmla="*/ 157520 w 539218"/>
              <a:gd name="connsiteY19" fmla="*/ 149227 h 164682"/>
              <a:gd name="connsiteX20" fmla="*/ 84495 w 539218"/>
              <a:gd name="connsiteY20" fmla="*/ 119064 h 164682"/>
              <a:gd name="connsiteX21" fmla="*/ 357 w 539218"/>
              <a:gd name="connsiteY21" fmla="*/ 49214 h 16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9218" h="164682">
                <a:moveTo>
                  <a:pt x="357" y="49214"/>
                </a:moveTo>
                <a:cubicBezTo>
                  <a:pt x="-3876" y="50008"/>
                  <a:pt x="30255" y="106365"/>
                  <a:pt x="59095" y="123827"/>
                </a:cubicBezTo>
                <a:cubicBezTo>
                  <a:pt x="87935" y="141289"/>
                  <a:pt x="146937" y="147375"/>
                  <a:pt x="173395" y="153989"/>
                </a:cubicBezTo>
                <a:cubicBezTo>
                  <a:pt x="199853" y="160603"/>
                  <a:pt x="224724" y="167483"/>
                  <a:pt x="217845" y="163514"/>
                </a:cubicBezTo>
                <a:cubicBezTo>
                  <a:pt x="210966" y="159545"/>
                  <a:pt x="152493" y="136262"/>
                  <a:pt x="132120" y="130177"/>
                </a:cubicBezTo>
                <a:cubicBezTo>
                  <a:pt x="111747" y="124092"/>
                  <a:pt x="78938" y="121710"/>
                  <a:pt x="95607" y="127002"/>
                </a:cubicBezTo>
                <a:cubicBezTo>
                  <a:pt x="112276" y="132294"/>
                  <a:pt x="207261" y="157694"/>
                  <a:pt x="232132" y="161927"/>
                </a:cubicBezTo>
                <a:cubicBezTo>
                  <a:pt x="257003" y="166160"/>
                  <a:pt x="222078" y="155048"/>
                  <a:pt x="244832" y="152402"/>
                </a:cubicBezTo>
                <a:cubicBezTo>
                  <a:pt x="267586" y="149756"/>
                  <a:pt x="358867" y="145788"/>
                  <a:pt x="368657" y="146052"/>
                </a:cubicBezTo>
                <a:cubicBezTo>
                  <a:pt x="378447" y="146316"/>
                  <a:pt x="303570" y="153989"/>
                  <a:pt x="303570" y="153989"/>
                </a:cubicBezTo>
                <a:cubicBezTo>
                  <a:pt x="328970" y="150285"/>
                  <a:pt x="484809" y="132294"/>
                  <a:pt x="521057" y="123827"/>
                </a:cubicBezTo>
                <a:cubicBezTo>
                  <a:pt x="557305" y="115360"/>
                  <a:pt x="529524" y="123827"/>
                  <a:pt x="521057" y="103189"/>
                </a:cubicBezTo>
                <a:cubicBezTo>
                  <a:pt x="512590" y="82551"/>
                  <a:pt x="472638" y="531"/>
                  <a:pt x="470257" y="2"/>
                </a:cubicBezTo>
                <a:cubicBezTo>
                  <a:pt x="467876" y="-527"/>
                  <a:pt x="503860" y="81229"/>
                  <a:pt x="506770" y="100014"/>
                </a:cubicBezTo>
                <a:cubicBezTo>
                  <a:pt x="509681" y="118799"/>
                  <a:pt x="514443" y="109010"/>
                  <a:pt x="487720" y="112714"/>
                </a:cubicBezTo>
                <a:cubicBezTo>
                  <a:pt x="460997" y="116418"/>
                  <a:pt x="362043" y="119858"/>
                  <a:pt x="346432" y="122239"/>
                </a:cubicBezTo>
                <a:cubicBezTo>
                  <a:pt x="330822" y="124620"/>
                  <a:pt x="393792" y="123827"/>
                  <a:pt x="394057" y="127002"/>
                </a:cubicBezTo>
                <a:cubicBezTo>
                  <a:pt x="394322" y="130177"/>
                  <a:pt x="375007" y="136527"/>
                  <a:pt x="348020" y="141289"/>
                </a:cubicBezTo>
                <a:cubicBezTo>
                  <a:pt x="321033" y="146051"/>
                  <a:pt x="263882" y="154254"/>
                  <a:pt x="232132" y="155577"/>
                </a:cubicBezTo>
                <a:cubicBezTo>
                  <a:pt x="200382" y="156900"/>
                  <a:pt x="182126" y="155312"/>
                  <a:pt x="157520" y="149227"/>
                </a:cubicBezTo>
                <a:cubicBezTo>
                  <a:pt x="132914" y="143142"/>
                  <a:pt x="105397" y="130706"/>
                  <a:pt x="84495" y="119064"/>
                </a:cubicBezTo>
                <a:cubicBezTo>
                  <a:pt x="63593" y="107422"/>
                  <a:pt x="4590" y="48420"/>
                  <a:pt x="357" y="492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64A3C02A-1E24-4E3B-A852-8442E3C55138}"/>
              </a:ext>
            </a:extLst>
          </p:cNvPr>
          <p:cNvSpPr/>
          <p:nvPr/>
        </p:nvSpPr>
        <p:spPr>
          <a:xfrm>
            <a:off x="4746539" y="2539906"/>
            <a:ext cx="15889" cy="286442"/>
          </a:xfrm>
          <a:custGeom>
            <a:avLst/>
            <a:gdLst>
              <a:gd name="connsiteX0" fmla="*/ 14374 w 15889"/>
              <a:gd name="connsiteY0" fmla="*/ 94 h 286442"/>
              <a:gd name="connsiteX1" fmla="*/ 86 w 15889"/>
              <a:gd name="connsiteY1" fmla="*/ 174719 h 286442"/>
              <a:gd name="connsiteX2" fmla="*/ 8024 w 15889"/>
              <a:gd name="connsiteY2" fmla="*/ 285844 h 286442"/>
              <a:gd name="connsiteX3" fmla="*/ 86 w 15889"/>
              <a:gd name="connsiteY3" fmla="*/ 215994 h 286442"/>
              <a:gd name="connsiteX4" fmla="*/ 12786 w 15889"/>
              <a:gd name="connsiteY4" fmla="*/ 150907 h 286442"/>
              <a:gd name="connsiteX5" fmla="*/ 14374 w 15889"/>
              <a:gd name="connsiteY5" fmla="*/ 94 h 286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" h="286442">
                <a:moveTo>
                  <a:pt x="14374" y="94"/>
                </a:moveTo>
                <a:cubicBezTo>
                  <a:pt x="12257" y="4063"/>
                  <a:pt x="1144" y="127094"/>
                  <a:pt x="86" y="174719"/>
                </a:cubicBezTo>
                <a:cubicBezTo>
                  <a:pt x="-972" y="222344"/>
                  <a:pt x="8024" y="278965"/>
                  <a:pt x="8024" y="285844"/>
                </a:cubicBezTo>
                <a:cubicBezTo>
                  <a:pt x="8024" y="292723"/>
                  <a:pt x="-708" y="238483"/>
                  <a:pt x="86" y="215994"/>
                </a:cubicBezTo>
                <a:cubicBezTo>
                  <a:pt x="880" y="193505"/>
                  <a:pt x="8817" y="183715"/>
                  <a:pt x="12786" y="150907"/>
                </a:cubicBezTo>
                <a:cubicBezTo>
                  <a:pt x="16755" y="118099"/>
                  <a:pt x="16491" y="-3875"/>
                  <a:pt x="14374" y="9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14D2FF15-2EE4-4A55-A41A-B2C7070855AE}"/>
              </a:ext>
            </a:extLst>
          </p:cNvPr>
          <p:cNvSpPr/>
          <p:nvPr/>
        </p:nvSpPr>
        <p:spPr>
          <a:xfrm>
            <a:off x="5005055" y="2631928"/>
            <a:ext cx="16317" cy="192007"/>
          </a:xfrm>
          <a:custGeom>
            <a:avLst/>
            <a:gdLst>
              <a:gd name="connsiteX0" fmla="*/ 6683 w 16317"/>
              <a:gd name="connsiteY0" fmla="*/ 147 h 192007"/>
              <a:gd name="connsiteX1" fmla="*/ 16208 w 16317"/>
              <a:gd name="connsiteY1" fmla="*/ 85872 h 192007"/>
              <a:gd name="connsiteX2" fmla="*/ 11445 w 16317"/>
              <a:gd name="connsiteY2" fmla="*/ 190647 h 192007"/>
              <a:gd name="connsiteX3" fmla="*/ 5095 w 16317"/>
              <a:gd name="connsiteY3" fmla="*/ 143022 h 192007"/>
              <a:gd name="connsiteX4" fmla="*/ 333 w 16317"/>
              <a:gd name="connsiteY4" fmla="*/ 106510 h 192007"/>
              <a:gd name="connsiteX5" fmla="*/ 6683 w 16317"/>
              <a:gd name="connsiteY5" fmla="*/ 147 h 19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17" h="192007">
                <a:moveTo>
                  <a:pt x="6683" y="147"/>
                </a:moveTo>
                <a:cubicBezTo>
                  <a:pt x="9329" y="-3293"/>
                  <a:pt x="15414" y="54122"/>
                  <a:pt x="16208" y="85872"/>
                </a:cubicBezTo>
                <a:cubicBezTo>
                  <a:pt x="17002" y="117622"/>
                  <a:pt x="13297" y="181122"/>
                  <a:pt x="11445" y="190647"/>
                </a:cubicBezTo>
                <a:cubicBezTo>
                  <a:pt x="9593" y="200172"/>
                  <a:pt x="6947" y="157045"/>
                  <a:pt x="5095" y="143022"/>
                </a:cubicBezTo>
                <a:cubicBezTo>
                  <a:pt x="3243" y="128999"/>
                  <a:pt x="-1254" y="125031"/>
                  <a:pt x="333" y="106510"/>
                </a:cubicBezTo>
                <a:cubicBezTo>
                  <a:pt x="1920" y="87989"/>
                  <a:pt x="4037" y="3587"/>
                  <a:pt x="6683" y="14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3748044B-22CF-4EEE-9CAB-7ADF8B721EB4}"/>
              </a:ext>
            </a:extLst>
          </p:cNvPr>
          <p:cNvSpPr/>
          <p:nvPr/>
        </p:nvSpPr>
        <p:spPr>
          <a:xfrm>
            <a:off x="5064340" y="2441570"/>
            <a:ext cx="17300" cy="187340"/>
          </a:xfrm>
          <a:custGeom>
            <a:avLst/>
            <a:gdLst>
              <a:gd name="connsiteX0" fmla="*/ 17248 w 17300"/>
              <a:gd name="connsiteY0" fmla="*/ 5 h 187340"/>
              <a:gd name="connsiteX1" fmla="*/ 1373 w 17300"/>
              <a:gd name="connsiteY1" fmla="*/ 112718 h 187340"/>
              <a:gd name="connsiteX2" fmla="*/ 1373 w 17300"/>
              <a:gd name="connsiteY2" fmla="*/ 187330 h 187340"/>
              <a:gd name="connsiteX3" fmla="*/ 6135 w 17300"/>
              <a:gd name="connsiteY3" fmla="*/ 107955 h 187340"/>
              <a:gd name="connsiteX4" fmla="*/ 17248 w 17300"/>
              <a:gd name="connsiteY4" fmla="*/ 5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00" h="187340">
                <a:moveTo>
                  <a:pt x="17248" y="5"/>
                </a:moveTo>
                <a:cubicBezTo>
                  <a:pt x="16454" y="799"/>
                  <a:pt x="4019" y="81497"/>
                  <a:pt x="1373" y="112718"/>
                </a:cubicBezTo>
                <a:cubicBezTo>
                  <a:pt x="-1273" y="143939"/>
                  <a:pt x="579" y="188124"/>
                  <a:pt x="1373" y="187330"/>
                </a:cubicBezTo>
                <a:cubicBezTo>
                  <a:pt x="2167" y="186536"/>
                  <a:pt x="2695" y="138118"/>
                  <a:pt x="6135" y="107955"/>
                </a:cubicBezTo>
                <a:cubicBezTo>
                  <a:pt x="9575" y="77792"/>
                  <a:pt x="18042" y="-789"/>
                  <a:pt x="17248" y="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458078CB-8249-4F6C-A007-EEC562A72746}"/>
              </a:ext>
            </a:extLst>
          </p:cNvPr>
          <p:cNvSpPr/>
          <p:nvPr/>
        </p:nvSpPr>
        <p:spPr>
          <a:xfrm>
            <a:off x="5018046" y="2627049"/>
            <a:ext cx="54035" cy="156055"/>
          </a:xfrm>
          <a:custGeom>
            <a:avLst/>
            <a:gdLst>
              <a:gd name="connsiteX0" fmla="*/ 54017 w 54035"/>
              <a:gd name="connsiteY0" fmla="*/ 264 h 156055"/>
              <a:gd name="connsiteX1" fmla="*/ 20679 w 54035"/>
              <a:gd name="connsiteY1" fmla="*/ 63764 h 156055"/>
              <a:gd name="connsiteX2" fmla="*/ 42 w 54035"/>
              <a:gd name="connsiteY2" fmla="*/ 155839 h 156055"/>
              <a:gd name="connsiteX3" fmla="*/ 15917 w 54035"/>
              <a:gd name="connsiteY3" fmla="*/ 87576 h 156055"/>
              <a:gd name="connsiteX4" fmla="*/ 54017 w 54035"/>
              <a:gd name="connsiteY4" fmla="*/ 264 h 1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5" h="156055">
                <a:moveTo>
                  <a:pt x="54017" y="264"/>
                </a:moveTo>
                <a:cubicBezTo>
                  <a:pt x="54811" y="-3705"/>
                  <a:pt x="29675" y="37835"/>
                  <a:pt x="20679" y="63764"/>
                </a:cubicBezTo>
                <a:cubicBezTo>
                  <a:pt x="11683" y="89693"/>
                  <a:pt x="836" y="151870"/>
                  <a:pt x="42" y="155839"/>
                </a:cubicBezTo>
                <a:cubicBezTo>
                  <a:pt x="-752" y="159808"/>
                  <a:pt x="9832" y="108213"/>
                  <a:pt x="15917" y="87576"/>
                </a:cubicBezTo>
                <a:cubicBezTo>
                  <a:pt x="22002" y="66939"/>
                  <a:pt x="53223" y="4233"/>
                  <a:pt x="54017" y="2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1FD0777B-62E1-42D1-97B6-B55257EF7533}"/>
              </a:ext>
            </a:extLst>
          </p:cNvPr>
          <p:cNvSpPr/>
          <p:nvPr/>
        </p:nvSpPr>
        <p:spPr>
          <a:xfrm>
            <a:off x="4732166" y="2466799"/>
            <a:ext cx="85477" cy="145244"/>
          </a:xfrm>
          <a:custGeom>
            <a:avLst/>
            <a:gdLst>
              <a:gd name="connsiteX0" fmla="*/ 172 w 85477"/>
              <a:gd name="connsiteY0" fmla="*/ 176 h 145244"/>
              <a:gd name="connsiteX1" fmla="*/ 52559 w 85477"/>
              <a:gd name="connsiteY1" fmla="*/ 68439 h 145244"/>
              <a:gd name="connsiteX2" fmla="*/ 84309 w 85477"/>
              <a:gd name="connsiteY2" fmla="*/ 144639 h 145244"/>
              <a:gd name="connsiteX3" fmla="*/ 77959 w 85477"/>
              <a:gd name="connsiteY3" fmla="*/ 103364 h 145244"/>
              <a:gd name="connsiteX4" fmla="*/ 71609 w 85477"/>
              <a:gd name="connsiteY4" fmla="*/ 89076 h 145244"/>
              <a:gd name="connsiteX5" fmla="*/ 172 w 85477"/>
              <a:gd name="connsiteY5" fmla="*/ 176 h 14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77" h="145244">
                <a:moveTo>
                  <a:pt x="172" y="176"/>
                </a:moveTo>
                <a:cubicBezTo>
                  <a:pt x="-3003" y="-3264"/>
                  <a:pt x="38536" y="44362"/>
                  <a:pt x="52559" y="68439"/>
                </a:cubicBezTo>
                <a:cubicBezTo>
                  <a:pt x="66582" y="92516"/>
                  <a:pt x="80076" y="138818"/>
                  <a:pt x="84309" y="144639"/>
                </a:cubicBezTo>
                <a:cubicBezTo>
                  <a:pt x="88542" y="150460"/>
                  <a:pt x="80076" y="112624"/>
                  <a:pt x="77959" y="103364"/>
                </a:cubicBezTo>
                <a:cubicBezTo>
                  <a:pt x="75842" y="94104"/>
                  <a:pt x="81928" y="102305"/>
                  <a:pt x="71609" y="89076"/>
                </a:cubicBezTo>
                <a:cubicBezTo>
                  <a:pt x="61290" y="75847"/>
                  <a:pt x="3347" y="3616"/>
                  <a:pt x="172" y="1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3701E0FA-055F-49BF-8CAF-4A941DA5B059}"/>
              </a:ext>
            </a:extLst>
          </p:cNvPr>
          <p:cNvSpPr/>
          <p:nvPr/>
        </p:nvSpPr>
        <p:spPr>
          <a:xfrm>
            <a:off x="4628912" y="2299622"/>
            <a:ext cx="139972" cy="254406"/>
          </a:xfrm>
          <a:custGeom>
            <a:avLst/>
            <a:gdLst>
              <a:gd name="connsiteX0" fmla="*/ 238 w 139972"/>
              <a:gd name="connsiteY0" fmla="*/ 666 h 254406"/>
              <a:gd name="connsiteX1" fmla="*/ 57388 w 139972"/>
              <a:gd name="connsiteY1" fmla="*/ 130841 h 254406"/>
              <a:gd name="connsiteX2" fmla="*/ 78026 w 139972"/>
              <a:gd name="connsiteY2" fmla="*/ 148303 h 254406"/>
              <a:gd name="connsiteX3" fmla="*/ 138351 w 139972"/>
              <a:gd name="connsiteY3" fmla="*/ 253078 h 254406"/>
              <a:gd name="connsiteX4" fmla="*/ 119301 w 139972"/>
              <a:gd name="connsiteY4" fmla="*/ 202278 h 254406"/>
              <a:gd name="connsiteX5" fmla="*/ 82788 w 139972"/>
              <a:gd name="connsiteY5" fmla="*/ 127666 h 254406"/>
              <a:gd name="connsiteX6" fmla="*/ 38338 w 139972"/>
              <a:gd name="connsiteY6" fmla="*/ 81628 h 254406"/>
              <a:gd name="connsiteX7" fmla="*/ 238 w 139972"/>
              <a:gd name="connsiteY7" fmla="*/ 666 h 25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972" h="254406">
                <a:moveTo>
                  <a:pt x="238" y="666"/>
                </a:moveTo>
                <a:cubicBezTo>
                  <a:pt x="3413" y="8868"/>
                  <a:pt x="44423" y="106235"/>
                  <a:pt x="57388" y="130841"/>
                </a:cubicBezTo>
                <a:cubicBezTo>
                  <a:pt x="70353" y="155447"/>
                  <a:pt x="64532" y="127930"/>
                  <a:pt x="78026" y="148303"/>
                </a:cubicBezTo>
                <a:cubicBezTo>
                  <a:pt x="91520" y="168676"/>
                  <a:pt x="131472" y="244082"/>
                  <a:pt x="138351" y="253078"/>
                </a:cubicBezTo>
                <a:cubicBezTo>
                  <a:pt x="145230" y="262074"/>
                  <a:pt x="128562" y="223180"/>
                  <a:pt x="119301" y="202278"/>
                </a:cubicBezTo>
                <a:cubicBezTo>
                  <a:pt x="110041" y="181376"/>
                  <a:pt x="96282" y="147774"/>
                  <a:pt x="82788" y="127666"/>
                </a:cubicBezTo>
                <a:cubicBezTo>
                  <a:pt x="69294" y="107558"/>
                  <a:pt x="50244" y="100943"/>
                  <a:pt x="38338" y="81628"/>
                </a:cubicBezTo>
                <a:cubicBezTo>
                  <a:pt x="26432" y="62313"/>
                  <a:pt x="-2937" y="-7536"/>
                  <a:pt x="238" y="6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3A4A33C2-5107-4217-BA43-04681F3D7B92}"/>
              </a:ext>
            </a:extLst>
          </p:cNvPr>
          <p:cNvSpPr/>
          <p:nvPr/>
        </p:nvSpPr>
        <p:spPr>
          <a:xfrm>
            <a:off x="4741843" y="2457074"/>
            <a:ext cx="55720" cy="79804"/>
          </a:xfrm>
          <a:custGeom>
            <a:avLst/>
            <a:gdLst>
              <a:gd name="connsiteX0" fmla="*/ 20 w 55720"/>
              <a:gd name="connsiteY0" fmla="*/ 376 h 79804"/>
              <a:gd name="connsiteX1" fmla="*/ 52407 w 55720"/>
              <a:gd name="connsiteY1" fmla="*/ 78164 h 79804"/>
              <a:gd name="connsiteX2" fmla="*/ 46057 w 55720"/>
              <a:gd name="connsiteY2" fmla="*/ 49589 h 79804"/>
              <a:gd name="connsiteX3" fmla="*/ 20 w 55720"/>
              <a:gd name="connsiteY3" fmla="*/ 376 h 79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20" h="79804">
                <a:moveTo>
                  <a:pt x="20" y="376"/>
                </a:moveTo>
                <a:cubicBezTo>
                  <a:pt x="1078" y="5138"/>
                  <a:pt x="44734" y="69962"/>
                  <a:pt x="52407" y="78164"/>
                </a:cubicBezTo>
                <a:cubicBezTo>
                  <a:pt x="60080" y="86366"/>
                  <a:pt x="52936" y="61760"/>
                  <a:pt x="46057" y="49589"/>
                </a:cubicBezTo>
                <a:cubicBezTo>
                  <a:pt x="39178" y="37418"/>
                  <a:pt x="-1038" y="-4386"/>
                  <a:pt x="20" y="3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6772F8CF-A0A5-4CB1-AC86-BC36AEB60346}"/>
              </a:ext>
            </a:extLst>
          </p:cNvPr>
          <p:cNvSpPr/>
          <p:nvPr/>
        </p:nvSpPr>
        <p:spPr>
          <a:xfrm>
            <a:off x="5051411" y="2228668"/>
            <a:ext cx="43776" cy="225664"/>
          </a:xfrm>
          <a:custGeom>
            <a:avLst/>
            <a:gdLst>
              <a:gd name="connsiteX0" fmla="*/ 14 w 43776"/>
              <a:gd name="connsiteY0" fmla="*/ 182 h 225664"/>
              <a:gd name="connsiteX1" fmla="*/ 34939 w 43776"/>
              <a:gd name="connsiteY1" fmla="*/ 138295 h 225664"/>
              <a:gd name="connsiteX2" fmla="*/ 25414 w 43776"/>
              <a:gd name="connsiteY2" fmla="*/ 225607 h 225664"/>
              <a:gd name="connsiteX3" fmla="*/ 41289 w 43776"/>
              <a:gd name="connsiteY3" fmla="*/ 150995 h 225664"/>
              <a:gd name="connsiteX4" fmla="*/ 39702 w 43776"/>
              <a:gd name="connsiteY4" fmla="*/ 109720 h 225664"/>
              <a:gd name="connsiteX5" fmla="*/ 14 w 43776"/>
              <a:gd name="connsiteY5" fmla="*/ 182 h 22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6" h="225664">
                <a:moveTo>
                  <a:pt x="14" y="182"/>
                </a:moveTo>
                <a:cubicBezTo>
                  <a:pt x="-780" y="4944"/>
                  <a:pt x="30706" y="100724"/>
                  <a:pt x="34939" y="138295"/>
                </a:cubicBezTo>
                <a:cubicBezTo>
                  <a:pt x="39172" y="175866"/>
                  <a:pt x="24356" y="223490"/>
                  <a:pt x="25414" y="225607"/>
                </a:cubicBezTo>
                <a:cubicBezTo>
                  <a:pt x="26472" y="227724"/>
                  <a:pt x="38908" y="170310"/>
                  <a:pt x="41289" y="150995"/>
                </a:cubicBezTo>
                <a:cubicBezTo>
                  <a:pt x="43670" y="131681"/>
                  <a:pt x="46052" y="134326"/>
                  <a:pt x="39702" y="109720"/>
                </a:cubicBezTo>
                <a:cubicBezTo>
                  <a:pt x="33352" y="85114"/>
                  <a:pt x="808" y="-4580"/>
                  <a:pt x="14" y="1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2AA332E2-B8CD-4747-862A-093DA5424BAB}"/>
              </a:ext>
            </a:extLst>
          </p:cNvPr>
          <p:cNvSpPr/>
          <p:nvPr/>
        </p:nvSpPr>
        <p:spPr>
          <a:xfrm>
            <a:off x="5036197" y="2233491"/>
            <a:ext cx="39361" cy="197242"/>
          </a:xfrm>
          <a:custGeom>
            <a:avLst/>
            <a:gdLst>
              <a:gd name="connsiteX0" fmla="*/ 4116 w 39361"/>
              <a:gd name="connsiteY0" fmla="*/ 122 h 197242"/>
              <a:gd name="connsiteX1" fmla="*/ 2528 w 39361"/>
              <a:gd name="connsiteY1" fmla="*/ 60447 h 197242"/>
              <a:gd name="connsiteX2" fmla="*/ 37453 w 39361"/>
              <a:gd name="connsiteY2" fmla="*/ 131884 h 197242"/>
              <a:gd name="connsiteX3" fmla="*/ 29516 w 39361"/>
              <a:gd name="connsiteY3" fmla="*/ 196972 h 197242"/>
              <a:gd name="connsiteX4" fmla="*/ 39041 w 39361"/>
              <a:gd name="connsiteY4" fmla="*/ 106484 h 197242"/>
              <a:gd name="connsiteX5" fmla="*/ 15228 w 39361"/>
              <a:gd name="connsiteY5" fmla="*/ 76322 h 197242"/>
              <a:gd name="connsiteX6" fmla="*/ 4116 w 39361"/>
              <a:gd name="connsiteY6" fmla="*/ 122 h 19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61" h="197242">
                <a:moveTo>
                  <a:pt x="4116" y="122"/>
                </a:moveTo>
                <a:cubicBezTo>
                  <a:pt x="1999" y="-2524"/>
                  <a:pt x="-3028" y="38487"/>
                  <a:pt x="2528" y="60447"/>
                </a:cubicBezTo>
                <a:cubicBezTo>
                  <a:pt x="8084" y="82407"/>
                  <a:pt x="32955" y="109130"/>
                  <a:pt x="37453" y="131884"/>
                </a:cubicBezTo>
                <a:cubicBezTo>
                  <a:pt x="41951" y="154638"/>
                  <a:pt x="29251" y="201205"/>
                  <a:pt x="29516" y="196972"/>
                </a:cubicBezTo>
                <a:cubicBezTo>
                  <a:pt x="29781" y="192739"/>
                  <a:pt x="41422" y="126592"/>
                  <a:pt x="39041" y="106484"/>
                </a:cubicBezTo>
                <a:cubicBezTo>
                  <a:pt x="36660" y="86376"/>
                  <a:pt x="22372" y="92462"/>
                  <a:pt x="15228" y="76322"/>
                </a:cubicBezTo>
                <a:cubicBezTo>
                  <a:pt x="8084" y="60183"/>
                  <a:pt x="6233" y="2768"/>
                  <a:pt x="4116" y="1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448830DE-235C-415B-B1A9-4F80156DBBB1}"/>
              </a:ext>
            </a:extLst>
          </p:cNvPr>
          <p:cNvSpPr/>
          <p:nvPr/>
        </p:nvSpPr>
        <p:spPr>
          <a:xfrm>
            <a:off x="4869622" y="2252629"/>
            <a:ext cx="143406" cy="220287"/>
          </a:xfrm>
          <a:custGeom>
            <a:avLst/>
            <a:gdLst>
              <a:gd name="connsiteX0" fmla="*/ 4003 w 143406"/>
              <a:gd name="connsiteY0" fmla="*/ 34 h 220287"/>
              <a:gd name="connsiteX1" fmla="*/ 4003 w 143406"/>
              <a:gd name="connsiteY1" fmla="*/ 74646 h 220287"/>
              <a:gd name="connsiteX2" fmla="*/ 50041 w 143406"/>
              <a:gd name="connsiteY2" fmla="*/ 136559 h 220287"/>
              <a:gd name="connsiteX3" fmla="*/ 37341 w 143406"/>
              <a:gd name="connsiteY3" fmla="*/ 134971 h 220287"/>
              <a:gd name="connsiteX4" fmla="*/ 104016 w 143406"/>
              <a:gd name="connsiteY4" fmla="*/ 188946 h 220287"/>
              <a:gd name="connsiteX5" fmla="*/ 142116 w 143406"/>
              <a:gd name="connsiteY5" fmla="*/ 219109 h 220287"/>
              <a:gd name="connsiteX6" fmla="*/ 57978 w 143406"/>
              <a:gd name="connsiteY6" fmla="*/ 149259 h 220287"/>
              <a:gd name="connsiteX7" fmla="*/ 18291 w 143406"/>
              <a:gd name="connsiteY7" fmla="*/ 84171 h 220287"/>
              <a:gd name="connsiteX8" fmla="*/ 4003 w 143406"/>
              <a:gd name="connsiteY8" fmla="*/ 34 h 22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406" h="220287">
                <a:moveTo>
                  <a:pt x="4003" y="34"/>
                </a:moveTo>
                <a:cubicBezTo>
                  <a:pt x="1622" y="-1553"/>
                  <a:pt x="-3670" y="51892"/>
                  <a:pt x="4003" y="74646"/>
                </a:cubicBezTo>
                <a:cubicBezTo>
                  <a:pt x="11676" y="97400"/>
                  <a:pt x="44485" y="126505"/>
                  <a:pt x="50041" y="136559"/>
                </a:cubicBezTo>
                <a:cubicBezTo>
                  <a:pt x="55597" y="146613"/>
                  <a:pt x="28345" y="126240"/>
                  <a:pt x="37341" y="134971"/>
                </a:cubicBezTo>
                <a:cubicBezTo>
                  <a:pt x="46337" y="143702"/>
                  <a:pt x="86554" y="174923"/>
                  <a:pt x="104016" y="188946"/>
                </a:cubicBezTo>
                <a:cubicBezTo>
                  <a:pt x="121478" y="202969"/>
                  <a:pt x="149789" y="225724"/>
                  <a:pt x="142116" y="219109"/>
                </a:cubicBezTo>
                <a:cubicBezTo>
                  <a:pt x="134443" y="212495"/>
                  <a:pt x="78615" y="171749"/>
                  <a:pt x="57978" y="149259"/>
                </a:cubicBezTo>
                <a:cubicBezTo>
                  <a:pt x="37341" y="126769"/>
                  <a:pt x="26758" y="105867"/>
                  <a:pt x="18291" y="84171"/>
                </a:cubicBezTo>
                <a:cubicBezTo>
                  <a:pt x="9824" y="62475"/>
                  <a:pt x="6384" y="1621"/>
                  <a:pt x="4003" y="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: 図形 215">
            <a:extLst>
              <a:ext uri="{FF2B5EF4-FFF2-40B4-BE49-F238E27FC236}">
                <a16:creationId xmlns:a16="http://schemas.microsoft.com/office/drawing/2014/main" id="{642ED88B-0554-4582-8199-BDC59B5DC07D}"/>
              </a:ext>
            </a:extLst>
          </p:cNvPr>
          <p:cNvSpPr/>
          <p:nvPr/>
        </p:nvSpPr>
        <p:spPr>
          <a:xfrm>
            <a:off x="4984688" y="2097083"/>
            <a:ext cx="77791" cy="158019"/>
          </a:xfrm>
          <a:custGeom>
            <a:avLst/>
            <a:gdLst>
              <a:gd name="connsiteX0" fmla="*/ 62 w 77791"/>
              <a:gd name="connsiteY0" fmla="*/ 5 h 158019"/>
              <a:gd name="connsiteX1" fmla="*/ 60387 w 77791"/>
              <a:gd name="connsiteY1" fmla="*/ 65092 h 158019"/>
              <a:gd name="connsiteX2" fmla="*/ 61975 w 77791"/>
              <a:gd name="connsiteY2" fmla="*/ 106367 h 158019"/>
              <a:gd name="connsiteX3" fmla="*/ 71500 w 77791"/>
              <a:gd name="connsiteY3" fmla="*/ 157167 h 158019"/>
              <a:gd name="connsiteX4" fmla="*/ 73087 w 77791"/>
              <a:gd name="connsiteY4" fmla="*/ 61917 h 158019"/>
              <a:gd name="connsiteX5" fmla="*/ 62 w 77791"/>
              <a:gd name="connsiteY5" fmla="*/ 5 h 1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91" h="158019">
                <a:moveTo>
                  <a:pt x="62" y="5"/>
                </a:moveTo>
                <a:cubicBezTo>
                  <a:pt x="-2055" y="534"/>
                  <a:pt x="50068" y="47365"/>
                  <a:pt x="60387" y="65092"/>
                </a:cubicBezTo>
                <a:cubicBezTo>
                  <a:pt x="70706" y="82819"/>
                  <a:pt x="60123" y="91021"/>
                  <a:pt x="61975" y="106367"/>
                </a:cubicBezTo>
                <a:cubicBezTo>
                  <a:pt x="63827" y="121713"/>
                  <a:pt x="69648" y="164575"/>
                  <a:pt x="71500" y="157167"/>
                </a:cubicBezTo>
                <a:cubicBezTo>
                  <a:pt x="73352" y="149759"/>
                  <a:pt x="83670" y="87582"/>
                  <a:pt x="73087" y="61917"/>
                </a:cubicBezTo>
                <a:cubicBezTo>
                  <a:pt x="62504" y="36253"/>
                  <a:pt x="2179" y="-524"/>
                  <a:pt x="62" y="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960AC149-302E-487A-A0C6-D7AA544AA684}"/>
              </a:ext>
            </a:extLst>
          </p:cNvPr>
          <p:cNvSpPr/>
          <p:nvPr/>
        </p:nvSpPr>
        <p:spPr>
          <a:xfrm>
            <a:off x="4992639" y="2151050"/>
            <a:ext cx="43823" cy="80200"/>
          </a:xfrm>
          <a:custGeom>
            <a:avLst/>
            <a:gdLst>
              <a:gd name="connsiteX0" fmla="*/ 41324 w 43823"/>
              <a:gd name="connsiteY0" fmla="*/ 13 h 80200"/>
              <a:gd name="connsiteX1" fmla="*/ 36561 w 43823"/>
              <a:gd name="connsiteY1" fmla="*/ 69863 h 80200"/>
              <a:gd name="connsiteX2" fmla="*/ 28624 w 43823"/>
              <a:gd name="connsiteY2" fmla="*/ 53988 h 80200"/>
              <a:gd name="connsiteX3" fmla="*/ 49 w 43823"/>
              <a:gd name="connsiteY3" fmla="*/ 31763 h 80200"/>
              <a:gd name="connsiteX4" fmla="*/ 22274 w 43823"/>
              <a:gd name="connsiteY4" fmla="*/ 73038 h 80200"/>
              <a:gd name="connsiteX5" fmla="*/ 42911 w 43823"/>
              <a:gd name="connsiteY5" fmla="*/ 76213 h 80200"/>
              <a:gd name="connsiteX6" fmla="*/ 41324 w 43823"/>
              <a:gd name="connsiteY6" fmla="*/ 13 h 8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823" h="80200">
                <a:moveTo>
                  <a:pt x="41324" y="13"/>
                </a:moveTo>
                <a:cubicBezTo>
                  <a:pt x="40266" y="-1045"/>
                  <a:pt x="38678" y="60867"/>
                  <a:pt x="36561" y="69863"/>
                </a:cubicBezTo>
                <a:cubicBezTo>
                  <a:pt x="34444" y="78859"/>
                  <a:pt x="34709" y="60338"/>
                  <a:pt x="28624" y="53988"/>
                </a:cubicBezTo>
                <a:cubicBezTo>
                  <a:pt x="22539" y="47638"/>
                  <a:pt x="1107" y="28588"/>
                  <a:pt x="49" y="31763"/>
                </a:cubicBezTo>
                <a:cubicBezTo>
                  <a:pt x="-1009" y="34938"/>
                  <a:pt x="15130" y="65630"/>
                  <a:pt x="22274" y="73038"/>
                </a:cubicBezTo>
                <a:cubicBezTo>
                  <a:pt x="29418" y="80446"/>
                  <a:pt x="40530" y="83092"/>
                  <a:pt x="42911" y="76213"/>
                </a:cubicBezTo>
                <a:cubicBezTo>
                  <a:pt x="45292" y="69334"/>
                  <a:pt x="42382" y="1071"/>
                  <a:pt x="41324" y="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AABA2FB7-BD5B-4212-B819-D7691DAF6124}"/>
              </a:ext>
            </a:extLst>
          </p:cNvPr>
          <p:cNvSpPr/>
          <p:nvPr/>
        </p:nvSpPr>
        <p:spPr>
          <a:xfrm>
            <a:off x="4932208" y="2007474"/>
            <a:ext cx="62145" cy="100580"/>
          </a:xfrm>
          <a:custGeom>
            <a:avLst/>
            <a:gdLst>
              <a:gd name="connsiteX0" fmla="*/ 155 w 62145"/>
              <a:gd name="connsiteY0" fmla="*/ 714 h 100580"/>
              <a:gd name="connsiteX1" fmla="*/ 60480 w 62145"/>
              <a:gd name="connsiteY1" fmla="*/ 99139 h 100580"/>
              <a:gd name="connsiteX2" fmla="*/ 43017 w 62145"/>
              <a:gd name="connsiteY2" fmla="*/ 56276 h 100580"/>
              <a:gd name="connsiteX3" fmla="*/ 155 w 62145"/>
              <a:gd name="connsiteY3" fmla="*/ 714 h 10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45" h="100580">
                <a:moveTo>
                  <a:pt x="155" y="714"/>
                </a:moveTo>
                <a:cubicBezTo>
                  <a:pt x="3065" y="7858"/>
                  <a:pt x="53336" y="89879"/>
                  <a:pt x="60480" y="99139"/>
                </a:cubicBezTo>
                <a:cubicBezTo>
                  <a:pt x="67624" y="108399"/>
                  <a:pt x="49896" y="70564"/>
                  <a:pt x="43017" y="56276"/>
                </a:cubicBezTo>
                <a:cubicBezTo>
                  <a:pt x="36138" y="41989"/>
                  <a:pt x="-2755" y="-6430"/>
                  <a:pt x="155" y="7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F81DEA2B-2016-4A80-A457-526855390698}"/>
              </a:ext>
            </a:extLst>
          </p:cNvPr>
          <p:cNvSpPr/>
          <p:nvPr/>
        </p:nvSpPr>
        <p:spPr>
          <a:xfrm>
            <a:off x="4824351" y="2003414"/>
            <a:ext cx="121721" cy="65105"/>
          </a:xfrm>
          <a:custGeom>
            <a:avLst/>
            <a:gdLst>
              <a:gd name="connsiteX0" fmla="*/ 62 w 121721"/>
              <a:gd name="connsiteY0" fmla="*/ 11 h 65105"/>
              <a:gd name="connsiteX1" fmla="*/ 109599 w 121721"/>
              <a:gd name="connsiteY1" fmla="*/ 7949 h 65105"/>
              <a:gd name="connsiteX2" fmla="*/ 115949 w 121721"/>
              <a:gd name="connsiteY2" fmla="*/ 23824 h 65105"/>
              <a:gd name="connsiteX3" fmla="*/ 82612 w 121721"/>
              <a:gd name="connsiteY3" fmla="*/ 65099 h 65105"/>
              <a:gd name="connsiteX4" fmla="*/ 103249 w 121721"/>
              <a:gd name="connsiteY4" fmla="*/ 26999 h 65105"/>
              <a:gd name="connsiteX5" fmla="*/ 106424 w 121721"/>
              <a:gd name="connsiteY5" fmla="*/ 17474 h 65105"/>
              <a:gd name="connsiteX6" fmla="*/ 93724 w 121721"/>
              <a:gd name="connsiteY6" fmla="*/ 9536 h 65105"/>
              <a:gd name="connsiteX7" fmla="*/ 62 w 121721"/>
              <a:gd name="connsiteY7" fmla="*/ 11 h 6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721" h="65105">
                <a:moveTo>
                  <a:pt x="62" y="11"/>
                </a:moveTo>
                <a:cubicBezTo>
                  <a:pt x="2708" y="-253"/>
                  <a:pt x="90285" y="3980"/>
                  <a:pt x="109599" y="7949"/>
                </a:cubicBezTo>
                <a:cubicBezTo>
                  <a:pt x="128914" y="11918"/>
                  <a:pt x="120447" y="14299"/>
                  <a:pt x="115949" y="23824"/>
                </a:cubicBezTo>
                <a:cubicBezTo>
                  <a:pt x="111451" y="33349"/>
                  <a:pt x="84729" y="64570"/>
                  <a:pt x="82612" y="65099"/>
                </a:cubicBezTo>
                <a:cubicBezTo>
                  <a:pt x="80495" y="65628"/>
                  <a:pt x="99280" y="34936"/>
                  <a:pt x="103249" y="26999"/>
                </a:cubicBezTo>
                <a:cubicBezTo>
                  <a:pt x="107218" y="19062"/>
                  <a:pt x="108011" y="20384"/>
                  <a:pt x="106424" y="17474"/>
                </a:cubicBezTo>
                <a:cubicBezTo>
                  <a:pt x="104837" y="14564"/>
                  <a:pt x="108276" y="11388"/>
                  <a:pt x="93724" y="9536"/>
                </a:cubicBezTo>
                <a:cubicBezTo>
                  <a:pt x="79172" y="7684"/>
                  <a:pt x="-2584" y="275"/>
                  <a:pt x="62" y="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95D7D745-CB4E-4BA0-8040-CB3C3DE03EB8}"/>
              </a:ext>
            </a:extLst>
          </p:cNvPr>
          <p:cNvSpPr/>
          <p:nvPr/>
        </p:nvSpPr>
        <p:spPr>
          <a:xfrm>
            <a:off x="4754546" y="2069949"/>
            <a:ext cx="150849" cy="57788"/>
          </a:xfrm>
          <a:custGeom>
            <a:avLst/>
            <a:gdLst>
              <a:gd name="connsiteX0" fmla="*/ 17 w 150849"/>
              <a:gd name="connsiteY0" fmla="*/ 151 h 57788"/>
              <a:gd name="connsiteX1" fmla="*/ 98442 w 150849"/>
              <a:gd name="connsiteY1" fmla="*/ 52539 h 57788"/>
              <a:gd name="connsiteX2" fmla="*/ 120667 w 150849"/>
              <a:gd name="connsiteY2" fmla="*/ 52539 h 57788"/>
              <a:gd name="connsiteX3" fmla="*/ 150829 w 150849"/>
              <a:gd name="connsiteY3" fmla="*/ 22376 h 57788"/>
              <a:gd name="connsiteX4" fmla="*/ 115904 w 150849"/>
              <a:gd name="connsiteY4" fmla="*/ 44601 h 57788"/>
              <a:gd name="connsiteX5" fmla="*/ 90504 w 150849"/>
              <a:gd name="connsiteY5" fmla="*/ 36664 h 57788"/>
              <a:gd name="connsiteX6" fmla="*/ 17 w 150849"/>
              <a:gd name="connsiteY6" fmla="*/ 151 h 5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849" h="57788">
                <a:moveTo>
                  <a:pt x="17" y="151"/>
                </a:moveTo>
                <a:cubicBezTo>
                  <a:pt x="1340" y="2797"/>
                  <a:pt x="78334" y="43808"/>
                  <a:pt x="98442" y="52539"/>
                </a:cubicBezTo>
                <a:cubicBezTo>
                  <a:pt x="118550" y="61270"/>
                  <a:pt x="111936" y="57566"/>
                  <a:pt x="120667" y="52539"/>
                </a:cubicBezTo>
                <a:cubicBezTo>
                  <a:pt x="129398" y="47512"/>
                  <a:pt x="151623" y="23699"/>
                  <a:pt x="150829" y="22376"/>
                </a:cubicBezTo>
                <a:cubicBezTo>
                  <a:pt x="150035" y="21053"/>
                  <a:pt x="125958" y="42220"/>
                  <a:pt x="115904" y="44601"/>
                </a:cubicBezTo>
                <a:cubicBezTo>
                  <a:pt x="105850" y="46982"/>
                  <a:pt x="107966" y="43014"/>
                  <a:pt x="90504" y="36664"/>
                </a:cubicBezTo>
                <a:cubicBezTo>
                  <a:pt x="73042" y="30314"/>
                  <a:pt x="-1306" y="-2495"/>
                  <a:pt x="17" y="1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6651F0BC-84B4-4532-B8FB-6994C5C8DE8D}"/>
              </a:ext>
            </a:extLst>
          </p:cNvPr>
          <p:cNvSpPr/>
          <p:nvPr/>
        </p:nvSpPr>
        <p:spPr>
          <a:xfrm>
            <a:off x="4873610" y="2069881"/>
            <a:ext cx="78134" cy="66978"/>
          </a:xfrm>
          <a:custGeom>
            <a:avLst/>
            <a:gdLst>
              <a:gd name="connsiteX0" fmla="*/ 15 w 78134"/>
              <a:gd name="connsiteY0" fmla="*/ 1807 h 66978"/>
              <a:gd name="connsiteX1" fmla="*/ 65103 w 78134"/>
              <a:gd name="connsiteY1" fmla="*/ 8157 h 66978"/>
              <a:gd name="connsiteX2" fmla="*/ 77803 w 78134"/>
              <a:gd name="connsiteY2" fmla="*/ 66894 h 66978"/>
              <a:gd name="connsiteX3" fmla="*/ 58753 w 78134"/>
              <a:gd name="connsiteY3" fmla="*/ 20857 h 66978"/>
              <a:gd name="connsiteX4" fmla="*/ 15 w 78134"/>
              <a:gd name="connsiteY4" fmla="*/ 1807 h 6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34" h="66978">
                <a:moveTo>
                  <a:pt x="15" y="1807"/>
                </a:moveTo>
                <a:cubicBezTo>
                  <a:pt x="1073" y="-310"/>
                  <a:pt x="52138" y="-2691"/>
                  <a:pt x="65103" y="8157"/>
                </a:cubicBezTo>
                <a:cubicBezTo>
                  <a:pt x="78068" y="19005"/>
                  <a:pt x="78861" y="64777"/>
                  <a:pt x="77803" y="66894"/>
                </a:cubicBezTo>
                <a:cubicBezTo>
                  <a:pt x="76745" y="69011"/>
                  <a:pt x="65103" y="30646"/>
                  <a:pt x="58753" y="20857"/>
                </a:cubicBezTo>
                <a:cubicBezTo>
                  <a:pt x="52403" y="11068"/>
                  <a:pt x="-1043" y="3924"/>
                  <a:pt x="15" y="18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: 図形 221">
            <a:extLst>
              <a:ext uri="{FF2B5EF4-FFF2-40B4-BE49-F238E27FC236}">
                <a16:creationId xmlns:a16="http://schemas.microsoft.com/office/drawing/2014/main" id="{932CA785-59A8-4976-AC59-DC14DF6C8A55}"/>
              </a:ext>
            </a:extLst>
          </p:cNvPr>
          <p:cNvSpPr/>
          <p:nvPr/>
        </p:nvSpPr>
        <p:spPr>
          <a:xfrm>
            <a:off x="4736781" y="1993888"/>
            <a:ext cx="142703" cy="74771"/>
          </a:xfrm>
          <a:custGeom>
            <a:avLst/>
            <a:gdLst>
              <a:gd name="connsiteX0" fmla="*/ 319 w 142703"/>
              <a:gd name="connsiteY0" fmla="*/ 12 h 74771"/>
              <a:gd name="connsiteX1" fmla="*/ 136844 w 142703"/>
              <a:gd name="connsiteY1" fmla="*/ 23825 h 74771"/>
              <a:gd name="connsiteX2" fmla="*/ 116207 w 142703"/>
              <a:gd name="connsiteY2" fmla="*/ 27000 h 74771"/>
              <a:gd name="connsiteX3" fmla="*/ 101919 w 142703"/>
              <a:gd name="connsiteY3" fmla="*/ 69862 h 74771"/>
              <a:gd name="connsiteX4" fmla="*/ 54294 w 142703"/>
              <a:gd name="connsiteY4" fmla="*/ 68275 h 74771"/>
              <a:gd name="connsiteX5" fmla="*/ 27307 w 142703"/>
              <a:gd name="connsiteY5" fmla="*/ 60337 h 74771"/>
              <a:gd name="connsiteX6" fmla="*/ 16194 w 142703"/>
              <a:gd name="connsiteY6" fmla="*/ 57162 h 74771"/>
              <a:gd name="connsiteX7" fmla="*/ 87632 w 142703"/>
              <a:gd name="connsiteY7" fmla="*/ 74625 h 74771"/>
              <a:gd name="connsiteX8" fmla="*/ 100332 w 142703"/>
              <a:gd name="connsiteY8" fmla="*/ 63512 h 74771"/>
              <a:gd name="connsiteX9" fmla="*/ 108269 w 142703"/>
              <a:gd name="connsiteY9" fmla="*/ 30175 h 74771"/>
              <a:gd name="connsiteX10" fmla="*/ 98744 w 142703"/>
              <a:gd name="connsiteY10" fmla="*/ 20650 h 74771"/>
              <a:gd name="connsiteX11" fmla="*/ 319 w 142703"/>
              <a:gd name="connsiteY11" fmla="*/ 12 h 74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703" h="74771">
                <a:moveTo>
                  <a:pt x="319" y="12"/>
                </a:moveTo>
                <a:cubicBezTo>
                  <a:pt x="6669" y="541"/>
                  <a:pt x="117529" y="19327"/>
                  <a:pt x="136844" y="23825"/>
                </a:cubicBezTo>
                <a:cubicBezTo>
                  <a:pt x="156159" y="28323"/>
                  <a:pt x="122028" y="19327"/>
                  <a:pt x="116207" y="27000"/>
                </a:cubicBezTo>
                <a:cubicBezTo>
                  <a:pt x="110386" y="34673"/>
                  <a:pt x="112238" y="62983"/>
                  <a:pt x="101919" y="69862"/>
                </a:cubicBezTo>
                <a:cubicBezTo>
                  <a:pt x="91600" y="76741"/>
                  <a:pt x="66729" y="69862"/>
                  <a:pt x="54294" y="68275"/>
                </a:cubicBezTo>
                <a:cubicBezTo>
                  <a:pt x="41859" y="66688"/>
                  <a:pt x="33657" y="62189"/>
                  <a:pt x="27307" y="60337"/>
                </a:cubicBezTo>
                <a:lnTo>
                  <a:pt x="16194" y="57162"/>
                </a:lnTo>
                <a:cubicBezTo>
                  <a:pt x="26248" y="59543"/>
                  <a:pt x="73609" y="73567"/>
                  <a:pt x="87632" y="74625"/>
                </a:cubicBezTo>
                <a:cubicBezTo>
                  <a:pt x="101655" y="75683"/>
                  <a:pt x="96893" y="70920"/>
                  <a:pt x="100332" y="63512"/>
                </a:cubicBezTo>
                <a:cubicBezTo>
                  <a:pt x="103772" y="56104"/>
                  <a:pt x="108534" y="37319"/>
                  <a:pt x="108269" y="30175"/>
                </a:cubicBezTo>
                <a:cubicBezTo>
                  <a:pt x="108004" y="23031"/>
                  <a:pt x="113296" y="25677"/>
                  <a:pt x="98744" y="20650"/>
                </a:cubicBezTo>
                <a:cubicBezTo>
                  <a:pt x="84192" y="15623"/>
                  <a:pt x="-6031" y="-517"/>
                  <a:pt x="319" y="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109F8083-59A3-470E-B420-BB376678E25B}"/>
              </a:ext>
            </a:extLst>
          </p:cNvPr>
          <p:cNvSpPr/>
          <p:nvPr/>
        </p:nvSpPr>
        <p:spPr>
          <a:xfrm>
            <a:off x="4731145" y="1985963"/>
            <a:ext cx="105968" cy="80962"/>
          </a:xfrm>
          <a:custGeom>
            <a:avLst/>
            <a:gdLst>
              <a:gd name="connsiteX0" fmla="*/ 2780 w 105968"/>
              <a:gd name="connsiteY0" fmla="*/ 0 h 80962"/>
              <a:gd name="connsiteX1" fmla="*/ 5955 w 105968"/>
              <a:gd name="connsiteY1" fmla="*/ 61912 h 80962"/>
              <a:gd name="connsiteX2" fmla="*/ 55168 w 105968"/>
              <a:gd name="connsiteY2" fmla="*/ 71437 h 80962"/>
              <a:gd name="connsiteX3" fmla="*/ 105968 w 105968"/>
              <a:gd name="connsiteY3" fmla="*/ 80962 h 80962"/>
              <a:gd name="connsiteX4" fmla="*/ 50405 w 105968"/>
              <a:gd name="connsiteY4" fmla="*/ 68262 h 80962"/>
              <a:gd name="connsiteX5" fmla="*/ 23418 w 105968"/>
              <a:gd name="connsiteY5" fmla="*/ 60325 h 80962"/>
              <a:gd name="connsiteX6" fmla="*/ 2780 w 105968"/>
              <a:gd name="connsiteY6" fmla="*/ 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968" h="80962">
                <a:moveTo>
                  <a:pt x="2780" y="0"/>
                </a:moveTo>
                <a:cubicBezTo>
                  <a:pt x="-130" y="264"/>
                  <a:pt x="-2776" y="50006"/>
                  <a:pt x="5955" y="61912"/>
                </a:cubicBezTo>
                <a:cubicBezTo>
                  <a:pt x="14686" y="73818"/>
                  <a:pt x="55168" y="71437"/>
                  <a:pt x="55168" y="71437"/>
                </a:cubicBezTo>
                <a:lnTo>
                  <a:pt x="105968" y="80962"/>
                </a:lnTo>
                <a:cubicBezTo>
                  <a:pt x="105174" y="80433"/>
                  <a:pt x="64163" y="71701"/>
                  <a:pt x="50405" y="68262"/>
                </a:cubicBezTo>
                <a:cubicBezTo>
                  <a:pt x="36647" y="64823"/>
                  <a:pt x="31620" y="65881"/>
                  <a:pt x="23418" y="60325"/>
                </a:cubicBezTo>
                <a:cubicBezTo>
                  <a:pt x="15216" y="54769"/>
                  <a:pt x="5690" y="-264"/>
                  <a:pt x="278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: 図形 223">
            <a:extLst>
              <a:ext uri="{FF2B5EF4-FFF2-40B4-BE49-F238E27FC236}">
                <a16:creationId xmlns:a16="http://schemas.microsoft.com/office/drawing/2014/main" id="{1DDED34A-B028-4F22-B6AC-5BEDC2D041A3}"/>
              </a:ext>
            </a:extLst>
          </p:cNvPr>
          <p:cNvSpPr/>
          <p:nvPr/>
        </p:nvSpPr>
        <p:spPr>
          <a:xfrm>
            <a:off x="4865688" y="2117712"/>
            <a:ext cx="108227" cy="113065"/>
          </a:xfrm>
          <a:custGeom>
            <a:avLst/>
            <a:gdLst>
              <a:gd name="connsiteX0" fmla="*/ 0 w 108227"/>
              <a:gd name="connsiteY0" fmla="*/ 13 h 113065"/>
              <a:gd name="connsiteX1" fmla="*/ 44450 w 108227"/>
              <a:gd name="connsiteY1" fmla="*/ 79388 h 113065"/>
              <a:gd name="connsiteX2" fmla="*/ 107950 w 108227"/>
              <a:gd name="connsiteY2" fmla="*/ 112726 h 113065"/>
              <a:gd name="connsiteX3" fmla="*/ 66675 w 108227"/>
              <a:gd name="connsiteY3" fmla="*/ 95263 h 113065"/>
              <a:gd name="connsiteX4" fmla="*/ 44450 w 108227"/>
              <a:gd name="connsiteY4" fmla="*/ 73038 h 113065"/>
              <a:gd name="connsiteX5" fmla="*/ 0 w 108227"/>
              <a:gd name="connsiteY5" fmla="*/ 13 h 11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227" h="113065">
                <a:moveTo>
                  <a:pt x="0" y="13"/>
                </a:moveTo>
                <a:cubicBezTo>
                  <a:pt x="0" y="1071"/>
                  <a:pt x="26458" y="60603"/>
                  <a:pt x="44450" y="79388"/>
                </a:cubicBezTo>
                <a:cubicBezTo>
                  <a:pt x="62442" y="98173"/>
                  <a:pt x="104246" y="110080"/>
                  <a:pt x="107950" y="112726"/>
                </a:cubicBezTo>
                <a:cubicBezTo>
                  <a:pt x="111654" y="115372"/>
                  <a:pt x="77258" y="101878"/>
                  <a:pt x="66675" y="95263"/>
                </a:cubicBezTo>
                <a:cubicBezTo>
                  <a:pt x="56092" y="88648"/>
                  <a:pt x="52917" y="85738"/>
                  <a:pt x="44450" y="73038"/>
                </a:cubicBezTo>
                <a:cubicBezTo>
                  <a:pt x="35983" y="60338"/>
                  <a:pt x="0" y="-1045"/>
                  <a:pt x="0" y="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: 図形 225">
            <a:extLst>
              <a:ext uri="{FF2B5EF4-FFF2-40B4-BE49-F238E27FC236}">
                <a16:creationId xmlns:a16="http://schemas.microsoft.com/office/drawing/2014/main" id="{4941FB19-5D29-4655-B084-BB4CC00575AC}"/>
              </a:ext>
            </a:extLst>
          </p:cNvPr>
          <p:cNvSpPr/>
          <p:nvPr/>
        </p:nvSpPr>
        <p:spPr>
          <a:xfrm>
            <a:off x="4921099" y="2149449"/>
            <a:ext cx="97069" cy="58765"/>
          </a:xfrm>
          <a:custGeom>
            <a:avLst/>
            <a:gdLst>
              <a:gd name="connsiteX0" fmla="*/ 96989 w 97069"/>
              <a:gd name="connsiteY0" fmla="*/ 58764 h 58765"/>
              <a:gd name="connsiteX1" fmla="*/ 43014 w 97069"/>
              <a:gd name="connsiteY1" fmla="*/ 11139 h 58765"/>
              <a:gd name="connsiteX2" fmla="*/ 151 w 97069"/>
              <a:gd name="connsiteY2" fmla="*/ 26 h 58765"/>
              <a:gd name="connsiteX3" fmla="*/ 30314 w 97069"/>
              <a:gd name="connsiteY3" fmla="*/ 12726 h 58765"/>
              <a:gd name="connsiteX4" fmla="*/ 96989 w 97069"/>
              <a:gd name="connsiteY4" fmla="*/ 58764 h 5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069" h="58765">
                <a:moveTo>
                  <a:pt x="96989" y="58764"/>
                </a:moveTo>
                <a:cubicBezTo>
                  <a:pt x="99106" y="58500"/>
                  <a:pt x="59154" y="20929"/>
                  <a:pt x="43014" y="11139"/>
                </a:cubicBezTo>
                <a:cubicBezTo>
                  <a:pt x="26874" y="1349"/>
                  <a:pt x="2268" y="-238"/>
                  <a:pt x="151" y="26"/>
                </a:cubicBezTo>
                <a:cubicBezTo>
                  <a:pt x="-1966" y="290"/>
                  <a:pt x="18672" y="6641"/>
                  <a:pt x="30314" y="12726"/>
                </a:cubicBezTo>
                <a:cubicBezTo>
                  <a:pt x="41956" y="18811"/>
                  <a:pt x="94872" y="59028"/>
                  <a:pt x="96989" y="587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: 図形 226">
            <a:extLst>
              <a:ext uri="{FF2B5EF4-FFF2-40B4-BE49-F238E27FC236}">
                <a16:creationId xmlns:a16="http://schemas.microsoft.com/office/drawing/2014/main" id="{1FE5CC63-3781-4FC9-B126-D8B244D5E683}"/>
              </a:ext>
            </a:extLst>
          </p:cNvPr>
          <p:cNvSpPr/>
          <p:nvPr/>
        </p:nvSpPr>
        <p:spPr>
          <a:xfrm>
            <a:off x="4604824" y="2214474"/>
            <a:ext cx="70727" cy="166848"/>
          </a:xfrm>
          <a:custGeom>
            <a:avLst/>
            <a:gdLst>
              <a:gd name="connsiteX0" fmla="*/ 514 w 70727"/>
              <a:gd name="connsiteY0" fmla="*/ 89 h 166848"/>
              <a:gd name="connsiteX1" fmla="*/ 13214 w 70727"/>
              <a:gd name="connsiteY1" fmla="*/ 81051 h 166848"/>
              <a:gd name="connsiteX2" fmla="*/ 70364 w 70727"/>
              <a:gd name="connsiteY2" fmla="*/ 166776 h 166848"/>
              <a:gd name="connsiteX3" fmla="*/ 37026 w 70727"/>
              <a:gd name="connsiteY3" fmla="*/ 95339 h 166848"/>
              <a:gd name="connsiteX4" fmla="*/ 24326 w 70727"/>
              <a:gd name="connsiteY4" fmla="*/ 65176 h 166848"/>
              <a:gd name="connsiteX5" fmla="*/ 514 w 70727"/>
              <a:gd name="connsiteY5" fmla="*/ 89 h 166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727" h="166848">
                <a:moveTo>
                  <a:pt x="514" y="89"/>
                </a:moveTo>
                <a:cubicBezTo>
                  <a:pt x="-1338" y="2735"/>
                  <a:pt x="1572" y="53270"/>
                  <a:pt x="13214" y="81051"/>
                </a:cubicBezTo>
                <a:cubicBezTo>
                  <a:pt x="24856" y="108832"/>
                  <a:pt x="66395" y="164395"/>
                  <a:pt x="70364" y="166776"/>
                </a:cubicBezTo>
                <a:cubicBezTo>
                  <a:pt x="74333" y="169157"/>
                  <a:pt x="44699" y="112272"/>
                  <a:pt x="37026" y="95339"/>
                </a:cubicBezTo>
                <a:cubicBezTo>
                  <a:pt x="29353" y="78406"/>
                  <a:pt x="28824" y="76288"/>
                  <a:pt x="24326" y="65176"/>
                </a:cubicBezTo>
                <a:cubicBezTo>
                  <a:pt x="19828" y="54064"/>
                  <a:pt x="2366" y="-2557"/>
                  <a:pt x="514" y="8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: 図形 227">
            <a:extLst>
              <a:ext uri="{FF2B5EF4-FFF2-40B4-BE49-F238E27FC236}">
                <a16:creationId xmlns:a16="http://schemas.microsoft.com/office/drawing/2014/main" id="{C873AD12-9509-45CD-8E88-318240E3E4BB}"/>
              </a:ext>
            </a:extLst>
          </p:cNvPr>
          <p:cNvSpPr/>
          <p:nvPr/>
        </p:nvSpPr>
        <p:spPr>
          <a:xfrm>
            <a:off x="4567145" y="2097002"/>
            <a:ext cx="32585" cy="124184"/>
          </a:xfrm>
          <a:custGeom>
            <a:avLst/>
            <a:gdLst>
              <a:gd name="connsiteX0" fmla="*/ 93 w 32585"/>
              <a:gd name="connsiteY0" fmla="*/ 86 h 124184"/>
              <a:gd name="connsiteX1" fmla="*/ 22318 w 32585"/>
              <a:gd name="connsiteY1" fmla="*/ 88986 h 124184"/>
              <a:gd name="connsiteX2" fmla="*/ 28668 w 32585"/>
              <a:gd name="connsiteY2" fmla="*/ 123911 h 124184"/>
              <a:gd name="connsiteX3" fmla="*/ 31843 w 32585"/>
              <a:gd name="connsiteY3" fmla="*/ 73111 h 124184"/>
              <a:gd name="connsiteX4" fmla="*/ 93 w 32585"/>
              <a:gd name="connsiteY4" fmla="*/ 86 h 12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85" h="124184">
                <a:moveTo>
                  <a:pt x="93" y="86"/>
                </a:moveTo>
                <a:cubicBezTo>
                  <a:pt x="-1495" y="2732"/>
                  <a:pt x="17556" y="68349"/>
                  <a:pt x="22318" y="88986"/>
                </a:cubicBezTo>
                <a:cubicBezTo>
                  <a:pt x="27080" y="109623"/>
                  <a:pt x="27081" y="126557"/>
                  <a:pt x="28668" y="123911"/>
                </a:cubicBezTo>
                <a:cubicBezTo>
                  <a:pt x="30256" y="121265"/>
                  <a:pt x="34224" y="90044"/>
                  <a:pt x="31843" y="73111"/>
                </a:cubicBezTo>
                <a:cubicBezTo>
                  <a:pt x="29462" y="56178"/>
                  <a:pt x="1681" y="-2560"/>
                  <a:pt x="93" y="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B48EC773-A2A0-4DD5-AD96-1008531D5B4F}"/>
              </a:ext>
            </a:extLst>
          </p:cNvPr>
          <p:cNvSpPr/>
          <p:nvPr/>
        </p:nvSpPr>
        <p:spPr>
          <a:xfrm>
            <a:off x="4568825" y="2093772"/>
            <a:ext cx="169899" cy="57311"/>
          </a:xfrm>
          <a:custGeom>
            <a:avLst/>
            <a:gdLst>
              <a:gd name="connsiteX0" fmla="*/ 0 w 169899"/>
              <a:gd name="connsiteY0" fmla="*/ 16016 h 57311"/>
              <a:gd name="connsiteX1" fmla="*/ 68263 w 169899"/>
              <a:gd name="connsiteY1" fmla="*/ 41416 h 57311"/>
              <a:gd name="connsiteX2" fmla="*/ 131763 w 169899"/>
              <a:gd name="connsiteY2" fmla="*/ 52528 h 57311"/>
              <a:gd name="connsiteX3" fmla="*/ 169863 w 169899"/>
              <a:gd name="connsiteY3" fmla="*/ 57291 h 57311"/>
              <a:gd name="connsiteX4" fmla="*/ 138113 w 169899"/>
              <a:gd name="connsiteY4" fmla="*/ 50941 h 57311"/>
              <a:gd name="connsiteX5" fmla="*/ 106363 w 169899"/>
              <a:gd name="connsiteY5" fmla="*/ 28716 h 57311"/>
              <a:gd name="connsiteX6" fmla="*/ 58738 w 169899"/>
              <a:gd name="connsiteY6" fmla="*/ 141 h 57311"/>
              <a:gd name="connsiteX7" fmla="*/ 95250 w 169899"/>
              <a:gd name="connsiteY7" fmla="*/ 41416 h 57311"/>
              <a:gd name="connsiteX8" fmla="*/ 68263 w 169899"/>
              <a:gd name="connsiteY8" fmla="*/ 39828 h 57311"/>
              <a:gd name="connsiteX9" fmla="*/ 0 w 169899"/>
              <a:gd name="connsiteY9" fmla="*/ 16016 h 5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899" h="57311">
                <a:moveTo>
                  <a:pt x="0" y="16016"/>
                </a:moveTo>
                <a:cubicBezTo>
                  <a:pt x="0" y="16281"/>
                  <a:pt x="46302" y="35331"/>
                  <a:pt x="68263" y="41416"/>
                </a:cubicBezTo>
                <a:cubicBezTo>
                  <a:pt x="90224" y="47501"/>
                  <a:pt x="114830" y="49882"/>
                  <a:pt x="131763" y="52528"/>
                </a:cubicBezTo>
                <a:cubicBezTo>
                  <a:pt x="148696" y="55174"/>
                  <a:pt x="168805" y="57556"/>
                  <a:pt x="169863" y="57291"/>
                </a:cubicBezTo>
                <a:cubicBezTo>
                  <a:pt x="170921" y="57027"/>
                  <a:pt x="148696" y="55704"/>
                  <a:pt x="138113" y="50941"/>
                </a:cubicBezTo>
                <a:cubicBezTo>
                  <a:pt x="127530" y="46179"/>
                  <a:pt x="119592" y="37183"/>
                  <a:pt x="106363" y="28716"/>
                </a:cubicBezTo>
                <a:cubicBezTo>
                  <a:pt x="93134" y="20249"/>
                  <a:pt x="60590" y="-1976"/>
                  <a:pt x="58738" y="141"/>
                </a:cubicBezTo>
                <a:cubicBezTo>
                  <a:pt x="56886" y="2258"/>
                  <a:pt x="93663" y="34802"/>
                  <a:pt x="95250" y="41416"/>
                </a:cubicBezTo>
                <a:cubicBezTo>
                  <a:pt x="96837" y="48030"/>
                  <a:pt x="78317" y="43268"/>
                  <a:pt x="68263" y="39828"/>
                </a:cubicBezTo>
                <a:lnTo>
                  <a:pt x="0" y="16016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: 図形 229">
            <a:extLst>
              <a:ext uri="{FF2B5EF4-FFF2-40B4-BE49-F238E27FC236}">
                <a16:creationId xmlns:a16="http://schemas.microsoft.com/office/drawing/2014/main" id="{AF7EA234-DE1C-47B4-A68D-F5B73361E27D}"/>
              </a:ext>
            </a:extLst>
          </p:cNvPr>
          <p:cNvSpPr/>
          <p:nvPr/>
        </p:nvSpPr>
        <p:spPr>
          <a:xfrm>
            <a:off x="4559967" y="2030289"/>
            <a:ext cx="50154" cy="122444"/>
          </a:xfrm>
          <a:custGeom>
            <a:avLst/>
            <a:gdLst>
              <a:gd name="connsiteX0" fmla="*/ 50133 w 50154"/>
              <a:gd name="connsiteY0" fmla="*/ 124 h 122444"/>
              <a:gd name="connsiteX1" fmla="*/ 2508 w 50154"/>
              <a:gd name="connsiteY1" fmla="*/ 33461 h 122444"/>
              <a:gd name="connsiteX2" fmla="*/ 8858 w 50154"/>
              <a:gd name="connsiteY2" fmla="*/ 60449 h 122444"/>
              <a:gd name="connsiteX3" fmla="*/ 27908 w 50154"/>
              <a:gd name="connsiteY3" fmla="*/ 122361 h 122444"/>
              <a:gd name="connsiteX4" fmla="*/ 8858 w 50154"/>
              <a:gd name="connsiteY4" fmla="*/ 46161 h 122444"/>
              <a:gd name="connsiteX5" fmla="*/ 50133 w 50154"/>
              <a:gd name="connsiteY5" fmla="*/ 124 h 12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154" h="122444">
                <a:moveTo>
                  <a:pt x="50133" y="124"/>
                </a:moveTo>
                <a:cubicBezTo>
                  <a:pt x="49075" y="-1993"/>
                  <a:pt x="9387" y="23407"/>
                  <a:pt x="2508" y="33461"/>
                </a:cubicBezTo>
                <a:cubicBezTo>
                  <a:pt x="-4371" y="43515"/>
                  <a:pt x="4625" y="45632"/>
                  <a:pt x="8858" y="60449"/>
                </a:cubicBezTo>
                <a:cubicBezTo>
                  <a:pt x="13091" y="75266"/>
                  <a:pt x="27908" y="124742"/>
                  <a:pt x="27908" y="122361"/>
                </a:cubicBezTo>
                <a:cubicBezTo>
                  <a:pt x="27908" y="119980"/>
                  <a:pt x="5418" y="65211"/>
                  <a:pt x="8858" y="46161"/>
                </a:cubicBezTo>
                <a:cubicBezTo>
                  <a:pt x="12298" y="27111"/>
                  <a:pt x="51191" y="2241"/>
                  <a:pt x="50133" y="1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CD7AD27B-4840-435B-9FD5-2C20DD2EECFB}"/>
              </a:ext>
            </a:extLst>
          </p:cNvPr>
          <p:cNvSpPr/>
          <p:nvPr/>
        </p:nvSpPr>
        <p:spPr>
          <a:xfrm>
            <a:off x="4584612" y="2066907"/>
            <a:ext cx="56044" cy="56796"/>
          </a:xfrm>
          <a:custGeom>
            <a:avLst/>
            <a:gdLst>
              <a:gd name="connsiteX0" fmla="*/ 88 w 56044"/>
              <a:gd name="connsiteY0" fmla="*/ 18 h 56796"/>
              <a:gd name="connsiteX1" fmla="*/ 54063 w 56044"/>
              <a:gd name="connsiteY1" fmla="*/ 53993 h 56796"/>
              <a:gd name="connsiteX2" fmla="*/ 41363 w 56044"/>
              <a:gd name="connsiteY2" fmla="*/ 47643 h 56796"/>
              <a:gd name="connsiteX3" fmla="*/ 88 w 56044"/>
              <a:gd name="connsiteY3" fmla="*/ 18 h 56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56796">
                <a:moveTo>
                  <a:pt x="88" y="18"/>
                </a:moveTo>
                <a:cubicBezTo>
                  <a:pt x="2205" y="1076"/>
                  <a:pt x="47184" y="46055"/>
                  <a:pt x="54063" y="53993"/>
                </a:cubicBezTo>
                <a:cubicBezTo>
                  <a:pt x="60942" y="61931"/>
                  <a:pt x="48242" y="50818"/>
                  <a:pt x="41363" y="47643"/>
                </a:cubicBezTo>
                <a:cubicBezTo>
                  <a:pt x="34484" y="44468"/>
                  <a:pt x="-2029" y="-1040"/>
                  <a:pt x="88" y="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E9DEEB75-6720-423B-9BE8-59525329A5C6}"/>
              </a:ext>
            </a:extLst>
          </p:cNvPr>
          <p:cNvSpPr/>
          <p:nvPr/>
        </p:nvSpPr>
        <p:spPr>
          <a:xfrm>
            <a:off x="4601920" y="2033574"/>
            <a:ext cx="172035" cy="100350"/>
          </a:xfrm>
          <a:custGeom>
            <a:avLst/>
            <a:gdLst>
              <a:gd name="connsiteX0" fmla="*/ 243 w 172035"/>
              <a:gd name="connsiteY0" fmla="*/ 14 h 100350"/>
              <a:gd name="connsiteX1" fmla="*/ 92318 w 172035"/>
              <a:gd name="connsiteY1" fmla="*/ 22239 h 100350"/>
              <a:gd name="connsiteX2" fmla="*/ 122480 w 172035"/>
              <a:gd name="connsiteY2" fmla="*/ 50814 h 100350"/>
              <a:gd name="connsiteX3" fmla="*/ 171693 w 172035"/>
              <a:gd name="connsiteY3" fmla="*/ 100026 h 100350"/>
              <a:gd name="connsiteX4" fmla="*/ 141530 w 172035"/>
              <a:gd name="connsiteY4" fmla="*/ 69864 h 100350"/>
              <a:gd name="connsiteX5" fmla="*/ 89143 w 172035"/>
              <a:gd name="connsiteY5" fmla="*/ 25414 h 100350"/>
              <a:gd name="connsiteX6" fmla="*/ 87555 w 172035"/>
              <a:gd name="connsiteY6" fmla="*/ 31764 h 100350"/>
              <a:gd name="connsiteX7" fmla="*/ 65330 w 172035"/>
              <a:gd name="connsiteY7" fmla="*/ 25414 h 100350"/>
              <a:gd name="connsiteX8" fmla="*/ 243 w 172035"/>
              <a:gd name="connsiteY8" fmla="*/ 14 h 10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035" h="100350">
                <a:moveTo>
                  <a:pt x="243" y="14"/>
                </a:moveTo>
                <a:cubicBezTo>
                  <a:pt x="4741" y="-515"/>
                  <a:pt x="71945" y="13772"/>
                  <a:pt x="92318" y="22239"/>
                </a:cubicBezTo>
                <a:cubicBezTo>
                  <a:pt x="112691" y="30706"/>
                  <a:pt x="109251" y="37850"/>
                  <a:pt x="122480" y="50814"/>
                </a:cubicBezTo>
                <a:cubicBezTo>
                  <a:pt x="135709" y="63778"/>
                  <a:pt x="171693" y="100026"/>
                  <a:pt x="171693" y="100026"/>
                </a:cubicBezTo>
                <a:cubicBezTo>
                  <a:pt x="174868" y="103201"/>
                  <a:pt x="155288" y="82299"/>
                  <a:pt x="141530" y="69864"/>
                </a:cubicBezTo>
                <a:cubicBezTo>
                  <a:pt x="127772" y="57429"/>
                  <a:pt x="98139" y="31764"/>
                  <a:pt x="89143" y="25414"/>
                </a:cubicBezTo>
                <a:cubicBezTo>
                  <a:pt x="80147" y="19064"/>
                  <a:pt x="91524" y="31764"/>
                  <a:pt x="87555" y="31764"/>
                </a:cubicBezTo>
                <a:cubicBezTo>
                  <a:pt x="83586" y="31764"/>
                  <a:pt x="75649" y="28854"/>
                  <a:pt x="65330" y="25414"/>
                </a:cubicBezTo>
                <a:cubicBezTo>
                  <a:pt x="55011" y="21974"/>
                  <a:pt x="-4255" y="543"/>
                  <a:pt x="243" y="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1184F56B-9866-41BF-A84E-B60768700C51}"/>
              </a:ext>
            </a:extLst>
          </p:cNvPr>
          <p:cNvSpPr/>
          <p:nvPr/>
        </p:nvSpPr>
        <p:spPr>
          <a:xfrm>
            <a:off x="4695634" y="2059954"/>
            <a:ext cx="73294" cy="70916"/>
          </a:xfrm>
          <a:custGeom>
            <a:avLst/>
            <a:gdLst>
              <a:gd name="connsiteX0" fmla="*/ 191 w 73294"/>
              <a:gd name="connsiteY0" fmla="*/ 621 h 70916"/>
              <a:gd name="connsiteX1" fmla="*/ 70041 w 73294"/>
              <a:gd name="connsiteY1" fmla="*/ 68884 h 70916"/>
              <a:gd name="connsiteX2" fmla="*/ 60516 w 73294"/>
              <a:gd name="connsiteY2" fmla="*/ 51421 h 70916"/>
              <a:gd name="connsiteX3" fmla="*/ 49404 w 73294"/>
              <a:gd name="connsiteY3" fmla="*/ 35546 h 70916"/>
              <a:gd name="connsiteX4" fmla="*/ 191 w 73294"/>
              <a:gd name="connsiteY4" fmla="*/ 621 h 7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94" h="70916">
                <a:moveTo>
                  <a:pt x="191" y="621"/>
                </a:moveTo>
                <a:cubicBezTo>
                  <a:pt x="3631" y="6177"/>
                  <a:pt x="59987" y="60417"/>
                  <a:pt x="70041" y="68884"/>
                </a:cubicBezTo>
                <a:cubicBezTo>
                  <a:pt x="80095" y="77351"/>
                  <a:pt x="63956" y="56977"/>
                  <a:pt x="60516" y="51421"/>
                </a:cubicBezTo>
                <a:cubicBezTo>
                  <a:pt x="57077" y="45865"/>
                  <a:pt x="58135" y="42690"/>
                  <a:pt x="49404" y="35546"/>
                </a:cubicBezTo>
                <a:cubicBezTo>
                  <a:pt x="40673" y="28402"/>
                  <a:pt x="-3249" y="-4935"/>
                  <a:pt x="191" y="6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: 図形 236">
            <a:extLst>
              <a:ext uri="{FF2B5EF4-FFF2-40B4-BE49-F238E27FC236}">
                <a16:creationId xmlns:a16="http://schemas.microsoft.com/office/drawing/2014/main" id="{E98D607D-7460-4CAE-847F-6A97961F1056}"/>
              </a:ext>
            </a:extLst>
          </p:cNvPr>
          <p:cNvSpPr/>
          <p:nvPr/>
        </p:nvSpPr>
        <p:spPr>
          <a:xfrm>
            <a:off x="4673532" y="2095345"/>
            <a:ext cx="97041" cy="58161"/>
          </a:xfrm>
          <a:custGeom>
            <a:avLst/>
            <a:gdLst>
              <a:gd name="connsiteX0" fmla="*/ 68 w 97041"/>
              <a:gd name="connsiteY0" fmla="*/ 155 h 58161"/>
              <a:gd name="connsiteX1" fmla="*/ 54043 w 97041"/>
              <a:gd name="connsiteY1" fmla="*/ 57305 h 58161"/>
              <a:gd name="connsiteX2" fmla="*/ 96906 w 97041"/>
              <a:gd name="connsiteY2" fmla="*/ 35080 h 58161"/>
              <a:gd name="connsiteX3" fmla="*/ 66743 w 97041"/>
              <a:gd name="connsiteY3" fmla="*/ 43018 h 58161"/>
              <a:gd name="connsiteX4" fmla="*/ 42931 w 97041"/>
              <a:gd name="connsiteY4" fmla="*/ 39843 h 58161"/>
              <a:gd name="connsiteX5" fmla="*/ 68 w 97041"/>
              <a:gd name="connsiteY5" fmla="*/ 155 h 5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041" h="58161">
                <a:moveTo>
                  <a:pt x="68" y="155"/>
                </a:moveTo>
                <a:cubicBezTo>
                  <a:pt x="1920" y="3065"/>
                  <a:pt x="37903" y="51484"/>
                  <a:pt x="54043" y="57305"/>
                </a:cubicBezTo>
                <a:cubicBezTo>
                  <a:pt x="70183" y="63126"/>
                  <a:pt x="94789" y="37461"/>
                  <a:pt x="96906" y="35080"/>
                </a:cubicBezTo>
                <a:cubicBezTo>
                  <a:pt x="99023" y="32699"/>
                  <a:pt x="75739" y="42224"/>
                  <a:pt x="66743" y="43018"/>
                </a:cubicBezTo>
                <a:cubicBezTo>
                  <a:pt x="57747" y="43812"/>
                  <a:pt x="51133" y="43547"/>
                  <a:pt x="42931" y="39843"/>
                </a:cubicBezTo>
                <a:cubicBezTo>
                  <a:pt x="34729" y="36139"/>
                  <a:pt x="-1784" y="-2755"/>
                  <a:pt x="68" y="15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: 図形 237">
            <a:extLst>
              <a:ext uri="{FF2B5EF4-FFF2-40B4-BE49-F238E27FC236}">
                <a16:creationId xmlns:a16="http://schemas.microsoft.com/office/drawing/2014/main" id="{3EC53D34-A67A-43E9-91DA-C62B4BDECA22}"/>
              </a:ext>
            </a:extLst>
          </p:cNvPr>
          <p:cNvSpPr/>
          <p:nvPr/>
        </p:nvSpPr>
        <p:spPr>
          <a:xfrm>
            <a:off x="4673490" y="2074848"/>
            <a:ext cx="63744" cy="73062"/>
          </a:xfrm>
          <a:custGeom>
            <a:avLst/>
            <a:gdLst>
              <a:gd name="connsiteX0" fmla="*/ 63610 w 63744"/>
              <a:gd name="connsiteY0" fmla="*/ 73040 h 73062"/>
              <a:gd name="connsiteX1" fmla="*/ 20748 w 63744"/>
              <a:gd name="connsiteY1" fmla="*/ 44465 h 73062"/>
              <a:gd name="connsiteX2" fmla="*/ 14398 w 63744"/>
              <a:gd name="connsiteY2" fmla="*/ 22240 h 73062"/>
              <a:gd name="connsiteX3" fmla="*/ 46148 w 63744"/>
              <a:gd name="connsiteY3" fmla="*/ 15 h 73062"/>
              <a:gd name="connsiteX4" fmla="*/ 6460 w 63744"/>
              <a:gd name="connsiteY4" fmla="*/ 19065 h 73062"/>
              <a:gd name="connsiteX5" fmla="*/ 4873 w 63744"/>
              <a:gd name="connsiteY5" fmla="*/ 39702 h 73062"/>
              <a:gd name="connsiteX6" fmla="*/ 63610 w 63744"/>
              <a:gd name="connsiteY6" fmla="*/ 73040 h 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44" h="73062">
                <a:moveTo>
                  <a:pt x="63610" y="73040"/>
                </a:moveTo>
                <a:cubicBezTo>
                  <a:pt x="66256" y="73834"/>
                  <a:pt x="28950" y="52932"/>
                  <a:pt x="20748" y="44465"/>
                </a:cubicBezTo>
                <a:cubicBezTo>
                  <a:pt x="12546" y="35998"/>
                  <a:pt x="10165" y="29648"/>
                  <a:pt x="14398" y="22240"/>
                </a:cubicBezTo>
                <a:cubicBezTo>
                  <a:pt x="18631" y="14832"/>
                  <a:pt x="47471" y="544"/>
                  <a:pt x="46148" y="15"/>
                </a:cubicBezTo>
                <a:cubicBezTo>
                  <a:pt x="44825" y="-514"/>
                  <a:pt x="13339" y="12451"/>
                  <a:pt x="6460" y="19065"/>
                </a:cubicBezTo>
                <a:cubicBezTo>
                  <a:pt x="-419" y="25679"/>
                  <a:pt x="-3064" y="30177"/>
                  <a:pt x="4873" y="39702"/>
                </a:cubicBezTo>
                <a:cubicBezTo>
                  <a:pt x="12810" y="49227"/>
                  <a:pt x="60964" y="72246"/>
                  <a:pt x="63610" y="730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C8E8D508-7D24-435E-9208-E0613DEA1715}"/>
              </a:ext>
            </a:extLst>
          </p:cNvPr>
          <p:cNvSpPr/>
          <p:nvPr/>
        </p:nvSpPr>
        <p:spPr>
          <a:xfrm>
            <a:off x="4574226" y="1944658"/>
            <a:ext cx="29673" cy="92163"/>
          </a:xfrm>
          <a:custGeom>
            <a:avLst/>
            <a:gdLst>
              <a:gd name="connsiteX0" fmla="*/ 7299 w 29673"/>
              <a:gd name="connsiteY0" fmla="*/ 30 h 92163"/>
              <a:gd name="connsiteX1" fmla="*/ 949 w 29673"/>
              <a:gd name="connsiteY1" fmla="*/ 55592 h 92163"/>
              <a:gd name="connsiteX2" fmla="*/ 29524 w 29673"/>
              <a:gd name="connsiteY2" fmla="*/ 92105 h 92163"/>
              <a:gd name="connsiteX3" fmla="*/ 12062 w 29673"/>
              <a:gd name="connsiteY3" fmla="*/ 63530 h 92163"/>
              <a:gd name="connsiteX4" fmla="*/ 7299 w 29673"/>
              <a:gd name="connsiteY4" fmla="*/ 30 h 92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3" h="92163">
                <a:moveTo>
                  <a:pt x="7299" y="30"/>
                </a:moveTo>
                <a:cubicBezTo>
                  <a:pt x="5447" y="-1293"/>
                  <a:pt x="-2755" y="40246"/>
                  <a:pt x="949" y="55592"/>
                </a:cubicBezTo>
                <a:cubicBezTo>
                  <a:pt x="4653" y="70938"/>
                  <a:pt x="27672" y="90782"/>
                  <a:pt x="29524" y="92105"/>
                </a:cubicBezTo>
                <a:cubicBezTo>
                  <a:pt x="31376" y="93428"/>
                  <a:pt x="15502" y="71997"/>
                  <a:pt x="12062" y="63530"/>
                </a:cubicBezTo>
                <a:cubicBezTo>
                  <a:pt x="8622" y="55063"/>
                  <a:pt x="9151" y="1353"/>
                  <a:pt x="7299" y="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: 図形 239">
            <a:extLst>
              <a:ext uri="{FF2B5EF4-FFF2-40B4-BE49-F238E27FC236}">
                <a16:creationId xmlns:a16="http://schemas.microsoft.com/office/drawing/2014/main" id="{148C8F34-51BE-4DC5-ACFD-B90DBFA99BF6}"/>
              </a:ext>
            </a:extLst>
          </p:cNvPr>
          <p:cNvSpPr/>
          <p:nvPr/>
        </p:nvSpPr>
        <p:spPr>
          <a:xfrm>
            <a:off x="4581524" y="1919155"/>
            <a:ext cx="160388" cy="60503"/>
          </a:xfrm>
          <a:custGeom>
            <a:avLst/>
            <a:gdLst>
              <a:gd name="connsiteX0" fmla="*/ 160339 w 160388"/>
              <a:gd name="connsiteY0" fmla="*/ 60458 h 60503"/>
              <a:gd name="connsiteX1" fmla="*/ 109539 w 160388"/>
              <a:gd name="connsiteY1" fmla="*/ 17595 h 60503"/>
              <a:gd name="connsiteX2" fmla="*/ 68264 w 160388"/>
              <a:gd name="connsiteY2" fmla="*/ 133 h 60503"/>
              <a:gd name="connsiteX3" fmla="*/ 1 w 160388"/>
              <a:gd name="connsiteY3" fmla="*/ 25533 h 60503"/>
              <a:gd name="connsiteX4" fmla="*/ 66676 w 160388"/>
              <a:gd name="connsiteY4" fmla="*/ 6483 h 60503"/>
              <a:gd name="connsiteX5" fmla="*/ 100014 w 160388"/>
              <a:gd name="connsiteY5" fmla="*/ 25533 h 60503"/>
              <a:gd name="connsiteX6" fmla="*/ 160339 w 160388"/>
              <a:gd name="connsiteY6" fmla="*/ 60458 h 60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88" h="60503">
                <a:moveTo>
                  <a:pt x="160339" y="60458"/>
                </a:moveTo>
                <a:cubicBezTo>
                  <a:pt x="161926" y="59135"/>
                  <a:pt x="124885" y="27649"/>
                  <a:pt x="109539" y="17595"/>
                </a:cubicBezTo>
                <a:cubicBezTo>
                  <a:pt x="94193" y="7541"/>
                  <a:pt x="86520" y="-1190"/>
                  <a:pt x="68264" y="133"/>
                </a:cubicBezTo>
                <a:cubicBezTo>
                  <a:pt x="50008" y="1456"/>
                  <a:pt x="266" y="24475"/>
                  <a:pt x="1" y="25533"/>
                </a:cubicBezTo>
                <a:cubicBezTo>
                  <a:pt x="-264" y="26591"/>
                  <a:pt x="50007" y="6483"/>
                  <a:pt x="66676" y="6483"/>
                </a:cubicBezTo>
                <a:cubicBezTo>
                  <a:pt x="83345" y="6483"/>
                  <a:pt x="100014" y="25533"/>
                  <a:pt x="100014" y="25533"/>
                </a:cubicBezTo>
                <a:cubicBezTo>
                  <a:pt x="115360" y="33735"/>
                  <a:pt x="158752" y="61781"/>
                  <a:pt x="160339" y="604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CB74000A-B74C-4928-BE76-B1459C534566}"/>
              </a:ext>
            </a:extLst>
          </p:cNvPr>
          <p:cNvSpPr/>
          <p:nvPr/>
        </p:nvSpPr>
        <p:spPr>
          <a:xfrm>
            <a:off x="4613088" y="1981738"/>
            <a:ext cx="107199" cy="99605"/>
          </a:xfrm>
          <a:custGeom>
            <a:avLst/>
            <a:gdLst>
              <a:gd name="connsiteX0" fmla="*/ 187 w 107199"/>
              <a:gd name="connsiteY0" fmla="*/ 1050 h 99605"/>
              <a:gd name="connsiteX1" fmla="*/ 66862 w 107199"/>
              <a:gd name="connsiteY1" fmla="*/ 47087 h 99605"/>
              <a:gd name="connsiteX2" fmla="*/ 106550 w 107199"/>
              <a:gd name="connsiteY2" fmla="*/ 99475 h 99605"/>
              <a:gd name="connsiteX3" fmla="*/ 90675 w 107199"/>
              <a:gd name="connsiteY3" fmla="*/ 61375 h 99605"/>
              <a:gd name="connsiteX4" fmla="*/ 79562 w 107199"/>
              <a:gd name="connsiteY4" fmla="*/ 42325 h 99605"/>
              <a:gd name="connsiteX5" fmla="*/ 47812 w 107199"/>
              <a:gd name="connsiteY5" fmla="*/ 16925 h 99605"/>
              <a:gd name="connsiteX6" fmla="*/ 187 w 107199"/>
              <a:gd name="connsiteY6" fmla="*/ 1050 h 9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199" h="99605">
                <a:moveTo>
                  <a:pt x="187" y="1050"/>
                </a:moveTo>
                <a:cubicBezTo>
                  <a:pt x="3362" y="6077"/>
                  <a:pt x="49135" y="30683"/>
                  <a:pt x="66862" y="47087"/>
                </a:cubicBezTo>
                <a:cubicBezTo>
                  <a:pt x="84589" y="63491"/>
                  <a:pt x="102581" y="97094"/>
                  <a:pt x="106550" y="99475"/>
                </a:cubicBezTo>
                <a:cubicBezTo>
                  <a:pt x="110519" y="101856"/>
                  <a:pt x="95173" y="70900"/>
                  <a:pt x="90675" y="61375"/>
                </a:cubicBezTo>
                <a:cubicBezTo>
                  <a:pt x="86177" y="51850"/>
                  <a:pt x="86706" y="49733"/>
                  <a:pt x="79562" y="42325"/>
                </a:cubicBezTo>
                <a:cubicBezTo>
                  <a:pt x="72418" y="34917"/>
                  <a:pt x="60512" y="23540"/>
                  <a:pt x="47812" y="16925"/>
                </a:cubicBezTo>
                <a:cubicBezTo>
                  <a:pt x="35112" y="10310"/>
                  <a:pt x="-2988" y="-3977"/>
                  <a:pt x="187" y="105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: 図形 241">
            <a:extLst>
              <a:ext uri="{FF2B5EF4-FFF2-40B4-BE49-F238E27FC236}">
                <a16:creationId xmlns:a16="http://schemas.microsoft.com/office/drawing/2014/main" id="{DFC32C3B-B880-4A86-A0FA-A85843BB8406}"/>
              </a:ext>
            </a:extLst>
          </p:cNvPr>
          <p:cNvSpPr/>
          <p:nvPr/>
        </p:nvSpPr>
        <p:spPr>
          <a:xfrm>
            <a:off x="4693588" y="1989130"/>
            <a:ext cx="89550" cy="100173"/>
          </a:xfrm>
          <a:custGeom>
            <a:avLst/>
            <a:gdLst>
              <a:gd name="connsiteX0" fmla="*/ 89550 w 89550"/>
              <a:gd name="connsiteY0" fmla="*/ 100020 h 100173"/>
              <a:gd name="connsiteX1" fmla="*/ 18112 w 89550"/>
              <a:gd name="connsiteY1" fmla="*/ 77795 h 100173"/>
              <a:gd name="connsiteX2" fmla="*/ 11762 w 89550"/>
              <a:gd name="connsiteY2" fmla="*/ 22233 h 100173"/>
              <a:gd name="connsiteX3" fmla="*/ 5412 w 89550"/>
              <a:gd name="connsiteY3" fmla="*/ 9533 h 100173"/>
              <a:gd name="connsiteX4" fmla="*/ 43512 w 89550"/>
              <a:gd name="connsiteY4" fmla="*/ 8 h 100173"/>
              <a:gd name="connsiteX5" fmla="*/ 2237 w 89550"/>
              <a:gd name="connsiteY5" fmla="*/ 11120 h 100173"/>
              <a:gd name="connsiteX6" fmla="*/ 7000 w 89550"/>
              <a:gd name="connsiteY6" fmla="*/ 52395 h 100173"/>
              <a:gd name="connsiteX7" fmla="*/ 19700 w 89550"/>
              <a:gd name="connsiteY7" fmla="*/ 85733 h 100173"/>
              <a:gd name="connsiteX8" fmla="*/ 89550 w 89550"/>
              <a:gd name="connsiteY8" fmla="*/ 100020 h 10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550" h="100173">
                <a:moveTo>
                  <a:pt x="89550" y="100020"/>
                </a:moveTo>
                <a:cubicBezTo>
                  <a:pt x="89285" y="98697"/>
                  <a:pt x="31077" y="90759"/>
                  <a:pt x="18112" y="77795"/>
                </a:cubicBezTo>
                <a:cubicBezTo>
                  <a:pt x="5147" y="64831"/>
                  <a:pt x="13879" y="33610"/>
                  <a:pt x="11762" y="22233"/>
                </a:cubicBezTo>
                <a:cubicBezTo>
                  <a:pt x="9645" y="10856"/>
                  <a:pt x="120" y="13237"/>
                  <a:pt x="5412" y="9533"/>
                </a:cubicBezTo>
                <a:cubicBezTo>
                  <a:pt x="10704" y="5829"/>
                  <a:pt x="44041" y="-257"/>
                  <a:pt x="43512" y="8"/>
                </a:cubicBezTo>
                <a:cubicBezTo>
                  <a:pt x="42983" y="272"/>
                  <a:pt x="8322" y="2389"/>
                  <a:pt x="2237" y="11120"/>
                </a:cubicBezTo>
                <a:cubicBezTo>
                  <a:pt x="-3848" y="19851"/>
                  <a:pt x="4090" y="39960"/>
                  <a:pt x="7000" y="52395"/>
                </a:cubicBezTo>
                <a:cubicBezTo>
                  <a:pt x="9910" y="64830"/>
                  <a:pt x="7794" y="77531"/>
                  <a:pt x="19700" y="85733"/>
                </a:cubicBezTo>
                <a:cubicBezTo>
                  <a:pt x="31606" y="93935"/>
                  <a:pt x="89815" y="101343"/>
                  <a:pt x="89550" y="1000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F696CDB5-32D6-4785-AFC3-849E22ADB6C4}"/>
              </a:ext>
            </a:extLst>
          </p:cNvPr>
          <p:cNvSpPr/>
          <p:nvPr/>
        </p:nvSpPr>
        <p:spPr>
          <a:xfrm>
            <a:off x="4584688" y="1928215"/>
            <a:ext cx="114515" cy="46688"/>
          </a:xfrm>
          <a:custGeom>
            <a:avLst/>
            <a:gdLst>
              <a:gd name="connsiteX0" fmla="*/ 12 w 114515"/>
              <a:gd name="connsiteY0" fmla="*/ 46635 h 46688"/>
              <a:gd name="connsiteX1" fmla="*/ 52400 w 114515"/>
              <a:gd name="connsiteY1" fmla="*/ 11710 h 46688"/>
              <a:gd name="connsiteX2" fmla="*/ 114312 w 114515"/>
              <a:gd name="connsiteY2" fmla="*/ 32348 h 46688"/>
              <a:gd name="connsiteX3" fmla="*/ 71450 w 114515"/>
              <a:gd name="connsiteY3" fmla="*/ 5360 h 46688"/>
              <a:gd name="connsiteX4" fmla="*/ 47637 w 114515"/>
              <a:gd name="connsiteY4" fmla="*/ 2185 h 46688"/>
              <a:gd name="connsiteX5" fmla="*/ 12 w 114515"/>
              <a:gd name="connsiteY5" fmla="*/ 46635 h 4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15" h="46688">
                <a:moveTo>
                  <a:pt x="12" y="46635"/>
                </a:moveTo>
                <a:cubicBezTo>
                  <a:pt x="806" y="48222"/>
                  <a:pt x="33350" y="14091"/>
                  <a:pt x="52400" y="11710"/>
                </a:cubicBezTo>
                <a:cubicBezTo>
                  <a:pt x="71450" y="9329"/>
                  <a:pt x="111137" y="33406"/>
                  <a:pt x="114312" y="32348"/>
                </a:cubicBezTo>
                <a:cubicBezTo>
                  <a:pt x="117487" y="31290"/>
                  <a:pt x="82562" y="10387"/>
                  <a:pt x="71450" y="5360"/>
                </a:cubicBezTo>
                <a:cubicBezTo>
                  <a:pt x="60338" y="333"/>
                  <a:pt x="57427" y="-2048"/>
                  <a:pt x="47637" y="2185"/>
                </a:cubicBezTo>
                <a:cubicBezTo>
                  <a:pt x="37847" y="6418"/>
                  <a:pt x="-782" y="45048"/>
                  <a:pt x="12" y="466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: 図形 244">
            <a:extLst>
              <a:ext uri="{FF2B5EF4-FFF2-40B4-BE49-F238E27FC236}">
                <a16:creationId xmlns:a16="http://schemas.microsoft.com/office/drawing/2014/main" id="{2D8ADB95-DA20-40CB-B099-EED84A6C99CC}"/>
              </a:ext>
            </a:extLst>
          </p:cNvPr>
          <p:cNvSpPr/>
          <p:nvPr/>
        </p:nvSpPr>
        <p:spPr>
          <a:xfrm>
            <a:off x="4719520" y="1960561"/>
            <a:ext cx="103343" cy="46044"/>
          </a:xfrm>
          <a:custGeom>
            <a:avLst/>
            <a:gdLst>
              <a:gd name="connsiteX0" fmla="*/ 103305 w 103343"/>
              <a:gd name="connsiteY0" fmla="*/ 46039 h 46044"/>
              <a:gd name="connsiteX1" fmla="*/ 30280 w 103343"/>
              <a:gd name="connsiteY1" fmla="*/ 26989 h 46044"/>
              <a:gd name="connsiteX2" fmla="*/ 118 w 103343"/>
              <a:gd name="connsiteY2" fmla="*/ 2 h 46044"/>
              <a:gd name="connsiteX3" fmla="*/ 39805 w 103343"/>
              <a:gd name="connsiteY3" fmla="*/ 28577 h 46044"/>
              <a:gd name="connsiteX4" fmla="*/ 103305 w 103343"/>
              <a:gd name="connsiteY4" fmla="*/ 46039 h 4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43" h="46044">
                <a:moveTo>
                  <a:pt x="103305" y="46039"/>
                </a:moveTo>
                <a:cubicBezTo>
                  <a:pt x="101717" y="45774"/>
                  <a:pt x="47478" y="34662"/>
                  <a:pt x="30280" y="26989"/>
                </a:cubicBezTo>
                <a:cubicBezTo>
                  <a:pt x="13082" y="19316"/>
                  <a:pt x="-1470" y="-263"/>
                  <a:pt x="118" y="2"/>
                </a:cubicBezTo>
                <a:cubicBezTo>
                  <a:pt x="1705" y="267"/>
                  <a:pt x="22343" y="20375"/>
                  <a:pt x="39805" y="28577"/>
                </a:cubicBezTo>
                <a:cubicBezTo>
                  <a:pt x="57267" y="36779"/>
                  <a:pt x="104893" y="46304"/>
                  <a:pt x="103305" y="4603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: 図形 245">
            <a:extLst>
              <a:ext uri="{FF2B5EF4-FFF2-40B4-BE49-F238E27FC236}">
                <a16:creationId xmlns:a16="http://schemas.microsoft.com/office/drawing/2014/main" id="{D9FC1B1D-7DCA-4DC4-9D3E-54253D53DF33}"/>
              </a:ext>
            </a:extLst>
          </p:cNvPr>
          <p:cNvSpPr/>
          <p:nvPr/>
        </p:nvSpPr>
        <p:spPr>
          <a:xfrm>
            <a:off x="4580414" y="1984028"/>
            <a:ext cx="123463" cy="66238"/>
          </a:xfrm>
          <a:custGeom>
            <a:avLst/>
            <a:gdLst>
              <a:gd name="connsiteX0" fmla="*/ 2699 w 123463"/>
              <a:gd name="connsiteY0" fmla="*/ 1935 h 66238"/>
              <a:gd name="connsiteX1" fmla="*/ 66199 w 123463"/>
              <a:gd name="connsiteY1" fmla="*/ 14635 h 66238"/>
              <a:gd name="connsiteX2" fmla="*/ 123349 w 123463"/>
              <a:gd name="connsiteY2" fmla="*/ 63847 h 66238"/>
              <a:gd name="connsiteX3" fmla="*/ 82074 w 123463"/>
              <a:gd name="connsiteY3" fmla="*/ 59085 h 66238"/>
              <a:gd name="connsiteX4" fmla="*/ 18574 w 123463"/>
              <a:gd name="connsiteY4" fmla="*/ 49560 h 66238"/>
              <a:gd name="connsiteX5" fmla="*/ 2699 w 123463"/>
              <a:gd name="connsiteY5" fmla="*/ 1935 h 6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463" h="66238">
                <a:moveTo>
                  <a:pt x="2699" y="1935"/>
                </a:moveTo>
                <a:cubicBezTo>
                  <a:pt x="10636" y="-3886"/>
                  <a:pt x="46091" y="4316"/>
                  <a:pt x="66199" y="14635"/>
                </a:cubicBezTo>
                <a:cubicBezTo>
                  <a:pt x="86307" y="24954"/>
                  <a:pt x="120703" y="56439"/>
                  <a:pt x="123349" y="63847"/>
                </a:cubicBezTo>
                <a:cubicBezTo>
                  <a:pt x="125995" y="71255"/>
                  <a:pt x="82074" y="59085"/>
                  <a:pt x="82074" y="59085"/>
                </a:cubicBezTo>
                <a:cubicBezTo>
                  <a:pt x="64612" y="56704"/>
                  <a:pt x="31539" y="54852"/>
                  <a:pt x="18574" y="49560"/>
                </a:cubicBezTo>
                <a:cubicBezTo>
                  <a:pt x="5609" y="44268"/>
                  <a:pt x="-5238" y="7756"/>
                  <a:pt x="2699" y="19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: 図形 246">
            <a:extLst>
              <a:ext uri="{FF2B5EF4-FFF2-40B4-BE49-F238E27FC236}">
                <a16:creationId xmlns:a16="http://schemas.microsoft.com/office/drawing/2014/main" id="{699C416F-37ED-4127-9F46-AD6E2AF8825F}"/>
              </a:ext>
            </a:extLst>
          </p:cNvPr>
          <p:cNvSpPr/>
          <p:nvPr/>
        </p:nvSpPr>
        <p:spPr>
          <a:xfrm>
            <a:off x="4546599" y="1771537"/>
            <a:ext cx="96841" cy="152668"/>
          </a:xfrm>
          <a:custGeom>
            <a:avLst/>
            <a:gdLst>
              <a:gd name="connsiteX0" fmla="*/ 1 w 96841"/>
              <a:gd name="connsiteY0" fmla="*/ 113 h 152668"/>
              <a:gd name="connsiteX1" fmla="*/ 57151 w 96841"/>
              <a:gd name="connsiteY1" fmla="*/ 76313 h 152668"/>
              <a:gd name="connsiteX2" fmla="*/ 96839 w 96841"/>
              <a:gd name="connsiteY2" fmla="*/ 152513 h 152668"/>
              <a:gd name="connsiteX3" fmla="*/ 55564 w 96841"/>
              <a:gd name="connsiteY3" fmla="*/ 93776 h 152668"/>
              <a:gd name="connsiteX4" fmla="*/ 1 w 96841"/>
              <a:gd name="connsiteY4" fmla="*/ 113 h 15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41" h="152668">
                <a:moveTo>
                  <a:pt x="1" y="113"/>
                </a:moveTo>
                <a:cubicBezTo>
                  <a:pt x="265" y="-2797"/>
                  <a:pt x="41011" y="50913"/>
                  <a:pt x="57151" y="76313"/>
                </a:cubicBezTo>
                <a:cubicBezTo>
                  <a:pt x="73291" y="101713"/>
                  <a:pt x="97103" y="149603"/>
                  <a:pt x="96839" y="152513"/>
                </a:cubicBezTo>
                <a:cubicBezTo>
                  <a:pt x="96575" y="155423"/>
                  <a:pt x="72762" y="116795"/>
                  <a:pt x="55564" y="93776"/>
                </a:cubicBezTo>
                <a:cubicBezTo>
                  <a:pt x="38366" y="70757"/>
                  <a:pt x="-263" y="3023"/>
                  <a:pt x="1" y="1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: 図形 247">
            <a:extLst>
              <a:ext uri="{FF2B5EF4-FFF2-40B4-BE49-F238E27FC236}">
                <a16:creationId xmlns:a16="http://schemas.microsoft.com/office/drawing/2014/main" id="{4E39EA36-491E-4B48-8709-8A4EF8E37E89}"/>
              </a:ext>
            </a:extLst>
          </p:cNvPr>
          <p:cNvSpPr/>
          <p:nvPr/>
        </p:nvSpPr>
        <p:spPr>
          <a:xfrm>
            <a:off x="4451334" y="1674755"/>
            <a:ext cx="101974" cy="125471"/>
          </a:xfrm>
          <a:custGeom>
            <a:avLst/>
            <a:gdLst>
              <a:gd name="connsiteX0" fmla="*/ 16 w 101974"/>
              <a:gd name="connsiteY0" fmla="*/ 58 h 125471"/>
              <a:gd name="connsiteX1" fmla="*/ 66691 w 101974"/>
              <a:gd name="connsiteY1" fmla="*/ 77845 h 125471"/>
              <a:gd name="connsiteX2" fmla="*/ 101616 w 101974"/>
              <a:gd name="connsiteY2" fmla="*/ 125470 h 125471"/>
              <a:gd name="connsiteX3" fmla="*/ 84154 w 101974"/>
              <a:gd name="connsiteY3" fmla="*/ 79433 h 125471"/>
              <a:gd name="connsiteX4" fmla="*/ 73041 w 101974"/>
              <a:gd name="connsiteY4" fmla="*/ 65145 h 125471"/>
              <a:gd name="connsiteX5" fmla="*/ 16 w 101974"/>
              <a:gd name="connsiteY5" fmla="*/ 58 h 12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974" h="125471">
                <a:moveTo>
                  <a:pt x="16" y="58"/>
                </a:moveTo>
                <a:cubicBezTo>
                  <a:pt x="-1042" y="2175"/>
                  <a:pt x="49758" y="56943"/>
                  <a:pt x="66691" y="77845"/>
                </a:cubicBezTo>
                <a:cubicBezTo>
                  <a:pt x="83624" y="98747"/>
                  <a:pt x="98706" y="125205"/>
                  <a:pt x="101616" y="125470"/>
                </a:cubicBezTo>
                <a:cubicBezTo>
                  <a:pt x="104526" y="125735"/>
                  <a:pt x="88917" y="89487"/>
                  <a:pt x="84154" y="79433"/>
                </a:cubicBezTo>
                <a:cubicBezTo>
                  <a:pt x="79392" y="69379"/>
                  <a:pt x="84683" y="76258"/>
                  <a:pt x="73041" y="65145"/>
                </a:cubicBezTo>
                <a:cubicBezTo>
                  <a:pt x="61399" y="54033"/>
                  <a:pt x="1074" y="-2059"/>
                  <a:pt x="16" y="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: 図形 248">
            <a:extLst>
              <a:ext uri="{FF2B5EF4-FFF2-40B4-BE49-F238E27FC236}">
                <a16:creationId xmlns:a16="http://schemas.microsoft.com/office/drawing/2014/main" id="{34B75AB7-88A3-4D42-AEF9-8D3B90EBBFA1}"/>
              </a:ext>
            </a:extLst>
          </p:cNvPr>
          <p:cNvSpPr/>
          <p:nvPr/>
        </p:nvSpPr>
        <p:spPr>
          <a:xfrm>
            <a:off x="4440237" y="1636747"/>
            <a:ext cx="179388" cy="115985"/>
          </a:xfrm>
          <a:custGeom>
            <a:avLst/>
            <a:gdLst>
              <a:gd name="connsiteX0" fmla="*/ 179388 w 179388"/>
              <a:gd name="connsiteY0" fmla="*/ 115853 h 115985"/>
              <a:gd name="connsiteX1" fmla="*/ 115888 w 179388"/>
              <a:gd name="connsiteY1" fmla="*/ 33303 h 115985"/>
              <a:gd name="connsiteX2" fmla="*/ 73026 w 179388"/>
              <a:gd name="connsiteY2" fmla="*/ 4728 h 115985"/>
              <a:gd name="connsiteX3" fmla="*/ 49213 w 179388"/>
              <a:gd name="connsiteY3" fmla="*/ 1553 h 115985"/>
              <a:gd name="connsiteX4" fmla="*/ 1 w 179388"/>
              <a:gd name="connsiteY4" fmla="*/ 20603 h 115985"/>
              <a:gd name="connsiteX5" fmla="*/ 47626 w 179388"/>
              <a:gd name="connsiteY5" fmla="*/ 15841 h 115985"/>
              <a:gd name="connsiteX6" fmla="*/ 111126 w 179388"/>
              <a:gd name="connsiteY6" fmla="*/ 36478 h 115985"/>
              <a:gd name="connsiteX7" fmla="*/ 119063 w 179388"/>
              <a:gd name="connsiteY7" fmla="*/ 44416 h 115985"/>
              <a:gd name="connsiteX8" fmla="*/ 117476 w 179388"/>
              <a:gd name="connsiteY8" fmla="*/ 52353 h 115985"/>
              <a:gd name="connsiteX9" fmla="*/ 179388 w 179388"/>
              <a:gd name="connsiteY9" fmla="*/ 115853 h 11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388" h="115985">
                <a:moveTo>
                  <a:pt x="179388" y="115853"/>
                </a:moveTo>
                <a:cubicBezTo>
                  <a:pt x="179123" y="112678"/>
                  <a:pt x="133615" y="51824"/>
                  <a:pt x="115888" y="33303"/>
                </a:cubicBezTo>
                <a:cubicBezTo>
                  <a:pt x="98161" y="14782"/>
                  <a:pt x="84138" y="10020"/>
                  <a:pt x="73026" y="4728"/>
                </a:cubicBezTo>
                <a:cubicBezTo>
                  <a:pt x="61913" y="-564"/>
                  <a:pt x="61384" y="-1093"/>
                  <a:pt x="49213" y="1553"/>
                </a:cubicBezTo>
                <a:cubicBezTo>
                  <a:pt x="37042" y="4199"/>
                  <a:pt x="265" y="18222"/>
                  <a:pt x="1" y="20603"/>
                </a:cubicBezTo>
                <a:cubicBezTo>
                  <a:pt x="-263" y="22984"/>
                  <a:pt x="29105" y="13195"/>
                  <a:pt x="47626" y="15841"/>
                </a:cubicBezTo>
                <a:cubicBezTo>
                  <a:pt x="66147" y="18487"/>
                  <a:pt x="99220" y="31715"/>
                  <a:pt x="111126" y="36478"/>
                </a:cubicBezTo>
                <a:cubicBezTo>
                  <a:pt x="123032" y="41240"/>
                  <a:pt x="118005" y="41770"/>
                  <a:pt x="119063" y="44416"/>
                </a:cubicBezTo>
                <a:cubicBezTo>
                  <a:pt x="120121" y="47062"/>
                  <a:pt x="108745" y="40447"/>
                  <a:pt x="117476" y="52353"/>
                </a:cubicBezTo>
                <a:cubicBezTo>
                  <a:pt x="126207" y="64259"/>
                  <a:pt x="179653" y="119028"/>
                  <a:pt x="179388" y="1158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: 図形 249">
            <a:extLst>
              <a:ext uri="{FF2B5EF4-FFF2-40B4-BE49-F238E27FC236}">
                <a16:creationId xmlns:a16="http://schemas.microsoft.com/office/drawing/2014/main" id="{E9AC9747-36C4-415F-A249-C4AEA48BDE25}"/>
              </a:ext>
            </a:extLst>
          </p:cNvPr>
          <p:cNvSpPr/>
          <p:nvPr/>
        </p:nvSpPr>
        <p:spPr>
          <a:xfrm>
            <a:off x="4617584" y="1751571"/>
            <a:ext cx="178308" cy="220122"/>
          </a:xfrm>
          <a:custGeom>
            <a:avLst/>
            <a:gdLst>
              <a:gd name="connsiteX0" fmla="*/ 2041 w 178308"/>
              <a:gd name="connsiteY0" fmla="*/ 1029 h 220122"/>
              <a:gd name="connsiteX1" fmla="*/ 90941 w 178308"/>
              <a:gd name="connsiteY1" fmla="*/ 97867 h 220122"/>
              <a:gd name="connsiteX2" fmla="*/ 141741 w 178308"/>
              <a:gd name="connsiteY2" fmla="*/ 170892 h 220122"/>
              <a:gd name="connsiteX3" fmla="*/ 178254 w 178308"/>
              <a:gd name="connsiteY3" fmla="*/ 220104 h 220122"/>
              <a:gd name="connsiteX4" fmla="*/ 133804 w 178308"/>
              <a:gd name="connsiteY4" fmla="*/ 175654 h 220122"/>
              <a:gd name="connsiteX5" fmla="*/ 76654 w 178308"/>
              <a:gd name="connsiteY5" fmla="*/ 96279 h 220122"/>
              <a:gd name="connsiteX6" fmla="*/ 30616 w 178308"/>
              <a:gd name="connsiteY6" fmla="*/ 48654 h 220122"/>
              <a:gd name="connsiteX7" fmla="*/ 2041 w 178308"/>
              <a:gd name="connsiteY7" fmla="*/ 1029 h 220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08" h="220122">
                <a:moveTo>
                  <a:pt x="2041" y="1029"/>
                </a:moveTo>
                <a:cubicBezTo>
                  <a:pt x="12095" y="9231"/>
                  <a:pt x="67658" y="69557"/>
                  <a:pt x="90941" y="97867"/>
                </a:cubicBezTo>
                <a:cubicBezTo>
                  <a:pt x="114224" y="126177"/>
                  <a:pt x="127189" y="150519"/>
                  <a:pt x="141741" y="170892"/>
                </a:cubicBezTo>
                <a:cubicBezTo>
                  <a:pt x="156293" y="191265"/>
                  <a:pt x="179577" y="219310"/>
                  <a:pt x="178254" y="220104"/>
                </a:cubicBezTo>
                <a:cubicBezTo>
                  <a:pt x="176931" y="220898"/>
                  <a:pt x="150737" y="196292"/>
                  <a:pt x="133804" y="175654"/>
                </a:cubicBezTo>
                <a:cubicBezTo>
                  <a:pt x="116871" y="155017"/>
                  <a:pt x="93852" y="117446"/>
                  <a:pt x="76654" y="96279"/>
                </a:cubicBezTo>
                <a:cubicBezTo>
                  <a:pt x="59456" y="75112"/>
                  <a:pt x="39347" y="61354"/>
                  <a:pt x="30616" y="48654"/>
                </a:cubicBezTo>
                <a:cubicBezTo>
                  <a:pt x="21885" y="35954"/>
                  <a:pt x="-8013" y="-7173"/>
                  <a:pt x="2041" y="10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: 図形 250">
            <a:extLst>
              <a:ext uri="{FF2B5EF4-FFF2-40B4-BE49-F238E27FC236}">
                <a16:creationId xmlns:a16="http://schemas.microsoft.com/office/drawing/2014/main" id="{289DBBF4-1D19-4FFC-B375-BCED9EA7FA86}"/>
              </a:ext>
            </a:extLst>
          </p:cNvPr>
          <p:cNvSpPr/>
          <p:nvPr/>
        </p:nvSpPr>
        <p:spPr>
          <a:xfrm>
            <a:off x="4794215" y="1585604"/>
            <a:ext cx="52969" cy="388351"/>
          </a:xfrm>
          <a:custGeom>
            <a:avLst/>
            <a:gdLst>
              <a:gd name="connsiteX0" fmla="*/ 9560 w 52969"/>
              <a:gd name="connsiteY0" fmla="*/ 309 h 388351"/>
              <a:gd name="connsiteX1" fmla="*/ 22260 w 52969"/>
              <a:gd name="connsiteY1" fmla="*/ 87621 h 388351"/>
              <a:gd name="connsiteX2" fmla="*/ 41310 w 52969"/>
              <a:gd name="connsiteY2" fmla="*/ 171759 h 388351"/>
              <a:gd name="connsiteX3" fmla="*/ 39723 w 52969"/>
              <a:gd name="connsiteY3" fmla="*/ 368609 h 388351"/>
              <a:gd name="connsiteX4" fmla="*/ 28610 w 52969"/>
              <a:gd name="connsiteY4" fmla="*/ 382896 h 388351"/>
              <a:gd name="connsiteX5" fmla="*/ 35 w 52969"/>
              <a:gd name="connsiteY5" fmla="*/ 381309 h 388351"/>
              <a:gd name="connsiteX6" fmla="*/ 34960 w 52969"/>
              <a:gd name="connsiteY6" fmla="*/ 365434 h 388351"/>
              <a:gd name="connsiteX7" fmla="*/ 42898 w 52969"/>
              <a:gd name="connsiteY7" fmla="*/ 324159 h 388351"/>
              <a:gd name="connsiteX8" fmla="*/ 52423 w 52969"/>
              <a:gd name="connsiteY8" fmla="*/ 193984 h 388351"/>
              <a:gd name="connsiteX9" fmla="*/ 25435 w 52969"/>
              <a:gd name="connsiteY9" fmla="*/ 119371 h 388351"/>
              <a:gd name="connsiteX10" fmla="*/ 9560 w 52969"/>
              <a:gd name="connsiteY10" fmla="*/ 309 h 38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69" h="388351">
                <a:moveTo>
                  <a:pt x="9560" y="309"/>
                </a:moveTo>
                <a:cubicBezTo>
                  <a:pt x="9031" y="-4983"/>
                  <a:pt x="16968" y="59046"/>
                  <a:pt x="22260" y="87621"/>
                </a:cubicBezTo>
                <a:cubicBezTo>
                  <a:pt x="27552" y="116196"/>
                  <a:pt x="38400" y="124928"/>
                  <a:pt x="41310" y="171759"/>
                </a:cubicBezTo>
                <a:cubicBezTo>
                  <a:pt x="44220" y="218590"/>
                  <a:pt x="41840" y="333420"/>
                  <a:pt x="39723" y="368609"/>
                </a:cubicBezTo>
                <a:cubicBezTo>
                  <a:pt x="37606" y="403799"/>
                  <a:pt x="35225" y="380779"/>
                  <a:pt x="28610" y="382896"/>
                </a:cubicBezTo>
                <a:cubicBezTo>
                  <a:pt x="21995" y="385013"/>
                  <a:pt x="-1023" y="384219"/>
                  <a:pt x="35" y="381309"/>
                </a:cubicBezTo>
                <a:cubicBezTo>
                  <a:pt x="1093" y="378399"/>
                  <a:pt x="27816" y="374959"/>
                  <a:pt x="34960" y="365434"/>
                </a:cubicBezTo>
                <a:cubicBezTo>
                  <a:pt x="42104" y="355909"/>
                  <a:pt x="39987" y="352734"/>
                  <a:pt x="42898" y="324159"/>
                </a:cubicBezTo>
                <a:cubicBezTo>
                  <a:pt x="45809" y="295584"/>
                  <a:pt x="55334" y="228115"/>
                  <a:pt x="52423" y="193984"/>
                </a:cubicBezTo>
                <a:cubicBezTo>
                  <a:pt x="49512" y="159853"/>
                  <a:pt x="31785" y="151121"/>
                  <a:pt x="25435" y="119371"/>
                </a:cubicBezTo>
                <a:cubicBezTo>
                  <a:pt x="19085" y="87621"/>
                  <a:pt x="10089" y="5601"/>
                  <a:pt x="9560" y="3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: 図形 251">
            <a:extLst>
              <a:ext uri="{FF2B5EF4-FFF2-40B4-BE49-F238E27FC236}">
                <a16:creationId xmlns:a16="http://schemas.microsoft.com/office/drawing/2014/main" id="{7CF0B676-AFD3-4A62-B94C-7781F55C4679}"/>
              </a:ext>
            </a:extLst>
          </p:cNvPr>
          <p:cNvSpPr/>
          <p:nvPr/>
        </p:nvSpPr>
        <p:spPr>
          <a:xfrm>
            <a:off x="4827587" y="1561606"/>
            <a:ext cx="165414" cy="537553"/>
          </a:xfrm>
          <a:custGeom>
            <a:avLst/>
            <a:gdLst>
              <a:gd name="connsiteX0" fmla="*/ 1 w 165414"/>
              <a:gd name="connsiteY0" fmla="*/ 494 h 537553"/>
              <a:gd name="connsiteX1" fmla="*/ 47626 w 165414"/>
              <a:gd name="connsiteY1" fmla="*/ 57644 h 537553"/>
              <a:gd name="connsiteX2" fmla="*/ 60326 w 165414"/>
              <a:gd name="connsiteY2" fmla="*/ 102094 h 537553"/>
              <a:gd name="connsiteX3" fmla="*/ 84138 w 165414"/>
              <a:gd name="connsiteY3" fmla="*/ 178294 h 537553"/>
              <a:gd name="connsiteX4" fmla="*/ 101601 w 165414"/>
              <a:gd name="connsiteY4" fmla="*/ 241794 h 537553"/>
              <a:gd name="connsiteX5" fmla="*/ 109538 w 165414"/>
              <a:gd name="connsiteY5" fmla="*/ 298944 h 537553"/>
              <a:gd name="connsiteX6" fmla="*/ 109538 w 165414"/>
              <a:gd name="connsiteY6" fmla="*/ 343394 h 537553"/>
              <a:gd name="connsiteX7" fmla="*/ 109538 w 165414"/>
              <a:gd name="connsiteY7" fmla="*/ 408482 h 537553"/>
              <a:gd name="connsiteX8" fmla="*/ 165101 w 165414"/>
              <a:gd name="connsiteY8" fmla="*/ 537069 h 537553"/>
              <a:gd name="connsiteX9" fmla="*/ 131763 w 165414"/>
              <a:gd name="connsiteY9" fmla="*/ 449757 h 537553"/>
              <a:gd name="connsiteX10" fmla="*/ 123826 w 165414"/>
              <a:gd name="connsiteY10" fmla="*/ 381494 h 537553"/>
              <a:gd name="connsiteX11" fmla="*/ 93663 w 165414"/>
              <a:gd name="connsiteY11" fmla="*/ 205282 h 537553"/>
              <a:gd name="connsiteX12" fmla="*/ 46038 w 165414"/>
              <a:gd name="connsiteY12" fmla="*/ 40182 h 537553"/>
              <a:gd name="connsiteX13" fmla="*/ 1 w 165414"/>
              <a:gd name="connsiteY13" fmla="*/ 494 h 53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414" h="537553">
                <a:moveTo>
                  <a:pt x="1" y="494"/>
                </a:moveTo>
                <a:cubicBezTo>
                  <a:pt x="266" y="3404"/>
                  <a:pt x="37572" y="40711"/>
                  <a:pt x="47626" y="57644"/>
                </a:cubicBezTo>
                <a:cubicBezTo>
                  <a:pt x="57680" y="74577"/>
                  <a:pt x="54241" y="81986"/>
                  <a:pt x="60326" y="102094"/>
                </a:cubicBezTo>
                <a:cubicBezTo>
                  <a:pt x="66411" y="122202"/>
                  <a:pt x="77259" y="155011"/>
                  <a:pt x="84138" y="178294"/>
                </a:cubicBezTo>
                <a:cubicBezTo>
                  <a:pt x="91017" y="201577"/>
                  <a:pt x="97368" y="221686"/>
                  <a:pt x="101601" y="241794"/>
                </a:cubicBezTo>
                <a:cubicBezTo>
                  <a:pt x="105834" y="261902"/>
                  <a:pt x="108215" y="282011"/>
                  <a:pt x="109538" y="298944"/>
                </a:cubicBezTo>
                <a:cubicBezTo>
                  <a:pt x="110861" y="315877"/>
                  <a:pt x="109538" y="343394"/>
                  <a:pt x="109538" y="343394"/>
                </a:cubicBezTo>
                <a:cubicBezTo>
                  <a:pt x="109538" y="361650"/>
                  <a:pt x="100278" y="376203"/>
                  <a:pt x="109538" y="408482"/>
                </a:cubicBezTo>
                <a:cubicBezTo>
                  <a:pt x="118798" y="440761"/>
                  <a:pt x="161397" y="530190"/>
                  <a:pt x="165101" y="537069"/>
                </a:cubicBezTo>
                <a:cubicBezTo>
                  <a:pt x="168805" y="543948"/>
                  <a:pt x="138642" y="475686"/>
                  <a:pt x="131763" y="449757"/>
                </a:cubicBezTo>
                <a:cubicBezTo>
                  <a:pt x="124884" y="423828"/>
                  <a:pt x="130176" y="422240"/>
                  <a:pt x="123826" y="381494"/>
                </a:cubicBezTo>
                <a:cubicBezTo>
                  <a:pt x="117476" y="340748"/>
                  <a:pt x="106628" y="262167"/>
                  <a:pt x="93663" y="205282"/>
                </a:cubicBezTo>
                <a:cubicBezTo>
                  <a:pt x="80698" y="148397"/>
                  <a:pt x="61384" y="73255"/>
                  <a:pt x="46038" y="40182"/>
                </a:cubicBezTo>
                <a:cubicBezTo>
                  <a:pt x="30692" y="7109"/>
                  <a:pt x="-264" y="-2416"/>
                  <a:pt x="1" y="49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: 図形 252">
            <a:extLst>
              <a:ext uri="{FF2B5EF4-FFF2-40B4-BE49-F238E27FC236}">
                <a16:creationId xmlns:a16="http://schemas.microsoft.com/office/drawing/2014/main" id="{43616047-F72E-499B-AC3D-A975B8ACA01A}"/>
              </a:ext>
            </a:extLst>
          </p:cNvPr>
          <p:cNvSpPr/>
          <p:nvPr/>
        </p:nvSpPr>
        <p:spPr>
          <a:xfrm>
            <a:off x="4794249" y="1562022"/>
            <a:ext cx="31756" cy="163724"/>
          </a:xfrm>
          <a:custGeom>
            <a:avLst/>
            <a:gdLst>
              <a:gd name="connsiteX0" fmla="*/ 28576 w 31756"/>
              <a:gd name="connsiteY0" fmla="*/ 78 h 163724"/>
              <a:gd name="connsiteX1" fmla="*/ 9526 w 31756"/>
              <a:gd name="connsiteY1" fmla="*/ 58816 h 163724"/>
              <a:gd name="connsiteX2" fmla="*/ 15876 w 31756"/>
              <a:gd name="connsiteY2" fmla="*/ 93741 h 163724"/>
              <a:gd name="connsiteX3" fmla="*/ 31751 w 31756"/>
              <a:gd name="connsiteY3" fmla="*/ 163591 h 163724"/>
              <a:gd name="connsiteX4" fmla="*/ 17464 w 31756"/>
              <a:gd name="connsiteY4" fmla="*/ 109616 h 163724"/>
              <a:gd name="connsiteX5" fmla="*/ 1 w 31756"/>
              <a:gd name="connsiteY5" fmla="*/ 47703 h 163724"/>
              <a:gd name="connsiteX6" fmla="*/ 28576 w 31756"/>
              <a:gd name="connsiteY6" fmla="*/ 78 h 163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756" h="163724">
                <a:moveTo>
                  <a:pt x="28576" y="78"/>
                </a:moveTo>
                <a:cubicBezTo>
                  <a:pt x="30163" y="1930"/>
                  <a:pt x="11643" y="43206"/>
                  <a:pt x="9526" y="58816"/>
                </a:cubicBezTo>
                <a:cubicBezTo>
                  <a:pt x="7409" y="74426"/>
                  <a:pt x="12172" y="76279"/>
                  <a:pt x="15876" y="93741"/>
                </a:cubicBezTo>
                <a:cubicBezTo>
                  <a:pt x="19580" y="111203"/>
                  <a:pt x="31486" y="160945"/>
                  <a:pt x="31751" y="163591"/>
                </a:cubicBezTo>
                <a:cubicBezTo>
                  <a:pt x="32016" y="166237"/>
                  <a:pt x="22756" y="128931"/>
                  <a:pt x="17464" y="109616"/>
                </a:cubicBezTo>
                <a:cubicBezTo>
                  <a:pt x="12172" y="90301"/>
                  <a:pt x="266" y="65695"/>
                  <a:pt x="1" y="47703"/>
                </a:cubicBezTo>
                <a:cubicBezTo>
                  <a:pt x="-264" y="29711"/>
                  <a:pt x="26989" y="-1774"/>
                  <a:pt x="28576" y="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: 図形 253">
            <a:extLst>
              <a:ext uri="{FF2B5EF4-FFF2-40B4-BE49-F238E27FC236}">
                <a16:creationId xmlns:a16="http://schemas.microsoft.com/office/drawing/2014/main" id="{5EBEEDB3-E0E3-4AC0-9BBB-F0E0CA9DD4A7}"/>
              </a:ext>
            </a:extLst>
          </p:cNvPr>
          <p:cNvSpPr/>
          <p:nvPr/>
        </p:nvSpPr>
        <p:spPr>
          <a:xfrm>
            <a:off x="4467224" y="1671254"/>
            <a:ext cx="79383" cy="46882"/>
          </a:xfrm>
          <a:custGeom>
            <a:avLst/>
            <a:gdLst>
              <a:gd name="connsiteX0" fmla="*/ 1 w 79383"/>
              <a:gd name="connsiteY0" fmla="*/ 384 h 46882"/>
              <a:gd name="connsiteX1" fmla="*/ 61914 w 79383"/>
              <a:gd name="connsiteY1" fmla="*/ 32134 h 46882"/>
              <a:gd name="connsiteX2" fmla="*/ 79376 w 79383"/>
              <a:gd name="connsiteY2" fmla="*/ 46421 h 46882"/>
              <a:gd name="connsiteX3" fmla="*/ 63501 w 79383"/>
              <a:gd name="connsiteY3" fmla="*/ 16259 h 46882"/>
              <a:gd name="connsiteX4" fmla="*/ 1 w 79383"/>
              <a:gd name="connsiteY4" fmla="*/ 384 h 4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83" h="46882">
                <a:moveTo>
                  <a:pt x="1" y="384"/>
                </a:moveTo>
                <a:cubicBezTo>
                  <a:pt x="-263" y="3030"/>
                  <a:pt x="48685" y="24461"/>
                  <a:pt x="61914" y="32134"/>
                </a:cubicBezTo>
                <a:cubicBezTo>
                  <a:pt x="75143" y="39807"/>
                  <a:pt x="79112" y="49067"/>
                  <a:pt x="79376" y="46421"/>
                </a:cubicBezTo>
                <a:cubicBezTo>
                  <a:pt x="79640" y="43775"/>
                  <a:pt x="72761" y="23138"/>
                  <a:pt x="63501" y="16259"/>
                </a:cubicBezTo>
                <a:cubicBezTo>
                  <a:pt x="54241" y="9380"/>
                  <a:pt x="265" y="-2262"/>
                  <a:pt x="1" y="38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: 図形 254">
            <a:extLst>
              <a:ext uri="{FF2B5EF4-FFF2-40B4-BE49-F238E27FC236}">
                <a16:creationId xmlns:a16="http://schemas.microsoft.com/office/drawing/2014/main" id="{C3C87E24-33D6-4DE1-8BE9-554767D61DD6}"/>
              </a:ext>
            </a:extLst>
          </p:cNvPr>
          <p:cNvSpPr/>
          <p:nvPr/>
        </p:nvSpPr>
        <p:spPr>
          <a:xfrm>
            <a:off x="4541838" y="1730265"/>
            <a:ext cx="51537" cy="27098"/>
          </a:xfrm>
          <a:custGeom>
            <a:avLst/>
            <a:gdLst>
              <a:gd name="connsiteX0" fmla="*/ 0 w 51537"/>
              <a:gd name="connsiteY0" fmla="*/ 27098 h 27098"/>
              <a:gd name="connsiteX1" fmla="*/ 50800 w 51537"/>
              <a:gd name="connsiteY1" fmla="*/ 110 h 27098"/>
              <a:gd name="connsiteX2" fmla="*/ 0 w 51537"/>
              <a:gd name="connsiteY2" fmla="*/ 27098 h 2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537" h="27098">
                <a:moveTo>
                  <a:pt x="0" y="27098"/>
                </a:moveTo>
                <a:cubicBezTo>
                  <a:pt x="0" y="27098"/>
                  <a:pt x="42863" y="2227"/>
                  <a:pt x="50800" y="110"/>
                </a:cubicBezTo>
                <a:cubicBezTo>
                  <a:pt x="58737" y="-2007"/>
                  <a:pt x="0" y="27098"/>
                  <a:pt x="0" y="270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: 図形 255">
            <a:extLst>
              <a:ext uri="{FF2B5EF4-FFF2-40B4-BE49-F238E27FC236}">
                <a16:creationId xmlns:a16="http://schemas.microsoft.com/office/drawing/2014/main" id="{A9F2E81F-9CA4-4FB0-9B56-AD0C964649F8}"/>
              </a:ext>
            </a:extLst>
          </p:cNvPr>
          <p:cNvSpPr/>
          <p:nvPr/>
        </p:nvSpPr>
        <p:spPr>
          <a:xfrm>
            <a:off x="4821237" y="1681086"/>
            <a:ext cx="78214" cy="36631"/>
          </a:xfrm>
          <a:custGeom>
            <a:avLst/>
            <a:gdLst>
              <a:gd name="connsiteX0" fmla="*/ 1 w 78214"/>
              <a:gd name="connsiteY0" fmla="*/ 77 h 36631"/>
              <a:gd name="connsiteX1" fmla="*/ 53976 w 78214"/>
              <a:gd name="connsiteY1" fmla="*/ 28652 h 36631"/>
              <a:gd name="connsiteX2" fmla="*/ 77788 w 78214"/>
              <a:gd name="connsiteY2" fmla="*/ 77 h 36631"/>
              <a:gd name="connsiteX3" fmla="*/ 68263 w 78214"/>
              <a:gd name="connsiteY3" fmla="*/ 20714 h 36631"/>
              <a:gd name="connsiteX4" fmla="*/ 55563 w 78214"/>
              <a:gd name="connsiteY4" fmla="*/ 36589 h 36631"/>
              <a:gd name="connsiteX5" fmla="*/ 1 w 78214"/>
              <a:gd name="connsiteY5" fmla="*/ 77 h 3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14" h="36631">
                <a:moveTo>
                  <a:pt x="1" y="77"/>
                </a:moveTo>
                <a:cubicBezTo>
                  <a:pt x="-263" y="-1246"/>
                  <a:pt x="41012" y="28652"/>
                  <a:pt x="53976" y="28652"/>
                </a:cubicBezTo>
                <a:cubicBezTo>
                  <a:pt x="66940" y="28652"/>
                  <a:pt x="75407" y="1400"/>
                  <a:pt x="77788" y="77"/>
                </a:cubicBezTo>
                <a:cubicBezTo>
                  <a:pt x="80169" y="-1246"/>
                  <a:pt x="71967" y="14629"/>
                  <a:pt x="68263" y="20714"/>
                </a:cubicBezTo>
                <a:cubicBezTo>
                  <a:pt x="64559" y="26799"/>
                  <a:pt x="63765" y="37383"/>
                  <a:pt x="55563" y="36589"/>
                </a:cubicBezTo>
                <a:cubicBezTo>
                  <a:pt x="47361" y="35795"/>
                  <a:pt x="265" y="1400"/>
                  <a:pt x="1" y="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: 図形 256">
            <a:extLst>
              <a:ext uri="{FF2B5EF4-FFF2-40B4-BE49-F238E27FC236}">
                <a16:creationId xmlns:a16="http://schemas.microsoft.com/office/drawing/2014/main" id="{01258D93-78F0-4FB5-85A9-FFE7257FD3D1}"/>
              </a:ext>
            </a:extLst>
          </p:cNvPr>
          <p:cNvSpPr/>
          <p:nvPr/>
        </p:nvSpPr>
        <p:spPr>
          <a:xfrm>
            <a:off x="4843443" y="1804905"/>
            <a:ext cx="84402" cy="30469"/>
          </a:xfrm>
          <a:custGeom>
            <a:avLst/>
            <a:gdLst>
              <a:gd name="connsiteX0" fmla="*/ 20 w 84402"/>
              <a:gd name="connsiteY0" fmla="*/ 83 h 30469"/>
              <a:gd name="connsiteX1" fmla="*/ 52407 w 84402"/>
              <a:gd name="connsiteY1" fmla="*/ 20720 h 30469"/>
              <a:gd name="connsiteX2" fmla="*/ 84157 w 84402"/>
              <a:gd name="connsiteY2" fmla="*/ 3258 h 30469"/>
              <a:gd name="connsiteX3" fmla="*/ 66695 w 84402"/>
              <a:gd name="connsiteY3" fmla="*/ 22308 h 30469"/>
              <a:gd name="connsiteX4" fmla="*/ 58757 w 84402"/>
              <a:gd name="connsiteY4" fmla="*/ 30245 h 30469"/>
              <a:gd name="connsiteX5" fmla="*/ 20 w 84402"/>
              <a:gd name="connsiteY5" fmla="*/ 83 h 30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02" h="30469">
                <a:moveTo>
                  <a:pt x="20" y="83"/>
                </a:moveTo>
                <a:cubicBezTo>
                  <a:pt x="-1038" y="-1505"/>
                  <a:pt x="38384" y="20191"/>
                  <a:pt x="52407" y="20720"/>
                </a:cubicBezTo>
                <a:cubicBezTo>
                  <a:pt x="66430" y="21249"/>
                  <a:pt x="81776" y="2993"/>
                  <a:pt x="84157" y="3258"/>
                </a:cubicBezTo>
                <a:cubicBezTo>
                  <a:pt x="86538" y="3523"/>
                  <a:pt x="70928" y="17810"/>
                  <a:pt x="66695" y="22308"/>
                </a:cubicBezTo>
                <a:cubicBezTo>
                  <a:pt x="62462" y="26806"/>
                  <a:pt x="66959" y="31568"/>
                  <a:pt x="58757" y="30245"/>
                </a:cubicBezTo>
                <a:cubicBezTo>
                  <a:pt x="50555" y="28922"/>
                  <a:pt x="1078" y="1671"/>
                  <a:pt x="20" y="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: 図形 257">
            <a:extLst>
              <a:ext uri="{FF2B5EF4-FFF2-40B4-BE49-F238E27FC236}">
                <a16:creationId xmlns:a16="http://schemas.microsoft.com/office/drawing/2014/main" id="{0059622F-5879-4DD5-BA07-97CE8711422F}"/>
              </a:ext>
            </a:extLst>
          </p:cNvPr>
          <p:cNvSpPr/>
          <p:nvPr/>
        </p:nvSpPr>
        <p:spPr>
          <a:xfrm>
            <a:off x="4760462" y="1963695"/>
            <a:ext cx="108531" cy="19095"/>
          </a:xfrm>
          <a:custGeom>
            <a:avLst/>
            <a:gdLst>
              <a:gd name="connsiteX0" fmla="*/ 451 w 108531"/>
              <a:gd name="connsiteY0" fmla="*/ 43 h 19095"/>
              <a:gd name="connsiteX1" fmla="*/ 83001 w 108531"/>
              <a:gd name="connsiteY1" fmla="*/ 17505 h 19095"/>
              <a:gd name="connsiteX2" fmla="*/ 108401 w 108531"/>
              <a:gd name="connsiteY2" fmla="*/ 43 h 19095"/>
              <a:gd name="connsiteX3" fmla="*/ 75063 w 108531"/>
              <a:gd name="connsiteY3" fmla="*/ 12743 h 19095"/>
              <a:gd name="connsiteX4" fmla="*/ 49663 w 108531"/>
              <a:gd name="connsiteY4" fmla="*/ 19093 h 19095"/>
              <a:gd name="connsiteX5" fmla="*/ 451 w 108531"/>
              <a:gd name="connsiteY5" fmla="*/ 43 h 1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531" h="19095">
                <a:moveTo>
                  <a:pt x="451" y="43"/>
                </a:moveTo>
                <a:cubicBezTo>
                  <a:pt x="6007" y="-222"/>
                  <a:pt x="65009" y="17505"/>
                  <a:pt x="83001" y="17505"/>
                </a:cubicBezTo>
                <a:cubicBezTo>
                  <a:pt x="100993" y="17505"/>
                  <a:pt x="109724" y="837"/>
                  <a:pt x="108401" y="43"/>
                </a:cubicBezTo>
                <a:cubicBezTo>
                  <a:pt x="107078" y="-751"/>
                  <a:pt x="84853" y="9568"/>
                  <a:pt x="75063" y="12743"/>
                </a:cubicBezTo>
                <a:cubicBezTo>
                  <a:pt x="65273" y="15918"/>
                  <a:pt x="57071" y="18829"/>
                  <a:pt x="49663" y="19093"/>
                </a:cubicBezTo>
                <a:cubicBezTo>
                  <a:pt x="42255" y="19358"/>
                  <a:pt x="-5105" y="308"/>
                  <a:pt x="451" y="4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: 図形 258">
            <a:extLst>
              <a:ext uri="{FF2B5EF4-FFF2-40B4-BE49-F238E27FC236}">
                <a16:creationId xmlns:a16="http://schemas.microsoft.com/office/drawing/2014/main" id="{DAA7AF36-2E52-4B8D-8C1C-F0F1D859AC0D}"/>
              </a:ext>
            </a:extLst>
          </p:cNvPr>
          <p:cNvSpPr/>
          <p:nvPr/>
        </p:nvSpPr>
        <p:spPr>
          <a:xfrm>
            <a:off x="4606630" y="1819253"/>
            <a:ext cx="64352" cy="51216"/>
          </a:xfrm>
          <a:custGeom>
            <a:avLst/>
            <a:gdLst>
              <a:gd name="connsiteX0" fmla="*/ 63795 w 64352"/>
              <a:gd name="connsiteY0" fmla="*/ 22 h 51216"/>
              <a:gd name="connsiteX1" fmla="*/ 27283 w 64352"/>
              <a:gd name="connsiteY1" fmla="*/ 42885 h 51216"/>
              <a:gd name="connsiteX2" fmla="*/ 295 w 64352"/>
              <a:gd name="connsiteY2" fmla="*/ 41297 h 51216"/>
              <a:gd name="connsiteX3" fmla="*/ 44745 w 64352"/>
              <a:gd name="connsiteY3" fmla="*/ 49235 h 51216"/>
              <a:gd name="connsiteX4" fmla="*/ 49508 w 64352"/>
              <a:gd name="connsiteY4" fmla="*/ 49235 h 51216"/>
              <a:gd name="connsiteX5" fmla="*/ 63795 w 64352"/>
              <a:gd name="connsiteY5" fmla="*/ 22 h 5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352" h="51216">
                <a:moveTo>
                  <a:pt x="63795" y="22"/>
                </a:moveTo>
                <a:cubicBezTo>
                  <a:pt x="60091" y="-1036"/>
                  <a:pt x="37866" y="36006"/>
                  <a:pt x="27283" y="42885"/>
                </a:cubicBezTo>
                <a:cubicBezTo>
                  <a:pt x="16700" y="49764"/>
                  <a:pt x="-2615" y="40239"/>
                  <a:pt x="295" y="41297"/>
                </a:cubicBezTo>
                <a:cubicBezTo>
                  <a:pt x="3205" y="42355"/>
                  <a:pt x="36543" y="47912"/>
                  <a:pt x="44745" y="49235"/>
                </a:cubicBezTo>
                <a:cubicBezTo>
                  <a:pt x="52947" y="50558"/>
                  <a:pt x="47391" y="52939"/>
                  <a:pt x="49508" y="49235"/>
                </a:cubicBezTo>
                <a:cubicBezTo>
                  <a:pt x="51625" y="45531"/>
                  <a:pt x="67499" y="1080"/>
                  <a:pt x="63795" y="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: 図形 259">
            <a:extLst>
              <a:ext uri="{FF2B5EF4-FFF2-40B4-BE49-F238E27FC236}">
                <a16:creationId xmlns:a16="http://schemas.microsoft.com/office/drawing/2014/main" id="{293ED814-1463-4109-B024-B88FB9BB38AF}"/>
              </a:ext>
            </a:extLst>
          </p:cNvPr>
          <p:cNvSpPr/>
          <p:nvPr/>
        </p:nvSpPr>
        <p:spPr>
          <a:xfrm>
            <a:off x="4841875" y="1927225"/>
            <a:ext cx="85440" cy="22589"/>
          </a:xfrm>
          <a:custGeom>
            <a:avLst/>
            <a:gdLst>
              <a:gd name="connsiteX0" fmla="*/ 0 w 85440"/>
              <a:gd name="connsiteY0" fmla="*/ 0 h 22589"/>
              <a:gd name="connsiteX1" fmla="*/ 73025 w 85440"/>
              <a:gd name="connsiteY1" fmla="*/ 22225 h 22589"/>
              <a:gd name="connsiteX2" fmla="*/ 84138 w 85440"/>
              <a:gd name="connsiteY2" fmla="*/ 14288 h 22589"/>
              <a:gd name="connsiteX3" fmla="*/ 58738 w 85440"/>
              <a:gd name="connsiteY3" fmla="*/ 20638 h 22589"/>
              <a:gd name="connsiteX4" fmla="*/ 58738 w 85440"/>
              <a:gd name="connsiteY4" fmla="*/ 20638 h 22589"/>
              <a:gd name="connsiteX5" fmla="*/ 0 w 85440"/>
              <a:gd name="connsiteY5" fmla="*/ 0 h 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40" h="22589">
                <a:moveTo>
                  <a:pt x="0" y="0"/>
                </a:moveTo>
                <a:cubicBezTo>
                  <a:pt x="29501" y="9922"/>
                  <a:pt x="59002" y="19844"/>
                  <a:pt x="73025" y="22225"/>
                </a:cubicBezTo>
                <a:cubicBezTo>
                  <a:pt x="87048" y="24606"/>
                  <a:pt x="86519" y="14552"/>
                  <a:pt x="84138" y="14288"/>
                </a:cubicBezTo>
                <a:cubicBezTo>
                  <a:pt x="81757" y="14024"/>
                  <a:pt x="58738" y="20638"/>
                  <a:pt x="58738" y="20638"/>
                </a:cubicBezTo>
                <a:lnTo>
                  <a:pt x="58738" y="20638"/>
                </a:ln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: 図形 260">
            <a:extLst>
              <a:ext uri="{FF2B5EF4-FFF2-40B4-BE49-F238E27FC236}">
                <a16:creationId xmlns:a16="http://schemas.microsoft.com/office/drawing/2014/main" id="{1DAF27B4-F606-472B-A29E-7EDB54E58650}"/>
              </a:ext>
            </a:extLst>
          </p:cNvPr>
          <p:cNvSpPr/>
          <p:nvPr/>
        </p:nvSpPr>
        <p:spPr>
          <a:xfrm>
            <a:off x="4583159" y="2141481"/>
            <a:ext cx="95542" cy="62979"/>
          </a:xfrm>
          <a:custGeom>
            <a:avLst/>
            <a:gdLst>
              <a:gd name="connsiteX0" fmla="*/ 95204 w 95542"/>
              <a:gd name="connsiteY0" fmla="*/ 57 h 62979"/>
              <a:gd name="connsiteX1" fmla="*/ 12654 w 95542"/>
              <a:gd name="connsiteY1" fmla="*/ 50857 h 62979"/>
              <a:gd name="connsiteX2" fmla="*/ 3129 w 95542"/>
              <a:gd name="connsiteY2" fmla="*/ 54032 h 62979"/>
              <a:gd name="connsiteX3" fmla="*/ 41229 w 95542"/>
              <a:gd name="connsiteY3" fmla="*/ 61969 h 62979"/>
              <a:gd name="connsiteX4" fmla="*/ 95204 w 95542"/>
              <a:gd name="connsiteY4" fmla="*/ 57 h 62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42" h="62979">
                <a:moveTo>
                  <a:pt x="95204" y="57"/>
                </a:moveTo>
                <a:cubicBezTo>
                  <a:pt x="90441" y="-1795"/>
                  <a:pt x="28000" y="41861"/>
                  <a:pt x="12654" y="50857"/>
                </a:cubicBezTo>
                <a:cubicBezTo>
                  <a:pt x="-2692" y="59853"/>
                  <a:pt x="-1634" y="52180"/>
                  <a:pt x="3129" y="54032"/>
                </a:cubicBezTo>
                <a:cubicBezTo>
                  <a:pt x="7892" y="55884"/>
                  <a:pt x="29323" y="66202"/>
                  <a:pt x="41229" y="61969"/>
                </a:cubicBezTo>
                <a:cubicBezTo>
                  <a:pt x="53135" y="57736"/>
                  <a:pt x="99967" y="1909"/>
                  <a:pt x="95204" y="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: 図形 261">
            <a:extLst>
              <a:ext uri="{FF2B5EF4-FFF2-40B4-BE49-F238E27FC236}">
                <a16:creationId xmlns:a16="http://schemas.microsoft.com/office/drawing/2014/main" id="{701C47C3-DAEB-48D5-95BE-D3CCE5CBAC7D}"/>
              </a:ext>
            </a:extLst>
          </p:cNvPr>
          <p:cNvSpPr/>
          <p:nvPr/>
        </p:nvSpPr>
        <p:spPr>
          <a:xfrm>
            <a:off x="4691024" y="2305968"/>
            <a:ext cx="161640" cy="179363"/>
          </a:xfrm>
          <a:custGeom>
            <a:avLst/>
            <a:gdLst>
              <a:gd name="connsiteX0" fmla="*/ 39 w 161640"/>
              <a:gd name="connsiteY0" fmla="*/ 670 h 179363"/>
              <a:gd name="connsiteX1" fmla="*/ 30201 w 161640"/>
              <a:gd name="connsiteY1" fmla="*/ 64170 h 179363"/>
              <a:gd name="connsiteX2" fmla="*/ 65126 w 161640"/>
              <a:gd name="connsiteY2" fmla="*/ 113382 h 179363"/>
              <a:gd name="connsiteX3" fmla="*/ 160376 w 161640"/>
              <a:gd name="connsiteY3" fmla="*/ 178470 h 179363"/>
              <a:gd name="connsiteX4" fmla="*/ 114339 w 161640"/>
              <a:gd name="connsiteY4" fmla="*/ 148307 h 179363"/>
              <a:gd name="connsiteX5" fmla="*/ 36551 w 161640"/>
              <a:gd name="connsiteY5" fmla="*/ 107032 h 179363"/>
              <a:gd name="connsiteX6" fmla="*/ 39 w 161640"/>
              <a:gd name="connsiteY6" fmla="*/ 670 h 17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40" h="179363">
                <a:moveTo>
                  <a:pt x="39" y="670"/>
                </a:moveTo>
                <a:cubicBezTo>
                  <a:pt x="-1019" y="-6474"/>
                  <a:pt x="19353" y="45385"/>
                  <a:pt x="30201" y="64170"/>
                </a:cubicBezTo>
                <a:cubicBezTo>
                  <a:pt x="41049" y="82955"/>
                  <a:pt x="43430" y="94332"/>
                  <a:pt x="65126" y="113382"/>
                </a:cubicBezTo>
                <a:cubicBezTo>
                  <a:pt x="86822" y="132432"/>
                  <a:pt x="160376" y="178470"/>
                  <a:pt x="160376" y="178470"/>
                </a:cubicBezTo>
                <a:cubicBezTo>
                  <a:pt x="168578" y="184291"/>
                  <a:pt x="134976" y="160213"/>
                  <a:pt x="114339" y="148307"/>
                </a:cubicBezTo>
                <a:cubicBezTo>
                  <a:pt x="93702" y="136401"/>
                  <a:pt x="53749" y="126876"/>
                  <a:pt x="36551" y="107032"/>
                </a:cubicBezTo>
                <a:cubicBezTo>
                  <a:pt x="19353" y="87188"/>
                  <a:pt x="1097" y="7814"/>
                  <a:pt x="39" y="67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: 図形 262">
            <a:extLst>
              <a:ext uri="{FF2B5EF4-FFF2-40B4-BE49-F238E27FC236}">
                <a16:creationId xmlns:a16="http://schemas.microsoft.com/office/drawing/2014/main" id="{C349C8CE-9E8A-435C-A02F-6EC6E69A5140}"/>
              </a:ext>
            </a:extLst>
          </p:cNvPr>
          <p:cNvSpPr/>
          <p:nvPr/>
        </p:nvSpPr>
        <p:spPr>
          <a:xfrm>
            <a:off x="4839214" y="2168343"/>
            <a:ext cx="136032" cy="355783"/>
          </a:xfrm>
          <a:custGeom>
            <a:avLst/>
            <a:gdLst>
              <a:gd name="connsiteX0" fmla="*/ 10599 w 136032"/>
              <a:gd name="connsiteY0" fmla="*/ 182 h 355783"/>
              <a:gd name="connsiteX1" fmla="*/ 12186 w 136032"/>
              <a:gd name="connsiteY1" fmla="*/ 154170 h 355783"/>
              <a:gd name="connsiteX2" fmla="*/ 47111 w 136032"/>
              <a:gd name="connsiteY2" fmla="*/ 219257 h 355783"/>
              <a:gd name="connsiteX3" fmla="*/ 102674 w 136032"/>
              <a:gd name="connsiteY3" fmla="*/ 304982 h 355783"/>
              <a:gd name="connsiteX4" fmla="*/ 136011 w 136032"/>
              <a:gd name="connsiteY4" fmla="*/ 355782 h 355783"/>
              <a:gd name="connsiteX5" fmla="*/ 105849 w 136032"/>
              <a:gd name="connsiteY5" fmla="*/ 303395 h 355783"/>
              <a:gd name="connsiteX6" fmla="*/ 5836 w 136032"/>
              <a:gd name="connsiteY6" fmla="*/ 187507 h 355783"/>
              <a:gd name="connsiteX7" fmla="*/ 10599 w 136032"/>
              <a:gd name="connsiteY7" fmla="*/ 182 h 35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032" h="355783">
                <a:moveTo>
                  <a:pt x="10599" y="182"/>
                </a:moveTo>
                <a:cubicBezTo>
                  <a:pt x="11657" y="-5374"/>
                  <a:pt x="6101" y="117657"/>
                  <a:pt x="12186" y="154170"/>
                </a:cubicBezTo>
                <a:cubicBezTo>
                  <a:pt x="18271" y="190683"/>
                  <a:pt x="32030" y="194122"/>
                  <a:pt x="47111" y="219257"/>
                </a:cubicBezTo>
                <a:cubicBezTo>
                  <a:pt x="62192" y="244392"/>
                  <a:pt x="87857" y="282228"/>
                  <a:pt x="102674" y="304982"/>
                </a:cubicBezTo>
                <a:cubicBezTo>
                  <a:pt x="117491" y="327736"/>
                  <a:pt x="135482" y="356047"/>
                  <a:pt x="136011" y="355782"/>
                </a:cubicBezTo>
                <a:cubicBezTo>
                  <a:pt x="136540" y="355518"/>
                  <a:pt x="127545" y="331441"/>
                  <a:pt x="105849" y="303395"/>
                </a:cubicBezTo>
                <a:cubicBezTo>
                  <a:pt x="84153" y="275349"/>
                  <a:pt x="20917" y="235661"/>
                  <a:pt x="5836" y="187507"/>
                </a:cubicBezTo>
                <a:cubicBezTo>
                  <a:pt x="-9245" y="139353"/>
                  <a:pt x="9541" y="5738"/>
                  <a:pt x="10599" y="1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: 図形 263">
            <a:extLst>
              <a:ext uri="{FF2B5EF4-FFF2-40B4-BE49-F238E27FC236}">
                <a16:creationId xmlns:a16="http://schemas.microsoft.com/office/drawing/2014/main" id="{697A3521-34F0-4E99-A8FE-BC04B259327A}"/>
              </a:ext>
            </a:extLst>
          </p:cNvPr>
          <p:cNvSpPr/>
          <p:nvPr/>
        </p:nvSpPr>
        <p:spPr>
          <a:xfrm>
            <a:off x="4694849" y="2143478"/>
            <a:ext cx="106042" cy="111949"/>
          </a:xfrm>
          <a:custGeom>
            <a:avLst/>
            <a:gdLst>
              <a:gd name="connsiteX0" fmla="*/ 105751 w 106042"/>
              <a:gd name="connsiteY0" fmla="*/ 1235 h 111949"/>
              <a:gd name="connsiteX1" fmla="*/ 39076 w 106042"/>
              <a:gd name="connsiteY1" fmla="*/ 94897 h 111949"/>
              <a:gd name="connsiteX2" fmla="*/ 39076 w 106042"/>
              <a:gd name="connsiteY2" fmla="*/ 85372 h 111949"/>
              <a:gd name="connsiteX3" fmla="*/ 58126 w 106042"/>
              <a:gd name="connsiteY3" fmla="*/ 56797 h 111949"/>
              <a:gd name="connsiteX4" fmla="*/ 26376 w 106042"/>
              <a:gd name="connsiteY4" fmla="*/ 85372 h 111949"/>
              <a:gd name="connsiteX5" fmla="*/ 976 w 106042"/>
              <a:gd name="connsiteY5" fmla="*/ 110772 h 111949"/>
              <a:gd name="connsiteX6" fmla="*/ 61301 w 106042"/>
              <a:gd name="connsiteY6" fmla="*/ 45685 h 111949"/>
              <a:gd name="connsiteX7" fmla="*/ 105751 w 106042"/>
              <a:gd name="connsiteY7" fmla="*/ 1235 h 11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042" h="111949">
                <a:moveTo>
                  <a:pt x="105751" y="1235"/>
                </a:moveTo>
                <a:cubicBezTo>
                  <a:pt x="102047" y="9437"/>
                  <a:pt x="50189" y="80874"/>
                  <a:pt x="39076" y="94897"/>
                </a:cubicBezTo>
                <a:cubicBezTo>
                  <a:pt x="27963" y="108920"/>
                  <a:pt x="35901" y="91722"/>
                  <a:pt x="39076" y="85372"/>
                </a:cubicBezTo>
                <a:cubicBezTo>
                  <a:pt x="42251" y="79022"/>
                  <a:pt x="60243" y="56797"/>
                  <a:pt x="58126" y="56797"/>
                </a:cubicBezTo>
                <a:cubicBezTo>
                  <a:pt x="56009" y="56797"/>
                  <a:pt x="35901" y="76376"/>
                  <a:pt x="26376" y="85372"/>
                </a:cubicBezTo>
                <a:cubicBezTo>
                  <a:pt x="16851" y="94368"/>
                  <a:pt x="-4845" y="117387"/>
                  <a:pt x="976" y="110772"/>
                </a:cubicBezTo>
                <a:cubicBezTo>
                  <a:pt x="6797" y="104158"/>
                  <a:pt x="45691" y="63677"/>
                  <a:pt x="61301" y="45685"/>
                </a:cubicBezTo>
                <a:cubicBezTo>
                  <a:pt x="76911" y="27693"/>
                  <a:pt x="109455" y="-6967"/>
                  <a:pt x="105751" y="12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: 図形 264">
            <a:extLst>
              <a:ext uri="{FF2B5EF4-FFF2-40B4-BE49-F238E27FC236}">
                <a16:creationId xmlns:a16="http://schemas.microsoft.com/office/drawing/2014/main" id="{AB52B8B4-9BDD-4377-A015-1D522FB3F049}"/>
              </a:ext>
            </a:extLst>
          </p:cNvPr>
          <p:cNvSpPr/>
          <p:nvPr/>
        </p:nvSpPr>
        <p:spPr>
          <a:xfrm>
            <a:off x="4659275" y="2209395"/>
            <a:ext cx="17796" cy="95246"/>
          </a:xfrm>
          <a:custGeom>
            <a:avLst/>
            <a:gdLst>
              <a:gd name="connsiteX0" fmla="*/ 12738 w 17796"/>
              <a:gd name="connsiteY0" fmla="*/ 405 h 95246"/>
              <a:gd name="connsiteX1" fmla="*/ 11150 w 17796"/>
              <a:gd name="connsiteY1" fmla="*/ 81368 h 95246"/>
              <a:gd name="connsiteX2" fmla="*/ 17500 w 17796"/>
              <a:gd name="connsiteY2" fmla="*/ 92480 h 95246"/>
              <a:gd name="connsiteX3" fmla="*/ 38 w 17796"/>
              <a:gd name="connsiteY3" fmla="*/ 51205 h 95246"/>
              <a:gd name="connsiteX4" fmla="*/ 12738 w 17796"/>
              <a:gd name="connsiteY4" fmla="*/ 405 h 9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96" h="95246">
                <a:moveTo>
                  <a:pt x="12738" y="405"/>
                </a:moveTo>
                <a:cubicBezTo>
                  <a:pt x="14590" y="5432"/>
                  <a:pt x="10356" y="66022"/>
                  <a:pt x="11150" y="81368"/>
                </a:cubicBezTo>
                <a:cubicBezTo>
                  <a:pt x="11944" y="96714"/>
                  <a:pt x="19352" y="97507"/>
                  <a:pt x="17500" y="92480"/>
                </a:cubicBezTo>
                <a:cubicBezTo>
                  <a:pt x="15648" y="87453"/>
                  <a:pt x="832" y="63905"/>
                  <a:pt x="38" y="51205"/>
                </a:cubicBezTo>
                <a:cubicBezTo>
                  <a:pt x="-756" y="38505"/>
                  <a:pt x="10886" y="-4622"/>
                  <a:pt x="12738" y="40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: 図形 265">
            <a:extLst>
              <a:ext uri="{FF2B5EF4-FFF2-40B4-BE49-F238E27FC236}">
                <a16:creationId xmlns:a16="http://schemas.microsoft.com/office/drawing/2014/main" id="{76B2BD2D-8C36-4F7E-9977-266A393C5082}"/>
              </a:ext>
            </a:extLst>
          </p:cNvPr>
          <p:cNvSpPr/>
          <p:nvPr/>
        </p:nvSpPr>
        <p:spPr>
          <a:xfrm>
            <a:off x="4898901" y="2220898"/>
            <a:ext cx="122390" cy="85744"/>
          </a:xfrm>
          <a:custGeom>
            <a:avLst/>
            <a:gdLst>
              <a:gd name="connsiteX0" fmla="*/ 124 w 122390"/>
              <a:gd name="connsiteY0" fmla="*/ 15 h 85744"/>
              <a:gd name="connsiteX1" fmla="*/ 77912 w 122390"/>
              <a:gd name="connsiteY1" fmla="*/ 68277 h 85744"/>
              <a:gd name="connsiteX2" fmla="*/ 122362 w 122390"/>
              <a:gd name="connsiteY2" fmla="*/ 85740 h 85744"/>
              <a:gd name="connsiteX3" fmla="*/ 84262 w 122390"/>
              <a:gd name="connsiteY3" fmla="*/ 69865 h 85744"/>
              <a:gd name="connsiteX4" fmla="*/ 60449 w 122390"/>
              <a:gd name="connsiteY4" fmla="*/ 61927 h 85744"/>
              <a:gd name="connsiteX5" fmla="*/ 124 w 122390"/>
              <a:gd name="connsiteY5" fmla="*/ 15 h 8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390" h="85744">
                <a:moveTo>
                  <a:pt x="124" y="15"/>
                </a:moveTo>
                <a:cubicBezTo>
                  <a:pt x="3034" y="1073"/>
                  <a:pt x="57539" y="53990"/>
                  <a:pt x="77912" y="68277"/>
                </a:cubicBezTo>
                <a:cubicBezTo>
                  <a:pt x="98285" y="82564"/>
                  <a:pt x="121304" y="85475"/>
                  <a:pt x="122362" y="85740"/>
                </a:cubicBezTo>
                <a:cubicBezTo>
                  <a:pt x="123420" y="86005"/>
                  <a:pt x="94581" y="73834"/>
                  <a:pt x="84262" y="69865"/>
                </a:cubicBezTo>
                <a:cubicBezTo>
                  <a:pt x="73943" y="65896"/>
                  <a:pt x="74737" y="71717"/>
                  <a:pt x="60449" y="61927"/>
                </a:cubicBezTo>
                <a:cubicBezTo>
                  <a:pt x="46162" y="52137"/>
                  <a:pt x="-2786" y="-1043"/>
                  <a:pt x="124" y="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: 図形 266">
            <a:extLst>
              <a:ext uri="{FF2B5EF4-FFF2-40B4-BE49-F238E27FC236}">
                <a16:creationId xmlns:a16="http://schemas.microsoft.com/office/drawing/2014/main" id="{5AABCF67-8293-4E54-8A37-D9228D60F86C}"/>
              </a:ext>
            </a:extLst>
          </p:cNvPr>
          <p:cNvSpPr/>
          <p:nvPr/>
        </p:nvSpPr>
        <p:spPr>
          <a:xfrm>
            <a:off x="4971959" y="2458659"/>
            <a:ext cx="66125" cy="74697"/>
          </a:xfrm>
          <a:custGeom>
            <a:avLst/>
            <a:gdLst>
              <a:gd name="connsiteX0" fmla="*/ 91 w 66125"/>
              <a:gd name="connsiteY0" fmla="*/ 379 h 74697"/>
              <a:gd name="connsiteX1" fmla="*/ 60416 w 66125"/>
              <a:gd name="connsiteY1" fmla="*/ 67054 h 74697"/>
              <a:gd name="connsiteX2" fmla="*/ 62004 w 66125"/>
              <a:gd name="connsiteY2" fmla="*/ 70229 h 74697"/>
              <a:gd name="connsiteX3" fmla="*/ 46129 w 66125"/>
              <a:gd name="connsiteY3" fmla="*/ 40066 h 74697"/>
              <a:gd name="connsiteX4" fmla="*/ 91 w 66125"/>
              <a:gd name="connsiteY4" fmla="*/ 379 h 7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25" h="74697">
                <a:moveTo>
                  <a:pt x="91" y="379"/>
                </a:moveTo>
                <a:cubicBezTo>
                  <a:pt x="2472" y="4877"/>
                  <a:pt x="50097" y="55412"/>
                  <a:pt x="60416" y="67054"/>
                </a:cubicBezTo>
                <a:cubicBezTo>
                  <a:pt x="70735" y="78696"/>
                  <a:pt x="64385" y="74727"/>
                  <a:pt x="62004" y="70229"/>
                </a:cubicBezTo>
                <a:cubicBezTo>
                  <a:pt x="59623" y="65731"/>
                  <a:pt x="49833" y="47474"/>
                  <a:pt x="46129" y="40066"/>
                </a:cubicBezTo>
                <a:cubicBezTo>
                  <a:pt x="42425" y="32658"/>
                  <a:pt x="-2290" y="-4119"/>
                  <a:pt x="91" y="3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: 図形 267">
            <a:extLst>
              <a:ext uri="{FF2B5EF4-FFF2-40B4-BE49-F238E27FC236}">
                <a16:creationId xmlns:a16="http://schemas.microsoft.com/office/drawing/2014/main" id="{EECDA63F-75E7-441A-9FA5-35F28DC41982}"/>
              </a:ext>
            </a:extLst>
          </p:cNvPr>
          <p:cNvSpPr/>
          <p:nvPr/>
        </p:nvSpPr>
        <p:spPr>
          <a:xfrm>
            <a:off x="4787883" y="2554209"/>
            <a:ext cx="198699" cy="48317"/>
          </a:xfrm>
          <a:custGeom>
            <a:avLst/>
            <a:gdLst>
              <a:gd name="connsiteX0" fmla="*/ 17 w 198699"/>
              <a:gd name="connsiteY0" fmla="*/ 79 h 48317"/>
              <a:gd name="connsiteX1" fmla="*/ 38117 w 198699"/>
              <a:gd name="connsiteY1" fmla="*/ 47704 h 48317"/>
              <a:gd name="connsiteX2" fmla="*/ 77805 w 198699"/>
              <a:gd name="connsiteY2" fmla="*/ 25479 h 48317"/>
              <a:gd name="connsiteX3" fmla="*/ 198455 w 198699"/>
              <a:gd name="connsiteY3" fmla="*/ 1666 h 48317"/>
              <a:gd name="connsiteX4" fmla="*/ 42880 w 198699"/>
              <a:gd name="connsiteY4" fmla="*/ 35004 h 48317"/>
              <a:gd name="connsiteX5" fmla="*/ 17 w 198699"/>
              <a:gd name="connsiteY5" fmla="*/ 79 h 4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699" h="48317">
                <a:moveTo>
                  <a:pt x="17" y="79"/>
                </a:moveTo>
                <a:cubicBezTo>
                  <a:pt x="-777" y="2196"/>
                  <a:pt x="25152" y="43471"/>
                  <a:pt x="38117" y="47704"/>
                </a:cubicBezTo>
                <a:cubicBezTo>
                  <a:pt x="51082" y="51937"/>
                  <a:pt x="51082" y="33152"/>
                  <a:pt x="77805" y="25479"/>
                </a:cubicBezTo>
                <a:cubicBezTo>
                  <a:pt x="104528" y="17806"/>
                  <a:pt x="204276" y="78"/>
                  <a:pt x="198455" y="1666"/>
                </a:cubicBezTo>
                <a:cubicBezTo>
                  <a:pt x="192634" y="3254"/>
                  <a:pt x="70661" y="31035"/>
                  <a:pt x="42880" y="35004"/>
                </a:cubicBezTo>
                <a:cubicBezTo>
                  <a:pt x="15099" y="38973"/>
                  <a:pt x="811" y="-2038"/>
                  <a:pt x="17" y="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: 図形 268">
            <a:extLst>
              <a:ext uri="{FF2B5EF4-FFF2-40B4-BE49-F238E27FC236}">
                <a16:creationId xmlns:a16="http://schemas.microsoft.com/office/drawing/2014/main" id="{468765BB-BC73-4CCC-B13F-A798F996F60C}"/>
              </a:ext>
            </a:extLst>
          </p:cNvPr>
          <p:cNvSpPr/>
          <p:nvPr/>
        </p:nvSpPr>
        <p:spPr>
          <a:xfrm>
            <a:off x="4770375" y="2135115"/>
            <a:ext cx="75642" cy="122312"/>
          </a:xfrm>
          <a:custGeom>
            <a:avLst/>
            <a:gdLst>
              <a:gd name="connsiteX0" fmla="*/ 74675 w 75642"/>
              <a:gd name="connsiteY0" fmla="*/ 73 h 122312"/>
              <a:gd name="connsiteX1" fmla="*/ 39750 w 75642"/>
              <a:gd name="connsiteY1" fmla="*/ 79448 h 122312"/>
              <a:gd name="connsiteX2" fmla="*/ 63 w 75642"/>
              <a:gd name="connsiteY2" fmla="*/ 122310 h 122312"/>
              <a:gd name="connsiteX3" fmla="*/ 49275 w 75642"/>
              <a:gd name="connsiteY3" fmla="*/ 77860 h 122312"/>
              <a:gd name="connsiteX4" fmla="*/ 65150 w 75642"/>
              <a:gd name="connsiteY4" fmla="*/ 65160 h 122312"/>
              <a:gd name="connsiteX5" fmla="*/ 74675 w 75642"/>
              <a:gd name="connsiteY5" fmla="*/ 73 h 12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42" h="122312">
                <a:moveTo>
                  <a:pt x="74675" y="73"/>
                </a:moveTo>
                <a:cubicBezTo>
                  <a:pt x="70442" y="2454"/>
                  <a:pt x="52185" y="59075"/>
                  <a:pt x="39750" y="79448"/>
                </a:cubicBezTo>
                <a:cubicBezTo>
                  <a:pt x="27315" y="99821"/>
                  <a:pt x="-1525" y="122575"/>
                  <a:pt x="63" y="122310"/>
                </a:cubicBezTo>
                <a:cubicBezTo>
                  <a:pt x="1650" y="122045"/>
                  <a:pt x="38427" y="87385"/>
                  <a:pt x="49275" y="77860"/>
                </a:cubicBezTo>
                <a:cubicBezTo>
                  <a:pt x="60123" y="68335"/>
                  <a:pt x="62240" y="76272"/>
                  <a:pt x="65150" y="65160"/>
                </a:cubicBezTo>
                <a:cubicBezTo>
                  <a:pt x="68060" y="54048"/>
                  <a:pt x="78908" y="-2308"/>
                  <a:pt x="74675" y="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: 図形 269">
            <a:extLst>
              <a:ext uri="{FF2B5EF4-FFF2-40B4-BE49-F238E27FC236}">
                <a16:creationId xmlns:a16="http://schemas.microsoft.com/office/drawing/2014/main" id="{58C085E7-2D6A-43AC-9F48-474433E37445}"/>
              </a:ext>
            </a:extLst>
          </p:cNvPr>
          <p:cNvSpPr/>
          <p:nvPr/>
        </p:nvSpPr>
        <p:spPr>
          <a:xfrm>
            <a:off x="4800493" y="2566928"/>
            <a:ext cx="52063" cy="160689"/>
          </a:xfrm>
          <a:custGeom>
            <a:avLst/>
            <a:gdLst>
              <a:gd name="connsiteX0" fmla="*/ 107 w 52063"/>
              <a:gd name="connsiteY0" fmla="*/ 60 h 160689"/>
              <a:gd name="connsiteX1" fmla="*/ 35032 w 52063"/>
              <a:gd name="connsiteY1" fmla="*/ 81022 h 160689"/>
              <a:gd name="connsiteX2" fmla="*/ 42970 w 52063"/>
              <a:gd name="connsiteY2" fmla="*/ 160397 h 160689"/>
              <a:gd name="connsiteX3" fmla="*/ 49320 w 52063"/>
              <a:gd name="connsiteY3" fmla="*/ 106422 h 160689"/>
              <a:gd name="connsiteX4" fmla="*/ 47732 w 52063"/>
              <a:gd name="connsiteY4" fmla="*/ 68322 h 160689"/>
              <a:gd name="connsiteX5" fmla="*/ 107 w 52063"/>
              <a:gd name="connsiteY5" fmla="*/ 60 h 16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063" h="160689">
                <a:moveTo>
                  <a:pt x="107" y="60"/>
                </a:moveTo>
                <a:cubicBezTo>
                  <a:pt x="-2010" y="2177"/>
                  <a:pt x="27888" y="54299"/>
                  <a:pt x="35032" y="81022"/>
                </a:cubicBezTo>
                <a:cubicBezTo>
                  <a:pt x="42176" y="107745"/>
                  <a:pt x="40589" y="156164"/>
                  <a:pt x="42970" y="160397"/>
                </a:cubicBezTo>
                <a:cubicBezTo>
                  <a:pt x="45351" y="164630"/>
                  <a:pt x="48526" y="121768"/>
                  <a:pt x="49320" y="106422"/>
                </a:cubicBezTo>
                <a:cubicBezTo>
                  <a:pt x="50114" y="91076"/>
                  <a:pt x="55934" y="84197"/>
                  <a:pt x="47732" y="68322"/>
                </a:cubicBezTo>
                <a:cubicBezTo>
                  <a:pt x="39530" y="52447"/>
                  <a:pt x="2224" y="-2057"/>
                  <a:pt x="107" y="6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: 図形 270">
            <a:extLst>
              <a:ext uri="{FF2B5EF4-FFF2-40B4-BE49-F238E27FC236}">
                <a16:creationId xmlns:a16="http://schemas.microsoft.com/office/drawing/2014/main" id="{E40A01B7-CDE5-44ED-9B07-7F8CCCA03731}"/>
              </a:ext>
            </a:extLst>
          </p:cNvPr>
          <p:cNvSpPr/>
          <p:nvPr/>
        </p:nvSpPr>
        <p:spPr>
          <a:xfrm>
            <a:off x="4919643" y="2522416"/>
            <a:ext cx="37325" cy="245640"/>
          </a:xfrm>
          <a:custGeom>
            <a:avLst/>
            <a:gdLst>
              <a:gd name="connsiteX0" fmla="*/ 20 w 37325"/>
              <a:gd name="connsiteY0" fmla="*/ 122 h 245640"/>
              <a:gd name="connsiteX1" fmla="*/ 27007 w 37325"/>
              <a:gd name="connsiteY1" fmla="*/ 98547 h 245640"/>
              <a:gd name="connsiteX2" fmla="*/ 30182 w 37325"/>
              <a:gd name="connsiteY2" fmla="*/ 131884 h 245640"/>
              <a:gd name="connsiteX3" fmla="*/ 36532 w 37325"/>
              <a:gd name="connsiteY3" fmla="*/ 201734 h 245640"/>
              <a:gd name="connsiteX4" fmla="*/ 36532 w 37325"/>
              <a:gd name="connsiteY4" fmla="*/ 244597 h 245640"/>
              <a:gd name="connsiteX5" fmla="*/ 30182 w 37325"/>
              <a:gd name="connsiteY5" fmla="*/ 158872 h 245640"/>
              <a:gd name="connsiteX6" fmla="*/ 31770 w 37325"/>
              <a:gd name="connsiteY6" fmla="*/ 79497 h 245640"/>
              <a:gd name="connsiteX7" fmla="*/ 20 w 37325"/>
              <a:gd name="connsiteY7" fmla="*/ 122 h 24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25" h="245640">
                <a:moveTo>
                  <a:pt x="20" y="122"/>
                </a:moveTo>
                <a:cubicBezTo>
                  <a:pt x="-774" y="3297"/>
                  <a:pt x="21980" y="76587"/>
                  <a:pt x="27007" y="98547"/>
                </a:cubicBezTo>
                <a:cubicBezTo>
                  <a:pt x="32034" y="120507"/>
                  <a:pt x="28595" y="114686"/>
                  <a:pt x="30182" y="131884"/>
                </a:cubicBezTo>
                <a:cubicBezTo>
                  <a:pt x="31770" y="149082"/>
                  <a:pt x="35474" y="182949"/>
                  <a:pt x="36532" y="201734"/>
                </a:cubicBezTo>
                <a:cubicBezTo>
                  <a:pt x="37590" y="220519"/>
                  <a:pt x="37590" y="251741"/>
                  <a:pt x="36532" y="244597"/>
                </a:cubicBezTo>
                <a:cubicBezTo>
                  <a:pt x="35474" y="237453"/>
                  <a:pt x="30976" y="186389"/>
                  <a:pt x="30182" y="158872"/>
                </a:cubicBezTo>
                <a:cubicBezTo>
                  <a:pt x="29388" y="131355"/>
                  <a:pt x="35210" y="102516"/>
                  <a:pt x="31770" y="79497"/>
                </a:cubicBezTo>
                <a:cubicBezTo>
                  <a:pt x="28330" y="56478"/>
                  <a:pt x="814" y="-3053"/>
                  <a:pt x="20" y="1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: 図形 271">
            <a:extLst>
              <a:ext uri="{FF2B5EF4-FFF2-40B4-BE49-F238E27FC236}">
                <a16:creationId xmlns:a16="http://schemas.microsoft.com/office/drawing/2014/main" id="{7F9A57D2-020B-4CB9-A708-FA8DC1D13E63}"/>
              </a:ext>
            </a:extLst>
          </p:cNvPr>
          <p:cNvSpPr/>
          <p:nvPr/>
        </p:nvSpPr>
        <p:spPr>
          <a:xfrm>
            <a:off x="4984393" y="2556540"/>
            <a:ext cx="43308" cy="156517"/>
          </a:xfrm>
          <a:custGeom>
            <a:avLst/>
            <a:gdLst>
              <a:gd name="connsiteX0" fmla="*/ 43220 w 43308"/>
              <a:gd name="connsiteY0" fmla="*/ 923 h 156517"/>
              <a:gd name="connsiteX1" fmla="*/ 5120 w 43308"/>
              <a:gd name="connsiteY1" fmla="*/ 107285 h 156517"/>
              <a:gd name="connsiteX2" fmla="*/ 357 w 43308"/>
              <a:gd name="connsiteY2" fmla="*/ 156498 h 156517"/>
              <a:gd name="connsiteX3" fmla="*/ 1945 w 43308"/>
              <a:gd name="connsiteY3" fmla="*/ 102523 h 156517"/>
              <a:gd name="connsiteX4" fmla="*/ 14645 w 43308"/>
              <a:gd name="connsiteY4" fmla="*/ 58073 h 156517"/>
              <a:gd name="connsiteX5" fmla="*/ 43220 w 43308"/>
              <a:gd name="connsiteY5" fmla="*/ 923 h 15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8" h="156517">
                <a:moveTo>
                  <a:pt x="43220" y="923"/>
                </a:moveTo>
                <a:cubicBezTo>
                  <a:pt x="41632" y="9125"/>
                  <a:pt x="12264" y="81356"/>
                  <a:pt x="5120" y="107285"/>
                </a:cubicBezTo>
                <a:cubicBezTo>
                  <a:pt x="-2024" y="133214"/>
                  <a:pt x="886" y="157292"/>
                  <a:pt x="357" y="156498"/>
                </a:cubicBezTo>
                <a:cubicBezTo>
                  <a:pt x="-172" y="155704"/>
                  <a:pt x="-436" y="118927"/>
                  <a:pt x="1945" y="102523"/>
                </a:cubicBezTo>
                <a:cubicBezTo>
                  <a:pt x="4326" y="86119"/>
                  <a:pt x="4591" y="74742"/>
                  <a:pt x="14645" y="58073"/>
                </a:cubicBezTo>
                <a:cubicBezTo>
                  <a:pt x="24699" y="41404"/>
                  <a:pt x="44808" y="-7279"/>
                  <a:pt x="43220" y="9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: 図形 272">
            <a:extLst>
              <a:ext uri="{FF2B5EF4-FFF2-40B4-BE49-F238E27FC236}">
                <a16:creationId xmlns:a16="http://schemas.microsoft.com/office/drawing/2014/main" id="{B81887AF-3544-4DB8-9F83-7A4140019BF2}"/>
              </a:ext>
            </a:extLst>
          </p:cNvPr>
          <p:cNvSpPr/>
          <p:nvPr/>
        </p:nvSpPr>
        <p:spPr>
          <a:xfrm>
            <a:off x="4786277" y="2617780"/>
            <a:ext cx="30205" cy="173052"/>
          </a:xfrm>
          <a:custGeom>
            <a:avLst/>
            <a:gdLst>
              <a:gd name="connsiteX0" fmla="*/ 3211 w 30205"/>
              <a:gd name="connsiteY0" fmla="*/ 8 h 173052"/>
              <a:gd name="connsiteX1" fmla="*/ 30198 w 30205"/>
              <a:gd name="connsiteY1" fmla="*/ 80970 h 173052"/>
              <a:gd name="connsiteX2" fmla="*/ 36 w 30205"/>
              <a:gd name="connsiteY2" fmla="*/ 173045 h 173052"/>
              <a:gd name="connsiteX3" fmla="*/ 23848 w 30205"/>
              <a:gd name="connsiteY3" fmla="*/ 85733 h 173052"/>
              <a:gd name="connsiteX4" fmla="*/ 3211 w 30205"/>
              <a:gd name="connsiteY4" fmla="*/ 8 h 17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05" h="173052">
                <a:moveTo>
                  <a:pt x="3211" y="8"/>
                </a:moveTo>
                <a:cubicBezTo>
                  <a:pt x="4269" y="-786"/>
                  <a:pt x="30727" y="52131"/>
                  <a:pt x="30198" y="80970"/>
                </a:cubicBezTo>
                <a:cubicBezTo>
                  <a:pt x="29669" y="109809"/>
                  <a:pt x="1094" y="172251"/>
                  <a:pt x="36" y="173045"/>
                </a:cubicBezTo>
                <a:cubicBezTo>
                  <a:pt x="-1022" y="173839"/>
                  <a:pt x="20938" y="110339"/>
                  <a:pt x="23848" y="85733"/>
                </a:cubicBezTo>
                <a:cubicBezTo>
                  <a:pt x="26758" y="61127"/>
                  <a:pt x="2153" y="802"/>
                  <a:pt x="3211" y="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: 図形 273">
            <a:extLst>
              <a:ext uri="{FF2B5EF4-FFF2-40B4-BE49-F238E27FC236}">
                <a16:creationId xmlns:a16="http://schemas.microsoft.com/office/drawing/2014/main" id="{ABC198C0-1D18-4151-AB44-7D20724AA498}"/>
              </a:ext>
            </a:extLst>
          </p:cNvPr>
          <p:cNvSpPr/>
          <p:nvPr/>
        </p:nvSpPr>
        <p:spPr>
          <a:xfrm>
            <a:off x="4773504" y="2643079"/>
            <a:ext cx="148616" cy="41524"/>
          </a:xfrm>
          <a:custGeom>
            <a:avLst/>
            <a:gdLst>
              <a:gd name="connsiteX0" fmla="*/ 109 w 148616"/>
              <a:gd name="connsiteY0" fmla="*/ 109 h 41524"/>
              <a:gd name="connsiteX1" fmla="*/ 68371 w 148616"/>
              <a:gd name="connsiteY1" fmla="*/ 28684 h 41524"/>
              <a:gd name="connsiteX2" fmla="*/ 147746 w 148616"/>
              <a:gd name="connsiteY2" fmla="*/ 8046 h 41524"/>
              <a:gd name="connsiteX3" fmla="*/ 112821 w 148616"/>
              <a:gd name="connsiteY3" fmla="*/ 20746 h 41524"/>
              <a:gd name="connsiteX4" fmla="*/ 54084 w 148616"/>
              <a:gd name="connsiteY4" fmla="*/ 41384 h 41524"/>
              <a:gd name="connsiteX5" fmla="*/ 109 w 148616"/>
              <a:gd name="connsiteY5" fmla="*/ 109 h 41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616" h="41524">
                <a:moveTo>
                  <a:pt x="109" y="109"/>
                </a:moveTo>
                <a:cubicBezTo>
                  <a:pt x="2490" y="-2008"/>
                  <a:pt x="43765" y="27361"/>
                  <a:pt x="68371" y="28684"/>
                </a:cubicBezTo>
                <a:cubicBezTo>
                  <a:pt x="92977" y="30007"/>
                  <a:pt x="140338" y="9369"/>
                  <a:pt x="147746" y="8046"/>
                </a:cubicBezTo>
                <a:cubicBezTo>
                  <a:pt x="155154" y="6723"/>
                  <a:pt x="112821" y="20746"/>
                  <a:pt x="112821" y="20746"/>
                </a:cubicBezTo>
                <a:cubicBezTo>
                  <a:pt x="97211" y="26302"/>
                  <a:pt x="73399" y="43236"/>
                  <a:pt x="54084" y="41384"/>
                </a:cubicBezTo>
                <a:cubicBezTo>
                  <a:pt x="34770" y="39532"/>
                  <a:pt x="-2272" y="2226"/>
                  <a:pt x="109" y="1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: 図形 274">
            <a:extLst>
              <a:ext uri="{FF2B5EF4-FFF2-40B4-BE49-F238E27FC236}">
                <a16:creationId xmlns:a16="http://schemas.microsoft.com/office/drawing/2014/main" id="{A86ED71D-3010-43A9-A287-315A67207401}"/>
              </a:ext>
            </a:extLst>
          </p:cNvPr>
          <p:cNvSpPr/>
          <p:nvPr/>
        </p:nvSpPr>
        <p:spPr>
          <a:xfrm>
            <a:off x="4685830" y="2385246"/>
            <a:ext cx="139653" cy="403178"/>
          </a:xfrm>
          <a:custGeom>
            <a:avLst/>
            <a:gdLst>
              <a:gd name="connsiteX0" fmla="*/ 71908 w 139653"/>
              <a:gd name="connsiteY0" fmla="*/ 99192 h 403178"/>
              <a:gd name="connsiteX1" fmla="*/ 138583 w 139653"/>
              <a:gd name="connsiteY1" fmla="*/ 242067 h 403178"/>
              <a:gd name="connsiteX2" fmla="*/ 114770 w 139653"/>
              <a:gd name="connsiteY2" fmla="*/ 191267 h 403178"/>
              <a:gd name="connsiteX3" fmla="*/ 138583 w 139653"/>
              <a:gd name="connsiteY3" fmla="*/ 275404 h 403178"/>
              <a:gd name="connsiteX4" fmla="*/ 124295 w 139653"/>
              <a:gd name="connsiteY4" fmla="*/ 232542 h 403178"/>
              <a:gd name="connsiteX5" fmla="*/ 113183 w 139653"/>
              <a:gd name="connsiteY5" fmla="*/ 364304 h 403178"/>
              <a:gd name="connsiteX6" fmla="*/ 122708 w 139653"/>
              <a:gd name="connsiteY6" fmla="*/ 310329 h 403178"/>
              <a:gd name="connsiteX7" fmla="*/ 79845 w 139653"/>
              <a:gd name="connsiteY7" fmla="*/ 402404 h 403178"/>
              <a:gd name="connsiteX8" fmla="*/ 73495 w 139653"/>
              <a:gd name="connsiteY8" fmla="*/ 248417 h 403178"/>
              <a:gd name="connsiteX9" fmla="*/ 90958 w 139653"/>
              <a:gd name="connsiteY9" fmla="*/ 297629 h 403178"/>
              <a:gd name="connsiteX10" fmla="*/ 90958 w 139653"/>
              <a:gd name="connsiteY10" fmla="*/ 191267 h 403178"/>
              <a:gd name="connsiteX11" fmla="*/ 470 w 139653"/>
              <a:gd name="connsiteY11" fmla="*/ 2354 h 403178"/>
              <a:gd name="connsiteX12" fmla="*/ 71908 w 139653"/>
              <a:gd name="connsiteY12" fmla="*/ 99192 h 40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9653" h="403178">
                <a:moveTo>
                  <a:pt x="71908" y="99192"/>
                </a:moveTo>
                <a:cubicBezTo>
                  <a:pt x="94927" y="139144"/>
                  <a:pt x="131439" y="226721"/>
                  <a:pt x="138583" y="242067"/>
                </a:cubicBezTo>
                <a:cubicBezTo>
                  <a:pt x="145727" y="257413"/>
                  <a:pt x="114770" y="185711"/>
                  <a:pt x="114770" y="191267"/>
                </a:cubicBezTo>
                <a:cubicBezTo>
                  <a:pt x="114770" y="196823"/>
                  <a:pt x="136996" y="268525"/>
                  <a:pt x="138583" y="275404"/>
                </a:cubicBezTo>
                <a:cubicBezTo>
                  <a:pt x="140170" y="282283"/>
                  <a:pt x="128528" y="217725"/>
                  <a:pt x="124295" y="232542"/>
                </a:cubicBezTo>
                <a:cubicBezTo>
                  <a:pt x="120062" y="247359"/>
                  <a:pt x="113447" y="351340"/>
                  <a:pt x="113183" y="364304"/>
                </a:cubicBezTo>
                <a:cubicBezTo>
                  <a:pt x="112919" y="377268"/>
                  <a:pt x="128264" y="303979"/>
                  <a:pt x="122708" y="310329"/>
                </a:cubicBezTo>
                <a:cubicBezTo>
                  <a:pt x="117152" y="316679"/>
                  <a:pt x="88047" y="412723"/>
                  <a:pt x="79845" y="402404"/>
                </a:cubicBezTo>
                <a:cubicBezTo>
                  <a:pt x="71643" y="392085"/>
                  <a:pt x="71643" y="265879"/>
                  <a:pt x="73495" y="248417"/>
                </a:cubicBezTo>
                <a:cubicBezTo>
                  <a:pt x="75347" y="230955"/>
                  <a:pt x="88048" y="307154"/>
                  <a:pt x="90958" y="297629"/>
                </a:cubicBezTo>
                <a:cubicBezTo>
                  <a:pt x="93868" y="288104"/>
                  <a:pt x="106039" y="240479"/>
                  <a:pt x="90958" y="191267"/>
                </a:cubicBezTo>
                <a:cubicBezTo>
                  <a:pt x="75877" y="142055"/>
                  <a:pt x="6555" y="18758"/>
                  <a:pt x="470" y="2354"/>
                </a:cubicBezTo>
                <a:cubicBezTo>
                  <a:pt x="-5616" y="-14050"/>
                  <a:pt x="48889" y="59240"/>
                  <a:pt x="71908" y="9919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: 図形 275">
            <a:extLst>
              <a:ext uri="{FF2B5EF4-FFF2-40B4-BE49-F238E27FC236}">
                <a16:creationId xmlns:a16="http://schemas.microsoft.com/office/drawing/2014/main" id="{1EA710B0-0667-40AE-917C-7241E7B089A2}"/>
              </a:ext>
            </a:extLst>
          </p:cNvPr>
          <p:cNvSpPr/>
          <p:nvPr/>
        </p:nvSpPr>
        <p:spPr>
          <a:xfrm>
            <a:off x="4752948" y="2506380"/>
            <a:ext cx="66431" cy="178311"/>
          </a:xfrm>
          <a:custGeom>
            <a:avLst/>
            <a:gdLst>
              <a:gd name="connsiteX0" fmla="*/ 6377 w 66431"/>
              <a:gd name="connsiteY0" fmla="*/ 283 h 178311"/>
              <a:gd name="connsiteX1" fmla="*/ 65115 w 66431"/>
              <a:gd name="connsiteY1" fmla="*/ 147920 h 178311"/>
              <a:gd name="connsiteX2" fmla="*/ 47652 w 66431"/>
              <a:gd name="connsiteY2" fmla="*/ 98708 h 178311"/>
              <a:gd name="connsiteX3" fmla="*/ 52415 w 66431"/>
              <a:gd name="connsiteY3" fmla="*/ 178083 h 178311"/>
              <a:gd name="connsiteX4" fmla="*/ 17490 w 66431"/>
              <a:gd name="connsiteY4" fmla="*/ 68545 h 178311"/>
              <a:gd name="connsiteX5" fmla="*/ 36540 w 66431"/>
              <a:gd name="connsiteY5" fmla="*/ 163795 h 178311"/>
              <a:gd name="connsiteX6" fmla="*/ 4790 w 66431"/>
              <a:gd name="connsiteY6" fmla="*/ 111408 h 178311"/>
              <a:gd name="connsiteX7" fmla="*/ 6377 w 66431"/>
              <a:gd name="connsiteY7" fmla="*/ 283 h 178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431" h="178311">
                <a:moveTo>
                  <a:pt x="6377" y="283"/>
                </a:moveTo>
                <a:cubicBezTo>
                  <a:pt x="16431" y="6368"/>
                  <a:pt x="58236" y="131516"/>
                  <a:pt x="65115" y="147920"/>
                </a:cubicBezTo>
                <a:cubicBezTo>
                  <a:pt x="71994" y="164324"/>
                  <a:pt x="49769" y="93681"/>
                  <a:pt x="47652" y="98708"/>
                </a:cubicBezTo>
                <a:cubicBezTo>
                  <a:pt x="45535" y="103735"/>
                  <a:pt x="57442" y="183110"/>
                  <a:pt x="52415" y="178083"/>
                </a:cubicBezTo>
                <a:cubicBezTo>
                  <a:pt x="47388" y="173056"/>
                  <a:pt x="20136" y="70926"/>
                  <a:pt x="17490" y="68545"/>
                </a:cubicBezTo>
                <a:cubicBezTo>
                  <a:pt x="14844" y="66164"/>
                  <a:pt x="38657" y="156651"/>
                  <a:pt x="36540" y="163795"/>
                </a:cubicBezTo>
                <a:cubicBezTo>
                  <a:pt x="34423" y="170939"/>
                  <a:pt x="9552" y="134956"/>
                  <a:pt x="4790" y="111408"/>
                </a:cubicBezTo>
                <a:cubicBezTo>
                  <a:pt x="28" y="87860"/>
                  <a:pt x="-3677" y="-5802"/>
                  <a:pt x="6377" y="2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: 図形 276">
            <a:extLst>
              <a:ext uri="{FF2B5EF4-FFF2-40B4-BE49-F238E27FC236}">
                <a16:creationId xmlns:a16="http://schemas.microsoft.com/office/drawing/2014/main" id="{953268E7-A9AE-4A66-B9B2-AA22A6FCE58F}"/>
              </a:ext>
            </a:extLst>
          </p:cNvPr>
          <p:cNvSpPr/>
          <p:nvPr/>
        </p:nvSpPr>
        <p:spPr>
          <a:xfrm>
            <a:off x="4581410" y="2219944"/>
            <a:ext cx="191904" cy="316807"/>
          </a:xfrm>
          <a:custGeom>
            <a:avLst/>
            <a:gdLst>
              <a:gd name="connsiteX0" fmla="*/ 52503 w 191904"/>
              <a:gd name="connsiteY0" fmla="*/ 5731 h 316807"/>
              <a:gd name="connsiteX1" fmla="*/ 112828 w 191904"/>
              <a:gd name="connsiteY1" fmla="*/ 180356 h 316807"/>
              <a:gd name="connsiteX2" fmla="*/ 117590 w 191904"/>
              <a:gd name="connsiteY2" fmla="*/ 181944 h 316807"/>
              <a:gd name="connsiteX3" fmla="*/ 190615 w 191904"/>
              <a:gd name="connsiteY3" fmla="*/ 275606 h 316807"/>
              <a:gd name="connsiteX4" fmla="*/ 165215 w 191904"/>
              <a:gd name="connsiteY4" fmla="*/ 281956 h 316807"/>
              <a:gd name="connsiteX5" fmla="*/ 177915 w 191904"/>
              <a:gd name="connsiteY5" fmla="*/ 315294 h 316807"/>
              <a:gd name="connsiteX6" fmla="*/ 120765 w 191904"/>
              <a:gd name="connsiteY6" fmla="*/ 226394 h 316807"/>
              <a:gd name="connsiteX7" fmla="*/ 65203 w 191904"/>
              <a:gd name="connsiteY7" fmla="*/ 131144 h 316807"/>
              <a:gd name="connsiteX8" fmla="*/ 115 w 191904"/>
              <a:gd name="connsiteY8" fmla="*/ 969 h 316807"/>
              <a:gd name="connsiteX9" fmla="*/ 49328 w 191904"/>
              <a:gd name="connsiteY9" fmla="*/ 69231 h 316807"/>
              <a:gd name="connsiteX10" fmla="*/ 52503 w 191904"/>
              <a:gd name="connsiteY10" fmla="*/ 5731 h 316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904" h="316807">
                <a:moveTo>
                  <a:pt x="52503" y="5731"/>
                </a:moveTo>
                <a:cubicBezTo>
                  <a:pt x="63086" y="24252"/>
                  <a:pt x="101980" y="150987"/>
                  <a:pt x="112828" y="180356"/>
                </a:cubicBezTo>
                <a:cubicBezTo>
                  <a:pt x="123676" y="209725"/>
                  <a:pt x="104626" y="166069"/>
                  <a:pt x="117590" y="181944"/>
                </a:cubicBezTo>
                <a:cubicBezTo>
                  <a:pt x="130554" y="197819"/>
                  <a:pt x="182678" y="258937"/>
                  <a:pt x="190615" y="275606"/>
                </a:cubicBezTo>
                <a:cubicBezTo>
                  <a:pt x="198552" y="292275"/>
                  <a:pt x="167332" y="275341"/>
                  <a:pt x="165215" y="281956"/>
                </a:cubicBezTo>
                <a:cubicBezTo>
                  <a:pt x="163098" y="288571"/>
                  <a:pt x="185323" y="324554"/>
                  <a:pt x="177915" y="315294"/>
                </a:cubicBezTo>
                <a:cubicBezTo>
                  <a:pt x="170507" y="306034"/>
                  <a:pt x="139550" y="257086"/>
                  <a:pt x="120765" y="226394"/>
                </a:cubicBezTo>
                <a:cubicBezTo>
                  <a:pt x="101980" y="195702"/>
                  <a:pt x="85311" y="168715"/>
                  <a:pt x="65203" y="131144"/>
                </a:cubicBezTo>
                <a:cubicBezTo>
                  <a:pt x="45095" y="93573"/>
                  <a:pt x="2761" y="11288"/>
                  <a:pt x="115" y="969"/>
                </a:cubicBezTo>
                <a:cubicBezTo>
                  <a:pt x="-2531" y="-9350"/>
                  <a:pt x="41126" y="66056"/>
                  <a:pt x="49328" y="69231"/>
                </a:cubicBezTo>
                <a:cubicBezTo>
                  <a:pt x="57530" y="72406"/>
                  <a:pt x="41920" y="-12790"/>
                  <a:pt x="52503" y="573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: 図形 277">
            <a:extLst>
              <a:ext uri="{FF2B5EF4-FFF2-40B4-BE49-F238E27FC236}">
                <a16:creationId xmlns:a16="http://schemas.microsoft.com/office/drawing/2014/main" id="{7A9A9C78-CD3C-4248-A04C-1B7C92971DF7}"/>
              </a:ext>
            </a:extLst>
          </p:cNvPr>
          <p:cNvSpPr/>
          <p:nvPr/>
        </p:nvSpPr>
        <p:spPr>
          <a:xfrm>
            <a:off x="4557712" y="2079224"/>
            <a:ext cx="60355" cy="195523"/>
          </a:xfrm>
          <a:custGeom>
            <a:avLst/>
            <a:gdLst>
              <a:gd name="connsiteX0" fmla="*/ 1 w 60355"/>
              <a:gd name="connsiteY0" fmla="*/ 1989 h 195523"/>
              <a:gd name="connsiteX1" fmla="*/ 44451 w 60355"/>
              <a:gd name="connsiteY1" fmla="*/ 182964 h 195523"/>
              <a:gd name="connsiteX2" fmla="*/ 42863 w 60355"/>
              <a:gd name="connsiteY2" fmla="*/ 154389 h 195523"/>
              <a:gd name="connsiteX3" fmla="*/ 60326 w 60355"/>
              <a:gd name="connsiteY3" fmla="*/ 194076 h 195523"/>
              <a:gd name="connsiteX4" fmla="*/ 46038 w 60355"/>
              <a:gd name="connsiteY4" fmla="*/ 92476 h 195523"/>
              <a:gd name="connsiteX5" fmla="*/ 1 w 60355"/>
              <a:gd name="connsiteY5" fmla="*/ 1989 h 19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355" h="195523">
                <a:moveTo>
                  <a:pt x="1" y="1989"/>
                </a:moveTo>
                <a:cubicBezTo>
                  <a:pt x="-264" y="17070"/>
                  <a:pt x="37307" y="157564"/>
                  <a:pt x="44451" y="182964"/>
                </a:cubicBezTo>
                <a:cubicBezTo>
                  <a:pt x="51595" y="208364"/>
                  <a:pt x="40217" y="152537"/>
                  <a:pt x="42863" y="154389"/>
                </a:cubicBezTo>
                <a:cubicBezTo>
                  <a:pt x="45509" y="156241"/>
                  <a:pt x="59797" y="204395"/>
                  <a:pt x="60326" y="194076"/>
                </a:cubicBezTo>
                <a:cubicBezTo>
                  <a:pt x="60855" y="183757"/>
                  <a:pt x="54240" y="123432"/>
                  <a:pt x="46038" y="92476"/>
                </a:cubicBezTo>
                <a:cubicBezTo>
                  <a:pt x="37836" y="61520"/>
                  <a:pt x="266" y="-13092"/>
                  <a:pt x="1" y="198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: 図形 278">
            <a:extLst>
              <a:ext uri="{FF2B5EF4-FFF2-40B4-BE49-F238E27FC236}">
                <a16:creationId xmlns:a16="http://schemas.microsoft.com/office/drawing/2014/main" id="{D3BA1562-5620-4376-A8FA-EC80C72290B9}"/>
              </a:ext>
            </a:extLst>
          </p:cNvPr>
          <p:cNvSpPr/>
          <p:nvPr/>
        </p:nvSpPr>
        <p:spPr>
          <a:xfrm>
            <a:off x="4552924" y="2074556"/>
            <a:ext cx="143634" cy="72838"/>
          </a:xfrm>
          <a:custGeom>
            <a:avLst/>
            <a:gdLst>
              <a:gd name="connsiteX0" fmla="*/ 55589 w 143634"/>
              <a:gd name="connsiteY0" fmla="*/ 307 h 72838"/>
              <a:gd name="connsiteX1" fmla="*/ 142901 w 143634"/>
              <a:gd name="connsiteY1" fmla="*/ 68569 h 72838"/>
              <a:gd name="connsiteX2" fmla="*/ 92101 w 143634"/>
              <a:gd name="connsiteY2" fmla="*/ 60632 h 72838"/>
              <a:gd name="connsiteX3" fmla="*/ 26 w 143634"/>
              <a:gd name="connsiteY3" fmla="*/ 19357 h 72838"/>
              <a:gd name="connsiteX4" fmla="*/ 101626 w 143634"/>
              <a:gd name="connsiteY4" fmla="*/ 41582 h 72838"/>
              <a:gd name="connsiteX5" fmla="*/ 55589 w 143634"/>
              <a:gd name="connsiteY5" fmla="*/ 307 h 7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634" h="72838">
                <a:moveTo>
                  <a:pt x="55589" y="307"/>
                </a:moveTo>
                <a:cubicBezTo>
                  <a:pt x="62468" y="4805"/>
                  <a:pt x="136816" y="58515"/>
                  <a:pt x="142901" y="68569"/>
                </a:cubicBezTo>
                <a:cubicBezTo>
                  <a:pt x="148986" y="78623"/>
                  <a:pt x="115913" y="68834"/>
                  <a:pt x="92101" y="60632"/>
                </a:cubicBezTo>
                <a:cubicBezTo>
                  <a:pt x="68289" y="52430"/>
                  <a:pt x="-1561" y="22532"/>
                  <a:pt x="26" y="19357"/>
                </a:cubicBezTo>
                <a:cubicBezTo>
                  <a:pt x="1613" y="16182"/>
                  <a:pt x="88397" y="41053"/>
                  <a:pt x="101626" y="41582"/>
                </a:cubicBezTo>
                <a:cubicBezTo>
                  <a:pt x="114855" y="42111"/>
                  <a:pt x="48710" y="-4191"/>
                  <a:pt x="55589" y="3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: 図形 279">
            <a:extLst>
              <a:ext uri="{FF2B5EF4-FFF2-40B4-BE49-F238E27FC236}">
                <a16:creationId xmlns:a16="http://schemas.microsoft.com/office/drawing/2014/main" id="{CDEAD6B2-E7EB-4E78-B271-9C372A6EFDBD}"/>
              </a:ext>
            </a:extLst>
          </p:cNvPr>
          <p:cNvSpPr/>
          <p:nvPr/>
        </p:nvSpPr>
        <p:spPr>
          <a:xfrm>
            <a:off x="4594142" y="2125358"/>
            <a:ext cx="108969" cy="65572"/>
          </a:xfrm>
          <a:custGeom>
            <a:avLst/>
            <a:gdLst>
              <a:gd name="connsiteX0" fmla="*/ 83 w 108969"/>
              <a:gd name="connsiteY0" fmla="*/ 1892 h 65572"/>
              <a:gd name="connsiteX1" fmla="*/ 90571 w 108969"/>
              <a:gd name="connsiteY1" fmla="*/ 65392 h 65572"/>
              <a:gd name="connsiteX2" fmla="*/ 108033 w 108969"/>
              <a:gd name="connsiteY2" fmla="*/ 20942 h 65572"/>
              <a:gd name="connsiteX3" fmla="*/ 74696 w 108969"/>
              <a:gd name="connsiteY3" fmla="*/ 17767 h 65572"/>
              <a:gd name="connsiteX4" fmla="*/ 83 w 108969"/>
              <a:gd name="connsiteY4" fmla="*/ 1892 h 65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969" h="65572">
                <a:moveTo>
                  <a:pt x="83" y="1892"/>
                </a:moveTo>
                <a:cubicBezTo>
                  <a:pt x="2729" y="9829"/>
                  <a:pt x="72579" y="62217"/>
                  <a:pt x="90571" y="65392"/>
                </a:cubicBezTo>
                <a:cubicBezTo>
                  <a:pt x="108563" y="68567"/>
                  <a:pt x="110679" y="28879"/>
                  <a:pt x="108033" y="20942"/>
                </a:cubicBezTo>
                <a:cubicBezTo>
                  <a:pt x="105387" y="13005"/>
                  <a:pt x="91100" y="22265"/>
                  <a:pt x="74696" y="17767"/>
                </a:cubicBezTo>
                <a:cubicBezTo>
                  <a:pt x="58292" y="13269"/>
                  <a:pt x="-2563" y="-6045"/>
                  <a:pt x="83" y="1892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: 図形 280">
            <a:extLst>
              <a:ext uri="{FF2B5EF4-FFF2-40B4-BE49-F238E27FC236}">
                <a16:creationId xmlns:a16="http://schemas.microsoft.com/office/drawing/2014/main" id="{2052DE63-493A-4E0B-A419-DC6BE59CE6D8}"/>
              </a:ext>
            </a:extLst>
          </p:cNvPr>
          <p:cNvSpPr/>
          <p:nvPr/>
        </p:nvSpPr>
        <p:spPr>
          <a:xfrm>
            <a:off x="4805136" y="2087021"/>
            <a:ext cx="228835" cy="172406"/>
          </a:xfrm>
          <a:custGeom>
            <a:avLst/>
            <a:gdLst>
              <a:gd name="connsiteX0" fmla="*/ 227 w 228835"/>
              <a:gd name="connsiteY0" fmla="*/ 542 h 172406"/>
              <a:gd name="connsiteX1" fmla="*/ 120877 w 228835"/>
              <a:gd name="connsiteY1" fmla="*/ 18004 h 172406"/>
              <a:gd name="connsiteX2" fmla="*/ 106589 w 228835"/>
              <a:gd name="connsiteY2" fmla="*/ 43404 h 172406"/>
              <a:gd name="connsiteX3" fmla="*/ 149452 w 228835"/>
              <a:gd name="connsiteY3" fmla="*/ 60867 h 172406"/>
              <a:gd name="connsiteX4" fmla="*/ 98652 w 228835"/>
              <a:gd name="connsiteY4" fmla="*/ 71979 h 172406"/>
              <a:gd name="connsiteX5" fmla="*/ 195489 w 228835"/>
              <a:gd name="connsiteY5" fmla="*/ 92617 h 172406"/>
              <a:gd name="connsiteX6" fmla="*/ 109764 w 228835"/>
              <a:gd name="connsiteY6" fmla="*/ 92617 h 172406"/>
              <a:gd name="connsiteX7" fmla="*/ 228827 w 228835"/>
              <a:gd name="connsiteY7" fmla="*/ 171992 h 172406"/>
              <a:gd name="connsiteX8" fmla="*/ 116114 w 228835"/>
              <a:gd name="connsiteY8" fmla="*/ 122779 h 172406"/>
              <a:gd name="connsiteX9" fmla="*/ 119289 w 228835"/>
              <a:gd name="connsiteY9" fmla="*/ 98967 h 172406"/>
              <a:gd name="connsiteX10" fmla="*/ 87539 w 228835"/>
              <a:gd name="connsiteY10" fmla="*/ 68804 h 172406"/>
              <a:gd name="connsiteX11" fmla="*/ 90714 w 228835"/>
              <a:gd name="connsiteY11" fmla="*/ 38642 h 172406"/>
              <a:gd name="connsiteX12" fmla="*/ 227 w 228835"/>
              <a:gd name="connsiteY12" fmla="*/ 542 h 17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835" h="172406">
                <a:moveTo>
                  <a:pt x="227" y="542"/>
                </a:moveTo>
                <a:cubicBezTo>
                  <a:pt x="5254" y="-2898"/>
                  <a:pt x="103150" y="10860"/>
                  <a:pt x="120877" y="18004"/>
                </a:cubicBezTo>
                <a:cubicBezTo>
                  <a:pt x="138604" y="25148"/>
                  <a:pt x="101827" y="36260"/>
                  <a:pt x="106589" y="43404"/>
                </a:cubicBezTo>
                <a:cubicBezTo>
                  <a:pt x="111351" y="50548"/>
                  <a:pt x="150775" y="56105"/>
                  <a:pt x="149452" y="60867"/>
                </a:cubicBezTo>
                <a:cubicBezTo>
                  <a:pt x="148129" y="65629"/>
                  <a:pt x="90979" y="66687"/>
                  <a:pt x="98652" y="71979"/>
                </a:cubicBezTo>
                <a:cubicBezTo>
                  <a:pt x="106325" y="77271"/>
                  <a:pt x="193637" y="89177"/>
                  <a:pt x="195489" y="92617"/>
                </a:cubicBezTo>
                <a:cubicBezTo>
                  <a:pt x="197341" y="96057"/>
                  <a:pt x="104208" y="79388"/>
                  <a:pt x="109764" y="92617"/>
                </a:cubicBezTo>
                <a:cubicBezTo>
                  <a:pt x="115320" y="105846"/>
                  <a:pt x="227769" y="166965"/>
                  <a:pt x="228827" y="171992"/>
                </a:cubicBezTo>
                <a:cubicBezTo>
                  <a:pt x="229885" y="177019"/>
                  <a:pt x="134370" y="134950"/>
                  <a:pt x="116114" y="122779"/>
                </a:cubicBezTo>
                <a:cubicBezTo>
                  <a:pt x="97858" y="110608"/>
                  <a:pt x="124051" y="107963"/>
                  <a:pt x="119289" y="98967"/>
                </a:cubicBezTo>
                <a:cubicBezTo>
                  <a:pt x="114527" y="89971"/>
                  <a:pt x="92302" y="78858"/>
                  <a:pt x="87539" y="68804"/>
                </a:cubicBezTo>
                <a:cubicBezTo>
                  <a:pt x="82777" y="58750"/>
                  <a:pt x="106589" y="51342"/>
                  <a:pt x="90714" y="38642"/>
                </a:cubicBezTo>
                <a:cubicBezTo>
                  <a:pt x="74839" y="25942"/>
                  <a:pt x="-4800" y="3982"/>
                  <a:pt x="227" y="5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: 図形 281">
            <a:extLst>
              <a:ext uri="{FF2B5EF4-FFF2-40B4-BE49-F238E27FC236}">
                <a16:creationId xmlns:a16="http://schemas.microsoft.com/office/drawing/2014/main" id="{00EE6758-1C85-4BDB-9F00-92B9FBB3AA2C}"/>
              </a:ext>
            </a:extLst>
          </p:cNvPr>
          <p:cNvSpPr/>
          <p:nvPr/>
        </p:nvSpPr>
        <p:spPr>
          <a:xfrm>
            <a:off x="4948222" y="2396474"/>
            <a:ext cx="124622" cy="91731"/>
          </a:xfrm>
          <a:custGeom>
            <a:avLst/>
            <a:gdLst>
              <a:gd name="connsiteX0" fmla="*/ 3191 w 124622"/>
              <a:gd name="connsiteY0" fmla="*/ 651 h 91731"/>
              <a:gd name="connsiteX1" fmla="*/ 111141 w 124622"/>
              <a:gd name="connsiteY1" fmla="*/ 91139 h 91731"/>
              <a:gd name="connsiteX2" fmla="*/ 68278 w 124622"/>
              <a:gd name="connsiteY2" fmla="*/ 40339 h 91731"/>
              <a:gd name="connsiteX3" fmla="*/ 88916 w 124622"/>
              <a:gd name="connsiteY3" fmla="*/ 51451 h 91731"/>
              <a:gd name="connsiteX4" fmla="*/ 95266 w 124622"/>
              <a:gd name="connsiteY4" fmla="*/ 67326 h 91731"/>
              <a:gd name="connsiteX5" fmla="*/ 60341 w 124622"/>
              <a:gd name="connsiteY5" fmla="*/ 10176 h 91731"/>
              <a:gd name="connsiteX6" fmla="*/ 122253 w 124622"/>
              <a:gd name="connsiteY6" fmla="*/ 33989 h 91731"/>
              <a:gd name="connsiteX7" fmla="*/ 104791 w 124622"/>
              <a:gd name="connsiteY7" fmla="*/ 87964 h 91731"/>
              <a:gd name="connsiteX8" fmla="*/ 39703 w 124622"/>
              <a:gd name="connsiteY8" fmla="*/ 60976 h 91731"/>
              <a:gd name="connsiteX9" fmla="*/ 28591 w 124622"/>
              <a:gd name="connsiteY9" fmla="*/ 49864 h 91731"/>
              <a:gd name="connsiteX10" fmla="*/ 3191 w 124622"/>
              <a:gd name="connsiteY10" fmla="*/ 651 h 9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22" h="91731">
                <a:moveTo>
                  <a:pt x="3191" y="651"/>
                </a:moveTo>
                <a:cubicBezTo>
                  <a:pt x="16949" y="7530"/>
                  <a:pt x="100293" y="84524"/>
                  <a:pt x="111141" y="91139"/>
                </a:cubicBezTo>
                <a:cubicBezTo>
                  <a:pt x="121989" y="97754"/>
                  <a:pt x="71982" y="46954"/>
                  <a:pt x="68278" y="40339"/>
                </a:cubicBezTo>
                <a:cubicBezTo>
                  <a:pt x="64574" y="33724"/>
                  <a:pt x="84418" y="46953"/>
                  <a:pt x="88916" y="51451"/>
                </a:cubicBezTo>
                <a:cubicBezTo>
                  <a:pt x="93414" y="55949"/>
                  <a:pt x="100028" y="74205"/>
                  <a:pt x="95266" y="67326"/>
                </a:cubicBezTo>
                <a:cubicBezTo>
                  <a:pt x="90504" y="60447"/>
                  <a:pt x="55843" y="15732"/>
                  <a:pt x="60341" y="10176"/>
                </a:cubicBezTo>
                <a:cubicBezTo>
                  <a:pt x="64839" y="4620"/>
                  <a:pt x="114845" y="21024"/>
                  <a:pt x="122253" y="33989"/>
                </a:cubicBezTo>
                <a:cubicBezTo>
                  <a:pt x="129661" y="46954"/>
                  <a:pt x="118549" y="83466"/>
                  <a:pt x="104791" y="87964"/>
                </a:cubicBezTo>
                <a:cubicBezTo>
                  <a:pt x="91033" y="92462"/>
                  <a:pt x="52403" y="67326"/>
                  <a:pt x="39703" y="60976"/>
                </a:cubicBezTo>
                <a:cubicBezTo>
                  <a:pt x="27003" y="54626"/>
                  <a:pt x="32824" y="56214"/>
                  <a:pt x="28591" y="49864"/>
                </a:cubicBezTo>
                <a:cubicBezTo>
                  <a:pt x="24358" y="43514"/>
                  <a:pt x="-10567" y="-6228"/>
                  <a:pt x="3191" y="6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: 図形 282">
            <a:extLst>
              <a:ext uri="{FF2B5EF4-FFF2-40B4-BE49-F238E27FC236}">
                <a16:creationId xmlns:a16="http://schemas.microsoft.com/office/drawing/2014/main" id="{74258001-0E59-4E08-84FA-5FF125758EBB}"/>
              </a:ext>
            </a:extLst>
          </p:cNvPr>
          <p:cNvSpPr/>
          <p:nvPr/>
        </p:nvSpPr>
        <p:spPr>
          <a:xfrm>
            <a:off x="5004634" y="2450919"/>
            <a:ext cx="64774" cy="96587"/>
          </a:xfrm>
          <a:custGeom>
            <a:avLst/>
            <a:gdLst>
              <a:gd name="connsiteX0" fmla="*/ 64254 w 64774"/>
              <a:gd name="connsiteY0" fmla="*/ 181 h 96587"/>
              <a:gd name="connsiteX1" fmla="*/ 18216 w 64774"/>
              <a:gd name="connsiteY1" fmla="*/ 84319 h 96587"/>
              <a:gd name="connsiteX2" fmla="*/ 754 w 64774"/>
              <a:gd name="connsiteY2" fmla="*/ 93844 h 96587"/>
              <a:gd name="connsiteX3" fmla="*/ 40441 w 64774"/>
              <a:gd name="connsiteY3" fmla="*/ 62094 h 96587"/>
              <a:gd name="connsiteX4" fmla="*/ 64254 w 64774"/>
              <a:gd name="connsiteY4" fmla="*/ 181 h 9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74" h="96587">
                <a:moveTo>
                  <a:pt x="64254" y="181"/>
                </a:moveTo>
                <a:cubicBezTo>
                  <a:pt x="60550" y="3885"/>
                  <a:pt x="28799" y="68709"/>
                  <a:pt x="18216" y="84319"/>
                </a:cubicBezTo>
                <a:cubicBezTo>
                  <a:pt x="7633" y="99929"/>
                  <a:pt x="-2950" y="97548"/>
                  <a:pt x="754" y="93844"/>
                </a:cubicBezTo>
                <a:cubicBezTo>
                  <a:pt x="4458" y="90140"/>
                  <a:pt x="29858" y="73471"/>
                  <a:pt x="40441" y="62094"/>
                </a:cubicBezTo>
                <a:cubicBezTo>
                  <a:pt x="51024" y="50717"/>
                  <a:pt x="67958" y="-3523"/>
                  <a:pt x="64254" y="1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: 図形 283">
            <a:extLst>
              <a:ext uri="{FF2B5EF4-FFF2-40B4-BE49-F238E27FC236}">
                <a16:creationId xmlns:a16="http://schemas.microsoft.com/office/drawing/2014/main" id="{DDC5FFE8-FB88-4E55-A444-67C7A57A61D0}"/>
              </a:ext>
            </a:extLst>
          </p:cNvPr>
          <p:cNvSpPr/>
          <p:nvPr/>
        </p:nvSpPr>
        <p:spPr>
          <a:xfrm>
            <a:off x="5027781" y="2161987"/>
            <a:ext cx="72329" cy="362357"/>
          </a:xfrm>
          <a:custGeom>
            <a:avLst/>
            <a:gdLst>
              <a:gd name="connsiteX0" fmla="*/ 7769 w 72329"/>
              <a:gd name="connsiteY0" fmla="*/ 1776 h 362357"/>
              <a:gd name="connsiteX1" fmla="*/ 68094 w 72329"/>
              <a:gd name="connsiteY1" fmla="*/ 212913 h 362357"/>
              <a:gd name="connsiteX2" fmla="*/ 64919 w 72329"/>
              <a:gd name="connsiteY2" fmla="*/ 195451 h 362357"/>
              <a:gd name="connsiteX3" fmla="*/ 45869 w 72329"/>
              <a:gd name="connsiteY3" fmla="*/ 287526 h 362357"/>
              <a:gd name="connsiteX4" fmla="*/ 45869 w 72329"/>
              <a:gd name="connsiteY4" fmla="*/ 362138 h 362357"/>
              <a:gd name="connsiteX5" fmla="*/ 39519 w 72329"/>
              <a:gd name="connsiteY5" fmla="*/ 263713 h 362357"/>
              <a:gd name="connsiteX6" fmla="*/ 31582 w 72329"/>
              <a:gd name="connsiteY6" fmla="*/ 177988 h 362357"/>
              <a:gd name="connsiteX7" fmla="*/ 3007 w 72329"/>
              <a:gd name="connsiteY7" fmla="*/ 114488 h 362357"/>
              <a:gd name="connsiteX8" fmla="*/ 7769 w 72329"/>
              <a:gd name="connsiteY8" fmla="*/ 1776 h 3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329" h="362357">
                <a:moveTo>
                  <a:pt x="7769" y="1776"/>
                </a:moveTo>
                <a:cubicBezTo>
                  <a:pt x="18617" y="18180"/>
                  <a:pt x="58569" y="180634"/>
                  <a:pt x="68094" y="212913"/>
                </a:cubicBezTo>
                <a:cubicBezTo>
                  <a:pt x="77619" y="245192"/>
                  <a:pt x="68623" y="183016"/>
                  <a:pt x="64919" y="195451"/>
                </a:cubicBezTo>
                <a:cubicBezTo>
                  <a:pt x="61215" y="207886"/>
                  <a:pt x="49044" y="259745"/>
                  <a:pt x="45869" y="287526"/>
                </a:cubicBezTo>
                <a:cubicBezTo>
                  <a:pt x="42694" y="315307"/>
                  <a:pt x="46927" y="366107"/>
                  <a:pt x="45869" y="362138"/>
                </a:cubicBezTo>
                <a:cubicBezTo>
                  <a:pt x="44811" y="358169"/>
                  <a:pt x="41900" y="294405"/>
                  <a:pt x="39519" y="263713"/>
                </a:cubicBezTo>
                <a:cubicBezTo>
                  <a:pt x="37138" y="233021"/>
                  <a:pt x="37667" y="202859"/>
                  <a:pt x="31582" y="177988"/>
                </a:cubicBezTo>
                <a:cubicBezTo>
                  <a:pt x="25497" y="153117"/>
                  <a:pt x="6447" y="141740"/>
                  <a:pt x="3007" y="114488"/>
                </a:cubicBezTo>
                <a:cubicBezTo>
                  <a:pt x="-433" y="87236"/>
                  <a:pt x="-3079" y="-14628"/>
                  <a:pt x="7769" y="17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: 図形 284">
            <a:extLst>
              <a:ext uri="{FF2B5EF4-FFF2-40B4-BE49-F238E27FC236}">
                <a16:creationId xmlns:a16="http://schemas.microsoft.com/office/drawing/2014/main" id="{5DFBE6D1-7F6F-4152-AFAE-914B2755C594}"/>
              </a:ext>
            </a:extLst>
          </p:cNvPr>
          <p:cNvSpPr/>
          <p:nvPr/>
        </p:nvSpPr>
        <p:spPr>
          <a:xfrm>
            <a:off x="5011496" y="2378960"/>
            <a:ext cx="70803" cy="416727"/>
          </a:xfrm>
          <a:custGeom>
            <a:avLst/>
            <a:gdLst>
              <a:gd name="connsiteX0" fmla="*/ 70092 w 70803"/>
              <a:gd name="connsiteY0" fmla="*/ 703 h 416727"/>
              <a:gd name="connsiteX1" fmla="*/ 60567 w 70803"/>
              <a:gd name="connsiteY1" fmla="*/ 159453 h 416727"/>
              <a:gd name="connsiteX2" fmla="*/ 62154 w 70803"/>
              <a:gd name="connsiteY2" fmla="*/ 156278 h 416727"/>
              <a:gd name="connsiteX3" fmla="*/ 57392 w 70803"/>
              <a:gd name="connsiteY3" fmla="*/ 268990 h 416727"/>
              <a:gd name="connsiteX4" fmla="*/ 36754 w 70803"/>
              <a:gd name="connsiteY4" fmla="*/ 318203 h 416727"/>
              <a:gd name="connsiteX5" fmla="*/ 6592 w 70803"/>
              <a:gd name="connsiteY5" fmla="*/ 416628 h 416727"/>
              <a:gd name="connsiteX6" fmla="*/ 3417 w 70803"/>
              <a:gd name="connsiteY6" fmla="*/ 334078 h 416727"/>
              <a:gd name="connsiteX7" fmla="*/ 242 w 70803"/>
              <a:gd name="connsiteY7" fmla="*/ 210253 h 416727"/>
              <a:gd name="connsiteX8" fmla="*/ 1829 w 70803"/>
              <a:gd name="connsiteY8" fmla="*/ 145165 h 416727"/>
              <a:gd name="connsiteX9" fmla="*/ 14529 w 70803"/>
              <a:gd name="connsiteY9" fmla="*/ 202315 h 416727"/>
              <a:gd name="connsiteX10" fmla="*/ 38342 w 70803"/>
              <a:gd name="connsiteY10" fmla="*/ 105478 h 416727"/>
              <a:gd name="connsiteX11" fmla="*/ 70092 w 70803"/>
              <a:gd name="connsiteY11" fmla="*/ 703 h 41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03" h="416727">
                <a:moveTo>
                  <a:pt x="70092" y="703"/>
                </a:moveTo>
                <a:cubicBezTo>
                  <a:pt x="73796" y="9699"/>
                  <a:pt x="61890" y="133524"/>
                  <a:pt x="60567" y="159453"/>
                </a:cubicBezTo>
                <a:cubicBezTo>
                  <a:pt x="59244" y="185382"/>
                  <a:pt x="62683" y="138022"/>
                  <a:pt x="62154" y="156278"/>
                </a:cubicBezTo>
                <a:cubicBezTo>
                  <a:pt x="61625" y="174534"/>
                  <a:pt x="61625" y="242003"/>
                  <a:pt x="57392" y="268990"/>
                </a:cubicBezTo>
                <a:cubicBezTo>
                  <a:pt x="53159" y="295978"/>
                  <a:pt x="45221" y="293597"/>
                  <a:pt x="36754" y="318203"/>
                </a:cubicBezTo>
                <a:cubicBezTo>
                  <a:pt x="28287" y="342809"/>
                  <a:pt x="12148" y="413982"/>
                  <a:pt x="6592" y="416628"/>
                </a:cubicBezTo>
                <a:cubicBezTo>
                  <a:pt x="1036" y="419274"/>
                  <a:pt x="4475" y="368474"/>
                  <a:pt x="3417" y="334078"/>
                </a:cubicBezTo>
                <a:cubicBezTo>
                  <a:pt x="2359" y="299682"/>
                  <a:pt x="507" y="241738"/>
                  <a:pt x="242" y="210253"/>
                </a:cubicBezTo>
                <a:cubicBezTo>
                  <a:pt x="-23" y="178768"/>
                  <a:pt x="-552" y="146488"/>
                  <a:pt x="1829" y="145165"/>
                </a:cubicBezTo>
                <a:cubicBezTo>
                  <a:pt x="4210" y="143842"/>
                  <a:pt x="8443" y="208930"/>
                  <a:pt x="14529" y="202315"/>
                </a:cubicBezTo>
                <a:cubicBezTo>
                  <a:pt x="20615" y="195700"/>
                  <a:pt x="29082" y="139609"/>
                  <a:pt x="38342" y="105478"/>
                </a:cubicBezTo>
                <a:cubicBezTo>
                  <a:pt x="47602" y="71347"/>
                  <a:pt x="66388" y="-8293"/>
                  <a:pt x="70092" y="7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: 図形 285">
            <a:extLst>
              <a:ext uri="{FF2B5EF4-FFF2-40B4-BE49-F238E27FC236}">
                <a16:creationId xmlns:a16="http://schemas.microsoft.com/office/drawing/2014/main" id="{0037A12B-14A9-4A80-A656-3D637E3C9C59}"/>
              </a:ext>
            </a:extLst>
          </p:cNvPr>
          <p:cNvSpPr/>
          <p:nvPr/>
        </p:nvSpPr>
        <p:spPr>
          <a:xfrm>
            <a:off x="4779064" y="2154081"/>
            <a:ext cx="123137" cy="263366"/>
          </a:xfrm>
          <a:custGeom>
            <a:avLst/>
            <a:gdLst>
              <a:gd name="connsiteX0" fmla="*/ 104086 w 123137"/>
              <a:gd name="connsiteY0" fmla="*/ 157 h 263366"/>
              <a:gd name="connsiteX1" fmla="*/ 81861 w 123137"/>
              <a:gd name="connsiteY1" fmla="*/ 128744 h 263366"/>
              <a:gd name="connsiteX2" fmla="*/ 123136 w 123137"/>
              <a:gd name="connsiteY2" fmla="*/ 262094 h 263366"/>
              <a:gd name="connsiteX3" fmla="*/ 80274 w 123137"/>
              <a:gd name="connsiteY3" fmla="*/ 190657 h 263366"/>
              <a:gd name="connsiteX4" fmla="*/ 61224 w 123137"/>
              <a:gd name="connsiteY4" fmla="*/ 101757 h 263366"/>
              <a:gd name="connsiteX5" fmla="*/ 46936 w 123137"/>
              <a:gd name="connsiteY5" fmla="*/ 1744 h 263366"/>
              <a:gd name="connsiteX6" fmla="*/ 899 w 123137"/>
              <a:gd name="connsiteY6" fmla="*/ 100169 h 263366"/>
              <a:gd name="connsiteX7" fmla="*/ 104086 w 123137"/>
              <a:gd name="connsiteY7" fmla="*/ 157 h 263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137" h="263366">
                <a:moveTo>
                  <a:pt x="104086" y="157"/>
                </a:moveTo>
                <a:cubicBezTo>
                  <a:pt x="117580" y="4920"/>
                  <a:pt x="78686" y="85088"/>
                  <a:pt x="81861" y="128744"/>
                </a:cubicBezTo>
                <a:cubicBezTo>
                  <a:pt x="85036" y="172400"/>
                  <a:pt x="123400" y="251775"/>
                  <a:pt x="123136" y="262094"/>
                </a:cubicBezTo>
                <a:cubicBezTo>
                  <a:pt x="122872" y="272413"/>
                  <a:pt x="90593" y="217380"/>
                  <a:pt x="80274" y="190657"/>
                </a:cubicBezTo>
                <a:cubicBezTo>
                  <a:pt x="69955" y="163934"/>
                  <a:pt x="66780" y="133242"/>
                  <a:pt x="61224" y="101757"/>
                </a:cubicBezTo>
                <a:cubicBezTo>
                  <a:pt x="55668" y="70272"/>
                  <a:pt x="56990" y="2009"/>
                  <a:pt x="46936" y="1744"/>
                </a:cubicBezTo>
                <a:cubicBezTo>
                  <a:pt x="36882" y="1479"/>
                  <a:pt x="-6774" y="99904"/>
                  <a:pt x="899" y="100169"/>
                </a:cubicBezTo>
                <a:cubicBezTo>
                  <a:pt x="8572" y="100434"/>
                  <a:pt x="90592" y="-4606"/>
                  <a:pt x="104086" y="1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: 図形 287">
            <a:extLst>
              <a:ext uri="{FF2B5EF4-FFF2-40B4-BE49-F238E27FC236}">
                <a16:creationId xmlns:a16="http://schemas.microsoft.com/office/drawing/2014/main" id="{BC8A7EB0-BCD6-4290-9044-8A7830FFD067}"/>
              </a:ext>
            </a:extLst>
          </p:cNvPr>
          <p:cNvSpPr/>
          <p:nvPr/>
        </p:nvSpPr>
        <p:spPr>
          <a:xfrm>
            <a:off x="4486241" y="3222624"/>
            <a:ext cx="123860" cy="358071"/>
          </a:xfrm>
          <a:custGeom>
            <a:avLst/>
            <a:gdLst>
              <a:gd name="connsiteX0" fmla="*/ 123859 w 123860"/>
              <a:gd name="connsiteY0" fmla="*/ 1 h 358071"/>
              <a:gd name="connsiteX1" fmla="*/ 65122 w 123860"/>
              <a:gd name="connsiteY1" fmla="*/ 87314 h 358071"/>
              <a:gd name="connsiteX2" fmla="*/ 39722 w 123860"/>
              <a:gd name="connsiteY2" fmla="*/ 200026 h 358071"/>
              <a:gd name="connsiteX3" fmla="*/ 34 w 123860"/>
              <a:gd name="connsiteY3" fmla="*/ 357189 h 358071"/>
              <a:gd name="connsiteX4" fmla="*/ 33372 w 123860"/>
              <a:gd name="connsiteY4" fmla="*/ 255589 h 358071"/>
              <a:gd name="connsiteX5" fmla="*/ 66709 w 123860"/>
              <a:gd name="connsiteY5" fmla="*/ 85726 h 358071"/>
              <a:gd name="connsiteX6" fmla="*/ 123859 w 123860"/>
              <a:gd name="connsiteY6" fmla="*/ 1 h 35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860" h="358071">
                <a:moveTo>
                  <a:pt x="123859" y="1"/>
                </a:moveTo>
                <a:cubicBezTo>
                  <a:pt x="123595" y="266"/>
                  <a:pt x="79145" y="53977"/>
                  <a:pt x="65122" y="87314"/>
                </a:cubicBezTo>
                <a:cubicBezTo>
                  <a:pt x="51099" y="120651"/>
                  <a:pt x="50570" y="155047"/>
                  <a:pt x="39722" y="200026"/>
                </a:cubicBezTo>
                <a:cubicBezTo>
                  <a:pt x="28874" y="245005"/>
                  <a:pt x="1092" y="347929"/>
                  <a:pt x="34" y="357189"/>
                </a:cubicBezTo>
                <a:cubicBezTo>
                  <a:pt x="-1024" y="366449"/>
                  <a:pt x="22259" y="300833"/>
                  <a:pt x="33372" y="255589"/>
                </a:cubicBezTo>
                <a:cubicBezTo>
                  <a:pt x="44484" y="210345"/>
                  <a:pt x="52951" y="123561"/>
                  <a:pt x="66709" y="85726"/>
                </a:cubicBezTo>
                <a:cubicBezTo>
                  <a:pt x="80467" y="47891"/>
                  <a:pt x="124123" y="-264"/>
                  <a:pt x="123859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: 図形 288">
            <a:extLst>
              <a:ext uri="{FF2B5EF4-FFF2-40B4-BE49-F238E27FC236}">
                <a16:creationId xmlns:a16="http://schemas.microsoft.com/office/drawing/2014/main" id="{DE87BEB6-A1CE-4286-82CD-EFA4269F0B1A}"/>
              </a:ext>
            </a:extLst>
          </p:cNvPr>
          <p:cNvSpPr/>
          <p:nvPr/>
        </p:nvSpPr>
        <p:spPr>
          <a:xfrm>
            <a:off x="4470263" y="3210840"/>
            <a:ext cx="133965" cy="556060"/>
          </a:xfrm>
          <a:custGeom>
            <a:avLst/>
            <a:gdLst>
              <a:gd name="connsiteX0" fmla="*/ 133487 w 133965"/>
              <a:gd name="connsiteY0" fmla="*/ 673 h 556060"/>
              <a:gd name="connsiteX1" fmla="*/ 62050 w 133965"/>
              <a:gd name="connsiteY1" fmla="*/ 110210 h 556060"/>
              <a:gd name="connsiteX2" fmla="*/ 36650 w 133965"/>
              <a:gd name="connsiteY2" fmla="*/ 205460 h 556060"/>
              <a:gd name="connsiteX3" fmla="*/ 8075 w 133965"/>
              <a:gd name="connsiteY3" fmla="*/ 286423 h 556060"/>
              <a:gd name="connsiteX4" fmla="*/ 137 w 133965"/>
              <a:gd name="connsiteY4" fmla="*/ 343573 h 556060"/>
              <a:gd name="connsiteX5" fmla="*/ 12837 w 133965"/>
              <a:gd name="connsiteY5" fmla="*/ 553123 h 556060"/>
              <a:gd name="connsiteX6" fmla="*/ 16012 w 133965"/>
              <a:gd name="connsiteY6" fmla="*/ 456285 h 556060"/>
              <a:gd name="connsiteX7" fmla="*/ 9662 w 133965"/>
              <a:gd name="connsiteY7" fmla="*/ 314998 h 556060"/>
              <a:gd name="connsiteX8" fmla="*/ 65225 w 133965"/>
              <a:gd name="connsiteY8" fmla="*/ 127673 h 556060"/>
              <a:gd name="connsiteX9" fmla="*/ 92212 w 133965"/>
              <a:gd name="connsiteY9" fmla="*/ 65760 h 556060"/>
              <a:gd name="connsiteX10" fmla="*/ 133487 w 133965"/>
              <a:gd name="connsiteY10" fmla="*/ 673 h 55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965" h="556060">
                <a:moveTo>
                  <a:pt x="133487" y="673"/>
                </a:moveTo>
                <a:cubicBezTo>
                  <a:pt x="128460" y="8081"/>
                  <a:pt x="78189" y="76079"/>
                  <a:pt x="62050" y="110210"/>
                </a:cubicBezTo>
                <a:cubicBezTo>
                  <a:pt x="45911" y="144341"/>
                  <a:pt x="45646" y="176091"/>
                  <a:pt x="36650" y="205460"/>
                </a:cubicBezTo>
                <a:cubicBezTo>
                  <a:pt x="27654" y="234829"/>
                  <a:pt x="14160" y="263404"/>
                  <a:pt x="8075" y="286423"/>
                </a:cubicBezTo>
                <a:cubicBezTo>
                  <a:pt x="1990" y="309442"/>
                  <a:pt x="-657" y="299123"/>
                  <a:pt x="137" y="343573"/>
                </a:cubicBezTo>
                <a:cubicBezTo>
                  <a:pt x="931" y="388023"/>
                  <a:pt x="10191" y="534338"/>
                  <a:pt x="12837" y="553123"/>
                </a:cubicBezTo>
                <a:cubicBezTo>
                  <a:pt x="15483" y="571908"/>
                  <a:pt x="16541" y="495972"/>
                  <a:pt x="16012" y="456285"/>
                </a:cubicBezTo>
                <a:cubicBezTo>
                  <a:pt x="15483" y="416598"/>
                  <a:pt x="1460" y="369767"/>
                  <a:pt x="9662" y="314998"/>
                </a:cubicBezTo>
                <a:cubicBezTo>
                  <a:pt x="17864" y="260229"/>
                  <a:pt x="51467" y="169213"/>
                  <a:pt x="65225" y="127673"/>
                </a:cubicBezTo>
                <a:cubicBezTo>
                  <a:pt x="78983" y="86133"/>
                  <a:pt x="81893" y="82429"/>
                  <a:pt x="92212" y="65760"/>
                </a:cubicBezTo>
                <a:cubicBezTo>
                  <a:pt x="102531" y="49091"/>
                  <a:pt x="138514" y="-6735"/>
                  <a:pt x="133487" y="6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: 図形 289">
            <a:extLst>
              <a:ext uri="{FF2B5EF4-FFF2-40B4-BE49-F238E27FC236}">
                <a16:creationId xmlns:a16="http://schemas.microsoft.com/office/drawing/2014/main" id="{91629174-4B24-4CD5-A4C4-2238225BBCEA}"/>
              </a:ext>
            </a:extLst>
          </p:cNvPr>
          <p:cNvSpPr/>
          <p:nvPr/>
        </p:nvSpPr>
        <p:spPr>
          <a:xfrm>
            <a:off x="5068858" y="3182611"/>
            <a:ext cx="84593" cy="154437"/>
          </a:xfrm>
          <a:custGeom>
            <a:avLst/>
            <a:gdLst>
              <a:gd name="connsiteX0" fmla="*/ 30 w 84593"/>
              <a:gd name="connsiteY0" fmla="*/ 327 h 154437"/>
              <a:gd name="connsiteX1" fmla="*/ 79405 w 84593"/>
              <a:gd name="connsiteY1" fmla="*/ 149552 h 154437"/>
              <a:gd name="connsiteX2" fmla="*/ 69880 w 84593"/>
              <a:gd name="connsiteY2" fmla="*/ 109864 h 154437"/>
              <a:gd name="connsiteX3" fmla="*/ 30 w 84593"/>
              <a:gd name="connsiteY3" fmla="*/ 327 h 15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3" h="154437">
                <a:moveTo>
                  <a:pt x="30" y="327"/>
                </a:moveTo>
                <a:cubicBezTo>
                  <a:pt x="1617" y="6942"/>
                  <a:pt x="67763" y="131296"/>
                  <a:pt x="79405" y="149552"/>
                </a:cubicBezTo>
                <a:cubicBezTo>
                  <a:pt x="91047" y="167808"/>
                  <a:pt x="80992" y="130501"/>
                  <a:pt x="69880" y="109864"/>
                </a:cubicBezTo>
                <a:cubicBezTo>
                  <a:pt x="58768" y="89227"/>
                  <a:pt x="-1557" y="-6288"/>
                  <a:pt x="30" y="32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: 図形 290">
            <a:extLst>
              <a:ext uri="{FF2B5EF4-FFF2-40B4-BE49-F238E27FC236}">
                <a16:creationId xmlns:a16="http://schemas.microsoft.com/office/drawing/2014/main" id="{3B58B7E5-AAA7-4061-BDF0-7A7C89B1CE89}"/>
              </a:ext>
            </a:extLst>
          </p:cNvPr>
          <p:cNvSpPr/>
          <p:nvPr/>
        </p:nvSpPr>
        <p:spPr>
          <a:xfrm>
            <a:off x="4524292" y="3533135"/>
            <a:ext cx="29397" cy="189310"/>
          </a:xfrm>
          <a:custGeom>
            <a:avLst/>
            <a:gdLst>
              <a:gd name="connsiteX0" fmla="*/ 83 w 29397"/>
              <a:gd name="connsiteY0" fmla="*/ 2228 h 189310"/>
              <a:gd name="connsiteX1" fmla="*/ 27071 w 29397"/>
              <a:gd name="connsiteY1" fmla="*/ 186378 h 189310"/>
              <a:gd name="connsiteX2" fmla="*/ 27071 w 29397"/>
              <a:gd name="connsiteY2" fmla="*/ 113353 h 189310"/>
              <a:gd name="connsiteX3" fmla="*/ 19133 w 29397"/>
              <a:gd name="connsiteY3" fmla="*/ 84778 h 189310"/>
              <a:gd name="connsiteX4" fmla="*/ 83 w 29397"/>
              <a:gd name="connsiteY4" fmla="*/ 2228 h 189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97" h="189310">
                <a:moveTo>
                  <a:pt x="83" y="2228"/>
                </a:moveTo>
                <a:cubicBezTo>
                  <a:pt x="1406" y="19161"/>
                  <a:pt x="22573" y="167857"/>
                  <a:pt x="27071" y="186378"/>
                </a:cubicBezTo>
                <a:cubicBezTo>
                  <a:pt x="31569" y="204899"/>
                  <a:pt x="28394" y="130286"/>
                  <a:pt x="27071" y="113353"/>
                </a:cubicBezTo>
                <a:cubicBezTo>
                  <a:pt x="25748" y="96420"/>
                  <a:pt x="24689" y="99595"/>
                  <a:pt x="19133" y="84778"/>
                </a:cubicBezTo>
                <a:cubicBezTo>
                  <a:pt x="13577" y="69961"/>
                  <a:pt x="-1240" y="-14705"/>
                  <a:pt x="83" y="22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: 図形 291">
            <a:extLst>
              <a:ext uri="{FF2B5EF4-FFF2-40B4-BE49-F238E27FC236}">
                <a16:creationId xmlns:a16="http://schemas.microsoft.com/office/drawing/2014/main" id="{FCE11887-9140-4128-92FA-E896764838F5}"/>
              </a:ext>
            </a:extLst>
          </p:cNvPr>
          <p:cNvSpPr/>
          <p:nvPr/>
        </p:nvSpPr>
        <p:spPr>
          <a:xfrm>
            <a:off x="4579322" y="3264936"/>
            <a:ext cx="585213" cy="160362"/>
          </a:xfrm>
          <a:custGeom>
            <a:avLst/>
            <a:gdLst>
              <a:gd name="connsiteX0" fmla="*/ 2203 w 585213"/>
              <a:gd name="connsiteY0" fmla="*/ 2139 h 160362"/>
              <a:gd name="connsiteX1" fmla="*/ 119678 w 585213"/>
              <a:gd name="connsiteY1" fmla="*/ 83102 h 160362"/>
              <a:gd name="connsiteX2" fmla="*/ 78403 w 585213"/>
              <a:gd name="connsiteY2" fmla="*/ 70402 h 160362"/>
              <a:gd name="connsiteX3" fmla="*/ 235566 w 585213"/>
              <a:gd name="connsiteY3" fmla="*/ 98977 h 160362"/>
              <a:gd name="connsiteX4" fmla="*/ 254616 w 585213"/>
              <a:gd name="connsiteY4" fmla="*/ 91039 h 160362"/>
              <a:gd name="connsiteX5" fmla="*/ 319703 w 585213"/>
              <a:gd name="connsiteY5" fmla="*/ 91039 h 160362"/>
              <a:gd name="connsiteX6" fmla="*/ 351453 w 585213"/>
              <a:gd name="connsiteY6" fmla="*/ 91039 h 160362"/>
              <a:gd name="connsiteX7" fmla="*/ 508616 w 585213"/>
              <a:gd name="connsiteY7" fmla="*/ 76752 h 160362"/>
              <a:gd name="connsiteX8" fmla="*/ 541953 w 585213"/>
              <a:gd name="connsiteY8" fmla="*/ 71989 h 160362"/>
              <a:gd name="connsiteX9" fmla="*/ 564178 w 585213"/>
              <a:gd name="connsiteY9" fmla="*/ 116439 h 160362"/>
              <a:gd name="connsiteX10" fmla="*/ 584816 w 585213"/>
              <a:gd name="connsiteY10" fmla="*/ 159302 h 160362"/>
              <a:gd name="connsiteX11" fmla="*/ 545128 w 585213"/>
              <a:gd name="connsiteY11" fmla="*/ 70402 h 160362"/>
              <a:gd name="connsiteX12" fmla="*/ 502266 w 585213"/>
              <a:gd name="connsiteY12" fmla="*/ 65639 h 160362"/>
              <a:gd name="connsiteX13" fmla="*/ 459403 w 585213"/>
              <a:gd name="connsiteY13" fmla="*/ 83102 h 160362"/>
              <a:gd name="connsiteX14" fmla="*/ 360978 w 585213"/>
              <a:gd name="connsiteY14" fmla="*/ 83102 h 160362"/>
              <a:gd name="connsiteX15" fmla="*/ 230803 w 585213"/>
              <a:gd name="connsiteY15" fmla="*/ 89452 h 160362"/>
              <a:gd name="connsiteX16" fmla="*/ 114916 w 585213"/>
              <a:gd name="connsiteY16" fmla="*/ 59289 h 160362"/>
              <a:gd name="connsiteX17" fmla="*/ 46653 w 585213"/>
              <a:gd name="connsiteY17" fmla="*/ 25952 h 160362"/>
              <a:gd name="connsiteX18" fmla="*/ 2203 w 585213"/>
              <a:gd name="connsiteY18" fmla="*/ 2139 h 16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85213" h="160362">
                <a:moveTo>
                  <a:pt x="2203" y="2139"/>
                </a:moveTo>
                <a:cubicBezTo>
                  <a:pt x="14374" y="11664"/>
                  <a:pt x="106978" y="71725"/>
                  <a:pt x="119678" y="83102"/>
                </a:cubicBezTo>
                <a:cubicBezTo>
                  <a:pt x="132378" y="94479"/>
                  <a:pt x="59088" y="67756"/>
                  <a:pt x="78403" y="70402"/>
                </a:cubicBezTo>
                <a:cubicBezTo>
                  <a:pt x="97718" y="73048"/>
                  <a:pt x="206197" y="95537"/>
                  <a:pt x="235566" y="98977"/>
                </a:cubicBezTo>
                <a:cubicBezTo>
                  <a:pt x="264935" y="102417"/>
                  <a:pt x="240593" y="92362"/>
                  <a:pt x="254616" y="91039"/>
                </a:cubicBezTo>
                <a:cubicBezTo>
                  <a:pt x="268639" y="89716"/>
                  <a:pt x="319703" y="91039"/>
                  <a:pt x="319703" y="91039"/>
                </a:cubicBezTo>
                <a:cubicBezTo>
                  <a:pt x="335842" y="91039"/>
                  <a:pt x="319968" y="93420"/>
                  <a:pt x="351453" y="91039"/>
                </a:cubicBezTo>
                <a:cubicBezTo>
                  <a:pt x="382939" y="88658"/>
                  <a:pt x="476866" y="79927"/>
                  <a:pt x="508616" y="76752"/>
                </a:cubicBezTo>
                <a:cubicBezTo>
                  <a:pt x="540366" y="73577"/>
                  <a:pt x="532693" y="65375"/>
                  <a:pt x="541953" y="71989"/>
                </a:cubicBezTo>
                <a:cubicBezTo>
                  <a:pt x="551213" y="78603"/>
                  <a:pt x="557034" y="101887"/>
                  <a:pt x="564178" y="116439"/>
                </a:cubicBezTo>
                <a:cubicBezTo>
                  <a:pt x="571322" y="130991"/>
                  <a:pt x="587991" y="166975"/>
                  <a:pt x="584816" y="159302"/>
                </a:cubicBezTo>
                <a:cubicBezTo>
                  <a:pt x="581641" y="151629"/>
                  <a:pt x="558886" y="86013"/>
                  <a:pt x="545128" y="70402"/>
                </a:cubicBezTo>
                <a:cubicBezTo>
                  <a:pt x="531370" y="54792"/>
                  <a:pt x="516554" y="63522"/>
                  <a:pt x="502266" y="65639"/>
                </a:cubicBezTo>
                <a:cubicBezTo>
                  <a:pt x="487979" y="67756"/>
                  <a:pt x="482951" y="80192"/>
                  <a:pt x="459403" y="83102"/>
                </a:cubicBezTo>
                <a:cubicBezTo>
                  <a:pt x="435855" y="86012"/>
                  <a:pt x="399078" y="82044"/>
                  <a:pt x="360978" y="83102"/>
                </a:cubicBezTo>
                <a:cubicBezTo>
                  <a:pt x="322878" y="84160"/>
                  <a:pt x="271813" y="93421"/>
                  <a:pt x="230803" y="89452"/>
                </a:cubicBezTo>
                <a:cubicBezTo>
                  <a:pt x="189793" y="85483"/>
                  <a:pt x="145608" y="69872"/>
                  <a:pt x="114916" y="59289"/>
                </a:cubicBezTo>
                <a:cubicBezTo>
                  <a:pt x="84224" y="48706"/>
                  <a:pt x="61734" y="34419"/>
                  <a:pt x="46653" y="25952"/>
                </a:cubicBezTo>
                <a:cubicBezTo>
                  <a:pt x="31572" y="17485"/>
                  <a:pt x="-9968" y="-7386"/>
                  <a:pt x="2203" y="213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: 図形 292">
            <a:extLst>
              <a:ext uri="{FF2B5EF4-FFF2-40B4-BE49-F238E27FC236}">
                <a16:creationId xmlns:a16="http://schemas.microsoft.com/office/drawing/2014/main" id="{B99D9F0E-8770-4CCD-9B88-448F15F763FA}"/>
              </a:ext>
            </a:extLst>
          </p:cNvPr>
          <p:cNvSpPr/>
          <p:nvPr/>
        </p:nvSpPr>
        <p:spPr>
          <a:xfrm>
            <a:off x="5156299" y="3317841"/>
            <a:ext cx="73235" cy="395330"/>
          </a:xfrm>
          <a:custGeom>
            <a:avLst/>
            <a:gdLst>
              <a:gd name="connsiteX0" fmla="*/ 9426 w 73235"/>
              <a:gd name="connsiteY0" fmla="*/ 34 h 395330"/>
              <a:gd name="connsiteX1" fmla="*/ 12601 w 73235"/>
              <a:gd name="connsiteY1" fmla="*/ 92109 h 395330"/>
              <a:gd name="connsiteX2" fmla="*/ 64989 w 73235"/>
              <a:gd name="connsiteY2" fmla="*/ 241334 h 395330"/>
              <a:gd name="connsiteX3" fmla="*/ 26889 w 73235"/>
              <a:gd name="connsiteY3" fmla="*/ 154022 h 395330"/>
              <a:gd name="connsiteX4" fmla="*/ 39589 w 73235"/>
              <a:gd name="connsiteY4" fmla="*/ 220697 h 395330"/>
              <a:gd name="connsiteX5" fmla="*/ 45939 w 73235"/>
              <a:gd name="connsiteY5" fmla="*/ 360397 h 395330"/>
              <a:gd name="connsiteX6" fmla="*/ 45939 w 73235"/>
              <a:gd name="connsiteY6" fmla="*/ 395322 h 395330"/>
              <a:gd name="connsiteX7" fmla="*/ 63401 w 73235"/>
              <a:gd name="connsiteY7" fmla="*/ 358809 h 395330"/>
              <a:gd name="connsiteX8" fmla="*/ 72926 w 73235"/>
              <a:gd name="connsiteY8" fmla="*/ 350872 h 395330"/>
              <a:gd name="connsiteX9" fmla="*/ 52289 w 73235"/>
              <a:gd name="connsiteY9" fmla="*/ 309597 h 395330"/>
              <a:gd name="connsiteX10" fmla="*/ 39589 w 73235"/>
              <a:gd name="connsiteY10" fmla="*/ 204822 h 395330"/>
              <a:gd name="connsiteX11" fmla="*/ 1489 w 73235"/>
              <a:gd name="connsiteY11" fmla="*/ 101634 h 395330"/>
              <a:gd name="connsiteX12" fmla="*/ 9426 w 73235"/>
              <a:gd name="connsiteY12" fmla="*/ 34 h 39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35" h="395330">
                <a:moveTo>
                  <a:pt x="9426" y="34"/>
                </a:moveTo>
                <a:cubicBezTo>
                  <a:pt x="11278" y="-1553"/>
                  <a:pt x="3341" y="51892"/>
                  <a:pt x="12601" y="92109"/>
                </a:cubicBezTo>
                <a:cubicBezTo>
                  <a:pt x="21861" y="132326"/>
                  <a:pt x="62608" y="231015"/>
                  <a:pt x="64989" y="241334"/>
                </a:cubicBezTo>
                <a:cubicBezTo>
                  <a:pt x="67370" y="251653"/>
                  <a:pt x="31122" y="157461"/>
                  <a:pt x="26889" y="154022"/>
                </a:cubicBezTo>
                <a:cubicBezTo>
                  <a:pt x="22656" y="150583"/>
                  <a:pt x="36414" y="186301"/>
                  <a:pt x="39589" y="220697"/>
                </a:cubicBezTo>
                <a:cubicBezTo>
                  <a:pt x="42764" y="255093"/>
                  <a:pt x="44881" y="331293"/>
                  <a:pt x="45939" y="360397"/>
                </a:cubicBezTo>
                <a:cubicBezTo>
                  <a:pt x="46997" y="389501"/>
                  <a:pt x="43029" y="395587"/>
                  <a:pt x="45939" y="395322"/>
                </a:cubicBezTo>
                <a:cubicBezTo>
                  <a:pt x="48849" y="395057"/>
                  <a:pt x="58903" y="366217"/>
                  <a:pt x="63401" y="358809"/>
                </a:cubicBezTo>
                <a:cubicBezTo>
                  <a:pt x="67899" y="351401"/>
                  <a:pt x="74778" y="359074"/>
                  <a:pt x="72926" y="350872"/>
                </a:cubicBezTo>
                <a:cubicBezTo>
                  <a:pt x="71074" y="342670"/>
                  <a:pt x="57845" y="333939"/>
                  <a:pt x="52289" y="309597"/>
                </a:cubicBezTo>
                <a:cubicBezTo>
                  <a:pt x="46733" y="285255"/>
                  <a:pt x="48056" y="239483"/>
                  <a:pt x="39589" y="204822"/>
                </a:cubicBezTo>
                <a:cubicBezTo>
                  <a:pt x="31122" y="170161"/>
                  <a:pt x="7045" y="130738"/>
                  <a:pt x="1489" y="101634"/>
                </a:cubicBezTo>
                <a:cubicBezTo>
                  <a:pt x="-4067" y="72530"/>
                  <a:pt x="7574" y="1621"/>
                  <a:pt x="9426" y="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: 図形 293">
            <a:extLst>
              <a:ext uri="{FF2B5EF4-FFF2-40B4-BE49-F238E27FC236}">
                <a16:creationId xmlns:a16="http://schemas.microsoft.com/office/drawing/2014/main" id="{1E36CA99-5DFF-41FF-9FED-3941FF454C70}"/>
              </a:ext>
            </a:extLst>
          </p:cNvPr>
          <p:cNvSpPr/>
          <p:nvPr/>
        </p:nvSpPr>
        <p:spPr>
          <a:xfrm>
            <a:off x="5230768" y="3701539"/>
            <a:ext cx="57432" cy="357004"/>
          </a:xfrm>
          <a:custGeom>
            <a:avLst/>
            <a:gdLst>
              <a:gd name="connsiteX0" fmla="*/ 45 w 57432"/>
              <a:gd name="connsiteY0" fmla="*/ 511 h 357004"/>
              <a:gd name="connsiteX1" fmla="*/ 55607 w 57432"/>
              <a:gd name="connsiteY1" fmla="*/ 94174 h 357004"/>
              <a:gd name="connsiteX2" fmla="*/ 44495 w 57432"/>
              <a:gd name="connsiteY2" fmla="*/ 60836 h 357004"/>
              <a:gd name="connsiteX3" fmla="*/ 49257 w 57432"/>
              <a:gd name="connsiteY3" fmla="*/ 154499 h 357004"/>
              <a:gd name="connsiteX4" fmla="*/ 47670 w 57432"/>
              <a:gd name="connsiteY4" fmla="*/ 292611 h 357004"/>
              <a:gd name="connsiteX5" fmla="*/ 19095 w 57432"/>
              <a:gd name="connsiteY5" fmla="*/ 356111 h 357004"/>
              <a:gd name="connsiteX6" fmla="*/ 46082 w 57432"/>
              <a:gd name="connsiteY6" fmla="*/ 249749 h 357004"/>
              <a:gd name="connsiteX7" fmla="*/ 50845 w 57432"/>
              <a:gd name="connsiteY7" fmla="*/ 221174 h 357004"/>
              <a:gd name="connsiteX8" fmla="*/ 46082 w 57432"/>
              <a:gd name="connsiteY8" fmla="*/ 64011 h 357004"/>
              <a:gd name="connsiteX9" fmla="*/ 45 w 57432"/>
              <a:gd name="connsiteY9" fmla="*/ 511 h 35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32" h="357004">
                <a:moveTo>
                  <a:pt x="45" y="511"/>
                </a:moveTo>
                <a:cubicBezTo>
                  <a:pt x="1632" y="5538"/>
                  <a:pt x="48199" y="84120"/>
                  <a:pt x="55607" y="94174"/>
                </a:cubicBezTo>
                <a:cubicBezTo>
                  <a:pt x="63015" y="104228"/>
                  <a:pt x="45553" y="50782"/>
                  <a:pt x="44495" y="60836"/>
                </a:cubicBezTo>
                <a:cubicBezTo>
                  <a:pt x="43437" y="70890"/>
                  <a:pt x="48728" y="115870"/>
                  <a:pt x="49257" y="154499"/>
                </a:cubicBezTo>
                <a:cubicBezTo>
                  <a:pt x="49786" y="193128"/>
                  <a:pt x="52697" y="259009"/>
                  <a:pt x="47670" y="292611"/>
                </a:cubicBezTo>
                <a:cubicBezTo>
                  <a:pt x="42643" y="326213"/>
                  <a:pt x="19360" y="363255"/>
                  <a:pt x="19095" y="356111"/>
                </a:cubicBezTo>
                <a:cubicBezTo>
                  <a:pt x="18830" y="348967"/>
                  <a:pt x="40790" y="272238"/>
                  <a:pt x="46082" y="249749"/>
                </a:cubicBezTo>
                <a:cubicBezTo>
                  <a:pt x="51374" y="227260"/>
                  <a:pt x="50845" y="252130"/>
                  <a:pt x="50845" y="221174"/>
                </a:cubicBezTo>
                <a:cubicBezTo>
                  <a:pt x="50845" y="190218"/>
                  <a:pt x="53226" y="99730"/>
                  <a:pt x="46082" y="64011"/>
                </a:cubicBezTo>
                <a:cubicBezTo>
                  <a:pt x="38938" y="28292"/>
                  <a:pt x="-1542" y="-4516"/>
                  <a:pt x="45" y="5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: 図形 294">
            <a:extLst>
              <a:ext uri="{FF2B5EF4-FFF2-40B4-BE49-F238E27FC236}">
                <a16:creationId xmlns:a16="http://schemas.microsoft.com/office/drawing/2014/main" id="{9488EEC4-4FD6-4C46-B8CD-1DB08B1E1851}"/>
              </a:ext>
            </a:extLst>
          </p:cNvPr>
          <p:cNvSpPr/>
          <p:nvPr/>
        </p:nvSpPr>
        <p:spPr>
          <a:xfrm>
            <a:off x="4957763" y="4070055"/>
            <a:ext cx="279716" cy="98780"/>
          </a:xfrm>
          <a:custGeom>
            <a:avLst/>
            <a:gdLst>
              <a:gd name="connsiteX0" fmla="*/ 0 w 279716"/>
              <a:gd name="connsiteY0" fmla="*/ 98720 h 98780"/>
              <a:gd name="connsiteX1" fmla="*/ 128587 w 279716"/>
              <a:gd name="connsiteY1" fmla="*/ 38395 h 98780"/>
              <a:gd name="connsiteX2" fmla="*/ 204787 w 279716"/>
              <a:gd name="connsiteY2" fmla="*/ 49508 h 98780"/>
              <a:gd name="connsiteX3" fmla="*/ 117475 w 279716"/>
              <a:gd name="connsiteY3" fmla="*/ 20933 h 98780"/>
              <a:gd name="connsiteX4" fmla="*/ 222250 w 279716"/>
              <a:gd name="connsiteY4" fmla="*/ 33633 h 98780"/>
              <a:gd name="connsiteX5" fmla="*/ 279400 w 279716"/>
              <a:gd name="connsiteY5" fmla="*/ 295 h 98780"/>
              <a:gd name="connsiteX6" fmla="*/ 198437 w 279716"/>
              <a:gd name="connsiteY6" fmla="*/ 17758 h 98780"/>
              <a:gd name="connsiteX7" fmla="*/ 130175 w 279716"/>
              <a:gd name="connsiteY7" fmla="*/ 25695 h 98780"/>
              <a:gd name="connsiteX8" fmla="*/ 0 w 279716"/>
              <a:gd name="connsiteY8" fmla="*/ 98720 h 9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6" h="98780">
                <a:moveTo>
                  <a:pt x="0" y="98720"/>
                </a:moveTo>
                <a:cubicBezTo>
                  <a:pt x="-265" y="100837"/>
                  <a:pt x="94456" y="46597"/>
                  <a:pt x="128587" y="38395"/>
                </a:cubicBezTo>
                <a:cubicBezTo>
                  <a:pt x="162718" y="30193"/>
                  <a:pt x="206639" y="52418"/>
                  <a:pt x="204787" y="49508"/>
                </a:cubicBezTo>
                <a:cubicBezTo>
                  <a:pt x="202935" y="46598"/>
                  <a:pt x="114565" y="23579"/>
                  <a:pt x="117475" y="20933"/>
                </a:cubicBezTo>
                <a:cubicBezTo>
                  <a:pt x="120385" y="18287"/>
                  <a:pt x="195263" y="37073"/>
                  <a:pt x="222250" y="33633"/>
                </a:cubicBezTo>
                <a:cubicBezTo>
                  <a:pt x="249237" y="30193"/>
                  <a:pt x="283369" y="2941"/>
                  <a:pt x="279400" y="295"/>
                </a:cubicBezTo>
                <a:cubicBezTo>
                  <a:pt x="275431" y="-2351"/>
                  <a:pt x="223308" y="13525"/>
                  <a:pt x="198437" y="17758"/>
                </a:cubicBezTo>
                <a:cubicBezTo>
                  <a:pt x="173566" y="21991"/>
                  <a:pt x="160602" y="13789"/>
                  <a:pt x="130175" y="25695"/>
                </a:cubicBezTo>
                <a:cubicBezTo>
                  <a:pt x="99748" y="37601"/>
                  <a:pt x="265" y="96603"/>
                  <a:pt x="0" y="987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: 図形 295">
            <a:extLst>
              <a:ext uri="{FF2B5EF4-FFF2-40B4-BE49-F238E27FC236}">
                <a16:creationId xmlns:a16="http://schemas.microsoft.com/office/drawing/2014/main" id="{2BC7C1D4-C1C1-4209-B8F2-BB37E5FD7FAA}"/>
              </a:ext>
            </a:extLst>
          </p:cNvPr>
          <p:cNvSpPr/>
          <p:nvPr/>
        </p:nvSpPr>
        <p:spPr>
          <a:xfrm>
            <a:off x="4586281" y="4140503"/>
            <a:ext cx="416736" cy="56847"/>
          </a:xfrm>
          <a:custGeom>
            <a:avLst/>
            <a:gdLst>
              <a:gd name="connsiteX0" fmla="*/ 7 w 416736"/>
              <a:gd name="connsiteY0" fmla="*/ 9222 h 56847"/>
              <a:gd name="connsiteX1" fmla="*/ 155582 w 416736"/>
              <a:gd name="connsiteY1" fmla="*/ 36210 h 56847"/>
              <a:gd name="connsiteX2" fmla="*/ 242894 w 416736"/>
              <a:gd name="connsiteY2" fmla="*/ 37797 h 56847"/>
              <a:gd name="connsiteX3" fmla="*/ 409582 w 416736"/>
              <a:gd name="connsiteY3" fmla="*/ 1285 h 56847"/>
              <a:gd name="connsiteX4" fmla="*/ 385769 w 416736"/>
              <a:gd name="connsiteY4" fmla="*/ 12397 h 56847"/>
              <a:gd name="connsiteX5" fmla="*/ 381007 w 416736"/>
              <a:gd name="connsiteY5" fmla="*/ 52085 h 56847"/>
              <a:gd name="connsiteX6" fmla="*/ 307982 w 416736"/>
              <a:gd name="connsiteY6" fmla="*/ 52085 h 56847"/>
              <a:gd name="connsiteX7" fmla="*/ 52394 w 416736"/>
              <a:gd name="connsiteY7" fmla="*/ 56847 h 56847"/>
              <a:gd name="connsiteX8" fmla="*/ 161932 w 416736"/>
              <a:gd name="connsiteY8" fmla="*/ 50497 h 56847"/>
              <a:gd name="connsiteX9" fmla="*/ 7 w 416736"/>
              <a:gd name="connsiteY9" fmla="*/ 9222 h 5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6736" h="56847">
                <a:moveTo>
                  <a:pt x="7" y="9222"/>
                </a:moveTo>
                <a:cubicBezTo>
                  <a:pt x="-1051" y="6841"/>
                  <a:pt x="115101" y="31448"/>
                  <a:pt x="155582" y="36210"/>
                </a:cubicBezTo>
                <a:cubicBezTo>
                  <a:pt x="196063" y="40972"/>
                  <a:pt x="200561" y="43618"/>
                  <a:pt x="242894" y="37797"/>
                </a:cubicBezTo>
                <a:cubicBezTo>
                  <a:pt x="285227" y="31976"/>
                  <a:pt x="385770" y="5518"/>
                  <a:pt x="409582" y="1285"/>
                </a:cubicBezTo>
                <a:cubicBezTo>
                  <a:pt x="433394" y="-2948"/>
                  <a:pt x="390532" y="3930"/>
                  <a:pt x="385769" y="12397"/>
                </a:cubicBezTo>
                <a:cubicBezTo>
                  <a:pt x="381006" y="20864"/>
                  <a:pt x="393972" y="45470"/>
                  <a:pt x="381007" y="52085"/>
                </a:cubicBezTo>
                <a:cubicBezTo>
                  <a:pt x="368042" y="58700"/>
                  <a:pt x="307982" y="52085"/>
                  <a:pt x="307982" y="52085"/>
                </a:cubicBezTo>
                <a:lnTo>
                  <a:pt x="52394" y="56847"/>
                </a:lnTo>
                <a:cubicBezTo>
                  <a:pt x="28052" y="56582"/>
                  <a:pt x="168547" y="58170"/>
                  <a:pt x="161932" y="50497"/>
                </a:cubicBezTo>
                <a:cubicBezTo>
                  <a:pt x="155318" y="42824"/>
                  <a:pt x="1065" y="11603"/>
                  <a:pt x="7" y="92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: 図形 296">
            <a:extLst>
              <a:ext uri="{FF2B5EF4-FFF2-40B4-BE49-F238E27FC236}">
                <a16:creationId xmlns:a16="http://schemas.microsoft.com/office/drawing/2014/main" id="{B4DF0456-BAB5-46A2-B84F-11C59704E161}"/>
              </a:ext>
            </a:extLst>
          </p:cNvPr>
          <p:cNvSpPr/>
          <p:nvPr/>
        </p:nvSpPr>
        <p:spPr>
          <a:xfrm>
            <a:off x="4447748" y="3924634"/>
            <a:ext cx="141735" cy="220341"/>
          </a:xfrm>
          <a:custGeom>
            <a:avLst/>
            <a:gdLst>
              <a:gd name="connsiteX0" fmla="*/ 427 w 141735"/>
              <a:gd name="connsiteY0" fmla="*/ 1254 h 220341"/>
              <a:gd name="connsiteX1" fmla="*/ 62340 w 141735"/>
              <a:gd name="connsiteY1" fmla="*/ 131429 h 220341"/>
              <a:gd name="connsiteX2" fmla="*/ 141715 w 141735"/>
              <a:gd name="connsiteY2" fmla="*/ 220329 h 220341"/>
              <a:gd name="connsiteX3" fmla="*/ 70277 w 141735"/>
              <a:gd name="connsiteY3" fmla="*/ 137779 h 220341"/>
              <a:gd name="connsiteX4" fmla="*/ 84565 w 141735"/>
              <a:gd name="connsiteY4" fmla="*/ 117141 h 220341"/>
              <a:gd name="connsiteX5" fmla="*/ 41702 w 141735"/>
              <a:gd name="connsiteY5" fmla="*/ 61579 h 220341"/>
              <a:gd name="connsiteX6" fmla="*/ 35352 w 141735"/>
              <a:gd name="connsiteY6" fmla="*/ 64754 h 220341"/>
              <a:gd name="connsiteX7" fmla="*/ 427 w 141735"/>
              <a:gd name="connsiteY7" fmla="*/ 1254 h 22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735" h="220341">
                <a:moveTo>
                  <a:pt x="427" y="1254"/>
                </a:moveTo>
                <a:cubicBezTo>
                  <a:pt x="4925" y="12366"/>
                  <a:pt x="38792" y="94917"/>
                  <a:pt x="62340" y="131429"/>
                </a:cubicBezTo>
                <a:cubicBezTo>
                  <a:pt x="85888" y="167942"/>
                  <a:pt x="140392" y="219271"/>
                  <a:pt x="141715" y="220329"/>
                </a:cubicBezTo>
                <a:cubicBezTo>
                  <a:pt x="143038" y="221387"/>
                  <a:pt x="79802" y="154977"/>
                  <a:pt x="70277" y="137779"/>
                </a:cubicBezTo>
                <a:cubicBezTo>
                  <a:pt x="60752" y="120581"/>
                  <a:pt x="89328" y="129841"/>
                  <a:pt x="84565" y="117141"/>
                </a:cubicBezTo>
                <a:cubicBezTo>
                  <a:pt x="79802" y="104441"/>
                  <a:pt x="49904" y="70310"/>
                  <a:pt x="41702" y="61579"/>
                </a:cubicBezTo>
                <a:cubicBezTo>
                  <a:pt x="33500" y="52848"/>
                  <a:pt x="42496" y="73221"/>
                  <a:pt x="35352" y="64754"/>
                </a:cubicBezTo>
                <a:cubicBezTo>
                  <a:pt x="28208" y="56287"/>
                  <a:pt x="-4071" y="-9858"/>
                  <a:pt x="427" y="12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: 図形 297">
            <a:extLst>
              <a:ext uri="{FF2B5EF4-FFF2-40B4-BE49-F238E27FC236}">
                <a16:creationId xmlns:a16="http://schemas.microsoft.com/office/drawing/2014/main" id="{993414A3-4971-4327-BBAB-42FA98879C7D}"/>
              </a:ext>
            </a:extLst>
          </p:cNvPr>
          <p:cNvSpPr/>
          <p:nvPr/>
        </p:nvSpPr>
        <p:spPr>
          <a:xfrm>
            <a:off x="4444862" y="3818604"/>
            <a:ext cx="50897" cy="128035"/>
          </a:xfrm>
          <a:custGeom>
            <a:avLst/>
            <a:gdLst>
              <a:gd name="connsiteX0" fmla="*/ 49351 w 50897"/>
              <a:gd name="connsiteY0" fmla="*/ 921 h 128035"/>
              <a:gd name="connsiteX1" fmla="*/ 138 w 50897"/>
              <a:gd name="connsiteY1" fmla="*/ 126334 h 128035"/>
              <a:gd name="connsiteX2" fmla="*/ 35063 w 50897"/>
              <a:gd name="connsiteY2" fmla="*/ 70771 h 128035"/>
              <a:gd name="connsiteX3" fmla="*/ 49351 w 50897"/>
              <a:gd name="connsiteY3" fmla="*/ 921 h 12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97" h="128035">
                <a:moveTo>
                  <a:pt x="49351" y="921"/>
                </a:moveTo>
                <a:cubicBezTo>
                  <a:pt x="43530" y="10182"/>
                  <a:pt x="2519" y="114693"/>
                  <a:pt x="138" y="126334"/>
                </a:cubicBezTo>
                <a:cubicBezTo>
                  <a:pt x="-2243" y="137975"/>
                  <a:pt x="26861" y="86646"/>
                  <a:pt x="35063" y="70771"/>
                </a:cubicBezTo>
                <a:cubicBezTo>
                  <a:pt x="43265" y="54896"/>
                  <a:pt x="55172" y="-8340"/>
                  <a:pt x="49351" y="9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: 図形 298">
            <a:extLst>
              <a:ext uri="{FF2B5EF4-FFF2-40B4-BE49-F238E27FC236}">
                <a16:creationId xmlns:a16="http://schemas.microsoft.com/office/drawing/2014/main" id="{A3200156-DAC5-4664-B435-9E5AF793C77E}"/>
              </a:ext>
            </a:extLst>
          </p:cNvPr>
          <p:cNvSpPr/>
          <p:nvPr/>
        </p:nvSpPr>
        <p:spPr>
          <a:xfrm>
            <a:off x="4490984" y="3762341"/>
            <a:ext cx="111405" cy="381439"/>
          </a:xfrm>
          <a:custGeom>
            <a:avLst/>
            <a:gdLst>
              <a:gd name="connsiteX0" fmla="*/ 54 w 111405"/>
              <a:gd name="connsiteY0" fmla="*/ 34 h 381439"/>
              <a:gd name="connsiteX1" fmla="*/ 47679 w 111405"/>
              <a:gd name="connsiteY1" fmla="*/ 176247 h 381439"/>
              <a:gd name="connsiteX2" fmla="*/ 44504 w 111405"/>
              <a:gd name="connsiteY2" fmla="*/ 173072 h 381439"/>
              <a:gd name="connsiteX3" fmla="*/ 69904 w 111405"/>
              <a:gd name="connsiteY3" fmla="*/ 269909 h 381439"/>
              <a:gd name="connsiteX4" fmla="*/ 111179 w 111405"/>
              <a:gd name="connsiteY4" fmla="*/ 381034 h 381439"/>
              <a:gd name="connsiteX5" fmla="*/ 84191 w 111405"/>
              <a:gd name="connsiteY5" fmla="*/ 303247 h 381439"/>
              <a:gd name="connsiteX6" fmla="*/ 36566 w 111405"/>
              <a:gd name="connsiteY6" fmla="*/ 198472 h 381439"/>
              <a:gd name="connsiteX7" fmla="*/ 38154 w 111405"/>
              <a:gd name="connsiteY7" fmla="*/ 192122 h 381439"/>
              <a:gd name="connsiteX8" fmla="*/ 54 w 111405"/>
              <a:gd name="connsiteY8" fmla="*/ 34 h 381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405" h="381439">
                <a:moveTo>
                  <a:pt x="54" y="34"/>
                </a:moveTo>
                <a:cubicBezTo>
                  <a:pt x="1642" y="-2612"/>
                  <a:pt x="40271" y="147407"/>
                  <a:pt x="47679" y="176247"/>
                </a:cubicBezTo>
                <a:cubicBezTo>
                  <a:pt x="55087" y="205087"/>
                  <a:pt x="40800" y="157462"/>
                  <a:pt x="44504" y="173072"/>
                </a:cubicBezTo>
                <a:cubicBezTo>
                  <a:pt x="48208" y="188682"/>
                  <a:pt x="58792" y="235249"/>
                  <a:pt x="69904" y="269909"/>
                </a:cubicBezTo>
                <a:cubicBezTo>
                  <a:pt x="81017" y="304569"/>
                  <a:pt x="108798" y="375478"/>
                  <a:pt x="111179" y="381034"/>
                </a:cubicBezTo>
                <a:cubicBezTo>
                  <a:pt x="113560" y="386590"/>
                  <a:pt x="96626" y="333674"/>
                  <a:pt x="84191" y="303247"/>
                </a:cubicBezTo>
                <a:cubicBezTo>
                  <a:pt x="71756" y="272820"/>
                  <a:pt x="44239" y="216993"/>
                  <a:pt x="36566" y="198472"/>
                </a:cubicBezTo>
                <a:cubicBezTo>
                  <a:pt x="28893" y="179951"/>
                  <a:pt x="44504" y="219374"/>
                  <a:pt x="38154" y="192122"/>
                </a:cubicBezTo>
                <a:cubicBezTo>
                  <a:pt x="31804" y="164870"/>
                  <a:pt x="-1534" y="2680"/>
                  <a:pt x="54" y="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: 図形 299">
            <a:extLst>
              <a:ext uri="{FF2B5EF4-FFF2-40B4-BE49-F238E27FC236}">
                <a16:creationId xmlns:a16="http://schemas.microsoft.com/office/drawing/2014/main" id="{7E3A44EC-A262-480E-92DE-4CB0A6D66E69}"/>
              </a:ext>
            </a:extLst>
          </p:cNvPr>
          <p:cNvSpPr/>
          <p:nvPr/>
        </p:nvSpPr>
        <p:spPr>
          <a:xfrm>
            <a:off x="5202169" y="3709360"/>
            <a:ext cx="68507" cy="341294"/>
          </a:xfrm>
          <a:custGeom>
            <a:avLst/>
            <a:gdLst>
              <a:gd name="connsiteX0" fmla="*/ 69 w 68507"/>
              <a:gd name="connsiteY0" fmla="*/ 628 h 341294"/>
              <a:gd name="connsiteX1" fmla="*/ 42931 w 68507"/>
              <a:gd name="connsiteY1" fmla="*/ 159378 h 341294"/>
              <a:gd name="connsiteX2" fmla="*/ 42931 w 68507"/>
              <a:gd name="connsiteY2" fmla="*/ 122865 h 341294"/>
              <a:gd name="connsiteX3" fmla="*/ 50869 w 68507"/>
              <a:gd name="connsiteY3" fmla="*/ 251453 h 341294"/>
              <a:gd name="connsiteX4" fmla="*/ 54044 w 68507"/>
              <a:gd name="connsiteY4" fmla="*/ 340353 h 341294"/>
              <a:gd name="connsiteX5" fmla="*/ 68331 w 68507"/>
              <a:gd name="connsiteY5" fmla="*/ 299078 h 341294"/>
              <a:gd name="connsiteX6" fmla="*/ 42931 w 68507"/>
              <a:gd name="connsiteY6" fmla="*/ 313365 h 341294"/>
              <a:gd name="connsiteX7" fmla="*/ 63569 w 68507"/>
              <a:gd name="connsiteY7" fmla="*/ 162553 h 341294"/>
              <a:gd name="connsiteX8" fmla="*/ 33406 w 68507"/>
              <a:gd name="connsiteY8" fmla="*/ 105403 h 341294"/>
              <a:gd name="connsiteX9" fmla="*/ 69 w 68507"/>
              <a:gd name="connsiteY9" fmla="*/ 628 h 341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07" h="341294">
                <a:moveTo>
                  <a:pt x="69" y="628"/>
                </a:moveTo>
                <a:cubicBezTo>
                  <a:pt x="1656" y="9624"/>
                  <a:pt x="35787" y="139005"/>
                  <a:pt x="42931" y="159378"/>
                </a:cubicBezTo>
                <a:cubicBezTo>
                  <a:pt x="50075" y="179751"/>
                  <a:pt x="41608" y="107519"/>
                  <a:pt x="42931" y="122865"/>
                </a:cubicBezTo>
                <a:cubicBezTo>
                  <a:pt x="44254" y="138211"/>
                  <a:pt x="49017" y="215205"/>
                  <a:pt x="50869" y="251453"/>
                </a:cubicBezTo>
                <a:cubicBezTo>
                  <a:pt x="52721" y="287701"/>
                  <a:pt x="51134" y="332416"/>
                  <a:pt x="54044" y="340353"/>
                </a:cubicBezTo>
                <a:cubicBezTo>
                  <a:pt x="56954" y="348290"/>
                  <a:pt x="70183" y="303576"/>
                  <a:pt x="68331" y="299078"/>
                </a:cubicBezTo>
                <a:cubicBezTo>
                  <a:pt x="66479" y="294580"/>
                  <a:pt x="43725" y="336119"/>
                  <a:pt x="42931" y="313365"/>
                </a:cubicBezTo>
                <a:cubicBezTo>
                  <a:pt x="42137" y="290611"/>
                  <a:pt x="65157" y="197213"/>
                  <a:pt x="63569" y="162553"/>
                </a:cubicBezTo>
                <a:cubicBezTo>
                  <a:pt x="61982" y="127893"/>
                  <a:pt x="42402" y="128951"/>
                  <a:pt x="33406" y="105403"/>
                </a:cubicBezTo>
                <a:cubicBezTo>
                  <a:pt x="24410" y="81855"/>
                  <a:pt x="-1518" y="-8368"/>
                  <a:pt x="69" y="6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: 図形 300">
            <a:extLst>
              <a:ext uri="{FF2B5EF4-FFF2-40B4-BE49-F238E27FC236}">
                <a16:creationId xmlns:a16="http://schemas.microsoft.com/office/drawing/2014/main" id="{B138FF9C-9F7B-47C4-B027-9A2AF8FE8EAA}"/>
              </a:ext>
            </a:extLst>
          </p:cNvPr>
          <p:cNvSpPr/>
          <p:nvPr/>
        </p:nvSpPr>
        <p:spPr>
          <a:xfrm>
            <a:off x="5086350" y="3730625"/>
            <a:ext cx="141518" cy="176594"/>
          </a:xfrm>
          <a:custGeom>
            <a:avLst/>
            <a:gdLst>
              <a:gd name="connsiteX0" fmla="*/ 0 w 141518"/>
              <a:gd name="connsiteY0" fmla="*/ 0 h 176594"/>
              <a:gd name="connsiteX1" fmla="*/ 109538 w 141518"/>
              <a:gd name="connsiteY1" fmla="*/ 106363 h 176594"/>
              <a:gd name="connsiteX2" fmla="*/ 141288 w 141518"/>
              <a:gd name="connsiteY2" fmla="*/ 176213 h 176594"/>
              <a:gd name="connsiteX3" fmla="*/ 120650 w 141518"/>
              <a:gd name="connsiteY3" fmla="*/ 131763 h 176594"/>
              <a:gd name="connsiteX4" fmla="*/ 63500 w 141518"/>
              <a:gd name="connsiteY4" fmla="*/ 76200 h 176594"/>
              <a:gd name="connsiteX5" fmla="*/ 0 w 141518"/>
              <a:gd name="connsiteY5" fmla="*/ 0 h 17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518" h="176594">
                <a:moveTo>
                  <a:pt x="0" y="0"/>
                </a:moveTo>
                <a:cubicBezTo>
                  <a:pt x="42995" y="38497"/>
                  <a:pt x="85990" y="76994"/>
                  <a:pt x="109538" y="106363"/>
                </a:cubicBezTo>
                <a:cubicBezTo>
                  <a:pt x="133086" y="135732"/>
                  <a:pt x="139436" y="171980"/>
                  <a:pt x="141288" y="176213"/>
                </a:cubicBezTo>
                <a:cubicBezTo>
                  <a:pt x="143140" y="180446"/>
                  <a:pt x="133615" y="148432"/>
                  <a:pt x="120650" y="131763"/>
                </a:cubicBezTo>
                <a:cubicBezTo>
                  <a:pt x="107685" y="115094"/>
                  <a:pt x="84138" y="96044"/>
                  <a:pt x="63500" y="762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: 図形 301">
            <a:extLst>
              <a:ext uri="{FF2B5EF4-FFF2-40B4-BE49-F238E27FC236}">
                <a16:creationId xmlns:a16="http://schemas.microsoft.com/office/drawing/2014/main" id="{C0186CCA-EB34-4459-986B-D26A9B42CBA7}"/>
              </a:ext>
            </a:extLst>
          </p:cNvPr>
          <p:cNvSpPr/>
          <p:nvPr/>
        </p:nvSpPr>
        <p:spPr>
          <a:xfrm>
            <a:off x="4573993" y="3274965"/>
            <a:ext cx="120361" cy="717529"/>
          </a:xfrm>
          <a:custGeom>
            <a:avLst/>
            <a:gdLst>
              <a:gd name="connsiteX0" fmla="*/ 9120 w 120361"/>
              <a:gd name="connsiteY0" fmla="*/ 48 h 717529"/>
              <a:gd name="connsiteX1" fmla="*/ 23407 w 120361"/>
              <a:gd name="connsiteY1" fmla="*/ 198485 h 717529"/>
              <a:gd name="connsiteX2" fmla="*/ 18645 w 120361"/>
              <a:gd name="connsiteY2" fmla="*/ 131810 h 717529"/>
              <a:gd name="connsiteX3" fmla="*/ 32932 w 120361"/>
              <a:gd name="connsiteY3" fmla="*/ 260398 h 717529"/>
              <a:gd name="connsiteX4" fmla="*/ 69445 w 120361"/>
              <a:gd name="connsiteY4" fmla="*/ 450898 h 717529"/>
              <a:gd name="connsiteX5" fmla="*/ 39282 w 120361"/>
              <a:gd name="connsiteY5" fmla="*/ 347710 h 717529"/>
              <a:gd name="connsiteX6" fmla="*/ 98020 w 120361"/>
              <a:gd name="connsiteY6" fmla="*/ 633460 h 717529"/>
              <a:gd name="connsiteX7" fmla="*/ 120245 w 120361"/>
              <a:gd name="connsiteY7" fmla="*/ 712835 h 717529"/>
              <a:gd name="connsiteX8" fmla="*/ 90082 w 120361"/>
              <a:gd name="connsiteY8" fmla="*/ 523923 h 717529"/>
              <a:gd name="connsiteX9" fmla="*/ 63095 w 120361"/>
              <a:gd name="connsiteY9" fmla="*/ 435023 h 717529"/>
              <a:gd name="connsiteX10" fmla="*/ 4357 w 120361"/>
              <a:gd name="connsiteY10" fmla="*/ 219123 h 717529"/>
              <a:gd name="connsiteX11" fmla="*/ 9120 w 120361"/>
              <a:gd name="connsiteY11" fmla="*/ 48 h 71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0361" h="717529">
                <a:moveTo>
                  <a:pt x="9120" y="48"/>
                </a:moveTo>
                <a:cubicBezTo>
                  <a:pt x="12295" y="-3392"/>
                  <a:pt x="21820" y="176525"/>
                  <a:pt x="23407" y="198485"/>
                </a:cubicBezTo>
                <a:cubicBezTo>
                  <a:pt x="24994" y="220445"/>
                  <a:pt x="17058" y="121491"/>
                  <a:pt x="18645" y="131810"/>
                </a:cubicBezTo>
                <a:cubicBezTo>
                  <a:pt x="20233" y="142129"/>
                  <a:pt x="24465" y="207217"/>
                  <a:pt x="32932" y="260398"/>
                </a:cubicBezTo>
                <a:cubicBezTo>
                  <a:pt x="41399" y="313579"/>
                  <a:pt x="68387" y="436346"/>
                  <a:pt x="69445" y="450898"/>
                </a:cubicBezTo>
                <a:cubicBezTo>
                  <a:pt x="70503" y="465450"/>
                  <a:pt x="34520" y="317283"/>
                  <a:pt x="39282" y="347710"/>
                </a:cubicBezTo>
                <a:cubicBezTo>
                  <a:pt x="44044" y="378137"/>
                  <a:pt x="84526" y="572606"/>
                  <a:pt x="98020" y="633460"/>
                </a:cubicBezTo>
                <a:cubicBezTo>
                  <a:pt x="111514" y="694314"/>
                  <a:pt x="121568" y="731091"/>
                  <a:pt x="120245" y="712835"/>
                </a:cubicBezTo>
                <a:cubicBezTo>
                  <a:pt x="118922" y="694579"/>
                  <a:pt x="99607" y="570225"/>
                  <a:pt x="90082" y="523923"/>
                </a:cubicBezTo>
                <a:cubicBezTo>
                  <a:pt x="80557" y="477621"/>
                  <a:pt x="77382" y="485823"/>
                  <a:pt x="63095" y="435023"/>
                </a:cubicBezTo>
                <a:cubicBezTo>
                  <a:pt x="48808" y="384223"/>
                  <a:pt x="15205" y="289502"/>
                  <a:pt x="4357" y="219123"/>
                </a:cubicBezTo>
                <a:cubicBezTo>
                  <a:pt x="-6491" y="148744"/>
                  <a:pt x="5945" y="3488"/>
                  <a:pt x="9120" y="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: 図形 302">
            <a:extLst>
              <a:ext uri="{FF2B5EF4-FFF2-40B4-BE49-F238E27FC236}">
                <a16:creationId xmlns:a16="http://schemas.microsoft.com/office/drawing/2014/main" id="{6F40841B-EE16-4663-8E67-046509859BF0}"/>
              </a:ext>
            </a:extLst>
          </p:cNvPr>
          <p:cNvSpPr/>
          <p:nvPr/>
        </p:nvSpPr>
        <p:spPr>
          <a:xfrm>
            <a:off x="4589463" y="3255839"/>
            <a:ext cx="77250" cy="499291"/>
          </a:xfrm>
          <a:custGeom>
            <a:avLst/>
            <a:gdLst>
              <a:gd name="connsiteX0" fmla="*/ 0 w 77250"/>
              <a:gd name="connsiteY0" fmla="*/ 124 h 499291"/>
              <a:gd name="connsiteX1" fmla="*/ 15875 w 77250"/>
              <a:gd name="connsiteY1" fmla="*/ 103311 h 499291"/>
              <a:gd name="connsiteX2" fmla="*/ 15875 w 77250"/>
              <a:gd name="connsiteY2" fmla="*/ 142999 h 499291"/>
              <a:gd name="connsiteX3" fmla="*/ 76200 w 77250"/>
              <a:gd name="connsiteY3" fmla="*/ 495424 h 499291"/>
              <a:gd name="connsiteX4" fmla="*/ 53975 w 77250"/>
              <a:gd name="connsiteY4" fmla="*/ 328736 h 499291"/>
              <a:gd name="connsiteX5" fmla="*/ 50800 w 77250"/>
              <a:gd name="connsiteY5" fmla="*/ 293811 h 499291"/>
              <a:gd name="connsiteX6" fmla="*/ 25400 w 77250"/>
              <a:gd name="connsiteY6" fmla="*/ 169986 h 499291"/>
              <a:gd name="connsiteX7" fmla="*/ 47625 w 77250"/>
              <a:gd name="connsiteY7" fmla="*/ 69974 h 499291"/>
              <a:gd name="connsiteX8" fmla="*/ 6350 w 77250"/>
              <a:gd name="connsiteY8" fmla="*/ 136649 h 499291"/>
              <a:gd name="connsiteX9" fmla="*/ 15875 w 77250"/>
              <a:gd name="connsiteY9" fmla="*/ 82674 h 499291"/>
              <a:gd name="connsiteX10" fmla="*/ 0 w 77250"/>
              <a:gd name="connsiteY10" fmla="*/ 124 h 499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250" h="499291">
                <a:moveTo>
                  <a:pt x="0" y="124"/>
                </a:moveTo>
                <a:cubicBezTo>
                  <a:pt x="0" y="3563"/>
                  <a:pt x="13229" y="79499"/>
                  <a:pt x="15875" y="103311"/>
                </a:cubicBezTo>
                <a:cubicBezTo>
                  <a:pt x="18521" y="127123"/>
                  <a:pt x="5821" y="77647"/>
                  <a:pt x="15875" y="142999"/>
                </a:cubicBezTo>
                <a:cubicBezTo>
                  <a:pt x="25929" y="208351"/>
                  <a:pt x="69850" y="464468"/>
                  <a:pt x="76200" y="495424"/>
                </a:cubicBezTo>
                <a:cubicBezTo>
                  <a:pt x="82550" y="526380"/>
                  <a:pt x="58208" y="362338"/>
                  <a:pt x="53975" y="328736"/>
                </a:cubicBezTo>
                <a:cubicBezTo>
                  <a:pt x="49742" y="295134"/>
                  <a:pt x="55562" y="320269"/>
                  <a:pt x="50800" y="293811"/>
                </a:cubicBezTo>
                <a:cubicBezTo>
                  <a:pt x="46038" y="267353"/>
                  <a:pt x="25929" y="207292"/>
                  <a:pt x="25400" y="169986"/>
                </a:cubicBezTo>
                <a:cubicBezTo>
                  <a:pt x="24871" y="132680"/>
                  <a:pt x="50800" y="75530"/>
                  <a:pt x="47625" y="69974"/>
                </a:cubicBezTo>
                <a:cubicBezTo>
                  <a:pt x="44450" y="64418"/>
                  <a:pt x="11642" y="134532"/>
                  <a:pt x="6350" y="136649"/>
                </a:cubicBezTo>
                <a:cubicBezTo>
                  <a:pt x="1058" y="138766"/>
                  <a:pt x="17463" y="99607"/>
                  <a:pt x="15875" y="82674"/>
                </a:cubicBezTo>
                <a:cubicBezTo>
                  <a:pt x="14288" y="65741"/>
                  <a:pt x="0" y="-3315"/>
                  <a:pt x="0" y="1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: 図形 303">
            <a:extLst>
              <a:ext uri="{FF2B5EF4-FFF2-40B4-BE49-F238E27FC236}">
                <a16:creationId xmlns:a16="http://schemas.microsoft.com/office/drawing/2014/main" id="{71F05863-0151-4437-B9EC-6A08BE209953}"/>
              </a:ext>
            </a:extLst>
          </p:cNvPr>
          <p:cNvSpPr/>
          <p:nvPr/>
        </p:nvSpPr>
        <p:spPr>
          <a:xfrm>
            <a:off x="4667230" y="3338462"/>
            <a:ext cx="68291" cy="284218"/>
          </a:xfrm>
          <a:custGeom>
            <a:avLst/>
            <a:gdLst>
              <a:gd name="connsiteX0" fmla="*/ 68283 w 68291"/>
              <a:gd name="connsiteY0" fmla="*/ 284213 h 284218"/>
              <a:gd name="connsiteX1" fmla="*/ 38120 w 68291"/>
              <a:gd name="connsiteY1" fmla="*/ 85776 h 284218"/>
              <a:gd name="connsiteX2" fmla="*/ 31770 w 68291"/>
              <a:gd name="connsiteY2" fmla="*/ 15926 h 284218"/>
              <a:gd name="connsiteX3" fmla="*/ 20 w 68291"/>
              <a:gd name="connsiteY3" fmla="*/ 1638 h 284218"/>
              <a:gd name="connsiteX4" fmla="*/ 27008 w 68291"/>
              <a:gd name="connsiteY4" fmla="*/ 42913 h 284218"/>
              <a:gd name="connsiteX5" fmla="*/ 34945 w 68291"/>
              <a:gd name="connsiteY5" fmla="*/ 92126 h 284218"/>
              <a:gd name="connsiteX6" fmla="*/ 68283 w 68291"/>
              <a:gd name="connsiteY6" fmla="*/ 284213 h 284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91" h="284218">
                <a:moveTo>
                  <a:pt x="68283" y="284213"/>
                </a:moveTo>
                <a:cubicBezTo>
                  <a:pt x="68812" y="283155"/>
                  <a:pt x="44206" y="130491"/>
                  <a:pt x="38120" y="85776"/>
                </a:cubicBezTo>
                <a:cubicBezTo>
                  <a:pt x="32034" y="41061"/>
                  <a:pt x="38120" y="29949"/>
                  <a:pt x="31770" y="15926"/>
                </a:cubicBezTo>
                <a:cubicBezTo>
                  <a:pt x="25420" y="1903"/>
                  <a:pt x="814" y="-2860"/>
                  <a:pt x="20" y="1638"/>
                </a:cubicBezTo>
                <a:cubicBezTo>
                  <a:pt x="-774" y="6136"/>
                  <a:pt x="21187" y="27832"/>
                  <a:pt x="27008" y="42913"/>
                </a:cubicBezTo>
                <a:cubicBezTo>
                  <a:pt x="32829" y="57994"/>
                  <a:pt x="25949" y="52703"/>
                  <a:pt x="34945" y="92126"/>
                </a:cubicBezTo>
                <a:cubicBezTo>
                  <a:pt x="43941" y="131549"/>
                  <a:pt x="67754" y="285271"/>
                  <a:pt x="68283" y="2842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: 図形 304">
            <a:extLst>
              <a:ext uri="{FF2B5EF4-FFF2-40B4-BE49-F238E27FC236}">
                <a16:creationId xmlns:a16="http://schemas.microsoft.com/office/drawing/2014/main" id="{3074C961-830B-44B1-B0CC-B6B2C2829B16}"/>
              </a:ext>
            </a:extLst>
          </p:cNvPr>
          <p:cNvSpPr/>
          <p:nvPr/>
        </p:nvSpPr>
        <p:spPr>
          <a:xfrm>
            <a:off x="4732235" y="3351108"/>
            <a:ext cx="114408" cy="194391"/>
          </a:xfrm>
          <a:custGeom>
            <a:avLst/>
            <a:gdLst>
              <a:gd name="connsiteX0" fmla="*/ 103 w 114408"/>
              <a:gd name="connsiteY0" fmla="*/ 105 h 194391"/>
              <a:gd name="connsiteX1" fmla="*/ 44553 w 114408"/>
              <a:gd name="connsiteY1" fmla="*/ 81067 h 194391"/>
              <a:gd name="connsiteX2" fmla="*/ 44553 w 114408"/>
              <a:gd name="connsiteY2" fmla="*/ 193780 h 194391"/>
              <a:gd name="connsiteX3" fmla="*/ 60428 w 114408"/>
              <a:gd name="connsiteY3" fmla="*/ 123930 h 194391"/>
              <a:gd name="connsiteX4" fmla="*/ 55665 w 114408"/>
              <a:gd name="connsiteY4" fmla="*/ 76305 h 194391"/>
              <a:gd name="connsiteX5" fmla="*/ 114403 w 114408"/>
              <a:gd name="connsiteY5" fmla="*/ 68367 h 194391"/>
              <a:gd name="connsiteX6" fmla="*/ 58840 w 114408"/>
              <a:gd name="connsiteY6" fmla="*/ 63605 h 194391"/>
              <a:gd name="connsiteX7" fmla="*/ 103 w 114408"/>
              <a:gd name="connsiteY7" fmla="*/ 105 h 19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408" h="194391">
                <a:moveTo>
                  <a:pt x="103" y="105"/>
                </a:moveTo>
                <a:cubicBezTo>
                  <a:pt x="-2278" y="3015"/>
                  <a:pt x="37145" y="48788"/>
                  <a:pt x="44553" y="81067"/>
                </a:cubicBezTo>
                <a:cubicBezTo>
                  <a:pt x="51961" y="113346"/>
                  <a:pt x="41907" y="186636"/>
                  <a:pt x="44553" y="193780"/>
                </a:cubicBezTo>
                <a:cubicBezTo>
                  <a:pt x="47199" y="200924"/>
                  <a:pt x="58576" y="143509"/>
                  <a:pt x="60428" y="123930"/>
                </a:cubicBezTo>
                <a:cubicBezTo>
                  <a:pt x="62280" y="104351"/>
                  <a:pt x="46669" y="85566"/>
                  <a:pt x="55665" y="76305"/>
                </a:cubicBezTo>
                <a:cubicBezTo>
                  <a:pt x="64661" y="67045"/>
                  <a:pt x="113874" y="70484"/>
                  <a:pt x="114403" y="68367"/>
                </a:cubicBezTo>
                <a:cubicBezTo>
                  <a:pt x="114932" y="66250"/>
                  <a:pt x="74715" y="72072"/>
                  <a:pt x="58840" y="63605"/>
                </a:cubicBezTo>
                <a:cubicBezTo>
                  <a:pt x="42965" y="55138"/>
                  <a:pt x="2484" y="-2805"/>
                  <a:pt x="103" y="10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: 図形 305">
            <a:extLst>
              <a:ext uri="{FF2B5EF4-FFF2-40B4-BE49-F238E27FC236}">
                <a16:creationId xmlns:a16="http://schemas.microsoft.com/office/drawing/2014/main" id="{4163C716-BD8D-4084-B542-5B58903E620B}"/>
              </a:ext>
            </a:extLst>
          </p:cNvPr>
          <p:cNvSpPr/>
          <p:nvPr/>
        </p:nvSpPr>
        <p:spPr>
          <a:xfrm>
            <a:off x="4821222" y="3349530"/>
            <a:ext cx="49478" cy="396614"/>
          </a:xfrm>
          <a:custGeom>
            <a:avLst/>
            <a:gdLst>
              <a:gd name="connsiteX0" fmla="*/ 16 w 49478"/>
              <a:gd name="connsiteY0" fmla="*/ 95 h 396614"/>
              <a:gd name="connsiteX1" fmla="*/ 31766 w 49478"/>
              <a:gd name="connsiteY1" fmla="*/ 98520 h 396614"/>
              <a:gd name="connsiteX2" fmla="*/ 25416 w 49478"/>
              <a:gd name="connsiteY2" fmla="*/ 158845 h 396614"/>
              <a:gd name="connsiteX3" fmla="*/ 47641 w 49478"/>
              <a:gd name="connsiteY3" fmla="*/ 393795 h 396614"/>
              <a:gd name="connsiteX4" fmla="*/ 47641 w 49478"/>
              <a:gd name="connsiteY4" fmla="*/ 279495 h 396614"/>
              <a:gd name="connsiteX5" fmla="*/ 42878 w 49478"/>
              <a:gd name="connsiteY5" fmla="*/ 142970 h 396614"/>
              <a:gd name="connsiteX6" fmla="*/ 36528 w 49478"/>
              <a:gd name="connsiteY6" fmla="*/ 81058 h 396614"/>
              <a:gd name="connsiteX7" fmla="*/ 16 w 49478"/>
              <a:gd name="connsiteY7" fmla="*/ 95 h 396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478" h="396614">
                <a:moveTo>
                  <a:pt x="16" y="95"/>
                </a:moveTo>
                <a:cubicBezTo>
                  <a:pt x="-778" y="3005"/>
                  <a:pt x="27533" y="72062"/>
                  <a:pt x="31766" y="98520"/>
                </a:cubicBezTo>
                <a:cubicBezTo>
                  <a:pt x="35999" y="124978"/>
                  <a:pt x="22770" y="109633"/>
                  <a:pt x="25416" y="158845"/>
                </a:cubicBezTo>
                <a:cubicBezTo>
                  <a:pt x="28062" y="208058"/>
                  <a:pt x="43937" y="373687"/>
                  <a:pt x="47641" y="393795"/>
                </a:cubicBezTo>
                <a:cubicBezTo>
                  <a:pt x="51345" y="413903"/>
                  <a:pt x="48435" y="321299"/>
                  <a:pt x="47641" y="279495"/>
                </a:cubicBezTo>
                <a:cubicBezTo>
                  <a:pt x="46847" y="237691"/>
                  <a:pt x="44730" y="176043"/>
                  <a:pt x="42878" y="142970"/>
                </a:cubicBezTo>
                <a:cubicBezTo>
                  <a:pt x="41026" y="109897"/>
                  <a:pt x="39968" y="100373"/>
                  <a:pt x="36528" y="81058"/>
                </a:cubicBezTo>
                <a:cubicBezTo>
                  <a:pt x="33088" y="61743"/>
                  <a:pt x="810" y="-2815"/>
                  <a:pt x="16" y="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: 図形 306">
            <a:extLst>
              <a:ext uri="{FF2B5EF4-FFF2-40B4-BE49-F238E27FC236}">
                <a16:creationId xmlns:a16="http://schemas.microsoft.com/office/drawing/2014/main" id="{081F7311-7AE1-483F-8A55-B91A243CF8DE}"/>
              </a:ext>
            </a:extLst>
          </p:cNvPr>
          <p:cNvSpPr/>
          <p:nvPr/>
        </p:nvSpPr>
        <p:spPr>
          <a:xfrm>
            <a:off x="4730626" y="3672761"/>
            <a:ext cx="52805" cy="280378"/>
          </a:xfrm>
          <a:custGeom>
            <a:avLst/>
            <a:gdLst>
              <a:gd name="connsiteX0" fmla="*/ 124 w 52805"/>
              <a:gd name="connsiteY0" fmla="*/ 2302 h 280378"/>
              <a:gd name="connsiteX1" fmla="*/ 50924 w 52805"/>
              <a:gd name="connsiteY1" fmla="*/ 275352 h 280378"/>
              <a:gd name="connsiteX2" fmla="*/ 41399 w 52805"/>
              <a:gd name="connsiteY2" fmla="*/ 176927 h 280378"/>
              <a:gd name="connsiteX3" fmla="*/ 36637 w 52805"/>
              <a:gd name="connsiteY3" fmla="*/ 145177 h 280378"/>
              <a:gd name="connsiteX4" fmla="*/ 124 w 52805"/>
              <a:gd name="connsiteY4" fmla="*/ 2302 h 280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05" h="280378">
                <a:moveTo>
                  <a:pt x="124" y="2302"/>
                </a:moveTo>
                <a:cubicBezTo>
                  <a:pt x="2505" y="23998"/>
                  <a:pt x="44045" y="246248"/>
                  <a:pt x="50924" y="275352"/>
                </a:cubicBezTo>
                <a:cubicBezTo>
                  <a:pt x="57803" y="304456"/>
                  <a:pt x="43780" y="198623"/>
                  <a:pt x="41399" y="176927"/>
                </a:cubicBezTo>
                <a:cubicBezTo>
                  <a:pt x="39018" y="155231"/>
                  <a:pt x="42987" y="171635"/>
                  <a:pt x="36637" y="145177"/>
                </a:cubicBezTo>
                <a:cubicBezTo>
                  <a:pt x="30287" y="118719"/>
                  <a:pt x="-2257" y="-19394"/>
                  <a:pt x="124" y="230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: 図形 307">
            <a:extLst>
              <a:ext uri="{FF2B5EF4-FFF2-40B4-BE49-F238E27FC236}">
                <a16:creationId xmlns:a16="http://schemas.microsoft.com/office/drawing/2014/main" id="{7CF9C7D3-9B49-4CF1-A066-9B5DB1BBD7C1}"/>
              </a:ext>
            </a:extLst>
          </p:cNvPr>
          <p:cNvSpPr/>
          <p:nvPr/>
        </p:nvSpPr>
        <p:spPr>
          <a:xfrm>
            <a:off x="4868856" y="3341688"/>
            <a:ext cx="46067" cy="163814"/>
          </a:xfrm>
          <a:custGeom>
            <a:avLst/>
            <a:gdLst>
              <a:gd name="connsiteX0" fmla="*/ 7 w 46067"/>
              <a:gd name="connsiteY0" fmla="*/ 0 h 163814"/>
              <a:gd name="connsiteX1" fmla="*/ 33344 w 46067"/>
              <a:gd name="connsiteY1" fmla="*/ 71437 h 163814"/>
              <a:gd name="connsiteX2" fmla="*/ 46044 w 46067"/>
              <a:gd name="connsiteY2" fmla="*/ 163512 h 163814"/>
              <a:gd name="connsiteX3" fmla="*/ 36519 w 46067"/>
              <a:gd name="connsiteY3" fmla="*/ 100012 h 163814"/>
              <a:gd name="connsiteX4" fmla="*/ 36519 w 46067"/>
              <a:gd name="connsiteY4" fmla="*/ 71437 h 163814"/>
              <a:gd name="connsiteX5" fmla="*/ 7 w 46067"/>
              <a:gd name="connsiteY5" fmla="*/ 0 h 16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67" h="163814">
                <a:moveTo>
                  <a:pt x="7" y="0"/>
                </a:moveTo>
                <a:cubicBezTo>
                  <a:pt x="-522" y="0"/>
                  <a:pt x="25671" y="44185"/>
                  <a:pt x="33344" y="71437"/>
                </a:cubicBezTo>
                <a:cubicBezTo>
                  <a:pt x="41017" y="98689"/>
                  <a:pt x="45515" y="158750"/>
                  <a:pt x="46044" y="163512"/>
                </a:cubicBezTo>
                <a:cubicBezTo>
                  <a:pt x="46573" y="168275"/>
                  <a:pt x="38107" y="115358"/>
                  <a:pt x="36519" y="100012"/>
                </a:cubicBezTo>
                <a:cubicBezTo>
                  <a:pt x="34932" y="84666"/>
                  <a:pt x="39958" y="84401"/>
                  <a:pt x="36519" y="71437"/>
                </a:cubicBezTo>
                <a:cubicBezTo>
                  <a:pt x="33080" y="58473"/>
                  <a:pt x="536" y="0"/>
                  <a:pt x="7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: 図形 308">
            <a:extLst>
              <a:ext uri="{FF2B5EF4-FFF2-40B4-BE49-F238E27FC236}">
                <a16:creationId xmlns:a16="http://schemas.microsoft.com/office/drawing/2014/main" id="{95EDA307-F338-43F0-B297-82BA95B00CD0}"/>
              </a:ext>
            </a:extLst>
          </p:cNvPr>
          <p:cNvSpPr/>
          <p:nvPr/>
        </p:nvSpPr>
        <p:spPr>
          <a:xfrm>
            <a:off x="4932126" y="3336614"/>
            <a:ext cx="93101" cy="259626"/>
          </a:xfrm>
          <a:custGeom>
            <a:avLst/>
            <a:gdLst>
              <a:gd name="connsiteX0" fmla="*/ 237 w 93101"/>
              <a:gd name="connsiteY0" fmla="*/ 311 h 259626"/>
              <a:gd name="connsiteX1" fmla="*/ 38337 w 93101"/>
              <a:gd name="connsiteY1" fmla="*/ 101911 h 259626"/>
              <a:gd name="connsiteX2" fmla="*/ 39924 w 93101"/>
              <a:gd name="connsiteY2" fmla="*/ 213036 h 259626"/>
              <a:gd name="connsiteX3" fmla="*/ 51037 w 93101"/>
              <a:gd name="connsiteY3" fmla="*/ 162236 h 259626"/>
              <a:gd name="connsiteX4" fmla="*/ 33574 w 93101"/>
              <a:gd name="connsiteY4" fmla="*/ 66986 h 259626"/>
              <a:gd name="connsiteX5" fmla="*/ 90724 w 93101"/>
              <a:gd name="connsiteY5" fmla="*/ 174936 h 259626"/>
              <a:gd name="connsiteX6" fmla="*/ 82787 w 93101"/>
              <a:gd name="connsiteY6" fmla="*/ 259074 h 259626"/>
              <a:gd name="connsiteX7" fmla="*/ 87549 w 93101"/>
              <a:gd name="connsiteY7" fmla="*/ 133661 h 259626"/>
              <a:gd name="connsiteX8" fmla="*/ 58974 w 93101"/>
              <a:gd name="connsiteY8" fmla="*/ 71749 h 259626"/>
              <a:gd name="connsiteX9" fmla="*/ 237 w 93101"/>
              <a:gd name="connsiteY9" fmla="*/ 311 h 25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3101" h="259626">
                <a:moveTo>
                  <a:pt x="237" y="311"/>
                </a:moveTo>
                <a:cubicBezTo>
                  <a:pt x="-3202" y="5338"/>
                  <a:pt x="31723" y="66457"/>
                  <a:pt x="38337" y="101911"/>
                </a:cubicBezTo>
                <a:cubicBezTo>
                  <a:pt x="44952" y="137365"/>
                  <a:pt x="37807" y="202982"/>
                  <a:pt x="39924" y="213036"/>
                </a:cubicBezTo>
                <a:cubicBezTo>
                  <a:pt x="42041" y="223090"/>
                  <a:pt x="52095" y="186578"/>
                  <a:pt x="51037" y="162236"/>
                </a:cubicBezTo>
                <a:cubicBezTo>
                  <a:pt x="49979" y="137894"/>
                  <a:pt x="26960" y="64869"/>
                  <a:pt x="33574" y="66986"/>
                </a:cubicBezTo>
                <a:cubicBezTo>
                  <a:pt x="40188" y="69103"/>
                  <a:pt x="82522" y="142921"/>
                  <a:pt x="90724" y="174936"/>
                </a:cubicBezTo>
                <a:cubicBezTo>
                  <a:pt x="98926" y="206951"/>
                  <a:pt x="83316" y="265953"/>
                  <a:pt x="82787" y="259074"/>
                </a:cubicBezTo>
                <a:cubicBezTo>
                  <a:pt x="82258" y="252195"/>
                  <a:pt x="91518" y="164882"/>
                  <a:pt x="87549" y="133661"/>
                </a:cubicBezTo>
                <a:cubicBezTo>
                  <a:pt x="83580" y="102440"/>
                  <a:pt x="71939" y="91064"/>
                  <a:pt x="58974" y="71749"/>
                </a:cubicBezTo>
                <a:cubicBezTo>
                  <a:pt x="46010" y="52435"/>
                  <a:pt x="3676" y="-4716"/>
                  <a:pt x="237" y="3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: 図形 309">
            <a:extLst>
              <a:ext uri="{FF2B5EF4-FFF2-40B4-BE49-F238E27FC236}">
                <a16:creationId xmlns:a16="http://schemas.microsoft.com/office/drawing/2014/main" id="{98D302EB-4079-40BD-A4C3-C310BF8607E8}"/>
              </a:ext>
            </a:extLst>
          </p:cNvPr>
          <p:cNvSpPr/>
          <p:nvPr/>
        </p:nvSpPr>
        <p:spPr>
          <a:xfrm>
            <a:off x="4979988" y="3327192"/>
            <a:ext cx="127274" cy="149606"/>
          </a:xfrm>
          <a:custGeom>
            <a:avLst/>
            <a:gdLst>
              <a:gd name="connsiteX0" fmla="*/ 0 w 127274"/>
              <a:gd name="connsiteY0" fmla="*/ 208 h 149606"/>
              <a:gd name="connsiteX1" fmla="*/ 66675 w 127274"/>
              <a:gd name="connsiteY1" fmla="*/ 76408 h 149606"/>
              <a:gd name="connsiteX2" fmla="*/ 53975 w 127274"/>
              <a:gd name="connsiteY2" fmla="*/ 149433 h 149606"/>
              <a:gd name="connsiteX3" fmla="*/ 74612 w 127274"/>
              <a:gd name="connsiteY3" fmla="*/ 93871 h 149606"/>
              <a:gd name="connsiteX4" fmla="*/ 127000 w 127274"/>
              <a:gd name="connsiteY4" fmla="*/ 4971 h 149606"/>
              <a:gd name="connsiteX5" fmla="*/ 93662 w 127274"/>
              <a:gd name="connsiteY5" fmla="*/ 27196 h 149606"/>
              <a:gd name="connsiteX6" fmla="*/ 58737 w 127274"/>
              <a:gd name="connsiteY6" fmla="*/ 20846 h 149606"/>
              <a:gd name="connsiteX7" fmla="*/ 101600 w 127274"/>
              <a:gd name="connsiteY7" fmla="*/ 31958 h 149606"/>
              <a:gd name="connsiteX8" fmla="*/ 85725 w 127274"/>
              <a:gd name="connsiteY8" fmla="*/ 49421 h 149606"/>
              <a:gd name="connsiteX9" fmla="*/ 71437 w 127274"/>
              <a:gd name="connsiteY9" fmla="*/ 79583 h 149606"/>
              <a:gd name="connsiteX10" fmla="*/ 65087 w 127274"/>
              <a:gd name="connsiteY10" fmla="*/ 54183 h 149606"/>
              <a:gd name="connsiteX11" fmla="*/ 0 w 127274"/>
              <a:gd name="connsiteY11" fmla="*/ 208 h 14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7274" h="149606">
                <a:moveTo>
                  <a:pt x="0" y="208"/>
                </a:moveTo>
                <a:cubicBezTo>
                  <a:pt x="265" y="3912"/>
                  <a:pt x="57679" y="51537"/>
                  <a:pt x="66675" y="76408"/>
                </a:cubicBezTo>
                <a:cubicBezTo>
                  <a:pt x="75671" y="101279"/>
                  <a:pt x="52652" y="146522"/>
                  <a:pt x="53975" y="149433"/>
                </a:cubicBezTo>
                <a:cubicBezTo>
                  <a:pt x="55298" y="152344"/>
                  <a:pt x="62441" y="117948"/>
                  <a:pt x="74612" y="93871"/>
                </a:cubicBezTo>
                <a:cubicBezTo>
                  <a:pt x="86783" y="69794"/>
                  <a:pt x="123825" y="16084"/>
                  <a:pt x="127000" y="4971"/>
                </a:cubicBezTo>
                <a:cubicBezTo>
                  <a:pt x="130175" y="-6142"/>
                  <a:pt x="105039" y="24550"/>
                  <a:pt x="93662" y="27196"/>
                </a:cubicBezTo>
                <a:cubicBezTo>
                  <a:pt x="82285" y="29842"/>
                  <a:pt x="57414" y="20052"/>
                  <a:pt x="58737" y="20846"/>
                </a:cubicBezTo>
                <a:cubicBezTo>
                  <a:pt x="60060" y="21640"/>
                  <a:pt x="97102" y="27195"/>
                  <a:pt x="101600" y="31958"/>
                </a:cubicBezTo>
                <a:cubicBezTo>
                  <a:pt x="106098" y="36721"/>
                  <a:pt x="90752" y="41484"/>
                  <a:pt x="85725" y="49421"/>
                </a:cubicBezTo>
                <a:cubicBezTo>
                  <a:pt x="80698" y="57358"/>
                  <a:pt x="74877" y="78789"/>
                  <a:pt x="71437" y="79583"/>
                </a:cubicBezTo>
                <a:cubicBezTo>
                  <a:pt x="67997" y="80377"/>
                  <a:pt x="74083" y="65031"/>
                  <a:pt x="65087" y="54183"/>
                </a:cubicBezTo>
                <a:cubicBezTo>
                  <a:pt x="56091" y="43335"/>
                  <a:pt x="-265" y="-3496"/>
                  <a:pt x="0" y="20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: 図形 310">
            <a:extLst>
              <a:ext uri="{FF2B5EF4-FFF2-40B4-BE49-F238E27FC236}">
                <a16:creationId xmlns:a16="http://schemas.microsoft.com/office/drawing/2014/main" id="{F6C0374B-F5B5-4ED0-9DA7-84D7065F8E13}"/>
              </a:ext>
            </a:extLst>
          </p:cNvPr>
          <p:cNvSpPr/>
          <p:nvPr/>
        </p:nvSpPr>
        <p:spPr>
          <a:xfrm>
            <a:off x="4948220" y="3559004"/>
            <a:ext cx="52829" cy="278023"/>
          </a:xfrm>
          <a:custGeom>
            <a:avLst/>
            <a:gdLst>
              <a:gd name="connsiteX0" fmla="*/ 38118 w 52829"/>
              <a:gd name="connsiteY0" fmla="*/ 171 h 278023"/>
              <a:gd name="connsiteX1" fmla="*/ 52405 w 52829"/>
              <a:gd name="connsiteY1" fmla="*/ 71609 h 278023"/>
              <a:gd name="connsiteX2" fmla="*/ 19068 w 52829"/>
              <a:gd name="connsiteY2" fmla="*/ 198609 h 278023"/>
              <a:gd name="connsiteX3" fmla="*/ 18 w 52829"/>
              <a:gd name="connsiteY3" fmla="*/ 277984 h 278023"/>
              <a:gd name="connsiteX4" fmla="*/ 22243 w 52829"/>
              <a:gd name="connsiteY4" fmla="*/ 189084 h 278023"/>
              <a:gd name="connsiteX5" fmla="*/ 41293 w 52829"/>
              <a:gd name="connsiteY5" fmla="*/ 90659 h 278023"/>
              <a:gd name="connsiteX6" fmla="*/ 38118 w 52829"/>
              <a:gd name="connsiteY6" fmla="*/ 171 h 278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829" h="278023">
                <a:moveTo>
                  <a:pt x="38118" y="171"/>
                </a:moveTo>
                <a:cubicBezTo>
                  <a:pt x="39970" y="-3004"/>
                  <a:pt x="55580" y="38536"/>
                  <a:pt x="52405" y="71609"/>
                </a:cubicBezTo>
                <a:cubicBezTo>
                  <a:pt x="49230" y="104682"/>
                  <a:pt x="27799" y="164213"/>
                  <a:pt x="19068" y="198609"/>
                </a:cubicBezTo>
                <a:cubicBezTo>
                  <a:pt x="10337" y="233005"/>
                  <a:pt x="-511" y="279571"/>
                  <a:pt x="18" y="277984"/>
                </a:cubicBezTo>
                <a:cubicBezTo>
                  <a:pt x="547" y="276397"/>
                  <a:pt x="15364" y="220305"/>
                  <a:pt x="22243" y="189084"/>
                </a:cubicBezTo>
                <a:cubicBezTo>
                  <a:pt x="29122" y="157863"/>
                  <a:pt x="38383" y="118705"/>
                  <a:pt x="41293" y="90659"/>
                </a:cubicBezTo>
                <a:cubicBezTo>
                  <a:pt x="44203" y="62613"/>
                  <a:pt x="36266" y="3346"/>
                  <a:pt x="38118" y="1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: 図形 311">
            <a:extLst>
              <a:ext uri="{FF2B5EF4-FFF2-40B4-BE49-F238E27FC236}">
                <a16:creationId xmlns:a16="http://schemas.microsoft.com/office/drawing/2014/main" id="{EA0B32C7-6BEA-4882-8B00-E85AAB1217EF}"/>
              </a:ext>
            </a:extLst>
          </p:cNvPr>
          <p:cNvSpPr/>
          <p:nvPr/>
        </p:nvSpPr>
        <p:spPr>
          <a:xfrm>
            <a:off x="5027531" y="3387395"/>
            <a:ext cx="114401" cy="127361"/>
          </a:xfrm>
          <a:custGeom>
            <a:avLst/>
            <a:gdLst>
              <a:gd name="connsiteX0" fmla="*/ 82 w 114401"/>
              <a:gd name="connsiteY0" fmla="*/ 127330 h 127361"/>
              <a:gd name="connsiteX1" fmla="*/ 65169 w 114401"/>
              <a:gd name="connsiteY1" fmla="*/ 3505 h 127361"/>
              <a:gd name="connsiteX2" fmla="*/ 104857 w 114401"/>
              <a:gd name="connsiteY2" fmla="*/ 40018 h 127361"/>
              <a:gd name="connsiteX3" fmla="*/ 114382 w 114401"/>
              <a:gd name="connsiteY3" fmla="*/ 103518 h 127361"/>
              <a:gd name="connsiteX4" fmla="*/ 106444 w 114401"/>
              <a:gd name="connsiteY4" fmla="*/ 41605 h 127361"/>
              <a:gd name="connsiteX5" fmla="*/ 79457 w 114401"/>
              <a:gd name="connsiteY5" fmla="*/ 16205 h 127361"/>
              <a:gd name="connsiteX6" fmla="*/ 82 w 114401"/>
              <a:gd name="connsiteY6" fmla="*/ 127330 h 12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401" h="127361">
                <a:moveTo>
                  <a:pt x="82" y="127330"/>
                </a:moveTo>
                <a:cubicBezTo>
                  <a:pt x="-2299" y="125213"/>
                  <a:pt x="47706" y="18057"/>
                  <a:pt x="65169" y="3505"/>
                </a:cubicBezTo>
                <a:cubicBezTo>
                  <a:pt x="82632" y="-11047"/>
                  <a:pt x="96655" y="23349"/>
                  <a:pt x="104857" y="40018"/>
                </a:cubicBezTo>
                <a:cubicBezTo>
                  <a:pt x="113059" y="56687"/>
                  <a:pt x="114118" y="103254"/>
                  <a:pt x="114382" y="103518"/>
                </a:cubicBezTo>
                <a:cubicBezTo>
                  <a:pt x="114646" y="103782"/>
                  <a:pt x="112265" y="56157"/>
                  <a:pt x="106444" y="41605"/>
                </a:cubicBezTo>
                <a:cubicBezTo>
                  <a:pt x="100623" y="27053"/>
                  <a:pt x="94803" y="6680"/>
                  <a:pt x="79457" y="16205"/>
                </a:cubicBezTo>
                <a:cubicBezTo>
                  <a:pt x="64111" y="25730"/>
                  <a:pt x="2463" y="129447"/>
                  <a:pt x="82" y="1273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: 図形 312">
            <a:extLst>
              <a:ext uri="{FF2B5EF4-FFF2-40B4-BE49-F238E27FC236}">
                <a16:creationId xmlns:a16="http://schemas.microsoft.com/office/drawing/2014/main" id="{E8CD2FB3-459D-4742-A56F-6D59AFB4DE06}"/>
              </a:ext>
            </a:extLst>
          </p:cNvPr>
          <p:cNvSpPr/>
          <p:nvPr/>
        </p:nvSpPr>
        <p:spPr>
          <a:xfrm>
            <a:off x="5076820" y="3333750"/>
            <a:ext cx="91043" cy="165707"/>
          </a:xfrm>
          <a:custGeom>
            <a:avLst/>
            <a:gdLst>
              <a:gd name="connsiteX0" fmla="*/ 42868 w 91043"/>
              <a:gd name="connsiteY0" fmla="*/ 0 h 165707"/>
              <a:gd name="connsiteX1" fmla="*/ 19055 w 91043"/>
              <a:gd name="connsiteY1" fmla="*/ 50800 h 165707"/>
              <a:gd name="connsiteX2" fmla="*/ 49218 w 91043"/>
              <a:gd name="connsiteY2" fmla="*/ 71438 h 165707"/>
              <a:gd name="connsiteX3" fmla="*/ 63505 w 91043"/>
              <a:gd name="connsiteY3" fmla="*/ 104775 h 165707"/>
              <a:gd name="connsiteX4" fmla="*/ 90493 w 91043"/>
              <a:gd name="connsiteY4" fmla="*/ 165100 h 165707"/>
              <a:gd name="connsiteX5" fmla="*/ 79380 w 91043"/>
              <a:gd name="connsiteY5" fmla="*/ 131763 h 165707"/>
              <a:gd name="connsiteX6" fmla="*/ 52393 w 91043"/>
              <a:gd name="connsiteY6" fmla="*/ 66675 h 165707"/>
              <a:gd name="connsiteX7" fmla="*/ 5 w 91043"/>
              <a:gd name="connsiteY7" fmla="*/ 50800 h 165707"/>
              <a:gd name="connsiteX8" fmla="*/ 42868 w 91043"/>
              <a:gd name="connsiteY8" fmla="*/ 0 h 16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43" h="165707">
                <a:moveTo>
                  <a:pt x="42868" y="0"/>
                </a:moveTo>
                <a:cubicBezTo>
                  <a:pt x="46043" y="0"/>
                  <a:pt x="17997" y="38894"/>
                  <a:pt x="19055" y="50800"/>
                </a:cubicBezTo>
                <a:cubicBezTo>
                  <a:pt x="20113" y="62706"/>
                  <a:pt x="41810" y="62442"/>
                  <a:pt x="49218" y="71438"/>
                </a:cubicBezTo>
                <a:cubicBezTo>
                  <a:pt x="56626" y="80434"/>
                  <a:pt x="56626" y="89165"/>
                  <a:pt x="63505" y="104775"/>
                </a:cubicBezTo>
                <a:cubicBezTo>
                  <a:pt x="70384" y="120385"/>
                  <a:pt x="87847" y="160602"/>
                  <a:pt x="90493" y="165100"/>
                </a:cubicBezTo>
                <a:cubicBezTo>
                  <a:pt x="93139" y="169598"/>
                  <a:pt x="85730" y="148167"/>
                  <a:pt x="79380" y="131763"/>
                </a:cubicBezTo>
                <a:cubicBezTo>
                  <a:pt x="73030" y="115359"/>
                  <a:pt x="65622" y="80169"/>
                  <a:pt x="52393" y="66675"/>
                </a:cubicBezTo>
                <a:cubicBezTo>
                  <a:pt x="39164" y="53181"/>
                  <a:pt x="534" y="59796"/>
                  <a:pt x="5" y="50800"/>
                </a:cubicBezTo>
                <a:cubicBezTo>
                  <a:pt x="-524" y="41804"/>
                  <a:pt x="39693" y="0"/>
                  <a:pt x="42868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: 図形 313">
            <a:extLst>
              <a:ext uri="{FF2B5EF4-FFF2-40B4-BE49-F238E27FC236}">
                <a16:creationId xmlns:a16="http://schemas.microsoft.com/office/drawing/2014/main" id="{01F0B38D-FF84-4F40-8C62-64EA441E3484}"/>
              </a:ext>
            </a:extLst>
          </p:cNvPr>
          <p:cNvSpPr/>
          <p:nvPr/>
        </p:nvSpPr>
        <p:spPr>
          <a:xfrm>
            <a:off x="5063719" y="3536952"/>
            <a:ext cx="124970" cy="244601"/>
          </a:xfrm>
          <a:custGeom>
            <a:avLst/>
            <a:gdLst>
              <a:gd name="connsiteX0" fmla="*/ 406 w 124970"/>
              <a:gd name="connsiteY0" fmla="*/ 1586 h 244601"/>
              <a:gd name="connsiteX1" fmla="*/ 95656 w 124970"/>
              <a:gd name="connsiteY1" fmla="*/ 165098 h 244601"/>
              <a:gd name="connsiteX2" fmla="*/ 122644 w 124970"/>
              <a:gd name="connsiteY2" fmla="*/ 244473 h 244601"/>
              <a:gd name="connsiteX3" fmla="*/ 122644 w 124970"/>
              <a:gd name="connsiteY3" fmla="*/ 180973 h 244601"/>
              <a:gd name="connsiteX4" fmla="*/ 114706 w 124970"/>
              <a:gd name="connsiteY4" fmla="*/ 80961 h 244601"/>
              <a:gd name="connsiteX5" fmla="*/ 109944 w 124970"/>
              <a:gd name="connsiteY5" fmla="*/ 169861 h 244601"/>
              <a:gd name="connsiteX6" fmla="*/ 94069 w 124970"/>
              <a:gd name="connsiteY6" fmla="*/ 128586 h 244601"/>
              <a:gd name="connsiteX7" fmla="*/ 62319 w 124970"/>
              <a:gd name="connsiteY7" fmla="*/ 84136 h 244601"/>
              <a:gd name="connsiteX8" fmla="*/ 406 w 124970"/>
              <a:gd name="connsiteY8" fmla="*/ 1586 h 244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70" h="244601">
                <a:moveTo>
                  <a:pt x="406" y="1586"/>
                </a:moveTo>
                <a:cubicBezTo>
                  <a:pt x="5962" y="15080"/>
                  <a:pt x="75283" y="124617"/>
                  <a:pt x="95656" y="165098"/>
                </a:cubicBezTo>
                <a:cubicBezTo>
                  <a:pt x="116029" y="205579"/>
                  <a:pt x="118146" y="241827"/>
                  <a:pt x="122644" y="244473"/>
                </a:cubicBezTo>
                <a:cubicBezTo>
                  <a:pt x="127142" y="247119"/>
                  <a:pt x="123967" y="208225"/>
                  <a:pt x="122644" y="180973"/>
                </a:cubicBezTo>
                <a:cubicBezTo>
                  <a:pt x="121321" y="153721"/>
                  <a:pt x="116823" y="82813"/>
                  <a:pt x="114706" y="80961"/>
                </a:cubicBezTo>
                <a:cubicBezTo>
                  <a:pt x="112589" y="79109"/>
                  <a:pt x="113383" y="161924"/>
                  <a:pt x="109944" y="169861"/>
                </a:cubicBezTo>
                <a:cubicBezTo>
                  <a:pt x="106505" y="177798"/>
                  <a:pt x="102006" y="142873"/>
                  <a:pt x="94069" y="128586"/>
                </a:cubicBezTo>
                <a:cubicBezTo>
                  <a:pt x="86132" y="114299"/>
                  <a:pt x="76871" y="103715"/>
                  <a:pt x="62319" y="84136"/>
                </a:cubicBezTo>
                <a:cubicBezTo>
                  <a:pt x="47767" y="64557"/>
                  <a:pt x="-5150" y="-11908"/>
                  <a:pt x="406" y="15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: 図形 314">
            <a:extLst>
              <a:ext uri="{FF2B5EF4-FFF2-40B4-BE49-F238E27FC236}">
                <a16:creationId xmlns:a16="http://schemas.microsoft.com/office/drawing/2014/main" id="{114639ED-96B1-421B-B427-3E35E08FEC11}"/>
              </a:ext>
            </a:extLst>
          </p:cNvPr>
          <p:cNvSpPr/>
          <p:nvPr/>
        </p:nvSpPr>
        <p:spPr>
          <a:xfrm>
            <a:off x="5059357" y="3433282"/>
            <a:ext cx="94126" cy="121172"/>
          </a:xfrm>
          <a:custGeom>
            <a:avLst/>
            <a:gdLst>
              <a:gd name="connsiteX0" fmla="*/ 6 w 94126"/>
              <a:gd name="connsiteY0" fmla="*/ 121131 h 121172"/>
              <a:gd name="connsiteX1" fmla="*/ 46043 w 94126"/>
              <a:gd name="connsiteY1" fmla="*/ 14768 h 121172"/>
              <a:gd name="connsiteX2" fmla="*/ 93668 w 94126"/>
              <a:gd name="connsiteY2" fmla="*/ 70331 h 121172"/>
              <a:gd name="connsiteX3" fmla="*/ 71443 w 94126"/>
              <a:gd name="connsiteY3" fmla="*/ 117956 h 121172"/>
              <a:gd name="connsiteX4" fmla="*/ 93668 w 94126"/>
              <a:gd name="connsiteY4" fmla="*/ 54456 h 121172"/>
              <a:gd name="connsiteX5" fmla="*/ 49218 w 94126"/>
              <a:gd name="connsiteY5" fmla="*/ 481 h 121172"/>
              <a:gd name="connsiteX6" fmla="*/ 6 w 94126"/>
              <a:gd name="connsiteY6" fmla="*/ 121131 h 12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126" h="121172">
                <a:moveTo>
                  <a:pt x="6" y="121131"/>
                </a:moveTo>
                <a:cubicBezTo>
                  <a:pt x="-523" y="123512"/>
                  <a:pt x="30433" y="23235"/>
                  <a:pt x="46043" y="14768"/>
                </a:cubicBezTo>
                <a:cubicBezTo>
                  <a:pt x="61653" y="6301"/>
                  <a:pt x="89435" y="53133"/>
                  <a:pt x="93668" y="70331"/>
                </a:cubicBezTo>
                <a:cubicBezTo>
                  <a:pt x="97901" y="87529"/>
                  <a:pt x="71443" y="120602"/>
                  <a:pt x="71443" y="117956"/>
                </a:cubicBezTo>
                <a:cubicBezTo>
                  <a:pt x="71443" y="115310"/>
                  <a:pt x="97372" y="74035"/>
                  <a:pt x="93668" y="54456"/>
                </a:cubicBezTo>
                <a:cubicBezTo>
                  <a:pt x="89964" y="34877"/>
                  <a:pt x="65622" y="-4811"/>
                  <a:pt x="49218" y="481"/>
                </a:cubicBezTo>
                <a:cubicBezTo>
                  <a:pt x="32814" y="5773"/>
                  <a:pt x="535" y="118750"/>
                  <a:pt x="6" y="12113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: 図形 315">
            <a:extLst>
              <a:ext uri="{FF2B5EF4-FFF2-40B4-BE49-F238E27FC236}">
                <a16:creationId xmlns:a16="http://schemas.microsoft.com/office/drawing/2014/main" id="{7E480378-1A4E-4FAB-8DF1-DF53491706BF}"/>
              </a:ext>
            </a:extLst>
          </p:cNvPr>
          <p:cNvSpPr/>
          <p:nvPr/>
        </p:nvSpPr>
        <p:spPr>
          <a:xfrm>
            <a:off x="4640148" y="3985790"/>
            <a:ext cx="89495" cy="153907"/>
          </a:xfrm>
          <a:custGeom>
            <a:avLst/>
            <a:gdLst>
              <a:gd name="connsiteX0" fmla="*/ 115 w 89495"/>
              <a:gd name="connsiteY0" fmla="*/ 423 h 153907"/>
              <a:gd name="connsiteX1" fmla="*/ 68377 w 89495"/>
              <a:gd name="connsiteY1" fmla="*/ 113135 h 153907"/>
              <a:gd name="connsiteX2" fmla="*/ 89015 w 89495"/>
              <a:gd name="connsiteY2" fmla="*/ 152823 h 153907"/>
              <a:gd name="connsiteX3" fmla="*/ 52502 w 89495"/>
              <a:gd name="connsiteY3" fmla="*/ 76623 h 153907"/>
              <a:gd name="connsiteX4" fmla="*/ 115 w 89495"/>
              <a:gd name="connsiteY4" fmla="*/ 423 h 1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95" h="153907">
                <a:moveTo>
                  <a:pt x="115" y="423"/>
                </a:moveTo>
                <a:cubicBezTo>
                  <a:pt x="2761" y="6508"/>
                  <a:pt x="53560" y="87735"/>
                  <a:pt x="68377" y="113135"/>
                </a:cubicBezTo>
                <a:cubicBezTo>
                  <a:pt x="83194" y="138535"/>
                  <a:pt x="91661" y="158908"/>
                  <a:pt x="89015" y="152823"/>
                </a:cubicBezTo>
                <a:cubicBezTo>
                  <a:pt x="86369" y="146738"/>
                  <a:pt x="64144" y="97790"/>
                  <a:pt x="52502" y="76623"/>
                </a:cubicBezTo>
                <a:cubicBezTo>
                  <a:pt x="40860" y="55456"/>
                  <a:pt x="-2531" y="-5662"/>
                  <a:pt x="115" y="4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: 図形 316">
            <a:extLst>
              <a:ext uri="{FF2B5EF4-FFF2-40B4-BE49-F238E27FC236}">
                <a16:creationId xmlns:a16="http://schemas.microsoft.com/office/drawing/2014/main" id="{E54EA4E4-0944-460B-842E-E2D76AFF8407}"/>
              </a:ext>
            </a:extLst>
          </p:cNvPr>
          <p:cNvSpPr/>
          <p:nvPr/>
        </p:nvSpPr>
        <p:spPr>
          <a:xfrm>
            <a:off x="4825918" y="3882706"/>
            <a:ext cx="125518" cy="225700"/>
          </a:xfrm>
          <a:custGeom>
            <a:avLst/>
            <a:gdLst>
              <a:gd name="connsiteX0" fmla="*/ 123907 w 125518"/>
              <a:gd name="connsiteY0" fmla="*/ 8257 h 225700"/>
              <a:gd name="connsiteX1" fmla="*/ 1670 w 125518"/>
              <a:gd name="connsiteY1" fmla="*/ 219394 h 225700"/>
              <a:gd name="connsiteX2" fmla="*/ 50882 w 125518"/>
              <a:gd name="connsiteY2" fmla="*/ 168594 h 225700"/>
              <a:gd name="connsiteX3" fmla="*/ 20720 w 125518"/>
              <a:gd name="connsiteY3" fmla="*/ 151132 h 225700"/>
              <a:gd name="connsiteX4" fmla="*/ 44532 w 125518"/>
              <a:gd name="connsiteY4" fmla="*/ 97157 h 225700"/>
              <a:gd name="connsiteX5" fmla="*/ 52470 w 125518"/>
              <a:gd name="connsiteY5" fmla="*/ 319 h 225700"/>
              <a:gd name="connsiteX6" fmla="*/ 52470 w 125518"/>
              <a:gd name="connsiteY6" fmla="*/ 68582 h 225700"/>
              <a:gd name="connsiteX7" fmla="*/ 46120 w 125518"/>
              <a:gd name="connsiteY7" fmla="*/ 140019 h 225700"/>
              <a:gd name="connsiteX8" fmla="*/ 69932 w 125518"/>
              <a:gd name="connsiteY8" fmla="*/ 100332 h 225700"/>
              <a:gd name="connsiteX9" fmla="*/ 123907 w 125518"/>
              <a:gd name="connsiteY9" fmla="*/ 8257 h 22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518" h="225700">
                <a:moveTo>
                  <a:pt x="123907" y="8257"/>
                </a:moveTo>
                <a:cubicBezTo>
                  <a:pt x="112530" y="28101"/>
                  <a:pt x="13841" y="192671"/>
                  <a:pt x="1670" y="219394"/>
                </a:cubicBezTo>
                <a:cubicBezTo>
                  <a:pt x="-10501" y="246117"/>
                  <a:pt x="47707" y="179971"/>
                  <a:pt x="50882" y="168594"/>
                </a:cubicBezTo>
                <a:cubicBezTo>
                  <a:pt x="54057" y="157217"/>
                  <a:pt x="21778" y="163038"/>
                  <a:pt x="20720" y="151132"/>
                </a:cubicBezTo>
                <a:cubicBezTo>
                  <a:pt x="19662" y="139226"/>
                  <a:pt x="39240" y="122292"/>
                  <a:pt x="44532" y="97157"/>
                </a:cubicBezTo>
                <a:cubicBezTo>
                  <a:pt x="49824" y="72022"/>
                  <a:pt x="51147" y="5081"/>
                  <a:pt x="52470" y="319"/>
                </a:cubicBezTo>
                <a:cubicBezTo>
                  <a:pt x="53793" y="-4443"/>
                  <a:pt x="53528" y="45299"/>
                  <a:pt x="52470" y="68582"/>
                </a:cubicBezTo>
                <a:cubicBezTo>
                  <a:pt x="51412" y="91865"/>
                  <a:pt x="43210" y="134727"/>
                  <a:pt x="46120" y="140019"/>
                </a:cubicBezTo>
                <a:cubicBezTo>
                  <a:pt x="49030" y="145311"/>
                  <a:pt x="56703" y="118324"/>
                  <a:pt x="69932" y="100332"/>
                </a:cubicBezTo>
                <a:cubicBezTo>
                  <a:pt x="83161" y="82340"/>
                  <a:pt x="135284" y="-11587"/>
                  <a:pt x="123907" y="82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: 図形 317">
            <a:extLst>
              <a:ext uri="{FF2B5EF4-FFF2-40B4-BE49-F238E27FC236}">
                <a16:creationId xmlns:a16="http://schemas.microsoft.com/office/drawing/2014/main" id="{71AAE492-611E-4C33-BD1F-BB6176629DC5}"/>
              </a:ext>
            </a:extLst>
          </p:cNvPr>
          <p:cNvSpPr/>
          <p:nvPr/>
        </p:nvSpPr>
        <p:spPr>
          <a:xfrm>
            <a:off x="4601261" y="3722686"/>
            <a:ext cx="64764" cy="228873"/>
          </a:xfrm>
          <a:custGeom>
            <a:avLst/>
            <a:gdLst>
              <a:gd name="connsiteX0" fmla="*/ 8839 w 64764"/>
              <a:gd name="connsiteY0" fmla="*/ 2 h 228873"/>
              <a:gd name="connsiteX1" fmla="*/ 10427 w 64764"/>
              <a:gd name="connsiteY1" fmla="*/ 122239 h 228873"/>
              <a:gd name="connsiteX2" fmla="*/ 62814 w 64764"/>
              <a:gd name="connsiteY2" fmla="*/ 227014 h 228873"/>
              <a:gd name="connsiteX3" fmla="*/ 48527 w 64764"/>
              <a:gd name="connsiteY3" fmla="*/ 184152 h 228873"/>
              <a:gd name="connsiteX4" fmla="*/ 902 w 64764"/>
              <a:gd name="connsiteY4" fmla="*/ 119064 h 228873"/>
              <a:gd name="connsiteX5" fmla="*/ 8839 w 64764"/>
              <a:gd name="connsiteY5" fmla="*/ 2 h 22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64" h="228873">
                <a:moveTo>
                  <a:pt x="8839" y="2"/>
                </a:moveTo>
                <a:cubicBezTo>
                  <a:pt x="10426" y="531"/>
                  <a:pt x="1431" y="84404"/>
                  <a:pt x="10427" y="122239"/>
                </a:cubicBezTo>
                <a:cubicBezTo>
                  <a:pt x="19423" y="160074"/>
                  <a:pt x="56464" y="216695"/>
                  <a:pt x="62814" y="227014"/>
                </a:cubicBezTo>
                <a:cubicBezTo>
                  <a:pt x="69164" y="237333"/>
                  <a:pt x="58846" y="202144"/>
                  <a:pt x="48527" y="184152"/>
                </a:cubicBezTo>
                <a:cubicBezTo>
                  <a:pt x="38208" y="166160"/>
                  <a:pt x="4871" y="147110"/>
                  <a:pt x="902" y="119064"/>
                </a:cubicBezTo>
                <a:cubicBezTo>
                  <a:pt x="-3067" y="91018"/>
                  <a:pt x="7252" y="-527"/>
                  <a:pt x="8839" y="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: 図形 318">
            <a:extLst>
              <a:ext uri="{FF2B5EF4-FFF2-40B4-BE49-F238E27FC236}">
                <a16:creationId xmlns:a16="http://schemas.microsoft.com/office/drawing/2014/main" id="{3E7A4885-D27A-47F8-91AE-5D145BC8ED8F}"/>
              </a:ext>
            </a:extLst>
          </p:cNvPr>
          <p:cNvSpPr/>
          <p:nvPr/>
        </p:nvSpPr>
        <p:spPr>
          <a:xfrm>
            <a:off x="5033234" y="3633717"/>
            <a:ext cx="69347" cy="209938"/>
          </a:xfrm>
          <a:custGeom>
            <a:avLst/>
            <a:gdLst>
              <a:gd name="connsiteX0" fmla="*/ 18191 w 69347"/>
              <a:gd name="connsiteY0" fmla="*/ 71 h 209938"/>
              <a:gd name="connsiteX1" fmla="*/ 18191 w 69347"/>
              <a:gd name="connsiteY1" fmla="*/ 125483 h 209938"/>
              <a:gd name="connsiteX2" fmla="*/ 3904 w 69347"/>
              <a:gd name="connsiteY2" fmla="*/ 209621 h 209938"/>
              <a:gd name="connsiteX3" fmla="*/ 27716 w 69347"/>
              <a:gd name="connsiteY3" fmla="*/ 154058 h 209938"/>
              <a:gd name="connsiteX4" fmla="*/ 68991 w 69347"/>
              <a:gd name="connsiteY4" fmla="*/ 149296 h 209938"/>
              <a:gd name="connsiteX5" fmla="*/ 2316 w 69347"/>
              <a:gd name="connsiteY5" fmla="*/ 108021 h 209938"/>
              <a:gd name="connsiteX6" fmla="*/ 18191 w 69347"/>
              <a:gd name="connsiteY6" fmla="*/ 71 h 20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347" h="209938">
                <a:moveTo>
                  <a:pt x="18191" y="71"/>
                </a:moveTo>
                <a:cubicBezTo>
                  <a:pt x="20837" y="2981"/>
                  <a:pt x="20572" y="90558"/>
                  <a:pt x="18191" y="125483"/>
                </a:cubicBezTo>
                <a:cubicBezTo>
                  <a:pt x="15810" y="160408"/>
                  <a:pt x="2317" y="204859"/>
                  <a:pt x="3904" y="209621"/>
                </a:cubicBezTo>
                <a:cubicBezTo>
                  <a:pt x="5491" y="214383"/>
                  <a:pt x="16868" y="164112"/>
                  <a:pt x="27716" y="154058"/>
                </a:cubicBezTo>
                <a:cubicBezTo>
                  <a:pt x="38564" y="144004"/>
                  <a:pt x="73224" y="156969"/>
                  <a:pt x="68991" y="149296"/>
                </a:cubicBezTo>
                <a:cubicBezTo>
                  <a:pt x="64758" y="141623"/>
                  <a:pt x="11841" y="132098"/>
                  <a:pt x="2316" y="108021"/>
                </a:cubicBezTo>
                <a:cubicBezTo>
                  <a:pt x="-7209" y="83944"/>
                  <a:pt x="15545" y="-2839"/>
                  <a:pt x="18191" y="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: 図形 319">
            <a:extLst>
              <a:ext uri="{FF2B5EF4-FFF2-40B4-BE49-F238E27FC236}">
                <a16:creationId xmlns:a16="http://schemas.microsoft.com/office/drawing/2014/main" id="{FCA8C91A-B646-4199-9835-FB95EFD36665}"/>
              </a:ext>
            </a:extLst>
          </p:cNvPr>
          <p:cNvSpPr/>
          <p:nvPr/>
        </p:nvSpPr>
        <p:spPr>
          <a:xfrm>
            <a:off x="5087933" y="3932116"/>
            <a:ext cx="153813" cy="104974"/>
          </a:xfrm>
          <a:custGeom>
            <a:avLst/>
            <a:gdLst>
              <a:gd name="connsiteX0" fmla="*/ 142880 w 153813"/>
              <a:gd name="connsiteY0" fmla="*/ 122 h 104974"/>
              <a:gd name="connsiteX1" fmla="*/ 152405 w 153813"/>
              <a:gd name="connsiteY1" fmla="*/ 100134 h 104974"/>
              <a:gd name="connsiteX2" fmla="*/ 107955 w 153813"/>
              <a:gd name="connsiteY2" fmla="*/ 85847 h 104974"/>
              <a:gd name="connsiteX3" fmla="*/ 5 w 153813"/>
              <a:gd name="connsiteY3" fmla="*/ 55684 h 104974"/>
              <a:gd name="connsiteX4" fmla="*/ 112717 w 153813"/>
              <a:gd name="connsiteY4" fmla="*/ 93784 h 104974"/>
              <a:gd name="connsiteX5" fmla="*/ 144467 w 153813"/>
              <a:gd name="connsiteY5" fmla="*/ 79497 h 104974"/>
              <a:gd name="connsiteX6" fmla="*/ 142880 w 153813"/>
              <a:gd name="connsiteY6" fmla="*/ 122 h 104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813" h="104974">
                <a:moveTo>
                  <a:pt x="142880" y="122"/>
                </a:moveTo>
                <a:cubicBezTo>
                  <a:pt x="144203" y="3561"/>
                  <a:pt x="158226" y="85847"/>
                  <a:pt x="152405" y="100134"/>
                </a:cubicBezTo>
                <a:cubicBezTo>
                  <a:pt x="146584" y="114421"/>
                  <a:pt x="133355" y="93255"/>
                  <a:pt x="107955" y="85847"/>
                </a:cubicBezTo>
                <a:cubicBezTo>
                  <a:pt x="82555" y="78439"/>
                  <a:pt x="-789" y="54361"/>
                  <a:pt x="5" y="55684"/>
                </a:cubicBezTo>
                <a:cubicBezTo>
                  <a:pt x="799" y="57007"/>
                  <a:pt x="88640" y="89815"/>
                  <a:pt x="112717" y="93784"/>
                </a:cubicBezTo>
                <a:cubicBezTo>
                  <a:pt x="136794" y="97753"/>
                  <a:pt x="138117" y="92197"/>
                  <a:pt x="144467" y="79497"/>
                </a:cubicBezTo>
                <a:cubicBezTo>
                  <a:pt x="150817" y="66797"/>
                  <a:pt x="141557" y="-3317"/>
                  <a:pt x="142880" y="1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: 図形 320">
            <a:extLst>
              <a:ext uri="{FF2B5EF4-FFF2-40B4-BE49-F238E27FC236}">
                <a16:creationId xmlns:a16="http://schemas.microsoft.com/office/drawing/2014/main" id="{DF97ABD8-C3BF-4F69-B6A8-D7F181D30F56}"/>
              </a:ext>
            </a:extLst>
          </p:cNvPr>
          <p:cNvSpPr/>
          <p:nvPr/>
        </p:nvSpPr>
        <p:spPr>
          <a:xfrm>
            <a:off x="4762594" y="3973408"/>
            <a:ext cx="217904" cy="149164"/>
          </a:xfrm>
          <a:custGeom>
            <a:avLst/>
            <a:gdLst>
              <a:gd name="connsiteX0" fmla="*/ 3081 w 217904"/>
              <a:gd name="connsiteY0" fmla="*/ 105 h 149164"/>
              <a:gd name="connsiteX1" fmla="*/ 20544 w 217904"/>
              <a:gd name="connsiteY1" fmla="*/ 133455 h 149164"/>
              <a:gd name="connsiteX2" fmla="*/ 74519 w 217904"/>
              <a:gd name="connsiteY2" fmla="*/ 138217 h 149164"/>
              <a:gd name="connsiteX3" fmla="*/ 217394 w 217904"/>
              <a:gd name="connsiteY3" fmla="*/ 141392 h 149164"/>
              <a:gd name="connsiteX4" fmla="*/ 18956 w 217904"/>
              <a:gd name="connsiteY4" fmla="*/ 147742 h 149164"/>
              <a:gd name="connsiteX5" fmla="*/ 7844 w 217904"/>
              <a:gd name="connsiteY5" fmla="*/ 111230 h 149164"/>
              <a:gd name="connsiteX6" fmla="*/ 3081 w 217904"/>
              <a:gd name="connsiteY6" fmla="*/ 105 h 14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04" h="149164">
                <a:moveTo>
                  <a:pt x="3081" y="105"/>
                </a:moveTo>
                <a:cubicBezTo>
                  <a:pt x="5198" y="3809"/>
                  <a:pt x="8638" y="110436"/>
                  <a:pt x="20544" y="133455"/>
                </a:cubicBezTo>
                <a:cubicBezTo>
                  <a:pt x="32450" y="156474"/>
                  <a:pt x="74519" y="138217"/>
                  <a:pt x="74519" y="138217"/>
                </a:cubicBezTo>
                <a:cubicBezTo>
                  <a:pt x="107327" y="139540"/>
                  <a:pt x="226655" y="139805"/>
                  <a:pt x="217394" y="141392"/>
                </a:cubicBezTo>
                <a:cubicBezTo>
                  <a:pt x="208134" y="142980"/>
                  <a:pt x="53881" y="152769"/>
                  <a:pt x="18956" y="147742"/>
                </a:cubicBezTo>
                <a:cubicBezTo>
                  <a:pt x="-15969" y="142715"/>
                  <a:pt x="8108" y="130809"/>
                  <a:pt x="7844" y="111230"/>
                </a:cubicBezTo>
                <a:cubicBezTo>
                  <a:pt x="7580" y="91651"/>
                  <a:pt x="964" y="-3599"/>
                  <a:pt x="3081" y="10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: 図形 321">
            <a:extLst>
              <a:ext uri="{FF2B5EF4-FFF2-40B4-BE49-F238E27FC236}">
                <a16:creationId xmlns:a16="http://schemas.microsoft.com/office/drawing/2014/main" id="{FB4FFBBC-0F78-4806-B35A-45566A264A59}"/>
              </a:ext>
            </a:extLst>
          </p:cNvPr>
          <p:cNvSpPr/>
          <p:nvPr/>
        </p:nvSpPr>
        <p:spPr>
          <a:xfrm>
            <a:off x="4556124" y="3965541"/>
            <a:ext cx="146131" cy="165164"/>
          </a:xfrm>
          <a:custGeom>
            <a:avLst/>
            <a:gdLst>
              <a:gd name="connsiteX0" fmla="*/ 1 w 146131"/>
              <a:gd name="connsiteY0" fmla="*/ 34 h 165164"/>
              <a:gd name="connsiteX1" fmla="*/ 53976 w 146131"/>
              <a:gd name="connsiteY1" fmla="*/ 123859 h 165164"/>
              <a:gd name="connsiteX2" fmla="*/ 146051 w 146131"/>
              <a:gd name="connsiteY2" fmla="*/ 165134 h 165164"/>
              <a:gd name="connsiteX3" fmla="*/ 69851 w 146131"/>
              <a:gd name="connsiteY3" fmla="*/ 130209 h 165164"/>
              <a:gd name="connsiteX4" fmla="*/ 55564 w 146131"/>
              <a:gd name="connsiteY4" fmla="*/ 111159 h 165164"/>
              <a:gd name="connsiteX5" fmla="*/ 1 w 146131"/>
              <a:gd name="connsiteY5" fmla="*/ 34 h 16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31" h="165164">
                <a:moveTo>
                  <a:pt x="1" y="34"/>
                </a:moveTo>
                <a:cubicBezTo>
                  <a:pt x="-264" y="2151"/>
                  <a:pt x="29634" y="96342"/>
                  <a:pt x="53976" y="123859"/>
                </a:cubicBezTo>
                <a:cubicBezTo>
                  <a:pt x="78318" y="151376"/>
                  <a:pt x="143405" y="164076"/>
                  <a:pt x="146051" y="165134"/>
                </a:cubicBezTo>
                <a:cubicBezTo>
                  <a:pt x="148697" y="166192"/>
                  <a:pt x="84932" y="139205"/>
                  <a:pt x="69851" y="130209"/>
                </a:cubicBezTo>
                <a:cubicBezTo>
                  <a:pt x="54770" y="121213"/>
                  <a:pt x="66147" y="128357"/>
                  <a:pt x="55564" y="111159"/>
                </a:cubicBezTo>
                <a:cubicBezTo>
                  <a:pt x="44981" y="93961"/>
                  <a:pt x="266" y="-2083"/>
                  <a:pt x="1" y="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: 図形 322">
            <a:extLst>
              <a:ext uri="{FF2B5EF4-FFF2-40B4-BE49-F238E27FC236}">
                <a16:creationId xmlns:a16="http://schemas.microsoft.com/office/drawing/2014/main" id="{0085417C-5B57-458E-AAD5-6FE64E54A50B}"/>
              </a:ext>
            </a:extLst>
          </p:cNvPr>
          <p:cNvSpPr/>
          <p:nvPr/>
        </p:nvSpPr>
        <p:spPr>
          <a:xfrm>
            <a:off x="4785357" y="2955924"/>
            <a:ext cx="110213" cy="257664"/>
          </a:xfrm>
          <a:custGeom>
            <a:avLst/>
            <a:gdLst>
              <a:gd name="connsiteX0" fmla="*/ 16831 w 110213"/>
              <a:gd name="connsiteY0" fmla="*/ 1 h 257664"/>
              <a:gd name="connsiteX1" fmla="*/ 18418 w 110213"/>
              <a:gd name="connsiteY1" fmla="*/ 90489 h 257664"/>
              <a:gd name="connsiteX2" fmla="*/ 108906 w 110213"/>
              <a:gd name="connsiteY2" fmla="*/ 252414 h 257664"/>
              <a:gd name="connsiteX3" fmla="*/ 69218 w 110213"/>
              <a:gd name="connsiteY3" fmla="*/ 217489 h 257664"/>
              <a:gd name="connsiteX4" fmla="*/ 29531 w 110213"/>
              <a:gd name="connsiteY4" fmla="*/ 211139 h 257664"/>
              <a:gd name="connsiteX5" fmla="*/ 62868 w 110213"/>
              <a:gd name="connsiteY5" fmla="*/ 187326 h 257664"/>
              <a:gd name="connsiteX6" fmla="*/ 31118 w 110213"/>
              <a:gd name="connsiteY6" fmla="*/ 138114 h 257664"/>
              <a:gd name="connsiteX7" fmla="*/ 956 w 110213"/>
              <a:gd name="connsiteY7" fmla="*/ 92076 h 257664"/>
              <a:gd name="connsiteX8" fmla="*/ 16831 w 110213"/>
              <a:gd name="connsiteY8" fmla="*/ 1 h 25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213" h="257664">
                <a:moveTo>
                  <a:pt x="16831" y="1"/>
                </a:moveTo>
                <a:cubicBezTo>
                  <a:pt x="19741" y="-264"/>
                  <a:pt x="3072" y="48420"/>
                  <a:pt x="18418" y="90489"/>
                </a:cubicBezTo>
                <a:cubicBezTo>
                  <a:pt x="33764" y="132558"/>
                  <a:pt x="100439" y="231247"/>
                  <a:pt x="108906" y="252414"/>
                </a:cubicBezTo>
                <a:cubicBezTo>
                  <a:pt x="117373" y="273581"/>
                  <a:pt x="82447" y="224368"/>
                  <a:pt x="69218" y="217489"/>
                </a:cubicBezTo>
                <a:cubicBezTo>
                  <a:pt x="55989" y="210610"/>
                  <a:pt x="30589" y="216166"/>
                  <a:pt x="29531" y="211139"/>
                </a:cubicBezTo>
                <a:cubicBezTo>
                  <a:pt x="28473" y="206112"/>
                  <a:pt x="62604" y="199497"/>
                  <a:pt x="62868" y="187326"/>
                </a:cubicBezTo>
                <a:cubicBezTo>
                  <a:pt x="63132" y="175155"/>
                  <a:pt x="41437" y="153989"/>
                  <a:pt x="31118" y="138114"/>
                </a:cubicBezTo>
                <a:cubicBezTo>
                  <a:pt x="20799" y="122239"/>
                  <a:pt x="6248" y="110597"/>
                  <a:pt x="956" y="92076"/>
                </a:cubicBezTo>
                <a:cubicBezTo>
                  <a:pt x="-4336" y="73555"/>
                  <a:pt x="13921" y="266"/>
                  <a:pt x="16831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: 図形 323">
            <a:extLst>
              <a:ext uri="{FF2B5EF4-FFF2-40B4-BE49-F238E27FC236}">
                <a16:creationId xmlns:a16="http://schemas.microsoft.com/office/drawing/2014/main" id="{72A0E4C6-CAAF-4EBD-AA85-794C6B200A71}"/>
              </a:ext>
            </a:extLst>
          </p:cNvPr>
          <p:cNvSpPr/>
          <p:nvPr/>
        </p:nvSpPr>
        <p:spPr>
          <a:xfrm>
            <a:off x="4875524" y="3038474"/>
            <a:ext cx="142219" cy="182128"/>
          </a:xfrm>
          <a:custGeom>
            <a:avLst/>
            <a:gdLst>
              <a:gd name="connsiteX0" fmla="*/ 140976 w 142219"/>
              <a:gd name="connsiteY0" fmla="*/ 1 h 182128"/>
              <a:gd name="connsiteX1" fmla="*/ 101289 w 142219"/>
              <a:gd name="connsiteY1" fmla="*/ 163514 h 182128"/>
              <a:gd name="connsiteX2" fmla="*/ 60014 w 142219"/>
              <a:gd name="connsiteY2" fmla="*/ 177801 h 182128"/>
              <a:gd name="connsiteX3" fmla="*/ 1276 w 142219"/>
              <a:gd name="connsiteY3" fmla="*/ 180976 h 182128"/>
              <a:gd name="connsiteX4" fmla="*/ 120339 w 142219"/>
              <a:gd name="connsiteY4" fmla="*/ 160339 h 182128"/>
              <a:gd name="connsiteX5" fmla="*/ 140976 w 142219"/>
              <a:gd name="connsiteY5" fmla="*/ 1 h 18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219" h="182128">
                <a:moveTo>
                  <a:pt x="140976" y="1"/>
                </a:moveTo>
                <a:cubicBezTo>
                  <a:pt x="137801" y="530"/>
                  <a:pt x="114783" y="133881"/>
                  <a:pt x="101289" y="163514"/>
                </a:cubicBezTo>
                <a:cubicBezTo>
                  <a:pt x="87795" y="193147"/>
                  <a:pt x="76683" y="174891"/>
                  <a:pt x="60014" y="177801"/>
                </a:cubicBezTo>
                <a:cubicBezTo>
                  <a:pt x="43345" y="180711"/>
                  <a:pt x="-8778" y="183886"/>
                  <a:pt x="1276" y="180976"/>
                </a:cubicBezTo>
                <a:cubicBezTo>
                  <a:pt x="11330" y="178066"/>
                  <a:pt x="98114" y="186268"/>
                  <a:pt x="120339" y="160339"/>
                </a:cubicBezTo>
                <a:cubicBezTo>
                  <a:pt x="142564" y="134410"/>
                  <a:pt x="144151" y="-528"/>
                  <a:pt x="140976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: 図形 325">
            <a:extLst>
              <a:ext uri="{FF2B5EF4-FFF2-40B4-BE49-F238E27FC236}">
                <a16:creationId xmlns:a16="http://schemas.microsoft.com/office/drawing/2014/main" id="{E7CFE1CF-B4E0-4C2A-909F-7FAE09CF99F0}"/>
              </a:ext>
            </a:extLst>
          </p:cNvPr>
          <p:cNvSpPr/>
          <p:nvPr/>
        </p:nvSpPr>
        <p:spPr>
          <a:xfrm>
            <a:off x="4660078" y="2077818"/>
            <a:ext cx="114244" cy="70940"/>
          </a:xfrm>
          <a:custGeom>
            <a:avLst/>
            <a:gdLst>
              <a:gd name="connsiteX0" fmla="*/ 50035 w 114244"/>
              <a:gd name="connsiteY0" fmla="*/ 1807 h 70940"/>
              <a:gd name="connsiteX1" fmla="*/ 113535 w 114244"/>
              <a:gd name="connsiteY1" fmla="*/ 57370 h 70940"/>
              <a:gd name="connsiteX2" fmla="*/ 81785 w 114244"/>
              <a:gd name="connsiteY2" fmla="*/ 65307 h 70940"/>
              <a:gd name="connsiteX3" fmla="*/ 45272 w 114244"/>
              <a:gd name="connsiteY3" fmla="*/ 68482 h 70940"/>
              <a:gd name="connsiteX4" fmla="*/ 57972 w 114244"/>
              <a:gd name="connsiteY4" fmla="*/ 70070 h 70940"/>
              <a:gd name="connsiteX5" fmla="*/ 38922 w 114244"/>
              <a:gd name="connsiteY5" fmla="*/ 54195 h 70940"/>
              <a:gd name="connsiteX6" fmla="*/ 822 w 114244"/>
              <a:gd name="connsiteY6" fmla="*/ 17682 h 70940"/>
              <a:gd name="connsiteX7" fmla="*/ 50035 w 114244"/>
              <a:gd name="connsiteY7" fmla="*/ 1807 h 7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244" h="70940">
                <a:moveTo>
                  <a:pt x="50035" y="1807"/>
                </a:moveTo>
                <a:cubicBezTo>
                  <a:pt x="68820" y="8422"/>
                  <a:pt x="108243" y="46787"/>
                  <a:pt x="113535" y="57370"/>
                </a:cubicBezTo>
                <a:cubicBezTo>
                  <a:pt x="118827" y="67953"/>
                  <a:pt x="93162" y="63455"/>
                  <a:pt x="81785" y="65307"/>
                </a:cubicBezTo>
                <a:cubicBezTo>
                  <a:pt x="70408" y="67159"/>
                  <a:pt x="49241" y="67688"/>
                  <a:pt x="45272" y="68482"/>
                </a:cubicBezTo>
                <a:cubicBezTo>
                  <a:pt x="41303" y="69276"/>
                  <a:pt x="59030" y="72451"/>
                  <a:pt x="57972" y="70070"/>
                </a:cubicBezTo>
                <a:cubicBezTo>
                  <a:pt x="56914" y="67689"/>
                  <a:pt x="48447" y="62926"/>
                  <a:pt x="38922" y="54195"/>
                </a:cubicBezTo>
                <a:cubicBezTo>
                  <a:pt x="29397" y="45464"/>
                  <a:pt x="-5793" y="27207"/>
                  <a:pt x="822" y="17682"/>
                </a:cubicBezTo>
                <a:cubicBezTo>
                  <a:pt x="7437" y="8157"/>
                  <a:pt x="31250" y="-4808"/>
                  <a:pt x="50035" y="1807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: 図形 326">
            <a:extLst>
              <a:ext uri="{FF2B5EF4-FFF2-40B4-BE49-F238E27FC236}">
                <a16:creationId xmlns:a16="http://schemas.microsoft.com/office/drawing/2014/main" id="{86CA0AF5-3858-4E50-B881-50E63833829C}"/>
              </a:ext>
            </a:extLst>
          </p:cNvPr>
          <p:cNvSpPr/>
          <p:nvPr/>
        </p:nvSpPr>
        <p:spPr>
          <a:xfrm>
            <a:off x="4725466" y="1989850"/>
            <a:ext cx="180755" cy="70725"/>
          </a:xfrm>
          <a:custGeom>
            <a:avLst/>
            <a:gdLst>
              <a:gd name="connsiteX0" fmla="*/ 10047 w 180755"/>
              <a:gd name="connsiteY0" fmla="*/ 875 h 70725"/>
              <a:gd name="connsiteX1" fmla="*/ 176734 w 180755"/>
              <a:gd name="connsiteY1" fmla="*/ 23100 h 70725"/>
              <a:gd name="connsiteX2" fmla="*/ 127522 w 180755"/>
              <a:gd name="connsiteY2" fmla="*/ 32625 h 70725"/>
              <a:gd name="connsiteX3" fmla="*/ 110059 w 180755"/>
              <a:gd name="connsiteY3" fmla="*/ 65963 h 70725"/>
              <a:gd name="connsiteX4" fmla="*/ 16397 w 180755"/>
              <a:gd name="connsiteY4" fmla="*/ 56438 h 70725"/>
              <a:gd name="connsiteX5" fmla="*/ 16397 w 180755"/>
              <a:gd name="connsiteY5" fmla="*/ 70725 h 70725"/>
              <a:gd name="connsiteX6" fmla="*/ 17984 w 180755"/>
              <a:gd name="connsiteY6" fmla="*/ 56438 h 70725"/>
              <a:gd name="connsiteX7" fmla="*/ 10047 w 180755"/>
              <a:gd name="connsiteY7" fmla="*/ 875 h 7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755" h="70725">
                <a:moveTo>
                  <a:pt x="10047" y="875"/>
                </a:moveTo>
                <a:cubicBezTo>
                  <a:pt x="36505" y="-4681"/>
                  <a:pt x="157155" y="17808"/>
                  <a:pt x="176734" y="23100"/>
                </a:cubicBezTo>
                <a:cubicBezTo>
                  <a:pt x="196313" y="28392"/>
                  <a:pt x="138634" y="25481"/>
                  <a:pt x="127522" y="32625"/>
                </a:cubicBezTo>
                <a:cubicBezTo>
                  <a:pt x="116410" y="39769"/>
                  <a:pt x="128580" y="61994"/>
                  <a:pt x="110059" y="65963"/>
                </a:cubicBezTo>
                <a:cubicBezTo>
                  <a:pt x="91538" y="69932"/>
                  <a:pt x="32007" y="55644"/>
                  <a:pt x="16397" y="56438"/>
                </a:cubicBezTo>
                <a:cubicBezTo>
                  <a:pt x="787" y="57232"/>
                  <a:pt x="16133" y="70725"/>
                  <a:pt x="16397" y="70725"/>
                </a:cubicBezTo>
                <a:cubicBezTo>
                  <a:pt x="16661" y="70725"/>
                  <a:pt x="18249" y="67815"/>
                  <a:pt x="17984" y="56438"/>
                </a:cubicBezTo>
                <a:cubicBezTo>
                  <a:pt x="17719" y="45061"/>
                  <a:pt x="-16411" y="6431"/>
                  <a:pt x="10047" y="875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: 図形 327">
            <a:extLst>
              <a:ext uri="{FF2B5EF4-FFF2-40B4-BE49-F238E27FC236}">
                <a16:creationId xmlns:a16="http://schemas.microsoft.com/office/drawing/2014/main" id="{205A886D-48A5-4385-A9A8-F06DABEA9B59}"/>
              </a:ext>
            </a:extLst>
          </p:cNvPr>
          <p:cNvSpPr/>
          <p:nvPr/>
        </p:nvSpPr>
        <p:spPr>
          <a:xfrm>
            <a:off x="4835014" y="2002567"/>
            <a:ext cx="214047" cy="216758"/>
          </a:xfrm>
          <a:custGeom>
            <a:avLst/>
            <a:gdLst>
              <a:gd name="connsiteX0" fmla="*/ 511 w 214047"/>
              <a:gd name="connsiteY0" fmla="*/ 858 h 216758"/>
              <a:gd name="connsiteX1" fmla="*/ 90999 w 214047"/>
              <a:gd name="connsiteY1" fmla="*/ 8796 h 216758"/>
              <a:gd name="connsiteX2" fmla="*/ 116399 w 214047"/>
              <a:gd name="connsiteY2" fmla="*/ 42133 h 216758"/>
              <a:gd name="connsiteX3" fmla="*/ 162436 w 214047"/>
              <a:gd name="connsiteY3" fmla="*/ 99283 h 216758"/>
              <a:gd name="connsiteX4" fmla="*/ 210061 w 214047"/>
              <a:gd name="connsiteY4" fmla="*/ 154846 h 216758"/>
              <a:gd name="connsiteX5" fmla="*/ 208474 w 214047"/>
              <a:gd name="connsiteY5" fmla="*/ 216758 h 216758"/>
              <a:gd name="connsiteX6" fmla="*/ 184661 w 214047"/>
              <a:gd name="connsiteY6" fmla="*/ 154846 h 216758"/>
              <a:gd name="connsiteX7" fmla="*/ 146561 w 214047"/>
              <a:gd name="connsiteY7" fmla="*/ 96108 h 216758"/>
              <a:gd name="connsiteX8" fmla="*/ 175136 w 214047"/>
              <a:gd name="connsiteY8" fmla="*/ 121508 h 216758"/>
              <a:gd name="connsiteX9" fmla="*/ 114811 w 214047"/>
              <a:gd name="connsiteY9" fmla="*/ 46896 h 216758"/>
              <a:gd name="connsiteX10" fmla="*/ 117986 w 214047"/>
              <a:gd name="connsiteY10" fmla="*/ 46896 h 216758"/>
              <a:gd name="connsiteX11" fmla="*/ 106874 w 214047"/>
              <a:gd name="connsiteY11" fmla="*/ 27846 h 216758"/>
              <a:gd name="connsiteX12" fmla="*/ 73536 w 214047"/>
              <a:gd name="connsiteY12" fmla="*/ 27846 h 216758"/>
              <a:gd name="connsiteX13" fmla="*/ 59249 w 214047"/>
              <a:gd name="connsiteY13" fmla="*/ 80233 h 216758"/>
              <a:gd name="connsiteX14" fmla="*/ 52899 w 214047"/>
              <a:gd name="connsiteY14" fmla="*/ 24671 h 216758"/>
              <a:gd name="connsiteX15" fmla="*/ 511 w 214047"/>
              <a:gd name="connsiteY15" fmla="*/ 858 h 216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047" h="216758">
                <a:moveTo>
                  <a:pt x="511" y="858"/>
                </a:moveTo>
                <a:cubicBezTo>
                  <a:pt x="6861" y="-1788"/>
                  <a:pt x="71684" y="1917"/>
                  <a:pt x="90999" y="8796"/>
                </a:cubicBezTo>
                <a:cubicBezTo>
                  <a:pt x="110314" y="15675"/>
                  <a:pt x="104493" y="27052"/>
                  <a:pt x="116399" y="42133"/>
                </a:cubicBezTo>
                <a:cubicBezTo>
                  <a:pt x="128305" y="57214"/>
                  <a:pt x="146826" y="80498"/>
                  <a:pt x="162436" y="99283"/>
                </a:cubicBezTo>
                <a:cubicBezTo>
                  <a:pt x="178046" y="118069"/>
                  <a:pt x="202388" y="135267"/>
                  <a:pt x="210061" y="154846"/>
                </a:cubicBezTo>
                <a:cubicBezTo>
                  <a:pt x="217734" y="174425"/>
                  <a:pt x="212707" y="216758"/>
                  <a:pt x="208474" y="216758"/>
                </a:cubicBezTo>
                <a:cubicBezTo>
                  <a:pt x="204241" y="216758"/>
                  <a:pt x="194980" y="174954"/>
                  <a:pt x="184661" y="154846"/>
                </a:cubicBezTo>
                <a:cubicBezTo>
                  <a:pt x="174342" y="134738"/>
                  <a:pt x="148148" y="101664"/>
                  <a:pt x="146561" y="96108"/>
                </a:cubicBezTo>
                <a:cubicBezTo>
                  <a:pt x="144974" y="90552"/>
                  <a:pt x="180428" y="129710"/>
                  <a:pt x="175136" y="121508"/>
                </a:cubicBezTo>
                <a:cubicBezTo>
                  <a:pt x="169844" y="113306"/>
                  <a:pt x="124336" y="59331"/>
                  <a:pt x="114811" y="46896"/>
                </a:cubicBezTo>
                <a:cubicBezTo>
                  <a:pt x="105286" y="34461"/>
                  <a:pt x="119309" y="50071"/>
                  <a:pt x="117986" y="46896"/>
                </a:cubicBezTo>
                <a:cubicBezTo>
                  <a:pt x="116663" y="43721"/>
                  <a:pt x="114282" y="31021"/>
                  <a:pt x="106874" y="27846"/>
                </a:cubicBezTo>
                <a:cubicBezTo>
                  <a:pt x="99466" y="24671"/>
                  <a:pt x="81473" y="19115"/>
                  <a:pt x="73536" y="27846"/>
                </a:cubicBezTo>
                <a:cubicBezTo>
                  <a:pt x="65599" y="36577"/>
                  <a:pt x="62688" y="80762"/>
                  <a:pt x="59249" y="80233"/>
                </a:cubicBezTo>
                <a:cubicBezTo>
                  <a:pt x="55810" y="79704"/>
                  <a:pt x="56868" y="35783"/>
                  <a:pt x="52899" y="24671"/>
                </a:cubicBezTo>
                <a:cubicBezTo>
                  <a:pt x="48930" y="13559"/>
                  <a:pt x="-5839" y="3504"/>
                  <a:pt x="511" y="8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: 図形 328">
            <a:extLst>
              <a:ext uri="{FF2B5EF4-FFF2-40B4-BE49-F238E27FC236}">
                <a16:creationId xmlns:a16="http://schemas.microsoft.com/office/drawing/2014/main" id="{6EB8520D-AB6B-4FE2-B974-21A785BF67D7}"/>
              </a:ext>
            </a:extLst>
          </p:cNvPr>
          <p:cNvSpPr/>
          <p:nvPr/>
        </p:nvSpPr>
        <p:spPr>
          <a:xfrm>
            <a:off x="5961063" y="1651000"/>
            <a:ext cx="187335" cy="29075"/>
          </a:xfrm>
          <a:custGeom>
            <a:avLst/>
            <a:gdLst>
              <a:gd name="connsiteX0" fmla="*/ 0 w 187335"/>
              <a:gd name="connsiteY0" fmla="*/ 0 h 29075"/>
              <a:gd name="connsiteX1" fmla="*/ 85725 w 187335"/>
              <a:gd name="connsiteY1" fmla="*/ 28575 h 29075"/>
              <a:gd name="connsiteX2" fmla="*/ 98425 w 187335"/>
              <a:gd name="connsiteY2" fmla="*/ 17463 h 29075"/>
              <a:gd name="connsiteX3" fmla="*/ 123825 w 187335"/>
              <a:gd name="connsiteY3" fmla="*/ 7938 h 29075"/>
              <a:gd name="connsiteX4" fmla="*/ 187325 w 187335"/>
              <a:gd name="connsiteY4" fmla="*/ 12700 h 29075"/>
              <a:gd name="connsiteX5" fmla="*/ 128587 w 187335"/>
              <a:gd name="connsiteY5" fmla="*/ 14288 h 29075"/>
              <a:gd name="connsiteX6" fmla="*/ 96837 w 187335"/>
              <a:gd name="connsiteY6" fmla="*/ 20638 h 29075"/>
              <a:gd name="connsiteX7" fmla="*/ 82550 w 187335"/>
              <a:gd name="connsiteY7" fmla="*/ 23813 h 29075"/>
              <a:gd name="connsiteX8" fmla="*/ 0 w 187335"/>
              <a:gd name="connsiteY8" fmla="*/ 0 h 2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335" h="29075">
                <a:moveTo>
                  <a:pt x="0" y="0"/>
                </a:moveTo>
                <a:cubicBezTo>
                  <a:pt x="529" y="794"/>
                  <a:pt x="69321" y="25665"/>
                  <a:pt x="85725" y="28575"/>
                </a:cubicBezTo>
                <a:cubicBezTo>
                  <a:pt x="102129" y="31485"/>
                  <a:pt x="92075" y="20902"/>
                  <a:pt x="98425" y="17463"/>
                </a:cubicBezTo>
                <a:cubicBezTo>
                  <a:pt x="104775" y="14024"/>
                  <a:pt x="109008" y="8732"/>
                  <a:pt x="123825" y="7938"/>
                </a:cubicBezTo>
                <a:cubicBezTo>
                  <a:pt x="138642" y="7144"/>
                  <a:pt x="186531" y="11642"/>
                  <a:pt x="187325" y="12700"/>
                </a:cubicBezTo>
                <a:cubicBezTo>
                  <a:pt x="188119" y="13758"/>
                  <a:pt x="143668" y="12965"/>
                  <a:pt x="128587" y="14288"/>
                </a:cubicBezTo>
                <a:cubicBezTo>
                  <a:pt x="113506" y="15611"/>
                  <a:pt x="104510" y="19051"/>
                  <a:pt x="96837" y="20638"/>
                </a:cubicBezTo>
                <a:cubicBezTo>
                  <a:pt x="89164" y="22225"/>
                  <a:pt x="93927" y="26988"/>
                  <a:pt x="82550" y="2381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3CC5FEE0-1129-4AA5-BCFE-6FCB0E2BC82B}"/>
              </a:ext>
            </a:extLst>
          </p:cNvPr>
          <p:cNvSpPr/>
          <p:nvPr/>
        </p:nvSpPr>
        <p:spPr>
          <a:xfrm>
            <a:off x="5578945" y="2819234"/>
            <a:ext cx="160374" cy="356863"/>
          </a:xfrm>
          <a:custGeom>
            <a:avLst/>
            <a:gdLst>
              <a:gd name="connsiteX0" fmla="*/ 159868 w 160374"/>
              <a:gd name="connsiteY0" fmla="*/ 166 h 356863"/>
              <a:gd name="connsiteX1" fmla="*/ 72555 w 160374"/>
              <a:gd name="connsiteY1" fmla="*/ 158916 h 356863"/>
              <a:gd name="connsiteX2" fmla="*/ 15405 w 160374"/>
              <a:gd name="connsiteY2" fmla="*/ 252579 h 356863"/>
              <a:gd name="connsiteX3" fmla="*/ 28105 w 160374"/>
              <a:gd name="connsiteY3" fmla="*/ 277979 h 356863"/>
              <a:gd name="connsiteX4" fmla="*/ 105893 w 160374"/>
              <a:gd name="connsiteY4" fmla="*/ 355766 h 356863"/>
              <a:gd name="connsiteX5" fmla="*/ 55093 w 160374"/>
              <a:gd name="connsiteY5" fmla="*/ 317666 h 356863"/>
              <a:gd name="connsiteX6" fmla="*/ 1118 w 160374"/>
              <a:gd name="connsiteY6" fmla="*/ 235116 h 356863"/>
              <a:gd name="connsiteX7" fmla="*/ 29693 w 160374"/>
              <a:gd name="connsiteY7" fmla="*/ 190666 h 356863"/>
              <a:gd name="connsiteX8" fmla="*/ 159868 w 160374"/>
              <a:gd name="connsiteY8" fmla="*/ 166 h 356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374" h="356863">
                <a:moveTo>
                  <a:pt x="159868" y="166"/>
                </a:moveTo>
                <a:cubicBezTo>
                  <a:pt x="167012" y="-5126"/>
                  <a:pt x="96632" y="116847"/>
                  <a:pt x="72555" y="158916"/>
                </a:cubicBezTo>
                <a:cubicBezTo>
                  <a:pt x="48478" y="200985"/>
                  <a:pt x="22813" y="232735"/>
                  <a:pt x="15405" y="252579"/>
                </a:cubicBezTo>
                <a:cubicBezTo>
                  <a:pt x="7997" y="272423"/>
                  <a:pt x="13024" y="260781"/>
                  <a:pt x="28105" y="277979"/>
                </a:cubicBezTo>
                <a:cubicBezTo>
                  <a:pt x="43186" y="295177"/>
                  <a:pt x="101395" y="349152"/>
                  <a:pt x="105893" y="355766"/>
                </a:cubicBezTo>
                <a:cubicBezTo>
                  <a:pt x="110391" y="362380"/>
                  <a:pt x="72555" y="337774"/>
                  <a:pt x="55093" y="317666"/>
                </a:cubicBezTo>
                <a:cubicBezTo>
                  <a:pt x="37631" y="297558"/>
                  <a:pt x="5351" y="256283"/>
                  <a:pt x="1118" y="235116"/>
                </a:cubicBezTo>
                <a:cubicBezTo>
                  <a:pt x="-3115" y="213949"/>
                  <a:pt x="4293" y="227178"/>
                  <a:pt x="29693" y="190666"/>
                </a:cubicBezTo>
                <a:cubicBezTo>
                  <a:pt x="55093" y="154154"/>
                  <a:pt x="152724" y="5458"/>
                  <a:pt x="159868" y="1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F4C096F9-14A8-4A11-B0B5-31F6D0A92697}"/>
              </a:ext>
            </a:extLst>
          </p:cNvPr>
          <p:cNvSpPr/>
          <p:nvPr/>
        </p:nvSpPr>
        <p:spPr>
          <a:xfrm>
            <a:off x="5710238" y="3192463"/>
            <a:ext cx="261624" cy="226532"/>
          </a:xfrm>
          <a:custGeom>
            <a:avLst/>
            <a:gdLst>
              <a:gd name="connsiteX0" fmla="*/ 0 w 261624"/>
              <a:gd name="connsiteY0" fmla="*/ 0 h 226532"/>
              <a:gd name="connsiteX1" fmla="*/ 122237 w 261624"/>
              <a:gd name="connsiteY1" fmla="*/ 119062 h 226532"/>
              <a:gd name="connsiteX2" fmla="*/ 258762 w 261624"/>
              <a:gd name="connsiteY2" fmla="*/ 225425 h 226532"/>
              <a:gd name="connsiteX3" fmla="*/ 209550 w 261624"/>
              <a:gd name="connsiteY3" fmla="*/ 171450 h 226532"/>
              <a:gd name="connsiteX4" fmla="*/ 144462 w 261624"/>
              <a:gd name="connsiteY4" fmla="*/ 120650 h 226532"/>
              <a:gd name="connsiteX5" fmla="*/ 84137 w 261624"/>
              <a:gd name="connsiteY5" fmla="*/ 66675 h 226532"/>
              <a:gd name="connsiteX6" fmla="*/ 0 w 261624"/>
              <a:gd name="connsiteY6" fmla="*/ 0 h 22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624" h="226532">
                <a:moveTo>
                  <a:pt x="0" y="0"/>
                </a:moveTo>
                <a:cubicBezTo>
                  <a:pt x="39555" y="40745"/>
                  <a:pt x="79110" y="81491"/>
                  <a:pt x="122237" y="119062"/>
                </a:cubicBezTo>
                <a:cubicBezTo>
                  <a:pt x="165364" y="156633"/>
                  <a:pt x="244210" y="216694"/>
                  <a:pt x="258762" y="225425"/>
                </a:cubicBezTo>
                <a:cubicBezTo>
                  <a:pt x="273314" y="234156"/>
                  <a:pt x="228600" y="188912"/>
                  <a:pt x="209550" y="171450"/>
                </a:cubicBezTo>
                <a:cubicBezTo>
                  <a:pt x="190500" y="153988"/>
                  <a:pt x="165364" y="138113"/>
                  <a:pt x="144462" y="120650"/>
                </a:cubicBezTo>
                <a:cubicBezTo>
                  <a:pt x="123560" y="103188"/>
                  <a:pt x="84137" y="66675"/>
                  <a:pt x="84137" y="666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7CAA8BE5-4F6B-421B-BD29-550B518D2095}"/>
              </a:ext>
            </a:extLst>
          </p:cNvPr>
          <p:cNvSpPr/>
          <p:nvPr/>
        </p:nvSpPr>
        <p:spPr>
          <a:xfrm>
            <a:off x="5599113" y="3062288"/>
            <a:ext cx="400818" cy="350837"/>
          </a:xfrm>
          <a:custGeom>
            <a:avLst/>
            <a:gdLst>
              <a:gd name="connsiteX0" fmla="*/ 0 w 400818"/>
              <a:gd name="connsiteY0" fmla="*/ 0 h 350837"/>
              <a:gd name="connsiteX1" fmla="*/ 138112 w 400818"/>
              <a:gd name="connsiteY1" fmla="*/ 96837 h 350837"/>
              <a:gd name="connsiteX2" fmla="*/ 147637 w 400818"/>
              <a:gd name="connsiteY2" fmla="*/ 112712 h 350837"/>
              <a:gd name="connsiteX3" fmla="*/ 277812 w 400818"/>
              <a:gd name="connsiteY3" fmla="*/ 219075 h 350837"/>
              <a:gd name="connsiteX4" fmla="*/ 279400 w 400818"/>
              <a:gd name="connsiteY4" fmla="*/ 219075 h 350837"/>
              <a:gd name="connsiteX5" fmla="*/ 382587 w 400818"/>
              <a:gd name="connsiteY5" fmla="*/ 315912 h 350837"/>
              <a:gd name="connsiteX6" fmla="*/ 400050 w 400818"/>
              <a:gd name="connsiteY6" fmla="*/ 350837 h 350837"/>
              <a:gd name="connsiteX7" fmla="*/ 373062 w 400818"/>
              <a:gd name="connsiteY7" fmla="*/ 315912 h 350837"/>
              <a:gd name="connsiteX8" fmla="*/ 317500 w 400818"/>
              <a:gd name="connsiteY8" fmla="*/ 258762 h 350837"/>
              <a:gd name="connsiteX9" fmla="*/ 271462 w 400818"/>
              <a:gd name="connsiteY9" fmla="*/ 214312 h 350837"/>
              <a:gd name="connsiteX10" fmla="*/ 238125 w 400818"/>
              <a:gd name="connsiteY10" fmla="*/ 196850 h 350837"/>
              <a:gd name="connsiteX11" fmla="*/ 139700 w 400818"/>
              <a:gd name="connsiteY11" fmla="*/ 106362 h 350837"/>
              <a:gd name="connsiteX12" fmla="*/ 65087 w 400818"/>
              <a:gd name="connsiteY12" fmla="*/ 53975 h 350837"/>
              <a:gd name="connsiteX13" fmla="*/ 0 w 400818"/>
              <a:gd name="connsiteY13" fmla="*/ 0 h 35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0818" h="350837">
                <a:moveTo>
                  <a:pt x="0" y="0"/>
                </a:moveTo>
                <a:cubicBezTo>
                  <a:pt x="56753" y="39026"/>
                  <a:pt x="113506" y="78052"/>
                  <a:pt x="138112" y="96837"/>
                </a:cubicBezTo>
                <a:cubicBezTo>
                  <a:pt x="162718" y="115622"/>
                  <a:pt x="124354" y="92339"/>
                  <a:pt x="147637" y="112712"/>
                </a:cubicBezTo>
                <a:cubicBezTo>
                  <a:pt x="170920" y="133085"/>
                  <a:pt x="255852" y="201348"/>
                  <a:pt x="277812" y="219075"/>
                </a:cubicBezTo>
                <a:cubicBezTo>
                  <a:pt x="299772" y="236802"/>
                  <a:pt x="261938" y="202936"/>
                  <a:pt x="279400" y="219075"/>
                </a:cubicBezTo>
                <a:cubicBezTo>
                  <a:pt x="296862" y="235214"/>
                  <a:pt x="362479" y="293952"/>
                  <a:pt x="382587" y="315912"/>
                </a:cubicBezTo>
                <a:cubicBezTo>
                  <a:pt x="402695" y="337872"/>
                  <a:pt x="401637" y="350837"/>
                  <a:pt x="400050" y="350837"/>
                </a:cubicBezTo>
                <a:cubicBezTo>
                  <a:pt x="398463" y="350837"/>
                  <a:pt x="386820" y="331258"/>
                  <a:pt x="373062" y="315912"/>
                </a:cubicBezTo>
                <a:cubicBezTo>
                  <a:pt x="359304" y="300566"/>
                  <a:pt x="334433" y="275695"/>
                  <a:pt x="317500" y="258762"/>
                </a:cubicBezTo>
                <a:cubicBezTo>
                  <a:pt x="300567" y="241829"/>
                  <a:pt x="284691" y="224631"/>
                  <a:pt x="271462" y="214312"/>
                </a:cubicBezTo>
                <a:cubicBezTo>
                  <a:pt x="258233" y="203993"/>
                  <a:pt x="260085" y="214842"/>
                  <a:pt x="238125" y="196850"/>
                </a:cubicBezTo>
                <a:cubicBezTo>
                  <a:pt x="216165" y="178858"/>
                  <a:pt x="168540" y="130174"/>
                  <a:pt x="139700" y="106362"/>
                </a:cubicBezTo>
                <a:cubicBezTo>
                  <a:pt x="110860" y="82550"/>
                  <a:pt x="65087" y="53975"/>
                  <a:pt x="65087" y="539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F982E364-F67E-4FB1-9EF9-EDBD11E87DB3}"/>
              </a:ext>
            </a:extLst>
          </p:cNvPr>
          <p:cNvSpPr/>
          <p:nvPr/>
        </p:nvSpPr>
        <p:spPr>
          <a:xfrm>
            <a:off x="5984867" y="3427291"/>
            <a:ext cx="131899" cy="473769"/>
          </a:xfrm>
          <a:custGeom>
            <a:avLst/>
            <a:gdLst>
              <a:gd name="connsiteX0" fmla="*/ 8 w 131899"/>
              <a:gd name="connsiteY0" fmla="*/ 122 h 473769"/>
              <a:gd name="connsiteX1" fmla="*/ 77796 w 131899"/>
              <a:gd name="connsiteY1" fmla="*/ 160459 h 473769"/>
              <a:gd name="connsiteX2" fmla="*/ 46046 w 131899"/>
              <a:gd name="connsiteY2" fmla="*/ 57272 h 473769"/>
              <a:gd name="connsiteX3" fmla="*/ 85733 w 131899"/>
              <a:gd name="connsiteY3" fmla="*/ 203322 h 473769"/>
              <a:gd name="connsiteX4" fmla="*/ 80971 w 131899"/>
              <a:gd name="connsiteY4" fmla="*/ 184272 h 473769"/>
              <a:gd name="connsiteX5" fmla="*/ 111133 w 131899"/>
              <a:gd name="connsiteY5" fmla="*/ 343022 h 473769"/>
              <a:gd name="connsiteX6" fmla="*/ 111133 w 131899"/>
              <a:gd name="connsiteY6" fmla="*/ 314447 h 473769"/>
              <a:gd name="connsiteX7" fmla="*/ 131771 w 131899"/>
              <a:gd name="connsiteY7" fmla="*/ 473197 h 473769"/>
              <a:gd name="connsiteX8" fmla="*/ 117483 w 131899"/>
              <a:gd name="connsiteY8" fmla="*/ 358897 h 473769"/>
              <a:gd name="connsiteX9" fmla="*/ 73033 w 131899"/>
              <a:gd name="connsiteY9" fmla="*/ 138234 h 473769"/>
              <a:gd name="connsiteX10" fmla="*/ 8 w 131899"/>
              <a:gd name="connsiteY10" fmla="*/ 122 h 47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1899" h="473769">
                <a:moveTo>
                  <a:pt x="8" y="122"/>
                </a:moveTo>
                <a:cubicBezTo>
                  <a:pt x="802" y="3826"/>
                  <a:pt x="70123" y="150934"/>
                  <a:pt x="77796" y="160459"/>
                </a:cubicBezTo>
                <a:cubicBezTo>
                  <a:pt x="85469" y="169984"/>
                  <a:pt x="44723" y="50128"/>
                  <a:pt x="46046" y="57272"/>
                </a:cubicBezTo>
                <a:cubicBezTo>
                  <a:pt x="47369" y="64416"/>
                  <a:pt x="79912" y="182155"/>
                  <a:pt x="85733" y="203322"/>
                </a:cubicBezTo>
                <a:cubicBezTo>
                  <a:pt x="91554" y="224489"/>
                  <a:pt x="76738" y="160989"/>
                  <a:pt x="80971" y="184272"/>
                </a:cubicBezTo>
                <a:cubicBezTo>
                  <a:pt x="85204" y="207555"/>
                  <a:pt x="106106" y="321326"/>
                  <a:pt x="111133" y="343022"/>
                </a:cubicBezTo>
                <a:cubicBezTo>
                  <a:pt x="116160" y="364718"/>
                  <a:pt x="107693" y="292751"/>
                  <a:pt x="111133" y="314447"/>
                </a:cubicBezTo>
                <a:cubicBezTo>
                  <a:pt x="114573" y="336143"/>
                  <a:pt x="130713" y="465789"/>
                  <a:pt x="131771" y="473197"/>
                </a:cubicBezTo>
                <a:cubicBezTo>
                  <a:pt x="132829" y="480605"/>
                  <a:pt x="127273" y="414724"/>
                  <a:pt x="117483" y="358897"/>
                </a:cubicBezTo>
                <a:cubicBezTo>
                  <a:pt x="107693" y="303070"/>
                  <a:pt x="92877" y="198823"/>
                  <a:pt x="73033" y="138234"/>
                </a:cubicBezTo>
                <a:cubicBezTo>
                  <a:pt x="53189" y="77645"/>
                  <a:pt x="-786" y="-3582"/>
                  <a:pt x="8" y="1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A1C2EC4-2872-4EC4-94B7-8177458E2631}"/>
              </a:ext>
            </a:extLst>
          </p:cNvPr>
          <p:cNvSpPr/>
          <p:nvPr/>
        </p:nvSpPr>
        <p:spPr>
          <a:xfrm>
            <a:off x="6002208" y="3409004"/>
            <a:ext cx="130394" cy="500299"/>
          </a:xfrm>
          <a:custGeom>
            <a:avLst/>
            <a:gdLst>
              <a:gd name="connsiteX0" fmla="*/ 1717 w 130394"/>
              <a:gd name="connsiteY0" fmla="*/ 2534 h 500299"/>
              <a:gd name="connsiteX1" fmla="*/ 65217 w 130394"/>
              <a:gd name="connsiteY1" fmla="*/ 137471 h 500299"/>
              <a:gd name="connsiteX2" fmla="*/ 47755 w 130394"/>
              <a:gd name="connsiteY2" fmla="*/ 99371 h 500299"/>
              <a:gd name="connsiteX3" fmla="*/ 82680 w 130394"/>
              <a:gd name="connsiteY3" fmla="*/ 161284 h 500299"/>
              <a:gd name="connsiteX4" fmla="*/ 81092 w 130394"/>
              <a:gd name="connsiteY4" fmla="*/ 156521 h 500299"/>
              <a:gd name="connsiteX5" fmla="*/ 109667 w 130394"/>
              <a:gd name="connsiteY5" fmla="*/ 331146 h 500299"/>
              <a:gd name="connsiteX6" fmla="*/ 114430 w 130394"/>
              <a:gd name="connsiteY6" fmla="*/ 308921 h 500299"/>
              <a:gd name="connsiteX7" fmla="*/ 130305 w 130394"/>
              <a:gd name="connsiteY7" fmla="*/ 499421 h 500299"/>
              <a:gd name="connsiteX8" fmla="*/ 106492 w 130394"/>
              <a:gd name="connsiteY8" fmla="*/ 369246 h 500299"/>
              <a:gd name="connsiteX9" fmla="*/ 66805 w 130394"/>
              <a:gd name="connsiteY9" fmla="*/ 127946 h 500299"/>
              <a:gd name="connsiteX10" fmla="*/ 23942 w 130394"/>
              <a:gd name="connsiteY10" fmla="*/ 56509 h 500299"/>
              <a:gd name="connsiteX11" fmla="*/ 1717 w 130394"/>
              <a:gd name="connsiteY11" fmla="*/ 2534 h 500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94" h="500299">
                <a:moveTo>
                  <a:pt x="1717" y="2534"/>
                </a:moveTo>
                <a:cubicBezTo>
                  <a:pt x="8596" y="16028"/>
                  <a:pt x="57544" y="121332"/>
                  <a:pt x="65217" y="137471"/>
                </a:cubicBezTo>
                <a:cubicBezTo>
                  <a:pt x="72890" y="153610"/>
                  <a:pt x="44845" y="95402"/>
                  <a:pt x="47755" y="99371"/>
                </a:cubicBezTo>
                <a:cubicBezTo>
                  <a:pt x="50665" y="103340"/>
                  <a:pt x="77124" y="151759"/>
                  <a:pt x="82680" y="161284"/>
                </a:cubicBezTo>
                <a:cubicBezTo>
                  <a:pt x="88236" y="170809"/>
                  <a:pt x="76594" y="128211"/>
                  <a:pt x="81092" y="156521"/>
                </a:cubicBezTo>
                <a:cubicBezTo>
                  <a:pt x="85590" y="184831"/>
                  <a:pt x="104111" y="305746"/>
                  <a:pt x="109667" y="331146"/>
                </a:cubicBezTo>
                <a:cubicBezTo>
                  <a:pt x="115223" y="356546"/>
                  <a:pt x="110990" y="280875"/>
                  <a:pt x="114430" y="308921"/>
                </a:cubicBezTo>
                <a:cubicBezTo>
                  <a:pt x="117870" y="336967"/>
                  <a:pt x="131628" y="489367"/>
                  <a:pt x="130305" y="499421"/>
                </a:cubicBezTo>
                <a:cubicBezTo>
                  <a:pt x="128982" y="509475"/>
                  <a:pt x="117075" y="431158"/>
                  <a:pt x="106492" y="369246"/>
                </a:cubicBezTo>
                <a:cubicBezTo>
                  <a:pt x="95909" y="307334"/>
                  <a:pt x="80563" y="180069"/>
                  <a:pt x="66805" y="127946"/>
                </a:cubicBezTo>
                <a:cubicBezTo>
                  <a:pt x="53047" y="75823"/>
                  <a:pt x="37965" y="80321"/>
                  <a:pt x="23942" y="56509"/>
                </a:cubicBezTo>
                <a:cubicBezTo>
                  <a:pt x="9919" y="32697"/>
                  <a:pt x="-5162" y="-10960"/>
                  <a:pt x="1717" y="25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6E2C38F0-7290-419B-8508-24F14084D255}"/>
              </a:ext>
            </a:extLst>
          </p:cNvPr>
          <p:cNvSpPr/>
          <p:nvPr/>
        </p:nvSpPr>
        <p:spPr>
          <a:xfrm>
            <a:off x="5787867" y="2824084"/>
            <a:ext cx="283156" cy="695867"/>
          </a:xfrm>
          <a:custGeom>
            <a:avLst/>
            <a:gdLst>
              <a:gd name="connsiteX0" fmla="*/ 158 w 283156"/>
              <a:gd name="connsiteY0" fmla="*/ 79 h 695867"/>
              <a:gd name="connsiteX1" fmla="*/ 104933 w 283156"/>
              <a:gd name="connsiteY1" fmla="*/ 211216 h 695867"/>
              <a:gd name="connsiteX2" fmla="*/ 98583 w 283156"/>
              <a:gd name="connsiteY2" fmla="*/ 163591 h 695867"/>
              <a:gd name="connsiteX3" fmla="*/ 187483 w 283156"/>
              <a:gd name="connsiteY3" fmla="*/ 428704 h 695867"/>
              <a:gd name="connsiteX4" fmla="*/ 185896 w 283156"/>
              <a:gd name="connsiteY4" fmla="*/ 389016 h 695867"/>
              <a:gd name="connsiteX5" fmla="*/ 257333 w 283156"/>
              <a:gd name="connsiteY5" fmla="*/ 623966 h 695867"/>
              <a:gd name="connsiteX6" fmla="*/ 246221 w 283156"/>
              <a:gd name="connsiteY6" fmla="*/ 592216 h 695867"/>
              <a:gd name="connsiteX7" fmla="*/ 282733 w 283156"/>
              <a:gd name="connsiteY7" fmla="*/ 695404 h 695867"/>
              <a:gd name="connsiteX8" fmla="*/ 263683 w 283156"/>
              <a:gd name="connsiteY8" fmla="*/ 623966 h 695867"/>
              <a:gd name="connsiteX9" fmla="*/ 227171 w 283156"/>
              <a:gd name="connsiteY9" fmla="*/ 481091 h 695867"/>
              <a:gd name="connsiteX10" fmla="*/ 170021 w 283156"/>
              <a:gd name="connsiteY10" fmla="*/ 338216 h 695867"/>
              <a:gd name="connsiteX11" fmla="*/ 131921 w 283156"/>
              <a:gd name="connsiteY11" fmla="*/ 238204 h 695867"/>
              <a:gd name="connsiteX12" fmla="*/ 158 w 283156"/>
              <a:gd name="connsiteY12" fmla="*/ 79 h 69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156" h="695867">
                <a:moveTo>
                  <a:pt x="158" y="79"/>
                </a:moveTo>
                <a:cubicBezTo>
                  <a:pt x="-4340" y="-4419"/>
                  <a:pt x="88529" y="183964"/>
                  <a:pt x="104933" y="211216"/>
                </a:cubicBezTo>
                <a:cubicBezTo>
                  <a:pt x="121337" y="238468"/>
                  <a:pt x="84825" y="127343"/>
                  <a:pt x="98583" y="163591"/>
                </a:cubicBezTo>
                <a:cubicBezTo>
                  <a:pt x="112341" y="199839"/>
                  <a:pt x="172931" y="391133"/>
                  <a:pt x="187483" y="428704"/>
                </a:cubicBezTo>
                <a:cubicBezTo>
                  <a:pt x="202035" y="466275"/>
                  <a:pt x="174254" y="356472"/>
                  <a:pt x="185896" y="389016"/>
                </a:cubicBezTo>
                <a:cubicBezTo>
                  <a:pt x="197538" y="421560"/>
                  <a:pt x="247279" y="590099"/>
                  <a:pt x="257333" y="623966"/>
                </a:cubicBezTo>
                <a:cubicBezTo>
                  <a:pt x="267387" y="657833"/>
                  <a:pt x="246221" y="592216"/>
                  <a:pt x="246221" y="592216"/>
                </a:cubicBezTo>
                <a:cubicBezTo>
                  <a:pt x="250454" y="604122"/>
                  <a:pt x="279823" y="690112"/>
                  <a:pt x="282733" y="695404"/>
                </a:cubicBezTo>
                <a:cubicBezTo>
                  <a:pt x="285643" y="700696"/>
                  <a:pt x="272943" y="659685"/>
                  <a:pt x="263683" y="623966"/>
                </a:cubicBezTo>
                <a:cubicBezTo>
                  <a:pt x="254423" y="588247"/>
                  <a:pt x="242781" y="528716"/>
                  <a:pt x="227171" y="481091"/>
                </a:cubicBezTo>
                <a:cubicBezTo>
                  <a:pt x="211561" y="433466"/>
                  <a:pt x="185896" y="378697"/>
                  <a:pt x="170021" y="338216"/>
                </a:cubicBezTo>
                <a:cubicBezTo>
                  <a:pt x="154146" y="297735"/>
                  <a:pt x="154940" y="291385"/>
                  <a:pt x="131921" y="238204"/>
                </a:cubicBezTo>
                <a:cubicBezTo>
                  <a:pt x="108902" y="185023"/>
                  <a:pt x="4656" y="4577"/>
                  <a:pt x="158" y="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E65F8E95-8119-427E-85FE-1EF318AAF59C}"/>
              </a:ext>
            </a:extLst>
          </p:cNvPr>
          <p:cNvSpPr/>
          <p:nvPr/>
        </p:nvSpPr>
        <p:spPr>
          <a:xfrm>
            <a:off x="5813090" y="2940425"/>
            <a:ext cx="117069" cy="188603"/>
          </a:xfrm>
          <a:custGeom>
            <a:avLst/>
            <a:gdLst>
              <a:gd name="connsiteX0" fmla="*/ 335 w 117069"/>
              <a:gd name="connsiteY0" fmla="*/ 1213 h 188603"/>
              <a:gd name="connsiteX1" fmla="*/ 113048 w 117069"/>
              <a:gd name="connsiteY1" fmla="*/ 183775 h 188603"/>
              <a:gd name="connsiteX2" fmla="*/ 92410 w 117069"/>
              <a:gd name="connsiteY2" fmla="*/ 136150 h 188603"/>
              <a:gd name="connsiteX3" fmla="*/ 97173 w 117069"/>
              <a:gd name="connsiteY3" fmla="*/ 140913 h 188603"/>
              <a:gd name="connsiteX4" fmla="*/ 78123 w 117069"/>
              <a:gd name="connsiteY4" fmla="*/ 104400 h 188603"/>
              <a:gd name="connsiteX5" fmla="*/ 335 w 117069"/>
              <a:gd name="connsiteY5" fmla="*/ 1213 h 18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069" h="188603">
                <a:moveTo>
                  <a:pt x="335" y="1213"/>
                </a:moveTo>
                <a:cubicBezTo>
                  <a:pt x="6156" y="14442"/>
                  <a:pt x="97702" y="161285"/>
                  <a:pt x="113048" y="183775"/>
                </a:cubicBezTo>
                <a:cubicBezTo>
                  <a:pt x="128394" y="206265"/>
                  <a:pt x="95056" y="143294"/>
                  <a:pt x="92410" y="136150"/>
                </a:cubicBezTo>
                <a:cubicBezTo>
                  <a:pt x="89764" y="129006"/>
                  <a:pt x="99554" y="146205"/>
                  <a:pt x="97173" y="140913"/>
                </a:cubicBezTo>
                <a:cubicBezTo>
                  <a:pt x="94792" y="135621"/>
                  <a:pt x="90029" y="121863"/>
                  <a:pt x="78123" y="104400"/>
                </a:cubicBezTo>
                <a:cubicBezTo>
                  <a:pt x="66217" y="86938"/>
                  <a:pt x="-5486" y="-12016"/>
                  <a:pt x="335" y="12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92011C8D-FB03-46C2-AB12-D2D346559996}"/>
              </a:ext>
            </a:extLst>
          </p:cNvPr>
          <p:cNvSpPr/>
          <p:nvPr/>
        </p:nvSpPr>
        <p:spPr>
          <a:xfrm>
            <a:off x="6149967" y="3341637"/>
            <a:ext cx="81038" cy="430627"/>
          </a:xfrm>
          <a:custGeom>
            <a:avLst/>
            <a:gdLst>
              <a:gd name="connsiteX0" fmla="*/ 8 w 81038"/>
              <a:gd name="connsiteY0" fmla="*/ 51 h 430627"/>
              <a:gd name="connsiteX1" fmla="*/ 23821 w 81038"/>
              <a:gd name="connsiteY1" fmla="*/ 166738 h 430627"/>
              <a:gd name="connsiteX2" fmla="*/ 6358 w 81038"/>
              <a:gd name="connsiteY2" fmla="*/ 77838 h 430627"/>
              <a:gd name="connsiteX3" fmla="*/ 44458 w 81038"/>
              <a:gd name="connsiteY3" fmla="*/ 244526 h 430627"/>
              <a:gd name="connsiteX4" fmla="*/ 42871 w 81038"/>
              <a:gd name="connsiteY4" fmla="*/ 211188 h 430627"/>
              <a:gd name="connsiteX5" fmla="*/ 79383 w 81038"/>
              <a:gd name="connsiteY5" fmla="*/ 415976 h 430627"/>
              <a:gd name="connsiteX6" fmla="*/ 74621 w 81038"/>
              <a:gd name="connsiteY6" fmla="*/ 414388 h 430627"/>
              <a:gd name="connsiteX7" fmla="*/ 73033 w 81038"/>
              <a:gd name="connsiteY7" fmla="*/ 415976 h 430627"/>
              <a:gd name="connsiteX8" fmla="*/ 63508 w 81038"/>
              <a:gd name="connsiteY8" fmla="*/ 336601 h 430627"/>
              <a:gd name="connsiteX9" fmla="*/ 26996 w 81038"/>
              <a:gd name="connsiteY9" fmla="*/ 150863 h 430627"/>
              <a:gd name="connsiteX10" fmla="*/ 8 w 81038"/>
              <a:gd name="connsiteY10" fmla="*/ 51 h 430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038" h="430627">
                <a:moveTo>
                  <a:pt x="8" y="51"/>
                </a:moveTo>
                <a:cubicBezTo>
                  <a:pt x="-521" y="2697"/>
                  <a:pt x="22763" y="153774"/>
                  <a:pt x="23821" y="166738"/>
                </a:cubicBezTo>
                <a:cubicBezTo>
                  <a:pt x="24879" y="179702"/>
                  <a:pt x="2919" y="64873"/>
                  <a:pt x="6358" y="77838"/>
                </a:cubicBezTo>
                <a:cubicBezTo>
                  <a:pt x="9797" y="90803"/>
                  <a:pt x="38373" y="222301"/>
                  <a:pt x="44458" y="244526"/>
                </a:cubicBezTo>
                <a:cubicBezTo>
                  <a:pt x="50544" y="266751"/>
                  <a:pt x="37050" y="182613"/>
                  <a:pt x="42871" y="211188"/>
                </a:cubicBezTo>
                <a:cubicBezTo>
                  <a:pt x="48692" y="239763"/>
                  <a:pt x="74091" y="382109"/>
                  <a:pt x="79383" y="415976"/>
                </a:cubicBezTo>
                <a:cubicBezTo>
                  <a:pt x="84675" y="449843"/>
                  <a:pt x="75679" y="414388"/>
                  <a:pt x="74621" y="414388"/>
                </a:cubicBezTo>
                <a:cubicBezTo>
                  <a:pt x="73563" y="414388"/>
                  <a:pt x="74885" y="428941"/>
                  <a:pt x="73033" y="415976"/>
                </a:cubicBezTo>
                <a:cubicBezTo>
                  <a:pt x="71181" y="403011"/>
                  <a:pt x="71181" y="380787"/>
                  <a:pt x="63508" y="336601"/>
                </a:cubicBezTo>
                <a:cubicBezTo>
                  <a:pt x="55835" y="292416"/>
                  <a:pt x="37844" y="204573"/>
                  <a:pt x="26996" y="150863"/>
                </a:cubicBezTo>
                <a:cubicBezTo>
                  <a:pt x="16148" y="97153"/>
                  <a:pt x="537" y="-2595"/>
                  <a:pt x="8" y="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64FB959B-80B8-412D-84A8-0120CA0EBA96}"/>
              </a:ext>
            </a:extLst>
          </p:cNvPr>
          <p:cNvSpPr/>
          <p:nvPr/>
        </p:nvSpPr>
        <p:spPr>
          <a:xfrm>
            <a:off x="6162654" y="3341578"/>
            <a:ext cx="79398" cy="400226"/>
          </a:xfrm>
          <a:custGeom>
            <a:avLst/>
            <a:gdLst>
              <a:gd name="connsiteX0" fmla="*/ 9546 w 79398"/>
              <a:gd name="connsiteY0" fmla="*/ 110 h 400226"/>
              <a:gd name="connsiteX1" fmla="*/ 21 w 79398"/>
              <a:gd name="connsiteY1" fmla="*/ 128697 h 400226"/>
              <a:gd name="connsiteX2" fmla="*/ 7959 w 79398"/>
              <a:gd name="connsiteY2" fmla="*/ 90597 h 400226"/>
              <a:gd name="connsiteX3" fmla="*/ 36534 w 79398"/>
              <a:gd name="connsiteY3" fmla="*/ 203310 h 400226"/>
              <a:gd name="connsiteX4" fmla="*/ 36534 w 79398"/>
              <a:gd name="connsiteY4" fmla="*/ 174735 h 400226"/>
              <a:gd name="connsiteX5" fmla="*/ 57171 w 79398"/>
              <a:gd name="connsiteY5" fmla="*/ 312847 h 400226"/>
              <a:gd name="connsiteX6" fmla="*/ 57171 w 79398"/>
              <a:gd name="connsiteY6" fmla="*/ 277922 h 400226"/>
              <a:gd name="connsiteX7" fmla="*/ 79396 w 79398"/>
              <a:gd name="connsiteY7" fmla="*/ 400160 h 400226"/>
              <a:gd name="connsiteX8" fmla="*/ 55584 w 79398"/>
              <a:gd name="connsiteY8" fmla="*/ 292210 h 400226"/>
              <a:gd name="connsiteX9" fmla="*/ 15896 w 79398"/>
              <a:gd name="connsiteY9" fmla="*/ 109647 h 400226"/>
              <a:gd name="connsiteX10" fmla="*/ 9546 w 79398"/>
              <a:gd name="connsiteY10" fmla="*/ 110 h 40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98" h="400226">
                <a:moveTo>
                  <a:pt x="9546" y="110"/>
                </a:moveTo>
                <a:cubicBezTo>
                  <a:pt x="6900" y="3285"/>
                  <a:pt x="285" y="113616"/>
                  <a:pt x="21" y="128697"/>
                </a:cubicBezTo>
                <a:cubicBezTo>
                  <a:pt x="-243" y="143778"/>
                  <a:pt x="1873" y="78162"/>
                  <a:pt x="7959" y="90597"/>
                </a:cubicBezTo>
                <a:cubicBezTo>
                  <a:pt x="14045" y="103033"/>
                  <a:pt x="31771" y="189287"/>
                  <a:pt x="36534" y="203310"/>
                </a:cubicBezTo>
                <a:cubicBezTo>
                  <a:pt x="41297" y="217333"/>
                  <a:pt x="33095" y="156479"/>
                  <a:pt x="36534" y="174735"/>
                </a:cubicBezTo>
                <a:cubicBezTo>
                  <a:pt x="39974" y="192991"/>
                  <a:pt x="53732" y="295649"/>
                  <a:pt x="57171" y="312847"/>
                </a:cubicBezTo>
                <a:cubicBezTo>
                  <a:pt x="60610" y="330045"/>
                  <a:pt x="53467" y="263370"/>
                  <a:pt x="57171" y="277922"/>
                </a:cubicBezTo>
                <a:cubicBezTo>
                  <a:pt x="60875" y="292474"/>
                  <a:pt x="79660" y="397779"/>
                  <a:pt x="79396" y="400160"/>
                </a:cubicBezTo>
                <a:cubicBezTo>
                  <a:pt x="79132" y="402541"/>
                  <a:pt x="66167" y="340629"/>
                  <a:pt x="55584" y="292210"/>
                </a:cubicBezTo>
                <a:cubicBezTo>
                  <a:pt x="45001" y="243791"/>
                  <a:pt x="24363" y="156214"/>
                  <a:pt x="15896" y="109647"/>
                </a:cubicBezTo>
                <a:cubicBezTo>
                  <a:pt x="7429" y="63080"/>
                  <a:pt x="12192" y="-3065"/>
                  <a:pt x="9546" y="1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41293859-B7B4-4ADD-9C9B-2091926CA7BB}"/>
              </a:ext>
            </a:extLst>
          </p:cNvPr>
          <p:cNvSpPr/>
          <p:nvPr/>
        </p:nvSpPr>
        <p:spPr>
          <a:xfrm>
            <a:off x="6217680" y="3324224"/>
            <a:ext cx="62968" cy="425467"/>
          </a:xfrm>
          <a:custGeom>
            <a:avLst/>
            <a:gdLst>
              <a:gd name="connsiteX0" fmla="*/ 558 w 62968"/>
              <a:gd name="connsiteY0" fmla="*/ 1 h 425467"/>
              <a:gd name="connsiteX1" fmla="*/ 21195 w 62968"/>
              <a:gd name="connsiteY1" fmla="*/ 133351 h 425467"/>
              <a:gd name="connsiteX2" fmla="*/ 16433 w 62968"/>
              <a:gd name="connsiteY2" fmla="*/ 96839 h 425467"/>
              <a:gd name="connsiteX3" fmla="*/ 41833 w 62968"/>
              <a:gd name="connsiteY3" fmla="*/ 201614 h 425467"/>
              <a:gd name="connsiteX4" fmla="*/ 35483 w 62968"/>
              <a:gd name="connsiteY4" fmla="*/ 174626 h 425467"/>
              <a:gd name="connsiteX5" fmla="*/ 62470 w 62968"/>
              <a:gd name="connsiteY5" fmla="*/ 307976 h 425467"/>
              <a:gd name="connsiteX6" fmla="*/ 21195 w 62968"/>
              <a:gd name="connsiteY6" fmla="*/ 425451 h 425467"/>
              <a:gd name="connsiteX7" fmla="*/ 60883 w 62968"/>
              <a:gd name="connsiteY7" fmla="*/ 300039 h 425467"/>
              <a:gd name="connsiteX8" fmla="*/ 56120 w 62968"/>
              <a:gd name="connsiteY8" fmla="*/ 241301 h 425467"/>
              <a:gd name="connsiteX9" fmla="*/ 45008 w 62968"/>
              <a:gd name="connsiteY9" fmla="*/ 239714 h 425467"/>
              <a:gd name="connsiteX10" fmla="*/ 10083 w 62968"/>
              <a:gd name="connsiteY10" fmla="*/ 136526 h 425467"/>
              <a:gd name="connsiteX11" fmla="*/ 558 w 62968"/>
              <a:gd name="connsiteY11" fmla="*/ 1 h 42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968" h="425467">
                <a:moveTo>
                  <a:pt x="558" y="1"/>
                </a:moveTo>
                <a:cubicBezTo>
                  <a:pt x="2410" y="-528"/>
                  <a:pt x="18549" y="117211"/>
                  <a:pt x="21195" y="133351"/>
                </a:cubicBezTo>
                <a:cubicBezTo>
                  <a:pt x="23841" y="149491"/>
                  <a:pt x="12993" y="85462"/>
                  <a:pt x="16433" y="96839"/>
                </a:cubicBezTo>
                <a:cubicBezTo>
                  <a:pt x="19873" y="108216"/>
                  <a:pt x="38658" y="188649"/>
                  <a:pt x="41833" y="201614"/>
                </a:cubicBezTo>
                <a:cubicBezTo>
                  <a:pt x="45008" y="214579"/>
                  <a:pt x="32044" y="156899"/>
                  <a:pt x="35483" y="174626"/>
                </a:cubicBezTo>
                <a:cubicBezTo>
                  <a:pt x="38922" y="192353"/>
                  <a:pt x="64851" y="266172"/>
                  <a:pt x="62470" y="307976"/>
                </a:cubicBezTo>
                <a:cubicBezTo>
                  <a:pt x="60089" y="349780"/>
                  <a:pt x="21459" y="426774"/>
                  <a:pt x="21195" y="425451"/>
                </a:cubicBezTo>
                <a:cubicBezTo>
                  <a:pt x="20931" y="424128"/>
                  <a:pt x="55062" y="330731"/>
                  <a:pt x="60883" y="300039"/>
                </a:cubicBezTo>
                <a:cubicBezTo>
                  <a:pt x="66704" y="269347"/>
                  <a:pt x="58766" y="251355"/>
                  <a:pt x="56120" y="241301"/>
                </a:cubicBezTo>
                <a:cubicBezTo>
                  <a:pt x="53474" y="231247"/>
                  <a:pt x="52681" y="257177"/>
                  <a:pt x="45008" y="239714"/>
                </a:cubicBezTo>
                <a:cubicBezTo>
                  <a:pt x="37335" y="222251"/>
                  <a:pt x="18814" y="174891"/>
                  <a:pt x="10083" y="136526"/>
                </a:cubicBezTo>
                <a:cubicBezTo>
                  <a:pt x="1352" y="98161"/>
                  <a:pt x="-1294" y="530"/>
                  <a:pt x="558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7548E0F1-00D7-42A3-A365-3DE359957942}"/>
              </a:ext>
            </a:extLst>
          </p:cNvPr>
          <p:cNvSpPr/>
          <p:nvPr/>
        </p:nvSpPr>
        <p:spPr>
          <a:xfrm>
            <a:off x="6083300" y="3493676"/>
            <a:ext cx="87531" cy="57562"/>
          </a:xfrm>
          <a:custGeom>
            <a:avLst/>
            <a:gdLst>
              <a:gd name="connsiteX0" fmla="*/ 0 w 87531"/>
              <a:gd name="connsiteY0" fmla="*/ 57562 h 57562"/>
              <a:gd name="connsiteX1" fmla="*/ 87313 w 87531"/>
              <a:gd name="connsiteY1" fmla="*/ 412 h 57562"/>
              <a:gd name="connsiteX2" fmla="*/ 0 w 87531"/>
              <a:gd name="connsiteY2" fmla="*/ 57562 h 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531" h="57562">
                <a:moveTo>
                  <a:pt x="0" y="57562"/>
                </a:moveTo>
                <a:cubicBezTo>
                  <a:pt x="0" y="57562"/>
                  <a:pt x="82021" y="6497"/>
                  <a:pt x="87313" y="412"/>
                </a:cubicBezTo>
                <a:cubicBezTo>
                  <a:pt x="92605" y="-5673"/>
                  <a:pt x="0" y="57562"/>
                  <a:pt x="0" y="575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63980483-881F-48F6-BEDD-A1F7B3E1C5D3}"/>
              </a:ext>
            </a:extLst>
          </p:cNvPr>
          <p:cNvSpPr/>
          <p:nvPr/>
        </p:nvSpPr>
        <p:spPr>
          <a:xfrm>
            <a:off x="6068951" y="3434842"/>
            <a:ext cx="85003" cy="79895"/>
          </a:xfrm>
          <a:custGeom>
            <a:avLst/>
            <a:gdLst>
              <a:gd name="connsiteX0" fmla="*/ 62 w 85003"/>
              <a:gd name="connsiteY0" fmla="*/ 508 h 79895"/>
              <a:gd name="connsiteX1" fmla="*/ 69912 w 85003"/>
              <a:gd name="connsiteY1" fmla="*/ 19558 h 79895"/>
              <a:gd name="connsiteX2" fmla="*/ 36574 w 85003"/>
              <a:gd name="connsiteY2" fmla="*/ 49721 h 79895"/>
              <a:gd name="connsiteX3" fmla="*/ 7999 w 85003"/>
              <a:gd name="connsiteY3" fmla="*/ 79883 h 79895"/>
              <a:gd name="connsiteX4" fmla="*/ 52449 w 85003"/>
              <a:gd name="connsiteY4" fmla="*/ 52896 h 79895"/>
              <a:gd name="connsiteX5" fmla="*/ 84199 w 85003"/>
              <a:gd name="connsiteY5" fmla="*/ 10033 h 79895"/>
              <a:gd name="connsiteX6" fmla="*/ 62 w 85003"/>
              <a:gd name="connsiteY6" fmla="*/ 508 h 79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03" h="79895">
                <a:moveTo>
                  <a:pt x="62" y="508"/>
                </a:moveTo>
                <a:cubicBezTo>
                  <a:pt x="-2319" y="2096"/>
                  <a:pt x="63827" y="11356"/>
                  <a:pt x="69912" y="19558"/>
                </a:cubicBezTo>
                <a:cubicBezTo>
                  <a:pt x="75997" y="27760"/>
                  <a:pt x="46893" y="39667"/>
                  <a:pt x="36574" y="49721"/>
                </a:cubicBezTo>
                <a:cubicBezTo>
                  <a:pt x="26255" y="59775"/>
                  <a:pt x="5353" y="79354"/>
                  <a:pt x="7999" y="79883"/>
                </a:cubicBezTo>
                <a:cubicBezTo>
                  <a:pt x="10645" y="80412"/>
                  <a:pt x="39749" y="64538"/>
                  <a:pt x="52449" y="52896"/>
                </a:cubicBezTo>
                <a:cubicBezTo>
                  <a:pt x="65149" y="41254"/>
                  <a:pt x="89755" y="19293"/>
                  <a:pt x="84199" y="10033"/>
                </a:cubicBezTo>
                <a:cubicBezTo>
                  <a:pt x="78643" y="773"/>
                  <a:pt x="2443" y="-1080"/>
                  <a:pt x="62" y="50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8D1FB718-07F7-47EB-AAEF-2D2BBFABAEF0}"/>
              </a:ext>
            </a:extLst>
          </p:cNvPr>
          <p:cNvSpPr/>
          <p:nvPr/>
        </p:nvSpPr>
        <p:spPr>
          <a:xfrm>
            <a:off x="5949519" y="3126458"/>
            <a:ext cx="211616" cy="283172"/>
          </a:xfrm>
          <a:custGeom>
            <a:avLst/>
            <a:gdLst>
              <a:gd name="connsiteX0" fmla="*/ 108381 w 211616"/>
              <a:gd name="connsiteY0" fmla="*/ 253330 h 283172"/>
              <a:gd name="connsiteX1" fmla="*/ 175056 w 211616"/>
              <a:gd name="connsiteY1" fmla="*/ 275555 h 283172"/>
              <a:gd name="connsiteX2" fmla="*/ 211569 w 211616"/>
              <a:gd name="connsiteY2" fmla="*/ 280317 h 283172"/>
              <a:gd name="connsiteX3" fmla="*/ 181406 w 211616"/>
              <a:gd name="connsiteY3" fmla="*/ 234280 h 283172"/>
              <a:gd name="connsiteX4" fmla="*/ 124256 w 211616"/>
              <a:gd name="connsiteY4" fmla="*/ 205705 h 283172"/>
              <a:gd name="connsiteX5" fmla="*/ 90919 w 211616"/>
              <a:gd name="connsiteY5" fmla="*/ 158080 h 283172"/>
              <a:gd name="connsiteX6" fmla="*/ 431 w 211616"/>
              <a:gd name="connsiteY6" fmla="*/ 917 h 283172"/>
              <a:gd name="connsiteX7" fmla="*/ 57581 w 211616"/>
              <a:gd name="connsiteY7" fmla="*/ 99342 h 283172"/>
              <a:gd name="connsiteX8" fmla="*/ 108381 w 211616"/>
              <a:gd name="connsiteY8" fmla="*/ 253330 h 28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616" h="283172">
                <a:moveTo>
                  <a:pt x="108381" y="253330"/>
                </a:moveTo>
                <a:cubicBezTo>
                  <a:pt x="127960" y="282699"/>
                  <a:pt x="157858" y="271057"/>
                  <a:pt x="175056" y="275555"/>
                </a:cubicBezTo>
                <a:cubicBezTo>
                  <a:pt x="192254" y="280053"/>
                  <a:pt x="210511" y="287196"/>
                  <a:pt x="211569" y="280317"/>
                </a:cubicBezTo>
                <a:cubicBezTo>
                  <a:pt x="212627" y="273438"/>
                  <a:pt x="195958" y="246715"/>
                  <a:pt x="181406" y="234280"/>
                </a:cubicBezTo>
                <a:cubicBezTo>
                  <a:pt x="166854" y="221845"/>
                  <a:pt x="139337" y="218405"/>
                  <a:pt x="124256" y="205705"/>
                </a:cubicBezTo>
                <a:cubicBezTo>
                  <a:pt x="109175" y="193005"/>
                  <a:pt x="111557" y="192211"/>
                  <a:pt x="90919" y="158080"/>
                </a:cubicBezTo>
                <a:cubicBezTo>
                  <a:pt x="70281" y="123949"/>
                  <a:pt x="5987" y="10706"/>
                  <a:pt x="431" y="917"/>
                </a:cubicBezTo>
                <a:cubicBezTo>
                  <a:pt x="-5125" y="-8872"/>
                  <a:pt x="44616" y="62036"/>
                  <a:pt x="57581" y="99342"/>
                </a:cubicBezTo>
                <a:cubicBezTo>
                  <a:pt x="70546" y="136648"/>
                  <a:pt x="88802" y="223961"/>
                  <a:pt x="108381" y="2533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3DD27674-BADB-4167-A666-33F00FF344A1}"/>
              </a:ext>
            </a:extLst>
          </p:cNvPr>
          <p:cNvSpPr/>
          <p:nvPr/>
        </p:nvSpPr>
        <p:spPr>
          <a:xfrm>
            <a:off x="6086007" y="3561448"/>
            <a:ext cx="107669" cy="37422"/>
          </a:xfrm>
          <a:custGeom>
            <a:avLst/>
            <a:gdLst>
              <a:gd name="connsiteX0" fmla="*/ 468 w 107669"/>
              <a:gd name="connsiteY0" fmla="*/ 37415 h 37422"/>
              <a:gd name="connsiteX1" fmla="*/ 103656 w 107669"/>
              <a:gd name="connsiteY1" fmla="*/ 4077 h 37422"/>
              <a:gd name="connsiteX2" fmla="*/ 84606 w 107669"/>
              <a:gd name="connsiteY2" fmla="*/ 902 h 37422"/>
              <a:gd name="connsiteX3" fmla="*/ 65556 w 107669"/>
              <a:gd name="connsiteY3" fmla="*/ 7252 h 37422"/>
              <a:gd name="connsiteX4" fmla="*/ 468 w 107669"/>
              <a:gd name="connsiteY4" fmla="*/ 37415 h 3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669" h="37422">
                <a:moveTo>
                  <a:pt x="468" y="37415"/>
                </a:moveTo>
                <a:cubicBezTo>
                  <a:pt x="6818" y="36886"/>
                  <a:pt x="89633" y="10163"/>
                  <a:pt x="103656" y="4077"/>
                </a:cubicBezTo>
                <a:cubicBezTo>
                  <a:pt x="117679" y="-2009"/>
                  <a:pt x="90956" y="373"/>
                  <a:pt x="84606" y="902"/>
                </a:cubicBezTo>
                <a:cubicBezTo>
                  <a:pt x="78256" y="1431"/>
                  <a:pt x="76933" y="4077"/>
                  <a:pt x="65556" y="7252"/>
                </a:cubicBezTo>
                <a:cubicBezTo>
                  <a:pt x="54179" y="10427"/>
                  <a:pt x="-5882" y="37944"/>
                  <a:pt x="468" y="374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6EBDB1F8-1C98-4D67-946F-818C0D05174D}"/>
              </a:ext>
            </a:extLst>
          </p:cNvPr>
          <p:cNvSpPr/>
          <p:nvPr/>
        </p:nvSpPr>
        <p:spPr>
          <a:xfrm>
            <a:off x="6095847" y="3588007"/>
            <a:ext cx="108264" cy="58668"/>
          </a:xfrm>
          <a:custGeom>
            <a:avLst/>
            <a:gdLst>
              <a:gd name="connsiteX0" fmla="*/ 153 w 108264"/>
              <a:gd name="connsiteY0" fmla="*/ 58481 h 58668"/>
              <a:gd name="connsiteX1" fmla="*/ 47778 w 108264"/>
              <a:gd name="connsiteY1" fmla="*/ 20381 h 58668"/>
              <a:gd name="connsiteX2" fmla="*/ 108103 w 108264"/>
              <a:gd name="connsiteY2" fmla="*/ 2918 h 58668"/>
              <a:gd name="connsiteX3" fmla="*/ 63653 w 108264"/>
              <a:gd name="connsiteY3" fmla="*/ 2918 h 58668"/>
              <a:gd name="connsiteX4" fmla="*/ 153 w 108264"/>
              <a:gd name="connsiteY4" fmla="*/ 58481 h 5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264" h="58668">
                <a:moveTo>
                  <a:pt x="153" y="58481"/>
                </a:moveTo>
                <a:cubicBezTo>
                  <a:pt x="-2493" y="61391"/>
                  <a:pt x="29786" y="29641"/>
                  <a:pt x="47778" y="20381"/>
                </a:cubicBezTo>
                <a:cubicBezTo>
                  <a:pt x="65770" y="11121"/>
                  <a:pt x="105457" y="5828"/>
                  <a:pt x="108103" y="2918"/>
                </a:cubicBezTo>
                <a:cubicBezTo>
                  <a:pt x="110749" y="8"/>
                  <a:pt x="80322" y="-1845"/>
                  <a:pt x="63653" y="2918"/>
                </a:cubicBezTo>
                <a:cubicBezTo>
                  <a:pt x="46984" y="7680"/>
                  <a:pt x="2799" y="55571"/>
                  <a:pt x="153" y="584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1B7F96D6-CE64-4C37-86D1-F574F22D91D0}"/>
              </a:ext>
            </a:extLst>
          </p:cNvPr>
          <p:cNvSpPr/>
          <p:nvPr/>
        </p:nvSpPr>
        <p:spPr>
          <a:xfrm>
            <a:off x="6103864" y="3674424"/>
            <a:ext cx="116883" cy="29402"/>
          </a:xfrm>
          <a:custGeom>
            <a:avLst/>
            <a:gdLst>
              <a:gd name="connsiteX0" fmla="*/ 74 w 116883"/>
              <a:gd name="connsiteY0" fmla="*/ 13339 h 29402"/>
              <a:gd name="connsiteX1" fmla="*/ 50874 w 116883"/>
              <a:gd name="connsiteY1" fmla="*/ 29214 h 29402"/>
              <a:gd name="connsiteX2" fmla="*/ 115961 w 116883"/>
              <a:gd name="connsiteY2" fmla="*/ 639 h 29402"/>
              <a:gd name="connsiteX3" fmla="*/ 87386 w 116883"/>
              <a:gd name="connsiteY3" fmla="*/ 10164 h 29402"/>
              <a:gd name="connsiteX4" fmla="*/ 61986 w 116883"/>
              <a:gd name="connsiteY4" fmla="*/ 19689 h 29402"/>
              <a:gd name="connsiteX5" fmla="*/ 74 w 116883"/>
              <a:gd name="connsiteY5" fmla="*/ 13339 h 2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883" h="29402">
                <a:moveTo>
                  <a:pt x="74" y="13339"/>
                </a:moveTo>
                <a:cubicBezTo>
                  <a:pt x="-1778" y="14926"/>
                  <a:pt x="31560" y="31331"/>
                  <a:pt x="50874" y="29214"/>
                </a:cubicBezTo>
                <a:cubicBezTo>
                  <a:pt x="70188" y="27097"/>
                  <a:pt x="109876" y="3814"/>
                  <a:pt x="115961" y="639"/>
                </a:cubicBezTo>
                <a:cubicBezTo>
                  <a:pt x="122046" y="-2536"/>
                  <a:pt x="96382" y="6989"/>
                  <a:pt x="87386" y="10164"/>
                </a:cubicBezTo>
                <a:cubicBezTo>
                  <a:pt x="78390" y="13339"/>
                  <a:pt x="73628" y="18102"/>
                  <a:pt x="61986" y="19689"/>
                </a:cubicBezTo>
                <a:cubicBezTo>
                  <a:pt x="50344" y="21276"/>
                  <a:pt x="1926" y="11752"/>
                  <a:pt x="74" y="1333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2FD5F76-DA1E-4432-B07C-7C1F0C110DA9}"/>
              </a:ext>
            </a:extLst>
          </p:cNvPr>
          <p:cNvSpPr/>
          <p:nvPr/>
        </p:nvSpPr>
        <p:spPr>
          <a:xfrm>
            <a:off x="6111874" y="3707785"/>
            <a:ext cx="110241" cy="27304"/>
          </a:xfrm>
          <a:custGeom>
            <a:avLst/>
            <a:gdLst>
              <a:gd name="connsiteX0" fmla="*/ 1 w 110241"/>
              <a:gd name="connsiteY0" fmla="*/ 22840 h 27304"/>
              <a:gd name="connsiteX1" fmla="*/ 60326 w 110241"/>
              <a:gd name="connsiteY1" fmla="*/ 26015 h 27304"/>
              <a:gd name="connsiteX2" fmla="*/ 109539 w 110241"/>
              <a:gd name="connsiteY2" fmla="*/ 615 h 27304"/>
              <a:gd name="connsiteX3" fmla="*/ 87314 w 110241"/>
              <a:gd name="connsiteY3" fmla="*/ 8553 h 27304"/>
              <a:gd name="connsiteX4" fmla="*/ 58739 w 110241"/>
              <a:gd name="connsiteY4" fmla="*/ 16490 h 27304"/>
              <a:gd name="connsiteX5" fmla="*/ 1 w 110241"/>
              <a:gd name="connsiteY5" fmla="*/ 22840 h 2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241" h="27304">
                <a:moveTo>
                  <a:pt x="1" y="22840"/>
                </a:moveTo>
                <a:cubicBezTo>
                  <a:pt x="265" y="24427"/>
                  <a:pt x="42070" y="29719"/>
                  <a:pt x="60326" y="26015"/>
                </a:cubicBezTo>
                <a:cubicBezTo>
                  <a:pt x="78582" y="22311"/>
                  <a:pt x="105041" y="3525"/>
                  <a:pt x="109539" y="615"/>
                </a:cubicBezTo>
                <a:cubicBezTo>
                  <a:pt x="114037" y="-2295"/>
                  <a:pt x="95781" y="5907"/>
                  <a:pt x="87314" y="8553"/>
                </a:cubicBezTo>
                <a:cubicBezTo>
                  <a:pt x="78847" y="11199"/>
                  <a:pt x="69587" y="15167"/>
                  <a:pt x="58739" y="16490"/>
                </a:cubicBezTo>
                <a:cubicBezTo>
                  <a:pt x="47891" y="17813"/>
                  <a:pt x="-263" y="21253"/>
                  <a:pt x="1" y="228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B2E549A5-E7A2-45CF-88DC-40136681FD0D}"/>
              </a:ext>
            </a:extLst>
          </p:cNvPr>
          <p:cNvSpPr/>
          <p:nvPr/>
        </p:nvSpPr>
        <p:spPr>
          <a:xfrm>
            <a:off x="6116015" y="3777894"/>
            <a:ext cx="127038" cy="45327"/>
          </a:xfrm>
          <a:custGeom>
            <a:avLst/>
            <a:gdLst>
              <a:gd name="connsiteX0" fmla="*/ 623 w 127038"/>
              <a:gd name="connsiteY0" fmla="*/ 44806 h 45327"/>
              <a:gd name="connsiteX1" fmla="*/ 124448 w 127038"/>
              <a:gd name="connsiteY1" fmla="*/ 356 h 45327"/>
              <a:gd name="connsiteX2" fmla="*/ 78410 w 127038"/>
              <a:gd name="connsiteY2" fmla="*/ 24169 h 45327"/>
              <a:gd name="connsiteX3" fmla="*/ 623 w 127038"/>
              <a:gd name="connsiteY3" fmla="*/ 44806 h 4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38" h="45327">
                <a:moveTo>
                  <a:pt x="623" y="44806"/>
                </a:moveTo>
                <a:cubicBezTo>
                  <a:pt x="8296" y="40837"/>
                  <a:pt x="111484" y="3795"/>
                  <a:pt x="124448" y="356"/>
                </a:cubicBezTo>
                <a:cubicBezTo>
                  <a:pt x="137412" y="-3083"/>
                  <a:pt x="98518" y="19407"/>
                  <a:pt x="78410" y="24169"/>
                </a:cubicBezTo>
                <a:cubicBezTo>
                  <a:pt x="58302" y="28931"/>
                  <a:pt x="-7050" y="48775"/>
                  <a:pt x="623" y="4480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0FCDA3A6-916B-4AC5-BD6B-F42EE36FCF16}"/>
              </a:ext>
            </a:extLst>
          </p:cNvPr>
          <p:cNvSpPr/>
          <p:nvPr/>
        </p:nvSpPr>
        <p:spPr>
          <a:xfrm>
            <a:off x="6122510" y="3824191"/>
            <a:ext cx="123896" cy="31026"/>
          </a:xfrm>
          <a:custGeom>
            <a:avLst/>
            <a:gdLst>
              <a:gd name="connsiteX0" fmla="*/ 478 w 123896"/>
              <a:gd name="connsiteY0" fmla="*/ 30259 h 31026"/>
              <a:gd name="connsiteX1" fmla="*/ 121128 w 123896"/>
              <a:gd name="connsiteY1" fmla="*/ 97 h 31026"/>
              <a:gd name="connsiteX2" fmla="*/ 79853 w 123896"/>
              <a:gd name="connsiteY2" fmla="*/ 20734 h 31026"/>
              <a:gd name="connsiteX3" fmla="*/ 478 w 123896"/>
              <a:gd name="connsiteY3" fmla="*/ 30259 h 3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96" h="31026">
                <a:moveTo>
                  <a:pt x="478" y="30259"/>
                </a:moveTo>
                <a:cubicBezTo>
                  <a:pt x="7357" y="26820"/>
                  <a:pt x="107899" y="1684"/>
                  <a:pt x="121128" y="97"/>
                </a:cubicBezTo>
                <a:cubicBezTo>
                  <a:pt x="134357" y="-1490"/>
                  <a:pt x="96786" y="16765"/>
                  <a:pt x="79853" y="20734"/>
                </a:cubicBezTo>
                <a:cubicBezTo>
                  <a:pt x="62920" y="24703"/>
                  <a:pt x="-6401" y="33698"/>
                  <a:pt x="478" y="3025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B4ECE028-885C-44B7-8DA5-65526A3D5A56}"/>
              </a:ext>
            </a:extLst>
          </p:cNvPr>
          <p:cNvSpPr/>
          <p:nvPr/>
        </p:nvSpPr>
        <p:spPr>
          <a:xfrm>
            <a:off x="6218960" y="3747079"/>
            <a:ext cx="26312" cy="170390"/>
          </a:xfrm>
          <a:custGeom>
            <a:avLst/>
            <a:gdLst>
              <a:gd name="connsiteX0" fmla="*/ 26265 w 26312"/>
              <a:gd name="connsiteY0" fmla="*/ 1009 h 170390"/>
              <a:gd name="connsiteX1" fmla="*/ 865 w 26312"/>
              <a:gd name="connsiteY1" fmla="*/ 167696 h 170390"/>
              <a:gd name="connsiteX2" fmla="*/ 7215 w 26312"/>
              <a:gd name="connsiteY2" fmla="*/ 99434 h 170390"/>
              <a:gd name="connsiteX3" fmla="*/ 26265 w 26312"/>
              <a:gd name="connsiteY3" fmla="*/ 1009 h 17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12" h="170390">
                <a:moveTo>
                  <a:pt x="26265" y="1009"/>
                </a:moveTo>
                <a:cubicBezTo>
                  <a:pt x="25207" y="12386"/>
                  <a:pt x="4040" y="151292"/>
                  <a:pt x="865" y="167696"/>
                </a:cubicBezTo>
                <a:cubicBezTo>
                  <a:pt x="-2310" y="184100"/>
                  <a:pt x="4040" y="121130"/>
                  <a:pt x="7215" y="99434"/>
                </a:cubicBezTo>
                <a:cubicBezTo>
                  <a:pt x="10390" y="77738"/>
                  <a:pt x="27323" y="-10368"/>
                  <a:pt x="26265" y="10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94E49754-C751-4AE8-A6EB-7567F081DCB1}"/>
              </a:ext>
            </a:extLst>
          </p:cNvPr>
          <p:cNvSpPr/>
          <p:nvPr/>
        </p:nvSpPr>
        <p:spPr>
          <a:xfrm>
            <a:off x="6288050" y="2894903"/>
            <a:ext cx="156432" cy="735788"/>
          </a:xfrm>
          <a:custGeom>
            <a:avLst/>
            <a:gdLst>
              <a:gd name="connsiteX0" fmla="*/ 146088 w 156432"/>
              <a:gd name="connsiteY0" fmla="*/ 697 h 735788"/>
              <a:gd name="connsiteX1" fmla="*/ 127038 w 156432"/>
              <a:gd name="connsiteY1" fmla="*/ 132460 h 735788"/>
              <a:gd name="connsiteX2" fmla="*/ 136563 w 156432"/>
              <a:gd name="connsiteY2" fmla="*/ 83247 h 735788"/>
              <a:gd name="connsiteX3" fmla="*/ 104813 w 156432"/>
              <a:gd name="connsiteY3" fmla="*/ 238822 h 735788"/>
              <a:gd name="connsiteX4" fmla="*/ 120688 w 156432"/>
              <a:gd name="connsiteY4" fmla="*/ 197547 h 735788"/>
              <a:gd name="connsiteX5" fmla="*/ 109575 w 156432"/>
              <a:gd name="connsiteY5" fmla="*/ 286447 h 735788"/>
              <a:gd name="connsiteX6" fmla="*/ 82588 w 156432"/>
              <a:gd name="connsiteY6" fmla="*/ 362647 h 735788"/>
              <a:gd name="connsiteX7" fmla="*/ 98463 w 156432"/>
              <a:gd name="connsiteY7" fmla="*/ 334072 h 735788"/>
              <a:gd name="connsiteX8" fmla="*/ 44488 w 156432"/>
              <a:gd name="connsiteY8" fmla="*/ 507110 h 735788"/>
              <a:gd name="connsiteX9" fmla="*/ 60363 w 156432"/>
              <a:gd name="connsiteY9" fmla="*/ 470597 h 735788"/>
              <a:gd name="connsiteX10" fmla="*/ 25438 w 156432"/>
              <a:gd name="connsiteY10" fmla="*/ 562672 h 735788"/>
              <a:gd name="connsiteX11" fmla="*/ 30200 w 156432"/>
              <a:gd name="connsiteY11" fmla="*/ 569022 h 735788"/>
              <a:gd name="connsiteX12" fmla="*/ 9563 w 156432"/>
              <a:gd name="connsiteY12" fmla="*/ 669035 h 735788"/>
              <a:gd name="connsiteX13" fmla="*/ 38 w 156432"/>
              <a:gd name="connsiteY13" fmla="*/ 735710 h 735788"/>
              <a:gd name="connsiteX14" fmla="*/ 12738 w 156432"/>
              <a:gd name="connsiteY14" fmla="*/ 656335 h 735788"/>
              <a:gd name="connsiteX15" fmla="*/ 31788 w 156432"/>
              <a:gd name="connsiteY15" fmla="*/ 567435 h 735788"/>
              <a:gd name="connsiteX16" fmla="*/ 98463 w 156432"/>
              <a:gd name="connsiteY16" fmla="*/ 372172 h 735788"/>
              <a:gd name="connsiteX17" fmla="*/ 122275 w 156432"/>
              <a:gd name="connsiteY17" fmla="*/ 249935 h 735788"/>
              <a:gd name="connsiteX18" fmla="*/ 155613 w 156432"/>
              <a:gd name="connsiteY18" fmla="*/ 86422 h 735788"/>
              <a:gd name="connsiteX19" fmla="*/ 146088 w 156432"/>
              <a:gd name="connsiteY19" fmla="*/ 697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6432" h="735788">
                <a:moveTo>
                  <a:pt x="146088" y="697"/>
                </a:moveTo>
                <a:cubicBezTo>
                  <a:pt x="141326" y="8370"/>
                  <a:pt x="128625" y="118702"/>
                  <a:pt x="127038" y="132460"/>
                </a:cubicBezTo>
                <a:cubicBezTo>
                  <a:pt x="125451" y="146218"/>
                  <a:pt x="140267" y="65520"/>
                  <a:pt x="136563" y="83247"/>
                </a:cubicBezTo>
                <a:cubicBezTo>
                  <a:pt x="132859" y="100974"/>
                  <a:pt x="107459" y="219772"/>
                  <a:pt x="104813" y="238822"/>
                </a:cubicBezTo>
                <a:cubicBezTo>
                  <a:pt x="102167" y="257872"/>
                  <a:pt x="119894" y="189610"/>
                  <a:pt x="120688" y="197547"/>
                </a:cubicBezTo>
                <a:cubicBezTo>
                  <a:pt x="121482" y="205484"/>
                  <a:pt x="115925" y="258930"/>
                  <a:pt x="109575" y="286447"/>
                </a:cubicBezTo>
                <a:cubicBezTo>
                  <a:pt x="103225" y="313964"/>
                  <a:pt x="84440" y="354710"/>
                  <a:pt x="82588" y="362647"/>
                </a:cubicBezTo>
                <a:cubicBezTo>
                  <a:pt x="80736" y="370585"/>
                  <a:pt x="104813" y="309995"/>
                  <a:pt x="98463" y="334072"/>
                </a:cubicBezTo>
                <a:cubicBezTo>
                  <a:pt x="92113" y="358149"/>
                  <a:pt x="50838" y="484356"/>
                  <a:pt x="44488" y="507110"/>
                </a:cubicBezTo>
                <a:cubicBezTo>
                  <a:pt x="38138" y="529864"/>
                  <a:pt x="63538" y="461337"/>
                  <a:pt x="60363" y="470597"/>
                </a:cubicBezTo>
                <a:cubicBezTo>
                  <a:pt x="57188" y="479857"/>
                  <a:pt x="30465" y="546268"/>
                  <a:pt x="25438" y="562672"/>
                </a:cubicBezTo>
                <a:cubicBezTo>
                  <a:pt x="20411" y="579076"/>
                  <a:pt x="32846" y="551295"/>
                  <a:pt x="30200" y="569022"/>
                </a:cubicBezTo>
                <a:cubicBezTo>
                  <a:pt x="27554" y="586749"/>
                  <a:pt x="14590" y="641254"/>
                  <a:pt x="9563" y="669035"/>
                </a:cubicBezTo>
                <a:cubicBezTo>
                  <a:pt x="4536" y="696816"/>
                  <a:pt x="-491" y="737827"/>
                  <a:pt x="38" y="735710"/>
                </a:cubicBezTo>
                <a:cubicBezTo>
                  <a:pt x="567" y="733593"/>
                  <a:pt x="7446" y="684381"/>
                  <a:pt x="12738" y="656335"/>
                </a:cubicBezTo>
                <a:cubicBezTo>
                  <a:pt x="18030" y="628289"/>
                  <a:pt x="17500" y="614796"/>
                  <a:pt x="31788" y="567435"/>
                </a:cubicBezTo>
                <a:cubicBezTo>
                  <a:pt x="46076" y="520074"/>
                  <a:pt x="83382" y="425089"/>
                  <a:pt x="98463" y="372172"/>
                </a:cubicBezTo>
                <a:cubicBezTo>
                  <a:pt x="113544" y="319255"/>
                  <a:pt x="112750" y="297560"/>
                  <a:pt x="122275" y="249935"/>
                </a:cubicBezTo>
                <a:cubicBezTo>
                  <a:pt x="131800" y="202310"/>
                  <a:pt x="152173" y="122405"/>
                  <a:pt x="155613" y="86422"/>
                </a:cubicBezTo>
                <a:cubicBezTo>
                  <a:pt x="159053" y="50439"/>
                  <a:pt x="150850" y="-6976"/>
                  <a:pt x="146088" y="6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615666EE-397C-4629-A786-D9F884090CAE}"/>
              </a:ext>
            </a:extLst>
          </p:cNvPr>
          <p:cNvSpPr/>
          <p:nvPr/>
        </p:nvSpPr>
        <p:spPr>
          <a:xfrm>
            <a:off x="6249787" y="2896915"/>
            <a:ext cx="204882" cy="919510"/>
          </a:xfrm>
          <a:custGeom>
            <a:avLst/>
            <a:gdLst>
              <a:gd name="connsiteX0" fmla="*/ 200226 w 204882"/>
              <a:gd name="connsiteY0" fmla="*/ 273 h 919510"/>
              <a:gd name="connsiteX1" fmla="*/ 190701 w 204882"/>
              <a:gd name="connsiteY1" fmla="*/ 130448 h 919510"/>
              <a:gd name="connsiteX2" fmla="*/ 198638 w 204882"/>
              <a:gd name="connsiteY2" fmla="*/ 117748 h 919510"/>
              <a:gd name="connsiteX3" fmla="*/ 168476 w 204882"/>
              <a:gd name="connsiteY3" fmla="*/ 255860 h 919510"/>
              <a:gd name="connsiteX4" fmla="*/ 154188 w 204882"/>
              <a:gd name="connsiteY4" fmla="*/ 359048 h 919510"/>
              <a:gd name="connsiteX5" fmla="*/ 152601 w 204882"/>
              <a:gd name="connsiteY5" fmla="*/ 357460 h 919510"/>
              <a:gd name="connsiteX6" fmla="*/ 114501 w 204882"/>
              <a:gd name="connsiteY6" fmla="*/ 466998 h 919510"/>
              <a:gd name="connsiteX7" fmla="*/ 84338 w 204882"/>
              <a:gd name="connsiteY7" fmla="*/ 560660 h 919510"/>
              <a:gd name="connsiteX8" fmla="*/ 87513 w 204882"/>
              <a:gd name="connsiteY8" fmla="*/ 557485 h 919510"/>
              <a:gd name="connsiteX9" fmla="*/ 66876 w 204882"/>
              <a:gd name="connsiteY9" fmla="*/ 665435 h 919510"/>
              <a:gd name="connsiteX10" fmla="*/ 60526 w 204882"/>
              <a:gd name="connsiteY10" fmla="*/ 719410 h 919510"/>
              <a:gd name="connsiteX11" fmla="*/ 35126 w 204882"/>
              <a:gd name="connsiteY11" fmla="*/ 781323 h 919510"/>
              <a:gd name="connsiteX12" fmla="*/ 8138 w 204882"/>
              <a:gd name="connsiteY12" fmla="*/ 865460 h 919510"/>
              <a:gd name="connsiteX13" fmla="*/ 201 w 204882"/>
              <a:gd name="connsiteY13" fmla="*/ 919435 h 919510"/>
              <a:gd name="connsiteX14" fmla="*/ 14488 w 204882"/>
              <a:gd name="connsiteY14" fmla="*/ 854348 h 919510"/>
              <a:gd name="connsiteX15" fmla="*/ 74813 w 204882"/>
              <a:gd name="connsiteY15" fmla="*/ 671785 h 919510"/>
              <a:gd name="connsiteX16" fmla="*/ 171651 w 204882"/>
              <a:gd name="connsiteY16" fmla="*/ 343173 h 919510"/>
              <a:gd name="connsiteX17" fmla="*/ 176413 w 204882"/>
              <a:gd name="connsiteY17" fmla="*/ 220935 h 919510"/>
              <a:gd name="connsiteX18" fmla="*/ 203401 w 204882"/>
              <a:gd name="connsiteY18" fmla="*/ 98698 h 919510"/>
              <a:gd name="connsiteX19" fmla="*/ 200226 w 204882"/>
              <a:gd name="connsiteY19" fmla="*/ 273 h 919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4882" h="919510">
                <a:moveTo>
                  <a:pt x="200226" y="273"/>
                </a:moveTo>
                <a:cubicBezTo>
                  <a:pt x="198109" y="5565"/>
                  <a:pt x="190966" y="110869"/>
                  <a:pt x="190701" y="130448"/>
                </a:cubicBezTo>
                <a:cubicBezTo>
                  <a:pt x="190436" y="150027"/>
                  <a:pt x="202342" y="96846"/>
                  <a:pt x="198638" y="117748"/>
                </a:cubicBezTo>
                <a:cubicBezTo>
                  <a:pt x="194934" y="138650"/>
                  <a:pt x="175884" y="215643"/>
                  <a:pt x="168476" y="255860"/>
                </a:cubicBezTo>
                <a:cubicBezTo>
                  <a:pt x="161068" y="296077"/>
                  <a:pt x="156834" y="342115"/>
                  <a:pt x="154188" y="359048"/>
                </a:cubicBezTo>
                <a:cubicBezTo>
                  <a:pt x="151542" y="375981"/>
                  <a:pt x="159215" y="339469"/>
                  <a:pt x="152601" y="357460"/>
                </a:cubicBezTo>
                <a:cubicBezTo>
                  <a:pt x="145987" y="375451"/>
                  <a:pt x="125878" y="433131"/>
                  <a:pt x="114501" y="466998"/>
                </a:cubicBezTo>
                <a:cubicBezTo>
                  <a:pt x="103124" y="500865"/>
                  <a:pt x="88836" y="545579"/>
                  <a:pt x="84338" y="560660"/>
                </a:cubicBezTo>
                <a:cubicBezTo>
                  <a:pt x="79840" y="575741"/>
                  <a:pt x="90423" y="540023"/>
                  <a:pt x="87513" y="557485"/>
                </a:cubicBezTo>
                <a:cubicBezTo>
                  <a:pt x="84603" y="574947"/>
                  <a:pt x="71374" y="638448"/>
                  <a:pt x="66876" y="665435"/>
                </a:cubicBezTo>
                <a:cubicBezTo>
                  <a:pt x="62378" y="692422"/>
                  <a:pt x="65818" y="700095"/>
                  <a:pt x="60526" y="719410"/>
                </a:cubicBezTo>
                <a:cubicBezTo>
                  <a:pt x="55234" y="738725"/>
                  <a:pt x="43857" y="756981"/>
                  <a:pt x="35126" y="781323"/>
                </a:cubicBezTo>
                <a:cubicBezTo>
                  <a:pt x="26395" y="805665"/>
                  <a:pt x="13959" y="842441"/>
                  <a:pt x="8138" y="865460"/>
                </a:cubicBezTo>
                <a:cubicBezTo>
                  <a:pt x="2317" y="888479"/>
                  <a:pt x="-857" y="921287"/>
                  <a:pt x="201" y="919435"/>
                </a:cubicBezTo>
                <a:cubicBezTo>
                  <a:pt x="1259" y="917583"/>
                  <a:pt x="2053" y="895623"/>
                  <a:pt x="14488" y="854348"/>
                </a:cubicBezTo>
                <a:cubicBezTo>
                  <a:pt x="26923" y="813073"/>
                  <a:pt x="48619" y="756981"/>
                  <a:pt x="74813" y="671785"/>
                </a:cubicBezTo>
                <a:cubicBezTo>
                  <a:pt x="101007" y="586589"/>
                  <a:pt x="154718" y="418315"/>
                  <a:pt x="171651" y="343173"/>
                </a:cubicBezTo>
                <a:cubicBezTo>
                  <a:pt x="188584" y="268031"/>
                  <a:pt x="171121" y="261681"/>
                  <a:pt x="176413" y="220935"/>
                </a:cubicBezTo>
                <a:cubicBezTo>
                  <a:pt x="181705" y="180189"/>
                  <a:pt x="199432" y="129654"/>
                  <a:pt x="203401" y="98698"/>
                </a:cubicBezTo>
                <a:cubicBezTo>
                  <a:pt x="207370" y="67742"/>
                  <a:pt x="202343" y="-5019"/>
                  <a:pt x="200226" y="2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3A5F2437-81D2-4D85-ADC3-2A362F90AF15}"/>
              </a:ext>
            </a:extLst>
          </p:cNvPr>
          <p:cNvSpPr/>
          <p:nvPr/>
        </p:nvSpPr>
        <p:spPr>
          <a:xfrm>
            <a:off x="6684609" y="2535231"/>
            <a:ext cx="129254" cy="542981"/>
          </a:xfrm>
          <a:custGeom>
            <a:avLst/>
            <a:gdLst>
              <a:gd name="connsiteX0" fmla="*/ 128941 w 129254"/>
              <a:gd name="connsiteY0" fmla="*/ 7 h 542981"/>
              <a:gd name="connsiteX1" fmla="*/ 65441 w 129254"/>
              <a:gd name="connsiteY1" fmla="*/ 95257 h 542981"/>
              <a:gd name="connsiteX2" fmla="*/ 59091 w 129254"/>
              <a:gd name="connsiteY2" fmla="*/ 200032 h 542981"/>
              <a:gd name="connsiteX3" fmla="*/ 65441 w 129254"/>
              <a:gd name="connsiteY3" fmla="*/ 155582 h 542981"/>
              <a:gd name="connsiteX4" fmla="*/ 43216 w 129254"/>
              <a:gd name="connsiteY4" fmla="*/ 266707 h 542981"/>
              <a:gd name="connsiteX5" fmla="*/ 1941 w 129254"/>
              <a:gd name="connsiteY5" fmla="*/ 427044 h 542981"/>
              <a:gd name="connsiteX6" fmla="*/ 25754 w 129254"/>
              <a:gd name="connsiteY6" fmla="*/ 260357 h 542981"/>
              <a:gd name="connsiteX7" fmla="*/ 3529 w 129254"/>
              <a:gd name="connsiteY7" fmla="*/ 481019 h 542981"/>
              <a:gd name="connsiteX8" fmla="*/ 1941 w 129254"/>
              <a:gd name="connsiteY8" fmla="*/ 542932 h 542981"/>
              <a:gd name="connsiteX9" fmla="*/ 1941 w 129254"/>
              <a:gd name="connsiteY9" fmla="*/ 474669 h 542981"/>
              <a:gd name="connsiteX10" fmla="*/ 27341 w 129254"/>
              <a:gd name="connsiteY10" fmla="*/ 260357 h 542981"/>
              <a:gd name="connsiteX11" fmla="*/ 47979 w 129254"/>
              <a:gd name="connsiteY11" fmla="*/ 230194 h 542981"/>
              <a:gd name="connsiteX12" fmla="*/ 44804 w 129254"/>
              <a:gd name="connsiteY12" fmla="*/ 174632 h 542981"/>
              <a:gd name="connsiteX13" fmla="*/ 28929 w 129254"/>
              <a:gd name="connsiteY13" fmla="*/ 134944 h 542981"/>
              <a:gd name="connsiteX14" fmla="*/ 35279 w 129254"/>
              <a:gd name="connsiteY14" fmla="*/ 100019 h 542981"/>
              <a:gd name="connsiteX15" fmla="*/ 128941 w 129254"/>
              <a:gd name="connsiteY15" fmla="*/ 7 h 54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9254" h="542981">
                <a:moveTo>
                  <a:pt x="128941" y="7"/>
                </a:moveTo>
                <a:cubicBezTo>
                  <a:pt x="133968" y="-787"/>
                  <a:pt x="77083" y="61920"/>
                  <a:pt x="65441" y="95257"/>
                </a:cubicBezTo>
                <a:cubicBezTo>
                  <a:pt x="53799" y="128594"/>
                  <a:pt x="59091" y="189978"/>
                  <a:pt x="59091" y="200032"/>
                </a:cubicBezTo>
                <a:cubicBezTo>
                  <a:pt x="59091" y="210086"/>
                  <a:pt x="68087" y="144469"/>
                  <a:pt x="65441" y="155582"/>
                </a:cubicBezTo>
                <a:cubicBezTo>
                  <a:pt x="62795" y="166695"/>
                  <a:pt x="53799" y="221463"/>
                  <a:pt x="43216" y="266707"/>
                </a:cubicBezTo>
                <a:cubicBezTo>
                  <a:pt x="32633" y="311951"/>
                  <a:pt x="4851" y="428102"/>
                  <a:pt x="1941" y="427044"/>
                </a:cubicBezTo>
                <a:cubicBezTo>
                  <a:pt x="-969" y="425986"/>
                  <a:pt x="25489" y="251361"/>
                  <a:pt x="25754" y="260357"/>
                </a:cubicBezTo>
                <a:cubicBezTo>
                  <a:pt x="26019" y="269353"/>
                  <a:pt x="7498" y="433923"/>
                  <a:pt x="3529" y="481019"/>
                </a:cubicBezTo>
                <a:cubicBezTo>
                  <a:pt x="-440" y="528115"/>
                  <a:pt x="2206" y="543990"/>
                  <a:pt x="1941" y="542932"/>
                </a:cubicBezTo>
                <a:cubicBezTo>
                  <a:pt x="1676" y="541874"/>
                  <a:pt x="-2292" y="521765"/>
                  <a:pt x="1941" y="474669"/>
                </a:cubicBezTo>
                <a:cubicBezTo>
                  <a:pt x="6174" y="427573"/>
                  <a:pt x="19668" y="301103"/>
                  <a:pt x="27341" y="260357"/>
                </a:cubicBezTo>
                <a:cubicBezTo>
                  <a:pt x="35014" y="219611"/>
                  <a:pt x="45068" y="244482"/>
                  <a:pt x="47979" y="230194"/>
                </a:cubicBezTo>
                <a:cubicBezTo>
                  <a:pt x="50889" y="215907"/>
                  <a:pt x="47979" y="190507"/>
                  <a:pt x="44804" y="174632"/>
                </a:cubicBezTo>
                <a:cubicBezTo>
                  <a:pt x="41629" y="158757"/>
                  <a:pt x="30516" y="147379"/>
                  <a:pt x="28929" y="134944"/>
                </a:cubicBezTo>
                <a:cubicBezTo>
                  <a:pt x="27342" y="122509"/>
                  <a:pt x="24431" y="119334"/>
                  <a:pt x="35279" y="100019"/>
                </a:cubicBezTo>
                <a:cubicBezTo>
                  <a:pt x="46127" y="80704"/>
                  <a:pt x="123914" y="801"/>
                  <a:pt x="128941" y="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11C086B2-EE93-4CAF-8ACA-2B28E2952A9E}"/>
              </a:ext>
            </a:extLst>
          </p:cNvPr>
          <p:cNvSpPr/>
          <p:nvPr/>
        </p:nvSpPr>
        <p:spPr>
          <a:xfrm>
            <a:off x="6650542" y="2784303"/>
            <a:ext cx="58982" cy="372786"/>
          </a:xfrm>
          <a:custGeom>
            <a:avLst/>
            <a:gdLst>
              <a:gd name="connsiteX0" fmla="*/ 51883 w 58982"/>
              <a:gd name="connsiteY0" fmla="*/ 155747 h 372786"/>
              <a:gd name="connsiteX1" fmla="*/ 1083 w 58982"/>
              <a:gd name="connsiteY1" fmla="*/ 371647 h 372786"/>
              <a:gd name="connsiteX2" fmla="*/ 20133 w 58982"/>
              <a:gd name="connsiteY2" fmla="*/ 230360 h 372786"/>
              <a:gd name="connsiteX3" fmla="*/ 55058 w 58982"/>
              <a:gd name="connsiteY3" fmla="*/ 1760 h 372786"/>
              <a:gd name="connsiteX4" fmla="*/ 51883 w 58982"/>
              <a:gd name="connsiteY4" fmla="*/ 155747 h 37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82" h="372786">
                <a:moveTo>
                  <a:pt x="51883" y="155747"/>
                </a:moveTo>
                <a:cubicBezTo>
                  <a:pt x="42887" y="217395"/>
                  <a:pt x="6375" y="359212"/>
                  <a:pt x="1083" y="371647"/>
                </a:cubicBezTo>
                <a:cubicBezTo>
                  <a:pt x="-4209" y="384082"/>
                  <a:pt x="11137" y="292008"/>
                  <a:pt x="20133" y="230360"/>
                </a:cubicBezTo>
                <a:cubicBezTo>
                  <a:pt x="29129" y="168712"/>
                  <a:pt x="49502" y="18693"/>
                  <a:pt x="55058" y="1760"/>
                </a:cubicBezTo>
                <a:cubicBezTo>
                  <a:pt x="60614" y="-15173"/>
                  <a:pt x="60879" y="94099"/>
                  <a:pt x="51883" y="15574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: 図形 234">
            <a:extLst>
              <a:ext uri="{FF2B5EF4-FFF2-40B4-BE49-F238E27FC236}">
                <a16:creationId xmlns:a16="http://schemas.microsoft.com/office/drawing/2014/main" id="{5793DF65-6C9A-4C46-A6A0-CF8BE09F7EC1}"/>
              </a:ext>
            </a:extLst>
          </p:cNvPr>
          <p:cNvSpPr/>
          <p:nvPr/>
        </p:nvSpPr>
        <p:spPr>
          <a:xfrm>
            <a:off x="6346717" y="2953446"/>
            <a:ext cx="89009" cy="294943"/>
          </a:xfrm>
          <a:custGeom>
            <a:avLst/>
            <a:gdLst>
              <a:gd name="connsiteX0" fmla="*/ 89008 w 89009"/>
              <a:gd name="connsiteY0" fmla="*/ 7242 h 294943"/>
              <a:gd name="connsiteX1" fmla="*/ 44558 w 89009"/>
              <a:gd name="connsiteY1" fmla="*/ 216792 h 294943"/>
              <a:gd name="connsiteX2" fmla="*/ 42971 w 89009"/>
              <a:gd name="connsiteY2" fmla="*/ 292992 h 294943"/>
              <a:gd name="connsiteX3" fmla="*/ 25508 w 89009"/>
              <a:gd name="connsiteY3" fmla="*/ 266004 h 294943"/>
              <a:gd name="connsiteX4" fmla="*/ 108 w 89009"/>
              <a:gd name="connsiteY4" fmla="*/ 197742 h 294943"/>
              <a:gd name="connsiteX5" fmla="*/ 17571 w 89009"/>
              <a:gd name="connsiteY5" fmla="*/ 129479 h 294943"/>
              <a:gd name="connsiteX6" fmla="*/ 46146 w 89009"/>
              <a:gd name="connsiteY6" fmla="*/ 56454 h 294943"/>
              <a:gd name="connsiteX7" fmla="*/ 89008 w 89009"/>
              <a:gd name="connsiteY7" fmla="*/ 7242 h 29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09" h="294943">
                <a:moveTo>
                  <a:pt x="89008" y="7242"/>
                </a:moveTo>
                <a:cubicBezTo>
                  <a:pt x="88743" y="33965"/>
                  <a:pt x="52231" y="169167"/>
                  <a:pt x="44558" y="216792"/>
                </a:cubicBezTo>
                <a:cubicBezTo>
                  <a:pt x="36885" y="264417"/>
                  <a:pt x="46146" y="284790"/>
                  <a:pt x="42971" y="292992"/>
                </a:cubicBezTo>
                <a:cubicBezTo>
                  <a:pt x="39796" y="301194"/>
                  <a:pt x="32652" y="281879"/>
                  <a:pt x="25508" y="266004"/>
                </a:cubicBezTo>
                <a:cubicBezTo>
                  <a:pt x="18364" y="250129"/>
                  <a:pt x="1431" y="220496"/>
                  <a:pt x="108" y="197742"/>
                </a:cubicBezTo>
                <a:cubicBezTo>
                  <a:pt x="-1215" y="174988"/>
                  <a:pt x="9898" y="153027"/>
                  <a:pt x="17571" y="129479"/>
                </a:cubicBezTo>
                <a:cubicBezTo>
                  <a:pt x="25244" y="105931"/>
                  <a:pt x="35563" y="78150"/>
                  <a:pt x="46146" y="56454"/>
                </a:cubicBezTo>
                <a:cubicBezTo>
                  <a:pt x="56729" y="34758"/>
                  <a:pt x="89273" y="-19481"/>
                  <a:pt x="89008" y="72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BB334DAA-5F67-4801-958C-0D3BFC9D24E8}"/>
              </a:ext>
            </a:extLst>
          </p:cNvPr>
          <p:cNvSpPr/>
          <p:nvPr/>
        </p:nvSpPr>
        <p:spPr>
          <a:xfrm>
            <a:off x="6537325" y="2952676"/>
            <a:ext cx="140067" cy="495392"/>
          </a:xfrm>
          <a:custGeom>
            <a:avLst/>
            <a:gdLst>
              <a:gd name="connsiteX0" fmla="*/ 111125 w 140067"/>
              <a:gd name="connsiteY0" fmla="*/ 74 h 495392"/>
              <a:gd name="connsiteX1" fmla="*/ 106363 w 140067"/>
              <a:gd name="connsiteY1" fmla="*/ 139774 h 495392"/>
              <a:gd name="connsiteX2" fmla="*/ 25400 w 140067"/>
              <a:gd name="connsiteY2" fmla="*/ 160412 h 495392"/>
              <a:gd name="connsiteX3" fmla="*/ 82550 w 140067"/>
              <a:gd name="connsiteY3" fmla="*/ 130249 h 495392"/>
              <a:gd name="connsiteX4" fmla="*/ 76200 w 140067"/>
              <a:gd name="connsiteY4" fmla="*/ 166762 h 495392"/>
              <a:gd name="connsiteX5" fmla="*/ 80963 w 140067"/>
              <a:gd name="connsiteY5" fmla="*/ 200099 h 495392"/>
              <a:gd name="connsiteX6" fmla="*/ 77788 w 140067"/>
              <a:gd name="connsiteY6" fmla="*/ 268362 h 495392"/>
              <a:gd name="connsiteX7" fmla="*/ 49213 w 140067"/>
              <a:gd name="connsiteY7" fmla="*/ 362024 h 495392"/>
              <a:gd name="connsiteX8" fmla="*/ 38100 w 140067"/>
              <a:gd name="connsiteY8" fmla="*/ 379487 h 495392"/>
              <a:gd name="connsiteX9" fmla="*/ 80963 w 140067"/>
              <a:gd name="connsiteY9" fmla="*/ 238199 h 495392"/>
              <a:gd name="connsiteX10" fmla="*/ 66675 w 140067"/>
              <a:gd name="connsiteY10" fmla="*/ 331862 h 495392"/>
              <a:gd name="connsiteX11" fmla="*/ 0 w 140067"/>
              <a:gd name="connsiteY11" fmla="*/ 495374 h 495392"/>
              <a:gd name="connsiteX12" fmla="*/ 68263 w 140067"/>
              <a:gd name="connsiteY12" fmla="*/ 341387 h 495392"/>
              <a:gd name="connsiteX13" fmla="*/ 138113 w 140067"/>
              <a:gd name="connsiteY13" fmla="*/ 160412 h 495392"/>
              <a:gd name="connsiteX14" fmla="*/ 111125 w 140067"/>
              <a:gd name="connsiteY14" fmla="*/ 74 h 49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0067" h="495392">
                <a:moveTo>
                  <a:pt x="111125" y="74"/>
                </a:moveTo>
                <a:cubicBezTo>
                  <a:pt x="105833" y="-3366"/>
                  <a:pt x="120651" y="113051"/>
                  <a:pt x="106363" y="139774"/>
                </a:cubicBezTo>
                <a:cubicBezTo>
                  <a:pt x="92075" y="166497"/>
                  <a:pt x="29369" y="162000"/>
                  <a:pt x="25400" y="160412"/>
                </a:cubicBezTo>
                <a:cubicBezTo>
                  <a:pt x="21431" y="158825"/>
                  <a:pt x="74083" y="129191"/>
                  <a:pt x="82550" y="130249"/>
                </a:cubicBezTo>
                <a:cubicBezTo>
                  <a:pt x="91017" y="131307"/>
                  <a:pt x="76464" y="155120"/>
                  <a:pt x="76200" y="166762"/>
                </a:cubicBezTo>
                <a:cubicBezTo>
                  <a:pt x="75935" y="178404"/>
                  <a:pt x="80698" y="183166"/>
                  <a:pt x="80963" y="200099"/>
                </a:cubicBezTo>
                <a:cubicBezTo>
                  <a:pt x="81228" y="217032"/>
                  <a:pt x="83080" y="241375"/>
                  <a:pt x="77788" y="268362"/>
                </a:cubicBezTo>
                <a:cubicBezTo>
                  <a:pt x="72496" y="295350"/>
                  <a:pt x="55828" y="343503"/>
                  <a:pt x="49213" y="362024"/>
                </a:cubicBezTo>
                <a:cubicBezTo>
                  <a:pt x="42598" y="380545"/>
                  <a:pt x="32808" y="400124"/>
                  <a:pt x="38100" y="379487"/>
                </a:cubicBezTo>
                <a:cubicBezTo>
                  <a:pt x="43392" y="358850"/>
                  <a:pt x="76200" y="246137"/>
                  <a:pt x="80963" y="238199"/>
                </a:cubicBezTo>
                <a:cubicBezTo>
                  <a:pt x="85725" y="230262"/>
                  <a:pt x="80169" y="289000"/>
                  <a:pt x="66675" y="331862"/>
                </a:cubicBezTo>
                <a:cubicBezTo>
                  <a:pt x="53181" y="374725"/>
                  <a:pt x="-265" y="493787"/>
                  <a:pt x="0" y="495374"/>
                </a:cubicBezTo>
                <a:cubicBezTo>
                  <a:pt x="265" y="496962"/>
                  <a:pt x="45244" y="397214"/>
                  <a:pt x="68263" y="341387"/>
                </a:cubicBezTo>
                <a:cubicBezTo>
                  <a:pt x="91282" y="285560"/>
                  <a:pt x="128059" y="213064"/>
                  <a:pt x="138113" y="160412"/>
                </a:cubicBezTo>
                <a:cubicBezTo>
                  <a:pt x="148167" y="107760"/>
                  <a:pt x="116417" y="3514"/>
                  <a:pt x="111125" y="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51415BF6-5E06-49A4-A638-28B83F5AB43B}"/>
              </a:ext>
            </a:extLst>
          </p:cNvPr>
          <p:cNvSpPr/>
          <p:nvPr/>
        </p:nvSpPr>
        <p:spPr>
          <a:xfrm>
            <a:off x="6447260" y="3058756"/>
            <a:ext cx="84873" cy="179951"/>
          </a:xfrm>
          <a:custGeom>
            <a:avLst/>
            <a:gdLst>
              <a:gd name="connsiteX0" fmla="*/ 83715 w 84873"/>
              <a:gd name="connsiteY0" fmla="*/ 3532 h 179951"/>
              <a:gd name="connsiteX1" fmla="*/ 1165 w 84873"/>
              <a:gd name="connsiteY1" fmla="*/ 178157 h 179951"/>
              <a:gd name="connsiteX2" fmla="*/ 36090 w 84873"/>
              <a:gd name="connsiteY2" fmla="*/ 92432 h 179951"/>
              <a:gd name="connsiteX3" fmla="*/ 48790 w 84873"/>
              <a:gd name="connsiteY3" fmla="*/ 62269 h 179951"/>
              <a:gd name="connsiteX4" fmla="*/ 83715 w 84873"/>
              <a:gd name="connsiteY4" fmla="*/ 3532 h 17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873" h="179951">
                <a:moveTo>
                  <a:pt x="83715" y="3532"/>
                </a:moveTo>
                <a:cubicBezTo>
                  <a:pt x="75777" y="22847"/>
                  <a:pt x="9102" y="163340"/>
                  <a:pt x="1165" y="178157"/>
                </a:cubicBezTo>
                <a:cubicBezTo>
                  <a:pt x="-6773" y="192974"/>
                  <a:pt x="28152" y="111747"/>
                  <a:pt x="36090" y="92432"/>
                </a:cubicBezTo>
                <a:cubicBezTo>
                  <a:pt x="44027" y="73117"/>
                  <a:pt x="41117" y="74704"/>
                  <a:pt x="48790" y="62269"/>
                </a:cubicBezTo>
                <a:cubicBezTo>
                  <a:pt x="56463" y="49834"/>
                  <a:pt x="91653" y="-15783"/>
                  <a:pt x="83715" y="35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: 図形 286">
            <a:extLst>
              <a:ext uri="{FF2B5EF4-FFF2-40B4-BE49-F238E27FC236}">
                <a16:creationId xmlns:a16="http://schemas.microsoft.com/office/drawing/2014/main" id="{6BD19ADB-B70F-445E-AE06-ED82497E54BB}"/>
              </a:ext>
            </a:extLst>
          </p:cNvPr>
          <p:cNvSpPr/>
          <p:nvPr/>
        </p:nvSpPr>
        <p:spPr>
          <a:xfrm>
            <a:off x="6397158" y="3049572"/>
            <a:ext cx="122779" cy="385998"/>
          </a:xfrm>
          <a:custGeom>
            <a:avLst/>
            <a:gdLst>
              <a:gd name="connsiteX0" fmla="*/ 56030 w 122779"/>
              <a:gd name="connsiteY0" fmla="*/ 16 h 385998"/>
              <a:gd name="connsiteX1" fmla="*/ 32217 w 122779"/>
              <a:gd name="connsiteY1" fmla="*/ 127016 h 385998"/>
              <a:gd name="connsiteX2" fmla="*/ 60792 w 122779"/>
              <a:gd name="connsiteY2" fmla="*/ 85741 h 385998"/>
              <a:gd name="connsiteX3" fmla="*/ 106830 w 122779"/>
              <a:gd name="connsiteY3" fmla="*/ 65103 h 385998"/>
              <a:gd name="connsiteX4" fmla="*/ 122705 w 122779"/>
              <a:gd name="connsiteY4" fmla="*/ 114316 h 385998"/>
              <a:gd name="connsiteX5" fmla="*/ 113180 w 122779"/>
              <a:gd name="connsiteY5" fmla="*/ 117491 h 385998"/>
              <a:gd name="connsiteX6" fmla="*/ 56030 w 122779"/>
              <a:gd name="connsiteY6" fmla="*/ 142891 h 385998"/>
              <a:gd name="connsiteX7" fmla="*/ 84605 w 122779"/>
              <a:gd name="connsiteY7" fmla="*/ 180991 h 385998"/>
              <a:gd name="connsiteX8" fmla="*/ 44917 w 122779"/>
              <a:gd name="connsiteY8" fmla="*/ 149241 h 385998"/>
              <a:gd name="connsiteX9" fmla="*/ 29042 w 122779"/>
              <a:gd name="connsiteY9" fmla="*/ 192103 h 385998"/>
              <a:gd name="connsiteX10" fmla="*/ 68730 w 122779"/>
              <a:gd name="connsiteY10" fmla="*/ 260366 h 385998"/>
              <a:gd name="connsiteX11" fmla="*/ 73492 w 122779"/>
              <a:gd name="connsiteY11" fmla="*/ 296878 h 385998"/>
              <a:gd name="connsiteX12" fmla="*/ 78255 w 122779"/>
              <a:gd name="connsiteY12" fmla="*/ 385778 h 385998"/>
              <a:gd name="connsiteX13" fmla="*/ 71905 w 122779"/>
              <a:gd name="connsiteY13" fmla="*/ 319103 h 385998"/>
              <a:gd name="connsiteX14" fmla="*/ 6817 w 122779"/>
              <a:gd name="connsiteY14" fmla="*/ 227028 h 385998"/>
              <a:gd name="connsiteX15" fmla="*/ 6817 w 122779"/>
              <a:gd name="connsiteY15" fmla="*/ 136541 h 385998"/>
              <a:gd name="connsiteX16" fmla="*/ 56030 w 122779"/>
              <a:gd name="connsiteY16" fmla="*/ 16 h 38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779" h="385998">
                <a:moveTo>
                  <a:pt x="56030" y="16"/>
                </a:moveTo>
                <a:cubicBezTo>
                  <a:pt x="60263" y="-1571"/>
                  <a:pt x="31423" y="112729"/>
                  <a:pt x="32217" y="127016"/>
                </a:cubicBezTo>
                <a:cubicBezTo>
                  <a:pt x="33011" y="141303"/>
                  <a:pt x="48357" y="96060"/>
                  <a:pt x="60792" y="85741"/>
                </a:cubicBezTo>
                <a:cubicBezTo>
                  <a:pt x="73227" y="75422"/>
                  <a:pt x="96511" y="60341"/>
                  <a:pt x="106830" y="65103"/>
                </a:cubicBezTo>
                <a:cubicBezTo>
                  <a:pt x="117149" y="69865"/>
                  <a:pt x="121647" y="105585"/>
                  <a:pt x="122705" y="114316"/>
                </a:cubicBezTo>
                <a:cubicBezTo>
                  <a:pt x="123763" y="123047"/>
                  <a:pt x="113180" y="117491"/>
                  <a:pt x="113180" y="117491"/>
                </a:cubicBezTo>
                <a:cubicBezTo>
                  <a:pt x="102068" y="122253"/>
                  <a:pt x="60793" y="132308"/>
                  <a:pt x="56030" y="142891"/>
                </a:cubicBezTo>
                <a:cubicBezTo>
                  <a:pt x="51267" y="153474"/>
                  <a:pt x="86457" y="179933"/>
                  <a:pt x="84605" y="180991"/>
                </a:cubicBezTo>
                <a:cubicBezTo>
                  <a:pt x="82753" y="182049"/>
                  <a:pt x="54177" y="147389"/>
                  <a:pt x="44917" y="149241"/>
                </a:cubicBezTo>
                <a:cubicBezTo>
                  <a:pt x="35657" y="151093"/>
                  <a:pt x="25073" y="173582"/>
                  <a:pt x="29042" y="192103"/>
                </a:cubicBezTo>
                <a:cubicBezTo>
                  <a:pt x="33011" y="210624"/>
                  <a:pt x="61322" y="242904"/>
                  <a:pt x="68730" y="260366"/>
                </a:cubicBezTo>
                <a:cubicBezTo>
                  <a:pt x="76138" y="277828"/>
                  <a:pt x="71905" y="275976"/>
                  <a:pt x="73492" y="296878"/>
                </a:cubicBezTo>
                <a:cubicBezTo>
                  <a:pt x="75079" y="317780"/>
                  <a:pt x="78519" y="382074"/>
                  <a:pt x="78255" y="385778"/>
                </a:cubicBezTo>
                <a:cubicBezTo>
                  <a:pt x="77991" y="389482"/>
                  <a:pt x="83811" y="345561"/>
                  <a:pt x="71905" y="319103"/>
                </a:cubicBezTo>
                <a:cubicBezTo>
                  <a:pt x="59999" y="292645"/>
                  <a:pt x="17665" y="257455"/>
                  <a:pt x="6817" y="227028"/>
                </a:cubicBezTo>
                <a:cubicBezTo>
                  <a:pt x="-4031" y="196601"/>
                  <a:pt x="-327" y="172524"/>
                  <a:pt x="6817" y="136541"/>
                </a:cubicBezTo>
                <a:cubicBezTo>
                  <a:pt x="13961" y="100558"/>
                  <a:pt x="51797" y="1603"/>
                  <a:pt x="56030" y="1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: 図形 324">
            <a:extLst>
              <a:ext uri="{FF2B5EF4-FFF2-40B4-BE49-F238E27FC236}">
                <a16:creationId xmlns:a16="http://schemas.microsoft.com/office/drawing/2014/main" id="{0D7A734F-3DB8-43C5-98A6-BE011EEEAD4A}"/>
              </a:ext>
            </a:extLst>
          </p:cNvPr>
          <p:cNvSpPr/>
          <p:nvPr/>
        </p:nvSpPr>
        <p:spPr>
          <a:xfrm>
            <a:off x="6532429" y="3242961"/>
            <a:ext cx="93910" cy="242387"/>
          </a:xfrm>
          <a:custGeom>
            <a:avLst/>
            <a:gdLst>
              <a:gd name="connsiteX0" fmla="*/ 93796 w 93910"/>
              <a:gd name="connsiteY0" fmla="*/ 302 h 242387"/>
              <a:gd name="connsiteX1" fmla="*/ 52521 w 93910"/>
              <a:gd name="connsiteY1" fmla="*/ 147939 h 242387"/>
              <a:gd name="connsiteX2" fmla="*/ 134 w 93910"/>
              <a:gd name="connsiteY2" fmla="*/ 241602 h 242387"/>
              <a:gd name="connsiteX3" fmla="*/ 36646 w 93910"/>
              <a:gd name="connsiteY3" fmla="*/ 97139 h 242387"/>
              <a:gd name="connsiteX4" fmla="*/ 11246 w 93910"/>
              <a:gd name="connsiteY4" fmla="*/ 190802 h 242387"/>
              <a:gd name="connsiteX5" fmla="*/ 39821 w 93910"/>
              <a:gd name="connsiteY5" fmla="*/ 111427 h 242387"/>
              <a:gd name="connsiteX6" fmla="*/ 93796 w 93910"/>
              <a:gd name="connsiteY6" fmla="*/ 302 h 24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910" h="242387">
                <a:moveTo>
                  <a:pt x="93796" y="302"/>
                </a:moveTo>
                <a:cubicBezTo>
                  <a:pt x="95913" y="6387"/>
                  <a:pt x="68131" y="107722"/>
                  <a:pt x="52521" y="147939"/>
                </a:cubicBezTo>
                <a:cubicBezTo>
                  <a:pt x="36911" y="188156"/>
                  <a:pt x="2780" y="250069"/>
                  <a:pt x="134" y="241602"/>
                </a:cubicBezTo>
                <a:cubicBezTo>
                  <a:pt x="-2512" y="233135"/>
                  <a:pt x="34794" y="105606"/>
                  <a:pt x="36646" y="97139"/>
                </a:cubicBezTo>
                <a:cubicBezTo>
                  <a:pt x="38498" y="88672"/>
                  <a:pt x="10717" y="188421"/>
                  <a:pt x="11246" y="190802"/>
                </a:cubicBezTo>
                <a:cubicBezTo>
                  <a:pt x="11775" y="193183"/>
                  <a:pt x="28444" y="141325"/>
                  <a:pt x="39821" y="111427"/>
                </a:cubicBezTo>
                <a:cubicBezTo>
                  <a:pt x="51198" y="81529"/>
                  <a:pt x="91679" y="-5783"/>
                  <a:pt x="93796" y="30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: 図形 329">
            <a:extLst>
              <a:ext uri="{FF2B5EF4-FFF2-40B4-BE49-F238E27FC236}">
                <a16:creationId xmlns:a16="http://schemas.microsoft.com/office/drawing/2014/main" id="{3B37E879-3FC2-4F8E-A9C9-5D9D0E2519D7}"/>
              </a:ext>
            </a:extLst>
          </p:cNvPr>
          <p:cNvSpPr/>
          <p:nvPr/>
        </p:nvSpPr>
        <p:spPr>
          <a:xfrm>
            <a:off x="6785586" y="2519499"/>
            <a:ext cx="344422" cy="33220"/>
          </a:xfrm>
          <a:custGeom>
            <a:avLst/>
            <a:gdLst>
              <a:gd name="connsiteX0" fmla="*/ 343877 w 344422"/>
              <a:gd name="connsiteY0" fmla="*/ 31614 h 33220"/>
              <a:gd name="connsiteX1" fmla="*/ 207352 w 344422"/>
              <a:gd name="connsiteY1" fmla="*/ 15739 h 33220"/>
              <a:gd name="connsiteX2" fmla="*/ 256564 w 344422"/>
              <a:gd name="connsiteY2" fmla="*/ 33201 h 33220"/>
              <a:gd name="connsiteX3" fmla="*/ 175602 w 344422"/>
              <a:gd name="connsiteY3" fmla="*/ 18914 h 33220"/>
              <a:gd name="connsiteX4" fmla="*/ 118452 w 344422"/>
              <a:gd name="connsiteY4" fmla="*/ 6214 h 33220"/>
              <a:gd name="connsiteX5" fmla="*/ 977 w 344422"/>
              <a:gd name="connsiteY5" fmla="*/ 1451 h 33220"/>
              <a:gd name="connsiteX6" fmla="*/ 189889 w 344422"/>
              <a:gd name="connsiteY6" fmla="*/ 31614 h 33220"/>
              <a:gd name="connsiteX7" fmla="*/ 147027 w 344422"/>
              <a:gd name="connsiteY7" fmla="*/ 22089 h 33220"/>
              <a:gd name="connsiteX8" fmla="*/ 343877 w 344422"/>
              <a:gd name="connsiteY8" fmla="*/ 31614 h 3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422" h="33220">
                <a:moveTo>
                  <a:pt x="343877" y="31614"/>
                </a:moveTo>
                <a:cubicBezTo>
                  <a:pt x="353931" y="30556"/>
                  <a:pt x="221904" y="15475"/>
                  <a:pt x="207352" y="15739"/>
                </a:cubicBezTo>
                <a:cubicBezTo>
                  <a:pt x="192800" y="16003"/>
                  <a:pt x="261856" y="32672"/>
                  <a:pt x="256564" y="33201"/>
                </a:cubicBezTo>
                <a:cubicBezTo>
                  <a:pt x="251272" y="33730"/>
                  <a:pt x="198621" y="23412"/>
                  <a:pt x="175602" y="18914"/>
                </a:cubicBezTo>
                <a:cubicBezTo>
                  <a:pt x="152583" y="14416"/>
                  <a:pt x="147556" y="9124"/>
                  <a:pt x="118452" y="6214"/>
                </a:cubicBezTo>
                <a:cubicBezTo>
                  <a:pt x="89348" y="3304"/>
                  <a:pt x="-10929" y="-2782"/>
                  <a:pt x="977" y="1451"/>
                </a:cubicBezTo>
                <a:cubicBezTo>
                  <a:pt x="12883" y="5684"/>
                  <a:pt x="165547" y="28174"/>
                  <a:pt x="189889" y="31614"/>
                </a:cubicBezTo>
                <a:cubicBezTo>
                  <a:pt x="214231" y="35054"/>
                  <a:pt x="128771" y="24206"/>
                  <a:pt x="147027" y="22089"/>
                </a:cubicBezTo>
                <a:cubicBezTo>
                  <a:pt x="165283" y="19972"/>
                  <a:pt x="333823" y="32672"/>
                  <a:pt x="343877" y="316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: 図形 330">
            <a:extLst>
              <a:ext uri="{FF2B5EF4-FFF2-40B4-BE49-F238E27FC236}">
                <a16:creationId xmlns:a16="http://schemas.microsoft.com/office/drawing/2014/main" id="{560517A7-F03C-4A5F-B73B-DDA2DEB8848F}"/>
              </a:ext>
            </a:extLst>
          </p:cNvPr>
          <p:cNvSpPr/>
          <p:nvPr/>
        </p:nvSpPr>
        <p:spPr>
          <a:xfrm>
            <a:off x="6792540" y="2538353"/>
            <a:ext cx="372950" cy="158983"/>
          </a:xfrm>
          <a:custGeom>
            <a:avLst/>
            <a:gdLst>
              <a:gd name="connsiteX0" fmla="*/ 373 w 372950"/>
              <a:gd name="connsiteY0" fmla="*/ 60 h 158983"/>
              <a:gd name="connsiteX1" fmla="*/ 159123 w 372950"/>
              <a:gd name="connsiteY1" fmla="*/ 33397 h 158983"/>
              <a:gd name="connsiteX2" fmla="*/ 174998 w 372950"/>
              <a:gd name="connsiteY2" fmla="*/ 30222 h 158983"/>
              <a:gd name="connsiteX3" fmla="*/ 295648 w 372950"/>
              <a:gd name="connsiteY3" fmla="*/ 27047 h 158983"/>
              <a:gd name="connsiteX4" fmla="*/ 340098 w 372950"/>
              <a:gd name="connsiteY4" fmla="*/ 34985 h 158983"/>
              <a:gd name="connsiteX5" fmla="*/ 340098 w 372950"/>
              <a:gd name="connsiteY5" fmla="*/ 61972 h 158983"/>
              <a:gd name="connsiteX6" fmla="*/ 349623 w 372950"/>
              <a:gd name="connsiteY6" fmla="*/ 111185 h 158983"/>
              <a:gd name="connsiteX7" fmla="*/ 371848 w 372950"/>
              <a:gd name="connsiteY7" fmla="*/ 158810 h 158983"/>
              <a:gd name="connsiteX8" fmla="*/ 365498 w 372950"/>
              <a:gd name="connsiteY8" fmla="*/ 93722 h 158983"/>
              <a:gd name="connsiteX9" fmla="*/ 330573 w 372950"/>
              <a:gd name="connsiteY9" fmla="*/ 41335 h 158983"/>
              <a:gd name="connsiteX10" fmla="*/ 268660 w 372950"/>
              <a:gd name="connsiteY10" fmla="*/ 41335 h 158983"/>
              <a:gd name="connsiteX11" fmla="*/ 209923 w 372950"/>
              <a:gd name="connsiteY11" fmla="*/ 42922 h 158983"/>
              <a:gd name="connsiteX12" fmla="*/ 373 w 372950"/>
              <a:gd name="connsiteY12" fmla="*/ 60 h 1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2950" h="158983">
                <a:moveTo>
                  <a:pt x="373" y="60"/>
                </a:moveTo>
                <a:cubicBezTo>
                  <a:pt x="-8094" y="-1527"/>
                  <a:pt x="130019" y="28370"/>
                  <a:pt x="159123" y="33397"/>
                </a:cubicBezTo>
                <a:cubicBezTo>
                  <a:pt x="188227" y="38424"/>
                  <a:pt x="152244" y="31280"/>
                  <a:pt x="174998" y="30222"/>
                </a:cubicBezTo>
                <a:cubicBezTo>
                  <a:pt x="197752" y="29164"/>
                  <a:pt x="268131" y="26253"/>
                  <a:pt x="295648" y="27047"/>
                </a:cubicBezTo>
                <a:cubicBezTo>
                  <a:pt x="323165" y="27841"/>
                  <a:pt x="332690" y="29164"/>
                  <a:pt x="340098" y="34985"/>
                </a:cubicBezTo>
                <a:cubicBezTo>
                  <a:pt x="347506" y="40806"/>
                  <a:pt x="338511" y="49272"/>
                  <a:pt x="340098" y="61972"/>
                </a:cubicBezTo>
                <a:cubicBezTo>
                  <a:pt x="341685" y="74672"/>
                  <a:pt x="344331" y="95045"/>
                  <a:pt x="349623" y="111185"/>
                </a:cubicBezTo>
                <a:cubicBezTo>
                  <a:pt x="354915" y="127325"/>
                  <a:pt x="369202" y="161720"/>
                  <a:pt x="371848" y="158810"/>
                </a:cubicBezTo>
                <a:cubicBezTo>
                  <a:pt x="374494" y="155900"/>
                  <a:pt x="372377" y="113301"/>
                  <a:pt x="365498" y="93722"/>
                </a:cubicBezTo>
                <a:cubicBezTo>
                  <a:pt x="358619" y="74143"/>
                  <a:pt x="346713" y="50066"/>
                  <a:pt x="330573" y="41335"/>
                </a:cubicBezTo>
                <a:cubicBezTo>
                  <a:pt x="314433" y="32604"/>
                  <a:pt x="288768" y="41071"/>
                  <a:pt x="268660" y="41335"/>
                </a:cubicBezTo>
                <a:cubicBezTo>
                  <a:pt x="248552" y="41600"/>
                  <a:pt x="251198" y="49537"/>
                  <a:pt x="209923" y="42922"/>
                </a:cubicBezTo>
                <a:cubicBezTo>
                  <a:pt x="168648" y="36307"/>
                  <a:pt x="8840" y="1647"/>
                  <a:pt x="373" y="6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: 図形 331">
            <a:extLst>
              <a:ext uri="{FF2B5EF4-FFF2-40B4-BE49-F238E27FC236}">
                <a16:creationId xmlns:a16="http://schemas.microsoft.com/office/drawing/2014/main" id="{F4D8612D-0A69-4F4B-9570-9D6B0997E9F7}"/>
              </a:ext>
            </a:extLst>
          </p:cNvPr>
          <p:cNvSpPr/>
          <p:nvPr/>
        </p:nvSpPr>
        <p:spPr>
          <a:xfrm>
            <a:off x="6794202" y="2544349"/>
            <a:ext cx="212376" cy="38645"/>
          </a:xfrm>
          <a:custGeom>
            <a:avLst/>
            <a:gdLst>
              <a:gd name="connsiteX0" fmla="*/ 1886 w 212376"/>
              <a:gd name="connsiteY0" fmla="*/ 414 h 38645"/>
              <a:gd name="connsiteX1" fmla="*/ 206673 w 212376"/>
              <a:gd name="connsiteY1" fmla="*/ 38514 h 38645"/>
              <a:gd name="connsiteX2" fmla="*/ 151111 w 212376"/>
              <a:gd name="connsiteY2" fmla="*/ 13114 h 38645"/>
              <a:gd name="connsiteX3" fmla="*/ 105073 w 212376"/>
              <a:gd name="connsiteY3" fmla="*/ 17876 h 38645"/>
              <a:gd name="connsiteX4" fmla="*/ 1886 w 212376"/>
              <a:gd name="connsiteY4" fmla="*/ 414 h 3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76" h="38645">
                <a:moveTo>
                  <a:pt x="1886" y="414"/>
                </a:moveTo>
                <a:cubicBezTo>
                  <a:pt x="18819" y="3854"/>
                  <a:pt x="181802" y="36397"/>
                  <a:pt x="206673" y="38514"/>
                </a:cubicBezTo>
                <a:cubicBezTo>
                  <a:pt x="231544" y="40631"/>
                  <a:pt x="168044" y="16554"/>
                  <a:pt x="151111" y="13114"/>
                </a:cubicBezTo>
                <a:cubicBezTo>
                  <a:pt x="134178" y="9674"/>
                  <a:pt x="123065" y="19728"/>
                  <a:pt x="105073" y="17876"/>
                </a:cubicBezTo>
                <a:cubicBezTo>
                  <a:pt x="87081" y="16024"/>
                  <a:pt x="-15047" y="-3026"/>
                  <a:pt x="1886" y="4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: 図形 332">
            <a:extLst>
              <a:ext uri="{FF2B5EF4-FFF2-40B4-BE49-F238E27FC236}">
                <a16:creationId xmlns:a16="http://schemas.microsoft.com/office/drawing/2014/main" id="{08C40157-0442-4C5F-B0FA-2EE8B2C33079}"/>
              </a:ext>
            </a:extLst>
          </p:cNvPr>
          <p:cNvSpPr/>
          <p:nvPr/>
        </p:nvSpPr>
        <p:spPr>
          <a:xfrm>
            <a:off x="6796891" y="2531786"/>
            <a:ext cx="199229" cy="54373"/>
          </a:xfrm>
          <a:custGeom>
            <a:avLst/>
            <a:gdLst>
              <a:gd name="connsiteX0" fmla="*/ 2372 w 199229"/>
              <a:gd name="connsiteY0" fmla="*/ 277 h 54373"/>
              <a:gd name="connsiteX1" fmla="*/ 151597 w 199229"/>
              <a:gd name="connsiteY1" fmla="*/ 38377 h 54373"/>
              <a:gd name="connsiteX2" fmla="*/ 75397 w 199229"/>
              <a:gd name="connsiteY2" fmla="*/ 33614 h 54373"/>
              <a:gd name="connsiteX3" fmla="*/ 199222 w 199229"/>
              <a:gd name="connsiteY3" fmla="*/ 54252 h 54373"/>
              <a:gd name="connsiteX4" fmla="*/ 69047 w 199229"/>
              <a:gd name="connsiteY4" fmla="*/ 22502 h 54373"/>
              <a:gd name="connsiteX5" fmla="*/ 2372 w 199229"/>
              <a:gd name="connsiteY5" fmla="*/ 277 h 54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229" h="54373">
                <a:moveTo>
                  <a:pt x="2372" y="277"/>
                </a:moveTo>
                <a:cubicBezTo>
                  <a:pt x="16130" y="2923"/>
                  <a:pt x="139426" y="32821"/>
                  <a:pt x="151597" y="38377"/>
                </a:cubicBezTo>
                <a:cubicBezTo>
                  <a:pt x="163768" y="43933"/>
                  <a:pt x="67460" y="30968"/>
                  <a:pt x="75397" y="33614"/>
                </a:cubicBezTo>
                <a:cubicBezTo>
                  <a:pt x="83334" y="36260"/>
                  <a:pt x="200280" y="56104"/>
                  <a:pt x="199222" y="54252"/>
                </a:cubicBezTo>
                <a:cubicBezTo>
                  <a:pt x="198164" y="52400"/>
                  <a:pt x="100268" y="30439"/>
                  <a:pt x="69047" y="22502"/>
                </a:cubicBezTo>
                <a:cubicBezTo>
                  <a:pt x="37826" y="14565"/>
                  <a:pt x="-11386" y="-2369"/>
                  <a:pt x="2372" y="2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: 図形 333">
            <a:extLst>
              <a:ext uri="{FF2B5EF4-FFF2-40B4-BE49-F238E27FC236}">
                <a16:creationId xmlns:a16="http://schemas.microsoft.com/office/drawing/2014/main" id="{97B72E17-B130-4A67-8CA8-67CC5338A214}"/>
              </a:ext>
            </a:extLst>
          </p:cNvPr>
          <p:cNvSpPr/>
          <p:nvPr/>
        </p:nvSpPr>
        <p:spPr>
          <a:xfrm>
            <a:off x="7153251" y="2688276"/>
            <a:ext cx="154080" cy="277627"/>
          </a:xfrm>
          <a:custGeom>
            <a:avLst/>
            <a:gdLst>
              <a:gd name="connsiteX0" fmla="*/ 24 w 154080"/>
              <a:gd name="connsiteY0" fmla="*/ 4124 h 277627"/>
              <a:gd name="connsiteX1" fmla="*/ 63524 w 154080"/>
              <a:gd name="connsiteY1" fmla="*/ 75562 h 277627"/>
              <a:gd name="connsiteX2" fmla="*/ 68287 w 154080"/>
              <a:gd name="connsiteY2" fmla="*/ 58099 h 277627"/>
              <a:gd name="connsiteX3" fmla="*/ 90512 w 154080"/>
              <a:gd name="connsiteY3" fmla="*/ 116837 h 277627"/>
              <a:gd name="connsiteX4" fmla="*/ 130199 w 154080"/>
              <a:gd name="connsiteY4" fmla="*/ 248599 h 277627"/>
              <a:gd name="connsiteX5" fmla="*/ 154012 w 154080"/>
              <a:gd name="connsiteY5" fmla="*/ 273999 h 277627"/>
              <a:gd name="connsiteX6" fmla="*/ 134962 w 154080"/>
              <a:gd name="connsiteY6" fmla="*/ 193037 h 277627"/>
              <a:gd name="connsiteX7" fmla="*/ 71462 w 154080"/>
              <a:gd name="connsiteY7" fmla="*/ 27937 h 277627"/>
              <a:gd name="connsiteX8" fmla="*/ 24 w 154080"/>
              <a:gd name="connsiteY8" fmla="*/ 4124 h 27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080" h="277627">
                <a:moveTo>
                  <a:pt x="24" y="4124"/>
                </a:moveTo>
                <a:cubicBezTo>
                  <a:pt x="-1299" y="12061"/>
                  <a:pt x="52147" y="66566"/>
                  <a:pt x="63524" y="75562"/>
                </a:cubicBezTo>
                <a:cubicBezTo>
                  <a:pt x="74901" y="84558"/>
                  <a:pt x="63789" y="51220"/>
                  <a:pt x="68287" y="58099"/>
                </a:cubicBezTo>
                <a:cubicBezTo>
                  <a:pt x="72785" y="64978"/>
                  <a:pt x="80193" y="85087"/>
                  <a:pt x="90512" y="116837"/>
                </a:cubicBezTo>
                <a:cubicBezTo>
                  <a:pt x="100831" y="148587"/>
                  <a:pt x="119616" y="222405"/>
                  <a:pt x="130199" y="248599"/>
                </a:cubicBezTo>
                <a:cubicBezTo>
                  <a:pt x="140782" y="274793"/>
                  <a:pt x="153218" y="283259"/>
                  <a:pt x="154012" y="273999"/>
                </a:cubicBezTo>
                <a:cubicBezTo>
                  <a:pt x="154806" y="264739"/>
                  <a:pt x="148720" y="234047"/>
                  <a:pt x="134962" y="193037"/>
                </a:cubicBezTo>
                <a:cubicBezTo>
                  <a:pt x="121204" y="152027"/>
                  <a:pt x="91306" y="58364"/>
                  <a:pt x="71462" y="27937"/>
                </a:cubicBezTo>
                <a:cubicBezTo>
                  <a:pt x="51618" y="-2490"/>
                  <a:pt x="1347" y="-3813"/>
                  <a:pt x="24" y="41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: 図形 334">
            <a:extLst>
              <a:ext uri="{FF2B5EF4-FFF2-40B4-BE49-F238E27FC236}">
                <a16:creationId xmlns:a16="http://schemas.microsoft.com/office/drawing/2014/main" id="{01F2DC73-B973-437D-BEF1-5E12FBDC098D}"/>
              </a:ext>
            </a:extLst>
          </p:cNvPr>
          <p:cNvSpPr/>
          <p:nvPr/>
        </p:nvSpPr>
        <p:spPr>
          <a:xfrm>
            <a:off x="7180500" y="2578100"/>
            <a:ext cx="168094" cy="384222"/>
          </a:xfrm>
          <a:custGeom>
            <a:avLst/>
            <a:gdLst>
              <a:gd name="connsiteX0" fmla="*/ 2938 w 168094"/>
              <a:gd name="connsiteY0" fmla="*/ 0 h 384222"/>
              <a:gd name="connsiteX1" fmla="*/ 7700 w 168094"/>
              <a:gd name="connsiteY1" fmla="*/ 79375 h 384222"/>
              <a:gd name="connsiteX2" fmla="*/ 34688 w 168094"/>
              <a:gd name="connsiteY2" fmla="*/ 90488 h 384222"/>
              <a:gd name="connsiteX3" fmla="*/ 42625 w 168094"/>
              <a:gd name="connsiteY3" fmla="*/ 103188 h 384222"/>
              <a:gd name="connsiteX4" fmla="*/ 61675 w 168094"/>
              <a:gd name="connsiteY4" fmla="*/ 122238 h 384222"/>
              <a:gd name="connsiteX5" fmla="*/ 72788 w 168094"/>
              <a:gd name="connsiteY5" fmla="*/ 142875 h 384222"/>
              <a:gd name="connsiteX6" fmla="*/ 77550 w 168094"/>
              <a:gd name="connsiteY6" fmla="*/ 165100 h 384222"/>
              <a:gd name="connsiteX7" fmla="*/ 102950 w 168094"/>
              <a:gd name="connsiteY7" fmla="*/ 195263 h 384222"/>
              <a:gd name="connsiteX8" fmla="*/ 115650 w 168094"/>
              <a:gd name="connsiteY8" fmla="*/ 207963 h 384222"/>
              <a:gd name="connsiteX9" fmla="*/ 125175 w 168094"/>
              <a:gd name="connsiteY9" fmla="*/ 250825 h 384222"/>
              <a:gd name="connsiteX10" fmla="*/ 134700 w 168094"/>
              <a:gd name="connsiteY10" fmla="*/ 300038 h 384222"/>
              <a:gd name="connsiteX11" fmla="*/ 139463 w 168094"/>
              <a:gd name="connsiteY11" fmla="*/ 288925 h 384222"/>
              <a:gd name="connsiteX12" fmla="*/ 148988 w 168094"/>
              <a:gd name="connsiteY12" fmla="*/ 342900 h 384222"/>
              <a:gd name="connsiteX13" fmla="*/ 168038 w 168094"/>
              <a:gd name="connsiteY13" fmla="*/ 384175 h 384222"/>
              <a:gd name="connsiteX14" fmla="*/ 153750 w 168094"/>
              <a:gd name="connsiteY14" fmla="*/ 334963 h 384222"/>
              <a:gd name="connsiteX15" fmla="*/ 123588 w 168094"/>
              <a:gd name="connsiteY15" fmla="*/ 233363 h 384222"/>
              <a:gd name="connsiteX16" fmla="*/ 71200 w 168094"/>
              <a:gd name="connsiteY16" fmla="*/ 125413 h 384222"/>
              <a:gd name="connsiteX17" fmla="*/ 6113 w 168094"/>
              <a:gd name="connsiteY17" fmla="*/ 77788 h 384222"/>
              <a:gd name="connsiteX18" fmla="*/ 2938 w 168094"/>
              <a:gd name="connsiteY18" fmla="*/ 0 h 3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8094" h="384222">
                <a:moveTo>
                  <a:pt x="2938" y="0"/>
                </a:moveTo>
                <a:cubicBezTo>
                  <a:pt x="3202" y="264"/>
                  <a:pt x="2408" y="64294"/>
                  <a:pt x="7700" y="79375"/>
                </a:cubicBezTo>
                <a:cubicBezTo>
                  <a:pt x="12992" y="94456"/>
                  <a:pt x="28867" y="86519"/>
                  <a:pt x="34688" y="90488"/>
                </a:cubicBezTo>
                <a:cubicBezTo>
                  <a:pt x="40509" y="94457"/>
                  <a:pt x="38127" y="97896"/>
                  <a:pt x="42625" y="103188"/>
                </a:cubicBezTo>
                <a:cubicBezTo>
                  <a:pt x="47123" y="108480"/>
                  <a:pt x="56648" y="115623"/>
                  <a:pt x="61675" y="122238"/>
                </a:cubicBezTo>
                <a:cubicBezTo>
                  <a:pt x="66702" y="128853"/>
                  <a:pt x="70142" y="135731"/>
                  <a:pt x="72788" y="142875"/>
                </a:cubicBezTo>
                <a:cubicBezTo>
                  <a:pt x="75434" y="150019"/>
                  <a:pt x="72523" y="156369"/>
                  <a:pt x="77550" y="165100"/>
                </a:cubicBezTo>
                <a:cubicBezTo>
                  <a:pt x="82577" y="173831"/>
                  <a:pt x="96600" y="188119"/>
                  <a:pt x="102950" y="195263"/>
                </a:cubicBezTo>
                <a:cubicBezTo>
                  <a:pt x="109300" y="202407"/>
                  <a:pt x="111946" y="198703"/>
                  <a:pt x="115650" y="207963"/>
                </a:cubicBezTo>
                <a:cubicBezTo>
                  <a:pt x="119354" y="217223"/>
                  <a:pt x="122000" y="235479"/>
                  <a:pt x="125175" y="250825"/>
                </a:cubicBezTo>
                <a:cubicBezTo>
                  <a:pt x="128350" y="266171"/>
                  <a:pt x="132319" y="293688"/>
                  <a:pt x="134700" y="300038"/>
                </a:cubicBezTo>
                <a:cubicBezTo>
                  <a:pt x="137081" y="306388"/>
                  <a:pt x="137082" y="281781"/>
                  <a:pt x="139463" y="288925"/>
                </a:cubicBezTo>
                <a:cubicBezTo>
                  <a:pt x="141844" y="296069"/>
                  <a:pt x="144226" y="327025"/>
                  <a:pt x="148988" y="342900"/>
                </a:cubicBezTo>
                <a:cubicBezTo>
                  <a:pt x="153750" y="358775"/>
                  <a:pt x="167244" y="385498"/>
                  <a:pt x="168038" y="384175"/>
                </a:cubicBezTo>
                <a:cubicBezTo>
                  <a:pt x="168832" y="382852"/>
                  <a:pt x="161158" y="360098"/>
                  <a:pt x="153750" y="334963"/>
                </a:cubicBezTo>
                <a:cubicBezTo>
                  <a:pt x="146342" y="309828"/>
                  <a:pt x="137346" y="268288"/>
                  <a:pt x="123588" y="233363"/>
                </a:cubicBezTo>
                <a:cubicBezTo>
                  <a:pt x="109830" y="198438"/>
                  <a:pt x="90779" y="151342"/>
                  <a:pt x="71200" y="125413"/>
                </a:cubicBezTo>
                <a:cubicBezTo>
                  <a:pt x="51621" y="99484"/>
                  <a:pt x="17490" y="95515"/>
                  <a:pt x="6113" y="77788"/>
                </a:cubicBezTo>
                <a:cubicBezTo>
                  <a:pt x="-5264" y="60061"/>
                  <a:pt x="2674" y="-264"/>
                  <a:pt x="2938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: 図形 335">
            <a:extLst>
              <a:ext uri="{FF2B5EF4-FFF2-40B4-BE49-F238E27FC236}">
                <a16:creationId xmlns:a16="http://schemas.microsoft.com/office/drawing/2014/main" id="{8D05B5D8-A296-422E-8C58-34ABC4B6AE39}"/>
              </a:ext>
            </a:extLst>
          </p:cNvPr>
          <p:cNvSpPr/>
          <p:nvPr/>
        </p:nvSpPr>
        <p:spPr>
          <a:xfrm>
            <a:off x="7052000" y="2935880"/>
            <a:ext cx="238597" cy="136406"/>
          </a:xfrm>
          <a:custGeom>
            <a:avLst/>
            <a:gdLst>
              <a:gd name="connsiteX0" fmla="*/ 237800 w 238597"/>
              <a:gd name="connsiteY0" fmla="*/ 995 h 136406"/>
              <a:gd name="connsiteX1" fmla="*/ 131438 w 238597"/>
              <a:gd name="connsiteY1" fmla="*/ 45445 h 136406"/>
              <a:gd name="connsiteX2" fmla="*/ 177475 w 238597"/>
              <a:gd name="connsiteY2" fmla="*/ 39095 h 136406"/>
              <a:gd name="connsiteX3" fmla="*/ 107625 w 238597"/>
              <a:gd name="connsiteY3" fmla="*/ 70845 h 136406"/>
              <a:gd name="connsiteX4" fmla="*/ 123500 w 238597"/>
              <a:gd name="connsiteY4" fmla="*/ 67670 h 136406"/>
              <a:gd name="connsiteX5" fmla="*/ 15550 w 238597"/>
              <a:gd name="connsiteY5" fmla="*/ 126408 h 136406"/>
              <a:gd name="connsiteX6" fmla="*/ 4438 w 238597"/>
              <a:gd name="connsiteY6" fmla="*/ 134345 h 136406"/>
              <a:gd name="connsiteX7" fmla="*/ 52063 w 238597"/>
              <a:gd name="connsiteY7" fmla="*/ 104183 h 136406"/>
              <a:gd name="connsiteX8" fmla="*/ 69525 w 238597"/>
              <a:gd name="connsiteY8" fmla="*/ 91483 h 136406"/>
              <a:gd name="connsiteX9" fmla="*/ 134613 w 238597"/>
              <a:gd name="connsiteY9" fmla="*/ 42270 h 136406"/>
              <a:gd name="connsiteX10" fmla="*/ 177475 w 238597"/>
              <a:gd name="connsiteY10" fmla="*/ 16870 h 136406"/>
              <a:gd name="connsiteX11" fmla="*/ 237800 w 238597"/>
              <a:gd name="connsiteY11" fmla="*/ 995 h 13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597" h="136406">
                <a:moveTo>
                  <a:pt x="237800" y="995"/>
                </a:moveTo>
                <a:cubicBezTo>
                  <a:pt x="230127" y="5758"/>
                  <a:pt x="141492" y="39095"/>
                  <a:pt x="131438" y="45445"/>
                </a:cubicBezTo>
                <a:cubicBezTo>
                  <a:pt x="121384" y="51795"/>
                  <a:pt x="181444" y="34862"/>
                  <a:pt x="177475" y="39095"/>
                </a:cubicBezTo>
                <a:cubicBezTo>
                  <a:pt x="173506" y="43328"/>
                  <a:pt x="116621" y="66083"/>
                  <a:pt x="107625" y="70845"/>
                </a:cubicBezTo>
                <a:cubicBezTo>
                  <a:pt x="98629" y="75607"/>
                  <a:pt x="138846" y="58410"/>
                  <a:pt x="123500" y="67670"/>
                </a:cubicBezTo>
                <a:cubicBezTo>
                  <a:pt x="108154" y="76930"/>
                  <a:pt x="35394" y="115296"/>
                  <a:pt x="15550" y="126408"/>
                </a:cubicBezTo>
                <a:cubicBezTo>
                  <a:pt x="-4294" y="137520"/>
                  <a:pt x="-1648" y="138049"/>
                  <a:pt x="4438" y="134345"/>
                </a:cubicBezTo>
                <a:cubicBezTo>
                  <a:pt x="10523" y="130641"/>
                  <a:pt x="52063" y="104183"/>
                  <a:pt x="52063" y="104183"/>
                </a:cubicBezTo>
                <a:cubicBezTo>
                  <a:pt x="62911" y="97039"/>
                  <a:pt x="69525" y="91483"/>
                  <a:pt x="69525" y="91483"/>
                </a:cubicBezTo>
                <a:cubicBezTo>
                  <a:pt x="83283" y="81164"/>
                  <a:pt x="116621" y="54706"/>
                  <a:pt x="134613" y="42270"/>
                </a:cubicBezTo>
                <a:cubicBezTo>
                  <a:pt x="152605" y="29835"/>
                  <a:pt x="159219" y="24014"/>
                  <a:pt x="177475" y="16870"/>
                </a:cubicBezTo>
                <a:cubicBezTo>
                  <a:pt x="195731" y="9726"/>
                  <a:pt x="245473" y="-3768"/>
                  <a:pt x="237800" y="9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: 図形 336">
            <a:extLst>
              <a:ext uri="{FF2B5EF4-FFF2-40B4-BE49-F238E27FC236}">
                <a16:creationId xmlns:a16="http://schemas.microsoft.com/office/drawing/2014/main" id="{11B39398-76A5-4BF9-A698-ABA556DB9A72}"/>
              </a:ext>
            </a:extLst>
          </p:cNvPr>
          <p:cNvSpPr/>
          <p:nvPr/>
        </p:nvSpPr>
        <p:spPr>
          <a:xfrm>
            <a:off x="7326009" y="2914418"/>
            <a:ext cx="101775" cy="88037"/>
          </a:xfrm>
          <a:custGeom>
            <a:avLst/>
            <a:gdLst>
              <a:gd name="connsiteX0" fmla="*/ 304 w 101775"/>
              <a:gd name="connsiteY0" fmla="*/ 232 h 88037"/>
              <a:gd name="connsiteX1" fmla="*/ 39991 w 101775"/>
              <a:gd name="connsiteY1" fmla="*/ 52620 h 88037"/>
              <a:gd name="connsiteX2" fmla="*/ 100316 w 101775"/>
              <a:gd name="connsiteY2" fmla="*/ 87545 h 88037"/>
              <a:gd name="connsiteX3" fmla="*/ 81266 w 101775"/>
              <a:gd name="connsiteY3" fmla="*/ 73257 h 88037"/>
              <a:gd name="connsiteX4" fmla="*/ 60629 w 101775"/>
              <a:gd name="connsiteY4" fmla="*/ 74845 h 88037"/>
              <a:gd name="connsiteX5" fmla="*/ 304 w 101775"/>
              <a:gd name="connsiteY5" fmla="*/ 232 h 8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75" h="88037">
                <a:moveTo>
                  <a:pt x="304" y="232"/>
                </a:moveTo>
                <a:cubicBezTo>
                  <a:pt x="-3136" y="-3472"/>
                  <a:pt x="23322" y="38068"/>
                  <a:pt x="39991" y="52620"/>
                </a:cubicBezTo>
                <a:cubicBezTo>
                  <a:pt x="56660" y="67172"/>
                  <a:pt x="93437" y="84106"/>
                  <a:pt x="100316" y="87545"/>
                </a:cubicBezTo>
                <a:cubicBezTo>
                  <a:pt x="107195" y="90984"/>
                  <a:pt x="87880" y="75374"/>
                  <a:pt x="81266" y="73257"/>
                </a:cubicBezTo>
                <a:cubicBezTo>
                  <a:pt x="74652" y="71140"/>
                  <a:pt x="72535" y="80666"/>
                  <a:pt x="60629" y="74845"/>
                </a:cubicBezTo>
                <a:cubicBezTo>
                  <a:pt x="48723" y="69024"/>
                  <a:pt x="3744" y="3936"/>
                  <a:pt x="304" y="2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: 図形 337">
            <a:extLst>
              <a:ext uri="{FF2B5EF4-FFF2-40B4-BE49-F238E27FC236}">
                <a16:creationId xmlns:a16="http://schemas.microsoft.com/office/drawing/2014/main" id="{2591BCA1-6343-42E7-9EA9-AC6BC5CE0707}"/>
              </a:ext>
            </a:extLst>
          </p:cNvPr>
          <p:cNvSpPr/>
          <p:nvPr/>
        </p:nvSpPr>
        <p:spPr>
          <a:xfrm>
            <a:off x="6815472" y="2570022"/>
            <a:ext cx="221986" cy="90653"/>
          </a:xfrm>
          <a:custGeom>
            <a:avLst/>
            <a:gdLst>
              <a:gd name="connsiteX0" fmla="*/ 1253 w 221986"/>
              <a:gd name="connsiteY0" fmla="*/ 141 h 90653"/>
              <a:gd name="connsiteX1" fmla="*/ 152066 w 221986"/>
              <a:gd name="connsiteY1" fmla="*/ 44591 h 90653"/>
              <a:gd name="connsiteX2" fmla="*/ 221916 w 221986"/>
              <a:gd name="connsiteY2" fmla="*/ 90628 h 90653"/>
              <a:gd name="connsiteX3" fmla="*/ 140953 w 221986"/>
              <a:gd name="connsiteY3" fmla="*/ 38241 h 90653"/>
              <a:gd name="connsiteX4" fmla="*/ 174291 w 221986"/>
              <a:gd name="connsiteY4" fmla="*/ 41416 h 90653"/>
              <a:gd name="connsiteX5" fmla="*/ 104441 w 221986"/>
              <a:gd name="connsiteY5" fmla="*/ 19191 h 90653"/>
              <a:gd name="connsiteX6" fmla="*/ 107616 w 221986"/>
              <a:gd name="connsiteY6" fmla="*/ 35066 h 90653"/>
              <a:gd name="connsiteX7" fmla="*/ 80628 w 221986"/>
              <a:gd name="connsiteY7" fmla="*/ 30303 h 90653"/>
              <a:gd name="connsiteX8" fmla="*/ 1253 w 221986"/>
              <a:gd name="connsiteY8" fmla="*/ 141 h 9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986" h="90653">
                <a:moveTo>
                  <a:pt x="1253" y="141"/>
                </a:moveTo>
                <a:cubicBezTo>
                  <a:pt x="13159" y="2522"/>
                  <a:pt x="115289" y="29510"/>
                  <a:pt x="152066" y="44591"/>
                </a:cubicBezTo>
                <a:cubicBezTo>
                  <a:pt x="188843" y="59672"/>
                  <a:pt x="223768" y="91686"/>
                  <a:pt x="221916" y="90628"/>
                </a:cubicBezTo>
                <a:cubicBezTo>
                  <a:pt x="220064" y="89570"/>
                  <a:pt x="148890" y="46443"/>
                  <a:pt x="140953" y="38241"/>
                </a:cubicBezTo>
                <a:cubicBezTo>
                  <a:pt x="133016" y="30039"/>
                  <a:pt x="180376" y="44591"/>
                  <a:pt x="174291" y="41416"/>
                </a:cubicBezTo>
                <a:cubicBezTo>
                  <a:pt x="168206" y="38241"/>
                  <a:pt x="115553" y="20249"/>
                  <a:pt x="104441" y="19191"/>
                </a:cubicBezTo>
                <a:cubicBezTo>
                  <a:pt x="93329" y="18133"/>
                  <a:pt x="111585" y="33214"/>
                  <a:pt x="107616" y="35066"/>
                </a:cubicBezTo>
                <a:cubicBezTo>
                  <a:pt x="103647" y="36918"/>
                  <a:pt x="95445" y="34536"/>
                  <a:pt x="80628" y="30303"/>
                </a:cubicBezTo>
                <a:cubicBezTo>
                  <a:pt x="65811" y="26070"/>
                  <a:pt x="-10653" y="-2240"/>
                  <a:pt x="1253" y="14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: 図形 339">
            <a:extLst>
              <a:ext uri="{FF2B5EF4-FFF2-40B4-BE49-F238E27FC236}">
                <a16:creationId xmlns:a16="http://schemas.microsoft.com/office/drawing/2014/main" id="{02A8498C-4D1B-4091-9576-61DCB9A53A0F}"/>
              </a:ext>
            </a:extLst>
          </p:cNvPr>
          <p:cNvSpPr/>
          <p:nvPr/>
        </p:nvSpPr>
        <p:spPr>
          <a:xfrm>
            <a:off x="6736989" y="2582863"/>
            <a:ext cx="59848" cy="411172"/>
          </a:xfrm>
          <a:custGeom>
            <a:avLst/>
            <a:gdLst>
              <a:gd name="connsiteX0" fmla="*/ 59099 w 59848"/>
              <a:gd name="connsiteY0" fmla="*/ 0 h 411172"/>
              <a:gd name="connsiteX1" fmla="*/ 54336 w 59848"/>
              <a:gd name="connsiteY1" fmla="*/ 119062 h 411172"/>
              <a:gd name="connsiteX2" fmla="*/ 59099 w 59848"/>
              <a:gd name="connsiteY2" fmla="*/ 79375 h 411172"/>
              <a:gd name="connsiteX3" fmla="*/ 35286 w 59848"/>
              <a:gd name="connsiteY3" fmla="*/ 142875 h 411172"/>
              <a:gd name="connsiteX4" fmla="*/ 36874 w 59848"/>
              <a:gd name="connsiteY4" fmla="*/ 130175 h 411172"/>
              <a:gd name="connsiteX5" fmla="*/ 16236 w 59848"/>
              <a:gd name="connsiteY5" fmla="*/ 206375 h 411172"/>
              <a:gd name="connsiteX6" fmla="*/ 361 w 59848"/>
              <a:gd name="connsiteY6" fmla="*/ 285750 h 411172"/>
              <a:gd name="connsiteX7" fmla="*/ 5124 w 59848"/>
              <a:gd name="connsiteY7" fmla="*/ 393700 h 411172"/>
              <a:gd name="connsiteX8" fmla="*/ 5124 w 59848"/>
              <a:gd name="connsiteY8" fmla="*/ 277812 h 411172"/>
              <a:gd name="connsiteX9" fmla="*/ 5124 w 59848"/>
              <a:gd name="connsiteY9" fmla="*/ 411162 h 411172"/>
              <a:gd name="connsiteX10" fmla="*/ 8299 w 59848"/>
              <a:gd name="connsiteY10" fmla="*/ 284162 h 411172"/>
              <a:gd name="connsiteX11" fmla="*/ 43224 w 59848"/>
              <a:gd name="connsiteY11" fmla="*/ 119062 h 411172"/>
              <a:gd name="connsiteX12" fmla="*/ 59099 w 59848"/>
              <a:gd name="connsiteY12" fmla="*/ 0 h 4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48" h="411172">
                <a:moveTo>
                  <a:pt x="59099" y="0"/>
                </a:moveTo>
                <a:cubicBezTo>
                  <a:pt x="60951" y="0"/>
                  <a:pt x="54336" y="105833"/>
                  <a:pt x="54336" y="119062"/>
                </a:cubicBezTo>
                <a:cubicBezTo>
                  <a:pt x="54336" y="132291"/>
                  <a:pt x="62274" y="75406"/>
                  <a:pt x="59099" y="79375"/>
                </a:cubicBezTo>
                <a:cubicBezTo>
                  <a:pt x="55924" y="83344"/>
                  <a:pt x="38990" y="134408"/>
                  <a:pt x="35286" y="142875"/>
                </a:cubicBezTo>
                <a:cubicBezTo>
                  <a:pt x="31582" y="151342"/>
                  <a:pt x="40049" y="119592"/>
                  <a:pt x="36874" y="130175"/>
                </a:cubicBezTo>
                <a:cubicBezTo>
                  <a:pt x="33699" y="140758"/>
                  <a:pt x="22321" y="180446"/>
                  <a:pt x="16236" y="206375"/>
                </a:cubicBezTo>
                <a:cubicBezTo>
                  <a:pt x="10150" y="232304"/>
                  <a:pt x="2213" y="254529"/>
                  <a:pt x="361" y="285750"/>
                </a:cubicBezTo>
                <a:cubicBezTo>
                  <a:pt x="-1491" y="316971"/>
                  <a:pt x="4330" y="395023"/>
                  <a:pt x="5124" y="393700"/>
                </a:cubicBezTo>
                <a:cubicBezTo>
                  <a:pt x="5918" y="392377"/>
                  <a:pt x="5124" y="277812"/>
                  <a:pt x="5124" y="277812"/>
                </a:cubicBezTo>
                <a:cubicBezTo>
                  <a:pt x="5124" y="280722"/>
                  <a:pt x="4595" y="410104"/>
                  <a:pt x="5124" y="411162"/>
                </a:cubicBezTo>
                <a:cubicBezTo>
                  <a:pt x="5653" y="412220"/>
                  <a:pt x="1949" y="332845"/>
                  <a:pt x="8299" y="284162"/>
                </a:cubicBezTo>
                <a:cubicBezTo>
                  <a:pt x="14649" y="235479"/>
                  <a:pt x="34228" y="164570"/>
                  <a:pt x="43224" y="119062"/>
                </a:cubicBezTo>
                <a:cubicBezTo>
                  <a:pt x="52220" y="73554"/>
                  <a:pt x="57247" y="0"/>
                  <a:pt x="59099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: 図形 340">
            <a:extLst>
              <a:ext uri="{FF2B5EF4-FFF2-40B4-BE49-F238E27FC236}">
                <a16:creationId xmlns:a16="http://schemas.microsoft.com/office/drawing/2014/main" id="{DB666F85-3AA4-43D3-868A-B3EE676FF5FA}"/>
              </a:ext>
            </a:extLst>
          </p:cNvPr>
          <p:cNvSpPr/>
          <p:nvPr/>
        </p:nvSpPr>
        <p:spPr>
          <a:xfrm>
            <a:off x="6957909" y="2578077"/>
            <a:ext cx="151141" cy="392909"/>
          </a:xfrm>
          <a:custGeom>
            <a:avLst/>
            <a:gdLst>
              <a:gd name="connsiteX0" fmla="*/ 104 w 151141"/>
              <a:gd name="connsiteY0" fmla="*/ 23 h 392909"/>
              <a:gd name="connsiteX1" fmla="*/ 144566 w 151141"/>
              <a:gd name="connsiteY1" fmla="*/ 41298 h 392909"/>
              <a:gd name="connsiteX2" fmla="*/ 125516 w 151141"/>
              <a:gd name="connsiteY2" fmla="*/ 46061 h 392909"/>
              <a:gd name="connsiteX3" fmla="*/ 115991 w 151141"/>
              <a:gd name="connsiteY3" fmla="*/ 73048 h 392909"/>
              <a:gd name="connsiteX4" fmla="*/ 111229 w 151141"/>
              <a:gd name="connsiteY4" fmla="*/ 125436 h 392909"/>
              <a:gd name="connsiteX5" fmla="*/ 109641 w 151141"/>
              <a:gd name="connsiteY5" fmla="*/ 168298 h 392909"/>
              <a:gd name="connsiteX6" fmla="*/ 108054 w 151141"/>
              <a:gd name="connsiteY6" fmla="*/ 146073 h 392909"/>
              <a:gd name="connsiteX7" fmla="*/ 71541 w 151141"/>
              <a:gd name="connsiteY7" fmla="*/ 260373 h 392909"/>
              <a:gd name="connsiteX8" fmla="*/ 44554 w 151141"/>
              <a:gd name="connsiteY8" fmla="*/ 338161 h 392909"/>
              <a:gd name="connsiteX9" fmla="*/ 35029 w 151141"/>
              <a:gd name="connsiteY9" fmla="*/ 390548 h 392909"/>
              <a:gd name="connsiteX10" fmla="*/ 69954 w 151141"/>
              <a:gd name="connsiteY10" fmla="*/ 260373 h 392909"/>
              <a:gd name="connsiteX11" fmla="*/ 93766 w 151141"/>
              <a:gd name="connsiteY11" fmla="*/ 171473 h 392909"/>
              <a:gd name="connsiteX12" fmla="*/ 100116 w 151141"/>
              <a:gd name="connsiteY12" fmla="*/ 157186 h 392909"/>
              <a:gd name="connsiteX13" fmla="*/ 120754 w 151141"/>
              <a:gd name="connsiteY13" fmla="*/ 47648 h 392909"/>
              <a:gd name="connsiteX14" fmla="*/ 104 w 151141"/>
              <a:gd name="connsiteY14" fmla="*/ 23 h 39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1141" h="392909">
                <a:moveTo>
                  <a:pt x="104" y="23"/>
                </a:moveTo>
                <a:cubicBezTo>
                  <a:pt x="4073" y="-1035"/>
                  <a:pt x="123664" y="33625"/>
                  <a:pt x="144566" y="41298"/>
                </a:cubicBezTo>
                <a:cubicBezTo>
                  <a:pt x="165468" y="48971"/>
                  <a:pt x="130279" y="40769"/>
                  <a:pt x="125516" y="46061"/>
                </a:cubicBezTo>
                <a:cubicBezTo>
                  <a:pt x="120754" y="51353"/>
                  <a:pt x="118372" y="59819"/>
                  <a:pt x="115991" y="73048"/>
                </a:cubicBezTo>
                <a:cubicBezTo>
                  <a:pt x="113610" y="86277"/>
                  <a:pt x="112287" y="109561"/>
                  <a:pt x="111229" y="125436"/>
                </a:cubicBezTo>
                <a:cubicBezTo>
                  <a:pt x="110171" y="141311"/>
                  <a:pt x="110170" y="164859"/>
                  <a:pt x="109641" y="168298"/>
                </a:cubicBezTo>
                <a:cubicBezTo>
                  <a:pt x="109112" y="171737"/>
                  <a:pt x="114404" y="130727"/>
                  <a:pt x="108054" y="146073"/>
                </a:cubicBezTo>
                <a:cubicBezTo>
                  <a:pt x="101704" y="161419"/>
                  <a:pt x="82124" y="228358"/>
                  <a:pt x="71541" y="260373"/>
                </a:cubicBezTo>
                <a:cubicBezTo>
                  <a:pt x="60958" y="292388"/>
                  <a:pt x="50639" y="316465"/>
                  <a:pt x="44554" y="338161"/>
                </a:cubicBezTo>
                <a:cubicBezTo>
                  <a:pt x="38469" y="359857"/>
                  <a:pt x="30796" y="403513"/>
                  <a:pt x="35029" y="390548"/>
                </a:cubicBezTo>
                <a:cubicBezTo>
                  <a:pt x="39262" y="377583"/>
                  <a:pt x="60165" y="296885"/>
                  <a:pt x="69954" y="260373"/>
                </a:cubicBezTo>
                <a:cubicBezTo>
                  <a:pt x="79743" y="223861"/>
                  <a:pt x="88739" y="188671"/>
                  <a:pt x="93766" y="171473"/>
                </a:cubicBezTo>
                <a:cubicBezTo>
                  <a:pt x="98793" y="154275"/>
                  <a:pt x="95618" y="177823"/>
                  <a:pt x="100116" y="157186"/>
                </a:cubicBezTo>
                <a:cubicBezTo>
                  <a:pt x="104614" y="136549"/>
                  <a:pt x="135041" y="71725"/>
                  <a:pt x="120754" y="47648"/>
                </a:cubicBezTo>
                <a:cubicBezTo>
                  <a:pt x="106467" y="23571"/>
                  <a:pt x="-3865" y="1081"/>
                  <a:pt x="104" y="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: 図形 341">
            <a:extLst>
              <a:ext uri="{FF2B5EF4-FFF2-40B4-BE49-F238E27FC236}">
                <a16:creationId xmlns:a16="http://schemas.microsoft.com/office/drawing/2014/main" id="{2ABE7C69-AFA4-4536-908E-CEDF473F1311}"/>
              </a:ext>
            </a:extLst>
          </p:cNvPr>
          <p:cNvSpPr/>
          <p:nvPr/>
        </p:nvSpPr>
        <p:spPr>
          <a:xfrm>
            <a:off x="7078548" y="2606378"/>
            <a:ext cx="69335" cy="87862"/>
          </a:xfrm>
          <a:custGeom>
            <a:avLst/>
            <a:gdLst>
              <a:gd name="connsiteX0" fmla="*/ 66790 w 69335"/>
              <a:gd name="connsiteY0" fmla="*/ 297 h 87862"/>
              <a:gd name="connsiteX1" fmla="*/ 115 w 69335"/>
              <a:gd name="connsiteY1" fmla="*/ 86022 h 87862"/>
              <a:gd name="connsiteX2" fmla="*/ 50915 w 69335"/>
              <a:gd name="connsiteY2" fmla="*/ 57447 h 87862"/>
              <a:gd name="connsiteX3" fmla="*/ 66790 w 69335"/>
              <a:gd name="connsiteY3" fmla="*/ 297 h 8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35" h="87862">
                <a:moveTo>
                  <a:pt x="66790" y="297"/>
                </a:moveTo>
                <a:cubicBezTo>
                  <a:pt x="58323" y="5060"/>
                  <a:pt x="2761" y="76497"/>
                  <a:pt x="115" y="86022"/>
                </a:cubicBezTo>
                <a:cubicBezTo>
                  <a:pt x="-2531" y="95547"/>
                  <a:pt x="41126" y="65384"/>
                  <a:pt x="50915" y="57447"/>
                </a:cubicBezTo>
                <a:cubicBezTo>
                  <a:pt x="60704" y="49510"/>
                  <a:pt x="75257" y="-4466"/>
                  <a:pt x="66790" y="2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: 図形 342">
            <a:extLst>
              <a:ext uri="{FF2B5EF4-FFF2-40B4-BE49-F238E27FC236}">
                <a16:creationId xmlns:a16="http://schemas.microsoft.com/office/drawing/2014/main" id="{1086D125-A6F7-492F-8DFF-8C9614083C03}"/>
              </a:ext>
            </a:extLst>
          </p:cNvPr>
          <p:cNvSpPr/>
          <p:nvPr/>
        </p:nvSpPr>
        <p:spPr>
          <a:xfrm>
            <a:off x="7017963" y="2617290"/>
            <a:ext cx="83077" cy="540256"/>
          </a:xfrm>
          <a:custGeom>
            <a:avLst/>
            <a:gdLst>
              <a:gd name="connsiteX0" fmla="*/ 82925 w 83077"/>
              <a:gd name="connsiteY0" fmla="*/ 498 h 540256"/>
              <a:gd name="connsiteX1" fmla="*/ 49587 w 83077"/>
              <a:gd name="connsiteY1" fmla="*/ 189410 h 540256"/>
              <a:gd name="connsiteX2" fmla="*/ 62287 w 83077"/>
              <a:gd name="connsiteY2" fmla="*/ 132260 h 540256"/>
              <a:gd name="connsiteX3" fmla="*/ 38475 w 83077"/>
              <a:gd name="connsiteY3" fmla="*/ 278310 h 540256"/>
              <a:gd name="connsiteX4" fmla="*/ 30537 w 83077"/>
              <a:gd name="connsiteY4" fmla="*/ 303710 h 540256"/>
              <a:gd name="connsiteX5" fmla="*/ 36887 w 83077"/>
              <a:gd name="connsiteY5" fmla="*/ 275135 h 540256"/>
              <a:gd name="connsiteX6" fmla="*/ 9900 w 83077"/>
              <a:gd name="connsiteY6" fmla="*/ 433885 h 540256"/>
              <a:gd name="connsiteX7" fmla="*/ 375 w 83077"/>
              <a:gd name="connsiteY7" fmla="*/ 540248 h 540256"/>
              <a:gd name="connsiteX8" fmla="*/ 5137 w 83077"/>
              <a:gd name="connsiteY8" fmla="*/ 438648 h 540256"/>
              <a:gd name="connsiteX9" fmla="*/ 33712 w 83077"/>
              <a:gd name="connsiteY9" fmla="*/ 256085 h 540256"/>
              <a:gd name="connsiteX10" fmla="*/ 82925 w 83077"/>
              <a:gd name="connsiteY10" fmla="*/ 498 h 540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077" h="540256">
                <a:moveTo>
                  <a:pt x="82925" y="498"/>
                </a:moveTo>
                <a:cubicBezTo>
                  <a:pt x="85571" y="-10615"/>
                  <a:pt x="53027" y="167450"/>
                  <a:pt x="49587" y="189410"/>
                </a:cubicBezTo>
                <a:cubicBezTo>
                  <a:pt x="46147" y="211370"/>
                  <a:pt x="64139" y="117443"/>
                  <a:pt x="62287" y="132260"/>
                </a:cubicBezTo>
                <a:cubicBezTo>
                  <a:pt x="60435" y="147077"/>
                  <a:pt x="43767" y="249735"/>
                  <a:pt x="38475" y="278310"/>
                </a:cubicBezTo>
                <a:cubicBezTo>
                  <a:pt x="33183" y="306885"/>
                  <a:pt x="30802" y="304239"/>
                  <a:pt x="30537" y="303710"/>
                </a:cubicBezTo>
                <a:cubicBezTo>
                  <a:pt x="30272" y="303181"/>
                  <a:pt x="40326" y="253439"/>
                  <a:pt x="36887" y="275135"/>
                </a:cubicBezTo>
                <a:cubicBezTo>
                  <a:pt x="33448" y="296831"/>
                  <a:pt x="15985" y="389700"/>
                  <a:pt x="9900" y="433885"/>
                </a:cubicBezTo>
                <a:cubicBezTo>
                  <a:pt x="3815" y="478071"/>
                  <a:pt x="1169" y="539454"/>
                  <a:pt x="375" y="540248"/>
                </a:cubicBezTo>
                <a:cubicBezTo>
                  <a:pt x="-419" y="541042"/>
                  <a:pt x="-419" y="486008"/>
                  <a:pt x="5137" y="438648"/>
                </a:cubicBezTo>
                <a:cubicBezTo>
                  <a:pt x="10693" y="391288"/>
                  <a:pt x="22070" y="328052"/>
                  <a:pt x="33712" y="256085"/>
                </a:cubicBezTo>
                <a:cubicBezTo>
                  <a:pt x="45354" y="184118"/>
                  <a:pt x="80279" y="11611"/>
                  <a:pt x="82925" y="4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: 図形 343">
            <a:extLst>
              <a:ext uri="{FF2B5EF4-FFF2-40B4-BE49-F238E27FC236}">
                <a16:creationId xmlns:a16="http://schemas.microsoft.com/office/drawing/2014/main" id="{7AB26B68-8053-408B-A813-620453D9AC6A}"/>
              </a:ext>
            </a:extLst>
          </p:cNvPr>
          <p:cNvSpPr/>
          <p:nvPr/>
        </p:nvSpPr>
        <p:spPr>
          <a:xfrm>
            <a:off x="7061966" y="2781615"/>
            <a:ext cx="94597" cy="120978"/>
          </a:xfrm>
          <a:custGeom>
            <a:avLst/>
            <a:gdLst>
              <a:gd name="connsiteX0" fmla="*/ 2409 w 94597"/>
              <a:gd name="connsiteY0" fmla="*/ 1273 h 120978"/>
              <a:gd name="connsiteX1" fmla="*/ 92897 w 94597"/>
              <a:gd name="connsiteY1" fmla="*/ 17148 h 120978"/>
              <a:gd name="connsiteX2" fmla="*/ 57972 w 94597"/>
              <a:gd name="connsiteY2" fmla="*/ 28260 h 120978"/>
              <a:gd name="connsiteX3" fmla="*/ 13522 w 94597"/>
              <a:gd name="connsiteY3" fmla="*/ 91760 h 120978"/>
              <a:gd name="connsiteX4" fmla="*/ 16697 w 94597"/>
              <a:gd name="connsiteY4" fmla="*/ 120335 h 120978"/>
              <a:gd name="connsiteX5" fmla="*/ 24634 w 94597"/>
              <a:gd name="connsiteY5" fmla="*/ 66360 h 120978"/>
              <a:gd name="connsiteX6" fmla="*/ 24634 w 94597"/>
              <a:gd name="connsiteY6" fmla="*/ 53660 h 120978"/>
              <a:gd name="connsiteX7" fmla="*/ 2409 w 94597"/>
              <a:gd name="connsiteY7" fmla="*/ 1273 h 1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597" h="120978">
                <a:moveTo>
                  <a:pt x="2409" y="1273"/>
                </a:moveTo>
                <a:cubicBezTo>
                  <a:pt x="13786" y="-4812"/>
                  <a:pt x="83637" y="12650"/>
                  <a:pt x="92897" y="17148"/>
                </a:cubicBezTo>
                <a:cubicBezTo>
                  <a:pt x="102157" y="21646"/>
                  <a:pt x="71201" y="15825"/>
                  <a:pt x="57972" y="28260"/>
                </a:cubicBezTo>
                <a:cubicBezTo>
                  <a:pt x="44743" y="40695"/>
                  <a:pt x="20401" y="76414"/>
                  <a:pt x="13522" y="91760"/>
                </a:cubicBezTo>
                <a:cubicBezTo>
                  <a:pt x="6643" y="107106"/>
                  <a:pt x="14845" y="124568"/>
                  <a:pt x="16697" y="120335"/>
                </a:cubicBezTo>
                <a:cubicBezTo>
                  <a:pt x="18549" y="116102"/>
                  <a:pt x="23311" y="77472"/>
                  <a:pt x="24634" y="66360"/>
                </a:cubicBezTo>
                <a:cubicBezTo>
                  <a:pt x="25957" y="55248"/>
                  <a:pt x="25692" y="60274"/>
                  <a:pt x="24634" y="53660"/>
                </a:cubicBezTo>
                <a:cubicBezTo>
                  <a:pt x="23576" y="47046"/>
                  <a:pt x="-8968" y="7358"/>
                  <a:pt x="2409" y="12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: 図形 344">
            <a:extLst>
              <a:ext uri="{FF2B5EF4-FFF2-40B4-BE49-F238E27FC236}">
                <a16:creationId xmlns:a16="http://schemas.microsoft.com/office/drawing/2014/main" id="{651758F1-E4C6-4E26-9D70-E749500292EC}"/>
              </a:ext>
            </a:extLst>
          </p:cNvPr>
          <p:cNvSpPr/>
          <p:nvPr/>
        </p:nvSpPr>
        <p:spPr>
          <a:xfrm>
            <a:off x="7064072" y="2758000"/>
            <a:ext cx="154483" cy="247165"/>
          </a:xfrm>
          <a:custGeom>
            <a:avLst/>
            <a:gdLst>
              <a:gd name="connsiteX0" fmla="*/ 154291 w 154483"/>
              <a:gd name="connsiteY0" fmla="*/ 1075 h 247165"/>
              <a:gd name="connsiteX1" fmla="*/ 57453 w 154483"/>
              <a:gd name="connsiteY1" fmla="*/ 88388 h 247165"/>
              <a:gd name="connsiteX2" fmla="*/ 125716 w 154483"/>
              <a:gd name="connsiteY2" fmla="*/ 56638 h 247165"/>
              <a:gd name="connsiteX3" fmla="*/ 93966 w 154483"/>
              <a:gd name="connsiteY3" fmla="*/ 115375 h 247165"/>
              <a:gd name="connsiteX4" fmla="*/ 73328 w 154483"/>
              <a:gd name="connsiteY4" fmla="*/ 148713 h 247165"/>
              <a:gd name="connsiteX5" fmla="*/ 33641 w 154483"/>
              <a:gd name="connsiteY5" fmla="*/ 175700 h 247165"/>
              <a:gd name="connsiteX6" fmla="*/ 33641 w 154483"/>
              <a:gd name="connsiteY6" fmla="*/ 204275 h 247165"/>
              <a:gd name="connsiteX7" fmla="*/ 1891 w 154483"/>
              <a:gd name="connsiteY7" fmla="*/ 245550 h 247165"/>
              <a:gd name="connsiteX8" fmla="*/ 97141 w 154483"/>
              <a:gd name="connsiteY8" fmla="*/ 143950 h 247165"/>
              <a:gd name="connsiteX9" fmla="*/ 128891 w 154483"/>
              <a:gd name="connsiteY9" fmla="*/ 94738 h 247165"/>
              <a:gd name="connsiteX10" fmla="*/ 73328 w 154483"/>
              <a:gd name="connsiteY10" fmla="*/ 110613 h 247165"/>
              <a:gd name="connsiteX11" fmla="*/ 59041 w 154483"/>
              <a:gd name="connsiteY11" fmla="*/ 97913 h 247165"/>
              <a:gd name="connsiteX12" fmla="*/ 81266 w 154483"/>
              <a:gd name="connsiteY12" fmla="*/ 42350 h 247165"/>
              <a:gd name="connsiteX13" fmla="*/ 154291 w 154483"/>
              <a:gd name="connsiteY13" fmla="*/ 1075 h 2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4483" h="247165">
                <a:moveTo>
                  <a:pt x="154291" y="1075"/>
                </a:moveTo>
                <a:cubicBezTo>
                  <a:pt x="150322" y="8748"/>
                  <a:pt x="62215" y="79128"/>
                  <a:pt x="57453" y="88388"/>
                </a:cubicBezTo>
                <a:cubicBezTo>
                  <a:pt x="52690" y="97649"/>
                  <a:pt x="119631" y="52140"/>
                  <a:pt x="125716" y="56638"/>
                </a:cubicBezTo>
                <a:cubicBezTo>
                  <a:pt x="131801" y="61136"/>
                  <a:pt x="102697" y="100029"/>
                  <a:pt x="93966" y="115375"/>
                </a:cubicBezTo>
                <a:cubicBezTo>
                  <a:pt x="85235" y="130721"/>
                  <a:pt x="83382" y="138659"/>
                  <a:pt x="73328" y="148713"/>
                </a:cubicBezTo>
                <a:cubicBezTo>
                  <a:pt x="63274" y="158767"/>
                  <a:pt x="40255" y="166440"/>
                  <a:pt x="33641" y="175700"/>
                </a:cubicBezTo>
                <a:cubicBezTo>
                  <a:pt x="27027" y="184960"/>
                  <a:pt x="38933" y="192633"/>
                  <a:pt x="33641" y="204275"/>
                </a:cubicBezTo>
                <a:cubicBezTo>
                  <a:pt x="28349" y="215917"/>
                  <a:pt x="-8692" y="255604"/>
                  <a:pt x="1891" y="245550"/>
                </a:cubicBezTo>
                <a:cubicBezTo>
                  <a:pt x="12474" y="235496"/>
                  <a:pt x="75974" y="169085"/>
                  <a:pt x="97141" y="143950"/>
                </a:cubicBezTo>
                <a:cubicBezTo>
                  <a:pt x="118308" y="118815"/>
                  <a:pt x="132860" y="100294"/>
                  <a:pt x="128891" y="94738"/>
                </a:cubicBezTo>
                <a:cubicBezTo>
                  <a:pt x="124922" y="89182"/>
                  <a:pt x="84970" y="110084"/>
                  <a:pt x="73328" y="110613"/>
                </a:cubicBezTo>
                <a:cubicBezTo>
                  <a:pt x="61686" y="111142"/>
                  <a:pt x="57718" y="109290"/>
                  <a:pt x="59041" y="97913"/>
                </a:cubicBezTo>
                <a:cubicBezTo>
                  <a:pt x="60364" y="86536"/>
                  <a:pt x="62745" y="55844"/>
                  <a:pt x="81266" y="42350"/>
                </a:cubicBezTo>
                <a:cubicBezTo>
                  <a:pt x="99787" y="28856"/>
                  <a:pt x="158260" y="-6598"/>
                  <a:pt x="154291" y="10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: 図形 345">
            <a:extLst>
              <a:ext uri="{FF2B5EF4-FFF2-40B4-BE49-F238E27FC236}">
                <a16:creationId xmlns:a16="http://schemas.microsoft.com/office/drawing/2014/main" id="{3FCD27EC-49BD-48E9-982E-FF5CF3A87534}"/>
              </a:ext>
            </a:extLst>
          </p:cNvPr>
          <p:cNvSpPr/>
          <p:nvPr/>
        </p:nvSpPr>
        <p:spPr>
          <a:xfrm>
            <a:off x="7029821" y="2841568"/>
            <a:ext cx="59135" cy="356419"/>
          </a:xfrm>
          <a:custGeom>
            <a:avLst/>
            <a:gdLst>
              <a:gd name="connsiteX0" fmla="*/ 56779 w 59135"/>
              <a:gd name="connsiteY0" fmla="*/ 3232 h 356419"/>
              <a:gd name="connsiteX1" fmla="*/ 1217 w 59135"/>
              <a:gd name="connsiteY1" fmla="*/ 314382 h 356419"/>
              <a:gd name="connsiteX2" fmla="*/ 17092 w 59135"/>
              <a:gd name="connsiteY2" fmla="*/ 179445 h 356419"/>
              <a:gd name="connsiteX3" fmla="*/ 1217 w 59135"/>
              <a:gd name="connsiteY3" fmla="*/ 354070 h 356419"/>
              <a:gd name="connsiteX4" fmla="*/ 53604 w 59135"/>
              <a:gd name="connsiteY4" fmla="*/ 279457 h 356419"/>
              <a:gd name="connsiteX5" fmla="*/ 42492 w 59135"/>
              <a:gd name="connsiteY5" fmla="*/ 268345 h 356419"/>
              <a:gd name="connsiteX6" fmla="*/ 47254 w 59135"/>
              <a:gd name="connsiteY6" fmla="*/ 215957 h 356419"/>
              <a:gd name="connsiteX7" fmla="*/ 48842 w 59135"/>
              <a:gd name="connsiteY7" fmla="*/ 154045 h 356419"/>
              <a:gd name="connsiteX8" fmla="*/ 56779 w 59135"/>
              <a:gd name="connsiteY8" fmla="*/ 3232 h 35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135" h="356419">
                <a:moveTo>
                  <a:pt x="56779" y="3232"/>
                </a:moveTo>
                <a:cubicBezTo>
                  <a:pt x="48842" y="29955"/>
                  <a:pt x="7831" y="285013"/>
                  <a:pt x="1217" y="314382"/>
                </a:cubicBezTo>
                <a:cubicBezTo>
                  <a:pt x="-5397" y="343751"/>
                  <a:pt x="17092" y="172830"/>
                  <a:pt x="17092" y="179445"/>
                </a:cubicBezTo>
                <a:cubicBezTo>
                  <a:pt x="17092" y="186060"/>
                  <a:pt x="-4868" y="337402"/>
                  <a:pt x="1217" y="354070"/>
                </a:cubicBezTo>
                <a:cubicBezTo>
                  <a:pt x="7302" y="370738"/>
                  <a:pt x="46725" y="293745"/>
                  <a:pt x="53604" y="279457"/>
                </a:cubicBezTo>
                <a:cubicBezTo>
                  <a:pt x="60483" y="265170"/>
                  <a:pt x="43550" y="278928"/>
                  <a:pt x="42492" y="268345"/>
                </a:cubicBezTo>
                <a:cubicBezTo>
                  <a:pt x="41434" y="257762"/>
                  <a:pt x="46196" y="235007"/>
                  <a:pt x="47254" y="215957"/>
                </a:cubicBezTo>
                <a:cubicBezTo>
                  <a:pt x="48312" y="196907"/>
                  <a:pt x="47519" y="184737"/>
                  <a:pt x="48842" y="154045"/>
                </a:cubicBezTo>
                <a:cubicBezTo>
                  <a:pt x="50165" y="123353"/>
                  <a:pt x="64716" y="-23491"/>
                  <a:pt x="56779" y="32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: 図形 346">
            <a:extLst>
              <a:ext uri="{FF2B5EF4-FFF2-40B4-BE49-F238E27FC236}">
                <a16:creationId xmlns:a16="http://schemas.microsoft.com/office/drawing/2014/main" id="{5D5AA26B-4930-48A4-BA14-67E23AF178F9}"/>
              </a:ext>
            </a:extLst>
          </p:cNvPr>
          <p:cNvSpPr/>
          <p:nvPr/>
        </p:nvSpPr>
        <p:spPr>
          <a:xfrm>
            <a:off x="6970586" y="3193104"/>
            <a:ext cx="57980" cy="277772"/>
          </a:xfrm>
          <a:custGeom>
            <a:avLst/>
            <a:gdLst>
              <a:gd name="connsiteX0" fmla="*/ 57277 w 57980"/>
              <a:gd name="connsiteY0" fmla="*/ 946 h 277772"/>
              <a:gd name="connsiteX1" fmla="*/ 22352 w 57980"/>
              <a:gd name="connsiteY1" fmla="*/ 166046 h 277772"/>
              <a:gd name="connsiteX2" fmla="*/ 12827 w 57980"/>
              <a:gd name="connsiteY2" fmla="*/ 248596 h 277772"/>
              <a:gd name="connsiteX3" fmla="*/ 11239 w 57980"/>
              <a:gd name="connsiteY3" fmla="*/ 272409 h 277772"/>
              <a:gd name="connsiteX4" fmla="*/ 42989 w 57980"/>
              <a:gd name="connsiteY4" fmla="*/ 154934 h 277772"/>
              <a:gd name="connsiteX5" fmla="*/ 127 w 57980"/>
              <a:gd name="connsiteY5" fmla="*/ 202559 h 277772"/>
              <a:gd name="connsiteX6" fmla="*/ 30289 w 57980"/>
              <a:gd name="connsiteY6" fmla="*/ 153346 h 277772"/>
              <a:gd name="connsiteX7" fmla="*/ 44577 w 57980"/>
              <a:gd name="connsiteY7" fmla="*/ 99371 h 277772"/>
              <a:gd name="connsiteX8" fmla="*/ 57277 w 57980"/>
              <a:gd name="connsiteY8" fmla="*/ 946 h 2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980" h="277772">
                <a:moveTo>
                  <a:pt x="57277" y="946"/>
                </a:moveTo>
                <a:cubicBezTo>
                  <a:pt x="53573" y="12058"/>
                  <a:pt x="29760" y="124771"/>
                  <a:pt x="22352" y="166046"/>
                </a:cubicBezTo>
                <a:cubicBezTo>
                  <a:pt x="14944" y="207321"/>
                  <a:pt x="14679" y="230869"/>
                  <a:pt x="12827" y="248596"/>
                </a:cubicBezTo>
                <a:cubicBezTo>
                  <a:pt x="10975" y="266323"/>
                  <a:pt x="6212" y="288019"/>
                  <a:pt x="11239" y="272409"/>
                </a:cubicBezTo>
                <a:cubicBezTo>
                  <a:pt x="16266" y="256799"/>
                  <a:pt x="44841" y="166576"/>
                  <a:pt x="42989" y="154934"/>
                </a:cubicBezTo>
                <a:cubicBezTo>
                  <a:pt x="41137" y="143292"/>
                  <a:pt x="2244" y="202824"/>
                  <a:pt x="127" y="202559"/>
                </a:cubicBezTo>
                <a:cubicBezTo>
                  <a:pt x="-1990" y="202294"/>
                  <a:pt x="22881" y="170544"/>
                  <a:pt x="30289" y="153346"/>
                </a:cubicBezTo>
                <a:cubicBezTo>
                  <a:pt x="37697" y="136148"/>
                  <a:pt x="40079" y="118950"/>
                  <a:pt x="44577" y="99371"/>
                </a:cubicBezTo>
                <a:cubicBezTo>
                  <a:pt x="49075" y="79792"/>
                  <a:pt x="60981" y="-10166"/>
                  <a:pt x="57277" y="9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: 図形 347">
            <a:extLst>
              <a:ext uri="{FF2B5EF4-FFF2-40B4-BE49-F238E27FC236}">
                <a16:creationId xmlns:a16="http://schemas.microsoft.com/office/drawing/2014/main" id="{DA81B54F-6E14-47D8-BC4E-B416E3B551CA}"/>
              </a:ext>
            </a:extLst>
          </p:cNvPr>
          <p:cNvSpPr/>
          <p:nvPr/>
        </p:nvSpPr>
        <p:spPr>
          <a:xfrm>
            <a:off x="6364285" y="3395405"/>
            <a:ext cx="51916" cy="232579"/>
          </a:xfrm>
          <a:custGeom>
            <a:avLst/>
            <a:gdLst>
              <a:gd name="connsiteX0" fmla="*/ 49215 w 51916"/>
              <a:gd name="connsiteY0" fmla="*/ 258 h 232579"/>
              <a:gd name="connsiteX1" fmla="*/ 23815 w 51916"/>
              <a:gd name="connsiteY1" fmla="*/ 135195 h 232579"/>
              <a:gd name="connsiteX2" fmla="*/ 3 w 51916"/>
              <a:gd name="connsiteY2" fmla="*/ 232033 h 232579"/>
              <a:gd name="connsiteX3" fmla="*/ 22228 w 51916"/>
              <a:gd name="connsiteY3" fmla="*/ 173295 h 232579"/>
              <a:gd name="connsiteX4" fmla="*/ 38103 w 51916"/>
              <a:gd name="connsiteY4" fmla="*/ 146308 h 232579"/>
              <a:gd name="connsiteX5" fmla="*/ 49215 w 51916"/>
              <a:gd name="connsiteY5" fmla="*/ 101858 h 232579"/>
              <a:gd name="connsiteX6" fmla="*/ 49215 w 51916"/>
              <a:gd name="connsiteY6" fmla="*/ 258 h 23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916" h="232579">
                <a:moveTo>
                  <a:pt x="49215" y="258"/>
                </a:moveTo>
                <a:cubicBezTo>
                  <a:pt x="44982" y="5814"/>
                  <a:pt x="32017" y="96566"/>
                  <a:pt x="23815" y="135195"/>
                </a:cubicBezTo>
                <a:cubicBezTo>
                  <a:pt x="15613" y="173824"/>
                  <a:pt x="267" y="225683"/>
                  <a:pt x="3" y="232033"/>
                </a:cubicBezTo>
                <a:cubicBezTo>
                  <a:pt x="-261" y="238383"/>
                  <a:pt x="15878" y="187583"/>
                  <a:pt x="22228" y="173295"/>
                </a:cubicBezTo>
                <a:cubicBezTo>
                  <a:pt x="28578" y="159007"/>
                  <a:pt x="33605" y="158214"/>
                  <a:pt x="38103" y="146308"/>
                </a:cubicBezTo>
                <a:cubicBezTo>
                  <a:pt x="42601" y="134402"/>
                  <a:pt x="46305" y="123554"/>
                  <a:pt x="49215" y="101858"/>
                </a:cubicBezTo>
                <a:cubicBezTo>
                  <a:pt x="52125" y="80162"/>
                  <a:pt x="53448" y="-5298"/>
                  <a:pt x="49215" y="2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: 図形 348">
            <a:extLst>
              <a:ext uri="{FF2B5EF4-FFF2-40B4-BE49-F238E27FC236}">
                <a16:creationId xmlns:a16="http://schemas.microsoft.com/office/drawing/2014/main" id="{36838E55-496A-4E93-96CF-18EE04EA32B0}"/>
              </a:ext>
            </a:extLst>
          </p:cNvPr>
          <p:cNvSpPr/>
          <p:nvPr/>
        </p:nvSpPr>
        <p:spPr>
          <a:xfrm>
            <a:off x="6408633" y="3301981"/>
            <a:ext cx="63654" cy="191444"/>
          </a:xfrm>
          <a:custGeom>
            <a:avLst/>
            <a:gdLst>
              <a:gd name="connsiteX0" fmla="*/ 105 w 63654"/>
              <a:gd name="connsiteY0" fmla="*/ 19 h 191444"/>
              <a:gd name="connsiteX1" fmla="*/ 25505 w 63654"/>
              <a:gd name="connsiteY1" fmla="*/ 125432 h 191444"/>
              <a:gd name="connsiteX2" fmla="*/ 25505 w 63654"/>
              <a:gd name="connsiteY2" fmla="*/ 190519 h 191444"/>
              <a:gd name="connsiteX3" fmla="*/ 46142 w 63654"/>
              <a:gd name="connsiteY3" fmla="*/ 165119 h 191444"/>
              <a:gd name="connsiteX4" fmla="*/ 63605 w 63654"/>
              <a:gd name="connsiteY4" fmla="*/ 184169 h 191444"/>
              <a:gd name="connsiteX5" fmla="*/ 50905 w 63654"/>
              <a:gd name="connsiteY5" fmla="*/ 134957 h 191444"/>
              <a:gd name="connsiteX6" fmla="*/ 36617 w 63654"/>
              <a:gd name="connsiteY6" fmla="*/ 115907 h 191444"/>
              <a:gd name="connsiteX7" fmla="*/ 105 w 63654"/>
              <a:gd name="connsiteY7" fmla="*/ 19 h 19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654" h="191444">
                <a:moveTo>
                  <a:pt x="105" y="19"/>
                </a:moveTo>
                <a:cubicBezTo>
                  <a:pt x="-1747" y="1606"/>
                  <a:pt x="21272" y="93682"/>
                  <a:pt x="25505" y="125432"/>
                </a:cubicBezTo>
                <a:cubicBezTo>
                  <a:pt x="29738" y="157182"/>
                  <a:pt x="22066" y="183905"/>
                  <a:pt x="25505" y="190519"/>
                </a:cubicBezTo>
                <a:cubicBezTo>
                  <a:pt x="28944" y="197133"/>
                  <a:pt x="39792" y="166177"/>
                  <a:pt x="46142" y="165119"/>
                </a:cubicBezTo>
                <a:cubicBezTo>
                  <a:pt x="52492" y="164061"/>
                  <a:pt x="62811" y="189196"/>
                  <a:pt x="63605" y="184169"/>
                </a:cubicBezTo>
                <a:cubicBezTo>
                  <a:pt x="64399" y="179142"/>
                  <a:pt x="55403" y="146334"/>
                  <a:pt x="50905" y="134957"/>
                </a:cubicBezTo>
                <a:cubicBezTo>
                  <a:pt x="46407" y="123580"/>
                  <a:pt x="44025" y="136544"/>
                  <a:pt x="36617" y="115907"/>
                </a:cubicBezTo>
                <a:cubicBezTo>
                  <a:pt x="29209" y="95270"/>
                  <a:pt x="1957" y="-1568"/>
                  <a:pt x="105" y="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: 図形 349">
            <a:extLst>
              <a:ext uri="{FF2B5EF4-FFF2-40B4-BE49-F238E27FC236}">
                <a16:creationId xmlns:a16="http://schemas.microsoft.com/office/drawing/2014/main" id="{9C9D42EE-7F1E-49AE-A793-60829124C266}"/>
              </a:ext>
            </a:extLst>
          </p:cNvPr>
          <p:cNvSpPr/>
          <p:nvPr/>
        </p:nvSpPr>
        <p:spPr>
          <a:xfrm>
            <a:off x="6284060" y="3475021"/>
            <a:ext cx="70881" cy="281167"/>
          </a:xfrm>
          <a:custGeom>
            <a:avLst/>
            <a:gdLst>
              <a:gd name="connsiteX0" fmla="*/ 70703 w 70881"/>
              <a:gd name="connsiteY0" fmla="*/ 17 h 281167"/>
              <a:gd name="connsiteX1" fmla="*/ 35778 w 70881"/>
              <a:gd name="connsiteY1" fmla="*/ 138129 h 281167"/>
              <a:gd name="connsiteX2" fmla="*/ 45303 w 70881"/>
              <a:gd name="connsiteY2" fmla="*/ 198454 h 281167"/>
              <a:gd name="connsiteX3" fmla="*/ 27840 w 70881"/>
              <a:gd name="connsiteY3" fmla="*/ 233379 h 281167"/>
              <a:gd name="connsiteX4" fmla="*/ 853 w 70881"/>
              <a:gd name="connsiteY4" fmla="*/ 281004 h 281167"/>
              <a:gd name="connsiteX5" fmla="*/ 7203 w 70881"/>
              <a:gd name="connsiteY5" fmla="*/ 215917 h 281167"/>
              <a:gd name="connsiteX6" fmla="*/ 11965 w 70881"/>
              <a:gd name="connsiteY6" fmla="*/ 169879 h 281167"/>
              <a:gd name="connsiteX7" fmla="*/ 18315 w 70881"/>
              <a:gd name="connsiteY7" fmla="*/ 128604 h 281167"/>
              <a:gd name="connsiteX8" fmla="*/ 70703 w 70881"/>
              <a:gd name="connsiteY8" fmla="*/ 17 h 28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881" h="281167">
                <a:moveTo>
                  <a:pt x="70703" y="17"/>
                </a:moveTo>
                <a:cubicBezTo>
                  <a:pt x="73613" y="1604"/>
                  <a:pt x="40011" y="105056"/>
                  <a:pt x="35778" y="138129"/>
                </a:cubicBezTo>
                <a:cubicBezTo>
                  <a:pt x="31545" y="171202"/>
                  <a:pt x="46626" y="182579"/>
                  <a:pt x="45303" y="198454"/>
                </a:cubicBezTo>
                <a:cubicBezTo>
                  <a:pt x="43980" y="214329"/>
                  <a:pt x="35248" y="219621"/>
                  <a:pt x="27840" y="233379"/>
                </a:cubicBezTo>
                <a:cubicBezTo>
                  <a:pt x="20432" y="247137"/>
                  <a:pt x="4292" y="283914"/>
                  <a:pt x="853" y="281004"/>
                </a:cubicBezTo>
                <a:cubicBezTo>
                  <a:pt x="-2586" y="278094"/>
                  <a:pt x="5351" y="234438"/>
                  <a:pt x="7203" y="215917"/>
                </a:cubicBezTo>
                <a:cubicBezTo>
                  <a:pt x="9055" y="197396"/>
                  <a:pt x="10113" y="184431"/>
                  <a:pt x="11965" y="169879"/>
                </a:cubicBezTo>
                <a:cubicBezTo>
                  <a:pt x="13817" y="155327"/>
                  <a:pt x="10113" y="154533"/>
                  <a:pt x="18315" y="128604"/>
                </a:cubicBezTo>
                <a:cubicBezTo>
                  <a:pt x="26517" y="102675"/>
                  <a:pt x="67793" y="-1570"/>
                  <a:pt x="70703" y="1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: 図形 350">
            <a:extLst>
              <a:ext uri="{FF2B5EF4-FFF2-40B4-BE49-F238E27FC236}">
                <a16:creationId xmlns:a16="http://schemas.microsoft.com/office/drawing/2014/main" id="{686846F4-A7F2-4DA5-8D5E-DA262920A31C}"/>
              </a:ext>
            </a:extLst>
          </p:cNvPr>
          <p:cNvSpPr/>
          <p:nvPr/>
        </p:nvSpPr>
        <p:spPr>
          <a:xfrm>
            <a:off x="6332247" y="3468659"/>
            <a:ext cx="151143" cy="190535"/>
          </a:xfrm>
          <a:custGeom>
            <a:avLst/>
            <a:gdLst>
              <a:gd name="connsiteX0" fmla="*/ 149516 w 151143"/>
              <a:gd name="connsiteY0" fmla="*/ 29 h 190535"/>
              <a:gd name="connsiteX1" fmla="*/ 89191 w 151143"/>
              <a:gd name="connsiteY1" fmla="*/ 106391 h 190535"/>
              <a:gd name="connsiteX2" fmla="*/ 65378 w 151143"/>
              <a:gd name="connsiteY2" fmla="*/ 146079 h 190535"/>
              <a:gd name="connsiteX3" fmla="*/ 291 w 151143"/>
              <a:gd name="connsiteY3" fmla="*/ 190529 h 190535"/>
              <a:gd name="connsiteX4" fmla="*/ 93953 w 151143"/>
              <a:gd name="connsiteY4" fmla="*/ 142904 h 190535"/>
              <a:gd name="connsiteX5" fmla="*/ 120941 w 151143"/>
              <a:gd name="connsiteY5" fmla="*/ 111154 h 190535"/>
              <a:gd name="connsiteX6" fmla="*/ 133641 w 151143"/>
              <a:gd name="connsiteY6" fmla="*/ 95279 h 190535"/>
              <a:gd name="connsiteX7" fmla="*/ 149516 w 151143"/>
              <a:gd name="connsiteY7" fmla="*/ 29 h 19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143" h="190535">
                <a:moveTo>
                  <a:pt x="149516" y="29"/>
                </a:moveTo>
                <a:cubicBezTo>
                  <a:pt x="142108" y="1881"/>
                  <a:pt x="103214" y="82049"/>
                  <a:pt x="89191" y="106391"/>
                </a:cubicBezTo>
                <a:cubicBezTo>
                  <a:pt x="75168" y="130733"/>
                  <a:pt x="80195" y="132056"/>
                  <a:pt x="65378" y="146079"/>
                </a:cubicBezTo>
                <a:cubicBezTo>
                  <a:pt x="50561" y="160102"/>
                  <a:pt x="-4472" y="191058"/>
                  <a:pt x="291" y="190529"/>
                </a:cubicBezTo>
                <a:cubicBezTo>
                  <a:pt x="5053" y="190000"/>
                  <a:pt x="73845" y="156133"/>
                  <a:pt x="93953" y="142904"/>
                </a:cubicBezTo>
                <a:cubicBezTo>
                  <a:pt x="114061" y="129675"/>
                  <a:pt x="114326" y="119091"/>
                  <a:pt x="120941" y="111154"/>
                </a:cubicBezTo>
                <a:cubicBezTo>
                  <a:pt x="127556" y="103217"/>
                  <a:pt x="130466" y="106921"/>
                  <a:pt x="133641" y="95279"/>
                </a:cubicBezTo>
                <a:cubicBezTo>
                  <a:pt x="136816" y="83637"/>
                  <a:pt x="156924" y="-1823"/>
                  <a:pt x="149516" y="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: 図形 351">
            <a:extLst>
              <a:ext uri="{FF2B5EF4-FFF2-40B4-BE49-F238E27FC236}">
                <a16:creationId xmlns:a16="http://schemas.microsoft.com/office/drawing/2014/main" id="{CF7F56BC-0E39-4777-A592-C61181BDBFF9}"/>
              </a:ext>
            </a:extLst>
          </p:cNvPr>
          <p:cNvSpPr/>
          <p:nvPr/>
        </p:nvSpPr>
        <p:spPr>
          <a:xfrm>
            <a:off x="6315007" y="3495484"/>
            <a:ext cx="392181" cy="183212"/>
          </a:xfrm>
          <a:custGeom>
            <a:avLst/>
            <a:gdLst>
              <a:gd name="connsiteX0" fmla="*/ 68 w 392181"/>
              <a:gd name="connsiteY0" fmla="*/ 182754 h 183212"/>
              <a:gd name="connsiteX1" fmla="*/ 125481 w 392181"/>
              <a:gd name="connsiteY1" fmla="*/ 119254 h 183212"/>
              <a:gd name="connsiteX2" fmla="*/ 223906 w 392181"/>
              <a:gd name="connsiteY2" fmla="*/ 46229 h 183212"/>
              <a:gd name="connsiteX3" fmla="*/ 392181 w 392181"/>
              <a:gd name="connsiteY3" fmla="*/ 191 h 183212"/>
              <a:gd name="connsiteX4" fmla="*/ 223906 w 392181"/>
              <a:gd name="connsiteY4" fmla="*/ 28766 h 183212"/>
              <a:gd name="connsiteX5" fmla="*/ 336618 w 392181"/>
              <a:gd name="connsiteY5" fmla="*/ 1779 h 183212"/>
              <a:gd name="connsiteX6" fmla="*/ 173106 w 392181"/>
              <a:gd name="connsiteY6" fmla="*/ 54166 h 183212"/>
              <a:gd name="connsiteX7" fmla="*/ 142943 w 392181"/>
              <a:gd name="connsiteY7" fmla="*/ 85916 h 183212"/>
              <a:gd name="connsiteX8" fmla="*/ 68 w 392181"/>
              <a:gd name="connsiteY8" fmla="*/ 182754 h 1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81" h="183212">
                <a:moveTo>
                  <a:pt x="68" y="182754"/>
                </a:moveTo>
                <a:cubicBezTo>
                  <a:pt x="-2842" y="188310"/>
                  <a:pt x="88175" y="142008"/>
                  <a:pt x="125481" y="119254"/>
                </a:cubicBezTo>
                <a:cubicBezTo>
                  <a:pt x="162787" y="96500"/>
                  <a:pt x="179456" y="66073"/>
                  <a:pt x="223906" y="46229"/>
                </a:cubicBezTo>
                <a:cubicBezTo>
                  <a:pt x="268356" y="26385"/>
                  <a:pt x="392181" y="3101"/>
                  <a:pt x="392181" y="191"/>
                </a:cubicBezTo>
                <a:cubicBezTo>
                  <a:pt x="392181" y="-2719"/>
                  <a:pt x="233166" y="28501"/>
                  <a:pt x="223906" y="28766"/>
                </a:cubicBezTo>
                <a:cubicBezTo>
                  <a:pt x="214646" y="29031"/>
                  <a:pt x="345085" y="-2454"/>
                  <a:pt x="336618" y="1779"/>
                </a:cubicBezTo>
                <a:cubicBezTo>
                  <a:pt x="328151" y="6012"/>
                  <a:pt x="205385" y="40143"/>
                  <a:pt x="173106" y="54166"/>
                </a:cubicBezTo>
                <a:cubicBezTo>
                  <a:pt x="140827" y="68189"/>
                  <a:pt x="168079" y="68453"/>
                  <a:pt x="142943" y="85916"/>
                </a:cubicBezTo>
                <a:cubicBezTo>
                  <a:pt x="117808" y="103378"/>
                  <a:pt x="2978" y="177198"/>
                  <a:pt x="68" y="1827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: 図形 352">
            <a:extLst>
              <a:ext uri="{FF2B5EF4-FFF2-40B4-BE49-F238E27FC236}">
                <a16:creationId xmlns:a16="http://schemas.microsoft.com/office/drawing/2014/main" id="{EAC1487C-7BCD-4F1B-91AA-5FF51E55C544}"/>
              </a:ext>
            </a:extLst>
          </p:cNvPr>
          <p:cNvSpPr/>
          <p:nvPr/>
        </p:nvSpPr>
        <p:spPr>
          <a:xfrm>
            <a:off x="6619875" y="3436587"/>
            <a:ext cx="356519" cy="68613"/>
          </a:xfrm>
          <a:custGeom>
            <a:avLst/>
            <a:gdLst>
              <a:gd name="connsiteX0" fmla="*/ 0 w 356519"/>
              <a:gd name="connsiteY0" fmla="*/ 68613 h 68613"/>
              <a:gd name="connsiteX1" fmla="*/ 211138 w 356519"/>
              <a:gd name="connsiteY1" fmla="*/ 27338 h 68613"/>
              <a:gd name="connsiteX2" fmla="*/ 355600 w 356519"/>
              <a:gd name="connsiteY2" fmla="*/ 351 h 68613"/>
              <a:gd name="connsiteX3" fmla="*/ 268288 w 356519"/>
              <a:gd name="connsiteY3" fmla="*/ 13051 h 68613"/>
              <a:gd name="connsiteX4" fmla="*/ 176213 w 356519"/>
              <a:gd name="connsiteY4" fmla="*/ 28926 h 68613"/>
              <a:gd name="connsiteX5" fmla="*/ 0 w 356519"/>
              <a:gd name="connsiteY5" fmla="*/ 68613 h 6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19" h="68613">
                <a:moveTo>
                  <a:pt x="0" y="68613"/>
                </a:moveTo>
                <a:lnTo>
                  <a:pt x="211138" y="27338"/>
                </a:lnTo>
                <a:lnTo>
                  <a:pt x="355600" y="351"/>
                </a:lnTo>
                <a:cubicBezTo>
                  <a:pt x="365125" y="-2030"/>
                  <a:pt x="298186" y="8289"/>
                  <a:pt x="268288" y="13051"/>
                </a:cubicBezTo>
                <a:cubicBezTo>
                  <a:pt x="238390" y="17813"/>
                  <a:pt x="176213" y="28926"/>
                  <a:pt x="176213" y="28926"/>
                </a:cubicBezTo>
                <a:lnTo>
                  <a:pt x="0" y="68613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: 図形 353">
            <a:extLst>
              <a:ext uri="{FF2B5EF4-FFF2-40B4-BE49-F238E27FC236}">
                <a16:creationId xmlns:a16="http://schemas.microsoft.com/office/drawing/2014/main" id="{BAEBDE1E-C1B0-4D22-A39F-812412D99B05}"/>
              </a:ext>
            </a:extLst>
          </p:cNvPr>
          <p:cNvSpPr/>
          <p:nvPr/>
        </p:nvSpPr>
        <p:spPr>
          <a:xfrm>
            <a:off x="6227123" y="3245266"/>
            <a:ext cx="151533" cy="373525"/>
          </a:xfrm>
          <a:custGeom>
            <a:avLst/>
            <a:gdLst>
              <a:gd name="connsiteX0" fmla="*/ 3815 w 151533"/>
              <a:gd name="connsiteY0" fmla="*/ 63084 h 373525"/>
              <a:gd name="connsiteX1" fmla="*/ 48265 w 151533"/>
              <a:gd name="connsiteY1" fmla="*/ 256759 h 373525"/>
              <a:gd name="connsiteX2" fmla="*/ 37152 w 151533"/>
              <a:gd name="connsiteY2" fmla="*/ 244059 h 373525"/>
              <a:gd name="connsiteX3" fmla="*/ 59377 w 151533"/>
              <a:gd name="connsiteY3" fmla="*/ 372647 h 373525"/>
              <a:gd name="connsiteX4" fmla="*/ 56202 w 151533"/>
              <a:gd name="connsiteY4" fmla="*/ 294859 h 373525"/>
              <a:gd name="connsiteX5" fmla="*/ 84777 w 151533"/>
              <a:gd name="connsiteY5" fmla="*/ 183734 h 373525"/>
              <a:gd name="connsiteX6" fmla="*/ 151452 w 151533"/>
              <a:gd name="connsiteY6" fmla="*/ 1172 h 373525"/>
              <a:gd name="connsiteX7" fmla="*/ 97477 w 151533"/>
              <a:gd name="connsiteY7" fmla="*/ 113884 h 373525"/>
              <a:gd name="connsiteX8" fmla="*/ 53027 w 151533"/>
              <a:gd name="connsiteY8" fmla="*/ 280572 h 373525"/>
              <a:gd name="connsiteX9" fmla="*/ 11752 w 151533"/>
              <a:gd name="connsiteY9" fmla="*/ 202784 h 373525"/>
              <a:gd name="connsiteX10" fmla="*/ 3815 w 151533"/>
              <a:gd name="connsiteY10" fmla="*/ 158334 h 373525"/>
              <a:gd name="connsiteX11" fmla="*/ 3815 w 151533"/>
              <a:gd name="connsiteY11" fmla="*/ 63084 h 37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1533" h="373525">
                <a:moveTo>
                  <a:pt x="3815" y="63084"/>
                </a:moveTo>
                <a:cubicBezTo>
                  <a:pt x="11223" y="79488"/>
                  <a:pt x="42709" y="226597"/>
                  <a:pt x="48265" y="256759"/>
                </a:cubicBezTo>
                <a:cubicBezTo>
                  <a:pt x="53821" y="286922"/>
                  <a:pt x="35300" y="224744"/>
                  <a:pt x="37152" y="244059"/>
                </a:cubicBezTo>
                <a:cubicBezTo>
                  <a:pt x="39004" y="263374"/>
                  <a:pt x="56202" y="364180"/>
                  <a:pt x="59377" y="372647"/>
                </a:cubicBezTo>
                <a:cubicBezTo>
                  <a:pt x="62552" y="381114"/>
                  <a:pt x="51969" y="326344"/>
                  <a:pt x="56202" y="294859"/>
                </a:cubicBezTo>
                <a:cubicBezTo>
                  <a:pt x="60435" y="263374"/>
                  <a:pt x="68902" y="232682"/>
                  <a:pt x="84777" y="183734"/>
                </a:cubicBezTo>
                <a:cubicBezTo>
                  <a:pt x="100652" y="134786"/>
                  <a:pt x="149335" y="12814"/>
                  <a:pt x="151452" y="1172"/>
                </a:cubicBezTo>
                <a:cubicBezTo>
                  <a:pt x="153569" y="-10470"/>
                  <a:pt x="113881" y="67317"/>
                  <a:pt x="97477" y="113884"/>
                </a:cubicBezTo>
                <a:cubicBezTo>
                  <a:pt x="81073" y="160451"/>
                  <a:pt x="67314" y="265755"/>
                  <a:pt x="53027" y="280572"/>
                </a:cubicBezTo>
                <a:cubicBezTo>
                  <a:pt x="38740" y="295389"/>
                  <a:pt x="19954" y="223157"/>
                  <a:pt x="11752" y="202784"/>
                </a:cubicBezTo>
                <a:cubicBezTo>
                  <a:pt x="3550" y="182411"/>
                  <a:pt x="5932" y="178707"/>
                  <a:pt x="3815" y="158334"/>
                </a:cubicBezTo>
                <a:cubicBezTo>
                  <a:pt x="1698" y="137961"/>
                  <a:pt x="-3593" y="46680"/>
                  <a:pt x="3815" y="6308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: 図形 354">
            <a:extLst>
              <a:ext uri="{FF2B5EF4-FFF2-40B4-BE49-F238E27FC236}">
                <a16:creationId xmlns:a16="http://schemas.microsoft.com/office/drawing/2014/main" id="{218B9C42-113E-424F-94DE-A4A4BC725B7F}"/>
              </a:ext>
            </a:extLst>
          </p:cNvPr>
          <p:cNvSpPr/>
          <p:nvPr/>
        </p:nvSpPr>
        <p:spPr>
          <a:xfrm>
            <a:off x="6462344" y="3464802"/>
            <a:ext cx="484674" cy="129963"/>
          </a:xfrm>
          <a:custGeom>
            <a:avLst/>
            <a:gdLst>
              <a:gd name="connsiteX0" fmla="*/ 1956 w 484674"/>
              <a:gd name="connsiteY0" fmla="*/ 129298 h 129963"/>
              <a:gd name="connsiteX1" fmla="*/ 200394 w 484674"/>
              <a:gd name="connsiteY1" fmla="*/ 59448 h 129963"/>
              <a:gd name="connsiteX2" fmla="*/ 165469 w 484674"/>
              <a:gd name="connsiteY2" fmla="*/ 62623 h 129963"/>
              <a:gd name="connsiteX3" fmla="*/ 235319 w 484674"/>
              <a:gd name="connsiteY3" fmla="*/ 48336 h 129963"/>
              <a:gd name="connsiteX4" fmla="*/ 282944 w 484674"/>
              <a:gd name="connsiteY4" fmla="*/ 48336 h 129963"/>
              <a:gd name="connsiteX5" fmla="*/ 336919 w 484674"/>
              <a:gd name="connsiteY5" fmla="*/ 30873 h 129963"/>
              <a:gd name="connsiteX6" fmla="*/ 354381 w 484674"/>
              <a:gd name="connsiteY6" fmla="*/ 32461 h 129963"/>
              <a:gd name="connsiteX7" fmla="*/ 481381 w 484674"/>
              <a:gd name="connsiteY7" fmla="*/ 711 h 129963"/>
              <a:gd name="connsiteX8" fmla="*/ 444869 w 484674"/>
              <a:gd name="connsiteY8" fmla="*/ 10236 h 129963"/>
              <a:gd name="connsiteX9" fmla="*/ 417881 w 484674"/>
              <a:gd name="connsiteY9" fmla="*/ 8648 h 129963"/>
              <a:gd name="connsiteX10" fmla="*/ 267069 w 484674"/>
              <a:gd name="connsiteY10" fmla="*/ 29286 h 129963"/>
              <a:gd name="connsiteX11" fmla="*/ 173406 w 484674"/>
              <a:gd name="connsiteY11" fmla="*/ 57861 h 129963"/>
              <a:gd name="connsiteX12" fmla="*/ 105144 w 484674"/>
              <a:gd name="connsiteY12" fmla="*/ 91198 h 129963"/>
              <a:gd name="connsiteX13" fmla="*/ 1956 w 484674"/>
              <a:gd name="connsiteY13" fmla="*/ 129298 h 129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4674" h="129963">
                <a:moveTo>
                  <a:pt x="1956" y="129298"/>
                </a:moveTo>
                <a:cubicBezTo>
                  <a:pt x="17831" y="124006"/>
                  <a:pt x="173142" y="70560"/>
                  <a:pt x="200394" y="59448"/>
                </a:cubicBezTo>
                <a:cubicBezTo>
                  <a:pt x="227646" y="48336"/>
                  <a:pt x="159648" y="64475"/>
                  <a:pt x="165469" y="62623"/>
                </a:cubicBezTo>
                <a:cubicBezTo>
                  <a:pt x="171290" y="60771"/>
                  <a:pt x="215740" y="50717"/>
                  <a:pt x="235319" y="48336"/>
                </a:cubicBezTo>
                <a:cubicBezTo>
                  <a:pt x="254898" y="45955"/>
                  <a:pt x="266011" y="51246"/>
                  <a:pt x="282944" y="48336"/>
                </a:cubicBezTo>
                <a:cubicBezTo>
                  <a:pt x="299877" y="45426"/>
                  <a:pt x="325013" y="33519"/>
                  <a:pt x="336919" y="30873"/>
                </a:cubicBezTo>
                <a:cubicBezTo>
                  <a:pt x="348825" y="28227"/>
                  <a:pt x="330304" y="37488"/>
                  <a:pt x="354381" y="32461"/>
                </a:cubicBezTo>
                <a:cubicBezTo>
                  <a:pt x="378458" y="27434"/>
                  <a:pt x="466300" y="4415"/>
                  <a:pt x="481381" y="711"/>
                </a:cubicBezTo>
                <a:cubicBezTo>
                  <a:pt x="496462" y="-2993"/>
                  <a:pt x="455452" y="8913"/>
                  <a:pt x="444869" y="10236"/>
                </a:cubicBezTo>
                <a:cubicBezTo>
                  <a:pt x="434286" y="11559"/>
                  <a:pt x="447514" y="5473"/>
                  <a:pt x="417881" y="8648"/>
                </a:cubicBezTo>
                <a:cubicBezTo>
                  <a:pt x="388248" y="11823"/>
                  <a:pt x="307815" y="21084"/>
                  <a:pt x="267069" y="29286"/>
                </a:cubicBezTo>
                <a:cubicBezTo>
                  <a:pt x="226323" y="37488"/>
                  <a:pt x="200394" y="47542"/>
                  <a:pt x="173406" y="57861"/>
                </a:cubicBezTo>
                <a:cubicBezTo>
                  <a:pt x="146418" y="68180"/>
                  <a:pt x="139275" y="75323"/>
                  <a:pt x="105144" y="91198"/>
                </a:cubicBezTo>
                <a:cubicBezTo>
                  <a:pt x="71013" y="107073"/>
                  <a:pt x="-13919" y="134590"/>
                  <a:pt x="1956" y="1292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: 図形 355">
            <a:extLst>
              <a:ext uri="{FF2B5EF4-FFF2-40B4-BE49-F238E27FC236}">
                <a16:creationId xmlns:a16="http://schemas.microsoft.com/office/drawing/2014/main" id="{3FC79F83-F120-456F-AB42-34989BD5F203}"/>
              </a:ext>
            </a:extLst>
          </p:cNvPr>
          <p:cNvSpPr/>
          <p:nvPr/>
        </p:nvSpPr>
        <p:spPr>
          <a:xfrm>
            <a:off x="6312644" y="3401959"/>
            <a:ext cx="671439" cy="326672"/>
          </a:xfrm>
          <a:custGeom>
            <a:avLst/>
            <a:gdLst>
              <a:gd name="connsiteX0" fmla="*/ 661244 w 671439"/>
              <a:gd name="connsiteY0" fmla="*/ 54 h 326672"/>
              <a:gd name="connsiteX1" fmla="*/ 669181 w 671439"/>
              <a:gd name="connsiteY1" fmla="*/ 120704 h 326672"/>
              <a:gd name="connsiteX2" fmla="*/ 667594 w 671439"/>
              <a:gd name="connsiteY2" fmla="*/ 96891 h 326672"/>
              <a:gd name="connsiteX3" fmla="*/ 627906 w 671439"/>
              <a:gd name="connsiteY3" fmla="*/ 101654 h 326672"/>
              <a:gd name="connsiteX4" fmla="*/ 450106 w 671439"/>
              <a:gd name="connsiteY4" fmla="*/ 123879 h 326672"/>
              <a:gd name="connsiteX5" fmla="*/ 548531 w 671439"/>
              <a:gd name="connsiteY5" fmla="*/ 104829 h 326672"/>
              <a:gd name="connsiteX6" fmla="*/ 364381 w 671439"/>
              <a:gd name="connsiteY6" fmla="*/ 147691 h 326672"/>
              <a:gd name="connsiteX7" fmla="*/ 323106 w 671439"/>
              <a:gd name="connsiteY7" fmla="*/ 154041 h 326672"/>
              <a:gd name="connsiteX8" fmla="*/ 219919 w 671439"/>
              <a:gd name="connsiteY8" fmla="*/ 184204 h 326672"/>
              <a:gd name="connsiteX9" fmla="*/ 223094 w 671439"/>
              <a:gd name="connsiteY9" fmla="*/ 190554 h 326672"/>
              <a:gd name="connsiteX10" fmla="*/ 138956 w 671439"/>
              <a:gd name="connsiteY10" fmla="*/ 212779 h 326672"/>
              <a:gd name="connsiteX11" fmla="*/ 65931 w 671439"/>
              <a:gd name="connsiteY11" fmla="*/ 268341 h 326672"/>
              <a:gd name="connsiteX12" fmla="*/ 844 w 671439"/>
              <a:gd name="connsiteY12" fmla="*/ 325491 h 326672"/>
              <a:gd name="connsiteX13" fmla="*/ 113556 w 671439"/>
              <a:gd name="connsiteY13" fmla="*/ 212779 h 326672"/>
              <a:gd name="connsiteX14" fmla="*/ 118319 w 671439"/>
              <a:gd name="connsiteY14" fmla="*/ 230241 h 326672"/>
              <a:gd name="connsiteX15" fmla="*/ 329456 w 671439"/>
              <a:gd name="connsiteY15" fmla="*/ 157216 h 326672"/>
              <a:gd name="connsiteX16" fmla="*/ 626319 w 671439"/>
              <a:gd name="connsiteY16" fmla="*/ 117529 h 326672"/>
              <a:gd name="connsiteX17" fmla="*/ 651719 w 671439"/>
              <a:gd name="connsiteY17" fmla="*/ 104829 h 326672"/>
              <a:gd name="connsiteX18" fmla="*/ 661244 w 671439"/>
              <a:gd name="connsiteY18" fmla="*/ 54 h 32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71439" h="326672">
                <a:moveTo>
                  <a:pt x="661244" y="54"/>
                </a:moveTo>
                <a:cubicBezTo>
                  <a:pt x="664154" y="2700"/>
                  <a:pt x="668123" y="104565"/>
                  <a:pt x="669181" y="120704"/>
                </a:cubicBezTo>
                <a:cubicBezTo>
                  <a:pt x="670239" y="136843"/>
                  <a:pt x="674473" y="100066"/>
                  <a:pt x="667594" y="96891"/>
                </a:cubicBezTo>
                <a:cubicBezTo>
                  <a:pt x="660715" y="93716"/>
                  <a:pt x="627906" y="101654"/>
                  <a:pt x="627906" y="101654"/>
                </a:cubicBezTo>
                <a:lnTo>
                  <a:pt x="450106" y="123879"/>
                </a:lnTo>
                <a:cubicBezTo>
                  <a:pt x="436877" y="124408"/>
                  <a:pt x="548531" y="104829"/>
                  <a:pt x="548531" y="104829"/>
                </a:cubicBezTo>
                <a:cubicBezTo>
                  <a:pt x="534244" y="108798"/>
                  <a:pt x="401952" y="139489"/>
                  <a:pt x="364381" y="147691"/>
                </a:cubicBezTo>
                <a:cubicBezTo>
                  <a:pt x="326810" y="155893"/>
                  <a:pt x="347183" y="147956"/>
                  <a:pt x="323106" y="154041"/>
                </a:cubicBezTo>
                <a:cubicBezTo>
                  <a:pt x="299029" y="160126"/>
                  <a:pt x="236588" y="178119"/>
                  <a:pt x="219919" y="184204"/>
                </a:cubicBezTo>
                <a:cubicBezTo>
                  <a:pt x="203250" y="190289"/>
                  <a:pt x="236588" y="185792"/>
                  <a:pt x="223094" y="190554"/>
                </a:cubicBezTo>
                <a:cubicBezTo>
                  <a:pt x="209600" y="195316"/>
                  <a:pt x="165150" y="199815"/>
                  <a:pt x="138956" y="212779"/>
                </a:cubicBezTo>
                <a:cubicBezTo>
                  <a:pt x="112762" y="225743"/>
                  <a:pt x="88950" y="249556"/>
                  <a:pt x="65931" y="268341"/>
                </a:cubicBezTo>
                <a:cubicBezTo>
                  <a:pt x="42912" y="287126"/>
                  <a:pt x="-7093" y="334751"/>
                  <a:pt x="844" y="325491"/>
                </a:cubicBezTo>
                <a:cubicBezTo>
                  <a:pt x="8781" y="316231"/>
                  <a:pt x="93977" y="228654"/>
                  <a:pt x="113556" y="212779"/>
                </a:cubicBezTo>
                <a:cubicBezTo>
                  <a:pt x="133135" y="196904"/>
                  <a:pt x="82336" y="239501"/>
                  <a:pt x="118319" y="230241"/>
                </a:cubicBezTo>
                <a:cubicBezTo>
                  <a:pt x="154302" y="220981"/>
                  <a:pt x="244789" y="176001"/>
                  <a:pt x="329456" y="157216"/>
                </a:cubicBezTo>
                <a:cubicBezTo>
                  <a:pt x="414123" y="138431"/>
                  <a:pt x="572608" y="126260"/>
                  <a:pt x="626319" y="117529"/>
                </a:cubicBezTo>
                <a:cubicBezTo>
                  <a:pt x="680030" y="108798"/>
                  <a:pt x="645104" y="118323"/>
                  <a:pt x="651719" y="104829"/>
                </a:cubicBezTo>
                <a:cubicBezTo>
                  <a:pt x="658333" y="91335"/>
                  <a:pt x="658334" y="-2592"/>
                  <a:pt x="661244" y="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: 図形 356">
            <a:extLst>
              <a:ext uri="{FF2B5EF4-FFF2-40B4-BE49-F238E27FC236}">
                <a16:creationId xmlns:a16="http://schemas.microsoft.com/office/drawing/2014/main" id="{83840CA8-7916-4F38-9339-95D28B9F60C2}"/>
              </a:ext>
            </a:extLst>
          </p:cNvPr>
          <p:cNvSpPr/>
          <p:nvPr/>
        </p:nvSpPr>
        <p:spPr>
          <a:xfrm>
            <a:off x="6303963" y="3576402"/>
            <a:ext cx="317570" cy="174861"/>
          </a:xfrm>
          <a:custGeom>
            <a:avLst/>
            <a:gdLst>
              <a:gd name="connsiteX0" fmla="*/ 0 w 317570"/>
              <a:gd name="connsiteY0" fmla="*/ 174861 h 174861"/>
              <a:gd name="connsiteX1" fmla="*/ 109537 w 317570"/>
              <a:gd name="connsiteY1" fmla="*/ 103423 h 174861"/>
              <a:gd name="connsiteX2" fmla="*/ 166687 w 317570"/>
              <a:gd name="connsiteY2" fmla="*/ 55798 h 174861"/>
              <a:gd name="connsiteX3" fmla="*/ 157162 w 317570"/>
              <a:gd name="connsiteY3" fmla="*/ 68498 h 174861"/>
              <a:gd name="connsiteX4" fmla="*/ 247650 w 317570"/>
              <a:gd name="connsiteY4" fmla="*/ 30398 h 174861"/>
              <a:gd name="connsiteX5" fmla="*/ 249237 w 317570"/>
              <a:gd name="connsiteY5" fmla="*/ 27223 h 174861"/>
              <a:gd name="connsiteX6" fmla="*/ 317500 w 317570"/>
              <a:gd name="connsiteY6" fmla="*/ 236 h 174861"/>
              <a:gd name="connsiteX7" fmla="*/ 234950 w 317570"/>
              <a:gd name="connsiteY7" fmla="*/ 14523 h 174861"/>
              <a:gd name="connsiteX8" fmla="*/ 204787 w 317570"/>
              <a:gd name="connsiteY8" fmla="*/ 22461 h 174861"/>
              <a:gd name="connsiteX9" fmla="*/ 146050 w 317570"/>
              <a:gd name="connsiteY9" fmla="*/ 62148 h 174861"/>
              <a:gd name="connsiteX10" fmla="*/ 0 w 317570"/>
              <a:gd name="connsiteY10" fmla="*/ 174861 h 17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570" h="174861">
                <a:moveTo>
                  <a:pt x="0" y="174861"/>
                </a:moveTo>
                <a:cubicBezTo>
                  <a:pt x="40878" y="149064"/>
                  <a:pt x="81756" y="123267"/>
                  <a:pt x="109537" y="103423"/>
                </a:cubicBezTo>
                <a:cubicBezTo>
                  <a:pt x="137318" y="83579"/>
                  <a:pt x="158750" y="61619"/>
                  <a:pt x="166687" y="55798"/>
                </a:cubicBezTo>
                <a:cubicBezTo>
                  <a:pt x="174624" y="49977"/>
                  <a:pt x="143668" y="72731"/>
                  <a:pt x="157162" y="68498"/>
                </a:cubicBezTo>
                <a:cubicBezTo>
                  <a:pt x="170656" y="64265"/>
                  <a:pt x="232304" y="37277"/>
                  <a:pt x="247650" y="30398"/>
                </a:cubicBezTo>
                <a:cubicBezTo>
                  <a:pt x="262996" y="23519"/>
                  <a:pt x="237595" y="32250"/>
                  <a:pt x="249237" y="27223"/>
                </a:cubicBezTo>
                <a:cubicBezTo>
                  <a:pt x="260879" y="22196"/>
                  <a:pt x="319881" y="2353"/>
                  <a:pt x="317500" y="236"/>
                </a:cubicBezTo>
                <a:cubicBezTo>
                  <a:pt x="315119" y="-1881"/>
                  <a:pt x="253735" y="10819"/>
                  <a:pt x="234950" y="14523"/>
                </a:cubicBezTo>
                <a:cubicBezTo>
                  <a:pt x="216165" y="18227"/>
                  <a:pt x="219604" y="14523"/>
                  <a:pt x="204787" y="22461"/>
                </a:cubicBezTo>
                <a:cubicBezTo>
                  <a:pt x="189970" y="30398"/>
                  <a:pt x="146050" y="62148"/>
                  <a:pt x="146050" y="62148"/>
                </a:cubicBezTo>
                <a:lnTo>
                  <a:pt x="0" y="174861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: 図形 357">
            <a:extLst>
              <a:ext uri="{FF2B5EF4-FFF2-40B4-BE49-F238E27FC236}">
                <a16:creationId xmlns:a16="http://schemas.microsoft.com/office/drawing/2014/main" id="{271B930A-F32C-4432-86FE-4F92116C056B}"/>
              </a:ext>
            </a:extLst>
          </p:cNvPr>
          <p:cNvSpPr/>
          <p:nvPr/>
        </p:nvSpPr>
        <p:spPr>
          <a:xfrm>
            <a:off x="6629400" y="3512932"/>
            <a:ext cx="345284" cy="68547"/>
          </a:xfrm>
          <a:custGeom>
            <a:avLst/>
            <a:gdLst>
              <a:gd name="connsiteX0" fmla="*/ 0 w 345284"/>
              <a:gd name="connsiteY0" fmla="*/ 68468 h 68547"/>
              <a:gd name="connsiteX1" fmla="*/ 130175 w 345284"/>
              <a:gd name="connsiteY1" fmla="*/ 39893 h 68547"/>
              <a:gd name="connsiteX2" fmla="*/ 163513 w 345284"/>
              <a:gd name="connsiteY2" fmla="*/ 39893 h 68547"/>
              <a:gd name="connsiteX3" fmla="*/ 239713 w 345284"/>
              <a:gd name="connsiteY3" fmla="*/ 17668 h 68547"/>
              <a:gd name="connsiteX4" fmla="*/ 209550 w 345284"/>
              <a:gd name="connsiteY4" fmla="*/ 20843 h 68547"/>
              <a:gd name="connsiteX5" fmla="*/ 344488 w 345284"/>
              <a:gd name="connsiteY5" fmla="*/ 206 h 68547"/>
              <a:gd name="connsiteX6" fmla="*/ 261938 w 345284"/>
              <a:gd name="connsiteY6" fmla="*/ 11318 h 68547"/>
              <a:gd name="connsiteX7" fmla="*/ 188913 w 345284"/>
              <a:gd name="connsiteY7" fmla="*/ 28781 h 68547"/>
              <a:gd name="connsiteX8" fmla="*/ 128588 w 345284"/>
              <a:gd name="connsiteY8" fmla="*/ 47831 h 68547"/>
              <a:gd name="connsiteX9" fmla="*/ 0 w 345284"/>
              <a:gd name="connsiteY9" fmla="*/ 68468 h 68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284" h="68547">
                <a:moveTo>
                  <a:pt x="0" y="68468"/>
                </a:moveTo>
                <a:cubicBezTo>
                  <a:pt x="264" y="67145"/>
                  <a:pt x="102923" y="44655"/>
                  <a:pt x="130175" y="39893"/>
                </a:cubicBezTo>
                <a:cubicBezTo>
                  <a:pt x="157427" y="35131"/>
                  <a:pt x="145257" y="43597"/>
                  <a:pt x="163513" y="39893"/>
                </a:cubicBezTo>
                <a:cubicBezTo>
                  <a:pt x="181769" y="36189"/>
                  <a:pt x="232040" y="20843"/>
                  <a:pt x="239713" y="17668"/>
                </a:cubicBezTo>
                <a:cubicBezTo>
                  <a:pt x="247386" y="14493"/>
                  <a:pt x="192088" y="23753"/>
                  <a:pt x="209550" y="20843"/>
                </a:cubicBezTo>
                <a:cubicBezTo>
                  <a:pt x="227012" y="17933"/>
                  <a:pt x="335757" y="1794"/>
                  <a:pt x="344488" y="206"/>
                </a:cubicBezTo>
                <a:cubicBezTo>
                  <a:pt x="353219" y="-1382"/>
                  <a:pt x="287867" y="6556"/>
                  <a:pt x="261938" y="11318"/>
                </a:cubicBezTo>
                <a:cubicBezTo>
                  <a:pt x="236009" y="16080"/>
                  <a:pt x="211138" y="22695"/>
                  <a:pt x="188913" y="28781"/>
                </a:cubicBezTo>
                <a:cubicBezTo>
                  <a:pt x="166688" y="34866"/>
                  <a:pt x="159280" y="41481"/>
                  <a:pt x="128588" y="47831"/>
                </a:cubicBezTo>
                <a:cubicBezTo>
                  <a:pt x="97896" y="54181"/>
                  <a:pt x="-264" y="69791"/>
                  <a:pt x="0" y="6846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: 図形 358">
            <a:extLst>
              <a:ext uri="{FF2B5EF4-FFF2-40B4-BE49-F238E27FC236}">
                <a16:creationId xmlns:a16="http://schemas.microsoft.com/office/drawing/2014/main" id="{C8B63CE3-1370-492A-96A5-6437BEA3E832}"/>
              </a:ext>
            </a:extLst>
          </p:cNvPr>
          <p:cNvSpPr/>
          <p:nvPr/>
        </p:nvSpPr>
        <p:spPr>
          <a:xfrm>
            <a:off x="6606309" y="3534604"/>
            <a:ext cx="35791" cy="301477"/>
          </a:xfrm>
          <a:custGeom>
            <a:avLst/>
            <a:gdLst>
              <a:gd name="connsiteX0" fmla="*/ 866 w 35791"/>
              <a:gd name="connsiteY0" fmla="*/ 759 h 301477"/>
              <a:gd name="connsiteX1" fmla="*/ 7216 w 35791"/>
              <a:gd name="connsiteY1" fmla="*/ 172209 h 301477"/>
              <a:gd name="connsiteX2" fmla="*/ 8804 w 35791"/>
              <a:gd name="connsiteY2" fmla="*/ 145221 h 301477"/>
              <a:gd name="connsiteX3" fmla="*/ 21504 w 35791"/>
              <a:gd name="connsiteY3" fmla="*/ 265871 h 301477"/>
              <a:gd name="connsiteX4" fmla="*/ 34204 w 35791"/>
              <a:gd name="connsiteY4" fmla="*/ 299209 h 301477"/>
              <a:gd name="connsiteX5" fmla="*/ 34204 w 35791"/>
              <a:gd name="connsiteY5" fmla="*/ 215071 h 301477"/>
              <a:gd name="connsiteX6" fmla="*/ 21504 w 35791"/>
              <a:gd name="connsiteY6" fmla="*/ 107121 h 301477"/>
              <a:gd name="connsiteX7" fmla="*/ 866 w 35791"/>
              <a:gd name="connsiteY7" fmla="*/ 148396 h 301477"/>
              <a:gd name="connsiteX8" fmla="*/ 4041 w 35791"/>
              <a:gd name="connsiteY8" fmla="*/ 110296 h 301477"/>
              <a:gd name="connsiteX9" fmla="*/ 866 w 35791"/>
              <a:gd name="connsiteY9" fmla="*/ 759 h 30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791" h="301477">
                <a:moveTo>
                  <a:pt x="866" y="759"/>
                </a:moveTo>
                <a:cubicBezTo>
                  <a:pt x="1395" y="11078"/>
                  <a:pt x="5893" y="148132"/>
                  <a:pt x="7216" y="172209"/>
                </a:cubicBezTo>
                <a:cubicBezTo>
                  <a:pt x="8539" y="196286"/>
                  <a:pt x="6423" y="129611"/>
                  <a:pt x="8804" y="145221"/>
                </a:cubicBezTo>
                <a:cubicBezTo>
                  <a:pt x="11185" y="160831"/>
                  <a:pt x="17271" y="240206"/>
                  <a:pt x="21504" y="265871"/>
                </a:cubicBezTo>
                <a:cubicBezTo>
                  <a:pt x="25737" y="291536"/>
                  <a:pt x="32087" y="307676"/>
                  <a:pt x="34204" y="299209"/>
                </a:cubicBezTo>
                <a:cubicBezTo>
                  <a:pt x="36321" y="290742"/>
                  <a:pt x="36321" y="247086"/>
                  <a:pt x="34204" y="215071"/>
                </a:cubicBezTo>
                <a:cubicBezTo>
                  <a:pt x="32087" y="183056"/>
                  <a:pt x="27060" y="118234"/>
                  <a:pt x="21504" y="107121"/>
                </a:cubicBezTo>
                <a:cubicBezTo>
                  <a:pt x="15948" y="96009"/>
                  <a:pt x="3777" y="147867"/>
                  <a:pt x="866" y="148396"/>
                </a:cubicBezTo>
                <a:cubicBezTo>
                  <a:pt x="-2045" y="148925"/>
                  <a:pt x="3247" y="132256"/>
                  <a:pt x="4041" y="110296"/>
                </a:cubicBezTo>
                <a:cubicBezTo>
                  <a:pt x="4835" y="88336"/>
                  <a:pt x="337" y="-9560"/>
                  <a:pt x="866" y="75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: 図形 359">
            <a:extLst>
              <a:ext uri="{FF2B5EF4-FFF2-40B4-BE49-F238E27FC236}">
                <a16:creationId xmlns:a16="http://schemas.microsoft.com/office/drawing/2014/main" id="{32B92BBD-9D3E-44A9-993F-245AEF737673}"/>
              </a:ext>
            </a:extLst>
          </p:cNvPr>
          <p:cNvSpPr/>
          <p:nvPr/>
        </p:nvSpPr>
        <p:spPr>
          <a:xfrm>
            <a:off x="6666325" y="3538488"/>
            <a:ext cx="55175" cy="188525"/>
          </a:xfrm>
          <a:custGeom>
            <a:avLst/>
            <a:gdLst>
              <a:gd name="connsiteX0" fmla="*/ 7525 w 55175"/>
              <a:gd name="connsiteY0" fmla="*/ 50 h 188525"/>
              <a:gd name="connsiteX1" fmla="*/ 7525 w 55175"/>
              <a:gd name="connsiteY1" fmla="*/ 58787 h 188525"/>
              <a:gd name="connsiteX2" fmla="*/ 1175 w 55175"/>
              <a:gd name="connsiteY2" fmla="*/ 65137 h 188525"/>
              <a:gd name="connsiteX3" fmla="*/ 34513 w 55175"/>
              <a:gd name="connsiteY3" fmla="*/ 74662 h 188525"/>
              <a:gd name="connsiteX4" fmla="*/ 10700 w 55175"/>
              <a:gd name="connsiteY4" fmla="*/ 98475 h 188525"/>
              <a:gd name="connsiteX5" fmla="*/ 45625 w 55175"/>
              <a:gd name="connsiteY5" fmla="*/ 103237 h 188525"/>
              <a:gd name="connsiteX6" fmla="*/ 24988 w 55175"/>
              <a:gd name="connsiteY6" fmla="*/ 122287 h 188525"/>
              <a:gd name="connsiteX7" fmla="*/ 45625 w 55175"/>
              <a:gd name="connsiteY7" fmla="*/ 133400 h 188525"/>
              <a:gd name="connsiteX8" fmla="*/ 29750 w 55175"/>
              <a:gd name="connsiteY8" fmla="*/ 152450 h 188525"/>
              <a:gd name="connsiteX9" fmla="*/ 55150 w 55175"/>
              <a:gd name="connsiteY9" fmla="*/ 163562 h 188525"/>
              <a:gd name="connsiteX10" fmla="*/ 34513 w 55175"/>
              <a:gd name="connsiteY10" fmla="*/ 181025 h 188525"/>
              <a:gd name="connsiteX11" fmla="*/ 36100 w 55175"/>
              <a:gd name="connsiteY11" fmla="*/ 187375 h 188525"/>
              <a:gd name="connsiteX12" fmla="*/ 36100 w 55175"/>
              <a:gd name="connsiteY12" fmla="*/ 158800 h 188525"/>
              <a:gd name="connsiteX13" fmla="*/ 15463 w 55175"/>
              <a:gd name="connsiteY13" fmla="*/ 69900 h 188525"/>
              <a:gd name="connsiteX14" fmla="*/ 7525 w 55175"/>
              <a:gd name="connsiteY14" fmla="*/ 50 h 18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5175" h="188525">
                <a:moveTo>
                  <a:pt x="7525" y="50"/>
                </a:moveTo>
                <a:cubicBezTo>
                  <a:pt x="6202" y="-1802"/>
                  <a:pt x="8583" y="47939"/>
                  <a:pt x="7525" y="58787"/>
                </a:cubicBezTo>
                <a:cubicBezTo>
                  <a:pt x="6467" y="69635"/>
                  <a:pt x="-3323" y="62491"/>
                  <a:pt x="1175" y="65137"/>
                </a:cubicBezTo>
                <a:cubicBezTo>
                  <a:pt x="5673" y="67783"/>
                  <a:pt x="32926" y="69106"/>
                  <a:pt x="34513" y="74662"/>
                </a:cubicBezTo>
                <a:cubicBezTo>
                  <a:pt x="36100" y="80218"/>
                  <a:pt x="8848" y="93712"/>
                  <a:pt x="10700" y="98475"/>
                </a:cubicBezTo>
                <a:cubicBezTo>
                  <a:pt x="12552" y="103238"/>
                  <a:pt x="43244" y="99268"/>
                  <a:pt x="45625" y="103237"/>
                </a:cubicBezTo>
                <a:cubicBezTo>
                  <a:pt x="48006" y="107206"/>
                  <a:pt x="24988" y="117260"/>
                  <a:pt x="24988" y="122287"/>
                </a:cubicBezTo>
                <a:cubicBezTo>
                  <a:pt x="24988" y="127314"/>
                  <a:pt x="44831" y="128373"/>
                  <a:pt x="45625" y="133400"/>
                </a:cubicBezTo>
                <a:cubicBezTo>
                  <a:pt x="46419" y="138427"/>
                  <a:pt x="28163" y="147423"/>
                  <a:pt x="29750" y="152450"/>
                </a:cubicBezTo>
                <a:cubicBezTo>
                  <a:pt x="31337" y="157477"/>
                  <a:pt x="54356" y="158800"/>
                  <a:pt x="55150" y="163562"/>
                </a:cubicBezTo>
                <a:cubicBezTo>
                  <a:pt x="55944" y="168324"/>
                  <a:pt x="37688" y="177056"/>
                  <a:pt x="34513" y="181025"/>
                </a:cubicBezTo>
                <a:cubicBezTo>
                  <a:pt x="31338" y="184994"/>
                  <a:pt x="35836" y="191079"/>
                  <a:pt x="36100" y="187375"/>
                </a:cubicBezTo>
                <a:cubicBezTo>
                  <a:pt x="36364" y="183671"/>
                  <a:pt x="39539" y="178379"/>
                  <a:pt x="36100" y="158800"/>
                </a:cubicBezTo>
                <a:cubicBezTo>
                  <a:pt x="32661" y="139221"/>
                  <a:pt x="20225" y="96887"/>
                  <a:pt x="15463" y="69900"/>
                </a:cubicBezTo>
                <a:cubicBezTo>
                  <a:pt x="10701" y="42913"/>
                  <a:pt x="8848" y="1902"/>
                  <a:pt x="7525" y="5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: 図形 360">
            <a:extLst>
              <a:ext uri="{FF2B5EF4-FFF2-40B4-BE49-F238E27FC236}">
                <a16:creationId xmlns:a16="http://schemas.microsoft.com/office/drawing/2014/main" id="{AE79C645-0E31-4E4D-9182-1149FD0770E3}"/>
              </a:ext>
            </a:extLst>
          </p:cNvPr>
          <p:cNvSpPr/>
          <p:nvPr/>
        </p:nvSpPr>
        <p:spPr>
          <a:xfrm>
            <a:off x="6929250" y="3517534"/>
            <a:ext cx="41479" cy="181441"/>
          </a:xfrm>
          <a:custGeom>
            <a:avLst/>
            <a:gdLst>
              <a:gd name="connsiteX0" fmla="*/ 41463 w 41479"/>
              <a:gd name="connsiteY0" fmla="*/ 366 h 181441"/>
              <a:gd name="connsiteX1" fmla="*/ 12888 w 41479"/>
              <a:gd name="connsiteY1" fmla="*/ 97204 h 181441"/>
              <a:gd name="connsiteX2" fmla="*/ 33525 w 41479"/>
              <a:gd name="connsiteY2" fmla="*/ 81329 h 181441"/>
              <a:gd name="connsiteX3" fmla="*/ 188 w 41479"/>
              <a:gd name="connsiteY3" fmla="*/ 181341 h 181441"/>
              <a:gd name="connsiteX4" fmla="*/ 19238 w 41479"/>
              <a:gd name="connsiteY4" fmla="*/ 100379 h 181441"/>
              <a:gd name="connsiteX5" fmla="*/ 3363 w 41479"/>
              <a:gd name="connsiteY5" fmla="*/ 116254 h 181441"/>
              <a:gd name="connsiteX6" fmla="*/ 8125 w 41479"/>
              <a:gd name="connsiteY6" fmla="*/ 65454 h 181441"/>
              <a:gd name="connsiteX7" fmla="*/ 41463 w 41479"/>
              <a:gd name="connsiteY7" fmla="*/ 366 h 18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479" h="181441">
                <a:moveTo>
                  <a:pt x="41463" y="366"/>
                </a:moveTo>
                <a:cubicBezTo>
                  <a:pt x="42257" y="5658"/>
                  <a:pt x="14211" y="83710"/>
                  <a:pt x="12888" y="97204"/>
                </a:cubicBezTo>
                <a:cubicBezTo>
                  <a:pt x="11565" y="110698"/>
                  <a:pt x="35642" y="67306"/>
                  <a:pt x="33525" y="81329"/>
                </a:cubicBezTo>
                <a:cubicBezTo>
                  <a:pt x="31408" y="95352"/>
                  <a:pt x="2569" y="178166"/>
                  <a:pt x="188" y="181341"/>
                </a:cubicBezTo>
                <a:cubicBezTo>
                  <a:pt x="-2193" y="184516"/>
                  <a:pt x="18709" y="111227"/>
                  <a:pt x="19238" y="100379"/>
                </a:cubicBezTo>
                <a:cubicBezTo>
                  <a:pt x="19767" y="89531"/>
                  <a:pt x="5215" y="122075"/>
                  <a:pt x="3363" y="116254"/>
                </a:cubicBezTo>
                <a:cubicBezTo>
                  <a:pt x="1511" y="110433"/>
                  <a:pt x="3627" y="82387"/>
                  <a:pt x="8125" y="65454"/>
                </a:cubicBezTo>
                <a:cubicBezTo>
                  <a:pt x="12623" y="48521"/>
                  <a:pt x="40669" y="-4926"/>
                  <a:pt x="41463" y="3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: 図形 361">
            <a:extLst>
              <a:ext uri="{FF2B5EF4-FFF2-40B4-BE49-F238E27FC236}">
                <a16:creationId xmlns:a16="http://schemas.microsoft.com/office/drawing/2014/main" id="{B3096BEC-5ACD-43B2-93D3-FD2DED0B12AD}"/>
              </a:ext>
            </a:extLst>
          </p:cNvPr>
          <p:cNvSpPr/>
          <p:nvPr/>
        </p:nvSpPr>
        <p:spPr>
          <a:xfrm>
            <a:off x="6721220" y="3571875"/>
            <a:ext cx="39943" cy="71806"/>
          </a:xfrm>
          <a:custGeom>
            <a:avLst/>
            <a:gdLst>
              <a:gd name="connsiteX0" fmla="*/ 39943 w 39943"/>
              <a:gd name="connsiteY0" fmla="*/ 0 h 71806"/>
              <a:gd name="connsiteX1" fmla="*/ 255 w 39943"/>
              <a:gd name="connsiteY1" fmla="*/ 71438 h 71806"/>
              <a:gd name="connsiteX2" fmla="*/ 39943 w 39943"/>
              <a:gd name="connsiteY2" fmla="*/ 0 h 7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943" h="71806">
                <a:moveTo>
                  <a:pt x="39943" y="0"/>
                </a:moveTo>
                <a:cubicBezTo>
                  <a:pt x="39943" y="0"/>
                  <a:pt x="-3714" y="65088"/>
                  <a:pt x="255" y="71438"/>
                </a:cubicBezTo>
                <a:cubicBezTo>
                  <a:pt x="4224" y="77788"/>
                  <a:pt x="39943" y="0"/>
                  <a:pt x="39943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: 図形 362">
            <a:extLst>
              <a:ext uri="{FF2B5EF4-FFF2-40B4-BE49-F238E27FC236}">
                <a16:creationId xmlns:a16="http://schemas.microsoft.com/office/drawing/2014/main" id="{EC81FCB9-B182-4582-AE21-31A0CE0DC674}"/>
              </a:ext>
            </a:extLst>
          </p:cNvPr>
          <p:cNvSpPr/>
          <p:nvPr/>
        </p:nvSpPr>
        <p:spPr>
          <a:xfrm>
            <a:off x="6795925" y="3521023"/>
            <a:ext cx="176911" cy="39820"/>
          </a:xfrm>
          <a:custGeom>
            <a:avLst/>
            <a:gdLst>
              <a:gd name="connsiteX0" fmla="*/ 176375 w 176911"/>
              <a:gd name="connsiteY0" fmla="*/ 1640 h 39820"/>
              <a:gd name="connsiteX1" fmla="*/ 4925 w 176911"/>
              <a:gd name="connsiteY1" fmla="*/ 39740 h 39820"/>
              <a:gd name="connsiteX2" fmla="*/ 57313 w 176911"/>
              <a:gd name="connsiteY2" fmla="*/ 11165 h 39820"/>
              <a:gd name="connsiteX3" fmla="*/ 176375 w 176911"/>
              <a:gd name="connsiteY3" fmla="*/ 1640 h 3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911" h="39820">
                <a:moveTo>
                  <a:pt x="176375" y="1640"/>
                </a:moveTo>
                <a:cubicBezTo>
                  <a:pt x="167644" y="6402"/>
                  <a:pt x="24769" y="38153"/>
                  <a:pt x="4925" y="39740"/>
                </a:cubicBezTo>
                <a:cubicBezTo>
                  <a:pt x="-14919" y="41328"/>
                  <a:pt x="29797" y="19102"/>
                  <a:pt x="57313" y="11165"/>
                </a:cubicBezTo>
                <a:cubicBezTo>
                  <a:pt x="84829" y="3228"/>
                  <a:pt x="185106" y="-3122"/>
                  <a:pt x="176375" y="16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: 図形 363">
            <a:extLst>
              <a:ext uri="{FF2B5EF4-FFF2-40B4-BE49-F238E27FC236}">
                <a16:creationId xmlns:a16="http://schemas.microsoft.com/office/drawing/2014/main" id="{B5EE39E6-4623-4261-9315-204E09AE9EEF}"/>
              </a:ext>
            </a:extLst>
          </p:cNvPr>
          <p:cNvSpPr/>
          <p:nvPr/>
        </p:nvSpPr>
        <p:spPr>
          <a:xfrm>
            <a:off x="6674508" y="3560664"/>
            <a:ext cx="271871" cy="59872"/>
          </a:xfrm>
          <a:custGeom>
            <a:avLst/>
            <a:gdLst>
              <a:gd name="connsiteX0" fmla="*/ 930 w 271871"/>
              <a:gd name="connsiteY0" fmla="*/ 33436 h 59872"/>
              <a:gd name="connsiteX1" fmla="*/ 112055 w 271871"/>
              <a:gd name="connsiteY1" fmla="*/ 57249 h 59872"/>
              <a:gd name="connsiteX2" fmla="*/ 161267 w 271871"/>
              <a:gd name="connsiteY2" fmla="*/ 50899 h 59872"/>
              <a:gd name="connsiteX3" fmla="*/ 191430 w 271871"/>
              <a:gd name="connsiteY3" fmla="*/ 49311 h 59872"/>
              <a:gd name="connsiteX4" fmla="*/ 177142 w 271871"/>
              <a:gd name="connsiteY4" fmla="*/ 30261 h 59872"/>
              <a:gd name="connsiteX5" fmla="*/ 229530 w 271871"/>
              <a:gd name="connsiteY5" fmla="*/ 57249 h 59872"/>
              <a:gd name="connsiteX6" fmla="*/ 270805 w 271871"/>
              <a:gd name="connsiteY6" fmla="*/ 58836 h 59872"/>
              <a:gd name="connsiteX7" fmla="*/ 185080 w 271871"/>
              <a:gd name="connsiteY7" fmla="*/ 57249 h 59872"/>
              <a:gd name="connsiteX8" fmla="*/ 110467 w 271871"/>
              <a:gd name="connsiteY8" fmla="*/ 39786 h 59872"/>
              <a:gd name="connsiteX9" fmla="*/ 124755 w 271871"/>
              <a:gd name="connsiteY9" fmla="*/ 99 h 59872"/>
              <a:gd name="connsiteX10" fmla="*/ 93005 w 271871"/>
              <a:gd name="connsiteY10" fmla="*/ 28674 h 59872"/>
              <a:gd name="connsiteX11" fmla="*/ 59667 w 271871"/>
              <a:gd name="connsiteY11" fmla="*/ 35024 h 59872"/>
              <a:gd name="connsiteX12" fmla="*/ 930 w 271871"/>
              <a:gd name="connsiteY12" fmla="*/ 33436 h 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1871" h="59872">
                <a:moveTo>
                  <a:pt x="930" y="33436"/>
                </a:moveTo>
                <a:cubicBezTo>
                  <a:pt x="9661" y="37140"/>
                  <a:pt x="85332" y="54339"/>
                  <a:pt x="112055" y="57249"/>
                </a:cubicBezTo>
                <a:cubicBezTo>
                  <a:pt x="138778" y="60159"/>
                  <a:pt x="148038" y="52222"/>
                  <a:pt x="161267" y="50899"/>
                </a:cubicBezTo>
                <a:cubicBezTo>
                  <a:pt x="174496" y="49576"/>
                  <a:pt x="188784" y="52751"/>
                  <a:pt x="191430" y="49311"/>
                </a:cubicBezTo>
                <a:cubicBezTo>
                  <a:pt x="194076" y="45871"/>
                  <a:pt x="170792" y="28938"/>
                  <a:pt x="177142" y="30261"/>
                </a:cubicBezTo>
                <a:cubicBezTo>
                  <a:pt x="183492" y="31584"/>
                  <a:pt x="213920" y="52487"/>
                  <a:pt x="229530" y="57249"/>
                </a:cubicBezTo>
                <a:cubicBezTo>
                  <a:pt x="245140" y="62011"/>
                  <a:pt x="278213" y="58836"/>
                  <a:pt x="270805" y="58836"/>
                </a:cubicBezTo>
                <a:cubicBezTo>
                  <a:pt x="263397" y="58836"/>
                  <a:pt x="211803" y="60424"/>
                  <a:pt x="185080" y="57249"/>
                </a:cubicBezTo>
                <a:cubicBezTo>
                  <a:pt x="158357" y="54074"/>
                  <a:pt x="120521" y="49311"/>
                  <a:pt x="110467" y="39786"/>
                </a:cubicBezTo>
                <a:cubicBezTo>
                  <a:pt x="100413" y="30261"/>
                  <a:pt x="127665" y="1951"/>
                  <a:pt x="124755" y="99"/>
                </a:cubicBezTo>
                <a:cubicBezTo>
                  <a:pt x="121845" y="-1753"/>
                  <a:pt x="103853" y="22853"/>
                  <a:pt x="93005" y="28674"/>
                </a:cubicBezTo>
                <a:cubicBezTo>
                  <a:pt x="82157" y="34495"/>
                  <a:pt x="71838" y="33966"/>
                  <a:pt x="59667" y="35024"/>
                </a:cubicBezTo>
                <a:cubicBezTo>
                  <a:pt x="47496" y="36082"/>
                  <a:pt x="-7801" y="29732"/>
                  <a:pt x="930" y="334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: 図形 364">
            <a:extLst>
              <a:ext uri="{FF2B5EF4-FFF2-40B4-BE49-F238E27FC236}">
                <a16:creationId xmlns:a16="http://schemas.microsoft.com/office/drawing/2014/main" id="{6A1F9F2A-CF4C-4F68-8DD5-067CE502619A}"/>
              </a:ext>
            </a:extLst>
          </p:cNvPr>
          <p:cNvSpPr/>
          <p:nvPr/>
        </p:nvSpPr>
        <p:spPr>
          <a:xfrm>
            <a:off x="6619874" y="3517805"/>
            <a:ext cx="40805" cy="311652"/>
          </a:xfrm>
          <a:custGeom>
            <a:avLst/>
            <a:gdLst>
              <a:gd name="connsiteX0" fmla="*/ 1 w 40805"/>
              <a:gd name="connsiteY0" fmla="*/ 95 h 311652"/>
              <a:gd name="connsiteX1" fmla="*/ 36514 w 40805"/>
              <a:gd name="connsiteY1" fmla="*/ 130270 h 311652"/>
              <a:gd name="connsiteX2" fmla="*/ 19051 w 40805"/>
              <a:gd name="connsiteY2" fmla="*/ 79470 h 311652"/>
              <a:gd name="connsiteX3" fmla="*/ 22226 w 40805"/>
              <a:gd name="connsiteY3" fmla="*/ 158845 h 311652"/>
              <a:gd name="connsiteX4" fmla="*/ 38101 w 40805"/>
              <a:gd name="connsiteY4" fmla="*/ 309658 h 311652"/>
              <a:gd name="connsiteX5" fmla="*/ 38101 w 40805"/>
              <a:gd name="connsiteY5" fmla="*/ 249333 h 311652"/>
              <a:gd name="connsiteX6" fmla="*/ 38101 w 40805"/>
              <a:gd name="connsiteY6" fmla="*/ 154083 h 311652"/>
              <a:gd name="connsiteX7" fmla="*/ 1 w 40805"/>
              <a:gd name="connsiteY7" fmla="*/ 95 h 31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805" h="311652">
                <a:moveTo>
                  <a:pt x="1" y="95"/>
                </a:moveTo>
                <a:cubicBezTo>
                  <a:pt x="-263" y="-3874"/>
                  <a:pt x="33339" y="117041"/>
                  <a:pt x="36514" y="130270"/>
                </a:cubicBezTo>
                <a:cubicBezTo>
                  <a:pt x="39689" y="143499"/>
                  <a:pt x="21432" y="74708"/>
                  <a:pt x="19051" y="79470"/>
                </a:cubicBezTo>
                <a:cubicBezTo>
                  <a:pt x="16670" y="84232"/>
                  <a:pt x="19051" y="120480"/>
                  <a:pt x="22226" y="158845"/>
                </a:cubicBezTo>
                <a:cubicBezTo>
                  <a:pt x="25401" y="197210"/>
                  <a:pt x="35455" y="294577"/>
                  <a:pt x="38101" y="309658"/>
                </a:cubicBezTo>
                <a:cubicBezTo>
                  <a:pt x="40747" y="324739"/>
                  <a:pt x="38101" y="249333"/>
                  <a:pt x="38101" y="249333"/>
                </a:cubicBezTo>
                <a:cubicBezTo>
                  <a:pt x="38101" y="223404"/>
                  <a:pt x="44186" y="192183"/>
                  <a:pt x="38101" y="154083"/>
                </a:cubicBezTo>
                <a:cubicBezTo>
                  <a:pt x="32016" y="115983"/>
                  <a:pt x="265" y="4064"/>
                  <a:pt x="1" y="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: 図形 365">
            <a:extLst>
              <a:ext uri="{FF2B5EF4-FFF2-40B4-BE49-F238E27FC236}">
                <a16:creationId xmlns:a16="http://schemas.microsoft.com/office/drawing/2014/main" id="{A675FE79-1C04-45E9-95AB-610907B390AE}"/>
              </a:ext>
            </a:extLst>
          </p:cNvPr>
          <p:cNvSpPr/>
          <p:nvPr/>
        </p:nvSpPr>
        <p:spPr>
          <a:xfrm>
            <a:off x="5256008" y="2993693"/>
            <a:ext cx="401065" cy="457736"/>
          </a:xfrm>
          <a:custGeom>
            <a:avLst/>
            <a:gdLst>
              <a:gd name="connsiteX0" fmla="*/ 205 w 401065"/>
              <a:gd name="connsiteY0" fmla="*/ 8270 h 457736"/>
              <a:gd name="connsiteX1" fmla="*/ 77992 w 401065"/>
              <a:gd name="connsiteY1" fmla="*/ 324182 h 457736"/>
              <a:gd name="connsiteX2" fmla="*/ 46242 w 401065"/>
              <a:gd name="connsiteY2" fmla="*/ 165432 h 457736"/>
              <a:gd name="connsiteX3" fmla="*/ 66880 w 401065"/>
              <a:gd name="connsiteY3" fmla="*/ 395620 h 457736"/>
              <a:gd name="connsiteX4" fmla="*/ 181180 w 401065"/>
              <a:gd name="connsiteY4" fmla="*/ 421020 h 457736"/>
              <a:gd name="connsiteX5" fmla="*/ 371680 w 401065"/>
              <a:gd name="connsiteY5" fmla="*/ 457532 h 457736"/>
              <a:gd name="connsiteX6" fmla="*/ 154192 w 401065"/>
              <a:gd name="connsiteY6" fmla="*/ 406732 h 457736"/>
              <a:gd name="connsiteX7" fmla="*/ 398667 w 401065"/>
              <a:gd name="connsiteY7" fmla="*/ 457532 h 457736"/>
              <a:gd name="connsiteX8" fmla="*/ 273255 w 401065"/>
              <a:gd name="connsiteY8" fmla="*/ 421020 h 457736"/>
              <a:gd name="connsiteX9" fmla="*/ 179592 w 401065"/>
              <a:gd name="connsiteY9" fmla="*/ 336882 h 457736"/>
              <a:gd name="connsiteX10" fmla="*/ 160542 w 401065"/>
              <a:gd name="connsiteY10" fmla="*/ 133682 h 457736"/>
              <a:gd name="connsiteX11" fmla="*/ 146255 w 401065"/>
              <a:gd name="connsiteY11" fmla="*/ 251157 h 457736"/>
              <a:gd name="connsiteX12" fmla="*/ 119267 w 401065"/>
              <a:gd name="connsiteY12" fmla="*/ 289257 h 457736"/>
              <a:gd name="connsiteX13" fmla="*/ 116092 w 401065"/>
              <a:gd name="connsiteY13" fmla="*/ 171782 h 457736"/>
              <a:gd name="connsiteX14" fmla="*/ 51005 w 401065"/>
              <a:gd name="connsiteY14" fmla="*/ 125745 h 457736"/>
              <a:gd name="connsiteX15" fmla="*/ 87517 w 401065"/>
              <a:gd name="connsiteY15" fmla="*/ 170195 h 457736"/>
              <a:gd name="connsiteX16" fmla="*/ 55767 w 401065"/>
              <a:gd name="connsiteY16" fmla="*/ 98757 h 457736"/>
              <a:gd name="connsiteX17" fmla="*/ 205 w 401065"/>
              <a:gd name="connsiteY17" fmla="*/ 8270 h 45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1065" h="457736">
                <a:moveTo>
                  <a:pt x="205" y="8270"/>
                </a:moveTo>
                <a:cubicBezTo>
                  <a:pt x="3909" y="45841"/>
                  <a:pt x="70319" y="297988"/>
                  <a:pt x="77992" y="324182"/>
                </a:cubicBezTo>
                <a:cubicBezTo>
                  <a:pt x="85665" y="350376"/>
                  <a:pt x="48094" y="153526"/>
                  <a:pt x="46242" y="165432"/>
                </a:cubicBezTo>
                <a:cubicBezTo>
                  <a:pt x="44390" y="177338"/>
                  <a:pt x="44390" y="353022"/>
                  <a:pt x="66880" y="395620"/>
                </a:cubicBezTo>
                <a:cubicBezTo>
                  <a:pt x="89370" y="438218"/>
                  <a:pt x="181180" y="421020"/>
                  <a:pt x="181180" y="421020"/>
                </a:cubicBezTo>
                <a:cubicBezTo>
                  <a:pt x="231980" y="431339"/>
                  <a:pt x="376178" y="459913"/>
                  <a:pt x="371680" y="457532"/>
                </a:cubicBezTo>
                <a:cubicBezTo>
                  <a:pt x="367182" y="455151"/>
                  <a:pt x="149694" y="406732"/>
                  <a:pt x="154192" y="406732"/>
                </a:cubicBezTo>
                <a:cubicBezTo>
                  <a:pt x="158690" y="406732"/>
                  <a:pt x="378823" y="455151"/>
                  <a:pt x="398667" y="457532"/>
                </a:cubicBezTo>
                <a:cubicBezTo>
                  <a:pt x="418511" y="459913"/>
                  <a:pt x="309768" y="441128"/>
                  <a:pt x="273255" y="421020"/>
                </a:cubicBezTo>
                <a:cubicBezTo>
                  <a:pt x="236742" y="400912"/>
                  <a:pt x="198377" y="384772"/>
                  <a:pt x="179592" y="336882"/>
                </a:cubicBezTo>
                <a:cubicBezTo>
                  <a:pt x="160807" y="288992"/>
                  <a:pt x="166098" y="147970"/>
                  <a:pt x="160542" y="133682"/>
                </a:cubicBezTo>
                <a:cubicBezTo>
                  <a:pt x="154986" y="119395"/>
                  <a:pt x="153134" y="225228"/>
                  <a:pt x="146255" y="251157"/>
                </a:cubicBezTo>
                <a:cubicBezTo>
                  <a:pt x="139376" y="277086"/>
                  <a:pt x="124294" y="302486"/>
                  <a:pt x="119267" y="289257"/>
                </a:cubicBezTo>
                <a:cubicBezTo>
                  <a:pt x="114240" y="276028"/>
                  <a:pt x="127469" y="199034"/>
                  <a:pt x="116092" y="171782"/>
                </a:cubicBezTo>
                <a:cubicBezTo>
                  <a:pt x="104715" y="144530"/>
                  <a:pt x="55767" y="126009"/>
                  <a:pt x="51005" y="125745"/>
                </a:cubicBezTo>
                <a:cubicBezTo>
                  <a:pt x="46243" y="125481"/>
                  <a:pt x="86723" y="174693"/>
                  <a:pt x="87517" y="170195"/>
                </a:cubicBezTo>
                <a:cubicBezTo>
                  <a:pt x="88311" y="165697"/>
                  <a:pt x="55767" y="98757"/>
                  <a:pt x="55767" y="98757"/>
                </a:cubicBezTo>
                <a:cubicBezTo>
                  <a:pt x="43861" y="71770"/>
                  <a:pt x="-3499" y="-29301"/>
                  <a:pt x="205" y="827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: 図形 366">
            <a:extLst>
              <a:ext uri="{FF2B5EF4-FFF2-40B4-BE49-F238E27FC236}">
                <a16:creationId xmlns:a16="http://schemas.microsoft.com/office/drawing/2014/main" id="{13EE2DFD-C2C6-41B6-BB4B-BF9A2C8308D3}"/>
              </a:ext>
            </a:extLst>
          </p:cNvPr>
          <p:cNvSpPr/>
          <p:nvPr/>
        </p:nvSpPr>
        <p:spPr>
          <a:xfrm>
            <a:off x="5460933" y="2982912"/>
            <a:ext cx="37335" cy="304007"/>
          </a:xfrm>
          <a:custGeom>
            <a:avLst/>
            <a:gdLst>
              <a:gd name="connsiteX0" fmla="*/ 36580 w 37335"/>
              <a:gd name="connsiteY0" fmla="*/ 1 h 304007"/>
              <a:gd name="connsiteX1" fmla="*/ 17530 w 37335"/>
              <a:gd name="connsiteY1" fmla="*/ 117476 h 304007"/>
              <a:gd name="connsiteX2" fmla="*/ 36580 w 37335"/>
              <a:gd name="connsiteY2" fmla="*/ 68263 h 304007"/>
              <a:gd name="connsiteX3" fmla="*/ 31817 w 37335"/>
              <a:gd name="connsiteY3" fmla="*/ 300038 h 304007"/>
              <a:gd name="connsiteX4" fmla="*/ 15942 w 37335"/>
              <a:gd name="connsiteY4" fmla="*/ 207963 h 304007"/>
              <a:gd name="connsiteX5" fmla="*/ 67 w 37335"/>
              <a:gd name="connsiteY5" fmla="*/ 120651 h 304007"/>
              <a:gd name="connsiteX6" fmla="*/ 36580 w 37335"/>
              <a:gd name="connsiteY6" fmla="*/ 1 h 30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35" h="304007">
                <a:moveTo>
                  <a:pt x="36580" y="1"/>
                </a:moveTo>
                <a:cubicBezTo>
                  <a:pt x="39491" y="-528"/>
                  <a:pt x="17530" y="106099"/>
                  <a:pt x="17530" y="117476"/>
                </a:cubicBezTo>
                <a:cubicBezTo>
                  <a:pt x="17530" y="128853"/>
                  <a:pt x="34199" y="37836"/>
                  <a:pt x="36580" y="68263"/>
                </a:cubicBezTo>
                <a:cubicBezTo>
                  <a:pt x="38961" y="98690"/>
                  <a:pt x="35257" y="276755"/>
                  <a:pt x="31817" y="300038"/>
                </a:cubicBezTo>
                <a:cubicBezTo>
                  <a:pt x="28377" y="323321"/>
                  <a:pt x="21234" y="237861"/>
                  <a:pt x="15942" y="207963"/>
                </a:cubicBezTo>
                <a:cubicBezTo>
                  <a:pt x="10650" y="178065"/>
                  <a:pt x="-991" y="151343"/>
                  <a:pt x="67" y="120651"/>
                </a:cubicBezTo>
                <a:cubicBezTo>
                  <a:pt x="1125" y="89959"/>
                  <a:pt x="33669" y="530"/>
                  <a:pt x="36580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: 図形 367">
            <a:extLst>
              <a:ext uri="{FF2B5EF4-FFF2-40B4-BE49-F238E27FC236}">
                <a16:creationId xmlns:a16="http://schemas.microsoft.com/office/drawing/2014/main" id="{79C11DA6-ECAF-4E68-87C9-C33C34EF3B54}"/>
              </a:ext>
            </a:extLst>
          </p:cNvPr>
          <p:cNvSpPr/>
          <p:nvPr/>
        </p:nvSpPr>
        <p:spPr>
          <a:xfrm>
            <a:off x="5443340" y="3258915"/>
            <a:ext cx="33980" cy="655598"/>
          </a:xfrm>
          <a:custGeom>
            <a:avLst/>
            <a:gdLst>
              <a:gd name="connsiteX0" fmla="*/ 19248 w 33980"/>
              <a:gd name="connsiteY0" fmla="*/ 6573 h 655598"/>
              <a:gd name="connsiteX1" fmla="*/ 4960 w 33980"/>
              <a:gd name="connsiteY1" fmla="*/ 247873 h 655598"/>
              <a:gd name="connsiteX2" fmla="*/ 8135 w 33980"/>
              <a:gd name="connsiteY2" fmla="*/ 230410 h 655598"/>
              <a:gd name="connsiteX3" fmla="*/ 12898 w 33980"/>
              <a:gd name="connsiteY3" fmla="*/ 316135 h 655598"/>
              <a:gd name="connsiteX4" fmla="*/ 19248 w 33980"/>
              <a:gd name="connsiteY4" fmla="*/ 417735 h 655598"/>
              <a:gd name="connsiteX5" fmla="*/ 30360 w 33980"/>
              <a:gd name="connsiteY5" fmla="*/ 478060 h 655598"/>
              <a:gd name="connsiteX6" fmla="*/ 28773 w 33980"/>
              <a:gd name="connsiteY6" fmla="*/ 654273 h 655598"/>
              <a:gd name="connsiteX7" fmla="*/ 33535 w 33980"/>
              <a:gd name="connsiteY7" fmla="*/ 551085 h 655598"/>
              <a:gd name="connsiteX8" fmla="*/ 30360 w 33980"/>
              <a:gd name="connsiteY8" fmla="*/ 409798 h 655598"/>
              <a:gd name="connsiteX9" fmla="*/ 3373 w 33980"/>
              <a:gd name="connsiteY9" fmla="*/ 284385 h 655598"/>
              <a:gd name="connsiteX10" fmla="*/ 3373 w 33980"/>
              <a:gd name="connsiteY10" fmla="*/ 220885 h 655598"/>
              <a:gd name="connsiteX11" fmla="*/ 30360 w 33980"/>
              <a:gd name="connsiteY11" fmla="*/ 79598 h 655598"/>
              <a:gd name="connsiteX12" fmla="*/ 19248 w 33980"/>
              <a:gd name="connsiteY12" fmla="*/ 6573 h 655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980" h="655598">
                <a:moveTo>
                  <a:pt x="19248" y="6573"/>
                </a:moveTo>
                <a:cubicBezTo>
                  <a:pt x="15015" y="34619"/>
                  <a:pt x="6812" y="210567"/>
                  <a:pt x="4960" y="247873"/>
                </a:cubicBezTo>
                <a:cubicBezTo>
                  <a:pt x="3108" y="285179"/>
                  <a:pt x="6812" y="219033"/>
                  <a:pt x="8135" y="230410"/>
                </a:cubicBezTo>
                <a:cubicBezTo>
                  <a:pt x="9458" y="241787"/>
                  <a:pt x="11046" y="284914"/>
                  <a:pt x="12898" y="316135"/>
                </a:cubicBezTo>
                <a:cubicBezTo>
                  <a:pt x="14750" y="347356"/>
                  <a:pt x="16338" y="390748"/>
                  <a:pt x="19248" y="417735"/>
                </a:cubicBezTo>
                <a:cubicBezTo>
                  <a:pt x="22158" y="444722"/>
                  <a:pt x="28773" y="438637"/>
                  <a:pt x="30360" y="478060"/>
                </a:cubicBezTo>
                <a:cubicBezTo>
                  <a:pt x="31948" y="517483"/>
                  <a:pt x="28244" y="642102"/>
                  <a:pt x="28773" y="654273"/>
                </a:cubicBezTo>
                <a:cubicBezTo>
                  <a:pt x="29302" y="666444"/>
                  <a:pt x="33271" y="591831"/>
                  <a:pt x="33535" y="551085"/>
                </a:cubicBezTo>
                <a:cubicBezTo>
                  <a:pt x="33799" y="510339"/>
                  <a:pt x="35387" y="454248"/>
                  <a:pt x="30360" y="409798"/>
                </a:cubicBezTo>
                <a:cubicBezTo>
                  <a:pt x="25333" y="365348"/>
                  <a:pt x="7871" y="315870"/>
                  <a:pt x="3373" y="284385"/>
                </a:cubicBezTo>
                <a:cubicBezTo>
                  <a:pt x="-1125" y="252900"/>
                  <a:pt x="-1125" y="255016"/>
                  <a:pt x="3373" y="220885"/>
                </a:cubicBezTo>
                <a:cubicBezTo>
                  <a:pt x="7871" y="186754"/>
                  <a:pt x="24804" y="111877"/>
                  <a:pt x="30360" y="79598"/>
                </a:cubicBezTo>
                <a:cubicBezTo>
                  <a:pt x="35916" y="47319"/>
                  <a:pt x="23481" y="-21473"/>
                  <a:pt x="19248" y="65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: 図形 368">
            <a:extLst>
              <a:ext uri="{FF2B5EF4-FFF2-40B4-BE49-F238E27FC236}">
                <a16:creationId xmlns:a16="http://schemas.microsoft.com/office/drawing/2014/main" id="{EFEB325A-EC94-498E-BEAF-D84A3B031B2A}"/>
              </a:ext>
            </a:extLst>
          </p:cNvPr>
          <p:cNvSpPr/>
          <p:nvPr/>
        </p:nvSpPr>
        <p:spPr>
          <a:xfrm>
            <a:off x="5463655" y="3237574"/>
            <a:ext cx="48276" cy="655065"/>
          </a:xfrm>
          <a:custGeom>
            <a:avLst/>
            <a:gdLst>
              <a:gd name="connsiteX0" fmla="*/ 30683 w 48276"/>
              <a:gd name="connsiteY0" fmla="*/ 926 h 655065"/>
              <a:gd name="connsiteX1" fmla="*/ 30683 w 48276"/>
              <a:gd name="connsiteY1" fmla="*/ 134276 h 655065"/>
              <a:gd name="connsiteX2" fmla="*/ 40208 w 48276"/>
              <a:gd name="connsiteY2" fmla="*/ 116814 h 655065"/>
              <a:gd name="connsiteX3" fmla="*/ 10045 w 48276"/>
              <a:gd name="connsiteY3" fmla="*/ 269214 h 655065"/>
              <a:gd name="connsiteX4" fmla="*/ 16395 w 48276"/>
              <a:gd name="connsiteY4" fmla="*/ 323189 h 655065"/>
              <a:gd name="connsiteX5" fmla="*/ 24333 w 48276"/>
              <a:gd name="connsiteY5" fmla="*/ 431139 h 655065"/>
              <a:gd name="connsiteX6" fmla="*/ 17983 w 48276"/>
              <a:gd name="connsiteY6" fmla="*/ 373989 h 655065"/>
              <a:gd name="connsiteX7" fmla="*/ 35445 w 48276"/>
              <a:gd name="connsiteY7" fmla="*/ 539089 h 655065"/>
              <a:gd name="connsiteX8" fmla="*/ 48145 w 48276"/>
              <a:gd name="connsiteY8" fmla="*/ 575601 h 655065"/>
              <a:gd name="connsiteX9" fmla="*/ 27508 w 48276"/>
              <a:gd name="connsiteY9" fmla="*/ 654976 h 655065"/>
              <a:gd name="connsiteX10" fmla="*/ 24333 w 48276"/>
              <a:gd name="connsiteY10" fmla="*/ 586714 h 655065"/>
              <a:gd name="connsiteX11" fmla="*/ 3695 w 48276"/>
              <a:gd name="connsiteY11" fmla="*/ 396214 h 655065"/>
              <a:gd name="connsiteX12" fmla="*/ 2108 w 48276"/>
              <a:gd name="connsiteY12" fmla="*/ 212064 h 655065"/>
              <a:gd name="connsiteX13" fmla="*/ 30683 w 48276"/>
              <a:gd name="connsiteY13" fmla="*/ 926 h 65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276" h="655065">
                <a:moveTo>
                  <a:pt x="30683" y="926"/>
                </a:moveTo>
                <a:cubicBezTo>
                  <a:pt x="35446" y="-12039"/>
                  <a:pt x="29096" y="114961"/>
                  <a:pt x="30683" y="134276"/>
                </a:cubicBezTo>
                <a:cubicBezTo>
                  <a:pt x="32270" y="153591"/>
                  <a:pt x="43648" y="94324"/>
                  <a:pt x="40208" y="116814"/>
                </a:cubicBezTo>
                <a:cubicBezTo>
                  <a:pt x="36768" y="139304"/>
                  <a:pt x="14014" y="234818"/>
                  <a:pt x="10045" y="269214"/>
                </a:cubicBezTo>
                <a:cubicBezTo>
                  <a:pt x="6076" y="303610"/>
                  <a:pt x="14014" y="296202"/>
                  <a:pt x="16395" y="323189"/>
                </a:cubicBezTo>
                <a:cubicBezTo>
                  <a:pt x="18776" y="350177"/>
                  <a:pt x="24068" y="422672"/>
                  <a:pt x="24333" y="431139"/>
                </a:cubicBezTo>
                <a:cubicBezTo>
                  <a:pt x="24598" y="439606"/>
                  <a:pt x="16131" y="355997"/>
                  <a:pt x="17983" y="373989"/>
                </a:cubicBezTo>
                <a:cubicBezTo>
                  <a:pt x="19835" y="391981"/>
                  <a:pt x="30418" y="505487"/>
                  <a:pt x="35445" y="539089"/>
                </a:cubicBezTo>
                <a:cubicBezTo>
                  <a:pt x="40472" y="572691"/>
                  <a:pt x="49468" y="556287"/>
                  <a:pt x="48145" y="575601"/>
                </a:cubicBezTo>
                <a:cubicBezTo>
                  <a:pt x="46822" y="594916"/>
                  <a:pt x="31477" y="653124"/>
                  <a:pt x="27508" y="654976"/>
                </a:cubicBezTo>
                <a:cubicBezTo>
                  <a:pt x="23539" y="656828"/>
                  <a:pt x="28302" y="629841"/>
                  <a:pt x="24333" y="586714"/>
                </a:cubicBezTo>
                <a:cubicBezTo>
                  <a:pt x="20364" y="543587"/>
                  <a:pt x="7399" y="458656"/>
                  <a:pt x="3695" y="396214"/>
                </a:cubicBezTo>
                <a:cubicBezTo>
                  <a:pt x="-9" y="333772"/>
                  <a:pt x="-1596" y="272918"/>
                  <a:pt x="2108" y="212064"/>
                </a:cubicBezTo>
                <a:cubicBezTo>
                  <a:pt x="5812" y="151210"/>
                  <a:pt x="25920" y="13891"/>
                  <a:pt x="30683" y="9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: 図形 369">
            <a:extLst>
              <a:ext uri="{FF2B5EF4-FFF2-40B4-BE49-F238E27FC236}">
                <a16:creationId xmlns:a16="http://schemas.microsoft.com/office/drawing/2014/main" id="{15FD3E89-C3C5-4592-92D0-B5089EADFA5B}"/>
              </a:ext>
            </a:extLst>
          </p:cNvPr>
          <p:cNvSpPr/>
          <p:nvPr/>
        </p:nvSpPr>
        <p:spPr>
          <a:xfrm>
            <a:off x="5383673" y="3106013"/>
            <a:ext cx="708666" cy="486856"/>
          </a:xfrm>
          <a:custGeom>
            <a:avLst/>
            <a:gdLst>
              <a:gd name="connsiteX0" fmla="*/ 158290 w 708666"/>
              <a:gd name="connsiteY0" fmla="*/ 725 h 486856"/>
              <a:gd name="connsiteX1" fmla="*/ 288465 w 708666"/>
              <a:gd name="connsiteY1" fmla="*/ 107087 h 486856"/>
              <a:gd name="connsiteX2" fmla="*/ 239252 w 708666"/>
              <a:gd name="connsiteY2" fmla="*/ 83275 h 486856"/>
              <a:gd name="connsiteX3" fmla="*/ 332915 w 708666"/>
              <a:gd name="connsiteY3" fmla="*/ 191225 h 486856"/>
              <a:gd name="connsiteX4" fmla="*/ 309102 w 708666"/>
              <a:gd name="connsiteY4" fmla="*/ 221387 h 486856"/>
              <a:gd name="connsiteX5" fmla="*/ 404352 w 708666"/>
              <a:gd name="connsiteY5" fmla="*/ 184875 h 486856"/>
              <a:gd name="connsiteX6" fmla="*/ 559927 w 708666"/>
              <a:gd name="connsiteY6" fmla="*/ 275362 h 486856"/>
              <a:gd name="connsiteX7" fmla="*/ 574215 w 708666"/>
              <a:gd name="connsiteY7" fmla="*/ 296000 h 486856"/>
              <a:gd name="connsiteX8" fmla="*/ 652002 w 708666"/>
              <a:gd name="connsiteY8" fmla="*/ 416650 h 486856"/>
              <a:gd name="connsiteX9" fmla="*/ 613902 w 708666"/>
              <a:gd name="connsiteY9" fmla="*/ 392837 h 486856"/>
              <a:gd name="connsiteX10" fmla="*/ 386890 w 708666"/>
              <a:gd name="connsiteY10" fmla="*/ 353150 h 486856"/>
              <a:gd name="connsiteX11" fmla="*/ 685340 w 708666"/>
              <a:gd name="connsiteY11" fmla="*/ 451575 h 486856"/>
              <a:gd name="connsiteX12" fmla="*/ 553577 w 708666"/>
              <a:gd name="connsiteY12" fmla="*/ 423000 h 486856"/>
              <a:gd name="connsiteX13" fmla="*/ 177340 w 708666"/>
              <a:gd name="connsiteY13" fmla="*/ 342037 h 486856"/>
              <a:gd name="connsiteX14" fmla="*/ 704390 w 708666"/>
              <a:gd name="connsiteY14" fmla="*/ 486500 h 486856"/>
              <a:gd name="connsiteX15" fmla="*/ 404352 w 708666"/>
              <a:gd name="connsiteY15" fmla="*/ 380137 h 486856"/>
              <a:gd name="connsiteX16" fmla="*/ 12240 w 708666"/>
              <a:gd name="connsiteY16" fmla="*/ 291237 h 486856"/>
              <a:gd name="connsiteX17" fmla="*/ 94790 w 708666"/>
              <a:gd name="connsiteY17" fmla="*/ 286475 h 486856"/>
              <a:gd name="connsiteX18" fmla="*/ 50340 w 708666"/>
              <a:gd name="connsiteY18" fmla="*/ 216625 h 486856"/>
              <a:gd name="connsiteX19" fmla="*/ 15415 w 708666"/>
              <a:gd name="connsiteY19" fmla="*/ 32475 h 486856"/>
              <a:gd name="connsiteX20" fmla="*/ 124952 w 708666"/>
              <a:gd name="connsiteY20" fmla="*/ 267425 h 486856"/>
              <a:gd name="connsiteX21" fmla="*/ 123365 w 708666"/>
              <a:gd name="connsiteY21" fmla="*/ 169000 h 486856"/>
              <a:gd name="connsiteX22" fmla="*/ 158290 w 708666"/>
              <a:gd name="connsiteY22" fmla="*/ 725 h 48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8666" h="486856">
                <a:moveTo>
                  <a:pt x="158290" y="725"/>
                </a:moveTo>
                <a:cubicBezTo>
                  <a:pt x="185807" y="-9594"/>
                  <a:pt x="274971" y="93329"/>
                  <a:pt x="288465" y="107087"/>
                </a:cubicBezTo>
                <a:cubicBezTo>
                  <a:pt x="301959" y="120845"/>
                  <a:pt x="231844" y="69252"/>
                  <a:pt x="239252" y="83275"/>
                </a:cubicBezTo>
                <a:cubicBezTo>
                  <a:pt x="246660" y="97298"/>
                  <a:pt x="321273" y="168206"/>
                  <a:pt x="332915" y="191225"/>
                </a:cubicBezTo>
                <a:cubicBezTo>
                  <a:pt x="344557" y="214244"/>
                  <a:pt x="297196" y="222445"/>
                  <a:pt x="309102" y="221387"/>
                </a:cubicBezTo>
                <a:cubicBezTo>
                  <a:pt x="321008" y="220329"/>
                  <a:pt x="362548" y="175879"/>
                  <a:pt x="404352" y="184875"/>
                </a:cubicBezTo>
                <a:cubicBezTo>
                  <a:pt x="446156" y="193871"/>
                  <a:pt x="531617" y="256841"/>
                  <a:pt x="559927" y="275362"/>
                </a:cubicBezTo>
                <a:cubicBezTo>
                  <a:pt x="588237" y="293883"/>
                  <a:pt x="558869" y="272452"/>
                  <a:pt x="574215" y="296000"/>
                </a:cubicBezTo>
                <a:cubicBezTo>
                  <a:pt x="589561" y="319548"/>
                  <a:pt x="645388" y="400511"/>
                  <a:pt x="652002" y="416650"/>
                </a:cubicBezTo>
                <a:cubicBezTo>
                  <a:pt x="658617" y="432790"/>
                  <a:pt x="658087" y="403420"/>
                  <a:pt x="613902" y="392837"/>
                </a:cubicBezTo>
                <a:cubicBezTo>
                  <a:pt x="569717" y="382254"/>
                  <a:pt x="374984" y="343360"/>
                  <a:pt x="386890" y="353150"/>
                </a:cubicBezTo>
                <a:cubicBezTo>
                  <a:pt x="398796" y="362940"/>
                  <a:pt x="657559" y="439933"/>
                  <a:pt x="685340" y="451575"/>
                </a:cubicBezTo>
                <a:cubicBezTo>
                  <a:pt x="713121" y="463217"/>
                  <a:pt x="553577" y="423000"/>
                  <a:pt x="553577" y="423000"/>
                </a:cubicBezTo>
                <a:cubicBezTo>
                  <a:pt x="468910" y="404744"/>
                  <a:pt x="152204" y="331454"/>
                  <a:pt x="177340" y="342037"/>
                </a:cubicBezTo>
                <a:cubicBezTo>
                  <a:pt x="202476" y="352620"/>
                  <a:pt x="666555" y="480150"/>
                  <a:pt x="704390" y="486500"/>
                </a:cubicBezTo>
                <a:cubicBezTo>
                  <a:pt x="742225" y="492850"/>
                  <a:pt x="519710" y="412681"/>
                  <a:pt x="404352" y="380137"/>
                </a:cubicBezTo>
                <a:cubicBezTo>
                  <a:pt x="288994" y="347593"/>
                  <a:pt x="63834" y="306847"/>
                  <a:pt x="12240" y="291237"/>
                </a:cubicBezTo>
                <a:cubicBezTo>
                  <a:pt x="-39354" y="275627"/>
                  <a:pt x="88440" y="298910"/>
                  <a:pt x="94790" y="286475"/>
                </a:cubicBezTo>
                <a:cubicBezTo>
                  <a:pt x="101140" y="274040"/>
                  <a:pt x="63569" y="258958"/>
                  <a:pt x="50340" y="216625"/>
                </a:cubicBezTo>
                <a:cubicBezTo>
                  <a:pt x="37111" y="174292"/>
                  <a:pt x="2980" y="24008"/>
                  <a:pt x="15415" y="32475"/>
                </a:cubicBezTo>
                <a:cubicBezTo>
                  <a:pt x="27850" y="40942"/>
                  <a:pt x="106960" y="244671"/>
                  <a:pt x="124952" y="267425"/>
                </a:cubicBezTo>
                <a:cubicBezTo>
                  <a:pt x="142944" y="290179"/>
                  <a:pt x="118867" y="211598"/>
                  <a:pt x="123365" y="169000"/>
                </a:cubicBezTo>
                <a:cubicBezTo>
                  <a:pt x="127863" y="126402"/>
                  <a:pt x="130773" y="11044"/>
                  <a:pt x="158290" y="7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: 図形 370">
            <a:extLst>
              <a:ext uri="{FF2B5EF4-FFF2-40B4-BE49-F238E27FC236}">
                <a16:creationId xmlns:a16="http://schemas.microsoft.com/office/drawing/2014/main" id="{CF105ECF-B816-437D-9941-10B52B816EE7}"/>
              </a:ext>
            </a:extLst>
          </p:cNvPr>
          <p:cNvSpPr/>
          <p:nvPr/>
        </p:nvSpPr>
        <p:spPr>
          <a:xfrm>
            <a:off x="5291111" y="3390680"/>
            <a:ext cx="824448" cy="531024"/>
          </a:xfrm>
          <a:custGeom>
            <a:avLst/>
            <a:gdLst>
              <a:gd name="connsiteX0" fmla="*/ 292127 w 824448"/>
              <a:gd name="connsiteY0" fmla="*/ 1808 h 531024"/>
              <a:gd name="connsiteX1" fmla="*/ 628677 w 824448"/>
              <a:gd name="connsiteY1" fmla="*/ 68483 h 531024"/>
              <a:gd name="connsiteX2" fmla="*/ 693764 w 824448"/>
              <a:gd name="connsiteY2" fmla="*/ 82770 h 531024"/>
              <a:gd name="connsiteX3" fmla="*/ 730277 w 824448"/>
              <a:gd name="connsiteY3" fmla="*/ 127220 h 531024"/>
              <a:gd name="connsiteX4" fmla="*/ 785839 w 824448"/>
              <a:gd name="connsiteY4" fmla="*/ 287558 h 531024"/>
              <a:gd name="connsiteX5" fmla="*/ 755677 w 824448"/>
              <a:gd name="connsiteY5" fmla="*/ 185958 h 531024"/>
              <a:gd name="connsiteX6" fmla="*/ 822352 w 824448"/>
              <a:gd name="connsiteY6" fmla="*/ 512983 h 531024"/>
              <a:gd name="connsiteX7" fmla="*/ 804889 w 824448"/>
              <a:gd name="connsiteY7" fmla="*/ 470120 h 531024"/>
              <a:gd name="connsiteX8" fmla="*/ 776314 w 824448"/>
              <a:gd name="connsiteY8" fmla="*/ 528858 h 531024"/>
              <a:gd name="connsiteX9" fmla="*/ 668364 w 824448"/>
              <a:gd name="connsiteY9" fmla="*/ 519333 h 531024"/>
              <a:gd name="connsiteX10" fmla="*/ 385789 w 824448"/>
              <a:gd name="connsiteY10" fmla="*/ 511395 h 531024"/>
              <a:gd name="connsiteX11" fmla="*/ 636614 w 824448"/>
              <a:gd name="connsiteY11" fmla="*/ 520920 h 531024"/>
              <a:gd name="connsiteX12" fmla="*/ 639789 w 824448"/>
              <a:gd name="connsiteY12" fmla="*/ 452658 h 531024"/>
              <a:gd name="connsiteX13" fmla="*/ 619152 w 824448"/>
              <a:gd name="connsiteY13" fmla="*/ 254220 h 531024"/>
              <a:gd name="connsiteX14" fmla="*/ 679477 w 824448"/>
              <a:gd name="connsiteY14" fmla="*/ 465358 h 531024"/>
              <a:gd name="connsiteX15" fmla="*/ 644552 w 824448"/>
              <a:gd name="connsiteY15" fmla="*/ 246283 h 531024"/>
              <a:gd name="connsiteX16" fmla="*/ 642964 w 824448"/>
              <a:gd name="connsiteY16" fmla="*/ 205008 h 531024"/>
              <a:gd name="connsiteX17" fmla="*/ 617564 w 824448"/>
              <a:gd name="connsiteY17" fmla="*/ 170083 h 531024"/>
              <a:gd name="connsiteX18" fmla="*/ 192114 w 824448"/>
              <a:gd name="connsiteY18" fmla="*/ 63720 h 531024"/>
              <a:gd name="connsiteX19" fmla="*/ 400077 w 824448"/>
              <a:gd name="connsiteY19" fmla="*/ 109758 h 531024"/>
              <a:gd name="connsiteX20" fmla="*/ 258789 w 824448"/>
              <a:gd name="connsiteY20" fmla="*/ 78008 h 531024"/>
              <a:gd name="connsiteX21" fmla="*/ 27 w 824448"/>
              <a:gd name="connsiteY21" fmla="*/ 24033 h 531024"/>
              <a:gd name="connsiteX22" fmla="*/ 292127 w 824448"/>
              <a:gd name="connsiteY22" fmla="*/ 1808 h 53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4448" h="531024">
                <a:moveTo>
                  <a:pt x="292127" y="1808"/>
                </a:moveTo>
                <a:cubicBezTo>
                  <a:pt x="396902" y="9216"/>
                  <a:pt x="628677" y="68483"/>
                  <a:pt x="628677" y="68483"/>
                </a:cubicBezTo>
                <a:cubicBezTo>
                  <a:pt x="695616" y="81977"/>
                  <a:pt x="676831" y="72981"/>
                  <a:pt x="693764" y="82770"/>
                </a:cubicBezTo>
                <a:cubicBezTo>
                  <a:pt x="710697" y="92559"/>
                  <a:pt x="714931" y="93089"/>
                  <a:pt x="730277" y="127220"/>
                </a:cubicBezTo>
                <a:cubicBezTo>
                  <a:pt x="745623" y="161351"/>
                  <a:pt x="781606" y="277768"/>
                  <a:pt x="785839" y="287558"/>
                </a:cubicBezTo>
                <a:cubicBezTo>
                  <a:pt x="790072" y="297348"/>
                  <a:pt x="749592" y="148387"/>
                  <a:pt x="755677" y="185958"/>
                </a:cubicBezTo>
                <a:cubicBezTo>
                  <a:pt x="761762" y="223529"/>
                  <a:pt x="814150" y="465623"/>
                  <a:pt x="822352" y="512983"/>
                </a:cubicBezTo>
                <a:cubicBezTo>
                  <a:pt x="830554" y="560343"/>
                  <a:pt x="812562" y="467474"/>
                  <a:pt x="804889" y="470120"/>
                </a:cubicBezTo>
                <a:cubicBezTo>
                  <a:pt x="797216" y="472766"/>
                  <a:pt x="799068" y="520656"/>
                  <a:pt x="776314" y="528858"/>
                </a:cubicBezTo>
                <a:cubicBezTo>
                  <a:pt x="753560" y="537060"/>
                  <a:pt x="668364" y="519333"/>
                  <a:pt x="668364" y="519333"/>
                </a:cubicBezTo>
                <a:cubicBezTo>
                  <a:pt x="603277" y="516423"/>
                  <a:pt x="385789" y="511395"/>
                  <a:pt x="385789" y="511395"/>
                </a:cubicBezTo>
                <a:cubicBezTo>
                  <a:pt x="380497" y="511659"/>
                  <a:pt x="594281" y="530709"/>
                  <a:pt x="636614" y="520920"/>
                </a:cubicBezTo>
                <a:cubicBezTo>
                  <a:pt x="678947" y="511131"/>
                  <a:pt x="642699" y="497108"/>
                  <a:pt x="639789" y="452658"/>
                </a:cubicBezTo>
                <a:cubicBezTo>
                  <a:pt x="636879" y="408208"/>
                  <a:pt x="612537" y="252103"/>
                  <a:pt x="619152" y="254220"/>
                </a:cubicBezTo>
                <a:cubicBezTo>
                  <a:pt x="625767" y="256337"/>
                  <a:pt x="675244" y="466681"/>
                  <a:pt x="679477" y="465358"/>
                </a:cubicBezTo>
                <a:cubicBezTo>
                  <a:pt x="683710" y="464035"/>
                  <a:pt x="650637" y="289675"/>
                  <a:pt x="644552" y="246283"/>
                </a:cubicBezTo>
                <a:cubicBezTo>
                  <a:pt x="638467" y="202891"/>
                  <a:pt x="647462" y="217708"/>
                  <a:pt x="642964" y="205008"/>
                </a:cubicBezTo>
                <a:cubicBezTo>
                  <a:pt x="638466" y="192308"/>
                  <a:pt x="692706" y="193631"/>
                  <a:pt x="617564" y="170083"/>
                </a:cubicBezTo>
                <a:cubicBezTo>
                  <a:pt x="542422" y="146535"/>
                  <a:pt x="228362" y="73774"/>
                  <a:pt x="192114" y="63720"/>
                </a:cubicBezTo>
                <a:cubicBezTo>
                  <a:pt x="155866" y="53666"/>
                  <a:pt x="388965" y="107377"/>
                  <a:pt x="400077" y="109758"/>
                </a:cubicBezTo>
                <a:cubicBezTo>
                  <a:pt x="411189" y="112139"/>
                  <a:pt x="258789" y="78008"/>
                  <a:pt x="258789" y="78008"/>
                </a:cubicBezTo>
                <a:cubicBezTo>
                  <a:pt x="192114" y="63721"/>
                  <a:pt x="2673" y="36733"/>
                  <a:pt x="27" y="24033"/>
                </a:cubicBezTo>
                <a:cubicBezTo>
                  <a:pt x="-2619" y="11333"/>
                  <a:pt x="187352" y="-5600"/>
                  <a:pt x="292127" y="180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: 図形 371">
            <a:extLst>
              <a:ext uri="{FF2B5EF4-FFF2-40B4-BE49-F238E27FC236}">
                <a16:creationId xmlns:a16="http://schemas.microsoft.com/office/drawing/2014/main" id="{1DC8A707-842D-41F8-9F13-A13947FE750A}"/>
              </a:ext>
            </a:extLst>
          </p:cNvPr>
          <p:cNvSpPr/>
          <p:nvPr/>
        </p:nvSpPr>
        <p:spPr>
          <a:xfrm>
            <a:off x="6879335" y="2603064"/>
            <a:ext cx="90232" cy="506930"/>
          </a:xfrm>
          <a:custGeom>
            <a:avLst/>
            <a:gdLst>
              <a:gd name="connsiteX0" fmla="*/ 15178 w 90232"/>
              <a:gd name="connsiteY0" fmla="*/ 9961 h 506930"/>
              <a:gd name="connsiteX1" fmla="*/ 890 w 90232"/>
              <a:gd name="connsiteY1" fmla="*/ 435411 h 506930"/>
              <a:gd name="connsiteX2" fmla="*/ 2478 w 90232"/>
              <a:gd name="connsiteY2" fmla="*/ 144899 h 506930"/>
              <a:gd name="connsiteX3" fmla="*/ 10415 w 90232"/>
              <a:gd name="connsiteY3" fmla="*/ 489386 h 506930"/>
              <a:gd name="connsiteX4" fmla="*/ 50103 w 90232"/>
              <a:gd name="connsiteY4" fmla="*/ 268724 h 506930"/>
              <a:gd name="connsiteX5" fmla="*/ 89790 w 90232"/>
              <a:gd name="connsiteY5" fmla="*/ 95686 h 506930"/>
              <a:gd name="connsiteX6" fmla="*/ 23115 w 90232"/>
              <a:gd name="connsiteY6" fmla="*/ 357624 h 506930"/>
              <a:gd name="connsiteX7" fmla="*/ 4065 w 90232"/>
              <a:gd name="connsiteY7" fmla="*/ 506849 h 506930"/>
              <a:gd name="connsiteX8" fmla="*/ 4065 w 90232"/>
              <a:gd name="connsiteY8" fmla="*/ 375086 h 506930"/>
              <a:gd name="connsiteX9" fmla="*/ 24703 w 90232"/>
              <a:gd name="connsiteY9" fmla="*/ 152836 h 506930"/>
              <a:gd name="connsiteX10" fmla="*/ 15178 w 90232"/>
              <a:gd name="connsiteY10" fmla="*/ 9961 h 50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232" h="506930">
                <a:moveTo>
                  <a:pt x="15178" y="9961"/>
                </a:moveTo>
                <a:cubicBezTo>
                  <a:pt x="11209" y="57057"/>
                  <a:pt x="3007" y="412921"/>
                  <a:pt x="890" y="435411"/>
                </a:cubicBezTo>
                <a:cubicBezTo>
                  <a:pt x="-1227" y="457901"/>
                  <a:pt x="891" y="135903"/>
                  <a:pt x="2478" y="144899"/>
                </a:cubicBezTo>
                <a:cubicBezTo>
                  <a:pt x="4065" y="153895"/>
                  <a:pt x="2477" y="468749"/>
                  <a:pt x="10415" y="489386"/>
                </a:cubicBezTo>
                <a:cubicBezTo>
                  <a:pt x="18353" y="510024"/>
                  <a:pt x="36874" y="334341"/>
                  <a:pt x="50103" y="268724"/>
                </a:cubicBezTo>
                <a:cubicBezTo>
                  <a:pt x="63332" y="203107"/>
                  <a:pt x="94288" y="80869"/>
                  <a:pt x="89790" y="95686"/>
                </a:cubicBezTo>
                <a:cubicBezTo>
                  <a:pt x="85292" y="110503"/>
                  <a:pt x="37403" y="289097"/>
                  <a:pt x="23115" y="357624"/>
                </a:cubicBezTo>
                <a:cubicBezTo>
                  <a:pt x="8827" y="426151"/>
                  <a:pt x="7240" y="503939"/>
                  <a:pt x="4065" y="506849"/>
                </a:cubicBezTo>
                <a:cubicBezTo>
                  <a:pt x="890" y="509759"/>
                  <a:pt x="625" y="434088"/>
                  <a:pt x="4065" y="375086"/>
                </a:cubicBezTo>
                <a:cubicBezTo>
                  <a:pt x="7505" y="316084"/>
                  <a:pt x="22586" y="210780"/>
                  <a:pt x="24703" y="152836"/>
                </a:cubicBezTo>
                <a:cubicBezTo>
                  <a:pt x="26820" y="94892"/>
                  <a:pt x="19147" y="-37135"/>
                  <a:pt x="15178" y="996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: 図形 372">
            <a:extLst>
              <a:ext uri="{FF2B5EF4-FFF2-40B4-BE49-F238E27FC236}">
                <a16:creationId xmlns:a16="http://schemas.microsoft.com/office/drawing/2014/main" id="{5C04C6E2-1C2E-4A03-A21C-D414ECE66192}"/>
              </a:ext>
            </a:extLst>
          </p:cNvPr>
          <p:cNvSpPr/>
          <p:nvPr/>
        </p:nvSpPr>
        <p:spPr>
          <a:xfrm>
            <a:off x="6525234" y="3169764"/>
            <a:ext cx="328007" cy="348174"/>
          </a:xfrm>
          <a:custGeom>
            <a:avLst/>
            <a:gdLst>
              <a:gd name="connsiteX0" fmla="*/ 328004 w 328007"/>
              <a:gd name="connsiteY0" fmla="*/ 474 h 348174"/>
              <a:gd name="connsiteX1" fmla="*/ 266091 w 328007"/>
              <a:gd name="connsiteY1" fmla="*/ 222724 h 348174"/>
              <a:gd name="connsiteX2" fmla="*/ 296254 w 328007"/>
              <a:gd name="connsiteY2" fmla="*/ 116361 h 348174"/>
              <a:gd name="connsiteX3" fmla="*/ 250216 w 328007"/>
              <a:gd name="connsiteY3" fmla="*/ 273524 h 348174"/>
              <a:gd name="connsiteX4" fmla="*/ 186716 w 328007"/>
              <a:gd name="connsiteY4" fmla="*/ 267174 h 348174"/>
              <a:gd name="connsiteX5" fmla="*/ 116866 w 328007"/>
              <a:gd name="connsiteY5" fmla="*/ 270349 h 348174"/>
              <a:gd name="connsiteX6" fmla="*/ 2566 w 328007"/>
              <a:gd name="connsiteY6" fmla="*/ 348136 h 348174"/>
              <a:gd name="connsiteX7" fmla="*/ 237516 w 328007"/>
              <a:gd name="connsiteY7" fmla="*/ 259236 h 348174"/>
              <a:gd name="connsiteX8" fmla="*/ 258154 w 328007"/>
              <a:gd name="connsiteY8" fmla="*/ 222724 h 348174"/>
              <a:gd name="connsiteX9" fmla="*/ 262916 w 328007"/>
              <a:gd name="connsiteY9" fmla="*/ 165574 h 348174"/>
              <a:gd name="connsiteX10" fmla="*/ 328004 w 328007"/>
              <a:gd name="connsiteY10" fmla="*/ 474 h 3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8007" h="348174">
                <a:moveTo>
                  <a:pt x="328004" y="474"/>
                </a:moveTo>
                <a:cubicBezTo>
                  <a:pt x="328533" y="9999"/>
                  <a:pt x="271383" y="203410"/>
                  <a:pt x="266091" y="222724"/>
                </a:cubicBezTo>
                <a:cubicBezTo>
                  <a:pt x="260799" y="242038"/>
                  <a:pt x="298900" y="107894"/>
                  <a:pt x="296254" y="116361"/>
                </a:cubicBezTo>
                <a:cubicBezTo>
                  <a:pt x="293608" y="124828"/>
                  <a:pt x="268472" y="248389"/>
                  <a:pt x="250216" y="273524"/>
                </a:cubicBezTo>
                <a:cubicBezTo>
                  <a:pt x="231960" y="298659"/>
                  <a:pt x="208941" y="267703"/>
                  <a:pt x="186716" y="267174"/>
                </a:cubicBezTo>
                <a:cubicBezTo>
                  <a:pt x="164491" y="266645"/>
                  <a:pt x="147558" y="256855"/>
                  <a:pt x="116866" y="270349"/>
                </a:cubicBezTo>
                <a:cubicBezTo>
                  <a:pt x="86174" y="283843"/>
                  <a:pt x="-17542" y="349988"/>
                  <a:pt x="2566" y="348136"/>
                </a:cubicBezTo>
                <a:cubicBezTo>
                  <a:pt x="22674" y="346284"/>
                  <a:pt x="194918" y="280138"/>
                  <a:pt x="237516" y="259236"/>
                </a:cubicBezTo>
                <a:cubicBezTo>
                  <a:pt x="280114" y="238334"/>
                  <a:pt x="253921" y="238334"/>
                  <a:pt x="258154" y="222724"/>
                </a:cubicBezTo>
                <a:cubicBezTo>
                  <a:pt x="262387" y="207114"/>
                  <a:pt x="250481" y="203674"/>
                  <a:pt x="262916" y="165574"/>
                </a:cubicBezTo>
                <a:cubicBezTo>
                  <a:pt x="275351" y="127474"/>
                  <a:pt x="327475" y="-9051"/>
                  <a:pt x="328004" y="4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: 図形 373">
            <a:extLst>
              <a:ext uri="{FF2B5EF4-FFF2-40B4-BE49-F238E27FC236}">
                <a16:creationId xmlns:a16="http://schemas.microsoft.com/office/drawing/2014/main" id="{60446FB7-6220-4E2C-A62F-2C9C21B0DA0D}"/>
              </a:ext>
            </a:extLst>
          </p:cNvPr>
          <p:cNvSpPr/>
          <p:nvPr/>
        </p:nvSpPr>
        <p:spPr>
          <a:xfrm>
            <a:off x="6811560" y="3028491"/>
            <a:ext cx="183088" cy="412127"/>
          </a:xfrm>
          <a:custGeom>
            <a:avLst/>
            <a:gdLst>
              <a:gd name="connsiteX0" fmla="*/ 182965 w 183088"/>
              <a:gd name="connsiteY0" fmla="*/ 3634 h 412127"/>
              <a:gd name="connsiteX1" fmla="*/ 124228 w 183088"/>
              <a:gd name="connsiteY1" fmla="*/ 165559 h 412127"/>
              <a:gd name="connsiteX2" fmla="*/ 143278 w 183088"/>
              <a:gd name="connsiteY2" fmla="*/ 100472 h 412127"/>
              <a:gd name="connsiteX3" fmla="*/ 98828 w 183088"/>
              <a:gd name="connsiteY3" fmla="*/ 190959 h 412127"/>
              <a:gd name="connsiteX4" fmla="*/ 128990 w 183088"/>
              <a:gd name="connsiteY4" fmla="*/ 319547 h 412127"/>
              <a:gd name="connsiteX5" fmla="*/ 162328 w 183088"/>
              <a:gd name="connsiteY5" fmla="*/ 387809 h 412127"/>
              <a:gd name="connsiteX6" fmla="*/ 122640 w 183088"/>
              <a:gd name="connsiteY6" fmla="*/ 346534 h 412127"/>
              <a:gd name="connsiteX7" fmla="*/ 149628 w 183088"/>
              <a:gd name="connsiteY7" fmla="*/ 410034 h 412127"/>
              <a:gd name="connsiteX8" fmla="*/ 89303 w 183088"/>
              <a:gd name="connsiteY8" fmla="*/ 395747 h 412127"/>
              <a:gd name="connsiteX9" fmla="*/ 403 w 183088"/>
              <a:gd name="connsiteY9" fmla="*/ 384634 h 412127"/>
              <a:gd name="connsiteX10" fmla="*/ 127403 w 183088"/>
              <a:gd name="connsiteY10" fmla="*/ 348122 h 412127"/>
              <a:gd name="connsiteX11" fmla="*/ 97240 w 183088"/>
              <a:gd name="connsiteY11" fmla="*/ 219534 h 412127"/>
              <a:gd name="connsiteX12" fmla="*/ 92478 w 183088"/>
              <a:gd name="connsiteY12" fmla="*/ 163972 h 412127"/>
              <a:gd name="connsiteX13" fmla="*/ 138515 w 183088"/>
              <a:gd name="connsiteY13" fmla="*/ 62372 h 412127"/>
              <a:gd name="connsiteX14" fmla="*/ 182965 w 183088"/>
              <a:gd name="connsiteY14" fmla="*/ 3634 h 4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088" h="412127">
                <a:moveTo>
                  <a:pt x="182965" y="3634"/>
                </a:moveTo>
                <a:cubicBezTo>
                  <a:pt x="180584" y="20832"/>
                  <a:pt x="130842" y="149419"/>
                  <a:pt x="124228" y="165559"/>
                </a:cubicBezTo>
                <a:cubicBezTo>
                  <a:pt x="117613" y="181699"/>
                  <a:pt x="147511" y="96239"/>
                  <a:pt x="143278" y="100472"/>
                </a:cubicBezTo>
                <a:cubicBezTo>
                  <a:pt x="139045" y="104705"/>
                  <a:pt x="101209" y="154447"/>
                  <a:pt x="98828" y="190959"/>
                </a:cubicBezTo>
                <a:cubicBezTo>
                  <a:pt x="96447" y="227471"/>
                  <a:pt x="118407" y="286739"/>
                  <a:pt x="128990" y="319547"/>
                </a:cubicBezTo>
                <a:cubicBezTo>
                  <a:pt x="139573" y="352355"/>
                  <a:pt x="163386" y="383311"/>
                  <a:pt x="162328" y="387809"/>
                </a:cubicBezTo>
                <a:cubicBezTo>
                  <a:pt x="161270" y="392307"/>
                  <a:pt x="124757" y="342830"/>
                  <a:pt x="122640" y="346534"/>
                </a:cubicBezTo>
                <a:cubicBezTo>
                  <a:pt x="120523" y="350238"/>
                  <a:pt x="155184" y="401832"/>
                  <a:pt x="149628" y="410034"/>
                </a:cubicBezTo>
                <a:cubicBezTo>
                  <a:pt x="144072" y="418236"/>
                  <a:pt x="114174" y="399980"/>
                  <a:pt x="89303" y="395747"/>
                </a:cubicBezTo>
                <a:cubicBezTo>
                  <a:pt x="64432" y="391514"/>
                  <a:pt x="-5947" y="392571"/>
                  <a:pt x="403" y="384634"/>
                </a:cubicBezTo>
                <a:cubicBezTo>
                  <a:pt x="6753" y="376697"/>
                  <a:pt x="111264" y="375639"/>
                  <a:pt x="127403" y="348122"/>
                </a:cubicBezTo>
                <a:cubicBezTo>
                  <a:pt x="143542" y="320605"/>
                  <a:pt x="103061" y="250226"/>
                  <a:pt x="97240" y="219534"/>
                </a:cubicBezTo>
                <a:cubicBezTo>
                  <a:pt x="91419" y="188842"/>
                  <a:pt x="85599" y="190166"/>
                  <a:pt x="92478" y="163972"/>
                </a:cubicBezTo>
                <a:cubicBezTo>
                  <a:pt x="99357" y="137778"/>
                  <a:pt x="124492" y="90418"/>
                  <a:pt x="138515" y="62372"/>
                </a:cubicBezTo>
                <a:cubicBezTo>
                  <a:pt x="152538" y="34326"/>
                  <a:pt x="185346" y="-13564"/>
                  <a:pt x="182965" y="36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: 図形 374">
            <a:extLst>
              <a:ext uri="{FF2B5EF4-FFF2-40B4-BE49-F238E27FC236}">
                <a16:creationId xmlns:a16="http://schemas.microsoft.com/office/drawing/2014/main" id="{5DAFD30B-9430-442E-9A32-AD6E44CEA7A0}"/>
              </a:ext>
            </a:extLst>
          </p:cNvPr>
          <p:cNvSpPr/>
          <p:nvPr/>
        </p:nvSpPr>
        <p:spPr>
          <a:xfrm>
            <a:off x="6814480" y="2625591"/>
            <a:ext cx="51630" cy="449573"/>
          </a:xfrm>
          <a:custGeom>
            <a:avLst/>
            <a:gdLst>
              <a:gd name="connsiteX0" fmla="*/ 18120 w 51630"/>
              <a:gd name="connsiteY0" fmla="*/ 134 h 449573"/>
              <a:gd name="connsiteX1" fmla="*/ 51458 w 51630"/>
              <a:gd name="connsiteY1" fmla="*/ 169997 h 449573"/>
              <a:gd name="connsiteX2" fmla="*/ 658 w 51630"/>
              <a:gd name="connsiteY2" fmla="*/ 233497 h 449573"/>
              <a:gd name="connsiteX3" fmla="*/ 21295 w 51630"/>
              <a:gd name="connsiteY3" fmla="*/ 447809 h 449573"/>
              <a:gd name="connsiteX4" fmla="*/ 2245 w 51630"/>
              <a:gd name="connsiteY4" fmla="*/ 330334 h 449573"/>
              <a:gd name="connsiteX5" fmla="*/ 16533 w 51630"/>
              <a:gd name="connsiteY5" fmla="*/ 239847 h 449573"/>
              <a:gd name="connsiteX6" fmla="*/ 32408 w 51630"/>
              <a:gd name="connsiteY6" fmla="*/ 217622 h 449573"/>
              <a:gd name="connsiteX7" fmla="*/ 49870 w 51630"/>
              <a:gd name="connsiteY7" fmla="*/ 182697 h 449573"/>
              <a:gd name="connsiteX8" fmla="*/ 43520 w 51630"/>
              <a:gd name="connsiteY8" fmla="*/ 141422 h 449573"/>
              <a:gd name="connsiteX9" fmla="*/ 18120 w 51630"/>
              <a:gd name="connsiteY9" fmla="*/ 134 h 44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630" h="449573">
                <a:moveTo>
                  <a:pt x="18120" y="134"/>
                </a:moveTo>
                <a:cubicBezTo>
                  <a:pt x="19443" y="4896"/>
                  <a:pt x="54368" y="131103"/>
                  <a:pt x="51458" y="169997"/>
                </a:cubicBezTo>
                <a:cubicBezTo>
                  <a:pt x="48548" y="208891"/>
                  <a:pt x="5685" y="187195"/>
                  <a:pt x="658" y="233497"/>
                </a:cubicBezTo>
                <a:cubicBezTo>
                  <a:pt x="-4369" y="279799"/>
                  <a:pt x="21031" y="431670"/>
                  <a:pt x="21295" y="447809"/>
                </a:cubicBezTo>
                <a:cubicBezTo>
                  <a:pt x="21559" y="463948"/>
                  <a:pt x="3039" y="364994"/>
                  <a:pt x="2245" y="330334"/>
                </a:cubicBezTo>
                <a:cubicBezTo>
                  <a:pt x="1451" y="295674"/>
                  <a:pt x="11506" y="258632"/>
                  <a:pt x="16533" y="239847"/>
                </a:cubicBezTo>
                <a:cubicBezTo>
                  <a:pt x="21560" y="221062"/>
                  <a:pt x="26852" y="227147"/>
                  <a:pt x="32408" y="217622"/>
                </a:cubicBezTo>
                <a:cubicBezTo>
                  <a:pt x="37964" y="208097"/>
                  <a:pt x="48018" y="195397"/>
                  <a:pt x="49870" y="182697"/>
                </a:cubicBezTo>
                <a:cubicBezTo>
                  <a:pt x="51722" y="169997"/>
                  <a:pt x="45637" y="164705"/>
                  <a:pt x="43520" y="141422"/>
                </a:cubicBezTo>
                <a:cubicBezTo>
                  <a:pt x="41403" y="118139"/>
                  <a:pt x="16797" y="-4628"/>
                  <a:pt x="18120" y="1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: 図形 375">
            <a:extLst>
              <a:ext uri="{FF2B5EF4-FFF2-40B4-BE49-F238E27FC236}">
                <a16:creationId xmlns:a16="http://schemas.microsoft.com/office/drawing/2014/main" id="{A71F6419-A3DF-4BAD-927C-827CE837B5A5}"/>
              </a:ext>
            </a:extLst>
          </p:cNvPr>
          <p:cNvSpPr/>
          <p:nvPr/>
        </p:nvSpPr>
        <p:spPr>
          <a:xfrm>
            <a:off x="6334390" y="3619430"/>
            <a:ext cx="141110" cy="277216"/>
          </a:xfrm>
          <a:custGeom>
            <a:avLst/>
            <a:gdLst>
              <a:gd name="connsiteX0" fmla="*/ 23548 w 141110"/>
              <a:gd name="connsiteY0" fmla="*/ 58808 h 277216"/>
              <a:gd name="connsiteX1" fmla="*/ 39423 w 141110"/>
              <a:gd name="connsiteY1" fmla="*/ 233433 h 277216"/>
              <a:gd name="connsiteX2" fmla="*/ 31485 w 141110"/>
              <a:gd name="connsiteY2" fmla="*/ 242958 h 277216"/>
              <a:gd name="connsiteX3" fmla="*/ 67998 w 141110"/>
              <a:gd name="connsiteY3" fmla="*/ 176283 h 277216"/>
              <a:gd name="connsiteX4" fmla="*/ 71173 w 141110"/>
              <a:gd name="connsiteY4" fmla="*/ 98495 h 277216"/>
              <a:gd name="connsiteX5" fmla="*/ 110860 w 141110"/>
              <a:gd name="connsiteY5" fmla="*/ 157233 h 277216"/>
              <a:gd name="connsiteX6" fmla="*/ 141023 w 141110"/>
              <a:gd name="connsiteY6" fmla="*/ 55633 h 277216"/>
              <a:gd name="connsiteX7" fmla="*/ 120385 w 141110"/>
              <a:gd name="connsiteY7" fmla="*/ 70 h 277216"/>
              <a:gd name="connsiteX8" fmla="*/ 131498 w 141110"/>
              <a:gd name="connsiteY8" fmla="*/ 46108 h 277216"/>
              <a:gd name="connsiteX9" fmla="*/ 101335 w 141110"/>
              <a:gd name="connsiteY9" fmla="*/ 133420 h 277216"/>
              <a:gd name="connsiteX10" fmla="*/ 69585 w 141110"/>
              <a:gd name="connsiteY10" fmla="*/ 87383 h 277216"/>
              <a:gd name="connsiteX11" fmla="*/ 55298 w 141110"/>
              <a:gd name="connsiteY11" fmla="*/ 192158 h 277216"/>
              <a:gd name="connsiteX12" fmla="*/ 2910 w 141110"/>
              <a:gd name="connsiteY12" fmla="*/ 276295 h 277216"/>
              <a:gd name="connsiteX13" fmla="*/ 7673 w 141110"/>
              <a:gd name="connsiteY13" fmla="*/ 233433 h 277216"/>
              <a:gd name="connsiteX14" fmla="*/ 15610 w 141110"/>
              <a:gd name="connsiteY14" fmla="*/ 177870 h 277216"/>
              <a:gd name="connsiteX15" fmla="*/ 33073 w 141110"/>
              <a:gd name="connsiteY15" fmla="*/ 112783 h 277216"/>
              <a:gd name="connsiteX16" fmla="*/ 23548 w 141110"/>
              <a:gd name="connsiteY16" fmla="*/ 58808 h 277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1110" h="277216">
                <a:moveTo>
                  <a:pt x="23548" y="58808"/>
                </a:moveTo>
                <a:cubicBezTo>
                  <a:pt x="24606" y="78916"/>
                  <a:pt x="38100" y="202741"/>
                  <a:pt x="39423" y="233433"/>
                </a:cubicBezTo>
                <a:cubicBezTo>
                  <a:pt x="40746" y="264125"/>
                  <a:pt x="26722" y="252483"/>
                  <a:pt x="31485" y="242958"/>
                </a:cubicBezTo>
                <a:cubicBezTo>
                  <a:pt x="36248" y="233433"/>
                  <a:pt x="61383" y="200360"/>
                  <a:pt x="67998" y="176283"/>
                </a:cubicBezTo>
                <a:cubicBezTo>
                  <a:pt x="74613" y="152206"/>
                  <a:pt x="64029" y="101670"/>
                  <a:pt x="71173" y="98495"/>
                </a:cubicBezTo>
                <a:cubicBezTo>
                  <a:pt x="78317" y="95320"/>
                  <a:pt x="99218" y="164377"/>
                  <a:pt x="110860" y="157233"/>
                </a:cubicBezTo>
                <a:cubicBezTo>
                  <a:pt x="122502" y="150089"/>
                  <a:pt x="139436" y="81827"/>
                  <a:pt x="141023" y="55633"/>
                </a:cubicBezTo>
                <a:cubicBezTo>
                  <a:pt x="142611" y="29439"/>
                  <a:pt x="121972" y="1657"/>
                  <a:pt x="120385" y="70"/>
                </a:cubicBezTo>
                <a:cubicBezTo>
                  <a:pt x="118798" y="-1517"/>
                  <a:pt x="134673" y="23883"/>
                  <a:pt x="131498" y="46108"/>
                </a:cubicBezTo>
                <a:cubicBezTo>
                  <a:pt x="128323" y="68333"/>
                  <a:pt x="111654" y="126541"/>
                  <a:pt x="101335" y="133420"/>
                </a:cubicBezTo>
                <a:cubicBezTo>
                  <a:pt x="91016" y="140299"/>
                  <a:pt x="77258" y="77593"/>
                  <a:pt x="69585" y="87383"/>
                </a:cubicBezTo>
                <a:cubicBezTo>
                  <a:pt x="61912" y="97173"/>
                  <a:pt x="66411" y="160673"/>
                  <a:pt x="55298" y="192158"/>
                </a:cubicBezTo>
                <a:cubicBezTo>
                  <a:pt x="44186" y="223643"/>
                  <a:pt x="10848" y="269416"/>
                  <a:pt x="2910" y="276295"/>
                </a:cubicBezTo>
                <a:cubicBezTo>
                  <a:pt x="-5028" y="283174"/>
                  <a:pt x="5556" y="249837"/>
                  <a:pt x="7673" y="233433"/>
                </a:cubicBezTo>
                <a:cubicBezTo>
                  <a:pt x="9790" y="217029"/>
                  <a:pt x="11377" y="197978"/>
                  <a:pt x="15610" y="177870"/>
                </a:cubicBezTo>
                <a:cubicBezTo>
                  <a:pt x="19843" y="157762"/>
                  <a:pt x="30162" y="130775"/>
                  <a:pt x="33073" y="112783"/>
                </a:cubicBezTo>
                <a:cubicBezTo>
                  <a:pt x="35984" y="94791"/>
                  <a:pt x="22490" y="38700"/>
                  <a:pt x="23548" y="5880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: 図形 376">
            <a:extLst>
              <a:ext uri="{FF2B5EF4-FFF2-40B4-BE49-F238E27FC236}">
                <a16:creationId xmlns:a16="http://schemas.microsoft.com/office/drawing/2014/main" id="{4EC3647A-A1E4-4211-8329-2F472CC24FCB}"/>
              </a:ext>
            </a:extLst>
          </p:cNvPr>
          <p:cNvSpPr/>
          <p:nvPr/>
        </p:nvSpPr>
        <p:spPr>
          <a:xfrm>
            <a:off x="5835778" y="3527324"/>
            <a:ext cx="161807" cy="376419"/>
          </a:xfrm>
          <a:custGeom>
            <a:avLst/>
            <a:gdLst>
              <a:gd name="connsiteX0" fmla="*/ 1460 w 161807"/>
              <a:gd name="connsiteY0" fmla="*/ 3276 h 376419"/>
              <a:gd name="connsiteX1" fmla="*/ 50672 w 161807"/>
              <a:gd name="connsiteY1" fmla="*/ 79476 h 376419"/>
              <a:gd name="connsiteX2" fmla="*/ 28447 w 161807"/>
              <a:gd name="connsiteY2" fmla="*/ 106464 h 376419"/>
              <a:gd name="connsiteX3" fmla="*/ 44322 w 161807"/>
              <a:gd name="connsiteY3" fmla="*/ 90589 h 376419"/>
              <a:gd name="connsiteX4" fmla="*/ 82422 w 161807"/>
              <a:gd name="connsiteY4" fmla="*/ 160439 h 376419"/>
              <a:gd name="connsiteX5" fmla="*/ 131635 w 161807"/>
              <a:gd name="connsiteY5" fmla="*/ 366814 h 376419"/>
              <a:gd name="connsiteX6" fmla="*/ 161797 w 161807"/>
              <a:gd name="connsiteY6" fmla="*/ 314426 h 376419"/>
              <a:gd name="connsiteX7" fmla="*/ 134810 w 161807"/>
              <a:gd name="connsiteY7" fmla="*/ 69951 h 376419"/>
              <a:gd name="connsiteX8" fmla="*/ 117347 w 161807"/>
              <a:gd name="connsiteY8" fmla="*/ 20739 h 376419"/>
              <a:gd name="connsiteX9" fmla="*/ 1460 w 161807"/>
              <a:gd name="connsiteY9" fmla="*/ 3276 h 37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1807" h="376419">
                <a:moveTo>
                  <a:pt x="1460" y="3276"/>
                </a:moveTo>
                <a:cubicBezTo>
                  <a:pt x="-9653" y="13066"/>
                  <a:pt x="46174" y="62278"/>
                  <a:pt x="50672" y="79476"/>
                </a:cubicBezTo>
                <a:cubicBezTo>
                  <a:pt x="55170" y="96674"/>
                  <a:pt x="29505" y="104612"/>
                  <a:pt x="28447" y="106464"/>
                </a:cubicBezTo>
                <a:cubicBezTo>
                  <a:pt x="27389" y="108316"/>
                  <a:pt x="35326" y="81593"/>
                  <a:pt x="44322" y="90589"/>
                </a:cubicBezTo>
                <a:cubicBezTo>
                  <a:pt x="53318" y="99585"/>
                  <a:pt x="67870" y="114402"/>
                  <a:pt x="82422" y="160439"/>
                </a:cubicBezTo>
                <a:cubicBezTo>
                  <a:pt x="96974" y="206476"/>
                  <a:pt x="118406" y="341150"/>
                  <a:pt x="131635" y="366814"/>
                </a:cubicBezTo>
                <a:cubicBezTo>
                  <a:pt x="144864" y="392478"/>
                  <a:pt x="161268" y="363903"/>
                  <a:pt x="161797" y="314426"/>
                </a:cubicBezTo>
                <a:cubicBezTo>
                  <a:pt x="162326" y="264949"/>
                  <a:pt x="142218" y="118899"/>
                  <a:pt x="134810" y="69951"/>
                </a:cubicBezTo>
                <a:cubicBezTo>
                  <a:pt x="127402" y="21003"/>
                  <a:pt x="136926" y="33968"/>
                  <a:pt x="117347" y="20739"/>
                </a:cubicBezTo>
                <a:cubicBezTo>
                  <a:pt x="97768" y="7510"/>
                  <a:pt x="12573" y="-6514"/>
                  <a:pt x="1460" y="32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: 図形 377">
            <a:extLst>
              <a:ext uri="{FF2B5EF4-FFF2-40B4-BE49-F238E27FC236}">
                <a16:creationId xmlns:a16="http://schemas.microsoft.com/office/drawing/2014/main" id="{8C92C1D6-608E-46B7-AC73-8605CC9FE1F5}"/>
              </a:ext>
            </a:extLst>
          </p:cNvPr>
          <p:cNvSpPr/>
          <p:nvPr/>
        </p:nvSpPr>
        <p:spPr>
          <a:xfrm>
            <a:off x="5318461" y="3421111"/>
            <a:ext cx="654376" cy="490554"/>
          </a:xfrm>
          <a:custGeom>
            <a:avLst/>
            <a:gdLst>
              <a:gd name="connsiteX0" fmla="*/ 6014 w 654376"/>
              <a:gd name="connsiteY0" fmla="*/ 7889 h 490554"/>
              <a:gd name="connsiteX1" fmla="*/ 512427 w 654376"/>
              <a:gd name="connsiteY1" fmla="*/ 134889 h 490554"/>
              <a:gd name="connsiteX2" fmla="*/ 521952 w 654376"/>
              <a:gd name="connsiteY2" fmla="*/ 146002 h 490554"/>
              <a:gd name="connsiteX3" fmla="*/ 541002 w 654376"/>
              <a:gd name="connsiteY3" fmla="*/ 171402 h 490554"/>
              <a:gd name="connsiteX4" fmla="*/ 531477 w 654376"/>
              <a:gd name="connsiteY4" fmla="*/ 225377 h 490554"/>
              <a:gd name="connsiteX5" fmla="*/ 531477 w 654376"/>
              <a:gd name="connsiteY5" fmla="*/ 263477 h 490554"/>
              <a:gd name="connsiteX6" fmla="*/ 528302 w 654376"/>
              <a:gd name="connsiteY6" fmla="*/ 299989 h 490554"/>
              <a:gd name="connsiteX7" fmla="*/ 518777 w 654376"/>
              <a:gd name="connsiteY7" fmla="*/ 338089 h 490554"/>
              <a:gd name="connsiteX8" fmla="*/ 487027 w 654376"/>
              <a:gd name="connsiteY8" fmla="*/ 460327 h 490554"/>
              <a:gd name="connsiteX9" fmla="*/ 488614 w 654376"/>
              <a:gd name="connsiteY9" fmla="*/ 426989 h 490554"/>
              <a:gd name="connsiteX10" fmla="*/ 509252 w 654376"/>
              <a:gd name="connsiteY10" fmla="*/ 458739 h 490554"/>
              <a:gd name="connsiteX11" fmla="*/ 537827 w 654376"/>
              <a:gd name="connsiteY11" fmla="*/ 353964 h 490554"/>
              <a:gd name="connsiteX12" fmla="*/ 564814 w 654376"/>
              <a:gd name="connsiteY12" fmla="*/ 247602 h 490554"/>
              <a:gd name="connsiteX13" fmla="*/ 575927 w 654376"/>
              <a:gd name="connsiteY13" fmla="*/ 295227 h 490554"/>
              <a:gd name="connsiteX14" fmla="*/ 588627 w 654376"/>
              <a:gd name="connsiteY14" fmla="*/ 422227 h 490554"/>
              <a:gd name="connsiteX15" fmla="*/ 609264 w 654376"/>
              <a:gd name="connsiteY15" fmla="*/ 490489 h 490554"/>
              <a:gd name="connsiteX16" fmla="*/ 647364 w 654376"/>
              <a:gd name="connsiteY16" fmla="*/ 411114 h 490554"/>
              <a:gd name="connsiteX17" fmla="*/ 650539 w 654376"/>
              <a:gd name="connsiteY17" fmla="*/ 212677 h 490554"/>
              <a:gd name="connsiteX18" fmla="*/ 606089 w 654376"/>
              <a:gd name="connsiteY18" fmla="*/ 103139 h 490554"/>
              <a:gd name="connsiteX19" fmla="*/ 256839 w 654376"/>
              <a:gd name="connsiteY19" fmla="*/ 23764 h 490554"/>
              <a:gd name="connsiteX20" fmla="*/ 6014 w 654376"/>
              <a:gd name="connsiteY20" fmla="*/ 7889 h 49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4376" h="490554">
                <a:moveTo>
                  <a:pt x="6014" y="7889"/>
                </a:moveTo>
                <a:cubicBezTo>
                  <a:pt x="48612" y="26410"/>
                  <a:pt x="426437" y="111870"/>
                  <a:pt x="512427" y="134889"/>
                </a:cubicBezTo>
                <a:cubicBezTo>
                  <a:pt x="598417" y="157908"/>
                  <a:pt x="517190" y="139917"/>
                  <a:pt x="521952" y="146002"/>
                </a:cubicBezTo>
                <a:cubicBezTo>
                  <a:pt x="526714" y="152087"/>
                  <a:pt x="539415" y="158173"/>
                  <a:pt x="541002" y="171402"/>
                </a:cubicBezTo>
                <a:cubicBezTo>
                  <a:pt x="542589" y="184631"/>
                  <a:pt x="533065" y="210031"/>
                  <a:pt x="531477" y="225377"/>
                </a:cubicBezTo>
                <a:cubicBezTo>
                  <a:pt x="529890" y="240723"/>
                  <a:pt x="532006" y="251042"/>
                  <a:pt x="531477" y="263477"/>
                </a:cubicBezTo>
                <a:cubicBezTo>
                  <a:pt x="530948" y="275912"/>
                  <a:pt x="530419" y="287554"/>
                  <a:pt x="528302" y="299989"/>
                </a:cubicBezTo>
                <a:cubicBezTo>
                  <a:pt x="526185" y="312424"/>
                  <a:pt x="525656" y="311366"/>
                  <a:pt x="518777" y="338089"/>
                </a:cubicBezTo>
                <a:cubicBezTo>
                  <a:pt x="511898" y="364812"/>
                  <a:pt x="492054" y="445511"/>
                  <a:pt x="487027" y="460327"/>
                </a:cubicBezTo>
                <a:cubicBezTo>
                  <a:pt x="482000" y="475143"/>
                  <a:pt x="484910" y="427254"/>
                  <a:pt x="488614" y="426989"/>
                </a:cubicBezTo>
                <a:cubicBezTo>
                  <a:pt x="492318" y="426724"/>
                  <a:pt x="501050" y="470910"/>
                  <a:pt x="509252" y="458739"/>
                </a:cubicBezTo>
                <a:cubicBezTo>
                  <a:pt x="517454" y="446568"/>
                  <a:pt x="528567" y="389154"/>
                  <a:pt x="537827" y="353964"/>
                </a:cubicBezTo>
                <a:cubicBezTo>
                  <a:pt x="547087" y="318775"/>
                  <a:pt x="558464" y="257391"/>
                  <a:pt x="564814" y="247602"/>
                </a:cubicBezTo>
                <a:cubicBezTo>
                  <a:pt x="571164" y="237813"/>
                  <a:pt x="571958" y="266123"/>
                  <a:pt x="575927" y="295227"/>
                </a:cubicBezTo>
                <a:cubicBezTo>
                  <a:pt x="579896" y="324331"/>
                  <a:pt x="583071" y="389683"/>
                  <a:pt x="588627" y="422227"/>
                </a:cubicBezTo>
                <a:cubicBezTo>
                  <a:pt x="594183" y="454771"/>
                  <a:pt x="599475" y="492341"/>
                  <a:pt x="609264" y="490489"/>
                </a:cubicBezTo>
                <a:cubicBezTo>
                  <a:pt x="619053" y="488637"/>
                  <a:pt x="640485" y="457416"/>
                  <a:pt x="647364" y="411114"/>
                </a:cubicBezTo>
                <a:cubicBezTo>
                  <a:pt x="654243" y="364812"/>
                  <a:pt x="657418" y="264006"/>
                  <a:pt x="650539" y="212677"/>
                </a:cubicBezTo>
                <a:cubicBezTo>
                  <a:pt x="643660" y="161348"/>
                  <a:pt x="671706" y="134625"/>
                  <a:pt x="606089" y="103139"/>
                </a:cubicBezTo>
                <a:cubicBezTo>
                  <a:pt x="540472" y="71654"/>
                  <a:pt x="356058" y="40433"/>
                  <a:pt x="256839" y="23764"/>
                </a:cubicBezTo>
                <a:cubicBezTo>
                  <a:pt x="157620" y="7095"/>
                  <a:pt x="-36584" y="-10632"/>
                  <a:pt x="6014" y="788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: 図形 378">
            <a:extLst>
              <a:ext uri="{FF2B5EF4-FFF2-40B4-BE49-F238E27FC236}">
                <a16:creationId xmlns:a16="http://schemas.microsoft.com/office/drawing/2014/main" id="{1E489DD2-27BB-47B3-B070-8978FF81952D}"/>
              </a:ext>
            </a:extLst>
          </p:cNvPr>
          <p:cNvSpPr/>
          <p:nvPr/>
        </p:nvSpPr>
        <p:spPr>
          <a:xfrm>
            <a:off x="5175049" y="3402007"/>
            <a:ext cx="223193" cy="20653"/>
          </a:xfrm>
          <a:custGeom>
            <a:avLst/>
            <a:gdLst>
              <a:gd name="connsiteX0" fmla="*/ 1789 w 223193"/>
              <a:gd name="connsiteY0" fmla="*/ 11118 h 20653"/>
              <a:gd name="connsiteX1" fmla="*/ 219276 w 223193"/>
              <a:gd name="connsiteY1" fmla="*/ 6 h 20653"/>
              <a:gd name="connsiteX2" fmla="*/ 139901 w 223193"/>
              <a:gd name="connsiteY2" fmla="*/ 12706 h 20653"/>
              <a:gd name="connsiteX3" fmla="*/ 116089 w 223193"/>
              <a:gd name="connsiteY3" fmla="*/ 20643 h 20653"/>
              <a:gd name="connsiteX4" fmla="*/ 1789 w 223193"/>
              <a:gd name="connsiteY4" fmla="*/ 11118 h 2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193" h="20653">
                <a:moveTo>
                  <a:pt x="1789" y="11118"/>
                </a:moveTo>
                <a:cubicBezTo>
                  <a:pt x="18987" y="7679"/>
                  <a:pt x="196257" y="-259"/>
                  <a:pt x="219276" y="6"/>
                </a:cubicBezTo>
                <a:cubicBezTo>
                  <a:pt x="242295" y="271"/>
                  <a:pt x="157099" y="9267"/>
                  <a:pt x="139901" y="12706"/>
                </a:cubicBezTo>
                <a:cubicBezTo>
                  <a:pt x="122703" y="16145"/>
                  <a:pt x="135668" y="20908"/>
                  <a:pt x="116089" y="20643"/>
                </a:cubicBezTo>
                <a:cubicBezTo>
                  <a:pt x="96510" y="20378"/>
                  <a:pt x="-15409" y="14557"/>
                  <a:pt x="1789" y="111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: 図形 379">
            <a:extLst>
              <a:ext uri="{FF2B5EF4-FFF2-40B4-BE49-F238E27FC236}">
                <a16:creationId xmlns:a16="http://schemas.microsoft.com/office/drawing/2014/main" id="{FFA23482-CBDF-4F1A-9627-53A8C86690C0}"/>
              </a:ext>
            </a:extLst>
          </p:cNvPr>
          <p:cNvSpPr/>
          <p:nvPr/>
        </p:nvSpPr>
        <p:spPr>
          <a:xfrm>
            <a:off x="5299075" y="3459012"/>
            <a:ext cx="487388" cy="79531"/>
          </a:xfrm>
          <a:custGeom>
            <a:avLst/>
            <a:gdLst>
              <a:gd name="connsiteX0" fmla="*/ 0 w 487388"/>
              <a:gd name="connsiteY0" fmla="*/ 151 h 79531"/>
              <a:gd name="connsiteX1" fmla="*/ 95250 w 487388"/>
              <a:gd name="connsiteY1" fmla="*/ 30313 h 79531"/>
              <a:gd name="connsiteX2" fmla="*/ 109538 w 487388"/>
              <a:gd name="connsiteY2" fmla="*/ 14438 h 79531"/>
              <a:gd name="connsiteX3" fmla="*/ 142875 w 487388"/>
              <a:gd name="connsiteY3" fmla="*/ 38251 h 79531"/>
              <a:gd name="connsiteX4" fmla="*/ 185738 w 487388"/>
              <a:gd name="connsiteY4" fmla="*/ 46188 h 79531"/>
              <a:gd name="connsiteX5" fmla="*/ 212725 w 487388"/>
              <a:gd name="connsiteY5" fmla="*/ 43013 h 79531"/>
              <a:gd name="connsiteX6" fmla="*/ 231775 w 487388"/>
              <a:gd name="connsiteY6" fmla="*/ 39838 h 79531"/>
              <a:gd name="connsiteX7" fmla="*/ 284163 w 487388"/>
              <a:gd name="connsiteY7" fmla="*/ 55713 h 79531"/>
              <a:gd name="connsiteX8" fmla="*/ 336550 w 487388"/>
              <a:gd name="connsiteY8" fmla="*/ 62063 h 79531"/>
              <a:gd name="connsiteX9" fmla="*/ 487363 w 487388"/>
              <a:gd name="connsiteY9" fmla="*/ 79526 h 79531"/>
              <a:gd name="connsiteX10" fmla="*/ 347663 w 487388"/>
              <a:gd name="connsiteY10" fmla="*/ 63651 h 79531"/>
              <a:gd name="connsiteX11" fmla="*/ 241300 w 487388"/>
              <a:gd name="connsiteY11" fmla="*/ 39838 h 79531"/>
              <a:gd name="connsiteX12" fmla="*/ 96838 w 487388"/>
              <a:gd name="connsiteY12" fmla="*/ 19201 h 79531"/>
              <a:gd name="connsiteX13" fmla="*/ 0 w 487388"/>
              <a:gd name="connsiteY13" fmla="*/ 151 h 7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7388" h="79531">
                <a:moveTo>
                  <a:pt x="0" y="151"/>
                </a:moveTo>
                <a:cubicBezTo>
                  <a:pt x="-265" y="2003"/>
                  <a:pt x="76994" y="27932"/>
                  <a:pt x="95250" y="30313"/>
                </a:cubicBezTo>
                <a:cubicBezTo>
                  <a:pt x="113506" y="32694"/>
                  <a:pt x="101601" y="13115"/>
                  <a:pt x="109538" y="14438"/>
                </a:cubicBezTo>
                <a:cubicBezTo>
                  <a:pt x="117475" y="15761"/>
                  <a:pt x="130175" y="32959"/>
                  <a:pt x="142875" y="38251"/>
                </a:cubicBezTo>
                <a:cubicBezTo>
                  <a:pt x="155575" y="43543"/>
                  <a:pt x="174096" y="45394"/>
                  <a:pt x="185738" y="46188"/>
                </a:cubicBezTo>
                <a:cubicBezTo>
                  <a:pt x="197380" y="46982"/>
                  <a:pt x="205052" y="44071"/>
                  <a:pt x="212725" y="43013"/>
                </a:cubicBezTo>
                <a:cubicBezTo>
                  <a:pt x="220398" y="41955"/>
                  <a:pt x="219869" y="37721"/>
                  <a:pt x="231775" y="39838"/>
                </a:cubicBezTo>
                <a:cubicBezTo>
                  <a:pt x="243681" y="41955"/>
                  <a:pt x="266701" y="52009"/>
                  <a:pt x="284163" y="55713"/>
                </a:cubicBezTo>
                <a:cubicBezTo>
                  <a:pt x="301625" y="59417"/>
                  <a:pt x="336550" y="62063"/>
                  <a:pt x="336550" y="62063"/>
                </a:cubicBezTo>
                <a:lnTo>
                  <a:pt x="487363" y="79526"/>
                </a:lnTo>
                <a:cubicBezTo>
                  <a:pt x="489215" y="79791"/>
                  <a:pt x="388673" y="70266"/>
                  <a:pt x="347663" y="63651"/>
                </a:cubicBezTo>
                <a:cubicBezTo>
                  <a:pt x="306653" y="57036"/>
                  <a:pt x="283104" y="47246"/>
                  <a:pt x="241300" y="39838"/>
                </a:cubicBezTo>
                <a:cubicBezTo>
                  <a:pt x="199496" y="32430"/>
                  <a:pt x="130705" y="24493"/>
                  <a:pt x="96838" y="19201"/>
                </a:cubicBezTo>
                <a:cubicBezTo>
                  <a:pt x="62971" y="13909"/>
                  <a:pt x="265" y="-1701"/>
                  <a:pt x="0" y="1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: 図形 380">
            <a:extLst>
              <a:ext uri="{FF2B5EF4-FFF2-40B4-BE49-F238E27FC236}">
                <a16:creationId xmlns:a16="http://schemas.microsoft.com/office/drawing/2014/main" id="{3731AAC8-3393-4E3C-90CD-8FE2B37766DB}"/>
              </a:ext>
            </a:extLst>
          </p:cNvPr>
          <p:cNvSpPr/>
          <p:nvPr/>
        </p:nvSpPr>
        <p:spPr>
          <a:xfrm>
            <a:off x="5287850" y="3498299"/>
            <a:ext cx="99142" cy="297072"/>
          </a:xfrm>
          <a:custGeom>
            <a:avLst/>
            <a:gdLst>
              <a:gd name="connsiteX0" fmla="*/ 113 w 99142"/>
              <a:gd name="connsiteY0" fmla="*/ 551 h 297072"/>
              <a:gd name="connsiteX1" fmla="*/ 81075 w 99142"/>
              <a:gd name="connsiteY1" fmla="*/ 86276 h 297072"/>
              <a:gd name="connsiteX2" fmla="*/ 62025 w 99142"/>
              <a:gd name="connsiteY2" fmla="*/ 45001 h 297072"/>
              <a:gd name="connsiteX3" fmla="*/ 62025 w 99142"/>
              <a:gd name="connsiteY3" fmla="*/ 116439 h 297072"/>
              <a:gd name="connsiteX4" fmla="*/ 60438 w 99142"/>
              <a:gd name="connsiteY4" fmla="*/ 229151 h 297072"/>
              <a:gd name="connsiteX5" fmla="*/ 62025 w 99142"/>
              <a:gd name="connsiteY5" fmla="*/ 260901 h 297072"/>
              <a:gd name="connsiteX6" fmla="*/ 55675 w 99142"/>
              <a:gd name="connsiteY6" fmla="*/ 249789 h 297072"/>
              <a:gd name="connsiteX7" fmla="*/ 20750 w 99142"/>
              <a:gd name="connsiteY7" fmla="*/ 287889 h 297072"/>
              <a:gd name="connsiteX8" fmla="*/ 9638 w 99142"/>
              <a:gd name="connsiteY8" fmla="*/ 294239 h 297072"/>
              <a:gd name="connsiteX9" fmla="*/ 54088 w 99142"/>
              <a:gd name="connsiteY9" fmla="*/ 249789 h 297072"/>
              <a:gd name="connsiteX10" fmla="*/ 77900 w 99142"/>
              <a:gd name="connsiteY10" fmla="*/ 221214 h 297072"/>
              <a:gd name="connsiteX11" fmla="*/ 79488 w 99142"/>
              <a:gd name="connsiteY11" fmla="*/ 191051 h 297072"/>
              <a:gd name="connsiteX12" fmla="*/ 98538 w 99142"/>
              <a:gd name="connsiteY12" fmla="*/ 141839 h 297072"/>
              <a:gd name="connsiteX13" fmla="*/ 93775 w 99142"/>
              <a:gd name="connsiteY13" fmla="*/ 122789 h 297072"/>
              <a:gd name="connsiteX14" fmla="*/ 87425 w 99142"/>
              <a:gd name="connsiteY14" fmla="*/ 78339 h 297072"/>
              <a:gd name="connsiteX15" fmla="*/ 63613 w 99142"/>
              <a:gd name="connsiteY15" fmla="*/ 49764 h 297072"/>
              <a:gd name="connsiteX16" fmla="*/ 113 w 99142"/>
              <a:gd name="connsiteY16" fmla="*/ 551 h 29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142" h="297072">
                <a:moveTo>
                  <a:pt x="113" y="551"/>
                </a:moveTo>
                <a:cubicBezTo>
                  <a:pt x="3023" y="6636"/>
                  <a:pt x="70756" y="78868"/>
                  <a:pt x="81075" y="86276"/>
                </a:cubicBezTo>
                <a:cubicBezTo>
                  <a:pt x="91394" y="93684"/>
                  <a:pt x="65200" y="39974"/>
                  <a:pt x="62025" y="45001"/>
                </a:cubicBezTo>
                <a:cubicBezTo>
                  <a:pt x="58850" y="50028"/>
                  <a:pt x="62290" y="85747"/>
                  <a:pt x="62025" y="116439"/>
                </a:cubicBezTo>
                <a:cubicBezTo>
                  <a:pt x="61761" y="147131"/>
                  <a:pt x="60438" y="205074"/>
                  <a:pt x="60438" y="229151"/>
                </a:cubicBezTo>
                <a:cubicBezTo>
                  <a:pt x="60438" y="253228"/>
                  <a:pt x="62819" y="257461"/>
                  <a:pt x="62025" y="260901"/>
                </a:cubicBezTo>
                <a:cubicBezTo>
                  <a:pt x="61231" y="264341"/>
                  <a:pt x="62554" y="245291"/>
                  <a:pt x="55675" y="249789"/>
                </a:cubicBezTo>
                <a:cubicBezTo>
                  <a:pt x="48796" y="254287"/>
                  <a:pt x="28423" y="280481"/>
                  <a:pt x="20750" y="287889"/>
                </a:cubicBezTo>
                <a:cubicBezTo>
                  <a:pt x="13077" y="295297"/>
                  <a:pt x="4082" y="300589"/>
                  <a:pt x="9638" y="294239"/>
                </a:cubicBezTo>
                <a:cubicBezTo>
                  <a:pt x="15194" y="287889"/>
                  <a:pt x="42711" y="261960"/>
                  <a:pt x="54088" y="249789"/>
                </a:cubicBezTo>
                <a:cubicBezTo>
                  <a:pt x="65465" y="237618"/>
                  <a:pt x="73667" y="231004"/>
                  <a:pt x="77900" y="221214"/>
                </a:cubicBezTo>
                <a:cubicBezTo>
                  <a:pt x="82133" y="211424"/>
                  <a:pt x="76048" y="204280"/>
                  <a:pt x="79488" y="191051"/>
                </a:cubicBezTo>
                <a:cubicBezTo>
                  <a:pt x="82928" y="177822"/>
                  <a:pt x="96157" y="153216"/>
                  <a:pt x="98538" y="141839"/>
                </a:cubicBezTo>
                <a:cubicBezTo>
                  <a:pt x="100919" y="130462"/>
                  <a:pt x="95627" y="133372"/>
                  <a:pt x="93775" y="122789"/>
                </a:cubicBezTo>
                <a:cubicBezTo>
                  <a:pt x="91923" y="112206"/>
                  <a:pt x="92452" y="90510"/>
                  <a:pt x="87425" y="78339"/>
                </a:cubicBezTo>
                <a:cubicBezTo>
                  <a:pt x="82398" y="66168"/>
                  <a:pt x="76048" y="59024"/>
                  <a:pt x="63613" y="49764"/>
                </a:cubicBezTo>
                <a:cubicBezTo>
                  <a:pt x="51178" y="40504"/>
                  <a:pt x="-2797" y="-5534"/>
                  <a:pt x="113" y="5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: 図形 381">
            <a:extLst>
              <a:ext uri="{FF2B5EF4-FFF2-40B4-BE49-F238E27FC236}">
                <a16:creationId xmlns:a16="http://schemas.microsoft.com/office/drawing/2014/main" id="{9681C3ED-1416-4EE4-A307-9ABAFE55E0C2}"/>
              </a:ext>
            </a:extLst>
          </p:cNvPr>
          <p:cNvSpPr/>
          <p:nvPr/>
        </p:nvSpPr>
        <p:spPr>
          <a:xfrm>
            <a:off x="5268607" y="3528990"/>
            <a:ext cx="66816" cy="233327"/>
          </a:xfrm>
          <a:custGeom>
            <a:avLst/>
            <a:gdLst>
              <a:gd name="connsiteX0" fmla="*/ 19356 w 66816"/>
              <a:gd name="connsiteY0" fmla="*/ 23 h 233327"/>
              <a:gd name="connsiteX1" fmla="*/ 63806 w 66816"/>
              <a:gd name="connsiteY1" fmla="*/ 73048 h 233327"/>
              <a:gd name="connsiteX2" fmla="*/ 62218 w 66816"/>
              <a:gd name="connsiteY2" fmla="*/ 106385 h 233327"/>
              <a:gd name="connsiteX3" fmla="*/ 57456 w 66816"/>
              <a:gd name="connsiteY3" fmla="*/ 107973 h 233327"/>
              <a:gd name="connsiteX4" fmla="*/ 44756 w 66816"/>
              <a:gd name="connsiteY4" fmla="*/ 185760 h 233327"/>
              <a:gd name="connsiteX5" fmla="*/ 52693 w 66816"/>
              <a:gd name="connsiteY5" fmla="*/ 146073 h 233327"/>
              <a:gd name="connsiteX6" fmla="*/ 13006 w 66816"/>
              <a:gd name="connsiteY6" fmla="*/ 212748 h 233327"/>
              <a:gd name="connsiteX7" fmla="*/ 14593 w 66816"/>
              <a:gd name="connsiteY7" fmla="*/ 231798 h 233327"/>
              <a:gd name="connsiteX8" fmla="*/ 306 w 66816"/>
              <a:gd name="connsiteY8" fmla="*/ 179410 h 233327"/>
              <a:gd name="connsiteX9" fmla="*/ 5068 w 66816"/>
              <a:gd name="connsiteY9" fmla="*/ 104798 h 233327"/>
              <a:gd name="connsiteX10" fmla="*/ 8243 w 66816"/>
              <a:gd name="connsiteY10" fmla="*/ 65110 h 233327"/>
              <a:gd name="connsiteX11" fmla="*/ 19356 w 66816"/>
              <a:gd name="connsiteY11" fmla="*/ 23 h 23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16" h="233327">
                <a:moveTo>
                  <a:pt x="19356" y="23"/>
                </a:moveTo>
                <a:cubicBezTo>
                  <a:pt x="28616" y="1346"/>
                  <a:pt x="56662" y="55321"/>
                  <a:pt x="63806" y="73048"/>
                </a:cubicBezTo>
                <a:cubicBezTo>
                  <a:pt x="70950" y="90775"/>
                  <a:pt x="63276" y="100564"/>
                  <a:pt x="62218" y="106385"/>
                </a:cubicBezTo>
                <a:cubicBezTo>
                  <a:pt x="61160" y="112206"/>
                  <a:pt x="60366" y="94744"/>
                  <a:pt x="57456" y="107973"/>
                </a:cubicBezTo>
                <a:cubicBezTo>
                  <a:pt x="54546" y="121202"/>
                  <a:pt x="45550" y="179410"/>
                  <a:pt x="44756" y="185760"/>
                </a:cubicBezTo>
                <a:cubicBezTo>
                  <a:pt x="43962" y="192110"/>
                  <a:pt x="57985" y="141575"/>
                  <a:pt x="52693" y="146073"/>
                </a:cubicBezTo>
                <a:cubicBezTo>
                  <a:pt x="47401" y="150571"/>
                  <a:pt x="19356" y="198460"/>
                  <a:pt x="13006" y="212748"/>
                </a:cubicBezTo>
                <a:cubicBezTo>
                  <a:pt x="6656" y="227036"/>
                  <a:pt x="16710" y="237354"/>
                  <a:pt x="14593" y="231798"/>
                </a:cubicBezTo>
                <a:cubicBezTo>
                  <a:pt x="12476" y="226242"/>
                  <a:pt x="1893" y="200577"/>
                  <a:pt x="306" y="179410"/>
                </a:cubicBezTo>
                <a:cubicBezTo>
                  <a:pt x="-1281" y="158243"/>
                  <a:pt x="3745" y="123848"/>
                  <a:pt x="5068" y="104798"/>
                </a:cubicBezTo>
                <a:cubicBezTo>
                  <a:pt x="6391" y="85748"/>
                  <a:pt x="6126" y="77545"/>
                  <a:pt x="8243" y="65110"/>
                </a:cubicBezTo>
                <a:cubicBezTo>
                  <a:pt x="10360" y="52675"/>
                  <a:pt x="10096" y="-1300"/>
                  <a:pt x="19356" y="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: 図形 382">
            <a:extLst>
              <a:ext uri="{FF2B5EF4-FFF2-40B4-BE49-F238E27FC236}">
                <a16:creationId xmlns:a16="http://schemas.microsoft.com/office/drawing/2014/main" id="{ED3B6EFD-7713-4141-8ECD-C40B84E740A0}"/>
              </a:ext>
            </a:extLst>
          </p:cNvPr>
          <p:cNvSpPr/>
          <p:nvPr/>
        </p:nvSpPr>
        <p:spPr>
          <a:xfrm>
            <a:off x="5498693" y="3590044"/>
            <a:ext cx="338017" cy="295464"/>
          </a:xfrm>
          <a:custGeom>
            <a:avLst/>
            <a:gdLst>
              <a:gd name="connsiteX0" fmla="*/ 335370 w 338017"/>
              <a:gd name="connsiteY0" fmla="*/ 881 h 295464"/>
              <a:gd name="connsiteX1" fmla="*/ 325845 w 338017"/>
              <a:gd name="connsiteY1" fmla="*/ 140581 h 295464"/>
              <a:gd name="connsiteX2" fmla="*/ 329020 w 338017"/>
              <a:gd name="connsiteY2" fmla="*/ 118356 h 295464"/>
              <a:gd name="connsiteX3" fmla="*/ 287745 w 338017"/>
              <a:gd name="connsiteY3" fmla="*/ 270756 h 295464"/>
              <a:gd name="connsiteX4" fmla="*/ 246470 w 338017"/>
              <a:gd name="connsiteY4" fmla="*/ 280281 h 295464"/>
              <a:gd name="connsiteX5" fmla="*/ 140107 w 338017"/>
              <a:gd name="connsiteY5" fmla="*/ 288219 h 295464"/>
              <a:gd name="connsiteX6" fmla="*/ 3582 w 338017"/>
              <a:gd name="connsiteY6" fmla="*/ 294569 h 295464"/>
              <a:gd name="connsiteX7" fmla="*/ 295682 w 338017"/>
              <a:gd name="connsiteY7" fmla="*/ 267581 h 295464"/>
              <a:gd name="connsiteX8" fmla="*/ 316320 w 338017"/>
              <a:gd name="connsiteY8" fmla="*/ 181856 h 295464"/>
              <a:gd name="connsiteX9" fmla="*/ 322670 w 338017"/>
              <a:gd name="connsiteY9" fmla="*/ 132644 h 295464"/>
              <a:gd name="connsiteX10" fmla="*/ 336957 w 338017"/>
              <a:gd name="connsiteY10" fmla="*/ 81844 h 295464"/>
              <a:gd name="connsiteX11" fmla="*/ 335370 w 338017"/>
              <a:gd name="connsiteY11" fmla="*/ 881 h 29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17" h="295464">
                <a:moveTo>
                  <a:pt x="335370" y="881"/>
                </a:moveTo>
                <a:cubicBezTo>
                  <a:pt x="333518" y="10670"/>
                  <a:pt x="326903" y="121002"/>
                  <a:pt x="325845" y="140581"/>
                </a:cubicBezTo>
                <a:cubicBezTo>
                  <a:pt x="324787" y="160160"/>
                  <a:pt x="335370" y="96660"/>
                  <a:pt x="329020" y="118356"/>
                </a:cubicBezTo>
                <a:cubicBezTo>
                  <a:pt x="322670" y="140052"/>
                  <a:pt x="301503" y="243769"/>
                  <a:pt x="287745" y="270756"/>
                </a:cubicBezTo>
                <a:cubicBezTo>
                  <a:pt x="273987" y="297744"/>
                  <a:pt x="271076" y="277371"/>
                  <a:pt x="246470" y="280281"/>
                </a:cubicBezTo>
                <a:cubicBezTo>
                  <a:pt x="221864" y="283191"/>
                  <a:pt x="180588" y="285838"/>
                  <a:pt x="140107" y="288219"/>
                </a:cubicBezTo>
                <a:cubicBezTo>
                  <a:pt x="99626" y="290600"/>
                  <a:pt x="-22347" y="298009"/>
                  <a:pt x="3582" y="294569"/>
                </a:cubicBezTo>
                <a:cubicBezTo>
                  <a:pt x="29511" y="291129"/>
                  <a:pt x="243559" y="286366"/>
                  <a:pt x="295682" y="267581"/>
                </a:cubicBezTo>
                <a:cubicBezTo>
                  <a:pt x="347805" y="248796"/>
                  <a:pt x="311822" y="204346"/>
                  <a:pt x="316320" y="181856"/>
                </a:cubicBezTo>
                <a:cubicBezTo>
                  <a:pt x="320818" y="159367"/>
                  <a:pt x="319231" y="149313"/>
                  <a:pt x="322670" y="132644"/>
                </a:cubicBezTo>
                <a:cubicBezTo>
                  <a:pt x="326109" y="115975"/>
                  <a:pt x="334576" y="97984"/>
                  <a:pt x="336957" y="81844"/>
                </a:cubicBezTo>
                <a:cubicBezTo>
                  <a:pt x="339338" y="65704"/>
                  <a:pt x="337222" y="-8908"/>
                  <a:pt x="335370" y="8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: 図形 383">
            <a:extLst>
              <a:ext uri="{FF2B5EF4-FFF2-40B4-BE49-F238E27FC236}">
                <a16:creationId xmlns:a16="http://schemas.microsoft.com/office/drawing/2014/main" id="{22E22E7C-522D-4F12-AE75-B2E5E98A6333}"/>
              </a:ext>
            </a:extLst>
          </p:cNvPr>
          <p:cNvSpPr/>
          <p:nvPr/>
        </p:nvSpPr>
        <p:spPr>
          <a:xfrm>
            <a:off x="5511868" y="3555778"/>
            <a:ext cx="293995" cy="284193"/>
          </a:xfrm>
          <a:custGeom>
            <a:avLst/>
            <a:gdLst>
              <a:gd name="connsiteX0" fmla="*/ 263457 w 293995"/>
              <a:gd name="connsiteY0" fmla="*/ 222 h 284193"/>
              <a:gd name="connsiteX1" fmla="*/ 279332 w 293995"/>
              <a:gd name="connsiteY1" fmla="*/ 68485 h 284193"/>
              <a:gd name="connsiteX2" fmla="*/ 263457 w 293995"/>
              <a:gd name="connsiteY2" fmla="*/ 89122 h 284193"/>
              <a:gd name="connsiteX3" fmla="*/ 269807 w 293995"/>
              <a:gd name="connsiteY3" fmla="*/ 122460 h 284193"/>
              <a:gd name="connsiteX4" fmla="*/ 277745 w 293995"/>
              <a:gd name="connsiteY4" fmla="*/ 147860 h 284193"/>
              <a:gd name="connsiteX5" fmla="*/ 271395 w 293995"/>
              <a:gd name="connsiteY5" fmla="*/ 182785 h 284193"/>
              <a:gd name="connsiteX6" fmla="*/ 268220 w 293995"/>
              <a:gd name="connsiteY6" fmla="*/ 206597 h 284193"/>
              <a:gd name="connsiteX7" fmla="*/ 268220 w 293995"/>
              <a:gd name="connsiteY7" fmla="*/ 235172 h 284193"/>
              <a:gd name="connsiteX8" fmla="*/ 260282 w 293995"/>
              <a:gd name="connsiteY8" fmla="*/ 257397 h 284193"/>
              <a:gd name="connsiteX9" fmla="*/ 255520 w 293995"/>
              <a:gd name="connsiteY9" fmla="*/ 271685 h 284193"/>
              <a:gd name="connsiteX10" fmla="*/ 233295 w 293995"/>
              <a:gd name="connsiteY10" fmla="*/ 270097 h 284193"/>
              <a:gd name="connsiteX11" fmla="*/ 196782 w 293995"/>
              <a:gd name="connsiteY11" fmla="*/ 254222 h 284193"/>
              <a:gd name="connsiteX12" fmla="*/ 180907 w 293995"/>
              <a:gd name="connsiteY12" fmla="*/ 249460 h 284193"/>
              <a:gd name="connsiteX13" fmla="*/ 165032 w 293995"/>
              <a:gd name="connsiteY13" fmla="*/ 268510 h 284193"/>
              <a:gd name="connsiteX14" fmla="*/ 142807 w 293995"/>
              <a:gd name="connsiteY14" fmla="*/ 268510 h 284193"/>
              <a:gd name="connsiteX15" fmla="*/ 133282 w 293995"/>
              <a:gd name="connsiteY15" fmla="*/ 266922 h 284193"/>
              <a:gd name="connsiteX16" fmla="*/ 111057 w 293995"/>
              <a:gd name="connsiteY16" fmla="*/ 263747 h 284193"/>
              <a:gd name="connsiteX17" fmla="*/ 98357 w 293995"/>
              <a:gd name="connsiteY17" fmla="*/ 262160 h 284193"/>
              <a:gd name="connsiteX18" fmla="*/ 66607 w 293995"/>
              <a:gd name="connsiteY18" fmla="*/ 273272 h 284193"/>
              <a:gd name="connsiteX19" fmla="*/ 63432 w 293995"/>
              <a:gd name="connsiteY19" fmla="*/ 282797 h 284193"/>
              <a:gd name="connsiteX20" fmla="*/ 28507 w 293995"/>
              <a:gd name="connsiteY20" fmla="*/ 282797 h 284193"/>
              <a:gd name="connsiteX21" fmla="*/ 9457 w 293995"/>
              <a:gd name="connsiteY21" fmla="*/ 270097 h 284193"/>
              <a:gd name="connsiteX22" fmla="*/ 187257 w 293995"/>
              <a:gd name="connsiteY22" fmla="*/ 274860 h 284193"/>
              <a:gd name="connsiteX23" fmla="*/ 272982 w 293995"/>
              <a:gd name="connsiteY23" fmla="*/ 282797 h 284193"/>
              <a:gd name="connsiteX24" fmla="*/ 272982 w 293995"/>
              <a:gd name="connsiteY24" fmla="*/ 282797 h 284193"/>
              <a:gd name="connsiteX25" fmla="*/ 268220 w 293995"/>
              <a:gd name="connsiteY25" fmla="*/ 230410 h 284193"/>
              <a:gd name="connsiteX26" fmla="*/ 287270 w 293995"/>
              <a:gd name="connsiteY26" fmla="*/ 147860 h 284193"/>
              <a:gd name="connsiteX27" fmla="*/ 293620 w 293995"/>
              <a:gd name="connsiteY27" fmla="*/ 125635 h 284193"/>
              <a:gd name="connsiteX28" fmla="*/ 277745 w 293995"/>
              <a:gd name="connsiteY28" fmla="*/ 89122 h 284193"/>
              <a:gd name="connsiteX29" fmla="*/ 293620 w 293995"/>
              <a:gd name="connsiteY29" fmla="*/ 47847 h 284193"/>
              <a:gd name="connsiteX30" fmla="*/ 263457 w 293995"/>
              <a:gd name="connsiteY30" fmla="*/ 222 h 28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3995" h="284193">
                <a:moveTo>
                  <a:pt x="263457" y="222"/>
                </a:moveTo>
                <a:cubicBezTo>
                  <a:pt x="261076" y="3662"/>
                  <a:pt x="279332" y="53668"/>
                  <a:pt x="279332" y="68485"/>
                </a:cubicBezTo>
                <a:cubicBezTo>
                  <a:pt x="279332" y="83302"/>
                  <a:pt x="265044" y="80126"/>
                  <a:pt x="263457" y="89122"/>
                </a:cubicBezTo>
                <a:cubicBezTo>
                  <a:pt x="261870" y="98118"/>
                  <a:pt x="267426" y="112670"/>
                  <a:pt x="269807" y="122460"/>
                </a:cubicBezTo>
                <a:cubicBezTo>
                  <a:pt x="272188" y="132250"/>
                  <a:pt x="277480" y="137806"/>
                  <a:pt x="277745" y="147860"/>
                </a:cubicBezTo>
                <a:cubicBezTo>
                  <a:pt x="278010" y="157914"/>
                  <a:pt x="272983" y="172996"/>
                  <a:pt x="271395" y="182785"/>
                </a:cubicBezTo>
                <a:cubicBezTo>
                  <a:pt x="269808" y="192575"/>
                  <a:pt x="268749" y="197866"/>
                  <a:pt x="268220" y="206597"/>
                </a:cubicBezTo>
                <a:cubicBezTo>
                  <a:pt x="267691" y="215328"/>
                  <a:pt x="269543" y="226705"/>
                  <a:pt x="268220" y="235172"/>
                </a:cubicBezTo>
                <a:cubicBezTo>
                  <a:pt x="266897" y="243639"/>
                  <a:pt x="262399" y="251311"/>
                  <a:pt x="260282" y="257397"/>
                </a:cubicBezTo>
                <a:cubicBezTo>
                  <a:pt x="258165" y="263483"/>
                  <a:pt x="260018" y="269568"/>
                  <a:pt x="255520" y="271685"/>
                </a:cubicBezTo>
                <a:cubicBezTo>
                  <a:pt x="251022" y="273802"/>
                  <a:pt x="243085" y="273008"/>
                  <a:pt x="233295" y="270097"/>
                </a:cubicBezTo>
                <a:cubicBezTo>
                  <a:pt x="223505" y="267187"/>
                  <a:pt x="205513" y="257662"/>
                  <a:pt x="196782" y="254222"/>
                </a:cubicBezTo>
                <a:cubicBezTo>
                  <a:pt x="188051" y="250783"/>
                  <a:pt x="186199" y="247079"/>
                  <a:pt x="180907" y="249460"/>
                </a:cubicBezTo>
                <a:cubicBezTo>
                  <a:pt x="175615" y="251841"/>
                  <a:pt x="171382" y="265335"/>
                  <a:pt x="165032" y="268510"/>
                </a:cubicBezTo>
                <a:cubicBezTo>
                  <a:pt x="158682" y="271685"/>
                  <a:pt x="148099" y="268775"/>
                  <a:pt x="142807" y="268510"/>
                </a:cubicBezTo>
                <a:cubicBezTo>
                  <a:pt x="137515" y="268245"/>
                  <a:pt x="138574" y="267716"/>
                  <a:pt x="133282" y="266922"/>
                </a:cubicBezTo>
                <a:lnTo>
                  <a:pt x="111057" y="263747"/>
                </a:lnTo>
                <a:cubicBezTo>
                  <a:pt x="105236" y="262953"/>
                  <a:pt x="105765" y="260573"/>
                  <a:pt x="98357" y="262160"/>
                </a:cubicBezTo>
                <a:cubicBezTo>
                  <a:pt x="90949" y="263747"/>
                  <a:pt x="72428" y="269833"/>
                  <a:pt x="66607" y="273272"/>
                </a:cubicBezTo>
                <a:cubicBezTo>
                  <a:pt x="60786" y="276711"/>
                  <a:pt x="69782" y="281210"/>
                  <a:pt x="63432" y="282797"/>
                </a:cubicBezTo>
                <a:cubicBezTo>
                  <a:pt x="57082" y="284385"/>
                  <a:pt x="37503" y="284914"/>
                  <a:pt x="28507" y="282797"/>
                </a:cubicBezTo>
                <a:cubicBezTo>
                  <a:pt x="19511" y="280680"/>
                  <a:pt x="-17001" y="271420"/>
                  <a:pt x="9457" y="270097"/>
                </a:cubicBezTo>
                <a:cubicBezTo>
                  <a:pt x="35915" y="268774"/>
                  <a:pt x="143336" y="272743"/>
                  <a:pt x="187257" y="274860"/>
                </a:cubicBezTo>
                <a:cubicBezTo>
                  <a:pt x="231178" y="276977"/>
                  <a:pt x="272982" y="282797"/>
                  <a:pt x="272982" y="282797"/>
                </a:cubicBezTo>
                <a:lnTo>
                  <a:pt x="272982" y="282797"/>
                </a:lnTo>
                <a:cubicBezTo>
                  <a:pt x="272188" y="274066"/>
                  <a:pt x="265839" y="252900"/>
                  <a:pt x="268220" y="230410"/>
                </a:cubicBezTo>
                <a:cubicBezTo>
                  <a:pt x="270601" y="207920"/>
                  <a:pt x="283037" y="165322"/>
                  <a:pt x="287270" y="147860"/>
                </a:cubicBezTo>
                <a:cubicBezTo>
                  <a:pt x="291503" y="130398"/>
                  <a:pt x="295208" y="135425"/>
                  <a:pt x="293620" y="125635"/>
                </a:cubicBezTo>
                <a:cubicBezTo>
                  <a:pt x="292033" y="115845"/>
                  <a:pt x="277745" y="102087"/>
                  <a:pt x="277745" y="89122"/>
                </a:cubicBezTo>
                <a:cubicBezTo>
                  <a:pt x="277745" y="76157"/>
                  <a:pt x="293356" y="61605"/>
                  <a:pt x="293620" y="47847"/>
                </a:cubicBezTo>
                <a:cubicBezTo>
                  <a:pt x="293884" y="34089"/>
                  <a:pt x="265838" y="-3218"/>
                  <a:pt x="263457" y="2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: 図形 384">
            <a:extLst>
              <a:ext uri="{FF2B5EF4-FFF2-40B4-BE49-F238E27FC236}">
                <a16:creationId xmlns:a16="http://schemas.microsoft.com/office/drawing/2014/main" id="{76137C44-C739-48E4-ACB5-8F5EFEF9CC9B}"/>
              </a:ext>
            </a:extLst>
          </p:cNvPr>
          <p:cNvSpPr/>
          <p:nvPr/>
        </p:nvSpPr>
        <p:spPr>
          <a:xfrm>
            <a:off x="5391645" y="3369818"/>
            <a:ext cx="74760" cy="346830"/>
          </a:xfrm>
          <a:custGeom>
            <a:avLst/>
            <a:gdLst>
              <a:gd name="connsiteX0" fmla="*/ 1093 w 74760"/>
              <a:gd name="connsiteY0" fmla="*/ 68707 h 346830"/>
              <a:gd name="connsiteX1" fmla="*/ 29668 w 74760"/>
              <a:gd name="connsiteY1" fmla="*/ 335407 h 346830"/>
              <a:gd name="connsiteX2" fmla="*/ 21730 w 74760"/>
              <a:gd name="connsiteY2" fmla="*/ 297307 h 346830"/>
              <a:gd name="connsiteX3" fmla="*/ 50305 w 74760"/>
              <a:gd name="connsiteY3" fmla="*/ 290957 h 346830"/>
              <a:gd name="connsiteX4" fmla="*/ 58243 w 74760"/>
              <a:gd name="connsiteY4" fmla="*/ 171895 h 346830"/>
              <a:gd name="connsiteX5" fmla="*/ 59830 w 74760"/>
              <a:gd name="connsiteY5" fmla="*/ 90932 h 346830"/>
              <a:gd name="connsiteX6" fmla="*/ 74118 w 74760"/>
              <a:gd name="connsiteY6" fmla="*/ 445 h 346830"/>
              <a:gd name="connsiteX7" fmla="*/ 1093 w 74760"/>
              <a:gd name="connsiteY7" fmla="*/ 68707 h 34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60" h="346830">
                <a:moveTo>
                  <a:pt x="1093" y="68707"/>
                </a:moveTo>
                <a:cubicBezTo>
                  <a:pt x="-6315" y="124534"/>
                  <a:pt x="26229" y="297307"/>
                  <a:pt x="29668" y="335407"/>
                </a:cubicBezTo>
                <a:cubicBezTo>
                  <a:pt x="33107" y="373507"/>
                  <a:pt x="18291" y="304715"/>
                  <a:pt x="21730" y="297307"/>
                </a:cubicBezTo>
                <a:cubicBezTo>
                  <a:pt x="25170" y="289899"/>
                  <a:pt x="44220" y="311859"/>
                  <a:pt x="50305" y="290957"/>
                </a:cubicBezTo>
                <a:cubicBezTo>
                  <a:pt x="56390" y="270055"/>
                  <a:pt x="56656" y="205232"/>
                  <a:pt x="58243" y="171895"/>
                </a:cubicBezTo>
                <a:cubicBezTo>
                  <a:pt x="59830" y="138558"/>
                  <a:pt x="57184" y="119507"/>
                  <a:pt x="59830" y="90932"/>
                </a:cubicBezTo>
                <a:cubicBezTo>
                  <a:pt x="62476" y="62357"/>
                  <a:pt x="78087" y="3884"/>
                  <a:pt x="74118" y="445"/>
                </a:cubicBezTo>
                <a:cubicBezTo>
                  <a:pt x="70149" y="-2994"/>
                  <a:pt x="8501" y="12880"/>
                  <a:pt x="1093" y="687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: 図形 385">
            <a:extLst>
              <a:ext uri="{FF2B5EF4-FFF2-40B4-BE49-F238E27FC236}">
                <a16:creationId xmlns:a16="http://schemas.microsoft.com/office/drawing/2014/main" id="{74C7042B-1CA9-4FE8-968C-32CBF02EB843}"/>
              </a:ext>
            </a:extLst>
          </p:cNvPr>
          <p:cNvSpPr/>
          <p:nvPr/>
        </p:nvSpPr>
        <p:spPr>
          <a:xfrm>
            <a:off x="5496703" y="3855639"/>
            <a:ext cx="345665" cy="61091"/>
          </a:xfrm>
          <a:custGeom>
            <a:avLst/>
            <a:gdLst>
              <a:gd name="connsiteX0" fmla="*/ 7160 w 345665"/>
              <a:gd name="connsiteY0" fmla="*/ 48024 h 61091"/>
              <a:gd name="connsiteX1" fmla="*/ 323072 w 345665"/>
              <a:gd name="connsiteY1" fmla="*/ 5161 h 61091"/>
              <a:gd name="connsiteX2" fmla="*/ 319897 w 345665"/>
              <a:gd name="connsiteY2" fmla="*/ 5161 h 61091"/>
              <a:gd name="connsiteX3" fmla="*/ 316722 w 345665"/>
              <a:gd name="connsiteY3" fmla="*/ 44849 h 61091"/>
              <a:gd name="connsiteX4" fmla="*/ 242110 w 345665"/>
              <a:gd name="connsiteY4" fmla="*/ 49611 h 61091"/>
              <a:gd name="connsiteX5" fmla="*/ 113522 w 345665"/>
              <a:gd name="connsiteY5" fmla="*/ 60724 h 61091"/>
              <a:gd name="connsiteX6" fmla="*/ 7160 w 345665"/>
              <a:gd name="connsiteY6" fmla="*/ 48024 h 6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5" h="61091">
                <a:moveTo>
                  <a:pt x="7160" y="48024"/>
                </a:moveTo>
                <a:cubicBezTo>
                  <a:pt x="42085" y="38763"/>
                  <a:pt x="270949" y="12305"/>
                  <a:pt x="323072" y="5161"/>
                </a:cubicBezTo>
                <a:cubicBezTo>
                  <a:pt x="375195" y="-1983"/>
                  <a:pt x="320955" y="-1454"/>
                  <a:pt x="319897" y="5161"/>
                </a:cubicBezTo>
                <a:cubicBezTo>
                  <a:pt x="318839" y="11776"/>
                  <a:pt x="329686" y="37441"/>
                  <a:pt x="316722" y="44849"/>
                </a:cubicBezTo>
                <a:cubicBezTo>
                  <a:pt x="303758" y="52257"/>
                  <a:pt x="242110" y="49611"/>
                  <a:pt x="242110" y="49611"/>
                </a:cubicBezTo>
                <a:cubicBezTo>
                  <a:pt x="208243" y="52257"/>
                  <a:pt x="152680" y="58872"/>
                  <a:pt x="113522" y="60724"/>
                </a:cubicBezTo>
                <a:cubicBezTo>
                  <a:pt x="74364" y="62576"/>
                  <a:pt x="-27765" y="57285"/>
                  <a:pt x="7160" y="480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: 図形 386">
            <a:extLst>
              <a:ext uri="{FF2B5EF4-FFF2-40B4-BE49-F238E27FC236}">
                <a16:creationId xmlns:a16="http://schemas.microsoft.com/office/drawing/2014/main" id="{3D9E9B87-8EE1-45E9-B71E-6775DBC93E97}"/>
              </a:ext>
            </a:extLst>
          </p:cNvPr>
          <p:cNvSpPr/>
          <p:nvPr/>
        </p:nvSpPr>
        <p:spPr>
          <a:xfrm>
            <a:off x="5266958" y="3830464"/>
            <a:ext cx="152543" cy="136741"/>
          </a:xfrm>
          <a:custGeom>
            <a:avLst/>
            <a:gdLst>
              <a:gd name="connsiteX0" fmla="*/ 1955 w 152543"/>
              <a:gd name="connsiteY0" fmla="*/ 174 h 136741"/>
              <a:gd name="connsiteX1" fmla="*/ 149592 w 152543"/>
              <a:gd name="connsiteY1" fmla="*/ 103361 h 136741"/>
              <a:gd name="connsiteX2" fmla="*/ 103555 w 152543"/>
              <a:gd name="connsiteY2" fmla="*/ 89074 h 136741"/>
              <a:gd name="connsiteX3" fmla="*/ 140067 w 152543"/>
              <a:gd name="connsiteY3" fmla="*/ 136699 h 136741"/>
              <a:gd name="connsiteX4" fmla="*/ 68630 w 152543"/>
              <a:gd name="connsiteY4" fmla="*/ 79549 h 136741"/>
              <a:gd name="connsiteX5" fmla="*/ 1955 w 152543"/>
              <a:gd name="connsiteY5" fmla="*/ 174 h 13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543" h="136741">
                <a:moveTo>
                  <a:pt x="1955" y="174"/>
                </a:moveTo>
                <a:cubicBezTo>
                  <a:pt x="15449" y="4143"/>
                  <a:pt x="132659" y="88544"/>
                  <a:pt x="149592" y="103361"/>
                </a:cubicBezTo>
                <a:cubicBezTo>
                  <a:pt x="166525" y="118178"/>
                  <a:pt x="105142" y="83518"/>
                  <a:pt x="103555" y="89074"/>
                </a:cubicBezTo>
                <a:cubicBezTo>
                  <a:pt x="101968" y="94630"/>
                  <a:pt x="145888" y="138287"/>
                  <a:pt x="140067" y="136699"/>
                </a:cubicBezTo>
                <a:cubicBezTo>
                  <a:pt x="134246" y="135112"/>
                  <a:pt x="88738" y="98070"/>
                  <a:pt x="68630" y="79549"/>
                </a:cubicBezTo>
                <a:cubicBezTo>
                  <a:pt x="48522" y="61028"/>
                  <a:pt x="-11539" y="-3795"/>
                  <a:pt x="1955" y="1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: 図形 387">
            <a:extLst>
              <a:ext uri="{FF2B5EF4-FFF2-40B4-BE49-F238E27FC236}">
                <a16:creationId xmlns:a16="http://schemas.microsoft.com/office/drawing/2014/main" id="{2976911E-1AC3-44FD-81C1-18FB9E1D7686}"/>
              </a:ext>
            </a:extLst>
          </p:cNvPr>
          <p:cNvSpPr/>
          <p:nvPr/>
        </p:nvSpPr>
        <p:spPr>
          <a:xfrm>
            <a:off x="5281613" y="3783013"/>
            <a:ext cx="196517" cy="122239"/>
          </a:xfrm>
          <a:custGeom>
            <a:avLst/>
            <a:gdLst>
              <a:gd name="connsiteX0" fmla="*/ 0 w 196517"/>
              <a:gd name="connsiteY0" fmla="*/ 0 h 122239"/>
              <a:gd name="connsiteX1" fmla="*/ 166687 w 196517"/>
              <a:gd name="connsiteY1" fmla="*/ 87312 h 122239"/>
              <a:gd name="connsiteX2" fmla="*/ 193675 w 196517"/>
              <a:gd name="connsiteY2" fmla="*/ 84137 h 122239"/>
              <a:gd name="connsiteX3" fmla="*/ 131762 w 196517"/>
              <a:gd name="connsiteY3" fmla="*/ 98425 h 122239"/>
              <a:gd name="connsiteX4" fmla="*/ 111125 w 196517"/>
              <a:gd name="connsiteY4" fmla="*/ 122237 h 122239"/>
              <a:gd name="connsiteX5" fmla="*/ 150812 w 196517"/>
              <a:gd name="connsiteY5" fmla="*/ 96837 h 122239"/>
              <a:gd name="connsiteX6" fmla="*/ 119062 w 196517"/>
              <a:gd name="connsiteY6" fmla="*/ 79375 h 122239"/>
              <a:gd name="connsiteX7" fmla="*/ 0 w 196517"/>
              <a:gd name="connsiteY7" fmla="*/ 0 h 12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517" h="122239">
                <a:moveTo>
                  <a:pt x="0" y="0"/>
                </a:moveTo>
                <a:cubicBezTo>
                  <a:pt x="67204" y="36644"/>
                  <a:pt x="134408" y="73289"/>
                  <a:pt x="166687" y="87312"/>
                </a:cubicBezTo>
                <a:cubicBezTo>
                  <a:pt x="198966" y="101335"/>
                  <a:pt x="199496" y="82285"/>
                  <a:pt x="193675" y="84137"/>
                </a:cubicBezTo>
                <a:cubicBezTo>
                  <a:pt x="187854" y="85989"/>
                  <a:pt x="145520" y="92075"/>
                  <a:pt x="131762" y="98425"/>
                </a:cubicBezTo>
                <a:cubicBezTo>
                  <a:pt x="118004" y="104775"/>
                  <a:pt x="107950" y="122502"/>
                  <a:pt x="111125" y="122237"/>
                </a:cubicBezTo>
                <a:cubicBezTo>
                  <a:pt x="114300" y="121972"/>
                  <a:pt x="149489" y="103980"/>
                  <a:pt x="150812" y="96837"/>
                </a:cubicBezTo>
                <a:cubicBezTo>
                  <a:pt x="152135" y="89694"/>
                  <a:pt x="119062" y="79375"/>
                  <a:pt x="119062" y="793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: 図形 388">
            <a:extLst>
              <a:ext uri="{FF2B5EF4-FFF2-40B4-BE49-F238E27FC236}">
                <a16:creationId xmlns:a16="http://schemas.microsoft.com/office/drawing/2014/main" id="{631A5B71-EE7C-4DDA-8169-8EA714630258}"/>
              </a:ext>
            </a:extLst>
          </p:cNvPr>
          <p:cNvSpPr/>
          <p:nvPr/>
        </p:nvSpPr>
        <p:spPr>
          <a:xfrm>
            <a:off x="5372418" y="3701967"/>
            <a:ext cx="126698" cy="146136"/>
          </a:xfrm>
          <a:custGeom>
            <a:avLst/>
            <a:gdLst>
              <a:gd name="connsiteX0" fmla="*/ 91757 w 126698"/>
              <a:gd name="connsiteY0" fmla="*/ 83 h 146136"/>
              <a:gd name="connsiteX1" fmla="*/ 7620 w 126698"/>
              <a:gd name="connsiteY1" fmla="*/ 65171 h 146136"/>
              <a:gd name="connsiteX2" fmla="*/ 12382 w 126698"/>
              <a:gd name="connsiteY2" fmla="*/ 115971 h 146136"/>
              <a:gd name="connsiteX3" fmla="*/ 82232 w 126698"/>
              <a:gd name="connsiteY3" fmla="*/ 146133 h 146136"/>
              <a:gd name="connsiteX4" fmla="*/ 126682 w 126698"/>
              <a:gd name="connsiteY4" fmla="*/ 114383 h 146136"/>
              <a:gd name="connsiteX5" fmla="*/ 86995 w 126698"/>
              <a:gd name="connsiteY5" fmla="*/ 138196 h 146136"/>
              <a:gd name="connsiteX6" fmla="*/ 52070 w 126698"/>
              <a:gd name="connsiteY6" fmla="*/ 139783 h 146136"/>
              <a:gd name="connsiteX7" fmla="*/ 25082 w 126698"/>
              <a:gd name="connsiteY7" fmla="*/ 106446 h 146136"/>
              <a:gd name="connsiteX8" fmla="*/ 39370 w 126698"/>
              <a:gd name="connsiteY8" fmla="*/ 52471 h 146136"/>
              <a:gd name="connsiteX9" fmla="*/ 91757 w 126698"/>
              <a:gd name="connsiteY9" fmla="*/ 83 h 1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698" h="146136">
                <a:moveTo>
                  <a:pt x="91757" y="83"/>
                </a:moveTo>
                <a:cubicBezTo>
                  <a:pt x="86465" y="2200"/>
                  <a:pt x="20849" y="45856"/>
                  <a:pt x="7620" y="65171"/>
                </a:cubicBezTo>
                <a:cubicBezTo>
                  <a:pt x="-5609" y="84486"/>
                  <a:pt x="-53" y="102477"/>
                  <a:pt x="12382" y="115971"/>
                </a:cubicBezTo>
                <a:cubicBezTo>
                  <a:pt x="24817" y="129465"/>
                  <a:pt x="63182" y="146398"/>
                  <a:pt x="82232" y="146133"/>
                </a:cubicBezTo>
                <a:cubicBezTo>
                  <a:pt x="101282" y="145868"/>
                  <a:pt x="125888" y="115706"/>
                  <a:pt x="126682" y="114383"/>
                </a:cubicBezTo>
                <a:cubicBezTo>
                  <a:pt x="127476" y="113060"/>
                  <a:pt x="99430" y="133963"/>
                  <a:pt x="86995" y="138196"/>
                </a:cubicBezTo>
                <a:cubicBezTo>
                  <a:pt x="74560" y="142429"/>
                  <a:pt x="62389" y="145075"/>
                  <a:pt x="52070" y="139783"/>
                </a:cubicBezTo>
                <a:cubicBezTo>
                  <a:pt x="41751" y="134491"/>
                  <a:pt x="27199" y="120998"/>
                  <a:pt x="25082" y="106446"/>
                </a:cubicBezTo>
                <a:cubicBezTo>
                  <a:pt x="22965" y="91894"/>
                  <a:pt x="30639" y="68081"/>
                  <a:pt x="39370" y="52471"/>
                </a:cubicBezTo>
                <a:cubicBezTo>
                  <a:pt x="48101" y="36861"/>
                  <a:pt x="97049" y="-2034"/>
                  <a:pt x="91757" y="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: 図形 389">
            <a:extLst>
              <a:ext uri="{FF2B5EF4-FFF2-40B4-BE49-F238E27FC236}">
                <a16:creationId xmlns:a16="http://schemas.microsoft.com/office/drawing/2014/main" id="{3CDF8814-6404-4F5A-A007-C0EF43777F25}"/>
              </a:ext>
            </a:extLst>
          </p:cNvPr>
          <p:cNvSpPr/>
          <p:nvPr/>
        </p:nvSpPr>
        <p:spPr>
          <a:xfrm>
            <a:off x="5416267" y="3738560"/>
            <a:ext cx="76777" cy="97609"/>
          </a:xfrm>
          <a:custGeom>
            <a:avLst/>
            <a:gdLst>
              <a:gd name="connsiteX0" fmla="*/ 283 w 76777"/>
              <a:gd name="connsiteY0" fmla="*/ 3 h 97609"/>
              <a:gd name="connsiteX1" fmla="*/ 52671 w 76777"/>
              <a:gd name="connsiteY1" fmla="*/ 23815 h 97609"/>
              <a:gd name="connsiteX2" fmla="*/ 57433 w 76777"/>
              <a:gd name="connsiteY2" fmla="*/ 63503 h 97609"/>
              <a:gd name="connsiteX3" fmla="*/ 52671 w 76777"/>
              <a:gd name="connsiteY3" fmla="*/ 80965 h 97609"/>
              <a:gd name="connsiteX4" fmla="*/ 19333 w 76777"/>
              <a:gd name="connsiteY4" fmla="*/ 93665 h 97609"/>
              <a:gd name="connsiteX5" fmla="*/ 1871 w 76777"/>
              <a:gd name="connsiteY5" fmla="*/ 96840 h 97609"/>
              <a:gd name="connsiteX6" fmla="*/ 63783 w 76777"/>
              <a:gd name="connsiteY6" fmla="*/ 80965 h 97609"/>
              <a:gd name="connsiteX7" fmla="*/ 76483 w 76777"/>
              <a:gd name="connsiteY7" fmla="*/ 47628 h 97609"/>
              <a:gd name="connsiteX8" fmla="*/ 68546 w 76777"/>
              <a:gd name="connsiteY8" fmla="*/ 22228 h 97609"/>
              <a:gd name="connsiteX9" fmla="*/ 283 w 76777"/>
              <a:gd name="connsiteY9" fmla="*/ 3 h 97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777" h="97609">
                <a:moveTo>
                  <a:pt x="283" y="3"/>
                </a:moveTo>
                <a:cubicBezTo>
                  <a:pt x="-2363" y="267"/>
                  <a:pt x="43146" y="13232"/>
                  <a:pt x="52671" y="23815"/>
                </a:cubicBezTo>
                <a:cubicBezTo>
                  <a:pt x="62196" y="34398"/>
                  <a:pt x="57433" y="53978"/>
                  <a:pt x="57433" y="63503"/>
                </a:cubicBezTo>
                <a:cubicBezTo>
                  <a:pt x="57433" y="73028"/>
                  <a:pt x="59021" y="75938"/>
                  <a:pt x="52671" y="80965"/>
                </a:cubicBezTo>
                <a:cubicBezTo>
                  <a:pt x="46321" y="85992"/>
                  <a:pt x="27800" y="91019"/>
                  <a:pt x="19333" y="93665"/>
                </a:cubicBezTo>
                <a:cubicBezTo>
                  <a:pt x="10866" y="96311"/>
                  <a:pt x="-5537" y="98957"/>
                  <a:pt x="1871" y="96840"/>
                </a:cubicBezTo>
                <a:cubicBezTo>
                  <a:pt x="9279" y="94723"/>
                  <a:pt x="51348" y="89167"/>
                  <a:pt x="63783" y="80965"/>
                </a:cubicBezTo>
                <a:cubicBezTo>
                  <a:pt x="76218" y="72763"/>
                  <a:pt x="75689" y="57417"/>
                  <a:pt x="76483" y="47628"/>
                </a:cubicBezTo>
                <a:cubicBezTo>
                  <a:pt x="77277" y="37839"/>
                  <a:pt x="77013" y="29372"/>
                  <a:pt x="68546" y="22228"/>
                </a:cubicBezTo>
                <a:cubicBezTo>
                  <a:pt x="60079" y="15084"/>
                  <a:pt x="2929" y="-261"/>
                  <a:pt x="283" y="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: 図形 390">
            <a:extLst>
              <a:ext uri="{FF2B5EF4-FFF2-40B4-BE49-F238E27FC236}">
                <a16:creationId xmlns:a16="http://schemas.microsoft.com/office/drawing/2014/main" id="{8FABF2F1-1760-4ADC-B361-07C5C0AE01F0}"/>
              </a:ext>
            </a:extLst>
          </p:cNvPr>
          <p:cNvSpPr/>
          <p:nvPr/>
        </p:nvSpPr>
        <p:spPr>
          <a:xfrm>
            <a:off x="5406969" y="3757579"/>
            <a:ext cx="55822" cy="55204"/>
          </a:xfrm>
          <a:custGeom>
            <a:avLst/>
            <a:gdLst>
              <a:gd name="connsiteX0" fmla="*/ 39744 w 55822"/>
              <a:gd name="connsiteY0" fmla="*/ 34 h 55204"/>
              <a:gd name="connsiteX1" fmla="*/ 56 w 55822"/>
              <a:gd name="connsiteY1" fmla="*/ 44484 h 55204"/>
              <a:gd name="connsiteX2" fmla="*/ 49269 w 55822"/>
              <a:gd name="connsiteY2" fmla="*/ 54009 h 55204"/>
              <a:gd name="connsiteX3" fmla="*/ 55619 w 55822"/>
              <a:gd name="connsiteY3" fmla="*/ 52421 h 55204"/>
              <a:gd name="connsiteX4" fmla="*/ 39744 w 55822"/>
              <a:gd name="connsiteY4" fmla="*/ 34 h 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822" h="55204">
                <a:moveTo>
                  <a:pt x="39744" y="34"/>
                </a:moveTo>
                <a:cubicBezTo>
                  <a:pt x="30484" y="-1289"/>
                  <a:pt x="-1531" y="35488"/>
                  <a:pt x="56" y="44484"/>
                </a:cubicBezTo>
                <a:cubicBezTo>
                  <a:pt x="1643" y="53480"/>
                  <a:pt x="40009" y="52686"/>
                  <a:pt x="49269" y="54009"/>
                </a:cubicBezTo>
                <a:cubicBezTo>
                  <a:pt x="58529" y="55332"/>
                  <a:pt x="55090" y="56390"/>
                  <a:pt x="55619" y="52421"/>
                </a:cubicBezTo>
                <a:cubicBezTo>
                  <a:pt x="56148" y="48452"/>
                  <a:pt x="49004" y="1357"/>
                  <a:pt x="39744" y="3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: 図形 391">
            <a:extLst>
              <a:ext uri="{FF2B5EF4-FFF2-40B4-BE49-F238E27FC236}">
                <a16:creationId xmlns:a16="http://schemas.microsoft.com/office/drawing/2014/main" id="{F98F3CB0-4073-4077-BB3D-EB0056081EC3}"/>
              </a:ext>
            </a:extLst>
          </p:cNvPr>
          <p:cNvSpPr/>
          <p:nvPr/>
        </p:nvSpPr>
        <p:spPr>
          <a:xfrm>
            <a:off x="5470026" y="3440913"/>
            <a:ext cx="72219" cy="243599"/>
          </a:xfrm>
          <a:custGeom>
            <a:avLst/>
            <a:gdLst>
              <a:gd name="connsiteX0" fmla="*/ 68762 w 72219"/>
              <a:gd name="connsiteY0" fmla="*/ 61112 h 243599"/>
              <a:gd name="connsiteX1" fmla="*/ 70349 w 72219"/>
              <a:gd name="connsiteY1" fmla="*/ 240500 h 243599"/>
              <a:gd name="connsiteX2" fmla="*/ 70349 w 72219"/>
              <a:gd name="connsiteY2" fmla="*/ 170650 h 243599"/>
              <a:gd name="connsiteX3" fmla="*/ 54474 w 72219"/>
              <a:gd name="connsiteY3" fmla="*/ 116675 h 243599"/>
              <a:gd name="connsiteX4" fmla="*/ 499 w 72219"/>
              <a:gd name="connsiteY4" fmla="*/ 3962 h 243599"/>
              <a:gd name="connsiteX5" fmla="*/ 29074 w 72219"/>
              <a:gd name="connsiteY5" fmla="*/ 27775 h 243599"/>
              <a:gd name="connsiteX6" fmla="*/ 68762 w 72219"/>
              <a:gd name="connsiteY6" fmla="*/ 61112 h 24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19" h="243599">
                <a:moveTo>
                  <a:pt x="68762" y="61112"/>
                </a:moveTo>
                <a:cubicBezTo>
                  <a:pt x="75641" y="96566"/>
                  <a:pt x="70085" y="222244"/>
                  <a:pt x="70349" y="240500"/>
                </a:cubicBezTo>
                <a:cubicBezTo>
                  <a:pt x="70613" y="258756"/>
                  <a:pt x="72995" y="191287"/>
                  <a:pt x="70349" y="170650"/>
                </a:cubicBezTo>
                <a:cubicBezTo>
                  <a:pt x="67703" y="150013"/>
                  <a:pt x="66116" y="144456"/>
                  <a:pt x="54474" y="116675"/>
                </a:cubicBezTo>
                <a:cubicBezTo>
                  <a:pt x="42832" y="88894"/>
                  <a:pt x="4732" y="18779"/>
                  <a:pt x="499" y="3962"/>
                </a:cubicBezTo>
                <a:cubicBezTo>
                  <a:pt x="-3734" y="-10855"/>
                  <a:pt x="20078" y="20102"/>
                  <a:pt x="29074" y="27775"/>
                </a:cubicBezTo>
                <a:cubicBezTo>
                  <a:pt x="38070" y="35448"/>
                  <a:pt x="61883" y="25658"/>
                  <a:pt x="68762" y="611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: 図形 392">
            <a:extLst>
              <a:ext uri="{FF2B5EF4-FFF2-40B4-BE49-F238E27FC236}">
                <a16:creationId xmlns:a16="http://schemas.microsoft.com/office/drawing/2014/main" id="{A0B56A0F-3F3F-4E64-AB4F-642C295536AB}"/>
              </a:ext>
            </a:extLst>
          </p:cNvPr>
          <p:cNvSpPr/>
          <p:nvPr/>
        </p:nvSpPr>
        <p:spPr>
          <a:xfrm>
            <a:off x="5627688" y="3587373"/>
            <a:ext cx="84139" cy="196368"/>
          </a:xfrm>
          <a:custGeom>
            <a:avLst/>
            <a:gdLst>
              <a:gd name="connsiteX0" fmla="*/ 14287 w 84139"/>
              <a:gd name="connsiteY0" fmla="*/ 1965 h 196368"/>
              <a:gd name="connsiteX1" fmla="*/ 25400 w 84139"/>
              <a:gd name="connsiteY1" fmla="*/ 132140 h 196368"/>
              <a:gd name="connsiteX2" fmla="*/ 0 w 84139"/>
              <a:gd name="connsiteY2" fmla="*/ 195640 h 196368"/>
              <a:gd name="connsiteX3" fmla="*/ 25400 w 84139"/>
              <a:gd name="connsiteY3" fmla="*/ 165477 h 196368"/>
              <a:gd name="connsiteX4" fmla="*/ 58737 w 84139"/>
              <a:gd name="connsiteY4" fmla="*/ 148015 h 196368"/>
              <a:gd name="connsiteX5" fmla="*/ 49212 w 84139"/>
              <a:gd name="connsiteY5" fmla="*/ 117852 h 196368"/>
              <a:gd name="connsiteX6" fmla="*/ 57150 w 84139"/>
              <a:gd name="connsiteY6" fmla="*/ 78165 h 196368"/>
              <a:gd name="connsiteX7" fmla="*/ 84137 w 84139"/>
              <a:gd name="connsiteY7" fmla="*/ 90865 h 196368"/>
              <a:gd name="connsiteX8" fmla="*/ 55562 w 84139"/>
              <a:gd name="connsiteY8" fmla="*/ 54352 h 196368"/>
              <a:gd name="connsiteX9" fmla="*/ 14287 w 84139"/>
              <a:gd name="connsiteY9" fmla="*/ 1965 h 19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139" h="196368">
                <a:moveTo>
                  <a:pt x="14287" y="1965"/>
                </a:moveTo>
                <a:cubicBezTo>
                  <a:pt x="9260" y="14930"/>
                  <a:pt x="27781" y="99861"/>
                  <a:pt x="25400" y="132140"/>
                </a:cubicBezTo>
                <a:cubicBezTo>
                  <a:pt x="23019" y="164419"/>
                  <a:pt x="0" y="190084"/>
                  <a:pt x="0" y="195640"/>
                </a:cubicBezTo>
                <a:cubicBezTo>
                  <a:pt x="0" y="201196"/>
                  <a:pt x="15611" y="173414"/>
                  <a:pt x="25400" y="165477"/>
                </a:cubicBezTo>
                <a:cubicBezTo>
                  <a:pt x="35189" y="157540"/>
                  <a:pt x="54768" y="155952"/>
                  <a:pt x="58737" y="148015"/>
                </a:cubicBezTo>
                <a:cubicBezTo>
                  <a:pt x="62706" y="140078"/>
                  <a:pt x="49477" y="129494"/>
                  <a:pt x="49212" y="117852"/>
                </a:cubicBezTo>
                <a:cubicBezTo>
                  <a:pt x="48948" y="106210"/>
                  <a:pt x="51329" y="82663"/>
                  <a:pt x="57150" y="78165"/>
                </a:cubicBezTo>
                <a:cubicBezTo>
                  <a:pt x="62971" y="73667"/>
                  <a:pt x="84402" y="94834"/>
                  <a:pt x="84137" y="90865"/>
                </a:cubicBezTo>
                <a:cubicBezTo>
                  <a:pt x="83872" y="86896"/>
                  <a:pt x="64558" y="64671"/>
                  <a:pt x="55562" y="54352"/>
                </a:cubicBezTo>
                <a:cubicBezTo>
                  <a:pt x="46566" y="44033"/>
                  <a:pt x="19314" y="-11000"/>
                  <a:pt x="14287" y="196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: 図形 393">
            <a:extLst>
              <a:ext uri="{FF2B5EF4-FFF2-40B4-BE49-F238E27FC236}">
                <a16:creationId xmlns:a16="http://schemas.microsoft.com/office/drawing/2014/main" id="{87000E25-1AB6-4860-9CB3-5E2EADDF2DF0}"/>
              </a:ext>
            </a:extLst>
          </p:cNvPr>
          <p:cNvSpPr/>
          <p:nvPr/>
        </p:nvSpPr>
        <p:spPr>
          <a:xfrm>
            <a:off x="5580887" y="3404357"/>
            <a:ext cx="51129" cy="268336"/>
          </a:xfrm>
          <a:custGeom>
            <a:avLst/>
            <a:gdLst>
              <a:gd name="connsiteX0" fmla="*/ 49976 w 51129"/>
              <a:gd name="connsiteY0" fmla="*/ 70681 h 268336"/>
              <a:gd name="connsiteX1" fmla="*/ 35688 w 51129"/>
              <a:gd name="connsiteY1" fmla="*/ 162756 h 268336"/>
              <a:gd name="connsiteX2" fmla="*/ 37276 w 51129"/>
              <a:gd name="connsiteY2" fmla="*/ 183393 h 268336"/>
              <a:gd name="connsiteX3" fmla="*/ 35688 w 51129"/>
              <a:gd name="connsiteY3" fmla="*/ 238956 h 268336"/>
              <a:gd name="connsiteX4" fmla="*/ 40451 w 51129"/>
              <a:gd name="connsiteY4" fmla="*/ 267531 h 268336"/>
              <a:gd name="connsiteX5" fmla="*/ 30926 w 51129"/>
              <a:gd name="connsiteY5" fmla="*/ 208793 h 268336"/>
              <a:gd name="connsiteX6" fmla="*/ 15051 w 51129"/>
              <a:gd name="connsiteY6" fmla="*/ 170693 h 268336"/>
              <a:gd name="connsiteX7" fmla="*/ 10288 w 51129"/>
              <a:gd name="connsiteY7" fmla="*/ 108781 h 268336"/>
              <a:gd name="connsiteX8" fmla="*/ 763 w 51129"/>
              <a:gd name="connsiteY8" fmla="*/ 831 h 268336"/>
              <a:gd name="connsiteX9" fmla="*/ 49976 w 51129"/>
              <a:gd name="connsiteY9" fmla="*/ 70681 h 26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129" h="268336">
                <a:moveTo>
                  <a:pt x="49976" y="70681"/>
                </a:moveTo>
                <a:cubicBezTo>
                  <a:pt x="55797" y="97669"/>
                  <a:pt x="37805" y="143971"/>
                  <a:pt x="35688" y="162756"/>
                </a:cubicBezTo>
                <a:cubicBezTo>
                  <a:pt x="33571" y="181541"/>
                  <a:pt x="37276" y="170693"/>
                  <a:pt x="37276" y="183393"/>
                </a:cubicBezTo>
                <a:cubicBezTo>
                  <a:pt x="37276" y="196093"/>
                  <a:pt x="35159" y="224933"/>
                  <a:pt x="35688" y="238956"/>
                </a:cubicBezTo>
                <a:cubicBezTo>
                  <a:pt x="36217" y="252979"/>
                  <a:pt x="41245" y="272558"/>
                  <a:pt x="40451" y="267531"/>
                </a:cubicBezTo>
                <a:cubicBezTo>
                  <a:pt x="39657" y="262504"/>
                  <a:pt x="35159" y="224933"/>
                  <a:pt x="30926" y="208793"/>
                </a:cubicBezTo>
                <a:cubicBezTo>
                  <a:pt x="26693" y="192653"/>
                  <a:pt x="18491" y="187362"/>
                  <a:pt x="15051" y="170693"/>
                </a:cubicBezTo>
                <a:cubicBezTo>
                  <a:pt x="11611" y="154024"/>
                  <a:pt x="12669" y="137091"/>
                  <a:pt x="10288" y="108781"/>
                </a:cubicBezTo>
                <a:cubicBezTo>
                  <a:pt x="7907" y="80471"/>
                  <a:pt x="-2941" y="8768"/>
                  <a:pt x="763" y="831"/>
                </a:cubicBezTo>
                <a:cubicBezTo>
                  <a:pt x="4467" y="-7106"/>
                  <a:pt x="44155" y="43693"/>
                  <a:pt x="49976" y="706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: 図形 394">
            <a:extLst>
              <a:ext uri="{FF2B5EF4-FFF2-40B4-BE49-F238E27FC236}">
                <a16:creationId xmlns:a16="http://schemas.microsoft.com/office/drawing/2014/main" id="{76D02A47-CB72-4690-BFB6-60E18A82C4EB}"/>
              </a:ext>
            </a:extLst>
          </p:cNvPr>
          <p:cNvSpPr/>
          <p:nvPr/>
        </p:nvSpPr>
        <p:spPr>
          <a:xfrm>
            <a:off x="5603802" y="3458445"/>
            <a:ext cx="281732" cy="280005"/>
          </a:xfrm>
          <a:custGeom>
            <a:avLst/>
            <a:gdLst>
              <a:gd name="connsiteX0" fmla="*/ 23886 w 281732"/>
              <a:gd name="connsiteY0" fmla="*/ 126130 h 280005"/>
              <a:gd name="connsiteX1" fmla="*/ 104848 w 281732"/>
              <a:gd name="connsiteY1" fmla="*/ 83268 h 280005"/>
              <a:gd name="connsiteX2" fmla="*/ 114373 w 281732"/>
              <a:gd name="connsiteY2" fmla="*/ 146768 h 280005"/>
              <a:gd name="connsiteX3" fmla="*/ 138186 w 281732"/>
              <a:gd name="connsiteY3" fmla="*/ 138830 h 280005"/>
              <a:gd name="connsiteX4" fmla="*/ 154061 w 281732"/>
              <a:gd name="connsiteY4" fmla="*/ 135655 h 280005"/>
              <a:gd name="connsiteX5" fmla="*/ 215973 w 281732"/>
              <a:gd name="connsiteY5" fmla="*/ 165818 h 280005"/>
              <a:gd name="connsiteX6" fmla="*/ 244548 w 281732"/>
              <a:gd name="connsiteY6" fmla="*/ 203918 h 280005"/>
              <a:gd name="connsiteX7" fmla="*/ 236611 w 281732"/>
              <a:gd name="connsiteY7" fmla="*/ 253130 h 280005"/>
              <a:gd name="connsiteX8" fmla="*/ 254073 w 281732"/>
              <a:gd name="connsiteY8" fmla="*/ 275355 h 280005"/>
              <a:gd name="connsiteX9" fmla="*/ 281061 w 281732"/>
              <a:gd name="connsiteY9" fmla="*/ 162643 h 280005"/>
              <a:gd name="connsiteX10" fmla="*/ 223911 w 281732"/>
              <a:gd name="connsiteY10" fmla="*/ 61043 h 280005"/>
              <a:gd name="connsiteX11" fmla="*/ 6423 w 281732"/>
              <a:gd name="connsiteY11" fmla="*/ 718 h 280005"/>
              <a:gd name="connsiteX12" fmla="*/ 54048 w 281732"/>
              <a:gd name="connsiteY12" fmla="*/ 29293 h 280005"/>
              <a:gd name="connsiteX13" fmla="*/ 15948 w 281732"/>
              <a:gd name="connsiteY13" fmla="*/ 51518 h 280005"/>
              <a:gd name="connsiteX14" fmla="*/ 23886 w 281732"/>
              <a:gd name="connsiteY14" fmla="*/ 126130 h 280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1732" h="280005">
                <a:moveTo>
                  <a:pt x="23886" y="126130"/>
                </a:moveTo>
                <a:cubicBezTo>
                  <a:pt x="38703" y="131422"/>
                  <a:pt x="89767" y="79828"/>
                  <a:pt x="104848" y="83268"/>
                </a:cubicBezTo>
                <a:cubicBezTo>
                  <a:pt x="119929" y="86708"/>
                  <a:pt x="108817" y="137508"/>
                  <a:pt x="114373" y="146768"/>
                </a:cubicBezTo>
                <a:cubicBezTo>
                  <a:pt x="119929" y="156028"/>
                  <a:pt x="131571" y="140682"/>
                  <a:pt x="138186" y="138830"/>
                </a:cubicBezTo>
                <a:cubicBezTo>
                  <a:pt x="144801" y="136978"/>
                  <a:pt x="141097" y="131157"/>
                  <a:pt x="154061" y="135655"/>
                </a:cubicBezTo>
                <a:cubicBezTo>
                  <a:pt x="167025" y="140153"/>
                  <a:pt x="200892" y="154441"/>
                  <a:pt x="215973" y="165818"/>
                </a:cubicBezTo>
                <a:cubicBezTo>
                  <a:pt x="231054" y="177195"/>
                  <a:pt x="241108" y="189366"/>
                  <a:pt x="244548" y="203918"/>
                </a:cubicBezTo>
                <a:cubicBezTo>
                  <a:pt x="247988" y="218470"/>
                  <a:pt x="235024" y="241224"/>
                  <a:pt x="236611" y="253130"/>
                </a:cubicBezTo>
                <a:cubicBezTo>
                  <a:pt x="238198" y="265036"/>
                  <a:pt x="246665" y="290436"/>
                  <a:pt x="254073" y="275355"/>
                </a:cubicBezTo>
                <a:cubicBezTo>
                  <a:pt x="261481" y="260274"/>
                  <a:pt x="286088" y="198362"/>
                  <a:pt x="281061" y="162643"/>
                </a:cubicBezTo>
                <a:cubicBezTo>
                  <a:pt x="276034" y="126924"/>
                  <a:pt x="269684" y="88030"/>
                  <a:pt x="223911" y="61043"/>
                </a:cubicBezTo>
                <a:cubicBezTo>
                  <a:pt x="178138" y="34056"/>
                  <a:pt x="34733" y="6010"/>
                  <a:pt x="6423" y="718"/>
                </a:cubicBezTo>
                <a:cubicBezTo>
                  <a:pt x="-21887" y="-4574"/>
                  <a:pt x="52461" y="20826"/>
                  <a:pt x="54048" y="29293"/>
                </a:cubicBezTo>
                <a:cubicBezTo>
                  <a:pt x="55635" y="37760"/>
                  <a:pt x="22298" y="41464"/>
                  <a:pt x="15948" y="51518"/>
                </a:cubicBezTo>
                <a:cubicBezTo>
                  <a:pt x="9598" y="61572"/>
                  <a:pt x="9069" y="120838"/>
                  <a:pt x="23886" y="1261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: 図形 395">
            <a:extLst>
              <a:ext uri="{FF2B5EF4-FFF2-40B4-BE49-F238E27FC236}">
                <a16:creationId xmlns:a16="http://schemas.microsoft.com/office/drawing/2014/main" id="{1C36FB15-EB18-41BE-9403-6393A9FBAAC7}"/>
              </a:ext>
            </a:extLst>
          </p:cNvPr>
          <p:cNvSpPr/>
          <p:nvPr/>
        </p:nvSpPr>
        <p:spPr>
          <a:xfrm>
            <a:off x="5474953" y="3418995"/>
            <a:ext cx="76893" cy="357669"/>
          </a:xfrm>
          <a:custGeom>
            <a:avLst/>
            <a:gdLst>
              <a:gd name="connsiteX0" fmla="*/ 55897 w 76893"/>
              <a:gd name="connsiteY0" fmla="*/ 65568 h 357669"/>
              <a:gd name="connsiteX1" fmla="*/ 35260 w 76893"/>
              <a:gd name="connsiteY1" fmla="*/ 156055 h 357669"/>
              <a:gd name="connsiteX2" fmla="*/ 35260 w 76893"/>
              <a:gd name="connsiteY2" fmla="*/ 230668 h 357669"/>
              <a:gd name="connsiteX3" fmla="*/ 41610 w 76893"/>
              <a:gd name="connsiteY3" fmla="*/ 241780 h 357669"/>
              <a:gd name="connsiteX4" fmla="*/ 76535 w 76893"/>
              <a:gd name="connsiteY4" fmla="*/ 295755 h 357669"/>
              <a:gd name="connsiteX5" fmla="*/ 59072 w 76893"/>
              <a:gd name="connsiteY5" fmla="*/ 286230 h 357669"/>
              <a:gd name="connsiteX6" fmla="*/ 47960 w 76893"/>
              <a:gd name="connsiteY6" fmla="*/ 357668 h 357669"/>
              <a:gd name="connsiteX7" fmla="*/ 47960 w 76893"/>
              <a:gd name="connsiteY7" fmla="*/ 287818 h 357669"/>
              <a:gd name="connsiteX8" fmla="*/ 1922 w 76893"/>
              <a:gd name="connsiteY8" fmla="*/ 168755 h 357669"/>
              <a:gd name="connsiteX9" fmla="*/ 11447 w 76893"/>
              <a:gd name="connsiteY9" fmla="*/ 3655 h 357669"/>
              <a:gd name="connsiteX10" fmla="*/ 55897 w 76893"/>
              <a:gd name="connsiteY10" fmla="*/ 65568 h 35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893" h="357669">
                <a:moveTo>
                  <a:pt x="55897" y="65568"/>
                </a:moveTo>
                <a:cubicBezTo>
                  <a:pt x="59866" y="90968"/>
                  <a:pt x="38700" y="128538"/>
                  <a:pt x="35260" y="156055"/>
                </a:cubicBezTo>
                <a:cubicBezTo>
                  <a:pt x="31820" y="183572"/>
                  <a:pt x="34202" y="216381"/>
                  <a:pt x="35260" y="230668"/>
                </a:cubicBezTo>
                <a:cubicBezTo>
                  <a:pt x="36318" y="244955"/>
                  <a:pt x="34731" y="230932"/>
                  <a:pt x="41610" y="241780"/>
                </a:cubicBezTo>
                <a:cubicBezTo>
                  <a:pt x="48489" y="252628"/>
                  <a:pt x="73625" y="288347"/>
                  <a:pt x="76535" y="295755"/>
                </a:cubicBezTo>
                <a:cubicBezTo>
                  <a:pt x="79445" y="303163"/>
                  <a:pt x="63834" y="275911"/>
                  <a:pt x="59072" y="286230"/>
                </a:cubicBezTo>
                <a:cubicBezTo>
                  <a:pt x="54310" y="296549"/>
                  <a:pt x="49812" y="357403"/>
                  <a:pt x="47960" y="357668"/>
                </a:cubicBezTo>
                <a:cubicBezTo>
                  <a:pt x="46108" y="357933"/>
                  <a:pt x="55633" y="319303"/>
                  <a:pt x="47960" y="287818"/>
                </a:cubicBezTo>
                <a:cubicBezTo>
                  <a:pt x="40287" y="256333"/>
                  <a:pt x="8007" y="216115"/>
                  <a:pt x="1922" y="168755"/>
                </a:cubicBezTo>
                <a:cubicBezTo>
                  <a:pt x="-4163" y="121395"/>
                  <a:pt x="5626" y="21911"/>
                  <a:pt x="11447" y="3655"/>
                </a:cubicBezTo>
                <a:cubicBezTo>
                  <a:pt x="17268" y="-14601"/>
                  <a:pt x="51928" y="40168"/>
                  <a:pt x="55897" y="6556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: 図形 396">
            <a:extLst>
              <a:ext uri="{FF2B5EF4-FFF2-40B4-BE49-F238E27FC236}">
                <a16:creationId xmlns:a16="http://schemas.microsoft.com/office/drawing/2014/main" id="{D22494CA-ADAD-4269-8133-403D9C89E511}"/>
              </a:ext>
            </a:extLst>
          </p:cNvPr>
          <p:cNvSpPr/>
          <p:nvPr/>
        </p:nvSpPr>
        <p:spPr>
          <a:xfrm>
            <a:off x="7029048" y="3053577"/>
            <a:ext cx="260990" cy="266468"/>
          </a:xfrm>
          <a:custGeom>
            <a:avLst/>
            <a:gdLst>
              <a:gd name="connsiteX0" fmla="*/ 260752 w 260990"/>
              <a:gd name="connsiteY0" fmla="*/ 773 h 266468"/>
              <a:gd name="connsiteX1" fmla="*/ 141690 w 260990"/>
              <a:gd name="connsiteY1" fmla="*/ 57923 h 266468"/>
              <a:gd name="connsiteX2" fmla="*/ 70252 w 260990"/>
              <a:gd name="connsiteY2" fmla="*/ 121423 h 266468"/>
              <a:gd name="connsiteX3" fmla="*/ 402 w 260990"/>
              <a:gd name="connsiteY3" fmla="*/ 207148 h 266468"/>
              <a:gd name="connsiteX4" fmla="*/ 40090 w 260990"/>
              <a:gd name="connsiteY4" fmla="*/ 159523 h 266468"/>
              <a:gd name="connsiteX5" fmla="*/ 6752 w 260990"/>
              <a:gd name="connsiteY5" fmla="*/ 265886 h 266468"/>
              <a:gd name="connsiteX6" fmla="*/ 30565 w 260990"/>
              <a:gd name="connsiteY6" fmla="*/ 197623 h 266468"/>
              <a:gd name="connsiteX7" fmla="*/ 108352 w 260990"/>
              <a:gd name="connsiteY7" fmla="*/ 100786 h 266468"/>
              <a:gd name="connsiteX8" fmla="*/ 260752 w 260990"/>
              <a:gd name="connsiteY8" fmla="*/ 773 h 26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0990" h="266468">
                <a:moveTo>
                  <a:pt x="260752" y="773"/>
                </a:moveTo>
                <a:cubicBezTo>
                  <a:pt x="266308" y="-6371"/>
                  <a:pt x="173440" y="37815"/>
                  <a:pt x="141690" y="57923"/>
                </a:cubicBezTo>
                <a:cubicBezTo>
                  <a:pt x="109940" y="78031"/>
                  <a:pt x="93800" y="96552"/>
                  <a:pt x="70252" y="121423"/>
                </a:cubicBezTo>
                <a:cubicBezTo>
                  <a:pt x="46704" y="146294"/>
                  <a:pt x="5429" y="200798"/>
                  <a:pt x="402" y="207148"/>
                </a:cubicBezTo>
                <a:cubicBezTo>
                  <a:pt x="-4625" y="213498"/>
                  <a:pt x="39032" y="149733"/>
                  <a:pt x="40090" y="159523"/>
                </a:cubicBezTo>
                <a:cubicBezTo>
                  <a:pt x="41148" y="169313"/>
                  <a:pt x="8339" y="259536"/>
                  <a:pt x="6752" y="265886"/>
                </a:cubicBezTo>
                <a:cubicBezTo>
                  <a:pt x="5164" y="272236"/>
                  <a:pt x="13632" y="225140"/>
                  <a:pt x="30565" y="197623"/>
                </a:cubicBezTo>
                <a:cubicBezTo>
                  <a:pt x="47498" y="170106"/>
                  <a:pt x="71839" y="131478"/>
                  <a:pt x="108352" y="100786"/>
                </a:cubicBezTo>
                <a:cubicBezTo>
                  <a:pt x="144864" y="70094"/>
                  <a:pt x="255196" y="7917"/>
                  <a:pt x="260752" y="7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: 図形 397">
            <a:extLst>
              <a:ext uri="{FF2B5EF4-FFF2-40B4-BE49-F238E27FC236}">
                <a16:creationId xmlns:a16="http://schemas.microsoft.com/office/drawing/2014/main" id="{A4F637D8-B0B8-4D0F-B0C6-8C188351935B}"/>
              </a:ext>
            </a:extLst>
          </p:cNvPr>
          <p:cNvSpPr/>
          <p:nvPr/>
        </p:nvSpPr>
        <p:spPr>
          <a:xfrm>
            <a:off x="7065516" y="3077181"/>
            <a:ext cx="424567" cy="171786"/>
          </a:xfrm>
          <a:custGeom>
            <a:avLst/>
            <a:gdLst>
              <a:gd name="connsiteX0" fmla="*/ 5209 w 424567"/>
              <a:gd name="connsiteY0" fmla="*/ 169257 h 171786"/>
              <a:gd name="connsiteX1" fmla="*/ 317947 w 424567"/>
              <a:gd name="connsiteY1" fmla="*/ 982 h 171786"/>
              <a:gd name="connsiteX2" fmla="*/ 171897 w 424567"/>
              <a:gd name="connsiteY2" fmla="*/ 97819 h 171786"/>
              <a:gd name="connsiteX3" fmla="*/ 317947 w 424567"/>
              <a:gd name="connsiteY3" fmla="*/ 53369 h 171786"/>
              <a:gd name="connsiteX4" fmla="*/ 424309 w 424567"/>
              <a:gd name="connsiteY4" fmla="*/ 83532 h 171786"/>
              <a:gd name="connsiteX5" fmla="*/ 287784 w 424567"/>
              <a:gd name="connsiteY5" fmla="*/ 54957 h 171786"/>
              <a:gd name="connsiteX6" fmla="*/ 181422 w 424567"/>
              <a:gd name="connsiteY6" fmla="*/ 69244 h 171786"/>
              <a:gd name="connsiteX7" fmla="*/ 125859 w 424567"/>
              <a:gd name="connsiteY7" fmla="*/ 100994 h 171786"/>
              <a:gd name="connsiteX8" fmla="*/ 5209 w 424567"/>
              <a:gd name="connsiteY8" fmla="*/ 169257 h 17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4567" h="171786">
                <a:moveTo>
                  <a:pt x="5209" y="169257"/>
                </a:moveTo>
                <a:cubicBezTo>
                  <a:pt x="37224" y="152588"/>
                  <a:pt x="290166" y="12888"/>
                  <a:pt x="317947" y="982"/>
                </a:cubicBezTo>
                <a:cubicBezTo>
                  <a:pt x="345728" y="-10924"/>
                  <a:pt x="171897" y="89088"/>
                  <a:pt x="171897" y="97819"/>
                </a:cubicBezTo>
                <a:cubicBezTo>
                  <a:pt x="171897" y="106550"/>
                  <a:pt x="275878" y="55750"/>
                  <a:pt x="317947" y="53369"/>
                </a:cubicBezTo>
                <a:cubicBezTo>
                  <a:pt x="360016" y="50988"/>
                  <a:pt x="429336" y="83267"/>
                  <a:pt x="424309" y="83532"/>
                </a:cubicBezTo>
                <a:cubicBezTo>
                  <a:pt x="419282" y="83797"/>
                  <a:pt x="328265" y="57338"/>
                  <a:pt x="287784" y="54957"/>
                </a:cubicBezTo>
                <a:cubicBezTo>
                  <a:pt x="247303" y="52576"/>
                  <a:pt x="208410" y="61571"/>
                  <a:pt x="181422" y="69244"/>
                </a:cubicBezTo>
                <a:cubicBezTo>
                  <a:pt x="154434" y="76917"/>
                  <a:pt x="153640" y="86706"/>
                  <a:pt x="125859" y="100994"/>
                </a:cubicBezTo>
                <a:cubicBezTo>
                  <a:pt x="98078" y="115282"/>
                  <a:pt x="-26806" y="185926"/>
                  <a:pt x="5209" y="1692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: 図形 398">
            <a:extLst>
              <a:ext uri="{FF2B5EF4-FFF2-40B4-BE49-F238E27FC236}">
                <a16:creationId xmlns:a16="http://schemas.microsoft.com/office/drawing/2014/main" id="{D5D2CBDA-A3EE-49F6-A5F7-D64066BA8231}"/>
              </a:ext>
            </a:extLst>
          </p:cNvPr>
          <p:cNvSpPr/>
          <p:nvPr/>
        </p:nvSpPr>
        <p:spPr>
          <a:xfrm>
            <a:off x="7199213" y="3035348"/>
            <a:ext cx="305561" cy="119717"/>
          </a:xfrm>
          <a:custGeom>
            <a:avLst/>
            <a:gdLst>
              <a:gd name="connsiteX0" fmla="*/ 93762 w 305561"/>
              <a:gd name="connsiteY0" fmla="*/ 14240 h 119717"/>
              <a:gd name="connsiteX1" fmla="*/ 217587 w 305561"/>
              <a:gd name="connsiteY1" fmla="*/ 1540 h 119717"/>
              <a:gd name="connsiteX2" fmla="*/ 258862 w 305561"/>
              <a:gd name="connsiteY2" fmla="*/ 53927 h 119717"/>
              <a:gd name="connsiteX3" fmla="*/ 269975 w 305561"/>
              <a:gd name="connsiteY3" fmla="*/ 112665 h 119717"/>
              <a:gd name="connsiteX4" fmla="*/ 271562 w 305561"/>
              <a:gd name="connsiteY4" fmla="*/ 111077 h 119717"/>
              <a:gd name="connsiteX5" fmla="*/ 271562 w 305561"/>
              <a:gd name="connsiteY5" fmla="*/ 44402 h 119717"/>
              <a:gd name="connsiteX6" fmla="*/ 235050 w 305561"/>
              <a:gd name="connsiteY6" fmla="*/ 23765 h 119717"/>
              <a:gd name="connsiteX7" fmla="*/ 157262 w 305561"/>
              <a:gd name="connsiteY7" fmla="*/ 25352 h 119717"/>
              <a:gd name="connsiteX8" fmla="*/ 19150 w 305561"/>
              <a:gd name="connsiteY8" fmla="*/ 77740 h 119717"/>
              <a:gd name="connsiteX9" fmla="*/ 31850 w 305561"/>
              <a:gd name="connsiteY9" fmla="*/ 71390 h 119717"/>
              <a:gd name="connsiteX10" fmla="*/ 301725 w 305561"/>
              <a:gd name="connsiteY10" fmla="*/ 41227 h 119717"/>
              <a:gd name="connsiteX11" fmla="*/ 185837 w 305561"/>
              <a:gd name="connsiteY11" fmla="*/ 17415 h 119717"/>
              <a:gd name="connsiteX12" fmla="*/ 93762 w 305561"/>
              <a:gd name="connsiteY12" fmla="*/ 14240 h 11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561" h="119717">
                <a:moveTo>
                  <a:pt x="93762" y="14240"/>
                </a:moveTo>
                <a:cubicBezTo>
                  <a:pt x="99054" y="11594"/>
                  <a:pt x="190070" y="-5075"/>
                  <a:pt x="217587" y="1540"/>
                </a:cubicBezTo>
                <a:cubicBezTo>
                  <a:pt x="245104" y="8154"/>
                  <a:pt x="250131" y="35406"/>
                  <a:pt x="258862" y="53927"/>
                </a:cubicBezTo>
                <a:cubicBezTo>
                  <a:pt x="267593" y="72448"/>
                  <a:pt x="267858" y="103140"/>
                  <a:pt x="269975" y="112665"/>
                </a:cubicBezTo>
                <a:cubicBezTo>
                  <a:pt x="272092" y="122190"/>
                  <a:pt x="271298" y="122454"/>
                  <a:pt x="271562" y="111077"/>
                </a:cubicBezTo>
                <a:cubicBezTo>
                  <a:pt x="271826" y="99700"/>
                  <a:pt x="277647" y="58954"/>
                  <a:pt x="271562" y="44402"/>
                </a:cubicBezTo>
                <a:cubicBezTo>
                  <a:pt x="265477" y="29850"/>
                  <a:pt x="254100" y="26940"/>
                  <a:pt x="235050" y="23765"/>
                </a:cubicBezTo>
                <a:cubicBezTo>
                  <a:pt x="216000" y="20590"/>
                  <a:pt x="193245" y="16356"/>
                  <a:pt x="157262" y="25352"/>
                </a:cubicBezTo>
                <a:cubicBezTo>
                  <a:pt x="121279" y="34348"/>
                  <a:pt x="40052" y="70067"/>
                  <a:pt x="19150" y="77740"/>
                </a:cubicBezTo>
                <a:cubicBezTo>
                  <a:pt x="-1752" y="85413"/>
                  <a:pt x="-15246" y="77475"/>
                  <a:pt x="31850" y="71390"/>
                </a:cubicBezTo>
                <a:cubicBezTo>
                  <a:pt x="78946" y="65305"/>
                  <a:pt x="276061" y="50223"/>
                  <a:pt x="301725" y="41227"/>
                </a:cubicBezTo>
                <a:cubicBezTo>
                  <a:pt x="327389" y="32231"/>
                  <a:pt x="217058" y="22442"/>
                  <a:pt x="185837" y="17415"/>
                </a:cubicBezTo>
                <a:cubicBezTo>
                  <a:pt x="154616" y="12388"/>
                  <a:pt x="88470" y="16886"/>
                  <a:pt x="93762" y="142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: 図形 399">
            <a:extLst>
              <a:ext uri="{FF2B5EF4-FFF2-40B4-BE49-F238E27FC236}">
                <a16:creationId xmlns:a16="http://schemas.microsoft.com/office/drawing/2014/main" id="{648EAE7D-9BCC-4E09-9EE4-12A2947C47E8}"/>
              </a:ext>
            </a:extLst>
          </p:cNvPr>
          <p:cNvSpPr/>
          <p:nvPr/>
        </p:nvSpPr>
        <p:spPr>
          <a:xfrm>
            <a:off x="7052066" y="3006370"/>
            <a:ext cx="355650" cy="194289"/>
          </a:xfrm>
          <a:custGeom>
            <a:avLst/>
            <a:gdLst>
              <a:gd name="connsiteX0" fmla="*/ 1197 w 355650"/>
              <a:gd name="connsiteY0" fmla="*/ 194030 h 194289"/>
              <a:gd name="connsiteX1" fmla="*/ 147247 w 355650"/>
              <a:gd name="connsiteY1" fmla="*/ 67030 h 194289"/>
              <a:gd name="connsiteX2" fmla="*/ 298059 w 355650"/>
              <a:gd name="connsiteY2" fmla="*/ 3530 h 194289"/>
              <a:gd name="connsiteX3" fmla="*/ 355209 w 355650"/>
              <a:gd name="connsiteY3" fmla="*/ 24168 h 194289"/>
              <a:gd name="connsiteX4" fmla="*/ 272659 w 355650"/>
              <a:gd name="connsiteY4" fmla="*/ 1943 h 194289"/>
              <a:gd name="connsiteX5" fmla="*/ 248847 w 355650"/>
              <a:gd name="connsiteY5" fmla="*/ 6705 h 194289"/>
              <a:gd name="connsiteX6" fmla="*/ 172647 w 355650"/>
              <a:gd name="connsiteY6" fmla="*/ 51155 h 194289"/>
              <a:gd name="connsiteX7" fmla="*/ 148834 w 355650"/>
              <a:gd name="connsiteY7" fmla="*/ 67030 h 194289"/>
              <a:gd name="connsiteX8" fmla="*/ 191697 w 355650"/>
              <a:gd name="connsiteY8" fmla="*/ 43218 h 194289"/>
              <a:gd name="connsiteX9" fmla="*/ 83747 w 355650"/>
              <a:gd name="connsiteY9" fmla="*/ 98780 h 194289"/>
              <a:gd name="connsiteX10" fmla="*/ 1197 w 355650"/>
              <a:gd name="connsiteY10" fmla="*/ 194030 h 19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5650" h="194289">
                <a:moveTo>
                  <a:pt x="1197" y="194030"/>
                </a:moveTo>
                <a:cubicBezTo>
                  <a:pt x="11780" y="188738"/>
                  <a:pt x="97770" y="98780"/>
                  <a:pt x="147247" y="67030"/>
                </a:cubicBezTo>
                <a:cubicBezTo>
                  <a:pt x="196724" y="35280"/>
                  <a:pt x="263399" y="10674"/>
                  <a:pt x="298059" y="3530"/>
                </a:cubicBezTo>
                <a:cubicBezTo>
                  <a:pt x="332719" y="-3614"/>
                  <a:pt x="359442" y="24432"/>
                  <a:pt x="355209" y="24168"/>
                </a:cubicBezTo>
                <a:cubicBezTo>
                  <a:pt x="350976" y="23904"/>
                  <a:pt x="290386" y="4853"/>
                  <a:pt x="272659" y="1943"/>
                </a:cubicBezTo>
                <a:cubicBezTo>
                  <a:pt x="254932" y="-967"/>
                  <a:pt x="265516" y="-1497"/>
                  <a:pt x="248847" y="6705"/>
                </a:cubicBezTo>
                <a:cubicBezTo>
                  <a:pt x="232178" y="14907"/>
                  <a:pt x="189316" y="41101"/>
                  <a:pt x="172647" y="51155"/>
                </a:cubicBezTo>
                <a:cubicBezTo>
                  <a:pt x="155978" y="61209"/>
                  <a:pt x="145659" y="68353"/>
                  <a:pt x="148834" y="67030"/>
                </a:cubicBezTo>
                <a:cubicBezTo>
                  <a:pt x="152009" y="65707"/>
                  <a:pt x="202545" y="37926"/>
                  <a:pt x="191697" y="43218"/>
                </a:cubicBezTo>
                <a:cubicBezTo>
                  <a:pt x="180849" y="48510"/>
                  <a:pt x="114703" y="75497"/>
                  <a:pt x="83747" y="98780"/>
                </a:cubicBezTo>
                <a:cubicBezTo>
                  <a:pt x="52791" y="122063"/>
                  <a:pt x="-9386" y="199322"/>
                  <a:pt x="1197" y="1940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: 図形 400">
            <a:extLst>
              <a:ext uri="{FF2B5EF4-FFF2-40B4-BE49-F238E27FC236}">
                <a16:creationId xmlns:a16="http://schemas.microsoft.com/office/drawing/2014/main" id="{9CF50D24-0D92-4614-BC34-9C86E39E3898}"/>
              </a:ext>
            </a:extLst>
          </p:cNvPr>
          <p:cNvSpPr/>
          <p:nvPr/>
        </p:nvSpPr>
        <p:spPr>
          <a:xfrm>
            <a:off x="6941574" y="3232150"/>
            <a:ext cx="124409" cy="361784"/>
          </a:xfrm>
          <a:custGeom>
            <a:avLst/>
            <a:gdLst>
              <a:gd name="connsiteX0" fmla="*/ 124389 w 124409"/>
              <a:gd name="connsiteY0" fmla="*/ 0 h 361784"/>
              <a:gd name="connsiteX1" fmla="*/ 73589 w 124409"/>
              <a:gd name="connsiteY1" fmla="*/ 109538 h 361784"/>
              <a:gd name="connsiteX2" fmla="*/ 98989 w 124409"/>
              <a:gd name="connsiteY2" fmla="*/ 157163 h 361784"/>
              <a:gd name="connsiteX3" fmla="*/ 102164 w 124409"/>
              <a:gd name="connsiteY3" fmla="*/ 193675 h 361784"/>
              <a:gd name="connsiteX4" fmla="*/ 56126 w 124409"/>
              <a:gd name="connsiteY4" fmla="*/ 292100 h 361784"/>
              <a:gd name="connsiteX5" fmla="*/ 564 w 124409"/>
              <a:gd name="connsiteY5" fmla="*/ 360363 h 361784"/>
              <a:gd name="connsiteX6" fmla="*/ 92639 w 124409"/>
              <a:gd name="connsiteY6" fmla="*/ 228600 h 361784"/>
              <a:gd name="connsiteX7" fmla="*/ 86289 w 124409"/>
              <a:gd name="connsiteY7" fmla="*/ 141288 h 361784"/>
              <a:gd name="connsiteX8" fmla="*/ 79939 w 124409"/>
              <a:gd name="connsiteY8" fmla="*/ 111125 h 361784"/>
              <a:gd name="connsiteX9" fmla="*/ 124389 w 124409"/>
              <a:gd name="connsiteY9" fmla="*/ 0 h 36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09" h="361784">
                <a:moveTo>
                  <a:pt x="124389" y="0"/>
                </a:moveTo>
                <a:cubicBezTo>
                  <a:pt x="123331" y="-265"/>
                  <a:pt x="77822" y="83344"/>
                  <a:pt x="73589" y="109538"/>
                </a:cubicBezTo>
                <a:cubicBezTo>
                  <a:pt x="69356" y="135732"/>
                  <a:pt x="94226" y="143140"/>
                  <a:pt x="98989" y="157163"/>
                </a:cubicBezTo>
                <a:cubicBezTo>
                  <a:pt x="103752" y="171186"/>
                  <a:pt x="109308" y="171185"/>
                  <a:pt x="102164" y="193675"/>
                </a:cubicBezTo>
                <a:cubicBezTo>
                  <a:pt x="95020" y="216165"/>
                  <a:pt x="73059" y="264319"/>
                  <a:pt x="56126" y="292100"/>
                </a:cubicBezTo>
                <a:cubicBezTo>
                  <a:pt x="39193" y="319881"/>
                  <a:pt x="-5521" y="370946"/>
                  <a:pt x="564" y="360363"/>
                </a:cubicBezTo>
                <a:cubicBezTo>
                  <a:pt x="6649" y="349780"/>
                  <a:pt x="78352" y="265112"/>
                  <a:pt x="92639" y="228600"/>
                </a:cubicBezTo>
                <a:cubicBezTo>
                  <a:pt x="106926" y="192088"/>
                  <a:pt x="88406" y="160867"/>
                  <a:pt x="86289" y="141288"/>
                </a:cubicBezTo>
                <a:cubicBezTo>
                  <a:pt x="84172" y="121709"/>
                  <a:pt x="73854" y="129117"/>
                  <a:pt x="79939" y="111125"/>
                </a:cubicBezTo>
                <a:cubicBezTo>
                  <a:pt x="86024" y="93133"/>
                  <a:pt x="125447" y="265"/>
                  <a:pt x="124389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: 図形 401">
            <a:extLst>
              <a:ext uri="{FF2B5EF4-FFF2-40B4-BE49-F238E27FC236}">
                <a16:creationId xmlns:a16="http://schemas.microsoft.com/office/drawing/2014/main" id="{B443CB14-EC19-4C84-9070-62C3D7F0A59D}"/>
              </a:ext>
            </a:extLst>
          </p:cNvPr>
          <p:cNvSpPr/>
          <p:nvPr/>
        </p:nvSpPr>
        <p:spPr>
          <a:xfrm>
            <a:off x="7383418" y="3087688"/>
            <a:ext cx="69895" cy="38915"/>
          </a:xfrm>
          <a:custGeom>
            <a:avLst/>
            <a:gdLst>
              <a:gd name="connsiteX0" fmla="*/ 69895 w 69895"/>
              <a:gd name="connsiteY0" fmla="*/ 0 h 38915"/>
              <a:gd name="connsiteX1" fmla="*/ 45 w 69895"/>
              <a:gd name="connsiteY1" fmla="*/ 38100 h 38915"/>
              <a:gd name="connsiteX2" fmla="*/ 69895 w 69895"/>
              <a:gd name="connsiteY2" fmla="*/ 0 h 38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95" h="38915">
                <a:moveTo>
                  <a:pt x="69895" y="0"/>
                </a:moveTo>
                <a:cubicBezTo>
                  <a:pt x="69895" y="0"/>
                  <a:pt x="-2072" y="30692"/>
                  <a:pt x="45" y="38100"/>
                </a:cubicBezTo>
                <a:cubicBezTo>
                  <a:pt x="2162" y="45508"/>
                  <a:pt x="69895" y="0"/>
                  <a:pt x="69895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: 図形 402">
            <a:extLst>
              <a:ext uri="{FF2B5EF4-FFF2-40B4-BE49-F238E27FC236}">
                <a16:creationId xmlns:a16="http://schemas.microsoft.com/office/drawing/2014/main" id="{93186EBF-EB80-45AF-8B2E-6BB94C53F8FE}"/>
              </a:ext>
            </a:extLst>
          </p:cNvPr>
          <p:cNvSpPr/>
          <p:nvPr/>
        </p:nvSpPr>
        <p:spPr>
          <a:xfrm>
            <a:off x="7464424" y="3128935"/>
            <a:ext cx="195343" cy="357310"/>
          </a:xfrm>
          <a:custGeom>
            <a:avLst/>
            <a:gdLst>
              <a:gd name="connsiteX0" fmla="*/ 1 w 195343"/>
              <a:gd name="connsiteY0" fmla="*/ 28 h 357310"/>
              <a:gd name="connsiteX1" fmla="*/ 58739 w 195343"/>
              <a:gd name="connsiteY1" fmla="*/ 87340 h 357310"/>
              <a:gd name="connsiteX2" fmla="*/ 38101 w 195343"/>
              <a:gd name="connsiteY2" fmla="*/ 131790 h 357310"/>
              <a:gd name="connsiteX3" fmla="*/ 114301 w 195343"/>
              <a:gd name="connsiteY3" fmla="*/ 198465 h 357310"/>
              <a:gd name="connsiteX4" fmla="*/ 122239 w 195343"/>
              <a:gd name="connsiteY4" fmla="*/ 233390 h 357310"/>
              <a:gd name="connsiteX5" fmla="*/ 195264 w 195343"/>
              <a:gd name="connsiteY5" fmla="*/ 357215 h 357310"/>
              <a:gd name="connsiteX6" fmla="*/ 134939 w 195343"/>
              <a:gd name="connsiteY6" fmla="*/ 252440 h 357310"/>
              <a:gd name="connsiteX7" fmla="*/ 63501 w 195343"/>
              <a:gd name="connsiteY7" fmla="*/ 168303 h 357310"/>
              <a:gd name="connsiteX8" fmla="*/ 60326 w 195343"/>
              <a:gd name="connsiteY8" fmla="*/ 104803 h 357310"/>
              <a:gd name="connsiteX9" fmla="*/ 57151 w 195343"/>
              <a:gd name="connsiteY9" fmla="*/ 77815 h 357310"/>
              <a:gd name="connsiteX10" fmla="*/ 1 w 195343"/>
              <a:gd name="connsiteY10" fmla="*/ 28 h 357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343" h="357310">
                <a:moveTo>
                  <a:pt x="1" y="28"/>
                </a:moveTo>
                <a:cubicBezTo>
                  <a:pt x="266" y="1616"/>
                  <a:pt x="52389" y="65380"/>
                  <a:pt x="58739" y="87340"/>
                </a:cubicBezTo>
                <a:cubicBezTo>
                  <a:pt x="65089" y="109300"/>
                  <a:pt x="28841" y="113269"/>
                  <a:pt x="38101" y="131790"/>
                </a:cubicBezTo>
                <a:cubicBezTo>
                  <a:pt x="47361" y="150311"/>
                  <a:pt x="100278" y="181532"/>
                  <a:pt x="114301" y="198465"/>
                </a:cubicBezTo>
                <a:cubicBezTo>
                  <a:pt x="128324" y="215398"/>
                  <a:pt x="108745" y="206932"/>
                  <a:pt x="122239" y="233390"/>
                </a:cubicBezTo>
                <a:cubicBezTo>
                  <a:pt x="135733" y="259848"/>
                  <a:pt x="193147" y="354040"/>
                  <a:pt x="195264" y="357215"/>
                </a:cubicBezTo>
                <a:cubicBezTo>
                  <a:pt x="197381" y="360390"/>
                  <a:pt x="156899" y="283925"/>
                  <a:pt x="134939" y="252440"/>
                </a:cubicBezTo>
                <a:cubicBezTo>
                  <a:pt x="112979" y="220955"/>
                  <a:pt x="75936" y="192909"/>
                  <a:pt x="63501" y="168303"/>
                </a:cubicBezTo>
                <a:cubicBezTo>
                  <a:pt x="51066" y="143697"/>
                  <a:pt x="61384" y="119884"/>
                  <a:pt x="60326" y="104803"/>
                </a:cubicBezTo>
                <a:cubicBezTo>
                  <a:pt x="59268" y="89722"/>
                  <a:pt x="67470" y="92367"/>
                  <a:pt x="57151" y="77815"/>
                </a:cubicBezTo>
                <a:cubicBezTo>
                  <a:pt x="46832" y="63263"/>
                  <a:pt x="-264" y="-1560"/>
                  <a:pt x="1" y="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: 図形 403">
            <a:extLst>
              <a:ext uri="{FF2B5EF4-FFF2-40B4-BE49-F238E27FC236}">
                <a16:creationId xmlns:a16="http://schemas.microsoft.com/office/drawing/2014/main" id="{243705D4-51A6-4B07-BA0A-BCBA44294651}"/>
              </a:ext>
            </a:extLst>
          </p:cNvPr>
          <p:cNvSpPr/>
          <p:nvPr/>
        </p:nvSpPr>
        <p:spPr>
          <a:xfrm>
            <a:off x="7066637" y="3192431"/>
            <a:ext cx="158607" cy="468273"/>
          </a:xfrm>
          <a:custGeom>
            <a:avLst/>
            <a:gdLst>
              <a:gd name="connsiteX0" fmla="*/ 158076 w 158607"/>
              <a:gd name="connsiteY0" fmla="*/ 32 h 468273"/>
              <a:gd name="connsiteX1" fmla="*/ 5676 w 158607"/>
              <a:gd name="connsiteY1" fmla="*/ 77819 h 468273"/>
              <a:gd name="connsiteX2" fmla="*/ 31076 w 158607"/>
              <a:gd name="connsiteY2" fmla="*/ 74644 h 468273"/>
              <a:gd name="connsiteX3" fmla="*/ 16788 w 158607"/>
              <a:gd name="connsiteY3" fmla="*/ 109569 h 468273"/>
              <a:gd name="connsiteX4" fmla="*/ 21551 w 158607"/>
              <a:gd name="connsiteY4" fmla="*/ 141319 h 468273"/>
              <a:gd name="connsiteX5" fmla="*/ 23138 w 158607"/>
              <a:gd name="connsiteY5" fmla="*/ 173069 h 468273"/>
              <a:gd name="connsiteX6" fmla="*/ 23138 w 158607"/>
              <a:gd name="connsiteY6" fmla="*/ 257207 h 468273"/>
              <a:gd name="connsiteX7" fmla="*/ 26313 w 158607"/>
              <a:gd name="connsiteY7" fmla="*/ 463582 h 468273"/>
              <a:gd name="connsiteX8" fmla="*/ 24726 w 158607"/>
              <a:gd name="connsiteY8" fmla="*/ 381032 h 468273"/>
              <a:gd name="connsiteX9" fmla="*/ 66001 w 158607"/>
              <a:gd name="connsiteY9" fmla="*/ 150844 h 468273"/>
              <a:gd name="connsiteX10" fmla="*/ 35838 w 158607"/>
              <a:gd name="connsiteY10" fmla="*/ 188944 h 468273"/>
              <a:gd name="connsiteX11" fmla="*/ 23138 w 158607"/>
              <a:gd name="connsiteY11" fmla="*/ 90519 h 468273"/>
              <a:gd name="connsiteX12" fmla="*/ 54888 w 158607"/>
              <a:gd name="connsiteY12" fmla="*/ 68294 h 468273"/>
              <a:gd name="connsiteX13" fmla="*/ 158076 w 158607"/>
              <a:gd name="connsiteY13" fmla="*/ 32 h 46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8607" h="468273">
                <a:moveTo>
                  <a:pt x="158076" y="32"/>
                </a:moveTo>
                <a:cubicBezTo>
                  <a:pt x="149874" y="1620"/>
                  <a:pt x="26843" y="65384"/>
                  <a:pt x="5676" y="77819"/>
                </a:cubicBezTo>
                <a:cubicBezTo>
                  <a:pt x="-15491" y="90254"/>
                  <a:pt x="29224" y="69352"/>
                  <a:pt x="31076" y="74644"/>
                </a:cubicBezTo>
                <a:cubicBezTo>
                  <a:pt x="32928" y="79936"/>
                  <a:pt x="18375" y="98457"/>
                  <a:pt x="16788" y="109569"/>
                </a:cubicBezTo>
                <a:cubicBezTo>
                  <a:pt x="15201" y="120681"/>
                  <a:pt x="20493" y="130736"/>
                  <a:pt x="21551" y="141319"/>
                </a:cubicBezTo>
                <a:cubicBezTo>
                  <a:pt x="22609" y="151902"/>
                  <a:pt x="22873" y="153754"/>
                  <a:pt x="23138" y="173069"/>
                </a:cubicBezTo>
                <a:cubicBezTo>
                  <a:pt x="23402" y="192384"/>
                  <a:pt x="22609" y="208788"/>
                  <a:pt x="23138" y="257207"/>
                </a:cubicBezTo>
                <a:cubicBezTo>
                  <a:pt x="23667" y="305626"/>
                  <a:pt x="26048" y="442945"/>
                  <a:pt x="26313" y="463582"/>
                </a:cubicBezTo>
                <a:cubicBezTo>
                  <a:pt x="26578" y="484219"/>
                  <a:pt x="18111" y="433155"/>
                  <a:pt x="24726" y="381032"/>
                </a:cubicBezTo>
                <a:cubicBezTo>
                  <a:pt x="31341" y="328909"/>
                  <a:pt x="64149" y="182859"/>
                  <a:pt x="66001" y="150844"/>
                </a:cubicBezTo>
                <a:cubicBezTo>
                  <a:pt x="67853" y="118829"/>
                  <a:pt x="42982" y="198998"/>
                  <a:pt x="35838" y="188944"/>
                </a:cubicBezTo>
                <a:cubicBezTo>
                  <a:pt x="28694" y="178890"/>
                  <a:pt x="19963" y="110627"/>
                  <a:pt x="23138" y="90519"/>
                </a:cubicBezTo>
                <a:cubicBezTo>
                  <a:pt x="26313" y="70411"/>
                  <a:pt x="32663" y="81259"/>
                  <a:pt x="54888" y="68294"/>
                </a:cubicBezTo>
                <a:cubicBezTo>
                  <a:pt x="77113" y="55330"/>
                  <a:pt x="166278" y="-1556"/>
                  <a:pt x="158076" y="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: 図形 404">
            <a:extLst>
              <a:ext uri="{FF2B5EF4-FFF2-40B4-BE49-F238E27FC236}">
                <a16:creationId xmlns:a16="http://schemas.microsoft.com/office/drawing/2014/main" id="{E2BB6C40-576E-4265-B06A-E1B79758DB63}"/>
              </a:ext>
            </a:extLst>
          </p:cNvPr>
          <p:cNvSpPr/>
          <p:nvPr/>
        </p:nvSpPr>
        <p:spPr>
          <a:xfrm>
            <a:off x="7090127" y="3207440"/>
            <a:ext cx="167239" cy="159840"/>
          </a:xfrm>
          <a:custGeom>
            <a:avLst/>
            <a:gdLst>
              <a:gd name="connsiteX0" fmla="*/ 166336 w 167239"/>
              <a:gd name="connsiteY0" fmla="*/ 898 h 159840"/>
              <a:gd name="connsiteX1" fmla="*/ 18698 w 167239"/>
              <a:gd name="connsiteY1" fmla="*/ 129485 h 159840"/>
              <a:gd name="connsiteX2" fmla="*/ 1236 w 167239"/>
              <a:gd name="connsiteY2" fmla="*/ 159648 h 159840"/>
              <a:gd name="connsiteX3" fmla="*/ 10761 w 167239"/>
              <a:gd name="connsiteY3" fmla="*/ 121548 h 159840"/>
              <a:gd name="connsiteX4" fmla="*/ 25048 w 167239"/>
              <a:gd name="connsiteY4" fmla="*/ 78685 h 159840"/>
              <a:gd name="connsiteX5" fmla="*/ 55211 w 167239"/>
              <a:gd name="connsiteY5" fmla="*/ 45348 h 159840"/>
              <a:gd name="connsiteX6" fmla="*/ 26636 w 167239"/>
              <a:gd name="connsiteY6" fmla="*/ 94560 h 159840"/>
              <a:gd name="connsiteX7" fmla="*/ 32986 w 167239"/>
              <a:gd name="connsiteY7" fmla="*/ 96148 h 159840"/>
              <a:gd name="connsiteX8" fmla="*/ 79023 w 167239"/>
              <a:gd name="connsiteY8" fmla="*/ 72335 h 159840"/>
              <a:gd name="connsiteX9" fmla="*/ 166336 w 167239"/>
              <a:gd name="connsiteY9" fmla="*/ 898 h 15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239" h="159840">
                <a:moveTo>
                  <a:pt x="166336" y="898"/>
                </a:moveTo>
                <a:cubicBezTo>
                  <a:pt x="156282" y="10423"/>
                  <a:pt x="46215" y="103027"/>
                  <a:pt x="18698" y="129485"/>
                </a:cubicBezTo>
                <a:cubicBezTo>
                  <a:pt x="-8819" y="155943"/>
                  <a:pt x="2559" y="160971"/>
                  <a:pt x="1236" y="159648"/>
                </a:cubicBezTo>
                <a:cubicBezTo>
                  <a:pt x="-87" y="158325"/>
                  <a:pt x="6792" y="135042"/>
                  <a:pt x="10761" y="121548"/>
                </a:cubicBezTo>
                <a:cubicBezTo>
                  <a:pt x="14730" y="108054"/>
                  <a:pt x="17640" y="91385"/>
                  <a:pt x="25048" y="78685"/>
                </a:cubicBezTo>
                <a:cubicBezTo>
                  <a:pt x="32456" y="65985"/>
                  <a:pt x="54946" y="42702"/>
                  <a:pt x="55211" y="45348"/>
                </a:cubicBezTo>
                <a:cubicBezTo>
                  <a:pt x="55476" y="47994"/>
                  <a:pt x="30340" y="86093"/>
                  <a:pt x="26636" y="94560"/>
                </a:cubicBezTo>
                <a:cubicBezTo>
                  <a:pt x="22932" y="103027"/>
                  <a:pt x="24255" y="99852"/>
                  <a:pt x="32986" y="96148"/>
                </a:cubicBezTo>
                <a:cubicBezTo>
                  <a:pt x="41717" y="92444"/>
                  <a:pt x="58386" y="84241"/>
                  <a:pt x="79023" y="72335"/>
                </a:cubicBezTo>
                <a:cubicBezTo>
                  <a:pt x="99660" y="60429"/>
                  <a:pt x="176390" y="-8627"/>
                  <a:pt x="166336" y="8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: 図形 405">
            <a:extLst>
              <a:ext uri="{FF2B5EF4-FFF2-40B4-BE49-F238E27FC236}">
                <a16:creationId xmlns:a16="http://schemas.microsoft.com/office/drawing/2014/main" id="{59A3A64F-FB9C-45FF-8B05-723D1E47EB15}"/>
              </a:ext>
            </a:extLst>
          </p:cNvPr>
          <p:cNvSpPr/>
          <p:nvPr/>
        </p:nvSpPr>
        <p:spPr>
          <a:xfrm>
            <a:off x="7205663" y="3174731"/>
            <a:ext cx="302685" cy="176503"/>
          </a:xfrm>
          <a:custGeom>
            <a:avLst/>
            <a:gdLst>
              <a:gd name="connsiteX0" fmla="*/ 69850 w 302685"/>
              <a:gd name="connsiteY0" fmla="*/ 24082 h 176503"/>
              <a:gd name="connsiteX1" fmla="*/ 233362 w 302685"/>
              <a:gd name="connsiteY1" fmla="*/ 9794 h 176503"/>
              <a:gd name="connsiteX2" fmla="*/ 295275 w 302685"/>
              <a:gd name="connsiteY2" fmla="*/ 3444 h 176503"/>
              <a:gd name="connsiteX3" fmla="*/ 255587 w 302685"/>
              <a:gd name="connsiteY3" fmla="*/ 16144 h 176503"/>
              <a:gd name="connsiteX4" fmla="*/ 233362 w 302685"/>
              <a:gd name="connsiteY4" fmla="*/ 46307 h 176503"/>
              <a:gd name="connsiteX5" fmla="*/ 177800 w 302685"/>
              <a:gd name="connsiteY5" fmla="*/ 81232 h 176503"/>
              <a:gd name="connsiteX6" fmla="*/ 0 w 302685"/>
              <a:gd name="connsiteY6" fmla="*/ 176482 h 176503"/>
              <a:gd name="connsiteX7" fmla="*/ 179387 w 302685"/>
              <a:gd name="connsiteY7" fmla="*/ 90757 h 176503"/>
              <a:gd name="connsiteX8" fmla="*/ 301625 w 302685"/>
              <a:gd name="connsiteY8" fmla="*/ 28844 h 176503"/>
              <a:gd name="connsiteX9" fmla="*/ 239712 w 302685"/>
              <a:gd name="connsiteY9" fmla="*/ 43132 h 176503"/>
              <a:gd name="connsiteX10" fmla="*/ 257175 w 302685"/>
              <a:gd name="connsiteY10" fmla="*/ 16144 h 176503"/>
              <a:gd name="connsiteX11" fmla="*/ 207962 w 302685"/>
              <a:gd name="connsiteY11" fmla="*/ 269 h 176503"/>
              <a:gd name="connsiteX12" fmla="*/ 166687 w 302685"/>
              <a:gd name="connsiteY12" fmla="*/ 28844 h 176503"/>
              <a:gd name="connsiteX13" fmla="*/ 165100 w 302685"/>
              <a:gd name="connsiteY13" fmla="*/ 30432 h 176503"/>
              <a:gd name="connsiteX14" fmla="*/ 69850 w 302685"/>
              <a:gd name="connsiteY14" fmla="*/ 24082 h 17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2685" h="176503">
                <a:moveTo>
                  <a:pt x="69850" y="24082"/>
                </a:moveTo>
                <a:cubicBezTo>
                  <a:pt x="81227" y="20642"/>
                  <a:pt x="195791" y="13234"/>
                  <a:pt x="233362" y="9794"/>
                </a:cubicBezTo>
                <a:cubicBezTo>
                  <a:pt x="270933" y="6354"/>
                  <a:pt x="291571" y="2386"/>
                  <a:pt x="295275" y="3444"/>
                </a:cubicBezTo>
                <a:cubicBezTo>
                  <a:pt x="298979" y="4502"/>
                  <a:pt x="265906" y="9000"/>
                  <a:pt x="255587" y="16144"/>
                </a:cubicBezTo>
                <a:cubicBezTo>
                  <a:pt x="245268" y="23288"/>
                  <a:pt x="246326" y="35459"/>
                  <a:pt x="233362" y="46307"/>
                </a:cubicBezTo>
                <a:cubicBezTo>
                  <a:pt x="220398" y="57155"/>
                  <a:pt x="216694" y="59536"/>
                  <a:pt x="177800" y="81232"/>
                </a:cubicBezTo>
                <a:cubicBezTo>
                  <a:pt x="138906" y="102928"/>
                  <a:pt x="-264" y="174895"/>
                  <a:pt x="0" y="176482"/>
                </a:cubicBezTo>
                <a:cubicBezTo>
                  <a:pt x="264" y="178069"/>
                  <a:pt x="179387" y="90757"/>
                  <a:pt x="179387" y="90757"/>
                </a:cubicBezTo>
                <a:cubicBezTo>
                  <a:pt x="229658" y="66151"/>
                  <a:pt x="291571" y="36781"/>
                  <a:pt x="301625" y="28844"/>
                </a:cubicBezTo>
                <a:cubicBezTo>
                  <a:pt x="311679" y="20907"/>
                  <a:pt x="247120" y="45249"/>
                  <a:pt x="239712" y="43132"/>
                </a:cubicBezTo>
                <a:cubicBezTo>
                  <a:pt x="232304" y="41015"/>
                  <a:pt x="262467" y="23288"/>
                  <a:pt x="257175" y="16144"/>
                </a:cubicBezTo>
                <a:cubicBezTo>
                  <a:pt x="251883" y="9000"/>
                  <a:pt x="223043" y="-1848"/>
                  <a:pt x="207962" y="269"/>
                </a:cubicBezTo>
                <a:cubicBezTo>
                  <a:pt x="192881" y="2386"/>
                  <a:pt x="166687" y="28844"/>
                  <a:pt x="166687" y="28844"/>
                </a:cubicBezTo>
                <a:cubicBezTo>
                  <a:pt x="159543" y="33871"/>
                  <a:pt x="176212" y="31226"/>
                  <a:pt x="165100" y="30432"/>
                </a:cubicBezTo>
                <a:cubicBezTo>
                  <a:pt x="153988" y="29638"/>
                  <a:pt x="58473" y="27522"/>
                  <a:pt x="69850" y="240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: 図形 406">
            <a:extLst>
              <a:ext uri="{FF2B5EF4-FFF2-40B4-BE49-F238E27FC236}">
                <a16:creationId xmlns:a16="http://schemas.microsoft.com/office/drawing/2014/main" id="{D45635B6-96B9-4929-9A37-DE011AD1ACB4}"/>
              </a:ext>
            </a:extLst>
          </p:cNvPr>
          <p:cNvSpPr/>
          <p:nvPr/>
        </p:nvSpPr>
        <p:spPr>
          <a:xfrm>
            <a:off x="7100952" y="3394000"/>
            <a:ext cx="215823" cy="248822"/>
          </a:xfrm>
          <a:custGeom>
            <a:avLst/>
            <a:gdLst>
              <a:gd name="connsiteX0" fmla="*/ 47561 w 215823"/>
              <a:gd name="connsiteY0" fmla="*/ 75 h 248822"/>
              <a:gd name="connsiteX1" fmla="*/ 25336 w 215823"/>
              <a:gd name="connsiteY1" fmla="*/ 106438 h 248822"/>
              <a:gd name="connsiteX2" fmla="*/ 23748 w 215823"/>
              <a:gd name="connsiteY2" fmla="*/ 165175 h 248822"/>
              <a:gd name="connsiteX3" fmla="*/ 14223 w 215823"/>
              <a:gd name="connsiteY3" fmla="*/ 247725 h 248822"/>
              <a:gd name="connsiteX4" fmla="*/ 42798 w 215823"/>
              <a:gd name="connsiteY4" fmla="*/ 209625 h 248822"/>
              <a:gd name="connsiteX5" fmla="*/ 95186 w 215823"/>
              <a:gd name="connsiteY5" fmla="*/ 166763 h 248822"/>
              <a:gd name="connsiteX6" fmla="*/ 182498 w 215823"/>
              <a:gd name="connsiteY6" fmla="*/ 138188 h 248822"/>
              <a:gd name="connsiteX7" fmla="*/ 206311 w 215823"/>
              <a:gd name="connsiteY7" fmla="*/ 144538 h 248822"/>
              <a:gd name="connsiteX8" fmla="*/ 134873 w 215823"/>
              <a:gd name="connsiteY8" fmla="*/ 187400 h 248822"/>
              <a:gd name="connsiteX9" fmla="*/ 107886 w 215823"/>
              <a:gd name="connsiteY9" fmla="*/ 212800 h 248822"/>
              <a:gd name="connsiteX10" fmla="*/ 214248 w 215823"/>
              <a:gd name="connsiteY10" fmla="*/ 135013 h 248822"/>
              <a:gd name="connsiteX11" fmla="*/ 12636 w 215823"/>
              <a:gd name="connsiteY11" fmla="*/ 217563 h 248822"/>
              <a:gd name="connsiteX12" fmla="*/ 20573 w 215823"/>
              <a:gd name="connsiteY12" fmla="*/ 168350 h 248822"/>
              <a:gd name="connsiteX13" fmla="*/ 15811 w 215823"/>
              <a:gd name="connsiteY13" fmla="*/ 123900 h 248822"/>
              <a:gd name="connsiteX14" fmla="*/ 47561 w 215823"/>
              <a:gd name="connsiteY14" fmla="*/ 75 h 248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823" h="248822">
                <a:moveTo>
                  <a:pt x="47561" y="75"/>
                </a:moveTo>
                <a:cubicBezTo>
                  <a:pt x="49148" y="-2835"/>
                  <a:pt x="29305" y="78921"/>
                  <a:pt x="25336" y="106438"/>
                </a:cubicBezTo>
                <a:cubicBezTo>
                  <a:pt x="21367" y="133955"/>
                  <a:pt x="25600" y="141627"/>
                  <a:pt x="23748" y="165175"/>
                </a:cubicBezTo>
                <a:cubicBezTo>
                  <a:pt x="21896" y="188723"/>
                  <a:pt x="11048" y="240317"/>
                  <a:pt x="14223" y="247725"/>
                </a:cubicBezTo>
                <a:cubicBezTo>
                  <a:pt x="17398" y="255133"/>
                  <a:pt x="29304" y="223119"/>
                  <a:pt x="42798" y="209625"/>
                </a:cubicBezTo>
                <a:cubicBezTo>
                  <a:pt x="56292" y="196131"/>
                  <a:pt x="71903" y="178669"/>
                  <a:pt x="95186" y="166763"/>
                </a:cubicBezTo>
                <a:cubicBezTo>
                  <a:pt x="118469" y="154857"/>
                  <a:pt x="163977" y="141892"/>
                  <a:pt x="182498" y="138188"/>
                </a:cubicBezTo>
                <a:cubicBezTo>
                  <a:pt x="201019" y="134484"/>
                  <a:pt x="214248" y="136336"/>
                  <a:pt x="206311" y="144538"/>
                </a:cubicBezTo>
                <a:cubicBezTo>
                  <a:pt x="198374" y="152740"/>
                  <a:pt x="151277" y="176023"/>
                  <a:pt x="134873" y="187400"/>
                </a:cubicBezTo>
                <a:cubicBezTo>
                  <a:pt x="118469" y="198777"/>
                  <a:pt x="94657" y="221531"/>
                  <a:pt x="107886" y="212800"/>
                </a:cubicBezTo>
                <a:cubicBezTo>
                  <a:pt x="121115" y="204069"/>
                  <a:pt x="230123" y="134219"/>
                  <a:pt x="214248" y="135013"/>
                </a:cubicBezTo>
                <a:cubicBezTo>
                  <a:pt x="198373" y="135807"/>
                  <a:pt x="44915" y="212007"/>
                  <a:pt x="12636" y="217563"/>
                </a:cubicBezTo>
                <a:cubicBezTo>
                  <a:pt x="-19643" y="223119"/>
                  <a:pt x="20044" y="183961"/>
                  <a:pt x="20573" y="168350"/>
                </a:cubicBezTo>
                <a:cubicBezTo>
                  <a:pt x="21102" y="152740"/>
                  <a:pt x="13165" y="148242"/>
                  <a:pt x="15811" y="123900"/>
                </a:cubicBezTo>
                <a:cubicBezTo>
                  <a:pt x="18457" y="99558"/>
                  <a:pt x="45974" y="2985"/>
                  <a:pt x="47561" y="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: 図形 407">
            <a:extLst>
              <a:ext uri="{FF2B5EF4-FFF2-40B4-BE49-F238E27FC236}">
                <a16:creationId xmlns:a16="http://schemas.microsoft.com/office/drawing/2014/main" id="{DB8AF9DC-FA77-41AF-B30F-F543E7578BA4}"/>
              </a:ext>
            </a:extLst>
          </p:cNvPr>
          <p:cNvSpPr/>
          <p:nvPr/>
        </p:nvSpPr>
        <p:spPr>
          <a:xfrm>
            <a:off x="7126646" y="3347917"/>
            <a:ext cx="415568" cy="246450"/>
          </a:xfrm>
          <a:custGeom>
            <a:avLst/>
            <a:gdLst>
              <a:gd name="connsiteX0" fmla="*/ 42504 w 415568"/>
              <a:gd name="connsiteY0" fmla="*/ 121 h 246450"/>
              <a:gd name="connsiteX1" fmla="*/ 37742 w 415568"/>
              <a:gd name="connsiteY1" fmla="*/ 108071 h 246450"/>
              <a:gd name="connsiteX2" fmla="*/ 25042 w 415568"/>
              <a:gd name="connsiteY2" fmla="*/ 179508 h 246450"/>
              <a:gd name="connsiteX3" fmla="*/ 4404 w 415568"/>
              <a:gd name="connsiteY3" fmla="*/ 246183 h 246450"/>
              <a:gd name="connsiteX4" fmla="*/ 52029 w 415568"/>
              <a:gd name="connsiteY4" fmla="*/ 201733 h 246450"/>
              <a:gd name="connsiteX5" fmla="*/ 88542 w 415568"/>
              <a:gd name="connsiteY5" fmla="*/ 171571 h 246450"/>
              <a:gd name="connsiteX6" fmla="*/ 204429 w 415568"/>
              <a:gd name="connsiteY6" fmla="*/ 136646 h 246450"/>
              <a:gd name="connsiteX7" fmla="*/ 415567 w 415568"/>
              <a:gd name="connsiteY7" fmla="*/ 87433 h 246450"/>
              <a:gd name="connsiteX8" fmla="*/ 207604 w 415568"/>
              <a:gd name="connsiteY8" fmla="*/ 128708 h 246450"/>
              <a:gd name="connsiteX9" fmla="*/ 63142 w 415568"/>
              <a:gd name="connsiteY9" fmla="*/ 190621 h 246450"/>
              <a:gd name="connsiteX10" fmla="*/ 1229 w 415568"/>
              <a:gd name="connsiteY10" fmla="*/ 228721 h 246450"/>
              <a:gd name="connsiteX11" fmla="*/ 21867 w 415568"/>
              <a:gd name="connsiteY11" fmla="*/ 171571 h 246450"/>
              <a:gd name="connsiteX12" fmla="*/ 21867 w 415568"/>
              <a:gd name="connsiteY12" fmla="*/ 130296 h 246450"/>
              <a:gd name="connsiteX13" fmla="*/ 42504 w 415568"/>
              <a:gd name="connsiteY13" fmla="*/ 121 h 24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5568" h="246450">
                <a:moveTo>
                  <a:pt x="42504" y="121"/>
                </a:moveTo>
                <a:cubicBezTo>
                  <a:pt x="45150" y="-3583"/>
                  <a:pt x="40652" y="78173"/>
                  <a:pt x="37742" y="108071"/>
                </a:cubicBezTo>
                <a:cubicBezTo>
                  <a:pt x="34832" y="137969"/>
                  <a:pt x="30598" y="156489"/>
                  <a:pt x="25042" y="179508"/>
                </a:cubicBezTo>
                <a:cubicBezTo>
                  <a:pt x="19486" y="202527"/>
                  <a:pt x="-94" y="242479"/>
                  <a:pt x="4404" y="246183"/>
                </a:cubicBezTo>
                <a:cubicBezTo>
                  <a:pt x="8902" y="249887"/>
                  <a:pt x="38006" y="214168"/>
                  <a:pt x="52029" y="201733"/>
                </a:cubicBezTo>
                <a:cubicBezTo>
                  <a:pt x="66052" y="189298"/>
                  <a:pt x="63142" y="182419"/>
                  <a:pt x="88542" y="171571"/>
                </a:cubicBezTo>
                <a:cubicBezTo>
                  <a:pt x="113942" y="160723"/>
                  <a:pt x="149925" y="150669"/>
                  <a:pt x="204429" y="136646"/>
                </a:cubicBezTo>
                <a:cubicBezTo>
                  <a:pt x="258933" y="122623"/>
                  <a:pt x="415038" y="88756"/>
                  <a:pt x="415567" y="87433"/>
                </a:cubicBezTo>
                <a:cubicBezTo>
                  <a:pt x="416096" y="86110"/>
                  <a:pt x="266341" y="111510"/>
                  <a:pt x="207604" y="128708"/>
                </a:cubicBezTo>
                <a:cubicBezTo>
                  <a:pt x="148867" y="145906"/>
                  <a:pt x="97538" y="173952"/>
                  <a:pt x="63142" y="190621"/>
                </a:cubicBezTo>
                <a:cubicBezTo>
                  <a:pt x="28746" y="207290"/>
                  <a:pt x="8108" y="231896"/>
                  <a:pt x="1229" y="228721"/>
                </a:cubicBezTo>
                <a:cubicBezTo>
                  <a:pt x="-5650" y="225546"/>
                  <a:pt x="18427" y="187975"/>
                  <a:pt x="21867" y="171571"/>
                </a:cubicBezTo>
                <a:cubicBezTo>
                  <a:pt x="25307" y="155167"/>
                  <a:pt x="19750" y="156754"/>
                  <a:pt x="21867" y="130296"/>
                </a:cubicBezTo>
                <a:cubicBezTo>
                  <a:pt x="23984" y="103838"/>
                  <a:pt x="39858" y="3825"/>
                  <a:pt x="42504" y="1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: 図形 408">
            <a:extLst>
              <a:ext uri="{FF2B5EF4-FFF2-40B4-BE49-F238E27FC236}">
                <a16:creationId xmlns:a16="http://schemas.microsoft.com/office/drawing/2014/main" id="{7D8F1A58-C104-4CB9-A469-96B25F0E3930}"/>
              </a:ext>
            </a:extLst>
          </p:cNvPr>
          <p:cNvSpPr/>
          <p:nvPr/>
        </p:nvSpPr>
        <p:spPr>
          <a:xfrm>
            <a:off x="7150044" y="3290886"/>
            <a:ext cx="380371" cy="228620"/>
          </a:xfrm>
          <a:custGeom>
            <a:avLst/>
            <a:gdLst>
              <a:gd name="connsiteX0" fmla="*/ 56 w 380371"/>
              <a:gd name="connsiteY0" fmla="*/ 228602 h 228620"/>
              <a:gd name="connsiteX1" fmla="*/ 144519 w 380371"/>
              <a:gd name="connsiteY1" fmla="*/ 128589 h 228620"/>
              <a:gd name="connsiteX2" fmla="*/ 336606 w 380371"/>
              <a:gd name="connsiteY2" fmla="*/ 44452 h 228620"/>
              <a:gd name="connsiteX3" fmla="*/ 377881 w 380371"/>
              <a:gd name="connsiteY3" fmla="*/ 2 h 228620"/>
              <a:gd name="connsiteX4" fmla="*/ 288981 w 380371"/>
              <a:gd name="connsiteY4" fmla="*/ 46039 h 228620"/>
              <a:gd name="connsiteX5" fmla="*/ 160394 w 380371"/>
              <a:gd name="connsiteY5" fmla="*/ 120652 h 228620"/>
              <a:gd name="connsiteX6" fmla="*/ 56 w 380371"/>
              <a:gd name="connsiteY6" fmla="*/ 228602 h 22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0371" h="228620">
                <a:moveTo>
                  <a:pt x="56" y="228602"/>
                </a:moveTo>
                <a:cubicBezTo>
                  <a:pt x="-2590" y="229925"/>
                  <a:pt x="88427" y="159281"/>
                  <a:pt x="144519" y="128589"/>
                </a:cubicBezTo>
                <a:cubicBezTo>
                  <a:pt x="200611" y="97897"/>
                  <a:pt x="297712" y="65883"/>
                  <a:pt x="336606" y="44452"/>
                </a:cubicBezTo>
                <a:cubicBezTo>
                  <a:pt x="375500" y="23021"/>
                  <a:pt x="385818" y="-262"/>
                  <a:pt x="377881" y="2"/>
                </a:cubicBezTo>
                <a:cubicBezTo>
                  <a:pt x="369944" y="266"/>
                  <a:pt x="325229" y="25931"/>
                  <a:pt x="288981" y="46039"/>
                </a:cubicBezTo>
                <a:cubicBezTo>
                  <a:pt x="252733" y="66147"/>
                  <a:pt x="206431" y="91283"/>
                  <a:pt x="160394" y="120652"/>
                </a:cubicBezTo>
                <a:cubicBezTo>
                  <a:pt x="114357" y="150021"/>
                  <a:pt x="2702" y="227279"/>
                  <a:pt x="56" y="22860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: 図形 409">
            <a:extLst>
              <a:ext uri="{FF2B5EF4-FFF2-40B4-BE49-F238E27FC236}">
                <a16:creationId xmlns:a16="http://schemas.microsoft.com/office/drawing/2014/main" id="{680EF288-3F11-4A6E-AC45-705650CDDEFF}"/>
              </a:ext>
            </a:extLst>
          </p:cNvPr>
          <p:cNvSpPr/>
          <p:nvPr/>
        </p:nvSpPr>
        <p:spPr>
          <a:xfrm>
            <a:off x="7158035" y="3323101"/>
            <a:ext cx="288019" cy="148945"/>
          </a:xfrm>
          <a:custGeom>
            <a:avLst/>
            <a:gdLst>
              <a:gd name="connsiteX0" fmla="*/ 285753 w 288019"/>
              <a:gd name="connsiteY0" fmla="*/ 1124 h 148945"/>
              <a:gd name="connsiteX1" fmla="*/ 66678 w 288019"/>
              <a:gd name="connsiteY1" fmla="*/ 94787 h 148945"/>
              <a:gd name="connsiteX2" fmla="*/ 3 w 288019"/>
              <a:gd name="connsiteY2" fmla="*/ 148762 h 148945"/>
              <a:gd name="connsiteX3" fmla="*/ 63503 w 288019"/>
              <a:gd name="connsiteY3" fmla="*/ 77324 h 148945"/>
              <a:gd name="connsiteX4" fmla="*/ 65090 w 288019"/>
              <a:gd name="connsiteY4" fmla="*/ 59862 h 148945"/>
              <a:gd name="connsiteX5" fmla="*/ 20640 w 288019"/>
              <a:gd name="connsiteY5" fmla="*/ 80499 h 148945"/>
              <a:gd name="connsiteX6" fmla="*/ 20640 w 288019"/>
              <a:gd name="connsiteY6" fmla="*/ 80499 h 148945"/>
              <a:gd name="connsiteX7" fmla="*/ 95253 w 288019"/>
              <a:gd name="connsiteY7" fmla="*/ 55099 h 148945"/>
              <a:gd name="connsiteX8" fmla="*/ 93665 w 288019"/>
              <a:gd name="connsiteY8" fmla="*/ 70974 h 148945"/>
              <a:gd name="connsiteX9" fmla="*/ 177803 w 288019"/>
              <a:gd name="connsiteY9" fmla="*/ 43987 h 148945"/>
              <a:gd name="connsiteX10" fmla="*/ 285753 w 288019"/>
              <a:gd name="connsiteY10" fmla="*/ 1124 h 148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019" h="148945">
                <a:moveTo>
                  <a:pt x="285753" y="1124"/>
                </a:moveTo>
                <a:cubicBezTo>
                  <a:pt x="267232" y="9591"/>
                  <a:pt x="114303" y="70181"/>
                  <a:pt x="66678" y="94787"/>
                </a:cubicBezTo>
                <a:cubicBezTo>
                  <a:pt x="19053" y="119393"/>
                  <a:pt x="532" y="151673"/>
                  <a:pt x="3" y="148762"/>
                </a:cubicBezTo>
                <a:cubicBezTo>
                  <a:pt x="-526" y="145852"/>
                  <a:pt x="52655" y="92141"/>
                  <a:pt x="63503" y="77324"/>
                </a:cubicBezTo>
                <a:cubicBezTo>
                  <a:pt x="74351" y="62507"/>
                  <a:pt x="72234" y="59333"/>
                  <a:pt x="65090" y="59862"/>
                </a:cubicBezTo>
                <a:cubicBezTo>
                  <a:pt x="57946" y="60391"/>
                  <a:pt x="28048" y="77060"/>
                  <a:pt x="20640" y="80499"/>
                </a:cubicBezTo>
                <a:lnTo>
                  <a:pt x="20640" y="80499"/>
                </a:lnTo>
                <a:cubicBezTo>
                  <a:pt x="33075" y="76266"/>
                  <a:pt x="83082" y="56686"/>
                  <a:pt x="95253" y="55099"/>
                </a:cubicBezTo>
                <a:cubicBezTo>
                  <a:pt x="107424" y="53512"/>
                  <a:pt x="79907" y="72826"/>
                  <a:pt x="93665" y="70974"/>
                </a:cubicBezTo>
                <a:cubicBezTo>
                  <a:pt x="107423" y="69122"/>
                  <a:pt x="151609" y="53512"/>
                  <a:pt x="177803" y="43987"/>
                </a:cubicBezTo>
                <a:cubicBezTo>
                  <a:pt x="203997" y="34462"/>
                  <a:pt x="304274" y="-7343"/>
                  <a:pt x="285753" y="11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: 図形 410">
            <a:extLst>
              <a:ext uri="{FF2B5EF4-FFF2-40B4-BE49-F238E27FC236}">
                <a16:creationId xmlns:a16="http://schemas.microsoft.com/office/drawing/2014/main" id="{5EAB9738-22A1-41B9-BC6C-331C6C7F0541}"/>
              </a:ext>
            </a:extLst>
          </p:cNvPr>
          <p:cNvSpPr/>
          <p:nvPr/>
        </p:nvSpPr>
        <p:spPr>
          <a:xfrm>
            <a:off x="7006915" y="3310875"/>
            <a:ext cx="159175" cy="417940"/>
          </a:xfrm>
          <a:custGeom>
            <a:avLst/>
            <a:gdLst>
              <a:gd name="connsiteX0" fmla="*/ 81273 w 159175"/>
              <a:gd name="connsiteY0" fmla="*/ 84788 h 417940"/>
              <a:gd name="connsiteX1" fmla="*/ 73335 w 159175"/>
              <a:gd name="connsiteY1" fmla="*/ 178450 h 417940"/>
              <a:gd name="connsiteX2" fmla="*/ 51110 w 159175"/>
              <a:gd name="connsiteY2" fmla="*/ 143525 h 417940"/>
              <a:gd name="connsiteX3" fmla="*/ 63810 w 159175"/>
              <a:gd name="connsiteY3" fmla="*/ 194325 h 417940"/>
              <a:gd name="connsiteX4" fmla="*/ 62223 w 159175"/>
              <a:gd name="connsiteY4" fmla="*/ 241950 h 417940"/>
              <a:gd name="connsiteX5" fmla="*/ 54285 w 159175"/>
              <a:gd name="connsiteY5" fmla="*/ 229250 h 417940"/>
              <a:gd name="connsiteX6" fmla="*/ 55873 w 159175"/>
              <a:gd name="connsiteY6" fmla="*/ 291163 h 417940"/>
              <a:gd name="connsiteX7" fmla="*/ 35235 w 159175"/>
              <a:gd name="connsiteY7" fmla="*/ 295925 h 417940"/>
              <a:gd name="connsiteX8" fmla="*/ 81273 w 159175"/>
              <a:gd name="connsiteY8" fmla="*/ 351488 h 417940"/>
              <a:gd name="connsiteX9" fmla="*/ 43173 w 159175"/>
              <a:gd name="connsiteY9" fmla="*/ 332438 h 417940"/>
              <a:gd name="connsiteX10" fmla="*/ 310 w 159175"/>
              <a:gd name="connsiteY10" fmla="*/ 308625 h 417940"/>
              <a:gd name="connsiteX11" fmla="*/ 25710 w 159175"/>
              <a:gd name="connsiteY11" fmla="*/ 386413 h 417940"/>
              <a:gd name="connsiteX12" fmla="*/ 60635 w 159175"/>
              <a:gd name="connsiteY12" fmla="*/ 376888 h 417940"/>
              <a:gd name="connsiteX13" fmla="*/ 89210 w 159175"/>
              <a:gd name="connsiteY13" fmla="*/ 368950 h 417940"/>
              <a:gd name="connsiteX14" fmla="*/ 106673 w 159175"/>
              <a:gd name="connsiteY14" fmla="*/ 416575 h 417940"/>
              <a:gd name="connsiteX15" fmla="*/ 159060 w 159175"/>
              <a:gd name="connsiteY15" fmla="*/ 307038 h 417940"/>
              <a:gd name="connsiteX16" fmla="*/ 90798 w 159175"/>
              <a:gd name="connsiteY16" fmla="*/ 340375 h 417940"/>
              <a:gd name="connsiteX17" fmla="*/ 100323 w 159175"/>
              <a:gd name="connsiteY17" fmla="*/ 246713 h 417940"/>
              <a:gd name="connsiteX18" fmla="*/ 108260 w 159175"/>
              <a:gd name="connsiteY18" fmla="*/ 153050 h 417940"/>
              <a:gd name="connsiteX19" fmla="*/ 87623 w 159175"/>
              <a:gd name="connsiteY19" fmla="*/ 650 h 417940"/>
              <a:gd name="connsiteX20" fmla="*/ 81273 w 159175"/>
              <a:gd name="connsiteY20" fmla="*/ 84788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9175" h="417940">
                <a:moveTo>
                  <a:pt x="81273" y="84788"/>
                </a:moveTo>
                <a:cubicBezTo>
                  <a:pt x="78892" y="114421"/>
                  <a:pt x="78362" y="168661"/>
                  <a:pt x="73335" y="178450"/>
                </a:cubicBezTo>
                <a:cubicBezTo>
                  <a:pt x="68308" y="188240"/>
                  <a:pt x="52697" y="140879"/>
                  <a:pt x="51110" y="143525"/>
                </a:cubicBezTo>
                <a:cubicBezTo>
                  <a:pt x="49522" y="146171"/>
                  <a:pt x="61958" y="177921"/>
                  <a:pt x="63810" y="194325"/>
                </a:cubicBezTo>
                <a:cubicBezTo>
                  <a:pt x="65662" y="210729"/>
                  <a:pt x="63810" y="236129"/>
                  <a:pt x="62223" y="241950"/>
                </a:cubicBezTo>
                <a:cubicBezTo>
                  <a:pt x="60635" y="247771"/>
                  <a:pt x="55343" y="221048"/>
                  <a:pt x="54285" y="229250"/>
                </a:cubicBezTo>
                <a:cubicBezTo>
                  <a:pt x="53227" y="237452"/>
                  <a:pt x="59048" y="280050"/>
                  <a:pt x="55873" y="291163"/>
                </a:cubicBezTo>
                <a:cubicBezTo>
                  <a:pt x="52698" y="302276"/>
                  <a:pt x="31002" y="285871"/>
                  <a:pt x="35235" y="295925"/>
                </a:cubicBezTo>
                <a:cubicBezTo>
                  <a:pt x="39468" y="305979"/>
                  <a:pt x="79950" y="345403"/>
                  <a:pt x="81273" y="351488"/>
                </a:cubicBezTo>
                <a:cubicBezTo>
                  <a:pt x="82596" y="357573"/>
                  <a:pt x="56667" y="339582"/>
                  <a:pt x="43173" y="332438"/>
                </a:cubicBezTo>
                <a:cubicBezTo>
                  <a:pt x="29679" y="325294"/>
                  <a:pt x="3220" y="299629"/>
                  <a:pt x="310" y="308625"/>
                </a:cubicBezTo>
                <a:cubicBezTo>
                  <a:pt x="-2600" y="317621"/>
                  <a:pt x="15656" y="375036"/>
                  <a:pt x="25710" y="386413"/>
                </a:cubicBezTo>
                <a:cubicBezTo>
                  <a:pt x="35764" y="397790"/>
                  <a:pt x="50052" y="379798"/>
                  <a:pt x="60635" y="376888"/>
                </a:cubicBezTo>
                <a:cubicBezTo>
                  <a:pt x="71218" y="373978"/>
                  <a:pt x="81537" y="362336"/>
                  <a:pt x="89210" y="368950"/>
                </a:cubicBezTo>
                <a:cubicBezTo>
                  <a:pt x="96883" y="375565"/>
                  <a:pt x="95031" y="426894"/>
                  <a:pt x="106673" y="416575"/>
                </a:cubicBezTo>
                <a:cubicBezTo>
                  <a:pt x="118315" y="406256"/>
                  <a:pt x="161706" y="319738"/>
                  <a:pt x="159060" y="307038"/>
                </a:cubicBezTo>
                <a:cubicBezTo>
                  <a:pt x="156414" y="294338"/>
                  <a:pt x="100588" y="350429"/>
                  <a:pt x="90798" y="340375"/>
                </a:cubicBezTo>
                <a:cubicBezTo>
                  <a:pt x="81008" y="330321"/>
                  <a:pt x="97413" y="277934"/>
                  <a:pt x="100323" y="246713"/>
                </a:cubicBezTo>
                <a:cubicBezTo>
                  <a:pt x="103233" y="215492"/>
                  <a:pt x="110377" y="194060"/>
                  <a:pt x="108260" y="153050"/>
                </a:cubicBezTo>
                <a:cubicBezTo>
                  <a:pt x="106143" y="112040"/>
                  <a:pt x="91856" y="8323"/>
                  <a:pt x="87623" y="650"/>
                </a:cubicBezTo>
                <a:cubicBezTo>
                  <a:pt x="83390" y="-7023"/>
                  <a:pt x="83654" y="55155"/>
                  <a:pt x="81273" y="847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: 図形 411">
            <a:extLst>
              <a:ext uri="{FF2B5EF4-FFF2-40B4-BE49-F238E27FC236}">
                <a16:creationId xmlns:a16="http://schemas.microsoft.com/office/drawing/2014/main" id="{8385F6E1-8DEE-4846-B3E1-C064AD9C32F4}"/>
              </a:ext>
            </a:extLst>
          </p:cNvPr>
          <p:cNvSpPr/>
          <p:nvPr/>
        </p:nvSpPr>
        <p:spPr>
          <a:xfrm>
            <a:off x="7007224" y="3549645"/>
            <a:ext cx="281198" cy="194554"/>
          </a:xfrm>
          <a:custGeom>
            <a:avLst/>
            <a:gdLst>
              <a:gd name="connsiteX0" fmla="*/ 280989 w 281198"/>
              <a:gd name="connsiteY0" fmla="*/ 5 h 194554"/>
              <a:gd name="connsiteX1" fmla="*/ 196851 w 281198"/>
              <a:gd name="connsiteY1" fmla="*/ 50805 h 194554"/>
              <a:gd name="connsiteX2" fmla="*/ 214314 w 281198"/>
              <a:gd name="connsiteY2" fmla="*/ 90493 h 194554"/>
              <a:gd name="connsiteX3" fmla="*/ 266701 w 281198"/>
              <a:gd name="connsiteY3" fmla="*/ 73030 h 194554"/>
              <a:gd name="connsiteX4" fmla="*/ 211139 w 281198"/>
              <a:gd name="connsiteY4" fmla="*/ 117480 h 194554"/>
              <a:gd name="connsiteX5" fmla="*/ 173039 w 281198"/>
              <a:gd name="connsiteY5" fmla="*/ 185743 h 194554"/>
              <a:gd name="connsiteX6" fmla="*/ 141289 w 281198"/>
              <a:gd name="connsiteY6" fmla="*/ 193680 h 194554"/>
              <a:gd name="connsiteX7" fmla="*/ 61914 w 281198"/>
              <a:gd name="connsiteY7" fmla="*/ 185743 h 194554"/>
              <a:gd name="connsiteX8" fmla="*/ 1 w 281198"/>
              <a:gd name="connsiteY8" fmla="*/ 174630 h 194554"/>
              <a:gd name="connsiteX9" fmla="*/ 60326 w 281198"/>
              <a:gd name="connsiteY9" fmla="*/ 158755 h 194554"/>
              <a:gd name="connsiteX10" fmla="*/ 69851 w 281198"/>
              <a:gd name="connsiteY10" fmla="*/ 141293 h 194554"/>
              <a:gd name="connsiteX11" fmla="*/ 134939 w 281198"/>
              <a:gd name="connsiteY11" fmla="*/ 182568 h 194554"/>
              <a:gd name="connsiteX12" fmla="*/ 196851 w 281198"/>
              <a:gd name="connsiteY12" fmla="*/ 165105 h 194554"/>
              <a:gd name="connsiteX13" fmla="*/ 204789 w 281198"/>
              <a:gd name="connsiteY13" fmla="*/ 146055 h 194554"/>
              <a:gd name="connsiteX14" fmla="*/ 180976 w 281198"/>
              <a:gd name="connsiteY14" fmla="*/ 104780 h 194554"/>
              <a:gd name="connsiteX15" fmla="*/ 166689 w 281198"/>
              <a:gd name="connsiteY15" fmla="*/ 69855 h 194554"/>
              <a:gd name="connsiteX16" fmla="*/ 168276 w 281198"/>
              <a:gd name="connsiteY16" fmla="*/ 53980 h 194554"/>
              <a:gd name="connsiteX17" fmla="*/ 280989 w 281198"/>
              <a:gd name="connsiteY17" fmla="*/ 5 h 19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1198" h="194554">
                <a:moveTo>
                  <a:pt x="280989" y="5"/>
                </a:moveTo>
                <a:cubicBezTo>
                  <a:pt x="285752" y="-524"/>
                  <a:pt x="207964" y="35724"/>
                  <a:pt x="196851" y="50805"/>
                </a:cubicBezTo>
                <a:cubicBezTo>
                  <a:pt x="185738" y="65886"/>
                  <a:pt x="202672" y="86789"/>
                  <a:pt x="214314" y="90493"/>
                </a:cubicBezTo>
                <a:cubicBezTo>
                  <a:pt x="225956" y="94197"/>
                  <a:pt x="267230" y="68532"/>
                  <a:pt x="266701" y="73030"/>
                </a:cubicBezTo>
                <a:cubicBezTo>
                  <a:pt x="266172" y="77528"/>
                  <a:pt x="226749" y="98695"/>
                  <a:pt x="211139" y="117480"/>
                </a:cubicBezTo>
                <a:cubicBezTo>
                  <a:pt x="195529" y="136266"/>
                  <a:pt x="184681" y="173043"/>
                  <a:pt x="173039" y="185743"/>
                </a:cubicBezTo>
                <a:cubicBezTo>
                  <a:pt x="161397" y="198443"/>
                  <a:pt x="159810" y="193680"/>
                  <a:pt x="141289" y="193680"/>
                </a:cubicBezTo>
                <a:cubicBezTo>
                  <a:pt x="122768" y="193680"/>
                  <a:pt x="85462" y="188918"/>
                  <a:pt x="61914" y="185743"/>
                </a:cubicBezTo>
                <a:cubicBezTo>
                  <a:pt x="38366" y="182568"/>
                  <a:pt x="266" y="179128"/>
                  <a:pt x="1" y="174630"/>
                </a:cubicBezTo>
                <a:cubicBezTo>
                  <a:pt x="-264" y="170132"/>
                  <a:pt x="48684" y="164311"/>
                  <a:pt x="60326" y="158755"/>
                </a:cubicBezTo>
                <a:cubicBezTo>
                  <a:pt x="71968" y="153199"/>
                  <a:pt x="57415" y="137324"/>
                  <a:pt x="69851" y="141293"/>
                </a:cubicBezTo>
                <a:cubicBezTo>
                  <a:pt x="82287" y="145262"/>
                  <a:pt x="113772" y="178599"/>
                  <a:pt x="134939" y="182568"/>
                </a:cubicBezTo>
                <a:cubicBezTo>
                  <a:pt x="156106" y="186537"/>
                  <a:pt x="185209" y="171190"/>
                  <a:pt x="196851" y="165105"/>
                </a:cubicBezTo>
                <a:cubicBezTo>
                  <a:pt x="208493" y="159020"/>
                  <a:pt x="207435" y="156109"/>
                  <a:pt x="204789" y="146055"/>
                </a:cubicBezTo>
                <a:cubicBezTo>
                  <a:pt x="202143" y="136001"/>
                  <a:pt x="187326" y="117480"/>
                  <a:pt x="180976" y="104780"/>
                </a:cubicBezTo>
                <a:cubicBezTo>
                  <a:pt x="174626" y="92080"/>
                  <a:pt x="168806" y="78322"/>
                  <a:pt x="166689" y="69855"/>
                </a:cubicBezTo>
                <a:cubicBezTo>
                  <a:pt x="164572" y="61388"/>
                  <a:pt x="150814" y="66944"/>
                  <a:pt x="168276" y="53980"/>
                </a:cubicBezTo>
                <a:cubicBezTo>
                  <a:pt x="185738" y="41016"/>
                  <a:pt x="276226" y="534"/>
                  <a:pt x="280989" y="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: 図形 413">
            <a:extLst>
              <a:ext uri="{FF2B5EF4-FFF2-40B4-BE49-F238E27FC236}">
                <a16:creationId xmlns:a16="http://schemas.microsoft.com/office/drawing/2014/main" id="{82CF0C46-A367-4A7E-A738-63007C1BF46D}"/>
              </a:ext>
            </a:extLst>
          </p:cNvPr>
          <p:cNvSpPr/>
          <p:nvPr/>
        </p:nvSpPr>
        <p:spPr>
          <a:xfrm>
            <a:off x="7175297" y="3513586"/>
            <a:ext cx="576667" cy="235501"/>
          </a:xfrm>
          <a:custGeom>
            <a:avLst/>
            <a:gdLst>
              <a:gd name="connsiteX0" fmla="*/ 157366 w 576667"/>
              <a:gd name="connsiteY0" fmla="*/ 34477 h 235501"/>
              <a:gd name="connsiteX1" fmla="*/ 36716 w 576667"/>
              <a:gd name="connsiteY1" fmla="*/ 113852 h 235501"/>
              <a:gd name="connsiteX2" fmla="*/ 208166 w 576667"/>
              <a:gd name="connsiteY2" fmla="*/ 67814 h 235501"/>
              <a:gd name="connsiteX3" fmla="*/ 231978 w 576667"/>
              <a:gd name="connsiteY3" fmla="*/ 58289 h 235501"/>
              <a:gd name="connsiteX4" fmla="*/ 458991 w 576667"/>
              <a:gd name="connsiteY4" fmla="*/ 1139 h 235501"/>
              <a:gd name="connsiteX5" fmla="*/ 435178 w 576667"/>
              <a:gd name="connsiteY5" fmla="*/ 24952 h 235501"/>
              <a:gd name="connsiteX6" fmla="*/ 422478 w 576667"/>
              <a:gd name="connsiteY6" fmla="*/ 40827 h 235501"/>
              <a:gd name="connsiteX7" fmla="*/ 465341 w 576667"/>
              <a:gd name="connsiteY7" fmla="*/ 90039 h 235501"/>
              <a:gd name="connsiteX8" fmla="*/ 576466 w 576667"/>
              <a:gd name="connsiteY8" fmla="*/ 186877 h 235501"/>
              <a:gd name="connsiteX9" fmla="*/ 435178 w 576667"/>
              <a:gd name="connsiteY9" fmla="*/ 90039 h 235501"/>
              <a:gd name="connsiteX10" fmla="*/ 344691 w 576667"/>
              <a:gd name="connsiteY10" fmla="*/ 83689 h 235501"/>
              <a:gd name="connsiteX11" fmla="*/ 216103 w 576667"/>
              <a:gd name="connsiteY11" fmla="*/ 105914 h 235501"/>
              <a:gd name="connsiteX12" fmla="*/ 89103 w 576667"/>
              <a:gd name="connsiteY12" fmla="*/ 183702 h 235501"/>
              <a:gd name="connsiteX13" fmla="*/ 12903 w 576667"/>
              <a:gd name="connsiteY13" fmla="*/ 231327 h 235501"/>
              <a:gd name="connsiteX14" fmla="*/ 363741 w 576667"/>
              <a:gd name="connsiteY14" fmla="*/ 75752 h 235501"/>
              <a:gd name="connsiteX15" fmla="*/ 471691 w 576667"/>
              <a:gd name="connsiteY15" fmla="*/ 90039 h 235501"/>
              <a:gd name="connsiteX16" fmla="*/ 454228 w 576667"/>
              <a:gd name="connsiteY16" fmla="*/ 44002 h 235501"/>
              <a:gd name="connsiteX17" fmla="*/ 416128 w 576667"/>
              <a:gd name="connsiteY17" fmla="*/ 2727 h 235501"/>
              <a:gd name="connsiteX18" fmla="*/ 62116 w 576667"/>
              <a:gd name="connsiteY18" fmla="*/ 124964 h 235501"/>
              <a:gd name="connsiteX19" fmla="*/ 9728 w 576667"/>
              <a:gd name="connsiteY19" fmla="*/ 128139 h 235501"/>
              <a:gd name="connsiteX20" fmla="*/ 157366 w 576667"/>
              <a:gd name="connsiteY20" fmla="*/ 34477 h 23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6667" h="235501">
                <a:moveTo>
                  <a:pt x="157366" y="34477"/>
                </a:moveTo>
                <a:cubicBezTo>
                  <a:pt x="161864" y="32096"/>
                  <a:pt x="28249" y="108296"/>
                  <a:pt x="36716" y="113852"/>
                </a:cubicBezTo>
                <a:cubicBezTo>
                  <a:pt x="45183" y="119408"/>
                  <a:pt x="175622" y="77075"/>
                  <a:pt x="208166" y="67814"/>
                </a:cubicBezTo>
                <a:cubicBezTo>
                  <a:pt x="240710" y="58554"/>
                  <a:pt x="190174" y="69401"/>
                  <a:pt x="231978" y="58289"/>
                </a:cubicBezTo>
                <a:cubicBezTo>
                  <a:pt x="273782" y="47177"/>
                  <a:pt x="425124" y="6695"/>
                  <a:pt x="458991" y="1139"/>
                </a:cubicBezTo>
                <a:cubicBezTo>
                  <a:pt x="492858" y="-4417"/>
                  <a:pt x="435178" y="24952"/>
                  <a:pt x="435178" y="24952"/>
                </a:cubicBezTo>
                <a:cubicBezTo>
                  <a:pt x="429093" y="31567"/>
                  <a:pt x="417451" y="29979"/>
                  <a:pt x="422478" y="40827"/>
                </a:cubicBezTo>
                <a:cubicBezTo>
                  <a:pt x="427505" y="51675"/>
                  <a:pt x="439676" y="65697"/>
                  <a:pt x="465341" y="90039"/>
                </a:cubicBezTo>
                <a:cubicBezTo>
                  <a:pt x="491006" y="114381"/>
                  <a:pt x="581493" y="186877"/>
                  <a:pt x="576466" y="186877"/>
                </a:cubicBezTo>
                <a:cubicBezTo>
                  <a:pt x="571439" y="186877"/>
                  <a:pt x="473807" y="107237"/>
                  <a:pt x="435178" y="90039"/>
                </a:cubicBezTo>
                <a:cubicBezTo>
                  <a:pt x="396549" y="72841"/>
                  <a:pt x="381203" y="81043"/>
                  <a:pt x="344691" y="83689"/>
                </a:cubicBezTo>
                <a:cubicBezTo>
                  <a:pt x="308179" y="86335"/>
                  <a:pt x="258701" y="89245"/>
                  <a:pt x="216103" y="105914"/>
                </a:cubicBezTo>
                <a:cubicBezTo>
                  <a:pt x="173505" y="122583"/>
                  <a:pt x="122970" y="162800"/>
                  <a:pt x="89103" y="183702"/>
                </a:cubicBezTo>
                <a:cubicBezTo>
                  <a:pt x="55236" y="204604"/>
                  <a:pt x="-32870" y="249319"/>
                  <a:pt x="12903" y="231327"/>
                </a:cubicBezTo>
                <a:cubicBezTo>
                  <a:pt x="58676" y="213335"/>
                  <a:pt x="287276" y="99300"/>
                  <a:pt x="363741" y="75752"/>
                </a:cubicBezTo>
                <a:cubicBezTo>
                  <a:pt x="440206" y="52204"/>
                  <a:pt x="456610" y="95331"/>
                  <a:pt x="471691" y="90039"/>
                </a:cubicBezTo>
                <a:cubicBezTo>
                  <a:pt x="486772" y="84747"/>
                  <a:pt x="463489" y="58554"/>
                  <a:pt x="454228" y="44002"/>
                </a:cubicBezTo>
                <a:cubicBezTo>
                  <a:pt x="444968" y="29450"/>
                  <a:pt x="481480" y="-10767"/>
                  <a:pt x="416128" y="2727"/>
                </a:cubicBezTo>
                <a:cubicBezTo>
                  <a:pt x="350776" y="16221"/>
                  <a:pt x="129849" y="104062"/>
                  <a:pt x="62116" y="124964"/>
                </a:cubicBezTo>
                <a:cubicBezTo>
                  <a:pt x="-5617" y="145866"/>
                  <a:pt x="-2443" y="141368"/>
                  <a:pt x="9728" y="128139"/>
                </a:cubicBezTo>
                <a:cubicBezTo>
                  <a:pt x="21899" y="114910"/>
                  <a:pt x="152868" y="36858"/>
                  <a:pt x="157366" y="344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: 図形 414">
            <a:extLst>
              <a:ext uri="{FF2B5EF4-FFF2-40B4-BE49-F238E27FC236}">
                <a16:creationId xmlns:a16="http://schemas.microsoft.com/office/drawing/2014/main" id="{4B4F33C3-97AA-4B36-9FA4-62055D4740B1}"/>
              </a:ext>
            </a:extLst>
          </p:cNvPr>
          <p:cNvSpPr/>
          <p:nvPr/>
        </p:nvSpPr>
        <p:spPr>
          <a:xfrm>
            <a:off x="7252518" y="3577683"/>
            <a:ext cx="292873" cy="111251"/>
          </a:xfrm>
          <a:custGeom>
            <a:avLst/>
            <a:gdLst>
              <a:gd name="connsiteX0" fmla="*/ 292870 w 292873"/>
              <a:gd name="connsiteY0" fmla="*/ 542 h 111251"/>
              <a:gd name="connsiteX1" fmla="*/ 124595 w 292873"/>
              <a:gd name="connsiteY1" fmla="*/ 33880 h 111251"/>
              <a:gd name="connsiteX2" fmla="*/ 770 w 292873"/>
              <a:gd name="connsiteY2" fmla="*/ 110080 h 111251"/>
              <a:gd name="connsiteX3" fmla="*/ 69032 w 292873"/>
              <a:gd name="connsiteY3" fmla="*/ 81505 h 111251"/>
              <a:gd name="connsiteX4" fmla="*/ 2357 w 292873"/>
              <a:gd name="connsiteY4" fmla="*/ 100555 h 111251"/>
              <a:gd name="connsiteX5" fmla="*/ 129357 w 292873"/>
              <a:gd name="connsiteY5" fmla="*/ 19592 h 111251"/>
              <a:gd name="connsiteX6" fmla="*/ 292870 w 292873"/>
              <a:gd name="connsiteY6" fmla="*/ 542 h 11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73" h="111251">
                <a:moveTo>
                  <a:pt x="292870" y="542"/>
                </a:moveTo>
                <a:cubicBezTo>
                  <a:pt x="292076" y="2923"/>
                  <a:pt x="173278" y="15624"/>
                  <a:pt x="124595" y="33880"/>
                </a:cubicBezTo>
                <a:cubicBezTo>
                  <a:pt x="75912" y="52136"/>
                  <a:pt x="10030" y="102143"/>
                  <a:pt x="770" y="110080"/>
                </a:cubicBezTo>
                <a:cubicBezTo>
                  <a:pt x="-8490" y="118017"/>
                  <a:pt x="68768" y="83092"/>
                  <a:pt x="69032" y="81505"/>
                </a:cubicBezTo>
                <a:cubicBezTo>
                  <a:pt x="69296" y="79918"/>
                  <a:pt x="-7697" y="110874"/>
                  <a:pt x="2357" y="100555"/>
                </a:cubicBezTo>
                <a:cubicBezTo>
                  <a:pt x="12411" y="90236"/>
                  <a:pt x="87288" y="35732"/>
                  <a:pt x="129357" y="19592"/>
                </a:cubicBezTo>
                <a:cubicBezTo>
                  <a:pt x="171426" y="3452"/>
                  <a:pt x="293664" y="-1839"/>
                  <a:pt x="292870" y="5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: 図形 415">
            <a:extLst>
              <a:ext uri="{FF2B5EF4-FFF2-40B4-BE49-F238E27FC236}">
                <a16:creationId xmlns:a16="http://schemas.microsoft.com/office/drawing/2014/main" id="{2D61A8AB-FD4F-4203-B84E-294D89C9AC01}"/>
              </a:ext>
            </a:extLst>
          </p:cNvPr>
          <p:cNvSpPr/>
          <p:nvPr/>
        </p:nvSpPr>
        <p:spPr>
          <a:xfrm>
            <a:off x="7605703" y="3476319"/>
            <a:ext cx="156423" cy="273605"/>
          </a:xfrm>
          <a:custGeom>
            <a:avLst/>
            <a:gdLst>
              <a:gd name="connsiteX0" fmla="*/ 10 w 156423"/>
              <a:gd name="connsiteY0" fmla="*/ 306 h 273605"/>
              <a:gd name="connsiteX1" fmla="*/ 88910 w 156423"/>
              <a:gd name="connsiteY1" fmla="*/ 70156 h 273605"/>
              <a:gd name="connsiteX2" fmla="*/ 80972 w 156423"/>
              <a:gd name="connsiteY2" fmla="*/ 100319 h 273605"/>
              <a:gd name="connsiteX3" fmla="*/ 119072 w 156423"/>
              <a:gd name="connsiteY3" fmla="*/ 160644 h 273605"/>
              <a:gd name="connsiteX4" fmla="*/ 155585 w 156423"/>
              <a:gd name="connsiteY4" fmla="*/ 273356 h 273605"/>
              <a:gd name="connsiteX5" fmla="*/ 141297 w 156423"/>
              <a:gd name="connsiteY5" fmla="*/ 189219 h 273605"/>
              <a:gd name="connsiteX6" fmla="*/ 103197 w 156423"/>
              <a:gd name="connsiteY6" fmla="*/ 127306 h 273605"/>
              <a:gd name="connsiteX7" fmla="*/ 95260 w 156423"/>
              <a:gd name="connsiteY7" fmla="*/ 100319 h 273605"/>
              <a:gd name="connsiteX8" fmla="*/ 10 w 156423"/>
              <a:gd name="connsiteY8" fmla="*/ 306 h 27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423" h="273605">
                <a:moveTo>
                  <a:pt x="10" y="306"/>
                </a:moveTo>
                <a:cubicBezTo>
                  <a:pt x="-1048" y="-4721"/>
                  <a:pt x="75416" y="53487"/>
                  <a:pt x="88910" y="70156"/>
                </a:cubicBezTo>
                <a:cubicBezTo>
                  <a:pt x="102404" y="86825"/>
                  <a:pt x="75945" y="85238"/>
                  <a:pt x="80972" y="100319"/>
                </a:cubicBezTo>
                <a:cubicBezTo>
                  <a:pt x="85999" y="115400"/>
                  <a:pt x="106637" y="131805"/>
                  <a:pt x="119072" y="160644"/>
                </a:cubicBezTo>
                <a:cubicBezTo>
                  <a:pt x="131508" y="189484"/>
                  <a:pt x="151881" y="268594"/>
                  <a:pt x="155585" y="273356"/>
                </a:cubicBezTo>
                <a:cubicBezTo>
                  <a:pt x="159289" y="278118"/>
                  <a:pt x="150028" y="213561"/>
                  <a:pt x="141297" y="189219"/>
                </a:cubicBezTo>
                <a:cubicBezTo>
                  <a:pt x="132566" y="164877"/>
                  <a:pt x="110870" y="142123"/>
                  <a:pt x="103197" y="127306"/>
                </a:cubicBezTo>
                <a:cubicBezTo>
                  <a:pt x="95524" y="112489"/>
                  <a:pt x="110870" y="119104"/>
                  <a:pt x="95260" y="100319"/>
                </a:cubicBezTo>
                <a:cubicBezTo>
                  <a:pt x="79650" y="81534"/>
                  <a:pt x="1068" y="5333"/>
                  <a:pt x="10" y="30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: 図形 416">
            <a:extLst>
              <a:ext uri="{FF2B5EF4-FFF2-40B4-BE49-F238E27FC236}">
                <a16:creationId xmlns:a16="http://schemas.microsoft.com/office/drawing/2014/main" id="{5D1960C7-931F-4999-96B1-0B0B630076AA}"/>
              </a:ext>
            </a:extLst>
          </p:cNvPr>
          <p:cNvSpPr/>
          <p:nvPr/>
        </p:nvSpPr>
        <p:spPr>
          <a:xfrm>
            <a:off x="7029450" y="3681149"/>
            <a:ext cx="805132" cy="530489"/>
          </a:xfrm>
          <a:custGeom>
            <a:avLst/>
            <a:gdLst>
              <a:gd name="connsiteX0" fmla="*/ 665163 w 805132"/>
              <a:gd name="connsiteY0" fmla="*/ 264 h 530489"/>
              <a:gd name="connsiteX1" fmla="*/ 773113 w 805132"/>
              <a:gd name="connsiteY1" fmla="*/ 124089 h 530489"/>
              <a:gd name="connsiteX2" fmla="*/ 757238 w 805132"/>
              <a:gd name="connsiteY2" fmla="*/ 119326 h 530489"/>
              <a:gd name="connsiteX3" fmla="*/ 798513 w 805132"/>
              <a:gd name="connsiteY3" fmla="*/ 225689 h 530489"/>
              <a:gd name="connsiteX4" fmla="*/ 790575 w 805132"/>
              <a:gd name="connsiteY4" fmla="*/ 227276 h 530489"/>
              <a:gd name="connsiteX5" fmla="*/ 793750 w 805132"/>
              <a:gd name="connsiteY5" fmla="*/ 316176 h 530489"/>
              <a:gd name="connsiteX6" fmla="*/ 803275 w 805132"/>
              <a:gd name="connsiteY6" fmla="*/ 271726 h 530489"/>
              <a:gd name="connsiteX7" fmla="*/ 760413 w 805132"/>
              <a:gd name="connsiteY7" fmla="*/ 435239 h 530489"/>
              <a:gd name="connsiteX8" fmla="*/ 733425 w 805132"/>
              <a:gd name="connsiteY8" fmla="*/ 486039 h 530489"/>
              <a:gd name="connsiteX9" fmla="*/ 711200 w 805132"/>
              <a:gd name="connsiteY9" fmla="*/ 509851 h 530489"/>
              <a:gd name="connsiteX10" fmla="*/ 681038 w 805132"/>
              <a:gd name="connsiteY10" fmla="*/ 516201 h 530489"/>
              <a:gd name="connsiteX11" fmla="*/ 560388 w 805132"/>
              <a:gd name="connsiteY11" fmla="*/ 514614 h 530489"/>
              <a:gd name="connsiteX12" fmla="*/ 287338 w 805132"/>
              <a:gd name="connsiteY12" fmla="*/ 520964 h 530489"/>
              <a:gd name="connsiteX13" fmla="*/ 338138 w 805132"/>
              <a:gd name="connsiteY13" fmla="*/ 520964 h 530489"/>
              <a:gd name="connsiteX14" fmla="*/ 112713 w 805132"/>
              <a:gd name="connsiteY14" fmla="*/ 530489 h 530489"/>
              <a:gd name="connsiteX15" fmla="*/ 0 w 805132"/>
              <a:gd name="connsiteY15" fmla="*/ 528901 h 530489"/>
              <a:gd name="connsiteX16" fmla="*/ 366713 w 805132"/>
              <a:gd name="connsiteY16" fmla="*/ 528901 h 530489"/>
              <a:gd name="connsiteX17" fmla="*/ 746125 w 805132"/>
              <a:gd name="connsiteY17" fmla="*/ 511439 h 530489"/>
              <a:gd name="connsiteX18" fmla="*/ 749300 w 805132"/>
              <a:gd name="connsiteY18" fmla="*/ 470164 h 530489"/>
              <a:gd name="connsiteX19" fmla="*/ 804863 w 805132"/>
              <a:gd name="connsiteY19" fmla="*/ 286014 h 530489"/>
              <a:gd name="connsiteX20" fmla="*/ 766763 w 805132"/>
              <a:gd name="connsiteY20" fmla="*/ 97101 h 530489"/>
              <a:gd name="connsiteX21" fmla="*/ 665163 w 805132"/>
              <a:gd name="connsiteY21" fmla="*/ 264 h 53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05132" h="530489">
                <a:moveTo>
                  <a:pt x="665163" y="264"/>
                </a:moveTo>
                <a:cubicBezTo>
                  <a:pt x="666221" y="4762"/>
                  <a:pt x="757767" y="104245"/>
                  <a:pt x="773113" y="124089"/>
                </a:cubicBezTo>
                <a:cubicBezTo>
                  <a:pt x="788459" y="143933"/>
                  <a:pt x="753005" y="102393"/>
                  <a:pt x="757238" y="119326"/>
                </a:cubicBezTo>
                <a:cubicBezTo>
                  <a:pt x="761471" y="136259"/>
                  <a:pt x="792957" y="207697"/>
                  <a:pt x="798513" y="225689"/>
                </a:cubicBezTo>
                <a:cubicBezTo>
                  <a:pt x="804069" y="243681"/>
                  <a:pt x="791369" y="212195"/>
                  <a:pt x="790575" y="227276"/>
                </a:cubicBezTo>
                <a:cubicBezTo>
                  <a:pt x="789781" y="242357"/>
                  <a:pt x="791633" y="308768"/>
                  <a:pt x="793750" y="316176"/>
                </a:cubicBezTo>
                <a:cubicBezTo>
                  <a:pt x="795867" y="323584"/>
                  <a:pt x="808831" y="251882"/>
                  <a:pt x="803275" y="271726"/>
                </a:cubicBezTo>
                <a:cubicBezTo>
                  <a:pt x="797719" y="291570"/>
                  <a:pt x="772055" y="399520"/>
                  <a:pt x="760413" y="435239"/>
                </a:cubicBezTo>
                <a:cubicBezTo>
                  <a:pt x="748771" y="470958"/>
                  <a:pt x="741627" y="473604"/>
                  <a:pt x="733425" y="486039"/>
                </a:cubicBezTo>
                <a:cubicBezTo>
                  <a:pt x="725223" y="498474"/>
                  <a:pt x="719931" y="504824"/>
                  <a:pt x="711200" y="509851"/>
                </a:cubicBezTo>
                <a:cubicBezTo>
                  <a:pt x="702469" y="514878"/>
                  <a:pt x="706173" y="515407"/>
                  <a:pt x="681038" y="516201"/>
                </a:cubicBezTo>
                <a:cubicBezTo>
                  <a:pt x="655903" y="516995"/>
                  <a:pt x="626005" y="513820"/>
                  <a:pt x="560388" y="514614"/>
                </a:cubicBezTo>
                <a:cubicBezTo>
                  <a:pt x="494771" y="515408"/>
                  <a:pt x="324380" y="519906"/>
                  <a:pt x="287338" y="520964"/>
                </a:cubicBezTo>
                <a:cubicBezTo>
                  <a:pt x="250296" y="522022"/>
                  <a:pt x="367242" y="519377"/>
                  <a:pt x="338138" y="520964"/>
                </a:cubicBezTo>
                <a:cubicBezTo>
                  <a:pt x="309034" y="522551"/>
                  <a:pt x="169069" y="529166"/>
                  <a:pt x="112713" y="530489"/>
                </a:cubicBezTo>
                <a:lnTo>
                  <a:pt x="0" y="528901"/>
                </a:lnTo>
                <a:lnTo>
                  <a:pt x="366713" y="528901"/>
                </a:lnTo>
                <a:cubicBezTo>
                  <a:pt x="491067" y="525991"/>
                  <a:pt x="682361" y="521228"/>
                  <a:pt x="746125" y="511439"/>
                </a:cubicBezTo>
                <a:cubicBezTo>
                  <a:pt x="809889" y="501650"/>
                  <a:pt x="739510" y="507735"/>
                  <a:pt x="749300" y="470164"/>
                </a:cubicBezTo>
                <a:cubicBezTo>
                  <a:pt x="759090" y="432593"/>
                  <a:pt x="801953" y="348191"/>
                  <a:pt x="804863" y="286014"/>
                </a:cubicBezTo>
                <a:cubicBezTo>
                  <a:pt x="807773" y="223837"/>
                  <a:pt x="786607" y="144726"/>
                  <a:pt x="766763" y="97101"/>
                </a:cubicBezTo>
                <a:cubicBezTo>
                  <a:pt x="746919" y="49476"/>
                  <a:pt x="664105" y="-4234"/>
                  <a:pt x="665163" y="2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: 図形 417">
            <a:extLst>
              <a:ext uri="{FF2B5EF4-FFF2-40B4-BE49-F238E27FC236}">
                <a16:creationId xmlns:a16="http://schemas.microsoft.com/office/drawing/2014/main" id="{0085628D-E9AD-4009-ADEA-63711475E846}"/>
              </a:ext>
            </a:extLst>
          </p:cNvPr>
          <p:cNvSpPr/>
          <p:nvPr/>
        </p:nvSpPr>
        <p:spPr>
          <a:xfrm>
            <a:off x="7503793" y="3618793"/>
            <a:ext cx="208118" cy="103873"/>
          </a:xfrm>
          <a:custGeom>
            <a:avLst/>
            <a:gdLst>
              <a:gd name="connsiteX0" fmla="*/ 1907 w 208118"/>
              <a:gd name="connsiteY0" fmla="*/ 2295 h 103873"/>
              <a:gd name="connsiteX1" fmla="*/ 200345 w 208118"/>
              <a:gd name="connsiteY1" fmla="*/ 100720 h 103873"/>
              <a:gd name="connsiteX2" fmla="*/ 165420 w 208118"/>
              <a:gd name="connsiteY2" fmla="*/ 76907 h 103873"/>
              <a:gd name="connsiteX3" fmla="*/ 141607 w 208118"/>
              <a:gd name="connsiteY3" fmla="*/ 49920 h 103873"/>
              <a:gd name="connsiteX4" fmla="*/ 162245 w 208118"/>
              <a:gd name="connsiteY4" fmla="*/ 67382 h 103873"/>
              <a:gd name="connsiteX5" fmla="*/ 101920 w 208118"/>
              <a:gd name="connsiteY5" fmla="*/ 34045 h 103873"/>
              <a:gd name="connsiteX6" fmla="*/ 1907 w 208118"/>
              <a:gd name="connsiteY6" fmla="*/ 2295 h 10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118" h="103873">
                <a:moveTo>
                  <a:pt x="1907" y="2295"/>
                </a:moveTo>
                <a:cubicBezTo>
                  <a:pt x="18311" y="13407"/>
                  <a:pt x="173093" y="88285"/>
                  <a:pt x="200345" y="100720"/>
                </a:cubicBezTo>
                <a:cubicBezTo>
                  <a:pt x="227597" y="113155"/>
                  <a:pt x="175210" y="85374"/>
                  <a:pt x="165420" y="76907"/>
                </a:cubicBezTo>
                <a:cubicBezTo>
                  <a:pt x="155630" y="68440"/>
                  <a:pt x="142136" y="51507"/>
                  <a:pt x="141607" y="49920"/>
                </a:cubicBezTo>
                <a:cubicBezTo>
                  <a:pt x="141078" y="48333"/>
                  <a:pt x="168860" y="70028"/>
                  <a:pt x="162245" y="67382"/>
                </a:cubicBezTo>
                <a:cubicBezTo>
                  <a:pt x="155631" y="64736"/>
                  <a:pt x="124145" y="44628"/>
                  <a:pt x="101920" y="34045"/>
                </a:cubicBezTo>
                <a:cubicBezTo>
                  <a:pt x="79695" y="23462"/>
                  <a:pt x="-14497" y="-8817"/>
                  <a:pt x="1907" y="22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: 図形 418">
            <a:extLst>
              <a:ext uri="{FF2B5EF4-FFF2-40B4-BE49-F238E27FC236}">
                <a16:creationId xmlns:a16="http://schemas.microsoft.com/office/drawing/2014/main" id="{8AADE3FE-2F12-49E2-81FB-D4D76458D49F}"/>
              </a:ext>
            </a:extLst>
          </p:cNvPr>
          <p:cNvSpPr/>
          <p:nvPr/>
        </p:nvSpPr>
        <p:spPr>
          <a:xfrm>
            <a:off x="7405650" y="3625631"/>
            <a:ext cx="423412" cy="369454"/>
          </a:xfrm>
          <a:custGeom>
            <a:avLst/>
            <a:gdLst>
              <a:gd name="connsiteX0" fmla="*/ 422313 w 423412"/>
              <a:gd name="connsiteY0" fmla="*/ 293907 h 369454"/>
              <a:gd name="connsiteX1" fmla="*/ 363575 w 423412"/>
              <a:gd name="connsiteY1" fmla="*/ 241519 h 369454"/>
              <a:gd name="connsiteX2" fmla="*/ 171488 w 423412"/>
              <a:gd name="connsiteY2" fmla="*/ 65307 h 369454"/>
              <a:gd name="connsiteX3" fmla="*/ 74650 w 423412"/>
              <a:gd name="connsiteY3" fmla="*/ 27207 h 369454"/>
              <a:gd name="connsiteX4" fmla="*/ 38 w 423412"/>
              <a:gd name="connsiteY4" fmla="*/ 17682 h 369454"/>
              <a:gd name="connsiteX5" fmla="*/ 84175 w 423412"/>
              <a:gd name="connsiteY5" fmla="*/ 65307 h 369454"/>
              <a:gd name="connsiteX6" fmla="*/ 127038 w 423412"/>
              <a:gd name="connsiteY6" fmla="*/ 163732 h 369454"/>
              <a:gd name="connsiteX7" fmla="*/ 154025 w 423412"/>
              <a:gd name="connsiteY7" fmla="*/ 235169 h 369454"/>
              <a:gd name="connsiteX8" fmla="*/ 239750 w 423412"/>
              <a:gd name="connsiteY8" fmla="*/ 368519 h 369454"/>
              <a:gd name="connsiteX9" fmla="*/ 182600 w 423412"/>
              <a:gd name="connsiteY9" fmla="*/ 290732 h 369454"/>
              <a:gd name="connsiteX10" fmla="*/ 138150 w 423412"/>
              <a:gd name="connsiteY10" fmla="*/ 217707 h 369454"/>
              <a:gd name="connsiteX11" fmla="*/ 46075 w 423412"/>
              <a:gd name="connsiteY11" fmla="*/ 4982 h 369454"/>
              <a:gd name="connsiteX12" fmla="*/ 163550 w 423412"/>
              <a:gd name="connsiteY12" fmla="*/ 68482 h 369454"/>
              <a:gd name="connsiteX13" fmla="*/ 271500 w 423412"/>
              <a:gd name="connsiteY13" fmla="*/ 81182 h 369454"/>
              <a:gd name="connsiteX14" fmla="*/ 215938 w 423412"/>
              <a:gd name="connsiteY14" fmla="*/ 84357 h 369454"/>
              <a:gd name="connsiteX15" fmla="*/ 300075 w 423412"/>
              <a:gd name="connsiteY15" fmla="*/ 203419 h 369454"/>
              <a:gd name="connsiteX16" fmla="*/ 422313 w 423412"/>
              <a:gd name="connsiteY16" fmla="*/ 293907 h 36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3412" h="369454">
                <a:moveTo>
                  <a:pt x="422313" y="293907"/>
                </a:moveTo>
                <a:cubicBezTo>
                  <a:pt x="432896" y="300257"/>
                  <a:pt x="363575" y="241519"/>
                  <a:pt x="363575" y="241519"/>
                </a:cubicBezTo>
                <a:cubicBezTo>
                  <a:pt x="321771" y="203419"/>
                  <a:pt x="219642" y="101026"/>
                  <a:pt x="171488" y="65307"/>
                </a:cubicBezTo>
                <a:cubicBezTo>
                  <a:pt x="123334" y="29588"/>
                  <a:pt x="103225" y="35145"/>
                  <a:pt x="74650" y="27207"/>
                </a:cubicBezTo>
                <a:cubicBezTo>
                  <a:pt x="46075" y="19269"/>
                  <a:pt x="-1550" y="11332"/>
                  <a:pt x="38" y="17682"/>
                </a:cubicBezTo>
                <a:cubicBezTo>
                  <a:pt x="1625" y="24032"/>
                  <a:pt x="63008" y="40965"/>
                  <a:pt x="84175" y="65307"/>
                </a:cubicBezTo>
                <a:cubicBezTo>
                  <a:pt x="105342" y="89649"/>
                  <a:pt x="115396" y="135422"/>
                  <a:pt x="127038" y="163732"/>
                </a:cubicBezTo>
                <a:cubicBezTo>
                  <a:pt x="138680" y="192042"/>
                  <a:pt x="135240" y="201038"/>
                  <a:pt x="154025" y="235169"/>
                </a:cubicBezTo>
                <a:cubicBezTo>
                  <a:pt x="172810" y="269300"/>
                  <a:pt x="234987" y="359259"/>
                  <a:pt x="239750" y="368519"/>
                </a:cubicBezTo>
                <a:cubicBezTo>
                  <a:pt x="244512" y="377780"/>
                  <a:pt x="199533" y="315867"/>
                  <a:pt x="182600" y="290732"/>
                </a:cubicBezTo>
                <a:cubicBezTo>
                  <a:pt x="165667" y="265597"/>
                  <a:pt x="160904" y="265332"/>
                  <a:pt x="138150" y="217707"/>
                </a:cubicBezTo>
                <a:cubicBezTo>
                  <a:pt x="115396" y="170082"/>
                  <a:pt x="41842" y="29853"/>
                  <a:pt x="46075" y="4982"/>
                </a:cubicBezTo>
                <a:cubicBezTo>
                  <a:pt x="50308" y="-19889"/>
                  <a:pt x="125979" y="55782"/>
                  <a:pt x="163550" y="68482"/>
                </a:cubicBezTo>
                <a:cubicBezTo>
                  <a:pt x="201121" y="81182"/>
                  <a:pt x="262769" y="78536"/>
                  <a:pt x="271500" y="81182"/>
                </a:cubicBezTo>
                <a:cubicBezTo>
                  <a:pt x="280231" y="83828"/>
                  <a:pt x="211176" y="63984"/>
                  <a:pt x="215938" y="84357"/>
                </a:cubicBezTo>
                <a:cubicBezTo>
                  <a:pt x="220700" y="104730"/>
                  <a:pt x="266208" y="170082"/>
                  <a:pt x="300075" y="203419"/>
                </a:cubicBezTo>
                <a:cubicBezTo>
                  <a:pt x="333942" y="236756"/>
                  <a:pt x="411730" y="287557"/>
                  <a:pt x="422313" y="2939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: 図形 419">
            <a:extLst>
              <a:ext uri="{FF2B5EF4-FFF2-40B4-BE49-F238E27FC236}">
                <a16:creationId xmlns:a16="http://schemas.microsoft.com/office/drawing/2014/main" id="{C4BB224D-0616-4591-A049-06300EA7DC33}"/>
              </a:ext>
            </a:extLst>
          </p:cNvPr>
          <p:cNvSpPr/>
          <p:nvPr/>
        </p:nvSpPr>
        <p:spPr>
          <a:xfrm>
            <a:off x="7521547" y="3695393"/>
            <a:ext cx="191571" cy="202217"/>
          </a:xfrm>
          <a:custGeom>
            <a:avLst/>
            <a:gdLst>
              <a:gd name="connsiteX0" fmla="*/ 28 w 191571"/>
              <a:gd name="connsiteY0" fmla="*/ 307 h 202217"/>
              <a:gd name="connsiteX1" fmla="*/ 125441 w 191571"/>
              <a:gd name="connsiteY1" fmla="*/ 93970 h 202217"/>
              <a:gd name="connsiteX2" fmla="*/ 190528 w 191571"/>
              <a:gd name="connsiteY2" fmla="*/ 201920 h 202217"/>
              <a:gd name="connsiteX3" fmla="*/ 161953 w 191571"/>
              <a:gd name="connsiteY3" fmla="*/ 124132 h 202217"/>
              <a:gd name="connsiteX4" fmla="*/ 114328 w 191571"/>
              <a:gd name="connsiteY4" fmla="*/ 65395 h 202217"/>
              <a:gd name="connsiteX5" fmla="*/ 28 w 191571"/>
              <a:gd name="connsiteY5" fmla="*/ 307 h 20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571" h="202217">
                <a:moveTo>
                  <a:pt x="28" y="307"/>
                </a:moveTo>
                <a:cubicBezTo>
                  <a:pt x="1880" y="5069"/>
                  <a:pt x="93691" y="60368"/>
                  <a:pt x="125441" y="93970"/>
                </a:cubicBezTo>
                <a:cubicBezTo>
                  <a:pt x="157191" y="127572"/>
                  <a:pt x="184443" y="196893"/>
                  <a:pt x="190528" y="201920"/>
                </a:cubicBezTo>
                <a:cubicBezTo>
                  <a:pt x="196613" y="206947"/>
                  <a:pt x="174653" y="146886"/>
                  <a:pt x="161953" y="124132"/>
                </a:cubicBezTo>
                <a:cubicBezTo>
                  <a:pt x="149253" y="101378"/>
                  <a:pt x="142374" y="83387"/>
                  <a:pt x="114328" y="65395"/>
                </a:cubicBezTo>
                <a:cubicBezTo>
                  <a:pt x="86282" y="47403"/>
                  <a:pt x="-1824" y="-4455"/>
                  <a:pt x="28" y="30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: 図形 420">
            <a:extLst>
              <a:ext uri="{FF2B5EF4-FFF2-40B4-BE49-F238E27FC236}">
                <a16:creationId xmlns:a16="http://schemas.microsoft.com/office/drawing/2014/main" id="{3B85CB71-F9F6-44E9-B9FF-ED253A6ACB25}"/>
              </a:ext>
            </a:extLst>
          </p:cNvPr>
          <p:cNvSpPr/>
          <p:nvPr/>
        </p:nvSpPr>
        <p:spPr>
          <a:xfrm>
            <a:off x="7716099" y="3884603"/>
            <a:ext cx="65999" cy="236723"/>
          </a:xfrm>
          <a:custGeom>
            <a:avLst/>
            <a:gdLst>
              <a:gd name="connsiteX0" fmla="*/ 24551 w 65999"/>
              <a:gd name="connsiteY0" fmla="*/ 10 h 236723"/>
              <a:gd name="connsiteX1" fmla="*/ 11851 w 65999"/>
              <a:gd name="connsiteY1" fmla="*/ 76210 h 236723"/>
              <a:gd name="connsiteX2" fmla="*/ 42014 w 65999"/>
              <a:gd name="connsiteY2" fmla="*/ 134947 h 236723"/>
              <a:gd name="connsiteX3" fmla="*/ 65826 w 65999"/>
              <a:gd name="connsiteY3" fmla="*/ 236547 h 236723"/>
              <a:gd name="connsiteX4" fmla="*/ 49951 w 65999"/>
              <a:gd name="connsiteY4" fmla="*/ 157172 h 236723"/>
              <a:gd name="connsiteX5" fmla="*/ 739 w 65999"/>
              <a:gd name="connsiteY5" fmla="*/ 71447 h 236723"/>
              <a:gd name="connsiteX6" fmla="*/ 24551 w 65999"/>
              <a:gd name="connsiteY6" fmla="*/ 10 h 236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99" h="236723">
                <a:moveTo>
                  <a:pt x="24551" y="10"/>
                </a:moveTo>
                <a:cubicBezTo>
                  <a:pt x="26403" y="804"/>
                  <a:pt x="8941" y="53721"/>
                  <a:pt x="11851" y="76210"/>
                </a:cubicBezTo>
                <a:cubicBezTo>
                  <a:pt x="14761" y="98699"/>
                  <a:pt x="33018" y="108224"/>
                  <a:pt x="42014" y="134947"/>
                </a:cubicBezTo>
                <a:cubicBezTo>
                  <a:pt x="51010" y="161670"/>
                  <a:pt x="64503" y="232843"/>
                  <a:pt x="65826" y="236547"/>
                </a:cubicBezTo>
                <a:cubicBezTo>
                  <a:pt x="67149" y="240251"/>
                  <a:pt x="60799" y="184689"/>
                  <a:pt x="49951" y="157172"/>
                </a:cubicBezTo>
                <a:cubicBezTo>
                  <a:pt x="39103" y="129655"/>
                  <a:pt x="6295" y="97641"/>
                  <a:pt x="739" y="71447"/>
                </a:cubicBezTo>
                <a:cubicBezTo>
                  <a:pt x="-4817" y="45253"/>
                  <a:pt x="22699" y="-784"/>
                  <a:pt x="24551" y="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: 図形 421">
            <a:extLst>
              <a:ext uri="{FF2B5EF4-FFF2-40B4-BE49-F238E27FC236}">
                <a16:creationId xmlns:a16="http://schemas.microsoft.com/office/drawing/2014/main" id="{4D72898D-85FB-47F6-8ACA-8D6C8BFBA135}"/>
              </a:ext>
            </a:extLst>
          </p:cNvPr>
          <p:cNvSpPr/>
          <p:nvPr/>
        </p:nvSpPr>
        <p:spPr>
          <a:xfrm>
            <a:off x="7725851" y="3835896"/>
            <a:ext cx="79180" cy="277249"/>
          </a:xfrm>
          <a:custGeom>
            <a:avLst/>
            <a:gdLst>
              <a:gd name="connsiteX0" fmla="*/ 512 w 79180"/>
              <a:gd name="connsiteY0" fmla="*/ 2679 h 277249"/>
              <a:gd name="connsiteX1" fmla="*/ 68774 w 79180"/>
              <a:gd name="connsiteY1" fmla="*/ 116979 h 277249"/>
              <a:gd name="connsiteX2" fmla="*/ 68774 w 79180"/>
              <a:gd name="connsiteY2" fmla="*/ 143967 h 277249"/>
              <a:gd name="connsiteX3" fmla="*/ 59249 w 79180"/>
              <a:gd name="connsiteY3" fmla="*/ 275729 h 277249"/>
              <a:gd name="connsiteX4" fmla="*/ 65599 w 79180"/>
              <a:gd name="connsiteY4" fmla="*/ 210642 h 277249"/>
              <a:gd name="connsiteX5" fmla="*/ 78299 w 79180"/>
              <a:gd name="connsiteY5" fmla="*/ 134442 h 277249"/>
              <a:gd name="connsiteX6" fmla="*/ 38612 w 79180"/>
              <a:gd name="connsiteY6" fmla="*/ 42367 h 277249"/>
              <a:gd name="connsiteX7" fmla="*/ 512 w 79180"/>
              <a:gd name="connsiteY7" fmla="*/ 2679 h 27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180" h="277249">
                <a:moveTo>
                  <a:pt x="512" y="2679"/>
                </a:moveTo>
                <a:cubicBezTo>
                  <a:pt x="5539" y="15114"/>
                  <a:pt x="57397" y="93431"/>
                  <a:pt x="68774" y="116979"/>
                </a:cubicBezTo>
                <a:cubicBezTo>
                  <a:pt x="80151" y="140527"/>
                  <a:pt x="70362" y="117509"/>
                  <a:pt x="68774" y="143967"/>
                </a:cubicBezTo>
                <a:cubicBezTo>
                  <a:pt x="67187" y="170425"/>
                  <a:pt x="59778" y="264617"/>
                  <a:pt x="59249" y="275729"/>
                </a:cubicBezTo>
                <a:cubicBezTo>
                  <a:pt x="58720" y="286841"/>
                  <a:pt x="62424" y="234190"/>
                  <a:pt x="65599" y="210642"/>
                </a:cubicBezTo>
                <a:cubicBezTo>
                  <a:pt x="68774" y="187094"/>
                  <a:pt x="82797" y="162488"/>
                  <a:pt x="78299" y="134442"/>
                </a:cubicBezTo>
                <a:cubicBezTo>
                  <a:pt x="73801" y="106396"/>
                  <a:pt x="48401" y="60623"/>
                  <a:pt x="38612" y="42367"/>
                </a:cubicBezTo>
                <a:cubicBezTo>
                  <a:pt x="28823" y="24111"/>
                  <a:pt x="-4515" y="-9756"/>
                  <a:pt x="512" y="26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: 図形 422">
            <a:extLst>
              <a:ext uri="{FF2B5EF4-FFF2-40B4-BE49-F238E27FC236}">
                <a16:creationId xmlns:a16="http://schemas.microsoft.com/office/drawing/2014/main" id="{F4B5790F-CFB7-417D-A03F-D2090E95910C}"/>
              </a:ext>
            </a:extLst>
          </p:cNvPr>
          <p:cNvSpPr/>
          <p:nvPr/>
        </p:nvSpPr>
        <p:spPr>
          <a:xfrm>
            <a:off x="7243687" y="3667764"/>
            <a:ext cx="164965" cy="66036"/>
          </a:xfrm>
          <a:custGeom>
            <a:avLst/>
            <a:gdLst>
              <a:gd name="connsiteX0" fmla="*/ 76 w 164965"/>
              <a:gd name="connsiteY0" fmla="*/ 61274 h 66036"/>
              <a:gd name="connsiteX1" fmla="*/ 96913 w 164965"/>
              <a:gd name="connsiteY1" fmla="*/ 66036 h 66036"/>
              <a:gd name="connsiteX2" fmla="*/ 81038 w 164965"/>
              <a:gd name="connsiteY2" fmla="*/ 61274 h 66036"/>
              <a:gd name="connsiteX3" fmla="*/ 63576 w 164965"/>
              <a:gd name="connsiteY3" fmla="*/ 46986 h 66036"/>
              <a:gd name="connsiteX4" fmla="*/ 163588 w 164965"/>
              <a:gd name="connsiteY4" fmla="*/ 949 h 66036"/>
              <a:gd name="connsiteX5" fmla="*/ 119138 w 164965"/>
              <a:gd name="connsiteY5" fmla="*/ 18411 h 66036"/>
              <a:gd name="connsiteX6" fmla="*/ 81038 w 164965"/>
              <a:gd name="connsiteY6" fmla="*/ 48574 h 66036"/>
              <a:gd name="connsiteX7" fmla="*/ 76 w 164965"/>
              <a:gd name="connsiteY7" fmla="*/ 61274 h 6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965" h="66036">
                <a:moveTo>
                  <a:pt x="76" y="61274"/>
                </a:moveTo>
                <a:cubicBezTo>
                  <a:pt x="2722" y="64184"/>
                  <a:pt x="83419" y="66036"/>
                  <a:pt x="96913" y="66036"/>
                </a:cubicBezTo>
                <a:cubicBezTo>
                  <a:pt x="110407" y="66036"/>
                  <a:pt x="86594" y="64449"/>
                  <a:pt x="81038" y="61274"/>
                </a:cubicBezTo>
                <a:cubicBezTo>
                  <a:pt x="75482" y="58099"/>
                  <a:pt x="49818" y="57040"/>
                  <a:pt x="63576" y="46986"/>
                </a:cubicBezTo>
                <a:cubicBezTo>
                  <a:pt x="77334" y="36932"/>
                  <a:pt x="154328" y="5711"/>
                  <a:pt x="163588" y="949"/>
                </a:cubicBezTo>
                <a:cubicBezTo>
                  <a:pt x="172848" y="-3813"/>
                  <a:pt x="132896" y="10473"/>
                  <a:pt x="119138" y="18411"/>
                </a:cubicBezTo>
                <a:cubicBezTo>
                  <a:pt x="105380" y="26348"/>
                  <a:pt x="97971" y="42489"/>
                  <a:pt x="81038" y="48574"/>
                </a:cubicBezTo>
                <a:cubicBezTo>
                  <a:pt x="64105" y="54659"/>
                  <a:pt x="-2570" y="58364"/>
                  <a:pt x="76" y="612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: 図形 423">
            <a:extLst>
              <a:ext uri="{FF2B5EF4-FFF2-40B4-BE49-F238E27FC236}">
                <a16:creationId xmlns:a16="http://schemas.microsoft.com/office/drawing/2014/main" id="{1C66E0C6-F923-4F91-ACA0-CAB6689A920A}"/>
              </a:ext>
            </a:extLst>
          </p:cNvPr>
          <p:cNvSpPr/>
          <p:nvPr/>
        </p:nvSpPr>
        <p:spPr>
          <a:xfrm>
            <a:off x="7337425" y="3686019"/>
            <a:ext cx="230188" cy="228756"/>
          </a:xfrm>
          <a:custGeom>
            <a:avLst/>
            <a:gdLst>
              <a:gd name="connsiteX0" fmla="*/ 0 w 230188"/>
              <a:gd name="connsiteY0" fmla="*/ 62069 h 228756"/>
              <a:gd name="connsiteX1" fmla="*/ 117475 w 230188"/>
              <a:gd name="connsiteY1" fmla="*/ 96994 h 228756"/>
              <a:gd name="connsiteX2" fmla="*/ 195263 w 230188"/>
              <a:gd name="connsiteY2" fmla="*/ 166844 h 228756"/>
              <a:gd name="connsiteX3" fmla="*/ 230188 w 230188"/>
              <a:gd name="connsiteY3" fmla="*/ 228756 h 228756"/>
              <a:gd name="connsiteX4" fmla="*/ 171450 w 230188"/>
              <a:gd name="connsiteY4" fmla="*/ 128744 h 228756"/>
              <a:gd name="connsiteX5" fmla="*/ 136525 w 230188"/>
              <a:gd name="connsiteY5" fmla="*/ 81119 h 228756"/>
              <a:gd name="connsiteX6" fmla="*/ 28575 w 230188"/>
              <a:gd name="connsiteY6" fmla="*/ 156 h 228756"/>
              <a:gd name="connsiteX7" fmla="*/ 88900 w 230188"/>
              <a:gd name="connsiteY7" fmla="*/ 60481 h 228756"/>
              <a:gd name="connsiteX8" fmla="*/ 52388 w 230188"/>
              <a:gd name="connsiteY8" fmla="*/ 57306 h 228756"/>
              <a:gd name="connsiteX9" fmla="*/ 0 w 230188"/>
              <a:gd name="connsiteY9" fmla="*/ 62069 h 22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0188" h="228756">
                <a:moveTo>
                  <a:pt x="0" y="62069"/>
                </a:moveTo>
                <a:cubicBezTo>
                  <a:pt x="42465" y="70800"/>
                  <a:pt x="84931" y="79532"/>
                  <a:pt x="117475" y="96994"/>
                </a:cubicBezTo>
                <a:cubicBezTo>
                  <a:pt x="150019" y="114457"/>
                  <a:pt x="176478" y="144884"/>
                  <a:pt x="195263" y="166844"/>
                </a:cubicBezTo>
                <a:cubicBezTo>
                  <a:pt x="214048" y="188804"/>
                  <a:pt x="230188" y="228756"/>
                  <a:pt x="230188" y="228756"/>
                </a:cubicBezTo>
                <a:cubicBezTo>
                  <a:pt x="226219" y="222406"/>
                  <a:pt x="187060" y="153350"/>
                  <a:pt x="171450" y="128744"/>
                </a:cubicBezTo>
                <a:cubicBezTo>
                  <a:pt x="155840" y="104138"/>
                  <a:pt x="160337" y="102550"/>
                  <a:pt x="136525" y="81119"/>
                </a:cubicBezTo>
                <a:cubicBezTo>
                  <a:pt x="112713" y="59688"/>
                  <a:pt x="36513" y="3596"/>
                  <a:pt x="28575" y="156"/>
                </a:cubicBezTo>
                <a:cubicBezTo>
                  <a:pt x="20638" y="-3284"/>
                  <a:pt x="84931" y="50956"/>
                  <a:pt x="88900" y="60481"/>
                </a:cubicBezTo>
                <a:cubicBezTo>
                  <a:pt x="92869" y="70006"/>
                  <a:pt x="52388" y="57306"/>
                  <a:pt x="52388" y="57306"/>
                </a:cubicBezTo>
                <a:lnTo>
                  <a:pt x="0" y="62069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: 図形 424">
            <a:extLst>
              <a:ext uri="{FF2B5EF4-FFF2-40B4-BE49-F238E27FC236}">
                <a16:creationId xmlns:a16="http://schemas.microsoft.com/office/drawing/2014/main" id="{99D40168-3BDE-4C57-B045-61F24952EAE7}"/>
              </a:ext>
            </a:extLst>
          </p:cNvPr>
          <p:cNvSpPr/>
          <p:nvPr/>
        </p:nvSpPr>
        <p:spPr>
          <a:xfrm>
            <a:off x="7226300" y="3729038"/>
            <a:ext cx="336009" cy="216662"/>
          </a:xfrm>
          <a:custGeom>
            <a:avLst/>
            <a:gdLst>
              <a:gd name="connsiteX0" fmla="*/ 17463 w 336009"/>
              <a:gd name="connsiteY0" fmla="*/ 0 h 216662"/>
              <a:gd name="connsiteX1" fmla="*/ 169863 w 336009"/>
              <a:gd name="connsiteY1" fmla="*/ 63500 h 216662"/>
              <a:gd name="connsiteX2" fmla="*/ 333375 w 336009"/>
              <a:gd name="connsiteY2" fmla="*/ 212725 h 216662"/>
              <a:gd name="connsiteX3" fmla="*/ 263525 w 336009"/>
              <a:gd name="connsiteY3" fmla="*/ 169862 h 216662"/>
              <a:gd name="connsiteX4" fmla="*/ 166688 w 336009"/>
              <a:gd name="connsiteY4" fmla="*/ 131762 h 216662"/>
              <a:gd name="connsiteX5" fmla="*/ 255588 w 336009"/>
              <a:gd name="connsiteY5" fmla="*/ 187325 h 216662"/>
              <a:gd name="connsiteX6" fmla="*/ 169863 w 336009"/>
              <a:gd name="connsiteY6" fmla="*/ 117475 h 216662"/>
              <a:gd name="connsiteX7" fmla="*/ 52388 w 336009"/>
              <a:gd name="connsiteY7" fmla="*/ 60325 h 216662"/>
              <a:gd name="connsiteX8" fmla="*/ 7938 w 336009"/>
              <a:gd name="connsiteY8" fmla="*/ 53975 h 216662"/>
              <a:gd name="connsiteX9" fmla="*/ 25400 w 336009"/>
              <a:gd name="connsiteY9" fmla="*/ 66675 h 216662"/>
              <a:gd name="connsiteX10" fmla="*/ 247650 w 336009"/>
              <a:gd name="connsiteY10" fmla="*/ 153987 h 216662"/>
              <a:gd name="connsiteX11" fmla="*/ 303213 w 336009"/>
              <a:gd name="connsiteY11" fmla="*/ 169862 h 216662"/>
              <a:gd name="connsiteX12" fmla="*/ 225425 w 336009"/>
              <a:gd name="connsiteY12" fmla="*/ 127000 h 216662"/>
              <a:gd name="connsiteX13" fmla="*/ 198438 w 336009"/>
              <a:gd name="connsiteY13" fmla="*/ 93662 h 216662"/>
              <a:gd name="connsiteX14" fmla="*/ 153988 w 336009"/>
              <a:gd name="connsiteY14" fmla="*/ 63500 h 216662"/>
              <a:gd name="connsiteX15" fmla="*/ 17463 w 336009"/>
              <a:gd name="connsiteY15" fmla="*/ 0 h 216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6009" h="216662">
                <a:moveTo>
                  <a:pt x="17463" y="0"/>
                </a:moveTo>
                <a:cubicBezTo>
                  <a:pt x="20109" y="0"/>
                  <a:pt x="117211" y="28046"/>
                  <a:pt x="169863" y="63500"/>
                </a:cubicBezTo>
                <a:cubicBezTo>
                  <a:pt x="222515" y="98954"/>
                  <a:pt x="317765" y="194998"/>
                  <a:pt x="333375" y="212725"/>
                </a:cubicBezTo>
                <a:cubicBezTo>
                  <a:pt x="348985" y="230452"/>
                  <a:pt x="291306" y="183356"/>
                  <a:pt x="263525" y="169862"/>
                </a:cubicBezTo>
                <a:cubicBezTo>
                  <a:pt x="235744" y="156368"/>
                  <a:pt x="168011" y="128851"/>
                  <a:pt x="166688" y="131762"/>
                </a:cubicBezTo>
                <a:cubicBezTo>
                  <a:pt x="165365" y="134673"/>
                  <a:pt x="255059" y="189706"/>
                  <a:pt x="255588" y="187325"/>
                </a:cubicBezTo>
                <a:cubicBezTo>
                  <a:pt x="256117" y="184944"/>
                  <a:pt x="203730" y="138642"/>
                  <a:pt x="169863" y="117475"/>
                </a:cubicBezTo>
                <a:cubicBezTo>
                  <a:pt x="135996" y="96308"/>
                  <a:pt x="79375" y="70908"/>
                  <a:pt x="52388" y="60325"/>
                </a:cubicBezTo>
                <a:cubicBezTo>
                  <a:pt x="25401" y="49742"/>
                  <a:pt x="12436" y="52917"/>
                  <a:pt x="7938" y="53975"/>
                </a:cubicBezTo>
                <a:cubicBezTo>
                  <a:pt x="3440" y="55033"/>
                  <a:pt x="-14552" y="50006"/>
                  <a:pt x="25400" y="66675"/>
                </a:cubicBezTo>
                <a:cubicBezTo>
                  <a:pt x="65352" y="83344"/>
                  <a:pt x="201348" y="136789"/>
                  <a:pt x="247650" y="153987"/>
                </a:cubicBezTo>
                <a:cubicBezTo>
                  <a:pt x="293952" y="171185"/>
                  <a:pt x="306917" y="174360"/>
                  <a:pt x="303213" y="169862"/>
                </a:cubicBezTo>
                <a:cubicBezTo>
                  <a:pt x="299509" y="165364"/>
                  <a:pt x="242888" y="139700"/>
                  <a:pt x="225425" y="127000"/>
                </a:cubicBezTo>
                <a:cubicBezTo>
                  <a:pt x="207963" y="114300"/>
                  <a:pt x="210344" y="104245"/>
                  <a:pt x="198438" y="93662"/>
                </a:cubicBezTo>
                <a:cubicBezTo>
                  <a:pt x="186532" y="83079"/>
                  <a:pt x="179388" y="76729"/>
                  <a:pt x="153988" y="63500"/>
                </a:cubicBezTo>
                <a:cubicBezTo>
                  <a:pt x="128588" y="50271"/>
                  <a:pt x="14817" y="0"/>
                  <a:pt x="17463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: 図形 425">
            <a:extLst>
              <a:ext uri="{FF2B5EF4-FFF2-40B4-BE49-F238E27FC236}">
                <a16:creationId xmlns:a16="http://schemas.microsoft.com/office/drawing/2014/main" id="{3957C83A-C83C-4350-A5D7-24B20BA2ED07}"/>
              </a:ext>
            </a:extLst>
          </p:cNvPr>
          <p:cNvSpPr/>
          <p:nvPr/>
        </p:nvSpPr>
        <p:spPr>
          <a:xfrm>
            <a:off x="7268270" y="3856525"/>
            <a:ext cx="477086" cy="244108"/>
          </a:xfrm>
          <a:custGeom>
            <a:avLst/>
            <a:gdLst>
              <a:gd name="connsiteX0" fmla="*/ 893 w 477086"/>
              <a:gd name="connsiteY0" fmla="*/ 1100 h 244108"/>
              <a:gd name="connsiteX1" fmla="*/ 258068 w 477086"/>
              <a:gd name="connsiteY1" fmla="*/ 112225 h 244108"/>
              <a:gd name="connsiteX2" fmla="*/ 258068 w 477086"/>
              <a:gd name="connsiteY2" fmla="*/ 102700 h 244108"/>
              <a:gd name="connsiteX3" fmla="*/ 273943 w 477086"/>
              <a:gd name="connsiteY3" fmla="*/ 115400 h 244108"/>
              <a:gd name="connsiteX4" fmla="*/ 416818 w 477086"/>
              <a:gd name="connsiteY4" fmla="*/ 191600 h 244108"/>
              <a:gd name="connsiteX5" fmla="*/ 475555 w 477086"/>
              <a:gd name="connsiteY5" fmla="*/ 243988 h 244108"/>
              <a:gd name="connsiteX6" fmla="*/ 361255 w 477086"/>
              <a:gd name="connsiteY6" fmla="*/ 177313 h 244108"/>
              <a:gd name="connsiteX7" fmla="*/ 324743 w 477086"/>
              <a:gd name="connsiteY7" fmla="*/ 145563 h 244108"/>
              <a:gd name="connsiteX8" fmla="*/ 337443 w 477086"/>
              <a:gd name="connsiteY8" fmla="*/ 139213 h 244108"/>
              <a:gd name="connsiteX9" fmla="*/ 180280 w 477086"/>
              <a:gd name="connsiteY9" fmla="*/ 61425 h 244108"/>
              <a:gd name="connsiteX10" fmla="*/ 893 w 477086"/>
              <a:gd name="connsiteY10" fmla="*/ 1100 h 24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7086" h="244108">
                <a:moveTo>
                  <a:pt x="893" y="1100"/>
                </a:moveTo>
                <a:cubicBezTo>
                  <a:pt x="13858" y="9567"/>
                  <a:pt x="215206" y="95292"/>
                  <a:pt x="258068" y="112225"/>
                </a:cubicBezTo>
                <a:cubicBezTo>
                  <a:pt x="300930" y="129158"/>
                  <a:pt x="255422" y="102171"/>
                  <a:pt x="258068" y="102700"/>
                </a:cubicBezTo>
                <a:cubicBezTo>
                  <a:pt x="260714" y="103229"/>
                  <a:pt x="247485" y="100583"/>
                  <a:pt x="273943" y="115400"/>
                </a:cubicBezTo>
                <a:cubicBezTo>
                  <a:pt x="300401" y="130217"/>
                  <a:pt x="383216" y="170169"/>
                  <a:pt x="416818" y="191600"/>
                </a:cubicBezTo>
                <a:cubicBezTo>
                  <a:pt x="450420" y="213031"/>
                  <a:pt x="484816" y="246369"/>
                  <a:pt x="475555" y="243988"/>
                </a:cubicBezTo>
                <a:cubicBezTo>
                  <a:pt x="466295" y="241607"/>
                  <a:pt x="386390" y="193717"/>
                  <a:pt x="361255" y="177313"/>
                </a:cubicBezTo>
                <a:cubicBezTo>
                  <a:pt x="336120" y="160909"/>
                  <a:pt x="328712" y="151913"/>
                  <a:pt x="324743" y="145563"/>
                </a:cubicBezTo>
                <a:cubicBezTo>
                  <a:pt x="320774" y="139213"/>
                  <a:pt x="361520" y="153236"/>
                  <a:pt x="337443" y="139213"/>
                </a:cubicBezTo>
                <a:cubicBezTo>
                  <a:pt x="313366" y="125190"/>
                  <a:pt x="241134" y="87883"/>
                  <a:pt x="180280" y="61425"/>
                </a:cubicBezTo>
                <a:cubicBezTo>
                  <a:pt x="119426" y="34967"/>
                  <a:pt x="-12072" y="-7367"/>
                  <a:pt x="893" y="110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: 図形 426">
            <a:extLst>
              <a:ext uri="{FF2B5EF4-FFF2-40B4-BE49-F238E27FC236}">
                <a16:creationId xmlns:a16="http://schemas.microsoft.com/office/drawing/2014/main" id="{075FC825-3923-43CD-90B4-C7018FE8A04D}"/>
              </a:ext>
            </a:extLst>
          </p:cNvPr>
          <p:cNvSpPr/>
          <p:nvPr/>
        </p:nvSpPr>
        <p:spPr>
          <a:xfrm>
            <a:off x="7359635" y="3895704"/>
            <a:ext cx="386793" cy="247110"/>
          </a:xfrm>
          <a:custGeom>
            <a:avLst/>
            <a:gdLst>
              <a:gd name="connsiteX0" fmla="*/ 15 w 386793"/>
              <a:gd name="connsiteY0" fmla="*/ 21 h 247110"/>
              <a:gd name="connsiteX1" fmla="*/ 154003 w 386793"/>
              <a:gd name="connsiteY1" fmla="*/ 103209 h 247110"/>
              <a:gd name="connsiteX2" fmla="*/ 165115 w 386793"/>
              <a:gd name="connsiteY2" fmla="*/ 104796 h 247110"/>
              <a:gd name="connsiteX3" fmla="*/ 219090 w 386793"/>
              <a:gd name="connsiteY3" fmla="*/ 150834 h 247110"/>
              <a:gd name="connsiteX4" fmla="*/ 376253 w 386793"/>
              <a:gd name="connsiteY4" fmla="*/ 239734 h 247110"/>
              <a:gd name="connsiteX5" fmla="*/ 360378 w 386793"/>
              <a:gd name="connsiteY5" fmla="*/ 234971 h 247110"/>
              <a:gd name="connsiteX6" fmla="*/ 263540 w 386793"/>
              <a:gd name="connsiteY6" fmla="*/ 177821 h 247110"/>
              <a:gd name="connsiteX7" fmla="*/ 190515 w 386793"/>
              <a:gd name="connsiteY7" fmla="*/ 142896 h 247110"/>
              <a:gd name="connsiteX8" fmla="*/ 144478 w 386793"/>
              <a:gd name="connsiteY8" fmla="*/ 112734 h 247110"/>
              <a:gd name="connsiteX9" fmla="*/ 15 w 386793"/>
              <a:gd name="connsiteY9" fmla="*/ 21 h 24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793" h="247110">
                <a:moveTo>
                  <a:pt x="15" y="21"/>
                </a:moveTo>
                <a:cubicBezTo>
                  <a:pt x="1602" y="-1566"/>
                  <a:pt x="126486" y="85747"/>
                  <a:pt x="154003" y="103209"/>
                </a:cubicBezTo>
                <a:cubicBezTo>
                  <a:pt x="181520" y="120672"/>
                  <a:pt x="154267" y="96859"/>
                  <a:pt x="165115" y="104796"/>
                </a:cubicBezTo>
                <a:cubicBezTo>
                  <a:pt x="175963" y="112733"/>
                  <a:pt x="183900" y="128344"/>
                  <a:pt x="219090" y="150834"/>
                </a:cubicBezTo>
                <a:cubicBezTo>
                  <a:pt x="254280" y="173324"/>
                  <a:pt x="352705" y="225711"/>
                  <a:pt x="376253" y="239734"/>
                </a:cubicBezTo>
                <a:cubicBezTo>
                  <a:pt x="399801" y="253757"/>
                  <a:pt x="379163" y="245290"/>
                  <a:pt x="360378" y="234971"/>
                </a:cubicBezTo>
                <a:cubicBezTo>
                  <a:pt x="341593" y="224652"/>
                  <a:pt x="291850" y="193167"/>
                  <a:pt x="263540" y="177821"/>
                </a:cubicBezTo>
                <a:cubicBezTo>
                  <a:pt x="235230" y="162475"/>
                  <a:pt x="210359" y="153744"/>
                  <a:pt x="190515" y="142896"/>
                </a:cubicBezTo>
                <a:cubicBezTo>
                  <a:pt x="170671" y="132048"/>
                  <a:pt x="171465" y="134694"/>
                  <a:pt x="144478" y="112734"/>
                </a:cubicBezTo>
                <a:cubicBezTo>
                  <a:pt x="117491" y="90774"/>
                  <a:pt x="-1572" y="1608"/>
                  <a:pt x="15" y="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: 図形 427">
            <a:extLst>
              <a:ext uri="{FF2B5EF4-FFF2-40B4-BE49-F238E27FC236}">
                <a16:creationId xmlns:a16="http://schemas.microsoft.com/office/drawing/2014/main" id="{4BF1A865-CD05-4B25-BCF6-1BFF5DF69554}"/>
              </a:ext>
            </a:extLst>
          </p:cNvPr>
          <p:cNvSpPr/>
          <p:nvPr/>
        </p:nvSpPr>
        <p:spPr>
          <a:xfrm>
            <a:off x="6702116" y="3678207"/>
            <a:ext cx="571874" cy="130224"/>
          </a:xfrm>
          <a:custGeom>
            <a:avLst/>
            <a:gdLst>
              <a:gd name="connsiteX0" fmla="*/ 571809 w 571874"/>
              <a:gd name="connsiteY0" fmla="*/ 50831 h 130224"/>
              <a:gd name="connsiteX1" fmla="*/ 424172 w 571874"/>
              <a:gd name="connsiteY1" fmla="*/ 80993 h 130224"/>
              <a:gd name="connsiteX2" fmla="*/ 274947 w 571874"/>
              <a:gd name="connsiteY2" fmla="*/ 27018 h 130224"/>
              <a:gd name="connsiteX3" fmla="*/ 155884 w 571874"/>
              <a:gd name="connsiteY3" fmla="*/ 31 h 130224"/>
              <a:gd name="connsiteX4" fmla="*/ 35234 w 571874"/>
              <a:gd name="connsiteY4" fmla="*/ 31781 h 130224"/>
              <a:gd name="connsiteX5" fmla="*/ 9834 w 571874"/>
              <a:gd name="connsiteY5" fmla="*/ 69881 h 130224"/>
              <a:gd name="connsiteX6" fmla="*/ 11422 w 571874"/>
              <a:gd name="connsiteY6" fmla="*/ 130206 h 130224"/>
              <a:gd name="connsiteX7" fmla="*/ 9834 w 571874"/>
              <a:gd name="connsiteY7" fmla="*/ 63531 h 130224"/>
              <a:gd name="connsiteX8" fmla="*/ 149534 w 571874"/>
              <a:gd name="connsiteY8" fmla="*/ 17493 h 130224"/>
              <a:gd name="connsiteX9" fmla="*/ 290822 w 571874"/>
              <a:gd name="connsiteY9" fmla="*/ 54006 h 130224"/>
              <a:gd name="connsiteX10" fmla="*/ 355909 w 571874"/>
              <a:gd name="connsiteY10" fmla="*/ 63531 h 130224"/>
              <a:gd name="connsiteX11" fmla="*/ 441634 w 571874"/>
              <a:gd name="connsiteY11" fmla="*/ 63531 h 130224"/>
              <a:gd name="connsiteX12" fmla="*/ 571809 w 571874"/>
              <a:gd name="connsiteY12" fmla="*/ 50831 h 13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1874" h="130224">
                <a:moveTo>
                  <a:pt x="571809" y="50831"/>
                </a:moveTo>
                <a:cubicBezTo>
                  <a:pt x="568899" y="53741"/>
                  <a:pt x="473649" y="84962"/>
                  <a:pt x="424172" y="80993"/>
                </a:cubicBezTo>
                <a:cubicBezTo>
                  <a:pt x="374695" y="77024"/>
                  <a:pt x="319662" y="40512"/>
                  <a:pt x="274947" y="27018"/>
                </a:cubicBezTo>
                <a:cubicBezTo>
                  <a:pt x="230232" y="13524"/>
                  <a:pt x="195836" y="-763"/>
                  <a:pt x="155884" y="31"/>
                </a:cubicBezTo>
                <a:cubicBezTo>
                  <a:pt x="115932" y="825"/>
                  <a:pt x="59576" y="20139"/>
                  <a:pt x="35234" y="31781"/>
                </a:cubicBezTo>
                <a:cubicBezTo>
                  <a:pt x="10892" y="43423"/>
                  <a:pt x="13803" y="53477"/>
                  <a:pt x="9834" y="69881"/>
                </a:cubicBezTo>
                <a:cubicBezTo>
                  <a:pt x="5865" y="86285"/>
                  <a:pt x="11422" y="131264"/>
                  <a:pt x="11422" y="130206"/>
                </a:cubicBezTo>
                <a:cubicBezTo>
                  <a:pt x="11422" y="129148"/>
                  <a:pt x="-13185" y="82317"/>
                  <a:pt x="9834" y="63531"/>
                </a:cubicBezTo>
                <a:cubicBezTo>
                  <a:pt x="32853" y="44745"/>
                  <a:pt x="102703" y="19080"/>
                  <a:pt x="149534" y="17493"/>
                </a:cubicBezTo>
                <a:cubicBezTo>
                  <a:pt x="196365" y="15906"/>
                  <a:pt x="256426" y="46333"/>
                  <a:pt x="290822" y="54006"/>
                </a:cubicBezTo>
                <a:cubicBezTo>
                  <a:pt x="325218" y="61679"/>
                  <a:pt x="330774" y="61944"/>
                  <a:pt x="355909" y="63531"/>
                </a:cubicBezTo>
                <a:cubicBezTo>
                  <a:pt x="381044" y="65119"/>
                  <a:pt x="404063" y="66177"/>
                  <a:pt x="441634" y="63531"/>
                </a:cubicBezTo>
                <a:cubicBezTo>
                  <a:pt x="479205" y="60885"/>
                  <a:pt x="574719" y="47921"/>
                  <a:pt x="571809" y="5083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: 図形 428">
            <a:extLst>
              <a:ext uri="{FF2B5EF4-FFF2-40B4-BE49-F238E27FC236}">
                <a16:creationId xmlns:a16="http://schemas.microsoft.com/office/drawing/2014/main" id="{E4BA48F3-07B4-41DF-983B-72DB645DD432}"/>
              </a:ext>
            </a:extLst>
          </p:cNvPr>
          <p:cNvSpPr/>
          <p:nvPr/>
        </p:nvSpPr>
        <p:spPr>
          <a:xfrm>
            <a:off x="6970486" y="3850628"/>
            <a:ext cx="178530" cy="93729"/>
          </a:xfrm>
          <a:custGeom>
            <a:avLst/>
            <a:gdLst>
              <a:gd name="connsiteX0" fmla="*/ 227 w 178530"/>
              <a:gd name="connsiteY0" fmla="*/ 24460 h 93729"/>
              <a:gd name="connsiteX1" fmla="*/ 68489 w 178530"/>
              <a:gd name="connsiteY1" fmla="*/ 647 h 93729"/>
              <a:gd name="connsiteX2" fmla="*/ 178027 w 178530"/>
              <a:gd name="connsiteY2" fmla="*/ 51447 h 93729"/>
              <a:gd name="connsiteX3" fmla="*/ 111352 w 178530"/>
              <a:gd name="connsiteY3" fmla="*/ 32397 h 93729"/>
              <a:gd name="connsiteX4" fmla="*/ 162152 w 178530"/>
              <a:gd name="connsiteY4" fmla="*/ 91135 h 93729"/>
              <a:gd name="connsiteX5" fmla="*/ 141514 w 178530"/>
              <a:gd name="connsiteY5" fmla="*/ 80022 h 93729"/>
              <a:gd name="connsiteX6" fmla="*/ 90714 w 178530"/>
              <a:gd name="connsiteY6" fmla="*/ 49860 h 93729"/>
              <a:gd name="connsiteX7" fmla="*/ 227 w 178530"/>
              <a:gd name="connsiteY7" fmla="*/ 24460 h 9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530" h="93729">
                <a:moveTo>
                  <a:pt x="227" y="24460"/>
                </a:moveTo>
                <a:cubicBezTo>
                  <a:pt x="-3477" y="16258"/>
                  <a:pt x="38856" y="-3851"/>
                  <a:pt x="68489" y="647"/>
                </a:cubicBezTo>
                <a:cubicBezTo>
                  <a:pt x="98122" y="5145"/>
                  <a:pt x="170883" y="46155"/>
                  <a:pt x="178027" y="51447"/>
                </a:cubicBezTo>
                <a:cubicBezTo>
                  <a:pt x="185171" y="56739"/>
                  <a:pt x="113998" y="25782"/>
                  <a:pt x="111352" y="32397"/>
                </a:cubicBezTo>
                <a:cubicBezTo>
                  <a:pt x="108706" y="39012"/>
                  <a:pt x="157125" y="83198"/>
                  <a:pt x="162152" y="91135"/>
                </a:cubicBezTo>
                <a:cubicBezTo>
                  <a:pt x="167179" y="99073"/>
                  <a:pt x="153420" y="86901"/>
                  <a:pt x="141514" y="80022"/>
                </a:cubicBezTo>
                <a:cubicBezTo>
                  <a:pt x="129608" y="73143"/>
                  <a:pt x="109764" y="59385"/>
                  <a:pt x="90714" y="49860"/>
                </a:cubicBezTo>
                <a:cubicBezTo>
                  <a:pt x="71664" y="40335"/>
                  <a:pt x="3931" y="32662"/>
                  <a:pt x="227" y="2446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: 図形 429">
            <a:extLst>
              <a:ext uri="{FF2B5EF4-FFF2-40B4-BE49-F238E27FC236}">
                <a16:creationId xmlns:a16="http://schemas.microsoft.com/office/drawing/2014/main" id="{EE3BFF13-3FCC-434F-8934-368B2D832989}"/>
              </a:ext>
            </a:extLst>
          </p:cNvPr>
          <p:cNvSpPr/>
          <p:nvPr/>
        </p:nvSpPr>
        <p:spPr>
          <a:xfrm>
            <a:off x="7088188" y="3830638"/>
            <a:ext cx="679936" cy="339727"/>
          </a:xfrm>
          <a:custGeom>
            <a:avLst/>
            <a:gdLst>
              <a:gd name="connsiteX0" fmla="*/ 0 w 679936"/>
              <a:gd name="connsiteY0" fmla="*/ 0 h 339727"/>
              <a:gd name="connsiteX1" fmla="*/ 222250 w 679936"/>
              <a:gd name="connsiteY1" fmla="*/ 87312 h 339727"/>
              <a:gd name="connsiteX2" fmla="*/ 230187 w 679936"/>
              <a:gd name="connsiteY2" fmla="*/ 88900 h 339727"/>
              <a:gd name="connsiteX3" fmla="*/ 312737 w 679936"/>
              <a:gd name="connsiteY3" fmla="*/ 155575 h 339727"/>
              <a:gd name="connsiteX4" fmla="*/ 309562 w 679936"/>
              <a:gd name="connsiteY4" fmla="*/ 161925 h 339727"/>
              <a:gd name="connsiteX5" fmla="*/ 411162 w 679936"/>
              <a:gd name="connsiteY5" fmla="*/ 212725 h 339727"/>
              <a:gd name="connsiteX6" fmla="*/ 533400 w 679936"/>
              <a:gd name="connsiteY6" fmla="*/ 296862 h 339727"/>
              <a:gd name="connsiteX7" fmla="*/ 638175 w 679936"/>
              <a:gd name="connsiteY7" fmla="*/ 339725 h 339727"/>
              <a:gd name="connsiteX8" fmla="*/ 679450 w 679936"/>
              <a:gd name="connsiteY8" fmla="*/ 295275 h 339727"/>
              <a:gd name="connsiteX9" fmla="*/ 614362 w 679936"/>
              <a:gd name="connsiteY9" fmla="*/ 330200 h 339727"/>
              <a:gd name="connsiteX10" fmla="*/ 481012 w 679936"/>
              <a:gd name="connsiteY10" fmla="*/ 271462 h 339727"/>
              <a:gd name="connsiteX11" fmla="*/ 312737 w 679936"/>
              <a:gd name="connsiteY11" fmla="*/ 184150 h 339727"/>
              <a:gd name="connsiteX12" fmla="*/ 317500 w 679936"/>
              <a:gd name="connsiteY12" fmla="*/ 179387 h 339727"/>
              <a:gd name="connsiteX13" fmla="*/ 198437 w 679936"/>
              <a:gd name="connsiteY13" fmla="*/ 87312 h 339727"/>
              <a:gd name="connsiteX14" fmla="*/ 177800 w 679936"/>
              <a:gd name="connsiteY14" fmla="*/ 58737 h 339727"/>
              <a:gd name="connsiteX15" fmla="*/ 166687 w 679936"/>
              <a:gd name="connsiteY15" fmla="*/ 53975 h 339727"/>
              <a:gd name="connsiteX16" fmla="*/ 0 w 679936"/>
              <a:gd name="connsiteY16" fmla="*/ 0 h 33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9936" h="339727">
                <a:moveTo>
                  <a:pt x="0" y="0"/>
                </a:moveTo>
                <a:lnTo>
                  <a:pt x="222250" y="87312"/>
                </a:lnTo>
                <a:cubicBezTo>
                  <a:pt x="260614" y="102129"/>
                  <a:pt x="215106" y="77523"/>
                  <a:pt x="230187" y="88900"/>
                </a:cubicBezTo>
                <a:cubicBezTo>
                  <a:pt x="245268" y="100277"/>
                  <a:pt x="299508" y="143404"/>
                  <a:pt x="312737" y="155575"/>
                </a:cubicBezTo>
                <a:cubicBezTo>
                  <a:pt x="325966" y="167746"/>
                  <a:pt x="293158" y="152400"/>
                  <a:pt x="309562" y="161925"/>
                </a:cubicBezTo>
                <a:cubicBezTo>
                  <a:pt x="325966" y="171450"/>
                  <a:pt x="373856" y="190236"/>
                  <a:pt x="411162" y="212725"/>
                </a:cubicBezTo>
                <a:cubicBezTo>
                  <a:pt x="448468" y="235215"/>
                  <a:pt x="495565" y="275695"/>
                  <a:pt x="533400" y="296862"/>
                </a:cubicBezTo>
                <a:cubicBezTo>
                  <a:pt x="571235" y="318029"/>
                  <a:pt x="613833" y="339990"/>
                  <a:pt x="638175" y="339725"/>
                </a:cubicBezTo>
                <a:cubicBezTo>
                  <a:pt x="662517" y="339461"/>
                  <a:pt x="683419" y="296863"/>
                  <a:pt x="679450" y="295275"/>
                </a:cubicBezTo>
                <a:cubicBezTo>
                  <a:pt x="675481" y="293688"/>
                  <a:pt x="647435" y="334169"/>
                  <a:pt x="614362" y="330200"/>
                </a:cubicBezTo>
                <a:cubicBezTo>
                  <a:pt x="581289" y="326231"/>
                  <a:pt x="531283" y="295804"/>
                  <a:pt x="481012" y="271462"/>
                </a:cubicBezTo>
                <a:cubicBezTo>
                  <a:pt x="430741" y="247120"/>
                  <a:pt x="339989" y="199496"/>
                  <a:pt x="312737" y="184150"/>
                </a:cubicBezTo>
                <a:cubicBezTo>
                  <a:pt x="285485" y="168804"/>
                  <a:pt x="336550" y="195527"/>
                  <a:pt x="317500" y="179387"/>
                </a:cubicBezTo>
                <a:cubicBezTo>
                  <a:pt x="298450" y="163247"/>
                  <a:pt x="221720" y="107420"/>
                  <a:pt x="198437" y="87312"/>
                </a:cubicBezTo>
                <a:cubicBezTo>
                  <a:pt x="175154" y="67204"/>
                  <a:pt x="183092" y="64293"/>
                  <a:pt x="177800" y="58737"/>
                </a:cubicBezTo>
                <a:cubicBezTo>
                  <a:pt x="172508" y="53181"/>
                  <a:pt x="166687" y="53975"/>
                  <a:pt x="166687" y="539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: 図形 430">
            <a:extLst>
              <a:ext uri="{FF2B5EF4-FFF2-40B4-BE49-F238E27FC236}">
                <a16:creationId xmlns:a16="http://schemas.microsoft.com/office/drawing/2014/main" id="{8C8D8FBB-7A2A-420B-B2BD-34739CDAC79E}"/>
              </a:ext>
            </a:extLst>
          </p:cNvPr>
          <p:cNvSpPr/>
          <p:nvPr/>
        </p:nvSpPr>
        <p:spPr>
          <a:xfrm>
            <a:off x="7035800" y="3910013"/>
            <a:ext cx="560427" cy="263632"/>
          </a:xfrm>
          <a:custGeom>
            <a:avLst/>
            <a:gdLst>
              <a:gd name="connsiteX0" fmla="*/ 0 w 560427"/>
              <a:gd name="connsiteY0" fmla="*/ 0 h 263632"/>
              <a:gd name="connsiteX1" fmla="*/ 293688 w 560427"/>
              <a:gd name="connsiteY1" fmla="*/ 188912 h 263632"/>
              <a:gd name="connsiteX2" fmla="*/ 311150 w 560427"/>
              <a:gd name="connsiteY2" fmla="*/ 196850 h 263632"/>
              <a:gd name="connsiteX3" fmla="*/ 560388 w 560427"/>
              <a:gd name="connsiteY3" fmla="*/ 263525 h 263632"/>
              <a:gd name="connsiteX4" fmla="*/ 330200 w 560427"/>
              <a:gd name="connsiteY4" fmla="*/ 179387 h 263632"/>
              <a:gd name="connsiteX5" fmla="*/ 298450 w 560427"/>
              <a:gd name="connsiteY5" fmla="*/ 174625 h 263632"/>
              <a:gd name="connsiteX6" fmla="*/ 187325 w 560427"/>
              <a:gd name="connsiteY6" fmla="*/ 115887 h 263632"/>
              <a:gd name="connsiteX7" fmla="*/ 0 w 560427"/>
              <a:gd name="connsiteY7" fmla="*/ 0 h 26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7" h="263632">
                <a:moveTo>
                  <a:pt x="0" y="0"/>
                </a:moveTo>
                <a:lnTo>
                  <a:pt x="293688" y="188912"/>
                </a:lnTo>
                <a:cubicBezTo>
                  <a:pt x="345546" y="221720"/>
                  <a:pt x="266700" y="184415"/>
                  <a:pt x="311150" y="196850"/>
                </a:cubicBezTo>
                <a:cubicBezTo>
                  <a:pt x="355600" y="209285"/>
                  <a:pt x="557213" y="266436"/>
                  <a:pt x="560388" y="263525"/>
                </a:cubicBezTo>
                <a:cubicBezTo>
                  <a:pt x="563563" y="260615"/>
                  <a:pt x="373856" y="194204"/>
                  <a:pt x="330200" y="179387"/>
                </a:cubicBezTo>
                <a:cubicBezTo>
                  <a:pt x="286544" y="164570"/>
                  <a:pt x="322262" y="185208"/>
                  <a:pt x="298450" y="174625"/>
                </a:cubicBezTo>
                <a:cubicBezTo>
                  <a:pt x="274638" y="164042"/>
                  <a:pt x="187325" y="115887"/>
                  <a:pt x="187325" y="115887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: 図形 431">
            <a:extLst>
              <a:ext uri="{FF2B5EF4-FFF2-40B4-BE49-F238E27FC236}">
                <a16:creationId xmlns:a16="http://schemas.microsoft.com/office/drawing/2014/main" id="{F6DD1AFC-9127-4187-930F-F336CCA8E30F}"/>
              </a:ext>
            </a:extLst>
          </p:cNvPr>
          <p:cNvSpPr/>
          <p:nvPr/>
        </p:nvSpPr>
        <p:spPr>
          <a:xfrm>
            <a:off x="7148763" y="3920362"/>
            <a:ext cx="606006" cy="283523"/>
          </a:xfrm>
          <a:custGeom>
            <a:avLst/>
            <a:gdLst>
              <a:gd name="connsiteX0" fmla="*/ 2925 w 606006"/>
              <a:gd name="connsiteY0" fmla="*/ 2351 h 283523"/>
              <a:gd name="connsiteX1" fmla="*/ 199775 w 606006"/>
              <a:gd name="connsiteY1" fmla="*/ 119826 h 283523"/>
              <a:gd name="connsiteX2" fmla="*/ 112462 w 606006"/>
              <a:gd name="connsiteY2" fmla="*/ 96013 h 283523"/>
              <a:gd name="connsiteX3" fmla="*/ 234700 w 606006"/>
              <a:gd name="connsiteY3" fmla="*/ 127763 h 283523"/>
              <a:gd name="connsiteX4" fmla="*/ 493462 w 606006"/>
              <a:gd name="connsiteY4" fmla="*/ 254763 h 283523"/>
              <a:gd name="connsiteX5" fmla="*/ 572837 w 606006"/>
              <a:gd name="connsiteY5" fmla="*/ 283338 h 283523"/>
              <a:gd name="connsiteX6" fmla="*/ 603000 w 606006"/>
              <a:gd name="connsiteY6" fmla="*/ 265876 h 283523"/>
              <a:gd name="connsiteX7" fmla="*/ 504575 w 606006"/>
              <a:gd name="connsiteY7" fmla="*/ 242063 h 283523"/>
              <a:gd name="connsiteX8" fmla="*/ 360112 w 606006"/>
              <a:gd name="connsiteY8" fmla="*/ 199201 h 283523"/>
              <a:gd name="connsiteX9" fmla="*/ 375987 w 606006"/>
              <a:gd name="connsiteY9" fmla="*/ 194438 h 283523"/>
              <a:gd name="connsiteX10" fmla="*/ 155325 w 606006"/>
              <a:gd name="connsiteY10" fmla="*/ 92838 h 283523"/>
              <a:gd name="connsiteX11" fmla="*/ 85475 w 606006"/>
              <a:gd name="connsiteY11" fmla="*/ 43626 h 283523"/>
              <a:gd name="connsiteX12" fmla="*/ 2925 w 606006"/>
              <a:gd name="connsiteY12" fmla="*/ 2351 h 28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6006" h="283523">
                <a:moveTo>
                  <a:pt x="2925" y="2351"/>
                </a:moveTo>
                <a:cubicBezTo>
                  <a:pt x="21975" y="15051"/>
                  <a:pt x="181519" y="104216"/>
                  <a:pt x="199775" y="119826"/>
                </a:cubicBezTo>
                <a:cubicBezTo>
                  <a:pt x="218031" y="135436"/>
                  <a:pt x="106641" y="94690"/>
                  <a:pt x="112462" y="96013"/>
                </a:cubicBezTo>
                <a:cubicBezTo>
                  <a:pt x="118283" y="97336"/>
                  <a:pt x="171200" y="101305"/>
                  <a:pt x="234700" y="127763"/>
                </a:cubicBezTo>
                <a:cubicBezTo>
                  <a:pt x="298200" y="154221"/>
                  <a:pt x="437106" y="228834"/>
                  <a:pt x="493462" y="254763"/>
                </a:cubicBezTo>
                <a:cubicBezTo>
                  <a:pt x="549818" y="280692"/>
                  <a:pt x="554581" y="281486"/>
                  <a:pt x="572837" y="283338"/>
                </a:cubicBezTo>
                <a:cubicBezTo>
                  <a:pt x="591093" y="285190"/>
                  <a:pt x="614377" y="272755"/>
                  <a:pt x="603000" y="265876"/>
                </a:cubicBezTo>
                <a:cubicBezTo>
                  <a:pt x="591623" y="258997"/>
                  <a:pt x="545056" y="253175"/>
                  <a:pt x="504575" y="242063"/>
                </a:cubicBezTo>
                <a:cubicBezTo>
                  <a:pt x="464094" y="230951"/>
                  <a:pt x="360112" y="199201"/>
                  <a:pt x="360112" y="199201"/>
                </a:cubicBezTo>
                <a:cubicBezTo>
                  <a:pt x="338681" y="191264"/>
                  <a:pt x="410118" y="212165"/>
                  <a:pt x="375987" y="194438"/>
                </a:cubicBezTo>
                <a:cubicBezTo>
                  <a:pt x="341856" y="176711"/>
                  <a:pt x="203744" y="117973"/>
                  <a:pt x="155325" y="92838"/>
                </a:cubicBezTo>
                <a:cubicBezTo>
                  <a:pt x="106906" y="67703"/>
                  <a:pt x="107700" y="55268"/>
                  <a:pt x="85475" y="43626"/>
                </a:cubicBezTo>
                <a:cubicBezTo>
                  <a:pt x="63250" y="31984"/>
                  <a:pt x="-16125" y="-10349"/>
                  <a:pt x="2925" y="23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: 図形 432">
            <a:extLst>
              <a:ext uri="{FF2B5EF4-FFF2-40B4-BE49-F238E27FC236}">
                <a16:creationId xmlns:a16="http://schemas.microsoft.com/office/drawing/2014/main" id="{5ED91214-F980-4BD2-9053-56F332531381}"/>
              </a:ext>
            </a:extLst>
          </p:cNvPr>
          <p:cNvSpPr/>
          <p:nvPr/>
        </p:nvSpPr>
        <p:spPr>
          <a:xfrm>
            <a:off x="6562722" y="3744661"/>
            <a:ext cx="166057" cy="106706"/>
          </a:xfrm>
          <a:custGeom>
            <a:avLst/>
            <a:gdLst>
              <a:gd name="connsiteX0" fmla="*/ 3 w 166057"/>
              <a:gd name="connsiteY0" fmla="*/ 105027 h 106706"/>
              <a:gd name="connsiteX1" fmla="*/ 95253 w 166057"/>
              <a:gd name="connsiteY1" fmla="*/ 58989 h 106706"/>
              <a:gd name="connsiteX2" fmla="*/ 165103 w 166057"/>
              <a:gd name="connsiteY2" fmla="*/ 252 h 106706"/>
              <a:gd name="connsiteX3" fmla="*/ 133353 w 166057"/>
              <a:gd name="connsiteY3" fmla="*/ 39939 h 106706"/>
              <a:gd name="connsiteX4" fmla="*/ 98428 w 166057"/>
              <a:gd name="connsiteY4" fmla="*/ 92327 h 106706"/>
              <a:gd name="connsiteX5" fmla="*/ 3 w 166057"/>
              <a:gd name="connsiteY5" fmla="*/ 105027 h 10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057" h="106706">
                <a:moveTo>
                  <a:pt x="3" y="105027"/>
                </a:moveTo>
                <a:cubicBezTo>
                  <a:pt x="-526" y="99471"/>
                  <a:pt x="67736" y="76451"/>
                  <a:pt x="95253" y="58989"/>
                </a:cubicBezTo>
                <a:cubicBezTo>
                  <a:pt x="122770" y="41526"/>
                  <a:pt x="158753" y="3427"/>
                  <a:pt x="165103" y="252"/>
                </a:cubicBezTo>
                <a:cubicBezTo>
                  <a:pt x="171453" y="-2923"/>
                  <a:pt x="144465" y="24593"/>
                  <a:pt x="133353" y="39939"/>
                </a:cubicBezTo>
                <a:cubicBezTo>
                  <a:pt x="122241" y="55285"/>
                  <a:pt x="112715" y="83331"/>
                  <a:pt x="98428" y="92327"/>
                </a:cubicBezTo>
                <a:cubicBezTo>
                  <a:pt x="84141" y="101323"/>
                  <a:pt x="532" y="110583"/>
                  <a:pt x="3" y="10502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: 図形 433">
            <a:extLst>
              <a:ext uri="{FF2B5EF4-FFF2-40B4-BE49-F238E27FC236}">
                <a16:creationId xmlns:a16="http://schemas.microsoft.com/office/drawing/2014/main" id="{D55E84BB-1AC6-4E29-8055-CB126E31D14E}"/>
              </a:ext>
            </a:extLst>
          </p:cNvPr>
          <p:cNvSpPr/>
          <p:nvPr/>
        </p:nvSpPr>
        <p:spPr>
          <a:xfrm>
            <a:off x="6785083" y="4176414"/>
            <a:ext cx="994931" cy="49340"/>
          </a:xfrm>
          <a:custGeom>
            <a:avLst/>
            <a:gdLst>
              <a:gd name="connsiteX0" fmla="*/ 15767 w 994931"/>
              <a:gd name="connsiteY0" fmla="*/ 24111 h 49340"/>
              <a:gd name="connsiteX1" fmla="*/ 95142 w 994931"/>
              <a:gd name="connsiteY1" fmla="*/ 36811 h 49340"/>
              <a:gd name="connsiteX2" fmla="*/ 445980 w 994931"/>
              <a:gd name="connsiteY2" fmla="*/ 39986 h 49340"/>
              <a:gd name="connsiteX3" fmla="*/ 418992 w 994931"/>
              <a:gd name="connsiteY3" fmla="*/ 28874 h 49340"/>
              <a:gd name="connsiteX4" fmla="*/ 525355 w 994931"/>
              <a:gd name="connsiteY4" fmla="*/ 19349 h 49340"/>
              <a:gd name="connsiteX5" fmla="*/ 644417 w 994931"/>
              <a:gd name="connsiteY5" fmla="*/ 19349 h 49340"/>
              <a:gd name="connsiteX6" fmla="*/ 690455 w 994931"/>
              <a:gd name="connsiteY6" fmla="*/ 33636 h 49340"/>
              <a:gd name="connsiteX7" fmla="*/ 834917 w 994931"/>
              <a:gd name="connsiteY7" fmla="*/ 25699 h 49340"/>
              <a:gd name="connsiteX8" fmla="*/ 863492 w 994931"/>
              <a:gd name="connsiteY8" fmla="*/ 299 h 49340"/>
              <a:gd name="connsiteX9" fmla="*/ 990492 w 994931"/>
              <a:gd name="connsiteY9" fmla="*/ 44749 h 49340"/>
              <a:gd name="connsiteX10" fmla="*/ 968267 w 994931"/>
              <a:gd name="connsiteY10" fmla="*/ 47924 h 49340"/>
              <a:gd name="connsiteX11" fmla="*/ 833330 w 994931"/>
              <a:gd name="connsiteY11" fmla="*/ 39986 h 49340"/>
              <a:gd name="connsiteX12" fmla="*/ 488842 w 994931"/>
              <a:gd name="connsiteY12" fmla="*/ 28874 h 49340"/>
              <a:gd name="connsiteX13" fmla="*/ 352317 w 994931"/>
              <a:gd name="connsiteY13" fmla="*/ 46336 h 49340"/>
              <a:gd name="connsiteX14" fmla="*/ 15767 w 994931"/>
              <a:gd name="connsiteY14" fmla="*/ 24111 h 4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94931" h="49340">
                <a:moveTo>
                  <a:pt x="15767" y="24111"/>
                </a:moveTo>
                <a:cubicBezTo>
                  <a:pt x="-27095" y="22524"/>
                  <a:pt x="23440" y="34165"/>
                  <a:pt x="95142" y="36811"/>
                </a:cubicBezTo>
                <a:cubicBezTo>
                  <a:pt x="166844" y="39457"/>
                  <a:pt x="392005" y="41309"/>
                  <a:pt x="445980" y="39986"/>
                </a:cubicBezTo>
                <a:cubicBezTo>
                  <a:pt x="499955" y="38663"/>
                  <a:pt x="405763" y="32314"/>
                  <a:pt x="418992" y="28874"/>
                </a:cubicBezTo>
                <a:cubicBezTo>
                  <a:pt x="432221" y="25434"/>
                  <a:pt x="487784" y="20936"/>
                  <a:pt x="525355" y="19349"/>
                </a:cubicBezTo>
                <a:cubicBezTo>
                  <a:pt x="562926" y="17762"/>
                  <a:pt x="616900" y="16968"/>
                  <a:pt x="644417" y="19349"/>
                </a:cubicBezTo>
                <a:cubicBezTo>
                  <a:pt x="671934" y="21730"/>
                  <a:pt x="658705" y="32578"/>
                  <a:pt x="690455" y="33636"/>
                </a:cubicBezTo>
                <a:cubicBezTo>
                  <a:pt x="722205" y="34694"/>
                  <a:pt x="806078" y="31255"/>
                  <a:pt x="834917" y="25699"/>
                </a:cubicBezTo>
                <a:cubicBezTo>
                  <a:pt x="863756" y="20143"/>
                  <a:pt x="837563" y="-2876"/>
                  <a:pt x="863492" y="299"/>
                </a:cubicBezTo>
                <a:cubicBezTo>
                  <a:pt x="889421" y="3474"/>
                  <a:pt x="973030" y="36812"/>
                  <a:pt x="990492" y="44749"/>
                </a:cubicBezTo>
                <a:cubicBezTo>
                  <a:pt x="1007954" y="52686"/>
                  <a:pt x="968267" y="47924"/>
                  <a:pt x="968267" y="47924"/>
                </a:cubicBezTo>
                <a:cubicBezTo>
                  <a:pt x="942073" y="47130"/>
                  <a:pt x="833330" y="39986"/>
                  <a:pt x="833330" y="39986"/>
                </a:cubicBezTo>
                <a:cubicBezTo>
                  <a:pt x="753426" y="36811"/>
                  <a:pt x="569011" y="27816"/>
                  <a:pt x="488842" y="28874"/>
                </a:cubicBezTo>
                <a:cubicBezTo>
                  <a:pt x="408673" y="29932"/>
                  <a:pt x="435396" y="44219"/>
                  <a:pt x="352317" y="46336"/>
                </a:cubicBezTo>
                <a:cubicBezTo>
                  <a:pt x="269238" y="48453"/>
                  <a:pt x="58629" y="25698"/>
                  <a:pt x="15767" y="241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: 図形 434">
            <a:extLst>
              <a:ext uri="{FF2B5EF4-FFF2-40B4-BE49-F238E27FC236}">
                <a16:creationId xmlns:a16="http://schemas.microsoft.com/office/drawing/2014/main" id="{FFC87FF0-B1B0-42A1-974F-41D32359E387}"/>
              </a:ext>
            </a:extLst>
          </p:cNvPr>
          <p:cNvSpPr/>
          <p:nvPr/>
        </p:nvSpPr>
        <p:spPr>
          <a:xfrm>
            <a:off x="7023100" y="4186193"/>
            <a:ext cx="529684" cy="36557"/>
          </a:xfrm>
          <a:custGeom>
            <a:avLst/>
            <a:gdLst>
              <a:gd name="connsiteX0" fmla="*/ 0 w 529684"/>
              <a:gd name="connsiteY0" fmla="*/ 31795 h 36557"/>
              <a:gd name="connsiteX1" fmla="*/ 57150 w 529684"/>
              <a:gd name="connsiteY1" fmla="*/ 31795 h 36557"/>
              <a:gd name="connsiteX2" fmla="*/ 247650 w 529684"/>
              <a:gd name="connsiteY2" fmla="*/ 14332 h 36557"/>
              <a:gd name="connsiteX3" fmla="*/ 334963 w 529684"/>
              <a:gd name="connsiteY3" fmla="*/ 45 h 36557"/>
              <a:gd name="connsiteX4" fmla="*/ 525463 w 529684"/>
              <a:gd name="connsiteY4" fmla="*/ 19095 h 36557"/>
              <a:gd name="connsiteX5" fmla="*/ 449263 w 529684"/>
              <a:gd name="connsiteY5" fmla="*/ 27032 h 36557"/>
              <a:gd name="connsiteX6" fmla="*/ 247650 w 529684"/>
              <a:gd name="connsiteY6" fmla="*/ 36557 h 36557"/>
              <a:gd name="connsiteX7" fmla="*/ 123825 w 529684"/>
              <a:gd name="connsiteY7" fmla="*/ 33382 h 36557"/>
              <a:gd name="connsiteX8" fmla="*/ 0 w 529684"/>
              <a:gd name="connsiteY8" fmla="*/ 31795 h 36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684" h="36557">
                <a:moveTo>
                  <a:pt x="0" y="31795"/>
                </a:moveTo>
                <a:cubicBezTo>
                  <a:pt x="7937" y="33250"/>
                  <a:pt x="15875" y="34705"/>
                  <a:pt x="57150" y="31795"/>
                </a:cubicBezTo>
                <a:cubicBezTo>
                  <a:pt x="98425" y="28885"/>
                  <a:pt x="201348" y="19624"/>
                  <a:pt x="247650" y="14332"/>
                </a:cubicBezTo>
                <a:cubicBezTo>
                  <a:pt x="293952" y="9040"/>
                  <a:pt x="288661" y="-749"/>
                  <a:pt x="334963" y="45"/>
                </a:cubicBezTo>
                <a:cubicBezTo>
                  <a:pt x="381265" y="839"/>
                  <a:pt x="506413" y="14597"/>
                  <a:pt x="525463" y="19095"/>
                </a:cubicBezTo>
                <a:cubicBezTo>
                  <a:pt x="544513" y="23593"/>
                  <a:pt x="495565" y="24122"/>
                  <a:pt x="449263" y="27032"/>
                </a:cubicBezTo>
                <a:cubicBezTo>
                  <a:pt x="402961" y="29942"/>
                  <a:pt x="301890" y="35499"/>
                  <a:pt x="247650" y="36557"/>
                </a:cubicBezTo>
                <a:lnTo>
                  <a:pt x="123825" y="33382"/>
                </a:lnTo>
                <a:lnTo>
                  <a:pt x="0" y="31795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: 図形 436">
            <a:extLst>
              <a:ext uri="{FF2B5EF4-FFF2-40B4-BE49-F238E27FC236}">
                <a16:creationId xmlns:a16="http://schemas.microsoft.com/office/drawing/2014/main" id="{4A745E5E-32A8-4E82-B793-9B1A1B2BBF35}"/>
              </a:ext>
            </a:extLst>
          </p:cNvPr>
          <p:cNvSpPr/>
          <p:nvPr/>
        </p:nvSpPr>
        <p:spPr>
          <a:xfrm>
            <a:off x="6225633" y="4153656"/>
            <a:ext cx="747991" cy="74299"/>
          </a:xfrm>
          <a:custGeom>
            <a:avLst/>
            <a:gdLst>
              <a:gd name="connsiteX0" fmla="*/ 310105 w 747991"/>
              <a:gd name="connsiteY0" fmla="*/ 11944 h 74299"/>
              <a:gd name="connsiteX1" fmla="*/ 499017 w 747991"/>
              <a:gd name="connsiteY1" fmla="*/ 29407 h 74299"/>
              <a:gd name="connsiteX2" fmla="*/ 597442 w 747991"/>
              <a:gd name="connsiteY2" fmla="*/ 19882 h 74299"/>
              <a:gd name="connsiteX3" fmla="*/ 676817 w 747991"/>
              <a:gd name="connsiteY3" fmla="*/ 5594 h 74299"/>
              <a:gd name="connsiteX4" fmla="*/ 746667 w 747991"/>
              <a:gd name="connsiteY4" fmla="*/ 832 h 74299"/>
              <a:gd name="connsiteX5" fmla="*/ 613317 w 747991"/>
              <a:gd name="connsiteY5" fmla="*/ 21469 h 74299"/>
              <a:gd name="connsiteX6" fmla="*/ 516480 w 747991"/>
              <a:gd name="connsiteY6" fmla="*/ 40519 h 74299"/>
              <a:gd name="connsiteX7" fmla="*/ 552992 w 747991"/>
              <a:gd name="connsiteY7" fmla="*/ 50044 h 74299"/>
              <a:gd name="connsiteX8" fmla="*/ 551405 w 747991"/>
              <a:gd name="connsiteY8" fmla="*/ 73857 h 74299"/>
              <a:gd name="connsiteX9" fmla="*/ 470442 w 747991"/>
              <a:gd name="connsiteY9" fmla="*/ 65919 h 74299"/>
              <a:gd name="connsiteX10" fmla="*/ 251367 w 747991"/>
              <a:gd name="connsiteY10" fmla="*/ 70682 h 74299"/>
              <a:gd name="connsiteX11" fmla="*/ 542 w 747991"/>
              <a:gd name="connsiteY11" fmla="*/ 72269 h 74299"/>
              <a:gd name="connsiteX12" fmla="*/ 186280 w 747991"/>
              <a:gd name="connsiteY12" fmla="*/ 61157 h 74299"/>
              <a:gd name="connsiteX13" fmla="*/ 249780 w 747991"/>
              <a:gd name="connsiteY13" fmla="*/ 32582 h 74299"/>
              <a:gd name="connsiteX14" fmla="*/ 310105 w 747991"/>
              <a:gd name="connsiteY14" fmla="*/ 11944 h 7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47991" h="74299">
                <a:moveTo>
                  <a:pt x="310105" y="11944"/>
                </a:moveTo>
                <a:cubicBezTo>
                  <a:pt x="351644" y="11415"/>
                  <a:pt x="451128" y="28084"/>
                  <a:pt x="499017" y="29407"/>
                </a:cubicBezTo>
                <a:cubicBezTo>
                  <a:pt x="546906" y="30730"/>
                  <a:pt x="567809" y="23851"/>
                  <a:pt x="597442" y="19882"/>
                </a:cubicBezTo>
                <a:cubicBezTo>
                  <a:pt x="627075" y="15913"/>
                  <a:pt x="651946" y="8769"/>
                  <a:pt x="676817" y="5594"/>
                </a:cubicBezTo>
                <a:cubicBezTo>
                  <a:pt x="701688" y="2419"/>
                  <a:pt x="757250" y="-1814"/>
                  <a:pt x="746667" y="832"/>
                </a:cubicBezTo>
                <a:cubicBezTo>
                  <a:pt x="736084" y="3478"/>
                  <a:pt x="651681" y="14855"/>
                  <a:pt x="613317" y="21469"/>
                </a:cubicBezTo>
                <a:cubicBezTo>
                  <a:pt x="574953" y="28083"/>
                  <a:pt x="526534" y="35757"/>
                  <a:pt x="516480" y="40519"/>
                </a:cubicBezTo>
                <a:cubicBezTo>
                  <a:pt x="506426" y="45282"/>
                  <a:pt x="547171" y="44488"/>
                  <a:pt x="552992" y="50044"/>
                </a:cubicBezTo>
                <a:cubicBezTo>
                  <a:pt x="558813" y="55600"/>
                  <a:pt x="565163" y="71211"/>
                  <a:pt x="551405" y="73857"/>
                </a:cubicBezTo>
                <a:cubicBezTo>
                  <a:pt x="537647" y="76503"/>
                  <a:pt x="520448" y="66448"/>
                  <a:pt x="470442" y="65919"/>
                </a:cubicBezTo>
                <a:cubicBezTo>
                  <a:pt x="420436" y="65390"/>
                  <a:pt x="251367" y="70682"/>
                  <a:pt x="251367" y="70682"/>
                </a:cubicBezTo>
                <a:lnTo>
                  <a:pt x="542" y="72269"/>
                </a:lnTo>
                <a:cubicBezTo>
                  <a:pt x="-10306" y="70682"/>
                  <a:pt x="144740" y="67771"/>
                  <a:pt x="186280" y="61157"/>
                </a:cubicBezTo>
                <a:cubicBezTo>
                  <a:pt x="227820" y="54543"/>
                  <a:pt x="228878" y="41578"/>
                  <a:pt x="249780" y="32582"/>
                </a:cubicBezTo>
                <a:cubicBezTo>
                  <a:pt x="270682" y="23586"/>
                  <a:pt x="268566" y="12473"/>
                  <a:pt x="310105" y="1194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: 図形 437">
            <a:extLst>
              <a:ext uri="{FF2B5EF4-FFF2-40B4-BE49-F238E27FC236}">
                <a16:creationId xmlns:a16="http://schemas.microsoft.com/office/drawing/2014/main" id="{E2DB7C94-7058-4ED8-8CFF-C3F86D4C924B}"/>
              </a:ext>
            </a:extLst>
          </p:cNvPr>
          <p:cNvSpPr/>
          <p:nvPr/>
        </p:nvSpPr>
        <p:spPr>
          <a:xfrm>
            <a:off x="6709530" y="4146893"/>
            <a:ext cx="251995" cy="71221"/>
          </a:xfrm>
          <a:custGeom>
            <a:avLst/>
            <a:gdLst>
              <a:gd name="connsiteX0" fmla="*/ 2420 w 251995"/>
              <a:gd name="connsiteY0" fmla="*/ 47282 h 71221"/>
              <a:gd name="connsiteX1" fmla="*/ 226258 w 251995"/>
              <a:gd name="connsiteY1" fmla="*/ 4420 h 71221"/>
              <a:gd name="connsiteX2" fmla="*/ 231020 w 251995"/>
              <a:gd name="connsiteY2" fmla="*/ 4420 h 71221"/>
              <a:gd name="connsiteX3" fmla="*/ 127833 w 251995"/>
              <a:gd name="connsiteY3" fmla="*/ 31407 h 71221"/>
              <a:gd name="connsiteX4" fmla="*/ 251658 w 251995"/>
              <a:gd name="connsiteY4" fmla="*/ 67920 h 71221"/>
              <a:gd name="connsiteX5" fmla="*/ 162758 w 251995"/>
              <a:gd name="connsiteY5" fmla="*/ 69507 h 71221"/>
              <a:gd name="connsiteX6" fmla="*/ 110370 w 251995"/>
              <a:gd name="connsiteY6" fmla="*/ 67920 h 71221"/>
              <a:gd name="connsiteX7" fmla="*/ 2420 w 251995"/>
              <a:gd name="connsiteY7" fmla="*/ 47282 h 7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1995" h="71221">
                <a:moveTo>
                  <a:pt x="2420" y="47282"/>
                </a:moveTo>
                <a:cubicBezTo>
                  <a:pt x="21735" y="36699"/>
                  <a:pt x="188158" y="11564"/>
                  <a:pt x="226258" y="4420"/>
                </a:cubicBezTo>
                <a:cubicBezTo>
                  <a:pt x="264358" y="-2724"/>
                  <a:pt x="247424" y="-78"/>
                  <a:pt x="231020" y="4420"/>
                </a:cubicBezTo>
                <a:cubicBezTo>
                  <a:pt x="214616" y="8918"/>
                  <a:pt x="124393" y="20824"/>
                  <a:pt x="127833" y="31407"/>
                </a:cubicBezTo>
                <a:cubicBezTo>
                  <a:pt x="131273" y="41990"/>
                  <a:pt x="245837" y="61570"/>
                  <a:pt x="251658" y="67920"/>
                </a:cubicBezTo>
                <a:cubicBezTo>
                  <a:pt x="257479" y="74270"/>
                  <a:pt x="186306" y="69507"/>
                  <a:pt x="162758" y="69507"/>
                </a:cubicBezTo>
                <a:cubicBezTo>
                  <a:pt x="139210" y="69507"/>
                  <a:pt x="135770" y="69508"/>
                  <a:pt x="110370" y="67920"/>
                </a:cubicBezTo>
                <a:cubicBezTo>
                  <a:pt x="84970" y="66333"/>
                  <a:pt x="-16895" y="57865"/>
                  <a:pt x="2420" y="472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: 図形 438">
            <a:extLst>
              <a:ext uri="{FF2B5EF4-FFF2-40B4-BE49-F238E27FC236}">
                <a16:creationId xmlns:a16="http://schemas.microsoft.com/office/drawing/2014/main" id="{87BE4CDE-E887-4CF4-B7DB-324115F1DFF0}"/>
              </a:ext>
            </a:extLst>
          </p:cNvPr>
          <p:cNvSpPr/>
          <p:nvPr/>
        </p:nvSpPr>
        <p:spPr>
          <a:xfrm>
            <a:off x="6657975" y="3760610"/>
            <a:ext cx="373101" cy="435677"/>
          </a:xfrm>
          <a:custGeom>
            <a:avLst/>
            <a:gdLst>
              <a:gd name="connsiteX0" fmla="*/ 288925 w 373101"/>
              <a:gd name="connsiteY0" fmla="*/ 435153 h 435677"/>
              <a:gd name="connsiteX1" fmla="*/ 358775 w 373101"/>
              <a:gd name="connsiteY1" fmla="*/ 347840 h 435677"/>
              <a:gd name="connsiteX2" fmla="*/ 363538 w 373101"/>
              <a:gd name="connsiteY2" fmla="*/ 339903 h 435677"/>
              <a:gd name="connsiteX3" fmla="*/ 373063 w 373101"/>
              <a:gd name="connsiteY3" fmla="*/ 284340 h 435677"/>
              <a:gd name="connsiteX4" fmla="*/ 366713 w 373101"/>
              <a:gd name="connsiteY4" fmla="*/ 249415 h 435677"/>
              <a:gd name="connsiteX5" fmla="*/ 361950 w 373101"/>
              <a:gd name="connsiteY5" fmla="*/ 227190 h 435677"/>
              <a:gd name="connsiteX6" fmla="*/ 355600 w 373101"/>
              <a:gd name="connsiteY6" fmla="*/ 203378 h 435677"/>
              <a:gd name="connsiteX7" fmla="*/ 323850 w 373101"/>
              <a:gd name="connsiteY7" fmla="*/ 168453 h 435677"/>
              <a:gd name="connsiteX8" fmla="*/ 315913 w 373101"/>
              <a:gd name="connsiteY8" fmla="*/ 139878 h 435677"/>
              <a:gd name="connsiteX9" fmla="*/ 282575 w 373101"/>
              <a:gd name="connsiteY9" fmla="*/ 82728 h 435677"/>
              <a:gd name="connsiteX10" fmla="*/ 295275 w 373101"/>
              <a:gd name="connsiteY10" fmla="*/ 101778 h 435677"/>
              <a:gd name="connsiteX11" fmla="*/ 265113 w 373101"/>
              <a:gd name="connsiteY11" fmla="*/ 66853 h 435677"/>
              <a:gd name="connsiteX12" fmla="*/ 263525 w 373101"/>
              <a:gd name="connsiteY12" fmla="*/ 57328 h 435677"/>
              <a:gd name="connsiteX13" fmla="*/ 214313 w 373101"/>
              <a:gd name="connsiteY13" fmla="*/ 19228 h 435677"/>
              <a:gd name="connsiteX14" fmla="*/ 203200 w 373101"/>
              <a:gd name="connsiteY14" fmla="*/ 14465 h 435677"/>
              <a:gd name="connsiteX15" fmla="*/ 203200 w 373101"/>
              <a:gd name="connsiteY15" fmla="*/ 16053 h 435677"/>
              <a:gd name="connsiteX16" fmla="*/ 195263 w 373101"/>
              <a:gd name="connsiteY16" fmla="*/ 19228 h 435677"/>
              <a:gd name="connsiteX17" fmla="*/ 131763 w 373101"/>
              <a:gd name="connsiteY17" fmla="*/ 6528 h 435677"/>
              <a:gd name="connsiteX18" fmla="*/ 84138 w 373101"/>
              <a:gd name="connsiteY18" fmla="*/ 8115 h 435677"/>
              <a:gd name="connsiteX19" fmla="*/ 87313 w 373101"/>
              <a:gd name="connsiteY19" fmla="*/ 54153 h 435677"/>
              <a:gd name="connsiteX20" fmla="*/ 76200 w 373101"/>
              <a:gd name="connsiteY20" fmla="*/ 60503 h 435677"/>
              <a:gd name="connsiteX21" fmla="*/ 0 w 373101"/>
              <a:gd name="connsiteY21" fmla="*/ 68440 h 435677"/>
              <a:gd name="connsiteX22" fmla="*/ 74613 w 373101"/>
              <a:gd name="connsiteY22" fmla="*/ 52565 h 435677"/>
              <a:gd name="connsiteX23" fmla="*/ 88900 w 373101"/>
              <a:gd name="connsiteY23" fmla="*/ 23990 h 435677"/>
              <a:gd name="connsiteX24" fmla="*/ 155575 w 373101"/>
              <a:gd name="connsiteY24" fmla="*/ 178 h 435677"/>
              <a:gd name="connsiteX25" fmla="*/ 233363 w 373101"/>
              <a:gd name="connsiteY25" fmla="*/ 36690 h 435677"/>
              <a:gd name="connsiteX26" fmla="*/ 279400 w 373101"/>
              <a:gd name="connsiteY26" fmla="*/ 89078 h 435677"/>
              <a:gd name="connsiteX27" fmla="*/ 320675 w 373101"/>
              <a:gd name="connsiteY27" fmla="*/ 158928 h 435677"/>
              <a:gd name="connsiteX28" fmla="*/ 349250 w 373101"/>
              <a:gd name="connsiteY28" fmla="*/ 224015 h 435677"/>
              <a:gd name="connsiteX29" fmla="*/ 363538 w 373101"/>
              <a:gd name="connsiteY29" fmla="*/ 304978 h 435677"/>
              <a:gd name="connsiteX30" fmla="*/ 346075 w 373101"/>
              <a:gd name="connsiteY30" fmla="*/ 351015 h 435677"/>
              <a:gd name="connsiteX31" fmla="*/ 327025 w 373101"/>
              <a:gd name="connsiteY31" fmla="*/ 384353 h 435677"/>
              <a:gd name="connsiteX32" fmla="*/ 288925 w 373101"/>
              <a:gd name="connsiteY32" fmla="*/ 435153 h 435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3101" h="435677">
                <a:moveTo>
                  <a:pt x="288925" y="435153"/>
                </a:moveTo>
                <a:cubicBezTo>
                  <a:pt x="294217" y="429068"/>
                  <a:pt x="346340" y="363715"/>
                  <a:pt x="358775" y="347840"/>
                </a:cubicBezTo>
                <a:cubicBezTo>
                  <a:pt x="371210" y="331965"/>
                  <a:pt x="361157" y="350486"/>
                  <a:pt x="363538" y="339903"/>
                </a:cubicBezTo>
                <a:cubicBezTo>
                  <a:pt x="365919" y="329320"/>
                  <a:pt x="372534" y="299421"/>
                  <a:pt x="373063" y="284340"/>
                </a:cubicBezTo>
                <a:cubicBezTo>
                  <a:pt x="373592" y="269259"/>
                  <a:pt x="368565" y="258940"/>
                  <a:pt x="366713" y="249415"/>
                </a:cubicBezTo>
                <a:cubicBezTo>
                  <a:pt x="364861" y="239890"/>
                  <a:pt x="363802" y="234863"/>
                  <a:pt x="361950" y="227190"/>
                </a:cubicBezTo>
                <a:cubicBezTo>
                  <a:pt x="360098" y="219517"/>
                  <a:pt x="361950" y="213167"/>
                  <a:pt x="355600" y="203378"/>
                </a:cubicBezTo>
                <a:cubicBezTo>
                  <a:pt x="349250" y="193589"/>
                  <a:pt x="330464" y="179036"/>
                  <a:pt x="323850" y="168453"/>
                </a:cubicBezTo>
                <a:cubicBezTo>
                  <a:pt x="317236" y="157870"/>
                  <a:pt x="322792" y="154165"/>
                  <a:pt x="315913" y="139878"/>
                </a:cubicBezTo>
                <a:cubicBezTo>
                  <a:pt x="309034" y="125590"/>
                  <a:pt x="286015" y="89078"/>
                  <a:pt x="282575" y="82728"/>
                </a:cubicBezTo>
                <a:cubicBezTo>
                  <a:pt x="279135" y="76378"/>
                  <a:pt x="298185" y="104424"/>
                  <a:pt x="295275" y="101778"/>
                </a:cubicBezTo>
                <a:cubicBezTo>
                  <a:pt x="292365" y="99132"/>
                  <a:pt x="270405" y="74261"/>
                  <a:pt x="265113" y="66853"/>
                </a:cubicBezTo>
                <a:cubicBezTo>
                  <a:pt x="259821" y="59445"/>
                  <a:pt x="271992" y="65265"/>
                  <a:pt x="263525" y="57328"/>
                </a:cubicBezTo>
                <a:cubicBezTo>
                  <a:pt x="255058" y="49390"/>
                  <a:pt x="224367" y="26372"/>
                  <a:pt x="214313" y="19228"/>
                </a:cubicBezTo>
                <a:cubicBezTo>
                  <a:pt x="204259" y="12084"/>
                  <a:pt x="205052" y="14994"/>
                  <a:pt x="203200" y="14465"/>
                </a:cubicBezTo>
                <a:cubicBezTo>
                  <a:pt x="201348" y="13936"/>
                  <a:pt x="204523" y="15259"/>
                  <a:pt x="203200" y="16053"/>
                </a:cubicBezTo>
                <a:cubicBezTo>
                  <a:pt x="201877" y="16847"/>
                  <a:pt x="207169" y="20815"/>
                  <a:pt x="195263" y="19228"/>
                </a:cubicBezTo>
                <a:cubicBezTo>
                  <a:pt x="183357" y="17641"/>
                  <a:pt x="150284" y="8380"/>
                  <a:pt x="131763" y="6528"/>
                </a:cubicBezTo>
                <a:cubicBezTo>
                  <a:pt x="113242" y="4676"/>
                  <a:pt x="91546" y="177"/>
                  <a:pt x="84138" y="8115"/>
                </a:cubicBezTo>
                <a:cubicBezTo>
                  <a:pt x="76730" y="16052"/>
                  <a:pt x="88636" y="45422"/>
                  <a:pt x="87313" y="54153"/>
                </a:cubicBezTo>
                <a:cubicBezTo>
                  <a:pt x="85990" y="62884"/>
                  <a:pt x="90752" y="58122"/>
                  <a:pt x="76200" y="60503"/>
                </a:cubicBezTo>
                <a:cubicBezTo>
                  <a:pt x="61648" y="62884"/>
                  <a:pt x="264" y="69763"/>
                  <a:pt x="0" y="68440"/>
                </a:cubicBezTo>
                <a:cubicBezTo>
                  <a:pt x="-264" y="67117"/>
                  <a:pt x="59796" y="59973"/>
                  <a:pt x="74613" y="52565"/>
                </a:cubicBezTo>
                <a:cubicBezTo>
                  <a:pt x="89430" y="45157"/>
                  <a:pt x="75406" y="32721"/>
                  <a:pt x="88900" y="23990"/>
                </a:cubicBezTo>
                <a:cubicBezTo>
                  <a:pt x="102394" y="15259"/>
                  <a:pt x="131498" y="-1939"/>
                  <a:pt x="155575" y="178"/>
                </a:cubicBezTo>
                <a:cubicBezTo>
                  <a:pt x="179652" y="2295"/>
                  <a:pt x="212726" y="21873"/>
                  <a:pt x="233363" y="36690"/>
                </a:cubicBezTo>
                <a:cubicBezTo>
                  <a:pt x="254000" y="51507"/>
                  <a:pt x="264848" y="68705"/>
                  <a:pt x="279400" y="89078"/>
                </a:cubicBezTo>
                <a:cubicBezTo>
                  <a:pt x="293952" y="109451"/>
                  <a:pt x="309033" y="136439"/>
                  <a:pt x="320675" y="158928"/>
                </a:cubicBezTo>
                <a:cubicBezTo>
                  <a:pt x="332317" y="181417"/>
                  <a:pt x="342106" y="199673"/>
                  <a:pt x="349250" y="224015"/>
                </a:cubicBezTo>
                <a:cubicBezTo>
                  <a:pt x="356394" y="248357"/>
                  <a:pt x="364067" y="283811"/>
                  <a:pt x="363538" y="304978"/>
                </a:cubicBezTo>
                <a:cubicBezTo>
                  <a:pt x="363009" y="326145"/>
                  <a:pt x="352160" y="337786"/>
                  <a:pt x="346075" y="351015"/>
                </a:cubicBezTo>
                <a:cubicBezTo>
                  <a:pt x="339990" y="364244"/>
                  <a:pt x="339196" y="376151"/>
                  <a:pt x="327025" y="384353"/>
                </a:cubicBezTo>
                <a:cubicBezTo>
                  <a:pt x="314854" y="392555"/>
                  <a:pt x="283633" y="441238"/>
                  <a:pt x="288925" y="4351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: 図形 439">
            <a:extLst>
              <a:ext uri="{FF2B5EF4-FFF2-40B4-BE49-F238E27FC236}">
                <a16:creationId xmlns:a16="http://schemas.microsoft.com/office/drawing/2014/main" id="{AC2166F5-00C4-4530-866A-F4920E4E5170}"/>
              </a:ext>
            </a:extLst>
          </p:cNvPr>
          <p:cNvSpPr/>
          <p:nvPr/>
        </p:nvSpPr>
        <p:spPr>
          <a:xfrm>
            <a:off x="6645817" y="4148088"/>
            <a:ext cx="467845" cy="50941"/>
          </a:xfrm>
          <a:custGeom>
            <a:avLst/>
            <a:gdLst>
              <a:gd name="connsiteX0" fmla="*/ 2633 w 467845"/>
              <a:gd name="connsiteY0" fmla="*/ 20687 h 50941"/>
              <a:gd name="connsiteX1" fmla="*/ 61371 w 467845"/>
              <a:gd name="connsiteY1" fmla="*/ 25450 h 50941"/>
              <a:gd name="connsiteX2" fmla="*/ 167733 w 467845"/>
              <a:gd name="connsiteY2" fmla="*/ 19100 h 50941"/>
              <a:gd name="connsiteX3" fmla="*/ 355058 w 467845"/>
              <a:gd name="connsiteY3" fmla="*/ 50 h 50941"/>
              <a:gd name="connsiteX4" fmla="*/ 231233 w 467845"/>
              <a:gd name="connsiteY4" fmla="*/ 25450 h 50941"/>
              <a:gd name="connsiteX5" fmla="*/ 343946 w 467845"/>
              <a:gd name="connsiteY5" fmla="*/ 31800 h 50941"/>
              <a:gd name="connsiteX6" fmla="*/ 405858 w 467845"/>
              <a:gd name="connsiteY6" fmla="*/ 17512 h 50941"/>
              <a:gd name="connsiteX7" fmla="*/ 467771 w 467845"/>
              <a:gd name="connsiteY7" fmla="*/ 27037 h 50941"/>
              <a:gd name="connsiteX8" fmla="*/ 393158 w 467845"/>
              <a:gd name="connsiteY8" fmla="*/ 38150 h 50941"/>
              <a:gd name="connsiteX9" fmla="*/ 261396 w 467845"/>
              <a:gd name="connsiteY9" fmla="*/ 50850 h 50941"/>
              <a:gd name="connsiteX10" fmla="*/ 107408 w 467845"/>
              <a:gd name="connsiteY10" fmla="*/ 42912 h 50941"/>
              <a:gd name="connsiteX11" fmla="*/ 231233 w 467845"/>
              <a:gd name="connsiteY11" fmla="*/ 25450 h 50941"/>
              <a:gd name="connsiteX12" fmla="*/ 145508 w 467845"/>
              <a:gd name="connsiteY12" fmla="*/ 38150 h 50941"/>
              <a:gd name="connsiteX13" fmla="*/ 2633 w 467845"/>
              <a:gd name="connsiteY13" fmla="*/ 20687 h 5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7845" h="50941">
                <a:moveTo>
                  <a:pt x="2633" y="20687"/>
                </a:moveTo>
                <a:cubicBezTo>
                  <a:pt x="-11390" y="18570"/>
                  <a:pt x="33854" y="25714"/>
                  <a:pt x="61371" y="25450"/>
                </a:cubicBezTo>
                <a:cubicBezTo>
                  <a:pt x="88888" y="25186"/>
                  <a:pt x="118785" y="23333"/>
                  <a:pt x="167733" y="19100"/>
                </a:cubicBezTo>
                <a:cubicBezTo>
                  <a:pt x="216681" y="14867"/>
                  <a:pt x="344475" y="-1008"/>
                  <a:pt x="355058" y="50"/>
                </a:cubicBezTo>
                <a:cubicBezTo>
                  <a:pt x="365641" y="1108"/>
                  <a:pt x="233085" y="20158"/>
                  <a:pt x="231233" y="25450"/>
                </a:cubicBezTo>
                <a:cubicBezTo>
                  <a:pt x="229381" y="30742"/>
                  <a:pt x="314842" y="33123"/>
                  <a:pt x="343946" y="31800"/>
                </a:cubicBezTo>
                <a:cubicBezTo>
                  <a:pt x="373050" y="30477"/>
                  <a:pt x="385221" y="18306"/>
                  <a:pt x="405858" y="17512"/>
                </a:cubicBezTo>
                <a:cubicBezTo>
                  <a:pt x="426495" y="16718"/>
                  <a:pt x="469888" y="23597"/>
                  <a:pt x="467771" y="27037"/>
                </a:cubicBezTo>
                <a:cubicBezTo>
                  <a:pt x="465654" y="30477"/>
                  <a:pt x="427554" y="34181"/>
                  <a:pt x="393158" y="38150"/>
                </a:cubicBezTo>
                <a:cubicBezTo>
                  <a:pt x="358762" y="42119"/>
                  <a:pt x="309021" y="50056"/>
                  <a:pt x="261396" y="50850"/>
                </a:cubicBezTo>
                <a:cubicBezTo>
                  <a:pt x="213771" y="51644"/>
                  <a:pt x="112435" y="47145"/>
                  <a:pt x="107408" y="42912"/>
                </a:cubicBezTo>
                <a:cubicBezTo>
                  <a:pt x="102381" y="38679"/>
                  <a:pt x="224883" y="26244"/>
                  <a:pt x="231233" y="25450"/>
                </a:cubicBezTo>
                <a:cubicBezTo>
                  <a:pt x="237583" y="24656"/>
                  <a:pt x="180698" y="36033"/>
                  <a:pt x="145508" y="38150"/>
                </a:cubicBezTo>
                <a:cubicBezTo>
                  <a:pt x="110319" y="40267"/>
                  <a:pt x="16656" y="22804"/>
                  <a:pt x="2633" y="2068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: 図形 440">
            <a:extLst>
              <a:ext uri="{FF2B5EF4-FFF2-40B4-BE49-F238E27FC236}">
                <a16:creationId xmlns:a16="http://schemas.microsoft.com/office/drawing/2014/main" id="{F9F516B7-D6BE-428B-912D-CD0E9E521DC8}"/>
              </a:ext>
            </a:extLst>
          </p:cNvPr>
          <p:cNvSpPr/>
          <p:nvPr/>
        </p:nvSpPr>
        <p:spPr>
          <a:xfrm>
            <a:off x="6699091" y="3694090"/>
            <a:ext cx="183063" cy="91338"/>
          </a:xfrm>
          <a:custGeom>
            <a:avLst/>
            <a:gdLst>
              <a:gd name="connsiteX0" fmla="*/ 90647 w 183063"/>
              <a:gd name="connsiteY0" fmla="*/ 15898 h 91338"/>
              <a:gd name="connsiteX1" fmla="*/ 25559 w 183063"/>
              <a:gd name="connsiteY1" fmla="*/ 80985 h 91338"/>
              <a:gd name="connsiteX2" fmla="*/ 104934 w 183063"/>
              <a:gd name="connsiteY2" fmla="*/ 77810 h 91338"/>
              <a:gd name="connsiteX3" fmla="*/ 152559 w 183063"/>
              <a:gd name="connsiteY3" fmla="*/ 85748 h 91338"/>
              <a:gd name="connsiteX4" fmla="*/ 171609 w 183063"/>
              <a:gd name="connsiteY4" fmla="*/ 34948 h 91338"/>
              <a:gd name="connsiteX5" fmla="*/ 182722 w 183063"/>
              <a:gd name="connsiteY5" fmla="*/ 23 h 91338"/>
              <a:gd name="connsiteX6" fmla="*/ 158909 w 183063"/>
              <a:gd name="connsiteY6" fmla="*/ 30185 h 91338"/>
              <a:gd name="connsiteX7" fmla="*/ 155734 w 183063"/>
              <a:gd name="connsiteY7" fmla="*/ 68285 h 91338"/>
              <a:gd name="connsiteX8" fmla="*/ 17622 w 183063"/>
              <a:gd name="connsiteY8" fmla="*/ 87335 h 91338"/>
              <a:gd name="connsiteX9" fmla="*/ 6509 w 183063"/>
              <a:gd name="connsiteY9" fmla="*/ 87335 h 91338"/>
              <a:gd name="connsiteX10" fmla="*/ 90647 w 183063"/>
              <a:gd name="connsiteY10" fmla="*/ 15898 h 9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3063" h="91338">
                <a:moveTo>
                  <a:pt x="90647" y="15898"/>
                </a:moveTo>
                <a:cubicBezTo>
                  <a:pt x="93822" y="14840"/>
                  <a:pt x="23178" y="70666"/>
                  <a:pt x="25559" y="80985"/>
                </a:cubicBezTo>
                <a:cubicBezTo>
                  <a:pt x="27940" y="91304"/>
                  <a:pt x="83767" y="77016"/>
                  <a:pt x="104934" y="77810"/>
                </a:cubicBezTo>
                <a:cubicBezTo>
                  <a:pt x="126101" y="78604"/>
                  <a:pt x="141447" y="92892"/>
                  <a:pt x="152559" y="85748"/>
                </a:cubicBezTo>
                <a:cubicBezTo>
                  <a:pt x="163672" y="78604"/>
                  <a:pt x="166582" y="49235"/>
                  <a:pt x="171609" y="34948"/>
                </a:cubicBezTo>
                <a:cubicBezTo>
                  <a:pt x="176636" y="20661"/>
                  <a:pt x="184839" y="817"/>
                  <a:pt x="182722" y="23"/>
                </a:cubicBezTo>
                <a:cubicBezTo>
                  <a:pt x="180605" y="-771"/>
                  <a:pt x="163407" y="18808"/>
                  <a:pt x="158909" y="30185"/>
                </a:cubicBezTo>
                <a:cubicBezTo>
                  <a:pt x="154411" y="41562"/>
                  <a:pt x="179282" y="58760"/>
                  <a:pt x="155734" y="68285"/>
                </a:cubicBezTo>
                <a:cubicBezTo>
                  <a:pt x="132186" y="77810"/>
                  <a:pt x="42493" y="84160"/>
                  <a:pt x="17622" y="87335"/>
                </a:cubicBezTo>
                <a:cubicBezTo>
                  <a:pt x="-7249" y="90510"/>
                  <a:pt x="-635" y="94479"/>
                  <a:pt x="6509" y="87335"/>
                </a:cubicBezTo>
                <a:cubicBezTo>
                  <a:pt x="13653" y="80191"/>
                  <a:pt x="87472" y="16956"/>
                  <a:pt x="90647" y="158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: 図形 441">
            <a:extLst>
              <a:ext uri="{FF2B5EF4-FFF2-40B4-BE49-F238E27FC236}">
                <a16:creationId xmlns:a16="http://schemas.microsoft.com/office/drawing/2014/main" id="{A956DB96-1F41-4C1F-A6F6-4D26A26D56DD}"/>
              </a:ext>
            </a:extLst>
          </p:cNvPr>
          <p:cNvSpPr/>
          <p:nvPr/>
        </p:nvSpPr>
        <p:spPr>
          <a:xfrm>
            <a:off x="6808606" y="3749184"/>
            <a:ext cx="395490" cy="385478"/>
          </a:xfrm>
          <a:custGeom>
            <a:avLst/>
            <a:gdLst>
              <a:gd name="connsiteX0" fmla="*/ 182 w 395490"/>
              <a:gd name="connsiteY0" fmla="*/ 37004 h 385478"/>
              <a:gd name="connsiteX1" fmla="*/ 98607 w 395490"/>
              <a:gd name="connsiteY1" fmla="*/ 21129 h 385478"/>
              <a:gd name="connsiteX2" fmla="*/ 138294 w 395490"/>
              <a:gd name="connsiteY2" fmla="*/ 491 h 385478"/>
              <a:gd name="connsiteX3" fmla="*/ 82732 w 395490"/>
              <a:gd name="connsiteY3" fmla="*/ 43354 h 385478"/>
              <a:gd name="connsiteX4" fmla="*/ 82732 w 395490"/>
              <a:gd name="connsiteY4" fmla="*/ 56054 h 385478"/>
              <a:gd name="connsiteX5" fmla="*/ 185919 w 395490"/>
              <a:gd name="connsiteY5" fmla="*/ 52879 h 385478"/>
              <a:gd name="connsiteX6" fmla="*/ 297044 w 395490"/>
              <a:gd name="connsiteY6" fmla="*/ 73516 h 385478"/>
              <a:gd name="connsiteX7" fmla="*/ 111307 w 395490"/>
              <a:gd name="connsiteY7" fmla="*/ 76691 h 385478"/>
              <a:gd name="connsiteX8" fmla="*/ 154169 w 395490"/>
              <a:gd name="connsiteY8" fmla="*/ 119554 h 385478"/>
              <a:gd name="connsiteX9" fmla="*/ 198619 w 395490"/>
              <a:gd name="connsiteY9" fmla="*/ 178291 h 385478"/>
              <a:gd name="connsiteX10" fmla="*/ 203382 w 395490"/>
              <a:gd name="connsiteY10" fmla="*/ 181466 h 385478"/>
              <a:gd name="connsiteX11" fmla="*/ 231957 w 395490"/>
              <a:gd name="connsiteY11" fmla="*/ 294179 h 385478"/>
              <a:gd name="connsiteX12" fmla="*/ 395469 w 395490"/>
              <a:gd name="connsiteY12" fmla="*/ 306879 h 385478"/>
              <a:gd name="connsiteX13" fmla="*/ 243069 w 395490"/>
              <a:gd name="connsiteY13" fmla="*/ 295766 h 385478"/>
              <a:gd name="connsiteX14" fmla="*/ 193857 w 395490"/>
              <a:gd name="connsiteY14" fmla="*/ 297354 h 385478"/>
              <a:gd name="connsiteX15" fmla="*/ 208144 w 395490"/>
              <a:gd name="connsiteY15" fmla="*/ 332279 h 385478"/>
              <a:gd name="connsiteX16" fmla="*/ 217669 w 395490"/>
              <a:gd name="connsiteY16" fmla="*/ 368791 h 385478"/>
              <a:gd name="connsiteX17" fmla="*/ 277994 w 395490"/>
              <a:gd name="connsiteY17" fmla="*/ 367204 h 385478"/>
              <a:gd name="connsiteX18" fmla="*/ 190682 w 395490"/>
              <a:gd name="connsiteY18" fmla="*/ 384666 h 385478"/>
              <a:gd name="connsiteX19" fmla="*/ 206557 w 395490"/>
              <a:gd name="connsiteY19" fmla="*/ 337041 h 385478"/>
              <a:gd name="connsiteX20" fmla="*/ 204969 w 395490"/>
              <a:gd name="connsiteY20" fmla="*/ 252904 h 385478"/>
              <a:gd name="connsiteX21" fmla="*/ 125594 w 395490"/>
              <a:gd name="connsiteY21" fmla="*/ 95741 h 385478"/>
              <a:gd name="connsiteX22" fmla="*/ 182 w 395490"/>
              <a:gd name="connsiteY22" fmla="*/ 37004 h 385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5490" h="385478">
                <a:moveTo>
                  <a:pt x="182" y="37004"/>
                </a:moveTo>
                <a:cubicBezTo>
                  <a:pt x="-4316" y="24569"/>
                  <a:pt x="75588" y="27214"/>
                  <a:pt x="98607" y="21129"/>
                </a:cubicBezTo>
                <a:cubicBezTo>
                  <a:pt x="121626" y="15044"/>
                  <a:pt x="140940" y="-3213"/>
                  <a:pt x="138294" y="491"/>
                </a:cubicBezTo>
                <a:cubicBezTo>
                  <a:pt x="135648" y="4195"/>
                  <a:pt x="91992" y="34093"/>
                  <a:pt x="82732" y="43354"/>
                </a:cubicBezTo>
                <a:cubicBezTo>
                  <a:pt x="73472" y="52615"/>
                  <a:pt x="65534" y="54467"/>
                  <a:pt x="82732" y="56054"/>
                </a:cubicBezTo>
                <a:cubicBezTo>
                  <a:pt x="99930" y="57642"/>
                  <a:pt x="150200" y="49969"/>
                  <a:pt x="185919" y="52879"/>
                </a:cubicBezTo>
                <a:cubicBezTo>
                  <a:pt x="221638" y="55789"/>
                  <a:pt x="309479" y="69547"/>
                  <a:pt x="297044" y="73516"/>
                </a:cubicBezTo>
                <a:cubicBezTo>
                  <a:pt x="284609" y="77485"/>
                  <a:pt x="135119" y="69018"/>
                  <a:pt x="111307" y="76691"/>
                </a:cubicBezTo>
                <a:cubicBezTo>
                  <a:pt x="87495" y="84364"/>
                  <a:pt x="139617" y="102621"/>
                  <a:pt x="154169" y="119554"/>
                </a:cubicBezTo>
                <a:cubicBezTo>
                  <a:pt x="168721" y="136487"/>
                  <a:pt x="190417" y="167972"/>
                  <a:pt x="198619" y="178291"/>
                </a:cubicBezTo>
                <a:cubicBezTo>
                  <a:pt x="206821" y="188610"/>
                  <a:pt x="197826" y="162151"/>
                  <a:pt x="203382" y="181466"/>
                </a:cubicBezTo>
                <a:cubicBezTo>
                  <a:pt x="208938" y="200781"/>
                  <a:pt x="199943" y="273277"/>
                  <a:pt x="231957" y="294179"/>
                </a:cubicBezTo>
                <a:cubicBezTo>
                  <a:pt x="263971" y="315081"/>
                  <a:pt x="395469" y="306879"/>
                  <a:pt x="395469" y="306879"/>
                </a:cubicBezTo>
                <a:cubicBezTo>
                  <a:pt x="397321" y="307143"/>
                  <a:pt x="276671" y="297353"/>
                  <a:pt x="243069" y="295766"/>
                </a:cubicBezTo>
                <a:cubicBezTo>
                  <a:pt x="209467" y="294179"/>
                  <a:pt x="199678" y="291269"/>
                  <a:pt x="193857" y="297354"/>
                </a:cubicBezTo>
                <a:cubicBezTo>
                  <a:pt x="188036" y="303439"/>
                  <a:pt x="204175" y="320373"/>
                  <a:pt x="208144" y="332279"/>
                </a:cubicBezTo>
                <a:cubicBezTo>
                  <a:pt x="212113" y="344185"/>
                  <a:pt x="206027" y="362970"/>
                  <a:pt x="217669" y="368791"/>
                </a:cubicBezTo>
                <a:cubicBezTo>
                  <a:pt x="229311" y="374612"/>
                  <a:pt x="282492" y="364558"/>
                  <a:pt x="277994" y="367204"/>
                </a:cubicBezTo>
                <a:cubicBezTo>
                  <a:pt x="273496" y="369850"/>
                  <a:pt x="202588" y="389693"/>
                  <a:pt x="190682" y="384666"/>
                </a:cubicBezTo>
                <a:cubicBezTo>
                  <a:pt x="178776" y="379639"/>
                  <a:pt x="204176" y="359001"/>
                  <a:pt x="206557" y="337041"/>
                </a:cubicBezTo>
                <a:cubicBezTo>
                  <a:pt x="208938" y="315081"/>
                  <a:pt x="218463" y="293121"/>
                  <a:pt x="204969" y="252904"/>
                </a:cubicBezTo>
                <a:cubicBezTo>
                  <a:pt x="191475" y="212687"/>
                  <a:pt x="158138" y="133576"/>
                  <a:pt x="125594" y="95741"/>
                </a:cubicBezTo>
                <a:cubicBezTo>
                  <a:pt x="93050" y="57906"/>
                  <a:pt x="4680" y="49439"/>
                  <a:pt x="182" y="370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: 図形 442">
            <a:extLst>
              <a:ext uri="{FF2B5EF4-FFF2-40B4-BE49-F238E27FC236}">
                <a16:creationId xmlns:a16="http://schemas.microsoft.com/office/drawing/2014/main" id="{AC74F219-DB5E-4320-A9F6-FE831F95E4DA}"/>
              </a:ext>
            </a:extLst>
          </p:cNvPr>
          <p:cNvSpPr/>
          <p:nvPr/>
        </p:nvSpPr>
        <p:spPr>
          <a:xfrm>
            <a:off x="6357925" y="3784188"/>
            <a:ext cx="529076" cy="81865"/>
          </a:xfrm>
          <a:custGeom>
            <a:avLst/>
            <a:gdLst>
              <a:gd name="connsiteX0" fmla="*/ 384188 w 529076"/>
              <a:gd name="connsiteY0" fmla="*/ 412 h 81865"/>
              <a:gd name="connsiteX1" fmla="*/ 503250 w 529076"/>
              <a:gd name="connsiteY1" fmla="*/ 21050 h 81865"/>
              <a:gd name="connsiteX2" fmla="*/ 444513 w 529076"/>
              <a:gd name="connsiteY2" fmla="*/ 30575 h 81865"/>
              <a:gd name="connsiteX3" fmla="*/ 304813 w 529076"/>
              <a:gd name="connsiteY3" fmla="*/ 46450 h 81865"/>
              <a:gd name="connsiteX4" fmla="*/ 185750 w 529076"/>
              <a:gd name="connsiteY4" fmla="*/ 59150 h 81865"/>
              <a:gd name="connsiteX5" fmla="*/ 13 w 529076"/>
              <a:gd name="connsiteY5" fmla="*/ 81375 h 81865"/>
              <a:gd name="connsiteX6" fmla="*/ 195275 w 529076"/>
              <a:gd name="connsiteY6" fmla="*/ 71850 h 81865"/>
              <a:gd name="connsiteX7" fmla="*/ 523888 w 529076"/>
              <a:gd name="connsiteY7" fmla="*/ 41687 h 81865"/>
              <a:gd name="connsiteX8" fmla="*/ 384188 w 529076"/>
              <a:gd name="connsiteY8" fmla="*/ 412 h 8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076" h="81865">
                <a:moveTo>
                  <a:pt x="384188" y="412"/>
                </a:moveTo>
                <a:cubicBezTo>
                  <a:pt x="380748" y="-3027"/>
                  <a:pt x="493196" y="16023"/>
                  <a:pt x="503250" y="21050"/>
                </a:cubicBezTo>
                <a:cubicBezTo>
                  <a:pt x="513304" y="26077"/>
                  <a:pt x="477586" y="26342"/>
                  <a:pt x="444513" y="30575"/>
                </a:cubicBezTo>
                <a:cubicBezTo>
                  <a:pt x="411440" y="34808"/>
                  <a:pt x="347940" y="41687"/>
                  <a:pt x="304813" y="46450"/>
                </a:cubicBezTo>
                <a:lnTo>
                  <a:pt x="185750" y="59150"/>
                </a:lnTo>
                <a:cubicBezTo>
                  <a:pt x="134950" y="64971"/>
                  <a:pt x="-1575" y="79258"/>
                  <a:pt x="13" y="81375"/>
                </a:cubicBezTo>
                <a:cubicBezTo>
                  <a:pt x="1601" y="83492"/>
                  <a:pt x="107963" y="78465"/>
                  <a:pt x="195275" y="71850"/>
                </a:cubicBezTo>
                <a:cubicBezTo>
                  <a:pt x="282587" y="65235"/>
                  <a:pt x="486846" y="51477"/>
                  <a:pt x="523888" y="41687"/>
                </a:cubicBezTo>
                <a:cubicBezTo>
                  <a:pt x="560930" y="31897"/>
                  <a:pt x="387628" y="3851"/>
                  <a:pt x="384188" y="4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: 図形 443">
            <a:extLst>
              <a:ext uri="{FF2B5EF4-FFF2-40B4-BE49-F238E27FC236}">
                <a16:creationId xmlns:a16="http://schemas.microsoft.com/office/drawing/2014/main" id="{E81B970A-9124-4FDA-A40F-8FB08D627332}"/>
              </a:ext>
            </a:extLst>
          </p:cNvPr>
          <p:cNvSpPr/>
          <p:nvPr/>
        </p:nvSpPr>
        <p:spPr>
          <a:xfrm>
            <a:off x="6281562" y="3864044"/>
            <a:ext cx="297865" cy="321851"/>
          </a:xfrm>
          <a:custGeom>
            <a:avLst/>
            <a:gdLst>
              <a:gd name="connsiteX0" fmla="*/ 1763 w 297865"/>
              <a:gd name="connsiteY0" fmla="*/ 55494 h 321851"/>
              <a:gd name="connsiteX1" fmla="*/ 131938 w 297865"/>
              <a:gd name="connsiteY1" fmla="*/ 1519 h 321851"/>
              <a:gd name="connsiteX2" fmla="*/ 217663 w 297865"/>
              <a:gd name="connsiteY2" fmla="*/ 22156 h 321851"/>
              <a:gd name="connsiteX3" fmla="*/ 292276 w 297865"/>
              <a:gd name="connsiteY3" fmla="*/ 96769 h 321851"/>
              <a:gd name="connsiteX4" fmla="*/ 289101 w 297865"/>
              <a:gd name="connsiteY4" fmla="*/ 185669 h 321851"/>
              <a:gd name="connsiteX5" fmla="*/ 262113 w 297865"/>
              <a:gd name="connsiteY5" fmla="*/ 236469 h 321851"/>
              <a:gd name="connsiteX6" fmla="*/ 225601 w 297865"/>
              <a:gd name="connsiteY6" fmla="*/ 274569 h 321851"/>
              <a:gd name="connsiteX7" fmla="*/ 166863 w 297865"/>
              <a:gd name="connsiteY7" fmla="*/ 314256 h 321851"/>
              <a:gd name="connsiteX8" fmla="*/ 79551 w 297865"/>
              <a:gd name="connsiteY8" fmla="*/ 320606 h 321851"/>
              <a:gd name="connsiteX9" fmla="*/ 227188 w 297865"/>
              <a:gd name="connsiteY9" fmla="*/ 298381 h 321851"/>
              <a:gd name="connsiteX10" fmla="*/ 254176 w 297865"/>
              <a:gd name="connsiteY10" fmla="*/ 279331 h 321851"/>
              <a:gd name="connsiteX11" fmla="*/ 289101 w 297865"/>
              <a:gd name="connsiteY11" fmla="*/ 206306 h 321851"/>
              <a:gd name="connsiteX12" fmla="*/ 287513 w 297865"/>
              <a:gd name="connsiteY12" fmla="*/ 123756 h 321851"/>
              <a:gd name="connsiteX13" fmla="*/ 262113 w 297865"/>
              <a:gd name="connsiteY13" fmla="*/ 71369 h 321851"/>
              <a:gd name="connsiteX14" fmla="*/ 233538 w 297865"/>
              <a:gd name="connsiteY14" fmla="*/ 25331 h 321851"/>
              <a:gd name="connsiteX15" fmla="*/ 155751 w 297865"/>
              <a:gd name="connsiteY15" fmla="*/ 9456 h 321851"/>
              <a:gd name="connsiteX16" fmla="*/ 60501 w 297865"/>
              <a:gd name="connsiteY16" fmla="*/ 22156 h 321851"/>
              <a:gd name="connsiteX17" fmla="*/ 1763 w 297865"/>
              <a:gd name="connsiteY17" fmla="*/ 55494 h 32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7865" h="321851">
                <a:moveTo>
                  <a:pt x="1763" y="55494"/>
                </a:moveTo>
                <a:cubicBezTo>
                  <a:pt x="13669" y="52055"/>
                  <a:pt x="95955" y="7075"/>
                  <a:pt x="131938" y="1519"/>
                </a:cubicBezTo>
                <a:cubicBezTo>
                  <a:pt x="167921" y="-4037"/>
                  <a:pt x="190940" y="6281"/>
                  <a:pt x="217663" y="22156"/>
                </a:cubicBezTo>
                <a:cubicBezTo>
                  <a:pt x="244386" y="38031"/>
                  <a:pt x="280370" y="69517"/>
                  <a:pt x="292276" y="96769"/>
                </a:cubicBezTo>
                <a:cubicBezTo>
                  <a:pt x="304182" y="124021"/>
                  <a:pt x="294128" y="162386"/>
                  <a:pt x="289101" y="185669"/>
                </a:cubicBezTo>
                <a:cubicBezTo>
                  <a:pt x="284074" y="208952"/>
                  <a:pt x="272696" y="221652"/>
                  <a:pt x="262113" y="236469"/>
                </a:cubicBezTo>
                <a:cubicBezTo>
                  <a:pt x="251530" y="251286"/>
                  <a:pt x="241476" y="261605"/>
                  <a:pt x="225601" y="274569"/>
                </a:cubicBezTo>
                <a:cubicBezTo>
                  <a:pt x="209726" y="287533"/>
                  <a:pt x="191205" y="306583"/>
                  <a:pt x="166863" y="314256"/>
                </a:cubicBezTo>
                <a:cubicBezTo>
                  <a:pt x="142521" y="321929"/>
                  <a:pt x="69497" y="323252"/>
                  <a:pt x="79551" y="320606"/>
                </a:cubicBezTo>
                <a:cubicBezTo>
                  <a:pt x="89605" y="317960"/>
                  <a:pt x="198084" y="305260"/>
                  <a:pt x="227188" y="298381"/>
                </a:cubicBezTo>
                <a:cubicBezTo>
                  <a:pt x="256292" y="291502"/>
                  <a:pt x="243857" y="294677"/>
                  <a:pt x="254176" y="279331"/>
                </a:cubicBezTo>
                <a:cubicBezTo>
                  <a:pt x="264495" y="263985"/>
                  <a:pt x="283545" y="232235"/>
                  <a:pt x="289101" y="206306"/>
                </a:cubicBezTo>
                <a:cubicBezTo>
                  <a:pt x="294657" y="180377"/>
                  <a:pt x="292011" y="146246"/>
                  <a:pt x="287513" y="123756"/>
                </a:cubicBezTo>
                <a:cubicBezTo>
                  <a:pt x="283015" y="101267"/>
                  <a:pt x="271109" y="87773"/>
                  <a:pt x="262113" y="71369"/>
                </a:cubicBezTo>
                <a:cubicBezTo>
                  <a:pt x="253117" y="54965"/>
                  <a:pt x="251265" y="35650"/>
                  <a:pt x="233538" y="25331"/>
                </a:cubicBezTo>
                <a:cubicBezTo>
                  <a:pt x="215811" y="15012"/>
                  <a:pt x="184590" y="9985"/>
                  <a:pt x="155751" y="9456"/>
                </a:cubicBezTo>
                <a:cubicBezTo>
                  <a:pt x="126912" y="8927"/>
                  <a:pt x="79551" y="17394"/>
                  <a:pt x="60501" y="22156"/>
                </a:cubicBezTo>
                <a:cubicBezTo>
                  <a:pt x="41451" y="26918"/>
                  <a:pt x="-10143" y="58933"/>
                  <a:pt x="1763" y="5549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: 図形 444">
            <a:extLst>
              <a:ext uri="{FF2B5EF4-FFF2-40B4-BE49-F238E27FC236}">
                <a16:creationId xmlns:a16="http://schemas.microsoft.com/office/drawing/2014/main" id="{34BFCE7C-E303-4ED6-B520-A9BEE38BFFEE}"/>
              </a:ext>
            </a:extLst>
          </p:cNvPr>
          <p:cNvSpPr/>
          <p:nvPr/>
        </p:nvSpPr>
        <p:spPr>
          <a:xfrm>
            <a:off x="6339418" y="3887242"/>
            <a:ext cx="210968" cy="273841"/>
          </a:xfrm>
          <a:custGeom>
            <a:avLst/>
            <a:gdLst>
              <a:gd name="connsiteX0" fmla="*/ 2645 w 210968"/>
              <a:gd name="connsiteY0" fmla="*/ 546 h 273841"/>
              <a:gd name="connsiteX1" fmla="*/ 159807 w 210968"/>
              <a:gd name="connsiteY1" fmla="*/ 13246 h 273841"/>
              <a:gd name="connsiteX2" fmla="*/ 199495 w 210968"/>
              <a:gd name="connsiteY2" fmla="*/ 67221 h 273841"/>
              <a:gd name="connsiteX3" fmla="*/ 202670 w 210968"/>
              <a:gd name="connsiteY3" fmla="*/ 167233 h 273841"/>
              <a:gd name="connsiteX4" fmla="*/ 191557 w 210968"/>
              <a:gd name="connsiteY4" fmla="*/ 206921 h 273841"/>
              <a:gd name="connsiteX5" fmla="*/ 150282 w 210968"/>
              <a:gd name="connsiteY5" fmla="*/ 252958 h 273841"/>
              <a:gd name="connsiteX6" fmla="*/ 101070 w 210968"/>
              <a:gd name="connsiteY6" fmla="*/ 272008 h 273841"/>
              <a:gd name="connsiteX7" fmla="*/ 62970 w 210968"/>
              <a:gd name="connsiteY7" fmla="*/ 272008 h 273841"/>
              <a:gd name="connsiteX8" fmla="*/ 135995 w 210968"/>
              <a:gd name="connsiteY8" fmla="*/ 262483 h 273841"/>
              <a:gd name="connsiteX9" fmla="*/ 196320 w 210968"/>
              <a:gd name="connsiteY9" fmla="*/ 219621 h 273841"/>
              <a:gd name="connsiteX10" fmla="*/ 210607 w 210968"/>
              <a:gd name="connsiteY10" fmla="*/ 129133 h 273841"/>
              <a:gd name="connsiteX11" fmla="*/ 186795 w 210968"/>
              <a:gd name="connsiteY11" fmla="*/ 30708 h 273841"/>
              <a:gd name="connsiteX12" fmla="*/ 70907 w 210968"/>
              <a:gd name="connsiteY12" fmla="*/ 3721 h 273841"/>
              <a:gd name="connsiteX13" fmla="*/ 2645 w 210968"/>
              <a:gd name="connsiteY13" fmla="*/ 546 h 2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0968" h="273841">
                <a:moveTo>
                  <a:pt x="2645" y="546"/>
                </a:moveTo>
                <a:cubicBezTo>
                  <a:pt x="17462" y="2133"/>
                  <a:pt x="126999" y="2134"/>
                  <a:pt x="159807" y="13246"/>
                </a:cubicBezTo>
                <a:cubicBezTo>
                  <a:pt x="192615" y="24359"/>
                  <a:pt x="192351" y="41557"/>
                  <a:pt x="199495" y="67221"/>
                </a:cubicBezTo>
                <a:cubicBezTo>
                  <a:pt x="206639" y="92885"/>
                  <a:pt x="203993" y="143950"/>
                  <a:pt x="202670" y="167233"/>
                </a:cubicBezTo>
                <a:cubicBezTo>
                  <a:pt x="201347" y="190516"/>
                  <a:pt x="200288" y="192634"/>
                  <a:pt x="191557" y="206921"/>
                </a:cubicBezTo>
                <a:cubicBezTo>
                  <a:pt x="182826" y="221208"/>
                  <a:pt x="165363" y="242110"/>
                  <a:pt x="150282" y="252958"/>
                </a:cubicBezTo>
                <a:cubicBezTo>
                  <a:pt x="135201" y="263806"/>
                  <a:pt x="115622" y="268833"/>
                  <a:pt x="101070" y="272008"/>
                </a:cubicBezTo>
                <a:cubicBezTo>
                  <a:pt x="86518" y="275183"/>
                  <a:pt x="57149" y="273596"/>
                  <a:pt x="62970" y="272008"/>
                </a:cubicBezTo>
                <a:cubicBezTo>
                  <a:pt x="68791" y="270421"/>
                  <a:pt x="113770" y="271214"/>
                  <a:pt x="135995" y="262483"/>
                </a:cubicBezTo>
                <a:cubicBezTo>
                  <a:pt x="158220" y="253752"/>
                  <a:pt x="183885" y="241846"/>
                  <a:pt x="196320" y="219621"/>
                </a:cubicBezTo>
                <a:cubicBezTo>
                  <a:pt x="208755" y="197396"/>
                  <a:pt x="212194" y="160618"/>
                  <a:pt x="210607" y="129133"/>
                </a:cubicBezTo>
                <a:cubicBezTo>
                  <a:pt x="209020" y="97648"/>
                  <a:pt x="210078" y="51610"/>
                  <a:pt x="186795" y="30708"/>
                </a:cubicBezTo>
                <a:cubicBezTo>
                  <a:pt x="163512" y="9806"/>
                  <a:pt x="103186" y="6367"/>
                  <a:pt x="70907" y="3721"/>
                </a:cubicBezTo>
                <a:cubicBezTo>
                  <a:pt x="38628" y="1075"/>
                  <a:pt x="-12172" y="-1041"/>
                  <a:pt x="2645" y="5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: 図形 445">
            <a:extLst>
              <a:ext uri="{FF2B5EF4-FFF2-40B4-BE49-F238E27FC236}">
                <a16:creationId xmlns:a16="http://schemas.microsoft.com/office/drawing/2014/main" id="{C93CF33E-F80E-4DE1-833D-286F33ED26B9}"/>
              </a:ext>
            </a:extLst>
          </p:cNvPr>
          <p:cNvSpPr/>
          <p:nvPr/>
        </p:nvSpPr>
        <p:spPr>
          <a:xfrm>
            <a:off x="6288078" y="3890955"/>
            <a:ext cx="267943" cy="287992"/>
          </a:xfrm>
          <a:custGeom>
            <a:avLst/>
            <a:gdLst>
              <a:gd name="connsiteX0" fmla="*/ 10 w 267943"/>
              <a:gd name="connsiteY0" fmla="*/ 25408 h 287992"/>
              <a:gd name="connsiteX1" fmla="*/ 115897 w 267943"/>
              <a:gd name="connsiteY1" fmla="*/ 11120 h 287992"/>
              <a:gd name="connsiteX2" fmla="*/ 214322 w 267943"/>
              <a:gd name="connsiteY2" fmla="*/ 63508 h 287992"/>
              <a:gd name="connsiteX3" fmla="*/ 233372 w 267943"/>
              <a:gd name="connsiteY3" fmla="*/ 106370 h 287992"/>
              <a:gd name="connsiteX4" fmla="*/ 182572 w 267943"/>
              <a:gd name="connsiteY4" fmla="*/ 177808 h 287992"/>
              <a:gd name="connsiteX5" fmla="*/ 150822 w 267943"/>
              <a:gd name="connsiteY5" fmla="*/ 195270 h 287992"/>
              <a:gd name="connsiteX6" fmla="*/ 230197 w 267943"/>
              <a:gd name="connsiteY6" fmla="*/ 141295 h 287992"/>
              <a:gd name="connsiteX7" fmla="*/ 230197 w 267943"/>
              <a:gd name="connsiteY7" fmla="*/ 188920 h 287992"/>
              <a:gd name="connsiteX8" fmla="*/ 219085 w 267943"/>
              <a:gd name="connsiteY8" fmla="*/ 215908 h 287992"/>
              <a:gd name="connsiteX9" fmla="*/ 158760 w 267943"/>
              <a:gd name="connsiteY9" fmla="*/ 230195 h 287992"/>
              <a:gd name="connsiteX10" fmla="*/ 74622 w 267943"/>
              <a:gd name="connsiteY10" fmla="*/ 258770 h 287992"/>
              <a:gd name="connsiteX11" fmla="*/ 42872 w 267943"/>
              <a:gd name="connsiteY11" fmla="*/ 287345 h 287992"/>
              <a:gd name="connsiteX12" fmla="*/ 174635 w 267943"/>
              <a:gd name="connsiteY12" fmla="*/ 266708 h 287992"/>
              <a:gd name="connsiteX13" fmla="*/ 265122 w 267943"/>
              <a:gd name="connsiteY13" fmla="*/ 146058 h 287992"/>
              <a:gd name="connsiteX14" fmla="*/ 241310 w 267943"/>
              <a:gd name="connsiteY14" fmla="*/ 31758 h 287992"/>
              <a:gd name="connsiteX15" fmla="*/ 203210 w 267943"/>
              <a:gd name="connsiteY15" fmla="*/ 11120 h 287992"/>
              <a:gd name="connsiteX16" fmla="*/ 122247 w 267943"/>
              <a:gd name="connsiteY16" fmla="*/ 8 h 287992"/>
              <a:gd name="connsiteX17" fmla="*/ 10 w 267943"/>
              <a:gd name="connsiteY17" fmla="*/ 25408 h 287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7943" h="287992">
                <a:moveTo>
                  <a:pt x="10" y="25408"/>
                </a:moveTo>
                <a:cubicBezTo>
                  <a:pt x="-1048" y="27260"/>
                  <a:pt x="80178" y="4770"/>
                  <a:pt x="115897" y="11120"/>
                </a:cubicBezTo>
                <a:cubicBezTo>
                  <a:pt x="151616" y="17470"/>
                  <a:pt x="194743" y="47633"/>
                  <a:pt x="214322" y="63508"/>
                </a:cubicBezTo>
                <a:cubicBezTo>
                  <a:pt x="233901" y="79383"/>
                  <a:pt x="238664" y="87320"/>
                  <a:pt x="233372" y="106370"/>
                </a:cubicBezTo>
                <a:cubicBezTo>
                  <a:pt x="228080" y="125420"/>
                  <a:pt x="196330" y="162991"/>
                  <a:pt x="182572" y="177808"/>
                </a:cubicBezTo>
                <a:cubicBezTo>
                  <a:pt x="168814" y="192625"/>
                  <a:pt x="142885" y="201355"/>
                  <a:pt x="150822" y="195270"/>
                </a:cubicBezTo>
                <a:cubicBezTo>
                  <a:pt x="158759" y="189185"/>
                  <a:pt x="216968" y="142353"/>
                  <a:pt x="230197" y="141295"/>
                </a:cubicBezTo>
                <a:cubicBezTo>
                  <a:pt x="243426" y="140237"/>
                  <a:pt x="232049" y="176485"/>
                  <a:pt x="230197" y="188920"/>
                </a:cubicBezTo>
                <a:cubicBezTo>
                  <a:pt x="228345" y="201356"/>
                  <a:pt x="230991" y="209029"/>
                  <a:pt x="219085" y="215908"/>
                </a:cubicBezTo>
                <a:cubicBezTo>
                  <a:pt x="207179" y="222787"/>
                  <a:pt x="182837" y="223051"/>
                  <a:pt x="158760" y="230195"/>
                </a:cubicBezTo>
                <a:cubicBezTo>
                  <a:pt x="134683" y="237339"/>
                  <a:pt x="93937" y="249245"/>
                  <a:pt x="74622" y="258770"/>
                </a:cubicBezTo>
                <a:cubicBezTo>
                  <a:pt x="55307" y="268295"/>
                  <a:pt x="26203" y="286022"/>
                  <a:pt x="42872" y="287345"/>
                </a:cubicBezTo>
                <a:cubicBezTo>
                  <a:pt x="59541" y="288668"/>
                  <a:pt x="137593" y="290256"/>
                  <a:pt x="174635" y="266708"/>
                </a:cubicBezTo>
                <a:cubicBezTo>
                  <a:pt x="211677" y="243160"/>
                  <a:pt x="254010" y="185216"/>
                  <a:pt x="265122" y="146058"/>
                </a:cubicBezTo>
                <a:cubicBezTo>
                  <a:pt x="276235" y="106900"/>
                  <a:pt x="251629" y="54248"/>
                  <a:pt x="241310" y="31758"/>
                </a:cubicBezTo>
                <a:cubicBezTo>
                  <a:pt x="230991" y="9268"/>
                  <a:pt x="223054" y="16412"/>
                  <a:pt x="203210" y="11120"/>
                </a:cubicBezTo>
                <a:cubicBezTo>
                  <a:pt x="183366" y="5828"/>
                  <a:pt x="152145" y="537"/>
                  <a:pt x="122247" y="8"/>
                </a:cubicBezTo>
                <a:cubicBezTo>
                  <a:pt x="92349" y="-521"/>
                  <a:pt x="1068" y="23556"/>
                  <a:pt x="10" y="2540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: 図形 447">
            <a:extLst>
              <a:ext uri="{FF2B5EF4-FFF2-40B4-BE49-F238E27FC236}">
                <a16:creationId xmlns:a16="http://schemas.microsoft.com/office/drawing/2014/main" id="{301E1F4C-73C0-42D6-8540-BCF74786A129}"/>
              </a:ext>
            </a:extLst>
          </p:cNvPr>
          <p:cNvSpPr/>
          <p:nvPr/>
        </p:nvSpPr>
        <p:spPr>
          <a:xfrm>
            <a:off x="5939885" y="4161246"/>
            <a:ext cx="588088" cy="85082"/>
          </a:xfrm>
          <a:custGeom>
            <a:avLst/>
            <a:gdLst>
              <a:gd name="connsiteX0" fmla="*/ 14828 w 588088"/>
              <a:gd name="connsiteY0" fmla="*/ 82142 h 85082"/>
              <a:gd name="connsiteX1" fmla="*/ 373603 w 588088"/>
              <a:gd name="connsiteY1" fmla="*/ 80554 h 85082"/>
              <a:gd name="connsiteX2" fmla="*/ 311690 w 588088"/>
              <a:gd name="connsiteY2" fmla="*/ 71029 h 85082"/>
              <a:gd name="connsiteX3" fmla="*/ 513303 w 588088"/>
              <a:gd name="connsiteY3" fmla="*/ 42454 h 85082"/>
              <a:gd name="connsiteX4" fmla="*/ 584740 w 588088"/>
              <a:gd name="connsiteY4" fmla="*/ 1179 h 85082"/>
              <a:gd name="connsiteX5" fmla="*/ 419640 w 588088"/>
              <a:gd name="connsiteY5" fmla="*/ 12292 h 85082"/>
              <a:gd name="connsiteX6" fmla="*/ 356140 w 588088"/>
              <a:gd name="connsiteY6" fmla="*/ 23404 h 85082"/>
              <a:gd name="connsiteX7" fmla="*/ 418053 w 588088"/>
              <a:gd name="connsiteY7" fmla="*/ 15467 h 85082"/>
              <a:gd name="connsiteX8" fmla="*/ 252953 w 588088"/>
              <a:gd name="connsiteY8" fmla="*/ 18642 h 85082"/>
              <a:gd name="connsiteX9" fmla="*/ 165640 w 588088"/>
              <a:gd name="connsiteY9" fmla="*/ 18642 h 85082"/>
              <a:gd name="connsiteX10" fmla="*/ 98965 w 588088"/>
              <a:gd name="connsiteY10" fmla="*/ 32929 h 85082"/>
              <a:gd name="connsiteX11" fmla="*/ 83090 w 588088"/>
              <a:gd name="connsiteY11" fmla="*/ 42454 h 85082"/>
              <a:gd name="connsiteX12" fmla="*/ 105315 w 588088"/>
              <a:gd name="connsiteY12" fmla="*/ 32929 h 85082"/>
              <a:gd name="connsiteX13" fmla="*/ 68803 w 588088"/>
              <a:gd name="connsiteY13" fmla="*/ 40867 h 85082"/>
              <a:gd name="connsiteX14" fmla="*/ 14828 w 588088"/>
              <a:gd name="connsiteY14" fmla="*/ 82142 h 8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8088" h="85082">
                <a:moveTo>
                  <a:pt x="14828" y="82142"/>
                </a:moveTo>
                <a:cubicBezTo>
                  <a:pt x="65628" y="88757"/>
                  <a:pt x="324126" y="82406"/>
                  <a:pt x="373603" y="80554"/>
                </a:cubicBezTo>
                <a:cubicBezTo>
                  <a:pt x="423080" y="78702"/>
                  <a:pt x="288407" y="77379"/>
                  <a:pt x="311690" y="71029"/>
                </a:cubicBezTo>
                <a:cubicBezTo>
                  <a:pt x="334973" y="64679"/>
                  <a:pt x="467795" y="54096"/>
                  <a:pt x="513303" y="42454"/>
                </a:cubicBezTo>
                <a:cubicBezTo>
                  <a:pt x="558811" y="30812"/>
                  <a:pt x="600350" y="6206"/>
                  <a:pt x="584740" y="1179"/>
                </a:cubicBezTo>
                <a:cubicBezTo>
                  <a:pt x="569130" y="-3848"/>
                  <a:pt x="457740" y="8588"/>
                  <a:pt x="419640" y="12292"/>
                </a:cubicBezTo>
                <a:cubicBezTo>
                  <a:pt x="381540" y="15996"/>
                  <a:pt x="356405" y="22875"/>
                  <a:pt x="356140" y="23404"/>
                </a:cubicBezTo>
                <a:cubicBezTo>
                  <a:pt x="355876" y="23933"/>
                  <a:pt x="435251" y="16261"/>
                  <a:pt x="418053" y="15467"/>
                </a:cubicBezTo>
                <a:cubicBezTo>
                  <a:pt x="400855" y="14673"/>
                  <a:pt x="295022" y="18113"/>
                  <a:pt x="252953" y="18642"/>
                </a:cubicBezTo>
                <a:cubicBezTo>
                  <a:pt x="210884" y="19171"/>
                  <a:pt x="191305" y="16261"/>
                  <a:pt x="165640" y="18642"/>
                </a:cubicBezTo>
                <a:cubicBezTo>
                  <a:pt x="139975" y="21023"/>
                  <a:pt x="112723" y="28960"/>
                  <a:pt x="98965" y="32929"/>
                </a:cubicBezTo>
                <a:cubicBezTo>
                  <a:pt x="85207" y="36898"/>
                  <a:pt x="82032" y="42454"/>
                  <a:pt x="83090" y="42454"/>
                </a:cubicBezTo>
                <a:cubicBezTo>
                  <a:pt x="84148" y="42454"/>
                  <a:pt x="107696" y="33193"/>
                  <a:pt x="105315" y="32929"/>
                </a:cubicBezTo>
                <a:cubicBezTo>
                  <a:pt x="102934" y="32665"/>
                  <a:pt x="78328" y="36104"/>
                  <a:pt x="68803" y="40867"/>
                </a:cubicBezTo>
                <a:cubicBezTo>
                  <a:pt x="59278" y="45630"/>
                  <a:pt x="-35972" y="75527"/>
                  <a:pt x="14828" y="821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: 図形 448">
            <a:extLst>
              <a:ext uri="{FF2B5EF4-FFF2-40B4-BE49-F238E27FC236}">
                <a16:creationId xmlns:a16="http://schemas.microsoft.com/office/drawing/2014/main" id="{8125F442-6A0A-46C5-AB6F-8D6D450B8F9C}"/>
              </a:ext>
            </a:extLst>
          </p:cNvPr>
          <p:cNvSpPr/>
          <p:nvPr/>
        </p:nvSpPr>
        <p:spPr>
          <a:xfrm>
            <a:off x="6090831" y="3906827"/>
            <a:ext cx="370311" cy="32088"/>
          </a:xfrm>
          <a:custGeom>
            <a:avLst/>
            <a:gdLst>
              <a:gd name="connsiteX0" fmla="*/ 370294 w 370311"/>
              <a:gd name="connsiteY0" fmla="*/ 22236 h 32088"/>
              <a:gd name="connsiteX1" fmla="*/ 235357 w 370311"/>
              <a:gd name="connsiteY1" fmla="*/ 9536 h 32088"/>
              <a:gd name="connsiteX2" fmla="*/ 171857 w 370311"/>
              <a:gd name="connsiteY2" fmla="*/ 14298 h 32088"/>
              <a:gd name="connsiteX3" fmla="*/ 407 w 370311"/>
              <a:gd name="connsiteY3" fmla="*/ 22236 h 32088"/>
              <a:gd name="connsiteX4" fmla="*/ 127407 w 370311"/>
              <a:gd name="connsiteY4" fmla="*/ 31761 h 32088"/>
              <a:gd name="connsiteX5" fmla="*/ 233769 w 370311"/>
              <a:gd name="connsiteY5" fmla="*/ 9536 h 32088"/>
              <a:gd name="connsiteX6" fmla="*/ 244882 w 370311"/>
              <a:gd name="connsiteY6" fmla="*/ 11 h 32088"/>
              <a:gd name="connsiteX7" fmla="*/ 370294 w 370311"/>
              <a:gd name="connsiteY7" fmla="*/ 22236 h 3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311" h="32088">
                <a:moveTo>
                  <a:pt x="370294" y="22236"/>
                </a:moveTo>
                <a:cubicBezTo>
                  <a:pt x="368707" y="23823"/>
                  <a:pt x="268430" y="10859"/>
                  <a:pt x="235357" y="9536"/>
                </a:cubicBezTo>
                <a:cubicBezTo>
                  <a:pt x="202284" y="8213"/>
                  <a:pt x="171857" y="14298"/>
                  <a:pt x="171857" y="14298"/>
                </a:cubicBezTo>
                <a:cubicBezTo>
                  <a:pt x="132699" y="16415"/>
                  <a:pt x="7815" y="19325"/>
                  <a:pt x="407" y="22236"/>
                </a:cubicBezTo>
                <a:cubicBezTo>
                  <a:pt x="-7001" y="25147"/>
                  <a:pt x="88513" y="33878"/>
                  <a:pt x="127407" y="31761"/>
                </a:cubicBezTo>
                <a:cubicBezTo>
                  <a:pt x="166301" y="29644"/>
                  <a:pt x="214190" y="14828"/>
                  <a:pt x="233769" y="9536"/>
                </a:cubicBezTo>
                <a:cubicBezTo>
                  <a:pt x="253348" y="4244"/>
                  <a:pt x="227420" y="-253"/>
                  <a:pt x="244882" y="11"/>
                </a:cubicBezTo>
                <a:cubicBezTo>
                  <a:pt x="262344" y="275"/>
                  <a:pt x="371881" y="20649"/>
                  <a:pt x="370294" y="222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: 図形 449">
            <a:extLst>
              <a:ext uri="{FF2B5EF4-FFF2-40B4-BE49-F238E27FC236}">
                <a16:creationId xmlns:a16="http://schemas.microsoft.com/office/drawing/2014/main" id="{9A659D76-4B33-467B-887A-564E0D244ACC}"/>
              </a:ext>
            </a:extLst>
          </p:cNvPr>
          <p:cNvSpPr/>
          <p:nvPr/>
        </p:nvSpPr>
        <p:spPr>
          <a:xfrm>
            <a:off x="5835861" y="3917622"/>
            <a:ext cx="359154" cy="21173"/>
          </a:xfrm>
          <a:custGeom>
            <a:avLst/>
            <a:gdLst>
              <a:gd name="connsiteX0" fmla="*/ 1377 w 359154"/>
              <a:gd name="connsiteY0" fmla="*/ 1916 h 21173"/>
              <a:gd name="connsiteX1" fmla="*/ 333164 w 359154"/>
              <a:gd name="connsiteY1" fmla="*/ 20966 h 21173"/>
              <a:gd name="connsiteX2" fmla="*/ 331577 w 359154"/>
              <a:gd name="connsiteY2" fmla="*/ 11441 h 21173"/>
              <a:gd name="connsiteX3" fmla="*/ 282364 w 359154"/>
              <a:gd name="connsiteY3" fmla="*/ 1916 h 21173"/>
              <a:gd name="connsiteX4" fmla="*/ 217277 w 359154"/>
              <a:gd name="connsiteY4" fmla="*/ 1916 h 21173"/>
              <a:gd name="connsiteX5" fmla="*/ 1377 w 359154"/>
              <a:gd name="connsiteY5" fmla="*/ 1916 h 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9154" h="21173">
                <a:moveTo>
                  <a:pt x="1377" y="1916"/>
                </a:moveTo>
                <a:cubicBezTo>
                  <a:pt x="20692" y="5091"/>
                  <a:pt x="278131" y="19379"/>
                  <a:pt x="333164" y="20966"/>
                </a:cubicBezTo>
                <a:cubicBezTo>
                  <a:pt x="388197" y="22553"/>
                  <a:pt x="340044" y="14616"/>
                  <a:pt x="331577" y="11441"/>
                </a:cubicBezTo>
                <a:cubicBezTo>
                  <a:pt x="323110" y="8266"/>
                  <a:pt x="301414" y="3503"/>
                  <a:pt x="282364" y="1916"/>
                </a:cubicBezTo>
                <a:cubicBezTo>
                  <a:pt x="263314" y="329"/>
                  <a:pt x="263050" y="3768"/>
                  <a:pt x="217277" y="1916"/>
                </a:cubicBezTo>
                <a:cubicBezTo>
                  <a:pt x="171504" y="64"/>
                  <a:pt x="-17938" y="-1259"/>
                  <a:pt x="1377" y="191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: 図形 450">
            <a:extLst>
              <a:ext uri="{FF2B5EF4-FFF2-40B4-BE49-F238E27FC236}">
                <a16:creationId xmlns:a16="http://schemas.microsoft.com/office/drawing/2014/main" id="{F3D75186-ECF7-49B1-A394-B79B7E441880}"/>
              </a:ext>
            </a:extLst>
          </p:cNvPr>
          <p:cNvSpPr/>
          <p:nvPr/>
        </p:nvSpPr>
        <p:spPr>
          <a:xfrm>
            <a:off x="5595918" y="3925861"/>
            <a:ext cx="243005" cy="125463"/>
          </a:xfrm>
          <a:custGeom>
            <a:avLst/>
            <a:gdLst>
              <a:gd name="connsiteX0" fmla="*/ 242907 w 243005"/>
              <a:gd name="connsiteY0" fmla="*/ 27 h 125463"/>
              <a:gd name="connsiteX1" fmla="*/ 152420 w 243005"/>
              <a:gd name="connsiteY1" fmla="*/ 58764 h 125463"/>
              <a:gd name="connsiteX2" fmla="*/ 85745 w 243005"/>
              <a:gd name="connsiteY2" fmla="*/ 82577 h 125463"/>
              <a:gd name="connsiteX3" fmla="*/ 20 w 243005"/>
              <a:gd name="connsiteY3" fmla="*/ 125439 h 125463"/>
              <a:gd name="connsiteX4" fmla="*/ 93682 w 243005"/>
              <a:gd name="connsiteY4" fmla="*/ 88927 h 125463"/>
              <a:gd name="connsiteX5" fmla="*/ 93682 w 243005"/>
              <a:gd name="connsiteY5" fmla="*/ 98452 h 125463"/>
              <a:gd name="connsiteX6" fmla="*/ 168295 w 243005"/>
              <a:gd name="connsiteY6" fmla="*/ 66702 h 125463"/>
              <a:gd name="connsiteX7" fmla="*/ 242907 w 243005"/>
              <a:gd name="connsiteY7" fmla="*/ 27 h 12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005" h="125463">
                <a:moveTo>
                  <a:pt x="242907" y="27"/>
                </a:moveTo>
                <a:cubicBezTo>
                  <a:pt x="240261" y="-1296"/>
                  <a:pt x="178614" y="45006"/>
                  <a:pt x="152420" y="58764"/>
                </a:cubicBezTo>
                <a:cubicBezTo>
                  <a:pt x="126226" y="72522"/>
                  <a:pt x="111145" y="71465"/>
                  <a:pt x="85745" y="82577"/>
                </a:cubicBezTo>
                <a:cubicBezTo>
                  <a:pt x="60345" y="93689"/>
                  <a:pt x="-1303" y="124381"/>
                  <a:pt x="20" y="125439"/>
                </a:cubicBezTo>
                <a:cubicBezTo>
                  <a:pt x="1343" y="126497"/>
                  <a:pt x="78072" y="93425"/>
                  <a:pt x="93682" y="88927"/>
                </a:cubicBezTo>
                <a:cubicBezTo>
                  <a:pt x="109292" y="84429"/>
                  <a:pt x="81247" y="102156"/>
                  <a:pt x="93682" y="98452"/>
                </a:cubicBezTo>
                <a:cubicBezTo>
                  <a:pt x="106117" y="94748"/>
                  <a:pt x="142101" y="81254"/>
                  <a:pt x="168295" y="66702"/>
                </a:cubicBezTo>
                <a:cubicBezTo>
                  <a:pt x="194489" y="52150"/>
                  <a:pt x="245553" y="1350"/>
                  <a:pt x="242907" y="2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: 図形 451">
            <a:extLst>
              <a:ext uri="{FF2B5EF4-FFF2-40B4-BE49-F238E27FC236}">
                <a16:creationId xmlns:a16="http://schemas.microsoft.com/office/drawing/2014/main" id="{6D9613DB-5FF4-42DC-9A4B-8DAA2CCAD3B5}"/>
              </a:ext>
            </a:extLst>
          </p:cNvPr>
          <p:cNvSpPr/>
          <p:nvPr/>
        </p:nvSpPr>
        <p:spPr>
          <a:xfrm>
            <a:off x="5468772" y="4021123"/>
            <a:ext cx="224122" cy="106401"/>
          </a:xfrm>
          <a:custGeom>
            <a:avLst/>
            <a:gdLst>
              <a:gd name="connsiteX0" fmla="*/ 224003 w 224122"/>
              <a:gd name="connsiteY0" fmla="*/ 15 h 106401"/>
              <a:gd name="connsiteX1" fmla="*/ 125578 w 224122"/>
              <a:gd name="connsiteY1" fmla="*/ 42877 h 106401"/>
              <a:gd name="connsiteX2" fmla="*/ 68428 w 224122"/>
              <a:gd name="connsiteY2" fmla="*/ 77802 h 106401"/>
              <a:gd name="connsiteX3" fmla="*/ 166 w 224122"/>
              <a:gd name="connsiteY3" fmla="*/ 106377 h 106401"/>
              <a:gd name="connsiteX4" fmla="*/ 89066 w 224122"/>
              <a:gd name="connsiteY4" fmla="*/ 73040 h 106401"/>
              <a:gd name="connsiteX5" fmla="*/ 144628 w 224122"/>
              <a:gd name="connsiteY5" fmla="*/ 47640 h 106401"/>
              <a:gd name="connsiteX6" fmla="*/ 224003 w 224122"/>
              <a:gd name="connsiteY6" fmla="*/ 15 h 1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22" h="106401">
                <a:moveTo>
                  <a:pt x="224003" y="15"/>
                </a:moveTo>
                <a:cubicBezTo>
                  <a:pt x="220828" y="-779"/>
                  <a:pt x="151507" y="29913"/>
                  <a:pt x="125578" y="42877"/>
                </a:cubicBezTo>
                <a:cubicBezTo>
                  <a:pt x="99649" y="55842"/>
                  <a:pt x="89330" y="67219"/>
                  <a:pt x="68428" y="77802"/>
                </a:cubicBezTo>
                <a:cubicBezTo>
                  <a:pt x="47526" y="88385"/>
                  <a:pt x="-3274" y="107171"/>
                  <a:pt x="166" y="106377"/>
                </a:cubicBezTo>
                <a:cubicBezTo>
                  <a:pt x="3606" y="105583"/>
                  <a:pt x="64989" y="82829"/>
                  <a:pt x="89066" y="73040"/>
                </a:cubicBezTo>
                <a:cubicBezTo>
                  <a:pt x="113143" y="63251"/>
                  <a:pt x="122932" y="58223"/>
                  <a:pt x="144628" y="47640"/>
                </a:cubicBezTo>
                <a:cubicBezTo>
                  <a:pt x="166324" y="37057"/>
                  <a:pt x="227178" y="809"/>
                  <a:pt x="224003" y="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: 図形 452">
            <a:extLst>
              <a:ext uri="{FF2B5EF4-FFF2-40B4-BE49-F238E27FC236}">
                <a16:creationId xmlns:a16="http://schemas.microsoft.com/office/drawing/2014/main" id="{B8246B9D-B3F6-49F6-AB54-9F080E582859}"/>
              </a:ext>
            </a:extLst>
          </p:cNvPr>
          <p:cNvSpPr/>
          <p:nvPr/>
        </p:nvSpPr>
        <p:spPr>
          <a:xfrm>
            <a:off x="5420894" y="4084079"/>
            <a:ext cx="173765" cy="66829"/>
          </a:xfrm>
          <a:custGeom>
            <a:avLst/>
            <a:gdLst>
              <a:gd name="connsiteX0" fmla="*/ 419 w 173765"/>
              <a:gd name="connsiteY0" fmla="*/ 65646 h 66829"/>
              <a:gd name="connsiteX1" fmla="*/ 65506 w 173765"/>
              <a:gd name="connsiteY1" fmla="*/ 51359 h 66829"/>
              <a:gd name="connsiteX2" fmla="*/ 173456 w 173765"/>
              <a:gd name="connsiteY2" fmla="*/ 559 h 66829"/>
              <a:gd name="connsiteX3" fmla="*/ 95669 w 173765"/>
              <a:gd name="connsiteY3" fmla="*/ 25959 h 66829"/>
              <a:gd name="connsiteX4" fmla="*/ 419 w 173765"/>
              <a:gd name="connsiteY4" fmla="*/ 65646 h 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765" h="66829">
                <a:moveTo>
                  <a:pt x="419" y="65646"/>
                </a:moveTo>
                <a:cubicBezTo>
                  <a:pt x="-4608" y="69879"/>
                  <a:pt x="36667" y="62207"/>
                  <a:pt x="65506" y="51359"/>
                </a:cubicBezTo>
                <a:cubicBezTo>
                  <a:pt x="94346" y="40511"/>
                  <a:pt x="168429" y="4792"/>
                  <a:pt x="173456" y="559"/>
                </a:cubicBezTo>
                <a:cubicBezTo>
                  <a:pt x="178483" y="-3674"/>
                  <a:pt x="121069" y="17228"/>
                  <a:pt x="95669" y="25959"/>
                </a:cubicBezTo>
                <a:cubicBezTo>
                  <a:pt x="70269" y="34690"/>
                  <a:pt x="5446" y="61413"/>
                  <a:pt x="419" y="656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: 図形 453">
            <a:extLst>
              <a:ext uri="{FF2B5EF4-FFF2-40B4-BE49-F238E27FC236}">
                <a16:creationId xmlns:a16="http://schemas.microsoft.com/office/drawing/2014/main" id="{D5CD3F1A-7114-4691-9164-E90C01C0573B}"/>
              </a:ext>
            </a:extLst>
          </p:cNvPr>
          <p:cNvSpPr/>
          <p:nvPr/>
        </p:nvSpPr>
        <p:spPr>
          <a:xfrm>
            <a:off x="5870639" y="3938351"/>
            <a:ext cx="204334" cy="12057"/>
          </a:xfrm>
          <a:custGeom>
            <a:avLst/>
            <a:gdLst>
              <a:gd name="connsiteX0" fmla="*/ 1524 w 204334"/>
              <a:gd name="connsiteY0" fmla="*/ 9762 h 12057"/>
              <a:gd name="connsiteX1" fmla="*/ 201549 w 204334"/>
              <a:gd name="connsiteY1" fmla="*/ 11349 h 12057"/>
              <a:gd name="connsiteX2" fmla="*/ 112649 w 204334"/>
              <a:gd name="connsiteY2" fmla="*/ 237 h 12057"/>
              <a:gd name="connsiteX3" fmla="*/ 1524 w 204334"/>
              <a:gd name="connsiteY3" fmla="*/ 9762 h 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334" h="12057">
                <a:moveTo>
                  <a:pt x="1524" y="9762"/>
                </a:moveTo>
                <a:cubicBezTo>
                  <a:pt x="16341" y="11614"/>
                  <a:pt x="183028" y="12936"/>
                  <a:pt x="201549" y="11349"/>
                </a:cubicBezTo>
                <a:cubicBezTo>
                  <a:pt x="220070" y="9762"/>
                  <a:pt x="141224" y="2089"/>
                  <a:pt x="112649" y="237"/>
                </a:cubicBezTo>
                <a:cubicBezTo>
                  <a:pt x="84074" y="-1615"/>
                  <a:pt x="-13293" y="7910"/>
                  <a:pt x="1524" y="97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: 図形 454">
            <a:extLst>
              <a:ext uri="{FF2B5EF4-FFF2-40B4-BE49-F238E27FC236}">
                <a16:creationId xmlns:a16="http://schemas.microsoft.com/office/drawing/2014/main" id="{014AD42F-EA81-422C-BF41-5A9DC73B227B}"/>
              </a:ext>
            </a:extLst>
          </p:cNvPr>
          <p:cNvSpPr/>
          <p:nvPr/>
        </p:nvSpPr>
        <p:spPr>
          <a:xfrm>
            <a:off x="5634038" y="3940000"/>
            <a:ext cx="239714" cy="131938"/>
          </a:xfrm>
          <a:custGeom>
            <a:avLst/>
            <a:gdLst>
              <a:gd name="connsiteX0" fmla="*/ 239712 w 239714"/>
              <a:gd name="connsiteY0" fmla="*/ 175 h 131938"/>
              <a:gd name="connsiteX1" fmla="*/ 131762 w 239714"/>
              <a:gd name="connsiteY1" fmla="*/ 70025 h 131938"/>
              <a:gd name="connsiteX2" fmla="*/ 58737 w 239714"/>
              <a:gd name="connsiteY2" fmla="*/ 106538 h 131938"/>
              <a:gd name="connsiteX3" fmla="*/ 15875 w 239714"/>
              <a:gd name="connsiteY3" fmla="*/ 127175 h 131938"/>
              <a:gd name="connsiteX4" fmla="*/ 0 w 239714"/>
              <a:gd name="connsiteY4" fmla="*/ 131938 h 131938"/>
              <a:gd name="connsiteX5" fmla="*/ 104775 w 239714"/>
              <a:gd name="connsiteY5" fmla="*/ 98600 h 131938"/>
              <a:gd name="connsiteX6" fmla="*/ 128587 w 239714"/>
              <a:gd name="connsiteY6" fmla="*/ 92250 h 131938"/>
              <a:gd name="connsiteX7" fmla="*/ 239712 w 239714"/>
              <a:gd name="connsiteY7" fmla="*/ 175 h 13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714" h="131938">
                <a:moveTo>
                  <a:pt x="239712" y="175"/>
                </a:moveTo>
                <a:cubicBezTo>
                  <a:pt x="240241" y="-3529"/>
                  <a:pt x="161924" y="52298"/>
                  <a:pt x="131762" y="70025"/>
                </a:cubicBezTo>
                <a:cubicBezTo>
                  <a:pt x="101599" y="87752"/>
                  <a:pt x="78052" y="97013"/>
                  <a:pt x="58737" y="106538"/>
                </a:cubicBezTo>
                <a:cubicBezTo>
                  <a:pt x="39422" y="116063"/>
                  <a:pt x="25664" y="122942"/>
                  <a:pt x="15875" y="127175"/>
                </a:cubicBezTo>
                <a:cubicBezTo>
                  <a:pt x="6086" y="131408"/>
                  <a:pt x="0" y="131938"/>
                  <a:pt x="0" y="131938"/>
                </a:cubicBezTo>
                <a:lnTo>
                  <a:pt x="104775" y="98600"/>
                </a:lnTo>
                <a:cubicBezTo>
                  <a:pt x="126206" y="91985"/>
                  <a:pt x="107950" y="108389"/>
                  <a:pt x="128587" y="92250"/>
                </a:cubicBezTo>
                <a:cubicBezTo>
                  <a:pt x="149224" y="76111"/>
                  <a:pt x="239183" y="3879"/>
                  <a:pt x="239712" y="1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: 図形 455">
            <a:extLst>
              <a:ext uri="{FF2B5EF4-FFF2-40B4-BE49-F238E27FC236}">
                <a16:creationId xmlns:a16="http://schemas.microsoft.com/office/drawing/2014/main" id="{953B13EC-CC46-4E2C-8772-EBB19A7154CF}"/>
              </a:ext>
            </a:extLst>
          </p:cNvPr>
          <p:cNvSpPr/>
          <p:nvPr/>
        </p:nvSpPr>
        <p:spPr>
          <a:xfrm>
            <a:off x="5437705" y="4082691"/>
            <a:ext cx="223335" cy="130651"/>
          </a:xfrm>
          <a:custGeom>
            <a:avLst/>
            <a:gdLst>
              <a:gd name="connsiteX0" fmla="*/ 223320 w 223335"/>
              <a:gd name="connsiteY0" fmla="*/ 359 h 130651"/>
              <a:gd name="connsiteX1" fmla="*/ 148708 w 223335"/>
              <a:gd name="connsiteY1" fmla="*/ 47984 h 130651"/>
              <a:gd name="connsiteX2" fmla="*/ 110608 w 223335"/>
              <a:gd name="connsiteY2" fmla="*/ 76559 h 130651"/>
              <a:gd name="connsiteX3" fmla="*/ 47108 w 223335"/>
              <a:gd name="connsiteY3" fmla="*/ 108309 h 130651"/>
              <a:gd name="connsiteX4" fmla="*/ 1070 w 223335"/>
              <a:gd name="connsiteY4" fmla="*/ 130534 h 130651"/>
              <a:gd name="connsiteX5" fmla="*/ 93145 w 223335"/>
              <a:gd name="connsiteY5" fmla="*/ 98784 h 130651"/>
              <a:gd name="connsiteX6" fmla="*/ 116958 w 223335"/>
              <a:gd name="connsiteY6" fmla="*/ 82909 h 130651"/>
              <a:gd name="connsiteX7" fmla="*/ 155058 w 223335"/>
              <a:gd name="connsiteY7" fmla="*/ 28934 h 130651"/>
              <a:gd name="connsiteX8" fmla="*/ 223320 w 223335"/>
              <a:gd name="connsiteY8" fmla="*/ 359 h 130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335" h="130651">
                <a:moveTo>
                  <a:pt x="223320" y="359"/>
                </a:moveTo>
                <a:cubicBezTo>
                  <a:pt x="222262" y="3534"/>
                  <a:pt x="167493" y="35284"/>
                  <a:pt x="148708" y="47984"/>
                </a:cubicBezTo>
                <a:cubicBezTo>
                  <a:pt x="129923" y="60684"/>
                  <a:pt x="127541" y="66505"/>
                  <a:pt x="110608" y="76559"/>
                </a:cubicBezTo>
                <a:cubicBezTo>
                  <a:pt x="93675" y="86613"/>
                  <a:pt x="65364" y="99313"/>
                  <a:pt x="47108" y="108309"/>
                </a:cubicBezTo>
                <a:cubicBezTo>
                  <a:pt x="28852" y="117305"/>
                  <a:pt x="-6603" y="132121"/>
                  <a:pt x="1070" y="130534"/>
                </a:cubicBezTo>
                <a:cubicBezTo>
                  <a:pt x="8743" y="128947"/>
                  <a:pt x="73830" y="106722"/>
                  <a:pt x="93145" y="98784"/>
                </a:cubicBezTo>
                <a:cubicBezTo>
                  <a:pt x="112460" y="90847"/>
                  <a:pt x="106639" y="94551"/>
                  <a:pt x="116958" y="82909"/>
                </a:cubicBezTo>
                <a:cubicBezTo>
                  <a:pt x="127277" y="71267"/>
                  <a:pt x="140241" y="42163"/>
                  <a:pt x="155058" y="28934"/>
                </a:cubicBezTo>
                <a:cubicBezTo>
                  <a:pt x="169875" y="15705"/>
                  <a:pt x="224378" y="-2816"/>
                  <a:pt x="223320" y="35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: 図形 456">
            <a:extLst>
              <a:ext uri="{FF2B5EF4-FFF2-40B4-BE49-F238E27FC236}">
                <a16:creationId xmlns:a16="http://schemas.microsoft.com/office/drawing/2014/main" id="{41BCA7F0-008D-49A0-A759-4416CC73B94B}"/>
              </a:ext>
            </a:extLst>
          </p:cNvPr>
          <p:cNvSpPr/>
          <p:nvPr/>
        </p:nvSpPr>
        <p:spPr>
          <a:xfrm>
            <a:off x="5840406" y="3964380"/>
            <a:ext cx="228609" cy="101297"/>
          </a:xfrm>
          <a:custGeom>
            <a:avLst/>
            <a:gdLst>
              <a:gd name="connsiteX0" fmla="*/ 228607 w 228609"/>
              <a:gd name="connsiteY0" fmla="*/ 1195 h 101297"/>
              <a:gd name="connsiteX1" fmla="*/ 119069 w 228609"/>
              <a:gd name="connsiteY1" fmla="*/ 10720 h 101297"/>
              <a:gd name="connsiteX2" fmla="*/ 76207 w 228609"/>
              <a:gd name="connsiteY2" fmla="*/ 42470 h 101297"/>
              <a:gd name="connsiteX3" fmla="*/ 7 w 228609"/>
              <a:gd name="connsiteY3" fmla="*/ 101208 h 101297"/>
              <a:gd name="connsiteX4" fmla="*/ 71444 w 228609"/>
              <a:gd name="connsiteY4" fmla="*/ 28183 h 101297"/>
              <a:gd name="connsiteX5" fmla="*/ 73032 w 228609"/>
              <a:gd name="connsiteY5" fmla="*/ 18658 h 101297"/>
              <a:gd name="connsiteX6" fmla="*/ 115894 w 228609"/>
              <a:gd name="connsiteY6" fmla="*/ 2783 h 101297"/>
              <a:gd name="connsiteX7" fmla="*/ 228607 w 228609"/>
              <a:gd name="connsiteY7" fmla="*/ 1195 h 10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9" h="101297">
                <a:moveTo>
                  <a:pt x="228607" y="1195"/>
                </a:moveTo>
                <a:cubicBezTo>
                  <a:pt x="229136" y="2518"/>
                  <a:pt x="144469" y="3841"/>
                  <a:pt x="119069" y="10720"/>
                </a:cubicBezTo>
                <a:cubicBezTo>
                  <a:pt x="93669" y="17599"/>
                  <a:pt x="76207" y="42470"/>
                  <a:pt x="76207" y="42470"/>
                </a:cubicBezTo>
                <a:cubicBezTo>
                  <a:pt x="56363" y="57551"/>
                  <a:pt x="801" y="103589"/>
                  <a:pt x="7" y="101208"/>
                </a:cubicBezTo>
                <a:cubicBezTo>
                  <a:pt x="-787" y="98827"/>
                  <a:pt x="59273" y="41941"/>
                  <a:pt x="71444" y="28183"/>
                </a:cubicBezTo>
                <a:cubicBezTo>
                  <a:pt x="83615" y="14425"/>
                  <a:pt x="65624" y="22891"/>
                  <a:pt x="73032" y="18658"/>
                </a:cubicBezTo>
                <a:cubicBezTo>
                  <a:pt x="80440" y="14425"/>
                  <a:pt x="93934" y="6752"/>
                  <a:pt x="115894" y="2783"/>
                </a:cubicBezTo>
                <a:cubicBezTo>
                  <a:pt x="137854" y="-1186"/>
                  <a:pt x="228078" y="-128"/>
                  <a:pt x="228607" y="11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: 図形 457">
            <a:extLst>
              <a:ext uri="{FF2B5EF4-FFF2-40B4-BE49-F238E27FC236}">
                <a16:creationId xmlns:a16="http://schemas.microsoft.com/office/drawing/2014/main" id="{CD0791AD-C75A-4B46-9384-40F83530688C}"/>
              </a:ext>
            </a:extLst>
          </p:cNvPr>
          <p:cNvSpPr/>
          <p:nvPr/>
        </p:nvSpPr>
        <p:spPr>
          <a:xfrm>
            <a:off x="5636212" y="4069964"/>
            <a:ext cx="208996" cy="118261"/>
          </a:xfrm>
          <a:custGeom>
            <a:avLst/>
            <a:gdLst>
              <a:gd name="connsiteX0" fmla="*/ 208963 w 208996"/>
              <a:gd name="connsiteY0" fmla="*/ 386 h 118261"/>
              <a:gd name="connsiteX1" fmla="*/ 126413 w 208996"/>
              <a:gd name="connsiteY1" fmla="*/ 35311 h 118261"/>
              <a:gd name="connsiteX2" fmla="*/ 64501 w 208996"/>
              <a:gd name="connsiteY2" fmla="*/ 103574 h 118261"/>
              <a:gd name="connsiteX3" fmla="*/ 37513 w 208996"/>
              <a:gd name="connsiteY3" fmla="*/ 116274 h 118261"/>
              <a:gd name="connsiteX4" fmla="*/ 1001 w 208996"/>
              <a:gd name="connsiteY4" fmla="*/ 114686 h 118261"/>
              <a:gd name="connsiteX5" fmla="*/ 80376 w 208996"/>
              <a:gd name="connsiteY5" fmla="*/ 82936 h 118261"/>
              <a:gd name="connsiteX6" fmla="*/ 113713 w 208996"/>
              <a:gd name="connsiteY6" fmla="*/ 36899 h 118261"/>
              <a:gd name="connsiteX7" fmla="*/ 135938 w 208996"/>
              <a:gd name="connsiteY7" fmla="*/ 17849 h 118261"/>
              <a:gd name="connsiteX8" fmla="*/ 208963 w 208996"/>
              <a:gd name="connsiteY8" fmla="*/ 386 h 11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996" h="118261">
                <a:moveTo>
                  <a:pt x="208963" y="386"/>
                </a:moveTo>
                <a:cubicBezTo>
                  <a:pt x="207376" y="3296"/>
                  <a:pt x="150490" y="18113"/>
                  <a:pt x="126413" y="35311"/>
                </a:cubicBezTo>
                <a:cubicBezTo>
                  <a:pt x="102336" y="52509"/>
                  <a:pt x="79318" y="90080"/>
                  <a:pt x="64501" y="103574"/>
                </a:cubicBezTo>
                <a:cubicBezTo>
                  <a:pt x="49684" y="117068"/>
                  <a:pt x="48096" y="114422"/>
                  <a:pt x="37513" y="116274"/>
                </a:cubicBezTo>
                <a:cubicBezTo>
                  <a:pt x="26930" y="118126"/>
                  <a:pt x="-6143" y="120242"/>
                  <a:pt x="1001" y="114686"/>
                </a:cubicBezTo>
                <a:cubicBezTo>
                  <a:pt x="8145" y="109130"/>
                  <a:pt x="61591" y="95900"/>
                  <a:pt x="80376" y="82936"/>
                </a:cubicBezTo>
                <a:cubicBezTo>
                  <a:pt x="99161" y="69972"/>
                  <a:pt x="104453" y="47747"/>
                  <a:pt x="113713" y="36899"/>
                </a:cubicBezTo>
                <a:cubicBezTo>
                  <a:pt x="122973" y="26051"/>
                  <a:pt x="117417" y="23934"/>
                  <a:pt x="135938" y="17849"/>
                </a:cubicBezTo>
                <a:cubicBezTo>
                  <a:pt x="154459" y="11764"/>
                  <a:pt x="210550" y="-2524"/>
                  <a:pt x="208963" y="3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: 図形 458">
            <a:extLst>
              <a:ext uri="{FF2B5EF4-FFF2-40B4-BE49-F238E27FC236}">
                <a16:creationId xmlns:a16="http://schemas.microsoft.com/office/drawing/2014/main" id="{5AD4181C-FB99-44D4-936A-CB700D0D9D3E}"/>
              </a:ext>
            </a:extLst>
          </p:cNvPr>
          <p:cNvSpPr/>
          <p:nvPr/>
        </p:nvSpPr>
        <p:spPr>
          <a:xfrm>
            <a:off x="5303827" y="4142764"/>
            <a:ext cx="152786" cy="93647"/>
          </a:xfrm>
          <a:custGeom>
            <a:avLst/>
            <a:gdLst>
              <a:gd name="connsiteX0" fmla="*/ 11 w 152786"/>
              <a:gd name="connsiteY0" fmla="*/ 56174 h 93647"/>
              <a:gd name="connsiteX1" fmla="*/ 90498 w 152786"/>
              <a:gd name="connsiteY1" fmla="*/ 76811 h 93647"/>
              <a:gd name="connsiteX2" fmla="*/ 146061 w 152786"/>
              <a:gd name="connsiteY2" fmla="*/ 41886 h 93647"/>
              <a:gd name="connsiteX3" fmla="*/ 136536 w 152786"/>
              <a:gd name="connsiteY3" fmla="*/ 11724 h 93647"/>
              <a:gd name="connsiteX4" fmla="*/ 152411 w 152786"/>
              <a:gd name="connsiteY4" fmla="*/ 611 h 93647"/>
              <a:gd name="connsiteX5" fmla="*/ 117486 w 152786"/>
              <a:gd name="connsiteY5" fmla="*/ 2199 h 93647"/>
              <a:gd name="connsiteX6" fmla="*/ 144473 w 152786"/>
              <a:gd name="connsiteY6" fmla="*/ 8549 h 93647"/>
              <a:gd name="connsiteX7" fmla="*/ 122248 w 152786"/>
              <a:gd name="connsiteY7" fmla="*/ 51411 h 93647"/>
              <a:gd name="connsiteX8" fmla="*/ 107961 w 152786"/>
              <a:gd name="connsiteY8" fmla="*/ 91099 h 93647"/>
              <a:gd name="connsiteX9" fmla="*/ 84148 w 152786"/>
              <a:gd name="connsiteY9" fmla="*/ 87924 h 93647"/>
              <a:gd name="connsiteX10" fmla="*/ 11 w 152786"/>
              <a:gd name="connsiteY10" fmla="*/ 56174 h 93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2786" h="93647">
                <a:moveTo>
                  <a:pt x="11" y="56174"/>
                </a:moveTo>
                <a:cubicBezTo>
                  <a:pt x="1069" y="54322"/>
                  <a:pt x="66156" y="79192"/>
                  <a:pt x="90498" y="76811"/>
                </a:cubicBezTo>
                <a:cubicBezTo>
                  <a:pt x="114840" y="74430"/>
                  <a:pt x="138388" y="52734"/>
                  <a:pt x="146061" y="41886"/>
                </a:cubicBezTo>
                <a:cubicBezTo>
                  <a:pt x="153734" y="31038"/>
                  <a:pt x="135478" y="18603"/>
                  <a:pt x="136536" y="11724"/>
                </a:cubicBezTo>
                <a:cubicBezTo>
                  <a:pt x="137594" y="4845"/>
                  <a:pt x="155586" y="2198"/>
                  <a:pt x="152411" y="611"/>
                </a:cubicBezTo>
                <a:cubicBezTo>
                  <a:pt x="149236" y="-976"/>
                  <a:pt x="118809" y="876"/>
                  <a:pt x="117486" y="2199"/>
                </a:cubicBezTo>
                <a:cubicBezTo>
                  <a:pt x="116163" y="3522"/>
                  <a:pt x="143679" y="347"/>
                  <a:pt x="144473" y="8549"/>
                </a:cubicBezTo>
                <a:cubicBezTo>
                  <a:pt x="145267" y="16751"/>
                  <a:pt x="128333" y="37653"/>
                  <a:pt x="122248" y="51411"/>
                </a:cubicBezTo>
                <a:cubicBezTo>
                  <a:pt x="116163" y="65169"/>
                  <a:pt x="114311" y="85014"/>
                  <a:pt x="107961" y="91099"/>
                </a:cubicBezTo>
                <a:cubicBezTo>
                  <a:pt x="101611" y="97185"/>
                  <a:pt x="97642" y="90834"/>
                  <a:pt x="84148" y="87924"/>
                </a:cubicBezTo>
                <a:cubicBezTo>
                  <a:pt x="70654" y="85014"/>
                  <a:pt x="-1047" y="58026"/>
                  <a:pt x="11" y="561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: 図形 461">
            <a:extLst>
              <a:ext uri="{FF2B5EF4-FFF2-40B4-BE49-F238E27FC236}">
                <a16:creationId xmlns:a16="http://schemas.microsoft.com/office/drawing/2014/main" id="{946CC931-9994-4453-A740-46CF785C6911}"/>
              </a:ext>
            </a:extLst>
          </p:cNvPr>
          <p:cNvSpPr/>
          <p:nvPr/>
        </p:nvSpPr>
        <p:spPr>
          <a:xfrm>
            <a:off x="5298945" y="4148131"/>
            <a:ext cx="144415" cy="53389"/>
          </a:xfrm>
          <a:custGeom>
            <a:avLst/>
            <a:gdLst>
              <a:gd name="connsiteX0" fmla="*/ 143005 w 144415"/>
              <a:gd name="connsiteY0" fmla="*/ 7 h 53389"/>
              <a:gd name="connsiteX1" fmla="*/ 12830 w 144415"/>
              <a:gd name="connsiteY1" fmla="*/ 36519 h 53389"/>
              <a:gd name="connsiteX2" fmla="*/ 9655 w 144415"/>
              <a:gd name="connsiteY2" fmla="*/ 36519 h 53389"/>
              <a:gd name="connsiteX3" fmla="*/ 55693 w 144415"/>
              <a:gd name="connsiteY3" fmla="*/ 49219 h 53389"/>
              <a:gd name="connsiteX4" fmla="*/ 62043 w 144415"/>
              <a:gd name="connsiteY4" fmla="*/ 52394 h 53389"/>
              <a:gd name="connsiteX5" fmla="*/ 82680 w 144415"/>
              <a:gd name="connsiteY5" fmla="*/ 33344 h 53389"/>
              <a:gd name="connsiteX6" fmla="*/ 143005 w 144415"/>
              <a:gd name="connsiteY6" fmla="*/ 7 h 5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415" h="53389">
                <a:moveTo>
                  <a:pt x="143005" y="7"/>
                </a:moveTo>
                <a:cubicBezTo>
                  <a:pt x="131363" y="536"/>
                  <a:pt x="12830" y="36519"/>
                  <a:pt x="12830" y="36519"/>
                </a:cubicBezTo>
                <a:cubicBezTo>
                  <a:pt x="-9395" y="42604"/>
                  <a:pt x="2511" y="34402"/>
                  <a:pt x="9655" y="36519"/>
                </a:cubicBezTo>
                <a:cubicBezTo>
                  <a:pt x="16799" y="38636"/>
                  <a:pt x="46962" y="46573"/>
                  <a:pt x="55693" y="49219"/>
                </a:cubicBezTo>
                <a:cubicBezTo>
                  <a:pt x="64424" y="51865"/>
                  <a:pt x="57545" y="55040"/>
                  <a:pt x="62043" y="52394"/>
                </a:cubicBezTo>
                <a:cubicBezTo>
                  <a:pt x="66541" y="49748"/>
                  <a:pt x="74743" y="39694"/>
                  <a:pt x="82680" y="33344"/>
                </a:cubicBezTo>
                <a:cubicBezTo>
                  <a:pt x="90617" y="26994"/>
                  <a:pt x="154647" y="-522"/>
                  <a:pt x="143005" y="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: 図形 462">
            <a:extLst>
              <a:ext uri="{FF2B5EF4-FFF2-40B4-BE49-F238E27FC236}">
                <a16:creationId xmlns:a16="http://schemas.microsoft.com/office/drawing/2014/main" id="{7F207E93-5180-456C-8E7D-12760D340E1F}"/>
              </a:ext>
            </a:extLst>
          </p:cNvPr>
          <p:cNvSpPr/>
          <p:nvPr/>
        </p:nvSpPr>
        <p:spPr>
          <a:xfrm>
            <a:off x="5516441" y="4183040"/>
            <a:ext cx="162303" cy="92172"/>
          </a:xfrm>
          <a:custGeom>
            <a:avLst/>
            <a:gdLst>
              <a:gd name="connsiteX0" fmla="*/ 162047 w 162303"/>
              <a:gd name="connsiteY0" fmla="*/ 23 h 92172"/>
              <a:gd name="connsiteX1" fmla="*/ 85847 w 162303"/>
              <a:gd name="connsiteY1" fmla="*/ 17485 h 92172"/>
              <a:gd name="connsiteX2" fmla="*/ 38222 w 162303"/>
              <a:gd name="connsiteY2" fmla="*/ 57173 h 92172"/>
              <a:gd name="connsiteX3" fmla="*/ 122 w 162303"/>
              <a:gd name="connsiteY3" fmla="*/ 92098 h 92172"/>
              <a:gd name="connsiteX4" fmla="*/ 50922 w 162303"/>
              <a:gd name="connsiteY4" fmla="*/ 47648 h 92172"/>
              <a:gd name="connsiteX5" fmla="*/ 108072 w 162303"/>
              <a:gd name="connsiteY5" fmla="*/ 20660 h 92172"/>
              <a:gd name="connsiteX6" fmla="*/ 162047 w 162303"/>
              <a:gd name="connsiteY6" fmla="*/ 23 h 9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03" h="92172">
                <a:moveTo>
                  <a:pt x="162047" y="23"/>
                </a:moveTo>
                <a:cubicBezTo>
                  <a:pt x="158343" y="-506"/>
                  <a:pt x="106484" y="7960"/>
                  <a:pt x="85847" y="17485"/>
                </a:cubicBezTo>
                <a:cubicBezTo>
                  <a:pt x="65210" y="27010"/>
                  <a:pt x="52509" y="44738"/>
                  <a:pt x="38222" y="57173"/>
                </a:cubicBezTo>
                <a:cubicBezTo>
                  <a:pt x="23934" y="69609"/>
                  <a:pt x="-1995" y="93686"/>
                  <a:pt x="122" y="92098"/>
                </a:cubicBezTo>
                <a:cubicBezTo>
                  <a:pt x="2239" y="90510"/>
                  <a:pt x="32930" y="59554"/>
                  <a:pt x="50922" y="47648"/>
                </a:cubicBezTo>
                <a:cubicBezTo>
                  <a:pt x="68914" y="35742"/>
                  <a:pt x="87699" y="27275"/>
                  <a:pt x="108072" y="20660"/>
                </a:cubicBezTo>
                <a:cubicBezTo>
                  <a:pt x="128445" y="14045"/>
                  <a:pt x="165751" y="552"/>
                  <a:pt x="162047" y="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: 図形 463">
            <a:extLst>
              <a:ext uri="{FF2B5EF4-FFF2-40B4-BE49-F238E27FC236}">
                <a16:creationId xmlns:a16="http://schemas.microsoft.com/office/drawing/2014/main" id="{E2A688A4-CC4E-469B-BC02-46DF0665A8DB}"/>
              </a:ext>
            </a:extLst>
          </p:cNvPr>
          <p:cNvSpPr/>
          <p:nvPr/>
        </p:nvSpPr>
        <p:spPr>
          <a:xfrm>
            <a:off x="5378202" y="4208128"/>
            <a:ext cx="254296" cy="127649"/>
          </a:xfrm>
          <a:custGeom>
            <a:avLst/>
            <a:gdLst>
              <a:gd name="connsiteX0" fmla="*/ 254248 w 254296"/>
              <a:gd name="connsiteY0" fmla="*/ 335 h 127649"/>
              <a:gd name="connsiteX1" fmla="*/ 151061 w 254296"/>
              <a:gd name="connsiteY1" fmla="*/ 65422 h 127649"/>
              <a:gd name="connsiteX2" fmla="*/ 125661 w 254296"/>
              <a:gd name="connsiteY2" fmla="*/ 74947 h 127649"/>
              <a:gd name="connsiteX3" fmla="*/ 100261 w 254296"/>
              <a:gd name="connsiteY3" fmla="*/ 105110 h 127649"/>
              <a:gd name="connsiteX4" fmla="*/ 82798 w 254296"/>
              <a:gd name="connsiteY4" fmla="*/ 117810 h 127649"/>
              <a:gd name="connsiteX5" fmla="*/ 248 w 254296"/>
              <a:gd name="connsiteY5" fmla="*/ 125747 h 127649"/>
              <a:gd name="connsiteX6" fmla="*/ 58986 w 254296"/>
              <a:gd name="connsiteY6" fmla="*/ 122572 h 127649"/>
              <a:gd name="connsiteX7" fmla="*/ 108198 w 254296"/>
              <a:gd name="connsiteY7" fmla="*/ 74947 h 127649"/>
              <a:gd name="connsiteX8" fmla="*/ 163761 w 254296"/>
              <a:gd name="connsiteY8" fmla="*/ 41610 h 127649"/>
              <a:gd name="connsiteX9" fmla="*/ 254248 w 254296"/>
              <a:gd name="connsiteY9" fmla="*/ 335 h 12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296" h="127649">
                <a:moveTo>
                  <a:pt x="254248" y="335"/>
                </a:moveTo>
                <a:cubicBezTo>
                  <a:pt x="252131" y="4304"/>
                  <a:pt x="172492" y="52987"/>
                  <a:pt x="151061" y="65422"/>
                </a:cubicBezTo>
                <a:cubicBezTo>
                  <a:pt x="129630" y="77857"/>
                  <a:pt x="134128" y="68332"/>
                  <a:pt x="125661" y="74947"/>
                </a:cubicBezTo>
                <a:cubicBezTo>
                  <a:pt x="117194" y="81562"/>
                  <a:pt x="107405" y="97966"/>
                  <a:pt x="100261" y="105110"/>
                </a:cubicBezTo>
                <a:cubicBezTo>
                  <a:pt x="93117" y="112254"/>
                  <a:pt x="99467" y="114371"/>
                  <a:pt x="82798" y="117810"/>
                </a:cubicBezTo>
                <a:cubicBezTo>
                  <a:pt x="66129" y="121249"/>
                  <a:pt x="4217" y="124953"/>
                  <a:pt x="248" y="125747"/>
                </a:cubicBezTo>
                <a:cubicBezTo>
                  <a:pt x="-3721" y="126541"/>
                  <a:pt x="40994" y="131039"/>
                  <a:pt x="58986" y="122572"/>
                </a:cubicBezTo>
                <a:cubicBezTo>
                  <a:pt x="76978" y="114105"/>
                  <a:pt x="90735" y="88441"/>
                  <a:pt x="108198" y="74947"/>
                </a:cubicBezTo>
                <a:cubicBezTo>
                  <a:pt x="125660" y="61453"/>
                  <a:pt x="138361" y="54575"/>
                  <a:pt x="163761" y="41610"/>
                </a:cubicBezTo>
                <a:cubicBezTo>
                  <a:pt x="189161" y="28645"/>
                  <a:pt x="256365" y="-3634"/>
                  <a:pt x="254248" y="3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: 図形 464">
            <a:extLst>
              <a:ext uri="{FF2B5EF4-FFF2-40B4-BE49-F238E27FC236}">
                <a16:creationId xmlns:a16="http://schemas.microsoft.com/office/drawing/2014/main" id="{94C0A095-8013-406E-B6B6-54F47BD49E13}"/>
              </a:ext>
            </a:extLst>
          </p:cNvPr>
          <p:cNvSpPr/>
          <p:nvPr/>
        </p:nvSpPr>
        <p:spPr>
          <a:xfrm>
            <a:off x="5343467" y="4214787"/>
            <a:ext cx="105425" cy="109569"/>
          </a:xfrm>
          <a:custGeom>
            <a:avLst/>
            <a:gdLst>
              <a:gd name="connsiteX0" fmla="*/ 69908 w 105425"/>
              <a:gd name="connsiteY0" fmla="*/ 26 h 109569"/>
              <a:gd name="connsiteX1" fmla="*/ 104833 w 105425"/>
              <a:gd name="connsiteY1" fmla="*/ 66701 h 109569"/>
              <a:gd name="connsiteX2" fmla="*/ 90546 w 105425"/>
              <a:gd name="connsiteY2" fmla="*/ 87338 h 109569"/>
              <a:gd name="connsiteX3" fmla="*/ 73083 w 105425"/>
              <a:gd name="connsiteY3" fmla="*/ 100038 h 109569"/>
              <a:gd name="connsiteX4" fmla="*/ 52446 w 105425"/>
              <a:gd name="connsiteY4" fmla="*/ 109563 h 109569"/>
              <a:gd name="connsiteX5" fmla="*/ 58 w 105425"/>
              <a:gd name="connsiteY5" fmla="*/ 101626 h 109569"/>
              <a:gd name="connsiteX6" fmla="*/ 42921 w 105425"/>
              <a:gd name="connsiteY6" fmla="*/ 107976 h 109569"/>
              <a:gd name="connsiteX7" fmla="*/ 81021 w 105425"/>
              <a:gd name="connsiteY7" fmla="*/ 80988 h 109569"/>
              <a:gd name="connsiteX8" fmla="*/ 104833 w 105425"/>
              <a:gd name="connsiteY8" fmla="*/ 58763 h 109569"/>
              <a:gd name="connsiteX9" fmla="*/ 69908 w 105425"/>
              <a:gd name="connsiteY9" fmla="*/ 26 h 10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425" h="109569">
                <a:moveTo>
                  <a:pt x="69908" y="26"/>
                </a:moveTo>
                <a:cubicBezTo>
                  <a:pt x="69908" y="1349"/>
                  <a:pt x="101393" y="52149"/>
                  <a:pt x="104833" y="66701"/>
                </a:cubicBezTo>
                <a:cubicBezTo>
                  <a:pt x="108273" y="81253"/>
                  <a:pt x="95838" y="81782"/>
                  <a:pt x="90546" y="87338"/>
                </a:cubicBezTo>
                <a:cubicBezTo>
                  <a:pt x="85254" y="92894"/>
                  <a:pt x="79433" y="96334"/>
                  <a:pt x="73083" y="100038"/>
                </a:cubicBezTo>
                <a:cubicBezTo>
                  <a:pt x="66733" y="103742"/>
                  <a:pt x="64617" y="109298"/>
                  <a:pt x="52446" y="109563"/>
                </a:cubicBezTo>
                <a:cubicBezTo>
                  <a:pt x="40275" y="109828"/>
                  <a:pt x="1645" y="101890"/>
                  <a:pt x="58" y="101626"/>
                </a:cubicBezTo>
                <a:cubicBezTo>
                  <a:pt x="-1529" y="101362"/>
                  <a:pt x="29427" y="111416"/>
                  <a:pt x="42921" y="107976"/>
                </a:cubicBezTo>
                <a:cubicBezTo>
                  <a:pt x="56415" y="104536"/>
                  <a:pt x="70702" y="89190"/>
                  <a:pt x="81021" y="80988"/>
                </a:cubicBezTo>
                <a:cubicBezTo>
                  <a:pt x="91340" y="72786"/>
                  <a:pt x="101923" y="69876"/>
                  <a:pt x="104833" y="58763"/>
                </a:cubicBezTo>
                <a:cubicBezTo>
                  <a:pt x="107743" y="47650"/>
                  <a:pt x="69908" y="-1297"/>
                  <a:pt x="69908" y="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: 図形 465">
            <a:extLst>
              <a:ext uri="{FF2B5EF4-FFF2-40B4-BE49-F238E27FC236}">
                <a16:creationId xmlns:a16="http://schemas.microsoft.com/office/drawing/2014/main" id="{DC59B728-2B3E-4124-A753-DDCEBF1AAA0E}"/>
              </a:ext>
            </a:extLst>
          </p:cNvPr>
          <p:cNvSpPr/>
          <p:nvPr/>
        </p:nvSpPr>
        <p:spPr>
          <a:xfrm>
            <a:off x="5351459" y="4227418"/>
            <a:ext cx="89065" cy="89165"/>
          </a:xfrm>
          <a:custGeom>
            <a:avLst/>
            <a:gdLst>
              <a:gd name="connsiteX0" fmla="*/ 4 w 89065"/>
              <a:gd name="connsiteY0" fmla="*/ 88995 h 89165"/>
              <a:gd name="connsiteX1" fmla="*/ 52391 w 89065"/>
              <a:gd name="connsiteY1" fmla="*/ 19145 h 89165"/>
              <a:gd name="connsiteX2" fmla="*/ 88904 w 89065"/>
              <a:gd name="connsiteY2" fmla="*/ 27082 h 89165"/>
              <a:gd name="connsiteX3" fmla="*/ 65091 w 89065"/>
              <a:gd name="connsiteY3" fmla="*/ 95 h 89165"/>
              <a:gd name="connsiteX4" fmla="*/ 49216 w 89065"/>
              <a:gd name="connsiteY4" fmla="*/ 38195 h 89165"/>
              <a:gd name="connsiteX5" fmla="*/ 4 w 89065"/>
              <a:gd name="connsiteY5" fmla="*/ 88995 h 8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65" h="89165">
                <a:moveTo>
                  <a:pt x="4" y="88995"/>
                </a:moveTo>
                <a:cubicBezTo>
                  <a:pt x="533" y="85820"/>
                  <a:pt x="37574" y="29464"/>
                  <a:pt x="52391" y="19145"/>
                </a:cubicBezTo>
                <a:cubicBezTo>
                  <a:pt x="67208" y="8826"/>
                  <a:pt x="86787" y="30257"/>
                  <a:pt x="88904" y="27082"/>
                </a:cubicBezTo>
                <a:cubicBezTo>
                  <a:pt x="91021" y="23907"/>
                  <a:pt x="71706" y="-1757"/>
                  <a:pt x="65091" y="95"/>
                </a:cubicBezTo>
                <a:cubicBezTo>
                  <a:pt x="58476" y="1947"/>
                  <a:pt x="53979" y="26289"/>
                  <a:pt x="49216" y="38195"/>
                </a:cubicBezTo>
                <a:cubicBezTo>
                  <a:pt x="44454" y="50101"/>
                  <a:pt x="-525" y="92170"/>
                  <a:pt x="4" y="889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: 図形 466">
            <a:extLst>
              <a:ext uri="{FF2B5EF4-FFF2-40B4-BE49-F238E27FC236}">
                <a16:creationId xmlns:a16="http://schemas.microsoft.com/office/drawing/2014/main" id="{A287B2F3-87E0-4C35-9AA0-25DCCB86C046}"/>
              </a:ext>
            </a:extLst>
          </p:cNvPr>
          <p:cNvSpPr/>
          <p:nvPr/>
        </p:nvSpPr>
        <p:spPr>
          <a:xfrm>
            <a:off x="5701262" y="4076353"/>
            <a:ext cx="139185" cy="192435"/>
          </a:xfrm>
          <a:custGeom>
            <a:avLst/>
            <a:gdLst>
              <a:gd name="connsiteX0" fmla="*/ 139151 w 139185"/>
              <a:gd name="connsiteY0" fmla="*/ 347 h 192435"/>
              <a:gd name="connsiteX1" fmla="*/ 12151 w 139185"/>
              <a:gd name="connsiteY1" fmla="*/ 97185 h 192435"/>
              <a:gd name="connsiteX2" fmla="*/ 4213 w 139185"/>
              <a:gd name="connsiteY2" fmla="*/ 119410 h 192435"/>
              <a:gd name="connsiteX3" fmla="*/ 4213 w 139185"/>
              <a:gd name="connsiteY3" fmla="*/ 163860 h 192435"/>
              <a:gd name="connsiteX4" fmla="*/ 4213 w 139185"/>
              <a:gd name="connsiteY4" fmla="*/ 192435 h 192435"/>
              <a:gd name="connsiteX5" fmla="*/ 4213 w 139185"/>
              <a:gd name="connsiteY5" fmla="*/ 136872 h 192435"/>
              <a:gd name="connsiteX6" fmla="*/ 24851 w 139185"/>
              <a:gd name="connsiteY6" fmla="*/ 67022 h 192435"/>
              <a:gd name="connsiteX7" fmla="*/ 139151 w 139185"/>
              <a:gd name="connsiteY7" fmla="*/ 347 h 19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185" h="192435">
                <a:moveTo>
                  <a:pt x="139151" y="347"/>
                </a:moveTo>
                <a:cubicBezTo>
                  <a:pt x="137034" y="5374"/>
                  <a:pt x="34641" y="77341"/>
                  <a:pt x="12151" y="97185"/>
                </a:cubicBezTo>
                <a:cubicBezTo>
                  <a:pt x="-10339" y="117029"/>
                  <a:pt x="5536" y="108298"/>
                  <a:pt x="4213" y="119410"/>
                </a:cubicBezTo>
                <a:cubicBezTo>
                  <a:pt x="2890" y="130522"/>
                  <a:pt x="4213" y="163860"/>
                  <a:pt x="4213" y="163860"/>
                </a:cubicBezTo>
                <a:lnTo>
                  <a:pt x="4213" y="192435"/>
                </a:lnTo>
                <a:cubicBezTo>
                  <a:pt x="4213" y="187937"/>
                  <a:pt x="773" y="157774"/>
                  <a:pt x="4213" y="136872"/>
                </a:cubicBezTo>
                <a:cubicBezTo>
                  <a:pt x="7653" y="115970"/>
                  <a:pt x="4743" y="87924"/>
                  <a:pt x="24851" y="67022"/>
                </a:cubicBezTo>
                <a:cubicBezTo>
                  <a:pt x="44959" y="46120"/>
                  <a:pt x="141268" y="-4680"/>
                  <a:pt x="139151" y="34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: 図形 467">
            <a:extLst>
              <a:ext uri="{FF2B5EF4-FFF2-40B4-BE49-F238E27FC236}">
                <a16:creationId xmlns:a16="http://schemas.microsoft.com/office/drawing/2014/main" id="{57F72698-DFD2-4800-8200-FD6541253422}"/>
              </a:ext>
            </a:extLst>
          </p:cNvPr>
          <p:cNvSpPr/>
          <p:nvPr/>
        </p:nvSpPr>
        <p:spPr>
          <a:xfrm>
            <a:off x="5682214" y="4244734"/>
            <a:ext cx="29793" cy="120891"/>
          </a:xfrm>
          <a:custGeom>
            <a:avLst/>
            <a:gdLst>
              <a:gd name="connsiteX0" fmla="*/ 29611 w 29793"/>
              <a:gd name="connsiteY0" fmla="*/ 241 h 120891"/>
              <a:gd name="connsiteX1" fmla="*/ 2624 w 29793"/>
              <a:gd name="connsiteY1" fmla="*/ 78029 h 120891"/>
              <a:gd name="connsiteX2" fmla="*/ 1036 w 29793"/>
              <a:gd name="connsiteY2" fmla="*/ 120891 h 120891"/>
              <a:gd name="connsiteX3" fmla="*/ 1036 w 29793"/>
              <a:gd name="connsiteY3" fmla="*/ 120891 h 120891"/>
              <a:gd name="connsiteX4" fmla="*/ 2624 w 29793"/>
              <a:gd name="connsiteY4" fmla="*/ 85966 h 120891"/>
              <a:gd name="connsiteX5" fmla="*/ 13736 w 29793"/>
              <a:gd name="connsiteY5" fmla="*/ 54216 h 120891"/>
              <a:gd name="connsiteX6" fmla="*/ 29611 w 29793"/>
              <a:gd name="connsiteY6" fmla="*/ 241 h 1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793" h="120891">
                <a:moveTo>
                  <a:pt x="29611" y="241"/>
                </a:moveTo>
                <a:cubicBezTo>
                  <a:pt x="27759" y="4210"/>
                  <a:pt x="7386" y="57921"/>
                  <a:pt x="2624" y="78029"/>
                </a:cubicBezTo>
                <a:cubicBezTo>
                  <a:pt x="-2138" y="98137"/>
                  <a:pt x="1036" y="120891"/>
                  <a:pt x="1036" y="120891"/>
                </a:cubicBezTo>
                <a:lnTo>
                  <a:pt x="1036" y="120891"/>
                </a:lnTo>
                <a:cubicBezTo>
                  <a:pt x="1301" y="115070"/>
                  <a:pt x="507" y="97078"/>
                  <a:pt x="2624" y="85966"/>
                </a:cubicBezTo>
                <a:cubicBezTo>
                  <a:pt x="4741" y="74854"/>
                  <a:pt x="8709" y="66122"/>
                  <a:pt x="13736" y="54216"/>
                </a:cubicBezTo>
                <a:cubicBezTo>
                  <a:pt x="18763" y="42310"/>
                  <a:pt x="31463" y="-3728"/>
                  <a:pt x="29611" y="24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: 図形 468">
            <a:extLst>
              <a:ext uri="{FF2B5EF4-FFF2-40B4-BE49-F238E27FC236}">
                <a16:creationId xmlns:a16="http://schemas.microsoft.com/office/drawing/2014/main" id="{F52C81D0-E29A-4141-BAE4-3448225BBA61}"/>
              </a:ext>
            </a:extLst>
          </p:cNvPr>
          <p:cNvSpPr/>
          <p:nvPr/>
        </p:nvSpPr>
        <p:spPr>
          <a:xfrm>
            <a:off x="5673300" y="4349332"/>
            <a:ext cx="14829" cy="156929"/>
          </a:xfrm>
          <a:custGeom>
            <a:avLst/>
            <a:gdLst>
              <a:gd name="connsiteX0" fmla="*/ 6775 w 14829"/>
              <a:gd name="connsiteY0" fmla="*/ 418 h 156929"/>
              <a:gd name="connsiteX1" fmla="*/ 6775 w 14829"/>
              <a:gd name="connsiteY1" fmla="*/ 67093 h 156929"/>
              <a:gd name="connsiteX2" fmla="*/ 8363 w 14829"/>
              <a:gd name="connsiteY2" fmla="*/ 63918 h 156929"/>
              <a:gd name="connsiteX3" fmla="*/ 425 w 14829"/>
              <a:gd name="connsiteY3" fmla="*/ 111543 h 156929"/>
              <a:gd name="connsiteX4" fmla="*/ 2013 w 14829"/>
              <a:gd name="connsiteY4" fmla="*/ 135356 h 156929"/>
              <a:gd name="connsiteX5" fmla="*/ 9950 w 14829"/>
              <a:gd name="connsiteY5" fmla="*/ 155993 h 156929"/>
              <a:gd name="connsiteX6" fmla="*/ 14713 w 14829"/>
              <a:gd name="connsiteY6" fmla="*/ 103606 h 156929"/>
              <a:gd name="connsiteX7" fmla="*/ 6775 w 14829"/>
              <a:gd name="connsiteY7" fmla="*/ 418 h 15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829" h="156929">
                <a:moveTo>
                  <a:pt x="6775" y="418"/>
                </a:moveTo>
                <a:cubicBezTo>
                  <a:pt x="5452" y="-5667"/>
                  <a:pt x="6510" y="56510"/>
                  <a:pt x="6775" y="67093"/>
                </a:cubicBezTo>
                <a:cubicBezTo>
                  <a:pt x="7040" y="77676"/>
                  <a:pt x="9421" y="56510"/>
                  <a:pt x="8363" y="63918"/>
                </a:cubicBezTo>
                <a:cubicBezTo>
                  <a:pt x="7305" y="71326"/>
                  <a:pt x="1483" y="99637"/>
                  <a:pt x="425" y="111543"/>
                </a:cubicBezTo>
                <a:cubicBezTo>
                  <a:pt x="-633" y="123449"/>
                  <a:pt x="426" y="127948"/>
                  <a:pt x="2013" y="135356"/>
                </a:cubicBezTo>
                <a:cubicBezTo>
                  <a:pt x="3600" y="142764"/>
                  <a:pt x="7833" y="161285"/>
                  <a:pt x="9950" y="155993"/>
                </a:cubicBezTo>
                <a:cubicBezTo>
                  <a:pt x="12067" y="150701"/>
                  <a:pt x="15507" y="122656"/>
                  <a:pt x="14713" y="103606"/>
                </a:cubicBezTo>
                <a:cubicBezTo>
                  <a:pt x="13919" y="84556"/>
                  <a:pt x="8098" y="6503"/>
                  <a:pt x="6775" y="4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: 図形 469">
            <a:extLst>
              <a:ext uri="{FF2B5EF4-FFF2-40B4-BE49-F238E27FC236}">
                <a16:creationId xmlns:a16="http://schemas.microsoft.com/office/drawing/2014/main" id="{07FB3FAC-2A50-4D54-91F1-86998AAE1B53}"/>
              </a:ext>
            </a:extLst>
          </p:cNvPr>
          <p:cNvSpPr/>
          <p:nvPr/>
        </p:nvSpPr>
        <p:spPr>
          <a:xfrm>
            <a:off x="5669978" y="4365608"/>
            <a:ext cx="66199" cy="152311"/>
          </a:xfrm>
          <a:custGeom>
            <a:avLst/>
            <a:gdLst>
              <a:gd name="connsiteX0" fmla="*/ 11685 w 66199"/>
              <a:gd name="connsiteY0" fmla="*/ 17 h 152311"/>
              <a:gd name="connsiteX1" fmla="*/ 24385 w 66199"/>
              <a:gd name="connsiteY1" fmla="*/ 63517 h 152311"/>
              <a:gd name="connsiteX2" fmla="*/ 54547 w 66199"/>
              <a:gd name="connsiteY2" fmla="*/ 100030 h 152311"/>
              <a:gd name="connsiteX3" fmla="*/ 64072 w 66199"/>
              <a:gd name="connsiteY3" fmla="*/ 130192 h 152311"/>
              <a:gd name="connsiteX4" fmla="*/ 16447 w 66199"/>
              <a:gd name="connsiteY4" fmla="*/ 147655 h 152311"/>
              <a:gd name="connsiteX5" fmla="*/ 2160 w 66199"/>
              <a:gd name="connsiteY5" fmla="*/ 150830 h 152311"/>
              <a:gd name="connsiteX6" fmla="*/ 57722 w 66199"/>
              <a:gd name="connsiteY6" fmla="*/ 127017 h 152311"/>
              <a:gd name="connsiteX7" fmla="*/ 59310 w 66199"/>
              <a:gd name="connsiteY7" fmla="*/ 106380 h 152311"/>
              <a:gd name="connsiteX8" fmla="*/ 14860 w 66199"/>
              <a:gd name="connsiteY8" fmla="*/ 57167 h 152311"/>
              <a:gd name="connsiteX9" fmla="*/ 11685 w 66199"/>
              <a:gd name="connsiteY9" fmla="*/ 17 h 152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99" h="152311">
                <a:moveTo>
                  <a:pt x="11685" y="17"/>
                </a:moveTo>
                <a:cubicBezTo>
                  <a:pt x="13273" y="1075"/>
                  <a:pt x="17241" y="46848"/>
                  <a:pt x="24385" y="63517"/>
                </a:cubicBezTo>
                <a:cubicBezTo>
                  <a:pt x="31529" y="80186"/>
                  <a:pt x="47933" y="88918"/>
                  <a:pt x="54547" y="100030"/>
                </a:cubicBezTo>
                <a:cubicBezTo>
                  <a:pt x="61161" y="111142"/>
                  <a:pt x="70422" y="122255"/>
                  <a:pt x="64072" y="130192"/>
                </a:cubicBezTo>
                <a:cubicBezTo>
                  <a:pt x="57722" y="138129"/>
                  <a:pt x="26766" y="144215"/>
                  <a:pt x="16447" y="147655"/>
                </a:cubicBezTo>
                <a:cubicBezTo>
                  <a:pt x="6128" y="151095"/>
                  <a:pt x="-4719" y="154270"/>
                  <a:pt x="2160" y="150830"/>
                </a:cubicBezTo>
                <a:cubicBezTo>
                  <a:pt x="9039" y="147390"/>
                  <a:pt x="48197" y="134425"/>
                  <a:pt x="57722" y="127017"/>
                </a:cubicBezTo>
                <a:cubicBezTo>
                  <a:pt x="67247" y="119609"/>
                  <a:pt x="66454" y="118022"/>
                  <a:pt x="59310" y="106380"/>
                </a:cubicBezTo>
                <a:cubicBezTo>
                  <a:pt x="52166" y="94738"/>
                  <a:pt x="23856" y="68809"/>
                  <a:pt x="14860" y="57167"/>
                </a:cubicBezTo>
                <a:cubicBezTo>
                  <a:pt x="5864" y="45525"/>
                  <a:pt x="10097" y="-1041"/>
                  <a:pt x="11685" y="1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: 図形 470">
            <a:extLst>
              <a:ext uri="{FF2B5EF4-FFF2-40B4-BE49-F238E27FC236}">
                <a16:creationId xmlns:a16="http://schemas.microsoft.com/office/drawing/2014/main" id="{AAC47D7A-FAAE-4A2B-BCA1-15106B7E7A6B}"/>
              </a:ext>
            </a:extLst>
          </p:cNvPr>
          <p:cNvSpPr/>
          <p:nvPr/>
        </p:nvSpPr>
        <p:spPr>
          <a:xfrm>
            <a:off x="5683829" y="4344988"/>
            <a:ext cx="41601" cy="153999"/>
          </a:xfrm>
          <a:custGeom>
            <a:avLst/>
            <a:gdLst>
              <a:gd name="connsiteX0" fmla="*/ 4184 w 41601"/>
              <a:gd name="connsiteY0" fmla="*/ 0 h 153999"/>
              <a:gd name="connsiteX1" fmla="*/ 20059 w 41601"/>
              <a:gd name="connsiteY1" fmla="*/ 84137 h 153999"/>
              <a:gd name="connsiteX2" fmla="*/ 40696 w 41601"/>
              <a:gd name="connsiteY2" fmla="*/ 152400 h 153999"/>
              <a:gd name="connsiteX3" fmla="*/ 34346 w 41601"/>
              <a:gd name="connsiteY3" fmla="*/ 128587 h 153999"/>
              <a:gd name="connsiteX4" fmla="*/ 2596 w 41601"/>
              <a:gd name="connsiteY4" fmla="*/ 85725 h 153999"/>
              <a:gd name="connsiteX5" fmla="*/ 4184 w 41601"/>
              <a:gd name="connsiteY5" fmla="*/ 0 h 1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01" h="153999">
                <a:moveTo>
                  <a:pt x="4184" y="0"/>
                </a:moveTo>
                <a:cubicBezTo>
                  <a:pt x="7094" y="-265"/>
                  <a:pt x="13974" y="58737"/>
                  <a:pt x="20059" y="84137"/>
                </a:cubicBezTo>
                <a:cubicBezTo>
                  <a:pt x="26144" y="109537"/>
                  <a:pt x="38315" y="144992"/>
                  <a:pt x="40696" y="152400"/>
                </a:cubicBezTo>
                <a:cubicBezTo>
                  <a:pt x="43077" y="159808"/>
                  <a:pt x="40696" y="139699"/>
                  <a:pt x="34346" y="128587"/>
                </a:cubicBezTo>
                <a:cubicBezTo>
                  <a:pt x="27996" y="117475"/>
                  <a:pt x="7888" y="101600"/>
                  <a:pt x="2596" y="85725"/>
                </a:cubicBezTo>
                <a:cubicBezTo>
                  <a:pt x="-2696" y="69850"/>
                  <a:pt x="1274" y="265"/>
                  <a:pt x="4184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: 図形 471">
            <a:extLst>
              <a:ext uri="{FF2B5EF4-FFF2-40B4-BE49-F238E27FC236}">
                <a16:creationId xmlns:a16="http://schemas.microsoft.com/office/drawing/2014/main" id="{F6218089-8061-4CAD-827F-4F5F78019565}"/>
              </a:ext>
            </a:extLst>
          </p:cNvPr>
          <p:cNvSpPr/>
          <p:nvPr/>
        </p:nvSpPr>
        <p:spPr>
          <a:xfrm>
            <a:off x="5684759" y="4107489"/>
            <a:ext cx="241610" cy="412626"/>
          </a:xfrm>
          <a:custGeom>
            <a:avLst/>
            <a:gdLst>
              <a:gd name="connsiteX0" fmla="*/ 241379 w 241610"/>
              <a:gd name="connsiteY0" fmla="*/ 961 h 412626"/>
              <a:gd name="connsiteX1" fmla="*/ 155654 w 241610"/>
              <a:gd name="connsiteY1" fmla="*/ 53349 h 412626"/>
              <a:gd name="connsiteX2" fmla="*/ 119141 w 241610"/>
              <a:gd name="connsiteY2" fmla="*/ 85099 h 412626"/>
              <a:gd name="connsiteX3" fmla="*/ 154066 w 241610"/>
              <a:gd name="connsiteY3" fmla="*/ 69224 h 412626"/>
              <a:gd name="connsiteX4" fmla="*/ 115966 w 241610"/>
              <a:gd name="connsiteY4" fmla="*/ 112086 h 412626"/>
              <a:gd name="connsiteX5" fmla="*/ 95329 w 241610"/>
              <a:gd name="connsiteY5" fmla="*/ 166061 h 412626"/>
              <a:gd name="connsiteX6" fmla="*/ 74691 w 241610"/>
              <a:gd name="connsiteY6" fmla="*/ 258136 h 412626"/>
              <a:gd name="connsiteX7" fmla="*/ 61991 w 241610"/>
              <a:gd name="connsiteY7" fmla="*/ 369261 h 412626"/>
              <a:gd name="connsiteX8" fmla="*/ 49291 w 241610"/>
              <a:gd name="connsiteY8" fmla="*/ 388311 h 412626"/>
              <a:gd name="connsiteX9" fmla="*/ 79 w 241610"/>
              <a:gd name="connsiteY9" fmla="*/ 412124 h 412626"/>
              <a:gd name="connsiteX10" fmla="*/ 61991 w 241610"/>
              <a:gd name="connsiteY10" fmla="*/ 364499 h 412626"/>
              <a:gd name="connsiteX11" fmla="*/ 77866 w 241610"/>
              <a:gd name="connsiteY11" fmla="*/ 267661 h 412626"/>
              <a:gd name="connsiteX12" fmla="*/ 127079 w 241610"/>
              <a:gd name="connsiteY12" fmla="*/ 102561 h 412626"/>
              <a:gd name="connsiteX13" fmla="*/ 241379 w 241610"/>
              <a:gd name="connsiteY13" fmla="*/ 961 h 41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1610" h="412626">
                <a:moveTo>
                  <a:pt x="241379" y="961"/>
                </a:moveTo>
                <a:cubicBezTo>
                  <a:pt x="246141" y="-7241"/>
                  <a:pt x="176027" y="39326"/>
                  <a:pt x="155654" y="53349"/>
                </a:cubicBezTo>
                <a:cubicBezTo>
                  <a:pt x="135281" y="67372"/>
                  <a:pt x="119406" y="82453"/>
                  <a:pt x="119141" y="85099"/>
                </a:cubicBezTo>
                <a:cubicBezTo>
                  <a:pt x="118876" y="87745"/>
                  <a:pt x="154595" y="64726"/>
                  <a:pt x="154066" y="69224"/>
                </a:cubicBezTo>
                <a:cubicBezTo>
                  <a:pt x="153537" y="73722"/>
                  <a:pt x="125755" y="95947"/>
                  <a:pt x="115966" y="112086"/>
                </a:cubicBezTo>
                <a:cubicBezTo>
                  <a:pt x="106177" y="128225"/>
                  <a:pt x="102208" y="141719"/>
                  <a:pt x="95329" y="166061"/>
                </a:cubicBezTo>
                <a:cubicBezTo>
                  <a:pt x="88450" y="190403"/>
                  <a:pt x="80247" y="224270"/>
                  <a:pt x="74691" y="258136"/>
                </a:cubicBezTo>
                <a:cubicBezTo>
                  <a:pt x="69135" y="292002"/>
                  <a:pt x="66224" y="347565"/>
                  <a:pt x="61991" y="369261"/>
                </a:cubicBezTo>
                <a:cubicBezTo>
                  <a:pt x="57758" y="390957"/>
                  <a:pt x="59610" y="381167"/>
                  <a:pt x="49291" y="388311"/>
                </a:cubicBezTo>
                <a:cubicBezTo>
                  <a:pt x="38972" y="395455"/>
                  <a:pt x="-2038" y="416093"/>
                  <a:pt x="79" y="412124"/>
                </a:cubicBezTo>
                <a:cubicBezTo>
                  <a:pt x="2196" y="408155"/>
                  <a:pt x="49026" y="388576"/>
                  <a:pt x="61991" y="364499"/>
                </a:cubicBezTo>
                <a:cubicBezTo>
                  <a:pt x="74955" y="340422"/>
                  <a:pt x="67018" y="311317"/>
                  <a:pt x="77866" y="267661"/>
                </a:cubicBezTo>
                <a:cubicBezTo>
                  <a:pt x="88714" y="224005"/>
                  <a:pt x="100092" y="145423"/>
                  <a:pt x="127079" y="102561"/>
                </a:cubicBezTo>
                <a:cubicBezTo>
                  <a:pt x="154066" y="59699"/>
                  <a:pt x="236617" y="9163"/>
                  <a:pt x="241379" y="96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F3951C83-AFD9-4B47-B9CE-2A3419B776CB}"/>
              </a:ext>
            </a:extLst>
          </p:cNvPr>
          <p:cNvSpPr/>
          <p:nvPr/>
        </p:nvSpPr>
        <p:spPr>
          <a:xfrm>
            <a:off x="5848290" y="4029060"/>
            <a:ext cx="132043" cy="185756"/>
          </a:xfrm>
          <a:custGeom>
            <a:avLst/>
            <a:gdLst>
              <a:gd name="connsiteX0" fmla="*/ 131823 w 132043"/>
              <a:gd name="connsiteY0" fmla="*/ 15 h 185756"/>
              <a:gd name="connsiteX1" fmla="*/ 108010 w 132043"/>
              <a:gd name="connsiteY1" fmla="*/ 76215 h 185756"/>
              <a:gd name="connsiteX2" fmla="*/ 57210 w 132043"/>
              <a:gd name="connsiteY2" fmla="*/ 104790 h 185756"/>
              <a:gd name="connsiteX3" fmla="*/ 60 w 132043"/>
              <a:gd name="connsiteY3" fmla="*/ 185753 h 185756"/>
              <a:gd name="connsiteX4" fmla="*/ 68323 w 132043"/>
              <a:gd name="connsiteY4" fmla="*/ 101615 h 185756"/>
              <a:gd name="connsiteX5" fmla="*/ 95310 w 132043"/>
              <a:gd name="connsiteY5" fmla="*/ 69865 h 185756"/>
              <a:gd name="connsiteX6" fmla="*/ 131823 w 132043"/>
              <a:gd name="connsiteY6" fmla="*/ 15 h 18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043" h="185756">
                <a:moveTo>
                  <a:pt x="131823" y="15"/>
                </a:moveTo>
                <a:cubicBezTo>
                  <a:pt x="133940" y="1073"/>
                  <a:pt x="120445" y="58753"/>
                  <a:pt x="108010" y="76215"/>
                </a:cubicBezTo>
                <a:cubicBezTo>
                  <a:pt x="95575" y="93677"/>
                  <a:pt x="75202" y="86534"/>
                  <a:pt x="57210" y="104790"/>
                </a:cubicBezTo>
                <a:cubicBezTo>
                  <a:pt x="39218" y="123046"/>
                  <a:pt x="-1792" y="186282"/>
                  <a:pt x="60" y="185753"/>
                </a:cubicBezTo>
                <a:cubicBezTo>
                  <a:pt x="1912" y="185224"/>
                  <a:pt x="52448" y="120930"/>
                  <a:pt x="68323" y="101615"/>
                </a:cubicBezTo>
                <a:cubicBezTo>
                  <a:pt x="84198" y="82300"/>
                  <a:pt x="82346" y="86004"/>
                  <a:pt x="95310" y="69865"/>
                </a:cubicBezTo>
                <a:cubicBezTo>
                  <a:pt x="108274" y="53726"/>
                  <a:pt x="129706" y="-1043"/>
                  <a:pt x="131823" y="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: 図形 473">
            <a:extLst>
              <a:ext uri="{FF2B5EF4-FFF2-40B4-BE49-F238E27FC236}">
                <a16:creationId xmlns:a16="http://schemas.microsoft.com/office/drawing/2014/main" id="{ECC530C5-CE8E-4F76-902D-996C13F71CFF}"/>
              </a:ext>
            </a:extLst>
          </p:cNvPr>
          <p:cNvSpPr/>
          <p:nvPr/>
        </p:nvSpPr>
        <p:spPr>
          <a:xfrm>
            <a:off x="5813422" y="4224876"/>
            <a:ext cx="26512" cy="123315"/>
          </a:xfrm>
          <a:custGeom>
            <a:avLst/>
            <a:gdLst>
              <a:gd name="connsiteX0" fmla="*/ 23816 w 26512"/>
              <a:gd name="connsiteY0" fmla="*/ 1049 h 123315"/>
              <a:gd name="connsiteX1" fmla="*/ 3 w 26512"/>
              <a:gd name="connsiteY1" fmla="*/ 121699 h 123315"/>
              <a:gd name="connsiteX2" fmla="*/ 22228 w 26512"/>
              <a:gd name="connsiteY2" fmla="*/ 66137 h 123315"/>
              <a:gd name="connsiteX3" fmla="*/ 23816 w 26512"/>
              <a:gd name="connsiteY3" fmla="*/ 1049 h 12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2" h="123315">
                <a:moveTo>
                  <a:pt x="23816" y="1049"/>
                </a:moveTo>
                <a:cubicBezTo>
                  <a:pt x="20112" y="10309"/>
                  <a:pt x="268" y="110851"/>
                  <a:pt x="3" y="121699"/>
                </a:cubicBezTo>
                <a:cubicBezTo>
                  <a:pt x="-262" y="132547"/>
                  <a:pt x="16672" y="85981"/>
                  <a:pt x="22228" y="66137"/>
                </a:cubicBezTo>
                <a:cubicBezTo>
                  <a:pt x="27784" y="46293"/>
                  <a:pt x="27520" y="-8211"/>
                  <a:pt x="23816" y="104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: 図形 474">
            <a:extLst>
              <a:ext uri="{FF2B5EF4-FFF2-40B4-BE49-F238E27FC236}">
                <a16:creationId xmlns:a16="http://schemas.microsoft.com/office/drawing/2014/main" id="{329AC20A-0CDD-41B5-A7C6-A98122B1332C}"/>
              </a:ext>
            </a:extLst>
          </p:cNvPr>
          <p:cNvSpPr/>
          <p:nvPr/>
        </p:nvSpPr>
        <p:spPr>
          <a:xfrm>
            <a:off x="5802111" y="4337045"/>
            <a:ext cx="10095" cy="165124"/>
          </a:xfrm>
          <a:custGeom>
            <a:avLst/>
            <a:gdLst>
              <a:gd name="connsiteX0" fmla="*/ 8139 w 10095"/>
              <a:gd name="connsiteY0" fmla="*/ 5 h 165124"/>
              <a:gd name="connsiteX1" fmla="*/ 8139 w 10095"/>
              <a:gd name="connsiteY1" fmla="*/ 114305 h 165124"/>
              <a:gd name="connsiteX2" fmla="*/ 9727 w 10095"/>
              <a:gd name="connsiteY2" fmla="*/ 165105 h 165124"/>
              <a:gd name="connsiteX3" fmla="*/ 202 w 10095"/>
              <a:gd name="connsiteY3" fmla="*/ 109543 h 165124"/>
              <a:gd name="connsiteX4" fmla="*/ 8139 w 10095"/>
              <a:gd name="connsiteY4" fmla="*/ 5 h 16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95" h="165124">
                <a:moveTo>
                  <a:pt x="8139" y="5"/>
                </a:moveTo>
                <a:cubicBezTo>
                  <a:pt x="9462" y="799"/>
                  <a:pt x="8139" y="114305"/>
                  <a:pt x="8139" y="114305"/>
                </a:cubicBezTo>
                <a:cubicBezTo>
                  <a:pt x="8404" y="141822"/>
                  <a:pt x="11050" y="165899"/>
                  <a:pt x="9727" y="165105"/>
                </a:cubicBezTo>
                <a:cubicBezTo>
                  <a:pt x="8404" y="164311"/>
                  <a:pt x="1789" y="134149"/>
                  <a:pt x="202" y="109543"/>
                </a:cubicBezTo>
                <a:cubicBezTo>
                  <a:pt x="-1385" y="84937"/>
                  <a:pt x="6816" y="-789"/>
                  <a:pt x="8139" y="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: 図形 475">
            <a:extLst>
              <a:ext uri="{FF2B5EF4-FFF2-40B4-BE49-F238E27FC236}">
                <a16:creationId xmlns:a16="http://schemas.microsoft.com/office/drawing/2014/main" id="{F27642C8-581F-4FF9-90F4-5342F778B886}"/>
              </a:ext>
            </a:extLst>
          </p:cNvPr>
          <p:cNvSpPr/>
          <p:nvPr/>
        </p:nvSpPr>
        <p:spPr>
          <a:xfrm>
            <a:off x="5795957" y="4351330"/>
            <a:ext cx="62728" cy="143753"/>
          </a:xfrm>
          <a:custGeom>
            <a:avLst/>
            <a:gdLst>
              <a:gd name="connsiteX0" fmla="*/ 14293 w 62728"/>
              <a:gd name="connsiteY0" fmla="*/ 8 h 143753"/>
              <a:gd name="connsiteX1" fmla="*/ 28581 w 62728"/>
              <a:gd name="connsiteY1" fmla="*/ 71445 h 143753"/>
              <a:gd name="connsiteX2" fmla="*/ 50806 w 62728"/>
              <a:gd name="connsiteY2" fmla="*/ 92083 h 143753"/>
              <a:gd name="connsiteX3" fmla="*/ 60331 w 62728"/>
              <a:gd name="connsiteY3" fmla="*/ 114308 h 143753"/>
              <a:gd name="connsiteX4" fmla="*/ 6356 w 62728"/>
              <a:gd name="connsiteY4" fmla="*/ 139708 h 143753"/>
              <a:gd name="connsiteX5" fmla="*/ 6356 w 62728"/>
              <a:gd name="connsiteY5" fmla="*/ 141295 h 143753"/>
              <a:gd name="connsiteX6" fmla="*/ 53981 w 62728"/>
              <a:gd name="connsiteY6" fmla="*/ 115895 h 143753"/>
              <a:gd name="connsiteX7" fmla="*/ 53981 w 62728"/>
              <a:gd name="connsiteY7" fmla="*/ 90495 h 143753"/>
              <a:gd name="connsiteX8" fmla="*/ 25406 w 62728"/>
              <a:gd name="connsiteY8" fmla="*/ 66683 h 143753"/>
              <a:gd name="connsiteX9" fmla="*/ 14293 w 62728"/>
              <a:gd name="connsiteY9" fmla="*/ 8 h 14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28" h="143753">
                <a:moveTo>
                  <a:pt x="14293" y="8"/>
                </a:moveTo>
                <a:cubicBezTo>
                  <a:pt x="14822" y="802"/>
                  <a:pt x="22496" y="56099"/>
                  <a:pt x="28581" y="71445"/>
                </a:cubicBezTo>
                <a:cubicBezTo>
                  <a:pt x="34666" y="86791"/>
                  <a:pt x="45514" y="84939"/>
                  <a:pt x="50806" y="92083"/>
                </a:cubicBezTo>
                <a:cubicBezTo>
                  <a:pt x="56098" y="99227"/>
                  <a:pt x="67739" y="106371"/>
                  <a:pt x="60331" y="114308"/>
                </a:cubicBezTo>
                <a:cubicBezTo>
                  <a:pt x="52923" y="122246"/>
                  <a:pt x="15352" y="135210"/>
                  <a:pt x="6356" y="139708"/>
                </a:cubicBezTo>
                <a:cubicBezTo>
                  <a:pt x="-2640" y="144206"/>
                  <a:pt x="-1582" y="145264"/>
                  <a:pt x="6356" y="141295"/>
                </a:cubicBezTo>
                <a:cubicBezTo>
                  <a:pt x="14294" y="137326"/>
                  <a:pt x="46044" y="124362"/>
                  <a:pt x="53981" y="115895"/>
                </a:cubicBezTo>
                <a:cubicBezTo>
                  <a:pt x="61919" y="107428"/>
                  <a:pt x="58743" y="98697"/>
                  <a:pt x="53981" y="90495"/>
                </a:cubicBezTo>
                <a:cubicBezTo>
                  <a:pt x="49219" y="82293"/>
                  <a:pt x="31491" y="78589"/>
                  <a:pt x="25406" y="66683"/>
                </a:cubicBezTo>
                <a:cubicBezTo>
                  <a:pt x="19321" y="54777"/>
                  <a:pt x="13764" y="-786"/>
                  <a:pt x="14293" y="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: 図形 476">
            <a:extLst>
              <a:ext uri="{FF2B5EF4-FFF2-40B4-BE49-F238E27FC236}">
                <a16:creationId xmlns:a16="http://schemas.microsoft.com/office/drawing/2014/main" id="{7B485550-C35E-407A-95CC-384931FE273F}"/>
              </a:ext>
            </a:extLst>
          </p:cNvPr>
          <p:cNvSpPr/>
          <p:nvPr/>
        </p:nvSpPr>
        <p:spPr>
          <a:xfrm>
            <a:off x="5802310" y="4327523"/>
            <a:ext cx="82726" cy="161950"/>
          </a:xfrm>
          <a:custGeom>
            <a:avLst/>
            <a:gdLst>
              <a:gd name="connsiteX0" fmla="*/ 74615 w 82726"/>
              <a:gd name="connsiteY0" fmla="*/ 2 h 161950"/>
              <a:gd name="connsiteX1" fmla="*/ 82553 w 82726"/>
              <a:gd name="connsiteY1" fmla="*/ 90490 h 161950"/>
              <a:gd name="connsiteX2" fmla="*/ 66678 w 82726"/>
              <a:gd name="connsiteY2" fmla="*/ 115890 h 161950"/>
              <a:gd name="connsiteX3" fmla="*/ 3 w 82726"/>
              <a:gd name="connsiteY3" fmla="*/ 161927 h 161950"/>
              <a:gd name="connsiteX4" fmla="*/ 63503 w 82726"/>
              <a:gd name="connsiteY4" fmla="*/ 109540 h 161950"/>
              <a:gd name="connsiteX5" fmla="*/ 66678 w 82726"/>
              <a:gd name="connsiteY5" fmla="*/ 87315 h 161950"/>
              <a:gd name="connsiteX6" fmla="*/ 74615 w 82726"/>
              <a:gd name="connsiteY6" fmla="*/ 2 h 1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26" h="161950">
                <a:moveTo>
                  <a:pt x="74615" y="2"/>
                </a:moveTo>
                <a:cubicBezTo>
                  <a:pt x="77261" y="531"/>
                  <a:pt x="83876" y="71175"/>
                  <a:pt x="82553" y="90490"/>
                </a:cubicBezTo>
                <a:cubicBezTo>
                  <a:pt x="81230" y="109805"/>
                  <a:pt x="80436" y="103984"/>
                  <a:pt x="66678" y="115890"/>
                </a:cubicBezTo>
                <a:cubicBezTo>
                  <a:pt x="52920" y="127796"/>
                  <a:pt x="532" y="162985"/>
                  <a:pt x="3" y="161927"/>
                </a:cubicBezTo>
                <a:cubicBezTo>
                  <a:pt x="-526" y="160869"/>
                  <a:pt x="52390" y="121975"/>
                  <a:pt x="63503" y="109540"/>
                </a:cubicBezTo>
                <a:cubicBezTo>
                  <a:pt x="74616" y="97105"/>
                  <a:pt x="66414" y="104777"/>
                  <a:pt x="66678" y="87315"/>
                </a:cubicBezTo>
                <a:cubicBezTo>
                  <a:pt x="66942" y="69853"/>
                  <a:pt x="71969" y="-527"/>
                  <a:pt x="74615" y="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: 図形 477">
            <a:extLst>
              <a:ext uri="{FF2B5EF4-FFF2-40B4-BE49-F238E27FC236}">
                <a16:creationId xmlns:a16="http://schemas.microsoft.com/office/drawing/2014/main" id="{1DD8B08D-EE52-46D4-9E29-FE062569A62C}"/>
              </a:ext>
            </a:extLst>
          </p:cNvPr>
          <p:cNvSpPr/>
          <p:nvPr/>
        </p:nvSpPr>
        <p:spPr>
          <a:xfrm>
            <a:off x="5875306" y="4251314"/>
            <a:ext cx="43194" cy="116365"/>
          </a:xfrm>
          <a:custGeom>
            <a:avLst/>
            <a:gdLst>
              <a:gd name="connsiteX0" fmla="*/ 33369 w 43194"/>
              <a:gd name="connsiteY0" fmla="*/ 11 h 116365"/>
              <a:gd name="connsiteX1" fmla="*/ 42894 w 43194"/>
              <a:gd name="connsiteY1" fmla="*/ 53986 h 116365"/>
              <a:gd name="connsiteX2" fmla="*/ 22257 w 43194"/>
              <a:gd name="connsiteY2" fmla="*/ 84149 h 116365"/>
              <a:gd name="connsiteX3" fmla="*/ 32 w 43194"/>
              <a:gd name="connsiteY3" fmla="*/ 115899 h 116365"/>
              <a:gd name="connsiteX4" fmla="*/ 17494 w 43194"/>
              <a:gd name="connsiteY4" fmla="*/ 58749 h 116365"/>
              <a:gd name="connsiteX5" fmla="*/ 33369 w 43194"/>
              <a:gd name="connsiteY5" fmla="*/ 11 h 11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194" h="116365">
                <a:moveTo>
                  <a:pt x="33369" y="11"/>
                </a:moveTo>
                <a:cubicBezTo>
                  <a:pt x="37602" y="-783"/>
                  <a:pt x="44746" y="39963"/>
                  <a:pt x="42894" y="53986"/>
                </a:cubicBezTo>
                <a:cubicBezTo>
                  <a:pt x="41042" y="68009"/>
                  <a:pt x="29401" y="73830"/>
                  <a:pt x="22257" y="84149"/>
                </a:cubicBezTo>
                <a:cubicBezTo>
                  <a:pt x="15113" y="94468"/>
                  <a:pt x="826" y="120132"/>
                  <a:pt x="32" y="115899"/>
                </a:cubicBezTo>
                <a:cubicBezTo>
                  <a:pt x="-762" y="111666"/>
                  <a:pt x="12996" y="73037"/>
                  <a:pt x="17494" y="58749"/>
                </a:cubicBezTo>
                <a:cubicBezTo>
                  <a:pt x="21992" y="44462"/>
                  <a:pt x="29136" y="805"/>
                  <a:pt x="33369" y="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: 図形 479">
            <a:extLst>
              <a:ext uri="{FF2B5EF4-FFF2-40B4-BE49-F238E27FC236}">
                <a16:creationId xmlns:a16="http://schemas.microsoft.com/office/drawing/2014/main" id="{83DBD788-604D-4D6F-A920-90781D5EF66F}"/>
              </a:ext>
            </a:extLst>
          </p:cNvPr>
          <p:cNvSpPr/>
          <p:nvPr/>
        </p:nvSpPr>
        <p:spPr>
          <a:xfrm>
            <a:off x="5718161" y="4106845"/>
            <a:ext cx="136539" cy="146246"/>
          </a:xfrm>
          <a:custGeom>
            <a:avLst/>
            <a:gdLst>
              <a:gd name="connsiteX0" fmla="*/ 136539 w 136539"/>
              <a:gd name="connsiteY0" fmla="*/ 18 h 146246"/>
              <a:gd name="connsiteX1" fmla="*/ 47639 w 136539"/>
              <a:gd name="connsiteY1" fmla="*/ 88918 h 146246"/>
              <a:gd name="connsiteX2" fmla="*/ 42877 w 136539"/>
              <a:gd name="connsiteY2" fmla="*/ 125430 h 146246"/>
              <a:gd name="connsiteX3" fmla="*/ 14 w 136539"/>
              <a:gd name="connsiteY3" fmla="*/ 146068 h 146246"/>
              <a:gd name="connsiteX4" fmla="*/ 38114 w 136539"/>
              <a:gd name="connsiteY4" fmla="*/ 114318 h 146246"/>
              <a:gd name="connsiteX5" fmla="*/ 42877 w 136539"/>
              <a:gd name="connsiteY5" fmla="*/ 85743 h 146246"/>
              <a:gd name="connsiteX6" fmla="*/ 46052 w 136539"/>
              <a:gd name="connsiteY6" fmla="*/ 80980 h 146246"/>
              <a:gd name="connsiteX7" fmla="*/ 136539 w 136539"/>
              <a:gd name="connsiteY7" fmla="*/ 18 h 14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39" h="146246">
                <a:moveTo>
                  <a:pt x="136539" y="18"/>
                </a:moveTo>
                <a:cubicBezTo>
                  <a:pt x="136803" y="1341"/>
                  <a:pt x="63249" y="68016"/>
                  <a:pt x="47639" y="88918"/>
                </a:cubicBezTo>
                <a:cubicBezTo>
                  <a:pt x="32029" y="109820"/>
                  <a:pt x="50814" y="115905"/>
                  <a:pt x="42877" y="125430"/>
                </a:cubicBezTo>
                <a:cubicBezTo>
                  <a:pt x="34940" y="134955"/>
                  <a:pt x="808" y="147920"/>
                  <a:pt x="14" y="146068"/>
                </a:cubicBezTo>
                <a:cubicBezTo>
                  <a:pt x="-780" y="144216"/>
                  <a:pt x="30970" y="124372"/>
                  <a:pt x="38114" y="114318"/>
                </a:cubicBezTo>
                <a:cubicBezTo>
                  <a:pt x="45258" y="104264"/>
                  <a:pt x="41554" y="91299"/>
                  <a:pt x="42877" y="85743"/>
                </a:cubicBezTo>
                <a:cubicBezTo>
                  <a:pt x="44200" y="80187"/>
                  <a:pt x="30442" y="95003"/>
                  <a:pt x="46052" y="80980"/>
                </a:cubicBezTo>
                <a:cubicBezTo>
                  <a:pt x="61662" y="66957"/>
                  <a:pt x="136275" y="-1305"/>
                  <a:pt x="136539" y="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: 図形 480">
            <a:extLst>
              <a:ext uri="{FF2B5EF4-FFF2-40B4-BE49-F238E27FC236}">
                <a16:creationId xmlns:a16="http://schemas.microsoft.com/office/drawing/2014/main" id="{B98E7EC7-F3C4-4BC2-850B-3384ECA1D049}"/>
              </a:ext>
            </a:extLst>
          </p:cNvPr>
          <p:cNvSpPr/>
          <p:nvPr/>
        </p:nvSpPr>
        <p:spPr>
          <a:xfrm>
            <a:off x="5702282" y="4282989"/>
            <a:ext cx="57224" cy="98617"/>
          </a:xfrm>
          <a:custGeom>
            <a:avLst/>
            <a:gdLst>
              <a:gd name="connsiteX0" fmla="*/ 57168 w 57224"/>
              <a:gd name="connsiteY0" fmla="*/ 86 h 98617"/>
              <a:gd name="connsiteX1" fmla="*/ 1606 w 57224"/>
              <a:gd name="connsiteY1" fmla="*/ 36599 h 98617"/>
              <a:gd name="connsiteX2" fmla="*/ 15893 w 57224"/>
              <a:gd name="connsiteY2" fmla="*/ 60411 h 98617"/>
              <a:gd name="connsiteX3" fmla="*/ 25418 w 57224"/>
              <a:gd name="connsiteY3" fmla="*/ 98511 h 98617"/>
              <a:gd name="connsiteX4" fmla="*/ 12718 w 57224"/>
              <a:gd name="connsiteY4" fmla="*/ 47711 h 98617"/>
              <a:gd name="connsiteX5" fmla="*/ 57168 w 57224"/>
              <a:gd name="connsiteY5" fmla="*/ 86 h 98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24" h="98617">
                <a:moveTo>
                  <a:pt x="57168" y="86"/>
                </a:moveTo>
                <a:cubicBezTo>
                  <a:pt x="55316" y="-1766"/>
                  <a:pt x="8485" y="26545"/>
                  <a:pt x="1606" y="36599"/>
                </a:cubicBezTo>
                <a:cubicBezTo>
                  <a:pt x="-5273" y="46653"/>
                  <a:pt x="11924" y="50092"/>
                  <a:pt x="15893" y="60411"/>
                </a:cubicBezTo>
                <a:cubicBezTo>
                  <a:pt x="19862" y="70730"/>
                  <a:pt x="25947" y="100628"/>
                  <a:pt x="25418" y="98511"/>
                </a:cubicBezTo>
                <a:cubicBezTo>
                  <a:pt x="24889" y="96394"/>
                  <a:pt x="10601" y="61205"/>
                  <a:pt x="12718" y="47711"/>
                </a:cubicBezTo>
                <a:cubicBezTo>
                  <a:pt x="14835" y="34217"/>
                  <a:pt x="59020" y="1938"/>
                  <a:pt x="57168" y="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: 図形 481">
            <a:extLst>
              <a:ext uri="{FF2B5EF4-FFF2-40B4-BE49-F238E27FC236}">
                <a16:creationId xmlns:a16="http://schemas.microsoft.com/office/drawing/2014/main" id="{E5DF87C6-882B-4D46-89F7-75F2318C5291}"/>
              </a:ext>
            </a:extLst>
          </p:cNvPr>
          <p:cNvSpPr/>
          <p:nvPr/>
        </p:nvSpPr>
        <p:spPr>
          <a:xfrm>
            <a:off x="5440258" y="4159239"/>
            <a:ext cx="144578" cy="89823"/>
          </a:xfrm>
          <a:custGeom>
            <a:avLst/>
            <a:gdLst>
              <a:gd name="connsiteX0" fmla="*/ 144567 w 144578"/>
              <a:gd name="connsiteY0" fmla="*/ 11 h 89823"/>
              <a:gd name="connsiteX1" fmla="*/ 44555 w 144578"/>
              <a:gd name="connsiteY1" fmla="*/ 55574 h 89823"/>
              <a:gd name="connsiteX2" fmla="*/ 58842 w 144578"/>
              <a:gd name="connsiteY2" fmla="*/ 88911 h 89823"/>
              <a:gd name="connsiteX3" fmla="*/ 38205 w 144578"/>
              <a:gd name="connsiteY3" fmla="*/ 79386 h 89823"/>
              <a:gd name="connsiteX4" fmla="*/ 105 w 144578"/>
              <a:gd name="connsiteY4" fmla="*/ 68274 h 89823"/>
              <a:gd name="connsiteX5" fmla="*/ 50905 w 144578"/>
              <a:gd name="connsiteY5" fmla="*/ 50811 h 89823"/>
              <a:gd name="connsiteX6" fmla="*/ 144567 w 144578"/>
              <a:gd name="connsiteY6" fmla="*/ 11 h 89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578" h="89823">
                <a:moveTo>
                  <a:pt x="144567" y="11"/>
                </a:moveTo>
                <a:cubicBezTo>
                  <a:pt x="143509" y="805"/>
                  <a:pt x="58842" y="40757"/>
                  <a:pt x="44555" y="55574"/>
                </a:cubicBezTo>
                <a:cubicBezTo>
                  <a:pt x="30268" y="70391"/>
                  <a:pt x="59900" y="84942"/>
                  <a:pt x="58842" y="88911"/>
                </a:cubicBezTo>
                <a:cubicBezTo>
                  <a:pt x="57784" y="92880"/>
                  <a:pt x="47994" y="82825"/>
                  <a:pt x="38205" y="79386"/>
                </a:cubicBezTo>
                <a:cubicBezTo>
                  <a:pt x="28416" y="75947"/>
                  <a:pt x="-2012" y="73036"/>
                  <a:pt x="105" y="68274"/>
                </a:cubicBezTo>
                <a:cubicBezTo>
                  <a:pt x="2222" y="63512"/>
                  <a:pt x="28680" y="60336"/>
                  <a:pt x="50905" y="50811"/>
                </a:cubicBezTo>
                <a:cubicBezTo>
                  <a:pt x="73130" y="41286"/>
                  <a:pt x="145625" y="-783"/>
                  <a:pt x="144567" y="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: 図形 482">
            <a:extLst>
              <a:ext uri="{FF2B5EF4-FFF2-40B4-BE49-F238E27FC236}">
                <a16:creationId xmlns:a16="http://schemas.microsoft.com/office/drawing/2014/main" id="{5BFD53D5-10B9-42A0-B84D-498B6A9C9C1F}"/>
              </a:ext>
            </a:extLst>
          </p:cNvPr>
          <p:cNvSpPr/>
          <p:nvPr/>
        </p:nvSpPr>
        <p:spPr>
          <a:xfrm>
            <a:off x="5583101" y="4040053"/>
            <a:ext cx="158888" cy="95401"/>
          </a:xfrm>
          <a:custGeom>
            <a:avLst/>
            <a:gdLst>
              <a:gd name="connsiteX0" fmla="*/ 137 w 158888"/>
              <a:gd name="connsiteY0" fmla="*/ 95385 h 95401"/>
              <a:gd name="connsiteX1" fmla="*/ 87449 w 158888"/>
              <a:gd name="connsiteY1" fmla="*/ 82685 h 95401"/>
              <a:gd name="connsiteX2" fmla="*/ 95387 w 158888"/>
              <a:gd name="connsiteY2" fmla="*/ 55697 h 95401"/>
              <a:gd name="connsiteX3" fmla="*/ 158887 w 158888"/>
              <a:gd name="connsiteY3" fmla="*/ 135 h 95401"/>
              <a:gd name="connsiteX4" fmla="*/ 93799 w 158888"/>
              <a:gd name="connsiteY4" fmla="*/ 41410 h 95401"/>
              <a:gd name="connsiteX5" fmla="*/ 66812 w 158888"/>
              <a:gd name="connsiteY5" fmla="*/ 84272 h 95401"/>
              <a:gd name="connsiteX6" fmla="*/ 137 w 158888"/>
              <a:gd name="connsiteY6" fmla="*/ 95385 h 95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88" h="95401">
                <a:moveTo>
                  <a:pt x="137" y="95385"/>
                </a:moveTo>
                <a:cubicBezTo>
                  <a:pt x="3576" y="95121"/>
                  <a:pt x="71574" y="89300"/>
                  <a:pt x="87449" y="82685"/>
                </a:cubicBezTo>
                <a:cubicBezTo>
                  <a:pt x="103324" y="76070"/>
                  <a:pt x="83481" y="69455"/>
                  <a:pt x="95387" y="55697"/>
                </a:cubicBezTo>
                <a:cubicBezTo>
                  <a:pt x="107293" y="41939"/>
                  <a:pt x="159152" y="2516"/>
                  <a:pt x="158887" y="135"/>
                </a:cubicBezTo>
                <a:cubicBezTo>
                  <a:pt x="158622" y="-2246"/>
                  <a:pt x="109145" y="27387"/>
                  <a:pt x="93799" y="41410"/>
                </a:cubicBezTo>
                <a:cubicBezTo>
                  <a:pt x="78453" y="55433"/>
                  <a:pt x="75014" y="75805"/>
                  <a:pt x="66812" y="84272"/>
                </a:cubicBezTo>
                <a:cubicBezTo>
                  <a:pt x="58610" y="92739"/>
                  <a:pt x="-3302" y="95649"/>
                  <a:pt x="137" y="953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: 図形 483">
            <a:extLst>
              <a:ext uri="{FF2B5EF4-FFF2-40B4-BE49-F238E27FC236}">
                <a16:creationId xmlns:a16="http://schemas.microsoft.com/office/drawing/2014/main" id="{9A0F322C-74E2-4DA7-BB47-0845817F9791}"/>
              </a:ext>
            </a:extLst>
          </p:cNvPr>
          <p:cNvSpPr/>
          <p:nvPr/>
        </p:nvSpPr>
        <p:spPr>
          <a:xfrm>
            <a:off x="5464525" y="4100031"/>
            <a:ext cx="123629" cy="78924"/>
          </a:xfrm>
          <a:custGeom>
            <a:avLst/>
            <a:gdLst>
              <a:gd name="connsiteX0" fmla="*/ 123475 w 123629"/>
              <a:gd name="connsiteY0" fmla="*/ 482 h 78924"/>
              <a:gd name="connsiteX1" fmla="*/ 21875 w 123629"/>
              <a:gd name="connsiteY1" fmla="*/ 54457 h 78924"/>
              <a:gd name="connsiteX2" fmla="*/ 1238 w 123629"/>
              <a:gd name="connsiteY2" fmla="*/ 78269 h 78924"/>
              <a:gd name="connsiteX3" fmla="*/ 44100 w 123629"/>
              <a:gd name="connsiteY3" fmla="*/ 30644 h 78924"/>
              <a:gd name="connsiteX4" fmla="*/ 123475 w 123629"/>
              <a:gd name="connsiteY4" fmla="*/ 482 h 7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629" h="78924">
                <a:moveTo>
                  <a:pt x="123475" y="482"/>
                </a:moveTo>
                <a:cubicBezTo>
                  <a:pt x="119771" y="4451"/>
                  <a:pt x="42248" y="41493"/>
                  <a:pt x="21875" y="54457"/>
                </a:cubicBezTo>
                <a:cubicBezTo>
                  <a:pt x="1502" y="67422"/>
                  <a:pt x="-2466" y="82238"/>
                  <a:pt x="1238" y="78269"/>
                </a:cubicBezTo>
                <a:cubicBezTo>
                  <a:pt x="4942" y="74300"/>
                  <a:pt x="24786" y="43344"/>
                  <a:pt x="44100" y="30644"/>
                </a:cubicBezTo>
                <a:cubicBezTo>
                  <a:pt x="63414" y="17944"/>
                  <a:pt x="127179" y="-3487"/>
                  <a:pt x="123475" y="4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: 図形 484">
            <a:extLst>
              <a:ext uri="{FF2B5EF4-FFF2-40B4-BE49-F238E27FC236}">
                <a16:creationId xmlns:a16="http://schemas.microsoft.com/office/drawing/2014/main" id="{DE3CD143-20E8-4ECC-98DD-CC875717C476}"/>
              </a:ext>
            </a:extLst>
          </p:cNvPr>
          <p:cNvSpPr/>
          <p:nvPr/>
        </p:nvSpPr>
        <p:spPr>
          <a:xfrm>
            <a:off x="5708635" y="4186210"/>
            <a:ext cx="61931" cy="85763"/>
          </a:xfrm>
          <a:custGeom>
            <a:avLst/>
            <a:gdLst>
              <a:gd name="connsiteX0" fmla="*/ 15 w 61931"/>
              <a:gd name="connsiteY0" fmla="*/ 85753 h 85763"/>
              <a:gd name="connsiteX1" fmla="*/ 55578 w 61931"/>
              <a:gd name="connsiteY1" fmla="*/ 28603 h 85763"/>
              <a:gd name="connsiteX2" fmla="*/ 20653 w 61931"/>
              <a:gd name="connsiteY2" fmla="*/ 28 h 85763"/>
              <a:gd name="connsiteX3" fmla="*/ 61928 w 61931"/>
              <a:gd name="connsiteY3" fmla="*/ 23840 h 85763"/>
              <a:gd name="connsiteX4" fmla="*/ 15 w 61931"/>
              <a:gd name="connsiteY4" fmla="*/ 85753 h 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31" h="85763">
                <a:moveTo>
                  <a:pt x="15" y="85753"/>
                </a:moveTo>
                <a:cubicBezTo>
                  <a:pt x="-1043" y="86547"/>
                  <a:pt x="52138" y="42890"/>
                  <a:pt x="55578" y="28603"/>
                </a:cubicBezTo>
                <a:cubicBezTo>
                  <a:pt x="59018" y="14315"/>
                  <a:pt x="19595" y="822"/>
                  <a:pt x="20653" y="28"/>
                </a:cubicBezTo>
                <a:cubicBezTo>
                  <a:pt x="21711" y="-766"/>
                  <a:pt x="61399" y="15109"/>
                  <a:pt x="61928" y="23840"/>
                </a:cubicBezTo>
                <a:cubicBezTo>
                  <a:pt x="62457" y="32571"/>
                  <a:pt x="1073" y="84959"/>
                  <a:pt x="15" y="857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: 図形 485">
            <a:extLst>
              <a:ext uri="{FF2B5EF4-FFF2-40B4-BE49-F238E27FC236}">
                <a16:creationId xmlns:a16="http://schemas.microsoft.com/office/drawing/2014/main" id="{90BD96BC-A86D-4164-A070-797EE15F007A}"/>
              </a:ext>
            </a:extLst>
          </p:cNvPr>
          <p:cNvSpPr/>
          <p:nvPr/>
        </p:nvSpPr>
        <p:spPr>
          <a:xfrm>
            <a:off x="5936355" y="4116327"/>
            <a:ext cx="274780" cy="115328"/>
          </a:xfrm>
          <a:custGeom>
            <a:avLst/>
            <a:gdLst>
              <a:gd name="connsiteX0" fmla="*/ 895 w 274780"/>
              <a:gd name="connsiteY0" fmla="*/ 114361 h 115328"/>
              <a:gd name="connsiteX1" fmla="*/ 67570 w 274780"/>
              <a:gd name="connsiteY1" fmla="*/ 69911 h 115328"/>
              <a:gd name="connsiteX2" fmla="*/ 86620 w 274780"/>
              <a:gd name="connsiteY2" fmla="*/ 61 h 115328"/>
              <a:gd name="connsiteX3" fmla="*/ 73920 w 274780"/>
              <a:gd name="connsiteY3" fmla="*/ 82611 h 115328"/>
              <a:gd name="connsiteX4" fmla="*/ 89795 w 274780"/>
              <a:gd name="connsiteY4" fmla="*/ 76261 h 115328"/>
              <a:gd name="connsiteX5" fmla="*/ 100908 w 274780"/>
              <a:gd name="connsiteY5" fmla="*/ 65148 h 115328"/>
              <a:gd name="connsiteX6" fmla="*/ 124720 w 274780"/>
              <a:gd name="connsiteY6" fmla="*/ 66736 h 115328"/>
              <a:gd name="connsiteX7" fmla="*/ 167583 w 274780"/>
              <a:gd name="connsiteY7" fmla="*/ 6411 h 115328"/>
              <a:gd name="connsiteX8" fmla="*/ 153295 w 274780"/>
              <a:gd name="connsiteY8" fmla="*/ 52448 h 115328"/>
              <a:gd name="connsiteX9" fmla="*/ 273945 w 274780"/>
              <a:gd name="connsiteY9" fmla="*/ 69911 h 115328"/>
              <a:gd name="connsiteX10" fmla="*/ 202508 w 274780"/>
              <a:gd name="connsiteY10" fmla="*/ 71498 h 115328"/>
              <a:gd name="connsiteX11" fmla="*/ 121545 w 274780"/>
              <a:gd name="connsiteY11" fmla="*/ 98486 h 115328"/>
              <a:gd name="connsiteX12" fmla="*/ 895 w 274780"/>
              <a:gd name="connsiteY12" fmla="*/ 114361 h 11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4780" h="115328">
                <a:moveTo>
                  <a:pt x="895" y="114361"/>
                </a:moveTo>
                <a:cubicBezTo>
                  <a:pt x="-8101" y="109599"/>
                  <a:pt x="53283" y="88961"/>
                  <a:pt x="67570" y="69911"/>
                </a:cubicBezTo>
                <a:cubicBezTo>
                  <a:pt x="81858" y="50861"/>
                  <a:pt x="85562" y="-2056"/>
                  <a:pt x="86620" y="61"/>
                </a:cubicBezTo>
                <a:cubicBezTo>
                  <a:pt x="87678" y="2178"/>
                  <a:pt x="73391" y="69911"/>
                  <a:pt x="73920" y="82611"/>
                </a:cubicBezTo>
                <a:cubicBezTo>
                  <a:pt x="74449" y="95311"/>
                  <a:pt x="85297" y="79172"/>
                  <a:pt x="89795" y="76261"/>
                </a:cubicBezTo>
                <a:cubicBezTo>
                  <a:pt x="94293" y="73350"/>
                  <a:pt x="95087" y="66735"/>
                  <a:pt x="100908" y="65148"/>
                </a:cubicBezTo>
                <a:cubicBezTo>
                  <a:pt x="106729" y="63560"/>
                  <a:pt x="113608" y="76525"/>
                  <a:pt x="124720" y="66736"/>
                </a:cubicBezTo>
                <a:cubicBezTo>
                  <a:pt x="135833" y="56946"/>
                  <a:pt x="162821" y="8792"/>
                  <a:pt x="167583" y="6411"/>
                </a:cubicBezTo>
                <a:cubicBezTo>
                  <a:pt x="172345" y="4030"/>
                  <a:pt x="135568" y="41865"/>
                  <a:pt x="153295" y="52448"/>
                </a:cubicBezTo>
                <a:cubicBezTo>
                  <a:pt x="171022" y="63031"/>
                  <a:pt x="265743" y="66736"/>
                  <a:pt x="273945" y="69911"/>
                </a:cubicBezTo>
                <a:cubicBezTo>
                  <a:pt x="282147" y="73086"/>
                  <a:pt x="227908" y="66736"/>
                  <a:pt x="202508" y="71498"/>
                </a:cubicBezTo>
                <a:cubicBezTo>
                  <a:pt x="177108" y="76260"/>
                  <a:pt x="151178" y="91871"/>
                  <a:pt x="121545" y="98486"/>
                </a:cubicBezTo>
                <a:cubicBezTo>
                  <a:pt x="91912" y="105101"/>
                  <a:pt x="9891" y="119123"/>
                  <a:pt x="895" y="11436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: 図形 486">
            <a:extLst>
              <a:ext uri="{FF2B5EF4-FFF2-40B4-BE49-F238E27FC236}">
                <a16:creationId xmlns:a16="http://schemas.microsoft.com/office/drawing/2014/main" id="{5B8A2184-B0AD-4BF6-AD13-4570363CA660}"/>
              </a:ext>
            </a:extLst>
          </p:cNvPr>
          <p:cNvSpPr/>
          <p:nvPr/>
        </p:nvSpPr>
        <p:spPr>
          <a:xfrm>
            <a:off x="5859091" y="4135343"/>
            <a:ext cx="149603" cy="167380"/>
          </a:xfrm>
          <a:custGeom>
            <a:avLst/>
            <a:gdLst>
              <a:gd name="connsiteX0" fmla="*/ 149597 w 149603"/>
              <a:gd name="connsiteY0" fmla="*/ 95 h 167380"/>
              <a:gd name="connsiteX1" fmla="*/ 51172 w 149603"/>
              <a:gd name="connsiteY1" fmla="*/ 92170 h 167380"/>
              <a:gd name="connsiteX2" fmla="*/ 44822 w 149603"/>
              <a:gd name="connsiteY2" fmla="*/ 108045 h 167380"/>
              <a:gd name="connsiteX3" fmla="*/ 14659 w 149603"/>
              <a:gd name="connsiteY3" fmla="*/ 103282 h 167380"/>
              <a:gd name="connsiteX4" fmla="*/ 32122 w 149603"/>
              <a:gd name="connsiteY4" fmla="*/ 127095 h 167380"/>
              <a:gd name="connsiteX5" fmla="*/ 16247 w 149603"/>
              <a:gd name="connsiteY5" fmla="*/ 166782 h 167380"/>
              <a:gd name="connsiteX6" fmla="*/ 21009 w 149603"/>
              <a:gd name="connsiteY6" fmla="*/ 93757 h 167380"/>
              <a:gd name="connsiteX7" fmla="*/ 372 w 149603"/>
              <a:gd name="connsiteY7" fmla="*/ 79470 h 167380"/>
              <a:gd name="connsiteX8" fmla="*/ 41647 w 149603"/>
              <a:gd name="connsiteY8" fmla="*/ 82645 h 167380"/>
              <a:gd name="connsiteX9" fmla="*/ 55934 w 149603"/>
              <a:gd name="connsiteY9" fmla="*/ 74707 h 167380"/>
              <a:gd name="connsiteX10" fmla="*/ 149597 w 149603"/>
              <a:gd name="connsiteY10" fmla="*/ 95 h 16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603" h="167380">
                <a:moveTo>
                  <a:pt x="149597" y="95"/>
                </a:moveTo>
                <a:cubicBezTo>
                  <a:pt x="148803" y="3005"/>
                  <a:pt x="68634" y="74178"/>
                  <a:pt x="51172" y="92170"/>
                </a:cubicBezTo>
                <a:cubicBezTo>
                  <a:pt x="33710" y="110162"/>
                  <a:pt x="50907" y="106193"/>
                  <a:pt x="44822" y="108045"/>
                </a:cubicBezTo>
                <a:cubicBezTo>
                  <a:pt x="38736" y="109897"/>
                  <a:pt x="16776" y="100107"/>
                  <a:pt x="14659" y="103282"/>
                </a:cubicBezTo>
                <a:cubicBezTo>
                  <a:pt x="12542" y="106457"/>
                  <a:pt x="31857" y="116512"/>
                  <a:pt x="32122" y="127095"/>
                </a:cubicBezTo>
                <a:cubicBezTo>
                  <a:pt x="32387" y="137678"/>
                  <a:pt x="18099" y="172338"/>
                  <a:pt x="16247" y="166782"/>
                </a:cubicBezTo>
                <a:cubicBezTo>
                  <a:pt x="14395" y="161226"/>
                  <a:pt x="23655" y="108309"/>
                  <a:pt x="21009" y="93757"/>
                </a:cubicBezTo>
                <a:cubicBezTo>
                  <a:pt x="18363" y="79205"/>
                  <a:pt x="-3068" y="81322"/>
                  <a:pt x="372" y="79470"/>
                </a:cubicBezTo>
                <a:cubicBezTo>
                  <a:pt x="3812" y="77618"/>
                  <a:pt x="32387" y="83439"/>
                  <a:pt x="41647" y="82645"/>
                </a:cubicBezTo>
                <a:cubicBezTo>
                  <a:pt x="50907" y="81851"/>
                  <a:pt x="36355" y="87672"/>
                  <a:pt x="55934" y="74707"/>
                </a:cubicBezTo>
                <a:cubicBezTo>
                  <a:pt x="75513" y="61742"/>
                  <a:pt x="150391" y="-2815"/>
                  <a:pt x="149597" y="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: 図形 487">
            <a:extLst>
              <a:ext uri="{FF2B5EF4-FFF2-40B4-BE49-F238E27FC236}">
                <a16:creationId xmlns:a16="http://schemas.microsoft.com/office/drawing/2014/main" id="{41CC973A-1371-4EF5-A5F1-3A19C9608DE1}"/>
              </a:ext>
            </a:extLst>
          </p:cNvPr>
          <p:cNvSpPr/>
          <p:nvPr/>
        </p:nvSpPr>
        <p:spPr>
          <a:xfrm>
            <a:off x="5368284" y="4024301"/>
            <a:ext cx="338068" cy="190943"/>
          </a:xfrm>
          <a:custGeom>
            <a:avLst/>
            <a:gdLst>
              <a:gd name="connsiteX0" fmla="*/ 41916 w 338068"/>
              <a:gd name="connsiteY0" fmla="*/ 190512 h 190943"/>
              <a:gd name="connsiteX1" fmla="*/ 108591 w 338068"/>
              <a:gd name="connsiteY1" fmla="*/ 125424 h 190943"/>
              <a:gd name="connsiteX2" fmla="*/ 178441 w 338068"/>
              <a:gd name="connsiteY2" fmla="*/ 93674 h 190943"/>
              <a:gd name="connsiteX3" fmla="*/ 303854 w 338068"/>
              <a:gd name="connsiteY3" fmla="*/ 31762 h 190943"/>
              <a:gd name="connsiteX4" fmla="*/ 335604 w 338068"/>
              <a:gd name="connsiteY4" fmla="*/ 12 h 190943"/>
              <a:gd name="connsiteX5" fmla="*/ 253054 w 338068"/>
              <a:gd name="connsiteY5" fmla="*/ 34937 h 190943"/>
              <a:gd name="connsiteX6" fmla="*/ 641 w 338068"/>
              <a:gd name="connsiteY6" fmla="*/ 149237 h 190943"/>
              <a:gd name="connsiteX7" fmla="*/ 176854 w 338068"/>
              <a:gd name="connsiteY7" fmla="*/ 90499 h 190943"/>
              <a:gd name="connsiteX8" fmla="*/ 41916 w 338068"/>
              <a:gd name="connsiteY8" fmla="*/ 190512 h 190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8068" h="190943">
                <a:moveTo>
                  <a:pt x="41916" y="190512"/>
                </a:moveTo>
                <a:cubicBezTo>
                  <a:pt x="30539" y="196333"/>
                  <a:pt x="85837" y="141564"/>
                  <a:pt x="108591" y="125424"/>
                </a:cubicBezTo>
                <a:cubicBezTo>
                  <a:pt x="131345" y="109284"/>
                  <a:pt x="145897" y="109284"/>
                  <a:pt x="178441" y="93674"/>
                </a:cubicBezTo>
                <a:cubicBezTo>
                  <a:pt x="210985" y="78064"/>
                  <a:pt x="277660" y="47372"/>
                  <a:pt x="303854" y="31762"/>
                </a:cubicBezTo>
                <a:cubicBezTo>
                  <a:pt x="330048" y="16152"/>
                  <a:pt x="344071" y="-517"/>
                  <a:pt x="335604" y="12"/>
                </a:cubicBezTo>
                <a:cubicBezTo>
                  <a:pt x="327137" y="541"/>
                  <a:pt x="253054" y="34937"/>
                  <a:pt x="253054" y="34937"/>
                </a:cubicBezTo>
                <a:cubicBezTo>
                  <a:pt x="197227" y="59808"/>
                  <a:pt x="13341" y="139977"/>
                  <a:pt x="641" y="149237"/>
                </a:cubicBezTo>
                <a:cubicBezTo>
                  <a:pt x="-12059" y="158497"/>
                  <a:pt x="167858" y="88118"/>
                  <a:pt x="176854" y="90499"/>
                </a:cubicBezTo>
                <a:cubicBezTo>
                  <a:pt x="185850" y="92880"/>
                  <a:pt x="53293" y="184691"/>
                  <a:pt x="41916" y="1905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: 図形 488">
            <a:extLst>
              <a:ext uri="{FF2B5EF4-FFF2-40B4-BE49-F238E27FC236}">
                <a16:creationId xmlns:a16="http://schemas.microsoft.com/office/drawing/2014/main" id="{3BE0725A-33A7-4140-B709-058BAAB45CF6}"/>
              </a:ext>
            </a:extLst>
          </p:cNvPr>
          <p:cNvSpPr/>
          <p:nvPr/>
        </p:nvSpPr>
        <p:spPr>
          <a:xfrm>
            <a:off x="5767850" y="3917598"/>
            <a:ext cx="594882" cy="77133"/>
          </a:xfrm>
          <a:custGeom>
            <a:avLst/>
            <a:gdLst>
              <a:gd name="connsiteX0" fmla="*/ 593263 w 594882"/>
              <a:gd name="connsiteY0" fmla="*/ 5115 h 77133"/>
              <a:gd name="connsiteX1" fmla="*/ 285288 w 594882"/>
              <a:gd name="connsiteY1" fmla="*/ 27340 h 77133"/>
              <a:gd name="connsiteX2" fmla="*/ 126538 w 594882"/>
              <a:gd name="connsiteY2" fmla="*/ 27340 h 77133"/>
              <a:gd name="connsiteX3" fmla="*/ 23350 w 594882"/>
              <a:gd name="connsiteY3" fmla="*/ 76552 h 77133"/>
              <a:gd name="connsiteX4" fmla="*/ 4300 w 594882"/>
              <a:gd name="connsiteY4" fmla="*/ 51152 h 77133"/>
              <a:gd name="connsiteX5" fmla="*/ 85263 w 594882"/>
              <a:gd name="connsiteY5" fmla="*/ 3527 h 77133"/>
              <a:gd name="connsiteX6" fmla="*/ 156700 w 594882"/>
              <a:gd name="connsiteY6" fmla="*/ 3527 h 77133"/>
              <a:gd name="connsiteX7" fmla="*/ 396413 w 594882"/>
              <a:gd name="connsiteY7" fmla="*/ 11465 h 77133"/>
              <a:gd name="connsiteX8" fmla="*/ 593263 w 594882"/>
              <a:gd name="connsiteY8" fmla="*/ 5115 h 7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4882" h="77133">
                <a:moveTo>
                  <a:pt x="593263" y="5115"/>
                </a:moveTo>
                <a:cubicBezTo>
                  <a:pt x="574742" y="7761"/>
                  <a:pt x="363075" y="23636"/>
                  <a:pt x="285288" y="27340"/>
                </a:cubicBezTo>
                <a:cubicBezTo>
                  <a:pt x="207501" y="31044"/>
                  <a:pt x="170194" y="19138"/>
                  <a:pt x="126538" y="27340"/>
                </a:cubicBezTo>
                <a:cubicBezTo>
                  <a:pt x="82882" y="35542"/>
                  <a:pt x="43723" y="72583"/>
                  <a:pt x="23350" y="76552"/>
                </a:cubicBezTo>
                <a:cubicBezTo>
                  <a:pt x="2977" y="80521"/>
                  <a:pt x="-6019" y="63323"/>
                  <a:pt x="4300" y="51152"/>
                </a:cubicBezTo>
                <a:cubicBezTo>
                  <a:pt x="14619" y="38981"/>
                  <a:pt x="59863" y="11464"/>
                  <a:pt x="85263" y="3527"/>
                </a:cubicBezTo>
                <a:cubicBezTo>
                  <a:pt x="110663" y="-4410"/>
                  <a:pt x="156700" y="3527"/>
                  <a:pt x="156700" y="3527"/>
                </a:cubicBezTo>
                <a:cubicBezTo>
                  <a:pt x="208558" y="4850"/>
                  <a:pt x="326034" y="10936"/>
                  <a:pt x="396413" y="11465"/>
                </a:cubicBezTo>
                <a:cubicBezTo>
                  <a:pt x="466792" y="11994"/>
                  <a:pt x="611784" y="2469"/>
                  <a:pt x="593263" y="51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: 図形 489">
            <a:extLst>
              <a:ext uri="{FF2B5EF4-FFF2-40B4-BE49-F238E27FC236}">
                <a16:creationId xmlns:a16="http://schemas.microsoft.com/office/drawing/2014/main" id="{867329B2-40E3-4D8D-BC87-8289D2E33F2A}"/>
              </a:ext>
            </a:extLst>
          </p:cNvPr>
          <p:cNvSpPr/>
          <p:nvPr/>
        </p:nvSpPr>
        <p:spPr>
          <a:xfrm>
            <a:off x="5834974" y="3947968"/>
            <a:ext cx="374442" cy="79831"/>
          </a:xfrm>
          <a:custGeom>
            <a:avLst/>
            <a:gdLst>
              <a:gd name="connsiteX0" fmla="*/ 676 w 374442"/>
              <a:gd name="connsiteY0" fmla="*/ 14432 h 79831"/>
              <a:gd name="connsiteX1" fmla="*/ 43539 w 374442"/>
              <a:gd name="connsiteY1" fmla="*/ 44595 h 79831"/>
              <a:gd name="connsiteX2" fmla="*/ 34014 w 374442"/>
              <a:gd name="connsiteY2" fmla="*/ 74757 h 79831"/>
              <a:gd name="connsiteX3" fmla="*/ 45126 w 374442"/>
              <a:gd name="connsiteY3" fmla="*/ 76345 h 79831"/>
              <a:gd name="connsiteX4" fmla="*/ 84814 w 374442"/>
              <a:gd name="connsiteY4" fmla="*/ 39832 h 79831"/>
              <a:gd name="connsiteX5" fmla="*/ 122914 w 374442"/>
              <a:gd name="connsiteY5" fmla="*/ 22370 h 79831"/>
              <a:gd name="connsiteX6" fmla="*/ 367389 w 374442"/>
              <a:gd name="connsiteY6" fmla="*/ 4907 h 79831"/>
              <a:gd name="connsiteX7" fmla="*/ 313414 w 374442"/>
              <a:gd name="connsiteY7" fmla="*/ 4907 h 79831"/>
              <a:gd name="connsiteX8" fmla="*/ 83226 w 374442"/>
              <a:gd name="connsiteY8" fmla="*/ 145 h 79831"/>
              <a:gd name="connsiteX9" fmla="*/ 676 w 374442"/>
              <a:gd name="connsiteY9" fmla="*/ 14432 h 7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442" h="79831">
                <a:moveTo>
                  <a:pt x="676" y="14432"/>
                </a:moveTo>
                <a:cubicBezTo>
                  <a:pt x="-5938" y="21840"/>
                  <a:pt x="37983" y="34541"/>
                  <a:pt x="43539" y="44595"/>
                </a:cubicBezTo>
                <a:cubicBezTo>
                  <a:pt x="49095" y="54649"/>
                  <a:pt x="33750" y="69465"/>
                  <a:pt x="34014" y="74757"/>
                </a:cubicBezTo>
                <a:cubicBezTo>
                  <a:pt x="34278" y="80049"/>
                  <a:pt x="36659" y="82166"/>
                  <a:pt x="45126" y="76345"/>
                </a:cubicBezTo>
                <a:cubicBezTo>
                  <a:pt x="53593" y="70524"/>
                  <a:pt x="71849" y="48828"/>
                  <a:pt x="84814" y="39832"/>
                </a:cubicBezTo>
                <a:cubicBezTo>
                  <a:pt x="97779" y="30836"/>
                  <a:pt x="75818" y="28191"/>
                  <a:pt x="122914" y="22370"/>
                </a:cubicBezTo>
                <a:cubicBezTo>
                  <a:pt x="170010" y="16549"/>
                  <a:pt x="335639" y="7817"/>
                  <a:pt x="367389" y="4907"/>
                </a:cubicBezTo>
                <a:cubicBezTo>
                  <a:pt x="399139" y="1997"/>
                  <a:pt x="313414" y="4907"/>
                  <a:pt x="313414" y="4907"/>
                </a:cubicBezTo>
                <a:cubicBezTo>
                  <a:pt x="266054" y="4113"/>
                  <a:pt x="132703" y="-913"/>
                  <a:pt x="83226" y="145"/>
                </a:cubicBezTo>
                <a:cubicBezTo>
                  <a:pt x="33749" y="1203"/>
                  <a:pt x="7290" y="7024"/>
                  <a:pt x="676" y="144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: 図形 490">
            <a:extLst>
              <a:ext uri="{FF2B5EF4-FFF2-40B4-BE49-F238E27FC236}">
                <a16:creationId xmlns:a16="http://schemas.microsoft.com/office/drawing/2014/main" id="{3B0C98F9-1E2A-48D8-99FA-1A9849A38B1C}"/>
              </a:ext>
            </a:extLst>
          </p:cNvPr>
          <p:cNvSpPr/>
          <p:nvPr/>
        </p:nvSpPr>
        <p:spPr>
          <a:xfrm>
            <a:off x="5397387" y="4002115"/>
            <a:ext cx="446692" cy="328101"/>
          </a:xfrm>
          <a:custGeom>
            <a:avLst/>
            <a:gdLst>
              <a:gd name="connsiteX0" fmla="*/ 389051 w 446692"/>
              <a:gd name="connsiteY0" fmla="*/ 17435 h 328101"/>
              <a:gd name="connsiteX1" fmla="*/ 274751 w 446692"/>
              <a:gd name="connsiteY1" fmla="*/ 104748 h 328101"/>
              <a:gd name="connsiteX2" fmla="*/ 252526 w 446692"/>
              <a:gd name="connsiteY2" fmla="*/ 131735 h 328101"/>
              <a:gd name="connsiteX3" fmla="*/ 216013 w 446692"/>
              <a:gd name="connsiteY3" fmla="*/ 142848 h 328101"/>
              <a:gd name="connsiteX4" fmla="*/ 95363 w 446692"/>
              <a:gd name="connsiteY4" fmla="*/ 203173 h 328101"/>
              <a:gd name="connsiteX5" fmla="*/ 36626 w 446692"/>
              <a:gd name="connsiteY5" fmla="*/ 212698 h 328101"/>
              <a:gd name="connsiteX6" fmla="*/ 127113 w 446692"/>
              <a:gd name="connsiteY6" fmla="*/ 195235 h 328101"/>
              <a:gd name="connsiteX7" fmla="*/ 135051 w 446692"/>
              <a:gd name="connsiteY7" fmla="*/ 231748 h 328101"/>
              <a:gd name="connsiteX8" fmla="*/ 63613 w 446692"/>
              <a:gd name="connsiteY8" fmla="*/ 220635 h 328101"/>
              <a:gd name="connsiteX9" fmla="*/ 62026 w 446692"/>
              <a:gd name="connsiteY9" fmla="*/ 260323 h 328101"/>
              <a:gd name="connsiteX10" fmla="*/ 66788 w 446692"/>
              <a:gd name="connsiteY10" fmla="*/ 304773 h 328101"/>
              <a:gd name="connsiteX11" fmla="*/ 113 w 446692"/>
              <a:gd name="connsiteY11" fmla="*/ 326998 h 328101"/>
              <a:gd name="connsiteX12" fmla="*/ 50913 w 446692"/>
              <a:gd name="connsiteY12" fmla="*/ 271435 h 328101"/>
              <a:gd name="connsiteX13" fmla="*/ 54088 w 446692"/>
              <a:gd name="connsiteY13" fmla="*/ 204760 h 328101"/>
              <a:gd name="connsiteX14" fmla="*/ 192201 w 446692"/>
              <a:gd name="connsiteY14" fmla="*/ 139673 h 328101"/>
              <a:gd name="connsiteX15" fmla="*/ 219188 w 446692"/>
              <a:gd name="connsiteY15" fmla="*/ 98398 h 328101"/>
              <a:gd name="connsiteX16" fmla="*/ 295388 w 446692"/>
              <a:gd name="connsiteY16" fmla="*/ 63473 h 328101"/>
              <a:gd name="connsiteX17" fmla="*/ 443026 w 446692"/>
              <a:gd name="connsiteY17" fmla="*/ 3148 h 328101"/>
              <a:gd name="connsiteX18" fmla="*/ 389051 w 446692"/>
              <a:gd name="connsiteY18" fmla="*/ 17435 h 32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6692" h="328101">
                <a:moveTo>
                  <a:pt x="389051" y="17435"/>
                </a:moveTo>
                <a:cubicBezTo>
                  <a:pt x="361005" y="34368"/>
                  <a:pt x="297505" y="85698"/>
                  <a:pt x="274751" y="104748"/>
                </a:cubicBezTo>
                <a:cubicBezTo>
                  <a:pt x="251997" y="123798"/>
                  <a:pt x="262316" y="125385"/>
                  <a:pt x="252526" y="131735"/>
                </a:cubicBezTo>
                <a:cubicBezTo>
                  <a:pt x="242736" y="138085"/>
                  <a:pt x="242207" y="130942"/>
                  <a:pt x="216013" y="142848"/>
                </a:cubicBezTo>
                <a:cubicBezTo>
                  <a:pt x="189819" y="154754"/>
                  <a:pt x="125261" y="191531"/>
                  <a:pt x="95363" y="203173"/>
                </a:cubicBezTo>
                <a:cubicBezTo>
                  <a:pt x="65465" y="214815"/>
                  <a:pt x="31334" y="214021"/>
                  <a:pt x="36626" y="212698"/>
                </a:cubicBezTo>
                <a:cubicBezTo>
                  <a:pt x="41918" y="211375"/>
                  <a:pt x="110709" y="192060"/>
                  <a:pt x="127113" y="195235"/>
                </a:cubicBezTo>
                <a:cubicBezTo>
                  <a:pt x="143517" y="198410"/>
                  <a:pt x="145634" y="227515"/>
                  <a:pt x="135051" y="231748"/>
                </a:cubicBezTo>
                <a:cubicBezTo>
                  <a:pt x="124468" y="235981"/>
                  <a:pt x="75784" y="215873"/>
                  <a:pt x="63613" y="220635"/>
                </a:cubicBezTo>
                <a:cubicBezTo>
                  <a:pt x="51442" y="225397"/>
                  <a:pt x="61497" y="246300"/>
                  <a:pt x="62026" y="260323"/>
                </a:cubicBezTo>
                <a:cubicBezTo>
                  <a:pt x="62555" y="274346"/>
                  <a:pt x="77107" y="293661"/>
                  <a:pt x="66788" y="304773"/>
                </a:cubicBezTo>
                <a:cubicBezTo>
                  <a:pt x="56469" y="315885"/>
                  <a:pt x="2759" y="332554"/>
                  <a:pt x="113" y="326998"/>
                </a:cubicBezTo>
                <a:cubicBezTo>
                  <a:pt x="-2533" y="321442"/>
                  <a:pt x="41917" y="291808"/>
                  <a:pt x="50913" y="271435"/>
                </a:cubicBezTo>
                <a:cubicBezTo>
                  <a:pt x="59909" y="251062"/>
                  <a:pt x="30540" y="226720"/>
                  <a:pt x="54088" y="204760"/>
                </a:cubicBezTo>
                <a:cubicBezTo>
                  <a:pt x="77636" y="182800"/>
                  <a:pt x="164684" y="157400"/>
                  <a:pt x="192201" y="139673"/>
                </a:cubicBezTo>
                <a:cubicBezTo>
                  <a:pt x="219718" y="121946"/>
                  <a:pt x="201990" y="111098"/>
                  <a:pt x="219188" y="98398"/>
                </a:cubicBezTo>
                <a:cubicBezTo>
                  <a:pt x="236386" y="85698"/>
                  <a:pt x="258082" y="79348"/>
                  <a:pt x="295388" y="63473"/>
                </a:cubicBezTo>
                <a:cubicBezTo>
                  <a:pt x="332694" y="47598"/>
                  <a:pt x="426622" y="10027"/>
                  <a:pt x="443026" y="3148"/>
                </a:cubicBezTo>
                <a:cubicBezTo>
                  <a:pt x="459430" y="-3731"/>
                  <a:pt x="417097" y="502"/>
                  <a:pt x="389051" y="174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: 図形 491">
            <a:extLst>
              <a:ext uri="{FF2B5EF4-FFF2-40B4-BE49-F238E27FC236}">
                <a16:creationId xmlns:a16="http://schemas.microsoft.com/office/drawing/2014/main" id="{45EC674C-E041-4CC1-84D3-2B19AB0D9A13}"/>
              </a:ext>
            </a:extLst>
          </p:cNvPr>
          <p:cNvSpPr/>
          <p:nvPr/>
        </p:nvSpPr>
        <p:spPr>
          <a:xfrm>
            <a:off x="5692093" y="4166011"/>
            <a:ext cx="73727" cy="324277"/>
          </a:xfrm>
          <a:custGeom>
            <a:avLst/>
            <a:gdLst>
              <a:gd name="connsiteX0" fmla="*/ 18145 w 73727"/>
              <a:gd name="connsiteY0" fmla="*/ 2764 h 324277"/>
              <a:gd name="connsiteX1" fmla="*/ 73707 w 73727"/>
              <a:gd name="connsiteY1" fmla="*/ 45627 h 324277"/>
              <a:gd name="connsiteX2" fmla="*/ 24495 w 73727"/>
              <a:gd name="connsiteY2" fmla="*/ 94839 h 324277"/>
              <a:gd name="connsiteX3" fmla="*/ 13382 w 73727"/>
              <a:gd name="connsiteY3" fmla="*/ 137702 h 324277"/>
              <a:gd name="connsiteX4" fmla="*/ 35607 w 73727"/>
              <a:gd name="connsiteY4" fmla="*/ 201202 h 324277"/>
              <a:gd name="connsiteX5" fmla="*/ 34020 w 73727"/>
              <a:gd name="connsiteY5" fmla="*/ 175802 h 324277"/>
              <a:gd name="connsiteX6" fmla="*/ 37195 w 73727"/>
              <a:gd name="connsiteY6" fmla="*/ 202789 h 324277"/>
              <a:gd name="connsiteX7" fmla="*/ 27670 w 73727"/>
              <a:gd name="connsiteY7" fmla="*/ 215489 h 324277"/>
              <a:gd name="connsiteX8" fmla="*/ 29257 w 73727"/>
              <a:gd name="connsiteY8" fmla="*/ 280577 h 324277"/>
              <a:gd name="connsiteX9" fmla="*/ 38782 w 73727"/>
              <a:gd name="connsiteY9" fmla="*/ 323439 h 324277"/>
              <a:gd name="connsiteX10" fmla="*/ 7032 w 73727"/>
              <a:gd name="connsiteY10" fmla="*/ 242477 h 324277"/>
              <a:gd name="connsiteX11" fmla="*/ 682 w 73727"/>
              <a:gd name="connsiteY11" fmla="*/ 128177 h 324277"/>
              <a:gd name="connsiteX12" fmla="*/ 18145 w 73727"/>
              <a:gd name="connsiteY12" fmla="*/ 2764 h 32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727" h="324277">
                <a:moveTo>
                  <a:pt x="18145" y="2764"/>
                </a:moveTo>
                <a:cubicBezTo>
                  <a:pt x="30316" y="-10994"/>
                  <a:pt x="72649" y="30281"/>
                  <a:pt x="73707" y="45627"/>
                </a:cubicBezTo>
                <a:cubicBezTo>
                  <a:pt x="74765" y="60973"/>
                  <a:pt x="34549" y="79493"/>
                  <a:pt x="24495" y="94839"/>
                </a:cubicBezTo>
                <a:cubicBezTo>
                  <a:pt x="14441" y="110185"/>
                  <a:pt x="11530" y="119975"/>
                  <a:pt x="13382" y="137702"/>
                </a:cubicBezTo>
                <a:cubicBezTo>
                  <a:pt x="15234" y="155429"/>
                  <a:pt x="32167" y="194852"/>
                  <a:pt x="35607" y="201202"/>
                </a:cubicBezTo>
                <a:cubicBezTo>
                  <a:pt x="39047" y="207552"/>
                  <a:pt x="33755" y="175538"/>
                  <a:pt x="34020" y="175802"/>
                </a:cubicBezTo>
                <a:cubicBezTo>
                  <a:pt x="34285" y="176066"/>
                  <a:pt x="38253" y="196175"/>
                  <a:pt x="37195" y="202789"/>
                </a:cubicBezTo>
                <a:cubicBezTo>
                  <a:pt x="36137" y="209403"/>
                  <a:pt x="28993" y="202524"/>
                  <a:pt x="27670" y="215489"/>
                </a:cubicBezTo>
                <a:cubicBezTo>
                  <a:pt x="26347" y="228454"/>
                  <a:pt x="27405" y="262585"/>
                  <a:pt x="29257" y="280577"/>
                </a:cubicBezTo>
                <a:cubicBezTo>
                  <a:pt x="31109" y="298569"/>
                  <a:pt x="42486" y="329789"/>
                  <a:pt x="38782" y="323439"/>
                </a:cubicBezTo>
                <a:cubicBezTo>
                  <a:pt x="35078" y="317089"/>
                  <a:pt x="13382" y="275021"/>
                  <a:pt x="7032" y="242477"/>
                </a:cubicBezTo>
                <a:cubicBezTo>
                  <a:pt x="682" y="209933"/>
                  <a:pt x="-1170" y="167071"/>
                  <a:pt x="682" y="128177"/>
                </a:cubicBezTo>
                <a:cubicBezTo>
                  <a:pt x="2534" y="89283"/>
                  <a:pt x="5974" y="16522"/>
                  <a:pt x="18145" y="27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: 図形 492">
            <a:extLst>
              <a:ext uri="{FF2B5EF4-FFF2-40B4-BE49-F238E27FC236}">
                <a16:creationId xmlns:a16="http://schemas.microsoft.com/office/drawing/2014/main" id="{B683477B-9544-43F6-8C0C-BA198A99C62D}"/>
              </a:ext>
            </a:extLst>
          </p:cNvPr>
          <p:cNvSpPr/>
          <p:nvPr/>
        </p:nvSpPr>
        <p:spPr>
          <a:xfrm>
            <a:off x="5671961" y="4103603"/>
            <a:ext cx="259104" cy="414560"/>
          </a:xfrm>
          <a:custGeom>
            <a:avLst/>
            <a:gdLst>
              <a:gd name="connsiteX0" fmla="*/ 258939 w 259104"/>
              <a:gd name="connsiteY0" fmla="*/ 85 h 414560"/>
              <a:gd name="connsiteX1" fmla="*/ 122414 w 259104"/>
              <a:gd name="connsiteY1" fmla="*/ 98510 h 414560"/>
              <a:gd name="connsiteX2" fmla="*/ 139877 w 259104"/>
              <a:gd name="connsiteY2" fmla="*/ 93747 h 414560"/>
              <a:gd name="connsiteX3" fmla="*/ 98602 w 259104"/>
              <a:gd name="connsiteY3" fmla="*/ 193760 h 414560"/>
              <a:gd name="connsiteX4" fmla="*/ 60502 w 259104"/>
              <a:gd name="connsiteY4" fmla="*/ 376322 h 414560"/>
              <a:gd name="connsiteX5" fmla="*/ 177 w 259104"/>
              <a:gd name="connsiteY5" fmla="*/ 414422 h 414560"/>
              <a:gd name="connsiteX6" fmla="*/ 81139 w 259104"/>
              <a:gd name="connsiteY6" fmla="*/ 382672 h 414560"/>
              <a:gd name="connsiteX7" fmla="*/ 101777 w 259104"/>
              <a:gd name="connsiteY7" fmla="*/ 244560 h 414560"/>
              <a:gd name="connsiteX8" fmla="*/ 149402 w 259104"/>
              <a:gd name="connsiteY8" fmla="*/ 117560 h 414560"/>
              <a:gd name="connsiteX9" fmla="*/ 258939 w 259104"/>
              <a:gd name="connsiteY9" fmla="*/ 85 h 41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04" h="414560">
                <a:moveTo>
                  <a:pt x="258939" y="85"/>
                </a:moveTo>
                <a:cubicBezTo>
                  <a:pt x="254441" y="-3090"/>
                  <a:pt x="142258" y="82900"/>
                  <a:pt x="122414" y="98510"/>
                </a:cubicBezTo>
                <a:cubicBezTo>
                  <a:pt x="102570" y="114120"/>
                  <a:pt x="143846" y="77872"/>
                  <a:pt x="139877" y="93747"/>
                </a:cubicBezTo>
                <a:cubicBezTo>
                  <a:pt x="135908" y="109622"/>
                  <a:pt x="111831" y="146664"/>
                  <a:pt x="98602" y="193760"/>
                </a:cubicBezTo>
                <a:cubicBezTo>
                  <a:pt x="85373" y="240856"/>
                  <a:pt x="76906" y="339545"/>
                  <a:pt x="60502" y="376322"/>
                </a:cubicBezTo>
                <a:cubicBezTo>
                  <a:pt x="44098" y="413099"/>
                  <a:pt x="-3262" y="413364"/>
                  <a:pt x="177" y="414422"/>
                </a:cubicBezTo>
                <a:cubicBezTo>
                  <a:pt x="3616" y="415480"/>
                  <a:pt x="64206" y="410982"/>
                  <a:pt x="81139" y="382672"/>
                </a:cubicBezTo>
                <a:cubicBezTo>
                  <a:pt x="98072" y="354362"/>
                  <a:pt x="90400" y="288745"/>
                  <a:pt x="101777" y="244560"/>
                </a:cubicBezTo>
                <a:cubicBezTo>
                  <a:pt x="113154" y="200375"/>
                  <a:pt x="124002" y="154337"/>
                  <a:pt x="149402" y="117560"/>
                </a:cubicBezTo>
                <a:cubicBezTo>
                  <a:pt x="174802" y="80783"/>
                  <a:pt x="263437" y="3260"/>
                  <a:pt x="258939" y="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: 図形 493">
            <a:extLst>
              <a:ext uri="{FF2B5EF4-FFF2-40B4-BE49-F238E27FC236}">
                <a16:creationId xmlns:a16="http://schemas.microsoft.com/office/drawing/2014/main" id="{2E0C4566-0C94-488B-B2B0-AE557BE34F18}"/>
              </a:ext>
            </a:extLst>
          </p:cNvPr>
          <p:cNvSpPr/>
          <p:nvPr/>
        </p:nvSpPr>
        <p:spPr>
          <a:xfrm>
            <a:off x="5818034" y="4221162"/>
            <a:ext cx="60486" cy="229338"/>
          </a:xfrm>
          <a:custGeom>
            <a:avLst/>
            <a:gdLst>
              <a:gd name="connsiteX0" fmla="*/ 22379 w 60486"/>
              <a:gd name="connsiteY0" fmla="*/ 1 h 229338"/>
              <a:gd name="connsiteX1" fmla="*/ 60479 w 60486"/>
              <a:gd name="connsiteY1" fmla="*/ 55563 h 229338"/>
              <a:gd name="connsiteX2" fmla="*/ 25554 w 60486"/>
              <a:gd name="connsiteY2" fmla="*/ 80963 h 229338"/>
              <a:gd name="connsiteX3" fmla="*/ 14441 w 60486"/>
              <a:gd name="connsiteY3" fmla="*/ 104776 h 229338"/>
              <a:gd name="connsiteX4" fmla="*/ 36666 w 60486"/>
              <a:gd name="connsiteY4" fmla="*/ 144463 h 229338"/>
              <a:gd name="connsiteX5" fmla="*/ 43016 w 60486"/>
              <a:gd name="connsiteY5" fmla="*/ 225426 h 229338"/>
              <a:gd name="connsiteX6" fmla="*/ 36666 w 60486"/>
              <a:gd name="connsiteY6" fmla="*/ 217488 h 229338"/>
              <a:gd name="connsiteX7" fmla="*/ 9679 w 60486"/>
              <a:gd name="connsiteY7" fmla="*/ 188913 h 229338"/>
              <a:gd name="connsiteX8" fmla="*/ 154 w 60486"/>
              <a:gd name="connsiteY8" fmla="*/ 139701 h 229338"/>
              <a:gd name="connsiteX9" fmla="*/ 16029 w 60486"/>
              <a:gd name="connsiteY9" fmla="*/ 53976 h 229338"/>
              <a:gd name="connsiteX10" fmla="*/ 22379 w 60486"/>
              <a:gd name="connsiteY10" fmla="*/ 1 h 22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486" h="229338">
                <a:moveTo>
                  <a:pt x="22379" y="1"/>
                </a:moveTo>
                <a:cubicBezTo>
                  <a:pt x="29787" y="266"/>
                  <a:pt x="59950" y="42069"/>
                  <a:pt x="60479" y="55563"/>
                </a:cubicBezTo>
                <a:cubicBezTo>
                  <a:pt x="61008" y="69057"/>
                  <a:pt x="33227" y="72761"/>
                  <a:pt x="25554" y="80963"/>
                </a:cubicBezTo>
                <a:cubicBezTo>
                  <a:pt x="17881" y="89165"/>
                  <a:pt x="12589" y="94193"/>
                  <a:pt x="14441" y="104776"/>
                </a:cubicBezTo>
                <a:cubicBezTo>
                  <a:pt x="16293" y="115359"/>
                  <a:pt x="31904" y="124355"/>
                  <a:pt x="36666" y="144463"/>
                </a:cubicBezTo>
                <a:cubicBezTo>
                  <a:pt x="41428" y="164571"/>
                  <a:pt x="43016" y="213255"/>
                  <a:pt x="43016" y="225426"/>
                </a:cubicBezTo>
                <a:cubicBezTo>
                  <a:pt x="43016" y="237597"/>
                  <a:pt x="36666" y="217488"/>
                  <a:pt x="36666" y="217488"/>
                </a:cubicBezTo>
                <a:cubicBezTo>
                  <a:pt x="31110" y="211402"/>
                  <a:pt x="15764" y="201877"/>
                  <a:pt x="9679" y="188913"/>
                </a:cubicBezTo>
                <a:cubicBezTo>
                  <a:pt x="3594" y="175949"/>
                  <a:pt x="-904" y="162190"/>
                  <a:pt x="154" y="139701"/>
                </a:cubicBezTo>
                <a:cubicBezTo>
                  <a:pt x="1212" y="117212"/>
                  <a:pt x="11796" y="78318"/>
                  <a:pt x="16029" y="53976"/>
                </a:cubicBezTo>
                <a:cubicBezTo>
                  <a:pt x="20262" y="29634"/>
                  <a:pt x="14971" y="-264"/>
                  <a:pt x="22379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: 図形 494">
            <a:extLst>
              <a:ext uri="{FF2B5EF4-FFF2-40B4-BE49-F238E27FC236}">
                <a16:creationId xmlns:a16="http://schemas.microsoft.com/office/drawing/2014/main" id="{857DA556-16FB-43DE-B576-0AD56EDBB53C}"/>
              </a:ext>
            </a:extLst>
          </p:cNvPr>
          <p:cNvSpPr/>
          <p:nvPr/>
        </p:nvSpPr>
        <p:spPr>
          <a:xfrm>
            <a:off x="5892507" y="4089373"/>
            <a:ext cx="617832" cy="178668"/>
          </a:xfrm>
          <a:custGeom>
            <a:avLst/>
            <a:gdLst>
              <a:gd name="connsiteX0" fmla="*/ 293 w 617832"/>
              <a:gd name="connsiteY0" fmla="*/ 176240 h 178668"/>
              <a:gd name="connsiteX1" fmla="*/ 136818 w 617832"/>
              <a:gd name="connsiteY1" fmla="*/ 46065 h 178668"/>
              <a:gd name="connsiteX2" fmla="*/ 136818 w 617832"/>
              <a:gd name="connsiteY2" fmla="*/ 100040 h 178668"/>
              <a:gd name="connsiteX3" fmla="*/ 216193 w 617832"/>
              <a:gd name="connsiteY3" fmla="*/ 54002 h 178668"/>
              <a:gd name="connsiteX4" fmla="*/ 316206 w 617832"/>
              <a:gd name="connsiteY4" fmla="*/ 68290 h 178668"/>
              <a:gd name="connsiteX5" fmla="*/ 417806 w 617832"/>
              <a:gd name="connsiteY5" fmla="*/ 57177 h 178668"/>
              <a:gd name="connsiteX6" fmla="*/ 557506 w 617832"/>
              <a:gd name="connsiteY6" fmla="*/ 27 h 178668"/>
              <a:gd name="connsiteX7" fmla="*/ 419393 w 617832"/>
              <a:gd name="connsiteY7" fmla="*/ 65115 h 178668"/>
              <a:gd name="connsiteX8" fmla="*/ 617831 w 617832"/>
              <a:gd name="connsiteY8" fmla="*/ 57177 h 178668"/>
              <a:gd name="connsiteX9" fmla="*/ 416218 w 617832"/>
              <a:gd name="connsiteY9" fmla="*/ 95277 h 178668"/>
              <a:gd name="connsiteX10" fmla="*/ 166981 w 617832"/>
              <a:gd name="connsiteY10" fmla="*/ 120677 h 178668"/>
              <a:gd name="connsiteX11" fmla="*/ 101893 w 617832"/>
              <a:gd name="connsiteY11" fmla="*/ 131790 h 178668"/>
              <a:gd name="connsiteX12" fmla="*/ 293 w 617832"/>
              <a:gd name="connsiteY12" fmla="*/ 176240 h 17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832" h="178668">
                <a:moveTo>
                  <a:pt x="293" y="176240"/>
                </a:moveTo>
                <a:cubicBezTo>
                  <a:pt x="6114" y="161953"/>
                  <a:pt x="114064" y="58765"/>
                  <a:pt x="136818" y="46065"/>
                </a:cubicBezTo>
                <a:cubicBezTo>
                  <a:pt x="159572" y="33365"/>
                  <a:pt x="123589" y="98717"/>
                  <a:pt x="136818" y="100040"/>
                </a:cubicBezTo>
                <a:cubicBezTo>
                  <a:pt x="150047" y="101363"/>
                  <a:pt x="186295" y="59294"/>
                  <a:pt x="216193" y="54002"/>
                </a:cubicBezTo>
                <a:cubicBezTo>
                  <a:pt x="246091" y="48710"/>
                  <a:pt x="282604" y="67761"/>
                  <a:pt x="316206" y="68290"/>
                </a:cubicBezTo>
                <a:cubicBezTo>
                  <a:pt x="349808" y="68819"/>
                  <a:pt x="377589" y="68554"/>
                  <a:pt x="417806" y="57177"/>
                </a:cubicBezTo>
                <a:cubicBezTo>
                  <a:pt x="458023" y="45800"/>
                  <a:pt x="557242" y="-1296"/>
                  <a:pt x="557506" y="27"/>
                </a:cubicBezTo>
                <a:cubicBezTo>
                  <a:pt x="557770" y="1350"/>
                  <a:pt x="409339" y="55590"/>
                  <a:pt x="419393" y="65115"/>
                </a:cubicBezTo>
                <a:cubicBezTo>
                  <a:pt x="429447" y="74640"/>
                  <a:pt x="618360" y="52150"/>
                  <a:pt x="617831" y="57177"/>
                </a:cubicBezTo>
                <a:cubicBezTo>
                  <a:pt x="617302" y="62204"/>
                  <a:pt x="491360" y="84694"/>
                  <a:pt x="416218" y="95277"/>
                </a:cubicBezTo>
                <a:cubicBezTo>
                  <a:pt x="341076" y="105860"/>
                  <a:pt x="219369" y="114591"/>
                  <a:pt x="166981" y="120677"/>
                </a:cubicBezTo>
                <a:cubicBezTo>
                  <a:pt x="114594" y="126762"/>
                  <a:pt x="126764" y="126234"/>
                  <a:pt x="101893" y="131790"/>
                </a:cubicBezTo>
                <a:cubicBezTo>
                  <a:pt x="77022" y="137346"/>
                  <a:pt x="-5528" y="190527"/>
                  <a:pt x="293" y="1762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: 図形 495">
            <a:extLst>
              <a:ext uri="{FF2B5EF4-FFF2-40B4-BE49-F238E27FC236}">
                <a16:creationId xmlns:a16="http://schemas.microsoft.com/office/drawing/2014/main" id="{D863A858-ABB4-4FD5-868D-D137C3BBCF46}"/>
              </a:ext>
            </a:extLst>
          </p:cNvPr>
          <p:cNvSpPr/>
          <p:nvPr/>
        </p:nvSpPr>
        <p:spPr>
          <a:xfrm>
            <a:off x="5871707" y="3901360"/>
            <a:ext cx="584923" cy="281745"/>
          </a:xfrm>
          <a:custGeom>
            <a:avLst/>
            <a:gdLst>
              <a:gd name="connsiteX0" fmla="*/ 2043 w 584923"/>
              <a:gd name="connsiteY0" fmla="*/ 27703 h 281745"/>
              <a:gd name="connsiteX1" fmla="*/ 52843 w 584923"/>
              <a:gd name="connsiteY1" fmla="*/ 32465 h 281745"/>
              <a:gd name="connsiteX2" fmla="*/ 341768 w 584923"/>
              <a:gd name="connsiteY2" fmla="*/ 27703 h 281745"/>
              <a:gd name="connsiteX3" fmla="*/ 332243 w 584923"/>
              <a:gd name="connsiteY3" fmla="*/ 30878 h 281745"/>
              <a:gd name="connsiteX4" fmla="*/ 584656 w 584923"/>
              <a:gd name="connsiteY4" fmla="*/ 715 h 281745"/>
              <a:gd name="connsiteX5" fmla="*/ 278268 w 584923"/>
              <a:gd name="connsiteY5" fmla="*/ 65803 h 281745"/>
              <a:gd name="connsiteX6" fmla="*/ 124281 w 584923"/>
              <a:gd name="connsiteY6" fmla="*/ 65803 h 281745"/>
              <a:gd name="connsiteX7" fmla="*/ 564018 w 584923"/>
              <a:gd name="connsiteY7" fmla="*/ 41990 h 281745"/>
              <a:gd name="connsiteX8" fmla="*/ 321131 w 584923"/>
              <a:gd name="connsiteY8" fmla="*/ 91203 h 281745"/>
              <a:gd name="connsiteX9" fmla="*/ 136981 w 584923"/>
              <a:gd name="connsiteY9" fmla="*/ 138828 h 281745"/>
              <a:gd name="connsiteX10" fmla="*/ 414793 w 584923"/>
              <a:gd name="connsiteY10" fmla="*/ 89615 h 281745"/>
              <a:gd name="connsiteX11" fmla="*/ 254456 w 584923"/>
              <a:gd name="connsiteY11" fmla="*/ 151528 h 281745"/>
              <a:gd name="connsiteX12" fmla="*/ 175081 w 584923"/>
              <a:gd name="connsiteY12" fmla="*/ 281703 h 281745"/>
              <a:gd name="connsiteX13" fmla="*/ 186193 w 584923"/>
              <a:gd name="connsiteY13" fmla="*/ 165815 h 281745"/>
              <a:gd name="connsiteX14" fmla="*/ 102056 w 584923"/>
              <a:gd name="connsiteY14" fmla="*/ 164228 h 281745"/>
              <a:gd name="connsiteX15" fmla="*/ 119518 w 584923"/>
              <a:gd name="connsiteY15" fmla="*/ 115015 h 281745"/>
              <a:gd name="connsiteX16" fmla="*/ 65543 w 584923"/>
              <a:gd name="connsiteY16" fmla="*/ 73740 h 281745"/>
              <a:gd name="connsiteX17" fmla="*/ 176668 w 584923"/>
              <a:gd name="connsiteY17" fmla="*/ 78503 h 281745"/>
              <a:gd name="connsiteX18" fmla="*/ 81418 w 584923"/>
              <a:gd name="connsiteY18" fmla="*/ 75328 h 281745"/>
              <a:gd name="connsiteX19" fmla="*/ 2043 w 584923"/>
              <a:gd name="connsiteY19" fmla="*/ 27703 h 28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84923" h="281745">
                <a:moveTo>
                  <a:pt x="2043" y="27703"/>
                </a:moveTo>
                <a:cubicBezTo>
                  <a:pt x="-2719" y="20559"/>
                  <a:pt x="-3778" y="32465"/>
                  <a:pt x="52843" y="32465"/>
                </a:cubicBezTo>
                <a:cubicBezTo>
                  <a:pt x="109464" y="32465"/>
                  <a:pt x="295201" y="27968"/>
                  <a:pt x="341768" y="27703"/>
                </a:cubicBezTo>
                <a:cubicBezTo>
                  <a:pt x="388335" y="27438"/>
                  <a:pt x="332243" y="30878"/>
                  <a:pt x="332243" y="30878"/>
                </a:cubicBezTo>
                <a:cubicBezTo>
                  <a:pt x="372724" y="26380"/>
                  <a:pt x="593652" y="-5106"/>
                  <a:pt x="584656" y="715"/>
                </a:cubicBezTo>
                <a:cubicBezTo>
                  <a:pt x="575660" y="6536"/>
                  <a:pt x="354997" y="54955"/>
                  <a:pt x="278268" y="65803"/>
                </a:cubicBezTo>
                <a:cubicBezTo>
                  <a:pt x="201539" y="76651"/>
                  <a:pt x="76656" y="69772"/>
                  <a:pt x="124281" y="65803"/>
                </a:cubicBezTo>
                <a:cubicBezTo>
                  <a:pt x="171906" y="61834"/>
                  <a:pt x="531210" y="37757"/>
                  <a:pt x="564018" y="41990"/>
                </a:cubicBezTo>
                <a:cubicBezTo>
                  <a:pt x="596826" y="46223"/>
                  <a:pt x="392304" y="75063"/>
                  <a:pt x="321131" y="91203"/>
                </a:cubicBezTo>
                <a:cubicBezTo>
                  <a:pt x="249958" y="107343"/>
                  <a:pt x="121371" y="139093"/>
                  <a:pt x="136981" y="138828"/>
                </a:cubicBezTo>
                <a:cubicBezTo>
                  <a:pt x="152591" y="138563"/>
                  <a:pt x="395214" y="87498"/>
                  <a:pt x="414793" y="89615"/>
                </a:cubicBezTo>
                <a:cubicBezTo>
                  <a:pt x="434372" y="91732"/>
                  <a:pt x="294408" y="119513"/>
                  <a:pt x="254456" y="151528"/>
                </a:cubicBezTo>
                <a:cubicBezTo>
                  <a:pt x="214504" y="183543"/>
                  <a:pt x="186458" y="279322"/>
                  <a:pt x="175081" y="281703"/>
                </a:cubicBezTo>
                <a:cubicBezTo>
                  <a:pt x="163704" y="284084"/>
                  <a:pt x="198364" y="185394"/>
                  <a:pt x="186193" y="165815"/>
                </a:cubicBezTo>
                <a:cubicBezTo>
                  <a:pt x="174022" y="146236"/>
                  <a:pt x="113168" y="172695"/>
                  <a:pt x="102056" y="164228"/>
                </a:cubicBezTo>
                <a:cubicBezTo>
                  <a:pt x="90944" y="155761"/>
                  <a:pt x="125604" y="130096"/>
                  <a:pt x="119518" y="115015"/>
                </a:cubicBezTo>
                <a:cubicBezTo>
                  <a:pt x="113433" y="99934"/>
                  <a:pt x="56018" y="79825"/>
                  <a:pt x="65543" y="73740"/>
                </a:cubicBezTo>
                <a:cubicBezTo>
                  <a:pt x="75068" y="67655"/>
                  <a:pt x="174022" y="78238"/>
                  <a:pt x="176668" y="78503"/>
                </a:cubicBezTo>
                <a:cubicBezTo>
                  <a:pt x="179314" y="78768"/>
                  <a:pt x="111051" y="81413"/>
                  <a:pt x="81418" y="75328"/>
                </a:cubicBezTo>
                <a:cubicBezTo>
                  <a:pt x="51785" y="69243"/>
                  <a:pt x="6805" y="34847"/>
                  <a:pt x="2043" y="277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: 図形 496">
            <a:extLst>
              <a:ext uri="{FF2B5EF4-FFF2-40B4-BE49-F238E27FC236}">
                <a16:creationId xmlns:a16="http://schemas.microsoft.com/office/drawing/2014/main" id="{AE2D0849-6BB1-4C5C-B0FB-08A4CF3F73D5}"/>
              </a:ext>
            </a:extLst>
          </p:cNvPr>
          <p:cNvSpPr/>
          <p:nvPr/>
        </p:nvSpPr>
        <p:spPr>
          <a:xfrm>
            <a:off x="6124488" y="3866186"/>
            <a:ext cx="431850" cy="329695"/>
          </a:xfrm>
          <a:custGeom>
            <a:avLst/>
            <a:gdLst>
              <a:gd name="connsiteX0" fmla="*/ 236625 w 431850"/>
              <a:gd name="connsiteY0" fmla="*/ 964 h 329695"/>
              <a:gd name="connsiteX1" fmla="*/ 420775 w 431850"/>
              <a:gd name="connsiteY1" fmla="*/ 48589 h 329695"/>
              <a:gd name="connsiteX2" fmla="*/ 406487 w 431850"/>
              <a:gd name="connsiteY2" fmla="*/ 207339 h 329695"/>
              <a:gd name="connsiteX3" fmla="*/ 368387 w 431850"/>
              <a:gd name="connsiteY3" fmla="*/ 243852 h 329695"/>
              <a:gd name="connsiteX4" fmla="*/ 246150 w 431850"/>
              <a:gd name="connsiteY4" fmla="*/ 261314 h 329695"/>
              <a:gd name="connsiteX5" fmla="*/ 147725 w 431850"/>
              <a:gd name="connsiteY5" fmla="*/ 318464 h 329695"/>
              <a:gd name="connsiteX6" fmla="*/ 146137 w 431850"/>
              <a:gd name="connsiteY6" fmla="*/ 326402 h 329695"/>
              <a:gd name="connsiteX7" fmla="*/ 338225 w 431850"/>
              <a:gd name="connsiteY7" fmla="*/ 278777 h 329695"/>
              <a:gd name="connsiteX8" fmla="*/ 360450 w 431850"/>
              <a:gd name="connsiteY8" fmla="*/ 234327 h 329695"/>
              <a:gd name="connsiteX9" fmla="*/ 379500 w 431850"/>
              <a:gd name="connsiteY9" fmla="*/ 148602 h 329695"/>
              <a:gd name="connsiteX10" fmla="*/ 389025 w 431850"/>
              <a:gd name="connsiteY10" fmla="*/ 161302 h 329695"/>
              <a:gd name="connsiteX11" fmla="*/ 358862 w 431850"/>
              <a:gd name="connsiteY11" fmla="*/ 83514 h 329695"/>
              <a:gd name="connsiteX12" fmla="*/ 260437 w 431850"/>
              <a:gd name="connsiteY12" fmla="*/ 59702 h 329695"/>
              <a:gd name="connsiteX13" fmla="*/ 87 w 431850"/>
              <a:gd name="connsiteY13" fmla="*/ 81927 h 329695"/>
              <a:gd name="connsiteX14" fmla="*/ 236625 w 431850"/>
              <a:gd name="connsiteY14" fmla="*/ 964 h 329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1850" h="329695">
                <a:moveTo>
                  <a:pt x="236625" y="964"/>
                </a:moveTo>
                <a:cubicBezTo>
                  <a:pt x="306740" y="-4592"/>
                  <a:pt x="392465" y="14193"/>
                  <a:pt x="420775" y="48589"/>
                </a:cubicBezTo>
                <a:cubicBezTo>
                  <a:pt x="449085" y="82985"/>
                  <a:pt x="415218" y="174795"/>
                  <a:pt x="406487" y="207339"/>
                </a:cubicBezTo>
                <a:cubicBezTo>
                  <a:pt x="397756" y="239883"/>
                  <a:pt x="395110" y="234856"/>
                  <a:pt x="368387" y="243852"/>
                </a:cubicBezTo>
                <a:cubicBezTo>
                  <a:pt x="341664" y="252848"/>
                  <a:pt x="282927" y="248879"/>
                  <a:pt x="246150" y="261314"/>
                </a:cubicBezTo>
                <a:cubicBezTo>
                  <a:pt x="209373" y="273749"/>
                  <a:pt x="164394" y="307616"/>
                  <a:pt x="147725" y="318464"/>
                </a:cubicBezTo>
                <a:cubicBezTo>
                  <a:pt x="131056" y="329312"/>
                  <a:pt x="114387" y="333017"/>
                  <a:pt x="146137" y="326402"/>
                </a:cubicBezTo>
                <a:cubicBezTo>
                  <a:pt x="177887" y="319788"/>
                  <a:pt x="302506" y="294123"/>
                  <a:pt x="338225" y="278777"/>
                </a:cubicBezTo>
                <a:cubicBezTo>
                  <a:pt x="373944" y="263431"/>
                  <a:pt x="353571" y="256023"/>
                  <a:pt x="360450" y="234327"/>
                </a:cubicBezTo>
                <a:cubicBezTo>
                  <a:pt x="367329" y="212631"/>
                  <a:pt x="374738" y="160773"/>
                  <a:pt x="379500" y="148602"/>
                </a:cubicBezTo>
                <a:cubicBezTo>
                  <a:pt x="384262" y="136431"/>
                  <a:pt x="392465" y="172150"/>
                  <a:pt x="389025" y="161302"/>
                </a:cubicBezTo>
                <a:cubicBezTo>
                  <a:pt x="385585" y="150454"/>
                  <a:pt x="380293" y="100447"/>
                  <a:pt x="358862" y="83514"/>
                </a:cubicBezTo>
                <a:cubicBezTo>
                  <a:pt x="337431" y="66581"/>
                  <a:pt x="320233" y="59966"/>
                  <a:pt x="260437" y="59702"/>
                </a:cubicBezTo>
                <a:cubicBezTo>
                  <a:pt x="200641" y="59438"/>
                  <a:pt x="4585" y="86954"/>
                  <a:pt x="87" y="81927"/>
                </a:cubicBezTo>
                <a:cubicBezTo>
                  <a:pt x="-4411" y="76900"/>
                  <a:pt x="166510" y="6520"/>
                  <a:pt x="236625" y="964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: 図形 497">
            <a:extLst>
              <a:ext uri="{FF2B5EF4-FFF2-40B4-BE49-F238E27FC236}">
                <a16:creationId xmlns:a16="http://schemas.microsoft.com/office/drawing/2014/main" id="{BF14087B-9EDC-4817-8F58-495C072667ED}"/>
              </a:ext>
            </a:extLst>
          </p:cNvPr>
          <p:cNvSpPr/>
          <p:nvPr/>
        </p:nvSpPr>
        <p:spPr>
          <a:xfrm>
            <a:off x="6495918" y="4025896"/>
            <a:ext cx="413054" cy="147667"/>
          </a:xfrm>
          <a:custGeom>
            <a:avLst/>
            <a:gdLst>
              <a:gd name="connsiteX0" fmla="*/ 132 w 413054"/>
              <a:gd name="connsiteY0" fmla="*/ 147642 h 147667"/>
              <a:gd name="connsiteX1" fmla="*/ 150945 w 413054"/>
              <a:gd name="connsiteY1" fmla="*/ 88904 h 147667"/>
              <a:gd name="connsiteX2" fmla="*/ 201745 w 413054"/>
              <a:gd name="connsiteY2" fmla="*/ 85729 h 147667"/>
              <a:gd name="connsiteX3" fmla="*/ 276357 w 413054"/>
              <a:gd name="connsiteY3" fmla="*/ 60329 h 147667"/>
              <a:gd name="connsiteX4" fmla="*/ 412882 w 413054"/>
              <a:gd name="connsiteY4" fmla="*/ 4 h 147667"/>
              <a:gd name="connsiteX5" fmla="*/ 246195 w 413054"/>
              <a:gd name="connsiteY5" fmla="*/ 63504 h 147667"/>
              <a:gd name="connsiteX6" fmla="*/ 177932 w 413054"/>
              <a:gd name="connsiteY6" fmla="*/ 74617 h 147667"/>
              <a:gd name="connsiteX7" fmla="*/ 228732 w 413054"/>
              <a:gd name="connsiteY7" fmla="*/ 66679 h 147667"/>
              <a:gd name="connsiteX8" fmla="*/ 217620 w 413054"/>
              <a:gd name="connsiteY8" fmla="*/ 63504 h 147667"/>
              <a:gd name="connsiteX9" fmla="*/ 50932 w 413054"/>
              <a:gd name="connsiteY9" fmla="*/ 39692 h 147667"/>
              <a:gd name="connsiteX10" fmla="*/ 192220 w 413054"/>
              <a:gd name="connsiteY10" fmla="*/ 66679 h 147667"/>
              <a:gd name="connsiteX11" fmla="*/ 125545 w 413054"/>
              <a:gd name="connsiteY11" fmla="*/ 80967 h 147667"/>
              <a:gd name="connsiteX12" fmla="*/ 132 w 413054"/>
              <a:gd name="connsiteY12" fmla="*/ 147642 h 1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3054" h="147667">
                <a:moveTo>
                  <a:pt x="132" y="147642"/>
                </a:moveTo>
                <a:cubicBezTo>
                  <a:pt x="4365" y="148965"/>
                  <a:pt x="117343" y="99223"/>
                  <a:pt x="150945" y="88904"/>
                </a:cubicBezTo>
                <a:cubicBezTo>
                  <a:pt x="184547" y="78585"/>
                  <a:pt x="180843" y="90491"/>
                  <a:pt x="201745" y="85729"/>
                </a:cubicBezTo>
                <a:cubicBezTo>
                  <a:pt x="222647" y="80967"/>
                  <a:pt x="241168" y="74616"/>
                  <a:pt x="276357" y="60329"/>
                </a:cubicBezTo>
                <a:cubicBezTo>
                  <a:pt x="311546" y="46042"/>
                  <a:pt x="417909" y="-525"/>
                  <a:pt x="412882" y="4"/>
                </a:cubicBezTo>
                <a:cubicBezTo>
                  <a:pt x="407855" y="533"/>
                  <a:pt x="285353" y="51069"/>
                  <a:pt x="246195" y="63504"/>
                </a:cubicBezTo>
                <a:cubicBezTo>
                  <a:pt x="207037" y="75939"/>
                  <a:pt x="180843" y="74088"/>
                  <a:pt x="177932" y="74617"/>
                </a:cubicBezTo>
                <a:cubicBezTo>
                  <a:pt x="175022" y="75146"/>
                  <a:pt x="222117" y="68531"/>
                  <a:pt x="228732" y="66679"/>
                </a:cubicBezTo>
                <a:lnTo>
                  <a:pt x="217620" y="63504"/>
                </a:lnTo>
                <a:lnTo>
                  <a:pt x="50932" y="39692"/>
                </a:lnTo>
                <a:cubicBezTo>
                  <a:pt x="46699" y="40221"/>
                  <a:pt x="179785" y="59800"/>
                  <a:pt x="192220" y="66679"/>
                </a:cubicBezTo>
                <a:cubicBezTo>
                  <a:pt x="204655" y="73558"/>
                  <a:pt x="156766" y="68532"/>
                  <a:pt x="125545" y="80967"/>
                </a:cubicBezTo>
                <a:cubicBezTo>
                  <a:pt x="94324" y="93402"/>
                  <a:pt x="-4101" y="146319"/>
                  <a:pt x="132" y="1476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: 図形 498">
            <a:extLst>
              <a:ext uri="{FF2B5EF4-FFF2-40B4-BE49-F238E27FC236}">
                <a16:creationId xmlns:a16="http://schemas.microsoft.com/office/drawing/2014/main" id="{1ED28020-A92B-4F9B-8E65-D6CAB5F4F021}"/>
              </a:ext>
            </a:extLst>
          </p:cNvPr>
          <p:cNvSpPr/>
          <p:nvPr/>
        </p:nvSpPr>
        <p:spPr>
          <a:xfrm>
            <a:off x="6574972" y="4048125"/>
            <a:ext cx="519855" cy="134595"/>
          </a:xfrm>
          <a:custGeom>
            <a:avLst/>
            <a:gdLst>
              <a:gd name="connsiteX0" fmla="*/ 400503 w 519855"/>
              <a:gd name="connsiteY0" fmla="*/ 0 h 134595"/>
              <a:gd name="connsiteX1" fmla="*/ 221116 w 519855"/>
              <a:gd name="connsiteY1" fmla="*/ 63500 h 134595"/>
              <a:gd name="connsiteX2" fmla="*/ 89353 w 519855"/>
              <a:gd name="connsiteY2" fmla="*/ 98425 h 134595"/>
              <a:gd name="connsiteX3" fmla="*/ 73478 w 519855"/>
              <a:gd name="connsiteY3" fmla="*/ 106363 h 134595"/>
              <a:gd name="connsiteX4" fmla="*/ 251278 w 519855"/>
              <a:gd name="connsiteY4" fmla="*/ 84138 h 134595"/>
              <a:gd name="connsiteX5" fmla="*/ 468766 w 519855"/>
              <a:gd name="connsiteY5" fmla="*/ 60325 h 134595"/>
              <a:gd name="connsiteX6" fmla="*/ 516391 w 519855"/>
              <a:gd name="connsiteY6" fmla="*/ 60325 h 134595"/>
              <a:gd name="connsiteX7" fmla="*/ 403678 w 519855"/>
              <a:gd name="connsiteY7" fmla="*/ 79375 h 134595"/>
              <a:gd name="connsiteX8" fmla="*/ 275091 w 519855"/>
              <a:gd name="connsiteY8" fmla="*/ 112713 h 134595"/>
              <a:gd name="connsiteX9" fmla="*/ 453 w 519855"/>
              <a:gd name="connsiteY9" fmla="*/ 133350 h 134595"/>
              <a:gd name="connsiteX10" fmla="*/ 205241 w 519855"/>
              <a:gd name="connsiteY10" fmla="*/ 76200 h 134595"/>
              <a:gd name="connsiteX11" fmla="*/ 400503 w 519855"/>
              <a:gd name="connsiteY11" fmla="*/ 0 h 134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9855" h="134595">
                <a:moveTo>
                  <a:pt x="400503" y="0"/>
                </a:moveTo>
                <a:cubicBezTo>
                  <a:pt x="336738" y="23548"/>
                  <a:pt x="272974" y="47096"/>
                  <a:pt x="221116" y="63500"/>
                </a:cubicBezTo>
                <a:cubicBezTo>
                  <a:pt x="169258" y="79904"/>
                  <a:pt x="113959" y="91281"/>
                  <a:pt x="89353" y="98425"/>
                </a:cubicBezTo>
                <a:cubicBezTo>
                  <a:pt x="64747" y="105569"/>
                  <a:pt x="46490" y="108744"/>
                  <a:pt x="73478" y="106363"/>
                </a:cubicBezTo>
                <a:cubicBezTo>
                  <a:pt x="100466" y="103982"/>
                  <a:pt x="251278" y="84138"/>
                  <a:pt x="251278" y="84138"/>
                </a:cubicBezTo>
                <a:lnTo>
                  <a:pt x="468766" y="60325"/>
                </a:lnTo>
                <a:cubicBezTo>
                  <a:pt x="512951" y="56356"/>
                  <a:pt x="527239" y="57150"/>
                  <a:pt x="516391" y="60325"/>
                </a:cubicBezTo>
                <a:cubicBezTo>
                  <a:pt x="505543" y="63500"/>
                  <a:pt x="443895" y="70644"/>
                  <a:pt x="403678" y="79375"/>
                </a:cubicBezTo>
                <a:cubicBezTo>
                  <a:pt x="363461" y="88106"/>
                  <a:pt x="342295" y="103717"/>
                  <a:pt x="275091" y="112713"/>
                </a:cubicBezTo>
                <a:cubicBezTo>
                  <a:pt x="207887" y="121709"/>
                  <a:pt x="12095" y="139435"/>
                  <a:pt x="453" y="133350"/>
                </a:cubicBezTo>
                <a:cubicBezTo>
                  <a:pt x="-11189" y="127265"/>
                  <a:pt x="205241" y="76200"/>
                  <a:pt x="205241" y="76200"/>
                </a:cubicBezTo>
                <a:lnTo>
                  <a:pt x="400503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: 図形 499">
            <a:extLst>
              <a:ext uri="{FF2B5EF4-FFF2-40B4-BE49-F238E27FC236}">
                <a16:creationId xmlns:a16="http://schemas.microsoft.com/office/drawing/2014/main" id="{0D537E07-4893-42BB-867F-42E6B51AEA38}"/>
              </a:ext>
            </a:extLst>
          </p:cNvPr>
          <p:cNvSpPr/>
          <p:nvPr/>
        </p:nvSpPr>
        <p:spPr>
          <a:xfrm>
            <a:off x="6181925" y="3886136"/>
            <a:ext cx="365178" cy="296794"/>
          </a:xfrm>
          <a:custGeom>
            <a:avLst/>
            <a:gdLst>
              <a:gd name="connsiteX0" fmla="*/ 188713 w 365178"/>
              <a:gd name="connsiteY0" fmla="*/ 3239 h 296794"/>
              <a:gd name="connsiteX1" fmla="*/ 301425 w 365178"/>
              <a:gd name="connsiteY1" fmla="*/ 109602 h 296794"/>
              <a:gd name="connsiteX2" fmla="*/ 272850 w 365178"/>
              <a:gd name="connsiteY2" fmla="*/ 181039 h 296794"/>
              <a:gd name="connsiteX3" fmla="*/ 177600 w 365178"/>
              <a:gd name="connsiteY3" fmla="*/ 246127 h 296794"/>
              <a:gd name="connsiteX4" fmla="*/ 9325 w 365178"/>
              <a:gd name="connsiteY4" fmla="*/ 293752 h 296794"/>
              <a:gd name="connsiteX5" fmla="*/ 20438 w 365178"/>
              <a:gd name="connsiteY5" fmla="*/ 292164 h 296794"/>
              <a:gd name="connsiteX6" fmla="*/ 271263 w 365178"/>
              <a:gd name="connsiteY6" fmla="*/ 257239 h 296794"/>
              <a:gd name="connsiteX7" fmla="*/ 358575 w 365178"/>
              <a:gd name="connsiteY7" fmla="*/ 179452 h 296794"/>
              <a:gd name="connsiteX8" fmla="*/ 350638 w 365178"/>
              <a:gd name="connsiteY8" fmla="*/ 65152 h 296794"/>
              <a:gd name="connsiteX9" fmla="*/ 283963 w 365178"/>
              <a:gd name="connsiteY9" fmla="*/ 30227 h 296794"/>
              <a:gd name="connsiteX10" fmla="*/ 188713 w 365178"/>
              <a:gd name="connsiteY10" fmla="*/ 3239 h 29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5178" h="296794">
                <a:moveTo>
                  <a:pt x="188713" y="3239"/>
                </a:moveTo>
                <a:cubicBezTo>
                  <a:pt x="191623" y="16468"/>
                  <a:pt x="287402" y="79969"/>
                  <a:pt x="301425" y="109602"/>
                </a:cubicBezTo>
                <a:cubicBezTo>
                  <a:pt x="315448" y="139235"/>
                  <a:pt x="293487" y="158285"/>
                  <a:pt x="272850" y="181039"/>
                </a:cubicBezTo>
                <a:cubicBezTo>
                  <a:pt x="252213" y="203793"/>
                  <a:pt x="221521" y="227341"/>
                  <a:pt x="177600" y="246127"/>
                </a:cubicBezTo>
                <a:cubicBezTo>
                  <a:pt x="133679" y="264913"/>
                  <a:pt x="35519" y="286079"/>
                  <a:pt x="9325" y="293752"/>
                </a:cubicBezTo>
                <a:cubicBezTo>
                  <a:pt x="-16869" y="301425"/>
                  <a:pt x="20438" y="292164"/>
                  <a:pt x="20438" y="292164"/>
                </a:cubicBezTo>
                <a:cubicBezTo>
                  <a:pt x="64094" y="286079"/>
                  <a:pt x="214907" y="276024"/>
                  <a:pt x="271263" y="257239"/>
                </a:cubicBezTo>
                <a:cubicBezTo>
                  <a:pt x="327619" y="238454"/>
                  <a:pt x="345346" y="211467"/>
                  <a:pt x="358575" y="179452"/>
                </a:cubicBezTo>
                <a:cubicBezTo>
                  <a:pt x="371804" y="147437"/>
                  <a:pt x="363073" y="90023"/>
                  <a:pt x="350638" y="65152"/>
                </a:cubicBezTo>
                <a:cubicBezTo>
                  <a:pt x="338203" y="40281"/>
                  <a:pt x="309892" y="39487"/>
                  <a:pt x="283963" y="30227"/>
                </a:cubicBezTo>
                <a:cubicBezTo>
                  <a:pt x="258034" y="20967"/>
                  <a:pt x="185803" y="-9990"/>
                  <a:pt x="188713" y="3239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: 図形 500">
            <a:extLst>
              <a:ext uri="{FF2B5EF4-FFF2-40B4-BE49-F238E27FC236}">
                <a16:creationId xmlns:a16="http://schemas.microsoft.com/office/drawing/2014/main" id="{AF7128AF-0A28-4518-A02A-2EB91025BE2C}"/>
              </a:ext>
            </a:extLst>
          </p:cNvPr>
          <p:cNvSpPr/>
          <p:nvPr/>
        </p:nvSpPr>
        <p:spPr>
          <a:xfrm>
            <a:off x="5271711" y="4132236"/>
            <a:ext cx="213681" cy="90388"/>
          </a:xfrm>
          <a:custGeom>
            <a:avLst/>
            <a:gdLst>
              <a:gd name="connsiteX0" fmla="*/ 377 w 213681"/>
              <a:gd name="connsiteY0" fmla="*/ 57177 h 90388"/>
              <a:gd name="connsiteX1" fmla="*/ 140077 w 213681"/>
              <a:gd name="connsiteY1" fmla="*/ 25427 h 90388"/>
              <a:gd name="connsiteX2" fmla="*/ 213102 w 213681"/>
              <a:gd name="connsiteY2" fmla="*/ 27 h 90388"/>
              <a:gd name="connsiteX3" fmla="*/ 173414 w 213681"/>
              <a:gd name="connsiteY3" fmla="*/ 30189 h 90388"/>
              <a:gd name="connsiteX4" fmla="*/ 157539 w 213681"/>
              <a:gd name="connsiteY4" fmla="*/ 85752 h 90388"/>
              <a:gd name="connsiteX5" fmla="*/ 100389 w 213681"/>
              <a:gd name="connsiteY5" fmla="*/ 84164 h 90388"/>
              <a:gd name="connsiteX6" fmla="*/ 377 w 213681"/>
              <a:gd name="connsiteY6" fmla="*/ 57177 h 90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81" h="90388">
                <a:moveTo>
                  <a:pt x="377" y="57177"/>
                </a:moveTo>
                <a:cubicBezTo>
                  <a:pt x="6992" y="47387"/>
                  <a:pt x="104623" y="34952"/>
                  <a:pt x="140077" y="25427"/>
                </a:cubicBezTo>
                <a:cubicBezTo>
                  <a:pt x="175531" y="15902"/>
                  <a:pt x="207546" y="-767"/>
                  <a:pt x="213102" y="27"/>
                </a:cubicBezTo>
                <a:cubicBezTo>
                  <a:pt x="218658" y="821"/>
                  <a:pt x="182674" y="15902"/>
                  <a:pt x="173414" y="30189"/>
                </a:cubicBezTo>
                <a:cubicBezTo>
                  <a:pt x="164154" y="44476"/>
                  <a:pt x="169710" y="76756"/>
                  <a:pt x="157539" y="85752"/>
                </a:cubicBezTo>
                <a:cubicBezTo>
                  <a:pt x="145368" y="94748"/>
                  <a:pt x="124731" y="88662"/>
                  <a:pt x="100389" y="84164"/>
                </a:cubicBezTo>
                <a:cubicBezTo>
                  <a:pt x="76047" y="79666"/>
                  <a:pt x="-6238" y="66967"/>
                  <a:pt x="377" y="57177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: 図形 501">
            <a:extLst>
              <a:ext uri="{FF2B5EF4-FFF2-40B4-BE49-F238E27FC236}">
                <a16:creationId xmlns:a16="http://schemas.microsoft.com/office/drawing/2014/main" id="{4A16A108-B2C6-430F-8763-FFFB46F33162}"/>
              </a:ext>
            </a:extLst>
          </p:cNvPr>
          <p:cNvSpPr/>
          <p:nvPr/>
        </p:nvSpPr>
        <p:spPr>
          <a:xfrm>
            <a:off x="5333667" y="4197138"/>
            <a:ext cx="141048" cy="135150"/>
          </a:xfrm>
          <a:custGeom>
            <a:avLst/>
            <a:gdLst>
              <a:gd name="connsiteX0" fmla="*/ 82883 w 141048"/>
              <a:gd name="connsiteY0" fmla="*/ 212 h 135150"/>
              <a:gd name="connsiteX1" fmla="*/ 136858 w 141048"/>
              <a:gd name="connsiteY1" fmla="*/ 101812 h 135150"/>
              <a:gd name="connsiteX2" fmla="*/ 133683 w 141048"/>
              <a:gd name="connsiteY2" fmla="*/ 119275 h 135150"/>
              <a:gd name="connsiteX3" fmla="*/ 103521 w 141048"/>
              <a:gd name="connsiteY3" fmla="*/ 135150 h 135150"/>
              <a:gd name="connsiteX4" fmla="*/ 13033 w 141048"/>
              <a:gd name="connsiteY4" fmla="*/ 128800 h 135150"/>
              <a:gd name="connsiteX5" fmla="*/ 3508 w 141048"/>
              <a:gd name="connsiteY5" fmla="*/ 127212 h 135150"/>
              <a:gd name="connsiteX6" fmla="*/ 41608 w 141048"/>
              <a:gd name="connsiteY6" fmla="*/ 103400 h 135150"/>
              <a:gd name="connsiteX7" fmla="*/ 59071 w 141048"/>
              <a:gd name="connsiteY7" fmla="*/ 74825 h 135150"/>
              <a:gd name="connsiteX8" fmla="*/ 82883 w 141048"/>
              <a:gd name="connsiteY8" fmla="*/ 212 h 13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048" h="135150">
                <a:moveTo>
                  <a:pt x="82883" y="212"/>
                </a:moveTo>
                <a:cubicBezTo>
                  <a:pt x="95847" y="4710"/>
                  <a:pt x="128391" y="81968"/>
                  <a:pt x="136858" y="101812"/>
                </a:cubicBezTo>
                <a:cubicBezTo>
                  <a:pt x="145325" y="121656"/>
                  <a:pt x="139239" y="113719"/>
                  <a:pt x="133683" y="119275"/>
                </a:cubicBezTo>
                <a:cubicBezTo>
                  <a:pt x="128127" y="124831"/>
                  <a:pt x="123629" y="133563"/>
                  <a:pt x="103521" y="135150"/>
                </a:cubicBezTo>
                <a:lnTo>
                  <a:pt x="13033" y="128800"/>
                </a:lnTo>
                <a:cubicBezTo>
                  <a:pt x="-3636" y="127477"/>
                  <a:pt x="-1254" y="131445"/>
                  <a:pt x="3508" y="127212"/>
                </a:cubicBezTo>
                <a:cubicBezTo>
                  <a:pt x="8270" y="122979"/>
                  <a:pt x="32348" y="112131"/>
                  <a:pt x="41608" y="103400"/>
                </a:cubicBezTo>
                <a:cubicBezTo>
                  <a:pt x="50868" y="94669"/>
                  <a:pt x="49281" y="85673"/>
                  <a:pt x="59071" y="74825"/>
                </a:cubicBezTo>
                <a:cubicBezTo>
                  <a:pt x="68861" y="63977"/>
                  <a:pt x="69919" y="-4286"/>
                  <a:pt x="82883" y="212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: 図形 502">
            <a:extLst>
              <a:ext uri="{FF2B5EF4-FFF2-40B4-BE49-F238E27FC236}">
                <a16:creationId xmlns:a16="http://schemas.microsoft.com/office/drawing/2014/main" id="{A1D24C4B-69DA-471F-A794-941E1E35ABDD}"/>
              </a:ext>
            </a:extLst>
          </p:cNvPr>
          <p:cNvSpPr/>
          <p:nvPr/>
        </p:nvSpPr>
        <p:spPr>
          <a:xfrm>
            <a:off x="5669357" y="4354145"/>
            <a:ext cx="60047" cy="167554"/>
          </a:xfrm>
          <a:custGeom>
            <a:avLst/>
            <a:gdLst>
              <a:gd name="connsiteX0" fmla="*/ 20243 w 60047"/>
              <a:gd name="connsiteY0" fmla="*/ 368 h 167554"/>
              <a:gd name="connsiteX1" fmla="*/ 59931 w 60047"/>
              <a:gd name="connsiteY1" fmla="*/ 140068 h 167554"/>
              <a:gd name="connsiteX2" fmla="*/ 31356 w 60047"/>
              <a:gd name="connsiteY2" fmla="*/ 163880 h 167554"/>
              <a:gd name="connsiteX3" fmla="*/ 1193 w 60047"/>
              <a:gd name="connsiteY3" fmla="*/ 160705 h 167554"/>
              <a:gd name="connsiteX4" fmla="*/ 9131 w 60047"/>
              <a:gd name="connsiteY4" fmla="*/ 100380 h 167554"/>
              <a:gd name="connsiteX5" fmla="*/ 20243 w 60047"/>
              <a:gd name="connsiteY5" fmla="*/ 368 h 167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7" h="167554">
                <a:moveTo>
                  <a:pt x="20243" y="368"/>
                </a:moveTo>
                <a:cubicBezTo>
                  <a:pt x="28710" y="6983"/>
                  <a:pt x="58079" y="112816"/>
                  <a:pt x="59931" y="140068"/>
                </a:cubicBezTo>
                <a:cubicBezTo>
                  <a:pt x="61783" y="167320"/>
                  <a:pt x="41146" y="160441"/>
                  <a:pt x="31356" y="163880"/>
                </a:cubicBezTo>
                <a:cubicBezTo>
                  <a:pt x="21566" y="167319"/>
                  <a:pt x="4897" y="171288"/>
                  <a:pt x="1193" y="160705"/>
                </a:cubicBezTo>
                <a:cubicBezTo>
                  <a:pt x="-2511" y="150122"/>
                  <a:pt x="3045" y="122605"/>
                  <a:pt x="9131" y="100380"/>
                </a:cubicBezTo>
                <a:cubicBezTo>
                  <a:pt x="15216" y="78155"/>
                  <a:pt x="11776" y="-6247"/>
                  <a:pt x="20243" y="368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: 図形 503">
            <a:extLst>
              <a:ext uri="{FF2B5EF4-FFF2-40B4-BE49-F238E27FC236}">
                <a16:creationId xmlns:a16="http://schemas.microsoft.com/office/drawing/2014/main" id="{3CB2DB9B-F4DE-4D70-B857-FCFC8D4AAC1E}"/>
              </a:ext>
            </a:extLst>
          </p:cNvPr>
          <p:cNvSpPr/>
          <p:nvPr/>
        </p:nvSpPr>
        <p:spPr>
          <a:xfrm>
            <a:off x="5803429" y="4351155"/>
            <a:ext cx="54599" cy="146475"/>
          </a:xfrm>
          <a:custGeom>
            <a:avLst/>
            <a:gdLst>
              <a:gd name="connsiteX0" fmla="*/ 8409 w 54599"/>
              <a:gd name="connsiteY0" fmla="*/ 183 h 146475"/>
              <a:gd name="connsiteX1" fmla="*/ 54446 w 54599"/>
              <a:gd name="connsiteY1" fmla="*/ 104958 h 146475"/>
              <a:gd name="connsiteX2" fmla="*/ 22696 w 54599"/>
              <a:gd name="connsiteY2" fmla="*/ 127183 h 146475"/>
              <a:gd name="connsiteX3" fmla="*/ 5234 w 54599"/>
              <a:gd name="connsiteY3" fmla="*/ 144645 h 146475"/>
              <a:gd name="connsiteX4" fmla="*/ 471 w 54599"/>
              <a:gd name="connsiteY4" fmla="*/ 81145 h 146475"/>
              <a:gd name="connsiteX5" fmla="*/ 8409 w 54599"/>
              <a:gd name="connsiteY5" fmla="*/ 183 h 146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99" h="146475">
                <a:moveTo>
                  <a:pt x="8409" y="183"/>
                </a:moveTo>
                <a:cubicBezTo>
                  <a:pt x="17405" y="4152"/>
                  <a:pt x="52065" y="83791"/>
                  <a:pt x="54446" y="104958"/>
                </a:cubicBezTo>
                <a:cubicBezTo>
                  <a:pt x="56827" y="126125"/>
                  <a:pt x="30898" y="120569"/>
                  <a:pt x="22696" y="127183"/>
                </a:cubicBezTo>
                <a:cubicBezTo>
                  <a:pt x="14494" y="133798"/>
                  <a:pt x="8938" y="152318"/>
                  <a:pt x="5234" y="144645"/>
                </a:cubicBezTo>
                <a:cubicBezTo>
                  <a:pt x="1530" y="136972"/>
                  <a:pt x="1529" y="104693"/>
                  <a:pt x="471" y="81145"/>
                </a:cubicBezTo>
                <a:cubicBezTo>
                  <a:pt x="-587" y="57597"/>
                  <a:pt x="-587" y="-3786"/>
                  <a:pt x="8409" y="183"/>
                </a:cubicBezTo>
                <a:close/>
              </a:path>
            </a:pathLst>
          </a:custGeom>
          <a:solidFill>
            <a:srgbClr val="FF66CC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: 図形 504">
            <a:extLst>
              <a:ext uri="{FF2B5EF4-FFF2-40B4-BE49-F238E27FC236}">
                <a16:creationId xmlns:a16="http://schemas.microsoft.com/office/drawing/2014/main" id="{79556970-01ED-4CC5-A0DC-867780E2ACD4}"/>
              </a:ext>
            </a:extLst>
          </p:cNvPr>
          <p:cNvSpPr/>
          <p:nvPr/>
        </p:nvSpPr>
        <p:spPr>
          <a:xfrm>
            <a:off x="5007408" y="4100550"/>
            <a:ext cx="198241" cy="109121"/>
          </a:xfrm>
          <a:custGeom>
            <a:avLst/>
            <a:gdLst>
              <a:gd name="connsiteX0" fmla="*/ 194830 w 198241"/>
              <a:gd name="connsiteY0" fmla="*/ 104738 h 109121"/>
              <a:gd name="connsiteX1" fmla="*/ 159905 w 198241"/>
              <a:gd name="connsiteY1" fmla="*/ 12663 h 109121"/>
              <a:gd name="connsiteX2" fmla="*/ 129742 w 198241"/>
              <a:gd name="connsiteY2" fmla="*/ 3138 h 109121"/>
              <a:gd name="connsiteX3" fmla="*/ 12267 w 198241"/>
              <a:gd name="connsiteY3" fmla="*/ 34888 h 109121"/>
              <a:gd name="connsiteX4" fmla="*/ 4330 w 198241"/>
              <a:gd name="connsiteY4" fmla="*/ 57113 h 109121"/>
              <a:gd name="connsiteX5" fmla="*/ 18617 w 198241"/>
              <a:gd name="connsiteY5" fmla="*/ 84100 h 109121"/>
              <a:gd name="connsiteX6" fmla="*/ 69417 w 198241"/>
              <a:gd name="connsiteY6" fmla="*/ 93625 h 109121"/>
              <a:gd name="connsiteX7" fmla="*/ 194830 w 198241"/>
              <a:gd name="connsiteY7" fmla="*/ 104738 h 10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41" h="109121">
                <a:moveTo>
                  <a:pt x="194830" y="104738"/>
                </a:moveTo>
                <a:cubicBezTo>
                  <a:pt x="209911" y="91244"/>
                  <a:pt x="170753" y="29596"/>
                  <a:pt x="159905" y="12663"/>
                </a:cubicBezTo>
                <a:cubicBezTo>
                  <a:pt x="149057" y="-4270"/>
                  <a:pt x="154348" y="-566"/>
                  <a:pt x="129742" y="3138"/>
                </a:cubicBezTo>
                <a:cubicBezTo>
                  <a:pt x="105136" y="6842"/>
                  <a:pt x="33169" y="25892"/>
                  <a:pt x="12267" y="34888"/>
                </a:cubicBezTo>
                <a:cubicBezTo>
                  <a:pt x="-8635" y="43884"/>
                  <a:pt x="3272" y="48911"/>
                  <a:pt x="4330" y="57113"/>
                </a:cubicBezTo>
                <a:cubicBezTo>
                  <a:pt x="5388" y="65315"/>
                  <a:pt x="7769" y="78015"/>
                  <a:pt x="18617" y="84100"/>
                </a:cubicBezTo>
                <a:cubicBezTo>
                  <a:pt x="29465" y="90185"/>
                  <a:pt x="38990" y="90715"/>
                  <a:pt x="69417" y="93625"/>
                </a:cubicBezTo>
                <a:cubicBezTo>
                  <a:pt x="99844" y="96535"/>
                  <a:pt x="179749" y="118232"/>
                  <a:pt x="194830" y="1047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: 図形 508">
            <a:extLst>
              <a:ext uri="{FF2B5EF4-FFF2-40B4-BE49-F238E27FC236}">
                <a16:creationId xmlns:a16="http://schemas.microsoft.com/office/drawing/2014/main" id="{6A8A660D-EBC1-4FD9-877C-A1D2F98A0B88}"/>
              </a:ext>
            </a:extLst>
          </p:cNvPr>
          <p:cNvSpPr/>
          <p:nvPr/>
        </p:nvSpPr>
        <p:spPr>
          <a:xfrm>
            <a:off x="4154488" y="4179888"/>
            <a:ext cx="1088455" cy="34925"/>
          </a:xfrm>
          <a:custGeom>
            <a:avLst/>
            <a:gdLst>
              <a:gd name="connsiteX0" fmla="*/ 0 w 1088455"/>
              <a:gd name="connsiteY0" fmla="*/ 25400 h 34925"/>
              <a:gd name="connsiteX1" fmla="*/ 58737 w 1088455"/>
              <a:gd name="connsiteY1" fmla="*/ 25400 h 34925"/>
              <a:gd name="connsiteX2" fmla="*/ 481012 w 1088455"/>
              <a:gd name="connsiteY2" fmla="*/ 23812 h 34925"/>
              <a:gd name="connsiteX3" fmla="*/ 469900 w 1088455"/>
              <a:gd name="connsiteY3" fmla="*/ 23812 h 34925"/>
              <a:gd name="connsiteX4" fmla="*/ 685800 w 1088455"/>
              <a:gd name="connsiteY4" fmla="*/ 25400 h 34925"/>
              <a:gd name="connsiteX5" fmla="*/ 688975 w 1088455"/>
              <a:gd name="connsiteY5" fmla="*/ 25400 h 34925"/>
              <a:gd name="connsiteX6" fmla="*/ 1079500 w 1088455"/>
              <a:gd name="connsiteY6" fmla="*/ 34925 h 34925"/>
              <a:gd name="connsiteX7" fmla="*/ 950912 w 1088455"/>
              <a:gd name="connsiteY7" fmla="*/ 17462 h 34925"/>
              <a:gd name="connsiteX8" fmla="*/ 812800 w 1088455"/>
              <a:gd name="connsiteY8" fmla="*/ 0 h 34925"/>
              <a:gd name="connsiteX9" fmla="*/ 581025 w 1088455"/>
              <a:gd name="connsiteY9" fmla="*/ 6350 h 34925"/>
              <a:gd name="connsiteX10" fmla="*/ 450850 w 1088455"/>
              <a:gd name="connsiteY10" fmla="*/ 12700 h 34925"/>
              <a:gd name="connsiteX11" fmla="*/ 0 w 1088455"/>
              <a:gd name="connsiteY11" fmla="*/ 25400 h 3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8455" h="34925">
                <a:moveTo>
                  <a:pt x="0" y="25400"/>
                </a:moveTo>
                <a:lnTo>
                  <a:pt x="58737" y="25400"/>
                </a:lnTo>
                <a:lnTo>
                  <a:pt x="481012" y="23812"/>
                </a:lnTo>
                <a:lnTo>
                  <a:pt x="469900" y="23812"/>
                </a:lnTo>
                <a:lnTo>
                  <a:pt x="685800" y="25400"/>
                </a:lnTo>
                <a:lnTo>
                  <a:pt x="688975" y="25400"/>
                </a:lnTo>
                <a:lnTo>
                  <a:pt x="1079500" y="34925"/>
                </a:lnTo>
                <a:cubicBezTo>
                  <a:pt x="1123156" y="33602"/>
                  <a:pt x="995362" y="23283"/>
                  <a:pt x="950912" y="17462"/>
                </a:cubicBezTo>
                <a:cubicBezTo>
                  <a:pt x="906462" y="11641"/>
                  <a:pt x="874448" y="1852"/>
                  <a:pt x="812800" y="0"/>
                </a:cubicBezTo>
                <a:lnTo>
                  <a:pt x="581025" y="6350"/>
                </a:lnTo>
                <a:cubicBezTo>
                  <a:pt x="520700" y="8467"/>
                  <a:pt x="450850" y="12700"/>
                  <a:pt x="450850" y="12700"/>
                </a:cubicBezTo>
                <a:lnTo>
                  <a:pt x="0" y="2540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: 図形 509">
            <a:extLst>
              <a:ext uri="{FF2B5EF4-FFF2-40B4-BE49-F238E27FC236}">
                <a16:creationId xmlns:a16="http://schemas.microsoft.com/office/drawing/2014/main" id="{AEBA0621-63D5-4A2D-8190-5D3F1D7ED4B5}"/>
              </a:ext>
            </a:extLst>
          </p:cNvPr>
          <p:cNvSpPr/>
          <p:nvPr/>
        </p:nvSpPr>
        <p:spPr>
          <a:xfrm>
            <a:off x="4114470" y="4198886"/>
            <a:ext cx="632155" cy="25452"/>
          </a:xfrm>
          <a:custGeom>
            <a:avLst/>
            <a:gdLst>
              <a:gd name="connsiteX0" fmla="*/ 632155 w 632155"/>
              <a:gd name="connsiteY0" fmla="*/ 25452 h 25452"/>
              <a:gd name="connsiteX1" fmla="*/ 308305 w 632155"/>
              <a:gd name="connsiteY1" fmla="*/ 23864 h 25452"/>
              <a:gd name="connsiteX2" fmla="*/ 386093 w 632155"/>
              <a:gd name="connsiteY2" fmla="*/ 22277 h 25452"/>
              <a:gd name="connsiteX3" fmla="*/ 116218 w 632155"/>
              <a:gd name="connsiteY3" fmla="*/ 20689 h 25452"/>
              <a:gd name="connsiteX4" fmla="*/ 330 w 632155"/>
              <a:gd name="connsiteY4" fmla="*/ 23864 h 25452"/>
              <a:gd name="connsiteX5" fmla="*/ 81293 w 632155"/>
              <a:gd name="connsiteY5" fmla="*/ 52 h 25452"/>
              <a:gd name="connsiteX6" fmla="*/ 84468 w 632155"/>
              <a:gd name="connsiteY6" fmla="*/ 17514 h 25452"/>
              <a:gd name="connsiteX7" fmla="*/ 333705 w 632155"/>
              <a:gd name="connsiteY7" fmla="*/ 19102 h 25452"/>
              <a:gd name="connsiteX8" fmla="*/ 632155 w 632155"/>
              <a:gd name="connsiteY8" fmla="*/ 25452 h 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155" h="25452">
                <a:moveTo>
                  <a:pt x="632155" y="25452"/>
                </a:moveTo>
                <a:lnTo>
                  <a:pt x="308305" y="23864"/>
                </a:lnTo>
                <a:cubicBezTo>
                  <a:pt x="267295" y="23335"/>
                  <a:pt x="418107" y="22806"/>
                  <a:pt x="386093" y="22277"/>
                </a:cubicBezTo>
                <a:cubicBezTo>
                  <a:pt x="354079" y="21748"/>
                  <a:pt x="180512" y="20425"/>
                  <a:pt x="116218" y="20689"/>
                </a:cubicBezTo>
                <a:cubicBezTo>
                  <a:pt x="51924" y="20953"/>
                  <a:pt x="6151" y="27303"/>
                  <a:pt x="330" y="23864"/>
                </a:cubicBezTo>
                <a:cubicBezTo>
                  <a:pt x="-5491" y="20425"/>
                  <a:pt x="67270" y="1110"/>
                  <a:pt x="81293" y="52"/>
                </a:cubicBezTo>
                <a:cubicBezTo>
                  <a:pt x="95316" y="-1006"/>
                  <a:pt x="42399" y="14339"/>
                  <a:pt x="84468" y="17514"/>
                </a:cubicBezTo>
                <a:cubicBezTo>
                  <a:pt x="126537" y="20689"/>
                  <a:pt x="333705" y="19102"/>
                  <a:pt x="333705" y="19102"/>
                </a:cubicBezTo>
                <a:lnTo>
                  <a:pt x="632155" y="2545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: 図形 510">
            <a:extLst>
              <a:ext uri="{FF2B5EF4-FFF2-40B4-BE49-F238E27FC236}">
                <a16:creationId xmlns:a16="http://schemas.microsoft.com/office/drawing/2014/main" id="{5E9EA4A1-DE35-47B6-914F-F975EA10BE47}"/>
              </a:ext>
            </a:extLst>
          </p:cNvPr>
          <p:cNvSpPr/>
          <p:nvPr/>
        </p:nvSpPr>
        <p:spPr>
          <a:xfrm>
            <a:off x="4646613" y="4211638"/>
            <a:ext cx="584496" cy="27001"/>
          </a:xfrm>
          <a:custGeom>
            <a:avLst/>
            <a:gdLst>
              <a:gd name="connsiteX0" fmla="*/ 0 w 584496"/>
              <a:gd name="connsiteY0" fmla="*/ 0 h 27001"/>
              <a:gd name="connsiteX1" fmla="*/ 53975 w 584496"/>
              <a:gd name="connsiteY1" fmla="*/ 4762 h 27001"/>
              <a:gd name="connsiteX2" fmla="*/ 509587 w 584496"/>
              <a:gd name="connsiteY2" fmla="*/ 19050 h 27001"/>
              <a:gd name="connsiteX3" fmla="*/ 398462 w 584496"/>
              <a:gd name="connsiteY3" fmla="*/ 26987 h 27001"/>
              <a:gd name="connsiteX4" fmla="*/ 584200 w 584496"/>
              <a:gd name="connsiteY4" fmla="*/ 20637 h 27001"/>
              <a:gd name="connsiteX5" fmla="*/ 438150 w 584496"/>
              <a:gd name="connsiteY5" fmla="*/ 7937 h 27001"/>
              <a:gd name="connsiteX6" fmla="*/ 303212 w 584496"/>
              <a:gd name="connsiteY6" fmla="*/ 7937 h 27001"/>
              <a:gd name="connsiteX7" fmla="*/ 0 w 584496"/>
              <a:gd name="connsiteY7" fmla="*/ 0 h 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4496" h="27001">
                <a:moveTo>
                  <a:pt x="0" y="0"/>
                </a:moveTo>
                <a:lnTo>
                  <a:pt x="53975" y="4762"/>
                </a:lnTo>
                <a:lnTo>
                  <a:pt x="509587" y="19050"/>
                </a:lnTo>
                <a:lnTo>
                  <a:pt x="398462" y="26987"/>
                </a:lnTo>
                <a:cubicBezTo>
                  <a:pt x="410897" y="27251"/>
                  <a:pt x="577585" y="23812"/>
                  <a:pt x="584200" y="20637"/>
                </a:cubicBezTo>
                <a:cubicBezTo>
                  <a:pt x="590815" y="17462"/>
                  <a:pt x="484981" y="10054"/>
                  <a:pt x="438150" y="7937"/>
                </a:cubicBezTo>
                <a:cubicBezTo>
                  <a:pt x="391319" y="5820"/>
                  <a:pt x="373327" y="9789"/>
                  <a:pt x="303212" y="7937"/>
                </a:cubicBezTo>
                <a:cubicBezTo>
                  <a:pt x="233097" y="6085"/>
                  <a:pt x="125279" y="1455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: 図形 511">
            <a:extLst>
              <a:ext uri="{FF2B5EF4-FFF2-40B4-BE49-F238E27FC236}">
                <a16:creationId xmlns:a16="http://schemas.microsoft.com/office/drawing/2014/main" id="{97198499-8D41-4509-B23F-25F48C993B8B}"/>
              </a:ext>
            </a:extLst>
          </p:cNvPr>
          <p:cNvSpPr/>
          <p:nvPr/>
        </p:nvSpPr>
        <p:spPr>
          <a:xfrm>
            <a:off x="4116388" y="4229100"/>
            <a:ext cx="1111870" cy="25414"/>
          </a:xfrm>
          <a:custGeom>
            <a:avLst/>
            <a:gdLst>
              <a:gd name="connsiteX0" fmla="*/ 0 w 1111870"/>
              <a:gd name="connsiteY0" fmla="*/ 12700 h 25414"/>
              <a:gd name="connsiteX1" fmla="*/ 569912 w 1111870"/>
              <a:gd name="connsiteY1" fmla="*/ 7938 h 25414"/>
              <a:gd name="connsiteX2" fmla="*/ 412750 w 1111870"/>
              <a:gd name="connsiteY2" fmla="*/ 0 h 25414"/>
              <a:gd name="connsiteX3" fmla="*/ 1027112 w 1111870"/>
              <a:gd name="connsiteY3" fmla="*/ 17463 h 25414"/>
              <a:gd name="connsiteX4" fmla="*/ 1106487 w 1111870"/>
              <a:gd name="connsiteY4" fmla="*/ 17463 h 25414"/>
              <a:gd name="connsiteX5" fmla="*/ 879475 w 1111870"/>
              <a:gd name="connsiteY5" fmla="*/ 20638 h 25414"/>
              <a:gd name="connsiteX6" fmla="*/ 434975 w 1111870"/>
              <a:gd name="connsiteY6" fmla="*/ 25400 h 25414"/>
              <a:gd name="connsiteX7" fmla="*/ 212725 w 1111870"/>
              <a:gd name="connsiteY7" fmla="*/ 22225 h 25414"/>
              <a:gd name="connsiteX8" fmla="*/ 0 w 1111870"/>
              <a:gd name="connsiteY8" fmla="*/ 12700 h 2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70" h="25414">
                <a:moveTo>
                  <a:pt x="0" y="12700"/>
                </a:moveTo>
                <a:lnTo>
                  <a:pt x="569912" y="7938"/>
                </a:lnTo>
                <a:cubicBezTo>
                  <a:pt x="638704" y="5821"/>
                  <a:pt x="412750" y="0"/>
                  <a:pt x="412750" y="0"/>
                </a:cubicBezTo>
                <a:lnTo>
                  <a:pt x="1027112" y="17463"/>
                </a:lnTo>
                <a:cubicBezTo>
                  <a:pt x="1142735" y="20374"/>
                  <a:pt x="1106487" y="17463"/>
                  <a:pt x="1106487" y="17463"/>
                </a:cubicBezTo>
                <a:lnTo>
                  <a:pt x="879475" y="20638"/>
                </a:lnTo>
                <a:lnTo>
                  <a:pt x="434975" y="25400"/>
                </a:lnTo>
                <a:cubicBezTo>
                  <a:pt x="323850" y="25665"/>
                  <a:pt x="212725" y="22225"/>
                  <a:pt x="212725" y="22225"/>
                </a:cubicBezTo>
                <a:lnTo>
                  <a:pt x="0" y="1270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: 図形 512">
            <a:extLst>
              <a:ext uri="{FF2B5EF4-FFF2-40B4-BE49-F238E27FC236}">
                <a16:creationId xmlns:a16="http://schemas.microsoft.com/office/drawing/2014/main" id="{382F044F-474E-45EE-8DD1-EC5EE443AD78}"/>
              </a:ext>
            </a:extLst>
          </p:cNvPr>
          <p:cNvSpPr/>
          <p:nvPr/>
        </p:nvSpPr>
        <p:spPr>
          <a:xfrm>
            <a:off x="4110038" y="4248138"/>
            <a:ext cx="30358" cy="855732"/>
          </a:xfrm>
          <a:custGeom>
            <a:avLst/>
            <a:gdLst>
              <a:gd name="connsiteX0" fmla="*/ 12700 w 30358"/>
              <a:gd name="connsiteY0" fmla="*/ 12 h 855732"/>
              <a:gd name="connsiteX1" fmla="*/ 11112 w 30358"/>
              <a:gd name="connsiteY1" fmla="*/ 327037 h 855732"/>
              <a:gd name="connsiteX2" fmla="*/ 30162 w 30358"/>
              <a:gd name="connsiteY2" fmla="*/ 96850 h 855732"/>
              <a:gd name="connsiteX3" fmla="*/ 20637 w 30358"/>
              <a:gd name="connsiteY3" fmla="*/ 300050 h 855732"/>
              <a:gd name="connsiteX4" fmla="*/ 14287 w 30358"/>
              <a:gd name="connsiteY4" fmla="*/ 614375 h 855732"/>
              <a:gd name="connsiteX5" fmla="*/ 7937 w 30358"/>
              <a:gd name="connsiteY5" fmla="*/ 852500 h 855732"/>
              <a:gd name="connsiteX6" fmla="*/ 0 w 30358"/>
              <a:gd name="connsiteY6" fmla="*/ 722325 h 855732"/>
              <a:gd name="connsiteX7" fmla="*/ 7937 w 30358"/>
              <a:gd name="connsiteY7" fmla="*/ 317512 h 855732"/>
              <a:gd name="connsiteX8" fmla="*/ 15875 w 30358"/>
              <a:gd name="connsiteY8" fmla="*/ 314337 h 855732"/>
              <a:gd name="connsiteX9" fmla="*/ 12700 w 30358"/>
              <a:gd name="connsiteY9" fmla="*/ 12 h 8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58" h="855732">
                <a:moveTo>
                  <a:pt x="12700" y="12"/>
                </a:moveTo>
                <a:cubicBezTo>
                  <a:pt x="11906" y="2129"/>
                  <a:pt x="8202" y="310897"/>
                  <a:pt x="11112" y="327037"/>
                </a:cubicBezTo>
                <a:cubicBezTo>
                  <a:pt x="14022" y="343177"/>
                  <a:pt x="28575" y="101348"/>
                  <a:pt x="30162" y="96850"/>
                </a:cubicBezTo>
                <a:cubicBezTo>
                  <a:pt x="31749" y="92352"/>
                  <a:pt x="23283" y="213796"/>
                  <a:pt x="20637" y="300050"/>
                </a:cubicBezTo>
                <a:cubicBezTo>
                  <a:pt x="17991" y="386304"/>
                  <a:pt x="16404" y="522300"/>
                  <a:pt x="14287" y="614375"/>
                </a:cubicBezTo>
                <a:cubicBezTo>
                  <a:pt x="12170" y="706450"/>
                  <a:pt x="10318" y="834508"/>
                  <a:pt x="7937" y="852500"/>
                </a:cubicBezTo>
                <a:cubicBezTo>
                  <a:pt x="5556" y="870492"/>
                  <a:pt x="0" y="811490"/>
                  <a:pt x="0" y="722325"/>
                </a:cubicBezTo>
                <a:cubicBezTo>
                  <a:pt x="0" y="633160"/>
                  <a:pt x="5291" y="385510"/>
                  <a:pt x="7937" y="317512"/>
                </a:cubicBezTo>
                <a:cubicBezTo>
                  <a:pt x="10583" y="249514"/>
                  <a:pt x="12435" y="366989"/>
                  <a:pt x="15875" y="314337"/>
                </a:cubicBezTo>
                <a:cubicBezTo>
                  <a:pt x="19315" y="261685"/>
                  <a:pt x="13494" y="-2105"/>
                  <a:pt x="12700" y="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: 図形 513">
            <a:extLst>
              <a:ext uri="{FF2B5EF4-FFF2-40B4-BE49-F238E27FC236}">
                <a16:creationId xmlns:a16="http://schemas.microsoft.com/office/drawing/2014/main" id="{44AC2952-CC7B-44EC-BBAC-FFAD59AE914F}"/>
              </a:ext>
            </a:extLst>
          </p:cNvPr>
          <p:cNvSpPr/>
          <p:nvPr/>
        </p:nvSpPr>
        <p:spPr>
          <a:xfrm>
            <a:off x="4095750" y="4866175"/>
            <a:ext cx="35009" cy="552372"/>
          </a:xfrm>
          <a:custGeom>
            <a:avLst/>
            <a:gdLst>
              <a:gd name="connsiteX0" fmla="*/ 1588 w 35009"/>
              <a:gd name="connsiteY0" fmla="*/ 182075 h 552372"/>
              <a:gd name="connsiteX1" fmla="*/ 20638 w 35009"/>
              <a:gd name="connsiteY1" fmla="*/ 402738 h 552372"/>
              <a:gd name="connsiteX2" fmla="*/ 0 w 35009"/>
              <a:gd name="connsiteY2" fmla="*/ 324950 h 552372"/>
              <a:gd name="connsiteX3" fmla="*/ 20638 w 35009"/>
              <a:gd name="connsiteY3" fmla="*/ 550375 h 552372"/>
              <a:gd name="connsiteX4" fmla="*/ 22225 w 35009"/>
              <a:gd name="connsiteY4" fmla="*/ 426550 h 552372"/>
              <a:gd name="connsiteX5" fmla="*/ 28575 w 35009"/>
              <a:gd name="connsiteY5" fmla="*/ 275738 h 552372"/>
              <a:gd name="connsiteX6" fmla="*/ 34925 w 35009"/>
              <a:gd name="connsiteY6" fmla="*/ 1100 h 552372"/>
              <a:gd name="connsiteX7" fmla="*/ 1588 w 35009"/>
              <a:gd name="connsiteY7" fmla="*/ 182075 h 55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09" h="552372">
                <a:moveTo>
                  <a:pt x="1588" y="182075"/>
                </a:moveTo>
                <a:cubicBezTo>
                  <a:pt x="-793" y="249015"/>
                  <a:pt x="20903" y="378926"/>
                  <a:pt x="20638" y="402738"/>
                </a:cubicBezTo>
                <a:cubicBezTo>
                  <a:pt x="20373" y="426551"/>
                  <a:pt x="0" y="300344"/>
                  <a:pt x="0" y="324950"/>
                </a:cubicBezTo>
                <a:cubicBezTo>
                  <a:pt x="0" y="349556"/>
                  <a:pt x="16934" y="533442"/>
                  <a:pt x="20638" y="550375"/>
                </a:cubicBezTo>
                <a:cubicBezTo>
                  <a:pt x="24342" y="567308"/>
                  <a:pt x="20902" y="472323"/>
                  <a:pt x="22225" y="426550"/>
                </a:cubicBezTo>
                <a:cubicBezTo>
                  <a:pt x="23548" y="380777"/>
                  <a:pt x="26458" y="346646"/>
                  <a:pt x="28575" y="275738"/>
                </a:cubicBezTo>
                <a:cubicBezTo>
                  <a:pt x="30692" y="204830"/>
                  <a:pt x="35719" y="15387"/>
                  <a:pt x="34925" y="1100"/>
                </a:cubicBezTo>
                <a:cubicBezTo>
                  <a:pt x="34131" y="-13187"/>
                  <a:pt x="3969" y="115135"/>
                  <a:pt x="1588" y="1820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: 図形 514">
            <a:extLst>
              <a:ext uri="{FF2B5EF4-FFF2-40B4-BE49-F238E27FC236}">
                <a16:creationId xmlns:a16="http://schemas.microsoft.com/office/drawing/2014/main" id="{BE88A1CA-DC45-4407-BE8C-679A8226E73C}"/>
              </a:ext>
            </a:extLst>
          </p:cNvPr>
          <p:cNvSpPr/>
          <p:nvPr/>
        </p:nvSpPr>
        <p:spPr>
          <a:xfrm>
            <a:off x="5057775" y="4202051"/>
            <a:ext cx="210832" cy="374711"/>
          </a:xfrm>
          <a:custGeom>
            <a:avLst/>
            <a:gdLst>
              <a:gd name="connsiteX0" fmla="*/ 0 w 210832"/>
              <a:gd name="connsiteY0" fmla="*/ 4824 h 374711"/>
              <a:gd name="connsiteX1" fmla="*/ 200025 w 210832"/>
              <a:gd name="connsiteY1" fmla="*/ 3237 h 374711"/>
              <a:gd name="connsiteX2" fmla="*/ 184150 w 210832"/>
              <a:gd name="connsiteY2" fmla="*/ 46099 h 374711"/>
              <a:gd name="connsiteX3" fmla="*/ 185738 w 210832"/>
              <a:gd name="connsiteY3" fmla="*/ 69912 h 374711"/>
              <a:gd name="connsiteX4" fmla="*/ 182563 w 210832"/>
              <a:gd name="connsiteY4" fmla="*/ 114362 h 374711"/>
              <a:gd name="connsiteX5" fmla="*/ 185738 w 210832"/>
              <a:gd name="connsiteY5" fmla="*/ 369949 h 374711"/>
              <a:gd name="connsiteX6" fmla="*/ 180975 w 210832"/>
              <a:gd name="connsiteY6" fmla="*/ 265174 h 374711"/>
              <a:gd name="connsiteX7" fmla="*/ 166688 w 210832"/>
              <a:gd name="connsiteY7" fmla="*/ 71499 h 374711"/>
              <a:gd name="connsiteX8" fmla="*/ 198438 w 210832"/>
              <a:gd name="connsiteY8" fmla="*/ 19112 h 374711"/>
              <a:gd name="connsiteX9" fmla="*/ 0 w 210832"/>
              <a:gd name="connsiteY9" fmla="*/ 4824 h 37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0832" h="374711">
                <a:moveTo>
                  <a:pt x="0" y="4824"/>
                </a:moveTo>
                <a:cubicBezTo>
                  <a:pt x="264" y="2178"/>
                  <a:pt x="169333" y="-3642"/>
                  <a:pt x="200025" y="3237"/>
                </a:cubicBezTo>
                <a:cubicBezTo>
                  <a:pt x="230717" y="10116"/>
                  <a:pt x="186531" y="34987"/>
                  <a:pt x="184150" y="46099"/>
                </a:cubicBezTo>
                <a:cubicBezTo>
                  <a:pt x="181769" y="57212"/>
                  <a:pt x="186002" y="58535"/>
                  <a:pt x="185738" y="69912"/>
                </a:cubicBezTo>
                <a:cubicBezTo>
                  <a:pt x="185474" y="81289"/>
                  <a:pt x="182563" y="64356"/>
                  <a:pt x="182563" y="114362"/>
                </a:cubicBezTo>
                <a:cubicBezTo>
                  <a:pt x="182563" y="164368"/>
                  <a:pt x="186003" y="344814"/>
                  <a:pt x="185738" y="369949"/>
                </a:cubicBezTo>
                <a:cubicBezTo>
                  <a:pt x="185473" y="395084"/>
                  <a:pt x="184150" y="314916"/>
                  <a:pt x="180975" y="265174"/>
                </a:cubicBezTo>
                <a:cubicBezTo>
                  <a:pt x="177800" y="215432"/>
                  <a:pt x="163778" y="112509"/>
                  <a:pt x="166688" y="71499"/>
                </a:cubicBezTo>
                <a:cubicBezTo>
                  <a:pt x="169598" y="30489"/>
                  <a:pt x="225690" y="27843"/>
                  <a:pt x="198438" y="19112"/>
                </a:cubicBezTo>
                <a:cubicBezTo>
                  <a:pt x="171186" y="10381"/>
                  <a:pt x="-264" y="7470"/>
                  <a:pt x="0" y="48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: 図形 515">
            <a:extLst>
              <a:ext uri="{FF2B5EF4-FFF2-40B4-BE49-F238E27FC236}">
                <a16:creationId xmlns:a16="http://schemas.microsoft.com/office/drawing/2014/main" id="{4EE438B7-6423-4A3E-861B-3B76CFD592F8}"/>
              </a:ext>
            </a:extLst>
          </p:cNvPr>
          <p:cNvSpPr/>
          <p:nvPr/>
        </p:nvSpPr>
        <p:spPr>
          <a:xfrm>
            <a:off x="5211726" y="4228420"/>
            <a:ext cx="19261" cy="893285"/>
          </a:xfrm>
          <a:custGeom>
            <a:avLst/>
            <a:gdLst>
              <a:gd name="connsiteX0" fmla="*/ 37 w 19261"/>
              <a:gd name="connsiteY0" fmla="*/ 27668 h 893285"/>
              <a:gd name="connsiteX1" fmla="*/ 14324 w 19261"/>
              <a:gd name="connsiteY1" fmla="*/ 635680 h 893285"/>
              <a:gd name="connsiteX2" fmla="*/ 17499 w 19261"/>
              <a:gd name="connsiteY2" fmla="*/ 195943 h 893285"/>
              <a:gd name="connsiteX3" fmla="*/ 17499 w 19261"/>
              <a:gd name="connsiteY3" fmla="*/ 426130 h 893285"/>
              <a:gd name="connsiteX4" fmla="*/ 12737 w 19261"/>
              <a:gd name="connsiteY4" fmla="*/ 883330 h 893285"/>
              <a:gd name="connsiteX5" fmla="*/ 12737 w 19261"/>
              <a:gd name="connsiteY5" fmla="*/ 694418 h 893285"/>
              <a:gd name="connsiteX6" fmla="*/ 19087 w 19261"/>
              <a:gd name="connsiteY6" fmla="*/ 162605 h 893285"/>
              <a:gd name="connsiteX7" fmla="*/ 37 w 19261"/>
              <a:gd name="connsiteY7" fmla="*/ 27668 h 89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61" h="893285">
                <a:moveTo>
                  <a:pt x="37" y="27668"/>
                </a:moveTo>
                <a:cubicBezTo>
                  <a:pt x="-757" y="106514"/>
                  <a:pt x="11414" y="607634"/>
                  <a:pt x="14324" y="635680"/>
                </a:cubicBezTo>
                <a:cubicBezTo>
                  <a:pt x="17234" y="663726"/>
                  <a:pt x="16970" y="230868"/>
                  <a:pt x="17499" y="195943"/>
                </a:cubicBezTo>
                <a:cubicBezTo>
                  <a:pt x="18028" y="161018"/>
                  <a:pt x="18293" y="311566"/>
                  <a:pt x="17499" y="426130"/>
                </a:cubicBezTo>
                <a:cubicBezTo>
                  <a:pt x="16705" y="540694"/>
                  <a:pt x="13531" y="838615"/>
                  <a:pt x="12737" y="883330"/>
                </a:cubicBezTo>
                <a:cubicBezTo>
                  <a:pt x="11943" y="928045"/>
                  <a:pt x="11679" y="814539"/>
                  <a:pt x="12737" y="694418"/>
                </a:cubicBezTo>
                <a:cubicBezTo>
                  <a:pt x="13795" y="574297"/>
                  <a:pt x="20410" y="272672"/>
                  <a:pt x="19087" y="162605"/>
                </a:cubicBezTo>
                <a:cubicBezTo>
                  <a:pt x="17764" y="52538"/>
                  <a:pt x="831" y="-51178"/>
                  <a:pt x="37" y="2766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: 図形 516">
            <a:extLst>
              <a:ext uri="{FF2B5EF4-FFF2-40B4-BE49-F238E27FC236}">
                <a16:creationId xmlns:a16="http://schemas.microsoft.com/office/drawing/2014/main" id="{55B22161-4D71-42C2-AA66-EA27B5A1005F}"/>
              </a:ext>
            </a:extLst>
          </p:cNvPr>
          <p:cNvSpPr/>
          <p:nvPr/>
        </p:nvSpPr>
        <p:spPr>
          <a:xfrm>
            <a:off x="4676775" y="4882675"/>
            <a:ext cx="570777" cy="529038"/>
          </a:xfrm>
          <a:custGeom>
            <a:avLst/>
            <a:gdLst>
              <a:gd name="connsiteX0" fmla="*/ 547688 w 570777"/>
              <a:gd name="connsiteY0" fmla="*/ 6825 h 529038"/>
              <a:gd name="connsiteX1" fmla="*/ 544513 w 570777"/>
              <a:gd name="connsiteY1" fmla="*/ 470375 h 529038"/>
              <a:gd name="connsiteX2" fmla="*/ 544513 w 570777"/>
              <a:gd name="connsiteY2" fmla="*/ 400525 h 529038"/>
              <a:gd name="connsiteX3" fmla="*/ 533400 w 570777"/>
              <a:gd name="connsiteY3" fmla="*/ 522763 h 529038"/>
              <a:gd name="connsiteX4" fmla="*/ 515938 w 570777"/>
              <a:gd name="connsiteY4" fmla="*/ 510063 h 529038"/>
              <a:gd name="connsiteX5" fmla="*/ 295275 w 570777"/>
              <a:gd name="connsiteY5" fmla="*/ 498950 h 529038"/>
              <a:gd name="connsiteX6" fmla="*/ 0 w 570777"/>
              <a:gd name="connsiteY6" fmla="*/ 497363 h 529038"/>
              <a:gd name="connsiteX7" fmla="*/ 536575 w 570777"/>
              <a:gd name="connsiteY7" fmla="*/ 500538 h 529038"/>
              <a:gd name="connsiteX8" fmla="*/ 519113 w 570777"/>
              <a:gd name="connsiteY8" fmla="*/ 435450 h 529038"/>
              <a:gd name="connsiteX9" fmla="*/ 542925 w 570777"/>
              <a:gd name="connsiteY9" fmla="*/ 210025 h 529038"/>
              <a:gd name="connsiteX10" fmla="*/ 547688 w 570777"/>
              <a:gd name="connsiteY10" fmla="*/ 6825 h 52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0777" h="529038">
                <a:moveTo>
                  <a:pt x="547688" y="6825"/>
                </a:moveTo>
                <a:cubicBezTo>
                  <a:pt x="547953" y="50217"/>
                  <a:pt x="545042" y="404758"/>
                  <a:pt x="544513" y="470375"/>
                </a:cubicBezTo>
                <a:cubicBezTo>
                  <a:pt x="543984" y="535992"/>
                  <a:pt x="546365" y="391794"/>
                  <a:pt x="544513" y="400525"/>
                </a:cubicBezTo>
                <a:cubicBezTo>
                  <a:pt x="542661" y="409256"/>
                  <a:pt x="538162" y="504507"/>
                  <a:pt x="533400" y="522763"/>
                </a:cubicBezTo>
                <a:cubicBezTo>
                  <a:pt x="528638" y="541019"/>
                  <a:pt x="555626" y="514032"/>
                  <a:pt x="515938" y="510063"/>
                </a:cubicBezTo>
                <a:cubicBezTo>
                  <a:pt x="476250" y="506094"/>
                  <a:pt x="381265" y="501067"/>
                  <a:pt x="295275" y="498950"/>
                </a:cubicBezTo>
                <a:cubicBezTo>
                  <a:pt x="209285" y="496833"/>
                  <a:pt x="0" y="497363"/>
                  <a:pt x="0" y="497363"/>
                </a:cubicBezTo>
                <a:cubicBezTo>
                  <a:pt x="40217" y="497628"/>
                  <a:pt x="450056" y="510857"/>
                  <a:pt x="536575" y="500538"/>
                </a:cubicBezTo>
                <a:cubicBezTo>
                  <a:pt x="623094" y="490219"/>
                  <a:pt x="518055" y="483869"/>
                  <a:pt x="519113" y="435450"/>
                </a:cubicBezTo>
                <a:cubicBezTo>
                  <a:pt x="520171" y="387031"/>
                  <a:pt x="538692" y="281727"/>
                  <a:pt x="542925" y="210025"/>
                </a:cubicBezTo>
                <a:cubicBezTo>
                  <a:pt x="547158" y="138323"/>
                  <a:pt x="547423" y="-36567"/>
                  <a:pt x="547688" y="68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: 図形 517">
            <a:extLst>
              <a:ext uri="{FF2B5EF4-FFF2-40B4-BE49-F238E27FC236}">
                <a16:creationId xmlns:a16="http://schemas.microsoft.com/office/drawing/2014/main" id="{881D6586-BCE9-4A37-90BD-E3D9224377C4}"/>
              </a:ext>
            </a:extLst>
          </p:cNvPr>
          <p:cNvSpPr/>
          <p:nvPr/>
        </p:nvSpPr>
        <p:spPr>
          <a:xfrm>
            <a:off x="4102100" y="5381585"/>
            <a:ext cx="1069992" cy="25533"/>
          </a:xfrm>
          <a:custGeom>
            <a:avLst/>
            <a:gdLst>
              <a:gd name="connsiteX0" fmla="*/ 0 w 1069992"/>
              <a:gd name="connsiteY0" fmla="*/ 14328 h 25533"/>
              <a:gd name="connsiteX1" fmla="*/ 704850 w 1069992"/>
              <a:gd name="connsiteY1" fmla="*/ 15915 h 25533"/>
              <a:gd name="connsiteX2" fmla="*/ 142875 w 1069992"/>
              <a:gd name="connsiteY2" fmla="*/ 25440 h 25533"/>
              <a:gd name="connsiteX3" fmla="*/ 877888 w 1069992"/>
              <a:gd name="connsiteY3" fmla="*/ 20678 h 25533"/>
              <a:gd name="connsiteX4" fmla="*/ 804863 w 1069992"/>
              <a:gd name="connsiteY4" fmla="*/ 19090 h 25533"/>
              <a:gd name="connsiteX5" fmla="*/ 1069975 w 1069992"/>
              <a:gd name="connsiteY5" fmla="*/ 14328 h 25533"/>
              <a:gd name="connsiteX6" fmla="*/ 790575 w 1069992"/>
              <a:gd name="connsiteY6" fmla="*/ 12740 h 25533"/>
              <a:gd name="connsiteX7" fmla="*/ 396875 w 1069992"/>
              <a:gd name="connsiteY7" fmla="*/ 40 h 25533"/>
              <a:gd name="connsiteX8" fmla="*/ 465138 w 1069992"/>
              <a:gd name="connsiteY8" fmla="*/ 17503 h 25533"/>
              <a:gd name="connsiteX9" fmla="*/ 0 w 1069992"/>
              <a:gd name="connsiteY9" fmla="*/ 14328 h 2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9992" h="25533">
                <a:moveTo>
                  <a:pt x="0" y="14328"/>
                </a:moveTo>
                <a:lnTo>
                  <a:pt x="704850" y="15915"/>
                </a:lnTo>
                <a:cubicBezTo>
                  <a:pt x="728663" y="17767"/>
                  <a:pt x="114035" y="24646"/>
                  <a:pt x="142875" y="25440"/>
                </a:cubicBezTo>
                <a:cubicBezTo>
                  <a:pt x="171715" y="26234"/>
                  <a:pt x="767557" y="21736"/>
                  <a:pt x="877888" y="20678"/>
                </a:cubicBezTo>
                <a:cubicBezTo>
                  <a:pt x="988219" y="19620"/>
                  <a:pt x="804863" y="19090"/>
                  <a:pt x="804863" y="19090"/>
                </a:cubicBezTo>
                <a:cubicBezTo>
                  <a:pt x="836877" y="18032"/>
                  <a:pt x="1072356" y="15386"/>
                  <a:pt x="1069975" y="14328"/>
                </a:cubicBezTo>
                <a:cubicBezTo>
                  <a:pt x="1067594" y="13270"/>
                  <a:pt x="790575" y="12740"/>
                  <a:pt x="790575" y="12740"/>
                </a:cubicBezTo>
                <a:cubicBezTo>
                  <a:pt x="678392" y="10359"/>
                  <a:pt x="451115" y="-754"/>
                  <a:pt x="396875" y="40"/>
                </a:cubicBezTo>
                <a:cubicBezTo>
                  <a:pt x="342636" y="834"/>
                  <a:pt x="531813" y="16709"/>
                  <a:pt x="465138" y="17503"/>
                </a:cubicBezTo>
                <a:lnTo>
                  <a:pt x="0" y="1432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: 図形 519">
            <a:extLst>
              <a:ext uri="{FF2B5EF4-FFF2-40B4-BE49-F238E27FC236}">
                <a16:creationId xmlns:a16="http://schemas.microsoft.com/office/drawing/2014/main" id="{44C514D7-311C-4185-A4EE-4095A056457D}"/>
              </a:ext>
            </a:extLst>
          </p:cNvPr>
          <p:cNvSpPr/>
          <p:nvPr/>
        </p:nvSpPr>
        <p:spPr>
          <a:xfrm>
            <a:off x="4054475" y="5400675"/>
            <a:ext cx="1192135" cy="52388"/>
          </a:xfrm>
          <a:custGeom>
            <a:avLst/>
            <a:gdLst>
              <a:gd name="connsiteX0" fmla="*/ 0 w 1192135"/>
              <a:gd name="connsiteY0" fmla="*/ 0 h 52388"/>
              <a:gd name="connsiteX1" fmla="*/ 69850 w 1192135"/>
              <a:gd name="connsiteY1" fmla="*/ 0 h 52388"/>
              <a:gd name="connsiteX2" fmla="*/ 328613 w 1192135"/>
              <a:gd name="connsiteY2" fmla="*/ 1588 h 52388"/>
              <a:gd name="connsiteX3" fmla="*/ 111125 w 1192135"/>
              <a:gd name="connsiteY3" fmla="*/ 6350 h 52388"/>
              <a:gd name="connsiteX4" fmla="*/ 65088 w 1192135"/>
              <a:gd name="connsiteY4" fmla="*/ 28575 h 52388"/>
              <a:gd name="connsiteX5" fmla="*/ 255588 w 1192135"/>
              <a:gd name="connsiteY5" fmla="*/ 26988 h 52388"/>
              <a:gd name="connsiteX6" fmla="*/ 1162050 w 1192135"/>
              <a:gd name="connsiteY6" fmla="*/ 46038 h 52388"/>
              <a:gd name="connsiteX7" fmla="*/ 992188 w 1192135"/>
              <a:gd name="connsiteY7" fmla="*/ 46038 h 52388"/>
              <a:gd name="connsiteX8" fmla="*/ 531813 w 1192135"/>
              <a:gd name="connsiteY8" fmla="*/ 52388 h 52388"/>
              <a:gd name="connsiteX9" fmla="*/ 412750 w 1192135"/>
              <a:gd name="connsiteY9" fmla="*/ 46038 h 52388"/>
              <a:gd name="connsiteX10" fmla="*/ 831850 w 1192135"/>
              <a:gd name="connsiteY10" fmla="*/ 46038 h 52388"/>
              <a:gd name="connsiteX11" fmla="*/ 96838 w 1192135"/>
              <a:gd name="connsiteY11" fmla="*/ 50800 h 52388"/>
              <a:gd name="connsiteX12" fmla="*/ 84138 w 1192135"/>
              <a:gd name="connsiteY12" fmla="*/ 31750 h 52388"/>
              <a:gd name="connsiteX13" fmla="*/ 73025 w 1192135"/>
              <a:gd name="connsiteY13" fmla="*/ 11113 h 52388"/>
              <a:gd name="connsiteX14" fmla="*/ 0 w 1192135"/>
              <a:gd name="connsiteY14" fmla="*/ 0 h 5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135" h="52388">
                <a:moveTo>
                  <a:pt x="0" y="0"/>
                </a:moveTo>
                <a:lnTo>
                  <a:pt x="69850" y="0"/>
                </a:lnTo>
                <a:lnTo>
                  <a:pt x="328613" y="1588"/>
                </a:lnTo>
                <a:cubicBezTo>
                  <a:pt x="335492" y="2646"/>
                  <a:pt x="155046" y="1852"/>
                  <a:pt x="111125" y="6350"/>
                </a:cubicBezTo>
                <a:cubicBezTo>
                  <a:pt x="67204" y="10848"/>
                  <a:pt x="41011" y="25135"/>
                  <a:pt x="65088" y="28575"/>
                </a:cubicBezTo>
                <a:cubicBezTo>
                  <a:pt x="89165" y="32015"/>
                  <a:pt x="255588" y="26988"/>
                  <a:pt x="255588" y="26988"/>
                </a:cubicBezTo>
                <a:lnTo>
                  <a:pt x="1162050" y="46038"/>
                </a:lnTo>
                <a:cubicBezTo>
                  <a:pt x="1284817" y="49213"/>
                  <a:pt x="992188" y="46038"/>
                  <a:pt x="992188" y="46038"/>
                </a:cubicBezTo>
                <a:lnTo>
                  <a:pt x="531813" y="52388"/>
                </a:lnTo>
                <a:cubicBezTo>
                  <a:pt x="435240" y="52388"/>
                  <a:pt x="362744" y="47096"/>
                  <a:pt x="412750" y="46038"/>
                </a:cubicBezTo>
                <a:cubicBezTo>
                  <a:pt x="462756" y="44980"/>
                  <a:pt x="831850" y="46038"/>
                  <a:pt x="831850" y="46038"/>
                </a:cubicBezTo>
                <a:lnTo>
                  <a:pt x="96838" y="50800"/>
                </a:lnTo>
                <a:cubicBezTo>
                  <a:pt x="-27781" y="48419"/>
                  <a:pt x="88107" y="38365"/>
                  <a:pt x="84138" y="31750"/>
                </a:cubicBezTo>
                <a:cubicBezTo>
                  <a:pt x="80169" y="25136"/>
                  <a:pt x="84931" y="15875"/>
                  <a:pt x="73025" y="11113"/>
                </a:cubicBezTo>
                <a:cubicBezTo>
                  <a:pt x="61119" y="6351"/>
                  <a:pt x="36909" y="4763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: 図形 520">
            <a:extLst>
              <a:ext uri="{FF2B5EF4-FFF2-40B4-BE49-F238E27FC236}">
                <a16:creationId xmlns:a16="http://schemas.microsoft.com/office/drawing/2014/main" id="{E1F06658-9877-4FE2-912C-F87F1089304E}"/>
              </a:ext>
            </a:extLst>
          </p:cNvPr>
          <p:cNvSpPr/>
          <p:nvPr/>
        </p:nvSpPr>
        <p:spPr>
          <a:xfrm>
            <a:off x="4613974" y="5406929"/>
            <a:ext cx="613811" cy="41654"/>
          </a:xfrm>
          <a:custGeom>
            <a:avLst/>
            <a:gdLst>
              <a:gd name="connsiteX0" fmla="*/ 889 w 613811"/>
              <a:gd name="connsiteY0" fmla="*/ 1684 h 41654"/>
              <a:gd name="connsiteX1" fmla="*/ 75501 w 613811"/>
              <a:gd name="connsiteY1" fmla="*/ 1684 h 41654"/>
              <a:gd name="connsiteX2" fmla="*/ 573976 w 613811"/>
              <a:gd name="connsiteY2" fmla="*/ 12796 h 41654"/>
              <a:gd name="connsiteX3" fmla="*/ 570801 w 613811"/>
              <a:gd name="connsiteY3" fmla="*/ 19146 h 41654"/>
              <a:gd name="connsiteX4" fmla="*/ 613664 w 613811"/>
              <a:gd name="connsiteY4" fmla="*/ 41371 h 41654"/>
              <a:gd name="connsiteX5" fmla="*/ 583501 w 613811"/>
              <a:gd name="connsiteY5" fmla="*/ 1684 h 41654"/>
              <a:gd name="connsiteX6" fmla="*/ 546989 w 613811"/>
              <a:gd name="connsiteY6" fmla="*/ 8034 h 41654"/>
              <a:gd name="connsiteX7" fmla="*/ 459676 w 613811"/>
              <a:gd name="connsiteY7" fmla="*/ 14384 h 41654"/>
              <a:gd name="connsiteX8" fmla="*/ 889 w 613811"/>
              <a:gd name="connsiteY8" fmla="*/ 1684 h 4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3811" h="41654">
                <a:moveTo>
                  <a:pt x="889" y="1684"/>
                </a:moveTo>
                <a:cubicBezTo>
                  <a:pt x="-9562" y="758"/>
                  <a:pt x="75501" y="1684"/>
                  <a:pt x="75501" y="1684"/>
                </a:cubicBezTo>
                <a:lnTo>
                  <a:pt x="573976" y="12796"/>
                </a:lnTo>
                <a:cubicBezTo>
                  <a:pt x="656526" y="15706"/>
                  <a:pt x="564186" y="14384"/>
                  <a:pt x="570801" y="19146"/>
                </a:cubicBezTo>
                <a:cubicBezTo>
                  <a:pt x="577416" y="23908"/>
                  <a:pt x="611547" y="44281"/>
                  <a:pt x="613664" y="41371"/>
                </a:cubicBezTo>
                <a:cubicBezTo>
                  <a:pt x="615781" y="38461"/>
                  <a:pt x="594614" y="7240"/>
                  <a:pt x="583501" y="1684"/>
                </a:cubicBezTo>
                <a:cubicBezTo>
                  <a:pt x="572389" y="-3872"/>
                  <a:pt x="567626" y="5917"/>
                  <a:pt x="546989" y="8034"/>
                </a:cubicBezTo>
                <a:cubicBezTo>
                  <a:pt x="526352" y="10151"/>
                  <a:pt x="547518" y="14384"/>
                  <a:pt x="459676" y="14384"/>
                </a:cubicBezTo>
                <a:cubicBezTo>
                  <a:pt x="371834" y="14384"/>
                  <a:pt x="195886" y="11209"/>
                  <a:pt x="889" y="168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: 図形 522">
            <a:extLst>
              <a:ext uri="{FF2B5EF4-FFF2-40B4-BE49-F238E27FC236}">
                <a16:creationId xmlns:a16="http://schemas.microsoft.com/office/drawing/2014/main" id="{E1BC445C-B70B-414A-9226-580439A8180C}"/>
              </a:ext>
            </a:extLst>
          </p:cNvPr>
          <p:cNvSpPr/>
          <p:nvPr/>
        </p:nvSpPr>
        <p:spPr>
          <a:xfrm>
            <a:off x="4092575" y="5202840"/>
            <a:ext cx="32085" cy="512402"/>
          </a:xfrm>
          <a:custGeom>
            <a:avLst/>
            <a:gdLst>
              <a:gd name="connsiteX0" fmla="*/ 9525 w 32085"/>
              <a:gd name="connsiteY0" fmla="*/ 13685 h 512402"/>
              <a:gd name="connsiteX1" fmla="*/ 3175 w 32085"/>
              <a:gd name="connsiteY1" fmla="*/ 412148 h 512402"/>
              <a:gd name="connsiteX2" fmla="*/ 4763 w 32085"/>
              <a:gd name="connsiteY2" fmla="*/ 512160 h 512402"/>
              <a:gd name="connsiteX3" fmla="*/ 6350 w 32085"/>
              <a:gd name="connsiteY3" fmla="*/ 440723 h 512402"/>
              <a:gd name="connsiteX4" fmla="*/ 12700 w 32085"/>
              <a:gd name="connsiteY4" fmla="*/ 456598 h 512402"/>
              <a:gd name="connsiteX5" fmla="*/ 0 w 32085"/>
              <a:gd name="connsiteY5" fmla="*/ 339123 h 512402"/>
              <a:gd name="connsiteX6" fmla="*/ 12700 w 32085"/>
              <a:gd name="connsiteY6" fmla="*/ 224823 h 512402"/>
              <a:gd name="connsiteX7" fmla="*/ 17463 w 32085"/>
              <a:gd name="connsiteY7" fmla="*/ 245460 h 512402"/>
              <a:gd name="connsiteX8" fmla="*/ 31750 w 32085"/>
              <a:gd name="connsiteY8" fmla="*/ 105760 h 512402"/>
              <a:gd name="connsiteX9" fmla="*/ 9525 w 32085"/>
              <a:gd name="connsiteY9" fmla="*/ 13685 h 512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085" h="512402">
                <a:moveTo>
                  <a:pt x="9525" y="13685"/>
                </a:moveTo>
                <a:cubicBezTo>
                  <a:pt x="4762" y="64750"/>
                  <a:pt x="3969" y="329069"/>
                  <a:pt x="3175" y="412148"/>
                </a:cubicBezTo>
                <a:cubicBezTo>
                  <a:pt x="2381" y="495227"/>
                  <a:pt x="4234" y="507398"/>
                  <a:pt x="4763" y="512160"/>
                </a:cubicBezTo>
                <a:cubicBezTo>
                  <a:pt x="5292" y="516923"/>
                  <a:pt x="5027" y="449983"/>
                  <a:pt x="6350" y="440723"/>
                </a:cubicBezTo>
                <a:cubicBezTo>
                  <a:pt x="7673" y="431463"/>
                  <a:pt x="13758" y="473531"/>
                  <a:pt x="12700" y="456598"/>
                </a:cubicBezTo>
                <a:cubicBezTo>
                  <a:pt x="11642" y="439665"/>
                  <a:pt x="0" y="377752"/>
                  <a:pt x="0" y="339123"/>
                </a:cubicBezTo>
                <a:cubicBezTo>
                  <a:pt x="0" y="300494"/>
                  <a:pt x="9790" y="240434"/>
                  <a:pt x="12700" y="224823"/>
                </a:cubicBezTo>
                <a:cubicBezTo>
                  <a:pt x="15611" y="209213"/>
                  <a:pt x="14288" y="265304"/>
                  <a:pt x="17463" y="245460"/>
                </a:cubicBezTo>
                <a:cubicBezTo>
                  <a:pt x="20638" y="225616"/>
                  <a:pt x="34396" y="143331"/>
                  <a:pt x="31750" y="105760"/>
                </a:cubicBezTo>
                <a:cubicBezTo>
                  <a:pt x="29104" y="68189"/>
                  <a:pt x="14288" y="-37380"/>
                  <a:pt x="9525" y="136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: 図形 523">
            <a:extLst>
              <a:ext uri="{FF2B5EF4-FFF2-40B4-BE49-F238E27FC236}">
                <a16:creationId xmlns:a16="http://schemas.microsoft.com/office/drawing/2014/main" id="{2E46F1B3-AEB0-4B58-9277-517BC1F157E8}"/>
              </a:ext>
            </a:extLst>
          </p:cNvPr>
          <p:cNvSpPr/>
          <p:nvPr/>
        </p:nvSpPr>
        <p:spPr>
          <a:xfrm>
            <a:off x="4095750" y="5722938"/>
            <a:ext cx="1143008" cy="31102"/>
          </a:xfrm>
          <a:custGeom>
            <a:avLst/>
            <a:gdLst>
              <a:gd name="connsiteX0" fmla="*/ 0 w 1143008"/>
              <a:gd name="connsiteY0" fmla="*/ 0 h 31102"/>
              <a:gd name="connsiteX1" fmla="*/ 84138 w 1143008"/>
              <a:gd name="connsiteY1" fmla="*/ 0 h 31102"/>
              <a:gd name="connsiteX2" fmla="*/ 592138 w 1143008"/>
              <a:gd name="connsiteY2" fmla="*/ 6350 h 31102"/>
              <a:gd name="connsiteX3" fmla="*/ 554038 w 1143008"/>
              <a:gd name="connsiteY3" fmla="*/ 9525 h 31102"/>
              <a:gd name="connsiteX4" fmla="*/ 944563 w 1143008"/>
              <a:gd name="connsiteY4" fmla="*/ 11112 h 31102"/>
              <a:gd name="connsiteX5" fmla="*/ 1143000 w 1143008"/>
              <a:gd name="connsiteY5" fmla="*/ 3175 h 31102"/>
              <a:gd name="connsiteX6" fmla="*/ 938213 w 1143008"/>
              <a:gd name="connsiteY6" fmla="*/ 17462 h 31102"/>
              <a:gd name="connsiteX7" fmla="*/ 614363 w 1143008"/>
              <a:gd name="connsiteY7" fmla="*/ 30162 h 31102"/>
              <a:gd name="connsiteX8" fmla="*/ 685800 w 1143008"/>
              <a:gd name="connsiteY8" fmla="*/ 30162 h 31102"/>
              <a:gd name="connsiteX9" fmla="*/ 814388 w 1143008"/>
              <a:gd name="connsiteY9" fmla="*/ 28575 h 31102"/>
              <a:gd name="connsiteX10" fmla="*/ 311150 w 1143008"/>
              <a:gd name="connsiteY10" fmla="*/ 26987 h 31102"/>
              <a:gd name="connsiteX11" fmla="*/ 0 w 1143008"/>
              <a:gd name="connsiteY11" fmla="*/ 0 h 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3008" h="31102">
                <a:moveTo>
                  <a:pt x="0" y="0"/>
                </a:moveTo>
                <a:lnTo>
                  <a:pt x="84138" y="0"/>
                </a:lnTo>
                <a:lnTo>
                  <a:pt x="592138" y="6350"/>
                </a:lnTo>
                <a:cubicBezTo>
                  <a:pt x="670455" y="7938"/>
                  <a:pt x="554038" y="9525"/>
                  <a:pt x="554038" y="9525"/>
                </a:cubicBezTo>
                <a:lnTo>
                  <a:pt x="944563" y="11112"/>
                </a:lnTo>
                <a:cubicBezTo>
                  <a:pt x="1042723" y="10054"/>
                  <a:pt x="1144058" y="2117"/>
                  <a:pt x="1143000" y="3175"/>
                </a:cubicBezTo>
                <a:cubicBezTo>
                  <a:pt x="1141942" y="4233"/>
                  <a:pt x="1026319" y="12964"/>
                  <a:pt x="938213" y="17462"/>
                </a:cubicBezTo>
                <a:cubicBezTo>
                  <a:pt x="850107" y="21960"/>
                  <a:pt x="656432" y="28045"/>
                  <a:pt x="614363" y="30162"/>
                </a:cubicBezTo>
                <a:cubicBezTo>
                  <a:pt x="572294" y="32279"/>
                  <a:pt x="685800" y="30162"/>
                  <a:pt x="685800" y="30162"/>
                </a:cubicBezTo>
                <a:lnTo>
                  <a:pt x="814388" y="28575"/>
                </a:lnTo>
                <a:lnTo>
                  <a:pt x="311150" y="26987"/>
                </a:lnTo>
                <a:cubicBezTo>
                  <a:pt x="176477" y="23283"/>
                  <a:pt x="91413" y="14816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: 図形 524">
            <a:extLst>
              <a:ext uri="{FF2B5EF4-FFF2-40B4-BE49-F238E27FC236}">
                <a16:creationId xmlns:a16="http://schemas.microsoft.com/office/drawing/2014/main" id="{CA87E5DB-3954-4942-9D56-DE9218B264E1}"/>
              </a:ext>
            </a:extLst>
          </p:cNvPr>
          <p:cNvSpPr/>
          <p:nvPr/>
        </p:nvSpPr>
        <p:spPr>
          <a:xfrm>
            <a:off x="4106663" y="5387934"/>
            <a:ext cx="154537" cy="247494"/>
          </a:xfrm>
          <a:custGeom>
            <a:avLst/>
            <a:gdLst>
              <a:gd name="connsiteX0" fmla="*/ 6550 w 154537"/>
              <a:gd name="connsiteY0" fmla="*/ 41 h 247494"/>
              <a:gd name="connsiteX1" fmla="*/ 14487 w 154537"/>
              <a:gd name="connsiteY1" fmla="*/ 117516 h 247494"/>
              <a:gd name="connsiteX2" fmla="*/ 14487 w 154537"/>
              <a:gd name="connsiteY2" fmla="*/ 107991 h 247494"/>
              <a:gd name="connsiteX3" fmla="*/ 55762 w 154537"/>
              <a:gd name="connsiteY3" fmla="*/ 120691 h 247494"/>
              <a:gd name="connsiteX4" fmla="*/ 149425 w 154537"/>
              <a:gd name="connsiteY4" fmla="*/ 120691 h 247494"/>
              <a:gd name="connsiteX5" fmla="*/ 143075 w 154537"/>
              <a:gd name="connsiteY5" fmla="*/ 144504 h 247494"/>
              <a:gd name="connsiteX6" fmla="*/ 151012 w 154537"/>
              <a:gd name="connsiteY6" fmla="*/ 244516 h 247494"/>
              <a:gd name="connsiteX7" fmla="*/ 144662 w 154537"/>
              <a:gd name="connsiteY7" fmla="*/ 215941 h 247494"/>
              <a:gd name="connsiteX8" fmla="*/ 139900 w 154537"/>
              <a:gd name="connsiteY8" fmla="*/ 161966 h 247494"/>
              <a:gd name="connsiteX9" fmla="*/ 139900 w 154537"/>
              <a:gd name="connsiteY9" fmla="*/ 138154 h 247494"/>
              <a:gd name="connsiteX10" fmla="*/ 49412 w 154537"/>
              <a:gd name="connsiteY10" fmla="*/ 138154 h 247494"/>
              <a:gd name="connsiteX11" fmla="*/ 1787 w 154537"/>
              <a:gd name="connsiteY11" fmla="*/ 131804 h 247494"/>
              <a:gd name="connsiteX12" fmla="*/ 6550 w 154537"/>
              <a:gd name="connsiteY12" fmla="*/ 41 h 24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537" h="247494">
                <a:moveTo>
                  <a:pt x="6550" y="41"/>
                </a:moveTo>
                <a:cubicBezTo>
                  <a:pt x="8667" y="-2340"/>
                  <a:pt x="13164" y="99524"/>
                  <a:pt x="14487" y="117516"/>
                </a:cubicBezTo>
                <a:cubicBezTo>
                  <a:pt x="15810" y="135508"/>
                  <a:pt x="7608" y="107462"/>
                  <a:pt x="14487" y="107991"/>
                </a:cubicBezTo>
                <a:cubicBezTo>
                  <a:pt x="21366" y="108520"/>
                  <a:pt x="33272" y="118574"/>
                  <a:pt x="55762" y="120691"/>
                </a:cubicBezTo>
                <a:cubicBezTo>
                  <a:pt x="78252" y="122808"/>
                  <a:pt x="134873" y="116722"/>
                  <a:pt x="149425" y="120691"/>
                </a:cubicBezTo>
                <a:cubicBezTo>
                  <a:pt x="163977" y="124660"/>
                  <a:pt x="142811" y="123867"/>
                  <a:pt x="143075" y="144504"/>
                </a:cubicBezTo>
                <a:cubicBezTo>
                  <a:pt x="143339" y="165141"/>
                  <a:pt x="150748" y="232610"/>
                  <a:pt x="151012" y="244516"/>
                </a:cubicBezTo>
                <a:cubicBezTo>
                  <a:pt x="151276" y="256422"/>
                  <a:pt x="146514" y="229699"/>
                  <a:pt x="144662" y="215941"/>
                </a:cubicBezTo>
                <a:cubicBezTo>
                  <a:pt x="142810" y="202183"/>
                  <a:pt x="140694" y="174930"/>
                  <a:pt x="139900" y="161966"/>
                </a:cubicBezTo>
                <a:cubicBezTo>
                  <a:pt x="139106" y="149002"/>
                  <a:pt x="154981" y="142123"/>
                  <a:pt x="139900" y="138154"/>
                </a:cubicBezTo>
                <a:cubicBezTo>
                  <a:pt x="124819" y="134185"/>
                  <a:pt x="72431" y="139212"/>
                  <a:pt x="49412" y="138154"/>
                </a:cubicBezTo>
                <a:cubicBezTo>
                  <a:pt x="26393" y="137096"/>
                  <a:pt x="7079" y="150060"/>
                  <a:pt x="1787" y="131804"/>
                </a:cubicBezTo>
                <a:cubicBezTo>
                  <a:pt x="-3505" y="113548"/>
                  <a:pt x="4433" y="2422"/>
                  <a:pt x="6550" y="4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: 図形 525">
            <a:extLst>
              <a:ext uri="{FF2B5EF4-FFF2-40B4-BE49-F238E27FC236}">
                <a16:creationId xmlns:a16="http://schemas.microsoft.com/office/drawing/2014/main" id="{A206323A-A932-4A5E-9631-A973EFB9CD17}"/>
              </a:ext>
            </a:extLst>
          </p:cNvPr>
          <p:cNvSpPr/>
          <p:nvPr/>
        </p:nvSpPr>
        <p:spPr>
          <a:xfrm>
            <a:off x="4079482" y="5571800"/>
            <a:ext cx="240535" cy="17442"/>
          </a:xfrm>
          <a:custGeom>
            <a:avLst/>
            <a:gdLst>
              <a:gd name="connsiteX0" fmla="*/ 8331 w 240535"/>
              <a:gd name="connsiteY0" fmla="*/ 14613 h 17442"/>
              <a:gd name="connsiteX1" fmla="*/ 240106 w 240535"/>
              <a:gd name="connsiteY1" fmla="*/ 16200 h 17442"/>
              <a:gd name="connsiteX2" fmla="*/ 65481 w 240535"/>
              <a:gd name="connsiteY2" fmla="*/ 325 h 17442"/>
              <a:gd name="connsiteX3" fmla="*/ 8331 w 240535"/>
              <a:gd name="connsiteY3" fmla="*/ 14613 h 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35" h="17442">
                <a:moveTo>
                  <a:pt x="8331" y="14613"/>
                </a:moveTo>
                <a:cubicBezTo>
                  <a:pt x="37435" y="17259"/>
                  <a:pt x="230581" y="18581"/>
                  <a:pt x="240106" y="16200"/>
                </a:cubicBezTo>
                <a:cubicBezTo>
                  <a:pt x="249631" y="13819"/>
                  <a:pt x="97760" y="2971"/>
                  <a:pt x="65481" y="325"/>
                </a:cubicBezTo>
                <a:cubicBezTo>
                  <a:pt x="33202" y="-2321"/>
                  <a:pt x="-20773" y="11967"/>
                  <a:pt x="8331" y="146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: 図形 526">
            <a:extLst>
              <a:ext uri="{FF2B5EF4-FFF2-40B4-BE49-F238E27FC236}">
                <a16:creationId xmlns:a16="http://schemas.microsoft.com/office/drawing/2014/main" id="{44155329-B132-48F4-BC45-F4A2681498ED}"/>
              </a:ext>
            </a:extLst>
          </p:cNvPr>
          <p:cNvSpPr/>
          <p:nvPr/>
        </p:nvSpPr>
        <p:spPr>
          <a:xfrm>
            <a:off x="4140191" y="5489306"/>
            <a:ext cx="115002" cy="103596"/>
          </a:xfrm>
          <a:custGeom>
            <a:avLst/>
            <a:gdLst>
              <a:gd name="connsiteX0" fmla="*/ 77797 w 115002"/>
              <a:gd name="connsiteY0" fmla="*/ 269 h 103596"/>
              <a:gd name="connsiteX1" fmla="*/ 30172 w 115002"/>
              <a:gd name="connsiteY1" fmla="*/ 52657 h 103596"/>
              <a:gd name="connsiteX2" fmla="*/ 90497 w 115002"/>
              <a:gd name="connsiteY2" fmla="*/ 92344 h 103596"/>
              <a:gd name="connsiteX3" fmla="*/ 114309 w 115002"/>
              <a:gd name="connsiteY3" fmla="*/ 103457 h 103596"/>
              <a:gd name="connsiteX4" fmla="*/ 66684 w 115002"/>
              <a:gd name="connsiteY4" fmla="*/ 97107 h 103596"/>
              <a:gd name="connsiteX5" fmla="*/ 9 w 115002"/>
              <a:gd name="connsiteY5" fmla="*/ 76469 h 103596"/>
              <a:gd name="connsiteX6" fmla="*/ 77797 w 115002"/>
              <a:gd name="connsiteY6" fmla="*/ 269 h 10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002" h="103596">
                <a:moveTo>
                  <a:pt x="77797" y="269"/>
                </a:moveTo>
                <a:cubicBezTo>
                  <a:pt x="82824" y="-3700"/>
                  <a:pt x="28055" y="37311"/>
                  <a:pt x="30172" y="52657"/>
                </a:cubicBezTo>
                <a:cubicBezTo>
                  <a:pt x="32289" y="68003"/>
                  <a:pt x="76474" y="83877"/>
                  <a:pt x="90497" y="92344"/>
                </a:cubicBezTo>
                <a:cubicBezTo>
                  <a:pt x="104520" y="100811"/>
                  <a:pt x="118278" y="102663"/>
                  <a:pt x="114309" y="103457"/>
                </a:cubicBezTo>
                <a:cubicBezTo>
                  <a:pt x="110340" y="104251"/>
                  <a:pt x="85734" y="101605"/>
                  <a:pt x="66684" y="97107"/>
                </a:cubicBezTo>
                <a:cubicBezTo>
                  <a:pt x="47634" y="92609"/>
                  <a:pt x="-785" y="93402"/>
                  <a:pt x="9" y="76469"/>
                </a:cubicBezTo>
                <a:cubicBezTo>
                  <a:pt x="803" y="59536"/>
                  <a:pt x="72770" y="4238"/>
                  <a:pt x="77797" y="26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: 図形 527">
            <a:extLst>
              <a:ext uri="{FF2B5EF4-FFF2-40B4-BE49-F238E27FC236}">
                <a16:creationId xmlns:a16="http://schemas.microsoft.com/office/drawing/2014/main" id="{3387B21C-7472-4558-B951-E65048BE186F}"/>
              </a:ext>
            </a:extLst>
          </p:cNvPr>
          <p:cNvSpPr/>
          <p:nvPr/>
        </p:nvSpPr>
        <p:spPr>
          <a:xfrm>
            <a:off x="4105275" y="5682898"/>
            <a:ext cx="1100666" cy="22577"/>
          </a:xfrm>
          <a:custGeom>
            <a:avLst/>
            <a:gdLst>
              <a:gd name="connsiteX0" fmla="*/ 0 w 1100666"/>
              <a:gd name="connsiteY0" fmla="*/ 22577 h 22577"/>
              <a:gd name="connsiteX1" fmla="*/ 696913 w 1100666"/>
              <a:gd name="connsiteY1" fmla="*/ 19402 h 22577"/>
              <a:gd name="connsiteX2" fmla="*/ 706438 w 1100666"/>
              <a:gd name="connsiteY2" fmla="*/ 17815 h 22577"/>
              <a:gd name="connsiteX3" fmla="*/ 1095375 w 1100666"/>
              <a:gd name="connsiteY3" fmla="*/ 9877 h 22577"/>
              <a:gd name="connsiteX4" fmla="*/ 920750 w 1100666"/>
              <a:gd name="connsiteY4" fmla="*/ 9877 h 22577"/>
              <a:gd name="connsiteX5" fmla="*/ 762000 w 1100666"/>
              <a:gd name="connsiteY5" fmla="*/ 5115 h 22577"/>
              <a:gd name="connsiteX6" fmla="*/ 577850 w 1100666"/>
              <a:gd name="connsiteY6" fmla="*/ 5115 h 22577"/>
              <a:gd name="connsiteX7" fmla="*/ 557213 w 1100666"/>
              <a:gd name="connsiteY7" fmla="*/ 352 h 22577"/>
              <a:gd name="connsiteX8" fmla="*/ 484188 w 1100666"/>
              <a:gd name="connsiteY8" fmla="*/ 352 h 22577"/>
              <a:gd name="connsiteX9" fmla="*/ 0 w 1100666"/>
              <a:gd name="connsiteY9" fmla="*/ 22577 h 2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0666" h="22577">
                <a:moveTo>
                  <a:pt x="0" y="22577"/>
                </a:moveTo>
                <a:lnTo>
                  <a:pt x="696913" y="19402"/>
                </a:lnTo>
                <a:cubicBezTo>
                  <a:pt x="814653" y="18608"/>
                  <a:pt x="706438" y="17815"/>
                  <a:pt x="706438" y="17815"/>
                </a:cubicBezTo>
                <a:lnTo>
                  <a:pt x="1095375" y="9877"/>
                </a:lnTo>
                <a:cubicBezTo>
                  <a:pt x="1131094" y="8554"/>
                  <a:pt x="976312" y="10671"/>
                  <a:pt x="920750" y="9877"/>
                </a:cubicBezTo>
                <a:cubicBezTo>
                  <a:pt x="865188" y="9083"/>
                  <a:pt x="819150" y="5909"/>
                  <a:pt x="762000" y="5115"/>
                </a:cubicBezTo>
                <a:cubicBezTo>
                  <a:pt x="704850" y="4321"/>
                  <a:pt x="611981" y="5909"/>
                  <a:pt x="577850" y="5115"/>
                </a:cubicBezTo>
                <a:cubicBezTo>
                  <a:pt x="543719" y="4321"/>
                  <a:pt x="572823" y="1146"/>
                  <a:pt x="557213" y="352"/>
                </a:cubicBezTo>
                <a:cubicBezTo>
                  <a:pt x="541603" y="-442"/>
                  <a:pt x="484188" y="352"/>
                  <a:pt x="484188" y="352"/>
                </a:cubicBezTo>
                <a:lnTo>
                  <a:pt x="0" y="2257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: 図形 528">
            <a:extLst>
              <a:ext uri="{FF2B5EF4-FFF2-40B4-BE49-F238E27FC236}">
                <a16:creationId xmlns:a16="http://schemas.microsoft.com/office/drawing/2014/main" id="{D42FE22C-A6DF-4A7B-A1BA-C209DA7AD942}"/>
              </a:ext>
            </a:extLst>
          </p:cNvPr>
          <p:cNvSpPr/>
          <p:nvPr/>
        </p:nvSpPr>
        <p:spPr>
          <a:xfrm>
            <a:off x="4110038" y="5632450"/>
            <a:ext cx="1036637" cy="34933"/>
          </a:xfrm>
          <a:custGeom>
            <a:avLst/>
            <a:gdLst>
              <a:gd name="connsiteX0" fmla="*/ 0 w 1036637"/>
              <a:gd name="connsiteY0" fmla="*/ 11113 h 34933"/>
              <a:gd name="connsiteX1" fmla="*/ 87312 w 1036637"/>
              <a:gd name="connsiteY1" fmla="*/ 9525 h 34933"/>
              <a:gd name="connsiteX2" fmla="*/ 663575 w 1036637"/>
              <a:gd name="connsiteY2" fmla="*/ 0 h 34933"/>
              <a:gd name="connsiteX3" fmla="*/ 309562 w 1036637"/>
              <a:gd name="connsiteY3" fmla="*/ 9525 h 34933"/>
              <a:gd name="connsiteX4" fmla="*/ 146050 w 1036637"/>
              <a:gd name="connsiteY4" fmla="*/ 9525 h 34933"/>
              <a:gd name="connsiteX5" fmla="*/ 466725 w 1036637"/>
              <a:gd name="connsiteY5" fmla="*/ 7938 h 34933"/>
              <a:gd name="connsiteX6" fmla="*/ 533400 w 1036637"/>
              <a:gd name="connsiteY6" fmla="*/ 7938 h 34933"/>
              <a:gd name="connsiteX7" fmla="*/ 801687 w 1036637"/>
              <a:gd name="connsiteY7" fmla="*/ 3175 h 34933"/>
              <a:gd name="connsiteX8" fmla="*/ 889000 w 1036637"/>
              <a:gd name="connsiteY8" fmla="*/ 3175 h 34933"/>
              <a:gd name="connsiteX9" fmla="*/ 1036637 w 1036637"/>
              <a:gd name="connsiteY9" fmla="*/ 6350 h 34933"/>
              <a:gd name="connsiteX10" fmla="*/ 739775 w 1036637"/>
              <a:gd name="connsiteY10" fmla="*/ 6350 h 34933"/>
              <a:gd name="connsiteX11" fmla="*/ 266700 w 1036637"/>
              <a:gd name="connsiteY11" fmla="*/ 34925 h 34933"/>
              <a:gd name="connsiteX12" fmla="*/ 0 w 1036637"/>
              <a:gd name="connsiteY12" fmla="*/ 11113 h 34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6637" h="34933">
                <a:moveTo>
                  <a:pt x="0" y="11113"/>
                </a:moveTo>
                <a:lnTo>
                  <a:pt x="87312" y="9525"/>
                </a:lnTo>
                <a:lnTo>
                  <a:pt x="663575" y="0"/>
                </a:lnTo>
                <a:cubicBezTo>
                  <a:pt x="700617" y="0"/>
                  <a:pt x="395816" y="7938"/>
                  <a:pt x="309562" y="9525"/>
                </a:cubicBezTo>
                <a:cubicBezTo>
                  <a:pt x="223308" y="11112"/>
                  <a:pt x="146050" y="9525"/>
                  <a:pt x="146050" y="9525"/>
                </a:cubicBezTo>
                <a:lnTo>
                  <a:pt x="466725" y="7938"/>
                </a:lnTo>
                <a:lnTo>
                  <a:pt x="533400" y="7938"/>
                </a:lnTo>
                <a:lnTo>
                  <a:pt x="801687" y="3175"/>
                </a:lnTo>
                <a:cubicBezTo>
                  <a:pt x="860954" y="2381"/>
                  <a:pt x="889000" y="3175"/>
                  <a:pt x="889000" y="3175"/>
                </a:cubicBezTo>
                <a:lnTo>
                  <a:pt x="1036637" y="6350"/>
                </a:lnTo>
                <a:cubicBezTo>
                  <a:pt x="1011766" y="6879"/>
                  <a:pt x="868098" y="1588"/>
                  <a:pt x="739775" y="6350"/>
                </a:cubicBezTo>
                <a:cubicBezTo>
                  <a:pt x="611452" y="11112"/>
                  <a:pt x="389467" y="35454"/>
                  <a:pt x="266700" y="34925"/>
                </a:cubicBezTo>
                <a:cubicBezTo>
                  <a:pt x="143933" y="34396"/>
                  <a:pt x="73554" y="18785"/>
                  <a:pt x="0" y="111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: 図形 529">
            <a:extLst>
              <a:ext uri="{FF2B5EF4-FFF2-40B4-BE49-F238E27FC236}">
                <a16:creationId xmlns:a16="http://schemas.microsoft.com/office/drawing/2014/main" id="{DE690D52-F44D-4A78-A253-784D7CF5CE74}"/>
              </a:ext>
            </a:extLst>
          </p:cNvPr>
          <p:cNvSpPr/>
          <p:nvPr/>
        </p:nvSpPr>
        <p:spPr>
          <a:xfrm>
            <a:off x="4176697" y="5497465"/>
            <a:ext cx="60409" cy="95299"/>
          </a:xfrm>
          <a:custGeom>
            <a:avLst/>
            <a:gdLst>
              <a:gd name="connsiteX0" fmla="*/ 16 w 60409"/>
              <a:gd name="connsiteY0" fmla="*/ 48 h 95299"/>
              <a:gd name="connsiteX1" fmla="*/ 52403 w 60409"/>
              <a:gd name="connsiteY1" fmla="*/ 52435 h 95299"/>
              <a:gd name="connsiteX2" fmla="*/ 25416 w 60409"/>
              <a:gd name="connsiteY2" fmla="*/ 95298 h 95299"/>
              <a:gd name="connsiteX3" fmla="*/ 53991 w 60409"/>
              <a:gd name="connsiteY3" fmla="*/ 54023 h 95299"/>
              <a:gd name="connsiteX4" fmla="*/ 58753 w 60409"/>
              <a:gd name="connsiteY4" fmla="*/ 42910 h 95299"/>
              <a:gd name="connsiteX5" fmla="*/ 16 w 60409"/>
              <a:gd name="connsiteY5" fmla="*/ 48 h 9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09" h="95299">
                <a:moveTo>
                  <a:pt x="16" y="48"/>
                </a:moveTo>
                <a:cubicBezTo>
                  <a:pt x="-1042" y="1636"/>
                  <a:pt x="48170" y="36560"/>
                  <a:pt x="52403" y="52435"/>
                </a:cubicBezTo>
                <a:cubicBezTo>
                  <a:pt x="56636" y="68310"/>
                  <a:pt x="25151" y="95033"/>
                  <a:pt x="25416" y="95298"/>
                </a:cubicBezTo>
                <a:cubicBezTo>
                  <a:pt x="25681" y="95563"/>
                  <a:pt x="48435" y="62754"/>
                  <a:pt x="53991" y="54023"/>
                </a:cubicBezTo>
                <a:cubicBezTo>
                  <a:pt x="59547" y="45292"/>
                  <a:pt x="62457" y="49525"/>
                  <a:pt x="58753" y="42910"/>
                </a:cubicBezTo>
                <a:cubicBezTo>
                  <a:pt x="55049" y="36295"/>
                  <a:pt x="1074" y="-1540"/>
                  <a:pt x="16" y="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: 図形 530">
            <a:extLst>
              <a:ext uri="{FF2B5EF4-FFF2-40B4-BE49-F238E27FC236}">
                <a16:creationId xmlns:a16="http://schemas.microsoft.com/office/drawing/2014/main" id="{0D42AE36-74C9-4583-8FB0-C8C934C64CED}"/>
              </a:ext>
            </a:extLst>
          </p:cNvPr>
          <p:cNvSpPr/>
          <p:nvPr/>
        </p:nvSpPr>
        <p:spPr>
          <a:xfrm>
            <a:off x="5216177" y="5351410"/>
            <a:ext cx="16542" cy="363769"/>
          </a:xfrm>
          <a:custGeom>
            <a:avLst/>
            <a:gdLst>
              <a:gd name="connsiteX0" fmla="*/ 14636 w 16542"/>
              <a:gd name="connsiteY0" fmla="*/ 53 h 363769"/>
              <a:gd name="connsiteX1" fmla="*/ 348 w 16542"/>
              <a:gd name="connsiteY1" fmla="*/ 79428 h 363769"/>
              <a:gd name="connsiteX2" fmla="*/ 5111 w 16542"/>
              <a:gd name="connsiteY2" fmla="*/ 147690 h 363769"/>
              <a:gd name="connsiteX3" fmla="*/ 13048 w 16542"/>
              <a:gd name="connsiteY3" fmla="*/ 363590 h 363769"/>
              <a:gd name="connsiteX4" fmla="*/ 11461 w 16542"/>
              <a:gd name="connsiteY4" fmla="*/ 185790 h 363769"/>
              <a:gd name="connsiteX5" fmla="*/ 11461 w 16542"/>
              <a:gd name="connsiteY5" fmla="*/ 241353 h 363769"/>
              <a:gd name="connsiteX6" fmla="*/ 16223 w 16542"/>
              <a:gd name="connsiteY6" fmla="*/ 69903 h 363769"/>
              <a:gd name="connsiteX7" fmla="*/ 14636 w 16542"/>
              <a:gd name="connsiteY7" fmla="*/ 53 h 36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42" h="363769">
                <a:moveTo>
                  <a:pt x="14636" y="53"/>
                </a:moveTo>
                <a:cubicBezTo>
                  <a:pt x="11990" y="1641"/>
                  <a:pt x="1935" y="54822"/>
                  <a:pt x="348" y="79428"/>
                </a:cubicBezTo>
                <a:cubicBezTo>
                  <a:pt x="-1239" y="104034"/>
                  <a:pt x="2994" y="100330"/>
                  <a:pt x="5111" y="147690"/>
                </a:cubicBezTo>
                <a:cubicBezTo>
                  <a:pt x="7228" y="195050"/>
                  <a:pt x="11990" y="357240"/>
                  <a:pt x="13048" y="363590"/>
                </a:cubicBezTo>
                <a:cubicBezTo>
                  <a:pt x="14106" y="369940"/>
                  <a:pt x="11725" y="206163"/>
                  <a:pt x="11461" y="185790"/>
                </a:cubicBezTo>
                <a:cubicBezTo>
                  <a:pt x="11197" y="165417"/>
                  <a:pt x="10667" y="260668"/>
                  <a:pt x="11461" y="241353"/>
                </a:cubicBezTo>
                <a:cubicBezTo>
                  <a:pt x="12255" y="222039"/>
                  <a:pt x="15959" y="107474"/>
                  <a:pt x="16223" y="69903"/>
                </a:cubicBezTo>
                <a:cubicBezTo>
                  <a:pt x="16487" y="32332"/>
                  <a:pt x="17282" y="-1535"/>
                  <a:pt x="14636" y="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: 図形 531">
            <a:extLst>
              <a:ext uri="{FF2B5EF4-FFF2-40B4-BE49-F238E27FC236}">
                <a16:creationId xmlns:a16="http://schemas.microsoft.com/office/drawing/2014/main" id="{E07000FC-20B5-4323-B88C-C08D7EB31A99}"/>
              </a:ext>
            </a:extLst>
          </p:cNvPr>
          <p:cNvSpPr/>
          <p:nvPr/>
        </p:nvSpPr>
        <p:spPr>
          <a:xfrm>
            <a:off x="5017763" y="5485695"/>
            <a:ext cx="238614" cy="110479"/>
          </a:xfrm>
          <a:custGeom>
            <a:avLst/>
            <a:gdLst>
              <a:gd name="connsiteX0" fmla="*/ 222575 w 238614"/>
              <a:gd name="connsiteY0" fmla="*/ 22930 h 110479"/>
              <a:gd name="connsiteX1" fmla="*/ 3500 w 238614"/>
              <a:gd name="connsiteY1" fmla="*/ 8643 h 110479"/>
              <a:gd name="connsiteX2" fmla="*/ 86050 w 238614"/>
              <a:gd name="connsiteY2" fmla="*/ 26105 h 110479"/>
              <a:gd name="connsiteX3" fmla="*/ 63825 w 238614"/>
              <a:gd name="connsiteY3" fmla="*/ 29280 h 110479"/>
              <a:gd name="connsiteX4" fmla="*/ 68587 w 238614"/>
              <a:gd name="connsiteY4" fmla="*/ 97543 h 110479"/>
              <a:gd name="connsiteX5" fmla="*/ 154312 w 238614"/>
              <a:gd name="connsiteY5" fmla="*/ 103893 h 110479"/>
              <a:gd name="connsiteX6" fmla="*/ 236862 w 238614"/>
              <a:gd name="connsiteY6" fmla="*/ 103893 h 110479"/>
              <a:gd name="connsiteX7" fmla="*/ 73350 w 238614"/>
              <a:gd name="connsiteY7" fmla="*/ 110243 h 110479"/>
              <a:gd name="connsiteX8" fmla="*/ 55887 w 238614"/>
              <a:gd name="connsiteY8" fmla="*/ 94368 h 110479"/>
              <a:gd name="connsiteX9" fmla="*/ 38425 w 238614"/>
              <a:gd name="connsiteY9" fmla="*/ 32455 h 110479"/>
              <a:gd name="connsiteX10" fmla="*/ 17787 w 238614"/>
              <a:gd name="connsiteY10" fmla="*/ 705 h 110479"/>
              <a:gd name="connsiteX11" fmla="*/ 222575 w 238614"/>
              <a:gd name="connsiteY11" fmla="*/ 22930 h 11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614" h="110479">
                <a:moveTo>
                  <a:pt x="222575" y="22930"/>
                </a:moveTo>
                <a:cubicBezTo>
                  <a:pt x="220194" y="24253"/>
                  <a:pt x="26254" y="8114"/>
                  <a:pt x="3500" y="8643"/>
                </a:cubicBezTo>
                <a:cubicBezTo>
                  <a:pt x="-19254" y="9172"/>
                  <a:pt x="75996" y="22665"/>
                  <a:pt x="86050" y="26105"/>
                </a:cubicBezTo>
                <a:cubicBezTo>
                  <a:pt x="96104" y="29545"/>
                  <a:pt x="66735" y="17374"/>
                  <a:pt x="63825" y="29280"/>
                </a:cubicBezTo>
                <a:cubicBezTo>
                  <a:pt x="60914" y="41186"/>
                  <a:pt x="53506" y="85108"/>
                  <a:pt x="68587" y="97543"/>
                </a:cubicBezTo>
                <a:cubicBezTo>
                  <a:pt x="83668" y="109979"/>
                  <a:pt x="126266" y="102835"/>
                  <a:pt x="154312" y="103893"/>
                </a:cubicBezTo>
                <a:cubicBezTo>
                  <a:pt x="182358" y="104951"/>
                  <a:pt x="250356" y="102835"/>
                  <a:pt x="236862" y="103893"/>
                </a:cubicBezTo>
                <a:cubicBezTo>
                  <a:pt x="223368" y="104951"/>
                  <a:pt x="103512" y="111830"/>
                  <a:pt x="73350" y="110243"/>
                </a:cubicBezTo>
                <a:cubicBezTo>
                  <a:pt x="43188" y="108656"/>
                  <a:pt x="61708" y="107333"/>
                  <a:pt x="55887" y="94368"/>
                </a:cubicBezTo>
                <a:cubicBezTo>
                  <a:pt x="50066" y="81403"/>
                  <a:pt x="44775" y="48065"/>
                  <a:pt x="38425" y="32455"/>
                </a:cubicBezTo>
                <a:cubicBezTo>
                  <a:pt x="32075" y="16845"/>
                  <a:pt x="-8142" y="5997"/>
                  <a:pt x="17787" y="705"/>
                </a:cubicBezTo>
                <a:cubicBezTo>
                  <a:pt x="43716" y="-4587"/>
                  <a:pt x="224956" y="21607"/>
                  <a:pt x="222575" y="229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: 図形 532">
            <a:extLst>
              <a:ext uri="{FF2B5EF4-FFF2-40B4-BE49-F238E27FC236}">
                <a16:creationId xmlns:a16="http://schemas.microsoft.com/office/drawing/2014/main" id="{BE5140E0-066D-4437-B0CA-37B8B52EC3D7}"/>
              </a:ext>
            </a:extLst>
          </p:cNvPr>
          <p:cNvSpPr/>
          <p:nvPr/>
        </p:nvSpPr>
        <p:spPr>
          <a:xfrm>
            <a:off x="5072062" y="5492747"/>
            <a:ext cx="110527" cy="109573"/>
          </a:xfrm>
          <a:custGeom>
            <a:avLst/>
            <a:gdLst>
              <a:gd name="connsiteX0" fmla="*/ 1 w 110527"/>
              <a:gd name="connsiteY0" fmla="*/ 53978 h 109573"/>
              <a:gd name="connsiteX1" fmla="*/ 69851 w 110527"/>
              <a:gd name="connsiteY1" fmla="*/ 3 h 109573"/>
              <a:gd name="connsiteX2" fmla="*/ 109538 w 110527"/>
              <a:gd name="connsiteY2" fmla="*/ 57153 h 109573"/>
              <a:gd name="connsiteX3" fmla="*/ 30163 w 110527"/>
              <a:gd name="connsiteY3" fmla="*/ 107953 h 109573"/>
              <a:gd name="connsiteX4" fmla="*/ 79376 w 110527"/>
              <a:gd name="connsiteY4" fmla="*/ 95253 h 109573"/>
              <a:gd name="connsiteX5" fmla="*/ 88901 w 110527"/>
              <a:gd name="connsiteY5" fmla="*/ 77791 h 109573"/>
              <a:gd name="connsiteX6" fmla="*/ 92076 w 110527"/>
              <a:gd name="connsiteY6" fmla="*/ 33341 h 109573"/>
              <a:gd name="connsiteX7" fmla="*/ 71438 w 110527"/>
              <a:gd name="connsiteY7" fmla="*/ 9528 h 109573"/>
              <a:gd name="connsiteX8" fmla="*/ 1 w 110527"/>
              <a:gd name="connsiteY8" fmla="*/ 53978 h 10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527" h="109573">
                <a:moveTo>
                  <a:pt x="1" y="53978"/>
                </a:moveTo>
                <a:cubicBezTo>
                  <a:pt x="-263" y="52391"/>
                  <a:pt x="51595" y="-526"/>
                  <a:pt x="69851" y="3"/>
                </a:cubicBezTo>
                <a:cubicBezTo>
                  <a:pt x="88107" y="532"/>
                  <a:pt x="116153" y="39161"/>
                  <a:pt x="109538" y="57153"/>
                </a:cubicBezTo>
                <a:cubicBezTo>
                  <a:pt x="102923" y="75145"/>
                  <a:pt x="35190" y="101603"/>
                  <a:pt x="30163" y="107953"/>
                </a:cubicBezTo>
                <a:cubicBezTo>
                  <a:pt x="25136" y="114303"/>
                  <a:pt x="69586" y="100280"/>
                  <a:pt x="79376" y="95253"/>
                </a:cubicBezTo>
                <a:cubicBezTo>
                  <a:pt x="89166" y="90226"/>
                  <a:pt x="86784" y="88110"/>
                  <a:pt x="88901" y="77791"/>
                </a:cubicBezTo>
                <a:cubicBezTo>
                  <a:pt x="91018" y="67472"/>
                  <a:pt x="94987" y="44718"/>
                  <a:pt x="92076" y="33341"/>
                </a:cubicBezTo>
                <a:cubicBezTo>
                  <a:pt x="89166" y="21964"/>
                  <a:pt x="84403" y="10586"/>
                  <a:pt x="71438" y="9528"/>
                </a:cubicBezTo>
                <a:cubicBezTo>
                  <a:pt x="58473" y="8470"/>
                  <a:pt x="265" y="55565"/>
                  <a:pt x="1" y="539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: 図形 533">
            <a:extLst>
              <a:ext uri="{FF2B5EF4-FFF2-40B4-BE49-F238E27FC236}">
                <a16:creationId xmlns:a16="http://schemas.microsoft.com/office/drawing/2014/main" id="{1CEE5560-DA15-457D-82A9-5B732FF666DE}"/>
              </a:ext>
            </a:extLst>
          </p:cNvPr>
          <p:cNvSpPr/>
          <p:nvPr/>
        </p:nvSpPr>
        <p:spPr>
          <a:xfrm>
            <a:off x="5062269" y="5516301"/>
            <a:ext cx="100327" cy="93627"/>
          </a:xfrm>
          <a:custGeom>
            <a:avLst/>
            <a:gdLst>
              <a:gd name="connsiteX0" fmla="*/ 41544 w 100327"/>
              <a:gd name="connsiteY0" fmla="*/ 262 h 93627"/>
              <a:gd name="connsiteX1" fmla="*/ 82819 w 100327"/>
              <a:gd name="connsiteY1" fmla="*/ 35187 h 93627"/>
              <a:gd name="connsiteX2" fmla="*/ 76469 w 100327"/>
              <a:gd name="connsiteY2" fmla="*/ 70112 h 93627"/>
              <a:gd name="connsiteX3" fmla="*/ 44719 w 100327"/>
              <a:gd name="connsiteY3" fmla="*/ 78049 h 93627"/>
              <a:gd name="connsiteX4" fmla="*/ 269 w 100327"/>
              <a:gd name="connsiteY4" fmla="*/ 38362 h 93627"/>
              <a:gd name="connsiteX5" fmla="*/ 66944 w 100327"/>
              <a:gd name="connsiteY5" fmla="*/ 87574 h 93627"/>
              <a:gd name="connsiteX6" fmla="*/ 85994 w 100327"/>
              <a:gd name="connsiteY6" fmla="*/ 89162 h 93627"/>
              <a:gd name="connsiteX7" fmla="*/ 100281 w 100327"/>
              <a:gd name="connsiteY7" fmla="*/ 54237 h 93627"/>
              <a:gd name="connsiteX8" fmla="*/ 41544 w 100327"/>
              <a:gd name="connsiteY8" fmla="*/ 262 h 9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27" h="93627">
                <a:moveTo>
                  <a:pt x="41544" y="262"/>
                </a:moveTo>
                <a:cubicBezTo>
                  <a:pt x="38634" y="-2913"/>
                  <a:pt x="76998" y="23545"/>
                  <a:pt x="82819" y="35187"/>
                </a:cubicBezTo>
                <a:cubicBezTo>
                  <a:pt x="88640" y="46829"/>
                  <a:pt x="82819" y="62968"/>
                  <a:pt x="76469" y="70112"/>
                </a:cubicBezTo>
                <a:cubicBezTo>
                  <a:pt x="70119" y="77256"/>
                  <a:pt x="57419" y="83341"/>
                  <a:pt x="44719" y="78049"/>
                </a:cubicBezTo>
                <a:cubicBezTo>
                  <a:pt x="32019" y="72757"/>
                  <a:pt x="-3435" y="36775"/>
                  <a:pt x="269" y="38362"/>
                </a:cubicBezTo>
                <a:cubicBezTo>
                  <a:pt x="3973" y="39949"/>
                  <a:pt x="52656" y="79107"/>
                  <a:pt x="66944" y="87574"/>
                </a:cubicBezTo>
                <a:cubicBezTo>
                  <a:pt x="81232" y="96041"/>
                  <a:pt x="80438" y="94718"/>
                  <a:pt x="85994" y="89162"/>
                </a:cubicBezTo>
                <a:cubicBezTo>
                  <a:pt x="91550" y="83606"/>
                  <a:pt x="101075" y="66937"/>
                  <a:pt x="100281" y="54237"/>
                </a:cubicBezTo>
                <a:cubicBezTo>
                  <a:pt x="99487" y="41537"/>
                  <a:pt x="44454" y="3437"/>
                  <a:pt x="41544" y="2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: 図形 534">
            <a:extLst>
              <a:ext uri="{FF2B5EF4-FFF2-40B4-BE49-F238E27FC236}">
                <a16:creationId xmlns:a16="http://schemas.microsoft.com/office/drawing/2014/main" id="{9668D502-F6BC-4CD4-AEF2-A0640EEF8D18}"/>
              </a:ext>
            </a:extLst>
          </p:cNvPr>
          <p:cNvSpPr/>
          <p:nvPr/>
        </p:nvSpPr>
        <p:spPr>
          <a:xfrm>
            <a:off x="4159173" y="4304620"/>
            <a:ext cx="169689" cy="134628"/>
          </a:xfrm>
          <a:custGeom>
            <a:avLst/>
            <a:gdLst>
              <a:gd name="connsiteX0" fmla="*/ 77 w 169689"/>
              <a:gd name="connsiteY0" fmla="*/ 680 h 134628"/>
              <a:gd name="connsiteX1" fmla="*/ 144540 w 169689"/>
              <a:gd name="connsiteY1" fmla="*/ 8618 h 134628"/>
              <a:gd name="connsiteX2" fmla="*/ 109615 w 169689"/>
              <a:gd name="connsiteY2" fmla="*/ 22905 h 134628"/>
              <a:gd name="connsiteX3" fmla="*/ 104852 w 169689"/>
              <a:gd name="connsiteY3" fmla="*/ 132443 h 134628"/>
              <a:gd name="connsiteX4" fmla="*/ 100090 w 169689"/>
              <a:gd name="connsiteY4" fmla="*/ 95930 h 134628"/>
              <a:gd name="connsiteX5" fmla="*/ 3252 w 169689"/>
              <a:gd name="connsiteY5" fmla="*/ 94343 h 134628"/>
              <a:gd name="connsiteX6" fmla="*/ 125490 w 169689"/>
              <a:gd name="connsiteY6" fmla="*/ 94343 h 134628"/>
              <a:gd name="connsiteX7" fmla="*/ 111202 w 169689"/>
              <a:gd name="connsiteY7" fmla="*/ 29255 h 134628"/>
              <a:gd name="connsiteX8" fmla="*/ 166765 w 169689"/>
              <a:gd name="connsiteY8" fmla="*/ 26080 h 134628"/>
              <a:gd name="connsiteX9" fmla="*/ 77 w 169689"/>
              <a:gd name="connsiteY9" fmla="*/ 680 h 1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689" h="134628">
                <a:moveTo>
                  <a:pt x="77" y="680"/>
                </a:moveTo>
                <a:cubicBezTo>
                  <a:pt x="-3627" y="-2230"/>
                  <a:pt x="126284" y="4914"/>
                  <a:pt x="144540" y="8618"/>
                </a:cubicBezTo>
                <a:cubicBezTo>
                  <a:pt x="162796" y="12322"/>
                  <a:pt x="116230" y="2268"/>
                  <a:pt x="109615" y="22905"/>
                </a:cubicBezTo>
                <a:cubicBezTo>
                  <a:pt x="103000" y="43542"/>
                  <a:pt x="106439" y="120272"/>
                  <a:pt x="104852" y="132443"/>
                </a:cubicBezTo>
                <a:cubicBezTo>
                  <a:pt x="103265" y="144614"/>
                  <a:pt x="117023" y="102280"/>
                  <a:pt x="100090" y="95930"/>
                </a:cubicBezTo>
                <a:cubicBezTo>
                  <a:pt x="83157" y="89580"/>
                  <a:pt x="-981" y="94607"/>
                  <a:pt x="3252" y="94343"/>
                </a:cubicBezTo>
                <a:cubicBezTo>
                  <a:pt x="7485" y="94079"/>
                  <a:pt x="107498" y="105191"/>
                  <a:pt x="125490" y="94343"/>
                </a:cubicBezTo>
                <a:cubicBezTo>
                  <a:pt x="143482" y="83495"/>
                  <a:pt x="104323" y="40632"/>
                  <a:pt x="111202" y="29255"/>
                </a:cubicBezTo>
                <a:cubicBezTo>
                  <a:pt x="118081" y="17878"/>
                  <a:pt x="184227" y="31107"/>
                  <a:pt x="166765" y="26080"/>
                </a:cubicBezTo>
                <a:cubicBezTo>
                  <a:pt x="149303" y="21053"/>
                  <a:pt x="3781" y="3590"/>
                  <a:pt x="77" y="6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: 図形 535">
            <a:extLst>
              <a:ext uri="{FF2B5EF4-FFF2-40B4-BE49-F238E27FC236}">
                <a16:creationId xmlns:a16="http://schemas.microsoft.com/office/drawing/2014/main" id="{96D1EFBB-62C4-4D2E-89D0-2DA191825EEE}"/>
              </a:ext>
            </a:extLst>
          </p:cNvPr>
          <p:cNvSpPr/>
          <p:nvPr/>
        </p:nvSpPr>
        <p:spPr>
          <a:xfrm>
            <a:off x="4184574" y="4281314"/>
            <a:ext cx="20168" cy="176197"/>
          </a:xfrm>
          <a:custGeom>
            <a:avLst/>
            <a:gdLst>
              <a:gd name="connsiteX0" fmla="*/ 8014 w 20168"/>
              <a:gd name="connsiteY0" fmla="*/ 1761 h 176197"/>
              <a:gd name="connsiteX1" fmla="*/ 19126 w 20168"/>
              <a:gd name="connsiteY1" fmla="*/ 171624 h 176197"/>
              <a:gd name="connsiteX2" fmla="*/ 17539 w 20168"/>
              <a:gd name="connsiteY2" fmla="*/ 123999 h 176197"/>
              <a:gd name="connsiteX3" fmla="*/ 76 w 20168"/>
              <a:gd name="connsiteY3" fmla="*/ 84311 h 176197"/>
              <a:gd name="connsiteX4" fmla="*/ 8014 w 20168"/>
              <a:gd name="connsiteY4" fmla="*/ 1761 h 17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68" h="176197">
                <a:moveTo>
                  <a:pt x="8014" y="1761"/>
                </a:moveTo>
                <a:cubicBezTo>
                  <a:pt x="11189" y="16313"/>
                  <a:pt x="17539" y="151251"/>
                  <a:pt x="19126" y="171624"/>
                </a:cubicBezTo>
                <a:cubicBezTo>
                  <a:pt x="20713" y="191997"/>
                  <a:pt x="20714" y="138551"/>
                  <a:pt x="17539" y="123999"/>
                </a:cubicBezTo>
                <a:cubicBezTo>
                  <a:pt x="14364" y="109447"/>
                  <a:pt x="870" y="101509"/>
                  <a:pt x="76" y="84311"/>
                </a:cubicBezTo>
                <a:cubicBezTo>
                  <a:pt x="-718" y="67113"/>
                  <a:pt x="4839" y="-12791"/>
                  <a:pt x="8014" y="176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: 図形 536">
            <a:extLst>
              <a:ext uri="{FF2B5EF4-FFF2-40B4-BE49-F238E27FC236}">
                <a16:creationId xmlns:a16="http://schemas.microsoft.com/office/drawing/2014/main" id="{83FFC5A0-6142-4914-8D58-1BA090E97C82}"/>
              </a:ext>
            </a:extLst>
          </p:cNvPr>
          <p:cNvSpPr/>
          <p:nvPr/>
        </p:nvSpPr>
        <p:spPr>
          <a:xfrm>
            <a:off x="5008263" y="4303694"/>
            <a:ext cx="182452" cy="118774"/>
          </a:xfrm>
          <a:custGeom>
            <a:avLst/>
            <a:gdLst>
              <a:gd name="connsiteX0" fmla="*/ 300 w 182452"/>
              <a:gd name="connsiteY0" fmla="*/ 19 h 118774"/>
              <a:gd name="connsiteX1" fmla="*/ 114600 w 182452"/>
              <a:gd name="connsiteY1" fmla="*/ 22244 h 118774"/>
              <a:gd name="connsiteX2" fmla="*/ 147937 w 182452"/>
              <a:gd name="connsiteY2" fmla="*/ 19069 h 118774"/>
              <a:gd name="connsiteX3" fmla="*/ 163812 w 182452"/>
              <a:gd name="connsiteY3" fmla="*/ 101619 h 118774"/>
              <a:gd name="connsiteX4" fmla="*/ 162225 w 182452"/>
              <a:gd name="connsiteY4" fmla="*/ 117494 h 118774"/>
              <a:gd name="connsiteX5" fmla="*/ 87612 w 182452"/>
              <a:gd name="connsiteY5" fmla="*/ 80981 h 118774"/>
              <a:gd name="connsiteX6" fmla="*/ 46337 w 182452"/>
              <a:gd name="connsiteY6" fmla="*/ 66694 h 118774"/>
              <a:gd name="connsiteX7" fmla="*/ 173337 w 182452"/>
              <a:gd name="connsiteY7" fmla="*/ 107969 h 118774"/>
              <a:gd name="connsiteX8" fmla="*/ 170162 w 182452"/>
              <a:gd name="connsiteY8" fmla="*/ 46056 h 118774"/>
              <a:gd name="connsiteX9" fmla="*/ 152700 w 182452"/>
              <a:gd name="connsiteY9" fmla="*/ 19069 h 118774"/>
              <a:gd name="connsiteX10" fmla="*/ 300 w 182452"/>
              <a:gd name="connsiteY10" fmla="*/ 19 h 118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452" h="118774">
                <a:moveTo>
                  <a:pt x="300" y="19"/>
                </a:moveTo>
                <a:cubicBezTo>
                  <a:pt x="-6050" y="548"/>
                  <a:pt x="89994" y="19069"/>
                  <a:pt x="114600" y="22244"/>
                </a:cubicBezTo>
                <a:cubicBezTo>
                  <a:pt x="139206" y="25419"/>
                  <a:pt x="139735" y="5840"/>
                  <a:pt x="147937" y="19069"/>
                </a:cubicBezTo>
                <a:cubicBezTo>
                  <a:pt x="156139" y="32298"/>
                  <a:pt x="161431" y="85215"/>
                  <a:pt x="163812" y="101619"/>
                </a:cubicBezTo>
                <a:cubicBezTo>
                  <a:pt x="166193" y="118023"/>
                  <a:pt x="174925" y="120934"/>
                  <a:pt x="162225" y="117494"/>
                </a:cubicBezTo>
                <a:cubicBezTo>
                  <a:pt x="149525" y="114054"/>
                  <a:pt x="106927" y="89448"/>
                  <a:pt x="87612" y="80981"/>
                </a:cubicBezTo>
                <a:cubicBezTo>
                  <a:pt x="68297" y="72514"/>
                  <a:pt x="32050" y="62196"/>
                  <a:pt x="46337" y="66694"/>
                </a:cubicBezTo>
                <a:cubicBezTo>
                  <a:pt x="60624" y="71192"/>
                  <a:pt x="152699" y="111409"/>
                  <a:pt x="173337" y="107969"/>
                </a:cubicBezTo>
                <a:cubicBezTo>
                  <a:pt x="193975" y="104529"/>
                  <a:pt x="173601" y="60873"/>
                  <a:pt x="170162" y="46056"/>
                </a:cubicBezTo>
                <a:cubicBezTo>
                  <a:pt x="166723" y="31239"/>
                  <a:pt x="179688" y="28329"/>
                  <a:pt x="152700" y="19069"/>
                </a:cubicBezTo>
                <a:cubicBezTo>
                  <a:pt x="125713" y="9809"/>
                  <a:pt x="6650" y="-510"/>
                  <a:pt x="300" y="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: 図形 537">
            <a:extLst>
              <a:ext uri="{FF2B5EF4-FFF2-40B4-BE49-F238E27FC236}">
                <a16:creationId xmlns:a16="http://schemas.microsoft.com/office/drawing/2014/main" id="{AD7784BB-2CEF-4DAC-8D46-8DC924D53C1B}"/>
              </a:ext>
            </a:extLst>
          </p:cNvPr>
          <p:cNvSpPr/>
          <p:nvPr/>
        </p:nvSpPr>
        <p:spPr>
          <a:xfrm>
            <a:off x="5086213" y="4272267"/>
            <a:ext cx="17984" cy="165392"/>
          </a:xfrm>
          <a:custGeom>
            <a:avLst/>
            <a:gdLst>
              <a:gd name="connsiteX0" fmla="*/ 17600 w 17984"/>
              <a:gd name="connsiteY0" fmla="*/ 1283 h 165392"/>
              <a:gd name="connsiteX1" fmla="*/ 11250 w 17984"/>
              <a:gd name="connsiteY1" fmla="*/ 163208 h 165392"/>
              <a:gd name="connsiteX2" fmla="*/ 137 w 17984"/>
              <a:gd name="connsiteY2" fmla="*/ 90183 h 165392"/>
              <a:gd name="connsiteX3" fmla="*/ 17600 w 17984"/>
              <a:gd name="connsiteY3" fmla="*/ 1283 h 16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4" h="165392">
                <a:moveTo>
                  <a:pt x="17600" y="1283"/>
                </a:moveTo>
                <a:cubicBezTo>
                  <a:pt x="19452" y="13454"/>
                  <a:pt x="14160" y="148392"/>
                  <a:pt x="11250" y="163208"/>
                </a:cubicBezTo>
                <a:cubicBezTo>
                  <a:pt x="8340" y="178024"/>
                  <a:pt x="1989" y="113466"/>
                  <a:pt x="137" y="90183"/>
                </a:cubicBezTo>
                <a:cubicBezTo>
                  <a:pt x="-1715" y="66900"/>
                  <a:pt x="15748" y="-10888"/>
                  <a:pt x="17600" y="12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: 図形 538">
            <a:extLst>
              <a:ext uri="{FF2B5EF4-FFF2-40B4-BE49-F238E27FC236}">
                <a16:creationId xmlns:a16="http://schemas.microsoft.com/office/drawing/2014/main" id="{79F884ED-C7EE-4777-9DF9-ACCA56C657DC}"/>
              </a:ext>
            </a:extLst>
          </p:cNvPr>
          <p:cNvSpPr/>
          <p:nvPr/>
        </p:nvSpPr>
        <p:spPr>
          <a:xfrm>
            <a:off x="4168371" y="4310471"/>
            <a:ext cx="399450" cy="608375"/>
          </a:xfrm>
          <a:custGeom>
            <a:avLst/>
            <a:gdLst>
              <a:gd name="connsiteX0" fmla="*/ 398867 w 399450"/>
              <a:gd name="connsiteY0" fmla="*/ 2767 h 608375"/>
              <a:gd name="connsiteX1" fmla="*/ 143279 w 399450"/>
              <a:gd name="connsiteY1" fmla="*/ 128179 h 608375"/>
              <a:gd name="connsiteX2" fmla="*/ 213129 w 399450"/>
              <a:gd name="connsiteY2" fmla="*/ 83729 h 608375"/>
              <a:gd name="connsiteX3" fmla="*/ 71842 w 399450"/>
              <a:gd name="connsiteY3" fmla="*/ 205967 h 608375"/>
              <a:gd name="connsiteX4" fmla="*/ 40092 w 399450"/>
              <a:gd name="connsiteY4" fmla="*/ 305979 h 608375"/>
              <a:gd name="connsiteX5" fmla="*/ 65492 w 399450"/>
              <a:gd name="connsiteY5" fmla="*/ 259942 h 608375"/>
              <a:gd name="connsiteX6" fmla="*/ 3579 w 399450"/>
              <a:gd name="connsiteY6" fmla="*/ 372654 h 608375"/>
              <a:gd name="connsiteX7" fmla="*/ 9929 w 399450"/>
              <a:gd name="connsiteY7" fmla="*/ 571092 h 608375"/>
              <a:gd name="connsiteX8" fmla="*/ 30567 w 399450"/>
              <a:gd name="connsiteY8" fmla="*/ 598079 h 608375"/>
              <a:gd name="connsiteX9" fmla="*/ 35329 w 399450"/>
              <a:gd name="connsiteY9" fmla="*/ 450442 h 608375"/>
              <a:gd name="connsiteX10" fmla="*/ 159154 w 399450"/>
              <a:gd name="connsiteY10" fmla="*/ 134529 h 608375"/>
              <a:gd name="connsiteX11" fmla="*/ 211542 w 399450"/>
              <a:gd name="connsiteY11" fmla="*/ 48804 h 608375"/>
              <a:gd name="connsiteX12" fmla="*/ 398867 w 399450"/>
              <a:gd name="connsiteY12" fmla="*/ 2767 h 60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450" h="608375">
                <a:moveTo>
                  <a:pt x="398867" y="2767"/>
                </a:moveTo>
                <a:cubicBezTo>
                  <a:pt x="387490" y="15996"/>
                  <a:pt x="174235" y="114685"/>
                  <a:pt x="143279" y="128179"/>
                </a:cubicBezTo>
                <a:cubicBezTo>
                  <a:pt x="112323" y="141673"/>
                  <a:pt x="225035" y="70764"/>
                  <a:pt x="213129" y="83729"/>
                </a:cubicBezTo>
                <a:cubicBezTo>
                  <a:pt x="201223" y="96694"/>
                  <a:pt x="100681" y="168925"/>
                  <a:pt x="71842" y="205967"/>
                </a:cubicBezTo>
                <a:cubicBezTo>
                  <a:pt x="43003" y="243009"/>
                  <a:pt x="41150" y="296983"/>
                  <a:pt x="40092" y="305979"/>
                </a:cubicBezTo>
                <a:cubicBezTo>
                  <a:pt x="39034" y="314975"/>
                  <a:pt x="71577" y="248830"/>
                  <a:pt x="65492" y="259942"/>
                </a:cubicBezTo>
                <a:cubicBezTo>
                  <a:pt x="59407" y="271054"/>
                  <a:pt x="12839" y="320796"/>
                  <a:pt x="3579" y="372654"/>
                </a:cubicBezTo>
                <a:cubicBezTo>
                  <a:pt x="-5681" y="424512"/>
                  <a:pt x="5431" y="533521"/>
                  <a:pt x="9929" y="571092"/>
                </a:cubicBezTo>
                <a:cubicBezTo>
                  <a:pt x="14427" y="608663"/>
                  <a:pt x="26334" y="618187"/>
                  <a:pt x="30567" y="598079"/>
                </a:cubicBezTo>
                <a:cubicBezTo>
                  <a:pt x="34800" y="577971"/>
                  <a:pt x="13898" y="527700"/>
                  <a:pt x="35329" y="450442"/>
                </a:cubicBezTo>
                <a:cubicBezTo>
                  <a:pt x="56760" y="373184"/>
                  <a:pt x="129785" y="201469"/>
                  <a:pt x="159154" y="134529"/>
                </a:cubicBezTo>
                <a:cubicBezTo>
                  <a:pt x="188523" y="67589"/>
                  <a:pt x="171061" y="70764"/>
                  <a:pt x="211542" y="48804"/>
                </a:cubicBezTo>
                <a:cubicBezTo>
                  <a:pt x="252023" y="26844"/>
                  <a:pt x="410244" y="-10462"/>
                  <a:pt x="398867" y="27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: 図形 539">
            <a:extLst>
              <a:ext uri="{FF2B5EF4-FFF2-40B4-BE49-F238E27FC236}">
                <a16:creationId xmlns:a16="http://schemas.microsoft.com/office/drawing/2014/main" id="{55CA4497-0432-460F-A962-99949074522D}"/>
              </a:ext>
            </a:extLst>
          </p:cNvPr>
          <p:cNvSpPr/>
          <p:nvPr/>
        </p:nvSpPr>
        <p:spPr>
          <a:xfrm>
            <a:off x="4545096" y="4305090"/>
            <a:ext cx="559341" cy="189220"/>
          </a:xfrm>
          <a:custGeom>
            <a:avLst/>
            <a:gdLst>
              <a:gd name="connsiteX0" fmla="*/ 6267 w 559341"/>
              <a:gd name="connsiteY0" fmla="*/ 12910 h 189220"/>
              <a:gd name="connsiteX1" fmla="*/ 91992 w 559341"/>
              <a:gd name="connsiteY1" fmla="*/ 12910 h 189220"/>
              <a:gd name="connsiteX2" fmla="*/ 293604 w 559341"/>
              <a:gd name="connsiteY2" fmla="*/ 17673 h 189220"/>
              <a:gd name="connsiteX3" fmla="*/ 290429 w 559341"/>
              <a:gd name="connsiteY3" fmla="*/ 28785 h 189220"/>
              <a:gd name="connsiteX4" fmla="*/ 393617 w 559341"/>
              <a:gd name="connsiteY4" fmla="*/ 81173 h 189220"/>
              <a:gd name="connsiteX5" fmla="*/ 558717 w 559341"/>
              <a:gd name="connsiteY5" fmla="*/ 189123 h 189220"/>
              <a:gd name="connsiteX6" fmla="*/ 444417 w 559341"/>
              <a:gd name="connsiteY6" fmla="*/ 98635 h 189220"/>
              <a:gd name="connsiteX7" fmla="*/ 299954 w 559341"/>
              <a:gd name="connsiteY7" fmla="*/ 4973 h 189220"/>
              <a:gd name="connsiteX8" fmla="*/ 6267 w 559341"/>
              <a:gd name="connsiteY8" fmla="*/ 12910 h 18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9341" h="189220">
                <a:moveTo>
                  <a:pt x="6267" y="12910"/>
                </a:moveTo>
                <a:cubicBezTo>
                  <a:pt x="-28393" y="14233"/>
                  <a:pt x="91992" y="12910"/>
                  <a:pt x="91992" y="12910"/>
                </a:cubicBezTo>
                <a:cubicBezTo>
                  <a:pt x="139881" y="13704"/>
                  <a:pt x="260531" y="15027"/>
                  <a:pt x="293604" y="17673"/>
                </a:cubicBezTo>
                <a:cubicBezTo>
                  <a:pt x="326677" y="20319"/>
                  <a:pt x="273760" y="18202"/>
                  <a:pt x="290429" y="28785"/>
                </a:cubicBezTo>
                <a:cubicBezTo>
                  <a:pt x="307098" y="39368"/>
                  <a:pt x="348902" y="54450"/>
                  <a:pt x="393617" y="81173"/>
                </a:cubicBezTo>
                <a:cubicBezTo>
                  <a:pt x="438332" y="107896"/>
                  <a:pt x="550250" y="186213"/>
                  <a:pt x="558717" y="189123"/>
                </a:cubicBezTo>
                <a:cubicBezTo>
                  <a:pt x="567184" y="192033"/>
                  <a:pt x="487544" y="129327"/>
                  <a:pt x="444417" y="98635"/>
                </a:cubicBezTo>
                <a:cubicBezTo>
                  <a:pt x="401290" y="67943"/>
                  <a:pt x="371656" y="19260"/>
                  <a:pt x="299954" y="4973"/>
                </a:cubicBezTo>
                <a:cubicBezTo>
                  <a:pt x="228252" y="-9314"/>
                  <a:pt x="40927" y="11587"/>
                  <a:pt x="6267" y="129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: 図形 540">
            <a:extLst>
              <a:ext uri="{FF2B5EF4-FFF2-40B4-BE49-F238E27FC236}">
                <a16:creationId xmlns:a16="http://schemas.microsoft.com/office/drawing/2014/main" id="{9EF88551-FDA9-44DD-B429-EE1692A34074}"/>
              </a:ext>
            </a:extLst>
          </p:cNvPr>
          <p:cNvSpPr/>
          <p:nvPr/>
        </p:nvSpPr>
        <p:spPr>
          <a:xfrm>
            <a:off x="5095720" y="4529320"/>
            <a:ext cx="98378" cy="468656"/>
          </a:xfrm>
          <a:custGeom>
            <a:avLst/>
            <a:gdLst>
              <a:gd name="connsiteX0" fmla="*/ 155 w 98378"/>
              <a:gd name="connsiteY0" fmla="*/ 2993 h 468656"/>
              <a:gd name="connsiteX1" fmla="*/ 95405 w 98378"/>
              <a:gd name="connsiteY1" fmla="*/ 258580 h 468656"/>
              <a:gd name="connsiteX2" fmla="*/ 74768 w 98378"/>
              <a:gd name="connsiteY2" fmla="*/ 150630 h 468656"/>
              <a:gd name="connsiteX3" fmla="*/ 79530 w 98378"/>
              <a:gd name="connsiteY3" fmla="*/ 303030 h 468656"/>
              <a:gd name="connsiteX4" fmla="*/ 63655 w 98378"/>
              <a:gd name="connsiteY4" fmla="*/ 468130 h 468656"/>
              <a:gd name="connsiteX5" fmla="*/ 76355 w 98378"/>
              <a:gd name="connsiteY5" fmla="*/ 347480 h 468656"/>
              <a:gd name="connsiteX6" fmla="*/ 73180 w 98378"/>
              <a:gd name="connsiteY6" fmla="*/ 133168 h 468656"/>
              <a:gd name="connsiteX7" fmla="*/ 155 w 98378"/>
              <a:gd name="connsiteY7" fmla="*/ 2993 h 46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378" h="468656">
                <a:moveTo>
                  <a:pt x="155" y="2993"/>
                </a:moveTo>
                <a:cubicBezTo>
                  <a:pt x="3859" y="23895"/>
                  <a:pt x="82970" y="233974"/>
                  <a:pt x="95405" y="258580"/>
                </a:cubicBezTo>
                <a:cubicBezTo>
                  <a:pt x="107840" y="283186"/>
                  <a:pt x="77414" y="143222"/>
                  <a:pt x="74768" y="150630"/>
                </a:cubicBezTo>
                <a:cubicBezTo>
                  <a:pt x="72122" y="158038"/>
                  <a:pt x="81382" y="250113"/>
                  <a:pt x="79530" y="303030"/>
                </a:cubicBezTo>
                <a:cubicBezTo>
                  <a:pt x="77678" y="355947"/>
                  <a:pt x="64184" y="460722"/>
                  <a:pt x="63655" y="468130"/>
                </a:cubicBezTo>
                <a:cubicBezTo>
                  <a:pt x="63126" y="475538"/>
                  <a:pt x="74768" y="403307"/>
                  <a:pt x="76355" y="347480"/>
                </a:cubicBezTo>
                <a:cubicBezTo>
                  <a:pt x="77942" y="291653"/>
                  <a:pt x="86409" y="190847"/>
                  <a:pt x="73180" y="133168"/>
                </a:cubicBezTo>
                <a:cubicBezTo>
                  <a:pt x="59951" y="75489"/>
                  <a:pt x="-3549" y="-17909"/>
                  <a:pt x="155" y="29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: 図形 541">
            <a:extLst>
              <a:ext uri="{FF2B5EF4-FFF2-40B4-BE49-F238E27FC236}">
                <a16:creationId xmlns:a16="http://schemas.microsoft.com/office/drawing/2014/main" id="{84AA2F1E-7CA1-496A-88A4-E81A100B23C2}"/>
              </a:ext>
            </a:extLst>
          </p:cNvPr>
          <p:cNvSpPr/>
          <p:nvPr/>
        </p:nvSpPr>
        <p:spPr>
          <a:xfrm>
            <a:off x="4127956" y="4746207"/>
            <a:ext cx="120362" cy="394880"/>
          </a:xfrm>
          <a:custGeom>
            <a:avLst/>
            <a:gdLst>
              <a:gd name="connsiteX0" fmla="*/ 32882 w 120362"/>
              <a:gd name="connsiteY0" fmla="*/ 418 h 394880"/>
              <a:gd name="connsiteX1" fmla="*/ 36057 w 120362"/>
              <a:gd name="connsiteY1" fmla="*/ 159168 h 394880"/>
              <a:gd name="connsiteX2" fmla="*/ 43994 w 120362"/>
              <a:gd name="connsiteY2" fmla="*/ 197268 h 394880"/>
              <a:gd name="connsiteX3" fmla="*/ 120194 w 120362"/>
              <a:gd name="connsiteY3" fmla="*/ 394118 h 394880"/>
              <a:gd name="connsiteX4" fmla="*/ 64632 w 120362"/>
              <a:gd name="connsiteY4" fmla="*/ 265531 h 394880"/>
              <a:gd name="connsiteX5" fmla="*/ 67807 w 120362"/>
              <a:gd name="connsiteY5" fmla="*/ 270293 h 394880"/>
              <a:gd name="connsiteX6" fmla="*/ 1132 w 120362"/>
              <a:gd name="connsiteY6" fmla="*/ 117893 h 394880"/>
              <a:gd name="connsiteX7" fmla="*/ 32882 w 120362"/>
              <a:gd name="connsiteY7" fmla="*/ 418 h 39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362" h="394880">
                <a:moveTo>
                  <a:pt x="32882" y="418"/>
                </a:moveTo>
                <a:cubicBezTo>
                  <a:pt x="38703" y="7297"/>
                  <a:pt x="34205" y="126360"/>
                  <a:pt x="36057" y="159168"/>
                </a:cubicBezTo>
                <a:cubicBezTo>
                  <a:pt x="37909" y="191976"/>
                  <a:pt x="29971" y="158110"/>
                  <a:pt x="43994" y="197268"/>
                </a:cubicBezTo>
                <a:cubicBezTo>
                  <a:pt x="58017" y="236426"/>
                  <a:pt x="116754" y="382741"/>
                  <a:pt x="120194" y="394118"/>
                </a:cubicBezTo>
                <a:cubicBezTo>
                  <a:pt x="123634" y="405495"/>
                  <a:pt x="73363" y="286168"/>
                  <a:pt x="64632" y="265531"/>
                </a:cubicBezTo>
                <a:cubicBezTo>
                  <a:pt x="55901" y="244894"/>
                  <a:pt x="78390" y="294899"/>
                  <a:pt x="67807" y="270293"/>
                </a:cubicBezTo>
                <a:cubicBezTo>
                  <a:pt x="57224" y="245687"/>
                  <a:pt x="8805" y="162608"/>
                  <a:pt x="1132" y="117893"/>
                </a:cubicBezTo>
                <a:cubicBezTo>
                  <a:pt x="-6541" y="73179"/>
                  <a:pt x="27061" y="-6461"/>
                  <a:pt x="32882" y="4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: 図形 542">
            <a:extLst>
              <a:ext uri="{FF2B5EF4-FFF2-40B4-BE49-F238E27FC236}">
                <a16:creationId xmlns:a16="http://schemas.microsoft.com/office/drawing/2014/main" id="{2FE2F9A0-8CE9-48BD-A2EF-4A42CD4B6BD2}"/>
              </a:ext>
            </a:extLst>
          </p:cNvPr>
          <p:cNvSpPr/>
          <p:nvPr/>
        </p:nvSpPr>
        <p:spPr>
          <a:xfrm>
            <a:off x="4176244" y="4907135"/>
            <a:ext cx="392590" cy="397993"/>
          </a:xfrm>
          <a:custGeom>
            <a:avLst/>
            <a:gdLst>
              <a:gd name="connsiteX0" fmla="*/ 469 w 392590"/>
              <a:gd name="connsiteY0" fmla="*/ 3003 h 397993"/>
              <a:gd name="connsiteX1" fmla="*/ 17931 w 392590"/>
              <a:gd name="connsiteY1" fmla="*/ 58565 h 397993"/>
              <a:gd name="connsiteX2" fmla="*/ 111594 w 392590"/>
              <a:gd name="connsiteY2" fmla="*/ 228428 h 397993"/>
              <a:gd name="connsiteX3" fmla="*/ 343369 w 392590"/>
              <a:gd name="connsiteY3" fmla="*/ 374478 h 397993"/>
              <a:gd name="connsiteX4" fmla="*/ 386231 w 392590"/>
              <a:gd name="connsiteY4" fmla="*/ 385590 h 397993"/>
              <a:gd name="connsiteX5" fmla="*/ 249706 w 392590"/>
              <a:gd name="connsiteY5" fmla="*/ 347490 h 397993"/>
              <a:gd name="connsiteX6" fmla="*/ 367181 w 392590"/>
              <a:gd name="connsiteY6" fmla="*/ 396703 h 397993"/>
              <a:gd name="connsiteX7" fmla="*/ 156044 w 392590"/>
              <a:gd name="connsiteY7" fmla="*/ 283990 h 397993"/>
              <a:gd name="connsiteX8" fmla="*/ 51269 w 392590"/>
              <a:gd name="connsiteY8" fmla="*/ 199853 h 397993"/>
              <a:gd name="connsiteX9" fmla="*/ 8406 w 392590"/>
              <a:gd name="connsiteY9" fmla="*/ 136353 h 397993"/>
              <a:gd name="connsiteX10" fmla="*/ 469 w 392590"/>
              <a:gd name="connsiteY10" fmla="*/ 3003 h 397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2590" h="397993">
                <a:moveTo>
                  <a:pt x="469" y="3003"/>
                </a:moveTo>
                <a:cubicBezTo>
                  <a:pt x="2056" y="-9962"/>
                  <a:pt x="-590" y="20994"/>
                  <a:pt x="17931" y="58565"/>
                </a:cubicBezTo>
                <a:cubicBezTo>
                  <a:pt x="36452" y="96136"/>
                  <a:pt x="57354" y="175776"/>
                  <a:pt x="111594" y="228428"/>
                </a:cubicBezTo>
                <a:cubicBezTo>
                  <a:pt x="165834" y="281080"/>
                  <a:pt x="297596" y="348284"/>
                  <a:pt x="343369" y="374478"/>
                </a:cubicBezTo>
                <a:cubicBezTo>
                  <a:pt x="389142" y="400672"/>
                  <a:pt x="401841" y="390088"/>
                  <a:pt x="386231" y="385590"/>
                </a:cubicBezTo>
                <a:cubicBezTo>
                  <a:pt x="370621" y="381092"/>
                  <a:pt x="252881" y="345638"/>
                  <a:pt x="249706" y="347490"/>
                </a:cubicBezTo>
                <a:cubicBezTo>
                  <a:pt x="246531" y="349342"/>
                  <a:pt x="382791" y="407286"/>
                  <a:pt x="367181" y="396703"/>
                </a:cubicBezTo>
                <a:cubicBezTo>
                  <a:pt x="351571" y="386120"/>
                  <a:pt x="208696" y="316798"/>
                  <a:pt x="156044" y="283990"/>
                </a:cubicBezTo>
                <a:cubicBezTo>
                  <a:pt x="103392" y="251182"/>
                  <a:pt x="75875" y="224459"/>
                  <a:pt x="51269" y="199853"/>
                </a:cubicBezTo>
                <a:cubicBezTo>
                  <a:pt x="26663" y="175247"/>
                  <a:pt x="15550" y="165986"/>
                  <a:pt x="8406" y="136353"/>
                </a:cubicBezTo>
                <a:cubicBezTo>
                  <a:pt x="1262" y="106720"/>
                  <a:pt x="-1118" y="15968"/>
                  <a:pt x="469" y="30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: 図形 543">
            <a:extLst>
              <a:ext uri="{FF2B5EF4-FFF2-40B4-BE49-F238E27FC236}">
                <a16:creationId xmlns:a16="http://schemas.microsoft.com/office/drawing/2014/main" id="{38EA7203-EEBD-4035-AC5C-03A6C5FABF70}"/>
              </a:ext>
            </a:extLst>
          </p:cNvPr>
          <p:cNvSpPr/>
          <p:nvPr/>
        </p:nvSpPr>
        <p:spPr>
          <a:xfrm>
            <a:off x="5091372" y="4754876"/>
            <a:ext cx="92588" cy="355097"/>
          </a:xfrm>
          <a:custGeom>
            <a:avLst/>
            <a:gdLst>
              <a:gd name="connsiteX0" fmla="*/ 82291 w 92588"/>
              <a:gd name="connsiteY0" fmla="*/ 1274 h 355097"/>
              <a:gd name="connsiteX1" fmla="*/ 68003 w 92588"/>
              <a:gd name="connsiteY1" fmla="*/ 115574 h 355097"/>
              <a:gd name="connsiteX2" fmla="*/ 36253 w 92588"/>
              <a:gd name="connsiteY2" fmla="*/ 293374 h 355097"/>
              <a:gd name="connsiteX3" fmla="*/ 1328 w 92588"/>
              <a:gd name="connsiteY3" fmla="*/ 350524 h 355097"/>
              <a:gd name="connsiteX4" fmla="*/ 85466 w 92588"/>
              <a:gd name="connsiteY4" fmla="*/ 188599 h 355097"/>
              <a:gd name="connsiteX5" fmla="*/ 82291 w 92588"/>
              <a:gd name="connsiteY5" fmla="*/ 1274 h 35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88" h="355097">
                <a:moveTo>
                  <a:pt x="82291" y="1274"/>
                </a:moveTo>
                <a:cubicBezTo>
                  <a:pt x="79380" y="-10897"/>
                  <a:pt x="75676" y="66891"/>
                  <a:pt x="68003" y="115574"/>
                </a:cubicBezTo>
                <a:cubicBezTo>
                  <a:pt x="60330" y="164257"/>
                  <a:pt x="47365" y="254216"/>
                  <a:pt x="36253" y="293374"/>
                </a:cubicBezTo>
                <a:cubicBezTo>
                  <a:pt x="25140" y="332532"/>
                  <a:pt x="-6874" y="367986"/>
                  <a:pt x="1328" y="350524"/>
                </a:cubicBezTo>
                <a:cubicBezTo>
                  <a:pt x="9530" y="333062"/>
                  <a:pt x="69062" y="247072"/>
                  <a:pt x="85466" y="188599"/>
                </a:cubicBezTo>
                <a:cubicBezTo>
                  <a:pt x="101870" y="130126"/>
                  <a:pt x="85202" y="13445"/>
                  <a:pt x="82291" y="12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: 図形 544">
            <a:extLst>
              <a:ext uri="{FF2B5EF4-FFF2-40B4-BE49-F238E27FC236}">
                <a16:creationId xmlns:a16="http://schemas.microsoft.com/office/drawing/2014/main" id="{5CE37D41-FF9D-4327-A38F-FCE29AF41873}"/>
              </a:ext>
            </a:extLst>
          </p:cNvPr>
          <p:cNvSpPr/>
          <p:nvPr/>
        </p:nvSpPr>
        <p:spPr>
          <a:xfrm>
            <a:off x="4293655" y="5185798"/>
            <a:ext cx="353152" cy="161015"/>
          </a:xfrm>
          <a:custGeom>
            <a:avLst/>
            <a:gdLst>
              <a:gd name="connsiteX0" fmla="*/ 533 w 353152"/>
              <a:gd name="connsiteY0" fmla="*/ 565 h 161015"/>
              <a:gd name="connsiteX1" fmla="*/ 57683 w 353152"/>
              <a:gd name="connsiteY1" fmla="*/ 49777 h 161015"/>
              <a:gd name="connsiteX2" fmla="*/ 224370 w 353152"/>
              <a:gd name="connsiteY2" fmla="*/ 129152 h 161015"/>
              <a:gd name="connsiteX3" fmla="*/ 200558 w 353152"/>
              <a:gd name="connsiteY3" fmla="*/ 124390 h 161015"/>
              <a:gd name="connsiteX4" fmla="*/ 352958 w 353152"/>
              <a:gd name="connsiteY4" fmla="*/ 160902 h 161015"/>
              <a:gd name="connsiteX5" fmla="*/ 229133 w 353152"/>
              <a:gd name="connsiteY5" fmla="*/ 133915 h 161015"/>
              <a:gd name="connsiteX6" fmla="*/ 84670 w 353152"/>
              <a:gd name="connsiteY6" fmla="*/ 81527 h 161015"/>
              <a:gd name="connsiteX7" fmla="*/ 533 w 353152"/>
              <a:gd name="connsiteY7" fmla="*/ 565 h 1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152" h="161015">
                <a:moveTo>
                  <a:pt x="533" y="565"/>
                </a:moveTo>
                <a:cubicBezTo>
                  <a:pt x="-3965" y="-4727"/>
                  <a:pt x="20377" y="28346"/>
                  <a:pt x="57683" y="49777"/>
                </a:cubicBezTo>
                <a:cubicBezTo>
                  <a:pt x="94989" y="71208"/>
                  <a:pt x="200558" y="116717"/>
                  <a:pt x="224370" y="129152"/>
                </a:cubicBezTo>
                <a:cubicBezTo>
                  <a:pt x="248183" y="141588"/>
                  <a:pt x="200558" y="124390"/>
                  <a:pt x="200558" y="124390"/>
                </a:cubicBezTo>
                <a:lnTo>
                  <a:pt x="352958" y="160902"/>
                </a:lnTo>
                <a:cubicBezTo>
                  <a:pt x="357720" y="162489"/>
                  <a:pt x="273848" y="147144"/>
                  <a:pt x="229133" y="133915"/>
                </a:cubicBezTo>
                <a:cubicBezTo>
                  <a:pt x="184418" y="120686"/>
                  <a:pt x="128591" y="109308"/>
                  <a:pt x="84670" y="81527"/>
                </a:cubicBezTo>
                <a:cubicBezTo>
                  <a:pt x="40749" y="53746"/>
                  <a:pt x="5031" y="5857"/>
                  <a:pt x="533" y="56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: 図形 545">
            <a:extLst>
              <a:ext uri="{FF2B5EF4-FFF2-40B4-BE49-F238E27FC236}">
                <a16:creationId xmlns:a16="http://schemas.microsoft.com/office/drawing/2014/main" id="{BA7A4C74-1E78-4C9D-A701-4B6A4A3E9978}"/>
              </a:ext>
            </a:extLst>
          </p:cNvPr>
          <p:cNvSpPr/>
          <p:nvPr/>
        </p:nvSpPr>
        <p:spPr>
          <a:xfrm>
            <a:off x="4500457" y="4799012"/>
            <a:ext cx="640927" cy="481280"/>
          </a:xfrm>
          <a:custGeom>
            <a:avLst/>
            <a:gdLst>
              <a:gd name="connsiteX0" fmla="*/ 638281 w 640927"/>
              <a:gd name="connsiteY0" fmla="*/ 1 h 481280"/>
              <a:gd name="connsiteX1" fmla="*/ 589068 w 640927"/>
              <a:gd name="connsiteY1" fmla="*/ 200026 h 481280"/>
              <a:gd name="connsiteX2" fmla="*/ 597006 w 640927"/>
              <a:gd name="connsiteY2" fmla="*/ 161926 h 481280"/>
              <a:gd name="connsiteX3" fmla="*/ 536681 w 640927"/>
              <a:gd name="connsiteY3" fmla="*/ 282576 h 481280"/>
              <a:gd name="connsiteX4" fmla="*/ 493818 w 640927"/>
              <a:gd name="connsiteY4" fmla="*/ 357188 h 481280"/>
              <a:gd name="connsiteX5" fmla="*/ 401743 w 640927"/>
              <a:gd name="connsiteY5" fmla="*/ 419101 h 481280"/>
              <a:gd name="connsiteX6" fmla="*/ 273156 w 640927"/>
              <a:gd name="connsiteY6" fmla="*/ 442913 h 481280"/>
              <a:gd name="connsiteX7" fmla="*/ 117581 w 640927"/>
              <a:gd name="connsiteY7" fmla="*/ 457201 h 481280"/>
              <a:gd name="connsiteX8" fmla="*/ 84243 w 640927"/>
              <a:gd name="connsiteY8" fmla="*/ 457201 h 481280"/>
              <a:gd name="connsiteX9" fmla="*/ 287443 w 640927"/>
              <a:gd name="connsiteY9" fmla="*/ 465138 h 481280"/>
              <a:gd name="connsiteX10" fmla="*/ 106 w 640927"/>
              <a:gd name="connsiteY10" fmla="*/ 481013 h 481280"/>
              <a:gd name="connsiteX11" fmla="*/ 325543 w 640927"/>
              <a:gd name="connsiteY11" fmla="*/ 469901 h 481280"/>
              <a:gd name="connsiteX12" fmla="*/ 457306 w 640927"/>
              <a:gd name="connsiteY12" fmla="*/ 411163 h 481280"/>
              <a:gd name="connsiteX13" fmla="*/ 612881 w 640927"/>
              <a:gd name="connsiteY13" fmla="*/ 203201 h 481280"/>
              <a:gd name="connsiteX14" fmla="*/ 638281 w 640927"/>
              <a:gd name="connsiteY14" fmla="*/ 1 h 481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927" h="481280">
                <a:moveTo>
                  <a:pt x="638281" y="1"/>
                </a:moveTo>
                <a:cubicBezTo>
                  <a:pt x="634312" y="-528"/>
                  <a:pt x="595947" y="173039"/>
                  <a:pt x="589068" y="200026"/>
                </a:cubicBezTo>
                <a:cubicBezTo>
                  <a:pt x="582189" y="227013"/>
                  <a:pt x="605737" y="148168"/>
                  <a:pt x="597006" y="161926"/>
                </a:cubicBezTo>
                <a:cubicBezTo>
                  <a:pt x="588275" y="175684"/>
                  <a:pt x="536681" y="282576"/>
                  <a:pt x="536681" y="282576"/>
                </a:cubicBezTo>
                <a:cubicBezTo>
                  <a:pt x="519483" y="315120"/>
                  <a:pt x="516308" y="334434"/>
                  <a:pt x="493818" y="357188"/>
                </a:cubicBezTo>
                <a:cubicBezTo>
                  <a:pt x="471328" y="379942"/>
                  <a:pt x="438520" y="404814"/>
                  <a:pt x="401743" y="419101"/>
                </a:cubicBezTo>
                <a:cubicBezTo>
                  <a:pt x="364966" y="433388"/>
                  <a:pt x="320516" y="436563"/>
                  <a:pt x="273156" y="442913"/>
                </a:cubicBezTo>
                <a:cubicBezTo>
                  <a:pt x="225796" y="449263"/>
                  <a:pt x="149066" y="454820"/>
                  <a:pt x="117581" y="457201"/>
                </a:cubicBezTo>
                <a:cubicBezTo>
                  <a:pt x="86095" y="459582"/>
                  <a:pt x="84243" y="457201"/>
                  <a:pt x="84243" y="457201"/>
                </a:cubicBezTo>
                <a:cubicBezTo>
                  <a:pt x="112553" y="458524"/>
                  <a:pt x="301466" y="461169"/>
                  <a:pt x="287443" y="465138"/>
                </a:cubicBezTo>
                <a:cubicBezTo>
                  <a:pt x="273420" y="469107"/>
                  <a:pt x="-6244" y="480219"/>
                  <a:pt x="106" y="481013"/>
                </a:cubicBezTo>
                <a:cubicBezTo>
                  <a:pt x="6456" y="481807"/>
                  <a:pt x="249343" y="481543"/>
                  <a:pt x="325543" y="469901"/>
                </a:cubicBezTo>
                <a:cubicBezTo>
                  <a:pt x="401743" y="458259"/>
                  <a:pt x="409416" y="455613"/>
                  <a:pt x="457306" y="411163"/>
                </a:cubicBezTo>
                <a:cubicBezTo>
                  <a:pt x="505196" y="366713"/>
                  <a:pt x="579279" y="275432"/>
                  <a:pt x="612881" y="203201"/>
                </a:cubicBezTo>
                <a:cubicBezTo>
                  <a:pt x="646483" y="130970"/>
                  <a:pt x="642250" y="530"/>
                  <a:pt x="638281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: 図形 546">
            <a:extLst>
              <a:ext uri="{FF2B5EF4-FFF2-40B4-BE49-F238E27FC236}">
                <a16:creationId xmlns:a16="http://schemas.microsoft.com/office/drawing/2014/main" id="{88DA0295-F9BC-4C1E-A11F-529D9B47AB5D}"/>
              </a:ext>
            </a:extLst>
          </p:cNvPr>
          <p:cNvSpPr/>
          <p:nvPr/>
        </p:nvSpPr>
        <p:spPr>
          <a:xfrm>
            <a:off x="4883112" y="4921939"/>
            <a:ext cx="274859" cy="366174"/>
          </a:xfrm>
          <a:custGeom>
            <a:avLst/>
            <a:gdLst>
              <a:gd name="connsiteX0" fmla="*/ 274676 w 274859"/>
              <a:gd name="connsiteY0" fmla="*/ 2486 h 366174"/>
              <a:gd name="connsiteX1" fmla="*/ 236576 w 274859"/>
              <a:gd name="connsiteY1" fmla="*/ 51699 h 366174"/>
              <a:gd name="connsiteX2" fmla="*/ 131801 w 274859"/>
              <a:gd name="connsiteY2" fmla="*/ 267599 h 366174"/>
              <a:gd name="connsiteX3" fmla="*/ 233401 w 274859"/>
              <a:gd name="connsiteY3" fmla="*/ 135836 h 366174"/>
              <a:gd name="connsiteX4" fmla="*/ 112751 w 274859"/>
              <a:gd name="connsiteY4" fmla="*/ 283474 h 366174"/>
              <a:gd name="connsiteX5" fmla="*/ 38 w 274859"/>
              <a:gd name="connsiteY5" fmla="*/ 366024 h 366174"/>
              <a:gd name="connsiteX6" fmla="*/ 101638 w 274859"/>
              <a:gd name="connsiteY6" fmla="*/ 300936 h 366174"/>
              <a:gd name="connsiteX7" fmla="*/ 231813 w 274859"/>
              <a:gd name="connsiteY7" fmla="*/ 197749 h 366174"/>
              <a:gd name="connsiteX8" fmla="*/ 254038 w 274859"/>
              <a:gd name="connsiteY8" fmla="*/ 113611 h 366174"/>
              <a:gd name="connsiteX9" fmla="*/ 223876 w 274859"/>
              <a:gd name="connsiteY9" fmla="*/ 104086 h 366174"/>
              <a:gd name="connsiteX10" fmla="*/ 274676 w 274859"/>
              <a:gd name="connsiteY10" fmla="*/ 2486 h 366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4859" h="366174">
                <a:moveTo>
                  <a:pt x="274676" y="2486"/>
                </a:moveTo>
                <a:cubicBezTo>
                  <a:pt x="276793" y="-6245"/>
                  <a:pt x="260388" y="7514"/>
                  <a:pt x="236576" y="51699"/>
                </a:cubicBezTo>
                <a:cubicBezTo>
                  <a:pt x="212764" y="95884"/>
                  <a:pt x="132330" y="253576"/>
                  <a:pt x="131801" y="267599"/>
                </a:cubicBezTo>
                <a:cubicBezTo>
                  <a:pt x="131272" y="281622"/>
                  <a:pt x="236576" y="133190"/>
                  <a:pt x="233401" y="135836"/>
                </a:cubicBezTo>
                <a:cubicBezTo>
                  <a:pt x="230226" y="138482"/>
                  <a:pt x="151645" y="245109"/>
                  <a:pt x="112751" y="283474"/>
                </a:cubicBezTo>
                <a:cubicBezTo>
                  <a:pt x="73857" y="321839"/>
                  <a:pt x="1890" y="363114"/>
                  <a:pt x="38" y="366024"/>
                </a:cubicBezTo>
                <a:cubicBezTo>
                  <a:pt x="-1814" y="368934"/>
                  <a:pt x="63009" y="328982"/>
                  <a:pt x="101638" y="300936"/>
                </a:cubicBezTo>
                <a:cubicBezTo>
                  <a:pt x="140267" y="272890"/>
                  <a:pt x="206413" y="228970"/>
                  <a:pt x="231813" y="197749"/>
                </a:cubicBezTo>
                <a:cubicBezTo>
                  <a:pt x="257213" y="166528"/>
                  <a:pt x="255361" y="129221"/>
                  <a:pt x="254038" y="113611"/>
                </a:cubicBezTo>
                <a:cubicBezTo>
                  <a:pt x="252715" y="98001"/>
                  <a:pt x="224141" y="121813"/>
                  <a:pt x="223876" y="104086"/>
                </a:cubicBezTo>
                <a:cubicBezTo>
                  <a:pt x="223611" y="86359"/>
                  <a:pt x="272559" y="11217"/>
                  <a:pt x="274676" y="24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: 図形 547">
            <a:extLst>
              <a:ext uri="{FF2B5EF4-FFF2-40B4-BE49-F238E27FC236}">
                <a16:creationId xmlns:a16="http://schemas.microsoft.com/office/drawing/2014/main" id="{D280A79C-C52D-4EA9-A563-26385401631B}"/>
              </a:ext>
            </a:extLst>
          </p:cNvPr>
          <p:cNvSpPr/>
          <p:nvPr/>
        </p:nvSpPr>
        <p:spPr>
          <a:xfrm>
            <a:off x="4389877" y="5249451"/>
            <a:ext cx="493426" cy="67685"/>
          </a:xfrm>
          <a:custGeom>
            <a:avLst/>
            <a:gdLst>
              <a:gd name="connsiteX0" fmla="*/ 7498 w 493426"/>
              <a:gd name="connsiteY0" fmla="*/ 1999 h 67685"/>
              <a:gd name="connsiteX1" fmla="*/ 61473 w 493426"/>
              <a:gd name="connsiteY1" fmla="*/ 14699 h 67685"/>
              <a:gd name="connsiteX2" fmla="*/ 250386 w 493426"/>
              <a:gd name="connsiteY2" fmla="*/ 55974 h 67685"/>
              <a:gd name="connsiteX3" fmla="*/ 382148 w 493426"/>
              <a:gd name="connsiteY3" fmla="*/ 32162 h 67685"/>
              <a:gd name="connsiteX4" fmla="*/ 493273 w 493426"/>
              <a:gd name="connsiteY4" fmla="*/ 24224 h 67685"/>
              <a:gd name="connsiteX5" fmla="*/ 402786 w 493426"/>
              <a:gd name="connsiteY5" fmla="*/ 52799 h 67685"/>
              <a:gd name="connsiteX6" fmla="*/ 259911 w 493426"/>
              <a:gd name="connsiteY6" fmla="*/ 65499 h 67685"/>
              <a:gd name="connsiteX7" fmla="*/ 7498 w 493426"/>
              <a:gd name="connsiteY7" fmla="*/ 1999 h 6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426" h="67685">
                <a:moveTo>
                  <a:pt x="7498" y="1999"/>
                </a:moveTo>
                <a:cubicBezTo>
                  <a:pt x="-25575" y="-6468"/>
                  <a:pt x="61473" y="14699"/>
                  <a:pt x="61473" y="14699"/>
                </a:cubicBezTo>
                <a:cubicBezTo>
                  <a:pt x="101954" y="23695"/>
                  <a:pt x="196940" y="53063"/>
                  <a:pt x="250386" y="55974"/>
                </a:cubicBezTo>
                <a:cubicBezTo>
                  <a:pt x="303832" y="58885"/>
                  <a:pt x="382148" y="32162"/>
                  <a:pt x="382148" y="32162"/>
                </a:cubicBezTo>
                <a:cubicBezTo>
                  <a:pt x="422629" y="26870"/>
                  <a:pt x="489833" y="20785"/>
                  <a:pt x="493273" y="24224"/>
                </a:cubicBezTo>
                <a:cubicBezTo>
                  <a:pt x="496713" y="27663"/>
                  <a:pt x="441680" y="45920"/>
                  <a:pt x="402786" y="52799"/>
                </a:cubicBezTo>
                <a:cubicBezTo>
                  <a:pt x="363892" y="59678"/>
                  <a:pt x="319442" y="72907"/>
                  <a:pt x="259911" y="65499"/>
                </a:cubicBezTo>
                <a:cubicBezTo>
                  <a:pt x="200380" y="58091"/>
                  <a:pt x="40571" y="10466"/>
                  <a:pt x="7498" y="199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: 図形 548">
            <a:extLst>
              <a:ext uri="{FF2B5EF4-FFF2-40B4-BE49-F238E27FC236}">
                <a16:creationId xmlns:a16="http://schemas.microsoft.com/office/drawing/2014/main" id="{E9BCB460-B64B-45B1-A5C9-E5EB1B60E35B}"/>
              </a:ext>
            </a:extLst>
          </p:cNvPr>
          <p:cNvSpPr/>
          <p:nvPr/>
        </p:nvSpPr>
        <p:spPr>
          <a:xfrm>
            <a:off x="4481513" y="5176765"/>
            <a:ext cx="556310" cy="162594"/>
          </a:xfrm>
          <a:custGeom>
            <a:avLst/>
            <a:gdLst>
              <a:gd name="connsiteX0" fmla="*/ 555625 w 556310"/>
              <a:gd name="connsiteY0" fmla="*/ 73 h 162594"/>
              <a:gd name="connsiteX1" fmla="*/ 481012 w 556310"/>
              <a:gd name="connsiteY1" fmla="*/ 49285 h 162594"/>
              <a:gd name="connsiteX2" fmla="*/ 414337 w 556310"/>
              <a:gd name="connsiteY2" fmla="*/ 104848 h 162594"/>
              <a:gd name="connsiteX3" fmla="*/ 344487 w 556310"/>
              <a:gd name="connsiteY3" fmla="*/ 128660 h 162594"/>
              <a:gd name="connsiteX4" fmla="*/ 244475 w 556310"/>
              <a:gd name="connsiteY4" fmla="*/ 150885 h 162594"/>
              <a:gd name="connsiteX5" fmla="*/ 161925 w 556310"/>
              <a:gd name="connsiteY5" fmla="*/ 158823 h 162594"/>
              <a:gd name="connsiteX6" fmla="*/ 0 w 556310"/>
              <a:gd name="connsiteY6" fmla="*/ 158823 h 162594"/>
              <a:gd name="connsiteX7" fmla="*/ 333375 w 556310"/>
              <a:gd name="connsiteY7" fmla="*/ 154060 h 162594"/>
              <a:gd name="connsiteX8" fmla="*/ 434975 w 556310"/>
              <a:gd name="connsiteY8" fmla="*/ 60398 h 162594"/>
              <a:gd name="connsiteX9" fmla="*/ 555625 w 556310"/>
              <a:gd name="connsiteY9" fmla="*/ 73 h 16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310" h="162594">
                <a:moveTo>
                  <a:pt x="555625" y="73"/>
                </a:moveTo>
                <a:cubicBezTo>
                  <a:pt x="563298" y="-1779"/>
                  <a:pt x="504560" y="31823"/>
                  <a:pt x="481012" y="49285"/>
                </a:cubicBezTo>
                <a:cubicBezTo>
                  <a:pt x="457464" y="66747"/>
                  <a:pt x="437091" y="91619"/>
                  <a:pt x="414337" y="104848"/>
                </a:cubicBezTo>
                <a:cubicBezTo>
                  <a:pt x="391583" y="118077"/>
                  <a:pt x="372797" y="120987"/>
                  <a:pt x="344487" y="128660"/>
                </a:cubicBezTo>
                <a:cubicBezTo>
                  <a:pt x="316177" y="136333"/>
                  <a:pt x="274902" y="145858"/>
                  <a:pt x="244475" y="150885"/>
                </a:cubicBezTo>
                <a:cubicBezTo>
                  <a:pt x="214048" y="155912"/>
                  <a:pt x="202671" y="157500"/>
                  <a:pt x="161925" y="158823"/>
                </a:cubicBezTo>
                <a:cubicBezTo>
                  <a:pt x="121179" y="160146"/>
                  <a:pt x="0" y="158823"/>
                  <a:pt x="0" y="158823"/>
                </a:cubicBezTo>
                <a:cubicBezTo>
                  <a:pt x="28575" y="158029"/>
                  <a:pt x="260879" y="170464"/>
                  <a:pt x="333375" y="154060"/>
                </a:cubicBezTo>
                <a:cubicBezTo>
                  <a:pt x="405871" y="137656"/>
                  <a:pt x="399256" y="86856"/>
                  <a:pt x="434975" y="60398"/>
                </a:cubicBezTo>
                <a:cubicBezTo>
                  <a:pt x="470694" y="33940"/>
                  <a:pt x="547952" y="1925"/>
                  <a:pt x="555625" y="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: 図形 549">
            <a:extLst>
              <a:ext uri="{FF2B5EF4-FFF2-40B4-BE49-F238E27FC236}">
                <a16:creationId xmlns:a16="http://schemas.microsoft.com/office/drawing/2014/main" id="{9E2F722C-FA2B-4748-8671-F79D8684DAF6}"/>
              </a:ext>
            </a:extLst>
          </p:cNvPr>
          <p:cNvSpPr/>
          <p:nvPr/>
        </p:nvSpPr>
        <p:spPr>
          <a:xfrm>
            <a:off x="4287652" y="4333310"/>
            <a:ext cx="651294" cy="215282"/>
          </a:xfrm>
          <a:custGeom>
            <a:avLst/>
            <a:gdLst>
              <a:gd name="connsiteX0" fmla="*/ 3361 w 651294"/>
              <a:gd name="connsiteY0" fmla="*/ 214878 h 215282"/>
              <a:gd name="connsiteX1" fmla="*/ 152586 w 651294"/>
              <a:gd name="connsiteY1" fmla="*/ 68828 h 215282"/>
              <a:gd name="connsiteX2" fmla="*/ 112898 w 651294"/>
              <a:gd name="connsiteY2" fmla="*/ 97403 h 215282"/>
              <a:gd name="connsiteX3" fmla="*/ 257361 w 651294"/>
              <a:gd name="connsiteY3" fmla="*/ 19615 h 215282"/>
              <a:gd name="connsiteX4" fmla="*/ 262123 w 651294"/>
              <a:gd name="connsiteY4" fmla="*/ 29140 h 215282"/>
              <a:gd name="connsiteX5" fmla="*/ 400236 w 651294"/>
              <a:gd name="connsiteY5" fmla="*/ 21203 h 215282"/>
              <a:gd name="connsiteX6" fmla="*/ 492311 w 651294"/>
              <a:gd name="connsiteY6" fmla="*/ 19615 h 215282"/>
              <a:gd name="connsiteX7" fmla="*/ 376423 w 651294"/>
              <a:gd name="connsiteY7" fmla="*/ 13265 h 215282"/>
              <a:gd name="connsiteX8" fmla="*/ 547873 w 651294"/>
              <a:gd name="connsiteY8" fmla="*/ 33903 h 215282"/>
              <a:gd name="connsiteX9" fmla="*/ 651061 w 651294"/>
              <a:gd name="connsiteY9" fmla="*/ 100578 h 215282"/>
              <a:gd name="connsiteX10" fmla="*/ 574861 w 651294"/>
              <a:gd name="connsiteY10" fmla="*/ 65653 h 215282"/>
              <a:gd name="connsiteX11" fmla="*/ 536761 w 651294"/>
              <a:gd name="connsiteY11" fmla="*/ 43428 h 215282"/>
              <a:gd name="connsiteX12" fmla="*/ 381186 w 651294"/>
              <a:gd name="connsiteY12" fmla="*/ 8503 h 215282"/>
              <a:gd name="connsiteX13" fmla="*/ 322448 w 651294"/>
              <a:gd name="connsiteY13" fmla="*/ 16440 h 215282"/>
              <a:gd name="connsiteX14" fmla="*/ 3361 w 651294"/>
              <a:gd name="connsiteY14" fmla="*/ 214878 h 21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1294" h="215282">
                <a:moveTo>
                  <a:pt x="3361" y="214878"/>
                </a:moveTo>
                <a:cubicBezTo>
                  <a:pt x="-24949" y="223609"/>
                  <a:pt x="134330" y="88407"/>
                  <a:pt x="152586" y="68828"/>
                </a:cubicBezTo>
                <a:cubicBezTo>
                  <a:pt x="170842" y="49249"/>
                  <a:pt x="95436" y="105605"/>
                  <a:pt x="112898" y="97403"/>
                </a:cubicBezTo>
                <a:cubicBezTo>
                  <a:pt x="130360" y="89201"/>
                  <a:pt x="232490" y="30992"/>
                  <a:pt x="257361" y="19615"/>
                </a:cubicBezTo>
                <a:cubicBezTo>
                  <a:pt x="282232" y="8238"/>
                  <a:pt x="238311" y="28875"/>
                  <a:pt x="262123" y="29140"/>
                </a:cubicBezTo>
                <a:cubicBezTo>
                  <a:pt x="285936" y="29405"/>
                  <a:pt x="361871" y="22790"/>
                  <a:pt x="400236" y="21203"/>
                </a:cubicBezTo>
                <a:cubicBezTo>
                  <a:pt x="438601" y="19616"/>
                  <a:pt x="496280" y="20938"/>
                  <a:pt x="492311" y="19615"/>
                </a:cubicBezTo>
                <a:cubicBezTo>
                  <a:pt x="488342" y="18292"/>
                  <a:pt x="367163" y="10884"/>
                  <a:pt x="376423" y="13265"/>
                </a:cubicBezTo>
                <a:cubicBezTo>
                  <a:pt x="385683" y="15646"/>
                  <a:pt x="502100" y="19351"/>
                  <a:pt x="547873" y="33903"/>
                </a:cubicBezTo>
                <a:cubicBezTo>
                  <a:pt x="593646" y="48455"/>
                  <a:pt x="646563" y="95286"/>
                  <a:pt x="651061" y="100578"/>
                </a:cubicBezTo>
                <a:cubicBezTo>
                  <a:pt x="655559" y="105870"/>
                  <a:pt x="593911" y="75178"/>
                  <a:pt x="574861" y="65653"/>
                </a:cubicBezTo>
                <a:cubicBezTo>
                  <a:pt x="555811" y="56128"/>
                  <a:pt x="569040" y="52953"/>
                  <a:pt x="536761" y="43428"/>
                </a:cubicBezTo>
                <a:cubicBezTo>
                  <a:pt x="504482" y="33903"/>
                  <a:pt x="416905" y="13001"/>
                  <a:pt x="381186" y="8503"/>
                </a:cubicBezTo>
                <a:cubicBezTo>
                  <a:pt x="345467" y="4005"/>
                  <a:pt x="385683" y="-11870"/>
                  <a:pt x="322448" y="16440"/>
                </a:cubicBezTo>
                <a:cubicBezTo>
                  <a:pt x="259213" y="44750"/>
                  <a:pt x="31671" y="206147"/>
                  <a:pt x="3361" y="2148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: 図形 550">
            <a:extLst>
              <a:ext uri="{FF2B5EF4-FFF2-40B4-BE49-F238E27FC236}">
                <a16:creationId xmlns:a16="http://schemas.microsoft.com/office/drawing/2014/main" id="{74CA1621-BECC-4C9F-A44F-6726BD4DA5EF}"/>
              </a:ext>
            </a:extLst>
          </p:cNvPr>
          <p:cNvSpPr/>
          <p:nvPr/>
        </p:nvSpPr>
        <p:spPr>
          <a:xfrm>
            <a:off x="4946627" y="4459121"/>
            <a:ext cx="178331" cy="409547"/>
          </a:xfrm>
          <a:custGeom>
            <a:avLst/>
            <a:gdLst>
              <a:gd name="connsiteX0" fmla="*/ 23 w 178331"/>
              <a:gd name="connsiteY0" fmla="*/ 167 h 409547"/>
              <a:gd name="connsiteX1" fmla="*/ 127023 w 178331"/>
              <a:gd name="connsiteY1" fmla="*/ 138279 h 409547"/>
              <a:gd name="connsiteX2" fmla="*/ 115911 w 178331"/>
              <a:gd name="connsiteY2" fmla="*/ 128754 h 409547"/>
              <a:gd name="connsiteX3" fmla="*/ 155598 w 178331"/>
              <a:gd name="connsiteY3" fmla="*/ 266867 h 409547"/>
              <a:gd name="connsiteX4" fmla="*/ 160361 w 178331"/>
              <a:gd name="connsiteY4" fmla="*/ 301792 h 409547"/>
              <a:gd name="connsiteX5" fmla="*/ 169886 w 178331"/>
              <a:gd name="connsiteY5" fmla="*/ 398629 h 409547"/>
              <a:gd name="connsiteX6" fmla="*/ 174648 w 178331"/>
              <a:gd name="connsiteY6" fmla="*/ 404979 h 409547"/>
              <a:gd name="connsiteX7" fmla="*/ 177823 w 178331"/>
              <a:gd name="connsiteY7" fmla="*/ 377992 h 409547"/>
              <a:gd name="connsiteX8" fmla="*/ 163536 w 178331"/>
              <a:gd name="connsiteY8" fmla="*/ 255754 h 409547"/>
              <a:gd name="connsiteX9" fmla="*/ 138136 w 178331"/>
              <a:gd name="connsiteY9" fmla="*/ 170029 h 409547"/>
              <a:gd name="connsiteX10" fmla="*/ 23 w 178331"/>
              <a:gd name="connsiteY10" fmla="*/ 167 h 40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331" h="409547">
                <a:moveTo>
                  <a:pt x="23" y="167"/>
                </a:moveTo>
                <a:cubicBezTo>
                  <a:pt x="-1829" y="-5125"/>
                  <a:pt x="107708" y="116848"/>
                  <a:pt x="127023" y="138279"/>
                </a:cubicBezTo>
                <a:cubicBezTo>
                  <a:pt x="146338" y="159710"/>
                  <a:pt x="111149" y="107323"/>
                  <a:pt x="115911" y="128754"/>
                </a:cubicBezTo>
                <a:cubicBezTo>
                  <a:pt x="120673" y="150185"/>
                  <a:pt x="148190" y="238027"/>
                  <a:pt x="155598" y="266867"/>
                </a:cubicBezTo>
                <a:cubicBezTo>
                  <a:pt x="163006" y="295707"/>
                  <a:pt x="157980" y="279832"/>
                  <a:pt x="160361" y="301792"/>
                </a:cubicBezTo>
                <a:cubicBezTo>
                  <a:pt x="162742" y="323752"/>
                  <a:pt x="167505" y="381431"/>
                  <a:pt x="169886" y="398629"/>
                </a:cubicBezTo>
                <a:cubicBezTo>
                  <a:pt x="172267" y="415827"/>
                  <a:pt x="173325" y="408418"/>
                  <a:pt x="174648" y="404979"/>
                </a:cubicBezTo>
                <a:cubicBezTo>
                  <a:pt x="175971" y="401540"/>
                  <a:pt x="179675" y="402863"/>
                  <a:pt x="177823" y="377992"/>
                </a:cubicBezTo>
                <a:cubicBezTo>
                  <a:pt x="175971" y="353121"/>
                  <a:pt x="170150" y="290414"/>
                  <a:pt x="163536" y="255754"/>
                </a:cubicBezTo>
                <a:cubicBezTo>
                  <a:pt x="156922" y="221094"/>
                  <a:pt x="161155" y="209452"/>
                  <a:pt x="138136" y="170029"/>
                </a:cubicBezTo>
                <a:cubicBezTo>
                  <a:pt x="115117" y="130606"/>
                  <a:pt x="1875" y="5459"/>
                  <a:pt x="23" y="1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: 図形 551">
            <a:extLst>
              <a:ext uri="{FF2B5EF4-FFF2-40B4-BE49-F238E27FC236}">
                <a16:creationId xmlns:a16="http://schemas.microsoft.com/office/drawing/2014/main" id="{A3E736E1-5A93-4064-8603-00D342C65CDE}"/>
              </a:ext>
            </a:extLst>
          </p:cNvPr>
          <p:cNvSpPr/>
          <p:nvPr/>
        </p:nvSpPr>
        <p:spPr>
          <a:xfrm>
            <a:off x="4300267" y="4462392"/>
            <a:ext cx="475657" cy="725237"/>
          </a:xfrm>
          <a:custGeom>
            <a:avLst/>
            <a:gdLst>
              <a:gd name="connsiteX0" fmla="*/ 252683 w 475657"/>
              <a:gd name="connsiteY0" fmla="*/ 71 h 725237"/>
              <a:gd name="connsiteX1" fmla="*/ 74883 w 475657"/>
              <a:gd name="connsiteY1" fmla="*/ 146121 h 725237"/>
              <a:gd name="connsiteX2" fmla="*/ 106633 w 475657"/>
              <a:gd name="connsiteY2" fmla="*/ 101671 h 725237"/>
              <a:gd name="connsiteX3" fmla="*/ 22496 w 475657"/>
              <a:gd name="connsiteY3" fmla="*/ 233433 h 725237"/>
              <a:gd name="connsiteX4" fmla="*/ 33608 w 475657"/>
              <a:gd name="connsiteY4" fmla="*/ 390596 h 725237"/>
              <a:gd name="connsiteX5" fmla="*/ 28846 w 475657"/>
              <a:gd name="connsiteY5" fmla="*/ 368371 h 725237"/>
              <a:gd name="connsiteX6" fmla="*/ 19321 w 475657"/>
              <a:gd name="connsiteY6" fmla="*/ 330271 h 725237"/>
              <a:gd name="connsiteX7" fmla="*/ 25671 w 475657"/>
              <a:gd name="connsiteY7" fmla="*/ 487433 h 725237"/>
              <a:gd name="connsiteX8" fmla="*/ 38371 w 475657"/>
              <a:gd name="connsiteY8" fmla="*/ 493783 h 725237"/>
              <a:gd name="connsiteX9" fmla="*/ 136796 w 475657"/>
              <a:gd name="connsiteY9" fmla="*/ 669996 h 725237"/>
              <a:gd name="connsiteX10" fmla="*/ 159021 w 475657"/>
              <a:gd name="connsiteY10" fmla="*/ 658883 h 725237"/>
              <a:gd name="connsiteX11" fmla="*/ 279671 w 475657"/>
              <a:gd name="connsiteY11" fmla="*/ 722383 h 725237"/>
              <a:gd name="connsiteX12" fmla="*/ 303483 w 475657"/>
              <a:gd name="connsiteY12" fmla="*/ 714446 h 725237"/>
              <a:gd name="connsiteX13" fmla="*/ 474933 w 475657"/>
              <a:gd name="connsiteY13" fmla="*/ 716033 h 725237"/>
              <a:gd name="connsiteX14" fmla="*/ 228871 w 475657"/>
              <a:gd name="connsiteY14" fmla="*/ 720796 h 725237"/>
              <a:gd name="connsiteX15" fmla="*/ 155846 w 475657"/>
              <a:gd name="connsiteY15" fmla="*/ 687458 h 725237"/>
              <a:gd name="connsiteX16" fmla="*/ 57421 w 475657"/>
              <a:gd name="connsiteY16" fmla="*/ 528708 h 725237"/>
              <a:gd name="connsiteX17" fmla="*/ 271 w 475657"/>
              <a:gd name="connsiteY17" fmla="*/ 263596 h 725237"/>
              <a:gd name="connsiteX18" fmla="*/ 79646 w 475657"/>
              <a:gd name="connsiteY18" fmla="*/ 128658 h 725237"/>
              <a:gd name="connsiteX19" fmla="*/ 252683 w 475657"/>
              <a:gd name="connsiteY19" fmla="*/ 71 h 72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5657" h="725237">
                <a:moveTo>
                  <a:pt x="252683" y="71"/>
                </a:moveTo>
                <a:cubicBezTo>
                  <a:pt x="251889" y="2981"/>
                  <a:pt x="99225" y="129188"/>
                  <a:pt x="74883" y="146121"/>
                </a:cubicBezTo>
                <a:cubicBezTo>
                  <a:pt x="50541" y="163054"/>
                  <a:pt x="115364" y="87119"/>
                  <a:pt x="106633" y="101671"/>
                </a:cubicBezTo>
                <a:cubicBezTo>
                  <a:pt x="97902" y="116223"/>
                  <a:pt x="34667" y="185279"/>
                  <a:pt x="22496" y="233433"/>
                </a:cubicBezTo>
                <a:cubicBezTo>
                  <a:pt x="10325" y="281587"/>
                  <a:pt x="32550" y="368106"/>
                  <a:pt x="33608" y="390596"/>
                </a:cubicBezTo>
                <a:cubicBezTo>
                  <a:pt x="34666" y="413086"/>
                  <a:pt x="31227" y="378425"/>
                  <a:pt x="28846" y="368371"/>
                </a:cubicBezTo>
                <a:cubicBezTo>
                  <a:pt x="26465" y="358317"/>
                  <a:pt x="19850" y="310427"/>
                  <a:pt x="19321" y="330271"/>
                </a:cubicBezTo>
                <a:cubicBezTo>
                  <a:pt x="18792" y="350115"/>
                  <a:pt x="22496" y="460181"/>
                  <a:pt x="25671" y="487433"/>
                </a:cubicBezTo>
                <a:cubicBezTo>
                  <a:pt x="28846" y="514685"/>
                  <a:pt x="19850" y="463356"/>
                  <a:pt x="38371" y="493783"/>
                </a:cubicBezTo>
                <a:cubicBezTo>
                  <a:pt x="56892" y="524210"/>
                  <a:pt x="116688" y="642479"/>
                  <a:pt x="136796" y="669996"/>
                </a:cubicBezTo>
                <a:cubicBezTo>
                  <a:pt x="156904" y="697513"/>
                  <a:pt x="135209" y="650152"/>
                  <a:pt x="159021" y="658883"/>
                </a:cubicBezTo>
                <a:cubicBezTo>
                  <a:pt x="182833" y="667614"/>
                  <a:pt x="255594" y="713123"/>
                  <a:pt x="279671" y="722383"/>
                </a:cubicBezTo>
                <a:cubicBezTo>
                  <a:pt x="303748" y="731643"/>
                  <a:pt x="270939" y="715504"/>
                  <a:pt x="303483" y="714446"/>
                </a:cubicBezTo>
                <a:cubicBezTo>
                  <a:pt x="336027" y="713388"/>
                  <a:pt x="487368" y="714975"/>
                  <a:pt x="474933" y="716033"/>
                </a:cubicBezTo>
                <a:cubicBezTo>
                  <a:pt x="462498" y="717091"/>
                  <a:pt x="282052" y="725559"/>
                  <a:pt x="228871" y="720796"/>
                </a:cubicBezTo>
                <a:cubicBezTo>
                  <a:pt x="175690" y="716034"/>
                  <a:pt x="184421" y="719473"/>
                  <a:pt x="155846" y="687458"/>
                </a:cubicBezTo>
                <a:cubicBezTo>
                  <a:pt x="127271" y="655443"/>
                  <a:pt x="83350" y="599351"/>
                  <a:pt x="57421" y="528708"/>
                </a:cubicBezTo>
                <a:cubicBezTo>
                  <a:pt x="31492" y="458065"/>
                  <a:pt x="-3433" y="330271"/>
                  <a:pt x="271" y="263596"/>
                </a:cubicBezTo>
                <a:cubicBezTo>
                  <a:pt x="3975" y="196921"/>
                  <a:pt x="35990" y="173637"/>
                  <a:pt x="79646" y="128658"/>
                </a:cubicBezTo>
                <a:cubicBezTo>
                  <a:pt x="123302" y="83679"/>
                  <a:pt x="253477" y="-2839"/>
                  <a:pt x="252683" y="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: 図形 552">
            <a:extLst>
              <a:ext uri="{FF2B5EF4-FFF2-40B4-BE49-F238E27FC236}">
                <a16:creationId xmlns:a16="http://schemas.microsoft.com/office/drawing/2014/main" id="{521B0548-0DE8-455D-8421-581CBC27F96C}"/>
              </a:ext>
            </a:extLst>
          </p:cNvPr>
          <p:cNvSpPr/>
          <p:nvPr/>
        </p:nvSpPr>
        <p:spPr>
          <a:xfrm>
            <a:off x="4565615" y="4452131"/>
            <a:ext cx="490577" cy="727637"/>
          </a:xfrm>
          <a:custGeom>
            <a:avLst/>
            <a:gdLst>
              <a:gd name="connsiteX0" fmla="*/ 35 w 490577"/>
              <a:gd name="connsiteY0" fmla="*/ 807 h 727637"/>
              <a:gd name="connsiteX1" fmla="*/ 242923 w 490577"/>
              <a:gd name="connsiteY1" fmla="*/ 3982 h 727637"/>
              <a:gd name="connsiteX2" fmla="*/ 198473 w 490577"/>
              <a:gd name="connsiteY2" fmla="*/ 13507 h 727637"/>
              <a:gd name="connsiteX3" fmla="*/ 276260 w 490577"/>
              <a:gd name="connsiteY3" fmla="*/ 37319 h 727637"/>
              <a:gd name="connsiteX4" fmla="*/ 430248 w 490577"/>
              <a:gd name="connsiteY4" fmla="*/ 153207 h 727637"/>
              <a:gd name="connsiteX5" fmla="*/ 371510 w 490577"/>
              <a:gd name="connsiteY5" fmla="*/ 110344 h 727637"/>
              <a:gd name="connsiteX6" fmla="*/ 414373 w 490577"/>
              <a:gd name="connsiteY6" fmla="*/ 189719 h 727637"/>
              <a:gd name="connsiteX7" fmla="*/ 412785 w 490577"/>
              <a:gd name="connsiteY7" fmla="*/ 189719 h 727637"/>
              <a:gd name="connsiteX8" fmla="*/ 447710 w 490577"/>
              <a:gd name="connsiteY8" fmla="*/ 251632 h 727637"/>
              <a:gd name="connsiteX9" fmla="*/ 454060 w 490577"/>
              <a:gd name="connsiteY9" fmla="*/ 261157 h 727637"/>
              <a:gd name="connsiteX10" fmla="*/ 468348 w 490577"/>
              <a:gd name="connsiteY10" fmla="*/ 408794 h 727637"/>
              <a:gd name="connsiteX11" fmla="*/ 457235 w 490577"/>
              <a:gd name="connsiteY11" fmla="*/ 434194 h 727637"/>
              <a:gd name="connsiteX12" fmla="*/ 449298 w 490577"/>
              <a:gd name="connsiteY12" fmla="*/ 450069 h 727637"/>
              <a:gd name="connsiteX13" fmla="*/ 398498 w 490577"/>
              <a:gd name="connsiteY13" fmla="*/ 578657 h 727637"/>
              <a:gd name="connsiteX14" fmla="*/ 385798 w 490577"/>
              <a:gd name="connsiteY14" fmla="*/ 545319 h 727637"/>
              <a:gd name="connsiteX15" fmla="*/ 282610 w 490577"/>
              <a:gd name="connsiteY15" fmla="*/ 664382 h 727637"/>
              <a:gd name="connsiteX16" fmla="*/ 190535 w 490577"/>
              <a:gd name="connsiteY16" fmla="*/ 716769 h 727637"/>
              <a:gd name="connsiteX17" fmla="*/ 161960 w 490577"/>
              <a:gd name="connsiteY17" fmla="*/ 716769 h 727637"/>
              <a:gd name="connsiteX18" fmla="*/ 368335 w 490577"/>
              <a:gd name="connsiteY18" fmla="*/ 600882 h 727637"/>
              <a:gd name="connsiteX19" fmla="*/ 336585 w 490577"/>
              <a:gd name="connsiteY19" fmla="*/ 667557 h 727637"/>
              <a:gd name="connsiteX20" fmla="*/ 415960 w 490577"/>
              <a:gd name="connsiteY20" fmla="*/ 538969 h 727637"/>
              <a:gd name="connsiteX21" fmla="*/ 482635 w 490577"/>
              <a:gd name="connsiteY21" fmla="*/ 407207 h 727637"/>
              <a:gd name="connsiteX22" fmla="*/ 482635 w 490577"/>
              <a:gd name="connsiteY22" fmla="*/ 392919 h 727637"/>
              <a:gd name="connsiteX23" fmla="*/ 422310 w 490577"/>
              <a:gd name="connsiteY23" fmla="*/ 373869 h 727637"/>
              <a:gd name="connsiteX24" fmla="*/ 450885 w 490577"/>
              <a:gd name="connsiteY24" fmla="*/ 297669 h 727637"/>
              <a:gd name="connsiteX25" fmla="*/ 435010 w 490577"/>
              <a:gd name="connsiteY25" fmla="*/ 272269 h 727637"/>
              <a:gd name="connsiteX26" fmla="*/ 401673 w 490577"/>
              <a:gd name="connsiteY26" fmla="*/ 118282 h 727637"/>
              <a:gd name="connsiteX27" fmla="*/ 341348 w 490577"/>
              <a:gd name="connsiteY27" fmla="*/ 110344 h 727637"/>
              <a:gd name="connsiteX28" fmla="*/ 303248 w 490577"/>
              <a:gd name="connsiteY28" fmla="*/ 65894 h 727637"/>
              <a:gd name="connsiteX29" fmla="*/ 269910 w 490577"/>
              <a:gd name="connsiteY29" fmla="*/ 37319 h 727637"/>
              <a:gd name="connsiteX30" fmla="*/ 261973 w 490577"/>
              <a:gd name="connsiteY30" fmla="*/ 18269 h 727637"/>
              <a:gd name="connsiteX31" fmla="*/ 35 w 490577"/>
              <a:gd name="connsiteY31" fmla="*/ 807 h 72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0577" h="727637">
                <a:moveTo>
                  <a:pt x="35" y="807"/>
                </a:moveTo>
                <a:cubicBezTo>
                  <a:pt x="-3140" y="-1574"/>
                  <a:pt x="209850" y="1865"/>
                  <a:pt x="242923" y="3982"/>
                </a:cubicBezTo>
                <a:cubicBezTo>
                  <a:pt x="275996" y="6099"/>
                  <a:pt x="192917" y="7951"/>
                  <a:pt x="198473" y="13507"/>
                </a:cubicBezTo>
                <a:cubicBezTo>
                  <a:pt x="204029" y="19063"/>
                  <a:pt x="237631" y="14036"/>
                  <a:pt x="276260" y="37319"/>
                </a:cubicBezTo>
                <a:cubicBezTo>
                  <a:pt x="314889" y="60602"/>
                  <a:pt x="414373" y="141036"/>
                  <a:pt x="430248" y="153207"/>
                </a:cubicBezTo>
                <a:cubicBezTo>
                  <a:pt x="446123" y="165378"/>
                  <a:pt x="374156" y="104259"/>
                  <a:pt x="371510" y="110344"/>
                </a:cubicBezTo>
                <a:cubicBezTo>
                  <a:pt x="368864" y="116429"/>
                  <a:pt x="407494" y="176490"/>
                  <a:pt x="414373" y="189719"/>
                </a:cubicBezTo>
                <a:cubicBezTo>
                  <a:pt x="421252" y="202948"/>
                  <a:pt x="407229" y="179400"/>
                  <a:pt x="412785" y="189719"/>
                </a:cubicBezTo>
                <a:cubicBezTo>
                  <a:pt x="418341" y="200038"/>
                  <a:pt x="440831" y="239726"/>
                  <a:pt x="447710" y="251632"/>
                </a:cubicBezTo>
                <a:cubicBezTo>
                  <a:pt x="454589" y="263538"/>
                  <a:pt x="450620" y="234963"/>
                  <a:pt x="454060" y="261157"/>
                </a:cubicBezTo>
                <a:cubicBezTo>
                  <a:pt x="457500" y="287351"/>
                  <a:pt x="467819" y="379955"/>
                  <a:pt x="468348" y="408794"/>
                </a:cubicBezTo>
                <a:cubicBezTo>
                  <a:pt x="468877" y="437633"/>
                  <a:pt x="460410" y="427315"/>
                  <a:pt x="457235" y="434194"/>
                </a:cubicBezTo>
                <a:cubicBezTo>
                  <a:pt x="454060" y="441073"/>
                  <a:pt x="459087" y="425992"/>
                  <a:pt x="449298" y="450069"/>
                </a:cubicBezTo>
                <a:cubicBezTo>
                  <a:pt x="439509" y="474146"/>
                  <a:pt x="409081" y="562782"/>
                  <a:pt x="398498" y="578657"/>
                </a:cubicBezTo>
                <a:cubicBezTo>
                  <a:pt x="387915" y="594532"/>
                  <a:pt x="405113" y="531032"/>
                  <a:pt x="385798" y="545319"/>
                </a:cubicBezTo>
                <a:cubicBezTo>
                  <a:pt x="366483" y="559606"/>
                  <a:pt x="315154" y="635807"/>
                  <a:pt x="282610" y="664382"/>
                </a:cubicBezTo>
                <a:cubicBezTo>
                  <a:pt x="250066" y="692957"/>
                  <a:pt x="210643" y="708038"/>
                  <a:pt x="190535" y="716769"/>
                </a:cubicBezTo>
                <a:cubicBezTo>
                  <a:pt x="170427" y="725500"/>
                  <a:pt x="132327" y="736084"/>
                  <a:pt x="161960" y="716769"/>
                </a:cubicBezTo>
                <a:cubicBezTo>
                  <a:pt x="191593" y="697455"/>
                  <a:pt x="339231" y="609084"/>
                  <a:pt x="368335" y="600882"/>
                </a:cubicBezTo>
                <a:cubicBezTo>
                  <a:pt x="397439" y="592680"/>
                  <a:pt x="328648" y="677876"/>
                  <a:pt x="336585" y="667557"/>
                </a:cubicBezTo>
                <a:cubicBezTo>
                  <a:pt x="344522" y="657238"/>
                  <a:pt x="391618" y="582361"/>
                  <a:pt x="415960" y="538969"/>
                </a:cubicBezTo>
                <a:cubicBezTo>
                  <a:pt x="440302" y="495577"/>
                  <a:pt x="471523" y="431549"/>
                  <a:pt x="482635" y="407207"/>
                </a:cubicBezTo>
                <a:cubicBezTo>
                  <a:pt x="493747" y="382865"/>
                  <a:pt x="492689" y="398475"/>
                  <a:pt x="482635" y="392919"/>
                </a:cubicBezTo>
                <a:cubicBezTo>
                  <a:pt x="472581" y="387363"/>
                  <a:pt x="427602" y="389744"/>
                  <a:pt x="422310" y="373869"/>
                </a:cubicBezTo>
                <a:cubicBezTo>
                  <a:pt x="417018" y="357994"/>
                  <a:pt x="448768" y="314602"/>
                  <a:pt x="450885" y="297669"/>
                </a:cubicBezTo>
                <a:cubicBezTo>
                  <a:pt x="453002" y="280736"/>
                  <a:pt x="443212" y="302167"/>
                  <a:pt x="435010" y="272269"/>
                </a:cubicBezTo>
                <a:cubicBezTo>
                  <a:pt x="426808" y="242371"/>
                  <a:pt x="417283" y="145270"/>
                  <a:pt x="401673" y="118282"/>
                </a:cubicBezTo>
                <a:cubicBezTo>
                  <a:pt x="386063" y="91294"/>
                  <a:pt x="357752" y="119075"/>
                  <a:pt x="341348" y="110344"/>
                </a:cubicBezTo>
                <a:cubicBezTo>
                  <a:pt x="324944" y="101613"/>
                  <a:pt x="315154" y="78065"/>
                  <a:pt x="303248" y="65894"/>
                </a:cubicBezTo>
                <a:cubicBezTo>
                  <a:pt x="291342" y="53723"/>
                  <a:pt x="276789" y="45257"/>
                  <a:pt x="269910" y="37319"/>
                </a:cubicBezTo>
                <a:cubicBezTo>
                  <a:pt x="263031" y="29381"/>
                  <a:pt x="307481" y="21709"/>
                  <a:pt x="261973" y="18269"/>
                </a:cubicBezTo>
                <a:lnTo>
                  <a:pt x="35" y="80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: 図形 553">
            <a:extLst>
              <a:ext uri="{FF2B5EF4-FFF2-40B4-BE49-F238E27FC236}">
                <a16:creationId xmlns:a16="http://schemas.microsoft.com/office/drawing/2014/main" id="{B3E518E2-34D1-4E29-BEA4-2EFF035C078B}"/>
              </a:ext>
            </a:extLst>
          </p:cNvPr>
          <p:cNvSpPr/>
          <p:nvPr/>
        </p:nvSpPr>
        <p:spPr>
          <a:xfrm>
            <a:off x="4627196" y="4700302"/>
            <a:ext cx="156747" cy="206281"/>
          </a:xfrm>
          <a:custGeom>
            <a:avLst/>
            <a:gdLst>
              <a:gd name="connsiteX0" fmla="*/ 38467 w 156747"/>
              <a:gd name="connsiteY0" fmla="*/ 286 h 206281"/>
              <a:gd name="connsiteX1" fmla="*/ 151179 w 156747"/>
              <a:gd name="connsiteY1" fmla="*/ 92361 h 206281"/>
              <a:gd name="connsiteX2" fmla="*/ 140067 w 156747"/>
              <a:gd name="connsiteY2" fmla="*/ 90773 h 206281"/>
              <a:gd name="connsiteX3" fmla="*/ 144829 w 156747"/>
              <a:gd name="connsiteY3" fmla="*/ 139986 h 206281"/>
              <a:gd name="connsiteX4" fmla="*/ 135304 w 156747"/>
              <a:gd name="connsiteY4" fmla="*/ 143161 h 206281"/>
              <a:gd name="connsiteX5" fmla="*/ 108317 w 156747"/>
              <a:gd name="connsiteY5" fmla="*/ 173323 h 206281"/>
              <a:gd name="connsiteX6" fmla="*/ 367 w 156747"/>
              <a:gd name="connsiteY6" fmla="*/ 203486 h 206281"/>
              <a:gd name="connsiteX7" fmla="*/ 74979 w 156747"/>
              <a:gd name="connsiteY7" fmla="*/ 201898 h 206281"/>
              <a:gd name="connsiteX8" fmla="*/ 127367 w 156747"/>
              <a:gd name="connsiteY8" fmla="*/ 176498 h 206281"/>
              <a:gd name="connsiteX9" fmla="*/ 146417 w 156747"/>
              <a:gd name="connsiteY9" fmla="*/ 125698 h 206281"/>
              <a:gd name="connsiteX10" fmla="*/ 128954 w 156747"/>
              <a:gd name="connsiteY10" fmla="*/ 65373 h 206281"/>
              <a:gd name="connsiteX11" fmla="*/ 38467 w 156747"/>
              <a:gd name="connsiteY11" fmla="*/ 286 h 20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747" h="206281">
                <a:moveTo>
                  <a:pt x="38467" y="286"/>
                </a:moveTo>
                <a:cubicBezTo>
                  <a:pt x="42171" y="4784"/>
                  <a:pt x="134246" y="77280"/>
                  <a:pt x="151179" y="92361"/>
                </a:cubicBezTo>
                <a:cubicBezTo>
                  <a:pt x="168112" y="107442"/>
                  <a:pt x="141125" y="82836"/>
                  <a:pt x="140067" y="90773"/>
                </a:cubicBezTo>
                <a:cubicBezTo>
                  <a:pt x="139009" y="98710"/>
                  <a:pt x="145623" y="131255"/>
                  <a:pt x="144829" y="139986"/>
                </a:cubicBezTo>
                <a:cubicBezTo>
                  <a:pt x="144035" y="148717"/>
                  <a:pt x="141389" y="137605"/>
                  <a:pt x="135304" y="143161"/>
                </a:cubicBezTo>
                <a:cubicBezTo>
                  <a:pt x="129219" y="148717"/>
                  <a:pt x="130807" y="163269"/>
                  <a:pt x="108317" y="173323"/>
                </a:cubicBezTo>
                <a:cubicBezTo>
                  <a:pt x="85828" y="183377"/>
                  <a:pt x="5923" y="198724"/>
                  <a:pt x="367" y="203486"/>
                </a:cubicBezTo>
                <a:cubicBezTo>
                  <a:pt x="-5189" y="208249"/>
                  <a:pt x="53812" y="206396"/>
                  <a:pt x="74979" y="201898"/>
                </a:cubicBezTo>
                <a:cubicBezTo>
                  <a:pt x="96146" y="197400"/>
                  <a:pt x="115461" y="189198"/>
                  <a:pt x="127367" y="176498"/>
                </a:cubicBezTo>
                <a:cubicBezTo>
                  <a:pt x="139273" y="163798"/>
                  <a:pt x="146153" y="144219"/>
                  <a:pt x="146417" y="125698"/>
                </a:cubicBezTo>
                <a:cubicBezTo>
                  <a:pt x="146681" y="107177"/>
                  <a:pt x="146152" y="85217"/>
                  <a:pt x="128954" y="65373"/>
                </a:cubicBezTo>
                <a:cubicBezTo>
                  <a:pt x="111756" y="45529"/>
                  <a:pt x="34763" y="-4212"/>
                  <a:pt x="38467" y="2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: 図形 554">
            <a:extLst>
              <a:ext uri="{FF2B5EF4-FFF2-40B4-BE49-F238E27FC236}">
                <a16:creationId xmlns:a16="http://schemas.microsoft.com/office/drawing/2014/main" id="{1D61F161-D55A-46D9-93D3-3B960C7F934E}"/>
              </a:ext>
            </a:extLst>
          </p:cNvPr>
          <p:cNvSpPr/>
          <p:nvPr/>
        </p:nvSpPr>
        <p:spPr>
          <a:xfrm>
            <a:off x="4559835" y="4693212"/>
            <a:ext cx="223305" cy="232006"/>
          </a:xfrm>
          <a:custGeom>
            <a:avLst/>
            <a:gdLst>
              <a:gd name="connsiteX0" fmla="*/ 223303 w 223305"/>
              <a:gd name="connsiteY0" fmla="*/ 94688 h 232006"/>
              <a:gd name="connsiteX1" fmla="*/ 123290 w 223305"/>
              <a:gd name="connsiteY1" fmla="*/ 13726 h 232006"/>
              <a:gd name="connsiteX2" fmla="*/ 51853 w 223305"/>
              <a:gd name="connsiteY2" fmla="*/ 16901 h 232006"/>
              <a:gd name="connsiteX3" fmla="*/ 93128 w 223305"/>
              <a:gd name="connsiteY3" fmla="*/ 20076 h 232006"/>
              <a:gd name="connsiteX4" fmla="*/ 32803 w 223305"/>
              <a:gd name="connsiteY4" fmla="*/ 56588 h 232006"/>
              <a:gd name="connsiteX5" fmla="*/ 24865 w 223305"/>
              <a:gd name="connsiteY5" fmla="*/ 99451 h 232006"/>
              <a:gd name="connsiteX6" fmla="*/ 18515 w 223305"/>
              <a:gd name="connsiteY6" fmla="*/ 99451 h 232006"/>
              <a:gd name="connsiteX7" fmla="*/ 24865 w 223305"/>
              <a:gd name="connsiteY7" fmla="*/ 155013 h 232006"/>
              <a:gd name="connsiteX8" fmla="*/ 102653 w 223305"/>
              <a:gd name="connsiteY8" fmla="*/ 226451 h 232006"/>
              <a:gd name="connsiteX9" fmla="*/ 109003 w 223305"/>
              <a:gd name="connsiteY9" fmla="*/ 220101 h 232006"/>
              <a:gd name="connsiteX10" fmla="*/ 23278 w 223305"/>
              <a:gd name="connsiteY10" fmla="*/ 162951 h 232006"/>
              <a:gd name="connsiteX11" fmla="*/ 2640 w 223305"/>
              <a:gd name="connsiteY11" fmla="*/ 121676 h 232006"/>
              <a:gd name="connsiteX12" fmla="*/ 70903 w 223305"/>
              <a:gd name="connsiteY12" fmla="*/ 8963 h 232006"/>
              <a:gd name="connsiteX13" fmla="*/ 112178 w 223305"/>
              <a:gd name="connsiteY13" fmla="*/ 7376 h 232006"/>
              <a:gd name="connsiteX14" fmla="*/ 120115 w 223305"/>
              <a:gd name="connsiteY14" fmla="*/ 10551 h 232006"/>
              <a:gd name="connsiteX15" fmla="*/ 223303 w 223305"/>
              <a:gd name="connsiteY15" fmla="*/ 94688 h 23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305" h="232006">
                <a:moveTo>
                  <a:pt x="223303" y="94688"/>
                </a:moveTo>
                <a:cubicBezTo>
                  <a:pt x="223832" y="95217"/>
                  <a:pt x="151865" y="26690"/>
                  <a:pt x="123290" y="13726"/>
                </a:cubicBezTo>
                <a:cubicBezTo>
                  <a:pt x="94715" y="761"/>
                  <a:pt x="56880" y="15843"/>
                  <a:pt x="51853" y="16901"/>
                </a:cubicBezTo>
                <a:cubicBezTo>
                  <a:pt x="46826" y="17959"/>
                  <a:pt x="96303" y="13461"/>
                  <a:pt x="93128" y="20076"/>
                </a:cubicBezTo>
                <a:cubicBezTo>
                  <a:pt x="89953" y="26691"/>
                  <a:pt x="44180" y="43359"/>
                  <a:pt x="32803" y="56588"/>
                </a:cubicBezTo>
                <a:cubicBezTo>
                  <a:pt x="21426" y="69817"/>
                  <a:pt x="27246" y="92307"/>
                  <a:pt x="24865" y="99451"/>
                </a:cubicBezTo>
                <a:cubicBezTo>
                  <a:pt x="22484" y="106595"/>
                  <a:pt x="18515" y="90191"/>
                  <a:pt x="18515" y="99451"/>
                </a:cubicBezTo>
                <a:cubicBezTo>
                  <a:pt x="18515" y="108711"/>
                  <a:pt x="10842" y="133846"/>
                  <a:pt x="24865" y="155013"/>
                </a:cubicBezTo>
                <a:cubicBezTo>
                  <a:pt x="38888" y="176180"/>
                  <a:pt x="88630" y="215603"/>
                  <a:pt x="102653" y="226451"/>
                </a:cubicBezTo>
                <a:cubicBezTo>
                  <a:pt x="116676" y="237299"/>
                  <a:pt x="122232" y="230684"/>
                  <a:pt x="109003" y="220101"/>
                </a:cubicBezTo>
                <a:cubicBezTo>
                  <a:pt x="95774" y="209518"/>
                  <a:pt x="41005" y="179355"/>
                  <a:pt x="23278" y="162951"/>
                </a:cubicBezTo>
                <a:cubicBezTo>
                  <a:pt x="5551" y="146547"/>
                  <a:pt x="-5298" y="147341"/>
                  <a:pt x="2640" y="121676"/>
                </a:cubicBezTo>
                <a:cubicBezTo>
                  <a:pt x="10577" y="96011"/>
                  <a:pt x="52647" y="28013"/>
                  <a:pt x="70903" y="8963"/>
                </a:cubicBezTo>
                <a:cubicBezTo>
                  <a:pt x="89159" y="-10087"/>
                  <a:pt x="103976" y="7111"/>
                  <a:pt x="112178" y="7376"/>
                </a:cubicBezTo>
                <a:cubicBezTo>
                  <a:pt x="120380" y="7641"/>
                  <a:pt x="102388" y="-2149"/>
                  <a:pt x="120115" y="10551"/>
                </a:cubicBezTo>
                <a:cubicBezTo>
                  <a:pt x="137842" y="23251"/>
                  <a:pt x="222774" y="94159"/>
                  <a:pt x="223303" y="946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: 図形 555">
            <a:extLst>
              <a:ext uri="{FF2B5EF4-FFF2-40B4-BE49-F238E27FC236}">
                <a16:creationId xmlns:a16="http://schemas.microsoft.com/office/drawing/2014/main" id="{C2E2E278-F2E2-4400-A4DD-C864AD476AB7}"/>
              </a:ext>
            </a:extLst>
          </p:cNvPr>
          <p:cNvSpPr/>
          <p:nvPr/>
        </p:nvSpPr>
        <p:spPr>
          <a:xfrm>
            <a:off x="4587051" y="4711423"/>
            <a:ext cx="175155" cy="187962"/>
          </a:xfrm>
          <a:custGeom>
            <a:avLst/>
            <a:gdLst>
              <a:gd name="connsiteX0" fmla="*/ 80199 w 175155"/>
              <a:gd name="connsiteY0" fmla="*/ 277 h 187962"/>
              <a:gd name="connsiteX1" fmla="*/ 5587 w 175155"/>
              <a:gd name="connsiteY1" fmla="*/ 73302 h 187962"/>
              <a:gd name="connsiteX2" fmla="*/ 7174 w 175155"/>
              <a:gd name="connsiteY2" fmla="*/ 90765 h 187962"/>
              <a:gd name="connsiteX3" fmla="*/ 21462 w 175155"/>
              <a:gd name="connsiteY3" fmla="*/ 128865 h 187962"/>
              <a:gd name="connsiteX4" fmla="*/ 65912 w 175155"/>
              <a:gd name="connsiteY4" fmla="*/ 187602 h 187962"/>
              <a:gd name="connsiteX5" fmla="*/ 50037 w 175155"/>
              <a:gd name="connsiteY5" fmla="*/ 154265 h 187962"/>
              <a:gd name="connsiteX6" fmla="*/ 97662 w 175155"/>
              <a:gd name="connsiteY6" fmla="*/ 168552 h 187962"/>
              <a:gd name="connsiteX7" fmla="*/ 148462 w 175155"/>
              <a:gd name="connsiteY7" fmla="*/ 151090 h 187962"/>
              <a:gd name="connsiteX8" fmla="*/ 170687 w 175155"/>
              <a:gd name="connsiteY8" fmla="*/ 127277 h 187962"/>
              <a:gd name="connsiteX9" fmla="*/ 61149 w 175155"/>
              <a:gd name="connsiteY9" fmla="*/ 170140 h 187962"/>
              <a:gd name="connsiteX10" fmla="*/ 30987 w 175155"/>
              <a:gd name="connsiteY10" fmla="*/ 151090 h 187962"/>
              <a:gd name="connsiteX11" fmla="*/ 15112 w 175155"/>
              <a:gd name="connsiteY11" fmla="*/ 98702 h 187962"/>
              <a:gd name="connsiteX12" fmla="*/ 15112 w 175155"/>
              <a:gd name="connsiteY12" fmla="*/ 49490 h 187962"/>
              <a:gd name="connsiteX13" fmla="*/ 80199 w 175155"/>
              <a:gd name="connsiteY13" fmla="*/ 277 h 18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5155" h="187962">
                <a:moveTo>
                  <a:pt x="80199" y="277"/>
                </a:moveTo>
                <a:cubicBezTo>
                  <a:pt x="78612" y="4246"/>
                  <a:pt x="17758" y="58221"/>
                  <a:pt x="5587" y="73302"/>
                </a:cubicBezTo>
                <a:cubicBezTo>
                  <a:pt x="-6584" y="88383"/>
                  <a:pt x="4528" y="81505"/>
                  <a:pt x="7174" y="90765"/>
                </a:cubicBezTo>
                <a:cubicBezTo>
                  <a:pt x="9820" y="100026"/>
                  <a:pt x="11672" y="112726"/>
                  <a:pt x="21462" y="128865"/>
                </a:cubicBezTo>
                <a:cubicBezTo>
                  <a:pt x="31252" y="145005"/>
                  <a:pt x="61150" y="183369"/>
                  <a:pt x="65912" y="187602"/>
                </a:cubicBezTo>
                <a:cubicBezTo>
                  <a:pt x="70674" y="191835"/>
                  <a:pt x="44745" y="157440"/>
                  <a:pt x="50037" y="154265"/>
                </a:cubicBezTo>
                <a:cubicBezTo>
                  <a:pt x="55329" y="151090"/>
                  <a:pt x="81258" y="169081"/>
                  <a:pt x="97662" y="168552"/>
                </a:cubicBezTo>
                <a:cubicBezTo>
                  <a:pt x="114066" y="168023"/>
                  <a:pt x="136291" y="157969"/>
                  <a:pt x="148462" y="151090"/>
                </a:cubicBezTo>
                <a:cubicBezTo>
                  <a:pt x="160633" y="144211"/>
                  <a:pt x="185239" y="124102"/>
                  <a:pt x="170687" y="127277"/>
                </a:cubicBezTo>
                <a:cubicBezTo>
                  <a:pt x="156135" y="130452"/>
                  <a:pt x="84432" y="166171"/>
                  <a:pt x="61149" y="170140"/>
                </a:cubicBezTo>
                <a:cubicBezTo>
                  <a:pt x="37866" y="174109"/>
                  <a:pt x="38660" y="162996"/>
                  <a:pt x="30987" y="151090"/>
                </a:cubicBezTo>
                <a:cubicBezTo>
                  <a:pt x="23314" y="139184"/>
                  <a:pt x="17758" y="115635"/>
                  <a:pt x="15112" y="98702"/>
                </a:cubicBezTo>
                <a:cubicBezTo>
                  <a:pt x="12466" y="81769"/>
                  <a:pt x="8233" y="62984"/>
                  <a:pt x="15112" y="49490"/>
                </a:cubicBezTo>
                <a:cubicBezTo>
                  <a:pt x="21991" y="35996"/>
                  <a:pt x="81786" y="-3692"/>
                  <a:pt x="80199" y="2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: 図形 558">
            <a:extLst>
              <a:ext uri="{FF2B5EF4-FFF2-40B4-BE49-F238E27FC236}">
                <a16:creationId xmlns:a16="http://schemas.microsoft.com/office/drawing/2014/main" id="{6C7D084C-603A-498F-9DD6-0FBB4DB95A13}"/>
              </a:ext>
            </a:extLst>
          </p:cNvPr>
          <p:cNvSpPr/>
          <p:nvPr/>
        </p:nvSpPr>
        <p:spPr>
          <a:xfrm flipH="1">
            <a:off x="7275205" y="4213702"/>
            <a:ext cx="632155" cy="25452"/>
          </a:xfrm>
          <a:custGeom>
            <a:avLst/>
            <a:gdLst>
              <a:gd name="connsiteX0" fmla="*/ 632155 w 632155"/>
              <a:gd name="connsiteY0" fmla="*/ 25452 h 25452"/>
              <a:gd name="connsiteX1" fmla="*/ 308305 w 632155"/>
              <a:gd name="connsiteY1" fmla="*/ 23864 h 25452"/>
              <a:gd name="connsiteX2" fmla="*/ 386093 w 632155"/>
              <a:gd name="connsiteY2" fmla="*/ 22277 h 25452"/>
              <a:gd name="connsiteX3" fmla="*/ 116218 w 632155"/>
              <a:gd name="connsiteY3" fmla="*/ 20689 h 25452"/>
              <a:gd name="connsiteX4" fmla="*/ 330 w 632155"/>
              <a:gd name="connsiteY4" fmla="*/ 23864 h 25452"/>
              <a:gd name="connsiteX5" fmla="*/ 81293 w 632155"/>
              <a:gd name="connsiteY5" fmla="*/ 52 h 25452"/>
              <a:gd name="connsiteX6" fmla="*/ 84468 w 632155"/>
              <a:gd name="connsiteY6" fmla="*/ 17514 h 25452"/>
              <a:gd name="connsiteX7" fmla="*/ 333705 w 632155"/>
              <a:gd name="connsiteY7" fmla="*/ 19102 h 25452"/>
              <a:gd name="connsiteX8" fmla="*/ 632155 w 632155"/>
              <a:gd name="connsiteY8" fmla="*/ 25452 h 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155" h="25452">
                <a:moveTo>
                  <a:pt x="632155" y="25452"/>
                </a:moveTo>
                <a:lnTo>
                  <a:pt x="308305" y="23864"/>
                </a:lnTo>
                <a:cubicBezTo>
                  <a:pt x="267295" y="23335"/>
                  <a:pt x="418107" y="22806"/>
                  <a:pt x="386093" y="22277"/>
                </a:cubicBezTo>
                <a:cubicBezTo>
                  <a:pt x="354079" y="21748"/>
                  <a:pt x="180512" y="20425"/>
                  <a:pt x="116218" y="20689"/>
                </a:cubicBezTo>
                <a:cubicBezTo>
                  <a:pt x="51924" y="20953"/>
                  <a:pt x="6151" y="27303"/>
                  <a:pt x="330" y="23864"/>
                </a:cubicBezTo>
                <a:cubicBezTo>
                  <a:pt x="-5491" y="20425"/>
                  <a:pt x="67270" y="1110"/>
                  <a:pt x="81293" y="52"/>
                </a:cubicBezTo>
                <a:cubicBezTo>
                  <a:pt x="95316" y="-1006"/>
                  <a:pt x="42399" y="14339"/>
                  <a:pt x="84468" y="17514"/>
                </a:cubicBezTo>
                <a:cubicBezTo>
                  <a:pt x="126537" y="20689"/>
                  <a:pt x="333705" y="19102"/>
                  <a:pt x="333705" y="19102"/>
                </a:cubicBezTo>
                <a:lnTo>
                  <a:pt x="632155" y="2545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: 図形 559">
            <a:extLst>
              <a:ext uri="{FF2B5EF4-FFF2-40B4-BE49-F238E27FC236}">
                <a16:creationId xmlns:a16="http://schemas.microsoft.com/office/drawing/2014/main" id="{6803A900-CCBE-45B4-9D5D-36CEFDC88756}"/>
              </a:ext>
            </a:extLst>
          </p:cNvPr>
          <p:cNvSpPr/>
          <p:nvPr/>
        </p:nvSpPr>
        <p:spPr>
          <a:xfrm flipH="1">
            <a:off x="6790721" y="4226454"/>
            <a:ext cx="584496" cy="27001"/>
          </a:xfrm>
          <a:custGeom>
            <a:avLst/>
            <a:gdLst>
              <a:gd name="connsiteX0" fmla="*/ 0 w 584496"/>
              <a:gd name="connsiteY0" fmla="*/ 0 h 27001"/>
              <a:gd name="connsiteX1" fmla="*/ 53975 w 584496"/>
              <a:gd name="connsiteY1" fmla="*/ 4762 h 27001"/>
              <a:gd name="connsiteX2" fmla="*/ 509587 w 584496"/>
              <a:gd name="connsiteY2" fmla="*/ 19050 h 27001"/>
              <a:gd name="connsiteX3" fmla="*/ 398462 w 584496"/>
              <a:gd name="connsiteY3" fmla="*/ 26987 h 27001"/>
              <a:gd name="connsiteX4" fmla="*/ 584200 w 584496"/>
              <a:gd name="connsiteY4" fmla="*/ 20637 h 27001"/>
              <a:gd name="connsiteX5" fmla="*/ 438150 w 584496"/>
              <a:gd name="connsiteY5" fmla="*/ 7937 h 27001"/>
              <a:gd name="connsiteX6" fmla="*/ 303212 w 584496"/>
              <a:gd name="connsiteY6" fmla="*/ 7937 h 27001"/>
              <a:gd name="connsiteX7" fmla="*/ 0 w 584496"/>
              <a:gd name="connsiteY7" fmla="*/ 0 h 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4496" h="27001">
                <a:moveTo>
                  <a:pt x="0" y="0"/>
                </a:moveTo>
                <a:lnTo>
                  <a:pt x="53975" y="4762"/>
                </a:lnTo>
                <a:lnTo>
                  <a:pt x="509587" y="19050"/>
                </a:lnTo>
                <a:lnTo>
                  <a:pt x="398462" y="26987"/>
                </a:lnTo>
                <a:cubicBezTo>
                  <a:pt x="410897" y="27251"/>
                  <a:pt x="577585" y="23812"/>
                  <a:pt x="584200" y="20637"/>
                </a:cubicBezTo>
                <a:cubicBezTo>
                  <a:pt x="590815" y="17462"/>
                  <a:pt x="484981" y="10054"/>
                  <a:pt x="438150" y="7937"/>
                </a:cubicBezTo>
                <a:cubicBezTo>
                  <a:pt x="391319" y="5820"/>
                  <a:pt x="373327" y="9789"/>
                  <a:pt x="303212" y="7937"/>
                </a:cubicBezTo>
                <a:cubicBezTo>
                  <a:pt x="233097" y="6085"/>
                  <a:pt x="125279" y="1455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: 図形 560">
            <a:extLst>
              <a:ext uri="{FF2B5EF4-FFF2-40B4-BE49-F238E27FC236}">
                <a16:creationId xmlns:a16="http://schemas.microsoft.com/office/drawing/2014/main" id="{75F20315-4649-40CE-8586-2483B09208DF}"/>
              </a:ext>
            </a:extLst>
          </p:cNvPr>
          <p:cNvSpPr/>
          <p:nvPr/>
        </p:nvSpPr>
        <p:spPr>
          <a:xfrm flipH="1">
            <a:off x="6793572" y="4243916"/>
            <a:ext cx="1111870" cy="25414"/>
          </a:xfrm>
          <a:custGeom>
            <a:avLst/>
            <a:gdLst>
              <a:gd name="connsiteX0" fmla="*/ 0 w 1111870"/>
              <a:gd name="connsiteY0" fmla="*/ 12700 h 25414"/>
              <a:gd name="connsiteX1" fmla="*/ 569912 w 1111870"/>
              <a:gd name="connsiteY1" fmla="*/ 7938 h 25414"/>
              <a:gd name="connsiteX2" fmla="*/ 412750 w 1111870"/>
              <a:gd name="connsiteY2" fmla="*/ 0 h 25414"/>
              <a:gd name="connsiteX3" fmla="*/ 1027112 w 1111870"/>
              <a:gd name="connsiteY3" fmla="*/ 17463 h 25414"/>
              <a:gd name="connsiteX4" fmla="*/ 1106487 w 1111870"/>
              <a:gd name="connsiteY4" fmla="*/ 17463 h 25414"/>
              <a:gd name="connsiteX5" fmla="*/ 879475 w 1111870"/>
              <a:gd name="connsiteY5" fmla="*/ 20638 h 25414"/>
              <a:gd name="connsiteX6" fmla="*/ 434975 w 1111870"/>
              <a:gd name="connsiteY6" fmla="*/ 25400 h 25414"/>
              <a:gd name="connsiteX7" fmla="*/ 212725 w 1111870"/>
              <a:gd name="connsiteY7" fmla="*/ 22225 h 25414"/>
              <a:gd name="connsiteX8" fmla="*/ 0 w 1111870"/>
              <a:gd name="connsiteY8" fmla="*/ 12700 h 2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70" h="25414">
                <a:moveTo>
                  <a:pt x="0" y="12700"/>
                </a:moveTo>
                <a:lnTo>
                  <a:pt x="569912" y="7938"/>
                </a:lnTo>
                <a:cubicBezTo>
                  <a:pt x="638704" y="5821"/>
                  <a:pt x="412750" y="0"/>
                  <a:pt x="412750" y="0"/>
                </a:cubicBezTo>
                <a:lnTo>
                  <a:pt x="1027112" y="17463"/>
                </a:lnTo>
                <a:cubicBezTo>
                  <a:pt x="1142735" y="20374"/>
                  <a:pt x="1106487" y="17463"/>
                  <a:pt x="1106487" y="17463"/>
                </a:cubicBezTo>
                <a:lnTo>
                  <a:pt x="879475" y="20638"/>
                </a:lnTo>
                <a:lnTo>
                  <a:pt x="434975" y="25400"/>
                </a:lnTo>
                <a:cubicBezTo>
                  <a:pt x="323850" y="25665"/>
                  <a:pt x="212725" y="22225"/>
                  <a:pt x="212725" y="22225"/>
                </a:cubicBezTo>
                <a:lnTo>
                  <a:pt x="0" y="1270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: 図形 561">
            <a:extLst>
              <a:ext uri="{FF2B5EF4-FFF2-40B4-BE49-F238E27FC236}">
                <a16:creationId xmlns:a16="http://schemas.microsoft.com/office/drawing/2014/main" id="{8FF22D6C-D31C-4895-9982-B76C6F9C1266}"/>
              </a:ext>
            </a:extLst>
          </p:cNvPr>
          <p:cNvSpPr/>
          <p:nvPr/>
        </p:nvSpPr>
        <p:spPr>
          <a:xfrm flipH="1">
            <a:off x="7881434" y="4262954"/>
            <a:ext cx="30358" cy="855732"/>
          </a:xfrm>
          <a:custGeom>
            <a:avLst/>
            <a:gdLst>
              <a:gd name="connsiteX0" fmla="*/ 12700 w 30358"/>
              <a:gd name="connsiteY0" fmla="*/ 12 h 855732"/>
              <a:gd name="connsiteX1" fmla="*/ 11112 w 30358"/>
              <a:gd name="connsiteY1" fmla="*/ 327037 h 855732"/>
              <a:gd name="connsiteX2" fmla="*/ 30162 w 30358"/>
              <a:gd name="connsiteY2" fmla="*/ 96850 h 855732"/>
              <a:gd name="connsiteX3" fmla="*/ 20637 w 30358"/>
              <a:gd name="connsiteY3" fmla="*/ 300050 h 855732"/>
              <a:gd name="connsiteX4" fmla="*/ 14287 w 30358"/>
              <a:gd name="connsiteY4" fmla="*/ 614375 h 855732"/>
              <a:gd name="connsiteX5" fmla="*/ 7937 w 30358"/>
              <a:gd name="connsiteY5" fmla="*/ 852500 h 855732"/>
              <a:gd name="connsiteX6" fmla="*/ 0 w 30358"/>
              <a:gd name="connsiteY6" fmla="*/ 722325 h 855732"/>
              <a:gd name="connsiteX7" fmla="*/ 7937 w 30358"/>
              <a:gd name="connsiteY7" fmla="*/ 317512 h 855732"/>
              <a:gd name="connsiteX8" fmla="*/ 15875 w 30358"/>
              <a:gd name="connsiteY8" fmla="*/ 314337 h 855732"/>
              <a:gd name="connsiteX9" fmla="*/ 12700 w 30358"/>
              <a:gd name="connsiteY9" fmla="*/ 12 h 8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58" h="855732">
                <a:moveTo>
                  <a:pt x="12700" y="12"/>
                </a:moveTo>
                <a:cubicBezTo>
                  <a:pt x="11906" y="2129"/>
                  <a:pt x="8202" y="310897"/>
                  <a:pt x="11112" y="327037"/>
                </a:cubicBezTo>
                <a:cubicBezTo>
                  <a:pt x="14022" y="343177"/>
                  <a:pt x="28575" y="101348"/>
                  <a:pt x="30162" y="96850"/>
                </a:cubicBezTo>
                <a:cubicBezTo>
                  <a:pt x="31749" y="92352"/>
                  <a:pt x="23283" y="213796"/>
                  <a:pt x="20637" y="300050"/>
                </a:cubicBezTo>
                <a:cubicBezTo>
                  <a:pt x="17991" y="386304"/>
                  <a:pt x="16404" y="522300"/>
                  <a:pt x="14287" y="614375"/>
                </a:cubicBezTo>
                <a:cubicBezTo>
                  <a:pt x="12170" y="706450"/>
                  <a:pt x="10318" y="834508"/>
                  <a:pt x="7937" y="852500"/>
                </a:cubicBezTo>
                <a:cubicBezTo>
                  <a:pt x="5556" y="870492"/>
                  <a:pt x="0" y="811490"/>
                  <a:pt x="0" y="722325"/>
                </a:cubicBezTo>
                <a:cubicBezTo>
                  <a:pt x="0" y="633160"/>
                  <a:pt x="5291" y="385510"/>
                  <a:pt x="7937" y="317512"/>
                </a:cubicBezTo>
                <a:cubicBezTo>
                  <a:pt x="10583" y="249514"/>
                  <a:pt x="12435" y="366989"/>
                  <a:pt x="15875" y="314337"/>
                </a:cubicBezTo>
                <a:cubicBezTo>
                  <a:pt x="19315" y="261685"/>
                  <a:pt x="13494" y="-2105"/>
                  <a:pt x="12700" y="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: 図形 562">
            <a:extLst>
              <a:ext uri="{FF2B5EF4-FFF2-40B4-BE49-F238E27FC236}">
                <a16:creationId xmlns:a16="http://schemas.microsoft.com/office/drawing/2014/main" id="{1207ADD6-C519-4EB6-BFE0-D12E50C77CF5}"/>
              </a:ext>
            </a:extLst>
          </p:cNvPr>
          <p:cNvSpPr/>
          <p:nvPr/>
        </p:nvSpPr>
        <p:spPr>
          <a:xfrm flipH="1">
            <a:off x="7891071" y="4880991"/>
            <a:ext cx="35009" cy="552372"/>
          </a:xfrm>
          <a:custGeom>
            <a:avLst/>
            <a:gdLst>
              <a:gd name="connsiteX0" fmla="*/ 1588 w 35009"/>
              <a:gd name="connsiteY0" fmla="*/ 182075 h 552372"/>
              <a:gd name="connsiteX1" fmla="*/ 20638 w 35009"/>
              <a:gd name="connsiteY1" fmla="*/ 402738 h 552372"/>
              <a:gd name="connsiteX2" fmla="*/ 0 w 35009"/>
              <a:gd name="connsiteY2" fmla="*/ 324950 h 552372"/>
              <a:gd name="connsiteX3" fmla="*/ 20638 w 35009"/>
              <a:gd name="connsiteY3" fmla="*/ 550375 h 552372"/>
              <a:gd name="connsiteX4" fmla="*/ 22225 w 35009"/>
              <a:gd name="connsiteY4" fmla="*/ 426550 h 552372"/>
              <a:gd name="connsiteX5" fmla="*/ 28575 w 35009"/>
              <a:gd name="connsiteY5" fmla="*/ 275738 h 552372"/>
              <a:gd name="connsiteX6" fmla="*/ 34925 w 35009"/>
              <a:gd name="connsiteY6" fmla="*/ 1100 h 552372"/>
              <a:gd name="connsiteX7" fmla="*/ 1588 w 35009"/>
              <a:gd name="connsiteY7" fmla="*/ 182075 h 55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09" h="552372">
                <a:moveTo>
                  <a:pt x="1588" y="182075"/>
                </a:moveTo>
                <a:cubicBezTo>
                  <a:pt x="-793" y="249015"/>
                  <a:pt x="20903" y="378926"/>
                  <a:pt x="20638" y="402738"/>
                </a:cubicBezTo>
                <a:cubicBezTo>
                  <a:pt x="20373" y="426551"/>
                  <a:pt x="0" y="300344"/>
                  <a:pt x="0" y="324950"/>
                </a:cubicBezTo>
                <a:cubicBezTo>
                  <a:pt x="0" y="349556"/>
                  <a:pt x="16934" y="533442"/>
                  <a:pt x="20638" y="550375"/>
                </a:cubicBezTo>
                <a:cubicBezTo>
                  <a:pt x="24342" y="567308"/>
                  <a:pt x="20902" y="472323"/>
                  <a:pt x="22225" y="426550"/>
                </a:cubicBezTo>
                <a:cubicBezTo>
                  <a:pt x="23548" y="380777"/>
                  <a:pt x="26458" y="346646"/>
                  <a:pt x="28575" y="275738"/>
                </a:cubicBezTo>
                <a:cubicBezTo>
                  <a:pt x="30692" y="204830"/>
                  <a:pt x="35719" y="15387"/>
                  <a:pt x="34925" y="1100"/>
                </a:cubicBezTo>
                <a:cubicBezTo>
                  <a:pt x="34131" y="-13187"/>
                  <a:pt x="3969" y="115135"/>
                  <a:pt x="1588" y="1820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: 図形 563">
            <a:extLst>
              <a:ext uri="{FF2B5EF4-FFF2-40B4-BE49-F238E27FC236}">
                <a16:creationId xmlns:a16="http://schemas.microsoft.com/office/drawing/2014/main" id="{F1FA8B58-9C8D-40A0-9905-6B806A9512FC}"/>
              </a:ext>
            </a:extLst>
          </p:cNvPr>
          <p:cNvSpPr/>
          <p:nvPr/>
        </p:nvSpPr>
        <p:spPr>
          <a:xfrm flipH="1">
            <a:off x="6753223" y="4216867"/>
            <a:ext cx="210832" cy="374711"/>
          </a:xfrm>
          <a:custGeom>
            <a:avLst/>
            <a:gdLst>
              <a:gd name="connsiteX0" fmla="*/ 0 w 210832"/>
              <a:gd name="connsiteY0" fmla="*/ 4824 h 374711"/>
              <a:gd name="connsiteX1" fmla="*/ 200025 w 210832"/>
              <a:gd name="connsiteY1" fmla="*/ 3237 h 374711"/>
              <a:gd name="connsiteX2" fmla="*/ 184150 w 210832"/>
              <a:gd name="connsiteY2" fmla="*/ 46099 h 374711"/>
              <a:gd name="connsiteX3" fmla="*/ 185738 w 210832"/>
              <a:gd name="connsiteY3" fmla="*/ 69912 h 374711"/>
              <a:gd name="connsiteX4" fmla="*/ 182563 w 210832"/>
              <a:gd name="connsiteY4" fmla="*/ 114362 h 374711"/>
              <a:gd name="connsiteX5" fmla="*/ 185738 w 210832"/>
              <a:gd name="connsiteY5" fmla="*/ 369949 h 374711"/>
              <a:gd name="connsiteX6" fmla="*/ 180975 w 210832"/>
              <a:gd name="connsiteY6" fmla="*/ 265174 h 374711"/>
              <a:gd name="connsiteX7" fmla="*/ 166688 w 210832"/>
              <a:gd name="connsiteY7" fmla="*/ 71499 h 374711"/>
              <a:gd name="connsiteX8" fmla="*/ 198438 w 210832"/>
              <a:gd name="connsiteY8" fmla="*/ 19112 h 374711"/>
              <a:gd name="connsiteX9" fmla="*/ 0 w 210832"/>
              <a:gd name="connsiteY9" fmla="*/ 4824 h 37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0832" h="374711">
                <a:moveTo>
                  <a:pt x="0" y="4824"/>
                </a:moveTo>
                <a:cubicBezTo>
                  <a:pt x="264" y="2178"/>
                  <a:pt x="169333" y="-3642"/>
                  <a:pt x="200025" y="3237"/>
                </a:cubicBezTo>
                <a:cubicBezTo>
                  <a:pt x="230717" y="10116"/>
                  <a:pt x="186531" y="34987"/>
                  <a:pt x="184150" y="46099"/>
                </a:cubicBezTo>
                <a:cubicBezTo>
                  <a:pt x="181769" y="57212"/>
                  <a:pt x="186002" y="58535"/>
                  <a:pt x="185738" y="69912"/>
                </a:cubicBezTo>
                <a:cubicBezTo>
                  <a:pt x="185474" y="81289"/>
                  <a:pt x="182563" y="64356"/>
                  <a:pt x="182563" y="114362"/>
                </a:cubicBezTo>
                <a:cubicBezTo>
                  <a:pt x="182563" y="164368"/>
                  <a:pt x="186003" y="344814"/>
                  <a:pt x="185738" y="369949"/>
                </a:cubicBezTo>
                <a:cubicBezTo>
                  <a:pt x="185473" y="395084"/>
                  <a:pt x="184150" y="314916"/>
                  <a:pt x="180975" y="265174"/>
                </a:cubicBezTo>
                <a:cubicBezTo>
                  <a:pt x="177800" y="215432"/>
                  <a:pt x="163778" y="112509"/>
                  <a:pt x="166688" y="71499"/>
                </a:cubicBezTo>
                <a:cubicBezTo>
                  <a:pt x="169598" y="30489"/>
                  <a:pt x="225690" y="27843"/>
                  <a:pt x="198438" y="19112"/>
                </a:cubicBezTo>
                <a:cubicBezTo>
                  <a:pt x="171186" y="10381"/>
                  <a:pt x="-264" y="7470"/>
                  <a:pt x="0" y="48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: 図形 564">
            <a:extLst>
              <a:ext uri="{FF2B5EF4-FFF2-40B4-BE49-F238E27FC236}">
                <a16:creationId xmlns:a16="http://schemas.microsoft.com/office/drawing/2014/main" id="{80720B32-435E-4D9F-AF37-09154E892B86}"/>
              </a:ext>
            </a:extLst>
          </p:cNvPr>
          <p:cNvSpPr/>
          <p:nvPr/>
        </p:nvSpPr>
        <p:spPr>
          <a:xfrm flipH="1">
            <a:off x="6790843" y="4243236"/>
            <a:ext cx="19261" cy="893285"/>
          </a:xfrm>
          <a:custGeom>
            <a:avLst/>
            <a:gdLst>
              <a:gd name="connsiteX0" fmla="*/ 37 w 19261"/>
              <a:gd name="connsiteY0" fmla="*/ 27668 h 893285"/>
              <a:gd name="connsiteX1" fmla="*/ 14324 w 19261"/>
              <a:gd name="connsiteY1" fmla="*/ 635680 h 893285"/>
              <a:gd name="connsiteX2" fmla="*/ 17499 w 19261"/>
              <a:gd name="connsiteY2" fmla="*/ 195943 h 893285"/>
              <a:gd name="connsiteX3" fmla="*/ 17499 w 19261"/>
              <a:gd name="connsiteY3" fmla="*/ 426130 h 893285"/>
              <a:gd name="connsiteX4" fmla="*/ 12737 w 19261"/>
              <a:gd name="connsiteY4" fmla="*/ 883330 h 893285"/>
              <a:gd name="connsiteX5" fmla="*/ 12737 w 19261"/>
              <a:gd name="connsiteY5" fmla="*/ 694418 h 893285"/>
              <a:gd name="connsiteX6" fmla="*/ 19087 w 19261"/>
              <a:gd name="connsiteY6" fmla="*/ 162605 h 893285"/>
              <a:gd name="connsiteX7" fmla="*/ 37 w 19261"/>
              <a:gd name="connsiteY7" fmla="*/ 27668 h 89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61" h="893285">
                <a:moveTo>
                  <a:pt x="37" y="27668"/>
                </a:moveTo>
                <a:cubicBezTo>
                  <a:pt x="-757" y="106514"/>
                  <a:pt x="11414" y="607634"/>
                  <a:pt x="14324" y="635680"/>
                </a:cubicBezTo>
                <a:cubicBezTo>
                  <a:pt x="17234" y="663726"/>
                  <a:pt x="16970" y="230868"/>
                  <a:pt x="17499" y="195943"/>
                </a:cubicBezTo>
                <a:cubicBezTo>
                  <a:pt x="18028" y="161018"/>
                  <a:pt x="18293" y="311566"/>
                  <a:pt x="17499" y="426130"/>
                </a:cubicBezTo>
                <a:cubicBezTo>
                  <a:pt x="16705" y="540694"/>
                  <a:pt x="13531" y="838615"/>
                  <a:pt x="12737" y="883330"/>
                </a:cubicBezTo>
                <a:cubicBezTo>
                  <a:pt x="11943" y="928045"/>
                  <a:pt x="11679" y="814539"/>
                  <a:pt x="12737" y="694418"/>
                </a:cubicBezTo>
                <a:cubicBezTo>
                  <a:pt x="13795" y="574297"/>
                  <a:pt x="20410" y="272672"/>
                  <a:pt x="19087" y="162605"/>
                </a:cubicBezTo>
                <a:cubicBezTo>
                  <a:pt x="17764" y="52538"/>
                  <a:pt x="831" y="-51178"/>
                  <a:pt x="37" y="2766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: 図形 565">
            <a:extLst>
              <a:ext uri="{FF2B5EF4-FFF2-40B4-BE49-F238E27FC236}">
                <a16:creationId xmlns:a16="http://schemas.microsoft.com/office/drawing/2014/main" id="{DA21A7E3-3EE1-4C48-A11D-0186385048AA}"/>
              </a:ext>
            </a:extLst>
          </p:cNvPr>
          <p:cNvSpPr/>
          <p:nvPr/>
        </p:nvSpPr>
        <p:spPr>
          <a:xfrm flipH="1">
            <a:off x="6774278" y="4897491"/>
            <a:ext cx="570777" cy="529038"/>
          </a:xfrm>
          <a:custGeom>
            <a:avLst/>
            <a:gdLst>
              <a:gd name="connsiteX0" fmla="*/ 547688 w 570777"/>
              <a:gd name="connsiteY0" fmla="*/ 6825 h 529038"/>
              <a:gd name="connsiteX1" fmla="*/ 544513 w 570777"/>
              <a:gd name="connsiteY1" fmla="*/ 470375 h 529038"/>
              <a:gd name="connsiteX2" fmla="*/ 544513 w 570777"/>
              <a:gd name="connsiteY2" fmla="*/ 400525 h 529038"/>
              <a:gd name="connsiteX3" fmla="*/ 533400 w 570777"/>
              <a:gd name="connsiteY3" fmla="*/ 522763 h 529038"/>
              <a:gd name="connsiteX4" fmla="*/ 515938 w 570777"/>
              <a:gd name="connsiteY4" fmla="*/ 510063 h 529038"/>
              <a:gd name="connsiteX5" fmla="*/ 295275 w 570777"/>
              <a:gd name="connsiteY5" fmla="*/ 498950 h 529038"/>
              <a:gd name="connsiteX6" fmla="*/ 0 w 570777"/>
              <a:gd name="connsiteY6" fmla="*/ 497363 h 529038"/>
              <a:gd name="connsiteX7" fmla="*/ 536575 w 570777"/>
              <a:gd name="connsiteY7" fmla="*/ 500538 h 529038"/>
              <a:gd name="connsiteX8" fmla="*/ 519113 w 570777"/>
              <a:gd name="connsiteY8" fmla="*/ 435450 h 529038"/>
              <a:gd name="connsiteX9" fmla="*/ 542925 w 570777"/>
              <a:gd name="connsiteY9" fmla="*/ 210025 h 529038"/>
              <a:gd name="connsiteX10" fmla="*/ 547688 w 570777"/>
              <a:gd name="connsiteY10" fmla="*/ 6825 h 52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0777" h="529038">
                <a:moveTo>
                  <a:pt x="547688" y="6825"/>
                </a:moveTo>
                <a:cubicBezTo>
                  <a:pt x="547953" y="50217"/>
                  <a:pt x="545042" y="404758"/>
                  <a:pt x="544513" y="470375"/>
                </a:cubicBezTo>
                <a:cubicBezTo>
                  <a:pt x="543984" y="535992"/>
                  <a:pt x="546365" y="391794"/>
                  <a:pt x="544513" y="400525"/>
                </a:cubicBezTo>
                <a:cubicBezTo>
                  <a:pt x="542661" y="409256"/>
                  <a:pt x="538162" y="504507"/>
                  <a:pt x="533400" y="522763"/>
                </a:cubicBezTo>
                <a:cubicBezTo>
                  <a:pt x="528638" y="541019"/>
                  <a:pt x="555626" y="514032"/>
                  <a:pt x="515938" y="510063"/>
                </a:cubicBezTo>
                <a:cubicBezTo>
                  <a:pt x="476250" y="506094"/>
                  <a:pt x="381265" y="501067"/>
                  <a:pt x="295275" y="498950"/>
                </a:cubicBezTo>
                <a:cubicBezTo>
                  <a:pt x="209285" y="496833"/>
                  <a:pt x="0" y="497363"/>
                  <a:pt x="0" y="497363"/>
                </a:cubicBezTo>
                <a:cubicBezTo>
                  <a:pt x="40217" y="497628"/>
                  <a:pt x="450056" y="510857"/>
                  <a:pt x="536575" y="500538"/>
                </a:cubicBezTo>
                <a:cubicBezTo>
                  <a:pt x="623094" y="490219"/>
                  <a:pt x="518055" y="483869"/>
                  <a:pt x="519113" y="435450"/>
                </a:cubicBezTo>
                <a:cubicBezTo>
                  <a:pt x="520171" y="387031"/>
                  <a:pt x="538692" y="281727"/>
                  <a:pt x="542925" y="210025"/>
                </a:cubicBezTo>
                <a:cubicBezTo>
                  <a:pt x="547158" y="138323"/>
                  <a:pt x="547423" y="-36567"/>
                  <a:pt x="547688" y="68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: 図形 566">
            <a:extLst>
              <a:ext uri="{FF2B5EF4-FFF2-40B4-BE49-F238E27FC236}">
                <a16:creationId xmlns:a16="http://schemas.microsoft.com/office/drawing/2014/main" id="{3272CAB5-BFA7-4E6C-9FF5-02C6251C2297}"/>
              </a:ext>
            </a:extLst>
          </p:cNvPr>
          <p:cNvSpPr/>
          <p:nvPr/>
        </p:nvSpPr>
        <p:spPr>
          <a:xfrm flipH="1">
            <a:off x="6849738" y="5396401"/>
            <a:ext cx="1069992" cy="25533"/>
          </a:xfrm>
          <a:custGeom>
            <a:avLst/>
            <a:gdLst>
              <a:gd name="connsiteX0" fmla="*/ 0 w 1069992"/>
              <a:gd name="connsiteY0" fmla="*/ 14328 h 25533"/>
              <a:gd name="connsiteX1" fmla="*/ 704850 w 1069992"/>
              <a:gd name="connsiteY1" fmla="*/ 15915 h 25533"/>
              <a:gd name="connsiteX2" fmla="*/ 142875 w 1069992"/>
              <a:gd name="connsiteY2" fmla="*/ 25440 h 25533"/>
              <a:gd name="connsiteX3" fmla="*/ 877888 w 1069992"/>
              <a:gd name="connsiteY3" fmla="*/ 20678 h 25533"/>
              <a:gd name="connsiteX4" fmla="*/ 804863 w 1069992"/>
              <a:gd name="connsiteY4" fmla="*/ 19090 h 25533"/>
              <a:gd name="connsiteX5" fmla="*/ 1069975 w 1069992"/>
              <a:gd name="connsiteY5" fmla="*/ 14328 h 25533"/>
              <a:gd name="connsiteX6" fmla="*/ 790575 w 1069992"/>
              <a:gd name="connsiteY6" fmla="*/ 12740 h 25533"/>
              <a:gd name="connsiteX7" fmla="*/ 396875 w 1069992"/>
              <a:gd name="connsiteY7" fmla="*/ 40 h 25533"/>
              <a:gd name="connsiteX8" fmla="*/ 465138 w 1069992"/>
              <a:gd name="connsiteY8" fmla="*/ 17503 h 25533"/>
              <a:gd name="connsiteX9" fmla="*/ 0 w 1069992"/>
              <a:gd name="connsiteY9" fmla="*/ 14328 h 2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9992" h="25533">
                <a:moveTo>
                  <a:pt x="0" y="14328"/>
                </a:moveTo>
                <a:lnTo>
                  <a:pt x="704850" y="15915"/>
                </a:lnTo>
                <a:cubicBezTo>
                  <a:pt x="728663" y="17767"/>
                  <a:pt x="114035" y="24646"/>
                  <a:pt x="142875" y="25440"/>
                </a:cubicBezTo>
                <a:cubicBezTo>
                  <a:pt x="171715" y="26234"/>
                  <a:pt x="767557" y="21736"/>
                  <a:pt x="877888" y="20678"/>
                </a:cubicBezTo>
                <a:cubicBezTo>
                  <a:pt x="988219" y="19620"/>
                  <a:pt x="804863" y="19090"/>
                  <a:pt x="804863" y="19090"/>
                </a:cubicBezTo>
                <a:cubicBezTo>
                  <a:pt x="836877" y="18032"/>
                  <a:pt x="1072356" y="15386"/>
                  <a:pt x="1069975" y="14328"/>
                </a:cubicBezTo>
                <a:cubicBezTo>
                  <a:pt x="1067594" y="13270"/>
                  <a:pt x="790575" y="12740"/>
                  <a:pt x="790575" y="12740"/>
                </a:cubicBezTo>
                <a:cubicBezTo>
                  <a:pt x="678392" y="10359"/>
                  <a:pt x="451115" y="-754"/>
                  <a:pt x="396875" y="40"/>
                </a:cubicBezTo>
                <a:cubicBezTo>
                  <a:pt x="342636" y="834"/>
                  <a:pt x="531813" y="16709"/>
                  <a:pt x="465138" y="17503"/>
                </a:cubicBezTo>
                <a:lnTo>
                  <a:pt x="0" y="1432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: 図形 567">
            <a:extLst>
              <a:ext uri="{FF2B5EF4-FFF2-40B4-BE49-F238E27FC236}">
                <a16:creationId xmlns:a16="http://schemas.microsoft.com/office/drawing/2014/main" id="{C03B9FCE-7B5C-4080-ADCC-338540C10509}"/>
              </a:ext>
            </a:extLst>
          </p:cNvPr>
          <p:cNvSpPr/>
          <p:nvPr/>
        </p:nvSpPr>
        <p:spPr>
          <a:xfrm flipH="1">
            <a:off x="6775220" y="5415491"/>
            <a:ext cx="1192135" cy="52388"/>
          </a:xfrm>
          <a:custGeom>
            <a:avLst/>
            <a:gdLst>
              <a:gd name="connsiteX0" fmla="*/ 0 w 1192135"/>
              <a:gd name="connsiteY0" fmla="*/ 0 h 52388"/>
              <a:gd name="connsiteX1" fmla="*/ 69850 w 1192135"/>
              <a:gd name="connsiteY1" fmla="*/ 0 h 52388"/>
              <a:gd name="connsiteX2" fmla="*/ 328613 w 1192135"/>
              <a:gd name="connsiteY2" fmla="*/ 1588 h 52388"/>
              <a:gd name="connsiteX3" fmla="*/ 111125 w 1192135"/>
              <a:gd name="connsiteY3" fmla="*/ 6350 h 52388"/>
              <a:gd name="connsiteX4" fmla="*/ 65088 w 1192135"/>
              <a:gd name="connsiteY4" fmla="*/ 28575 h 52388"/>
              <a:gd name="connsiteX5" fmla="*/ 255588 w 1192135"/>
              <a:gd name="connsiteY5" fmla="*/ 26988 h 52388"/>
              <a:gd name="connsiteX6" fmla="*/ 1162050 w 1192135"/>
              <a:gd name="connsiteY6" fmla="*/ 46038 h 52388"/>
              <a:gd name="connsiteX7" fmla="*/ 992188 w 1192135"/>
              <a:gd name="connsiteY7" fmla="*/ 46038 h 52388"/>
              <a:gd name="connsiteX8" fmla="*/ 531813 w 1192135"/>
              <a:gd name="connsiteY8" fmla="*/ 52388 h 52388"/>
              <a:gd name="connsiteX9" fmla="*/ 412750 w 1192135"/>
              <a:gd name="connsiteY9" fmla="*/ 46038 h 52388"/>
              <a:gd name="connsiteX10" fmla="*/ 831850 w 1192135"/>
              <a:gd name="connsiteY10" fmla="*/ 46038 h 52388"/>
              <a:gd name="connsiteX11" fmla="*/ 96838 w 1192135"/>
              <a:gd name="connsiteY11" fmla="*/ 50800 h 52388"/>
              <a:gd name="connsiteX12" fmla="*/ 84138 w 1192135"/>
              <a:gd name="connsiteY12" fmla="*/ 31750 h 52388"/>
              <a:gd name="connsiteX13" fmla="*/ 73025 w 1192135"/>
              <a:gd name="connsiteY13" fmla="*/ 11113 h 52388"/>
              <a:gd name="connsiteX14" fmla="*/ 0 w 1192135"/>
              <a:gd name="connsiteY14" fmla="*/ 0 h 5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135" h="52388">
                <a:moveTo>
                  <a:pt x="0" y="0"/>
                </a:moveTo>
                <a:lnTo>
                  <a:pt x="69850" y="0"/>
                </a:lnTo>
                <a:lnTo>
                  <a:pt x="328613" y="1588"/>
                </a:lnTo>
                <a:cubicBezTo>
                  <a:pt x="335492" y="2646"/>
                  <a:pt x="155046" y="1852"/>
                  <a:pt x="111125" y="6350"/>
                </a:cubicBezTo>
                <a:cubicBezTo>
                  <a:pt x="67204" y="10848"/>
                  <a:pt x="41011" y="25135"/>
                  <a:pt x="65088" y="28575"/>
                </a:cubicBezTo>
                <a:cubicBezTo>
                  <a:pt x="89165" y="32015"/>
                  <a:pt x="255588" y="26988"/>
                  <a:pt x="255588" y="26988"/>
                </a:cubicBezTo>
                <a:lnTo>
                  <a:pt x="1162050" y="46038"/>
                </a:lnTo>
                <a:cubicBezTo>
                  <a:pt x="1284817" y="49213"/>
                  <a:pt x="992188" y="46038"/>
                  <a:pt x="992188" y="46038"/>
                </a:cubicBezTo>
                <a:lnTo>
                  <a:pt x="531813" y="52388"/>
                </a:lnTo>
                <a:cubicBezTo>
                  <a:pt x="435240" y="52388"/>
                  <a:pt x="362744" y="47096"/>
                  <a:pt x="412750" y="46038"/>
                </a:cubicBezTo>
                <a:cubicBezTo>
                  <a:pt x="462756" y="44980"/>
                  <a:pt x="831850" y="46038"/>
                  <a:pt x="831850" y="46038"/>
                </a:cubicBezTo>
                <a:lnTo>
                  <a:pt x="96838" y="50800"/>
                </a:lnTo>
                <a:cubicBezTo>
                  <a:pt x="-27781" y="48419"/>
                  <a:pt x="88107" y="38365"/>
                  <a:pt x="84138" y="31750"/>
                </a:cubicBezTo>
                <a:cubicBezTo>
                  <a:pt x="80169" y="25136"/>
                  <a:pt x="84931" y="15875"/>
                  <a:pt x="73025" y="11113"/>
                </a:cubicBezTo>
                <a:cubicBezTo>
                  <a:pt x="61119" y="6351"/>
                  <a:pt x="36909" y="4763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: 図形 568">
            <a:extLst>
              <a:ext uri="{FF2B5EF4-FFF2-40B4-BE49-F238E27FC236}">
                <a16:creationId xmlns:a16="http://schemas.microsoft.com/office/drawing/2014/main" id="{F65862B8-1009-40BD-B747-1241F01B4F2F}"/>
              </a:ext>
            </a:extLst>
          </p:cNvPr>
          <p:cNvSpPr/>
          <p:nvPr/>
        </p:nvSpPr>
        <p:spPr>
          <a:xfrm flipH="1">
            <a:off x="6794045" y="5421745"/>
            <a:ext cx="613811" cy="41654"/>
          </a:xfrm>
          <a:custGeom>
            <a:avLst/>
            <a:gdLst>
              <a:gd name="connsiteX0" fmla="*/ 889 w 613811"/>
              <a:gd name="connsiteY0" fmla="*/ 1684 h 41654"/>
              <a:gd name="connsiteX1" fmla="*/ 75501 w 613811"/>
              <a:gd name="connsiteY1" fmla="*/ 1684 h 41654"/>
              <a:gd name="connsiteX2" fmla="*/ 573976 w 613811"/>
              <a:gd name="connsiteY2" fmla="*/ 12796 h 41654"/>
              <a:gd name="connsiteX3" fmla="*/ 570801 w 613811"/>
              <a:gd name="connsiteY3" fmla="*/ 19146 h 41654"/>
              <a:gd name="connsiteX4" fmla="*/ 613664 w 613811"/>
              <a:gd name="connsiteY4" fmla="*/ 41371 h 41654"/>
              <a:gd name="connsiteX5" fmla="*/ 583501 w 613811"/>
              <a:gd name="connsiteY5" fmla="*/ 1684 h 41654"/>
              <a:gd name="connsiteX6" fmla="*/ 546989 w 613811"/>
              <a:gd name="connsiteY6" fmla="*/ 8034 h 41654"/>
              <a:gd name="connsiteX7" fmla="*/ 459676 w 613811"/>
              <a:gd name="connsiteY7" fmla="*/ 14384 h 41654"/>
              <a:gd name="connsiteX8" fmla="*/ 889 w 613811"/>
              <a:gd name="connsiteY8" fmla="*/ 1684 h 4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3811" h="41654">
                <a:moveTo>
                  <a:pt x="889" y="1684"/>
                </a:moveTo>
                <a:cubicBezTo>
                  <a:pt x="-9562" y="758"/>
                  <a:pt x="75501" y="1684"/>
                  <a:pt x="75501" y="1684"/>
                </a:cubicBezTo>
                <a:lnTo>
                  <a:pt x="573976" y="12796"/>
                </a:lnTo>
                <a:cubicBezTo>
                  <a:pt x="656526" y="15706"/>
                  <a:pt x="564186" y="14384"/>
                  <a:pt x="570801" y="19146"/>
                </a:cubicBezTo>
                <a:cubicBezTo>
                  <a:pt x="577416" y="23908"/>
                  <a:pt x="611547" y="44281"/>
                  <a:pt x="613664" y="41371"/>
                </a:cubicBezTo>
                <a:cubicBezTo>
                  <a:pt x="615781" y="38461"/>
                  <a:pt x="594614" y="7240"/>
                  <a:pt x="583501" y="1684"/>
                </a:cubicBezTo>
                <a:cubicBezTo>
                  <a:pt x="572389" y="-3872"/>
                  <a:pt x="567626" y="5917"/>
                  <a:pt x="546989" y="8034"/>
                </a:cubicBezTo>
                <a:cubicBezTo>
                  <a:pt x="526352" y="10151"/>
                  <a:pt x="547518" y="14384"/>
                  <a:pt x="459676" y="14384"/>
                </a:cubicBezTo>
                <a:cubicBezTo>
                  <a:pt x="371834" y="14384"/>
                  <a:pt x="195886" y="11209"/>
                  <a:pt x="889" y="168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: 図形 569">
            <a:extLst>
              <a:ext uri="{FF2B5EF4-FFF2-40B4-BE49-F238E27FC236}">
                <a16:creationId xmlns:a16="http://schemas.microsoft.com/office/drawing/2014/main" id="{DEBD3FA7-E698-418B-BADC-77DDDE318199}"/>
              </a:ext>
            </a:extLst>
          </p:cNvPr>
          <p:cNvSpPr/>
          <p:nvPr/>
        </p:nvSpPr>
        <p:spPr>
          <a:xfrm flipH="1">
            <a:off x="7897170" y="5217656"/>
            <a:ext cx="32085" cy="512402"/>
          </a:xfrm>
          <a:custGeom>
            <a:avLst/>
            <a:gdLst>
              <a:gd name="connsiteX0" fmla="*/ 9525 w 32085"/>
              <a:gd name="connsiteY0" fmla="*/ 13685 h 512402"/>
              <a:gd name="connsiteX1" fmla="*/ 3175 w 32085"/>
              <a:gd name="connsiteY1" fmla="*/ 412148 h 512402"/>
              <a:gd name="connsiteX2" fmla="*/ 4763 w 32085"/>
              <a:gd name="connsiteY2" fmla="*/ 512160 h 512402"/>
              <a:gd name="connsiteX3" fmla="*/ 6350 w 32085"/>
              <a:gd name="connsiteY3" fmla="*/ 440723 h 512402"/>
              <a:gd name="connsiteX4" fmla="*/ 12700 w 32085"/>
              <a:gd name="connsiteY4" fmla="*/ 456598 h 512402"/>
              <a:gd name="connsiteX5" fmla="*/ 0 w 32085"/>
              <a:gd name="connsiteY5" fmla="*/ 339123 h 512402"/>
              <a:gd name="connsiteX6" fmla="*/ 12700 w 32085"/>
              <a:gd name="connsiteY6" fmla="*/ 224823 h 512402"/>
              <a:gd name="connsiteX7" fmla="*/ 17463 w 32085"/>
              <a:gd name="connsiteY7" fmla="*/ 245460 h 512402"/>
              <a:gd name="connsiteX8" fmla="*/ 31750 w 32085"/>
              <a:gd name="connsiteY8" fmla="*/ 105760 h 512402"/>
              <a:gd name="connsiteX9" fmla="*/ 9525 w 32085"/>
              <a:gd name="connsiteY9" fmla="*/ 13685 h 512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085" h="512402">
                <a:moveTo>
                  <a:pt x="9525" y="13685"/>
                </a:moveTo>
                <a:cubicBezTo>
                  <a:pt x="4762" y="64750"/>
                  <a:pt x="3969" y="329069"/>
                  <a:pt x="3175" y="412148"/>
                </a:cubicBezTo>
                <a:cubicBezTo>
                  <a:pt x="2381" y="495227"/>
                  <a:pt x="4234" y="507398"/>
                  <a:pt x="4763" y="512160"/>
                </a:cubicBezTo>
                <a:cubicBezTo>
                  <a:pt x="5292" y="516923"/>
                  <a:pt x="5027" y="449983"/>
                  <a:pt x="6350" y="440723"/>
                </a:cubicBezTo>
                <a:cubicBezTo>
                  <a:pt x="7673" y="431463"/>
                  <a:pt x="13758" y="473531"/>
                  <a:pt x="12700" y="456598"/>
                </a:cubicBezTo>
                <a:cubicBezTo>
                  <a:pt x="11642" y="439665"/>
                  <a:pt x="0" y="377752"/>
                  <a:pt x="0" y="339123"/>
                </a:cubicBezTo>
                <a:cubicBezTo>
                  <a:pt x="0" y="300494"/>
                  <a:pt x="9790" y="240434"/>
                  <a:pt x="12700" y="224823"/>
                </a:cubicBezTo>
                <a:cubicBezTo>
                  <a:pt x="15611" y="209213"/>
                  <a:pt x="14288" y="265304"/>
                  <a:pt x="17463" y="245460"/>
                </a:cubicBezTo>
                <a:cubicBezTo>
                  <a:pt x="20638" y="225616"/>
                  <a:pt x="34396" y="143331"/>
                  <a:pt x="31750" y="105760"/>
                </a:cubicBezTo>
                <a:cubicBezTo>
                  <a:pt x="29104" y="68189"/>
                  <a:pt x="14288" y="-37380"/>
                  <a:pt x="9525" y="136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: 図形 570">
            <a:extLst>
              <a:ext uri="{FF2B5EF4-FFF2-40B4-BE49-F238E27FC236}">
                <a16:creationId xmlns:a16="http://schemas.microsoft.com/office/drawing/2014/main" id="{3FFDCF85-70C5-4282-9267-C5CB91634374}"/>
              </a:ext>
            </a:extLst>
          </p:cNvPr>
          <p:cNvSpPr/>
          <p:nvPr/>
        </p:nvSpPr>
        <p:spPr>
          <a:xfrm flipH="1">
            <a:off x="6783072" y="5737754"/>
            <a:ext cx="1143008" cy="31102"/>
          </a:xfrm>
          <a:custGeom>
            <a:avLst/>
            <a:gdLst>
              <a:gd name="connsiteX0" fmla="*/ 0 w 1143008"/>
              <a:gd name="connsiteY0" fmla="*/ 0 h 31102"/>
              <a:gd name="connsiteX1" fmla="*/ 84138 w 1143008"/>
              <a:gd name="connsiteY1" fmla="*/ 0 h 31102"/>
              <a:gd name="connsiteX2" fmla="*/ 592138 w 1143008"/>
              <a:gd name="connsiteY2" fmla="*/ 6350 h 31102"/>
              <a:gd name="connsiteX3" fmla="*/ 554038 w 1143008"/>
              <a:gd name="connsiteY3" fmla="*/ 9525 h 31102"/>
              <a:gd name="connsiteX4" fmla="*/ 944563 w 1143008"/>
              <a:gd name="connsiteY4" fmla="*/ 11112 h 31102"/>
              <a:gd name="connsiteX5" fmla="*/ 1143000 w 1143008"/>
              <a:gd name="connsiteY5" fmla="*/ 3175 h 31102"/>
              <a:gd name="connsiteX6" fmla="*/ 938213 w 1143008"/>
              <a:gd name="connsiteY6" fmla="*/ 17462 h 31102"/>
              <a:gd name="connsiteX7" fmla="*/ 614363 w 1143008"/>
              <a:gd name="connsiteY7" fmla="*/ 30162 h 31102"/>
              <a:gd name="connsiteX8" fmla="*/ 685800 w 1143008"/>
              <a:gd name="connsiteY8" fmla="*/ 30162 h 31102"/>
              <a:gd name="connsiteX9" fmla="*/ 814388 w 1143008"/>
              <a:gd name="connsiteY9" fmla="*/ 28575 h 31102"/>
              <a:gd name="connsiteX10" fmla="*/ 311150 w 1143008"/>
              <a:gd name="connsiteY10" fmla="*/ 26987 h 31102"/>
              <a:gd name="connsiteX11" fmla="*/ 0 w 1143008"/>
              <a:gd name="connsiteY11" fmla="*/ 0 h 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3008" h="31102">
                <a:moveTo>
                  <a:pt x="0" y="0"/>
                </a:moveTo>
                <a:lnTo>
                  <a:pt x="84138" y="0"/>
                </a:lnTo>
                <a:lnTo>
                  <a:pt x="592138" y="6350"/>
                </a:lnTo>
                <a:cubicBezTo>
                  <a:pt x="670455" y="7938"/>
                  <a:pt x="554038" y="9525"/>
                  <a:pt x="554038" y="9525"/>
                </a:cubicBezTo>
                <a:lnTo>
                  <a:pt x="944563" y="11112"/>
                </a:lnTo>
                <a:cubicBezTo>
                  <a:pt x="1042723" y="10054"/>
                  <a:pt x="1144058" y="2117"/>
                  <a:pt x="1143000" y="3175"/>
                </a:cubicBezTo>
                <a:cubicBezTo>
                  <a:pt x="1141942" y="4233"/>
                  <a:pt x="1026319" y="12964"/>
                  <a:pt x="938213" y="17462"/>
                </a:cubicBezTo>
                <a:cubicBezTo>
                  <a:pt x="850107" y="21960"/>
                  <a:pt x="656432" y="28045"/>
                  <a:pt x="614363" y="30162"/>
                </a:cubicBezTo>
                <a:cubicBezTo>
                  <a:pt x="572294" y="32279"/>
                  <a:pt x="685800" y="30162"/>
                  <a:pt x="685800" y="30162"/>
                </a:cubicBezTo>
                <a:lnTo>
                  <a:pt x="814388" y="28575"/>
                </a:lnTo>
                <a:lnTo>
                  <a:pt x="311150" y="26987"/>
                </a:lnTo>
                <a:cubicBezTo>
                  <a:pt x="176477" y="23283"/>
                  <a:pt x="91413" y="14816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: 図形 571">
            <a:extLst>
              <a:ext uri="{FF2B5EF4-FFF2-40B4-BE49-F238E27FC236}">
                <a16:creationId xmlns:a16="http://schemas.microsoft.com/office/drawing/2014/main" id="{A6665DD3-EDA7-4410-A216-114526D24E91}"/>
              </a:ext>
            </a:extLst>
          </p:cNvPr>
          <p:cNvSpPr/>
          <p:nvPr/>
        </p:nvSpPr>
        <p:spPr>
          <a:xfrm flipH="1">
            <a:off x="7760630" y="5402750"/>
            <a:ext cx="154537" cy="247494"/>
          </a:xfrm>
          <a:custGeom>
            <a:avLst/>
            <a:gdLst>
              <a:gd name="connsiteX0" fmla="*/ 6550 w 154537"/>
              <a:gd name="connsiteY0" fmla="*/ 41 h 247494"/>
              <a:gd name="connsiteX1" fmla="*/ 14487 w 154537"/>
              <a:gd name="connsiteY1" fmla="*/ 117516 h 247494"/>
              <a:gd name="connsiteX2" fmla="*/ 14487 w 154537"/>
              <a:gd name="connsiteY2" fmla="*/ 107991 h 247494"/>
              <a:gd name="connsiteX3" fmla="*/ 55762 w 154537"/>
              <a:gd name="connsiteY3" fmla="*/ 120691 h 247494"/>
              <a:gd name="connsiteX4" fmla="*/ 149425 w 154537"/>
              <a:gd name="connsiteY4" fmla="*/ 120691 h 247494"/>
              <a:gd name="connsiteX5" fmla="*/ 143075 w 154537"/>
              <a:gd name="connsiteY5" fmla="*/ 144504 h 247494"/>
              <a:gd name="connsiteX6" fmla="*/ 151012 w 154537"/>
              <a:gd name="connsiteY6" fmla="*/ 244516 h 247494"/>
              <a:gd name="connsiteX7" fmla="*/ 144662 w 154537"/>
              <a:gd name="connsiteY7" fmla="*/ 215941 h 247494"/>
              <a:gd name="connsiteX8" fmla="*/ 139900 w 154537"/>
              <a:gd name="connsiteY8" fmla="*/ 161966 h 247494"/>
              <a:gd name="connsiteX9" fmla="*/ 139900 w 154537"/>
              <a:gd name="connsiteY9" fmla="*/ 138154 h 247494"/>
              <a:gd name="connsiteX10" fmla="*/ 49412 w 154537"/>
              <a:gd name="connsiteY10" fmla="*/ 138154 h 247494"/>
              <a:gd name="connsiteX11" fmla="*/ 1787 w 154537"/>
              <a:gd name="connsiteY11" fmla="*/ 131804 h 247494"/>
              <a:gd name="connsiteX12" fmla="*/ 6550 w 154537"/>
              <a:gd name="connsiteY12" fmla="*/ 41 h 24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537" h="247494">
                <a:moveTo>
                  <a:pt x="6550" y="41"/>
                </a:moveTo>
                <a:cubicBezTo>
                  <a:pt x="8667" y="-2340"/>
                  <a:pt x="13164" y="99524"/>
                  <a:pt x="14487" y="117516"/>
                </a:cubicBezTo>
                <a:cubicBezTo>
                  <a:pt x="15810" y="135508"/>
                  <a:pt x="7608" y="107462"/>
                  <a:pt x="14487" y="107991"/>
                </a:cubicBezTo>
                <a:cubicBezTo>
                  <a:pt x="21366" y="108520"/>
                  <a:pt x="33272" y="118574"/>
                  <a:pt x="55762" y="120691"/>
                </a:cubicBezTo>
                <a:cubicBezTo>
                  <a:pt x="78252" y="122808"/>
                  <a:pt x="134873" y="116722"/>
                  <a:pt x="149425" y="120691"/>
                </a:cubicBezTo>
                <a:cubicBezTo>
                  <a:pt x="163977" y="124660"/>
                  <a:pt x="142811" y="123867"/>
                  <a:pt x="143075" y="144504"/>
                </a:cubicBezTo>
                <a:cubicBezTo>
                  <a:pt x="143339" y="165141"/>
                  <a:pt x="150748" y="232610"/>
                  <a:pt x="151012" y="244516"/>
                </a:cubicBezTo>
                <a:cubicBezTo>
                  <a:pt x="151276" y="256422"/>
                  <a:pt x="146514" y="229699"/>
                  <a:pt x="144662" y="215941"/>
                </a:cubicBezTo>
                <a:cubicBezTo>
                  <a:pt x="142810" y="202183"/>
                  <a:pt x="140694" y="174930"/>
                  <a:pt x="139900" y="161966"/>
                </a:cubicBezTo>
                <a:cubicBezTo>
                  <a:pt x="139106" y="149002"/>
                  <a:pt x="154981" y="142123"/>
                  <a:pt x="139900" y="138154"/>
                </a:cubicBezTo>
                <a:cubicBezTo>
                  <a:pt x="124819" y="134185"/>
                  <a:pt x="72431" y="139212"/>
                  <a:pt x="49412" y="138154"/>
                </a:cubicBezTo>
                <a:cubicBezTo>
                  <a:pt x="26393" y="137096"/>
                  <a:pt x="7079" y="150060"/>
                  <a:pt x="1787" y="131804"/>
                </a:cubicBezTo>
                <a:cubicBezTo>
                  <a:pt x="-3505" y="113548"/>
                  <a:pt x="4433" y="2422"/>
                  <a:pt x="6550" y="4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: 図形 572">
            <a:extLst>
              <a:ext uri="{FF2B5EF4-FFF2-40B4-BE49-F238E27FC236}">
                <a16:creationId xmlns:a16="http://schemas.microsoft.com/office/drawing/2014/main" id="{102F794B-E573-483E-BF15-32FEE33D0248}"/>
              </a:ext>
            </a:extLst>
          </p:cNvPr>
          <p:cNvSpPr/>
          <p:nvPr/>
        </p:nvSpPr>
        <p:spPr>
          <a:xfrm flipH="1">
            <a:off x="7701813" y="5586616"/>
            <a:ext cx="240535" cy="17442"/>
          </a:xfrm>
          <a:custGeom>
            <a:avLst/>
            <a:gdLst>
              <a:gd name="connsiteX0" fmla="*/ 8331 w 240535"/>
              <a:gd name="connsiteY0" fmla="*/ 14613 h 17442"/>
              <a:gd name="connsiteX1" fmla="*/ 240106 w 240535"/>
              <a:gd name="connsiteY1" fmla="*/ 16200 h 17442"/>
              <a:gd name="connsiteX2" fmla="*/ 65481 w 240535"/>
              <a:gd name="connsiteY2" fmla="*/ 325 h 17442"/>
              <a:gd name="connsiteX3" fmla="*/ 8331 w 240535"/>
              <a:gd name="connsiteY3" fmla="*/ 14613 h 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35" h="17442">
                <a:moveTo>
                  <a:pt x="8331" y="14613"/>
                </a:moveTo>
                <a:cubicBezTo>
                  <a:pt x="37435" y="17259"/>
                  <a:pt x="230581" y="18581"/>
                  <a:pt x="240106" y="16200"/>
                </a:cubicBezTo>
                <a:cubicBezTo>
                  <a:pt x="249631" y="13819"/>
                  <a:pt x="97760" y="2971"/>
                  <a:pt x="65481" y="325"/>
                </a:cubicBezTo>
                <a:cubicBezTo>
                  <a:pt x="33202" y="-2321"/>
                  <a:pt x="-20773" y="11967"/>
                  <a:pt x="8331" y="146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: 図形 573">
            <a:extLst>
              <a:ext uri="{FF2B5EF4-FFF2-40B4-BE49-F238E27FC236}">
                <a16:creationId xmlns:a16="http://schemas.microsoft.com/office/drawing/2014/main" id="{1F35BC85-F09F-4B85-A706-15FB544DA985}"/>
              </a:ext>
            </a:extLst>
          </p:cNvPr>
          <p:cNvSpPr/>
          <p:nvPr/>
        </p:nvSpPr>
        <p:spPr>
          <a:xfrm flipH="1">
            <a:off x="7766637" y="5504122"/>
            <a:ext cx="115002" cy="103596"/>
          </a:xfrm>
          <a:custGeom>
            <a:avLst/>
            <a:gdLst>
              <a:gd name="connsiteX0" fmla="*/ 77797 w 115002"/>
              <a:gd name="connsiteY0" fmla="*/ 269 h 103596"/>
              <a:gd name="connsiteX1" fmla="*/ 30172 w 115002"/>
              <a:gd name="connsiteY1" fmla="*/ 52657 h 103596"/>
              <a:gd name="connsiteX2" fmla="*/ 90497 w 115002"/>
              <a:gd name="connsiteY2" fmla="*/ 92344 h 103596"/>
              <a:gd name="connsiteX3" fmla="*/ 114309 w 115002"/>
              <a:gd name="connsiteY3" fmla="*/ 103457 h 103596"/>
              <a:gd name="connsiteX4" fmla="*/ 66684 w 115002"/>
              <a:gd name="connsiteY4" fmla="*/ 97107 h 103596"/>
              <a:gd name="connsiteX5" fmla="*/ 9 w 115002"/>
              <a:gd name="connsiteY5" fmla="*/ 76469 h 103596"/>
              <a:gd name="connsiteX6" fmla="*/ 77797 w 115002"/>
              <a:gd name="connsiteY6" fmla="*/ 269 h 10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002" h="103596">
                <a:moveTo>
                  <a:pt x="77797" y="269"/>
                </a:moveTo>
                <a:cubicBezTo>
                  <a:pt x="82824" y="-3700"/>
                  <a:pt x="28055" y="37311"/>
                  <a:pt x="30172" y="52657"/>
                </a:cubicBezTo>
                <a:cubicBezTo>
                  <a:pt x="32289" y="68003"/>
                  <a:pt x="76474" y="83877"/>
                  <a:pt x="90497" y="92344"/>
                </a:cubicBezTo>
                <a:cubicBezTo>
                  <a:pt x="104520" y="100811"/>
                  <a:pt x="118278" y="102663"/>
                  <a:pt x="114309" y="103457"/>
                </a:cubicBezTo>
                <a:cubicBezTo>
                  <a:pt x="110340" y="104251"/>
                  <a:pt x="85734" y="101605"/>
                  <a:pt x="66684" y="97107"/>
                </a:cubicBezTo>
                <a:cubicBezTo>
                  <a:pt x="47634" y="92609"/>
                  <a:pt x="-785" y="93402"/>
                  <a:pt x="9" y="76469"/>
                </a:cubicBezTo>
                <a:cubicBezTo>
                  <a:pt x="803" y="59536"/>
                  <a:pt x="72770" y="4238"/>
                  <a:pt x="77797" y="26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: 図形 574">
            <a:extLst>
              <a:ext uri="{FF2B5EF4-FFF2-40B4-BE49-F238E27FC236}">
                <a16:creationId xmlns:a16="http://schemas.microsoft.com/office/drawing/2014/main" id="{5FDA2421-15B2-411B-95C3-A239464AC78B}"/>
              </a:ext>
            </a:extLst>
          </p:cNvPr>
          <p:cNvSpPr/>
          <p:nvPr/>
        </p:nvSpPr>
        <p:spPr>
          <a:xfrm flipH="1">
            <a:off x="6815889" y="5697714"/>
            <a:ext cx="1100666" cy="22577"/>
          </a:xfrm>
          <a:custGeom>
            <a:avLst/>
            <a:gdLst>
              <a:gd name="connsiteX0" fmla="*/ 0 w 1100666"/>
              <a:gd name="connsiteY0" fmla="*/ 22577 h 22577"/>
              <a:gd name="connsiteX1" fmla="*/ 696913 w 1100666"/>
              <a:gd name="connsiteY1" fmla="*/ 19402 h 22577"/>
              <a:gd name="connsiteX2" fmla="*/ 706438 w 1100666"/>
              <a:gd name="connsiteY2" fmla="*/ 17815 h 22577"/>
              <a:gd name="connsiteX3" fmla="*/ 1095375 w 1100666"/>
              <a:gd name="connsiteY3" fmla="*/ 9877 h 22577"/>
              <a:gd name="connsiteX4" fmla="*/ 920750 w 1100666"/>
              <a:gd name="connsiteY4" fmla="*/ 9877 h 22577"/>
              <a:gd name="connsiteX5" fmla="*/ 762000 w 1100666"/>
              <a:gd name="connsiteY5" fmla="*/ 5115 h 22577"/>
              <a:gd name="connsiteX6" fmla="*/ 577850 w 1100666"/>
              <a:gd name="connsiteY6" fmla="*/ 5115 h 22577"/>
              <a:gd name="connsiteX7" fmla="*/ 557213 w 1100666"/>
              <a:gd name="connsiteY7" fmla="*/ 352 h 22577"/>
              <a:gd name="connsiteX8" fmla="*/ 484188 w 1100666"/>
              <a:gd name="connsiteY8" fmla="*/ 352 h 22577"/>
              <a:gd name="connsiteX9" fmla="*/ 0 w 1100666"/>
              <a:gd name="connsiteY9" fmla="*/ 22577 h 2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0666" h="22577">
                <a:moveTo>
                  <a:pt x="0" y="22577"/>
                </a:moveTo>
                <a:lnTo>
                  <a:pt x="696913" y="19402"/>
                </a:lnTo>
                <a:cubicBezTo>
                  <a:pt x="814653" y="18608"/>
                  <a:pt x="706438" y="17815"/>
                  <a:pt x="706438" y="17815"/>
                </a:cubicBezTo>
                <a:lnTo>
                  <a:pt x="1095375" y="9877"/>
                </a:lnTo>
                <a:cubicBezTo>
                  <a:pt x="1131094" y="8554"/>
                  <a:pt x="976312" y="10671"/>
                  <a:pt x="920750" y="9877"/>
                </a:cubicBezTo>
                <a:cubicBezTo>
                  <a:pt x="865188" y="9083"/>
                  <a:pt x="819150" y="5909"/>
                  <a:pt x="762000" y="5115"/>
                </a:cubicBezTo>
                <a:cubicBezTo>
                  <a:pt x="704850" y="4321"/>
                  <a:pt x="611981" y="5909"/>
                  <a:pt x="577850" y="5115"/>
                </a:cubicBezTo>
                <a:cubicBezTo>
                  <a:pt x="543719" y="4321"/>
                  <a:pt x="572823" y="1146"/>
                  <a:pt x="557213" y="352"/>
                </a:cubicBezTo>
                <a:cubicBezTo>
                  <a:pt x="541603" y="-442"/>
                  <a:pt x="484188" y="352"/>
                  <a:pt x="484188" y="352"/>
                </a:cubicBezTo>
                <a:lnTo>
                  <a:pt x="0" y="2257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: 図形 575">
            <a:extLst>
              <a:ext uri="{FF2B5EF4-FFF2-40B4-BE49-F238E27FC236}">
                <a16:creationId xmlns:a16="http://schemas.microsoft.com/office/drawing/2014/main" id="{5A799DF7-BFF1-40DB-B7F7-102DB4748E25}"/>
              </a:ext>
            </a:extLst>
          </p:cNvPr>
          <p:cNvSpPr/>
          <p:nvPr/>
        </p:nvSpPr>
        <p:spPr>
          <a:xfrm flipH="1">
            <a:off x="6875155" y="5647266"/>
            <a:ext cx="1036637" cy="34933"/>
          </a:xfrm>
          <a:custGeom>
            <a:avLst/>
            <a:gdLst>
              <a:gd name="connsiteX0" fmla="*/ 0 w 1036637"/>
              <a:gd name="connsiteY0" fmla="*/ 11113 h 34933"/>
              <a:gd name="connsiteX1" fmla="*/ 87312 w 1036637"/>
              <a:gd name="connsiteY1" fmla="*/ 9525 h 34933"/>
              <a:gd name="connsiteX2" fmla="*/ 663575 w 1036637"/>
              <a:gd name="connsiteY2" fmla="*/ 0 h 34933"/>
              <a:gd name="connsiteX3" fmla="*/ 309562 w 1036637"/>
              <a:gd name="connsiteY3" fmla="*/ 9525 h 34933"/>
              <a:gd name="connsiteX4" fmla="*/ 146050 w 1036637"/>
              <a:gd name="connsiteY4" fmla="*/ 9525 h 34933"/>
              <a:gd name="connsiteX5" fmla="*/ 466725 w 1036637"/>
              <a:gd name="connsiteY5" fmla="*/ 7938 h 34933"/>
              <a:gd name="connsiteX6" fmla="*/ 533400 w 1036637"/>
              <a:gd name="connsiteY6" fmla="*/ 7938 h 34933"/>
              <a:gd name="connsiteX7" fmla="*/ 801687 w 1036637"/>
              <a:gd name="connsiteY7" fmla="*/ 3175 h 34933"/>
              <a:gd name="connsiteX8" fmla="*/ 889000 w 1036637"/>
              <a:gd name="connsiteY8" fmla="*/ 3175 h 34933"/>
              <a:gd name="connsiteX9" fmla="*/ 1036637 w 1036637"/>
              <a:gd name="connsiteY9" fmla="*/ 6350 h 34933"/>
              <a:gd name="connsiteX10" fmla="*/ 739775 w 1036637"/>
              <a:gd name="connsiteY10" fmla="*/ 6350 h 34933"/>
              <a:gd name="connsiteX11" fmla="*/ 266700 w 1036637"/>
              <a:gd name="connsiteY11" fmla="*/ 34925 h 34933"/>
              <a:gd name="connsiteX12" fmla="*/ 0 w 1036637"/>
              <a:gd name="connsiteY12" fmla="*/ 11113 h 34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6637" h="34933">
                <a:moveTo>
                  <a:pt x="0" y="11113"/>
                </a:moveTo>
                <a:lnTo>
                  <a:pt x="87312" y="9525"/>
                </a:lnTo>
                <a:lnTo>
                  <a:pt x="663575" y="0"/>
                </a:lnTo>
                <a:cubicBezTo>
                  <a:pt x="700617" y="0"/>
                  <a:pt x="395816" y="7938"/>
                  <a:pt x="309562" y="9525"/>
                </a:cubicBezTo>
                <a:cubicBezTo>
                  <a:pt x="223308" y="11112"/>
                  <a:pt x="146050" y="9525"/>
                  <a:pt x="146050" y="9525"/>
                </a:cubicBezTo>
                <a:lnTo>
                  <a:pt x="466725" y="7938"/>
                </a:lnTo>
                <a:lnTo>
                  <a:pt x="533400" y="7938"/>
                </a:lnTo>
                <a:lnTo>
                  <a:pt x="801687" y="3175"/>
                </a:lnTo>
                <a:cubicBezTo>
                  <a:pt x="860954" y="2381"/>
                  <a:pt x="889000" y="3175"/>
                  <a:pt x="889000" y="3175"/>
                </a:cubicBezTo>
                <a:lnTo>
                  <a:pt x="1036637" y="6350"/>
                </a:lnTo>
                <a:cubicBezTo>
                  <a:pt x="1011766" y="6879"/>
                  <a:pt x="868098" y="1588"/>
                  <a:pt x="739775" y="6350"/>
                </a:cubicBezTo>
                <a:cubicBezTo>
                  <a:pt x="611452" y="11112"/>
                  <a:pt x="389467" y="35454"/>
                  <a:pt x="266700" y="34925"/>
                </a:cubicBezTo>
                <a:cubicBezTo>
                  <a:pt x="143933" y="34396"/>
                  <a:pt x="73554" y="18785"/>
                  <a:pt x="0" y="111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: 図形 576">
            <a:extLst>
              <a:ext uri="{FF2B5EF4-FFF2-40B4-BE49-F238E27FC236}">
                <a16:creationId xmlns:a16="http://schemas.microsoft.com/office/drawing/2014/main" id="{A7D7F09F-6776-45CF-AD41-EBB61584CFC9}"/>
              </a:ext>
            </a:extLst>
          </p:cNvPr>
          <p:cNvSpPr/>
          <p:nvPr/>
        </p:nvSpPr>
        <p:spPr>
          <a:xfrm flipH="1">
            <a:off x="7784724" y="5512281"/>
            <a:ext cx="60409" cy="95299"/>
          </a:xfrm>
          <a:custGeom>
            <a:avLst/>
            <a:gdLst>
              <a:gd name="connsiteX0" fmla="*/ 16 w 60409"/>
              <a:gd name="connsiteY0" fmla="*/ 48 h 95299"/>
              <a:gd name="connsiteX1" fmla="*/ 52403 w 60409"/>
              <a:gd name="connsiteY1" fmla="*/ 52435 h 95299"/>
              <a:gd name="connsiteX2" fmla="*/ 25416 w 60409"/>
              <a:gd name="connsiteY2" fmla="*/ 95298 h 95299"/>
              <a:gd name="connsiteX3" fmla="*/ 53991 w 60409"/>
              <a:gd name="connsiteY3" fmla="*/ 54023 h 95299"/>
              <a:gd name="connsiteX4" fmla="*/ 58753 w 60409"/>
              <a:gd name="connsiteY4" fmla="*/ 42910 h 95299"/>
              <a:gd name="connsiteX5" fmla="*/ 16 w 60409"/>
              <a:gd name="connsiteY5" fmla="*/ 48 h 9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09" h="95299">
                <a:moveTo>
                  <a:pt x="16" y="48"/>
                </a:moveTo>
                <a:cubicBezTo>
                  <a:pt x="-1042" y="1636"/>
                  <a:pt x="48170" y="36560"/>
                  <a:pt x="52403" y="52435"/>
                </a:cubicBezTo>
                <a:cubicBezTo>
                  <a:pt x="56636" y="68310"/>
                  <a:pt x="25151" y="95033"/>
                  <a:pt x="25416" y="95298"/>
                </a:cubicBezTo>
                <a:cubicBezTo>
                  <a:pt x="25681" y="95563"/>
                  <a:pt x="48435" y="62754"/>
                  <a:pt x="53991" y="54023"/>
                </a:cubicBezTo>
                <a:cubicBezTo>
                  <a:pt x="59547" y="45292"/>
                  <a:pt x="62457" y="49525"/>
                  <a:pt x="58753" y="42910"/>
                </a:cubicBezTo>
                <a:cubicBezTo>
                  <a:pt x="55049" y="36295"/>
                  <a:pt x="1074" y="-1540"/>
                  <a:pt x="16" y="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: 図形 577">
            <a:extLst>
              <a:ext uri="{FF2B5EF4-FFF2-40B4-BE49-F238E27FC236}">
                <a16:creationId xmlns:a16="http://schemas.microsoft.com/office/drawing/2014/main" id="{B721199B-0145-4D61-9853-336564DAE271}"/>
              </a:ext>
            </a:extLst>
          </p:cNvPr>
          <p:cNvSpPr/>
          <p:nvPr/>
        </p:nvSpPr>
        <p:spPr>
          <a:xfrm flipH="1">
            <a:off x="6789111" y="5366226"/>
            <a:ext cx="16542" cy="363769"/>
          </a:xfrm>
          <a:custGeom>
            <a:avLst/>
            <a:gdLst>
              <a:gd name="connsiteX0" fmla="*/ 14636 w 16542"/>
              <a:gd name="connsiteY0" fmla="*/ 53 h 363769"/>
              <a:gd name="connsiteX1" fmla="*/ 348 w 16542"/>
              <a:gd name="connsiteY1" fmla="*/ 79428 h 363769"/>
              <a:gd name="connsiteX2" fmla="*/ 5111 w 16542"/>
              <a:gd name="connsiteY2" fmla="*/ 147690 h 363769"/>
              <a:gd name="connsiteX3" fmla="*/ 13048 w 16542"/>
              <a:gd name="connsiteY3" fmla="*/ 363590 h 363769"/>
              <a:gd name="connsiteX4" fmla="*/ 11461 w 16542"/>
              <a:gd name="connsiteY4" fmla="*/ 185790 h 363769"/>
              <a:gd name="connsiteX5" fmla="*/ 11461 w 16542"/>
              <a:gd name="connsiteY5" fmla="*/ 241353 h 363769"/>
              <a:gd name="connsiteX6" fmla="*/ 16223 w 16542"/>
              <a:gd name="connsiteY6" fmla="*/ 69903 h 363769"/>
              <a:gd name="connsiteX7" fmla="*/ 14636 w 16542"/>
              <a:gd name="connsiteY7" fmla="*/ 53 h 36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42" h="363769">
                <a:moveTo>
                  <a:pt x="14636" y="53"/>
                </a:moveTo>
                <a:cubicBezTo>
                  <a:pt x="11990" y="1641"/>
                  <a:pt x="1935" y="54822"/>
                  <a:pt x="348" y="79428"/>
                </a:cubicBezTo>
                <a:cubicBezTo>
                  <a:pt x="-1239" y="104034"/>
                  <a:pt x="2994" y="100330"/>
                  <a:pt x="5111" y="147690"/>
                </a:cubicBezTo>
                <a:cubicBezTo>
                  <a:pt x="7228" y="195050"/>
                  <a:pt x="11990" y="357240"/>
                  <a:pt x="13048" y="363590"/>
                </a:cubicBezTo>
                <a:cubicBezTo>
                  <a:pt x="14106" y="369940"/>
                  <a:pt x="11725" y="206163"/>
                  <a:pt x="11461" y="185790"/>
                </a:cubicBezTo>
                <a:cubicBezTo>
                  <a:pt x="11197" y="165417"/>
                  <a:pt x="10667" y="260668"/>
                  <a:pt x="11461" y="241353"/>
                </a:cubicBezTo>
                <a:cubicBezTo>
                  <a:pt x="12255" y="222039"/>
                  <a:pt x="15959" y="107474"/>
                  <a:pt x="16223" y="69903"/>
                </a:cubicBezTo>
                <a:cubicBezTo>
                  <a:pt x="16487" y="32332"/>
                  <a:pt x="17282" y="-1535"/>
                  <a:pt x="14636" y="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: 図形 578">
            <a:extLst>
              <a:ext uri="{FF2B5EF4-FFF2-40B4-BE49-F238E27FC236}">
                <a16:creationId xmlns:a16="http://schemas.microsoft.com/office/drawing/2014/main" id="{B83508F0-0A5D-46C9-AACB-C962C2276177}"/>
              </a:ext>
            </a:extLst>
          </p:cNvPr>
          <p:cNvSpPr/>
          <p:nvPr/>
        </p:nvSpPr>
        <p:spPr>
          <a:xfrm flipH="1">
            <a:off x="6765453" y="5500511"/>
            <a:ext cx="238614" cy="110479"/>
          </a:xfrm>
          <a:custGeom>
            <a:avLst/>
            <a:gdLst>
              <a:gd name="connsiteX0" fmla="*/ 222575 w 238614"/>
              <a:gd name="connsiteY0" fmla="*/ 22930 h 110479"/>
              <a:gd name="connsiteX1" fmla="*/ 3500 w 238614"/>
              <a:gd name="connsiteY1" fmla="*/ 8643 h 110479"/>
              <a:gd name="connsiteX2" fmla="*/ 86050 w 238614"/>
              <a:gd name="connsiteY2" fmla="*/ 26105 h 110479"/>
              <a:gd name="connsiteX3" fmla="*/ 63825 w 238614"/>
              <a:gd name="connsiteY3" fmla="*/ 29280 h 110479"/>
              <a:gd name="connsiteX4" fmla="*/ 68587 w 238614"/>
              <a:gd name="connsiteY4" fmla="*/ 97543 h 110479"/>
              <a:gd name="connsiteX5" fmla="*/ 154312 w 238614"/>
              <a:gd name="connsiteY5" fmla="*/ 103893 h 110479"/>
              <a:gd name="connsiteX6" fmla="*/ 236862 w 238614"/>
              <a:gd name="connsiteY6" fmla="*/ 103893 h 110479"/>
              <a:gd name="connsiteX7" fmla="*/ 73350 w 238614"/>
              <a:gd name="connsiteY7" fmla="*/ 110243 h 110479"/>
              <a:gd name="connsiteX8" fmla="*/ 55887 w 238614"/>
              <a:gd name="connsiteY8" fmla="*/ 94368 h 110479"/>
              <a:gd name="connsiteX9" fmla="*/ 38425 w 238614"/>
              <a:gd name="connsiteY9" fmla="*/ 32455 h 110479"/>
              <a:gd name="connsiteX10" fmla="*/ 17787 w 238614"/>
              <a:gd name="connsiteY10" fmla="*/ 705 h 110479"/>
              <a:gd name="connsiteX11" fmla="*/ 222575 w 238614"/>
              <a:gd name="connsiteY11" fmla="*/ 22930 h 11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614" h="110479">
                <a:moveTo>
                  <a:pt x="222575" y="22930"/>
                </a:moveTo>
                <a:cubicBezTo>
                  <a:pt x="220194" y="24253"/>
                  <a:pt x="26254" y="8114"/>
                  <a:pt x="3500" y="8643"/>
                </a:cubicBezTo>
                <a:cubicBezTo>
                  <a:pt x="-19254" y="9172"/>
                  <a:pt x="75996" y="22665"/>
                  <a:pt x="86050" y="26105"/>
                </a:cubicBezTo>
                <a:cubicBezTo>
                  <a:pt x="96104" y="29545"/>
                  <a:pt x="66735" y="17374"/>
                  <a:pt x="63825" y="29280"/>
                </a:cubicBezTo>
                <a:cubicBezTo>
                  <a:pt x="60914" y="41186"/>
                  <a:pt x="53506" y="85108"/>
                  <a:pt x="68587" y="97543"/>
                </a:cubicBezTo>
                <a:cubicBezTo>
                  <a:pt x="83668" y="109979"/>
                  <a:pt x="126266" y="102835"/>
                  <a:pt x="154312" y="103893"/>
                </a:cubicBezTo>
                <a:cubicBezTo>
                  <a:pt x="182358" y="104951"/>
                  <a:pt x="250356" y="102835"/>
                  <a:pt x="236862" y="103893"/>
                </a:cubicBezTo>
                <a:cubicBezTo>
                  <a:pt x="223368" y="104951"/>
                  <a:pt x="103512" y="111830"/>
                  <a:pt x="73350" y="110243"/>
                </a:cubicBezTo>
                <a:cubicBezTo>
                  <a:pt x="43188" y="108656"/>
                  <a:pt x="61708" y="107333"/>
                  <a:pt x="55887" y="94368"/>
                </a:cubicBezTo>
                <a:cubicBezTo>
                  <a:pt x="50066" y="81403"/>
                  <a:pt x="44775" y="48065"/>
                  <a:pt x="38425" y="32455"/>
                </a:cubicBezTo>
                <a:cubicBezTo>
                  <a:pt x="32075" y="16845"/>
                  <a:pt x="-8142" y="5997"/>
                  <a:pt x="17787" y="705"/>
                </a:cubicBezTo>
                <a:cubicBezTo>
                  <a:pt x="43716" y="-4587"/>
                  <a:pt x="224956" y="21607"/>
                  <a:pt x="222575" y="229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: 図形 579">
            <a:extLst>
              <a:ext uri="{FF2B5EF4-FFF2-40B4-BE49-F238E27FC236}">
                <a16:creationId xmlns:a16="http://schemas.microsoft.com/office/drawing/2014/main" id="{C58FBBF9-BE02-45AC-A874-ACBE2030D8EC}"/>
              </a:ext>
            </a:extLst>
          </p:cNvPr>
          <p:cNvSpPr/>
          <p:nvPr/>
        </p:nvSpPr>
        <p:spPr>
          <a:xfrm flipH="1">
            <a:off x="6839241" y="5507563"/>
            <a:ext cx="110527" cy="109573"/>
          </a:xfrm>
          <a:custGeom>
            <a:avLst/>
            <a:gdLst>
              <a:gd name="connsiteX0" fmla="*/ 1 w 110527"/>
              <a:gd name="connsiteY0" fmla="*/ 53978 h 109573"/>
              <a:gd name="connsiteX1" fmla="*/ 69851 w 110527"/>
              <a:gd name="connsiteY1" fmla="*/ 3 h 109573"/>
              <a:gd name="connsiteX2" fmla="*/ 109538 w 110527"/>
              <a:gd name="connsiteY2" fmla="*/ 57153 h 109573"/>
              <a:gd name="connsiteX3" fmla="*/ 30163 w 110527"/>
              <a:gd name="connsiteY3" fmla="*/ 107953 h 109573"/>
              <a:gd name="connsiteX4" fmla="*/ 79376 w 110527"/>
              <a:gd name="connsiteY4" fmla="*/ 95253 h 109573"/>
              <a:gd name="connsiteX5" fmla="*/ 88901 w 110527"/>
              <a:gd name="connsiteY5" fmla="*/ 77791 h 109573"/>
              <a:gd name="connsiteX6" fmla="*/ 92076 w 110527"/>
              <a:gd name="connsiteY6" fmla="*/ 33341 h 109573"/>
              <a:gd name="connsiteX7" fmla="*/ 71438 w 110527"/>
              <a:gd name="connsiteY7" fmla="*/ 9528 h 109573"/>
              <a:gd name="connsiteX8" fmla="*/ 1 w 110527"/>
              <a:gd name="connsiteY8" fmla="*/ 53978 h 10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527" h="109573">
                <a:moveTo>
                  <a:pt x="1" y="53978"/>
                </a:moveTo>
                <a:cubicBezTo>
                  <a:pt x="-263" y="52391"/>
                  <a:pt x="51595" y="-526"/>
                  <a:pt x="69851" y="3"/>
                </a:cubicBezTo>
                <a:cubicBezTo>
                  <a:pt x="88107" y="532"/>
                  <a:pt x="116153" y="39161"/>
                  <a:pt x="109538" y="57153"/>
                </a:cubicBezTo>
                <a:cubicBezTo>
                  <a:pt x="102923" y="75145"/>
                  <a:pt x="35190" y="101603"/>
                  <a:pt x="30163" y="107953"/>
                </a:cubicBezTo>
                <a:cubicBezTo>
                  <a:pt x="25136" y="114303"/>
                  <a:pt x="69586" y="100280"/>
                  <a:pt x="79376" y="95253"/>
                </a:cubicBezTo>
                <a:cubicBezTo>
                  <a:pt x="89166" y="90226"/>
                  <a:pt x="86784" y="88110"/>
                  <a:pt x="88901" y="77791"/>
                </a:cubicBezTo>
                <a:cubicBezTo>
                  <a:pt x="91018" y="67472"/>
                  <a:pt x="94987" y="44718"/>
                  <a:pt x="92076" y="33341"/>
                </a:cubicBezTo>
                <a:cubicBezTo>
                  <a:pt x="89166" y="21964"/>
                  <a:pt x="84403" y="10586"/>
                  <a:pt x="71438" y="9528"/>
                </a:cubicBezTo>
                <a:cubicBezTo>
                  <a:pt x="58473" y="8470"/>
                  <a:pt x="265" y="55565"/>
                  <a:pt x="1" y="539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: 図形 580">
            <a:extLst>
              <a:ext uri="{FF2B5EF4-FFF2-40B4-BE49-F238E27FC236}">
                <a16:creationId xmlns:a16="http://schemas.microsoft.com/office/drawing/2014/main" id="{D245953C-3C5B-42A7-B2A0-B139F8862987}"/>
              </a:ext>
            </a:extLst>
          </p:cNvPr>
          <p:cNvSpPr/>
          <p:nvPr/>
        </p:nvSpPr>
        <p:spPr>
          <a:xfrm flipH="1">
            <a:off x="6859234" y="5531117"/>
            <a:ext cx="100327" cy="93627"/>
          </a:xfrm>
          <a:custGeom>
            <a:avLst/>
            <a:gdLst>
              <a:gd name="connsiteX0" fmla="*/ 41544 w 100327"/>
              <a:gd name="connsiteY0" fmla="*/ 262 h 93627"/>
              <a:gd name="connsiteX1" fmla="*/ 82819 w 100327"/>
              <a:gd name="connsiteY1" fmla="*/ 35187 h 93627"/>
              <a:gd name="connsiteX2" fmla="*/ 76469 w 100327"/>
              <a:gd name="connsiteY2" fmla="*/ 70112 h 93627"/>
              <a:gd name="connsiteX3" fmla="*/ 44719 w 100327"/>
              <a:gd name="connsiteY3" fmla="*/ 78049 h 93627"/>
              <a:gd name="connsiteX4" fmla="*/ 269 w 100327"/>
              <a:gd name="connsiteY4" fmla="*/ 38362 h 93627"/>
              <a:gd name="connsiteX5" fmla="*/ 66944 w 100327"/>
              <a:gd name="connsiteY5" fmla="*/ 87574 h 93627"/>
              <a:gd name="connsiteX6" fmla="*/ 85994 w 100327"/>
              <a:gd name="connsiteY6" fmla="*/ 89162 h 93627"/>
              <a:gd name="connsiteX7" fmla="*/ 100281 w 100327"/>
              <a:gd name="connsiteY7" fmla="*/ 54237 h 93627"/>
              <a:gd name="connsiteX8" fmla="*/ 41544 w 100327"/>
              <a:gd name="connsiteY8" fmla="*/ 262 h 9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27" h="93627">
                <a:moveTo>
                  <a:pt x="41544" y="262"/>
                </a:moveTo>
                <a:cubicBezTo>
                  <a:pt x="38634" y="-2913"/>
                  <a:pt x="76998" y="23545"/>
                  <a:pt x="82819" y="35187"/>
                </a:cubicBezTo>
                <a:cubicBezTo>
                  <a:pt x="88640" y="46829"/>
                  <a:pt x="82819" y="62968"/>
                  <a:pt x="76469" y="70112"/>
                </a:cubicBezTo>
                <a:cubicBezTo>
                  <a:pt x="70119" y="77256"/>
                  <a:pt x="57419" y="83341"/>
                  <a:pt x="44719" y="78049"/>
                </a:cubicBezTo>
                <a:cubicBezTo>
                  <a:pt x="32019" y="72757"/>
                  <a:pt x="-3435" y="36775"/>
                  <a:pt x="269" y="38362"/>
                </a:cubicBezTo>
                <a:cubicBezTo>
                  <a:pt x="3973" y="39949"/>
                  <a:pt x="52656" y="79107"/>
                  <a:pt x="66944" y="87574"/>
                </a:cubicBezTo>
                <a:cubicBezTo>
                  <a:pt x="81232" y="96041"/>
                  <a:pt x="80438" y="94718"/>
                  <a:pt x="85994" y="89162"/>
                </a:cubicBezTo>
                <a:cubicBezTo>
                  <a:pt x="91550" y="83606"/>
                  <a:pt x="101075" y="66937"/>
                  <a:pt x="100281" y="54237"/>
                </a:cubicBezTo>
                <a:cubicBezTo>
                  <a:pt x="99487" y="41537"/>
                  <a:pt x="44454" y="3437"/>
                  <a:pt x="41544" y="2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: 図形 581">
            <a:extLst>
              <a:ext uri="{FF2B5EF4-FFF2-40B4-BE49-F238E27FC236}">
                <a16:creationId xmlns:a16="http://schemas.microsoft.com/office/drawing/2014/main" id="{6AAE1961-49FD-4E60-B8F9-5CCB85E73257}"/>
              </a:ext>
            </a:extLst>
          </p:cNvPr>
          <p:cNvSpPr/>
          <p:nvPr/>
        </p:nvSpPr>
        <p:spPr>
          <a:xfrm flipH="1">
            <a:off x="7692968" y="4319436"/>
            <a:ext cx="169689" cy="134628"/>
          </a:xfrm>
          <a:custGeom>
            <a:avLst/>
            <a:gdLst>
              <a:gd name="connsiteX0" fmla="*/ 77 w 169689"/>
              <a:gd name="connsiteY0" fmla="*/ 680 h 134628"/>
              <a:gd name="connsiteX1" fmla="*/ 144540 w 169689"/>
              <a:gd name="connsiteY1" fmla="*/ 8618 h 134628"/>
              <a:gd name="connsiteX2" fmla="*/ 109615 w 169689"/>
              <a:gd name="connsiteY2" fmla="*/ 22905 h 134628"/>
              <a:gd name="connsiteX3" fmla="*/ 104852 w 169689"/>
              <a:gd name="connsiteY3" fmla="*/ 132443 h 134628"/>
              <a:gd name="connsiteX4" fmla="*/ 100090 w 169689"/>
              <a:gd name="connsiteY4" fmla="*/ 95930 h 134628"/>
              <a:gd name="connsiteX5" fmla="*/ 3252 w 169689"/>
              <a:gd name="connsiteY5" fmla="*/ 94343 h 134628"/>
              <a:gd name="connsiteX6" fmla="*/ 125490 w 169689"/>
              <a:gd name="connsiteY6" fmla="*/ 94343 h 134628"/>
              <a:gd name="connsiteX7" fmla="*/ 111202 w 169689"/>
              <a:gd name="connsiteY7" fmla="*/ 29255 h 134628"/>
              <a:gd name="connsiteX8" fmla="*/ 166765 w 169689"/>
              <a:gd name="connsiteY8" fmla="*/ 26080 h 134628"/>
              <a:gd name="connsiteX9" fmla="*/ 77 w 169689"/>
              <a:gd name="connsiteY9" fmla="*/ 680 h 1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689" h="134628">
                <a:moveTo>
                  <a:pt x="77" y="680"/>
                </a:moveTo>
                <a:cubicBezTo>
                  <a:pt x="-3627" y="-2230"/>
                  <a:pt x="126284" y="4914"/>
                  <a:pt x="144540" y="8618"/>
                </a:cubicBezTo>
                <a:cubicBezTo>
                  <a:pt x="162796" y="12322"/>
                  <a:pt x="116230" y="2268"/>
                  <a:pt x="109615" y="22905"/>
                </a:cubicBezTo>
                <a:cubicBezTo>
                  <a:pt x="103000" y="43542"/>
                  <a:pt x="106439" y="120272"/>
                  <a:pt x="104852" y="132443"/>
                </a:cubicBezTo>
                <a:cubicBezTo>
                  <a:pt x="103265" y="144614"/>
                  <a:pt x="117023" y="102280"/>
                  <a:pt x="100090" y="95930"/>
                </a:cubicBezTo>
                <a:cubicBezTo>
                  <a:pt x="83157" y="89580"/>
                  <a:pt x="-981" y="94607"/>
                  <a:pt x="3252" y="94343"/>
                </a:cubicBezTo>
                <a:cubicBezTo>
                  <a:pt x="7485" y="94079"/>
                  <a:pt x="107498" y="105191"/>
                  <a:pt x="125490" y="94343"/>
                </a:cubicBezTo>
                <a:cubicBezTo>
                  <a:pt x="143482" y="83495"/>
                  <a:pt x="104323" y="40632"/>
                  <a:pt x="111202" y="29255"/>
                </a:cubicBezTo>
                <a:cubicBezTo>
                  <a:pt x="118081" y="17878"/>
                  <a:pt x="184227" y="31107"/>
                  <a:pt x="166765" y="26080"/>
                </a:cubicBezTo>
                <a:cubicBezTo>
                  <a:pt x="149303" y="21053"/>
                  <a:pt x="3781" y="3590"/>
                  <a:pt x="77" y="6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: 図形 582">
            <a:extLst>
              <a:ext uri="{FF2B5EF4-FFF2-40B4-BE49-F238E27FC236}">
                <a16:creationId xmlns:a16="http://schemas.microsoft.com/office/drawing/2014/main" id="{0A2E4636-D1F6-4D5E-A405-49DF76F64199}"/>
              </a:ext>
            </a:extLst>
          </p:cNvPr>
          <p:cNvSpPr/>
          <p:nvPr/>
        </p:nvSpPr>
        <p:spPr>
          <a:xfrm flipH="1">
            <a:off x="7817088" y="4296130"/>
            <a:ext cx="20168" cy="176197"/>
          </a:xfrm>
          <a:custGeom>
            <a:avLst/>
            <a:gdLst>
              <a:gd name="connsiteX0" fmla="*/ 8014 w 20168"/>
              <a:gd name="connsiteY0" fmla="*/ 1761 h 176197"/>
              <a:gd name="connsiteX1" fmla="*/ 19126 w 20168"/>
              <a:gd name="connsiteY1" fmla="*/ 171624 h 176197"/>
              <a:gd name="connsiteX2" fmla="*/ 17539 w 20168"/>
              <a:gd name="connsiteY2" fmla="*/ 123999 h 176197"/>
              <a:gd name="connsiteX3" fmla="*/ 76 w 20168"/>
              <a:gd name="connsiteY3" fmla="*/ 84311 h 176197"/>
              <a:gd name="connsiteX4" fmla="*/ 8014 w 20168"/>
              <a:gd name="connsiteY4" fmla="*/ 1761 h 17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68" h="176197">
                <a:moveTo>
                  <a:pt x="8014" y="1761"/>
                </a:moveTo>
                <a:cubicBezTo>
                  <a:pt x="11189" y="16313"/>
                  <a:pt x="17539" y="151251"/>
                  <a:pt x="19126" y="171624"/>
                </a:cubicBezTo>
                <a:cubicBezTo>
                  <a:pt x="20713" y="191997"/>
                  <a:pt x="20714" y="138551"/>
                  <a:pt x="17539" y="123999"/>
                </a:cubicBezTo>
                <a:cubicBezTo>
                  <a:pt x="14364" y="109447"/>
                  <a:pt x="870" y="101509"/>
                  <a:pt x="76" y="84311"/>
                </a:cubicBezTo>
                <a:cubicBezTo>
                  <a:pt x="-718" y="67113"/>
                  <a:pt x="4839" y="-12791"/>
                  <a:pt x="8014" y="176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: 図形 583">
            <a:extLst>
              <a:ext uri="{FF2B5EF4-FFF2-40B4-BE49-F238E27FC236}">
                <a16:creationId xmlns:a16="http://schemas.microsoft.com/office/drawing/2014/main" id="{11D7E544-9204-479E-ADD0-170851ED3E86}"/>
              </a:ext>
            </a:extLst>
          </p:cNvPr>
          <p:cNvSpPr/>
          <p:nvPr/>
        </p:nvSpPr>
        <p:spPr>
          <a:xfrm flipH="1">
            <a:off x="6831115" y="4318510"/>
            <a:ext cx="182452" cy="118774"/>
          </a:xfrm>
          <a:custGeom>
            <a:avLst/>
            <a:gdLst>
              <a:gd name="connsiteX0" fmla="*/ 300 w 182452"/>
              <a:gd name="connsiteY0" fmla="*/ 19 h 118774"/>
              <a:gd name="connsiteX1" fmla="*/ 114600 w 182452"/>
              <a:gd name="connsiteY1" fmla="*/ 22244 h 118774"/>
              <a:gd name="connsiteX2" fmla="*/ 147937 w 182452"/>
              <a:gd name="connsiteY2" fmla="*/ 19069 h 118774"/>
              <a:gd name="connsiteX3" fmla="*/ 163812 w 182452"/>
              <a:gd name="connsiteY3" fmla="*/ 101619 h 118774"/>
              <a:gd name="connsiteX4" fmla="*/ 162225 w 182452"/>
              <a:gd name="connsiteY4" fmla="*/ 117494 h 118774"/>
              <a:gd name="connsiteX5" fmla="*/ 87612 w 182452"/>
              <a:gd name="connsiteY5" fmla="*/ 80981 h 118774"/>
              <a:gd name="connsiteX6" fmla="*/ 46337 w 182452"/>
              <a:gd name="connsiteY6" fmla="*/ 66694 h 118774"/>
              <a:gd name="connsiteX7" fmla="*/ 173337 w 182452"/>
              <a:gd name="connsiteY7" fmla="*/ 107969 h 118774"/>
              <a:gd name="connsiteX8" fmla="*/ 170162 w 182452"/>
              <a:gd name="connsiteY8" fmla="*/ 46056 h 118774"/>
              <a:gd name="connsiteX9" fmla="*/ 152700 w 182452"/>
              <a:gd name="connsiteY9" fmla="*/ 19069 h 118774"/>
              <a:gd name="connsiteX10" fmla="*/ 300 w 182452"/>
              <a:gd name="connsiteY10" fmla="*/ 19 h 118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452" h="118774">
                <a:moveTo>
                  <a:pt x="300" y="19"/>
                </a:moveTo>
                <a:cubicBezTo>
                  <a:pt x="-6050" y="548"/>
                  <a:pt x="89994" y="19069"/>
                  <a:pt x="114600" y="22244"/>
                </a:cubicBezTo>
                <a:cubicBezTo>
                  <a:pt x="139206" y="25419"/>
                  <a:pt x="139735" y="5840"/>
                  <a:pt x="147937" y="19069"/>
                </a:cubicBezTo>
                <a:cubicBezTo>
                  <a:pt x="156139" y="32298"/>
                  <a:pt x="161431" y="85215"/>
                  <a:pt x="163812" y="101619"/>
                </a:cubicBezTo>
                <a:cubicBezTo>
                  <a:pt x="166193" y="118023"/>
                  <a:pt x="174925" y="120934"/>
                  <a:pt x="162225" y="117494"/>
                </a:cubicBezTo>
                <a:cubicBezTo>
                  <a:pt x="149525" y="114054"/>
                  <a:pt x="106927" y="89448"/>
                  <a:pt x="87612" y="80981"/>
                </a:cubicBezTo>
                <a:cubicBezTo>
                  <a:pt x="68297" y="72514"/>
                  <a:pt x="32050" y="62196"/>
                  <a:pt x="46337" y="66694"/>
                </a:cubicBezTo>
                <a:cubicBezTo>
                  <a:pt x="60624" y="71192"/>
                  <a:pt x="152699" y="111409"/>
                  <a:pt x="173337" y="107969"/>
                </a:cubicBezTo>
                <a:cubicBezTo>
                  <a:pt x="193975" y="104529"/>
                  <a:pt x="173601" y="60873"/>
                  <a:pt x="170162" y="46056"/>
                </a:cubicBezTo>
                <a:cubicBezTo>
                  <a:pt x="166723" y="31239"/>
                  <a:pt x="179688" y="28329"/>
                  <a:pt x="152700" y="19069"/>
                </a:cubicBezTo>
                <a:cubicBezTo>
                  <a:pt x="125713" y="9809"/>
                  <a:pt x="6650" y="-510"/>
                  <a:pt x="300" y="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: 図形 584">
            <a:extLst>
              <a:ext uri="{FF2B5EF4-FFF2-40B4-BE49-F238E27FC236}">
                <a16:creationId xmlns:a16="http://schemas.microsoft.com/office/drawing/2014/main" id="{0F727630-CDBA-4CB4-B942-8A38EE3504A2}"/>
              </a:ext>
            </a:extLst>
          </p:cNvPr>
          <p:cNvSpPr/>
          <p:nvPr/>
        </p:nvSpPr>
        <p:spPr>
          <a:xfrm flipH="1">
            <a:off x="6917633" y="4287083"/>
            <a:ext cx="17984" cy="165392"/>
          </a:xfrm>
          <a:custGeom>
            <a:avLst/>
            <a:gdLst>
              <a:gd name="connsiteX0" fmla="*/ 17600 w 17984"/>
              <a:gd name="connsiteY0" fmla="*/ 1283 h 165392"/>
              <a:gd name="connsiteX1" fmla="*/ 11250 w 17984"/>
              <a:gd name="connsiteY1" fmla="*/ 163208 h 165392"/>
              <a:gd name="connsiteX2" fmla="*/ 137 w 17984"/>
              <a:gd name="connsiteY2" fmla="*/ 90183 h 165392"/>
              <a:gd name="connsiteX3" fmla="*/ 17600 w 17984"/>
              <a:gd name="connsiteY3" fmla="*/ 1283 h 16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4" h="165392">
                <a:moveTo>
                  <a:pt x="17600" y="1283"/>
                </a:moveTo>
                <a:cubicBezTo>
                  <a:pt x="19452" y="13454"/>
                  <a:pt x="14160" y="148392"/>
                  <a:pt x="11250" y="163208"/>
                </a:cubicBezTo>
                <a:cubicBezTo>
                  <a:pt x="8340" y="178024"/>
                  <a:pt x="1989" y="113466"/>
                  <a:pt x="137" y="90183"/>
                </a:cubicBezTo>
                <a:cubicBezTo>
                  <a:pt x="-1715" y="66900"/>
                  <a:pt x="15748" y="-10888"/>
                  <a:pt x="17600" y="12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: 図形 585">
            <a:extLst>
              <a:ext uri="{FF2B5EF4-FFF2-40B4-BE49-F238E27FC236}">
                <a16:creationId xmlns:a16="http://schemas.microsoft.com/office/drawing/2014/main" id="{EB79FBA3-F076-4FA7-B616-4B78EC24425B}"/>
              </a:ext>
            </a:extLst>
          </p:cNvPr>
          <p:cNvSpPr/>
          <p:nvPr/>
        </p:nvSpPr>
        <p:spPr>
          <a:xfrm flipH="1">
            <a:off x="7454009" y="4325287"/>
            <a:ext cx="399450" cy="608375"/>
          </a:xfrm>
          <a:custGeom>
            <a:avLst/>
            <a:gdLst>
              <a:gd name="connsiteX0" fmla="*/ 398867 w 399450"/>
              <a:gd name="connsiteY0" fmla="*/ 2767 h 608375"/>
              <a:gd name="connsiteX1" fmla="*/ 143279 w 399450"/>
              <a:gd name="connsiteY1" fmla="*/ 128179 h 608375"/>
              <a:gd name="connsiteX2" fmla="*/ 213129 w 399450"/>
              <a:gd name="connsiteY2" fmla="*/ 83729 h 608375"/>
              <a:gd name="connsiteX3" fmla="*/ 71842 w 399450"/>
              <a:gd name="connsiteY3" fmla="*/ 205967 h 608375"/>
              <a:gd name="connsiteX4" fmla="*/ 40092 w 399450"/>
              <a:gd name="connsiteY4" fmla="*/ 305979 h 608375"/>
              <a:gd name="connsiteX5" fmla="*/ 65492 w 399450"/>
              <a:gd name="connsiteY5" fmla="*/ 259942 h 608375"/>
              <a:gd name="connsiteX6" fmla="*/ 3579 w 399450"/>
              <a:gd name="connsiteY6" fmla="*/ 372654 h 608375"/>
              <a:gd name="connsiteX7" fmla="*/ 9929 w 399450"/>
              <a:gd name="connsiteY7" fmla="*/ 571092 h 608375"/>
              <a:gd name="connsiteX8" fmla="*/ 30567 w 399450"/>
              <a:gd name="connsiteY8" fmla="*/ 598079 h 608375"/>
              <a:gd name="connsiteX9" fmla="*/ 35329 w 399450"/>
              <a:gd name="connsiteY9" fmla="*/ 450442 h 608375"/>
              <a:gd name="connsiteX10" fmla="*/ 159154 w 399450"/>
              <a:gd name="connsiteY10" fmla="*/ 134529 h 608375"/>
              <a:gd name="connsiteX11" fmla="*/ 211542 w 399450"/>
              <a:gd name="connsiteY11" fmla="*/ 48804 h 608375"/>
              <a:gd name="connsiteX12" fmla="*/ 398867 w 399450"/>
              <a:gd name="connsiteY12" fmla="*/ 2767 h 60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9450" h="608375">
                <a:moveTo>
                  <a:pt x="398867" y="2767"/>
                </a:moveTo>
                <a:cubicBezTo>
                  <a:pt x="387490" y="15996"/>
                  <a:pt x="174235" y="114685"/>
                  <a:pt x="143279" y="128179"/>
                </a:cubicBezTo>
                <a:cubicBezTo>
                  <a:pt x="112323" y="141673"/>
                  <a:pt x="225035" y="70764"/>
                  <a:pt x="213129" y="83729"/>
                </a:cubicBezTo>
                <a:cubicBezTo>
                  <a:pt x="201223" y="96694"/>
                  <a:pt x="100681" y="168925"/>
                  <a:pt x="71842" y="205967"/>
                </a:cubicBezTo>
                <a:cubicBezTo>
                  <a:pt x="43003" y="243009"/>
                  <a:pt x="41150" y="296983"/>
                  <a:pt x="40092" y="305979"/>
                </a:cubicBezTo>
                <a:cubicBezTo>
                  <a:pt x="39034" y="314975"/>
                  <a:pt x="71577" y="248830"/>
                  <a:pt x="65492" y="259942"/>
                </a:cubicBezTo>
                <a:cubicBezTo>
                  <a:pt x="59407" y="271054"/>
                  <a:pt x="12839" y="320796"/>
                  <a:pt x="3579" y="372654"/>
                </a:cubicBezTo>
                <a:cubicBezTo>
                  <a:pt x="-5681" y="424512"/>
                  <a:pt x="5431" y="533521"/>
                  <a:pt x="9929" y="571092"/>
                </a:cubicBezTo>
                <a:cubicBezTo>
                  <a:pt x="14427" y="608663"/>
                  <a:pt x="26334" y="618187"/>
                  <a:pt x="30567" y="598079"/>
                </a:cubicBezTo>
                <a:cubicBezTo>
                  <a:pt x="34800" y="577971"/>
                  <a:pt x="13898" y="527700"/>
                  <a:pt x="35329" y="450442"/>
                </a:cubicBezTo>
                <a:cubicBezTo>
                  <a:pt x="56760" y="373184"/>
                  <a:pt x="129785" y="201469"/>
                  <a:pt x="159154" y="134529"/>
                </a:cubicBezTo>
                <a:cubicBezTo>
                  <a:pt x="188523" y="67589"/>
                  <a:pt x="171061" y="70764"/>
                  <a:pt x="211542" y="48804"/>
                </a:cubicBezTo>
                <a:cubicBezTo>
                  <a:pt x="252023" y="26844"/>
                  <a:pt x="410244" y="-10462"/>
                  <a:pt x="398867" y="27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: 図形 586">
            <a:extLst>
              <a:ext uri="{FF2B5EF4-FFF2-40B4-BE49-F238E27FC236}">
                <a16:creationId xmlns:a16="http://schemas.microsoft.com/office/drawing/2014/main" id="{65893EA3-4FE7-4925-A196-5B25C792C5FB}"/>
              </a:ext>
            </a:extLst>
          </p:cNvPr>
          <p:cNvSpPr/>
          <p:nvPr/>
        </p:nvSpPr>
        <p:spPr>
          <a:xfrm flipH="1">
            <a:off x="6917393" y="4319906"/>
            <a:ext cx="559341" cy="189220"/>
          </a:xfrm>
          <a:custGeom>
            <a:avLst/>
            <a:gdLst>
              <a:gd name="connsiteX0" fmla="*/ 6267 w 559341"/>
              <a:gd name="connsiteY0" fmla="*/ 12910 h 189220"/>
              <a:gd name="connsiteX1" fmla="*/ 91992 w 559341"/>
              <a:gd name="connsiteY1" fmla="*/ 12910 h 189220"/>
              <a:gd name="connsiteX2" fmla="*/ 293604 w 559341"/>
              <a:gd name="connsiteY2" fmla="*/ 17673 h 189220"/>
              <a:gd name="connsiteX3" fmla="*/ 290429 w 559341"/>
              <a:gd name="connsiteY3" fmla="*/ 28785 h 189220"/>
              <a:gd name="connsiteX4" fmla="*/ 393617 w 559341"/>
              <a:gd name="connsiteY4" fmla="*/ 81173 h 189220"/>
              <a:gd name="connsiteX5" fmla="*/ 558717 w 559341"/>
              <a:gd name="connsiteY5" fmla="*/ 189123 h 189220"/>
              <a:gd name="connsiteX6" fmla="*/ 444417 w 559341"/>
              <a:gd name="connsiteY6" fmla="*/ 98635 h 189220"/>
              <a:gd name="connsiteX7" fmla="*/ 299954 w 559341"/>
              <a:gd name="connsiteY7" fmla="*/ 4973 h 189220"/>
              <a:gd name="connsiteX8" fmla="*/ 6267 w 559341"/>
              <a:gd name="connsiteY8" fmla="*/ 12910 h 18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9341" h="189220">
                <a:moveTo>
                  <a:pt x="6267" y="12910"/>
                </a:moveTo>
                <a:cubicBezTo>
                  <a:pt x="-28393" y="14233"/>
                  <a:pt x="91992" y="12910"/>
                  <a:pt x="91992" y="12910"/>
                </a:cubicBezTo>
                <a:cubicBezTo>
                  <a:pt x="139881" y="13704"/>
                  <a:pt x="260531" y="15027"/>
                  <a:pt x="293604" y="17673"/>
                </a:cubicBezTo>
                <a:cubicBezTo>
                  <a:pt x="326677" y="20319"/>
                  <a:pt x="273760" y="18202"/>
                  <a:pt x="290429" y="28785"/>
                </a:cubicBezTo>
                <a:cubicBezTo>
                  <a:pt x="307098" y="39368"/>
                  <a:pt x="348902" y="54450"/>
                  <a:pt x="393617" y="81173"/>
                </a:cubicBezTo>
                <a:cubicBezTo>
                  <a:pt x="438332" y="107896"/>
                  <a:pt x="550250" y="186213"/>
                  <a:pt x="558717" y="189123"/>
                </a:cubicBezTo>
                <a:cubicBezTo>
                  <a:pt x="567184" y="192033"/>
                  <a:pt x="487544" y="129327"/>
                  <a:pt x="444417" y="98635"/>
                </a:cubicBezTo>
                <a:cubicBezTo>
                  <a:pt x="401290" y="67943"/>
                  <a:pt x="371656" y="19260"/>
                  <a:pt x="299954" y="4973"/>
                </a:cubicBezTo>
                <a:cubicBezTo>
                  <a:pt x="228252" y="-9314"/>
                  <a:pt x="40927" y="11587"/>
                  <a:pt x="6267" y="129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: 図形 587">
            <a:extLst>
              <a:ext uri="{FF2B5EF4-FFF2-40B4-BE49-F238E27FC236}">
                <a16:creationId xmlns:a16="http://schemas.microsoft.com/office/drawing/2014/main" id="{8A0FDFD2-ECDD-4E93-83B8-E66A636AD1AC}"/>
              </a:ext>
            </a:extLst>
          </p:cNvPr>
          <p:cNvSpPr/>
          <p:nvPr/>
        </p:nvSpPr>
        <p:spPr>
          <a:xfrm flipH="1">
            <a:off x="6827732" y="4544136"/>
            <a:ext cx="98378" cy="468656"/>
          </a:xfrm>
          <a:custGeom>
            <a:avLst/>
            <a:gdLst>
              <a:gd name="connsiteX0" fmla="*/ 155 w 98378"/>
              <a:gd name="connsiteY0" fmla="*/ 2993 h 468656"/>
              <a:gd name="connsiteX1" fmla="*/ 95405 w 98378"/>
              <a:gd name="connsiteY1" fmla="*/ 258580 h 468656"/>
              <a:gd name="connsiteX2" fmla="*/ 74768 w 98378"/>
              <a:gd name="connsiteY2" fmla="*/ 150630 h 468656"/>
              <a:gd name="connsiteX3" fmla="*/ 79530 w 98378"/>
              <a:gd name="connsiteY3" fmla="*/ 303030 h 468656"/>
              <a:gd name="connsiteX4" fmla="*/ 63655 w 98378"/>
              <a:gd name="connsiteY4" fmla="*/ 468130 h 468656"/>
              <a:gd name="connsiteX5" fmla="*/ 76355 w 98378"/>
              <a:gd name="connsiteY5" fmla="*/ 347480 h 468656"/>
              <a:gd name="connsiteX6" fmla="*/ 73180 w 98378"/>
              <a:gd name="connsiteY6" fmla="*/ 133168 h 468656"/>
              <a:gd name="connsiteX7" fmla="*/ 155 w 98378"/>
              <a:gd name="connsiteY7" fmla="*/ 2993 h 46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378" h="468656">
                <a:moveTo>
                  <a:pt x="155" y="2993"/>
                </a:moveTo>
                <a:cubicBezTo>
                  <a:pt x="3859" y="23895"/>
                  <a:pt x="82970" y="233974"/>
                  <a:pt x="95405" y="258580"/>
                </a:cubicBezTo>
                <a:cubicBezTo>
                  <a:pt x="107840" y="283186"/>
                  <a:pt x="77414" y="143222"/>
                  <a:pt x="74768" y="150630"/>
                </a:cubicBezTo>
                <a:cubicBezTo>
                  <a:pt x="72122" y="158038"/>
                  <a:pt x="81382" y="250113"/>
                  <a:pt x="79530" y="303030"/>
                </a:cubicBezTo>
                <a:cubicBezTo>
                  <a:pt x="77678" y="355947"/>
                  <a:pt x="64184" y="460722"/>
                  <a:pt x="63655" y="468130"/>
                </a:cubicBezTo>
                <a:cubicBezTo>
                  <a:pt x="63126" y="475538"/>
                  <a:pt x="74768" y="403307"/>
                  <a:pt x="76355" y="347480"/>
                </a:cubicBezTo>
                <a:cubicBezTo>
                  <a:pt x="77942" y="291653"/>
                  <a:pt x="86409" y="190847"/>
                  <a:pt x="73180" y="133168"/>
                </a:cubicBezTo>
                <a:cubicBezTo>
                  <a:pt x="59951" y="75489"/>
                  <a:pt x="-3549" y="-17909"/>
                  <a:pt x="155" y="29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: 図形 588">
            <a:extLst>
              <a:ext uri="{FF2B5EF4-FFF2-40B4-BE49-F238E27FC236}">
                <a16:creationId xmlns:a16="http://schemas.microsoft.com/office/drawing/2014/main" id="{CD469351-99A9-4D2E-B113-932C1BFB0B12}"/>
              </a:ext>
            </a:extLst>
          </p:cNvPr>
          <p:cNvSpPr/>
          <p:nvPr/>
        </p:nvSpPr>
        <p:spPr>
          <a:xfrm flipH="1">
            <a:off x="7773512" y="4761023"/>
            <a:ext cx="120362" cy="394880"/>
          </a:xfrm>
          <a:custGeom>
            <a:avLst/>
            <a:gdLst>
              <a:gd name="connsiteX0" fmla="*/ 32882 w 120362"/>
              <a:gd name="connsiteY0" fmla="*/ 418 h 394880"/>
              <a:gd name="connsiteX1" fmla="*/ 36057 w 120362"/>
              <a:gd name="connsiteY1" fmla="*/ 159168 h 394880"/>
              <a:gd name="connsiteX2" fmla="*/ 43994 w 120362"/>
              <a:gd name="connsiteY2" fmla="*/ 197268 h 394880"/>
              <a:gd name="connsiteX3" fmla="*/ 120194 w 120362"/>
              <a:gd name="connsiteY3" fmla="*/ 394118 h 394880"/>
              <a:gd name="connsiteX4" fmla="*/ 64632 w 120362"/>
              <a:gd name="connsiteY4" fmla="*/ 265531 h 394880"/>
              <a:gd name="connsiteX5" fmla="*/ 67807 w 120362"/>
              <a:gd name="connsiteY5" fmla="*/ 270293 h 394880"/>
              <a:gd name="connsiteX6" fmla="*/ 1132 w 120362"/>
              <a:gd name="connsiteY6" fmla="*/ 117893 h 394880"/>
              <a:gd name="connsiteX7" fmla="*/ 32882 w 120362"/>
              <a:gd name="connsiteY7" fmla="*/ 418 h 39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362" h="394880">
                <a:moveTo>
                  <a:pt x="32882" y="418"/>
                </a:moveTo>
                <a:cubicBezTo>
                  <a:pt x="38703" y="7297"/>
                  <a:pt x="34205" y="126360"/>
                  <a:pt x="36057" y="159168"/>
                </a:cubicBezTo>
                <a:cubicBezTo>
                  <a:pt x="37909" y="191976"/>
                  <a:pt x="29971" y="158110"/>
                  <a:pt x="43994" y="197268"/>
                </a:cubicBezTo>
                <a:cubicBezTo>
                  <a:pt x="58017" y="236426"/>
                  <a:pt x="116754" y="382741"/>
                  <a:pt x="120194" y="394118"/>
                </a:cubicBezTo>
                <a:cubicBezTo>
                  <a:pt x="123634" y="405495"/>
                  <a:pt x="73363" y="286168"/>
                  <a:pt x="64632" y="265531"/>
                </a:cubicBezTo>
                <a:cubicBezTo>
                  <a:pt x="55901" y="244894"/>
                  <a:pt x="78390" y="294899"/>
                  <a:pt x="67807" y="270293"/>
                </a:cubicBezTo>
                <a:cubicBezTo>
                  <a:pt x="57224" y="245687"/>
                  <a:pt x="8805" y="162608"/>
                  <a:pt x="1132" y="117893"/>
                </a:cubicBezTo>
                <a:cubicBezTo>
                  <a:pt x="-6541" y="73179"/>
                  <a:pt x="27061" y="-6461"/>
                  <a:pt x="32882" y="4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: 図形 589">
            <a:extLst>
              <a:ext uri="{FF2B5EF4-FFF2-40B4-BE49-F238E27FC236}">
                <a16:creationId xmlns:a16="http://schemas.microsoft.com/office/drawing/2014/main" id="{CCFF6DF4-0883-41B1-98C3-A89B81A9F422}"/>
              </a:ext>
            </a:extLst>
          </p:cNvPr>
          <p:cNvSpPr/>
          <p:nvPr/>
        </p:nvSpPr>
        <p:spPr>
          <a:xfrm flipH="1">
            <a:off x="7452996" y="4921951"/>
            <a:ext cx="392590" cy="397993"/>
          </a:xfrm>
          <a:custGeom>
            <a:avLst/>
            <a:gdLst>
              <a:gd name="connsiteX0" fmla="*/ 469 w 392590"/>
              <a:gd name="connsiteY0" fmla="*/ 3003 h 397993"/>
              <a:gd name="connsiteX1" fmla="*/ 17931 w 392590"/>
              <a:gd name="connsiteY1" fmla="*/ 58565 h 397993"/>
              <a:gd name="connsiteX2" fmla="*/ 111594 w 392590"/>
              <a:gd name="connsiteY2" fmla="*/ 228428 h 397993"/>
              <a:gd name="connsiteX3" fmla="*/ 343369 w 392590"/>
              <a:gd name="connsiteY3" fmla="*/ 374478 h 397993"/>
              <a:gd name="connsiteX4" fmla="*/ 386231 w 392590"/>
              <a:gd name="connsiteY4" fmla="*/ 385590 h 397993"/>
              <a:gd name="connsiteX5" fmla="*/ 249706 w 392590"/>
              <a:gd name="connsiteY5" fmla="*/ 347490 h 397993"/>
              <a:gd name="connsiteX6" fmla="*/ 367181 w 392590"/>
              <a:gd name="connsiteY6" fmla="*/ 396703 h 397993"/>
              <a:gd name="connsiteX7" fmla="*/ 156044 w 392590"/>
              <a:gd name="connsiteY7" fmla="*/ 283990 h 397993"/>
              <a:gd name="connsiteX8" fmla="*/ 51269 w 392590"/>
              <a:gd name="connsiteY8" fmla="*/ 199853 h 397993"/>
              <a:gd name="connsiteX9" fmla="*/ 8406 w 392590"/>
              <a:gd name="connsiteY9" fmla="*/ 136353 h 397993"/>
              <a:gd name="connsiteX10" fmla="*/ 469 w 392590"/>
              <a:gd name="connsiteY10" fmla="*/ 3003 h 397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2590" h="397993">
                <a:moveTo>
                  <a:pt x="469" y="3003"/>
                </a:moveTo>
                <a:cubicBezTo>
                  <a:pt x="2056" y="-9962"/>
                  <a:pt x="-590" y="20994"/>
                  <a:pt x="17931" y="58565"/>
                </a:cubicBezTo>
                <a:cubicBezTo>
                  <a:pt x="36452" y="96136"/>
                  <a:pt x="57354" y="175776"/>
                  <a:pt x="111594" y="228428"/>
                </a:cubicBezTo>
                <a:cubicBezTo>
                  <a:pt x="165834" y="281080"/>
                  <a:pt x="297596" y="348284"/>
                  <a:pt x="343369" y="374478"/>
                </a:cubicBezTo>
                <a:cubicBezTo>
                  <a:pt x="389142" y="400672"/>
                  <a:pt x="401841" y="390088"/>
                  <a:pt x="386231" y="385590"/>
                </a:cubicBezTo>
                <a:cubicBezTo>
                  <a:pt x="370621" y="381092"/>
                  <a:pt x="252881" y="345638"/>
                  <a:pt x="249706" y="347490"/>
                </a:cubicBezTo>
                <a:cubicBezTo>
                  <a:pt x="246531" y="349342"/>
                  <a:pt x="382791" y="407286"/>
                  <a:pt x="367181" y="396703"/>
                </a:cubicBezTo>
                <a:cubicBezTo>
                  <a:pt x="351571" y="386120"/>
                  <a:pt x="208696" y="316798"/>
                  <a:pt x="156044" y="283990"/>
                </a:cubicBezTo>
                <a:cubicBezTo>
                  <a:pt x="103392" y="251182"/>
                  <a:pt x="75875" y="224459"/>
                  <a:pt x="51269" y="199853"/>
                </a:cubicBezTo>
                <a:cubicBezTo>
                  <a:pt x="26663" y="175247"/>
                  <a:pt x="15550" y="165986"/>
                  <a:pt x="8406" y="136353"/>
                </a:cubicBezTo>
                <a:cubicBezTo>
                  <a:pt x="1262" y="106720"/>
                  <a:pt x="-1118" y="15968"/>
                  <a:pt x="469" y="30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: 図形 590">
            <a:extLst>
              <a:ext uri="{FF2B5EF4-FFF2-40B4-BE49-F238E27FC236}">
                <a16:creationId xmlns:a16="http://schemas.microsoft.com/office/drawing/2014/main" id="{E4B5EB50-0B6D-4309-B3B9-52400340E182}"/>
              </a:ext>
            </a:extLst>
          </p:cNvPr>
          <p:cNvSpPr/>
          <p:nvPr/>
        </p:nvSpPr>
        <p:spPr>
          <a:xfrm flipH="1">
            <a:off x="6837870" y="4769692"/>
            <a:ext cx="92588" cy="355097"/>
          </a:xfrm>
          <a:custGeom>
            <a:avLst/>
            <a:gdLst>
              <a:gd name="connsiteX0" fmla="*/ 82291 w 92588"/>
              <a:gd name="connsiteY0" fmla="*/ 1274 h 355097"/>
              <a:gd name="connsiteX1" fmla="*/ 68003 w 92588"/>
              <a:gd name="connsiteY1" fmla="*/ 115574 h 355097"/>
              <a:gd name="connsiteX2" fmla="*/ 36253 w 92588"/>
              <a:gd name="connsiteY2" fmla="*/ 293374 h 355097"/>
              <a:gd name="connsiteX3" fmla="*/ 1328 w 92588"/>
              <a:gd name="connsiteY3" fmla="*/ 350524 h 355097"/>
              <a:gd name="connsiteX4" fmla="*/ 85466 w 92588"/>
              <a:gd name="connsiteY4" fmla="*/ 188599 h 355097"/>
              <a:gd name="connsiteX5" fmla="*/ 82291 w 92588"/>
              <a:gd name="connsiteY5" fmla="*/ 1274 h 35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88" h="355097">
                <a:moveTo>
                  <a:pt x="82291" y="1274"/>
                </a:moveTo>
                <a:cubicBezTo>
                  <a:pt x="79380" y="-10897"/>
                  <a:pt x="75676" y="66891"/>
                  <a:pt x="68003" y="115574"/>
                </a:cubicBezTo>
                <a:cubicBezTo>
                  <a:pt x="60330" y="164257"/>
                  <a:pt x="47365" y="254216"/>
                  <a:pt x="36253" y="293374"/>
                </a:cubicBezTo>
                <a:cubicBezTo>
                  <a:pt x="25140" y="332532"/>
                  <a:pt x="-6874" y="367986"/>
                  <a:pt x="1328" y="350524"/>
                </a:cubicBezTo>
                <a:cubicBezTo>
                  <a:pt x="9530" y="333062"/>
                  <a:pt x="69062" y="247072"/>
                  <a:pt x="85466" y="188599"/>
                </a:cubicBezTo>
                <a:cubicBezTo>
                  <a:pt x="101870" y="130126"/>
                  <a:pt x="85202" y="13445"/>
                  <a:pt x="82291" y="12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: 図形 591">
            <a:extLst>
              <a:ext uri="{FF2B5EF4-FFF2-40B4-BE49-F238E27FC236}">
                <a16:creationId xmlns:a16="http://schemas.microsoft.com/office/drawing/2014/main" id="{6A91E20F-8D4C-4D5E-934B-0BFC68F27403}"/>
              </a:ext>
            </a:extLst>
          </p:cNvPr>
          <p:cNvSpPr/>
          <p:nvPr/>
        </p:nvSpPr>
        <p:spPr>
          <a:xfrm flipH="1">
            <a:off x="7375023" y="5200614"/>
            <a:ext cx="353152" cy="161015"/>
          </a:xfrm>
          <a:custGeom>
            <a:avLst/>
            <a:gdLst>
              <a:gd name="connsiteX0" fmla="*/ 533 w 353152"/>
              <a:gd name="connsiteY0" fmla="*/ 565 h 161015"/>
              <a:gd name="connsiteX1" fmla="*/ 57683 w 353152"/>
              <a:gd name="connsiteY1" fmla="*/ 49777 h 161015"/>
              <a:gd name="connsiteX2" fmla="*/ 224370 w 353152"/>
              <a:gd name="connsiteY2" fmla="*/ 129152 h 161015"/>
              <a:gd name="connsiteX3" fmla="*/ 200558 w 353152"/>
              <a:gd name="connsiteY3" fmla="*/ 124390 h 161015"/>
              <a:gd name="connsiteX4" fmla="*/ 352958 w 353152"/>
              <a:gd name="connsiteY4" fmla="*/ 160902 h 161015"/>
              <a:gd name="connsiteX5" fmla="*/ 229133 w 353152"/>
              <a:gd name="connsiteY5" fmla="*/ 133915 h 161015"/>
              <a:gd name="connsiteX6" fmla="*/ 84670 w 353152"/>
              <a:gd name="connsiteY6" fmla="*/ 81527 h 161015"/>
              <a:gd name="connsiteX7" fmla="*/ 533 w 353152"/>
              <a:gd name="connsiteY7" fmla="*/ 565 h 1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152" h="161015">
                <a:moveTo>
                  <a:pt x="533" y="565"/>
                </a:moveTo>
                <a:cubicBezTo>
                  <a:pt x="-3965" y="-4727"/>
                  <a:pt x="20377" y="28346"/>
                  <a:pt x="57683" y="49777"/>
                </a:cubicBezTo>
                <a:cubicBezTo>
                  <a:pt x="94989" y="71208"/>
                  <a:pt x="200558" y="116717"/>
                  <a:pt x="224370" y="129152"/>
                </a:cubicBezTo>
                <a:cubicBezTo>
                  <a:pt x="248183" y="141588"/>
                  <a:pt x="200558" y="124390"/>
                  <a:pt x="200558" y="124390"/>
                </a:cubicBezTo>
                <a:lnTo>
                  <a:pt x="352958" y="160902"/>
                </a:lnTo>
                <a:cubicBezTo>
                  <a:pt x="357720" y="162489"/>
                  <a:pt x="273848" y="147144"/>
                  <a:pt x="229133" y="133915"/>
                </a:cubicBezTo>
                <a:cubicBezTo>
                  <a:pt x="184418" y="120686"/>
                  <a:pt x="128591" y="109308"/>
                  <a:pt x="84670" y="81527"/>
                </a:cubicBezTo>
                <a:cubicBezTo>
                  <a:pt x="40749" y="53746"/>
                  <a:pt x="5031" y="5857"/>
                  <a:pt x="533" y="56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: 図形 592">
            <a:extLst>
              <a:ext uri="{FF2B5EF4-FFF2-40B4-BE49-F238E27FC236}">
                <a16:creationId xmlns:a16="http://schemas.microsoft.com/office/drawing/2014/main" id="{6358DD67-96A1-48EF-A34B-F63FF6EA801D}"/>
              </a:ext>
            </a:extLst>
          </p:cNvPr>
          <p:cNvSpPr/>
          <p:nvPr/>
        </p:nvSpPr>
        <p:spPr>
          <a:xfrm flipH="1">
            <a:off x="6880446" y="4813828"/>
            <a:ext cx="640927" cy="481280"/>
          </a:xfrm>
          <a:custGeom>
            <a:avLst/>
            <a:gdLst>
              <a:gd name="connsiteX0" fmla="*/ 638281 w 640927"/>
              <a:gd name="connsiteY0" fmla="*/ 1 h 481280"/>
              <a:gd name="connsiteX1" fmla="*/ 589068 w 640927"/>
              <a:gd name="connsiteY1" fmla="*/ 200026 h 481280"/>
              <a:gd name="connsiteX2" fmla="*/ 597006 w 640927"/>
              <a:gd name="connsiteY2" fmla="*/ 161926 h 481280"/>
              <a:gd name="connsiteX3" fmla="*/ 536681 w 640927"/>
              <a:gd name="connsiteY3" fmla="*/ 282576 h 481280"/>
              <a:gd name="connsiteX4" fmla="*/ 493818 w 640927"/>
              <a:gd name="connsiteY4" fmla="*/ 357188 h 481280"/>
              <a:gd name="connsiteX5" fmla="*/ 401743 w 640927"/>
              <a:gd name="connsiteY5" fmla="*/ 419101 h 481280"/>
              <a:gd name="connsiteX6" fmla="*/ 273156 w 640927"/>
              <a:gd name="connsiteY6" fmla="*/ 442913 h 481280"/>
              <a:gd name="connsiteX7" fmla="*/ 117581 w 640927"/>
              <a:gd name="connsiteY7" fmla="*/ 457201 h 481280"/>
              <a:gd name="connsiteX8" fmla="*/ 84243 w 640927"/>
              <a:gd name="connsiteY8" fmla="*/ 457201 h 481280"/>
              <a:gd name="connsiteX9" fmla="*/ 287443 w 640927"/>
              <a:gd name="connsiteY9" fmla="*/ 465138 h 481280"/>
              <a:gd name="connsiteX10" fmla="*/ 106 w 640927"/>
              <a:gd name="connsiteY10" fmla="*/ 481013 h 481280"/>
              <a:gd name="connsiteX11" fmla="*/ 325543 w 640927"/>
              <a:gd name="connsiteY11" fmla="*/ 469901 h 481280"/>
              <a:gd name="connsiteX12" fmla="*/ 457306 w 640927"/>
              <a:gd name="connsiteY12" fmla="*/ 411163 h 481280"/>
              <a:gd name="connsiteX13" fmla="*/ 612881 w 640927"/>
              <a:gd name="connsiteY13" fmla="*/ 203201 h 481280"/>
              <a:gd name="connsiteX14" fmla="*/ 638281 w 640927"/>
              <a:gd name="connsiteY14" fmla="*/ 1 h 481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927" h="481280">
                <a:moveTo>
                  <a:pt x="638281" y="1"/>
                </a:moveTo>
                <a:cubicBezTo>
                  <a:pt x="634312" y="-528"/>
                  <a:pt x="595947" y="173039"/>
                  <a:pt x="589068" y="200026"/>
                </a:cubicBezTo>
                <a:cubicBezTo>
                  <a:pt x="582189" y="227013"/>
                  <a:pt x="605737" y="148168"/>
                  <a:pt x="597006" y="161926"/>
                </a:cubicBezTo>
                <a:cubicBezTo>
                  <a:pt x="588275" y="175684"/>
                  <a:pt x="536681" y="282576"/>
                  <a:pt x="536681" y="282576"/>
                </a:cubicBezTo>
                <a:cubicBezTo>
                  <a:pt x="519483" y="315120"/>
                  <a:pt x="516308" y="334434"/>
                  <a:pt x="493818" y="357188"/>
                </a:cubicBezTo>
                <a:cubicBezTo>
                  <a:pt x="471328" y="379942"/>
                  <a:pt x="438520" y="404814"/>
                  <a:pt x="401743" y="419101"/>
                </a:cubicBezTo>
                <a:cubicBezTo>
                  <a:pt x="364966" y="433388"/>
                  <a:pt x="320516" y="436563"/>
                  <a:pt x="273156" y="442913"/>
                </a:cubicBezTo>
                <a:cubicBezTo>
                  <a:pt x="225796" y="449263"/>
                  <a:pt x="149066" y="454820"/>
                  <a:pt x="117581" y="457201"/>
                </a:cubicBezTo>
                <a:cubicBezTo>
                  <a:pt x="86095" y="459582"/>
                  <a:pt x="84243" y="457201"/>
                  <a:pt x="84243" y="457201"/>
                </a:cubicBezTo>
                <a:cubicBezTo>
                  <a:pt x="112553" y="458524"/>
                  <a:pt x="301466" y="461169"/>
                  <a:pt x="287443" y="465138"/>
                </a:cubicBezTo>
                <a:cubicBezTo>
                  <a:pt x="273420" y="469107"/>
                  <a:pt x="-6244" y="480219"/>
                  <a:pt x="106" y="481013"/>
                </a:cubicBezTo>
                <a:cubicBezTo>
                  <a:pt x="6456" y="481807"/>
                  <a:pt x="249343" y="481543"/>
                  <a:pt x="325543" y="469901"/>
                </a:cubicBezTo>
                <a:cubicBezTo>
                  <a:pt x="401743" y="458259"/>
                  <a:pt x="409416" y="455613"/>
                  <a:pt x="457306" y="411163"/>
                </a:cubicBezTo>
                <a:cubicBezTo>
                  <a:pt x="505196" y="366713"/>
                  <a:pt x="579279" y="275432"/>
                  <a:pt x="612881" y="203201"/>
                </a:cubicBezTo>
                <a:cubicBezTo>
                  <a:pt x="646483" y="130970"/>
                  <a:pt x="642250" y="530"/>
                  <a:pt x="638281" y="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: 図形 593">
            <a:extLst>
              <a:ext uri="{FF2B5EF4-FFF2-40B4-BE49-F238E27FC236}">
                <a16:creationId xmlns:a16="http://schemas.microsoft.com/office/drawing/2014/main" id="{9F02467B-AADD-42F7-9F41-A7A4E8C8B794}"/>
              </a:ext>
            </a:extLst>
          </p:cNvPr>
          <p:cNvSpPr/>
          <p:nvPr/>
        </p:nvSpPr>
        <p:spPr>
          <a:xfrm flipH="1">
            <a:off x="6863859" y="4936755"/>
            <a:ext cx="274859" cy="366174"/>
          </a:xfrm>
          <a:custGeom>
            <a:avLst/>
            <a:gdLst>
              <a:gd name="connsiteX0" fmla="*/ 274676 w 274859"/>
              <a:gd name="connsiteY0" fmla="*/ 2486 h 366174"/>
              <a:gd name="connsiteX1" fmla="*/ 236576 w 274859"/>
              <a:gd name="connsiteY1" fmla="*/ 51699 h 366174"/>
              <a:gd name="connsiteX2" fmla="*/ 131801 w 274859"/>
              <a:gd name="connsiteY2" fmla="*/ 267599 h 366174"/>
              <a:gd name="connsiteX3" fmla="*/ 233401 w 274859"/>
              <a:gd name="connsiteY3" fmla="*/ 135836 h 366174"/>
              <a:gd name="connsiteX4" fmla="*/ 112751 w 274859"/>
              <a:gd name="connsiteY4" fmla="*/ 283474 h 366174"/>
              <a:gd name="connsiteX5" fmla="*/ 38 w 274859"/>
              <a:gd name="connsiteY5" fmla="*/ 366024 h 366174"/>
              <a:gd name="connsiteX6" fmla="*/ 101638 w 274859"/>
              <a:gd name="connsiteY6" fmla="*/ 300936 h 366174"/>
              <a:gd name="connsiteX7" fmla="*/ 231813 w 274859"/>
              <a:gd name="connsiteY7" fmla="*/ 197749 h 366174"/>
              <a:gd name="connsiteX8" fmla="*/ 254038 w 274859"/>
              <a:gd name="connsiteY8" fmla="*/ 113611 h 366174"/>
              <a:gd name="connsiteX9" fmla="*/ 223876 w 274859"/>
              <a:gd name="connsiteY9" fmla="*/ 104086 h 366174"/>
              <a:gd name="connsiteX10" fmla="*/ 274676 w 274859"/>
              <a:gd name="connsiteY10" fmla="*/ 2486 h 366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4859" h="366174">
                <a:moveTo>
                  <a:pt x="274676" y="2486"/>
                </a:moveTo>
                <a:cubicBezTo>
                  <a:pt x="276793" y="-6245"/>
                  <a:pt x="260388" y="7514"/>
                  <a:pt x="236576" y="51699"/>
                </a:cubicBezTo>
                <a:cubicBezTo>
                  <a:pt x="212764" y="95884"/>
                  <a:pt x="132330" y="253576"/>
                  <a:pt x="131801" y="267599"/>
                </a:cubicBezTo>
                <a:cubicBezTo>
                  <a:pt x="131272" y="281622"/>
                  <a:pt x="236576" y="133190"/>
                  <a:pt x="233401" y="135836"/>
                </a:cubicBezTo>
                <a:cubicBezTo>
                  <a:pt x="230226" y="138482"/>
                  <a:pt x="151645" y="245109"/>
                  <a:pt x="112751" y="283474"/>
                </a:cubicBezTo>
                <a:cubicBezTo>
                  <a:pt x="73857" y="321839"/>
                  <a:pt x="1890" y="363114"/>
                  <a:pt x="38" y="366024"/>
                </a:cubicBezTo>
                <a:cubicBezTo>
                  <a:pt x="-1814" y="368934"/>
                  <a:pt x="63009" y="328982"/>
                  <a:pt x="101638" y="300936"/>
                </a:cubicBezTo>
                <a:cubicBezTo>
                  <a:pt x="140267" y="272890"/>
                  <a:pt x="206413" y="228970"/>
                  <a:pt x="231813" y="197749"/>
                </a:cubicBezTo>
                <a:cubicBezTo>
                  <a:pt x="257213" y="166528"/>
                  <a:pt x="255361" y="129221"/>
                  <a:pt x="254038" y="113611"/>
                </a:cubicBezTo>
                <a:cubicBezTo>
                  <a:pt x="252715" y="98001"/>
                  <a:pt x="224141" y="121813"/>
                  <a:pt x="223876" y="104086"/>
                </a:cubicBezTo>
                <a:cubicBezTo>
                  <a:pt x="223611" y="86359"/>
                  <a:pt x="272559" y="11217"/>
                  <a:pt x="274676" y="24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: 図形 594">
            <a:extLst>
              <a:ext uri="{FF2B5EF4-FFF2-40B4-BE49-F238E27FC236}">
                <a16:creationId xmlns:a16="http://schemas.microsoft.com/office/drawing/2014/main" id="{A0EFAFFD-EA8E-4144-97DE-3AB20F9EAFAF}"/>
              </a:ext>
            </a:extLst>
          </p:cNvPr>
          <p:cNvSpPr/>
          <p:nvPr/>
        </p:nvSpPr>
        <p:spPr>
          <a:xfrm flipH="1">
            <a:off x="7138527" y="5264267"/>
            <a:ext cx="493426" cy="67685"/>
          </a:xfrm>
          <a:custGeom>
            <a:avLst/>
            <a:gdLst>
              <a:gd name="connsiteX0" fmla="*/ 7498 w 493426"/>
              <a:gd name="connsiteY0" fmla="*/ 1999 h 67685"/>
              <a:gd name="connsiteX1" fmla="*/ 61473 w 493426"/>
              <a:gd name="connsiteY1" fmla="*/ 14699 h 67685"/>
              <a:gd name="connsiteX2" fmla="*/ 250386 w 493426"/>
              <a:gd name="connsiteY2" fmla="*/ 55974 h 67685"/>
              <a:gd name="connsiteX3" fmla="*/ 382148 w 493426"/>
              <a:gd name="connsiteY3" fmla="*/ 32162 h 67685"/>
              <a:gd name="connsiteX4" fmla="*/ 493273 w 493426"/>
              <a:gd name="connsiteY4" fmla="*/ 24224 h 67685"/>
              <a:gd name="connsiteX5" fmla="*/ 402786 w 493426"/>
              <a:gd name="connsiteY5" fmla="*/ 52799 h 67685"/>
              <a:gd name="connsiteX6" fmla="*/ 259911 w 493426"/>
              <a:gd name="connsiteY6" fmla="*/ 65499 h 67685"/>
              <a:gd name="connsiteX7" fmla="*/ 7498 w 493426"/>
              <a:gd name="connsiteY7" fmla="*/ 1999 h 6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426" h="67685">
                <a:moveTo>
                  <a:pt x="7498" y="1999"/>
                </a:moveTo>
                <a:cubicBezTo>
                  <a:pt x="-25575" y="-6468"/>
                  <a:pt x="61473" y="14699"/>
                  <a:pt x="61473" y="14699"/>
                </a:cubicBezTo>
                <a:cubicBezTo>
                  <a:pt x="101954" y="23695"/>
                  <a:pt x="196940" y="53063"/>
                  <a:pt x="250386" y="55974"/>
                </a:cubicBezTo>
                <a:cubicBezTo>
                  <a:pt x="303832" y="58885"/>
                  <a:pt x="382148" y="32162"/>
                  <a:pt x="382148" y="32162"/>
                </a:cubicBezTo>
                <a:cubicBezTo>
                  <a:pt x="422629" y="26870"/>
                  <a:pt x="489833" y="20785"/>
                  <a:pt x="493273" y="24224"/>
                </a:cubicBezTo>
                <a:cubicBezTo>
                  <a:pt x="496713" y="27663"/>
                  <a:pt x="441680" y="45920"/>
                  <a:pt x="402786" y="52799"/>
                </a:cubicBezTo>
                <a:cubicBezTo>
                  <a:pt x="363892" y="59678"/>
                  <a:pt x="319442" y="72907"/>
                  <a:pt x="259911" y="65499"/>
                </a:cubicBezTo>
                <a:cubicBezTo>
                  <a:pt x="200380" y="58091"/>
                  <a:pt x="40571" y="10466"/>
                  <a:pt x="7498" y="199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: 図形 595">
            <a:extLst>
              <a:ext uri="{FF2B5EF4-FFF2-40B4-BE49-F238E27FC236}">
                <a16:creationId xmlns:a16="http://schemas.microsoft.com/office/drawing/2014/main" id="{504633A1-BE6A-47AE-B48B-1B3F2D6ABD71}"/>
              </a:ext>
            </a:extLst>
          </p:cNvPr>
          <p:cNvSpPr/>
          <p:nvPr/>
        </p:nvSpPr>
        <p:spPr>
          <a:xfrm flipH="1">
            <a:off x="6984007" y="5191581"/>
            <a:ext cx="556310" cy="162594"/>
          </a:xfrm>
          <a:custGeom>
            <a:avLst/>
            <a:gdLst>
              <a:gd name="connsiteX0" fmla="*/ 555625 w 556310"/>
              <a:gd name="connsiteY0" fmla="*/ 73 h 162594"/>
              <a:gd name="connsiteX1" fmla="*/ 481012 w 556310"/>
              <a:gd name="connsiteY1" fmla="*/ 49285 h 162594"/>
              <a:gd name="connsiteX2" fmla="*/ 414337 w 556310"/>
              <a:gd name="connsiteY2" fmla="*/ 104848 h 162594"/>
              <a:gd name="connsiteX3" fmla="*/ 344487 w 556310"/>
              <a:gd name="connsiteY3" fmla="*/ 128660 h 162594"/>
              <a:gd name="connsiteX4" fmla="*/ 244475 w 556310"/>
              <a:gd name="connsiteY4" fmla="*/ 150885 h 162594"/>
              <a:gd name="connsiteX5" fmla="*/ 161925 w 556310"/>
              <a:gd name="connsiteY5" fmla="*/ 158823 h 162594"/>
              <a:gd name="connsiteX6" fmla="*/ 0 w 556310"/>
              <a:gd name="connsiteY6" fmla="*/ 158823 h 162594"/>
              <a:gd name="connsiteX7" fmla="*/ 333375 w 556310"/>
              <a:gd name="connsiteY7" fmla="*/ 154060 h 162594"/>
              <a:gd name="connsiteX8" fmla="*/ 434975 w 556310"/>
              <a:gd name="connsiteY8" fmla="*/ 60398 h 162594"/>
              <a:gd name="connsiteX9" fmla="*/ 555625 w 556310"/>
              <a:gd name="connsiteY9" fmla="*/ 73 h 16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310" h="162594">
                <a:moveTo>
                  <a:pt x="555625" y="73"/>
                </a:moveTo>
                <a:cubicBezTo>
                  <a:pt x="563298" y="-1779"/>
                  <a:pt x="504560" y="31823"/>
                  <a:pt x="481012" y="49285"/>
                </a:cubicBezTo>
                <a:cubicBezTo>
                  <a:pt x="457464" y="66747"/>
                  <a:pt x="437091" y="91619"/>
                  <a:pt x="414337" y="104848"/>
                </a:cubicBezTo>
                <a:cubicBezTo>
                  <a:pt x="391583" y="118077"/>
                  <a:pt x="372797" y="120987"/>
                  <a:pt x="344487" y="128660"/>
                </a:cubicBezTo>
                <a:cubicBezTo>
                  <a:pt x="316177" y="136333"/>
                  <a:pt x="274902" y="145858"/>
                  <a:pt x="244475" y="150885"/>
                </a:cubicBezTo>
                <a:cubicBezTo>
                  <a:pt x="214048" y="155912"/>
                  <a:pt x="202671" y="157500"/>
                  <a:pt x="161925" y="158823"/>
                </a:cubicBezTo>
                <a:cubicBezTo>
                  <a:pt x="121179" y="160146"/>
                  <a:pt x="0" y="158823"/>
                  <a:pt x="0" y="158823"/>
                </a:cubicBezTo>
                <a:cubicBezTo>
                  <a:pt x="28575" y="158029"/>
                  <a:pt x="260879" y="170464"/>
                  <a:pt x="333375" y="154060"/>
                </a:cubicBezTo>
                <a:cubicBezTo>
                  <a:pt x="405871" y="137656"/>
                  <a:pt x="399256" y="86856"/>
                  <a:pt x="434975" y="60398"/>
                </a:cubicBezTo>
                <a:cubicBezTo>
                  <a:pt x="470694" y="33940"/>
                  <a:pt x="547952" y="1925"/>
                  <a:pt x="555625" y="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: 図形 596">
            <a:extLst>
              <a:ext uri="{FF2B5EF4-FFF2-40B4-BE49-F238E27FC236}">
                <a16:creationId xmlns:a16="http://schemas.microsoft.com/office/drawing/2014/main" id="{92C8E2C0-3C9C-4B4E-86BB-EFFD39E798AA}"/>
              </a:ext>
            </a:extLst>
          </p:cNvPr>
          <p:cNvSpPr/>
          <p:nvPr/>
        </p:nvSpPr>
        <p:spPr>
          <a:xfrm flipH="1">
            <a:off x="7082884" y="4348126"/>
            <a:ext cx="651294" cy="215282"/>
          </a:xfrm>
          <a:custGeom>
            <a:avLst/>
            <a:gdLst>
              <a:gd name="connsiteX0" fmla="*/ 3361 w 651294"/>
              <a:gd name="connsiteY0" fmla="*/ 214878 h 215282"/>
              <a:gd name="connsiteX1" fmla="*/ 152586 w 651294"/>
              <a:gd name="connsiteY1" fmla="*/ 68828 h 215282"/>
              <a:gd name="connsiteX2" fmla="*/ 112898 w 651294"/>
              <a:gd name="connsiteY2" fmla="*/ 97403 h 215282"/>
              <a:gd name="connsiteX3" fmla="*/ 257361 w 651294"/>
              <a:gd name="connsiteY3" fmla="*/ 19615 h 215282"/>
              <a:gd name="connsiteX4" fmla="*/ 262123 w 651294"/>
              <a:gd name="connsiteY4" fmla="*/ 29140 h 215282"/>
              <a:gd name="connsiteX5" fmla="*/ 400236 w 651294"/>
              <a:gd name="connsiteY5" fmla="*/ 21203 h 215282"/>
              <a:gd name="connsiteX6" fmla="*/ 492311 w 651294"/>
              <a:gd name="connsiteY6" fmla="*/ 19615 h 215282"/>
              <a:gd name="connsiteX7" fmla="*/ 376423 w 651294"/>
              <a:gd name="connsiteY7" fmla="*/ 13265 h 215282"/>
              <a:gd name="connsiteX8" fmla="*/ 547873 w 651294"/>
              <a:gd name="connsiteY8" fmla="*/ 33903 h 215282"/>
              <a:gd name="connsiteX9" fmla="*/ 651061 w 651294"/>
              <a:gd name="connsiteY9" fmla="*/ 100578 h 215282"/>
              <a:gd name="connsiteX10" fmla="*/ 574861 w 651294"/>
              <a:gd name="connsiteY10" fmla="*/ 65653 h 215282"/>
              <a:gd name="connsiteX11" fmla="*/ 536761 w 651294"/>
              <a:gd name="connsiteY11" fmla="*/ 43428 h 215282"/>
              <a:gd name="connsiteX12" fmla="*/ 381186 w 651294"/>
              <a:gd name="connsiteY12" fmla="*/ 8503 h 215282"/>
              <a:gd name="connsiteX13" fmla="*/ 322448 w 651294"/>
              <a:gd name="connsiteY13" fmla="*/ 16440 h 215282"/>
              <a:gd name="connsiteX14" fmla="*/ 3361 w 651294"/>
              <a:gd name="connsiteY14" fmla="*/ 214878 h 21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1294" h="215282">
                <a:moveTo>
                  <a:pt x="3361" y="214878"/>
                </a:moveTo>
                <a:cubicBezTo>
                  <a:pt x="-24949" y="223609"/>
                  <a:pt x="134330" y="88407"/>
                  <a:pt x="152586" y="68828"/>
                </a:cubicBezTo>
                <a:cubicBezTo>
                  <a:pt x="170842" y="49249"/>
                  <a:pt x="95436" y="105605"/>
                  <a:pt x="112898" y="97403"/>
                </a:cubicBezTo>
                <a:cubicBezTo>
                  <a:pt x="130360" y="89201"/>
                  <a:pt x="232490" y="30992"/>
                  <a:pt x="257361" y="19615"/>
                </a:cubicBezTo>
                <a:cubicBezTo>
                  <a:pt x="282232" y="8238"/>
                  <a:pt x="238311" y="28875"/>
                  <a:pt x="262123" y="29140"/>
                </a:cubicBezTo>
                <a:cubicBezTo>
                  <a:pt x="285936" y="29405"/>
                  <a:pt x="361871" y="22790"/>
                  <a:pt x="400236" y="21203"/>
                </a:cubicBezTo>
                <a:cubicBezTo>
                  <a:pt x="438601" y="19616"/>
                  <a:pt x="496280" y="20938"/>
                  <a:pt x="492311" y="19615"/>
                </a:cubicBezTo>
                <a:cubicBezTo>
                  <a:pt x="488342" y="18292"/>
                  <a:pt x="367163" y="10884"/>
                  <a:pt x="376423" y="13265"/>
                </a:cubicBezTo>
                <a:cubicBezTo>
                  <a:pt x="385683" y="15646"/>
                  <a:pt x="502100" y="19351"/>
                  <a:pt x="547873" y="33903"/>
                </a:cubicBezTo>
                <a:cubicBezTo>
                  <a:pt x="593646" y="48455"/>
                  <a:pt x="646563" y="95286"/>
                  <a:pt x="651061" y="100578"/>
                </a:cubicBezTo>
                <a:cubicBezTo>
                  <a:pt x="655559" y="105870"/>
                  <a:pt x="593911" y="75178"/>
                  <a:pt x="574861" y="65653"/>
                </a:cubicBezTo>
                <a:cubicBezTo>
                  <a:pt x="555811" y="56128"/>
                  <a:pt x="569040" y="52953"/>
                  <a:pt x="536761" y="43428"/>
                </a:cubicBezTo>
                <a:cubicBezTo>
                  <a:pt x="504482" y="33903"/>
                  <a:pt x="416905" y="13001"/>
                  <a:pt x="381186" y="8503"/>
                </a:cubicBezTo>
                <a:cubicBezTo>
                  <a:pt x="345467" y="4005"/>
                  <a:pt x="385683" y="-11870"/>
                  <a:pt x="322448" y="16440"/>
                </a:cubicBezTo>
                <a:cubicBezTo>
                  <a:pt x="259213" y="44750"/>
                  <a:pt x="31671" y="206147"/>
                  <a:pt x="3361" y="21487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: 図形 597">
            <a:extLst>
              <a:ext uri="{FF2B5EF4-FFF2-40B4-BE49-F238E27FC236}">
                <a16:creationId xmlns:a16="http://schemas.microsoft.com/office/drawing/2014/main" id="{210F294C-2197-4D3E-AAEE-E6168B72A96F}"/>
              </a:ext>
            </a:extLst>
          </p:cNvPr>
          <p:cNvSpPr/>
          <p:nvPr/>
        </p:nvSpPr>
        <p:spPr>
          <a:xfrm flipH="1">
            <a:off x="6896872" y="4473937"/>
            <a:ext cx="178331" cy="409547"/>
          </a:xfrm>
          <a:custGeom>
            <a:avLst/>
            <a:gdLst>
              <a:gd name="connsiteX0" fmla="*/ 23 w 178331"/>
              <a:gd name="connsiteY0" fmla="*/ 167 h 409547"/>
              <a:gd name="connsiteX1" fmla="*/ 127023 w 178331"/>
              <a:gd name="connsiteY1" fmla="*/ 138279 h 409547"/>
              <a:gd name="connsiteX2" fmla="*/ 115911 w 178331"/>
              <a:gd name="connsiteY2" fmla="*/ 128754 h 409547"/>
              <a:gd name="connsiteX3" fmla="*/ 155598 w 178331"/>
              <a:gd name="connsiteY3" fmla="*/ 266867 h 409547"/>
              <a:gd name="connsiteX4" fmla="*/ 160361 w 178331"/>
              <a:gd name="connsiteY4" fmla="*/ 301792 h 409547"/>
              <a:gd name="connsiteX5" fmla="*/ 169886 w 178331"/>
              <a:gd name="connsiteY5" fmla="*/ 398629 h 409547"/>
              <a:gd name="connsiteX6" fmla="*/ 174648 w 178331"/>
              <a:gd name="connsiteY6" fmla="*/ 404979 h 409547"/>
              <a:gd name="connsiteX7" fmla="*/ 177823 w 178331"/>
              <a:gd name="connsiteY7" fmla="*/ 377992 h 409547"/>
              <a:gd name="connsiteX8" fmla="*/ 163536 w 178331"/>
              <a:gd name="connsiteY8" fmla="*/ 255754 h 409547"/>
              <a:gd name="connsiteX9" fmla="*/ 138136 w 178331"/>
              <a:gd name="connsiteY9" fmla="*/ 170029 h 409547"/>
              <a:gd name="connsiteX10" fmla="*/ 23 w 178331"/>
              <a:gd name="connsiteY10" fmla="*/ 167 h 40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331" h="409547">
                <a:moveTo>
                  <a:pt x="23" y="167"/>
                </a:moveTo>
                <a:cubicBezTo>
                  <a:pt x="-1829" y="-5125"/>
                  <a:pt x="107708" y="116848"/>
                  <a:pt x="127023" y="138279"/>
                </a:cubicBezTo>
                <a:cubicBezTo>
                  <a:pt x="146338" y="159710"/>
                  <a:pt x="111149" y="107323"/>
                  <a:pt x="115911" y="128754"/>
                </a:cubicBezTo>
                <a:cubicBezTo>
                  <a:pt x="120673" y="150185"/>
                  <a:pt x="148190" y="238027"/>
                  <a:pt x="155598" y="266867"/>
                </a:cubicBezTo>
                <a:cubicBezTo>
                  <a:pt x="163006" y="295707"/>
                  <a:pt x="157980" y="279832"/>
                  <a:pt x="160361" y="301792"/>
                </a:cubicBezTo>
                <a:cubicBezTo>
                  <a:pt x="162742" y="323752"/>
                  <a:pt x="167505" y="381431"/>
                  <a:pt x="169886" y="398629"/>
                </a:cubicBezTo>
                <a:cubicBezTo>
                  <a:pt x="172267" y="415827"/>
                  <a:pt x="173325" y="408418"/>
                  <a:pt x="174648" y="404979"/>
                </a:cubicBezTo>
                <a:cubicBezTo>
                  <a:pt x="175971" y="401540"/>
                  <a:pt x="179675" y="402863"/>
                  <a:pt x="177823" y="377992"/>
                </a:cubicBezTo>
                <a:cubicBezTo>
                  <a:pt x="175971" y="353121"/>
                  <a:pt x="170150" y="290414"/>
                  <a:pt x="163536" y="255754"/>
                </a:cubicBezTo>
                <a:cubicBezTo>
                  <a:pt x="156922" y="221094"/>
                  <a:pt x="161155" y="209452"/>
                  <a:pt x="138136" y="170029"/>
                </a:cubicBezTo>
                <a:cubicBezTo>
                  <a:pt x="115117" y="130606"/>
                  <a:pt x="1875" y="5459"/>
                  <a:pt x="23" y="1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: 図形 598">
            <a:extLst>
              <a:ext uri="{FF2B5EF4-FFF2-40B4-BE49-F238E27FC236}">
                <a16:creationId xmlns:a16="http://schemas.microsoft.com/office/drawing/2014/main" id="{6B507620-F639-4F6A-B77C-74DC876F511F}"/>
              </a:ext>
            </a:extLst>
          </p:cNvPr>
          <p:cNvSpPr/>
          <p:nvPr/>
        </p:nvSpPr>
        <p:spPr>
          <a:xfrm flipH="1">
            <a:off x="7245906" y="4477208"/>
            <a:ext cx="475657" cy="725237"/>
          </a:xfrm>
          <a:custGeom>
            <a:avLst/>
            <a:gdLst>
              <a:gd name="connsiteX0" fmla="*/ 252683 w 475657"/>
              <a:gd name="connsiteY0" fmla="*/ 71 h 725237"/>
              <a:gd name="connsiteX1" fmla="*/ 74883 w 475657"/>
              <a:gd name="connsiteY1" fmla="*/ 146121 h 725237"/>
              <a:gd name="connsiteX2" fmla="*/ 106633 w 475657"/>
              <a:gd name="connsiteY2" fmla="*/ 101671 h 725237"/>
              <a:gd name="connsiteX3" fmla="*/ 22496 w 475657"/>
              <a:gd name="connsiteY3" fmla="*/ 233433 h 725237"/>
              <a:gd name="connsiteX4" fmla="*/ 33608 w 475657"/>
              <a:gd name="connsiteY4" fmla="*/ 390596 h 725237"/>
              <a:gd name="connsiteX5" fmla="*/ 28846 w 475657"/>
              <a:gd name="connsiteY5" fmla="*/ 368371 h 725237"/>
              <a:gd name="connsiteX6" fmla="*/ 19321 w 475657"/>
              <a:gd name="connsiteY6" fmla="*/ 330271 h 725237"/>
              <a:gd name="connsiteX7" fmla="*/ 25671 w 475657"/>
              <a:gd name="connsiteY7" fmla="*/ 487433 h 725237"/>
              <a:gd name="connsiteX8" fmla="*/ 38371 w 475657"/>
              <a:gd name="connsiteY8" fmla="*/ 493783 h 725237"/>
              <a:gd name="connsiteX9" fmla="*/ 136796 w 475657"/>
              <a:gd name="connsiteY9" fmla="*/ 669996 h 725237"/>
              <a:gd name="connsiteX10" fmla="*/ 159021 w 475657"/>
              <a:gd name="connsiteY10" fmla="*/ 658883 h 725237"/>
              <a:gd name="connsiteX11" fmla="*/ 279671 w 475657"/>
              <a:gd name="connsiteY11" fmla="*/ 722383 h 725237"/>
              <a:gd name="connsiteX12" fmla="*/ 303483 w 475657"/>
              <a:gd name="connsiteY12" fmla="*/ 714446 h 725237"/>
              <a:gd name="connsiteX13" fmla="*/ 474933 w 475657"/>
              <a:gd name="connsiteY13" fmla="*/ 716033 h 725237"/>
              <a:gd name="connsiteX14" fmla="*/ 228871 w 475657"/>
              <a:gd name="connsiteY14" fmla="*/ 720796 h 725237"/>
              <a:gd name="connsiteX15" fmla="*/ 155846 w 475657"/>
              <a:gd name="connsiteY15" fmla="*/ 687458 h 725237"/>
              <a:gd name="connsiteX16" fmla="*/ 57421 w 475657"/>
              <a:gd name="connsiteY16" fmla="*/ 528708 h 725237"/>
              <a:gd name="connsiteX17" fmla="*/ 271 w 475657"/>
              <a:gd name="connsiteY17" fmla="*/ 263596 h 725237"/>
              <a:gd name="connsiteX18" fmla="*/ 79646 w 475657"/>
              <a:gd name="connsiteY18" fmla="*/ 128658 h 725237"/>
              <a:gd name="connsiteX19" fmla="*/ 252683 w 475657"/>
              <a:gd name="connsiteY19" fmla="*/ 71 h 72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5657" h="725237">
                <a:moveTo>
                  <a:pt x="252683" y="71"/>
                </a:moveTo>
                <a:cubicBezTo>
                  <a:pt x="251889" y="2981"/>
                  <a:pt x="99225" y="129188"/>
                  <a:pt x="74883" y="146121"/>
                </a:cubicBezTo>
                <a:cubicBezTo>
                  <a:pt x="50541" y="163054"/>
                  <a:pt x="115364" y="87119"/>
                  <a:pt x="106633" y="101671"/>
                </a:cubicBezTo>
                <a:cubicBezTo>
                  <a:pt x="97902" y="116223"/>
                  <a:pt x="34667" y="185279"/>
                  <a:pt x="22496" y="233433"/>
                </a:cubicBezTo>
                <a:cubicBezTo>
                  <a:pt x="10325" y="281587"/>
                  <a:pt x="32550" y="368106"/>
                  <a:pt x="33608" y="390596"/>
                </a:cubicBezTo>
                <a:cubicBezTo>
                  <a:pt x="34666" y="413086"/>
                  <a:pt x="31227" y="378425"/>
                  <a:pt x="28846" y="368371"/>
                </a:cubicBezTo>
                <a:cubicBezTo>
                  <a:pt x="26465" y="358317"/>
                  <a:pt x="19850" y="310427"/>
                  <a:pt x="19321" y="330271"/>
                </a:cubicBezTo>
                <a:cubicBezTo>
                  <a:pt x="18792" y="350115"/>
                  <a:pt x="22496" y="460181"/>
                  <a:pt x="25671" y="487433"/>
                </a:cubicBezTo>
                <a:cubicBezTo>
                  <a:pt x="28846" y="514685"/>
                  <a:pt x="19850" y="463356"/>
                  <a:pt x="38371" y="493783"/>
                </a:cubicBezTo>
                <a:cubicBezTo>
                  <a:pt x="56892" y="524210"/>
                  <a:pt x="116688" y="642479"/>
                  <a:pt x="136796" y="669996"/>
                </a:cubicBezTo>
                <a:cubicBezTo>
                  <a:pt x="156904" y="697513"/>
                  <a:pt x="135209" y="650152"/>
                  <a:pt x="159021" y="658883"/>
                </a:cubicBezTo>
                <a:cubicBezTo>
                  <a:pt x="182833" y="667614"/>
                  <a:pt x="255594" y="713123"/>
                  <a:pt x="279671" y="722383"/>
                </a:cubicBezTo>
                <a:cubicBezTo>
                  <a:pt x="303748" y="731643"/>
                  <a:pt x="270939" y="715504"/>
                  <a:pt x="303483" y="714446"/>
                </a:cubicBezTo>
                <a:cubicBezTo>
                  <a:pt x="336027" y="713388"/>
                  <a:pt x="487368" y="714975"/>
                  <a:pt x="474933" y="716033"/>
                </a:cubicBezTo>
                <a:cubicBezTo>
                  <a:pt x="462498" y="717091"/>
                  <a:pt x="282052" y="725559"/>
                  <a:pt x="228871" y="720796"/>
                </a:cubicBezTo>
                <a:cubicBezTo>
                  <a:pt x="175690" y="716034"/>
                  <a:pt x="184421" y="719473"/>
                  <a:pt x="155846" y="687458"/>
                </a:cubicBezTo>
                <a:cubicBezTo>
                  <a:pt x="127271" y="655443"/>
                  <a:pt x="83350" y="599351"/>
                  <a:pt x="57421" y="528708"/>
                </a:cubicBezTo>
                <a:cubicBezTo>
                  <a:pt x="31492" y="458065"/>
                  <a:pt x="-3433" y="330271"/>
                  <a:pt x="271" y="263596"/>
                </a:cubicBezTo>
                <a:cubicBezTo>
                  <a:pt x="3975" y="196921"/>
                  <a:pt x="35990" y="173637"/>
                  <a:pt x="79646" y="128658"/>
                </a:cubicBezTo>
                <a:cubicBezTo>
                  <a:pt x="123302" y="83679"/>
                  <a:pt x="253477" y="-2839"/>
                  <a:pt x="252683" y="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: 図形 599">
            <a:extLst>
              <a:ext uri="{FF2B5EF4-FFF2-40B4-BE49-F238E27FC236}">
                <a16:creationId xmlns:a16="http://schemas.microsoft.com/office/drawing/2014/main" id="{F72F8AE0-0C94-46AD-919B-5CFBA3FB1D39}"/>
              </a:ext>
            </a:extLst>
          </p:cNvPr>
          <p:cNvSpPr/>
          <p:nvPr/>
        </p:nvSpPr>
        <p:spPr>
          <a:xfrm flipH="1">
            <a:off x="6965638" y="4466947"/>
            <a:ext cx="490577" cy="727637"/>
          </a:xfrm>
          <a:custGeom>
            <a:avLst/>
            <a:gdLst>
              <a:gd name="connsiteX0" fmla="*/ 35 w 490577"/>
              <a:gd name="connsiteY0" fmla="*/ 807 h 727637"/>
              <a:gd name="connsiteX1" fmla="*/ 242923 w 490577"/>
              <a:gd name="connsiteY1" fmla="*/ 3982 h 727637"/>
              <a:gd name="connsiteX2" fmla="*/ 198473 w 490577"/>
              <a:gd name="connsiteY2" fmla="*/ 13507 h 727637"/>
              <a:gd name="connsiteX3" fmla="*/ 276260 w 490577"/>
              <a:gd name="connsiteY3" fmla="*/ 37319 h 727637"/>
              <a:gd name="connsiteX4" fmla="*/ 430248 w 490577"/>
              <a:gd name="connsiteY4" fmla="*/ 153207 h 727637"/>
              <a:gd name="connsiteX5" fmla="*/ 371510 w 490577"/>
              <a:gd name="connsiteY5" fmla="*/ 110344 h 727637"/>
              <a:gd name="connsiteX6" fmla="*/ 414373 w 490577"/>
              <a:gd name="connsiteY6" fmla="*/ 189719 h 727637"/>
              <a:gd name="connsiteX7" fmla="*/ 412785 w 490577"/>
              <a:gd name="connsiteY7" fmla="*/ 189719 h 727637"/>
              <a:gd name="connsiteX8" fmla="*/ 447710 w 490577"/>
              <a:gd name="connsiteY8" fmla="*/ 251632 h 727637"/>
              <a:gd name="connsiteX9" fmla="*/ 454060 w 490577"/>
              <a:gd name="connsiteY9" fmla="*/ 261157 h 727637"/>
              <a:gd name="connsiteX10" fmla="*/ 468348 w 490577"/>
              <a:gd name="connsiteY10" fmla="*/ 408794 h 727637"/>
              <a:gd name="connsiteX11" fmla="*/ 457235 w 490577"/>
              <a:gd name="connsiteY11" fmla="*/ 434194 h 727637"/>
              <a:gd name="connsiteX12" fmla="*/ 449298 w 490577"/>
              <a:gd name="connsiteY12" fmla="*/ 450069 h 727637"/>
              <a:gd name="connsiteX13" fmla="*/ 398498 w 490577"/>
              <a:gd name="connsiteY13" fmla="*/ 578657 h 727637"/>
              <a:gd name="connsiteX14" fmla="*/ 385798 w 490577"/>
              <a:gd name="connsiteY14" fmla="*/ 545319 h 727637"/>
              <a:gd name="connsiteX15" fmla="*/ 282610 w 490577"/>
              <a:gd name="connsiteY15" fmla="*/ 664382 h 727637"/>
              <a:gd name="connsiteX16" fmla="*/ 190535 w 490577"/>
              <a:gd name="connsiteY16" fmla="*/ 716769 h 727637"/>
              <a:gd name="connsiteX17" fmla="*/ 161960 w 490577"/>
              <a:gd name="connsiteY17" fmla="*/ 716769 h 727637"/>
              <a:gd name="connsiteX18" fmla="*/ 368335 w 490577"/>
              <a:gd name="connsiteY18" fmla="*/ 600882 h 727637"/>
              <a:gd name="connsiteX19" fmla="*/ 336585 w 490577"/>
              <a:gd name="connsiteY19" fmla="*/ 667557 h 727637"/>
              <a:gd name="connsiteX20" fmla="*/ 415960 w 490577"/>
              <a:gd name="connsiteY20" fmla="*/ 538969 h 727637"/>
              <a:gd name="connsiteX21" fmla="*/ 482635 w 490577"/>
              <a:gd name="connsiteY21" fmla="*/ 407207 h 727637"/>
              <a:gd name="connsiteX22" fmla="*/ 482635 w 490577"/>
              <a:gd name="connsiteY22" fmla="*/ 392919 h 727637"/>
              <a:gd name="connsiteX23" fmla="*/ 422310 w 490577"/>
              <a:gd name="connsiteY23" fmla="*/ 373869 h 727637"/>
              <a:gd name="connsiteX24" fmla="*/ 450885 w 490577"/>
              <a:gd name="connsiteY24" fmla="*/ 297669 h 727637"/>
              <a:gd name="connsiteX25" fmla="*/ 435010 w 490577"/>
              <a:gd name="connsiteY25" fmla="*/ 272269 h 727637"/>
              <a:gd name="connsiteX26" fmla="*/ 401673 w 490577"/>
              <a:gd name="connsiteY26" fmla="*/ 118282 h 727637"/>
              <a:gd name="connsiteX27" fmla="*/ 341348 w 490577"/>
              <a:gd name="connsiteY27" fmla="*/ 110344 h 727637"/>
              <a:gd name="connsiteX28" fmla="*/ 303248 w 490577"/>
              <a:gd name="connsiteY28" fmla="*/ 65894 h 727637"/>
              <a:gd name="connsiteX29" fmla="*/ 269910 w 490577"/>
              <a:gd name="connsiteY29" fmla="*/ 37319 h 727637"/>
              <a:gd name="connsiteX30" fmla="*/ 261973 w 490577"/>
              <a:gd name="connsiteY30" fmla="*/ 18269 h 727637"/>
              <a:gd name="connsiteX31" fmla="*/ 35 w 490577"/>
              <a:gd name="connsiteY31" fmla="*/ 807 h 72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0577" h="727637">
                <a:moveTo>
                  <a:pt x="35" y="807"/>
                </a:moveTo>
                <a:cubicBezTo>
                  <a:pt x="-3140" y="-1574"/>
                  <a:pt x="209850" y="1865"/>
                  <a:pt x="242923" y="3982"/>
                </a:cubicBezTo>
                <a:cubicBezTo>
                  <a:pt x="275996" y="6099"/>
                  <a:pt x="192917" y="7951"/>
                  <a:pt x="198473" y="13507"/>
                </a:cubicBezTo>
                <a:cubicBezTo>
                  <a:pt x="204029" y="19063"/>
                  <a:pt x="237631" y="14036"/>
                  <a:pt x="276260" y="37319"/>
                </a:cubicBezTo>
                <a:cubicBezTo>
                  <a:pt x="314889" y="60602"/>
                  <a:pt x="414373" y="141036"/>
                  <a:pt x="430248" y="153207"/>
                </a:cubicBezTo>
                <a:cubicBezTo>
                  <a:pt x="446123" y="165378"/>
                  <a:pt x="374156" y="104259"/>
                  <a:pt x="371510" y="110344"/>
                </a:cubicBezTo>
                <a:cubicBezTo>
                  <a:pt x="368864" y="116429"/>
                  <a:pt x="407494" y="176490"/>
                  <a:pt x="414373" y="189719"/>
                </a:cubicBezTo>
                <a:cubicBezTo>
                  <a:pt x="421252" y="202948"/>
                  <a:pt x="407229" y="179400"/>
                  <a:pt x="412785" y="189719"/>
                </a:cubicBezTo>
                <a:cubicBezTo>
                  <a:pt x="418341" y="200038"/>
                  <a:pt x="440831" y="239726"/>
                  <a:pt x="447710" y="251632"/>
                </a:cubicBezTo>
                <a:cubicBezTo>
                  <a:pt x="454589" y="263538"/>
                  <a:pt x="450620" y="234963"/>
                  <a:pt x="454060" y="261157"/>
                </a:cubicBezTo>
                <a:cubicBezTo>
                  <a:pt x="457500" y="287351"/>
                  <a:pt x="467819" y="379955"/>
                  <a:pt x="468348" y="408794"/>
                </a:cubicBezTo>
                <a:cubicBezTo>
                  <a:pt x="468877" y="437633"/>
                  <a:pt x="460410" y="427315"/>
                  <a:pt x="457235" y="434194"/>
                </a:cubicBezTo>
                <a:cubicBezTo>
                  <a:pt x="454060" y="441073"/>
                  <a:pt x="459087" y="425992"/>
                  <a:pt x="449298" y="450069"/>
                </a:cubicBezTo>
                <a:cubicBezTo>
                  <a:pt x="439509" y="474146"/>
                  <a:pt x="409081" y="562782"/>
                  <a:pt x="398498" y="578657"/>
                </a:cubicBezTo>
                <a:cubicBezTo>
                  <a:pt x="387915" y="594532"/>
                  <a:pt x="405113" y="531032"/>
                  <a:pt x="385798" y="545319"/>
                </a:cubicBezTo>
                <a:cubicBezTo>
                  <a:pt x="366483" y="559606"/>
                  <a:pt x="315154" y="635807"/>
                  <a:pt x="282610" y="664382"/>
                </a:cubicBezTo>
                <a:cubicBezTo>
                  <a:pt x="250066" y="692957"/>
                  <a:pt x="210643" y="708038"/>
                  <a:pt x="190535" y="716769"/>
                </a:cubicBezTo>
                <a:cubicBezTo>
                  <a:pt x="170427" y="725500"/>
                  <a:pt x="132327" y="736084"/>
                  <a:pt x="161960" y="716769"/>
                </a:cubicBezTo>
                <a:cubicBezTo>
                  <a:pt x="191593" y="697455"/>
                  <a:pt x="339231" y="609084"/>
                  <a:pt x="368335" y="600882"/>
                </a:cubicBezTo>
                <a:cubicBezTo>
                  <a:pt x="397439" y="592680"/>
                  <a:pt x="328648" y="677876"/>
                  <a:pt x="336585" y="667557"/>
                </a:cubicBezTo>
                <a:cubicBezTo>
                  <a:pt x="344522" y="657238"/>
                  <a:pt x="391618" y="582361"/>
                  <a:pt x="415960" y="538969"/>
                </a:cubicBezTo>
                <a:cubicBezTo>
                  <a:pt x="440302" y="495577"/>
                  <a:pt x="471523" y="431549"/>
                  <a:pt x="482635" y="407207"/>
                </a:cubicBezTo>
                <a:cubicBezTo>
                  <a:pt x="493747" y="382865"/>
                  <a:pt x="492689" y="398475"/>
                  <a:pt x="482635" y="392919"/>
                </a:cubicBezTo>
                <a:cubicBezTo>
                  <a:pt x="472581" y="387363"/>
                  <a:pt x="427602" y="389744"/>
                  <a:pt x="422310" y="373869"/>
                </a:cubicBezTo>
                <a:cubicBezTo>
                  <a:pt x="417018" y="357994"/>
                  <a:pt x="448768" y="314602"/>
                  <a:pt x="450885" y="297669"/>
                </a:cubicBezTo>
                <a:cubicBezTo>
                  <a:pt x="453002" y="280736"/>
                  <a:pt x="443212" y="302167"/>
                  <a:pt x="435010" y="272269"/>
                </a:cubicBezTo>
                <a:cubicBezTo>
                  <a:pt x="426808" y="242371"/>
                  <a:pt x="417283" y="145270"/>
                  <a:pt x="401673" y="118282"/>
                </a:cubicBezTo>
                <a:cubicBezTo>
                  <a:pt x="386063" y="91294"/>
                  <a:pt x="357752" y="119075"/>
                  <a:pt x="341348" y="110344"/>
                </a:cubicBezTo>
                <a:cubicBezTo>
                  <a:pt x="324944" y="101613"/>
                  <a:pt x="315154" y="78065"/>
                  <a:pt x="303248" y="65894"/>
                </a:cubicBezTo>
                <a:cubicBezTo>
                  <a:pt x="291342" y="53723"/>
                  <a:pt x="276789" y="45257"/>
                  <a:pt x="269910" y="37319"/>
                </a:cubicBezTo>
                <a:cubicBezTo>
                  <a:pt x="263031" y="29381"/>
                  <a:pt x="307481" y="21709"/>
                  <a:pt x="261973" y="18269"/>
                </a:cubicBezTo>
                <a:lnTo>
                  <a:pt x="35" y="80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: 図形 600">
            <a:extLst>
              <a:ext uri="{FF2B5EF4-FFF2-40B4-BE49-F238E27FC236}">
                <a16:creationId xmlns:a16="http://schemas.microsoft.com/office/drawing/2014/main" id="{212E2333-7C2A-4627-9BA5-1C3FBA794B2E}"/>
              </a:ext>
            </a:extLst>
          </p:cNvPr>
          <p:cNvSpPr/>
          <p:nvPr/>
        </p:nvSpPr>
        <p:spPr>
          <a:xfrm flipH="1">
            <a:off x="7237887" y="4715118"/>
            <a:ext cx="156747" cy="206281"/>
          </a:xfrm>
          <a:custGeom>
            <a:avLst/>
            <a:gdLst>
              <a:gd name="connsiteX0" fmla="*/ 38467 w 156747"/>
              <a:gd name="connsiteY0" fmla="*/ 286 h 206281"/>
              <a:gd name="connsiteX1" fmla="*/ 151179 w 156747"/>
              <a:gd name="connsiteY1" fmla="*/ 92361 h 206281"/>
              <a:gd name="connsiteX2" fmla="*/ 140067 w 156747"/>
              <a:gd name="connsiteY2" fmla="*/ 90773 h 206281"/>
              <a:gd name="connsiteX3" fmla="*/ 144829 w 156747"/>
              <a:gd name="connsiteY3" fmla="*/ 139986 h 206281"/>
              <a:gd name="connsiteX4" fmla="*/ 135304 w 156747"/>
              <a:gd name="connsiteY4" fmla="*/ 143161 h 206281"/>
              <a:gd name="connsiteX5" fmla="*/ 108317 w 156747"/>
              <a:gd name="connsiteY5" fmla="*/ 173323 h 206281"/>
              <a:gd name="connsiteX6" fmla="*/ 367 w 156747"/>
              <a:gd name="connsiteY6" fmla="*/ 203486 h 206281"/>
              <a:gd name="connsiteX7" fmla="*/ 74979 w 156747"/>
              <a:gd name="connsiteY7" fmla="*/ 201898 h 206281"/>
              <a:gd name="connsiteX8" fmla="*/ 127367 w 156747"/>
              <a:gd name="connsiteY8" fmla="*/ 176498 h 206281"/>
              <a:gd name="connsiteX9" fmla="*/ 146417 w 156747"/>
              <a:gd name="connsiteY9" fmla="*/ 125698 h 206281"/>
              <a:gd name="connsiteX10" fmla="*/ 128954 w 156747"/>
              <a:gd name="connsiteY10" fmla="*/ 65373 h 206281"/>
              <a:gd name="connsiteX11" fmla="*/ 38467 w 156747"/>
              <a:gd name="connsiteY11" fmla="*/ 286 h 20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747" h="206281">
                <a:moveTo>
                  <a:pt x="38467" y="286"/>
                </a:moveTo>
                <a:cubicBezTo>
                  <a:pt x="42171" y="4784"/>
                  <a:pt x="134246" y="77280"/>
                  <a:pt x="151179" y="92361"/>
                </a:cubicBezTo>
                <a:cubicBezTo>
                  <a:pt x="168112" y="107442"/>
                  <a:pt x="141125" y="82836"/>
                  <a:pt x="140067" y="90773"/>
                </a:cubicBezTo>
                <a:cubicBezTo>
                  <a:pt x="139009" y="98710"/>
                  <a:pt x="145623" y="131255"/>
                  <a:pt x="144829" y="139986"/>
                </a:cubicBezTo>
                <a:cubicBezTo>
                  <a:pt x="144035" y="148717"/>
                  <a:pt x="141389" y="137605"/>
                  <a:pt x="135304" y="143161"/>
                </a:cubicBezTo>
                <a:cubicBezTo>
                  <a:pt x="129219" y="148717"/>
                  <a:pt x="130807" y="163269"/>
                  <a:pt x="108317" y="173323"/>
                </a:cubicBezTo>
                <a:cubicBezTo>
                  <a:pt x="85828" y="183377"/>
                  <a:pt x="5923" y="198724"/>
                  <a:pt x="367" y="203486"/>
                </a:cubicBezTo>
                <a:cubicBezTo>
                  <a:pt x="-5189" y="208249"/>
                  <a:pt x="53812" y="206396"/>
                  <a:pt x="74979" y="201898"/>
                </a:cubicBezTo>
                <a:cubicBezTo>
                  <a:pt x="96146" y="197400"/>
                  <a:pt x="115461" y="189198"/>
                  <a:pt x="127367" y="176498"/>
                </a:cubicBezTo>
                <a:cubicBezTo>
                  <a:pt x="139273" y="163798"/>
                  <a:pt x="146153" y="144219"/>
                  <a:pt x="146417" y="125698"/>
                </a:cubicBezTo>
                <a:cubicBezTo>
                  <a:pt x="146681" y="107177"/>
                  <a:pt x="146152" y="85217"/>
                  <a:pt x="128954" y="65373"/>
                </a:cubicBezTo>
                <a:cubicBezTo>
                  <a:pt x="111756" y="45529"/>
                  <a:pt x="34763" y="-4212"/>
                  <a:pt x="38467" y="2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A1CBB07A-B056-4AC3-9A79-A1606AF67311}"/>
              </a:ext>
            </a:extLst>
          </p:cNvPr>
          <p:cNvSpPr/>
          <p:nvPr/>
        </p:nvSpPr>
        <p:spPr>
          <a:xfrm flipH="1">
            <a:off x="7238690" y="4708028"/>
            <a:ext cx="223305" cy="232006"/>
          </a:xfrm>
          <a:custGeom>
            <a:avLst/>
            <a:gdLst>
              <a:gd name="connsiteX0" fmla="*/ 223303 w 223305"/>
              <a:gd name="connsiteY0" fmla="*/ 94688 h 232006"/>
              <a:gd name="connsiteX1" fmla="*/ 123290 w 223305"/>
              <a:gd name="connsiteY1" fmla="*/ 13726 h 232006"/>
              <a:gd name="connsiteX2" fmla="*/ 51853 w 223305"/>
              <a:gd name="connsiteY2" fmla="*/ 16901 h 232006"/>
              <a:gd name="connsiteX3" fmla="*/ 93128 w 223305"/>
              <a:gd name="connsiteY3" fmla="*/ 20076 h 232006"/>
              <a:gd name="connsiteX4" fmla="*/ 32803 w 223305"/>
              <a:gd name="connsiteY4" fmla="*/ 56588 h 232006"/>
              <a:gd name="connsiteX5" fmla="*/ 24865 w 223305"/>
              <a:gd name="connsiteY5" fmla="*/ 99451 h 232006"/>
              <a:gd name="connsiteX6" fmla="*/ 18515 w 223305"/>
              <a:gd name="connsiteY6" fmla="*/ 99451 h 232006"/>
              <a:gd name="connsiteX7" fmla="*/ 24865 w 223305"/>
              <a:gd name="connsiteY7" fmla="*/ 155013 h 232006"/>
              <a:gd name="connsiteX8" fmla="*/ 102653 w 223305"/>
              <a:gd name="connsiteY8" fmla="*/ 226451 h 232006"/>
              <a:gd name="connsiteX9" fmla="*/ 109003 w 223305"/>
              <a:gd name="connsiteY9" fmla="*/ 220101 h 232006"/>
              <a:gd name="connsiteX10" fmla="*/ 23278 w 223305"/>
              <a:gd name="connsiteY10" fmla="*/ 162951 h 232006"/>
              <a:gd name="connsiteX11" fmla="*/ 2640 w 223305"/>
              <a:gd name="connsiteY11" fmla="*/ 121676 h 232006"/>
              <a:gd name="connsiteX12" fmla="*/ 70903 w 223305"/>
              <a:gd name="connsiteY12" fmla="*/ 8963 h 232006"/>
              <a:gd name="connsiteX13" fmla="*/ 112178 w 223305"/>
              <a:gd name="connsiteY13" fmla="*/ 7376 h 232006"/>
              <a:gd name="connsiteX14" fmla="*/ 120115 w 223305"/>
              <a:gd name="connsiteY14" fmla="*/ 10551 h 232006"/>
              <a:gd name="connsiteX15" fmla="*/ 223303 w 223305"/>
              <a:gd name="connsiteY15" fmla="*/ 94688 h 23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305" h="232006">
                <a:moveTo>
                  <a:pt x="223303" y="94688"/>
                </a:moveTo>
                <a:cubicBezTo>
                  <a:pt x="223832" y="95217"/>
                  <a:pt x="151865" y="26690"/>
                  <a:pt x="123290" y="13726"/>
                </a:cubicBezTo>
                <a:cubicBezTo>
                  <a:pt x="94715" y="761"/>
                  <a:pt x="56880" y="15843"/>
                  <a:pt x="51853" y="16901"/>
                </a:cubicBezTo>
                <a:cubicBezTo>
                  <a:pt x="46826" y="17959"/>
                  <a:pt x="96303" y="13461"/>
                  <a:pt x="93128" y="20076"/>
                </a:cubicBezTo>
                <a:cubicBezTo>
                  <a:pt x="89953" y="26691"/>
                  <a:pt x="44180" y="43359"/>
                  <a:pt x="32803" y="56588"/>
                </a:cubicBezTo>
                <a:cubicBezTo>
                  <a:pt x="21426" y="69817"/>
                  <a:pt x="27246" y="92307"/>
                  <a:pt x="24865" y="99451"/>
                </a:cubicBezTo>
                <a:cubicBezTo>
                  <a:pt x="22484" y="106595"/>
                  <a:pt x="18515" y="90191"/>
                  <a:pt x="18515" y="99451"/>
                </a:cubicBezTo>
                <a:cubicBezTo>
                  <a:pt x="18515" y="108711"/>
                  <a:pt x="10842" y="133846"/>
                  <a:pt x="24865" y="155013"/>
                </a:cubicBezTo>
                <a:cubicBezTo>
                  <a:pt x="38888" y="176180"/>
                  <a:pt x="88630" y="215603"/>
                  <a:pt x="102653" y="226451"/>
                </a:cubicBezTo>
                <a:cubicBezTo>
                  <a:pt x="116676" y="237299"/>
                  <a:pt x="122232" y="230684"/>
                  <a:pt x="109003" y="220101"/>
                </a:cubicBezTo>
                <a:cubicBezTo>
                  <a:pt x="95774" y="209518"/>
                  <a:pt x="41005" y="179355"/>
                  <a:pt x="23278" y="162951"/>
                </a:cubicBezTo>
                <a:cubicBezTo>
                  <a:pt x="5551" y="146547"/>
                  <a:pt x="-5298" y="147341"/>
                  <a:pt x="2640" y="121676"/>
                </a:cubicBezTo>
                <a:cubicBezTo>
                  <a:pt x="10577" y="96011"/>
                  <a:pt x="52647" y="28013"/>
                  <a:pt x="70903" y="8963"/>
                </a:cubicBezTo>
                <a:cubicBezTo>
                  <a:pt x="89159" y="-10087"/>
                  <a:pt x="103976" y="7111"/>
                  <a:pt x="112178" y="7376"/>
                </a:cubicBezTo>
                <a:cubicBezTo>
                  <a:pt x="120380" y="7641"/>
                  <a:pt x="102388" y="-2149"/>
                  <a:pt x="120115" y="10551"/>
                </a:cubicBezTo>
                <a:cubicBezTo>
                  <a:pt x="137842" y="23251"/>
                  <a:pt x="222774" y="94159"/>
                  <a:pt x="223303" y="946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: 図形 602">
            <a:extLst>
              <a:ext uri="{FF2B5EF4-FFF2-40B4-BE49-F238E27FC236}">
                <a16:creationId xmlns:a16="http://schemas.microsoft.com/office/drawing/2014/main" id="{69F55CAF-178C-4CE1-AA78-0F8F9277A33F}"/>
              </a:ext>
            </a:extLst>
          </p:cNvPr>
          <p:cNvSpPr/>
          <p:nvPr/>
        </p:nvSpPr>
        <p:spPr>
          <a:xfrm flipH="1">
            <a:off x="7259624" y="4726239"/>
            <a:ext cx="175155" cy="187962"/>
          </a:xfrm>
          <a:custGeom>
            <a:avLst/>
            <a:gdLst>
              <a:gd name="connsiteX0" fmla="*/ 80199 w 175155"/>
              <a:gd name="connsiteY0" fmla="*/ 277 h 187962"/>
              <a:gd name="connsiteX1" fmla="*/ 5587 w 175155"/>
              <a:gd name="connsiteY1" fmla="*/ 73302 h 187962"/>
              <a:gd name="connsiteX2" fmla="*/ 7174 w 175155"/>
              <a:gd name="connsiteY2" fmla="*/ 90765 h 187962"/>
              <a:gd name="connsiteX3" fmla="*/ 21462 w 175155"/>
              <a:gd name="connsiteY3" fmla="*/ 128865 h 187962"/>
              <a:gd name="connsiteX4" fmla="*/ 65912 w 175155"/>
              <a:gd name="connsiteY4" fmla="*/ 187602 h 187962"/>
              <a:gd name="connsiteX5" fmla="*/ 50037 w 175155"/>
              <a:gd name="connsiteY5" fmla="*/ 154265 h 187962"/>
              <a:gd name="connsiteX6" fmla="*/ 97662 w 175155"/>
              <a:gd name="connsiteY6" fmla="*/ 168552 h 187962"/>
              <a:gd name="connsiteX7" fmla="*/ 148462 w 175155"/>
              <a:gd name="connsiteY7" fmla="*/ 151090 h 187962"/>
              <a:gd name="connsiteX8" fmla="*/ 170687 w 175155"/>
              <a:gd name="connsiteY8" fmla="*/ 127277 h 187962"/>
              <a:gd name="connsiteX9" fmla="*/ 61149 w 175155"/>
              <a:gd name="connsiteY9" fmla="*/ 170140 h 187962"/>
              <a:gd name="connsiteX10" fmla="*/ 30987 w 175155"/>
              <a:gd name="connsiteY10" fmla="*/ 151090 h 187962"/>
              <a:gd name="connsiteX11" fmla="*/ 15112 w 175155"/>
              <a:gd name="connsiteY11" fmla="*/ 98702 h 187962"/>
              <a:gd name="connsiteX12" fmla="*/ 15112 w 175155"/>
              <a:gd name="connsiteY12" fmla="*/ 49490 h 187962"/>
              <a:gd name="connsiteX13" fmla="*/ 80199 w 175155"/>
              <a:gd name="connsiteY13" fmla="*/ 277 h 18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5155" h="187962">
                <a:moveTo>
                  <a:pt x="80199" y="277"/>
                </a:moveTo>
                <a:cubicBezTo>
                  <a:pt x="78612" y="4246"/>
                  <a:pt x="17758" y="58221"/>
                  <a:pt x="5587" y="73302"/>
                </a:cubicBezTo>
                <a:cubicBezTo>
                  <a:pt x="-6584" y="88383"/>
                  <a:pt x="4528" y="81505"/>
                  <a:pt x="7174" y="90765"/>
                </a:cubicBezTo>
                <a:cubicBezTo>
                  <a:pt x="9820" y="100026"/>
                  <a:pt x="11672" y="112726"/>
                  <a:pt x="21462" y="128865"/>
                </a:cubicBezTo>
                <a:cubicBezTo>
                  <a:pt x="31252" y="145005"/>
                  <a:pt x="61150" y="183369"/>
                  <a:pt x="65912" y="187602"/>
                </a:cubicBezTo>
                <a:cubicBezTo>
                  <a:pt x="70674" y="191835"/>
                  <a:pt x="44745" y="157440"/>
                  <a:pt x="50037" y="154265"/>
                </a:cubicBezTo>
                <a:cubicBezTo>
                  <a:pt x="55329" y="151090"/>
                  <a:pt x="81258" y="169081"/>
                  <a:pt x="97662" y="168552"/>
                </a:cubicBezTo>
                <a:cubicBezTo>
                  <a:pt x="114066" y="168023"/>
                  <a:pt x="136291" y="157969"/>
                  <a:pt x="148462" y="151090"/>
                </a:cubicBezTo>
                <a:cubicBezTo>
                  <a:pt x="160633" y="144211"/>
                  <a:pt x="185239" y="124102"/>
                  <a:pt x="170687" y="127277"/>
                </a:cubicBezTo>
                <a:cubicBezTo>
                  <a:pt x="156135" y="130452"/>
                  <a:pt x="84432" y="166171"/>
                  <a:pt x="61149" y="170140"/>
                </a:cubicBezTo>
                <a:cubicBezTo>
                  <a:pt x="37866" y="174109"/>
                  <a:pt x="38660" y="162996"/>
                  <a:pt x="30987" y="151090"/>
                </a:cubicBezTo>
                <a:cubicBezTo>
                  <a:pt x="23314" y="139184"/>
                  <a:pt x="17758" y="115635"/>
                  <a:pt x="15112" y="98702"/>
                </a:cubicBezTo>
                <a:cubicBezTo>
                  <a:pt x="12466" y="81769"/>
                  <a:pt x="8233" y="62984"/>
                  <a:pt x="15112" y="49490"/>
                </a:cubicBezTo>
                <a:cubicBezTo>
                  <a:pt x="21991" y="35996"/>
                  <a:pt x="81786" y="-3692"/>
                  <a:pt x="80199" y="2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: 図形 604">
            <a:extLst>
              <a:ext uri="{FF2B5EF4-FFF2-40B4-BE49-F238E27FC236}">
                <a16:creationId xmlns:a16="http://schemas.microsoft.com/office/drawing/2014/main" id="{412A14CB-88F1-4A3D-AC35-4B13C259B42A}"/>
              </a:ext>
            </a:extLst>
          </p:cNvPr>
          <p:cNvSpPr/>
          <p:nvPr/>
        </p:nvSpPr>
        <p:spPr>
          <a:xfrm>
            <a:off x="5233150" y="4202760"/>
            <a:ext cx="46875" cy="947214"/>
          </a:xfrm>
          <a:custGeom>
            <a:avLst/>
            <a:gdLst>
              <a:gd name="connsiteX0" fmla="*/ 37350 w 46875"/>
              <a:gd name="connsiteY0" fmla="*/ 40628 h 947214"/>
              <a:gd name="connsiteX1" fmla="*/ 46875 w 46875"/>
              <a:gd name="connsiteY1" fmla="*/ 635940 h 947214"/>
              <a:gd name="connsiteX2" fmla="*/ 37350 w 46875"/>
              <a:gd name="connsiteY2" fmla="*/ 361303 h 947214"/>
              <a:gd name="connsiteX3" fmla="*/ 7188 w 46875"/>
              <a:gd name="connsiteY3" fmla="*/ 250178 h 947214"/>
              <a:gd name="connsiteX4" fmla="*/ 7188 w 46875"/>
              <a:gd name="connsiteY4" fmla="*/ 729603 h 947214"/>
              <a:gd name="connsiteX5" fmla="*/ 4013 w 46875"/>
              <a:gd name="connsiteY5" fmla="*/ 937565 h 947214"/>
              <a:gd name="connsiteX6" fmla="*/ 8775 w 46875"/>
              <a:gd name="connsiteY6" fmla="*/ 831203 h 947214"/>
              <a:gd name="connsiteX7" fmla="*/ 838 w 46875"/>
              <a:gd name="connsiteY7" fmla="*/ 139053 h 947214"/>
              <a:gd name="connsiteX8" fmla="*/ 37350 w 46875"/>
              <a:gd name="connsiteY8" fmla="*/ 40628 h 94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75" h="947214">
                <a:moveTo>
                  <a:pt x="37350" y="40628"/>
                </a:moveTo>
                <a:cubicBezTo>
                  <a:pt x="45023" y="123442"/>
                  <a:pt x="46875" y="582494"/>
                  <a:pt x="46875" y="635940"/>
                </a:cubicBezTo>
                <a:cubicBezTo>
                  <a:pt x="46875" y="689386"/>
                  <a:pt x="43964" y="425597"/>
                  <a:pt x="37350" y="361303"/>
                </a:cubicBezTo>
                <a:cubicBezTo>
                  <a:pt x="30736" y="297009"/>
                  <a:pt x="12215" y="188795"/>
                  <a:pt x="7188" y="250178"/>
                </a:cubicBezTo>
                <a:cubicBezTo>
                  <a:pt x="2161" y="311561"/>
                  <a:pt x="7717" y="615039"/>
                  <a:pt x="7188" y="729603"/>
                </a:cubicBezTo>
                <a:cubicBezTo>
                  <a:pt x="6659" y="844167"/>
                  <a:pt x="3748" y="920632"/>
                  <a:pt x="4013" y="937565"/>
                </a:cubicBezTo>
                <a:cubicBezTo>
                  <a:pt x="4277" y="954498"/>
                  <a:pt x="9304" y="964288"/>
                  <a:pt x="8775" y="831203"/>
                </a:cubicBezTo>
                <a:cubicBezTo>
                  <a:pt x="8246" y="698118"/>
                  <a:pt x="-3131" y="271080"/>
                  <a:pt x="838" y="139053"/>
                </a:cubicBezTo>
                <a:cubicBezTo>
                  <a:pt x="4807" y="7026"/>
                  <a:pt x="29677" y="-42186"/>
                  <a:pt x="37350" y="406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89F26F11-CC0B-4566-926B-4769B052D44A}"/>
              </a:ext>
            </a:extLst>
          </p:cNvPr>
          <p:cNvSpPr/>
          <p:nvPr/>
        </p:nvSpPr>
        <p:spPr>
          <a:xfrm>
            <a:off x="5221268" y="4394236"/>
            <a:ext cx="47767" cy="1041828"/>
          </a:xfrm>
          <a:custGeom>
            <a:avLst/>
            <a:gdLst>
              <a:gd name="connsiteX0" fmla="*/ 47645 w 47767"/>
              <a:gd name="connsiteY0" fmla="*/ 79339 h 1041828"/>
              <a:gd name="connsiteX1" fmla="*/ 36532 w 47767"/>
              <a:gd name="connsiteY1" fmla="*/ 979452 h 1041828"/>
              <a:gd name="connsiteX2" fmla="*/ 31770 w 47767"/>
              <a:gd name="connsiteY2" fmla="*/ 922302 h 1041828"/>
              <a:gd name="connsiteX3" fmla="*/ 20 w 47767"/>
              <a:gd name="connsiteY3" fmla="*/ 582577 h 1041828"/>
              <a:gd name="connsiteX4" fmla="*/ 27007 w 47767"/>
              <a:gd name="connsiteY4" fmla="*/ 19014 h 1041828"/>
              <a:gd name="connsiteX5" fmla="*/ 28595 w 47767"/>
              <a:gd name="connsiteY5" fmla="*/ 130139 h 1041828"/>
              <a:gd name="connsiteX6" fmla="*/ 47645 w 47767"/>
              <a:gd name="connsiteY6" fmla="*/ 79339 h 104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7" h="1041828">
                <a:moveTo>
                  <a:pt x="47645" y="79339"/>
                </a:moveTo>
                <a:cubicBezTo>
                  <a:pt x="48968" y="220891"/>
                  <a:pt x="39178" y="838958"/>
                  <a:pt x="36532" y="979452"/>
                </a:cubicBezTo>
                <a:cubicBezTo>
                  <a:pt x="33886" y="1119946"/>
                  <a:pt x="37855" y="988448"/>
                  <a:pt x="31770" y="922302"/>
                </a:cubicBezTo>
                <a:cubicBezTo>
                  <a:pt x="25685" y="856156"/>
                  <a:pt x="814" y="733125"/>
                  <a:pt x="20" y="582577"/>
                </a:cubicBezTo>
                <a:cubicBezTo>
                  <a:pt x="-774" y="432029"/>
                  <a:pt x="22245" y="94420"/>
                  <a:pt x="27007" y="19014"/>
                </a:cubicBezTo>
                <a:cubicBezTo>
                  <a:pt x="31769" y="-56392"/>
                  <a:pt x="25684" y="115852"/>
                  <a:pt x="28595" y="130139"/>
                </a:cubicBezTo>
                <a:cubicBezTo>
                  <a:pt x="31505" y="144427"/>
                  <a:pt x="46322" y="-62213"/>
                  <a:pt x="47645" y="7933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: 図形 606">
            <a:extLst>
              <a:ext uri="{FF2B5EF4-FFF2-40B4-BE49-F238E27FC236}">
                <a16:creationId xmlns:a16="http://schemas.microsoft.com/office/drawing/2014/main" id="{FD541B7D-E545-4403-B637-4B15A0785375}"/>
              </a:ext>
            </a:extLst>
          </p:cNvPr>
          <p:cNvSpPr/>
          <p:nvPr/>
        </p:nvSpPr>
        <p:spPr>
          <a:xfrm>
            <a:off x="5179385" y="4979069"/>
            <a:ext cx="251453" cy="794269"/>
          </a:xfrm>
          <a:custGeom>
            <a:avLst/>
            <a:gdLst>
              <a:gd name="connsiteX0" fmla="*/ 81590 w 251453"/>
              <a:gd name="connsiteY0" fmla="*/ 170781 h 794269"/>
              <a:gd name="connsiteX1" fmla="*/ 73653 w 251453"/>
              <a:gd name="connsiteY1" fmla="*/ 753394 h 794269"/>
              <a:gd name="connsiteX2" fmla="*/ 59365 w 251453"/>
              <a:gd name="connsiteY2" fmla="*/ 745456 h 794269"/>
              <a:gd name="connsiteX3" fmla="*/ 29203 w 251453"/>
              <a:gd name="connsiteY3" fmla="*/ 745456 h 794269"/>
              <a:gd name="connsiteX4" fmla="*/ 251453 w 251453"/>
              <a:gd name="connsiteY4" fmla="*/ 750219 h 794269"/>
              <a:gd name="connsiteX5" fmla="*/ 14915 w 251453"/>
              <a:gd name="connsiteY5" fmla="*/ 748631 h 794269"/>
              <a:gd name="connsiteX6" fmla="*/ 27615 w 251453"/>
              <a:gd name="connsiteY6" fmla="*/ 727994 h 794269"/>
              <a:gd name="connsiteX7" fmla="*/ 53015 w 251453"/>
              <a:gd name="connsiteY7" fmla="*/ 535906 h 794269"/>
              <a:gd name="connsiteX8" fmla="*/ 29203 w 251453"/>
              <a:gd name="connsiteY8" fmla="*/ 226344 h 794269"/>
              <a:gd name="connsiteX9" fmla="*/ 48253 w 251453"/>
              <a:gd name="connsiteY9" fmla="*/ 919 h 794269"/>
              <a:gd name="connsiteX10" fmla="*/ 81590 w 251453"/>
              <a:gd name="connsiteY10" fmla="*/ 170781 h 79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453" h="794269">
                <a:moveTo>
                  <a:pt x="81590" y="170781"/>
                </a:moveTo>
                <a:cubicBezTo>
                  <a:pt x="85823" y="296193"/>
                  <a:pt x="77357" y="657615"/>
                  <a:pt x="73653" y="753394"/>
                </a:cubicBezTo>
                <a:cubicBezTo>
                  <a:pt x="69949" y="849173"/>
                  <a:pt x="66773" y="746779"/>
                  <a:pt x="59365" y="745456"/>
                </a:cubicBezTo>
                <a:cubicBezTo>
                  <a:pt x="51957" y="744133"/>
                  <a:pt x="29203" y="745456"/>
                  <a:pt x="29203" y="745456"/>
                </a:cubicBezTo>
                <a:lnTo>
                  <a:pt x="251453" y="750219"/>
                </a:lnTo>
                <a:cubicBezTo>
                  <a:pt x="249072" y="750748"/>
                  <a:pt x="52221" y="752335"/>
                  <a:pt x="14915" y="748631"/>
                </a:cubicBezTo>
                <a:cubicBezTo>
                  <a:pt x="-22391" y="744927"/>
                  <a:pt x="21265" y="763448"/>
                  <a:pt x="27615" y="727994"/>
                </a:cubicBezTo>
                <a:cubicBezTo>
                  <a:pt x="33965" y="692540"/>
                  <a:pt x="52750" y="619514"/>
                  <a:pt x="53015" y="535906"/>
                </a:cubicBezTo>
                <a:cubicBezTo>
                  <a:pt x="53280" y="452298"/>
                  <a:pt x="29997" y="315508"/>
                  <a:pt x="29203" y="226344"/>
                </a:cubicBezTo>
                <a:cubicBezTo>
                  <a:pt x="28409" y="137180"/>
                  <a:pt x="39786" y="9650"/>
                  <a:pt x="48253" y="919"/>
                </a:cubicBezTo>
                <a:cubicBezTo>
                  <a:pt x="56720" y="-7812"/>
                  <a:pt x="77357" y="45369"/>
                  <a:pt x="81590" y="17078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ED204948-4CC6-4445-B65D-44F2445CE4EA}"/>
              </a:ext>
            </a:extLst>
          </p:cNvPr>
          <p:cNvSpPr/>
          <p:nvPr/>
        </p:nvSpPr>
        <p:spPr>
          <a:xfrm>
            <a:off x="5250528" y="4187382"/>
            <a:ext cx="91517" cy="408833"/>
          </a:xfrm>
          <a:custGeom>
            <a:avLst/>
            <a:gdLst>
              <a:gd name="connsiteX0" fmla="*/ 91410 w 91517"/>
              <a:gd name="connsiteY0" fmla="*/ 443 h 408833"/>
              <a:gd name="connsiteX1" fmla="*/ 922 w 91517"/>
              <a:gd name="connsiteY1" fmla="*/ 27431 h 408833"/>
              <a:gd name="connsiteX2" fmla="*/ 43785 w 91517"/>
              <a:gd name="connsiteY2" fmla="*/ 43306 h 408833"/>
              <a:gd name="connsiteX3" fmla="*/ 31085 w 91517"/>
              <a:gd name="connsiteY3" fmla="*/ 54418 h 408833"/>
              <a:gd name="connsiteX4" fmla="*/ 29497 w 91517"/>
              <a:gd name="connsiteY4" fmla="*/ 122681 h 408833"/>
              <a:gd name="connsiteX5" fmla="*/ 19972 w 91517"/>
              <a:gd name="connsiteY5" fmla="*/ 405256 h 408833"/>
              <a:gd name="connsiteX6" fmla="*/ 23147 w 91517"/>
              <a:gd name="connsiteY6" fmla="*/ 267143 h 408833"/>
              <a:gd name="connsiteX7" fmla="*/ 19972 w 91517"/>
              <a:gd name="connsiteY7" fmla="*/ 51243 h 408833"/>
              <a:gd name="connsiteX8" fmla="*/ 91410 w 91517"/>
              <a:gd name="connsiteY8" fmla="*/ 443 h 408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17" h="408833">
                <a:moveTo>
                  <a:pt x="91410" y="443"/>
                </a:moveTo>
                <a:cubicBezTo>
                  <a:pt x="88235" y="-3526"/>
                  <a:pt x="8859" y="20287"/>
                  <a:pt x="922" y="27431"/>
                </a:cubicBezTo>
                <a:cubicBezTo>
                  <a:pt x="-7016" y="34575"/>
                  <a:pt x="38758" y="38808"/>
                  <a:pt x="43785" y="43306"/>
                </a:cubicBezTo>
                <a:cubicBezTo>
                  <a:pt x="48812" y="47804"/>
                  <a:pt x="33466" y="41189"/>
                  <a:pt x="31085" y="54418"/>
                </a:cubicBezTo>
                <a:cubicBezTo>
                  <a:pt x="28704" y="67647"/>
                  <a:pt x="31349" y="64208"/>
                  <a:pt x="29497" y="122681"/>
                </a:cubicBezTo>
                <a:cubicBezTo>
                  <a:pt x="27645" y="181154"/>
                  <a:pt x="21030" y="381179"/>
                  <a:pt x="19972" y="405256"/>
                </a:cubicBezTo>
                <a:cubicBezTo>
                  <a:pt x="18914" y="429333"/>
                  <a:pt x="23147" y="326145"/>
                  <a:pt x="23147" y="267143"/>
                </a:cubicBezTo>
                <a:cubicBezTo>
                  <a:pt x="23147" y="208141"/>
                  <a:pt x="13622" y="92518"/>
                  <a:pt x="19972" y="51243"/>
                </a:cubicBezTo>
                <a:cubicBezTo>
                  <a:pt x="26322" y="9968"/>
                  <a:pt x="94585" y="4412"/>
                  <a:pt x="91410" y="44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27C6BF8A-79BC-4C79-A2C0-5050DAF00252}"/>
              </a:ext>
            </a:extLst>
          </p:cNvPr>
          <p:cNvSpPr/>
          <p:nvPr/>
        </p:nvSpPr>
        <p:spPr>
          <a:xfrm>
            <a:off x="5269783" y="4235720"/>
            <a:ext cx="140469" cy="314752"/>
          </a:xfrm>
          <a:custGeom>
            <a:avLst/>
            <a:gdLst>
              <a:gd name="connsiteX0" fmla="*/ 140417 w 140469"/>
              <a:gd name="connsiteY0" fmla="*/ 7668 h 314752"/>
              <a:gd name="connsiteX1" fmla="*/ 24530 w 140469"/>
              <a:gd name="connsiteY1" fmla="*/ 9255 h 314752"/>
              <a:gd name="connsiteX2" fmla="*/ 19767 w 140469"/>
              <a:gd name="connsiteY2" fmla="*/ 28305 h 314752"/>
              <a:gd name="connsiteX3" fmla="*/ 19767 w 140469"/>
              <a:gd name="connsiteY3" fmla="*/ 91805 h 314752"/>
              <a:gd name="connsiteX4" fmla="*/ 10242 w 140469"/>
              <a:gd name="connsiteY4" fmla="*/ 309293 h 314752"/>
              <a:gd name="connsiteX5" fmla="*/ 5480 w 140469"/>
              <a:gd name="connsiteY5" fmla="*/ 229918 h 314752"/>
              <a:gd name="connsiteX6" fmla="*/ 7067 w 140469"/>
              <a:gd name="connsiteY6" fmla="*/ 20368 h 314752"/>
              <a:gd name="connsiteX7" fmla="*/ 8655 w 140469"/>
              <a:gd name="connsiteY7" fmla="*/ 6080 h 314752"/>
              <a:gd name="connsiteX8" fmla="*/ 140417 w 140469"/>
              <a:gd name="connsiteY8" fmla="*/ 7668 h 31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469" h="314752">
                <a:moveTo>
                  <a:pt x="140417" y="7668"/>
                </a:moveTo>
                <a:cubicBezTo>
                  <a:pt x="143063" y="8197"/>
                  <a:pt x="44638" y="5816"/>
                  <a:pt x="24530" y="9255"/>
                </a:cubicBezTo>
                <a:cubicBezTo>
                  <a:pt x="4422" y="12694"/>
                  <a:pt x="20561" y="14547"/>
                  <a:pt x="19767" y="28305"/>
                </a:cubicBezTo>
                <a:cubicBezTo>
                  <a:pt x="18973" y="42063"/>
                  <a:pt x="21354" y="44974"/>
                  <a:pt x="19767" y="91805"/>
                </a:cubicBezTo>
                <a:cubicBezTo>
                  <a:pt x="18180" y="138636"/>
                  <a:pt x="12623" y="286274"/>
                  <a:pt x="10242" y="309293"/>
                </a:cubicBezTo>
                <a:cubicBezTo>
                  <a:pt x="7861" y="332312"/>
                  <a:pt x="6009" y="278072"/>
                  <a:pt x="5480" y="229918"/>
                </a:cubicBezTo>
                <a:cubicBezTo>
                  <a:pt x="4951" y="181764"/>
                  <a:pt x="6538" y="57674"/>
                  <a:pt x="7067" y="20368"/>
                </a:cubicBezTo>
                <a:cubicBezTo>
                  <a:pt x="7596" y="-16938"/>
                  <a:pt x="-10131" y="8991"/>
                  <a:pt x="8655" y="6080"/>
                </a:cubicBezTo>
                <a:cubicBezTo>
                  <a:pt x="27440" y="3169"/>
                  <a:pt x="137771" y="7139"/>
                  <a:pt x="140417" y="766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: 図形 610">
            <a:extLst>
              <a:ext uri="{FF2B5EF4-FFF2-40B4-BE49-F238E27FC236}">
                <a16:creationId xmlns:a16="http://schemas.microsoft.com/office/drawing/2014/main" id="{53D2CAA9-FDDB-4350-ABD8-35588A29ACB1}"/>
              </a:ext>
            </a:extLst>
          </p:cNvPr>
          <p:cNvSpPr/>
          <p:nvPr/>
        </p:nvSpPr>
        <p:spPr>
          <a:xfrm>
            <a:off x="5288966" y="4258324"/>
            <a:ext cx="102184" cy="304254"/>
          </a:xfrm>
          <a:custGeom>
            <a:avLst/>
            <a:gdLst>
              <a:gd name="connsiteX0" fmla="*/ 102184 w 102184"/>
              <a:gd name="connsiteY0" fmla="*/ 18401 h 304254"/>
              <a:gd name="connsiteX1" fmla="*/ 21222 w 102184"/>
              <a:gd name="connsiteY1" fmla="*/ 21576 h 304254"/>
              <a:gd name="connsiteX2" fmla="*/ 25984 w 102184"/>
              <a:gd name="connsiteY2" fmla="*/ 50151 h 304254"/>
              <a:gd name="connsiteX3" fmla="*/ 19634 w 102184"/>
              <a:gd name="connsiteY3" fmla="*/ 66026 h 304254"/>
              <a:gd name="connsiteX4" fmla="*/ 14872 w 102184"/>
              <a:gd name="connsiteY4" fmla="*/ 116826 h 304254"/>
              <a:gd name="connsiteX5" fmla="*/ 10109 w 102184"/>
              <a:gd name="connsiteY5" fmla="*/ 297801 h 304254"/>
              <a:gd name="connsiteX6" fmla="*/ 5347 w 102184"/>
              <a:gd name="connsiteY6" fmla="*/ 240651 h 304254"/>
              <a:gd name="connsiteX7" fmla="*/ 584 w 102184"/>
              <a:gd name="connsiteY7" fmla="*/ 19989 h 304254"/>
              <a:gd name="connsiteX8" fmla="*/ 19634 w 102184"/>
              <a:gd name="connsiteY8" fmla="*/ 8876 h 304254"/>
              <a:gd name="connsiteX9" fmla="*/ 102184 w 102184"/>
              <a:gd name="connsiteY9" fmla="*/ 18401 h 30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184" h="304254">
                <a:moveTo>
                  <a:pt x="102184" y="18401"/>
                </a:moveTo>
                <a:cubicBezTo>
                  <a:pt x="102449" y="20518"/>
                  <a:pt x="33922" y="16284"/>
                  <a:pt x="21222" y="21576"/>
                </a:cubicBezTo>
                <a:cubicBezTo>
                  <a:pt x="8522" y="26868"/>
                  <a:pt x="26249" y="42743"/>
                  <a:pt x="25984" y="50151"/>
                </a:cubicBezTo>
                <a:cubicBezTo>
                  <a:pt x="25719" y="57559"/>
                  <a:pt x="21486" y="54914"/>
                  <a:pt x="19634" y="66026"/>
                </a:cubicBezTo>
                <a:cubicBezTo>
                  <a:pt x="17782" y="77139"/>
                  <a:pt x="16459" y="78197"/>
                  <a:pt x="14872" y="116826"/>
                </a:cubicBezTo>
                <a:cubicBezTo>
                  <a:pt x="13285" y="155455"/>
                  <a:pt x="11696" y="277164"/>
                  <a:pt x="10109" y="297801"/>
                </a:cubicBezTo>
                <a:cubicBezTo>
                  <a:pt x="8522" y="318438"/>
                  <a:pt x="6934" y="286953"/>
                  <a:pt x="5347" y="240651"/>
                </a:cubicBezTo>
                <a:cubicBezTo>
                  <a:pt x="3760" y="194349"/>
                  <a:pt x="-1797" y="58618"/>
                  <a:pt x="584" y="19989"/>
                </a:cubicBezTo>
                <a:cubicBezTo>
                  <a:pt x="2965" y="-18640"/>
                  <a:pt x="5876" y="10993"/>
                  <a:pt x="19634" y="8876"/>
                </a:cubicBezTo>
                <a:cubicBezTo>
                  <a:pt x="33392" y="6759"/>
                  <a:pt x="101919" y="16284"/>
                  <a:pt x="102184" y="1840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: 図形 611">
            <a:extLst>
              <a:ext uri="{FF2B5EF4-FFF2-40B4-BE49-F238E27FC236}">
                <a16:creationId xmlns:a16="http://schemas.microsoft.com/office/drawing/2014/main" id="{C54EA430-AEB4-4D70-9EE8-5DADD3D364DF}"/>
              </a:ext>
            </a:extLst>
          </p:cNvPr>
          <p:cNvSpPr/>
          <p:nvPr/>
        </p:nvSpPr>
        <p:spPr>
          <a:xfrm>
            <a:off x="5587826" y="4172737"/>
            <a:ext cx="127978" cy="70969"/>
          </a:xfrm>
          <a:custGeom>
            <a:avLst/>
            <a:gdLst>
              <a:gd name="connsiteX0" fmla="*/ 174 w 127978"/>
              <a:gd name="connsiteY0" fmla="*/ 70651 h 70969"/>
              <a:gd name="connsiteX1" fmla="*/ 112887 w 127978"/>
              <a:gd name="connsiteY1" fmla="*/ 50013 h 70969"/>
              <a:gd name="connsiteX2" fmla="*/ 122412 w 127978"/>
              <a:gd name="connsiteY2" fmla="*/ 801 h 70969"/>
              <a:gd name="connsiteX3" fmla="*/ 71612 w 127978"/>
              <a:gd name="connsiteY3" fmla="*/ 19851 h 70969"/>
              <a:gd name="connsiteX4" fmla="*/ 70024 w 127978"/>
              <a:gd name="connsiteY4" fmla="*/ 24613 h 70969"/>
              <a:gd name="connsiteX5" fmla="*/ 85899 w 127978"/>
              <a:gd name="connsiteY5" fmla="*/ 35726 h 70969"/>
              <a:gd name="connsiteX6" fmla="*/ 174 w 127978"/>
              <a:gd name="connsiteY6" fmla="*/ 70651 h 7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978" h="70969">
                <a:moveTo>
                  <a:pt x="174" y="70651"/>
                </a:moveTo>
                <a:cubicBezTo>
                  <a:pt x="4672" y="73032"/>
                  <a:pt x="92514" y="61655"/>
                  <a:pt x="112887" y="50013"/>
                </a:cubicBezTo>
                <a:cubicBezTo>
                  <a:pt x="133260" y="38371"/>
                  <a:pt x="129291" y="5828"/>
                  <a:pt x="122412" y="801"/>
                </a:cubicBezTo>
                <a:cubicBezTo>
                  <a:pt x="115533" y="-4226"/>
                  <a:pt x="80343" y="15882"/>
                  <a:pt x="71612" y="19851"/>
                </a:cubicBezTo>
                <a:cubicBezTo>
                  <a:pt x="62881" y="23820"/>
                  <a:pt x="67643" y="21967"/>
                  <a:pt x="70024" y="24613"/>
                </a:cubicBezTo>
                <a:cubicBezTo>
                  <a:pt x="72405" y="27259"/>
                  <a:pt x="91984" y="31757"/>
                  <a:pt x="85899" y="35726"/>
                </a:cubicBezTo>
                <a:cubicBezTo>
                  <a:pt x="79814" y="39695"/>
                  <a:pt x="-4324" y="68270"/>
                  <a:pt x="174" y="706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: 図形 612">
            <a:extLst>
              <a:ext uri="{FF2B5EF4-FFF2-40B4-BE49-F238E27FC236}">
                <a16:creationId xmlns:a16="http://schemas.microsoft.com/office/drawing/2014/main" id="{81E5F4CF-F42F-4D4A-96C6-57B0C94FB356}"/>
              </a:ext>
            </a:extLst>
          </p:cNvPr>
          <p:cNvSpPr/>
          <p:nvPr/>
        </p:nvSpPr>
        <p:spPr>
          <a:xfrm>
            <a:off x="5560122" y="4240808"/>
            <a:ext cx="173969" cy="9078"/>
          </a:xfrm>
          <a:custGeom>
            <a:avLst/>
            <a:gdLst>
              <a:gd name="connsiteX0" fmla="*/ 891 w 173969"/>
              <a:gd name="connsiteY0" fmla="*/ 992 h 9078"/>
              <a:gd name="connsiteX1" fmla="*/ 170753 w 173969"/>
              <a:gd name="connsiteY1" fmla="*/ 992 h 9078"/>
              <a:gd name="connsiteX2" fmla="*/ 105666 w 173969"/>
              <a:gd name="connsiteY2" fmla="*/ 8930 h 9078"/>
              <a:gd name="connsiteX3" fmla="*/ 891 w 173969"/>
              <a:gd name="connsiteY3" fmla="*/ 992 h 9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969" h="9078">
                <a:moveTo>
                  <a:pt x="891" y="992"/>
                </a:moveTo>
                <a:cubicBezTo>
                  <a:pt x="11739" y="-331"/>
                  <a:pt x="153290" y="-331"/>
                  <a:pt x="170753" y="992"/>
                </a:cubicBezTo>
                <a:cubicBezTo>
                  <a:pt x="188216" y="2315"/>
                  <a:pt x="130007" y="7607"/>
                  <a:pt x="105666" y="8930"/>
                </a:cubicBezTo>
                <a:cubicBezTo>
                  <a:pt x="81325" y="10253"/>
                  <a:pt x="-9957" y="2315"/>
                  <a:pt x="891" y="99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: 図形 613">
            <a:extLst>
              <a:ext uri="{FF2B5EF4-FFF2-40B4-BE49-F238E27FC236}">
                <a16:creationId xmlns:a16="http://schemas.microsoft.com/office/drawing/2014/main" id="{FAD15F46-2311-4736-8FB9-2DDCC5058FAE}"/>
              </a:ext>
            </a:extLst>
          </p:cNvPr>
          <p:cNvSpPr/>
          <p:nvPr/>
        </p:nvSpPr>
        <p:spPr>
          <a:xfrm>
            <a:off x="5548112" y="4259660"/>
            <a:ext cx="165490" cy="11137"/>
          </a:xfrm>
          <a:custGeom>
            <a:avLst/>
            <a:gdLst>
              <a:gd name="connsiteX0" fmla="*/ 201 w 165490"/>
              <a:gd name="connsiteY0" fmla="*/ 1190 h 11137"/>
              <a:gd name="connsiteX1" fmla="*/ 158951 w 165490"/>
              <a:gd name="connsiteY1" fmla="*/ 1190 h 11137"/>
              <a:gd name="connsiteX2" fmla="*/ 125613 w 165490"/>
              <a:gd name="connsiteY2" fmla="*/ 10715 h 11137"/>
              <a:gd name="connsiteX3" fmla="*/ 201 w 165490"/>
              <a:gd name="connsiteY3" fmla="*/ 1190 h 1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490" h="11137">
                <a:moveTo>
                  <a:pt x="201" y="1190"/>
                </a:moveTo>
                <a:cubicBezTo>
                  <a:pt x="5757" y="-397"/>
                  <a:pt x="138049" y="-397"/>
                  <a:pt x="158951" y="1190"/>
                </a:cubicBezTo>
                <a:cubicBezTo>
                  <a:pt x="179853" y="2777"/>
                  <a:pt x="145721" y="8069"/>
                  <a:pt x="125613" y="10715"/>
                </a:cubicBezTo>
                <a:cubicBezTo>
                  <a:pt x="105505" y="13361"/>
                  <a:pt x="-5355" y="2777"/>
                  <a:pt x="201" y="119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: 図形 614">
            <a:extLst>
              <a:ext uri="{FF2B5EF4-FFF2-40B4-BE49-F238E27FC236}">
                <a16:creationId xmlns:a16="http://schemas.microsoft.com/office/drawing/2014/main" id="{289B8329-16E1-4836-A83C-464E3BE4822D}"/>
              </a:ext>
            </a:extLst>
          </p:cNvPr>
          <p:cNvSpPr/>
          <p:nvPr/>
        </p:nvSpPr>
        <p:spPr>
          <a:xfrm>
            <a:off x="6234113" y="4230100"/>
            <a:ext cx="546402" cy="8525"/>
          </a:xfrm>
          <a:custGeom>
            <a:avLst/>
            <a:gdLst>
              <a:gd name="connsiteX0" fmla="*/ 0 w 546402"/>
              <a:gd name="connsiteY0" fmla="*/ 5350 h 8525"/>
              <a:gd name="connsiteX1" fmla="*/ 384175 w 546402"/>
              <a:gd name="connsiteY1" fmla="*/ 8525 h 8525"/>
              <a:gd name="connsiteX2" fmla="*/ 542925 w 546402"/>
              <a:gd name="connsiteY2" fmla="*/ 8525 h 8525"/>
              <a:gd name="connsiteX3" fmla="*/ 487362 w 546402"/>
              <a:gd name="connsiteY3" fmla="*/ 588 h 8525"/>
              <a:gd name="connsiteX4" fmla="*/ 412750 w 546402"/>
              <a:gd name="connsiteY4" fmla="*/ 588 h 8525"/>
              <a:gd name="connsiteX5" fmla="*/ 0 w 546402"/>
              <a:gd name="connsiteY5" fmla="*/ 5350 h 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6402" h="8525">
                <a:moveTo>
                  <a:pt x="0" y="5350"/>
                </a:moveTo>
                <a:lnTo>
                  <a:pt x="384175" y="8525"/>
                </a:lnTo>
                <a:lnTo>
                  <a:pt x="542925" y="8525"/>
                </a:lnTo>
                <a:cubicBezTo>
                  <a:pt x="560123" y="7202"/>
                  <a:pt x="509058" y="1911"/>
                  <a:pt x="487362" y="588"/>
                </a:cubicBezTo>
                <a:cubicBezTo>
                  <a:pt x="465666" y="-735"/>
                  <a:pt x="412750" y="588"/>
                  <a:pt x="412750" y="588"/>
                </a:cubicBezTo>
                <a:lnTo>
                  <a:pt x="0" y="535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: 図形 615">
            <a:extLst>
              <a:ext uri="{FF2B5EF4-FFF2-40B4-BE49-F238E27FC236}">
                <a16:creationId xmlns:a16="http://schemas.microsoft.com/office/drawing/2014/main" id="{4F6922D7-264C-40B6-9A09-665FBA141639}"/>
              </a:ext>
            </a:extLst>
          </p:cNvPr>
          <p:cNvSpPr/>
          <p:nvPr/>
        </p:nvSpPr>
        <p:spPr>
          <a:xfrm>
            <a:off x="5921099" y="4254265"/>
            <a:ext cx="792559" cy="23220"/>
          </a:xfrm>
          <a:custGeom>
            <a:avLst/>
            <a:gdLst>
              <a:gd name="connsiteX0" fmla="*/ 276 w 792559"/>
              <a:gd name="connsiteY0" fmla="*/ 11348 h 23220"/>
              <a:gd name="connsiteX1" fmla="*/ 287614 w 792559"/>
              <a:gd name="connsiteY1" fmla="*/ 3410 h 23220"/>
              <a:gd name="connsiteX2" fmla="*/ 313014 w 792559"/>
              <a:gd name="connsiteY2" fmla="*/ 235 h 23220"/>
              <a:gd name="connsiteX3" fmla="*/ 525739 w 792559"/>
              <a:gd name="connsiteY3" fmla="*/ 235 h 23220"/>
              <a:gd name="connsiteX4" fmla="*/ 787676 w 792559"/>
              <a:gd name="connsiteY4" fmla="*/ 4998 h 23220"/>
              <a:gd name="connsiteX5" fmla="*/ 697189 w 792559"/>
              <a:gd name="connsiteY5" fmla="*/ 6585 h 23220"/>
              <a:gd name="connsiteX6" fmla="*/ 706714 w 792559"/>
              <a:gd name="connsiteY6" fmla="*/ 22460 h 23220"/>
              <a:gd name="connsiteX7" fmla="*/ 509864 w 792559"/>
              <a:gd name="connsiteY7" fmla="*/ 20873 h 23220"/>
              <a:gd name="connsiteX8" fmla="*/ 239989 w 792559"/>
              <a:gd name="connsiteY8" fmla="*/ 17698 h 23220"/>
              <a:gd name="connsiteX9" fmla="*/ 276 w 792559"/>
              <a:gd name="connsiteY9" fmla="*/ 11348 h 2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2559" h="23220">
                <a:moveTo>
                  <a:pt x="276" y="11348"/>
                </a:moveTo>
                <a:cubicBezTo>
                  <a:pt x="8213" y="8967"/>
                  <a:pt x="235491" y="5262"/>
                  <a:pt x="287614" y="3410"/>
                </a:cubicBezTo>
                <a:cubicBezTo>
                  <a:pt x="339737" y="1558"/>
                  <a:pt x="273327" y="764"/>
                  <a:pt x="313014" y="235"/>
                </a:cubicBezTo>
                <a:cubicBezTo>
                  <a:pt x="352701" y="-294"/>
                  <a:pt x="525739" y="235"/>
                  <a:pt x="525739" y="235"/>
                </a:cubicBezTo>
                <a:lnTo>
                  <a:pt x="787676" y="4998"/>
                </a:lnTo>
                <a:cubicBezTo>
                  <a:pt x="816251" y="6056"/>
                  <a:pt x="710683" y="3675"/>
                  <a:pt x="697189" y="6585"/>
                </a:cubicBezTo>
                <a:cubicBezTo>
                  <a:pt x="683695" y="9495"/>
                  <a:pt x="737935" y="20079"/>
                  <a:pt x="706714" y="22460"/>
                </a:cubicBezTo>
                <a:cubicBezTo>
                  <a:pt x="675493" y="24841"/>
                  <a:pt x="509864" y="20873"/>
                  <a:pt x="509864" y="20873"/>
                </a:cubicBezTo>
                <a:lnTo>
                  <a:pt x="239989" y="17698"/>
                </a:lnTo>
                <a:cubicBezTo>
                  <a:pt x="157174" y="17698"/>
                  <a:pt x="-7661" y="13729"/>
                  <a:pt x="276" y="113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: 図形 616">
            <a:extLst>
              <a:ext uri="{FF2B5EF4-FFF2-40B4-BE49-F238E27FC236}">
                <a16:creationId xmlns:a16="http://schemas.microsoft.com/office/drawing/2014/main" id="{B8A58079-6DAF-45AA-AF99-9BF64DFBE1A5}"/>
              </a:ext>
            </a:extLst>
          </p:cNvPr>
          <p:cNvSpPr/>
          <p:nvPr/>
        </p:nvSpPr>
        <p:spPr>
          <a:xfrm>
            <a:off x="5261029" y="4332447"/>
            <a:ext cx="76707" cy="464637"/>
          </a:xfrm>
          <a:custGeom>
            <a:avLst/>
            <a:gdLst>
              <a:gd name="connsiteX0" fmla="*/ 42809 w 76707"/>
              <a:gd name="connsiteY0" fmla="*/ 95091 h 464637"/>
              <a:gd name="connsiteX1" fmla="*/ 41221 w 76707"/>
              <a:gd name="connsiteY1" fmla="*/ 152241 h 464637"/>
              <a:gd name="connsiteX2" fmla="*/ 26934 w 76707"/>
              <a:gd name="connsiteY2" fmla="*/ 401478 h 464637"/>
              <a:gd name="connsiteX3" fmla="*/ 42809 w 76707"/>
              <a:gd name="connsiteY3" fmla="*/ 445928 h 464637"/>
              <a:gd name="connsiteX4" fmla="*/ 76146 w 76707"/>
              <a:gd name="connsiteY4" fmla="*/ 457041 h 464637"/>
              <a:gd name="connsiteX5" fmla="*/ 12646 w 76707"/>
              <a:gd name="connsiteY5" fmla="*/ 463391 h 464637"/>
              <a:gd name="connsiteX6" fmla="*/ 6296 w 76707"/>
              <a:gd name="connsiteY6" fmla="*/ 431641 h 464637"/>
              <a:gd name="connsiteX7" fmla="*/ 1534 w 76707"/>
              <a:gd name="connsiteY7" fmla="*/ 269716 h 464637"/>
              <a:gd name="connsiteX8" fmla="*/ 34871 w 76707"/>
              <a:gd name="connsiteY8" fmla="*/ 6191 h 464637"/>
              <a:gd name="connsiteX9" fmla="*/ 42809 w 76707"/>
              <a:gd name="connsiteY9" fmla="*/ 95091 h 464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707" h="464637">
                <a:moveTo>
                  <a:pt x="42809" y="95091"/>
                </a:moveTo>
                <a:cubicBezTo>
                  <a:pt x="43867" y="119433"/>
                  <a:pt x="43867" y="101177"/>
                  <a:pt x="41221" y="152241"/>
                </a:cubicBezTo>
                <a:cubicBezTo>
                  <a:pt x="38575" y="203305"/>
                  <a:pt x="26669" y="352530"/>
                  <a:pt x="26934" y="401478"/>
                </a:cubicBezTo>
                <a:cubicBezTo>
                  <a:pt x="27199" y="450426"/>
                  <a:pt x="34607" y="436668"/>
                  <a:pt x="42809" y="445928"/>
                </a:cubicBezTo>
                <a:cubicBezTo>
                  <a:pt x="51011" y="455189"/>
                  <a:pt x="81173" y="454131"/>
                  <a:pt x="76146" y="457041"/>
                </a:cubicBezTo>
                <a:cubicBezTo>
                  <a:pt x="71119" y="459951"/>
                  <a:pt x="24288" y="467624"/>
                  <a:pt x="12646" y="463391"/>
                </a:cubicBezTo>
                <a:cubicBezTo>
                  <a:pt x="1004" y="459158"/>
                  <a:pt x="8148" y="463920"/>
                  <a:pt x="6296" y="431641"/>
                </a:cubicBezTo>
                <a:cubicBezTo>
                  <a:pt x="4444" y="399362"/>
                  <a:pt x="-3228" y="340624"/>
                  <a:pt x="1534" y="269716"/>
                </a:cubicBezTo>
                <a:cubicBezTo>
                  <a:pt x="6296" y="198808"/>
                  <a:pt x="29315" y="37412"/>
                  <a:pt x="34871" y="6191"/>
                </a:cubicBezTo>
                <a:cubicBezTo>
                  <a:pt x="40427" y="-25030"/>
                  <a:pt x="41751" y="70749"/>
                  <a:pt x="42809" y="9509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: 図形 617">
            <a:extLst>
              <a:ext uri="{FF2B5EF4-FFF2-40B4-BE49-F238E27FC236}">
                <a16:creationId xmlns:a16="http://schemas.microsoft.com/office/drawing/2014/main" id="{1011F60C-DDCF-4DA5-9453-29B50BB0CE8D}"/>
              </a:ext>
            </a:extLst>
          </p:cNvPr>
          <p:cNvSpPr/>
          <p:nvPr/>
        </p:nvSpPr>
        <p:spPr>
          <a:xfrm>
            <a:off x="6740154" y="4275495"/>
            <a:ext cx="28956" cy="330781"/>
          </a:xfrm>
          <a:custGeom>
            <a:avLst/>
            <a:gdLst>
              <a:gd name="connsiteX0" fmla="*/ 5134 w 28956"/>
              <a:gd name="connsiteY0" fmla="*/ 7580 h 330781"/>
              <a:gd name="connsiteX1" fmla="*/ 3546 w 28956"/>
              <a:gd name="connsiteY1" fmla="*/ 210780 h 330781"/>
              <a:gd name="connsiteX2" fmla="*/ 371 w 28956"/>
              <a:gd name="connsiteY2" fmla="*/ 328255 h 330781"/>
              <a:gd name="connsiteX3" fmla="*/ 13071 w 28956"/>
              <a:gd name="connsiteY3" fmla="*/ 290155 h 330781"/>
              <a:gd name="connsiteX4" fmla="*/ 21009 w 28956"/>
              <a:gd name="connsiteY4" fmla="*/ 275868 h 330781"/>
              <a:gd name="connsiteX5" fmla="*/ 21009 w 28956"/>
              <a:gd name="connsiteY5" fmla="*/ 266343 h 330781"/>
              <a:gd name="connsiteX6" fmla="*/ 28946 w 28956"/>
              <a:gd name="connsiteY6" fmla="*/ 64730 h 330781"/>
              <a:gd name="connsiteX7" fmla="*/ 5134 w 28956"/>
              <a:gd name="connsiteY7" fmla="*/ 7580 h 33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956" h="330781">
                <a:moveTo>
                  <a:pt x="5134" y="7580"/>
                </a:moveTo>
                <a:cubicBezTo>
                  <a:pt x="901" y="31922"/>
                  <a:pt x="4340" y="157334"/>
                  <a:pt x="3546" y="210780"/>
                </a:cubicBezTo>
                <a:cubicBezTo>
                  <a:pt x="2752" y="264226"/>
                  <a:pt x="-1216" y="315026"/>
                  <a:pt x="371" y="328255"/>
                </a:cubicBezTo>
                <a:cubicBezTo>
                  <a:pt x="1958" y="341484"/>
                  <a:pt x="9631" y="298886"/>
                  <a:pt x="13071" y="290155"/>
                </a:cubicBezTo>
                <a:cubicBezTo>
                  <a:pt x="16511" y="281424"/>
                  <a:pt x="21009" y="275868"/>
                  <a:pt x="21009" y="275868"/>
                </a:cubicBezTo>
                <a:cubicBezTo>
                  <a:pt x="22332" y="271899"/>
                  <a:pt x="19686" y="301533"/>
                  <a:pt x="21009" y="266343"/>
                </a:cubicBezTo>
                <a:cubicBezTo>
                  <a:pt x="22332" y="231153"/>
                  <a:pt x="28417" y="107857"/>
                  <a:pt x="28946" y="64730"/>
                </a:cubicBezTo>
                <a:cubicBezTo>
                  <a:pt x="29475" y="21603"/>
                  <a:pt x="9367" y="-16762"/>
                  <a:pt x="5134" y="75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: 図形 618">
            <a:extLst>
              <a:ext uri="{FF2B5EF4-FFF2-40B4-BE49-F238E27FC236}">
                <a16:creationId xmlns:a16="http://schemas.microsoft.com/office/drawing/2014/main" id="{3F50ACF6-7D7A-4EF7-9174-8C4FCD042C9B}"/>
              </a:ext>
            </a:extLst>
          </p:cNvPr>
          <p:cNvSpPr/>
          <p:nvPr/>
        </p:nvSpPr>
        <p:spPr>
          <a:xfrm>
            <a:off x="5307007" y="4289248"/>
            <a:ext cx="370004" cy="191930"/>
          </a:xfrm>
          <a:custGeom>
            <a:avLst/>
            <a:gdLst>
              <a:gd name="connsiteX0" fmla="*/ 12706 w 370004"/>
              <a:gd name="connsiteY0" fmla="*/ 8115 h 191930"/>
              <a:gd name="connsiteX1" fmla="*/ 1593 w 370004"/>
              <a:gd name="connsiteY1" fmla="*/ 187502 h 191930"/>
              <a:gd name="connsiteX2" fmla="*/ 1593 w 370004"/>
              <a:gd name="connsiteY2" fmla="*/ 133527 h 191930"/>
              <a:gd name="connsiteX3" fmla="*/ 15881 w 370004"/>
              <a:gd name="connsiteY3" fmla="*/ 92252 h 191930"/>
              <a:gd name="connsiteX4" fmla="*/ 147643 w 370004"/>
              <a:gd name="connsiteY4" fmla="*/ 84315 h 191930"/>
              <a:gd name="connsiteX5" fmla="*/ 361956 w 370004"/>
              <a:gd name="connsiteY5" fmla="*/ 101777 h 191930"/>
              <a:gd name="connsiteX6" fmla="*/ 325443 w 370004"/>
              <a:gd name="connsiteY6" fmla="*/ 89077 h 191930"/>
              <a:gd name="connsiteX7" fmla="*/ 333381 w 370004"/>
              <a:gd name="connsiteY7" fmla="*/ 70027 h 191930"/>
              <a:gd name="connsiteX8" fmla="*/ 284168 w 370004"/>
              <a:gd name="connsiteY8" fmla="*/ 58915 h 191930"/>
              <a:gd name="connsiteX9" fmla="*/ 184156 w 370004"/>
              <a:gd name="connsiteY9" fmla="*/ 55740 h 191930"/>
              <a:gd name="connsiteX10" fmla="*/ 180981 w 370004"/>
              <a:gd name="connsiteY10" fmla="*/ 33515 h 191930"/>
              <a:gd name="connsiteX11" fmla="*/ 203206 w 370004"/>
              <a:gd name="connsiteY11" fmla="*/ 177 h 191930"/>
              <a:gd name="connsiteX12" fmla="*/ 184156 w 370004"/>
              <a:gd name="connsiteY12" fmla="*/ 20815 h 191930"/>
              <a:gd name="connsiteX13" fmla="*/ 152406 w 370004"/>
              <a:gd name="connsiteY13" fmla="*/ 31927 h 191930"/>
              <a:gd name="connsiteX14" fmla="*/ 168281 w 370004"/>
              <a:gd name="connsiteY14" fmla="*/ 39865 h 191930"/>
              <a:gd name="connsiteX15" fmla="*/ 138118 w 370004"/>
              <a:gd name="connsiteY15" fmla="*/ 57327 h 191930"/>
              <a:gd name="connsiteX16" fmla="*/ 53981 w 370004"/>
              <a:gd name="connsiteY16" fmla="*/ 52565 h 191930"/>
              <a:gd name="connsiteX17" fmla="*/ 12706 w 370004"/>
              <a:gd name="connsiteY17" fmla="*/ 8115 h 19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70004" h="191930">
                <a:moveTo>
                  <a:pt x="12706" y="8115"/>
                </a:moveTo>
                <a:cubicBezTo>
                  <a:pt x="3975" y="30605"/>
                  <a:pt x="3445" y="166600"/>
                  <a:pt x="1593" y="187502"/>
                </a:cubicBezTo>
                <a:cubicBezTo>
                  <a:pt x="-259" y="208404"/>
                  <a:pt x="-788" y="149402"/>
                  <a:pt x="1593" y="133527"/>
                </a:cubicBezTo>
                <a:cubicBezTo>
                  <a:pt x="3974" y="117652"/>
                  <a:pt x="-8461" y="100454"/>
                  <a:pt x="15881" y="92252"/>
                </a:cubicBezTo>
                <a:cubicBezTo>
                  <a:pt x="40223" y="84050"/>
                  <a:pt x="89964" y="82728"/>
                  <a:pt x="147643" y="84315"/>
                </a:cubicBezTo>
                <a:cubicBezTo>
                  <a:pt x="205322" y="85902"/>
                  <a:pt x="332323" y="100983"/>
                  <a:pt x="361956" y="101777"/>
                </a:cubicBezTo>
                <a:cubicBezTo>
                  <a:pt x="391589" y="102571"/>
                  <a:pt x="330206" y="94369"/>
                  <a:pt x="325443" y="89077"/>
                </a:cubicBezTo>
                <a:cubicBezTo>
                  <a:pt x="320681" y="83785"/>
                  <a:pt x="340260" y="75054"/>
                  <a:pt x="333381" y="70027"/>
                </a:cubicBezTo>
                <a:cubicBezTo>
                  <a:pt x="326502" y="65000"/>
                  <a:pt x="309039" y="61296"/>
                  <a:pt x="284168" y="58915"/>
                </a:cubicBezTo>
                <a:cubicBezTo>
                  <a:pt x="259297" y="56534"/>
                  <a:pt x="201354" y="59973"/>
                  <a:pt x="184156" y="55740"/>
                </a:cubicBezTo>
                <a:cubicBezTo>
                  <a:pt x="166958" y="51507"/>
                  <a:pt x="177806" y="42775"/>
                  <a:pt x="180981" y="33515"/>
                </a:cubicBezTo>
                <a:cubicBezTo>
                  <a:pt x="184156" y="24255"/>
                  <a:pt x="202677" y="2294"/>
                  <a:pt x="203206" y="177"/>
                </a:cubicBezTo>
                <a:cubicBezTo>
                  <a:pt x="203735" y="-1940"/>
                  <a:pt x="192623" y="15523"/>
                  <a:pt x="184156" y="20815"/>
                </a:cubicBezTo>
                <a:cubicBezTo>
                  <a:pt x="175689" y="26107"/>
                  <a:pt x="155052" y="28752"/>
                  <a:pt x="152406" y="31927"/>
                </a:cubicBezTo>
                <a:cubicBezTo>
                  <a:pt x="149760" y="35102"/>
                  <a:pt x="170662" y="35632"/>
                  <a:pt x="168281" y="39865"/>
                </a:cubicBezTo>
                <a:cubicBezTo>
                  <a:pt x="165900" y="44098"/>
                  <a:pt x="157168" y="55210"/>
                  <a:pt x="138118" y="57327"/>
                </a:cubicBezTo>
                <a:cubicBezTo>
                  <a:pt x="119068" y="59444"/>
                  <a:pt x="67475" y="61561"/>
                  <a:pt x="53981" y="52565"/>
                </a:cubicBezTo>
                <a:cubicBezTo>
                  <a:pt x="40487" y="43569"/>
                  <a:pt x="21437" y="-14375"/>
                  <a:pt x="12706" y="81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: 図形 619">
            <a:extLst>
              <a:ext uri="{FF2B5EF4-FFF2-40B4-BE49-F238E27FC236}">
                <a16:creationId xmlns:a16="http://schemas.microsoft.com/office/drawing/2014/main" id="{954FDBD6-4777-4E8B-BE7E-B1B6BBBC571A}"/>
              </a:ext>
            </a:extLst>
          </p:cNvPr>
          <p:cNvSpPr/>
          <p:nvPr/>
        </p:nvSpPr>
        <p:spPr>
          <a:xfrm>
            <a:off x="5871333" y="4287425"/>
            <a:ext cx="899717" cy="140405"/>
          </a:xfrm>
          <a:custGeom>
            <a:avLst/>
            <a:gdLst>
              <a:gd name="connsiteX0" fmla="*/ 59567 w 899717"/>
              <a:gd name="connsiteY0" fmla="*/ 413 h 140405"/>
              <a:gd name="connsiteX1" fmla="*/ 42105 w 899717"/>
              <a:gd name="connsiteY1" fmla="*/ 57563 h 140405"/>
              <a:gd name="connsiteX2" fmla="*/ 143705 w 899717"/>
              <a:gd name="connsiteY2" fmla="*/ 63913 h 140405"/>
              <a:gd name="connsiteX3" fmla="*/ 213555 w 899717"/>
              <a:gd name="connsiteY3" fmla="*/ 63913 h 140405"/>
              <a:gd name="connsiteX4" fmla="*/ 850142 w 899717"/>
              <a:gd name="connsiteY4" fmla="*/ 65500 h 140405"/>
              <a:gd name="connsiteX5" fmla="*/ 858080 w 899717"/>
              <a:gd name="connsiteY5" fmla="*/ 81375 h 140405"/>
              <a:gd name="connsiteX6" fmla="*/ 858080 w 899717"/>
              <a:gd name="connsiteY6" fmla="*/ 109950 h 140405"/>
              <a:gd name="connsiteX7" fmla="*/ 867605 w 899717"/>
              <a:gd name="connsiteY7" fmla="*/ 140113 h 140405"/>
              <a:gd name="connsiteX8" fmla="*/ 802517 w 899717"/>
              <a:gd name="connsiteY8" fmla="*/ 90900 h 140405"/>
              <a:gd name="connsiteX9" fmla="*/ 692980 w 899717"/>
              <a:gd name="connsiteY9" fmla="*/ 90900 h 140405"/>
              <a:gd name="connsiteX10" fmla="*/ 245305 w 899717"/>
              <a:gd name="connsiteY10" fmla="*/ 89313 h 140405"/>
              <a:gd name="connsiteX11" fmla="*/ 278642 w 899717"/>
              <a:gd name="connsiteY11" fmla="*/ 89313 h 140405"/>
              <a:gd name="connsiteX12" fmla="*/ 10355 w 899717"/>
              <a:gd name="connsiteY12" fmla="*/ 90900 h 140405"/>
              <a:gd name="connsiteX13" fmla="*/ 59567 w 899717"/>
              <a:gd name="connsiteY13" fmla="*/ 413 h 14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99717" h="140405">
                <a:moveTo>
                  <a:pt x="59567" y="413"/>
                </a:moveTo>
                <a:cubicBezTo>
                  <a:pt x="64859" y="-5143"/>
                  <a:pt x="28082" y="46980"/>
                  <a:pt x="42105" y="57563"/>
                </a:cubicBezTo>
                <a:cubicBezTo>
                  <a:pt x="56128" y="68146"/>
                  <a:pt x="115130" y="62855"/>
                  <a:pt x="143705" y="63913"/>
                </a:cubicBezTo>
                <a:cubicBezTo>
                  <a:pt x="172280" y="64971"/>
                  <a:pt x="213555" y="63913"/>
                  <a:pt x="213555" y="63913"/>
                </a:cubicBezTo>
                <a:lnTo>
                  <a:pt x="850142" y="65500"/>
                </a:lnTo>
                <a:cubicBezTo>
                  <a:pt x="957563" y="68410"/>
                  <a:pt x="856757" y="73967"/>
                  <a:pt x="858080" y="81375"/>
                </a:cubicBezTo>
                <a:cubicBezTo>
                  <a:pt x="859403" y="88783"/>
                  <a:pt x="856493" y="100160"/>
                  <a:pt x="858080" y="109950"/>
                </a:cubicBezTo>
                <a:cubicBezTo>
                  <a:pt x="859668" y="119740"/>
                  <a:pt x="876865" y="143288"/>
                  <a:pt x="867605" y="140113"/>
                </a:cubicBezTo>
                <a:cubicBezTo>
                  <a:pt x="858345" y="136938"/>
                  <a:pt x="831621" y="99102"/>
                  <a:pt x="802517" y="90900"/>
                </a:cubicBezTo>
                <a:cubicBezTo>
                  <a:pt x="773413" y="82698"/>
                  <a:pt x="692980" y="90900"/>
                  <a:pt x="692980" y="90900"/>
                </a:cubicBezTo>
                <a:lnTo>
                  <a:pt x="245305" y="89313"/>
                </a:lnTo>
                <a:lnTo>
                  <a:pt x="278642" y="89313"/>
                </a:lnTo>
                <a:cubicBezTo>
                  <a:pt x="239484" y="89577"/>
                  <a:pt x="49249" y="103071"/>
                  <a:pt x="10355" y="90900"/>
                </a:cubicBezTo>
                <a:cubicBezTo>
                  <a:pt x="-28539" y="78729"/>
                  <a:pt x="54275" y="5969"/>
                  <a:pt x="59567" y="41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DCBA9940-3527-4760-85DF-9B466110C42D}"/>
              </a:ext>
            </a:extLst>
          </p:cNvPr>
          <p:cNvSpPr/>
          <p:nvPr/>
        </p:nvSpPr>
        <p:spPr>
          <a:xfrm>
            <a:off x="6381570" y="4402892"/>
            <a:ext cx="294291" cy="39297"/>
          </a:xfrm>
          <a:custGeom>
            <a:avLst/>
            <a:gdLst>
              <a:gd name="connsiteX0" fmla="*/ 6530 w 294291"/>
              <a:gd name="connsiteY0" fmla="*/ 833 h 39297"/>
              <a:gd name="connsiteX1" fmla="*/ 282755 w 294291"/>
              <a:gd name="connsiteY1" fmla="*/ 10358 h 39297"/>
              <a:gd name="connsiteX2" fmla="*/ 236718 w 294291"/>
              <a:gd name="connsiteY2" fmla="*/ 13533 h 39297"/>
              <a:gd name="connsiteX3" fmla="*/ 185918 w 294291"/>
              <a:gd name="connsiteY3" fmla="*/ 24646 h 39297"/>
              <a:gd name="connsiteX4" fmla="*/ 154168 w 294291"/>
              <a:gd name="connsiteY4" fmla="*/ 38933 h 39297"/>
              <a:gd name="connsiteX5" fmla="*/ 90668 w 294291"/>
              <a:gd name="connsiteY5" fmla="*/ 34171 h 39297"/>
              <a:gd name="connsiteX6" fmla="*/ 6530 w 294291"/>
              <a:gd name="connsiteY6" fmla="*/ 833 h 39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291" h="39297">
                <a:moveTo>
                  <a:pt x="6530" y="833"/>
                </a:moveTo>
                <a:cubicBezTo>
                  <a:pt x="38545" y="-3136"/>
                  <a:pt x="244390" y="8241"/>
                  <a:pt x="282755" y="10358"/>
                </a:cubicBezTo>
                <a:cubicBezTo>
                  <a:pt x="321120" y="12475"/>
                  <a:pt x="252857" y="11152"/>
                  <a:pt x="236718" y="13533"/>
                </a:cubicBezTo>
                <a:cubicBezTo>
                  <a:pt x="220579" y="15914"/>
                  <a:pt x="199676" y="20413"/>
                  <a:pt x="185918" y="24646"/>
                </a:cubicBezTo>
                <a:cubicBezTo>
                  <a:pt x="172160" y="28879"/>
                  <a:pt x="170043" y="37346"/>
                  <a:pt x="154168" y="38933"/>
                </a:cubicBezTo>
                <a:cubicBezTo>
                  <a:pt x="138293" y="40521"/>
                  <a:pt x="111835" y="36552"/>
                  <a:pt x="90668" y="34171"/>
                </a:cubicBezTo>
                <a:cubicBezTo>
                  <a:pt x="69501" y="31790"/>
                  <a:pt x="-25485" y="4802"/>
                  <a:pt x="6530" y="8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: 図形 621">
            <a:extLst>
              <a:ext uri="{FF2B5EF4-FFF2-40B4-BE49-F238E27FC236}">
                <a16:creationId xmlns:a16="http://schemas.microsoft.com/office/drawing/2014/main" id="{E8C815A8-BF44-4421-AF09-AA8ADFF2E37E}"/>
              </a:ext>
            </a:extLst>
          </p:cNvPr>
          <p:cNvSpPr/>
          <p:nvPr/>
        </p:nvSpPr>
        <p:spPr>
          <a:xfrm>
            <a:off x="6004745" y="4389553"/>
            <a:ext cx="314975" cy="47814"/>
          </a:xfrm>
          <a:custGeom>
            <a:avLst/>
            <a:gdLst>
              <a:gd name="connsiteX0" fmla="*/ 10293 w 314975"/>
              <a:gd name="connsiteY0" fmla="*/ 3060 h 47814"/>
              <a:gd name="connsiteX1" fmla="*/ 294455 w 314975"/>
              <a:gd name="connsiteY1" fmla="*/ 6235 h 47814"/>
              <a:gd name="connsiteX2" fmla="*/ 284930 w 314975"/>
              <a:gd name="connsiteY2" fmla="*/ 25285 h 47814"/>
              <a:gd name="connsiteX3" fmla="*/ 223018 w 314975"/>
              <a:gd name="connsiteY3" fmla="*/ 31635 h 47814"/>
              <a:gd name="connsiteX4" fmla="*/ 218255 w 314975"/>
              <a:gd name="connsiteY4" fmla="*/ 33222 h 47814"/>
              <a:gd name="connsiteX5" fmla="*/ 196030 w 314975"/>
              <a:gd name="connsiteY5" fmla="*/ 41160 h 47814"/>
              <a:gd name="connsiteX6" fmla="*/ 121418 w 314975"/>
              <a:gd name="connsiteY6" fmla="*/ 41160 h 47814"/>
              <a:gd name="connsiteX7" fmla="*/ 65855 w 314975"/>
              <a:gd name="connsiteY7" fmla="*/ 47510 h 47814"/>
              <a:gd name="connsiteX8" fmla="*/ 10293 w 314975"/>
              <a:gd name="connsiteY8" fmla="*/ 3060 h 4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975" h="47814">
                <a:moveTo>
                  <a:pt x="10293" y="3060"/>
                </a:moveTo>
                <a:cubicBezTo>
                  <a:pt x="48393" y="-3819"/>
                  <a:pt x="248682" y="2531"/>
                  <a:pt x="294455" y="6235"/>
                </a:cubicBezTo>
                <a:cubicBezTo>
                  <a:pt x="340228" y="9939"/>
                  <a:pt x="296836" y="21052"/>
                  <a:pt x="284930" y="25285"/>
                </a:cubicBezTo>
                <a:cubicBezTo>
                  <a:pt x="273024" y="29518"/>
                  <a:pt x="234130" y="30312"/>
                  <a:pt x="223018" y="31635"/>
                </a:cubicBezTo>
                <a:cubicBezTo>
                  <a:pt x="211906" y="32958"/>
                  <a:pt x="222753" y="31635"/>
                  <a:pt x="218255" y="33222"/>
                </a:cubicBezTo>
                <a:cubicBezTo>
                  <a:pt x="213757" y="34810"/>
                  <a:pt x="212169" y="39837"/>
                  <a:pt x="196030" y="41160"/>
                </a:cubicBezTo>
                <a:cubicBezTo>
                  <a:pt x="179891" y="42483"/>
                  <a:pt x="143114" y="40102"/>
                  <a:pt x="121418" y="41160"/>
                </a:cubicBezTo>
                <a:cubicBezTo>
                  <a:pt x="99722" y="42218"/>
                  <a:pt x="80672" y="49362"/>
                  <a:pt x="65855" y="47510"/>
                </a:cubicBezTo>
                <a:cubicBezTo>
                  <a:pt x="51038" y="45658"/>
                  <a:pt x="-27807" y="9939"/>
                  <a:pt x="10293" y="306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: 図形 622">
            <a:extLst>
              <a:ext uri="{FF2B5EF4-FFF2-40B4-BE49-F238E27FC236}">
                <a16:creationId xmlns:a16="http://schemas.microsoft.com/office/drawing/2014/main" id="{C734DA92-74C8-41AD-954A-A1B418846BAB}"/>
              </a:ext>
            </a:extLst>
          </p:cNvPr>
          <p:cNvSpPr/>
          <p:nvPr/>
        </p:nvSpPr>
        <p:spPr>
          <a:xfrm>
            <a:off x="5387975" y="4486275"/>
            <a:ext cx="303036" cy="20638"/>
          </a:xfrm>
          <a:custGeom>
            <a:avLst/>
            <a:gdLst>
              <a:gd name="connsiteX0" fmla="*/ 0 w 303036"/>
              <a:gd name="connsiteY0" fmla="*/ 0 h 20638"/>
              <a:gd name="connsiteX1" fmla="*/ 282575 w 303036"/>
              <a:gd name="connsiteY1" fmla="*/ 4763 h 20638"/>
              <a:gd name="connsiteX2" fmla="*/ 268288 w 303036"/>
              <a:gd name="connsiteY2" fmla="*/ 14288 h 20638"/>
              <a:gd name="connsiteX3" fmla="*/ 166688 w 303036"/>
              <a:gd name="connsiteY3" fmla="*/ 20638 h 20638"/>
              <a:gd name="connsiteX4" fmla="*/ 0 w 303036"/>
              <a:gd name="connsiteY4" fmla="*/ 0 h 2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036" h="20638">
                <a:moveTo>
                  <a:pt x="0" y="0"/>
                </a:moveTo>
                <a:lnTo>
                  <a:pt x="282575" y="4763"/>
                </a:lnTo>
                <a:cubicBezTo>
                  <a:pt x="327290" y="7144"/>
                  <a:pt x="287602" y="11642"/>
                  <a:pt x="268288" y="14288"/>
                </a:cubicBezTo>
                <a:cubicBezTo>
                  <a:pt x="248974" y="16934"/>
                  <a:pt x="166688" y="20638"/>
                  <a:pt x="166688" y="20638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: 図形 623">
            <a:extLst>
              <a:ext uri="{FF2B5EF4-FFF2-40B4-BE49-F238E27FC236}">
                <a16:creationId xmlns:a16="http://schemas.microsoft.com/office/drawing/2014/main" id="{6C1236F6-A6BC-4440-AA32-BB18B6120C51}"/>
              </a:ext>
            </a:extLst>
          </p:cNvPr>
          <p:cNvSpPr/>
          <p:nvPr/>
        </p:nvSpPr>
        <p:spPr>
          <a:xfrm>
            <a:off x="5639003" y="4482806"/>
            <a:ext cx="612604" cy="34723"/>
          </a:xfrm>
          <a:custGeom>
            <a:avLst/>
            <a:gdLst>
              <a:gd name="connsiteX0" fmla="*/ 115685 w 612604"/>
              <a:gd name="connsiteY0" fmla="*/ 294 h 34723"/>
              <a:gd name="connsiteX1" fmla="*/ 166485 w 612604"/>
              <a:gd name="connsiteY1" fmla="*/ 294 h 34723"/>
              <a:gd name="connsiteX2" fmla="*/ 466522 w 612604"/>
              <a:gd name="connsiteY2" fmla="*/ 8232 h 34723"/>
              <a:gd name="connsiteX3" fmla="*/ 461760 w 612604"/>
              <a:gd name="connsiteY3" fmla="*/ 12994 h 34723"/>
              <a:gd name="connsiteX4" fmla="*/ 612572 w 612604"/>
              <a:gd name="connsiteY4" fmla="*/ 33632 h 34723"/>
              <a:gd name="connsiteX5" fmla="*/ 447472 w 612604"/>
              <a:gd name="connsiteY5" fmla="*/ 32044 h 34723"/>
              <a:gd name="connsiteX6" fmla="*/ 226810 w 612604"/>
              <a:gd name="connsiteY6" fmla="*/ 30457 h 34723"/>
              <a:gd name="connsiteX7" fmla="*/ 2972 w 612604"/>
              <a:gd name="connsiteY7" fmla="*/ 32044 h 34723"/>
              <a:gd name="connsiteX8" fmla="*/ 115685 w 612604"/>
              <a:gd name="connsiteY8" fmla="*/ 294 h 34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604" h="34723">
                <a:moveTo>
                  <a:pt x="115685" y="294"/>
                </a:moveTo>
                <a:cubicBezTo>
                  <a:pt x="111848" y="-368"/>
                  <a:pt x="166485" y="294"/>
                  <a:pt x="166485" y="294"/>
                </a:cubicBezTo>
                <a:lnTo>
                  <a:pt x="466522" y="8232"/>
                </a:lnTo>
                <a:cubicBezTo>
                  <a:pt x="515734" y="10349"/>
                  <a:pt x="437418" y="8761"/>
                  <a:pt x="461760" y="12994"/>
                </a:cubicBezTo>
                <a:cubicBezTo>
                  <a:pt x="486102" y="17227"/>
                  <a:pt x="614953" y="30457"/>
                  <a:pt x="612572" y="33632"/>
                </a:cubicBezTo>
                <a:cubicBezTo>
                  <a:pt x="610191" y="36807"/>
                  <a:pt x="447472" y="32044"/>
                  <a:pt x="447472" y="32044"/>
                </a:cubicBezTo>
                <a:lnTo>
                  <a:pt x="226810" y="30457"/>
                </a:lnTo>
                <a:lnTo>
                  <a:pt x="2972" y="32044"/>
                </a:lnTo>
                <a:cubicBezTo>
                  <a:pt x="-15020" y="32308"/>
                  <a:pt x="51920" y="32176"/>
                  <a:pt x="115685" y="29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: 図形 624">
            <a:extLst>
              <a:ext uri="{FF2B5EF4-FFF2-40B4-BE49-F238E27FC236}">
                <a16:creationId xmlns:a16="http://schemas.microsoft.com/office/drawing/2014/main" id="{5EA51367-97D9-4886-A3EE-B28F42906658}"/>
              </a:ext>
            </a:extLst>
          </p:cNvPr>
          <p:cNvSpPr/>
          <p:nvPr/>
        </p:nvSpPr>
        <p:spPr>
          <a:xfrm>
            <a:off x="5365366" y="3911589"/>
            <a:ext cx="461094" cy="79785"/>
          </a:xfrm>
          <a:custGeom>
            <a:avLst/>
            <a:gdLst>
              <a:gd name="connsiteX0" fmla="*/ 448059 w 461094"/>
              <a:gd name="connsiteY0" fmla="*/ 28586 h 79785"/>
              <a:gd name="connsiteX1" fmla="*/ 46422 w 461094"/>
              <a:gd name="connsiteY1" fmla="*/ 33349 h 79785"/>
              <a:gd name="connsiteX2" fmla="*/ 111509 w 461094"/>
              <a:gd name="connsiteY2" fmla="*/ 55574 h 79785"/>
              <a:gd name="connsiteX3" fmla="*/ 1972 w 461094"/>
              <a:gd name="connsiteY3" fmla="*/ 11 h 79785"/>
              <a:gd name="connsiteX4" fmla="*/ 49597 w 461094"/>
              <a:gd name="connsiteY4" fmla="*/ 50811 h 79785"/>
              <a:gd name="connsiteX5" fmla="*/ 155959 w 461094"/>
              <a:gd name="connsiteY5" fmla="*/ 76211 h 79785"/>
              <a:gd name="connsiteX6" fmla="*/ 344872 w 461094"/>
              <a:gd name="connsiteY6" fmla="*/ 74624 h 79785"/>
              <a:gd name="connsiteX7" fmla="*/ 448059 w 461094"/>
              <a:gd name="connsiteY7" fmla="*/ 28586 h 7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094" h="79785">
                <a:moveTo>
                  <a:pt x="448059" y="28586"/>
                </a:moveTo>
                <a:cubicBezTo>
                  <a:pt x="398317" y="21707"/>
                  <a:pt x="102514" y="28851"/>
                  <a:pt x="46422" y="33349"/>
                </a:cubicBezTo>
                <a:cubicBezTo>
                  <a:pt x="-9670" y="37847"/>
                  <a:pt x="118917" y="61130"/>
                  <a:pt x="111509" y="55574"/>
                </a:cubicBezTo>
                <a:cubicBezTo>
                  <a:pt x="104101" y="50018"/>
                  <a:pt x="12291" y="805"/>
                  <a:pt x="1972" y="11"/>
                </a:cubicBezTo>
                <a:cubicBezTo>
                  <a:pt x="-8347" y="-783"/>
                  <a:pt x="23933" y="38111"/>
                  <a:pt x="49597" y="50811"/>
                </a:cubicBezTo>
                <a:cubicBezTo>
                  <a:pt x="75261" y="63511"/>
                  <a:pt x="106747" y="72242"/>
                  <a:pt x="155959" y="76211"/>
                </a:cubicBezTo>
                <a:cubicBezTo>
                  <a:pt x="205171" y="80180"/>
                  <a:pt x="297247" y="82297"/>
                  <a:pt x="344872" y="74624"/>
                </a:cubicBezTo>
                <a:cubicBezTo>
                  <a:pt x="392497" y="66951"/>
                  <a:pt x="497801" y="35465"/>
                  <a:pt x="448059" y="285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: 図形 625">
            <a:extLst>
              <a:ext uri="{FF2B5EF4-FFF2-40B4-BE49-F238E27FC236}">
                <a16:creationId xmlns:a16="http://schemas.microsoft.com/office/drawing/2014/main" id="{1912FE81-3F20-4BE5-8D75-225CF4ED4621}"/>
              </a:ext>
            </a:extLst>
          </p:cNvPr>
          <p:cNvSpPr/>
          <p:nvPr/>
        </p:nvSpPr>
        <p:spPr>
          <a:xfrm>
            <a:off x="5282164" y="4391654"/>
            <a:ext cx="360508" cy="214089"/>
          </a:xfrm>
          <a:custGeom>
            <a:avLst/>
            <a:gdLst>
              <a:gd name="connsiteX0" fmla="*/ 4211 w 360508"/>
              <a:gd name="connsiteY0" fmla="*/ 116846 h 214089"/>
              <a:gd name="connsiteX1" fmla="*/ 94699 w 360508"/>
              <a:gd name="connsiteY1" fmla="*/ 112084 h 214089"/>
              <a:gd name="connsiteX2" fmla="*/ 137561 w 360508"/>
              <a:gd name="connsiteY2" fmla="*/ 94621 h 214089"/>
              <a:gd name="connsiteX3" fmla="*/ 302661 w 360508"/>
              <a:gd name="connsiteY3" fmla="*/ 89859 h 214089"/>
              <a:gd name="connsiteX4" fmla="*/ 359811 w 360508"/>
              <a:gd name="connsiteY4" fmla="*/ 73984 h 214089"/>
              <a:gd name="connsiteX5" fmla="*/ 270911 w 360508"/>
              <a:gd name="connsiteY5" fmla="*/ 78746 h 214089"/>
              <a:gd name="connsiteX6" fmla="*/ 283611 w 360508"/>
              <a:gd name="connsiteY6" fmla="*/ 81921 h 214089"/>
              <a:gd name="connsiteX7" fmla="*/ 104224 w 360508"/>
              <a:gd name="connsiteY7" fmla="*/ 73984 h 214089"/>
              <a:gd name="connsiteX8" fmla="*/ 107399 w 360508"/>
              <a:gd name="connsiteY8" fmla="*/ 97796 h 214089"/>
              <a:gd name="connsiteX9" fmla="*/ 107399 w 360508"/>
              <a:gd name="connsiteY9" fmla="*/ 77159 h 214089"/>
              <a:gd name="connsiteX10" fmla="*/ 35961 w 360508"/>
              <a:gd name="connsiteY10" fmla="*/ 56521 h 214089"/>
              <a:gd name="connsiteX11" fmla="*/ 8974 w 360508"/>
              <a:gd name="connsiteY11" fmla="*/ 213684 h 214089"/>
              <a:gd name="connsiteX12" fmla="*/ 12149 w 360508"/>
              <a:gd name="connsiteY12" fmla="*/ 2546 h 214089"/>
              <a:gd name="connsiteX13" fmla="*/ 4211 w 360508"/>
              <a:gd name="connsiteY13" fmla="*/ 116846 h 21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0508" h="214089">
                <a:moveTo>
                  <a:pt x="4211" y="116846"/>
                </a:moveTo>
                <a:cubicBezTo>
                  <a:pt x="17969" y="135102"/>
                  <a:pt x="72474" y="115788"/>
                  <a:pt x="94699" y="112084"/>
                </a:cubicBezTo>
                <a:cubicBezTo>
                  <a:pt x="116924" y="108380"/>
                  <a:pt x="102901" y="98325"/>
                  <a:pt x="137561" y="94621"/>
                </a:cubicBezTo>
                <a:cubicBezTo>
                  <a:pt x="172221" y="90917"/>
                  <a:pt x="265619" y="93298"/>
                  <a:pt x="302661" y="89859"/>
                </a:cubicBezTo>
                <a:cubicBezTo>
                  <a:pt x="339703" y="86419"/>
                  <a:pt x="365103" y="75836"/>
                  <a:pt x="359811" y="73984"/>
                </a:cubicBezTo>
                <a:cubicBezTo>
                  <a:pt x="354519" y="72132"/>
                  <a:pt x="283611" y="77423"/>
                  <a:pt x="270911" y="78746"/>
                </a:cubicBezTo>
                <a:cubicBezTo>
                  <a:pt x="258211" y="80069"/>
                  <a:pt x="311392" y="82715"/>
                  <a:pt x="283611" y="81921"/>
                </a:cubicBezTo>
                <a:cubicBezTo>
                  <a:pt x="255830" y="81127"/>
                  <a:pt x="133593" y="71338"/>
                  <a:pt x="104224" y="73984"/>
                </a:cubicBezTo>
                <a:cubicBezTo>
                  <a:pt x="74855" y="76630"/>
                  <a:pt x="106870" y="97267"/>
                  <a:pt x="107399" y="97796"/>
                </a:cubicBezTo>
                <a:cubicBezTo>
                  <a:pt x="107928" y="98325"/>
                  <a:pt x="119305" y="84038"/>
                  <a:pt x="107399" y="77159"/>
                </a:cubicBezTo>
                <a:cubicBezTo>
                  <a:pt x="95493" y="70280"/>
                  <a:pt x="52365" y="33767"/>
                  <a:pt x="35961" y="56521"/>
                </a:cubicBezTo>
                <a:cubicBezTo>
                  <a:pt x="19557" y="79275"/>
                  <a:pt x="12943" y="222680"/>
                  <a:pt x="8974" y="213684"/>
                </a:cubicBezTo>
                <a:cubicBezTo>
                  <a:pt x="5005" y="204688"/>
                  <a:pt x="9239" y="23713"/>
                  <a:pt x="12149" y="2546"/>
                </a:cubicBezTo>
                <a:cubicBezTo>
                  <a:pt x="15059" y="-18621"/>
                  <a:pt x="-9547" y="98590"/>
                  <a:pt x="4211" y="1168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: 図形 627">
            <a:extLst>
              <a:ext uri="{FF2B5EF4-FFF2-40B4-BE49-F238E27FC236}">
                <a16:creationId xmlns:a16="http://schemas.microsoft.com/office/drawing/2014/main" id="{9228A95B-2C80-41D6-9AFA-8F30EF4C45D2}"/>
              </a:ext>
            </a:extLst>
          </p:cNvPr>
          <p:cNvSpPr/>
          <p:nvPr/>
        </p:nvSpPr>
        <p:spPr>
          <a:xfrm>
            <a:off x="5757863" y="4157646"/>
            <a:ext cx="139742" cy="315803"/>
          </a:xfrm>
          <a:custGeom>
            <a:avLst/>
            <a:gdLst>
              <a:gd name="connsiteX0" fmla="*/ 85725 w 139742"/>
              <a:gd name="connsiteY0" fmla="*/ 68279 h 315803"/>
              <a:gd name="connsiteX1" fmla="*/ 65087 w 139742"/>
              <a:gd name="connsiteY1" fmla="*/ 146067 h 315803"/>
              <a:gd name="connsiteX2" fmla="*/ 52387 w 139742"/>
              <a:gd name="connsiteY2" fmla="*/ 282592 h 315803"/>
              <a:gd name="connsiteX3" fmla="*/ 60325 w 139742"/>
              <a:gd name="connsiteY3" fmla="*/ 311167 h 315803"/>
              <a:gd name="connsiteX4" fmla="*/ 22225 w 139742"/>
              <a:gd name="connsiteY4" fmla="*/ 312754 h 315803"/>
              <a:gd name="connsiteX5" fmla="*/ 0 w 139742"/>
              <a:gd name="connsiteY5" fmla="*/ 312754 h 315803"/>
              <a:gd name="connsiteX6" fmla="*/ 42862 w 139742"/>
              <a:gd name="connsiteY6" fmla="*/ 312754 h 315803"/>
              <a:gd name="connsiteX7" fmla="*/ 14287 w 139742"/>
              <a:gd name="connsiteY7" fmla="*/ 309579 h 315803"/>
              <a:gd name="connsiteX8" fmla="*/ 15875 w 139742"/>
              <a:gd name="connsiteY8" fmla="*/ 239729 h 315803"/>
              <a:gd name="connsiteX9" fmla="*/ 3175 w 139742"/>
              <a:gd name="connsiteY9" fmla="*/ 244492 h 315803"/>
              <a:gd name="connsiteX10" fmla="*/ 15875 w 139742"/>
              <a:gd name="connsiteY10" fmla="*/ 179404 h 315803"/>
              <a:gd name="connsiteX11" fmla="*/ 90487 w 139742"/>
              <a:gd name="connsiteY11" fmla="*/ 12717 h 315803"/>
              <a:gd name="connsiteX12" fmla="*/ 139700 w 139742"/>
              <a:gd name="connsiteY12" fmla="*/ 17479 h 315803"/>
              <a:gd name="connsiteX13" fmla="*/ 85725 w 139742"/>
              <a:gd name="connsiteY13" fmla="*/ 68279 h 31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742" h="315803">
                <a:moveTo>
                  <a:pt x="85725" y="68279"/>
                </a:moveTo>
                <a:cubicBezTo>
                  <a:pt x="73290" y="89710"/>
                  <a:pt x="70643" y="110348"/>
                  <a:pt x="65087" y="146067"/>
                </a:cubicBezTo>
                <a:cubicBezTo>
                  <a:pt x="59531" y="181786"/>
                  <a:pt x="53181" y="255075"/>
                  <a:pt x="52387" y="282592"/>
                </a:cubicBezTo>
                <a:cubicBezTo>
                  <a:pt x="51593" y="310109"/>
                  <a:pt x="65352" y="306140"/>
                  <a:pt x="60325" y="311167"/>
                </a:cubicBezTo>
                <a:cubicBezTo>
                  <a:pt x="55298" y="316194"/>
                  <a:pt x="32279" y="312490"/>
                  <a:pt x="22225" y="312754"/>
                </a:cubicBezTo>
                <a:cubicBezTo>
                  <a:pt x="12171" y="313018"/>
                  <a:pt x="0" y="312754"/>
                  <a:pt x="0" y="312754"/>
                </a:cubicBezTo>
                <a:cubicBezTo>
                  <a:pt x="3439" y="312754"/>
                  <a:pt x="40481" y="313283"/>
                  <a:pt x="42862" y="312754"/>
                </a:cubicBezTo>
                <a:cubicBezTo>
                  <a:pt x="45243" y="312225"/>
                  <a:pt x="18785" y="321750"/>
                  <a:pt x="14287" y="309579"/>
                </a:cubicBezTo>
                <a:cubicBezTo>
                  <a:pt x="9789" y="297408"/>
                  <a:pt x="17727" y="250577"/>
                  <a:pt x="15875" y="239729"/>
                </a:cubicBezTo>
                <a:cubicBezTo>
                  <a:pt x="14023" y="228881"/>
                  <a:pt x="3175" y="254546"/>
                  <a:pt x="3175" y="244492"/>
                </a:cubicBezTo>
                <a:cubicBezTo>
                  <a:pt x="3175" y="234438"/>
                  <a:pt x="1323" y="218033"/>
                  <a:pt x="15875" y="179404"/>
                </a:cubicBezTo>
                <a:cubicBezTo>
                  <a:pt x="30427" y="140775"/>
                  <a:pt x="69849" y="39705"/>
                  <a:pt x="90487" y="12717"/>
                </a:cubicBezTo>
                <a:cubicBezTo>
                  <a:pt x="111125" y="-14271"/>
                  <a:pt x="138112" y="8748"/>
                  <a:pt x="139700" y="17479"/>
                </a:cubicBezTo>
                <a:cubicBezTo>
                  <a:pt x="141288" y="26210"/>
                  <a:pt x="98160" y="46848"/>
                  <a:pt x="85725" y="68279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: 図形 628">
            <a:extLst>
              <a:ext uri="{FF2B5EF4-FFF2-40B4-BE49-F238E27FC236}">
                <a16:creationId xmlns:a16="http://schemas.microsoft.com/office/drawing/2014/main" id="{8CD96956-5D24-4955-BC8F-CAAD510F7290}"/>
              </a:ext>
            </a:extLst>
          </p:cNvPr>
          <p:cNvSpPr/>
          <p:nvPr/>
        </p:nvSpPr>
        <p:spPr>
          <a:xfrm>
            <a:off x="5485544" y="4281261"/>
            <a:ext cx="214614" cy="16102"/>
          </a:xfrm>
          <a:custGeom>
            <a:avLst/>
            <a:gdLst>
              <a:gd name="connsiteX0" fmla="*/ 4031 w 214614"/>
              <a:gd name="connsiteY0" fmla="*/ 9752 h 16102"/>
              <a:gd name="connsiteX1" fmla="*/ 70706 w 214614"/>
              <a:gd name="connsiteY1" fmla="*/ 16102 h 16102"/>
              <a:gd name="connsiteX2" fmla="*/ 210406 w 214614"/>
              <a:gd name="connsiteY2" fmla="*/ 9752 h 16102"/>
              <a:gd name="connsiteX3" fmla="*/ 178656 w 214614"/>
              <a:gd name="connsiteY3" fmla="*/ 227 h 16102"/>
              <a:gd name="connsiteX4" fmla="*/ 183419 w 214614"/>
              <a:gd name="connsiteY4" fmla="*/ 3402 h 16102"/>
              <a:gd name="connsiteX5" fmla="*/ 4031 w 214614"/>
              <a:gd name="connsiteY5" fmla="*/ 9752 h 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614" h="16102">
                <a:moveTo>
                  <a:pt x="4031" y="9752"/>
                </a:moveTo>
                <a:cubicBezTo>
                  <a:pt x="-14754" y="11869"/>
                  <a:pt x="36310" y="16102"/>
                  <a:pt x="70706" y="16102"/>
                </a:cubicBezTo>
                <a:cubicBezTo>
                  <a:pt x="105102" y="16102"/>
                  <a:pt x="192414" y="12398"/>
                  <a:pt x="210406" y="9752"/>
                </a:cubicBezTo>
                <a:cubicBezTo>
                  <a:pt x="228398" y="7106"/>
                  <a:pt x="183154" y="1285"/>
                  <a:pt x="178656" y="227"/>
                </a:cubicBezTo>
                <a:cubicBezTo>
                  <a:pt x="174158" y="-831"/>
                  <a:pt x="209083" y="2079"/>
                  <a:pt x="183419" y="3402"/>
                </a:cubicBezTo>
                <a:cubicBezTo>
                  <a:pt x="157755" y="4725"/>
                  <a:pt x="22816" y="7635"/>
                  <a:pt x="4031" y="975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: 図形 629">
            <a:extLst>
              <a:ext uri="{FF2B5EF4-FFF2-40B4-BE49-F238E27FC236}">
                <a16:creationId xmlns:a16="http://schemas.microsoft.com/office/drawing/2014/main" id="{D24089D3-7011-4EA5-9E98-CDC23172D261}"/>
              </a:ext>
            </a:extLst>
          </p:cNvPr>
          <p:cNvSpPr/>
          <p:nvPr/>
        </p:nvSpPr>
        <p:spPr>
          <a:xfrm>
            <a:off x="5907088" y="4285597"/>
            <a:ext cx="330485" cy="14948"/>
          </a:xfrm>
          <a:custGeom>
            <a:avLst/>
            <a:gdLst>
              <a:gd name="connsiteX0" fmla="*/ 0 w 330485"/>
              <a:gd name="connsiteY0" fmla="*/ 653 h 14948"/>
              <a:gd name="connsiteX1" fmla="*/ 50800 w 330485"/>
              <a:gd name="connsiteY1" fmla="*/ 653 h 14948"/>
              <a:gd name="connsiteX2" fmla="*/ 328612 w 330485"/>
              <a:gd name="connsiteY2" fmla="*/ 2241 h 14948"/>
              <a:gd name="connsiteX3" fmla="*/ 176212 w 330485"/>
              <a:gd name="connsiteY3" fmla="*/ 653 h 14948"/>
              <a:gd name="connsiteX4" fmla="*/ 252412 w 330485"/>
              <a:gd name="connsiteY4" fmla="*/ 14941 h 14948"/>
              <a:gd name="connsiteX5" fmla="*/ 0 w 330485"/>
              <a:gd name="connsiteY5" fmla="*/ 653 h 1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485" h="14948">
                <a:moveTo>
                  <a:pt x="0" y="653"/>
                </a:moveTo>
                <a:lnTo>
                  <a:pt x="50800" y="653"/>
                </a:lnTo>
                <a:lnTo>
                  <a:pt x="328612" y="2241"/>
                </a:lnTo>
                <a:cubicBezTo>
                  <a:pt x="349514" y="2241"/>
                  <a:pt x="188912" y="-1464"/>
                  <a:pt x="176212" y="653"/>
                </a:cubicBezTo>
                <a:cubicBezTo>
                  <a:pt x="163512" y="2770"/>
                  <a:pt x="280987" y="14676"/>
                  <a:pt x="252412" y="14941"/>
                </a:cubicBezTo>
                <a:cubicBezTo>
                  <a:pt x="223837" y="15206"/>
                  <a:pt x="114299" y="8723"/>
                  <a:pt x="0" y="6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: 図形 630">
            <a:extLst>
              <a:ext uri="{FF2B5EF4-FFF2-40B4-BE49-F238E27FC236}">
                <a16:creationId xmlns:a16="http://schemas.microsoft.com/office/drawing/2014/main" id="{10132F20-A62F-42E0-85B2-17F5807DC524}"/>
              </a:ext>
            </a:extLst>
          </p:cNvPr>
          <p:cNvSpPr/>
          <p:nvPr/>
        </p:nvSpPr>
        <p:spPr>
          <a:xfrm>
            <a:off x="6305239" y="4278275"/>
            <a:ext cx="433012" cy="73337"/>
          </a:xfrm>
          <a:custGeom>
            <a:avLst/>
            <a:gdLst>
              <a:gd name="connsiteX0" fmla="*/ 427349 w 433012"/>
              <a:gd name="connsiteY0" fmla="*/ 19088 h 73337"/>
              <a:gd name="connsiteX1" fmla="*/ 360674 w 433012"/>
              <a:gd name="connsiteY1" fmla="*/ 17500 h 73337"/>
              <a:gd name="connsiteX2" fmla="*/ 209861 w 433012"/>
              <a:gd name="connsiteY2" fmla="*/ 38 h 73337"/>
              <a:gd name="connsiteX3" fmla="*/ 220974 w 433012"/>
              <a:gd name="connsiteY3" fmla="*/ 12738 h 73337"/>
              <a:gd name="connsiteX4" fmla="*/ 33649 w 433012"/>
              <a:gd name="connsiteY4" fmla="*/ 11150 h 73337"/>
              <a:gd name="connsiteX5" fmla="*/ 3486 w 433012"/>
              <a:gd name="connsiteY5" fmla="*/ 73063 h 73337"/>
              <a:gd name="connsiteX6" fmla="*/ 5074 w 433012"/>
              <a:gd name="connsiteY6" fmla="*/ 33375 h 73337"/>
              <a:gd name="connsiteX7" fmla="*/ 43174 w 433012"/>
              <a:gd name="connsiteY7" fmla="*/ 22263 h 73337"/>
              <a:gd name="connsiteX8" fmla="*/ 240024 w 433012"/>
              <a:gd name="connsiteY8" fmla="*/ 39725 h 73337"/>
              <a:gd name="connsiteX9" fmla="*/ 220974 w 433012"/>
              <a:gd name="connsiteY9" fmla="*/ 20675 h 73337"/>
              <a:gd name="connsiteX10" fmla="*/ 427349 w 433012"/>
              <a:gd name="connsiteY10" fmla="*/ 19088 h 73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3012" h="73337">
                <a:moveTo>
                  <a:pt x="427349" y="19088"/>
                </a:moveTo>
                <a:cubicBezTo>
                  <a:pt x="450632" y="18559"/>
                  <a:pt x="396922" y="20675"/>
                  <a:pt x="360674" y="17500"/>
                </a:cubicBezTo>
                <a:cubicBezTo>
                  <a:pt x="324426" y="14325"/>
                  <a:pt x="233144" y="832"/>
                  <a:pt x="209861" y="38"/>
                </a:cubicBezTo>
                <a:cubicBezTo>
                  <a:pt x="186578" y="-756"/>
                  <a:pt x="250343" y="10886"/>
                  <a:pt x="220974" y="12738"/>
                </a:cubicBezTo>
                <a:cubicBezTo>
                  <a:pt x="191605" y="14590"/>
                  <a:pt x="69897" y="1096"/>
                  <a:pt x="33649" y="11150"/>
                </a:cubicBezTo>
                <a:cubicBezTo>
                  <a:pt x="-2599" y="21204"/>
                  <a:pt x="8248" y="69359"/>
                  <a:pt x="3486" y="73063"/>
                </a:cubicBezTo>
                <a:cubicBezTo>
                  <a:pt x="-1276" y="76767"/>
                  <a:pt x="-1541" y="41842"/>
                  <a:pt x="5074" y="33375"/>
                </a:cubicBezTo>
                <a:cubicBezTo>
                  <a:pt x="11689" y="24908"/>
                  <a:pt x="4016" y="21205"/>
                  <a:pt x="43174" y="22263"/>
                </a:cubicBezTo>
                <a:cubicBezTo>
                  <a:pt x="82332" y="23321"/>
                  <a:pt x="210391" y="39990"/>
                  <a:pt x="240024" y="39725"/>
                </a:cubicBezTo>
                <a:cubicBezTo>
                  <a:pt x="269657" y="39460"/>
                  <a:pt x="193986" y="23850"/>
                  <a:pt x="220974" y="20675"/>
                </a:cubicBezTo>
                <a:cubicBezTo>
                  <a:pt x="247962" y="17500"/>
                  <a:pt x="404066" y="19617"/>
                  <a:pt x="427349" y="190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: 図形 631">
            <a:extLst>
              <a:ext uri="{FF2B5EF4-FFF2-40B4-BE49-F238E27FC236}">
                <a16:creationId xmlns:a16="http://schemas.microsoft.com/office/drawing/2014/main" id="{A8F7EF89-4F3E-4956-AB0B-4E88919886F1}"/>
              </a:ext>
            </a:extLst>
          </p:cNvPr>
          <p:cNvSpPr/>
          <p:nvPr/>
        </p:nvSpPr>
        <p:spPr>
          <a:xfrm>
            <a:off x="6538734" y="4279673"/>
            <a:ext cx="209769" cy="82891"/>
          </a:xfrm>
          <a:custGeom>
            <a:avLst/>
            <a:gdLst>
              <a:gd name="connsiteX0" fmla="*/ 179 w 209769"/>
              <a:gd name="connsiteY0" fmla="*/ 1815 h 82891"/>
              <a:gd name="connsiteX1" fmla="*/ 162104 w 209769"/>
              <a:gd name="connsiteY1" fmla="*/ 4990 h 82891"/>
              <a:gd name="connsiteX2" fmla="*/ 182741 w 209769"/>
              <a:gd name="connsiteY2" fmla="*/ 36740 h 82891"/>
              <a:gd name="connsiteX3" fmla="*/ 192266 w 209769"/>
              <a:gd name="connsiteY3" fmla="*/ 82777 h 82891"/>
              <a:gd name="connsiteX4" fmla="*/ 197029 w 209769"/>
              <a:gd name="connsiteY4" fmla="*/ 22452 h 82891"/>
              <a:gd name="connsiteX5" fmla="*/ 179 w 209769"/>
              <a:gd name="connsiteY5" fmla="*/ 1815 h 82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769" h="82891">
                <a:moveTo>
                  <a:pt x="179" y="1815"/>
                </a:moveTo>
                <a:cubicBezTo>
                  <a:pt x="-5642" y="-1095"/>
                  <a:pt x="131677" y="-831"/>
                  <a:pt x="162104" y="4990"/>
                </a:cubicBezTo>
                <a:cubicBezTo>
                  <a:pt x="192531" y="10811"/>
                  <a:pt x="177714" y="23775"/>
                  <a:pt x="182741" y="36740"/>
                </a:cubicBezTo>
                <a:cubicBezTo>
                  <a:pt x="187768" y="49705"/>
                  <a:pt x="189885" y="85158"/>
                  <a:pt x="192266" y="82777"/>
                </a:cubicBezTo>
                <a:cubicBezTo>
                  <a:pt x="194647" y="80396"/>
                  <a:pt x="227192" y="35152"/>
                  <a:pt x="197029" y="22452"/>
                </a:cubicBezTo>
                <a:cubicBezTo>
                  <a:pt x="166867" y="9752"/>
                  <a:pt x="6000" y="4725"/>
                  <a:pt x="179" y="18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: 図形 632">
            <a:extLst>
              <a:ext uri="{FF2B5EF4-FFF2-40B4-BE49-F238E27FC236}">
                <a16:creationId xmlns:a16="http://schemas.microsoft.com/office/drawing/2014/main" id="{F27260E7-71A6-4889-A147-3050772F298A}"/>
              </a:ext>
            </a:extLst>
          </p:cNvPr>
          <p:cNvSpPr/>
          <p:nvPr/>
        </p:nvSpPr>
        <p:spPr>
          <a:xfrm>
            <a:off x="5316538" y="4360215"/>
            <a:ext cx="377157" cy="54623"/>
          </a:xfrm>
          <a:custGeom>
            <a:avLst/>
            <a:gdLst>
              <a:gd name="connsiteX0" fmla="*/ 0 w 377157"/>
              <a:gd name="connsiteY0" fmla="*/ 49860 h 54623"/>
              <a:gd name="connsiteX1" fmla="*/ 63500 w 377157"/>
              <a:gd name="connsiteY1" fmla="*/ 51448 h 54623"/>
              <a:gd name="connsiteX2" fmla="*/ 363537 w 377157"/>
              <a:gd name="connsiteY2" fmla="*/ 54623 h 54623"/>
              <a:gd name="connsiteX3" fmla="*/ 323850 w 377157"/>
              <a:gd name="connsiteY3" fmla="*/ 46685 h 54623"/>
              <a:gd name="connsiteX4" fmla="*/ 304800 w 377157"/>
              <a:gd name="connsiteY4" fmla="*/ 21285 h 54623"/>
              <a:gd name="connsiteX5" fmla="*/ 290512 w 377157"/>
              <a:gd name="connsiteY5" fmla="*/ 48273 h 54623"/>
              <a:gd name="connsiteX6" fmla="*/ 242887 w 377157"/>
              <a:gd name="connsiteY6" fmla="*/ 5410 h 54623"/>
              <a:gd name="connsiteX7" fmla="*/ 241300 w 377157"/>
              <a:gd name="connsiteY7" fmla="*/ 38748 h 54623"/>
              <a:gd name="connsiteX8" fmla="*/ 223837 w 377157"/>
              <a:gd name="connsiteY8" fmla="*/ 8585 h 54623"/>
              <a:gd name="connsiteX9" fmla="*/ 160337 w 377157"/>
              <a:gd name="connsiteY9" fmla="*/ 2235 h 54623"/>
              <a:gd name="connsiteX10" fmla="*/ 188912 w 377157"/>
              <a:gd name="connsiteY10" fmla="*/ 41923 h 54623"/>
              <a:gd name="connsiteX11" fmla="*/ 157162 w 377157"/>
              <a:gd name="connsiteY11" fmla="*/ 46685 h 54623"/>
              <a:gd name="connsiteX12" fmla="*/ 0 w 377157"/>
              <a:gd name="connsiteY12" fmla="*/ 49860 h 54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7157" h="54623">
                <a:moveTo>
                  <a:pt x="0" y="49860"/>
                </a:moveTo>
                <a:lnTo>
                  <a:pt x="63500" y="51448"/>
                </a:lnTo>
                <a:lnTo>
                  <a:pt x="363537" y="54623"/>
                </a:lnTo>
                <a:cubicBezTo>
                  <a:pt x="406929" y="53829"/>
                  <a:pt x="333639" y="52241"/>
                  <a:pt x="323850" y="46685"/>
                </a:cubicBezTo>
                <a:cubicBezTo>
                  <a:pt x="314061" y="41129"/>
                  <a:pt x="310356" y="21020"/>
                  <a:pt x="304800" y="21285"/>
                </a:cubicBezTo>
                <a:cubicBezTo>
                  <a:pt x="299244" y="21550"/>
                  <a:pt x="300831" y="50919"/>
                  <a:pt x="290512" y="48273"/>
                </a:cubicBezTo>
                <a:cubicBezTo>
                  <a:pt x="280193" y="45627"/>
                  <a:pt x="251089" y="6998"/>
                  <a:pt x="242887" y="5410"/>
                </a:cubicBezTo>
                <a:cubicBezTo>
                  <a:pt x="234685" y="3822"/>
                  <a:pt x="244475" y="38219"/>
                  <a:pt x="241300" y="38748"/>
                </a:cubicBezTo>
                <a:cubicBezTo>
                  <a:pt x="238125" y="39277"/>
                  <a:pt x="237331" y="14670"/>
                  <a:pt x="223837" y="8585"/>
                </a:cubicBezTo>
                <a:cubicBezTo>
                  <a:pt x="210343" y="2500"/>
                  <a:pt x="166158" y="-3321"/>
                  <a:pt x="160337" y="2235"/>
                </a:cubicBezTo>
                <a:cubicBezTo>
                  <a:pt x="154516" y="7791"/>
                  <a:pt x="189441" y="34515"/>
                  <a:pt x="188912" y="41923"/>
                </a:cubicBezTo>
                <a:cubicBezTo>
                  <a:pt x="188383" y="49331"/>
                  <a:pt x="188647" y="45891"/>
                  <a:pt x="157162" y="46685"/>
                </a:cubicBezTo>
                <a:cubicBezTo>
                  <a:pt x="125677" y="47479"/>
                  <a:pt x="62838" y="47082"/>
                  <a:pt x="0" y="4986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: 図形 633">
            <a:extLst>
              <a:ext uri="{FF2B5EF4-FFF2-40B4-BE49-F238E27FC236}">
                <a16:creationId xmlns:a16="http://schemas.microsoft.com/office/drawing/2014/main" id="{ABA79CE3-AC6C-47BE-A54C-F1C98887CF77}"/>
              </a:ext>
            </a:extLst>
          </p:cNvPr>
          <p:cNvSpPr/>
          <p:nvPr/>
        </p:nvSpPr>
        <p:spPr>
          <a:xfrm>
            <a:off x="5694399" y="4456113"/>
            <a:ext cx="633657" cy="20637"/>
          </a:xfrm>
          <a:custGeom>
            <a:avLst/>
            <a:gdLst>
              <a:gd name="connsiteX0" fmla="*/ 31714 w 633657"/>
              <a:gd name="connsiteY0" fmla="*/ 1587 h 20637"/>
              <a:gd name="connsiteX1" fmla="*/ 615914 w 633657"/>
              <a:gd name="connsiteY1" fmla="*/ 20637 h 20637"/>
              <a:gd name="connsiteX2" fmla="*/ 453989 w 633657"/>
              <a:gd name="connsiteY2" fmla="*/ 0 h 20637"/>
              <a:gd name="connsiteX3" fmla="*/ 161889 w 633657"/>
              <a:gd name="connsiteY3" fmla="*/ 9525 h 20637"/>
              <a:gd name="connsiteX4" fmla="*/ 85689 w 633657"/>
              <a:gd name="connsiteY4" fmla="*/ 7937 h 20637"/>
              <a:gd name="connsiteX5" fmla="*/ 31714 w 633657"/>
              <a:gd name="connsiteY5" fmla="*/ 1587 h 2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657" h="20637">
                <a:moveTo>
                  <a:pt x="31714" y="1587"/>
                </a:moveTo>
                <a:lnTo>
                  <a:pt x="615914" y="20637"/>
                </a:lnTo>
                <a:cubicBezTo>
                  <a:pt x="686293" y="20373"/>
                  <a:pt x="529660" y="1852"/>
                  <a:pt x="453989" y="0"/>
                </a:cubicBezTo>
                <a:lnTo>
                  <a:pt x="161889" y="9525"/>
                </a:lnTo>
                <a:cubicBezTo>
                  <a:pt x="100506" y="10848"/>
                  <a:pt x="105797" y="9260"/>
                  <a:pt x="85689" y="7937"/>
                </a:cubicBezTo>
                <a:cubicBezTo>
                  <a:pt x="65581" y="6614"/>
                  <a:pt x="-56657" y="-530"/>
                  <a:pt x="31714" y="158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: 図形 634">
            <a:extLst>
              <a:ext uri="{FF2B5EF4-FFF2-40B4-BE49-F238E27FC236}">
                <a16:creationId xmlns:a16="http://schemas.microsoft.com/office/drawing/2014/main" id="{813838E0-E420-495A-800E-E68D21C8C3C4}"/>
              </a:ext>
            </a:extLst>
          </p:cNvPr>
          <p:cNvSpPr/>
          <p:nvPr/>
        </p:nvSpPr>
        <p:spPr>
          <a:xfrm>
            <a:off x="6052540" y="4281312"/>
            <a:ext cx="269019" cy="238428"/>
          </a:xfrm>
          <a:custGeom>
            <a:avLst/>
            <a:gdLst>
              <a:gd name="connsiteX0" fmla="*/ 5360 w 269019"/>
              <a:gd name="connsiteY0" fmla="*/ 209726 h 238428"/>
              <a:gd name="connsiteX1" fmla="*/ 59335 w 269019"/>
              <a:gd name="connsiteY1" fmla="*/ 211313 h 238428"/>
              <a:gd name="connsiteX2" fmla="*/ 240310 w 269019"/>
              <a:gd name="connsiteY2" fmla="*/ 238301 h 238428"/>
              <a:gd name="connsiteX3" fmla="*/ 238723 w 269019"/>
              <a:gd name="connsiteY3" fmla="*/ 216076 h 238428"/>
              <a:gd name="connsiteX4" fmla="*/ 243485 w 269019"/>
              <a:gd name="connsiteY4" fmla="*/ 114476 h 238428"/>
              <a:gd name="connsiteX5" fmla="*/ 249835 w 269019"/>
              <a:gd name="connsiteY5" fmla="*/ 176 h 238428"/>
              <a:gd name="connsiteX6" fmla="*/ 268885 w 269019"/>
              <a:gd name="connsiteY6" fmla="*/ 141463 h 238428"/>
              <a:gd name="connsiteX7" fmla="*/ 253010 w 269019"/>
              <a:gd name="connsiteY7" fmla="*/ 222426 h 238428"/>
              <a:gd name="connsiteX8" fmla="*/ 172048 w 269019"/>
              <a:gd name="connsiteY8" fmla="*/ 212901 h 238428"/>
              <a:gd name="connsiteX9" fmla="*/ 5360 w 269019"/>
              <a:gd name="connsiteY9" fmla="*/ 209726 h 238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019" h="238428">
                <a:moveTo>
                  <a:pt x="5360" y="209726"/>
                </a:moveTo>
                <a:cubicBezTo>
                  <a:pt x="-13425" y="209461"/>
                  <a:pt x="20177" y="206550"/>
                  <a:pt x="59335" y="211313"/>
                </a:cubicBezTo>
                <a:cubicBezTo>
                  <a:pt x="98493" y="216076"/>
                  <a:pt x="210412" y="237507"/>
                  <a:pt x="240310" y="238301"/>
                </a:cubicBezTo>
                <a:cubicBezTo>
                  <a:pt x="270208" y="239095"/>
                  <a:pt x="238194" y="236713"/>
                  <a:pt x="238723" y="216076"/>
                </a:cubicBezTo>
                <a:cubicBezTo>
                  <a:pt x="239252" y="195439"/>
                  <a:pt x="241633" y="150459"/>
                  <a:pt x="243485" y="114476"/>
                </a:cubicBezTo>
                <a:cubicBezTo>
                  <a:pt x="245337" y="78493"/>
                  <a:pt x="245602" y="-4322"/>
                  <a:pt x="249835" y="176"/>
                </a:cubicBezTo>
                <a:cubicBezTo>
                  <a:pt x="254068" y="4674"/>
                  <a:pt x="268356" y="104421"/>
                  <a:pt x="268885" y="141463"/>
                </a:cubicBezTo>
                <a:cubicBezTo>
                  <a:pt x="269414" y="178505"/>
                  <a:pt x="269150" y="210520"/>
                  <a:pt x="253010" y="222426"/>
                </a:cubicBezTo>
                <a:cubicBezTo>
                  <a:pt x="236871" y="234332"/>
                  <a:pt x="214911" y="216605"/>
                  <a:pt x="172048" y="212901"/>
                </a:cubicBezTo>
                <a:cubicBezTo>
                  <a:pt x="129185" y="209197"/>
                  <a:pt x="24145" y="209991"/>
                  <a:pt x="5360" y="2097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: 図形 635">
            <a:extLst>
              <a:ext uri="{FF2B5EF4-FFF2-40B4-BE49-F238E27FC236}">
                <a16:creationId xmlns:a16="http://schemas.microsoft.com/office/drawing/2014/main" id="{F870EC14-28ED-4252-9F7E-A52D148B0218}"/>
              </a:ext>
            </a:extLst>
          </p:cNvPr>
          <p:cNvSpPr/>
          <p:nvPr/>
        </p:nvSpPr>
        <p:spPr>
          <a:xfrm>
            <a:off x="6111875" y="4437063"/>
            <a:ext cx="187325" cy="75133"/>
          </a:xfrm>
          <a:custGeom>
            <a:avLst/>
            <a:gdLst>
              <a:gd name="connsiteX0" fmla="*/ 0 w 187325"/>
              <a:gd name="connsiteY0" fmla="*/ 0 h 75133"/>
              <a:gd name="connsiteX1" fmla="*/ 30163 w 187325"/>
              <a:gd name="connsiteY1" fmla="*/ 57150 h 75133"/>
              <a:gd name="connsiteX2" fmla="*/ 28575 w 187325"/>
              <a:gd name="connsiteY2" fmla="*/ 74612 h 75133"/>
              <a:gd name="connsiteX3" fmla="*/ 44450 w 187325"/>
              <a:gd name="connsiteY3" fmla="*/ 41275 h 75133"/>
              <a:gd name="connsiteX4" fmla="*/ 187325 w 187325"/>
              <a:gd name="connsiteY4" fmla="*/ 41275 h 75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25" h="75133">
                <a:moveTo>
                  <a:pt x="0" y="0"/>
                </a:moveTo>
                <a:cubicBezTo>
                  <a:pt x="12700" y="22357"/>
                  <a:pt x="25400" y="44715"/>
                  <a:pt x="30163" y="57150"/>
                </a:cubicBezTo>
                <a:cubicBezTo>
                  <a:pt x="34926" y="69585"/>
                  <a:pt x="26194" y="77258"/>
                  <a:pt x="28575" y="74612"/>
                </a:cubicBezTo>
                <a:cubicBezTo>
                  <a:pt x="30956" y="71966"/>
                  <a:pt x="17992" y="46831"/>
                  <a:pt x="44450" y="41275"/>
                </a:cubicBezTo>
                <a:cubicBezTo>
                  <a:pt x="70908" y="35719"/>
                  <a:pt x="129116" y="38497"/>
                  <a:pt x="187325" y="41275"/>
                </a:cubicBezTo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: 図形 636">
            <a:extLst>
              <a:ext uri="{FF2B5EF4-FFF2-40B4-BE49-F238E27FC236}">
                <a16:creationId xmlns:a16="http://schemas.microsoft.com/office/drawing/2014/main" id="{9B6A08B2-C4A9-4297-AA7A-F1816D96F86E}"/>
              </a:ext>
            </a:extLst>
          </p:cNvPr>
          <p:cNvSpPr/>
          <p:nvPr/>
        </p:nvSpPr>
        <p:spPr>
          <a:xfrm>
            <a:off x="6303963" y="4341698"/>
            <a:ext cx="436093" cy="145496"/>
          </a:xfrm>
          <a:custGeom>
            <a:avLst/>
            <a:gdLst>
              <a:gd name="connsiteX0" fmla="*/ 0 w 436093"/>
              <a:gd name="connsiteY0" fmla="*/ 120765 h 145496"/>
              <a:gd name="connsiteX1" fmla="*/ 71437 w 436093"/>
              <a:gd name="connsiteY1" fmla="*/ 120765 h 145496"/>
              <a:gd name="connsiteX2" fmla="*/ 411162 w 436093"/>
              <a:gd name="connsiteY2" fmla="*/ 120765 h 145496"/>
              <a:gd name="connsiteX3" fmla="*/ 411162 w 436093"/>
              <a:gd name="connsiteY3" fmla="*/ 69965 h 145496"/>
              <a:gd name="connsiteX4" fmla="*/ 417512 w 436093"/>
              <a:gd name="connsiteY4" fmla="*/ 115 h 145496"/>
              <a:gd name="connsiteX5" fmla="*/ 430212 w 436093"/>
              <a:gd name="connsiteY5" fmla="*/ 87427 h 145496"/>
              <a:gd name="connsiteX6" fmla="*/ 401637 w 436093"/>
              <a:gd name="connsiteY6" fmla="*/ 142990 h 145496"/>
              <a:gd name="connsiteX7" fmla="*/ 323850 w 436093"/>
              <a:gd name="connsiteY7" fmla="*/ 136640 h 145496"/>
              <a:gd name="connsiteX8" fmla="*/ 0 w 436093"/>
              <a:gd name="connsiteY8" fmla="*/ 120765 h 14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093" h="145496">
                <a:moveTo>
                  <a:pt x="0" y="120765"/>
                </a:moveTo>
                <a:lnTo>
                  <a:pt x="71437" y="120765"/>
                </a:lnTo>
                <a:cubicBezTo>
                  <a:pt x="139964" y="120765"/>
                  <a:pt x="354541" y="129232"/>
                  <a:pt x="411162" y="120765"/>
                </a:cubicBezTo>
                <a:cubicBezTo>
                  <a:pt x="467783" y="112298"/>
                  <a:pt x="410104" y="90073"/>
                  <a:pt x="411162" y="69965"/>
                </a:cubicBezTo>
                <a:cubicBezTo>
                  <a:pt x="412220" y="49857"/>
                  <a:pt x="414337" y="-2795"/>
                  <a:pt x="417512" y="115"/>
                </a:cubicBezTo>
                <a:cubicBezTo>
                  <a:pt x="420687" y="3025"/>
                  <a:pt x="432858" y="63615"/>
                  <a:pt x="430212" y="87427"/>
                </a:cubicBezTo>
                <a:cubicBezTo>
                  <a:pt x="427566" y="111239"/>
                  <a:pt x="419364" y="134788"/>
                  <a:pt x="401637" y="142990"/>
                </a:cubicBezTo>
                <a:cubicBezTo>
                  <a:pt x="383910" y="151192"/>
                  <a:pt x="323850" y="136640"/>
                  <a:pt x="323850" y="136640"/>
                </a:cubicBezTo>
                <a:lnTo>
                  <a:pt x="0" y="120765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: 図形 637">
            <a:extLst>
              <a:ext uri="{FF2B5EF4-FFF2-40B4-BE49-F238E27FC236}">
                <a16:creationId xmlns:a16="http://schemas.microsoft.com/office/drawing/2014/main" id="{698AE1AB-A6CA-4D6C-BB9F-32C8BF8CAE3C}"/>
              </a:ext>
            </a:extLst>
          </p:cNvPr>
          <p:cNvSpPr/>
          <p:nvPr/>
        </p:nvSpPr>
        <p:spPr>
          <a:xfrm>
            <a:off x="6099175" y="4360456"/>
            <a:ext cx="700710" cy="167144"/>
          </a:xfrm>
          <a:custGeom>
            <a:avLst/>
            <a:gdLst>
              <a:gd name="connsiteX0" fmla="*/ 187325 w 700710"/>
              <a:gd name="connsiteY0" fmla="*/ 143282 h 167144"/>
              <a:gd name="connsiteX1" fmla="*/ 242888 w 700710"/>
              <a:gd name="connsiteY1" fmla="*/ 138519 h 167144"/>
              <a:gd name="connsiteX2" fmla="*/ 633413 w 700710"/>
              <a:gd name="connsiteY2" fmla="*/ 133757 h 167144"/>
              <a:gd name="connsiteX3" fmla="*/ 638175 w 700710"/>
              <a:gd name="connsiteY3" fmla="*/ 407 h 167144"/>
              <a:gd name="connsiteX4" fmla="*/ 627063 w 700710"/>
              <a:gd name="connsiteY4" fmla="*/ 94069 h 167144"/>
              <a:gd name="connsiteX5" fmla="*/ 630238 w 700710"/>
              <a:gd name="connsiteY5" fmla="*/ 148044 h 167144"/>
              <a:gd name="connsiteX6" fmla="*/ 628650 w 700710"/>
              <a:gd name="connsiteY6" fmla="*/ 157569 h 167144"/>
              <a:gd name="connsiteX7" fmla="*/ 482600 w 700710"/>
              <a:gd name="connsiteY7" fmla="*/ 167094 h 167144"/>
              <a:gd name="connsiteX8" fmla="*/ 87313 w 700710"/>
              <a:gd name="connsiteY8" fmla="*/ 160744 h 167144"/>
              <a:gd name="connsiteX9" fmla="*/ 0 w 700710"/>
              <a:gd name="connsiteY9" fmla="*/ 148044 h 167144"/>
              <a:gd name="connsiteX10" fmla="*/ 655638 w 700710"/>
              <a:gd name="connsiteY10" fmla="*/ 152807 h 167144"/>
              <a:gd name="connsiteX11" fmla="*/ 627063 w 700710"/>
              <a:gd name="connsiteY11" fmla="*/ 130582 h 167144"/>
              <a:gd name="connsiteX12" fmla="*/ 495300 w 700710"/>
              <a:gd name="connsiteY12" fmla="*/ 130582 h 167144"/>
              <a:gd name="connsiteX13" fmla="*/ 187325 w 700710"/>
              <a:gd name="connsiteY13" fmla="*/ 143282 h 167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00710" h="167144">
                <a:moveTo>
                  <a:pt x="187325" y="143282"/>
                </a:moveTo>
                <a:cubicBezTo>
                  <a:pt x="177932" y="141694"/>
                  <a:pt x="242888" y="138519"/>
                  <a:pt x="242888" y="138519"/>
                </a:cubicBezTo>
                <a:cubicBezTo>
                  <a:pt x="317236" y="136932"/>
                  <a:pt x="567532" y="156776"/>
                  <a:pt x="633413" y="133757"/>
                </a:cubicBezTo>
                <a:cubicBezTo>
                  <a:pt x="699294" y="110738"/>
                  <a:pt x="639233" y="7022"/>
                  <a:pt x="638175" y="407"/>
                </a:cubicBezTo>
                <a:cubicBezTo>
                  <a:pt x="637117" y="-6208"/>
                  <a:pt x="628386" y="69463"/>
                  <a:pt x="627063" y="94069"/>
                </a:cubicBezTo>
                <a:cubicBezTo>
                  <a:pt x="625740" y="118675"/>
                  <a:pt x="629973" y="137461"/>
                  <a:pt x="630238" y="148044"/>
                </a:cubicBezTo>
                <a:cubicBezTo>
                  <a:pt x="630503" y="158627"/>
                  <a:pt x="653256" y="154394"/>
                  <a:pt x="628650" y="157569"/>
                </a:cubicBezTo>
                <a:cubicBezTo>
                  <a:pt x="604044" y="160744"/>
                  <a:pt x="572823" y="166565"/>
                  <a:pt x="482600" y="167094"/>
                </a:cubicBezTo>
                <a:cubicBezTo>
                  <a:pt x="392377" y="167623"/>
                  <a:pt x="167746" y="163919"/>
                  <a:pt x="87313" y="160744"/>
                </a:cubicBezTo>
                <a:cubicBezTo>
                  <a:pt x="6880" y="157569"/>
                  <a:pt x="0" y="148044"/>
                  <a:pt x="0" y="148044"/>
                </a:cubicBezTo>
                <a:lnTo>
                  <a:pt x="655638" y="152807"/>
                </a:lnTo>
                <a:cubicBezTo>
                  <a:pt x="760148" y="149897"/>
                  <a:pt x="653786" y="134286"/>
                  <a:pt x="627063" y="130582"/>
                </a:cubicBezTo>
                <a:cubicBezTo>
                  <a:pt x="600340" y="126878"/>
                  <a:pt x="495300" y="130582"/>
                  <a:pt x="495300" y="130582"/>
                </a:cubicBezTo>
                <a:lnTo>
                  <a:pt x="187325" y="143282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: 図形 639">
            <a:extLst>
              <a:ext uri="{FF2B5EF4-FFF2-40B4-BE49-F238E27FC236}">
                <a16:creationId xmlns:a16="http://schemas.microsoft.com/office/drawing/2014/main" id="{E41E0140-A1A9-4725-A3D8-96285BBFC3CB}"/>
              </a:ext>
            </a:extLst>
          </p:cNvPr>
          <p:cNvSpPr/>
          <p:nvPr/>
        </p:nvSpPr>
        <p:spPr>
          <a:xfrm>
            <a:off x="6320584" y="4556000"/>
            <a:ext cx="438032" cy="170062"/>
          </a:xfrm>
          <a:custGeom>
            <a:avLst/>
            <a:gdLst>
              <a:gd name="connsiteX0" fmla="*/ 4016 w 438032"/>
              <a:gd name="connsiteY0" fmla="*/ 9650 h 170062"/>
              <a:gd name="connsiteX1" fmla="*/ 10366 w 438032"/>
              <a:gd name="connsiteY1" fmla="*/ 160463 h 170062"/>
              <a:gd name="connsiteX2" fmla="*/ 108791 w 438032"/>
              <a:gd name="connsiteY2" fmla="*/ 154113 h 170062"/>
              <a:gd name="connsiteX3" fmla="*/ 161179 w 438032"/>
              <a:gd name="connsiteY3" fmla="*/ 149350 h 170062"/>
              <a:gd name="connsiteX4" fmla="*/ 416766 w 438032"/>
              <a:gd name="connsiteY4" fmla="*/ 154113 h 170062"/>
              <a:gd name="connsiteX5" fmla="*/ 423116 w 438032"/>
              <a:gd name="connsiteY5" fmla="*/ 119188 h 170062"/>
              <a:gd name="connsiteX6" fmla="*/ 415179 w 438032"/>
              <a:gd name="connsiteY6" fmla="*/ 125 h 170062"/>
              <a:gd name="connsiteX7" fmla="*/ 410416 w 438032"/>
              <a:gd name="connsiteY7" fmla="*/ 96963 h 170062"/>
              <a:gd name="connsiteX8" fmla="*/ 410416 w 438032"/>
              <a:gd name="connsiteY8" fmla="*/ 127125 h 170062"/>
              <a:gd name="connsiteX9" fmla="*/ 340566 w 438032"/>
              <a:gd name="connsiteY9" fmla="*/ 146175 h 170062"/>
              <a:gd name="connsiteX10" fmla="*/ 158004 w 438032"/>
              <a:gd name="connsiteY10" fmla="*/ 147763 h 170062"/>
              <a:gd name="connsiteX11" fmla="*/ 19891 w 438032"/>
              <a:gd name="connsiteY11" fmla="*/ 139825 h 170062"/>
              <a:gd name="connsiteX12" fmla="*/ 4016 w 438032"/>
              <a:gd name="connsiteY12" fmla="*/ 9650 h 17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8032" h="170062">
                <a:moveTo>
                  <a:pt x="4016" y="9650"/>
                </a:moveTo>
                <a:cubicBezTo>
                  <a:pt x="2428" y="13090"/>
                  <a:pt x="-7096" y="136386"/>
                  <a:pt x="10366" y="160463"/>
                </a:cubicBezTo>
                <a:cubicBezTo>
                  <a:pt x="27828" y="184540"/>
                  <a:pt x="83656" y="155965"/>
                  <a:pt x="108791" y="154113"/>
                </a:cubicBezTo>
                <a:cubicBezTo>
                  <a:pt x="133927" y="152261"/>
                  <a:pt x="109850" y="149350"/>
                  <a:pt x="161179" y="149350"/>
                </a:cubicBezTo>
                <a:cubicBezTo>
                  <a:pt x="212508" y="149350"/>
                  <a:pt x="373110" y="159140"/>
                  <a:pt x="416766" y="154113"/>
                </a:cubicBezTo>
                <a:cubicBezTo>
                  <a:pt x="460422" y="149086"/>
                  <a:pt x="423381" y="144853"/>
                  <a:pt x="423116" y="119188"/>
                </a:cubicBezTo>
                <a:cubicBezTo>
                  <a:pt x="422852" y="93523"/>
                  <a:pt x="417296" y="3829"/>
                  <a:pt x="415179" y="125"/>
                </a:cubicBezTo>
                <a:cubicBezTo>
                  <a:pt x="413062" y="-3579"/>
                  <a:pt x="411210" y="75796"/>
                  <a:pt x="410416" y="96963"/>
                </a:cubicBezTo>
                <a:cubicBezTo>
                  <a:pt x="409622" y="118130"/>
                  <a:pt x="422058" y="118923"/>
                  <a:pt x="410416" y="127125"/>
                </a:cubicBezTo>
                <a:cubicBezTo>
                  <a:pt x="398774" y="135327"/>
                  <a:pt x="382635" y="142735"/>
                  <a:pt x="340566" y="146175"/>
                </a:cubicBezTo>
                <a:cubicBezTo>
                  <a:pt x="298497" y="149615"/>
                  <a:pt x="211450" y="148821"/>
                  <a:pt x="158004" y="147763"/>
                </a:cubicBezTo>
                <a:cubicBezTo>
                  <a:pt x="104558" y="146705"/>
                  <a:pt x="42910" y="159669"/>
                  <a:pt x="19891" y="139825"/>
                </a:cubicBezTo>
                <a:cubicBezTo>
                  <a:pt x="-3128" y="119981"/>
                  <a:pt x="5604" y="6210"/>
                  <a:pt x="4016" y="965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: 図形 640">
            <a:extLst>
              <a:ext uri="{FF2B5EF4-FFF2-40B4-BE49-F238E27FC236}">
                <a16:creationId xmlns:a16="http://schemas.microsoft.com/office/drawing/2014/main" id="{FDE66EDD-88BE-45FF-BAA3-06D4F387A91A}"/>
              </a:ext>
            </a:extLst>
          </p:cNvPr>
          <p:cNvSpPr/>
          <p:nvPr/>
        </p:nvSpPr>
        <p:spPr>
          <a:xfrm>
            <a:off x="6313791" y="4581882"/>
            <a:ext cx="441618" cy="23896"/>
          </a:xfrm>
          <a:custGeom>
            <a:avLst/>
            <a:gdLst>
              <a:gd name="connsiteX0" fmla="*/ 10809 w 441618"/>
              <a:gd name="connsiteY0" fmla="*/ 5993 h 23896"/>
              <a:gd name="connsiteX1" fmla="*/ 228297 w 441618"/>
              <a:gd name="connsiteY1" fmla="*/ 18693 h 23896"/>
              <a:gd name="connsiteX2" fmla="*/ 150509 w 441618"/>
              <a:gd name="connsiteY2" fmla="*/ 7581 h 23896"/>
              <a:gd name="connsiteX3" fmla="*/ 439434 w 441618"/>
              <a:gd name="connsiteY3" fmla="*/ 9168 h 23896"/>
              <a:gd name="connsiteX4" fmla="*/ 287034 w 441618"/>
              <a:gd name="connsiteY4" fmla="*/ 15518 h 23896"/>
              <a:gd name="connsiteX5" fmla="*/ 361647 w 441618"/>
              <a:gd name="connsiteY5" fmla="*/ 23456 h 23896"/>
              <a:gd name="connsiteX6" fmla="*/ 66372 w 441618"/>
              <a:gd name="connsiteY6" fmla="*/ 1231 h 23896"/>
              <a:gd name="connsiteX7" fmla="*/ 10809 w 441618"/>
              <a:gd name="connsiteY7" fmla="*/ 5993 h 23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1618" h="23896">
                <a:moveTo>
                  <a:pt x="10809" y="5993"/>
                </a:moveTo>
                <a:cubicBezTo>
                  <a:pt x="37796" y="8903"/>
                  <a:pt x="205014" y="18428"/>
                  <a:pt x="228297" y="18693"/>
                </a:cubicBezTo>
                <a:cubicBezTo>
                  <a:pt x="251580" y="18958"/>
                  <a:pt x="115320" y="9168"/>
                  <a:pt x="150509" y="7581"/>
                </a:cubicBezTo>
                <a:cubicBezTo>
                  <a:pt x="185698" y="5994"/>
                  <a:pt x="416680" y="7845"/>
                  <a:pt x="439434" y="9168"/>
                </a:cubicBezTo>
                <a:cubicBezTo>
                  <a:pt x="462188" y="10491"/>
                  <a:pt x="299998" y="13137"/>
                  <a:pt x="287034" y="15518"/>
                </a:cubicBezTo>
                <a:cubicBezTo>
                  <a:pt x="274070" y="17899"/>
                  <a:pt x="398424" y="25837"/>
                  <a:pt x="361647" y="23456"/>
                </a:cubicBezTo>
                <a:cubicBezTo>
                  <a:pt x="324870" y="21075"/>
                  <a:pt x="123522" y="4935"/>
                  <a:pt x="66372" y="1231"/>
                </a:cubicBezTo>
                <a:cubicBezTo>
                  <a:pt x="9222" y="-2473"/>
                  <a:pt x="-16178" y="3083"/>
                  <a:pt x="10809" y="59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: 図形 641">
            <a:extLst>
              <a:ext uri="{FF2B5EF4-FFF2-40B4-BE49-F238E27FC236}">
                <a16:creationId xmlns:a16="http://schemas.microsoft.com/office/drawing/2014/main" id="{CD25F6A0-52BC-492A-BE03-D19EB62E68FE}"/>
              </a:ext>
            </a:extLst>
          </p:cNvPr>
          <p:cNvSpPr/>
          <p:nvPr/>
        </p:nvSpPr>
        <p:spPr>
          <a:xfrm>
            <a:off x="6331966" y="4618907"/>
            <a:ext cx="327079" cy="54802"/>
          </a:xfrm>
          <a:custGeom>
            <a:avLst/>
            <a:gdLst>
              <a:gd name="connsiteX0" fmla="*/ 14859 w 327079"/>
              <a:gd name="connsiteY0" fmla="*/ 718 h 54802"/>
              <a:gd name="connsiteX1" fmla="*/ 10097 w 327079"/>
              <a:gd name="connsiteY1" fmla="*/ 53106 h 54802"/>
              <a:gd name="connsiteX2" fmla="*/ 132334 w 327079"/>
              <a:gd name="connsiteY2" fmla="*/ 41993 h 54802"/>
              <a:gd name="connsiteX3" fmla="*/ 221234 w 327079"/>
              <a:gd name="connsiteY3" fmla="*/ 41993 h 54802"/>
              <a:gd name="connsiteX4" fmla="*/ 278384 w 327079"/>
              <a:gd name="connsiteY4" fmla="*/ 48343 h 54802"/>
              <a:gd name="connsiteX5" fmla="*/ 326009 w 327079"/>
              <a:gd name="connsiteY5" fmla="*/ 49931 h 54802"/>
              <a:gd name="connsiteX6" fmla="*/ 302197 w 327079"/>
              <a:gd name="connsiteY6" fmla="*/ 10243 h 54802"/>
              <a:gd name="connsiteX7" fmla="*/ 200597 w 327079"/>
              <a:gd name="connsiteY7" fmla="*/ 21356 h 54802"/>
              <a:gd name="connsiteX8" fmla="*/ 78359 w 327079"/>
              <a:gd name="connsiteY8" fmla="*/ 21356 h 54802"/>
              <a:gd name="connsiteX9" fmla="*/ 14859 w 327079"/>
              <a:gd name="connsiteY9" fmla="*/ 718 h 5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079" h="54802">
                <a:moveTo>
                  <a:pt x="14859" y="718"/>
                </a:moveTo>
                <a:cubicBezTo>
                  <a:pt x="3482" y="6010"/>
                  <a:pt x="-9482" y="46227"/>
                  <a:pt x="10097" y="53106"/>
                </a:cubicBezTo>
                <a:cubicBezTo>
                  <a:pt x="29676" y="59985"/>
                  <a:pt x="97145" y="43845"/>
                  <a:pt x="132334" y="41993"/>
                </a:cubicBezTo>
                <a:cubicBezTo>
                  <a:pt x="167523" y="40141"/>
                  <a:pt x="196892" y="40935"/>
                  <a:pt x="221234" y="41993"/>
                </a:cubicBezTo>
                <a:cubicBezTo>
                  <a:pt x="245576" y="43051"/>
                  <a:pt x="260921" y="47020"/>
                  <a:pt x="278384" y="48343"/>
                </a:cubicBezTo>
                <a:cubicBezTo>
                  <a:pt x="295847" y="49666"/>
                  <a:pt x="322040" y="56281"/>
                  <a:pt x="326009" y="49931"/>
                </a:cubicBezTo>
                <a:cubicBezTo>
                  <a:pt x="329978" y="43581"/>
                  <a:pt x="323099" y="15005"/>
                  <a:pt x="302197" y="10243"/>
                </a:cubicBezTo>
                <a:cubicBezTo>
                  <a:pt x="281295" y="5481"/>
                  <a:pt x="237903" y="19504"/>
                  <a:pt x="200597" y="21356"/>
                </a:cubicBezTo>
                <a:cubicBezTo>
                  <a:pt x="163291" y="23208"/>
                  <a:pt x="107463" y="21621"/>
                  <a:pt x="78359" y="21356"/>
                </a:cubicBezTo>
                <a:cubicBezTo>
                  <a:pt x="49255" y="21091"/>
                  <a:pt x="26236" y="-4574"/>
                  <a:pt x="14859" y="7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: 図形 642">
            <a:extLst>
              <a:ext uri="{FF2B5EF4-FFF2-40B4-BE49-F238E27FC236}">
                <a16:creationId xmlns:a16="http://schemas.microsoft.com/office/drawing/2014/main" id="{83ACE0E2-F3D1-4188-9729-EC7248B89901}"/>
              </a:ext>
            </a:extLst>
          </p:cNvPr>
          <p:cNvSpPr/>
          <p:nvPr/>
        </p:nvSpPr>
        <p:spPr>
          <a:xfrm>
            <a:off x="6425163" y="4606925"/>
            <a:ext cx="20189" cy="94941"/>
          </a:xfrm>
          <a:custGeom>
            <a:avLst/>
            <a:gdLst>
              <a:gd name="connsiteX0" fmla="*/ 1037 w 20189"/>
              <a:gd name="connsiteY0" fmla="*/ 0 h 94941"/>
              <a:gd name="connsiteX1" fmla="*/ 4212 w 20189"/>
              <a:gd name="connsiteY1" fmla="*/ 84138 h 94941"/>
              <a:gd name="connsiteX2" fmla="*/ 18500 w 20189"/>
              <a:gd name="connsiteY2" fmla="*/ 93663 h 94941"/>
              <a:gd name="connsiteX3" fmla="*/ 20087 w 20189"/>
              <a:gd name="connsiteY3" fmla="*/ 82550 h 94941"/>
              <a:gd name="connsiteX4" fmla="*/ 1037 w 20189"/>
              <a:gd name="connsiteY4" fmla="*/ 0 h 94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89" h="94941">
                <a:moveTo>
                  <a:pt x="1037" y="0"/>
                </a:moveTo>
                <a:cubicBezTo>
                  <a:pt x="-1609" y="265"/>
                  <a:pt x="1302" y="68528"/>
                  <a:pt x="4212" y="84138"/>
                </a:cubicBezTo>
                <a:cubicBezTo>
                  <a:pt x="7123" y="99749"/>
                  <a:pt x="15854" y="93928"/>
                  <a:pt x="18500" y="93663"/>
                </a:cubicBezTo>
                <a:cubicBezTo>
                  <a:pt x="21146" y="93398"/>
                  <a:pt x="19823" y="91281"/>
                  <a:pt x="20087" y="82550"/>
                </a:cubicBezTo>
                <a:cubicBezTo>
                  <a:pt x="20352" y="73819"/>
                  <a:pt x="3683" y="-265"/>
                  <a:pt x="1037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: 図形 643">
            <a:extLst>
              <a:ext uri="{FF2B5EF4-FFF2-40B4-BE49-F238E27FC236}">
                <a16:creationId xmlns:a16="http://schemas.microsoft.com/office/drawing/2014/main" id="{B10FBFC8-C8B4-4DAC-A6AC-BB282E36866E}"/>
              </a:ext>
            </a:extLst>
          </p:cNvPr>
          <p:cNvSpPr/>
          <p:nvPr/>
        </p:nvSpPr>
        <p:spPr>
          <a:xfrm>
            <a:off x="6392455" y="4600054"/>
            <a:ext cx="157269" cy="107647"/>
          </a:xfrm>
          <a:custGeom>
            <a:avLst/>
            <a:gdLst>
              <a:gd name="connsiteX0" fmla="*/ 143283 w 157269"/>
              <a:gd name="connsiteY0" fmla="*/ 521 h 107647"/>
              <a:gd name="connsiteX1" fmla="*/ 148045 w 157269"/>
              <a:gd name="connsiteY1" fmla="*/ 106884 h 107647"/>
              <a:gd name="connsiteX2" fmla="*/ 5170 w 157269"/>
              <a:gd name="connsiteY2" fmla="*/ 48146 h 107647"/>
              <a:gd name="connsiteX3" fmla="*/ 41683 w 157269"/>
              <a:gd name="connsiteY3" fmla="*/ 44971 h 107647"/>
              <a:gd name="connsiteX4" fmla="*/ 140108 w 157269"/>
              <a:gd name="connsiteY4" fmla="*/ 73546 h 107647"/>
              <a:gd name="connsiteX5" fmla="*/ 144870 w 157269"/>
              <a:gd name="connsiteY5" fmla="*/ 65609 h 107647"/>
              <a:gd name="connsiteX6" fmla="*/ 143283 w 157269"/>
              <a:gd name="connsiteY6" fmla="*/ 521 h 10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7269" h="107647">
                <a:moveTo>
                  <a:pt x="143283" y="521"/>
                </a:moveTo>
                <a:cubicBezTo>
                  <a:pt x="143812" y="7400"/>
                  <a:pt x="171064" y="98947"/>
                  <a:pt x="148045" y="106884"/>
                </a:cubicBezTo>
                <a:cubicBezTo>
                  <a:pt x="125026" y="114821"/>
                  <a:pt x="22897" y="58465"/>
                  <a:pt x="5170" y="48146"/>
                </a:cubicBezTo>
                <a:cubicBezTo>
                  <a:pt x="-12557" y="37827"/>
                  <a:pt x="19193" y="40738"/>
                  <a:pt x="41683" y="44971"/>
                </a:cubicBezTo>
                <a:cubicBezTo>
                  <a:pt x="64173" y="49204"/>
                  <a:pt x="122910" y="70106"/>
                  <a:pt x="140108" y="73546"/>
                </a:cubicBezTo>
                <a:cubicBezTo>
                  <a:pt x="157306" y="76986"/>
                  <a:pt x="143018" y="74340"/>
                  <a:pt x="144870" y="65609"/>
                </a:cubicBezTo>
                <a:cubicBezTo>
                  <a:pt x="146722" y="56878"/>
                  <a:pt x="142754" y="-6358"/>
                  <a:pt x="143283" y="52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: 図形 644">
            <a:extLst>
              <a:ext uri="{FF2B5EF4-FFF2-40B4-BE49-F238E27FC236}">
                <a16:creationId xmlns:a16="http://schemas.microsoft.com/office/drawing/2014/main" id="{4DC35E23-E2F4-48BD-8DF5-881FBC4B0DEC}"/>
              </a:ext>
            </a:extLst>
          </p:cNvPr>
          <p:cNvSpPr/>
          <p:nvPr/>
        </p:nvSpPr>
        <p:spPr>
          <a:xfrm>
            <a:off x="6624486" y="4618204"/>
            <a:ext cx="97161" cy="73279"/>
          </a:xfrm>
          <a:custGeom>
            <a:avLst/>
            <a:gdLst>
              <a:gd name="connsiteX0" fmla="*/ 60477 w 97161"/>
              <a:gd name="connsiteY0" fmla="*/ 72859 h 73279"/>
              <a:gd name="connsiteX1" fmla="*/ 152 w 97161"/>
              <a:gd name="connsiteY1" fmla="*/ 36346 h 73279"/>
              <a:gd name="connsiteX2" fmla="*/ 79527 w 97161"/>
              <a:gd name="connsiteY2" fmla="*/ 1421 h 73279"/>
              <a:gd name="connsiteX3" fmla="*/ 96989 w 97161"/>
              <a:gd name="connsiteY3" fmla="*/ 10946 h 73279"/>
              <a:gd name="connsiteX4" fmla="*/ 60477 w 97161"/>
              <a:gd name="connsiteY4" fmla="*/ 72859 h 7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161" h="73279">
                <a:moveTo>
                  <a:pt x="60477" y="72859"/>
                </a:moveTo>
                <a:cubicBezTo>
                  <a:pt x="44338" y="77092"/>
                  <a:pt x="-3023" y="48252"/>
                  <a:pt x="152" y="36346"/>
                </a:cubicBezTo>
                <a:cubicBezTo>
                  <a:pt x="3327" y="24440"/>
                  <a:pt x="63388" y="5654"/>
                  <a:pt x="79527" y="1421"/>
                </a:cubicBezTo>
                <a:cubicBezTo>
                  <a:pt x="95666" y="-2812"/>
                  <a:pt x="94608" y="3009"/>
                  <a:pt x="96989" y="10946"/>
                </a:cubicBezTo>
                <a:cubicBezTo>
                  <a:pt x="99370" y="18883"/>
                  <a:pt x="76616" y="68626"/>
                  <a:pt x="60477" y="7285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: 図形 645">
            <a:extLst>
              <a:ext uri="{FF2B5EF4-FFF2-40B4-BE49-F238E27FC236}">
                <a16:creationId xmlns:a16="http://schemas.microsoft.com/office/drawing/2014/main" id="{30937285-0111-483B-B0D9-9F6A269CDF57}"/>
              </a:ext>
            </a:extLst>
          </p:cNvPr>
          <p:cNvSpPr/>
          <p:nvPr/>
        </p:nvSpPr>
        <p:spPr>
          <a:xfrm>
            <a:off x="5279537" y="4528329"/>
            <a:ext cx="1062090" cy="265125"/>
          </a:xfrm>
          <a:custGeom>
            <a:avLst/>
            <a:gdLst>
              <a:gd name="connsiteX0" fmla="*/ 30651 w 1062090"/>
              <a:gd name="connsiteY0" fmla="*/ 809 h 265125"/>
              <a:gd name="connsiteX1" fmla="*/ 25888 w 1062090"/>
              <a:gd name="connsiteY1" fmla="*/ 227821 h 265125"/>
              <a:gd name="connsiteX2" fmla="*/ 81451 w 1062090"/>
              <a:gd name="connsiteY2" fmla="*/ 235759 h 265125"/>
              <a:gd name="connsiteX3" fmla="*/ 583101 w 1062090"/>
              <a:gd name="connsiteY3" fmla="*/ 245284 h 265125"/>
              <a:gd name="connsiteX4" fmla="*/ 1053001 w 1062090"/>
              <a:gd name="connsiteY4" fmla="*/ 240521 h 265125"/>
              <a:gd name="connsiteX5" fmla="*/ 833926 w 1062090"/>
              <a:gd name="connsiteY5" fmla="*/ 256396 h 265125"/>
              <a:gd name="connsiteX6" fmla="*/ 132251 w 1062090"/>
              <a:gd name="connsiteY6" fmla="*/ 264334 h 265125"/>
              <a:gd name="connsiteX7" fmla="*/ 3663 w 1062090"/>
              <a:gd name="connsiteY7" fmla="*/ 237346 h 265125"/>
              <a:gd name="connsiteX8" fmla="*/ 35413 w 1062090"/>
              <a:gd name="connsiteY8" fmla="*/ 202421 h 265125"/>
              <a:gd name="connsiteX9" fmla="*/ 38588 w 1062090"/>
              <a:gd name="connsiteY9" fmla="*/ 153209 h 265125"/>
              <a:gd name="connsiteX10" fmla="*/ 30651 w 1062090"/>
              <a:gd name="connsiteY10" fmla="*/ 809 h 26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090" h="265125">
                <a:moveTo>
                  <a:pt x="30651" y="809"/>
                </a:moveTo>
                <a:cubicBezTo>
                  <a:pt x="28534" y="13244"/>
                  <a:pt x="17421" y="188663"/>
                  <a:pt x="25888" y="227821"/>
                </a:cubicBezTo>
                <a:cubicBezTo>
                  <a:pt x="34355" y="266979"/>
                  <a:pt x="-11418" y="232849"/>
                  <a:pt x="81451" y="235759"/>
                </a:cubicBezTo>
                <a:cubicBezTo>
                  <a:pt x="174320" y="238669"/>
                  <a:pt x="583101" y="245284"/>
                  <a:pt x="583101" y="245284"/>
                </a:cubicBezTo>
                <a:lnTo>
                  <a:pt x="1053001" y="240521"/>
                </a:lnTo>
                <a:cubicBezTo>
                  <a:pt x="1094805" y="242373"/>
                  <a:pt x="987384" y="252427"/>
                  <a:pt x="833926" y="256396"/>
                </a:cubicBezTo>
                <a:cubicBezTo>
                  <a:pt x="680468" y="260365"/>
                  <a:pt x="270628" y="267509"/>
                  <a:pt x="132251" y="264334"/>
                </a:cubicBezTo>
                <a:cubicBezTo>
                  <a:pt x="-6126" y="261159"/>
                  <a:pt x="19803" y="247665"/>
                  <a:pt x="3663" y="237346"/>
                </a:cubicBezTo>
                <a:cubicBezTo>
                  <a:pt x="-12477" y="227027"/>
                  <a:pt x="29592" y="216444"/>
                  <a:pt x="35413" y="202421"/>
                </a:cubicBezTo>
                <a:cubicBezTo>
                  <a:pt x="41234" y="188398"/>
                  <a:pt x="40440" y="183636"/>
                  <a:pt x="38588" y="153209"/>
                </a:cubicBezTo>
                <a:cubicBezTo>
                  <a:pt x="36736" y="122782"/>
                  <a:pt x="32768" y="-11626"/>
                  <a:pt x="30651" y="8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: 図形 646">
            <a:extLst>
              <a:ext uri="{FF2B5EF4-FFF2-40B4-BE49-F238E27FC236}">
                <a16:creationId xmlns:a16="http://schemas.microsoft.com/office/drawing/2014/main" id="{16129DC1-07CB-4D27-A411-F723F4284AAE}"/>
              </a:ext>
            </a:extLst>
          </p:cNvPr>
          <p:cNvSpPr/>
          <p:nvPr/>
        </p:nvSpPr>
        <p:spPr>
          <a:xfrm>
            <a:off x="5297488" y="4523975"/>
            <a:ext cx="1033374" cy="250654"/>
          </a:xfrm>
          <a:custGeom>
            <a:avLst/>
            <a:gdLst>
              <a:gd name="connsiteX0" fmla="*/ 0 w 1033374"/>
              <a:gd name="connsiteY0" fmla="*/ 21038 h 250654"/>
              <a:gd name="connsiteX1" fmla="*/ 52387 w 1033374"/>
              <a:gd name="connsiteY1" fmla="*/ 21038 h 250654"/>
              <a:gd name="connsiteX2" fmla="*/ 233362 w 1033374"/>
              <a:gd name="connsiteY2" fmla="*/ 21038 h 250654"/>
              <a:gd name="connsiteX3" fmla="*/ 296862 w 1033374"/>
              <a:gd name="connsiteY3" fmla="*/ 21038 h 250654"/>
              <a:gd name="connsiteX4" fmla="*/ 744537 w 1033374"/>
              <a:gd name="connsiteY4" fmla="*/ 24213 h 250654"/>
              <a:gd name="connsiteX5" fmla="*/ 788987 w 1033374"/>
              <a:gd name="connsiteY5" fmla="*/ 25800 h 250654"/>
              <a:gd name="connsiteX6" fmla="*/ 992187 w 1033374"/>
              <a:gd name="connsiteY6" fmla="*/ 25800 h 250654"/>
              <a:gd name="connsiteX7" fmla="*/ 995362 w 1033374"/>
              <a:gd name="connsiteY7" fmla="*/ 82950 h 250654"/>
              <a:gd name="connsiteX8" fmla="*/ 1012825 w 1033374"/>
              <a:gd name="connsiteY8" fmla="*/ 249638 h 250654"/>
              <a:gd name="connsiteX9" fmla="*/ 1025525 w 1033374"/>
              <a:gd name="connsiteY9" fmla="*/ 146450 h 250654"/>
              <a:gd name="connsiteX10" fmla="*/ 1019175 w 1033374"/>
              <a:gd name="connsiteY10" fmla="*/ 14688 h 250654"/>
              <a:gd name="connsiteX11" fmla="*/ 863600 w 1033374"/>
              <a:gd name="connsiteY11" fmla="*/ 3575 h 250654"/>
              <a:gd name="connsiteX12" fmla="*/ 800100 w 1033374"/>
              <a:gd name="connsiteY12" fmla="*/ 17863 h 250654"/>
              <a:gd name="connsiteX13" fmla="*/ 498475 w 1033374"/>
              <a:gd name="connsiteY13" fmla="*/ 16275 h 250654"/>
              <a:gd name="connsiteX14" fmla="*/ 481012 w 1033374"/>
              <a:gd name="connsiteY14" fmla="*/ 6750 h 250654"/>
              <a:gd name="connsiteX15" fmla="*/ 246062 w 1033374"/>
              <a:gd name="connsiteY15" fmla="*/ 3575 h 250654"/>
              <a:gd name="connsiteX16" fmla="*/ 0 w 1033374"/>
              <a:gd name="connsiteY16" fmla="*/ 21038 h 250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33374" h="250654">
                <a:moveTo>
                  <a:pt x="0" y="21038"/>
                </a:moveTo>
                <a:lnTo>
                  <a:pt x="52387" y="21038"/>
                </a:lnTo>
                <a:lnTo>
                  <a:pt x="233362" y="21038"/>
                </a:lnTo>
                <a:lnTo>
                  <a:pt x="296862" y="21038"/>
                </a:lnTo>
                <a:lnTo>
                  <a:pt x="744537" y="24213"/>
                </a:lnTo>
                <a:cubicBezTo>
                  <a:pt x="826558" y="25007"/>
                  <a:pt x="788987" y="25800"/>
                  <a:pt x="788987" y="25800"/>
                </a:cubicBezTo>
                <a:cubicBezTo>
                  <a:pt x="830262" y="26064"/>
                  <a:pt x="957791" y="16275"/>
                  <a:pt x="992187" y="25800"/>
                </a:cubicBezTo>
                <a:cubicBezTo>
                  <a:pt x="1026583" y="35325"/>
                  <a:pt x="991922" y="45644"/>
                  <a:pt x="995362" y="82950"/>
                </a:cubicBezTo>
                <a:cubicBezTo>
                  <a:pt x="998802" y="120256"/>
                  <a:pt x="1007798" y="239055"/>
                  <a:pt x="1012825" y="249638"/>
                </a:cubicBezTo>
                <a:cubicBezTo>
                  <a:pt x="1017852" y="260221"/>
                  <a:pt x="1024467" y="185608"/>
                  <a:pt x="1025525" y="146450"/>
                </a:cubicBezTo>
                <a:cubicBezTo>
                  <a:pt x="1026583" y="107292"/>
                  <a:pt x="1046162" y="38500"/>
                  <a:pt x="1019175" y="14688"/>
                </a:cubicBezTo>
                <a:cubicBezTo>
                  <a:pt x="992188" y="-9124"/>
                  <a:pt x="900112" y="3046"/>
                  <a:pt x="863600" y="3575"/>
                </a:cubicBezTo>
                <a:cubicBezTo>
                  <a:pt x="827088" y="4104"/>
                  <a:pt x="860954" y="15746"/>
                  <a:pt x="800100" y="17863"/>
                </a:cubicBezTo>
                <a:cubicBezTo>
                  <a:pt x="739246" y="19980"/>
                  <a:pt x="551656" y="18127"/>
                  <a:pt x="498475" y="16275"/>
                </a:cubicBezTo>
                <a:cubicBezTo>
                  <a:pt x="445294" y="14423"/>
                  <a:pt x="523081" y="8867"/>
                  <a:pt x="481012" y="6750"/>
                </a:cubicBezTo>
                <a:cubicBezTo>
                  <a:pt x="438943" y="4633"/>
                  <a:pt x="246062" y="3575"/>
                  <a:pt x="246062" y="3575"/>
                </a:cubicBezTo>
                <a:lnTo>
                  <a:pt x="0" y="2103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: 図形 647">
            <a:extLst>
              <a:ext uri="{FF2B5EF4-FFF2-40B4-BE49-F238E27FC236}">
                <a16:creationId xmlns:a16="http://schemas.microsoft.com/office/drawing/2014/main" id="{1170C7C4-0515-4259-8485-5B3CAAFBC3EC}"/>
              </a:ext>
            </a:extLst>
          </p:cNvPr>
          <p:cNvSpPr/>
          <p:nvPr/>
        </p:nvSpPr>
        <p:spPr>
          <a:xfrm>
            <a:off x="5385565" y="4574167"/>
            <a:ext cx="136634" cy="162219"/>
          </a:xfrm>
          <a:custGeom>
            <a:avLst/>
            <a:gdLst>
              <a:gd name="connsiteX0" fmla="*/ 121473 w 136634"/>
              <a:gd name="connsiteY0" fmla="*/ 48633 h 162219"/>
              <a:gd name="connsiteX1" fmla="*/ 97660 w 136634"/>
              <a:gd name="connsiteY1" fmla="*/ 132771 h 162219"/>
              <a:gd name="connsiteX2" fmla="*/ 69085 w 136634"/>
              <a:gd name="connsiteY2" fmla="*/ 135946 h 162219"/>
              <a:gd name="connsiteX3" fmla="*/ 40510 w 136634"/>
              <a:gd name="connsiteY3" fmla="*/ 129596 h 162219"/>
              <a:gd name="connsiteX4" fmla="*/ 7173 w 136634"/>
              <a:gd name="connsiteY4" fmla="*/ 77208 h 162219"/>
              <a:gd name="connsiteX5" fmla="*/ 2410 w 136634"/>
              <a:gd name="connsiteY5" fmla="*/ 50221 h 162219"/>
              <a:gd name="connsiteX6" fmla="*/ 37335 w 136634"/>
              <a:gd name="connsiteY6" fmla="*/ 10533 h 162219"/>
              <a:gd name="connsiteX7" fmla="*/ 70673 w 136634"/>
              <a:gd name="connsiteY7" fmla="*/ 5771 h 162219"/>
              <a:gd name="connsiteX8" fmla="*/ 30985 w 136634"/>
              <a:gd name="connsiteY8" fmla="*/ 4183 h 162219"/>
              <a:gd name="connsiteX9" fmla="*/ 5585 w 136634"/>
              <a:gd name="connsiteY9" fmla="*/ 64508 h 162219"/>
              <a:gd name="connsiteX10" fmla="*/ 10348 w 136634"/>
              <a:gd name="connsiteY10" fmla="*/ 99433 h 162219"/>
              <a:gd name="connsiteX11" fmla="*/ 105598 w 136634"/>
              <a:gd name="connsiteY11" fmla="*/ 161346 h 162219"/>
              <a:gd name="connsiteX12" fmla="*/ 135760 w 136634"/>
              <a:gd name="connsiteY12" fmla="*/ 131183 h 162219"/>
              <a:gd name="connsiteX13" fmla="*/ 121473 w 136634"/>
              <a:gd name="connsiteY13" fmla="*/ 4863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634" h="162219">
                <a:moveTo>
                  <a:pt x="121473" y="48633"/>
                </a:moveTo>
                <a:cubicBezTo>
                  <a:pt x="115123" y="48898"/>
                  <a:pt x="106391" y="118219"/>
                  <a:pt x="97660" y="132771"/>
                </a:cubicBezTo>
                <a:cubicBezTo>
                  <a:pt x="88929" y="147323"/>
                  <a:pt x="78610" y="136475"/>
                  <a:pt x="69085" y="135946"/>
                </a:cubicBezTo>
                <a:cubicBezTo>
                  <a:pt x="59560" y="135417"/>
                  <a:pt x="50829" y="139386"/>
                  <a:pt x="40510" y="129596"/>
                </a:cubicBezTo>
                <a:cubicBezTo>
                  <a:pt x="30191" y="119806"/>
                  <a:pt x="13523" y="90437"/>
                  <a:pt x="7173" y="77208"/>
                </a:cubicBezTo>
                <a:cubicBezTo>
                  <a:pt x="823" y="63979"/>
                  <a:pt x="-2617" y="61333"/>
                  <a:pt x="2410" y="50221"/>
                </a:cubicBezTo>
                <a:cubicBezTo>
                  <a:pt x="7437" y="39109"/>
                  <a:pt x="25958" y="17941"/>
                  <a:pt x="37335" y="10533"/>
                </a:cubicBezTo>
                <a:cubicBezTo>
                  <a:pt x="48712" y="3125"/>
                  <a:pt x="71731" y="6829"/>
                  <a:pt x="70673" y="5771"/>
                </a:cubicBezTo>
                <a:cubicBezTo>
                  <a:pt x="69615" y="4713"/>
                  <a:pt x="41833" y="-5607"/>
                  <a:pt x="30985" y="4183"/>
                </a:cubicBezTo>
                <a:cubicBezTo>
                  <a:pt x="20137" y="13972"/>
                  <a:pt x="9024" y="48633"/>
                  <a:pt x="5585" y="64508"/>
                </a:cubicBezTo>
                <a:cubicBezTo>
                  <a:pt x="2146" y="80383"/>
                  <a:pt x="-6321" y="83293"/>
                  <a:pt x="10348" y="99433"/>
                </a:cubicBezTo>
                <a:cubicBezTo>
                  <a:pt x="27017" y="115573"/>
                  <a:pt x="84696" y="156054"/>
                  <a:pt x="105598" y="161346"/>
                </a:cubicBezTo>
                <a:cubicBezTo>
                  <a:pt x="126500" y="166638"/>
                  <a:pt x="131527" y="146794"/>
                  <a:pt x="135760" y="131183"/>
                </a:cubicBezTo>
                <a:cubicBezTo>
                  <a:pt x="139993" y="115573"/>
                  <a:pt x="127823" y="48368"/>
                  <a:pt x="121473" y="486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: 図形 648">
            <a:extLst>
              <a:ext uri="{FF2B5EF4-FFF2-40B4-BE49-F238E27FC236}">
                <a16:creationId xmlns:a16="http://schemas.microsoft.com/office/drawing/2014/main" id="{178F6CA1-3932-4B3F-A4F1-99C9F672657D}"/>
              </a:ext>
            </a:extLst>
          </p:cNvPr>
          <p:cNvSpPr/>
          <p:nvPr/>
        </p:nvSpPr>
        <p:spPr>
          <a:xfrm>
            <a:off x="5403738" y="4595668"/>
            <a:ext cx="120902" cy="38323"/>
          </a:xfrm>
          <a:custGeom>
            <a:avLst/>
            <a:gdLst>
              <a:gd name="connsiteX0" fmla="*/ 112 w 120902"/>
              <a:gd name="connsiteY0" fmla="*/ 17607 h 38323"/>
              <a:gd name="connsiteX1" fmla="*/ 71550 w 120902"/>
              <a:gd name="connsiteY1" fmla="*/ 12845 h 38323"/>
              <a:gd name="connsiteX2" fmla="*/ 119175 w 120902"/>
              <a:gd name="connsiteY2" fmla="*/ 38245 h 38323"/>
              <a:gd name="connsiteX3" fmla="*/ 100125 w 120902"/>
              <a:gd name="connsiteY3" fmla="*/ 20782 h 38323"/>
              <a:gd name="connsiteX4" fmla="*/ 120762 w 120902"/>
              <a:gd name="connsiteY4" fmla="*/ 20782 h 38323"/>
              <a:gd name="connsiteX5" fmla="*/ 87425 w 120902"/>
              <a:gd name="connsiteY5" fmla="*/ 145 h 38323"/>
              <a:gd name="connsiteX6" fmla="*/ 89012 w 120902"/>
              <a:gd name="connsiteY6" fmla="*/ 11257 h 38323"/>
              <a:gd name="connsiteX7" fmla="*/ 112 w 120902"/>
              <a:gd name="connsiteY7" fmla="*/ 17607 h 3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902" h="38323">
                <a:moveTo>
                  <a:pt x="112" y="17607"/>
                </a:moveTo>
                <a:cubicBezTo>
                  <a:pt x="-2798" y="17872"/>
                  <a:pt x="51706" y="9405"/>
                  <a:pt x="71550" y="12845"/>
                </a:cubicBezTo>
                <a:cubicBezTo>
                  <a:pt x="91394" y="16285"/>
                  <a:pt x="114413" y="36922"/>
                  <a:pt x="119175" y="38245"/>
                </a:cubicBezTo>
                <a:cubicBezTo>
                  <a:pt x="123937" y="39568"/>
                  <a:pt x="99861" y="23692"/>
                  <a:pt x="100125" y="20782"/>
                </a:cubicBezTo>
                <a:cubicBezTo>
                  <a:pt x="100389" y="17872"/>
                  <a:pt x="122879" y="24222"/>
                  <a:pt x="120762" y="20782"/>
                </a:cubicBezTo>
                <a:cubicBezTo>
                  <a:pt x="118645" y="17342"/>
                  <a:pt x="92717" y="1732"/>
                  <a:pt x="87425" y="145"/>
                </a:cubicBezTo>
                <a:cubicBezTo>
                  <a:pt x="82133" y="-1442"/>
                  <a:pt x="100124" y="10463"/>
                  <a:pt x="89012" y="11257"/>
                </a:cubicBezTo>
                <a:lnTo>
                  <a:pt x="112" y="1760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: 図形 649">
            <a:extLst>
              <a:ext uri="{FF2B5EF4-FFF2-40B4-BE49-F238E27FC236}">
                <a16:creationId xmlns:a16="http://schemas.microsoft.com/office/drawing/2014/main" id="{BA577536-3030-4825-AFC8-1797C1F05216}"/>
              </a:ext>
            </a:extLst>
          </p:cNvPr>
          <p:cNvSpPr/>
          <p:nvPr/>
        </p:nvSpPr>
        <p:spPr>
          <a:xfrm>
            <a:off x="5386594" y="4618934"/>
            <a:ext cx="136572" cy="64577"/>
          </a:xfrm>
          <a:custGeom>
            <a:avLst/>
            <a:gdLst>
              <a:gd name="connsiteX0" fmla="*/ 1381 w 136572"/>
              <a:gd name="connsiteY0" fmla="*/ 691 h 64577"/>
              <a:gd name="connsiteX1" fmla="*/ 55356 w 136572"/>
              <a:gd name="connsiteY1" fmla="*/ 7041 h 64577"/>
              <a:gd name="connsiteX2" fmla="*/ 129969 w 136572"/>
              <a:gd name="connsiteY2" fmla="*/ 21329 h 64577"/>
              <a:gd name="connsiteX3" fmla="*/ 102981 w 136572"/>
              <a:gd name="connsiteY3" fmla="*/ 51491 h 64577"/>
              <a:gd name="connsiteX4" fmla="*/ 87106 w 136572"/>
              <a:gd name="connsiteY4" fmla="*/ 51491 h 64577"/>
              <a:gd name="connsiteX5" fmla="*/ 71231 w 136572"/>
              <a:gd name="connsiteY5" fmla="*/ 57841 h 64577"/>
              <a:gd name="connsiteX6" fmla="*/ 134731 w 136572"/>
              <a:gd name="connsiteY6" fmla="*/ 62604 h 64577"/>
              <a:gd name="connsiteX7" fmla="*/ 112506 w 136572"/>
              <a:gd name="connsiteY7" fmla="*/ 22916 h 64577"/>
              <a:gd name="connsiteX8" fmla="*/ 1381 w 136572"/>
              <a:gd name="connsiteY8" fmla="*/ 691 h 64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2" h="64577">
                <a:moveTo>
                  <a:pt x="1381" y="691"/>
                </a:moveTo>
                <a:cubicBezTo>
                  <a:pt x="-8144" y="-1955"/>
                  <a:pt x="33925" y="3601"/>
                  <a:pt x="55356" y="7041"/>
                </a:cubicBezTo>
                <a:cubicBezTo>
                  <a:pt x="76787" y="10481"/>
                  <a:pt x="122032" y="13921"/>
                  <a:pt x="129969" y="21329"/>
                </a:cubicBezTo>
                <a:cubicBezTo>
                  <a:pt x="137907" y="28737"/>
                  <a:pt x="110125" y="46464"/>
                  <a:pt x="102981" y="51491"/>
                </a:cubicBezTo>
                <a:cubicBezTo>
                  <a:pt x="95837" y="56518"/>
                  <a:pt x="92397" y="50433"/>
                  <a:pt x="87106" y="51491"/>
                </a:cubicBezTo>
                <a:cubicBezTo>
                  <a:pt x="81815" y="52549"/>
                  <a:pt x="63294" y="55989"/>
                  <a:pt x="71231" y="57841"/>
                </a:cubicBezTo>
                <a:cubicBezTo>
                  <a:pt x="79169" y="59693"/>
                  <a:pt x="127852" y="68425"/>
                  <a:pt x="134731" y="62604"/>
                </a:cubicBezTo>
                <a:cubicBezTo>
                  <a:pt x="141610" y="56783"/>
                  <a:pt x="128116" y="33499"/>
                  <a:pt x="112506" y="22916"/>
                </a:cubicBezTo>
                <a:cubicBezTo>
                  <a:pt x="96896" y="12333"/>
                  <a:pt x="10906" y="3337"/>
                  <a:pt x="1381" y="69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: 図形 650">
            <a:extLst>
              <a:ext uri="{FF2B5EF4-FFF2-40B4-BE49-F238E27FC236}">
                <a16:creationId xmlns:a16="http://schemas.microsoft.com/office/drawing/2014/main" id="{546D8C62-C91F-4761-9820-97E265239ACF}"/>
              </a:ext>
            </a:extLst>
          </p:cNvPr>
          <p:cNvSpPr/>
          <p:nvPr/>
        </p:nvSpPr>
        <p:spPr>
          <a:xfrm>
            <a:off x="5622175" y="4589463"/>
            <a:ext cx="123427" cy="126730"/>
          </a:xfrm>
          <a:custGeom>
            <a:avLst/>
            <a:gdLst>
              <a:gd name="connsiteX0" fmla="*/ 43613 w 123427"/>
              <a:gd name="connsiteY0" fmla="*/ 0 h 126730"/>
              <a:gd name="connsiteX1" fmla="*/ 2338 w 123427"/>
              <a:gd name="connsiteY1" fmla="*/ 49212 h 126730"/>
              <a:gd name="connsiteX2" fmla="*/ 10275 w 123427"/>
              <a:gd name="connsiteY2" fmla="*/ 77787 h 126730"/>
              <a:gd name="connsiteX3" fmla="*/ 53138 w 123427"/>
              <a:gd name="connsiteY3" fmla="*/ 123825 h 126730"/>
              <a:gd name="connsiteX4" fmla="*/ 110288 w 123427"/>
              <a:gd name="connsiteY4" fmla="*/ 119062 h 126730"/>
              <a:gd name="connsiteX5" fmla="*/ 121400 w 123427"/>
              <a:gd name="connsiteY5" fmla="*/ 95250 h 126730"/>
              <a:gd name="connsiteX6" fmla="*/ 121400 w 123427"/>
              <a:gd name="connsiteY6" fmla="*/ 49212 h 126730"/>
              <a:gd name="connsiteX7" fmla="*/ 100763 w 123427"/>
              <a:gd name="connsiteY7" fmla="*/ 9525 h 126730"/>
              <a:gd name="connsiteX8" fmla="*/ 118225 w 123427"/>
              <a:gd name="connsiteY8" fmla="*/ 50800 h 126730"/>
              <a:gd name="connsiteX9" fmla="*/ 113463 w 123427"/>
              <a:gd name="connsiteY9" fmla="*/ 100012 h 126730"/>
              <a:gd name="connsiteX10" fmla="*/ 46788 w 123427"/>
              <a:gd name="connsiteY10" fmla="*/ 100012 h 126730"/>
              <a:gd name="connsiteX11" fmla="*/ 19800 w 123427"/>
              <a:gd name="connsiteY11" fmla="*/ 79375 h 126730"/>
              <a:gd name="connsiteX12" fmla="*/ 10275 w 123427"/>
              <a:gd name="connsiteY12" fmla="*/ 49212 h 126730"/>
              <a:gd name="connsiteX13" fmla="*/ 43613 w 123427"/>
              <a:gd name="connsiteY13" fmla="*/ 0 h 12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427" h="126730">
                <a:moveTo>
                  <a:pt x="43613" y="0"/>
                </a:moveTo>
                <a:cubicBezTo>
                  <a:pt x="42290" y="0"/>
                  <a:pt x="7894" y="36248"/>
                  <a:pt x="2338" y="49212"/>
                </a:cubicBezTo>
                <a:cubicBezTo>
                  <a:pt x="-3218" y="62176"/>
                  <a:pt x="1808" y="65352"/>
                  <a:pt x="10275" y="77787"/>
                </a:cubicBezTo>
                <a:cubicBezTo>
                  <a:pt x="18742" y="90222"/>
                  <a:pt x="36469" y="116946"/>
                  <a:pt x="53138" y="123825"/>
                </a:cubicBezTo>
                <a:cubicBezTo>
                  <a:pt x="69807" y="130704"/>
                  <a:pt x="98911" y="123824"/>
                  <a:pt x="110288" y="119062"/>
                </a:cubicBezTo>
                <a:cubicBezTo>
                  <a:pt x="121665" y="114300"/>
                  <a:pt x="119548" y="106892"/>
                  <a:pt x="121400" y="95250"/>
                </a:cubicBezTo>
                <a:cubicBezTo>
                  <a:pt x="123252" y="83608"/>
                  <a:pt x="124840" y="63500"/>
                  <a:pt x="121400" y="49212"/>
                </a:cubicBezTo>
                <a:cubicBezTo>
                  <a:pt x="117961" y="34925"/>
                  <a:pt x="101292" y="9260"/>
                  <a:pt x="100763" y="9525"/>
                </a:cubicBezTo>
                <a:cubicBezTo>
                  <a:pt x="100234" y="9790"/>
                  <a:pt x="116108" y="35719"/>
                  <a:pt x="118225" y="50800"/>
                </a:cubicBezTo>
                <a:cubicBezTo>
                  <a:pt x="120342" y="65881"/>
                  <a:pt x="125369" y="91810"/>
                  <a:pt x="113463" y="100012"/>
                </a:cubicBezTo>
                <a:cubicBezTo>
                  <a:pt x="101557" y="108214"/>
                  <a:pt x="62398" y="103451"/>
                  <a:pt x="46788" y="100012"/>
                </a:cubicBezTo>
                <a:cubicBezTo>
                  <a:pt x="31178" y="96573"/>
                  <a:pt x="25886" y="87842"/>
                  <a:pt x="19800" y="79375"/>
                </a:cubicBezTo>
                <a:cubicBezTo>
                  <a:pt x="13714" y="70908"/>
                  <a:pt x="6835" y="59531"/>
                  <a:pt x="10275" y="49212"/>
                </a:cubicBezTo>
                <a:cubicBezTo>
                  <a:pt x="13715" y="38893"/>
                  <a:pt x="44936" y="0"/>
                  <a:pt x="43613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: 図形 651">
            <a:extLst>
              <a:ext uri="{FF2B5EF4-FFF2-40B4-BE49-F238E27FC236}">
                <a16:creationId xmlns:a16="http://schemas.microsoft.com/office/drawing/2014/main" id="{E74B94BF-8A8F-48FA-AB42-9D9278BE6E81}"/>
              </a:ext>
            </a:extLst>
          </p:cNvPr>
          <p:cNvSpPr/>
          <p:nvPr/>
        </p:nvSpPr>
        <p:spPr>
          <a:xfrm>
            <a:off x="5616284" y="4584006"/>
            <a:ext cx="130749" cy="53179"/>
          </a:xfrm>
          <a:custGeom>
            <a:avLst/>
            <a:gdLst>
              <a:gd name="connsiteX0" fmla="*/ 130466 w 130749"/>
              <a:gd name="connsiteY0" fmla="*/ 53082 h 53179"/>
              <a:gd name="connsiteX1" fmla="*/ 89191 w 130749"/>
              <a:gd name="connsiteY1" fmla="*/ 5457 h 53179"/>
              <a:gd name="connsiteX2" fmla="*/ 62204 w 130749"/>
              <a:gd name="connsiteY2" fmla="*/ 2282 h 53179"/>
              <a:gd name="connsiteX3" fmla="*/ 27279 w 130749"/>
              <a:gd name="connsiteY3" fmla="*/ 16569 h 53179"/>
              <a:gd name="connsiteX4" fmla="*/ 291 w 130749"/>
              <a:gd name="connsiteY4" fmla="*/ 40382 h 53179"/>
              <a:gd name="connsiteX5" fmla="*/ 44741 w 130749"/>
              <a:gd name="connsiteY5" fmla="*/ 14982 h 53179"/>
              <a:gd name="connsiteX6" fmla="*/ 66966 w 130749"/>
              <a:gd name="connsiteY6" fmla="*/ 18157 h 53179"/>
              <a:gd name="connsiteX7" fmla="*/ 130466 w 130749"/>
              <a:gd name="connsiteY7" fmla="*/ 53082 h 5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9" h="53179">
                <a:moveTo>
                  <a:pt x="130466" y="53082"/>
                </a:moveTo>
                <a:cubicBezTo>
                  <a:pt x="134170" y="50965"/>
                  <a:pt x="100568" y="13924"/>
                  <a:pt x="89191" y="5457"/>
                </a:cubicBezTo>
                <a:cubicBezTo>
                  <a:pt x="77814" y="-3010"/>
                  <a:pt x="72522" y="430"/>
                  <a:pt x="62204" y="2282"/>
                </a:cubicBezTo>
                <a:cubicBezTo>
                  <a:pt x="51886" y="4134"/>
                  <a:pt x="37598" y="10219"/>
                  <a:pt x="27279" y="16569"/>
                </a:cubicBezTo>
                <a:cubicBezTo>
                  <a:pt x="16960" y="22919"/>
                  <a:pt x="-2619" y="40647"/>
                  <a:pt x="291" y="40382"/>
                </a:cubicBezTo>
                <a:cubicBezTo>
                  <a:pt x="3201" y="40117"/>
                  <a:pt x="33629" y="18686"/>
                  <a:pt x="44741" y="14982"/>
                </a:cubicBezTo>
                <a:cubicBezTo>
                  <a:pt x="55853" y="11278"/>
                  <a:pt x="56912" y="14188"/>
                  <a:pt x="66966" y="18157"/>
                </a:cubicBezTo>
                <a:cubicBezTo>
                  <a:pt x="77020" y="22126"/>
                  <a:pt x="126762" y="55199"/>
                  <a:pt x="130466" y="530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: 図形 657">
            <a:extLst>
              <a:ext uri="{FF2B5EF4-FFF2-40B4-BE49-F238E27FC236}">
                <a16:creationId xmlns:a16="http://schemas.microsoft.com/office/drawing/2014/main" id="{E307323F-C6AF-4109-942B-AFBE6BCECA55}"/>
              </a:ext>
            </a:extLst>
          </p:cNvPr>
          <p:cNvSpPr/>
          <p:nvPr/>
        </p:nvSpPr>
        <p:spPr>
          <a:xfrm>
            <a:off x="5652265" y="4597268"/>
            <a:ext cx="35798" cy="113256"/>
          </a:xfrm>
          <a:custGeom>
            <a:avLst/>
            <a:gdLst>
              <a:gd name="connsiteX0" fmla="*/ 35748 w 35798"/>
              <a:gd name="connsiteY0" fmla="*/ 132 h 113256"/>
              <a:gd name="connsiteX1" fmla="*/ 8760 w 35798"/>
              <a:gd name="connsiteY1" fmla="*/ 81095 h 113256"/>
              <a:gd name="connsiteX2" fmla="*/ 16698 w 35798"/>
              <a:gd name="connsiteY2" fmla="*/ 111257 h 113256"/>
              <a:gd name="connsiteX3" fmla="*/ 8760 w 35798"/>
              <a:gd name="connsiteY3" fmla="*/ 93795 h 113256"/>
              <a:gd name="connsiteX4" fmla="*/ 26223 w 35798"/>
              <a:gd name="connsiteY4" fmla="*/ 112845 h 113256"/>
              <a:gd name="connsiteX5" fmla="*/ 3998 w 35798"/>
              <a:gd name="connsiteY5" fmla="*/ 71570 h 113256"/>
              <a:gd name="connsiteX6" fmla="*/ 823 w 35798"/>
              <a:gd name="connsiteY6" fmla="*/ 62045 h 113256"/>
              <a:gd name="connsiteX7" fmla="*/ 35748 w 35798"/>
              <a:gd name="connsiteY7" fmla="*/ 132 h 11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8" h="113256">
                <a:moveTo>
                  <a:pt x="35748" y="132"/>
                </a:moveTo>
                <a:cubicBezTo>
                  <a:pt x="37071" y="3307"/>
                  <a:pt x="11935" y="62574"/>
                  <a:pt x="8760" y="81095"/>
                </a:cubicBezTo>
                <a:cubicBezTo>
                  <a:pt x="5585" y="99616"/>
                  <a:pt x="16698" y="109140"/>
                  <a:pt x="16698" y="111257"/>
                </a:cubicBezTo>
                <a:cubicBezTo>
                  <a:pt x="16698" y="113374"/>
                  <a:pt x="7172" y="93530"/>
                  <a:pt x="8760" y="93795"/>
                </a:cubicBezTo>
                <a:cubicBezTo>
                  <a:pt x="10347" y="94060"/>
                  <a:pt x="27017" y="116549"/>
                  <a:pt x="26223" y="112845"/>
                </a:cubicBezTo>
                <a:cubicBezTo>
                  <a:pt x="25429" y="109141"/>
                  <a:pt x="8231" y="80037"/>
                  <a:pt x="3998" y="71570"/>
                </a:cubicBezTo>
                <a:cubicBezTo>
                  <a:pt x="-235" y="63103"/>
                  <a:pt x="-765" y="72364"/>
                  <a:pt x="823" y="62045"/>
                </a:cubicBezTo>
                <a:cubicBezTo>
                  <a:pt x="2410" y="51726"/>
                  <a:pt x="34425" y="-3043"/>
                  <a:pt x="35748" y="1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: 図形 658">
            <a:extLst>
              <a:ext uri="{FF2B5EF4-FFF2-40B4-BE49-F238E27FC236}">
                <a16:creationId xmlns:a16="http://schemas.microsoft.com/office/drawing/2014/main" id="{716526A8-CF73-4AAA-9D6D-D91BF4E06BB2}"/>
              </a:ext>
            </a:extLst>
          </p:cNvPr>
          <p:cNvSpPr/>
          <p:nvPr/>
        </p:nvSpPr>
        <p:spPr>
          <a:xfrm>
            <a:off x="5667165" y="4597312"/>
            <a:ext cx="43147" cy="108603"/>
          </a:xfrm>
          <a:custGeom>
            <a:avLst/>
            <a:gdLst>
              <a:gd name="connsiteX0" fmla="*/ 33548 w 43147"/>
              <a:gd name="connsiteY0" fmla="*/ 88 h 108603"/>
              <a:gd name="connsiteX1" fmla="*/ 39898 w 43147"/>
              <a:gd name="connsiteY1" fmla="*/ 71526 h 108603"/>
              <a:gd name="connsiteX2" fmla="*/ 11323 w 43147"/>
              <a:gd name="connsiteY2" fmla="*/ 108038 h 108603"/>
              <a:gd name="connsiteX3" fmla="*/ 43073 w 43147"/>
              <a:gd name="connsiteY3" fmla="*/ 93751 h 108603"/>
              <a:gd name="connsiteX4" fmla="*/ 210 w 43147"/>
              <a:gd name="connsiteY4" fmla="*/ 93751 h 108603"/>
              <a:gd name="connsiteX5" fmla="*/ 27198 w 43147"/>
              <a:gd name="connsiteY5" fmla="*/ 93751 h 108603"/>
              <a:gd name="connsiteX6" fmla="*/ 39898 w 43147"/>
              <a:gd name="connsiteY6" fmla="*/ 57238 h 108603"/>
              <a:gd name="connsiteX7" fmla="*/ 33548 w 43147"/>
              <a:gd name="connsiteY7" fmla="*/ 88 h 10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47" h="108603">
                <a:moveTo>
                  <a:pt x="33548" y="88"/>
                </a:moveTo>
                <a:cubicBezTo>
                  <a:pt x="33548" y="2469"/>
                  <a:pt x="43602" y="53534"/>
                  <a:pt x="39898" y="71526"/>
                </a:cubicBezTo>
                <a:cubicBezTo>
                  <a:pt x="36194" y="89518"/>
                  <a:pt x="10794" y="104334"/>
                  <a:pt x="11323" y="108038"/>
                </a:cubicBezTo>
                <a:cubicBezTo>
                  <a:pt x="11852" y="111742"/>
                  <a:pt x="44925" y="96132"/>
                  <a:pt x="43073" y="93751"/>
                </a:cubicBezTo>
                <a:cubicBezTo>
                  <a:pt x="41221" y="91370"/>
                  <a:pt x="210" y="93751"/>
                  <a:pt x="210" y="93751"/>
                </a:cubicBezTo>
                <a:cubicBezTo>
                  <a:pt x="-2436" y="93751"/>
                  <a:pt x="20583" y="99836"/>
                  <a:pt x="27198" y="93751"/>
                </a:cubicBezTo>
                <a:cubicBezTo>
                  <a:pt x="33813" y="87666"/>
                  <a:pt x="37252" y="70467"/>
                  <a:pt x="39898" y="57238"/>
                </a:cubicBezTo>
                <a:cubicBezTo>
                  <a:pt x="42544" y="44009"/>
                  <a:pt x="33548" y="-2293"/>
                  <a:pt x="33548" y="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: 図形 659">
            <a:extLst>
              <a:ext uri="{FF2B5EF4-FFF2-40B4-BE49-F238E27FC236}">
                <a16:creationId xmlns:a16="http://schemas.microsoft.com/office/drawing/2014/main" id="{BD8B2CE2-B497-4108-9B4D-5A0F9BB71D07}"/>
              </a:ext>
            </a:extLst>
          </p:cNvPr>
          <p:cNvSpPr/>
          <p:nvPr/>
        </p:nvSpPr>
        <p:spPr>
          <a:xfrm>
            <a:off x="5860995" y="4606906"/>
            <a:ext cx="131388" cy="50878"/>
          </a:xfrm>
          <a:custGeom>
            <a:avLst/>
            <a:gdLst>
              <a:gd name="connsiteX0" fmla="*/ 55 w 131388"/>
              <a:gd name="connsiteY0" fmla="*/ 50819 h 50878"/>
              <a:gd name="connsiteX1" fmla="*/ 42918 w 131388"/>
              <a:gd name="connsiteY1" fmla="*/ 19 h 50878"/>
              <a:gd name="connsiteX2" fmla="*/ 128643 w 131388"/>
              <a:gd name="connsiteY2" fmla="*/ 44469 h 50878"/>
              <a:gd name="connsiteX3" fmla="*/ 104830 w 131388"/>
              <a:gd name="connsiteY3" fmla="*/ 19069 h 50878"/>
              <a:gd name="connsiteX4" fmla="*/ 50855 w 131388"/>
              <a:gd name="connsiteY4" fmla="*/ 11132 h 50878"/>
              <a:gd name="connsiteX5" fmla="*/ 55 w 131388"/>
              <a:gd name="connsiteY5" fmla="*/ 50819 h 50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88" h="50878">
                <a:moveTo>
                  <a:pt x="55" y="50819"/>
                </a:moveTo>
                <a:cubicBezTo>
                  <a:pt x="-1268" y="48967"/>
                  <a:pt x="21487" y="1077"/>
                  <a:pt x="42918" y="19"/>
                </a:cubicBezTo>
                <a:cubicBezTo>
                  <a:pt x="64349" y="-1039"/>
                  <a:pt x="118324" y="41294"/>
                  <a:pt x="128643" y="44469"/>
                </a:cubicBezTo>
                <a:cubicBezTo>
                  <a:pt x="138962" y="47644"/>
                  <a:pt x="117795" y="24625"/>
                  <a:pt x="104830" y="19069"/>
                </a:cubicBezTo>
                <a:cubicBezTo>
                  <a:pt x="91865" y="13513"/>
                  <a:pt x="67259" y="11926"/>
                  <a:pt x="50855" y="11132"/>
                </a:cubicBezTo>
                <a:cubicBezTo>
                  <a:pt x="34451" y="10338"/>
                  <a:pt x="1378" y="52671"/>
                  <a:pt x="55" y="508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: 図形 660">
            <a:extLst>
              <a:ext uri="{FF2B5EF4-FFF2-40B4-BE49-F238E27FC236}">
                <a16:creationId xmlns:a16="http://schemas.microsoft.com/office/drawing/2014/main" id="{A6FACE04-B565-409F-9B25-CE201230C873}"/>
              </a:ext>
            </a:extLst>
          </p:cNvPr>
          <p:cNvSpPr/>
          <p:nvPr/>
        </p:nvSpPr>
        <p:spPr>
          <a:xfrm>
            <a:off x="5857523" y="4581234"/>
            <a:ext cx="137790" cy="143530"/>
          </a:xfrm>
          <a:custGeom>
            <a:avLst/>
            <a:gdLst>
              <a:gd name="connsiteX0" fmla="*/ 1940 w 137790"/>
              <a:gd name="connsiteY0" fmla="*/ 27279 h 143530"/>
              <a:gd name="connsiteX1" fmla="*/ 63852 w 137790"/>
              <a:gd name="connsiteY1" fmla="*/ 291 h 143530"/>
              <a:gd name="connsiteX2" fmla="*/ 130527 w 137790"/>
              <a:gd name="connsiteY2" fmla="*/ 47916 h 143530"/>
              <a:gd name="connsiteX3" fmla="*/ 133702 w 137790"/>
              <a:gd name="connsiteY3" fmla="*/ 70141 h 143530"/>
              <a:gd name="connsiteX4" fmla="*/ 109890 w 137790"/>
              <a:gd name="connsiteY4" fmla="*/ 130466 h 143530"/>
              <a:gd name="connsiteX5" fmla="*/ 59090 w 137790"/>
              <a:gd name="connsiteY5" fmla="*/ 143166 h 143530"/>
              <a:gd name="connsiteX6" fmla="*/ 25752 w 137790"/>
              <a:gd name="connsiteY6" fmla="*/ 122529 h 143530"/>
              <a:gd name="connsiteX7" fmla="*/ 1940 w 137790"/>
              <a:gd name="connsiteY7" fmla="*/ 92366 h 143530"/>
              <a:gd name="connsiteX8" fmla="*/ 78140 w 137790"/>
              <a:gd name="connsiteY8" fmla="*/ 132054 h 143530"/>
              <a:gd name="connsiteX9" fmla="*/ 116240 w 137790"/>
              <a:gd name="connsiteY9" fmla="*/ 100304 h 143530"/>
              <a:gd name="connsiteX10" fmla="*/ 116240 w 137790"/>
              <a:gd name="connsiteY10" fmla="*/ 43154 h 143530"/>
              <a:gd name="connsiteX11" fmla="*/ 86077 w 137790"/>
              <a:gd name="connsiteY11" fmla="*/ 14579 h 143530"/>
              <a:gd name="connsiteX12" fmla="*/ 1940 w 137790"/>
              <a:gd name="connsiteY12" fmla="*/ 27279 h 143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790" h="143530">
                <a:moveTo>
                  <a:pt x="1940" y="27279"/>
                </a:moveTo>
                <a:cubicBezTo>
                  <a:pt x="-1764" y="24898"/>
                  <a:pt x="42421" y="-3148"/>
                  <a:pt x="63852" y="291"/>
                </a:cubicBezTo>
                <a:cubicBezTo>
                  <a:pt x="85283" y="3730"/>
                  <a:pt x="118885" y="36274"/>
                  <a:pt x="130527" y="47916"/>
                </a:cubicBezTo>
                <a:cubicBezTo>
                  <a:pt x="142169" y="59558"/>
                  <a:pt x="137141" y="56383"/>
                  <a:pt x="133702" y="70141"/>
                </a:cubicBezTo>
                <a:cubicBezTo>
                  <a:pt x="130263" y="83899"/>
                  <a:pt x="122325" y="118295"/>
                  <a:pt x="109890" y="130466"/>
                </a:cubicBezTo>
                <a:cubicBezTo>
                  <a:pt x="97455" y="142637"/>
                  <a:pt x="73113" y="144489"/>
                  <a:pt x="59090" y="143166"/>
                </a:cubicBezTo>
                <a:cubicBezTo>
                  <a:pt x="45067" y="141843"/>
                  <a:pt x="35277" y="130996"/>
                  <a:pt x="25752" y="122529"/>
                </a:cubicBezTo>
                <a:cubicBezTo>
                  <a:pt x="16227" y="114062"/>
                  <a:pt x="-6791" y="90778"/>
                  <a:pt x="1940" y="92366"/>
                </a:cubicBezTo>
                <a:cubicBezTo>
                  <a:pt x="10671" y="93954"/>
                  <a:pt x="59090" y="130731"/>
                  <a:pt x="78140" y="132054"/>
                </a:cubicBezTo>
                <a:cubicBezTo>
                  <a:pt x="97190" y="133377"/>
                  <a:pt x="109890" y="115121"/>
                  <a:pt x="116240" y="100304"/>
                </a:cubicBezTo>
                <a:cubicBezTo>
                  <a:pt x="122590" y="85487"/>
                  <a:pt x="121267" y="57441"/>
                  <a:pt x="116240" y="43154"/>
                </a:cubicBezTo>
                <a:cubicBezTo>
                  <a:pt x="111213" y="28867"/>
                  <a:pt x="105127" y="18548"/>
                  <a:pt x="86077" y="14579"/>
                </a:cubicBezTo>
                <a:cubicBezTo>
                  <a:pt x="67027" y="10610"/>
                  <a:pt x="5644" y="29660"/>
                  <a:pt x="1940" y="272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: 図形 661">
            <a:extLst>
              <a:ext uri="{FF2B5EF4-FFF2-40B4-BE49-F238E27FC236}">
                <a16:creationId xmlns:a16="http://schemas.microsoft.com/office/drawing/2014/main" id="{EEB87BAF-C379-4A29-B0B8-2A98B8FD699D}"/>
              </a:ext>
            </a:extLst>
          </p:cNvPr>
          <p:cNvSpPr/>
          <p:nvPr/>
        </p:nvSpPr>
        <p:spPr>
          <a:xfrm>
            <a:off x="5859197" y="4592575"/>
            <a:ext cx="94470" cy="89928"/>
          </a:xfrm>
          <a:custGeom>
            <a:avLst/>
            <a:gdLst>
              <a:gd name="connsiteX0" fmla="*/ 93928 w 94470"/>
              <a:gd name="connsiteY0" fmla="*/ 3238 h 89928"/>
              <a:gd name="connsiteX1" fmla="*/ 3441 w 94470"/>
              <a:gd name="connsiteY1" fmla="*/ 88963 h 89928"/>
              <a:gd name="connsiteX2" fmla="*/ 20903 w 94470"/>
              <a:gd name="connsiteY2" fmla="*/ 47688 h 89928"/>
              <a:gd name="connsiteX3" fmla="*/ 39953 w 94470"/>
              <a:gd name="connsiteY3" fmla="*/ 20700 h 89928"/>
              <a:gd name="connsiteX4" fmla="*/ 93928 w 94470"/>
              <a:gd name="connsiteY4" fmla="*/ 3238 h 8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0" h="89928">
                <a:moveTo>
                  <a:pt x="93928" y="3238"/>
                </a:moveTo>
                <a:cubicBezTo>
                  <a:pt x="87843" y="14615"/>
                  <a:pt x="15612" y="81555"/>
                  <a:pt x="3441" y="88963"/>
                </a:cubicBezTo>
                <a:cubicBezTo>
                  <a:pt x="-8730" y="96371"/>
                  <a:pt x="14818" y="59065"/>
                  <a:pt x="20903" y="47688"/>
                </a:cubicBezTo>
                <a:cubicBezTo>
                  <a:pt x="26988" y="36311"/>
                  <a:pt x="26724" y="27844"/>
                  <a:pt x="39953" y="20700"/>
                </a:cubicBezTo>
                <a:cubicBezTo>
                  <a:pt x="53182" y="13556"/>
                  <a:pt x="100013" y="-8139"/>
                  <a:pt x="93928" y="32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: 図形 662">
            <a:extLst>
              <a:ext uri="{FF2B5EF4-FFF2-40B4-BE49-F238E27FC236}">
                <a16:creationId xmlns:a16="http://schemas.microsoft.com/office/drawing/2014/main" id="{216B67CD-441D-4327-9C48-8B5655B47789}"/>
              </a:ext>
            </a:extLst>
          </p:cNvPr>
          <p:cNvSpPr/>
          <p:nvPr/>
        </p:nvSpPr>
        <p:spPr>
          <a:xfrm>
            <a:off x="5876545" y="4599351"/>
            <a:ext cx="116973" cy="103242"/>
          </a:xfrm>
          <a:custGeom>
            <a:avLst/>
            <a:gdLst>
              <a:gd name="connsiteX0" fmla="*/ 52768 w 116973"/>
              <a:gd name="connsiteY0" fmla="*/ 2812 h 103242"/>
              <a:gd name="connsiteX1" fmla="*/ 43243 w 116973"/>
              <a:gd name="connsiteY1" fmla="*/ 71074 h 103242"/>
              <a:gd name="connsiteX2" fmla="*/ 5143 w 116973"/>
              <a:gd name="connsiteY2" fmla="*/ 99649 h 103242"/>
              <a:gd name="connsiteX3" fmla="*/ 380 w 116973"/>
              <a:gd name="connsiteY3" fmla="*/ 102824 h 103242"/>
              <a:gd name="connsiteX4" fmla="*/ 100393 w 116973"/>
              <a:gd name="connsiteY4" fmla="*/ 47262 h 103242"/>
              <a:gd name="connsiteX5" fmla="*/ 114680 w 116973"/>
              <a:gd name="connsiteY5" fmla="*/ 13924 h 103242"/>
              <a:gd name="connsiteX6" fmla="*/ 52768 w 116973"/>
              <a:gd name="connsiteY6" fmla="*/ 2812 h 1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973" h="103242">
                <a:moveTo>
                  <a:pt x="52768" y="2812"/>
                </a:moveTo>
                <a:cubicBezTo>
                  <a:pt x="40862" y="12337"/>
                  <a:pt x="51180" y="54935"/>
                  <a:pt x="43243" y="71074"/>
                </a:cubicBezTo>
                <a:cubicBezTo>
                  <a:pt x="35306" y="87213"/>
                  <a:pt x="12287" y="94357"/>
                  <a:pt x="5143" y="99649"/>
                </a:cubicBezTo>
                <a:cubicBezTo>
                  <a:pt x="-2001" y="104941"/>
                  <a:pt x="380" y="102824"/>
                  <a:pt x="380" y="102824"/>
                </a:cubicBezTo>
                <a:cubicBezTo>
                  <a:pt x="16255" y="94093"/>
                  <a:pt x="81343" y="62079"/>
                  <a:pt x="100393" y="47262"/>
                </a:cubicBezTo>
                <a:cubicBezTo>
                  <a:pt x="119443" y="32445"/>
                  <a:pt x="118649" y="17099"/>
                  <a:pt x="114680" y="13924"/>
                </a:cubicBezTo>
                <a:cubicBezTo>
                  <a:pt x="110711" y="10749"/>
                  <a:pt x="64674" y="-6713"/>
                  <a:pt x="52768" y="28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: 図形 663">
            <a:extLst>
              <a:ext uri="{FF2B5EF4-FFF2-40B4-BE49-F238E27FC236}">
                <a16:creationId xmlns:a16="http://schemas.microsoft.com/office/drawing/2014/main" id="{4C9709F7-901C-4C7D-BF7B-FDE71BE98FE8}"/>
              </a:ext>
            </a:extLst>
          </p:cNvPr>
          <p:cNvSpPr/>
          <p:nvPr/>
        </p:nvSpPr>
        <p:spPr>
          <a:xfrm>
            <a:off x="6067584" y="4571731"/>
            <a:ext cx="134332" cy="170545"/>
          </a:xfrm>
          <a:custGeom>
            <a:avLst/>
            <a:gdLst>
              <a:gd name="connsiteX0" fmla="*/ 87154 w 134332"/>
              <a:gd name="connsiteY0" fmla="*/ 269 h 170545"/>
              <a:gd name="connsiteX1" fmla="*/ 4604 w 134332"/>
              <a:gd name="connsiteY1" fmla="*/ 73294 h 170545"/>
              <a:gd name="connsiteX2" fmla="*/ 23654 w 134332"/>
              <a:gd name="connsiteY2" fmla="*/ 108219 h 170545"/>
              <a:gd name="connsiteX3" fmla="*/ 133191 w 134332"/>
              <a:gd name="connsiteY3" fmla="*/ 170132 h 170545"/>
              <a:gd name="connsiteX4" fmla="*/ 77629 w 134332"/>
              <a:gd name="connsiteY4" fmla="*/ 133619 h 170545"/>
              <a:gd name="connsiteX5" fmla="*/ 25241 w 134332"/>
              <a:gd name="connsiteY5" fmla="*/ 101869 h 170545"/>
              <a:gd name="connsiteX6" fmla="*/ 87154 w 134332"/>
              <a:gd name="connsiteY6" fmla="*/ 269 h 17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332" h="170545">
                <a:moveTo>
                  <a:pt x="87154" y="269"/>
                </a:moveTo>
                <a:cubicBezTo>
                  <a:pt x="83714" y="-4494"/>
                  <a:pt x="15187" y="55302"/>
                  <a:pt x="4604" y="73294"/>
                </a:cubicBezTo>
                <a:cubicBezTo>
                  <a:pt x="-5979" y="91286"/>
                  <a:pt x="2223" y="92079"/>
                  <a:pt x="23654" y="108219"/>
                </a:cubicBezTo>
                <a:cubicBezTo>
                  <a:pt x="45085" y="124359"/>
                  <a:pt x="124195" y="165899"/>
                  <a:pt x="133191" y="170132"/>
                </a:cubicBezTo>
                <a:cubicBezTo>
                  <a:pt x="142187" y="174365"/>
                  <a:pt x="95621" y="144996"/>
                  <a:pt x="77629" y="133619"/>
                </a:cubicBezTo>
                <a:cubicBezTo>
                  <a:pt x="59637" y="122242"/>
                  <a:pt x="29210" y="118538"/>
                  <a:pt x="25241" y="101869"/>
                </a:cubicBezTo>
                <a:cubicBezTo>
                  <a:pt x="21272" y="85200"/>
                  <a:pt x="90594" y="5032"/>
                  <a:pt x="87154" y="26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: 図形 664">
            <a:extLst>
              <a:ext uri="{FF2B5EF4-FFF2-40B4-BE49-F238E27FC236}">
                <a16:creationId xmlns:a16="http://schemas.microsoft.com/office/drawing/2014/main" id="{423293A1-A326-4959-BF6F-3C4909826CB3}"/>
              </a:ext>
            </a:extLst>
          </p:cNvPr>
          <p:cNvSpPr/>
          <p:nvPr/>
        </p:nvSpPr>
        <p:spPr>
          <a:xfrm>
            <a:off x="6137248" y="4602009"/>
            <a:ext cx="60137" cy="111279"/>
          </a:xfrm>
          <a:custGeom>
            <a:avLst/>
            <a:gdLst>
              <a:gd name="connsiteX0" fmla="*/ 27 w 60137"/>
              <a:gd name="connsiteY0" fmla="*/ 154 h 111279"/>
              <a:gd name="connsiteX1" fmla="*/ 58765 w 60137"/>
              <a:gd name="connsiteY1" fmla="*/ 36666 h 111279"/>
              <a:gd name="connsiteX2" fmla="*/ 38127 w 60137"/>
              <a:gd name="connsiteY2" fmla="*/ 79529 h 111279"/>
              <a:gd name="connsiteX3" fmla="*/ 27 w 60137"/>
              <a:gd name="connsiteY3" fmla="*/ 111279 h 111279"/>
              <a:gd name="connsiteX4" fmla="*/ 44477 w 60137"/>
              <a:gd name="connsiteY4" fmla="*/ 79529 h 111279"/>
              <a:gd name="connsiteX5" fmla="*/ 50827 w 60137"/>
              <a:gd name="connsiteY5" fmla="*/ 50954 h 111279"/>
              <a:gd name="connsiteX6" fmla="*/ 27 w 60137"/>
              <a:gd name="connsiteY6" fmla="*/ 154 h 11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11279">
                <a:moveTo>
                  <a:pt x="27" y="154"/>
                </a:moveTo>
                <a:cubicBezTo>
                  <a:pt x="1350" y="-2227"/>
                  <a:pt x="52415" y="23437"/>
                  <a:pt x="58765" y="36666"/>
                </a:cubicBezTo>
                <a:cubicBezTo>
                  <a:pt x="65115" y="49895"/>
                  <a:pt x="47917" y="67094"/>
                  <a:pt x="38127" y="79529"/>
                </a:cubicBezTo>
                <a:cubicBezTo>
                  <a:pt x="28337" y="91964"/>
                  <a:pt x="-1031" y="111279"/>
                  <a:pt x="27" y="111279"/>
                </a:cubicBezTo>
                <a:cubicBezTo>
                  <a:pt x="1085" y="111279"/>
                  <a:pt x="36010" y="89583"/>
                  <a:pt x="44477" y="79529"/>
                </a:cubicBezTo>
                <a:cubicBezTo>
                  <a:pt x="52944" y="69475"/>
                  <a:pt x="53737" y="62596"/>
                  <a:pt x="50827" y="50954"/>
                </a:cubicBezTo>
                <a:cubicBezTo>
                  <a:pt x="47917" y="39312"/>
                  <a:pt x="-1296" y="2535"/>
                  <a:pt x="27" y="1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: 図形 665">
            <a:extLst>
              <a:ext uri="{FF2B5EF4-FFF2-40B4-BE49-F238E27FC236}">
                <a16:creationId xmlns:a16="http://schemas.microsoft.com/office/drawing/2014/main" id="{B0C21E45-5658-4239-A321-EB0220685E4F}"/>
              </a:ext>
            </a:extLst>
          </p:cNvPr>
          <p:cNvSpPr/>
          <p:nvPr/>
        </p:nvSpPr>
        <p:spPr>
          <a:xfrm>
            <a:off x="6094413" y="4584157"/>
            <a:ext cx="123944" cy="140244"/>
          </a:xfrm>
          <a:custGeom>
            <a:avLst/>
            <a:gdLst>
              <a:gd name="connsiteX0" fmla="*/ 0 w 123944"/>
              <a:gd name="connsiteY0" fmla="*/ 543 h 140244"/>
              <a:gd name="connsiteX1" fmla="*/ 112712 w 123944"/>
              <a:gd name="connsiteY1" fmla="*/ 32293 h 140244"/>
              <a:gd name="connsiteX2" fmla="*/ 92075 w 123944"/>
              <a:gd name="connsiteY2" fmla="*/ 87856 h 140244"/>
              <a:gd name="connsiteX3" fmla="*/ 71437 w 123944"/>
              <a:gd name="connsiteY3" fmla="*/ 140243 h 140244"/>
              <a:gd name="connsiteX4" fmla="*/ 109537 w 123944"/>
              <a:gd name="connsiteY4" fmla="*/ 86268 h 140244"/>
              <a:gd name="connsiteX5" fmla="*/ 114300 w 123944"/>
              <a:gd name="connsiteY5" fmla="*/ 57693 h 140244"/>
              <a:gd name="connsiteX6" fmla="*/ 0 w 123944"/>
              <a:gd name="connsiteY6" fmla="*/ 543 h 14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944" h="140244">
                <a:moveTo>
                  <a:pt x="0" y="543"/>
                </a:moveTo>
                <a:cubicBezTo>
                  <a:pt x="-265" y="-3690"/>
                  <a:pt x="97366" y="17741"/>
                  <a:pt x="112712" y="32293"/>
                </a:cubicBezTo>
                <a:cubicBezTo>
                  <a:pt x="128058" y="46845"/>
                  <a:pt x="98954" y="69864"/>
                  <a:pt x="92075" y="87856"/>
                </a:cubicBezTo>
                <a:cubicBezTo>
                  <a:pt x="85196" y="105848"/>
                  <a:pt x="68527" y="140508"/>
                  <a:pt x="71437" y="140243"/>
                </a:cubicBezTo>
                <a:cubicBezTo>
                  <a:pt x="74347" y="139978"/>
                  <a:pt x="102393" y="100026"/>
                  <a:pt x="109537" y="86268"/>
                </a:cubicBezTo>
                <a:cubicBezTo>
                  <a:pt x="116681" y="72510"/>
                  <a:pt x="135202" y="73303"/>
                  <a:pt x="114300" y="57693"/>
                </a:cubicBezTo>
                <a:cubicBezTo>
                  <a:pt x="93398" y="42083"/>
                  <a:pt x="265" y="4776"/>
                  <a:pt x="0" y="54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: 図形 666">
            <a:extLst>
              <a:ext uri="{FF2B5EF4-FFF2-40B4-BE49-F238E27FC236}">
                <a16:creationId xmlns:a16="http://schemas.microsoft.com/office/drawing/2014/main" id="{F87CCE67-AD33-4069-89AC-80DB30684013}"/>
              </a:ext>
            </a:extLst>
          </p:cNvPr>
          <p:cNvSpPr/>
          <p:nvPr/>
        </p:nvSpPr>
        <p:spPr>
          <a:xfrm>
            <a:off x="6102211" y="4580437"/>
            <a:ext cx="94100" cy="118336"/>
          </a:xfrm>
          <a:custGeom>
            <a:avLst/>
            <a:gdLst>
              <a:gd name="connsiteX0" fmla="*/ 139 w 94100"/>
              <a:gd name="connsiteY0" fmla="*/ 1088 h 118336"/>
              <a:gd name="connsiteX1" fmla="*/ 90627 w 94100"/>
              <a:gd name="connsiteY1" fmla="*/ 116976 h 118336"/>
              <a:gd name="connsiteX2" fmla="*/ 69989 w 94100"/>
              <a:gd name="connsiteY2" fmla="*/ 61413 h 118336"/>
              <a:gd name="connsiteX3" fmla="*/ 139 w 94100"/>
              <a:gd name="connsiteY3" fmla="*/ 1088 h 11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00" h="118336">
                <a:moveTo>
                  <a:pt x="139" y="1088"/>
                </a:moveTo>
                <a:cubicBezTo>
                  <a:pt x="3579" y="10348"/>
                  <a:pt x="78985" y="106922"/>
                  <a:pt x="90627" y="116976"/>
                </a:cubicBezTo>
                <a:cubicBezTo>
                  <a:pt x="102269" y="127030"/>
                  <a:pt x="81895" y="78611"/>
                  <a:pt x="69989" y="61413"/>
                </a:cubicBezTo>
                <a:cubicBezTo>
                  <a:pt x="58083" y="44215"/>
                  <a:pt x="-3301" y="-8172"/>
                  <a:pt x="139" y="10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: 図形 667">
            <a:extLst>
              <a:ext uri="{FF2B5EF4-FFF2-40B4-BE49-F238E27FC236}">
                <a16:creationId xmlns:a16="http://schemas.microsoft.com/office/drawing/2014/main" id="{1864EDE5-3CA7-4182-93AC-E4FFCC26BC81}"/>
              </a:ext>
            </a:extLst>
          </p:cNvPr>
          <p:cNvSpPr/>
          <p:nvPr/>
        </p:nvSpPr>
        <p:spPr>
          <a:xfrm>
            <a:off x="6084888" y="4594140"/>
            <a:ext cx="88923" cy="131013"/>
          </a:xfrm>
          <a:custGeom>
            <a:avLst/>
            <a:gdLst>
              <a:gd name="connsiteX0" fmla="*/ 0 w 88923"/>
              <a:gd name="connsiteY0" fmla="*/ 85 h 131013"/>
              <a:gd name="connsiteX1" fmla="*/ 74612 w 88923"/>
              <a:gd name="connsiteY1" fmla="*/ 106448 h 131013"/>
              <a:gd name="connsiteX2" fmla="*/ 88900 w 88923"/>
              <a:gd name="connsiteY2" fmla="*/ 130260 h 131013"/>
              <a:gd name="connsiteX3" fmla="*/ 76200 w 88923"/>
              <a:gd name="connsiteY3" fmla="*/ 88985 h 131013"/>
              <a:gd name="connsiteX4" fmla="*/ 0 w 88923"/>
              <a:gd name="connsiteY4" fmla="*/ 85 h 13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131013">
                <a:moveTo>
                  <a:pt x="0" y="85"/>
                </a:moveTo>
                <a:cubicBezTo>
                  <a:pt x="-265" y="2995"/>
                  <a:pt x="59795" y="84752"/>
                  <a:pt x="74612" y="106448"/>
                </a:cubicBezTo>
                <a:cubicBezTo>
                  <a:pt x="89429" y="128144"/>
                  <a:pt x="88635" y="133170"/>
                  <a:pt x="88900" y="130260"/>
                </a:cubicBezTo>
                <a:cubicBezTo>
                  <a:pt x="89165" y="127350"/>
                  <a:pt x="87312" y="108564"/>
                  <a:pt x="76200" y="88985"/>
                </a:cubicBezTo>
                <a:cubicBezTo>
                  <a:pt x="65088" y="69406"/>
                  <a:pt x="265" y="-2825"/>
                  <a:pt x="0" y="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: 図形 669">
            <a:extLst>
              <a:ext uri="{FF2B5EF4-FFF2-40B4-BE49-F238E27FC236}">
                <a16:creationId xmlns:a16="http://schemas.microsoft.com/office/drawing/2014/main" id="{D2C4BCEF-B7E3-4586-8DEA-19653D3808A3}"/>
              </a:ext>
            </a:extLst>
          </p:cNvPr>
          <p:cNvSpPr/>
          <p:nvPr/>
        </p:nvSpPr>
        <p:spPr>
          <a:xfrm>
            <a:off x="5729288" y="4692795"/>
            <a:ext cx="1059973" cy="141986"/>
          </a:xfrm>
          <a:custGeom>
            <a:avLst/>
            <a:gdLst>
              <a:gd name="connsiteX0" fmla="*/ 0 w 1059973"/>
              <a:gd name="connsiteY0" fmla="*/ 101455 h 141986"/>
              <a:gd name="connsiteX1" fmla="*/ 222250 w 1059973"/>
              <a:gd name="connsiteY1" fmla="*/ 99868 h 141986"/>
              <a:gd name="connsiteX2" fmla="*/ 731837 w 1059973"/>
              <a:gd name="connsiteY2" fmla="*/ 96693 h 141986"/>
              <a:gd name="connsiteX3" fmla="*/ 722312 w 1059973"/>
              <a:gd name="connsiteY3" fmla="*/ 90343 h 141986"/>
              <a:gd name="connsiteX4" fmla="*/ 911225 w 1059973"/>
              <a:gd name="connsiteY4" fmla="*/ 90343 h 141986"/>
              <a:gd name="connsiteX5" fmla="*/ 963612 w 1059973"/>
              <a:gd name="connsiteY5" fmla="*/ 71293 h 141986"/>
              <a:gd name="connsiteX6" fmla="*/ 1027112 w 1059973"/>
              <a:gd name="connsiteY6" fmla="*/ 64943 h 141986"/>
              <a:gd name="connsiteX7" fmla="*/ 1058862 w 1059973"/>
              <a:gd name="connsiteY7" fmla="*/ 141143 h 141986"/>
              <a:gd name="connsiteX8" fmla="*/ 989012 w 1059973"/>
              <a:gd name="connsiteY8" fmla="*/ 7793 h 141986"/>
              <a:gd name="connsiteX9" fmla="*/ 550862 w 1059973"/>
              <a:gd name="connsiteY9" fmla="*/ 17318 h 141986"/>
              <a:gd name="connsiteX10" fmla="*/ 977900 w 1059973"/>
              <a:gd name="connsiteY10" fmla="*/ 30018 h 141986"/>
              <a:gd name="connsiteX11" fmla="*/ 744537 w 1059973"/>
              <a:gd name="connsiteY11" fmla="*/ 64943 h 141986"/>
              <a:gd name="connsiteX12" fmla="*/ 0 w 1059973"/>
              <a:gd name="connsiteY12" fmla="*/ 101455 h 141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59973" h="141986">
                <a:moveTo>
                  <a:pt x="0" y="101455"/>
                </a:moveTo>
                <a:lnTo>
                  <a:pt x="222250" y="99868"/>
                </a:lnTo>
                <a:lnTo>
                  <a:pt x="731837" y="96693"/>
                </a:lnTo>
                <a:cubicBezTo>
                  <a:pt x="815181" y="95105"/>
                  <a:pt x="692414" y="91401"/>
                  <a:pt x="722312" y="90343"/>
                </a:cubicBezTo>
                <a:cubicBezTo>
                  <a:pt x="752210" y="89285"/>
                  <a:pt x="871008" y="93518"/>
                  <a:pt x="911225" y="90343"/>
                </a:cubicBezTo>
                <a:cubicBezTo>
                  <a:pt x="951442" y="87168"/>
                  <a:pt x="944298" y="75526"/>
                  <a:pt x="963612" y="71293"/>
                </a:cubicBezTo>
                <a:cubicBezTo>
                  <a:pt x="982926" y="67060"/>
                  <a:pt x="1011237" y="53301"/>
                  <a:pt x="1027112" y="64943"/>
                </a:cubicBezTo>
                <a:cubicBezTo>
                  <a:pt x="1042987" y="76585"/>
                  <a:pt x="1065212" y="150668"/>
                  <a:pt x="1058862" y="141143"/>
                </a:cubicBezTo>
                <a:cubicBezTo>
                  <a:pt x="1052512" y="131618"/>
                  <a:pt x="1073679" y="28430"/>
                  <a:pt x="989012" y="7793"/>
                </a:cubicBezTo>
                <a:cubicBezTo>
                  <a:pt x="904345" y="-12845"/>
                  <a:pt x="552714" y="13614"/>
                  <a:pt x="550862" y="17318"/>
                </a:cubicBezTo>
                <a:cubicBezTo>
                  <a:pt x="549010" y="21022"/>
                  <a:pt x="945621" y="22081"/>
                  <a:pt x="977900" y="30018"/>
                </a:cubicBezTo>
                <a:cubicBezTo>
                  <a:pt x="1010179" y="37955"/>
                  <a:pt x="904610" y="54624"/>
                  <a:pt x="744537" y="64943"/>
                </a:cubicBezTo>
                <a:cubicBezTo>
                  <a:pt x="584464" y="75262"/>
                  <a:pt x="300963" y="83596"/>
                  <a:pt x="0" y="10145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: 図形 670">
            <a:extLst>
              <a:ext uri="{FF2B5EF4-FFF2-40B4-BE49-F238E27FC236}">
                <a16:creationId xmlns:a16="http://schemas.microsoft.com/office/drawing/2014/main" id="{155D7AEB-36ED-4561-9F24-25EA21E47EC6}"/>
              </a:ext>
            </a:extLst>
          </p:cNvPr>
          <p:cNvSpPr/>
          <p:nvPr/>
        </p:nvSpPr>
        <p:spPr>
          <a:xfrm>
            <a:off x="6226485" y="4710014"/>
            <a:ext cx="499675" cy="98911"/>
          </a:xfrm>
          <a:custGeom>
            <a:avLst/>
            <a:gdLst>
              <a:gd name="connsiteX0" fmla="*/ 94940 w 499675"/>
              <a:gd name="connsiteY0" fmla="*/ 3274 h 98911"/>
              <a:gd name="connsiteX1" fmla="*/ 163203 w 499675"/>
              <a:gd name="connsiteY1" fmla="*/ 8036 h 98911"/>
              <a:gd name="connsiteX2" fmla="*/ 496578 w 499675"/>
              <a:gd name="connsiteY2" fmla="*/ 15974 h 98911"/>
              <a:gd name="connsiteX3" fmla="*/ 318778 w 499675"/>
              <a:gd name="connsiteY3" fmla="*/ 69949 h 98911"/>
              <a:gd name="connsiteX4" fmla="*/ 136215 w 499675"/>
              <a:gd name="connsiteY4" fmla="*/ 98524 h 98911"/>
              <a:gd name="connsiteX5" fmla="*/ 6040 w 499675"/>
              <a:gd name="connsiteY5" fmla="*/ 85824 h 98911"/>
              <a:gd name="connsiteX6" fmla="*/ 334653 w 499675"/>
              <a:gd name="connsiteY6" fmla="*/ 76299 h 98911"/>
              <a:gd name="connsiteX7" fmla="*/ 131453 w 499675"/>
              <a:gd name="connsiteY7" fmla="*/ 65186 h 98911"/>
              <a:gd name="connsiteX8" fmla="*/ 94940 w 499675"/>
              <a:gd name="connsiteY8" fmla="*/ 3274 h 98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675" h="98911">
                <a:moveTo>
                  <a:pt x="94940" y="3274"/>
                </a:moveTo>
                <a:cubicBezTo>
                  <a:pt x="100232" y="-6251"/>
                  <a:pt x="163203" y="8036"/>
                  <a:pt x="163203" y="8036"/>
                </a:cubicBezTo>
                <a:cubicBezTo>
                  <a:pt x="230143" y="10153"/>
                  <a:pt x="470649" y="5655"/>
                  <a:pt x="496578" y="15974"/>
                </a:cubicBezTo>
                <a:cubicBezTo>
                  <a:pt x="522507" y="26293"/>
                  <a:pt x="378838" y="56191"/>
                  <a:pt x="318778" y="69949"/>
                </a:cubicBezTo>
                <a:cubicBezTo>
                  <a:pt x="258718" y="83707"/>
                  <a:pt x="188338" y="95878"/>
                  <a:pt x="136215" y="98524"/>
                </a:cubicBezTo>
                <a:cubicBezTo>
                  <a:pt x="84092" y="101170"/>
                  <a:pt x="-27033" y="89528"/>
                  <a:pt x="6040" y="85824"/>
                </a:cubicBezTo>
                <a:cubicBezTo>
                  <a:pt x="39113" y="82120"/>
                  <a:pt x="313751" y="79739"/>
                  <a:pt x="334653" y="76299"/>
                </a:cubicBezTo>
                <a:cubicBezTo>
                  <a:pt x="355555" y="72859"/>
                  <a:pt x="170347" y="75769"/>
                  <a:pt x="131453" y="65186"/>
                </a:cubicBezTo>
                <a:cubicBezTo>
                  <a:pt x="92559" y="54603"/>
                  <a:pt x="89648" y="12799"/>
                  <a:pt x="94940" y="327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: 図形 671">
            <a:extLst>
              <a:ext uri="{FF2B5EF4-FFF2-40B4-BE49-F238E27FC236}">
                <a16:creationId xmlns:a16="http://schemas.microsoft.com/office/drawing/2014/main" id="{95F1D05E-C5E4-4B95-AD53-3605F1872C97}"/>
              </a:ext>
            </a:extLst>
          </p:cNvPr>
          <p:cNvSpPr/>
          <p:nvPr/>
        </p:nvSpPr>
        <p:spPr>
          <a:xfrm>
            <a:off x="5272279" y="4775640"/>
            <a:ext cx="16037" cy="691423"/>
          </a:xfrm>
          <a:custGeom>
            <a:avLst/>
            <a:gdLst>
              <a:gd name="connsiteX0" fmla="*/ 1396 w 16037"/>
              <a:gd name="connsiteY0" fmla="*/ 9085 h 691423"/>
              <a:gd name="connsiteX1" fmla="*/ 1396 w 16037"/>
              <a:gd name="connsiteY1" fmla="*/ 107510 h 691423"/>
              <a:gd name="connsiteX2" fmla="*/ 10921 w 16037"/>
              <a:gd name="connsiteY2" fmla="*/ 661548 h 691423"/>
              <a:gd name="connsiteX3" fmla="*/ 12509 w 16037"/>
              <a:gd name="connsiteY3" fmla="*/ 594873 h 691423"/>
              <a:gd name="connsiteX4" fmla="*/ 14096 w 16037"/>
              <a:gd name="connsiteY4" fmla="*/ 407548 h 691423"/>
              <a:gd name="connsiteX5" fmla="*/ 14096 w 16037"/>
              <a:gd name="connsiteY5" fmla="*/ 237685 h 691423"/>
              <a:gd name="connsiteX6" fmla="*/ 1396 w 16037"/>
              <a:gd name="connsiteY6" fmla="*/ 9085 h 69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7" h="691423">
                <a:moveTo>
                  <a:pt x="1396" y="9085"/>
                </a:moveTo>
                <a:cubicBezTo>
                  <a:pt x="-721" y="-12611"/>
                  <a:pt x="-191" y="-1234"/>
                  <a:pt x="1396" y="107510"/>
                </a:cubicBezTo>
                <a:cubicBezTo>
                  <a:pt x="2983" y="216254"/>
                  <a:pt x="9069" y="580321"/>
                  <a:pt x="10921" y="661548"/>
                </a:cubicBezTo>
                <a:cubicBezTo>
                  <a:pt x="12773" y="742775"/>
                  <a:pt x="11980" y="637206"/>
                  <a:pt x="12509" y="594873"/>
                </a:cubicBezTo>
                <a:cubicBezTo>
                  <a:pt x="13038" y="552540"/>
                  <a:pt x="13832" y="467079"/>
                  <a:pt x="14096" y="407548"/>
                </a:cubicBezTo>
                <a:cubicBezTo>
                  <a:pt x="14360" y="348017"/>
                  <a:pt x="18329" y="304095"/>
                  <a:pt x="14096" y="237685"/>
                </a:cubicBezTo>
                <a:cubicBezTo>
                  <a:pt x="9863" y="171275"/>
                  <a:pt x="3513" y="30781"/>
                  <a:pt x="1396" y="90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CF7C376C-B9D4-4FCB-833B-711AF843C602}"/>
              </a:ext>
            </a:extLst>
          </p:cNvPr>
          <p:cNvSpPr/>
          <p:nvPr/>
        </p:nvSpPr>
        <p:spPr>
          <a:xfrm>
            <a:off x="5272081" y="4835331"/>
            <a:ext cx="216174" cy="27293"/>
          </a:xfrm>
          <a:custGeom>
            <a:avLst/>
            <a:gdLst>
              <a:gd name="connsiteX0" fmla="*/ 7 w 216174"/>
              <a:gd name="connsiteY0" fmla="*/ 194 h 27293"/>
              <a:gd name="connsiteX1" fmla="*/ 200032 w 216174"/>
              <a:gd name="connsiteY1" fmla="*/ 14482 h 27293"/>
              <a:gd name="connsiteX2" fmla="*/ 176219 w 216174"/>
              <a:gd name="connsiteY2" fmla="*/ 25594 h 27293"/>
              <a:gd name="connsiteX3" fmla="*/ 207969 w 216174"/>
              <a:gd name="connsiteY3" fmla="*/ 25594 h 27293"/>
              <a:gd name="connsiteX4" fmla="*/ 7 w 216174"/>
              <a:gd name="connsiteY4" fmla="*/ 194 h 27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174" h="27293">
                <a:moveTo>
                  <a:pt x="7" y="194"/>
                </a:moveTo>
                <a:cubicBezTo>
                  <a:pt x="-1316" y="-1658"/>
                  <a:pt x="170663" y="10249"/>
                  <a:pt x="200032" y="14482"/>
                </a:cubicBezTo>
                <a:cubicBezTo>
                  <a:pt x="229401" y="18715"/>
                  <a:pt x="174896" y="23742"/>
                  <a:pt x="176219" y="25594"/>
                </a:cubicBezTo>
                <a:cubicBezTo>
                  <a:pt x="177542" y="27446"/>
                  <a:pt x="237602" y="28240"/>
                  <a:pt x="207969" y="25594"/>
                </a:cubicBezTo>
                <a:cubicBezTo>
                  <a:pt x="178336" y="22948"/>
                  <a:pt x="1330" y="2046"/>
                  <a:pt x="7" y="19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: 図形 673">
            <a:extLst>
              <a:ext uri="{FF2B5EF4-FFF2-40B4-BE49-F238E27FC236}">
                <a16:creationId xmlns:a16="http://schemas.microsoft.com/office/drawing/2014/main" id="{1989D13D-7826-4715-8A9A-868D45D4FFAB}"/>
              </a:ext>
            </a:extLst>
          </p:cNvPr>
          <p:cNvSpPr/>
          <p:nvPr/>
        </p:nvSpPr>
        <p:spPr>
          <a:xfrm>
            <a:off x="5228023" y="4811713"/>
            <a:ext cx="1555798" cy="448156"/>
          </a:xfrm>
          <a:custGeom>
            <a:avLst/>
            <a:gdLst>
              <a:gd name="connsiteX0" fmla="*/ 150427 w 1555798"/>
              <a:gd name="connsiteY0" fmla="*/ 17462 h 448156"/>
              <a:gd name="connsiteX1" fmla="*/ 666365 w 1555798"/>
              <a:gd name="connsiteY1" fmla="*/ 31750 h 448156"/>
              <a:gd name="connsiteX2" fmla="*/ 791777 w 1555798"/>
              <a:gd name="connsiteY2" fmla="*/ 19050 h 448156"/>
              <a:gd name="connsiteX3" fmla="*/ 1474402 w 1555798"/>
              <a:gd name="connsiteY3" fmla="*/ 34925 h 448156"/>
              <a:gd name="connsiteX4" fmla="*/ 1353752 w 1555798"/>
              <a:gd name="connsiteY4" fmla="*/ 38100 h 448156"/>
              <a:gd name="connsiteX5" fmla="*/ 1418840 w 1555798"/>
              <a:gd name="connsiteY5" fmla="*/ 65087 h 448156"/>
              <a:gd name="connsiteX6" fmla="*/ 1496627 w 1555798"/>
              <a:gd name="connsiteY6" fmla="*/ 123825 h 448156"/>
              <a:gd name="connsiteX7" fmla="*/ 1512502 w 1555798"/>
              <a:gd name="connsiteY7" fmla="*/ 184150 h 448156"/>
              <a:gd name="connsiteX8" fmla="*/ 1518852 w 1555798"/>
              <a:gd name="connsiteY8" fmla="*/ 446087 h 448156"/>
              <a:gd name="connsiteX9" fmla="*/ 1555365 w 1555798"/>
              <a:gd name="connsiteY9" fmla="*/ 295275 h 448156"/>
              <a:gd name="connsiteX10" fmla="*/ 1534727 w 1555798"/>
              <a:gd name="connsiteY10" fmla="*/ 92075 h 448156"/>
              <a:gd name="connsiteX11" fmla="*/ 1474402 w 1555798"/>
              <a:gd name="connsiteY11" fmla="*/ 47625 h 448156"/>
              <a:gd name="connsiteX12" fmla="*/ 1379152 w 1555798"/>
              <a:gd name="connsiteY12" fmla="*/ 25400 h 448156"/>
              <a:gd name="connsiteX13" fmla="*/ 877502 w 1555798"/>
              <a:gd name="connsiteY13" fmla="*/ 11112 h 448156"/>
              <a:gd name="connsiteX14" fmla="*/ 53590 w 1555798"/>
              <a:gd name="connsiteY14" fmla="*/ 0 h 448156"/>
              <a:gd name="connsiteX15" fmla="*/ 150427 w 1555798"/>
              <a:gd name="connsiteY15" fmla="*/ 17462 h 44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55798" h="448156">
                <a:moveTo>
                  <a:pt x="150427" y="17462"/>
                </a:moveTo>
                <a:cubicBezTo>
                  <a:pt x="252556" y="22754"/>
                  <a:pt x="559473" y="31485"/>
                  <a:pt x="666365" y="31750"/>
                </a:cubicBezTo>
                <a:cubicBezTo>
                  <a:pt x="773257" y="32015"/>
                  <a:pt x="657104" y="18521"/>
                  <a:pt x="791777" y="19050"/>
                </a:cubicBezTo>
                <a:cubicBezTo>
                  <a:pt x="926450" y="19579"/>
                  <a:pt x="1380740" y="31750"/>
                  <a:pt x="1474402" y="34925"/>
                </a:cubicBezTo>
                <a:lnTo>
                  <a:pt x="1353752" y="38100"/>
                </a:lnTo>
                <a:cubicBezTo>
                  <a:pt x="1344492" y="43127"/>
                  <a:pt x="1395028" y="50800"/>
                  <a:pt x="1418840" y="65087"/>
                </a:cubicBezTo>
                <a:cubicBezTo>
                  <a:pt x="1442652" y="79374"/>
                  <a:pt x="1481017" y="103981"/>
                  <a:pt x="1496627" y="123825"/>
                </a:cubicBezTo>
                <a:cubicBezTo>
                  <a:pt x="1512237" y="143669"/>
                  <a:pt x="1508798" y="130440"/>
                  <a:pt x="1512502" y="184150"/>
                </a:cubicBezTo>
                <a:cubicBezTo>
                  <a:pt x="1516206" y="237860"/>
                  <a:pt x="1511708" y="427566"/>
                  <a:pt x="1518852" y="446087"/>
                </a:cubicBezTo>
                <a:cubicBezTo>
                  <a:pt x="1525996" y="464608"/>
                  <a:pt x="1552719" y="354277"/>
                  <a:pt x="1555365" y="295275"/>
                </a:cubicBezTo>
                <a:cubicBezTo>
                  <a:pt x="1558011" y="236273"/>
                  <a:pt x="1548221" y="133350"/>
                  <a:pt x="1534727" y="92075"/>
                </a:cubicBezTo>
                <a:cubicBezTo>
                  <a:pt x="1521233" y="50800"/>
                  <a:pt x="1500331" y="58738"/>
                  <a:pt x="1474402" y="47625"/>
                </a:cubicBezTo>
                <a:cubicBezTo>
                  <a:pt x="1448473" y="36513"/>
                  <a:pt x="1478635" y="31485"/>
                  <a:pt x="1379152" y="25400"/>
                </a:cubicBezTo>
                <a:cubicBezTo>
                  <a:pt x="1279669" y="19315"/>
                  <a:pt x="877502" y="11112"/>
                  <a:pt x="877502" y="11112"/>
                </a:cubicBezTo>
                <a:lnTo>
                  <a:pt x="53590" y="0"/>
                </a:lnTo>
                <a:cubicBezTo>
                  <a:pt x="-71558" y="265"/>
                  <a:pt x="48298" y="12170"/>
                  <a:pt x="150427" y="174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: 図形 674">
            <a:extLst>
              <a:ext uri="{FF2B5EF4-FFF2-40B4-BE49-F238E27FC236}">
                <a16:creationId xmlns:a16="http://schemas.microsoft.com/office/drawing/2014/main" id="{34E0806C-C4B0-4867-BCC5-CC412377353A}"/>
              </a:ext>
            </a:extLst>
          </p:cNvPr>
          <p:cNvSpPr/>
          <p:nvPr/>
        </p:nvSpPr>
        <p:spPr>
          <a:xfrm>
            <a:off x="5398667" y="4865652"/>
            <a:ext cx="918711" cy="19059"/>
          </a:xfrm>
          <a:custGeom>
            <a:avLst/>
            <a:gdLst>
              <a:gd name="connsiteX0" fmla="*/ 22646 w 918711"/>
              <a:gd name="connsiteY0" fmla="*/ 36 h 19059"/>
              <a:gd name="connsiteX1" fmla="*/ 859258 w 918711"/>
              <a:gd name="connsiteY1" fmla="*/ 17498 h 19059"/>
              <a:gd name="connsiteX2" fmla="*/ 854496 w 918711"/>
              <a:gd name="connsiteY2" fmla="*/ 17498 h 19059"/>
              <a:gd name="connsiteX3" fmla="*/ 886246 w 918711"/>
              <a:gd name="connsiteY3" fmla="*/ 11148 h 19059"/>
              <a:gd name="connsiteX4" fmla="*/ 625896 w 918711"/>
              <a:gd name="connsiteY4" fmla="*/ 6386 h 19059"/>
              <a:gd name="connsiteX5" fmla="*/ 271883 w 918711"/>
              <a:gd name="connsiteY5" fmla="*/ 12736 h 19059"/>
              <a:gd name="connsiteX6" fmla="*/ 22646 w 918711"/>
              <a:gd name="connsiteY6" fmla="*/ 36 h 1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8711" h="19059">
                <a:moveTo>
                  <a:pt x="22646" y="36"/>
                </a:moveTo>
                <a:cubicBezTo>
                  <a:pt x="120542" y="830"/>
                  <a:pt x="720616" y="14588"/>
                  <a:pt x="859258" y="17498"/>
                </a:cubicBezTo>
                <a:cubicBezTo>
                  <a:pt x="997900" y="20408"/>
                  <a:pt x="849998" y="18556"/>
                  <a:pt x="854496" y="17498"/>
                </a:cubicBezTo>
                <a:cubicBezTo>
                  <a:pt x="858994" y="16440"/>
                  <a:pt x="924346" y="13000"/>
                  <a:pt x="886246" y="11148"/>
                </a:cubicBezTo>
                <a:cubicBezTo>
                  <a:pt x="848146" y="9296"/>
                  <a:pt x="728290" y="6121"/>
                  <a:pt x="625896" y="6386"/>
                </a:cubicBezTo>
                <a:cubicBezTo>
                  <a:pt x="523502" y="6651"/>
                  <a:pt x="374012" y="13794"/>
                  <a:pt x="271883" y="12736"/>
                </a:cubicBezTo>
                <a:cubicBezTo>
                  <a:pt x="169754" y="11678"/>
                  <a:pt x="-75250" y="-758"/>
                  <a:pt x="22646" y="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: 図形 677">
            <a:extLst>
              <a:ext uri="{FF2B5EF4-FFF2-40B4-BE49-F238E27FC236}">
                <a16:creationId xmlns:a16="http://schemas.microsoft.com/office/drawing/2014/main" id="{4A1F8693-D4D3-4F44-BB19-57633890714C}"/>
              </a:ext>
            </a:extLst>
          </p:cNvPr>
          <p:cNvSpPr/>
          <p:nvPr/>
        </p:nvSpPr>
        <p:spPr>
          <a:xfrm>
            <a:off x="5262165" y="4868760"/>
            <a:ext cx="715633" cy="495585"/>
          </a:xfrm>
          <a:custGeom>
            <a:avLst/>
            <a:gdLst>
              <a:gd name="connsiteX0" fmla="*/ 24210 w 715633"/>
              <a:gd name="connsiteY0" fmla="*/ 22328 h 495585"/>
              <a:gd name="connsiteX1" fmla="*/ 116285 w 715633"/>
              <a:gd name="connsiteY1" fmla="*/ 20740 h 495585"/>
              <a:gd name="connsiteX2" fmla="*/ 125810 w 715633"/>
              <a:gd name="connsiteY2" fmla="*/ 46140 h 495585"/>
              <a:gd name="connsiteX3" fmla="*/ 125810 w 715633"/>
              <a:gd name="connsiteY3" fmla="*/ 149328 h 495585"/>
              <a:gd name="connsiteX4" fmla="*/ 40085 w 715633"/>
              <a:gd name="connsiteY4" fmla="*/ 147740 h 495585"/>
              <a:gd name="connsiteX5" fmla="*/ 11510 w 715633"/>
              <a:gd name="connsiteY5" fmla="*/ 206478 h 495585"/>
              <a:gd name="connsiteX6" fmla="*/ 1985 w 715633"/>
              <a:gd name="connsiteY6" fmla="*/ 408090 h 495585"/>
              <a:gd name="connsiteX7" fmla="*/ 48023 w 715633"/>
              <a:gd name="connsiteY7" fmla="*/ 387453 h 495585"/>
              <a:gd name="connsiteX8" fmla="*/ 192485 w 715633"/>
              <a:gd name="connsiteY8" fmla="*/ 404915 h 495585"/>
              <a:gd name="connsiteX9" fmla="*/ 222648 w 715633"/>
              <a:gd name="connsiteY9" fmla="*/ 408090 h 495585"/>
              <a:gd name="connsiteX10" fmla="*/ 159148 w 715633"/>
              <a:gd name="connsiteY10" fmla="*/ 414440 h 495585"/>
              <a:gd name="connsiteX11" fmla="*/ 152798 w 715633"/>
              <a:gd name="connsiteY11" fmla="*/ 495403 h 495585"/>
              <a:gd name="connsiteX12" fmla="*/ 152798 w 715633"/>
              <a:gd name="connsiteY12" fmla="*/ 389040 h 495585"/>
              <a:gd name="connsiteX13" fmla="*/ 178198 w 715633"/>
              <a:gd name="connsiteY13" fmla="*/ 42965 h 495585"/>
              <a:gd name="connsiteX14" fmla="*/ 714773 w 715633"/>
              <a:gd name="connsiteY14" fmla="*/ 25503 h 495585"/>
              <a:gd name="connsiteX15" fmla="*/ 300435 w 715633"/>
              <a:gd name="connsiteY15" fmla="*/ 38203 h 495585"/>
              <a:gd name="connsiteX16" fmla="*/ 189310 w 715633"/>
              <a:gd name="connsiteY16" fmla="*/ 1690 h 495585"/>
              <a:gd name="connsiteX17" fmla="*/ 24210 w 715633"/>
              <a:gd name="connsiteY17" fmla="*/ 22328 h 495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33" h="495585">
                <a:moveTo>
                  <a:pt x="24210" y="22328"/>
                </a:moveTo>
                <a:cubicBezTo>
                  <a:pt x="12039" y="25503"/>
                  <a:pt x="99352" y="16771"/>
                  <a:pt x="116285" y="20740"/>
                </a:cubicBezTo>
                <a:cubicBezTo>
                  <a:pt x="133218" y="24709"/>
                  <a:pt x="124222" y="24709"/>
                  <a:pt x="125810" y="46140"/>
                </a:cubicBezTo>
                <a:cubicBezTo>
                  <a:pt x="127398" y="67571"/>
                  <a:pt x="140097" y="132395"/>
                  <a:pt x="125810" y="149328"/>
                </a:cubicBezTo>
                <a:cubicBezTo>
                  <a:pt x="111523" y="166261"/>
                  <a:pt x="59135" y="138215"/>
                  <a:pt x="40085" y="147740"/>
                </a:cubicBezTo>
                <a:cubicBezTo>
                  <a:pt x="21035" y="157265"/>
                  <a:pt x="17860" y="163086"/>
                  <a:pt x="11510" y="206478"/>
                </a:cubicBezTo>
                <a:cubicBezTo>
                  <a:pt x="5160" y="249870"/>
                  <a:pt x="-4100" y="377928"/>
                  <a:pt x="1985" y="408090"/>
                </a:cubicBezTo>
                <a:cubicBezTo>
                  <a:pt x="8070" y="438252"/>
                  <a:pt x="16273" y="387982"/>
                  <a:pt x="48023" y="387453"/>
                </a:cubicBezTo>
                <a:cubicBezTo>
                  <a:pt x="79773" y="386924"/>
                  <a:pt x="163381" y="401476"/>
                  <a:pt x="192485" y="404915"/>
                </a:cubicBezTo>
                <a:cubicBezTo>
                  <a:pt x="221589" y="408354"/>
                  <a:pt x="228204" y="406503"/>
                  <a:pt x="222648" y="408090"/>
                </a:cubicBezTo>
                <a:cubicBezTo>
                  <a:pt x="217092" y="409677"/>
                  <a:pt x="170790" y="399888"/>
                  <a:pt x="159148" y="414440"/>
                </a:cubicBezTo>
                <a:cubicBezTo>
                  <a:pt x="147506" y="428992"/>
                  <a:pt x="153856" y="499636"/>
                  <a:pt x="152798" y="495403"/>
                </a:cubicBezTo>
                <a:cubicBezTo>
                  <a:pt x="151740" y="491170"/>
                  <a:pt x="148565" y="464446"/>
                  <a:pt x="152798" y="389040"/>
                </a:cubicBezTo>
                <a:cubicBezTo>
                  <a:pt x="157031" y="313634"/>
                  <a:pt x="84536" y="103555"/>
                  <a:pt x="178198" y="42965"/>
                </a:cubicBezTo>
                <a:cubicBezTo>
                  <a:pt x="271861" y="-17625"/>
                  <a:pt x="714773" y="25503"/>
                  <a:pt x="714773" y="25503"/>
                </a:cubicBezTo>
                <a:cubicBezTo>
                  <a:pt x="735146" y="24709"/>
                  <a:pt x="388012" y="42172"/>
                  <a:pt x="300435" y="38203"/>
                </a:cubicBezTo>
                <a:cubicBezTo>
                  <a:pt x="212858" y="34234"/>
                  <a:pt x="236935" y="10157"/>
                  <a:pt x="189310" y="1690"/>
                </a:cubicBezTo>
                <a:cubicBezTo>
                  <a:pt x="141685" y="-6777"/>
                  <a:pt x="36381" y="19153"/>
                  <a:pt x="24210" y="223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: 図形 678">
            <a:extLst>
              <a:ext uri="{FF2B5EF4-FFF2-40B4-BE49-F238E27FC236}">
                <a16:creationId xmlns:a16="http://schemas.microsoft.com/office/drawing/2014/main" id="{A3902A64-0B53-43A2-9165-7702820BB745}"/>
              </a:ext>
            </a:extLst>
          </p:cNvPr>
          <p:cNvSpPr/>
          <p:nvPr/>
        </p:nvSpPr>
        <p:spPr>
          <a:xfrm>
            <a:off x="5263679" y="4866783"/>
            <a:ext cx="166051" cy="221609"/>
          </a:xfrm>
          <a:custGeom>
            <a:avLst/>
            <a:gdLst>
              <a:gd name="connsiteX0" fmla="*/ 51271 w 166051"/>
              <a:gd name="connsiteY0" fmla="*/ 492 h 221609"/>
              <a:gd name="connsiteX1" fmla="*/ 56034 w 166051"/>
              <a:gd name="connsiteY1" fmla="*/ 211630 h 221609"/>
              <a:gd name="connsiteX2" fmla="*/ 62384 w 166051"/>
              <a:gd name="connsiteY2" fmla="*/ 179880 h 221609"/>
              <a:gd name="connsiteX3" fmla="*/ 165571 w 166051"/>
              <a:gd name="connsiteY3" fmla="*/ 113205 h 221609"/>
              <a:gd name="connsiteX4" fmla="*/ 14759 w 166051"/>
              <a:gd name="connsiteY4" fmla="*/ 159242 h 221609"/>
              <a:gd name="connsiteX5" fmla="*/ 9996 w 166051"/>
              <a:gd name="connsiteY5" fmla="*/ 152892 h 221609"/>
              <a:gd name="connsiteX6" fmla="*/ 51271 w 166051"/>
              <a:gd name="connsiteY6" fmla="*/ 492 h 221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051" h="221609">
                <a:moveTo>
                  <a:pt x="51271" y="492"/>
                </a:moveTo>
                <a:cubicBezTo>
                  <a:pt x="58944" y="10282"/>
                  <a:pt x="54182" y="181732"/>
                  <a:pt x="56034" y="211630"/>
                </a:cubicBezTo>
                <a:cubicBezTo>
                  <a:pt x="57886" y="241528"/>
                  <a:pt x="44128" y="196284"/>
                  <a:pt x="62384" y="179880"/>
                </a:cubicBezTo>
                <a:cubicBezTo>
                  <a:pt x="80640" y="163476"/>
                  <a:pt x="173509" y="116645"/>
                  <a:pt x="165571" y="113205"/>
                </a:cubicBezTo>
                <a:cubicBezTo>
                  <a:pt x="157634" y="109765"/>
                  <a:pt x="40688" y="152628"/>
                  <a:pt x="14759" y="159242"/>
                </a:cubicBezTo>
                <a:cubicBezTo>
                  <a:pt x="-11170" y="165856"/>
                  <a:pt x="3646" y="175911"/>
                  <a:pt x="9996" y="152892"/>
                </a:cubicBezTo>
                <a:cubicBezTo>
                  <a:pt x="16346" y="129873"/>
                  <a:pt x="43598" y="-9298"/>
                  <a:pt x="51271" y="49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: 図形 679">
            <a:extLst>
              <a:ext uri="{FF2B5EF4-FFF2-40B4-BE49-F238E27FC236}">
                <a16:creationId xmlns:a16="http://schemas.microsoft.com/office/drawing/2014/main" id="{F87CB6C6-C0B0-45F2-A086-92BED73D7C84}"/>
              </a:ext>
            </a:extLst>
          </p:cNvPr>
          <p:cNvSpPr/>
          <p:nvPr/>
        </p:nvSpPr>
        <p:spPr>
          <a:xfrm>
            <a:off x="4997269" y="4748185"/>
            <a:ext cx="114981" cy="103811"/>
          </a:xfrm>
          <a:custGeom>
            <a:avLst/>
            <a:gdLst>
              <a:gd name="connsiteX0" fmla="*/ 89081 w 114981"/>
              <a:gd name="connsiteY0" fmla="*/ 28 h 103811"/>
              <a:gd name="connsiteX1" fmla="*/ 114481 w 114981"/>
              <a:gd name="connsiteY1" fmla="*/ 79403 h 103811"/>
              <a:gd name="connsiteX2" fmla="*/ 62094 w 114981"/>
              <a:gd name="connsiteY2" fmla="*/ 93690 h 103811"/>
              <a:gd name="connsiteX3" fmla="*/ 181 w 114981"/>
              <a:gd name="connsiteY3" fmla="*/ 103215 h 103811"/>
              <a:gd name="connsiteX4" fmla="*/ 82731 w 114981"/>
              <a:gd name="connsiteY4" fmla="*/ 76228 h 103811"/>
              <a:gd name="connsiteX5" fmla="*/ 98606 w 114981"/>
              <a:gd name="connsiteY5" fmla="*/ 69878 h 103811"/>
              <a:gd name="connsiteX6" fmla="*/ 89081 w 114981"/>
              <a:gd name="connsiteY6" fmla="*/ 28 h 10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81" h="103811">
                <a:moveTo>
                  <a:pt x="89081" y="28"/>
                </a:moveTo>
                <a:cubicBezTo>
                  <a:pt x="91727" y="1616"/>
                  <a:pt x="118979" y="63793"/>
                  <a:pt x="114481" y="79403"/>
                </a:cubicBezTo>
                <a:cubicBezTo>
                  <a:pt x="109983" y="95013"/>
                  <a:pt x="81144" y="89721"/>
                  <a:pt x="62094" y="93690"/>
                </a:cubicBezTo>
                <a:cubicBezTo>
                  <a:pt x="43044" y="97659"/>
                  <a:pt x="-3258" y="106125"/>
                  <a:pt x="181" y="103215"/>
                </a:cubicBezTo>
                <a:cubicBezTo>
                  <a:pt x="3620" y="100305"/>
                  <a:pt x="66327" y="81784"/>
                  <a:pt x="82731" y="76228"/>
                </a:cubicBezTo>
                <a:cubicBezTo>
                  <a:pt x="99135" y="70672"/>
                  <a:pt x="97812" y="76757"/>
                  <a:pt x="98606" y="69878"/>
                </a:cubicBezTo>
                <a:cubicBezTo>
                  <a:pt x="99400" y="62999"/>
                  <a:pt x="86435" y="-1560"/>
                  <a:pt x="89081" y="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: 図形 681">
            <a:extLst>
              <a:ext uri="{FF2B5EF4-FFF2-40B4-BE49-F238E27FC236}">
                <a16:creationId xmlns:a16="http://schemas.microsoft.com/office/drawing/2014/main" id="{A8C760E5-F6CD-4E27-B3BF-D66838E1A070}"/>
              </a:ext>
            </a:extLst>
          </p:cNvPr>
          <p:cNvSpPr/>
          <p:nvPr/>
        </p:nvSpPr>
        <p:spPr>
          <a:xfrm>
            <a:off x="5265725" y="4892033"/>
            <a:ext cx="121816" cy="126357"/>
          </a:xfrm>
          <a:custGeom>
            <a:avLst/>
            <a:gdLst>
              <a:gd name="connsiteX0" fmla="*/ 13 w 121816"/>
              <a:gd name="connsiteY0" fmla="*/ 13342 h 126357"/>
              <a:gd name="connsiteX1" fmla="*/ 107963 w 121816"/>
              <a:gd name="connsiteY1" fmla="*/ 14930 h 126357"/>
              <a:gd name="connsiteX2" fmla="*/ 98438 w 121816"/>
              <a:gd name="connsiteY2" fmla="*/ 45092 h 126357"/>
              <a:gd name="connsiteX3" fmla="*/ 100025 w 121816"/>
              <a:gd name="connsiteY3" fmla="*/ 76842 h 126357"/>
              <a:gd name="connsiteX4" fmla="*/ 71450 w 121816"/>
              <a:gd name="connsiteY4" fmla="*/ 75255 h 126357"/>
              <a:gd name="connsiteX5" fmla="*/ 33350 w 121816"/>
              <a:gd name="connsiteY5" fmla="*/ 75255 h 126357"/>
              <a:gd name="connsiteX6" fmla="*/ 30175 w 121816"/>
              <a:gd name="connsiteY6" fmla="*/ 113355 h 126357"/>
              <a:gd name="connsiteX7" fmla="*/ 106375 w 121816"/>
              <a:gd name="connsiteY7" fmla="*/ 124467 h 126357"/>
              <a:gd name="connsiteX8" fmla="*/ 112725 w 121816"/>
              <a:gd name="connsiteY8" fmla="*/ 78430 h 126357"/>
              <a:gd name="connsiteX9" fmla="*/ 115900 w 121816"/>
              <a:gd name="connsiteY9" fmla="*/ 3817 h 126357"/>
              <a:gd name="connsiteX10" fmla="*/ 13 w 121816"/>
              <a:gd name="connsiteY10" fmla="*/ 13342 h 12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816" h="126357">
                <a:moveTo>
                  <a:pt x="13" y="13342"/>
                </a:moveTo>
                <a:cubicBezTo>
                  <a:pt x="-1310" y="15194"/>
                  <a:pt x="91559" y="9638"/>
                  <a:pt x="107963" y="14930"/>
                </a:cubicBezTo>
                <a:cubicBezTo>
                  <a:pt x="124367" y="20222"/>
                  <a:pt x="99761" y="34774"/>
                  <a:pt x="98438" y="45092"/>
                </a:cubicBezTo>
                <a:cubicBezTo>
                  <a:pt x="97115" y="55410"/>
                  <a:pt x="104523" y="71815"/>
                  <a:pt x="100025" y="76842"/>
                </a:cubicBezTo>
                <a:cubicBezTo>
                  <a:pt x="95527" y="81869"/>
                  <a:pt x="82562" y="75519"/>
                  <a:pt x="71450" y="75255"/>
                </a:cubicBezTo>
                <a:cubicBezTo>
                  <a:pt x="60338" y="74991"/>
                  <a:pt x="40229" y="68905"/>
                  <a:pt x="33350" y="75255"/>
                </a:cubicBezTo>
                <a:cubicBezTo>
                  <a:pt x="26471" y="81605"/>
                  <a:pt x="18004" y="105153"/>
                  <a:pt x="30175" y="113355"/>
                </a:cubicBezTo>
                <a:cubicBezTo>
                  <a:pt x="42346" y="121557"/>
                  <a:pt x="92617" y="130288"/>
                  <a:pt x="106375" y="124467"/>
                </a:cubicBezTo>
                <a:cubicBezTo>
                  <a:pt x="120133" y="118646"/>
                  <a:pt x="111138" y="98538"/>
                  <a:pt x="112725" y="78430"/>
                </a:cubicBezTo>
                <a:cubicBezTo>
                  <a:pt x="114313" y="58322"/>
                  <a:pt x="130187" y="15723"/>
                  <a:pt x="115900" y="3817"/>
                </a:cubicBezTo>
                <a:cubicBezTo>
                  <a:pt x="101613" y="-8089"/>
                  <a:pt x="1336" y="11490"/>
                  <a:pt x="13" y="133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: 図形 682">
            <a:extLst>
              <a:ext uri="{FF2B5EF4-FFF2-40B4-BE49-F238E27FC236}">
                <a16:creationId xmlns:a16="http://schemas.microsoft.com/office/drawing/2014/main" id="{9061AD0A-31F3-4DE0-92D0-69ECAD589C17}"/>
              </a:ext>
            </a:extLst>
          </p:cNvPr>
          <p:cNvSpPr/>
          <p:nvPr/>
        </p:nvSpPr>
        <p:spPr>
          <a:xfrm>
            <a:off x="5268219" y="4837350"/>
            <a:ext cx="176919" cy="181423"/>
          </a:xfrm>
          <a:custGeom>
            <a:avLst/>
            <a:gdLst>
              <a:gd name="connsiteX0" fmla="*/ 176906 w 176919"/>
              <a:gd name="connsiteY0" fmla="*/ 42625 h 181423"/>
              <a:gd name="connsiteX1" fmla="*/ 45144 w 176919"/>
              <a:gd name="connsiteY1" fmla="*/ 55325 h 181423"/>
              <a:gd name="connsiteX2" fmla="*/ 21331 w 176919"/>
              <a:gd name="connsiteY2" fmla="*/ 171213 h 181423"/>
              <a:gd name="connsiteX3" fmla="*/ 22919 w 176919"/>
              <a:gd name="connsiteY3" fmla="*/ 156925 h 181423"/>
              <a:gd name="connsiteX4" fmla="*/ 694 w 176919"/>
              <a:gd name="connsiteY4" fmla="*/ 6113 h 181423"/>
              <a:gd name="connsiteX5" fmla="*/ 53081 w 176919"/>
              <a:gd name="connsiteY5" fmla="*/ 29925 h 181423"/>
              <a:gd name="connsiteX6" fmla="*/ 176906 w 176919"/>
              <a:gd name="connsiteY6" fmla="*/ 42625 h 18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919" h="181423">
                <a:moveTo>
                  <a:pt x="176906" y="42625"/>
                </a:moveTo>
                <a:cubicBezTo>
                  <a:pt x="175583" y="46858"/>
                  <a:pt x="71073" y="33894"/>
                  <a:pt x="45144" y="55325"/>
                </a:cubicBezTo>
                <a:cubicBezTo>
                  <a:pt x="19215" y="76756"/>
                  <a:pt x="25035" y="154280"/>
                  <a:pt x="21331" y="171213"/>
                </a:cubicBezTo>
                <a:cubicBezTo>
                  <a:pt x="17627" y="188146"/>
                  <a:pt x="26359" y="184442"/>
                  <a:pt x="22919" y="156925"/>
                </a:cubicBezTo>
                <a:cubicBezTo>
                  <a:pt x="19479" y="129408"/>
                  <a:pt x="-4333" y="27280"/>
                  <a:pt x="694" y="6113"/>
                </a:cubicBezTo>
                <a:cubicBezTo>
                  <a:pt x="5721" y="-15054"/>
                  <a:pt x="25564" y="25163"/>
                  <a:pt x="53081" y="29925"/>
                </a:cubicBezTo>
                <a:cubicBezTo>
                  <a:pt x="80598" y="34687"/>
                  <a:pt x="178229" y="38392"/>
                  <a:pt x="176906" y="426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04013CE6-2DA9-4348-BDA2-8640DAA939B0}"/>
              </a:ext>
            </a:extLst>
          </p:cNvPr>
          <p:cNvSpPr/>
          <p:nvPr/>
        </p:nvSpPr>
        <p:spPr>
          <a:xfrm>
            <a:off x="5340298" y="4901822"/>
            <a:ext cx="1043016" cy="514739"/>
          </a:xfrm>
          <a:custGeom>
            <a:avLst/>
            <a:gdLst>
              <a:gd name="connsiteX0" fmla="*/ 96890 w 1043016"/>
              <a:gd name="connsiteY0" fmla="*/ 3553 h 514739"/>
              <a:gd name="connsiteX1" fmla="*/ 111177 w 1043016"/>
              <a:gd name="connsiteY1" fmla="*/ 282953 h 514739"/>
              <a:gd name="connsiteX2" fmla="*/ 104827 w 1043016"/>
              <a:gd name="connsiteY2" fmla="*/ 344866 h 514739"/>
              <a:gd name="connsiteX3" fmla="*/ 136577 w 1043016"/>
              <a:gd name="connsiteY3" fmla="*/ 340103 h 514739"/>
              <a:gd name="connsiteX4" fmla="*/ 493765 w 1043016"/>
              <a:gd name="connsiteY4" fmla="*/ 349628 h 514739"/>
              <a:gd name="connsiteX5" fmla="*/ 489002 w 1043016"/>
              <a:gd name="connsiteY5" fmla="*/ 349628 h 514739"/>
              <a:gd name="connsiteX6" fmla="*/ 573140 w 1043016"/>
              <a:gd name="connsiteY6" fmla="*/ 349628 h 514739"/>
              <a:gd name="connsiteX7" fmla="*/ 1016052 w 1043016"/>
              <a:gd name="connsiteY7" fmla="*/ 343278 h 514739"/>
              <a:gd name="connsiteX8" fmla="*/ 973190 w 1043016"/>
              <a:gd name="connsiteY8" fmla="*/ 355978 h 514739"/>
              <a:gd name="connsiteX9" fmla="*/ 800152 w 1043016"/>
              <a:gd name="connsiteY9" fmla="*/ 368678 h 514739"/>
              <a:gd name="connsiteX10" fmla="*/ 77840 w 1043016"/>
              <a:gd name="connsiteY10" fmla="*/ 363916 h 514739"/>
              <a:gd name="connsiteX11" fmla="*/ 100065 w 1043016"/>
              <a:gd name="connsiteY11" fmla="*/ 384553 h 514739"/>
              <a:gd name="connsiteX12" fmla="*/ 95302 w 1043016"/>
              <a:gd name="connsiteY12" fmla="*/ 387728 h 514739"/>
              <a:gd name="connsiteX13" fmla="*/ 85777 w 1043016"/>
              <a:gd name="connsiteY13" fmla="*/ 513141 h 514739"/>
              <a:gd name="connsiteX14" fmla="*/ 81015 w 1043016"/>
              <a:gd name="connsiteY14" fmla="*/ 449641 h 514739"/>
              <a:gd name="connsiteX15" fmla="*/ 61965 w 1043016"/>
              <a:gd name="connsiteY15" fmla="*/ 321053 h 514739"/>
              <a:gd name="connsiteX16" fmla="*/ 52 w 1043016"/>
              <a:gd name="connsiteY16" fmla="*/ 179766 h 514739"/>
              <a:gd name="connsiteX17" fmla="*/ 50852 w 1043016"/>
              <a:gd name="connsiteY17" fmla="*/ 260728 h 514739"/>
              <a:gd name="connsiteX18" fmla="*/ 30215 w 1043016"/>
              <a:gd name="connsiteY18" fmla="*/ 132141 h 514739"/>
              <a:gd name="connsiteX19" fmla="*/ 96890 w 1043016"/>
              <a:gd name="connsiteY19" fmla="*/ 3553 h 514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43016" h="514739">
                <a:moveTo>
                  <a:pt x="96890" y="3553"/>
                </a:moveTo>
                <a:cubicBezTo>
                  <a:pt x="110384" y="28688"/>
                  <a:pt x="109854" y="226068"/>
                  <a:pt x="111177" y="282953"/>
                </a:cubicBezTo>
                <a:cubicBezTo>
                  <a:pt x="112500" y="339838"/>
                  <a:pt x="100594" y="335341"/>
                  <a:pt x="104827" y="344866"/>
                </a:cubicBezTo>
                <a:cubicBezTo>
                  <a:pt x="109060" y="354391"/>
                  <a:pt x="71754" y="339309"/>
                  <a:pt x="136577" y="340103"/>
                </a:cubicBezTo>
                <a:cubicBezTo>
                  <a:pt x="201400" y="340897"/>
                  <a:pt x="493765" y="349628"/>
                  <a:pt x="493765" y="349628"/>
                </a:cubicBezTo>
                <a:cubicBezTo>
                  <a:pt x="552502" y="351215"/>
                  <a:pt x="489002" y="349628"/>
                  <a:pt x="489002" y="349628"/>
                </a:cubicBezTo>
                <a:lnTo>
                  <a:pt x="573140" y="349628"/>
                </a:lnTo>
                <a:lnTo>
                  <a:pt x="1016052" y="343278"/>
                </a:lnTo>
                <a:cubicBezTo>
                  <a:pt x="1082727" y="344336"/>
                  <a:pt x="1009173" y="351745"/>
                  <a:pt x="973190" y="355978"/>
                </a:cubicBezTo>
                <a:cubicBezTo>
                  <a:pt x="937207" y="360211"/>
                  <a:pt x="800152" y="368678"/>
                  <a:pt x="800152" y="368678"/>
                </a:cubicBezTo>
                <a:lnTo>
                  <a:pt x="77840" y="363916"/>
                </a:lnTo>
                <a:cubicBezTo>
                  <a:pt x="-38841" y="366562"/>
                  <a:pt x="97155" y="380584"/>
                  <a:pt x="100065" y="384553"/>
                </a:cubicBezTo>
                <a:cubicBezTo>
                  <a:pt x="102975" y="388522"/>
                  <a:pt x="97683" y="366297"/>
                  <a:pt x="95302" y="387728"/>
                </a:cubicBezTo>
                <a:cubicBezTo>
                  <a:pt x="92921" y="409159"/>
                  <a:pt x="88158" y="502822"/>
                  <a:pt x="85777" y="513141"/>
                </a:cubicBezTo>
                <a:cubicBezTo>
                  <a:pt x="83396" y="523460"/>
                  <a:pt x="84984" y="481656"/>
                  <a:pt x="81015" y="449641"/>
                </a:cubicBezTo>
                <a:cubicBezTo>
                  <a:pt x="77046" y="417626"/>
                  <a:pt x="75459" y="366032"/>
                  <a:pt x="61965" y="321053"/>
                </a:cubicBezTo>
                <a:cubicBezTo>
                  <a:pt x="48471" y="276074"/>
                  <a:pt x="1904" y="189820"/>
                  <a:pt x="52" y="179766"/>
                </a:cubicBezTo>
                <a:cubicBezTo>
                  <a:pt x="-1800" y="169712"/>
                  <a:pt x="45825" y="268665"/>
                  <a:pt x="50852" y="260728"/>
                </a:cubicBezTo>
                <a:cubicBezTo>
                  <a:pt x="55879" y="252791"/>
                  <a:pt x="24659" y="170770"/>
                  <a:pt x="30215" y="132141"/>
                </a:cubicBezTo>
                <a:cubicBezTo>
                  <a:pt x="35771" y="93512"/>
                  <a:pt x="83396" y="-21582"/>
                  <a:pt x="96890" y="35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0A6D7A35-CA6B-4596-A113-2B222C5B76C0}"/>
              </a:ext>
            </a:extLst>
          </p:cNvPr>
          <p:cNvSpPr/>
          <p:nvPr/>
        </p:nvSpPr>
        <p:spPr>
          <a:xfrm>
            <a:off x="5437556" y="4917521"/>
            <a:ext cx="189685" cy="281190"/>
          </a:xfrm>
          <a:custGeom>
            <a:avLst/>
            <a:gdLst>
              <a:gd name="connsiteX0" fmla="*/ 5982 w 189685"/>
              <a:gd name="connsiteY0" fmla="*/ 554 h 281190"/>
              <a:gd name="connsiteX1" fmla="*/ 182194 w 189685"/>
              <a:gd name="connsiteY1" fmla="*/ 13254 h 281190"/>
              <a:gd name="connsiteX2" fmla="*/ 156794 w 189685"/>
              <a:gd name="connsiteY2" fmla="*/ 22779 h 281190"/>
              <a:gd name="connsiteX3" fmla="*/ 153619 w 189685"/>
              <a:gd name="connsiteY3" fmla="*/ 146604 h 281190"/>
              <a:gd name="connsiteX4" fmla="*/ 145682 w 189685"/>
              <a:gd name="connsiteY4" fmla="*/ 272017 h 281190"/>
              <a:gd name="connsiteX5" fmla="*/ 66307 w 189685"/>
              <a:gd name="connsiteY5" fmla="*/ 272017 h 281190"/>
              <a:gd name="connsiteX6" fmla="*/ 2807 w 189685"/>
              <a:gd name="connsiteY6" fmla="*/ 275192 h 281190"/>
              <a:gd name="connsiteX7" fmla="*/ 161557 w 189685"/>
              <a:gd name="connsiteY7" fmla="*/ 257729 h 281190"/>
              <a:gd name="connsiteX8" fmla="*/ 156794 w 189685"/>
              <a:gd name="connsiteY8" fmla="*/ 164067 h 281190"/>
              <a:gd name="connsiteX9" fmla="*/ 177432 w 189685"/>
              <a:gd name="connsiteY9" fmla="*/ 19604 h 281190"/>
              <a:gd name="connsiteX10" fmla="*/ 5982 w 189685"/>
              <a:gd name="connsiteY10" fmla="*/ 554 h 28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9685" h="281190">
                <a:moveTo>
                  <a:pt x="5982" y="554"/>
                </a:moveTo>
                <a:cubicBezTo>
                  <a:pt x="6776" y="-504"/>
                  <a:pt x="157059" y="9550"/>
                  <a:pt x="182194" y="13254"/>
                </a:cubicBezTo>
                <a:cubicBezTo>
                  <a:pt x="207329" y="16958"/>
                  <a:pt x="161557" y="554"/>
                  <a:pt x="156794" y="22779"/>
                </a:cubicBezTo>
                <a:cubicBezTo>
                  <a:pt x="152032" y="45004"/>
                  <a:pt x="155471" y="105064"/>
                  <a:pt x="153619" y="146604"/>
                </a:cubicBezTo>
                <a:cubicBezTo>
                  <a:pt x="151767" y="188144"/>
                  <a:pt x="160234" y="251115"/>
                  <a:pt x="145682" y="272017"/>
                </a:cubicBezTo>
                <a:cubicBezTo>
                  <a:pt x="131130" y="292919"/>
                  <a:pt x="90119" y="271488"/>
                  <a:pt x="66307" y="272017"/>
                </a:cubicBezTo>
                <a:cubicBezTo>
                  <a:pt x="42495" y="272546"/>
                  <a:pt x="-13068" y="277573"/>
                  <a:pt x="2807" y="275192"/>
                </a:cubicBezTo>
                <a:cubicBezTo>
                  <a:pt x="18682" y="272811"/>
                  <a:pt x="135893" y="276250"/>
                  <a:pt x="161557" y="257729"/>
                </a:cubicBezTo>
                <a:cubicBezTo>
                  <a:pt x="187221" y="239208"/>
                  <a:pt x="154148" y="203754"/>
                  <a:pt x="156794" y="164067"/>
                </a:cubicBezTo>
                <a:cubicBezTo>
                  <a:pt x="159440" y="124380"/>
                  <a:pt x="196746" y="46327"/>
                  <a:pt x="177432" y="19604"/>
                </a:cubicBezTo>
                <a:cubicBezTo>
                  <a:pt x="158118" y="-7119"/>
                  <a:pt x="5188" y="1612"/>
                  <a:pt x="5982" y="5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: 図形 685">
            <a:extLst>
              <a:ext uri="{FF2B5EF4-FFF2-40B4-BE49-F238E27FC236}">
                <a16:creationId xmlns:a16="http://schemas.microsoft.com/office/drawing/2014/main" id="{EE316A17-7685-479F-9203-43553E326EE0}"/>
              </a:ext>
            </a:extLst>
          </p:cNvPr>
          <p:cNvSpPr/>
          <p:nvPr/>
        </p:nvSpPr>
        <p:spPr>
          <a:xfrm>
            <a:off x="5435600" y="5194271"/>
            <a:ext cx="904998" cy="20963"/>
          </a:xfrm>
          <a:custGeom>
            <a:avLst/>
            <a:gdLst>
              <a:gd name="connsiteX0" fmla="*/ 0 w 904998"/>
              <a:gd name="connsiteY0" fmla="*/ 6379 h 20963"/>
              <a:gd name="connsiteX1" fmla="*/ 877888 w 904998"/>
              <a:gd name="connsiteY1" fmla="*/ 12729 h 20963"/>
              <a:gd name="connsiteX2" fmla="*/ 676275 w 904998"/>
              <a:gd name="connsiteY2" fmla="*/ 29 h 20963"/>
              <a:gd name="connsiteX3" fmla="*/ 627063 w 904998"/>
              <a:gd name="connsiteY3" fmla="*/ 9554 h 20963"/>
              <a:gd name="connsiteX4" fmla="*/ 671513 w 904998"/>
              <a:gd name="connsiteY4" fmla="*/ 20667 h 20963"/>
              <a:gd name="connsiteX5" fmla="*/ 0 w 904998"/>
              <a:gd name="connsiteY5" fmla="*/ 6379 h 2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4998" h="20963">
                <a:moveTo>
                  <a:pt x="0" y="6379"/>
                </a:moveTo>
                <a:cubicBezTo>
                  <a:pt x="34396" y="5056"/>
                  <a:pt x="765176" y="13787"/>
                  <a:pt x="877888" y="12729"/>
                </a:cubicBezTo>
                <a:cubicBezTo>
                  <a:pt x="990601" y="11671"/>
                  <a:pt x="718079" y="558"/>
                  <a:pt x="676275" y="29"/>
                </a:cubicBezTo>
                <a:cubicBezTo>
                  <a:pt x="634471" y="-500"/>
                  <a:pt x="627857" y="6114"/>
                  <a:pt x="627063" y="9554"/>
                </a:cubicBezTo>
                <a:cubicBezTo>
                  <a:pt x="626269" y="12994"/>
                  <a:pt x="775759" y="22784"/>
                  <a:pt x="671513" y="20667"/>
                </a:cubicBezTo>
                <a:lnTo>
                  <a:pt x="0" y="6379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: 図形 686">
            <a:extLst>
              <a:ext uri="{FF2B5EF4-FFF2-40B4-BE49-F238E27FC236}">
                <a16:creationId xmlns:a16="http://schemas.microsoft.com/office/drawing/2014/main" id="{04A28E1F-8337-4AAD-9322-358928DFAF9B}"/>
              </a:ext>
            </a:extLst>
          </p:cNvPr>
          <p:cNvSpPr/>
          <p:nvPr/>
        </p:nvSpPr>
        <p:spPr>
          <a:xfrm>
            <a:off x="5422900" y="5218113"/>
            <a:ext cx="825064" cy="33983"/>
          </a:xfrm>
          <a:custGeom>
            <a:avLst/>
            <a:gdLst>
              <a:gd name="connsiteX0" fmla="*/ 0 w 825064"/>
              <a:gd name="connsiteY0" fmla="*/ 9525 h 33983"/>
              <a:gd name="connsiteX1" fmla="*/ 315913 w 825064"/>
              <a:gd name="connsiteY1" fmla="*/ 0 h 33983"/>
              <a:gd name="connsiteX2" fmla="*/ 420688 w 825064"/>
              <a:gd name="connsiteY2" fmla="*/ 1587 h 33983"/>
              <a:gd name="connsiteX3" fmla="*/ 665163 w 825064"/>
              <a:gd name="connsiteY3" fmla="*/ 4762 h 33983"/>
              <a:gd name="connsiteX4" fmla="*/ 817563 w 825064"/>
              <a:gd name="connsiteY4" fmla="*/ 14287 h 33983"/>
              <a:gd name="connsiteX5" fmla="*/ 803275 w 825064"/>
              <a:gd name="connsiteY5" fmla="*/ 14287 h 33983"/>
              <a:gd name="connsiteX6" fmla="*/ 603250 w 825064"/>
              <a:gd name="connsiteY6" fmla="*/ 25400 h 33983"/>
              <a:gd name="connsiteX7" fmla="*/ 430213 w 825064"/>
              <a:gd name="connsiteY7" fmla="*/ 33337 h 33983"/>
              <a:gd name="connsiteX8" fmla="*/ 0 w 825064"/>
              <a:gd name="connsiteY8" fmla="*/ 9525 h 33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5064" h="33983">
                <a:moveTo>
                  <a:pt x="0" y="9525"/>
                </a:moveTo>
                <a:lnTo>
                  <a:pt x="315913" y="0"/>
                </a:lnTo>
                <a:lnTo>
                  <a:pt x="420688" y="1587"/>
                </a:lnTo>
                <a:lnTo>
                  <a:pt x="665163" y="4762"/>
                </a:lnTo>
                <a:cubicBezTo>
                  <a:pt x="731309" y="6879"/>
                  <a:pt x="794544" y="12700"/>
                  <a:pt x="817563" y="14287"/>
                </a:cubicBezTo>
                <a:cubicBezTo>
                  <a:pt x="840582" y="15874"/>
                  <a:pt x="803275" y="14287"/>
                  <a:pt x="803275" y="14287"/>
                </a:cubicBezTo>
                <a:lnTo>
                  <a:pt x="603250" y="25400"/>
                </a:lnTo>
                <a:cubicBezTo>
                  <a:pt x="541073" y="28575"/>
                  <a:pt x="531813" y="36248"/>
                  <a:pt x="430213" y="33337"/>
                </a:cubicBezTo>
                <a:cubicBezTo>
                  <a:pt x="328613" y="30427"/>
                  <a:pt x="161131" y="19182"/>
                  <a:pt x="0" y="95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: 図形 687">
            <a:extLst>
              <a:ext uri="{FF2B5EF4-FFF2-40B4-BE49-F238E27FC236}">
                <a16:creationId xmlns:a16="http://schemas.microsoft.com/office/drawing/2014/main" id="{5CDEB6F9-91F2-48BC-9F02-5D53663EC7FB}"/>
              </a:ext>
            </a:extLst>
          </p:cNvPr>
          <p:cNvSpPr/>
          <p:nvPr/>
        </p:nvSpPr>
        <p:spPr>
          <a:xfrm>
            <a:off x="5606900" y="4918075"/>
            <a:ext cx="549111" cy="289321"/>
          </a:xfrm>
          <a:custGeom>
            <a:avLst/>
            <a:gdLst>
              <a:gd name="connsiteX0" fmla="*/ 9675 w 549111"/>
              <a:gd name="connsiteY0" fmla="*/ 6350 h 289321"/>
              <a:gd name="connsiteX1" fmla="*/ 76350 w 549111"/>
              <a:gd name="connsiteY1" fmla="*/ 0 h 289321"/>
              <a:gd name="connsiteX2" fmla="*/ 524025 w 549111"/>
              <a:gd name="connsiteY2" fmla="*/ 7938 h 289321"/>
              <a:gd name="connsiteX3" fmla="*/ 411313 w 549111"/>
              <a:gd name="connsiteY3" fmla="*/ 7938 h 289321"/>
              <a:gd name="connsiteX4" fmla="*/ 535138 w 549111"/>
              <a:gd name="connsiteY4" fmla="*/ 23813 h 289321"/>
              <a:gd name="connsiteX5" fmla="*/ 516088 w 549111"/>
              <a:gd name="connsiteY5" fmla="*/ 80963 h 289321"/>
              <a:gd name="connsiteX6" fmla="*/ 527200 w 549111"/>
              <a:gd name="connsiteY6" fmla="*/ 185738 h 289321"/>
              <a:gd name="connsiteX7" fmla="*/ 541488 w 549111"/>
              <a:gd name="connsiteY7" fmla="*/ 288925 h 289321"/>
              <a:gd name="connsiteX8" fmla="*/ 541488 w 549111"/>
              <a:gd name="connsiteY8" fmla="*/ 214313 h 289321"/>
              <a:gd name="connsiteX9" fmla="*/ 547838 w 549111"/>
              <a:gd name="connsiteY9" fmla="*/ 46038 h 289321"/>
              <a:gd name="connsiteX10" fmla="*/ 512913 w 549111"/>
              <a:gd name="connsiteY10" fmla="*/ 14288 h 289321"/>
              <a:gd name="connsiteX11" fmla="*/ 328763 w 549111"/>
              <a:gd name="connsiteY11" fmla="*/ 1588 h 289321"/>
              <a:gd name="connsiteX12" fmla="*/ 9675 w 549111"/>
              <a:gd name="connsiteY12" fmla="*/ 6350 h 28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9111" h="289321">
                <a:moveTo>
                  <a:pt x="9675" y="6350"/>
                </a:moveTo>
                <a:cubicBezTo>
                  <a:pt x="-32394" y="6085"/>
                  <a:pt x="76350" y="0"/>
                  <a:pt x="76350" y="0"/>
                </a:cubicBezTo>
                <a:cubicBezTo>
                  <a:pt x="162075" y="265"/>
                  <a:pt x="468198" y="6615"/>
                  <a:pt x="524025" y="7938"/>
                </a:cubicBezTo>
                <a:cubicBezTo>
                  <a:pt x="579852" y="9261"/>
                  <a:pt x="409461" y="5292"/>
                  <a:pt x="411313" y="7938"/>
                </a:cubicBezTo>
                <a:cubicBezTo>
                  <a:pt x="413165" y="10584"/>
                  <a:pt x="517676" y="11642"/>
                  <a:pt x="535138" y="23813"/>
                </a:cubicBezTo>
                <a:cubicBezTo>
                  <a:pt x="552600" y="35984"/>
                  <a:pt x="517411" y="53976"/>
                  <a:pt x="516088" y="80963"/>
                </a:cubicBezTo>
                <a:cubicBezTo>
                  <a:pt x="514765" y="107950"/>
                  <a:pt x="522967" y="151078"/>
                  <a:pt x="527200" y="185738"/>
                </a:cubicBezTo>
                <a:cubicBezTo>
                  <a:pt x="531433" y="220398"/>
                  <a:pt x="539107" y="284163"/>
                  <a:pt x="541488" y="288925"/>
                </a:cubicBezTo>
                <a:cubicBezTo>
                  <a:pt x="543869" y="293687"/>
                  <a:pt x="540430" y="254794"/>
                  <a:pt x="541488" y="214313"/>
                </a:cubicBezTo>
                <a:cubicBezTo>
                  <a:pt x="542546" y="173832"/>
                  <a:pt x="552600" y="79375"/>
                  <a:pt x="547838" y="46038"/>
                </a:cubicBezTo>
                <a:cubicBezTo>
                  <a:pt x="543076" y="12701"/>
                  <a:pt x="549425" y="21696"/>
                  <a:pt x="512913" y="14288"/>
                </a:cubicBezTo>
                <a:cubicBezTo>
                  <a:pt x="476401" y="6880"/>
                  <a:pt x="407609" y="5028"/>
                  <a:pt x="328763" y="1588"/>
                </a:cubicBezTo>
                <a:cubicBezTo>
                  <a:pt x="249917" y="-1852"/>
                  <a:pt x="51744" y="6615"/>
                  <a:pt x="9675" y="635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: 図形 688">
            <a:extLst>
              <a:ext uri="{FF2B5EF4-FFF2-40B4-BE49-F238E27FC236}">
                <a16:creationId xmlns:a16="http://schemas.microsoft.com/office/drawing/2014/main" id="{BA2EEBFE-68E8-48C2-9467-AEBE3D02531E}"/>
              </a:ext>
            </a:extLst>
          </p:cNvPr>
          <p:cNvSpPr/>
          <p:nvPr/>
        </p:nvSpPr>
        <p:spPr>
          <a:xfrm>
            <a:off x="6187253" y="4839334"/>
            <a:ext cx="632550" cy="447843"/>
          </a:xfrm>
          <a:custGeom>
            <a:avLst/>
            <a:gdLst>
              <a:gd name="connsiteX0" fmla="*/ 127822 w 632550"/>
              <a:gd name="connsiteY0" fmla="*/ 32704 h 447843"/>
              <a:gd name="connsiteX1" fmla="*/ 119885 w 632550"/>
              <a:gd name="connsiteY1" fmla="*/ 415291 h 447843"/>
              <a:gd name="connsiteX2" fmla="*/ 113535 w 632550"/>
              <a:gd name="connsiteY2" fmla="*/ 427991 h 447843"/>
              <a:gd name="connsiteX3" fmla="*/ 822 w 632550"/>
              <a:gd name="connsiteY3" fmla="*/ 424816 h 447843"/>
              <a:gd name="connsiteX4" fmla="*/ 59560 w 632550"/>
              <a:gd name="connsiteY4" fmla="*/ 429579 h 447843"/>
              <a:gd name="connsiteX5" fmla="*/ 612010 w 632550"/>
              <a:gd name="connsiteY5" fmla="*/ 432754 h 447843"/>
              <a:gd name="connsiteX6" fmla="*/ 502472 w 632550"/>
              <a:gd name="connsiteY6" fmla="*/ 410529 h 447843"/>
              <a:gd name="connsiteX7" fmla="*/ 388172 w 632550"/>
              <a:gd name="connsiteY7" fmla="*/ 412116 h 447843"/>
              <a:gd name="connsiteX8" fmla="*/ 381822 w 632550"/>
              <a:gd name="connsiteY8" fmla="*/ 383541 h 447843"/>
              <a:gd name="connsiteX9" fmla="*/ 375472 w 632550"/>
              <a:gd name="connsiteY9" fmla="*/ 62866 h 447843"/>
              <a:gd name="connsiteX10" fmla="*/ 456435 w 632550"/>
              <a:gd name="connsiteY10" fmla="*/ 53341 h 447843"/>
              <a:gd name="connsiteX11" fmla="*/ 383410 w 632550"/>
              <a:gd name="connsiteY11" fmla="*/ 31116 h 447843"/>
              <a:gd name="connsiteX12" fmla="*/ 304035 w 632550"/>
              <a:gd name="connsiteY12" fmla="*/ 21591 h 447843"/>
              <a:gd name="connsiteX13" fmla="*/ 127822 w 632550"/>
              <a:gd name="connsiteY13" fmla="*/ 32704 h 44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2550" h="447843">
                <a:moveTo>
                  <a:pt x="127822" y="32704"/>
                </a:moveTo>
                <a:cubicBezTo>
                  <a:pt x="97130" y="98321"/>
                  <a:pt x="122266" y="349410"/>
                  <a:pt x="119885" y="415291"/>
                </a:cubicBezTo>
                <a:cubicBezTo>
                  <a:pt x="117504" y="481172"/>
                  <a:pt x="133379" y="426404"/>
                  <a:pt x="113535" y="427991"/>
                </a:cubicBezTo>
                <a:cubicBezTo>
                  <a:pt x="93691" y="429579"/>
                  <a:pt x="9818" y="424551"/>
                  <a:pt x="822" y="424816"/>
                </a:cubicBezTo>
                <a:cubicBezTo>
                  <a:pt x="-8174" y="425081"/>
                  <a:pt x="59560" y="429579"/>
                  <a:pt x="59560" y="429579"/>
                </a:cubicBezTo>
                <a:lnTo>
                  <a:pt x="612010" y="432754"/>
                </a:lnTo>
                <a:cubicBezTo>
                  <a:pt x="685829" y="429579"/>
                  <a:pt x="539778" y="413969"/>
                  <a:pt x="502472" y="410529"/>
                </a:cubicBezTo>
                <a:cubicBezTo>
                  <a:pt x="465166" y="407089"/>
                  <a:pt x="408280" y="416614"/>
                  <a:pt x="388172" y="412116"/>
                </a:cubicBezTo>
                <a:cubicBezTo>
                  <a:pt x="368064" y="407618"/>
                  <a:pt x="383939" y="441749"/>
                  <a:pt x="381822" y="383541"/>
                </a:cubicBezTo>
                <a:cubicBezTo>
                  <a:pt x="379705" y="325333"/>
                  <a:pt x="363037" y="117899"/>
                  <a:pt x="375472" y="62866"/>
                </a:cubicBezTo>
                <a:cubicBezTo>
                  <a:pt x="387908" y="7833"/>
                  <a:pt x="455112" y="58633"/>
                  <a:pt x="456435" y="53341"/>
                </a:cubicBezTo>
                <a:cubicBezTo>
                  <a:pt x="457758" y="48049"/>
                  <a:pt x="408810" y="36408"/>
                  <a:pt x="383410" y="31116"/>
                </a:cubicBezTo>
                <a:cubicBezTo>
                  <a:pt x="358010" y="25824"/>
                  <a:pt x="347956" y="22914"/>
                  <a:pt x="304035" y="21591"/>
                </a:cubicBezTo>
                <a:cubicBezTo>
                  <a:pt x="260114" y="20268"/>
                  <a:pt x="158514" y="-32913"/>
                  <a:pt x="127822" y="327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: 図形 689">
            <a:extLst>
              <a:ext uri="{FF2B5EF4-FFF2-40B4-BE49-F238E27FC236}">
                <a16:creationId xmlns:a16="http://schemas.microsoft.com/office/drawing/2014/main" id="{5ED16CED-6E9A-475E-9872-8F1B876CA7FB}"/>
              </a:ext>
            </a:extLst>
          </p:cNvPr>
          <p:cNvSpPr/>
          <p:nvPr/>
        </p:nvSpPr>
        <p:spPr>
          <a:xfrm>
            <a:off x="6519578" y="4870606"/>
            <a:ext cx="239307" cy="407764"/>
          </a:xfrm>
          <a:custGeom>
            <a:avLst/>
            <a:gdLst>
              <a:gd name="connsiteX0" fmla="*/ 168560 w 239307"/>
              <a:gd name="connsiteY0" fmla="*/ 23657 h 407764"/>
              <a:gd name="connsiteX1" fmla="*/ 57435 w 239307"/>
              <a:gd name="connsiteY1" fmla="*/ 25244 h 407764"/>
              <a:gd name="connsiteX2" fmla="*/ 55847 w 239307"/>
              <a:gd name="connsiteY2" fmla="*/ 103032 h 407764"/>
              <a:gd name="connsiteX3" fmla="*/ 103472 w 239307"/>
              <a:gd name="connsiteY3" fmla="*/ 115732 h 407764"/>
              <a:gd name="connsiteX4" fmla="*/ 132047 w 239307"/>
              <a:gd name="connsiteY4" fmla="*/ 120494 h 407764"/>
              <a:gd name="connsiteX5" fmla="*/ 51085 w 239307"/>
              <a:gd name="connsiteY5" fmla="*/ 112557 h 407764"/>
              <a:gd name="connsiteX6" fmla="*/ 43147 w 239307"/>
              <a:gd name="connsiteY6" fmla="*/ 207807 h 407764"/>
              <a:gd name="connsiteX7" fmla="*/ 181260 w 239307"/>
              <a:gd name="connsiteY7" fmla="*/ 193519 h 407764"/>
              <a:gd name="connsiteX8" fmla="*/ 154272 w 239307"/>
              <a:gd name="connsiteY8" fmla="*/ 193519 h 407764"/>
              <a:gd name="connsiteX9" fmla="*/ 81247 w 239307"/>
              <a:gd name="connsiteY9" fmla="*/ 190344 h 407764"/>
              <a:gd name="connsiteX10" fmla="*/ 62197 w 239307"/>
              <a:gd name="connsiteY10" fmla="*/ 223682 h 407764"/>
              <a:gd name="connsiteX11" fmla="*/ 60610 w 239307"/>
              <a:gd name="connsiteY11" fmla="*/ 285594 h 407764"/>
              <a:gd name="connsiteX12" fmla="*/ 184435 w 239307"/>
              <a:gd name="connsiteY12" fmla="*/ 272894 h 407764"/>
              <a:gd name="connsiteX13" fmla="*/ 63785 w 239307"/>
              <a:gd name="connsiteY13" fmla="*/ 293532 h 407764"/>
              <a:gd name="connsiteX14" fmla="*/ 70135 w 239307"/>
              <a:gd name="connsiteY14" fmla="*/ 358619 h 407764"/>
              <a:gd name="connsiteX15" fmla="*/ 228885 w 239307"/>
              <a:gd name="connsiteY15" fmla="*/ 374494 h 407764"/>
              <a:gd name="connsiteX16" fmla="*/ 206660 w 239307"/>
              <a:gd name="connsiteY16" fmla="*/ 395132 h 407764"/>
              <a:gd name="connsiteX17" fmla="*/ 65372 w 239307"/>
              <a:gd name="connsiteY17" fmla="*/ 401482 h 407764"/>
              <a:gd name="connsiteX18" fmla="*/ 32035 w 239307"/>
              <a:gd name="connsiteY18" fmla="*/ 371319 h 407764"/>
              <a:gd name="connsiteX19" fmla="*/ 285 w 239307"/>
              <a:gd name="connsiteY19" fmla="*/ 36357 h 407764"/>
              <a:gd name="connsiteX20" fmla="*/ 51085 w 239307"/>
              <a:gd name="connsiteY20" fmla="*/ 7782 h 407764"/>
              <a:gd name="connsiteX21" fmla="*/ 168560 w 239307"/>
              <a:gd name="connsiteY21" fmla="*/ 23657 h 40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9307" h="407764">
                <a:moveTo>
                  <a:pt x="168560" y="23657"/>
                </a:moveTo>
                <a:cubicBezTo>
                  <a:pt x="169618" y="26567"/>
                  <a:pt x="76220" y="12015"/>
                  <a:pt x="57435" y="25244"/>
                </a:cubicBezTo>
                <a:cubicBezTo>
                  <a:pt x="38650" y="38473"/>
                  <a:pt x="48174" y="87951"/>
                  <a:pt x="55847" y="103032"/>
                </a:cubicBezTo>
                <a:cubicBezTo>
                  <a:pt x="63520" y="118113"/>
                  <a:pt x="90772" y="112822"/>
                  <a:pt x="103472" y="115732"/>
                </a:cubicBezTo>
                <a:cubicBezTo>
                  <a:pt x="116172" y="118642"/>
                  <a:pt x="132047" y="120494"/>
                  <a:pt x="132047" y="120494"/>
                </a:cubicBezTo>
                <a:cubicBezTo>
                  <a:pt x="123316" y="119965"/>
                  <a:pt x="65902" y="98005"/>
                  <a:pt x="51085" y="112557"/>
                </a:cubicBezTo>
                <a:cubicBezTo>
                  <a:pt x="36268" y="127109"/>
                  <a:pt x="21451" y="194313"/>
                  <a:pt x="43147" y="207807"/>
                </a:cubicBezTo>
                <a:cubicBezTo>
                  <a:pt x="64843" y="221301"/>
                  <a:pt x="181260" y="193519"/>
                  <a:pt x="181260" y="193519"/>
                </a:cubicBezTo>
                <a:cubicBezTo>
                  <a:pt x="199781" y="191138"/>
                  <a:pt x="170941" y="194048"/>
                  <a:pt x="154272" y="193519"/>
                </a:cubicBezTo>
                <a:cubicBezTo>
                  <a:pt x="137603" y="192990"/>
                  <a:pt x="96593" y="185317"/>
                  <a:pt x="81247" y="190344"/>
                </a:cubicBezTo>
                <a:cubicBezTo>
                  <a:pt x="65901" y="195371"/>
                  <a:pt x="65636" y="207807"/>
                  <a:pt x="62197" y="223682"/>
                </a:cubicBezTo>
                <a:cubicBezTo>
                  <a:pt x="58758" y="239557"/>
                  <a:pt x="40237" y="277392"/>
                  <a:pt x="60610" y="285594"/>
                </a:cubicBezTo>
                <a:cubicBezTo>
                  <a:pt x="80983" y="293796"/>
                  <a:pt x="183906" y="271571"/>
                  <a:pt x="184435" y="272894"/>
                </a:cubicBezTo>
                <a:cubicBezTo>
                  <a:pt x="184964" y="274217"/>
                  <a:pt x="82835" y="279245"/>
                  <a:pt x="63785" y="293532"/>
                </a:cubicBezTo>
                <a:cubicBezTo>
                  <a:pt x="44735" y="307820"/>
                  <a:pt x="42618" y="345125"/>
                  <a:pt x="70135" y="358619"/>
                </a:cubicBezTo>
                <a:cubicBezTo>
                  <a:pt x="97652" y="372113"/>
                  <a:pt x="206131" y="368409"/>
                  <a:pt x="228885" y="374494"/>
                </a:cubicBezTo>
                <a:cubicBezTo>
                  <a:pt x="251639" y="380580"/>
                  <a:pt x="233912" y="390634"/>
                  <a:pt x="206660" y="395132"/>
                </a:cubicBezTo>
                <a:cubicBezTo>
                  <a:pt x="179408" y="399630"/>
                  <a:pt x="94476" y="405451"/>
                  <a:pt x="65372" y="401482"/>
                </a:cubicBezTo>
                <a:cubicBezTo>
                  <a:pt x="36268" y="397513"/>
                  <a:pt x="42883" y="432173"/>
                  <a:pt x="32035" y="371319"/>
                </a:cubicBezTo>
                <a:cubicBezTo>
                  <a:pt x="21187" y="310465"/>
                  <a:pt x="-2890" y="96946"/>
                  <a:pt x="285" y="36357"/>
                </a:cubicBezTo>
                <a:cubicBezTo>
                  <a:pt x="3460" y="-24232"/>
                  <a:pt x="21716" y="9634"/>
                  <a:pt x="51085" y="7782"/>
                </a:cubicBezTo>
                <a:cubicBezTo>
                  <a:pt x="80454" y="5930"/>
                  <a:pt x="167502" y="20747"/>
                  <a:pt x="168560" y="236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: 図形 690">
            <a:extLst>
              <a:ext uri="{FF2B5EF4-FFF2-40B4-BE49-F238E27FC236}">
                <a16:creationId xmlns:a16="http://schemas.microsoft.com/office/drawing/2014/main" id="{A7B95C62-2575-40D7-A50F-1C6CED81FFA6}"/>
              </a:ext>
            </a:extLst>
          </p:cNvPr>
          <p:cNvSpPr/>
          <p:nvPr/>
        </p:nvSpPr>
        <p:spPr>
          <a:xfrm>
            <a:off x="5168593" y="5384811"/>
            <a:ext cx="955917" cy="46148"/>
          </a:xfrm>
          <a:custGeom>
            <a:avLst/>
            <a:gdLst>
              <a:gd name="connsiteX0" fmla="*/ 86032 w 955917"/>
              <a:gd name="connsiteY0" fmla="*/ 1577 h 46148"/>
              <a:gd name="connsiteX1" fmla="*/ 330507 w 955917"/>
              <a:gd name="connsiteY1" fmla="*/ 11102 h 46148"/>
              <a:gd name="connsiteX2" fmla="*/ 292407 w 955917"/>
              <a:gd name="connsiteY2" fmla="*/ 22214 h 46148"/>
              <a:gd name="connsiteX3" fmla="*/ 954395 w 955917"/>
              <a:gd name="connsiteY3" fmla="*/ 30152 h 46148"/>
              <a:gd name="connsiteX4" fmla="*/ 460682 w 955917"/>
              <a:gd name="connsiteY4" fmla="*/ 30152 h 46148"/>
              <a:gd name="connsiteX5" fmla="*/ 24120 w 955917"/>
              <a:gd name="connsiteY5" fmla="*/ 46027 h 46148"/>
              <a:gd name="connsiteX6" fmla="*/ 86032 w 955917"/>
              <a:gd name="connsiteY6" fmla="*/ 1577 h 46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5917" h="46148">
                <a:moveTo>
                  <a:pt x="86032" y="1577"/>
                </a:moveTo>
                <a:cubicBezTo>
                  <a:pt x="137096" y="-4244"/>
                  <a:pt x="296111" y="7663"/>
                  <a:pt x="330507" y="11102"/>
                </a:cubicBezTo>
                <a:cubicBezTo>
                  <a:pt x="364903" y="14541"/>
                  <a:pt x="188426" y="19039"/>
                  <a:pt x="292407" y="22214"/>
                </a:cubicBezTo>
                <a:cubicBezTo>
                  <a:pt x="396388" y="25389"/>
                  <a:pt x="926349" y="28829"/>
                  <a:pt x="954395" y="30152"/>
                </a:cubicBezTo>
                <a:cubicBezTo>
                  <a:pt x="982441" y="31475"/>
                  <a:pt x="615728" y="27506"/>
                  <a:pt x="460682" y="30152"/>
                </a:cubicBezTo>
                <a:cubicBezTo>
                  <a:pt x="305636" y="32798"/>
                  <a:pt x="86826" y="43381"/>
                  <a:pt x="24120" y="46027"/>
                </a:cubicBezTo>
                <a:cubicBezTo>
                  <a:pt x="-38586" y="48673"/>
                  <a:pt x="34968" y="7398"/>
                  <a:pt x="86032" y="15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: 図形 691">
            <a:extLst>
              <a:ext uri="{FF2B5EF4-FFF2-40B4-BE49-F238E27FC236}">
                <a16:creationId xmlns:a16="http://schemas.microsoft.com/office/drawing/2014/main" id="{D40C244B-B342-41FA-8C7D-175D2D12ADAB}"/>
              </a:ext>
            </a:extLst>
          </p:cNvPr>
          <p:cNvSpPr/>
          <p:nvPr/>
        </p:nvSpPr>
        <p:spPr>
          <a:xfrm>
            <a:off x="5800653" y="5190741"/>
            <a:ext cx="1007542" cy="259645"/>
          </a:xfrm>
          <a:custGeom>
            <a:avLst/>
            <a:gdLst>
              <a:gd name="connsiteX0" fmla="*/ 993847 w 1007542"/>
              <a:gd name="connsiteY0" fmla="*/ 257559 h 259645"/>
              <a:gd name="connsiteX1" fmla="*/ 806522 w 1007542"/>
              <a:gd name="connsiteY1" fmla="*/ 228984 h 259645"/>
              <a:gd name="connsiteX2" fmla="*/ 72 w 1007542"/>
              <a:gd name="connsiteY2" fmla="*/ 219459 h 259645"/>
              <a:gd name="connsiteX3" fmla="*/ 854147 w 1007542"/>
              <a:gd name="connsiteY3" fmla="*/ 219459 h 259645"/>
              <a:gd name="connsiteX4" fmla="*/ 498547 w 1007542"/>
              <a:gd name="connsiteY4" fmla="*/ 216284 h 259645"/>
              <a:gd name="connsiteX5" fmla="*/ 498547 w 1007542"/>
              <a:gd name="connsiteY5" fmla="*/ 384 h 259645"/>
              <a:gd name="connsiteX6" fmla="*/ 536647 w 1007542"/>
              <a:gd name="connsiteY6" fmla="*/ 165484 h 259645"/>
              <a:gd name="connsiteX7" fmla="*/ 993847 w 1007542"/>
              <a:gd name="connsiteY7" fmla="*/ 257559 h 259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7542" h="259645">
                <a:moveTo>
                  <a:pt x="993847" y="257559"/>
                </a:moveTo>
                <a:cubicBezTo>
                  <a:pt x="1038826" y="268142"/>
                  <a:pt x="972151" y="235334"/>
                  <a:pt x="806522" y="228984"/>
                </a:cubicBezTo>
                <a:cubicBezTo>
                  <a:pt x="640893" y="222634"/>
                  <a:pt x="-7866" y="221047"/>
                  <a:pt x="72" y="219459"/>
                </a:cubicBezTo>
                <a:cubicBezTo>
                  <a:pt x="8010" y="217871"/>
                  <a:pt x="854147" y="219459"/>
                  <a:pt x="854147" y="219459"/>
                </a:cubicBezTo>
                <a:cubicBezTo>
                  <a:pt x="937226" y="218930"/>
                  <a:pt x="557814" y="252796"/>
                  <a:pt x="498547" y="216284"/>
                </a:cubicBezTo>
                <a:cubicBezTo>
                  <a:pt x="439280" y="179772"/>
                  <a:pt x="498547" y="384"/>
                  <a:pt x="498547" y="384"/>
                </a:cubicBezTo>
                <a:cubicBezTo>
                  <a:pt x="504897" y="-8083"/>
                  <a:pt x="460976" y="125797"/>
                  <a:pt x="536647" y="165484"/>
                </a:cubicBezTo>
                <a:cubicBezTo>
                  <a:pt x="612318" y="205171"/>
                  <a:pt x="948868" y="246976"/>
                  <a:pt x="993847" y="25755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: 図形 692">
            <a:extLst>
              <a:ext uri="{FF2B5EF4-FFF2-40B4-BE49-F238E27FC236}">
                <a16:creationId xmlns:a16="http://schemas.microsoft.com/office/drawing/2014/main" id="{07F697CC-39B0-4CC9-995B-BA3A9FF5692C}"/>
              </a:ext>
            </a:extLst>
          </p:cNvPr>
          <p:cNvSpPr/>
          <p:nvPr/>
        </p:nvSpPr>
        <p:spPr>
          <a:xfrm>
            <a:off x="5015087" y="5683172"/>
            <a:ext cx="1843706" cy="63714"/>
          </a:xfrm>
          <a:custGeom>
            <a:avLst/>
            <a:gdLst>
              <a:gd name="connsiteX0" fmla="*/ 181330 w 1843706"/>
              <a:gd name="connsiteY0" fmla="*/ 57228 h 63714"/>
              <a:gd name="connsiteX1" fmla="*/ 348546 w 1843706"/>
              <a:gd name="connsiteY1" fmla="*/ 57228 h 63714"/>
              <a:gd name="connsiteX2" fmla="*/ 1267180 w 1843706"/>
              <a:gd name="connsiteY2" fmla="*/ 63578 h 63714"/>
              <a:gd name="connsiteX3" fmla="*/ 1199446 w 1843706"/>
              <a:gd name="connsiteY3" fmla="*/ 59345 h 63714"/>
              <a:gd name="connsiteX4" fmla="*/ 1832330 w 1843706"/>
              <a:gd name="connsiteY4" fmla="*/ 36061 h 63714"/>
              <a:gd name="connsiteX5" fmla="*/ 1599496 w 1843706"/>
              <a:gd name="connsiteY5" fmla="*/ 33945 h 63714"/>
              <a:gd name="connsiteX6" fmla="*/ 1510596 w 1843706"/>
              <a:gd name="connsiteY6" fmla="*/ 14895 h 63714"/>
              <a:gd name="connsiteX7" fmla="*/ 583496 w 1843706"/>
              <a:gd name="connsiteY7" fmla="*/ 14895 h 63714"/>
              <a:gd name="connsiteX8" fmla="*/ 1514830 w 1843706"/>
              <a:gd name="connsiteY8" fmla="*/ 17011 h 63714"/>
              <a:gd name="connsiteX9" fmla="*/ 105130 w 1843706"/>
              <a:gd name="connsiteY9" fmla="*/ 2195 h 63714"/>
              <a:gd name="connsiteX10" fmla="*/ 103013 w 1843706"/>
              <a:gd name="connsiteY10" fmla="*/ 78 h 63714"/>
              <a:gd name="connsiteX11" fmla="*/ 1760363 w 1843706"/>
              <a:gd name="connsiteY11" fmla="*/ 78 h 63714"/>
              <a:gd name="connsiteX12" fmla="*/ 181330 w 1843706"/>
              <a:gd name="connsiteY12" fmla="*/ 57228 h 6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43706" h="63714">
                <a:moveTo>
                  <a:pt x="181330" y="57228"/>
                </a:moveTo>
                <a:lnTo>
                  <a:pt x="348546" y="57228"/>
                </a:lnTo>
                <a:lnTo>
                  <a:pt x="1267180" y="63578"/>
                </a:lnTo>
                <a:cubicBezTo>
                  <a:pt x="1408997" y="63931"/>
                  <a:pt x="1105254" y="63931"/>
                  <a:pt x="1199446" y="59345"/>
                </a:cubicBezTo>
                <a:cubicBezTo>
                  <a:pt x="1293638" y="54759"/>
                  <a:pt x="1765655" y="40294"/>
                  <a:pt x="1832330" y="36061"/>
                </a:cubicBezTo>
                <a:cubicBezTo>
                  <a:pt x="1899005" y="31828"/>
                  <a:pt x="1653118" y="37473"/>
                  <a:pt x="1599496" y="33945"/>
                </a:cubicBezTo>
                <a:cubicBezTo>
                  <a:pt x="1545874" y="30417"/>
                  <a:pt x="1679929" y="18070"/>
                  <a:pt x="1510596" y="14895"/>
                </a:cubicBezTo>
                <a:cubicBezTo>
                  <a:pt x="1341263" y="11720"/>
                  <a:pt x="582790" y="14542"/>
                  <a:pt x="583496" y="14895"/>
                </a:cubicBezTo>
                <a:cubicBezTo>
                  <a:pt x="584202" y="15248"/>
                  <a:pt x="1594558" y="19128"/>
                  <a:pt x="1514830" y="17011"/>
                </a:cubicBezTo>
                <a:cubicBezTo>
                  <a:pt x="1435102" y="14894"/>
                  <a:pt x="340433" y="5017"/>
                  <a:pt x="105130" y="2195"/>
                </a:cubicBezTo>
                <a:cubicBezTo>
                  <a:pt x="-130173" y="-627"/>
                  <a:pt x="103013" y="78"/>
                  <a:pt x="103013" y="78"/>
                </a:cubicBezTo>
                <a:lnTo>
                  <a:pt x="1760363" y="78"/>
                </a:lnTo>
                <a:cubicBezTo>
                  <a:pt x="1766713" y="7839"/>
                  <a:pt x="953913" y="27242"/>
                  <a:pt x="181330" y="572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: 図形 693">
            <a:extLst>
              <a:ext uri="{FF2B5EF4-FFF2-40B4-BE49-F238E27FC236}">
                <a16:creationId xmlns:a16="http://schemas.microsoft.com/office/drawing/2014/main" id="{617B0758-2267-42D1-A631-A9C4E0E66402}"/>
              </a:ext>
            </a:extLst>
          </p:cNvPr>
          <p:cNvSpPr/>
          <p:nvPr/>
        </p:nvSpPr>
        <p:spPr>
          <a:xfrm>
            <a:off x="5295885" y="5484666"/>
            <a:ext cx="62343" cy="120807"/>
          </a:xfrm>
          <a:custGeom>
            <a:avLst/>
            <a:gdLst>
              <a:gd name="connsiteX0" fmla="*/ 55578 w 62343"/>
              <a:gd name="connsiteY0" fmla="*/ 120797 h 120807"/>
              <a:gd name="connsiteX1" fmla="*/ 15 w 62343"/>
              <a:gd name="connsiteY1" fmla="*/ 57297 h 120807"/>
              <a:gd name="connsiteX2" fmla="*/ 61928 w 62343"/>
              <a:gd name="connsiteY2" fmla="*/ 147 h 120807"/>
              <a:gd name="connsiteX3" fmla="*/ 27003 w 62343"/>
              <a:gd name="connsiteY3" fmla="*/ 41422 h 120807"/>
              <a:gd name="connsiteX4" fmla="*/ 25415 w 62343"/>
              <a:gd name="connsiteY4" fmla="*/ 62059 h 120807"/>
              <a:gd name="connsiteX5" fmla="*/ 55578 w 62343"/>
              <a:gd name="connsiteY5" fmla="*/ 120797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43" h="120807">
                <a:moveTo>
                  <a:pt x="55578" y="120797"/>
                </a:moveTo>
                <a:cubicBezTo>
                  <a:pt x="51345" y="120003"/>
                  <a:pt x="-1043" y="77405"/>
                  <a:pt x="15" y="57297"/>
                </a:cubicBezTo>
                <a:cubicBezTo>
                  <a:pt x="1073" y="37189"/>
                  <a:pt x="57430" y="2793"/>
                  <a:pt x="61928" y="147"/>
                </a:cubicBezTo>
                <a:cubicBezTo>
                  <a:pt x="66426" y="-2499"/>
                  <a:pt x="33088" y="31103"/>
                  <a:pt x="27003" y="41422"/>
                </a:cubicBezTo>
                <a:cubicBezTo>
                  <a:pt x="20917" y="51741"/>
                  <a:pt x="21711" y="48830"/>
                  <a:pt x="25415" y="62059"/>
                </a:cubicBezTo>
                <a:cubicBezTo>
                  <a:pt x="29119" y="75288"/>
                  <a:pt x="59811" y="121591"/>
                  <a:pt x="55578" y="1207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: 図形 694">
            <a:extLst>
              <a:ext uri="{FF2B5EF4-FFF2-40B4-BE49-F238E27FC236}">
                <a16:creationId xmlns:a16="http://schemas.microsoft.com/office/drawing/2014/main" id="{1AD151D4-8FD5-4C57-8E80-D936C2D229F9}"/>
              </a:ext>
            </a:extLst>
          </p:cNvPr>
          <p:cNvSpPr/>
          <p:nvPr/>
        </p:nvSpPr>
        <p:spPr>
          <a:xfrm>
            <a:off x="5308505" y="5468838"/>
            <a:ext cx="89049" cy="128719"/>
          </a:xfrm>
          <a:custGeom>
            <a:avLst/>
            <a:gdLst>
              <a:gd name="connsiteX0" fmla="*/ 95 w 89049"/>
              <a:gd name="connsiteY0" fmla="*/ 100 h 128719"/>
              <a:gd name="connsiteX1" fmla="*/ 88995 w 89049"/>
              <a:gd name="connsiteY1" fmla="*/ 89000 h 128719"/>
              <a:gd name="connsiteX2" fmla="*/ 14383 w 89049"/>
              <a:gd name="connsiteY2" fmla="*/ 128687 h 128719"/>
              <a:gd name="connsiteX3" fmla="*/ 84233 w 89049"/>
              <a:gd name="connsiteY3" fmla="*/ 95350 h 128719"/>
              <a:gd name="connsiteX4" fmla="*/ 71533 w 89049"/>
              <a:gd name="connsiteY4" fmla="*/ 71537 h 128719"/>
              <a:gd name="connsiteX5" fmla="*/ 95 w 89049"/>
              <a:gd name="connsiteY5" fmla="*/ 100 h 12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49" h="128719">
                <a:moveTo>
                  <a:pt x="95" y="100"/>
                </a:moveTo>
                <a:cubicBezTo>
                  <a:pt x="3005" y="3011"/>
                  <a:pt x="86614" y="67569"/>
                  <a:pt x="88995" y="89000"/>
                </a:cubicBezTo>
                <a:cubicBezTo>
                  <a:pt x="91376" y="110431"/>
                  <a:pt x="15177" y="127629"/>
                  <a:pt x="14383" y="128687"/>
                </a:cubicBezTo>
                <a:cubicBezTo>
                  <a:pt x="13589" y="129745"/>
                  <a:pt x="74708" y="104875"/>
                  <a:pt x="84233" y="95350"/>
                </a:cubicBezTo>
                <a:cubicBezTo>
                  <a:pt x="93758" y="85825"/>
                  <a:pt x="81587" y="84502"/>
                  <a:pt x="71533" y="71537"/>
                </a:cubicBezTo>
                <a:cubicBezTo>
                  <a:pt x="61479" y="58572"/>
                  <a:pt x="-2815" y="-2811"/>
                  <a:pt x="95" y="10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: 図形 695">
            <a:extLst>
              <a:ext uri="{FF2B5EF4-FFF2-40B4-BE49-F238E27FC236}">
                <a16:creationId xmlns:a16="http://schemas.microsoft.com/office/drawing/2014/main" id="{820A675C-F246-4BA8-94D7-AEF551A56943}"/>
              </a:ext>
            </a:extLst>
          </p:cNvPr>
          <p:cNvSpPr/>
          <p:nvPr/>
        </p:nvSpPr>
        <p:spPr>
          <a:xfrm>
            <a:off x="5279796" y="5430798"/>
            <a:ext cx="1486876" cy="209878"/>
          </a:xfrm>
          <a:custGeom>
            <a:avLst/>
            <a:gdLst>
              <a:gd name="connsiteX0" fmla="*/ 229 w 1486876"/>
              <a:gd name="connsiteY0" fmla="*/ 40 h 209878"/>
              <a:gd name="connsiteX1" fmla="*/ 12929 w 1486876"/>
              <a:gd name="connsiteY1" fmla="*/ 174665 h 209878"/>
              <a:gd name="connsiteX2" fmla="*/ 17692 w 1486876"/>
              <a:gd name="connsiteY2" fmla="*/ 133390 h 209878"/>
              <a:gd name="connsiteX3" fmla="*/ 68492 w 1486876"/>
              <a:gd name="connsiteY3" fmla="*/ 174665 h 209878"/>
              <a:gd name="connsiteX4" fmla="*/ 365354 w 1486876"/>
              <a:gd name="connsiteY4" fmla="*/ 177840 h 209878"/>
              <a:gd name="connsiteX5" fmla="*/ 1476604 w 1486876"/>
              <a:gd name="connsiteY5" fmla="*/ 187365 h 209878"/>
              <a:gd name="connsiteX6" fmla="*/ 933679 w 1486876"/>
              <a:gd name="connsiteY6" fmla="*/ 187365 h 209878"/>
              <a:gd name="connsiteX7" fmla="*/ 1192442 w 1486876"/>
              <a:gd name="connsiteY7" fmla="*/ 193715 h 209878"/>
              <a:gd name="connsiteX8" fmla="*/ 125642 w 1486876"/>
              <a:gd name="connsiteY8" fmla="*/ 206415 h 209878"/>
              <a:gd name="connsiteX9" fmla="*/ 17692 w 1486876"/>
              <a:gd name="connsiteY9" fmla="*/ 203240 h 209878"/>
              <a:gd name="connsiteX10" fmla="*/ 4992 w 1486876"/>
              <a:gd name="connsiteY10" fmla="*/ 192127 h 209878"/>
              <a:gd name="connsiteX11" fmla="*/ 229 w 1486876"/>
              <a:gd name="connsiteY11" fmla="*/ 40 h 20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876" h="209878">
                <a:moveTo>
                  <a:pt x="229" y="40"/>
                </a:moveTo>
                <a:cubicBezTo>
                  <a:pt x="1552" y="-2870"/>
                  <a:pt x="10019" y="152440"/>
                  <a:pt x="12929" y="174665"/>
                </a:cubicBezTo>
                <a:cubicBezTo>
                  <a:pt x="15839" y="196890"/>
                  <a:pt x="8432" y="133390"/>
                  <a:pt x="17692" y="133390"/>
                </a:cubicBezTo>
                <a:cubicBezTo>
                  <a:pt x="26952" y="133390"/>
                  <a:pt x="10548" y="167257"/>
                  <a:pt x="68492" y="174665"/>
                </a:cubicBezTo>
                <a:cubicBezTo>
                  <a:pt x="126436" y="182073"/>
                  <a:pt x="365354" y="177840"/>
                  <a:pt x="365354" y="177840"/>
                </a:cubicBezTo>
                <a:lnTo>
                  <a:pt x="1476604" y="187365"/>
                </a:lnTo>
                <a:cubicBezTo>
                  <a:pt x="1571325" y="188953"/>
                  <a:pt x="981039" y="186307"/>
                  <a:pt x="933679" y="187365"/>
                </a:cubicBezTo>
                <a:cubicBezTo>
                  <a:pt x="886319" y="188423"/>
                  <a:pt x="1327115" y="190540"/>
                  <a:pt x="1192442" y="193715"/>
                </a:cubicBezTo>
                <a:cubicBezTo>
                  <a:pt x="1057769" y="196890"/>
                  <a:pt x="321434" y="204828"/>
                  <a:pt x="125642" y="206415"/>
                </a:cubicBezTo>
                <a:cubicBezTo>
                  <a:pt x="-70150" y="208003"/>
                  <a:pt x="37800" y="205621"/>
                  <a:pt x="17692" y="203240"/>
                </a:cubicBezTo>
                <a:cubicBezTo>
                  <a:pt x="-2416" y="200859"/>
                  <a:pt x="6315" y="225729"/>
                  <a:pt x="4992" y="192127"/>
                </a:cubicBezTo>
                <a:cubicBezTo>
                  <a:pt x="3669" y="158525"/>
                  <a:pt x="-1094" y="2950"/>
                  <a:pt x="229" y="4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: 図形 696">
            <a:extLst>
              <a:ext uri="{FF2B5EF4-FFF2-40B4-BE49-F238E27FC236}">
                <a16:creationId xmlns:a16="http://schemas.microsoft.com/office/drawing/2014/main" id="{0E3FBACE-89BF-4466-AF38-6D9FF15669B3}"/>
              </a:ext>
            </a:extLst>
          </p:cNvPr>
          <p:cNvSpPr/>
          <p:nvPr/>
        </p:nvSpPr>
        <p:spPr>
          <a:xfrm>
            <a:off x="5216534" y="5414621"/>
            <a:ext cx="717813" cy="266952"/>
          </a:xfrm>
          <a:custGeom>
            <a:avLst/>
            <a:gdLst>
              <a:gd name="connsiteX0" fmla="*/ 47616 w 717813"/>
              <a:gd name="connsiteY0" fmla="*/ 342 h 266952"/>
              <a:gd name="connsiteX1" fmla="*/ 42854 w 717813"/>
              <a:gd name="connsiteY1" fmla="*/ 252754 h 266952"/>
              <a:gd name="connsiteX2" fmla="*/ 126991 w 717813"/>
              <a:gd name="connsiteY2" fmla="*/ 235292 h 266952"/>
              <a:gd name="connsiteX3" fmla="*/ 717541 w 717813"/>
              <a:gd name="connsiteY3" fmla="*/ 236879 h 266952"/>
              <a:gd name="connsiteX4" fmla="*/ 46029 w 717813"/>
              <a:gd name="connsiteY4" fmla="*/ 236879 h 266952"/>
              <a:gd name="connsiteX5" fmla="*/ 58729 w 717813"/>
              <a:gd name="connsiteY5" fmla="*/ 198779 h 266952"/>
              <a:gd name="connsiteX6" fmla="*/ 47616 w 717813"/>
              <a:gd name="connsiteY6" fmla="*/ 342 h 26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813" h="266952">
                <a:moveTo>
                  <a:pt x="47616" y="342"/>
                </a:moveTo>
                <a:cubicBezTo>
                  <a:pt x="44970" y="9338"/>
                  <a:pt x="29625" y="213596"/>
                  <a:pt x="42854" y="252754"/>
                </a:cubicBezTo>
                <a:cubicBezTo>
                  <a:pt x="56083" y="291912"/>
                  <a:pt x="14543" y="237938"/>
                  <a:pt x="126991" y="235292"/>
                </a:cubicBezTo>
                <a:cubicBezTo>
                  <a:pt x="239439" y="232646"/>
                  <a:pt x="731035" y="236615"/>
                  <a:pt x="717541" y="236879"/>
                </a:cubicBezTo>
                <a:cubicBezTo>
                  <a:pt x="704047" y="237143"/>
                  <a:pt x="155831" y="243229"/>
                  <a:pt x="46029" y="236879"/>
                </a:cubicBezTo>
                <a:cubicBezTo>
                  <a:pt x="-63773" y="230529"/>
                  <a:pt x="57142" y="235291"/>
                  <a:pt x="58729" y="198779"/>
                </a:cubicBezTo>
                <a:cubicBezTo>
                  <a:pt x="60316" y="162267"/>
                  <a:pt x="50262" y="-8654"/>
                  <a:pt x="47616" y="3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: 図形 697">
            <a:extLst>
              <a:ext uri="{FF2B5EF4-FFF2-40B4-BE49-F238E27FC236}">
                <a16:creationId xmlns:a16="http://schemas.microsoft.com/office/drawing/2014/main" id="{BDE6C8E1-B8AE-411F-8C2F-FCF5112D3EE5}"/>
              </a:ext>
            </a:extLst>
          </p:cNvPr>
          <p:cNvSpPr/>
          <p:nvPr/>
        </p:nvSpPr>
        <p:spPr>
          <a:xfrm>
            <a:off x="5284788" y="5435365"/>
            <a:ext cx="1436687" cy="12935"/>
          </a:xfrm>
          <a:custGeom>
            <a:avLst/>
            <a:gdLst>
              <a:gd name="connsiteX0" fmla="*/ 0 w 1436687"/>
              <a:gd name="connsiteY0" fmla="*/ 4998 h 12935"/>
              <a:gd name="connsiteX1" fmla="*/ 57150 w 1436687"/>
              <a:gd name="connsiteY1" fmla="*/ 8173 h 12935"/>
              <a:gd name="connsiteX2" fmla="*/ 506412 w 1436687"/>
              <a:gd name="connsiteY2" fmla="*/ 12935 h 12935"/>
              <a:gd name="connsiteX3" fmla="*/ 174625 w 1436687"/>
              <a:gd name="connsiteY3" fmla="*/ 8173 h 12935"/>
              <a:gd name="connsiteX4" fmla="*/ 998537 w 1436687"/>
              <a:gd name="connsiteY4" fmla="*/ 3410 h 12935"/>
              <a:gd name="connsiteX5" fmla="*/ 1106487 w 1436687"/>
              <a:gd name="connsiteY5" fmla="*/ 3410 h 12935"/>
              <a:gd name="connsiteX6" fmla="*/ 1436687 w 1436687"/>
              <a:gd name="connsiteY6" fmla="*/ 235 h 12935"/>
              <a:gd name="connsiteX7" fmla="*/ 1031875 w 1436687"/>
              <a:gd name="connsiteY7" fmla="*/ 235 h 12935"/>
              <a:gd name="connsiteX8" fmla="*/ 690562 w 1436687"/>
              <a:gd name="connsiteY8" fmla="*/ 235 h 12935"/>
              <a:gd name="connsiteX9" fmla="*/ 0 w 1436687"/>
              <a:gd name="connsiteY9" fmla="*/ 4998 h 1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6687" h="12935">
                <a:moveTo>
                  <a:pt x="0" y="4998"/>
                </a:moveTo>
                <a:lnTo>
                  <a:pt x="57150" y="8173"/>
                </a:lnTo>
                <a:lnTo>
                  <a:pt x="506412" y="12935"/>
                </a:lnTo>
                <a:cubicBezTo>
                  <a:pt x="525991" y="12935"/>
                  <a:pt x="92604" y="9760"/>
                  <a:pt x="174625" y="8173"/>
                </a:cubicBezTo>
                <a:cubicBezTo>
                  <a:pt x="256646" y="6586"/>
                  <a:pt x="998537" y="3410"/>
                  <a:pt x="998537" y="3410"/>
                </a:cubicBezTo>
                <a:lnTo>
                  <a:pt x="1106487" y="3410"/>
                </a:lnTo>
                <a:lnTo>
                  <a:pt x="1436687" y="235"/>
                </a:lnTo>
                <a:cubicBezTo>
                  <a:pt x="1424252" y="-294"/>
                  <a:pt x="1031875" y="235"/>
                  <a:pt x="1031875" y="235"/>
                </a:cubicBezTo>
                <a:lnTo>
                  <a:pt x="690562" y="235"/>
                </a:lnTo>
                <a:lnTo>
                  <a:pt x="0" y="499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: 図形 698">
            <a:extLst>
              <a:ext uri="{FF2B5EF4-FFF2-40B4-BE49-F238E27FC236}">
                <a16:creationId xmlns:a16="http://schemas.microsoft.com/office/drawing/2014/main" id="{E86ECABA-C60C-4C91-8B04-7747C0BEDA37}"/>
              </a:ext>
            </a:extLst>
          </p:cNvPr>
          <p:cNvSpPr/>
          <p:nvPr/>
        </p:nvSpPr>
        <p:spPr>
          <a:xfrm>
            <a:off x="5324475" y="5443538"/>
            <a:ext cx="1219200" cy="14287"/>
          </a:xfrm>
          <a:custGeom>
            <a:avLst/>
            <a:gdLst>
              <a:gd name="connsiteX0" fmla="*/ 0 w 1219200"/>
              <a:gd name="connsiteY0" fmla="*/ 14287 h 14287"/>
              <a:gd name="connsiteX1" fmla="*/ 52388 w 1219200"/>
              <a:gd name="connsiteY1" fmla="*/ 11112 h 14287"/>
              <a:gd name="connsiteX2" fmla="*/ 1219200 w 1219200"/>
              <a:gd name="connsiteY2" fmla="*/ 4762 h 14287"/>
              <a:gd name="connsiteX3" fmla="*/ 838200 w 1219200"/>
              <a:gd name="connsiteY3" fmla="*/ 0 h 14287"/>
              <a:gd name="connsiteX4" fmla="*/ 382588 w 1219200"/>
              <a:gd name="connsiteY4" fmla="*/ 0 h 14287"/>
              <a:gd name="connsiteX5" fmla="*/ 0 w 1219200"/>
              <a:gd name="connsiteY5" fmla="*/ 14287 h 1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" h="14287">
                <a:moveTo>
                  <a:pt x="0" y="14287"/>
                </a:moveTo>
                <a:lnTo>
                  <a:pt x="52388" y="11112"/>
                </a:lnTo>
                <a:lnTo>
                  <a:pt x="1219200" y="4762"/>
                </a:lnTo>
                <a:lnTo>
                  <a:pt x="838200" y="0"/>
                </a:lnTo>
                <a:lnTo>
                  <a:pt x="382588" y="0"/>
                </a:lnTo>
                <a:lnTo>
                  <a:pt x="0" y="1428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: 図形 699">
            <a:extLst>
              <a:ext uri="{FF2B5EF4-FFF2-40B4-BE49-F238E27FC236}">
                <a16:creationId xmlns:a16="http://schemas.microsoft.com/office/drawing/2014/main" id="{4D8DDD9A-B31A-4744-AD78-E06690301740}"/>
              </a:ext>
            </a:extLst>
          </p:cNvPr>
          <p:cNvSpPr/>
          <p:nvPr/>
        </p:nvSpPr>
        <p:spPr>
          <a:xfrm>
            <a:off x="5378557" y="5454643"/>
            <a:ext cx="923818" cy="173904"/>
          </a:xfrm>
          <a:custGeom>
            <a:avLst/>
            <a:gdLst>
              <a:gd name="connsiteX0" fmla="*/ 6243 w 923818"/>
              <a:gd name="connsiteY0" fmla="*/ 7 h 173904"/>
              <a:gd name="connsiteX1" fmla="*/ 39581 w 923818"/>
              <a:gd name="connsiteY1" fmla="*/ 50807 h 173904"/>
              <a:gd name="connsiteX2" fmla="*/ 28468 w 923818"/>
              <a:gd name="connsiteY2" fmla="*/ 109545 h 173904"/>
              <a:gd name="connsiteX3" fmla="*/ 50693 w 923818"/>
              <a:gd name="connsiteY3" fmla="*/ 125420 h 173904"/>
              <a:gd name="connsiteX4" fmla="*/ 111018 w 923818"/>
              <a:gd name="connsiteY4" fmla="*/ 131770 h 173904"/>
              <a:gd name="connsiteX5" fmla="*/ 168168 w 923818"/>
              <a:gd name="connsiteY5" fmla="*/ 133357 h 173904"/>
              <a:gd name="connsiteX6" fmla="*/ 452331 w 923818"/>
              <a:gd name="connsiteY6" fmla="*/ 134945 h 173904"/>
              <a:gd name="connsiteX7" fmla="*/ 387243 w 923818"/>
              <a:gd name="connsiteY7" fmla="*/ 138120 h 173904"/>
              <a:gd name="connsiteX8" fmla="*/ 923818 w 923818"/>
              <a:gd name="connsiteY8" fmla="*/ 139707 h 173904"/>
              <a:gd name="connsiteX9" fmla="*/ 369781 w 923818"/>
              <a:gd name="connsiteY9" fmla="*/ 165107 h 173904"/>
              <a:gd name="connsiteX10" fmla="*/ 17356 w 923818"/>
              <a:gd name="connsiteY10" fmla="*/ 171457 h 173904"/>
              <a:gd name="connsiteX11" fmla="*/ 52281 w 923818"/>
              <a:gd name="connsiteY11" fmla="*/ 127007 h 173904"/>
              <a:gd name="connsiteX12" fmla="*/ 36406 w 923818"/>
              <a:gd name="connsiteY12" fmla="*/ 47632 h 173904"/>
              <a:gd name="connsiteX13" fmla="*/ 6243 w 923818"/>
              <a:gd name="connsiteY13" fmla="*/ 7 h 17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3818" h="173904">
                <a:moveTo>
                  <a:pt x="6243" y="7"/>
                </a:moveTo>
                <a:cubicBezTo>
                  <a:pt x="6772" y="536"/>
                  <a:pt x="35877" y="32551"/>
                  <a:pt x="39581" y="50807"/>
                </a:cubicBezTo>
                <a:cubicBezTo>
                  <a:pt x="43285" y="69063"/>
                  <a:pt x="26616" y="97110"/>
                  <a:pt x="28468" y="109545"/>
                </a:cubicBezTo>
                <a:cubicBezTo>
                  <a:pt x="30320" y="121981"/>
                  <a:pt x="36935" y="121716"/>
                  <a:pt x="50693" y="125420"/>
                </a:cubicBezTo>
                <a:cubicBezTo>
                  <a:pt x="64451" y="129124"/>
                  <a:pt x="91439" y="130447"/>
                  <a:pt x="111018" y="131770"/>
                </a:cubicBezTo>
                <a:cubicBezTo>
                  <a:pt x="130597" y="133093"/>
                  <a:pt x="168168" y="133357"/>
                  <a:pt x="168168" y="133357"/>
                </a:cubicBezTo>
                <a:lnTo>
                  <a:pt x="452331" y="134945"/>
                </a:lnTo>
                <a:cubicBezTo>
                  <a:pt x="488844" y="135739"/>
                  <a:pt x="387243" y="138120"/>
                  <a:pt x="387243" y="138120"/>
                </a:cubicBezTo>
                <a:lnTo>
                  <a:pt x="923818" y="139707"/>
                </a:lnTo>
                <a:cubicBezTo>
                  <a:pt x="920908" y="144205"/>
                  <a:pt x="520858" y="159815"/>
                  <a:pt x="369781" y="165107"/>
                </a:cubicBezTo>
                <a:cubicBezTo>
                  <a:pt x="218704" y="170399"/>
                  <a:pt x="70273" y="177807"/>
                  <a:pt x="17356" y="171457"/>
                </a:cubicBezTo>
                <a:cubicBezTo>
                  <a:pt x="-35561" y="165107"/>
                  <a:pt x="49106" y="147645"/>
                  <a:pt x="52281" y="127007"/>
                </a:cubicBezTo>
                <a:cubicBezTo>
                  <a:pt x="55456" y="106370"/>
                  <a:pt x="44873" y="67211"/>
                  <a:pt x="36406" y="47632"/>
                </a:cubicBezTo>
                <a:cubicBezTo>
                  <a:pt x="27939" y="28053"/>
                  <a:pt x="5714" y="-522"/>
                  <a:pt x="6243" y="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A5D9CAFE-8637-48EA-8546-D86AD5063DEF}"/>
              </a:ext>
            </a:extLst>
          </p:cNvPr>
          <p:cNvSpPr/>
          <p:nvPr/>
        </p:nvSpPr>
        <p:spPr>
          <a:xfrm>
            <a:off x="5407025" y="5462588"/>
            <a:ext cx="940406" cy="145254"/>
          </a:xfrm>
          <a:custGeom>
            <a:avLst/>
            <a:gdLst>
              <a:gd name="connsiteX0" fmla="*/ 0 w 940406"/>
              <a:gd name="connsiteY0" fmla="*/ 19050 h 145254"/>
              <a:gd name="connsiteX1" fmla="*/ 712788 w 940406"/>
              <a:gd name="connsiteY1" fmla="*/ 12700 h 145254"/>
              <a:gd name="connsiteX2" fmla="*/ 684213 w 940406"/>
              <a:gd name="connsiteY2" fmla="*/ 17462 h 145254"/>
              <a:gd name="connsiteX3" fmla="*/ 920750 w 940406"/>
              <a:gd name="connsiteY3" fmla="*/ 7937 h 145254"/>
              <a:gd name="connsiteX4" fmla="*/ 893763 w 940406"/>
              <a:gd name="connsiteY4" fmla="*/ 30162 h 145254"/>
              <a:gd name="connsiteX5" fmla="*/ 892175 w 940406"/>
              <a:gd name="connsiteY5" fmla="*/ 98425 h 145254"/>
              <a:gd name="connsiteX6" fmla="*/ 914400 w 940406"/>
              <a:gd name="connsiteY6" fmla="*/ 144462 h 145254"/>
              <a:gd name="connsiteX7" fmla="*/ 930275 w 940406"/>
              <a:gd name="connsiteY7" fmla="*/ 60325 h 145254"/>
              <a:gd name="connsiteX8" fmla="*/ 927100 w 940406"/>
              <a:gd name="connsiteY8" fmla="*/ 11112 h 145254"/>
              <a:gd name="connsiteX9" fmla="*/ 769938 w 940406"/>
              <a:gd name="connsiteY9" fmla="*/ 0 h 145254"/>
              <a:gd name="connsiteX10" fmla="*/ 0 w 940406"/>
              <a:gd name="connsiteY10" fmla="*/ 19050 h 14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0406" h="145254">
                <a:moveTo>
                  <a:pt x="0" y="19050"/>
                </a:moveTo>
                <a:lnTo>
                  <a:pt x="712788" y="12700"/>
                </a:lnTo>
                <a:cubicBezTo>
                  <a:pt x="826824" y="12435"/>
                  <a:pt x="649553" y="18256"/>
                  <a:pt x="684213" y="17462"/>
                </a:cubicBezTo>
                <a:cubicBezTo>
                  <a:pt x="718873" y="16668"/>
                  <a:pt x="885825" y="5820"/>
                  <a:pt x="920750" y="7937"/>
                </a:cubicBezTo>
                <a:cubicBezTo>
                  <a:pt x="955675" y="10054"/>
                  <a:pt x="898526" y="15081"/>
                  <a:pt x="893763" y="30162"/>
                </a:cubicBezTo>
                <a:cubicBezTo>
                  <a:pt x="889001" y="45243"/>
                  <a:pt x="888736" y="79375"/>
                  <a:pt x="892175" y="98425"/>
                </a:cubicBezTo>
                <a:cubicBezTo>
                  <a:pt x="895614" y="117475"/>
                  <a:pt x="908050" y="150812"/>
                  <a:pt x="914400" y="144462"/>
                </a:cubicBezTo>
                <a:cubicBezTo>
                  <a:pt x="920750" y="138112"/>
                  <a:pt x="928158" y="82550"/>
                  <a:pt x="930275" y="60325"/>
                </a:cubicBezTo>
                <a:cubicBezTo>
                  <a:pt x="932392" y="38100"/>
                  <a:pt x="953823" y="21166"/>
                  <a:pt x="927100" y="11112"/>
                </a:cubicBezTo>
                <a:cubicBezTo>
                  <a:pt x="900377" y="1058"/>
                  <a:pt x="769938" y="0"/>
                  <a:pt x="769938" y="0"/>
                </a:cubicBezTo>
                <a:lnTo>
                  <a:pt x="0" y="1905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61720B26-46EA-42B2-AEEE-4B735FDF6E82}"/>
              </a:ext>
            </a:extLst>
          </p:cNvPr>
          <p:cNvSpPr/>
          <p:nvPr/>
        </p:nvSpPr>
        <p:spPr>
          <a:xfrm>
            <a:off x="5391150" y="5461000"/>
            <a:ext cx="426132" cy="148896"/>
          </a:xfrm>
          <a:custGeom>
            <a:avLst/>
            <a:gdLst>
              <a:gd name="connsiteX0" fmla="*/ 0 w 426132"/>
              <a:gd name="connsiteY0" fmla="*/ 1588 h 148896"/>
              <a:gd name="connsiteX1" fmla="*/ 79375 w 426132"/>
              <a:gd name="connsiteY1" fmla="*/ 1588 h 148896"/>
              <a:gd name="connsiteX2" fmla="*/ 423863 w 426132"/>
              <a:gd name="connsiteY2" fmla="*/ 0 h 148896"/>
              <a:gd name="connsiteX3" fmla="*/ 223838 w 426132"/>
              <a:gd name="connsiteY3" fmla="*/ 19050 h 148896"/>
              <a:gd name="connsiteX4" fmla="*/ 125413 w 426132"/>
              <a:gd name="connsiteY4" fmla="*/ 25400 h 148896"/>
              <a:gd name="connsiteX5" fmla="*/ 127000 w 426132"/>
              <a:gd name="connsiteY5" fmla="*/ 147638 h 148896"/>
              <a:gd name="connsiteX6" fmla="*/ 112713 w 426132"/>
              <a:gd name="connsiteY6" fmla="*/ 85725 h 148896"/>
              <a:gd name="connsiteX7" fmla="*/ 93663 w 426132"/>
              <a:gd name="connsiteY7" fmla="*/ 33338 h 148896"/>
              <a:gd name="connsiteX8" fmla="*/ 0 w 426132"/>
              <a:gd name="connsiteY8" fmla="*/ 1588 h 148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6132" h="148896">
                <a:moveTo>
                  <a:pt x="0" y="1588"/>
                </a:moveTo>
                <a:lnTo>
                  <a:pt x="79375" y="1588"/>
                </a:lnTo>
                <a:lnTo>
                  <a:pt x="423863" y="0"/>
                </a:lnTo>
                <a:cubicBezTo>
                  <a:pt x="447940" y="2910"/>
                  <a:pt x="273580" y="14817"/>
                  <a:pt x="223838" y="19050"/>
                </a:cubicBezTo>
                <a:cubicBezTo>
                  <a:pt x="174096" y="23283"/>
                  <a:pt x="141553" y="3969"/>
                  <a:pt x="125413" y="25400"/>
                </a:cubicBezTo>
                <a:cubicBezTo>
                  <a:pt x="109273" y="46831"/>
                  <a:pt x="129117" y="137584"/>
                  <a:pt x="127000" y="147638"/>
                </a:cubicBezTo>
                <a:cubicBezTo>
                  <a:pt x="124883" y="157692"/>
                  <a:pt x="118269" y="104775"/>
                  <a:pt x="112713" y="85725"/>
                </a:cubicBezTo>
                <a:cubicBezTo>
                  <a:pt x="107157" y="66675"/>
                  <a:pt x="112184" y="44451"/>
                  <a:pt x="93663" y="33338"/>
                </a:cubicBezTo>
                <a:cubicBezTo>
                  <a:pt x="75142" y="22226"/>
                  <a:pt x="38365" y="20638"/>
                  <a:pt x="0" y="15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: 図形 702">
            <a:extLst>
              <a:ext uri="{FF2B5EF4-FFF2-40B4-BE49-F238E27FC236}">
                <a16:creationId xmlns:a16="http://schemas.microsoft.com/office/drawing/2014/main" id="{B95FFE96-3382-41EA-ACD3-4AE03529B90C}"/>
              </a:ext>
            </a:extLst>
          </p:cNvPr>
          <p:cNvSpPr/>
          <p:nvPr/>
        </p:nvSpPr>
        <p:spPr>
          <a:xfrm>
            <a:off x="6229350" y="5479990"/>
            <a:ext cx="477726" cy="138570"/>
          </a:xfrm>
          <a:custGeom>
            <a:avLst/>
            <a:gdLst>
              <a:gd name="connsiteX0" fmla="*/ 22225 w 477726"/>
              <a:gd name="connsiteY0" fmla="*/ 17523 h 138570"/>
              <a:gd name="connsiteX1" fmla="*/ 112713 w 477726"/>
              <a:gd name="connsiteY1" fmla="*/ 20698 h 138570"/>
              <a:gd name="connsiteX2" fmla="*/ 411163 w 477726"/>
              <a:gd name="connsiteY2" fmla="*/ 23873 h 138570"/>
              <a:gd name="connsiteX3" fmla="*/ 419100 w 477726"/>
              <a:gd name="connsiteY3" fmla="*/ 52448 h 138570"/>
              <a:gd name="connsiteX4" fmla="*/ 425450 w 477726"/>
              <a:gd name="connsiteY4" fmla="*/ 125473 h 138570"/>
              <a:gd name="connsiteX5" fmla="*/ 334963 w 477726"/>
              <a:gd name="connsiteY5" fmla="*/ 125473 h 138570"/>
              <a:gd name="connsiteX6" fmla="*/ 0 w 477726"/>
              <a:gd name="connsiteY6" fmla="*/ 127060 h 138570"/>
              <a:gd name="connsiteX7" fmla="*/ 434975 w 477726"/>
              <a:gd name="connsiteY7" fmla="*/ 130235 h 138570"/>
              <a:gd name="connsiteX8" fmla="*/ 417513 w 477726"/>
              <a:gd name="connsiteY8" fmla="*/ 6410 h 138570"/>
              <a:gd name="connsiteX9" fmla="*/ 22225 w 477726"/>
              <a:gd name="connsiteY9" fmla="*/ 17523 h 138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7726" h="138570">
                <a:moveTo>
                  <a:pt x="22225" y="17523"/>
                </a:moveTo>
                <a:cubicBezTo>
                  <a:pt x="35057" y="18581"/>
                  <a:pt x="112713" y="20698"/>
                  <a:pt x="112713" y="20698"/>
                </a:cubicBezTo>
                <a:lnTo>
                  <a:pt x="411163" y="23873"/>
                </a:lnTo>
                <a:cubicBezTo>
                  <a:pt x="462227" y="29165"/>
                  <a:pt x="416719" y="35515"/>
                  <a:pt x="419100" y="52448"/>
                </a:cubicBezTo>
                <a:cubicBezTo>
                  <a:pt x="421481" y="69381"/>
                  <a:pt x="439473" y="113302"/>
                  <a:pt x="425450" y="125473"/>
                </a:cubicBezTo>
                <a:cubicBezTo>
                  <a:pt x="411427" y="137644"/>
                  <a:pt x="334963" y="125473"/>
                  <a:pt x="334963" y="125473"/>
                </a:cubicBezTo>
                <a:lnTo>
                  <a:pt x="0" y="127060"/>
                </a:lnTo>
                <a:cubicBezTo>
                  <a:pt x="16669" y="127854"/>
                  <a:pt x="365390" y="150343"/>
                  <a:pt x="434975" y="130235"/>
                </a:cubicBezTo>
                <a:cubicBezTo>
                  <a:pt x="504560" y="110127"/>
                  <a:pt x="482336" y="23079"/>
                  <a:pt x="417513" y="6410"/>
                </a:cubicBezTo>
                <a:cubicBezTo>
                  <a:pt x="352690" y="-10259"/>
                  <a:pt x="199364" y="9982"/>
                  <a:pt x="22225" y="175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: 図形 703">
            <a:extLst>
              <a:ext uri="{FF2B5EF4-FFF2-40B4-BE49-F238E27FC236}">
                <a16:creationId xmlns:a16="http://schemas.microsoft.com/office/drawing/2014/main" id="{16C1B3FA-1104-4FF0-972D-C20CE9D189BE}"/>
              </a:ext>
            </a:extLst>
          </p:cNvPr>
          <p:cNvSpPr/>
          <p:nvPr/>
        </p:nvSpPr>
        <p:spPr>
          <a:xfrm>
            <a:off x="6264275" y="5514887"/>
            <a:ext cx="433478" cy="93154"/>
          </a:xfrm>
          <a:custGeom>
            <a:avLst/>
            <a:gdLst>
              <a:gd name="connsiteX0" fmla="*/ 0 w 433478"/>
              <a:gd name="connsiteY0" fmla="*/ 90576 h 93154"/>
              <a:gd name="connsiteX1" fmla="*/ 84138 w 433478"/>
              <a:gd name="connsiteY1" fmla="*/ 90576 h 93154"/>
              <a:gd name="connsiteX2" fmla="*/ 323850 w 433478"/>
              <a:gd name="connsiteY2" fmla="*/ 88988 h 93154"/>
              <a:gd name="connsiteX3" fmla="*/ 158750 w 433478"/>
              <a:gd name="connsiteY3" fmla="*/ 90576 h 93154"/>
              <a:gd name="connsiteX4" fmla="*/ 95250 w 433478"/>
              <a:gd name="connsiteY4" fmla="*/ 49301 h 93154"/>
              <a:gd name="connsiteX5" fmla="*/ 171450 w 433478"/>
              <a:gd name="connsiteY5" fmla="*/ 88 h 93154"/>
              <a:gd name="connsiteX6" fmla="*/ 122238 w 433478"/>
              <a:gd name="connsiteY6" fmla="*/ 62001 h 93154"/>
              <a:gd name="connsiteX7" fmla="*/ 177800 w 433478"/>
              <a:gd name="connsiteY7" fmla="*/ 71526 h 93154"/>
              <a:gd name="connsiteX8" fmla="*/ 192088 w 433478"/>
              <a:gd name="connsiteY8" fmla="*/ 57238 h 93154"/>
              <a:gd name="connsiteX9" fmla="*/ 234950 w 433478"/>
              <a:gd name="connsiteY9" fmla="*/ 14376 h 93154"/>
              <a:gd name="connsiteX10" fmla="*/ 207963 w 433478"/>
              <a:gd name="connsiteY10" fmla="*/ 77876 h 93154"/>
              <a:gd name="connsiteX11" fmla="*/ 314325 w 433478"/>
              <a:gd name="connsiteY11" fmla="*/ 69938 h 93154"/>
              <a:gd name="connsiteX12" fmla="*/ 406400 w 433478"/>
              <a:gd name="connsiteY12" fmla="*/ 23901 h 93154"/>
              <a:gd name="connsiteX13" fmla="*/ 314325 w 433478"/>
              <a:gd name="connsiteY13" fmla="*/ 11201 h 93154"/>
              <a:gd name="connsiteX14" fmla="*/ 207963 w 433478"/>
              <a:gd name="connsiteY14" fmla="*/ 6438 h 93154"/>
              <a:gd name="connsiteX15" fmla="*/ 142875 w 433478"/>
              <a:gd name="connsiteY15" fmla="*/ 1676 h 93154"/>
              <a:gd name="connsiteX16" fmla="*/ 417513 w 433478"/>
              <a:gd name="connsiteY16" fmla="*/ 33426 h 93154"/>
              <a:gd name="connsiteX17" fmla="*/ 355600 w 433478"/>
              <a:gd name="connsiteY17" fmla="*/ 54063 h 93154"/>
              <a:gd name="connsiteX18" fmla="*/ 0 w 433478"/>
              <a:gd name="connsiteY18" fmla="*/ 90576 h 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3478" h="93154">
                <a:moveTo>
                  <a:pt x="0" y="90576"/>
                </a:moveTo>
                <a:lnTo>
                  <a:pt x="84138" y="90576"/>
                </a:lnTo>
                <a:lnTo>
                  <a:pt x="323850" y="88988"/>
                </a:lnTo>
                <a:cubicBezTo>
                  <a:pt x="336285" y="88988"/>
                  <a:pt x="196850" y="97191"/>
                  <a:pt x="158750" y="90576"/>
                </a:cubicBezTo>
                <a:cubicBezTo>
                  <a:pt x="120650" y="83961"/>
                  <a:pt x="93133" y="64382"/>
                  <a:pt x="95250" y="49301"/>
                </a:cubicBezTo>
                <a:cubicBezTo>
                  <a:pt x="97367" y="34220"/>
                  <a:pt x="166952" y="-2029"/>
                  <a:pt x="171450" y="88"/>
                </a:cubicBezTo>
                <a:cubicBezTo>
                  <a:pt x="175948" y="2205"/>
                  <a:pt x="121180" y="50095"/>
                  <a:pt x="122238" y="62001"/>
                </a:cubicBezTo>
                <a:cubicBezTo>
                  <a:pt x="123296" y="73907"/>
                  <a:pt x="166158" y="72320"/>
                  <a:pt x="177800" y="71526"/>
                </a:cubicBezTo>
                <a:cubicBezTo>
                  <a:pt x="189442" y="70732"/>
                  <a:pt x="192088" y="57238"/>
                  <a:pt x="192088" y="57238"/>
                </a:cubicBezTo>
                <a:cubicBezTo>
                  <a:pt x="201613" y="47713"/>
                  <a:pt x="232304" y="10936"/>
                  <a:pt x="234950" y="14376"/>
                </a:cubicBezTo>
                <a:cubicBezTo>
                  <a:pt x="237596" y="17816"/>
                  <a:pt x="194734" y="68616"/>
                  <a:pt x="207963" y="77876"/>
                </a:cubicBezTo>
                <a:cubicBezTo>
                  <a:pt x="221192" y="87136"/>
                  <a:pt x="281252" y="78934"/>
                  <a:pt x="314325" y="69938"/>
                </a:cubicBezTo>
                <a:cubicBezTo>
                  <a:pt x="347398" y="60942"/>
                  <a:pt x="406400" y="33690"/>
                  <a:pt x="406400" y="23901"/>
                </a:cubicBezTo>
                <a:cubicBezTo>
                  <a:pt x="406400" y="14112"/>
                  <a:pt x="347398" y="14111"/>
                  <a:pt x="314325" y="11201"/>
                </a:cubicBezTo>
                <a:cubicBezTo>
                  <a:pt x="281252" y="8291"/>
                  <a:pt x="207963" y="6438"/>
                  <a:pt x="207963" y="6438"/>
                </a:cubicBezTo>
                <a:cubicBezTo>
                  <a:pt x="179388" y="4850"/>
                  <a:pt x="142875" y="1676"/>
                  <a:pt x="142875" y="1676"/>
                </a:cubicBezTo>
                <a:cubicBezTo>
                  <a:pt x="177800" y="6174"/>
                  <a:pt x="382059" y="24695"/>
                  <a:pt x="417513" y="33426"/>
                </a:cubicBezTo>
                <a:cubicBezTo>
                  <a:pt x="452967" y="42157"/>
                  <a:pt x="428096" y="45332"/>
                  <a:pt x="355600" y="54063"/>
                </a:cubicBezTo>
                <a:cubicBezTo>
                  <a:pt x="283104" y="62794"/>
                  <a:pt x="132821" y="74303"/>
                  <a:pt x="0" y="905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: 図形 704">
            <a:extLst>
              <a:ext uri="{FF2B5EF4-FFF2-40B4-BE49-F238E27FC236}">
                <a16:creationId xmlns:a16="http://schemas.microsoft.com/office/drawing/2014/main" id="{52B24091-30D3-451B-AA28-9E2E597B9F0B}"/>
              </a:ext>
            </a:extLst>
          </p:cNvPr>
          <p:cNvSpPr/>
          <p:nvPr/>
        </p:nvSpPr>
        <p:spPr>
          <a:xfrm>
            <a:off x="5743516" y="4923884"/>
            <a:ext cx="235017" cy="269024"/>
          </a:xfrm>
          <a:custGeom>
            <a:avLst/>
            <a:gdLst>
              <a:gd name="connsiteX0" fmla="*/ 59 w 235017"/>
              <a:gd name="connsiteY0" fmla="*/ 40229 h 269024"/>
              <a:gd name="connsiteX1" fmla="*/ 30222 w 235017"/>
              <a:gd name="connsiteY1" fmla="*/ 233904 h 269024"/>
              <a:gd name="connsiteX2" fmla="*/ 34984 w 235017"/>
              <a:gd name="connsiteY2" fmla="*/ 83091 h 269024"/>
              <a:gd name="connsiteX3" fmla="*/ 50859 w 235017"/>
              <a:gd name="connsiteY3" fmla="*/ 197391 h 269024"/>
              <a:gd name="connsiteX4" fmla="*/ 50859 w 235017"/>
              <a:gd name="connsiteY4" fmla="*/ 92616 h 269024"/>
              <a:gd name="connsiteX5" fmla="*/ 69909 w 235017"/>
              <a:gd name="connsiteY5" fmla="*/ 233904 h 269024"/>
              <a:gd name="connsiteX6" fmla="*/ 68322 w 235017"/>
              <a:gd name="connsiteY6" fmla="*/ 92616 h 269024"/>
              <a:gd name="connsiteX7" fmla="*/ 92134 w 235017"/>
              <a:gd name="connsiteY7" fmla="*/ 222791 h 269024"/>
              <a:gd name="connsiteX8" fmla="*/ 95309 w 235017"/>
              <a:gd name="connsiteY8" fmla="*/ 129129 h 269024"/>
              <a:gd name="connsiteX9" fmla="*/ 111184 w 235017"/>
              <a:gd name="connsiteY9" fmla="*/ 541 h 269024"/>
              <a:gd name="connsiteX10" fmla="*/ 112772 w 235017"/>
              <a:gd name="connsiteY10" fmla="*/ 87854 h 269024"/>
              <a:gd name="connsiteX11" fmla="*/ 122297 w 235017"/>
              <a:gd name="connsiteY11" fmla="*/ 203741 h 269024"/>
              <a:gd name="connsiteX12" fmla="*/ 122297 w 235017"/>
              <a:gd name="connsiteY12" fmla="*/ 89441 h 269024"/>
              <a:gd name="connsiteX13" fmla="*/ 155634 w 235017"/>
              <a:gd name="connsiteY13" fmla="*/ 179929 h 269024"/>
              <a:gd name="connsiteX14" fmla="*/ 155634 w 235017"/>
              <a:gd name="connsiteY14" fmla="*/ 49754 h 269024"/>
              <a:gd name="connsiteX15" fmla="*/ 184209 w 235017"/>
              <a:gd name="connsiteY15" fmla="*/ 227554 h 269024"/>
              <a:gd name="connsiteX16" fmla="*/ 192147 w 235017"/>
              <a:gd name="connsiteY16" fmla="*/ 194216 h 269024"/>
              <a:gd name="connsiteX17" fmla="*/ 195322 w 235017"/>
              <a:gd name="connsiteY17" fmla="*/ 68804 h 269024"/>
              <a:gd name="connsiteX18" fmla="*/ 230247 w 235017"/>
              <a:gd name="connsiteY18" fmla="*/ 260891 h 269024"/>
              <a:gd name="connsiteX19" fmla="*/ 230247 w 235017"/>
              <a:gd name="connsiteY19" fmla="*/ 218029 h 269024"/>
              <a:gd name="connsiteX20" fmla="*/ 188972 w 235017"/>
              <a:gd name="connsiteY20" fmla="*/ 78329 h 269024"/>
              <a:gd name="connsiteX21" fmla="*/ 182622 w 235017"/>
              <a:gd name="connsiteY21" fmla="*/ 225966 h 269024"/>
              <a:gd name="connsiteX22" fmla="*/ 149284 w 235017"/>
              <a:gd name="connsiteY22" fmla="*/ 83091 h 269024"/>
              <a:gd name="connsiteX23" fmla="*/ 134997 w 235017"/>
              <a:gd name="connsiteY23" fmla="*/ 232316 h 269024"/>
              <a:gd name="connsiteX24" fmla="*/ 95309 w 235017"/>
              <a:gd name="connsiteY24" fmla="*/ 119604 h 269024"/>
              <a:gd name="connsiteX25" fmla="*/ 95309 w 235017"/>
              <a:gd name="connsiteY25" fmla="*/ 218029 h 269024"/>
              <a:gd name="connsiteX26" fmla="*/ 69909 w 235017"/>
              <a:gd name="connsiteY26" fmla="*/ 119604 h 269024"/>
              <a:gd name="connsiteX27" fmla="*/ 57209 w 235017"/>
              <a:gd name="connsiteY27" fmla="*/ 203741 h 269024"/>
              <a:gd name="connsiteX28" fmla="*/ 42922 w 235017"/>
              <a:gd name="connsiteY28" fmla="*/ 137066 h 269024"/>
              <a:gd name="connsiteX29" fmla="*/ 36572 w 235017"/>
              <a:gd name="connsiteY29" fmla="*/ 248191 h 269024"/>
              <a:gd name="connsiteX30" fmla="*/ 22284 w 235017"/>
              <a:gd name="connsiteY30" fmla="*/ 149766 h 269024"/>
              <a:gd name="connsiteX31" fmla="*/ 59 w 235017"/>
              <a:gd name="connsiteY31" fmla="*/ 40229 h 269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5017" h="269024">
                <a:moveTo>
                  <a:pt x="59" y="40229"/>
                </a:moveTo>
                <a:cubicBezTo>
                  <a:pt x="1382" y="54252"/>
                  <a:pt x="24401" y="226760"/>
                  <a:pt x="30222" y="233904"/>
                </a:cubicBezTo>
                <a:cubicBezTo>
                  <a:pt x="36043" y="241048"/>
                  <a:pt x="31545" y="89177"/>
                  <a:pt x="34984" y="83091"/>
                </a:cubicBezTo>
                <a:cubicBezTo>
                  <a:pt x="38424" y="77006"/>
                  <a:pt x="48213" y="195804"/>
                  <a:pt x="50859" y="197391"/>
                </a:cubicBezTo>
                <a:cubicBezTo>
                  <a:pt x="53505" y="198979"/>
                  <a:pt x="47684" y="86531"/>
                  <a:pt x="50859" y="92616"/>
                </a:cubicBezTo>
                <a:cubicBezTo>
                  <a:pt x="54034" y="98701"/>
                  <a:pt x="66999" y="233904"/>
                  <a:pt x="69909" y="233904"/>
                </a:cubicBezTo>
                <a:cubicBezTo>
                  <a:pt x="72819" y="233904"/>
                  <a:pt x="64618" y="94468"/>
                  <a:pt x="68322" y="92616"/>
                </a:cubicBezTo>
                <a:cubicBezTo>
                  <a:pt x="72026" y="90764"/>
                  <a:pt x="87636" y="216706"/>
                  <a:pt x="92134" y="222791"/>
                </a:cubicBezTo>
                <a:cubicBezTo>
                  <a:pt x="96632" y="228876"/>
                  <a:pt x="92134" y="166171"/>
                  <a:pt x="95309" y="129129"/>
                </a:cubicBezTo>
                <a:cubicBezTo>
                  <a:pt x="98484" y="92087"/>
                  <a:pt x="108274" y="7420"/>
                  <a:pt x="111184" y="541"/>
                </a:cubicBezTo>
                <a:cubicBezTo>
                  <a:pt x="114095" y="-6338"/>
                  <a:pt x="110920" y="53987"/>
                  <a:pt x="112772" y="87854"/>
                </a:cubicBezTo>
                <a:cubicBezTo>
                  <a:pt x="114624" y="121721"/>
                  <a:pt x="120710" y="203477"/>
                  <a:pt x="122297" y="203741"/>
                </a:cubicBezTo>
                <a:cubicBezTo>
                  <a:pt x="123884" y="204005"/>
                  <a:pt x="116741" y="93410"/>
                  <a:pt x="122297" y="89441"/>
                </a:cubicBezTo>
                <a:cubicBezTo>
                  <a:pt x="127853" y="85472"/>
                  <a:pt x="150078" y="186543"/>
                  <a:pt x="155634" y="179929"/>
                </a:cubicBezTo>
                <a:cubicBezTo>
                  <a:pt x="161190" y="173315"/>
                  <a:pt x="150872" y="41817"/>
                  <a:pt x="155634" y="49754"/>
                </a:cubicBezTo>
                <a:cubicBezTo>
                  <a:pt x="160397" y="57692"/>
                  <a:pt x="178124" y="203477"/>
                  <a:pt x="184209" y="227554"/>
                </a:cubicBezTo>
                <a:cubicBezTo>
                  <a:pt x="190294" y="251631"/>
                  <a:pt x="190295" y="220674"/>
                  <a:pt x="192147" y="194216"/>
                </a:cubicBezTo>
                <a:cubicBezTo>
                  <a:pt x="193999" y="167758"/>
                  <a:pt x="188972" y="57692"/>
                  <a:pt x="195322" y="68804"/>
                </a:cubicBezTo>
                <a:cubicBezTo>
                  <a:pt x="201672" y="79916"/>
                  <a:pt x="224426" y="236020"/>
                  <a:pt x="230247" y="260891"/>
                </a:cubicBezTo>
                <a:cubicBezTo>
                  <a:pt x="236068" y="285762"/>
                  <a:pt x="237126" y="248456"/>
                  <a:pt x="230247" y="218029"/>
                </a:cubicBezTo>
                <a:cubicBezTo>
                  <a:pt x="223368" y="187602"/>
                  <a:pt x="196910" y="77006"/>
                  <a:pt x="188972" y="78329"/>
                </a:cubicBezTo>
                <a:cubicBezTo>
                  <a:pt x="181035" y="79652"/>
                  <a:pt x="189237" y="225172"/>
                  <a:pt x="182622" y="225966"/>
                </a:cubicBezTo>
                <a:cubicBezTo>
                  <a:pt x="176007" y="226760"/>
                  <a:pt x="157221" y="82033"/>
                  <a:pt x="149284" y="83091"/>
                </a:cubicBezTo>
                <a:cubicBezTo>
                  <a:pt x="141347" y="84149"/>
                  <a:pt x="143993" y="226231"/>
                  <a:pt x="134997" y="232316"/>
                </a:cubicBezTo>
                <a:cubicBezTo>
                  <a:pt x="126001" y="238401"/>
                  <a:pt x="101924" y="121985"/>
                  <a:pt x="95309" y="119604"/>
                </a:cubicBezTo>
                <a:cubicBezTo>
                  <a:pt x="88694" y="117223"/>
                  <a:pt x="99542" y="218029"/>
                  <a:pt x="95309" y="218029"/>
                </a:cubicBezTo>
                <a:cubicBezTo>
                  <a:pt x="91076" y="218029"/>
                  <a:pt x="76259" y="121985"/>
                  <a:pt x="69909" y="119604"/>
                </a:cubicBezTo>
                <a:cubicBezTo>
                  <a:pt x="63559" y="117223"/>
                  <a:pt x="61707" y="200831"/>
                  <a:pt x="57209" y="203741"/>
                </a:cubicBezTo>
                <a:cubicBezTo>
                  <a:pt x="52711" y="206651"/>
                  <a:pt x="46362" y="129658"/>
                  <a:pt x="42922" y="137066"/>
                </a:cubicBezTo>
                <a:cubicBezTo>
                  <a:pt x="39483" y="144474"/>
                  <a:pt x="40012" y="246074"/>
                  <a:pt x="36572" y="248191"/>
                </a:cubicBezTo>
                <a:cubicBezTo>
                  <a:pt x="33132" y="250308"/>
                  <a:pt x="24665" y="182045"/>
                  <a:pt x="22284" y="149766"/>
                </a:cubicBezTo>
                <a:cubicBezTo>
                  <a:pt x="19903" y="117487"/>
                  <a:pt x="-1264" y="26206"/>
                  <a:pt x="59" y="402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B290196A-73D8-4335-A0E9-F275ACD98D92}"/>
              </a:ext>
            </a:extLst>
          </p:cNvPr>
          <p:cNvSpPr/>
          <p:nvPr/>
        </p:nvSpPr>
        <p:spPr>
          <a:xfrm>
            <a:off x="4315795" y="5461104"/>
            <a:ext cx="653991" cy="140973"/>
          </a:xfrm>
          <a:custGeom>
            <a:avLst/>
            <a:gdLst>
              <a:gd name="connsiteX0" fmla="*/ 14905 w 653991"/>
              <a:gd name="connsiteY0" fmla="*/ 23179 h 140973"/>
              <a:gd name="connsiteX1" fmla="*/ 108038 w 653991"/>
              <a:gd name="connsiteY1" fmla="*/ 23179 h 140973"/>
              <a:gd name="connsiteX2" fmla="*/ 618155 w 653991"/>
              <a:gd name="connsiteY2" fmla="*/ 12596 h 140973"/>
              <a:gd name="connsiteX3" fmla="*/ 603338 w 653991"/>
              <a:gd name="connsiteY3" fmla="*/ 50696 h 140973"/>
              <a:gd name="connsiteX4" fmla="*/ 571588 w 653991"/>
              <a:gd name="connsiteY4" fmla="*/ 135363 h 140973"/>
              <a:gd name="connsiteX5" fmla="*/ 482688 w 653991"/>
              <a:gd name="connsiteY5" fmla="*/ 133246 h 140973"/>
              <a:gd name="connsiteX6" fmla="*/ 99572 w 653991"/>
              <a:gd name="connsiteY6" fmla="*/ 137479 h 140973"/>
              <a:gd name="connsiteX7" fmla="*/ 558888 w 653991"/>
              <a:gd name="connsiteY7" fmla="*/ 126896 h 140973"/>
              <a:gd name="connsiteX8" fmla="*/ 649905 w 653991"/>
              <a:gd name="connsiteY8" fmla="*/ 59163 h 140973"/>
              <a:gd name="connsiteX9" fmla="*/ 484805 w 653991"/>
              <a:gd name="connsiteY9" fmla="*/ 2013 h 140973"/>
              <a:gd name="connsiteX10" fmla="*/ 14905 w 653991"/>
              <a:gd name="connsiteY10" fmla="*/ 23179 h 140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3991" h="140973">
                <a:moveTo>
                  <a:pt x="14905" y="23179"/>
                </a:moveTo>
                <a:cubicBezTo>
                  <a:pt x="-47889" y="26707"/>
                  <a:pt x="108038" y="23179"/>
                  <a:pt x="108038" y="23179"/>
                </a:cubicBezTo>
                <a:cubicBezTo>
                  <a:pt x="208580" y="21415"/>
                  <a:pt x="535605" y="8010"/>
                  <a:pt x="618155" y="12596"/>
                </a:cubicBezTo>
                <a:cubicBezTo>
                  <a:pt x="700705" y="17182"/>
                  <a:pt x="611099" y="30235"/>
                  <a:pt x="603338" y="50696"/>
                </a:cubicBezTo>
                <a:cubicBezTo>
                  <a:pt x="595577" y="71157"/>
                  <a:pt x="591696" y="121605"/>
                  <a:pt x="571588" y="135363"/>
                </a:cubicBezTo>
                <a:cubicBezTo>
                  <a:pt x="551480" y="149121"/>
                  <a:pt x="482688" y="133246"/>
                  <a:pt x="482688" y="133246"/>
                </a:cubicBezTo>
                <a:lnTo>
                  <a:pt x="99572" y="137479"/>
                </a:lnTo>
                <a:cubicBezTo>
                  <a:pt x="112272" y="136421"/>
                  <a:pt x="467166" y="139949"/>
                  <a:pt x="558888" y="126896"/>
                </a:cubicBezTo>
                <a:cubicBezTo>
                  <a:pt x="650610" y="113843"/>
                  <a:pt x="662252" y="79977"/>
                  <a:pt x="649905" y="59163"/>
                </a:cubicBezTo>
                <a:cubicBezTo>
                  <a:pt x="637558" y="38349"/>
                  <a:pt x="593108" y="11538"/>
                  <a:pt x="484805" y="2013"/>
                </a:cubicBezTo>
                <a:cubicBezTo>
                  <a:pt x="376502" y="-7512"/>
                  <a:pt x="77699" y="19651"/>
                  <a:pt x="14905" y="231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2C4241F-9644-4190-82A7-E26E26B9C403}"/>
              </a:ext>
            </a:extLst>
          </p:cNvPr>
          <p:cNvSpPr/>
          <p:nvPr/>
        </p:nvSpPr>
        <p:spPr>
          <a:xfrm>
            <a:off x="4376823" y="5467347"/>
            <a:ext cx="404727" cy="136410"/>
          </a:xfrm>
          <a:custGeom>
            <a:avLst/>
            <a:gdLst>
              <a:gd name="connsiteX0" fmla="*/ 13144 w 404727"/>
              <a:gd name="connsiteY0" fmla="*/ 3 h 136410"/>
              <a:gd name="connsiteX1" fmla="*/ 34310 w 404727"/>
              <a:gd name="connsiteY1" fmla="*/ 127003 h 136410"/>
              <a:gd name="connsiteX2" fmla="*/ 118977 w 404727"/>
              <a:gd name="connsiteY2" fmla="*/ 127003 h 136410"/>
              <a:gd name="connsiteX3" fmla="*/ 404727 w 404727"/>
              <a:gd name="connsiteY3" fmla="*/ 122770 h 136410"/>
              <a:gd name="connsiteX4" fmla="*/ 32194 w 404727"/>
              <a:gd name="connsiteY4" fmla="*/ 122770 h 136410"/>
              <a:gd name="connsiteX5" fmla="*/ 13144 w 404727"/>
              <a:gd name="connsiteY5" fmla="*/ 3 h 13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27" h="136410">
                <a:moveTo>
                  <a:pt x="13144" y="3"/>
                </a:moveTo>
                <a:cubicBezTo>
                  <a:pt x="13497" y="708"/>
                  <a:pt x="16671" y="105836"/>
                  <a:pt x="34310" y="127003"/>
                </a:cubicBezTo>
                <a:cubicBezTo>
                  <a:pt x="51949" y="148170"/>
                  <a:pt x="118977" y="127003"/>
                  <a:pt x="118977" y="127003"/>
                </a:cubicBezTo>
                <a:lnTo>
                  <a:pt x="404727" y="122770"/>
                </a:lnTo>
                <a:cubicBezTo>
                  <a:pt x="390263" y="122065"/>
                  <a:pt x="90755" y="142878"/>
                  <a:pt x="32194" y="122770"/>
                </a:cubicBezTo>
                <a:cubicBezTo>
                  <a:pt x="-26367" y="102662"/>
                  <a:pt x="12791" y="-702"/>
                  <a:pt x="13144" y="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: 図形 459">
            <a:extLst>
              <a:ext uri="{FF2B5EF4-FFF2-40B4-BE49-F238E27FC236}">
                <a16:creationId xmlns:a16="http://schemas.microsoft.com/office/drawing/2014/main" id="{F034D3DA-2F8F-47B3-83B4-C5FE32BE2A35}"/>
              </a:ext>
            </a:extLst>
          </p:cNvPr>
          <p:cNvSpPr/>
          <p:nvPr/>
        </p:nvSpPr>
        <p:spPr>
          <a:xfrm>
            <a:off x="4492120" y="5475004"/>
            <a:ext cx="380458" cy="91897"/>
          </a:xfrm>
          <a:custGeom>
            <a:avLst/>
            <a:gdLst>
              <a:gd name="connsiteX0" fmla="*/ 1563 w 380458"/>
              <a:gd name="connsiteY0" fmla="*/ 91829 h 91897"/>
              <a:gd name="connsiteX1" fmla="*/ 151847 w 380458"/>
              <a:gd name="connsiteY1" fmla="*/ 17746 h 91897"/>
              <a:gd name="connsiteX2" fmla="*/ 219580 w 380458"/>
              <a:gd name="connsiteY2" fmla="*/ 19863 h 91897"/>
              <a:gd name="connsiteX3" fmla="*/ 380447 w 380458"/>
              <a:gd name="connsiteY3" fmla="*/ 60079 h 91897"/>
              <a:gd name="connsiteX4" fmla="*/ 211113 w 380458"/>
              <a:gd name="connsiteY4" fmla="*/ 15629 h 91897"/>
              <a:gd name="connsiteX5" fmla="*/ 79880 w 380458"/>
              <a:gd name="connsiteY5" fmla="*/ 2929 h 91897"/>
              <a:gd name="connsiteX6" fmla="*/ 1563 w 380458"/>
              <a:gd name="connsiteY6" fmla="*/ 91829 h 9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0458" h="91897">
                <a:moveTo>
                  <a:pt x="1563" y="91829"/>
                </a:moveTo>
                <a:cubicBezTo>
                  <a:pt x="13557" y="94298"/>
                  <a:pt x="115511" y="29740"/>
                  <a:pt x="151847" y="17746"/>
                </a:cubicBezTo>
                <a:cubicBezTo>
                  <a:pt x="188183" y="5752"/>
                  <a:pt x="181480" y="12808"/>
                  <a:pt x="219580" y="19863"/>
                </a:cubicBezTo>
                <a:cubicBezTo>
                  <a:pt x="257680" y="26918"/>
                  <a:pt x="381858" y="60785"/>
                  <a:pt x="380447" y="60079"/>
                </a:cubicBezTo>
                <a:cubicBezTo>
                  <a:pt x="379036" y="59373"/>
                  <a:pt x="261207" y="25154"/>
                  <a:pt x="211113" y="15629"/>
                </a:cubicBezTo>
                <a:cubicBezTo>
                  <a:pt x="161019" y="6104"/>
                  <a:pt x="110219" y="-5538"/>
                  <a:pt x="79880" y="2929"/>
                </a:cubicBezTo>
                <a:cubicBezTo>
                  <a:pt x="49541" y="11396"/>
                  <a:pt x="-10431" y="89360"/>
                  <a:pt x="1563" y="918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: 図形 460">
            <a:extLst>
              <a:ext uri="{FF2B5EF4-FFF2-40B4-BE49-F238E27FC236}">
                <a16:creationId xmlns:a16="http://schemas.microsoft.com/office/drawing/2014/main" id="{3F452A44-6D91-4F82-9C69-08F7591F99B9}"/>
              </a:ext>
            </a:extLst>
          </p:cNvPr>
          <p:cNvSpPr/>
          <p:nvPr/>
        </p:nvSpPr>
        <p:spPr>
          <a:xfrm>
            <a:off x="7069447" y="5452495"/>
            <a:ext cx="588152" cy="160896"/>
          </a:xfrm>
          <a:custGeom>
            <a:avLst/>
            <a:gdLst>
              <a:gd name="connsiteX0" fmla="*/ 220 w 588152"/>
              <a:gd name="connsiteY0" fmla="*/ 38 h 160896"/>
              <a:gd name="connsiteX1" fmla="*/ 19270 w 588152"/>
              <a:gd name="connsiteY1" fmla="*/ 146088 h 160896"/>
              <a:gd name="connsiteX2" fmla="*/ 15036 w 588152"/>
              <a:gd name="connsiteY2" fmla="*/ 156672 h 160896"/>
              <a:gd name="connsiteX3" fmla="*/ 142036 w 588152"/>
              <a:gd name="connsiteY3" fmla="*/ 152438 h 160896"/>
              <a:gd name="connsiteX4" fmla="*/ 546320 w 588152"/>
              <a:gd name="connsiteY4" fmla="*/ 139738 h 160896"/>
              <a:gd name="connsiteX5" fmla="*/ 544203 w 588152"/>
              <a:gd name="connsiteY5" fmla="*/ 127038 h 160896"/>
              <a:gd name="connsiteX6" fmla="*/ 495520 w 588152"/>
              <a:gd name="connsiteY6" fmla="*/ 36022 h 160896"/>
              <a:gd name="connsiteX7" fmla="*/ 370636 w 588152"/>
              <a:gd name="connsiteY7" fmla="*/ 31788 h 160896"/>
              <a:gd name="connsiteX8" fmla="*/ 144153 w 588152"/>
              <a:gd name="connsiteY8" fmla="*/ 19088 h 160896"/>
              <a:gd name="connsiteX9" fmla="*/ 533620 w 588152"/>
              <a:gd name="connsiteY9" fmla="*/ 57188 h 160896"/>
              <a:gd name="connsiteX10" fmla="*/ 548436 w 588152"/>
              <a:gd name="connsiteY10" fmla="*/ 131272 h 160896"/>
              <a:gd name="connsiteX11" fmla="*/ 188603 w 588152"/>
              <a:gd name="connsiteY11" fmla="*/ 133388 h 160896"/>
              <a:gd name="connsiteX12" fmla="*/ 34086 w 588152"/>
              <a:gd name="connsiteY12" fmla="*/ 131272 h 160896"/>
              <a:gd name="connsiteX13" fmla="*/ 220 w 588152"/>
              <a:gd name="connsiteY13" fmla="*/ 38 h 16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8152" h="160896">
                <a:moveTo>
                  <a:pt x="220" y="38"/>
                </a:moveTo>
                <a:cubicBezTo>
                  <a:pt x="-2249" y="2507"/>
                  <a:pt x="16801" y="119982"/>
                  <a:pt x="19270" y="146088"/>
                </a:cubicBezTo>
                <a:cubicBezTo>
                  <a:pt x="21739" y="172194"/>
                  <a:pt x="-5425" y="155614"/>
                  <a:pt x="15036" y="156672"/>
                </a:cubicBezTo>
                <a:cubicBezTo>
                  <a:pt x="35497" y="157730"/>
                  <a:pt x="142036" y="152438"/>
                  <a:pt x="142036" y="152438"/>
                </a:cubicBezTo>
                <a:lnTo>
                  <a:pt x="546320" y="139738"/>
                </a:lnTo>
                <a:cubicBezTo>
                  <a:pt x="613348" y="135505"/>
                  <a:pt x="552670" y="144324"/>
                  <a:pt x="544203" y="127038"/>
                </a:cubicBezTo>
                <a:cubicBezTo>
                  <a:pt x="535736" y="109752"/>
                  <a:pt x="524448" y="51897"/>
                  <a:pt x="495520" y="36022"/>
                </a:cubicBezTo>
                <a:cubicBezTo>
                  <a:pt x="466592" y="20147"/>
                  <a:pt x="370636" y="31788"/>
                  <a:pt x="370636" y="31788"/>
                </a:cubicBezTo>
                <a:cubicBezTo>
                  <a:pt x="312075" y="28966"/>
                  <a:pt x="116989" y="14855"/>
                  <a:pt x="144153" y="19088"/>
                </a:cubicBezTo>
                <a:cubicBezTo>
                  <a:pt x="171317" y="23321"/>
                  <a:pt x="466240" y="38491"/>
                  <a:pt x="533620" y="57188"/>
                </a:cubicBezTo>
                <a:cubicBezTo>
                  <a:pt x="601001" y="75885"/>
                  <a:pt x="605939" y="118572"/>
                  <a:pt x="548436" y="131272"/>
                </a:cubicBezTo>
                <a:cubicBezTo>
                  <a:pt x="490933" y="143972"/>
                  <a:pt x="188603" y="133388"/>
                  <a:pt x="188603" y="133388"/>
                </a:cubicBezTo>
                <a:cubicBezTo>
                  <a:pt x="102878" y="133388"/>
                  <a:pt x="61603" y="148205"/>
                  <a:pt x="34086" y="131272"/>
                </a:cubicBezTo>
                <a:cubicBezTo>
                  <a:pt x="6569" y="114339"/>
                  <a:pt x="2689" y="-2431"/>
                  <a:pt x="220" y="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: 図形 478">
            <a:extLst>
              <a:ext uri="{FF2B5EF4-FFF2-40B4-BE49-F238E27FC236}">
                <a16:creationId xmlns:a16="http://schemas.microsoft.com/office/drawing/2014/main" id="{53D89D7C-FA7D-4931-8932-735164232AAE}"/>
              </a:ext>
            </a:extLst>
          </p:cNvPr>
          <p:cNvSpPr/>
          <p:nvPr/>
        </p:nvSpPr>
        <p:spPr>
          <a:xfrm>
            <a:off x="7186592" y="5480286"/>
            <a:ext cx="362205" cy="84240"/>
          </a:xfrm>
          <a:custGeom>
            <a:avLst/>
            <a:gdLst>
              <a:gd name="connsiteX0" fmla="*/ 21 w 362205"/>
              <a:gd name="connsiteY0" fmla="*/ 74377 h 84240"/>
              <a:gd name="connsiteX1" fmla="*/ 103208 w 362205"/>
              <a:gd name="connsiteY1" fmla="*/ 23577 h 84240"/>
              <a:gd name="connsiteX2" fmla="*/ 112733 w 362205"/>
              <a:gd name="connsiteY2" fmla="*/ 15639 h 84240"/>
              <a:gd name="connsiteX3" fmla="*/ 123846 w 362205"/>
              <a:gd name="connsiteY3" fmla="*/ 15639 h 84240"/>
              <a:gd name="connsiteX4" fmla="*/ 238146 w 362205"/>
              <a:gd name="connsiteY4" fmla="*/ 21989 h 84240"/>
              <a:gd name="connsiteX5" fmla="*/ 288946 w 362205"/>
              <a:gd name="connsiteY5" fmla="*/ 21989 h 84240"/>
              <a:gd name="connsiteX6" fmla="*/ 344508 w 362205"/>
              <a:gd name="connsiteY6" fmla="*/ 61677 h 84240"/>
              <a:gd name="connsiteX7" fmla="*/ 355621 w 362205"/>
              <a:gd name="connsiteY7" fmla="*/ 82314 h 84240"/>
              <a:gd name="connsiteX8" fmla="*/ 250846 w 362205"/>
              <a:gd name="connsiteY8" fmla="*/ 14052 h 84240"/>
              <a:gd name="connsiteX9" fmla="*/ 95271 w 362205"/>
              <a:gd name="connsiteY9" fmla="*/ 4527 h 84240"/>
              <a:gd name="connsiteX10" fmla="*/ 21 w 362205"/>
              <a:gd name="connsiteY10" fmla="*/ 74377 h 8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2205" h="84240">
                <a:moveTo>
                  <a:pt x="21" y="74377"/>
                </a:moveTo>
                <a:cubicBezTo>
                  <a:pt x="1344" y="77552"/>
                  <a:pt x="84423" y="33367"/>
                  <a:pt x="103208" y="23577"/>
                </a:cubicBezTo>
                <a:cubicBezTo>
                  <a:pt x="121993" y="13787"/>
                  <a:pt x="109293" y="16962"/>
                  <a:pt x="112733" y="15639"/>
                </a:cubicBezTo>
                <a:cubicBezTo>
                  <a:pt x="116173" y="14316"/>
                  <a:pt x="123846" y="15639"/>
                  <a:pt x="123846" y="15639"/>
                </a:cubicBezTo>
                <a:lnTo>
                  <a:pt x="238146" y="21989"/>
                </a:lnTo>
                <a:cubicBezTo>
                  <a:pt x="265663" y="23047"/>
                  <a:pt x="271219" y="15374"/>
                  <a:pt x="288946" y="21989"/>
                </a:cubicBezTo>
                <a:cubicBezTo>
                  <a:pt x="306673" y="28604"/>
                  <a:pt x="333396" y="51623"/>
                  <a:pt x="344508" y="61677"/>
                </a:cubicBezTo>
                <a:cubicBezTo>
                  <a:pt x="355620" y="71731"/>
                  <a:pt x="371231" y="90252"/>
                  <a:pt x="355621" y="82314"/>
                </a:cubicBezTo>
                <a:cubicBezTo>
                  <a:pt x="340011" y="74376"/>
                  <a:pt x="294238" y="27016"/>
                  <a:pt x="250846" y="14052"/>
                </a:cubicBezTo>
                <a:cubicBezTo>
                  <a:pt x="207454" y="1087"/>
                  <a:pt x="131783" y="-4733"/>
                  <a:pt x="95271" y="4527"/>
                </a:cubicBezTo>
                <a:cubicBezTo>
                  <a:pt x="58759" y="13787"/>
                  <a:pt x="-1302" y="71202"/>
                  <a:pt x="21" y="743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: 図形 505">
            <a:extLst>
              <a:ext uri="{FF2B5EF4-FFF2-40B4-BE49-F238E27FC236}">
                <a16:creationId xmlns:a16="http://schemas.microsoft.com/office/drawing/2014/main" id="{C2FB0332-1BC3-423E-9B6A-AA6BC43097BC}"/>
              </a:ext>
            </a:extLst>
          </p:cNvPr>
          <p:cNvSpPr/>
          <p:nvPr/>
        </p:nvSpPr>
        <p:spPr>
          <a:xfrm>
            <a:off x="3655936" y="4625882"/>
            <a:ext cx="475255" cy="60582"/>
          </a:xfrm>
          <a:custGeom>
            <a:avLst/>
            <a:gdLst>
              <a:gd name="connsiteX0" fmla="*/ 469977 w 475255"/>
              <a:gd name="connsiteY0" fmla="*/ 93 h 60582"/>
              <a:gd name="connsiteX1" fmla="*/ 169939 w 475255"/>
              <a:gd name="connsiteY1" fmla="*/ 41368 h 60582"/>
              <a:gd name="connsiteX2" fmla="*/ 77 w 475255"/>
              <a:gd name="connsiteY2" fmla="*/ 31843 h 60582"/>
              <a:gd name="connsiteX3" fmla="*/ 188989 w 475255"/>
              <a:gd name="connsiteY3" fmla="*/ 60418 h 60582"/>
              <a:gd name="connsiteX4" fmla="*/ 247727 w 475255"/>
              <a:gd name="connsiteY4" fmla="*/ 42956 h 60582"/>
              <a:gd name="connsiteX5" fmla="*/ 354089 w 475255"/>
              <a:gd name="connsiteY5" fmla="*/ 30256 h 60582"/>
              <a:gd name="connsiteX6" fmla="*/ 469977 w 475255"/>
              <a:gd name="connsiteY6" fmla="*/ 93 h 6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5255" h="60582">
                <a:moveTo>
                  <a:pt x="469977" y="93"/>
                </a:moveTo>
                <a:cubicBezTo>
                  <a:pt x="439285" y="1945"/>
                  <a:pt x="248256" y="36076"/>
                  <a:pt x="169939" y="41368"/>
                </a:cubicBezTo>
                <a:cubicBezTo>
                  <a:pt x="91622" y="46660"/>
                  <a:pt x="-3098" y="28668"/>
                  <a:pt x="77" y="31843"/>
                </a:cubicBezTo>
                <a:cubicBezTo>
                  <a:pt x="3252" y="35018"/>
                  <a:pt x="147714" y="58566"/>
                  <a:pt x="188989" y="60418"/>
                </a:cubicBezTo>
                <a:cubicBezTo>
                  <a:pt x="230264" y="62270"/>
                  <a:pt x="220210" y="47983"/>
                  <a:pt x="247727" y="42956"/>
                </a:cubicBezTo>
                <a:cubicBezTo>
                  <a:pt x="275244" y="37929"/>
                  <a:pt x="319164" y="36077"/>
                  <a:pt x="354089" y="30256"/>
                </a:cubicBezTo>
                <a:cubicBezTo>
                  <a:pt x="389014" y="24435"/>
                  <a:pt x="500669" y="-1759"/>
                  <a:pt x="469977" y="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: 図形 506">
            <a:extLst>
              <a:ext uri="{FF2B5EF4-FFF2-40B4-BE49-F238E27FC236}">
                <a16:creationId xmlns:a16="http://schemas.microsoft.com/office/drawing/2014/main" id="{99606354-B1B6-4D36-BC36-FB9B72439758}"/>
              </a:ext>
            </a:extLst>
          </p:cNvPr>
          <p:cNvSpPr/>
          <p:nvPr/>
        </p:nvSpPr>
        <p:spPr>
          <a:xfrm>
            <a:off x="3311449" y="4679060"/>
            <a:ext cx="499031" cy="205783"/>
          </a:xfrm>
          <a:custGeom>
            <a:avLst/>
            <a:gdLst>
              <a:gd name="connsiteX0" fmla="*/ 423939 w 499031"/>
              <a:gd name="connsiteY0" fmla="*/ 890 h 205783"/>
              <a:gd name="connsiteX1" fmla="*/ 235026 w 499031"/>
              <a:gd name="connsiteY1" fmla="*/ 61215 h 205783"/>
              <a:gd name="connsiteX2" fmla="*/ 157239 w 499031"/>
              <a:gd name="connsiteY2" fmla="*/ 119953 h 205783"/>
              <a:gd name="connsiteX3" fmla="*/ 66751 w 499031"/>
              <a:gd name="connsiteY3" fmla="*/ 150115 h 205783"/>
              <a:gd name="connsiteX4" fmla="*/ 76 w 499031"/>
              <a:gd name="connsiteY4" fmla="*/ 199328 h 205783"/>
              <a:gd name="connsiteX5" fmla="*/ 79451 w 499031"/>
              <a:gd name="connsiteY5" fmla="*/ 183453 h 205783"/>
              <a:gd name="connsiteX6" fmla="*/ 293764 w 499031"/>
              <a:gd name="connsiteY6" fmla="*/ 205678 h 205783"/>
              <a:gd name="connsiteX7" fmla="*/ 181051 w 499031"/>
              <a:gd name="connsiteY7" fmla="*/ 172340 h 205783"/>
              <a:gd name="connsiteX8" fmla="*/ 69926 w 499031"/>
              <a:gd name="connsiteY8" fmla="*/ 169165 h 205783"/>
              <a:gd name="connsiteX9" fmla="*/ 41351 w 499031"/>
              <a:gd name="connsiteY9" fmla="*/ 177103 h 205783"/>
              <a:gd name="connsiteX10" fmla="*/ 169939 w 499031"/>
              <a:gd name="connsiteY10" fmla="*/ 112015 h 205783"/>
              <a:gd name="connsiteX11" fmla="*/ 203276 w 499031"/>
              <a:gd name="connsiteY11" fmla="*/ 61215 h 205783"/>
              <a:gd name="connsiteX12" fmla="*/ 354089 w 499031"/>
              <a:gd name="connsiteY12" fmla="*/ 16765 h 205783"/>
              <a:gd name="connsiteX13" fmla="*/ 495376 w 499031"/>
              <a:gd name="connsiteY13" fmla="*/ 24703 h 205783"/>
              <a:gd name="connsiteX14" fmla="*/ 423939 w 499031"/>
              <a:gd name="connsiteY14" fmla="*/ 890 h 2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9031" h="205783">
                <a:moveTo>
                  <a:pt x="423939" y="890"/>
                </a:moveTo>
                <a:cubicBezTo>
                  <a:pt x="380547" y="6975"/>
                  <a:pt x="279476" y="41371"/>
                  <a:pt x="235026" y="61215"/>
                </a:cubicBezTo>
                <a:cubicBezTo>
                  <a:pt x="190576" y="81059"/>
                  <a:pt x="185285" y="105136"/>
                  <a:pt x="157239" y="119953"/>
                </a:cubicBezTo>
                <a:cubicBezTo>
                  <a:pt x="129193" y="134770"/>
                  <a:pt x="92945" y="136886"/>
                  <a:pt x="66751" y="150115"/>
                </a:cubicBezTo>
                <a:cubicBezTo>
                  <a:pt x="40557" y="163344"/>
                  <a:pt x="-2041" y="193772"/>
                  <a:pt x="76" y="199328"/>
                </a:cubicBezTo>
                <a:cubicBezTo>
                  <a:pt x="2193" y="204884"/>
                  <a:pt x="30503" y="182395"/>
                  <a:pt x="79451" y="183453"/>
                </a:cubicBezTo>
                <a:cubicBezTo>
                  <a:pt x="128399" y="184511"/>
                  <a:pt x="276831" y="207530"/>
                  <a:pt x="293764" y="205678"/>
                </a:cubicBezTo>
                <a:cubicBezTo>
                  <a:pt x="310697" y="203826"/>
                  <a:pt x="218357" y="178425"/>
                  <a:pt x="181051" y="172340"/>
                </a:cubicBezTo>
                <a:cubicBezTo>
                  <a:pt x="143745" y="166255"/>
                  <a:pt x="93209" y="168371"/>
                  <a:pt x="69926" y="169165"/>
                </a:cubicBezTo>
                <a:cubicBezTo>
                  <a:pt x="46643" y="169959"/>
                  <a:pt x="24682" y="186628"/>
                  <a:pt x="41351" y="177103"/>
                </a:cubicBezTo>
                <a:cubicBezTo>
                  <a:pt x="58020" y="167578"/>
                  <a:pt x="142951" y="131330"/>
                  <a:pt x="169939" y="112015"/>
                </a:cubicBezTo>
                <a:cubicBezTo>
                  <a:pt x="196926" y="92700"/>
                  <a:pt x="172584" y="77090"/>
                  <a:pt x="203276" y="61215"/>
                </a:cubicBezTo>
                <a:cubicBezTo>
                  <a:pt x="233968" y="45340"/>
                  <a:pt x="305406" y="22850"/>
                  <a:pt x="354089" y="16765"/>
                </a:cubicBezTo>
                <a:cubicBezTo>
                  <a:pt x="402772" y="10680"/>
                  <a:pt x="478443" y="27613"/>
                  <a:pt x="495376" y="24703"/>
                </a:cubicBezTo>
                <a:cubicBezTo>
                  <a:pt x="512309" y="21793"/>
                  <a:pt x="467331" y="-5195"/>
                  <a:pt x="423939" y="89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: 図形 507">
            <a:extLst>
              <a:ext uri="{FF2B5EF4-FFF2-40B4-BE49-F238E27FC236}">
                <a16:creationId xmlns:a16="http://schemas.microsoft.com/office/drawing/2014/main" id="{D618BC87-427D-4ABA-9A2B-9AF21CE868D7}"/>
              </a:ext>
            </a:extLst>
          </p:cNvPr>
          <p:cNvSpPr/>
          <p:nvPr/>
        </p:nvSpPr>
        <p:spPr>
          <a:xfrm>
            <a:off x="3285165" y="4814277"/>
            <a:ext cx="346885" cy="79179"/>
          </a:xfrm>
          <a:custGeom>
            <a:avLst/>
            <a:gdLst>
              <a:gd name="connsiteX0" fmla="*/ 4135 w 346885"/>
              <a:gd name="connsiteY0" fmla="*/ 78398 h 79179"/>
              <a:gd name="connsiteX1" fmla="*/ 247023 w 346885"/>
              <a:gd name="connsiteY1" fmla="*/ 49823 h 79179"/>
              <a:gd name="connsiteX2" fmla="*/ 343860 w 346885"/>
              <a:gd name="connsiteY2" fmla="*/ 75223 h 79179"/>
              <a:gd name="connsiteX3" fmla="*/ 145423 w 346885"/>
              <a:gd name="connsiteY3" fmla="*/ 5373 h 79179"/>
              <a:gd name="connsiteX4" fmla="*/ 99385 w 346885"/>
              <a:gd name="connsiteY4" fmla="*/ 11723 h 79179"/>
              <a:gd name="connsiteX5" fmla="*/ 4135 w 346885"/>
              <a:gd name="connsiteY5" fmla="*/ 78398 h 7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885" h="79179">
                <a:moveTo>
                  <a:pt x="4135" y="78398"/>
                </a:moveTo>
                <a:cubicBezTo>
                  <a:pt x="28741" y="84748"/>
                  <a:pt x="190402" y="50352"/>
                  <a:pt x="247023" y="49823"/>
                </a:cubicBezTo>
                <a:cubicBezTo>
                  <a:pt x="303644" y="49294"/>
                  <a:pt x="360793" y="82631"/>
                  <a:pt x="343860" y="75223"/>
                </a:cubicBezTo>
                <a:cubicBezTo>
                  <a:pt x="326927" y="67815"/>
                  <a:pt x="186169" y="15956"/>
                  <a:pt x="145423" y="5373"/>
                </a:cubicBezTo>
                <a:cubicBezTo>
                  <a:pt x="104677" y="-5210"/>
                  <a:pt x="127166" y="1404"/>
                  <a:pt x="99385" y="11723"/>
                </a:cubicBezTo>
                <a:cubicBezTo>
                  <a:pt x="71604" y="22042"/>
                  <a:pt x="-20471" y="72048"/>
                  <a:pt x="4135" y="783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: 図形 518">
            <a:extLst>
              <a:ext uri="{FF2B5EF4-FFF2-40B4-BE49-F238E27FC236}">
                <a16:creationId xmlns:a16="http://schemas.microsoft.com/office/drawing/2014/main" id="{ED30ACBB-5BCC-4F65-8F78-28F46BBBC820}"/>
              </a:ext>
            </a:extLst>
          </p:cNvPr>
          <p:cNvSpPr/>
          <p:nvPr/>
        </p:nvSpPr>
        <p:spPr>
          <a:xfrm>
            <a:off x="3639896" y="4628502"/>
            <a:ext cx="479972" cy="842546"/>
          </a:xfrm>
          <a:custGeom>
            <a:avLst/>
            <a:gdLst>
              <a:gd name="connsiteX0" fmla="*/ 476492 w 479972"/>
              <a:gd name="connsiteY0" fmla="*/ 8586 h 842546"/>
              <a:gd name="connsiteX1" fmla="*/ 460617 w 479972"/>
              <a:gd name="connsiteY1" fmla="*/ 405461 h 842546"/>
              <a:gd name="connsiteX2" fmla="*/ 454267 w 479972"/>
              <a:gd name="connsiteY2" fmla="*/ 418161 h 842546"/>
              <a:gd name="connsiteX3" fmla="*/ 455854 w 479972"/>
              <a:gd name="connsiteY3" fmla="*/ 813448 h 842546"/>
              <a:gd name="connsiteX4" fmla="*/ 425692 w 479972"/>
              <a:gd name="connsiteY4" fmla="*/ 749948 h 842546"/>
              <a:gd name="connsiteX5" fmla="*/ 324092 w 479972"/>
              <a:gd name="connsiteY5" fmla="*/ 748361 h 842546"/>
              <a:gd name="connsiteX6" fmla="*/ 242 w 479972"/>
              <a:gd name="connsiteY6" fmla="*/ 837261 h 842546"/>
              <a:gd name="connsiteX7" fmla="*/ 270117 w 479972"/>
              <a:gd name="connsiteY7" fmla="*/ 570561 h 842546"/>
              <a:gd name="connsiteX8" fmla="*/ 208204 w 479972"/>
              <a:gd name="connsiteY8" fmla="*/ 672161 h 842546"/>
              <a:gd name="connsiteX9" fmla="*/ 246304 w 479972"/>
              <a:gd name="connsiteY9" fmla="*/ 589611 h 842546"/>
              <a:gd name="connsiteX10" fmla="*/ 284404 w 479972"/>
              <a:gd name="connsiteY10" fmla="*/ 513411 h 842546"/>
              <a:gd name="connsiteX11" fmla="*/ 289167 w 479972"/>
              <a:gd name="connsiteY11" fmla="*/ 489598 h 842546"/>
              <a:gd name="connsiteX12" fmla="*/ 347904 w 479972"/>
              <a:gd name="connsiteY12" fmla="*/ 438798 h 842546"/>
              <a:gd name="connsiteX13" fmla="*/ 355842 w 479972"/>
              <a:gd name="connsiteY13" fmla="*/ 438798 h 842546"/>
              <a:gd name="connsiteX14" fmla="*/ 378067 w 479972"/>
              <a:gd name="connsiteY14" fmla="*/ 256236 h 842546"/>
              <a:gd name="connsiteX15" fmla="*/ 349492 w 479972"/>
              <a:gd name="connsiteY15" fmla="*/ 275286 h 842546"/>
              <a:gd name="connsiteX16" fmla="*/ 343142 w 479972"/>
              <a:gd name="connsiteY16" fmla="*/ 230836 h 842546"/>
              <a:gd name="connsiteX17" fmla="*/ 363779 w 479972"/>
              <a:gd name="connsiteY17" fmla="*/ 224486 h 842546"/>
              <a:gd name="connsiteX18" fmla="*/ 365367 w 479972"/>
              <a:gd name="connsiteY18" fmla="*/ 219723 h 842546"/>
              <a:gd name="connsiteX19" fmla="*/ 386004 w 479972"/>
              <a:gd name="connsiteY19" fmla="*/ 165748 h 842546"/>
              <a:gd name="connsiteX20" fmla="*/ 371717 w 479972"/>
              <a:gd name="connsiteY20" fmla="*/ 426098 h 842546"/>
              <a:gd name="connsiteX21" fmla="*/ 432042 w 479972"/>
              <a:gd name="connsiteY21" fmla="*/ 99073 h 842546"/>
              <a:gd name="connsiteX22" fmla="*/ 419342 w 479972"/>
              <a:gd name="connsiteY22" fmla="*/ 87961 h 842546"/>
              <a:gd name="connsiteX23" fmla="*/ 386004 w 479972"/>
              <a:gd name="connsiteY23" fmla="*/ 127648 h 842546"/>
              <a:gd name="connsiteX24" fmla="*/ 476492 w 479972"/>
              <a:gd name="connsiteY24" fmla="*/ 8586 h 84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9972" h="842546">
                <a:moveTo>
                  <a:pt x="476492" y="8586"/>
                </a:moveTo>
                <a:cubicBezTo>
                  <a:pt x="488928" y="54888"/>
                  <a:pt x="464321" y="337199"/>
                  <a:pt x="460617" y="405461"/>
                </a:cubicBezTo>
                <a:cubicBezTo>
                  <a:pt x="456913" y="473723"/>
                  <a:pt x="455061" y="350163"/>
                  <a:pt x="454267" y="418161"/>
                </a:cubicBezTo>
                <a:cubicBezTo>
                  <a:pt x="453473" y="486159"/>
                  <a:pt x="460616" y="758150"/>
                  <a:pt x="455854" y="813448"/>
                </a:cubicBezTo>
                <a:cubicBezTo>
                  <a:pt x="451091" y="868746"/>
                  <a:pt x="447652" y="760796"/>
                  <a:pt x="425692" y="749948"/>
                </a:cubicBezTo>
                <a:cubicBezTo>
                  <a:pt x="403732" y="739100"/>
                  <a:pt x="395000" y="733809"/>
                  <a:pt x="324092" y="748361"/>
                </a:cubicBezTo>
                <a:cubicBezTo>
                  <a:pt x="253184" y="762913"/>
                  <a:pt x="9238" y="866894"/>
                  <a:pt x="242" y="837261"/>
                </a:cubicBezTo>
                <a:cubicBezTo>
                  <a:pt x="-8754" y="807628"/>
                  <a:pt x="235457" y="598078"/>
                  <a:pt x="270117" y="570561"/>
                </a:cubicBezTo>
                <a:cubicBezTo>
                  <a:pt x="304777" y="543044"/>
                  <a:pt x="212173" y="668986"/>
                  <a:pt x="208204" y="672161"/>
                </a:cubicBezTo>
                <a:cubicBezTo>
                  <a:pt x="204235" y="675336"/>
                  <a:pt x="233604" y="616069"/>
                  <a:pt x="246304" y="589611"/>
                </a:cubicBezTo>
                <a:cubicBezTo>
                  <a:pt x="259004" y="563153"/>
                  <a:pt x="277260" y="530080"/>
                  <a:pt x="284404" y="513411"/>
                </a:cubicBezTo>
                <a:cubicBezTo>
                  <a:pt x="291548" y="496742"/>
                  <a:pt x="278584" y="502033"/>
                  <a:pt x="289167" y="489598"/>
                </a:cubicBezTo>
                <a:cubicBezTo>
                  <a:pt x="299750" y="477163"/>
                  <a:pt x="336792" y="447265"/>
                  <a:pt x="347904" y="438798"/>
                </a:cubicBezTo>
                <a:cubicBezTo>
                  <a:pt x="359016" y="430331"/>
                  <a:pt x="350815" y="469225"/>
                  <a:pt x="355842" y="438798"/>
                </a:cubicBezTo>
                <a:cubicBezTo>
                  <a:pt x="360869" y="408371"/>
                  <a:pt x="379125" y="283488"/>
                  <a:pt x="378067" y="256236"/>
                </a:cubicBezTo>
                <a:cubicBezTo>
                  <a:pt x="377009" y="228984"/>
                  <a:pt x="355313" y="279519"/>
                  <a:pt x="349492" y="275286"/>
                </a:cubicBezTo>
                <a:cubicBezTo>
                  <a:pt x="343671" y="271053"/>
                  <a:pt x="340761" y="239302"/>
                  <a:pt x="343142" y="230836"/>
                </a:cubicBezTo>
                <a:cubicBezTo>
                  <a:pt x="345523" y="222370"/>
                  <a:pt x="360075" y="226338"/>
                  <a:pt x="363779" y="224486"/>
                </a:cubicBezTo>
                <a:cubicBezTo>
                  <a:pt x="367483" y="222634"/>
                  <a:pt x="365367" y="219723"/>
                  <a:pt x="365367" y="219723"/>
                </a:cubicBezTo>
                <a:cubicBezTo>
                  <a:pt x="369071" y="209933"/>
                  <a:pt x="384946" y="131352"/>
                  <a:pt x="386004" y="165748"/>
                </a:cubicBezTo>
                <a:cubicBezTo>
                  <a:pt x="387062" y="200144"/>
                  <a:pt x="364044" y="437211"/>
                  <a:pt x="371717" y="426098"/>
                </a:cubicBezTo>
                <a:cubicBezTo>
                  <a:pt x="379390" y="414986"/>
                  <a:pt x="424105" y="155429"/>
                  <a:pt x="432042" y="99073"/>
                </a:cubicBezTo>
                <a:cubicBezTo>
                  <a:pt x="439979" y="42717"/>
                  <a:pt x="427015" y="83199"/>
                  <a:pt x="419342" y="87961"/>
                </a:cubicBezTo>
                <a:cubicBezTo>
                  <a:pt x="411669" y="92723"/>
                  <a:pt x="377537" y="137438"/>
                  <a:pt x="386004" y="127648"/>
                </a:cubicBezTo>
                <a:cubicBezTo>
                  <a:pt x="394471" y="117858"/>
                  <a:pt x="464056" y="-37716"/>
                  <a:pt x="476492" y="85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: 図形 521">
            <a:extLst>
              <a:ext uri="{FF2B5EF4-FFF2-40B4-BE49-F238E27FC236}">
                <a16:creationId xmlns:a16="http://schemas.microsoft.com/office/drawing/2014/main" id="{47EFCF86-7132-49AD-8A34-E5312022ECF8}"/>
              </a:ext>
            </a:extLst>
          </p:cNvPr>
          <p:cNvSpPr/>
          <p:nvPr/>
        </p:nvSpPr>
        <p:spPr>
          <a:xfrm>
            <a:off x="3771349" y="4698097"/>
            <a:ext cx="177732" cy="201089"/>
          </a:xfrm>
          <a:custGeom>
            <a:avLst/>
            <a:gdLst>
              <a:gd name="connsiteX0" fmla="*/ 551 w 177732"/>
              <a:gd name="connsiteY0" fmla="*/ 2491 h 201089"/>
              <a:gd name="connsiteX1" fmla="*/ 65639 w 177732"/>
              <a:gd name="connsiteY1" fmla="*/ 8841 h 201089"/>
              <a:gd name="connsiteX2" fmla="*/ 176764 w 177732"/>
              <a:gd name="connsiteY2" fmla="*/ 35828 h 201089"/>
              <a:gd name="connsiteX3" fmla="*/ 119614 w 177732"/>
              <a:gd name="connsiteY3" fmla="*/ 34241 h 201089"/>
              <a:gd name="connsiteX4" fmla="*/ 118026 w 177732"/>
              <a:gd name="connsiteY4" fmla="*/ 105678 h 201089"/>
              <a:gd name="connsiteX5" fmla="*/ 133901 w 177732"/>
              <a:gd name="connsiteY5" fmla="*/ 200928 h 201089"/>
              <a:gd name="connsiteX6" fmla="*/ 121201 w 177732"/>
              <a:gd name="connsiteY6" fmla="*/ 126316 h 201089"/>
              <a:gd name="connsiteX7" fmla="*/ 100564 w 177732"/>
              <a:gd name="connsiteY7" fmla="*/ 46941 h 201089"/>
              <a:gd name="connsiteX8" fmla="*/ 551 w 177732"/>
              <a:gd name="connsiteY8" fmla="*/ 2491 h 20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732" h="201089">
                <a:moveTo>
                  <a:pt x="551" y="2491"/>
                </a:moveTo>
                <a:cubicBezTo>
                  <a:pt x="-5270" y="-3859"/>
                  <a:pt x="36270" y="3285"/>
                  <a:pt x="65639" y="8841"/>
                </a:cubicBezTo>
                <a:cubicBezTo>
                  <a:pt x="95008" y="14397"/>
                  <a:pt x="167768" y="31595"/>
                  <a:pt x="176764" y="35828"/>
                </a:cubicBezTo>
                <a:cubicBezTo>
                  <a:pt x="185760" y="40061"/>
                  <a:pt x="129404" y="22599"/>
                  <a:pt x="119614" y="34241"/>
                </a:cubicBezTo>
                <a:cubicBezTo>
                  <a:pt x="109824" y="45883"/>
                  <a:pt x="115645" y="77897"/>
                  <a:pt x="118026" y="105678"/>
                </a:cubicBezTo>
                <a:cubicBezTo>
                  <a:pt x="120407" y="133459"/>
                  <a:pt x="133372" y="197488"/>
                  <a:pt x="133901" y="200928"/>
                </a:cubicBezTo>
                <a:cubicBezTo>
                  <a:pt x="134430" y="204368"/>
                  <a:pt x="126757" y="151981"/>
                  <a:pt x="121201" y="126316"/>
                </a:cubicBezTo>
                <a:cubicBezTo>
                  <a:pt x="115645" y="100652"/>
                  <a:pt x="119614" y="65462"/>
                  <a:pt x="100564" y="46941"/>
                </a:cubicBezTo>
                <a:cubicBezTo>
                  <a:pt x="81514" y="28420"/>
                  <a:pt x="6372" y="8841"/>
                  <a:pt x="551" y="249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: 図形 609">
            <a:extLst>
              <a:ext uri="{FF2B5EF4-FFF2-40B4-BE49-F238E27FC236}">
                <a16:creationId xmlns:a16="http://schemas.microsoft.com/office/drawing/2014/main" id="{514E11FA-F630-49E9-AF5D-DA2F7BFE1C01}"/>
              </a:ext>
            </a:extLst>
          </p:cNvPr>
          <p:cNvSpPr/>
          <p:nvPr/>
        </p:nvSpPr>
        <p:spPr>
          <a:xfrm>
            <a:off x="2735792" y="4856868"/>
            <a:ext cx="759165" cy="217348"/>
          </a:xfrm>
          <a:custGeom>
            <a:avLst/>
            <a:gdLst>
              <a:gd name="connsiteX0" fmla="*/ 675746 w 759165"/>
              <a:gd name="connsiteY0" fmla="*/ 11995 h 217348"/>
              <a:gd name="connsiteX1" fmla="*/ 510646 w 759165"/>
              <a:gd name="connsiteY1" fmla="*/ 48507 h 217348"/>
              <a:gd name="connsiteX2" fmla="*/ 162983 w 759165"/>
              <a:gd name="connsiteY2" fmla="*/ 175507 h 217348"/>
              <a:gd name="connsiteX3" fmla="*/ 4233 w 759165"/>
              <a:gd name="connsiteY3" fmla="*/ 216782 h 217348"/>
              <a:gd name="connsiteX4" fmla="*/ 320146 w 759165"/>
              <a:gd name="connsiteY4" fmla="*/ 151695 h 217348"/>
              <a:gd name="connsiteX5" fmla="*/ 180446 w 759165"/>
              <a:gd name="connsiteY5" fmla="*/ 205670 h 217348"/>
              <a:gd name="connsiteX6" fmla="*/ 351896 w 759165"/>
              <a:gd name="connsiteY6" fmla="*/ 108832 h 217348"/>
              <a:gd name="connsiteX7" fmla="*/ 283633 w 759165"/>
              <a:gd name="connsiteY7" fmla="*/ 123120 h 217348"/>
              <a:gd name="connsiteX8" fmla="*/ 734483 w 759165"/>
              <a:gd name="connsiteY8" fmla="*/ 7232 h 217348"/>
              <a:gd name="connsiteX9" fmla="*/ 675746 w 759165"/>
              <a:gd name="connsiteY9" fmla="*/ 11995 h 217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9165" h="217348">
                <a:moveTo>
                  <a:pt x="675746" y="11995"/>
                </a:moveTo>
                <a:cubicBezTo>
                  <a:pt x="638440" y="18874"/>
                  <a:pt x="596106" y="21255"/>
                  <a:pt x="510646" y="48507"/>
                </a:cubicBezTo>
                <a:cubicBezTo>
                  <a:pt x="425186" y="75759"/>
                  <a:pt x="247385" y="147461"/>
                  <a:pt x="162983" y="175507"/>
                </a:cubicBezTo>
                <a:cubicBezTo>
                  <a:pt x="78581" y="203553"/>
                  <a:pt x="-21961" y="220751"/>
                  <a:pt x="4233" y="216782"/>
                </a:cubicBezTo>
                <a:cubicBezTo>
                  <a:pt x="30427" y="212813"/>
                  <a:pt x="290777" y="153547"/>
                  <a:pt x="320146" y="151695"/>
                </a:cubicBezTo>
                <a:cubicBezTo>
                  <a:pt x="349515" y="149843"/>
                  <a:pt x="175154" y="212814"/>
                  <a:pt x="180446" y="205670"/>
                </a:cubicBezTo>
                <a:cubicBezTo>
                  <a:pt x="185738" y="198526"/>
                  <a:pt x="334698" y="122590"/>
                  <a:pt x="351896" y="108832"/>
                </a:cubicBezTo>
                <a:cubicBezTo>
                  <a:pt x="369094" y="95074"/>
                  <a:pt x="283633" y="123120"/>
                  <a:pt x="283633" y="123120"/>
                </a:cubicBezTo>
                <a:lnTo>
                  <a:pt x="734483" y="7232"/>
                </a:lnTo>
                <a:cubicBezTo>
                  <a:pt x="802216" y="-8378"/>
                  <a:pt x="713052" y="5116"/>
                  <a:pt x="675746" y="119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: 図形 626">
            <a:extLst>
              <a:ext uri="{FF2B5EF4-FFF2-40B4-BE49-F238E27FC236}">
                <a16:creationId xmlns:a16="http://schemas.microsoft.com/office/drawing/2014/main" id="{DC28E8AF-0598-4F40-9B45-B84D82F1435D}"/>
              </a:ext>
            </a:extLst>
          </p:cNvPr>
          <p:cNvSpPr/>
          <p:nvPr/>
        </p:nvSpPr>
        <p:spPr>
          <a:xfrm>
            <a:off x="3126732" y="4921215"/>
            <a:ext cx="350223" cy="105213"/>
          </a:xfrm>
          <a:custGeom>
            <a:avLst/>
            <a:gdLst>
              <a:gd name="connsiteX0" fmla="*/ 10168 w 350223"/>
              <a:gd name="connsiteY0" fmla="*/ 38135 h 105213"/>
              <a:gd name="connsiteX1" fmla="*/ 240356 w 350223"/>
              <a:gd name="connsiteY1" fmla="*/ 74648 h 105213"/>
              <a:gd name="connsiteX2" fmla="*/ 349893 w 350223"/>
              <a:gd name="connsiteY2" fmla="*/ 104810 h 105213"/>
              <a:gd name="connsiteX3" fmla="*/ 268931 w 350223"/>
              <a:gd name="connsiteY3" fmla="*/ 52423 h 105213"/>
              <a:gd name="connsiteX4" fmla="*/ 121293 w 350223"/>
              <a:gd name="connsiteY4" fmla="*/ 35 h 105213"/>
              <a:gd name="connsiteX5" fmla="*/ 268931 w 350223"/>
              <a:gd name="connsiteY5" fmla="*/ 60360 h 105213"/>
              <a:gd name="connsiteX6" fmla="*/ 60968 w 350223"/>
              <a:gd name="connsiteY6" fmla="*/ 44485 h 105213"/>
              <a:gd name="connsiteX7" fmla="*/ 10168 w 350223"/>
              <a:gd name="connsiteY7" fmla="*/ 38135 h 10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223" h="105213">
                <a:moveTo>
                  <a:pt x="10168" y="38135"/>
                </a:moveTo>
                <a:cubicBezTo>
                  <a:pt x="40066" y="43162"/>
                  <a:pt x="183735" y="63536"/>
                  <a:pt x="240356" y="74648"/>
                </a:cubicBezTo>
                <a:cubicBezTo>
                  <a:pt x="296977" y="85760"/>
                  <a:pt x="345131" y="108514"/>
                  <a:pt x="349893" y="104810"/>
                </a:cubicBezTo>
                <a:cubicBezTo>
                  <a:pt x="354655" y="101106"/>
                  <a:pt x="307031" y="69885"/>
                  <a:pt x="268931" y="52423"/>
                </a:cubicBezTo>
                <a:cubicBezTo>
                  <a:pt x="230831" y="34961"/>
                  <a:pt x="121293" y="-1288"/>
                  <a:pt x="121293" y="35"/>
                </a:cubicBezTo>
                <a:cubicBezTo>
                  <a:pt x="121293" y="1358"/>
                  <a:pt x="278985" y="52952"/>
                  <a:pt x="268931" y="60360"/>
                </a:cubicBezTo>
                <a:cubicBezTo>
                  <a:pt x="258877" y="67768"/>
                  <a:pt x="99862" y="48718"/>
                  <a:pt x="60968" y="44485"/>
                </a:cubicBezTo>
                <a:cubicBezTo>
                  <a:pt x="22074" y="40252"/>
                  <a:pt x="-19730" y="33108"/>
                  <a:pt x="10168" y="381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: 図形 638">
            <a:extLst>
              <a:ext uri="{FF2B5EF4-FFF2-40B4-BE49-F238E27FC236}">
                <a16:creationId xmlns:a16="http://schemas.microsoft.com/office/drawing/2014/main" id="{E0459E9A-1F29-490D-AAAD-7B84757DBB6C}"/>
              </a:ext>
            </a:extLst>
          </p:cNvPr>
          <p:cNvSpPr/>
          <p:nvPr/>
        </p:nvSpPr>
        <p:spPr>
          <a:xfrm>
            <a:off x="2219844" y="4998912"/>
            <a:ext cx="893325" cy="230647"/>
          </a:xfrm>
          <a:custGeom>
            <a:avLst/>
            <a:gdLst>
              <a:gd name="connsiteX0" fmla="*/ 16944 w 893325"/>
              <a:gd name="connsiteY0" fmla="*/ 225551 h 230647"/>
              <a:gd name="connsiteX1" fmla="*/ 80444 w 893325"/>
              <a:gd name="connsiteY1" fmla="*/ 219201 h 230647"/>
              <a:gd name="connsiteX2" fmla="*/ 467794 w 893325"/>
              <a:gd name="connsiteY2" fmla="*/ 130301 h 230647"/>
              <a:gd name="connsiteX3" fmla="*/ 439219 w 893325"/>
              <a:gd name="connsiteY3" fmla="*/ 108076 h 230647"/>
              <a:gd name="connsiteX4" fmla="*/ 893244 w 893325"/>
              <a:gd name="connsiteY4" fmla="*/ 126 h 230647"/>
              <a:gd name="connsiteX5" fmla="*/ 478906 w 893325"/>
              <a:gd name="connsiteY5" fmla="*/ 131888 h 230647"/>
              <a:gd name="connsiteX6" fmla="*/ 751956 w 893325"/>
              <a:gd name="connsiteY6" fmla="*/ 47751 h 230647"/>
              <a:gd name="connsiteX7" fmla="*/ 304281 w 893325"/>
              <a:gd name="connsiteY7" fmla="*/ 182688 h 230647"/>
              <a:gd name="connsiteX8" fmla="*/ 16944 w 893325"/>
              <a:gd name="connsiteY8" fmla="*/ 225551 h 23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3325" h="230647">
                <a:moveTo>
                  <a:pt x="16944" y="225551"/>
                </a:moveTo>
                <a:cubicBezTo>
                  <a:pt x="-20362" y="231636"/>
                  <a:pt x="5302" y="235076"/>
                  <a:pt x="80444" y="219201"/>
                </a:cubicBezTo>
                <a:cubicBezTo>
                  <a:pt x="155586" y="203326"/>
                  <a:pt x="407998" y="148822"/>
                  <a:pt x="467794" y="130301"/>
                </a:cubicBezTo>
                <a:cubicBezTo>
                  <a:pt x="527590" y="111780"/>
                  <a:pt x="368311" y="129772"/>
                  <a:pt x="439219" y="108076"/>
                </a:cubicBezTo>
                <a:cubicBezTo>
                  <a:pt x="510127" y="86380"/>
                  <a:pt x="886630" y="-3843"/>
                  <a:pt x="893244" y="126"/>
                </a:cubicBezTo>
                <a:cubicBezTo>
                  <a:pt x="899859" y="4095"/>
                  <a:pt x="502454" y="123951"/>
                  <a:pt x="478906" y="131888"/>
                </a:cubicBezTo>
                <a:cubicBezTo>
                  <a:pt x="455358" y="139825"/>
                  <a:pt x="751956" y="47751"/>
                  <a:pt x="751956" y="47751"/>
                </a:cubicBezTo>
                <a:cubicBezTo>
                  <a:pt x="722852" y="56218"/>
                  <a:pt x="428370" y="147234"/>
                  <a:pt x="304281" y="182688"/>
                </a:cubicBezTo>
                <a:cubicBezTo>
                  <a:pt x="180192" y="218142"/>
                  <a:pt x="54250" y="219466"/>
                  <a:pt x="16944" y="22555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: 図形 652">
            <a:extLst>
              <a:ext uri="{FF2B5EF4-FFF2-40B4-BE49-F238E27FC236}">
                <a16:creationId xmlns:a16="http://schemas.microsoft.com/office/drawing/2014/main" id="{95F67848-00C4-4383-BDC0-CF7A8F0A63CE}"/>
              </a:ext>
            </a:extLst>
          </p:cNvPr>
          <p:cNvSpPr/>
          <p:nvPr/>
        </p:nvSpPr>
        <p:spPr>
          <a:xfrm>
            <a:off x="1822314" y="5147621"/>
            <a:ext cx="788701" cy="183526"/>
          </a:xfrm>
          <a:custGeom>
            <a:avLst/>
            <a:gdLst>
              <a:gd name="connsiteX0" fmla="*/ 136 w 788701"/>
              <a:gd name="connsiteY0" fmla="*/ 124467 h 183526"/>
              <a:gd name="connsiteX1" fmla="*/ 139836 w 788701"/>
              <a:gd name="connsiteY1" fmla="*/ 167329 h 183526"/>
              <a:gd name="connsiteX2" fmla="*/ 155711 w 788701"/>
              <a:gd name="connsiteY2" fmla="*/ 148279 h 183526"/>
              <a:gd name="connsiteX3" fmla="*/ 460511 w 788701"/>
              <a:gd name="connsiteY3" fmla="*/ 91129 h 183526"/>
              <a:gd name="connsiteX4" fmla="*/ 785949 w 788701"/>
              <a:gd name="connsiteY4" fmla="*/ 642 h 183526"/>
              <a:gd name="connsiteX5" fmla="*/ 625611 w 788701"/>
              <a:gd name="connsiteY5" fmla="*/ 48267 h 183526"/>
              <a:gd name="connsiteX6" fmla="*/ 227149 w 788701"/>
              <a:gd name="connsiteY6" fmla="*/ 173679 h 183526"/>
              <a:gd name="connsiteX7" fmla="*/ 116024 w 788701"/>
              <a:gd name="connsiteY7" fmla="*/ 172092 h 183526"/>
              <a:gd name="connsiteX8" fmla="*/ 136 w 788701"/>
              <a:gd name="connsiteY8" fmla="*/ 124467 h 18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8701" h="183526">
                <a:moveTo>
                  <a:pt x="136" y="124467"/>
                </a:moveTo>
                <a:cubicBezTo>
                  <a:pt x="4105" y="123673"/>
                  <a:pt x="113907" y="163360"/>
                  <a:pt x="139836" y="167329"/>
                </a:cubicBezTo>
                <a:cubicBezTo>
                  <a:pt x="165765" y="171298"/>
                  <a:pt x="102265" y="160979"/>
                  <a:pt x="155711" y="148279"/>
                </a:cubicBezTo>
                <a:cubicBezTo>
                  <a:pt x="209157" y="135579"/>
                  <a:pt x="355471" y="115735"/>
                  <a:pt x="460511" y="91129"/>
                </a:cubicBezTo>
                <a:cubicBezTo>
                  <a:pt x="565551" y="66523"/>
                  <a:pt x="758432" y="7786"/>
                  <a:pt x="785949" y="642"/>
                </a:cubicBezTo>
                <a:cubicBezTo>
                  <a:pt x="813466" y="-6502"/>
                  <a:pt x="625611" y="48267"/>
                  <a:pt x="625611" y="48267"/>
                </a:cubicBezTo>
                <a:cubicBezTo>
                  <a:pt x="532478" y="77106"/>
                  <a:pt x="312080" y="153042"/>
                  <a:pt x="227149" y="173679"/>
                </a:cubicBezTo>
                <a:cubicBezTo>
                  <a:pt x="142218" y="194317"/>
                  <a:pt x="152272" y="176854"/>
                  <a:pt x="116024" y="172092"/>
                </a:cubicBezTo>
                <a:cubicBezTo>
                  <a:pt x="79776" y="167330"/>
                  <a:pt x="-3833" y="125261"/>
                  <a:pt x="136" y="12446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: 図形 653">
            <a:extLst>
              <a:ext uri="{FF2B5EF4-FFF2-40B4-BE49-F238E27FC236}">
                <a16:creationId xmlns:a16="http://schemas.microsoft.com/office/drawing/2014/main" id="{0C2B3921-6B93-4228-BAD2-E9D67E843779}"/>
              </a:ext>
            </a:extLst>
          </p:cNvPr>
          <p:cNvSpPr/>
          <p:nvPr/>
        </p:nvSpPr>
        <p:spPr>
          <a:xfrm>
            <a:off x="1803348" y="5278389"/>
            <a:ext cx="497889" cy="213646"/>
          </a:xfrm>
          <a:custGeom>
            <a:avLst/>
            <a:gdLst>
              <a:gd name="connsiteX0" fmla="*/ 52 w 497889"/>
              <a:gd name="connsiteY0" fmla="*/ 49 h 213646"/>
              <a:gd name="connsiteX1" fmla="*/ 141340 w 497889"/>
              <a:gd name="connsiteY1" fmla="*/ 168324 h 213646"/>
              <a:gd name="connsiteX2" fmla="*/ 149277 w 497889"/>
              <a:gd name="connsiteY2" fmla="*/ 149274 h 213646"/>
              <a:gd name="connsiteX3" fmla="*/ 215952 w 497889"/>
              <a:gd name="connsiteY3" fmla="*/ 212774 h 213646"/>
              <a:gd name="connsiteX4" fmla="*/ 331840 w 497889"/>
              <a:gd name="connsiteY4" fmla="*/ 184199 h 213646"/>
              <a:gd name="connsiteX5" fmla="*/ 495352 w 497889"/>
              <a:gd name="connsiteY5" fmla="*/ 155624 h 213646"/>
              <a:gd name="connsiteX6" fmla="*/ 193727 w 497889"/>
              <a:gd name="connsiteY6" fmla="*/ 187374 h 213646"/>
              <a:gd name="connsiteX7" fmla="*/ 158802 w 497889"/>
              <a:gd name="connsiteY7" fmla="*/ 150861 h 213646"/>
              <a:gd name="connsiteX8" fmla="*/ 52 w 497889"/>
              <a:gd name="connsiteY8" fmla="*/ 49 h 21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7889" h="213646">
                <a:moveTo>
                  <a:pt x="52" y="49"/>
                </a:moveTo>
                <a:cubicBezTo>
                  <a:pt x="-2858" y="2960"/>
                  <a:pt x="116469" y="143453"/>
                  <a:pt x="141340" y="168324"/>
                </a:cubicBezTo>
                <a:cubicBezTo>
                  <a:pt x="166211" y="193195"/>
                  <a:pt x="136842" y="141866"/>
                  <a:pt x="149277" y="149274"/>
                </a:cubicBezTo>
                <a:cubicBezTo>
                  <a:pt x="161712" y="156682"/>
                  <a:pt x="185525" y="206953"/>
                  <a:pt x="215952" y="212774"/>
                </a:cubicBezTo>
                <a:cubicBezTo>
                  <a:pt x="246379" y="218595"/>
                  <a:pt x="285273" y="193724"/>
                  <a:pt x="331840" y="184199"/>
                </a:cubicBezTo>
                <a:cubicBezTo>
                  <a:pt x="378407" y="174674"/>
                  <a:pt x="518371" y="155095"/>
                  <a:pt x="495352" y="155624"/>
                </a:cubicBezTo>
                <a:cubicBezTo>
                  <a:pt x="472333" y="156153"/>
                  <a:pt x="249819" y="188168"/>
                  <a:pt x="193727" y="187374"/>
                </a:cubicBezTo>
                <a:cubicBezTo>
                  <a:pt x="137635" y="186580"/>
                  <a:pt x="188171" y="178113"/>
                  <a:pt x="158802" y="150861"/>
                </a:cubicBezTo>
                <a:cubicBezTo>
                  <a:pt x="129433" y="123609"/>
                  <a:pt x="2962" y="-2862"/>
                  <a:pt x="52" y="4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: 図形 654">
            <a:extLst>
              <a:ext uri="{FF2B5EF4-FFF2-40B4-BE49-F238E27FC236}">
                <a16:creationId xmlns:a16="http://schemas.microsoft.com/office/drawing/2014/main" id="{5D18D041-1071-442E-A626-2A5386649BEB}"/>
              </a:ext>
            </a:extLst>
          </p:cNvPr>
          <p:cNvSpPr/>
          <p:nvPr/>
        </p:nvSpPr>
        <p:spPr>
          <a:xfrm>
            <a:off x="1627188" y="5272088"/>
            <a:ext cx="282818" cy="155595"/>
          </a:xfrm>
          <a:custGeom>
            <a:avLst/>
            <a:gdLst>
              <a:gd name="connsiteX0" fmla="*/ 0 w 282818"/>
              <a:gd name="connsiteY0" fmla="*/ 0 h 155595"/>
              <a:gd name="connsiteX1" fmla="*/ 55562 w 282818"/>
              <a:gd name="connsiteY1" fmla="*/ 4762 h 155595"/>
              <a:gd name="connsiteX2" fmla="*/ 265112 w 282818"/>
              <a:gd name="connsiteY2" fmla="*/ 28575 h 155595"/>
              <a:gd name="connsiteX3" fmla="*/ 150812 w 282818"/>
              <a:gd name="connsiteY3" fmla="*/ 12700 h 155595"/>
              <a:gd name="connsiteX4" fmla="*/ 212725 w 282818"/>
              <a:gd name="connsiteY4" fmla="*/ 44450 h 155595"/>
              <a:gd name="connsiteX5" fmla="*/ 282575 w 282818"/>
              <a:gd name="connsiteY5" fmla="*/ 155575 h 155595"/>
              <a:gd name="connsiteX6" fmla="*/ 187325 w 282818"/>
              <a:gd name="connsiteY6" fmla="*/ 34925 h 155595"/>
              <a:gd name="connsiteX7" fmla="*/ 0 w 282818"/>
              <a:gd name="connsiteY7" fmla="*/ 0 h 155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818" h="155595">
                <a:moveTo>
                  <a:pt x="0" y="0"/>
                </a:moveTo>
                <a:cubicBezTo>
                  <a:pt x="5688" y="0"/>
                  <a:pt x="55562" y="4762"/>
                  <a:pt x="55562" y="4762"/>
                </a:cubicBezTo>
                <a:lnTo>
                  <a:pt x="265112" y="28575"/>
                </a:lnTo>
                <a:cubicBezTo>
                  <a:pt x="280987" y="29898"/>
                  <a:pt x="159543" y="10054"/>
                  <a:pt x="150812" y="12700"/>
                </a:cubicBezTo>
                <a:cubicBezTo>
                  <a:pt x="142081" y="15346"/>
                  <a:pt x="190765" y="20638"/>
                  <a:pt x="212725" y="44450"/>
                </a:cubicBezTo>
                <a:cubicBezTo>
                  <a:pt x="234686" y="68263"/>
                  <a:pt x="286808" y="157162"/>
                  <a:pt x="282575" y="155575"/>
                </a:cubicBezTo>
                <a:cubicBezTo>
                  <a:pt x="278342" y="153988"/>
                  <a:pt x="227806" y="58473"/>
                  <a:pt x="187325" y="34925"/>
                </a:cubicBezTo>
                <a:cubicBezTo>
                  <a:pt x="146844" y="11377"/>
                  <a:pt x="93265" y="12832"/>
                  <a:pt x="0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: 図形 655">
            <a:extLst>
              <a:ext uri="{FF2B5EF4-FFF2-40B4-BE49-F238E27FC236}">
                <a16:creationId xmlns:a16="http://schemas.microsoft.com/office/drawing/2014/main" id="{BC09D560-6286-4E7C-B047-7654A2C0A732}"/>
              </a:ext>
            </a:extLst>
          </p:cNvPr>
          <p:cNvSpPr/>
          <p:nvPr/>
        </p:nvSpPr>
        <p:spPr>
          <a:xfrm>
            <a:off x="1641124" y="5279373"/>
            <a:ext cx="265527" cy="464992"/>
          </a:xfrm>
          <a:custGeom>
            <a:avLst/>
            <a:gdLst>
              <a:gd name="connsiteX0" fmla="*/ 351 w 265527"/>
              <a:gd name="connsiteY0" fmla="*/ 652 h 464992"/>
              <a:gd name="connsiteX1" fmla="*/ 160689 w 265527"/>
              <a:gd name="connsiteY1" fmla="*/ 84790 h 464992"/>
              <a:gd name="connsiteX2" fmla="*/ 133701 w 265527"/>
              <a:gd name="connsiteY2" fmla="*/ 62565 h 464992"/>
              <a:gd name="connsiteX3" fmla="*/ 198789 w 265527"/>
              <a:gd name="connsiteY3" fmla="*/ 167340 h 464992"/>
              <a:gd name="connsiteX4" fmla="*/ 227364 w 265527"/>
              <a:gd name="connsiteY4" fmla="*/ 257827 h 464992"/>
              <a:gd name="connsiteX5" fmla="*/ 233714 w 265527"/>
              <a:gd name="connsiteY5" fmla="*/ 272115 h 464992"/>
              <a:gd name="connsiteX6" fmla="*/ 265464 w 265527"/>
              <a:gd name="connsiteY6" fmla="*/ 335615 h 464992"/>
              <a:gd name="connsiteX7" fmla="*/ 241651 w 265527"/>
              <a:gd name="connsiteY7" fmla="*/ 461027 h 464992"/>
              <a:gd name="connsiteX8" fmla="*/ 232126 w 265527"/>
              <a:gd name="connsiteY8" fmla="*/ 419752 h 464992"/>
              <a:gd name="connsiteX9" fmla="*/ 167039 w 265527"/>
              <a:gd name="connsiteY9" fmla="*/ 281640 h 464992"/>
              <a:gd name="connsiteX10" fmla="*/ 178151 w 265527"/>
              <a:gd name="connsiteY10" fmla="*/ 314977 h 464992"/>
              <a:gd name="connsiteX11" fmla="*/ 144814 w 265527"/>
              <a:gd name="connsiteY11" fmla="*/ 132415 h 464992"/>
              <a:gd name="connsiteX12" fmla="*/ 124176 w 265527"/>
              <a:gd name="connsiteY12" fmla="*/ 105427 h 464992"/>
              <a:gd name="connsiteX13" fmla="*/ 117826 w 265527"/>
              <a:gd name="connsiteY13" fmla="*/ 48277 h 464992"/>
              <a:gd name="connsiteX14" fmla="*/ 351 w 265527"/>
              <a:gd name="connsiteY14" fmla="*/ 652 h 464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5527" h="464992">
                <a:moveTo>
                  <a:pt x="351" y="652"/>
                </a:moveTo>
                <a:cubicBezTo>
                  <a:pt x="7495" y="6738"/>
                  <a:pt x="138464" y="74471"/>
                  <a:pt x="160689" y="84790"/>
                </a:cubicBezTo>
                <a:cubicBezTo>
                  <a:pt x="182914" y="95109"/>
                  <a:pt x="127351" y="48807"/>
                  <a:pt x="133701" y="62565"/>
                </a:cubicBezTo>
                <a:cubicBezTo>
                  <a:pt x="140051" y="76323"/>
                  <a:pt x="183178" y="134796"/>
                  <a:pt x="198789" y="167340"/>
                </a:cubicBezTo>
                <a:cubicBezTo>
                  <a:pt x="214400" y="199884"/>
                  <a:pt x="221543" y="240365"/>
                  <a:pt x="227364" y="257827"/>
                </a:cubicBezTo>
                <a:cubicBezTo>
                  <a:pt x="233185" y="275289"/>
                  <a:pt x="227364" y="259150"/>
                  <a:pt x="233714" y="272115"/>
                </a:cubicBezTo>
                <a:cubicBezTo>
                  <a:pt x="240064" y="285080"/>
                  <a:pt x="264141" y="304130"/>
                  <a:pt x="265464" y="335615"/>
                </a:cubicBezTo>
                <a:cubicBezTo>
                  <a:pt x="266787" y="367100"/>
                  <a:pt x="247207" y="447004"/>
                  <a:pt x="241651" y="461027"/>
                </a:cubicBezTo>
                <a:cubicBezTo>
                  <a:pt x="236095" y="475050"/>
                  <a:pt x="244561" y="449650"/>
                  <a:pt x="232126" y="419752"/>
                </a:cubicBezTo>
                <a:cubicBezTo>
                  <a:pt x="219691" y="389854"/>
                  <a:pt x="176035" y="299103"/>
                  <a:pt x="167039" y="281640"/>
                </a:cubicBezTo>
                <a:cubicBezTo>
                  <a:pt x="158043" y="264178"/>
                  <a:pt x="181855" y="339848"/>
                  <a:pt x="178151" y="314977"/>
                </a:cubicBezTo>
                <a:cubicBezTo>
                  <a:pt x="174447" y="290106"/>
                  <a:pt x="153810" y="167340"/>
                  <a:pt x="144814" y="132415"/>
                </a:cubicBezTo>
                <a:cubicBezTo>
                  <a:pt x="135818" y="97490"/>
                  <a:pt x="128674" y="119450"/>
                  <a:pt x="124176" y="105427"/>
                </a:cubicBezTo>
                <a:cubicBezTo>
                  <a:pt x="119678" y="91404"/>
                  <a:pt x="138464" y="63887"/>
                  <a:pt x="117826" y="48277"/>
                </a:cubicBezTo>
                <a:cubicBezTo>
                  <a:pt x="97189" y="32667"/>
                  <a:pt x="-6793" y="-5434"/>
                  <a:pt x="351" y="65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: 図形 656">
            <a:extLst>
              <a:ext uri="{FF2B5EF4-FFF2-40B4-BE49-F238E27FC236}">
                <a16:creationId xmlns:a16="http://schemas.microsoft.com/office/drawing/2014/main" id="{EE8D9C36-2E5C-4470-82AC-9206ECEAD137}"/>
              </a:ext>
            </a:extLst>
          </p:cNvPr>
          <p:cNvSpPr/>
          <p:nvPr/>
        </p:nvSpPr>
        <p:spPr>
          <a:xfrm>
            <a:off x="1626022" y="5613400"/>
            <a:ext cx="262884" cy="257342"/>
          </a:xfrm>
          <a:custGeom>
            <a:avLst/>
            <a:gdLst>
              <a:gd name="connsiteX0" fmla="*/ 220241 w 262884"/>
              <a:gd name="connsiteY0" fmla="*/ 0 h 257342"/>
              <a:gd name="connsiteX1" fmla="*/ 229766 w 262884"/>
              <a:gd name="connsiteY1" fmla="*/ 147638 h 257342"/>
              <a:gd name="connsiteX2" fmla="*/ 188491 w 262884"/>
              <a:gd name="connsiteY2" fmla="*/ 192088 h 257342"/>
              <a:gd name="connsiteX3" fmla="*/ 104353 w 262884"/>
              <a:gd name="connsiteY3" fmla="*/ 201613 h 257342"/>
              <a:gd name="connsiteX4" fmla="*/ 1166 w 262884"/>
              <a:gd name="connsiteY4" fmla="*/ 225425 h 257342"/>
              <a:gd name="connsiteX5" fmla="*/ 53553 w 262884"/>
              <a:gd name="connsiteY5" fmla="*/ 241300 h 257342"/>
              <a:gd name="connsiteX6" fmla="*/ 128166 w 262884"/>
              <a:gd name="connsiteY6" fmla="*/ 257175 h 257342"/>
              <a:gd name="connsiteX7" fmla="*/ 151978 w 262884"/>
              <a:gd name="connsiteY7" fmla="*/ 249238 h 257342"/>
              <a:gd name="connsiteX8" fmla="*/ 171028 w 262884"/>
              <a:gd name="connsiteY8" fmla="*/ 242888 h 257342"/>
              <a:gd name="connsiteX9" fmla="*/ 261516 w 262884"/>
              <a:gd name="connsiteY9" fmla="*/ 147638 h 257342"/>
              <a:gd name="connsiteX10" fmla="*/ 220241 w 262884"/>
              <a:gd name="connsiteY10" fmla="*/ 0 h 257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2884" h="257342">
                <a:moveTo>
                  <a:pt x="220241" y="0"/>
                </a:moveTo>
                <a:cubicBezTo>
                  <a:pt x="214949" y="0"/>
                  <a:pt x="235058" y="115623"/>
                  <a:pt x="229766" y="147638"/>
                </a:cubicBezTo>
                <a:cubicBezTo>
                  <a:pt x="224474" y="179653"/>
                  <a:pt x="209393" y="183092"/>
                  <a:pt x="188491" y="192088"/>
                </a:cubicBezTo>
                <a:cubicBezTo>
                  <a:pt x="167589" y="201084"/>
                  <a:pt x="135574" y="196057"/>
                  <a:pt x="104353" y="201613"/>
                </a:cubicBezTo>
                <a:cubicBezTo>
                  <a:pt x="73132" y="207169"/>
                  <a:pt x="9633" y="218810"/>
                  <a:pt x="1166" y="225425"/>
                </a:cubicBezTo>
                <a:cubicBezTo>
                  <a:pt x="-7301" y="232040"/>
                  <a:pt x="32387" y="236008"/>
                  <a:pt x="53553" y="241300"/>
                </a:cubicBezTo>
                <a:cubicBezTo>
                  <a:pt x="74719" y="246592"/>
                  <a:pt x="111762" y="255852"/>
                  <a:pt x="128166" y="257175"/>
                </a:cubicBezTo>
                <a:cubicBezTo>
                  <a:pt x="144570" y="258498"/>
                  <a:pt x="144834" y="251619"/>
                  <a:pt x="151978" y="249238"/>
                </a:cubicBezTo>
                <a:cubicBezTo>
                  <a:pt x="159122" y="246857"/>
                  <a:pt x="152772" y="259821"/>
                  <a:pt x="171028" y="242888"/>
                </a:cubicBezTo>
                <a:cubicBezTo>
                  <a:pt x="189284" y="225955"/>
                  <a:pt x="251726" y="182034"/>
                  <a:pt x="261516" y="147638"/>
                </a:cubicBezTo>
                <a:cubicBezTo>
                  <a:pt x="271306" y="113242"/>
                  <a:pt x="225533" y="0"/>
                  <a:pt x="220241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: 図形 675">
            <a:extLst>
              <a:ext uri="{FF2B5EF4-FFF2-40B4-BE49-F238E27FC236}">
                <a16:creationId xmlns:a16="http://schemas.microsoft.com/office/drawing/2014/main" id="{469E3672-ED04-4C56-9945-FB2E904BE821}"/>
              </a:ext>
            </a:extLst>
          </p:cNvPr>
          <p:cNvSpPr/>
          <p:nvPr/>
        </p:nvSpPr>
        <p:spPr>
          <a:xfrm>
            <a:off x="1626541" y="5762618"/>
            <a:ext cx="1038828" cy="155029"/>
          </a:xfrm>
          <a:custGeom>
            <a:avLst/>
            <a:gdLst>
              <a:gd name="connsiteX0" fmla="*/ 2234 w 1038828"/>
              <a:gd name="connsiteY0" fmla="*/ 82557 h 155029"/>
              <a:gd name="connsiteX1" fmla="*/ 159397 w 1038828"/>
              <a:gd name="connsiteY1" fmla="*/ 98432 h 155029"/>
              <a:gd name="connsiteX2" fmla="*/ 219722 w 1038828"/>
              <a:gd name="connsiteY2" fmla="*/ 58745 h 155029"/>
              <a:gd name="connsiteX3" fmla="*/ 107009 w 1038828"/>
              <a:gd name="connsiteY3" fmla="*/ 123832 h 155029"/>
              <a:gd name="connsiteX4" fmla="*/ 141934 w 1038828"/>
              <a:gd name="connsiteY4" fmla="*/ 127007 h 155029"/>
              <a:gd name="connsiteX5" fmla="*/ 411809 w 1038828"/>
              <a:gd name="connsiteY5" fmla="*/ 84145 h 155029"/>
              <a:gd name="connsiteX6" fmla="*/ 778522 w 1038828"/>
              <a:gd name="connsiteY6" fmla="*/ 30170 h 155029"/>
              <a:gd name="connsiteX7" fmla="*/ 1037284 w 1038828"/>
              <a:gd name="connsiteY7" fmla="*/ 7 h 155029"/>
              <a:gd name="connsiteX8" fmla="*/ 892822 w 1038828"/>
              <a:gd name="connsiteY8" fmla="*/ 26995 h 155029"/>
              <a:gd name="connsiteX9" fmla="*/ 492772 w 1038828"/>
              <a:gd name="connsiteY9" fmla="*/ 106370 h 155029"/>
              <a:gd name="connsiteX10" fmla="*/ 210197 w 1038828"/>
              <a:gd name="connsiteY10" fmla="*/ 150820 h 155029"/>
              <a:gd name="connsiteX11" fmla="*/ 92722 w 1038828"/>
              <a:gd name="connsiteY11" fmla="*/ 149232 h 155029"/>
              <a:gd name="connsiteX12" fmla="*/ 68909 w 1038828"/>
              <a:gd name="connsiteY12" fmla="*/ 115895 h 155029"/>
              <a:gd name="connsiteX13" fmla="*/ 2234 w 1038828"/>
              <a:gd name="connsiteY13" fmla="*/ 82557 h 155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38828" h="155029">
                <a:moveTo>
                  <a:pt x="2234" y="82557"/>
                </a:moveTo>
                <a:cubicBezTo>
                  <a:pt x="17315" y="79647"/>
                  <a:pt x="123149" y="102401"/>
                  <a:pt x="159397" y="98432"/>
                </a:cubicBezTo>
                <a:cubicBezTo>
                  <a:pt x="195645" y="94463"/>
                  <a:pt x="228453" y="54512"/>
                  <a:pt x="219722" y="58745"/>
                </a:cubicBezTo>
                <a:cubicBezTo>
                  <a:pt x="210991" y="62978"/>
                  <a:pt x="119974" y="112455"/>
                  <a:pt x="107009" y="123832"/>
                </a:cubicBezTo>
                <a:cubicBezTo>
                  <a:pt x="94044" y="135209"/>
                  <a:pt x="91134" y="133622"/>
                  <a:pt x="141934" y="127007"/>
                </a:cubicBezTo>
                <a:cubicBezTo>
                  <a:pt x="192734" y="120392"/>
                  <a:pt x="411809" y="84145"/>
                  <a:pt x="411809" y="84145"/>
                </a:cubicBezTo>
                <a:lnTo>
                  <a:pt x="778522" y="30170"/>
                </a:lnTo>
                <a:cubicBezTo>
                  <a:pt x="882768" y="16147"/>
                  <a:pt x="1018234" y="536"/>
                  <a:pt x="1037284" y="7"/>
                </a:cubicBezTo>
                <a:cubicBezTo>
                  <a:pt x="1056334" y="-522"/>
                  <a:pt x="892822" y="26995"/>
                  <a:pt x="892822" y="26995"/>
                </a:cubicBezTo>
                <a:lnTo>
                  <a:pt x="492772" y="106370"/>
                </a:lnTo>
                <a:cubicBezTo>
                  <a:pt x="379001" y="127008"/>
                  <a:pt x="276872" y="143676"/>
                  <a:pt x="210197" y="150820"/>
                </a:cubicBezTo>
                <a:cubicBezTo>
                  <a:pt x="143522" y="157964"/>
                  <a:pt x="116270" y="155053"/>
                  <a:pt x="92722" y="149232"/>
                </a:cubicBezTo>
                <a:cubicBezTo>
                  <a:pt x="69174" y="143411"/>
                  <a:pt x="85049" y="126478"/>
                  <a:pt x="68909" y="115895"/>
                </a:cubicBezTo>
                <a:cubicBezTo>
                  <a:pt x="52769" y="105312"/>
                  <a:pt x="-12847" y="85467"/>
                  <a:pt x="2234" y="8255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: 図形 676">
            <a:extLst>
              <a:ext uri="{FF2B5EF4-FFF2-40B4-BE49-F238E27FC236}">
                <a16:creationId xmlns:a16="http://schemas.microsoft.com/office/drawing/2014/main" id="{1B605C57-415A-4FD6-B351-42F5D1445825}"/>
              </a:ext>
            </a:extLst>
          </p:cNvPr>
          <p:cNvSpPr/>
          <p:nvPr/>
        </p:nvSpPr>
        <p:spPr>
          <a:xfrm>
            <a:off x="1999839" y="5632715"/>
            <a:ext cx="1340406" cy="209476"/>
          </a:xfrm>
          <a:custGeom>
            <a:avLst/>
            <a:gdLst>
              <a:gd name="connsiteX0" fmla="*/ 440678 w 1340406"/>
              <a:gd name="connsiteY0" fmla="*/ 177535 h 209476"/>
              <a:gd name="connsiteX1" fmla="*/ 502061 w 1340406"/>
              <a:gd name="connsiteY1" fmla="*/ 177535 h 209476"/>
              <a:gd name="connsiteX2" fmla="*/ 1156111 w 1340406"/>
              <a:gd name="connsiteY2" fmla="*/ 92868 h 209476"/>
              <a:gd name="connsiteX3" fmla="*/ 1338144 w 1340406"/>
              <a:gd name="connsiteY3" fmla="*/ 1852 h 209476"/>
              <a:gd name="connsiteX4" fmla="*/ 1247128 w 1340406"/>
              <a:gd name="connsiteY4" fmla="*/ 35718 h 209476"/>
              <a:gd name="connsiteX5" fmla="*/ 1088378 w 1340406"/>
              <a:gd name="connsiteY5" fmla="*/ 84402 h 209476"/>
              <a:gd name="connsiteX6" fmla="*/ 753944 w 1340406"/>
              <a:gd name="connsiteY6" fmla="*/ 118268 h 209476"/>
              <a:gd name="connsiteX7" fmla="*/ 525344 w 1340406"/>
              <a:gd name="connsiteY7" fmla="*/ 156368 h 209476"/>
              <a:gd name="connsiteX8" fmla="*/ 411 w 1340406"/>
              <a:gd name="connsiteY8" fmla="*/ 209285 h 209476"/>
              <a:gd name="connsiteX9" fmla="*/ 440678 w 1340406"/>
              <a:gd name="connsiteY9" fmla="*/ 177535 h 209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406" h="209476">
                <a:moveTo>
                  <a:pt x="440678" y="177535"/>
                </a:moveTo>
                <a:cubicBezTo>
                  <a:pt x="524286" y="172243"/>
                  <a:pt x="382822" y="191646"/>
                  <a:pt x="502061" y="177535"/>
                </a:cubicBezTo>
                <a:cubicBezTo>
                  <a:pt x="621300" y="163424"/>
                  <a:pt x="1016764" y="122148"/>
                  <a:pt x="1156111" y="92868"/>
                </a:cubicBezTo>
                <a:cubicBezTo>
                  <a:pt x="1295458" y="63587"/>
                  <a:pt x="1322974" y="11377"/>
                  <a:pt x="1338144" y="1852"/>
                </a:cubicBezTo>
                <a:cubicBezTo>
                  <a:pt x="1353314" y="-7673"/>
                  <a:pt x="1288756" y="21960"/>
                  <a:pt x="1247128" y="35718"/>
                </a:cubicBezTo>
                <a:cubicBezTo>
                  <a:pt x="1205500" y="49476"/>
                  <a:pt x="1170575" y="70644"/>
                  <a:pt x="1088378" y="84402"/>
                </a:cubicBezTo>
                <a:cubicBezTo>
                  <a:pt x="1006181" y="98160"/>
                  <a:pt x="847783" y="106274"/>
                  <a:pt x="753944" y="118268"/>
                </a:cubicBezTo>
                <a:cubicBezTo>
                  <a:pt x="660105" y="130262"/>
                  <a:pt x="650933" y="141199"/>
                  <a:pt x="525344" y="156368"/>
                </a:cubicBezTo>
                <a:cubicBezTo>
                  <a:pt x="399755" y="171537"/>
                  <a:pt x="14875" y="206463"/>
                  <a:pt x="411" y="209285"/>
                </a:cubicBezTo>
                <a:cubicBezTo>
                  <a:pt x="-14053" y="212107"/>
                  <a:pt x="357070" y="182827"/>
                  <a:pt x="440678" y="1775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A31D9A48-22BC-484A-8BEB-7DB66598A3D5}"/>
              </a:ext>
            </a:extLst>
          </p:cNvPr>
          <p:cNvSpPr/>
          <p:nvPr/>
        </p:nvSpPr>
        <p:spPr>
          <a:xfrm>
            <a:off x="3142697" y="5346791"/>
            <a:ext cx="598230" cy="356291"/>
          </a:xfrm>
          <a:custGeom>
            <a:avLst/>
            <a:gdLst>
              <a:gd name="connsiteX0" fmla="*/ 594278 w 598230"/>
              <a:gd name="connsiteY0" fmla="*/ 3084 h 356291"/>
              <a:gd name="connsiteX1" fmla="*/ 451403 w 598230"/>
              <a:gd name="connsiteY1" fmla="*/ 126909 h 356291"/>
              <a:gd name="connsiteX2" fmla="*/ 175178 w 598230"/>
              <a:gd name="connsiteY2" fmla="*/ 257084 h 356291"/>
              <a:gd name="connsiteX3" fmla="*/ 553 w 598230"/>
              <a:gd name="connsiteY3" fmla="*/ 352334 h 356291"/>
              <a:gd name="connsiteX4" fmla="*/ 118028 w 598230"/>
              <a:gd name="connsiteY4" fmla="*/ 307884 h 356291"/>
              <a:gd name="connsiteX5" fmla="*/ 64053 w 598230"/>
              <a:gd name="connsiteY5" fmla="*/ 355509 h 356291"/>
              <a:gd name="connsiteX6" fmla="*/ 302178 w 598230"/>
              <a:gd name="connsiteY6" fmla="*/ 260259 h 356291"/>
              <a:gd name="connsiteX7" fmla="*/ 594278 w 598230"/>
              <a:gd name="connsiteY7" fmla="*/ 3084 h 35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8230" h="356291">
                <a:moveTo>
                  <a:pt x="594278" y="3084"/>
                </a:moveTo>
                <a:cubicBezTo>
                  <a:pt x="619149" y="-19141"/>
                  <a:pt x="521253" y="84576"/>
                  <a:pt x="451403" y="126909"/>
                </a:cubicBezTo>
                <a:cubicBezTo>
                  <a:pt x="381553" y="169242"/>
                  <a:pt x="250320" y="219513"/>
                  <a:pt x="175178" y="257084"/>
                </a:cubicBezTo>
                <a:cubicBezTo>
                  <a:pt x="100036" y="294655"/>
                  <a:pt x="10078" y="343867"/>
                  <a:pt x="553" y="352334"/>
                </a:cubicBezTo>
                <a:cubicBezTo>
                  <a:pt x="-8972" y="360801"/>
                  <a:pt x="107445" y="307355"/>
                  <a:pt x="118028" y="307884"/>
                </a:cubicBezTo>
                <a:cubicBezTo>
                  <a:pt x="128611" y="308413"/>
                  <a:pt x="33361" y="363446"/>
                  <a:pt x="64053" y="355509"/>
                </a:cubicBezTo>
                <a:cubicBezTo>
                  <a:pt x="94745" y="347572"/>
                  <a:pt x="211691" y="314234"/>
                  <a:pt x="302178" y="260259"/>
                </a:cubicBezTo>
                <a:cubicBezTo>
                  <a:pt x="392665" y="206284"/>
                  <a:pt x="569407" y="25309"/>
                  <a:pt x="594278" y="308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: 図形 705">
            <a:extLst>
              <a:ext uri="{FF2B5EF4-FFF2-40B4-BE49-F238E27FC236}">
                <a16:creationId xmlns:a16="http://schemas.microsoft.com/office/drawing/2014/main" id="{54D18518-7DDD-4AE5-9749-E6D9CEB00BD6}"/>
              </a:ext>
            </a:extLst>
          </p:cNvPr>
          <p:cNvSpPr/>
          <p:nvPr/>
        </p:nvSpPr>
        <p:spPr>
          <a:xfrm>
            <a:off x="1552378" y="5264012"/>
            <a:ext cx="263758" cy="218537"/>
          </a:xfrm>
          <a:custGeom>
            <a:avLst/>
            <a:gdLst>
              <a:gd name="connsiteX0" fmla="*/ 197 w 263758"/>
              <a:gd name="connsiteY0" fmla="*/ 138 h 218537"/>
              <a:gd name="connsiteX1" fmla="*/ 171647 w 263758"/>
              <a:gd name="connsiteY1" fmla="*/ 60463 h 218537"/>
              <a:gd name="connsiteX2" fmla="*/ 176410 w 263758"/>
              <a:gd name="connsiteY2" fmla="*/ 66813 h 218537"/>
              <a:gd name="connsiteX3" fmla="*/ 227210 w 263758"/>
              <a:gd name="connsiteY3" fmla="*/ 160476 h 218537"/>
              <a:gd name="connsiteX4" fmla="*/ 263722 w 263758"/>
              <a:gd name="connsiteY4" fmla="*/ 217626 h 218537"/>
              <a:gd name="connsiteX5" fmla="*/ 233560 w 263758"/>
              <a:gd name="connsiteY5" fmla="*/ 116026 h 218537"/>
              <a:gd name="connsiteX6" fmla="*/ 209747 w 263758"/>
              <a:gd name="connsiteY6" fmla="*/ 79513 h 218537"/>
              <a:gd name="connsiteX7" fmla="*/ 197 w 263758"/>
              <a:gd name="connsiteY7" fmla="*/ 138 h 21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3758" h="218537">
                <a:moveTo>
                  <a:pt x="197" y="138"/>
                </a:moveTo>
                <a:cubicBezTo>
                  <a:pt x="-6153" y="-3037"/>
                  <a:pt x="142278" y="49351"/>
                  <a:pt x="171647" y="60463"/>
                </a:cubicBezTo>
                <a:cubicBezTo>
                  <a:pt x="201016" y="71575"/>
                  <a:pt x="167150" y="50144"/>
                  <a:pt x="176410" y="66813"/>
                </a:cubicBezTo>
                <a:cubicBezTo>
                  <a:pt x="185671" y="83482"/>
                  <a:pt x="212658" y="135341"/>
                  <a:pt x="227210" y="160476"/>
                </a:cubicBezTo>
                <a:cubicBezTo>
                  <a:pt x="241762" y="185612"/>
                  <a:pt x="262664" y="225034"/>
                  <a:pt x="263722" y="217626"/>
                </a:cubicBezTo>
                <a:cubicBezTo>
                  <a:pt x="264780" y="210218"/>
                  <a:pt x="242556" y="139045"/>
                  <a:pt x="233560" y="116026"/>
                </a:cubicBezTo>
                <a:cubicBezTo>
                  <a:pt x="224564" y="93007"/>
                  <a:pt x="245730" y="95653"/>
                  <a:pt x="209747" y="79513"/>
                </a:cubicBezTo>
                <a:cubicBezTo>
                  <a:pt x="173764" y="63373"/>
                  <a:pt x="6547" y="3313"/>
                  <a:pt x="197" y="1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: 図形 706">
            <a:extLst>
              <a:ext uri="{FF2B5EF4-FFF2-40B4-BE49-F238E27FC236}">
                <a16:creationId xmlns:a16="http://schemas.microsoft.com/office/drawing/2014/main" id="{2463840C-51BF-426D-B0D9-579BC925669E}"/>
              </a:ext>
            </a:extLst>
          </p:cNvPr>
          <p:cNvSpPr/>
          <p:nvPr/>
        </p:nvSpPr>
        <p:spPr>
          <a:xfrm>
            <a:off x="1580913" y="5626770"/>
            <a:ext cx="293406" cy="256511"/>
          </a:xfrm>
          <a:custGeom>
            <a:avLst/>
            <a:gdLst>
              <a:gd name="connsiteX0" fmla="*/ 259000 w 293406"/>
              <a:gd name="connsiteY0" fmla="*/ 918 h 256511"/>
              <a:gd name="connsiteX1" fmla="*/ 243125 w 293406"/>
              <a:gd name="connsiteY1" fmla="*/ 135855 h 256511"/>
              <a:gd name="connsiteX2" fmla="*/ 216137 w 293406"/>
              <a:gd name="connsiteY2" fmla="*/ 151730 h 256511"/>
              <a:gd name="connsiteX3" fmla="*/ 57387 w 293406"/>
              <a:gd name="connsiteY3" fmla="*/ 199355 h 256511"/>
              <a:gd name="connsiteX4" fmla="*/ 237 w 293406"/>
              <a:gd name="connsiteY4" fmla="*/ 170780 h 256511"/>
              <a:gd name="connsiteX5" fmla="*/ 74850 w 293406"/>
              <a:gd name="connsiteY5" fmla="*/ 223168 h 256511"/>
              <a:gd name="connsiteX6" fmla="*/ 122475 w 293406"/>
              <a:gd name="connsiteY6" fmla="*/ 256505 h 256511"/>
              <a:gd name="connsiteX7" fmla="*/ 174862 w 293406"/>
              <a:gd name="connsiteY7" fmla="*/ 226343 h 256511"/>
              <a:gd name="connsiteX8" fmla="*/ 282812 w 293406"/>
              <a:gd name="connsiteY8" fmla="*/ 159668 h 256511"/>
              <a:gd name="connsiteX9" fmla="*/ 287575 w 293406"/>
              <a:gd name="connsiteY9" fmla="*/ 78705 h 256511"/>
              <a:gd name="connsiteX10" fmla="*/ 259000 w 293406"/>
              <a:gd name="connsiteY10" fmla="*/ 918 h 25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3406" h="256511">
                <a:moveTo>
                  <a:pt x="259000" y="918"/>
                </a:moveTo>
                <a:cubicBezTo>
                  <a:pt x="251592" y="10443"/>
                  <a:pt x="250269" y="110720"/>
                  <a:pt x="243125" y="135855"/>
                </a:cubicBezTo>
                <a:cubicBezTo>
                  <a:pt x="235981" y="160990"/>
                  <a:pt x="247093" y="141147"/>
                  <a:pt x="216137" y="151730"/>
                </a:cubicBezTo>
                <a:cubicBezTo>
                  <a:pt x="185181" y="162313"/>
                  <a:pt x="93370" y="196180"/>
                  <a:pt x="57387" y="199355"/>
                </a:cubicBezTo>
                <a:cubicBezTo>
                  <a:pt x="21404" y="202530"/>
                  <a:pt x="-2673" y="166811"/>
                  <a:pt x="237" y="170780"/>
                </a:cubicBezTo>
                <a:cubicBezTo>
                  <a:pt x="3147" y="174749"/>
                  <a:pt x="54477" y="208881"/>
                  <a:pt x="74850" y="223168"/>
                </a:cubicBezTo>
                <a:cubicBezTo>
                  <a:pt x="95223" y="237455"/>
                  <a:pt x="105806" y="255976"/>
                  <a:pt x="122475" y="256505"/>
                </a:cubicBezTo>
                <a:cubicBezTo>
                  <a:pt x="139144" y="257034"/>
                  <a:pt x="174862" y="226343"/>
                  <a:pt x="174862" y="226343"/>
                </a:cubicBezTo>
                <a:cubicBezTo>
                  <a:pt x="201585" y="210204"/>
                  <a:pt x="264027" y="184274"/>
                  <a:pt x="282812" y="159668"/>
                </a:cubicBezTo>
                <a:cubicBezTo>
                  <a:pt x="301597" y="135062"/>
                  <a:pt x="290221" y="98813"/>
                  <a:pt x="287575" y="78705"/>
                </a:cubicBezTo>
                <a:cubicBezTo>
                  <a:pt x="284929" y="58597"/>
                  <a:pt x="266408" y="-8607"/>
                  <a:pt x="259000" y="9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: 図形 707">
            <a:extLst>
              <a:ext uri="{FF2B5EF4-FFF2-40B4-BE49-F238E27FC236}">
                <a16:creationId xmlns:a16="http://schemas.microsoft.com/office/drawing/2014/main" id="{93B3FD91-3FDB-4C5B-88F1-3CF1E14B66A4}"/>
              </a:ext>
            </a:extLst>
          </p:cNvPr>
          <p:cNvSpPr/>
          <p:nvPr/>
        </p:nvSpPr>
        <p:spPr>
          <a:xfrm>
            <a:off x="1607258" y="5329075"/>
            <a:ext cx="128676" cy="273444"/>
          </a:xfrm>
          <a:custGeom>
            <a:avLst/>
            <a:gdLst>
              <a:gd name="connsiteX0" fmla="*/ 42155 w 128676"/>
              <a:gd name="connsiteY0" fmla="*/ 1750 h 273444"/>
              <a:gd name="connsiteX1" fmla="*/ 124705 w 128676"/>
              <a:gd name="connsiteY1" fmla="*/ 111288 h 273444"/>
              <a:gd name="connsiteX2" fmla="*/ 112005 w 128676"/>
              <a:gd name="connsiteY2" fmla="*/ 147800 h 273444"/>
              <a:gd name="connsiteX3" fmla="*/ 80255 w 128676"/>
              <a:gd name="connsiteY3" fmla="*/ 220825 h 273444"/>
              <a:gd name="connsiteX4" fmla="*/ 67555 w 128676"/>
              <a:gd name="connsiteY4" fmla="*/ 103350 h 273444"/>
              <a:gd name="connsiteX5" fmla="*/ 67555 w 128676"/>
              <a:gd name="connsiteY5" fmla="*/ 171613 h 273444"/>
              <a:gd name="connsiteX6" fmla="*/ 11992 w 128676"/>
              <a:gd name="connsiteY6" fmla="*/ 273213 h 273444"/>
              <a:gd name="connsiteX7" fmla="*/ 108830 w 128676"/>
              <a:gd name="connsiteY7" fmla="*/ 141450 h 273444"/>
              <a:gd name="connsiteX8" fmla="*/ 116767 w 128676"/>
              <a:gd name="connsiteY8" fmla="*/ 116050 h 273444"/>
              <a:gd name="connsiteX9" fmla="*/ 32630 w 128676"/>
              <a:gd name="connsiteY9" fmla="*/ 79538 h 273444"/>
              <a:gd name="connsiteX10" fmla="*/ 26280 w 128676"/>
              <a:gd name="connsiteY10" fmla="*/ 85888 h 273444"/>
              <a:gd name="connsiteX11" fmla="*/ 880 w 128676"/>
              <a:gd name="connsiteY11" fmla="*/ 123988 h 273444"/>
              <a:gd name="connsiteX12" fmla="*/ 16755 w 128676"/>
              <a:gd name="connsiteY12" fmla="*/ 65250 h 273444"/>
              <a:gd name="connsiteX13" fmla="*/ 115180 w 128676"/>
              <a:gd name="connsiteY13" fmla="*/ 97000 h 273444"/>
              <a:gd name="connsiteX14" fmla="*/ 67555 w 128676"/>
              <a:gd name="connsiteY14" fmla="*/ 46200 h 273444"/>
              <a:gd name="connsiteX15" fmla="*/ 42155 w 128676"/>
              <a:gd name="connsiteY15" fmla="*/ 1750 h 27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8676" h="273444">
                <a:moveTo>
                  <a:pt x="42155" y="1750"/>
                </a:moveTo>
                <a:cubicBezTo>
                  <a:pt x="51680" y="12598"/>
                  <a:pt x="113063" y="86946"/>
                  <a:pt x="124705" y="111288"/>
                </a:cubicBezTo>
                <a:cubicBezTo>
                  <a:pt x="136347" y="135630"/>
                  <a:pt x="119413" y="129544"/>
                  <a:pt x="112005" y="147800"/>
                </a:cubicBezTo>
                <a:cubicBezTo>
                  <a:pt x="104597" y="166056"/>
                  <a:pt x="87663" y="228233"/>
                  <a:pt x="80255" y="220825"/>
                </a:cubicBezTo>
                <a:cubicBezTo>
                  <a:pt x="72847" y="213417"/>
                  <a:pt x="69672" y="111552"/>
                  <a:pt x="67555" y="103350"/>
                </a:cubicBezTo>
                <a:cubicBezTo>
                  <a:pt x="65438" y="95148"/>
                  <a:pt x="76815" y="143303"/>
                  <a:pt x="67555" y="171613"/>
                </a:cubicBezTo>
                <a:cubicBezTo>
                  <a:pt x="58295" y="199923"/>
                  <a:pt x="5113" y="278240"/>
                  <a:pt x="11992" y="273213"/>
                </a:cubicBezTo>
                <a:cubicBezTo>
                  <a:pt x="18871" y="268186"/>
                  <a:pt x="91368" y="167644"/>
                  <a:pt x="108830" y="141450"/>
                </a:cubicBezTo>
                <a:cubicBezTo>
                  <a:pt x="126292" y="115256"/>
                  <a:pt x="129467" y="126369"/>
                  <a:pt x="116767" y="116050"/>
                </a:cubicBezTo>
                <a:cubicBezTo>
                  <a:pt x="104067" y="105731"/>
                  <a:pt x="47711" y="84565"/>
                  <a:pt x="32630" y="79538"/>
                </a:cubicBezTo>
                <a:cubicBezTo>
                  <a:pt x="17549" y="74511"/>
                  <a:pt x="31572" y="78480"/>
                  <a:pt x="26280" y="85888"/>
                </a:cubicBezTo>
                <a:cubicBezTo>
                  <a:pt x="20988" y="93296"/>
                  <a:pt x="2467" y="127428"/>
                  <a:pt x="880" y="123988"/>
                </a:cubicBezTo>
                <a:cubicBezTo>
                  <a:pt x="-708" y="120548"/>
                  <a:pt x="-2295" y="69748"/>
                  <a:pt x="16755" y="65250"/>
                </a:cubicBezTo>
                <a:cubicBezTo>
                  <a:pt x="35805" y="60752"/>
                  <a:pt x="106713" y="100175"/>
                  <a:pt x="115180" y="97000"/>
                </a:cubicBezTo>
                <a:cubicBezTo>
                  <a:pt x="123647" y="93825"/>
                  <a:pt x="78667" y="58900"/>
                  <a:pt x="67555" y="46200"/>
                </a:cubicBezTo>
                <a:cubicBezTo>
                  <a:pt x="56443" y="33500"/>
                  <a:pt x="32630" y="-9098"/>
                  <a:pt x="42155" y="175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: 図形 708">
            <a:extLst>
              <a:ext uri="{FF2B5EF4-FFF2-40B4-BE49-F238E27FC236}">
                <a16:creationId xmlns:a16="http://schemas.microsoft.com/office/drawing/2014/main" id="{FBE8822A-109B-4D3D-92E6-BADF4AF9A852}"/>
              </a:ext>
            </a:extLst>
          </p:cNvPr>
          <p:cNvSpPr/>
          <p:nvPr/>
        </p:nvSpPr>
        <p:spPr>
          <a:xfrm>
            <a:off x="1352399" y="5116512"/>
            <a:ext cx="260269" cy="402094"/>
          </a:xfrm>
          <a:custGeom>
            <a:avLst/>
            <a:gdLst>
              <a:gd name="connsiteX0" fmla="*/ 151 w 260269"/>
              <a:gd name="connsiteY0" fmla="*/ 9526 h 402094"/>
              <a:gd name="connsiteX1" fmla="*/ 125564 w 260269"/>
              <a:gd name="connsiteY1" fmla="*/ 3176 h 402094"/>
              <a:gd name="connsiteX2" fmla="*/ 197001 w 260269"/>
              <a:gd name="connsiteY2" fmla="*/ 63501 h 402094"/>
              <a:gd name="connsiteX3" fmla="*/ 187476 w 260269"/>
              <a:gd name="connsiteY3" fmla="*/ 69851 h 402094"/>
              <a:gd name="connsiteX4" fmla="*/ 227164 w 260269"/>
              <a:gd name="connsiteY4" fmla="*/ 136526 h 402094"/>
              <a:gd name="connsiteX5" fmla="*/ 257326 w 260269"/>
              <a:gd name="connsiteY5" fmla="*/ 247651 h 402094"/>
              <a:gd name="connsiteX6" fmla="*/ 257326 w 260269"/>
              <a:gd name="connsiteY6" fmla="*/ 265113 h 402094"/>
              <a:gd name="connsiteX7" fmla="*/ 241451 w 260269"/>
              <a:gd name="connsiteY7" fmla="*/ 401638 h 402094"/>
              <a:gd name="connsiteX8" fmla="*/ 243039 w 260269"/>
              <a:gd name="connsiteY8" fmla="*/ 301626 h 402094"/>
              <a:gd name="connsiteX9" fmla="*/ 208114 w 260269"/>
              <a:gd name="connsiteY9" fmla="*/ 100013 h 402094"/>
              <a:gd name="connsiteX10" fmla="*/ 152551 w 260269"/>
              <a:gd name="connsiteY10" fmla="*/ 19051 h 402094"/>
              <a:gd name="connsiteX11" fmla="*/ 151 w 260269"/>
              <a:gd name="connsiteY11" fmla="*/ 9526 h 40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269" h="402094">
                <a:moveTo>
                  <a:pt x="151" y="9526"/>
                </a:moveTo>
                <a:cubicBezTo>
                  <a:pt x="-4347" y="6880"/>
                  <a:pt x="92756" y="-5820"/>
                  <a:pt x="125564" y="3176"/>
                </a:cubicBezTo>
                <a:cubicBezTo>
                  <a:pt x="158372" y="12172"/>
                  <a:pt x="186682" y="52388"/>
                  <a:pt x="197001" y="63501"/>
                </a:cubicBezTo>
                <a:cubicBezTo>
                  <a:pt x="207320" y="74614"/>
                  <a:pt x="182449" y="57680"/>
                  <a:pt x="187476" y="69851"/>
                </a:cubicBezTo>
                <a:cubicBezTo>
                  <a:pt x="192503" y="82022"/>
                  <a:pt x="215522" y="106893"/>
                  <a:pt x="227164" y="136526"/>
                </a:cubicBezTo>
                <a:cubicBezTo>
                  <a:pt x="238806" y="166159"/>
                  <a:pt x="252299" y="226220"/>
                  <a:pt x="257326" y="247651"/>
                </a:cubicBezTo>
                <a:cubicBezTo>
                  <a:pt x="262353" y="269082"/>
                  <a:pt x="259972" y="239449"/>
                  <a:pt x="257326" y="265113"/>
                </a:cubicBezTo>
                <a:cubicBezTo>
                  <a:pt x="254680" y="290778"/>
                  <a:pt x="243832" y="395553"/>
                  <a:pt x="241451" y="401638"/>
                </a:cubicBezTo>
                <a:cubicBezTo>
                  <a:pt x="239070" y="407723"/>
                  <a:pt x="248595" y="351897"/>
                  <a:pt x="243039" y="301626"/>
                </a:cubicBezTo>
                <a:cubicBezTo>
                  <a:pt x="237483" y="251355"/>
                  <a:pt x="223195" y="147109"/>
                  <a:pt x="208114" y="100013"/>
                </a:cubicBezTo>
                <a:cubicBezTo>
                  <a:pt x="193033" y="52917"/>
                  <a:pt x="182713" y="33868"/>
                  <a:pt x="152551" y="19051"/>
                </a:cubicBezTo>
                <a:cubicBezTo>
                  <a:pt x="122389" y="4234"/>
                  <a:pt x="4649" y="12172"/>
                  <a:pt x="151" y="95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: 図形 710">
            <a:extLst>
              <a:ext uri="{FF2B5EF4-FFF2-40B4-BE49-F238E27FC236}">
                <a16:creationId xmlns:a16="http://schemas.microsoft.com/office/drawing/2014/main" id="{ECF0B0E2-7C9F-405E-9ED3-FB82F77A1308}"/>
              </a:ext>
            </a:extLst>
          </p:cNvPr>
          <p:cNvSpPr/>
          <p:nvPr/>
        </p:nvSpPr>
        <p:spPr>
          <a:xfrm>
            <a:off x="1430120" y="5136954"/>
            <a:ext cx="163732" cy="219431"/>
          </a:xfrm>
          <a:custGeom>
            <a:avLst/>
            <a:gdLst>
              <a:gd name="connsiteX0" fmla="*/ 218 w 163732"/>
              <a:gd name="connsiteY0" fmla="*/ 196 h 219431"/>
              <a:gd name="connsiteX1" fmla="*/ 93880 w 163732"/>
              <a:gd name="connsiteY1" fmla="*/ 39884 h 219431"/>
              <a:gd name="connsiteX2" fmla="*/ 114518 w 163732"/>
              <a:gd name="connsiteY2" fmla="*/ 90684 h 219431"/>
              <a:gd name="connsiteX3" fmla="*/ 149443 w 163732"/>
              <a:gd name="connsiteY3" fmla="*/ 189109 h 219431"/>
              <a:gd name="connsiteX4" fmla="*/ 143093 w 163732"/>
              <a:gd name="connsiteY4" fmla="*/ 182759 h 219431"/>
              <a:gd name="connsiteX5" fmla="*/ 163730 w 163732"/>
              <a:gd name="connsiteY5" fmla="*/ 217684 h 219431"/>
              <a:gd name="connsiteX6" fmla="*/ 141505 w 163732"/>
              <a:gd name="connsiteY6" fmla="*/ 119259 h 219431"/>
              <a:gd name="connsiteX7" fmla="*/ 70068 w 163732"/>
              <a:gd name="connsiteY7" fmla="*/ 28771 h 219431"/>
              <a:gd name="connsiteX8" fmla="*/ 218 w 163732"/>
              <a:gd name="connsiteY8" fmla="*/ 196 h 21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732" h="219431">
                <a:moveTo>
                  <a:pt x="218" y="196"/>
                </a:moveTo>
                <a:cubicBezTo>
                  <a:pt x="4187" y="2048"/>
                  <a:pt x="74830" y="24803"/>
                  <a:pt x="93880" y="39884"/>
                </a:cubicBezTo>
                <a:cubicBezTo>
                  <a:pt x="112930" y="54965"/>
                  <a:pt x="105257" y="65813"/>
                  <a:pt x="114518" y="90684"/>
                </a:cubicBezTo>
                <a:cubicBezTo>
                  <a:pt x="123779" y="115555"/>
                  <a:pt x="144680" y="173763"/>
                  <a:pt x="149443" y="189109"/>
                </a:cubicBezTo>
                <a:cubicBezTo>
                  <a:pt x="154206" y="204455"/>
                  <a:pt x="140712" y="177997"/>
                  <a:pt x="143093" y="182759"/>
                </a:cubicBezTo>
                <a:cubicBezTo>
                  <a:pt x="145474" y="187521"/>
                  <a:pt x="163995" y="228267"/>
                  <a:pt x="163730" y="217684"/>
                </a:cubicBezTo>
                <a:cubicBezTo>
                  <a:pt x="163465" y="207101"/>
                  <a:pt x="157115" y="150744"/>
                  <a:pt x="141505" y="119259"/>
                </a:cubicBezTo>
                <a:cubicBezTo>
                  <a:pt x="125895" y="87774"/>
                  <a:pt x="92822" y="47821"/>
                  <a:pt x="70068" y="28771"/>
                </a:cubicBezTo>
                <a:cubicBezTo>
                  <a:pt x="47314" y="9721"/>
                  <a:pt x="-3751" y="-1656"/>
                  <a:pt x="218" y="19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: 図形 711">
            <a:extLst>
              <a:ext uri="{FF2B5EF4-FFF2-40B4-BE49-F238E27FC236}">
                <a16:creationId xmlns:a16="http://schemas.microsoft.com/office/drawing/2014/main" id="{65AD12D6-3EA7-403C-9A94-8AA48E22C442}"/>
              </a:ext>
            </a:extLst>
          </p:cNvPr>
          <p:cNvSpPr/>
          <p:nvPr/>
        </p:nvSpPr>
        <p:spPr>
          <a:xfrm>
            <a:off x="1365250" y="5094193"/>
            <a:ext cx="235212" cy="453083"/>
          </a:xfrm>
          <a:custGeom>
            <a:avLst/>
            <a:gdLst>
              <a:gd name="connsiteX0" fmla="*/ 0 w 235212"/>
              <a:gd name="connsiteY0" fmla="*/ 95 h 453083"/>
              <a:gd name="connsiteX1" fmla="*/ 109538 w 235212"/>
              <a:gd name="connsiteY1" fmla="*/ 103282 h 453083"/>
              <a:gd name="connsiteX2" fmla="*/ 127000 w 235212"/>
              <a:gd name="connsiteY2" fmla="*/ 131857 h 453083"/>
              <a:gd name="connsiteX3" fmla="*/ 134938 w 235212"/>
              <a:gd name="connsiteY3" fmla="*/ 179482 h 453083"/>
              <a:gd name="connsiteX4" fmla="*/ 138113 w 235212"/>
              <a:gd name="connsiteY4" fmla="*/ 182657 h 453083"/>
              <a:gd name="connsiteX5" fmla="*/ 192088 w 235212"/>
              <a:gd name="connsiteY5" fmla="*/ 331882 h 453083"/>
              <a:gd name="connsiteX6" fmla="*/ 196850 w 235212"/>
              <a:gd name="connsiteY6" fmla="*/ 339820 h 453083"/>
              <a:gd name="connsiteX7" fmla="*/ 234950 w 235212"/>
              <a:gd name="connsiteY7" fmla="*/ 452532 h 453083"/>
              <a:gd name="connsiteX8" fmla="*/ 211138 w 235212"/>
              <a:gd name="connsiteY8" fmla="*/ 376332 h 453083"/>
              <a:gd name="connsiteX9" fmla="*/ 163513 w 235212"/>
              <a:gd name="connsiteY9" fmla="*/ 231870 h 453083"/>
              <a:gd name="connsiteX10" fmla="*/ 107950 w 235212"/>
              <a:gd name="connsiteY10" fmla="*/ 87407 h 453083"/>
              <a:gd name="connsiteX11" fmla="*/ 0 w 235212"/>
              <a:gd name="connsiteY11" fmla="*/ 95 h 45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212" h="453083">
                <a:moveTo>
                  <a:pt x="0" y="95"/>
                </a:moveTo>
                <a:cubicBezTo>
                  <a:pt x="265" y="2741"/>
                  <a:pt x="88371" y="81322"/>
                  <a:pt x="109538" y="103282"/>
                </a:cubicBezTo>
                <a:cubicBezTo>
                  <a:pt x="130705" y="125242"/>
                  <a:pt x="122767" y="119157"/>
                  <a:pt x="127000" y="131857"/>
                </a:cubicBezTo>
                <a:cubicBezTo>
                  <a:pt x="131233" y="144557"/>
                  <a:pt x="133086" y="171015"/>
                  <a:pt x="134938" y="179482"/>
                </a:cubicBezTo>
                <a:cubicBezTo>
                  <a:pt x="136790" y="187949"/>
                  <a:pt x="128588" y="157257"/>
                  <a:pt x="138113" y="182657"/>
                </a:cubicBezTo>
                <a:cubicBezTo>
                  <a:pt x="147638" y="208057"/>
                  <a:pt x="182299" y="305688"/>
                  <a:pt x="192088" y="331882"/>
                </a:cubicBezTo>
                <a:cubicBezTo>
                  <a:pt x="201877" y="358076"/>
                  <a:pt x="189706" y="319712"/>
                  <a:pt x="196850" y="339820"/>
                </a:cubicBezTo>
                <a:cubicBezTo>
                  <a:pt x="203994" y="359928"/>
                  <a:pt x="232569" y="446447"/>
                  <a:pt x="234950" y="452532"/>
                </a:cubicBezTo>
                <a:cubicBezTo>
                  <a:pt x="237331" y="458617"/>
                  <a:pt x="223044" y="413109"/>
                  <a:pt x="211138" y="376332"/>
                </a:cubicBezTo>
                <a:cubicBezTo>
                  <a:pt x="199232" y="339555"/>
                  <a:pt x="180711" y="280024"/>
                  <a:pt x="163513" y="231870"/>
                </a:cubicBezTo>
                <a:cubicBezTo>
                  <a:pt x="146315" y="183716"/>
                  <a:pt x="135996" y="124713"/>
                  <a:pt x="107950" y="87407"/>
                </a:cubicBezTo>
                <a:cubicBezTo>
                  <a:pt x="79904" y="50101"/>
                  <a:pt x="-265" y="-2551"/>
                  <a:pt x="0" y="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: 図形 712">
            <a:extLst>
              <a:ext uri="{FF2B5EF4-FFF2-40B4-BE49-F238E27FC236}">
                <a16:creationId xmlns:a16="http://schemas.microsoft.com/office/drawing/2014/main" id="{87659E3A-8B0F-40F8-81BC-62365019A054}"/>
              </a:ext>
            </a:extLst>
          </p:cNvPr>
          <p:cNvSpPr/>
          <p:nvPr/>
        </p:nvSpPr>
        <p:spPr>
          <a:xfrm>
            <a:off x="1351736" y="5090749"/>
            <a:ext cx="238830" cy="663129"/>
          </a:xfrm>
          <a:custGeom>
            <a:avLst/>
            <a:gdLst>
              <a:gd name="connsiteX0" fmla="*/ 2402 w 238830"/>
              <a:gd name="connsiteY0" fmla="*/ 5126 h 663129"/>
              <a:gd name="connsiteX1" fmla="*/ 113527 w 238830"/>
              <a:gd name="connsiteY1" fmla="*/ 117839 h 663129"/>
              <a:gd name="connsiteX2" fmla="*/ 145277 w 238830"/>
              <a:gd name="connsiteY2" fmla="*/ 179751 h 663129"/>
              <a:gd name="connsiteX3" fmla="*/ 164327 w 238830"/>
              <a:gd name="connsiteY3" fmla="*/ 259126 h 663129"/>
              <a:gd name="connsiteX4" fmla="*/ 165914 w 238830"/>
              <a:gd name="connsiteY4" fmla="*/ 267064 h 663129"/>
              <a:gd name="connsiteX5" fmla="*/ 235764 w 238830"/>
              <a:gd name="connsiteY5" fmla="*/ 448039 h 663129"/>
              <a:gd name="connsiteX6" fmla="*/ 226239 w 238830"/>
              <a:gd name="connsiteY6" fmla="*/ 581389 h 663129"/>
              <a:gd name="connsiteX7" fmla="*/ 224652 w 238830"/>
              <a:gd name="connsiteY7" fmla="*/ 662351 h 663129"/>
              <a:gd name="connsiteX8" fmla="*/ 218302 w 238830"/>
              <a:gd name="connsiteY8" fmla="*/ 611551 h 663129"/>
              <a:gd name="connsiteX9" fmla="*/ 181789 w 238830"/>
              <a:gd name="connsiteY9" fmla="*/ 444864 h 663129"/>
              <a:gd name="connsiteX10" fmla="*/ 172264 w 238830"/>
              <a:gd name="connsiteY10" fmla="*/ 301989 h 663129"/>
              <a:gd name="connsiteX11" fmla="*/ 170677 w 238830"/>
              <a:gd name="connsiteY11" fmla="*/ 298814 h 663129"/>
              <a:gd name="connsiteX12" fmla="*/ 142102 w 238830"/>
              <a:gd name="connsiteY12" fmla="*/ 203564 h 663129"/>
              <a:gd name="connsiteX13" fmla="*/ 45264 w 238830"/>
              <a:gd name="connsiteY13" fmla="*/ 36876 h 663129"/>
              <a:gd name="connsiteX14" fmla="*/ 2402 w 238830"/>
              <a:gd name="connsiteY14" fmla="*/ 5126 h 66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830" h="663129">
                <a:moveTo>
                  <a:pt x="2402" y="5126"/>
                </a:moveTo>
                <a:cubicBezTo>
                  <a:pt x="13779" y="18620"/>
                  <a:pt x="89715" y="88735"/>
                  <a:pt x="113527" y="117839"/>
                </a:cubicBezTo>
                <a:cubicBezTo>
                  <a:pt x="137339" y="146943"/>
                  <a:pt x="136810" y="156203"/>
                  <a:pt x="145277" y="179751"/>
                </a:cubicBezTo>
                <a:cubicBezTo>
                  <a:pt x="153744" y="203299"/>
                  <a:pt x="160888" y="244574"/>
                  <a:pt x="164327" y="259126"/>
                </a:cubicBezTo>
                <a:cubicBezTo>
                  <a:pt x="167766" y="273678"/>
                  <a:pt x="154008" y="235579"/>
                  <a:pt x="165914" y="267064"/>
                </a:cubicBezTo>
                <a:cubicBezTo>
                  <a:pt x="177820" y="298549"/>
                  <a:pt x="225710" y="395652"/>
                  <a:pt x="235764" y="448039"/>
                </a:cubicBezTo>
                <a:cubicBezTo>
                  <a:pt x="245818" y="500427"/>
                  <a:pt x="228091" y="545670"/>
                  <a:pt x="226239" y="581389"/>
                </a:cubicBezTo>
                <a:cubicBezTo>
                  <a:pt x="224387" y="617108"/>
                  <a:pt x="225975" y="657324"/>
                  <a:pt x="224652" y="662351"/>
                </a:cubicBezTo>
                <a:cubicBezTo>
                  <a:pt x="223329" y="667378"/>
                  <a:pt x="225446" y="647799"/>
                  <a:pt x="218302" y="611551"/>
                </a:cubicBezTo>
                <a:cubicBezTo>
                  <a:pt x="211158" y="575303"/>
                  <a:pt x="189462" y="496458"/>
                  <a:pt x="181789" y="444864"/>
                </a:cubicBezTo>
                <a:cubicBezTo>
                  <a:pt x="174116" y="393270"/>
                  <a:pt x="174116" y="326331"/>
                  <a:pt x="172264" y="301989"/>
                </a:cubicBezTo>
                <a:cubicBezTo>
                  <a:pt x="170412" y="277647"/>
                  <a:pt x="175704" y="315218"/>
                  <a:pt x="170677" y="298814"/>
                </a:cubicBezTo>
                <a:cubicBezTo>
                  <a:pt x="165650" y="282410"/>
                  <a:pt x="163004" y="247220"/>
                  <a:pt x="142102" y="203564"/>
                </a:cubicBezTo>
                <a:cubicBezTo>
                  <a:pt x="121200" y="159908"/>
                  <a:pt x="68018" y="68097"/>
                  <a:pt x="45264" y="36876"/>
                </a:cubicBezTo>
                <a:cubicBezTo>
                  <a:pt x="22510" y="5655"/>
                  <a:pt x="-8975" y="-8368"/>
                  <a:pt x="2402" y="512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: 図形 713">
            <a:extLst>
              <a:ext uri="{FF2B5EF4-FFF2-40B4-BE49-F238E27FC236}">
                <a16:creationId xmlns:a16="http://schemas.microsoft.com/office/drawing/2014/main" id="{B60E6E49-9048-49BF-8FDA-01B8B5A83640}"/>
              </a:ext>
            </a:extLst>
          </p:cNvPr>
          <p:cNvSpPr/>
          <p:nvPr/>
        </p:nvSpPr>
        <p:spPr>
          <a:xfrm>
            <a:off x="1590547" y="5408719"/>
            <a:ext cx="26130" cy="369834"/>
          </a:xfrm>
          <a:custGeom>
            <a:avLst/>
            <a:gdLst>
              <a:gd name="connsiteX0" fmla="*/ 23941 w 26130"/>
              <a:gd name="connsiteY0" fmla="*/ 4656 h 369834"/>
              <a:gd name="connsiteX1" fmla="*/ 6478 w 26130"/>
              <a:gd name="connsiteY1" fmla="*/ 174519 h 369834"/>
              <a:gd name="connsiteX2" fmla="*/ 19178 w 26130"/>
              <a:gd name="connsiteY2" fmla="*/ 277706 h 369834"/>
              <a:gd name="connsiteX3" fmla="*/ 128 w 26130"/>
              <a:gd name="connsiteY3" fmla="*/ 369781 h 369834"/>
              <a:gd name="connsiteX4" fmla="*/ 11241 w 26130"/>
              <a:gd name="connsiteY4" fmla="*/ 265006 h 369834"/>
              <a:gd name="connsiteX5" fmla="*/ 19178 w 26130"/>
              <a:gd name="connsiteY5" fmla="*/ 193569 h 369834"/>
              <a:gd name="connsiteX6" fmla="*/ 25528 w 26130"/>
              <a:gd name="connsiteY6" fmla="*/ 58631 h 369834"/>
              <a:gd name="connsiteX7" fmla="*/ 23941 w 26130"/>
              <a:gd name="connsiteY7" fmla="*/ 4656 h 36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30" h="369834">
                <a:moveTo>
                  <a:pt x="23941" y="4656"/>
                </a:moveTo>
                <a:cubicBezTo>
                  <a:pt x="20766" y="23971"/>
                  <a:pt x="7272" y="129011"/>
                  <a:pt x="6478" y="174519"/>
                </a:cubicBezTo>
                <a:cubicBezTo>
                  <a:pt x="5684" y="220027"/>
                  <a:pt x="20236" y="245162"/>
                  <a:pt x="19178" y="277706"/>
                </a:cubicBezTo>
                <a:cubicBezTo>
                  <a:pt x="18120" y="310250"/>
                  <a:pt x="1451" y="371898"/>
                  <a:pt x="128" y="369781"/>
                </a:cubicBezTo>
                <a:cubicBezTo>
                  <a:pt x="-1195" y="367664"/>
                  <a:pt x="8066" y="294375"/>
                  <a:pt x="11241" y="265006"/>
                </a:cubicBezTo>
                <a:cubicBezTo>
                  <a:pt x="14416" y="235637"/>
                  <a:pt x="16797" y="227965"/>
                  <a:pt x="19178" y="193569"/>
                </a:cubicBezTo>
                <a:cubicBezTo>
                  <a:pt x="21559" y="159173"/>
                  <a:pt x="24999" y="86677"/>
                  <a:pt x="25528" y="58631"/>
                </a:cubicBezTo>
                <a:cubicBezTo>
                  <a:pt x="26057" y="30585"/>
                  <a:pt x="27116" y="-14659"/>
                  <a:pt x="23941" y="465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: 図形 714">
            <a:extLst>
              <a:ext uri="{FF2B5EF4-FFF2-40B4-BE49-F238E27FC236}">
                <a16:creationId xmlns:a16="http://schemas.microsoft.com/office/drawing/2014/main" id="{60B4D18F-4CD3-4A98-BA3D-311922BF5B51}"/>
              </a:ext>
            </a:extLst>
          </p:cNvPr>
          <p:cNvSpPr/>
          <p:nvPr/>
        </p:nvSpPr>
        <p:spPr>
          <a:xfrm>
            <a:off x="903068" y="4699678"/>
            <a:ext cx="560672" cy="562615"/>
          </a:xfrm>
          <a:custGeom>
            <a:avLst/>
            <a:gdLst>
              <a:gd name="connsiteX0" fmla="*/ 220 w 560672"/>
              <a:gd name="connsiteY0" fmla="*/ 910 h 562615"/>
              <a:gd name="connsiteX1" fmla="*/ 135157 w 560672"/>
              <a:gd name="connsiteY1" fmla="*/ 88222 h 562615"/>
              <a:gd name="connsiteX2" fmla="*/ 116107 w 560672"/>
              <a:gd name="connsiteY2" fmla="*/ 78697 h 562615"/>
              <a:gd name="connsiteX3" fmla="*/ 357407 w 560672"/>
              <a:gd name="connsiteY3" fmla="*/ 326347 h 562615"/>
              <a:gd name="connsiteX4" fmla="*/ 309782 w 560672"/>
              <a:gd name="connsiteY4" fmla="*/ 291422 h 562615"/>
              <a:gd name="connsiteX5" fmla="*/ 428845 w 560672"/>
              <a:gd name="connsiteY5" fmla="*/ 404135 h 562615"/>
              <a:gd name="connsiteX6" fmla="*/ 505045 w 560672"/>
              <a:gd name="connsiteY6" fmla="*/ 489860 h 562615"/>
              <a:gd name="connsiteX7" fmla="*/ 559020 w 560672"/>
              <a:gd name="connsiteY7" fmla="*/ 561297 h 562615"/>
              <a:gd name="connsiteX8" fmla="*/ 441545 w 560672"/>
              <a:gd name="connsiteY8" fmla="*/ 426360 h 562615"/>
              <a:gd name="connsiteX9" fmla="*/ 171670 w 560672"/>
              <a:gd name="connsiteY9" fmla="*/ 151722 h 562615"/>
              <a:gd name="connsiteX10" fmla="*/ 220 w 560672"/>
              <a:gd name="connsiteY10" fmla="*/ 910 h 562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0672" h="562615">
                <a:moveTo>
                  <a:pt x="220" y="910"/>
                </a:moveTo>
                <a:cubicBezTo>
                  <a:pt x="-5865" y="-9673"/>
                  <a:pt x="115843" y="75258"/>
                  <a:pt x="135157" y="88222"/>
                </a:cubicBezTo>
                <a:cubicBezTo>
                  <a:pt x="154472" y="101187"/>
                  <a:pt x="79065" y="39010"/>
                  <a:pt x="116107" y="78697"/>
                </a:cubicBezTo>
                <a:cubicBezTo>
                  <a:pt x="153149" y="118385"/>
                  <a:pt x="325128" y="290893"/>
                  <a:pt x="357407" y="326347"/>
                </a:cubicBezTo>
                <a:cubicBezTo>
                  <a:pt x="389686" y="361801"/>
                  <a:pt x="297876" y="278457"/>
                  <a:pt x="309782" y="291422"/>
                </a:cubicBezTo>
                <a:cubicBezTo>
                  <a:pt x="321688" y="304387"/>
                  <a:pt x="396301" y="371062"/>
                  <a:pt x="428845" y="404135"/>
                </a:cubicBezTo>
                <a:cubicBezTo>
                  <a:pt x="461389" y="437208"/>
                  <a:pt x="483349" y="463666"/>
                  <a:pt x="505045" y="489860"/>
                </a:cubicBezTo>
                <a:cubicBezTo>
                  <a:pt x="526741" y="516054"/>
                  <a:pt x="569603" y="571880"/>
                  <a:pt x="559020" y="561297"/>
                </a:cubicBezTo>
                <a:cubicBezTo>
                  <a:pt x="548437" y="550714"/>
                  <a:pt x="506103" y="494622"/>
                  <a:pt x="441545" y="426360"/>
                </a:cubicBezTo>
                <a:cubicBezTo>
                  <a:pt x="376987" y="358098"/>
                  <a:pt x="243637" y="222366"/>
                  <a:pt x="171670" y="151722"/>
                </a:cubicBezTo>
                <a:cubicBezTo>
                  <a:pt x="99703" y="81078"/>
                  <a:pt x="6305" y="11493"/>
                  <a:pt x="220" y="9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: 図形 715">
            <a:extLst>
              <a:ext uri="{FF2B5EF4-FFF2-40B4-BE49-F238E27FC236}">
                <a16:creationId xmlns:a16="http://schemas.microsoft.com/office/drawing/2014/main" id="{7A7C5BD3-76BA-405D-BB9C-6FDC738ED83B}"/>
              </a:ext>
            </a:extLst>
          </p:cNvPr>
          <p:cNvSpPr/>
          <p:nvPr/>
        </p:nvSpPr>
        <p:spPr>
          <a:xfrm>
            <a:off x="832665" y="4675153"/>
            <a:ext cx="614291" cy="528727"/>
          </a:xfrm>
          <a:custGeom>
            <a:avLst/>
            <a:gdLst>
              <a:gd name="connsiteX0" fmla="*/ 3948 w 614291"/>
              <a:gd name="connsiteY0" fmla="*/ 35 h 528727"/>
              <a:gd name="connsiteX1" fmla="*/ 167460 w 614291"/>
              <a:gd name="connsiteY1" fmla="*/ 46072 h 528727"/>
              <a:gd name="connsiteX2" fmla="*/ 165873 w 614291"/>
              <a:gd name="connsiteY2" fmla="*/ 52422 h 528727"/>
              <a:gd name="connsiteX3" fmla="*/ 237310 w 614291"/>
              <a:gd name="connsiteY3" fmla="*/ 125447 h 528727"/>
              <a:gd name="connsiteX4" fmla="*/ 326210 w 614291"/>
              <a:gd name="connsiteY4" fmla="*/ 236572 h 528727"/>
              <a:gd name="connsiteX5" fmla="*/ 345260 w 614291"/>
              <a:gd name="connsiteY5" fmla="*/ 239747 h 528727"/>
              <a:gd name="connsiteX6" fmla="*/ 481785 w 614291"/>
              <a:gd name="connsiteY6" fmla="*/ 395322 h 528727"/>
              <a:gd name="connsiteX7" fmla="*/ 530998 w 614291"/>
              <a:gd name="connsiteY7" fmla="*/ 433422 h 528727"/>
              <a:gd name="connsiteX8" fmla="*/ 613548 w 614291"/>
              <a:gd name="connsiteY8" fmla="*/ 528672 h 528727"/>
              <a:gd name="connsiteX9" fmla="*/ 546873 w 614291"/>
              <a:gd name="connsiteY9" fmla="*/ 419135 h 528727"/>
              <a:gd name="connsiteX10" fmla="*/ 202385 w 614291"/>
              <a:gd name="connsiteY10" fmla="*/ 100047 h 528727"/>
              <a:gd name="connsiteX11" fmla="*/ 89673 w 614291"/>
              <a:gd name="connsiteY11" fmla="*/ 25435 h 528727"/>
              <a:gd name="connsiteX12" fmla="*/ 62685 w 614291"/>
              <a:gd name="connsiteY12" fmla="*/ 39722 h 528727"/>
              <a:gd name="connsiteX13" fmla="*/ 49985 w 614291"/>
              <a:gd name="connsiteY13" fmla="*/ 38135 h 528727"/>
              <a:gd name="connsiteX14" fmla="*/ 3948 w 614291"/>
              <a:gd name="connsiteY14" fmla="*/ 35 h 52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4291" h="528727">
                <a:moveTo>
                  <a:pt x="3948" y="35"/>
                </a:moveTo>
                <a:cubicBezTo>
                  <a:pt x="23527" y="1358"/>
                  <a:pt x="140473" y="37341"/>
                  <a:pt x="167460" y="46072"/>
                </a:cubicBezTo>
                <a:cubicBezTo>
                  <a:pt x="194448" y="54803"/>
                  <a:pt x="154231" y="39193"/>
                  <a:pt x="165873" y="52422"/>
                </a:cubicBezTo>
                <a:cubicBezTo>
                  <a:pt x="177515" y="65651"/>
                  <a:pt x="210587" y="94755"/>
                  <a:pt x="237310" y="125447"/>
                </a:cubicBezTo>
                <a:cubicBezTo>
                  <a:pt x="264033" y="156139"/>
                  <a:pt x="308218" y="217522"/>
                  <a:pt x="326210" y="236572"/>
                </a:cubicBezTo>
                <a:cubicBezTo>
                  <a:pt x="344202" y="255622"/>
                  <a:pt x="319331" y="213289"/>
                  <a:pt x="345260" y="239747"/>
                </a:cubicBezTo>
                <a:cubicBezTo>
                  <a:pt x="371189" y="266205"/>
                  <a:pt x="450829" y="363043"/>
                  <a:pt x="481785" y="395322"/>
                </a:cubicBezTo>
                <a:cubicBezTo>
                  <a:pt x="512741" y="427601"/>
                  <a:pt x="509038" y="411197"/>
                  <a:pt x="530998" y="433422"/>
                </a:cubicBezTo>
                <a:cubicBezTo>
                  <a:pt x="552958" y="455647"/>
                  <a:pt x="610902" y="531053"/>
                  <a:pt x="613548" y="528672"/>
                </a:cubicBezTo>
                <a:cubicBezTo>
                  <a:pt x="616194" y="526291"/>
                  <a:pt x="615400" y="490572"/>
                  <a:pt x="546873" y="419135"/>
                </a:cubicBezTo>
                <a:cubicBezTo>
                  <a:pt x="478346" y="347698"/>
                  <a:pt x="278585" y="165664"/>
                  <a:pt x="202385" y="100047"/>
                </a:cubicBezTo>
                <a:cubicBezTo>
                  <a:pt x="126185" y="34430"/>
                  <a:pt x="112956" y="35489"/>
                  <a:pt x="89673" y="25435"/>
                </a:cubicBezTo>
                <a:cubicBezTo>
                  <a:pt x="66390" y="15381"/>
                  <a:pt x="69300" y="37605"/>
                  <a:pt x="62685" y="39722"/>
                </a:cubicBezTo>
                <a:cubicBezTo>
                  <a:pt x="56070" y="41839"/>
                  <a:pt x="56335" y="41045"/>
                  <a:pt x="49985" y="38135"/>
                </a:cubicBezTo>
                <a:cubicBezTo>
                  <a:pt x="43635" y="35225"/>
                  <a:pt x="-15631" y="-1288"/>
                  <a:pt x="3948" y="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: 図形 716">
            <a:extLst>
              <a:ext uri="{FF2B5EF4-FFF2-40B4-BE49-F238E27FC236}">
                <a16:creationId xmlns:a16="http://schemas.microsoft.com/office/drawing/2014/main" id="{DB4F81C7-BCF8-4701-8468-9F01B1C4FD7E}"/>
              </a:ext>
            </a:extLst>
          </p:cNvPr>
          <p:cNvSpPr/>
          <p:nvPr/>
        </p:nvSpPr>
        <p:spPr>
          <a:xfrm>
            <a:off x="1449185" y="5236052"/>
            <a:ext cx="144719" cy="619304"/>
          </a:xfrm>
          <a:custGeom>
            <a:avLst/>
            <a:gdLst>
              <a:gd name="connsiteX0" fmla="*/ 1790 w 144719"/>
              <a:gd name="connsiteY0" fmla="*/ 2698 h 619304"/>
              <a:gd name="connsiteX1" fmla="*/ 43065 w 144719"/>
              <a:gd name="connsiteY1" fmla="*/ 293211 h 619304"/>
              <a:gd name="connsiteX2" fmla="*/ 20840 w 144719"/>
              <a:gd name="connsiteY2" fmla="*/ 136048 h 619304"/>
              <a:gd name="connsiteX3" fmla="*/ 35128 w 144719"/>
              <a:gd name="connsiteY3" fmla="*/ 210661 h 619304"/>
              <a:gd name="connsiteX4" fmla="*/ 76403 w 144719"/>
              <a:gd name="connsiteY4" fmla="*/ 413861 h 619304"/>
              <a:gd name="connsiteX5" fmla="*/ 138315 w 144719"/>
              <a:gd name="connsiteY5" fmla="*/ 610711 h 619304"/>
              <a:gd name="connsiteX6" fmla="*/ 130378 w 144719"/>
              <a:gd name="connsiteY6" fmla="*/ 545623 h 619304"/>
              <a:gd name="connsiteX7" fmla="*/ 28778 w 144719"/>
              <a:gd name="connsiteY7" fmla="*/ 205898 h 619304"/>
              <a:gd name="connsiteX8" fmla="*/ 8140 w 144719"/>
              <a:gd name="connsiteY8" fmla="*/ 151923 h 619304"/>
              <a:gd name="connsiteX9" fmla="*/ 1790 w 144719"/>
              <a:gd name="connsiteY9" fmla="*/ 2698 h 61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719" h="619304">
                <a:moveTo>
                  <a:pt x="1790" y="2698"/>
                </a:moveTo>
                <a:cubicBezTo>
                  <a:pt x="7611" y="26246"/>
                  <a:pt x="39890" y="270986"/>
                  <a:pt x="43065" y="293211"/>
                </a:cubicBezTo>
                <a:cubicBezTo>
                  <a:pt x="46240" y="315436"/>
                  <a:pt x="22163" y="149806"/>
                  <a:pt x="20840" y="136048"/>
                </a:cubicBezTo>
                <a:cubicBezTo>
                  <a:pt x="19517" y="122290"/>
                  <a:pt x="25868" y="164359"/>
                  <a:pt x="35128" y="210661"/>
                </a:cubicBezTo>
                <a:cubicBezTo>
                  <a:pt x="44388" y="256963"/>
                  <a:pt x="59205" y="347186"/>
                  <a:pt x="76403" y="413861"/>
                </a:cubicBezTo>
                <a:cubicBezTo>
                  <a:pt x="93601" y="480536"/>
                  <a:pt x="129319" y="588751"/>
                  <a:pt x="138315" y="610711"/>
                </a:cubicBezTo>
                <a:cubicBezTo>
                  <a:pt x="147311" y="632671"/>
                  <a:pt x="148634" y="613092"/>
                  <a:pt x="130378" y="545623"/>
                </a:cubicBezTo>
                <a:cubicBezTo>
                  <a:pt x="112122" y="478154"/>
                  <a:pt x="49151" y="271515"/>
                  <a:pt x="28778" y="205898"/>
                </a:cubicBezTo>
                <a:cubicBezTo>
                  <a:pt x="8405" y="140281"/>
                  <a:pt x="10257" y="187377"/>
                  <a:pt x="8140" y="151923"/>
                </a:cubicBezTo>
                <a:cubicBezTo>
                  <a:pt x="6023" y="116469"/>
                  <a:pt x="-4031" y="-20850"/>
                  <a:pt x="1790" y="26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: 図形 717">
            <a:extLst>
              <a:ext uri="{FF2B5EF4-FFF2-40B4-BE49-F238E27FC236}">
                <a16:creationId xmlns:a16="http://schemas.microsoft.com/office/drawing/2014/main" id="{890C7B65-8E5B-467C-89FC-3939A23DAAEF}"/>
              </a:ext>
            </a:extLst>
          </p:cNvPr>
          <p:cNvSpPr/>
          <p:nvPr/>
        </p:nvSpPr>
        <p:spPr>
          <a:xfrm>
            <a:off x="1437979" y="5813033"/>
            <a:ext cx="303555" cy="125930"/>
          </a:xfrm>
          <a:custGeom>
            <a:avLst/>
            <a:gdLst>
              <a:gd name="connsiteX0" fmla="*/ 109834 w 303555"/>
              <a:gd name="connsiteY0" fmla="*/ 392 h 125930"/>
              <a:gd name="connsiteX1" fmla="*/ 276521 w 303555"/>
              <a:gd name="connsiteY1" fmla="*/ 68655 h 125930"/>
              <a:gd name="connsiteX2" fmla="*/ 211434 w 303555"/>
              <a:gd name="connsiteY2" fmla="*/ 54367 h 125930"/>
              <a:gd name="connsiteX3" fmla="*/ 303509 w 303555"/>
              <a:gd name="connsiteY3" fmla="*/ 103580 h 125930"/>
              <a:gd name="connsiteX4" fmla="*/ 197146 w 303555"/>
              <a:gd name="connsiteY4" fmla="*/ 71830 h 125930"/>
              <a:gd name="connsiteX5" fmla="*/ 247946 w 303555"/>
              <a:gd name="connsiteY5" fmla="*/ 114692 h 125930"/>
              <a:gd name="connsiteX6" fmla="*/ 187621 w 303555"/>
              <a:gd name="connsiteY6" fmla="*/ 111517 h 125930"/>
              <a:gd name="connsiteX7" fmla="*/ 296 w 303555"/>
              <a:gd name="connsiteY7" fmla="*/ 125805 h 125930"/>
              <a:gd name="connsiteX8" fmla="*/ 235246 w 303555"/>
              <a:gd name="connsiteY8" fmla="*/ 101992 h 125930"/>
              <a:gd name="connsiteX9" fmla="*/ 205084 w 303555"/>
              <a:gd name="connsiteY9" fmla="*/ 78180 h 125930"/>
              <a:gd name="connsiteX10" fmla="*/ 165396 w 303555"/>
              <a:gd name="connsiteY10" fmla="*/ 41667 h 125930"/>
              <a:gd name="connsiteX11" fmla="*/ 109834 w 303555"/>
              <a:gd name="connsiteY11" fmla="*/ 392 h 125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3555" h="125930">
                <a:moveTo>
                  <a:pt x="109834" y="392"/>
                </a:moveTo>
                <a:cubicBezTo>
                  <a:pt x="128355" y="4890"/>
                  <a:pt x="259588" y="59659"/>
                  <a:pt x="276521" y="68655"/>
                </a:cubicBezTo>
                <a:cubicBezTo>
                  <a:pt x="293454" y="77651"/>
                  <a:pt x="206936" y="48546"/>
                  <a:pt x="211434" y="54367"/>
                </a:cubicBezTo>
                <a:cubicBezTo>
                  <a:pt x="215932" y="60188"/>
                  <a:pt x="305890" y="100670"/>
                  <a:pt x="303509" y="103580"/>
                </a:cubicBezTo>
                <a:cubicBezTo>
                  <a:pt x="301128" y="106490"/>
                  <a:pt x="206406" y="69978"/>
                  <a:pt x="197146" y="71830"/>
                </a:cubicBezTo>
                <a:cubicBezTo>
                  <a:pt x="187886" y="73682"/>
                  <a:pt x="249533" y="108078"/>
                  <a:pt x="247946" y="114692"/>
                </a:cubicBezTo>
                <a:cubicBezTo>
                  <a:pt x="246359" y="121306"/>
                  <a:pt x="228896" y="109665"/>
                  <a:pt x="187621" y="111517"/>
                </a:cubicBezTo>
                <a:cubicBezTo>
                  <a:pt x="146346" y="113369"/>
                  <a:pt x="-7642" y="127393"/>
                  <a:pt x="296" y="125805"/>
                </a:cubicBezTo>
                <a:cubicBezTo>
                  <a:pt x="8234" y="124217"/>
                  <a:pt x="201115" y="109930"/>
                  <a:pt x="235246" y="101992"/>
                </a:cubicBezTo>
                <a:cubicBezTo>
                  <a:pt x="269377" y="94054"/>
                  <a:pt x="216726" y="88234"/>
                  <a:pt x="205084" y="78180"/>
                </a:cubicBezTo>
                <a:cubicBezTo>
                  <a:pt x="193442" y="68126"/>
                  <a:pt x="177831" y="51986"/>
                  <a:pt x="165396" y="41667"/>
                </a:cubicBezTo>
                <a:cubicBezTo>
                  <a:pt x="152961" y="31348"/>
                  <a:pt x="91313" y="-4106"/>
                  <a:pt x="109834" y="39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: 図形 718">
            <a:extLst>
              <a:ext uri="{FF2B5EF4-FFF2-40B4-BE49-F238E27FC236}">
                <a16:creationId xmlns:a16="http://schemas.microsoft.com/office/drawing/2014/main" id="{A218B251-4BF6-4CAA-966C-131695A12A0E}"/>
              </a:ext>
            </a:extLst>
          </p:cNvPr>
          <p:cNvSpPr/>
          <p:nvPr/>
        </p:nvSpPr>
        <p:spPr>
          <a:xfrm>
            <a:off x="541462" y="4395590"/>
            <a:ext cx="390906" cy="298135"/>
          </a:xfrm>
          <a:custGeom>
            <a:avLst/>
            <a:gdLst>
              <a:gd name="connsiteX0" fmla="*/ 1463 w 390906"/>
              <a:gd name="connsiteY0" fmla="*/ 198 h 298135"/>
              <a:gd name="connsiteX1" fmla="*/ 52263 w 390906"/>
              <a:gd name="connsiteY1" fmla="*/ 9723 h 298135"/>
              <a:gd name="connsiteX2" fmla="*/ 153863 w 390906"/>
              <a:gd name="connsiteY2" fmla="*/ 44648 h 298135"/>
              <a:gd name="connsiteX3" fmla="*/ 212601 w 390906"/>
              <a:gd name="connsiteY3" fmla="*/ 77985 h 298135"/>
              <a:gd name="connsiteX4" fmla="*/ 218951 w 390906"/>
              <a:gd name="connsiteY4" fmla="*/ 93860 h 298135"/>
              <a:gd name="connsiteX5" fmla="*/ 299913 w 390906"/>
              <a:gd name="connsiteY5" fmla="*/ 163710 h 298135"/>
              <a:gd name="connsiteX6" fmla="*/ 317376 w 390906"/>
              <a:gd name="connsiteY6" fmla="*/ 193873 h 298135"/>
              <a:gd name="connsiteX7" fmla="*/ 326901 w 390906"/>
              <a:gd name="connsiteY7" fmla="*/ 216098 h 298135"/>
              <a:gd name="connsiteX8" fmla="*/ 363413 w 390906"/>
              <a:gd name="connsiteY8" fmla="*/ 255785 h 298135"/>
              <a:gd name="connsiteX9" fmla="*/ 390401 w 390906"/>
              <a:gd name="connsiteY9" fmla="*/ 297060 h 298135"/>
              <a:gd name="connsiteX10" fmla="*/ 339601 w 390906"/>
              <a:gd name="connsiteY10" fmla="*/ 209748 h 298135"/>
              <a:gd name="connsiteX11" fmla="*/ 218951 w 390906"/>
              <a:gd name="connsiteY11" fmla="*/ 76398 h 298135"/>
              <a:gd name="connsiteX12" fmla="*/ 106238 w 390906"/>
              <a:gd name="connsiteY12" fmla="*/ 16073 h 298135"/>
              <a:gd name="connsiteX13" fmla="*/ 1463 w 390906"/>
              <a:gd name="connsiteY13" fmla="*/ 198 h 2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0906" h="298135">
                <a:moveTo>
                  <a:pt x="1463" y="198"/>
                </a:moveTo>
                <a:cubicBezTo>
                  <a:pt x="-7533" y="-860"/>
                  <a:pt x="26863" y="2315"/>
                  <a:pt x="52263" y="9723"/>
                </a:cubicBezTo>
                <a:cubicBezTo>
                  <a:pt x="77663" y="17131"/>
                  <a:pt x="127140" y="33271"/>
                  <a:pt x="153863" y="44648"/>
                </a:cubicBezTo>
                <a:cubicBezTo>
                  <a:pt x="180586" y="56025"/>
                  <a:pt x="201753" y="69783"/>
                  <a:pt x="212601" y="77985"/>
                </a:cubicBezTo>
                <a:cubicBezTo>
                  <a:pt x="223449" y="86187"/>
                  <a:pt x="204399" y="79573"/>
                  <a:pt x="218951" y="93860"/>
                </a:cubicBezTo>
                <a:cubicBezTo>
                  <a:pt x="233503" y="108147"/>
                  <a:pt x="283509" y="147041"/>
                  <a:pt x="299913" y="163710"/>
                </a:cubicBezTo>
                <a:cubicBezTo>
                  <a:pt x="316317" y="180379"/>
                  <a:pt x="312878" y="185142"/>
                  <a:pt x="317376" y="193873"/>
                </a:cubicBezTo>
                <a:cubicBezTo>
                  <a:pt x="321874" y="202604"/>
                  <a:pt x="319228" y="205779"/>
                  <a:pt x="326901" y="216098"/>
                </a:cubicBezTo>
                <a:cubicBezTo>
                  <a:pt x="334574" y="226417"/>
                  <a:pt x="352830" y="242291"/>
                  <a:pt x="363413" y="255785"/>
                </a:cubicBezTo>
                <a:cubicBezTo>
                  <a:pt x="373996" y="269279"/>
                  <a:pt x="394370" y="304733"/>
                  <a:pt x="390401" y="297060"/>
                </a:cubicBezTo>
                <a:cubicBezTo>
                  <a:pt x="386432" y="289387"/>
                  <a:pt x="368176" y="246525"/>
                  <a:pt x="339601" y="209748"/>
                </a:cubicBezTo>
                <a:cubicBezTo>
                  <a:pt x="311026" y="172971"/>
                  <a:pt x="257845" y="108677"/>
                  <a:pt x="218951" y="76398"/>
                </a:cubicBezTo>
                <a:cubicBezTo>
                  <a:pt x="180057" y="44119"/>
                  <a:pt x="137194" y="27185"/>
                  <a:pt x="106238" y="16073"/>
                </a:cubicBezTo>
                <a:cubicBezTo>
                  <a:pt x="75282" y="4961"/>
                  <a:pt x="10459" y="1256"/>
                  <a:pt x="1463" y="1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: 図形 719">
            <a:extLst>
              <a:ext uri="{FF2B5EF4-FFF2-40B4-BE49-F238E27FC236}">
                <a16:creationId xmlns:a16="http://schemas.microsoft.com/office/drawing/2014/main" id="{1C484287-9614-468C-8973-A000994D5B8B}"/>
              </a:ext>
            </a:extLst>
          </p:cNvPr>
          <p:cNvSpPr/>
          <p:nvPr/>
        </p:nvSpPr>
        <p:spPr>
          <a:xfrm>
            <a:off x="706397" y="4443040"/>
            <a:ext cx="181438" cy="237092"/>
          </a:xfrm>
          <a:custGeom>
            <a:avLst/>
            <a:gdLst>
              <a:gd name="connsiteX0" fmla="*/ 41 w 181438"/>
              <a:gd name="connsiteY0" fmla="*/ 373 h 237092"/>
              <a:gd name="connsiteX1" fmla="*/ 98466 w 181438"/>
              <a:gd name="connsiteY1" fmla="*/ 121023 h 237092"/>
              <a:gd name="connsiteX2" fmla="*/ 119103 w 181438"/>
              <a:gd name="connsiteY2" fmla="*/ 119435 h 237092"/>
              <a:gd name="connsiteX3" fmla="*/ 160378 w 181438"/>
              <a:gd name="connsiteY3" fmla="*/ 206748 h 237092"/>
              <a:gd name="connsiteX4" fmla="*/ 181016 w 181438"/>
              <a:gd name="connsiteY4" fmla="*/ 236910 h 237092"/>
              <a:gd name="connsiteX5" fmla="*/ 166728 w 181438"/>
              <a:gd name="connsiteY5" fmla="*/ 195635 h 237092"/>
              <a:gd name="connsiteX6" fmla="*/ 87353 w 181438"/>
              <a:gd name="connsiteY6" fmla="*/ 86098 h 237092"/>
              <a:gd name="connsiteX7" fmla="*/ 41 w 181438"/>
              <a:gd name="connsiteY7" fmla="*/ 373 h 23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438" h="237092">
                <a:moveTo>
                  <a:pt x="41" y="373"/>
                </a:moveTo>
                <a:cubicBezTo>
                  <a:pt x="1893" y="6194"/>
                  <a:pt x="78622" y="101179"/>
                  <a:pt x="98466" y="121023"/>
                </a:cubicBezTo>
                <a:cubicBezTo>
                  <a:pt x="118310" y="140867"/>
                  <a:pt x="108784" y="105148"/>
                  <a:pt x="119103" y="119435"/>
                </a:cubicBezTo>
                <a:cubicBezTo>
                  <a:pt x="129422" y="133722"/>
                  <a:pt x="150059" y="187169"/>
                  <a:pt x="160378" y="206748"/>
                </a:cubicBezTo>
                <a:cubicBezTo>
                  <a:pt x="170697" y="226327"/>
                  <a:pt x="179958" y="238762"/>
                  <a:pt x="181016" y="236910"/>
                </a:cubicBezTo>
                <a:cubicBezTo>
                  <a:pt x="182074" y="235058"/>
                  <a:pt x="182338" y="220770"/>
                  <a:pt x="166728" y="195635"/>
                </a:cubicBezTo>
                <a:cubicBezTo>
                  <a:pt x="151118" y="170500"/>
                  <a:pt x="115663" y="113879"/>
                  <a:pt x="87353" y="86098"/>
                </a:cubicBezTo>
                <a:cubicBezTo>
                  <a:pt x="59043" y="58317"/>
                  <a:pt x="-1811" y="-5448"/>
                  <a:pt x="41" y="3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: 図形 720">
            <a:extLst>
              <a:ext uri="{FF2B5EF4-FFF2-40B4-BE49-F238E27FC236}">
                <a16:creationId xmlns:a16="http://schemas.microsoft.com/office/drawing/2014/main" id="{5006E254-64EE-405A-B9C1-30DDB1B72DC8}"/>
              </a:ext>
            </a:extLst>
          </p:cNvPr>
          <p:cNvSpPr/>
          <p:nvPr/>
        </p:nvSpPr>
        <p:spPr>
          <a:xfrm>
            <a:off x="757134" y="4613104"/>
            <a:ext cx="122799" cy="152846"/>
          </a:xfrm>
          <a:custGeom>
            <a:avLst/>
            <a:gdLst>
              <a:gd name="connsiteX0" fmla="*/ 100116 w 122799"/>
              <a:gd name="connsiteY0" fmla="*/ 171 h 152846"/>
              <a:gd name="connsiteX1" fmla="*/ 122341 w 122799"/>
              <a:gd name="connsiteY1" fmla="*/ 92246 h 152846"/>
              <a:gd name="connsiteX2" fmla="*/ 76304 w 122799"/>
              <a:gd name="connsiteY2" fmla="*/ 125584 h 152846"/>
              <a:gd name="connsiteX3" fmla="*/ 104 w 122799"/>
              <a:gd name="connsiteY3" fmla="*/ 152571 h 152846"/>
              <a:gd name="connsiteX4" fmla="*/ 93766 w 122799"/>
              <a:gd name="connsiteY4" fmla="*/ 138284 h 152846"/>
              <a:gd name="connsiteX5" fmla="*/ 103291 w 122799"/>
              <a:gd name="connsiteY5" fmla="*/ 117646 h 152846"/>
              <a:gd name="connsiteX6" fmla="*/ 100116 w 122799"/>
              <a:gd name="connsiteY6" fmla="*/ 171 h 15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799" h="152846">
                <a:moveTo>
                  <a:pt x="100116" y="171"/>
                </a:moveTo>
                <a:cubicBezTo>
                  <a:pt x="103291" y="-4062"/>
                  <a:pt x="126310" y="71344"/>
                  <a:pt x="122341" y="92246"/>
                </a:cubicBezTo>
                <a:cubicBezTo>
                  <a:pt x="118372" y="113148"/>
                  <a:pt x="96677" y="115530"/>
                  <a:pt x="76304" y="125584"/>
                </a:cubicBezTo>
                <a:cubicBezTo>
                  <a:pt x="55931" y="135638"/>
                  <a:pt x="-2806" y="150454"/>
                  <a:pt x="104" y="152571"/>
                </a:cubicBezTo>
                <a:cubicBezTo>
                  <a:pt x="3014" y="154688"/>
                  <a:pt x="76568" y="144105"/>
                  <a:pt x="93766" y="138284"/>
                </a:cubicBezTo>
                <a:cubicBezTo>
                  <a:pt x="110964" y="132463"/>
                  <a:pt x="101439" y="139342"/>
                  <a:pt x="103291" y="117646"/>
                </a:cubicBezTo>
                <a:cubicBezTo>
                  <a:pt x="105143" y="95950"/>
                  <a:pt x="96941" y="4404"/>
                  <a:pt x="100116" y="1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: 図形 721">
            <a:extLst>
              <a:ext uri="{FF2B5EF4-FFF2-40B4-BE49-F238E27FC236}">
                <a16:creationId xmlns:a16="http://schemas.microsoft.com/office/drawing/2014/main" id="{A185ACF4-6166-4138-9878-E1DDF91A9A6A}"/>
              </a:ext>
            </a:extLst>
          </p:cNvPr>
          <p:cNvSpPr/>
          <p:nvPr/>
        </p:nvSpPr>
        <p:spPr>
          <a:xfrm>
            <a:off x="1413957" y="5479892"/>
            <a:ext cx="162900" cy="446570"/>
          </a:xfrm>
          <a:custGeom>
            <a:avLst/>
            <a:gdLst>
              <a:gd name="connsiteX0" fmla="*/ 57656 w 162900"/>
              <a:gd name="connsiteY0" fmla="*/ 158 h 446570"/>
              <a:gd name="connsiteX1" fmla="*/ 127506 w 162900"/>
              <a:gd name="connsiteY1" fmla="*/ 347821 h 446570"/>
              <a:gd name="connsiteX2" fmla="*/ 94168 w 162900"/>
              <a:gd name="connsiteY2" fmla="*/ 416083 h 446570"/>
              <a:gd name="connsiteX3" fmla="*/ 41781 w 162900"/>
              <a:gd name="connsiteY3" fmla="*/ 438308 h 446570"/>
              <a:gd name="connsiteX4" fmla="*/ 5268 w 162900"/>
              <a:gd name="connsiteY4" fmla="*/ 446246 h 446570"/>
              <a:gd name="connsiteX5" fmla="*/ 160843 w 162900"/>
              <a:gd name="connsiteY5" fmla="*/ 428783 h 446570"/>
              <a:gd name="connsiteX6" fmla="*/ 95756 w 162900"/>
              <a:gd name="connsiteY6" fmla="*/ 420846 h 446570"/>
              <a:gd name="connsiteX7" fmla="*/ 114806 w 162900"/>
              <a:gd name="connsiteY7" fmla="*/ 365283 h 446570"/>
              <a:gd name="connsiteX8" fmla="*/ 100518 w 162900"/>
              <a:gd name="connsiteY8" fmla="*/ 303371 h 446570"/>
              <a:gd name="connsiteX9" fmla="*/ 57656 w 162900"/>
              <a:gd name="connsiteY9" fmla="*/ 158 h 44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900" h="446570">
                <a:moveTo>
                  <a:pt x="57656" y="158"/>
                </a:moveTo>
                <a:cubicBezTo>
                  <a:pt x="62154" y="7566"/>
                  <a:pt x="121421" y="278500"/>
                  <a:pt x="127506" y="347821"/>
                </a:cubicBezTo>
                <a:cubicBezTo>
                  <a:pt x="133591" y="417142"/>
                  <a:pt x="108456" y="401002"/>
                  <a:pt x="94168" y="416083"/>
                </a:cubicBezTo>
                <a:cubicBezTo>
                  <a:pt x="79881" y="431164"/>
                  <a:pt x="56597" y="433281"/>
                  <a:pt x="41781" y="438308"/>
                </a:cubicBezTo>
                <a:cubicBezTo>
                  <a:pt x="26965" y="443335"/>
                  <a:pt x="-14576" y="447834"/>
                  <a:pt x="5268" y="446246"/>
                </a:cubicBezTo>
                <a:cubicBezTo>
                  <a:pt x="25112" y="444659"/>
                  <a:pt x="145762" y="433016"/>
                  <a:pt x="160843" y="428783"/>
                </a:cubicBezTo>
                <a:cubicBezTo>
                  <a:pt x="175924" y="424550"/>
                  <a:pt x="103429" y="431429"/>
                  <a:pt x="95756" y="420846"/>
                </a:cubicBezTo>
                <a:cubicBezTo>
                  <a:pt x="88083" y="410263"/>
                  <a:pt x="114012" y="384862"/>
                  <a:pt x="114806" y="365283"/>
                </a:cubicBezTo>
                <a:cubicBezTo>
                  <a:pt x="115600" y="345704"/>
                  <a:pt x="110043" y="358933"/>
                  <a:pt x="100518" y="303371"/>
                </a:cubicBezTo>
                <a:cubicBezTo>
                  <a:pt x="90993" y="247809"/>
                  <a:pt x="53158" y="-7250"/>
                  <a:pt x="57656" y="1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: 図形 722">
            <a:extLst>
              <a:ext uri="{FF2B5EF4-FFF2-40B4-BE49-F238E27FC236}">
                <a16:creationId xmlns:a16="http://schemas.microsoft.com/office/drawing/2014/main" id="{400A0590-8864-4853-9475-6FE68AF15B57}"/>
              </a:ext>
            </a:extLst>
          </p:cNvPr>
          <p:cNvSpPr/>
          <p:nvPr/>
        </p:nvSpPr>
        <p:spPr>
          <a:xfrm>
            <a:off x="1412037" y="5356039"/>
            <a:ext cx="85676" cy="554619"/>
          </a:xfrm>
          <a:custGeom>
            <a:avLst/>
            <a:gdLst>
              <a:gd name="connsiteX0" fmla="*/ 11951 w 85676"/>
              <a:gd name="connsiteY0" fmla="*/ 186 h 554619"/>
              <a:gd name="connsiteX1" fmla="*/ 4013 w 85676"/>
              <a:gd name="connsiteY1" fmla="*/ 209736 h 554619"/>
              <a:gd name="connsiteX2" fmla="*/ 84976 w 85676"/>
              <a:gd name="connsiteY2" fmla="*/ 433574 h 554619"/>
              <a:gd name="connsiteX3" fmla="*/ 45288 w 85676"/>
              <a:gd name="connsiteY3" fmla="*/ 554224 h 554619"/>
              <a:gd name="connsiteX4" fmla="*/ 81801 w 85676"/>
              <a:gd name="connsiteY4" fmla="*/ 468499 h 554619"/>
              <a:gd name="connsiteX5" fmla="*/ 59576 w 85676"/>
              <a:gd name="connsiteY5" fmla="*/ 363724 h 554619"/>
              <a:gd name="connsiteX6" fmla="*/ 8776 w 85676"/>
              <a:gd name="connsiteY6" fmla="*/ 230374 h 554619"/>
              <a:gd name="connsiteX7" fmla="*/ 8776 w 85676"/>
              <a:gd name="connsiteY7" fmla="*/ 173224 h 554619"/>
              <a:gd name="connsiteX8" fmla="*/ 11951 w 85676"/>
              <a:gd name="connsiteY8" fmla="*/ 186 h 55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676" h="554619">
                <a:moveTo>
                  <a:pt x="11951" y="186"/>
                </a:moveTo>
                <a:cubicBezTo>
                  <a:pt x="11157" y="6271"/>
                  <a:pt x="-8158" y="137505"/>
                  <a:pt x="4013" y="209736"/>
                </a:cubicBezTo>
                <a:cubicBezTo>
                  <a:pt x="16184" y="281967"/>
                  <a:pt x="78097" y="376159"/>
                  <a:pt x="84976" y="433574"/>
                </a:cubicBezTo>
                <a:cubicBezTo>
                  <a:pt x="91855" y="490989"/>
                  <a:pt x="45817" y="548403"/>
                  <a:pt x="45288" y="554224"/>
                </a:cubicBezTo>
                <a:cubicBezTo>
                  <a:pt x="44759" y="560045"/>
                  <a:pt x="79420" y="500249"/>
                  <a:pt x="81801" y="468499"/>
                </a:cubicBezTo>
                <a:cubicBezTo>
                  <a:pt x="84182" y="436749"/>
                  <a:pt x="71747" y="403411"/>
                  <a:pt x="59576" y="363724"/>
                </a:cubicBezTo>
                <a:cubicBezTo>
                  <a:pt x="47405" y="324037"/>
                  <a:pt x="17243" y="262124"/>
                  <a:pt x="8776" y="230374"/>
                </a:cubicBezTo>
                <a:cubicBezTo>
                  <a:pt x="309" y="198624"/>
                  <a:pt x="5601" y="207355"/>
                  <a:pt x="8776" y="173224"/>
                </a:cubicBezTo>
                <a:cubicBezTo>
                  <a:pt x="11951" y="139093"/>
                  <a:pt x="12745" y="-5899"/>
                  <a:pt x="11951" y="1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: 図形 723">
            <a:extLst>
              <a:ext uri="{FF2B5EF4-FFF2-40B4-BE49-F238E27FC236}">
                <a16:creationId xmlns:a16="http://schemas.microsoft.com/office/drawing/2014/main" id="{7E45D8D4-637C-4CB2-BDC6-A9F4DC68611B}"/>
              </a:ext>
            </a:extLst>
          </p:cNvPr>
          <p:cNvSpPr/>
          <p:nvPr/>
        </p:nvSpPr>
        <p:spPr>
          <a:xfrm>
            <a:off x="301603" y="4392611"/>
            <a:ext cx="236564" cy="634863"/>
          </a:xfrm>
          <a:custGeom>
            <a:avLst/>
            <a:gdLst>
              <a:gd name="connsiteX0" fmla="*/ 236560 w 236564"/>
              <a:gd name="connsiteY0" fmla="*/ 2 h 634863"/>
              <a:gd name="connsiteX1" fmla="*/ 88922 w 236564"/>
              <a:gd name="connsiteY1" fmla="*/ 114302 h 634863"/>
              <a:gd name="connsiteX2" fmla="*/ 65110 w 236564"/>
              <a:gd name="connsiteY2" fmla="*/ 160339 h 634863"/>
              <a:gd name="connsiteX3" fmla="*/ 1610 w 236564"/>
              <a:gd name="connsiteY3" fmla="*/ 441327 h 634863"/>
              <a:gd name="connsiteX4" fmla="*/ 25422 w 236564"/>
              <a:gd name="connsiteY4" fmla="*/ 206377 h 634863"/>
              <a:gd name="connsiteX5" fmla="*/ 22 w 236564"/>
              <a:gd name="connsiteY5" fmla="*/ 358777 h 634863"/>
              <a:gd name="connsiteX6" fmla="*/ 20660 w 236564"/>
              <a:gd name="connsiteY6" fmla="*/ 631827 h 634863"/>
              <a:gd name="connsiteX7" fmla="*/ 3197 w 236564"/>
              <a:gd name="connsiteY7" fmla="*/ 482602 h 634863"/>
              <a:gd name="connsiteX8" fmla="*/ 65110 w 236564"/>
              <a:gd name="connsiteY8" fmla="*/ 142877 h 634863"/>
              <a:gd name="connsiteX9" fmla="*/ 93685 w 236564"/>
              <a:gd name="connsiteY9" fmla="*/ 111127 h 634863"/>
              <a:gd name="connsiteX10" fmla="*/ 236560 w 236564"/>
              <a:gd name="connsiteY10" fmla="*/ 2 h 63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564" h="634863">
                <a:moveTo>
                  <a:pt x="236560" y="2"/>
                </a:moveTo>
                <a:cubicBezTo>
                  <a:pt x="235766" y="531"/>
                  <a:pt x="117497" y="87579"/>
                  <a:pt x="88922" y="114302"/>
                </a:cubicBezTo>
                <a:cubicBezTo>
                  <a:pt x="60347" y="141025"/>
                  <a:pt x="79662" y="105835"/>
                  <a:pt x="65110" y="160339"/>
                </a:cubicBezTo>
                <a:cubicBezTo>
                  <a:pt x="50558" y="214843"/>
                  <a:pt x="8225" y="433654"/>
                  <a:pt x="1610" y="441327"/>
                </a:cubicBezTo>
                <a:cubicBezTo>
                  <a:pt x="-5005" y="449000"/>
                  <a:pt x="25687" y="220135"/>
                  <a:pt x="25422" y="206377"/>
                </a:cubicBezTo>
                <a:cubicBezTo>
                  <a:pt x="25157" y="192619"/>
                  <a:pt x="816" y="287869"/>
                  <a:pt x="22" y="358777"/>
                </a:cubicBezTo>
                <a:cubicBezTo>
                  <a:pt x="-772" y="429685"/>
                  <a:pt x="20131" y="611190"/>
                  <a:pt x="20660" y="631827"/>
                </a:cubicBezTo>
                <a:cubicBezTo>
                  <a:pt x="21189" y="652464"/>
                  <a:pt x="-4211" y="564094"/>
                  <a:pt x="3197" y="482602"/>
                </a:cubicBezTo>
                <a:cubicBezTo>
                  <a:pt x="10605" y="401110"/>
                  <a:pt x="50029" y="204789"/>
                  <a:pt x="65110" y="142877"/>
                </a:cubicBezTo>
                <a:cubicBezTo>
                  <a:pt x="80191" y="80965"/>
                  <a:pt x="65904" y="135469"/>
                  <a:pt x="93685" y="111127"/>
                </a:cubicBezTo>
                <a:cubicBezTo>
                  <a:pt x="121466" y="86785"/>
                  <a:pt x="237354" y="-527"/>
                  <a:pt x="236560" y="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: 図形 724">
            <a:extLst>
              <a:ext uri="{FF2B5EF4-FFF2-40B4-BE49-F238E27FC236}">
                <a16:creationId xmlns:a16="http://schemas.microsoft.com/office/drawing/2014/main" id="{DAFC5D25-5193-4B93-8F14-589AF059526D}"/>
              </a:ext>
            </a:extLst>
          </p:cNvPr>
          <p:cNvSpPr/>
          <p:nvPr/>
        </p:nvSpPr>
        <p:spPr>
          <a:xfrm>
            <a:off x="338135" y="4388298"/>
            <a:ext cx="201701" cy="195186"/>
          </a:xfrm>
          <a:custGeom>
            <a:avLst/>
            <a:gdLst>
              <a:gd name="connsiteX0" fmla="*/ 200028 w 201701"/>
              <a:gd name="connsiteY0" fmla="*/ 2727 h 195186"/>
              <a:gd name="connsiteX1" fmla="*/ 33340 w 201701"/>
              <a:gd name="connsiteY1" fmla="*/ 107502 h 195186"/>
              <a:gd name="connsiteX2" fmla="*/ 85728 w 201701"/>
              <a:gd name="connsiteY2" fmla="*/ 83690 h 195186"/>
              <a:gd name="connsiteX3" fmla="*/ 3 w 201701"/>
              <a:gd name="connsiteY3" fmla="*/ 194815 h 195186"/>
              <a:gd name="connsiteX4" fmla="*/ 82553 w 201701"/>
              <a:gd name="connsiteY4" fmla="*/ 117027 h 195186"/>
              <a:gd name="connsiteX5" fmla="*/ 119065 w 201701"/>
              <a:gd name="connsiteY5" fmla="*/ 44002 h 195186"/>
              <a:gd name="connsiteX6" fmla="*/ 119065 w 201701"/>
              <a:gd name="connsiteY6" fmla="*/ 31302 h 195186"/>
              <a:gd name="connsiteX7" fmla="*/ 200028 w 201701"/>
              <a:gd name="connsiteY7" fmla="*/ 2727 h 19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1701" h="195186">
                <a:moveTo>
                  <a:pt x="200028" y="2727"/>
                </a:moveTo>
                <a:cubicBezTo>
                  <a:pt x="185740" y="15427"/>
                  <a:pt x="52390" y="94008"/>
                  <a:pt x="33340" y="107502"/>
                </a:cubicBezTo>
                <a:cubicBezTo>
                  <a:pt x="14290" y="120996"/>
                  <a:pt x="91284" y="69138"/>
                  <a:pt x="85728" y="83690"/>
                </a:cubicBezTo>
                <a:cubicBezTo>
                  <a:pt x="80172" y="98242"/>
                  <a:pt x="532" y="189259"/>
                  <a:pt x="3" y="194815"/>
                </a:cubicBezTo>
                <a:cubicBezTo>
                  <a:pt x="-526" y="200371"/>
                  <a:pt x="62709" y="142163"/>
                  <a:pt x="82553" y="117027"/>
                </a:cubicBezTo>
                <a:cubicBezTo>
                  <a:pt x="102397" y="91891"/>
                  <a:pt x="112980" y="58289"/>
                  <a:pt x="119065" y="44002"/>
                </a:cubicBezTo>
                <a:cubicBezTo>
                  <a:pt x="125150" y="29715"/>
                  <a:pt x="105307" y="37123"/>
                  <a:pt x="119065" y="31302"/>
                </a:cubicBezTo>
                <a:cubicBezTo>
                  <a:pt x="132823" y="25481"/>
                  <a:pt x="214316" y="-9973"/>
                  <a:pt x="200028" y="272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: 図形 725">
            <a:extLst>
              <a:ext uri="{FF2B5EF4-FFF2-40B4-BE49-F238E27FC236}">
                <a16:creationId xmlns:a16="http://schemas.microsoft.com/office/drawing/2014/main" id="{FA83A547-1192-4D7C-B6DE-2A78E47CF41B}"/>
              </a:ext>
            </a:extLst>
          </p:cNvPr>
          <p:cNvSpPr/>
          <p:nvPr/>
        </p:nvSpPr>
        <p:spPr>
          <a:xfrm>
            <a:off x="508834" y="4430557"/>
            <a:ext cx="190596" cy="226895"/>
          </a:xfrm>
          <a:custGeom>
            <a:avLst/>
            <a:gdLst>
              <a:gd name="connsiteX0" fmla="*/ 754 w 190596"/>
              <a:gd name="connsiteY0" fmla="*/ 156 h 226895"/>
              <a:gd name="connsiteX1" fmla="*/ 88066 w 190596"/>
              <a:gd name="connsiteY1" fmla="*/ 63656 h 226895"/>
              <a:gd name="connsiteX2" fmla="*/ 189666 w 190596"/>
              <a:gd name="connsiteY2" fmla="*/ 225581 h 226895"/>
              <a:gd name="connsiteX3" fmla="*/ 135691 w 190596"/>
              <a:gd name="connsiteY3" fmla="*/ 136681 h 226895"/>
              <a:gd name="connsiteX4" fmla="*/ 88066 w 190596"/>
              <a:gd name="connsiteY4" fmla="*/ 73181 h 226895"/>
              <a:gd name="connsiteX5" fmla="*/ 86479 w 190596"/>
              <a:gd name="connsiteY5" fmla="*/ 82706 h 226895"/>
              <a:gd name="connsiteX6" fmla="*/ 48379 w 190596"/>
              <a:gd name="connsiteY6" fmla="*/ 46193 h 226895"/>
              <a:gd name="connsiteX7" fmla="*/ 754 w 190596"/>
              <a:gd name="connsiteY7" fmla="*/ 156 h 226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596" h="226895">
                <a:moveTo>
                  <a:pt x="754" y="156"/>
                </a:moveTo>
                <a:cubicBezTo>
                  <a:pt x="7368" y="3066"/>
                  <a:pt x="56581" y="26085"/>
                  <a:pt x="88066" y="63656"/>
                </a:cubicBezTo>
                <a:cubicBezTo>
                  <a:pt x="119551" y="101227"/>
                  <a:pt x="181729" y="213410"/>
                  <a:pt x="189666" y="225581"/>
                </a:cubicBezTo>
                <a:cubicBezTo>
                  <a:pt x="197603" y="237752"/>
                  <a:pt x="152624" y="162081"/>
                  <a:pt x="135691" y="136681"/>
                </a:cubicBezTo>
                <a:cubicBezTo>
                  <a:pt x="118758" y="111281"/>
                  <a:pt x="96268" y="82177"/>
                  <a:pt x="88066" y="73181"/>
                </a:cubicBezTo>
                <a:cubicBezTo>
                  <a:pt x="79864" y="64185"/>
                  <a:pt x="93093" y="87204"/>
                  <a:pt x="86479" y="82706"/>
                </a:cubicBezTo>
                <a:cubicBezTo>
                  <a:pt x="79865" y="78208"/>
                  <a:pt x="63990" y="56512"/>
                  <a:pt x="48379" y="46193"/>
                </a:cubicBezTo>
                <a:cubicBezTo>
                  <a:pt x="32769" y="35874"/>
                  <a:pt x="-5860" y="-2754"/>
                  <a:pt x="754" y="15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: 図形 726">
            <a:extLst>
              <a:ext uri="{FF2B5EF4-FFF2-40B4-BE49-F238E27FC236}">
                <a16:creationId xmlns:a16="http://schemas.microsoft.com/office/drawing/2014/main" id="{E05CEB9F-948E-4BCF-90B7-40A0CF38318D}"/>
              </a:ext>
            </a:extLst>
          </p:cNvPr>
          <p:cNvSpPr/>
          <p:nvPr/>
        </p:nvSpPr>
        <p:spPr>
          <a:xfrm>
            <a:off x="514328" y="4408191"/>
            <a:ext cx="311186" cy="658409"/>
          </a:xfrm>
          <a:custGeom>
            <a:avLst/>
            <a:gdLst>
              <a:gd name="connsiteX0" fmla="*/ 22 w 311186"/>
              <a:gd name="connsiteY0" fmla="*/ 297 h 658409"/>
              <a:gd name="connsiteX1" fmla="*/ 82572 w 311186"/>
              <a:gd name="connsiteY1" fmla="*/ 38397 h 658409"/>
              <a:gd name="connsiteX2" fmla="*/ 152422 w 311186"/>
              <a:gd name="connsiteY2" fmla="*/ 170159 h 658409"/>
              <a:gd name="connsiteX3" fmla="*/ 154010 w 311186"/>
              <a:gd name="connsiteY3" fmla="*/ 151109 h 658409"/>
              <a:gd name="connsiteX4" fmla="*/ 223860 w 311186"/>
              <a:gd name="connsiteY4" fmla="*/ 314622 h 658409"/>
              <a:gd name="connsiteX5" fmla="*/ 223860 w 311186"/>
              <a:gd name="connsiteY5" fmla="*/ 440034 h 658409"/>
              <a:gd name="connsiteX6" fmla="*/ 241322 w 311186"/>
              <a:gd name="connsiteY6" fmla="*/ 467022 h 658409"/>
              <a:gd name="connsiteX7" fmla="*/ 311172 w 311186"/>
              <a:gd name="connsiteY7" fmla="*/ 657522 h 658409"/>
              <a:gd name="connsiteX8" fmla="*/ 234972 w 311186"/>
              <a:gd name="connsiteY8" fmla="*/ 379709 h 658409"/>
              <a:gd name="connsiteX9" fmla="*/ 207985 w 311186"/>
              <a:gd name="connsiteY9" fmla="*/ 233659 h 658409"/>
              <a:gd name="connsiteX10" fmla="*/ 117497 w 311186"/>
              <a:gd name="connsiteY10" fmla="*/ 68559 h 658409"/>
              <a:gd name="connsiteX11" fmla="*/ 90510 w 311186"/>
              <a:gd name="connsiteY11" fmla="*/ 22522 h 658409"/>
              <a:gd name="connsiteX12" fmla="*/ 22 w 311186"/>
              <a:gd name="connsiteY12" fmla="*/ 297 h 65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1186" h="658409">
                <a:moveTo>
                  <a:pt x="22" y="297"/>
                </a:moveTo>
                <a:cubicBezTo>
                  <a:pt x="-1301" y="2943"/>
                  <a:pt x="57172" y="10087"/>
                  <a:pt x="82572" y="38397"/>
                </a:cubicBezTo>
                <a:cubicBezTo>
                  <a:pt x="107972" y="66707"/>
                  <a:pt x="140516" y="151374"/>
                  <a:pt x="152422" y="170159"/>
                </a:cubicBezTo>
                <a:cubicBezTo>
                  <a:pt x="164328" y="188944"/>
                  <a:pt x="142104" y="127032"/>
                  <a:pt x="154010" y="151109"/>
                </a:cubicBezTo>
                <a:cubicBezTo>
                  <a:pt x="165916" y="175186"/>
                  <a:pt x="212218" y="266468"/>
                  <a:pt x="223860" y="314622"/>
                </a:cubicBezTo>
                <a:cubicBezTo>
                  <a:pt x="235502" y="362776"/>
                  <a:pt x="220950" y="414634"/>
                  <a:pt x="223860" y="440034"/>
                </a:cubicBezTo>
                <a:cubicBezTo>
                  <a:pt x="226770" y="465434"/>
                  <a:pt x="226770" y="430774"/>
                  <a:pt x="241322" y="467022"/>
                </a:cubicBezTo>
                <a:cubicBezTo>
                  <a:pt x="255874" y="503270"/>
                  <a:pt x="312230" y="672074"/>
                  <a:pt x="311172" y="657522"/>
                </a:cubicBezTo>
                <a:cubicBezTo>
                  <a:pt x="310114" y="642970"/>
                  <a:pt x="252170" y="450353"/>
                  <a:pt x="234972" y="379709"/>
                </a:cubicBezTo>
                <a:cubicBezTo>
                  <a:pt x="217774" y="309065"/>
                  <a:pt x="227564" y="285517"/>
                  <a:pt x="207985" y="233659"/>
                </a:cubicBezTo>
                <a:cubicBezTo>
                  <a:pt x="188406" y="181801"/>
                  <a:pt x="117497" y="68559"/>
                  <a:pt x="117497" y="68559"/>
                </a:cubicBezTo>
                <a:cubicBezTo>
                  <a:pt x="97918" y="33370"/>
                  <a:pt x="112206" y="31782"/>
                  <a:pt x="90510" y="22522"/>
                </a:cubicBezTo>
                <a:cubicBezTo>
                  <a:pt x="68814" y="13262"/>
                  <a:pt x="1345" y="-2349"/>
                  <a:pt x="22" y="2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: 図形 727">
            <a:extLst>
              <a:ext uri="{FF2B5EF4-FFF2-40B4-BE49-F238E27FC236}">
                <a16:creationId xmlns:a16="http://schemas.microsoft.com/office/drawing/2014/main" id="{1C1787C8-DB65-44D0-BF7C-0DE956432457}"/>
              </a:ext>
            </a:extLst>
          </p:cNvPr>
          <p:cNvSpPr/>
          <p:nvPr/>
        </p:nvSpPr>
        <p:spPr>
          <a:xfrm>
            <a:off x="920740" y="4778203"/>
            <a:ext cx="178247" cy="471236"/>
          </a:xfrm>
          <a:custGeom>
            <a:avLst/>
            <a:gdLst>
              <a:gd name="connsiteX0" fmla="*/ 10 w 178247"/>
              <a:gd name="connsiteY0" fmla="*/ 172 h 471236"/>
              <a:gd name="connsiteX1" fmla="*/ 25410 w 178247"/>
              <a:gd name="connsiteY1" fmla="*/ 103360 h 471236"/>
              <a:gd name="connsiteX2" fmla="*/ 41285 w 178247"/>
              <a:gd name="connsiteY2" fmla="*/ 197022 h 471236"/>
              <a:gd name="connsiteX3" fmla="*/ 85735 w 178247"/>
              <a:gd name="connsiteY3" fmla="*/ 309735 h 471236"/>
              <a:gd name="connsiteX4" fmla="*/ 177810 w 178247"/>
              <a:gd name="connsiteY4" fmla="*/ 468485 h 471236"/>
              <a:gd name="connsiteX5" fmla="*/ 44460 w 178247"/>
              <a:gd name="connsiteY5" fmla="*/ 166860 h 471236"/>
              <a:gd name="connsiteX6" fmla="*/ 77798 w 178247"/>
              <a:gd name="connsiteY6" fmla="*/ 270047 h 471236"/>
              <a:gd name="connsiteX7" fmla="*/ 55573 w 178247"/>
              <a:gd name="connsiteY7" fmla="*/ 230360 h 471236"/>
              <a:gd name="connsiteX8" fmla="*/ 14298 w 178247"/>
              <a:gd name="connsiteY8" fmla="*/ 109710 h 471236"/>
              <a:gd name="connsiteX9" fmla="*/ 28585 w 178247"/>
              <a:gd name="connsiteY9" fmla="*/ 128760 h 471236"/>
              <a:gd name="connsiteX10" fmla="*/ 10 w 178247"/>
              <a:gd name="connsiteY10" fmla="*/ 172 h 4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47" h="471236">
                <a:moveTo>
                  <a:pt x="10" y="172"/>
                </a:moveTo>
                <a:cubicBezTo>
                  <a:pt x="-519" y="-4061"/>
                  <a:pt x="18531" y="70552"/>
                  <a:pt x="25410" y="103360"/>
                </a:cubicBezTo>
                <a:cubicBezTo>
                  <a:pt x="32289" y="136168"/>
                  <a:pt x="31231" y="162626"/>
                  <a:pt x="41285" y="197022"/>
                </a:cubicBezTo>
                <a:cubicBezTo>
                  <a:pt x="51339" y="231418"/>
                  <a:pt x="62981" y="264491"/>
                  <a:pt x="85735" y="309735"/>
                </a:cubicBezTo>
                <a:cubicBezTo>
                  <a:pt x="108489" y="354979"/>
                  <a:pt x="184689" y="492297"/>
                  <a:pt x="177810" y="468485"/>
                </a:cubicBezTo>
                <a:cubicBezTo>
                  <a:pt x="170931" y="444673"/>
                  <a:pt x="61129" y="199933"/>
                  <a:pt x="44460" y="166860"/>
                </a:cubicBezTo>
                <a:cubicBezTo>
                  <a:pt x="27791" y="133787"/>
                  <a:pt x="75946" y="259464"/>
                  <a:pt x="77798" y="270047"/>
                </a:cubicBezTo>
                <a:cubicBezTo>
                  <a:pt x="79650" y="280630"/>
                  <a:pt x="66156" y="257083"/>
                  <a:pt x="55573" y="230360"/>
                </a:cubicBezTo>
                <a:cubicBezTo>
                  <a:pt x="44990" y="203637"/>
                  <a:pt x="18796" y="126643"/>
                  <a:pt x="14298" y="109710"/>
                </a:cubicBezTo>
                <a:cubicBezTo>
                  <a:pt x="9800" y="92777"/>
                  <a:pt x="31231" y="143312"/>
                  <a:pt x="28585" y="128760"/>
                </a:cubicBezTo>
                <a:cubicBezTo>
                  <a:pt x="25939" y="114208"/>
                  <a:pt x="539" y="4405"/>
                  <a:pt x="10" y="1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: 図形 728">
            <a:extLst>
              <a:ext uri="{FF2B5EF4-FFF2-40B4-BE49-F238E27FC236}">
                <a16:creationId xmlns:a16="http://schemas.microsoft.com/office/drawing/2014/main" id="{DCC85C8B-AC2A-4C76-A5D7-2CD0DD313601}"/>
              </a:ext>
            </a:extLst>
          </p:cNvPr>
          <p:cNvSpPr/>
          <p:nvPr/>
        </p:nvSpPr>
        <p:spPr>
          <a:xfrm>
            <a:off x="777219" y="4842674"/>
            <a:ext cx="325309" cy="655138"/>
          </a:xfrm>
          <a:custGeom>
            <a:avLst/>
            <a:gdLst>
              <a:gd name="connsiteX0" fmla="*/ 656 w 325309"/>
              <a:gd name="connsiteY0" fmla="*/ 2376 h 655138"/>
              <a:gd name="connsiteX1" fmla="*/ 80031 w 325309"/>
              <a:gd name="connsiteY1" fmla="*/ 278601 h 655138"/>
              <a:gd name="connsiteX2" fmla="*/ 105431 w 325309"/>
              <a:gd name="connsiteY2" fmla="*/ 343689 h 655138"/>
              <a:gd name="connsiteX3" fmla="*/ 321331 w 325309"/>
              <a:gd name="connsiteY3" fmla="*/ 650076 h 655138"/>
              <a:gd name="connsiteX4" fmla="*/ 235606 w 325309"/>
              <a:gd name="connsiteY4" fmla="*/ 523076 h 655138"/>
              <a:gd name="connsiteX5" fmla="*/ 111781 w 325309"/>
              <a:gd name="connsiteY5" fmla="*/ 370676 h 655138"/>
              <a:gd name="connsiteX6" fmla="*/ 94319 w 325309"/>
              <a:gd name="connsiteY6" fmla="*/ 316701 h 655138"/>
              <a:gd name="connsiteX7" fmla="*/ 45106 w 325309"/>
              <a:gd name="connsiteY7" fmla="*/ 153189 h 655138"/>
              <a:gd name="connsiteX8" fmla="*/ 656 w 325309"/>
              <a:gd name="connsiteY8" fmla="*/ 2376 h 655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309" h="655138">
                <a:moveTo>
                  <a:pt x="656" y="2376"/>
                </a:moveTo>
                <a:cubicBezTo>
                  <a:pt x="6477" y="23278"/>
                  <a:pt x="62569" y="221716"/>
                  <a:pt x="80031" y="278601"/>
                </a:cubicBezTo>
                <a:cubicBezTo>
                  <a:pt x="97493" y="335486"/>
                  <a:pt x="65214" y="281777"/>
                  <a:pt x="105431" y="343689"/>
                </a:cubicBezTo>
                <a:cubicBezTo>
                  <a:pt x="145648" y="405601"/>
                  <a:pt x="299635" y="620178"/>
                  <a:pt x="321331" y="650076"/>
                </a:cubicBezTo>
                <a:cubicBezTo>
                  <a:pt x="343027" y="679974"/>
                  <a:pt x="270531" y="569643"/>
                  <a:pt x="235606" y="523076"/>
                </a:cubicBezTo>
                <a:cubicBezTo>
                  <a:pt x="200681" y="476509"/>
                  <a:pt x="135329" y="405072"/>
                  <a:pt x="111781" y="370676"/>
                </a:cubicBezTo>
                <a:cubicBezTo>
                  <a:pt x="88233" y="336280"/>
                  <a:pt x="105431" y="352949"/>
                  <a:pt x="94319" y="316701"/>
                </a:cubicBezTo>
                <a:cubicBezTo>
                  <a:pt x="83207" y="280453"/>
                  <a:pt x="60981" y="202401"/>
                  <a:pt x="45106" y="153189"/>
                </a:cubicBezTo>
                <a:cubicBezTo>
                  <a:pt x="29231" y="103977"/>
                  <a:pt x="-5165" y="-18526"/>
                  <a:pt x="656" y="23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: 図形 729">
            <a:extLst>
              <a:ext uri="{FF2B5EF4-FFF2-40B4-BE49-F238E27FC236}">
                <a16:creationId xmlns:a16="http://schemas.microsoft.com/office/drawing/2014/main" id="{36235EC3-8B12-441C-A800-EFF36572F098}"/>
              </a:ext>
            </a:extLst>
          </p:cNvPr>
          <p:cNvSpPr/>
          <p:nvPr/>
        </p:nvSpPr>
        <p:spPr>
          <a:xfrm>
            <a:off x="281722" y="4765321"/>
            <a:ext cx="289059" cy="694002"/>
          </a:xfrm>
          <a:custGeom>
            <a:avLst/>
            <a:gdLst>
              <a:gd name="connsiteX0" fmla="*/ 15141 w 289059"/>
              <a:gd name="connsiteY0" fmla="*/ 354 h 694002"/>
              <a:gd name="connsiteX1" fmla="*/ 21491 w 289059"/>
              <a:gd name="connsiteY1" fmla="*/ 260704 h 694002"/>
              <a:gd name="connsiteX2" fmla="*/ 54828 w 289059"/>
              <a:gd name="connsiteY2" fmla="*/ 371829 h 694002"/>
              <a:gd name="connsiteX3" fmla="*/ 288191 w 289059"/>
              <a:gd name="connsiteY3" fmla="*/ 690917 h 694002"/>
              <a:gd name="connsiteX4" fmla="*/ 135791 w 289059"/>
              <a:gd name="connsiteY4" fmla="*/ 533754 h 694002"/>
              <a:gd name="connsiteX5" fmla="*/ 180241 w 289059"/>
              <a:gd name="connsiteY5" fmla="*/ 535342 h 694002"/>
              <a:gd name="connsiteX6" fmla="*/ 80228 w 289059"/>
              <a:gd name="connsiteY6" fmla="*/ 378179 h 694002"/>
              <a:gd name="connsiteX7" fmla="*/ 2441 w 289059"/>
              <a:gd name="connsiteY7" fmla="*/ 208317 h 694002"/>
              <a:gd name="connsiteX8" fmla="*/ 15141 w 289059"/>
              <a:gd name="connsiteY8" fmla="*/ 354 h 6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059" h="694002">
                <a:moveTo>
                  <a:pt x="15141" y="354"/>
                </a:moveTo>
                <a:cubicBezTo>
                  <a:pt x="18316" y="9085"/>
                  <a:pt x="14876" y="198792"/>
                  <a:pt x="21491" y="260704"/>
                </a:cubicBezTo>
                <a:cubicBezTo>
                  <a:pt x="28106" y="322617"/>
                  <a:pt x="10378" y="300127"/>
                  <a:pt x="54828" y="371829"/>
                </a:cubicBezTo>
                <a:cubicBezTo>
                  <a:pt x="99278" y="443531"/>
                  <a:pt x="274697" y="663930"/>
                  <a:pt x="288191" y="690917"/>
                </a:cubicBezTo>
                <a:cubicBezTo>
                  <a:pt x="301685" y="717905"/>
                  <a:pt x="153783" y="559683"/>
                  <a:pt x="135791" y="533754"/>
                </a:cubicBezTo>
                <a:cubicBezTo>
                  <a:pt x="117799" y="507825"/>
                  <a:pt x="189501" y="561271"/>
                  <a:pt x="180241" y="535342"/>
                </a:cubicBezTo>
                <a:cubicBezTo>
                  <a:pt x="170981" y="509413"/>
                  <a:pt x="109861" y="432683"/>
                  <a:pt x="80228" y="378179"/>
                </a:cubicBezTo>
                <a:cubicBezTo>
                  <a:pt x="50595" y="323675"/>
                  <a:pt x="11437" y="270229"/>
                  <a:pt x="2441" y="208317"/>
                </a:cubicBezTo>
                <a:cubicBezTo>
                  <a:pt x="-6555" y="146405"/>
                  <a:pt x="11966" y="-8377"/>
                  <a:pt x="15141" y="3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: 図形 730">
            <a:extLst>
              <a:ext uri="{FF2B5EF4-FFF2-40B4-BE49-F238E27FC236}">
                <a16:creationId xmlns:a16="http://schemas.microsoft.com/office/drawing/2014/main" id="{54CAAD7A-E932-4038-8D68-461C420AC9FE}"/>
              </a:ext>
            </a:extLst>
          </p:cNvPr>
          <p:cNvSpPr/>
          <p:nvPr/>
        </p:nvSpPr>
        <p:spPr>
          <a:xfrm>
            <a:off x="861105" y="5207969"/>
            <a:ext cx="217662" cy="297073"/>
          </a:xfrm>
          <a:custGeom>
            <a:avLst/>
            <a:gdLst>
              <a:gd name="connsiteX0" fmla="*/ 908 w 217662"/>
              <a:gd name="connsiteY0" fmla="*/ 619 h 297073"/>
              <a:gd name="connsiteX1" fmla="*/ 86633 w 217662"/>
              <a:gd name="connsiteY1" fmla="*/ 124444 h 297073"/>
              <a:gd name="connsiteX2" fmla="*/ 216808 w 217662"/>
              <a:gd name="connsiteY2" fmla="*/ 295894 h 297073"/>
              <a:gd name="connsiteX3" fmla="*/ 140608 w 217662"/>
              <a:gd name="connsiteY3" fmla="*/ 197469 h 297073"/>
              <a:gd name="connsiteX4" fmla="*/ 92983 w 217662"/>
              <a:gd name="connsiteY4" fmla="*/ 145081 h 297073"/>
              <a:gd name="connsiteX5" fmla="*/ 127908 w 217662"/>
              <a:gd name="connsiteY5" fmla="*/ 200644 h 297073"/>
              <a:gd name="connsiteX6" fmla="*/ 46945 w 217662"/>
              <a:gd name="connsiteY6" fmla="*/ 81581 h 297073"/>
              <a:gd name="connsiteX7" fmla="*/ 908 w 217662"/>
              <a:gd name="connsiteY7" fmla="*/ 619 h 29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7662" h="297073">
                <a:moveTo>
                  <a:pt x="908" y="619"/>
                </a:moveTo>
                <a:cubicBezTo>
                  <a:pt x="7523" y="7763"/>
                  <a:pt x="50650" y="75232"/>
                  <a:pt x="86633" y="124444"/>
                </a:cubicBezTo>
                <a:cubicBezTo>
                  <a:pt x="122616" y="173656"/>
                  <a:pt x="207812" y="283723"/>
                  <a:pt x="216808" y="295894"/>
                </a:cubicBezTo>
                <a:cubicBezTo>
                  <a:pt x="225804" y="308065"/>
                  <a:pt x="161245" y="222604"/>
                  <a:pt x="140608" y="197469"/>
                </a:cubicBezTo>
                <a:cubicBezTo>
                  <a:pt x="119971" y="172334"/>
                  <a:pt x="95100" y="144552"/>
                  <a:pt x="92983" y="145081"/>
                </a:cubicBezTo>
                <a:cubicBezTo>
                  <a:pt x="90866" y="145610"/>
                  <a:pt x="135581" y="211227"/>
                  <a:pt x="127908" y="200644"/>
                </a:cubicBezTo>
                <a:cubicBezTo>
                  <a:pt x="120235" y="190061"/>
                  <a:pt x="46945" y="81581"/>
                  <a:pt x="46945" y="81581"/>
                </a:cubicBezTo>
                <a:cubicBezTo>
                  <a:pt x="25249" y="49831"/>
                  <a:pt x="-5707" y="-6525"/>
                  <a:pt x="908" y="6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: 図形 731">
            <a:extLst>
              <a:ext uri="{FF2B5EF4-FFF2-40B4-BE49-F238E27FC236}">
                <a16:creationId xmlns:a16="http://schemas.microsoft.com/office/drawing/2014/main" id="{037E496A-3B67-4A50-8DBF-1D5B2440150E}"/>
              </a:ext>
            </a:extLst>
          </p:cNvPr>
          <p:cNvSpPr/>
          <p:nvPr/>
        </p:nvSpPr>
        <p:spPr>
          <a:xfrm>
            <a:off x="988996" y="5500652"/>
            <a:ext cx="190754" cy="491813"/>
          </a:xfrm>
          <a:custGeom>
            <a:avLst/>
            <a:gdLst>
              <a:gd name="connsiteX0" fmla="*/ 100029 w 190754"/>
              <a:gd name="connsiteY0" fmla="*/ 17498 h 491813"/>
              <a:gd name="connsiteX1" fmla="*/ 179404 w 190754"/>
              <a:gd name="connsiteY1" fmla="*/ 173073 h 491813"/>
              <a:gd name="connsiteX2" fmla="*/ 36529 w 190754"/>
              <a:gd name="connsiteY2" fmla="*/ 36 h 491813"/>
              <a:gd name="connsiteX3" fmla="*/ 166704 w 190754"/>
              <a:gd name="connsiteY3" fmla="*/ 190536 h 491813"/>
              <a:gd name="connsiteX4" fmla="*/ 180992 w 190754"/>
              <a:gd name="connsiteY4" fmla="*/ 266736 h 491813"/>
              <a:gd name="connsiteX5" fmla="*/ 177817 w 190754"/>
              <a:gd name="connsiteY5" fmla="*/ 308011 h 491813"/>
              <a:gd name="connsiteX6" fmla="*/ 122254 w 190754"/>
              <a:gd name="connsiteY6" fmla="*/ 403261 h 491813"/>
              <a:gd name="connsiteX7" fmla="*/ 58754 w 190754"/>
              <a:gd name="connsiteY7" fmla="*/ 465173 h 491813"/>
              <a:gd name="connsiteX8" fmla="*/ 17 w 190754"/>
              <a:gd name="connsiteY8" fmla="*/ 482636 h 491813"/>
              <a:gd name="connsiteX9" fmla="*/ 53992 w 190754"/>
              <a:gd name="connsiteY9" fmla="*/ 484223 h 491813"/>
              <a:gd name="connsiteX10" fmla="*/ 173054 w 190754"/>
              <a:gd name="connsiteY10" fmla="*/ 384211 h 491813"/>
              <a:gd name="connsiteX11" fmla="*/ 180992 w 190754"/>
              <a:gd name="connsiteY11" fmla="*/ 187361 h 491813"/>
              <a:gd name="connsiteX12" fmla="*/ 100029 w 190754"/>
              <a:gd name="connsiteY12" fmla="*/ 17498 h 49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754" h="491813">
                <a:moveTo>
                  <a:pt x="100029" y="17498"/>
                </a:moveTo>
                <a:cubicBezTo>
                  <a:pt x="99764" y="15117"/>
                  <a:pt x="189987" y="175983"/>
                  <a:pt x="179404" y="173073"/>
                </a:cubicBezTo>
                <a:cubicBezTo>
                  <a:pt x="168821" y="170163"/>
                  <a:pt x="38646" y="-2874"/>
                  <a:pt x="36529" y="36"/>
                </a:cubicBezTo>
                <a:cubicBezTo>
                  <a:pt x="34412" y="2946"/>
                  <a:pt x="142627" y="146086"/>
                  <a:pt x="166704" y="190536"/>
                </a:cubicBezTo>
                <a:cubicBezTo>
                  <a:pt x="190781" y="234986"/>
                  <a:pt x="179140" y="247157"/>
                  <a:pt x="180992" y="266736"/>
                </a:cubicBezTo>
                <a:cubicBezTo>
                  <a:pt x="182844" y="286315"/>
                  <a:pt x="187607" y="285257"/>
                  <a:pt x="177817" y="308011"/>
                </a:cubicBezTo>
                <a:cubicBezTo>
                  <a:pt x="168027" y="330765"/>
                  <a:pt x="142098" y="377067"/>
                  <a:pt x="122254" y="403261"/>
                </a:cubicBezTo>
                <a:cubicBezTo>
                  <a:pt x="102410" y="429455"/>
                  <a:pt x="79127" y="451944"/>
                  <a:pt x="58754" y="465173"/>
                </a:cubicBezTo>
                <a:cubicBezTo>
                  <a:pt x="38381" y="478402"/>
                  <a:pt x="811" y="479461"/>
                  <a:pt x="17" y="482636"/>
                </a:cubicBezTo>
                <a:cubicBezTo>
                  <a:pt x="-777" y="485811"/>
                  <a:pt x="25152" y="500627"/>
                  <a:pt x="53992" y="484223"/>
                </a:cubicBezTo>
                <a:cubicBezTo>
                  <a:pt x="82831" y="467819"/>
                  <a:pt x="151887" y="433688"/>
                  <a:pt x="173054" y="384211"/>
                </a:cubicBezTo>
                <a:cubicBezTo>
                  <a:pt x="194221" y="334734"/>
                  <a:pt x="195809" y="249273"/>
                  <a:pt x="180992" y="187361"/>
                </a:cubicBezTo>
                <a:cubicBezTo>
                  <a:pt x="166175" y="125449"/>
                  <a:pt x="100294" y="19879"/>
                  <a:pt x="100029" y="1749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: 図形 732">
            <a:extLst>
              <a:ext uri="{FF2B5EF4-FFF2-40B4-BE49-F238E27FC236}">
                <a16:creationId xmlns:a16="http://schemas.microsoft.com/office/drawing/2014/main" id="{A079648A-A828-4BE3-B906-EF296DA43098}"/>
              </a:ext>
            </a:extLst>
          </p:cNvPr>
          <p:cNvSpPr/>
          <p:nvPr/>
        </p:nvSpPr>
        <p:spPr>
          <a:xfrm>
            <a:off x="992445" y="5367720"/>
            <a:ext cx="229225" cy="526678"/>
          </a:xfrm>
          <a:custGeom>
            <a:avLst/>
            <a:gdLst>
              <a:gd name="connsiteX0" fmla="*/ 7680 w 229225"/>
              <a:gd name="connsiteY0" fmla="*/ 10730 h 526678"/>
              <a:gd name="connsiteX1" fmla="*/ 37843 w 229225"/>
              <a:gd name="connsiteY1" fmla="*/ 59943 h 526678"/>
              <a:gd name="connsiteX2" fmla="*/ 228343 w 229225"/>
              <a:gd name="connsiteY2" fmla="*/ 267905 h 526678"/>
              <a:gd name="connsiteX3" fmla="*/ 110868 w 229225"/>
              <a:gd name="connsiteY3" fmla="*/ 166305 h 526678"/>
              <a:gd name="connsiteX4" fmla="*/ 155318 w 229225"/>
              <a:gd name="connsiteY4" fmla="*/ 266318 h 526678"/>
              <a:gd name="connsiteX5" fmla="*/ 172780 w 229225"/>
              <a:gd name="connsiteY5" fmla="*/ 226630 h 526678"/>
              <a:gd name="connsiteX6" fmla="*/ 196593 w 229225"/>
              <a:gd name="connsiteY6" fmla="*/ 280605 h 526678"/>
              <a:gd name="connsiteX7" fmla="*/ 207705 w 229225"/>
              <a:gd name="connsiteY7" fmla="*/ 393318 h 526678"/>
              <a:gd name="connsiteX8" fmla="*/ 156905 w 229225"/>
              <a:gd name="connsiteY8" fmla="*/ 526668 h 526678"/>
              <a:gd name="connsiteX9" fmla="*/ 185480 w 229225"/>
              <a:gd name="connsiteY9" fmla="*/ 399668 h 526678"/>
              <a:gd name="connsiteX10" fmla="*/ 136268 w 229225"/>
              <a:gd name="connsiteY10" fmla="*/ 236155 h 526678"/>
              <a:gd name="connsiteX11" fmla="*/ 7680 w 229225"/>
              <a:gd name="connsiteY11" fmla="*/ 10730 h 526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9225" h="526678">
                <a:moveTo>
                  <a:pt x="7680" y="10730"/>
                </a:moveTo>
                <a:cubicBezTo>
                  <a:pt x="-8724" y="-18639"/>
                  <a:pt x="1066" y="17081"/>
                  <a:pt x="37843" y="59943"/>
                </a:cubicBezTo>
                <a:cubicBezTo>
                  <a:pt x="74620" y="102805"/>
                  <a:pt x="216172" y="250178"/>
                  <a:pt x="228343" y="267905"/>
                </a:cubicBezTo>
                <a:cubicBezTo>
                  <a:pt x="240514" y="285632"/>
                  <a:pt x="123039" y="166569"/>
                  <a:pt x="110868" y="166305"/>
                </a:cubicBezTo>
                <a:cubicBezTo>
                  <a:pt x="98697" y="166041"/>
                  <a:pt x="144999" y="256264"/>
                  <a:pt x="155318" y="266318"/>
                </a:cubicBezTo>
                <a:cubicBezTo>
                  <a:pt x="165637" y="276372"/>
                  <a:pt x="165901" y="224249"/>
                  <a:pt x="172780" y="226630"/>
                </a:cubicBezTo>
                <a:cubicBezTo>
                  <a:pt x="179659" y="229011"/>
                  <a:pt x="190772" y="252824"/>
                  <a:pt x="196593" y="280605"/>
                </a:cubicBezTo>
                <a:cubicBezTo>
                  <a:pt x="202414" y="308386"/>
                  <a:pt x="214320" y="352308"/>
                  <a:pt x="207705" y="393318"/>
                </a:cubicBezTo>
                <a:cubicBezTo>
                  <a:pt x="201090" y="434328"/>
                  <a:pt x="160609" y="525610"/>
                  <a:pt x="156905" y="526668"/>
                </a:cubicBezTo>
                <a:cubicBezTo>
                  <a:pt x="153201" y="527726"/>
                  <a:pt x="188919" y="448087"/>
                  <a:pt x="185480" y="399668"/>
                </a:cubicBezTo>
                <a:cubicBezTo>
                  <a:pt x="182041" y="351249"/>
                  <a:pt x="165637" y="300449"/>
                  <a:pt x="136268" y="236155"/>
                </a:cubicBezTo>
                <a:cubicBezTo>
                  <a:pt x="106899" y="171861"/>
                  <a:pt x="24084" y="40099"/>
                  <a:pt x="7680" y="1073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: 図形 733">
            <a:extLst>
              <a:ext uri="{FF2B5EF4-FFF2-40B4-BE49-F238E27FC236}">
                <a16:creationId xmlns:a16="http://schemas.microsoft.com/office/drawing/2014/main" id="{36F52DCC-0353-4329-8D1A-F2A5A6EE6F28}"/>
              </a:ext>
            </a:extLst>
          </p:cNvPr>
          <p:cNvSpPr/>
          <p:nvPr/>
        </p:nvSpPr>
        <p:spPr>
          <a:xfrm>
            <a:off x="591202" y="5464412"/>
            <a:ext cx="1076156" cy="555244"/>
          </a:xfrm>
          <a:custGeom>
            <a:avLst/>
            <a:gdLst>
              <a:gd name="connsiteX0" fmla="*/ 936 w 1076156"/>
              <a:gd name="connsiteY0" fmla="*/ 2938 h 555244"/>
              <a:gd name="connsiteX1" fmla="*/ 186673 w 1076156"/>
              <a:gd name="connsiteY1" fmla="*/ 229951 h 555244"/>
              <a:gd name="connsiteX2" fmla="*/ 161273 w 1076156"/>
              <a:gd name="connsiteY2" fmla="*/ 210901 h 555244"/>
              <a:gd name="connsiteX3" fmla="*/ 223186 w 1076156"/>
              <a:gd name="connsiteY3" fmla="*/ 347426 h 555244"/>
              <a:gd name="connsiteX4" fmla="*/ 323198 w 1076156"/>
              <a:gd name="connsiteY4" fmla="*/ 485538 h 555244"/>
              <a:gd name="connsiteX5" fmla="*/ 440673 w 1076156"/>
              <a:gd name="connsiteY5" fmla="*/ 529988 h 555244"/>
              <a:gd name="connsiteX6" fmla="*/ 339073 w 1076156"/>
              <a:gd name="connsiteY6" fmla="*/ 501413 h 555244"/>
              <a:gd name="connsiteX7" fmla="*/ 423211 w 1076156"/>
              <a:gd name="connsiteY7" fmla="*/ 553801 h 555244"/>
              <a:gd name="connsiteX8" fmla="*/ 602598 w 1076156"/>
              <a:gd name="connsiteY8" fmla="*/ 539513 h 555244"/>
              <a:gd name="connsiteX9" fmla="*/ 689911 w 1076156"/>
              <a:gd name="connsiteY9" fmla="*/ 528401 h 555244"/>
              <a:gd name="connsiteX10" fmla="*/ 1023286 w 1076156"/>
              <a:gd name="connsiteY10" fmla="*/ 436326 h 555244"/>
              <a:gd name="connsiteX11" fmla="*/ 1039161 w 1076156"/>
              <a:gd name="connsiteY11" fmla="*/ 466488 h 555244"/>
              <a:gd name="connsiteX12" fmla="*/ 1051861 w 1076156"/>
              <a:gd name="connsiteY12" fmla="*/ 474426 h 555244"/>
              <a:gd name="connsiteX13" fmla="*/ 683561 w 1076156"/>
              <a:gd name="connsiteY13" fmla="*/ 537926 h 555244"/>
              <a:gd name="connsiteX14" fmla="*/ 327961 w 1076156"/>
              <a:gd name="connsiteY14" fmla="*/ 523638 h 555244"/>
              <a:gd name="connsiteX15" fmla="*/ 297798 w 1076156"/>
              <a:gd name="connsiteY15" fmla="*/ 423626 h 555244"/>
              <a:gd name="connsiteX16" fmla="*/ 129523 w 1076156"/>
              <a:gd name="connsiteY16" fmla="*/ 193438 h 555244"/>
              <a:gd name="connsiteX17" fmla="*/ 189848 w 1076156"/>
              <a:gd name="connsiteY17" fmla="*/ 236301 h 555244"/>
              <a:gd name="connsiteX18" fmla="*/ 116823 w 1076156"/>
              <a:gd name="connsiteY18" fmla="*/ 107713 h 555244"/>
              <a:gd name="connsiteX19" fmla="*/ 936 w 1076156"/>
              <a:gd name="connsiteY19" fmla="*/ 2938 h 55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76156" h="555244">
                <a:moveTo>
                  <a:pt x="936" y="2938"/>
                </a:moveTo>
                <a:cubicBezTo>
                  <a:pt x="12578" y="23311"/>
                  <a:pt x="159950" y="195291"/>
                  <a:pt x="186673" y="229951"/>
                </a:cubicBezTo>
                <a:cubicBezTo>
                  <a:pt x="213396" y="264611"/>
                  <a:pt x="155188" y="191322"/>
                  <a:pt x="161273" y="210901"/>
                </a:cubicBezTo>
                <a:cubicBezTo>
                  <a:pt x="167358" y="230480"/>
                  <a:pt x="196199" y="301653"/>
                  <a:pt x="223186" y="347426"/>
                </a:cubicBezTo>
                <a:cubicBezTo>
                  <a:pt x="250173" y="393199"/>
                  <a:pt x="286950" y="455111"/>
                  <a:pt x="323198" y="485538"/>
                </a:cubicBezTo>
                <a:cubicBezTo>
                  <a:pt x="359446" y="515965"/>
                  <a:pt x="438027" y="527342"/>
                  <a:pt x="440673" y="529988"/>
                </a:cubicBezTo>
                <a:cubicBezTo>
                  <a:pt x="443319" y="532634"/>
                  <a:pt x="341983" y="497444"/>
                  <a:pt x="339073" y="501413"/>
                </a:cubicBezTo>
                <a:cubicBezTo>
                  <a:pt x="336163" y="505382"/>
                  <a:pt x="379290" y="547451"/>
                  <a:pt x="423211" y="553801"/>
                </a:cubicBezTo>
                <a:cubicBezTo>
                  <a:pt x="467132" y="560151"/>
                  <a:pt x="558148" y="543746"/>
                  <a:pt x="602598" y="539513"/>
                </a:cubicBezTo>
                <a:cubicBezTo>
                  <a:pt x="647048" y="535280"/>
                  <a:pt x="619796" y="545599"/>
                  <a:pt x="689911" y="528401"/>
                </a:cubicBezTo>
                <a:cubicBezTo>
                  <a:pt x="760026" y="511203"/>
                  <a:pt x="965078" y="446645"/>
                  <a:pt x="1023286" y="436326"/>
                </a:cubicBezTo>
                <a:cubicBezTo>
                  <a:pt x="1081494" y="426007"/>
                  <a:pt x="1034399" y="460138"/>
                  <a:pt x="1039161" y="466488"/>
                </a:cubicBezTo>
                <a:cubicBezTo>
                  <a:pt x="1043923" y="472838"/>
                  <a:pt x="1111128" y="462520"/>
                  <a:pt x="1051861" y="474426"/>
                </a:cubicBezTo>
                <a:cubicBezTo>
                  <a:pt x="992594" y="486332"/>
                  <a:pt x="804211" y="529724"/>
                  <a:pt x="683561" y="537926"/>
                </a:cubicBezTo>
                <a:cubicBezTo>
                  <a:pt x="562911" y="546128"/>
                  <a:pt x="392255" y="542688"/>
                  <a:pt x="327961" y="523638"/>
                </a:cubicBezTo>
                <a:cubicBezTo>
                  <a:pt x="263667" y="504588"/>
                  <a:pt x="330871" y="478659"/>
                  <a:pt x="297798" y="423626"/>
                </a:cubicBezTo>
                <a:cubicBezTo>
                  <a:pt x="264725" y="368593"/>
                  <a:pt x="147515" y="224659"/>
                  <a:pt x="129523" y="193438"/>
                </a:cubicBezTo>
                <a:cubicBezTo>
                  <a:pt x="111531" y="162217"/>
                  <a:pt x="191965" y="250589"/>
                  <a:pt x="189848" y="236301"/>
                </a:cubicBezTo>
                <a:cubicBezTo>
                  <a:pt x="187731" y="222014"/>
                  <a:pt x="144075" y="141844"/>
                  <a:pt x="116823" y="107713"/>
                </a:cubicBezTo>
                <a:cubicBezTo>
                  <a:pt x="89571" y="73582"/>
                  <a:pt x="-10706" y="-17435"/>
                  <a:pt x="936" y="29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: 図形 734">
            <a:extLst>
              <a:ext uri="{FF2B5EF4-FFF2-40B4-BE49-F238E27FC236}">
                <a16:creationId xmlns:a16="http://schemas.microsoft.com/office/drawing/2014/main" id="{460C0C05-F6E9-4FD9-A865-9B36F814C13D}"/>
              </a:ext>
            </a:extLst>
          </p:cNvPr>
          <p:cNvSpPr/>
          <p:nvPr/>
        </p:nvSpPr>
        <p:spPr>
          <a:xfrm>
            <a:off x="532507" y="5328792"/>
            <a:ext cx="277333" cy="473586"/>
          </a:xfrm>
          <a:custGeom>
            <a:avLst/>
            <a:gdLst>
              <a:gd name="connsiteX0" fmla="*/ 2481 w 277333"/>
              <a:gd name="connsiteY0" fmla="*/ 2033 h 473586"/>
              <a:gd name="connsiteX1" fmla="*/ 51693 w 277333"/>
              <a:gd name="connsiteY1" fmla="*/ 167133 h 473586"/>
              <a:gd name="connsiteX2" fmla="*/ 129481 w 277333"/>
              <a:gd name="connsiteY2" fmla="*/ 248096 h 473586"/>
              <a:gd name="connsiteX3" fmla="*/ 277118 w 277333"/>
              <a:gd name="connsiteY3" fmla="*/ 473521 h 473586"/>
              <a:gd name="connsiteX4" fmla="*/ 162818 w 277333"/>
              <a:gd name="connsiteY4" fmla="*/ 271908 h 473586"/>
              <a:gd name="connsiteX5" fmla="*/ 180281 w 277333"/>
              <a:gd name="connsiteY5" fmla="*/ 308421 h 473586"/>
              <a:gd name="connsiteX6" fmla="*/ 45343 w 277333"/>
              <a:gd name="connsiteY6" fmla="*/ 160783 h 473586"/>
              <a:gd name="connsiteX7" fmla="*/ 10418 w 277333"/>
              <a:gd name="connsiteY7" fmla="*/ 79821 h 473586"/>
              <a:gd name="connsiteX8" fmla="*/ 2481 w 277333"/>
              <a:gd name="connsiteY8" fmla="*/ 2033 h 4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7333" h="473586">
                <a:moveTo>
                  <a:pt x="2481" y="2033"/>
                </a:moveTo>
                <a:cubicBezTo>
                  <a:pt x="9360" y="16585"/>
                  <a:pt x="30526" y="126123"/>
                  <a:pt x="51693" y="167133"/>
                </a:cubicBezTo>
                <a:cubicBezTo>
                  <a:pt x="72860" y="208144"/>
                  <a:pt x="91910" y="197031"/>
                  <a:pt x="129481" y="248096"/>
                </a:cubicBezTo>
                <a:cubicBezTo>
                  <a:pt x="167052" y="299161"/>
                  <a:pt x="271562" y="469552"/>
                  <a:pt x="277118" y="473521"/>
                </a:cubicBezTo>
                <a:cubicBezTo>
                  <a:pt x="282674" y="477490"/>
                  <a:pt x="178957" y="299425"/>
                  <a:pt x="162818" y="271908"/>
                </a:cubicBezTo>
                <a:cubicBezTo>
                  <a:pt x="146679" y="244391"/>
                  <a:pt x="199860" y="326942"/>
                  <a:pt x="180281" y="308421"/>
                </a:cubicBezTo>
                <a:cubicBezTo>
                  <a:pt x="160702" y="289900"/>
                  <a:pt x="73654" y="198883"/>
                  <a:pt x="45343" y="160783"/>
                </a:cubicBezTo>
                <a:cubicBezTo>
                  <a:pt x="17033" y="122683"/>
                  <a:pt x="16239" y="104692"/>
                  <a:pt x="10418" y="79821"/>
                </a:cubicBezTo>
                <a:cubicBezTo>
                  <a:pt x="4597" y="54950"/>
                  <a:pt x="-4398" y="-12519"/>
                  <a:pt x="2481" y="20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: 図形 735">
            <a:extLst>
              <a:ext uri="{FF2B5EF4-FFF2-40B4-BE49-F238E27FC236}">
                <a16:creationId xmlns:a16="http://schemas.microsoft.com/office/drawing/2014/main" id="{DE4B5DED-F06A-4334-A26E-032BF52C3B0C}"/>
              </a:ext>
            </a:extLst>
          </p:cNvPr>
          <p:cNvSpPr/>
          <p:nvPr/>
        </p:nvSpPr>
        <p:spPr>
          <a:xfrm>
            <a:off x="889544" y="5032751"/>
            <a:ext cx="410533" cy="666723"/>
          </a:xfrm>
          <a:custGeom>
            <a:avLst/>
            <a:gdLst>
              <a:gd name="connsiteX0" fmla="*/ 12156 w 410533"/>
              <a:gd name="connsiteY0" fmla="*/ 9149 h 666723"/>
              <a:gd name="connsiteX1" fmla="*/ 234406 w 410533"/>
              <a:gd name="connsiteY1" fmla="*/ 313949 h 666723"/>
              <a:gd name="connsiteX2" fmla="*/ 221706 w 410533"/>
              <a:gd name="connsiteY2" fmla="*/ 337232 h 666723"/>
              <a:gd name="connsiteX3" fmla="*/ 410089 w 410533"/>
              <a:gd name="connsiteY3" fmla="*/ 665316 h 666723"/>
              <a:gd name="connsiteX4" fmla="*/ 270389 w 410533"/>
              <a:gd name="connsiteY4" fmla="*/ 447299 h 666723"/>
              <a:gd name="connsiteX5" fmla="*/ 153973 w 410533"/>
              <a:gd name="connsiteY5" fmla="*/ 241982 h 666723"/>
              <a:gd name="connsiteX6" fmla="*/ 113756 w 410533"/>
              <a:gd name="connsiteY6" fmla="*/ 163666 h 666723"/>
              <a:gd name="connsiteX7" fmla="*/ 128573 w 410533"/>
              <a:gd name="connsiteY7" fmla="*/ 184832 h 666723"/>
              <a:gd name="connsiteX8" fmla="*/ 202656 w 410533"/>
              <a:gd name="connsiteY8" fmla="*/ 290666 h 666723"/>
              <a:gd name="connsiteX9" fmla="*/ 46023 w 410533"/>
              <a:gd name="connsiteY9" fmla="*/ 95932 h 666723"/>
              <a:gd name="connsiteX10" fmla="*/ 12156 w 410533"/>
              <a:gd name="connsiteY10" fmla="*/ 9149 h 666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533" h="666723">
                <a:moveTo>
                  <a:pt x="12156" y="9149"/>
                </a:moveTo>
                <a:cubicBezTo>
                  <a:pt x="43553" y="45485"/>
                  <a:pt x="199481" y="259269"/>
                  <a:pt x="234406" y="313949"/>
                </a:cubicBezTo>
                <a:cubicBezTo>
                  <a:pt x="269331" y="368629"/>
                  <a:pt x="192426" y="278671"/>
                  <a:pt x="221706" y="337232"/>
                </a:cubicBezTo>
                <a:cubicBezTo>
                  <a:pt x="250987" y="395793"/>
                  <a:pt x="401975" y="646972"/>
                  <a:pt x="410089" y="665316"/>
                </a:cubicBezTo>
                <a:cubicBezTo>
                  <a:pt x="418203" y="683660"/>
                  <a:pt x="313075" y="517855"/>
                  <a:pt x="270389" y="447299"/>
                </a:cubicBezTo>
                <a:cubicBezTo>
                  <a:pt x="227703" y="376743"/>
                  <a:pt x="180078" y="289254"/>
                  <a:pt x="153973" y="241982"/>
                </a:cubicBezTo>
                <a:cubicBezTo>
                  <a:pt x="127868" y="194710"/>
                  <a:pt x="117989" y="173191"/>
                  <a:pt x="113756" y="163666"/>
                </a:cubicBezTo>
                <a:cubicBezTo>
                  <a:pt x="109523" y="154141"/>
                  <a:pt x="128573" y="184832"/>
                  <a:pt x="128573" y="184832"/>
                </a:cubicBezTo>
                <a:cubicBezTo>
                  <a:pt x="143390" y="205999"/>
                  <a:pt x="216414" y="305483"/>
                  <a:pt x="202656" y="290666"/>
                </a:cubicBezTo>
                <a:cubicBezTo>
                  <a:pt x="188898" y="275849"/>
                  <a:pt x="75303" y="138265"/>
                  <a:pt x="46023" y="95932"/>
                </a:cubicBezTo>
                <a:cubicBezTo>
                  <a:pt x="16743" y="53599"/>
                  <a:pt x="-19241" y="-27187"/>
                  <a:pt x="12156" y="914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: 図形 736">
            <a:extLst>
              <a:ext uri="{FF2B5EF4-FFF2-40B4-BE49-F238E27FC236}">
                <a16:creationId xmlns:a16="http://schemas.microsoft.com/office/drawing/2014/main" id="{478B5EDF-3BAA-4FDA-B2B1-8EEA6CAC1647}"/>
              </a:ext>
            </a:extLst>
          </p:cNvPr>
          <p:cNvSpPr/>
          <p:nvPr/>
        </p:nvSpPr>
        <p:spPr>
          <a:xfrm>
            <a:off x="1101972" y="5372047"/>
            <a:ext cx="244230" cy="618160"/>
          </a:xfrm>
          <a:custGeom>
            <a:avLst/>
            <a:gdLst>
              <a:gd name="connsiteX0" fmla="*/ 195545 w 244230"/>
              <a:gd name="connsiteY0" fmla="*/ 235003 h 618160"/>
              <a:gd name="connsiteX1" fmla="*/ 244228 w 244230"/>
              <a:gd name="connsiteY1" fmla="*/ 370470 h 618160"/>
              <a:gd name="connsiteX2" fmla="*/ 197661 w 244230"/>
              <a:gd name="connsiteY2" fmla="*/ 501703 h 618160"/>
              <a:gd name="connsiteX3" fmla="*/ 151095 w 244230"/>
              <a:gd name="connsiteY3" fmla="*/ 580020 h 618160"/>
              <a:gd name="connsiteX4" fmla="*/ 34678 w 244230"/>
              <a:gd name="connsiteY4" fmla="*/ 618120 h 618160"/>
              <a:gd name="connsiteX5" fmla="*/ 159561 w 244230"/>
              <a:gd name="connsiteY5" fmla="*/ 586370 h 618160"/>
              <a:gd name="connsiteX6" fmla="*/ 148978 w 244230"/>
              <a:gd name="connsiteY6" fmla="*/ 541920 h 618160"/>
              <a:gd name="connsiteX7" fmla="*/ 199778 w 244230"/>
              <a:gd name="connsiteY7" fmla="*/ 364120 h 618160"/>
              <a:gd name="connsiteX8" fmla="*/ 210361 w 244230"/>
              <a:gd name="connsiteY8" fmla="*/ 355653 h 618160"/>
              <a:gd name="connsiteX9" fmla="*/ 197661 w 244230"/>
              <a:gd name="connsiteY9" fmla="*/ 317553 h 618160"/>
              <a:gd name="connsiteX10" fmla="*/ 132045 w 244230"/>
              <a:gd name="connsiteY10" fmla="*/ 220186 h 618160"/>
              <a:gd name="connsiteX11" fmla="*/ 811 w 244230"/>
              <a:gd name="connsiteY11" fmla="*/ 53 h 618160"/>
              <a:gd name="connsiteX12" fmla="*/ 195545 w 244230"/>
              <a:gd name="connsiteY12" fmla="*/ 235003 h 6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230" h="618160">
                <a:moveTo>
                  <a:pt x="195545" y="235003"/>
                </a:moveTo>
                <a:cubicBezTo>
                  <a:pt x="236115" y="296739"/>
                  <a:pt x="243875" y="326020"/>
                  <a:pt x="244228" y="370470"/>
                </a:cubicBezTo>
                <a:cubicBezTo>
                  <a:pt x="244581" y="414920"/>
                  <a:pt x="213183" y="466778"/>
                  <a:pt x="197661" y="501703"/>
                </a:cubicBezTo>
                <a:cubicBezTo>
                  <a:pt x="182139" y="536628"/>
                  <a:pt x="178259" y="560617"/>
                  <a:pt x="151095" y="580020"/>
                </a:cubicBezTo>
                <a:cubicBezTo>
                  <a:pt x="123931" y="599423"/>
                  <a:pt x="33267" y="617062"/>
                  <a:pt x="34678" y="618120"/>
                </a:cubicBezTo>
                <a:cubicBezTo>
                  <a:pt x="36089" y="619178"/>
                  <a:pt x="140511" y="599070"/>
                  <a:pt x="159561" y="586370"/>
                </a:cubicBezTo>
                <a:cubicBezTo>
                  <a:pt x="178611" y="573670"/>
                  <a:pt x="142275" y="578962"/>
                  <a:pt x="148978" y="541920"/>
                </a:cubicBezTo>
                <a:cubicBezTo>
                  <a:pt x="155681" y="504878"/>
                  <a:pt x="189548" y="395164"/>
                  <a:pt x="199778" y="364120"/>
                </a:cubicBezTo>
                <a:cubicBezTo>
                  <a:pt x="210008" y="333076"/>
                  <a:pt x="210714" y="363414"/>
                  <a:pt x="210361" y="355653"/>
                </a:cubicBezTo>
                <a:cubicBezTo>
                  <a:pt x="210008" y="347892"/>
                  <a:pt x="210714" y="340131"/>
                  <a:pt x="197661" y="317553"/>
                </a:cubicBezTo>
                <a:cubicBezTo>
                  <a:pt x="184608" y="294975"/>
                  <a:pt x="164853" y="273103"/>
                  <a:pt x="132045" y="220186"/>
                </a:cubicBezTo>
                <a:cubicBezTo>
                  <a:pt x="99237" y="167269"/>
                  <a:pt x="-10478" y="-3475"/>
                  <a:pt x="811" y="53"/>
                </a:cubicBezTo>
                <a:cubicBezTo>
                  <a:pt x="12100" y="3581"/>
                  <a:pt x="154975" y="173267"/>
                  <a:pt x="195545" y="2350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: 図形 737">
            <a:extLst>
              <a:ext uri="{FF2B5EF4-FFF2-40B4-BE49-F238E27FC236}">
                <a16:creationId xmlns:a16="http://schemas.microsoft.com/office/drawing/2014/main" id="{4D5C722A-4057-42FB-A6D2-AFB2F3068470}"/>
              </a:ext>
            </a:extLst>
          </p:cNvPr>
          <p:cNvSpPr/>
          <p:nvPr/>
        </p:nvSpPr>
        <p:spPr>
          <a:xfrm>
            <a:off x="1086257" y="5716645"/>
            <a:ext cx="482210" cy="268536"/>
          </a:xfrm>
          <a:custGeom>
            <a:avLst/>
            <a:gdLst>
              <a:gd name="connsiteX0" fmla="*/ 130826 w 482210"/>
              <a:gd name="connsiteY0" fmla="*/ 472 h 268536"/>
              <a:gd name="connsiteX1" fmla="*/ 122360 w 482210"/>
              <a:gd name="connsiteY1" fmla="*/ 148638 h 268536"/>
              <a:gd name="connsiteX2" fmla="*/ 41926 w 482210"/>
              <a:gd name="connsiteY2" fmla="*/ 239655 h 268536"/>
              <a:gd name="connsiteX3" fmla="*/ 3826 w 482210"/>
              <a:gd name="connsiteY3" fmla="*/ 262938 h 268536"/>
              <a:gd name="connsiteX4" fmla="*/ 132943 w 482210"/>
              <a:gd name="connsiteY4" fmla="*/ 233305 h 268536"/>
              <a:gd name="connsiteX5" fmla="*/ 482193 w 482210"/>
              <a:gd name="connsiteY5" fmla="*/ 165572 h 268536"/>
              <a:gd name="connsiteX6" fmla="*/ 147760 w 482210"/>
              <a:gd name="connsiteY6" fmla="*/ 239655 h 268536"/>
              <a:gd name="connsiteX7" fmla="*/ 5943 w 482210"/>
              <a:gd name="connsiteY7" fmla="*/ 267172 h 268536"/>
              <a:gd name="connsiteX8" fmla="*/ 67326 w 482210"/>
              <a:gd name="connsiteY8" fmla="*/ 201555 h 268536"/>
              <a:gd name="connsiteX9" fmla="*/ 130826 w 482210"/>
              <a:gd name="connsiteY9" fmla="*/ 472 h 26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2210" h="268536">
                <a:moveTo>
                  <a:pt x="130826" y="472"/>
                </a:moveTo>
                <a:cubicBezTo>
                  <a:pt x="139998" y="-8348"/>
                  <a:pt x="137177" y="108774"/>
                  <a:pt x="122360" y="148638"/>
                </a:cubicBezTo>
                <a:cubicBezTo>
                  <a:pt x="107543" y="188502"/>
                  <a:pt x="61682" y="220605"/>
                  <a:pt x="41926" y="239655"/>
                </a:cubicBezTo>
                <a:cubicBezTo>
                  <a:pt x="22170" y="258705"/>
                  <a:pt x="-11344" y="263996"/>
                  <a:pt x="3826" y="262938"/>
                </a:cubicBezTo>
                <a:cubicBezTo>
                  <a:pt x="18995" y="261880"/>
                  <a:pt x="53215" y="249533"/>
                  <a:pt x="132943" y="233305"/>
                </a:cubicBezTo>
                <a:lnTo>
                  <a:pt x="482193" y="165572"/>
                </a:lnTo>
                <a:cubicBezTo>
                  <a:pt x="484663" y="166630"/>
                  <a:pt x="227135" y="222722"/>
                  <a:pt x="147760" y="239655"/>
                </a:cubicBezTo>
                <a:cubicBezTo>
                  <a:pt x="68385" y="256588"/>
                  <a:pt x="19349" y="273522"/>
                  <a:pt x="5943" y="267172"/>
                </a:cubicBezTo>
                <a:cubicBezTo>
                  <a:pt x="-7463" y="260822"/>
                  <a:pt x="45807" y="240713"/>
                  <a:pt x="67326" y="201555"/>
                </a:cubicBezTo>
                <a:cubicBezTo>
                  <a:pt x="88845" y="162397"/>
                  <a:pt x="121654" y="9292"/>
                  <a:pt x="130826" y="4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: 図形 738">
            <a:extLst>
              <a:ext uri="{FF2B5EF4-FFF2-40B4-BE49-F238E27FC236}">
                <a16:creationId xmlns:a16="http://schemas.microsoft.com/office/drawing/2014/main" id="{96FB91E3-16FB-4766-8B0E-245748696B47}"/>
              </a:ext>
            </a:extLst>
          </p:cNvPr>
          <p:cNvSpPr/>
          <p:nvPr/>
        </p:nvSpPr>
        <p:spPr>
          <a:xfrm>
            <a:off x="3843113" y="4648778"/>
            <a:ext cx="238896" cy="531319"/>
          </a:xfrm>
          <a:custGeom>
            <a:avLst/>
            <a:gdLst>
              <a:gd name="connsiteX0" fmla="*/ 238350 w 238896"/>
              <a:gd name="connsiteY0" fmla="*/ 2597 h 531319"/>
              <a:gd name="connsiteX1" fmla="*/ 192312 w 238896"/>
              <a:gd name="connsiteY1" fmla="*/ 278822 h 531319"/>
              <a:gd name="connsiteX2" fmla="*/ 158975 w 238896"/>
              <a:gd name="connsiteY2" fmla="*/ 464560 h 531319"/>
              <a:gd name="connsiteX3" fmla="*/ 149450 w 238896"/>
              <a:gd name="connsiteY3" fmla="*/ 458210 h 531319"/>
              <a:gd name="connsiteX4" fmla="*/ 141512 w 238896"/>
              <a:gd name="connsiteY4" fmla="*/ 474085 h 531319"/>
              <a:gd name="connsiteX5" fmla="*/ 84362 w 238896"/>
              <a:gd name="connsiteY5" fmla="*/ 405822 h 531319"/>
              <a:gd name="connsiteX6" fmla="*/ 105000 w 238896"/>
              <a:gd name="connsiteY6" fmla="*/ 531235 h 531319"/>
              <a:gd name="connsiteX7" fmla="*/ 87537 w 238896"/>
              <a:gd name="connsiteY7" fmla="*/ 383597 h 531319"/>
              <a:gd name="connsiteX8" fmla="*/ 133575 w 238896"/>
              <a:gd name="connsiteY8" fmla="*/ 358197 h 531319"/>
              <a:gd name="connsiteX9" fmla="*/ 155800 w 238896"/>
              <a:gd name="connsiteY9" fmla="*/ 177222 h 531319"/>
              <a:gd name="connsiteX10" fmla="*/ 119287 w 238896"/>
              <a:gd name="connsiteY10" fmla="*/ 42285 h 531319"/>
              <a:gd name="connsiteX11" fmla="*/ 225 w 238896"/>
              <a:gd name="connsiteY11" fmla="*/ 40697 h 531319"/>
              <a:gd name="connsiteX12" fmla="*/ 152625 w 238896"/>
              <a:gd name="connsiteY12" fmla="*/ 69272 h 531319"/>
              <a:gd name="connsiteX13" fmla="*/ 158975 w 238896"/>
              <a:gd name="connsiteY13" fmla="*/ 134360 h 531319"/>
              <a:gd name="connsiteX14" fmla="*/ 238350 w 238896"/>
              <a:gd name="connsiteY14" fmla="*/ 2597 h 53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896" h="531319">
                <a:moveTo>
                  <a:pt x="238350" y="2597"/>
                </a:moveTo>
                <a:cubicBezTo>
                  <a:pt x="243906" y="26674"/>
                  <a:pt x="205541" y="201828"/>
                  <a:pt x="192312" y="278822"/>
                </a:cubicBezTo>
                <a:cubicBezTo>
                  <a:pt x="179083" y="355816"/>
                  <a:pt x="166119" y="434662"/>
                  <a:pt x="158975" y="464560"/>
                </a:cubicBezTo>
                <a:cubicBezTo>
                  <a:pt x="151831" y="494458"/>
                  <a:pt x="152360" y="456623"/>
                  <a:pt x="149450" y="458210"/>
                </a:cubicBezTo>
                <a:cubicBezTo>
                  <a:pt x="146540" y="459797"/>
                  <a:pt x="152360" y="482816"/>
                  <a:pt x="141512" y="474085"/>
                </a:cubicBezTo>
                <a:cubicBezTo>
                  <a:pt x="130664" y="465354"/>
                  <a:pt x="90447" y="396297"/>
                  <a:pt x="84362" y="405822"/>
                </a:cubicBezTo>
                <a:cubicBezTo>
                  <a:pt x="78277" y="415347"/>
                  <a:pt x="104471" y="534939"/>
                  <a:pt x="105000" y="531235"/>
                </a:cubicBezTo>
                <a:cubicBezTo>
                  <a:pt x="105529" y="527531"/>
                  <a:pt x="82775" y="412437"/>
                  <a:pt x="87537" y="383597"/>
                </a:cubicBezTo>
                <a:cubicBezTo>
                  <a:pt x="92299" y="354757"/>
                  <a:pt x="122198" y="392593"/>
                  <a:pt x="133575" y="358197"/>
                </a:cubicBezTo>
                <a:cubicBezTo>
                  <a:pt x="144952" y="323801"/>
                  <a:pt x="158181" y="229874"/>
                  <a:pt x="155800" y="177222"/>
                </a:cubicBezTo>
                <a:cubicBezTo>
                  <a:pt x="153419" y="124570"/>
                  <a:pt x="145216" y="65039"/>
                  <a:pt x="119287" y="42285"/>
                </a:cubicBezTo>
                <a:cubicBezTo>
                  <a:pt x="93358" y="19531"/>
                  <a:pt x="-5331" y="36199"/>
                  <a:pt x="225" y="40697"/>
                </a:cubicBezTo>
                <a:cubicBezTo>
                  <a:pt x="5781" y="45195"/>
                  <a:pt x="126167" y="53662"/>
                  <a:pt x="152625" y="69272"/>
                </a:cubicBezTo>
                <a:cubicBezTo>
                  <a:pt x="179083" y="84883"/>
                  <a:pt x="145481" y="139123"/>
                  <a:pt x="158975" y="134360"/>
                </a:cubicBezTo>
                <a:cubicBezTo>
                  <a:pt x="172469" y="129597"/>
                  <a:pt x="232794" y="-21480"/>
                  <a:pt x="238350" y="259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: 図形 739">
            <a:extLst>
              <a:ext uri="{FF2B5EF4-FFF2-40B4-BE49-F238E27FC236}">
                <a16:creationId xmlns:a16="http://schemas.microsoft.com/office/drawing/2014/main" id="{70097306-9BF6-424F-ABDA-EA2930C33C43}"/>
              </a:ext>
            </a:extLst>
          </p:cNvPr>
          <p:cNvSpPr/>
          <p:nvPr/>
        </p:nvSpPr>
        <p:spPr>
          <a:xfrm>
            <a:off x="2878840" y="5100970"/>
            <a:ext cx="1087301" cy="303817"/>
          </a:xfrm>
          <a:custGeom>
            <a:avLst/>
            <a:gdLst>
              <a:gd name="connsiteX0" fmla="*/ 21523 w 1087301"/>
              <a:gd name="connsiteY0" fmla="*/ 294943 h 303817"/>
              <a:gd name="connsiteX1" fmla="*/ 670810 w 1087301"/>
              <a:gd name="connsiteY1" fmla="*/ 98093 h 303817"/>
              <a:gd name="connsiteX2" fmla="*/ 316798 w 1087301"/>
              <a:gd name="connsiteY2" fmla="*/ 239380 h 303817"/>
              <a:gd name="connsiteX3" fmla="*/ 212023 w 1087301"/>
              <a:gd name="connsiteY3" fmla="*/ 280655 h 303817"/>
              <a:gd name="connsiteX4" fmla="*/ 1061335 w 1087301"/>
              <a:gd name="connsiteY4" fmla="*/ 10780 h 303817"/>
              <a:gd name="connsiteX5" fmla="*/ 839085 w 1087301"/>
              <a:gd name="connsiteY5" fmla="*/ 63168 h 303817"/>
              <a:gd name="connsiteX6" fmla="*/ 534285 w 1087301"/>
              <a:gd name="connsiteY6" fmla="*/ 153655 h 303817"/>
              <a:gd name="connsiteX7" fmla="*/ 191385 w 1087301"/>
              <a:gd name="connsiteY7" fmla="*/ 258430 h 303817"/>
              <a:gd name="connsiteX8" fmla="*/ 21523 w 1087301"/>
              <a:gd name="connsiteY8" fmla="*/ 294943 h 30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301" h="303817">
                <a:moveTo>
                  <a:pt x="21523" y="294943"/>
                </a:moveTo>
                <a:cubicBezTo>
                  <a:pt x="101427" y="268220"/>
                  <a:pt x="621597" y="107354"/>
                  <a:pt x="670810" y="98093"/>
                </a:cubicBezTo>
                <a:cubicBezTo>
                  <a:pt x="720023" y="88832"/>
                  <a:pt x="393263" y="208953"/>
                  <a:pt x="316798" y="239380"/>
                </a:cubicBezTo>
                <a:cubicBezTo>
                  <a:pt x="240334" y="269807"/>
                  <a:pt x="87934" y="318755"/>
                  <a:pt x="212023" y="280655"/>
                </a:cubicBezTo>
                <a:cubicBezTo>
                  <a:pt x="336113" y="242555"/>
                  <a:pt x="956825" y="47028"/>
                  <a:pt x="1061335" y="10780"/>
                </a:cubicBezTo>
                <a:cubicBezTo>
                  <a:pt x="1165845" y="-25468"/>
                  <a:pt x="926927" y="39356"/>
                  <a:pt x="839085" y="63168"/>
                </a:cubicBezTo>
                <a:cubicBezTo>
                  <a:pt x="751243" y="86980"/>
                  <a:pt x="534285" y="153655"/>
                  <a:pt x="534285" y="153655"/>
                </a:cubicBezTo>
                <a:cubicBezTo>
                  <a:pt x="426335" y="186199"/>
                  <a:pt x="279227" y="235147"/>
                  <a:pt x="191385" y="258430"/>
                </a:cubicBezTo>
                <a:cubicBezTo>
                  <a:pt x="103543" y="281713"/>
                  <a:pt x="-58381" y="321666"/>
                  <a:pt x="21523" y="29494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: 図形 740">
            <a:extLst>
              <a:ext uri="{FF2B5EF4-FFF2-40B4-BE49-F238E27FC236}">
                <a16:creationId xmlns:a16="http://schemas.microsoft.com/office/drawing/2014/main" id="{426BE71F-64DD-4F27-8234-55CDC9AF1B6E}"/>
              </a:ext>
            </a:extLst>
          </p:cNvPr>
          <p:cNvSpPr/>
          <p:nvPr/>
        </p:nvSpPr>
        <p:spPr>
          <a:xfrm>
            <a:off x="2806643" y="5273386"/>
            <a:ext cx="567851" cy="151507"/>
          </a:xfrm>
          <a:custGeom>
            <a:avLst/>
            <a:gdLst>
              <a:gd name="connsiteX0" fmla="*/ 57 w 567851"/>
              <a:gd name="connsiteY0" fmla="*/ 149514 h 151507"/>
              <a:gd name="connsiteX1" fmla="*/ 257232 w 567851"/>
              <a:gd name="connsiteY1" fmla="*/ 87602 h 151507"/>
              <a:gd name="connsiteX2" fmla="*/ 565207 w 567851"/>
              <a:gd name="connsiteY2" fmla="*/ 289 h 151507"/>
              <a:gd name="connsiteX3" fmla="*/ 414395 w 567851"/>
              <a:gd name="connsiteY3" fmla="*/ 57439 h 151507"/>
              <a:gd name="connsiteX4" fmla="*/ 235007 w 567851"/>
              <a:gd name="connsiteY4" fmla="*/ 128877 h 151507"/>
              <a:gd name="connsiteX5" fmla="*/ 57 w 567851"/>
              <a:gd name="connsiteY5" fmla="*/ 149514 h 15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851" h="151507">
                <a:moveTo>
                  <a:pt x="57" y="149514"/>
                </a:moveTo>
                <a:cubicBezTo>
                  <a:pt x="3761" y="142635"/>
                  <a:pt x="163040" y="112473"/>
                  <a:pt x="257232" y="87602"/>
                </a:cubicBezTo>
                <a:cubicBezTo>
                  <a:pt x="351424" y="62731"/>
                  <a:pt x="539013" y="5316"/>
                  <a:pt x="565207" y="289"/>
                </a:cubicBezTo>
                <a:cubicBezTo>
                  <a:pt x="591401" y="-4738"/>
                  <a:pt x="414395" y="57439"/>
                  <a:pt x="414395" y="57439"/>
                </a:cubicBezTo>
                <a:cubicBezTo>
                  <a:pt x="359362" y="78870"/>
                  <a:pt x="298772" y="113267"/>
                  <a:pt x="235007" y="128877"/>
                </a:cubicBezTo>
                <a:cubicBezTo>
                  <a:pt x="171242" y="144487"/>
                  <a:pt x="-3647" y="156393"/>
                  <a:pt x="57" y="1495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: 図形 741">
            <a:extLst>
              <a:ext uri="{FF2B5EF4-FFF2-40B4-BE49-F238E27FC236}">
                <a16:creationId xmlns:a16="http://schemas.microsoft.com/office/drawing/2014/main" id="{9741D33C-E07B-4D3A-B321-A212DA64B965}"/>
              </a:ext>
            </a:extLst>
          </p:cNvPr>
          <p:cNvSpPr/>
          <p:nvPr/>
        </p:nvSpPr>
        <p:spPr>
          <a:xfrm>
            <a:off x="3445781" y="5089478"/>
            <a:ext cx="522969" cy="132498"/>
          </a:xfrm>
          <a:custGeom>
            <a:avLst/>
            <a:gdLst>
              <a:gd name="connsiteX0" fmla="*/ 5444 w 522969"/>
              <a:gd name="connsiteY0" fmla="*/ 130222 h 132498"/>
              <a:gd name="connsiteX1" fmla="*/ 284844 w 522969"/>
              <a:gd name="connsiteY1" fmla="*/ 50847 h 132498"/>
              <a:gd name="connsiteX2" fmla="*/ 522969 w 522969"/>
              <a:gd name="connsiteY2" fmla="*/ 47 h 132498"/>
              <a:gd name="connsiteX3" fmla="*/ 284844 w 522969"/>
              <a:gd name="connsiteY3" fmla="*/ 42910 h 132498"/>
              <a:gd name="connsiteX4" fmla="*/ 113394 w 522969"/>
              <a:gd name="connsiteY4" fmla="*/ 104822 h 132498"/>
              <a:gd name="connsiteX5" fmla="*/ 5444 w 522969"/>
              <a:gd name="connsiteY5" fmla="*/ 130222 h 132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969" h="132498">
                <a:moveTo>
                  <a:pt x="5444" y="130222"/>
                </a:moveTo>
                <a:cubicBezTo>
                  <a:pt x="34019" y="121226"/>
                  <a:pt x="198590" y="72543"/>
                  <a:pt x="284844" y="50847"/>
                </a:cubicBezTo>
                <a:cubicBezTo>
                  <a:pt x="371098" y="29151"/>
                  <a:pt x="522969" y="1370"/>
                  <a:pt x="522969" y="47"/>
                </a:cubicBezTo>
                <a:cubicBezTo>
                  <a:pt x="522969" y="-1276"/>
                  <a:pt x="353107" y="25447"/>
                  <a:pt x="284844" y="42910"/>
                </a:cubicBezTo>
                <a:cubicBezTo>
                  <a:pt x="216581" y="60373"/>
                  <a:pt x="158902" y="90005"/>
                  <a:pt x="113394" y="104822"/>
                </a:cubicBezTo>
                <a:cubicBezTo>
                  <a:pt x="67886" y="119639"/>
                  <a:pt x="-23131" y="139218"/>
                  <a:pt x="5444" y="1302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: 図形 742">
            <a:extLst>
              <a:ext uri="{FF2B5EF4-FFF2-40B4-BE49-F238E27FC236}">
                <a16:creationId xmlns:a16="http://schemas.microsoft.com/office/drawing/2014/main" id="{5CA0A208-65E5-4B95-9DE4-F42CBC77A42B}"/>
              </a:ext>
            </a:extLst>
          </p:cNvPr>
          <p:cNvSpPr/>
          <p:nvPr/>
        </p:nvSpPr>
        <p:spPr>
          <a:xfrm>
            <a:off x="2470150" y="5355200"/>
            <a:ext cx="537980" cy="118500"/>
          </a:xfrm>
          <a:custGeom>
            <a:avLst/>
            <a:gdLst>
              <a:gd name="connsiteX0" fmla="*/ 0 w 537980"/>
              <a:gd name="connsiteY0" fmla="*/ 118500 h 118500"/>
              <a:gd name="connsiteX1" fmla="*/ 534988 w 537980"/>
              <a:gd name="connsiteY1" fmla="*/ 1025 h 118500"/>
              <a:gd name="connsiteX2" fmla="*/ 230188 w 537980"/>
              <a:gd name="connsiteY2" fmla="*/ 58175 h 118500"/>
              <a:gd name="connsiteX3" fmla="*/ 0 w 537980"/>
              <a:gd name="connsiteY3" fmla="*/ 118500 h 1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980" h="118500">
                <a:moveTo>
                  <a:pt x="0" y="118500"/>
                </a:moveTo>
                <a:lnTo>
                  <a:pt x="534988" y="1025"/>
                </a:lnTo>
                <a:cubicBezTo>
                  <a:pt x="573353" y="-9029"/>
                  <a:pt x="230188" y="58175"/>
                  <a:pt x="230188" y="58175"/>
                </a:cubicBezTo>
                <a:lnTo>
                  <a:pt x="0" y="11850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: 図形 743">
            <a:extLst>
              <a:ext uri="{FF2B5EF4-FFF2-40B4-BE49-F238E27FC236}">
                <a16:creationId xmlns:a16="http://schemas.microsoft.com/office/drawing/2014/main" id="{79E1704B-C965-4DAB-B123-4D62867EED3B}"/>
              </a:ext>
            </a:extLst>
          </p:cNvPr>
          <p:cNvSpPr/>
          <p:nvPr/>
        </p:nvSpPr>
        <p:spPr>
          <a:xfrm>
            <a:off x="1905000" y="5392240"/>
            <a:ext cx="1014485" cy="178060"/>
          </a:xfrm>
          <a:custGeom>
            <a:avLst/>
            <a:gdLst>
              <a:gd name="connsiteX0" fmla="*/ 0 w 1014485"/>
              <a:gd name="connsiteY0" fmla="*/ 175123 h 178060"/>
              <a:gd name="connsiteX1" fmla="*/ 161925 w 1014485"/>
              <a:gd name="connsiteY1" fmla="*/ 152898 h 178060"/>
              <a:gd name="connsiteX2" fmla="*/ 760413 w 1014485"/>
              <a:gd name="connsiteY2" fmla="*/ 56060 h 178060"/>
              <a:gd name="connsiteX3" fmla="*/ 1012825 w 1014485"/>
              <a:gd name="connsiteY3" fmla="*/ 498 h 178060"/>
              <a:gd name="connsiteX4" fmla="*/ 873125 w 1014485"/>
              <a:gd name="connsiteY4" fmla="*/ 29073 h 178060"/>
              <a:gd name="connsiteX5" fmla="*/ 941388 w 1014485"/>
              <a:gd name="connsiteY5" fmla="*/ 35423 h 178060"/>
              <a:gd name="connsiteX6" fmla="*/ 765175 w 1014485"/>
              <a:gd name="connsiteY6" fmla="*/ 71935 h 178060"/>
              <a:gd name="connsiteX7" fmla="*/ 461963 w 1014485"/>
              <a:gd name="connsiteY7" fmla="*/ 130673 h 178060"/>
              <a:gd name="connsiteX8" fmla="*/ 234950 w 1014485"/>
              <a:gd name="connsiteY8" fmla="*/ 170360 h 178060"/>
              <a:gd name="connsiteX9" fmla="*/ 0 w 1014485"/>
              <a:gd name="connsiteY9" fmla="*/ 175123 h 17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4485" h="178060">
                <a:moveTo>
                  <a:pt x="0" y="175123"/>
                </a:moveTo>
                <a:lnTo>
                  <a:pt x="161925" y="152898"/>
                </a:lnTo>
                <a:lnTo>
                  <a:pt x="760413" y="56060"/>
                </a:lnTo>
                <a:cubicBezTo>
                  <a:pt x="902230" y="30660"/>
                  <a:pt x="994040" y="4996"/>
                  <a:pt x="1012825" y="498"/>
                </a:cubicBezTo>
                <a:cubicBezTo>
                  <a:pt x="1031610" y="-4000"/>
                  <a:pt x="885031" y="23252"/>
                  <a:pt x="873125" y="29073"/>
                </a:cubicBezTo>
                <a:cubicBezTo>
                  <a:pt x="861219" y="34894"/>
                  <a:pt x="959380" y="28279"/>
                  <a:pt x="941388" y="35423"/>
                </a:cubicBezTo>
                <a:cubicBezTo>
                  <a:pt x="923396" y="42567"/>
                  <a:pt x="765175" y="71935"/>
                  <a:pt x="765175" y="71935"/>
                </a:cubicBezTo>
                <a:lnTo>
                  <a:pt x="461963" y="130673"/>
                </a:lnTo>
                <a:cubicBezTo>
                  <a:pt x="373592" y="147077"/>
                  <a:pt x="309563" y="161893"/>
                  <a:pt x="234950" y="170360"/>
                </a:cubicBezTo>
                <a:cubicBezTo>
                  <a:pt x="160337" y="178827"/>
                  <a:pt x="87312" y="180150"/>
                  <a:pt x="0" y="17512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: 図形 744">
            <a:extLst>
              <a:ext uri="{FF2B5EF4-FFF2-40B4-BE49-F238E27FC236}">
                <a16:creationId xmlns:a16="http://schemas.microsoft.com/office/drawing/2014/main" id="{EFBCDA6C-0B67-4C18-88FE-856AD53AD071}"/>
              </a:ext>
            </a:extLst>
          </p:cNvPr>
          <p:cNvSpPr/>
          <p:nvPr/>
        </p:nvSpPr>
        <p:spPr>
          <a:xfrm>
            <a:off x="3892953" y="5013109"/>
            <a:ext cx="59939" cy="173628"/>
          </a:xfrm>
          <a:custGeom>
            <a:avLst/>
            <a:gdLst>
              <a:gd name="connsiteX0" fmla="*/ 59922 w 59939"/>
              <a:gd name="connsiteY0" fmla="*/ 92291 h 173628"/>
              <a:gd name="connsiteX1" fmla="*/ 4360 w 59939"/>
              <a:gd name="connsiteY1" fmla="*/ 216 h 173628"/>
              <a:gd name="connsiteX2" fmla="*/ 4360 w 59939"/>
              <a:gd name="connsiteY2" fmla="*/ 70066 h 173628"/>
              <a:gd name="connsiteX3" fmla="*/ 10710 w 59939"/>
              <a:gd name="connsiteY3" fmla="*/ 173254 h 173628"/>
              <a:gd name="connsiteX4" fmla="*/ 59922 w 59939"/>
              <a:gd name="connsiteY4" fmla="*/ 92291 h 17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939" h="173628">
                <a:moveTo>
                  <a:pt x="59922" y="92291"/>
                </a:moveTo>
                <a:cubicBezTo>
                  <a:pt x="58864" y="63451"/>
                  <a:pt x="13620" y="3920"/>
                  <a:pt x="4360" y="216"/>
                </a:cubicBezTo>
                <a:cubicBezTo>
                  <a:pt x="-4900" y="-3488"/>
                  <a:pt x="3302" y="41226"/>
                  <a:pt x="4360" y="70066"/>
                </a:cubicBezTo>
                <a:cubicBezTo>
                  <a:pt x="5418" y="98906"/>
                  <a:pt x="7270" y="167698"/>
                  <a:pt x="10710" y="173254"/>
                </a:cubicBezTo>
                <a:cubicBezTo>
                  <a:pt x="14149" y="178810"/>
                  <a:pt x="60980" y="121131"/>
                  <a:pt x="59922" y="9229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: 図形 745">
            <a:extLst>
              <a:ext uri="{FF2B5EF4-FFF2-40B4-BE49-F238E27FC236}">
                <a16:creationId xmlns:a16="http://schemas.microsoft.com/office/drawing/2014/main" id="{DC371E05-6BEB-4910-AA3E-8AF1ECA74805}"/>
              </a:ext>
            </a:extLst>
          </p:cNvPr>
          <p:cNvSpPr/>
          <p:nvPr/>
        </p:nvSpPr>
        <p:spPr>
          <a:xfrm>
            <a:off x="3475796" y="5037031"/>
            <a:ext cx="409179" cy="168897"/>
          </a:xfrm>
          <a:custGeom>
            <a:avLst/>
            <a:gdLst>
              <a:gd name="connsiteX0" fmla="*/ 402467 w 409179"/>
              <a:gd name="connsiteY0" fmla="*/ 87419 h 168897"/>
              <a:gd name="connsiteX1" fmla="*/ 327854 w 409179"/>
              <a:gd name="connsiteY1" fmla="*/ 107 h 168897"/>
              <a:gd name="connsiteX2" fmla="*/ 324679 w 409179"/>
              <a:gd name="connsiteY2" fmla="*/ 68369 h 168897"/>
              <a:gd name="connsiteX3" fmla="*/ 270704 w 409179"/>
              <a:gd name="connsiteY3" fmla="*/ 19157 h 168897"/>
              <a:gd name="connsiteX4" fmla="*/ 245304 w 409179"/>
              <a:gd name="connsiteY4" fmla="*/ 101707 h 168897"/>
              <a:gd name="connsiteX5" fmla="*/ 237367 w 409179"/>
              <a:gd name="connsiteY5" fmla="*/ 89007 h 168897"/>
              <a:gd name="connsiteX6" fmla="*/ 184979 w 409179"/>
              <a:gd name="connsiteY6" fmla="*/ 38207 h 168897"/>
              <a:gd name="connsiteX7" fmla="*/ 205617 w 409179"/>
              <a:gd name="connsiteY7" fmla="*/ 87419 h 168897"/>
              <a:gd name="connsiteX8" fmla="*/ 191329 w 409179"/>
              <a:gd name="connsiteY8" fmla="*/ 106469 h 168897"/>
              <a:gd name="connsiteX9" fmla="*/ 137354 w 409179"/>
              <a:gd name="connsiteY9" fmla="*/ 103294 h 168897"/>
              <a:gd name="connsiteX10" fmla="*/ 73854 w 409179"/>
              <a:gd name="connsiteY10" fmla="*/ 47732 h 168897"/>
              <a:gd name="connsiteX11" fmla="*/ 116717 w 409179"/>
              <a:gd name="connsiteY11" fmla="*/ 141394 h 168897"/>
              <a:gd name="connsiteX12" fmla="*/ 51629 w 409179"/>
              <a:gd name="connsiteY12" fmla="*/ 146157 h 168897"/>
              <a:gd name="connsiteX13" fmla="*/ 15117 w 409179"/>
              <a:gd name="connsiteY13" fmla="*/ 96944 h 168897"/>
              <a:gd name="connsiteX14" fmla="*/ 8767 w 409179"/>
              <a:gd name="connsiteY14" fmla="*/ 168382 h 168897"/>
              <a:gd name="connsiteX15" fmla="*/ 134179 w 409179"/>
              <a:gd name="connsiteY15" fmla="*/ 127107 h 168897"/>
              <a:gd name="connsiteX16" fmla="*/ 402467 w 409179"/>
              <a:gd name="connsiteY16" fmla="*/ 87419 h 16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9179" h="168897">
                <a:moveTo>
                  <a:pt x="402467" y="87419"/>
                </a:moveTo>
                <a:cubicBezTo>
                  <a:pt x="434746" y="66252"/>
                  <a:pt x="340819" y="3282"/>
                  <a:pt x="327854" y="107"/>
                </a:cubicBezTo>
                <a:cubicBezTo>
                  <a:pt x="314889" y="-3068"/>
                  <a:pt x="334204" y="65194"/>
                  <a:pt x="324679" y="68369"/>
                </a:cubicBezTo>
                <a:cubicBezTo>
                  <a:pt x="315154" y="71544"/>
                  <a:pt x="283933" y="13601"/>
                  <a:pt x="270704" y="19157"/>
                </a:cubicBezTo>
                <a:cubicBezTo>
                  <a:pt x="257475" y="24713"/>
                  <a:pt x="250860" y="90065"/>
                  <a:pt x="245304" y="101707"/>
                </a:cubicBezTo>
                <a:cubicBezTo>
                  <a:pt x="239748" y="113349"/>
                  <a:pt x="247421" y="99590"/>
                  <a:pt x="237367" y="89007"/>
                </a:cubicBezTo>
                <a:cubicBezTo>
                  <a:pt x="227313" y="78424"/>
                  <a:pt x="190271" y="38472"/>
                  <a:pt x="184979" y="38207"/>
                </a:cubicBezTo>
                <a:cubicBezTo>
                  <a:pt x="179687" y="37942"/>
                  <a:pt x="204559" y="76042"/>
                  <a:pt x="205617" y="87419"/>
                </a:cubicBezTo>
                <a:cubicBezTo>
                  <a:pt x="206675" y="98796"/>
                  <a:pt x="202706" y="103823"/>
                  <a:pt x="191329" y="106469"/>
                </a:cubicBezTo>
                <a:cubicBezTo>
                  <a:pt x="179952" y="109115"/>
                  <a:pt x="156933" y="113083"/>
                  <a:pt x="137354" y="103294"/>
                </a:cubicBezTo>
                <a:cubicBezTo>
                  <a:pt x="117775" y="93505"/>
                  <a:pt x="77293" y="41382"/>
                  <a:pt x="73854" y="47732"/>
                </a:cubicBezTo>
                <a:cubicBezTo>
                  <a:pt x="70415" y="54082"/>
                  <a:pt x="120421" y="124990"/>
                  <a:pt x="116717" y="141394"/>
                </a:cubicBezTo>
                <a:cubicBezTo>
                  <a:pt x="113013" y="157798"/>
                  <a:pt x="68562" y="153565"/>
                  <a:pt x="51629" y="146157"/>
                </a:cubicBezTo>
                <a:cubicBezTo>
                  <a:pt x="34696" y="138749"/>
                  <a:pt x="22261" y="93240"/>
                  <a:pt x="15117" y="96944"/>
                </a:cubicBezTo>
                <a:cubicBezTo>
                  <a:pt x="7973" y="100648"/>
                  <a:pt x="-11077" y="163355"/>
                  <a:pt x="8767" y="168382"/>
                </a:cubicBezTo>
                <a:cubicBezTo>
                  <a:pt x="28611" y="173409"/>
                  <a:pt x="69091" y="140336"/>
                  <a:pt x="134179" y="127107"/>
                </a:cubicBezTo>
                <a:cubicBezTo>
                  <a:pt x="199266" y="113878"/>
                  <a:pt x="370188" y="108586"/>
                  <a:pt x="402467" y="8741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: 図形 746">
            <a:extLst>
              <a:ext uri="{FF2B5EF4-FFF2-40B4-BE49-F238E27FC236}">
                <a16:creationId xmlns:a16="http://schemas.microsoft.com/office/drawing/2014/main" id="{4C946731-2985-4635-B120-FD62C03C5615}"/>
              </a:ext>
            </a:extLst>
          </p:cNvPr>
          <p:cNvSpPr/>
          <p:nvPr/>
        </p:nvSpPr>
        <p:spPr>
          <a:xfrm>
            <a:off x="2813750" y="5140114"/>
            <a:ext cx="690797" cy="253008"/>
          </a:xfrm>
          <a:custGeom>
            <a:avLst/>
            <a:gdLst>
              <a:gd name="connsiteX0" fmla="*/ 656525 w 690797"/>
              <a:gd name="connsiteY0" fmla="*/ 104986 h 253008"/>
              <a:gd name="connsiteX1" fmla="*/ 624775 w 690797"/>
              <a:gd name="connsiteY1" fmla="*/ 47836 h 253008"/>
              <a:gd name="connsiteX2" fmla="*/ 578738 w 690797"/>
              <a:gd name="connsiteY2" fmla="*/ 211 h 253008"/>
              <a:gd name="connsiteX3" fmla="*/ 573975 w 690797"/>
              <a:gd name="connsiteY3" fmla="*/ 66886 h 253008"/>
              <a:gd name="connsiteX4" fmla="*/ 499363 w 690797"/>
              <a:gd name="connsiteY4" fmla="*/ 8149 h 253008"/>
              <a:gd name="connsiteX5" fmla="*/ 518413 w 690797"/>
              <a:gd name="connsiteY5" fmla="*/ 103399 h 253008"/>
              <a:gd name="connsiteX6" fmla="*/ 485075 w 690797"/>
              <a:gd name="connsiteY6" fmla="*/ 70061 h 253008"/>
              <a:gd name="connsiteX7" fmla="*/ 489838 w 690797"/>
              <a:gd name="connsiteY7" fmla="*/ 120861 h 253008"/>
              <a:gd name="connsiteX8" fmla="*/ 416813 w 690797"/>
              <a:gd name="connsiteY8" fmla="*/ 93874 h 253008"/>
              <a:gd name="connsiteX9" fmla="*/ 427925 w 690797"/>
              <a:gd name="connsiteY9" fmla="*/ 144674 h 253008"/>
              <a:gd name="connsiteX10" fmla="*/ 356488 w 690797"/>
              <a:gd name="connsiteY10" fmla="*/ 158961 h 253008"/>
              <a:gd name="connsiteX11" fmla="*/ 319975 w 690797"/>
              <a:gd name="connsiteY11" fmla="*/ 112924 h 253008"/>
              <a:gd name="connsiteX12" fmla="*/ 296163 w 690797"/>
              <a:gd name="connsiteY12" fmla="*/ 181186 h 253008"/>
              <a:gd name="connsiteX13" fmla="*/ 277113 w 690797"/>
              <a:gd name="connsiteY13" fmla="*/ 165311 h 253008"/>
              <a:gd name="connsiteX14" fmla="*/ 231075 w 690797"/>
              <a:gd name="connsiteY14" fmla="*/ 122449 h 253008"/>
              <a:gd name="connsiteX15" fmla="*/ 278700 w 690797"/>
              <a:gd name="connsiteY15" fmla="*/ 158961 h 253008"/>
              <a:gd name="connsiteX16" fmla="*/ 259650 w 690797"/>
              <a:gd name="connsiteY16" fmla="*/ 195474 h 253008"/>
              <a:gd name="connsiteX17" fmla="*/ 207263 w 690797"/>
              <a:gd name="connsiteY17" fmla="*/ 197061 h 253008"/>
              <a:gd name="connsiteX18" fmla="*/ 148525 w 690797"/>
              <a:gd name="connsiteY18" fmla="*/ 125624 h 253008"/>
              <a:gd name="connsiteX19" fmla="*/ 245363 w 690797"/>
              <a:gd name="connsiteY19" fmla="*/ 160549 h 253008"/>
              <a:gd name="connsiteX20" fmla="*/ 232663 w 690797"/>
              <a:gd name="connsiteY20" fmla="*/ 193886 h 253008"/>
              <a:gd name="connsiteX21" fmla="*/ 124713 w 690797"/>
              <a:gd name="connsiteY21" fmla="*/ 212936 h 253008"/>
              <a:gd name="connsiteX22" fmla="*/ 102488 w 690797"/>
              <a:gd name="connsiteY22" fmla="*/ 174836 h 253008"/>
              <a:gd name="connsiteX23" fmla="*/ 75500 w 690797"/>
              <a:gd name="connsiteY23" fmla="*/ 241511 h 253008"/>
              <a:gd name="connsiteX24" fmla="*/ 8825 w 690797"/>
              <a:gd name="connsiteY24" fmla="*/ 249449 h 253008"/>
              <a:gd name="connsiteX25" fmla="*/ 48513 w 690797"/>
              <a:gd name="connsiteY25" fmla="*/ 203411 h 253008"/>
              <a:gd name="connsiteX26" fmla="*/ 888 w 690797"/>
              <a:gd name="connsiteY26" fmla="*/ 195474 h 253008"/>
              <a:gd name="connsiteX27" fmla="*/ 99313 w 690797"/>
              <a:gd name="connsiteY27" fmla="*/ 212936 h 253008"/>
              <a:gd name="connsiteX28" fmla="*/ 656525 w 690797"/>
              <a:gd name="connsiteY28" fmla="*/ 104986 h 25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0797" h="253008">
                <a:moveTo>
                  <a:pt x="656525" y="104986"/>
                </a:moveTo>
                <a:cubicBezTo>
                  <a:pt x="744102" y="77469"/>
                  <a:pt x="637739" y="65298"/>
                  <a:pt x="624775" y="47836"/>
                </a:cubicBezTo>
                <a:cubicBezTo>
                  <a:pt x="611811" y="30374"/>
                  <a:pt x="587205" y="-2964"/>
                  <a:pt x="578738" y="211"/>
                </a:cubicBezTo>
                <a:cubicBezTo>
                  <a:pt x="570271" y="3386"/>
                  <a:pt x="587204" y="65563"/>
                  <a:pt x="573975" y="66886"/>
                </a:cubicBezTo>
                <a:cubicBezTo>
                  <a:pt x="560746" y="68209"/>
                  <a:pt x="508623" y="2064"/>
                  <a:pt x="499363" y="8149"/>
                </a:cubicBezTo>
                <a:cubicBezTo>
                  <a:pt x="490103" y="14234"/>
                  <a:pt x="520794" y="93080"/>
                  <a:pt x="518413" y="103399"/>
                </a:cubicBezTo>
                <a:cubicBezTo>
                  <a:pt x="516032" y="113718"/>
                  <a:pt x="489837" y="67151"/>
                  <a:pt x="485075" y="70061"/>
                </a:cubicBezTo>
                <a:cubicBezTo>
                  <a:pt x="480313" y="72971"/>
                  <a:pt x="501215" y="116892"/>
                  <a:pt x="489838" y="120861"/>
                </a:cubicBezTo>
                <a:cubicBezTo>
                  <a:pt x="478461" y="124830"/>
                  <a:pt x="427132" y="89905"/>
                  <a:pt x="416813" y="93874"/>
                </a:cubicBezTo>
                <a:cubicBezTo>
                  <a:pt x="406494" y="97843"/>
                  <a:pt x="437979" y="133826"/>
                  <a:pt x="427925" y="144674"/>
                </a:cubicBezTo>
                <a:cubicBezTo>
                  <a:pt x="417871" y="155522"/>
                  <a:pt x="374480" y="164253"/>
                  <a:pt x="356488" y="158961"/>
                </a:cubicBezTo>
                <a:cubicBezTo>
                  <a:pt x="338496" y="153669"/>
                  <a:pt x="330029" y="109220"/>
                  <a:pt x="319975" y="112924"/>
                </a:cubicBezTo>
                <a:cubicBezTo>
                  <a:pt x="309921" y="116628"/>
                  <a:pt x="303307" y="172455"/>
                  <a:pt x="296163" y="181186"/>
                </a:cubicBezTo>
                <a:cubicBezTo>
                  <a:pt x="289019" y="189917"/>
                  <a:pt x="287961" y="175101"/>
                  <a:pt x="277113" y="165311"/>
                </a:cubicBezTo>
                <a:cubicBezTo>
                  <a:pt x="266265" y="155522"/>
                  <a:pt x="230810" y="123507"/>
                  <a:pt x="231075" y="122449"/>
                </a:cubicBezTo>
                <a:cubicBezTo>
                  <a:pt x="231339" y="121391"/>
                  <a:pt x="273938" y="146790"/>
                  <a:pt x="278700" y="158961"/>
                </a:cubicBezTo>
                <a:cubicBezTo>
                  <a:pt x="283462" y="171132"/>
                  <a:pt x="271556" y="189124"/>
                  <a:pt x="259650" y="195474"/>
                </a:cubicBezTo>
                <a:cubicBezTo>
                  <a:pt x="247744" y="201824"/>
                  <a:pt x="225784" y="208703"/>
                  <a:pt x="207263" y="197061"/>
                </a:cubicBezTo>
                <a:cubicBezTo>
                  <a:pt x="188742" y="185419"/>
                  <a:pt x="142175" y="131709"/>
                  <a:pt x="148525" y="125624"/>
                </a:cubicBezTo>
                <a:cubicBezTo>
                  <a:pt x="154875" y="119539"/>
                  <a:pt x="231340" y="149172"/>
                  <a:pt x="245363" y="160549"/>
                </a:cubicBezTo>
                <a:cubicBezTo>
                  <a:pt x="259386" y="171926"/>
                  <a:pt x="252771" y="185155"/>
                  <a:pt x="232663" y="193886"/>
                </a:cubicBezTo>
                <a:cubicBezTo>
                  <a:pt x="212555" y="202617"/>
                  <a:pt x="146409" y="216111"/>
                  <a:pt x="124713" y="212936"/>
                </a:cubicBezTo>
                <a:cubicBezTo>
                  <a:pt x="103017" y="209761"/>
                  <a:pt x="110690" y="170074"/>
                  <a:pt x="102488" y="174836"/>
                </a:cubicBezTo>
                <a:cubicBezTo>
                  <a:pt x="94286" y="179599"/>
                  <a:pt x="91110" y="229076"/>
                  <a:pt x="75500" y="241511"/>
                </a:cubicBezTo>
                <a:cubicBezTo>
                  <a:pt x="59890" y="253946"/>
                  <a:pt x="13323" y="255799"/>
                  <a:pt x="8825" y="249449"/>
                </a:cubicBezTo>
                <a:cubicBezTo>
                  <a:pt x="4327" y="243099"/>
                  <a:pt x="49836" y="212407"/>
                  <a:pt x="48513" y="203411"/>
                </a:cubicBezTo>
                <a:cubicBezTo>
                  <a:pt x="47190" y="194415"/>
                  <a:pt x="-7579" y="193887"/>
                  <a:pt x="888" y="195474"/>
                </a:cubicBezTo>
                <a:cubicBezTo>
                  <a:pt x="9355" y="197061"/>
                  <a:pt x="-8637" y="226959"/>
                  <a:pt x="99313" y="212936"/>
                </a:cubicBezTo>
                <a:cubicBezTo>
                  <a:pt x="207263" y="198913"/>
                  <a:pt x="568948" y="132503"/>
                  <a:pt x="656525" y="1049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: 図形 747">
            <a:extLst>
              <a:ext uri="{FF2B5EF4-FFF2-40B4-BE49-F238E27FC236}">
                <a16:creationId xmlns:a16="http://schemas.microsoft.com/office/drawing/2014/main" id="{4F3D2420-FEFB-4612-8F0F-50D7E2E66BCE}"/>
              </a:ext>
            </a:extLst>
          </p:cNvPr>
          <p:cNvSpPr/>
          <p:nvPr/>
        </p:nvSpPr>
        <p:spPr>
          <a:xfrm>
            <a:off x="2312688" y="5325151"/>
            <a:ext cx="504107" cy="154920"/>
          </a:xfrm>
          <a:custGeom>
            <a:avLst/>
            <a:gdLst>
              <a:gd name="connsiteX0" fmla="*/ 400350 w 504107"/>
              <a:gd name="connsiteY0" fmla="*/ 912 h 154920"/>
              <a:gd name="connsiteX1" fmla="*/ 501950 w 504107"/>
              <a:gd name="connsiteY1" fmla="*/ 81874 h 154920"/>
              <a:gd name="connsiteX2" fmla="*/ 459087 w 504107"/>
              <a:gd name="connsiteY2" fmla="*/ 89812 h 154920"/>
              <a:gd name="connsiteX3" fmla="*/ 336850 w 504107"/>
              <a:gd name="connsiteY3" fmla="*/ 96162 h 154920"/>
              <a:gd name="connsiteX4" fmla="*/ 19350 w 504107"/>
              <a:gd name="connsiteY4" fmla="*/ 129499 h 154920"/>
              <a:gd name="connsiteX5" fmla="*/ 39987 w 504107"/>
              <a:gd name="connsiteY5" fmla="*/ 91399 h 154920"/>
              <a:gd name="connsiteX6" fmla="*/ 81262 w 504107"/>
              <a:gd name="connsiteY6" fmla="*/ 154899 h 154920"/>
              <a:gd name="connsiteX7" fmla="*/ 98725 w 504107"/>
              <a:gd name="connsiteY7" fmla="*/ 83462 h 154920"/>
              <a:gd name="connsiteX8" fmla="*/ 128887 w 504107"/>
              <a:gd name="connsiteY8" fmla="*/ 110449 h 154920"/>
              <a:gd name="connsiteX9" fmla="*/ 176512 w 504107"/>
              <a:gd name="connsiteY9" fmla="*/ 140612 h 154920"/>
              <a:gd name="connsiteX10" fmla="*/ 160637 w 504107"/>
              <a:gd name="connsiteY10" fmla="*/ 94574 h 154920"/>
              <a:gd name="connsiteX11" fmla="*/ 236837 w 504107"/>
              <a:gd name="connsiteY11" fmla="*/ 127912 h 154920"/>
              <a:gd name="connsiteX12" fmla="*/ 254300 w 504107"/>
              <a:gd name="connsiteY12" fmla="*/ 121562 h 154920"/>
              <a:gd name="connsiteX13" fmla="*/ 286050 w 504107"/>
              <a:gd name="connsiteY13" fmla="*/ 67587 h 154920"/>
              <a:gd name="connsiteX14" fmla="*/ 355900 w 504107"/>
              <a:gd name="connsiteY14" fmla="*/ 102512 h 154920"/>
              <a:gd name="connsiteX15" fmla="*/ 370187 w 504107"/>
              <a:gd name="connsiteY15" fmla="*/ 72349 h 154920"/>
              <a:gd name="connsiteX16" fmla="*/ 351137 w 504107"/>
              <a:gd name="connsiteY16" fmla="*/ 56474 h 154920"/>
              <a:gd name="connsiteX17" fmla="*/ 397175 w 504107"/>
              <a:gd name="connsiteY17" fmla="*/ 86637 h 154920"/>
              <a:gd name="connsiteX18" fmla="*/ 444800 w 504107"/>
              <a:gd name="connsiteY18" fmla="*/ 40599 h 154920"/>
              <a:gd name="connsiteX19" fmla="*/ 400350 w 504107"/>
              <a:gd name="connsiteY19" fmla="*/ 912 h 154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4107" h="154920">
                <a:moveTo>
                  <a:pt x="400350" y="912"/>
                </a:moveTo>
                <a:cubicBezTo>
                  <a:pt x="409875" y="7791"/>
                  <a:pt x="492161" y="67057"/>
                  <a:pt x="501950" y="81874"/>
                </a:cubicBezTo>
                <a:cubicBezTo>
                  <a:pt x="511739" y="96691"/>
                  <a:pt x="486604" y="87431"/>
                  <a:pt x="459087" y="89812"/>
                </a:cubicBezTo>
                <a:cubicBezTo>
                  <a:pt x="431570" y="92193"/>
                  <a:pt x="410139" y="89548"/>
                  <a:pt x="336850" y="96162"/>
                </a:cubicBezTo>
                <a:cubicBezTo>
                  <a:pt x="263561" y="102776"/>
                  <a:pt x="68827" y="130293"/>
                  <a:pt x="19350" y="129499"/>
                </a:cubicBezTo>
                <a:cubicBezTo>
                  <a:pt x="-30127" y="128705"/>
                  <a:pt x="29668" y="87166"/>
                  <a:pt x="39987" y="91399"/>
                </a:cubicBezTo>
                <a:cubicBezTo>
                  <a:pt x="50306" y="95632"/>
                  <a:pt x="71472" y="156222"/>
                  <a:pt x="81262" y="154899"/>
                </a:cubicBezTo>
                <a:cubicBezTo>
                  <a:pt x="91052" y="153576"/>
                  <a:pt x="90787" y="90870"/>
                  <a:pt x="98725" y="83462"/>
                </a:cubicBezTo>
                <a:cubicBezTo>
                  <a:pt x="106662" y="76054"/>
                  <a:pt x="115923" y="100924"/>
                  <a:pt x="128887" y="110449"/>
                </a:cubicBezTo>
                <a:cubicBezTo>
                  <a:pt x="141851" y="119974"/>
                  <a:pt x="171220" y="143258"/>
                  <a:pt x="176512" y="140612"/>
                </a:cubicBezTo>
                <a:cubicBezTo>
                  <a:pt x="181804" y="137966"/>
                  <a:pt x="150583" y="96691"/>
                  <a:pt x="160637" y="94574"/>
                </a:cubicBezTo>
                <a:cubicBezTo>
                  <a:pt x="170691" y="92457"/>
                  <a:pt x="221227" y="123414"/>
                  <a:pt x="236837" y="127912"/>
                </a:cubicBezTo>
                <a:cubicBezTo>
                  <a:pt x="252447" y="132410"/>
                  <a:pt x="246098" y="131616"/>
                  <a:pt x="254300" y="121562"/>
                </a:cubicBezTo>
                <a:cubicBezTo>
                  <a:pt x="262502" y="111508"/>
                  <a:pt x="269117" y="70762"/>
                  <a:pt x="286050" y="67587"/>
                </a:cubicBezTo>
                <a:cubicBezTo>
                  <a:pt x="302983" y="64412"/>
                  <a:pt x="341877" y="101718"/>
                  <a:pt x="355900" y="102512"/>
                </a:cubicBezTo>
                <a:cubicBezTo>
                  <a:pt x="369923" y="103306"/>
                  <a:pt x="370981" y="80022"/>
                  <a:pt x="370187" y="72349"/>
                </a:cubicBezTo>
                <a:cubicBezTo>
                  <a:pt x="369393" y="64676"/>
                  <a:pt x="346639" y="54093"/>
                  <a:pt x="351137" y="56474"/>
                </a:cubicBezTo>
                <a:cubicBezTo>
                  <a:pt x="355635" y="58855"/>
                  <a:pt x="381565" y="89283"/>
                  <a:pt x="397175" y="86637"/>
                </a:cubicBezTo>
                <a:cubicBezTo>
                  <a:pt x="412785" y="83991"/>
                  <a:pt x="439773" y="53299"/>
                  <a:pt x="444800" y="40599"/>
                </a:cubicBezTo>
                <a:cubicBezTo>
                  <a:pt x="449827" y="27899"/>
                  <a:pt x="390825" y="-5967"/>
                  <a:pt x="400350" y="91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: 図形 748">
            <a:extLst>
              <a:ext uri="{FF2B5EF4-FFF2-40B4-BE49-F238E27FC236}">
                <a16:creationId xmlns:a16="http://schemas.microsoft.com/office/drawing/2014/main" id="{EAA0581B-35AE-4B38-915D-D50D72F89553}"/>
              </a:ext>
            </a:extLst>
          </p:cNvPr>
          <p:cNvSpPr/>
          <p:nvPr/>
        </p:nvSpPr>
        <p:spPr>
          <a:xfrm>
            <a:off x="2013340" y="5378357"/>
            <a:ext cx="504379" cy="168415"/>
          </a:xfrm>
          <a:custGeom>
            <a:avLst/>
            <a:gdLst>
              <a:gd name="connsiteX0" fmla="*/ 447285 w 504379"/>
              <a:gd name="connsiteY0" fmla="*/ 93 h 168415"/>
              <a:gd name="connsiteX1" fmla="*/ 502848 w 504379"/>
              <a:gd name="connsiteY1" fmla="*/ 74706 h 168415"/>
              <a:gd name="connsiteX2" fmla="*/ 480623 w 504379"/>
              <a:gd name="connsiteY2" fmla="*/ 87406 h 168415"/>
              <a:gd name="connsiteX3" fmla="*/ 396485 w 504379"/>
              <a:gd name="connsiteY3" fmla="*/ 90581 h 168415"/>
              <a:gd name="connsiteX4" fmla="*/ 258373 w 504379"/>
              <a:gd name="connsiteY4" fmla="*/ 101693 h 168415"/>
              <a:gd name="connsiteX5" fmla="*/ 7548 w 504379"/>
              <a:gd name="connsiteY5" fmla="*/ 168368 h 168415"/>
              <a:gd name="connsiteX6" fmla="*/ 67873 w 504379"/>
              <a:gd name="connsiteY6" fmla="*/ 112806 h 168415"/>
              <a:gd name="connsiteX7" fmla="*/ 93273 w 504379"/>
              <a:gd name="connsiteY7" fmla="*/ 141381 h 168415"/>
              <a:gd name="connsiteX8" fmla="*/ 145660 w 504379"/>
              <a:gd name="connsiteY8" fmla="*/ 128681 h 168415"/>
              <a:gd name="connsiteX9" fmla="*/ 177410 w 504379"/>
              <a:gd name="connsiteY9" fmla="*/ 90581 h 168415"/>
              <a:gd name="connsiteX10" fmla="*/ 218685 w 504379"/>
              <a:gd name="connsiteY10" fmla="*/ 111218 h 168415"/>
              <a:gd name="connsiteX11" fmla="*/ 256785 w 504379"/>
              <a:gd name="connsiteY11" fmla="*/ 104868 h 168415"/>
              <a:gd name="connsiteX12" fmla="*/ 318698 w 504379"/>
              <a:gd name="connsiteY12" fmla="*/ 95343 h 168415"/>
              <a:gd name="connsiteX13" fmla="*/ 359973 w 504379"/>
              <a:gd name="connsiteY13" fmla="*/ 82643 h 168415"/>
              <a:gd name="connsiteX14" fmla="*/ 377435 w 504379"/>
              <a:gd name="connsiteY14" fmla="*/ 77881 h 168415"/>
              <a:gd name="connsiteX15" fmla="*/ 412360 w 504379"/>
              <a:gd name="connsiteY15" fmla="*/ 57243 h 168415"/>
              <a:gd name="connsiteX16" fmla="*/ 464748 w 504379"/>
              <a:gd name="connsiteY16" fmla="*/ 73118 h 168415"/>
              <a:gd name="connsiteX17" fmla="*/ 469510 w 504379"/>
              <a:gd name="connsiteY17" fmla="*/ 58831 h 168415"/>
              <a:gd name="connsiteX18" fmla="*/ 447285 w 504379"/>
              <a:gd name="connsiteY18" fmla="*/ 93 h 16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379" h="168415">
                <a:moveTo>
                  <a:pt x="447285" y="93"/>
                </a:moveTo>
                <a:cubicBezTo>
                  <a:pt x="452841" y="2739"/>
                  <a:pt x="497292" y="60154"/>
                  <a:pt x="502848" y="74706"/>
                </a:cubicBezTo>
                <a:cubicBezTo>
                  <a:pt x="508404" y="89258"/>
                  <a:pt x="498350" y="84760"/>
                  <a:pt x="480623" y="87406"/>
                </a:cubicBezTo>
                <a:cubicBezTo>
                  <a:pt x="462896" y="90052"/>
                  <a:pt x="433527" y="88200"/>
                  <a:pt x="396485" y="90581"/>
                </a:cubicBezTo>
                <a:cubicBezTo>
                  <a:pt x="359443" y="92962"/>
                  <a:pt x="323196" y="88729"/>
                  <a:pt x="258373" y="101693"/>
                </a:cubicBezTo>
                <a:cubicBezTo>
                  <a:pt x="193550" y="114658"/>
                  <a:pt x="39298" y="166516"/>
                  <a:pt x="7548" y="168368"/>
                </a:cubicBezTo>
                <a:cubicBezTo>
                  <a:pt x="-24202" y="170220"/>
                  <a:pt x="53585" y="117304"/>
                  <a:pt x="67873" y="112806"/>
                </a:cubicBezTo>
                <a:cubicBezTo>
                  <a:pt x="82160" y="108308"/>
                  <a:pt x="80308" y="138735"/>
                  <a:pt x="93273" y="141381"/>
                </a:cubicBezTo>
                <a:cubicBezTo>
                  <a:pt x="106237" y="144027"/>
                  <a:pt x="131637" y="137148"/>
                  <a:pt x="145660" y="128681"/>
                </a:cubicBezTo>
                <a:cubicBezTo>
                  <a:pt x="159683" y="120214"/>
                  <a:pt x="165239" y="93492"/>
                  <a:pt x="177410" y="90581"/>
                </a:cubicBezTo>
                <a:cubicBezTo>
                  <a:pt x="189581" y="87671"/>
                  <a:pt x="205456" y="108837"/>
                  <a:pt x="218685" y="111218"/>
                </a:cubicBezTo>
                <a:cubicBezTo>
                  <a:pt x="231914" y="113599"/>
                  <a:pt x="256785" y="104868"/>
                  <a:pt x="256785" y="104868"/>
                </a:cubicBezTo>
                <a:cubicBezTo>
                  <a:pt x="273454" y="102222"/>
                  <a:pt x="301500" y="99047"/>
                  <a:pt x="318698" y="95343"/>
                </a:cubicBezTo>
                <a:cubicBezTo>
                  <a:pt x="335896" y="91639"/>
                  <a:pt x="350183" y="85553"/>
                  <a:pt x="359973" y="82643"/>
                </a:cubicBezTo>
                <a:cubicBezTo>
                  <a:pt x="369762" y="79733"/>
                  <a:pt x="368704" y="82114"/>
                  <a:pt x="377435" y="77881"/>
                </a:cubicBezTo>
                <a:cubicBezTo>
                  <a:pt x="386166" y="73648"/>
                  <a:pt x="397808" y="58037"/>
                  <a:pt x="412360" y="57243"/>
                </a:cubicBezTo>
                <a:cubicBezTo>
                  <a:pt x="426912" y="56449"/>
                  <a:pt x="455223" y="72853"/>
                  <a:pt x="464748" y="73118"/>
                </a:cubicBezTo>
                <a:cubicBezTo>
                  <a:pt x="474273" y="73383"/>
                  <a:pt x="467129" y="65710"/>
                  <a:pt x="469510" y="58831"/>
                </a:cubicBezTo>
                <a:cubicBezTo>
                  <a:pt x="471891" y="51952"/>
                  <a:pt x="441729" y="-2553"/>
                  <a:pt x="447285" y="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: 図形 749">
            <a:extLst>
              <a:ext uri="{FF2B5EF4-FFF2-40B4-BE49-F238E27FC236}">
                <a16:creationId xmlns:a16="http://schemas.microsoft.com/office/drawing/2014/main" id="{E1BE750B-678D-4BA2-8A4B-286BEA64B76D}"/>
              </a:ext>
            </a:extLst>
          </p:cNvPr>
          <p:cNvSpPr/>
          <p:nvPr/>
        </p:nvSpPr>
        <p:spPr>
          <a:xfrm>
            <a:off x="1920253" y="5378186"/>
            <a:ext cx="131999" cy="186018"/>
          </a:xfrm>
          <a:custGeom>
            <a:avLst/>
            <a:gdLst>
              <a:gd name="connsiteX0" fmla="*/ 622 w 131999"/>
              <a:gd name="connsiteY0" fmla="*/ 264 h 186018"/>
              <a:gd name="connsiteX1" fmla="*/ 127622 w 131999"/>
              <a:gd name="connsiteY1" fmla="*/ 166952 h 186018"/>
              <a:gd name="connsiteX2" fmla="*/ 102222 w 131999"/>
              <a:gd name="connsiteY2" fmla="*/ 135202 h 186018"/>
              <a:gd name="connsiteX3" fmla="*/ 97460 w 131999"/>
              <a:gd name="connsiteY3" fmla="*/ 186002 h 186018"/>
              <a:gd name="connsiteX4" fmla="*/ 78410 w 131999"/>
              <a:gd name="connsiteY4" fmla="*/ 128852 h 186018"/>
              <a:gd name="connsiteX5" fmla="*/ 622 w 131999"/>
              <a:gd name="connsiteY5" fmla="*/ 264 h 186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999" h="186018">
                <a:moveTo>
                  <a:pt x="622" y="264"/>
                </a:moveTo>
                <a:cubicBezTo>
                  <a:pt x="8824" y="6614"/>
                  <a:pt x="110689" y="144462"/>
                  <a:pt x="127622" y="166952"/>
                </a:cubicBezTo>
                <a:cubicBezTo>
                  <a:pt x="144555" y="189442"/>
                  <a:pt x="107249" y="132027"/>
                  <a:pt x="102222" y="135202"/>
                </a:cubicBezTo>
                <a:cubicBezTo>
                  <a:pt x="97195" y="138377"/>
                  <a:pt x="101429" y="187060"/>
                  <a:pt x="97460" y="186002"/>
                </a:cubicBezTo>
                <a:cubicBezTo>
                  <a:pt x="93491" y="184944"/>
                  <a:pt x="88993" y="153723"/>
                  <a:pt x="78410" y="128852"/>
                </a:cubicBezTo>
                <a:cubicBezTo>
                  <a:pt x="67827" y="103981"/>
                  <a:pt x="-7580" y="-6086"/>
                  <a:pt x="622" y="2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: 図形 750">
            <a:extLst>
              <a:ext uri="{FF2B5EF4-FFF2-40B4-BE49-F238E27FC236}">
                <a16:creationId xmlns:a16="http://schemas.microsoft.com/office/drawing/2014/main" id="{0F2FEFF1-3EBD-423E-8AA7-EEBAA2D9A958}"/>
              </a:ext>
            </a:extLst>
          </p:cNvPr>
          <p:cNvSpPr/>
          <p:nvPr/>
        </p:nvSpPr>
        <p:spPr>
          <a:xfrm>
            <a:off x="1939792" y="5418203"/>
            <a:ext cx="74251" cy="139807"/>
          </a:xfrm>
          <a:custGeom>
            <a:avLst/>
            <a:gdLst>
              <a:gd name="connsiteX0" fmla="*/ 133 w 74251"/>
              <a:gd name="connsiteY0" fmla="*/ 3110 h 139807"/>
              <a:gd name="connsiteX1" fmla="*/ 62046 w 74251"/>
              <a:gd name="connsiteY1" fmla="*/ 136460 h 139807"/>
              <a:gd name="connsiteX2" fmla="*/ 73158 w 74251"/>
              <a:gd name="connsiteY2" fmla="*/ 95185 h 139807"/>
              <a:gd name="connsiteX3" fmla="*/ 46171 w 74251"/>
              <a:gd name="connsiteY3" fmla="*/ 45972 h 139807"/>
              <a:gd name="connsiteX4" fmla="*/ 133 w 74251"/>
              <a:gd name="connsiteY4" fmla="*/ 3110 h 13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51" h="139807">
                <a:moveTo>
                  <a:pt x="133" y="3110"/>
                </a:moveTo>
                <a:cubicBezTo>
                  <a:pt x="2779" y="18191"/>
                  <a:pt x="49875" y="121114"/>
                  <a:pt x="62046" y="136460"/>
                </a:cubicBezTo>
                <a:cubicBezTo>
                  <a:pt x="74217" y="151806"/>
                  <a:pt x="75804" y="110266"/>
                  <a:pt x="73158" y="95185"/>
                </a:cubicBezTo>
                <a:cubicBezTo>
                  <a:pt x="70512" y="80104"/>
                  <a:pt x="57283" y="59995"/>
                  <a:pt x="46171" y="45972"/>
                </a:cubicBezTo>
                <a:cubicBezTo>
                  <a:pt x="35059" y="31949"/>
                  <a:pt x="-2513" y="-11971"/>
                  <a:pt x="133" y="311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: 図形 751">
            <a:extLst>
              <a:ext uri="{FF2B5EF4-FFF2-40B4-BE49-F238E27FC236}">
                <a16:creationId xmlns:a16="http://schemas.microsoft.com/office/drawing/2014/main" id="{48B16120-875D-4B4F-8D8B-534C20DEB79B}"/>
              </a:ext>
            </a:extLst>
          </p:cNvPr>
          <p:cNvSpPr/>
          <p:nvPr/>
        </p:nvSpPr>
        <p:spPr>
          <a:xfrm>
            <a:off x="1871650" y="5378386"/>
            <a:ext cx="136189" cy="500289"/>
          </a:xfrm>
          <a:custGeom>
            <a:avLst/>
            <a:gdLst>
              <a:gd name="connsiteX0" fmla="*/ 22238 w 136189"/>
              <a:gd name="connsiteY0" fmla="*/ 64 h 500289"/>
              <a:gd name="connsiteX1" fmla="*/ 128600 w 136189"/>
              <a:gd name="connsiteY1" fmla="*/ 214377 h 500289"/>
              <a:gd name="connsiteX2" fmla="*/ 127013 w 136189"/>
              <a:gd name="connsiteY2" fmla="*/ 223902 h 500289"/>
              <a:gd name="connsiteX3" fmla="*/ 122250 w 136189"/>
              <a:gd name="connsiteY3" fmla="*/ 341377 h 500289"/>
              <a:gd name="connsiteX4" fmla="*/ 117488 w 136189"/>
              <a:gd name="connsiteY4" fmla="*/ 335027 h 500289"/>
              <a:gd name="connsiteX5" fmla="*/ 88913 w 136189"/>
              <a:gd name="connsiteY5" fmla="*/ 423927 h 500289"/>
              <a:gd name="connsiteX6" fmla="*/ 13 w 136189"/>
              <a:gd name="connsiteY6" fmla="*/ 500127 h 500289"/>
              <a:gd name="connsiteX7" fmla="*/ 82563 w 136189"/>
              <a:gd name="connsiteY7" fmla="*/ 403289 h 500289"/>
              <a:gd name="connsiteX8" fmla="*/ 131775 w 136189"/>
              <a:gd name="connsiteY8" fmla="*/ 247714 h 500289"/>
              <a:gd name="connsiteX9" fmla="*/ 114313 w 136189"/>
              <a:gd name="connsiteY9" fmla="*/ 192152 h 500289"/>
              <a:gd name="connsiteX10" fmla="*/ 22238 w 136189"/>
              <a:gd name="connsiteY10" fmla="*/ 64 h 500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189" h="500289">
                <a:moveTo>
                  <a:pt x="22238" y="64"/>
                </a:moveTo>
                <a:cubicBezTo>
                  <a:pt x="24619" y="3768"/>
                  <a:pt x="111138" y="177071"/>
                  <a:pt x="128600" y="214377"/>
                </a:cubicBezTo>
                <a:cubicBezTo>
                  <a:pt x="146062" y="251683"/>
                  <a:pt x="128071" y="202735"/>
                  <a:pt x="127013" y="223902"/>
                </a:cubicBezTo>
                <a:cubicBezTo>
                  <a:pt x="125955" y="245069"/>
                  <a:pt x="123837" y="322856"/>
                  <a:pt x="122250" y="341377"/>
                </a:cubicBezTo>
                <a:cubicBezTo>
                  <a:pt x="120663" y="359898"/>
                  <a:pt x="123044" y="321269"/>
                  <a:pt x="117488" y="335027"/>
                </a:cubicBezTo>
                <a:cubicBezTo>
                  <a:pt x="111932" y="348785"/>
                  <a:pt x="108492" y="396410"/>
                  <a:pt x="88913" y="423927"/>
                </a:cubicBezTo>
                <a:cubicBezTo>
                  <a:pt x="69334" y="451444"/>
                  <a:pt x="1071" y="503566"/>
                  <a:pt x="13" y="500127"/>
                </a:cubicBezTo>
                <a:cubicBezTo>
                  <a:pt x="-1045" y="496688"/>
                  <a:pt x="60603" y="445358"/>
                  <a:pt x="82563" y="403289"/>
                </a:cubicBezTo>
                <a:cubicBezTo>
                  <a:pt x="104523" y="361220"/>
                  <a:pt x="126483" y="282903"/>
                  <a:pt x="131775" y="247714"/>
                </a:cubicBezTo>
                <a:cubicBezTo>
                  <a:pt x="137067" y="212525"/>
                  <a:pt x="129923" y="230516"/>
                  <a:pt x="114313" y="192152"/>
                </a:cubicBezTo>
                <a:cubicBezTo>
                  <a:pt x="98703" y="153788"/>
                  <a:pt x="19857" y="-3640"/>
                  <a:pt x="22238" y="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: 図形 752">
            <a:extLst>
              <a:ext uri="{FF2B5EF4-FFF2-40B4-BE49-F238E27FC236}">
                <a16:creationId xmlns:a16="http://schemas.microsoft.com/office/drawing/2014/main" id="{E19B2D10-89D2-4917-83FB-6BF1D59C0588}"/>
              </a:ext>
            </a:extLst>
          </p:cNvPr>
          <p:cNvSpPr/>
          <p:nvPr/>
        </p:nvSpPr>
        <p:spPr>
          <a:xfrm>
            <a:off x="1976423" y="5518065"/>
            <a:ext cx="335009" cy="252947"/>
          </a:xfrm>
          <a:custGeom>
            <a:avLst/>
            <a:gdLst>
              <a:gd name="connsiteX0" fmla="*/ 331802 w 335009"/>
              <a:gd name="connsiteY0" fmla="*/ 85 h 252947"/>
              <a:gd name="connsiteX1" fmla="*/ 85740 w 335009"/>
              <a:gd name="connsiteY1" fmla="*/ 60410 h 252947"/>
              <a:gd name="connsiteX2" fmla="*/ 42877 w 335009"/>
              <a:gd name="connsiteY2" fmla="*/ 122323 h 252947"/>
              <a:gd name="connsiteX3" fmla="*/ 15 w 335009"/>
              <a:gd name="connsiteY3" fmla="*/ 252498 h 252947"/>
              <a:gd name="connsiteX4" fmla="*/ 47640 w 335009"/>
              <a:gd name="connsiteY4" fmla="*/ 73110 h 252947"/>
              <a:gd name="connsiteX5" fmla="*/ 211152 w 335009"/>
              <a:gd name="connsiteY5" fmla="*/ 47710 h 252947"/>
              <a:gd name="connsiteX6" fmla="*/ 331802 w 335009"/>
              <a:gd name="connsiteY6" fmla="*/ 85 h 25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009" h="252947">
                <a:moveTo>
                  <a:pt x="331802" y="85"/>
                </a:moveTo>
                <a:cubicBezTo>
                  <a:pt x="310900" y="2202"/>
                  <a:pt x="133894" y="40037"/>
                  <a:pt x="85740" y="60410"/>
                </a:cubicBezTo>
                <a:cubicBezTo>
                  <a:pt x="37586" y="80783"/>
                  <a:pt x="57164" y="90308"/>
                  <a:pt x="42877" y="122323"/>
                </a:cubicBezTo>
                <a:cubicBezTo>
                  <a:pt x="28589" y="154338"/>
                  <a:pt x="-779" y="260700"/>
                  <a:pt x="15" y="252498"/>
                </a:cubicBezTo>
                <a:cubicBezTo>
                  <a:pt x="809" y="244296"/>
                  <a:pt x="12450" y="107241"/>
                  <a:pt x="47640" y="73110"/>
                </a:cubicBezTo>
                <a:cubicBezTo>
                  <a:pt x="82829" y="38979"/>
                  <a:pt x="155589" y="59616"/>
                  <a:pt x="211152" y="47710"/>
                </a:cubicBezTo>
                <a:cubicBezTo>
                  <a:pt x="266714" y="35804"/>
                  <a:pt x="352704" y="-2032"/>
                  <a:pt x="331802" y="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: 図形 753">
            <a:extLst>
              <a:ext uri="{FF2B5EF4-FFF2-40B4-BE49-F238E27FC236}">
                <a16:creationId xmlns:a16="http://schemas.microsoft.com/office/drawing/2014/main" id="{5396E9EF-C673-470B-948F-03272432850F}"/>
              </a:ext>
            </a:extLst>
          </p:cNvPr>
          <p:cNvSpPr/>
          <p:nvPr/>
        </p:nvSpPr>
        <p:spPr>
          <a:xfrm>
            <a:off x="1759716" y="5320533"/>
            <a:ext cx="167728" cy="137614"/>
          </a:xfrm>
          <a:custGeom>
            <a:avLst/>
            <a:gdLst>
              <a:gd name="connsiteX0" fmla="*/ 100834 w 167728"/>
              <a:gd name="connsiteY0" fmla="*/ 11880 h 137614"/>
              <a:gd name="connsiteX1" fmla="*/ 822 w 167728"/>
              <a:gd name="connsiteY1" fmla="*/ 10292 h 137614"/>
              <a:gd name="connsiteX2" fmla="*/ 167509 w 167728"/>
              <a:gd name="connsiteY2" fmla="*/ 137292 h 137614"/>
              <a:gd name="connsiteX3" fmla="*/ 37334 w 167728"/>
              <a:gd name="connsiteY3" fmla="*/ 46805 h 137614"/>
              <a:gd name="connsiteX4" fmla="*/ 100834 w 167728"/>
              <a:gd name="connsiteY4" fmla="*/ 11880 h 13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728" h="137614">
                <a:moveTo>
                  <a:pt x="100834" y="11880"/>
                </a:moveTo>
                <a:cubicBezTo>
                  <a:pt x="94749" y="5795"/>
                  <a:pt x="-10291" y="-10610"/>
                  <a:pt x="822" y="10292"/>
                </a:cubicBezTo>
                <a:cubicBezTo>
                  <a:pt x="11934" y="31194"/>
                  <a:pt x="161424" y="131207"/>
                  <a:pt x="167509" y="137292"/>
                </a:cubicBezTo>
                <a:cubicBezTo>
                  <a:pt x="173594" y="143377"/>
                  <a:pt x="51357" y="61622"/>
                  <a:pt x="37334" y="46805"/>
                </a:cubicBezTo>
                <a:cubicBezTo>
                  <a:pt x="23311" y="31988"/>
                  <a:pt x="106919" y="17965"/>
                  <a:pt x="100834" y="118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: 図形 754">
            <a:extLst>
              <a:ext uri="{FF2B5EF4-FFF2-40B4-BE49-F238E27FC236}">
                <a16:creationId xmlns:a16="http://schemas.microsoft.com/office/drawing/2014/main" id="{40DF1FE1-D2BB-405C-AA11-589C38AAD2FE}"/>
              </a:ext>
            </a:extLst>
          </p:cNvPr>
          <p:cNvSpPr/>
          <p:nvPr/>
        </p:nvSpPr>
        <p:spPr>
          <a:xfrm>
            <a:off x="1799366" y="5377543"/>
            <a:ext cx="102471" cy="44604"/>
          </a:xfrm>
          <a:custGeom>
            <a:avLst/>
            <a:gdLst>
              <a:gd name="connsiteX0" fmla="*/ 100872 w 102471"/>
              <a:gd name="connsiteY0" fmla="*/ 8845 h 44604"/>
              <a:gd name="connsiteX1" fmla="*/ 859 w 102471"/>
              <a:gd name="connsiteY1" fmla="*/ 2495 h 44604"/>
              <a:gd name="connsiteX2" fmla="*/ 56422 w 102471"/>
              <a:gd name="connsiteY2" fmla="*/ 43770 h 44604"/>
              <a:gd name="connsiteX3" fmla="*/ 100872 w 102471"/>
              <a:gd name="connsiteY3" fmla="*/ 8845 h 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471" h="44604">
                <a:moveTo>
                  <a:pt x="100872" y="8845"/>
                </a:moveTo>
                <a:cubicBezTo>
                  <a:pt x="91612" y="1966"/>
                  <a:pt x="8267" y="-3326"/>
                  <a:pt x="859" y="2495"/>
                </a:cubicBezTo>
                <a:cubicBezTo>
                  <a:pt x="-6549" y="8316"/>
                  <a:pt x="35784" y="37156"/>
                  <a:pt x="56422" y="43770"/>
                </a:cubicBezTo>
                <a:cubicBezTo>
                  <a:pt x="77059" y="50385"/>
                  <a:pt x="110132" y="15724"/>
                  <a:pt x="100872" y="884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: 図形 755">
            <a:extLst>
              <a:ext uri="{FF2B5EF4-FFF2-40B4-BE49-F238E27FC236}">
                <a16:creationId xmlns:a16="http://schemas.microsoft.com/office/drawing/2014/main" id="{1D54729E-48FC-4E9D-9F66-0E1F2E76C95A}"/>
              </a:ext>
            </a:extLst>
          </p:cNvPr>
          <p:cNvSpPr/>
          <p:nvPr/>
        </p:nvSpPr>
        <p:spPr>
          <a:xfrm>
            <a:off x="1770222" y="5565677"/>
            <a:ext cx="238139" cy="303932"/>
          </a:xfrm>
          <a:custGeom>
            <a:avLst/>
            <a:gdLst>
              <a:gd name="connsiteX0" fmla="*/ 152241 w 238139"/>
              <a:gd name="connsiteY0" fmla="*/ 1686 h 303932"/>
              <a:gd name="connsiteX1" fmla="*/ 141128 w 238139"/>
              <a:gd name="connsiteY1" fmla="*/ 155673 h 303932"/>
              <a:gd name="connsiteX2" fmla="*/ 157003 w 238139"/>
              <a:gd name="connsiteY2" fmla="*/ 111223 h 303932"/>
              <a:gd name="connsiteX3" fmla="*/ 123666 w 238139"/>
              <a:gd name="connsiteY3" fmla="*/ 228698 h 303932"/>
              <a:gd name="connsiteX4" fmla="*/ 7778 w 238139"/>
              <a:gd name="connsiteY4" fmla="*/ 295373 h 303932"/>
              <a:gd name="connsiteX5" fmla="*/ 17303 w 238139"/>
              <a:gd name="connsiteY5" fmla="*/ 300136 h 303932"/>
              <a:gd name="connsiteX6" fmla="*/ 71278 w 238139"/>
              <a:gd name="connsiteY6" fmla="*/ 268386 h 303932"/>
              <a:gd name="connsiteX7" fmla="*/ 118903 w 238139"/>
              <a:gd name="connsiteY7" fmla="*/ 249336 h 303932"/>
              <a:gd name="connsiteX8" fmla="*/ 172878 w 238139"/>
              <a:gd name="connsiteY8" fmla="*/ 88998 h 303932"/>
              <a:gd name="connsiteX9" fmla="*/ 236378 w 238139"/>
              <a:gd name="connsiteY9" fmla="*/ 81061 h 303932"/>
              <a:gd name="connsiteX10" fmla="*/ 215741 w 238139"/>
              <a:gd name="connsiteY10" fmla="*/ 117573 h 303932"/>
              <a:gd name="connsiteX11" fmla="*/ 166528 w 238139"/>
              <a:gd name="connsiteY11" fmla="*/ 117573 h 303932"/>
              <a:gd name="connsiteX12" fmla="*/ 163353 w 238139"/>
              <a:gd name="connsiteY12" fmla="*/ 74711 h 303932"/>
              <a:gd name="connsiteX13" fmla="*/ 152241 w 238139"/>
              <a:gd name="connsiteY13" fmla="*/ 1686 h 30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8139" h="303932">
                <a:moveTo>
                  <a:pt x="152241" y="1686"/>
                </a:moveTo>
                <a:cubicBezTo>
                  <a:pt x="148537" y="15180"/>
                  <a:pt x="140334" y="137417"/>
                  <a:pt x="141128" y="155673"/>
                </a:cubicBezTo>
                <a:cubicBezTo>
                  <a:pt x="141922" y="173929"/>
                  <a:pt x="159913" y="99052"/>
                  <a:pt x="157003" y="111223"/>
                </a:cubicBezTo>
                <a:cubicBezTo>
                  <a:pt x="154093" y="123394"/>
                  <a:pt x="148537" y="198006"/>
                  <a:pt x="123666" y="228698"/>
                </a:cubicBezTo>
                <a:cubicBezTo>
                  <a:pt x="98795" y="259390"/>
                  <a:pt x="25505" y="283467"/>
                  <a:pt x="7778" y="295373"/>
                </a:cubicBezTo>
                <a:cubicBezTo>
                  <a:pt x="-9949" y="307279"/>
                  <a:pt x="6720" y="304634"/>
                  <a:pt x="17303" y="300136"/>
                </a:cubicBezTo>
                <a:cubicBezTo>
                  <a:pt x="27886" y="295638"/>
                  <a:pt x="54345" y="276853"/>
                  <a:pt x="71278" y="268386"/>
                </a:cubicBezTo>
                <a:cubicBezTo>
                  <a:pt x="88211" y="259919"/>
                  <a:pt x="101970" y="279234"/>
                  <a:pt x="118903" y="249336"/>
                </a:cubicBezTo>
                <a:cubicBezTo>
                  <a:pt x="135836" y="219438"/>
                  <a:pt x="153299" y="117044"/>
                  <a:pt x="172878" y="88998"/>
                </a:cubicBezTo>
                <a:cubicBezTo>
                  <a:pt x="192457" y="60952"/>
                  <a:pt x="229234" y="76299"/>
                  <a:pt x="236378" y="81061"/>
                </a:cubicBezTo>
                <a:cubicBezTo>
                  <a:pt x="243522" y="85823"/>
                  <a:pt x="227383" y="111488"/>
                  <a:pt x="215741" y="117573"/>
                </a:cubicBezTo>
                <a:cubicBezTo>
                  <a:pt x="204099" y="123658"/>
                  <a:pt x="175259" y="124717"/>
                  <a:pt x="166528" y="117573"/>
                </a:cubicBezTo>
                <a:cubicBezTo>
                  <a:pt x="157797" y="110429"/>
                  <a:pt x="164940" y="89792"/>
                  <a:pt x="163353" y="74711"/>
                </a:cubicBezTo>
                <a:cubicBezTo>
                  <a:pt x="161766" y="59630"/>
                  <a:pt x="155945" y="-11808"/>
                  <a:pt x="152241" y="168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: 図形 756">
            <a:extLst>
              <a:ext uri="{FF2B5EF4-FFF2-40B4-BE49-F238E27FC236}">
                <a16:creationId xmlns:a16="http://schemas.microsoft.com/office/drawing/2014/main" id="{F686D4F3-38AE-4F56-94A5-390E518D36E1}"/>
              </a:ext>
            </a:extLst>
          </p:cNvPr>
          <p:cNvSpPr/>
          <p:nvPr/>
        </p:nvSpPr>
        <p:spPr>
          <a:xfrm>
            <a:off x="1847954" y="5402301"/>
            <a:ext cx="148314" cy="165722"/>
          </a:xfrm>
          <a:custGeom>
            <a:avLst/>
            <a:gdLst>
              <a:gd name="connsiteX0" fmla="*/ 45934 w 148314"/>
              <a:gd name="connsiteY0" fmla="*/ 3137 h 165722"/>
              <a:gd name="connsiteX1" fmla="*/ 144359 w 148314"/>
              <a:gd name="connsiteY1" fmla="*/ 161887 h 165722"/>
              <a:gd name="connsiteX2" fmla="*/ 126896 w 148314"/>
              <a:gd name="connsiteY2" fmla="*/ 119024 h 165722"/>
              <a:gd name="connsiteX3" fmla="*/ 107846 w 148314"/>
              <a:gd name="connsiteY3" fmla="*/ 147599 h 165722"/>
              <a:gd name="connsiteX4" fmla="*/ 69746 w 148314"/>
              <a:gd name="connsiteY4" fmla="*/ 163474 h 165722"/>
              <a:gd name="connsiteX5" fmla="*/ 117371 w 148314"/>
              <a:gd name="connsiteY5" fmla="*/ 130137 h 165722"/>
              <a:gd name="connsiteX6" fmla="*/ 84034 w 148314"/>
              <a:gd name="connsiteY6" fmla="*/ 99974 h 165722"/>
              <a:gd name="connsiteX7" fmla="*/ 36409 w 148314"/>
              <a:gd name="connsiteY7" fmla="*/ 99974 h 165722"/>
              <a:gd name="connsiteX8" fmla="*/ 84034 w 148314"/>
              <a:gd name="connsiteY8" fmla="*/ 68224 h 165722"/>
              <a:gd name="connsiteX9" fmla="*/ 20534 w 148314"/>
              <a:gd name="connsiteY9" fmla="*/ 63462 h 165722"/>
              <a:gd name="connsiteX10" fmla="*/ 1484 w 148314"/>
              <a:gd name="connsiteY10" fmla="*/ 53937 h 165722"/>
              <a:gd name="connsiteX11" fmla="*/ 45934 w 148314"/>
              <a:gd name="connsiteY11" fmla="*/ 3137 h 16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314" h="165722">
                <a:moveTo>
                  <a:pt x="45934" y="3137"/>
                </a:moveTo>
                <a:cubicBezTo>
                  <a:pt x="69747" y="21129"/>
                  <a:pt x="130865" y="142573"/>
                  <a:pt x="144359" y="161887"/>
                </a:cubicBezTo>
                <a:cubicBezTo>
                  <a:pt x="157853" y="181201"/>
                  <a:pt x="132982" y="121405"/>
                  <a:pt x="126896" y="119024"/>
                </a:cubicBezTo>
                <a:cubicBezTo>
                  <a:pt x="120810" y="116643"/>
                  <a:pt x="117371" y="140191"/>
                  <a:pt x="107846" y="147599"/>
                </a:cubicBezTo>
                <a:cubicBezTo>
                  <a:pt x="98321" y="155007"/>
                  <a:pt x="69746" y="163474"/>
                  <a:pt x="69746" y="163474"/>
                </a:cubicBezTo>
                <a:cubicBezTo>
                  <a:pt x="71333" y="160564"/>
                  <a:pt x="114990" y="140720"/>
                  <a:pt x="117371" y="130137"/>
                </a:cubicBezTo>
                <a:cubicBezTo>
                  <a:pt x="119752" y="119554"/>
                  <a:pt x="97528" y="105001"/>
                  <a:pt x="84034" y="99974"/>
                </a:cubicBezTo>
                <a:cubicBezTo>
                  <a:pt x="70540" y="94947"/>
                  <a:pt x="36409" y="105266"/>
                  <a:pt x="36409" y="99974"/>
                </a:cubicBezTo>
                <a:cubicBezTo>
                  <a:pt x="36409" y="94682"/>
                  <a:pt x="86680" y="74309"/>
                  <a:pt x="84034" y="68224"/>
                </a:cubicBezTo>
                <a:cubicBezTo>
                  <a:pt x="81388" y="62139"/>
                  <a:pt x="34292" y="65843"/>
                  <a:pt x="20534" y="63462"/>
                </a:cubicBezTo>
                <a:cubicBezTo>
                  <a:pt x="6776" y="61081"/>
                  <a:pt x="-4072" y="57641"/>
                  <a:pt x="1484" y="53937"/>
                </a:cubicBezTo>
                <a:cubicBezTo>
                  <a:pt x="7040" y="50233"/>
                  <a:pt x="22121" y="-14855"/>
                  <a:pt x="45934" y="313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: 図形 757">
            <a:extLst>
              <a:ext uri="{FF2B5EF4-FFF2-40B4-BE49-F238E27FC236}">
                <a16:creationId xmlns:a16="http://schemas.microsoft.com/office/drawing/2014/main" id="{574563DC-87F9-4070-AC25-097105D835CA}"/>
              </a:ext>
            </a:extLst>
          </p:cNvPr>
          <p:cNvSpPr/>
          <p:nvPr/>
        </p:nvSpPr>
        <p:spPr>
          <a:xfrm>
            <a:off x="1766841" y="5730912"/>
            <a:ext cx="463913" cy="158067"/>
          </a:xfrm>
          <a:custGeom>
            <a:avLst/>
            <a:gdLst>
              <a:gd name="connsiteX0" fmla="*/ 115934 w 463913"/>
              <a:gd name="connsiteY0" fmla="*/ 3138 h 158067"/>
              <a:gd name="connsiteX1" fmla="*/ 222297 w 463913"/>
              <a:gd name="connsiteY1" fmla="*/ 7901 h 158067"/>
              <a:gd name="connsiteX2" fmla="*/ 206422 w 463913"/>
              <a:gd name="connsiteY2" fmla="*/ 31713 h 158067"/>
              <a:gd name="connsiteX3" fmla="*/ 192134 w 463913"/>
              <a:gd name="connsiteY3" fmla="*/ 60288 h 158067"/>
              <a:gd name="connsiteX4" fmla="*/ 208009 w 463913"/>
              <a:gd name="connsiteY4" fmla="*/ 109501 h 158067"/>
              <a:gd name="connsiteX5" fmla="*/ 463597 w 463913"/>
              <a:gd name="connsiteY5" fmla="*/ 92038 h 158067"/>
              <a:gd name="connsiteX6" fmla="*/ 149272 w 463913"/>
              <a:gd name="connsiteY6" fmla="*/ 144426 h 158067"/>
              <a:gd name="connsiteX7" fmla="*/ 47 w 463913"/>
              <a:gd name="connsiteY7" fmla="*/ 152363 h 158067"/>
              <a:gd name="connsiteX8" fmla="*/ 133397 w 463913"/>
              <a:gd name="connsiteY8" fmla="*/ 69813 h 158067"/>
              <a:gd name="connsiteX9" fmla="*/ 163559 w 463913"/>
              <a:gd name="connsiteY9" fmla="*/ 52351 h 158067"/>
              <a:gd name="connsiteX10" fmla="*/ 115934 w 463913"/>
              <a:gd name="connsiteY10" fmla="*/ 3138 h 158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3913" h="158067">
                <a:moveTo>
                  <a:pt x="115934" y="3138"/>
                </a:moveTo>
                <a:cubicBezTo>
                  <a:pt x="125724" y="-4270"/>
                  <a:pt x="207216" y="3139"/>
                  <a:pt x="222297" y="7901"/>
                </a:cubicBezTo>
                <a:cubicBezTo>
                  <a:pt x="237378" y="12664"/>
                  <a:pt x="211449" y="22982"/>
                  <a:pt x="206422" y="31713"/>
                </a:cubicBezTo>
                <a:cubicBezTo>
                  <a:pt x="201395" y="40444"/>
                  <a:pt x="191870" y="47323"/>
                  <a:pt x="192134" y="60288"/>
                </a:cubicBezTo>
                <a:cubicBezTo>
                  <a:pt x="192399" y="73253"/>
                  <a:pt x="162765" y="104209"/>
                  <a:pt x="208009" y="109501"/>
                </a:cubicBezTo>
                <a:cubicBezTo>
                  <a:pt x="253253" y="114793"/>
                  <a:pt x="473386" y="86217"/>
                  <a:pt x="463597" y="92038"/>
                </a:cubicBezTo>
                <a:cubicBezTo>
                  <a:pt x="453808" y="97859"/>
                  <a:pt x="226530" y="134372"/>
                  <a:pt x="149272" y="144426"/>
                </a:cubicBezTo>
                <a:cubicBezTo>
                  <a:pt x="72014" y="154480"/>
                  <a:pt x="2693" y="164798"/>
                  <a:pt x="47" y="152363"/>
                </a:cubicBezTo>
                <a:cubicBezTo>
                  <a:pt x="-2599" y="139928"/>
                  <a:pt x="106145" y="86482"/>
                  <a:pt x="133397" y="69813"/>
                </a:cubicBezTo>
                <a:cubicBezTo>
                  <a:pt x="160649" y="53144"/>
                  <a:pt x="160384" y="65316"/>
                  <a:pt x="163559" y="52351"/>
                </a:cubicBezTo>
                <a:cubicBezTo>
                  <a:pt x="166734" y="39386"/>
                  <a:pt x="106144" y="10546"/>
                  <a:pt x="115934" y="31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: 図形 758">
            <a:extLst>
              <a:ext uri="{FF2B5EF4-FFF2-40B4-BE49-F238E27FC236}">
                <a16:creationId xmlns:a16="http://schemas.microsoft.com/office/drawing/2014/main" id="{854F1256-371C-4887-A347-4C9B980CD2D5}"/>
              </a:ext>
            </a:extLst>
          </p:cNvPr>
          <p:cNvSpPr/>
          <p:nvPr/>
        </p:nvSpPr>
        <p:spPr>
          <a:xfrm>
            <a:off x="1949704" y="5659414"/>
            <a:ext cx="1210029" cy="168235"/>
          </a:xfrm>
          <a:custGeom>
            <a:avLst/>
            <a:gdLst>
              <a:gd name="connsiteX0" fmla="*/ 126746 w 1210029"/>
              <a:gd name="connsiteY0" fmla="*/ 24 h 168235"/>
              <a:gd name="connsiteX1" fmla="*/ 79121 w 1210029"/>
              <a:gd name="connsiteY1" fmla="*/ 122261 h 168235"/>
              <a:gd name="connsiteX2" fmla="*/ 309309 w 1210029"/>
              <a:gd name="connsiteY2" fmla="*/ 114324 h 168235"/>
              <a:gd name="connsiteX3" fmla="*/ 541084 w 1210029"/>
              <a:gd name="connsiteY3" fmla="*/ 79399 h 168235"/>
              <a:gd name="connsiteX4" fmla="*/ 1207834 w 1210029"/>
              <a:gd name="connsiteY4" fmla="*/ 30186 h 168235"/>
              <a:gd name="connsiteX5" fmla="*/ 729996 w 1210029"/>
              <a:gd name="connsiteY5" fmla="*/ 44474 h 168235"/>
              <a:gd name="connsiteX6" fmla="*/ 37846 w 1210029"/>
              <a:gd name="connsiteY6" fmla="*/ 163536 h 168235"/>
              <a:gd name="connsiteX7" fmla="*/ 94996 w 1210029"/>
              <a:gd name="connsiteY7" fmla="*/ 133374 h 168235"/>
              <a:gd name="connsiteX8" fmla="*/ 126746 w 1210029"/>
              <a:gd name="connsiteY8" fmla="*/ 24 h 16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0029" h="168235">
                <a:moveTo>
                  <a:pt x="126746" y="24"/>
                </a:moveTo>
                <a:cubicBezTo>
                  <a:pt x="124100" y="-1828"/>
                  <a:pt x="48694" y="103211"/>
                  <a:pt x="79121" y="122261"/>
                </a:cubicBezTo>
                <a:cubicBezTo>
                  <a:pt x="109548" y="141311"/>
                  <a:pt x="232315" y="121468"/>
                  <a:pt x="309309" y="114324"/>
                </a:cubicBezTo>
                <a:cubicBezTo>
                  <a:pt x="386303" y="107180"/>
                  <a:pt x="391330" y="93422"/>
                  <a:pt x="541084" y="79399"/>
                </a:cubicBezTo>
                <a:cubicBezTo>
                  <a:pt x="690838" y="65376"/>
                  <a:pt x="1176349" y="36007"/>
                  <a:pt x="1207834" y="30186"/>
                </a:cubicBezTo>
                <a:cubicBezTo>
                  <a:pt x="1239319" y="24365"/>
                  <a:pt x="924994" y="22249"/>
                  <a:pt x="729996" y="44474"/>
                </a:cubicBezTo>
                <a:cubicBezTo>
                  <a:pt x="534998" y="66699"/>
                  <a:pt x="143679" y="148719"/>
                  <a:pt x="37846" y="163536"/>
                </a:cubicBezTo>
                <a:cubicBezTo>
                  <a:pt x="-67987" y="178353"/>
                  <a:pt x="80179" y="155334"/>
                  <a:pt x="94996" y="133374"/>
                </a:cubicBezTo>
                <a:cubicBezTo>
                  <a:pt x="109813" y="111414"/>
                  <a:pt x="129392" y="1876"/>
                  <a:pt x="126746" y="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: 図形 759">
            <a:extLst>
              <a:ext uri="{FF2B5EF4-FFF2-40B4-BE49-F238E27FC236}">
                <a16:creationId xmlns:a16="http://schemas.microsoft.com/office/drawing/2014/main" id="{8D9A93AC-4DDC-4884-ADE8-B167267667F0}"/>
              </a:ext>
            </a:extLst>
          </p:cNvPr>
          <p:cNvSpPr/>
          <p:nvPr/>
        </p:nvSpPr>
        <p:spPr>
          <a:xfrm>
            <a:off x="7913215" y="4673196"/>
            <a:ext cx="865687" cy="281393"/>
          </a:xfrm>
          <a:custGeom>
            <a:avLst/>
            <a:gdLst>
              <a:gd name="connsiteX0" fmla="*/ 473 w 865687"/>
              <a:gd name="connsiteY0" fmla="*/ 404 h 281393"/>
              <a:gd name="connsiteX1" fmla="*/ 51273 w 865687"/>
              <a:gd name="connsiteY1" fmla="*/ 5167 h 281393"/>
              <a:gd name="connsiteX2" fmla="*/ 379885 w 865687"/>
              <a:gd name="connsiteY2" fmla="*/ 54379 h 281393"/>
              <a:gd name="connsiteX3" fmla="*/ 338610 w 865687"/>
              <a:gd name="connsiteY3" fmla="*/ 49617 h 281393"/>
              <a:gd name="connsiteX4" fmla="*/ 476723 w 865687"/>
              <a:gd name="connsiteY4" fmla="*/ 60729 h 281393"/>
              <a:gd name="connsiteX5" fmla="*/ 579910 w 865687"/>
              <a:gd name="connsiteY5" fmla="*/ 90892 h 281393"/>
              <a:gd name="connsiteX6" fmla="*/ 859310 w 865687"/>
              <a:gd name="connsiteY6" fmla="*/ 232179 h 281393"/>
              <a:gd name="connsiteX7" fmla="*/ 757710 w 865687"/>
              <a:gd name="connsiteY7" fmla="*/ 238529 h 281393"/>
              <a:gd name="connsiteX8" fmla="*/ 554510 w 865687"/>
              <a:gd name="connsiteY8" fmla="*/ 281392 h 281393"/>
              <a:gd name="connsiteX9" fmla="*/ 706910 w 865687"/>
              <a:gd name="connsiteY9" fmla="*/ 236942 h 281393"/>
              <a:gd name="connsiteX10" fmla="*/ 800573 w 865687"/>
              <a:gd name="connsiteY10" fmla="*/ 211542 h 281393"/>
              <a:gd name="connsiteX11" fmla="*/ 730723 w 865687"/>
              <a:gd name="connsiteY11" fmla="*/ 195667 h 281393"/>
              <a:gd name="connsiteX12" fmla="*/ 560860 w 865687"/>
              <a:gd name="connsiteY12" fmla="*/ 73429 h 281393"/>
              <a:gd name="connsiteX13" fmla="*/ 292573 w 865687"/>
              <a:gd name="connsiteY13" fmla="*/ 51204 h 281393"/>
              <a:gd name="connsiteX14" fmla="*/ 473 w 865687"/>
              <a:gd name="connsiteY14" fmla="*/ 404 h 281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5687" h="281393">
                <a:moveTo>
                  <a:pt x="473" y="404"/>
                </a:moveTo>
                <a:cubicBezTo>
                  <a:pt x="-5745" y="-1713"/>
                  <a:pt x="51273" y="5167"/>
                  <a:pt x="51273" y="5167"/>
                </a:cubicBezTo>
                <a:lnTo>
                  <a:pt x="379885" y="54379"/>
                </a:lnTo>
                <a:cubicBezTo>
                  <a:pt x="427774" y="61787"/>
                  <a:pt x="322470" y="48559"/>
                  <a:pt x="338610" y="49617"/>
                </a:cubicBezTo>
                <a:cubicBezTo>
                  <a:pt x="354750" y="50675"/>
                  <a:pt x="436506" y="53850"/>
                  <a:pt x="476723" y="60729"/>
                </a:cubicBezTo>
                <a:cubicBezTo>
                  <a:pt x="516940" y="67608"/>
                  <a:pt x="516146" y="62317"/>
                  <a:pt x="579910" y="90892"/>
                </a:cubicBezTo>
                <a:cubicBezTo>
                  <a:pt x="643675" y="119467"/>
                  <a:pt x="829677" y="207573"/>
                  <a:pt x="859310" y="232179"/>
                </a:cubicBezTo>
                <a:cubicBezTo>
                  <a:pt x="888943" y="256785"/>
                  <a:pt x="808510" y="230327"/>
                  <a:pt x="757710" y="238529"/>
                </a:cubicBezTo>
                <a:cubicBezTo>
                  <a:pt x="706910" y="246731"/>
                  <a:pt x="562977" y="281657"/>
                  <a:pt x="554510" y="281392"/>
                </a:cubicBezTo>
                <a:cubicBezTo>
                  <a:pt x="546043" y="281128"/>
                  <a:pt x="706910" y="236942"/>
                  <a:pt x="706910" y="236942"/>
                </a:cubicBezTo>
                <a:cubicBezTo>
                  <a:pt x="747921" y="225300"/>
                  <a:pt x="796604" y="218421"/>
                  <a:pt x="800573" y="211542"/>
                </a:cubicBezTo>
                <a:cubicBezTo>
                  <a:pt x="804542" y="204663"/>
                  <a:pt x="770675" y="218686"/>
                  <a:pt x="730723" y="195667"/>
                </a:cubicBezTo>
                <a:cubicBezTo>
                  <a:pt x="690771" y="172648"/>
                  <a:pt x="633885" y="97506"/>
                  <a:pt x="560860" y="73429"/>
                </a:cubicBezTo>
                <a:cubicBezTo>
                  <a:pt x="487835" y="49352"/>
                  <a:pt x="387558" y="63904"/>
                  <a:pt x="292573" y="51204"/>
                </a:cubicBezTo>
                <a:cubicBezTo>
                  <a:pt x="197588" y="38504"/>
                  <a:pt x="94268" y="17866"/>
                  <a:pt x="473" y="4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: 図形 760">
            <a:extLst>
              <a:ext uri="{FF2B5EF4-FFF2-40B4-BE49-F238E27FC236}">
                <a16:creationId xmlns:a16="http://schemas.microsoft.com/office/drawing/2014/main" id="{ED655802-312C-4524-AA73-1A882D9F4AA4}"/>
              </a:ext>
            </a:extLst>
          </p:cNvPr>
          <p:cNvSpPr/>
          <p:nvPr/>
        </p:nvSpPr>
        <p:spPr>
          <a:xfrm>
            <a:off x="7979571" y="4733925"/>
            <a:ext cx="267669" cy="92044"/>
          </a:xfrm>
          <a:custGeom>
            <a:avLst/>
            <a:gdLst>
              <a:gd name="connsiteX0" fmla="*/ 267492 w 267669"/>
              <a:gd name="connsiteY0" fmla="*/ 0 h 92044"/>
              <a:gd name="connsiteX1" fmla="*/ 48417 w 267669"/>
              <a:gd name="connsiteY1" fmla="*/ 88900 h 92044"/>
              <a:gd name="connsiteX2" fmla="*/ 81754 w 267669"/>
              <a:gd name="connsiteY2" fmla="*/ 53975 h 92044"/>
              <a:gd name="connsiteX3" fmla="*/ 7142 w 267669"/>
              <a:gd name="connsiteY3" fmla="*/ 90488 h 92044"/>
              <a:gd name="connsiteX4" fmla="*/ 267492 w 267669"/>
              <a:gd name="connsiteY4" fmla="*/ 0 h 9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669" h="92044">
                <a:moveTo>
                  <a:pt x="267492" y="0"/>
                </a:moveTo>
                <a:cubicBezTo>
                  <a:pt x="274371" y="-265"/>
                  <a:pt x="79373" y="79904"/>
                  <a:pt x="48417" y="88900"/>
                </a:cubicBezTo>
                <a:cubicBezTo>
                  <a:pt x="17461" y="97896"/>
                  <a:pt x="88633" y="53710"/>
                  <a:pt x="81754" y="53975"/>
                </a:cubicBezTo>
                <a:cubicBezTo>
                  <a:pt x="74875" y="54240"/>
                  <a:pt x="-27519" y="101071"/>
                  <a:pt x="7142" y="90488"/>
                </a:cubicBezTo>
                <a:cubicBezTo>
                  <a:pt x="41803" y="79905"/>
                  <a:pt x="260613" y="265"/>
                  <a:pt x="267492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: 図形 761">
            <a:extLst>
              <a:ext uri="{FF2B5EF4-FFF2-40B4-BE49-F238E27FC236}">
                <a16:creationId xmlns:a16="http://schemas.microsoft.com/office/drawing/2014/main" id="{00BA4285-C9E2-495C-8CDA-05A4CBEDA199}"/>
              </a:ext>
            </a:extLst>
          </p:cNvPr>
          <p:cNvSpPr/>
          <p:nvPr/>
        </p:nvSpPr>
        <p:spPr>
          <a:xfrm>
            <a:off x="8760351" y="4927909"/>
            <a:ext cx="521281" cy="155669"/>
          </a:xfrm>
          <a:custGeom>
            <a:avLst/>
            <a:gdLst>
              <a:gd name="connsiteX0" fmla="*/ 5824 w 521281"/>
              <a:gd name="connsiteY0" fmla="*/ 2866 h 155669"/>
              <a:gd name="connsiteX1" fmla="*/ 69324 w 521281"/>
              <a:gd name="connsiteY1" fmla="*/ 26679 h 155669"/>
              <a:gd name="connsiteX2" fmla="*/ 259824 w 521281"/>
              <a:gd name="connsiteY2" fmla="*/ 82241 h 155669"/>
              <a:gd name="connsiteX3" fmla="*/ 210612 w 521281"/>
              <a:gd name="connsiteY3" fmla="*/ 74304 h 155669"/>
              <a:gd name="connsiteX4" fmla="*/ 518587 w 521281"/>
              <a:gd name="connsiteY4" fmla="*/ 153679 h 155669"/>
              <a:gd name="connsiteX5" fmla="*/ 351899 w 521281"/>
              <a:gd name="connsiteY5" fmla="*/ 128279 h 155669"/>
              <a:gd name="connsiteX6" fmla="*/ 199499 w 521281"/>
              <a:gd name="connsiteY6" fmla="*/ 90179 h 155669"/>
              <a:gd name="connsiteX7" fmla="*/ 5824 w 521281"/>
              <a:gd name="connsiteY7" fmla="*/ 2866 h 15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1281" h="155669">
                <a:moveTo>
                  <a:pt x="5824" y="2866"/>
                </a:moveTo>
                <a:cubicBezTo>
                  <a:pt x="-15872" y="-7717"/>
                  <a:pt x="26991" y="13450"/>
                  <a:pt x="69324" y="26679"/>
                </a:cubicBezTo>
                <a:cubicBezTo>
                  <a:pt x="111657" y="39908"/>
                  <a:pt x="236276" y="74304"/>
                  <a:pt x="259824" y="82241"/>
                </a:cubicBezTo>
                <a:cubicBezTo>
                  <a:pt x="283372" y="90178"/>
                  <a:pt x="167485" y="62398"/>
                  <a:pt x="210612" y="74304"/>
                </a:cubicBezTo>
                <a:cubicBezTo>
                  <a:pt x="253739" y="86210"/>
                  <a:pt x="495039" y="144683"/>
                  <a:pt x="518587" y="153679"/>
                </a:cubicBezTo>
                <a:cubicBezTo>
                  <a:pt x="542135" y="162675"/>
                  <a:pt x="405080" y="138862"/>
                  <a:pt x="351899" y="128279"/>
                </a:cubicBezTo>
                <a:cubicBezTo>
                  <a:pt x="298718" y="117696"/>
                  <a:pt x="252680" y="110023"/>
                  <a:pt x="199499" y="90179"/>
                </a:cubicBezTo>
                <a:cubicBezTo>
                  <a:pt x="146318" y="70335"/>
                  <a:pt x="27520" y="13449"/>
                  <a:pt x="5824" y="286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: 図形 762">
            <a:extLst>
              <a:ext uri="{FF2B5EF4-FFF2-40B4-BE49-F238E27FC236}">
                <a16:creationId xmlns:a16="http://schemas.microsoft.com/office/drawing/2014/main" id="{F6DF24FD-9F9B-422A-B5A7-6E02BE72A28C}"/>
              </a:ext>
            </a:extLst>
          </p:cNvPr>
          <p:cNvSpPr/>
          <p:nvPr/>
        </p:nvSpPr>
        <p:spPr>
          <a:xfrm>
            <a:off x="7903503" y="5303836"/>
            <a:ext cx="751592" cy="254369"/>
          </a:xfrm>
          <a:custGeom>
            <a:avLst/>
            <a:gdLst>
              <a:gd name="connsiteX0" fmla="*/ 11772 w 751592"/>
              <a:gd name="connsiteY0" fmla="*/ 2 h 254369"/>
              <a:gd name="connsiteX1" fmla="*/ 134010 w 751592"/>
              <a:gd name="connsiteY1" fmla="*/ 87314 h 254369"/>
              <a:gd name="connsiteX2" fmla="*/ 238785 w 751592"/>
              <a:gd name="connsiteY2" fmla="*/ 96839 h 254369"/>
              <a:gd name="connsiteX3" fmla="*/ 87972 w 751592"/>
              <a:gd name="connsiteY3" fmla="*/ 136527 h 254369"/>
              <a:gd name="connsiteX4" fmla="*/ 375310 w 751592"/>
              <a:gd name="connsiteY4" fmla="*/ 136527 h 254369"/>
              <a:gd name="connsiteX5" fmla="*/ 656297 w 751592"/>
              <a:gd name="connsiteY5" fmla="*/ 209552 h 254369"/>
              <a:gd name="connsiteX6" fmla="*/ 665822 w 751592"/>
              <a:gd name="connsiteY6" fmla="*/ 190502 h 254369"/>
              <a:gd name="connsiteX7" fmla="*/ 751547 w 751592"/>
              <a:gd name="connsiteY7" fmla="*/ 252414 h 254369"/>
              <a:gd name="connsiteX8" fmla="*/ 653122 w 751592"/>
              <a:gd name="connsiteY8" fmla="*/ 230189 h 254369"/>
              <a:gd name="connsiteX9" fmla="*/ 321335 w 751592"/>
              <a:gd name="connsiteY9" fmla="*/ 144464 h 254369"/>
              <a:gd name="connsiteX10" fmla="*/ 14947 w 751592"/>
              <a:gd name="connsiteY10" fmla="*/ 166689 h 254369"/>
              <a:gd name="connsiteX11" fmla="*/ 45110 w 751592"/>
              <a:gd name="connsiteY11" fmla="*/ 144464 h 254369"/>
              <a:gd name="connsiteX12" fmla="*/ 22885 w 751592"/>
              <a:gd name="connsiteY12" fmla="*/ 90489 h 254369"/>
              <a:gd name="connsiteX13" fmla="*/ 11772 w 751592"/>
              <a:gd name="connsiteY13" fmla="*/ 2 h 25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51592" h="254369">
                <a:moveTo>
                  <a:pt x="11772" y="2"/>
                </a:moveTo>
                <a:cubicBezTo>
                  <a:pt x="30293" y="-527"/>
                  <a:pt x="96175" y="71175"/>
                  <a:pt x="134010" y="87314"/>
                </a:cubicBezTo>
                <a:cubicBezTo>
                  <a:pt x="171845" y="103453"/>
                  <a:pt x="246458" y="88637"/>
                  <a:pt x="238785" y="96839"/>
                </a:cubicBezTo>
                <a:cubicBezTo>
                  <a:pt x="231112" y="105041"/>
                  <a:pt x="65218" y="129912"/>
                  <a:pt x="87972" y="136527"/>
                </a:cubicBezTo>
                <a:cubicBezTo>
                  <a:pt x="110726" y="143142"/>
                  <a:pt x="280589" y="124356"/>
                  <a:pt x="375310" y="136527"/>
                </a:cubicBezTo>
                <a:cubicBezTo>
                  <a:pt x="470031" y="148698"/>
                  <a:pt x="607878" y="200556"/>
                  <a:pt x="656297" y="209552"/>
                </a:cubicBezTo>
                <a:cubicBezTo>
                  <a:pt x="704716" y="218548"/>
                  <a:pt x="649947" y="183358"/>
                  <a:pt x="665822" y="190502"/>
                </a:cubicBezTo>
                <a:cubicBezTo>
                  <a:pt x="681697" y="197646"/>
                  <a:pt x="753664" y="245800"/>
                  <a:pt x="751547" y="252414"/>
                </a:cubicBezTo>
                <a:cubicBezTo>
                  <a:pt x="749430" y="259028"/>
                  <a:pt x="724824" y="248181"/>
                  <a:pt x="653122" y="230189"/>
                </a:cubicBezTo>
                <a:cubicBezTo>
                  <a:pt x="581420" y="212197"/>
                  <a:pt x="427697" y="155047"/>
                  <a:pt x="321335" y="144464"/>
                </a:cubicBezTo>
                <a:cubicBezTo>
                  <a:pt x="214973" y="133881"/>
                  <a:pt x="60984" y="166689"/>
                  <a:pt x="14947" y="166689"/>
                </a:cubicBezTo>
                <a:cubicBezTo>
                  <a:pt x="-31090" y="166689"/>
                  <a:pt x="43787" y="157164"/>
                  <a:pt x="45110" y="144464"/>
                </a:cubicBezTo>
                <a:cubicBezTo>
                  <a:pt x="46433" y="131764"/>
                  <a:pt x="28177" y="114302"/>
                  <a:pt x="22885" y="90489"/>
                </a:cubicBezTo>
                <a:cubicBezTo>
                  <a:pt x="17593" y="66676"/>
                  <a:pt x="-6749" y="531"/>
                  <a:pt x="11772" y="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: 図形 763">
            <a:extLst>
              <a:ext uri="{FF2B5EF4-FFF2-40B4-BE49-F238E27FC236}">
                <a16:creationId xmlns:a16="http://schemas.microsoft.com/office/drawing/2014/main" id="{FBEC4512-2587-4C29-8D47-09765D6C21E3}"/>
              </a:ext>
            </a:extLst>
          </p:cNvPr>
          <p:cNvSpPr/>
          <p:nvPr/>
        </p:nvSpPr>
        <p:spPr>
          <a:xfrm>
            <a:off x="8558092" y="5526088"/>
            <a:ext cx="1385228" cy="325720"/>
          </a:xfrm>
          <a:custGeom>
            <a:avLst/>
            <a:gdLst>
              <a:gd name="connsiteX0" fmla="*/ 121 w 1385228"/>
              <a:gd name="connsiteY0" fmla="*/ 0 h 325720"/>
              <a:gd name="connsiteX1" fmla="*/ 374771 w 1385228"/>
              <a:gd name="connsiteY1" fmla="*/ 180975 h 325720"/>
              <a:gd name="connsiteX2" fmla="*/ 311271 w 1385228"/>
              <a:gd name="connsiteY2" fmla="*/ 168275 h 325720"/>
              <a:gd name="connsiteX3" fmla="*/ 562096 w 1385228"/>
              <a:gd name="connsiteY3" fmla="*/ 230187 h 325720"/>
              <a:gd name="connsiteX4" fmla="*/ 1243133 w 1385228"/>
              <a:gd name="connsiteY4" fmla="*/ 279400 h 325720"/>
              <a:gd name="connsiteX5" fmla="*/ 1374896 w 1385228"/>
              <a:gd name="connsiteY5" fmla="*/ 307975 h 325720"/>
              <a:gd name="connsiteX6" fmla="*/ 1368546 w 1385228"/>
              <a:gd name="connsiteY6" fmla="*/ 314325 h 325720"/>
              <a:gd name="connsiteX7" fmla="*/ 1303458 w 1385228"/>
              <a:gd name="connsiteY7" fmla="*/ 325437 h 325720"/>
              <a:gd name="connsiteX8" fmla="*/ 1041521 w 1385228"/>
              <a:gd name="connsiteY8" fmla="*/ 301625 h 325720"/>
              <a:gd name="connsiteX9" fmla="*/ 571621 w 1385228"/>
              <a:gd name="connsiteY9" fmla="*/ 260350 h 325720"/>
              <a:gd name="connsiteX10" fmla="*/ 177921 w 1385228"/>
              <a:gd name="connsiteY10" fmla="*/ 195262 h 325720"/>
              <a:gd name="connsiteX11" fmla="*/ 331908 w 1385228"/>
              <a:gd name="connsiteY11" fmla="*/ 180975 h 325720"/>
              <a:gd name="connsiteX12" fmla="*/ 121 w 1385228"/>
              <a:gd name="connsiteY12" fmla="*/ 0 h 32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228" h="325720">
                <a:moveTo>
                  <a:pt x="121" y="0"/>
                </a:moveTo>
                <a:cubicBezTo>
                  <a:pt x="7265" y="0"/>
                  <a:pt x="322913" y="152929"/>
                  <a:pt x="374771" y="180975"/>
                </a:cubicBezTo>
                <a:cubicBezTo>
                  <a:pt x="426629" y="209021"/>
                  <a:pt x="280050" y="160073"/>
                  <a:pt x="311271" y="168275"/>
                </a:cubicBezTo>
                <a:cubicBezTo>
                  <a:pt x="342492" y="176477"/>
                  <a:pt x="406786" y="211666"/>
                  <a:pt x="562096" y="230187"/>
                </a:cubicBezTo>
                <a:cubicBezTo>
                  <a:pt x="717406" y="248708"/>
                  <a:pt x="1107666" y="266435"/>
                  <a:pt x="1243133" y="279400"/>
                </a:cubicBezTo>
                <a:cubicBezTo>
                  <a:pt x="1378600" y="292365"/>
                  <a:pt x="1353994" y="302154"/>
                  <a:pt x="1374896" y="307975"/>
                </a:cubicBezTo>
                <a:cubicBezTo>
                  <a:pt x="1395798" y="313796"/>
                  <a:pt x="1380452" y="311415"/>
                  <a:pt x="1368546" y="314325"/>
                </a:cubicBezTo>
                <a:cubicBezTo>
                  <a:pt x="1356640" y="317235"/>
                  <a:pt x="1357962" y="327554"/>
                  <a:pt x="1303458" y="325437"/>
                </a:cubicBezTo>
                <a:cubicBezTo>
                  <a:pt x="1248954" y="323320"/>
                  <a:pt x="1041521" y="301625"/>
                  <a:pt x="1041521" y="301625"/>
                </a:cubicBezTo>
                <a:cubicBezTo>
                  <a:pt x="919548" y="290777"/>
                  <a:pt x="715554" y="278077"/>
                  <a:pt x="571621" y="260350"/>
                </a:cubicBezTo>
                <a:cubicBezTo>
                  <a:pt x="427688" y="242623"/>
                  <a:pt x="217873" y="208491"/>
                  <a:pt x="177921" y="195262"/>
                </a:cubicBezTo>
                <a:cubicBezTo>
                  <a:pt x="137969" y="182033"/>
                  <a:pt x="360218" y="210079"/>
                  <a:pt x="331908" y="180975"/>
                </a:cubicBezTo>
                <a:cubicBezTo>
                  <a:pt x="303598" y="151871"/>
                  <a:pt x="-7023" y="0"/>
                  <a:pt x="121" y="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: 図形 764">
            <a:extLst>
              <a:ext uri="{FF2B5EF4-FFF2-40B4-BE49-F238E27FC236}">
                <a16:creationId xmlns:a16="http://schemas.microsoft.com/office/drawing/2014/main" id="{3C2623BC-1614-498E-BC82-EB7C849A1D37}"/>
              </a:ext>
            </a:extLst>
          </p:cNvPr>
          <p:cNvSpPr/>
          <p:nvPr/>
        </p:nvSpPr>
        <p:spPr>
          <a:xfrm>
            <a:off x="9246757" y="5071755"/>
            <a:ext cx="808456" cy="222621"/>
          </a:xfrm>
          <a:custGeom>
            <a:avLst/>
            <a:gdLst>
              <a:gd name="connsiteX0" fmla="*/ 19481 w 808456"/>
              <a:gd name="connsiteY0" fmla="*/ 14595 h 222621"/>
              <a:gd name="connsiteX1" fmla="*/ 95681 w 808456"/>
              <a:gd name="connsiteY1" fmla="*/ 22533 h 222621"/>
              <a:gd name="connsiteX2" fmla="*/ 698931 w 808456"/>
              <a:gd name="connsiteY2" fmla="*/ 203508 h 222621"/>
              <a:gd name="connsiteX3" fmla="*/ 806881 w 808456"/>
              <a:gd name="connsiteY3" fmla="*/ 217795 h 222621"/>
              <a:gd name="connsiteX4" fmla="*/ 676706 w 808456"/>
              <a:gd name="connsiteY4" fmla="*/ 208270 h 222621"/>
              <a:gd name="connsiteX5" fmla="*/ 387781 w 808456"/>
              <a:gd name="connsiteY5" fmla="*/ 163820 h 222621"/>
              <a:gd name="connsiteX6" fmla="*/ 544943 w 808456"/>
              <a:gd name="connsiteY6" fmla="*/ 181283 h 222621"/>
              <a:gd name="connsiteX7" fmla="*/ 283006 w 808456"/>
              <a:gd name="connsiteY7" fmla="*/ 130483 h 222621"/>
              <a:gd name="connsiteX8" fmla="*/ 19481 w 808456"/>
              <a:gd name="connsiteY8" fmla="*/ 14595 h 22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8456" h="222621">
                <a:moveTo>
                  <a:pt x="19481" y="14595"/>
                </a:moveTo>
                <a:cubicBezTo>
                  <a:pt x="-11740" y="-3397"/>
                  <a:pt x="-17561" y="-8952"/>
                  <a:pt x="95681" y="22533"/>
                </a:cubicBezTo>
                <a:cubicBezTo>
                  <a:pt x="208923" y="54018"/>
                  <a:pt x="580398" y="170964"/>
                  <a:pt x="698931" y="203508"/>
                </a:cubicBezTo>
                <a:cubicBezTo>
                  <a:pt x="817464" y="236052"/>
                  <a:pt x="810585" y="217001"/>
                  <a:pt x="806881" y="217795"/>
                </a:cubicBezTo>
                <a:cubicBezTo>
                  <a:pt x="803177" y="218589"/>
                  <a:pt x="746556" y="217266"/>
                  <a:pt x="676706" y="208270"/>
                </a:cubicBezTo>
                <a:cubicBezTo>
                  <a:pt x="606856" y="199274"/>
                  <a:pt x="409742" y="168318"/>
                  <a:pt x="387781" y="163820"/>
                </a:cubicBezTo>
                <a:cubicBezTo>
                  <a:pt x="365821" y="159322"/>
                  <a:pt x="562405" y="186839"/>
                  <a:pt x="544943" y="181283"/>
                </a:cubicBezTo>
                <a:cubicBezTo>
                  <a:pt x="527481" y="175727"/>
                  <a:pt x="371112" y="158264"/>
                  <a:pt x="283006" y="130483"/>
                </a:cubicBezTo>
                <a:cubicBezTo>
                  <a:pt x="194900" y="102702"/>
                  <a:pt x="50702" y="32587"/>
                  <a:pt x="19481" y="1459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: 図形 765">
            <a:extLst>
              <a:ext uri="{FF2B5EF4-FFF2-40B4-BE49-F238E27FC236}">
                <a16:creationId xmlns:a16="http://schemas.microsoft.com/office/drawing/2014/main" id="{EA5C05BC-9225-4B7C-9CC0-78A337BEC3C0}"/>
              </a:ext>
            </a:extLst>
          </p:cNvPr>
          <p:cNvSpPr/>
          <p:nvPr/>
        </p:nvSpPr>
        <p:spPr>
          <a:xfrm>
            <a:off x="9336722" y="5105239"/>
            <a:ext cx="970944" cy="221889"/>
          </a:xfrm>
          <a:custGeom>
            <a:avLst/>
            <a:gdLst>
              <a:gd name="connsiteX0" fmla="*/ 491491 w 970944"/>
              <a:gd name="connsiteY0" fmla="*/ 141449 h 221889"/>
              <a:gd name="connsiteX1" fmla="*/ 826453 w 970944"/>
              <a:gd name="connsiteY1" fmla="*/ 193836 h 221889"/>
              <a:gd name="connsiteX2" fmla="*/ 970916 w 970944"/>
              <a:gd name="connsiteY2" fmla="*/ 209711 h 221889"/>
              <a:gd name="connsiteX3" fmla="*/ 816928 w 970944"/>
              <a:gd name="connsiteY3" fmla="*/ 209711 h 221889"/>
              <a:gd name="connsiteX4" fmla="*/ 856616 w 970944"/>
              <a:gd name="connsiteY4" fmla="*/ 220824 h 221889"/>
              <a:gd name="connsiteX5" fmla="*/ 726441 w 970944"/>
              <a:gd name="connsiteY5" fmla="*/ 179549 h 221889"/>
              <a:gd name="connsiteX6" fmla="*/ 2541 w 970944"/>
              <a:gd name="connsiteY6" fmla="*/ 161 h 221889"/>
              <a:gd name="connsiteX7" fmla="*/ 491491 w 970944"/>
              <a:gd name="connsiteY7" fmla="*/ 141449 h 22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0944" h="221889">
                <a:moveTo>
                  <a:pt x="491491" y="141449"/>
                </a:moveTo>
                <a:cubicBezTo>
                  <a:pt x="628810" y="173728"/>
                  <a:pt x="746549" y="182459"/>
                  <a:pt x="826453" y="193836"/>
                </a:cubicBezTo>
                <a:cubicBezTo>
                  <a:pt x="906357" y="205213"/>
                  <a:pt x="972504" y="207065"/>
                  <a:pt x="970916" y="209711"/>
                </a:cubicBezTo>
                <a:cubicBezTo>
                  <a:pt x="969329" y="212357"/>
                  <a:pt x="835978" y="207859"/>
                  <a:pt x="816928" y="209711"/>
                </a:cubicBezTo>
                <a:cubicBezTo>
                  <a:pt x="797878" y="211563"/>
                  <a:pt x="871697" y="225851"/>
                  <a:pt x="856616" y="220824"/>
                </a:cubicBezTo>
                <a:cubicBezTo>
                  <a:pt x="841535" y="215797"/>
                  <a:pt x="868787" y="216326"/>
                  <a:pt x="726441" y="179549"/>
                </a:cubicBezTo>
                <a:cubicBezTo>
                  <a:pt x="584095" y="142772"/>
                  <a:pt x="40112" y="5188"/>
                  <a:pt x="2541" y="161"/>
                </a:cubicBezTo>
                <a:cubicBezTo>
                  <a:pt x="-35030" y="-4866"/>
                  <a:pt x="354172" y="109170"/>
                  <a:pt x="491491" y="14144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: 図形 766">
            <a:extLst>
              <a:ext uri="{FF2B5EF4-FFF2-40B4-BE49-F238E27FC236}">
                <a16:creationId xmlns:a16="http://schemas.microsoft.com/office/drawing/2014/main" id="{AD57D102-AD91-4A01-BBD6-254A4002B6C7}"/>
              </a:ext>
            </a:extLst>
          </p:cNvPr>
          <p:cNvSpPr/>
          <p:nvPr/>
        </p:nvSpPr>
        <p:spPr>
          <a:xfrm>
            <a:off x="9844017" y="5303785"/>
            <a:ext cx="492409" cy="192539"/>
          </a:xfrm>
          <a:custGeom>
            <a:avLst/>
            <a:gdLst>
              <a:gd name="connsiteX0" fmla="*/ 492196 w 492409"/>
              <a:gd name="connsiteY0" fmla="*/ 53 h 192539"/>
              <a:gd name="connsiteX1" fmla="*/ 366783 w 492409"/>
              <a:gd name="connsiteY1" fmla="*/ 79428 h 192539"/>
              <a:gd name="connsiteX2" fmla="*/ 333446 w 492409"/>
              <a:gd name="connsiteY2" fmla="*/ 119115 h 192539"/>
              <a:gd name="connsiteX3" fmla="*/ 377896 w 492409"/>
              <a:gd name="connsiteY3" fmla="*/ 66728 h 192539"/>
              <a:gd name="connsiteX4" fmla="*/ 341383 w 492409"/>
              <a:gd name="connsiteY4" fmla="*/ 88953 h 192539"/>
              <a:gd name="connsiteX5" fmla="*/ 71 w 492409"/>
              <a:gd name="connsiteY5" fmla="*/ 85778 h 192539"/>
              <a:gd name="connsiteX6" fmla="*/ 311221 w 492409"/>
              <a:gd name="connsiteY6" fmla="*/ 104828 h 192539"/>
              <a:gd name="connsiteX7" fmla="*/ 320746 w 492409"/>
              <a:gd name="connsiteY7" fmla="*/ 154040 h 192539"/>
              <a:gd name="connsiteX8" fmla="*/ 320746 w 492409"/>
              <a:gd name="connsiteY8" fmla="*/ 190553 h 192539"/>
              <a:gd name="connsiteX9" fmla="*/ 333446 w 492409"/>
              <a:gd name="connsiteY9" fmla="*/ 92128 h 192539"/>
              <a:gd name="connsiteX10" fmla="*/ 492196 w 492409"/>
              <a:gd name="connsiteY10" fmla="*/ 53 h 192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409" h="192539">
                <a:moveTo>
                  <a:pt x="492196" y="53"/>
                </a:moveTo>
                <a:cubicBezTo>
                  <a:pt x="497752" y="-2064"/>
                  <a:pt x="393241" y="59584"/>
                  <a:pt x="366783" y="79428"/>
                </a:cubicBezTo>
                <a:cubicBezTo>
                  <a:pt x="340325" y="99272"/>
                  <a:pt x="331594" y="121232"/>
                  <a:pt x="333446" y="119115"/>
                </a:cubicBezTo>
                <a:cubicBezTo>
                  <a:pt x="335298" y="116998"/>
                  <a:pt x="376573" y="71755"/>
                  <a:pt x="377896" y="66728"/>
                </a:cubicBezTo>
                <a:cubicBezTo>
                  <a:pt x="379219" y="61701"/>
                  <a:pt x="404354" y="85778"/>
                  <a:pt x="341383" y="88953"/>
                </a:cubicBezTo>
                <a:cubicBezTo>
                  <a:pt x="278412" y="92128"/>
                  <a:pt x="5098" y="83132"/>
                  <a:pt x="71" y="85778"/>
                </a:cubicBezTo>
                <a:cubicBezTo>
                  <a:pt x="-4956" y="88424"/>
                  <a:pt x="257775" y="93451"/>
                  <a:pt x="311221" y="104828"/>
                </a:cubicBezTo>
                <a:cubicBezTo>
                  <a:pt x="364667" y="116205"/>
                  <a:pt x="319159" y="139753"/>
                  <a:pt x="320746" y="154040"/>
                </a:cubicBezTo>
                <a:cubicBezTo>
                  <a:pt x="322333" y="168327"/>
                  <a:pt x="318629" y="200872"/>
                  <a:pt x="320746" y="190553"/>
                </a:cubicBezTo>
                <a:cubicBezTo>
                  <a:pt x="322863" y="180234"/>
                  <a:pt x="310692" y="121232"/>
                  <a:pt x="333446" y="92128"/>
                </a:cubicBezTo>
                <a:cubicBezTo>
                  <a:pt x="356200" y="63024"/>
                  <a:pt x="486640" y="2170"/>
                  <a:pt x="492196" y="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: 図形 338">
            <a:extLst>
              <a:ext uri="{FF2B5EF4-FFF2-40B4-BE49-F238E27FC236}">
                <a16:creationId xmlns:a16="http://schemas.microsoft.com/office/drawing/2014/main" id="{0ABE49EC-4A88-4EA6-BEB0-B06DBCBC4FF7}"/>
              </a:ext>
            </a:extLst>
          </p:cNvPr>
          <p:cNvSpPr/>
          <p:nvPr/>
        </p:nvSpPr>
        <p:spPr>
          <a:xfrm>
            <a:off x="10163170" y="5330745"/>
            <a:ext cx="328729" cy="142968"/>
          </a:xfrm>
          <a:custGeom>
            <a:avLst/>
            <a:gdLst>
              <a:gd name="connsiteX0" fmla="*/ 328618 w 328729"/>
              <a:gd name="connsiteY0" fmla="*/ 80 h 142968"/>
              <a:gd name="connsiteX1" fmla="*/ 214318 w 328729"/>
              <a:gd name="connsiteY1" fmla="*/ 22305 h 142968"/>
              <a:gd name="connsiteX2" fmla="*/ 157168 w 328729"/>
              <a:gd name="connsiteY2" fmla="*/ 95330 h 142968"/>
              <a:gd name="connsiteX3" fmla="*/ 122243 w 328729"/>
              <a:gd name="connsiteY3" fmla="*/ 142955 h 142968"/>
              <a:gd name="connsiteX4" fmla="*/ 139705 w 328729"/>
              <a:gd name="connsiteY4" fmla="*/ 100093 h 142968"/>
              <a:gd name="connsiteX5" fmla="*/ 120655 w 328729"/>
              <a:gd name="connsiteY5" fmla="*/ 87393 h 142968"/>
              <a:gd name="connsiteX6" fmla="*/ 5 w 328729"/>
              <a:gd name="connsiteY6" fmla="*/ 68343 h 142968"/>
              <a:gd name="connsiteX7" fmla="*/ 115893 w 328729"/>
              <a:gd name="connsiteY7" fmla="*/ 68343 h 142968"/>
              <a:gd name="connsiteX8" fmla="*/ 153993 w 328729"/>
              <a:gd name="connsiteY8" fmla="*/ 39768 h 142968"/>
              <a:gd name="connsiteX9" fmla="*/ 192093 w 328729"/>
              <a:gd name="connsiteY9" fmla="*/ 15955 h 142968"/>
              <a:gd name="connsiteX10" fmla="*/ 328618 w 328729"/>
              <a:gd name="connsiteY10" fmla="*/ 80 h 142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8729" h="142968">
                <a:moveTo>
                  <a:pt x="328618" y="80"/>
                </a:moveTo>
                <a:cubicBezTo>
                  <a:pt x="332322" y="1138"/>
                  <a:pt x="242893" y="6430"/>
                  <a:pt x="214318" y="22305"/>
                </a:cubicBezTo>
                <a:cubicBezTo>
                  <a:pt x="185743" y="38180"/>
                  <a:pt x="172514" y="75222"/>
                  <a:pt x="157168" y="95330"/>
                </a:cubicBezTo>
                <a:cubicBezTo>
                  <a:pt x="141822" y="115438"/>
                  <a:pt x="125153" y="142161"/>
                  <a:pt x="122243" y="142955"/>
                </a:cubicBezTo>
                <a:cubicBezTo>
                  <a:pt x="119333" y="143749"/>
                  <a:pt x="139970" y="109353"/>
                  <a:pt x="139705" y="100093"/>
                </a:cubicBezTo>
                <a:cubicBezTo>
                  <a:pt x="139440" y="90833"/>
                  <a:pt x="143938" y="92685"/>
                  <a:pt x="120655" y="87393"/>
                </a:cubicBezTo>
                <a:cubicBezTo>
                  <a:pt x="97372" y="82101"/>
                  <a:pt x="799" y="71518"/>
                  <a:pt x="5" y="68343"/>
                </a:cubicBezTo>
                <a:cubicBezTo>
                  <a:pt x="-789" y="65168"/>
                  <a:pt x="90228" y="73105"/>
                  <a:pt x="115893" y="68343"/>
                </a:cubicBezTo>
                <a:cubicBezTo>
                  <a:pt x="141558" y="63581"/>
                  <a:pt x="141293" y="48499"/>
                  <a:pt x="153993" y="39768"/>
                </a:cubicBezTo>
                <a:cubicBezTo>
                  <a:pt x="166693" y="31037"/>
                  <a:pt x="170926" y="23363"/>
                  <a:pt x="192093" y="15955"/>
                </a:cubicBezTo>
                <a:cubicBezTo>
                  <a:pt x="213260" y="8547"/>
                  <a:pt x="324914" y="-978"/>
                  <a:pt x="328618" y="8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: 図形 412">
            <a:extLst>
              <a:ext uri="{FF2B5EF4-FFF2-40B4-BE49-F238E27FC236}">
                <a16:creationId xmlns:a16="http://schemas.microsoft.com/office/drawing/2014/main" id="{8F2E707B-F3E9-4981-BB2F-34679139E82A}"/>
              </a:ext>
            </a:extLst>
          </p:cNvPr>
          <p:cNvSpPr/>
          <p:nvPr/>
        </p:nvSpPr>
        <p:spPr>
          <a:xfrm>
            <a:off x="10294934" y="5320539"/>
            <a:ext cx="201731" cy="81785"/>
          </a:xfrm>
          <a:custGeom>
            <a:avLst/>
            <a:gdLst>
              <a:gd name="connsiteX0" fmla="*/ 201616 w 201731"/>
              <a:gd name="connsiteY0" fmla="*/ 3936 h 81785"/>
              <a:gd name="connsiteX1" fmla="*/ 65091 w 201731"/>
              <a:gd name="connsiteY1" fmla="*/ 7111 h 81785"/>
              <a:gd name="connsiteX2" fmla="*/ 4 w 201731"/>
              <a:gd name="connsiteY2" fmla="*/ 81724 h 81785"/>
              <a:gd name="connsiteX3" fmla="*/ 61916 w 201731"/>
              <a:gd name="connsiteY3" fmla="*/ 19811 h 81785"/>
              <a:gd name="connsiteX4" fmla="*/ 88904 w 201731"/>
              <a:gd name="connsiteY4" fmla="*/ 15049 h 81785"/>
              <a:gd name="connsiteX5" fmla="*/ 201616 w 201731"/>
              <a:gd name="connsiteY5" fmla="*/ 3936 h 8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731" h="81785">
                <a:moveTo>
                  <a:pt x="201616" y="3936"/>
                </a:moveTo>
                <a:cubicBezTo>
                  <a:pt x="197647" y="2613"/>
                  <a:pt x="98693" y="-5854"/>
                  <a:pt x="65091" y="7111"/>
                </a:cubicBezTo>
                <a:cubicBezTo>
                  <a:pt x="31489" y="20076"/>
                  <a:pt x="533" y="79607"/>
                  <a:pt x="4" y="81724"/>
                </a:cubicBezTo>
                <a:cubicBezTo>
                  <a:pt x="-525" y="83841"/>
                  <a:pt x="47100" y="30923"/>
                  <a:pt x="61916" y="19811"/>
                </a:cubicBezTo>
                <a:cubicBezTo>
                  <a:pt x="76732" y="8699"/>
                  <a:pt x="71971" y="16637"/>
                  <a:pt x="88904" y="15049"/>
                </a:cubicBezTo>
                <a:cubicBezTo>
                  <a:pt x="105837" y="13462"/>
                  <a:pt x="205585" y="5259"/>
                  <a:pt x="201616" y="39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: 図形 435">
            <a:extLst>
              <a:ext uri="{FF2B5EF4-FFF2-40B4-BE49-F238E27FC236}">
                <a16:creationId xmlns:a16="http://schemas.microsoft.com/office/drawing/2014/main" id="{2823187F-B206-481B-A243-A0AEF6B23A35}"/>
              </a:ext>
            </a:extLst>
          </p:cNvPr>
          <p:cNvSpPr/>
          <p:nvPr/>
        </p:nvSpPr>
        <p:spPr>
          <a:xfrm>
            <a:off x="10293347" y="5301098"/>
            <a:ext cx="195269" cy="79035"/>
          </a:xfrm>
          <a:custGeom>
            <a:avLst/>
            <a:gdLst>
              <a:gd name="connsiteX0" fmla="*/ 195266 w 195269"/>
              <a:gd name="connsiteY0" fmla="*/ 17027 h 79035"/>
              <a:gd name="connsiteX1" fmla="*/ 96841 w 195269"/>
              <a:gd name="connsiteY1" fmla="*/ 2740 h 79035"/>
              <a:gd name="connsiteX2" fmla="*/ 3 w 195269"/>
              <a:gd name="connsiteY2" fmla="*/ 78940 h 79035"/>
              <a:gd name="connsiteX3" fmla="*/ 93666 w 195269"/>
              <a:gd name="connsiteY3" fmla="*/ 18615 h 79035"/>
              <a:gd name="connsiteX4" fmla="*/ 195266 w 195269"/>
              <a:gd name="connsiteY4" fmla="*/ 17027 h 7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269" h="79035">
                <a:moveTo>
                  <a:pt x="195266" y="17027"/>
                </a:moveTo>
                <a:cubicBezTo>
                  <a:pt x="195795" y="14381"/>
                  <a:pt x="129385" y="-7579"/>
                  <a:pt x="96841" y="2740"/>
                </a:cubicBezTo>
                <a:cubicBezTo>
                  <a:pt x="64297" y="13059"/>
                  <a:pt x="532" y="76294"/>
                  <a:pt x="3" y="78940"/>
                </a:cubicBezTo>
                <a:cubicBezTo>
                  <a:pt x="-526" y="81586"/>
                  <a:pt x="67208" y="28669"/>
                  <a:pt x="93666" y="18615"/>
                </a:cubicBezTo>
                <a:cubicBezTo>
                  <a:pt x="120124" y="8561"/>
                  <a:pt x="194737" y="19673"/>
                  <a:pt x="195266" y="1702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: 図形 446">
            <a:extLst>
              <a:ext uri="{FF2B5EF4-FFF2-40B4-BE49-F238E27FC236}">
                <a16:creationId xmlns:a16="http://schemas.microsoft.com/office/drawing/2014/main" id="{799D8D39-D912-42EC-A0CB-FEEABB7A4724}"/>
              </a:ext>
            </a:extLst>
          </p:cNvPr>
          <p:cNvSpPr/>
          <p:nvPr/>
        </p:nvSpPr>
        <p:spPr>
          <a:xfrm>
            <a:off x="9580023" y="5179134"/>
            <a:ext cx="814470" cy="166373"/>
          </a:xfrm>
          <a:custGeom>
            <a:avLst/>
            <a:gdLst>
              <a:gd name="connsiteX0" fmla="*/ 430752 w 814470"/>
              <a:gd name="connsiteY0" fmla="*/ 105654 h 166373"/>
              <a:gd name="connsiteX1" fmla="*/ 499015 w 814470"/>
              <a:gd name="connsiteY1" fmla="*/ 116766 h 166373"/>
              <a:gd name="connsiteX2" fmla="*/ 808577 w 814470"/>
              <a:gd name="connsiteY2" fmla="*/ 124704 h 166373"/>
              <a:gd name="connsiteX3" fmla="*/ 660940 w 814470"/>
              <a:gd name="connsiteY3" fmla="*/ 121529 h 166373"/>
              <a:gd name="connsiteX4" fmla="*/ 171990 w 814470"/>
              <a:gd name="connsiteY4" fmla="*/ 54854 h 166373"/>
              <a:gd name="connsiteX5" fmla="*/ 5302 w 814470"/>
              <a:gd name="connsiteY5" fmla="*/ 879 h 166373"/>
              <a:gd name="connsiteX6" fmla="*/ 338677 w 814470"/>
              <a:gd name="connsiteY6" fmla="*/ 99304 h 166373"/>
              <a:gd name="connsiteX7" fmla="*/ 570452 w 814470"/>
              <a:gd name="connsiteY7" fmla="*/ 165979 h 166373"/>
              <a:gd name="connsiteX8" fmla="*/ 289465 w 814470"/>
              <a:gd name="connsiteY8" fmla="*/ 69141 h 166373"/>
              <a:gd name="connsiteX9" fmla="*/ 430752 w 814470"/>
              <a:gd name="connsiteY9" fmla="*/ 105654 h 16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4470" h="166373">
                <a:moveTo>
                  <a:pt x="430752" y="105654"/>
                </a:moveTo>
                <a:cubicBezTo>
                  <a:pt x="465677" y="113591"/>
                  <a:pt x="436044" y="113591"/>
                  <a:pt x="499015" y="116766"/>
                </a:cubicBezTo>
                <a:cubicBezTo>
                  <a:pt x="561986" y="119941"/>
                  <a:pt x="808577" y="124704"/>
                  <a:pt x="808577" y="124704"/>
                </a:cubicBezTo>
                <a:cubicBezTo>
                  <a:pt x="835564" y="125498"/>
                  <a:pt x="767038" y="133171"/>
                  <a:pt x="660940" y="121529"/>
                </a:cubicBezTo>
                <a:cubicBezTo>
                  <a:pt x="554842" y="109887"/>
                  <a:pt x="281263" y="74962"/>
                  <a:pt x="171990" y="54854"/>
                </a:cubicBezTo>
                <a:cubicBezTo>
                  <a:pt x="62717" y="34746"/>
                  <a:pt x="-22479" y="-6529"/>
                  <a:pt x="5302" y="879"/>
                </a:cubicBezTo>
                <a:cubicBezTo>
                  <a:pt x="33083" y="8287"/>
                  <a:pt x="338677" y="99304"/>
                  <a:pt x="338677" y="99304"/>
                </a:cubicBezTo>
                <a:cubicBezTo>
                  <a:pt x="432869" y="126821"/>
                  <a:pt x="578654" y="171006"/>
                  <a:pt x="570452" y="165979"/>
                </a:cubicBezTo>
                <a:cubicBezTo>
                  <a:pt x="562250" y="160952"/>
                  <a:pt x="306663" y="77078"/>
                  <a:pt x="289465" y="69141"/>
                </a:cubicBezTo>
                <a:cubicBezTo>
                  <a:pt x="272267" y="61203"/>
                  <a:pt x="395827" y="97717"/>
                  <a:pt x="430752" y="10565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: 図形 767">
            <a:extLst>
              <a:ext uri="{FF2B5EF4-FFF2-40B4-BE49-F238E27FC236}">
                <a16:creationId xmlns:a16="http://schemas.microsoft.com/office/drawing/2014/main" id="{8849EFE3-0556-4F8D-B735-A04DD3AC6077}"/>
              </a:ext>
            </a:extLst>
          </p:cNvPr>
          <p:cNvSpPr/>
          <p:nvPr/>
        </p:nvSpPr>
        <p:spPr>
          <a:xfrm>
            <a:off x="10266361" y="5421465"/>
            <a:ext cx="177834" cy="447953"/>
          </a:xfrm>
          <a:custGeom>
            <a:avLst/>
            <a:gdLst>
              <a:gd name="connsiteX0" fmla="*/ 2 w 177834"/>
              <a:gd name="connsiteY0" fmla="*/ 1435 h 447953"/>
              <a:gd name="connsiteX1" fmla="*/ 22227 w 177834"/>
              <a:gd name="connsiteY1" fmla="*/ 172885 h 447953"/>
              <a:gd name="connsiteX2" fmla="*/ 17464 w 177834"/>
              <a:gd name="connsiteY2" fmla="*/ 142723 h 447953"/>
              <a:gd name="connsiteX3" fmla="*/ 46039 w 177834"/>
              <a:gd name="connsiteY3" fmla="*/ 325285 h 447953"/>
              <a:gd name="connsiteX4" fmla="*/ 79377 w 177834"/>
              <a:gd name="connsiteY4" fmla="*/ 407835 h 447953"/>
              <a:gd name="connsiteX5" fmla="*/ 177802 w 177834"/>
              <a:gd name="connsiteY5" fmla="*/ 439585 h 447953"/>
              <a:gd name="connsiteX6" fmla="*/ 68264 w 177834"/>
              <a:gd name="connsiteY6" fmla="*/ 433235 h 447953"/>
              <a:gd name="connsiteX7" fmla="*/ 23814 w 177834"/>
              <a:gd name="connsiteY7" fmla="*/ 284010 h 447953"/>
              <a:gd name="connsiteX8" fmla="*/ 2 w 177834"/>
              <a:gd name="connsiteY8" fmla="*/ 1435 h 447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34" h="447953">
                <a:moveTo>
                  <a:pt x="2" y="1435"/>
                </a:moveTo>
                <a:cubicBezTo>
                  <a:pt x="-262" y="-17086"/>
                  <a:pt x="19317" y="149337"/>
                  <a:pt x="22227" y="172885"/>
                </a:cubicBezTo>
                <a:cubicBezTo>
                  <a:pt x="25137" y="196433"/>
                  <a:pt x="13495" y="117323"/>
                  <a:pt x="17464" y="142723"/>
                </a:cubicBezTo>
                <a:cubicBezTo>
                  <a:pt x="21433" y="168123"/>
                  <a:pt x="35720" y="281100"/>
                  <a:pt x="46039" y="325285"/>
                </a:cubicBezTo>
                <a:cubicBezTo>
                  <a:pt x="56358" y="369470"/>
                  <a:pt x="57417" y="388785"/>
                  <a:pt x="79377" y="407835"/>
                </a:cubicBezTo>
                <a:cubicBezTo>
                  <a:pt x="101337" y="426885"/>
                  <a:pt x="179654" y="435352"/>
                  <a:pt x="177802" y="439585"/>
                </a:cubicBezTo>
                <a:cubicBezTo>
                  <a:pt x="175950" y="443818"/>
                  <a:pt x="93929" y="459164"/>
                  <a:pt x="68264" y="433235"/>
                </a:cubicBezTo>
                <a:cubicBezTo>
                  <a:pt x="42599" y="407306"/>
                  <a:pt x="35985" y="353331"/>
                  <a:pt x="23814" y="284010"/>
                </a:cubicBezTo>
                <a:cubicBezTo>
                  <a:pt x="11643" y="214689"/>
                  <a:pt x="266" y="19956"/>
                  <a:pt x="2" y="14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: 図形 768">
            <a:extLst>
              <a:ext uri="{FF2B5EF4-FFF2-40B4-BE49-F238E27FC236}">
                <a16:creationId xmlns:a16="http://schemas.microsoft.com/office/drawing/2014/main" id="{361AC5EC-2093-4B04-A746-EC6725F18167}"/>
              </a:ext>
            </a:extLst>
          </p:cNvPr>
          <p:cNvSpPr/>
          <p:nvPr/>
        </p:nvSpPr>
        <p:spPr>
          <a:xfrm>
            <a:off x="10293283" y="5414763"/>
            <a:ext cx="192716" cy="462703"/>
          </a:xfrm>
          <a:custGeom>
            <a:avLst/>
            <a:gdLst>
              <a:gd name="connsiteX0" fmla="*/ 67 w 192716"/>
              <a:gd name="connsiteY0" fmla="*/ 200 h 462703"/>
              <a:gd name="connsiteX1" fmla="*/ 17530 w 192716"/>
              <a:gd name="connsiteY1" fmla="*/ 206575 h 462703"/>
              <a:gd name="connsiteX2" fmla="*/ 1655 w 192716"/>
              <a:gd name="connsiteY2" fmla="*/ 81162 h 462703"/>
              <a:gd name="connsiteX3" fmla="*/ 27055 w 192716"/>
              <a:gd name="connsiteY3" fmla="*/ 227212 h 462703"/>
              <a:gd name="connsiteX4" fmla="*/ 46105 w 192716"/>
              <a:gd name="connsiteY4" fmla="*/ 355800 h 462703"/>
              <a:gd name="connsiteX5" fmla="*/ 68330 w 192716"/>
              <a:gd name="connsiteY5" fmla="*/ 405012 h 462703"/>
              <a:gd name="connsiteX6" fmla="*/ 55630 w 192716"/>
              <a:gd name="connsiteY6" fmla="*/ 378025 h 462703"/>
              <a:gd name="connsiteX7" fmla="*/ 147705 w 192716"/>
              <a:gd name="connsiteY7" fmla="*/ 432000 h 462703"/>
              <a:gd name="connsiteX8" fmla="*/ 192155 w 192716"/>
              <a:gd name="connsiteY8" fmla="*/ 436762 h 462703"/>
              <a:gd name="connsiteX9" fmla="*/ 119130 w 192716"/>
              <a:gd name="connsiteY9" fmla="*/ 462162 h 462703"/>
              <a:gd name="connsiteX10" fmla="*/ 76267 w 192716"/>
              <a:gd name="connsiteY10" fmla="*/ 409775 h 462703"/>
              <a:gd name="connsiteX11" fmla="*/ 25467 w 192716"/>
              <a:gd name="connsiteY11" fmla="*/ 251025 h 462703"/>
              <a:gd name="connsiteX12" fmla="*/ 67 w 192716"/>
              <a:gd name="connsiteY12" fmla="*/ 200 h 46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2716" h="462703">
                <a:moveTo>
                  <a:pt x="67" y="200"/>
                </a:moveTo>
                <a:cubicBezTo>
                  <a:pt x="-1256" y="-7208"/>
                  <a:pt x="17265" y="193081"/>
                  <a:pt x="17530" y="206575"/>
                </a:cubicBezTo>
                <a:cubicBezTo>
                  <a:pt x="17795" y="220069"/>
                  <a:pt x="68" y="77723"/>
                  <a:pt x="1655" y="81162"/>
                </a:cubicBezTo>
                <a:cubicBezTo>
                  <a:pt x="3242" y="84601"/>
                  <a:pt x="19647" y="181439"/>
                  <a:pt x="27055" y="227212"/>
                </a:cubicBezTo>
                <a:cubicBezTo>
                  <a:pt x="34463" y="272985"/>
                  <a:pt x="39226" y="326167"/>
                  <a:pt x="46105" y="355800"/>
                </a:cubicBezTo>
                <a:cubicBezTo>
                  <a:pt x="52984" y="385433"/>
                  <a:pt x="66743" y="401308"/>
                  <a:pt x="68330" y="405012"/>
                </a:cubicBezTo>
                <a:cubicBezTo>
                  <a:pt x="69917" y="408716"/>
                  <a:pt x="42401" y="373527"/>
                  <a:pt x="55630" y="378025"/>
                </a:cubicBezTo>
                <a:cubicBezTo>
                  <a:pt x="68859" y="382523"/>
                  <a:pt x="124951" y="422211"/>
                  <a:pt x="147705" y="432000"/>
                </a:cubicBezTo>
                <a:cubicBezTo>
                  <a:pt x="170459" y="441789"/>
                  <a:pt x="196918" y="431735"/>
                  <a:pt x="192155" y="436762"/>
                </a:cubicBezTo>
                <a:cubicBezTo>
                  <a:pt x="187393" y="441789"/>
                  <a:pt x="138445" y="466660"/>
                  <a:pt x="119130" y="462162"/>
                </a:cubicBezTo>
                <a:cubicBezTo>
                  <a:pt x="99815" y="457664"/>
                  <a:pt x="91877" y="444964"/>
                  <a:pt x="76267" y="409775"/>
                </a:cubicBezTo>
                <a:cubicBezTo>
                  <a:pt x="60657" y="374586"/>
                  <a:pt x="38167" y="316112"/>
                  <a:pt x="25467" y="251025"/>
                </a:cubicBezTo>
                <a:cubicBezTo>
                  <a:pt x="12767" y="185938"/>
                  <a:pt x="1390" y="7608"/>
                  <a:pt x="67" y="20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: 図形 769">
            <a:extLst>
              <a:ext uri="{FF2B5EF4-FFF2-40B4-BE49-F238E27FC236}">
                <a16:creationId xmlns:a16="http://schemas.microsoft.com/office/drawing/2014/main" id="{3E7D21E9-F01A-46D4-AC7B-29299B3D75DD}"/>
              </a:ext>
            </a:extLst>
          </p:cNvPr>
          <p:cNvSpPr/>
          <p:nvPr/>
        </p:nvSpPr>
        <p:spPr>
          <a:xfrm>
            <a:off x="10192623" y="5411518"/>
            <a:ext cx="364579" cy="536853"/>
          </a:xfrm>
          <a:custGeom>
            <a:avLst/>
            <a:gdLst>
              <a:gd name="connsiteX0" fmla="*/ 715 w 364579"/>
              <a:gd name="connsiteY0" fmla="*/ 270 h 536853"/>
              <a:gd name="connsiteX1" fmla="*/ 26115 w 364579"/>
              <a:gd name="connsiteY1" fmla="*/ 220932 h 536853"/>
              <a:gd name="connsiteX2" fmla="*/ 18177 w 364579"/>
              <a:gd name="connsiteY2" fmla="*/ 143145 h 536853"/>
              <a:gd name="connsiteX3" fmla="*/ 43577 w 364579"/>
              <a:gd name="connsiteY3" fmla="*/ 295545 h 536853"/>
              <a:gd name="connsiteX4" fmla="*/ 32465 w 364579"/>
              <a:gd name="connsiteY4" fmla="*/ 244745 h 536853"/>
              <a:gd name="connsiteX5" fmla="*/ 62627 w 364579"/>
              <a:gd name="connsiteY5" fmla="*/ 389207 h 536853"/>
              <a:gd name="connsiteX6" fmla="*/ 91202 w 364579"/>
              <a:gd name="connsiteY6" fmla="*/ 457470 h 536853"/>
              <a:gd name="connsiteX7" fmla="*/ 86440 w 364579"/>
              <a:gd name="connsiteY7" fmla="*/ 460645 h 536853"/>
              <a:gd name="connsiteX8" fmla="*/ 213440 w 364579"/>
              <a:gd name="connsiteY8" fmla="*/ 493982 h 536853"/>
              <a:gd name="connsiteX9" fmla="*/ 364252 w 364579"/>
              <a:gd name="connsiteY9" fmla="*/ 536845 h 536853"/>
              <a:gd name="connsiteX10" fmla="*/ 170577 w 364579"/>
              <a:gd name="connsiteY10" fmla="*/ 497157 h 536853"/>
              <a:gd name="connsiteX11" fmla="*/ 119777 w 364579"/>
              <a:gd name="connsiteY11" fmla="*/ 438420 h 536853"/>
              <a:gd name="connsiteX12" fmla="*/ 68977 w 364579"/>
              <a:gd name="connsiteY12" fmla="*/ 352695 h 536853"/>
              <a:gd name="connsiteX13" fmla="*/ 53102 w 364579"/>
              <a:gd name="connsiteY13" fmla="*/ 300307 h 536853"/>
              <a:gd name="connsiteX14" fmla="*/ 10240 w 364579"/>
              <a:gd name="connsiteY14" fmla="*/ 178070 h 536853"/>
              <a:gd name="connsiteX15" fmla="*/ 715 w 364579"/>
              <a:gd name="connsiteY15" fmla="*/ 270 h 53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579" h="536853">
                <a:moveTo>
                  <a:pt x="715" y="270"/>
                </a:moveTo>
                <a:cubicBezTo>
                  <a:pt x="3361" y="7414"/>
                  <a:pt x="23205" y="197120"/>
                  <a:pt x="26115" y="220932"/>
                </a:cubicBezTo>
                <a:cubicBezTo>
                  <a:pt x="29025" y="244744"/>
                  <a:pt x="15267" y="130710"/>
                  <a:pt x="18177" y="143145"/>
                </a:cubicBezTo>
                <a:cubicBezTo>
                  <a:pt x="21087" y="155580"/>
                  <a:pt x="41196" y="278612"/>
                  <a:pt x="43577" y="295545"/>
                </a:cubicBezTo>
                <a:cubicBezTo>
                  <a:pt x="45958" y="312478"/>
                  <a:pt x="29290" y="229135"/>
                  <a:pt x="32465" y="244745"/>
                </a:cubicBezTo>
                <a:cubicBezTo>
                  <a:pt x="35640" y="260355"/>
                  <a:pt x="52838" y="353753"/>
                  <a:pt x="62627" y="389207"/>
                </a:cubicBezTo>
                <a:cubicBezTo>
                  <a:pt x="72416" y="424661"/>
                  <a:pt x="87233" y="445564"/>
                  <a:pt x="91202" y="457470"/>
                </a:cubicBezTo>
                <a:cubicBezTo>
                  <a:pt x="95171" y="469376"/>
                  <a:pt x="66067" y="454560"/>
                  <a:pt x="86440" y="460645"/>
                </a:cubicBezTo>
                <a:cubicBezTo>
                  <a:pt x="106813" y="466730"/>
                  <a:pt x="213440" y="493982"/>
                  <a:pt x="213440" y="493982"/>
                </a:cubicBezTo>
                <a:cubicBezTo>
                  <a:pt x="259742" y="506682"/>
                  <a:pt x="371396" y="536316"/>
                  <a:pt x="364252" y="536845"/>
                </a:cubicBezTo>
                <a:cubicBezTo>
                  <a:pt x="357108" y="537374"/>
                  <a:pt x="211323" y="513561"/>
                  <a:pt x="170577" y="497157"/>
                </a:cubicBezTo>
                <a:cubicBezTo>
                  <a:pt x="129831" y="480753"/>
                  <a:pt x="136710" y="462497"/>
                  <a:pt x="119777" y="438420"/>
                </a:cubicBezTo>
                <a:cubicBezTo>
                  <a:pt x="102844" y="414343"/>
                  <a:pt x="80089" y="375714"/>
                  <a:pt x="68977" y="352695"/>
                </a:cubicBezTo>
                <a:cubicBezTo>
                  <a:pt x="57865" y="329676"/>
                  <a:pt x="62891" y="329411"/>
                  <a:pt x="53102" y="300307"/>
                </a:cubicBezTo>
                <a:cubicBezTo>
                  <a:pt x="43313" y="271203"/>
                  <a:pt x="17384" y="226753"/>
                  <a:pt x="10240" y="178070"/>
                </a:cubicBezTo>
                <a:cubicBezTo>
                  <a:pt x="3096" y="129387"/>
                  <a:pt x="-1931" y="-6874"/>
                  <a:pt x="715" y="27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: 図形 770">
            <a:extLst>
              <a:ext uri="{FF2B5EF4-FFF2-40B4-BE49-F238E27FC236}">
                <a16:creationId xmlns:a16="http://schemas.microsoft.com/office/drawing/2014/main" id="{763F507C-2E96-41B7-B317-9DB2C24141ED}"/>
              </a:ext>
            </a:extLst>
          </p:cNvPr>
          <p:cNvSpPr/>
          <p:nvPr/>
        </p:nvSpPr>
        <p:spPr>
          <a:xfrm>
            <a:off x="9686548" y="5453034"/>
            <a:ext cx="636383" cy="448993"/>
          </a:xfrm>
          <a:custGeom>
            <a:avLst/>
            <a:gdLst>
              <a:gd name="connsiteX0" fmla="*/ 502027 w 636383"/>
              <a:gd name="connsiteY0" fmla="*/ 29 h 448993"/>
              <a:gd name="connsiteX1" fmla="*/ 487740 w 636383"/>
              <a:gd name="connsiteY1" fmla="*/ 100041 h 448993"/>
              <a:gd name="connsiteX2" fmla="*/ 505202 w 636383"/>
              <a:gd name="connsiteY2" fmla="*/ 100041 h 448993"/>
              <a:gd name="connsiteX3" fmla="*/ 494090 w 636383"/>
              <a:gd name="connsiteY3" fmla="*/ 58766 h 448993"/>
              <a:gd name="connsiteX4" fmla="*/ 522665 w 636383"/>
              <a:gd name="connsiteY4" fmla="*/ 187354 h 448993"/>
              <a:gd name="connsiteX5" fmla="*/ 506790 w 636383"/>
              <a:gd name="connsiteY5" fmla="*/ 177829 h 448993"/>
              <a:gd name="connsiteX6" fmla="*/ 533777 w 636383"/>
              <a:gd name="connsiteY6" fmla="*/ 323879 h 448993"/>
              <a:gd name="connsiteX7" fmla="*/ 513140 w 636383"/>
              <a:gd name="connsiteY7" fmla="*/ 293716 h 448993"/>
              <a:gd name="connsiteX8" fmla="*/ 597277 w 636383"/>
              <a:gd name="connsiteY8" fmla="*/ 435004 h 448993"/>
              <a:gd name="connsiteX9" fmla="*/ 590927 w 636383"/>
              <a:gd name="connsiteY9" fmla="*/ 430241 h 448993"/>
              <a:gd name="connsiteX10" fmla="*/ 522665 w 636383"/>
              <a:gd name="connsiteY10" fmla="*/ 411191 h 448993"/>
              <a:gd name="connsiteX11" fmla="*/ 395665 w 636383"/>
              <a:gd name="connsiteY11" fmla="*/ 401666 h 448993"/>
              <a:gd name="connsiteX12" fmla="*/ 1965 w 636383"/>
              <a:gd name="connsiteY12" fmla="*/ 369916 h 448993"/>
              <a:gd name="connsiteX13" fmla="*/ 579815 w 636383"/>
              <a:gd name="connsiteY13" fmla="*/ 446116 h 448993"/>
              <a:gd name="connsiteX14" fmla="*/ 611565 w 636383"/>
              <a:gd name="connsiteY14" fmla="*/ 427066 h 448993"/>
              <a:gd name="connsiteX15" fmla="*/ 552827 w 636383"/>
              <a:gd name="connsiteY15" fmla="*/ 371504 h 448993"/>
              <a:gd name="connsiteX16" fmla="*/ 529015 w 636383"/>
              <a:gd name="connsiteY16" fmla="*/ 227041 h 448993"/>
              <a:gd name="connsiteX17" fmla="*/ 509965 w 636383"/>
              <a:gd name="connsiteY17" fmla="*/ 195291 h 448993"/>
              <a:gd name="connsiteX18" fmla="*/ 479802 w 636383"/>
              <a:gd name="connsiteY18" fmla="*/ 155604 h 448993"/>
              <a:gd name="connsiteX19" fmla="*/ 484565 w 636383"/>
              <a:gd name="connsiteY19" fmla="*/ 111154 h 448993"/>
              <a:gd name="connsiteX20" fmla="*/ 502027 w 636383"/>
              <a:gd name="connsiteY20" fmla="*/ 29 h 4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6383" h="448993">
                <a:moveTo>
                  <a:pt x="502027" y="29"/>
                </a:moveTo>
                <a:cubicBezTo>
                  <a:pt x="502556" y="-1823"/>
                  <a:pt x="487211" y="83372"/>
                  <a:pt x="487740" y="100041"/>
                </a:cubicBezTo>
                <a:cubicBezTo>
                  <a:pt x="488269" y="116710"/>
                  <a:pt x="504144" y="106920"/>
                  <a:pt x="505202" y="100041"/>
                </a:cubicBezTo>
                <a:cubicBezTo>
                  <a:pt x="506260" y="93162"/>
                  <a:pt x="491179" y="44214"/>
                  <a:pt x="494090" y="58766"/>
                </a:cubicBezTo>
                <a:cubicBezTo>
                  <a:pt x="497000" y="73318"/>
                  <a:pt x="520548" y="167510"/>
                  <a:pt x="522665" y="187354"/>
                </a:cubicBezTo>
                <a:cubicBezTo>
                  <a:pt x="524782" y="207198"/>
                  <a:pt x="504938" y="155075"/>
                  <a:pt x="506790" y="177829"/>
                </a:cubicBezTo>
                <a:cubicBezTo>
                  <a:pt x="508642" y="200583"/>
                  <a:pt x="532719" y="304565"/>
                  <a:pt x="533777" y="323879"/>
                </a:cubicBezTo>
                <a:cubicBezTo>
                  <a:pt x="534835" y="343193"/>
                  <a:pt x="502557" y="275195"/>
                  <a:pt x="513140" y="293716"/>
                </a:cubicBezTo>
                <a:cubicBezTo>
                  <a:pt x="523723" y="312237"/>
                  <a:pt x="584313" y="412250"/>
                  <a:pt x="597277" y="435004"/>
                </a:cubicBezTo>
                <a:cubicBezTo>
                  <a:pt x="610241" y="457758"/>
                  <a:pt x="603362" y="434210"/>
                  <a:pt x="590927" y="430241"/>
                </a:cubicBezTo>
                <a:cubicBezTo>
                  <a:pt x="578492" y="426272"/>
                  <a:pt x="555209" y="415953"/>
                  <a:pt x="522665" y="411191"/>
                </a:cubicBezTo>
                <a:cubicBezTo>
                  <a:pt x="490121" y="406429"/>
                  <a:pt x="395665" y="401666"/>
                  <a:pt x="395665" y="401666"/>
                </a:cubicBezTo>
                <a:cubicBezTo>
                  <a:pt x="308882" y="394787"/>
                  <a:pt x="-28727" y="362508"/>
                  <a:pt x="1965" y="369916"/>
                </a:cubicBezTo>
                <a:cubicBezTo>
                  <a:pt x="32657" y="377324"/>
                  <a:pt x="478215" y="436591"/>
                  <a:pt x="579815" y="446116"/>
                </a:cubicBezTo>
                <a:cubicBezTo>
                  <a:pt x="681415" y="455641"/>
                  <a:pt x="616063" y="439501"/>
                  <a:pt x="611565" y="427066"/>
                </a:cubicBezTo>
                <a:cubicBezTo>
                  <a:pt x="607067" y="414631"/>
                  <a:pt x="566585" y="404841"/>
                  <a:pt x="552827" y="371504"/>
                </a:cubicBezTo>
                <a:cubicBezTo>
                  <a:pt x="539069" y="338167"/>
                  <a:pt x="536159" y="256410"/>
                  <a:pt x="529015" y="227041"/>
                </a:cubicBezTo>
                <a:cubicBezTo>
                  <a:pt x="521871" y="197672"/>
                  <a:pt x="518167" y="207197"/>
                  <a:pt x="509965" y="195291"/>
                </a:cubicBezTo>
                <a:cubicBezTo>
                  <a:pt x="501763" y="183385"/>
                  <a:pt x="484035" y="169627"/>
                  <a:pt x="479802" y="155604"/>
                </a:cubicBezTo>
                <a:cubicBezTo>
                  <a:pt x="475569" y="141581"/>
                  <a:pt x="482977" y="136554"/>
                  <a:pt x="484565" y="111154"/>
                </a:cubicBezTo>
                <a:cubicBezTo>
                  <a:pt x="486152" y="85754"/>
                  <a:pt x="501498" y="1881"/>
                  <a:pt x="502027" y="2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: 図形 771">
            <a:extLst>
              <a:ext uri="{FF2B5EF4-FFF2-40B4-BE49-F238E27FC236}">
                <a16:creationId xmlns:a16="http://schemas.microsoft.com/office/drawing/2014/main" id="{85D3696A-66BE-47FE-BC9E-CE67E8409412}"/>
              </a:ext>
            </a:extLst>
          </p:cNvPr>
          <p:cNvSpPr/>
          <p:nvPr/>
        </p:nvSpPr>
        <p:spPr>
          <a:xfrm>
            <a:off x="10178065" y="5321327"/>
            <a:ext cx="164744" cy="539711"/>
          </a:xfrm>
          <a:custGeom>
            <a:avLst/>
            <a:gdLst>
              <a:gd name="connsiteX0" fmla="*/ 56548 w 164744"/>
              <a:gd name="connsiteY0" fmla="*/ 4736 h 539711"/>
              <a:gd name="connsiteX1" fmla="*/ 97823 w 164744"/>
              <a:gd name="connsiteY1" fmla="*/ 36486 h 539711"/>
              <a:gd name="connsiteX2" fmla="*/ 62898 w 164744"/>
              <a:gd name="connsiteY2" fmla="*/ 66648 h 539711"/>
              <a:gd name="connsiteX3" fmla="*/ 94648 w 164744"/>
              <a:gd name="connsiteY3" fmla="*/ 80936 h 539711"/>
              <a:gd name="connsiteX4" fmla="*/ 97823 w 164744"/>
              <a:gd name="connsiteY4" fmla="*/ 87286 h 539711"/>
              <a:gd name="connsiteX5" fmla="*/ 89885 w 164744"/>
              <a:gd name="connsiteY5" fmla="*/ 131736 h 539711"/>
              <a:gd name="connsiteX6" fmla="*/ 39085 w 164744"/>
              <a:gd name="connsiteY6" fmla="*/ 142848 h 539711"/>
              <a:gd name="connsiteX7" fmla="*/ 75598 w 164744"/>
              <a:gd name="connsiteY7" fmla="*/ 157136 h 539711"/>
              <a:gd name="connsiteX8" fmla="*/ 48610 w 164744"/>
              <a:gd name="connsiteY8" fmla="*/ 171423 h 539711"/>
              <a:gd name="connsiteX9" fmla="*/ 31148 w 164744"/>
              <a:gd name="connsiteY9" fmla="*/ 247623 h 539711"/>
              <a:gd name="connsiteX10" fmla="*/ 35910 w 164744"/>
              <a:gd name="connsiteY10" fmla="*/ 279373 h 539711"/>
              <a:gd name="connsiteX11" fmla="*/ 102585 w 164744"/>
              <a:gd name="connsiteY11" fmla="*/ 303186 h 539711"/>
              <a:gd name="connsiteX12" fmla="*/ 62898 w 164744"/>
              <a:gd name="connsiteY12" fmla="*/ 314298 h 539711"/>
              <a:gd name="connsiteX13" fmla="*/ 50198 w 164744"/>
              <a:gd name="connsiteY13" fmla="*/ 333348 h 539711"/>
              <a:gd name="connsiteX14" fmla="*/ 47023 w 164744"/>
              <a:gd name="connsiteY14" fmla="*/ 373036 h 539711"/>
              <a:gd name="connsiteX15" fmla="*/ 91473 w 164744"/>
              <a:gd name="connsiteY15" fmla="*/ 392086 h 539711"/>
              <a:gd name="connsiteX16" fmla="*/ 113698 w 164744"/>
              <a:gd name="connsiteY16" fmla="*/ 406373 h 539711"/>
              <a:gd name="connsiteX17" fmla="*/ 99410 w 164744"/>
              <a:gd name="connsiteY17" fmla="*/ 425423 h 539711"/>
              <a:gd name="connsiteX18" fmla="*/ 91473 w 164744"/>
              <a:gd name="connsiteY18" fmla="*/ 447648 h 539711"/>
              <a:gd name="connsiteX19" fmla="*/ 105760 w 164744"/>
              <a:gd name="connsiteY19" fmla="*/ 458761 h 539711"/>
              <a:gd name="connsiteX20" fmla="*/ 83535 w 164744"/>
              <a:gd name="connsiteY20" fmla="*/ 477811 h 539711"/>
              <a:gd name="connsiteX21" fmla="*/ 164498 w 164744"/>
              <a:gd name="connsiteY21" fmla="*/ 495273 h 539711"/>
              <a:gd name="connsiteX22" fmla="*/ 110523 w 164744"/>
              <a:gd name="connsiteY22" fmla="*/ 522261 h 539711"/>
              <a:gd name="connsiteX23" fmla="*/ 99410 w 164744"/>
              <a:gd name="connsiteY23" fmla="*/ 534961 h 539711"/>
              <a:gd name="connsiteX24" fmla="*/ 70835 w 164744"/>
              <a:gd name="connsiteY24" fmla="*/ 439711 h 539711"/>
              <a:gd name="connsiteX25" fmla="*/ 34323 w 164744"/>
              <a:gd name="connsiteY25" fmla="*/ 361923 h 539711"/>
              <a:gd name="connsiteX26" fmla="*/ 26385 w 164744"/>
              <a:gd name="connsiteY26" fmla="*/ 265086 h 539711"/>
              <a:gd name="connsiteX27" fmla="*/ 985 w 164744"/>
              <a:gd name="connsiteY27" fmla="*/ 146023 h 539711"/>
              <a:gd name="connsiteX28" fmla="*/ 56548 w 164744"/>
              <a:gd name="connsiteY28" fmla="*/ 4736 h 5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4744" h="539711">
                <a:moveTo>
                  <a:pt x="56548" y="4736"/>
                </a:moveTo>
                <a:cubicBezTo>
                  <a:pt x="72688" y="-13520"/>
                  <a:pt x="96765" y="26167"/>
                  <a:pt x="97823" y="36486"/>
                </a:cubicBezTo>
                <a:cubicBezTo>
                  <a:pt x="98881" y="46805"/>
                  <a:pt x="63427" y="59240"/>
                  <a:pt x="62898" y="66648"/>
                </a:cubicBezTo>
                <a:cubicBezTo>
                  <a:pt x="62369" y="74056"/>
                  <a:pt x="88827" y="77496"/>
                  <a:pt x="94648" y="80936"/>
                </a:cubicBezTo>
                <a:cubicBezTo>
                  <a:pt x="100469" y="84376"/>
                  <a:pt x="98617" y="78819"/>
                  <a:pt x="97823" y="87286"/>
                </a:cubicBezTo>
                <a:cubicBezTo>
                  <a:pt x="97029" y="95753"/>
                  <a:pt x="99675" y="122476"/>
                  <a:pt x="89885" y="131736"/>
                </a:cubicBezTo>
                <a:cubicBezTo>
                  <a:pt x="80095" y="140996"/>
                  <a:pt x="41466" y="138615"/>
                  <a:pt x="39085" y="142848"/>
                </a:cubicBezTo>
                <a:cubicBezTo>
                  <a:pt x="36704" y="147081"/>
                  <a:pt x="74011" y="152374"/>
                  <a:pt x="75598" y="157136"/>
                </a:cubicBezTo>
                <a:cubicBezTo>
                  <a:pt x="77185" y="161898"/>
                  <a:pt x="56018" y="156342"/>
                  <a:pt x="48610" y="171423"/>
                </a:cubicBezTo>
                <a:cubicBezTo>
                  <a:pt x="41202" y="186504"/>
                  <a:pt x="33265" y="229631"/>
                  <a:pt x="31148" y="247623"/>
                </a:cubicBezTo>
                <a:cubicBezTo>
                  <a:pt x="29031" y="265615"/>
                  <a:pt x="24004" y="270113"/>
                  <a:pt x="35910" y="279373"/>
                </a:cubicBezTo>
                <a:cubicBezTo>
                  <a:pt x="47816" y="288634"/>
                  <a:pt x="98087" y="297365"/>
                  <a:pt x="102585" y="303186"/>
                </a:cubicBezTo>
                <a:cubicBezTo>
                  <a:pt x="107083" y="309007"/>
                  <a:pt x="71629" y="309271"/>
                  <a:pt x="62898" y="314298"/>
                </a:cubicBezTo>
                <a:cubicBezTo>
                  <a:pt x="54167" y="319325"/>
                  <a:pt x="52844" y="323558"/>
                  <a:pt x="50198" y="333348"/>
                </a:cubicBezTo>
                <a:cubicBezTo>
                  <a:pt x="47552" y="343138"/>
                  <a:pt x="40144" y="363246"/>
                  <a:pt x="47023" y="373036"/>
                </a:cubicBezTo>
                <a:cubicBezTo>
                  <a:pt x="53902" y="382826"/>
                  <a:pt x="80361" y="386530"/>
                  <a:pt x="91473" y="392086"/>
                </a:cubicBezTo>
                <a:cubicBezTo>
                  <a:pt x="102586" y="397642"/>
                  <a:pt x="112375" y="400817"/>
                  <a:pt x="113698" y="406373"/>
                </a:cubicBezTo>
                <a:cubicBezTo>
                  <a:pt x="115021" y="411929"/>
                  <a:pt x="103114" y="418544"/>
                  <a:pt x="99410" y="425423"/>
                </a:cubicBezTo>
                <a:cubicBezTo>
                  <a:pt x="95706" y="432302"/>
                  <a:pt x="90415" y="442092"/>
                  <a:pt x="91473" y="447648"/>
                </a:cubicBezTo>
                <a:cubicBezTo>
                  <a:pt x="92531" y="453204"/>
                  <a:pt x="107083" y="453734"/>
                  <a:pt x="105760" y="458761"/>
                </a:cubicBezTo>
                <a:cubicBezTo>
                  <a:pt x="104437" y="463788"/>
                  <a:pt x="73745" y="471726"/>
                  <a:pt x="83535" y="477811"/>
                </a:cubicBezTo>
                <a:cubicBezTo>
                  <a:pt x="93325" y="483896"/>
                  <a:pt x="160000" y="487865"/>
                  <a:pt x="164498" y="495273"/>
                </a:cubicBezTo>
                <a:cubicBezTo>
                  <a:pt x="168996" y="502681"/>
                  <a:pt x="110523" y="522261"/>
                  <a:pt x="110523" y="522261"/>
                </a:cubicBezTo>
                <a:cubicBezTo>
                  <a:pt x="99675" y="528876"/>
                  <a:pt x="106025" y="548719"/>
                  <a:pt x="99410" y="534961"/>
                </a:cubicBezTo>
                <a:cubicBezTo>
                  <a:pt x="92795" y="521203"/>
                  <a:pt x="81683" y="468551"/>
                  <a:pt x="70835" y="439711"/>
                </a:cubicBezTo>
                <a:cubicBezTo>
                  <a:pt x="59987" y="410871"/>
                  <a:pt x="41731" y="391027"/>
                  <a:pt x="34323" y="361923"/>
                </a:cubicBezTo>
                <a:cubicBezTo>
                  <a:pt x="26915" y="332819"/>
                  <a:pt x="31941" y="301069"/>
                  <a:pt x="26385" y="265086"/>
                </a:cubicBezTo>
                <a:cubicBezTo>
                  <a:pt x="20829" y="229103"/>
                  <a:pt x="-5365" y="184652"/>
                  <a:pt x="985" y="146023"/>
                </a:cubicBezTo>
                <a:cubicBezTo>
                  <a:pt x="7335" y="107394"/>
                  <a:pt x="40408" y="22992"/>
                  <a:pt x="56548" y="473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: 図形 772">
            <a:extLst>
              <a:ext uri="{FF2B5EF4-FFF2-40B4-BE49-F238E27FC236}">
                <a16:creationId xmlns:a16="http://schemas.microsoft.com/office/drawing/2014/main" id="{C5EE5565-A07B-492F-BC3C-BBDD8EF5CA5D}"/>
              </a:ext>
            </a:extLst>
          </p:cNvPr>
          <p:cNvSpPr/>
          <p:nvPr/>
        </p:nvSpPr>
        <p:spPr>
          <a:xfrm>
            <a:off x="9302244" y="5299067"/>
            <a:ext cx="861224" cy="123380"/>
          </a:xfrm>
          <a:custGeom>
            <a:avLst/>
            <a:gdLst>
              <a:gd name="connsiteX0" fmla="*/ 381506 w 861224"/>
              <a:gd name="connsiteY0" fmla="*/ 44458 h 123380"/>
              <a:gd name="connsiteX1" fmla="*/ 584706 w 861224"/>
              <a:gd name="connsiteY1" fmla="*/ 84146 h 123380"/>
              <a:gd name="connsiteX2" fmla="*/ 556131 w 861224"/>
              <a:gd name="connsiteY2" fmla="*/ 92083 h 123380"/>
              <a:gd name="connsiteX3" fmla="*/ 859344 w 861224"/>
              <a:gd name="connsiteY3" fmla="*/ 119071 h 123380"/>
              <a:gd name="connsiteX4" fmla="*/ 678369 w 861224"/>
              <a:gd name="connsiteY4" fmla="*/ 122246 h 123380"/>
              <a:gd name="connsiteX5" fmla="*/ 556131 w 861224"/>
              <a:gd name="connsiteY5" fmla="*/ 107958 h 123380"/>
              <a:gd name="connsiteX6" fmla="*/ 2094 w 861224"/>
              <a:gd name="connsiteY6" fmla="*/ 8 h 123380"/>
              <a:gd name="connsiteX7" fmla="*/ 781556 w 861224"/>
              <a:gd name="connsiteY7" fmla="*/ 101608 h 123380"/>
              <a:gd name="connsiteX8" fmla="*/ 381506 w 861224"/>
              <a:gd name="connsiteY8" fmla="*/ 44458 h 12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224" h="123380">
                <a:moveTo>
                  <a:pt x="381506" y="44458"/>
                </a:moveTo>
                <a:cubicBezTo>
                  <a:pt x="348698" y="41548"/>
                  <a:pt x="555602" y="76209"/>
                  <a:pt x="584706" y="84146"/>
                </a:cubicBezTo>
                <a:cubicBezTo>
                  <a:pt x="613810" y="92083"/>
                  <a:pt x="510358" y="86262"/>
                  <a:pt x="556131" y="92083"/>
                </a:cubicBezTo>
                <a:cubicBezTo>
                  <a:pt x="601904" y="97904"/>
                  <a:pt x="838971" y="114044"/>
                  <a:pt x="859344" y="119071"/>
                </a:cubicBezTo>
                <a:cubicBezTo>
                  <a:pt x="879717" y="124098"/>
                  <a:pt x="728904" y="124098"/>
                  <a:pt x="678369" y="122246"/>
                </a:cubicBezTo>
                <a:cubicBezTo>
                  <a:pt x="627834" y="120394"/>
                  <a:pt x="668844" y="128331"/>
                  <a:pt x="556131" y="107958"/>
                </a:cubicBezTo>
                <a:cubicBezTo>
                  <a:pt x="443419" y="87585"/>
                  <a:pt x="-35477" y="1066"/>
                  <a:pt x="2094" y="8"/>
                </a:cubicBezTo>
                <a:cubicBezTo>
                  <a:pt x="39665" y="-1050"/>
                  <a:pt x="714087" y="95258"/>
                  <a:pt x="781556" y="101608"/>
                </a:cubicBezTo>
                <a:cubicBezTo>
                  <a:pt x="849025" y="107958"/>
                  <a:pt x="414314" y="47368"/>
                  <a:pt x="381506" y="4445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: 図形 773">
            <a:extLst>
              <a:ext uri="{FF2B5EF4-FFF2-40B4-BE49-F238E27FC236}">
                <a16:creationId xmlns:a16="http://schemas.microsoft.com/office/drawing/2014/main" id="{4B62B4BD-A585-4E7B-86A2-D0DA24384681}"/>
              </a:ext>
            </a:extLst>
          </p:cNvPr>
          <p:cNvSpPr/>
          <p:nvPr/>
        </p:nvSpPr>
        <p:spPr>
          <a:xfrm>
            <a:off x="8809942" y="5233213"/>
            <a:ext cx="571650" cy="84124"/>
          </a:xfrm>
          <a:custGeom>
            <a:avLst/>
            <a:gdLst>
              <a:gd name="connsiteX0" fmla="*/ 3858 w 571650"/>
              <a:gd name="connsiteY0" fmla="*/ 775 h 84124"/>
              <a:gd name="connsiteX1" fmla="*/ 54658 w 571650"/>
              <a:gd name="connsiteY1" fmla="*/ 7125 h 84124"/>
              <a:gd name="connsiteX2" fmla="*/ 561071 w 571650"/>
              <a:gd name="connsiteY2" fmla="*/ 81737 h 84124"/>
              <a:gd name="connsiteX3" fmla="*/ 383271 w 571650"/>
              <a:gd name="connsiteY3" fmla="*/ 64275 h 84124"/>
              <a:gd name="connsiteX4" fmla="*/ 202296 w 571650"/>
              <a:gd name="connsiteY4" fmla="*/ 49987 h 84124"/>
              <a:gd name="connsiteX5" fmla="*/ 3858 w 571650"/>
              <a:gd name="connsiteY5" fmla="*/ 775 h 8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650" h="84124">
                <a:moveTo>
                  <a:pt x="3858" y="775"/>
                </a:moveTo>
                <a:cubicBezTo>
                  <a:pt x="-17177" y="-2797"/>
                  <a:pt x="54658" y="7125"/>
                  <a:pt x="54658" y="7125"/>
                </a:cubicBezTo>
                <a:lnTo>
                  <a:pt x="561071" y="81737"/>
                </a:lnTo>
                <a:cubicBezTo>
                  <a:pt x="615840" y="91262"/>
                  <a:pt x="443067" y="69567"/>
                  <a:pt x="383271" y="64275"/>
                </a:cubicBezTo>
                <a:cubicBezTo>
                  <a:pt x="323475" y="58983"/>
                  <a:pt x="273469" y="59512"/>
                  <a:pt x="202296" y="49987"/>
                </a:cubicBezTo>
                <a:cubicBezTo>
                  <a:pt x="131123" y="40462"/>
                  <a:pt x="43678" y="23793"/>
                  <a:pt x="3858" y="77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: 図形 774">
            <a:extLst>
              <a:ext uri="{FF2B5EF4-FFF2-40B4-BE49-F238E27FC236}">
                <a16:creationId xmlns:a16="http://schemas.microsoft.com/office/drawing/2014/main" id="{6A606CEE-FD47-4F0E-B203-76D581996C74}"/>
              </a:ext>
            </a:extLst>
          </p:cNvPr>
          <p:cNvSpPr/>
          <p:nvPr/>
        </p:nvSpPr>
        <p:spPr>
          <a:xfrm>
            <a:off x="8872538" y="5226050"/>
            <a:ext cx="844550" cy="120650"/>
          </a:xfrm>
          <a:custGeom>
            <a:avLst/>
            <a:gdLst>
              <a:gd name="connsiteX0" fmla="*/ 0 w 844550"/>
              <a:gd name="connsiteY0" fmla="*/ 0 h 120650"/>
              <a:gd name="connsiteX1" fmla="*/ 669925 w 844550"/>
              <a:gd name="connsiteY1" fmla="*/ 84138 h 120650"/>
              <a:gd name="connsiteX2" fmla="*/ 844550 w 844550"/>
              <a:gd name="connsiteY2" fmla="*/ 120650 h 120650"/>
              <a:gd name="connsiteX3" fmla="*/ 547687 w 844550"/>
              <a:gd name="connsiteY3" fmla="*/ 63500 h 120650"/>
              <a:gd name="connsiteX4" fmla="*/ 274637 w 844550"/>
              <a:gd name="connsiteY4" fmla="*/ 30163 h 120650"/>
              <a:gd name="connsiteX5" fmla="*/ 379412 w 844550"/>
              <a:gd name="connsiteY5" fmla="*/ 46038 h 120650"/>
              <a:gd name="connsiteX6" fmla="*/ 311150 w 844550"/>
              <a:gd name="connsiteY6" fmla="*/ 34925 h 120650"/>
              <a:gd name="connsiteX7" fmla="*/ 0 w 844550"/>
              <a:gd name="connsiteY7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4550" h="120650">
                <a:moveTo>
                  <a:pt x="0" y="0"/>
                </a:moveTo>
                <a:lnTo>
                  <a:pt x="669925" y="84138"/>
                </a:lnTo>
                <a:cubicBezTo>
                  <a:pt x="810683" y="104246"/>
                  <a:pt x="844550" y="120650"/>
                  <a:pt x="844550" y="120650"/>
                </a:cubicBezTo>
                <a:cubicBezTo>
                  <a:pt x="824177" y="117210"/>
                  <a:pt x="642672" y="78581"/>
                  <a:pt x="547687" y="63500"/>
                </a:cubicBezTo>
                <a:cubicBezTo>
                  <a:pt x="452702" y="48419"/>
                  <a:pt x="302683" y="33073"/>
                  <a:pt x="274637" y="30163"/>
                </a:cubicBezTo>
                <a:cubicBezTo>
                  <a:pt x="246591" y="27253"/>
                  <a:pt x="373327" y="45244"/>
                  <a:pt x="379412" y="46038"/>
                </a:cubicBezTo>
                <a:cubicBezTo>
                  <a:pt x="385498" y="46832"/>
                  <a:pt x="311150" y="34925"/>
                  <a:pt x="311150" y="3492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: 図形 775">
            <a:extLst>
              <a:ext uri="{FF2B5EF4-FFF2-40B4-BE49-F238E27FC236}">
                <a16:creationId xmlns:a16="http://schemas.microsoft.com/office/drawing/2014/main" id="{349A2420-7A76-4F7D-9BFF-EF32F6349B3A}"/>
              </a:ext>
            </a:extLst>
          </p:cNvPr>
          <p:cNvSpPr/>
          <p:nvPr/>
        </p:nvSpPr>
        <p:spPr>
          <a:xfrm>
            <a:off x="7927633" y="5088328"/>
            <a:ext cx="947590" cy="166643"/>
          </a:xfrm>
          <a:custGeom>
            <a:avLst/>
            <a:gdLst>
              <a:gd name="connsiteX0" fmla="*/ 3517 w 947590"/>
              <a:gd name="connsiteY0" fmla="*/ 4372 h 166643"/>
              <a:gd name="connsiteX1" fmla="*/ 357530 w 947590"/>
              <a:gd name="connsiteY1" fmla="*/ 40885 h 166643"/>
              <a:gd name="connsiteX2" fmla="*/ 325780 w 947590"/>
              <a:gd name="connsiteY2" fmla="*/ 32947 h 166643"/>
              <a:gd name="connsiteX3" fmla="*/ 609942 w 947590"/>
              <a:gd name="connsiteY3" fmla="*/ 94860 h 166643"/>
              <a:gd name="connsiteX4" fmla="*/ 644867 w 947590"/>
              <a:gd name="connsiteY4" fmla="*/ 109147 h 166643"/>
              <a:gd name="connsiteX5" fmla="*/ 944905 w 947590"/>
              <a:gd name="connsiteY5" fmla="*/ 166297 h 166643"/>
              <a:gd name="connsiteX6" fmla="*/ 800442 w 947590"/>
              <a:gd name="connsiteY6" fmla="*/ 134547 h 166643"/>
              <a:gd name="connsiteX7" fmla="*/ 416267 w 947590"/>
              <a:gd name="connsiteY7" fmla="*/ 47235 h 166643"/>
              <a:gd name="connsiteX8" fmla="*/ 189255 w 947590"/>
              <a:gd name="connsiteY8" fmla="*/ 5960 h 166643"/>
              <a:gd name="connsiteX9" fmla="*/ 3517 w 947590"/>
              <a:gd name="connsiteY9" fmla="*/ 4372 h 16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7590" h="166643">
                <a:moveTo>
                  <a:pt x="3517" y="4372"/>
                </a:moveTo>
                <a:cubicBezTo>
                  <a:pt x="31563" y="10193"/>
                  <a:pt x="303820" y="36123"/>
                  <a:pt x="357530" y="40885"/>
                </a:cubicBezTo>
                <a:cubicBezTo>
                  <a:pt x="411241" y="45648"/>
                  <a:pt x="325780" y="32947"/>
                  <a:pt x="325780" y="32947"/>
                </a:cubicBezTo>
                <a:lnTo>
                  <a:pt x="609942" y="94860"/>
                </a:lnTo>
                <a:cubicBezTo>
                  <a:pt x="663123" y="107560"/>
                  <a:pt x="589040" y="97241"/>
                  <a:pt x="644867" y="109147"/>
                </a:cubicBezTo>
                <a:cubicBezTo>
                  <a:pt x="700694" y="121053"/>
                  <a:pt x="918976" y="162064"/>
                  <a:pt x="944905" y="166297"/>
                </a:cubicBezTo>
                <a:cubicBezTo>
                  <a:pt x="970834" y="170530"/>
                  <a:pt x="800442" y="134547"/>
                  <a:pt x="800442" y="134547"/>
                </a:cubicBezTo>
                <a:lnTo>
                  <a:pt x="416267" y="47235"/>
                </a:lnTo>
                <a:cubicBezTo>
                  <a:pt x="314402" y="25804"/>
                  <a:pt x="256194" y="13897"/>
                  <a:pt x="189255" y="5960"/>
                </a:cubicBezTo>
                <a:cubicBezTo>
                  <a:pt x="122316" y="-1977"/>
                  <a:pt x="-24529" y="-1449"/>
                  <a:pt x="3517" y="43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: 図形 776">
            <a:extLst>
              <a:ext uri="{FF2B5EF4-FFF2-40B4-BE49-F238E27FC236}">
                <a16:creationId xmlns:a16="http://schemas.microsoft.com/office/drawing/2014/main" id="{9BB44EE3-54FC-4F4E-92A3-F6266190C2D2}"/>
              </a:ext>
            </a:extLst>
          </p:cNvPr>
          <p:cNvSpPr/>
          <p:nvPr/>
        </p:nvSpPr>
        <p:spPr>
          <a:xfrm>
            <a:off x="7923213" y="5056173"/>
            <a:ext cx="1163684" cy="192139"/>
          </a:xfrm>
          <a:custGeom>
            <a:avLst/>
            <a:gdLst>
              <a:gd name="connsiteX0" fmla="*/ 0 w 1163684"/>
              <a:gd name="connsiteY0" fmla="*/ 15 h 192139"/>
              <a:gd name="connsiteX1" fmla="*/ 334962 w 1163684"/>
              <a:gd name="connsiteY1" fmla="*/ 42877 h 192139"/>
              <a:gd name="connsiteX2" fmla="*/ 341312 w 1163684"/>
              <a:gd name="connsiteY2" fmla="*/ 39702 h 192139"/>
              <a:gd name="connsiteX3" fmla="*/ 608012 w 1163684"/>
              <a:gd name="connsiteY3" fmla="*/ 98440 h 192139"/>
              <a:gd name="connsiteX4" fmla="*/ 762000 w 1163684"/>
              <a:gd name="connsiteY4" fmla="*/ 127015 h 192139"/>
              <a:gd name="connsiteX5" fmla="*/ 1163637 w 1163684"/>
              <a:gd name="connsiteY5" fmla="*/ 192102 h 192139"/>
              <a:gd name="connsiteX6" fmla="*/ 788987 w 1163684"/>
              <a:gd name="connsiteY6" fmla="*/ 136540 h 192139"/>
              <a:gd name="connsiteX7" fmla="*/ 798512 w 1163684"/>
              <a:gd name="connsiteY7" fmla="*/ 147652 h 192139"/>
              <a:gd name="connsiteX8" fmla="*/ 455612 w 1163684"/>
              <a:gd name="connsiteY8" fmla="*/ 55577 h 192139"/>
              <a:gd name="connsiteX9" fmla="*/ 371475 w 1163684"/>
              <a:gd name="connsiteY9" fmla="*/ 38115 h 192139"/>
              <a:gd name="connsiteX10" fmla="*/ 0 w 1163684"/>
              <a:gd name="connsiteY10" fmla="*/ 15 h 192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3684" h="192139">
                <a:moveTo>
                  <a:pt x="0" y="15"/>
                </a:moveTo>
                <a:lnTo>
                  <a:pt x="334962" y="42877"/>
                </a:lnTo>
                <a:cubicBezTo>
                  <a:pt x="391847" y="49492"/>
                  <a:pt x="295804" y="30442"/>
                  <a:pt x="341312" y="39702"/>
                </a:cubicBezTo>
                <a:cubicBezTo>
                  <a:pt x="386820" y="48962"/>
                  <a:pt x="537897" y="83888"/>
                  <a:pt x="608012" y="98440"/>
                </a:cubicBezTo>
                <a:cubicBezTo>
                  <a:pt x="678127" y="112992"/>
                  <a:pt x="762000" y="127015"/>
                  <a:pt x="762000" y="127015"/>
                </a:cubicBezTo>
                <a:lnTo>
                  <a:pt x="1163637" y="192102"/>
                </a:lnTo>
                <a:cubicBezTo>
                  <a:pt x="1168135" y="193689"/>
                  <a:pt x="849841" y="143948"/>
                  <a:pt x="788987" y="136540"/>
                </a:cubicBezTo>
                <a:cubicBezTo>
                  <a:pt x="728133" y="129132"/>
                  <a:pt x="854074" y="161146"/>
                  <a:pt x="798512" y="147652"/>
                </a:cubicBezTo>
                <a:cubicBezTo>
                  <a:pt x="742950" y="134158"/>
                  <a:pt x="526785" y="73833"/>
                  <a:pt x="455612" y="55577"/>
                </a:cubicBezTo>
                <a:cubicBezTo>
                  <a:pt x="384439" y="37321"/>
                  <a:pt x="443971" y="47111"/>
                  <a:pt x="371475" y="38115"/>
                </a:cubicBezTo>
                <a:cubicBezTo>
                  <a:pt x="298979" y="29119"/>
                  <a:pt x="6086" y="-779"/>
                  <a:pt x="0" y="1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: 図形 777">
            <a:extLst>
              <a:ext uri="{FF2B5EF4-FFF2-40B4-BE49-F238E27FC236}">
                <a16:creationId xmlns:a16="http://schemas.microsoft.com/office/drawing/2014/main" id="{65CEA7AF-6358-4B60-A443-5FFF8750A12A}"/>
              </a:ext>
            </a:extLst>
          </p:cNvPr>
          <p:cNvSpPr/>
          <p:nvPr/>
        </p:nvSpPr>
        <p:spPr>
          <a:xfrm>
            <a:off x="7901606" y="4964394"/>
            <a:ext cx="1572209" cy="333083"/>
          </a:xfrm>
          <a:custGeom>
            <a:avLst/>
            <a:gdLst>
              <a:gd name="connsiteX0" fmla="*/ 31661 w 1572209"/>
              <a:gd name="connsiteY0" fmla="*/ 85973 h 333083"/>
              <a:gd name="connsiteX1" fmla="*/ 82461 w 1572209"/>
              <a:gd name="connsiteY1" fmla="*/ 88089 h 333083"/>
              <a:gd name="connsiteX2" fmla="*/ 1462527 w 1572209"/>
              <a:gd name="connsiteY2" fmla="*/ 316689 h 333083"/>
              <a:gd name="connsiteX3" fmla="*/ 1479461 w 1572209"/>
              <a:gd name="connsiteY3" fmla="*/ 314573 h 333083"/>
              <a:gd name="connsiteX4" fmla="*/ 1422311 w 1572209"/>
              <a:gd name="connsiteY4" fmla="*/ 312456 h 333083"/>
              <a:gd name="connsiteX5" fmla="*/ 1405377 w 1572209"/>
              <a:gd name="connsiteY5" fmla="*/ 289173 h 333083"/>
              <a:gd name="connsiteX6" fmla="*/ 1324944 w 1572209"/>
              <a:gd name="connsiteY6" fmla="*/ 297639 h 333083"/>
              <a:gd name="connsiteX7" fmla="*/ 1295311 w 1572209"/>
              <a:gd name="connsiteY7" fmla="*/ 278589 h 333083"/>
              <a:gd name="connsiteX8" fmla="*/ 1181011 w 1572209"/>
              <a:gd name="connsiteY8" fmla="*/ 278589 h 333083"/>
              <a:gd name="connsiteX9" fmla="*/ 1089994 w 1572209"/>
              <a:gd name="connsiteY9" fmla="*/ 274356 h 333083"/>
              <a:gd name="connsiteX10" fmla="*/ 1060361 w 1572209"/>
              <a:gd name="connsiteY10" fmla="*/ 251073 h 333083"/>
              <a:gd name="connsiteX11" fmla="*/ 990511 w 1572209"/>
              <a:gd name="connsiteY11" fmla="*/ 248956 h 333083"/>
              <a:gd name="connsiteX12" fmla="*/ 927011 w 1572209"/>
              <a:gd name="connsiteY12" fmla="*/ 246839 h 333083"/>
              <a:gd name="connsiteX13" fmla="*/ 846577 w 1572209"/>
              <a:gd name="connsiteY13" fmla="*/ 212973 h 333083"/>
              <a:gd name="connsiteX14" fmla="*/ 774611 w 1572209"/>
              <a:gd name="connsiteY14" fmla="*/ 204506 h 333083"/>
              <a:gd name="connsiteX15" fmla="*/ 723811 w 1572209"/>
              <a:gd name="connsiteY15" fmla="*/ 191806 h 333083"/>
              <a:gd name="connsiteX16" fmla="*/ 662427 w 1572209"/>
              <a:gd name="connsiteY16" fmla="*/ 172756 h 333083"/>
              <a:gd name="connsiteX17" fmla="*/ 596811 w 1572209"/>
              <a:gd name="connsiteY17" fmla="*/ 164289 h 333083"/>
              <a:gd name="connsiteX18" fmla="*/ 579877 w 1572209"/>
              <a:gd name="connsiteY18" fmla="*/ 128306 h 333083"/>
              <a:gd name="connsiteX19" fmla="*/ 554477 w 1572209"/>
              <a:gd name="connsiteY19" fmla="*/ 134656 h 333083"/>
              <a:gd name="connsiteX20" fmla="*/ 514261 w 1572209"/>
              <a:gd name="connsiteY20" fmla="*/ 121956 h 333083"/>
              <a:gd name="connsiteX21" fmla="*/ 457111 w 1572209"/>
              <a:gd name="connsiteY21" fmla="*/ 115606 h 333083"/>
              <a:gd name="connsiteX22" fmla="*/ 340694 w 1572209"/>
              <a:gd name="connsiteY22" fmla="*/ 113489 h 333083"/>
              <a:gd name="connsiteX23" fmla="*/ 317411 w 1572209"/>
              <a:gd name="connsiteY23" fmla="*/ 88089 h 333083"/>
              <a:gd name="connsiteX24" fmla="*/ 249677 w 1572209"/>
              <a:gd name="connsiteY24" fmla="*/ 83856 h 333083"/>
              <a:gd name="connsiteX25" fmla="*/ 209461 w 1572209"/>
              <a:gd name="connsiteY25" fmla="*/ 85973 h 333083"/>
              <a:gd name="connsiteX26" fmla="*/ 171361 w 1572209"/>
              <a:gd name="connsiteY26" fmla="*/ 47873 h 333083"/>
              <a:gd name="connsiteX27" fmla="*/ 126911 w 1572209"/>
              <a:gd name="connsiteY27" fmla="*/ 62689 h 333083"/>
              <a:gd name="connsiteX28" fmla="*/ 103627 w 1572209"/>
              <a:gd name="connsiteY28" fmla="*/ 16123 h 333083"/>
              <a:gd name="connsiteX29" fmla="*/ 107861 w 1572209"/>
              <a:gd name="connsiteY29" fmla="*/ 3423 h 333083"/>
              <a:gd name="connsiteX30" fmla="*/ 31661 w 1572209"/>
              <a:gd name="connsiteY30" fmla="*/ 85973 h 33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72209" h="333083">
                <a:moveTo>
                  <a:pt x="31661" y="85973"/>
                </a:moveTo>
                <a:cubicBezTo>
                  <a:pt x="-62178" y="67804"/>
                  <a:pt x="82461" y="88089"/>
                  <a:pt x="82461" y="88089"/>
                </a:cubicBezTo>
                <a:lnTo>
                  <a:pt x="1462527" y="316689"/>
                </a:lnTo>
                <a:cubicBezTo>
                  <a:pt x="1695360" y="354436"/>
                  <a:pt x="1486164" y="315278"/>
                  <a:pt x="1479461" y="314573"/>
                </a:cubicBezTo>
                <a:cubicBezTo>
                  <a:pt x="1472758" y="313868"/>
                  <a:pt x="1434658" y="316689"/>
                  <a:pt x="1422311" y="312456"/>
                </a:cubicBezTo>
                <a:cubicBezTo>
                  <a:pt x="1409964" y="308223"/>
                  <a:pt x="1421605" y="291642"/>
                  <a:pt x="1405377" y="289173"/>
                </a:cubicBezTo>
                <a:cubicBezTo>
                  <a:pt x="1389149" y="286704"/>
                  <a:pt x="1343288" y="299403"/>
                  <a:pt x="1324944" y="297639"/>
                </a:cubicBezTo>
                <a:cubicBezTo>
                  <a:pt x="1306600" y="295875"/>
                  <a:pt x="1319300" y="281764"/>
                  <a:pt x="1295311" y="278589"/>
                </a:cubicBezTo>
                <a:cubicBezTo>
                  <a:pt x="1271322" y="275414"/>
                  <a:pt x="1215230" y="279294"/>
                  <a:pt x="1181011" y="278589"/>
                </a:cubicBezTo>
                <a:cubicBezTo>
                  <a:pt x="1146792" y="277884"/>
                  <a:pt x="1110102" y="278942"/>
                  <a:pt x="1089994" y="274356"/>
                </a:cubicBezTo>
                <a:cubicBezTo>
                  <a:pt x="1069886" y="269770"/>
                  <a:pt x="1076942" y="255306"/>
                  <a:pt x="1060361" y="251073"/>
                </a:cubicBezTo>
                <a:cubicBezTo>
                  <a:pt x="1043781" y="246840"/>
                  <a:pt x="1012736" y="249662"/>
                  <a:pt x="990511" y="248956"/>
                </a:cubicBezTo>
                <a:cubicBezTo>
                  <a:pt x="968286" y="248250"/>
                  <a:pt x="951000" y="252836"/>
                  <a:pt x="927011" y="246839"/>
                </a:cubicBezTo>
                <a:cubicBezTo>
                  <a:pt x="903022" y="240842"/>
                  <a:pt x="871977" y="220028"/>
                  <a:pt x="846577" y="212973"/>
                </a:cubicBezTo>
                <a:cubicBezTo>
                  <a:pt x="821177" y="205918"/>
                  <a:pt x="795072" y="208034"/>
                  <a:pt x="774611" y="204506"/>
                </a:cubicBezTo>
                <a:cubicBezTo>
                  <a:pt x="754150" y="200978"/>
                  <a:pt x="742508" y="197098"/>
                  <a:pt x="723811" y="191806"/>
                </a:cubicBezTo>
                <a:cubicBezTo>
                  <a:pt x="705114" y="186514"/>
                  <a:pt x="683593" y="177342"/>
                  <a:pt x="662427" y="172756"/>
                </a:cubicBezTo>
                <a:cubicBezTo>
                  <a:pt x="641261" y="168170"/>
                  <a:pt x="610569" y="171697"/>
                  <a:pt x="596811" y="164289"/>
                </a:cubicBezTo>
                <a:cubicBezTo>
                  <a:pt x="583053" y="156881"/>
                  <a:pt x="586933" y="133245"/>
                  <a:pt x="579877" y="128306"/>
                </a:cubicBezTo>
                <a:cubicBezTo>
                  <a:pt x="572821" y="123367"/>
                  <a:pt x="565413" y="135714"/>
                  <a:pt x="554477" y="134656"/>
                </a:cubicBezTo>
                <a:cubicBezTo>
                  <a:pt x="543541" y="133598"/>
                  <a:pt x="530489" y="125131"/>
                  <a:pt x="514261" y="121956"/>
                </a:cubicBezTo>
                <a:cubicBezTo>
                  <a:pt x="498033" y="118781"/>
                  <a:pt x="486039" y="117017"/>
                  <a:pt x="457111" y="115606"/>
                </a:cubicBezTo>
                <a:cubicBezTo>
                  <a:pt x="428183" y="114195"/>
                  <a:pt x="363977" y="118075"/>
                  <a:pt x="340694" y="113489"/>
                </a:cubicBezTo>
                <a:cubicBezTo>
                  <a:pt x="317411" y="108903"/>
                  <a:pt x="332580" y="93028"/>
                  <a:pt x="317411" y="88089"/>
                </a:cubicBezTo>
                <a:cubicBezTo>
                  <a:pt x="302242" y="83150"/>
                  <a:pt x="267669" y="84209"/>
                  <a:pt x="249677" y="83856"/>
                </a:cubicBezTo>
                <a:cubicBezTo>
                  <a:pt x="231685" y="83503"/>
                  <a:pt x="222514" y="91970"/>
                  <a:pt x="209461" y="85973"/>
                </a:cubicBezTo>
                <a:cubicBezTo>
                  <a:pt x="196408" y="79976"/>
                  <a:pt x="185119" y="51754"/>
                  <a:pt x="171361" y="47873"/>
                </a:cubicBezTo>
                <a:cubicBezTo>
                  <a:pt x="157603" y="43992"/>
                  <a:pt x="138200" y="67981"/>
                  <a:pt x="126911" y="62689"/>
                </a:cubicBezTo>
                <a:cubicBezTo>
                  <a:pt x="115622" y="57397"/>
                  <a:pt x="106802" y="26001"/>
                  <a:pt x="103627" y="16123"/>
                </a:cubicBezTo>
                <a:cubicBezTo>
                  <a:pt x="100452" y="6245"/>
                  <a:pt x="120561" y="-6102"/>
                  <a:pt x="107861" y="3423"/>
                </a:cubicBezTo>
                <a:cubicBezTo>
                  <a:pt x="95161" y="12948"/>
                  <a:pt x="61294" y="43110"/>
                  <a:pt x="31661" y="859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: 図形 778">
            <a:extLst>
              <a:ext uri="{FF2B5EF4-FFF2-40B4-BE49-F238E27FC236}">
                <a16:creationId xmlns:a16="http://schemas.microsoft.com/office/drawing/2014/main" id="{E2ACD3EB-C47F-47AA-A207-9E0F2F429AF6}"/>
              </a:ext>
            </a:extLst>
          </p:cNvPr>
          <p:cNvSpPr/>
          <p:nvPr/>
        </p:nvSpPr>
        <p:spPr>
          <a:xfrm>
            <a:off x="8433803" y="5117541"/>
            <a:ext cx="987742" cy="172290"/>
          </a:xfrm>
          <a:custGeom>
            <a:avLst/>
            <a:gdLst>
              <a:gd name="connsiteX0" fmla="*/ 914985 w 987742"/>
              <a:gd name="connsiteY0" fmla="*/ 172009 h 172290"/>
              <a:gd name="connsiteX1" fmla="*/ 983247 w 987742"/>
              <a:gd name="connsiteY1" fmla="*/ 116447 h 172290"/>
              <a:gd name="connsiteX2" fmla="*/ 835610 w 987742"/>
              <a:gd name="connsiteY2" fmla="*/ 152959 h 172290"/>
              <a:gd name="connsiteX3" fmla="*/ 843547 w 987742"/>
              <a:gd name="connsiteY3" fmla="*/ 106922 h 172290"/>
              <a:gd name="connsiteX4" fmla="*/ 751472 w 987742"/>
              <a:gd name="connsiteY4" fmla="*/ 141847 h 172290"/>
              <a:gd name="connsiteX5" fmla="*/ 762585 w 987742"/>
              <a:gd name="connsiteY5" fmla="*/ 113272 h 172290"/>
              <a:gd name="connsiteX6" fmla="*/ 641935 w 987742"/>
              <a:gd name="connsiteY6" fmla="*/ 130734 h 172290"/>
              <a:gd name="connsiteX7" fmla="*/ 676860 w 987742"/>
              <a:gd name="connsiteY7" fmla="*/ 59297 h 172290"/>
              <a:gd name="connsiteX8" fmla="*/ 556210 w 987742"/>
              <a:gd name="connsiteY8" fmla="*/ 102159 h 172290"/>
              <a:gd name="connsiteX9" fmla="*/ 503822 w 987742"/>
              <a:gd name="connsiteY9" fmla="*/ 121209 h 172290"/>
              <a:gd name="connsiteX10" fmla="*/ 497472 w 987742"/>
              <a:gd name="connsiteY10" fmla="*/ 70409 h 172290"/>
              <a:gd name="connsiteX11" fmla="*/ 375235 w 987742"/>
              <a:gd name="connsiteY11" fmla="*/ 89459 h 172290"/>
              <a:gd name="connsiteX12" fmla="*/ 357772 w 987742"/>
              <a:gd name="connsiteY12" fmla="*/ 60884 h 172290"/>
              <a:gd name="connsiteX13" fmla="*/ 265697 w 987742"/>
              <a:gd name="connsiteY13" fmla="*/ 75172 h 172290"/>
              <a:gd name="connsiteX14" fmla="*/ 264110 w 987742"/>
              <a:gd name="connsiteY14" fmla="*/ 51359 h 172290"/>
              <a:gd name="connsiteX15" fmla="*/ 143460 w 987742"/>
              <a:gd name="connsiteY15" fmla="*/ 57709 h 172290"/>
              <a:gd name="connsiteX16" fmla="*/ 152985 w 987742"/>
              <a:gd name="connsiteY16" fmla="*/ 2147 h 172290"/>
              <a:gd name="connsiteX17" fmla="*/ 33922 w 987742"/>
              <a:gd name="connsiteY17" fmla="*/ 13259 h 172290"/>
              <a:gd name="connsiteX18" fmla="*/ 49797 w 987742"/>
              <a:gd name="connsiteY18" fmla="*/ 30722 h 172290"/>
              <a:gd name="connsiteX19" fmla="*/ 578435 w 987742"/>
              <a:gd name="connsiteY19" fmla="*/ 87872 h 172290"/>
              <a:gd name="connsiteX20" fmla="*/ 914985 w 987742"/>
              <a:gd name="connsiteY20" fmla="*/ 172009 h 172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7742" h="172290">
                <a:moveTo>
                  <a:pt x="914985" y="172009"/>
                </a:moveTo>
                <a:cubicBezTo>
                  <a:pt x="982454" y="176772"/>
                  <a:pt x="996476" y="119622"/>
                  <a:pt x="983247" y="116447"/>
                </a:cubicBezTo>
                <a:cubicBezTo>
                  <a:pt x="970018" y="113272"/>
                  <a:pt x="858893" y="154546"/>
                  <a:pt x="835610" y="152959"/>
                </a:cubicBezTo>
                <a:cubicBezTo>
                  <a:pt x="812327" y="151371"/>
                  <a:pt x="857570" y="108774"/>
                  <a:pt x="843547" y="106922"/>
                </a:cubicBezTo>
                <a:cubicBezTo>
                  <a:pt x="829524" y="105070"/>
                  <a:pt x="764966" y="140789"/>
                  <a:pt x="751472" y="141847"/>
                </a:cubicBezTo>
                <a:cubicBezTo>
                  <a:pt x="737978" y="142905"/>
                  <a:pt x="780841" y="115124"/>
                  <a:pt x="762585" y="113272"/>
                </a:cubicBezTo>
                <a:cubicBezTo>
                  <a:pt x="744329" y="111420"/>
                  <a:pt x="656222" y="139730"/>
                  <a:pt x="641935" y="130734"/>
                </a:cubicBezTo>
                <a:cubicBezTo>
                  <a:pt x="627648" y="121738"/>
                  <a:pt x="691148" y="64060"/>
                  <a:pt x="676860" y="59297"/>
                </a:cubicBezTo>
                <a:cubicBezTo>
                  <a:pt x="662572" y="54534"/>
                  <a:pt x="585050" y="91840"/>
                  <a:pt x="556210" y="102159"/>
                </a:cubicBezTo>
                <a:cubicBezTo>
                  <a:pt x="527370" y="112478"/>
                  <a:pt x="513612" y="126501"/>
                  <a:pt x="503822" y="121209"/>
                </a:cubicBezTo>
                <a:cubicBezTo>
                  <a:pt x="494032" y="115917"/>
                  <a:pt x="518903" y="75701"/>
                  <a:pt x="497472" y="70409"/>
                </a:cubicBezTo>
                <a:cubicBezTo>
                  <a:pt x="476041" y="65117"/>
                  <a:pt x="398518" y="91046"/>
                  <a:pt x="375235" y="89459"/>
                </a:cubicBezTo>
                <a:cubicBezTo>
                  <a:pt x="351952" y="87871"/>
                  <a:pt x="376028" y="63265"/>
                  <a:pt x="357772" y="60884"/>
                </a:cubicBezTo>
                <a:cubicBezTo>
                  <a:pt x="339516" y="58503"/>
                  <a:pt x="281307" y="76760"/>
                  <a:pt x="265697" y="75172"/>
                </a:cubicBezTo>
                <a:cubicBezTo>
                  <a:pt x="250087" y="73584"/>
                  <a:pt x="284483" y="54270"/>
                  <a:pt x="264110" y="51359"/>
                </a:cubicBezTo>
                <a:cubicBezTo>
                  <a:pt x="243737" y="48448"/>
                  <a:pt x="161981" y="65911"/>
                  <a:pt x="143460" y="57709"/>
                </a:cubicBezTo>
                <a:cubicBezTo>
                  <a:pt x="124939" y="49507"/>
                  <a:pt x="171241" y="9555"/>
                  <a:pt x="152985" y="2147"/>
                </a:cubicBezTo>
                <a:cubicBezTo>
                  <a:pt x="134729" y="-5261"/>
                  <a:pt x="51120" y="8496"/>
                  <a:pt x="33922" y="13259"/>
                </a:cubicBezTo>
                <a:cubicBezTo>
                  <a:pt x="16724" y="18021"/>
                  <a:pt x="-40955" y="18286"/>
                  <a:pt x="49797" y="30722"/>
                </a:cubicBezTo>
                <a:cubicBezTo>
                  <a:pt x="140549" y="43157"/>
                  <a:pt x="430268" y="62472"/>
                  <a:pt x="578435" y="87872"/>
                </a:cubicBezTo>
                <a:cubicBezTo>
                  <a:pt x="726602" y="113272"/>
                  <a:pt x="847516" y="167246"/>
                  <a:pt x="914985" y="1720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: 図形 779">
            <a:extLst>
              <a:ext uri="{FF2B5EF4-FFF2-40B4-BE49-F238E27FC236}">
                <a16:creationId xmlns:a16="http://schemas.microsoft.com/office/drawing/2014/main" id="{DC7BC587-4F0B-4807-8E26-74127F92D309}"/>
              </a:ext>
            </a:extLst>
          </p:cNvPr>
          <p:cNvSpPr/>
          <p:nvPr/>
        </p:nvSpPr>
        <p:spPr>
          <a:xfrm>
            <a:off x="9370536" y="5250322"/>
            <a:ext cx="830931" cy="160084"/>
          </a:xfrm>
          <a:custGeom>
            <a:avLst/>
            <a:gdLst>
              <a:gd name="connsiteX0" fmla="*/ 19527 w 830931"/>
              <a:gd name="connsiteY0" fmla="*/ 55103 h 160084"/>
              <a:gd name="connsiteX1" fmla="*/ 557689 w 830931"/>
              <a:gd name="connsiteY1" fmla="*/ 142416 h 160084"/>
              <a:gd name="connsiteX2" fmla="*/ 757714 w 830931"/>
              <a:gd name="connsiteY2" fmla="*/ 156703 h 160084"/>
              <a:gd name="connsiteX3" fmla="*/ 830739 w 830931"/>
              <a:gd name="connsiteY3" fmla="*/ 97966 h 160084"/>
              <a:gd name="connsiteX4" fmla="*/ 740252 w 830931"/>
              <a:gd name="connsiteY4" fmla="*/ 129716 h 160084"/>
              <a:gd name="connsiteX5" fmla="*/ 659289 w 830931"/>
              <a:gd name="connsiteY5" fmla="*/ 136066 h 160084"/>
              <a:gd name="connsiteX6" fmla="*/ 711677 w 830931"/>
              <a:gd name="connsiteY6" fmla="*/ 96378 h 160084"/>
              <a:gd name="connsiteX7" fmla="*/ 610077 w 830931"/>
              <a:gd name="connsiteY7" fmla="*/ 134478 h 160084"/>
              <a:gd name="connsiteX8" fmla="*/ 608489 w 830931"/>
              <a:gd name="connsiteY8" fmla="*/ 124953 h 160084"/>
              <a:gd name="connsiteX9" fmla="*/ 635477 w 830931"/>
              <a:gd name="connsiteY9" fmla="*/ 96378 h 160084"/>
              <a:gd name="connsiteX10" fmla="*/ 557689 w 830931"/>
              <a:gd name="connsiteY10" fmla="*/ 124953 h 160084"/>
              <a:gd name="connsiteX11" fmla="*/ 521177 w 830931"/>
              <a:gd name="connsiteY11" fmla="*/ 124953 h 160084"/>
              <a:gd name="connsiteX12" fmla="*/ 543402 w 830931"/>
              <a:gd name="connsiteY12" fmla="*/ 78916 h 160084"/>
              <a:gd name="connsiteX13" fmla="*/ 500539 w 830931"/>
              <a:gd name="connsiteY13" fmla="*/ 94791 h 160084"/>
              <a:gd name="connsiteX14" fmla="*/ 467202 w 830931"/>
              <a:gd name="connsiteY14" fmla="*/ 121778 h 160084"/>
              <a:gd name="connsiteX15" fmla="*/ 487839 w 830931"/>
              <a:gd name="connsiteY15" fmla="*/ 93203 h 160084"/>
              <a:gd name="connsiteX16" fmla="*/ 417989 w 830931"/>
              <a:gd name="connsiteY16" fmla="*/ 112253 h 160084"/>
              <a:gd name="connsiteX17" fmla="*/ 413227 w 830931"/>
              <a:gd name="connsiteY17" fmla="*/ 105903 h 160084"/>
              <a:gd name="connsiteX18" fmla="*/ 465614 w 830931"/>
              <a:gd name="connsiteY18" fmla="*/ 51928 h 160084"/>
              <a:gd name="connsiteX19" fmla="*/ 371952 w 830931"/>
              <a:gd name="connsiteY19" fmla="*/ 93203 h 160084"/>
              <a:gd name="connsiteX20" fmla="*/ 311627 w 830931"/>
              <a:gd name="connsiteY20" fmla="*/ 94791 h 160084"/>
              <a:gd name="connsiteX21" fmla="*/ 421164 w 830931"/>
              <a:gd name="connsiteY21" fmla="*/ 74153 h 160084"/>
              <a:gd name="connsiteX22" fmla="*/ 306864 w 830931"/>
              <a:gd name="connsiteY22" fmla="*/ 82091 h 160084"/>
              <a:gd name="connsiteX23" fmla="*/ 292577 w 830931"/>
              <a:gd name="connsiteY23" fmla="*/ 69391 h 160084"/>
              <a:gd name="connsiteX24" fmla="*/ 295752 w 830931"/>
              <a:gd name="connsiteY24" fmla="*/ 47166 h 160084"/>
              <a:gd name="connsiteX25" fmla="*/ 219552 w 830931"/>
              <a:gd name="connsiteY25" fmla="*/ 82091 h 160084"/>
              <a:gd name="connsiteX26" fmla="*/ 265589 w 830931"/>
              <a:gd name="connsiteY26" fmla="*/ 34466 h 160084"/>
              <a:gd name="connsiteX27" fmla="*/ 211614 w 830931"/>
              <a:gd name="connsiteY27" fmla="*/ 50341 h 160084"/>
              <a:gd name="connsiteX28" fmla="*/ 173514 w 830931"/>
              <a:gd name="connsiteY28" fmla="*/ 43991 h 160084"/>
              <a:gd name="connsiteX29" fmla="*/ 195739 w 830931"/>
              <a:gd name="connsiteY29" fmla="*/ 1128 h 160084"/>
              <a:gd name="connsiteX30" fmla="*/ 156052 w 830931"/>
              <a:gd name="connsiteY30" fmla="*/ 15416 h 160084"/>
              <a:gd name="connsiteX31" fmla="*/ 121127 w 830931"/>
              <a:gd name="connsiteY31" fmla="*/ 47166 h 160084"/>
              <a:gd name="connsiteX32" fmla="*/ 19527 w 830931"/>
              <a:gd name="connsiteY32" fmla="*/ 55103 h 160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30931" h="160084">
                <a:moveTo>
                  <a:pt x="19527" y="55103"/>
                </a:moveTo>
                <a:cubicBezTo>
                  <a:pt x="92287" y="70978"/>
                  <a:pt x="434658" y="125483"/>
                  <a:pt x="557689" y="142416"/>
                </a:cubicBezTo>
                <a:cubicBezTo>
                  <a:pt x="680720" y="159349"/>
                  <a:pt x="712206" y="164111"/>
                  <a:pt x="757714" y="156703"/>
                </a:cubicBezTo>
                <a:cubicBezTo>
                  <a:pt x="803222" y="149295"/>
                  <a:pt x="833649" y="102464"/>
                  <a:pt x="830739" y="97966"/>
                </a:cubicBezTo>
                <a:cubicBezTo>
                  <a:pt x="827829" y="93468"/>
                  <a:pt x="768827" y="123366"/>
                  <a:pt x="740252" y="129716"/>
                </a:cubicBezTo>
                <a:cubicBezTo>
                  <a:pt x="711677" y="136066"/>
                  <a:pt x="664052" y="141622"/>
                  <a:pt x="659289" y="136066"/>
                </a:cubicBezTo>
                <a:cubicBezTo>
                  <a:pt x="654527" y="130510"/>
                  <a:pt x="719879" y="96643"/>
                  <a:pt x="711677" y="96378"/>
                </a:cubicBezTo>
                <a:cubicBezTo>
                  <a:pt x="703475" y="96113"/>
                  <a:pt x="627275" y="129716"/>
                  <a:pt x="610077" y="134478"/>
                </a:cubicBezTo>
                <a:cubicBezTo>
                  <a:pt x="592879" y="139241"/>
                  <a:pt x="604256" y="131303"/>
                  <a:pt x="608489" y="124953"/>
                </a:cubicBezTo>
                <a:cubicBezTo>
                  <a:pt x="612722" y="118603"/>
                  <a:pt x="643944" y="96378"/>
                  <a:pt x="635477" y="96378"/>
                </a:cubicBezTo>
                <a:cubicBezTo>
                  <a:pt x="627010" y="96378"/>
                  <a:pt x="576739" y="120191"/>
                  <a:pt x="557689" y="124953"/>
                </a:cubicBezTo>
                <a:cubicBezTo>
                  <a:pt x="538639" y="129715"/>
                  <a:pt x="523558" y="132626"/>
                  <a:pt x="521177" y="124953"/>
                </a:cubicBezTo>
                <a:cubicBezTo>
                  <a:pt x="518796" y="117280"/>
                  <a:pt x="546842" y="83943"/>
                  <a:pt x="543402" y="78916"/>
                </a:cubicBezTo>
                <a:cubicBezTo>
                  <a:pt x="539962" y="73889"/>
                  <a:pt x="513239" y="87647"/>
                  <a:pt x="500539" y="94791"/>
                </a:cubicBezTo>
                <a:cubicBezTo>
                  <a:pt x="487839" y="101935"/>
                  <a:pt x="469319" y="122043"/>
                  <a:pt x="467202" y="121778"/>
                </a:cubicBezTo>
                <a:cubicBezTo>
                  <a:pt x="465085" y="121513"/>
                  <a:pt x="496041" y="94791"/>
                  <a:pt x="487839" y="93203"/>
                </a:cubicBezTo>
                <a:cubicBezTo>
                  <a:pt x="479637" y="91615"/>
                  <a:pt x="430424" y="110136"/>
                  <a:pt x="417989" y="112253"/>
                </a:cubicBezTo>
                <a:cubicBezTo>
                  <a:pt x="405554" y="114370"/>
                  <a:pt x="405290" y="115957"/>
                  <a:pt x="413227" y="105903"/>
                </a:cubicBezTo>
                <a:cubicBezTo>
                  <a:pt x="421164" y="95849"/>
                  <a:pt x="472493" y="54045"/>
                  <a:pt x="465614" y="51928"/>
                </a:cubicBezTo>
                <a:cubicBezTo>
                  <a:pt x="458735" y="49811"/>
                  <a:pt x="397616" y="86059"/>
                  <a:pt x="371952" y="93203"/>
                </a:cubicBezTo>
                <a:cubicBezTo>
                  <a:pt x="346288" y="100347"/>
                  <a:pt x="303425" y="97966"/>
                  <a:pt x="311627" y="94791"/>
                </a:cubicBezTo>
                <a:cubicBezTo>
                  <a:pt x="319829" y="91616"/>
                  <a:pt x="421958" y="76270"/>
                  <a:pt x="421164" y="74153"/>
                </a:cubicBezTo>
                <a:cubicBezTo>
                  <a:pt x="420370" y="72036"/>
                  <a:pt x="328295" y="82885"/>
                  <a:pt x="306864" y="82091"/>
                </a:cubicBezTo>
                <a:cubicBezTo>
                  <a:pt x="285433" y="81297"/>
                  <a:pt x="294429" y="75212"/>
                  <a:pt x="292577" y="69391"/>
                </a:cubicBezTo>
                <a:cubicBezTo>
                  <a:pt x="290725" y="63570"/>
                  <a:pt x="307923" y="45049"/>
                  <a:pt x="295752" y="47166"/>
                </a:cubicBezTo>
                <a:cubicBezTo>
                  <a:pt x="283581" y="49283"/>
                  <a:pt x="224579" y="84208"/>
                  <a:pt x="219552" y="82091"/>
                </a:cubicBezTo>
                <a:cubicBezTo>
                  <a:pt x="214525" y="79974"/>
                  <a:pt x="266912" y="39758"/>
                  <a:pt x="265589" y="34466"/>
                </a:cubicBezTo>
                <a:cubicBezTo>
                  <a:pt x="264266" y="29174"/>
                  <a:pt x="226960" y="48753"/>
                  <a:pt x="211614" y="50341"/>
                </a:cubicBezTo>
                <a:cubicBezTo>
                  <a:pt x="196268" y="51928"/>
                  <a:pt x="176160" y="52193"/>
                  <a:pt x="173514" y="43991"/>
                </a:cubicBezTo>
                <a:cubicBezTo>
                  <a:pt x="170868" y="35789"/>
                  <a:pt x="198649" y="5890"/>
                  <a:pt x="195739" y="1128"/>
                </a:cubicBezTo>
                <a:cubicBezTo>
                  <a:pt x="192829" y="-3634"/>
                  <a:pt x="168487" y="7743"/>
                  <a:pt x="156052" y="15416"/>
                </a:cubicBezTo>
                <a:cubicBezTo>
                  <a:pt x="143617" y="23089"/>
                  <a:pt x="143087" y="40022"/>
                  <a:pt x="121127" y="47166"/>
                </a:cubicBezTo>
                <a:cubicBezTo>
                  <a:pt x="99167" y="54310"/>
                  <a:pt x="-53233" y="39228"/>
                  <a:pt x="19527" y="551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: 図形 780">
            <a:extLst>
              <a:ext uri="{FF2B5EF4-FFF2-40B4-BE49-F238E27FC236}">
                <a16:creationId xmlns:a16="http://schemas.microsoft.com/office/drawing/2014/main" id="{ACA73799-D0C2-44B2-93B4-84A0E0EE25C9}"/>
              </a:ext>
            </a:extLst>
          </p:cNvPr>
          <p:cNvSpPr/>
          <p:nvPr/>
        </p:nvSpPr>
        <p:spPr>
          <a:xfrm>
            <a:off x="9688489" y="5424134"/>
            <a:ext cx="441352" cy="208425"/>
          </a:xfrm>
          <a:custGeom>
            <a:avLst/>
            <a:gdLst>
              <a:gd name="connsiteX0" fmla="*/ 15899 w 441352"/>
              <a:gd name="connsiteY0" fmla="*/ 1941 h 208425"/>
              <a:gd name="connsiteX1" fmla="*/ 309586 w 441352"/>
              <a:gd name="connsiteY1" fmla="*/ 32104 h 208425"/>
              <a:gd name="connsiteX2" fmla="*/ 339749 w 441352"/>
              <a:gd name="connsiteY2" fmla="*/ 52741 h 208425"/>
              <a:gd name="connsiteX3" fmla="*/ 361974 w 441352"/>
              <a:gd name="connsiteY3" fmla="*/ 81316 h 208425"/>
              <a:gd name="connsiteX4" fmla="*/ 441349 w 441352"/>
              <a:gd name="connsiteY4" fmla="*/ 208316 h 208425"/>
              <a:gd name="connsiteX5" fmla="*/ 363561 w 441352"/>
              <a:gd name="connsiteY5" fmla="*/ 57504 h 208425"/>
              <a:gd name="connsiteX6" fmla="*/ 69874 w 441352"/>
              <a:gd name="connsiteY6" fmla="*/ 8291 h 208425"/>
              <a:gd name="connsiteX7" fmla="*/ 15899 w 441352"/>
              <a:gd name="connsiteY7" fmla="*/ 1941 h 2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1352" h="208425">
                <a:moveTo>
                  <a:pt x="15899" y="1941"/>
                </a:moveTo>
                <a:cubicBezTo>
                  <a:pt x="55851" y="5910"/>
                  <a:pt x="255611" y="23637"/>
                  <a:pt x="309586" y="32104"/>
                </a:cubicBezTo>
                <a:cubicBezTo>
                  <a:pt x="363561" y="40571"/>
                  <a:pt x="331018" y="44539"/>
                  <a:pt x="339749" y="52741"/>
                </a:cubicBezTo>
                <a:cubicBezTo>
                  <a:pt x="348480" y="60943"/>
                  <a:pt x="345041" y="55387"/>
                  <a:pt x="361974" y="81316"/>
                </a:cubicBezTo>
                <a:cubicBezTo>
                  <a:pt x="378907" y="107245"/>
                  <a:pt x="441085" y="212285"/>
                  <a:pt x="441349" y="208316"/>
                </a:cubicBezTo>
                <a:cubicBezTo>
                  <a:pt x="441613" y="204347"/>
                  <a:pt x="425473" y="90841"/>
                  <a:pt x="363561" y="57504"/>
                </a:cubicBezTo>
                <a:cubicBezTo>
                  <a:pt x="301649" y="24167"/>
                  <a:pt x="121997" y="16493"/>
                  <a:pt x="69874" y="8291"/>
                </a:cubicBezTo>
                <a:cubicBezTo>
                  <a:pt x="17751" y="89"/>
                  <a:pt x="-24053" y="-2028"/>
                  <a:pt x="15899" y="194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: 図形 781">
            <a:extLst>
              <a:ext uri="{FF2B5EF4-FFF2-40B4-BE49-F238E27FC236}">
                <a16:creationId xmlns:a16="http://schemas.microsoft.com/office/drawing/2014/main" id="{82C2755A-FC0A-49AC-A308-5E0AD8C45085}"/>
              </a:ext>
            </a:extLst>
          </p:cNvPr>
          <p:cNvSpPr/>
          <p:nvPr/>
        </p:nvSpPr>
        <p:spPr>
          <a:xfrm>
            <a:off x="9798826" y="5633700"/>
            <a:ext cx="469200" cy="242793"/>
          </a:xfrm>
          <a:custGeom>
            <a:avLst/>
            <a:gdLst>
              <a:gd name="connsiteX0" fmla="*/ 812 w 469200"/>
              <a:gd name="connsiteY0" fmla="*/ 152738 h 242793"/>
              <a:gd name="connsiteX1" fmla="*/ 254812 w 469200"/>
              <a:gd name="connsiteY1" fmla="*/ 192425 h 242793"/>
              <a:gd name="connsiteX2" fmla="*/ 462774 w 469200"/>
              <a:gd name="connsiteY2" fmla="*/ 186075 h 242793"/>
              <a:gd name="connsiteX3" fmla="*/ 413562 w 469200"/>
              <a:gd name="connsiteY3" fmla="*/ 140038 h 242793"/>
              <a:gd name="connsiteX4" fmla="*/ 386574 w 469200"/>
              <a:gd name="connsiteY4" fmla="*/ 338 h 242793"/>
              <a:gd name="connsiteX5" fmla="*/ 445312 w 469200"/>
              <a:gd name="connsiteY5" fmla="*/ 184488 h 242793"/>
              <a:gd name="connsiteX6" fmla="*/ 450074 w 469200"/>
              <a:gd name="connsiteY6" fmla="*/ 238463 h 242793"/>
              <a:gd name="connsiteX7" fmla="*/ 343712 w 469200"/>
              <a:gd name="connsiteY7" fmla="*/ 233700 h 242793"/>
              <a:gd name="connsiteX8" fmla="*/ 812 w 469200"/>
              <a:gd name="connsiteY8" fmla="*/ 152738 h 24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200" h="242793">
                <a:moveTo>
                  <a:pt x="812" y="152738"/>
                </a:moveTo>
                <a:cubicBezTo>
                  <a:pt x="-14005" y="145859"/>
                  <a:pt x="177818" y="186869"/>
                  <a:pt x="254812" y="192425"/>
                </a:cubicBezTo>
                <a:cubicBezTo>
                  <a:pt x="331806" y="197981"/>
                  <a:pt x="436316" y="194806"/>
                  <a:pt x="462774" y="186075"/>
                </a:cubicBezTo>
                <a:cubicBezTo>
                  <a:pt x="489232" y="177344"/>
                  <a:pt x="426262" y="170994"/>
                  <a:pt x="413562" y="140038"/>
                </a:cubicBezTo>
                <a:cubicBezTo>
                  <a:pt x="400862" y="109082"/>
                  <a:pt x="381282" y="-7070"/>
                  <a:pt x="386574" y="338"/>
                </a:cubicBezTo>
                <a:cubicBezTo>
                  <a:pt x="391866" y="7746"/>
                  <a:pt x="434729" y="144800"/>
                  <a:pt x="445312" y="184488"/>
                </a:cubicBezTo>
                <a:cubicBezTo>
                  <a:pt x="455895" y="224176"/>
                  <a:pt x="467007" y="230261"/>
                  <a:pt x="450074" y="238463"/>
                </a:cubicBezTo>
                <a:cubicBezTo>
                  <a:pt x="433141" y="246665"/>
                  <a:pt x="416208" y="242167"/>
                  <a:pt x="343712" y="233700"/>
                </a:cubicBezTo>
                <a:cubicBezTo>
                  <a:pt x="271216" y="225233"/>
                  <a:pt x="15629" y="159617"/>
                  <a:pt x="812" y="15273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: 図形 782">
            <a:extLst>
              <a:ext uri="{FF2B5EF4-FFF2-40B4-BE49-F238E27FC236}">
                <a16:creationId xmlns:a16="http://schemas.microsoft.com/office/drawing/2014/main" id="{8DE6669F-C07E-4F37-8A02-9315AD1A0EA8}"/>
              </a:ext>
            </a:extLst>
          </p:cNvPr>
          <p:cNvSpPr/>
          <p:nvPr/>
        </p:nvSpPr>
        <p:spPr>
          <a:xfrm>
            <a:off x="10351268" y="5243230"/>
            <a:ext cx="391998" cy="174116"/>
          </a:xfrm>
          <a:custGeom>
            <a:avLst/>
            <a:gdLst>
              <a:gd name="connsiteX0" fmla="*/ 27807 w 391998"/>
              <a:gd name="connsiteY0" fmla="*/ 101883 h 174116"/>
              <a:gd name="connsiteX1" fmla="*/ 238945 w 391998"/>
              <a:gd name="connsiteY1" fmla="*/ 46320 h 174116"/>
              <a:gd name="connsiteX2" fmla="*/ 153220 w 391998"/>
              <a:gd name="connsiteY2" fmla="*/ 79658 h 174116"/>
              <a:gd name="connsiteX3" fmla="*/ 337370 w 391998"/>
              <a:gd name="connsiteY3" fmla="*/ 27270 h 174116"/>
              <a:gd name="connsiteX4" fmla="*/ 391345 w 391998"/>
              <a:gd name="connsiteY4" fmla="*/ 283 h 174116"/>
              <a:gd name="connsiteX5" fmla="*/ 310382 w 391998"/>
              <a:gd name="connsiteY5" fmla="*/ 43145 h 174116"/>
              <a:gd name="connsiteX6" fmla="*/ 162745 w 391998"/>
              <a:gd name="connsiteY6" fmla="*/ 98708 h 174116"/>
              <a:gd name="connsiteX7" fmla="*/ 2407 w 391998"/>
              <a:gd name="connsiteY7" fmla="*/ 173320 h 174116"/>
              <a:gd name="connsiteX8" fmla="*/ 292920 w 391998"/>
              <a:gd name="connsiteY8" fmla="*/ 47908 h 174116"/>
              <a:gd name="connsiteX9" fmla="*/ 142107 w 391998"/>
              <a:gd name="connsiteY9" fmla="*/ 97120 h 174116"/>
              <a:gd name="connsiteX10" fmla="*/ 27807 w 391998"/>
              <a:gd name="connsiteY10" fmla="*/ 101883 h 174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1998" h="174116">
                <a:moveTo>
                  <a:pt x="27807" y="101883"/>
                </a:moveTo>
                <a:cubicBezTo>
                  <a:pt x="43947" y="93416"/>
                  <a:pt x="218043" y="50024"/>
                  <a:pt x="238945" y="46320"/>
                </a:cubicBezTo>
                <a:cubicBezTo>
                  <a:pt x="259847" y="42616"/>
                  <a:pt x="136816" y="82833"/>
                  <a:pt x="153220" y="79658"/>
                </a:cubicBezTo>
                <a:cubicBezTo>
                  <a:pt x="169624" y="76483"/>
                  <a:pt x="297683" y="40499"/>
                  <a:pt x="337370" y="27270"/>
                </a:cubicBezTo>
                <a:cubicBezTo>
                  <a:pt x="377057" y="14041"/>
                  <a:pt x="395843" y="-2363"/>
                  <a:pt x="391345" y="283"/>
                </a:cubicBezTo>
                <a:cubicBezTo>
                  <a:pt x="386847" y="2929"/>
                  <a:pt x="348482" y="26741"/>
                  <a:pt x="310382" y="43145"/>
                </a:cubicBezTo>
                <a:cubicBezTo>
                  <a:pt x="272282" y="59549"/>
                  <a:pt x="214074" y="77012"/>
                  <a:pt x="162745" y="98708"/>
                </a:cubicBezTo>
                <a:cubicBezTo>
                  <a:pt x="111416" y="120404"/>
                  <a:pt x="-19289" y="181787"/>
                  <a:pt x="2407" y="173320"/>
                </a:cubicBezTo>
                <a:cubicBezTo>
                  <a:pt x="24103" y="164853"/>
                  <a:pt x="269637" y="60608"/>
                  <a:pt x="292920" y="47908"/>
                </a:cubicBezTo>
                <a:cubicBezTo>
                  <a:pt x="316203" y="35208"/>
                  <a:pt x="184970" y="88124"/>
                  <a:pt x="142107" y="97120"/>
                </a:cubicBezTo>
                <a:cubicBezTo>
                  <a:pt x="99245" y="106116"/>
                  <a:pt x="11667" y="110350"/>
                  <a:pt x="27807" y="10188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: 図形 783">
            <a:extLst>
              <a:ext uri="{FF2B5EF4-FFF2-40B4-BE49-F238E27FC236}">
                <a16:creationId xmlns:a16="http://schemas.microsoft.com/office/drawing/2014/main" id="{9732FA05-282E-4BFB-9A87-13C05C5F544D}"/>
              </a:ext>
            </a:extLst>
          </p:cNvPr>
          <p:cNvSpPr/>
          <p:nvPr/>
        </p:nvSpPr>
        <p:spPr>
          <a:xfrm>
            <a:off x="10380511" y="5382172"/>
            <a:ext cx="256071" cy="212542"/>
          </a:xfrm>
          <a:custGeom>
            <a:avLst/>
            <a:gdLst>
              <a:gd name="connsiteX0" fmla="*/ 152 w 256071"/>
              <a:gd name="connsiteY0" fmla="*/ 15328 h 212542"/>
              <a:gd name="connsiteX1" fmla="*/ 173189 w 256071"/>
              <a:gd name="connsiteY1" fmla="*/ 1041 h 212542"/>
              <a:gd name="connsiteX2" fmla="*/ 104927 w 256071"/>
              <a:gd name="connsiteY2" fmla="*/ 45491 h 212542"/>
              <a:gd name="connsiteX3" fmla="*/ 109689 w 256071"/>
              <a:gd name="connsiteY3" fmla="*/ 140741 h 212542"/>
              <a:gd name="connsiteX4" fmla="*/ 138264 w 256071"/>
              <a:gd name="connsiteY4" fmla="*/ 132803 h 212542"/>
              <a:gd name="connsiteX5" fmla="*/ 244627 w 256071"/>
              <a:gd name="connsiteY5" fmla="*/ 202653 h 212542"/>
              <a:gd name="connsiteX6" fmla="*/ 250977 w 256071"/>
              <a:gd name="connsiteY6" fmla="*/ 205828 h 212542"/>
              <a:gd name="connsiteX7" fmla="*/ 225577 w 256071"/>
              <a:gd name="connsiteY7" fmla="*/ 143916 h 212542"/>
              <a:gd name="connsiteX8" fmla="*/ 254152 w 256071"/>
              <a:gd name="connsiteY8" fmla="*/ 13741 h 212542"/>
              <a:gd name="connsiteX9" fmla="*/ 171602 w 256071"/>
              <a:gd name="connsiteY9" fmla="*/ 153441 h 212542"/>
              <a:gd name="connsiteX10" fmla="*/ 103339 w 256071"/>
              <a:gd name="connsiteY10" fmla="*/ 123278 h 212542"/>
              <a:gd name="connsiteX11" fmla="*/ 141439 w 256071"/>
              <a:gd name="connsiteY11" fmla="*/ 29616 h 212542"/>
              <a:gd name="connsiteX12" fmla="*/ 152 w 256071"/>
              <a:gd name="connsiteY12" fmla="*/ 15328 h 212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071" h="212542">
                <a:moveTo>
                  <a:pt x="152" y="15328"/>
                </a:moveTo>
                <a:cubicBezTo>
                  <a:pt x="5444" y="10565"/>
                  <a:pt x="155727" y="-3986"/>
                  <a:pt x="173189" y="1041"/>
                </a:cubicBezTo>
                <a:cubicBezTo>
                  <a:pt x="190652" y="6068"/>
                  <a:pt x="115510" y="22208"/>
                  <a:pt x="104927" y="45491"/>
                </a:cubicBezTo>
                <a:cubicBezTo>
                  <a:pt x="94344" y="68774"/>
                  <a:pt x="104133" y="126189"/>
                  <a:pt x="109689" y="140741"/>
                </a:cubicBezTo>
                <a:cubicBezTo>
                  <a:pt x="115245" y="155293"/>
                  <a:pt x="115774" y="122484"/>
                  <a:pt x="138264" y="132803"/>
                </a:cubicBezTo>
                <a:cubicBezTo>
                  <a:pt x="160754" y="143122"/>
                  <a:pt x="225842" y="190482"/>
                  <a:pt x="244627" y="202653"/>
                </a:cubicBezTo>
                <a:cubicBezTo>
                  <a:pt x="263412" y="214824"/>
                  <a:pt x="254152" y="215617"/>
                  <a:pt x="250977" y="205828"/>
                </a:cubicBezTo>
                <a:cubicBezTo>
                  <a:pt x="247802" y="196039"/>
                  <a:pt x="225048" y="175930"/>
                  <a:pt x="225577" y="143916"/>
                </a:cubicBezTo>
                <a:cubicBezTo>
                  <a:pt x="226106" y="111902"/>
                  <a:pt x="263148" y="12154"/>
                  <a:pt x="254152" y="13741"/>
                </a:cubicBezTo>
                <a:cubicBezTo>
                  <a:pt x="245156" y="15328"/>
                  <a:pt x="196737" y="135185"/>
                  <a:pt x="171602" y="153441"/>
                </a:cubicBezTo>
                <a:cubicBezTo>
                  <a:pt x="146467" y="171697"/>
                  <a:pt x="108366" y="143916"/>
                  <a:pt x="103339" y="123278"/>
                </a:cubicBezTo>
                <a:cubicBezTo>
                  <a:pt x="98312" y="102640"/>
                  <a:pt x="153610" y="48401"/>
                  <a:pt x="141439" y="29616"/>
                </a:cubicBezTo>
                <a:cubicBezTo>
                  <a:pt x="129268" y="10831"/>
                  <a:pt x="-5140" y="20091"/>
                  <a:pt x="152" y="1532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: 図形 784">
            <a:extLst>
              <a:ext uri="{FF2B5EF4-FFF2-40B4-BE49-F238E27FC236}">
                <a16:creationId xmlns:a16="http://schemas.microsoft.com/office/drawing/2014/main" id="{44BF16DA-FE40-421D-97F5-51E4037DE689}"/>
              </a:ext>
            </a:extLst>
          </p:cNvPr>
          <p:cNvSpPr/>
          <p:nvPr/>
        </p:nvSpPr>
        <p:spPr>
          <a:xfrm>
            <a:off x="10622312" y="5249848"/>
            <a:ext cx="177219" cy="622882"/>
          </a:xfrm>
          <a:custGeom>
            <a:avLst/>
            <a:gdLst>
              <a:gd name="connsiteX0" fmla="*/ 120301 w 177219"/>
              <a:gd name="connsiteY0" fmla="*/ 3190 h 622882"/>
              <a:gd name="connsiteX1" fmla="*/ 174276 w 177219"/>
              <a:gd name="connsiteY1" fmla="*/ 174640 h 622882"/>
              <a:gd name="connsiteX2" fmla="*/ 169513 w 177219"/>
              <a:gd name="connsiteY2" fmla="*/ 88915 h 622882"/>
              <a:gd name="connsiteX3" fmla="*/ 164751 w 177219"/>
              <a:gd name="connsiteY3" fmla="*/ 276240 h 622882"/>
              <a:gd name="connsiteX4" fmla="*/ 121888 w 177219"/>
              <a:gd name="connsiteY4" fmla="*/ 450865 h 622882"/>
              <a:gd name="connsiteX5" fmla="*/ 12351 w 177219"/>
              <a:gd name="connsiteY5" fmla="*/ 615965 h 622882"/>
              <a:gd name="connsiteX6" fmla="*/ 34576 w 177219"/>
              <a:gd name="connsiteY6" fmla="*/ 593740 h 622882"/>
              <a:gd name="connsiteX7" fmla="*/ 1238 w 177219"/>
              <a:gd name="connsiteY7" fmla="*/ 611202 h 622882"/>
              <a:gd name="connsiteX8" fmla="*/ 86963 w 177219"/>
              <a:gd name="connsiteY8" fmla="*/ 485790 h 622882"/>
              <a:gd name="connsiteX9" fmla="*/ 145701 w 177219"/>
              <a:gd name="connsiteY9" fmla="*/ 260365 h 622882"/>
              <a:gd name="connsiteX10" fmla="*/ 169513 w 177219"/>
              <a:gd name="connsiteY10" fmla="*/ 163527 h 622882"/>
              <a:gd name="connsiteX11" fmla="*/ 164751 w 177219"/>
              <a:gd name="connsiteY11" fmla="*/ 69865 h 622882"/>
              <a:gd name="connsiteX12" fmla="*/ 120301 w 177219"/>
              <a:gd name="connsiteY12" fmla="*/ 3190 h 622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219" h="622882">
                <a:moveTo>
                  <a:pt x="120301" y="3190"/>
                </a:moveTo>
                <a:cubicBezTo>
                  <a:pt x="121888" y="20652"/>
                  <a:pt x="166074" y="160353"/>
                  <a:pt x="174276" y="174640"/>
                </a:cubicBezTo>
                <a:cubicBezTo>
                  <a:pt x="182478" y="188927"/>
                  <a:pt x="171101" y="71982"/>
                  <a:pt x="169513" y="88915"/>
                </a:cubicBezTo>
                <a:cubicBezTo>
                  <a:pt x="167926" y="105848"/>
                  <a:pt x="172688" y="215915"/>
                  <a:pt x="164751" y="276240"/>
                </a:cubicBezTo>
                <a:cubicBezTo>
                  <a:pt x="156814" y="336565"/>
                  <a:pt x="147288" y="394244"/>
                  <a:pt x="121888" y="450865"/>
                </a:cubicBezTo>
                <a:cubicBezTo>
                  <a:pt x="96488" y="507486"/>
                  <a:pt x="26903" y="592153"/>
                  <a:pt x="12351" y="615965"/>
                </a:cubicBezTo>
                <a:cubicBezTo>
                  <a:pt x="-2201" y="639778"/>
                  <a:pt x="36428" y="594534"/>
                  <a:pt x="34576" y="593740"/>
                </a:cubicBezTo>
                <a:cubicBezTo>
                  <a:pt x="32724" y="592946"/>
                  <a:pt x="-7493" y="629194"/>
                  <a:pt x="1238" y="611202"/>
                </a:cubicBezTo>
                <a:cubicBezTo>
                  <a:pt x="9969" y="593210"/>
                  <a:pt x="62886" y="544263"/>
                  <a:pt x="86963" y="485790"/>
                </a:cubicBezTo>
                <a:cubicBezTo>
                  <a:pt x="111040" y="427317"/>
                  <a:pt x="131943" y="314075"/>
                  <a:pt x="145701" y="260365"/>
                </a:cubicBezTo>
                <a:cubicBezTo>
                  <a:pt x="159459" y="206655"/>
                  <a:pt x="166338" y="195277"/>
                  <a:pt x="169513" y="163527"/>
                </a:cubicBezTo>
                <a:cubicBezTo>
                  <a:pt x="172688" y="131777"/>
                  <a:pt x="171101" y="95265"/>
                  <a:pt x="164751" y="69865"/>
                </a:cubicBezTo>
                <a:cubicBezTo>
                  <a:pt x="158401" y="44465"/>
                  <a:pt x="118714" y="-14272"/>
                  <a:pt x="120301" y="319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: 図形 785">
            <a:extLst>
              <a:ext uri="{FF2B5EF4-FFF2-40B4-BE49-F238E27FC236}">
                <a16:creationId xmlns:a16="http://schemas.microsoft.com/office/drawing/2014/main" id="{19CF5F5E-02F6-4F68-ACBE-4EBBF6E6E501}"/>
              </a:ext>
            </a:extLst>
          </p:cNvPr>
          <p:cNvSpPr/>
          <p:nvPr/>
        </p:nvSpPr>
        <p:spPr>
          <a:xfrm>
            <a:off x="10380648" y="5118584"/>
            <a:ext cx="371393" cy="136485"/>
          </a:xfrm>
          <a:custGeom>
            <a:avLst/>
            <a:gdLst>
              <a:gd name="connsiteX0" fmla="*/ 15 w 371393"/>
              <a:gd name="connsiteY0" fmla="*/ 1104 h 136485"/>
              <a:gd name="connsiteX1" fmla="*/ 111140 w 371393"/>
              <a:gd name="connsiteY1" fmla="*/ 9041 h 136485"/>
              <a:gd name="connsiteX2" fmla="*/ 180990 w 371393"/>
              <a:gd name="connsiteY2" fmla="*/ 48729 h 136485"/>
              <a:gd name="connsiteX3" fmla="*/ 366727 w 371393"/>
              <a:gd name="connsiteY3" fmla="*/ 134454 h 136485"/>
              <a:gd name="connsiteX4" fmla="*/ 307990 w 371393"/>
              <a:gd name="connsiteY4" fmla="*/ 107466 h 136485"/>
              <a:gd name="connsiteX5" fmla="*/ 225440 w 371393"/>
              <a:gd name="connsiteY5" fmla="*/ 83654 h 136485"/>
              <a:gd name="connsiteX6" fmla="*/ 292115 w 371393"/>
              <a:gd name="connsiteY6" fmla="*/ 109054 h 136485"/>
              <a:gd name="connsiteX7" fmla="*/ 119077 w 371393"/>
              <a:gd name="connsiteY7" fmla="*/ 26504 h 136485"/>
              <a:gd name="connsiteX8" fmla="*/ 15 w 371393"/>
              <a:gd name="connsiteY8" fmla="*/ 1104 h 13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393" h="136485">
                <a:moveTo>
                  <a:pt x="15" y="1104"/>
                </a:moveTo>
                <a:cubicBezTo>
                  <a:pt x="-1308" y="-1807"/>
                  <a:pt x="80977" y="1103"/>
                  <a:pt x="111140" y="9041"/>
                </a:cubicBezTo>
                <a:cubicBezTo>
                  <a:pt x="141303" y="16979"/>
                  <a:pt x="138392" y="27827"/>
                  <a:pt x="180990" y="48729"/>
                </a:cubicBezTo>
                <a:cubicBezTo>
                  <a:pt x="223588" y="69631"/>
                  <a:pt x="345561" y="124665"/>
                  <a:pt x="366727" y="134454"/>
                </a:cubicBezTo>
                <a:cubicBezTo>
                  <a:pt x="387893" y="144243"/>
                  <a:pt x="331538" y="115933"/>
                  <a:pt x="307990" y="107466"/>
                </a:cubicBezTo>
                <a:cubicBezTo>
                  <a:pt x="284442" y="98999"/>
                  <a:pt x="228086" y="83389"/>
                  <a:pt x="225440" y="83654"/>
                </a:cubicBezTo>
                <a:cubicBezTo>
                  <a:pt x="222794" y="83919"/>
                  <a:pt x="309842" y="118579"/>
                  <a:pt x="292115" y="109054"/>
                </a:cubicBezTo>
                <a:cubicBezTo>
                  <a:pt x="274388" y="99529"/>
                  <a:pt x="166702" y="43967"/>
                  <a:pt x="119077" y="26504"/>
                </a:cubicBezTo>
                <a:cubicBezTo>
                  <a:pt x="71452" y="9042"/>
                  <a:pt x="1338" y="4015"/>
                  <a:pt x="15" y="110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: 図形 786">
            <a:extLst>
              <a:ext uri="{FF2B5EF4-FFF2-40B4-BE49-F238E27FC236}">
                <a16:creationId xmlns:a16="http://schemas.microsoft.com/office/drawing/2014/main" id="{67479D2D-5423-4255-801A-E187B7DE03C2}"/>
              </a:ext>
            </a:extLst>
          </p:cNvPr>
          <p:cNvSpPr/>
          <p:nvPr/>
        </p:nvSpPr>
        <p:spPr>
          <a:xfrm>
            <a:off x="10360005" y="5105082"/>
            <a:ext cx="387471" cy="170142"/>
          </a:xfrm>
          <a:custGeom>
            <a:avLst/>
            <a:gdLst>
              <a:gd name="connsiteX0" fmla="*/ 20 w 387471"/>
              <a:gd name="connsiteY0" fmla="*/ 318 h 170142"/>
              <a:gd name="connsiteX1" fmla="*/ 19070 w 387471"/>
              <a:gd name="connsiteY1" fmla="*/ 86043 h 170142"/>
              <a:gd name="connsiteX2" fmla="*/ 58758 w 387471"/>
              <a:gd name="connsiteY2" fmla="*/ 59056 h 170142"/>
              <a:gd name="connsiteX3" fmla="*/ 142895 w 387471"/>
              <a:gd name="connsiteY3" fmla="*/ 93981 h 170142"/>
              <a:gd name="connsiteX4" fmla="*/ 279420 w 387471"/>
              <a:gd name="connsiteY4" fmla="*/ 163831 h 170142"/>
              <a:gd name="connsiteX5" fmla="*/ 300058 w 387471"/>
              <a:gd name="connsiteY5" fmla="*/ 165418 h 170142"/>
              <a:gd name="connsiteX6" fmla="*/ 387370 w 387471"/>
              <a:gd name="connsiteY6" fmla="*/ 151131 h 170142"/>
              <a:gd name="connsiteX7" fmla="*/ 281008 w 387471"/>
              <a:gd name="connsiteY7" fmla="*/ 136843 h 170142"/>
              <a:gd name="connsiteX8" fmla="*/ 46058 w 387471"/>
              <a:gd name="connsiteY8" fmla="*/ 54293 h 170142"/>
              <a:gd name="connsiteX9" fmla="*/ 15895 w 387471"/>
              <a:gd name="connsiteY9" fmla="*/ 55881 h 170142"/>
              <a:gd name="connsiteX10" fmla="*/ 20 w 387471"/>
              <a:gd name="connsiteY10" fmla="*/ 318 h 170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7471" h="170142">
                <a:moveTo>
                  <a:pt x="20" y="318"/>
                </a:moveTo>
                <a:cubicBezTo>
                  <a:pt x="549" y="5345"/>
                  <a:pt x="9280" y="76253"/>
                  <a:pt x="19070" y="86043"/>
                </a:cubicBezTo>
                <a:cubicBezTo>
                  <a:pt x="28860" y="95833"/>
                  <a:pt x="38121" y="57733"/>
                  <a:pt x="58758" y="59056"/>
                </a:cubicBezTo>
                <a:cubicBezTo>
                  <a:pt x="79396" y="60379"/>
                  <a:pt x="106118" y="76518"/>
                  <a:pt x="142895" y="93981"/>
                </a:cubicBezTo>
                <a:cubicBezTo>
                  <a:pt x="179672" y="111444"/>
                  <a:pt x="253226" y="151925"/>
                  <a:pt x="279420" y="163831"/>
                </a:cubicBezTo>
                <a:cubicBezTo>
                  <a:pt x="305614" y="175737"/>
                  <a:pt x="282066" y="167535"/>
                  <a:pt x="300058" y="165418"/>
                </a:cubicBezTo>
                <a:cubicBezTo>
                  <a:pt x="318050" y="163301"/>
                  <a:pt x="390545" y="155893"/>
                  <a:pt x="387370" y="151131"/>
                </a:cubicBezTo>
                <a:cubicBezTo>
                  <a:pt x="384195" y="146369"/>
                  <a:pt x="337893" y="152983"/>
                  <a:pt x="281008" y="136843"/>
                </a:cubicBezTo>
                <a:cubicBezTo>
                  <a:pt x="224123" y="120703"/>
                  <a:pt x="90243" y="67787"/>
                  <a:pt x="46058" y="54293"/>
                </a:cubicBezTo>
                <a:cubicBezTo>
                  <a:pt x="1873" y="40799"/>
                  <a:pt x="22245" y="60379"/>
                  <a:pt x="15895" y="55881"/>
                </a:cubicBezTo>
                <a:cubicBezTo>
                  <a:pt x="9545" y="51383"/>
                  <a:pt x="-509" y="-4709"/>
                  <a:pt x="20" y="3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: 図形 787">
            <a:extLst>
              <a:ext uri="{FF2B5EF4-FFF2-40B4-BE49-F238E27FC236}">
                <a16:creationId xmlns:a16="http://schemas.microsoft.com/office/drawing/2014/main" id="{A6104DA9-450B-4018-8964-BFE84BBC0B12}"/>
              </a:ext>
            </a:extLst>
          </p:cNvPr>
          <p:cNvSpPr/>
          <p:nvPr/>
        </p:nvSpPr>
        <p:spPr>
          <a:xfrm>
            <a:off x="10362273" y="5176578"/>
            <a:ext cx="182033" cy="27423"/>
          </a:xfrm>
          <a:custGeom>
            <a:avLst/>
            <a:gdLst>
              <a:gd name="connsiteX0" fmla="*/ 927 w 182033"/>
              <a:gd name="connsiteY0" fmla="*/ 27247 h 27423"/>
              <a:gd name="connsiteX1" fmla="*/ 178727 w 182033"/>
              <a:gd name="connsiteY1" fmla="*/ 11372 h 27423"/>
              <a:gd name="connsiteX2" fmla="*/ 110465 w 182033"/>
              <a:gd name="connsiteY2" fmla="*/ 260 h 27423"/>
              <a:gd name="connsiteX3" fmla="*/ 927 w 182033"/>
              <a:gd name="connsiteY3" fmla="*/ 27247 h 2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33" h="27423">
                <a:moveTo>
                  <a:pt x="927" y="27247"/>
                </a:moveTo>
                <a:cubicBezTo>
                  <a:pt x="12304" y="29099"/>
                  <a:pt x="160471" y="15870"/>
                  <a:pt x="178727" y="11372"/>
                </a:cubicBezTo>
                <a:cubicBezTo>
                  <a:pt x="196983" y="6874"/>
                  <a:pt x="134807" y="-1592"/>
                  <a:pt x="110465" y="260"/>
                </a:cubicBezTo>
                <a:cubicBezTo>
                  <a:pt x="86123" y="2112"/>
                  <a:pt x="-10450" y="25395"/>
                  <a:pt x="927" y="2724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: 図形 788">
            <a:extLst>
              <a:ext uri="{FF2B5EF4-FFF2-40B4-BE49-F238E27FC236}">
                <a16:creationId xmlns:a16="http://schemas.microsoft.com/office/drawing/2014/main" id="{E4A5F312-BE36-4BC9-A5E8-28ED2685C562}"/>
              </a:ext>
            </a:extLst>
          </p:cNvPr>
          <p:cNvSpPr/>
          <p:nvPr/>
        </p:nvSpPr>
        <p:spPr>
          <a:xfrm>
            <a:off x="10439119" y="5164136"/>
            <a:ext cx="206816" cy="135596"/>
          </a:xfrm>
          <a:custGeom>
            <a:avLst/>
            <a:gdLst>
              <a:gd name="connsiteX0" fmla="*/ 281 w 206816"/>
              <a:gd name="connsiteY0" fmla="*/ 2 h 135596"/>
              <a:gd name="connsiteX1" fmla="*/ 84419 w 206816"/>
              <a:gd name="connsiteY1" fmla="*/ 107952 h 135596"/>
              <a:gd name="connsiteX2" fmla="*/ 111406 w 206816"/>
              <a:gd name="connsiteY2" fmla="*/ 134939 h 135596"/>
              <a:gd name="connsiteX3" fmla="*/ 206656 w 206816"/>
              <a:gd name="connsiteY3" fmla="*/ 127002 h 135596"/>
              <a:gd name="connsiteX4" fmla="*/ 133631 w 206816"/>
              <a:gd name="connsiteY4" fmla="*/ 123827 h 135596"/>
              <a:gd name="connsiteX5" fmla="*/ 116169 w 206816"/>
              <a:gd name="connsiteY5" fmla="*/ 104777 h 135596"/>
              <a:gd name="connsiteX6" fmla="*/ 281 w 206816"/>
              <a:gd name="connsiteY6" fmla="*/ 2 h 13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816" h="135596">
                <a:moveTo>
                  <a:pt x="281" y="2"/>
                </a:moveTo>
                <a:cubicBezTo>
                  <a:pt x="-5011" y="531"/>
                  <a:pt x="65898" y="85463"/>
                  <a:pt x="84419" y="107952"/>
                </a:cubicBezTo>
                <a:cubicBezTo>
                  <a:pt x="102940" y="130442"/>
                  <a:pt x="91033" y="131764"/>
                  <a:pt x="111406" y="134939"/>
                </a:cubicBezTo>
                <a:cubicBezTo>
                  <a:pt x="131779" y="138114"/>
                  <a:pt x="202952" y="128854"/>
                  <a:pt x="206656" y="127002"/>
                </a:cubicBezTo>
                <a:cubicBezTo>
                  <a:pt x="210360" y="125150"/>
                  <a:pt x="148712" y="127531"/>
                  <a:pt x="133631" y="123827"/>
                </a:cubicBezTo>
                <a:cubicBezTo>
                  <a:pt x="118550" y="120123"/>
                  <a:pt x="136277" y="121181"/>
                  <a:pt x="116169" y="104777"/>
                </a:cubicBezTo>
                <a:cubicBezTo>
                  <a:pt x="96061" y="88373"/>
                  <a:pt x="5573" y="-527"/>
                  <a:pt x="281" y="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: 図形 789">
            <a:extLst>
              <a:ext uri="{FF2B5EF4-FFF2-40B4-BE49-F238E27FC236}">
                <a16:creationId xmlns:a16="http://schemas.microsoft.com/office/drawing/2014/main" id="{44A13DAD-EF0F-4877-AFB7-F4F38376284B}"/>
              </a:ext>
            </a:extLst>
          </p:cNvPr>
          <p:cNvSpPr/>
          <p:nvPr/>
        </p:nvSpPr>
        <p:spPr>
          <a:xfrm>
            <a:off x="10455275" y="5176838"/>
            <a:ext cx="185740" cy="123898"/>
          </a:xfrm>
          <a:custGeom>
            <a:avLst/>
            <a:gdLst>
              <a:gd name="connsiteX0" fmla="*/ 0 w 185740"/>
              <a:gd name="connsiteY0" fmla="*/ 0 h 123898"/>
              <a:gd name="connsiteX1" fmla="*/ 130175 w 185740"/>
              <a:gd name="connsiteY1" fmla="*/ 58737 h 123898"/>
              <a:gd name="connsiteX2" fmla="*/ 185738 w 185740"/>
              <a:gd name="connsiteY2" fmla="*/ 123825 h 123898"/>
              <a:gd name="connsiteX3" fmla="*/ 128588 w 185740"/>
              <a:gd name="connsiteY3" fmla="*/ 71437 h 123898"/>
              <a:gd name="connsiteX4" fmla="*/ 109538 w 185740"/>
              <a:gd name="connsiteY4" fmla="*/ 61912 h 123898"/>
              <a:gd name="connsiteX5" fmla="*/ 0 w 185740"/>
              <a:gd name="connsiteY5" fmla="*/ 0 h 12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740" h="123898">
                <a:moveTo>
                  <a:pt x="0" y="0"/>
                </a:moveTo>
                <a:cubicBezTo>
                  <a:pt x="49609" y="19050"/>
                  <a:pt x="99219" y="38100"/>
                  <a:pt x="130175" y="58737"/>
                </a:cubicBezTo>
                <a:cubicBezTo>
                  <a:pt x="161131" y="79374"/>
                  <a:pt x="186002" y="121708"/>
                  <a:pt x="185738" y="123825"/>
                </a:cubicBezTo>
                <a:cubicBezTo>
                  <a:pt x="185474" y="125942"/>
                  <a:pt x="141288" y="81756"/>
                  <a:pt x="128588" y="71437"/>
                </a:cubicBezTo>
                <a:cubicBezTo>
                  <a:pt x="115888" y="61118"/>
                  <a:pt x="109538" y="61912"/>
                  <a:pt x="109538" y="6191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: 図形 790">
            <a:extLst>
              <a:ext uri="{FF2B5EF4-FFF2-40B4-BE49-F238E27FC236}">
                <a16:creationId xmlns:a16="http://schemas.microsoft.com/office/drawing/2014/main" id="{DF1503F9-EF46-47E4-A854-1E36490DC775}"/>
              </a:ext>
            </a:extLst>
          </p:cNvPr>
          <p:cNvSpPr/>
          <p:nvPr/>
        </p:nvSpPr>
        <p:spPr>
          <a:xfrm>
            <a:off x="10377305" y="5140160"/>
            <a:ext cx="130766" cy="20938"/>
          </a:xfrm>
          <a:custGeom>
            <a:avLst/>
            <a:gdLst>
              <a:gd name="connsiteX0" fmla="*/ 183 w 130766"/>
              <a:gd name="connsiteY0" fmla="*/ 1753 h 20938"/>
              <a:gd name="connsiteX1" fmla="*/ 71620 w 130766"/>
              <a:gd name="connsiteY1" fmla="*/ 1753 h 20938"/>
              <a:gd name="connsiteX2" fmla="*/ 130358 w 130766"/>
              <a:gd name="connsiteY2" fmla="*/ 20803 h 20938"/>
              <a:gd name="connsiteX3" fmla="*/ 93845 w 130766"/>
              <a:gd name="connsiteY3" fmla="*/ 9690 h 20938"/>
              <a:gd name="connsiteX4" fmla="*/ 183 w 130766"/>
              <a:gd name="connsiteY4" fmla="*/ 1753 h 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766" h="20938">
                <a:moveTo>
                  <a:pt x="183" y="1753"/>
                </a:moveTo>
                <a:cubicBezTo>
                  <a:pt x="-3521" y="430"/>
                  <a:pt x="49924" y="-1422"/>
                  <a:pt x="71620" y="1753"/>
                </a:cubicBezTo>
                <a:cubicBezTo>
                  <a:pt x="93316" y="4928"/>
                  <a:pt x="126654" y="19480"/>
                  <a:pt x="130358" y="20803"/>
                </a:cubicBezTo>
                <a:cubicBezTo>
                  <a:pt x="134062" y="22126"/>
                  <a:pt x="111837" y="13394"/>
                  <a:pt x="93845" y="9690"/>
                </a:cubicBezTo>
                <a:cubicBezTo>
                  <a:pt x="75853" y="5986"/>
                  <a:pt x="3887" y="3076"/>
                  <a:pt x="183" y="175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: 図形 792">
            <a:extLst>
              <a:ext uri="{FF2B5EF4-FFF2-40B4-BE49-F238E27FC236}">
                <a16:creationId xmlns:a16="http://schemas.microsoft.com/office/drawing/2014/main" id="{A7AAB20C-776B-4E61-99A1-A696383D77EC}"/>
              </a:ext>
            </a:extLst>
          </p:cNvPr>
          <p:cNvSpPr/>
          <p:nvPr/>
        </p:nvSpPr>
        <p:spPr>
          <a:xfrm>
            <a:off x="10648878" y="5358258"/>
            <a:ext cx="122931" cy="199877"/>
          </a:xfrm>
          <a:custGeom>
            <a:avLst/>
            <a:gdLst>
              <a:gd name="connsiteX0" fmla="*/ 72 w 122931"/>
              <a:gd name="connsiteY0" fmla="*/ 1142 h 199877"/>
              <a:gd name="connsiteX1" fmla="*/ 49285 w 122931"/>
              <a:gd name="connsiteY1" fmla="*/ 124967 h 199877"/>
              <a:gd name="connsiteX2" fmla="*/ 57222 w 122931"/>
              <a:gd name="connsiteY2" fmla="*/ 151955 h 199877"/>
              <a:gd name="connsiteX3" fmla="*/ 106435 w 122931"/>
              <a:gd name="connsiteY3" fmla="*/ 171005 h 199877"/>
              <a:gd name="connsiteX4" fmla="*/ 77860 w 122931"/>
              <a:gd name="connsiteY4" fmla="*/ 163067 h 199877"/>
              <a:gd name="connsiteX5" fmla="*/ 66747 w 122931"/>
              <a:gd name="connsiteY5" fmla="*/ 188467 h 199877"/>
              <a:gd name="connsiteX6" fmla="*/ 58810 w 122931"/>
              <a:gd name="connsiteY6" fmla="*/ 167830 h 199877"/>
              <a:gd name="connsiteX7" fmla="*/ 47697 w 122931"/>
              <a:gd name="connsiteY7" fmla="*/ 197992 h 199877"/>
              <a:gd name="connsiteX8" fmla="*/ 6422 w 122931"/>
              <a:gd name="connsiteY8" fmla="*/ 102742 h 199877"/>
              <a:gd name="connsiteX9" fmla="*/ 33410 w 122931"/>
              <a:gd name="connsiteY9" fmla="*/ 183705 h 199877"/>
              <a:gd name="connsiteX10" fmla="*/ 44522 w 122931"/>
              <a:gd name="connsiteY10" fmla="*/ 147192 h 199877"/>
              <a:gd name="connsiteX11" fmla="*/ 63572 w 122931"/>
              <a:gd name="connsiteY11" fmla="*/ 115442 h 199877"/>
              <a:gd name="connsiteX12" fmla="*/ 104847 w 122931"/>
              <a:gd name="connsiteY12" fmla="*/ 104330 h 199877"/>
              <a:gd name="connsiteX13" fmla="*/ 120722 w 122931"/>
              <a:gd name="connsiteY13" fmla="*/ 104330 h 199877"/>
              <a:gd name="connsiteX14" fmla="*/ 58810 w 122931"/>
              <a:gd name="connsiteY14" fmla="*/ 94805 h 199877"/>
              <a:gd name="connsiteX15" fmla="*/ 38172 w 122931"/>
              <a:gd name="connsiteY15" fmla="*/ 63055 h 199877"/>
              <a:gd name="connsiteX16" fmla="*/ 72 w 122931"/>
              <a:gd name="connsiteY16" fmla="*/ 1142 h 19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931" h="199877">
                <a:moveTo>
                  <a:pt x="72" y="1142"/>
                </a:moveTo>
                <a:cubicBezTo>
                  <a:pt x="1924" y="11460"/>
                  <a:pt x="39760" y="99832"/>
                  <a:pt x="49285" y="124967"/>
                </a:cubicBezTo>
                <a:cubicBezTo>
                  <a:pt x="58810" y="150102"/>
                  <a:pt x="47697" y="144282"/>
                  <a:pt x="57222" y="151955"/>
                </a:cubicBezTo>
                <a:cubicBezTo>
                  <a:pt x="66747" y="159628"/>
                  <a:pt x="102995" y="169153"/>
                  <a:pt x="106435" y="171005"/>
                </a:cubicBezTo>
                <a:cubicBezTo>
                  <a:pt x="109875" y="172857"/>
                  <a:pt x="84475" y="160157"/>
                  <a:pt x="77860" y="163067"/>
                </a:cubicBezTo>
                <a:cubicBezTo>
                  <a:pt x="71245" y="165977"/>
                  <a:pt x="69922" y="187673"/>
                  <a:pt x="66747" y="188467"/>
                </a:cubicBezTo>
                <a:cubicBezTo>
                  <a:pt x="63572" y="189261"/>
                  <a:pt x="61985" y="166243"/>
                  <a:pt x="58810" y="167830"/>
                </a:cubicBezTo>
                <a:cubicBezTo>
                  <a:pt x="55635" y="169417"/>
                  <a:pt x="56428" y="208840"/>
                  <a:pt x="47697" y="197992"/>
                </a:cubicBezTo>
                <a:cubicBezTo>
                  <a:pt x="38966" y="187144"/>
                  <a:pt x="8803" y="105123"/>
                  <a:pt x="6422" y="102742"/>
                </a:cubicBezTo>
                <a:cubicBezTo>
                  <a:pt x="4041" y="100361"/>
                  <a:pt x="27060" y="176297"/>
                  <a:pt x="33410" y="183705"/>
                </a:cubicBezTo>
                <a:cubicBezTo>
                  <a:pt x="39760" y="191113"/>
                  <a:pt x="39495" y="158569"/>
                  <a:pt x="44522" y="147192"/>
                </a:cubicBezTo>
                <a:cubicBezTo>
                  <a:pt x="49549" y="135815"/>
                  <a:pt x="53518" y="122586"/>
                  <a:pt x="63572" y="115442"/>
                </a:cubicBezTo>
                <a:cubicBezTo>
                  <a:pt x="73626" y="108298"/>
                  <a:pt x="95322" y="106182"/>
                  <a:pt x="104847" y="104330"/>
                </a:cubicBezTo>
                <a:cubicBezTo>
                  <a:pt x="114372" y="102478"/>
                  <a:pt x="128395" y="105917"/>
                  <a:pt x="120722" y="104330"/>
                </a:cubicBezTo>
                <a:cubicBezTo>
                  <a:pt x="113049" y="102743"/>
                  <a:pt x="72568" y="101684"/>
                  <a:pt x="58810" y="94805"/>
                </a:cubicBezTo>
                <a:cubicBezTo>
                  <a:pt x="45052" y="87926"/>
                  <a:pt x="43728" y="72580"/>
                  <a:pt x="38172" y="63055"/>
                </a:cubicBezTo>
                <a:cubicBezTo>
                  <a:pt x="32616" y="53530"/>
                  <a:pt x="-1780" y="-9176"/>
                  <a:pt x="72" y="11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: 図形 793">
            <a:extLst>
              <a:ext uri="{FF2B5EF4-FFF2-40B4-BE49-F238E27FC236}">
                <a16:creationId xmlns:a16="http://schemas.microsoft.com/office/drawing/2014/main" id="{2DCB474E-5AEA-416B-A495-F232246BC77D}"/>
              </a:ext>
            </a:extLst>
          </p:cNvPr>
          <p:cNvSpPr/>
          <p:nvPr/>
        </p:nvSpPr>
        <p:spPr>
          <a:xfrm>
            <a:off x="10350620" y="5767342"/>
            <a:ext cx="326602" cy="183305"/>
          </a:xfrm>
          <a:custGeom>
            <a:avLst/>
            <a:gdLst>
              <a:gd name="connsiteX0" fmla="*/ 1468 w 326602"/>
              <a:gd name="connsiteY0" fmla="*/ 46 h 183305"/>
              <a:gd name="connsiteX1" fmla="*/ 274518 w 326602"/>
              <a:gd name="connsiteY1" fmla="*/ 60371 h 183305"/>
              <a:gd name="connsiteX2" fmla="*/ 317380 w 326602"/>
              <a:gd name="connsiteY2" fmla="*/ 49258 h 183305"/>
              <a:gd name="connsiteX3" fmla="*/ 158630 w 326602"/>
              <a:gd name="connsiteY3" fmla="*/ 60371 h 183305"/>
              <a:gd name="connsiteX4" fmla="*/ 212605 w 326602"/>
              <a:gd name="connsiteY4" fmla="*/ 98471 h 183305"/>
              <a:gd name="connsiteX5" fmla="*/ 171330 w 326602"/>
              <a:gd name="connsiteY5" fmla="*/ 138158 h 183305"/>
              <a:gd name="connsiteX6" fmla="*/ 152280 w 326602"/>
              <a:gd name="connsiteY6" fmla="*/ 177846 h 183305"/>
              <a:gd name="connsiteX7" fmla="*/ 123705 w 326602"/>
              <a:gd name="connsiteY7" fmla="*/ 171496 h 183305"/>
              <a:gd name="connsiteX8" fmla="*/ 12580 w 326602"/>
              <a:gd name="connsiteY8" fmla="*/ 73071 h 183305"/>
              <a:gd name="connsiteX9" fmla="*/ 106243 w 326602"/>
              <a:gd name="connsiteY9" fmla="*/ 127046 h 183305"/>
              <a:gd name="connsiteX10" fmla="*/ 184030 w 326602"/>
              <a:gd name="connsiteY10" fmla="*/ 109583 h 183305"/>
              <a:gd name="connsiteX11" fmla="*/ 261818 w 326602"/>
              <a:gd name="connsiteY11" fmla="*/ 98471 h 183305"/>
              <a:gd name="connsiteX12" fmla="*/ 239593 w 326602"/>
              <a:gd name="connsiteY12" fmla="*/ 85771 h 183305"/>
              <a:gd name="connsiteX13" fmla="*/ 168155 w 326602"/>
              <a:gd name="connsiteY13" fmla="*/ 71483 h 183305"/>
              <a:gd name="connsiteX14" fmla="*/ 1468 w 326602"/>
              <a:gd name="connsiteY14" fmla="*/ 46 h 183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6602" h="183305">
                <a:moveTo>
                  <a:pt x="1468" y="46"/>
                </a:moveTo>
                <a:cubicBezTo>
                  <a:pt x="19195" y="-1806"/>
                  <a:pt x="221866" y="52169"/>
                  <a:pt x="274518" y="60371"/>
                </a:cubicBezTo>
                <a:cubicBezTo>
                  <a:pt x="327170" y="68573"/>
                  <a:pt x="336695" y="49258"/>
                  <a:pt x="317380" y="49258"/>
                </a:cubicBezTo>
                <a:cubicBezTo>
                  <a:pt x="298065" y="49258"/>
                  <a:pt x="176092" y="52169"/>
                  <a:pt x="158630" y="60371"/>
                </a:cubicBezTo>
                <a:cubicBezTo>
                  <a:pt x="141168" y="68573"/>
                  <a:pt x="210488" y="85506"/>
                  <a:pt x="212605" y="98471"/>
                </a:cubicBezTo>
                <a:cubicBezTo>
                  <a:pt x="214722" y="111436"/>
                  <a:pt x="181384" y="124929"/>
                  <a:pt x="171330" y="138158"/>
                </a:cubicBezTo>
                <a:cubicBezTo>
                  <a:pt x="161276" y="151387"/>
                  <a:pt x="160218" y="172290"/>
                  <a:pt x="152280" y="177846"/>
                </a:cubicBezTo>
                <a:cubicBezTo>
                  <a:pt x="144343" y="183402"/>
                  <a:pt x="146988" y="188959"/>
                  <a:pt x="123705" y="171496"/>
                </a:cubicBezTo>
                <a:cubicBezTo>
                  <a:pt x="100422" y="154034"/>
                  <a:pt x="15490" y="80479"/>
                  <a:pt x="12580" y="73071"/>
                </a:cubicBezTo>
                <a:cubicBezTo>
                  <a:pt x="9670" y="65663"/>
                  <a:pt x="77668" y="120961"/>
                  <a:pt x="106243" y="127046"/>
                </a:cubicBezTo>
                <a:cubicBezTo>
                  <a:pt x="134818" y="133131"/>
                  <a:pt x="158101" y="114345"/>
                  <a:pt x="184030" y="109583"/>
                </a:cubicBezTo>
                <a:cubicBezTo>
                  <a:pt x="209959" y="104821"/>
                  <a:pt x="252558" y="102440"/>
                  <a:pt x="261818" y="98471"/>
                </a:cubicBezTo>
                <a:cubicBezTo>
                  <a:pt x="271079" y="94502"/>
                  <a:pt x="255203" y="90269"/>
                  <a:pt x="239593" y="85771"/>
                </a:cubicBezTo>
                <a:cubicBezTo>
                  <a:pt x="223983" y="81273"/>
                  <a:pt x="204668" y="82331"/>
                  <a:pt x="168155" y="71483"/>
                </a:cubicBezTo>
                <a:cubicBezTo>
                  <a:pt x="131643" y="60635"/>
                  <a:pt x="-16259" y="1898"/>
                  <a:pt x="1468" y="4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: 図形 794">
            <a:extLst>
              <a:ext uri="{FF2B5EF4-FFF2-40B4-BE49-F238E27FC236}">
                <a16:creationId xmlns:a16="http://schemas.microsoft.com/office/drawing/2014/main" id="{3E512806-D4BC-4C02-A066-60E9CECAB93F}"/>
              </a:ext>
            </a:extLst>
          </p:cNvPr>
          <p:cNvSpPr/>
          <p:nvPr/>
        </p:nvSpPr>
        <p:spPr>
          <a:xfrm>
            <a:off x="10496078" y="5833990"/>
            <a:ext cx="194378" cy="70881"/>
          </a:xfrm>
          <a:custGeom>
            <a:avLst/>
            <a:gdLst>
              <a:gd name="connsiteX0" fmla="*/ 194147 w 194378"/>
              <a:gd name="connsiteY0" fmla="*/ 73 h 70881"/>
              <a:gd name="connsiteX1" fmla="*/ 86197 w 194378"/>
              <a:gd name="connsiteY1" fmla="*/ 52460 h 70881"/>
              <a:gd name="connsiteX2" fmla="*/ 472 w 194378"/>
              <a:gd name="connsiteY2" fmla="*/ 60398 h 70881"/>
              <a:gd name="connsiteX3" fmla="*/ 54447 w 194378"/>
              <a:gd name="connsiteY3" fmla="*/ 69923 h 70881"/>
              <a:gd name="connsiteX4" fmla="*/ 113185 w 194378"/>
              <a:gd name="connsiteY4" fmla="*/ 65160 h 70881"/>
              <a:gd name="connsiteX5" fmla="*/ 194147 w 194378"/>
              <a:gd name="connsiteY5" fmla="*/ 73 h 70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78" h="70881">
                <a:moveTo>
                  <a:pt x="194147" y="73"/>
                </a:moveTo>
                <a:cubicBezTo>
                  <a:pt x="189649" y="-2044"/>
                  <a:pt x="118476" y="42406"/>
                  <a:pt x="86197" y="52460"/>
                </a:cubicBezTo>
                <a:cubicBezTo>
                  <a:pt x="53918" y="62514"/>
                  <a:pt x="5764" y="57488"/>
                  <a:pt x="472" y="60398"/>
                </a:cubicBezTo>
                <a:cubicBezTo>
                  <a:pt x="-4820" y="63308"/>
                  <a:pt x="35662" y="69129"/>
                  <a:pt x="54447" y="69923"/>
                </a:cubicBezTo>
                <a:cubicBezTo>
                  <a:pt x="73232" y="70717"/>
                  <a:pt x="89902" y="73098"/>
                  <a:pt x="113185" y="65160"/>
                </a:cubicBezTo>
                <a:cubicBezTo>
                  <a:pt x="136468" y="57223"/>
                  <a:pt x="198645" y="2190"/>
                  <a:pt x="194147" y="7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: 図形 796">
            <a:extLst>
              <a:ext uri="{FF2B5EF4-FFF2-40B4-BE49-F238E27FC236}">
                <a16:creationId xmlns:a16="http://schemas.microsoft.com/office/drawing/2014/main" id="{17124A4A-A2EF-47A3-8A72-9B1DD211C010}"/>
              </a:ext>
            </a:extLst>
          </p:cNvPr>
          <p:cNvSpPr/>
          <p:nvPr/>
        </p:nvSpPr>
        <p:spPr>
          <a:xfrm>
            <a:off x="10521035" y="5803828"/>
            <a:ext cx="250160" cy="179873"/>
          </a:xfrm>
          <a:custGeom>
            <a:avLst/>
            <a:gdLst>
              <a:gd name="connsiteX0" fmla="*/ 250153 w 250160"/>
              <a:gd name="connsiteY0" fmla="*/ 72 h 179873"/>
              <a:gd name="connsiteX1" fmla="*/ 107278 w 250160"/>
              <a:gd name="connsiteY1" fmla="*/ 95322 h 179873"/>
              <a:gd name="connsiteX2" fmla="*/ 34253 w 250160"/>
              <a:gd name="connsiteY2" fmla="*/ 123897 h 179873"/>
              <a:gd name="connsiteX3" fmla="*/ 58065 w 250160"/>
              <a:gd name="connsiteY3" fmla="*/ 176285 h 179873"/>
              <a:gd name="connsiteX4" fmla="*/ 46953 w 250160"/>
              <a:gd name="connsiteY4" fmla="*/ 171522 h 179873"/>
              <a:gd name="connsiteX5" fmla="*/ 26315 w 250160"/>
              <a:gd name="connsiteY5" fmla="*/ 141360 h 179873"/>
              <a:gd name="connsiteX6" fmla="*/ 915 w 250160"/>
              <a:gd name="connsiteY6" fmla="*/ 82622 h 179873"/>
              <a:gd name="connsiteX7" fmla="*/ 61240 w 250160"/>
              <a:gd name="connsiteY7" fmla="*/ 96910 h 179873"/>
              <a:gd name="connsiteX8" fmla="*/ 113628 w 250160"/>
              <a:gd name="connsiteY8" fmla="*/ 79447 h 179873"/>
              <a:gd name="connsiteX9" fmla="*/ 250153 w 250160"/>
              <a:gd name="connsiteY9" fmla="*/ 72 h 17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0160" h="179873">
                <a:moveTo>
                  <a:pt x="250153" y="72"/>
                </a:moveTo>
                <a:cubicBezTo>
                  <a:pt x="249095" y="2718"/>
                  <a:pt x="143261" y="74685"/>
                  <a:pt x="107278" y="95322"/>
                </a:cubicBezTo>
                <a:cubicBezTo>
                  <a:pt x="71295" y="115959"/>
                  <a:pt x="42455" y="110403"/>
                  <a:pt x="34253" y="123897"/>
                </a:cubicBezTo>
                <a:cubicBezTo>
                  <a:pt x="26051" y="137391"/>
                  <a:pt x="55948" y="168348"/>
                  <a:pt x="58065" y="176285"/>
                </a:cubicBezTo>
                <a:cubicBezTo>
                  <a:pt x="60182" y="184222"/>
                  <a:pt x="52245" y="177343"/>
                  <a:pt x="46953" y="171522"/>
                </a:cubicBezTo>
                <a:cubicBezTo>
                  <a:pt x="41661" y="165701"/>
                  <a:pt x="33988" y="156177"/>
                  <a:pt x="26315" y="141360"/>
                </a:cubicBezTo>
                <a:cubicBezTo>
                  <a:pt x="18642" y="126543"/>
                  <a:pt x="-4906" y="90030"/>
                  <a:pt x="915" y="82622"/>
                </a:cubicBezTo>
                <a:cubicBezTo>
                  <a:pt x="6736" y="75214"/>
                  <a:pt x="42455" y="97439"/>
                  <a:pt x="61240" y="96910"/>
                </a:cubicBezTo>
                <a:cubicBezTo>
                  <a:pt x="80025" y="96381"/>
                  <a:pt x="86905" y="90560"/>
                  <a:pt x="113628" y="79447"/>
                </a:cubicBezTo>
                <a:cubicBezTo>
                  <a:pt x="140351" y="68335"/>
                  <a:pt x="251211" y="-2574"/>
                  <a:pt x="250153" y="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: 図形 797">
            <a:extLst>
              <a:ext uri="{FF2B5EF4-FFF2-40B4-BE49-F238E27FC236}">
                <a16:creationId xmlns:a16="http://schemas.microsoft.com/office/drawing/2014/main" id="{F2459BCE-915E-4615-829E-81A8E562911D}"/>
              </a:ext>
            </a:extLst>
          </p:cNvPr>
          <p:cNvSpPr/>
          <p:nvPr/>
        </p:nvSpPr>
        <p:spPr>
          <a:xfrm>
            <a:off x="10521778" y="5933876"/>
            <a:ext cx="687762" cy="127324"/>
          </a:xfrm>
          <a:custGeom>
            <a:avLst/>
            <a:gdLst>
              <a:gd name="connsiteX0" fmla="*/ 172 w 687762"/>
              <a:gd name="connsiteY0" fmla="*/ 47824 h 127324"/>
              <a:gd name="connsiteX1" fmla="*/ 144635 w 687762"/>
              <a:gd name="connsiteY1" fmla="*/ 30362 h 127324"/>
              <a:gd name="connsiteX2" fmla="*/ 244647 w 687762"/>
              <a:gd name="connsiteY2" fmla="*/ 57349 h 127324"/>
              <a:gd name="connsiteX3" fmla="*/ 263697 w 687762"/>
              <a:gd name="connsiteY3" fmla="*/ 58937 h 127324"/>
              <a:gd name="connsiteX4" fmla="*/ 311322 w 687762"/>
              <a:gd name="connsiteY4" fmla="*/ 65287 h 127324"/>
              <a:gd name="connsiteX5" fmla="*/ 506585 w 687762"/>
              <a:gd name="connsiteY5" fmla="*/ 100212 h 127324"/>
              <a:gd name="connsiteX6" fmla="*/ 524047 w 687762"/>
              <a:gd name="connsiteY6" fmla="*/ 98624 h 127324"/>
              <a:gd name="connsiteX7" fmla="*/ 687560 w 687762"/>
              <a:gd name="connsiteY7" fmla="*/ 127199 h 127324"/>
              <a:gd name="connsiteX8" fmla="*/ 560560 w 687762"/>
              <a:gd name="connsiteY8" fmla="*/ 109737 h 127324"/>
              <a:gd name="connsiteX9" fmla="*/ 300210 w 687762"/>
              <a:gd name="connsiteY9" fmla="*/ 74812 h 127324"/>
              <a:gd name="connsiteX10" fmla="*/ 492297 w 687762"/>
              <a:gd name="connsiteY10" fmla="*/ 119262 h 127324"/>
              <a:gd name="connsiteX11" fmla="*/ 243060 w 687762"/>
              <a:gd name="connsiteY11" fmla="*/ 57349 h 127324"/>
              <a:gd name="connsiteX12" fmla="*/ 122410 w 687762"/>
              <a:gd name="connsiteY12" fmla="*/ 199 h 127324"/>
              <a:gd name="connsiteX13" fmla="*/ 181147 w 687762"/>
              <a:gd name="connsiteY13" fmla="*/ 38299 h 127324"/>
              <a:gd name="connsiteX14" fmla="*/ 116060 w 687762"/>
              <a:gd name="connsiteY14" fmla="*/ 33537 h 127324"/>
              <a:gd name="connsiteX15" fmla="*/ 172 w 687762"/>
              <a:gd name="connsiteY15" fmla="*/ 47824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7762" h="127324">
                <a:moveTo>
                  <a:pt x="172" y="47824"/>
                </a:moveTo>
                <a:cubicBezTo>
                  <a:pt x="4935" y="47295"/>
                  <a:pt x="103889" y="28775"/>
                  <a:pt x="144635" y="30362"/>
                </a:cubicBezTo>
                <a:cubicBezTo>
                  <a:pt x="185381" y="31949"/>
                  <a:pt x="224803" y="52587"/>
                  <a:pt x="244647" y="57349"/>
                </a:cubicBezTo>
                <a:cubicBezTo>
                  <a:pt x="264491" y="62111"/>
                  <a:pt x="263697" y="58937"/>
                  <a:pt x="263697" y="58937"/>
                </a:cubicBezTo>
                <a:cubicBezTo>
                  <a:pt x="274809" y="60260"/>
                  <a:pt x="311322" y="65287"/>
                  <a:pt x="311322" y="65287"/>
                </a:cubicBezTo>
                <a:lnTo>
                  <a:pt x="506585" y="100212"/>
                </a:lnTo>
                <a:cubicBezTo>
                  <a:pt x="542039" y="105768"/>
                  <a:pt x="493885" y="94126"/>
                  <a:pt x="524047" y="98624"/>
                </a:cubicBezTo>
                <a:cubicBezTo>
                  <a:pt x="554210" y="103122"/>
                  <a:pt x="681475" y="125347"/>
                  <a:pt x="687560" y="127199"/>
                </a:cubicBezTo>
                <a:cubicBezTo>
                  <a:pt x="693645" y="129051"/>
                  <a:pt x="560560" y="109737"/>
                  <a:pt x="560560" y="109737"/>
                </a:cubicBezTo>
                <a:cubicBezTo>
                  <a:pt x="496002" y="101006"/>
                  <a:pt x="311587" y="73225"/>
                  <a:pt x="300210" y="74812"/>
                </a:cubicBezTo>
                <a:cubicBezTo>
                  <a:pt x="288833" y="76400"/>
                  <a:pt x="501822" y="122172"/>
                  <a:pt x="492297" y="119262"/>
                </a:cubicBezTo>
                <a:cubicBezTo>
                  <a:pt x="482772" y="116352"/>
                  <a:pt x="304708" y="77193"/>
                  <a:pt x="243060" y="57349"/>
                </a:cubicBezTo>
                <a:cubicBezTo>
                  <a:pt x="181412" y="37505"/>
                  <a:pt x="132729" y="3374"/>
                  <a:pt x="122410" y="199"/>
                </a:cubicBezTo>
                <a:cubicBezTo>
                  <a:pt x="112091" y="-2976"/>
                  <a:pt x="182205" y="32743"/>
                  <a:pt x="181147" y="38299"/>
                </a:cubicBezTo>
                <a:cubicBezTo>
                  <a:pt x="180089" y="43855"/>
                  <a:pt x="141724" y="34331"/>
                  <a:pt x="116060" y="33537"/>
                </a:cubicBezTo>
                <a:cubicBezTo>
                  <a:pt x="90396" y="32743"/>
                  <a:pt x="-4591" y="48353"/>
                  <a:pt x="172" y="4782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: 図形 798">
            <a:extLst>
              <a:ext uri="{FF2B5EF4-FFF2-40B4-BE49-F238E27FC236}">
                <a16:creationId xmlns:a16="http://schemas.microsoft.com/office/drawing/2014/main" id="{3FE5516E-E99C-4766-AAC8-B5807E6A1077}"/>
              </a:ext>
            </a:extLst>
          </p:cNvPr>
          <p:cNvSpPr/>
          <p:nvPr/>
        </p:nvSpPr>
        <p:spPr>
          <a:xfrm>
            <a:off x="10575925" y="5910250"/>
            <a:ext cx="650883" cy="153234"/>
          </a:xfrm>
          <a:custGeom>
            <a:avLst/>
            <a:gdLst>
              <a:gd name="connsiteX0" fmla="*/ 0 w 650883"/>
              <a:gd name="connsiteY0" fmla="*/ 58750 h 153234"/>
              <a:gd name="connsiteX1" fmla="*/ 319088 w 650883"/>
              <a:gd name="connsiteY1" fmla="*/ 101613 h 153234"/>
              <a:gd name="connsiteX2" fmla="*/ 644525 w 650883"/>
              <a:gd name="connsiteY2" fmla="*/ 149238 h 153234"/>
              <a:gd name="connsiteX3" fmla="*/ 517525 w 650883"/>
              <a:gd name="connsiteY3" fmla="*/ 146063 h 153234"/>
              <a:gd name="connsiteX4" fmla="*/ 307975 w 650883"/>
              <a:gd name="connsiteY4" fmla="*/ 109550 h 153234"/>
              <a:gd name="connsiteX5" fmla="*/ 95250 w 650883"/>
              <a:gd name="connsiteY5" fmla="*/ 50813 h 153234"/>
              <a:gd name="connsiteX6" fmla="*/ 57150 w 650883"/>
              <a:gd name="connsiteY6" fmla="*/ 13 h 153234"/>
              <a:gd name="connsiteX7" fmla="*/ 96838 w 650883"/>
              <a:gd name="connsiteY7" fmla="*/ 55575 h 153234"/>
              <a:gd name="connsiteX8" fmla="*/ 0 w 650883"/>
              <a:gd name="connsiteY8" fmla="*/ 58750 h 15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0883" h="153234">
                <a:moveTo>
                  <a:pt x="0" y="58750"/>
                </a:moveTo>
                <a:lnTo>
                  <a:pt x="319088" y="101613"/>
                </a:lnTo>
                <a:lnTo>
                  <a:pt x="644525" y="149238"/>
                </a:lnTo>
                <a:cubicBezTo>
                  <a:pt x="677598" y="156646"/>
                  <a:pt x="573617" y="152678"/>
                  <a:pt x="517525" y="146063"/>
                </a:cubicBezTo>
                <a:cubicBezTo>
                  <a:pt x="461433" y="139448"/>
                  <a:pt x="378354" y="125425"/>
                  <a:pt x="307975" y="109550"/>
                </a:cubicBezTo>
                <a:cubicBezTo>
                  <a:pt x="237596" y="93675"/>
                  <a:pt x="137054" y="69069"/>
                  <a:pt x="95250" y="50813"/>
                </a:cubicBezTo>
                <a:cubicBezTo>
                  <a:pt x="53446" y="32557"/>
                  <a:pt x="56885" y="-781"/>
                  <a:pt x="57150" y="13"/>
                </a:cubicBezTo>
                <a:cubicBezTo>
                  <a:pt x="57415" y="807"/>
                  <a:pt x="105834" y="45521"/>
                  <a:pt x="96838" y="55575"/>
                </a:cubicBezTo>
                <a:cubicBezTo>
                  <a:pt x="87842" y="65629"/>
                  <a:pt x="45508" y="62983"/>
                  <a:pt x="0" y="5875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: 図形 799">
            <a:extLst>
              <a:ext uri="{FF2B5EF4-FFF2-40B4-BE49-F238E27FC236}">
                <a16:creationId xmlns:a16="http://schemas.microsoft.com/office/drawing/2014/main" id="{59FCF652-627E-4A2E-9EA1-E69E18FB41D2}"/>
              </a:ext>
            </a:extLst>
          </p:cNvPr>
          <p:cNvSpPr/>
          <p:nvPr/>
        </p:nvSpPr>
        <p:spPr>
          <a:xfrm>
            <a:off x="10754091" y="4855464"/>
            <a:ext cx="330049" cy="396279"/>
          </a:xfrm>
          <a:custGeom>
            <a:avLst/>
            <a:gdLst>
              <a:gd name="connsiteX0" fmla="*/ 328247 w 330049"/>
              <a:gd name="connsiteY0" fmla="*/ 699 h 396279"/>
              <a:gd name="connsiteX1" fmla="*/ 110759 w 330049"/>
              <a:gd name="connsiteY1" fmla="*/ 237236 h 396279"/>
              <a:gd name="connsiteX2" fmla="*/ 10747 w 330049"/>
              <a:gd name="connsiteY2" fmla="*/ 365824 h 396279"/>
              <a:gd name="connsiteX3" fmla="*/ 4397 w 330049"/>
              <a:gd name="connsiteY3" fmla="*/ 394399 h 396279"/>
              <a:gd name="connsiteX4" fmla="*/ 25034 w 330049"/>
              <a:gd name="connsiteY4" fmla="*/ 329311 h 396279"/>
              <a:gd name="connsiteX5" fmla="*/ 145684 w 330049"/>
              <a:gd name="connsiteY5" fmla="*/ 226124 h 396279"/>
              <a:gd name="connsiteX6" fmla="*/ 209184 w 330049"/>
              <a:gd name="connsiteY6" fmla="*/ 167386 h 396279"/>
              <a:gd name="connsiteX7" fmla="*/ 328247 w 330049"/>
              <a:gd name="connsiteY7" fmla="*/ 699 h 39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049" h="396279">
                <a:moveTo>
                  <a:pt x="328247" y="699"/>
                </a:moveTo>
                <a:cubicBezTo>
                  <a:pt x="311843" y="12341"/>
                  <a:pt x="163676" y="176382"/>
                  <a:pt x="110759" y="237236"/>
                </a:cubicBezTo>
                <a:cubicBezTo>
                  <a:pt x="57842" y="298090"/>
                  <a:pt x="28474" y="339630"/>
                  <a:pt x="10747" y="365824"/>
                </a:cubicBezTo>
                <a:cubicBezTo>
                  <a:pt x="-6980" y="392018"/>
                  <a:pt x="2016" y="400484"/>
                  <a:pt x="4397" y="394399"/>
                </a:cubicBezTo>
                <a:cubicBezTo>
                  <a:pt x="6778" y="388314"/>
                  <a:pt x="1486" y="357357"/>
                  <a:pt x="25034" y="329311"/>
                </a:cubicBezTo>
                <a:cubicBezTo>
                  <a:pt x="48582" y="301265"/>
                  <a:pt x="114992" y="253111"/>
                  <a:pt x="145684" y="226124"/>
                </a:cubicBezTo>
                <a:cubicBezTo>
                  <a:pt x="176376" y="199137"/>
                  <a:pt x="173730" y="208661"/>
                  <a:pt x="209184" y="167386"/>
                </a:cubicBezTo>
                <a:cubicBezTo>
                  <a:pt x="244638" y="126111"/>
                  <a:pt x="344651" y="-10943"/>
                  <a:pt x="328247" y="69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: 図形 800">
            <a:extLst>
              <a:ext uri="{FF2B5EF4-FFF2-40B4-BE49-F238E27FC236}">
                <a16:creationId xmlns:a16="http://schemas.microsoft.com/office/drawing/2014/main" id="{D9271777-68F4-4783-890E-885459FBDCB7}"/>
              </a:ext>
            </a:extLst>
          </p:cNvPr>
          <p:cNvSpPr/>
          <p:nvPr/>
        </p:nvSpPr>
        <p:spPr>
          <a:xfrm>
            <a:off x="10729093" y="5078824"/>
            <a:ext cx="150045" cy="200037"/>
          </a:xfrm>
          <a:custGeom>
            <a:avLst/>
            <a:gdLst>
              <a:gd name="connsiteX0" fmla="*/ 30982 w 150045"/>
              <a:gd name="connsiteY0" fmla="*/ 199614 h 200037"/>
              <a:gd name="connsiteX1" fmla="*/ 820 w 150045"/>
              <a:gd name="connsiteY1" fmla="*/ 112301 h 200037"/>
              <a:gd name="connsiteX2" fmla="*/ 70670 w 150045"/>
              <a:gd name="connsiteY2" fmla="*/ 63089 h 200037"/>
              <a:gd name="connsiteX3" fmla="*/ 119882 w 150045"/>
              <a:gd name="connsiteY3" fmla="*/ 4351 h 200037"/>
              <a:gd name="connsiteX4" fmla="*/ 150045 w 150045"/>
              <a:gd name="connsiteY4" fmla="*/ 4351 h 200037"/>
              <a:gd name="connsiteX5" fmla="*/ 111945 w 150045"/>
              <a:gd name="connsiteY5" fmla="*/ 5939 h 200037"/>
              <a:gd name="connsiteX6" fmla="*/ 29395 w 150045"/>
              <a:gd name="connsiteY6" fmla="*/ 63089 h 200037"/>
              <a:gd name="connsiteX7" fmla="*/ 5582 w 150045"/>
              <a:gd name="connsiteY7" fmla="*/ 126589 h 200037"/>
              <a:gd name="connsiteX8" fmla="*/ 820 w 150045"/>
              <a:gd name="connsiteY8" fmla="*/ 145639 h 200037"/>
              <a:gd name="connsiteX9" fmla="*/ 30982 w 150045"/>
              <a:gd name="connsiteY9" fmla="*/ 199614 h 2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5" h="200037">
                <a:moveTo>
                  <a:pt x="30982" y="199614"/>
                </a:moveTo>
                <a:cubicBezTo>
                  <a:pt x="30982" y="194058"/>
                  <a:pt x="-5795" y="135055"/>
                  <a:pt x="820" y="112301"/>
                </a:cubicBezTo>
                <a:cubicBezTo>
                  <a:pt x="7435" y="89547"/>
                  <a:pt x="50826" y="81081"/>
                  <a:pt x="70670" y="63089"/>
                </a:cubicBezTo>
                <a:cubicBezTo>
                  <a:pt x="90514" y="45097"/>
                  <a:pt x="106653" y="14141"/>
                  <a:pt x="119882" y="4351"/>
                </a:cubicBezTo>
                <a:cubicBezTo>
                  <a:pt x="133111" y="-5439"/>
                  <a:pt x="150045" y="4351"/>
                  <a:pt x="150045" y="4351"/>
                </a:cubicBezTo>
                <a:cubicBezTo>
                  <a:pt x="148722" y="4616"/>
                  <a:pt x="132053" y="-3851"/>
                  <a:pt x="111945" y="5939"/>
                </a:cubicBezTo>
                <a:cubicBezTo>
                  <a:pt x="91837" y="15729"/>
                  <a:pt x="47122" y="42981"/>
                  <a:pt x="29395" y="63089"/>
                </a:cubicBezTo>
                <a:cubicBezTo>
                  <a:pt x="11668" y="83197"/>
                  <a:pt x="10344" y="112831"/>
                  <a:pt x="5582" y="126589"/>
                </a:cubicBezTo>
                <a:cubicBezTo>
                  <a:pt x="820" y="140347"/>
                  <a:pt x="-1297" y="136908"/>
                  <a:pt x="820" y="145639"/>
                </a:cubicBezTo>
                <a:cubicBezTo>
                  <a:pt x="2937" y="154370"/>
                  <a:pt x="30982" y="205170"/>
                  <a:pt x="30982" y="1996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: 図形 801">
            <a:extLst>
              <a:ext uri="{FF2B5EF4-FFF2-40B4-BE49-F238E27FC236}">
                <a16:creationId xmlns:a16="http://schemas.microsoft.com/office/drawing/2014/main" id="{890D1E08-2722-482D-95B0-6564D20783AA}"/>
              </a:ext>
            </a:extLst>
          </p:cNvPr>
          <p:cNvSpPr/>
          <p:nvPr/>
        </p:nvSpPr>
        <p:spPr>
          <a:xfrm>
            <a:off x="10745755" y="5087920"/>
            <a:ext cx="100385" cy="152548"/>
          </a:xfrm>
          <a:custGeom>
            <a:avLst/>
            <a:gdLst>
              <a:gd name="connsiteX0" fmla="*/ 100045 w 100385"/>
              <a:gd name="connsiteY0" fmla="*/ 18 h 152548"/>
              <a:gd name="connsiteX1" fmla="*/ 15908 w 100385"/>
              <a:gd name="connsiteY1" fmla="*/ 88918 h 152548"/>
              <a:gd name="connsiteX2" fmla="*/ 33 w 100385"/>
              <a:gd name="connsiteY2" fmla="*/ 152418 h 152548"/>
              <a:gd name="connsiteX3" fmla="*/ 12733 w 100385"/>
              <a:gd name="connsiteY3" fmla="*/ 104793 h 152548"/>
              <a:gd name="connsiteX4" fmla="*/ 44483 w 100385"/>
              <a:gd name="connsiteY4" fmla="*/ 80980 h 152548"/>
              <a:gd name="connsiteX5" fmla="*/ 100045 w 100385"/>
              <a:gd name="connsiteY5" fmla="*/ 18 h 15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385" h="152548">
                <a:moveTo>
                  <a:pt x="100045" y="18"/>
                </a:moveTo>
                <a:cubicBezTo>
                  <a:pt x="95283" y="1341"/>
                  <a:pt x="32577" y="63518"/>
                  <a:pt x="15908" y="88918"/>
                </a:cubicBezTo>
                <a:cubicBezTo>
                  <a:pt x="-761" y="114318"/>
                  <a:pt x="562" y="149772"/>
                  <a:pt x="33" y="152418"/>
                </a:cubicBezTo>
                <a:cubicBezTo>
                  <a:pt x="-496" y="155064"/>
                  <a:pt x="5325" y="116699"/>
                  <a:pt x="12733" y="104793"/>
                </a:cubicBezTo>
                <a:cubicBezTo>
                  <a:pt x="20141" y="92887"/>
                  <a:pt x="30725" y="94738"/>
                  <a:pt x="44483" y="80980"/>
                </a:cubicBezTo>
                <a:cubicBezTo>
                  <a:pt x="58241" y="67222"/>
                  <a:pt x="104807" y="-1305"/>
                  <a:pt x="100045" y="1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: 図形 802">
            <a:extLst>
              <a:ext uri="{FF2B5EF4-FFF2-40B4-BE49-F238E27FC236}">
                <a16:creationId xmlns:a16="http://schemas.microsoft.com/office/drawing/2014/main" id="{1989DEC3-89F2-440D-9295-B8E65B6F118E}"/>
              </a:ext>
            </a:extLst>
          </p:cNvPr>
          <p:cNvSpPr/>
          <p:nvPr/>
        </p:nvSpPr>
        <p:spPr>
          <a:xfrm>
            <a:off x="10852135" y="4849769"/>
            <a:ext cx="217506" cy="238345"/>
          </a:xfrm>
          <a:custGeom>
            <a:avLst/>
            <a:gdLst>
              <a:gd name="connsiteX0" fmla="*/ 217503 w 217506"/>
              <a:gd name="connsiteY0" fmla="*/ 44 h 238345"/>
              <a:gd name="connsiteX1" fmla="*/ 127015 w 217506"/>
              <a:gd name="connsiteY1" fmla="*/ 49256 h 238345"/>
              <a:gd name="connsiteX2" fmla="*/ 80978 w 217506"/>
              <a:gd name="connsiteY2" fmla="*/ 112756 h 238345"/>
              <a:gd name="connsiteX3" fmla="*/ 42878 w 217506"/>
              <a:gd name="connsiteY3" fmla="*/ 173081 h 238345"/>
              <a:gd name="connsiteX4" fmla="*/ 15 w 217506"/>
              <a:gd name="connsiteY4" fmla="*/ 238169 h 238345"/>
              <a:gd name="connsiteX5" fmla="*/ 47640 w 217506"/>
              <a:gd name="connsiteY5" fmla="*/ 152444 h 238345"/>
              <a:gd name="connsiteX6" fmla="*/ 77803 w 217506"/>
              <a:gd name="connsiteY6" fmla="*/ 93706 h 238345"/>
              <a:gd name="connsiteX7" fmla="*/ 123840 w 217506"/>
              <a:gd name="connsiteY7" fmla="*/ 41319 h 238345"/>
              <a:gd name="connsiteX8" fmla="*/ 217503 w 217506"/>
              <a:gd name="connsiteY8" fmla="*/ 44 h 238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506" h="238345">
                <a:moveTo>
                  <a:pt x="217503" y="44"/>
                </a:moveTo>
                <a:cubicBezTo>
                  <a:pt x="218032" y="1367"/>
                  <a:pt x="149769" y="30471"/>
                  <a:pt x="127015" y="49256"/>
                </a:cubicBezTo>
                <a:cubicBezTo>
                  <a:pt x="104261" y="68041"/>
                  <a:pt x="95001" y="92118"/>
                  <a:pt x="80978" y="112756"/>
                </a:cubicBezTo>
                <a:cubicBezTo>
                  <a:pt x="66955" y="133394"/>
                  <a:pt x="42878" y="173081"/>
                  <a:pt x="42878" y="173081"/>
                </a:cubicBezTo>
                <a:cubicBezTo>
                  <a:pt x="29384" y="193983"/>
                  <a:pt x="-779" y="241608"/>
                  <a:pt x="15" y="238169"/>
                </a:cubicBezTo>
                <a:cubicBezTo>
                  <a:pt x="809" y="234730"/>
                  <a:pt x="34675" y="176521"/>
                  <a:pt x="47640" y="152444"/>
                </a:cubicBezTo>
                <a:cubicBezTo>
                  <a:pt x="60605" y="128367"/>
                  <a:pt x="65103" y="112227"/>
                  <a:pt x="77803" y="93706"/>
                </a:cubicBezTo>
                <a:cubicBezTo>
                  <a:pt x="90503" y="75185"/>
                  <a:pt x="104790" y="55607"/>
                  <a:pt x="123840" y="41319"/>
                </a:cubicBezTo>
                <a:cubicBezTo>
                  <a:pt x="142890" y="27032"/>
                  <a:pt x="216974" y="-1279"/>
                  <a:pt x="217503" y="4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: 図形 803">
            <a:extLst>
              <a:ext uri="{FF2B5EF4-FFF2-40B4-BE49-F238E27FC236}">
                <a16:creationId xmlns:a16="http://schemas.microsoft.com/office/drawing/2014/main" id="{A0E348F4-5F7B-47EA-97F8-C26CF2720B16}"/>
              </a:ext>
            </a:extLst>
          </p:cNvPr>
          <p:cNvSpPr/>
          <p:nvPr/>
        </p:nvSpPr>
        <p:spPr>
          <a:xfrm>
            <a:off x="10848904" y="4858837"/>
            <a:ext cx="189152" cy="265701"/>
          </a:xfrm>
          <a:custGeom>
            <a:avLst/>
            <a:gdLst>
              <a:gd name="connsiteX0" fmla="*/ 188984 w 189152"/>
              <a:gd name="connsiteY0" fmla="*/ 501 h 265701"/>
              <a:gd name="connsiteX1" fmla="*/ 106434 w 189152"/>
              <a:gd name="connsiteY1" fmla="*/ 119563 h 265701"/>
              <a:gd name="connsiteX2" fmla="*/ 71 w 189152"/>
              <a:gd name="connsiteY2" fmla="*/ 265613 h 265701"/>
              <a:gd name="connsiteX3" fmla="*/ 90559 w 189152"/>
              <a:gd name="connsiteY3" fmla="*/ 140201 h 265701"/>
              <a:gd name="connsiteX4" fmla="*/ 127071 w 189152"/>
              <a:gd name="connsiteY4" fmla="*/ 78288 h 265701"/>
              <a:gd name="connsiteX5" fmla="*/ 188984 w 189152"/>
              <a:gd name="connsiteY5" fmla="*/ 501 h 265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152" h="265701">
                <a:moveTo>
                  <a:pt x="188984" y="501"/>
                </a:moveTo>
                <a:cubicBezTo>
                  <a:pt x="185545" y="7380"/>
                  <a:pt x="137919" y="75378"/>
                  <a:pt x="106434" y="119563"/>
                </a:cubicBezTo>
                <a:cubicBezTo>
                  <a:pt x="74949" y="163748"/>
                  <a:pt x="2717" y="262173"/>
                  <a:pt x="71" y="265613"/>
                </a:cubicBezTo>
                <a:cubicBezTo>
                  <a:pt x="-2575" y="269053"/>
                  <a:pt x="69392" y="171422"/>
                  <a:pt x="90559" y="140201"/>
                </a:cubicBezTo>
                <a:cubicBezTo>
                  <a:pt x="111726" y="108980"/>
                  <a:pt x="111990" y="97074"/>
                  <a:pt x="127071" y="78288"/>
                </a:cubicBezTo>
                <a:cubicBezTo>
                  <a:pt x="142152" y="59502"/>
                  <a:pt x="192423" y="-6378"/>
                  <a:pt x="188984" y="50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: 図形 804">
            <a:extLst>
              <a:ext uri="{FF2B5EF4-FFF2-40B4-BE49-F238E27FC236}">
                <a16:creationId xmlns:a16="http://schemas.microsoft.com/office/drawing/2014/main" id="{3EFA3DE9-AE21-423C-A809-36192D17B255}"/>
              </a:ext>
            </a:extLst>
          </p:cNvPr>
          <p:cNvSpPr/>
          <p:nvPr/>
        </p:nvSpPr>
        <p:spPr>
          <a:xfrm>
            <a:off x="11016242" y="4705274"/>
            <a:ext cx="294781" cy="139480"/>
          </a:xfrm>
          <a:custGeom>
            <a:avLst/>
            <a:gdLst>
              <a:gd name="connsiteX0" fmla="*/ 294696 w 294781"/>
              <a:gd name="connsiteY0" fmla="*/ 76 h 139480"/>
              <a:gd name="connsiteX1" fmla="*/ 161346 w 294781"/>
              <a:gd name="connsiteY1" fmla="*/ 71514 h 139480"/>
              <a:gd name="connsiteX2" fmla="*/ 81971 w 294781"/>
              <a:gd name="connsiteY2" fmla="*/ 119139 h 139480"/>
              <a:gd name="connsiteX3" fmla="*/ 1008 w 294781"/>
              <a:gd name="connsiteY3" fmla="*/ 138189 h 139480"/>
              <a:gd name="connsiteX4" fmla="*/ 140708 w 294781"/>
              <a:gd name="connsiteY4" fmla="*/ 85801 h 139480"/>
              <a:gd name="connsiteX5" fmla="*/ 294696 w 294781"/>
              <a:gd name="connsiteY5" fmla="*/ 76 h 139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81" h="139480">
                <a:moveTo>
                  <a:pt x="294696" y="76"/>
                </a:moveTo>
                <a:cubicBezTo>
                  <a:pt x="298136" y="-2305"/>
                  <a:pt x="196800" y="51670"/>
                  <a:pt x="161346" y="71514"/>
                </a:cubicBezTo>
                <a:cubicBezTo>
                  <a:pt x="125892" y="91358"/>
                  <a:pt x="108694" y="108027"/>
                  <a:pt x="81971" y="119139"/>
                </a:cubicBezTo>
                <a:cubicBezTo>
                  <a:pt x="55248" y="130252"/>
                  <a:pt x="-8781" y="143745"/>
                  <a:pt x="1008" y="138189"/>
                </a:cubicBezTo>
                <a:cubicBezTo>
                  <a:pt x="10797" y="132633"/>
                  <a:pt x="140708" y="85801"/>
                  <a:pt x="140708" y="85801"/>
                </a:cubicBezTo>
                <a:cubicBezTo>
                  <a:pt x="185423" y="69926"/>
                  <a:pt x="291256" y="2457"/>
                  <a:pt x="294696" y="7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: 図形 805">
            <a:extLst>
              <a:ext uri="{FF2B5EF4-FFF2-40B4-BE49-F238E27FC236}">
                <a16:creationId xmlns:a16="http://schemas.microsoft.com/office/drawing/2014/main" id="{FC541510-0FC9-4067-AC85-2D2FEBB95786}"/>
              </a:ext>
            </a:extLst>
          </p:cNvPr>
          <p:cNvSpPr/>
          <p:nvPr/>
        </p:nvSpPr>
        <p:spPr>
          <a:xfrm>
            <a:off x="11128356" y="4430011"/>
            <a:ext cx="327139" cy="392949"/>
          </a:xfrm>
          <a:custGeom>
            <a:avLst/>
            <a:gdLst>
              <a:gd name="connsiteX0" fmla="*/ 19 w 327139"/>
              <a:gd name="connsiteY0" fmla="*/ 392814 h 392949"/>
              <a:gd name="connsiteX1" fmla="*/ 100032 w 327139"/>
              <a:gd name="connsiteY1" fmla="*/ 267402 h 392949"/>
              <a:gd name="connsiteX2" fmla="*/ 138132 w 327139"/>
              <a:gd name="connsiteY2" fmla="*/ 194377 h 392949"/>
              <a:gd name="connsiteX3" fmla="*/ 201632 w 327139"/>
              <a:gd name="connsiteY3" fmla="*/ 145164 h 392949"/>
              <a:gd name="connsiteX4" fmla="*/ 244494 w 327139"/>
              <a:gd name="connsiteY4" fmla="*/ 102302 h 392949"/>
              <a:gd name="connsiteX5" fmla="*/ 273069 w 327139"/>
              <a:gd name="connsiteY5" fmla="*/ 43564 h 392949"/>
              <a:gd name="connsiteX6" fmla="*/ 327044 w 327139"/>
              <a:gd name="connsiteY6" fmla="*/ 702 h 392949"/>
              <a:gd name="connsiteX7" fmla="*/ 258782 w 327139"/>
              <a:gd name="connsiteY7" fmla="*/ 78489 h 392949"/>
              <a:gd name="connsiteX8" fmla="*/ 163532 w 327139"/>
              <a:gd name="connsiteY8" fmla="*/ 192789 h 392949"/>
              <a:gd name="connsiteX9" fmla="*/ 92094 w 327139"/>
              <a:gd name="connsiteY9" fmla="*/ 289627 h 392949"/>
              <a:gd name="connsiteX10" fmla="*/ 19 w 327139"/>
              <a:gd name="connsiteY10" fmla="*/ 392814 h 3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7139" h="392949">
                <a:moveTo>
                  <a:pt x="19" y="392814"/>
                </a:moveTo>
                <a:cubicBezTo>
                  <a:pt x="1342" y="389110"/>
                  <a:pt x="77013" y="300475"/>
                  <a:pt x="100032" y="267402"/>
                </a:cubicBezTo>
                <a:cubicBezTo>
                  <a:pt x="123051" y="234329"/>
                  <a:pt x="121199" y="214750"/>
                  <a:pt x="138132" y="194377"/>
                </a:cubicBezTo>
                <a:cubicBezTo>
                  <a:pt x="155065" y="174004"/>
                  <a:pt x="183905" y="160510"/>
                  <a:pt x="201632" y="145164"/>
                </a:cubicBezTo>
                <a:cubicBezTo>
                  <a:pt x="219359" y="129818"/>
                  <a:pt x="232588" y="119235"/>
                  <a:pt x="244494" y="102302"/>
                </a:cubicBezTo>
                <a:cubicBezTo>
                  <a:pt x="256400" y="85369"/>
                  <a:pt x="259311" y="60497"/>
                  <a:pt x="273069" y="43564"/>
                </a:cubicBezTo>
                <a:cubicBezTo>
                  <a:pt x="286827" y="26631"/>
                  <a:pt x="329425" y="-5119"/>
                  <a:pt x="327044" y="702"/>
                </a:cubicBezTo>
                <a:cubicBezTo>
                  <a:pt x="324663" y="6523"/>
                  <a:pt x="286034" y="46475"/>
                  <a:pt x="258782" y="78489"/>
                </a:cubicBezTo>
                <a:cubicBezTo>
                  <a:pt x="231530" y="110503"/>
                  <a:pt x="191313" y="157599"/>
                  <a:pt x="163532" y="192789"/>
                </a:cubicBezTo>
                <a:cubicBezTo>
                  <a:pt x="135751" y="227979"/>
                  <a:pt x="117494" y="256025"/>
                  <a:pt x="92094" y="289627"/>
                </a:cubicBezTo>
                <a:cubicBezTo>
                  <a:pt x="66694" y="323229"/>
                  <a:pt x="-1304" y="396518"/>
                  <a:pt x="19" y="3928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: 図形 806">
            <a:extLst>
              <a:ext uri="{FF2B5EF4-FFF2-40B4-BE49-F238E27FC236}">
                <a16:creationId xmlns:a16="http://schemas.microsoft.com/office/drawing/2014/main" id="{7F09AE3F-DC3A-443F-8E98-10A4B98D55CC}"/>
              </a:ext>
            </a:extLst>
          </p:cNvPr>
          <p:cNvSpPr/>
          <p:nvPr/>
        </p:nvSpPr>
        <p:spPr>
          <a:xfrm>
            <a:off x="11025387" y="4414427"/>
            <a:ext cx="412551" cy="453031"/>
          </a:xfrm>
          <a:custGeom>
            <a:avLst/>
            <a:gdLst>
              <a:gd name="connsiteX0" fmla="*/ 412551 w 412551"/>
              <a:gd name="connsiteY0" fmla="*/ 411 h 453031"/>
              <a:gd name="connsiteX1" fmla="*/ 337938 w 412551"/>
              <a:gd name="connsiteY1" fmla="*/ 111536 h 453031"/>
              <a:gd name="connsiteX2" fmla="*/ 298251 w 412551"/>
              <a:gd name="connsiteY2" fmla="*/ 148048 h 453031"/>
              <a:gd name="connsiteX3" fmla="*/ 252213 w 412551"/>
              <a:gd name="connsiteY3" fmla="*/ 179798 h 453031"/>
              <a:gd name="connsiteX4" fmla="*/ 215701 w 412551"/>
              <a:gd name="connsiteY4" fmla="*/ 267111 h 453031"/>
              <a:gd name="connsiteX5" fmla="*/ 183951 w 412551"/>
              <a:gd name="connsiteY5" fmla="*/ 298861 h 453031"/>
              <a:gd name="connsiteX6" fmla="*/ 136326 w 412551"/>
              <a:gd name="connsiteY6" fmla="*/ 300448 h 453031"/>
              <a:gd name="connsiteX7" fmla="*/ 142676 w 412551"/>
              <a:gd name="connsiteY7" fmla="*/ 344898 h 453031"/>
              <a:gd name="connsiteX8" fmla="*/ 136326 w 412551"/>
              <a:gd name="connsiteY8" fmla="*/ 367123 h 453031"/>
              <a:gd name="connsiteX9" fmla="*/ 39488 w 412551"/>
              <a:gd name="connsiteY9" fmla="*/ 440148 h 453031"/>
              <a:gd name="connsiteX10" fmla="*/ 2976 w 412551"/>
              <a:gd name="connsiteY10" fmla="*/ 451261 h 453031"/>
              <a:gd name="connsiteX11" fmla="*/ 110926 w 412551"/>
              <a:gd name="connsiteY11" fmla="*/ 419511 h 453031"/>
              <a:gd name="connsiteX12" fmla="*/ 168076 w 412551"/>
              <a:gd name="connsiteY12" fmla="*/ 282986 h 453031"/>
              <a:gd name="connsiteX13" fmla="*/ 264913 w 412551"/>
              <a:gd name="connsiteY13" fmla="*/ 165511 h 453031"/>
              <a:gd name="connsiteX14" fmla="*/ 331588 w 412551"/>
              <a:gd name="connsiteY14" fmla="*/ 84548 h 453031"/>
              <a:gd name="connsiteX15" fmla="*/ 337938 w 412551"/>
              <a:gd name="connsiteY15" fmla="*/ 73436 h 453031"/>
              <a:gd name="connsiteX16" fmla="*/ 412551 w 412551"/>
              <a:gd name="connsiteY16" fmla="*/ 411 h 45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12551" h="453031">
                <a:moveTo>
                  <a:pt x="412551" y="411"/>
                </a:moveTo>
                <a:cubicBezTo>
                  <a:pt x="412551" y="6761"/>
                  <a:pt x="356988" y="86930"/>
                  <a:pt x="337938" y="111536"/>
                </a:cubicBezTo>
                <a:cubicBezTo>
                  <a:pt x="318888" y="136142"/>
                  <a:pt x="312539" y="136671"/>
                  <a:pt x="298251" y="148048"/>
                </a:cubicBezTo>
                <a:cubicBezTo>
                  <a:pt x="283963" y="159425"/>
                  <a:pt x="265971" y="159954"/>
                  <a:pt x="252213" y="179798"/>
                </a:cubicBezTo>
                <a:cubicBezTo>
                  <a:pt x="238455" y="199642"/>
                  <a:pt x="227078" y="247267"/>
                  <a:pt x="215701" y="267111"/>
                </a:cubicBezTo>
                <a:cubicBezTo>
                  <a:pt x="204324" y="286955"/>
                  <a:pt x="197180" y="293305"/>
                  <a:pt x="183951" y="298861"/>
                </a:cubicBezTo>
                <a:cubicBezTo>
                  <a:pt x="170722" y="304417"/>
                  <a:pt x="143205" y="292775"/>
                  <a:pt x="136326" y="300448"/>
                </a:cubicBezTo>
                <a:cubicBezTo>
                  <a:pt x="129447" y="308121"/>
                  <a:pt x="142676" y="333786"/>
                  <a:pt x="142676" y="344898"/>
                </a:cubicBezTo>
                <a:cubicBezTo>
                  <a:pt x="142676" y="356010"/>
                  <a:pt x="153524" y="351248"/>
                  <a:pt x="136326" y="367123"/>
                </a:cubicBezTo>
                <a:cubicBezTo>
                  <a:pt x="119128" y="382998"/>
                  <a:pt x="61713" y="426125"/>
                  <a:pt x="39488" y="440148"/>
                </a:cubicBezTo>
                <a:cubicBezTo>
                  <a:pt x="17263" y="454171"/>
                  <a:pt x="-8930" y="454700"/>
                  <a:pt x="2976" y="451261"/>
                </a:cubicBezTo>
                <a:cubicBezTo>
                  <a:pt x="14882" y="447822"/>
                  <a:pt x="83409" y="447557"/>
                  <a:pt x="110926" y="419511"/>
                </a:cubicBezTo>
                <a:cubicBezTo>
                  <a:pt x="138443" y="391465"/>
                  <a:pt x="142412" y="325319"/>
                  <a:pt x="168076" y="282986"/>
                </a:cubicBezTo>
                <a:cubicBezTo>
                  <a:pt x="193740" y="240653"/>
                  <a:pt x="237661" y="198584"/>
                  <a:pt x="264913" y="165511"/>
                </a:cubicBezTo>
                <a:cubicBezTo>
                  <a:pt x="292165" y="132438"/>
                  <a:pt x="319417" y="99894"/>
                  <a:pt x="331588" y="84548"/>
                </a:cubicBezTo>
                <a:cubicBezTo>
                  <a:pt x="343759" y="69202"/>
                  <a:pt x="328677" y="83755"/>
                  <a:pt x="337938" y="73436"/>
                </a:cubicBezTo>
                <a:cubicBezTo>
                  <a:pt x="347198" y="63117"/>
                  <a:pt x="412551" y="-5939"/>
                  <a:pt x="412551" y="41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: 図形 807">
            <a:extLst>
              <a:ext uri="{FF2B5EF4-FFF2-40B4-BE49-F238E27FC236}">
                <a16:creationId xmlns:a16="http://schemas.microsoft.com/office/drawing/2014/main" id="{DA0C6BEA-6487-46DC-BF83-4E01FCF91EB9}"/>
              </a:ext>
            </a:extLst>
          </p:cNvPr>
          <p:cNvSpPr/>
          <p:nvPr/>
        </p:nvSpPr>
        <p:spPr>
          <a:xfrm>
            <a:off x="11433127" y="4403517"/>
            <a:ext cx="236734" cy="101250"/>
          </a:xfrm>
          <a:custGeom>
            <a:avLst/>
            <a:gdLst>
              <a:gd name="connsiteX0" fmla="*/ 48 w 236734"/>
              <a:gd name="connsiteY0" fmla="*/ 17671 h 101250"/>
              <a:gd name="connsiteX1" fmla="*/ 149273 w 236734"/>
              <a:gd name="connsiteY1" fmla="*/ 20846 h 101250"/>
              <a:gd name="connsiteX2" fmla="*/ 184198 w 236734"/>
              <a:gd name="connsiteY2" fmla="*/ 57358 h 101250"/>
              <a:gd name="connsiteX3" fmla="*/ 236586 w 236734"/>
              <a:gd name="connsiteY3" fmla="*/ 100221 h 101250"/>
              <a:gd name="connsiteX4" fmla="*/ 166736 w 236734"/>
              <a:gd name="connsiteY4" fmla="*/ 11321 h 101250"/>
              <a:gd name="connsiteX5" fmla="*/ 133398 w 236734"/>
              <a:gd name="connsiteY5" fmla="*/ 208 h 101250"/>
              <a:gd name="connsiteX6" fmla="*/ 48 w 236734"/>
              <a:gd name="connsiteY6" fmla="*/ 17671 h 101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734" h="101250">
                <a:moveTo>
                  <a:pt x="48" y="17671"/>
                </a:moveTo>
                <a:cubicBezTo>
                  <a:pt x="2694" y="21111"/>
                  <a:pt x="118581" y="14232"/>
                  <a:pt x="149273" y="20846"/>
                </a:cubicBezTo>
                <a:cubicBezTo>
                  <a:pt x="179965" y="27460"/>
                  <a:pt x="169646" y="44129"/>
                  <a:pt x="184198" y="57358"/>
                </a:cubicBezTo>
                <a:cubicBezTo>
                  <a:pt x="198750" y="70587"/>
                  <a:pt x="239496" y="107894"/>
                  <a:pt x="236586" y="100221"/>
                </a:cubicBezTo>
                <a:cubicBezTo>
                  <a:pt x="233676" y="92548"/>
                  <a:pt x="183934" y="27990"/>
                  <a:pt x="166736" y="11321"/>
                </a:cubicBezTo>
                <a:cubicBezTo>
                  <a:pt x="149538" y="-5348"/>
                  <a:pt x="162238" y="1796"/>
                  <a:pt x="133398" y="208"/>
                </a:cubicBezTo>
                <a:cubicBezTo>
                  <a:pt x="104558" y="-1380"/>
                  <a:pt x="-2598" y="14231"/>
                  <a:pt x="48" y="1767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: 図形 808">
            <a:extLst>
              <a:ext uri="{FF2B5EF4-FFF2-40B4-BE49-F238E27FC236}">
                <a16:creationId xmlns:a16="http://schemas.microsoft.com/office/drawing/2014/main" id="{B2E34E23-AC71-4449-92AF-60BDBF04A947}"/>
              </a:ext>
            </a:extLst>
          </p:cNvPr>
          <p:cNvSpPr/>
          <p:nvPr/>
        </p:nvSpPr>
        <p:spPr>
          <a:xfrm>
            <a:off x="11458575" y="4437810"/>
            <a:ext cx="209732" cy="559658"/>
          </a:xfrm>
          <a:custGeom>
            <a:avLst/>
            <a:gdLst>
              <a:gd name="connsiteX0" fmla="*/ 209550 w 209732"/>
              <a:gd name="connsiteY0" fmla="*/ 132603 h 559658"/>
              <a:gd name="connsiteX1" fmla="*/ 142875 w 209732"/>
              <a:gd name="connsiteY1" fmla="*/ 16715 h 559658"/>
              <a:gd name="connsiteX2" fmla="*/ 109538 w 209732"/>
              <a:gd name="connsiteY2" fmla="*/ 31003 h 559658"/>
              <a:gd name="connsiteX3" fmla="*/ 85725 w 209732"/>
              <a:gd name="connsiteY3" fmla="*/ 100853 h 559658"/>
              <a:gd name="connsiteX4" fmla="*/ 80963 w 209732"/>
              <a:gd name="connsiteY4" fmla="*/ 191340 h 559658"/>
              <a:gd name="connsiteX5" fmla="*/ 38100 w 209732"/>
              <a:gd name="connsiteY5" fmla="*/ 331040 h 559658"/>
              <a:gd name="connsiteX6" fmla="*/ 22225 w 209732"/>
              <a:gd name="connsiteY6" fmla="*/ 438990 h 559658"/>
              <a:gd name="connsiteX7" fmla="*/ 0 w 209732"/>
              <a:gd name="connsiteY7" fmla="*/ 559640 h 559658"/>
              <a:gd name="connsiteX8" fmla="*/ 22225 w 209732"/>
              <a:gd name="connsiteY8" fmla="*/ 445340 h 559658"/>
              <a:gd name="connsiteX9" fmla="*/ 63500 w 209732"/>
              <a:gd name="connsiteY9" fmla="*/ 138953 h 559658"/>
              <a:gd name="connsiteX10" fmla="*/ 104775 w 209732"/>
              <a:gd name="connsiteY10" fmla="*/ 38940 h 559658"/>
              <a:gd name="connsiteX11" fmla="*/ 120650 w 209732"/>
              <a:gd name="connsiteY11" fmla="*/ 4015 h 559658"/>
              <a:gd name="connsiteX12" fmla="*/ 209550 w 209732"/>
              <a:gd name="connsiteY12" fmla="*/ 132603 h 55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9732" h="559658">
                <a:moveTo>
                  <a:pt x="209550" y="132603"/>
                </a:moveTo>
                <a:cubicBezTo>
                  <a:pt x="213254" y="134720"/>
                  <a:pt x="159544" y="33648"/>
                  <a:pt x="142875" y="16715"/>
                </a:cubicBezTo>
                <a:cubicBezTo>
                  <a:pt x="126206" y="-218"/>
                  <a:pt x="119063" y="16980"/>
                  <a:pt x="109538" y="31003"/>
                </a:cubicBezTo>
                <a:cubicBezTo>
                  <a:pt x="100013" y="45026"/>
                  <a:pt x="90487" y="74130"/>
                  <a:pt x="85725" y="100853"/>
                </a:cubicBezTo>
                <a:cubicBezTo>
                  <a:pt x="80963" y="127576"/>
                  <a:pt x="88900" y="152976"/>
                  <a:pt x="80963" y="191340"/>
                </a:cubicBezTo>
                <a:cubicBezTo>
                  <a:pt x="73026" y="229704"/>
                  <a:pt x="47890" y="289765"/>
                  <a:pt x="38100" y="331040"/>
                </a:cubicBezTo>
                <a:cubicBezTo>
                  <a:pt x="28310" y="372315"/>
                  <a:pt x="28575" y="400890"/>
                  <a:pt x="22225" y="438990"/>
                </a:cubicBezTo>
                <a:cubicBezTo>
                  <a:pt x="15875" y="477090"/>
                  <a:pt x="0" y="558582"/>
                  <a:pt x="0" y="559640"/>
                </a:cubicBezTo>
                <a:cubicBezTo>
                  <a:pt x="0" y="560698"/>
                  <a:pt x="11642" y="515455"/>
                  <a:pt x="22225" y="445340"/>
                </a:cubicBezTo>
                <a:cubicBezTo>
                  <a:pt x="32808" y="375226"/>
                  <a:pt x="49742" y="206686"/>
                  <a:pt x="63500" y="138953"/>
                </a:cubicBezTo>
                <a:cubicBezTo>
                  <a:pt x="77258" y="71220"/>
                  <a:pt x="95250" y="61430"/>
                  <a:pt x="104775" y="38940"/>
                </a:cubicBezTo>
                <a:cubicBezTo>
                  <a:pt x="114300" y="16450"/>
                  <a:pt x="106098" y="-10272"/>
                  <a:pt x="120650" y="4015"/>
                </a:cubicBezTo>
                <a:cubicBezTo>
                  <a:pt x="135202" y="18302"/>
                  <a:pt x="205846" y="130486"/>
                  <a:pt x="209550" y="13260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: 図形 809">
            <a:extLst>
              <a:ext uri="{FF2B5EF4-FFF2-40B4-BE49-F238E27FC236}">
                <a16:creationId xmlns:a16="http://schemas.microsoft.com/office/drawing/2014/main" id="{B6A318EC-8C73-41F9-BDBB-49A918504B56}"/>
              </a:ext>
            </a:extLst>
          </p:cNvPr>
          <p:cNvSpPr/>
          <p:nvPr/>
        </p:nvSpPr>
        <p:spPr>
          <a:xfrm>
            <a:off x="11336024" y="4533468"/>
            <a:ext cx="136891" cy="302085"/>
          </a:xfrm>
          <a:custGeom>
            <a:avLst/>
            <a:gdLst>
              <a:gd name="connsiteX0" fmla="*/ 44764 w 136891"/>
              <a:gd name="connsiteY0" fmla="*/ 6782 h 302085"/>
              <a:gd name="connsiteX1" fmla="*/ 22539 w 136891"/>
              <a:gd name="connsiteY1" fmla="*/ 60757 h 302085"/>
              <a:gd name="connsiteX2" fmla="*/ 13014 w 136891"/>
              <a:gd name="connsiteY2" fmla="*/ 209982 h 302085"/>
              <a:gd name="connsiteX3" fmla="*/ 57464 w 136891"/>
              <a:gd name="connsiteY3" fmla="*/ 265545 h 302085"/>
              <a:gd name="connsiteX4" fmla="*/ 136839 w 136891"/>
              <a:gd name="connsiteY4" fmla="*/ 302057 h 302085"/>
              <a:gd name="connsiteX5" fmla="*/ 68576 w 136891"/>
              <a:gd name="connsiteY5" fmla="*/ 270307 h 302085"/>
              <a:gd name="connsiteX6" fmla="*/ 314 w 136891"/>
              <a:gd name="connsiteY6" fmla="*/ 203632 h 302085"/>
              <a:gd name="connsiteX7" fmla="*/ 44764 w 136891"/>
              <a:gd name="connsiteY7" fmla="*/ 6782 h 302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891" h="302085">
                <a:moveTo>
                  <a:pt x="44764" y="6782"/>
                </a:moveTo>
                <a:cubicBezTo>
                  <a:pt x="48468" y="-17031"/>
                  <a:pt x="27831" y="26890"/>
                  <a:pt x="22539" y="60757"/>
                </a:cubicBezTo>
                <a:cubicBezTo>
                  <a:pt x="17247" y="94624"/>
                  <a:pt x="7193" y="175851"/>
                  <a:pt x="13014" y="209982"/>
                </a:cubicBezTo>
                <a:cubicBezTo>
                  <a:pt x="18835" y="244113"/>
                  <a:pt x="36827" y="250199"/>
                  <a:pt x="57464" y="265545"/>
                </a:cubicBezTo>
                <a:cubicBezTo>
                  <a:pt x="78101" y="280891"/>
                  <a:pt x="134987" y="301263"/>
                  <a:pt x="136839" y="302057"/>
                </a:cubicBezTo>
                <a:cubicBezTo>
                  <a:pt x="138691" y="302851"/>
                  <a:pt x="91330" y="286711"/>
                  <a:pt x="68576" y="270307"/>
                </a:cubicBezTo>
                <a:cubicBezTo>
                  <a:pt x="45822" y="253903"/>
                  <a:pt x="4812" y="247553"/>
                  <a:pt x="314" y="203632"/>
                </a:cubicBezTo>
                <a:cubicBezTo>
                  <a:pt x="-4184" y="159711"/>
                  <a:pt x="41060" y="30595"/>
                  <a:pt x="44764" y="678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: 図形 810">
            <a:extLst>
              <a:ext uri="{FF2B5EF4-FFF2-40B4-BE49-F238E27FC236}">
                <a16:creationId xmlns:a16="http://schemas.microsoft.com/office/drawing/2014/main" id="{B3C57E75-642B-4E08-9023-94A882FE2367}"/>
              </a:ext>
            </a:extLst>
          </p:cNvPr>
          <p:cNvSpPr/>
          <p:nvPr/>
        </p:nvSpPr>
        <p:spPr>
          <a:xfrm>
            <a:off x="11170705" y="4548559"/>
            <a:ext cx="170184" cy="687258"/>
          </a:xfrm>
          <a:custGeom>
            <a:avLst/>
            <a:gdLst>
              <a:gd name="connsiteX0" fmla="*/ 164045 w 170184"/>
              <a:gd name="connsiteY0" fmla="*/ 26616 h 687258"/>
              <a:gd name="connsiteX1" fmla="*/ 148170 w 170184"/>
              <a:gd name="connsiteY1" fmla="*/ 74241 h 687258"/>
              <a:gd name="connsiteX2" fmla="*/ 64033 w 170184"/>
              <a:gd name="connsiteY2" fmla="*/ 485404 h 687258"/>
              <a:gd name="connsiteX3" fmla="*/ 119595 w 170184"/>
              <a:gd name="connsiteY3" fmla="*/ 223466 h 687258"/>
              <a:gd name="connsiteX4" fmla="*/ 533 w 170184"/>
              <a:gd name="connsiteY4" fmla="*/ 687016 h 687258"/>
              <a:gd name="connsiteX5" fmla="*/ 75145 w 170184"/>
              <a:gd name="connsiteY5" fmla="*/ 288554 h 687258"/>
              <a:gd name="connsiteX6" fmla="*/ 60858 w 170184"/>
              <a:gd name="connsiteY6" fmla="*/ 367929 h 687258"/>
              <a:gd name="connsiteX7" fmla="*/ 164045 w 170184"/>
              <a:gd name="connsiteY7" fmla="*/ 26616 h 68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184" h="687258">
                <a:moveTo>
                  <a:pt x="164045" y="26616"/>
                </a:moveTo>
                <a:cubicBezTo>
                  <a:pt x="178597" y="-22332"/>
                  <a:pt x="164839" y="-2224"/>
                  <a:pt x="148170" y="74241"/>
                </a:cubicBezTo>
                <a:cubicBezTo>
                  <a:pt x="131501" y="150706"/>
                  <a:pt x="68795" y="460533"/>
                  <a:pt x="64033" y="485404"/>
                </a:cubicBezTo>
                <a:cubicBezTo>
                  <a:pt x="59271" y="510275"/>
                  <a:pt x="130178" y="189864"/>
                  <a:pt x="119595" y="223466"/>
                </a:cubicBezTo>
                <a:cubicBezTo>
                  <a:pt x="109012" y="257068"/>
                  <a:pt x="7941" y="676168"/>
                  <a:pt x="533" y="687016"/>
                </a:cubicBezTo>
                <a:cubicBezTo>
                  <a:pt x="-6875" y="697864"/>
                  <a:pt x="65091" y="341735"/>
                  <a:pt x="75145" y="288554"/>
                </a:cubicBezTo>
                <a:cubicBezTo>
                  <a:pt x="85199" y="235373"/>
                  <a:pt x="47629" y="409998"/>
                  <a:pt x="60858" y="367929"/>
                </a:cubicBezTo>
                <a:cubicBezTo>
                  <a:pt x="74087" y="325860"/>
                  <a:pt x="149493" y="75564"/>
                  <a:pt x="164045" y="26616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: 図形 811">
            <a:extLst>
              <a:ext uri="{FF2B5EF4-FFF2-40B4-BE49-F238E27FC236}">
                <a16:creationId xmlns:a16="http://schemas.microsoft.com/office/drawing/2014/main" id="{EC40A090-3740-4C73-A0BD-0B75E67C5D84}"/>
              </a:ext>
            </a:extLst>
          </p:cNvPr>
          <p:cNvSpPr/>
          <p:nvPr/>
        </p:nvSpPr>
        <p:spPr>
          <a:xfrm>
            <a:off x="10817198" y="5117942"/>
            <a:ext cx="72132" cy="382298"/>
          </a:xfrm>
          <a:custGeom>
            <a:avLst/>
            <a:gdLst>
              <a:gd name="connsiteX0" fmla="*/ 27 w 72132"/>
              <a:gd name="connsiteY0" fmla="*/ 41433 h 382298"/>
              <a:gd name="connsiteX1" fmla="*/ 42890 w 72132"/>
              <a:gd name="connsiteY1" fmla="*/ 154146 h 382298"/>
              <a:gd name="connsiteX2" fmla="*/ 69877 w 72132"/>
              <a:gd name="connsiteY2" fmla="*/ 297021 h 382298"/>
              <a:gd name="connsiteX3" fmla="*/ 69877 w 72132"/>
              <a:gd name="connsiteY3" fmla="*/ 379571 h 382298"/>
              <a:gd name="connsiteX4" fmla="*/ 63527 w 72132"/>
              <a:gd name="connsiteY4" fmla="*/ 198596 h 382298"/>
              <a:gd name="connsiteX5" fmla="*/ 63527 w 72132"/>
              <a:gd name="connsiteY5" fmla="*/ 81121 h 382298"/>
              <a:gd name="connsiteX6" fmla="*/ 65115 w 72132"/>
              <a:gd name="connsiteY6" fmla="*/ 158 h 382298"/>
              <a:gd name="connsiteX7" fmla="*/ 52415 w 72132"/>
              <a:gd name="connsiteY7" fmla="*/ 65246 h 382298"/>
              <a:gd name="connsiteX8" fmla="*/ 68290 w 72132"/>
              <a:gd name="connsiteY8" fmla="*/ 220821 h 382298"/>
              <a:gd name="connsiteX9" fmla="*/ 36540 w 72132"/>
              <a:gd name="connsiteY9" fmla="*/ 125571 h 382298"/>
              <a:gd name="connsiteX10" fmla="*/ 27 w 72132"/>
              <a:gd name="connsiteY10" fmla="*/ 41433 h 382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132" h="382298">
                <a:moveTo>
                  <a:pt x="27" y="41433"/>
                </a:moveTo>
                <a:cubicBezTo>
                  <a:pt x="1085" y="46195"/>
                  <a:pt x="31248" y="111548"/>
                  <a:pt x="42890" y="154146"/>
                </a:cubicBezTo>
                <a:cubicBezTo>
                  <a:pt x="54532" y="196744"/>
                  <a:pt x="65379" y="259450"/>
                  <a:pt x="69877" y="297021"/>
                </a:cubicBezTo>
                <a:cubicBezTo>
                  <a:pt x="74375" y="334592"/>
                  <a:pt x="70935" y="395975"/>
                  <a:pt x="69877" y="379571"/>
                </a:cubicBezTo>
                <a:cubicBezTo>
                  <a:pt x="68819" y="363167"/>
                  <a:pt x="64585" y="248338"/>
                  <a:pt x="63527" y="198596"/>
                </a:cubicBezTo>
                <a:cubicBezTo>
                  <a:pt x="62469" y="148854"/>
                  <a:pt x="63262" y="114194"/>
                  <a:pt x="63527" y="81121"/>
                </a:cubicBezTo>
                <a:cubicBezTo>
                  <a:pt x="63792" y="48048"/>
                  <a:pt x="66967" y="2804"/>
                  <a:pt x="65115" y="158"/>
                </a:cubicBezTo>
                <a:cubicBezTo>
                  <a:pt x="63263" y="-2488"/>
                  <a:pt x="51886" y="28469"/>
                  <a:pt x="52415" y="65246"/>
                </a:cubicBezTo>
                <a:cubicBezTo>
                  <a:pt x="52944" y="102023"/>
                  <a:pt x="70936" y="210767"/>
                  <a:pt x="68290" y="220821"/>
                </a:cubicBezTo>
                <a:cubicBezTo>
                  <a:pt x="65644" y="230875"/>
                  <a:pt x="43948" y="149913"/>
                  <a:pt x="36540" y="125571"/>
                </a:cubicBezTo>
                <a:cubicBezTo>
                  <a:pt x="29132" y="101229"/>
                  <a:pt x="-1031" y="36671"/>
                  <a:pt x="27" y="4143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: 図形 812">
            <a:extLst>
              <a:ext uri="{FF2B5EF4-FFF2-40B4-BE49-F238E27FC236}">
                <a16:creationId xmlns:a16="http://schemas.microsoft.com/office/drawing/2014/main" id="{BA6C181F-BCBB-4EFB-AB21-7AA107B3B04D}"/>
              </a:ext>
            </a:extLst>
          </p:cNvPr>
          <p:cNvSpPr/>
          <p:nvPr/>
        </p:nvSpPr>
        <p:spPr>
          <a:xfrm>
            <a:off x="10788060" y="5482911"/>
            <a:ext cx="87340" cy="525203"/>
          </a:xfrm>
          <a:custGeom>
            <a:avLst/>
            <a:gdLst>
              <a:gd name="connsiteX0" fmla="*/ 86315 w 87340"/>
              <a:gd name="connsiteY0" fmla="*/ 314 h 525203"/>
              <a:gd name="connsiteX1" fmla="*/ 41865 w 87340"/>
              <a:gd name="connsiteY1" fmla="*/ 190814 h 525203"/>
              <a:gd name="connsiteX2" fmla="*/ 11703 w 87340"/>
              <a:gd name="connsiteY2" fmla="*/ 271777 h 525203"/>
              <a:gd name="connsiteX3" fmla="*/ 2178 w 87340"/>
              <a:gd name="connsiteY3" fmla="*/ 314639 h 525203"/>
              <a:gd name="connsiteX4" fmla="*/ 590 w 87340"/>
              <a:gd name="connsiteY4" fmla="*/ 363852 h 525203"/>
              <a:gd name="connsiteX5" fmla="*/ 10115 w 87340"/>
              <a:gd name="connsiteY5" fmla="*/ 484502 h 525203"/>
              <a:gd name="connsiteX6" fmla="*/ 32340 w 87340"/>
              <a:gd name="connsiteY6" fmla="*/ 522602 h 525203"/>
              <a:gd name="connsiteX7" fmla="*/ 21228 w 87340"/>
              <a:gd name="connsiteY7" fmla="*/ 422589 h 525203"/>
              <a:gd name="connsiteX8" fmla="*/ 22815 w 87340"/>
              <a:gd name="connsiteY8" fmla="*/ 316227 h 525203"/>
              <a:gd name="connsiteX9" fmla="*/ 38690 w 87340"/>
              <a:gd name="connsiteY9" fmla="*/ 516252 h 525203"/>
              <a:gd name="connsiteX10" fmla="*/ 27578 w 87340"/>
              <a:gd name="connsiteY10" fmla="*/ 355914 h 525203"/>
              <a:gd name="connsiteX11" fmla="*/ 19640 w 87340"/>
              <a:gd name="connsiteY11" fmla="*/ 254314 h 525203"/>
              <a:gd name="connsiteX12" fmla="*/ 68853 w 87340"/>
              <a:gd name="connsiteY12" fmla="*/ 147952 h 525203"/>
              <a:gd name="connsiteX13" fmla="*/ 86315 w 87340"/>
              <a:gd name="connsiteY13" fmla="*/ 314 h 52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7340" h="525203">
                <a:moveTo>
                  <a:pt x="86315" y="314"/>
                </a:moveTo>
                <a:cubicBezTo>
                  <a:pt x="81817" y="7458"/>
                  <a:pt x="54300" y="145570"/>
                  <a:pt x="41865" y="190814"/>
                </a:cubicBezTo>
                <a:cubicBezTo>
                  <a:pt x="29430" y="236058"/>
                  <a:pt x="18317" y="251140"/>
                  <a:pt x="11703" y="271777"/>
                </a:cubicBezTo>
                <a:cubicBezTo>
                  <a:pt x="5088" y="292415"/>
                  <a:pt x="4030" y="299293"/>
                  <a:pt x="2178" y="314639"/>
                </a:cubicBezTo>
                <a:cubicBezTo>
                  <a:pt x="326" y="329985"/>
                  <a:pt x="-733" y="335542"/>
                  <a:pt x="590" y="363852"/>
                </a:cubicBezTo>
                <a:cubicBezTo>
                  <a:pt x="1913" y="392162"/>
                  <a:pt x="4823" y="458044"/>
                  <a:pt x="10115" y="484502"/>
                </a:cubicBezTo>
                <a:cubicBezTo>
                  <a:pt x="15407" y="510960"/>
                  <a:pt x="30488" y="532921"/>
                  <a:pt x="32340" y="522602"/>
                </a:cubicBezTo>
                <a:cubicBezTo>
                  <a:pt x="34192" y="512283"/>
                  <a:pt x="22815" y="456985"/>
                  <a:pt x="21228" y="422589"/>
                </a:cubicBezTo>
                <a:cubicBezTo>
                  <a:pt x="19640" y="388193"/>
                  <a:pt x="19905" y="300616"/>
                  <a:pt x="22815" y="316227"/>
                </a:cubicBezTo>
                <a:cubicBezTo>
                  <a:pt x="25725" y="331838"/>
                  <a:pt x="37896" y="509637"/>
                  <a:pt x="38690" y="516252"/>
                </a:cubicBezTo>
                <a:cubicBezTo>
                  <a:pt x="39484" y="522867"/>
                  <a:pt x="30753" y="399570"/>
                  <a:pt x="27578" y="355914"/>
                </a:cubicBezTo>
                <a:cubicBezTo>
                  <a:pt x="24403" y="312258"/>
                  <a:pt x="12761" y="288974"/>
                  <a:pt x="19640" y="254314"/>
                </a:cubicBezTo>
                <a:cubicBezTo>
                  <a:pt x="26519" y="219654"/>
                  <a:pt x="58005" y="186052"/>
                  <a:pt x="68853" y="147952"/>
                </a:cubicBezTo>
                <a:cubicBezTo>
                  <a:pt x="79701" y="109852"/>
                  <a:pt x="90813" y="-6830"/>
                  <a:pt x="86315" y="31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: 図形 813">
            <a:extLst>
              <a:ext uri="{FF2B5EF4-FFF2-40B4-BE49-F238E27FC236}">
                <a16:creationId xmlns:a16="http://schemas.microsoft.com/office/drawing/2014/main" id="{6104FEE6-9A83-43EC-A51E-84B3F737C65D}"/>
              </a:ext>
            </a:extLst>
          </p:cNvPr>
          <p:cNvSpPr/>
          <p:nvPr/>
        </p:nvSpPr>
        <p:spPr>
          <a:xfrm>
            <a:off x="10620373" y="5709001"/>
            <a:ext cx="233316" cy="266471"/>
          </a:xfrm>
          <a:custGeom>
            <a:avLst/>
            <a:gdLst>
              <a:gd name="connsiteX0" fmla="*/ 177802 w 233316"/>
              <a:gd name="connsiteY0" fmla="*/ 1237 h 266471"/>
              <a:gd name="connsiteX1" fmla="*/ 120652 w 233316"/>
              <a:gd name="connsiteY1" fmla="*/ 153637 h 266471"/>
              <a:gd name="connsiteX2" fmla="*/ 139702 w 233316"/>
              <a:gd name="connsiteY2" fmla="*/ 242537 h 266471"/>
              <a:gd name="connsiteX3" fmla="*/ 120652 w 233316"/>
              <a:gd name="connsiteY3" fmla="*/ 236187 h 266471"/>
              <a:gd name="connsiteX4" fmla="*/ 2 w 233316"/>
              <a:gd name="connsiteY4" fmla="*/ 223487 h 266471"/>
              <a:gd name="connsiteX5" fmla="*/ 117477 w 233316"/>
              <a:gd name="connsiteY5" fmla="*/ 239362 h 266471"/>
              <a:gd name="connsiteX6" fmla="*/ 222252 w 233316"/>
              <a:gd name="connsiteY6" fmla="*/ 266349 h 266471"/>
              <a:gd name="connsiteX7" fmla="*/ 228602 w 233316"/>
              <a:gd name="connsiteY7" fmla="*/ 248887 h 266471"/>
              <a:gd name="connsiteX8" fmla="*/ 207965 w 233316"/>
              <a:gd name="connsiteY8" fmla="*/ 237774 h 266471"/>
              <a:gd name="connsiteX9" fmla="*/ 147640 w 233316"/>
              <a:gd name="connsiteY9" fmla="*/ 237774 h 266471"/>
              <a:gd name="connsiteX10" fmla="*/ 107952 w 233316"/>
              <a:gd name="connsiteY10" fmla="*/ 202849 h 266471"/>
              <a:gd name="connsiteX11" fmla="*/ 120652 w 233316"/>
              <a:gd name="connsiteY11" fmla="*/ 101249 h 266471"/>
              <a:gd name="connsiteX12" fmla="*/ 114302 w 233316"/>
              <a:gd name="connsiteY12" fmla="*/ 106012 h 266471"/>
              <a:gd name="connsiteX13" fmla="*/ 128590 w 233316"/>
              <a:gd name="connsiteY13" fmla="*/ 110774 h 266471"/>
              <a:gd name="connsiteX14" fmla="*/ 160340 w 233316"/>
              <a:gd name="connsiteY14" fmla="*/ 82199 h 266471"/>
              <a:gd name="connsiteX15" fmla="*/ 177802 w 233316"/>
              <a:gd name="connsiteY15" fmla="*/ 1237 h 266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3316" h="266471">
                <a:moveTo>
                  <a:pt x="177802" y="1237"/>
                </a:moveTo>
                <a:cubicBezTo>
                  <a:pt x="171187" y="13143"/>
                  <a:pt x="127002" y="113420"/>
                  <a:pt x="120652" y="153637"/>
                </a:cubicBezTo>
                <a:cubicBezTo>
                  <a:pt x="114302" y="193854"/>
                  <a:pt x="139702" y="228779"/>
                  <a:pt x="139702" y="242537"/>
                </a:cubicBezTo>
                <a:cubicBezTo>
                  <a:pt x="139702" y="256295"/>
                  <a:pt x="143935" y="239362"/>
                  <a:pt x="120652" y="236187"/>
                </a:cubicBezTo>
                <a:cubicBezTo>
                  <a:pt x="97369" y="233012"/>
                  <a:pt x="531" y="222958"/>
                  <a:pt x="2" y="223487"/>
                </a:cubicBezTo>
                <a:cubicBezTo>
                  <a:pt x="-527" y="224016"/>
                  <a:pt x="80435" y="232218"/>
                  <a:pt x="117477" y="239362"/>
                </a:cubicBezTo>
                <a:cubicBezTo>
                  <a:pt x="154519" y="246506"/>
                  <a:pt x="203731" y="264762"/>
                  <a:pt x="222252" y="266349"/>
                </a:cubicBezTo>
                <a:cubicBezTo>
                  <a:pt x="240773" y="267936"/>
                  <a:pt x="230983" y="253649"/>
                  <a:pt x="228602" y="248887"/>
                </a:cubicBezTo>
                <a:cubicBezTo>
                  <a:pt x="226221" y="244125"/>
                  <a:pt x="221459" y="239626"/>
                  <a:pt x="207965" y="237774"/>
                </a:cubicBezTo>
                <a:cubicBezTo>
                  <a:pt x="194471" y="235922"/>
                  <a:pt x="164309" y="243595"/>
                  <a:pt x="147640" y="237774"/>
                </a:cubicBezTo>
                <a:cubicBezTo>
                  <a:pt x="130971" y="231953"/>
                  <a:pt x="112450" y="225603"/>
                  <a:pt x="107952" y="202849"/>
                </a:cubicBezTo>
                <a:cubicBezTo>
                  <a:pt x="103454" y="180095"/>
                  <a:pt x="119594" y="117388"/>
                  <a:pt x="120652" y="101249"/>
                </a:cubicBezTo>
                <a:cubicBezTo>
                  <a:pt x="121710" y="85110"/>
                  <a:pt x="112979" y="104425"/>
                  <a:pt x="114302" y="106012"/>
                </a:cubicBezTo>
                <a:cubicBezTo>
                  <a:pt x="115625" y="107599"/>
                  <a:pt x="120917" y="114743"/>
                  <a:pt x="128590" y="110774"/>
                </a:cubicBezTo>
                <a:cubicBezTo>
                  <a:pt x="136263" y="106805"/>
                  <a:pt x="152138" y="97545"/>
                  <a:pt x="160340" y="82199"/>
                </a:cubicBezTo>
                <a:cubicBezTo>
                  <a:pt x="168542" y="66853"/>
                  <a:pt x="184417" y="-10669"/>
                  <a:pt x="177802" y="123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: 図形 814">
            <a:extLst>
              <a:ext uri="{FF2B5EF4-FFF2-40B4-BE49-F238E27FC236}">
                <a16:creationId xmlns:a16="http://schemas.microsoft.com/office/drawing/2014/main" id="{C3294A85-85E7-450F-8282-16D19FDDA23B}"/>
              </a:ext>
            </a:extLst>
          </p:cNvPr>
          <p:cNvSpPr/>
          <p:nvPr/>
        </p:nvSpPr>
        <p:spPr>
          <a:xfrm>
            <a:off x="10985346" y="5306831"/>
            <a:ext cx="163727" cy="717650"/>
          </a:xfrm>
          <a:custGeom>
            <a:avLst/>
            <a:gdLst>
              <a:gd name="connsiteX0" fmla="*/ 163667 w 163727"/>
              <a:gd name="connsiteY0" fmla="*/ 1769 h 717650"/>
              <a:gd name="connsiteX1" fmla="*/ 130329 w 163727"/>
              <a:gd name="connsiteY1" fmla="*/ 87494 h 717650"/>
              <a:gd name="connsiteX2" fmla="*/ 79529 w 163727"/>
              <a:gd name="connsiteY2" fmla="*/ 241482 h 717650"/>
              <a:gd name="connsiteX3" fmla="*/ 33492 w 163727"/>
              <a:gd name="connsiteY3" fmla="*/ 319269 h 717650"/>
              <a:gd name="connsiteX4" fmla="*/ 154 w 163727"/>
              <a:gd name="connsiteY4" fmla="*/ 428807 h 717650"/>
              <a:gd name="connsiteX5" fmla="*/ 23967 w 163727"/>
              <a:gd name="connsiteY5" fmla="*/ 582794 h 717650"/>
              <a:gd name="connsiteX6" fmla="*/ 87467 w 163727"/>
              <a:gd name="connsiteY6" fmla="*/ 716144 h 717650"/>
              <a:gd name="connsiteX7" fmla="*/ 43017 w 163727"/>
              <a:gd name="connsiteY7" fmla="*/ 643119 h 717650"/>
              <a:gd name="connsiteX8" fmla="*/ 4917 w 163727"/>
              <a:gd name="connsiteY8" fmla="*/ 470082 h 717650"/>
              <a:gd name="connsiteX9" fmla="*/ 14442 w 163727"/>
              <a:gd name="connsiteY9" fmla="*/ 443094 h 717650"/>
              <a:gd name="connsiteX10" fmla="*/ 46192 w 163727"/>
              <a:gd name="connsiteY10" fmla="*/ 314507 h 717650"/>
              <a:gd name="connsiteX11" fmla="*/ 17617 w 163727"/>
              <a:gd name="connsiteY11" fmla="*/ 465319 h 717650"/>
              <a:gd name="connsiteX12" fmla="*/ 62067 w 163727"/>
              <a:gd name="connsiteY12" fmla="*/ 609782 h 717650"/>
              <a:gd name="connsiteX13" fmla="*/ 41429 w 163727"/>
              <a:gd name="connsiteY13" fmla="*/ 373244 h 717650"/>
              <a:gd name="connsiteX14" fmla="*/ 58892 w 163727"/>
              <a:gd name="connsiteY14" fmla="*/ 538344 h 717650"/>
              <a:gd name="connsiteX15" fmla="*/ 112867 w 163727"/>
              <a:gd name="connsiteY15" fmla="*/ 676457 h 717650"/>
              <a:gd name="connsiteX16" fmla="*/ 73179 w 163727"/>
              <a:gd name="connsiteY16" fmla="*/ 500244 h 717650"/>
              <a:gd name="connsiteX17" fmla="*/ 71592 w 163727"/>
              <a:gd name="connsiteY17" fmla="*/ 289107 h 717650"/>
              <a:gd name="connsiteX18" fmla="*/ 122392 w 163727"/>
              <a:gd name="connsiteY18" fmla="*/ 163694 h 717650"/>
              <a:gd name="connsiteX19" fmla="*/ 163667 w 163727"/>
              <a:gd name="connsiteY19" fmla="*/ 1769 h 71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3727" h="717650">
                <a:moveTo>
                  <a:pt x="163667" y="1769"/>
                </a:moveTo>
                <a:cubicBezTo>
                  <a:pt x="164990" y="-10931"/>
                  <a:pt x="144352" y="47542"/>
                  <a:pt x="130329" y="87494"/>
                </a:cubicBezTo>
                <a:cubicBezTo>
                  <a:pt x="116306" y="127446"/>
                  <a:pt x="95668" y="202853"/>
                  <a:pt x="79529" y="241482"/>
                </a:cubicBezTo>
                <a:cubicBezTo>
                  <a:pt x="63390" y="280111"/>
                  <a:pt x="46721" y="288048"/>
                  <a:pt x="33492" y="319269"/>
                </a:cubicBezTo>
                <a:cubicBezTo>
                  <a:pt x="20263" y="350490"/>
                  <a:pt x="1741" y="384886"/>
                  <a:pt x="154" y="428807"/>
                </a:cubicBezTo>
                <a:cubicBezTo>
                  <a:pt x="-1433" y="472728"/>
                  <a:pt x="9415" y="534905"/>
                  <a:pt x="23967" y="582794"/>
                </a:cubicBezTo>
                <a:cubicBezTo>
                  <a:pt x="38519" y="630683"/>
                  <a:pt x="84292" y="706090"/>
                  <a:pt x="87467" y="716144"/>
                </a:cubicBezTo>
                <a:cubicBezTo>
                  <a:pt x="90642" y="726198"/>
                  <a:pt x="56775" y="684129"/>
                  <a:pt x="43017" y="643119"/>
                </a:cubicBezTo>
                <a:cubicBezTo>
                  <a:pt x="29259" y="602109"/>
                  <a:pt x="9679" y="503419"/>
                  <a:pt x="4917" y="470082"/>
                </a:cubicBezTo>
                <a:cubicBezTo>
                  <a:pt x="155" y="436745"/>
                  <a:pt x="7563" y="469023"/>
                  <a:pt x="14442" y="443094"/>
                </a:cubicBezTo>
                <a:cubicBezTo>
                  <a:pt x="21321" y="417165"/>
                  <a:pt x="45663" y="310803"/>
                  <a:pt x="46192" y="314507"/>
                </a:cubicBezTo>
                <a:cubicBezTo>
                  <a:pt x="46721" y="318211"/>
                  <a:pt x="14971" y="416107"/>
                  <a:pt x="17617" y="465319"/>
                </a:cubicBezTo>
                <a:cubicBezTo>
                  <a:pt x="20263" y="514532"/>
                  <a:pt x="58098" y="625128"/>
                  <a:pt x="62067" y="609782"/>
                </a:cubicBezTo>
                <a:cubicBezTo>
                  <a:pt x="66036" y="594436"/>
                  <a:pt x="41958" y="385150"/>
                  <a:pt x="41429" y="373244"/>
                </a:cubicBezTo>
                <a:cubicBezTo>
                  <a:pt x="40900" y="361338"/>
                  <a:pt x="46986" y="487809"/>
                  <a:pt x="58892" y="538344"/>
                </a:cubicBezTo>
                <a:cubicBezTo>
                  <a:pt x="70798" y="588879"/>
                  <a:pt x="110486" y="682807"/>
                  <a:pt x="112867" y="676457"/>
                </a:cubicBezTo>
                <a:cubicBezTo>
                  <a:pt x="115248" y="670107"/>
                  <a:pt x="80058" y="564802"/>
                  <a:pt x="73179" y="500244"/>
                </a:cubicBezTo>
                <a:cubicBezTo>
                  <a:pt x="66300" y="435686"/>
                  <a:pt x="63390" y="345199"/>
                  <a:pt x="71592" y="289107"/>
                </a:cubicBezTo>
                <a:cubicBezTo>
                  <a:pt x="79794" y="233015"/>
                  <a:pt x="107840" y="210261"/>
                  <a:pt x="122392" y="163694"/>
                </a:cubicBezTo>
                <a:cubicBezTo>
                  <a:pt x="136944" y="117127"/>
                  <a:pt x="162344" y="14469"/>
                  <a:pt x="163667" y="176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: 図形 815">
            <a:extLst>
              <a:ext uri="{FF2B5EF4-FFF2-40B4-BE49-F238E27FC236}">
                <a16:creationId xmlns:a16="http://schemas.microsoft.com/office/drawing/2014/main" id="{A1C7FFA5-16F2-4AD8-8B5D-C5ABB8DA8DA4}"/>
              </a:ext>
            </a:extLst>
          </p:cNvPr>
          <p:cNvSpPr/>
          <p:nvPr/>
        </p:nvSpPr>
        <p:spPr>
          <a:xfrm>
            <a:off x="11074591" y="5295311"/>
            <a:ext cx="206184" cy="761005"/>
          </a:xfrm>
          <a:custGeom>
            <a:avLst/>
            <a:gdLst>
              <a:gd name="connsiteX0" fmla="*/ 176022 w 206184"/>
              <a:gd name="connsiteY0" fmla="*/ 2177 h 761005"/>
              <a:gd name="connsiteX1" fmla="*/ 37909 w 206184"/>
              <a:gd name="connsiteY1" fmla="*/ 299039 h 761005"/>
              <a:gd name="connsiteX2" fmla="*/ 26797 w 206184"/>
              <a:gd name="connsiteY2" fmla="*/ 386352 h 761005"/>
              <a:gd name="connsiteX3" fmla="*/ 25209 w 206184"/>
              <a:gd name="connsiteY3" fmla="*/ 507002 h 761005"/>
              <a:gd name="connsiteX4" fmla="*/ 37909 w 206184"/>
              <a:gd name="connsiteY4" fmla="*/ 413339 h 761005"/>
              <a:gd name="connsiteX5" fmla="*/ 4572 w 206184"/>
              <a:gd name="connsiteY5" fmla="*/ 372064 h 761005"/>
              <a:gd name="connsiteX6" fmla="*/ 4572 w 206184"/>
              <a:gd name="connsiteY6" fmla="*/ 546689 h 761005"/>
              <a:gd name="connsiteX7" fmla="*/ 44259 w 206184"/>
              <a:gd name="connsiteY7" fmla="*/ 707027 h 761005"/>
              <a:gd name="connsiteX8" fmla="*/ 206184 w 206184"/>
              <a:gd name="connsiteY8" fmla="*/ 761002 h 761005"/>
              <a:gd name="connsiteX9" fmla="*/ 44259 w 206184"/>
              <a:gd name="connsiteY9" fmla="*/ 708614 h 761005"/>
              <a:gd name="connsiteX10" fmla="*/ 14097 w 206184"/>
              <a:gd name="connsiteY10" fmla="*/ 530814 h 761005"/>
              <a:gd name="connsiteX11" fmla="*/ 61722 w 206184"/>
              <a:gd name="connsiteY11" fmla="*/ 275227 h 761005"/>
              <a:gd name="connsiteX12" fmla="*/ 114109 w 206184"/>
              <a:gd name="connsiteY12" fmla="*/ 168864 h 761005"/>
              <a:gd name="connsiteX13" fmla="*/ 176022 w 206184"/>
              <a:gd name="connsiteY13" fmla="*/ 2177 h 76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6184" h="761005">
                <a:moveTo>
                  <a:pt x="176022" y="2177"/>
                </a:moveTo>
                <a:cubicBezTo>
                  <a:pt x="163322" y="23873"/>
                  <a:pt x="62780" y="235010"/>
                  <a:pt x="37909" y="299039"/>
                </a:cubicBezTo>
                <a:cubicBezTo>
                  <a:pt x="13038" y="363068"/>
                  <a:pt x="28914" y="351692"/>
                  <a:pt x="26797" y="386352"/>
                </a:cubicBezTo>
                <a:cubicBezTo>
                  <a:pt x="24680" y="421013"/>
                  <a:pt x="23357" y="502504"/>
                  <a:pt x="25209" y="507002"/>
                </a:cubicBezTo>
                <a:cubicBezTo>
                  <a:pt x="27061" y="511500"/>
                  <a:pt x="41349" y="435829"/>
                  <a:pt x="37909" y="413339"/>
                </a:cubicBezTo>
                <a:cubicBezTo>
                  <a:pt x="34469" y="390849"/>
                  <a:pt x="10128" y="349839"/>
                  <a:pt x="4572" y="372064"/>
                </a:cubicBezTo>
                <a:cubicBezTo>
                  <a:pt x="-984" y="394289"/>
                  <a:pt x="-2042" y="490862"/>
                  <a:pt x="4572" y="546689"/>
                </a:cubicBezTo>
                <a:cubicBezTo>
                  <a:pt x="11186" y="602516"/>
                  <a:pt x="10657" y="671308"/>
                  <a:pt x="44259" y="707027"/>
                </a:cubicBezTo>
                <a:cubicBezTo>
                  <a:pt x="77861" y="742746"/>
                  <a:pt x="206184" y="760738"/>
                  <a:pt x="206184" y="761002"/>
                </a:cubicBezTo>
                <a:cubicBezTo>
                  <a:pt x="206184" y="761266"/>
                  <a:pt x="76273" y="746979"/>
                  <a:pt x="44259" y="708614"/>
                </a:cubicBezTo>
                <a:cubicBezTo>
                  <a:pt x="12244" y="670249"/>
                  <a:pt x="11187" y="603045"/>
                  <a:pt x="14097" y="530814"/>
                </a:cubicBezTo>
                <a:cubicBezTo>
                  <a:pt x="17007" y="458583"/>
                  <a:pt x="45053" y="335552"/>
                  <a:pt x="61722" y="275227"/>
                </a:cubicBezTo>
                <a:cubicBezTo>
                  <a:pt x="78391" y="214902"/>
                  <a:pt x="96911" y="210668"/>
                  <a:pt x="114109" y="168864"/>
                </a:cubicBezTo>
                <a:cubicBezTo>
                  <a:pt x="131307" y="127060"/>
                  <a:pt x="188722" y="-19519"/>
                  <a:pt x="176022" y="2177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: 図形 816">
            <a:extLst>
              <a:ext uri="{FF2B5EF4-FFF2-40B4-BE49-F238E27FC236}">
                <a16:creationId xmlns:a16="http://schemas.microsoft.com/office/drawing/2014/main" id="{92F33D85-6CB0-488D-910D-F45A468B4E33}"/>
              </a:ext>
            </a:extLst>
          </p:cNvPr>
          <p:cNvSpPr/>
          <p:nvPr/>
        </p:nvSpPr>
        <p:spPr>
          <a:xfrm>
            <a:off x="11147006" y="5688013"/>
            <a:ext cx="48044" cy="215900"/>
          </a:xfrm>
          <a:custGeom>
            <a:avLst/>
            <a:gdLst>
              <a:gd name="connsiteX0" fmla="*/ 48044 w 48044"/>
              <a:gd name="connsiteY0" fmla="*/ 0 h 215900"/>
              <a:gd name="connsiteX1" fmla="*/ 419 w 48044"/>
              <a:gd name="connsiteY1" fmla="*/ 144462 h 215900"/>
              <a:gd name="connsiteX2" fmla="*/ 28994 w 48044"/>
              <a:gd name="connsiteY2" fmla="*/ 215900 h 21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044" h="215900">
                <a:moveTo>
                  <a:pt x="48044" y="0"/>
                </a:moveTo>
                <a:cubicBezTo>
                  <a:pt x="25819" y="54239"/>
                  <a:pt x="3594" y="108479"/>
                  <a:pt x="419" y="144462"/>
                </a:cubicBezTo>
                <a:cubicBezTo>
                  <a:pt x="-2756" y="180445"/>
                  <a:pt x="12590" y="177006"/>
                  <a:pt x="28994" y="215900"/>
                </a:cubicBezTo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: 図形 817">
            <a:extLst>
              <a:ext uri="{FF2B5EF4-FFF2-40B4-BE49-F238E27FC236}">
                <a16:creationId xmlns:a16="http://schemas.microsoft.com/office/drawing/2014/main" id="{57D085D8-FFF7-44BB-ACDE-1143AFB5F5D2}"/>
              </a:ext>
            </a:extLst>
          </p:cNvPr>
          <p:cNvSpPr/>
          <p:nvPr/>
        </p:nvSpPr>
        <p:spPr>
          <a:xfrm>
            <a:off x="11132776" y="5584640"/>
            <a:ext cx="91785" cy="450242"/>
          </a:xfrm>
          <a:custGeom>
            <a:avLst/>
            <a:gdLst>
              <a:gd name="connsiteX0" fmla="*/ 65449 w 91785"/>
              <a:gd name="connsiteY0" fmla="*/ 185 h 450242"/>
              <a:gd name="connsiteX1" fmla="*/ 16237 w 91785"/>
              <a:gd name="connsiteY1" fmla="*/ 216085 h 450242"/>
              <a:gd name="connsiteX2" fmla="*/ 27349 w 91785"/>
              <a:gd name="connsiteY2" fmla="*/ 300223 h 450242"/>
              <a:gd name="connsiteX3" fmla="*/ 90849 w 91785"/>
              <a:gd name="connsiteY3" fmla="*/ 447860 h 450242"/>
              <a:gd name="connsiteX4" fmla="*/ 62274 w 91785"/>
              <a:gd name="connsiteY4" fmla="*/ 387535 h 450242"/>
              <a:gd name="connsiteX5" fmla="*/ 20999 w 91785"/>
              <a:gd name="connsiteY5" fmla="*/ 335148 h 450242"/>
              <a:gd name="connsiteX6" fmla="*/ 33699 w 91785"/>
              <a:gd name="connsiteY6" fmla="*/ 351023 h 450242"/>
              <a:gd name="connsiteX7" fmla="*/ 362 w 91785"/>
              <a:gd name="connsiteY7" fmla="*/ 255773 h 450242"/>
              <a:gd name="connsiteX8" fmla="*/ 65449 w 91785"/>
              <a:gd name="connsiteY8" fmla="*/ 185 h 45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785" h="450242">
                <a:moveTo>
                  <a:pt x="65449" y="185"/>
                </a:moveTo>
                <a:cubicBezTo>
                  <a:pt x="68095" y="-6430"/>
                  <a:pt x="22587" y="166079"/>
                  <a:pt x="16237" y="216085"/>
                </a:cubicBezTo>
                <a:cubicBezTo>
                  <a:pt x="9887" y="266091"/>
                  <a:pt x="14914" y="261594"/>
                  <a:pt x="27349" y="300223"/>
                </a:cubicBezTo>
                <a:cubicBezTo>
                  <a:pt x="39784" y="338852"/>
                  <a:pt x="85028" y="433308"/>
                  <a:pt x="90849" y="447860"/>
                </a:cubicBezTo>
                <a:cubicBezTo>
                  <a:pt x="96670" y="462412"/>
                  <a:pt x="73916" y="406320"/>
                  <a:pt x="62274" y="387535"/>
                </a:cubicBezTo>
                <a:cubicBezTo>
                  <a:pt x="50632" y="368750"/>
                  <a:pt x="25761" y="341233"/>
                  <a:pt x="20999" y="335148"/>
                </a:cubicBezTo>
                <a:cubicBezTo>
                  <a:pt x="16237" y="329063"/>
                  <a:pt x="37139" y="364252"/>
                  <a:pt x="33699" y="351023"/>
                </a:cubicBezTo>
                <a:cubicBezTo>
                  <a:pt x="30259" y="337794"/>
                  <a:pt x="-3871" y="311071"/>
                  <a:pt x="362" y="255773"/>
                </a:cubicBezTo>
                <a:cubicBezTo>
                  <a:pt x="4595" y="200475"/>
                  <a:pt x="62803" y="6800"/>
                  <a:pt x="65449" y="18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: 図形 818">
            <a:extLst>
              <a:ext uri="{FF2B5EF4-FFF2-40B4-BE49-F238E27FC236}">
                <a16:creationId xmlns:a16="http://schemas.microsoft.com/office/drawing/2014/main" id="{30DC0A3A-37F2-4E7D-8E50-42C38E35DA7E}"/>
              </a:ext>
            </a:extLst>
          </p:cNvPr>
          <p:cNvSpPr/>
          <p:nvPr/>
        </p:nvSpPr>
        <p:spPr>
          <a:xfrm>
            <a:off x="11234496" y="4911675"/>
            <a:ext cx="250337" cy="683895"/>
          </a:xfrm>
          <a:custGeom>
            <a:avLst/>
            <a:gdLst>
              <a:gd name="connsiteX0" fmla="*/ 249479 w 250337"/>
              <a:gd name="connsiteY0" fmla="*/ 7988 h 683895"/>
              <a:gd name="connsiteX1" fmla="*/ 179629 w 250337"/>
              <a:gd name="connsiteY1" fmla="*/ 315963 h 683895"/>
              <a:gd name="connsiteX2" fmla="*/ 116129 w 250337"/>
              <a:gd name="connsiteY2" fmla="*/ 492175 h 683895"/>
              <a:gd name="connsiteX3" fmla="*/ 193917 w 250337"/>
              <a:gd name="connsiteY3" fmla="*/ 201663 h 683895"/>
              <a:gd name="connsiteX4" fmla="*/ 101842 w 250337"/>
              <a:gd name="connsiteY4" fmla="*/ 503288 h 683895"/>
              <a:gd name="connsiteX5" fmla="*/ 242 w 250337"/>
              <a:gd name="connsiteY5" fmla="*/ 681088 h 683895"/>
              <a:gd name="connsiteX6" fmla="*/ 132004 w 250337"/>
              <a:gd name="connsiteY6" fmla="*/ 366763 h 683895"/>
              <a:gd name="connsiteX7" fmla="*/ 212967 w 250337"/>
              <a:gd name="connsiteY7" fmla="*/ 112763 h 683895"/>
              <a:gd name="connsiteX8" fmla="*/ 249479 w 250337"/>
              <a:gd name="connsiteY8" fmla="*/ 7988 h 68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337" h="683895">
                <a:moveTo>
                  <a:pt x="249479" y="7988"/>
                </a:moveTo>
                <a:cubicBezTo>
                  <a:pt x="243923" y="41854"/>
                  <a:pt x="201854" y="235265"/>
                  <a:pt x="179629" y="315963"/>
                </a:cubicBezTo>
                <a:cubicBezTo>
                  <a:pt x="157404" y="396661"/>
                  <a:pt x="113748" y="511225"/>
                  <a:pt x="116129" y="492175"/>
                </a:cubicBezTo>
                <a:cubicBezTo>
                  <a:pt x="118510" y="473125"/>
                  <a:pt x="196298" y="199811"/>
                  <a:pt x="193917" y="201663"/>
                </a:cubicBezTo>
                <a:cubicBezTo>
                  <a:pt x="191536" y="203515"/>
                  <a:pt x="134121" y="423384"/>
                  <a:pt x="101842" y="503288"/>
                </a:cubicBezTo>
                <a:cubicBezTo>
                  <a:pt x="69563" y="583192"/>
                  <a:pt x="-4785" y="703842"/>
                  <a:pt x="242" y="681088"/>
                </a:cubicBezTo>
                <a:cubicBezTo>
                  <a:pt x="5269" y="658334"/>
                  <a:pt x="96550" y="461484"/>
                  <a:pt x="132004" y="366763"/>
                </a:cubicBezTo>
                <a:cubicBezTo>
                  <a:pt x="167458" y="272042"/>
                  <a:pt x="193388" y="170178"/>
                  <a:pt x="212967" y="112763"/>
                </a:cubicBezTo>
                <a:cubicBezTo>
                  <a:pt x="232546" y="55348"/>
                  <a:pt x="255035" y="-25878"/>
                  <a:pt x="249479" y="798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: 図形 819">
            <a:extLst>
              <a:ext uri="{FF2B5EF4-FFF2-40B4-BE49-F238E27FC236}">
                <a16:creationId xmlns:a16="http://schemas.microsoft.com/office/drawing/2014/main" id="{9151FA41-A346-400C-8FF3-865C6314FA72}"/>
              </a:ext>
            </a:extLst>
          </p:cNvPr>
          <p:cNvSpPr/>
          <p:nvPr/>
        </p:nvSpPr>
        <p:spPr>
          <a:xfrm>
            <a:off x="11194406" y="5373554"/>
            <a:ext cx="224787" cy="660756"/>
          </a:xfrm>
          <a:custGeom>
            <a:avLst/>
            <a:gdLst>
              <a:gd name="connsiteX0" fmla="*/ 89544 w 224787"/>
              <a:gd name="connsiteY0" fmla="*/ 235084 h 660756"/>
              <a:gd name="connsiteX1" fmla="*/ 8582 w 224787"/>
              <a:gd name="connsiteY1" fmla="*/ 360496 h 660756"/>
              <a:gd name="connsiteX2" fmla="*/ 5407 w 224787"/>
              <a:gd name="connsiteY2" fmla="*/ 417646 h 660756"/>
              <a:gd name="connsiteX3" fmla="*/ 35569 w 224787"/>
              <a:gd name="connsiteY3" fmla="*/ 592271 h 660756"/>
              <a:gd name="connsiteX4" fmla="*/ 62557 w 224787"/>
              <a:gd name="connsiteY4" fmla="*/ 630371 h 660756"/>
              <a:gd name="connsiteX5" fmla="*/ 126057 w 224787"/>
              <a:gd name="connsiteY5" fmla="*/ 660534 h 660756"/>
              <a:gd name="connsiteX6" fmla="*/ 154632 w 224787"/>
              <a:gd name="connsiteY6" fmla="*/ 638309 h 660756"/>
              <a:gd name="connsiteX7" fmla="*/ 224482 w 224787"/>
              <a:gd name="connsiteY7" fmla="*/ 544646 h 660756"/>
              <a:gd name="connsiteX8" fmla="*/ 124469 w 224787"/>
              <a:gd name="connsiteY8" fmla="*/ 641484 h 660756"/>
              <a:gd name="connsiteX9" fmla="*/ 29219 w 224787"/>
              <a:gd name="connsiteY9" fmla="*/ 531946 h 660756"/>
              <a:gd name="connsiteX10" fmla="*/ 6994 w 224787"/>
              <a:gd name="connsiteY10" fmla="*/ 355734 h 660756"/>
              <a:gd name="connsiteX11" fmla="*/ 127644 w 224787"/>
              <a:gd name="connsiteY11" fmla="*/ 134 h 660756"/>
              <a:gd name="connsiteX12" fmla="*/ 18107 w 224787"/>
              <a:gd name="connsiteY12" fmla="*/ 312871 h 660756"/>
              <a:gd name="connsiteX13" fmla="*/ 89544 w 224787"/>
              <a:gd name="connsiteY13" fmla="*/ 235084 h 66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787" h="660756">
                <a:moveTo>
                  <a:pt x="89544" y="235084"/>
                </a:moveTo>
                <a:cubicBezTo>
                  <a:pt x="87956" y="243022"/>
                  <a:pt x="22605" y="330069"/>
                  <a:pt x="8582" y="360496"/>
                </a:cubicBezTo>
                <a:cubicBezTo>
                  <a:pt x="-5441" y="390923"/>
                  <a:pt x="909" y="379017"/>
                  <a:pt x="5407" y="417646"/>
                </a:cubicBezTo>
                <a:cubicBezTo>
                  <a:pt x="9905" y="456275"/>
                  <a:pt x="26044" y="556817"/>
                  <a:pt x="35569" y="592271"/>
                </a:cubicBezTo>
                <a:cubicBezTo>
                  <a:pt x="45094" y="627725"/>
                  <a:pt x="47476" y="618994"/>
                  <a:pt x="62557" y="630371"/>
                </a:cubicBezTo>
                <a:cubicBezTo>
                  <a:pt x="77638" y="641748"/>
                  <a:pt x="110711" y="659211"/>
                  <a:pt x="126057" y="660534"/>
                </a:cubicBezTo>
                <a:cubicBezTo>
                  <a:pt x="141403" y="661857"/>
                  <a:pt x="138228" y="657624"/>
                  <a:pt x="154632" y="638309"/>
                </a:cubicBezTo>
                <a:cubicBezTo>
                  <a:pt x="171036" y="618994"/>
                  <a:pt x="229509" y="544117"/>
                  <a:pt x="224482" y="544646"/>
                </a:cubicBezTo>
                <a:cubicBezTo>
                  <a:pt x="219455" y="545175"/>
                  <a:pt x="157013" y="643601"/>
                  <a:pt x="124469" y="641484"/>
                </a:cubicBezTo>
                <a:cubicBezTo>
                  <a:pt x="91925" y="639367"/>
                  <a:pt x="48798" y="579571"/>
                  <a:pt x="29219" y="531946"/>
                </a:cubicBezTo>
                <a:cubicBezTo>
                  <a:pt x="9640" y="484321"/>
                  <a:pt x="-9410" y="444369"/>
                  <a:pt x="6994" y="355734"/>
                </a:cubicBezTo>
                <a:cubicBezTo>
                  <a:pt x="23398" y="267099"/>
                  <a:pt x="125792" y="7278"/>
                  <a:pt x="127644" y="134"/>
                </a:cubicBezTo>
                <a:cubicBezTo>
                  <a:pt x="129496" y="-7010"/>
                  <a:pt x="27896" y="272919"/>
                  <a:pt x="18107" y="312871"/>
                </a:cubicBezTo>
                <a:cubicBezTo>
                  <a:pt x="8317" y="352823"/>
                  <a:pt x="91132" y="227146"/>
                  <a:pt x="89544" y="23508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: 図形 820">
            <a:extLst>
              <a:ext uri="{FF2B5EF4-FFF2-40B4-BE49-F238E27FC236}">
                <a16:creationId xmlns:a16="http://schemas.microsoft.com/office/drawing/2014/main" id="{953C7662-3BAB-4C6E-BFB3-6D9BBA006429}"/>
              </a:ext>
            </a:extLst>
          </p:cNvPr>
          <p:cNvSpPr/>
          <p:nvPr/>
        </p:nvSpPr>
        <p:spPr>
          <a:xfrm>
            <a:off x="11187630" y="5289070"/>
            <a:ext cx="191594" cy="629435"/>
          </a:xfrm>
          <a:custGeom>
            <a:avLst/>
            <a:gdLst>
              <a:gd name="connsiteX0" fmla="*/ 67745 w 191594"/>
              <a:gd name="connsiteY0" fmla="*/ 252893 h 629435"/>
              <a:gd name="connsiteX1" fmla="*/ 4245 w 191594"/>
              <a:gd name="connsiteY1" fmla="*/ 417993 h 629435"/>
              <a:gd name="connsiteX2" fmla="*/ 9008 w 191594"/>
              <a:gd name="connsiteY2" fmla="*/ 511655 h 629435"/>
              <a:gd name="connsiteX3" fmla="*/ 34408 w 191594"/>
              <a:gd name="connsiteY3" fmla="*/ 629130 h 629435"/>
              <a:gd name="connsiteX4" fmla="*/ 23295 w 191594"/>
              <a:gd name="connsiteY4" fmla="*/ 543405 h 629435"/>
              <a:gd name="connsiteX5" fmla="*/ 23295 w 191594"/>
              <a:gd name="connsiteY5" fmla="*/ 471968 h 629435"/>
              <a:gd name="connsiteX6" fmla="*/ 191570 w 191594"/>
              <a:gd name="connsiteY6" fmla="*/ 480 h 629435"/>
              <a:gd name="connsiteX7" fmla="*/ 35995 w 191594"/>
              <a:gd name="connsiteY7" fmla="*/ 381480 h 629435"/>
              <a:gd name="connsiteX8" fmla="*/ 45520 w 191594"/>
              <a:gd name="connsiteY8" fmla="*/ 308455 h 629435"/>
              <a:gd name="connsiteX9" fmla="*/ 67745 w 191594"/>
              <a:gd name="connsiteY9" fmla="*/ 252893 h 62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594" h="629435">
                <a:moveTo>
                  <a:pt x="67745" y="252893"/>
                </a:moveTo>
                <a:cubicBezTo>
                  <a:pt x="60866" y="271149"/>
                  <a:pt x="14034" y="374866"/>
                  <a:pt x="4245" y="417993"/>
                </a:cubicBezTo>
                <a:cubicBezTo>
                  <a:pt x="-5544" y="461120"/>
                  <a:pt x="3981" y="476465"/>
                  <a:pt x="9008" y="511655"/>
                </a:cubicBezTo>
                <a:cubicBezTo>
                  <a:pt x="14035" y="546845"/>
                  <a:pt x="32027" y="623838"/>
                  <a:pt x="34408" y="629130"/>
                </a:cubicBezTo>
                <a:cubicBezTo>
                  <a:pt x="36789" y="634422"/>
                  <a:pt x="25147" y="569599"/>
                  <a:pt x="23295" y="543405"/>
                </a:cubicBezTo>
                <a:cubicBezTo>
                  <a:pt x="21443" y="517211"/>
                  <a:pt x="-4751" y="562455"/>
                  <a:pt x="23295" y="471968"/>
                </a:cubicBezTo>
                <a:cubicBezTo>
                  <a:pt x="51341" y="381481"/>
                  <a:pt x="189453" y="15561"/>
                  <a:pt x="191570" y="480"/>
                </a:cubicBezTo>
                <a:cubicBezTo>
                  <a:pt x="193687" y="-14601"/>
                  <a:pt x="60337" y="330151"/>
                  <a:pt x="35995" y="381480"/>
                </a:cubicBezTo>
                <a:cubicBezTo>
                  <a:pt x="11653" y="432809"/>
                  <a:pt x="41551" y="325124"/>
                  <a:pt x="45520" y="308455"/>
                </a:cubicBezTo>
                <a:cubicBezTo>
                  <a:pt x="49489" y="291786"/>
                  <a:pt x="74624" y="234637"/>
                  <a:pt x="67745" y="252893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: 図形 821">
            <a:extLst>
              <a:ext uri="{FF2B5EF4-FFF2-40B4-BE49-F238E27FC236}">
                <a16:creationId xmlns:a16="http://schemas.microsoft.com/office/drawing/2014/main" id="{E476CE7C-371A-4284-AB3D-8B5B4F6160B3}"/>
              </a:ext>
            </a:extLst>
          </p:cNvPr>
          <p:cNvSpPr/>
          <p:nvPr/>
        </p:nvSpPr>
        <p:spPr>
          <a:xfrm>
            <a:off x="11652210" y="4569668"/>
            <a:ext cx="63953" cy="524234"/>
          </a:xfrm>
          <a:custGeom>
            <a:avLst/>
            <a:gdLst>
              <a:gd name="connsiteX0" fmla="*/ 40 w 63953"/>
              <a:gd name="connsiteY0" fmla="*/ 2332 h 524234"/>
              <a:gd name="connsiteX1" fmla="*/ 61953 w 63953"/>
              <a:gd name="connsiteY1" fmla="*/ 307132 h 524234"/>
              <a:gd name="connsiteX2" fmla="*/ 49253 w 63953"/>
              <a:gd name="connsiteY2" fmla="*/ 523032 h 524234"/>
              <a:gd name="connsiteX3" fmla="*/ 54015 w 63953"/>
              <a:gd name="connsiteY3" fmla="*/ 211882 h 524234"/>
              <a:gd name="connsiteX4" fmla="*/ 52428 w 63953"/>
              <a:gd name="connsiteY4" fmla="*/ 167432 h 524234"/>
              <a:gd name="connsiteX5" fmla="*/ 40 w 63953"/>
              <a:gd name="connsiteY5" fmla="*/ 2332 h 52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953" h="524234">
                <a:moveTo>
                  <a:pt x="40" y="2332"/>
                </a:moveTo>
                <a:cubicBezTo>
                  <a:pt x="1628" y="25615"/>
                  <a:pt x="53751" y="220349"/>
                  <a:pt x="61953" y="307132"/>
                </a:cubicBezTo>
                <a:cubicBezTo>
                  <a:pt x="70155" y="393915"/>
                  <a:pt x="50576" y="538907"/>
                  <a:pt x="49253" y="523032"/>
                </a:cubicBezTo>
                <a:cubicBezTo>
                  <a:pt x="47930" y="507157"/>
                  <a:pt x="53486" y="271149"/>
                  <a:pt x="54015" y="211882"/>
                </a:cubicBezTo>
                <a:cubicBezTo>
                  <a:pt x="54544" y="152615"/>
                  <a:pt x="60365" y="197859"/>
                  <a:pt x="52428" y="167432"/>
                </a:cubicBezTo>
                <a:cubicBezTo>
                  <a:pt x="44491" y="137005"/>
                  <a:pt x="-1548" y="-20951"/>
                  <a:pt x="40" y="233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: 図形 822">
            <a:extLst>
              <a:ext uri="{FF2B5EF4-FFF2-40B4-BE49-F238E27FC236}">
                <a16:creationId xmlns:a16="http://schemas.microsoft.com/office/drawing/2014/main" id="{9B9B29F4-E03E-43EE-AECB-D21802EB4B35}"/>
              </a:ext>
            </a:extLst>
          </p:cNvPr>
          <p:cNvSpPr/>
          <p:nvPr/>
        </p:nvSpPr>
        <p:spPr>
          <a:xfrm>
            <a:off x="11608725" y="4498515"/>
            <a:ext cx="138308" cy="923102"/>
          </a:xfrm>
          <a:custGeom>
            <a:avLst/>
            <a:gdLst>
              <a:gd name="connsiteX0" fmla="*/ 54638 w 138308"/>
              <a:gd name="connsiteY0" fmla="*/ 2048 h 923102"/>
              <a:gd name="connsiteX1" fmla="*/ 124488 w 138308"/>
              <a:gd name="connsiteY1" fmla="*/ 262398 h 923102"/>
              <a:gd name="connsiteX2" fmla="*/ 114963 w 138308"/>
              <a:gd name="connsiteY2" fmla="*/ 619585 h 923102"/>
              <a:gd name="connsiteX3" fmla="*/ 86388 w 138308"/>
              <a:gd name="connsiteY3" fmla="*/ 702135 h 923102"/>
              <a:gd name="connsiteX4" fmla="*/ 663 w 138308"/>
              <a:gd name="connsiteY4" fmla="*/ 921210 h 923102"/>
              <a:gd name="connsiteX5" fmla="*/ 49875 w 138308"/>
              <a:gd name="connsiteY5" fmla="*/ 802148 h 923102"/>
              <a:gd name="connsiteX6" fmla="*/ 108613 w 138308"/>
              <a:gd name="connsiteY6" fmla="*/ 694198 h 923102"/>
              <a:gd name="connsiteX7" fmla="*/ 24475 w 138308"/>
              <a:gd name="connsiteY7" fmla="*/ 805323 h 923102"/>
              <a:gd name="connsiteX8" fmla="*/ 114963 w 138308"/>
              <a:gd name="connsiteY8" fmla="*/ 556085 h 923102"/>
              <a:gd name="connsiteX9" fmla="*/ 134013 w 138308"/>
              <a:gd name="connsiteY9" fmla="*/ 402098 h 923102"/>
              <a:gd name="connsiteX10" fmla="*/ 54638 w 138308"/>
              <a:gd name="connsiteY10" fmla="*/ 2048 h 92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8308" h="923102">
                <a:moveTo>
                  <a:pt x="54638" y="2048"/>
                </a:moveTo>
                <a:cubicBezTo>
                  <a:pt x="53050" y="-21235"/>
                  <a:pt x="114434" y="159475"/>
                  <a:pt x="124488" y="262398"/>
                </a:cubicBezTo>
                <a:cubicBezTo>
                  <a:pt x="134542" y="365321"/>
                  <a:pt x="121313" y="546295"/>
                  <a:pt x="114963" y="619585"/>
                </a:cubicBezTo>
                <a:cubicBezTo>
                  <a:pt x="108613" y="692875"/>
                  <a:pt x="105438" y="651864"/>
                  <a:pt x="86388" y="702135"/>
                </a:cubicBezTo>
                <a:cubicBezTo>
                  <a:pt x="67338" y="752406"/>
                  <a:pt x="6748" y="904541"/>
                  <a:pt x="663" y="921210"/>
                </a:cubicBezTo>
                <a:cubicBezTo>
                  <a:pt x="-5422" y="937879"/>
                  <a:pt x="31883" y="839983"/>
                  <a:pt x="49875" y="802148"/>
                </a:cubicBezTo>
                <a:cubicBezTo>
                  <a:pt x="67867" y="764313"/>
                  <a:pt x="108613" y="694198"/>
                  <a:pt x="108613" y="694198"/>
                </a:cubicBezTo>
                <a:cubicBezTo>
                  <a:pt x="104380" y="694727"/>
                  <a:pt x="23417" y="828342"/>
                  <a:pt x="24475" y="805323"/>
                </a:cubicBezTo>
                <a:cubicBezTo>
                  <a:pt x="25533" y="782304"/>
                  <a:pt x="96707" y="623289"/>
                  <a:pt x="114963" y="556085"/>
                </a:cubicBezTo>
                <a:cubicBezTo>
                  <a:pt x="133219" y="488881"/>
                  <a:pt x="145126" y="490733"/>
                  <a:pt x="134013" y="402098"/>
                </a:cubicBezTo>
                <a:cubicBezTo>
                  <a:pt x="122901" y="313463"/>
                  <a:pt x="56226" y="25331"/>
                  <a:pt x="54638" y="2048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: 図形 823">
            <a:extLst>
              <a:ext uri="{FF2B5EF4-FFF2-40B4-BE49-F238E27FC236}">
                <a16:creationId xmlns:a16="http://schemas.microsoft.com/office/drawing/2014/main" id="{A4F43830-FF90-4D9A-B766-464188692DAB}"/>
              </a:ext>
            </a:extLst>
          </p:cNvPr>
          <p:cNvSpPr/>
          <p:nvPr/>
        </p:nvSpPr>
        <p:spPr>
          <a:xfrm>
            <a:off x="11155160" y="5238991"/>
            <a:ext cx="539817" cy="840726"/>
          </a:xfrm>
          <a:custGeom>
            <a:avLst/>
            <a:gdLst>
              <a:gd name="connsiteX0" fmla="*/ 538365 w 539817"/>
              <a:gd name="connsiteY0" fmla="*/ 4522 h 840726"/>
              <a:gd name="connsiteX1" fmla="*/ 341515 w 539817"/>
              <a:gd name="connsiteY1" fmla="*/ 439497 h 840726"/>
              <a:gd name="connsiteX2" fmla="*/ 366915 w 539817"/>
              <a:gd name="connsiteY2" fmla="*/ 337897 h 840726"/>
              <a:gd name="connsiteX3" fmla="*/ 312940 w 539817"/>
              <a:gd name="connsiteY3" fmla="*/ 582372 h 840726"/>
              <a:gd name="connsiteX4" fmla="*/ 224040 w 539817"/>
              <a:gd name="connsiteY4" fmla="*/ 804622 h 840726"/>
              <a:gd name="connsiteX5" fmla="*/ 200228 w 539817"/>
              <a:gd name="connsiteY5" fmla="*/ 831609 h 840726"/>
              <a:gd name="connsiteX6" fmla="*/ 163715 w 539817"/>
              <a:gd name="connsiteY6" fmla="*/ 834784 h 840726"/>
              <a:gd name="connsiteX7" fmla="*/ 70053 w 539817"/>
              <a:gd name="connsiteY7" fmla="*/ 755409 h 840726"/>
              <a:gd name="connsiteX8" fmla="*/ 1790 w 539817"/>
              <a:gd name="connsiteY8" fmla="*/ 504584 h 840726"/>
              <a:gd name="connsiteX9" fmla="*/ 35128 w 539817"/>
              <a:gd name="connsiteY9" fmla="*/ 622059 h 840726"/>
              <a:gd name="connsiteX10" fmla="*/ 190703 w 539817"/>
              <a:gd name="connsiteY10" fmla="*/ 828434 h 840726"/>
              <a:gd name="connsiteX11" fmla="*/ 297065 w 539817"/>
              <a:gd name="connsiteY11" fmla="*/ 618884 h 840726"/>
              <a:gd name="connsiteX12" fmla="*/ 324053 w 539817"/>
              <a:gd name="connsiteY12" fmla="*/ 447434 h 840726"/>
              <a:gd name="connsiteX13" fmla="*/ 425653 w 539817"/>
              <a:gd name="connsiteY13" fmla="*/ 226772 h 840726"/>
              <a:gd name="connsiteX14" fmla="*/ 538365 w 539817"/>
              <a:gd name="connsiteY14" fmla="*/ 4522 h 84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39817" h="840726">
                <a:moveTo>
                  <a:pt x="538365" y="4522"/>
                </a:moveTo>
                <a:cubicBezTo>
                  <a:pt x="524342" y="39976"/>
                  <a:pt x="370090" y="383935"/>
                  <a:pt x="341515" y="439497"/>
                </a:cubicBezTo>
                <a:cubicBezTo>
                  <a:pt x="312940" y="495060"/>
                  <a:pt x="371677" y="314085"/>
                  <a:pt x="366915" y="337897"/>
                </a:cubicBezTo>
                <a:cubicBezTo>
                  <a:pt x="362153" y="361709"/>
                  <a:pt x="336753" y="504584"/>
                  <a:pt x="312940" y="582372"/>
                </a:cubicBezTo>
                <a:cubicBezTo>
                  <a:pt x="289127" y="660160"/>
                  <a:pt x="242825" y="763083"/>
                  <a:pt x="224040" y="804622"/>
                </a:cubicBezTo>
                <a:cubicBezTo>
                  <a:pt x="205255" y="846162"/>
                  <a:pt x="210282" y="826582"/>
                  <a:pt x="200228" y="831609"/>
                </a:cubicBezTo>
                <a:cubicBezTo>
                  <a:pt x="190174" y="836636"/>
                  <a:pt x="185411" y="847484"/>
                  <a:pt x="163715" y="834784"/>
                </a:cubicBezTo>
                <a:cubicBezTo>
                  <a:pt x="142019" y="822084"/>
                  <a:pt x="97040" y="810442"/>
                  <a:pt x="70053" y="755409"/>
                </a:cubicBezTo>
                <a:cubicBezTo>
                  <a:pt x="43066" y="700376"/>
                  <a:pt x="7611" y="526809"/>
                  <a:pt x="1790" y="504584"/>
                </a:cubicBezTo>
                <a:cubicBezTo>
                  <a:pt x="-4031" y="482359"/>
                  <a:pt x="3642" y="568084"/>
                  <a:pt x="35128" y="622059"/>
                </a:cubicBezTo>
                <a:cubicBezTo>
                  <a:pt x="66614" y="676034"/>
                  <a:pt x="147047" y="828963"/>
                  <a:pt x="190703" y="828434"/>
                </a:cubicBezTo>
                <a:cubicBezTo>
                  <a:pt x="234359" y="827905"/>
                  <a:pt x="274840" y="682384"/>
                  <a:pt x="297065" y="618884"/>
                </a:cubicBezTo>
                <a:cubicBezTo>
                  <a:pt x="319290" y="555384"/>
                  <a:pt x="302622" y="512786"/>
                  <a:pt x="324053" y="447434"/>
                </a:cubicBezTo>
                <a:cubicBezTo>
                  <a:pt x="345484" y="382082"/>
                  <a:pt x="390199" y="302178"/>
                  <a:pt x="425653" y="226772"/>
                </a:cubicBezTo>
                <a:cubicBezTo>
                  <a:pt x="461107" y="151366"/>
                  <a:pt x="552388" y="-30932"/>
                  <a:pt x="538365" y="452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: 図形 824">
            <a:extLst>
              <a:ext uri="{FF2B5EF4-FFF2-40B4-BE49-F238E27FC236}">
                <a16:creationId xmlns:a16="http://schemas.microsoft.com/office/drawing/2014/main" id="{39D3C4FB-899D-4F68-9E31-9D7B0218743C}"/>
              </a:ext>
            </a:extLst>
          </p:cNvPr>
          <p:cNvSpPr/>
          <p:nvPr/>
        </p:nvSpPr>
        <p:spPr>
          <a:xfrm>
            <a:off x="7963597" y="5228873"/>
            <a:ext cx="1611256" cy="548944"/>
          </a:xfrm>
          <a:custGeom>
            <a:avLst/>
            <a:gdLst>
              <a:gd name="connsiteX0" fmla="*/ 2478 w 1611256"/>
              <a:gd name="connsiteY0" fmla="*/ 352 h 548944"/>
              <a:gd name="connsiteX1" fmla="*/ 243778 w 1611256"/>
              <a:gd name="connsiteY1" fmla="*/ 47977 h 548944"/>
              <a:gd name="connsiteX2" fmla="*/ 259653 w 1611256"/>
              <a:gd name="connsiteY2" fmla="*/ 44802 h 548944"/>
              <a:gd name="connsiteX3" fmla="*/ 548578 w 1611256"/>
              <a:gd name="connsiteY3" fmla="*/ 238477 h 548944"/>
              <a:gd name="connsiteX4" fmla="*/ 554928 w 1611256"/>
              <a:gd name="connsiteY4" fmla="*/ 228952 h 548944"/>
              <a:gd name="connsiteX5" fmla="*/ 139003 w 1611256"/>
              <a:gd name="connsiteY5" fmla="*/ 60677 h 548944"/>
              <a:gd name="connsiteX6" fmla="*/ 472378 w 1611256"/>
              <a:gd name="connsiteY6" fmla="*/ 206727 h 548944"/>
              <a:gd name="connsiteX7" fmla="*/ 34228 w 1611256"/>
              <a:gd name="connsiteY7" fmla="*/ 171802 h 548944"/>
              <a:gd name="connsiteX8" fmla="*/ 539053 w 1611256"/>
              <a:gd name="connsiteY8" fmla="*/ 244827 h 548944"/>
              <a:gd name="connsiteX9" fmla="*/ 643828 w 1611256"/>
              <a:gd name="connsiteY9" fmla="*/ 260702 h 548944"/>
              <a:gd name="connsiteX10" fmla="*/ 621603 w 1611256"/>
              <a:gd name="connsiteY10" fmla="*/ 254352 h 548944"/>
              <a:gd name="connsiteX11" fmla="*/ 1040703 w 1611256"/>
              <a:gd name="connsiteY11" fmla="*/ 470252 h 548944"/>
              <a:gd name="connsiteX12" fmla="*/ 758128 w 1611256"/>
              <a:gd name="connsiteY12" fmla="*/ 476602 h 548944"/>
              <a:gd name="connsiteX13" fmla="*/ 561278 w 1611256"/>
              <a:gd name="connsiteY13" fmla="*/ 454377 h 548944"/>
              <a:gd name="connsiteX14" fmla="*/ 1412178 w 1611256"/>
              <a:gd name="connsiteY14" fmla="*/ 527402 h 548944"/>
              <a:gd name="connsiteX15" fmla="*/ 1577278 w 1611256"/>
              <a:gd name="connsiteY15" fmla="*/ 540102 h 548944"/>
              <a:gd name="connsiteX16" fmla="*/ 904178 w 1611256"/>
              <a:gd name="connsiteY16" fmla="*/ 406752 h 548944"/>
              <a:gd name="connsiteX17" fmla="*/ 513653 w 1611256"/>
              <a:gd name="connsiteY17" fmla="*/ 263877 h 548944"/>
              <a:gd name="connsiteX18" fmla="*/ 186628 w 1611256"/>
              <a:gd name="connsiteY18" fmla="*/ 174977 h 548944"/>
              <a:gd name="connsiteX19" fmla="*/ 262828 w 1611256"/>
              <a:gd name="connsiteY19" fmla="*/ 165452 h 548944"/>
              <a:gd name="connsiteX20" fmla="*/ 65978 w 1611256"/>
              <a:gd name="connsiteY20" fmla="*/ 159102 h 548944"/>
              <a:gd name="connsiteX21" fmla="*/ 231078 w 1611256"/>
              <a:gd name="connsiteY21" fmla="*/ 101952 h 548944"/>
              <a:gd name="connsiteX22" fmla="*/ 415228 w 1611256"/>
              <a:gd name="connsiteY22" fmla="*/ 76552 h 548944"/>
              <a:gd name="connsiteX23" fmla="*/ 2478 w 1611256"/>
              <a:gd name="connsiteY23" fmla="*/ 352 h 54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11256" h="548944">
                <a:moveTo>
                  <a:pt x="2478" y="352"/>
                </a:moveTo>
                <a:cubicBezTo>
                  <a:pt x="-26097" y="-4410"/>
                  <a:pt x="200916" y="40569"/>
                  <a:pt x="243778" y="47977"/>
                </a:cubicBezTo>
                <a:cubicBezTo>
                  <a:pt x="286640" y="55385"/>
                  <a:pt x="208853" y="13052"/>
                  <a:pt x="259653" y="44802"/>
                </a:cubicBezTo>
                <a:cubicBezTo>
                  <a:pt x="310453" y="76552"/>
                  <a:pt x="499366" y="207785"/>
                  <a:pt x="548578" y="238477"/>
                </a:cubicBezTo>
                <a:cubicBezTo>
                  <a:pt x="597790" y="269169"/>
                  <a:pt x="623190" y="258585"/>
                  <a:pt x="554928" y="228952"/>
                </a:cubicBezTo>
                <a:cubicBezTo>
                  <a:pt x="486666" y="199319"/>
                  <a:pt x="152761" y="64381"/>
                  <a:pt x="139003" y="60677"/>
                </a:cubicBezTo>
                <a:cubicBezTo>
                  <a:pt x="125245" y="56973"/>
                  <a:pt x="489841" y="188206"/>
                  <a:pt x="472378" y="206727"/>
                </a:cubicBezTo>
                <a:cubicBezTo>
                  <a:pt x="454916" y="225248"/>
                  <a:pt x="23116" y="165452"/>
                  <a:pt x="34228" y="171802"/>
                </a:cubicBezTo>
                <a:cubicBezTo>
                  <a:pt x="45340" y="178152"/>
                  <a:pt x="437453" y="230010"/>
                  <a:pt x="539053" y="244827"/>
                </a:cubicBezTo>
                <a:lnTo>
                  <a:pt x="643828" y="260702"/>
                </a:lnTo>
                <a:cubicBezTo>
                  <a:pt x="657586" y="262289"/>
                  <a:pt x="555457" y="219427"/>
                  <a:pt x="621603" y="254352"/>
                </a:cubicBezTo>
                <a:cubicBezTo>
                  <a:pt x="687749" y="289277"/>
                  <a:pt x="1017949" y="433210"/>
                  <a:pt x="1040703" y="470252"/>
                </a:cubicBezTo>
                <a:cubicBezTo>
                  <a:pt x="1063457" y="507294"/>
                  <a:pt x="838032" y="479248"/>
                  <a:pt x="758128" y="476602"/>
                </a:cubicBezTo>
                <a:cubicBezTo>
                  <a:pt x="678224" y="473956"/>
                  <a:pt x="561278" y="454377"/>
                  <a:pt x="561278" y="454377"/>
                </a:cubicBezTo>
                <a:lnTo>
                  <a:pt x="1412178" y="527402"/>
                </a:lnTo>
                <a:cubicBezTo>
                  <a:pt x="1581511" y="541689"/>
                  <a:pt x="1661945" y="560210"/>
                  <a:pt x="1577278" y="540102"/>
                </a:cubicBezTo>
                <a:cubicBezTo>
                  <a:pt x="1492611" y="519994"/>
                  <a:pt x="1081449" y="452790"/>
                  <a:pt x="904178" y="406752"/>
                </a:cubicBezTo>
                <a:cubicBezTo>
                  <a:pt x="726907" y="360715"/>
                  <a:pt x="633245" y="302506"/>
                  <a:pt x="513653" y="263877"/>
                </a:cubicBezTo>
                <a:cubicBezTo>
                  <a:pt x="394061" y="225248"/>
                  <a:pt x="228432" y="191381"/>
                  <a:pt x="186628" y="174977"/>
                </a:cubicBezTo>
                <a:cubicBezTo>
                  <a:pt x="144824" y="158573"/>
                  <a:pt x="282936" y="168098"/>
                  <a:pt x="262828" y="165452"/>
                </a:cubicBezTo>
                <a:cubicBezTo>
                  <a:pt x="242720" y="162806"/>
                  <a:pt x="71270" y="169685"/>
                  <a:pt x="65978" y="159102"/>
                </a:cubicBezTo>
                <a:cubicBezTo>
                  <a:pt x="60686" y="148519"/>
                  <a:pt x="172870" y="115710"/>
                  <a:pt x="231078" y="101952"/>
                </a:cubicBezTo>
                <a:cubicBezTo>
                  <a:pt x="289286" y="88194"/>
                  <a:pt x="452270" y="91369"/>
                  <a:pt x="415228" y="76552"/>
                </a:cubicBezTo>
                <a:cubicBezTo>
                  <a:pt x="378186" y="61735"/>
                  <a:pt x="31053" y="5114"/>
                  <a:pt x="2478" y="35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: 図形 825">
            <a:extLst>
              <a:ext uri="{FF2B5EF4-FFF2-40B4-BE49-F238E27FC236}">
                <a16:creationId xmlns:a16="http://schemas.microsoft.com/office/drawing/2014/main" id="{D34C8FBE-611A-46F4-BDC2-D741507D1760}"/>
              </a:ext>
            </a:extLst>
          </p:cNvPr>
          <p:cNvSpPr/>
          <p:nvPr/>
        </p:nvSpPr>
        <p:spPr>
          <a:xfrm>
            <a:off x="8281681" y="5398821"/>
            <a:ext cx="1885397" cy="456358"/>
          </a:xfrm>
          <a:custGeom>
            <a:avLst/>
            <a:gdLst>
              <a:gd name="connsiteX0" fmla="*/ 471794 w 1885397"/>
              <a:gd name="connsiteY0" fmla="*/ 189179 h 456358"/>
              <a:gd name="connsiteX1" fmla="*/ 522594 w 1885397"/>
              <a:gd name="connsiteY1" fmla="*/ 205054 h 456358"/>
              <a:gd name="connsiteX2" fmla="*/ 928994 w 1885397"/>
              <a:gd name="connsiteY2" fmla="*/ 313004 h 456358"/>
              <a:gd name="connsiteX3" fmla="*/ 919469 w 1885397"/>
              <a:gd name="connsiteY3" fmla="*/ 281254 h 456358"/>
              <a:gd name="connsiteX4" fmla="*/ 1525894 w 1885397"/>
              <a:gd name="connsiteY4" fmla="*/ 325704 h 456358"/>
              <a:gd name="connsiteX5" fmla="*/ 1560819 w 1885397"/>
              <a:gd name="connsiteY5" fmla="*/ 309829 h 456358"/>
              <a:gd name="connsiteX6" fmla="*/ 1875144 w 1885397"/>
              <a:gd name="connsiteY6" fmla="*/ 379679 h 456358"/>
              <a:gd name="connsiteX7" fmla="*/ 1579869 w 1885397"/>
              <a:gd name="connsiteY7" fmla="*/ 389204 h 456358"/>
              <a:gd name="connsiteX8" fmla="*/ 1884669 w 1885397"/>
              <a:gd name="connsiteY8" fmla="*/ 455879 h 456358"/>
              <a:gd name="connsiteX9" fmla="*/ 1471919 w 1885397"/>
              <a:gd name="connsiteY9" fmla="*/ 420954 h 456358"/>
              <a:gd name="connsiteX10" fmla="*/ 1005194 w 1885397"/>
              <a:gd name="connsiteY10" fmla="*/ 373329 h 456358"/>
              <a:gd name="connsiteX11" fmla="*/ 1617969 w 1885397"/>
              <a:gd name="connsiteY11" fmla="*/ 354279 h 456358"/>
              <a:gd name="connsiteX12" fmla="*/ 1002019 w 1885397"/>
              <a:gd name="connsiteY12" fmla="*/ 341579 h 456358"/>
              <a:gd name="connsiteX13" fmla="*/ 798819 w 1885397"/>
              <a:gd name="connsiteY13" fmla="*/ 322529 h 456358"/>
              <a:gd name="connsiteX14" fmla="*/ 655944 w 1885397"/>
              <a:gd name="connsiteY14" fmla="*/ 297129 h 456358"/>
              <a:gd name="connsiteX15" fmla="*/ 1894 w 1885397"/>
              <a:gd name="connsiteY15" fmla="*/ 1854 h 456358"/>
              <a:gd name="connsiteX16" fmla="*/ 471794 w 1885397"/>
              <a:gd name="connsiteY16" fmla="*/ 189179 h 45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85397" h="456358">
                <a:moveTo>
                  <a:pt x="471794" y="189179"/>
                </a:moveTo>
                <a:cubicBezTo>
                  <a:pt x="558577" y="223046"/>
                  <a:pt x="522594" y="205054"/>
                  <a:pt x="522594" y="205054"/>
                </a:cubicBezTo>
                <a:cubicBezTo>
                  <a:pt x="598794" y="225692"/>
                  <a:pt x="862848" y="300304"/>
                  <a:pt x="928994" y="313004"/>
                </a:cubicBezTo>
                <a:cubicBezTo>
                  <a:pt x="995140" y="325704"/>
                  <a:pt x="819986" y="279137"/>
                  <a:pt x="919469" y="281254"/>
                </a:cubicBezTo>
                <a:cubicBezTo>
                  <a:pt x="1018952" y="283371"/>
                  <a:pt x="1419002" y="320942"/>
                  <a:pt x="1525894" y="325704"/>
                </a:cubicBezTo>
                <a:cubicBezTo>
                  <a:pt x="1632786" y="330467"/>
                  <a:pt x="1502611" y="300833"/>
                  <a:pt x="1560819" y="309829"/>
                </a:cubicBezTo>
                <a:cubicBezTo>
                  <a:pt x="1619027" y="318825"/>
                  <a:pt x="1871969" y="366450"/>
                  <a:pt x="1875144" y="379679"/>
                </a:cubicBezTo>
                <a:cubicBezTo>
                  <a:pt x="1878319" y="392908"/>
                  <a:pt x="1578282" y="376504"/>
                  <a:pt x="1579869" y="389204"/>
                </a:cubicBezTo>
                <a:cubicBezTo>
                  <a:pt x="1581456" y="401904"/>
                  <a:pt x="1902661" y="450587"/>
                  <a:pt x="1884669" y="455879"/>
                </a:cubicBezTo>
                <a:cubicBezTo>
                  <a:pt x="1866677" y="461171"/>
                  <a:pt x="1471919" y="420954"/>
                  <a:pt x="1471919" y="420954"/>
                </a:cubicBezTo>
                <a:cubicBezTo>
                  <a:pt x="1325340" y="407196"/>
                  <a:pt x="980852" y="384441"/>
                  <a:pt x="1005194" y="373329"/>
                </a:cubicBezTo>
                <a:cubicBezTo>
                  <a:pt x="1029536" y="362217"/>
                  <a:pt x="1618498" y="359571"/>
                  <a:pt x="1617969" y="354279"/>
                </a:cubicBezTo>
                <a:cubicBezTo>
                  <a:pt x="1617440" y="348987"/>
                  <a:pt x="1138544" y="346871"/>
                  <a:pt x="1002019" y="341579"/>
                </a:cubicBezTo>
                <a:cubicBezTo>
                  <a:pt x="865494" y="336287"/>
                  <a:pt x="856498" y="329937"/>
                  <a:pt x="798819" y="322529"/>
                </a:cubicBezTo>
                <a:cubicBezTo>
                  <a:pt x="741140" y="315121"/>
                  <a:pt x="788765" y="350575"/>
                  <a:pt x="655944" y="297129"/>
                </a:cubicBezTo>
                <a:cubicBezTo>
                  <a:pt x="523123" y="243683"/>
                  <a:pt x="35231" y="23550"/>
                  <a:pt x="1894" y="1854"/>
                </a:cubicBezTo>
                <a:cubicBezTo>
                  <a:pt x="-31444" y="-19842"/>
                  <a:pt x="385011" y="155312"/>
                  <a:pt x="471794" y="18917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: 図形 828">
            <a:extLst>
              <a:ext uri="{FF2B5EF4-FFF2-40B4-BE49-F238E27FC236}">
                <a16:creationId xmlns:a16="http://schemas.microsoft.com/office/drawing/2014/main" id="{31C47B18-EDB4-4BE9-AC1B-353DC3C5B0B4}"/>
              </a:ext>
            </a:extLst>
          </p:cNvPr>
          <p:cNvSpPr/>
          <p:nvPr/>
        </p:nvSpPr>
        <p:spPr>
          <a:xfrm rot="4338080">
            <a:off x="917601" y="5090321"/>
            <a:ext cx="510626" cy="179639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: 図形 829">
            <a:extLst>
              <a:ext uri="{FF2B5EF4-FFF2-40B4-BE49-F238E27FC236}">
                <a16:creationId xmlns:a16="http://schemas.microsoft.com/office/drawing/2014/main" id="{0E2C536E-92D4-4E8F-8C6F-EB1E9A76913D}"/>
              </a:ext>
            </a:extLst>
          </p:cNvPr>
          <p:cNvSpPr/>
          <p:nvPr/>
        </p:nvSpPr>
        <p:spPr>
          <a:xfrm rot="4586777">
            <a:off x="49710" y="5078857"/>
            <a:ext cx="1132741" cy="398500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: 図形 830">
            <a:extLst>
              <a:ext uri="{FF2B5EF4-FFF2-40B4-BE49-F238E27FC236}">
                <a16:creationId xmlns:a16="http://schemas.microsoft.com/office/drawing/2014/main" id="{93BA2FB9-D43D-4A8D-8658-13550E607A87}"/>
              </a:ext>
            </a:extLst>
          </p:cNvPr>
          <p:cNvSpPr/>
          <p:nvPr/>
        </p:nvSpPr>
        <p:spPr>
          <a:xfrm rot="16575700" flipH="1">
            <a:off x="10782960" y="5151280"/>
            <a:ext cx="510626" cy="179639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: 図形 831">
            <a:extLst>
              <a:ext uri="{FF2B5EF4-FFF2-40B4-BE49-F238E27FC236}">
                <a16:creationId xmlns:a16="http://schemas.microsoft.com/office/drawing/2014/main" id="{ABD23670-9E45-4CFF-B6B2-77F43B5F2694}"/>
              </a:ext>
            </a:extLst>
          </p:cNvPr>
          <p:cNvSpPr/>
          <p:nvPr/>
        </p:nvSpPr>
        <p:spPr>
          <a:xfrm rot="16200000" flipH="1">
            <a:off x="11125008" y="5125364"/>
            <a:ext cx="937717" cy="237208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: 図形 833">
            <a:extLst>
              <a:ext uri="{FF2B5EF4-FFF2-40B4-BE49-F238E27FC236}">
                <a16:creationId xmlns:a16="http://schemas.microsoft.com/office/drawing/2014/main" id="{ECD75880-35FF-4E48-B1CE-9944EF63B03D}"/>
              </a:ext>
            </a:extLst>
          </p:cNvPr>
          <p:cNvSpPr/>
          <p:nvPr/>
        </p:nvSpPr>
        <p:spPr>
          <a:xfrm>
            <a:off x="5849922" y="1758817"/>
            <a:ext cx="334978" cy="19296"/>
          </a:xfrm>
          <a:custGeom>
            <a:avLst/>
            <a:gdLst>
              <a:gd name="connsiteX0" fmla="*/ 78861 w 334978"/>
              <a:gd name="connsiteY0" fmla="*/ 133 h 19296"/>
              <a:gd name="connsiteX1" fmla="*/ 273595 w 334978"/>
              <a:gd name="connsiteY1" fmla="*/ 10716 h 19296"/>
              <a:gd name="connsiteX2" fmla="*/ 199511 w 334978"/>
              <a:gd name="connsiteY2" fmla="*/ 10716 h 19296"/>
              <a:gd name="connsiteX3" fmla="*/ 334978 w 334978"/>
              <a:gd name="connsiteY3" fmla="*/ 2250 h 19296"/>
              <a:gd name="connsiteX4" fmla="*/ 15361 w 334978"/>
              <a:gd name="connsiteY4" fmla="*/ 19183 h 19296"/>
              <a:gd name="connsiteX5" fmla="*/ 78861 w 334978"/>
              <a:gd name="connsiteY5" fmla="*/ 133 h 1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978" h="19296">
                <a:moveTo>
                  <a:pt x="78861" y="133"/>
                </a:moveTo>
                <a:cubicBezTo>
                  <a:pt x="121900" y="-1278"/>
                  <a:pt x="253487" y="8952"/>
                  <a:pt x="273595" y="10716"/>
                </a:cubicBezTo>
                <a:cubicBezTo>
                  <a:pt x="293703" y="12480"/>
                  <a:pt x="189281" y="12127"/>
                  <a:pt x="199511" y="10716"/>
                </a:cubicBezTo>
                <a:cubicBezTo>
                  <a:pt x="209741" y="9305"/>
                  <a:pt x="334978" y="2250"/>
                  <a:pt x="334978" y="2250"/>
                </a:cubicBezTo>
                <a:lnTo>
                  <a:pt x="15361" y="19183"/>
                </a:lnTo>
                <a:cubicBezTo>
                  <a:pt x="-30147" y="20947"/>
                  <a:pt x="35822" y="1544"/>
                  <a:pt x="78861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: 図形 834">
            <a:extLst>
              <a:ext uri="{FF2B5EF4-FFF2-40B4-BE49-F238E27FC236}">
                <a16:creationId xmlns:a16="http://schemas.microsoft.com/office/drawing/2014/main" id="{6F94FDEB-0AB3-42ED-AFF5-A1AB1FE526C5}"/>
              </a:ext>
            </a:extLst>
          </p:cNvPr>
          <p:cNvSpPr/>
          <p:nvPr/>
        </p:nvSpPr>
        <p:spPr>
          <a:xfrm>
            <a:off x="5857541" y="1796475"/>
            <a:ext cx="316970" cy="66310"/>
          </a:xfrm>
          <a:custGeom>
            <a:avLst/>
            <a:gdLst>
              <a:gd name="connsiteX0" fmla="*/ 60659 w 316970"/>
              <a:gd name="connsiteY0" fmla="*/ 32325 h 66310"/>
              <a:gd name="connsiteX1" fmla="*/ 249042 w 316970"/>
              <a:gd name="connsiteY1" fmla="*/ 51375 h 66310"/>
              <a:gd name="connsiteX2" fmla="*/ 191892 w 316970"/>
              <a:gd name="connsiteY2" fmla="*/ 49258 h 66310"/>
              <a:gd name="connsiteX3" fmla="*/ 316776 w 316970"/>
              <a:gd name="connsiteY3" fmla="*/ 17508 h 66310"/>
              <a:gd name="connsiteX4" fmla="*/ 158026 w 316970"/>
              <a:gd name="connsiteY4" fmla="*/ 66192 h 66310"/>
              <a:gd name="connsiteX5" fmla="*/ 3509 w 316970"/>
              <a:gd name="connsiteY5" fmla="*/ 575 h 66310"/>
              <a:gd name="connsiteX6" fmla="*/ 60659 w 316970"/>
              <a:gd name="connsiteY6" fmla="*/ 32325 h 66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6970" h="66310">
                <a:moveTo>
                  <a:pt x="60659" y="32325"/>
                </a:moveTo>
                <a:cubicBezTo>
                  <a:pt x="101581" y="40792"/>
                  <a:pt x="227170" y="48553"/>
                  <a:pt x="249042" y="51375"/>
                </a:cubicBezTo>
                <a:cubicBezTo>
                  <a:pt x="270914" y="54197"/>
                  <a:pt x="180603" y="54903"/>
                  <a:pt x="191892" y="49258"/>
                </a:cubicBezTo>
                <a:cubicBezTo>
                  <a:pt x="203181" y="43614"/>
                  <a:pt x="322420" y="14686"/>
                  <a:pt x="316776" y="17508"/>
                </a:cubicBezTo>
                <a:cubicBezTo>
                  <a:pt x="311132" y="20330"/>
                  <a:pt x="210237" y="69014"/>
                  <a:pt x="158026" y="66192"/>
                </a:cubicBezTo>
                <a:cubicBezTo>
                  <a:pt x="105815" y="63370"/>
                  <a:pt x="17620" y="5514"/>
                  <a:pt x="3509" y="575"/>
                </a:cubicBezTo>
                <a:cubicBezTo>
                  <a:pt x="-10602" y="-4364"/>
                  <a:pt x="19737" y="23858"/>
                  <a:pt x="60659" y="32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: 図形 836">
            <a:extLst>
              <a:ext uri="{FF2B5EF4-FFF2-40B4-BE49-F238E27FC236}">
                <a16:creationId xmlns:a16="http://schemas.microsoft.com/office/drawing/2014/main" id="{EEB97634-62AF-4B1A-BC96-DE2180925744}"/>
              </a:ext>
            </a:extLst>
          </p:cNvPr>
          <p:cNvSpPr/>
          <p:nvPr/>
        </p:nvSpPr>
        <p:spPr>
          <a:xfrm>
            <a:off x="5733378" y="1366266"/>
            <a:ext cx="287136" cy="265927"/>
          </a:xfrm>
          <a:custGeom>
            <a:avLst/>
            <a:gdLst>
              <a:gd name="connsiteX0" fmla="*/ 672 w 287136"/>
              <a:gd name="connsiteY0" fmla="*/ 2159 h 265927"/>
              <a:gd name="connsiteX1" fmla="*/ 211810 w 287136"/>
              <a:gd name="connsiteY1" fmla="*/ 11684 h 265927"/>
              <a:gd name="connsiteX2" fmla="*/ 210222 w 287136"/>
              <a:gd name="connsiteY2" fmla="*/ 14859 h 265927"/>
              <a:gd name="connsiteX3" fmla="*/ 283247 w 287136"/>
              <a:gd name="connsiteY3" fmla="*/ 103759 h 265927"/>
              <a:gd name="connsiteX4" fmla="*/ 272135 w 287136"/>
              <a:gd name="connsiteY4" fmla="*/ 108522 h 265927"/>
              <a:gd name="connsiteX5" fmla="*/ 272135 w 287136"/>
              <a:gd name="connsiteY5" fmla="*/ 187897 h 265927"/>
              <a:gd name="connsiteX6" fmla="*/ 64172 w 287136"/>
              <a:gd name="connsiteY6" fmla="*/ 262509 h 265927"/>
              <a:gd name="connsiteX7" fmla="*/ 137197 w 287136"/>
              <a:gd name="connsiteY7" fmla="*/ 240284 h 265927"/>
              <a:gd name="connsiteX8" fmla="*/ 148310 w 287136"/>
              <a:gd name="connsiteY8" fmla="*/ 125984 h 265927"/>
              <a:gd name="connsiteX9" fmla="*/ 175297 w 287136"/>
              <a:gd name="connsiteY9" fmla="*/ 83122 h 265927"/>
              <a:gd name="connsiteX10" fmla="*/ 205460 w 287136"/>
              <a:gd name="connsiteY10" fmla="*/ 106934 h 265927"/>
              <a:gd name="connsiteX11" fmla="*/ 146722 w 287136"/>
              <a:gd name="connsiteY11" fmla="*/ 57722 h 265927"/>
              <a:gd name="connsiteX12" fmla="*/ 672 w 287136"/>
              <a:gd name="connsiteY12" fmla="*/ 2159 h 265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136" h="265927">
                <a:moveTo>
                  <a:pt x="672" y="2159"/>
                </a:moveTo>
                <a:cubicBezTo>
                  <a:pt x="11520" y="-5514"/>
                  <a:pt x="176885" y="9567"/>
                  <a:pt x="211810" y="11684"/>
                </a:cubicBezTo>
                <a:cubicBezTo>
                  <a:pt x="246735" y="13801"/>
                  <a:pt x="198316" y="-487"/>
                  <a:pt x="210222" y="14859"/>
                </a:cubicBezTo>
                <a:cubicBezTo>
                  <a:pt x="222128" y="30205"/>
                  <a:pt x="272928" y="88149"/>
                  <a:pt x="283247" y="103759"/>
                </a:cubicBezTo>
                <a:cubicBezTo>
                  <a:pt x="293566" y="119370"/>
                  <a:pt x="273987" y="94499"/>
                  <a:pt x="272135" y="108522"/>
                </a:cubicBezTo>
                <a:cubicBezTo>
                  <a:pt x="270283" y="122545"/>
                  <a:pt x="306796" y="162233"/>
                  <a:pt x="272135" y="187897"/>
                </a:cubicBezTo>
                <a:cubicBezTo>
                  <a:pt x="237475" y="213562"/>
                  <a:pt x="86662" y="253778"/>
                  <a:pt x="64172" y="262509"/>
                </a:cubicBezTo>
                <a:cubicBezTo>
                  <a:pt x="41682" y="271240"/>
                  <a:pt x="123174" y="263038"/>
                  <a:pt x="137197" y="240284"/>
                </a:cubicBezTo>
                <a:cubicBezTo>
                  <a:pt x="151220" y="217530"/>
                  <a:pt x="141960" y="152178"/>
                  <a:pt x="148310" y="125984"/>
                </a:cubicBezTo>
                <a:cubicBezTo>
                  <a:pt x="154660" y="99790"/>
                  <a:pt x="165772" y="86297"/>
                  <a:pt x="175297" y="83122"/>
                </a:cubicBezTo>
                <a:cubicBezTo>
                  <a:pt x="184822" y="79947"/>
                  <a:pt x="210222" y="111167"/>
                  <a:pt x="205460" y="106934"/>
                </a:cubicBezTo>
                <a:cubicBezTo>
                  <a:pt x="200698" y="102701"/>
                  <a:pt x="180059" y="72803"/>
                  <a:pt x="146722" y="57722"/>
                </a:cubicBezTo>
                <a:cubicBezTo>
                  <a:pt x="113385" y="42641"/>
                  <a:pt x="-10176" y="9832"/>
                  <a:pt x="672" y="2159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9911184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604" name="グループ化 603">
            <a:extLst>
              <a:ext uri="{FF2B5EF4-FFF2-40B4-BE49-F238E27FC236}">
                <a16:creationId xmlns:a16="http://schemas.microsoft.com/office/drawing/2014/main" id="{2BD53A7F-0729-4F3D-A556-19A6A77FD77D}"/>
              </a:ext>
            </a:extLst>
          </p:cNvPr>
          <p:cNvGrpSpPr/>
          <p:nvPr/>
        </p:nvGrpSpPr>
        <p:grpSpPr>
          <a:xfrm>
            <a:off x="4054475" y="762325"/>
            <a:ext cx="3912880" cy="5006531"/>
            <a:chOff x="4054475" y="762325"/>
            <a:chExt cx="3912880" cy="5006531"/>
          </a:xfrm>
        </p:grpSpPr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59E3DC3A-0862-40D8-B0AE-B990F4BDF304}"/>
                </a:ext>
              </a:extLst>
            </p:cNvPr>
            <p:cNvSpPr/>
            <p:nvPr/>
          </p:nvSpPr>
          <p:spPr>
            <a:xfrm>
              <a:off x="5682466" y="1356007"/>
              <a:ext cx="300834" cy="95452"/>
            </a:xfrm>
            <a:custGeom>
              <a:avLst/>
              <a:gdLst>
                <a:gd name="connsiteX0" fmla="*/ 694 w 267679"/>
                <a:gd name="connsiteY0" fmla="*/ 84878 h 84932"/>
                <a:gd name="connsiteX1" fmla="*/ 37207 w 267679"/>
                <a:gd name="connsiteY1" fmla="*/ 27728 h 84932"/>
                <a:gd name="connsiteX2" fmla="*/ 94357 w 267679"/>
                <a:gd name="connsiteY2" fmla="*/ 5503 h 84932"/>
                <a:gd name="connsiteX3" fmla="*/ 180082 w 267679"/>
                <a:gd name="connsiteY3" fmla="*/ 3916 h 84932"/>
                <a:gd name="connsiteX4" fmla="*/ 267394 w 267679"/>
                <a:gd name="connsiteY4" fmla="*/ 51541 h 84932"/>
                <a:gd name="connsiteX5" fmla="*/ 205482 w 267679"/>
                <a:gd name="connsiteY5" fmla="*/ 27728 h 84932"/>
                <a:gd name="connsiteX6" fmla="*/ 134044 w 267679"/>
                <a:gd name="connsiteY6" fmla="*/ 13441 h 84932"/>
                <a:gd name="connsiteX7" fmla="*/ 68957 w 267679"/>
                <a:gd name="connsiteY7" fmla="*/ 16616 h 84932"/>
                <a:gd name="connsiteX8" fmla="*/ 694 w 267679"/>
                <a:gd name="connsiteY8" fmla="*/ 84878 h 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679" h="84932">
                  <a:moveTo>
                    <a:pt x="694" y="84878"/>
                  </a:moveTo>
                  <a:cubicBezTo>
                    <a:pt x="-4598" y="86730"/>
                    <a:pt x="21597" y="40957"/>
                    <a:pt x="37207" y="27728"/>
                  </a:cubicBezTo>
                  <a:cubicBezTo>
                    <a:pt x="52817" y="14499"/>
                    <a:pt x="70545" y="9472"/>
                    <a:pt x="94357" y="5503"/>
                  </a:cubicBezTo>
                  <a:cubicBezTo>
                    <a:pt x="118169" y="1534"/>
                    <a:pt x="151243" y="-3757"/>
                    <a:pt x="180082" y="3916"/>
                  </a:cubicBezTo>
                  <a:cubicBezTo>
                    <a:pt x="208921" y="11589"/>
                    <a:pt x="263161" y="47572"/>
                    <a:pt x="267394" y="51541"/>
                  </a:cubicBezTo>
                  <a:cubicBezTo>
                    <a:pt x="271627" y="55510"/>
                    <a:pt x="227707" y="34078"/>
                    <a:pt x="205482" y="27728"/>
                  </a:cubicBezTo>
                  <a:cubicBezTo>
                    <a:pt x="183257" y="21378"/>
                    <a:pt x="156798" y="15293"/>
                    <a:pt x="134044" y="13441"/>
                  </a:cubicBezTo>
                  <a:cubicBezTo>
                    <a:pt x="111290" y="11589"/>
                    <a:pt x="91447" y="4181"/>
                    <a:pt x="68957" y="16616"/>
                  </a:cubicBezTo>
                  <a:cubicBezTo>
                    <a:pt x="46468" y="29051"/>
                    <a:pt x="5986" y="83026"/>
                    <a:pt x="694" y="84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FDCC8E0F-BE56-4BF6-8584-A4176B3923EF}"/>
                </a:ext>
              </a:extLst>
            </p:cNvPr>
            <p:cNvSpPr/>
            <p:nvPr/>
          </p:nvSpPr>
          <p:spPr>
            <a:xfrm>
              <a:off x="5685289" y="1368448"/>
              <a:ext cx="324943" cy="250335"/>
            </a:xfrm>
            <a:custGeom>
              <a:avLst/>
              <a:gdLst>
                <a:gd name="connsiteX0" fmla="*/ 1357 w 289131"/>
                <a:gd name="connsiteY0" fmla="*/ 83333 h 222745"/>
                <a:gd name="connsiteX1" fmla="*/ 25170 w 289131"/>
                <a:gd name="connsiteY1" fmla="*/ 161121 h 222745"/>
                <a:gd name="connsiteX2" fmla="*/ 15645 w 289131"/>
                <a:gd name="connsiteY2" fmla="*/ 135721 h 222745"/>
                <a:gd name="connsiteX3" fmla="*/ 72795 w 289131"/>
                <a:gd name="connsiteY3" fmla="*/ 200808 h 222745"/>
                <a:gd name="connsiteX4" fmla="*/ 48982 w 289131"/>
                <a:gd name="connsiteY4" fmla="*/ 176996 h 222745"/>
                <a:gd name="connsiteX5" fmla="*/ 131532 w 289131"/>
                <a:gd name="connsiteY5" fmla="*/ 221446 h 222745"/>
                <a:gd name="connsiteX6" fmla="*/ 207732 w 289131"/>
                <a:gd name="connsiteY6" fmla="*/ 207158 h 222745"/>
                <a:gd name="connsiteX7" fmla="*/ 269645 w 289131"/>
                <a:gd name="connsiteY7" fmla="*/ 169058 h 222745"/>
                <a:gd name="connsiteX8" fmla="*/ 242657 w 289131"/>
                <a:gd name="connsiteY8" fmla="*/ 184933 h 222745"/>
                <a:gd name="connsiteX9" fmla="*/ 279170 w 289131"/>
                <a:gd name="connsiteY9" fmla="*/ 151596 h 222745"/>
                <a:gd name="connsiteX10" fmla="*/ 288695 w 289131"/>
                <a:gd name="connsiteY10" fmla="*/ 94446 h 222745"/>
                <a:gd name="connsiteX11" fmla="*/ 285520 w 289131"/>
                <a:gd name="connsiteY11" fmla="*/ 107146 h 222745"/>
                <a:gd name="connsiteX12" fmla="*/ 268057 w 289131"/>
                <a:gd name="connsiteY12" fmla="*/ 37296 h 222745"/>
                <a:gd name="connsiteX13" fmla="*/ 250595 w 289131"/>
                <a:gd name="connsiteY13" fmla="*/ 16658 h 222745"/>
                <a:gd name="connsiteX14" fmla="*/ 215670 w 289131"/>
                <a:gd name="connsiteY14" fmla="*/ 783 h 222745"/>
                <a:gd name="connsiteX15" fmla="*/ 247420 w 289131"/>
                <a:gd name="connsiteY15" fmla="*/ 42058 h 222745"/>
                <a:gd name="connsiteX16" fmla="*/ 275995 w 289131"/>
                <a:gd name="connsiteY16" fmla="*/ 124608 h 222745"/>
                <a:gd name="connsiteX17" fmla="*/ 275995 w 289131"/>
                <a:gd name="connsiteY17" fmla="*/ 161121 h 222745"/>
                <a:gd name="connsiteX18" fmla="*/ 247420 w 289131"/>
                <a:gd name="connsiteY18" fmla="*/ 184933 h 222745"/>
                <a:gd name="connsiteX19" fmla="*/ 166457 w 289131"/>
                <a:gd name="connsiteY19" fmla="*/ 211921 h 222745"/>
                <a:gd name="connsiteX20" fmla="*/ 72795 w 289131"/>
                <a:gd name="connsiteY20" fmla="*/ 210333 h 222745"/>
                <a:gd name="connsiteX21" fmla="*/ 1357 w 289131"/>
                <a:gd name="connsiteY21" fmla="*/ 83333 h 22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9131" h="222745">
                  <a:moveTo>
                    <a:pt x="1357" y="83333"/>
                  </a:moveTo>
                  <a:cubicBezTo>
                    <a:pt x="-6580" y="75131"/>
                    <a:pt x="22789" y="152390"/>
                    <a:pt x="25170" y="161121"/>
                  </a:cubicBezTo>
                  <a:cubicBezTo>
                    <a:pt x="27551" y="169852"/>
                    <a:pt x="7708" y="129107"/>
                    <a:pt x="15645" y="135721"/>
                  </a:cubicBezTo>
                  <a:cubicBezTo>
                    <a:pt x="23582" y="142335"/>
                    <a:pt x="67239" y="193929"/>
                    <a:pt x="72795" y="200808"/>
                  </a:cubicBezTo>
                  <a:cubicBezTo>
                    <a:pt x="78351" y="207687"/>
                    <a:pt x="39193" y="173556"/>
                    <a:pt x="48982" y="176996"/>
                  </a:cubicBezTo>
                  <a:cubicBezTo>
                    <a:pt x="58772" y="180436"/>
                    <a:pt x="105074" y="216419"/>
                    <a:pt x="131532" y="221446"/>
                  </a:cubicBezTo>
                  <a:cubicBezTo>
                    <a:pt x="157990" y="226473"/>
                    <a:pt x="184713" y="215889"/>
                    <a:pt x="207732" y="207158"/>
                  </a:cubicBezTo>
                  <a:cubicBezTo>
                    <a:pt x="230751" y="198427"/>
                    <a:pt x="263824" y="172762"/>
                    <a:pt x="269645" y="169058"/>
                  </a:cubicBezTo>
                  <a:cubicBezTo>
                    <a:pt x="275466" y="165354"/>
                    <a:pt x="241070" y="187843"/>
                    <a:pt x="242657" y="184933"/>
                  </a:cubicBezTo>
                  <a:cubicBezTo>
                    <a:pt x="244244" y="182023"/>
                    <a:pt x="271497" y="166677"/>
                    <a:pt x="279170" y="151596"/>
                  </a:cubicBezTo>
                  <a:cubicBezTo>
                    <a:pt x="286843" y="136515"/>
                    <a:pt x="287637" y="101854"/>
                    <a:pt x="288695" y="94446"/>
                  </a:cubicBezTo>
                  <a:cubicBezTo>
                    <a:pt x="289753" y="87038"/>
                    <a:pt x="288960" y="116671"/>
                    <a:pt x="285520" y="107146"/>
                  </a:cubicBezTo>
                  <a:cubicBezTo>
                    <a:pt x="282080" y="97621"/>
                    <a:pt x="273878" y="52377"/>
                    <a:pt x="268057" y="37296"/>
                  </a:cubicBezTo>
                  <a:cubicBezTo>
                    <a:pt x="262236" y="22215"/>
                    <a:pt x="259326" y="22744"/>
                    <a:pt x="250595" y="16658"/>
                  </a:cubicBezTo>
                  <a:cubicBezTo>
                    <a:pt x="241864" y="10572"/>
                    <a:pt x="216199" y="-3450"/>
                    <a:pt x="215670" y="783"/>
                  </a:cubicBezTo>
                  <a:cubicBezTo>
                    <a:pt x="215141" y="5016"/>
                    <a:pt x="237366" y="21420"/>
                    <a:pt x="247420" y="42058"/>
                  </a:cubicBezTo>
                  <a:cubicBezTo>
                    <a:pt x="257474" y="62696"/>
                    <a:pt x="271233" y="104764"/>
                    <a:pt x="275995" y="124608"/>
                  </a:cubicBezTo>
                  <a:cubicBezTo>
                    <a:pt x="280757" y="144452"/>
                    <a:pt x="280758" y="151067"/>
                    <a:pt x="275995" y="161121"/>
                  </a:cubicBezTo>
                  <a:cubicBezTo>
                    <a:pt x="271233" y="171175"/>
                    <a:pt x="265676" y="176466"/>
                    <a:pt x="247420" y="184933"/>
                  </a:cubicBezTo>
                  <a:cubicBezTo>
                    <a:pt x="229164" y="193400"/>
                    <a:pt x="195561" y="207688"/>
                    <a:pt x="166457" y="211921"/>
                  </a:cubicBezTo>
                  <a:cubicBezTo>
                    <a:pt x="137353" y="216154"/>
                    <a:pt x="99518" y="227266"/>
                    <a:pt x="72795" y="210333"/>
                  </a:cubicBezTo>
                  <a:cubicBezTo>
                    <a:pt x="46072" y="193400"/>
                    <a:pt x="9294" y="91535"/>
                    <a:pt x="1357" y="833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4B4FEEE0-48E2-4E05-A7E8-5D45BCC53105}"/>
                </a:ext>
              </a:extLst>
            </p:cNvPr>
            <p:cNvSpPr/>
            <p:nvPr/>
          </p:nvSpPr>
          <p:spPr>
            <a:xfrm>
              <a:off x="5988064" y="1382178"/>
              <a:ext cx="136973" cy="58616"/>
            </a:xfrm>
            <a:custGeom>
              <a:avLst/>
              <a:gdLst>
                <a:gd name="connsiteX0" fmla="*/ 239 w 121877"/>
                <a:gd name="connsiteY0" fmla="*/ 52066 h 52156"/>
                <a:gd name="connsiteX1" fmla="*/ 46276 w 121877"/>
                <a:gd name="connsiteY1" fmla="*/ 13966 h 52156"/>
                <a:gd name="connsiteX2" fmla="*/ 120889 w 121877"/>
                <a:gd name="connsiteY2" fmla="*/ 25079 h 52156"/>
                <a:gd name="connsiteX3" fmla="*/ 87551 w 121877"/>
                <a:gd name="connsiteY3" fmla="*/ 6029 h 52156"/>
                <a:gd name="connsiteX4" fmla="*/ 65326 w 121877"/>
                <a:gd name="connsiteY4" fmla="*/ 1266 h 52156"/>
                <a:gd name="connsiteX5" fmla="*/ 239 w 121877"/>
                <a:gd name="connsiteY5" fmla="*/ 52066 h 5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77" h="52156">
                  <a:moveTo>
                    <a:pt x="239" y="52066"/>
                  </a:moveTo>
                  <a:cubicBezTo>
                    <a:pt x="-2936" y="54183"/>
                    <a:pt x="26168" y="18464"/>
                    <a:pt x="46276" y="13966"/>
                  </a:cubicBezTo>
                  <a:cubicBezTo>
                    <a:pt x="66384" y="9468"/>
                    <a:pt x="114010" y="26402"/>
                    <a:pt x="120889" y="25079"/>
                  </a:cubicBezTo>
                  <a:cubicBezTo>
                    <a:pt x="127768" y="23756"/>
                    <a:pt x="96811" y="9998"/>
                    <a:pt x="87551" y="6029"/>
                  </a:cubicBezTo>
                  <a:cubicBezTo>
                    <a:pt x="78291" y="2060"/>
                    <a:pt x="78026" y="-2173"/>
                    <a:pt x="65326" y="1266"/>
                  </a:cubicBezTo>
                  <a:cubicBezTo>
                    <a:pt x="52626" y="4705"/>
                    <a:pt x="3414" y="49949"/>
                    <a:pt x="239" y="52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0FF5C660-41B6-478F-A9D8-3AC5595190E1}"/>
                </a:ext>
              </a:extLst>
            </p:cNvPr>
            <p:cNvSpPr/>
            <p:nvPr/>
          </p:nvSpPr>
          <p:spPr>
            <a:xfrm>
              <a:off x="6108524" y="1359652"/>
              <a:ext cx="323328" cy="253137"/>
            </a:xfrm>
            <a:custGeom>
              <a:avLst/>
              <a:gdLst>
                <a:gd name="connsiteX0" fmla="*/ 66092 w 287694"/>
                <a:gd name="connsiteY0" fmla="*/ 5435 h 225239"/>
                <a:gd name="connsiteX1" fmla="*/ 2592 w 287694"/>
                <a:gd name="connsiteY1" fmla="*/ 72110 h 225239"/>
                <a:gd name="connsiteX2" fmla="*/ 12117 w 287694"/>
                <a:gd name="connsiteY2" fmla="*/ 65760 h 225239"/>
                <a:gd name="connsiteX3" fmla="*/ 10530 w 287694"/>
                <a:gd name="connsiteY3" fmla="*/ 130848 h 225239"/>
                <a:gd name="connsiteX4" fmla="*/ 7355 w 287694"/>
                <a:gd name="connsiteY4" fmla="*/ 107035 h 225239"/>
                <a:gd name="connsiteX5" fmla="*/ 26405 w 287694"/>
                <a:gd name="connsiteY5" fmla="*/ 191173 h 225239"/>
                <a:gd name="connsiteX6" fmla="*/ 18467 w 287694"/>
                <a:gd name="connsiteY6" fmla="*/ 157835 h 225239"/>
                <a:gd name="connsiteX7" fmla="*/ 93080 w 287694"/>
                <a:gd name="connsiteY7" fmla="*/ 218160 h 225239"/>
                <a:gd name="connsiteX8" fmla="*/ 78792 w 287694"/>
                <a:gd name="connsiteY8" fmla="*/ 210223 h 225239"/>
                <a:gd name="connsiteX9" fmla="*/ 172455 w 287694"/>
                <a:gd name="connsiteY9" fmla="*/ 224510 h 225239"/>
                <a:gd name="connsiteX10" fmla="*/ 250242 w 287694"/>
                <a:gd name="connsiteY10" fmla="*/ 183235 h 225239"/>
                <a:gd name="connsiteX11" fmla="*/ 229605 w 287694"/>
                <a:gd name="connsiteY11" fmla="*/ 199110 h 225239"/>
                <a:gd name="connsiteX12" fmla="*/ 278817 w 287694"/>
                <a:gd name="connsiteY12" fmla="*/ 138785 h 225239"/>
                <a:gd name="connsiteX13" fmla="*/ 272467 w 287694"/>
                <a:gd name="connsiteY13" fmla="*/ 135610 h 225239"/>
                <a:gd name="connsiteX14" fmla="*/ 274055 w 287694"/>
                <a:gd name="connsiteY14" fmla="*/ 60998 h 225239"/>
                <a:gd name="connsiteX15" fmla="*/ 242305 w 287694"/>
                <a:gd name="connsiteY15" fmla="*/ 27660 h 225239"/>
                <a:gd name="connsiteX16" fmla="*/ 172455 w 287694"/>
                <a:gd name="connsiteY16" fmla="*/ 2260 h 225239"/>
                <a:gd name="connsiteX17" fmla="*/ 259767 w 287694"/>
                <a:gd name="connsiteY17" fmla="*/ 54648 h 225239"/>
                <a:gd name="connsiteX18" fmla="*/ 175630 w 287694"/>
                <a:gd name="connsiteY18" fmla="*/ 8610 h 225239"/>
                <a:gd name="connsiteX19" fmla="*/ 147055 w 287694"/>
                <a:gd name="connsiteY19" fmla="*/ 673 h 225239"/>
                <a:gd name="connsiteX20" fmla="*/ 128005 w 287694"/>
                <a:gd name="connsiteY20" fmla="*/ 3848 h 225239"/>
                <a:gd name="connsiteX21" fmla="*/ 221667 w 287694"/>
                <a:gd name="connsiteY21" fmla="*/ 30835 h 225239"/>
                <a:gd name="connsiteX22" fmla="*/ 274055 w 287694"/>
                <a:gd name="connsiteY22" fmla="*/ 83223 h 225239"/>
                <a:gd name="connsiteX23" fmla="*/ 286755 w 287694"/>
                <a:gd name="connsiteY23" fmla="*/ 116560 h 225239"/>
                <a:gd name="connsiteX24" fmla="*/ 255005 w 287694"/>
                <a:gd name="connsiteY24" fmla="*/ 178473 h 225239"/>
                <a:gd name="connsiteX25" fmla="*/ 207380 w 287694"/>
                <a:gd name="connsiteY25" fmla="*/ 219748 h 225239"/>
                <a:gd name="connsiteX26" fmla="*/ 72442 w 287694"/>
                <a:gd name="connsiteY26" fmla="*/ 218160 h 225239"/>
                <a:gd name="connsiteX27" fmla="*/ 29580 w 287694"/>
                <a:gd name="connsiteY27" fmla="*/ 181648 h 225239"/>
                <a:gd name="connsiteX28" fmla="*/ 8942 w 287694"/>
                <a:gd name="connsiteY28" fmla="*/ 135610 h 225239"/>
                <a:gd name="connsiteX29" fmla="*/ 13705 w 287694"/>
                <a:gd name="connsiteY29" fmla="*/ 81635 h 225239"/>
                <a:gd name="connsiteX30" fmla="*/ 66092 w 287694"/>
                <a:gd name="connsiteY30" fmla="*/ 5435 h 2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7694" h="225239">
                  <a:moveTo>
                    <a:pt x="66092" y="5435"/>
                  </a:moveTo>
                  <a:cubicBezTo>
                    <a:pt x="64240" y="3848"/>
                    <a:pt x="11588" y="62056"/>
                    <a:pt x="2592" y="72110"/>
                  </a:cubicBezTo>
                  <a:cubicBezTo>
                    <a:pt x="-6404" y="82164"/>
                    <a:pt x="10794" y="55970"/>
                    <a:pt x="12117" y="65760"/>
                  </a:cubicBezTo>
                  <a:cubicBezTo>
                    <a:pt x="13440" y="75550"/>
                    <a:pt x="11324" y="123969"/>
                    <a:pt x="10530" y="130848"/>
                  </a:cubicBezTo>
                  <a:cubicBezTo>
                    <a:pt x="9736" y="137727"/>
                    <a:pt x="4709" y="96981"/>
                    <a:pt x="7355" y="107035"/>
                  </a:cubicBezTo>
                  <a:cubicBezTo>
                    <a:pt x="10001" y="117089"/>
                    <a:pt x="24553" y="182706"/>
                    <a:pt x="26405" y="191173"/>
                  </a:cubicBezTo>
                  <a:cubicBezTo>
                    <a:pt x="28257" y="199640"/>
                    <a:pt x="7355" y="153337"/>
                    <a:pt x="18467" y="157835"/>
                  </a:cubicBezTo>
                  <a:cubicBezTo>
                    <a:pt x="29579" y="162333"/>
                    <a:pt x="83026" y="209429"/>
                    <a:pt x="93080" y="218160"/>
                  </a:cubicBezTo>
                  <a:cubicBezTo>
                    <a:pt x="103134" y="226891"/>
                    <a:pt x="65563" y="209165"/>
                    <a:pt x="78792" y="210223"/>
                  </a:cubicBezTo>
                  <a:cubicBezTo>
                    <a:pt x="92021" y="211281"/>
                    <a:pt x="143880" y="229008"/>
                    <a:pt x="172455" y="224510"/>
                  </a:cubicBezTo>
                  <a:cubicBezTo>
                    <a:pt x="201030" y="220012"/>
                    <a:pt x="240717" y="187468"/>
                    <a:pt x="250242" y="183235"/>
                  </a:cubicBezTo>
                  <a:cubicBezTo>
                    <a:pt x="259767" y="179002"/>
                    <a:pt x="224843" y="206518"/>
                    <a:pt x="229605" y="199110"/>
                  </a:cubicBezTo>
                  <a:cubicBezTo>
                    <a:pt x="234368" y="191702"/>
                    <a:pt x="271673" y="149368"/>
                    <a:pt x="278817" y="138785"/>
                  </a:cubicBezTo>
                  <a:cubicBezTo>
                    <a:pt x="285961" y="128202"/>
                    <a:pt x="273261" y="148574"/>
                    <a:pt x="272467" y="135610"/>
                  </a:cubicBezTo>
                  <a:cubicBezTo>
                    <a:pt x="271673" y="122646"/>
                    <a:pt x="279082" y="78989"/>
                    <a:pt x="274055" y="60998"/>
                  </a:cubicBezTo>
                  <a:cubicBezTo>
                    <a:pt x="269028" y="43007"/>
                    <a:pt x="259238" y="37450"/>
                    <a:pt x="242305" y="27660"/>
                  </a:cubicBezTo>
                  <a:cubicBezTo>
                    <a:pt x="225372" y="17870"/>
                    <a:pt x="169545" y="-2238"/>
                    <a:pt x="172455" y="2260"/>
                  </a:cubicBezTo>
                  <a:cubicBezTo>
                    <a:pt x="175365" y="6758"/>
                    <a:pt x="259238" y="53590"/>
                    <a:pt x="259767" y="54648"/>
                  </a:cubicBezTo>
                  <a:cubicBezTo>
                    <a:pt x="260296" y="55706"/>
                    <a:pt x="194415" y="17606"/>
                    <a:pt x="175630" y="8610"/>
                  </a:cubicBezTo>
                  <a:cubicBezTo>
                    <a:pt x="156845" y="-386"/>
                    <a:pt x="154992" y="1467"/>
                    <a:pt x="147055" y="673"/>
                  </a:cubicBezTo>
                  <a:cubicBezTo>
                    <a:pt x="139118" y="-121"/>
                    <a:pt x="115570" y="-1179"/>
                    <a:pt x="128005" y="3848"/>
                  </a:cubicBezTo>
                  <a:cubicBezTo>
                    <a:pt x="140440" y="8875"/>
                    <a:pt x="197325" y="17606"/>
                    <a:pt x="221667" y="30835"/>
                  </a:cubicBezTo>
                  <a:cubicBezTo>
                    <a:pt x="246009" y="44064"/>
                    <a:pt x="263207" y="68936"/>
                    <a:pt x="274055" y="83223"/>
                  </a:cubicBezTo>
                  <a:cubicBezTo>
                    <a:pt x="284903" y="97510"/>
                    <a:pt x="289930" y="100685"/>
                    <a:pt x="286755" y="116560"/>
                  </a:cubicBezTo>
                  <a:cubicBezTo>
                    <a:pt x="283580" y="132435"/>
                    <a:pt x="268234" y="161275"/>
                    <a:pt x="255005" y="178473"/>
                  </a:cubicBezTo>
                  <a:cubicBezTo>
                    <a:pt x="241776" y="195671"/>
                    <a:pt x="237807" y="213134"/>
                    <a:pt x="207380" y="219748"/>
                  </a:cubicBezTo>
                  <a:cubicBezTo>
                    <a:pt x="176953" y="226362"/>
                    <a:pt x="102075" y="224510"/>
                    <a:pt x="72442" y="218160"/>
                  </a:cubicBezTo>
                  <a:cubicBezTo>
                    <a:pt x="42809" y="211810"/>
                    <a:pt x="40163" y="195406"/>
                    <a:pt x="29580" y="181648"/>
                  </a:cubicBezTo>
                  <a:cubicBezTo>
                    <a:pt x="18997" y="167890"/>
                    <a:pt x="11588" y="152279"/>
                    <a:pt x="8942" y="135610"/>
                  </a:cubicBezTo>
                  <a:cubicBezTo>
                    <a:pt x="6296" y="118941"/>
                    <a:pt x="6032" y="99626"/>
                    <a:pt x="13705" y="81635"/>
                  </a:cubicBezTo>
                  <a:cubicBezTo>
                    <a:pt x="21378" y="63644"/>
                    <a:pt x="67944" y="7022"/>
                    <a:pt x="66092" y="54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C2BDE33D-D368-45E5-B242-EB3689E48E22}"/>
                </a:ext>
              </a:extLst>
            </p:cNvPr>
            <p:cNvSpPr/>
            <p:nvPr/>
          </p:nvSpPr>
          <p:spPr>
            <a:xfrm>
              <a:off x="6173846" y="1360385"/>
              <a:ext cx="184310" cy="16179"/>
            </a:xfrm>
            <a:custGeom>
              <a:avLst/>
              <a:gdLst>
                <a:gd name="connsiteX0" fmla="*/ 32 w 163997"/>
                <a:gd name="connsiteY0" fmla="*/ 11133 h 14396"/>
                <a:gd name="connsiteX1" fmla="*/ 85757 w 163997"/>
                <a:gd name="connsiteY1" fmla="*/ 21 h 14396"/>
                <a:gd name="connsiteX2" fmla="*/ 163544 w 163997"/>
                <a:gd name="connsiteY2" fmla="*/ 14308 h 14396"/>
                <a:gd name="connsiteX3" fmla="*/ 115919 w 163997"/>
                <a:gd name="connsiteY3" fmla="*/ 6371 h 14396"/>
                <a:gd name="connsiteX4" fmla="*/ 76232 w 163997"/>
                <a:gd name="connsiteY4" fmla="*/ 12721 h 14396"/>
                <a:gd name="connsiteX5" fmla="*/ 32 w 163997"/>
                <a:gd name="connsiteY5" fmla="*/ 11133 h 1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997" h="14396">
                  <a:moveTo>
                    <a:pt x="32" y="11133"/>
                  </a:moveTo>
                  <a:cubicBezTo>
                    <a:pt x="1620" y="9016"/>
                    <a:pt x="58505" y="-508"/>
                    <a:pt x="85757" y="21"/>
                  </a:cubicBezTo>
                  <a:cubicBezTo>
                    <a:pt x="113009" y="550"/>
                    <a:pt x="158517" y="13250"/>
                    <a:pt x="163544" y="14308"/>
                  </a:cubicBezTo>
                  <a:cubicBezTo>
                    <a:pt x="168571" y="15366"/>
                    <a:pt x="130471" y="6635"/>
                    <a:pt x="115919" y="6371"/>
                  </a:cubicBezTo>
                  <a:cubicBezTo>
                    <a:pt x="101367" y="6106"/>
                    <a:pt x="96340" y="12986"/>
                    <a:pt x="76232" y="12721"/>
                  </a:cubicBezTo>
                  <a:cubicBezTo>
                    <a:pt x="56124" y="12456"/>
                    <a:pt x="-1556" y="13250"/>
                    <a:pt x="32" y="111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3EE62696-1AD5-4A03-A3E3-CC248A9DF3AC}"/>
                </a:ext>
              </a:extLst>
            </p:cNvPr>
            <p:cNvSpPr/>
            <p:nvPr/>
          </p:nvSpPr>
          <p:spPr>
            <a:xfrm>
              <a:off x="5753297" y="1387821"/>
              <a:ext cx="210277" cy="63631"/>
            </a:xfrm>
            <a:custGeom>
              <a:avLst/>
              <a:gdLst>
                <a:gd name="connsiteX0" fmla="*/ 1169 w 187102"/>
                <a:gd name="connsiteY0" fmla="*/ 56570 h 56618"/>
                <a:gd name="connsiteX1" fmla="*/ 82132 w 187102"/>
                <a:gd name="connsiteY1" fmla="*/ 5770 h 56618"/>
                <a:gd name="connsiteX2" fmla="*/ 124994 w 187102"/>
                <a:gd name="connsiteY2" fmla="*/ 5770 h 56618"/>
                <a:gd name="connsiteX3" fmla="*/ 186907 w 187102"/>
                <a:gd name="connsiteY3" fmla="*/ 47045 h 56618"/>
                <a:gd name="connsiteX4" fmla="*/ 140869 w 187102"/>
                <a:gd name="connsiteY4" fmla="*/ 18470 h 56618"/>
                <a:gd name="connsiteX5" fmla="*/ 42444 w 187102"/>
                <a:gd name="connsiteY5" fmla="*/ 15295 h 56618"/>
                <a:gd name="connsiteX6" fmla="*/ 1169 w 187102"/>
                <a:gd name="connsiteY6" fmla="*/ 56570 h 5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102" h="56618">
                  <a:moveTo>
                    <a:pt x="1169" y="56570"/>
                  </a:moveTo>
                  <a:cubicBezTo>
                    <a:pt x="7784" y="54983"/>
                    <a:pt x="61494" y="14237"/>
                    <a:pt x="82132" y="5770"/>
                  </a:cubicBezTo>
                  <a:cubicBezTo>
                    <a:pt x="102770" y="-2697"/>
                    <a:pt x="107532" y="-1109"/>
                    <a:pt x="124994" y="5770"/>
                  </a:cubicBezTo>
                  <a:cubicBezTo>
                    <a:pt x="142456" y="12649"/>
                    <a:pt x="184261" y="44928"/>
                    <a:pt x="186907" y="47045"/>
                  </a:cubicBezTo>
                  <a:cubicBezTo>
                    <a:pt x="189553" y="49162"/>
                    <a:pt x="164946" y="23762"/>
                    <a:pt x="140869" y="18470"/>
                  </a:cubicBezTo>
                  <a:cubicBezTo>
                    <a:pt x="116792" y="13178"/>
                    <a:pt x="67844" y="10003"/>
                    <a:pt x="42444" y="15295"/>
                  </a:cubicBezTo>
                  <a:cubicBezTo>
                    <a:pt x="17044" y="20587"/>
                    <a:pt x="-5446" y="58157"/>
                    <a:pt x="1169" y="56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CC9637D1-FCA5-4377-84FD-220C14B08981}"/>
                </a:ext>
              </a:extLst>
            </p:cNvPr>
            <p:cNvSpPr/>
            <p:nvPr/>
          </p:nvSpPr>
          <p:spPr>
            <a:xfrm>
              <a:off x="5711695" y="1409282"/>
              <a:ext cx="264507" cy="63580"/>
            </a:xfrm>
            <a:custGeom>
              <a:avLst/>
              <a:gdLst>
                <a:gd name="connsiteX0" fmla="*/ 57236 w 235356"/>
                <a:gd name="connsiteY0" fmla="*/ 45413 h 56573"/>
                <a:gd name="connsiteX1" fmla="*/ 119149 w 235356"/>
                <a:gd name="connsiteY1" fmla="*/ 16838 h 56573"/>
                <a:gd name="connsiteX2" fmla="*/ 184236 w 235356"/>
                <a:gd name="connsiteY2" fmla="*/ 34300 h 56573"/>
                <a:gd name="connsiteX3" fmla="*/ 235036 w 235356"/>
                <a:gd name="connsiteY3" fmla="*/ 56525 h 56573"/>
                <a:gd name="connsiteX4" fmla="*/ 203286 w 235356"/>
                <a:gd name="connsiteY4" fmla="*/ 27950 h 56573"/>
                <a:gd name="connsiteX5" fmla="*/ 152486 w 235356"/>
                <a:gd name="connsiteY5" fmla="*/ 4138 h 56573"/>
                <a:gd name="connsiteX6" fmla="*/ 96924 w 235356"/>
                <a:gd name="connsiteY6" fmla="*/ 4138 h 56573"/>
                <a:gd name="connsiteX7" fmla="*/ 1674 w 235356"/>
                <a:gd name="connsiteY7" fmla="*/ 45413 h 56573"/>
                <a:gd name="connsiteX8" fmla="*/ 57236 w 235356"/>
                <a:gd name="connsiteY8" fmla="*/ 45413 h 5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356" h="56573">
                  <a:moveTo>
                    <a:pt x="57236" y="45413"/>
                  </a:moveTo>
                  <a:cubicBezTo>
                    <a:pt x="76815" y="40651"/>
                    <a:pt x="97982" y="18690"/>
                    <a:pt x="119149" y="16838"/>
                  </a:cubicBezTo>
                  <a:cubicBezTo>
                    <a:pt x="140316" y="14986"/>
                    <a:pt x="164922" y="27686"/>
                    <a:pt x="184236" y="34300"/>
                  </a:cubicBezTo>
                  <a:cubicBezTo>
                    <a:pt x="203550" y="40914"/>
                    <a:pt x="231861" y="57583"/>
                    <a:pt x="235036" y="56525"/>
                  </a:cubicBezTo>
                  <a:cubicBezTo>
                    <a:pt x="238211" y="55467"/>
                    <a:pt x="217044" y="36681"/>
                    <a:pt x="203286" y="27950"/>
                  </a:cubicBezTo>
                  <a:cubicBezTo>
                    <a:pt x="189528" y="19219"/>
                    <a:pt x="170213" y="8107"/>
                    <a:pt x="152486" y="4138"/>
                  </a:cubicBezTo>
                  <a:cubicBezTo>
                    <a:pt x="134759" y="169"/>
                    <a:pt x="122059" y="-2741"/>
                    <a:pt x="96924" y="4138"/>
                  </a:cubicBezTo>
                  <a:cubicBezTo>
                    <a:pt x="71789" y="11017"/>
                    <a:pt x="12786" y="37475"/>
                    <a:pt x="1674" y="45413"/>
                  </a:cubicBezTo>
                  <a:cubicBezTo>
                    <a:pt x="-9439" y="53351"/>
                    <a:pt x="37657" y="50175"/>
                    <a:pt x="57236" y="454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2331260C-D4E0-4E7D-84FB-69D6EEEA20CD}"/>
                </a:ext>
              </a:extLst>
            </p:cNvPr>
            <p:cNvSpPr/>
            <p:nvPr/>
          </p:nvSpPr>
          <p:spPr>
            <a:xfrm>
              <a:off x="5752824" y="1460117"/>
              <a:ext cx="225222" cy="27199"/>
            </a:xfrm>
            <a:custGeom>
              <a:avLst/>
              <a:gdLst>
                <a:gd name="connsiteX0" fmla="*/ 3 w 200400"/>
                <a:gd name="connsiteY0" fmla="*/ 180 h 24201"/>
                <a:gd name="connsiteX1" fmla="*/ 93665 w 200400"/>
                <a:gd name="connsiteY1" fmla="*/ 12880 h 24201"/>
                <a:gd name="connsiteX2" fmla="*/ 198440 w 200400"/>
                <a:gd name="connsiteY2" fmla="*/ 9705 h 24201"/>
                <a:gd name="connsiteX3" fmla="*/ 157165 w 200400"/>
                <a:gd name="connsiteY3" fmla="*/ 17642 h 24201"/>
                <a:gd name="connsiteX4" fmla="*/ 96840 w 200400"/>
                <a:gd name="connsiteY4" fmla="*/ 23992 h 24201"/>
                <a:gd name="connsiteX5" fmla="*/ 3 w 200400"/>
                <a:gd name="connsiteY5" fmla="*/ 180 h 2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00" h="24201">
                  <a:moveTo>
                    <a:pt x="3" y="180"/>
                  </a:moveTo>
                  <a:cubicBezTo>
                    <a:pt x="-526" y="-1672"/>
                    <a:pt x="60592" y="11293"/>
                    <a:pt x="93665" y="12880"/>
                  </a:cubicBezTo>
                  <a:cubicBezTo>
                    <a:pt x="126738" y="14467"/>
                    <a:pt x="187857" y="8911"/>
                    <a:pt x="198440" y="9705"/>
                  </a:cubicBezTo>
                  <a:cubicBezTo>
                    <a:pt x="209023" y="10499"/>
                    <a:pt x="174098" y="15261"/>
                    <a:pt x="157165" y="17642"/>
                  </a:cubicBezTo>
                  <a:cubicBezTo>
                    <a:pt x="140232" y="20023"/>
                    <a:pt x="120917" y="25315"/>
                    <a:pt x="96840" y="23992"/>
                  </a:cubicBezTo>
                  <a:cubicBezTo>
                    <a:pt x="72763" y="22669"/>
                    <a:pt x="532" y="2032"/>
                    <a:pt x="3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楕円 14">
              <a:extLst>
                <a:ext uri="{FF2B5EF4-FFF2-40B4-BE49-F238E27FC236}">
                  <a16:creationId xmlns:a16="http://schemas.microsoft.com/office/drawing/2014/main" id="{DB6CE582-3592-4318-B3C6-DC8F9D82DD7C}"/>
                </a:ext>
              </a:extLst>
            </p:cNvPr>
            <p:cNvSpPr/>
            <p:nvPr/>
          </p:nvSpPr>
          <p:spPr>
            <a:xfrm>
              <a:off x="5822408" y="1413932"/>
              <a:ext cx="73149" cy="7314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87F44AA2-7A00-4A0C-83FF-FDC7D050100B}"/>
                </a:ext>
              </a:extLst>
            </p:cNvPr>
            <p:cNvSpPr/>
            <p:nvPr/>
          </p:nvSpPr>
          <p:spPr>
            <a:xfrm>
              <a:off x="5820556" y="1420846"/>
              <a:ext cx="87547" cy="65458"/>
            </a:xfrm>
            <a:custGeom>
              <a:avLst/>
              <a:gdLst>
                <a:gd name="connsiteX0" fmla="*/ 61 w 77898"/>
                <a:gd name="connsiteY0" fmla="*/ 3373 h 58244"/>
                <a:gd name="connsiteX1" fmla="*/ 49273 w 77898"/>
                <a:gd name="connsiteY1" fmla="*/ 55760 h 58244"/>
                <a:gd name="connsiteX2" fmla="*/ 65148 w 77898"/>
                <a:gd name="connsiteY2" fmla="*/ 47823 h 58244"/>
                <a:gd name="connsiteX3" fmla="*/ 77848 w 77898"/>
                <a:gd name="connsiteY3" fmla="*/ 30360 h 58244"/>
                <a:gd name="connsiteX4" fmla="*/ 60386 w 77898"/>
                <a:gd name="connsiteY4" fmla="*/ 8135 h 58244"/>
                <a:gd name="connsiteX5" fmla="*/ 61 w 77898"/>
                <a:gd name="connsiteY5" fmla="*/ 3373 h 5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98" h="58244">
                  <a:moveTo>
                    <a:pt x="61" y="3373"/>
                  </a:moveTo>
                  <a:cubicBezTo>
                    <a:pt x="-1791" y="11311"/>
                    <a:pt x="38425" y="48352"/>
                    <a:pt x="49273" y="55760"/>
                  </a:cubicBezTo>
                  <a:cubicBezTo>
                    <a:pt x="60121" y="63168"/>
                    <a:pt x="60386" y="52056"/>
                    <a:pt x="65148" y="47823"/>
                  </a:cubicBezTo>
                  <a:cubicBezTo>
                    <a:pt x="69910" y="43590"/>
                    <a:pt x="78642" y="36975"/>
                    <a:pt x="77848" y="30360"/>
                  </a:cubicBezTo>
                  <a:cubicBezTo>
                    <a:pt x="77054" y="23745"/>
                    <a:pt x="68059" y="12898"/>
                    <a:pt x="60386" y="8135"/>
                  </a:cubicBezTo>
                  <a:cubicBezTo>
                    <a:pt x="52713" y="3372"/>
                    <a:pt x="1913" y="-4565"/>
                    <a:pt x="61" y="3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7AC8F694-FB55-48D0-9B9C-3C6ED6574BE1}"/>
                </a:ext>
              </a:extLst>
            </p:cNvPr>
            <p:cNvSpPr/>
            <p:nvPr/>
          </p:nvSpPr>
          <p:spPr>
            <a:xfrm>
              <a:off x="5779287" y="1483016"/>
              <a:ext cx="202660" cy="48786"/>
            </a:xfrm>
            <a:custGeom>
              <a:avLst/>
              <a:gdLst>
                <a:gd name="connsiteX0" fmla="*/ 269 w 180325"/>
                <a:gd name="connsiteY0" fmla="*/ 25842 h 43409"/>
                <a:gd name="connsiteX1" fmla="*/ 82819 w 180325"/>
                <a:gd name="connsiteY1" fmla="*/ 30605 h 43409"/>
                <a:gd name="connsiteX2" fmla="*/ 178069 w 180325"/>
                <a:gd name="connsiteY2" fmla="*/ 442 h 43409"/>
                <a:gd name="connsiteX3" fmla="*/ 146319 w 180325"/>
                <a:gd name="connsiteY3" fmla="*/ 14730 h 43409"/>
                <a:gd name="connsiteX4" fmla="*/ 100282 w 180325"/>
                <a:gd name="connsiteY4" fmla="*/ 43305 h 43409"/>
                <a:gd name="connsiteX5" fmla="*/ 136794 w 180325"/>
                <a:gd name="connsiteY5" fmla="*/ 3617 h 43409"/>
                <a:gd name="connsiteX6" fmla="*/ 90757 w 180325"/>
                <a:gd name="connsiteY6" fmla="*/ 17905 h 43409"/>
                <a:gd name="connsiteX7" fmla="*/ 57419 w 180325"/>
                <a:gd name="connsiteY7" fmla="*/ 27430 h 43409"/>
                <a:gd name="connsiteX8" fmla="*/ 269 w 180325"/>
                <a:gd name="connsiteY8" fmla="*/ 25842 h 4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325" h="43409">
                  <a:moveTo>
                    <a:pt x="269" y="25842"/>
                  </a:moveTo>
                  <a:cubicBezTo>
                    <a:pt x="4502" y="26371"/>
                    <a:pt x="53186" y="34838"/>
                    <a:pt x="82819" y="30605"/>
                  </a:cubicBezTo>
                  <a:cubicBezTo>
                    <a:pt x="112452" y="26372"/>
                    <a:pt x="167486" y="3088"/>
                    <a:pt x="178069" y="442"/>
                  </a:cubicBezTo>
                  <a:cubicBezTo>
                    <a:pt x="188652" y="-2204"/>
                    <a:pt x="159283" y="7586"/>
                    <a:pt x="146319" y="14730"/>
                  </a:cubicBezTo>
                  <a:cubicBezTo>
                    <a:pt x="133355" y="21874"/>
                    <a:pt x="101869" y="45157"/>
                    <a:pt x="100282" y="43305"/>
                  </a:cubicBezTo>
                  <a:cubicBezTo>
                    <a:pt x="98695" y="41453"/>
                    <a:pt x="138381" y="7850"/>
                    <a:pt x="136794" y="3617"/>
                  </a:cubicBezTo>
                  <a:cubicBezTo>
                    <a:pt x="135207" y="-616"/>
                    <a:pt x="103986" y="13936"/>
                    <a:pt x="90757" y="17905"/>
                  </a:cubicBezTo>
                  <a:cubicBezTo>
                    <a:pt x="77528" y="21874"/>
                    <a:pt x="71971" y="25843"/>
                    <a:pt x="57419" y="27430"/>
                  </a:cubicBezTo>
                  <a:cubicBezTo>
                    <a:pt x="42867" y="29017"/>
                    <a:pt x="-3964" y="25313"/>
                    <a:pt x="269" y="258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65B2A61B-8163-44A3-BE14-B934E229D516}"/>
                </a:ext>
              </a:extLst>
            </p:cNvPr>
            <p:cNvSpPr/>
            <p:nvPr/>
          </p:nvSpPr>
          <p:spPr>
            <a:xfrm>
              <a:off x="6143435" y="1378103"/>
              <a:ext cx="225687" cy="52007"/>
            </a:xfrm>
            <a:custGeom>
              <a:avLst/>
              <a:gdLst>
                <a:gd name="connsiteX0" fmla="*/ 104 w 200814"/>
                <a:gd name="connsiteY0" fmla="*/ 46167 h 46275"/>
                <a:gd name="connsiteX1" fmla="*/ 58842 w 200814"/>
                <a:gd name="connsiteY1" fmla="*/ 8067 h 46275"/>
                <a:gd name="connsiteX2" fmla="*/ 95354 w 200814"/>
                <a:gd name="connsiteY2" fmla="*/ 130 h 46275"/>
                <a:gd name="connsiteX3" fmla="*/ 147742 w 200814"/>
                <a:gd name="connsiteY3" fmla="*/ 11242 h 46275"/>
                <a:gd name="connsiteX4" fmla="*/ 200129 w 200814"/>
                <a:gd name="connsiteY4" fmla="*/ 41405 h 46275"/>
                <a:gd name="connsiteX5" fmla="*/ 173142 w 200814"/>
                <a:gd name="connsiteY5" fmla="*/ 16005 h 46275"/>
                <a:gd name="connsiteX6" fmla="*/ 109642 w 200814"/>
                <a:gd name="connsiteY6" fmla="*/ 4892 h 46275"/>
                <a:gd name="connsiteX7" fmla="*/ 46142 w 200814"/>
                <a:gd name="connsiteY7" fmla="*/ 19180 h 46275"/>
                <a:gd name="connsiteX8" fmla="*/ 104 w 200814"/>
                <a:gd name="connsiteY8" fmla="*/ 46167 h 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14" h="46275">
                  <a:moveTo>
                    <a:pt x="104" y="46167"/>
                  </a:moveTo>
                  <a:cubicBezTo>
                    <a:pt x="2221" y="44315"/>
                    <a:pt x="42967" y="15740"/>
                    <a:pt x="58842" y="8067"/>
                  </a:cubicBezTo>
                  <a:cubicBezTo>
                    <a:pt x="74717" y="394"/>
                    <a:pt x="80537" y="-399"/>
                    <a:pt x="95354" y="130"/>
                  </a:cubicBezTo>
                  <a:cubicBezTo>
                    <a:pt x="110171" y="659"/>
                    <a:pt x="130280" y="4363"/>
                    <a:pt x="147742" y="11242"/>
                  </a:cubicBezTo>
                  <a:cubicBezTo>
                    <a:pt x="165204" y="18121"/>
                    <a:pt x="195896" y="40611"/>
                    <a:pt x="200129" y="41405"/>
                  </a:cubicBezTo>
                  <a:cubicBezTo>
                    <a:pt x="204362" y="42199"/>
                    <a:pt x="188223" y="22090"/>
                    <a:pt x="173142" y="16005"/>
                  </a:cubicBezTo>
                  <a:cubicBezTo>
                    <a:pt x="158061" y="9920"/>
                    <a:pt x="130809" y="4363"/>
                    <a:pt x="109642" y="4892"/>
                  </a:cubicBezTo>
                  <a:cubicBezTo>
                    <a:pt x="88475" y="5421"/>
                    <a:pt x="63604" y="12830"/>
                    <a:pt x="46142" y="19180"/>
                  </a:cubicBezTo>
                  <a:cubicBezTo>
                    <a:pt x="28680" y="25530"/>
                    <a:pt x="-2013" y="48019"/>
                    <a:pt x="104" y="46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1AA69162-C01F-46F7-8B35-45081A28EEB2}"/>
                </a:ext>
              </a:extLst>
            </p:cNvPr>
            <p:cNvSpPr/>
            <p:nvPr/>
          </p:nvSpPr>
          <p:spPr>
            <a:xfrm>
              <a:off x="6152394" y="1390733"/>
              <a:ext cx="210951" cy="67808"/>
            </a:xfrm>
            <a:custGeom>
              <a:avLst/>
              <a:gdLst>
                <a:gd name="connsiteX0" fmla="*/ 70 w 187702"/>
                <a:gd name="connsiteY0" fmla="*/ 60329 h 60335"/>
                <a:gd name="connsiteX1" fmla="*/ 47695 w 187702"/>
                <a:gd name="connsiteY1" fmla="*/ 19054 h 60335"/>
                <a:gd name="connsiteX2" fmla="*/ 87382 w 187702"/>
                <a:gd name="connsiteY2" fmla="*/ 4 h 60335"/>
                <a:gd name="connsiteX3" fmla="*/ 150882 w 187702"/>
                <a:gd name="connsiteY3" fmla="*/ 17467 h 60335"/>
                <a:gd name="connsiteX4" fmla="*/ 187395 w 187702"/>
                <a:gd name="connsiteY4" fmla="*/ 38104 h 60335"/>
                <a:gd name="connsiteX5" fmla="*/ 166757 w 187702"/>
                <a:gd name="connsiteY5" fmla="*/ 49217 h 60335"/>
                <a:gd name="connsiteX6" fmla="*/ 138182 w 187702"/>
                <a:gd name="connsiteY6" fmla="*/ 57154 h 60335"/>
                <a:gd name="connsiteX7" fmla="*/ 155645 w 187702"/>
                <a:gd name="connsiteY7" fmla="*/ 42867 h 60335"/>
                <a:gd name="connsiteX8" fmla="*/ 139770 w 187702"/>
                <a:gd name="connsiteY8" fmla="*/ 23817 h 60335"/>
                <a:gd name="connsiteX9" fmla="*/ 93732 w 187702"/>
                <a:gd name="connsiteY9" fmla="*/ 15879 h 60335"/>
                <a:gd name="connsiteX10" fmla="*/ 58807 w 187702"/>
                <a:gd name="connsiteY10" fmla="*/ 22229 h 60335"/>
                <a:gd name="connsiteX11" fmla="*/ 70 w 187702"/>
                <a:gd name="connsiteY11" fmla="*/ 60329 h 6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7702" h="60335">
                  <a:moveTo>
                    <a:pt x="70" y="60329"/>
                  </a:moveTo>
                  <a:cubicBezTo>
                    <a:pt x="-1782" y="59800"/>
                    <a:pt x="33143" y="29108"/>
                    <a:pt x="47695" y="19054"/>
                  </a:cubicBezTo>
                  <a:cubicBezTo>
                    <a:pt x="62247" y="9000"/>
                    <a:pt x="70184" y="268"/>
                    <a:pt x="87382" y="4"/>
                  </a:cubicBezTo>
                  <a:cubicBezTo>
                    <a:pt x="104580" y="-260"/>
                    <a:pt x="134213" y="11117"/>
                    <a:pt x="150882" y="17467"/>
                  </a:cubicBezTo>
                  <a:cubicBezTo>
                    <a:pt x="167551" y="23817"/>
                    <a:pt x="184749" y="32812"/>
                    <a:pt x="187395" y="38104"/>
                  </a:cubicBezTo>
                  <a:cubicBezTo>
                    <a:pt x="190041" y="43396"/>
                    <a:pt x="174959" y="46042"/>
                    <a:pt x="166757" y="49217"/>
                  </a:cubicBezTo>
                  <a:cubicBezTo>
                    <a:pt x="158555" y="52392"/>
                    <a:pt x="140034" y="58212"/>
                    <a:pt x="138182" y="57154"/>
                  </a:cubicBezTo>
                  <a:cubicBezTo>
                    <a:pt x="136330" y="56096"/>
                    <a:pt x="155380" y="48423"/>
                    <a:pt x="155645" y="42867"/>
                  </a:cubicBezTo>
                  <a:cubicBezTo>
                    <a:pt x="155910" y="37311"/>
                    <a:pt x="150089" y="28315"/>
                    <a:pt x="139770" y="23817"/>
                  </a:cubicBezTo>
                  <a:cubicBezTo>
                    <a:pt x="129451" y="19319"/>
                    <a:pt x="107226" y="16144"/>
                    <a:pt x="93732" y="15879"/>
                  </a:cubicBezTo>
                  <a:cubicBezTo>
                    <a:pt x="80238" y="15614"/>
                    <a:pt x="66745" y="13233"/>
                    <a:pt x="58807" y="22229"/>
                  </a:cubicBezTo>
                  <a:cubicBezTo>
                    <a:pt x="50870" y="31225"/>
                    <a:pt x="1922" y="60858"/>
                    <a:pt x="70" y="603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66C262D5-1048-470F-B889-64C3E3948BFA}"/>
                </a:ext>
              </a:extLst>
            </p:cNvPr>
            <p:cNvSpPr/>
            <p:nvPr/>
          </p:nvSpPr>
          <p:spPr>
            <a:xfrm>
              <a:off x="6153747" y="1401376"/>
              <a:ext cx="187901" cy="75036"/>
            </a:xfrm>
            <a:custGeom>
              <a:avLst/>
              <a:gdLst>
                <a:gd name="connsiteX0" fmla="*/ 167141 w 167192"/>
                <a:gd name="connsiteY0" fmla="*/ 66734 h 66766"/>
                <a:gd name="connsiteX1" fmla="*/ 95703 w 167192"/>
                <a:gd name="connsiteY1" fmla="*/ 52447 h 66766"/>
                <a:gd name="connsiteX2" fmla="*/ 17916 w 167192"/>
                <a:gd name="connsiteY2" fmla="*/ 60384 h 66766"/>
                <a:gd name="connsiteX3" fmla="*/ 453 w 167192"/>
                <a:gd name="connsiteY3" fmla="*/ 58797 h 66766"/>
                <a:gd name="connsiteX4" fmla="*/ 29028 w 167192"/>
                <a:gd name="connsiteY4" fmla="*/ 27047 h 66766"/>
                <a:gd name="connsiteX5" fmla="*/ 70303 w 167192"/>
                <a:gd name="connsiteY5" fmla="*/ 59 h 66766"/>
                <a:gd name="connsiteX6" fmla="*/ 49666 w 167192"/>
                <a:gd name="connsiteY6" fmla="*/ 20697 h 66766"/>
                <a:gd name="connsiteX7" fmla="*/ 40141 w 167192"/>
                <a:gd name="connsiteY7" fmla="*/ 50859 h 66766"/>
                <a:gd name="connsiteX8" fmla="*/ 84591 w 167192"/>
                <a:gd name="connsiteY8" fmla="*/ 47684 h 66766"/>
                <a:gd name="connsiteX9" fmla="*/ 167141 w 167192"/>
                <a:gd name="connsiteY9" fmla="*/ 66734 h 6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192" h="66766">
                  <a:moveTo>
                    <a:pt x="167141" y="66734"/>
                  </a:moveTo>
                  <a:cubicBezTo>
                    <a:pt x="168993" y="67528"/>
                    <a:pt x="120574" y="53505"/>
                    <a:pt x="95703" y="52447"/>
                  </a:cubicBezTo>
                  <a:cubicBezTo>
                    <a:pt x="70832" y="51389"/>
                    <a:pt x="33791" y="59326"/>
                    <a:pt x="17916" y="60384"/>
                  </a:cubicBezTo>
                  <a:cubicBezTo>
                    <a:pt x="2041" y="61442"/>
                    <a:pt x="-1399" y="64353"/>
                    <a:pt x="453" y="58797"/>
                  </a:cubicBezTo>
                  <a:cubicBezTo>
                    <a:pt x="2305" y="53241"/>
                    <a:pt x="17386" y="36837"/>
                    <a:pt x="29028" y="27047"/>
                  </a:cubicBezTo>
                  <a:cubicBezTo>
                    <a:pt x="40670" y="17257"/>
                    <a:pt x="66864" y="1117"/>
                    <a:pt x="70303" y="59"/>
                  </a:cubicBezTo>
                  <a:cubicBezTo>
                    <a:pt x="73742" y="-999"/>
                    <a:pt x="54693" y="12230"/>
                    <a:pt x="49666" y="20697"/>
                  </a:cubicBezTo>
                  <a:cubicBezTo>
                    <a:pt x="44639" y="29164"/>
                    <a:pt x="34320" y="46361"/>
                    <a:pt x="40141" y="50859"/>
                  </a:cubicBezTo>
                  <a:cubicBezTo>
                    <a:pt x="45962" y="55357"/>
                    <a:pt x="65541" y="46890"/>
                    <a:pt x="84591" y="47684"/>
                  </a:cubicBezTo>
                  <a:cubicBezTo>
                    <a:pt x="103641" y="48478"/>
                    <a:pt x="165289" y="65940"/>
                    <a:pt x="167141" y="667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C7D72D54-AEE9-40D7-9B26-04F184A27B83}"/>
                </a:ext>
              </a:extLst>
            </p:cNvPr>
            <p:cNvSpPr/>
            <p:nvPr/>
          </p:nvSpPr>
          <p:spPr>
            <a:xfrm>
              <a:off x="6208913" y="1400968"/>
              <a:ext cx="96614" cy="64286"/>
            </a:xfrm>
            <a:custGeom>
              <a:avLst/>
              <a:gdLst>
                <a:gd name="connsiteX0" fmla="*/ 27567 w 85966"/>
                <a:gd name="connsiteY0" fmla="*/ 3597 h 57201"/>
                <a:gd name="connsiteX1" fmla="*/ 580 w 85966"/>
                <a:gd name="connsiteY1" fmla="*/ 51222 h 57201"/>
                <a:gd name="connsiteX2" fmla="*/ 51380 w 85966"/>
                <a:gd name="connsiteY2" fmla="*/ 55985 h 57201"/>
                <a:gd name="connsiteX3" fmla="*/ 79955 w 85966"/>
                <a:gd name="connsiteY3" fmla="*/ 46460 h 57201"/>
                <a:gd name="connsiteX4" fmla="*/ 83130 w 85966"/>
                <a:gd name="connsiteY4" fmla="*/ 8360 h 57201"/>
                <a:gd name="connsiteX5" fmla="*/ 27567 w 85966"/>
                <a:gd name="connsiteY5" fmla="*/ 3597 h 5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66" h="57201">
                  <a:moveTo>
                    <a:pt x="27567" y="3597"/>
                  </a:moveTo>
                  <a:cubicBezTo>
                    <a:pt x="13809" y="10741"/>
                    <a:pt x="-3389" y="42491"/>
                    <a:pt x="580" y="51222"/>
                  </a:cubicBezTo>
                  <a:cubicBezTo>
                    <a:pt x="4549" y="59953"/>
                    <a:pt x="38151" y="56779"/>
                    <a:pt x="51380" y="55985"/>
                  </a:cubicBezTo>
                  <a:cubicBezTo>
                    <a:pt x="64609" y="55191"/>
                    <a:pt x="74663" y="54397"/>
                    <a:pt x="79955" y="46460"/>
                  </a:cubicBezTo>
                  <a:cubicBezTo>
                    <a:pt x="85247" y="38523"/>
                    <a:pt x="88686" y="15768"/>
                    <a:pt x="83130" y="8360"/>
                  </a:cubicBezTo>
                  <a:cubicBezTo>
                    <a:pt x="77574" y="952"/>
                    <a:pt x="41325" y="-3547"/>
                    <a:pt x="27567" y="35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2E82835B-6D0B-4E75-967F-9F927869A6D4}"/>
                </a:ext>
              </a:extLst>
            </p:cNvPr>
            <p:cNvSpPr/>
            <p:nvPr/>
          </p:nvSpPr>
          <p:spPr>
            <a:xfrm>
              <a:off x="6129229" y="1449236"/>
              <a:ext cx="203372" cy="62896"/>
            </a:xfrm>
            <a:custGeom>
              <a:avLst/>
              <a:gdLst>
                <a:gd name="connsiteX0" fmla="*/ 44 w 180958"/>
                <a:gd name="connsiteY0" fmla="*/ 337 h 55964"/>
                <a:gd name="connsiteX1" fmla="*/ 60369 w 180958"/>
                <a:gd name="connsiteY1" fmla="*/ 47962 h 55964"/>
                <a:gd name="connsiteX2" fmla="*/ 179432 w 180958"/>
                <a:gd name="connsiteY2" fmla="*/ 55899 h 55964"/>
                <a:gd name="connsiteX3" fmla="*/ 125457 w 180958"/>
                <a:gd name="connsiteY3" fmla="*/ 47962 h 55964"/>
                <a:gd name="connsiteX4" fmla="*/ 90532 w 180958"/>
                <a:gd name="connsiteY4" fmla="*/ 35262 h 55964"/>
                <a:gd name="connsiteX5" fmla="*/ 157207 w 180958"/>
                <a:gd name="connsiteY5" fmla="*/ 30499 h 55964"/>
                <a:gd name="connsiteX6" fmla="*/ 69894 w 180958"/>
                <a:gd name="connsiteY6" fmla="*/ 41612 h 55964"/>
                <a:gd name="connsiteX7" fmla="*/ 50844 w 180958"/>
                <a:gd name="connsiteY7" fmla="*/ 27324 h 55964"/>
                <a:gd name="connsiteX8" fmla="*/ 44 w 180958"/>
                <a:gd name="connsiteY8" fmla="*/ 337 h 5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58" h="55964">
                  <a:moveTo>
                    <a:pt x="44" y="337"/>
                  </a:moveTo>
                  <a:cubicBezTo>
                    <a:pt x="1632" y="3777"/>
                    <a:pt x="30471" y="38702"/>
                    <a:pt x="60369" y="47962"/>
                  </a:cubicBezTo>
                  <a:cubicBezTo>
                    <a:pt x="90267" y="57222"/>
                    <a:pt x="168584" y="55899"/>
                    <a:pt x="179432" y="55899"/>
                  </a:cubicBezTo>
                  <a:cubicBezTo>
                    <a:pt x="190280" y="55899"/>
                    <a:pt x="140274" y="51401"/>
                    <a:pt x="125457" y="47962"/>
                  </a:cubicBezTo>
                  <a:cubicBezTo>
                    <a:pt x="110640" y="44523"/>
                    <a:pt x="85240" y="38172"/>
                    <a:pt x="90532" y="35262"/>
                  </a:cubicBezTo>
                  <a:cubicBezTo>
                    <a:pt x="95824" y="32352"/>
                    <a:pt x="160646" y="29441"/>
                    <a:pt x="157207" y="30499"/>
                  </a:cubicBezTo>
                  <a:cubicBezTo>
                    <a:pt x="153768" y="31557"/>
                    <a:pt x="87621" y="42141"/>
                    <a:pt x="69894" y="41612"/>
                  </a:cubicBezTo>
                  <a:cubicBezTo>
                    <a:pt x="52167" y="41083"/>
                    <a:pt x="61956" y="33939"/>
                    <a:pt x="50844" y="27324"/>
                  </a:cubicBezTo>
                  <a:cubicBezTo>
                    <a:pt x="39732" y="20709"/>
                    <a:pt x="-1544" y="-3103"/>
                    <a:pt x="44" y="3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41C5FF5-C412-44B3-A487-9F2049100BBE}"/>
                </a:ext>
              </a:extLst>
            </p:cNvPr>
            <p:cNvSpPr/>
            <p:nvPr/>
          </p:nvSpPr>
          <p:spPr>
            <a:xfrm>
              <a:off x="5993145" y="1431770"/>
              <a:ext cx="52293" cy="232135"/>
            </a:xfrm>
            <a:custGeom>
              <a:avLst/>
              <a:gdLst>
                <a:gd name="connsiteX0" fmla="*/ 21118 w 46530"/>
                <a:gd name="connsiteY0" fmla="*/ 3 h 206551"/>
                <a:gd name="connsiteX1" fmla="*/ 27468 w 46530"/>
                <a:gd name="connsiteY1" fmla="*/ 74615 h 206551"/>
                <a:gd name="connsiteX2" fmla="*/ 6830 w 46530"/>
                <a:gd name="connsiteY2" fmla="*/ 184153 h 206551"/>
                <a:gd name="connsiteX3" fmla="*/ 46518 w 46530"/>
                <a:gd name="connsiteY3" fmla="*/ 206378 h 206551"/>
                <a:gd name="connsiteX4" fmla="*/ 2068 w 46530"/>
                <a:gd name="connsiteY4" fmla="*/ 179390 h 206551"/>
                <a:gd name="connsiteX5" fmla="*/ 8418 w 46530"/>
                <a:gd name="connsiteY5" fmla="*/ 149228 h 206551"/>
                <a:gd name="connsiteX6" fmla="*/ 17943 w 46530"/>
                <a:gd name="connsiteY6" fmla="*/ 128590 h 206551"/>
                <a:gd name="connsiteX7" fmla="*/ 27468 w 46530"/>
                <a:gd name="connsiteY7" fmla="*/ 87315 h 206551"/>
                <a:gd name="connsiteX8" fmla="*/ 41755 w 46530"/>
                <a:gd name="connsiteY8" fmla="*/ 71440 h 206551"/>
                <a:gd name="connsiteX9" fmla="*/ 21118 w 46530"/>
                <a:gd name="connsiteY9" fmla="*/ 3 h 2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30" h="206551">
                  <a:moveTo>
                    <a:pt x="21118" y="3"/>
                  </a:moveTo>
                  <a:cubicBezTo>
                    <a:pt x="18737" y="532"/>
                    <a:pt x="29849" y="43923"/>
                    <a:pt x="27468" y="74615"/>
                  </a:cubicBezTo>
                  <a:cubicBezTo>
                    <a:pt x="25087" y="105307"/>
                    <a:pt x="3655" y="162193"/>
                    <a:pt x="6830" y="184153"/>
                  </a:cubicBezTo>
                  <a:cubicBezTo>
                    <a:pt x="10005" y="206113"/>
                    <a:pt x="47312" y="207172"/>
                    <a:pt x="46518" y="206378"/>
                  </a:cubicBezTo>
                  <a:cubicBezTo>
                    <a:pt x="45724" y="205584"/>
                    <a:pt x="8418" y="188915"/>
                    <a:pt x="2068" y="179390"/>
                  </a:cubicBezTo>
                  <a:cubicBezTo>
                    <a:pt x="-4282" y="169865"/>
                    <a:pt x="5772" y="157695"/>
                    <a:pt x="8418" y="149228"/>
                  </a:cubicBezTo>
                  <a:cubicBezTo>
                    <a:pt x="11064" y="140761"/>
                    <a:pt x="14768" y="138909"/>
                    <a:pt x="17943" y="128590"/>
                  </a:cubicBezTo>
                  <a:cubicBezTo>
                    <a:pt x="21118" y="118271"/>
                    <a:pt x="23499" y="96840"/>
                    <a:pt x="27468" y="87315"/>
                  </a:cubicBezTo>
                  <a:cubicBezTo>
                    <a:pt x="31437" y="77790"/>
                    <a:pt x="41755" y="83611"/>
                    <a:pt x="41755" y="71440"/>
                  </a:cubicBezTo>
                  <a:cubicBezTo>
                    <a:pt x="41755" y="59269"/>
                    <a:pt x="23499" y="-526"/>
                    <a:pt x="21118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4F50D53C-24AF-4456-9BE9-608B514CB739}"/>
                </a:ext>
              </a:extLst>
            </p:cNvPr>
            <p:cNvSpPr/>
            <p:nvPr/>
          </p:nvSpPr>
          <p:spPr>
            <a:xfrm>
              <a:off x="6038238" y="1423984"/>
              <a:ext cx="62525" cy="179826"/>
            </a:xfrm>
            <a:custGeom>
              <a:avLst/>
              <a:gdLst>
                <a:gd name="connsiteX0" fmla="*/ 20682 w 55634"/>
                <a:gd name="connsiteY0" fmla="*/ 2168 h 160007"/>
                <a:gd name="connsiteX1" fmla="*/ 45 w 55634"/>
                <a:gd name="connsiteY1" fmla="*/ 146631 h 160007"/>
                <a:gd name="connsiteX2" fmla="*/ 27032 w 55634"/>
                <a:gd name="connsiteY2" fmla="*/ 145043 h 160007"/>
                <a:gd name="connsiteX3" fmla="*/ 55607 w 55634"/>
                <a:gd name="connsiteY3" fmla="*/ 159331 h 160007"/>
                <a:gd name="connsiteX4" fmla="*/ 31795 w 55634"/>
                <a:gd name="connsiteY4" fmla="*/ 154568 h 160007"/>
                <a:gd name="connsiteX5" fmla="*/ 6395 w 55634"/>
                <a:gd name="connsiteY5" fmla="*/ 127581 h 160007"/>
                <a:gd name="connsiteX6" fmla="*/ 23857 w 55634"/>
                <a:gd name="connsiteY6" fmla="*/ 62493 h 160007"/>
                <a:gd name="connsiteX7" fmla="*/ 20682 w 55634"/>
                <a:gd name="connsiteY7" fmla="*/ 2168 h 1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34" h="160007">
                  <a:moveTo>
                    <a:pt x="20682" y="2168"/>
                  </a:moveTo>
                  <a:cubicBezTo>
                    <a:pt x="16713" y="16191"/>
                    <a:pt x="-1013" y="122819"/>
                    <a:pt x="45" y="146631"/>
                  </a:cubicBezTo>
                  <a:cubicBezTo>
                    <a:pt x="1103" y="170443"/>
                    <a:pt x="17772" y="142926"/>
                    <a:pt x="27032" y="145043"/>
                  </a:cubicBezTo>
                  <a:cubicBezTo>
                    <a:pt x="36292" y="147160"/>
                    <a:pt x="54813" y="157744"/>
                    <a:pt x="55607" y="159331"/>
                  </a:cubicBezTo>
                  <a:cubicBezTo>
                    <a:pt x="56401" y="160918"/>
                    <a:pt x="39997" y="159860"/>
                    <a:pt x="31795" y="154568"/>
                  </a:cubicBezTo>
                  <a:cubicBezTo>
                    <a:pt x="23593" y="149276"/>
                    <a:pt x="7718" y="142927"/>
                    <a:pt x="6395" y="127581"/>
                  </a:cubicBezTo>
                  <a:cubicBezTo>
                    <a:pt x="5072" y="112235"/>
                    <a:pt x="20682" y="78897"/>
                    <a:pt x="23857" y="62493"/>
                  </a:cubicBezTo>
                  <a:cubicBezTo>
                    <a:pt x="27032" y="46089"/>
                    <a:pt x="24651" y="-11855"/>
                    <a:pt x="20682" y="216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0A6EF271-72A2-402E-9230-F393327476DE}"/>
                </a:ext>
              </a:extLst>
            </p:cNvPr>
            <p:cNvSpPr/>
            <p:nvPr/>
          </p:nvSpPr>
          <p:spPr>
            <a:xfrm>
              <a:off x="6037992" y="1638729"/>
              <a:ext cx="91722" cy="19647"/>
            </a:xfrm>
            <a:custGeom>
              <a:avLst/>
              <a:gdLst>
                <a:gd name="connsiteX0" fmla="*/ 264 w 81613"/>
                <a:gd name="connsiteY0" fmla="*/ 17465 h 17482"/>
                <a:gd name="connsiteX1" fmla="*/ 79639 w 81613"/>
                <a:gd name="connsiteY1" fmla="*/ 3178 h 17482"/>
                <a:gd name="connsiteX2" fmla="*/ 54239 w 81613"/>
                <a:gd name="connsiteY2" fmla="*/ 3 h 17482"/>
                <a:gd name="connsiteX3" fmla="*/ 264 w 81613"/>
                <a:gd name="connsiteY3" fmla="*/ 17465 h 17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13" h="17482">
                  <a:moveTo>
                    <a:pt x="264" y="17465"/>
                  </a:moveTo>
                  <a:cubicBezTo>
                    <a:pt x="4497" y="17994"/>
                    <a:pt x="70643" y="6088"/>
                    <a:pt x="79639" y="3178"/>
                  </a:cubicBezTo>
                  <a:cubicBezTo>
                    <a:pt x="88635" y="268"/>
                    <a:pt x="64558" y="268"/>
                    <a:pt x="54239" y="3"/>
                  </a:cubicBezTo>
                  <a:cubicBezTo>
                    <a:pt x="43920" y="-262"/>
                    <a:pt x="-3969" y="16936"/>
                    <a:pt x="264" y="17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C702824-D447-442C-AB73-AAE2BDDB9AB8}"/>
                </a:ext>
              </a:extLst>
            </p:cNvPr>
            <p:cNvSpPr/>
            <p:nvPr/>
          </p:nvSpPr>
          <p:spPr>
            <a:xfrm>
              <a:off x="6077488" y="1577807"/>
              <a:ext cx="52158" cy="67942"/>
            </a:xfrm>
            <a:custGeom>
              <a:avLst/>
              <a:gdLst>
                <a:gd name="connsiteX0" fmla="*/ 46 w 46410"/>
                <a:gd name="connsiteY0" fmla="*/ 236 h 60454"/>
                <a:gd name="connsiteX1" fmla="*/ 33383 w 46410"/>
                <a:gd name="connsiteY1" fmla="*/ 57386 h 60454"/>
                <a:gd name="connsiteX2" fmla="*/ 46083 w 46410"/>
                <a:gd name="connsiteY2" fmla="*/ 51036 h 60454"/>
                <a:gd name="connsiteX3" fmla="*/ 41321 w 46410"/>
                <a:gd name="connsiteY3" fmla="*/ 36748 h 60454"/>
                <a:gd name="connsiteX4" fmla="*/ 46 w 46410"/>
                <a:gd name="connsiteY4" fmla="*/ 236 h 6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10" h="60454">
                  <a:moveTo>
                    <a:pt x="46" y="236"/>
                  </a:moveTo>
                  <a:cubicBezTo>
                    <a:pt x="-1277" y="3676"/>
                    <a:pt x="25710" y="48919"/>
                    <a:pt x="33383" y="57386"/>
                  </a:cubicBezTo>
                  <a:cubicBezTo>
                    <a:pt x="41056" y="65853"/>
                    <a:pt x="44760" y="54476"/>
                    <a:pt x="46083" y="51036"/>
                  </a:cubicBezTo>
                  <a:cubicBezTo>
                    <a:pt x="47406" y="47596"/>
                    <a:pt x="44496" y="41510"/>
                    <a:pt x="41321" y="36748"/>
                  </a:cubicBezTo>
                  <a:cubicBezTo>
                    <a:pt x="38146" y="31986"/>
                    <a:pt x="1369" y="-3204"/>
                    <a:pt x="46" y="23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EF9585E0-3701-4CC4-9A9E-BDAE35C75BAE}"/>
                </a:ext>
              </a:extLst>
            </p:cNvPr>
            <p:cNvSpPr/>
            <p:nvPr/>
          </p:nvSpPr>
          <p:spPr>
            <a:xfrm>
              <a:off x="6077381" y="1435288"/>
              <a:ext cx="82475" cy="222066"/>
            </a:xfrm>
            <a:custGeom>
              <a:avLst/>
              <a:gdLst>
                <a:gd name="connsiteX0" fmla="*/ 141 w 73385"/>
                <a:gd name="connsiteY0" fmla="*/ 48 h 197592"/>
                <a:gd name="connsiteX1" fmla="*/ 16016 w 73385"/>
                <a:gd name="connsiteY1" fmla="*/ 81010 h 197592"/>
                <a:gd name="connsiteX2" fmla="*/ 73166 w 73385"/>
                <a:gd name="connsiteY2" fmla="*/ 185785 h 197592"/>
                <a:gd name="connsiteX3" fmla="*/ 36653 w 73385"/>
                <a:gd name="connsiteY3" fmla="*/ 195310 h 197592"/>
                <a:gd name="connsiteX4" fmla="*/ 62053 w 73385"/>
                <a:gd name="connsiteY4" fmla="*/ 187373 h 197592"/>
                <a:gd name="connsiteX5" fmla="*/ 57291 w 73385"/>
                <a:gd name="connsiteY5" fmla="*/ 161973 h 197592"/>
                <a:gd name="connsiteX6" fmla="*/ 31891 w 73385"/>
                <a:gd name="connsiteY6" fmla="*/ 119110 h 197592"/>
                <a:gd name="connsiteX7" fmla="*/ 9666 w 73385"/>
                <a:gd name="connsiteY7" fmla="*/ 92123 h 197592"/>
                <a:gd name="connsiteX8" fmla="*/ 141 w 73385"/>
                <a:gd name="connsiteY8" fmla="*/ 48 h 19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385" h="197592">
                  <a:moveTo>
                    <a:pt x="141" y="48"/>
                  </a:moveTo>
                  <a:cubicBezTo>
                    <a:pt x="1199" y="-1804"/>
                    <a:pt x="3845" y="50054"/>
                    <a:pt x="16016" y="81010"/>
                  </a:cubicBezTo>
                  <a:cubicBezTo>
                    <a:pt x="28187" y="111966"/>
                    <a:pt x="69727" y="166735"/>
                    <a:pt x="73166" y="185785"/>
                  </a:cubicBezTo>
                  <a:cubicBezTo>
                    <a:pt x="76605" y="204835"/>
                    <a:pt x="38505" y="195045"/>
                    <a:pt x="36653" y="195310"/>
                  </a:cubicBezTo>
                  <a:cubicBezTo>
                    <a:pt x="34801" y="195575"/>
                    <a:pt x="58613" y="192929"/>
                    <a:pt x="62053" y="187373"/>
                  </a:cubicBezTo>
                  <a:cubicBezTo>
                    <a:pt x="65493" y="181817"/>
                    <a:pt x="62318" y="173350"/>
                    <a:pt x="57291" y="161973"/>
                  </a:cubicBezTo>
                  <a:cubicBezTo>
                    <a:pt x="52264" y="150596"/>
                    <a:pt x="39829" y="130752"/>
                    <a:pt x="31891" y="119110"/>
                  </a:cubicBezTo>
                  <a:cubicBezTo>
                    <a:pt x="23954" y="107468"/>
                    <a:pt x="15222" y="109056"/>
                    <a:pt x="9666" y="92123"/>
                  </a:cubicBezTo>
                  <a:cubicBezTo>
                    <a:pt x="4110" y="75190"/>
                    <a:pt x="-917" y="1900"/>
                    <a:pt x="141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14A3F964-ECD5-4FAA-812D-B1C3856508D9}"/>
                </a:ext>
              </a:extLst>
            </p:cNvPr>
            <p:cNvSpPr/>
            <p:nvPr/>
          </p:nvSpPr>
          <p:spPr>
            <a:xfrm>
              <a:off x="5934348" y="1547738"/>
              <a:ext cx="73857" cy="120953"/>
            </a:xfrm>
            <a:custGeom>
              <a:avLst/>
              <a:gdLst>
                <a:gd name="connsiteX0" fmla="*/ 65497 w 65717"/>
                <a:gd name="connsiteY0" fmla="*/ 3 h 107623"/>
                <a:gd name="connsiteX1" fmla="*/ 13110 w 65717"/>
                <a:gd name="connsiteY1" fmla="*/ 66678 h 107623"/>
                <a:gd name="connsiteX2" fmla="*/ 410 w 65717"/>
                <a:gd name="connsiteY2" fmla="*/ 98428 h 107623"/>
                <a:gd name="connsiteX3" fmla="*/ 3585 w 65717"/>
                <a:gd name="connsiteY3" fmla="*/ 106366 h 107623"/>
                <a:gd name="connsiteX4" fmla="*/ 8347 w 65717"/>
                <a:gd name="connsiteY4" fmla="*/ 76203 h 107623"/>
                <a:gd name="connsiteX5" fmla="*/ 30572 w 65717"/>
                <a:gd name="connsiteY5" fmla="*/ 63503 h 107623"/>
                <a:gd name="connsiteX6" fmla="*/ 65497 w 65717"/>
                <a:gd name="connsiteY6" fmla="*/ 3 h 10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17" h="107623">
                  <a:moveTo>
                    <a:pt x="65497" y="3"/>
                  </a:moveTo>
                  <a:cubicBezTo>
                    <a:pt x="62587" y="532"/>
                    <a:pt x="23958" y="50274"/>
                    <a:pt x="13110" y="66678"/>
                  </a:cubicBezTo>
                  <a:cubicBezTo>
                    <a:pt x="2262" y="83082"/>
                    <a:pt x="1997" y="91813"/>
                    <a:pt x="410" y="98428"/>
                  </a:cubicBezTo>
                  <a:cubicBezTo>
                    <a:pt x="-1177" y="105043"/>
                    <a:pt x="2262" y="110070"/>
                    <a:pt x="3585" y="106366"/>
                  </a:cubicBezTo>
                  <a:cubicBezTo>
                    <a:pt x="4908" y="102662"/>
                    <a:pt x="3849" y="83347"/>
                    <a:pt x="8347" y="76203"/>
                  </a:cubicBezTo>
                  <a:cubicBezTo>
                    <a:pt x="12845" y="69059"/>
                    <a:pt x="19460" y="73557"/>
                    <a:pt x="30572" y="63503"/>
                  </a:cubicBezTo>
                  <a:cubicBezTo>
                    <a:pt x="41684" y="53449"/>
                    <a:pt x="68407" y="-526"/>
                    <a:pt x="6549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6AEB3A74-41A1-4F4A-8084-6FEB65E3ECE2}"/>
                </a:ext>
              </a:extLst>
            </p:cNvPr>
            <p:cNvSpPr/>
            <p:nvPr/>
          </p:nvSpPr>
          <p:spPr>
            <a:xfrm>
              <a:off x="5829111" y="1734883"/>
              <a:ext cx="228826" cy="26984"/>
            </a:xfrm>
            <a:custGeom>
              <a:avLst/>
              <a:gdLst>
                <a:gd name="connsiteX0" fmla="*/ 386 w 203607"/>
                <a:gd name="connsiteY0" fmla="*/ 23983 h 24010"/>
                <a:gd name="connsiteX1" fmla="*/ 143261 w 203607"/>
                <a:gd name="connsiteY1" fmla="*/ 171 h 24010"/>
                <a:gd name="connsiteX2" fmla="*/ 203586 w 203607"/>
                <a:gd name="connsiteY2" fmla="*/ 12871 h 24010"/>
                <a:gd name="connsiteX3" fmla="*/ 149611 w 203607"/>
                <a:gd name="connsiteY3" fmla="*/ 4933 h 24010"/>
                <a:gd name="connsiteX4" fmla="*/ 101986 w 203607"/>
                <a:gd name="connsiteY4" fmla="*/ 4933 h 24010"/>
                <a:gd name="connsiteX5" fmla="*/ 386 w 203607"/>
                <a:gd name="connsiteY5" fmla="*/ 23983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07" h="24010">
                  <a:moveTo>
                    <a:pt x="386" y="23983"/>
                  </a:moveTo>
                  <a:cubicBezTo>
                    <a:pt x="7265" y="23189"/>
                    <a:pt x="109394" y="2023"/>
                    <a:pt x="143261" y="171"/>
                  </a:cubicBezTo>
                  <a:cubicBezTo>
                    <a:pt x="177128" y="-1681"/>
                    <a:pt x="202528" y="12077"/>
                    <a:pt x="203586" y="12871"/>
                  </a:cubicBezTo>
                  <a:cubicBezTo>
                    <a:pt x="204644" y="13665"/>
                    <a:pt x="166544" y="6256"/>
                    <a:pt x="149611" y="4933"/>
                  </a:cubicBezTo>
                  <a:cubicBezTo>
                    <a:pt x="132678" y="3610"/>
                    <a:pt x="123417" y="2022"/>
                    <a:pt x="101986" y="4933"/>
                  </a:cubicBezTo>
                  <a:cubicBezTo>
                    <a:pt x="80555" y="7843"/>
                    <a:pt x="-6493" y="24777"/>
                    <a:pt x="386" y="239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C7E4EBB-7AED-45EE-B7B7-B9195A47247A}"/>
                </a:ext>
              </a:extLst>
            </p:cNvPr>
            <p:cNvSpPr/>
            <p:nvPr/>
          </p:nvSpPr>
          <p:spPr>
            <a:xfrm>
              <a:off x="5836072" y="1729067"/>
              <a:ext cx="175646" cy="32904"/>
            </a:xfrm>
            <a:custGeom>
              <a:avLst/>
              <a:gdLst>
                <a:gd name="connsiteX0" fmla="*/ 542 w 156288"/>
                <a:gd name="connsiteY0" fmla="*/ 29158 h 29278"/>
                <a:gd name="connsiteX1" fmla="*/ 151355 w 156288"/>
                <a:gd name="connsiteY1" fmla="*/ 11696 h 29278"/>
                <a:gd name="connsiteX2" fmla="*/ 118017 w 156288"/>
                <a:gd name="connsiteY2" fmla="*/ 2171 h 29278"/>
                <a:gd name="connsiteX3" fmla="*/ 100555 w 156288"/>
                <a:gd name="connsiteY3" fmla="*/ 2171 h 29278"/>
                <a:gd name="connsiteX4" fmla="*/ 542 w 156288"/>
                <a:gd name="connsiteY4" fmla="*/ 29158 h 29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88" h="29278">
                  <a:moveTo>
                    <a:pt x="542" y="29158"/>
                  </a:moveTo>
                  <a:cubicBezTo>
                    <a:pt x="9009" y="30745"/>
                    <a:pt x="131776" y="16194"/>
                    <a:pt x="151355" y="11696"/>
                  </a:cubicBezTo>
                  <a:cubicBezTo>
                    <a:pt x="170934" y="7198"/>
                    <a:pt x="126484" y="3758"/>
                    <a:pt x="118017" y="2171"/>
                  </a:cubicBezTo>
                  <a:cubicBezTo>
                    <a:pt x="109550" y="584"/>
                    <a:pt x="115901" y="-1798"/>
                    <a:pt x="100555" y="2171"/>
                  </a:cubicBezTo>
                  <a:cubicBezTo>
                    <a:pt x="85209" y="6140"/>
                    <a:pt x="-7925" y="27571"/>
                    <a:pt x="542" y="29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B63723AB-9563-48E1-A30C-6502E5D3C7C1}"/>
                </a:ext>
              </a:extLst>
            </p:cNvPr>
            <p:cNvSpPr/>
            <p:nvPr/>
          </p:nvSpPr>
          <p:spPr>
            <a:xfrm>
              <a:off x="6048824" y="1739969"/>
              <a:ext cx="215609" cy="28226"/>
            </a:xfrm>
            <a:custGeom>
              <a:avLst/>
              <a:gdLst>
                <a:gd name="connsiteX0" fmla="*/ 151 w 191847"/>
                <a:gd name="connsiteY0" fmla="*/ 8346 h 25115"/>
                <a:gd name="connsiteX1" fmla="*/ 81113 w 191847"/>
                <a:gd name="connsiteY1" fmla="*/ 408 h 25115"/>
                <a:gd name="connsiteX2" fmla="*/ 171601 w 191847"/>
                <a:gd name="connsiteY2" fmla="*/ 22633 h 25115"/>
                <a:gd name="connsiteX3" fmla="*/ 190651 w 191847"/>
                <a:gd name="connsiteY3" fmla="*/ 24221 h 25115"/>
                <a:gd name="connsiteX4" fmla="*/ 149376 w 191847"/>
                <a:gd name="connsiteY4" fmla="*/ 19458 h 25115"/>
                <a:gd name="connsiteX5" fmla="*/ 101751 w 191847"/>
                <a:gd name="connsiteY5" fmla="*/ 9933 h 25115"/>
                <a:gd name="connsiteX6" fmla="*/ 151 w 191847"/>
                <a:gd name="connsiteY6" fmla="*/ 834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847" h="25115">
                  <a:moveTo>
                    <a:pt x="151" y="8346"/>
                  </a:moveTo>
                  <a:cubicBezTo>
                    <a:pt x="-3289" y="6758"/>
                    <a:pt x="52538" y="-1973"/>
                    <a:pt x="81113" y="408"/>
                  </a:cubicBezTo>
                  <a:cubicBezTo>
                    <a:pt x="109688" y="2789"/>
                    <a:pt x="153345" y="18664"/>
                    <a:pt x="171601" y="22633"/>
                  </a:cubicBezTo>
                  <a:cubicBezTo>
                    <a:pt x="189857" y="26602"/>
                    <a:pt x="194355" y="24750"/>
                    <a:pt x="190651" y="24221"/>
                  </a:cubicBezTo>
                  <a:cubicBezTo>
                    <a:pt x="186947" y="23692"/>
                    <a:pt x="164193" y="21839"/>
                    <a:pt x="149376" y="19458"/>
                  </a:cubicBezTo>
                  <a:cubicBezTo>
                    <a:pt x="134559" y="17077"/>
                    <a:pt x="122389" y="11785"/>
                    <a:pt x="101751" y="9933"/>
                  </a:cubicBezTo>
                  <a:cubicBezTo>
                    <a:pt x="81114" y="8081"/>
                    <a:pt x="3591" y="9934"/>
                    <a:pt x="151" y="8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31305E6E-174A-4221-8CDE-7C5071C11498}"/>
                </a:ext>
              </a:extLst>
            </p:cNvPr>
            <p:cNvSpPr/>
            <p:nvPr/>
          </p:nvSpPr>
          <p:spPr>
            <a:xfrm>
              <a:off x="5843301" y="1767111"/>
              <a:ext cx="414886" cy="21760"/>
            </a:xfrm>
            <a:custGeom>
              <a:avLst/>
              <a:gdLst>
                <a:gd name="connsiteX0" fmla="*/ 460 w 369161"/>
                <a:gd name="connsiteY0" fmla="*/ 9595 h 19362"/>
                <a:gd name="connsiteX1" fmla="*/ 94123 w 369161"/>
                <a:gd name="connsiteY1" fmla="*/ 12770 h 19362"/>
                <a:gd name="connsiteX2" fmla="*/ 206835 w 369161"/>
                <a:gd name="connsiteY2" fmla="*/ 15945 h 19362"/>
                <a:gd name="connsiteX3" fmla="*/ 281448 w 369161"/>
                <a:gd name="connsiteY3" fmla="*/ 8007 h 19362"/>
                <a:gd name="connsiteX4" fmla="*/ 368760 w 369161"/>
                <a:gd name="connsiteY4" fmla="*/ 70 h 19362"/>
                <a:gd name="connsiteX5" fmla="*/ 308435 w 369161"/>
                <a:gd name="connsiteY5" fmla="*/ 12770 h 19362"/>
                <a:gd name="connsiteX6" fmla="*/ 184610 w 369161"/>
                <a:gd name="connsiteY6" fmla="*/ 17532 h 19362"/>
                <a:gd name="connsiteX7" fmla="*/ 62373 w 369161"/>
                <a:gd name="connsiteY7" fmla="*/ 19120 h 19362"/>
                <a:gd name="connsiteX8" fmla="*/ 460 w 369161"/>
                <a:gd name="connsiteY8" fmla="*/ 9595 h 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161" h="19362">
                  <a:moveTo>
                    <a:pt x="460" y="9595"/>
                  </a:moveTo>
                  <a:cubicBezTo>
                    <a:pt x="5751" y="8537"/>
                    <a:pt x="94123" y="12770"/>
                    <a:pt x="94123" y="12770"/>
                  </a:cubicBezTo>
                  <a:cubicBezTo>
                    <a:pt x="128519" y="13828"/>
                    <a:pt x="175614" y="16739"/>
                    <a:pt x="206835" y="15945"/>
                  </a:cubicBezTo>
                  <a:cubicBezTo>
                    <a:pt x="238056" y="15151"/>
                    <a:pt x="281448" y="8007"/>
                    <a:pt x="281448" y="8007"/>
                  </a:cubicBezTo>
                  <a:cubicBezTo>
                    <a:pt x="308436" y="5361"/>
                    <a:pt x="364262" y="-724"/>
                    <a:pt x="368760" y="70"/>
                  </a:cubicBezTo>
                  <a:cubicBezTo>
                    <a:pt x="373258" y="864"/>
                    <a:pt x="339127" y="9860"/>
                    <a:pt x="308435" y="12770"/>
                  </a:cubicBezTo>
                  <a:cubicBezTo>
                    <a:pt x="277743" y="15680"/>
                    <a:pt x="184610" y="17532"/>
                    <a:pt x="184610" y="17532"/>
                  </a:cubicBezTo>
                  <a:cubicBezTo>
                    <a:pt x="143600" y="18590"/>
                    <a:pt x="88037" y="19914"/>
                    <a:pt x="62373" y="19120"/>
                  </a:cubicBezTo>
                  <a:cubicBezTo>
                    <a:pt x="36709" y="18326"/>
                    <a:pt x="-4831" y="10653"/>
                    <a:pt x="460" y="95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972A9BCF-157F-4929-BD06-9FC5D1A1EA2C}"/>
                </a:ext>
              </a:extLst>
            </p:cNvPr>
            <p:cNvSpPr/>
            <p:nvPr/>
          </p:nvSpPr>
          <p:spPr>
            <a:xfrm>
              <a:off x="5839816" y="1763463"/>
              <a:ext cx="419803" cy="80448"/>
            </a:xfrm>
            <a:custGeom>
              <a:avLst/>
              <a:gdLst>
                <a:gd name="connsiteX0" fmla="*/ 386 w 373536"/>
                <a:gd name="connsiteY0" fmla="*/ 9666 h 71582"/>
                <a:gd name="connsiteX1" fmla="*/ 86111 w 373536"/>
                <a:gd name="connsiteY1" fmla="*/ 50941 h 71582"/>
                <a:gd name="connsiteX2" fmla="*/ 214699 w 373536"/>
                <a:gd name="connsiteY2" fmla="*/ 71578 h 71582"/>
                <a:gd name="connsiteX3" fmla="*/ 292486 w 373536"/>
                <a:gd name="connsiteY3" fmla="*/ 49353 h 71582"/>
                <a:gd name="connsiteX4" fmla="*/ 373449 w 373536"/>
                <a:gd name="connsiteY4" fmla="*/ 141 h 71582"/>
                <a:gd name="connsiteX5" fmla="*/ 306774 w 373536"/>
                <a:gd name="connsiteY5" fmla="*/ 35066 h 71582"/>
                <a:gd name="connsiteX6" fmla="*/ 238511 w 373536"/>
                <a:gd name="connsiteY6" fmla="*/ 54116 h 71582"/>
                <a:gd name="connsiteX7" fmla="*/ 167074 w 373536"/>
                <a:gd name="connsiteY7" fmla="*/ 60466 h 71582"/>
                <a:gd name="connsiteX8" fmla="*/ 119449 w 373536"/>
                <a:gd name="connsiteY8" fmla="*/ 57291 h 71582"/>
                <a:gd name="connsiteX9" fmla="*/ 386 w 373536"/>
                <a:gd name="connsiteY9" fmla="*/ 9666 h 7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36" h="71582">
                  <a:moveTo>
                    <a:pt x="386" y="9666"/>
                  </a:moveTo>
                  <a:cubicBezTo>
                    <a:pt x="-5170" y="8608"/>
                    <a:pt x="50392" y="40622"/>
                    <a:pt x="86111" y="50941"/>
                  </a:cubicBezTo>
                  <a:cubicBezTo>
                    <a:pt x="121830" y="61260"/>
                    <a:pt x="180303" y="71843"/>
                    <a:pt x="214699" y="71578"/>
                  </a:cubicBezTo>
                  <a:cubicBezTo>
                    <a:pt x="249095" y="71313"/>
                    <a:pt x="266028" y="61259"/>
                    <a:pt x="292486" y="49353"/>
                  </a:cubicBezTo>
                  <a:cubicBezTo>
                    <a:pt x="318944" y="37447"/>
                    <a:pt x="371068" y="2522"/>
                    <a:pt x="373449" y="141"/>
                  </a:cubicBezTo>
                  <a:cubicBezTo>
                    <a:pt x="375830" y="-2240"/>
                    <a:pt x="329264" y="26070"/>
                    <a:pt x="306774" y="35066"/>
                  </a:cubicBezTo>
                  <a:cubicBezTo>
                    <a:pt x="284284" y="44062"/>
                    <a:pt x="261794" y="49883"/>
                    <a:pt x="238511" y="54116"/>
                  </a:cubicBezTo>
                  <a:cubicBezTo>
                    <a:pt x="215228" y="58349"/>
                    <a:pt x="186918" y="59937"/>
                    <a:pt x="167074" y="60466"/>
                  </a:cubicBezTo>
                  <a:cubicBezTo>
                    <a:pt x="147230" y="60995"/>
                    <a:pt x="144055" y="64435"/>
                    <a:pt x="119449" y="57291"/>
                  </a:cubicBezTo>
                  <a:cubicBezTo>
                    <a:pt x="94843" y="50147"/>
                    <a:pt x="5942" y="10724"/>
                    <a:pt x="386" y="966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4ACF388A-BABB-4E18-AF67-B3CEF9505EDD}"/>
                </a:ext>
              </a:extLst>
            </p:cNvPr>
            <p:cNvSpPr/>
            <p:nvPr/>
          </p:nvSpPr>
          <p:spPr>
            <a:xfrm>
              <a:off x="6105638" y="1292354"/>
              <a:ext cx="301014" cy="71628"/>
            </a:xfrm>
            <a:custGeom>
              <a:avLst/>
              <a:gdLst>
                <a:gd name="connsiteX0" fmla="*/ 398 w 267839"/>
                <a:gd name="connsiteY0" fmla="*/ 63729 h 63734"/>
                <a:gd name="connsiteX1" fmla="*/ 33735 w 267839"/>
                <a:gd name="connsiteY1" fmla="*/ 14516 h 63734"/>
                <a:gd name="connsiteX2" fmla="*/ 63898 w 267839"/>
                <a:gd name="connsiteY2" fmla="*/ 9754 h 63734"/>
                <a:gd name="connsiteX3" fmla="*/ 192485 w 267839"/>
                <a:gd name="connsiteY3" fmla="*/ 1816 h 63734"/>
                <a:gd name="connsiteX4" fmla="*/ 267098 w 267839"/>
                <a:gd name="connsiteY4" fmla="*/ 47854 h 63734"/>
                <a:gd name="connsiteX5" fmla="*/ 227410 w 267839"/>
                <a:gd name="connsiteY5" fmla="*/ 25629 h 63734"/>
                <a:gd name="connsiteX6" fmla="*/ 173435 w 267839"/>
                <a:gd name="connsiteY6" fmla="*/ 6579 h 63734"/>
                <a:gd name="connsiteX7" fmla="*/ 57548 w 267839"/>
                <a:gd name="connsiteY7" fmla="*/ 17691 h 63734"/>
                <a:gd name="connsiteX8" fmla="*/ 398 w 267839"/>
                <a:gd name="connsiteY8" fmla="*/ 63729 h 6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839" h="63734">
                  <a:moveTo>
                    <a:pt x="398" y="63729"/>
                  </a:moveTo>
                  <a:cubicBezTo>
                    <a:pt x="-3571" y="63200"/>
                    <a:pt x="23152" y="23512"/>
                    <a:pt x="33735" y="14516"/>
                  </a:cubicBezTo>
                  <a:cubicBezTo>
                    <a:pt x="44318" y="5520"/>
                    <a:pt x="37440" y="11871"/>
                    <a:pt x="63898" y="9754"/>
                  </a:cubicBezTo>
                  <a:cubicBezTo>
                    <a:pt x="90356" y="7637"/>
                    <a:pt x="158618" y="-4534"/>
                    <a:pt x="192485" y="1816"/>
                  </a:cubicBezTo>
                  <a:cubicBezTo>
                    <a:pt x="226352" y="8166"/>
                    <a:pt x="261277" y="43885"/>
                    <a:pt x="267098" y="47854"/>
                  </a:cubicBezTo>
                  <a:cubicBezTo>
                    <a:pt x="272919" y="51823"/>
                    <a:pt x="243020" y="32508"/>
                    <a:pt x="227410" y="25629"/>
                  </a:cubicBezTo>
                  <a:cubicBezTo>
                    <a:pt x="211800" y="18750"/>
                    <a:pt x="201745" y="7902"/>
                    <a:pt x="173435" y="6579"/>
                  </a:cubicBezTo>
                  <a:cubicBezTo>
                    <a:pt x="145125" y="5256"/>
                    <a:pt x="85594" y="11077"/>
                    <a:pt x="57548" y="17691"/>
                  </a:cubicBezTo>
                  <a:cubicBezTo>
                    <a:pt x="29502" y="24305"/>
                    <a:pt x="4367" y="64258"/>
                    <a:pt x="398" y="63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B1229331-CA71-4CBD-B70C-3338711FA941}"/>
                </a:ext>
              </a:extLst>
            </p:cNvPr>
            <p:cNvSpPr/>
            <p:nvPr/>
          </p:nvSpPr>
          <p:spPr>
            <a:xfrm>
              <a:off x="6137316" y="1317179"/>
              <a:ext cx="260841" cy="39722"/>
            </a:xfrm>
            <a:custGeom>
              <a:avLst/>
              <a:gdLst>
                <a:gd name="connsiteX0" fmla="*/ 786 w 232094"/>
                <a:gd name="connsiteY0" fmla="*/ 35290 h 35344"/>
                <a:gd name="connsiteX1" fmla="*/ 108736 w 232094"/>
                <a:gd name="connsiteY1" fmla="*/ 8302 h 35344"/>
                <a:gd name="connsiteX2" fmla="*/ 156361 w 232094"/>
                <a:gd name="connsiteY2" fmla="*/ 5127 h 35344"/>
                <a:gd name="connsiteX3" fmla="*/ 230973 w 232094"/>
                <a:gd name="connsiteY3" fmla="*/ 24177 h 35344"/>
                <a:gd name="connsiteX4" fmla="*/ 197636 w 232094"/>
                <a:gd name="connsiteY4" fmla="*/ 14652 h 35344"/>
                <a:gd name="connsiteX5" fmla="*/ 148423 w 232094"/>
                <a:gd name="connsiteY5" fmla="*/ 8302 h 35344"/>
                <a:gd name="connsiteX6" fmla="*/ 62698 w 232094"/>
                <a:gd name="connsiteY6" fmla="*/ 365 h 35344"/>
                <a:gd name="connsiteX7" fmla="*/ 786 w 232094"/>
                <a:gd name="connsiteY7" fmla="*/ 35290 h 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094" h="35344">
                  <a:moveTo>
                    <a:pt x="786" y="35290"/>
                  </a:moveTo>
                  <a:cubicBezTo>
                    <a:pt x="8459" y="36613"/>
                    <a:pt x="82807" y="13329"/>
                    <a:pt x="108736" y="8302"/>
                  </a:cubicBezTo>
                  <a:cubicBezTo>
                    <a:pt x="134665" y="3275"/>
                    <a:pt x="135988" y="2481"/>
                    <a:pt x="156361" y="5127"/>
                  </a:cubicBezTo>
                  <a:cubicBezTo>
                    <a:pt x="176734" y="7773"/>
                    <a:pt x="224094" y="22590"/>
                    <a:pt x="230973" y="24177"/>
                  </a:cubicBezTo>
                  <a:cubicBezTo>
                    <a:pt x="237852" y="25764"/>
                    <a:pt x="211394" y="17298"/>
                    <a:pt x="197636" y="14652"/>
                  </a:cubicBezTo>
                  <a:cubicBezTo>
                    <a:pt x="183878" y="12006"/>
                    <a:pt x="170913" y="10683"/>
                    <a:pt x="148423" y="8302"/>
                  </a:cubicBezTo>
                  <a:cubicBezTo>
                    <a:pt x="125933" y="5921"/>
                    <a:pt x="81748" y="-1752"/>
                    <a:pt x="62698" y="365"/>
                  </a:cubicBezTo>
                  <a:cubicBezTo>
                    <a:pt x="43648" y="2482"/>
                    <a:pt x="-6887" y="33967"/>
                    <a:pt x="786" y="352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A96AA333-DAD1-4F8F-B1E9-EFB79A50F971}"/>
                </a:ext>
              </a:extLst>
            </p:cNvPr>
            <p:cNvSpPr/>
            <p:nvPr/>
          </p:nvSpPr>
          <p:spPr>
            <a:xfrm>
              <a:off x="5711773" y="1309614"/>
              <a:ext cx="260512" cy="60210"/>
            </a:xfrm>
            <a:custGeom>
              <a:avLst/>
              <a:gdLst>
                <a:gd name="connsiteX0" fmla="*/ 17 w 231801"/>
                <a:gd name="connsiteY0" fmla="*/ 45196 h 53574"/>
                <a:gd name="connsiteX1" fmla="*/ 76217 w 231801"/>
                <a:gd name="connsiteY1" fmla="*/ 2333 h 53574"/>
                <a:gd name="connsiteX2" fmla="*/ 184167 w 231801"/>
                <a:gd name="connsiteY2" fmla="*/ 8683 h 53574"/>
                <a:gd name="connsiteX3" fmla="*/ 219092 w 231801"/>
                <a:gd name="connsiteY3" fmla="*/ 34083 h 53574"/>
                <a:gd name="connsiteX4" fmla="*/ 231792 w 231801"/>
                <a:gd name="connsiteY4" fmla="*/ 53133 h 53574"/>
                <a:gd name="connsiteX5" fmla="*/ 217505 w 231801"/>
                <a:gd name="connsiteY5" fmla="*/ 45196 h 53574"/>
                <a:gd name="connsiteX6" fmla="*/ 193692 w 231801"/>
                <a:gd name="connsiteY6" fmla="*/ 19796 h 53574"/>
                <a:gd name="connsiteX7" fmla="*/ 161942 w 231801"/>
                <a:gd name="connsiteY7" fmla="*/ 16621 h 53574"/>
                <a:gd name="connsiteX8" fmla="*/ 82567 w 231801"/>
                <a:gd name="connsiteY8" fmla="*/ 13446 h 53574"/>
                <a:gd name="connsiteX9" fmla="*/ 17 w 231801"/>
                <a:gd name="connsiteY9" fmla="*/ 45196 h 5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801" h="53574">
                  <a:moveTo>
                    <a:pt x="17" y="45196"/>
                  </a:moveTo>
                  <a:cubicBezTo>
                    <a:pt x="-1041" y="43344"/>
                    <a:pt x="45525" y="8419"/>
                    <a:pt x="76217" y="2333"/>
                  </a:cubicBezTo>
                  <a:cubicBezTo>
                    <a:pt x="106909" y="-3753"/>
                    <a:pt x="160354" y="3391"/>
                    <a:pt x="184167" y="8683"/>
                  </a:cubicBezTo>
                  <a:cubicBezTo>
                    <a:pt x="207980" y="13975"/>
                    <a:pt x="211155" y="26675"/>
                    <a:pt x="219092" y="34083"/>
                  </a:cubicBezTo>
                  <a:cubicBezTo>
                    <a:pt x="227030" y="41491"/>
                    <a:pt x="232056" y="51281"/>
                    <a:pt x="231792" y="53133"/>
                  </a:cubicBezTo>
                  <a:cubicBezTo>
                    <a:pt x="231528" y="54985"/>
                    <a:pt x="223855" y="50752"/>
                    <a:pt x="217505" y="45196"/>
                  </a:cubicBezTo>
                  <a:cubicBezTo>
                    <a:pt x="211155" y="39640"/>
                    <a:pt x="202953" y="24558"/>
                    <a:pt x="193692" y="19796"/>
                  </a:cubicBezTo>
                  <a:cubicBezTo>
                    <a:pt x="184432" y="15033"/>
                    <a:pt x="161942" y="16621"/>
                    <a:pt x="161942" y="16621"/>
                  </a:cubicBezTo>
                  <a:cubicBezTo>
                    <a:pt x="143421" y="15563"/>
                    <a:pt x="106379" y="10536"/>
                    <a:pt x="82567" y="13446"/>
                  </a:cubicBezTo>
                  <a:cubicBezTo>
                    <a:pt x="58755" y="16356"/>
                    <a:pt x="1075" y="47048"/>
                    <a:pt x="17" y="451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F57DB783-1469-464C-9F00-E4FB06B820F8}"/>
                </a:ext>
              </a:extLst>
            </p:cNvPr>
            <p:cNvSpPr/>
            <p:nvPr/>
          </p:nvSpPr>
          <p:spPr>
            <a:xfrm>
              <a:off x="5722445" y="1335364"/>
              <a:ext cx="186712" cy="34000"/>
            </a:xfrm>
            <a:custGeom>
              <a:avLst/>
              <a:gdLst>
                <a:gd name="connsiteX0" fmla="*/ 46 w 166134"/>
                <a:gd name="connsiteY0" fmla="*/ 30221 h 30253"/>
                <a:gd name="connsiteX1" fmla="*/ 79421 w 166134"/>
                <a:gd name="connsiteY1" fmla="*/ 59 h 30253"/>
                <a:gd name="connsiteX2" fmla="*/ 165146 w 166134"/>
                <a:gd name="connsiteY2" fmla="*/ 22284 h 30253"/>
                <a:gd name="connsiteX3" fmla="*/ 123871 w 166134"/>
                <a:gd name="connsiteY3" fmla="*/ 14346 h 30253"/>
                <a:gd name="connsiteX4" fmla="*/ 90534 w 166134"/>
                <a:gd name="connsiteY4" fmla="*/ 6409 h 30253"/>
                <a:gd name="connsiteX5" fmla="*/ 46 w 166134"/>
                <a:gd name="connsiteY5" fmla="*/ 30221 h 30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34" h="30253">
                  <a:moveTo>
                    <a:pt x="46" y="30221"/>
                  </a:moveTo>
                  <a:cubicBezTo>
                    <a:pt x="-1806" y="29163"/>
                    <a:pt x="51904" y="1382"/>
                    <a:pt x="79421" y="59"/>
                  </a:cubicBezTo>
                  <a:cubicBezTo>
                    <a:pt x="106938" y="-1264"/>
                    <a:pt x="157738" y="19903"/>
                    <a:pt x="165146" y="22284"/>
                  </a:cubicBezTo>
                  <a:cubicBezTo>
                    <a:pt x="172554" y="24665"/>
                    <a:pt x="136306" y="16992"/>
                    <a:pt x="123871" y="14346"/>
                  </a:cubicBezTo>
                  <a:cubicBezTo>
                    <a:pt x="111436" y="11700"/>
                    <a:pt x="106673" y="6673"/>
                    <a:pt x="90534" y="6409"/>
                  </a:cubicBezTo>
                  <a:cubicBezTo>
                    <a:pt x="74395" y="6145"/>
                    <a:pt x="1898" y="31279"/>
                    <a:pt x="46" y="30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6E21EAB3-3DF3-4CCD-91B4-1CF4B1EF3A95}"/>
                </a:ext>
              </a:extLst>
            </p:cNvPr>
            <p:cNvSpPr/>
            <p:nvPr/>
          </p:nvSpPr>
          <p:spPr>
            <a:xfrm>
              <a:off x="5794695" y="1669995"/>
              <a:ext cx="86727" cy="127702"/>
            </a:xfrm>
            <a:custGeom>
              <a:avLst/>
              <a:gdLst>
                <a:gd name="connsiteX0" fmla="*/ 77047 w 77169"/>
                <a:gd name="connsiteY0" fmla="*/ 758 h 113628"/>
                <a:gd name="connsiteX1" fmla="*/ 2434 w 77169"/>
                <a:gd name="connsiteY1" fmla="*/ 72195 h 113628"/>
                <a:gd name="connsiteX2" fmla="*/ 16722 w 77169"/>
                <a:gd name="connsiteY2" fmla="*/ 113470 h 113628"/>
                <a:gd name="connsiteX3" fmla="*/ 2434 w 77169"/>
                <a:gd name="connsiteY3" fmla="*/ 57908 h 113628"/>
                <a:gd name="connsiteX4" fmla="*/ 19897 w 77169"/>
                <a:gd name="connsiteY4" fmla="*/ 35683 h 113628"/>
                <a:gd name="connsiteX5" fmla="*/ 77047 w 77169"/>
                <a:gd name="connsiteY5" fmla="*/ 758 h 11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169" h="113628">
                  <a:moveTo>
                    <a:pt x="77047" y="758"/>
                  </a:moveTo>
                  <a:cubicBezTo>
                    <a:pt x="74137" y="6843"/>
                    <a:pt x="12488" y="53410"/>
                    <a:pt x="2434" y="72195"/>
                  </a:cubicBezTo>
                  <a:cubicBezTo>
                    <a:pt x="-7620" y="90980"/>
                    <a:pt x="16722" y="115851"/>
                    <a:pt x="16722" y="113470"/>
                  </a:cubicBezTo>
                  <a:cubicBezTo>
                    <a:pt x="16722" y="111089"/>
                    <a:pt x="1905" y="70872"/>
                    <a:pt x="2434" y="57908"/>
                  </a:cubicBezTo>
                  <a:cubicBezTo>
                    <a:pt x="2963" y="44944"/>
                    <a:pt x="9843" y="44414"/>
                    <a:pt x="19897" y="35683"/>
                  </a:cubicBezTo>
                  <a:cubicBezTo>
                    <a:pt x="29951" y="26952"/>
                    <a:pt x="79957" y="-5327"/>
                    <a:pt x="77047" y="758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6DA581C2-331A-4D45-A8B8-D0F441CE6BEB}"/>
                </a:ext>
              </a:extLst>
            </p:cNvPr>
            <p:cNvSpPr/>
            <p:nvPr/>
          </p:nvSpPr>
          <p:spPr>
            <a:xfrm>
              <a:off x="6202168" y="1644865"/>
              <a:ext cx="113092" cy="142002"/>
            </a:xfrm>
            <a:custGeom>
              <a:avLst/>
              <a:gdLst>
                <a:gd name="connsiteX0" fmla="*/ 232 w 100628"/>
                <a:gd name="connsiteY0" fmla="*/ 893 h 126352"/>
                <a:gd name="connsiteX1" fmla="*/ 90719 w 100628"/>
                <a:gd name="connsiteY1" fmla="*/ 89793 h 126352"/>
                <a:gd name="connsiteX2" fmla="*/ 84369 w 100628"/>
                <a:gd name="connsiteY2" fmla="*/ 126305 h 126352"/>
                <a:gd name="connsiteX3" fmla="*/ 100244 w 100628"/>
                <a:gd name="connsiteY3" fmla="*/ 83443 h 126352"/>
                <a:gd name="connsiteX4" fmla="*/ 65319 w 100628"/>
                <a:gd name="connsiteY4" fmla="*/ 45343 h 126352"/>
                <a:gd name="connsiteX5" fmla="*/ 232 w 100628"/>
                <a:gd name="connsiteY5" fmla="*/ 893 h 12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628" h="126352">
                  <a:moveTo>
                    <a:pt x="232" y="893"/>
                  </a:moveTo>
                  <a:cubicBezTo>
                    <a:pt x="4465" y="8301"/>
                    <a:pt x="76696" y="68891"/>
                    <a:pt x="90719" y="89793"/>
                  </a:cubicBezTo>
                  <a:cubicBezTo>
                    <a:pt x="104742" y="110695"/>
                    <a:pt x="82781" y="127363"/>
                    <a:pt x="84369" y="126305"/>
                  </a:cubicBezTo>
                  <a:cubicBezTo>
                    <a:pt x="85957" y="125247"/>
                    <a:pt x="103419" y="96937"/>
                    <a:pt x="100244" y="83443"/>
                  </a:cubicBezTo>
                  <a:cubicBezTo>
                    <a:pt x="97069" y="69949"/>
                    <a:pt x="79871" y="56455"/>
                    <a:pt x="65319" y="45343"/>
                  </a:cubicBezTo>
                  <a:cubicBezTo>
                    <a:pt x="50767" y="34231"/>
                    <a:pt x="-4001" y="-6515"/>
                    <a:pt x="232" y="893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6085B11F-D198-4D01-AEF8-982DBA695EA5}"/>
                </a:ext>
              </a:extLst>
            </p:cNvPr>
            <p:cNvSpPr/>
            <p:nvPr/>
          </p:nvSpPr>
          <p:spPr>
            <a:xfrm>
              <a:off x="5806240" y="1713637"/>
              <a:ext cx="73268" cy="98159"/>
            </a:xfrm>
            <a:custGeom>
              <a:avLst/>
              <a:gdLst>
                <a:gd name="connsiteX0" fmla="*/ 49311 w 65193"/>
                <a:gd name="connsiteY0" fmla="*/ 26 h 87341"/>
                <a:gd name="connsiteX1" fmla="*/ 11211 w 65193"/>
                <a:gd name="connsiteY1" fmla="*/ 46063 h 87341"/>
                <a:gd name="connsiteX2" fmla="*/ 30261 w 65193"/>
                <a:gd name="connsiteY2" fmla="*/ 65113 h 87341"/>
                <a:gd name="connsiteX3" fmla="*/ 65186 w 65193"/>
                <a:gd name="connsiteY3" fmla="*/ 87338 h 87341"/>
                <a:gd name="connsiteX4" fmla="*/ 27086 w 65193"/>
                <a:gd name="connsiteY4" fmla="*/ 66701 h 87341"/>
                <a:gd name="connsiteX5" fmla="*/ 99 w 65193"/>
                <a:gd name="connsiteY5" fmla="*/ 39713 h 87341"/>
                <a:gd name="connsiteX6" fmla="*/ 49311 w 65193"/>
                <a:gd name="connsiteY6" fmla="*/ 26 h 8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93" h="87341">
                  <a:moveTo>
                    <a:pt x="49311" y="26"/>
                  </a:moveTo>
                  <a:cubicBezTo>
                    <a:pt x="51163" y="1084"/>
                    <a:pt x="14386" y="35215"/>
                    <a:pt x="11211" y="46063"/>
                  </a:cubicBezTo>
                  <a:cubicBezTo>
                    <a:pt x="8036" y="56911"/>
                    <a:pt x="21265" y="58234"/>
                    <a:pt x="30261" y="65113"/>
                  </a:cubicBezTo>
                  <a:cubicBezTo>
                    <a:pt x="39257" y="71992"/>
                    <a:pt x="65715" y="87073"/>
                    <a:pt x="65186" y="87338"/>
                  </a:cubicBezTo>
                  <a:cubicBezTo>
                    <a:pt x="64657" y="87603"/>
                    <a:pt x="37934" y="74638"/>
                    <a:pt x="27086" y="66701"/>
                  </a:cubicBezTo>
                  <a:cubicBezTo>
                    <a:pt x="16238" y="58764"/>
                    <a:pt x="-1489" y="48974"/>
                    <a:pt x="99" y="39713"/>
                  </a:cubicBezTo>
                  <a:cubicBezTo>
                    <a:pt x="1686" y="30453"/>
                    <a:pt x="47459" y="-1032"/>
                    <a:pt x="49311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A8BD364C-A466-4648-80B1-00526F021782}"/>
                </a:ext>
              </a:extLst>
            </p:cNvPr>
            <p:cNvSpPr/>
            <p:nvPr/>
          </p:nvSpPr>
          <p:spPr>
            <a:xfrm>
              <a:off x="6236314" y="1720795"/>
              <a:ext cx="53546" cy="74956"/>
            </a:xfrm>
            <a:custGeom>
              <a:avLst/>
              <a:gdLst>
                <a:gd name="connsiteX0" fmla="*/ 11 w 47645"/>
                <a:gd name="connsiteY0" fmla="*/ 7 h 66695"/>
                <a:gd name="connsiteX1" fmla="*/ 42874 w 47645"/>
                <a:gd name="connsiteY1" fmla="*/ 41282 h 66695"/>
                <a:gd name="connsiteX2" fmla="*/ 11124 w 47645"/>
                <a:gd name="connsiteY2" fmla="*/ 66682 h 66695"/>
                <a:gd name="connsiteX3" fmla="*/ 47636 w 47645"/>
                <a:gd name="connsiteY3" fmla="*/ 38107 h 66695"/>
                <a:gd name="connsiteX4" fmla="*/ 11 w 47645"/>
                <a:gd name="connsiteY4" fmla="*/ 7 h 6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45" h="66695">
                  <a:moveTo>
                    <a:pt x="11" y="7"/>
                  </a:moveTo>
                  <a:cubicBezTo>
                    <a:pt x="-783" y="536"/>
                    <a:pt x="41022" y="30170"/>
                    <a:pt x="42874" y="41282"/>
                  </a:cubicBezTo>
                  <a:cubicBezTo>
                    <a:pt x="44726" y="52394"/>
                    <a:pt x="10330" y="67211"/>
                    <a:pt x="11124" y="66682"/>
                  </a:cubicBezTo>
                  <a:cubicBezTo>
                    <a:pt x="11918" y="66153"/>
                    <a:pt x="46842" y="48161"/>
                    <a:pt x="47636" y="38107"/>
                  </a:cubicBezTo>
                  <a:cubicBezTo>
                    <a:pt x="48430" y="28053"/>
                    <a:pt x="805" y="-522"/>
                    <a:pt x="11" y="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380B9021-E5C7-4DD7-A215-E9EC1B201B9F}"/>
                </a:ext>
              </a:extLst>
            </p:cNvPr>
            <p:cNvSpPr/>
            <p:nvPr/>
          </p:nvSpPr>
          <p:spPr>
            <a:xfrm>
              <a:off x="5752756" y="1802813"/>
              <a:ext cx="104439" cy="130327"/>
            </a:xfrm>
            <a:custGeom>
              <a:avLst/>
              <a:gdLst>
                <a:gd name="connsiteX0" fmla="*/ 64 w 92929"/>
                <a:gd name="connsiteY0" fmla="*/ 53 h 115964"/>
                <a:gd name="connsiteX1" fmla="*/ 63564 w 92929"/>
                <a:gd name="connsiteY1" fmla="*/ 66728 h 115964"/>
                <a:gd name="connsiteX2" fmla="*/ 92139 w 92929"/>
                <a:gd name="connsiteY2" fmla="*/ 115940 h 115964"/>
                <a:gd name="connsiteX3" fmla="*/ 84201 w 92929"/>
                <a:gd name="connsiteY3" fmla="*/ 73078 h 115964"/>
                <a:gd name="connsiteX4" fmla="*/ 76264 w 92929"/>
                <a:gd name="connsiteY4" fmla="*/ 55615 h 115964"/>
                <a:gd name="connsiteX5" fmla="*/ 64 w 92929"/>
                <a:gd name="connsiteY5" fmla="*/ 53 h 11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929" h="115964">
                  <a:moveTo>
                    <a:pt x="64" y="53"/>
                  </a:moveTo>
                  <a:cubicBezTo>
                    <a:pt x="-2053" y="1905"/>
                    <a:pt x="48218" y="47414"/>
                    <a:pt x="63564" y="66728"/>
                  </a:cubicBezTo>
                  <a:cubicBezTo>
                    <a:pt x="78910" y="86042"/>
                    <a:pt x="88700" y="114882"/>
                    <a:pt x="92139" y="115940"/>
                  </a:cubicBezTo>
                  <a:cubicBezTo>
                    <a:pt x="95578" y="116998"/>
                    <a:pt x="86847" y="83132"/>
                    <a:pt x="84201" y="73078"/>
                  </a:cubicBezTo>
                  <a:cubicBezTo>
                    <a:pt x="81555" y="63024"/>
                    <a:pt x="87376" y="66463"/>
                    <a:pt x="76264" y="55615"/>
                  </a:cubicBezTo>
                  <a:cubicBezTo>
                    <a:pt x="65152" y="44767"/>
                    <a:pt x="2181" y="-1799"/>
                    <a:pt x="64" y="53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0BB24634-9F6F-43C5-863A-E5FA152960A8}"/>
                </a:ext>
              </a:extLst>
            </p:cNvPr>
            <p:cNvSpPr/>
            <p:nvPr/>
          </p:nvSpPr>
          <p:spPr>
            <a:xfrm>
              <a:off x="6382618" y="1569123"/>
              <a:ext cx="73195" cy="176686"/>
            </a:xfrm>
            <a:custGeom>
              <a:avLst/>
              <a:gdLst>
                <a:gd name="connsiteX0" fmla="*/ 65094 w 65128"/>
                <a:gd name="connsiteY0" fmla="*/ 25 h 157213"/>
                <a:gd name="connsiteX1" fmla="*/ 49219 w 65128"/>
                <a:gd name="connsiteY1" fmla="*/ 80988 h 157213"/>
                <a:gd name="connsiteX2" fmla="*/ 6 w 65128"/>
                <a:gd name="connsiteY2" fmla="*/ 157188 h 157213"/>
                <a:gd name="connsiteX3" fmla="*/ 46044 w 65128"/>
                <a:gd name="connsiteY3" fmla="*/ 73050 h 157213"/>
                <a:gd name="connsiteX4" fmla="*/ 65094 w 65128"/>
                <a:gd name="connsiteY4" fmla="*/ 25 h 1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157213">
                  <a:moveTo>
                    <a:pt x="65094" y="25"/>
                  </a:moveTo>
                  <a:cubicBezTo>
                    <a:pt x="65623" y="1348"/>
                    <a:pt x="60067" y="54794"/>
                    <a:pt x="49219" y="80988"/>
                  </a:cubicBezTo>
                  <a:cubicBezTo>
                    <a:pt x="38371" y="107182"/>
                    <a:pt x="535" y="158511"/>
                    <a:pt x="6" y="157188"/>
                  </a:cubicBezTo>
                  <a:cubicBezTo>
                    <a:pt x="-523" y="155865"/>
                    <a:pt x="33873" y="96333"/>
                    <a:pt x="46044" y="73050"/>
                  </a:cubicBezTo>
                  <a:cubicBezTo>
                    <a:pt x="58215" y="49767"/>
                    <a:pt x="64565" y="-1298"/>
                    <a:pt x="65094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D1D4F88-A339-418F-B722-9359BE15453D}"/>
                </a:ext>
              </a:extLst>
            </p:cNvPr>
            <p:cNvSpPr/>
            <p:nvPr/>
          </p:nvSpPr>
          <p:spPr>
            <a:xfrm>
              <a:off x="5683127" y="1607815"/>
              <a:ext cx="55901" cy="157156"/>
            </a:xfrm>
            <a:custGeom>
              <a:avLst/>
              <a:gdLst>
                <a:gd name="connsiteX0" fmla="*/ 1694 w 49740"/>
                <a:gd name="connsiteY0" fmla="*/ 522 h 139836"/>
                <a:gd name="connsiteX1" fmla="*/ 12806 w 49740"/>
                <a:gd name="connsiteY1" fmla="*/ 70372 h 139836"/>
                <a:gd name="connsiteX2" fmla="*/ 46144 w 49740"/>
                <a:gd name="connsiteY2" fmla="*/ 138635 h 139836"/>
                <a:gd name="connsiteX3" fmla="*/ 46144 w 49740"/>
                <a:gd name="connsiteY3" fmla="*/ 108472 h 139836"/>
                <a:gd name="connsiteX4" fmla="*/ 1694 w 49740"/>
                <a:gd name="connsiteY4" fmla="*/ 522 h 13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40" h="139836">
                  <a:moveTo>
                    <a:pt x="1694" y="522"/>
                  </a:moveTo>
                  <a:cubicBezTo>
                    <a:pt x="-3862" y="-5828"/>
                    <a:pt x="5398" y="47353"/>
                    <a:pt x="12806" y="70372"/>
                  </a:cubicBezTo>
                  <a:cubicBezTo>
                    <a:pt x="20214" y="93391"/>
                    <a:pt x="40588" y="132285"/>
                    <a:pt x="46144" y="138635"/>
                  </a:cubicBezTo>
                  <a:cubicBezTo>
                    <a:pt x="51700" y="144985"/>
                    <a:pt x="50113" y="124876"/>
                    <a:pt x="46144" y="108472"/>
                  </a:cubicBezTo>
                  <a:cubicBezTo>
                    <a:pt x="42175" y="92068"/>
                    <a:pt x="7250" y="6872"/>
                    <a:pt x="1694" y="5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49AB8E2F-D176-4D82-85B2-75ACB0A59ACA}"/>
                </a:ext>
              </a:extLst>
            </p:cNvPr>
            <p:cNvSpPr/>
            <p:nvPr/>
          </p:nvSpPr>
          <p:spPr>
            <a:xfrm>
              <a:off x="5702044" y="1759407"/>
              <a:ext cx="109828" cy="207941"/>
            </a:xfrm>
            <a:custGeom>
              <a:avLst/>
              <a:gdLst>
                <a:gd name="connsiteX0" fmla="*/ 737 w 97724"/>
                <a:gd name="connsiteY0" fmla="*/ 2162 h 185024"/>
                <a:gd name="connsiteX1" fmla="*/ 72174 w 97724"/>
                <a:gd name="connsiteY1" fmla="*/ 138687 h 185024"/>
                <a:gd name="connsiteX2" fmla="*/ 97574 w 97724"/>
                <a:gd name="connsiteY2" fmla="*/ 184725 h 185024"/>
                <a:gd name="connsiteX3" fmla="*/ 81699 w 97724"/>
                <a:gd name="connsiteY3" fmla="*/ 121225 h 185024"/>
                <a:gd name="connsiteX4" fmla="*/ 61062 w 97724"/>
                <a:gd name="connsiteY4" fmla="*/ 83125 h 185024"/>
                <a:gd name="connsiteX5" fmla="*/ 35662 w 97724"/>
                <a:gd name="connsiteY5" fmla="*/ 54550 h 185024"/>
                <a:gd name="connsiteX6" fmla="*/ 737 w 97724"/>
                <a:gd name="connsiteY6" fmla="*/ 2162 h 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24" h="185024">
                  <a:moveTo>
                    <a:pt x="737" y="2162"/>
                  </a:moveTo>
                  <a:cubicBezTo>
                    <a:pt x="6822" y="16185"/>
                    <a:pt x="56035" y="108260"/>
                    <a:pt x="72174" y="138687"/>
                  </a:cubicBezTo>
                  <a:cubicBezTo>
                    <a:pt x="88313" y="169114"/>
                    <a:pt x="95987" y="187635"/>
                    <a:pt x="97574" y="184725"/>
                  </a:cubicBezTo>
                  <a:cubicBezTo>
                    <a:pt x="99161" y="181815"/>
                    <a:pt x="87784" y="138158"/>
                    <a:pt x="81699" y="121225"/>
                  </a:cubicBezTo>
                  <a:cubicBezTo>
                    <a:pt x="75614" y="104292"/>
                    <a:pt x="68735" y="94237"/>
                    <a:pt x="61062" y="83125"/>
                  </a:cubicBezTo>
                  <a:cubicBezTo>
                    <a:pt x="53389" y="72013"/>
                    <a:pt x="43335" y="62488"/>
                    <a:pt x="35662" y="54550"/>
                  </a:cubicBezTo>
                  <a:cubicBezTo>
                    <a:pt x="27989" y="46613"/>
                    <a:pt x="-5348" y="-11861"/>
                    <a:pt x="737" y="2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85193F57-C91B-42C6-BAFD-8FC7C051EBB9}"/>
                </a:ext>
              </a:extLst>
            </p:cNvPr>
            <p:cNvSpPr/>
            <p:nvPr/>
          </p:nvSpPr>
          <p:spPr>
            <a:xfrm>
              <a:off x="6229161" y="1786245"/>
              <a:ext cx="175178" cy="212934"/>
            </a:xfrm>
            <a:custGeom>
              <a:avLst/>
              <a:gdLst>
                <a:gd name="connsiteX0" fmla="*/ 155601 w 155872"/>
                <a:gd name="connsiteY0" fmla="*/ 507 h 189466"/>
                <a:gd name="connsiteX1" fmla="*/ 117501 w 155872"/>
                <a:gd name="connsiteY1" fmla="*/ 83057 h 189466"/>
                <a:gd name="connsiteX2" fmla="*/ 87339 w 155872"/>
                <a:gd name="connsiteY2" fmla="*/ 116395 h 189466"/>
                <a:gd name="connsiteX3" fmla="*/ 26 w 155872"/>
                <a:gd name="connsiteY3" fmla="*/ 189420 h 189466"/>
                <a:gd name="connsiteX4" fmla="*/ 96864 w 155872"/>
                <a:gd name="connsiteY4" fmla="*/ 125920 h 189466"/>
                <a:gd name="connsiteX5" fmla="*/ 155601 w 155872"/>
                <a:gd name="connsiteY5" fmla="*/ 507 h 18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72" h="189466">
                  <a:moveTo>
                    <a:pt x="155601" y="507"/>
                  </a:moveTo>
                  <a:cubicBezTo>
                    <a:pt x="159041" y="-6637"/>
                    <a:pt x="128878" y="63742"/>
                    <a:pt x="117501" y="83057"/>
                  </a:cubicBezTo>
                  <a:cubicBezTo>
                    <a:pt x="106124" y="102372"/>
                    <a:pt x="106918" y="98668"/>
                    <a:pt x="87339" y="116395"/>
                  </a:cubicBezTo>
                  <a:cubicBezTo>
                    <a:pt x="67760" y="134122"/>
                    <a:pt x="-1561" y="187833"/>
                    <a:pt x="26" y="189420"/>
                  </a:cubicBezTo>
                  <a:cubicBezTo>
                    <a:pt x="1613" y="191007"/>
                    <a:pt x="74110" y="151320"/>
                    <a:pt x="96864" y="125920"/>
                  </a:cubicBezTo>
                  <a:cubicBezTo>
                    <a:pt x="119618" y="100520"/>
                    <a:pt x="152161" y="7651"/>
                    <a:pt x="155601" y="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8B9CDE90-10C7-42D2-AD00-FE84BCE434DB}"/>
                </a:ext>
              </a:extLst>
            </p:cNvPr>
            <p:cNvSpPr/>
            <p:nvPr/>
          </p:nvSpPr>
          <p:spPr>
            <a:xfrm>
              <a:off x="5877703" y="1979189"/>
              <a:ext cx="325614" cy="86727"/>
            </a:xfrm>
            <a:custGeom>
              <a:avLst/>
              <a:gdLst>
                <a:gd name="connsiteX0" fmla="*/ 12 w 289728"/>
                <a:gd name="connsiteY0" fmla="*/ 277 h 77169"/>
                <a:gd name="connsiteX1" fmla="*/ 95262 w 289728"/>
                <a:gd name="connsiteY1" fmla="*/ 62190 h 77169"/>
                <a:gd name="connsiteX2" fmla="*/ 212737 w 289728"/>
                <a:gd name="connsiteY2" fmla="*/ 73302 h 77169"/>
                <a:gd name="connsiteX3" fmla="*/ 288937 w 289728"/>
                <a:gd name="connsiteY3" fmla="*/ 8215 h 77169"/>
                <a:gd name="connsiteX4" fmla="*/ 250837 w 289728"/>
                <a:gd name="connsiteY4" fmla="*/ 39965 h 77169"/>
                <a:gd name="connsiteX5" fmla="*/ 223849 w 289728"/>
                <a:gd name="connsiteY5" fmla="*/ 54252 h 77169"/>
                <a:gd name="connsiteX6" fmla="*/ 174637 w 289728"/>
                <a:gd name="connsiteY6" fmla="*/ 57427 h 77169"/>
                <a:gd name="connsiteX7" fmla="*/ 88912 w 289728"/>
                <a:gd name="connsiteY7" fmla="*/ 39965 h 77169"/>
                <a:gd name="connsiteX8" fmla="*/ 12 w 289728"/>
                <a:gd name="connsiteY8" fmla="*/ 277 h 77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728" h="77169">
                  <a:moveTo>
                    <a:pt x="12" y="277"/>
                  </a:moveTo>
                  <a:cubicBezTo>
                    <a:pt x="1070" y="3981"/>
                    <a:pt x="59808" y="50019"/>
                    <a:pt x="95262" y="62190"/>
                  </a:cubicBezTo>
                  <a:cubicBezTo>
                    <a:pt x="130716" y="74361"/>
                    <a:pt x="180458" y="82298"/>
                    <a:pt x="212737" y="73302"/>
                  </a:cubicBezTo>
                  <a:cubicBezTo>
                    <a:pt x="245016" y="64306"/>
                    <a:pt x="282587" y="13771"/>
                    <a:pt x="288937" y="8215"/>
                  </a:cubicBezTo>
                  <a:cubicBezTo>
                    <a:pt x="295287" y="2659"/>
                    <a:pt x="261685" y="32292"/>
                    <a:pt x="250837" y="39965"/>
                  </a:cubicBezTo>
                  <a:cubicBezTo>
                    <a:pt x="239989" y="47638"/>
                    <a:pt x="236549" y="51342"/>
                    <a:pt x="223849" y="54252"/>
                  </a:cubicBezTo>
                  <a:cubicBezTo>
                    <a:pt x="211149" y="57162"/>
                    <a:pt x="197127" y="59808"/>
                    <a:pt x="174637" y="57427"/>
                  </a:cubicBezTo>
                  <a:cubicBezTo>
                    <a:pt x="152148" y="55046"/>
                    <a:pt x="114047" y="48961"/>
                    <a:pt x="88912" y="39965"/>
                  </a:cubicBezTo>
                  <a:cubicBezTo>
                    <a:pt x="63777" y="30969"/>
                    <a:pt x="-1046" y="-3427"/>
                    <a:pt x="12" y="2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D83D8E19-A2B8-46F6-96E5-2D9821AEFCB0}"/>
                </a:ext>
              </a:extLst>
            </p:cNvPr>
            <p:cNvSpPr/>
            <p:nvPr/>
          </p:nvSpPr>
          <p:spPr>
            <a:xfrm>
              <a:off x="5666331" y="1279443"/>
              <a:ext cx="29449" cy="371904"/>
            </a:xfrm>
            <a:custGeom>
              <a:avLst/>
              <a:gdLst>
                <a:gd name="connsiteX0" fmla="*/ 22989 w 26203"/>
                <a:gd name="connsiteY0" fmla="*/ 604 h 330916"/>
                <a:gd name="connsiteX1" fmla="*/ 11876 w 26203"/>
                <a:gd name="connsiteY1" fmla="*/ 79979 h 330916"/>
                <a:gd name="connsiteX2" fmla="*/ 13464 w 26203"/>
                <a:gd name="connsiteY2" fmla="*/ 172054 h 330916"/>
                <a:gd name="connsiteX3" fmla="*/ 2351 w 26203"/>
                <a:gd name="connsiteY3" fmla="*/ 232379 h 330916"/>
                <a:gd name="connsiteX4" fmla="*/ 764 w 26203"/>
                <a:gd name="connsiteY4" fmla="*/ 319692 h 330916"/>
                <a:gd name="connsiteX5" fmla="*/ 11876 w 26203"/>
                <a:gd name="connsiteY5" fmla="*/ 322867 h 330916"/>
                <a:gd name="connsiteX6" fmla="*/ 18226 w 26203"/>
                <a:gd name="connsiteY6" fmla="*/ 256192 h 330916"/>
                <a:gd name="connsiteX7" fmla="*/ 18226 w 26203"/>
                <a:gd name="connsiteY7" fmla="*/ 189517 h 330916"/>
                <a:gd name="connsiteX8" fmla="*/ 26164 w 26203"/>
                <a:gd name="connsiteY8" fmla="*/ 122842 h 330916"/>
                <a:gd name="connsiteX9" fmla="*/ 22989 w 26203"/>
                <a:gd name="connsiteY9" fmla="*/ 604 h 33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03" h="330916">
                  <a:moveTo>
                    <a:pt x="22989" y="604"/>
                  </a:moveTo>
                  <a:cubicBezTo>
                    <a:pt x="20608" y="-6540"/>
                    <a:pt x="13463" y="51404"/>
                    <a:pt x="11876" y="79979"/>
                  </a:cubicBezTo>
                  <a:cubicBezTo>
                    <a:pt x="10288" y="108554"/>
                    <a:pt x="15051" y="146654"/>
                    <a:pt x="13464" y="172054"/>
                  </a:cubicBezTo>
                  <a:cubicBezTo>
                    <a:pt x="11876" y="197454"/>
                    <a:pt x="4468" y="207773"/>
                    <a:pt x="2351" y="232379"/>
                  </a:cubicBezTo>
                  <a:cubicBezTo>
                    <a:pt x="234" y="256985"/>
                    <a:pt x="-823" y="304611"/>
                    <a:pt x="764" y="319692"/>
                  </a:cubicBezTo>
                  <a:cubicBezTo>
                    <a:pt x="2351" y="334773"/>
                    <a:pt x="8966" y="333450"/>
                    <a:pt x="11876" y="322867"/>
                  </a:cubicBezTo>
                  <a:cubicBezTo>
                    <a:pt x="14786" y="312284"/>
                    <a:pt x="17168" y="278417"/>
                    <a:pt x="18226" y="256192"/>
                  </a:cubicBezTo>
                  <a:cubicBezTo>
                    <a:pt x="19284" y="233967"/>
                    <a:pt x="16903" y="211742"/>
                    <a:pt x="18226" y="189517"/>
                  </a:cubicBezTo>
                  <a:cubicBezTo>
                    <a:pt x="19549" y="167292"/>
                    <a:pt x="25899" y="151152"/>
                    <a:pt x="26164" y="122842"/>
                  </a:cubicBezTo>
                  <a:cubicBezTo>
                    <a:pt x="26429" y="94532"/>
                    <a:pt x="25370" y="7748"/>
                    <a:pt x="22989" y="6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12B35C0C-C589-4D34-A690-AC63B10FE40F}"/>
                </a:ext>
              </a:extLst>
            </p:cNvPr>
            <p:cNvSpPr/>
            <p:nvPr/>
          </p:nvSpPr>
          <p:spPr>
            <a:xfrm>
              <a:off x="6412732" y="1271172"/>
              <a:ext cx="41659" cy="300767"/>
            </a:xfrm>
            <a:custGeom>
              <a:avLst/>
              <a:gdLst>
                <a:gd name="connsiteX0" fmla="*/ 199 w 37068"/>
                <a:gd name="connsiteY0" fmla="*/ 26 h 267619"/>
                <a:gd name="connsiteX1" fmla="*/ 17661 w 37068"/>
                <a:gd name="connsiteY1" fmla="*/ 123851 h 267619"/>
                <a:gd name="connsiteX2" fmla="*/ 25599 w 37068"/>
                <a:gd name="connsiteY2" fmla="*/ 184176 h 267619"/>
                <a:gd name="connsiteX3" fmla="*/ 35124 w 37068"/>
                <a:gd name="connsiteY3" fmla="*/ 266726 h 267619"/>
                <a:gd name="connsiteX4" fmla="*/ 36711 w 37068"/>
                <a:gd name="connsiteY4" fmla="*/ 222276 h 267619"/>
                <a:gd name="connsiteX5" fmla="*/ 30361 w 37068"/>
                <a:gd name="connsiteY5" fmla="*/ 134963 h 267619"/>
                <a:gd name="connsiteX6" fmla="*/ 199 w 37068"/>
                <a:gd name="connsiteY6" fmla="*/ 26 h 26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68" h="267619">
                  <a:moveTo>
                    <a:pt x="199" y="26"/>
                  </a:moveTo>
                  <a:cubicBezTo>
                    <a:pt x="-1918" y="-1826"/>
                    <a:pt x="13428" y="93159"/>
                    <a:pt x="17661" y="123851"/>
                  </a:cubicBezTo>
                  <a:cubicBezTo>
                    <a:pt x="21894" y="154543"/>
                    <a:pt x="22689" y="160364"/>
                    <a:pt x="25599" y="184176"/>
                  </a:cubicBezTo>
                  <a:cubicBezTo>
                    <a:pt x="28509" y="207988"/>
                    <a:pt x="33272" y="260376"/>
                    <a:pt x="35124" y="266726"/>
                  </a:cubicBezTo>
                  <a:cubicBezTo>
                    <a:pt x="36976" y="273076"/>
                    <a:pt x="37505" y="244236"/>
                    <a:pt x="36711" y="222276"/>
                  </a:cubicBezTo>
                  <a:cubicBezTo>
                    <a:pt x="35917" y="200316"/>
                    <a:pt x="34330" y="167242"/>
                    <a:pt x="30361" y="134963"/>
                  </a:cubicBezTo>
                  <a:cubicBezTo>
                    <a:pt x="26392" y="102684"/>
                    <a:pt x="2316" y="1878"/>
                    <a:pt x="199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DFB20936-437E-4102-B9EC-2AAC94605297}"/>
                </a:ext>
              </a:extLst>
            </p:cNvPr>
            <p:cNvSpPr/>
            <p:nvPr/>
          </p:nvSpPr>
          <p:spPr>
            <a:xfrm>
              <a:off x="5676460" y="1079837"/>
              <a:ext cx="742834" cy="187224"/>
            </a:xfrm>
            <a:custGeom>
              <a:avLst/>
              <a:gdLst>
                <a:gd name="connsiteX0" fmla="*/ 1276 w 660966"/>
                <a:gd name="connsiteY0" fmla="*/ 162336 h 166590"/>
                <a:gd name="connsiteX1" fmla="*/ 109226 w 660966"/>
                <a:gd name="connsiteY1" fmla="*/ 65499 h 166590"/>
                <a:gd name="connsiteX2" fmla="*/ 255276 w 660966"/>
                <a:gd name="connsiteY2" fmla="*/ 17874 h 166590"/>
                <a:gd name="connsiteX3" fmla="*/ 321951 w 660966"/>
                <a:gd name="connsiteY3" fmla="*/ 14699 h 166590"/>
                <a:gd name="connsiteX4" fmla="*/ 415613 w 660966"/>
                <a:gd name="connsiteY4" fmla="*/ 17874 h 166590"/>
                <a:gd name="connsiteX5" fmla="*/ 493401 w 660966"/>
                <a:gd name="connsiteY5" fmla="*/ 49624 h 166590"/>
                <a:gd name="connsiteX6" fmla="*/ 656913 w 660966"/>
                <a:gd name="connsiteY6" fmla="*/ 165511 h 166590"/>
                <a:gd name="connsiteX7" fmla="*/ 606113 w 660966"/>
                <a:gd name="connsiteY7" fmla="*/ 105186 h 166590"/>
                <a:gd name="connsiteX8" fmla="*/ 548963 w 660966"/>
                <a:gd name="connsiteY8" fmla="*/ 65499 h 166590"/>
                <a:gd name="connsiteX9" fmla="*/ 414026 w 660966"/>
                <a:gd name="connsiteY9" fmla="*/ 14699 h 166590"/>
                <a:gd name="connsiteX10" fmla="*/ 290201 w 660966"/>
                <a:gd name="connsiteY10" fmla="*/ 411 h 166590"/>
                <a:gd name="connsiteX11" fmla="*/ 182251 w 660966"/>
                <a:gd name="connsiteY11" fmla="*/ 17874 h 166590"/>
                <a:gd name="connsiteX12" fmla="*/ 1276 w 660966"/>
                <a:gd name="connsiteY12" fmla="*/ 162336 h 16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0966" h="166590">
                  <a:moveTo>
                    <a:pt x="1276" y="162336"/>
                  </a:moveTo>
                  <a:cubicBezTo>
                    <a:pt x="-10895" y="170273"/>
                    <a:pt x="66893" y="89576"/>
                    <a:pt x="109226" y="65499"/>
                  </a:cubicBezTo>
                  <a:cubicBezTo>
                    <a:pt x="151559" y="41422"/>
                    <a:pt x="219822" y="26341"/>
                    <a:pt x="255276" y="17874"/>
                  </a:cubicBezTo>
                  <a:cubicBezTo>
                    <a:pt x="290730" y="9407"/>
                    <a:pt x="321951" y="14699"/>
                    <a:pt x="321951" y="14699"/>
                  </a:cubicBezTo>
                  <a:cubicBezTo>
                    <a:pt x="348674" y="14699"/>
                    <a:pt x="387038" y="12053"/>
                    <a:pt x="415613" y="17874"/>
                  </a:cubicBezTo>
                  <a:cubicBezTo>
                    <a:pt x="444188" y="23695"/>
                    <a:pt x="453184" y="25018"/>
                    <a:pt x="493401" y="49624"/>
                  </a:cubicBezTo>
                  <a:cubicBezTo>
                    <a:pt x="533618" y="74230"/>
                    <a:pt x="638128" y="156251"/>
                    <a:pt x="656913" y="165511"/>
                  </a:cubicBezTo>
                  <a:cubicBezTo>
                    <a:pt x="675698" y="174771"/>
                    <a:pt x="624105" y="121855"/>
                    <a:pt x="606113" y="105186"/>
                  </a:cubicBezTo>
                  <a:cubicBezTo>
                    <a:pt x="588121" y="88517"/>
                    <a:pt x="580977" y="80580"/>
                    <a:pt x="548963" y="65499"/>
                  </a:cubicBezTo>
                  <a:cubicBezTo>
                    <a:pt x="516949" y="50418"/>
                    <a:pt x="457153" y="25547"/>
                    <a:pt x="414026" y="14699"/>
                  </a:cubicBezTo>
                  <a:cubicBezTo>
                    <a:pt x="370899" y="3851"/>
                    <a:pt x="328830" y="-118"/>
                    <a:pt x="290201" y="411"/>
                  </a:cubicBezTo>
                  <a:cubicBezTo>
                    <a:pt x="251572" y="940"/>
                    <a:pt x="228289" y="-5409"/>
                    <a:pt x="182251" y="17874"/>
                  </a:cubicBezTo>
                  <a:cubicBezTo>
                    <a:pt x="136214" y="41157"/>
                    <a:pt x="13447" y="154399"/>
                    <a:pt x="1276" y="162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A4588A07-CD18-4C43-8BF8-F8CC22B59D2E}"/>
                </a:ext>
              </a:extLst>
            </p:cNvPr>
            <p:cNvSpPr/>
            <p:nvPr/>
          </p:nvSpPr>
          <p:spPr>
            <a:xfrm>
              <a:off x="5984400" y="1214091"/>
              <a:ext cx="31767" cy="78458"/>
            </a:xfrm>
            <a:custGeom>
              <a:avLst/>
              <a:gdLst>
                <a:gd name="connsiteX0" fmla="*/ 22549 w 28266"/>
                <a:gd name="connsiteY0" fmla="*/ 16 h 69811"/>
                <a:gd name="connsiteX1" fmla="*/ 13024 w 28266"/>
                <a:gd name="connsiteY1" fmla="*/ 61928 h 69811"/>
                <a:gd name="connsiteX2" fmla="*/ 324 w 28266"/>
                <a:gd name="connsiteY2" fmla="*/ 68278 h 69811"/>
                <a:gd name="connsiteX3" fmla="*/ 27311 w 28266"/>
                <a:gd name="connsiteY3" fmla="*/ 55578 h 69811"/>
                <a:gd name="connsiteX4" fmla="*/ 22549 w 28266"/>
                <a:gd name="connsiteY4" fmla="*/ 16 h 6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66" h="69811">
                  <a:moveTo>
                    <a:pt x="22549" y="16"/>
                  </a:moveTo>
                  <a:cubicBezTo>
                    <a:pt x="20168" y="1074"/>
                    <a:pt x="16728" y="50551"/>
                    <a:pt x="13024" y="61928"/>
                  </a:cubicBezTo>
                  <a:cubicBezTo>
                    <a:pt x="9320" y="73305"/>
                    <a:pt x="-2057" y="69336"/>
                    <a:pt x="324" y="68278"/>
                  </a:cubicBezTo>
                  <a:cubicBezTo>
                    <a:pt x="2705" y="67220"/>
                    <a:pt x="24136" y="62457"/>
                    <a:pt x="27311" y="55578"/>
                  </a:cubicBezTo>
                  <a:cubicBezTo>
                    <a:pt x="30486" y="48699"/>
                    <a:pt x="24930" y="-1042"/>
                    <a:pt x="22549" y="1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7AC9207A-CA91-4905-84D6-2CF654DB6873}"/>
                </a:ext>
              </a:extLst>
            </p:cNvPr>
            <p:cNvSpPr/>
            <p:nvPr/>
          </p:nvSpPr>
          <p:spPr>
            <a:xfrm>
              <a:off x="6080931" y="1203351"/>
              <a:ext cx="39763" cy="90719"/>
            </a:xfrm>
            <a:custGeom>
              <a:avLst/>
              <a:gdLst>
                <a:gd name="connsiteX0" fmla="*/ 8094 w 35381"/>
                <a:gd name="connsiteY0" fmla="*/ 48 h 80721"/>
                <a:gd name="connsiteX1" fmla="*/ 17619 w 35381"/>
                <a:gd name="connsiteY1" fmla="*/ 69898 h 80721"/>
                <a:gd name="connsiteX2" fmla="*/ 35082 w 35381"/>
                <a:gd name="connsiteY2" fmla="*/ 79423 h 80721"/>
                <a:gd name="connsiteX3" fmla="*/ 1744 w 35381"/>
                <a:gd name="connsiteY3" fmla="*/ 58785 h 80721"/>
                <a:gd name="connsiteX4" fmla="*/ 8094 w 35381"/>
                <a:gd name="connsiteY4" fmla="*/ 48 h 8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1" h="80721">
                  <a:moveTo>
                    <a:pt x="8094" y="48"/>
                  </a:moveTo>
                  <a:cubicBezTo>
                    <a:pt x="10740" y="1900"/>
                    <a:pt x="13121" y="56669"/>
                    <a:pt x="17619" y="69898"/>
                  </a:cubicBezTo>
                  <a:cubicBezTo>
                    <a:pt x="22117" y="83127"/>
                    <a:pt x="37728" y="81275"/>
                    <a:pt x="35082" y="79423"/>
                  </a:cubicBezTo>
                  <a:cubicBezTo>
                    <a:pt x="32436" y="77571"/>
                    <a:pt x="7300" y="68046"/>
                    <a:pt x="1744" y="58785"/>
                  </a:cubicBezTo>
                  <a:cubicBezTo>
                    <a:pt x="-3812" y="49525"/>
                    <a:pt x="5448" y="-1804"/>
                    <a:pt x="8094" y="4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5A841B4B-32E5-4EA0-A152-84E08C4979CC}"/>
                </a:ext>
              </a:extLst>
            </p:cNvPr>
            <p:cNvSpPr/>
            <p:nvPr/>
          </p:nvSpPr>
          <p:spPr>
            <a:xfrm>
              <a:off x="5553785" y="1126476"/>
              <a:ext cx="54540" cy="360620"/>
            </a:xfrm>
            <a:custGeom>
              <a:avLst/>
              <a:gdLst>
                <a:gd name="connsiteX0" fmla="*/ 48518 w 48529"/>
                <a:gd name="connsiteY0" fmla="*/ 187 h 320876"/>
                <a:gd name="connsiteX1" fmla="*/ 23118 w 48529"/>
                <a:gd name="connsiteY1" fmla="*/ 139887 h 320876"/>
                <a:gd name="connsiteX2" fmla="*/ 2481 w 48529"/>
                <a:gd name="connsiteY2" fmla="*/ 236725 h 320876"/>
                <a:gd name="connsiteX3" fmla="*/ 2481 w 48529"/>
                <a:gd name="connsiteY3" fmla="*/ 320862 h 320876"/>
                <a:gd name="connsiteX4" fmla="*/ 21531 w 48529"/>
                <a:gd name="connsiteY4" fmla="*/ 243075 h 320876"/>
                <a:gd name="connsiteX5" fmla="*/ 16768 w 48529"/>
                <a:gd name="connsiteY5" fmla="*/ 189100 h 320876"/>
                <a:gd name="connsiteX6" fmla="*/ 23118 w 48529"/>
                <a:gd name="connsiteY6" fmla="*/ 155762 h 320876"/>
                <a:gd name="connsiteX7" fmla="*/ 26293 w 48529"/>
                <a:gd name="connsiteY7" fmla="*/ 103375 h 320876"/>
                <a:gd name="connsiteX8" fmla="*/ 19943 w 48529"/>
                <a:gd name="connsiteY8" fmla="*/ 109725 h 320876"/>
                <a:gd name="connsiteX9" fmla="*/ 48518 w 48529"/>
                <a:gd name="connsiteY9" fmla="*/ 187 h 32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29" h="320876">
                  <a:moveTo>
                    <a:pt x="48518" y="187"/>
                  </a:moveTo>
                  <a:cubicBezTo>
                    <a:pt x="49047" y="5214"/>
                    <a:pt x="30791" y="100464"/>
                    <a:pt x="23118" y="139887"/>
                  </a:cubicBezTo>
                  <a:cubicBezTo>
                    <a:pt x="15445" y="179310"/>
                    <a:pt x="5921" y="206562"/>
                    <a:pt x="2481" y="236725"/>
                  </a:cubicBezTo>
                  <a:cubicBezTo>
                    <a:pt x="-959" y="266888"/>
                    <a:pt x="-694" y="319804"/>
                    <a:pt x="2481" y="320862"/>
                  </a:cubicBezTo>
                  <a:cubicBezTo>
                    <a:pt x="5656" y="321920"/>
                    <a:pt x="19150" y="265035"/>
                    <a:pt x="21531" y="243075"/>
                  </a:cubicBezTo>
                  <a:cubicBezTo>
                    <a:pt x="23912" y="221115"/>
                    <a:pt x="16504" y="203652"/>
                    <a:pt x="16768" y="189100"/>
                  </a:cubicBezTo>
                  <a:cubicBezTo>
                    <a:pt x="17032" y="174548"/>
                    <a:pt x="21531" y="170049"/>
                    <a:pt x="23118" y="155762"/>
                  </a:cubicBezTo>
                  <a:cubicBezTo>
                    <a:pt x="24705" y="141475"/>
                    <a:pt x="26822" y="111048"/>
                    <a:pt x="26293" y="103375"/>
                  </a:cubicBezTo>
                  <a:cubicBezTo>
                    <a:pt x="25764" y="95702"/>
                    <a:pt x="18620" y="126923"/>
                    <a:pt x="19943" y="109725"/>
                  </a:cubicBezTo>
                  <a:cubicBezTo>
                    <a:pt x="21266" y="92527"/>
                    <a:pt x="47989" y="-4840"/>
                    <a:pt x="48518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BAD9720D-A72B-41D8-8027-C6B61094BE65}"/>
                </a:ext>
              </a:extLst>
            </p:cNvPr>
            <p:cNvSpPr/>
            <p:nvPr/>
          </p:nvSpPr>
          <p:spPr>
            <a:xfrm>
              <a:off x="5567114" y="1242941"/>
              <a:ext cx="114781" cy="202294"/>
            </a:xfrm>
            <a:custGeom>
              <a:avLst/>
              <a:gdLst>
                <a:gd name="connsiteX0" fmla="*/ 101746 w 102131"/>
                <a:gd name="connsiteY0" fmla="*/ 1333 h 179999"/>
                <a:gd name="connsiteX1" fmla="*/ 17608 w 102131"/>
                <a:gd name="connsiteY1" fmla="*/ 123571 h 179999"/>
                <a:gd name="connsiteX2" fmla="*/ 33483 w 102131"/>
                <a:gd name="connsiteY2" fmla="*/ 71183 h 179999"/>
                <a:gd name="connsiteX3" fmla="*/ 146 w 102131"/>
                <a:gd name="connsiteY3" fmla="*/ 179133 h 179999"/>
                <a:gd name="connsiteX4" fmla="*/ 22371 w 102131"/>
                <a:gd name="connsiteY4" fmla="*/ 118808 h 179999"/>
                <a:gd name="connsiteX5" fmla="*/ 47771 w 102131"/>
                <a:gd name="connsiteY5" fmla="*/ 61658 h 179999"/>
                <a:gd name="connsiteX6" fmla="*/ 101746 w 102131"/>
                <a:gd name="connsiteY6" fmla="*/ 1333 h 17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131" h="179999">
                  <a:moveTo>
                    <a:pt x="101746" y="1333"/>
                  </a:moveTo>
                  <a:cubicBezTo>
                    <a:pt x="96719" y="11652"/>
                    <a:pt x="28985" y="111929"/>
                    <a:pt x="17608" y="123571"/>
                  </a:cubicBezTo>
                  <a:cubicBezTo>
                    <a:pt x="6231" y="135213"/>
                    <a:pt x="36393" y="61923"/>
                    <a:pt x="33483" y="71183"/>
                  </a:cubicBezTo>
                  <a:cubicBezTo>
                    <a:pt x="30573" y="80443"/>
                    <a:pt x="1998" y="171196"/>
                    <a:pt x="146" y="179133"/>
                  </a:cubicBezTo>
                  <a:cubicBezTo>
                    <a:pt x="-1706" y="187071"/>
                    <a:pt x="14433" y="138387"/>
                    <a:pt x="22371" y="118808"/>
                  </a:cubicBezTo>
                  <a:cubicBezTo>
                    <a:pt x="30309" y="99229"/>
                    <a:pt x="34277" y="79914"/>
                    <a:pt x="47771" y="61658"/>
                  </a:cubicBezTo>
                  <a:cubicBezTo>
                    <a:pt x="61265" y="43402"/>
                    <a:pt x="106773" y="-8986"/>
                    <a:pt x="101746" y="13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E862463E-FA1D-450D-AED0-98BAF0326392}"/>
                </a:ext>
              </a:extLst>
            </p:cNvPr>
            <p:cNvSpPr/>
            <p:nvPr/>
          </p:nvSpPr>
          <p:spPr>
            <a:xfrm>
              <a:off x="6418269" y="1251374"/>
              <a:ext cx="138842" cy="323826"/>
            </a:xfrm>
            <a:custGeom>
              <a:avLst/>
              <a:gdLst>
                <a:gd name="connsiteX0" fmla="*/ 34 w 123540"/>
                <a:gd name="connsiteY0" fmla="*/ 179 h 288137"/>
                <a:gd name="connsiteX1" fmla="*/ 73059 w 123540"/>
                <a:gd name="connsiteY1" fmla="*/ 114479 h 288137"/>
                <a:gd name="connsiteX2" fmla="*/ 74647 w 123540"/>
                <a:gd name="connsiteY2" fmla="*/ 103367 h 288137"/>
                <a:gd name="connsiteX3" fmla="*/ 119097 w 123540"/>
                <a:gd name="connsiteY3" fmla="*/ 282754 h 288137"/>
                <a:gd name="connsiteX4" fmla="*/ 119097 w 123540"/>
                <a:gd name="connsiteY4" fmla="*/ 233542 h 288137"/>
                <a:gd name="connsiteX5" fmla="*/ 93697 w 123540"/>
                <a:gd name="connsiteY5" fmla="*/ 154167 h 288137"/>
                <a:gd name="connsiteX6" fmla="*/ 88934 w 123540"/>
                <a:gd name="connsiteY6" fmla="*/ 138292 h 288137"/>
                <a:gd name="connsiteX7" fmla="*/ 63534 w 123540"/>
                <a:gd name="connsiteY7" fmla="*/ 89079 h 288137"/>
                <a:gd name="connsiteX8" fmla="*/ 34 w 123540"/>
                <a:gd name="connsiteY8" fmla="*/ 179 h 28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540" h="288137">
                  <a:moveTo>
                    <a:pt x="34" y="179"/>
                  </a:moveTo>
                  <a:cubicBezTo>
                    <a:pt x="1621" y="4412"/>
                    <a:pt x="60624" y="97281"/>
                    <a:pt x="73059" y="114479"/>
                  </a:cubicBezTo>
                  <a:cubicBezTo>
                    <a:pt x="85494" y="131677"/>
                    <a:pt x="66974" y="75321"/>
                    <a:pt x="74647" y="103367"/>
                  </a:cubicBezTo>
                  <a:cubicBezTo>
                    <a:pt x="82320" y="131413"/>
                    <a:pt x="111689" y="261058"/>
                    <a:pt x="119097" y="282754"/>
                  </a:cubicBezTo>
                  <a:cubicBezTo>
                    <a:pt x="126505" y="304450"/>
                    <a:pt x="123330" y="254973"/>
                    <a:pt x="119097" y="233542"/>
                  </a:cubicBezTo>
                  <a:cubicBezTo>
                    <a:pt x="114864" y="212111"/>
                    <a:pt x="98724" y="170042"/>
                    <a:pt x="93697" y="154167"/>
                  </a:cubicBezTo>
                  <a:cubicBezTo>
                    <a:pt x="88670" y="138292"/>
                    <a:pt x="93961" y="149140"/>
                    <a:pt x="88934" y="138292"/>
                  </a:cubicBezTo>
                  <a:cubicBezTo>
                    <a:pt x="83907" y="127444"/>
                    <a:pt x="75176" y="110246"/>
                    <a:pt x="63534" y="89079"/>
                  </a:cubicBezTo>
                  <a:cubicBezTo>
                    <a:pt x="51892" y="67912"/>
                    <a:pt x="-1553" y="-4054"/>
                    <a:pt x="34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089DD99B-E79C-4C3F-986A-1BC719801698}"/>
                </a:ext>
              </a:extLst>
            </p:cNvPr>
            <p:cNvSpPr/>
            <p:nvPr/>
          </p:nvSpPr>
          <p:spPr>
            <a:xfrm>
              <a:off x="5747411" y="762325"/>
              <a:ext cx="644186" cy="111245"/>
            </a:xfrm>
            <a:custGeom>
              <a:avLst/>
              <a:gdLst>
                <a:gd name="connsiteX0" fmla="*/ 57 w 573190"/>
                <a:gd name="connsiteY0" fmla="*/ 52743 h 98985"/>
                <a:gd name="connsiteX1" fmla="*/ 184207 w 573190"/>
                <a:gd name="connsiteY1" fmla="*/ 14643 h 98985"/>
                <a:gd name="connsiteX2" fmla="*/ 214370 w 573190"/>
                <a:gd name="connsiteY2" fmla="*/ 17818 h 98985"/>
                <a:gd name="connsiteX3" fmla="*/ 396932 w 573190"/>
                <a:gd name="connsiteY3" fmla="*/ 24168 h 98985"/>
                <a:gd name="connsiteX4" fmla="*/ 422332 w 573190"/>
                <a:gd name="connsiteY4" fmla="*/ 33693 h 98985"/>
                <a:gd name="connsiteX5" fmla="*/ 509645 w 573190"/>
                <a:gd name="connsiteY5" fmla="*/ 67030 h 98985"/>
                <a:gd name="connsiteX6" fmla="*/ 573145 w 573190"/>
                <a:gd name="connsiteY6" fmla="*/ 98780 h 98985"/>
                <a:gd name="connsiteX7" fmla="*/ 500120 w 573190"/>
                <a:gd name="connsiteY7" fmla="*/ 51155 h 98985"/>
                <a:gd name="connsiteX8" fmla="*/ 392170 w 573190"/>
                <a:gd name="connsiteY8" fmla="*/ 6705 h 98985"/>
                <a:gd name="connsiteX9" fmla="*/ 287395 w 573190"/>
                <a:gd name="connsiteY9" fmla="*/ 1943 h 98985"/>
                <a:gd name="connsiteX10" fmla="*/ 325495 w 573190"/>
                <a:gd name="connsiteY10" fmla="*/ 24168 h 98985"/>
                <a:gd name="connsiteX11" fmla="*/ 204845 w 573190"/>
                <a:gd name="connsiteY11" fmla="*/ 22580 h 98985"/>
                <a:gd name="connsiteX12" fmla="*/ 57 w 573190"/>
                <a:gd name="connsiteY12" fmla="*/ 52743 h 9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3190" h="98985">
                  <a:moveTo>
                    <a:pt x="57" y="52743"/>
                  </a:moveTo>
                  <a:cubicBezTo>
                    <a:pt x="-3383" y="51420"/>
                    <a:pt x="148488" y="20464"/>
                    <a:pt x="184207" y="14643"/>
                  </a:cubicBezTo>
                  <a:cubicBezTo>
                    <a:pt x="219926" y="8822"/>
                    <a:pt x="214370" y="17818"/>
                    <a:pt x="214370" y="17818"/>
                  </a:cubicBezTo>
                  <a:lnTo>
                    <a:pt x="396932" y="24168"/>
                  </a:lnTo>
                  <a:cubicBezTo>
                    <a:pt x="431592" y="26814"/>
                    <a:pt x="422332" y="33693"/>
                    <a:pt x="422332" y="33693"/>
                  </a:cubicBezTo>
                  <a:cubicBezTo>
                    <a:pt x="441117" y="40837"/>
                    <a:pt x="484510" y="56182"/>
                    <a:pt x="509645" y="67030"/>
                  </a:cubicBezTo>
                  <a:cubicBezTo>
                    <a:pt x="534780" y="77878"/>
                    <a:pt x="574733" y="101426"/>
                    <a:pt x="573145" y="98780"/>
                  </a:cubicBezTo>
                  <a:cubicBezTo>
                    <a:pt x="571558" y="96134"/>
                    <a:pt x="530283" y="66501"/>
                    <a:pt x="500120" y="51155"/>
                  </a:cubicBezTo>
                  <a:cubicBezTo>
                    <a:pt x="469958" y="35809"/>
                    <a:pt x="427624" y="14907"/>
                    <a:pt x="392170" y="6705"/>
                  </a:cubicBezTo>
                  <a:cubicBezTo>
                    <a:pt x="356716" y="-1497"/>
                    <a:pt x="298507" y="-967"/>
                    <a:pt x="287395" y="1943"/>
                  </a:cubicBezTo>
                  <a:cubicBezTo>
                    <a:pt x="276283" y="4853"/>
                    <a:pt x="339253" y="20729"/>
                    <a:pt x="325495" y="24168"/>
                  </a:cubicBezTo>
                  <a:cubicBezTo>
                    <a:pt x="311737" y="27607"/>
                    <a:pt x="255910" y="19141"/>
                    <a:pt x="204845" y="22580"/>
                  </a:cubicBezTo>
                  <a:cubicBezTo>
                    <a:pt x="153780" y="26019"/>
                    <a:pt x="3497" y="54066"/>
                    <a:pt x="57" y="527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B5999DEA-D3AD-4349-9DAD-09F0D3FD207E}"/>
                </a:ext>
              </a:extLst>
            </p:cNvPr>
            <p:cNvSpPr/>
            <p:nvPr/>
          </p:nvSpPr>
          <p:spPr>
            <a:xfrm>
              <a:off x="5572464" y="843001"/>
              <a:ext cx="130435" cy="337330"/>
            </a:xfrm>
            <a:custGeom>
              <a:avLst/>
              <a:gdLst>
                <a:gd name="connsiteX0" fmla="*/ 116036 w 116060"/>
                <a:gd name="connsiteY0" fmla="*/ 8 h 300153"/>
                <a:gd name="connsiteX1" fmla="*/ 60473 w 116060"/>
                <a:gd name="connsiteY1" fmla="*/ 69858 h 300153"/>
                <a:gd name="connsiteX2" fmla="*/ 57298 w 116060"/>
                <a:gd name="connsiteY2" fmla="*/ 93670 h 300153"/>
                <a:gd name="connsiteX3" fmla="*/ 76348 w 116060"/>
                <a:gd name="connsiteY3" fmla="*/ 44458 h 300153"/>
                <a:gd name="connsiteX4" fmla="*/ 33486 w 116060"/>
                <a:gd name="connsiteY4" fmla="*/ 168283 h 300153"/>
                <a:gd name="connsiteX5" fmla="*/ 49361 w 116060"/>
                <a:gd name="connsiteY5" fmla="*/ 134945 h 300153"/>
                <a:gd name="connsiteX6" fmla="*/ 19198 w 116060"/>
                <a:gd name="connsiteY6" fmla="*/ 215908 h 300153"/>
                <a:gd name="connsiteX7" fmla="*/ 20786 w 116060"/>
                <a:gd name="connsiteY7" fmla="*/ 193683 h 300153"/>
                <a:gd name="connsiteX8" fmla="*/ 148 w 116060"/>
                <a:gd name="connsiteY8" fmla="*/ 247658 h 300153"/>
                <a:gd name="connsiteX9" fmla="*/ 11261 w 116060"/>
                <a:gd name="connsiteY9" fmla="*/ 300045 h 300153"/>
                <a:gd name="connsiteX10" fmla="*/ 6498 w 116060"/>
                <a:gd name="connsiteY10" fmla="*/ 260358 h 300153"/>
                <a:gd name="connsiteX11" fmla="*/ 6498 w 116060"/>
                <a:gd name="connsiteY11" fmla="*/ 225433 h 300153"/>
                <a:gd name="connsiteX12" fmla="*/ 66823 w 116060"/>
                <a:gd name="connsiteY12" fmla="*/ 74620 h 300153"/>
                <a:gd name="connsiteX13" fmla="*/ 116036 w 116060"/>
                <a:gd name="connsiteY13" fmla="*/ 8 h 30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060" h="300153">
                  <a:moveTo>
                    <a:pt x="116036" y="8"/>
                  </a:moveTo>
                  <a:cubicBezTo>
                    <a:pt x="114978" y="-786"/>
                    <a:pt x="70263" y="54248"/>
                    <a:pt x="60473" y="69858"/>
                  </a:cubicBezTo>
                  <a:cubicBezTo>
                    <a:pt x="50683" y="85468"/>
                    <a:pt x="54652" y="97903"/>
                    <a:pt x="57298" y="93670"/>
                  </a:cubicBezTo>
                  <a:cubicBezTo>
                    <a:pt x="59944" y="89437"/>
                    <a:pt x="80317" y="32023"/>
                    <a:pt x="76348" y="44458"/>
                  </a:cubicBezTo>
                  <a:cubicBezTo>
                    <a:pt x="72379" y="56893"/>
                    <a:pt x="37984" y="153202"/>
                    <a:pt x="33486" y="168283"/>
                  </a:cubicBezTo>
                  <a:cubicBezTo>
                    <a:pt x="28988" y="183364"/>
                    <a:pt x="51742" y="127008"/>
                    <a:pt x="49361" y="134945"/>
                  </a:cubicBezTo>
                  <a:cubicBezTo>
                    <a:pt x="46980" y="142882"/>
                    <a:pt x="23960" y="206118"/>
                    <a:pt x="19198" y="215908"/>
                  </a:cubicBezTo>
                  <a:cubicBezTo>
                    <a:pt x="14436" y="225698"/>
                    <a:pt x="23961" y="188391"/>
                    <a:pt x="20786" y="193683"/>
                  </a:cubicBezTo>
                  <a:cubicBezTo>
                    <a:pt x="17611" y="198975"/>
                    <a:pt x="1736" y="229931"/>
                    <a:pt x="148" y="247658"/>
                  </a:cubicBezTo>
                  <a:cubicBezTo>
                    <a:pt x="-1440" y="265385"/>
                    <a:pt x="10203" y="297928"/>
                    <a:pt x="11261" y="300045"/>
                  </a:cubicBezTo>
                  <a:cubicBezTo>
                    <a:pt x="12319" y="302162"/>
                    <a:pt x="7292" y="272793"/>
                    <a:pt x="6498" y="260358"/>
                  </a:cubicBezTo>
                  <a:cubicBezTo>
                    <a:pt x="5704" y="247923"/>
                    <a:pt x="-3556" y="256389"/>
                    <a:pt x="6498" y="225433"/>
                  </a:cubicBezTo>
                  <a:cubicBezTo>
                    <a:pt x="16552" y="194477"/>
                    <a:pt x="49625" y="109810"/>
                    <a:pt x="66823" y="74620"/>
                  </a:cubicBezTo>
                  <a:cubicBezTo>
                    <a:pt x="84021" y="39430"/>
                    <a:pt x="117094" y="802"/>
                    <a:pt x="116036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8DF7D3D1-7E0E-41E4-9A26-DA1FBFBDB65F}"/>
                </a:ext>
              </a:extLst>
            </p:cNvPr>
            <p:cNvSpPr/>
            <p:nvPr/>
          </p:nvSpPr>
          <p:spPr>
            <a:xfrm>
              <a:off x="5602915" y="838356"/>
              <a:ext cx="114910" cy="247692"/>
            </a:xfrm>
            <a:custGeom>
              <a:avLst/>
              <a:gdLst>
                <a:gd name="connsiteX0" fmla="*/ 101641 w 102246"/>
                <a:gd name="connsiteY0" fmla="*/ 966 h 220394"/>
                <a:gd name="connsiteX1" fmla="*/ 74653 w 102246"/>
                <a:gd name="connsiteY1" fmla="*/ 72403 h 220394"/>
                <a:gd name="connsiteX2" fmla="*/ 42903 w 102246"/>
                <a:gd name="connsiteY2" fmla="*/ 126378 h 220394"/>
                <a:gd name="connsiteX3" fmla="*/ 22266 w 102246"/>
                <a:gd name="connsiteY3" fmla="*/ 156541 h 220394"/>
                <a:gd name="connsiteX4" fmla="*/ 55603 w 102246"/>
                <a:gd name="connsiteY4" fmla="*/ 93041 h 220394"/>
                <a:gd name="connsiteX5" fmla="*/ 41 w 102246"/>
                <a:gd name="connsiteY5" fmla="*/ 220041 h 220394"/>
                <a:gd name="connsiteX6" fmla="*/ 47666 w 102246"/>
                <a:gd name="connsiteY6" fmla="*/ 127966 h 220394"/>
                <a:gd name="connsiteX7" fmla="*/ 101641 w 102246"/>
                <a:gd name="connsiteY7" fmla="*/ 966 h 22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246" h="220394">
                  <a:moveTo>
                    <a:pt x="101641" y="966"/>
                  </a:moveTo>
                  <a:cubicBezTo>
                    <a:pt x="106139" y="-8294"/>
                    <a:pt x="84443" y="51501"/>
                    <a:pt x="74653" y="72403"/>
                  </a:cubicBezTo>
                  <a:cubicBezTo>
                    <a:pt x="64863" y="93305"/>
                    <a:pt x="51634" y="112355"/>
                    <a:pt x="42903" y="126378"/>
                  </a:cubicBezTo>
                  <a:cubicBezTo>
                    <a:pt x="34172" y="140401"/>
                    <a:pt x="20149" y="162097"/>
                    <a:pt x="22266" y="156541"/>
                  </a:cubicBezTo>
                  <a:cubicBezTo>
                    <a:pt x="24383" y="150985"/>
                    <a:pt x="59307" y="82458"/>
                    <a:pt x="55603" y="93041"/>
                  </a:cubicBezTo>
                  <a:cubicBezTo>
                    <a:pt x="51899" y="103624"/>
                    <a:pt x="1364" y="214220"/>
                    <a:pt x="41" y="220041"/>
                  </a:cubicBezTo>
                  <a:cubicBezTo>
                    <a:pt x="-1282" y="225862"/>
                    <a:pt x="29674" y="158393"/>
                    <a:pt x="47666" y="127966"/>
                  </a:cubicBezTo>
                  <a:cubicBezTo>
                    <a:pt x="65658" y="97539"/>
                    <a:pt x="97143" y="10226"/>
                    <a:pt x="101641" y="9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1E66763F-3EDA-49A9-BE11-DE77BEF0783E}"/>
                </a:ext>
              </a:extLst>
            </p:cNvPr>
            <p:cNvSpPr/>
            <p:nvPr/>
          </p:nvSpPr>
          <p:spPr>
            <a:xfrm>
              <a:off x="5647468" y="816053"/>
              <a:ext cx="199930" cy="127444"/>
            </a:xfrm>
            <a:custGeom>
              <a:avLst/>
              <a:gdLst>
                <a:gd name="connsiteX0" fmla="*/ 177885 w 177896"/>
                <a:gd name="connsiteY0" fmla="*/ 173 h 113398"/>
                <a:gd name="connsiteX1" fmla="*/ 84223 w 177896"/>
                <a:gd name="connsiteY1" fmla="*/ 41448 h 113398"/>
                <a:gd name="connsiteX2" fmla="*/ 25485 w 177896"/>
                <a:gd name="connsiteY2" fmla="*/ 97011 h 113398"/>
                <a:gd name="connsiteX3" fmla="*/ 1673 w 177896"/>
                <a:gd name="connsiteY3" fmla="*/ 111298 h 113398"/>
                <a:gd name="connsiteX4" fmla="*/ 68348 w 177896"/>
                <a:gd name="connsiteY4" fmla="*/ 58911 h 113398"/>
                <a:gd name="connsiteX5" fmla="*/ 39773 w 177896"/>
                <a:gd name="connsiteY5" fmla="*/ 81136 h 113398"/>
                <a:gd name="connsiteX6" fmla="*/ 77873 w 177896"/>
                <a:gd name="connsiteY6" fmla="*/ 28748 h 113398"/>
                <a:gd name="connsiteX7" fmla="*/ 177885 w 177896"/>
                <a:gd name="connsiteY7" fmla="*/ 173 h 11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96" h="113398">
                  <a:moveTo>
                    <a:pt x="177885" y="173"/>
                  </a:moveTo>
                  <a:cubicBezTo>
                    <a:pt x="178943" y="2290"/>
                    <a:pt x="109623" y="25308"/>
                    <a:pt x="84223" y="41448"/>
                  </a:cubicBezTo>
                  <a:cubicBezTo>
                    <a:pt x="58823" y="57588"/>
                    <a:pt x="39243" y="85369"/>
                    <a:pt x="25485" y="97011"/>
                  </a:cubicBezTo>
                  <a:cubicBezTo>
                    <a:pt x="11727" y="108653"/>
                    <a:pt x="-5471" y="117648"/>
                    <a:pt x="1673" y="111298"/>
                  </a:cubicBezTo>
                  <a:cubicBezTo>
                    <a:pt x="8817" y="104948"/>
                    <a:pt x="61998" y="63938"/>
                    <a:pt x="68348" y="58911"/>
                  </a:cubicBezTo>
                  <a:cubicBezTo>
                    <a:pt x="74698" y="53884"/>
                    <a:pt x="38186" y="86163"/>
                    <a:pt x="39773" y="81136"/>
                  </a:cubicBezTo>
                  <a:cubicBezTo>
                    <a:pt x="41360" y="76109"/>
                    <a:pt x="54325" y="41713"/>
                    <a:pt x="77873" y="28748"/>
                  </a:cubicBezTo>
                  <a:cubicBezTo>
                    <a:pt x="101421" y="15783"/>
                    <a:pt x="176827" y="-1944"/>
                    <a:pt x="177885" y="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15C3CB44-1DE3-4807-A7AB-2A9DCA0067C7}"/>
                </a:ext>
              </a:extLst>
            </p:cNvPr>
            <p:cNvSpPr/>
            <p:nvPr/>
          </p:nvSpPr>
          <p:spPr>
            <a:xfrm>
              <a:off x="5641749" y="840798"/>
              <a:ext cx="224690" cy="213045"/>
            </a:xfrm>
            <a:custGeom>
              <a:avLst/>
              <a:gdLst>
                <a:gd name="connsiteX0" fmla="*/ 198849 w 199927"/>
                <a:gd name="connsiteY0" fmla="*/ 381 h 189565"/>
                <a:gd name="connsiteX1" fmla="*/ 78199 w 199927"/>
                <a:gd name="connsiteY1" fmla="*/ 71819 h 189565"/>
                <a:gd name="connsiteX2" fmla="*/ 103599 w 199927"/>
                <a:gd name="connsiteY2" fmla="*/ 49594 h 189565"/>
                <a:gd name="connsiteX3" fmla="*/ 22637 w 199927"/>
                <a:gd name="connsiteY3" fmla="*/ 133731 h 189565"/>
                <a:gd name="connsiteX4" fmla="*/ 55974 w 199927"/>
                <a:gd name="connsiteY4" fmla="*/ 111506 h 189565"/>
                <a:gd name="connsiteX5" fmla="*/ 412 w 199927"/>
                <a:gd name="connsiteY5" fmla="*/ 189294 h 189565"/>
                <a:gd name="connsiteX6" fmla="*/ 90899 w 199927"/>
                <a:gd name="connsiteY6" fmla="*/ 79756 h 189565"/>
                <a:gd name="connsiteX7" fmla="*/ 132174 w 199927"/>
                <a:gd name="connsiteY7" fmla="*/ 44831 h 189565"/>
                <a:gd name="connsiteX8" fmla="*/ 198849 w 199927"/>
                <a:gd name="connsiteY8" fmla="*/ 381 h 1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927" h="189565">
                  <a:moveTo>
                    <a:pt x="198849" y="381"/>
                  </a:moveTo>
                  <a:cubicBezTo>
                    <a:pt x="189853" y="4879"/>
                    <a:pt x="94074" y="63617"/>
                    <a:pt x="78199" y="71819"/>
                  </a:cubicBezTo>
                  <a:cubicBezTo>
                    <a:pt x="62324" y="80021"/>
                    <a:pt x="112859" y="39275"/>
                    <a:pt x="103599" y="49594"/>
                  </a:cubicBezTo>
                  <a:cubicBezTo>
                    <a:pt x="94339" y="59913"/>
                    <a:pt x="30574" y="123412"/>
                    <a:pt x="22637" y="133731"/>
                  </a:cubicBezTo>
                  <a:cubicBezTo>
                    <a:pt x="14700" y="144050"/>
                    <a:pt x="59678" y="102246"/>
                    <a:pt x="55974" y="111506"/>
                  </a:cubicBezTo>
                  <a:cubicBezTo>
                    <a:pt x="52270" y="120767"/>
                    <a:pt x="-5409" y="194586"/>
                    <a:pt x="412" y="189294"/>
                  </a:cubicBezTo>
                  <a:cubicBezTo>
                    <a:pt x="6233" y="184002"/>
                    <a:pt x="68939" y="103833"/>
                    <a:pt x="90899" y="79756"/>
                  </a:cubicBezTo>
                  <a:cubicBezTo>
                    <a:pt x="112859" y="55679"/>
                    <a:pt x="105980" y="57266"/>
                    <a:pt x="132174" y="44831"/>
                  </a:cubicBezTo>
                  <a:cubicBezTo>
                    <a:pt x="158368" y="32396"/>
                    <a:pt x="207845" y="-4117"/>
                    <a:pt x="198849" y="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4FBFC98C-CFD1-4E04-BA2C-731636C800E7}"/>
                </a:ext>
              </a:extLst>
            </p:cNvPr>
            <p:cNvSpPr/>
            <p:nvPr/>
          </p:nvSpPr>
          <p:spPr>
            <a:xfrm>
              <a:off x="6234481" y="821291"/>
              <a:ext cx="271251" cy="248450"/>
            </a:xfrm>
            <a:custGeom>
              <a:avLst/>
              <a:gdLst>
                <a:gd name="connsiteX0" fmla="*/ 55 w 241356"/>
                <a:gd name="connsiteY0" fmla="*/ 276 h 221068"/>
                <a:gd name="connsiteX1" fmla="*/ 155630 w 241356"/>
                <a:gd name="connsiteY1" fmla="*/ 71713 h 221068"/>
                <a:gd name="connsiteX2" fmla="*/ 147692 w 241356"/>
                <a:gd name="connsiteY2" fmla="*/ 46313 h 221068"/>
                <a:gd name="connsiteX3" fmla="*/ 182617 w 241356"/>
                <a:gd name="connsiteY3" fmla="*/ 98701 h 221068"/>
                <a:gd name="connsiteX4" fmla="*/ 241355 w 241356"/>
                <a:gd name="connsiteY4" fmla="*/ 220938 h 221068"/>
                <a:gd name="connsiteX5" fmla="*/ 184205 w 241356"/>
                <a:gd name="connsiteY5" fmla="*/ 122513 h 221068"/>
                <a:gd name="connsiteX6" fmla="*/ 204842 w 241356"/>
                <a:gd name="connsiteY6" fmla="*/ 135213 h 221068"/>
                <a:gd name="connsiteX7" fmla="*/ 174680 w 241356"/>
                <a:gd name="connsiteY7" fmla="*/ 78063 h 221068"/>
                <a:gd name="connsiteX8" fmla="*/ 138167 w 241356"/>
                <a:gd name="connsiteY8" fmla="*/ 47901 h 221068"/>
                <a:gd name="connsiteX9" fmla="*/ 55 w 241356"/>
                <a:gd name="connsiteY9" fmla="*/ 276 h 22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356" h="221068">
                  <a:moveTo>
                    <a:pt x="55" y="276"/>
                  </a:moveTo>
                  <a:cubicBezTo>
                    <a:pt x="2966" y="4245"/>
                    <a:pt x="131024" y="64040"/>
                    <a:pt x="155630" y="71713"/>
                  </a:cubicBezTo>
                  <a:cubicBezTo>
                    <a:pt x="180236" y="79386"/>
                    <a:pt x="143194" y="41815"/>
                    <a:pt x="147692" y="46313"/>
                  </a:cubicBezTo>
                  <a:cubicBezTo>
                    <a:pt x="152190" y="50811"/>
                    <a:pt x="167007" y="69597"/>
                    <a:pt x="182617" y="98701"/>
                  </a:cubicBezTo>
                  <a:cubicBezTo>
                    <a:pt x="198228" y="127805"/>
                    <a:pt x="241090" y="216969"/>
                    <a:pt x="241355" y="220938"/>
                  </a:cubicBezTo>
                  <a:cubicBezTo>
                    <a:pt x="241620" y="224907"/>
                    <a:pt x="190291" y="136801"/>
                    <a:pt x="184205" y="122513"/>
                  </a:cubicBezTo>
                  <a:cubicBezTo>
                    <a:pt x="178120" y="108226"/>
                    <a:pt x="206429" y="142621"/>
                    <a:pt x="204842" y="135213"/>
                  </a:cubicBezTo>
                  <a:cubicBezTo>
                    <a:pt x="203255" y="127805"/>
                    <a:pt x="185792" y="92615"/>
                    <a:pt x="174680" y="78063"/>
                  </a:cubicBezTo>
                  <a:cubicBezTo>
                    <a:pt x="163568" y="63511"/>
                    <a:pt x="166742" y="59543"/>
                    <a:pt x="138167" y="47901"/>
                  </a:cubicBezTo>
                  <a:cubicBezTo>
                    <a:pt x="109592" y="36259"/>
                    <a:pt x="-2856" y="-3693"/>
                    <a:pt x="55" y="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FA4A8333-ABE0-42D9-BE28-D458311CD4E5}"/>
                </a:ext>
              </a:extLst>
            </p:cNvPr>
            <p:cNvSpPr/>
            <p:nvPr/>
          </p:nvSpPr>
          <p:spPr>
            <a:xfrm>
              <a:off x="6357148" y="845701"/>
              <a:ext cx="175990" cy="374312"/>
            </a:xfrm>
            <a:custGeom>
              <a:avLst/>
              <a:gdLst>
                <a:gd name="connsiteX0" fmla="*/ 444 w 156594"/>
                <a:gd name="connsiteY0" fmla="*/ 781 h 333059"/>
                <a:gd name="connsiteX1" fmla="*/ 102044 w 156594"/>
                <a:gd name="connsiteY1" fmla="*/ 103968 h 333059"/>
                <a:gd name="connsiteX2" fmla="*/ 130619 w 156594"/>
                <a:gd name="connsiteY2" fmla="*/ 169056 h 333059"/>
                <a:gd name="connsiteX3" fmla="*/ 141732 w 156594"/>
                <a:gd name="connsiteY3" fmla="*/ 205568 h 333059"/>
                <a:gd name="connsiteX4" fmla="*/ 135382 w 156594"/>
                <a:gd name="connsiteY4" fmla="*/ 232556 h 333059"/>
                <a:gd name="connsiteX5" fmla="*/ 144907 w 156594"/>
                <a:gd name="connsiteY5" fmla="*/ 332568 h 333059"/>
                <a:gd name="connsiteX6" fmla="*/ 149669 w 156594"/>
                <a:gd name="connsiteY6" fmla="*/ 267481 h 333059"/>
                <a:gd name="connsiteX7" fmla="*/ 151257 w 156594"/>
                <a:gd name="connsiteY7" fmla="*/ 191281 h 333059"/>
                <a:gd name="connsiteX8" fmla="*/ 146494 w 156594"/>
                <a:gd name="connsiteY8" fmla="*/ 162706 h 333059"/>
                <a:gd name="connsiteX9" fmla="*/ 444 w 156594"/>
                <a:gd name="connsiteY9" fmla="*/ 781 h 33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594" h="333059">
                  <a:moveTo>
                    <a:pt x="444" y="781"/>
                  </a:moveTo>
                  <a:cubicBezTo>
                    <a:pt x="-6964" y="-9009"/>
                    <a:pt x="80348" y="75922"/>
                    <a:pt x="102044" y="103968"/>
                  </a:cubicBezTo>
                  <a:cubicBezTo>
                    <a:pt x="123740" y="132014"/>
                    <a:pt x="124004" y="152123"/>
                    <a:pt x="130619" y="169056"/>
                  </a:cubicBezTo>
                  <a:cubicBezTo>
                    <a:pt x="137234" y="185989"/>
                    <a:pt x="140938" y="194985"/>
                    <a:pt x="141732" y="205568"/>
                  </a:cubicBezTo>
                  <a:cubicBezTo>
                    <a:pt x="142526" y="216151"/>
                    <a:pt x="134853" y="211389"/>
                    <a:pt x="135382" y="232556"/>
                  </a:cubicBezTo>
                  <a:cubicBezTo>
                    <a:pt x="135911" y="253723"/>
                    <a:pt x="142526" y="326747"/>
                    <a:pt x="144907" y="332568"/>
                  </a:cubicBezTo>
                  <a:cubicBezTo>
                    <a:pt x="147288" y="338389"/>
                    <a:pt x="148611" y="291029"/>
                    <a:pt x="149669" y="267481"/>
                  </a:cubicBezTo>
                  <a:cubicBezTo>
                    <a:pt x="150727" y="243933"/>
                    <a:pt x="151786" y="208743"/>
                    <a:pt x="151257" y="191281"/>
                  </a:cubicBezTo>
                  <a:cubicBezTo>
                    <a:pt x="150728" y="173819"/>
                    <a:pt x="166338" y="191016"/>
                    <a:pt x="146494" y="162706"/>
                  </a:cubicBezTo>
                  <a:cubicBezTo>
                    <a:pt x="126650" y="134396"/>
                    <a:pt x="7852" y="10571"/>
                    <a:pt x="444" y="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2C9A8B34-62B8-4085-9FB7-E2FCBB54BD7F}"/>
                </a:ext>
              </a:extLst>
            </p:cNvPr>
            <p:cNvSpPr/>
            <p:nvPr/>
          </p:nvSpPr>
          <p:spPr>
            <a:xfrm>
              <a:off x="6343196" y="901417"/>
              <a:ext cx="175484" cy="283369"/>
            </a:xfrm>
            <a:custGeom>
              <a:avLst/>
              <a:gdLst>
                <a:gd name="connsiteX0" fmla="*/ 158 w 156144"/>
                <a:gd name="connsiteY0" fmla="*/ 417 h 252139"/>
                <a:gd name="connsiteX1" fmla="*/ 57308 w 156144"/>
                <a:gd name="connsiteY1" fmla="*/ 87730 h 252139"/>
                <a:gd name="connsiteX2" fmla="*/ 63658 w 156144"/>
                <a:gd name="connsiteY2" fmla="*/ 60742 h 252139"/>
                <a:gd name="connsiteX3" fmla="*/ 96996 w 156144"/>
                <a:gd name="connsiteY3" fmla="*/ 135355 h 252139"/>
                <a:gd name="connsiteX4" fmla="*/ 155733 w 156144"/>
                <a:gd name="connsiteY4" fmla="*/ 251242 h 252139"/>
                <a:gd name="connsiteX5" fmla="*/ 122396 w 156144"/>
                <a:gd name="connsiteY5" fmla="*/ 186155 h 252139"/>
                <a:gd name="connsiteX6" fmla="*/ 108108 w 156144"/>
                <a:gd name="connsiteY6" fmla="*/ 132180 h 252139"/>
                <a:gd name="connsiteX7" fmla="*/ 112871 w 156144"/>
                <a:gd name="connsiteY7" fmla="*/ 159167 h 252139"/>
                <a:gd name="connsiteX8" fmla="*/ 58896 w 156144"/>
                <a:gd name="connsiteY8" fmla="*/ 76617 h 252139"/>
                <a:gd name="connsiteX9" fmla="*/ 39846 w 156144"/>
                <a:gd name="connsiteY9" fmla="*/ 54392 h 252139"/>
                <a:gd name="connsiteX10" fmla="*/ 158 w 156144"/>
                <a:gd name="connsiteY10" fmla="*/ 417 h 25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144" h="252139">
                  <a:moveTo>
                    <a:pt x="158" y="417"/>
                  </a:moveTo>
                  <a:cubicBezTo>
                    <a:pt x="3068" y="5973"/>
                    <a:pt x="46725" y="77676"/>
                    <a:pt x="57308" y="87730"/>
                  </a:cubicBezTo>
                  <a:cubicBezTo>
                    <a:pt x="67891" y="97784"/>
                    <a:pt x="57043" y="52805"/>
                    <a:pt x="63658" y="60742"/>
                  </a:cubicBezTo>
                  <a:cubicBezTo>
                    <a:pt x="70273" y="68679"/>
                    <a:pt x="81650" y="103605"/>
                    <a:pt x="96996" y="135355"/>
                  </a:cubicBezTo>
                  <a:cubicBezTo>
                    <a:pt x="112342" y="167105"/>
                    <a:pt x="151500" y="242775"/>
                    <a:pt x="155733" y="251242"/>
                  </a:cubicBezTo>
                  <a:cubicBezTo>
                    <a:pt x="159966" y="259709"/>
                    <a:pt x="130333" y="205999"/>
                    <a:pt x="122396" y="186155"/>
                  </a:cubicBezTo>
                  <a:cubicBezTo>
                    <a:pt x="114459" y="166311"/>
                    <a:pt x="109696" y="136678"/>
                    <a:pt x="108108" y="132180"/>
                  </a:cubicBezTo>
                  <a:cubicBezTo>
                    <a:pt x="106521" y="127682"/>
                    <a:pt x="121073" y="168428"/>
                    <a:pt x="112871" y="159167"/>
                  </a:cubicBezTo>
                  <a:cubicBezTo>
                    <a:pt x="104669" y="149907"/>
                    <a:pt x="71067" y="94079"/>
                    <a:pt x="58896" y="76617"/>
                  </a:cubicBezTo>
                  <a:cubicBezTo>
                    <a:pt x="46725" y="59155"/>
                    <a:pt x="44344" y="62330"/>
                    <a:pt x="39846" y="54392"/>
                  </a:cubicBezTo>
                  <a:cubicBezTo>
                    <a:pt x="35348" y="46455"/>
                    <a:pt x="-2752" y="-5139"/>
                    <a:pt x="158" y="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9D0D8AB0-66EA-4069-A604-5D6FABE4BFF0}"/>
                </a:ext>
              </a:extLst>
            </p:cNvPr>
            <p:cNvSpPr/>
            <p:nvPr/>
          </p:nvSpPr>
          <p:spPr>
            <a:xfrm>
              <a:off x="6500377" y="1179455"/>
              <a:ext cx="74938" cy="361219"/>
            </a:xfrm>
            <a:custGeom>
              <a:avLst/>
              <a:gdLst>
                <a:gd name="connsiteX0" fmla="*/ 0 w 66679"/>
                <a:gd name="connsiteY0" fmla="*/ 672 h 321409"/>
                <a:gd name="connsiteX1" fmla="*/ 41275 w 66679"/>
                <a:gd name="connsiteY1" fmla="*/ 148310 h 321409"/>
                <a:gd name="connsiteX2" fmla="*/ 38100 w 66679"/>
                <a:gd name="connsiteY2" fmla="*/ 107035 h 321409"/>
                <a:gd name="connsiteX3" fmla="*/ 53975 w 66679"/>
                <a:gd name="connsiteY3" fmla="*/ 180060 h 321409"/>
                <a:gd name="connsiteX4" fmla="*/ 49213 w 66679"/>
                <a:gd name="connsiteY4" fmla="*/ 321347 h 321409"/>
                <a:gd name="connsiteX5" fmla="*/ 66675 w 66679"/>
                <a:gd name="connsiteY5" fmla="*/ 197522 h 321409"/>
                <a:gd name="connsiteX6" fmla="*/ 50800 w 66679"/>
                <a:gd name="connsiteY6" fmla="*/ 154660 h 321409"/>
                <a:gd name="connsiteX7" fmla="*/ 41275 w 66679"/>
                <a:gd name="connsiteY7" fmla="*/ 94335 h 321409"/>
                <a:gd name="connsiteX8" fmla="*/ 0 w 66679"/>
                <a:gd name="connsiteY8" fmla="*/ 672 h 32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9" h="321409">
                  <a:moveTo>
                    <a:pt x="0" y="672"/>
                  </a:moveTo>
                  <a:cubicBezTo>
                    <a:pt x="0" y="9668"/>
                    <a:pt x="34925" y="130583"/>
                    <a:pt x="41275" y="148310"/>
                  </a:cubicBezTo>
                  <a:cubicBezTo>
                    <a:pt x="47625" y="166037"/>
                    <a:pt x="35983" y="101743"/>
                    <a:pt x="38100" y="107035"/>
                  </a:cubicBezTo>
                  <a:cubicBezTo>
                    <a:pt x="40217" y="112327"/>
                    <a:pt x="52123" y="144341"/>
                    <a:pt x="53975" y="180060"/>
                  </a:cubicBezTo>
                  <a:cubicBezTo>
                    <a:pt x="55827" y="215779"/>
                    <a:pt x="47096" y="318437"/>
                    <a:pt x="49213" y="321347"/>
                  </a:cubicBezTo>
                  <a:cubicBezTo>
                    <a:pt x="51330" y="324257"/>
                    <a:pt x="66411" y="225303"/>
                    <a:pt x="66675" y="197522"/>
                  </a:cubicBezTo>
                  <a:cubicBezTo>
                    <a:pt x="66939" y="169741"/>
                    <a:pt x="55033" y="171858"/>
                    <a:pt x="50800" y="154660"/>
                  </a:cubicBezTo>
                  <a:cubicBezTo>
                    <a:pt x="46567" y="137462"/>
                    <a:pt x="46831" y="113120"/>
                    <a:pt x="41275" y="94335"/>
                  </a:cubicBezTo>
                  <a:cubicBezTo>
                    <a:pt x="35719" y="75550"/>
                    <a:pt x="0" y="-8324"/>
                    <a:pt x="0" y="6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9777500A-5F34-4AC6-97F3-46517C5AEA2F}"/>
                </a:ext>
              </a:extLst>
            </p:cNvPr>
            <p:cNvSpPr/>
            <p:nvPr/>
          </p:nvSpPr>
          <p:spPr>
            <a:xfrm>
              <a:off x="6420450" y="1426363"/>
              <a:ext cx="64466" cy="69839"/>
            </a:xfrm>
            <a:custGeom>
              <a:avLst/>
              <a:gdLst>
                <a:gd name="connsiteX0" fmla="*/ 56832 w 57361"/>
                <a:gd name="connsiteY0" fmla="*/ 51 h 62142"/>
                <a:gd name="connsiteX1" fmla="*/ 1269 w 57361"/>
                <a:gd name="connsiteY1" fmla="*/ 44501 h 62142"/>
                <a:gd name="connsiteX2" fmla="*/ 18732 w 57361"/>
                <a:gd name="connsiteY2" fmla="*/ 61964 h 62142"/>
                <a:gd name="connsiteX3" fmla="*/ 28257 w 57361"/>
                <a:gd name="connsiteY3" fmla="*/ 54026 h 62142"/>
                <a:gd name="connsiteX4" fmla="*/ 56832 w 57361"/>
                <a:gd name="connsiteY4" fmla="*/ 51 h 6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1" h="62142">
                  <a:moveTo>
                    <a:pt x="56832" y="51"/>
                  </a:moveTo>
                  <a:cubicBezTo>
                    <a:pt x="52334" y="-1537"/>
                    <a:pt x="7619" y="34182"/>
                    <a:pt x="1269" y="44501"/>
                  </a:cubicBezTo>
                  <a:cubicBezTo>
                    <a:pt x="-5081" y="54820"/>
                    <a:pt x="14234" y="60377"/>
                    <a:pt x="18732" y="61964"/>
                  </a:cubicBezTo>
                  <a:cubicBezTo>
                    <a:pt x="23230" y="63552"/>
                    <a:pt x="28257" y="54026"/>
                    <a:pt x="28257" y="54026"/>
                  </a:cubicBezTo>
                  <a:cubicBezTo>
                    <a:pt x="35930" y="47941"/>
                    <a:pt x="61330" y="1639"/>
                    <a:pt x="56832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0C97B905-C2BD-4A27-876A-7525889D23F5}"/>
                </a:ext>
              </a:extLst>
            </p:cNvPr>
            <p:cNvSpPr/>
            <p:nvPr/>
          </p:nvSpPr>
          <p:spPr>
            <a:xfrm>
              <a:off x="5631460" y="1417436"/>
              <a:ext cx="65235" cy="53750"/>
            </a:xfrm>
            <a:custGeom>
              <a:avLst/>
              <a:gdLst>
                <a:gd name="connsiteX0" fmla="*/ 42 w 58045"/>
                <a:gd name="connsiteY0" fmla="*/ 57 h 47826"/>
                <a:gd name="connsiteX1" fmla="*/ 55604 w 58045"/>
                <a:gd name="connsiteY1" fmla="*/ 38157 h 47826"/>
                <a:gd name="connsiteX2" fmla="*/ 46079 w 58045"/>
                <a:gd name="connsiteY2" fmla="*/ 47682 h 47826"/>
                <a:gd name="connsiteX3" fmla="*/ 42 w 58045"/>
                <a:gd name="connsiteY3" fmla="*/ 57 h 4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5" h="47826">
                  <a:moveTo>
                    <a:pt x="42" y="57"/>
                  </a:moveTo>
                  <a:cubicBezTo>
                    <a:pt x="1629" y="-1530"/>
                    <a:pt x="47931" y="30220"/>
                    <a:pt x="55604" y="38157"/>
                  </a:cubicBezTo>
                  <a:cubicBezTo>
                    <a:pt x="63277" y="46094"/>
                    <a:pt x="50841" y="48476"/>
                    <a:pt x="46079" y="47682"/>
                  </a:cubicBezTo>
                  <a:cubicBezTo>
                    <a:pt x="41317" y="46888"/>
                    <a:pt x="-1545" y="1644"/>
                    <a:pt x="42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111634C8-4A0D-4152-94E5-FE2A4320C5AD}"/>
                </a:ext>
              </a:extLst>
            </p:cNvPr>
            <p:cNvSpPr/>
            <p:nvPr/>
          </p:nvSpPr>
          <p:spPr>
            <a:xfrm>
              <a:off x="5640424" y="1285368"/>
              <a:ext cx="39866" cy="149934"/>
            </a:xfrm>
            <a:custGeom>
              <a:avLst/>
              <a:gdLst>
                <a:gd name="connsiteX0" fmla="*/ 34928 w 35472"/>
                <a:gd name="connsiteY0" fmla="*/ 95 h 133410"/>
                <a:gd name="connsiteX1" fmla="*/ 22228 w 35472"/>
                <a:gd name="connsiteY1" fmla="*/ 82645 h 133410"/>
                <a:gd name="connsiteX2" fmla="*/ 34928 w 35472"/>
                <a:gd name="connsiteY2" fmla="*/ 127095 h 133410"/>
                <a:gd name="connsiteX3" fmla="*/ 20641 w 35472"/>
                <a:gd name="connsiteY3" fmla="*/ 130270 h 133410"/>
                <a:gd name="connsiteX4" fmla="*/ 3 w 35472"/>
                <a:gd name="connsiteY4" fmla="*/ 100107 h 133410"/>
                <a:gd name="connsiteX5" fmla="*/ 34928 w 35472"/>
                <a:gd name="connsiteY5" fmla="*/ 95 h 13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72" h="133410">
                  <a:moveTo>
                    <a:pt x="34928" y="95"/>
                  </a:moveTo>
                  <a:cubicBezTo>
                    <a:pt x="38632" y="-2815"/>
                    <a:pt x="22228" y="61478"/>
                    <a:pt x="22228" y="82645"/>
                  </a:cubicBezTo>
                  <a:cubicBezTo>
                    <a:pt x="22228" y="103812"/>
                    <a:pt x="35192" y="119158"/>
                    <a:pt x="34928" y="127095"/>
                  </a:cubicBezTo>
                  <a:cubicBezTo>
                    <a:pt x="34664" y="135032"/>
                    <a:pt x="26462" y="134768"/>
                    <a:pt x="20641" y="130270"/>
                  </a:cubicBezTo>
                  <a:cubicBezTo>
                    <a:pt x="14820" y="125772"/>
                    <a:pt x="-262" y="120215"/>
                    <a:pt x="3" y="100107"/>
                  </a:cubicBezTo>
                  <a:cubicBezTo>
                    <a:pt x="267" y="79999"/>
                    <a:pt x="31224" y="3005"/>
                    <a:pt x="34928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B975E93C-954D-4C1A-BAD3-0BC7D79F4BD2}"/>
                </a:ext>
              </a:extLst>
            </p:cNvPr>
            <p:cNvSpPr/>
            <p:nvPr/>
          </p:nvSpPr>
          <p:spPr>
            <a:xfrm>
              <a:off x="6422988" y="1285348"/>
              <a:ext cx="35589" cy="167539"/>
            </a:xfrm>
            <a:custGeom>
              <a:avLst/>
              <a:gdLst>
                <a:gd name="connsiteX0" fmla="*/ 2185 w 31667"/>
                <a:gd name="connsiteY0" fmla="*/ 113 h 149074"/>
                <a:gd name="connsiteX1" fmla="*/ 30760 w 31667"/>
                <a:gd name="connsiteY1" fmla="*/ 123938 h 149074"/>
                <a:gd name="connsiteX2" fmla="*/ 22823 w 31667"/>
                <a:gd name="connsiteY2" fmla="*/ 147750 h 149074"/>
                <a:gd name="connsiteX3" fmla="*/ 5360 w 31667"/>
                <a:gd name="connsiteY3" fmla="*/ 101713 h 149074"/>
                <a:gd name="connsiteX4" fmla="*/ 2185 w 31667"/>
                <a:gd name="connsiteY4" fmla="*/ 113 h 14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67" h="149074">
                  <a:moveTo>
                    <a:pt x="2185" y="113"/>
                  </a:moveTo>
                  <a:cubicBezTo>
                    <a:pt x="6418" y="3817"/>
                    <a:pt x="27320" y="99332"/>
                    <a:pt x="30760" y="123938"/>
                  </a:cubicBezTo>
                  <a:cubicBezTo>
                    <a:pt x="34200" y="148544"/>
                    <a:pt x="27056" y="151454"/>
                    <a:pt x="22823" y="147750"/>
                  </a:cubicBezTo>
                  <a:cubicBezTo>
                    <a:pt x="18590" y="144046"/>
                    <a:pt x="10387" y="118911"/>
                    <a:pt x="5360" y="101713"/>
                  </a:cubicBezTo>
                  <a:cubicBezTo>
                    <a:pt x="333" y="84515"/>
                    <a:pt x="-2048" y="-3591"/>
                    <a:pt x="2185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DB4DC743-06CE-4AD3-988F-E71289F00432}"/>
                </a:ext>
              </a:extLst>
            </p:cNvPr>
            <p:cNvSpPr/>
            <p:nvPr/>
          </p:nvSpPr>
          <p:spPr>
            <a:xfrm>
              <a:off x="5637760" y="1472782"/>
              <a:ext cx="227581" cy="554245"/>
            </a:xfrm>
            <a:custGeom>
              <a:avLst/>
              <a:gdLst>
                <a:gd name="connsiteX0" fmla="*/ 26186 w 202499"/>
                <a:gd name="connsiteY0" fmla="*/ 23 h 493161"/>
                <a:gd name="connsiteX1" fmla="*/ 18248 w 202499"/>
                <a:gd name="connsiteY1" fmla="*/ 111148 h 493161"/>
                <a:gd name="connsiteX2" fmla="*/ 43648 w 202499"/>
                <a:gd name="connsiteY2" fmla="*/ 204811 h 493161"/>
                <a:gd name="connsiteX3" fmla="*/ 78573 w 202499"/>
                <a:gd name="connsiteY3" fmla="*/ 309586 h 493161"/>
                <a:gd name="connsiteX4" fmla="*/ 119848 w 202499"/>
                <a:gd name="connsiteY4" fmla="*/ 398486 h 493161"/>
                <a:gd name="connsiteX5" fmla="*/ 202398 w 202499"/>
                <a:gd name="connsiteY5" fmla="*/ 492148 h 493161"/>
                <a:gd name="connsiteX6" fmla="*/ 135723 w 202499"/>
                <a:gd name="connsiteY6" fmla="*/ 442936 h 493161"/>
                <a:gd name="connsiteX7" fmla="*/ 84923 w 202499"/>
                <a:gd name="connsiteY7" fmla="*/ 361973 h 493161"/>
                <a:gd name="connsiteX8" fmla="*/ 24598 w 202499"/>
                <a:gd name="connsiteY8" fmla="*/ 230211 h 493161"/>
                <a:gd name="connsiteX9" fmla="*/ 786 w 202499"/>
                <a:gd name="connsiteY9" fmla="*/ 120673 h 493161"/>
                <a:gd name="connsiteX10" fmla="*/ 26186 w 202499"/>
                <a:gd name="connsiteY10" fmla="*/ 23 h 49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499" h="493161">
                  <a:moveTo>
                    <a:pt x="26186" y="23"/>
                  </a:moveTo>
                  <a:cubicBezTo>
                    <a:pt x="29096" y="-1564"/>
                    <a:pt x="15338" y="77017"/>
                    <a:pt x="18248" y="111148"/>
                  </a:cubicBezTo>
                  <a:cubicBezTo>
                    <a:pt x="21158" y="145279"/>
                    <a:pt x="33594" y="171738"/>
                    <a:pt x="43648" y="204811"/>
                  </a:cubicBezTo>
                  <a:cubicBezTo>
                    <a:pt x="53702" y="237884"/>
                    <a:pt x="65873" y="277307"/>
                    <a:pt x="78573" y="309586"/>
                  </a:cubicBezTo>
                  <a:cubicBezTo>
                    <a:pt x="91273" y="341865"/>
                    <a:pt x="99211" y="368059"/>
                    <a:pt x="119848" y="398486"/>
                  </a:cubicBezTo>
                  <a:cubicBezTo>
                    <a:pt x="140485" y="428913"/>
                    <a:pt x="199752" y="484740"/>
                    <a:pt x="202398" y="492148"/>
                  </a:cubicBezTo>
                  <a:cubicBezTo>
                    <a:pt x="205044" y="499556"/>
                    <a:pt x="155302" y="464632"/>
                    <a:pt x="135723" y="442936"/>
                  </a:cubicBezTo>
                  <a:cubicBezTo>
                    <a:pt x="116144" y="421240"/>
                    <a:pt x="103444" y="397427"/>
                    <a:pt x="84923" y="361973"/>
                  </a:cubicBezTo>
                  <a:cubicBezTo>
                    <a:pt x="66402" y="326519"/>
                    <a:pt x="38621" y="270428"/>
                    <a:pt x="24598" y="230211"/>
                  </a:cubicBezTo>
                  <a:cubicBezTo>
                    <a:pt x="10575" y="189994"/>
                    <a:pt x="6607" y="157715"/>
                    <a:pt x="786" y="120673"/>
                  </a:cubicBezTo>
                  <a:cubicBezTo>
                    <a:pt x="-5035" y="83631"/>
                    <a:pt x="23276" y="1610"/>
                    <a:pt x="26186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88EE9690-21DD-4BD2-B96B-552BFBE11287}"/>
                </a:ext>
              </a:extLst>
            </p:cNvPr>
            <p:cNvSpPr/>
            <p:nvPr/>
          </p:nvSpPr>
          <p:spPr>
            <a:xfrm>
              <a:off x="6248044" y="1477690"/>
              <a:ext cx="232711" cy="548751"/>
            </a:xfrm>
            <a:custGeom>
              <a:avLst/>
              <a:gdLst>
                <a:gd name="connsiteX0" fmla="*/ 207062 w 207064"/>
                <a:gd name="connsiteY0" fmla="*/ 2006 h 488273"/>
                <a:gd name="connsiteX1" fmla="*/ 178487 w 207064"/>
                <a:gd name="connsiteY1" fmla="*/ 276644 h 488273"/>
                <a:gd name="connsiteX2" fmla="*/ 132449 w 207064"/>
                <a:gd name="connsiteY2" fmla="*/ 357606 h 488273"/>
                <a:gd name="connsiteX3" fmla="*/ 687 w 207064"/>
                <a:gd name="connsiteY3" fmla="*/ 487781 h 488273"/>
                <a:gd name="connsiteX4" fmla="*/ 83237 w 207064"/>
                <a:gd name="connsiteY4" fmla="*/ 397294 h 488273"/>
                <a:gd name="connsiteX5" fmla="*/ 140387 w 207064"/>
                <a:gd name="connsiteY5" fmla="*/ 275056 h 488273"/>
                <a:gd name="connsiteX6" fmla="*/ 173724 w 207064"/>
                <a:gd name="connsiteY6" fmla="*/ 198856 h 488273"/>
                <a:gd name="connsiteX7" fmla="*/ 180074 w 207064"/>
                <a:gd name="connsiteY7" fmla="*/ 152819 h 488273"/>
                <a:gd name="connsiteX8" fmla="*/ 207062 w 207064"/>
                <a:gd name="connsiteY8" fmla="*/ 2006 h 48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064" h="488273">
                  <a:moveTo>
                    <a:pt x="207062" y="2006"/>
                  </a:moveTo>
                  <a:cubicBezTo>
                    <a:pt x="206798" y="22643"/>
                    <a:pt x="190922" y="217377"/>
                    <a:pt x="178487" y="276644"/>
                  </a:cubicBezTo>
                  <a:cubicBezTo>
                    <a:pt x="166051" y="335911"/>
                    <a:pt x="162082" y="322417"/>
                    <a:pt x="132449" y="357606"/>
                  </a:cubicBezTo>
                  <a:cubicBezTo>
                    <a:pt x="102816" y="392795"/>
                    <a:pt x="8889" y="481166"/>
                    <a:pt x="687" y="487781"/>
                  </a:cubicBezTo>
                  <a:cubicBezTo>
                    <a:pt x="-7515" y="494396"/>
                    <a:pt x="59954" y="432748"/>
                    <a:pt x="83237" y="397294"/>
                  </a:cubicBezTo>
                  <a:cubicBezTo>
                    <a:pt x="106520" y="361840"/>
                    <a:pt x="125306" y="308129"/>
                    <a:pt x="140387" y="275056"/>
                  </a:cubicBezTo>
                  <a:cubicBezTo>
                    <a:pt x="155468" y="241983"/>
                    <a:pt x="167109" y="219229"/>
                    <a:pt x="173724" y="198856"/>
                  </a:cubicBezTo>
                  <a:cubicBezTo>
                    <a:pt x="180338" y="178483"/>
                    <a:pt x="177693" y="179542"/>
                    <a:pt x="180074" y="152819"/>
                  </a:cubicBezTo>
                  <a:cubicBezTo>
                    <a:pt x="182455" y="126096"/>
                    <a:pt x="207326" y="-18631"/>
                    <a:pt x="207062" y="20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F175750F-352B-425A-A418-307FA614F586}"/>
                </a:ext>
              </a:extLst>
            </p:cNvPr>
            <p:cNvSpPr/>
            <p:nvPr/>
          </p:nvSpPr>
          <p:spPr>
            <a:xfrm>
              <a:off x="6479555" y="1375039"/>
              <a:ext cx="158243" cy="720431"/>
            </a:xfrm>
            <a:custGeom>
              <a:avLst/>
              <a:gdLst>
                <a:gd name="connsiteX0" fmla="*/ 4241 w 140803"/>
                <a:gd name="connsiteY0" fmla="*/ 6032 h 641032"/>
                <a:gd name="connsiteX1" fmla="*/ 113778 w 140803"/>
                <a:gd name="connsiteY1" fmla="*/ 339407 h 641032"/>
                <a:gd name="connsiteX2" fmla="*/ 77266 w 140803"/>
                <a:gd name="connsiteY2" fmla="*/ 261619 h 641032"/>
                <a:gd name="connsiteX3" fmla="*/ 140766 w 140803"/>
                <a:gd name="connsiteY3" fmla="*/ 488632 h 641032"/>
                <a:gd name="connsiteX4" fmla="*/ 86791 w 140803"/>
                <a:gd name="connsiteY4" fmla="*/ 209232 h 641032"/>
                <a:gd name="connsiteX5" fmla="*/ 107428 w 140803"/>
                <a:gd name="connsiteY5" fmla="*/ 458469 h 641032"/>
                <a:gd name="connsiteX6" fmla="*/ 123303 w 140803"/>
                <a:gd name="connsiteY6" fmla="*/ 575944 h 641032"/>
                <a:gd name="connsiteX7" fmla="*/ 123303 w 140803"/>
                <a:gd name="connsiteY7" fmla="*/ 641032 h 641032"/>
                <a:gd name="connsiteX8" fmla="*/ 123303 w 140803"/>
                <a:gd name="connsiteY8" fmla="*/ 445769 h 641032"/>
                <a:gd name="connsiteX9" fmla="*/ 136003 w 140803"/>
                <a:gd name="connsiteY9" fmla="*/ 453707 h 641032"/>
                <a:gd name="connsiteX10" fmla="*/ 97903 w 140803"/>
                <a:gd name="connsiteY10" fmla="*/ 317182 h 641032"/>
                <a:gd name="connsiteX11" fmla="*/ 109016 w 140803"/>
                <a:gd name="connsiteY11" fmla="*/ 342582 h 641032"/>
                <a:gd name="connsiteX12" fmla="*/ 40753 w 140803"/>
                <a:gd name="connsiteY12" fmla="*/ 112394 h 641032"/>
                <a:gd name="connsiteX13" fmla="*/ 23291 w 140803"/>
                <a:gd name="connsiteY13" fmla="*/ 121919 h 641032"/>
                <a:gd name="connsiteX14" fmla="*/ 4241 w 140803"/>
                <a:gd name="connsiteY14" fmla="*/ 6032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03" h="641032">
                  <a:moveTo>
                    <a:pt x="4241" y="6032"/>
                  </a:moveTo>
                  <a:cubicBezTo>
                    <a:pt x="19322" y="42280"/>
                    <a:pt x="101607" y="296809"/>
                    <a:pt x="113778" y="339407"/>
                  </a:cubicBezTo>
                  <a:cubicBezTo>
                    <a:pt x="125949" y="382005"/>
                    <a:pt x="72768" y="236748"/>
                    <a:pt x="77266" y="261619"/>
                  </a:cubicBezTo>
                  <a:cubicBezTo>
                    <a:pt x="81764" y="286490"/>
                    <a:pt x="139178" y="497363"/>
                    <a:pt x="140766" y="488632"/>
                  </a:cubicBezTo>
                  <a:cubicBezTo>
                    <a:pt x="142354" y="479901"/>
                    <a:pt x="92347" y="214259"/>
                    <a:pt x="86791" y="209232"/>
                  </a:cubicBezTo>
                  <a:cubicBezTo>
                    <a:pt x="81235" y="204205"/>
                    <a:pt x="101343" y="397350"/>
                    <a:pt x="107428" y="458469"/>
                  </a:cubicBezTo>
                  <a:cubicBezTo>
                    <a:pt x="113513" y="519588"/>
                    <a:pt x="120657" y="545517"/>
                    <a:pt x="123303" y="575944"/>
                  </a:cubicBezTo>
                  <a:cubicBezTo>
                    <a:pt x="125949" y="606371"/>
                    <a:pt x="123303" y="641032"/>
                    <a:pt x="123303" y="641032"/>
                  </a:cubicBezTo>
                  <a:cubicBezTo>
                    <a:pt x="123303" y="619336"/>
                    <a:pt x="121186" y="476990"/>
                    <a:pt x="123303" y="445769"/>
                  </a:cubicBezTo>
                  <a:cubicBezTo>
                    <a:pt x="125420" y="414548"/>
                    <a:pt x="140236" y="475138"/>
                    <a:pt x="136003" y="453707"/>
                  </a:cubicBezTo>
                  <a:cubicBezTo>
                    <a:pt x="131770" y="432276"/>
                    <a:pt x="102401" y="335703"/>
                    <a:pt x="97903" y="317182"/>
                  </a:cubicBezTo>
                  <a:cubicBezTo>
                    <a:pt x="93405" y="298661"/>
                    <a:pt x="118541" y="376713"/>
                    <a:pt x="109016" y="342582"/>
                  </a:cubicBezTo>
                  <a:cubicBezTo>
                    <a:pt x="99491" y="308451"/>
                    <a:pt x="55040" y="149171"/>
                    <a:pt x="40753" y="112394"/>
                  </a:cubicBezTo>
                  <a:cubicBezTo>
                    <a:pt x="26466" y="75617"/>
                    <a:pt x="27789" y="135677"/>
                    <a:pt x="23291" y="121919"/>
                  </a:cubicBezTo>
                  <a:cubicBezTo>
                    <a:pt x="18793" y="108161"/>
                    <a:pt x="-10840" y="-30216"/>
                    <a:pt x="4241" y="60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FC510FC5-F6CE-4CEC-B120-99E90603EA6A}"/>
                </a:ext>
              </a:extLst>
            </p:cNvPr>
            <p:cNvSpPr/>
            <p:nvPr/>
          </p:nvSpPr>
          <p:spPr>
            <a:xfrm>
              <a:off x="6312315" y="1739155"/>
              <a:ext cx="157855" cy="374491"/>
            </a:xfrm>
            <a:custGeom>
              <a:avLst/>
              <a:gdLst>
                <a:gd name="connsiteX0" fmla="*/ 140349 w 140458"/>
                <a:gd name="connsiteY0" fmla="*/ 1132 h 333218"/>
                <a:gd name="connsiteX1" fmla="*/ 73674 w 140458"/>
                <a:gd name="connsiteY1" fmla="*/ 221795 h 333218"/>
                <a:gd name="connsiteX2" fmla="*/ 57799 w 140458"/>
                <a:gd name="connsiteY2" fmla="*/ 278945 h 333218"/>
                <a:gd name="connsiteX3" fmla="*/ 29224 w 140458"/>
                <a:gd name="connsiteY3" fmla="*/ 329745 h 333218"/>
                <a:gd name="connsiteX4" fmla="*/ 29224 w 140458"/>
                <a:gd name="connsiteY4" fmla="*/ 275770 h 333218"/>
                <a:gd name="connsiteX5" fmla="*/ 26049 w 140458"/>
                <a:gd name="connsiteY5" fmla="*/ 188457 h 333218"/>
                <a:gd name="connsiteX6" fmla="*/ 649 w 140458"/>
                <a:gd name="connsiteY6" fmla="*/ 332920 h 333218"/>
                <a:gd name="connsiteX7" fmla="*/ 56211 w 140458"/>
                <a:gd name="connsiteY7" fmla="*/ 142420 h 333218"/>
                <a:gd name="connsiteX8" fmla="*/ 140349 w 140458"/>
                <a:gd name="connsiteY8" fmla="*/ 1132 h 33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458" h="333218">
                  <a:moveTo>
                    <a:pt x="140349" y="1132"/>
                  </a:moveTo>
                  <a:cubicBezTo>
                    <a:pt x="143259" y="14361"/>
                    <a:pt x="87432" y="175493"/>
                    <a:pt x="73674" y="221795"/>
                  </a:cubicBezTo>
                  <a:cubicBezTo>
                    <a:pt x="59916" y="268097"/>
                    <a:pt x="65207" y="260953"/>
                    <a:pt x="57799" y="278945"/>
                  </a:cubicBezTo>
                  <a:cubicBezTo>
                    <a:pt x="50391" y="296937"/>
                    <a:pt x="33986" y="330274"/>
                    <a:pt x="29224" y="329745"/>
                  </a:cubicBezTo>
                  <a:cubicBezTo>
                    <a:pt x="24461" y="329216"/>
                    <a:pt x="29753" y="299318"/>
                    <a:pt x="29224" y="275770"/>
                  </a:cubicBezTo>
                  <a:cubicBezTo>
                    <a:pt x="28695" y="252222"/>
                    <a:pt x="30812" y="178932"/>
                    <a:pt x="26049" y="188457"/>
                  </a:cubicBezTo>
                  <a:cubicBezTo>
                    <a:pt x="21286" y="197982"/>
                    <a:pt x="-4378" y="340593"/>
                    <a:pt x="649" y="332920"/>
                  </a:cubicBezTo>
                  <a:cubicBezTo>
                    <a:pt x="5676" y="325247"/>
                    <a:pt x="33986" y="190839"/>
                    <a:pt x="56211" y="142420"/>
                  </a:cubicBezTo>
                  <a:cubicBezTo>
                    <a:pt x="78436" y="94001"/>
                    <a:pt x="137439" y="-12097"/>
                    <a:pt x="140349" y="1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0FDA499F-0278-40FD-9D2E-DDB89BD6FE0A}"/>
                </a:ext>
              </a:extLst>
            </p:cNvPr>
            <p:cNvSpPr/>
            <p:nvPr/>
          </p:nvSpPr>
          <p:spPr>
            <a:xfrm>
              <a:off x="6519881" y="1544340"/>
              <a:ext cx="78824" cy="788036"/>
            </a:xfrm>
            <a:custGeom>
              <a:avLst/>
              <a:gdLst>
                <a:gd name="connsiteX0" fmla="*/ 4871 w 70137"/>
                <a:gd name="connsiteY0" fmla="*/ 7789 h 701186"/>
                <a:gd name="connsiteX1" fmla="*/ 46146 w 70137"/>
                <a:gd name="connsiteY1" fmla="*/ 466576 h 701186"/>
                <a:gd name="connsiteX2" fmla="*/ 19159 w 70137"/>
                <a:gd name="connsiteY2" fmla="*/ 125264 h 701186"/>
                <a:gd name="connsiteX3" fmla="*/ 69959 w 70137"/>
                <a:gd name="connsiteY3" fmla="*/ 696764 h 701186"/>
                <a:gd name="connsiteX4" fmla="*/ 36621 w 70137"/>
                <a:gd name="connsiteY4" fmla="*/ 398314 h 701186"/>
                <a:gd name="connsiteX5" fmla="*/ 54084 w 70137"/>
                <a:gd name="connsiteY5" fmla="*/ 553889 h 701186"/>
                <a:gd name="connsiteX6" fmla="*/ 1696 w 70137"/>
                <a:gd name="connsiteY6" fmla="*/ 199876 h 701186"/>
                <a:gd name="connsiteX7" fmla="*/ 12809 w 70137"/>
                <a:gd name="connsiteY7" fmla="*/ 177651 h 701186"/>
                <a:gd name="connsiteX8" fmla="*/ 4871 w 70137"/>
                <a:gd name="connsiteY8" fmla="*/ 7789 h 70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137" h="701186">
                  <a:moveTo>
                    <a:pt x="4871" y="7789"/>
                  </a:moveTo>
                  <a:cubicBezTo>
                    <a:pt x="10427" y="55943"/>
                    <a:pt x="43765" y="446997"/>
                    <a:pt x="46146" y="466576"/>
                  </a:cubicBezTo>
                  <a:cubicBezTo>
                    <a:pt x="48527" y="486155"/>
                    <a:pt x="15190" y="86899"/>
                    <a:pt x="19159" y="125264"/>
                  </a:cubicBezTo>
                  <a:cubicBezTo>
                    <a:pt x="23128" y="163629"/>
                    <a:pt x="67049" y="651256"/>
                    <a:pt x="69959" y="696764"/>
                  </a:cubicBezTo>
                  <a:cubicBezTo>
                    <a:pt x="72869" y="742272"/>
                    <a:pt x="39267" y="422126"/>
                    <a:pt x="36621" y="398314"/>
                  </a:cubicBezTo>
                  <a:cubicBezTo>
                    <a:pt x="33975" y="374502"/>
                    <a:pt x="59905" y="586962"/>
                    <a:pt x="54084" y="553889"/>
                  </a:cubicBezTo>
                  <a:cubicBezTo>
                    <a:pt x="48263" y="520816"/>
                    <a:pt x="8575" y="262582"/>
                    <a:pt x="1696" y="199876"/>
                  </a:cubicBezTo>
                  <a:cubicBezTo>
                    <a:pt x="-5183" y="137170"/>
                    <a:pt x="10957" y="205961"/>
                    <a:pt x="12809" y="177651"/>
                  </a:cubicBezTo>
                  <a:cubicBezTo>
                    <a:pt x="14661" y="149341"/>
                    <a:pt x="-685" y="-40365"/>
                    <a:pt x="4871" y="77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A7F8BD35-9C4F-44BA-8F36-18B916EF95D1}"/>
                </a:ext>
              </a:extLst>
            </p:cNvPr>
            <p:cNvSpPr/>
            <p:nvPr/>
          </p:nvSpPr>
          <p:spPr>
            <a:xfrm>
              <a:off x="5434648" y="1435113"/>
              <a:ext cx="155993" cy="879936"/>
            </a:xfrm>
            <a:custGeom>
              <a:avLst/>
              <a:gdLst>
                <a:gd name="connsiteX0" fmla="*/ 138650 w 138801"/>
                <a:gd name="connsiteY0" fmla="*/ 1790 h 782958"/>
                <a:gd name="connsiteX1" fmla="*/ 105313 w 138801"/>
                <a:gd name="connsiteY1" fmla="*/ 176415 h 782958"/>
                <a:gd name="connsiteX2" fmla="*/ 108488 w 138801"/>
                <a:gd name="connsiteY2" fmla="*/ 114503 h 782958"/>
                <a:gd name="connsiteX3" fmla="*/ 105313 w 138801"/>
                <a:gd name="connsiteY3" fmla="*/ 235153 h 782958"/>
                <a:gd name="connsiteX4" fmla="*/ 114838 w 138801"/>
                <a:gd name="connsiteY4" fmla="*/ 163715 h 782958"/>
                <a:gd name="connsiteX5" fmla="*/ 59275 w 138801"/>
                <a:gd name="connsiteY5" fmla="*/ 382790 h 782958"/>
                <a:gd name="connsiteX6" fmla="*/ 84675 w 138801"/>
                <a:gd name="connsiteY6" fmla="*/ 273253 h 782958"/>
                <a:gd name="connsiteX7" fmla="*/ 33875 w 138801"/>
                <a:gd name="connsiteY7" fmla="*/ 471690 h 782958"/>
                <a:gd name="connsiteX8" fmla="*/ 64038 w 138801"/>
                <a:gd name="connsiteY8" fmla="*/ 331990 h 782958"/>
                <a:gd name="connsiteX9" fmla="*/ 35463 w 138801"/>
                <a:gd name="connsiteY9" fmla="*/ 559003 h 782958"/>
                <a:gd name="connsiteX10" fmla="*/ 49750 w 138801"/>
                <a:gd name="connsiteY10" fmla="*/ 562178 h 782958"/>
                <a:gd name="connsiteX11" fmla="*/ 35463 w 138801"/>
                <a:gd name="connsiteY11" fmla="*/ 490740 h 782958"/>
                <a:gd name="connsiteX12" fmla="*/ 538 w 138801"/>
                <a:gd name="connsiteY12" fmla="*/ 627265 h 782958"/>
                <a:gd name="connsiteX13" fmla="*/ 14825 w 138801"/>
                <a:gd name="connsiteY13" fmla="*/ 782840 h 782958"/>
                <a:gd name="connsiteX14" fmla="*/ 22763 w 138801"/>
                <a:gd name="connsiteY14" fmla="*/ 646315 h 782958"/>
                <a:gd name="connsiteX15" fmla="*/ 64038 w 138801"/>
                <a:gd name="connsiteY15" fmla="*/ 309765 h 782958"/>
                <a:gd name="connsiteX16" fmla="*/ 71975 w 138801"/>
                <a:gd name="connsiteY16" fmla="*/ 265315 h 782958"/>
                <a:gd name="connsiteX17" fmla="*/ 116425 w 138801"/>
                <a:gd name="connsiteY17" fmla="*/ 95453 h 782958"/>
                <a:gd name="connsiteX18" fmla="*/ 138650 w 138801"/>
                <a:gd name="connsiteY18" fmla="*/ 1790 h 78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801" h="782958">
                  <a:moveTo>
                    <a:pt x="138650" y="1790"/>
                  </a:moveTo>
                  <a:cubicBezTo>
                    <a:pt x="136798" y="15284"/>
                    <a:pt x="110340" y="157630"/>
                    <a:pt x="105313" y="176415"/>
                  </a:cubicBezTo>
                  <a:cubicBezTo>
                    <a:pt x="100286" y="195200"/>
                    <a:pt x="108488" y="104713"/>
                    <a:pt x="108488" y="114503"/>
                  </a:cubicBezTo>
                  <a:cubicBezTo>
                    <a:pt x="108488" y="124293"/>
                    <a:pt x="104255" y="226951"/>
                    <a:pt x="105313" y="235153"/>
                  </a:cubicBezTo>
                  <a:cubicBezTo>
                    <a:pt x="106371" y="243355"/>
                    <a:pt x="122511" y="139109"/>
                    <a:pt x="114838" y="163715"/>
                  </a:cubicBezTo>
                  <a:cubicBezTo>
                    <a:pt x="107165" y="188321"/>
                    <a:pt x="64302" y="364534"/>
                    <a:pt x="59275" y="382790"/>
                  </a:cubicBezTo>
                  <a:cubicBezTo>
                    <a:pt x="54248" y="401046"/>
                    <a:pt x="88908" y="258436"/>
                    <a:pt x="84675" y="273253"/>
                  </a:cubicBezTo>
                  <a:cubicBezTo>
                    <a:pt x="80442" y="288070"/>
                    <a:pt x="37314" y="461901"/>
                    <a:pt x="33875" y="471690"/>
                  </a:cubicBezTo>
                  <a:cubicBezTo>
                    <a:pt x="30436" y="481479"/>
                    <a:pt x="63773" y="317438"/>
                    <a:pt x="64038" y="331990"/>
                  </a:cubicBezTo>
                  <a:cubicBezTo>
                    <a:pt x="64303" y="346542"/>
                    <a:pt x="37844" y="520638"/>
                    <a:pt x="35463" y="559003"/>
                  </a:cubicBezTo>
                  <a:cubicBezTo>
                    <a:pt x="33082" y="597368"/>
                    <a:pt x="49750" y="573555"/>
                    <a:pt x="49750" y="562178"/>
                  </a:cubicBezTo>
                  <a:cubicBezTo>
                    <a:pt x="49750" y="550801"/>
                    <a:pt x="43665" y="479892"/>
                    <a:pt x="35463" y="490740"/>
                  </a:cubicBezTo>
                  <a:cubicBezTo>
                    <a:pt x="27261" y="501588"/>
                    <a:pt x="3978" y="578582"/>
                    <a:pt x="538" y="627265"/>
                  </a:cubicBezTo>
                  <a:cubicBezTo>
                    <a:pt x="-2902" y="675948"/>
                    <a:pt x="11121" y="779665"/>
                    <a:pt x="14825" y="782840"/>
                  </a:cubicBezTo>
                  <a:cubicBezTo>
                    <a:pt x="18529" y="786015"/>
                    <a:pt x="14561" y="725161"/>
                    <a:pt x="22763" y="646315"/>
                  </a:cubicBezTo>
                  <a:cubicBezTo>
                    <a:pt x="30965" y="567469"/>
                    <a:pt x="55836" y="373265"/>
                    <a:pt x="64038" y="309765"/>
                  </a:cubicBezTo>
                  <a:cubicBezTo>
                    <a:pt x="72240" y="246265"/>
                    <a:pt x="63244" y="301034"/>
                    <a:pt x="71975" y="265315"/>
                  </a:cubicBezTo>
                  <a:cubicBezTo>
                    <a:pt x="80706" y="229596"/>
                    <a:pt x="107958" y="136728"/>
                    <a:pt x="116425" y="95453"/>
                  </a:cubicBezTo>
                  <a:cubicBezTo>
                    <a:pt x="124892" y="54178"/>
                    <a:pt x="140502" y="-11704"/>
                    <a:pt x="138650" y="1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B57971B3-27A5-4A3D-8F77-5D5E4602CE4E}"/>
                </a:ext>
              </a:extLst>
            </p:cNvPr>
            <p:cNvSpPr/>
            <p:nvPr/>
          </p:nvSpPr>
          <p:spPr>
            <a:xfrm>
              <a:off x="5682355" y="1806626"/>
              <a:ext cx="182879" cy="585884"/>
            </a:xfrm>
            <a:custGeom>
              <a:avLst/>
              <a:gdLst>
                <a:gd name="connsiteX0" fmla="*/ 15081 w 162724"/>
                <a:gd name="connsiteY0" fmla="*/ 1422 h 521313"/>
                <a:gd name="connsiteX1" fmla="*/ 111918 w 162724"/>
                <a:gd name="connsiteY1" fmla="*/ 196685 h 521313"/>
                <a:gd name="connsiteX2" fmla="*/ 88106 w 162724"/>
                <a:gd name="connsiteY2" fmla="*/ 169697 h 521313"/>
                <a:gd name="connsiteX3" fmla="*/ 137318 w 162724"/>
                <a:gd name="connsiteY3" fmla="*/ 306222 h 521313"/>
                <a:gd name="connsiteX4" fmla="*/ 97631 w 162724"/>
                <a:gd name="connsiteY4" fmla="*/ 201447 h 521313"/>
                <a:gd name="connsiteX5" fmla="*/ 161131 w 162724"/>
                <a:gd name="connsiteY5" fmla="*/ 417347 h 521313"/>
                <a:gd name="connsiteX6" fmla="*/ 80168 w 162724"/>
                <a:gd name="connsiteY6" fmla="*/ 190335 h 521313"/>
                <a:gd name="connsiteX7" fmla="*/ 162718 w 162724"/>
                <a:gd name="connsiteY7" fmla="*/ 449097 h 521313"/>
                <a:gd name="connsiteX8" fmla="*/ 84931 w 162724"/>
                <a:gd name="connsiteY8" fmla="*/ 231610 h 521313"/>
                <a:gd name="connsiteX9" fmla="*/ 110331 w 162724"/>
                <a:gd name="connsiteY9" fmla="*/ 520535 h 521313"/>
                <a:gd name="connsiteX10" fmla="*/ 61118 w 162724"/>
                <a:gd name="connsiteY10" fmla="*/ 312572 h 521313"/>
                <a:gd name="connsiteX11" fmla="*/ 19843 w 162724"/>
                <a:gd name="connsiteY11" fmla="*/ 185572 h 521313"/>
                <a:gd name="connsiteX12" fmla="*/ 54768 w 162724"/>
                <a:gd name="connsiteY12" fmla="*/ 290347 h 521313"/>
                <a:gd name="connsiteX13" fmla="*/ 5556 w 162724"/>
                <a:gd name="connsiteY13" fmla="*/ 130010 h 521313"/>
                <a:gd name="connsiteX14" fmla="*/ 793 w 162724"/>
                <a:gd name="connsiteY14" fmla="*/ 50635 h 521313"/>
                <a:gd name="connsiteX15" fmla="*/ 2381 w 162724"/>
                <a:gd name="connsiteY15" fmla="*/ 104610 h 521313"/>
                <a:gd name="connsiteX16" fmla="*/ 15081 w 162724"/>
                <a:gd name="connsiteY16" fmla="*/ 1422 h 52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724" h="521313">
                  <a:moveTo>
                    <a:pt x="15081" y="1422"/>
                  </a:moveTo>
                  <a:cubicBezTo>
                    <a:pt x="33337" y="16768"/>
                    <a:pt x="99747" y="168639"/>
                    <a:pt x="111918" y="196685"/>
                  </a:cubicBezTo>
                  <a:cubicBezTo>
                    <a:pt x="124089" y="224731"/>
                    <a:pt x="83873" y="151441"/>
                    <a:pt x="88106" y="169697"/>
                  </a:cubicBezTo>
                  <a:cubicBezTo>
                    <a:pt x="92339" y="187953"/>
                    <a:pt x="135731" y="300930"/>
                    <a:pt x="137318" y="306222"/>
                  </a:cubicBezTo>
                  <a:cubicBezTo>
                    <a:pt x="138905" y="311514"/>
                    <a:pt x="93662" y="182926"/>
                    <a:pt x="97631" y="201447"/>
                  </a:cubicBezTo>
                  <a:cubicBezTo>
                    <a:pt x="101600" y="219968"/>
                    <a:pt x="164041" y="419199"/>
                    <a:pt x="161131" y="417347"/>
                  </a:cubicBezTo>
                  <a:cubicBezTo>
                    <a:pt x="158221" y="415495"/>
                    <a:pt x="79904" y="185043"/>
                    <a:pt x="80168" y="190335"/>
                  </a:cubicBezTo>
                  <a:cubicBezTo>
                    <a:pt x="80432" y="195627"/>
                    <a:pt x="161924" y="442218"/>
                    <a:pt x="162718" y="449097"/>
                  </a:cubicBezTo>
                  <a:cubicBezTo>
                    <a:pt x="163512" y="455976"/>
                    <a:pt x="93662" y="219704"/>
                    <a:pt x="84931" y="231610"/>
                  </a:cubicBezTo>
                  <a:cubicBezTo>
                    <a:pt x="76200" y="243516"/>
                    <a:pt x="114300" y="507041"/>
                    <a:pt x="110331" y="520535"/>
                  </a:cubicBezTo>
                  <a:cubicBezTo>
                    <a:pt x="106362" y="534029"/>
                    <a:pt x="76199" y="368399"/>
                    <a:pt x="61118" y="312572"/>
                  </a:cubicBezTo>
                  <a:cubicBezTo>
                    <a:pt x="46037" y="256745"/>
                    <a:pt x="20901" y="189276"/>
                    <a:pt x="19843" y="185572"/>
                  </a:cubicBezTo>
                  <a:cubicBezTo>
                    <a:pt x="18785" y="181868"/>
                    <a:pt x="57149" y="299607"/>
                    <a:pt x="54768" y="290347"/>
                  </a:cubicBezTo>
                  <a:cubicBezTo>
                    <a:pt x="52387" y="281087"/>
                    <a:pt x="14552" y="169962"/>
                    <a:pt x="5556" y="130010"/>
                  </a:cubicBezTo>
                  <a:cubicBezTo>
                    <a:pt x="-3440" y="90058"/>
                    <a:pt x="1322" y="54868"/>
                    <a:pt x="793" y="50635"/>
                  </a:cubicBezTo>
                  <a:cubicBezTo>
                    <a:pt x="264" y="46402"/>
                    <a:pt x="794" y="109372"/>
                    <a:pt x="2381" y="104610"/>
                  </a:cubicBezTo>
                  <a:cubicBezTo>
                    <a:pt x="3968" y="99848"/>
                    <a:pt x="-3175" y="-13924"/>
                    <a:pt x="15081" y="1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A38E5666-09A3-4D9B-BCE1-A85FF0C111B8}"/>
                </a:ext>
              </a:extLst>
            </p:cNvPr>
            <p:cNvSpPr/>
            <p:nvPr/>
          </p:nvSpPr>
          <p:spPr>
            <a:xfrm>
              <a:off x="5547650" y="1340215"/>
              <a:ext cx="94758" cy="680600"/>
            </a:xfrm>
            <a:custGeom>
              <a:avLst/>
              <a:gdLst>
                <a:gd name="connsiteX0" fmla="*/ 84140 w 84315"/>
                <a:gd name="connsiteY0" fmla="*/ 505 h 605591"/>
                <a:gd name="connsiteX1" fmla="*/ 39690 w 84315"/>
                <a:gd name="connsiteY1" fmla="*/ 229105 h 605591"/>
                <a:gd name="connsiteX2" fmla="*/ 53977 w 84315"/>
                <a:gd name="connsiteY2" fmla="*/ 105280 h 605591"/>
                <a:gd name="connsiteX3" fmla="*/ 41277 w 84315"/>
                <a:gd name="connsiteY3" fmla="*/ 254505 h 605591"/>
                <a:gd name="connsiteX4" fmla="*/ 69852 w 84315"/>
                <a:gd name="connsiteY4" fmla="*/ 487868 h 605591"/>
                <a:gd name="connsiteX5" fmla="*/ 42865 w 84315"/>
                <a:gd name="connsiteY5" fmla="*/ 289430 h 605591"/>
                <a:gd name="connsiteX6" fmla="*/ 12702 w 84315"/>
                <a:gd name="connsiteY6" fmla="*/ 432305 h 605591"/>
                <a:gd name="connsiteX7" fmla="*/ 15877 w 84315"/>
                <a:gd name="connsiteY7" fmla="*/ 605343 h 605591"/>
                <a:gd name="connsiteX8" fmla="*/ 30165 w 84315"/>
                <a:gd name="connsiteY8" fmla="*/ 392618 h 605591"/>
                <a:gd name="connsiteX9" fmla="*/ 2 w 84315"/>
                <a:gd name="connsiteY9" fmla="*/ 413255 h 605591"/>
                <a:gd name="connsiteX10" fmla="*/ 28577 w 84315"/>
                <a:gd name="connsiteY10" fmla="*/ 230693 h 605591"/>
                <a:gd name="connsiteX11" fmla="*/ 53977 w 84315"/>
                <a:gd name="connsiteY11" fmla="*/ 168780 h 605591"/>
                <a:gd name="connsiteX12" fmla="*/ 84140 w 84315"/>
                <a:gd name="connsiteY12" fmla="*/ 505 h 60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315" h="605591">
                  <a:moveTo>
                    <a:pt x="84140" y="505"/>
                  </a:moveTo>
                  <a:cubicBezTo>
                    <a:pt x="81759" y="10559"/>
                    <a:pt x="44717" y="211643"/>
                    <a:pt x="39690" y="229105"/>
                  </a:cubicBezTo>
                  <a:cubicBezTo>
                    <a:pt x="34663" y="246568"/>
                    <a:pt x="53713" y="101047"/>
                    <a:pt x="53977" y="105280"/>
                  </a:cubicBezTo>
                  <a:cubicBezTo>
                    <a:pt x="54241" y="109513"/>
                    <a:pt x="38631" y="190740"/>
                    <a:pt x="41277" y="254505"/>
                  </a:cubicBezTo>
                  <a:cubicBezTo>
                    <a:pt x="43923" y="318270"/>
                    <a:pt x="69587" y="482047"/>
                    <a:pt x="69852" y="487868"/>
                  </a:cubicBezTo>
                  <a:cubicBezTo>
                    <a:pt x="70117" y="493689"/>
                    <a:pt x="52390" y="298690"/>
                    <a:pt x="42865" y="289430"/>
                  </a:cubicBezTo>
                  <a:cubicBezTo>
                    <a:pt x="33340" y="280170"/>
                    <a:pt x="17200" y="379653"/>
                    <a:pt x="12702" y="432305"/>
                  </a:cubicBezTo>
                  <a:cubicBezTo>
                    <a:pt x="8204" y="484957"/>
                    <a:pt x="12967" y="611957"/>
                    <a:pt x="15877" y="605343"/>
                  </a:cubicBezTo>
                  <a:cubicBezTo>
                    <a:pt x="18787" y="598729"/>
                    <a:pt x="32811" y="424633"/>
                    <a:pt x="30165" y="392618"/>
                  </a:cubicBezTo>
                  <a:cubicBezTo>
                    <a:pt x="27519" y="360603"/>
                    <a:pt x="267" y="440243"/>
                    <a:pt x="2" y="413255"/>
                  </a:cubicBezTo>
                  <a:cubicBezTo>
                    <a:pt x="-263" y="386268"/>
                    <a:pt x="19581" y="271439"/>
                    <a:pt x="28577" y="230693"/>
                  </a:cubicBezTo>
                  <a:cubicBezTo>
                    <a:pt x="37573" y="189947"/>
                    <a:pt x="43923" y="204234"/>
                    <a:pt x="53977" y="168780"/>
                  </a:cubicBezTo>
                  <a:cubicBezTo>
                    <a:pt x="64031" y="133326"/>
                    <a:pt x="86521" y="-9549"/>
                    <a:pt x="84140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CB2925ED-F6DA-40F5-9AE3-DBBC247E6182}"/>
                </a:ext>
              </a:extLst>
            </p:cNvPr>
            <p:cNvSpPr/>
            <p:nvPr/>
          </p:nvSpPr>
          <p:spPr>
            <a:xfrm>
              <a:off x="6450351" y="1556212"/>
              <a:ext cx="64561" cy="558273"/>
            </a:xfrm>
            <a:custGeom>
              <a:avLst/>
              <a:gdLst>
                <a:gd name="connsiteX0" fmla="*/ 49276 w 57446"/>
                <a:gd name="connsiteY0" fmla="*/ 401 h 496745"/>
                <a:gd name="connsiteX1" fmla="*/ 41338 w 57446"/>
                <a:gd name="connsiteY1" fmla="*/ 209951 h 496745"/>
                <a:gd name="connsiteX2" fmla="*/ 41338 w 57446"/>
                <a:gd name="connsiteY2" fmla="*/ 102001 h 496745"/>
                <a:gd name="connsiteX3" fmla="*/ 42926 w 57446"/>
                <a:gd name="connsiteY3" fmla="*/ 214713 h 496745"/>
                <a:gd name="connsiteX4" fmla="*/ 44513 w 57446"/>
                <a:gd name="connsiteY4" fmla="*/ 344888 h 496745"/>
                <a:gd name="connsiteX5" fmla="*/ 44513 w 57446"/>
                <a:gd name="connsiteY5" fmla="*/ 260751 h 496745"/>
                <a:gd name="connsiteX6" fmla="*/ 52451 w 57446"/>
                <a:gd name="connsiteY6" fmla="*/ 405213 h 496745"/>
                <a:gd name="connsiteX7" fmla="*/ 42926 w 57446"/>
                <a:gd name="connsiteY7" fmla="*/ 475063 h 496745"/>
                <a:gd name="connsiteX8" fmla="*/ 46101 w 57446"/>
                <a:gd name="connsiteY8" fmla="*/ 205188 h 496745"/>
                <a:gd name="connsiteX9" fmla="*/ 63 w 57446"/>
                <a:gd name="connsiteY9" fmla="*/ 495701 h 496745"/>
                <a:gd name="connsiteX10" fmla="*/ 36576 w 57446"/>
                <a:gd name="connsiteY10" fmla="*/ 297263 h 496745"/>
                <a:gd name="connsiteX11" fmla="*/ 55626 w 57446"/>
                <a:gd name="connsiteY11" fmla="*/ 160738 h 496745"/>
                <a:gd name="connsiteX12" fmla="*/ 49276 w 57446"/>
                <a:gd name="connsiteY12" fmla="*/ 401 h 49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446" h="496745">
                  <a:moveTo>
                    <a:pt x="49276" y="401"/>
                  </a:moveTo>
                  <a:cubicBezTo>
                    <a:pt x="46895" y="8603"/>
                    <a:pt x="42661" y="193018"/>
                    <a:pt x="41338" y="209951"/>
                  </a:cubicBezTo>
                  <a:cubicBezTo>
                    <a:pt x="40015" y="226884"/>
                    <a:pt x="41073" y="101207"/>
                    <a:pt x="41338" y="102001"/>
                  </a:cubicBezTo>
                  <a:cubicBezTo>
                    <a:pt x="41603" y="102795"/>
                    <a:pt x="42397" y="174232"/>
                    <a:pt x="42926" y="214713"/>
                  </a:cubicBezTo>
                  <a:cubicBezTo>
                    <a:pt x="43455" y="255194"/>
                    <a:pt x="44249" y="337215"/>
                    <a:pt x="44513" y="344888"/>
                  </a:cubicBezTo>
                  <a:cubicBezTo>
                    <a:pt x="44777" y="352561"/>
                    <a:pt x="43190" y="250697"/>
                    <a:pt x="44513" y="260751"/>
                  </a:cubicBezTo>
                  <a:cubicBezTo>
                    <a:pt x="45836" y="270805"/>
                    <a:pt x="52716" y="369494"/>
                    <a:pt x="52451" y="405213"/>
                  </a:cubicBezTo>
                  <a:cubicBezTo>
                    <a:pt x="52187" y="440932"/>
                    <a:pt x="43984" y="508400"/>
                    <a:pt x="42926" y="475063"/>
                  </a:cubicBezTo>
                  <a:cubicBezTo>
                    <a:pt x="41868" y="441726"/>
                    <a:pt x="53245" y="201748"/>
                    <a:pt x="46101" y="205188"/>
                  </a:cubicBezTo>
                  <a:cubicBezTo>
                    <a:pt x="38957" y="208628"/>
                    <a:pt x="1650" y="480355"/>
                    <a:pt x="63" y="495701"/>
                  </a:cubicBezTo>
                  <a:cubicBezTo>
                    <a:pt x="-1525" y="511047"/>
                    <a:pt x="27315" y="353090"/>
                    <a:pt x="36576" y="297263"/>
                  </a:cubicBezTo>
                  <a:cubicBezTo>
                    <a:pt x="45837" y="241436"/>
                    <a:pt x="49805" y="209686"/>
                    <a:pt x="55626" y="160738"/>
                  </a:cubicBezTo>
                  <a:cubicBezTo>
                    <a:pt x="61447" y="111790"/>
                    <a:pt x="51657" y="-7801"/>
                    <a:pt x="49276" y="4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437F24BE-AA5E-48E1-A19D-CDB77C05EE4A}"/>
                </a:ext>
              </a:extLst>
            </p:cNvPr>
            <p:cNvSpPr/>
            <p:nvPr/>
          </p:nvSpPr>
          <p:spPr>
            <a:xfrm>
              <a:off x="5646322" y="1755867"/>
              <a:ext cx="43627" cy="561363"/>
            </a:xfrm>
            <a:custGeom>
              <a:avLst/>
              <a:gdLst>
                <a:gd name="connsiteX0" fmla="*/ 5868 w 38819"/>
                <a:gd name="connsiteY0" fmla="*/ 5312 h 499495"/>
                <a:gd name="connsiteX1" fmla="*/ 5868 w 38819"/>
                <a:gd name="connsiteY1" fmla="*/ 264075 h 499495"/>
                <a:gd name="connsiteX2" fmla="*/ 7455 w 38819"/>
                <a:gd name="connsiteY2" fmla="*/ 103737 h 499495"/>
                <a:gd name="connsiteX3" fmla="*/ 1105 w 38819"/>
                <a:gd name="connsiteY3" fmla="*/ 195812 h 499495"/>
                <a:gd name="connsiteX4" fmla="*/ 32855 w 38819"/>
                <a:gd name="connsiteY4" fmla="*/ 421237 h 499495"/>
                <a:gd name="connsiteX5" fmla="*/ 18568 w 38819"/>
                <a:gd name="connsiteY5" fmla="*/ 189462 h 499495"/>
                <a:gd name="connsiteX6" fmla="*/ 12218 w 38819"/>
                <a:gd name="connsiteY6" fmla="*/ 333925 h 499495"/>
                <a:gd name="connsiteX7" fmla="*/ 36030 w 38819"/>
                <a:gd name="connsiteY7" fmla="*/ 499025 h 499495"/>
                <a:gd name="connsiteX8" fmla="*/ 34443 w 38819"/>
                <a:gd name="connsiteY8" fmla="*/ 279950 h 499495"/>
                <a:gd name="connsiteX9" fmla="*/ 1105 w 38819"/>
                <a:gd name="connsiteY9" fmla="*/ 102150 h 499495"/>
                <a:gd name="connsiteX10" fmla="*/ 5868 w 38819"/>
                <a:gd name="connsiteY10" fmla="*/ 5312 h 49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819" h="499495">
                  <a:moveTo>
                    <a:pt x="5868" y="5312"/>
                  </a:moveTo>
                  <a:cubicBezTo>
                    <a:pt x="6662" y="32299"/>
                    <a:pt x="5603" y="247671"/>
                    <a:pt x="5868" y="264075"/>
                  </a:cubicBezTo>
                  <a:cubicBezTo>
                    <a:pt x="6133" y="280479"/>
                    <a:pt x="8249" y="115114"/>
                    <a:pt x="7455" y="103737"/>
                  </a:cubicBezTo>
                  <a:cubicBezTo>
                    <a:pt x="6661" y="92360"/>
                    <a:pt x="-3128" y="142895"/>
                    <a:pt x="1105" y="195812"/>
                  </a:cubicBezTo>
                  <a:cubicBezTo>
                    <a:pt x="5338" y="248729"/>
                    <a:pt x="29945" y="422295"/>
                    <a:pt x="32855" y="421237"/>
                  </a:cubicBezTo>
                  <a:cubicBezTo>
                    <a:pt x="35765" y="420179"/>
                    <a:pt x="22007" y="204014"/>
                    <a:pt x="18568" y="189462"/>
                  </a:cubicBezTo>
                  <a:cubicBezTo>
                    <a:pt x="15129" y="174910"/>
                    <a:pt x="9308" y="282331"/>
                    <a:pt x="12218" y="333925"/>
                  </a:cubicBezTo>
                  <a:cubicBezTo>
                    <a:pt x="15128" y="385519"/>
                    <a:pt x="32326" y="508021"/>
                    <a:pt x="36030" y="499025"/>
                  </a:cubicBezTo>
                  <a:cubicBezTo>
                    <a:pt x="39734" y="490029"/>
                    <a:pt x="40264" y="346096"/>
                    <a:pt x="34443" y="279950"/>
                  </a:cubicBezTo>
                  <a:cubicBezTo>
                    <a:pt x="28622" y="213804"/>
                    <a:pt x="5074" y="143425"/>
                    <a:pt x="1105" y="102150"/>
                  </a:cubicBezTo>
                  <a:cubicBezTo>
                    <a:pt x="-2864" y="60875"/>
                    <a:pt x="5074" y="-21675"/>
                    <a:pt x="5868" y="53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9EAAF210-11E3-4A75-A6A9-E5810FD02204}"/>
                </a:ext>
              </a:extLst>
            </p:cNvPr>
            <p:cNvSpPr/>
            <p:nvPr/>
          </p:nvSpPr>
          <p:spPr>
            <a:xfrm>
              <a:off x="5524279" y="1876934"/>
              <a:ext cx="49598" cy="687186"/>
            </a:xfrm>
            <a:custGeom>
              <a:avLst/>
              <a:gdLst>
                <a:gd name="connsiteX0" fmla="*/ 23972 w 44132"/>
                <a:gd name="connsiteY0" fmla="*/ 2363 h 611451"/>
                <a:gd name="connsiteX1" fmla="*/ 8097 w 44132"/>
                <a:gd name="connsiteY1" fmla="*/ 83326 h 611451"/>
                <a:gd name="connsiteX2" fmla="*/ 39847 w 44132"/>
                <a:gd name="connsiteY2" fmla="*/ 253188 h 611451"/>
                <a:gd name="connsiteX3" fmla="*/ 11272 w 44132"/>
                <a:gd name="connsiteY3" fmla="*/ 111901 h 611451"/>
                <a:gd name="connsiteX4" fmla="*/ 8097 w 44132"/>
                <a:gd name="connsiteY4" fmla="*/ 129363 h 611451"/>
                <a:gd name="connsiteX5" fmla="*/ 31910 w 44132"/>
                <a:gd name="connsiteY5" fmla="*/ 434163 h 611451"/>
                <a:gd name="connsiteX6" fmla="*/ 43022 w 44132"/>
                <a:gd name="connsiteY6" fmla="*/ 610376 h 611451"/>
                <a:gd name="connsiteX7" fmla="*/ 43022 w 44132"/>
                <a:gd name="connsiteY7" fmla="*/ 502426 h 611451"/>
                <a:gd name="connsiteX8" fmla="*/ 36672 w 44132"/>
                <a:gd name="connsiteY8" fmla="*/ 384951 h 611451"/>
                <a:gd name="connsiteX9" fmla="*/ 36672 w 44132"/>
                <a:gd name="connsiteY9" fmla="*/ 289701 h 611451"/>
                <a:gd name="connsiteX10" fmla="*/ 30322 w 44132"/>
                <a:gd name="connsiteY10" fmla="*/ 275413 h 611451"/>
                <a:gd name="connsiteX11" fmla="*/ 160 w 44132"/>
                <a:gd name="connsiteY11" fmla="*/ 169051 h 611451"/>
                <a:gd name="connsiteX12" fmla="*/ 23972 w 44132"/>
                <a:gd name="connsiteY12" fmla="*/ 2363 h 61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132" h="611451">
                  <a:moveTo>
                    <a:pt x="23972" y="2363"/>
                  </a:moveTo>
                  <a:cubicBezTo>
                    <a:pt x="25295" y="-11925"/>
                    <a:pt x="5451" y="41522"/>
                    <a:pt x="8097" y="83326"/>
                  </a:cubicBezTo>
                  <a:cubicBezTo>
                    <a:pt x="10743" y="125130"/>
                    <a:pt x="39318" y="248426"/>
                    <a:pt x="39847" y="253188"/>
                  </a:cubicBezTo>
                  <a:cubicBezTo>
                    <a:pt x="40376" y="257951"/>
                    <a:pt x="16564" y="132538"/>
                    <a:pt x="11272" y="111901"/>
                  </a:cubicBezTo>
                  <a:cubicBezTo>
                    <a:pt x="5980" y="91264"/>
                    <a:pt x="4657" y="75653"/>
                    <a:pt x="8097" y="129363"/>
                  </a:cubicBezTo>
                  <a:cubicBezTo>
                    <a:pt x="11537" y="183073"/>
                    <a:pt x="26089" y="353994"/>
                    <a:pt x="31910" y="434163"/>
                  </a:cubicBezTo>
                  <a:cubicBezTo>
                    <a:pt x="37731" y="514332"/>
                    <a:pt x="41170" y="598999"/>
                    <a:pt x="43022" y="610376"/>
                  </a:cubicBezTo>
                  <a:cubicBezTo>
                    <a:pt x="44874" y="621753"/>
                    <a:pt x="44080" y="539997"/>
                    <a:pt x="43022" y="502426"/>
                  </a:cubicBezTo>
                  <a:cubicBezTo>
                    <a:pt x="41964" y="464855"/>
                    <a:pt x="37730" y="420405"/>
                    <a:pt x="36672" y="384951"/>
                  </a:cubicBezTo>
                  <a:cubicBezTo>
                    <a:pt x="35614" y="349497"/>
                    <a:pt x="37730" y="307957"/>
                    <a:pt x="36672" y="289701"/>
                  </a:cubicBezTo>
                  <a:cubicBezTo>
                    <a:pt x="35614" y="271445"/>
                    <a:pt x="36407" y="295521"/>
                    <a:pt x="30322" y="275413"/>
                  </a:cubicBezTo>
                  <a:cubicBezTo>
                    <a:pt x="24237" y="255305"/>
                    <a:pt x="2541" y="210061"/>
                    <a:pt x="160" y="169051"/>
                  </a:cubicBezTo>
                  <a:cubicBezTo>
                    <a:pt x="-2221" y="128041"/>
                    <a:pt x="22649" y="16651"/>
                    <a:pt x="23972" y="23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1D7E11C3-8B56-4C36-8786-D2CFB18034B6}"/>
                </a:ext>
              </a:extLst>
            </p:cNvPr>
            <p:cNvSpPr/>
            <p:nvPr/>
          </p:nvSpPr>
          <p:spPr>
            <a:xfrm>
              <a:off x="5888656" y="2339187"/>
              <a:ext cx="114675" cy="381332"/>
            </a:xfrm>
            <a:custGeom>
              <a:avLst/>
              <a:gdLst>
                <a:gd name="connsiteX0" fmla="*/ 1378 w 102037"/>
                <a:gd name="connsiteY0" fmla="*/ 630 h 339305"/>
                <a:gd name="connsiteX1" fmla="*/ 93453 w 102037"/>
                <a:gd name="connsiteY1" fmla="*/ 226055 h 339305"/>
                <a:gd name="connsiteX2" fmla="*/ 58528 w 102037"/>
                <a:gd name="connsiteY2" fmla="*/ 137155 h 339305"/>
                <a:gd name="connsiteX3" fmla="*/ 34716 w 102037"/>
                <a:gd name="connsiteY3" fmla="*/ 75243 h 339305"/>
                <a:gd name="connsiteX4" fmla="*/ 53766 w 102037"/>
                <a:gd name="connsiteY4" fmla="*/ 211768 h 339305"/>
                <a:gd name="connsiteX5" fmla="*/ 101391 w 102037"/>
                <a:gd name="connsiteY5" fmla="*/ 338768 h 339305"/>
                <a:gd name="connsiteX6" fmla="*/ 77578 w 102037"/>
                <a:gd name="connsiteY6" fmla="*/ 253043 h 339305"/>
                <a:gd name="connsiteX7" fmla="*/ 25191 w 102037"/>
                <a:gd name="connsiteY7" fmla="*/ 148268 h 339305"/>
                <a:gd name="connsiteX8" fmla="*/ 37891 w 102037"/>
                <a:gd name="connsiteY8" fmla="*/ 157793 h 339305"/>
                <a:gd name="connsiteX9" fmla="*/ 1378 w 102037"/>
                <a:gd name="connsiteY9" fmla="*/ 630 h 33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037" h="339305">
                  <a:moveTo>
                    <a:pt x="1378" y="630"/>
                  </a:moveTo>
                  <a:cubicBezTo>
                    <a:pt x="10638" y="12007"/>
                    <a:pt x="83928" y="203301"/>
                    <a:pt x="93453" y="226055"/>
                  </a:cubicBezTo>
                  <a:cubicBezTo>
                    <a:pt x="102978" y="248809"/>
                    <a:pt x="68318" y="162290"/>
                    <a:pt x="58528" y="137155"/>
                  </a:cubicBezTo>
                  <a:cubicBezTo>
                    <a:pt x="48738" y="112020"/>
                    <a:pt x="35510" y="62808"/>
                    <a:pt x="34716" y="75243"/>
                  </a:cubicBezTo>
                  <a:cubicBezTo>
                    <a:pt x="33922" y="87678"/>
                    <a:pt x="42654" y="167847"/>
                    <a:pt x="53766" y="211768"/>
                  </a:cubicBezTo>
                  <a:cubicBezTo>
                    <a:pt x="64878" y="255689"/>
                    <a:pt x="97422" y="331889"/>
                    <a:pt x="101391" y="338768"/>
                  </a:cubicBezTo>
                  <a:cubicBezTo>
                    <a:pt x="105360" y="345647"/>
                    <a:pt x="90278" y="284793"/>
                    <a:pt x="77578" y="253043"/>
                  </a:cubicBezTo>
                  <a:cubicBezTo>
                    <a:pt x="64878" y="221293"/>
                    <a:pt x="31805" y="164143"/>
                    <a:pt x="25191" y="148268"/>
                  </a:cubicBezTo>
                  <a:cubicBezTo>
                    <a:pt x="18577" y="132393"/>
                    <a:pt x="43447" y="180283"/>
                    <a:pt x="37891" y="157793"/>
                  </a:cubicBezTo>
                  <a:cubicBezTo>
                    <a:pt x="32335" y="135303"/>
                    <a:pt x="-7882" y="-10747"/>
                    <a:pt x="1378" y="6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D0DA690F-740E-4ED3-AF45-599A6BF7B336}"/>
                </a:ext>
              </a:extLst>
            </p:cNvPr>
            <p:cNvSpPr/>
            <p:nvPr/>
          </p:nvSpPr>
          <p:spPr>
            <a:xfrm>
              <a:off x="5425971" y="2251818"/>
              <a:ext cx="46748" cy="714147"/>
            </a:xfrm>
            <a:custGeom>
              <a:avLst/>
              <a:gdLst>
                <a:gd name="connsiteX0" fmla="*/ 35246 w 41596"/>
                <a:gd name="connsiteY0" fmla="*/ 583 h 635440"/>
                <a:gd name="connsiteX1" fmla="*/ 11434 w 41596"/>
                <a:gd name="connsiteY1" fmla="*/ 133933 h 635440"/>
                <a:gd name="connsiteX2" fmla="*/ 22546 w 41596"/>
                <a:gd name="connsiteY2" fmla="*/ 305383 h 635440"/>
                <a:gd name="connsiteX3" fmla="*/ 22546 w 41596"/>
                <a:gd name="connsiteY3" fmla="*/ 122820 h 635440"/>
                <a:gd name="connsiteX4" fmla="*/ 24134 w 41596"/>
                <a:gd name="connsiteY4" fmla="*/ 278395 h 635440"/>
                <a:gd name="connsiteX5" fmla="*/ 13021 w 41596"/>
                <a:gd name="connsiteY5" fmla="*/ 538745 h 635440"/>
                <a:gd name="connsiteX6" fmla="*/ 19371 w 41596"/>
                <a:gd name="connsiteY6" fmla="*/ 378408 h 635440"/>
                <a:gd name="connsiteX7" fmla="*/ 321 w 41596"/>
                <a:gd name="connsiteY7" fmla="*/ 632408 h 635440"/>
                <a:gd name="connsiteX8" fmla="*/ 8259 w 41596"/>
                <a:gd name="connsiteY8" fmla="*/ 522870 h 635440"/>
                <a:gd name="connsiteX9" fmla="*/ 19371 w 41596"/>
                <a:gd name="connsiteY9" fmla="*/ 592720 h 635440"/>
                <a:gd name="connsiteX10" fmla="*/ 41596 w 41596"/>
                <a:gd name="connsiteY10" fmla="*/ 321258 h 635440"/>
                <a:gd name="connsiteX11" fmla="*/ 19371 w 41596"/>
                <a:gd name="connsiteY11" fmla="*/ 186320 h 635440"/>
                <a:gd name="connsiteX12" fmla="*/ 35246 w 41596"/>
                <a:gd name="connsiteY12" fmla="*/ 583 h 63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596" h="635440">
                  <a:moveTo>
                    <a:pt x="35246" y="583"/>
                  </a:moveTo>
                  <a:cubicBezTo>
                    <a:pt x="33923" y="-8148"/>
                    <a:pt x="13551" y="83133"/>
                    <a:pt x="11434" y="133933"/>
                  </a:cubicBezTo>
                  <a:cubicBezTo>
                    <a:pt x="9317" y="184733"/>
                    <a:pt x="20694" y="307235"/>
                    <a:pt x="22546" y="305383"/>
                  </a:cubicBezTo>
                  <a:cubicBezTo>
                    <a:pt x="24398" y="303531"/>
                    <a:pt x="22281" y="127318"/>
                    <a:pt x="22546" y="122820"/>
                  </a:cubicBezTo>
                  <a:cubicBezTo>
                    <a:pt x="22811" y="118322"/>
                    <a:pt x="25721" y="209074"/>
                    <a:pt x="24134" y="278395"/>
                  </a:cubicBezTo>
                  <a:cubicBezTo>
                    <a:pt x="22547" y="347716"/>
                    <a:pt x="13815" y="522076"/>
                    <a:pt x="13021" y="538745"/>
                  </a:cubicBezTo>
                  <a:cubicBezTo>
                    <a:pt x="12227" y="555414"/>
                    <a:pt x="21488" y="362798"/>
                    <a:pt x="19371" y="378408"/>
                  </a:cubicBezTo>
                  <a:cubicBezTo>
                    <a:pt x="17254" y="394018"/>
                    <a:pt x="2173" y="608331"/>
                    <a:pt x="321" y="632408"/>
                  </a:cubicBezTo>
                  <a:cubicBezTo>
                    <a:pt x="-1531" y="656485"/>
                    <a:pt x="5084" y="529485"/>
                    <a:pt x="8259" y="522870"/>
                  </a:cubicBezTo>
                  <a:cubicBezTo>
                    <a:pt x="11434" y="516255"/>
                    <a:pt x="13815" y="626322"/>
                    <a:pt x="19371" y="592720"/>
                  </a:cubicBezTo>
                  <a:cubicBezTo>
                    <a:pt x="24927" y="559118"/>
                    <a:pt x="41596" y="388991"/>
                    <a:pt x="41596" y="321258"/>
                  </a:cubicBezTo>
                  <a:cubicBezTo>
                    <a:pt x="41596" y="253525"/>
                    <a:pt x="17254" y="237914"/>
                    <a:pt x="19371" y="186320"/>
                  </a:cubicBezTo>
                  <a:cubicBezTo>
                    <a:pt x="21488" y="134726"/>
                    <a:pt x="36569" y="9314"/>
                    <a:pt x="35246" y="5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B0B8AB57-AD6B-4F28-9FEB-C6F4CA08EFF5}"/>
                </a:ext>
              </a:extLst>
            </p:cNvPr>
            <p:cNvSpPr/>
            <p:nvPr/>
          </p:nvSpPr>
          <p:spPr>
            <a:xfrm>
              <a:off x="6180132" y="2125877"/>
              <a:ext cx="150696" cy="624492"/>
            </a:xfrm>
            <a:custGeom>
              <a:avLst/>
              <a:gdLst>
                <a:gd name="connsiteX0" fmla="*/ 130964 w 134088"/>
                <a:gd name="connsiteY0" fmla="*/ 1519 h 555666"/>
                <a:gd name="connsiteX1" fmla="*/ 30951 w 134088"/>
                <a:gd name="connsiteY1" fmla="*/ 268219 h 555666"/>
                <a:gd name="connsiteX2" fmla="*/ 107151 w 134088"/>
                <a:gd name="connsiteY2" fmla="*/ 74544 h 555666"/>
                <a:gd name="connsiteX3" fmla="*/ 78576 w 134088"/>
                <a:gd name="connsiteY3" fmla="*/ 160269 h 555666"/>
                <a:gd name="connsiteX4" fmla="*/ 59526 w 134088"/>
                <a:gd name="connsiteY4" fmla="*/ 350769 h 555666"/>
                <a:gd name="connsiteX5" fmla="*/ 46826 w 134088"/>
                <a:gd name="connsiteY5" fmla="*/ 403156 h 555666"/>
                <a:gd name="connsiteX6" fmla="*/ 48414 w 134088"/>
                <a:gd name="connsiteY6" fmla="*/ 352356 h 555666"/>
                <a:gd name="connsiteX7" fmla="*/ 7139 w 134088"/>
                <a:gd name="connsiteY7" fmla="*/ 463481 h 555666"/>
                <a:gd name="connsiteX8" fmla="*/ 2376 w 134088"/>
                <a:gd name="connsiteY8" fmla="*/ 553969 h 555666"/>
                <a:gd name="connsiteX9" fmla="*/ 32539 w 134088"/>
                <a:gd name="connsiteY9" fmla="*/ 382519 h 555666"/>
                <a:gd name="connsiteX10" fmla="*/ 53176 w 134088"/>
                <a:gd name="connsiteY10" fmla="*/ 271394 h 555666"/>
                <a:gd name="connsiteX11" fmla="*/ 70639 w 134088"/>
                <a:gd name="connsiteY11" fmla="*/ 382519 h 555666"/>
                <a:gd name="connsiteX12" fmla="*/ 105564 w 134088"/>
                <a:gd name="connsiteY12" fmla="*/ 169794 h 555666"/>
                <a:gd name="connsiteX13" fmla="*/ 130964 w 134088"/>
                <a:gd name="connsiteY13" fmla="*/ 1519 h 55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88" h="555666">
                  <a:moveTo>
                    <a:pt x="130964" y="1519"/>
                  </a:moveTo>
                  <a:cubicBezTo>
                    <a:pt x="118529" y="17923"/>
                    <a:pt x="34920" y="256048"/>
                    <a:pt x="30951" y="268219"/>
                  </a:cubicBezTo>
                  <a:cubicBezTo>
                    <a:pt x="26982" y="280390"/>
                    <a:pt x="99213" y="92536"/>
                    <a:pt x="107151" y="74544"/>
                  </a:cubicBezTo>
                  <a:cubicBezTo>
                    <a:pt x="115088" y="56552"/>
                    <a:pt x="86513" y="114232"/>
                    <a:pt x="78576" y="160269"/>
                  </a:cubicBezTo>
                  <a:cubicBezTo>
                    <a:pt x="70639" y="206306"/>
                    <a:pt x="64818" y="310288"/>
                    <a:pt x="59526" y="350769"/>
                  </a:cubicBezTo>
                  <a:cubicBezTo>
                    <a:pt x="54234" y="391250"/>
                    <a:pt x="48678" y="402892"/>
                    <a:pt x="46826" y="403156"/>
                  </a:cubicBezTo>
                  <a:cubicBezTo>
                    <a:pt x="44974" y="403420"/>
                    <a:pt x="55028" y="342302"/>
                    <a:pt x="48414" y="352356"/>
                  </a:cubicBezTo>
                  <a:cubicBezTo>
                    <a:pt x="41800" y="362410"/>
                    <a:pt x="14812" y="429879"/>
                    <a:pt x="7139" y="463481"/>
                  </a:cubicBezTo>
                  <a:cubicBezTo>
                    <a:pt x="-534" y="497083"/>
                    <a:pt x="-1857" y="567463"/>
                    <a:pt x="2376" y="553969"/>
                  </a:cubicBezTo>
                  <a:cubicBezTo>
                    <a:pt x="6609" y="540475"/>
                    <a:pt x="24072" y="429615"/>
                    <a:pt x="32539" y="382519"/>
                  </a:cubicBezTo>
                  <a:cubicBezTo>
                    <a:pt x="41006" y="335423"/>
                    <a:pt x="46826" y="271394"/>
                    <a:pt x="53176" y="271394"/>
                  </a:cubicBezTo>
                  <a:cubicBezTo>
                    <a:pt x="59526" y="271394"/>
                    <a:pt x="61908" y="399452"/>
                    <a:pt x="70639" y="382519"/>
                  </a:cubicBezTo>
                  <a:cubicBezTo>
                    <a:pt x="79370" y="365586"/>
                    <a:pt x="95775" y="234088"/>
                    <a:pt x="105564" y="169794"/>
                  </a:cubicBezTo>
                  <a:cubicBezTo>
                    <a:pt x="115353" y="105500"/>
                    <a:pt x="143399" y="-14885"/>
                    <a:pt x="130964" y="15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33290912-BD49-463E-BC83-EDB5C6D9DE1D}"/>
                </a:ext>
              </a:extLst>
            </p:cNvPr>
            <p:cNvSpPr/>
            <p:nvPr/>
          </p:nvSpPr>
          <p:spPr>
            <a:xfrm>
              <a:off x="5633054" y="2253194"/>
              <a:ext cx="152058" cy="746716"/>
            </a:xfrm>
            <a:custGeom>
              <a:avLst/>
              <a:gdLst>
                <a:gd name="connsiteX0" fmla="*/ 100223 w 135300"/>
                <a:gd name="connsiteY0" fmla="*/ 946 h 664420"/>
                <a:gd name="connsiteX1" fmla="*/ 131973 w 135300"/>
                <a:gd name="connsiteY1" fmla="*/ 167634 h 664420"/>
                <a:gd name="connsiteX2" fmla="*/ 130385 w 135300"/>
                <a:gd name="connsiteY2" fmla="*/ 107309 h 664420"/>
                <a:gd name="connsiteX3" fmla="*/ 103398 w 135300"/>
                <a:gd name="connsiteY3" fmla="*/ 242246 h 664420"/>
                <a:gd name="connsiteX4" fmla="*/ 55773 w 135300"/>
                <a:gd name="connsiteY4" fmla="*/ 499421 h 664420"/>
                <a:gd name="connsiteX5" fmla="*/ 125623 w 135300"/>
                <a:gd name="connsiteY5" fmla="*/ 231134 h 664420"/>
                <a:gd name="connsiteX6" fmla="*/ 84348 w 135300"/>
                <a:gd name="connsiteY6" fmla="*/ 348609 h 664420"/>
                <a:gd name="connsiteX7" fmla="*/ 73235 w 135300"/>
                <a:gd name="connsiteY7" fmla="*/ 480371 h 664420"/>
                <a:gd name="connsiteX8" fmla="*/ 31960 w 135300"/>
                <a:gd name="connsiteY8" fmla="*/ 604196 h 664420"/>
                <a:gd name="connsiteX9" fmla="*/ 3385 w 135300"/>
                <a:gd name="connsiteY9" fmla="*/ 656584 h 664420"/>
                <a:gd name="connsiteX10" fmla="*/ 112923 w 135300"/>
                <a:gd name="connsiteY10" fmla="*/ 440684 h 664420"/>
                <a:gd name="connsiteX11" fmla="*/ 131973 w 135300"/>
                <a:gd name="connsiteY11" fmla="*/ 278759 h 664420"/>
                <a:gd name="connsiteX12" fmla="*/ 66885 w 135300"/>
                <a:gd name="connsiteY12" fmla="*/ 432746 h 664420"/>
                <a:gd name="connsiteX13" fmla="*/ 97048 w 135300"/>
                <a:gd name="connsiteY13" fmla="*/ 256534 h 664420"/>
                <a:gd name="connsiteX14" fmla="*/ 100223 w 135300"/>
                <a:gd name="connsiteY14" fmla="*/ 946 h 66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300" h="664420">
                  <a:moveTo>
                    <a:pt x="100223" y="946"/>
                  </a:moveTo>
                  <a:cubicBezTo>
                    <a:pt x="106044" y="-13871"/>
                    <a:pt x="126946" y="149907"/>
                    <a:pt x="131973" y="167634"/>
                  </a:cubicBezTo>
                  <a:cubicBezTo>
                    <a:pt x="137000" y="185361"/>
                    <a:pt x="135148" y="94874"/>
                    <a:pt x="130385" y="107309"/>
                  </a:cubicBezTo>
                  <a:cubicBezTo>
                    <a:pt x="125622" y="119744"/>
                    <a:pt x="115833" y="176894"/>
                    <a:pt x="103398" y="242246"/>
                  </a:cubicBezTo>
                  <a:cubicBezTo>
                    <a:pt x="90963" y="307598"/>
                    <a:pt x="52069" y="501273"/>
                    <a:pt x="55773" y="499421"/>
                  </a:cubicBezTo>
                  <a:cubicBezTo>
                    <a:pt x="59477" y="497569"/>
                    <a:pt x="120861" y="256269"/>
                    <a:pt x="125623" y="231134"/>
                  </a:cubicBezTo>
                  <a:cubicBezTo>
                    <a:pt x="130385" y="205999"/>
                    <a:pt x="93079" y="307069"/>
                    <a:pt x="84348" y="348609"/>
                  </a:cubicBezTo>
                  <a:cubicBezTo>
                    <a:pt x="75617" y="390149"/>
                    <a:pt x="81966" y="437773"/>
                    <a:pt x="73235" y="480371"/>
                  </a:cubicBezTo>
                  <a:cubicBezTo>
                    <a:pt x="64504" y="522969"/>
                    <a:pt x="43602" y="574827"/>
                    <a:pt x="31960" y="604196"/>
                  </a:cubicBezTo>
                  <a:cubicBezTo>
                    <a:pt x="20318" y="633565"/>
                    <a:pt x="-10109" y="683836"/>
                    <a:pt x="3385" y="656584"/>
                  </a:cubicBezTo>
                  <a:cubicBezTo>
                    <a:pt x="16879" y="629332"/>
                    <a:pt x="91492" y="503655"/>
                    <a:pt x="112923" y="440684"/>
                  </a:cubicBezTo>
                  <a:cubicBezTo>
                    <a:pt x="134354" y="377713"/>
                    <a:pt x="139646" y="280082"/>
                    <a:pt x="131973" y="278759"/>
                  </a:cubicBezTo>
                  <a:cubicBezTo>
                    <a:pt x="124300" y="277436"/>
                    <a:pt x="72706" y="436450"/>
                    <a:pt x="66885" y="432746"/>
                  </a:cubicBezTo>
                  <a:cubicBezTo>
                    <a:pt x="61064" y="429042"/>
                    <a:pt x="88052" y="321357"/>
                    <a:pt x="97048" y="256534"/>
                  </a:cubicBezTo>
                  <a:cubicBezTo>
                    <a:pt x="106044" y="191711"/>
                    <a:pt x="94402" y="15763"/>
                    <a:pt x="100223" y="9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971A2093-D3BD-4ACA-BF7C-D49401DB1A30}"/>
                </a:ext>
              </a:extLst>
            </p:cNvPr>
            <p:cNvSpPr/>
            <p:nvPr/>
          </p:nvSpPr>
          <p:spPr>
            <a:xfrm>
              <a:off x="5767078" y="2004683"/>
              <a:ext cx="103736" cy="420977"/>
            </a:xfrm>
            <a:custGeom>
              <a:avLst/>
              <a:gdLst>
                <a:gd name="connsiteX0" fmla="*/ 36532 w 92303"/>
                <a:gd name="connsiteY0" fmla="*/ 126818 h 374581"/>
                <a:gd name="connsiteX1" fmla="*/ 92095 w 92303"/>
                <a:gd name="connsiteY1" fmla="*/ 314143 h 374581"/>
                <a:gd name="connsiteX2" fmla="*/ 55582 w 92303"/>
                <a:gd name="connsiteY2" fmla="*/ 222068 h 374581"/>
                <a:gd name="connsiteX3" fmla="*/ 58757 w 92303"/>
                <a:gd name="connsiteY3" fmla="*/ 374468 h 374581"/>
                <a:gd name="connsiteX4" fmla="*/ 34945 w 92303"/>
                <a:gd name="connsiteY4" fmla="*/ 193493 h 374581"/>
                <a:gd name="connsiteX5" fmla="*/ 20 w 92303"/>
                <a:gd name="connsiteY5" fmla="*/ 1406 h 374581"/>
                <a:gd name="connsiteX6" fmla="*/ 36532 w 92303"/>
                <a:gd name="connsiteY6" fmla="*/ 126818 h 37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3" h="374581">
                  <a:moveTo>
                    <a:pt x="36532" y="126818"/>
                  </a:moveTo>
                  <a:cubicBezTo>
                    <a:pt x="51878" y="178941"/>
                    <a:pt x="88920" y="298268"/>
                    <a:pt x="92095" y="314143"/>
                  </a:cubicBezTo>
                  <a:cubicBezTo>
                    <a:pt x="95270" y="330018"/>
                    <a:pt x="61138" y="212014"/>
                    <a:pt x="55582" y="222068"/>
                  </a:cubicBezTo>
                  <a:cubicBezTo>
                    <a:pt x="50026" y="232122"/>
                    <a:pt x="62197" y="379231"/>
                    <a:pt x="58757" y="374468"/>
                  </a:cubicBezTo>
                  <a:cubicBezTo>
                    <a:pt x="55318" y="369706"/>
                    <a:pt x="44735" y="255670"/>
                    <a:pt x="34945" y="193493"/>
                  </a:cubicBezTo>
                  <a:cubicBezTo>
                    <a:pt x="25155" y="131316"/>
                    <a:pt x="814" y="14900"/>
                    <a:pt x="20" y="1406"/>
                  </a:cubicBezTo>
                  <a:cubicBezTo>
                    <a:pt x="-774" y="-12088"/>
                    <a:pt x="21186" y="74695"/>
                    <a:pt x="36532" y="126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292B4DCA-CF34-4595-BCCC-8D296A66CB2E}"/>
                </a:ext>
              </a:extLst>
            </p:cNvPr>
            <p:cNvSpPr/>
            <p:nvPr/>
          </p:nvSpPr>
          <p:spPr>
            <a:xfrm>
              <a:off x="5460174" y="2266608"/>
              <a:ext cx="87742" cy="622052"/>
            </a:xfrm>
            <a:custGeom>
              <a:avLst/>
              <a:gdLst>
                <a:gd name="connsiteX0" fmla="*/ 42912 w 78072"/>
                <a:gd name="connsiteY0" fmla="*/ 123 h 553495"/>
                <a:gd name="connsiteX1" fmla="*/ 46087 w 78072"/>
                <a:gd name="connsiteY1" fmla="*/ 111248 h 553495"/>
                <a:gd name="connsiteX2" fmla="*/ 77837 w 78072"/>
                <a:gd name="connsiteY2" fmla="*/ 135060 h 553495"/>
                <a:gd name="connsiteX3" fmla="*/ 60375 w 78072"/>
                <a:gd name="connsiteY3" fmla="*/ 98548 h 553495"/>
                <a:gd name="connsiteX4" fmla="*/ 57200 w 78072"/>
                <a:gd name="connsiteY4" fmla="*/ 254123 h 553495"/>
                <a:gd name="connsiteX5" fmla="*/ 63550 w 78072"/>
                <a:gd name="connsiteY5" fmla="*/ 401760 h 553495"/>
                <a:gd name="connsiteX6" fmla="*/ 49262 w 78072"/>
                <a:gd name="connsiteY6" fmla="*/ 358898 h 553495"/>
                <a:gd name="connsiteX7" fmla="*/ 52437 w 78072"/>
                <a:gd name="connsiteY7" fmla="*/ 376360 h 553495"/>
                <a:gd name="connsiteX8" fmla="*/ 38150 w 78072"/>
                <a:gd name="connsiteY8" fmla="*/ 277935 h 553495"/>
                <a:gd name="connsiteX9" fmla="*/ 50 w 78072"/>
                <a:gd name="connsiteY9" fmla="*/ 552573 h 553495"/>
                <a:gd name="connsiteX10" fmla="*/ 30212 w 78072"/>
                <a:gd name="connsiteY10" fmla="*/ 360485 h 553495"/>
                <a:gd name="connsiteX11" fmla="*/ 38150 w 78072"/>
                <a:gd name="connsiteY11" fmla="*/ 179510 h 553495"/>
                <a:gd name="connsiteX12" fmla="*/ 30212 w 78072"/>
                <a:gd name="connsiteY12" fmla="*/ 135060 h 553495"/>
                <a:gd name="connsiteX13" fmla="*/ 42912 w 78072"/>
                <a:gd name="connsiteY13" fmla="*/ 123 h 55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072" h="553495">
                  <a:moveTo>
                    <a:pt x="42912" y="123"/>
                  </a:moveTo>
                  <a:cubicBezTo>
                    <a:pt x="45558" y="-3846"/>
                    <a:pt x="40266" y="88759"/>
                    <a:pt x="46087" y="111248"/>
                  </a:cubicBezTo>
                  <a:cubicBezTo>
                    <a:pt x="51908" y="133737"/>
                    <a:pt x="75456" y="137177"/>
                    <a:pt x="77837" y="135060"/>
                  </a:cubicBezTo>
                  <a:cubicBezTo>
                    <a:pt x="80218" y="132943"/>
                    <a:pt x="63815" y="78704"/>
                    <a:pt x="60375" y="98548"/>
                  </a:cubicBezTo>
                  <a:cubicBezTo>
                    <a:pt x="56936" y="118392"/>
                    <a:pt x="56671" y="203588"/>
                    <a:pt x="57200" y="254123"/>
                  </a:cubicBezTo>
                  <a:cubicBezTo>
                    <a:pt x="57729" y="304658"/>
                    <a:pt x="64873" y="384297"/>
                    <a:pt x="63550" y="401760"/>
                  </a:cubicBezTo>
                  <a:cubicBezTo>
                    <a:pt x="62227" y="419223"/>
                    <a:pt x="51114" y="363131"/>
                    <a:pt x="49262" y="358898"/>
                  </a:cubicBezTo>
                  <a:cubicBezTo>
                    <a:pt x="47410" y="354665"/>
                    <a:pt x="54289" y="389854"/>
                    <a:pt x="52437" y="376360"/>
                  </a:cubicBezTo>
                  <a:cubicBezTo>
                    <a:pt x="50585" y="362866"/>
                    <a:pt x="46881" y="248566"/>
                    <a:pt x="38150" y="277935"/>
                  </a:cubicBezTo>
                  <a:cubicBezTo>
                    <a:pt x="29419" y="307304"/>
                    <a:pt x="1373" y="538815"/>
                    <a:pt x="50" y="552573"/>
                  </a:cubicBezTo>
                  <a:cubicBezTo>
                    <a:pt x="-1273" y="566331"/>
                    <a:pt x="23862" y="422662"/>
                    <a:pt x="30212" y="360485"/>
                  </a:cubicBezTo>
                  <a:cubicBezTo>
                    <a:pt x="36562" y="298308"/>
                    <a:pt x="38150" y="217081"/>
                    <a:pt x="38150" y="179510"/>
                  </a:cubicBezTo>
                  <a:cubicBezTo>
                    <a:pt x="38150" y="141939"/>
                    <a:pt x="28625" y="162577"/>
                    <a:pt x="30212" y="135060"/>
                  </a:cubicBezTo>
                  <a:cubicBezTo>
                    <a:pt x="31799" y="107543"/>
                    <a:pt x="40266" y="4092"/>
                    <a:pt x="42912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B9AC5B90-6F55-4A6E-9379-735F26AAFCBB}"/>
                </a:ext>
              </a:extLst>
            </p:cNvPr>
            <p:cNvSpPr/>
            <p:nvPr/>
          </p:nvSpPr>
          <p:spPr>
            <a:xfrm>
              <a:off x="5604393" y="2008680"/>
              <a:ext cx="71890" cy="599246"/>
            </a:xfrm>
            <a:custGeom>
              <a:avLst/>
              <a:gdLst>
                <a:gd name="connsiteX0" fmla="*/ 313 w 63967"/>
                <a:gd name="connsiteY0" fmla="*/ 2612 h 533203"/>
                <a:gd name="connsiteX1" fmla="*/ 35238 w 63967"/>
                <a:gd name="connsiteY1" fmla="*/ 320112 h 533203"/>
                <a:gd name="connsiteX2" fmla="*/ 24126 w 63967"/>
                <a:gd name="connsiteY2" fmla="*/ 129612 h 533203"/>
                <a:gd name="connsiteX3" fmla="*/ 51113 w 63967"/>
                <a:gd name="connsiteY3" fmla="*/ 274075 h 533203"/>
                <a:gd name="connsiteX4" fmla="*/ 63813 w 63967"/>
                <a:gd name="connsiteY4" fmla="*/ 531250 h 533203"/>
                <a:gd name="connsiteX5" fmla="*/ 43176 w 63967"/>
                <a:gd name="connsiteY5" fmla="*/ 388375 h 533203"/>
                <a:gd name="connsiteX6" fmla="*/ 11426 w 63967"/>
                <a:gd name="connsiteY6" fmla="*/ 313762 h 533203"/>
                <a:gd name="connsiteX7" fmla="*/ 13013 w 63967"/>
                <a:gd name="connsiteY7" fmla="*/ 334400 h 533203"/>
                <a:gd name="connsiteX8" fmla="*/ 17776 w 63967"/>
                <a:gd name="connsiteY8" fmla="*/ 261375 h 533203"/>
                <a:gd name="connsiteX9" fmla="*/ 17776 w 63967"/>
                <a:gd name="connsiteY9" fmla="*/ 174062 h 533203"/>
                <a:gd name="connsiteX10" fmla="*/ 313 w 63967"/>
                <a:gd name="connsiteY10" fmla="*/ 2612 h 53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67" h="533203">
                  <a:moveTo>
                    <a:pt x="313" y="2612"/>
                  </a:moveTo>
                  <a:cubicBezTo>
                    <a:pt x="3223" y="26954"/>
                    <a:pt x="31269" y="298945"/>
                    <a:pt x="35238" y="320112"/>
                  </a:cubicBezTo>
                  <a:cubicBezTo>
                    <a:pt x="39207" y="341279"/>
                    <a:pt x="21480" y="137285"/>
                    <a:pt x="24126" y="129612"/>
                  </a:cubicBezTo>
                  <a:cubicBezTo>
                    <a:pt x="26772" y="121939"/>
                    <a:pt x="44499" y="207135"/>
                    <a:pt x="51113" y="274075"/>
                  </a:cubicBezTo>
                  <a:cubicBezTo>
                    <a:pt x="57727" y="341015"/>
                    <a:pt x="65136" y="512200"/>
                    <a:pt x="63813" y="531250"/>
                  </a:cubicBezTo>
                  <a:cubicBezTo>
                    <a:pt x="62490" y="550300"/>
                    <a:pt x="51907" y="424623"/>
                    <a:pt x="43176" y="388375"/>
                  </a:cubicBezTo>
                  <a:cubicBezTo>
                    <a:pt x="34445" y="352127"/>
                    <a:pt x="16453" y="322758"/>
                    <a:pt x="11426" y="313762"/>
                  </a:cubicBezTo>
                  <a:cubicBezTo>
                    <a:pt x="6399" y="304766"/>
                    <a:pt x="11955" y="343131"/>
                    <a:pt x="13013" y="334400"/>
                  </a:cubicBezTo>
                  <a:cubicBezTo>
                    <a:pt x="14071" y="325669"/>
                    <a:pt x="16982" y="288098"/>
                    <a:pt x="17776" y="261375"/>
                  </a:cubicBezTo>
                  <a:cubicBezTo>
                    <a:pt x="18570" y="234652"/>
                    <a:pt x="19893" y="217189"/>
                    <a:pt x="17776" y="174062"/>
                  </a:cubicBezTo>
                  <a:cubicBezTo>
                    <a:pt x="15659" y="130935"/>
                    <a:pt x="-2597" y="-21730"/>
                    <a:pt x="313" y="26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1B7542A0-5B21-4071-8E2E-ADCC8C8737FD}"/>
                </a:ext>
              </a:extLst>
            </p:cNvPr>
            <p:cNvSpPr/>
            <p:nvPr/>
          </p:nvSpPr>
          <p:spPr>
            <a:xfrm>
              <a:off x="6347072" y="1926751"/>
              <a:ext cx="109080" cy="640956"/>
            </a:xfrm>
            <a:custGeom>
              <a:avLst/>
              <a:gdLst>
                <a:gd name="connsiteX0" fmla="*/ 95135 w 97058"/>
                <a:gd name="connsiteY0" fmla="*/ 899 h 570316"/>
                <a:gd name="connsiteX1" fmla="*/ 87198 w 97058"/>
                <a:gd name="connsiteY1" fmla="*/ 113611 h 570316"/>
                <a:gd name="connsiteX2" fmla="*/ 55448 w 97058"/>
                <a:gd name="connsiteY2" fmla="*/ 173936 h 570316"/>
                <a:gd name="connsiteX3" fmla="*/ 68148 w 97058"/>
                <a:gd name="connsiteY3" fmla="*/ 102499 h 570316"/>
                <a:gd name="connsiteX4" fmla="*/ 18935 w 97058"/>
                <a:gd name="connsiteY4" fmla="*/ 239024 h 570316"/>
                <a:gd name="connsiteX5" fmla="*/ 20523 w 97058"/>
                <a:gd name="connsiteY5" fmla="*/ 443811 h 570316"/>
                <a:gd name="connsiteX6" fmla="*/ 28460 w 97058"/>
                <a:gd name="connsiteY6" fmla="*/ 307286 h 570316"/>
                <a:gd name="connsiteX7" fmla="*/ 10998 w 97058"/>
                <a:gd name="connsiteY7" fmla="*/ 499374 h 570316"/>
                <a:gd name="connsiteX8" fmla="*/ 1473 w 97058"/>
                <a:gd name="connsiteY8" fmla="*/ 562874 h 570316"/>
                <a:gd name="connsiteX9" fmla="*/ 42748 w 97058"/>
                <a:gd name="connsiteY9" fmla="*/ 343799 h 570316"/>
                <a:gd name="connsiteX10" fmla="*/ 36398 w 97058"/>
                <a:gd name="connsiteY10" fmla="*/ 386661 h 570316"/>
                <a:gd name="connsiteX11" fmla="*/ 47510 w 97058"/>
                <a:gd name="connsiteY11" fmla="*/ 240611 h 570316"/>
                <a:gd name="connsiteX12" fmla="*/ 55448 w 97058"/>
                <a:gd name="connsiteY12" fmla="*/ 180286 h 570316"/>
                <a:gd name="connsiteX13" fmla="*/ 95135 w 97058"/>
                <a:gd name="connsiteY13" fmla="*/ 899 h 57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058" h="570316">
                  <a:moveTo>
                    <a:pt x="95135" y="899"/>
                  </a:moveTo>
                  <a:cubicBezTo>
                    <a:pt x="100427" y="-10214"/>
                    <a:pt x="93812" y="84772"/>
                    <a:pt x="87198" y="113611"/>
                  </a:cubicBezTo>
                  <a:cubicBezTo>
                    <a:pt x="80584" y="142450"/>
                    <a:pt x="58623" y="175788"/>
                    <a:pt x="55448" y="173936"/>
                  </a:cubicBezTo>
                  <a:cubicBezTo>
                    <a:pt x="52273" y="172084"/>
                    <a:pt x="74233" y="91651"/>
                    <a:pt x="68148" y="102499"/>
                  </a:cubicBezTo>
                  <a:cubicBezTo>
                    <a:pt x="62063" y="113347"/>
                    <a:pt x="26872" y="182139"/>
                    <a:pt x="18935" y="239024"/>
                  </a:cubicBezTo>
                  <a:cubicBezTo>
                    <a:pt x="10997" y="295909"/>
                    <a:pt x="18935" y="432434"/>
                    <a:pt x="20523" y="443811"/>
                  </a:cubicBezTo>
                  <a:cubicBezTo>
                    <a:pt x="22110" y="455188"/>
                    <a:pt x="30047" y="298026"/>
                    <a:pt x="28460" y="307286"/>
                  </a:cubicBezTo>
                  <a:cubicBezTo>
                    <a:pt x="26872" y="316547"/>
                    <a:pt x="15496" y="456776"/>
                    <a:pt x="10998" y="499374"/>
                  </a:cubicBezTo>
                  <a:cubicBezTo>
                    <a:pt x="6500" y="541972"/>
                    <a:pt x="-3819" y="588803"/>
                    <a:pt x="1473" y="562874"/>
                  </a:cubicBezTo>
                  <a:cubicBezTo>
                    <a:pt x="6765" y="536945"/>
                    <a:pt x="36927" y="373168"/>
                    <a:pt x="42748" y="343799"/>
                  </a:cubicBezTo>
                  <a:cubicBezTo>
                    <a:pt x="48569" y="314430"/>
                    <a:pt x="35604" y="403859"/>
                    <a:pt x="36398" y="386661"/>
                  </a:cubicBezTo>
                  <a:cubicBezTo>
                    <a:pt x="37192" y="369463"/>
                    <a:pt x="44335" y="275007"/>
                    <a:pt x="47510" y="240611"/>
                  </a:cubicBezTo>
                  <a:cubicBezTo>
                    <a:pt x="50685" y="206215"/>
                    <a:pt x="49098" y="214946"/>
                    <a:pt x="55448" y="180286"/>
                  </a:cubicBezTo>
                  <a:cubicBezTo>
                    <a:pt x="61798" y="145626"/>
                    <a:pt x="89843" y="12012"/>
                    <a:pt x="95135" y="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E2916397-0D27-4049-9C16-D1A070B6578D}"/>
                </a:ext>
              </a:extLst>
            </p:cNvPr>
            <p:cNvSpPr/>
            <p:nvPr/>
          </p:nvSpPr>
          <p:spPr>
            <a:xfrm>
              <a:off x="6591216" y="1885956"/>
              <a:ext cx="30177" cy="705383"/>
            </a:xfrm>
            <a:custGeom>
              <a:avLst/>
              <a:gdLst>
                <a:gd name="connsiteX0" fmla="*/ 25536 w 26851"/>
                <a:gd name="connsiteY0" fmla="*/ 122923 h 627642"/>
                <a:gd name="connsiteX1" fmla="*/ 23948 w 26851"/>
                <a:gd name="connsiteY1" fmla="*/ 427723 h 627642"/>
                <a:gd name="connsiteX2" fmla="*/ 25536 w 26851"/>
                <a:gd name="connsiteY2" fmla="*/ 335648 h 627642"/>
                <a:gd name="connsiteX3" fmla="*/ 16011 w 26851"/>
                <a:gd name="connsiteY3" fmla="*/ 218173 h 627642"/>
                <a:gd name="connsiteX4" fmla="*/ 136 w 26851"/>
                <a:gd name="connsiteY4" fmla="*/ 272148 h 627642"/>
                <a:gd name="connsiteX5" fmla="*/ 8073 w 26851"/>
                <a:gd name="connsiteY5" fmla="*/ 297548 h 627642"/>
                <a:gd name="connsiteX6" fmla="*/ 3311 w 26851"/>
                <a:gd name="connsiteY6" fmla="*/ 621398 h 627642"/>
                <a:gd name="connsiteX7" fmla="*/ 8073 w 26851"/>
                <a:gd name="connsiteY7" fmla="*/ 513448 h 627642"/>
                <a:gd name="connsiteX8" fmla="*/ 23948 w 26851"/>
                <a:gd name="connsiteY8" fmla="*/ 542023 h 627642"/>
                <a:gd name="connsiteX9" fmla="*/ 23948 w 26851"/>
                <a:gd name="connsiteY9" fmla="*/ 405498 h 627642"/>
                <a:gd name="connsiteX10" fmla="*/ 1723 w 26851"/>
                <a:gd name="connsiteY10" fmla="*/ 11798 h 627642"/>
                <a:gd name="connsiteX11" fmla="*/ 25536 w 26851"/>
                <a:gd name="connsiteY11" fmla="*/ 122923 h 62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51" h="627642">
                  <a:moveTo>
                    <a:pt x="25536" y="122923"/>
                  </a:moveTo>
                  <a:cubicBezTo>
                    <a:pt x="29240" y="192244"/>
                    <a:pt x="23948" y="392269"/>
                    <a:pt x="23948" y="427723"/>
                  </a:cubicBezTo>
                  <a:cubicBezTo>
                    <a:pt x="23948" y="463177"/>
                    <a:pt x="26859" y="370573"/>
                    <a:pt x="25536" y="335648"/>
                  </a:cubicBezTo>
                  <a:cubicBezTo>
                    <a:pt x="24213" y="300723"/>
                    <a:pt x="20244" y="228756"/>
                    <a:pt x="16011" y="218173"/>
                  </a:cubicBezTo>
                  <a:cubicBezTo>
                    <a:pt x="11778" y="207590"/>
                    <a:pt x="1459" y="258919"/>
                    <a:pt x="136" y="272148"/>
                  </a:cubicBezTo>
                  <a:cubicBezTo>
                    <a:pt x="-1187" y="285377"/>
                    <a:pt x="7544" y="239340"/>
                    <a:pt x="8073" y="297548"/>
                  </a:cubicBezTo>
                  <a:cubicBezTo>
                    <a:pt x="8602" y="355756"/>
                    <a:pt x="3311" y="585415"/>
                    <a:pt x="3311" y="621398"/>
                  </a:cubicBezTo>
                  <a:cubicBezTo>
                    <a:pt x="3311" y="657381"/>
                    <a:pt x="4633" y="526677"/>
                    <a:pt x="8073" y="513448"/>
                  </a:cubicBezTo>
                  <a:cubicBezTo>
                    <a:pt x="11513" y="500219"/>
                    <a:pt x="21302" y="560015"/>
                    <a:pt x="23948" y="542023"/>
                  </a:cubicBezTo>
                  <a:cubicBezTo>
                    <a:pt x="26594" y="524031"/>
                    <a:pt x="27652" y="493869"/>
                    <a:pt x="23948" y="405498"/>
                  </a:cubicBezTo>
                  <a:cubicBezTo>
                    <a:pt x="20244" y="317127"/>
                    <a:pt x="3575" y="55190"/>
                    <a:pt x="1723" y="11798"/>
                  </a:cubicBezTo>
                  <a:cubicBezTo>
                    <a:pt x="-129" y="-31594"/>
                    <a:pt x="21832" y="53602"/>
                    <a:pt x="25536" y="122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A87B2EAE-B999-4E0D-AD5D-80133A69E1B3}"/>
                </a:ext>
              </a:extLst>
            </p:cNvPr>
            <p:cNvSpPr/>
            <p:nvPr/>
          </p:nvSpPr>
          <p:spPr>
            <a:xfrm>
              <a:off x="6490732" y="2518233"/>
              <a:ext cx="170225" cy="608427"/>
            </a:xfrm>
            <a:custGeom>
              <a:avLst/>
              <a:gdLst>
                <a:gd name="connsiteX0" fmla="*/ 127645 w 151464"/>
                <a:gd name="connsiteY0" fmla="*/ 67 h 541372"/>
                <a:gd name="connsiteX1" fmla="*/ 145107 w 151464"/>
                <a:gd name="connsiteY1" fmla="*/ 104842 h 541372"/>
                <a:gd name="connsiteX2" fmla="*/ 132407 w 151464"/>
                <a:gd name="connsiteY2" fmla="*/ 63567 h 541372"/>
                <a:gd name="connsiteX3" fmla="*/ 140345 w 151464"/>
                <a:gd name="connsiteY3" fmla="*/ 149292 h 541372"/>
                <a:gd name="connsiteX4" fmla="*/ 151457 w 151464"/>
                <a:gd name="connsiteY4" fmla="*/ 201680 h 541372"/>
                <a:gd name="connsiteX5" fmla="*/ 141932 w 151464"/>
                <a:gd name="connsiteY5" fmla="*/ 135005 h 541372"/>
                <a:gd name="connsiteX6" fmla="*/ 135582 w 151464"/>
                <a:gd name="connsiteY6" fmla="*/ 228667 h 541372"/>
                <a:gd name="connsiteX7" fmla="*/ 110182 w 151464"/>
                <a:gd name="connsiteY7" fmla="*/ 284230 h 541372"/>
                <a:gd name="connsiteX8" fmla="*/ 72082 w 151464"/>
                <a:gd name="connsiteY8" fmla="*/ 390592 h 541372"/>
                <a:gd name="connsiteX9" fmla="*/ 83195 w 151464"/>
                <a:gd name="connsiteY9" fmla="*/ 360430 h 541372"/>
                <a:gd name="connsiteX10" fmla="*/ 27632 w 151464"/>
                <a:gd name="connsiteY10" fmla="*/ 469967 h 541372"/>
                <a:gd name="connsiteX11" fmla="*/ 645 w 151464"/>
                <a:gd name="connsiteY11" fmla="*/ 539817 h 541372"/>
                <a:gd name="connsiteX12" fmla="*/ 53032 w 151464"/>
                <a:gd name="connsiteY12" fmla="*/ 403292 h 541372"/>
                <a:gd name="connsiteX13" fmla="*/ 116532 w 151464"/>
                <a:gd name="connsiteY13" fmla="*/ 258830 h 541372"/>
                <a:gd name="connsiteX14" fmla="*/ 130820 w 151464"/>
                <a:gd name="connsiteY14" fmla="*/ 230255 h 541372"/>
                <a:gd name="connsiteX15" fmla="*/ 140345 w 151464"/>
                <a:gd name="connsiteY15" fmla="*/ 200092 h 541372"/>
                <a:gd name="connsiteX16" fmla="*/ 119707 w 151464"/>
                <a:gd name="connsiteY16" fmla="*/ 90555 h 541372"/>
                <a:gd name="connsiteX17" fmla="*/ 127645 w 151464"/>
                <a:gd name="connsiteY17" fmla="*/ 67 h 54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464" h="541372">
                  <a:moveTo>
                    <a:pt x="127645" y="67"/>
                  </a:moveTo>
                  <a:cubicBezTo>
                    <a:pt x="131878" y="2448"/>
                    <a:pt x="144313" y="94259"/>
                    <a:pt x="145107" y="104842"/>
                  </a:cubicBezTo>
                  <a:cubicBezTo>
                    <a:pt x="145901" y="115425"/>
                    <a:pt x="133201" y="56159"/>
                    <a:pt x="132407" y="63567"/>
                  </a:cubicBezTo>
                  <a:cubicBezTo>
                    <a:pt x="131613" y="70975"/>
                    <a:pt x="137170" y="126273"/>
                    <a:pt x="140345" y="149292"/>
                  </a:cubicBezTo>
                  <a:cubicBezTo>
                    <a:pt x="143520" y="172311"/>
                    <a:pt x="151193" y="204061"/>
                    <a:pt x="151457" y="201680"/>
                  </a:cubicBezTo>
                  <a:cubicBezTo>
                    <a:pt x="151721" y="199299"/>
                    <a:pt x="144578" y="130507"/>
                    <a:pt x="141932" y="135005"/>
                  </a:cubicBezTo>
                  <a:cubicBezTo>
                    <a:pt x="139286" y="139503"/>
                    <a:pt x="140874" y="203796"/>
                    <a:pt x="135582" y="228667"/>
                  </a:cubicBezTo>
                  <a:cubicBezTo>
                    <a:pt x="130290" y="253538"/>
                    <a:pt x="120765" y="257243"/>
                    <a:pt x="110182" y="284230"/>
                  </a:cubicBezTo>
                  <a:cubicBezTo>
                    <a:pt x="99599" y="311217"/>
                    <a:pt x="76580" y="377892"/>
                    <a:pt x="72082" y="390592"/>
                  </a:cubicBezTo>
                  <a:cubicBezTo>
                    <a:pt x="67584" y="403292"/>
                    <a:pt x="90603" y="347201"/>
                    <a:pt x="83195" y="360430"/>
                  </a:cubicBezTo>
                  <a:cubicBezTo>
                    <a:pt x="75787" y="373659"/>
                    <a:pt x="41390" y="440069"/>
                    <a:pt x="27632" y="469967"/>
                  </a:cubicBezTo>
                  <a:cubicBezTo>
                    <a:pt x="13874" y="499865"/>
                    <a:pt x="-3588" y="550930"/>
                    <a:pt x="645" y="539817"/>
                  </a:cubicBezTo>
                  <a:cubicBezTo>
                    <a:pt x="4878" y="528705"/>
                    <a:pt x="33718" y="450123"/>
                    <a:pt x="53032" y="403292"/>
                  </a:cubicBezTo>
                  <a:cubicBezTo>
                    <a:pt x="72346" y="356461"/>
                    <a:pt x="103567" y="287670"/>
                    <a:pt x="116532" y="258830"/>
                  </a:cubicBezTo>
                  <a:cubicBezTo>
                    <a:pt x="129497" y="229991"/>
                    <a:pt x="130820" y="230255"/>
                    <a:pt x="130820" y="230255"/>
                  </a:cubicBezTo>
                  <a:cubicBezTo>
                    <a:pt x="134789" y="220465"/>
                    <a:pt x="142197" y="223375"/>
                    <a:pt x="140345" y="200092"/>
                  </a:cubicBezTo>
                  <a:cubicBezTo>
                    <a:pt x="138493" y="176809"/>
                    <a:pt x="122088" y="122040"/>
                    <a:pt x="119707" y="90555"/>
                  </a:cubicBezTo>
                  <a:cubicBezTo>
                    <a:pt x="117326" y="59070"/>
                    <a:pt x="123412" y="-2314"/>
                    <a:pt x="127645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6A079B18-40C3-4227-82E8-5A2D265A2ACE}"/>
                </a:ext>
              </a:extLst>
            </p:cNvPr>
            <p:cNvSpPr/>
            <p:nvPr/>
          </p:nvSpPr>
          <p:spPr>
            <a:xfrm>
              <a:off x="5433188" y="2900112"/>
              <a:ext cx="2065" cy="102146"/>
            </a:xfrm>
            <a:custGeom>
              <a:avLst/>
              <a:gdLst>
                <a:gd name="connsiteX0" fmla="*/ 1837 w 1837"/>
                <a:gd name="connsiteY0" fmla="*/ 0 h 90888"/>
                <a:gd name="connsiteX1" fmla="*/ 249 w 1837"/>
                <a:gd name="connsiteY1" fmla="*/ 90488 h 90888"/>
                <a:gd name="connsiteX2" fmla="*/ 1837 w 1837"/>
                <a:gd name="connsiteY2" fmla="*/ 0 h 9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" h="90888">
                  <a:moveTo>
                    <a:pt x="1837" y="0"/>
                  </a:moveTo>
                  <a:cubicBezTo>
                    <a:pt x="1837" y="0"/>
                    <a:pt x="-809" y="83080"/>
                    <a:pt x="249" y="90488"/>
                  </a:cubicBezTo>
                  <a:cubicBezTo>
                    <a:pt x="1307" y="97896"/>
                    <a:pt x="1837" y="0"/>
                    <a:pt x="18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C020E27E-0ACC-4BE5-91DC-F1757F81C30B}"/>
                </a:ext>
              </a:extLst>
            </p:cNvPr>
            <p:cNvSpPr/>
            <p:nvPr/>
          </p:nvSpPr>
          <p:spPr>
            <a:xfrm>
              <a:off x="5395986" y="2866186"/>
              <a:ext cx="57598" cy="422891"/>
            </a:xfrm>
            <a:custGeom>
              <a:avLst/>
              <a:gdLst>
                <a:gd name="connsiteX0" fmla="*/ 34939 w 51250"/>
                <a:gd name="connsiteY0" fmla="*/ 25 h 376284"/>
                <a:gd name="connsiteX1" fmla="*/ 30176 w 51250"/>
                <a:gd name="connsiteY1" fmla="*/ 131787 h 376284"/>
                <a:gd name="connsiteX2" fmla="*/ 39701 w 51250"/>
                <a:gd name="connsiteY2" fmla="*/ 92100 h 376284"/>
                <a:gd name="connsiteX3" fmla="*/ 20651 w 51250"/>
                <a:gd name="connsiteY3" fmla="*/ 190525 h 376284"/>
                <a:gd name="connsiteX4" fmla="*/ 14 w 51250"/>
                <a:gd name="connsiteY4" fmla="*/ 244500 h 376284"/>
                <a:gd name="connsiteX5" fmla="*/ 23826 w 51250"/>
                <a:gd name="connsiteY5" fmla="*/ 185762 h 376284"/>
                <a:gd name="connsiteX6" fmla="*/ 28589 w 51250"/>
                <a:gd name="connsiteY6" fmla="*/ 257200 h 376284"/>
                <a:gd name="connsiteX7" fmla="*/ 41289 w 51250"/>
                <a:gd name="connsiteY7" fmla="*/ 376262 h 376284"/>
                <a:gd name="connsiteX8" fmla="*/ 50814 w 51250"/>
                <a:gd name="connsiteY8" fmla="*/ 266725 h 376284"/>
                <a:gd name="connsiteX9" fmla="*/ 47639 w 51250"/>
                <a:gd name="connsiteY9" fmla="*/ 203225 h 376284"/>
                <a:gd name="connsiteX10" fmla="*/ 30176 w 51250"/>
                <a:gd name="connsiteY10" fmla="*/ 273075 h 376284"/>
                <a:gd name="connsiteX11" fmla="*/ 41289 w 51250"/>
                <a:gd name="connsiteY11" fmla="*/ 155600 h 376284"/>
                <a:gd name="connsiteX12" fmla="*/ 44464 w 51250"/>
                <a:gd name="connsiteY12" fmla="*/ 120675 h 376284"/>
                <a:gd name="connsiteX13" fmla="*/ 34939 w 51250"/>
                <a:gd name="connsiteY13" fmla="*/ 25 h 37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250" h="376284">
                  <a:moveTo>
                    <a:pt x="34939" y="25"/>
                  </a:moveTo>
                  <a:cubicBezTo>
                    <a:pt x="32558" y="1877"/>
                    <a:pt x="29382" y="116441"/>
                    <a:pt x="30176" y="131787"/>
                  </a:cubicBezTo>
                  <a:cubicBezTo>
                    <a:pt x="30970" y="147133"/>
                    <a:pt x="41289" y="82310"/>
                    <a:pt x="39701" y="92100"/>
                  </a:cubicBezTo>
                  <a:cubicBezTo>
                    <a:pt x="38114" y="101890"/>
                    <a:pt x="27265" y="165125"/>
                    <a:pt x="20651" y="190525"/>
                  </a:cubicBezTo>
                  <a:cubicBezTo>
                    <a:pt x="14037" y="215925"/>
                    <a:pt x="-515" y="245294"/>
                    <a:pt x="14" y="244500"/>
                  </a:cubicBezTo>
                  <a:cubicBezTo>
                    <a:pt x="543" y="243706"/>
                    <a:pt x="19064" y="183645"/>
                    <a:pt x="23826" y="185762"/>
                  </a:cubicBezTo>
                  <a:cubicBezTo>
                    <a:pt x="28588" y="187879"/>
                    <a:pt x="25679" y="225450"/>
                    <a:pt x="28589" y="257200"/>
                  </a:cubicBezTo>
                  <a:cubicBezTo>
                    <a:pt x="31499" y="288950"/>
                    <a:pt x="37585" y="374675"/>
                    <a:pt x="41289" y="376262"/>
                  </a:cubicBezTo>
                  <a:cubicBezTo>
                    <a:pt x="44993" y="377849"/>
                    <a:pt x="49756" y="295564"/>
                    <a:pt x="50814" y="266725"/>
                  </a:cubicBezTo>
                  <a:cubicBezTo>
                    <a:pt x="51872" y="237886"/>
                    <a:pt x="51078" y="202167"/>
                    <a:pt x="47639" y="203225"/>
                  </a:cubicBezTo>
                  <a:cubicBezTo>
                    <a:pt x="44200" y="204283"/>
                    <a:pt x="31234" y="281012"/>
                    <a:pt x="30176" y="273075"/>
                  </a:cubicBezTo>
                  <a:cubicBezTo>
                    <a:pt x="29118" y="265138"/>
                    <a:pt x="38908" y="181000"/>
                    <a:pt x="41289" y="155600"/>
                  </a:cubicBezTo>
                  <a:cubicBezTo>
                    <a:pt x="43670" y="130200"/>
                    <a:pt x="46581" y="144488"/>
                    <a:pt x="44464" y="120675"/>
                  </a:cubicBezTo>
                  <a:cubicBezTo>
                    <a:pt x="42347" y="96862"/>
                    <a:pt x="37320" y="-1827"/>
                    <a:pt x="349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AABA142F-4390-4A67-AA7B-1A03EF2F0664}"/>
                </a:ext>
              </a:extLst>
            </p:cNvPr>
            <p:cNvSpPr/>
            <p:nvPr/>
          </p:nvSpPr>
          <p:spPr>
            <a:xfrm>
              <a:off x="5508248" y="2741005"/>
              <a:ext cx="87804" cy="566092"/>
            </a:xfrm>
            <a:custGeom>
              <a:avLst/>
              <a:gdLst>
                <a:gd name="connsiteX0" fmla="*/ 76336 w 78127"/>
                <a:gd name="connsiteY0" fmla="*/ 285 h 503703"/>
                <a:gd name="connsiteX1" fmla="*/ 1724 w 78127"/>
                <a:gd name="connsiteY1" fmla="*/ 125697 h 503703"/>
                <a:gd name="connsiteX2" fmla="*/ 22361 w 78127"/>
                <a:gd name="connsiteY2" fmla="*/ 84422 h 503703"/>
                <a:gd name="connsiteX3" fmla="*/ 4899 w 78127"/>
                <a:gd name="connsiteY3" fmla="*/ 203485 h 503703"/>
                <a:gd name="connsiteX4" fmla="*/ 12836 w 78127"/>
                <a:gd name="connsiteY4" fmla="*/ 173322 h 503703"/>
                <a:gd name="connsiteX5" fmla="*/ 6486 w 78127"/>
                <a:gd name="connsiteY5" fmla="*/ 322547 h 503703"/>
                <a:gd name="connsiteX6" fmla="*/ 8074 w 78127"/>
                <a:gd name="connsiteY6" fmla="*/ 363822 h 503703"/>
                <a:gd name="connsiteX7" fmla="*/ 16011 w 78127"/>
                <a:gd name="connsiteY7" fmla="*/ 244760 h 503703"/>
                <a:gd name="connsiteX8" fmla="*/ 1724 w 78127"/>
                <a:gd name="connsiteY8" fmla="*/ 370172 h 503703"/>
                <a:gd name="connsiteX9" fmla="*/ 4899 w 78127"/>
                <a:gd name="connsiteY9" fmla="*/ 503522 h 503703"/>
                <a:gd name="connsiteX10" fmla="*/ 4899 w 78127"/>
                <a:gd name="connsiteY10" fmla="*/ 395572 h 503703"/>
                <a:gd name="connsiteX11" fmla="*/ 19186 w 78127"/>
                <a:gd name="connsiteY11" fmla="*/ 254285 h 503703"/>
                <a:gd name="connsiteX12" fmla="*/ 19186 w 78127"/>
                <a:gd name="connsiteY12" fmla="*/ 290797 h 503703"/>
                <a:gd name="connsiteX13" fmla="*/ 22361 w 78127"/>
                <a:gd name="connsiteY13" fmla="*/ 151097 h 503703"/>
                <a:gd name="connsiteX14" fmla="*/ 20774 w 78127"/>
                <a:gd name="connsiteY14" fmla="*/ 171735 h 503703"/>
                <a:gd name="connsiteX15" fmla="*/ 50936 w 78127"/>
                <a:gd name="connsiteY15" fmla="*/ 93947 h 503703"/>
                <a:gd name="connsiteX16" fmla="*/ 76336 w 78127"/>
                <a:gd name="connsiteY16" fmla="*/ 285 h 50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27" h="503703">
                  <a:moveTo>
                    <a:pt x="76336" y="285"/>
                  </a:moveTo>
                  <a:cubicBezTo>
                    <a:pt x="68134" y="5577"/>
                    <a:pt x="10720" y="111674"/>
                    <a:pt x="1724" y="125697"/>
                  </a:cubicBezTo>
                  <a:cubicBezTo>
                    <a:pt x="-7272" y="139720"/>
                    <a:pt x="21832" y="71457"/>
                    <a:pt x="22361" y="84422"/>
                  </a:cubicBezTo>
                  <a:cubicBezTo>
                    <a:pt x="22890" y="97387"/>
                    <a:pt x="6486" y="188668"/>
                    <a:pt x="4899" y="203485"/>
                  </a:cubicBezTo>
                  <a:cubicBezTo>
                    <a:pt x="3312" y="218302"/>
                    <a:pt x="12571" y="153478"/>
                    <a:pt x="12836" y="173322"/>
                  </a:cubicBezTo>
                  <a:cubicBezTo>
                    <a:pt x="13100" y="193166"/>
                    <a:pt x="7280" y="290797"/>
                    <a:pt x="6486" y="322547"/>
                  </a:cubicBezTo>
                  <a:cubicBezTo>
                    <a:pt x="5692" y="354297"/>
                    <a:pt x="6487" y="376786"/>
                    <a:pt x="8074" y="363822"/>
                  </a:cubicBezTo>
                  <a:cubicBezTo>
                    <a:pt x="9661" y="350858"/>
                    <a:pt x="17069" y="243702"/>
                    <a:pt x="16011" y="244760"/>
                  </a:cubicBezTo>
                  <a:cubicBezTo>
                    <a:pt x="14953" y="245818"/>
                    <a:pt x="3576" y="327045"/>
                    <a:pt x="1724" y="370172"/>
                  </a:cubicBezTo>
                  <a:cubicBezTo>
                    <a:pt x="-128" y="413299"/>
                    <a:pt x="4370" y="499289"/>
                    <a:pt x="4899" y="503522"/>
                  </a:cubicBezTo>
                  <a:cubicBezTo>
                    <a:pt x="5428" y="507755"/>
                    <a:pt x="2518" y="437112"/>
                    <a:pt x="4899" y="395572"/>
                  </a:cubicBezTo>
                  <a:cubicBezTo>
                    <a:pt x="7280" y="354032"/>
                    <a:pt x="16805" y="271747"/>
                    <a:pt x="19186" y="254285"/>
                  </a:cubicBezTo>
                  <a:cubicBezTo>
                    <a:pt x="21567" y="236823"/>
                    <a:pt x="18657" y="307995"/>
                    <a:pt x="19186" y="290797"/>
                  </a:cubicBezTo>
                  <a:cubicBezTo>
                    <a:pt x="19715" y="273599"/>
                    <a:pt x="22096" y="170941"/>
                    <a:pt x="22361" y="151097"/>
                  </a:cubicBezTo>
                  <a:cubicBezTo>
                    <a:pt x="22626" y="131253"/>
                    <a:pt x="16011" y="181260"/>
                    <a:pt x="20774" y="171735"/>
                  </a:cubicBezTo>
                  <a:cubicBezTo>
                    <a:pt x="25537" y="162210"/>
                    <a:pt x="39294" y="123316"/>
                    <a:pt x="50936" y="93947"/>
                  </a:cubicBezTo>
                  <a:cubicBezTo>
                    <a:pt x="62578" y="64578"/>
                    <a:pt x="84538" y="-5007"/>
                    <a:pt x="76336" y="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月 107">
              <a:extLst>
                <a:ext uri="{FF2B5EF4-FFF2-40B4-BE49-F238E27FC236}">
                  <a16:creationId xmlns:a16="http://schemas.microsoft.com/office/drawing/2014/main" id="{59962819-BDAC-47C0-9A83-EFF4E34D2B62}"/>
                </a:ext>
              </a:extLst>
            </p:cNvPr>
            <p:cNvSpPr/>
            <p:nvPr/>
          </p:nvSpPr>
          <p:spPr>
            <a:xfrm rot="16200000">
              <a:off x="5839623" y="1423193"/>
              <a:ext cx="46195" cy="66518"/>
            </a:xfrm>
            <a:prstGeom prst="moon">
              <a:avLst>
                <a:gd name="adj" fmla="val 2568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月 108">
              <a:extLst>
                <a:ext uri="{FF2B5EF4-FFF2-40B4-BE49-F238E27FC236}">
                  <a16:creationId xmlns:a16="http://schemas.microsoft.com/office/drawing/2014/main" id="{D26DB447-8B2D-44A4-91E1-313151D952B3}"/>
                </a:ext>
              </a:extLst>
            </p:cNvPr>
            <p:cNvSpPr/>
            <p:nvPr/>
          </p:nvSpPr>
          <p:spPr>
            <a:xfrm rot="16200000">
              <a:off x="6233324" y="1407317"/>
              <a:ext cx="46195" cy="66518"/>
            </a:xfrm>
            <a:prstGeom prst="moon">
              <a:avLst>
                <a:gd name="adj" fmla="val 2568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9C6FE91E-C083-4711-856B-66B276AE07BE}"/>
                </a:ext>
              </a:extLst>
            </p:cNvPr>
            <p:cNvSpPr/>
            <p:nvPr/>
          </p:nvSpPr>
          <p:spPr>
            <a:xfrm>
              <a:off x="6365866" y="2060551"/>
              <a:ext cx="191802" cy="765220"/>
            </a:xfrm>
            <a:custGeom>
              <a:avLst/>
              <a:gdLst>
                <a:gd name="connsiteX0" fmla="*/ 173047 w 191802"/>
                <a:gd name="connsiteY0" fmla="*/ 24 h 765220"/>
                <a:gd name="connsiteX1" fmla="*/ 190509 w 191802"/>
                <a:gd name="connsiteY1" fmla="*/ 246087 h 765220"/>
                <a:gd name="connsiteX2" fmla="*/ 190509 w 191802"/>
                <a:gd name="connsiteY2" fmla="*/ 174649 h 765220"/>
                <a:gd name="connsiteX3" fmla="*/ 188922 w 191802"/>
                <a:gd name="connsiteY3" fmla="*/ 328637 h 765220"/>
                <a:gd name="connsiteX4" fmla="*/ 187334 w 191802"/>
                <a:gd name="connsiteY4" fmla="*/ 269899 h 765220"/>
                <a:gd name="connsiteX5" fmla="*/ 157172 w 191802"/>
                <a:gd name="connsiteY5" fmla="*/ 506437 h 765220"/>
                <a:gd name="connsiteX6" fmla="*/ 157172 w 191802"/>
                <a:gd name="connsiteY6" fmla="*/ 442937 h 765220"/>
                <a:gd name="connsiteX7" fmla="*/ 77797 w 191802"/>
                <a:gd name="connsiteY7" fmla="*/ 708049 h 765220"/>
                <a:gd name="connsiteX8" fmla="*/ 111134 w 191802"/>
                <a:gd name="connsiteY8" fmla="*/ 641374 h 765220"/>
                <a:gd name="connsiteX9" fmla="*/ 9 w 191802"/>
                <a:gd name="connsiteY9" fmla="*/ 765199 h 765220"/>
                <a:gd name="connsiteX10" fmla="*/ 104784 w 191802"/>
                <a:gd name="connsiteY10" fmla="*/ 650899 h 765220"/>
                <a:gd name="connsiteX11" fmla="*/ 125422 w 191802"/>
                <a:gd name="connsiteY11" fmla="*/ 588987 h 765220"/>
                <a:gd name="connsiteX12" fmla="*/ 134947 w 191802"/>
                <a:gd name="connsiteY12" fmla="*/ 577874 h 765220"/>
                <a:gd name="connsiteX13" fmla="*/ 185747 w 191802"/>
                <a:gd name="connsiteY13" fmla="*/ 398487 h 765220"/>
                <a:gd name="connsiteX14" fmla="*/ 179397 w 191802"/>
                <a:gd name="connsiteY14" fmla="*/ 396899 h 765220"/>
                <a:gd name="connsiteX15" fmla="*/ 179397 w 191802"/>
                <a:gd name="connsiteY15" fmla="*/ 231799 h 765220"/>
                <a:gd name="connsiteX16" fmla="*/ 173047 w 191802"/>
                <a:gd name="connsiteY16" fmla="*/ 24 h 76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802" h="765220">
                  <a:moveTo>
                    <a:pt x="173047" y="24"/>
                  </a:moveTo>
                  <a:cubicBezTo>
                    <a:pt x="174899" y="2405"/>
                    <a:pt x="187599" y="216983"/>
                    <a:pt x="190509" y="246087"/>
                  </a:cubicBezTo>
                  <a:cubicBezTo>
                    <a:pt x="193419" y="275191"/>
                    <a:pt x="190509" y="174649"/>
                    <a:pt x="190509" y="174649"/>
                  </a:cubicBezTo>
                  <a:cubicBezTo>
                    <a:pt x="190245" y="188407"/>
                    <a:pt x="189451" y="312762"/>
                    <a:pt x="188922" y="328637"/>
                  </a:cubicBezTo>
                  <a:cubicBezTo>
                    <a:pt x="188393" y="344512"/>
                    <a:pt x="192626" y="240266"/>
                    <a:pt x="187334" y="269899"/>
                  </a:cubicBezTo>
                  <a:cubicBezTo>
                    <a:pt x="182042" y="299532"/>
                    <a:pt x="162199" y="477597"/>
                    <a:pt x="157172" y="506437"/>
                  </a:cubicBezTo>
                  <a:cubicBezTo>
                    <a:pt x="152145" y="535277"/>
                    <a:pt x="170401" y="409335"/>
                    <a:pt x="157172" y="442937"/>
                  </a:cubicBezTo>
                  <a:cubicBezTo>
                    <a:pt x="143943" y="476539"/>
                    <a:pt x="85470" y="674976"/>
                    <a:pt x="77797" y="708049"/>
                  </a:cubicBezTo>
                  <a:cubicBezTo>
                    <a:pt x="70124" y="741122"/>
                    <a:pt x="124099" y="631849"/>
                    <a:pt x="111134" y="641374"/>
                  </a:cubicBezTo>
                  <a:cubicBezTo>
                    <a:pt x="98169" y="650899"/>
                    <a:pt x="1067" y="763611"/>
                    <a:pt x="9" y="765199"/>
                  </a:cubicBezTo>
                  <a:cubicBezTo>
                    <a:pt x="-1049" y="766787"/>
                    <a:pt x="83882" y="680268"/>
                    <a:pt x="104784" y="650899"/>
                  </a:cubicBezTo>
                  <a:cubicBezTo>
                    <a:pt x="125686" y="621530"/>
                    <a:pt x="120395" y="601158"/>
                    <a:pt x="125422" y="588987"/>
                  </a:cubicBezTo>
                  <a:cubicBezTo>
                    <a:pt x="130449" y="576816"/>
                    <a:pt x="124893" y="609624"/>
                    <a:pt x="134947" y="577874"/>
                  </a:cubicBezTo>
                  <a:cubicBezTo>
                    <a:pt x="145001" y="546124"/>
                    <a:pt x="178339" y="428649"/>
                    <a:pt x="185747" y="398487"/>
                  </a:cubicBezTo>
                  <a:cubicBezTo>
                    <a:pt x="193155" y="368325"/>
                    <a:pt x="180455" y="424680"/>
                    <a:pt x="179397" y="396899"/>
                  </a:cubicBezTo>
                  <a:cubicBezTo>
                    <a:pt x="178339" y="369118"/>
                    <a:pt x="180455" y="292918"/>
                    <a:pt x="179397" y="231799"/>
                  </a:cubicBezTo>
                  <a:cubicBezTo>
                    <a:pt x="178339" y="170680"/>
                    <a:pt x="171195" y="-2357"/>
                    <a:pt x="173047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: 図形 110">
              <a:extLst>
                <a:ext uri="{FF2B5EF4-FFF2-40B4-BE49-F238E27FC236}">
                  <a16:creationId xmlns:a16="http://schemas.microsoft.com/office/drawing/2014/main" id="{A9C7DD1F-2C56-4CE6-91BE-4D0F72DE8E5B}"/>
                </a:ext>
              </a:extLst>
            </p:cNvPr>
            <p:cNvSpPr/>
            <p:nvPr/>
          </p:nvSpPr>
          <p:spPr>
            <a:xfrm>
              <a:off x="6356488" y="2131682"/>
              <a:ext cx="146168" cy="684916"/>
            </a:xfrm>
            <a:custGeom>
              <a:avLst/>
              <a:gdLst>
                <a:gd name="connsiteX0" fmla="*/ 145912 w 146168"/>
                <a:gd name="connsiteY0" fmla="*/ 331 h 684916"/>
                <a:gd name="connsiteX1" fmla="*/ 126862 w 146168"/>
                <a:gd name="connsiteY1" fmla="*/ 181306 h 684916"/>
                <a:gd name="connsiteX2" fmla="*/ 136387 w 146168"/>
                <a:gd name="connsiteY2" fmla="*/ 79706 h 684916"/>
                <a:gd name="connsiteX3" fmla="*/ 136387 w 146168"/>
                <a:gd name="connsiteY3" fmla="*/ 155906 h 684916"/>
                <a:gd name="connsiteX4" fmla="*/ 87175 w 146168"/>
                <a:gd name="connsiteY4" fmla="*/ 482931 h 684916"/>
                <a:gd name="connsiteX5" fmla="*/ 130037 w 146168"/>
                <a:gd name="connsiteY5" fmla="*/ 341643 h 684916"/>
                <a:gd name="connsiteX6" fmla="*/ 90350 w 146168"/>
                <a:gd name="connsiteY6" fmla="*/ 444831 h 684916"/>
                <a:gd name="connsiteX7" fmla="*/ 1450 w 146168"/>
                <a:gd name="connsiteY7" fmla="*/ 678193 h 684916"/>
                <a:gd name="connsiteX8" fmla="*/ 36375 w 146168"/>
                <a:gd name="connsiteY8" fmla="*/ 617868 h 684916"/>
                <a:gd name="connsiteX9" fmla="*/ 52250 w 146168"/>
                <a:gd name="connsiteY9" fmla="*/ 576593 h 684916"/>
                <a:gd name="connsiteX10" fmla="*/ 123687 w 146168"/>
                <a:gd name="connsiteY10" fmla="*/ 357518 h 684916"/>
                <a:gd name="connsiteX11" fmla="*/ 114162 w 146168"/>
                <a:gd name="connsiteY11" fmla="*/ 305131 h 684916"/>
                <a:gd name="connsiteX12" fmla="*/ 114162 w 146168"/>
                <a:gd name="connsiteY12" fmla="*/ 232106 h 684916"/>
                <a:gd name="connsiteX13" fmla="*/ 136387 w 146168"/>
                <a:gd name="connsiteY13" fmla="*/ 235281 h 684916"/>
                <a:gd name="connsiteX14" fmla="*/ 145912 w 146168"/>
                <a:gd name="connsiteY14" fmla="*/ 331 h 68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168" h="684916">
                  <a:moveTo>
                    <a:pt x="145912" y="331"/>
                  </a:moveTo>
                  <a:cubicBezTo>
                    <a:pt x="144325" y="-8665"/>
                    <a:pt x="128449" y="168077"/>
                    <a:pt x="126862" y="181306"/>
                  </a:cubicBezTo>
                  <a:cubicBezTo>
                    <a:pt x="125275" y="194535"/>
                    <a:pt x="134800" y="83939"/>
                    <a:pt x="136387" y="79706"/>
                  </a:cubicBezTo>
                  <a:cubicBezTo>
                    <a:pt x="137974" y="75473"/>
                    <a:pt x="144589" y="88702"/>
                    <a:pt x="136387" y="155906"/>
                  </a:cubicBezTo>
                  <a:cubicBezTo>
                    <a:pt x="128185" y="223110"/>
                    <a:pt x="88233" y="451975"/>
                    <a:pt x="87175" y="482931"/>
                  </a:cubicBezTo>
                  <a:cubicBezTo>
                    <a:pt x="86117" y="513887"/>
                    <a:pt x="129508" y="347993"/>
                    <a:pt x="130037" y="341643"/>
                  </a:cubicBezTo>
                  <a:cubicBezTo>
                    <a:pt x="130566" y="335293"/>
                    <a:pt x="90350" y="444831"/>
                    <a:pt x="90350" y="444831"/>
                  </a:cubicBezTo>
                  <a:cubicBezTo>
                    <a:pt x="68919" y="500923"/>
                    <a:pt x="10446" y="649354"/>
                    <a:pt x="1450" y="678193"/>
                  </a:cubicBezTo>
                  <a:cubicBezTo>
                    <a:pt x="-7546" y="707032"/>
                    <a:pt x="27908" y="634801"/>
                    <a:pt x="36375" y="617868"/>
                  </a:cubicBezTo>
                  <a:cubicBezTo>
                    <a:pt x="44842" y="600935"/>
                    <a:pt x="37698" y="619985"/>
                    <a:pt x="52250" y="576593"/>
                  </a:cubicBezTo>
                  <a:cubicBezTo>
                    <a:pt x="66802" y="533201"/>
                    <a:pt x="113368" y="402762"/>
                    <a:pt x="123687" y="357518"/>
                  </a:cubicBezTo>
                  <a:cubicBezTo>
                    <a:pt x="134006" y="312274"/>
                    <a:pt x="115749" y="326033"/>
                    <a:pt x="114162" y="305131"/>
                  </a:cubicBezTo>
                  <a:cubicBezTo>
                    <a:pt x="112575" y="284229"/>
                    <a:pt x="110458" y="243748"/>
                    <a:pt x="114162" y="232106"/>
                  </a:cubicBezTo>
                  <a:cubicBezTo>
                    <a:pt x="117866" y="220464"/>
                    <a:pt x="131360" y="269677"/>
                    <a:pt x="136387" y="235281"/>
                  </a:cubicBezTo>
                  <a:cubicBezTo>
                    <a:pt x="141414" y="200885"/>
                    <a:pt x="147499" y="9327"/>
                    <a:pt x="145912" y="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01AEAF0B-AD6E-4F0A-A418-5B51D8D948C6}"/>
                </a:ext>
              </a:extLst>
            </p:cNvPr>
            <p:cNvSpPr/>
            <p:nvPr/>
          </p:nvSpPr>
          <p:spPr>
            <a:xfrm>
              <a:off x="6170681" y="2637804"/>
              <a:ext cx="87289" cy="350326"/>
            </a:xfrm>
            <a:custGeom>
              <a:avLst/>
              <a:gdLst>
                <a:gd name="connsiteX0" fmla="*/ 87244 w 87289"/>
                <a:gd name="connsiteY0" fmla="*/ 621 h 350326"/>
                <a:gd name="connsiteX1" fmla="*/ 44382 w 87289"/>
                <a:gd name="connsiteY1" fmla="*/ 106984 h 350326"/>
                <a:gd name="connsiteX2" fmla="*/ 1519 w 87289"/>
                <a:gd name="connsiteY2" fmla="*/ 348284 h 350326"/>
                <a:gd name="connsiteX3" fmla="*/ 9457 w 87289"/>
                <a:gd name="connsiteY3" fmla="*/ 219696 h 350326"/>
                <a:gd name="connsiteX4" fmla="*/ 7869 w 87289"/>
                <a:gd name="connsiteY4" fmla="*/ 160959 h 350326"/>
                <a:gd name="connsiteX5" fmla="*/ 33269 w 87289"/>
                <a:gd name="connsiteY5" fmla="*/ 168896 h 350326"/>
                <a:gd name="connsiteX6" fmla="*/ 34857 w 87289"/>
                <a:gd name="connsiteY6" fmla="*/ 95871 h 350326"/>
                <a:gd name="connsiteX7" fmla="*/ 52319 w 87289"/>
                <a:gd name="connsiteY7" fmla="*/ 149846 h 350326"/>
                <a:gd name="connsiteX8" fmla="*/ 87244 w 87289"/>
                <a:gd name="connsiteY8" fmla="*/ 621 h 35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289" h="350326">
                  <a:moveTo>
                    <a:pt x="87244" y="621"/>
                  </a:moveTo>
                  <a:cubicBezTo>
                    <a:pt x="85921" y="-6522"/>
                    <a:pt x="58669" y="49040"/>
                    <a:pt x="44382" y="106984"/>
                  </a:cubicBezTo>
                  <a:cubicBezTo>
                    <a:pt x="30095" y="164928"/>
                    <a:pt x="7340" y="329499"/>
                    <a:pt x="1519" y="348284"/>
                  </a:cubicBezTo>
                  <a:cubicBezTo>
                    <a:pt x="-4302" y="367069"/>
                    <a:pt x="8399" y="250917"/>
                    <a:pt x="9457" y="219696"/>
                  </a:cubicBezTo>
                  <a:cubicBezTo>
                    <a:pt x="10515" y="188475"/>
                    <a:pt x="3900" y="169425"/>
                    <a:pt x="7869" y="160959"/>
                  </a:cubicBezTo>
                  <a:cubicBezTo>
                    <a:pt x="11838" y="152493"/>
                    <a:pt x="28771" y="179744"/>
                    <a:pt x="33269" y="168896"/>
                  </a:cubicBezTo>
                  <a:cubicBezTo>
                    <a:pt x="37767" y="158048"/>
                    <a:pt x="31682" y="99046"/>
                    <a:pt x="34857" y="95871"/>
                  </a:cubicBezTo>
                  <a:cubicBezTo>
                    <a:pt x="38032" y="92696"/>
                    <a:pt x="43852" y="159635"/>
                    <a:pt x="52319" y="149846"/>
                  </a:cubicBezTo>
                  <a:cubicBezTo>
                    <a:pt x="60786" y="140057"/>
                    <a:pt x="88567" y="7764"/>
                    <a:pt x="87244" y="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087B7E88-9A37-4E2A-8C8D-57852655C75A}"/>
                </a:ext>
              </a:extLst>
            </p:cNvPr>
            <p:cNvSpPr/>
            <p:nvPr/>
          </p:nvSpPr>
          <p:spPr>
            <a:xfrm>
              <a:off x="6478357" y="2547312"/>
              <a:ext cx="95496" cy="431581"/>
            </a:xfrm>
            <a:custGeom>
              <a:avLst/>
              <a:gdLst>
                <a:gd name="connsiteX0" fmla="*/ 95481 w 95496"/>
                <a:gd name="connsiteY0" fmla="*/ 626 h 431581"/>
                <a:gd name="connsiteX1" fmla="*/ 63731 w 95496"/>
                <a:gd name="connsiteY1" fmla="*/ 194301 h 431581"/>
                <a:gd name="connsiteX2" fmla="*/ 81193 w 95496"/>
                <a:gd name="connsiteY2" fmla="*/ 143501 h 431581"/>
                <a:gd name="connsiteX3" fmla="*/ 47856 w 95496"/>
                <a:gd name="connsiteY3" fmla="*/ 214938 h 431581"/>
                <a:gd name="connsiteX4" fmla="*/ 30393 w 95496"/>
                <a:gd name="connsiteY4" fmla="*/ 272088 h 431581"/>
                <a:gd name="connsiteX5" fmla="*/ 16106 w 95496"/>
                <a:gd name="connsiteY5" fmla="*/ 354638 h 431581"/>
                <a:gd name="connsiteX6" fmla="*/ 231 w 95496"/>
                <a:gd name="connsiteY6" fmla="*/ 430838 h 431581"/>
                <a:gd name="connsiteX7" fmla="*/ 28806 w 95496"/>
                <a:gd name="connsiteY7" fmla="*/ 307013 h 431581"/>
                <a:gd name="connsiteX8" fmla="*/ 44681 w 95496"/>
                <a:gd name="connsiteY8" fmla="*/ 321301 h 431581"/>
                <a:gd name="connsiteX9" fmla="*/ 74843 w 95496"/>
                <a:gd name="connsiteY9" fmla="*/ 156201 h 431581"/>
                <a:gd name="connsiteX10" fmla="*/ 65318 w 95496"/>
                <a:gd name="connsiteY10" fmla="*/ 202238 h 431581"/>
                <a:gd name="connsiteX11" fmla="*/ 58968 w 95496"/>
                <a:gd name="connsiteY11" fmla="*/ 133976 h 431581"/>
                <a:gd name="connsiteX12" fmla="*/ 95481 w 95496"/>
                <a:gd name="connsiteY12" fmla="*/ 626 h 43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96" h="431581">
                  <a:moveTo>
                    <a:pt x="95481" y="626"/>
                  </a:moveTo>
                  <a:cubicBezTo>
                    <a:pt x="96275" y="10680"/>
                    <a:pt x="66112" y="170488"/>
                    <a:pt x="63731" y="194301"/>
                  </a:cubicBezTo>
                  <a:cubicBezTo>
                    <a:pt x="61350" y="218114"/>
                    <a:pt x="83839" y="140061"/>
                    <a:pt x="81193" y="143501"/>
                  </a:cubicBezTo>
                  <a:cubicBezTo>
                    <a:pt x="78547" y="146941"/>
                    <a:pt x="56323" y="193507"/>
                    <a:pt x="47856" y="214938"/>
                  </a:cubicBezTo>
                  <a:cubicBezTo>
                    <a:pt x="39389" y="236369"/>
                    <a:pt x="35685" y="248805"/>
                    <a:pt x="30393" y="272088"/>
                  </a:cubicBezTo>
                  <a:cubicBezTo>
                    <a:pt x="25101" y="295371"/>
                    <a:pt x="21133" y="328180"/>
                    <a:pt x="16106" y="354638"/>
                  </a:cubicBezTo>
                  <a:cubicBezTo>
                    <a:pt x="11079" y="381096"/>
                    <a:pt x="-1886" y="438775"/>
                    <a:pt x="231" y="430838"/>
                  </a:cubicBezTo>
                  <a:cubicBezTo>
                    <a:pt x="2348" y="422901"/>
                    <a:pt x="21398" y="325269"/>
                    <a:pt x="28806" y="307013"/>
                  </a:cubicBezTo>
                  <a:cubicBezTo>
                    <a:pt x="36214" y="288757"/>
                    <a:pt x="37008" y="346436"/>
                    <a:pt x="44681" y="321301"/>
                  </a:cubicBezTo>
                  <a:cubicBezTo>
                    <a:pt x="52354" y="296166"/>
                    <a:pt x="71403" y="176045"/>
                    <a:pt x="74843" y="156201"/>
                  </a:cubicBezTo>
                  <a:cubicBezTo>
                    <a:pt x="78282" y="136357"/>
                    <a:pt x="67964" y="205942"/>
                    <a:pt x="65318" y="202238"/>
                  </a:cubicBezTo>
                  <a:cubicBezTo>
                    <a:pt x="62672" y="198534"/>
                    <a:pt x="55528" y="163609"/>
                    <a:pt x="58968" y="133976"/>
                  </a:cubicBezTo>
                  <a:cubicBezTo>
                    <a:pt x="62408" y="104343"/>
                    <a:pt x="94687" y="-9428"/>
                    <a:pt x="95481" y="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B6CA6ECB-B5CE-4DEA-B7E5-E50C062E229F}"/>
                </a:ext>
              </a:extLst>
            </p:cNvPr>
            <p:cNvSpPr/>
            <p:nvPr/>
          </p:nvSpPr>
          <p:spPr>
            <a:xfrm>
              <a:off x="6119401" y="2703800"/>
              <a:ext cx="259748" cy="494415"/>
            </a:xfrm>
            <a:custGeom>
              <a:avLst/>
              <a:gdLst>
                <a:gd name="connsiteX0" fmla="*/ 259174 w 259748"/>
                <a:gd name="connsiteY0" fmla="*/ 4475 h 494415"/>
                <a:gd name="connsiteX1" fmla="*/ 160749 w 259748"/>
                <a:gd name="connsiteY1" fmla="*/ 237838 h 494415"/>
                <a:gd name="connsiteX2" fmla="*/ 205199 w 259748"/>
                <a:gd name="connsiteY2" fmla="*/ 160050 h 494415"/>
                <a:gd name="connsiteX3" fmla="*/ 135349 w 259748"/>
                <a:gd name="connsiteY3" fmla="*/ 282288 h 494415"/>
                <a:gd name="connsiteX4" fmla="*/ 176624 w 259748"/>
                <a:gd name="connsiteY4" fmla="*/ 207675 h 494415"/>
                <a:gd name="connsiteX5" fmla="*/ 87724 w 259748"/>
                <a:gd name="connsiteY5" fmla="*/ 358488 h 494415"/>
                <a:gd name="connsiteX6" fmla="*/ 40099 w 259748"/>
                <a:gd name="connsiteY6" fmla="*/ 447388 h 494415"/>
                <a:gd name="connsiteX7" fmla="*/ 412 w 259748"/>
                <a:gd name="connsiteY7" fmla="*/ 493425 h 494415"/>
                <a:gd name="connsiteX8" fmla="*/ 65499 w 259748"/>
                <a:gd name="connsiteY8" fmla="*/ 406113 h 494415"/>
                <a:gd name="connsiteX9" fmla="*/ 57562 w 259748"/>
                <a:gd name="connsiteY9" fmla="*/ 402938 h 494415"/>
                <a:gd name="connsiteX10" fmla="*/ 170274 w 259748"/>
                <a:gd name="connsiteY10" fmla="*/ 201325 h 494415"/>
                <a:gd name="connsiteX11" fmla="*/ 200437 w 259748"/>
                <a:gd name="connsiteY11" fmla="*/ 91788 h 494415"/>
                <a:gd name="connsiteX12" fmla="*/ 259174 w 259748"/>
                <a:gd name="connsiteY12" fmla="*/ 4475 h 49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748" h="494415">
                  <a:moveTo>
                    <a:pt x="259174" y="4475"/>
                  </a:moveTo>
                  <a:cubicBezTo>
                    <a:pt x="252559" y="28817"/>
                    <a:pt x="169745" y="211909"/>
                    <a:pt x="160749" y="237838"/>
                  </a:cubicBezTo>
                  <a:cubicBezTo>
                    <a:pt x="151753" y="263767"/>
                    <a:pt x="209432" y="152642"/>
                    <a:pt x="205199" y="160050"/>
                  </a:cubicBezTo>
                  <a:lnTo>
                    <a:pt x="135349" y="282288"/>
                  </a:lnTo>
                  <a:cubicBezTo>
                    <a:pt x="130586" y="290226"/>
                    <a:pt x="184561" y="194975"/>
                    <a:pt x="176624" y="207675"/>
                  </a:cubicBezTo>
                  <a:cubicBezTo>
                    <a:pt x="168687" y="220375"/>
                    <a:pt x="110478" y="318536"/>
                    <a:pt x="87724" y="358488"/>
                  </a:cubicBezTo>
                  <a:cubicBezTo>
                    <a:pt x="64970" y="398440"/>
                    <a:pt x="54651" y="424899"/>
                    <a:pt x="40099" y="447388"/>
                  </a:cubicBezTo>
                  <a:cubicBezTo>
                    <a:pt x="25547" y="469878"/>
                    <a:pt x="-3821" y="500304"/>
                    <a:pt x="412" y="493425"/>
                  </a:cubicBezTo>
                  <a:cubicBezTo>
                    <a:pt x="4645" y="486546"/>
                    <a:pt x="55974" y="421194"/>
                    <a:pt x="65499" y="406113"/>
                  </a:cubicBezTo>
                  <a:cubicBezTo>
                    <a:pt x="75024" y="391032"/>
                    <a:pt x="40100" y="437069"/>
                    <a:pt x="57562" y="402938"/>
                  </a:cubicBezTo>
                  <a:cubicBezTo>
                    <a:pt x="75024" y="368807"/>
                    <a:pt x="146462" y="253183"/>
                    <a:pt x="170274" y="201325"/>
                  </a:cubicBezTo>
                  <a:cubicBezTo>
                    <a:pt x="194086" y="149467"/>
                    <a:pt x="187472" y="121950"/>
                    <a:pt x="200437" y="91788"/>
                  </a:cubicBezTo>
                  <a:cubicBezTo>
                    <a:pt x="213402" y="61626"/>
                    <a:pt x="265789" y="-19867"/>
                    <a:pt x="259174" y="44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3FA9ECD7-E997-4A8A-9C7B-87E9397C248C}"/>
                </a:ext>
              </a:extLst>
            </p:cNvPr>
            <p:cNvSpPr/>
            <p:nvPr/>
          </p:nvSpPr>
          <p:spPr>
            <a:xfrm>
              <a:off x="6247992" y="2102033"/>
              <a:ext cx="213888" cy="769021"/>
            </a:xfrm>
            <a:custGeom>
              <a:avLst/>
              <a:gdLst>
                <a:gd name="connsiteX0" fmla="*/ 209958 w 213888"/>
                <a:gd name="connsiteY0" fmla="*/ 4580 h 769021"/>
                <a:gd name="connsiteX1" fmla="*/ 160746 w 213888"/>
                <a:gd name="connsiteY1" fmla="*/ 353830 h 769021"/>
                <a:gd name="connsiteX2" fmla="*/ 205196 w 213888"/>
                <a:gd name="connsiteY2" fmla="*/ 110942 h 769021"/>
                <a:gd name="connsiteX3" fmla="*/ 168683 w 213888"/>
                <a:gd name="connsiteY3" fmla="*/ 256992 h 769021"/>
                <a:gd name="connsiteX4" fmla="*/ 98833 w 213888"/>
                <a:gd name="connsiteY4" fmla="*/ 571317 h 769021"/>
                <a:gd name="connsiteX5" fmla="*/ 135346 w 213888"/>
                <a:gd name="connsiteY5" fmla="*/ 396692 h 769021"/>
                <a:gd name="connsiteX6" fmla="*/ 41683 w 213888"/>
                <a:gd name="connsiteY6" fmla="*/ 674505 h 769021"/>
                <a:gd name="connsiteX7" fmla="*/ 3583 w 213888"/>
                <a:gd name="connsiteY7" fmla="*/ 760230 h 769021"/>
                <a:gd name="connsiteX8" fmla="*/ 125821 w 213888"/>
                <a:gd name="connsiteY8" fmla="*/ 488767 h 769021"/>
                <a:gd name="connsiteX9" fmla="*/ 138521 w 213888"/>
                <a:gd name="connsiteY9" fmla="*/ 450667 h 769021"/>
                <a:gd name="connsiteX10" fmla="*/ 202021 w 213888"/>
                <a:gd name="connsiteY10" fmla="*/ 171267 h 769021"/>
                <a:gd name="connsiteX11" fmla="*/ 209958 w 213888"/>
                <a:gd name="connsiteY11" fmla="*/ 4580 h 76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888" h="769021">
                  <a:moveTo>
                    <a:pt x="209958" y="4580"/>
                  </a:moveTo>
                  <a:cubicBezTo>
                    <a:pt x="203079" y="35007"/>
                    <a:pt x="161540" y="336103"/>
                    <a:pt x="160746" y="353830"/>
                  </a:cubicBezTo>
                  <a:cubicBezTo>
                    <a:pt x="159952" y="371557"/>
                    <a:pt x="203873" y="127082"/>
                    <a:pt x="205196" y="110942"/>
                  </a:cubicBezTo>
                  <a:cubicBezTo>
                    <a:pt x="206519" y="94802"/>
                    <a:pt x="186410" y="180263"/>
                    <a:pt x="168683" y="256992"/>
                  </a:cubicBezTo>
                  <a:cubicBezTo>
                    <a:pt x="150956" y="333721"/>
                    <a:pt x="104389" y="548034"/>
                    <a:pt x="98833" y="571317"/>
                  </a:cubicBezTo>
                  <a:cubicBezTo>
                    <a:pt x="93277" y="594600"/>
                    <a:pt x="144871" y="379494"/>
                    <a:pt x="135346" y="396692"/>
                  </a:cubicBezTo>
                  <a:cubicBezTo>
                    <a:pt x="125821" y="413890"/>
                    <a:pt x="63644" y="613915"/>
                    <a:pt x="41683" y="674505"/>
                  </a:cubicBezTo>
                  <a:cubicBezTo>
                    <a:pt x="19722" y="735095"/>
                    <a:pt x="-10440" y="791186"/>
                    <a:pt x="3583" y="760230"/>
                  </a:cubicBezTo>
                  <a:cubicBezTo>
                    <a:pt x="17606" y="729274"/>
                    <a:pt x="103331" y="540361"/>
                    <a:pt x="125821" y="488767"/>
                  </a:cubicBezTo>
                  <a:cubicBezTo>
                    <a:pt x="148311" y="437173"/>
                    <a:pt x="125821" y="503584"/>
                    <a:pt x="138521" y="450667"/>
                  </a:cubicBezTo>
                  <a:cubicBezTo>
                    <a:pt x="151221" y="397750"/>
                    <a:pt x="189056" y="239794"/>
                    <a:pt x="202021" y="171267"/>
                  </a:cubicBezTo>
                  <a:cubicBezTo>
                    <a:pt x="214986" y="102740"/>
                    <a:pt x="216837" y="-25847"/>
                    <a:pt x="209958" y="4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99F9A6F-A002-4B4C-A6CA-1319DF7D3931}"/>
                </a:ext>
              </a:extLst>
            </p:cNvPr>
            <p:cNvSpPr/>
            <p:nvPr/>
          </p:nvSpPr>
          <p:spPr>
            <a:xfrm>
              <a:off x="6195727" y="2141055"/>
              <a:ext cx="164372" cy="785767"/>
            </a:xfrm>
            <a:custGeom>
              <a:avLst/>
              <a:gdLst>
                <a:gd name="connsiteX0" fmla="*/ 160623 w 164372"/>
                <a:gd name="connsiteY0" fmla="*/ 19533 h 785767"/>
                <a:gd name="connsiteX1" fmla="*/ 151098 w 164372"/>
                <a:gd name="connsiteY1" fmla="*/ 68745 h 785767"/>
                <a:gd name="connsiteX2" fmla="*/ 55848 w 164372"/>
                <a:gd name="connsiteY2" fmla="*/ 513245 h 785767"/>
                <a:gd name="connsiteX3" fmla="*/ 120936 w 164372"/>
                <a:gd name="connsiteY3" fmla="*/ 246545 h 785767"/>
                <a:gd name="connsiteX4" fmla="*/ 92361 w 164372"/>
                <a:gd name="connsiteY4" fmla="*/ 438633 h 785767"/>
                <a:gd name="connsiteX5" fmla="*/ 20923 w 164372"/>
                <a:gd name="connsiteY5" fmla="*/ 740258 h 785767"/>
                <a:gd name="connsiteX6" fmla="*/ 286 w 164372"/>
                <a:gd name="connsiteY6" fmla="*/ 779945 h 785767"/>
                <a:gd name="connsiteX7" fmla="*/ 32036 w 164372"/>
                <a:gd name="connsiteY7" fmla="*/ 694220 h 785767"/>
                <a:gd name="connsiteX8" fmla="*/ 32036 w 164372"/>
                <a:gd name="connsiteY8" fmla="*/ 711683 h 785767"/>
                <a:gd name="connsiteX9" fmla="*/ 105061 w 164372"/>
                <a:gd name="connsiteY9" fmla="*/ 437045 h 785767"/>
                <a:gd name="connsiteX10" fmla="*/ 106648 w 164372"/>
                <a:gd name="connsiteY10" fmla="*/ 383070 h 785767"/>
                <a:gd name="connsiteX11" fmla="*/ 152686 w 164372"/>
                <a:gd name="connsiteY11" fmla="*/ 189395 h 785767"/>
                <a:gd name="connsiteX12" fmla="*/ 124111 w 164372"/>
                <a:gd name="connsiteY12" fmla="*/ 213208 h 785767"/>
                <a:gd name="connsiteX13" fmla="*/ 122523 w 164372"/>
                <a:gd name="connsiteY13" fmla="*/ 251308 h 785767"/>
                <a:gd name="connsiteX14" fmla="*/ 160623 w 164372"/>
                <a:gd name="connsiteY14" fmla="*/ 19533 h 78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72" h="785767">
                  <a:moveTo>
                    <a:pt x="160623" y="19533"/>
                  </a:moveTo>
                  <a:cubicBezTo>
                    <a:pt x="165385" y="-10894"/>
                    <a:pt x="168561" y="-13540"/>
                    <a:pt x="151098" y="68745"/>
                  </a:cubicBezTo>
                  <a:cubicBezTo>
                    <a:pt x="133635" y="151030"/>
                    <a:pt x="60875" y="483612"/>
                    <a:pt x="55848" y="513245"/>
                  </a:cubicBezTo>
                  <a:cubicBezTo>
                    <a:pt x="50821" y="542878"/>
                    <a:pt x="114850" y="258980"/>
                    <a:pt x="120936" y="246545"/>
                  </a:cubicBezTo>
                  <a:cubicBezTo>
                    <a:pt x="127021" y="234110"/>
                    <a:pt x="109030" y="356347"/>
                    <a:pt x="92361" y="438633"/>
                  </a:cubicBezTo>
                  <a:cubicBezTo>
                    <a:pt x="75692" y="520919"/>
                    <a:pt x="36269" y="683373"/>
                    <a:pt x="20923" y="740258"/>
                  </a:cubicBezTo>
                  <a:cubicBezTo>
                    <a:pt x="5577" y="797143"/>
                    <a:pt x="-1566" y="787618"/>
                    <a:pt x="286" y="779945"/>
                  </a:cubicBezTo>
                  <a:cubicBezTo>
                    <a:pt x="2138" y="772272"/>
                    <a:pt x="26744" y="705597"/>
                    <a:pt x="32036" y="694220"/>
                  </a:cubicBezTo>
                  <a:cubicBezTo>
                    <a:pt x="37328" y="682843"/>
                    <a:pt x="19865" y="754545"/>
                    <a:pt x="32036" y="711683"/>
                  </a:cubicBezTo>
                  <a:cubicBezTo>
                    <a:pt x="44207" y="668821"/>
                    <a:pt x="92626" y="491814"/>
                    <a:pt x="105061" y="437045"/>
                  </a:cubicBezTo>
                  <a:cubicBezTo>
                    <a:pt x="117496" y="382276"/>
                    <a:pt x="98711" y="424345"/>
                    <a:pt x="106648" y="383070"/>
                  </a:cubicBezTo>
                  <a:cubicBezTo>
                    <a:pt x="114585" y="341795"/>
                    <a:pt x="149775" y="217705"/>
                    <a:pt x="152686" y="189395"/>
                  </a:cubicBezTo>
                  <a:cubicBezTo>
                    <a:pt x="155596" y="161085"/>
                    <a:pt x="129138" y="202889"/>
                    <a:pt x="124111" y="213208"/>
                  </a:cubicBezTo>
                  <a:cubicBezTo>
                    <a:pt x="119084" y="223527"/>
                    <a:pt x="115909" y="280148"/>
                    <a:pt x="122523" y="251308"/>
                  </a:cubicBezTo>
                  <a:cubicBezTo>
                    <a:pt x="129137" y="222468"/>
                    <a:pt x="155861" y="49960"/>
                    <a:pt x="160623" y="19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CF177E45-5A9D-417A-8959-54410AAE20D7}"/>
                </a:ext>
              </a:extLst>
            </p:cNvPr>
            <p:cNvSpPr/>
            <p:nvPr/>
          </p:nvSpPr>
          <p:spPr>
            <a:xfrm>
              <a:off x="5578239" y="2323600"/>
              <a:ext cx="106763" cy="679063"/>
            </a:xfrm>
            <a:custGeom>
              <a:avLst/>
              <a:gdLst>
                <a:gd name="connsiteX0" fmla="*/ 36749 w 106763"/>
                <a:gd name="connsiteY0" fmla="*/ 211638 h 679063"/>
                <a:gd name="connsiteX1" fmla="*/ 39924 w 106763"/>
                <a:gd name="connsiteY1" fmla="*/ 292600 h 679063"/>
                <a:gd name="connsiteX2" fmla="*/ 68499 w 106763"/>
                <a:gd name="connsiteY2" fmla="*/ 392613 h 679063"/>
                <a:gd name="connsiteX3" fmla="*/ 46274 w 106763"/>
                <a:gd name="connsiteY3" fmla="*/ 376738 h 679063"/>
                <a:gd name="connsiteX4" fmla="*/ 106599 w 106763"/>
                <a:gd name="connsiteY4" fmla="*/ 675188 h 679063"/>
                <a:gd name="connsiteX5" fmla="*/ 65324 w 106763"/>
                <a:gd name="connsiteY5" fmla="*/ 554538 h 679063"/>
                <a:gd name="connsiteX6" fmla="*/ 103424 w 106763"/>
                <a:gd name="connsiteY6" fmla="*/ 673600 h 679063"/>
                <a:gd name="connsiteX7" fmla="*/ 60561 w 106763"/>
                <a:gd name="connsiteY7" fmla="*/ 619625 h 679063"/>
                <a:gd name="connsiteX8" fmla="*/ 236 w 106763"/>
                <a:gd name="connsiteY8" fmla="*/ 560888 h 679063"/>
                <a:gd name="connsiteX9" fmla="*/ 84374 w 106763"/>
                <a:gd name="connsiteY9" fmla="*/ 610100 h 679063"/>
                <a:gd name="connsiteX10" fmla="*/ 49449 w 106763"/>
                <a:gd name="connsiteY10" fmla="*/ 479925 h 679063"/>
                <a:gd name="connsiteX11" fmla="*/ 30399 w 106763"/>
                <a:gd name="connsiteY11" fmla="*/ 344988 h 679063"/>
                <a:gd name="connsiteX12" fmla="*/ 14524 w 106763"/>
                <a:gd name="connsiteY12" fmla="*/ 5263 h 679063"/>
                <a:gd name="connsiteX13" fmla="*/ 22461 w 106763"/>
                <a:gd name="connsiteY13" fmla="*/ 144963 h 679063"/>
                <a:gd name="connsiteX14" fmla="*/ 36749 w 106763"/>
                <a:gd name="connsiteY14" fmla="*/ 211638 h 67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763" h="679063">
                  <a:moveTo>
                    <a:pt x="36749" y="211638"/>
                  </a:moveTo>
                  <a:cubicBezTo>
                    <a:pt x="39659" y="236244"/>
                    <a:pt x="34632" y="262438"/>
                    <a:pt x="39924" y="292600"/>
                  </a:cubicBezTo>
                  <a:cubicBezTo>
                    <a:pt x="45216" y="322762"/>
                    <a:pt x="67441" y="378590"/>
                    <a:pt x="68499" y="392613"/>
                  </a:cubicBezTo>
                  <a:cubicBezTo>
                    <a:pt x="69557" y="406636"/>
                    <a:pt x="39924" y="329642"/>
                    <a:pt x="46274" y="376738"/>
                  </a:cubicBezTo>
                  <a:cubicBezTo>
                    <a:pt x="52624" y="423834"/>
                    <a:pt x="103424" y="645555"/>
                    <a:pt x="106599" y="675188"/>
                  </a:cubicBezTo>
                  <a:cubicBezTo>
                    <a:pt x="109774" y="704821"/>
                    <a:pt x="65853" y="554803"/>
                    <a:pt x="65324" y="554538"/>
                  </a:cubicBezTo>
                  <a:cubicBezTo>
                    <a:pt x="64795" y="554273"/>
                    <a:pt x="104218" y="662752"/>
                    <a:pt x="103424" y="673600"/>
                  </a:cubicBezTo>
                  <a:cubicBezTo>
                    <a:pt x="102630" y="684448"/>
                    <a:pt x="77759" y="638410"/>
                    <a:pt x="60561" y="619625"/>
                  </a:cubicBezTo>
                  <a:cubicBezTo>
                    <a:pt x="43363" y="600840"/>
                    <a:pt x="-3733" y="562476"/>
                    <a:pt x="236" y="560888"/>
                  </a:cubicBezTo>
                  <a:cubicBezTo>
                    <a:pt x="4205" y="559301"/>
                    <a:pt x="76172" y="623594"/>
                    <a:pt x="84374" y="610100"/>
                  </a:cubicBezTo>
                  <a:cubicBezTo>
                    <a:pt x="92576" y="596606"/>
                    <a:pt x="58445" y="524110"/>
                    <a:pt x="49449" y="479925"/>
                  </a:cubicBezTo>
                  <a:cubicBezTo>
                    <a:pt x="40453" y="435740"/>
                    <a:pt x="36220" y="424098"/>
                    <a:pt x="30399" y="344988"/>
                  </a:cubicBezTo>
                  <a:cubicBezTo>
                    <a:pt x="24578" y="265878"/>
                    <a:pt x="15847" y="38600"/>
                    <a:pt x="14524" y="5263"/>
                  </a:cubicBezTo>
                  <a:cubicBezTo>
                    <a:pt x="13201" y="-28074"/>
                    <a:pt x="20609" y="106334"/>
                    <a:pt x="22461" y="144963"/>
                  </a:cubicBezTo>
                  <a:cubicBezTo>
                    <a:pt x="24313" y="183592"/>
                    <a:pt x="33839" y="187032"/>
                    <a:pt x="36749" y="211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7421ED1A-F144-4B18-B857-397E66925E84}"/>
                </a:ext>
              </a:extLst>
            </p:cNvPr>
            <p:cNvSpPr/>
            <p:nvPr/>
          </p:nvSpPr>
          <p:spPr>
            <a:xfrm>
              <a:off x="6165684" y="2808998"/>
              <a:ext cx="321935" cy="540685"/>
            </a:xfrm>
            <a:custGeom>
              <a:avLst/>
              <a:gdLst>
                <a:gd name="connsiteX0" fmla="*/ 320841 w 321935"/>
                <a:gd name="connsiteY0" fmla="*/ 2465 h 540685"/>
                <a:gd name="connsiteX1" fmla="*/ 268454 w 321935"/>
                <a:gd name="connsiteY1" fmla="*/ 78665 h 540685"/>
                <a:gd name="connsiteX2" fmla="*/ 212891 w 321935"/>
                <a:gd name="connsiteY2" fmla="*/ 204077 h 540685"/>
                <a:gd name="connsiteX3" fmla="*/ 231941 w 321935"/>
                <a:gd name="connsiteY3" fmla="*/ 108827 h 540685"/>
                <a:gd name="connsiteX4" fmla="*/ 176379 w 321935"/>
                <a:gd name="connsiteY4" fmla="*/ 364415 h 540685"/>
                <a:gd name="connsiteX5" fmla="*/ 184316 w 321935"/>
                <a:gd name="connsiteY5" fmla="*/ 339015 h 540685"/>
                <a:gd name="connsiteX6" fmla="*/ 95416 w 321935"/>
                <a:gd name="connsiteY6" fmla="*/ 473952 h 540685"/>
                <a:gd name="connsiteX7" fmla="*/ 166 w 321935"/>
                <a:gd name="connsiteY7" fmla="*/ 540627 h 540685"/>
                <a:gd name="connsiteX8" fmla="*/ 73191 w 321935"/>
                <a:gd name="connsiteY8" fmla="*/ 485065 h 540685"/>
                <a:gd name="connsiteX9" fmla="*/ 104941 w 321935"/>
                <a:gd name="connsiteY9" fmla="*/ 450140 h 540685"/>
                <a:gd name="connsiteX10" fmla="*/ 193841 w 321935"/>
                <a:gd name="connsiteY10" fmla="*/ 323140 h 540685"/>
                <a:gd name="connsiteX11" fmla="*/ 217654 w 321935"/>
                <a:gd name="connsiteY11" fmla="*/ 169152 h 540685"/>
                <a:gd name="connsiteX12" fmla="*/ 320841 w 321935"/>
                <a:gd name="connsiteY12" fmla="*/ 2465 h 54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35" h="540685">
                  <a:moveTo>
                    <a:pt x="320841" y="2465"/>
                  </a:moveTo>
                  <a:cubicBezTo>
                    <a:pt x="329308" y="-12616"/>
                    <a:pt x="286446" y="45063"/>
                    <a:pt x="268454" y="78665"/>
                  </a:cubicBezTo>
                  <a:cubicBezTo>
                    <a:pt x="250462" y="112267"/>
                    <a:pt x="218977" y="199050"/>
                    <a:pt x="212891" y="204077"/>
                  </a:cubicBezTo>
                  <a:cubicBezTo>
                    <a:pt x="206805" y="209104"/>
                    <a:pt x="238026" y="82104"/>
                    <a:pt x="231941" y="108827"/>
                  </a:cubicBezTo>
                  <a:cubicBezTo>
                    <a:pt x="225856" y="135550"/>
                    <a:pt x="184316" y="326050"/>
                    <a:pt x="176379" y="364415"/>
                  </a:cubicBezTo>
                  <a:cubicBezTo>
                    <a:pt x="168442" y="402780"/>
                    <a:pt x="197810" y="320759"/>
                    <a:pt x="184316" y="339015"/>
                  </a:cubicBezTo>
                  <a:cubicBezTo>
                    <a:pt x="170822" y="357271"/>
                    <a:pt x="126108" y="440350"/>
                    <a:pt x="95416" y="473952"/>
                  </a:cubicBezTo>
                  <a:cubicBezTo>
                    <a:pt x="64724" y="507554"/>
                    <a:pt x="3870" y="538775"/>
                    <a:pt x="166" y="540627"/>
                  </a:cubicBezTo>
                  <a:cubicBezTo>
                    <a:pt x="-3538" y="542479"/>
                    <a:pt x="55729" y="500146"/>
                    <a:pt x="73191" y="485065"/>
                  </a:cubicBezTo>
                  <a:cubicBezTo>
                    <a:pt x="90653" y="469984"/>
                    <a:pt x="84833" y="477128"/>
                    <a:pt x="104941" y="450140"/>
                  </a:cubicBezTo>
                  <a:cubicBezTo>
                    <a:pt x="125049" y="423153"/>
                    <a:pt x="175056" y="369971"/>
                    <a:pt x="193841" y="323140"/>
                  </a:cubicBezTo>
                  <a:cubicBezTo>
                    <a:pt x="212626" y="276309"/>
                    <a:pt x="196487" y="221010"/>
                    <a:pt x="217654" y="169152"/>
                  </a:cubicBezTo>
                  <a:cubicBezTo>
                    <a:pt x="238821" y="117294"/>
                    <a:pt x="312374" y="17546"/>
                    <a:pt x="320841" y="2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5B0464F6-CF5E-425D-801D-F8A68D205DE9}"/>
                </a:ext>
              </a:extLst>
            </p:cNvPr>
            <p:cNvSpPr/>
            <p:nvPr/>
          </p:nvSpPr>
          <p:spPr>
            <a:xfrm>
              <a:off x="6160814" y="2851228"/>
              <a:ext cx="252890" cy="445020"/>
            </a:xfrm>
            <a:custGeom>
              <a:avLst/>
              <a:gdLst>
                <a:gd name="connsiteX0" fmla="*/ 251099 w 252890"/>
                <a:gd name="connsiteY0" fmla="*/ 3097 h 445020"/>
                <a:gd name="connsiteX1" fmla="*/ 89174 w 252890"/>
                <a:gd name="connsiteY1" fmla="*/ 315835 h 445020"/>
                <a:gd name="connsiteX2" fmla="*/ 274 w 252890"/>
                <a:gd name="connsiteY2" fmla="*/ 444422 h 445020"/>
                <a:gd name="connsiteX3" fmla="*/ 116161 w 252890"/>
                <a:gd name="connsiteY3" fmla="*/ 271385 h 445020"/>
                <a:gd name="connsiteX4" fmla="*/ 117749 w 252890"/>
                <a:gd name="connsiteY4" fmla="*/ 306310 h 445020"/>
                <a:gd name="connsiteX5" fmla="*/ 166961 w 252890"/>
                <a:gd name="connsiteY5" fmla="*/ 145972 h 445020"/>
                <a:gd name="connsiteX6" fmla="*/ 174899 w 252890"/>
                <a:gd name="connsiteY6" fmla="*/ 155497 h 445020"/>
                <a:gd name="connsiteX7" fmla="*/ 251099 w 252890"/>
                <a:gd name="connsiteY7" fmla="*/ 3097 h 44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890" h="445020">
                  <a:moveTo>
                    <a:pt x="251099" y="3097"/>
                  </a:moveTo>
                  <a:cubicBezTo>
                    <a:pt x="236811" y="29820"/>
                    <a:pt x="130978" y="242281"/>
                    <a:pt x="89174" y="315835"/>
                  </a:cubicBezTo>
                  <a:cubicBezTo>
                    <a:pt x="47370" y="389389"/>
                    <a:pt x="-4224" y="451830"/>
                    <a:pt x="274" y="444422"/>
                  </a:cubicBezTo>
                  <a:cubicBezTo>
                    <a:pt x="4772" y="437014"/>
                    <a:pt x="96582" y="294404"/>
                    <a:pt x="116161" y="271385"/>
                  </a:cubicBezTo>
                  <a:cubicBezTo>
                    <a:pt x="135740" y="248366"/>
                    <a:pt x="109282" y="327212"/>
                    <a:pt x="117749" y="306310"/>
                  </a:cubicBezTo>
                  <a:cubicBezTo>
                    <a:pt x="126216" y="285408"/>
                    <a:pt x="157436" y="171107"/>
                    <a:pt x="166961" y="145972"/>
                  </a:cubicBezTo>
                  <a:cubicBezTo>
                    <a:pt x="176486" y="120837"/>
                    <a:pt x="159818" y="180368"/>
                    <a:pt x="174899" y="155497"/>
                  </a:cubicBezTo>
                  <a:cubicBezTo>
                    <a:pt x="189980" y="130626"/>
                    <a:pt x="265387" y="-23626"/>
                    <a:pt x="251099" y="3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99BA6B55-CC6D-42A5-A62E-25940B2AC188}"/>
                </a:ext>
              </a:extLst>
            </p:cNvPr>
            <p:cNvSpPr/>
            <p:nvPr/>
          </p:nvSpPr>
          <p:spPr>
            <a:xfrm>
              <a:off x="6038722" y="2843383"/>
              <a:ext cx="341792" cy="462124"/>
            </a:xfrm>
            <a:custGeom>
              <a:avLst/>
              <a:gdLst>
                <a:gd name="connsiteX0" fmla="*/ 341441 w 341792"/>
                <a:gd name="connsiteY0" fmla="*/ 3005 h 462124"/>
                <a:gd name="connsiteX1" fmla="*/ 292228 w 341792"/>
                <a:gd name="connsiteY1" fmla="*/ 68092 h 462124"/>
                <a:gd name="connsiteX2" fmla="*/ 158878 w 341792"/>
                <a:gd name="connsiteY2" fmla="*/ 280817 h 462124"/>
                <a:gd name="connsiteX3" fmla="*/ 271591 w 341792"/>
                <a:gd name="connsiteY3" fmla="*/ 130005 h 462124"/>
                <a:gd name="connsiteX4" fmla="*/ 209678 w 341792"/>
                <a:gd name="connsiteY4" fmla="*/ 204617 h 462124"/>
                <a:gd name="connsiteX5" fmla="*/ 95378 w 341792"/>
                <a:gd name="connsiteY5" fmla="*/ 368130 h 462124"/>
                <a:gd name="connsiteX6" fmla="*/ 195391 w 341792"/>
                <a:gd name="connsiteY6" fmla="*/ 271292 h 462124"/>
                <a:gd name="connsiteX7" fmla="*/ 130303 w 341792"/>
                <a:gd name="connsiteY7" fmla="*/ 357017 h 462124"/>
                <a:gd name="connsiteX8" fmla="*/ 128 w 341792"/>
                <a:gd name="connsiteY8" fmla="*/ 461792 h 462124"/>
                <a:gd name="connsiteX9" fmla="*/ 155703 w 341792"/>
                <a:gd name="connsiteY9" fmla="*/ 320505 h 462124"/>
                <a:gd name="connsiteX10" fmla="*/ 162053 w 341792"/>
                <a:gd name="connsiteY10" fmla="*/ 312567 h 462124"/>
                <a:gd name="connsiteX11" fmla="*/ 258891 w 341792"/>
                <a:gd name="connsiteY11" fmla="*/ 128417 h 462124"/>
                <a:gd name="connsiteX12" fmla="*/ 271591 w 341792"/>
                <a:gd name="connsiteY12" fmla="*/ 147467 h 462124"/>
                <a:gd name="connsiteX13" fmla="*/ 341441 w 341792"/>
                <a:gd name="connsiteY13" fmla="*/ 3005 h 4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792" h="462124">
                  <a:moveTo>
                    <a:pt x="341441" y="3005"/>
                  </a:moveTo>
                  <a:cubicBezTo>
                    <a:pt x="344881" y="-10224"/>
                    <a:pt x="322655" y="21790"/>
                    <a:pt x="292228" y="68092"/>
                  </a:cubicBezTo>
                  <a:cubicBezTo>
                    <a:pt x="261801" y="114394"/>
                    <a:pt x="162317" y="270498"/>
                    <a:pt x="158878" y="280817"/>
                  </a:cubicBezTo>
                  <a:cubicBezTo>
                    <a:pt x="155438" y="291136"/>
                    <a:pt x="263124" y="142705"/>
                    <a:pt x="271591" y="130005"/>
                  </a:cubicBezTo>
                  <a:cubicBezTo>
                    <a:pt x="280058" y="117305"/>
                    <a:pt x="239047" y="164930"/>
                    <a:pt x="209678" y="204617"/>
                  </a:cubicBezTo>
                  <a:cubicBezTo>
                    <a:pt x="180309" y="244304"/>
                    <a:pt x="97759" y="357018"/>
                    <a:pt x="95378" y="368130"/>
                  </a:cubicBezTo>
                  <a:cubicBezTo>
                    <a:pt x="92997" y="379243"/>
                    <a:pt x="189570" y="273144"/>
                    <a:pt x="195391" y="271292"/>
                  </a:cubicBezTo>
                  <a:cubicBezTo>
                    <a:pt x="201212" y="269440"/>
                    <a:pt x="162847" y="325267"/>
                    <a:pt x="130303" y="357017"/>
                  </a:cubicBezTo>
                  <a:cubicBezTo>
                    <a:pt x="97759" y="388767"/>
                    <a:pt x="-4105" y="467877"/>
                    <a:pt x="128" y="461792"/>
                  </a:cubicBezTo>
                  <a:cubicBezTo>
                    <a:pt x="4361" y="455707"/>
                    <a:pt x="128716" y="345376"/>
                    <a:pt x="155703" y="320505"/>
                  </a:cubicBezTo>
                  <a:cubicBezTo>
                    <a:pt x="182690" y="295634"/>
                    <a:pt x="144855" y="344582"/>
                    <a:pt x="162053" y="312567"/>
                  </a:cubicBezTo>
                  <a:cubicBezTo>
                    <a:pt x="179251" y="280552"/>
                    <a:pt x="240635" y="155934"/>
                    <a:pt x="258891" y="128417"/>
                  </a:cubicBezTo>
                  <a:cubicBezTo>
                    <a:pt x="277147" y="100900"/>
                    <a:pt x="257039" y="167840"/>
                    <a:pt x="271591" y="147467"/>
                  </a:cubicBezTo>
                  <a:cubicBezTo>
                    <a:pt x="286143" y="127094"/>
                    <a:pt x="338001" y="16234"/>
                    <a:pt x="341441" y="30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588809E4-DB1B-4609-8D2D-281FDF7449F1}"/>
                </a:ext>
              </a:extLst>
            </p:cNvPr>
            <p:cNvSpPr/>
            <p:nvPr/>
          </p:nvSpPr>
          <p:spPr>
            <a:xfrm>
              <a:off x="6476795" y="2559024"/>
              <a:ext cx="149452" cy="482626"/>
            </a:xfrm>
            <a:custGeom>
              <a:avLst/>
              <a:gdLst>
                <a:gd name="connsiteX0" fmla="*/ 136730 w 149452"/>
                <a:gd name="connsiteY0" fmla="*/ 26 h 482626"/>
                <a:gd name="connsiteX1" fmla="*/ 149430 w 149452"/>
                <a:gd name="connsiteY1" fmla="*/ 171476 h 482626"/>
                <a:gd name="connsiteX2" fmla="*/ 133555 w 149452"/>
                <a:gd name="connsiteY2" fmla="*/ 96864 h 482626"/>
                <a:gd name="connsiteX3" fmla="*/ 127205 w 149452"/>
                <a:gd name="connsiteY3" fmla="*/ 187351 h 482626"/>
                <a:gd name="connsiteX4" fmla="*/ 90693 w 149452"/>
                <a:gd name="connsiteY4" fmla="*/ 346101 h 482626"/>
                <a:gd name="connsiteX5" fmla="*/ 51005 w 149452"/>
                <a:gd name="connsiteY5" fmla="*/ 406426 h 482626"/>
                <a:gd name="connsiteX6" fmla="*/ 70055 w 149452"/>
                <a:gd name="connsiteY6" fmla="*/ 346101 h 482626"/>
                <a:gd name="connsiteX7" fmla="*/ 205 w 149452"/>
                <a:gd name="connsiteY7" fmla="*/ 482626 h 482626"/>
                <a:gd name="connsiteX8" fmla="*/ 51005 w 149452"/>
                <a:gd name="connsiteY8" fmla="*/ 346101 h 482626"/>
                <a:gd name="connsiteX9" fmla="*/ 117680 w 149452"/>
                <a:gd name="connsiteY9" fmla="*/ 206401 h 482626"/>
                <a:gd name="connsiteX10" fmla="*/ 124030 w 149452"/>
                <a:gd name="connsiteY10" fmla="*/ 185764 h 482626"/>
                <a:gd name="connsiteX11" fmla="*/ 136730 w 149452"/>
                <a:gd name="connsiteY11" fmla="*/ 26 h 48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452" h="482626">
                  <a:moveTo>
                    <a:pt x="136730" y="26"/>
                  </a:moveTo>
                  <a:cubicBezTo>
                    <a:pt x="140963" y="-2355"/>
                    <a:pt x="149959" y="155336"/>
                    <a:pt x="149430" y="171476"/>
                  </a:cubicBezTo>
                  <a:cubicBezTo>
                    <a:pt x="148901" y="187616"/>
                    <a:pt x="137259" y="94218"/>
                    <a:pt x="133555" y="96864"/>
                  </a:cubicBezTo>
                  <a:cubicBezTo>
                    <a:pt x="129851" y="99510"/>
                    <a:pt x="134349" y="145812"/>
                    <a:pt x="127205" y="187351"/>
                  </a:cubicBezTo>
                  <a:cubicBezTo>
                    <a:pt x="120061" y="228891"/>
                    <a:pt x="103393" y="309589"/>
                    <a:pt x="90693" y="346101"/>
                  </a:cubicBezTo>
                  <a:cubicBezTo>
                    <a:pt x="77993" y="382614"/>
                    <a:pt x="54445" y="406426"/>
                    <a:pt x="51005" y="406426"/>
                  </a:cubicBezTo>
                  <a:cubicBezTo>
                    <a:pt x="47565" y="406426"/>
                    <a:pt x="78522" y="333401"/>
                    <a:pt x="70055" y="346101"/>
                  </a:cubicBezTo>
                  <a:cubicBezTo>
                    <a:pt x="61588" y="358801"/>
                    <a:pt x="3380" y="482626"/>
                    <a:pt x="205" y="482626"/>
                  </a:cubicBezTo>
                  <a:cubicBezTo>
                    <a:pt x="-2970" y="482626"/>
                    <a:pt x="31426" y="392139"/>
                    <a:pt x="51005" y="346101"/>
                  </a:cubicBezTo>
                  <a:cubicBezTo>
                    <a:pt x="70584" y="300064"/>
                    <a:pt x="105509" y="233124"/>
                    <a:pt x="117680" y="206401"/>
                  </a:cubicBezTo>
                  <a:cubicBezTo>
                    <a:pt x="129851" y="179678"/>
                    <a:pt x="121384" y="218043"/>
                    <a:pt x="124030" y="185764"/>
                  </a:cubicBezTo>
                  <a:cubicBezTo>
                    <a:pt x="126676" y="153485"/>
                    <a:pt x="132497" y="2407"/>
                    <a:pt x="136730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3AF92F0E-5721-4470-89B9-8406B0427326}"/>
                </a:ext>
              </a:extLst>
            </p:cNvPr>
            <p:cNvSpPr/>
            <p:nvPr/>
          </p:nvSpPr>
          <p:spPr>
            <a:xfrm>
              <a:off x="5844495" y="1733045"/>
              <a:ext cx="427829" cy="54833"/>
            </a:xfrm>
            <a:custGeom>
              <a:avLst/>
              <a:gdLst>
                <a:gd name="connsiteX0" fmla="*/ 680 w 427829"/>
                <a:gd name="connsiteY0" fmla="*/ 25905 h 54833"/>
                <a:gd name="connsiteX1" fmla="*/ 135618 w 427829"/>
                <a:gd name="connsiteY1" fmla="*/ 505 h 54833"/>
                <a:gd name="connsiteX2" fmla="*/ 222930 w 427829"/>
                <a:gd name="connsiteY2" fmla="*/ 8443 h 54833"/>
                <a:gd name="connsiteX3" fmla="*/ 288018 w 427829"/>
                <a:gd name="connsiteY3" fmla="*/ 2093 h 54833"/>
                <a:gd name="connsiteX4" fmla="*/ 384855 w 427829"/>
                <a:gd name="connsiteY4" fmla="*/ 30668 h 54833"/>
                <a:gd name="connsiteX5" fmla="*/ 427718 w 427829"/>
                <a:gd name="connsiteY5" fmla="*/ 30668 h 54833"/>
                <a:gd name="connsiteX6" fmla="*/ 373743 w 427829"/>
                <a:gd name="connsiteY6" fmla="*/ 40193 h 54833"/>
                <a:gd name="connsiteX7" fmla="*/ 203880 w 427829"/>
                <a:gd name="connsiteY7" fmla="*/ 51305 h 54833"/>
                <a:gd name="connsiteX8" fmla="*/ 87993 w 427829"/>
                <a:gd name="connsiteY8" fmla="*/ 52893 h 54833"/>
                <a:gd name="connsiteX9" fmla="*/ 680 w 427829"/>
                <a:gd name="connsiteY9" fmla="*/ 25905 h 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7829" h="54833">
                  <a:moveTo>
                    <a:pt x="680" y="25905"/>
                  </a:moveTo>
                  <a:cubicBezTo>
                    <a:pt x="8617" y="17174"/>
                    <a:pt x="98576" y="3415"/>
                    <a:pt x="135618" y="505"/>
                  </a:cubicBezTo>
                  <a:cubicBezTo>
                    <a:pt x="172660" y="-2405"/>
                    <a:pt x="197530" y="8178"/>
                    <a:pt x="222930" y="8443"/>
                  </a:cubicBezTo>
                  <a:cubicBezTo>
                    <a:pt x="248330" y="8708"/>
                    <a:pt x="261031" y="-1611"/>
                    <a:pt x="288018" y="2093"/>
                  </a:cubicBezTo>
                  <a:cubicBezTo>
                    <a:pt x="315005" y="5797"/>
                    <a:pt x="361572" y="25906"/>
                    <a:pt x="384855" y="30668"/>
                  </a:cubicBezTo>
                  <a:cubicBezTo>
                    <a:pt x="408138" y="35431"/>
                    <a:pt x="429570" y="29081"/>
                    <a:pt x="427718" y="30668"/>
                  </a:cubicBezTo>
                  <a:cubicBezTo>
                    <a:pt x="425866" y="32255"/>
                    <a:pt x="411049" y="36754"/>
                    <a:pt x="373743" y="40193"/>
                  </a:cubicBezTo>
                  <a:cubicBezTo>
                    <a:pt x="336437" y="43632"/>
                    <a:pt x="251505" y="49188"/>
                    <a:pt x="203880" y="51305"/>
                  </a:cubicBezTo>
                  <a:cubicBezTo>
                    <a:pt x="156255" y="53422"/>
                    <a:pt x="119743" y="57126"/>
                    <a:pt x="87993" y="52893"/>
                  </a:cubicBezTo>
                  <a:cubicBezTo>
                    <a:pt x="56243" y="48660"/>
                    <a:pt x="-7257" y="34636"/>
                    <a:pt x="680" y="2590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33637221-43B2-4043-B0CB-7DC8DAE2B586}"/>
                </a:ext>
              </a:extLst>
            </p:cNvPr>
            <p:cNvSpPr/>
            <p:nvPr/>
          </p:nvSpPr>
          <p:spPr>
            <a:xfrm>
              <a:off x="5849634" y="1768446"/>
              <a:ext cx="419419" cy="117988"/>
            </a:xfrm>
            <a:custGeom>
              <a:avLst/>
              <a:gdLst>
                <a:gd name="connsiteX0" fmla="*/ 304 w 419419"/>
                <a:gd name="connsiteY0" fmla="*/ 15904 h 117988"/>
                <a:gd name="connsiteX1" fmla="*/ 86029 w 419419"/>
                <a:gd name="connsiteY1" fmla="*/ 101629 h 117988"/>
                <a:gd name="connsiteX2" fmla="*/ 84441 w 419419"/>
                <a:gd name="connsiteY2" fmla="*/ 96867 h 117988"/>
                <a:gd name="connsiteX3" fmla="*/ 171754 w 419419"/>
                <a:gd name="connsiteY3" fmla="*/ 115917 h 117988"/>
                <a:gd name="connsiteX4" fmla="*/ 135241 w 419419"/>
                <a:gd name="connsiteY4" fmla="*/ 107979 h 117988"/>
                <a:gd name="connsiteX5" fmla="*/ 232079 w 419419"/>
                <a:gd name="connsiteY5" fmla="*/ 115917 h 117988"/>
                <a:gd name="connsiteX6" fmla="*/ 227316 w 419419"/>
                <a:gd name="connsiteY6" fmla="*/ 111154 h 117988"/>
                <a:gd name="connsiteX7" fmla="*/ 309866 w 419419"/>
                <a:gd name="connsiteY7" fmla="*/ 84167 h 117988"/>
                <a:gd name="connsiteX8" fmla="*/ 274941 w 419419"/>
                <a:gd name="connsiteY8" fmla="*/ 98454 h 117988"/>
                <a:gd name="connsiteX9" fmla="*/ 320979 w 419419"/>
                <a:gd name="connsiteY9" fmla="*/ 73054 h 117988"/>
                <a:gd name="connsiteX10" fmla="*/ 365429 w 419419"/>
                <a:gd name="connsiteY10" fmla="*/ 36542 h 117988"/>
                <a:gd name="connsiteX11" fmla="*/ 359079 w 419419"/>
                <a:gd name="connsiteY11" fmla="*/ 47654 h 117988"/>
                <a:gd name="connsiteX12" fmla="*/ 419404 w 419419"/>
                <a:gd name="connsiteY12" fmla="*/ 29 h 117988"/>
                <a:gd name="connsiteX13" fmla="*/ 352729 w 419419"/>
                <a:gd name="connsiteY13" fmla="*/ 41304 h 117988"/>
                <a:gd name="connsiteX14" fmla="*/ 295579 w 419419"/>
                <a:gd name="connsiteY14" fmla="*/ 88929 h 117988"/>
                <a:gd name="connsiteX15" fmla="*/ 235254 w 419419"/>
                <a:gd name="connsiteY15" fmla="*/ 112742 h 117988"/>
                <a:gd name="connsiteX16" fmla="*/ 154291 w 419419"/>
                <a:gd name="connsiteY16" fmla="*/ 117504 h 117988"/>
                <a:gd name="connsiteX17" fmla="*/ 97141 w 419419"/>
                <a:gd name="connsiteY17" fmla="*/ 104804 h 117988"/>
                <a:gd name="connsiteX18" fmla="*/ 59041 w 419419"/>
                <a:gd name="connsiteY18" fmla="*/ 74642 h 117988"/>
                <a:gd name="connsiteX19" fmla="*/ 304 w 419419"/>
                <a:gd name="connsiteY19" fmla="*/ 15904 h 11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9419" h="117988">
                  <a:moveTo>
                    <a:pt x="304" y="15904"/>
                  </a:moveTo>
                  <a:lnTo>
                    <a:pt x="86029" y="101629"/>
                  </a:lnTo>
                  <a:cubicBezTo>
                    <a:pt x="100052" y="115123"/>
                    <a:pt x="70154" y="94486"/>
                    <a:pt x="84441" y="96867"/>
                  </a:cubicBezTo>
                  <a:cubicBezTo>
                    <a:pt x="98728" y="99248"/>
                    <a:pt x="163287" y="114065"/>
                    <a:pt x="171754" y="115917"/>
                  </a:cubicBezTo>
                  <a:cubicBezTo>
                    <a:pt x="180221" y="117769"/>
                    <a:pt x="125187" y="107979"/>
                    <a:pt x="135241" y="107979"/>
                  </a:cubicBezTo>
                  <a:cubicBezTo>
                    <a:pt x="145295" y="107979"/>
                    <a:pt x="216733" y="115388"/>
                    <a:pt x="232079" y="115917"/>
                  </a:cubicBezTo>
                  <a:cubicBezTo>
                    <a:pt x="247425" y="116446"/>
                    <a:pt x="214352" y="116446"/>
                    <a:pt x="227316" y="111154"/>
                  </a:cubicBezTo>
                  <a:cubicBezTo>
                    <a:pt x="240280" y="105862"/>
                    <a:pt x="301929" y="86284"/>
                    <a:pt x="309866" y="84167"/>
                  </a:cubicBezTo>
                  <a:cubicBezTo>
                    <a:pt x="317803" y="82050"/>
                    <a:pt x="273089" y="100306"/>
                    <a:pt x="274941" y="98454"/>
                  </a:cubicBezTo>
                  <a:cubicBezTo>
                    <a:pt x="276793" y="96602"/>
                    <a:pt x="305898" y="83373"/>
                    <a:pt x="320979" y="73054"/>
                  </a:cubicBezTo>
                  <a:cubicBezTo>
                    <a:pt x="336060" y="62735"/>
                    <a:pt x="359079" y="40775"/>
                    <a:pt x="365429" y="36542"/>
                  </a:cubicBezTo>
                  <a:cubicBezTo>
                    <a:pt x="371779" y="32309"/>
                    <a:pt x="350083" y="53739"/>
                    <a:pt x="359079" y="47654"/>
                  </a:cubicBezTo>
                  <a:cubicBezTo>
                    <a:pt x="368075" y="41569"/>
                    <a:pt x="420462" y="1087"/>
                    <a:pt x="419404" y="29"/>
                  </a:cubicBezTo>
                  <a:cubicBezTo>
                    <a:pt x="418346" y="-1029"/>
                    <a:pt x="373366" y="26487"/>
                    <a:pt x="352729" y="41304"/>
                  </a:cubicBezTo>
                  <a:cubicBezTo>
                    <a:pt x="332092" y="56121"/>
                    <a:pt x="315158" y="77023"/>
                    <a:pt x="295579" y="88929"/>
                  </a:cubicBezTo>
                  <a:cubicBezTo>
                    <a:pt x="276000" y="100835"/>
                    <a:pt x="258802" y="107980"/>
                    <a:pt x="235254" y="112742"/>
                  </a:cubicBezTo>
                  <a:cubicBezTo>
                    <a:pt x="211706" y="117504"/>
                    <a:pt x="177310" y="118827"/>
                    <a:pt x="154291" y="117504"/>
                  </a:cubicBezTo>
                  <a:cubicBezTo>
                    <a:pt x="131272" y="116181"/>
                    <a:pt x="113016" y="111948"/>
                    <a:pt x="97141" y="104804"/>
                  </a:cubicBezTo>
                  <a:cubicBezTo>
                    <a:pt x="81266" y="97660"/>
                    <a:pt x="75709" y="88665"/>
                    <a:pt x="59041" y="74642"/>
                  </a:cubicBezTo>
                  <a:cubicBezTo>
                    <a:pt x="42373" y="60619"/>
                    <a:pt x="-4194" y="11406"/>
                    <a:pt x="304" y="15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386D23EC-0226-4DB8-9330-E1CAA6C52A51}"/>
                </a:ext>
              </a:extLst>
            </p:cNvPr>
            <p:cNvSpPr/>
            <p:nvPr/>
          </p:nvSpPr>
          <p:spPr>
            <a:xfrm>
              <a:off x="5930720" y="1801660"/>
              <a:ext cx="255482" cy="22461"/>
            </a:xfrm>
            <a:custGeom>
              <a:avLst/>
              <a:gdLst>
                <a:gd name="connsiteX0" fmla="*/ 180 w 255482"/>
                <a:gd name="connsiteY0" fmla="*/ 9678 h 22461"/>
                <a:gd name="connsiteX1" fmla="*/ 106543 w 255482"/>
                <a:gd name="connsiteY1" fmla="*/ 22378 h 22461"/>
                <a:gd name="connsiteX2" fmla="*/ 235130 w 255482"/>
                <a:gd name="connsiteY2" fmla="*/ 14440 h 22461"/>
                <a:gd name="connsiteX3" fmla="*/ 252593 w 255482"/>
                <a:gd name="connsiteY3" fmla="*/ 153 h 22461"/>
                <a:gd name="connsiteX4" fmla="*/ 208143 w 255482"/>
                <a:gd name="connsiteY4" fmla="*/ 6503 h 22461"/>
                <a:gd name="connsiteX5" fmla="*/ 131943 w 255482"/>
                <a:gd name="connsiteY5" fmla="*/ 17615 h 22461"/>
                <a:gd name="connsiteX6" fmla="*/ 180 w 255482"/>
                <a:gd name="connsiteY6" fmla="*/ 9678 h 2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482" h="22461">
                  <a:moveTo>
                    <a:pt x="180" y="9678"/>
                  </a:moveTo>
                  <a:cubicBezTo>
                    <a:pt x="-4053" y="10472"/>
                    <a:pt x="67385" y="21584"/>
                    <a:pt x="106543" y="22378"/>
                  </a:cubicBezTo>
                  <a:cubicBezTo>
                    <a:pt x="145701" y="23172"/>
                    <a:pt x="210788" y="18144"/>
                    <a:pt x="235130" y="14440"/>
                  </a:cubicBezTo>
                  <a:cubicBezTo>
                    <a:pt x="259472" y="10736"/>
                    <a:pt x="257091" y="1476"/>
                    <a:pt x="252593" y="153"/>
                  </a:cubicBezTo>
                  <a:cubicBezTo>
                    <a:pt x="248095" y="-1170"/>
                    <a:pt x="208143" y="6503"/>
                    <a:pt x="208143" y="6503"/>
                  </a:cubicBezTo>
                  <a:cubicBezTo>
                    <a:pt x="188035" y="9413"/>
                    <a:pt x="163693" y="17880"/>
                    <a:pt x="131943" y="17615"/>
                  </a:cubicBezTo>
                  <a:cubicBezTo>
                    <a:pt x="100193" y="17350"/>
                    <a:pt x="4413" y="8884"/>
                    <a:pt x="180" y="9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30F73FE2-B322-48BD-A976-AAF377C108D7}"/>
                </a:ext>
              </a:extLst>
            </p:cNvPr>
            <p:cNvSpPr/>
            <p:nvPr/>
          </p:nvSpPr>
          <p:spPr>
            <a:xfrm>
              <a:off x="6184650" y="1269978"/>
              <a:ext cx="123114" cy="12816"/>
            </a:xfrm>
            <a:custGeom>
              <a:avLst/>
              <a:gdLst>
                <a:gd name="connsiteX0" fmla="*/ 250 w 123114"/>
                <a:gd name="connsiteY0" fmla="*/ 12722 h 12816"/>
                <a:gd name="connsiteX1" fmla="*/ 66925 w 123114"/>
                <a:gd name="connsiteY1" fmla="*/ 22 h 12816"/>
                <a:gd name="connsiteX2" fmla="*/ 122488 w 123114"/>
                <a:gd name="connsiteY2" fmla="*/ 9547 h 12816"/>
                <a:gd name="connsiteX3" fmla="*/ 92325 w 123114"/>
                <a:gd name="connsiteY3" fmla="*/ 6372 h 12816"/>
                <a:gd name="connsiteX4" fmla="*/ 250 w 123114"/>
                <a:gd name="connsiteY4" fmla="*/ 12722 h 1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14" h="12816">
                  <a:moveTo>
                    <a:pt x="250" y="12722"/>
                  </a:moveTo>
                  <a:cubicBezTo>
                    <a:pt x="-3983" y="11664"/>
                    <a:pt x="46552" y="551"/>
                    <a:pt x="66925" y="22"/>
                  </a:cubicBezTo>
                  <a:cubicBezTo>
                    <a:pt x="87298" y="-507"/>
                    <a:pt x="118255" y="8489"/>
                    <a:pt x="122488" y="9547"/>
                  </a:cubicBezTo>
                  <a:cubicBezTo>
                    <a:pt x="126721" y="10605"/>
                    <a:pt x="108729" y="7166"/>
                    <a:pt x="92325" y="6372"/>
                  </a:cubicBezTo>
                  <a:cubicBezTo>
                    <a:pt x="75921" y="5578"/>
                    <a:pt x="4483" y="13780"/>
                    <a:pt x="250" y="127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1F2B6257-F632-4A2B-8366-A5D0D8A3275D}"/>
                </a:ext>
              </a:extLst>
            </p:cNvPr>
            <p:cNvSpPr/>
            <p:nvPr/>
          </p:nvSpPr>
          <p:spPr>
            <a:xfrm>
              <a:off x="5794375" y="1279525"/>
              <a:ext cx="138138" cy="9687"/>
            </a:xfrm>
            <a:custGeom>
              <a:avLst/>
              <a:gdLst>
                <a:gd name="connsiteX0" fmla="*/ 0 w 138138"/>
                <a:gd name="connsiteY0" fmla="*/ 0 h 9687"/>
                <a:gd name="connsiteX1" fmla="*/ 115888 w 138138"/>
                <a:gd name="connsiteY1" fmla="*/ 3175 h 9687"/>
                <a:gd name="connsiteX2" fmla="*/ 138113 w 138138"/>
                <a:gd name="connsiteY2" fmla="*/ 9525 h 9687"/>
                <a:gd name="connsiteX3" fmla="*/ 120650 w 138138"/>
                <a:gd name="connsiteY3" fmla="*/ 7938 h 9687"/>
                <a:gd name="connsiteX4" fmla="*/ 0 w 138138"/>
                <a:gd name="connsiteY4" fmla="*/ 0 h 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38" h="9687">
                  <a:moveTo>
                    <a:pt x="0" y="0"/>
                  </a:moveTo>
                  <a:cubicBezTo>
                    <a:pt x="46434" y="794"/>
                    <a:pt x="92869" y="1588"/>
                    <a:pt x="115888" y="3175"/>
                  </a:cubicBezTo>
                  <a:cubicBezTo>
                    <a:pt x="138907" y="4762"/>
                    <a:pt x="137319" y="8731"/>
                    <a:pt x="138113" y="9525"/>
                  </a:cubicBezTo>
                  <a:cubicBezTo>
                    <a:pt x="138907" y="10319"/>
                    <a:pt x="120650" y="7938"/>
                    <a:pt x="120650" y="79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38BFE51-A7AE-4713-B5CC-1331F78D0276}"/>
                </a:ext>
              </a:extLst>
            </p:cNvPr>
            <p:cNvSpPr/>
            <p:nvPr/>
          </p:nvSpPr>
          <p:spPr>
            <a:xfrm>
              <a:off x="5860900" y="1839898"/>
              <a:ext cx="334846" cy="91531"/>
            </a:xfrm>
            <a:custGeom>
              <a:avLst/>
              <a:gdLst>
                <a:gd name="connsiteX0" fmla="*/ 150 w 334846"/>
                <a:gd name="connsiteY0" fmla="*/ 15 h 91531"/>
                <a:gd name="connsiteX1" fmla="*/ 92225 w 334846"/>
                <a:gd name="connsiteY1" fmla="*/ 60340 h 91531"/>
                <a:gd name="connsiteX2" fmla="*/ 90638 w 334846"/>
                <a:gd name="connsiteY2" fmla="*/ 55577 h 91531"/>
                <a:gd name="connsiteX3" fmla="*/ 225575 w 334846"/>
                <a:gd name="connsiteY3" fmla="*/ 60340 h 91531"/>
                <a:gd name="connsiteX4" fmla="*/ 193825 w 334846"/>
                <a:gd name="connsiteY4" fmla="*/ 65102 h 91531"/>
                <a:gd name="connsiteX5" fmla="*/ 333525 w 334846"/>
                <a:gd name="connsiteY5" fmla="*/ 61927 h 91531"/>
                <a:gd name="connsiteX6" fmla="*/ 262088 w 334846"/>
                <a:gd name="connsiteY6" fmla="*/ 82565 h 91531"/>
                <a:gd name="connsiteX7" fmla="*/ 228750 w 334846"/>
                <a:gd name="connsiteY7" fmla="*/ 80977 h 91531"/>
                <a:gd name="connsiteX8" fmla="*/ 189063 w 334846"/>
                <a:gd name="connsiteY8" fmla="*/ 79390 h 91531"/>
                <a:gd name="connsiteX9" fmla="*/ 150963 w 334846"/>
                <a:gd name="connsiteY9" fmla="*/ 90502 h 91531"/>
                <a:gd name="connsiteX10" fmla="*/ 135088 w 334846"/>
                <a:gd name="connsiteY10" fmla="*/ 90502 h 91531"/>
                <a:gd name="connsiteX11" fmla="*/ 162075 w 334846"/>
                <a:gd name="connsiteY11" fmla="*/ 85740 h 91531"/>
                <a:gd name="connsiteX12" fmla="*/ 73175 w 334846"/>
                <a:gd name="connsiteY12" fmla="*/ 66690 h 91531"/>
                <a:gd name="connsiteX13" fmla="*/ 150 w 334846"/>
                <a:gd name="connsiteY13" fmla="*/ 15 h 9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4846" h="91531">
                  <a:moveTo>
                    <a:pt x="150" y="15"/>
                  </a:moveTo>
                  <a:cubicBezTo>
                    <a:pt x="3325" y="-1043"/>
                    <a:pt x="77144" y="51080"/>
                    <a:pt x="92225" y="60340"/>
                  </a:cubicBezTo>
                  <a:cubicBezTo>
                    <a:pt x="107306" y="69600"/>
                    <a:pt x="68413" y="55577"/>
                    <a:pt x="90638" y="55577"/>
                  </a:cubicBezTo>
                  <a:cubicBezTo>
                    <a:pt x="112863" y="55577"/>
                    <a:pt x="208377" y="58753"/>
                    <a:pt x="225575" y="60340"/>
                  </a:cubicBezTo>
                  <a:cubicBezTo>
                    <a:pt x="242773" y="61928"/>
                    <a:pt x="193825" y="65102"/>
                    <a:pt x="193825" y="65102"/>
                  </a:cubicBezTo>
                  <a:cubicBezTo>
                    <a:pt x="211817" y="65366"/>
                    <a:pt x="322148" y="59017"/>
                    <a:pt x="333525" y="61927"/>
                  </a:cubicBezTo>
                  <a:cubicBezTo>
                    <a:pt x="344902" y="64838"/>
                    <a:pt x="279551" y="79390"/>
                    <a:pt x="262088" y="82565"/>
                  </a:cubicBezTo>
                  <a:cubicBezTo>
                    <a:pt x="244626" y="85740"/>
                    <a:pt x="240921" y="81506"/>
                    <a:pt x="228750" y="80977"/>
                  </a:cubicBezTo>
                  <a:cubicBezTo>
                    <a:pt x="216579" y="80448"/>
                    <a:pt x="202027" y="77803"/>
                    <a:pt x="189063" y="79390"/>
                  </a:cubicBezTo>
                  <a:cubicBezTo>
                    <a:pt x="176099" y="80977"/>
                    <a:pt x="159959" y="88650"/>
                    <a:pt x="150963" y="90502"/>
                  </a:cubicBezTo>
                  <a:cubicBezTo>
                    <a:pt x="141967" y="92354"/>
                    <a:pt x="133236" y="91296"/>
                    <a:pt x="135088" y="90502"/>
                  </a:cubicBezTo>
                  <a:cubicBezTo>
                    <a:pt x="136940" y="89708"/>
                    <a:pt x="172394" y="89709"/>
                    <a:pt x="162075" y="85740"/>
                  </a:cubicBezTo>
                  <a:cubicBezTo>
                    <a:pt x="151756" y="81771"/>
                    <a:pt x="101485" y="78596"/>
                    <a:pt x="73175" y="66690"/>
                  </a:cubicBezTo>
                  <a:cubicBezTo>
                    <a:pt x="44865" y="54784"/>
                    <a:pt x="-3025" y="1073"/>
                    <a:pt x="150" y="1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EA79C51C-69BA-4E32-B259-A6182DF4C7B4}"/>
                </a:ext>
              </a:extLst>
            </p:cNvPr>
            <p:cNvSpPr/>
            <p:nvPr/>
          </p:nvSpPr>
          <p:spPr>
            <a:xfrm>
              <a:off x="6307468" y="1880834"/>
              <a:ext cx="83407" cy="367072"/>
            </a:xfrm>
            <a:custGeom>
              <a:avLst/>
              <a:gdLst>
                <a:gd name="connsiteX0" fmla="*/ 80632 w 83407"/>
                <a:gd name="connsiteY0" fmla="*/ 1941 h 367072"/>
                <a:gd name="connsiteX1" fmla="*/ 2845 w 83407"/>
                <a:gd name="connsiteY1" fmla="*/ 113066 h 367072"/>
                <a:gd name="connsiteX2" fmla="*/ 21895 w 83407"/>
                <a:gd name="connsiteY2" fmla="*/ 260704 h 367072"/>
                <a:gd name="connsiteX3" fmla="*/ 69520 w 83407"/>
                <a:gd name="connsiteY3" fmla="*/ 122591 h 367072"/>
                <a:gd name="connsiteX4" fmla="*/ 48882 w 83407"/>
                <a:gd name="connsiteY4" fmla="*/ 365479 h 367072"/>
                <a:gd name="connsiteX5" fmla="*/ 61582 w 83407"/>
                <a:gd name="connsiteY5" fmla="*/ 219429 h 367072"/>
                <a:gd name="connsiteX6" fmla="*/ 64757 w 83407"/>
                <a:gd name="connsiteY6" fmla="*/ 55916 h 367072"/>
                <a:gd name="connsiteX7" fmla="*/ 80632 w 83407"/>
                <a:gd name="connsiteY7" fmla="*/ 1941 h 36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407" h="367072">
                  <a:moveTo>
                    <a:pt x="80632" y="1941"/>
                  </a:moveTo>
                  <a:cubicBezTo>
                    <a:pt x="70313" y="11466"/>
                    <a:pt x="12634" y="69939"/>
                    <a:pt x="2845" y="113066"/>
                  </a:cubicBezTo>
                  <a:cubicBezTo>
                    <a:pt x="-6944" y="156193"/>
                    <a:pt x="10783" y="259117"/>
                    <a:pt x="21895" y="260704"/>
                  </a:cubicBezTo>
                  <a:cubicBezTo>
                    <a:pt x="33007" y="262291"/>
                    <a:pt x="65022" y="105129"/>
                    <a:pt x="69520" y="122591"/>
                  </a:cubicBezTo>
                  <a:cubicBezTo>
                    <a:pt x="74018" y="140053"/>
                    <a:pt x="50205" y="349339"/>
                    <a:pt x="48882" y="365479"/>
                  </a:cubicBezTo>
                  <a:cubicBezTo>
                    <a:pt x="47559" y="381619"/>
                    <a:pt x="58936" y="271023"/>
                    <a:pt x="61582" y="219429"/>
                  </a:cubicBezTo>
                  <a:cubicBezTo>
                    <a:pt x="64228" y="167835"/>
                    <a:pt x="59994" y="92693"/>
                    <a:pt x="64757" y="55916"/>
                  </a:cubicBezTo>
                  <a:cubicBezTo>
                    <a:pt x="69519" y="19139"/>
                    <a:pt x="90951" y="-7584"/>
                    <a:pt x="80632" y="19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A2B1B198-4F15-4034-906B-279555AF6729}"/>
                </a:ext>
              </a:extLst>
            </p:cNvPr>
            <p:cNvSpPr/>
            <p:nvPr/>
          </p:nvSpPr>
          <p:spPr>
            <a:xfrm>
              <a:off x="6285147" y="1981881"/>
              <a:ext cx="30075" cy="223400"/>
            </a:xfrm>
            <a:custGeom>
              <a:avLst/>
              <a:gdLst>
                <a:gd name="connsiteX0" fmla="*/ 29928 w 30075"/>
                <a:gd name="connsiteY0" fmla="*/ 2494 h 223400"/>
                <a:gd name="connsiteX1" fmla="*/ 12466 w 30075"/>
                <a:gd name="connsiteY1" fmla="*/ 216807 h 223400"/>
                <a:gd name="connsiteX2" fmla="*/ 10878 w 30075"/>
                <a:gd name="connsiteY2" fmla="*/ 162832 h 223400"/>
                <a:gd name="connsiteX3" fmla="*/ 1353 w 30075"/>
                <a:gd name="connsiteY3" fmla="*/ 104094 h 223400"/>
                <a:gd name="connsiteX4" fmla="*/ 29928 w 30075"/>
                <a:gd name="connsiteY4" fmla="*/ 2494 h 22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5" h="223400">
                  <a:moveTo>
                    <a:pt x="29928" y="2494"/>
                  </a:moveTo>
                  <a:cubicBezTo>
                    <a:pt x="31780" y="21280"/>
                    <a:pt x="15641" y="190084"/>
                    <a:pt x="12466" y="216807"/>
                  </a:cubicBezTo>
                  <a:cubicBezTo>
                    <a:pt x="9291" y="243530"/>
                    <a:pt x="12730" y="181618"/>
                    <a:pt x="10878" y="162832"/>
                  </a:cubicBezTo>
                  <a:cubicBezTo>
                    <a:pt x="9026" y="144047"/>
                    <a:pt x="-4203" y="131875"/>
                    <a:pt x="1353" y="104094"/>
                  </a:cubicBezTo>
                  <a:cubicBezTo>
                    <a:pt x="6909" y="76313"/>
                    <a:pt x="28076" y="-16292"/>
                    <a:pt x="29928" y="24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FDB1B139-1E31-4654-B84E-BBE4952E4183}"/>
                </a:ext>
              </a:extLst>
            </p:cNvPr>
            <p:cNvSpPr/>
            <p:nvPr/>
          </p:nvSpPr>
          <p:spPr>
            <a:xfrm>
              <a:off x="5814550" y="1990548"/>
              <a:ext cx="119544" cy="418137"/>
            </a:xfrm>
            <a:custGeom>
              <a:avLst/>
              <a:gdLst>
                <a:gd name="connsiteX0" fmla="*/ 463 w 119544"/>
                <a:gd name="connsiteY0" fmla="*/ 177 h 418137"/>
                <a:gd name="connsiteX1" fmla="*/ 46500 w 119544"/>
                <a:gd name="connsiteY1" fmla="*/ 190677 h 418137"/>
                <a:gd name="connsiteX2" fmla="*/ 27450 w 119544"/>
                <a:gd name="connsiteY2" fmla="*/ 117652 h 418137"/>
                <a:gd name="connsiteX3" fmla="*/ 48088 w 119544"/>
                <a:gd name="connsiteY3" fmla="*/ 220840 h 418137"/>
                <a:gd name="connsiteX4" fmla="*/ 76663 w 119544"/>
                <a:gd name="connsiteY4" fmla="*/ 343077 h 418137"/>
                <a:gd name="connsiteX5" fmla="*/ 119525 w 119544"/>
                <a:gd name="connsiteY5" fmla="*/ 417690 h 418137"/>
                <a:gd name="connsiteX6" fmla="*/ 81425 w 119544"/>
                <a:gd name="connsiteY6" fmla="*/ 309740 h 418137"/>
                <a:gd name="connsiteX7" fmla="*/ 25863 w 119544"/>
                <a:gd name="connsiteY7" fmla="*/ 158927 h 418137"/>
                <a:gd name="connsiteX8" fmla="*/ 463 w 119544"/>
                <a:gd name="connsiteY8" fmla="*/ 177 h 4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544" h="418137">
                  <a:moveTo>
                    <a:pt x="463" y="177"/>
                  </a:moveTo>
                  <a:cubicBezTo>
                    <a:pt x="3902" y="5469"/>
                    <a:pt x="42002" y="171098"/>
                    <a:pt x="46500" y="190677"/>
                  </a:cubicBezTo>
                  <a:cubicBezTo>
                    <a:pt x="50998" y="210256"/>
                    <a:pt x="27185" y="112625"/>
                    <a:pt x="27450" y="117652"/>
                  </a:cubicBezTo>
                  <a:cubicBezTo>
                    <a:pt x="27715" y="122679"/>
                    <a:pt x="39886" y="183269"/>
                    <a:pt x="48088" y="220840"/>
                  </a:cubicBezTo>
                  <a:cubicBezTo>
                    <a:pt x="56290" y="258411"/>
                    <a:pt x="64757" y="310269"/>
                    <a:pt x="76663" y="343077"/>
                  </a:cubicBezTo>
                  <a:cubicBezTo>
                    <a:pt x="88569" y="375885"/>
                    <a:pt x="118731" y="423246"/>
                    <a:pt x="119525" y="417690"/>
                  </a:cubicBezTo>
                  <a:cubicBezTo>
                    <a:pt x="120319" y="412134"/>
                    <a:pt x="97035" y="352867"/>
                    <a:pt x="81425" y="309740"/>
                  </a:cubicBezTo>
                  <a:cubicBezTo>
                    <a:pt x="65815" y="266613"/>
                    <a:pt x="38298" y="208669"/>
                    <a:pt x="25863" y="158927"/>
                  </a:cubicBezTo>
                  <a:cubicBezTo>
                    <a:pt x="13428" y="109185"/>
                    <a:pt x="-2976" y="-5115"/>
                    <a:pt x="463" y="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9E48A64E-8898-4ED2-B290-3EB11F566A63}"/>
                </a:ext>
              </a:extLst>
            </p:cNvPr>
            <p:cNvSpPr/>
            <p:nvPr/>
          </p:nvSpPr>
          <p:spPr>
            <a:xfrm>
              <a:off x="5817240" y="1935034"/>
              <a:ext cx="485133" cy="235378"/>
            </a:xfrm>
            <a:custGeom>
              <a:avLst/>
              <a:gdLst>
                <a:gd name="connsiteX0" fmla="*/ 948 w 485133"/>
                <a:gd name="connsiteY0" fmla="*/ 129 h 235378"/>
                <a:gd name="connsiteX1" fmla="*/ 180335 w 485133"/>
                <a:gd name="connsiteY1" fmla="*/ 108079 h 235378"/>
                <a:gd name="connsiteX2" fmla="*/ 93023 w 485133"/>
                <a:gd name="connsiteY2" fmla="*/ 69979 h 235378"/>
                <a:gd name="connsiteX3" fmla="*/ 253360 w 485133"/>
                <a:gd name="connsiteY3" fmla="*/ 101729 h 235378"/>
                <a:gd name="connsiteX4" fmla="*/ 178748 w 485133"/>
                <a:gd name="connsiteY4" fmla="*/ 101729 h 235378"/>
                <a:gd name="connsiteX5" fmla="*/ 481960 w 485133"/>
                <a:gd name="connsiteY5" fmla="*/ 44579 h 235378"/>
                <a:gd name="connsiteX6" fmla="*/ 331148 w 485133"/>
                <a:gd name="connsiteY6" fmla="*/ 101729 h 235378"/>
                <a:gd name="connsiteX7" fmla="*/ 229548 w 485133"/>
                <a:gd name="connsiteY7" fmla="*/ 179516 h 235378"/>
                <a:gd name="connsiteX8" fmla="*/ 172398 w 485133"/>
                <a:gd name="connsiteY8" fmla="*/ 235079 h 235378"/>
                <a:gd name="connsiteX9" fmla="*/ 159698 w 485133"/>
                <a:gd name="connsiteY9" fmla="*/ 198566 h 235378"/>
                <a:gd name="connsiteX10" fmla="*/ 112073 w 485133"/>
                <a:gd name="connsiteY10" fmla="*/ 133479 h 235378"/>
                <a:gd name="connsiteX11" fmla="*/ 948 w 485133"/>
                <a:gd name="connsiteY11" fmla="*/ 129 h 23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5133" h="235378">
                  <a:moveTo>
                    <a:pt x="948" y="129"/>
                  </a:moveTo>
                  <a:cubicBezTo>
                    <a:pt x="12325" y="-4104"/>
                    <a:pt x="164989" y="96437"/>
                    <a:pt x="180335" y="108079"/>
                  </a:cubicBezTo>
                  <a:cubicBezTo>
                    <a:pt x="195681" y="119721"/>
                    <a:pt x="80852" y="71037"/>
                    <a:pt x="93023" y="69979"/>
                  </a:cubicBezTo>
                  <a:cubicBezTo>
                    <a:pt x="105194" y="68921"/>
                    <a:pt x="239073" y="96437"/>
                    <a:pt x="253360" y="101729"/>
                  </a:cubicBezTo>
                  <a:cubicBezTo>
                    <a:pt x="267647" y="107021"/>
                    <a:pt x="140648" y="111254"/>
                    <a:pt x="178748" y="101729"/>
                  </a:cubicBezTo>
                  <a:cubicBezTo>
                    <a:pt x="216848" y="92204"/>
                    <a:pt x="456560" y="44579"/>
                    <a:pt x="481960" y="44579"/>
                  </a:cubicBezTo>
                  <a:cubicBezTo>
                    <a:pt x="507360" y="44579"/>
                    <a:pt x="373217" y="79240"/>
                    <a:pt x="331148" y="101729"/>
                  </a:cubicBezTo>
                  <a:cubicBezTo>
                    <a:pt x="289079" y="124219"/>
                    <a:pt x="256006" y="157291"/>
                    <a:pt x="229548" y="179516"/>
                  </a:cubicBezTo>
                  <a:cubicBezTo>
                    <a:pt x="203090" y="201741"/>
                    <a:pt x="184040" y="231904"/>
                    <a:pt x="172398" y="235079"/>
                  </a:cubicBezTo>
                  <a:cubicBezTo>
                    <a:pt x="160756" y="238254"/>
                    <a:pt x="169752" y="215499"/>
                    <a:pt x="159698" y="198566"/>
                  </a:cubicBezTo>
                  <a:cubicBezTo>
                    <a:pt x="149644" y="181633"/>
                    <a:pt x="140383" y="162848"/>
                    <a:pt x="112073" y="133479"/>
                  </a:cubicBezTo>
                  <a:cubicBezTo>
                    <a:pt x="83763" y="104110"/>
                    <a:pt x="-10429" y="4362"/>
                    <a:pt x="948" y="12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06794C35-B6E4-4E07-A0EC-C341BEA940A2}"/>
                </a:ext>
              </a:extLst>
            </p:cNvPr>
            <p:cNvSpPr/>
            <p:nvPr/>
          </p:nvSpPr>
          <p:spPr>
            <a:xfrm>
              <a:off x="5836141" y="1966720"/>
              <a:ext cx="158153" cy="403760"/>
            </a:xfrm>
            <a:custGeom>
              <a:avLst/>
              <a:gdLst>
                <a:gd name="connsiteX0" fmla="*/ 2684 w 158153"/>
                <a:gd name="connsiteY0" fmla="*/ 1780 h 403760"/>
                <a:gd name="connsiteX1" fmla="*/ 147147 w 158153"/>
                <a:gd name="connsiteY1" fmla="*/ 181168 h 403760"/>
                <a:gd name="connsiteX2" fmla="*/ 143972 w 158153"/>
                <a:gd name="connsiteY2" fmla="*/ 398655 h 403760"/>
                <a:gd name="connsiteX3" fmla="*/ 110634 w 158153"/>
                <a:gd name="connsiteY3" fmla="*/ 330393 h 403760"/>
                <a:gd name="connsiteX4" fmla="*/ 93172 w 158153"/>
                <a:gd name="connsiteY4" fmla="*/ 278005 h 403760"/>
                <a:gd name="connsiteX5" fmla="*/ 64597 w 158153"/>
                <a:gd name="connsiteY5" fmla="*/ 135130 h 403760"/>
                <a:gd name="connsiteX6" fmla="*/ 91584 w 158153"/>
                <a:gd name="connsiteY6" fmla="*/ 190693 h 403760"/>
                <a:gd name="connsiteX7" fmla="*/ 56659 w 158153"/>
                <a:gd name="connsiteY7" fmla="*/ 95443 h 403760"/>
                <a:gd name="connsiteX8" fmla="*/ 2684 w 158153"/>
                <a:gd name="connsiteY8" fmla="*/ 1780 h 4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153" h="403760">
                  <a:moveTo>
                    <a:pt x="2684" y="1780"/>
                  </a:moveTo>
                  <a:cubicBezTo>
                    <a:pt x="17765" y="16068"/>
                    <a:pt x="123599" y="115022"/>
                    <a:pt x="147147" y="181168"/>
                  </a:cubicBezTo>
                  <a:cubicBezTo>
                    <a:pt x="170695" y="247314"/>
                    <a:pt x="150057" y="373784"/>
                    <a:pt x="143972" y="398655"/>
                  </a:cubicBezTo>
                  <a:cubicBezTo>
                    <a:pt x="137887" y="423526"/>
                    <a:pt x="119101" y="350501"/>
                    <a:pt x="110634" y="330393"/>
                  </a:cubicBezTo>
                  <a:cubicBezTo>
                    <a:pt x="102167" y="310285"/>
                    <a:pt x="100845" y="310549"/>
                    <a:pt x="93172" y="278005"/>
                  </a:cubicBezTo>
                  <a:cubicBezTo>
                    <a:pt x="85499" y="245461"/>
                    <a:pt x="64862" y="149682"/>
                    <a:pt x="64597" y="135130"/>
                  </a:cubicBezTo>
                  <a:cubicBezTo>
                    <a:pt x="64332" y="120578"/>
                    <a:pt x="92907" y="197308"/>
                    <a:pt x="91584" y="190693"/>
                  </a:cubicBezTo>
                  <a:cubicBezTo>
                    <a:pt x="90261" y="184078"/>
                    <a:pt x="73063" y="127987"/>
                    <a:pt x="56659" y="95443"/>
                  </a:cubicBezTo>
                  <a:cubicBezTo>
                    <a:pt x="40255" y="62899"/>
                    <a:pt x="-12397" y="-12508"/>
                    <a:pt x="2684" y="178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B7DDD094-8045-46D7-969E-AE909D68F96C}"/>
                </a:ext>
              </a:extLst>
            </p:cNvPr>
            <p:cNvSpPr/>
            <p:nvPr/>
          </p:nvSpPr>
          <p:spPr>
            <a:xfrm>
              <a:off x="6000132" y="1934176"/>
              <a:ext cx="353185" cy="209123"/>
            </a:xfrm>
            <a:custGeom>
              <a:avLst/>
              <a:gdLst>
                <a:gd name="connsiteX0" fmla="*/ 353043 w 353185"/>
                <a:gd name="connsiteY0" fmla="*/ 987 h 209123"/>
                <a:gd name="connsiteX1" fmla="*/ 259381 w 353185"/>
                <a:gd name="connsiteY1" fmla="*/ 126399 h 209123"/>
                <a:gd name="connsiteX2" fmla="*/ 248268 w 353185"/>
                <a:gd name="connsiteY2" fmla="*/ 150212 h 209123"/>
                <a:gd name="connsiteX3" fmla="*/ 243506 w 353185"/>
                <a:gd name="connsiteY3" fmla="*/ 208949 h 209123"/>
                <a:gd name="connsiteX4" fmla="*/ 226043 w 353185"/>
                <a:gd name="connsiteY4" fmla="*/ 169262 h 209123"/>
                <a:gd name="connsiteX5" fmla="*/ 226043 w 353185"/>
                <a:gd name="connsiteY5" fmla="*/ 199424 h 209123"/>
                <a:gd name="connsiteX6" fmla="*/ 168893 w 353185"/>
                <a:gd name="connsiteY6" fmla="*/ 148624 h 209123"/>
                <a:gd name="connsiteX7" fmla="*/ 618 w 353185"/>
                <a:gd name="connsiteY7" fmla="*/ 135924 h 209123"/>
                <a:gd name="connsiteX8" fmla="*/ 235568 w 353185"/>
                <a:gd name="connsiteY8" fmla="*/ 72424 h 209123"/>
                <a:gd name="connsiteX9" fmla="*/ 353043 w 353185"/>
                <a:gd name="connsiteY9" fmla="*/ 987 h 20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3185" h="209123">
                  <a:moveTo>
                    <a:pt x="353043" y="987"/>
                  </a:moveTo>
                  <a:cubicBezTo>
                    <a:pt x="357012" y="9983"/>
                    <a:pt x="276843" y="101528"/>
                    <a:pt x="259381" y="126399"/>
                  </a:cubicBezTo>
                  <a:cubicBezTo>
                    <a:pt x="241919" y="151270"/>
                    <a:pt x="250914" y="136454"/>
                    <a:pt x="248268" y="150212"/>
                  </a:cubicBezTo>
                  <a:cubicBezTo>
                    <a:pt x="245622" y="163970"/>
                    <a:pt x="247210" y="205774"/>
                    <a:pt x="243506" y="208949"/>
                  </a:cubicBezTo>
                  <a:cubicBezTo>
                    <a:pt x="239802" y="212124"/>
                    <a:pt x="228953" y="170849"/>
                    <a:pt x="226043" y="169262"/>
                  </a:cubicBezTo>
                  <a:cubicBezTo>
                    <a:pt x="223133" y="167675"/>
                    <a:pt x="235568" y="202864"/>
                    <a:pt x="226043" y="199424"/>
                  </a:cubicBezTo>
                  <a:cubicBezTo>
                    <a:pt x="216518" y="195984"/>
                    <a:pt x="206464" y="159207"/>
                    <a:pt x="168893" y="148624"/>
                  </a:cubicBezTo>
                  <a:cubicBezTo>
                    <a:pt x="131322" y="138041"/>
                    <a:pt x="-10494" y="148624"/>
                    <a:pt x="618" y="135924"/>
                  </a:cubicBezTo>
                  <a:cubicBezTo>
                    <a:pt x="11730" y="123224"/>
                    <a:pt x="172597" y="98088"/>
                    <a:pt x="235568" y="72424"/>
                  </a:cubicBezTo>
                  <a:cubicBezTo>
                    <a:pt x="298539" y="46760"/>
                    <a:pt x="349074" y="-8009"/>
                    <a:pt x="353043" y="98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F6CBA072-95BC-40B4-905D-2D45F8AC11D2}"/>
                </a:ext>
              </a:extLst>
            </p:cNvPr>
            <p:cNvSpPr/>
            <p:nvPr/>
          </p:nvSpPr>
          <p:spPr>
            <a:xfrm>
              <a:off x="5938760" y="1631943"/>
              <a:ext cx="230481" cy="97315"/>
            </a:xfrm>
            <a:custGeom>
              <a:avLst/>
              <a:gdLst>
                <a:gd name="connsiteX0" fmla="*/ 78 w 230481"/>
                <a:gd name="connsiteY0" fmla="*/ 28582 h 97315"/>
                <a:gd name="connsiteX1" fmla="*/ 71515 w 230481"/>
                <a:gd name="connsiteY1" fmla="*/ 33345 h 97315"/>
                <a:gd name="connsiteX2" fmla="*/ 90565 w 230481"/>
                <a:gd name="connsiteY2" fmla="*/ 57157 h 97315"/>
                <a:gd name="connsiteX3" fmla="*/ 147715 w 230481"/>
                <a:gd name="connsiteY3" fmla="*/ 33345 h 97315"/>
                <a:gd name="connsiteX4" fmla="*/ 173115 w 230481"/>
                <a:gd name="connsiteY4" fmla="*/ 25407 h 97315"/>
                <a:gd name="connsiteX5" fmla="*/ 200103 w 230481"/>
                <a:gd name="connsiteY5" fmla="*/ 31757 h 97315"/>
                <a:gd name="connsiteX6" fmla="*/ 230265 w 230481"/>
                <a:gd name="connsiteY6" fmla="*/ 7 h 97315"/>
                <a:gd name="connsiteX7" fmla="*/ 211215 w 230481"/>
                <a:gd name="connsiteY7" fmla="*/ 34932 h 97315"/>
                <a:gd name="connsiteX8" fmla="*/ 166765 w 230481"/>
                <a:gd name="connsiteY8" fmla="*/ 61920 h 97315"/>
                <a:gd name="connsiteX9" fmla="*/ 112790 w 230481"/>
                <a:gd name="connsiteY9" fmla="*/ 96845 h 97315"/>
                <a:gd name="connsiteX10" fmla="*/ 104853 w 230481"/>
                <a:gd name="connsiteY10" fmla="*/ 80970 h 97315"/>
                <a:gd name="connsiteX11" fmla="*/ 68340 w 230481"/>
                <a:gd name="connsiteY11" fmla="*/ 65095 h 97315"/>
                <a:gd name="connsiteX12" fmla="*/ 57228 w 230481"/>
                <a:gd name="connsiteY12" fmla="*/ 60332 h 97315"/>
                <a:gd name="connsiteX13" fmla="*/ 78 w 230481"/>
                <a:gd name="connsiteY13" fmla="*/ 28582 h 9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481" h="97315">
                  <a:moveTo>
                    <a:pt x="78" y="28582"/>
                  </a:moveTo>
                  <a:cubicBezTo>
                    <a:pt x="2459" y="24084"/>
                    <a:pt x="56434" y="28583"/>
                    <a:pt x="71515" y="33345"/>
                  </a:cubicBezTo>
                  <a:cubicBezTo>
                    <a:pt x="86596" y="38107"/>
                    <a:pt x="77865" y="57157"/>
                    <a:pt x="90565" y="57157"/>
                  </a:cubicBezTo>
                  <a:cubicBezTo>
                    <a:pt x="103265" y="57157"/>
                    <a:pt x="133957" y="38637"/>
                    <a:pt x="147715" y="33345"/>
                  </a:cubicBezTo>
                  <a:cubicBezTo>
                    <a:pt x="161473" y="28053"/>
                    <a:pt x="164384" y="25672"/>
                    <a:pt x="173115" y="25407"/>
                  </a:cubicBezTo>
                  <a:cubicBezTo>
                    <a:pt x="181846" y="25142"/>
                    <a:pt x="190578" y="35990"/>
                    <a:pt x="200103" y="31757"/>
                  </a:cubicBezTo>
                  <a:cubicBezTo>
                    <a:pt x="209628" y="27524"/>
                    <a:pt x="228413" y="-522"/>
                    <a:pt x="230265" y="7"/>
                  </a:cubicBezTo>
                  <a:cubicBezTo>
                    <a:pt x="232117" y="536"/>
                    <a:pt x="221798" y="24613"/>
                    <a:pt x="211215" y="34932"/>
                  </a:cubicBezTo>
                  <a:cubicBezTo>
                    <a:pt x="200632" y="45251"/>
                    <a:pt x="183169" y="51601"/>
                    <a:pt x="166765" y="61920"/>
                  </a:cubicBezTo>
                  <a:cubicBezTo>
                    <a:pt x="150361" y="72239"/>
                    <a:pt x="123109" y="93670"/>
                    <a:pt x="112790" y="96845"/>
                  </a:cubicBezTo>
                  <a:cubicBezTo>
                    <a:pt x="102471" y="100020"/>
                    <a:pt x="112261" y="86262"/>
                    <a:pt x="104853" y="80970"/>
                  </a:cubicBezTo>
                  <a:cubicBezTo>
                    <a:pt x="97445" y="75678"/>
                    <a:pt x="76278" y="68535"/>
                    <a:pt x="68340" y="65095"/>
                  </a:cubicBezTo>
                  <a:cubicBezTo>
                    <a:pt x="60403" y="61655"/>
                    <a:pt x="64107" y="63507"/>
                    <a:pt x="57228" y="60332"/>
                  </a:cubicBezTo>
                  <a:cubicBezTo>
                    <a:pt x="50349" y="57157"/>
                    <a:pt x="-2303" y="33080"/>
                    <a:pt x="78" y="2858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BE33BF4A-9138-4752-80D2-8EC38F922331}"/>
                </a:ext>
              </a:extLst>
            </p:cNvPr>
            <p:cNvSpPr/>
            <p:nvPr/>
          </p:nvSpPr>
          <p:spPr>
            <a:xfrm>
              <a:off x="5992768" y="1681155"/>
              <a:ext cx="53276" cy="58851"/>
            </a:xfrm>
            <a:custGeom>
              <a:avLst/>
              <a:gdLst>
                <a:gd name="connsiteX0" fmla="*/ 17507 w 53276"/>
                <a:gd name="connsiteY0" fmla="*/ 4 h 58851"/>
                <a:gd name="connsiteX1" fmla="*/ 42907 w 53276"/>
                <a:gd name="connsiteY1" fmla="*/ 55567 h 58851"/>
                <a:gd name="connsiteX2" fmla="*/ 44 w 53276"/>
                <a:gd name="connsiteY2" fmla="*/ 52392 h 58851"/>
                <a:gd name="connsiteX3" fmla="*/ 52432 w 53276"/>
                <a:gd name="connsiteY3" fmla="*/ 52392 h 58851"/>
                <a:gd name="connsiteX4" fmla="*/ 17507 w 53276"/>
                <a:gd name="connsiteY4" fmla="*/ 4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58851">
                  <a:moveTo>
                    <a:pt x="17507" y="4"/>
                  </a:moveTo>
                  <a:cubicBezTo>
                    <a:pt x="15920" y="533"/>
                    <a:pt x="45818" y="46836"/>
                    <a:pt x="42907" y="55567"/>
                  </a:cubicBezTo>
                  <a:cubicBezTo>
                    <a:pt x="39997" y="64298"/>
                    <a:pt x="-1543" y="52921"/>
                    <a:pt x="44" y="52392"/>
                  </a:cubicBezTo>
                  <a:cubicBezTo>
                    <a:pt x="1631" y="51863"/>
                    <a:pt x="45288" y="54509"/>
                    <a:pt x="52432" y="52392"/>
                  </a:cubicBezTo>
                  <a:cubicBezTo>
                    <a:pt x="59576" y="50275"/>
                    <a:pt x="19094" y="-525"/>
                    <a:pt x="17507" y="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3581680F-17CA-424B-B368-73D3FABD9E6C}"/>
                </a:ext>
              </a:extLst>
            </p:cNvPr>
            <p:cNvSpPr/>
            <p:nvPr/>
          </p:nvSpPr>
          <p:spPr>
            <a:xfrm flipH="1">
              <a:off x="6041136" y="1682742"/>
              <a:ext cx="53276" cy="58851"/>
            </a:xfrm>
            <a:custGeom>
              <a:avLst/>
              <a:gdLst>
                <a:gd name="connsiteX0" fmla="*/ 17507 w 53276"/>
                <a:gd name="connsiteY0" fmla="*/ 4 h 58851"/>
                <a:gd name="connsiteX1" fmla="*/ 42907 w 53276"/>
                <a:gd name="connsiteY1" fmla="*/ 55567 h 58851"/>
                <a:gd name="connsiteX2" fmla="*/ 44 w 53276"/>
                <a:gd name="connsiteY2" fmla="*/ 52392 h 58851"/>
                <a:gd name="connsiteX3" fmla="*/ 52432 w 53276"/>
                <a:gd name="connsiteY3" fmla="*/ 52392 h 58851"/>
                <a:gd name="connsiteX4" fmla="*/ 17507 w 53276"/>
                <a:gd name="connsiteY4" fmla="*/ 4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58851">
                  <a:moveTo>
                    <a:pt x="17507" y="4"/>
                  </a:moveTo>
                  <a:cubicBezTo>
                    <a:pt x="15920" y="533"/>
                    <a:pt x="45818" y="46836"/>
                    <a:pt x="42907" y="55567"/>
                  </a:cubicBezTo>
                  <a:cubicBezTo>
                    <a:pt x="39997" y="64298"/>
                    <a:pt x="-1543" y="52921"/>
                    <a:pt x="44" y="52392"/>
                  </a:cubicBezTo>
                  <a:cubicBezTo>
                    <a:pt x="1631" y="51863"/>
                    <a:pt x="45288" y="54509"/>
                    <a:pt x="52432" y="52392"/>
                  </a:cubicBezTo>
                  <a:cubicBezTo>
                    <a:pt x="59576" y="50275"/>
                    <a:pt x="19094" y="-525"/>
                    <a:pt x="17507" y="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408386BD-03D4-4560-A7C9-0581B72D599A}"/>
                </a:ext>
              </a:extLst>
            </p:cNvPr>
            <p:cNvSpPr/>
            <p:nvPr/>
          </p:nvSpPr>
          <p:spPr>
            <a:xfrm>
              <a:off x="5831961" y="1761994"/>
              <a:ext cx="451170" cy="130787"/>
            </a:xfrm>
            <a:custGeom>
              <a:avLst/>
              <a:gdLst>
                <a:gd name="connsiteX0" fmla="*/ 2102 w 451170"/>
                <a:gd name="connsiteY0" fmla="*/ 14419 h 130787"/>
                <a:gd name="connsiteX1" fmla="*/ 146564 w 451170"/>
                <a:gd name="connsiteY1" fmla="*/ 71569 h 130787"/>
                <a:gd name="connsiteX2" fmla="*/ 164027 w 451170"/>
                <a:gd name="connsiteY2" fmla="*/ 63631 h 130787"/>
                <a:gd name="connsiteX3" fmla="*/ 294202 w 451170"/>
                <a:gd name="connsiteY3" fmla="*/ 60456 h 130787"/>
                <a:gd name="connsiteX4" fmla="*/ 448189 w 451170"/>
                <a:gd name="connsiteY4" fmla="*/ 131 h 130787"/>
                <a:gd name="connsiteX5" fmla="*/ 389452 w 451170"/>
                <a:gd name="connsiteY5" fmla="*/ 46169 h 130787"/>
                <a:gd name="connsiteX6" fmla="*/ 310077 w 451170"/>
                <a:gd name="connsiteY6" fmla="*/ 108081 h 130787"/>
                <a:gd name="connsiteX7" fmla="*/ 233877 w 451170"/>
                <a:gd name="connsiteY7" fmla="*/ 128719 h 130787"/>
                <a:gd name="connsiteX8" fmla="*/ 148152 w 451170"/>
                <a:gd name="connsiteY8" fmla="*/ 123956 h 130787"/>
                <a:gd name="connsiteX9" fmla="*/ 65602 w 451170"/>
                <a:gd name="connsiteY9" fmla="*/ 74744 h 130787"/>
                <a:gd name="connsiteX10" fmla="*/ 2102 w 451170"/>
                <a:gd name="connsiteY10" fmla="*/ 14419 h 13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170" h="130787">
                  <a:moveTo>
                    <a:pt x="2102" y="14419"/>
                  </a:moveTo>
                  <a:cubicBezTo>
                    <a:pt x="15596" y="13890"/>
                    <a:pt x="119577" y="63367"/>
                    <a:pt x="146564" y="71569"/>
                  </a:cubicBezTo>
                  <a:cubicBezTo>
                    <a:pt x="173552" y="79771"/>
                    <a:pt x="139421" y="65483"/>
                    <a:pt x="164027" y="63631"/>
                  </a:cubicBezTo>
                  <a:cubicBezTo>
                    <a:pt x="188633" y="61779"/>
                    <a:pt x="246842" y="71039"/>
                    <a:pt x="294202" y="60456"/>
                  </a:cubicBezTo>
                  <a:cubicBezTo>
                    <a:pt x="341562" y="49873"/>
                    <a:pt x="432314" y="2512"/>
                    <a:pt x="448189" y="131"/>
                  </a:cubicBezTo>
                  <a:cubicBezTo>
                    <a:pt x="464064" y="-2250"/>
                    <a:pt x="412471" y="28177"/>
                    <a:pt x="389452" y="46169"/>
                  </a:cubicBezTo>
                  <a:cubicBezTo>
                    <a:pt x="366433" y="64161"/>
                    <a:pt x="336006" y="94323"/>
                    <a:pt x="310077" y="108081"/>
                  </a:cubicBezTo>
                  <a:cubicBezTo>
                    <a:pt x="284148" y="121839"/>
                    <a:pt x="260865" y="126073"/>
                    <a:pt x="233877" y="128719"/>
                  </a:cubicBezTo>
                  <a:cubicBezTo>
                    <a:pt x="206890" y="131365"/>
                    <a:pt x="176198" y="132952"/>
                    <a:pt x="148152" y="123956"/>
                  </a:cubicBezTo>
                  <a:cubicBezTo>
                    <a:pt x="120106" y="114960"/>
                    <a:pt x="87562" y="90354"/>
                    <a:pt x="65602" y="74744"/>
                  </a:cubicBezTo>
                  <a:cubicBezTo>
                    <a:pt x="43642" y="59134"/>
                    <a:pt x="-11392" y="14948"/>
                    <a:pt x="2102" y="14419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D796BF74-BA87-4D06-BFCE-9086F9C23FF6}"/>
                </a:ext>
              </a:extLst>
            </p:cNvPr>
            <p:cNvSpPr/>
            <p:nvPr/>
          </p:nvSpPr>
          <p:spPr>
            <a:xfrm>
              <a:off x="5944149" y="1761936"/>
              <a:ext cx="199061" cy="9747"/>
            </a:xfrm>
            <a:custGeom>
              <a:avLst/>
              <a:gdLst>
                <a:gd name="connsiteX0" fmla="*/ 1039 w 199061"/>
                <a:gd name="connsiteY0" fmla="*/ 189 h 9747"/>
                <a:gd name="connsiteX1" fmla="*/ 186776 w 199061"/>
                <a:gd name="connsiteY1" fmla="*/ 3364 h 9747"/>
                <a:gd name="connsiteX2" fmla="*/ 174076 w 199061"/>
                <a:gd name="connsiteY2" fmla="*/ 3364 h 9747"/>
                <a:gd name="connsiteX3" fmla="*/ 113751 w 199061"/>
                <a:gd name="connsiteY3" fmla="*/ 9714 h 9747"/>
                <a:gd name="connsiteX4" fmla="*/ 1039 w 199061"/>
                <a:gd name="connsiteY4" fmla="*/ 189 h 9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61" h="9747">
                  <a:moveTo>
                    <a:pt x="1039" y="189"/>
                  </a:moveTo>
                  <a:cubicBezTo>
                    <a:pt x="13210" y="-869"/>
                    <a:pt x="157937" y="2835"/>
                    <a:pt x="186776" y="3364"/>
                  </a:cubicBezTo>
                  <a:cubicBezTo>
                    <a:pt x="215615" y="3893"/>
                    <a:pt x="186247" y="2306"/>
                    <a:pt x="174076" y="3364"/>
                  </a:cubicBezTo>
                  <a:cubicBezTo>
                    <a:pt x="161905" y="4422"/>
                    <a:pt x="140474" y="10243"/>
                    <a:pt x="113751" y="9714"/>
                  </a:cubicBezTo>
                  <a:cubicBezTo>
                    <a:pt x="87028" y="9185"/>
                    <a:pt x="-11132" y="1247"/>
                    <a:pt x="1039" y="1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C69BBEBA-9D54-4901-91B9-865FDDA0FD66}"/>
                </a:ext>
              </a:extLst>
            </p:cNvPr>
            <p:cNvSpPr/>
            <p:nvPr/>
          </p:nvSpPr>
          <p:spPr>
            <a:xfrm>
              <a:off x="5938679" y="1833280"/>
              <a:ext cx="152646" cy="36020"/>
            </a:xfrm>
            <a:custGeom>
              <a:avLst/>
              <a:gdLst>
                <a:gd name="connsiteX0" fmla="*/ 159 w 152646"/>
                <a:gd name="connsiteY0" fmla="*/ 283 h 36020"/>
                <a:gd name="connsiteX1" fmla="*/ 116046 w 152646"/>
                <a:gd name="connsiteY1" fmla="*/ 17745 h 36020"/>
                <a:gd name="connsiteX2" fmla="*/ 152559 w 152646"/>
                <a:gd name="connsiteY2" fmla="*/ 20920 h 36020"/>
                <a:gd name="connsiteX3" fmla="*/ 125571 w 152646"/>
                <a:gd name="connsiteY3" fmla="*/ 24095 h 36020"/>
                <a:gd name="connsiteX4" fmla="*/ 103346 w 152646"/>
                <a:gd name="connsiteY4" fmla="*/ 33620 h 36020"/>
                <a:gd name="connsiteX5" fmla="*/ 90646 w 152646"/>
                <a:gd name="connsiteY5" fmla="*/ 33620 h 36020"/>
                <a:gd name="connsiteX6" fmla="*/ 159 w 152646"/>
                <a:gd name="connsiteY6" fmla="*/ 283 h 3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646" h="36020">
                  <a:moveTo>
                    <a:pt x="159" y="283"/>
                  </a:moveTo>
                  <a:cubicBezTo>
                    <a:pt x="4392" y="-2363"/>
                    <a:pt x="90646" y="14306"/>
                    <a:pt x="116046" y="17745"/>
                  </a:cubicBezTo>
                  <a:cubicBezTo>
                    <a:pt x="141446" y="21184"/>
                    <a:pt x="150971" y="19862"/>
                    <a:pt x="152559" y="20920"/>
                  </a:cubicBezTo>
                  <a:cubicBezTo>
                    <a:pt x="154147" y="21978"/>
                    <a:pt x="133773" y="21978"/>
                    <a:pt x="125571" y="24095"/>
                  </a:cubicBezTo>
                  <a:cubicBezTo>
                    <a:pt x="117369" y="26212"/>
                    <a:pt x="109167" y="32033"/>
                    <a:pt x="103346" y="33620"/>
                  </a:cubicBezTo>
                  <a:cubicBezTo>
                    <a:pt x="97525" y="35208"/>
                    <a:pt x="104140" y="38118"/>
                    <a:pt x="90646" y="33620"/>
                  </a:cubicBezTo>
                  <a:cubicBezTo>
                    <a:pt x="77152" y="29122"/>
                    <a:pt x="-4074" y="2929"/>
                    <a:pt x="159" y="2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57864D19-9933-4D42-BFC9-0A90A0EB7098}"/>
                </a:ext>
              </a:extLst>
            </p:cNvPr>
            <p:cNvSpPr/>
            <p:nvPr/>
          </p:nvSpPr>
          <p:spPr>
            <a:xfrm>
              <a:off x="5959077" y="2141417"/>
              <a:ext cx="248621" cy="188641"/>
            </a:xfrm>
            <a:custGeom>
              <a:avLst/>
              <a:gdLst>
                <a:gd name="connsiteX0" fmla="*/ 248048 w 248621"/>
                <a:gd name="connsiteY0" fmla="*/ 121 h 188641"/>
                <a:gd name="connsiteX1" fmla="*/ 200423 w 248621"/>
                <a:gd name="connsiteY1" fmla="*/ 98546 h 188641"/>
                <a:gd name="connsiteX2" fmla="*/ 228998 w 248621"/>
                <a:gd name="connsiteY2" fmla="*/ 82671 h 188641"/>
                <a:gd name="connsiteX3" fmla="*/ 189311 w 248621"/>
                <a:gd name="connsiteY3" fmla="*/ 135058 h 188641"/>
                <a:gd name="connsiteX4" fmla="*/ 155973 w 248621"/>
                <a:gd name="connsiteY4" fmla="*/ 144583 h 188641"/>
                <a:gd name="connsiteX5" fmla="*/ 176611 w 248621"/>
                <a:gd name="connsiteY5" fmla="*/ 142996 h 188641"/>
                <a:gd name="connsiteX6" fmla="*/ 106761 w 248621"/>
                <a:gd name="connsiteY6" fmla="*/ 187446 h 188641"/>
                <a:gd name="connsiteX7" fmla="*/ 75011 w 248621"/>
                <a:gd name="connsiteY7" fmla="*/ 171571 h 188641"/>
                <a:gd name="connsiteX8" fmla="*/ 68661 w 248621"/>
                <a:gd name="connsiteY8" fmla="*/ 125533 h 188641"/>
                <a:gd name="connsiteX9" fmla="*/ 67073 w 248621"/>
                <a:gd name="connsiteY9" fmla="*/ 184271 h 188641"/>
                <a:gd name="connsiteX10" fmla="*/ 28973 w 248621"/>
                <a:gd name="connsiteY10" fmla="*/ 162046 h 188641"/>
                <a:gd name="connsiteX11" fmla="*/ 3573 w 248621"/>
                <a:gd name="connsiteY11" fmla="*/ 152521 h 188641"/>
                <a:gd name="connsiteX12" fmla="*/ 109936 w 248621"/>
                <a:gd name="connsiteY12" fmla="*/ 184271 h 188641"/>
                <a:gd name="connsiteX13" fmla="*/ 173436 w 248621"/>
                <a:gd name="connsiteY13" fmla="*/ 163633 h 188641"/>
                <a:gd name="connsiteX14" fmla="*/ 206773 w 248621"/>
                <a:gd name="connsiteY14" fmla="*/ 128708 h 188641"/>
                <a:gd name="connsiteX15" fmla="*/ 211536 w 248621"/>
                <a:gd name="connsiteY15" fmla="*/ 93783 h 188641"/>
                <a:gd name="connsiteX16" fmla="*/ 225823 w 248621"/>
                <a:gd name="connsiteY16" fmla="*/ 77908 h 188641"/>
                <a:gd name="connsiteX17" fmla="*/ 248048 w 248621"/>
                <a:gd name="connsiteY17" fmla="*/ 121 h 18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8621" h="188641">
                  <a:moveTo>
                    <a:pt x="248048" y="121"/>
                  </a:moveTo>
                  <a:cubicBezTo>
                    <a:pt x="243815" y="3561"/>
                    <a:pt x="203598" y="84788"/>
                    <a:pt x="200423" y="98546"/>
                  </a:cubicBezTo>
                  <a:cubicBezTo>
                    <a:pt x="197248" y="112304"/>
                    <a:pt x="230850" y="76586"/>
                    <a:pt x="228998" y="82671"/>
                  </a:cubicBezTo>
                  <a:cubicBezTo>
                    <a:pt x="227146" y="88756"/>
                    <a:pt x="201482" y="124739"/>
                    <a:pt x="189311" y="135058"/>
                  </a:cubicBezTo>
                  <a:cubicBezTo>
                    <a:pt x="177140" y="145377"/>
                    <a:pt x="158090" y="143260"/>
                    <a:pt x="155973" y="144583"/>
                  </a:cubicBezTo>
                  <a:cubicBezTo>
                    <a:pt x="153856" y="145906"/>
                    <a:pt x="184813" y="135852"/>
                    <a:pt x="176611" y="142996"/>
                  </a:cubicBezTo>
                  <a:cubicBezTo>
                    <a:pt x="168409" y="150140"/>
                    <a:pt x="123694" y="182684"/>
                    <a:pt x="106761" y="187446"/>
                  </a:cubicBezTo>
                  <a:cubicBezTo>
                    <a:pt x="89828" y="192208"/>
                    <a:pt x="81361" y="181890"/>
                    <a:pt x="75011" y="171571"/>
                  </a:cubicBezTo>
                  <a:cubicBezTo>
                    <a:pt x="68661" y="161252"/>
                    <a:pt x="69984" y="123416"/>
                    <a:pt x="68661" y="125533"/>
                  </a:cubicBezTo>
                  <a:cubicBezTo>
                    <a:pt x="67338" y="127650"/>
                    <a:pt x="73688" y="178186"/>
                    <a:pt x="67073" y="184271"/>
                  </a:cubicBezTo>
                  <a:cubicBezTo>
                    <a:pt x="60458" y="190356"/>
                    <a:pt x="39556" y="167338"/>
                    <a:pt x="28973" y="162046"/>
                  </a:cubicBezTo>
                  <a:cubicBezTo>
                    <a:pt x="18390" y="156754"/>
                    <a:pt x="-9921" y="148817"/>
                    <a:pt x="3573" y="152521"/>
                  </a:cubicBezTo>
                  <a:cubicBezTo>
                    <a:pt x="17067" y="156225"/>
                    <a:pt x="81626" y="182419"/>
                    <a:pt x="109936" y="184271"/>
                  </a:cubicBezTo>
                  <a:cubicBezTo>
                    <a:pt x="138246" y="186123"/>
                    <a:pt x="157296" y="172894"/>
                    <a:pt x="173436" y="163633"/>
                  </a:cubicBezTo>
                  <a:cubicBezTo>
                    <a:pt x="189575" y="154373"/>
                    <a:pt x="200423" y="140350"/>
                    <a:pt x="206773" y="128708"/>
                  </a:cubicBezTo>
                  <a:cubicBezTo>
                    <a:pt x="213123" y="117066"/>
                    <a:pt x="208361" y="102250"/>
                    <a:pt x="211536" y="93783"/>
                  </a:cubicBezTo>
                  <a:cubicBezTo>
                    <a:pt x="214711" y="85316"/>
                    <a:pt x="219738" y="88491"/>
                    <a:pt x="225823" y="77908"/>
                  </a:cubicBezTo>
                  <a:cubicBezTo>
                    <a:pt x="231908" y="67325"/>
                    <a:pt x="252281" y="-3319"/>
                    <a:pt x="248048" y="12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E5655119-CE36-4A7A-83C4-14B5A58B2D87}"/>
                </a:ext>
              </a:extLst>
            </p:cNvPr>
            <p:cNvSpPr/>
            <p:nvPr/>
          </p:nvSpPr>
          <p:spPr>
            <a:xfrm>
              <a:off x="5957771" y="2366777"/>
              <a:ext cx="211582" cy="276439"/>
            </a:xfrm>
            <a:custGeom>
              <a:avLst/>
              <a:gdLst>
                <a:gd name="connsiteX0" fmla="*/ 117 w 211582"/>
                <a:gd name="connsiteY0" fmla="*/ 186 h 276439"/>
                <a:gd name="connsiteX1" fmla="*/ 173154 w 211582"/>
                <a:gd name="connsiteY1" fmla="*/ 43048 h 276439"/>
                <a:gd name="connsiteX2" fmla="*/ 201729 w 211582"/>
                <a:gd name="connsiteY2" fmla="*/ 46223 h 276439"/>
                <a:gd name="connsiteX3" fmla="*/ 195379 w 211582"/>
                <a:gd name="connsiteY3" fmla="*/ 76386 h 276439"/>
                <a:gd name="connsiteX4" fmla="*/ 211254 w 211582"/>
                <a:gd name="connsiteY4" fmla="*/ 143061 h 276439"/>
                <a:gd name="connsiteX5" fmla="*/ 204904 w 211582"/>
                <a:gd name="connsiteY5" fmla="*/ 116073 h 276439"/>
                <a:gd name="connsiteX6" fmla="*/ 190617 w 211582"/>
                <a:gd name="connsiteY6" fmla="*/ 244661 h 276439"/>
                <a:gd name="connsiteX7" fmla="*/ 177917 w 211582"/>
                <a:gd name="connsiteY7" fmla="*/ 271648 h 276439"/>
                <a:gd name="connsiteX8" fmla="*/ 187442 w 211582"/>
                <a:gd name="connsiteY8" fmla="*/ 168461 h 276439"/>
                <a:gd name="connsiteX9" fmla="*/ 177917 w 211582"/>
                <a:gd name="connsiteY9" fmla="*/ 82736 h 276439"/>
                <a:gd name="connsiteX10" fmla="*/ 146167 w 211582"/>
                <a:gd name="connsiteY10" fmla="*/ 62098 h 276439"/>
                <a:gd name="connsiteX11" fmla="*/ 117 w 211582"/>
                <a:gd name="connsiteY11" fmla="*/ 186 h 27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582" h="276439">
                  <a:moveTo>
                    <a:pt x="117" y="186"/>
                  </a:moveTo>
                  <a:cubicBezTo>
                    <a:pt x="4615" y="-2989"/>
                    <a:pt x="139552" y="35375"/>
                    <a:pt x="173154" y="43048"/>
                  </a:cubicBezTo>
                  <a:cubicBezTo>
                    <a:pt x="206756" y="50721"/>
                    <a:pt x="198025" y="40667"/>
                    <a:pt x="201729" y="46223"/>
                  </a:cubicBezTo>
                  <a:cubicBezTo>
                    <a:pt x="205433" y="51779"/>
                    <a:pt x="193792" y="60246"/>
                    <a:pt x="195379" y="76386"/>
                  </a:cubicBezTo>
                  <a:cubicBezTo>
                    <a:pt x="196967" y="92526"/>
                    <a:pt x="209667" y="136447"/>
                    <a:pt x="211254" y="143061"/>
                  </a:cubicBezTo>
                  <a:cubicBezTo>
                    <a:pt x="212841" y="149675"/>
                    <a:pt x="208343" y="99140"/>
                    <a:pt x="204904" y="116073"/>
                  </a:cubicBezTo>
                  <a:cubicBezTo>
                    <a:pt x="201465" y="133006"/>
                    <a:pt x="195115" y="218732"/>
                    <a:pt x="190617" y="244661"/>
                  </a:cubicBezTo>
                  <a:cubicBezTo>
                    <a:pt x="186119" y="270590"/>
                    <a:pt x="178446" y="284348"/>
                    <a:pt x="177917" y="271648"/>
                  </a:cubicBezTo>
                  <a:cubicBezTo>
                    <a:pt x="177388" y="258948"/>
                    <a:pt x="187442" y="199946"/>
                    <a:pt x="187442" y="168461"/>
                  </a:cubicBezTo>
                  <a:cubicBezTo>
                    <a:pt x="187442" y="136976"/>
                    <a:pt x="184796" y="100463"/>
                    <a:pt x="177917" y="82736"/>
                  </a:cubicBezTo>
                  <a:cubicBezTo>
                    <a:pt x="171038" y="65009"/>
                    <a:pt x="170773" y="74534"/>
                    <a:pt x="146167" y="62098"/>
                  </a:cubicBezTo>
                  <a:cubicBezTo>
                    <a:pt x="121561" y="49663"/>
                    <a:pt x="-4381" y="3361"/>
                    <a:pt x="117" y="18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F10C26C0-4D23-4C81-94F7-BCCC3EEA1901}"/>
                </a:ext>
              </a:extLst>
            </p:cNvPr>
            <p:cNvSpPr/>
            <p:nvPr/>
          </p:nvSpPr>
          <p:spPr>
            <a:xfrm>
              <a:off x="5975349" y="2358201"/>
              <a:ext cx="45039" cy="223480"/>
            </a:xfrm>
            <a:custGeom>
              <a:avLst/>
              <a:gdLst>
                <a:gd name="connsiteX0" fmla="*/ 1 w 45039"/>
                <a:gd name="connsiteY0" fmla="*/ 824 h 223480"/>
                <a:gd name="connsiteX1" fmla="*/ 38101 w 45039"/>
                <a:gd name="connsiteY1" fmla="*/ 148462 h 223480"/>
                <a:gd name="connsiteX2" fmla="*/ 44451 w 45039"/>
                <a:gd name="connsiteY2" fmla="*/ 223074 h 223480"/>
                <a:gd name="connsiteX3" fmla="*/ 44451 w 45039"/>
                <a:gd name="connsiteY3" fmla="*/ 118299 h 223480"/>
                <a:gd name="connsiteX4" fmla="*/ 44451 w 45039"/>
                <a:gd name="connsiteY4" fmla="*/ 172274 h 223480"/>
                <a:gd name="connsiteX5" fmla="*/ 36514 w 45039"/>
                <a:gd name="connsiteY5" fmla="*/ 91312 h 223480"/>
                <a:gd name="connsiteX6" fmla="*/ 1 w 45039"/>
                <a:gd name="connsiteY6" fmla="*/ 824 h 22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039" h="223480">
                  <a:moveTo>
                    <a:pt x="1" y="824"/>
                  </a:moveTo>
                  <a:cubicBezTo>
                    <a:pt x="266" y="10349"/>
                    <a:pt x="30693" y="111420"/>
                    <a:pt x="38101" y="148462"/>
                  </a:cubicBezTo>
                  <a:cubicBezTo>
                    <a:pt x="45509" y="185504"/>
                    <a:pt x="43393" y="228101"/>
                    <a:pt x="44451" y="223074"/>
                  </a:cubicBezTo>
                  <a:cubicBezTo>
                    <a:pt x="45509" y="218047"/>
                    <a:pt x="44451" y="118299"/>
                    <a:pt x="44451" y="118299"/>
                  </a:cubicBezTo>
                  <a:cubicBezTo>
                    <a:pt x="44451" y="109832"/>
                    <a:pt x="45774" y="176772"/>
                    <a:pt x="44451" y="172274"/>
                  </a:cubicBezTo>
                  <a:cubicBezTo>
                    <a:pt x="43128" y="167776"/>
                    <a:pt x="41541" y="115654"/>
                    <a:pt x="36514" y="91312"/>
                  </a:cubicBezTo>
                  <a:cubicBezTo>
                    <a:pt x="31487" y="66970"/>
                    <a:pt x="-264" y="-8701"/>
                    <a:pt x="1" y="8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67E36BA8-9466-4AF5-8E5F-BCD1E66C293A}"/>
                </a:ext>
              </a:extLst>
            </p:cNvPr>
            <p:cNvSpPr/>
            <p:nvPr/>
          </p:nvSpPr>
          <p:spPr>
            <a:xfrm>
              <a:off x="5992538" y="2874952"/>
              <a:ext cx="179753" cy="141312"/>
            </a:xfrm>
            <a:custGeom>
              <a:avLst/>
              <a:gdLst>
                <a:gd name="connsiteX0" fmla="*/ 6625 w 179753"/>
                <a:gd name="connsiteY0" fmla="*/ 11 h 141312"/>
                <a:gd name="connsiteX1" fmla="*/ 12975 w 179753"/>
                <a:gd name="connsiteY1" fmla="*/ 96848 h 141312"/>
                <a:gd name="connsiteX2" fmla="*/ 82825 w 179753"/>
                <a:gd name="connsiteY2" fmla="*/ 134948 h 141312"/>
                <a:gd name="connsiteX3" fmla="*/ 178075 w 179753"/>
                <a:gd name="connsiteY3" fmla="*/ 122248 h 141312"/>
                <a:gd name="connsiteX4" fmla="*/ 135212 w 179753"/>
                <a:gd name="connsiteY4" fmla="*/ 139711 h 141312"/>
                <a:gd name="connsiteX5" fmla="*/ 30437 w 179753"/>
                <a:gd name="connsiteY5" fmla="*/ 134948 h 141312"/>
                <a:gd name="connsiteX6" fmla="*/ 1862 w 179753"/>
                <a:gd name="connsiteY6" fmla="*/ 90498 h 141312"/>
                <a:gd name="connsiteX7" fmla="*/ 6625 w 179753"/>
                <a:gd name="connsiteY7" fmla="*/ 11 h 14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53" h="141312">
                  <a:moveTo>
                    <a:pt x="6625" y="11"/>
                  </a:moveTo>
                  <a:cubicBezTo>
                    <a:pt x="8477" y="1069"/>
                    <a:pt x="275" y="74359"/>
                    <a:pt x="12975" y="96848"/>
                  </a:cubicBezTo>
                  <a:cubicBezTo>
                    <a:pt x="25675" y="119337"/>
                    <a:pt x="55308" y="130715"/>
                    <a:pt x="82825" y="134948"/>
                  </a:cubicBezTo>
                  <a:cubicBezTo>
                    <a:pt x="110342" y="139181"/>
                    <a:pt x="169344" y="121454"/>
                    <a:pt x="178075" y="122248"/>
                  </a:cubicBezTo>
                  <a:cubicBezTo>
                    <a:pt x="186806" y="123042"/>
                    <a:pt x="159818" y="137594"/>
                    <a:pt x="135212" y="139711"/>
                  </a:cubicBezTo>
                  <a:cubicBezTo>
                    <a:pt x="110606" y="141828"/>
                    <a:pt x="52662" y="143150"/>
                    <a:pt x="30437" y="134948"/>
                  </a:cubicBezTo>
                  <a:cubicBezTo>
                    <a:pt x="8212" y="126746"/>
                    <a:pt x="7418" y="112723"/>
                    <a:pt x="1862" y="90498"/>
                  </a:cubicBezTo>
                  <a:cubicBezTo>
                    <a:pt x="-3694" y="68273"/>
                    <a:pt x="4773" y="-1047"/>
                    <a:pt x="6625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51B3A90E-4AF6-47C3-BC54-D384D74AD9D6}"/>
                </a:ext>
              </a:extLst>
            </p:cNvPr>
            <p:cNvSpPr/>
            <p:nvPr/>
          </p:nvSpPr>
          <p:spPr>
            <a:xfrm>
              <a:off x="6000484" y="2960617"/>
              <a:ext cx="183083" cy="36584"/>
            </a:xfrm>
            <a:custGeom>
              <a:avLst/>
              <a:gdLst>
                <a:gd name="connsiteX0" fmla="*/ 266 w 183083"/>
                <a:gd name="connsiteY0" fmla="*/ 6421 h 36584"/>
                <a:gd name="connsiteX1" fmla="*/ 85991 w 183083"/>
                <a:gd name="connsiteY1" fmla="*/ 30233 h 36584"/>
                <a:gd name="connsiteX2" fmla="*/ 181241 w 183083"/>
                <a:gd name="connsiteY2" fmla="*/ 71 h 36584"/>
                <a:gd name="connsiteX3" fmla="*/ 146316 w 183083"/>
                <a:gd name="connsiteY3" fmla="*/ 22296 h 36584"/>
                <a:gd name="connsiteX4" fmla="*/ 114566 w 183083"/>
                <a:gd name="connsiteY4" fmla="*/ 36583 h 36584"/>
                <a:gd name="connsiteX5" fmla="*/ 266 w 183083"/>
                <a:gd name="connsiteY5" fmla="*/ 6421 h 3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083" h="36584">
                  <a:moveTo>
                    <a:pt x="266" y="6421"/>
                  </a:moveTo>
                  <a:cubicBezTo>
                    <a:pt x="-4496" y="5363"/>
                    <a:pt x="55829" y="31291"/>
                    <a:pt x="85991" y="30233"/>
                  </a:cubicBezTo>
                  <a:cubicBezTo>
                    <a:pt x="116153" y="29175"/>
                    <a:pt x="171187" y="1394"/>
                    <a:pt x="181241" y="71"/>
                  </a:cubicBezTo>
                  <a:cubicBezTo>
                    <a:pt x="191295" y="-1252"/>
                    <a:pt x="157429" y="16211"/>
                    <a:pt x="146316" y="22296"/>
                  </a:cubicBezTo>
                  <a:cubicBezTo>
                    <a:pt x="135204" y="28381"/>
                    <a:pt x="136262" y="36319"/>
                    <a:pt x="114566" y="36583"/>
                  </a:cubicBezTo>
                  <a:cubicBezTo>
                    <a:pt x="92870" y="36847"/>
                    <a:pt x="5028" y="7479"/>
                    <a:pt x="266" y="64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885B3181-486E-4887-A0A1-9E3B0CB31266}"/>
                </a:ext>
              </a:extLst>
            </p:cNvPr>
            <p:cNvSpPr/>
            <p:nvPr/>
          </p:nvSpPr>
          <p:spPr>
            <a:xfrm>
              <a:off x="6016395" y="3051171"/>
              <a:ext cx="150284" cy="15822"/>
            </a:xfrm>
            <a:custGeom>
              <a:avLst/>
              <a:gdLst>
                <a:gd name="connsiteX0" fmla="*/ 230 w 150284"/>
                <a:gd name="connsiteY0" fmla="*/ 12704 h 15822"/>
                <a:gd name="connsiteX1" fmla="*/ 144693 w 150284"/>
                <a:gd name="connsiteY1" fmla="*/ 4 h 15822"/>
                <a:gd name="connsiteX2" fmla="*/ 111355 w 150284"/>
                <a:gd name="connsiteY2" fmla="*/ 14292 h 15822"/>
                <a:gd name="connsiteX3" fmla="*/ 230 w 150284"/>
                <a:gd name="connsiteY3" fmla="*/ 12704 h 1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4" h="15822">
                  <a:moveTo>
                    <a:pt x="230" y="12704"/>
                  </a:moveTo>
                  <a:cubicBezTo>
                    <a:pt x="5786" y="10323"/>
                    <a:pt x="126172" y="-261"/>
                    <a:pt x="144693" y="4"/>
                  </a:cubicBezTo>
                  <a:cubicBezTo>
                    <a:pt x="163214" y="269"/>
                    <a:pt x="131463" y="11117"/>
                    <a:pt x="111355" y="14292"/>
                  </a:cubicBezTo>
                  <a:cubicBezTo>
                    <a:pt x="91247" y="17467"/>
                    <a:pt x="-5326" y="15085"/>
                    <a:pt x="230" y="127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E98DE417-4177-45E4-ACC7-6D7F20B064D0}"/>
                </a:ext>
              </a:extLst>
            </p:cNvPr>
            <p:cNvSpPr/>
            <p:nvPr/>
          </p:nvSpPr>
          <p:spPr>
            <a:xfrm>
              <a:off x="6016696" y="3082749"/>
              <a:ext cx="157107" cy="11359"/>
            </a:xfrm>
            <a:custGeom>
              <a:avLst/>
              <a:gdLst>
                <a:gd name="connsiteX0" fmla="*/ 1517 w 157107"/>
                <a:gd name="connsiteY0" fmla="*/ 176 h 11359"/>
                <a:gd name="connsiteX1" fmla="*/ 155504 w 157107"/>
                <a:gd name="connsiteY1" fmla="*/ 4939 h 11359"/>
                <a:gd name="connsiteX2" fmla="*/ 79304 w 157107"/>
                <a:gd name="connsiteY2" fmla="*/ 11289 h 11359"/>
                <a:gd name="connsiteX3" fmla="*/ 1517 w 157107"/>
                <a:gd name="connsiteY3" fmla="*/ 176 h 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07" h="11359">
                  <a:moveTo>
                    <a:pt x="1517" y="176"/>
                  </a:moveTo>
                  <a:cubicBezTo>
                    <a:pt x="14217" y="-882"/>
                    <a:pt x="142539" y="3087"/>
                    <a:pt x="155504" y="4939"/>
                  </a:cubicBezTo>
                  <a:cubicBezTo>
                    <a:pt x="168469" y="6791"/>
                    <a:pt x="99148" y="10231"/>
                    <a:pt x="79304" y="11289"/>
                  </a:cubicBezTo>
                  <a:cubicBezTo>
                    <a:pt x="59460" y="12347"/>
                    <a:pt x="-11183" y="1234"/>
                    <a:pt x="1517" y="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3DF992C7-5A8A-40E6-A9AD-F51F49E4A38A}"/>
                </a:ext>
              </a:extLst>
            </p:cNvPr>
            <p:cNvSpPr/>
            <p:nvPr/>
          </p:nvSpPr>
          <p:spPr>
            <a:xfrm>
              <a:off x="5972133" y="2811105"/>
              <a:ext cx="114396" cy="410385"/>
            </a:xfrm>
            <a:custGeom>
              <a:avLst/>
              <a:gdLst>
                <a:gd name="connsiteX0" fmla="*/ 25442 w 114396"/>
                <a:gd name="connsiteY0" fmla="*/ 358 h 410385"/>
                <a:gd name="connsiteX1" fmla="*/ 27030 w 114396"/>
                <a:gd name="connsiteY1" fmla="*/ 124183 h 410385"/>
                <a:gd name="connsiteX2" fmla="*/ 20680 w 114396"/>
                <a:gd name="connsiteY2" fmla="*/ 67033 h 410385"/>
                <a:gd name="connsiteX3" fmla="*/ 20680 w 114396"/>
                <a:gd name="connsiteY3" fmla="*/ 97195 h 410385"/>
                <a:gd name="connsiteX4" fmla="*/ 22267 w 114396"/>
                <a:gd name="connsiteY4" fmla="*/ 149583 h 410385"/>
                <a:gd name="connsiteX5" fmla="*/ 22267 w 114396"/>
                <a:gd name="connsiteY5" fmla="*/ 160695 h 410385"/>
                <a:gd name="connsiteX6" fmla="*/ 76242 w 114396"/>
                <a:gd name="connsiteY6" fmla="*/ 286108 h 410385"/>
                <a:gd name="connsiteX7" fmla="*/ 69892 w 114396"/>
                <a:gd name="connsiteY7" fmla="*/ 265470 h 410385"/>
                <a:gd name="connsiteX8" fmla="*/ 114342 w 114396"/>
                <a:gd name="connsiteY8" fmla="*/ 409933 h 410385"/>
                <a:gd name="connsiteX9" fmla="*/ 77830 w 114396"/>
                <a:gd name="connsiteY9" fmla="*/ 308333 h 410385"/>
                <a:gd name="connsiteX10" fmla="*/ 25442 w 114396"/>
                <a:gd name="connsiteY10" fmla="*/ 233720 h 410385"/>
                <a:gd name="connsiteX11" fmla="*/ 19092 w 114396"/>
                <a:gd name="connsiteY11" fmla="*/ 235308 h 410385"/>
                <a:gd name="connsiteX12" fmla="*/ 42 w 114396"/>
                <a:gd name="connsiteY12" fmla="*/ 190858 h 410385"/>
                <a:gd name="connsiteX13" fmla="*/ 14330 w 114396"/>
                <a:gd name="connsiteY13" fmla="*/ 89258 h 410385"/>
                <a:gd name="connsiteX14" fmla="*/ 25442 w 114396"/>
                <a:gd name="connsiteY14" fmla="*/ 358 h 41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96" h="410385">
                  <a:moveTo>
                    <a:pt x="25442" y="358"/>
                  </a:moveTo>
                  <a:cubicBezTo>
                    <a:pt x="27559" y="6179"/>
                    <a:pt x="27824" y="113071"/>
                    <a:pt x="27030" y="124183"/>
                  </a:cubicBezTo>
                  <a:cubicBezTo>
                    <a:pt x="26236" y="135295"/>
                    <a:pt x="21738" y="71531"/>
                    <a:pt x="20680" y="67033"/>
                  </a:cubicBezTo>
                  <a:cubicBezTo>
                    <a:pt x="19622" y="62535"/>
                    <a:pt x="20416" y="83437"/>
                    <a:pt x="20680" y="97195"/>
                  </a:cubicBezTo>
                  <a:cubicBezTo>
                    <a:pt x="20944" y="110953"/>
                    <a:pt x="22002" y="139000"/>
                    <a:pt x="22267" y="149583"/>
                  </a:cubicBezTo>
                  <a:cubicBezTo>
                    <a:pt x="22532" y="160166"/>
                    <a:pt x="13271" y="137941"/>
                    <a:pt x="22267" y="160695"/>
                  </a:cubicBezTo>
                  <a:cubicBezTo>
                    <a:pt x="31263" y="183449"/>
                    <a:pt x="68305" y="268646"/>
                    <a:pt x="76242" y="286108"/>
                  </a:cubicBezTo>
                  <a:cubicBezTo>
                    <a:pt x="84179" y="303570"/>
                    <a:pt x="63542" y="244833"/>
                    <a:pt x="69892" y="265470"/>
                  </a:cubicBezTo>
                  <a:cubicBezTo>
                    <a:pt x="76242" y="286107"/>
                    <a:pt x="113019" y="402789"/>
                    <a:pt x="114342" y="409933"/>
                  </a:cubicBezTo>
                  <a:cubicBezTo>
                    <a:pt x="115665" y="417077"/>
                    <a:pt x="92647" y="337702"/>
                    <a:pt x="77830" y="308333"/>
                  </a:cubicBezTo>
                  <a:cubicBezTo>
                    <a:pt x="63013" y="278964"/>
                    <a:pt x="35232" y="245891"/>
                    <a:pt x="25442" y="233720"/>
                  </a:cubicBezTo>
                  <a:cubicBezTo>
                    <a:pt x="15652" y="221549"/>
                    <a:pt x="23325" y="242452"/>
                    <a:pt x="19092" y="235308"/>
                  </a:cubicBezTo>
                  <a:cubicBezTo>
                    <a:pt x="14859" y="228164"/>
                    <a:pt x="836" y="215200"/>
                    <a:pt x="42" y="190858"/>
                  </a:cubicBezTo>
                  <a:cubicBezTo>
                    <a:pt x="-752" y="166516"/>
                    <a:pt x="9832" y="117304"/>
                    <a:pt x="14330" y="89258"/>
                  </a:cubicBezTo>
                  <a:cubicBezTo>
                    <a:pt x="18828" y="61212"/>
                    <a:pt x="23325" y="-5463"/>
                    <a:pt x="25442" y="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5F712115-7B1E-4ACE-9B07-E2E8A238C443}"/>
                </a:ext>
              </a:extLst>
            </p:cNvPr>
            <p:cNvSpPr/>
            <p:nvPr/>
          </p:nvSpPr>
          <p:spPr>
            <a:xfrm>
              <a:off x="6080089" y="2965436"/>
              <a:ext cx="116801" cy="273186"/>
            </a:xfrm>
            <a:custGeom>
              <a:avLst/>
              <a:gdLst>
                <a:gd name="connsiteX0" fmla="*/ 115924 w 116801"/>
                <a:gd name="connsiteY0" fmla="*/ 14 h 273186"/>
                <a:gd name="connsiteX1" fmla="*/ 58774 w 116801"/>
                <a:gd name="connsiteY1" fmla="*/ 138127 h 273186"/>
                <a:gd name="connsiteX2" fmla="*/ 76236 w 116801"/>
                <a:gd name="connsiteY2" fmla="*/ 104789 h 273186"/>
                <a:gd name="connsiteX3" fmla="*/ 36 w 116801"/>
                <a:gd name="connsiteY3" fmla="*/ 273064 h 273186"/>
                <a:gd name="connsiteX4" fmla="*/ 87349 w 116801"/>
                <a:gd name="connsiteY4" fmla="*/ 130189 h 273186"/>
                <a:gd name="connsiteX5" fmla="*/ 115924 w 116801"/>
                <a:gd name="connsiteY5" fmla="*/ 14 h 27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01" h="273186">
                  <a:moveTo>
                    <a:pt x="115924" y="14"/>
                  </a:moveTo>
                  <a:cubicBezTo>
                    <a:pt x="111162" y="1337"/>
                    <a:pt x="65389" y="120665"/>
                    <a:pt x="58774" y="138127"/>
                  </a:cubicBezTo>
                  <a:cubicBezTo>
                    <a:pt x="52159" y="155589"/>
                    <a:pt x="86026" y="82300"/>
                    <a:pt x="76236" y="104789"/>
                  </a:cubicBezTo>
                  <a:cubicBezTo>
                    <a:pt x="66446" y="127279"/>
                    <a:pt x="-1816" y="268831"/>
                    <a:pt x="36" y="273064"/>
                  </a:cubicBezTo>
                  <a:cubicBezTo>
                    <a:pt x="1888" y="277297"/>
                    <a:pt x="69357" y="170406"/>
                    <a:pt x="87349" y="130189"/>
                  </a:cubicBezTo>
                  <a:cubicBezTo>
                    <a:pt x="105341" y="89972"/>
                    <a:pt x="120686" y="-1309"/>
                    <a:pt x="11592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5021DCD2-2A33-4C08-A662-C8065877D724}"/>
                </a:ext>
              </a:extLst>
            </p:cNvPr>
            <p:cNvSpPr/>
            <p:nvPr/>
          </p:nvSpPr>
          <p:spPr>
            <a:xfrm>
              <a:off x="5863126" y="2411882"/>
              <a:ext cx="88829" cy="417929"/>
            </a:xfrm>
            <a:custGeom>
              <a:avLst/>
              <a:gdLst>
                <a:gd name="connsiteX0" fmla="*/ 5862 w 88829"/>
                <a:gd name="connsiteY0" fmla="*/ 1118 h 417929"/>
                <a:gd name="connsiteX1" fmla="*/ 4274 w 88829"/>
                <a:gd name="connsiteY1" fmla="*/ 61443 h 417929"/>
                <a:gd name="connsiteX2" fmla="*/ 69362 w 88829"/>
                <a:gd name="connsiteY2" fmla="*/ 210668 h 417929"/>
                <a:gd name="connsiteX3" fmla="*/ 26499 w 88829"/>
                <a:gd name="connsiteY3" fmla="*/ 102718 h 417929"/>
                <a:gd name="connsiteX4" fmla="*/ 59837 w 88829"/>
                <a:gd name="connsiteY4" fmla="*/ 199556 h 417929"/>
                <a:gd name="connsiteX5" fmla="*/ 88412 w 88829"/>
                <a:gd name="connsiteY5" fmla="*/ 386881 h 417929"/>
                <a:gd name="connsiteX6" fmla="*/ 74124 w 88829"/>
                <a:gd name="connsiteY6" fmla="*/ 278931 h 417929"/>
                <a:gd name="connsiteX7" fmla="*/ 37612 w 88829"/>
                <a:gd name="connsiteY7" fmla="*/ 186856 h 417929"/>
                <a:gd name="connsiteX8" fmla="*/ 53487 w 88829"/>
                <a:gd name="connsiteY8" fmla="*/ 417043 h 417929"/>
                <a:gd name="connsiteX9" fmla="*/ 40787 w 88829"/>
                <a:gd name="connsiteY9" fmla="*/ 261468 h 417929"/>
                <a:gd name="connsiteX10" fmla="*/ 16974 w 88829"/>
                <a:gd name="connsiteY10" fmla="*/ 139231 h 417929"/>
                <a:gd name="connsiteX11" fmla="*/ 2687 w 88829"/>
                <a:gd name="connsiteY11" fmla="*/ 107481 h 417929"/>
                <a:gd name="connsiteX12" fmla="*/ 5862 w 88829"/>
                <a:gd name="connsiteY12" fmla="*/ 1118 h 41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9" h="417929">
                  <a:moveTo>
                    <a:pt x="5862" y="1118"/>
                  </a:moveTo>
                  <a:cubicBezTo>
                    <a:pt x="6126" y="-6555"/>
                    <a:pt x="-6309" y="26518"/>
                    <a:pt x="4274" y="61443"/>
                  </a:cubicBezTo>
                  <a:cubicBezTo>
                    <a:pt x="14857" y="96368"/>
                    <a:pt x="65658" y="203789"/>
                    <a:pt x="69362" y="210668"/>
                  </a:cubicBezTo>
                  <a:cubicBezTo>
                    <a:pt x="73066" y="217547"/>
                    <a:pt x="28086" y="104570"/>
                    <a:pt x="26499" y="102718"/>
                  </a:cubicBezTo>
                  <a:cubicBezTo>
                    <a:pt x="24912" y="100866"/>
                    <a:pt x="49518" y="152196"/>
                    <a:pt x="59837" y="199556"/>
                  </a:cubicBezTo>
                  <a:cubicBezTo>
                    <a:pt x="70156" y="246916"/>
                    <a:pt x="86031" y="373652"/>
                    <a:pt x="88412" y="386881"/>
                  </a:cubicBezTo>
                  <a:cubicBezTo>
                    <a:pt x="90793" y="400110"/>
                    <a:pt x="82591" y="312268"/>
                    <a:pt x="74124" y="278931"/>
                  </a:cubicBezTo>
                  <a:cubicBezTo>
                    <a:pt x="65657" y="245594"/>
                    <a:pt x="41052" y="163837"/>
                    <a:pt x="37612" y="186856"/>
                  </a:cubicBezTo>
                  <a:cubicBezTo>
                    <a:pt x="34172" y="209875"/>
                    <a:pt x="52958" y="404608"/>
                    <a:pt x="53487" y="417043"/>
                  </a:cubicBezTo>
                  <a:cubicBezTo>
                    <a:pt x="54016" y="429478"/>
                    <a:pt x="46873" y="307770"/>
                    <a:pt x="40787" y="261468"/>
                  </a:cubicBezTo>
                  <a:cubicBezTo>
                    <a:pt x="34702" y="215166"/>
                    <a:pt x="23324" y="164895"/>
                    <a:pt x="16974" y="139231"/>
                  </a:cubicBezTo>
                  <a:cubicBezTo>
                    <a:pt x="10624" y="113567"/>
                    <a:pt x="4010" y="127589"/>
                    <a:pt x="2687" y="107481"/>
                  </a:cubicBezTo>
                  <a:cubicBezTo>
                    <a:pt x="1364" y="87373"/>
                    <a:pt x="5598" y="8791"/>
                    <a:pt x="5862" y="1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5EA2065F-E84D-42F4-AF69-5CE4DE02FC55}"/>
                </a:ext>
              </a:extLst>
            </p:cNvPr>
            <p:cNvSpPr/>
            <p:nvPr/>
          </p:nvSpPr>
          <p:spPr>
            <a:xfrm>
              <a:off x="5810191" y="2469938"/>
              <a:ext cx="84473" cy="397825"/>
            </a:xfrm>
            <a:custGeom>
              <a:avLst/>
              <a:gdLst>
                <a:gd name="connsiteX0" fmla="*/ 28634 w 84473"/>
                <a:gd name="connsiteY0" fmla="*/ 212 h 397825"/>
                <a:gd name="connsiteX1" fmla="*/ 15934 w 84473"/>
                <a:gd name="connsiteY1" fmla="*/ 141500 h 397825"/>
                <a:gd name="connsiteX2" fmla="*/ 84197 w 84473"/>
                <a:gd name="connsiteY2" fmla="*/ 397087 h 397825"/>
                <a:gd name="connsiteX3" fmla="*/ 39747 w 84473"/>
                <a:gd name="connsiteY3" fmla="*/ 219287 h 397825"/>
                <a:gd name="connsiteX4" fmla="*/ 33397 w 84473"/>
                <a:gd name="connsiteY4" fmla="*/ 222462 h 397825"/>
                <a:gd name="connsiteX5" fmla="*/ 12759 w 84473"/>
                <a:gd name="connsiteY5" fmla="*/ 133562 h 397825"/>
                <a:gd name="connsiteX6" fmla="*/ 3234 w 84473"/>
                <a:gd name="connsiteY6" fmla="*/ 189125 h 397825"/>
                <a:gd name="connsiteX7" fmla="*/ 1647 w 84473"/>
                <a:gd name="connsiteY7" fmla="*/ 111337 h 397825"/>
                <a:gd name="connsiteX8" fmla="*/ 28634 w 84473"/>
                <a:gd name="connsiteY8" fmla="*/ 212 h 39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73" h="397825">
                  <a:moveTo>
                    <a:pt x="28634" y="212"/>
                  </a:moveTo>
                  <a:cubicBezTo>
                    <a:pt x="31015" y="5239"/>
                    <a:pt x="6674" y="75354"/>
                    <a:pt x="15934" y="141500"/>
                  </a:cubicBezTo>
                  <a:cubicBezTo>
                    <a:pt x="25194" y="207646"/>
                    <a:pt x="80228" y="384123"/>
                    <a:pt x="84197" y="397087"/>
                  </a:cubicBezTo>
                  <a:cubicBezTo>
                    <a:pt x="88166" y="410052"/>
                    <a:pt x="48214" y="248391"/>
                    <a:pt x="39747" y="219287"/>
                  </a:cubicBezTo>
                  <a:cubicBezTo>
                    <a:pt x="31280" y="190183"/>
                    <a:pt x="37895" y="236749"/>
                    <a:pt x="33397" y="222462"/>
                  </a:cubicBezTo>
                  <a:cubicBezTo>
                    <a:pt x="28899" y="208175"/>
                    <a:pt x="17786" y="139118"/>
                    <a:pt x="12759" y="133562"/>
                  </a:cubicBezTo>
                  <a:cubicBezTo>
                    <a:pt x="7732" y="128006"/>
                    <a:pt x="5086" y="192829"/>
                    <a:pt x="3234" y="189125"/>
                  </a:cubicBezTo>
                  <a:cubicBezTo>
                    <a:pt x="1382" y="185421"/>
                    <a:pt x="-2057" y="142029"/>
                    <a:pt x="1647" y="111337"/>
                  </a:cubicBezTo>
                  <a:cubicBezTo>
                    <a:pt x="5351" y="80645"/>
                    <a:pt x="26253" y="-4815"/>
                    <a:pt x="28634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75EB4FBC-66E2-45FC-BAC1-B8AAFAEDEDD0}"/>
                </a:ext>
              </a:extLst>
            </p:cNvPr>
            <p:cNvSpPr/>
            <p:nvPr/>
          </p:nvSpPr>
          <p:spPr>
            <a:xfrm>
              <a:off x="5748281" y="2722508"/>
              <a:ext cx="63895" cy="549371"/>
            </a:xfrm>
            <a:custGeom>
              <a:avLst/>
              <a:gdLst>
                <a:gd name="connsiteX0" fmla="*/ 19107 w 63895"/>
                <a:gd name="connsiteY0" fmla="*/ 55 h 549371"/>
                <a:gd name="connsiteX1" fmla="*/ 63557 w 63895"/>
                <a:gd name="connsiteY1" fmla="*/ 200080 h 549371"/>
                <a:gd name="connsiteX2" fmla="*/ 39744 w 63895"/>
                <a:gd name="connsiteY2" fmla="*/ 130230 h 549371"/>
                <a:gd name="connsiteX3" fmla="*/ 42919 w 63895"/>
                <a:gd name="connsiteY3" fmla="*/ 288980 h 549371"/>
                <a:gd name="connsiteX4" fmla="*/ 34982 w 63895"/>
                <a:gd name="connsiteY4" fmla="*/ 493767 h 549371"/>
                <a:gd name="connsiteX5" fmla="*/ 47682 w 63895"/>
                <a:gd name="connsiteY5" fmla="*/ 293742 h 549371"/>
                <a:gd name="connsiteX6" fmla="*/ 57 w 63895"/>
                <a:gd name="connsiteY6" fmla="*/ 549330 h 549371"/>
                <a:gd name="connsiteX7" fmla="*/ 58794 w 63895"/>
                <a:gd name="connsiteY7" fmla="*/ 312792 h 549371"/>
                <a:gd name="connsiteX8" fmla="*/ 55619 w 63895"/>
                <a:gd name="connsiteY8" fmla="*/ 181030 h 549371"/>
                <a:gd name="connsiteX9" fmla="*/ 19107 w 63895"/>
                <a:gd name="connsiteY9" fmla="*/ 55 h 54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895" h="549371">
                  <a:moveTo>
                    <a:pt x="19107" y="55"/>
                  </a:moveTo>
                  <a:cubicBezTo>
                    <a:pt x="20430" y="3230"/>
                    <a:pt x="60118" y="178384"/>
                    <a:pt x="63557" y="200080"/>
                  </a:cubicBezTo>
                  <a:cubicBezTo>
                    <a:pt x="66996" y="221776"/>
                    <a:pt x="43184" y="115413"/>
                    <a:pt x="39744" y="130230"/>
                  </a:cubicBezTo>
                  <a:cubicBezTo>
                    <a:pt x="36304" y="145047"/>
                    <a:pt x="43713" y="228391"/>
                    <a:pt x="42919" y="288980"/>
                  </a:cubicBezTo>
                  <a:cubicBezTo>
                    <a:pt x="42125" y="349569"/>
                    <a:pt x="34188" y="492973"/>
                    <a:pt x="34982" y="493767"/>
                  </a:cubicBezTo>
                  <a:cubicBezTo>
                    <a:pt x="35776" y="494561"/>
                    <a:pt x="53503" y="284481"/>
                    <a:pt x="47682" y="293742"/>
                  </a:cubicBezTo>
                  <a:cubicBezTo>
                    <a:pt x="41861" y="303003"/>
                    <a:pt x="-1795" y="546155"/>
                    <a:pt x="57" y="549330"/>
                  </a:cubicBezTo>
                  <a:cubicBezTo>
                    <a:pt x="1909" y="552505"/>
                    <a:pt x="49534" y="374175"/>
                    <a:pt x="58794" y="312792"/>
                  </a:cubicBezTo>
                  <a:cubicBezTo>
                    <a:pt x="68054" y="251409"/>
                    <a:pt x="61175" y="230772"/>
                    <a:pt x="55619" y="181030"/>
                  </a:cubicBezTo>
                  <a:cubicBezTo>
                    <a:pt x="50063" y="131288"/>
                    <a:pt x="17784" y="-3120"/>
                    <a:pt x="19107" y="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B36CD8EE-1A74-49E4-9F90-CB1D151B8C88}"/>
                </a:ext>
              </a:extLst>
            </p:cNvPr>
            <p:cNvSpPr/>
            <p:nvPr/>
          </p:nvSpPr>
          <p:spPr>
            <a:xfrm>
              <a:off x="5714922" y="2848743"/>
              <a:ext cx="60631" cy="432620"/>
            </a:xfrm>
            <a:custGeom>
              <a:avLst/>
              <a:gdLst>
                <a:gd name="connsiteX0" fmla="*/ 22303 w 60631"/>
                <a:gd name="connsiteY0" fmla="*/ 2407 h 432620"/>
                <a:gd name="connsiteX1" fmla="*/ 60403 w 60631"/>
                <a:gd name="connsiteY1" fmla="*/ 302445 h 432620"/>
                <a:gd name="connsiteX2" fmla="*/ 38178 w 60631"/>
                <a:gd name="connsiteY2" fmla="*/ 237357 h 432620"/>
                <a:gd name="connsiteX3" fmla="*/ 38178 w 60631"/>
                <a:gd name="connsiteY3" fmla="*/ 432620 h 432620"/>
                <a:gd name="connsiteX4" fmla="*/ 36591 w 60631"/>
                <a:gd name="connsiteY4" fmla="*/ 223070 h 432620"/>
                <a:gd name="connsiteX5" fmla="*/ 78 w 60631"/>
                <a:gd name="connsiteY5" fmla="*/ 386582 h 432620"/>
                <a:gd name="connsiteX6" fmla="*/ 27066 w 60631"/>
                <a:gd name="connsiteY6" fmla="*/ 237357 h 432620"/>
                <a:gd name="connsiteX7" fmla="*/ 33416 w 60631"/>
                <a:gd name="connsiteY7" fmla="*/ 164332 h 432620"/>
                <a:gd name="connsiteX8" fmla="*/ 22303 w 60631"/>
                <a:gd name="connsiteY8" fmla="*/ 2407 h 43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31" h="432620">
                  <a:moveTo>
                    <a:pt x="22303" y="2407"/>
                  </a:moveTo>
                  <a:cubicBezTo>
                    <a:pt x="26801" y="25426"/>
                    <a:pt x="57757" y="263287"/>
                    <a:pt x="60403" y="302445"/>
                  </a:cubicBezTo>
                  <a:cubicBezTo>
                    <a:pt x="63049" y="341603"/>
                    <a:pt x="41882" y="215661"/>
                    <a:pt x="38178" y="237357"/>
                  </a:cubicBezTo>
                  <a:cubicBezTo>
                    <a:pt x="34474" y="259053"/>
                    <a:pt x="38178" y="432620"/>
                    <a:pt x="38178" y="432620"/>
                  </a:cubicBezTo>
                  <a:cubicBezTo>
                    <a:pt x="37914" y="430239"/>
                    <a:pt x="42941" y="230743"/>
                    <a:pt x="36591" y="223070"/>
                  </a:cubicBezTo>
                  <a:cubicBezTo>
                    <a:pt x="30241" y="215397"/>
                    <a:pt x="1665" y="384201"/>
                    <a:pt x="78" y="386582"/>
                  </a:cubicBezTo>
                  <a:cubicBezTo>
                    <a:pt x="-1510" y="388963"/>
                    <a:pt x="21510" y="274399"/>
                    <a:pt x="27066" y="237357"/>
                  </a:cubicBezTo>
                  <a:cubicBezTo>
                    <a:pt x="32622" y="200315"/>
                    <a:pt x="32358" y="200580"/>
                    <a:pt x="33416" y="164332"/>
                  </a:cubicBezTo>
                  <a:cubicBezTo>
                    <a:pt x="34474" y="128084"/>
                    <a:pt x="17805" y="-20612"/>
                    <a:pt x="22303" y="2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86A38297-D4CC-46AD-900E-47A00C033843}"/>
                </a:ext>
              </a:extLst>
            </p:cNvPr>
            <p:cNvSpPr/>
            <p:nvPr/>
          </p:nvSpPr>
          <p:spPr>
            <a:xfrm>
              <a:off x="5581179" y="2949099"/>
              <a:ext cx="160831" cy="343730"/>
            </a:xfrm>
            <a:custGeom>
              <a:avLst/>
              <a:gdLst>
                <a:gd name="connsiteX0" fmla="*/ 471 w 160831"/>
                <a:gd name="connsiteY0" fmla="*/ 476 h 343730"/>
                <a:gd name="connsiteX1" fmla="*/ 138584 w 160831"/>
                <a:gd name="connsiteY1" fmla="*/ 125889 h 343730"/>
                <a:gd name="connsiteX2" fmla="*/ 121121 w 160831"/>
                <a:gd name="connsiteY2" fmla="*/ 303689 h 343730"/>
                <a:gd name="connsiteX3" fmla="*/ 160809 w 160831"/>
                <a:gd name="connsiteY3" fmla="*/ 338614 h 343730"/>
                <a:gd name="connsiteX4" fmla="*/ 114771 w 160831"/>
                <a:gd name="connsiteY4" fmla="*/ 224314 h 343730"/>
                <a:gd name="connsiteX5" fmla="*/ 149696 w 160831"/>
                <a:gd name="connsiteY5" fmla="*/ 287814 h 343730"/>
                <a:gd name="connsiteX6" fmla="*/ 130646 w 160831"/>
                <a:gd name="connsiteY6" fmla="*/ 302101 h 343730"/>
                <a:gd name="connsiteX7" fmla="*/ 144934 w 160831"/>
                <a:gd name="connsiteY7" fmla="*/ 135414 h 343730"/>
                <a:gd name="connsiteX8" fmla="*/ 95721 w 160831"/>
                <a:gd name="connsiteY8" fmla="*/ 84614 h 343730"/>
                <a:gd name="connsiteX9" fmla="*/ 471 w 160831"/>
                <a:gd name="connsiteY9" fmla="*/ 476 h 34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31" h="343730">
                  <a:moveTo>
                    <a:pt x="471" y="476"/>
                  </a:moveTo>
                  <a:cubicBezTo>
                    <a:pt x="7615" y="7355"/>
                    <a:pt x="118476" y="75353"/>
                    <a:pt x="138584" y="125889"/>
                  </a:cubicBezTo>
                  <a:cubicBezTo>
                    <a:pt x="158692" y="176425"/>
                    <a:pt x="117417" y="268235"/>
                    <a:pt x="121121" y="303689"/>
                  </a:cubicBezTo>
                  <a:cubicBezTo>
                    <a:pt x="124825" y="339143"/>
                    <a:pt x="161867" y="351843"/>
                    <a:pt x="160809" y="338614"/>
                  </a:cubicBezTo>
                  <a:cubicBezTo>
                    <a:pt x="159751" y="325385"/>
                    <a:pt x="116623" y="232781"/>
                    <a:pt x="114771" y="224314"/>
                  </a:cubicBezTo>
                  <a:cubicBezTo>
                    <a:pt x="112919" y="215847"/>
                    <a:pt x="147050" y="274850"/>
                    <a:pt x="149696" y="287814"/>
                  </a:cubicBezTo>
                  <a:cubicBezTo>
                    <a:pt x="152342" y="300779"/>
                    <a:pt x="131440" y="327501"/>
                    <a:pt x="130646" y="302101"/>
                  </a:cubicBezTo>
                  <a:cubicBezTo>
                    <a:pt x="129852" y="276701"/>
                    <a:pt x="150755" y="171662"/>
                    <a:pt x="144934" y="135414"/>
                  </a:cubicBezTo>
                  <a:cubicBezTo>
                    <a:pt x="139113" y="99166"/>
                    <a:pt x="122179" y="106045"/>
                    <a:pt x="95721" y="84614"/>
                  </a:cubicBezTo>
                  <a:cubicBezTo>
                    <a:pt x="69263" y="63183"/>
                    <a:pt x="-6673" y="-6403"/>
                    <a:pt x="471" y="4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D7A2581F-F1AB-4583-A986-40692676C977}"/>
                </a:ext>
              </a:extLst>
            </p:cNvPr>
            <p:cNvSpPr/>
            <p:nvPr/>
          </p:nvSpPr>
          <p:spPr>
            <a:xfrm>
              <a:off x="5819073" y="2782041"/>
              <a:ext cx="227389" cy="532160"/>
            </a:xfrm>
            <a:custGeom>
              <a:avLst/>
              <a:gdLst>
                <a:gd name="connsiteX0" fmla="*/ 2290 w 227389"/>
                <a:gd name="connsiteY0" fmla="*/ 5609 h 532160"/>
                <a:gd name="connsiteX1" fmla="*/ 151515 w 227389"/>
                <a:gd name="connsiteY1" fmla="*/ 377084 h 532160"/>
                <a:gd name="connsiteX2" fmla="*/ 102302 w 227389"/>
                <a:gd name="connsiteY2" fmla="*/ 280247 h 532160"/>
                <a:gd name="connsiteX3" fmla="*/ 226127 w 227389"/>
                <a:gd name="connsiteY3" fmla="*/ 531072 h 532160"/>
                <a:gd name="connsiteX4" fmla="*/ 164215 w 227389"/>
                <a:gd name="connsiteY4" fmla="*/ 367559 h 532160"/>
                <a:gd name="connsiteX5" fmla="*/ 127702 w 227389"/>
                <a:gd name="connsiteY5" fmla="*/ 275484 h 532160"/>
                <a:gd name="connsiteX6" fmla="*/ 164215 w 227389"/>
                <a:gd name="connsiteY6" fmla="*/ 345334 h 532160"/>
                <a:gd name="connsiteX7" fmla="*/ 91190 w 227389"/>
                <a:gd name="connsiteY7" fmla="*/ 170709 h 532160"/>
                <a:gd name="connsiteX8" fmla="*/ 62615 w 227389"/>
                <a:gd name="connsiteY8" fmla="*/ 153247 h 532160"/>
                <a:gd name="connsiteX9" fmla="*/ 2290 w 227389"/>
                <a:gd name="connsiteY9" fmla="*/ 5609 h 53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389" h="532160">
                  <a:moveTo>
                    <a:pt x="2290" y="5609"/>
                  </a:moveTo>
                  <a:cubicBezTo>
                    <a:pt x="17107" y="42915"/>
                    <a:pt x="134846" y="331311"/>
                    <a:pt x="151515" y="377084"/>
                  </a:cubicBezTo>
                  <a:cubicBezTo>
                    <a:pt x="168184" y="422857"/>
                    <a:pt x="89867" y="254582"/>
                    <a:pt x="102302" y="280247"/>
                  </a:cubicBezTo>
                  <a:cubicBezTo>
                    <a:pt x="114737" y="305912"/>
                    <a:pt x="215808" y="516520"/>
                    <a:pt x="226127" y="531072"/>
                  </a:cubicBezTo>
                  <a:cubicBezTo>
                    <a:pt x="236446" y="545624"/>
                    <a:pt x="180619" y="410157"/>
                    <a:pt x="164215" y="367559"/>
                  </a:cubicBezTo>
                  <a:cubicBezTo>
                    <a:pt x="147811" y="324961"/>
                    <a:pt x="127702" y="279188"/>
                    <a:pt x="127702" y="275484"/>
                  </a:cubicBezTo>
                  <a:cubicBezTo>
                    <a:pt x="127702" y="271780"/>
                    <a:pt x="170300" y="362797"/>
                    <a:pt x="164215" y="345334"/>
                  </a:cubicBezTo>
                  <a:cubicBezTo>
                    <a:pt x="158130" y="327872"/>
                    <a:pt x="108123" y="202723"/>
                    <a:pt x="91190" y="170709"/>
                  </a:cubicBezTo>
                  <a:cubicBezTo>
                    <a:pt x="74257" y="138695"/>
                    <a:pt x="76373" y="178118"/>
                    <a:pt x="62615" y="153247"/>
                  </a:cubicBezTo>
                  <a:cubicBezTo>
                    <a:pt x="48857" y="128376"/>
                    <a:pt x="-12527" y="-31697"/>
                    <a:pt x="2290" y="56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D9BC372-FE3C-4ADE-B044-63588910D5DA}"/>
                </a:ext>
              </a:extLst>
            </p:cNvPr>
            <p:cNvSpPr/>
            <p:nvPr/>
          </p:nvSpPr>
          <p:spPr>
            <a:xfrm>
              <a:off x="5914449" y="2731873"/>
              <a:ext cx="107288" cy="444371"/>
            </a:xfrm>
            <a:custGeom>
              <a:avLst/>
              <a:gdLst>
                <a:gd name="connsiteX0" fmla="*/ 576 w 107288"/>
                <a:gd name="connsiteY0" fmla="*/ 215 h 444371"/>
                <a:gd name="connsiteX1" fmla="*/ 21214 w 107288"/>
                <a:gd name="connsiteY1" fmla="*/ 133565 h 444371"/>
                <a:gd name="connsiteX2" fmla="*/ 67251 w 107288"/>
                <a:gd name="connsiteY2" fmla="*/ 254215 h 444371"/>
                <a:gd name="connsiteX3" fmla="*/ 29151 w 107288"/>
                <a:gd name="connsiteY3" fmla="*/ 136740 h 444371"/>
                <a:gd name="connsiteX4" fmla="*/ 100589 w 107288"/>
                <a:gd name="connsiteY4" fmla="*/ 409790 h 444371"/>
                <a:gd name="connsiteX5" fmla="*/ 97414 w 107288"/>
                <a:gd name="connsiteY5" fmla="*/ 425665 h 444371"/>
                <a:gd name="connsiteX6" fmla="*/ 40264 w 107288"/>
                <a:gd name="connsiteY6" fmla="*/ 273265 h 444371"/>
                <a:gd name="connsiteX7" fmla="*/ 13276 w 107288"/>
                <a:gd name="connsiteY7" fmla="*/ 192302 h 444371"/>
                <a:gd name="connsiteX8" fmla="*/ 22801 w 107288"/>
                <a:gd name="connsiteY8" fmla="*/ 157377 h 444371"/>
                <a:gd name="connsiteX9" fmla="*/ 6926 w 107288"/>
                <a:gd name="connsiteY9" fmla="*/ 103402 h 444371"/>
                <a:gd name="connsiteX10" fmla="*/ 576 w 107288"/>
                <a:gd name="connsiteY10" fmla="*/ 215 h 4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8" h="444371">
                  <a:moveTo>
                    <a:pt x="576" y="215"/>
                  </a:moveTo>
                  <a:cubicBezTo>
                    <a:pt x="2957" y="5242"/>
                    <a:pt x="10102" y="91232"/>
                    <a:pt x="21214" y="133565"/>
                  </a:cubicBezTo>
                  <a:cubicBezTo>
                    <a:pt x="32326" y="175898"/>
                    <a:pt x="65928" y="253686"/>
                    <a:pt x="67251" y="254215"/>
                  </a:cubicBezTo>
                  <a:cubicBezTo>
                    <a:pt x="68574" y="254744"/>
                    <a:pt x="23595" y="110811"/>
                    <a:pt x="29151" y="136740"/>
                  </a:cubicBezTo>
                  <a:cubicBezTo>
                    <a:pt x="34707" y="162669"/>
                    <a:pt x="89212" y="361636"/>
                    <a:pt x="100589" y="409790"/>
                  </a:cubicBezTo>
                  <a:cubicBezTo>
                    <a:pt x="111966" y="457944"/>
                    <a:pt x="107468" y="448419"/>
                    <a:pt x="97414" y="425665"/>
                  </a:cubicBezTo>
                  <a:cubicBezTo>
                    <a:pt x="87360" y="402911"/>
                    <a:pt x="54287" y="312159"/>
                    <a:pt x="40264" y="273265"/>
                  </a:cubicBezTo>
                  <a:cubicBezTo>
                    <a:pt x="26241" y="234371"/>
                    <a:pt x="16187" y="211617"/>
                    <a:pt x="13276" y="192302"/>
                  </a:cubicBezTo>
                  <a:cubicBezTo>
                    <a:pt x="10366" y="172987"/>
                    <a:pt x="23859" y="172194"/>
                    <a:pt x="22801" y="157377"/>
                  </a:cubicBezTo>
                  <a:cubicBezTo>
                    <a:pt x="21743" y="142560"/>
                    <a:pt x="10101" y="127215"/>
                    <a:pt x="6926" y="103402"/>
                  </a:cubicBezTo>
                  <a:cubicBezTo>
                    <a:pt x="3751" y="79590"/>
                    <a:pt x="-1805" y="-4812"/>
                    <a:pt x="576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0962730E-5E9D-4E1D-B047-9404CE96108D}"/>
                </a:ext>
              </a:extLst>
            </p:cNvPr>
            <p:cNvSpPr/>
            <p:nvPr/>
          </p:nvSpPr>
          <p:spPr>
            <a:xfrm>
              <a:off x="5297471" y="2252649"/>
              <a:ext cx="142936" cy="124989"/>
            </a:xfrm>
            <a:custGeom>
              <a:avLst/>
              <a:gdLst>
                <a:gd name="connsiteX0" fmla="*/ 142892 w 142936"/>
                <a:gd name="connsiteY0" fmla="*/ 14 h 124989"/>
                <a:gd name="connsiteX1" fmla="*/ 65104 w 142936"/>
                <a:gd name="connsiteY1" fmla="*/ 76214 h 124989"/>
                <a:gd name="connsiteX2" fmla="*/ 17 w 142936"/>
                <a:gd name="connsiteY2" fmla="*/ 123839 h 124989"/>
                <a:gd name="connsiteX3" fmla="*/ 58754 w 142936"/>
                <a:gd name="connsiteY3" fmla="*/ 107964 h 124989"/>
                <a:gd name="connsiteX4" fmla="*/ 76217 w 142936"/>
                <a:gd name="connsiteY4" fmla="*/ 82564 h 124989"/>
                <a:gd name="connsiteX5" fmla="*/ 142892 w 142936"/>
                <a:gd name="connsiteY5" fmla="*/ 14 h 12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36" h="124989">
                  <a:moveTo>
                    <a:pt x="142892" y="14"/>
                  </a:moveTo>
                  <a:cubicBezTo>
                    <a:pt x="141040" y="-1044"/>
                    <a:pt x="88916" y="55577"/>
                    <a:pt x="65104" y="76214"/>
                  </a:cubicBezTo>
                  <a:cubicBezTo>
                    <a:pt x="41292" y="96851"/>
                    <a:pt x="1075" y="118548"/>
                    <a:pt x="17" y="123839"/>
                  </a:cubicBezTo>
                  <a:cubicBezTo>
                    <a:pt x="-1041" y="129130"/>
                    <a:pt x="46054" y="114843"/>
                    <a:pt x="58754" y="107964"/>
                  </a:cubicBezTo>
                  <a:cubicBezTo>
                    <a:pt x="71454" y="101085"/>
                    <a:pt x="64046" y="98439"/>
                    <a:pt x="76217" y="82564"/>
                  </a:cubicBezTo>
                  <a:cubicBezTo>
                    <a:pt x="88388" y="66689"/>
                    <a:pt x="144744" y="1072"/>
                    <a:pt x="142892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E13197FF-6CAC-4754-A828-55419446E323}"/>
                </a:ext>
              </a:extLst>
            </p:cNvPr>
            <p:cNvSpPr/>
            <p:nvPr/>
          </p:nvSpPr>
          <p:spPr>
            <a:xfrm>
              <a:off x="5306730" y="2370067"/>
              <a:ext cx="116330" cy="325645"/>
            </a:xfrm>
            <a:custGeom>
              <a:avLst/>
              <a:gdLst>
                <a:gd name="connsiteX0" fmla="*/ 5045 w 116330"/>
                <a:gd name="connsiteY0" fmla="*/ 71 h 325645"/>
                <a:gd name="connsiteX1" fmla="*/ 283 w 116330"/>
                <a:gd name="connsiteY1" fmla="*/ 76271 h 325645"/>
                <a:gd name="connsiteX2" fmla="*/ 14570 w 116330"/>
                <a:gd name="connsiteY2" fmla="*/ 123896 h 325645"/>
                <a:gd name="connsiteX3" fmla="*/ 30445 w 116330"/>
                <a:gd name="connsiteY3" fmla="*/ 184221 h 325645"/>
                <a:gd name="connsiteX4" fmla="*/ 60608 w 116330"/>
                <a:gd name="connsiteY4" fmla="*/ 244546 h 325645"/>
                <a:gd name="connsiteX5" fmla="*/ 116170 w 116330"/>
                <a:gd name="connsiteY5" fmla="*/ 325508 h 325645"/>
                <a:gd name="connsiteX6" fmla="*/ 76483 w 116330"/>
                <a:gd name="connsiteY6" fmla="*/ 262008 h 325645"/>
                <a:gd name="connsiteX7" fmla="*/ 46320 w 116330"/>
                <a:gd name="connsiteY7" fmla="*/ 190571 h 325645"/>
                <a:gd name="connsiteX8" fmla="*/ 25683 w 116330"/>
                <a:gd name="connsiteY8" fmla="*/ 141358 h 325645"/>
                <a:gd name="connsiteX9" fmla="*/ 5045 w 116330"/>
                <a:gd name="connsiteY9" fmla="*/ 63571 h 325645"/>
                <a:gd name="connsiteX10" fmla="*/ 5045 w 116330"/>
                <a:gd name="connsiteY10" fmla="*/ 71 h 32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330" h="325645">
                  <a:moveTo>
                    <a:pt x="5045" y="71"/>
                  </a:moveTo>
                  <a:cubicBezTo>
                    <a:pt x="4251" y="2188"/>
                    <a:pt x="-1304" y="55634"/>
                    <a:pt x="283" y="76271"/>
                  </a:cubicBezTo>
                  <a:cubicBezTo>
                    <a:pt x="1870" y="96908"/>
                    <a:pt x="9543" y="105905"/>
                    <a:pt x="14570" y="123896"/>
                  </a:cubicBezTo>
                  <a:cubicBezTo>
                    <a:pt x="19597" y="141887"/>
                    <a:pt x="22772" y="164113"/>
                    <a:pt x="30445" y="184221"/>
                  </a:cubicBezTo>
                  <a:cubicBezTo>
                    <a:pt x="38118" y="204329"/>
                    <a:pt x="46320" y="220998"/>
                    <a:pt x="60608" y="244546"/>
                  </a:cubicBezTo>
                  <a:cubicBezTo>
                    <a:pt x="74896" y="268094"/>
                    <a:pt x="113524" y="322598"/>
                    <a:pt x="116170" y="325508"/>
                  </a:cubicBezTo>
                  <a:cubicBezTo>
                    <a:pt x="118816" y="328418"/>
                    <a:pt x="88125" y="284497"/>
                    <a:pt x="76483" y="262008"/>
                  </a:cubicBezTo>
                  <a:cubicBezTo>
                    <a:pt x="64841" y="239519"/>
                    <a:pt x="46320" y="190571"/>
                    <a:pt x="46320" y="190571"/>
                  </a:cubicBezTo>
                  <a:cubicBezTo>
                    <a:pt x="37853" y="170463"/>
                    <a:pt x="32562" y="162524"/>
                    <a:pt x="25683" y="141358"/>
                  </a:cubicBezTo>
                  <a:cubicBezTo>
                    <a:pt x="18804" y="120192"/>
                    <a:pt x="7162" y="83944"/>
                    <a:pt x="5045" y="63571"/>
                  </a:cubicBezTo>
                  <a:cubicBezTo>
                    <a:pt x="2928" y="43198"/>
                    <a:pt x="5839" y="-2046"/>
                    <a:pt x="5045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D2428B9E-1649-4084-A90C-F5617203FB15}"/>
                </a:ext>
              </a:extLst>
            </p:cNvPr>
            <p:cNvSpPr/>
            <p:nvPr/>
          </p:nvSpPr>
          <p:spPr>
            <a:xfrm>
              <a:off x="5360756" y="2296932"/>
              <a:ext cx="72879" cy="397067"/>
            </a:xfrm>
            <a:custGeom>
              <a:avLst/>
              <a:gdLst>
                <a:gd name="connsiteX0" fmla="*/ 66907 w 72879"/>
                <a:gd name="connsiteY0" fmla="*/ 181 h 397067"/>
                <a:gd name="connsiteX1" fmla="*/ 16107 w 72879"/>
                <a:gd name="connsiteY1" fmla="*/ 79556 h 397067"/>
                <a:gd name="connsiteX2" fmla="*/ 12932 w 72879"/>
                <a:gd name="connsiteY2" fmla="*/ 127181 h 397067"/>
                <a:gd name="connsiteX3" fmla="*/ 28807 w 72879"/>
                <a:gd name="connsiteY3" fmla="*/ 228781 h 397067"/>
                <a:gd name="connsiteX4" fmla="*/ 57382 w 72879"/>
                <a:gd name="connsiteY4" fmla="*/ 325618 h 397067"/>
                <a:gd name="connsiteX5" fmla="*/ 65319 w 72879"/>
                <a:gd name="connsiteY5" fmla="*/ 397056 h 397067"/>
                <a:gd name="connsiteX6" fmla="*/ 70082 w 72879"/>
                <a:gd name="connsiteY6" fmla="*/ 330381 h 397067"/>
                <a:gd name="connsiteX7" fmla="*/ 19282 w 72879"/>
                <a:gd name="connsiteY7" fmla="*/ 241481 h 397067"/>
                <a:gd name="connsiteX8" fmla="*/ 1819 w 72879"/>
                <a:gd name="connsiteY8" fmla="*/ 103368 h 397067"/>
                <a:gd name="connsiteX9" fmla="*/ 66907 w 72879"/>
                <a:gd name="connsiteY9" fmla="*/ 181 h 3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879" h="397067">
                  <a:moveTo>
                    <a:pt x="66907" y="181"/>
                  </a:moveTo>
                  <a:cubicBezTo>
                    <a:pt x="69288" y="-3788"/>
                    <a:pt x="25103" y="58389"/>
                    <a:pt x="16107" y="79556"/>
                  </a:cubicBezTo>
                  <a:cubicBezTo>
                    <a:pt x="7111" y="100723"/>
                    <a:pt x="10815" y="102310"/>
                    <a:pt x="12932" y="127181"/>
                  </a:cubicBezTo>
                  <a:cubicBezTo>
                    <a:pt x="15049" y="152052"/>
                    <a:pt x="21399" y="195708"/>
                    <a:pt x="28807" y="228781"/>
                  </a:cubicBezTo>
                  <a:cubicBezTo>
                    <a:pt x="36215" y="261854"/>
                    <a:pt x="51297" y="297572"/>
                    <a:pt x="57382" y="325618"/>
                  </a:cubicBezTo>
                  <a:cubicBezTo>
                    <a:pt x="63467" y="353664"/>
                    <a:pt x="63202" y="396262"/>
                    <a:pt x="65319" y="397056"/>
                  </a:cubicBezTo>
                  <a:cubicBezTo>
                    <a:pt x="67436" y="397850"/>
                    <a:pt x="77755" y="356310"/>
                    <a:pt x="70082" y="330381"/>
                  </a:cubicBezTo>
                  <a:cubicBezTo>
                    <a:pt x="62409" y="304452"/>
                    <a:pt x="30659" y="279316"/>
                    <a:pt x="19282" y="241481"/>
                  </a:cubicBezTo>
                  <a:cubicBezTo>
                    <a:pt x="7905" y="203646"/>
                    <a:pt x="-4795" y="143585"/>
                    <a:pt x="1819" y="103368"/>
                  </a:cubicBezTo>
                  <a:cubicBezTo>
                    <a:pt x="8433" y="63151"/>
                    <a:pt x="64526" y="4150"/>
                    <a:pt x="66907" y="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6330E291-7524-4EB7-8326-AE0D6AAD467A}"/>
                </a:ext>
              </a:extLst>
            </p:cNvPr>
            <p:cNvSpPr/>
            <p:nvPr/>
          </p:nvSpPr>
          <p:spPr>
            <a:xfrm>
              <a:off x="5385647" y="2320715"/>
              <a:ext cx="52915" cy="136737"/>
            </a:xfrm>
            <a:custGeom>
              <a:avLst/>
              <a:gdLst>
                <a:gd name="connsiteX0" fmla="*/ 51541 w 52915"/>
                <a:gd name="connsiteY0" fmla="*/ 210 h 136737"/>
                <a:gd name="connsiteX1" fmla="*/ 3916 w 52915"/>
                <a:gd name="connsiteY1" fmla="*/ 104985 h 136737"/>
                <a:gd name="connsiteX2" fmla="*/ 5503 w 52915"/>
                <a:gd name="connsiteY2" fmla="*/ 136735 h 136737"/>
                <a:gd name="connsiteX3" fmla="*/ 27728 w 52915"/>
                <a:gd name="connsiteY3" fmla="*/ 106573 h 136737"/>
                <a:gd name="connsiteX4" fmla="*/ 38841 w 52915"/>
                <a:gd name="connsiteY4" fmla="*/ 77998 h 136737"/>
                <a:gd name="connsiteX5" fmla="*/ 51541 w 52915"/>
                <a:gd name="connsiteY5" fmla="*/ 210 h 13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15" h="136737">
                  <a:moveTo>
                    <a:pt x="51541" y="210"/>
                  </a:moveTo>
                  <a:cubicBezTo>
                    <a:pt x="45720" y="4708"/>
                    <a:pt x="11589" y="82231"/>
                    <a:pt x="3916" y="104985"/>
                  </a:cubicBezTo>
                  <a:cubicBezTo>
                    <a:pt x="-3757" y="127739"/>
                    <a:pt x="1534" y="136470"/>
                    <a:pt x="5503" y="136735"/>
                  </a:cubicBezTo>
                  <a:cubicBezTo>
                    <a:pt x="9472" y="137000"/>
                    <a:pt x="22172" y="116362"/>
                    <a:pt x="27728" y="106573"/>
                  </a:cubicBezTo>
                  <a:cubicBezTo>
                    <a:pt x="33284" y="96784"/>
                    <a:pt x="34608" y="91492"/>
                    <a:pt x="38841" y="77998"/>
                  </a:cubicBezTo>
                  <a:cubicBezTo>
                    <a:pt x="43074" y="64504"/>
                    <a:pt x="57362" y="-4288"/>
                    <a:pt x="51541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A324C46A-3B9A-4613-9119-602270FCBC12}"/>
                </a:ext>
              </a:extLst>
            </p:cNvPr>
            <p:cNvSpPr/>
            <p:nvPr/>
          </p:nvSpPr>
          <p:spPr>
            <a:xfrm>
              <a:off x="5383189" y="2321926"/>
              <a:ext cx="54719" cy="337147"/>
            </a:xfrm>
            <a:custGeom>
              <a:avLst/>
              <a:gdLst>
                <a:gd name="connsiteX0" fmla="*/ 53999 w 54719"/>
                <a:gd name="connsiteY0" fmla="*/ 587 h 337147"/>
                <a:gd name="connsiteX1" fmla="*/ 1611 w 54719"/>
                <a:gd name="connsiteY1" fmla="*/ 100599 h 337147"/>
                <a:gd name="connsiteX2" fmla="*/ 15899 w 54719"/>
                <a:gd name="connsiteY2" fmla="*/ 151399 h 337147"/>
                <a:gd name="connsiteX3" fmla="*/ 41299 w 54719"/>
                <a:gd name="connsiteY3" fmla="*/ 270462 h 337147"/>
                <a:gd name="connsiteX4" fmla="*/ 42886 w 54719"/>
                <a:gd name="connsiteY4" fmla="*/ 337137 h 337147"/>
                <a:gd name="connsiteX5" fmla="*/ 46061 w 54719"/>
                <a:gd name="connsiteY5" fmla="*/ 275224 h 337147"/>
                <a:gd name="connsiteX6" fmla="*/ 31774 w 54719"/>
                <a:gd name="connsiteY6" fmla="*/ 219662 h 337147"/>
                <a:gd name="connsiteX7" fmla="*/ 7961 w 54719"/>
                <a:gd name="connsiteY7" fmla="*/ 122824 h 337147"/>
                <a:gd name="connsiteX8" fmla="*/ 31774 w 54719"/>
                <a:gd name="connsiteY8" fmla="*/ 60912 h 337147"/>
                <a:gd name="connsiteX9" fmla="*/ 53999 w 54719"/>
                <a:gd name="connsiteY9" fmla="*/ 587 h 3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19" h="337147">
                  <a:moveTo>
                    <a:pt x="53999" y="587"/>
                  </a:moveTo>
                  <a:cubicBezTo>
                    <a:pt x="48972" y="7202"/>
                    <a:pt x="7961" y="75464"/>
                    <a:pt x="1611" y="100599"/>
                  </a:cubicBezTo>
                  <a:cubicBezTo>
                    <a:pt x="-4739" y="125734"/>
                    <a:pt x="9284" y="123089"/>
                    <a:pt x="15899" y="151399"/>
                  </a:cubicBezTo>
                  <a:cubicBezTo>
                    <a:pt x="22514" y="179710"/>
                    <a:pt x="36801" y="239506"/>
                    <a:pt x="41299" y="270462"/>
                  </a:cubicBezTo>
                  <a:cubicBezTo>
                    <a:pt x="45797" y="301418"/>
                    <a:pt x="42092" y="336343"/>
                    <a:pt x="42886" y="337137"/>
                  </a:cubicBezTo>
                  <a:cubicBezTo>
                    <a:pt x="43680" y="337931"/>
                    <a:pt x="47913" y="294803"/>
                    <a:pt x="46061" y="275224"/>
                  </a:cubicBezTo>
                  <a:cubicBezTo>
                    <a:pt x="44209" y="255645"/>
                    <a:pt x="38124" y="245062"/>
                    <a:pt x="31774" y="219662"/>
                  </a:cubicBezTo>
                  <a:cubicBezTo>
                    <a:pt x="25424" y="194262"/>
                    <a:pt x="7961" y="149282"/>
                    <a:pt x="7961" y="122824"/>
                  </a:cubicBezTo>
                  <a:cubicBezTo>
                    <a:pt x="7961" y="96366"/>
                    <a:pt x="27276" y="76787"/>
                    <a:pt x="31774" y="60912"/>
                  </a:cubicBezTo>
                  <a:cubicBezTo>
                    <a:pt x="36272" y="45037"/>
                    <a:pt x="59026" y="-6028"/>
                    <a:pt x="53999" y="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284D61F1-6110-4C7D-B8C8-6888D80663E7}"/>
                </a:ext>
              </a:extLst>
            </p:cNvPr>
            <p:cNvSpPr/>
            <p:nvPr/>
          </p:nvSpPr>
          <p:spPr>
            <a:xfrm>
              <a:off x="6622536" y="2110471"/>
              <a:ext cx="238640" cy="345484"/>
            </a:xfrm>
            <a:custGeom>
              <a:avLst/>
              <a:gdLst>
                <a:gd name="connsiteX0" fmla="*/ 514 w 238640"/>
                <a:gd name="connsiteY0" fmla="*/ 904 h 345484"/>
                <a:gd name="connsiteX1" fmla="*/ 173552 w 238640"/>
                <a:gd name="connsiteY1" fmla="*/ 154892 h 345484"/>
                <a:gd name="connsiteX2" fmla="*/ 229114 w 238640"/>
                <a:gd name="connsiteY2" fmla="*/ 235854 h 345484"/>
                <a:gd name="connsiteX3" fmla="*/ 227527 w 238640"/>
                <a:gd name="connsiteY3" fmla="*/ 307292 h 345484"/>
                <a:gd name="connsiteX4" fmla="*/ 208477 w 238640"/>
                <a:gd name="connsiteY4" fmla="*/ 343804 h 345484"/>
                <a:gd name="connsiteX5" fmla="*/ 238639 w 238640"/>
                <a:gd name="connsiteY5" fmla="*/ 254904 h 345484"/>
                <a:gd name="connsiteX6" fmla="*/ 206889 w 238640"/>
                <a:gd name="connsiteY6" fmla="*/ 204104 h 345484"/>
                <a:gd name="connsiteX7" fmla="*/ 122752 w 238640"/>
                <a:gd name="connsiteY7" fmla="*/ 96154 h 345484"/>
                <a:gd name="connsiteX8" fmla="*/ 514 w 238640"/>
                <a:gd name="connsiteY8" fmla="*/ 904 h 34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640" h="345484">
                  <a:moveTo>
                    <a:pt x="514" y="904"/>
                  </a:moveTo>
                  <a:cubicBezTo>
                    <a:pt x="8981" y="10694"/>
                    <a:pt x="135452" y="115734"/>
                    <a:pt x="173552" y="154892"/>
                  </a:cubicBezTo>
                  <a:cubicBezTo>
                    <a:pt x="211652" y="194050"/>
                    <a:pt x="220118" y="210454"/>
                    <a:pt x="229114" y="235854"/>
                  </a:cubicBezTo>
                  <a:cubicBezTo>
                    <a:pt x="238110" y="261254"/>
                    <a:pt x="230966" y="289300"/>
                    <a:pt x="227527" y="307292"/>
                  </a:cubicBezTo>
                  <a:cubicBezTo>
                    <a:pt x="224088" y="325284"/>
                    <a:pt x="206625" y="352535"/>
                    <a:pt x="208477" y="343804"/>
                  </a:cubicBezTo>
                  <a:cubicBezTo>
                    <a:pt x="210329" y="335073"/>
                    <a:pt x="238904" y="278187"/>
                    <a:pt x="238639" y="254904"/>
                  </a:cubicBezTo>
                  <a:cubicBezTo>
                    <a:pt x="238374" y="231621"/>
                    <a:pt x="226203" y="230562"/>
                    <a:pt x="206889" y="204104"/>
                  </a:cubicBezTo>
                  <a:cubicBezTo>
                    <a:pt x="187575" y="177646"/>
                    <a:pt x="155031" y="128962"/>
                    <a:pt x="122752" y="96154"/>
                  </a:cubicBezTo>
                  <a:cubicBezTo>
                    <a:pt x="90473" y="63346"/>
                    <a:pt x="-7953" y="-8886"/>
                    <a:pt x="514" y="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AF5CCD88-FB7E-42F7-9FF5-45614A85A275}"/>
                </a:ext>
              </a:extLst>
            </p:cNvPr>
            <p:cNvSpPr/>
            <p:nvPr/>
          </p:nvSpPr>
          <p:spPr>
            <a:xfrm>
              <a:off x="6624957" y="2134445"/>
              <a:ext cx="163907" cy="151282"/>
            </a:xfrm>
            <a:custGeom>
              <a:avLst/>
              <a:gdLst>
                <a:gd name="connsiteX0" fmla="*/ 1268 w 163907"/>
                <a:gd name="connsiteY0" fmla="*/ 743 h 151282"/>
                <a:gd name="connsiteX1" fmla="*/ 161606 w 163907"/>
                <a:gd name="connsiteY1" fmla="*/ 148380 h 151282"/>
                <a:gd name="connsiteX2" fmla="*/ 90168 w 163907"/>
                <a:gd name="connsiteY2" fmla="*/ 92818 h 151282"/>
                <a:gd name="connsiteX3" fmla="*/ 1268 w 163907"/>
                <a:gd name="connsiteY3" fmla="*/ 743 h 15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907" h="151282">
                  <a:moveTo>
                    <a:pt x="1268" y="743"/>
                  </a:moveTo>
                  <a:cubicBezTo>
                    <a:pt x="13174" y="10003"/>
                    <a:pt x="146789" y="133034"/>
                    <a:pt x="161606" y="148380"/>
                  </a:cubicBezTo>
                  <a:cubicBezTo>
                    <a:pt x="176423" y="163726"/>
                    <a:pt x="115833" y="114249"/>
                    <a:pt x="90168" y="92818"/>
                  </a:cubicBezTo>
                  <a:cubicBezTo>
                    <a:pt x="64503" y="71387"/>
                    <a:pt x="-10638" y="-8517"/>
                    <a:pt x="1268" y="7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6D47FDEF-DBB1-464A-8C78-28371323AE1A}"/>
                </a:ext>
              </a:extLst>
            </p:cNvPr>
            <p:cNvSpPr/>
            <p:nvPr/>
          </p:nvSpPr>
          <p:spPr>
            <a:xfrm>
              <a:off x="6670598" y="2309689"/>
              <a:ext cx="176332" cy="378122"/>
            </a:xfrm>
            <a:custGeom>
              <a:avLst/>
              <a:gdLst>
                <a:gd name="connsiteX0" fmla="*/ 142952 w 176332"/>
                <a:gd name="connsiteY0" fmla="*/ 124 h 378122"/>
                <a:gd name="connsiteX1" fmla="*/ 165177 w 176332"/>
                <a:gd name="connsiteY1" fmla="*/ 128711 h 378122"/>
                <a:gd name="connsiteX2" fmla="*/ 152477 w 176332"/>
                <a:gd name="connsiteY2" fmla="*/ 163636 h 378122"/>
                <a:gd name="connsiteX3" fmla="*/ 77865 w 176332"/>
                <a:gd name="connsiteY3" fmla="*/ 289049 h 378122"/>
                <a:gd name="connsiteX4" fmla="*/ 77 w 176332"/>
                <a:gd name="connsiteY4" fmla="*/ 377949 h 378122"/>
                <a:gd name="connsiteX5" fmla="*/ 65165 w 176332"/>
                <a:gd name="connsiteY5" fmla="*/ 308099 h 378122"/>
                <a:gd name="connsiteX6" fmla="*/ 154065 w 176332"/>
                <a:gd name="connsiteY6" fmla="*/ 185861 h 378122"/>
                <a:gd name="connsiteX7" fmla="*/ 176290 w 176332"/>
                <a:gd name="connsiteY7" fmla="*/ 106486 h 378122"/>
                <a:gd name="connsiteX8" fmla="*/ 142952 w 176332"/>
                <a:gd name="connsiteY8" fmla="*/ 124 h 37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332" h="378122">
                  <a:moveTo>
                    <a:pt x="142952" y="124"/>
                  </a:moveTo>
                  <a:cubicBezTo>
                    <a:pt x="141100" y="3828"/>
                    <a:pt x="163590" y="101459"/>
                    <a:pt x="165177" y="128711"/>
                  </a:cubicBezTo>
                  <a:cubicBezTo>
                    <a:pt x="166764" y="155963"/>
                    <a:pt x="167029" y="136913"/>
                    <a:pt x="152477" y="163636"/>
                  </a:cubicBezTo>
                  <a:cubicBezTo>
                    <a:pt x="137925" y="190359"/>
                    <a:pt x="103265" y="253330"/>
                    <a:pt x="77865" y="289049"/>
                  </a:cubicBezTo>
                  <a:cubicBezTo>
                    <a:pt x="52465" y="324768"/>
                    <a:pt x="2194" y="374774"/>
                    <a:pt x="77" y="377949"/>
                  </a:cubicBezTo>
                  <a:cubicBezTo>
                    <a:pt x="-2040" y="381124"/>
                    <a:pt x="39500" y="340114"/>
                    <a:pt x="65165" y="308099"/>
                  </a:cubicBezTo>
                  <a:cubicBezTo>
                    <a:pt x="90830" y="276084"/>
                    <a:pt x="135544" y="219463"/>
                    <a:pt x="154065" y="185861"/>
                  </a:cubicBezTo>
                  <a:cubicBezTo>
                    <a:pt x="172586" y="152259"/>
                    <a:pt x="176819" y="136384"/>
                    <a:pt x="176290" y="106486"/>
                  </a:cubicBezTo>
                  <a:cubicBezTo>
                    <a:pt x="175761" y="76588"/>
                    <a:pt x="144804" y="-3580"/>
                    <a:pt x="142952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75CD0F00-25BB-4418-8138-A7863292AA8B}"/>
                </a:ext>
              </a:extLst>
            </p:cNvPr>
            <p:cNvSpPr/>
            <p:nvPr/>
          </p:nvSpPr>
          <p:spPr>
            <a:xfrm>
              <a:off x="6672263" y="2419350"/>
              <a:ext cx="142875" cy="265119"/>
            </a:xfrm>
            <a:custGeom>
              <a:avLst/>
              <a:gdLst>
                <a:gd name="connsiteX0" fmla="*/ 142875 w 142875"/>
                <a:gd name="connsiteY0" fmla="*/ 0 h 265119"/>
                <a:gd name="connsiteX1" fmla="*/ 80962 w 142875"/>
                <a:gd name="connsiteY1" fmla="*/ 146050 h 265119"/>
                <a:gd name="connsiteX2" fmla="*/ 0 w 142875"/>
                <a:gd name="connsiteY2" fmla="*/ 265113 h 265119"/>
                <a:gd name="connsiteX3" fmla="*/ 79375 w 142875"/>
                <a:gd name="connsiteY3" fmla="*/ 141288 h 265119"/>
                <a:gd name="connsiteX4" fmla="*/ 101600 w 142875"/>
                <a:gd name="connsiteY4" fmla="*/ 88900 h 265119"/>
                <a:gd name="connsiteX5" fmla="*/ 142875 w 142875"/>
                <a:gd name="connsiteY5" fmla="*/ 0 h 26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265119">
                  <a:moveTo>
                    <a:pt x="142875" y="0"/>
                  </a:moveTo>
                  <a:cubicBezTo>
                    <a:pt x="123824" y="50932"/>
                    <a:pt x="104774" y="101865"/>
                    <a:pt x="80962" y="146050"/>
                  </a:cubicBezTo>
                  <a:cubicBezTo>
                    <a:pt x="57150" y="190235"/>
                    <a:pt x="264" y="265907"/>
                    <a:pt x="0" y="265113"/>
                  </a:cubicBezTo>
                  <a:cubicBezTo>
                    <a:pt x="-265" y="264319"/>
                    <a:pt x="62442" y="170657"/>
                    <a:pt x="79375" y="141288"/>
                  </a:cubicBezTo>
                  <a:cubicBezTo>
                    <a:pt x="96308" y="111919"/>
                    <a:pt x="92340" y="110861"/>
                    <a:pt x="101600" y="88900"/>
                  </a:cubicBezTo>
                  <a:lnTo>
                    <a:pt x="142875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3A9B2331-C3E8-4BFD-A96D-7C23D82240A3}"/>
                </a:ext>
              </a:extLst>
            </p:cNvPr>
            <p:cNvSpPr/>
            <p:nvPr/>
          </p:nvSpPr>
          <p:spPr>
            <a:xfrm>
              <a:off x="6624526" y="2182483"/>
              <a:ext cx="160707" cy="309168"/>
            </a:xfrm>
            <a:custGeom>
              <a:avLst/>
              <a:gdLst>
                <a:gd name="connsiteX0" fmla="*/ 112 w 160707"/>
                <a:gd name="connsiteY0" fmla="*/ 330 h 309168"/>
                <a:gd name="connsiteX1" fmla="*/ 144574 w 160707"/>
                <a:gd name="connsiteY1" fmla="*/ 151142 h 309168"/>
                <a:gd name="connsiteX2" fmla="*/ 154099 w 160707"/>
                <a:gd name="connsiteY2" fmla="*/ 211467 h 309168"/>
                <a:gd name="connsiteX3" fmla="*/ 125524 w 160707"/>
                <a:gd name="connsiteY3" fmla="*/ 282905 h 309168"/>
                <a:gd name="connsiteX4" fmla="*/ 92187 w 160707"/>
                <a:gd name="connsiteY4" fmla="*/ 308305 h 309168"/>
                <a:gd name="connsiteX5" fmla="*/ 131874 w 160707"/>
                <a:gd name="connsiteY5" fmla="*/ 255917 h 309168"/>
                <a:gd name="connsiteX6" fmla="*/ 160449 w 160707"/>
                <a:gd name="connsiteY6" fmla="*/ 197180 h 309168"/>
                <a:gd name="connsiteX7" fmla="*/ 144574 w 160707"/>
                <a:gd name="connsiteY7" fmla="*/ 146380 h 309168"/>
                <a:gd name="connsiteX8" fmla="*/ 120762 w 160707"/>
                <a:gd name="connsiteY8" fmla="*/ 111455 h 309168"/>
                <a:gd name="connsiteX9" fmla="*/ 112 w 160707"/>
                <a:gd name="connsiteY9" fmla="*/ 330 h 30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7" h="309168">
                  <a:moveTo>
                    <a:pt x="112" y="330"/>
                  </a:moveTo>
                  <a:cubicBezTo>
                    <a:pt x="4081" y="6945"/>
                    <a:pt x="118910" y="115953"/>
                    <a:pt x="144574" y="151142"/>
                  </a:cubicBezTo>
                  <a:cubicBezTo>
                    <a:pt x="170238" y="186331"/>
                    <a:pt x="157274" y="189507"/>
                    <a:pt x="154099" y="211467"/>
                  </a:cubicBezTo>
                  <a:cubicBezTo>
                    <a:pt x="150924" y="233427"/>
                    <a:pt x="135843" y="266765"/>
                    <a:pt x="125524" y="282905"/>
                  </a:cubicBezTo>
                  <a:cubicBezTo>
                    <a:pt x="115205" y="299045"/>
                    <a:pt x="91129" y="312803"/>
                    <a:pt x="92187" y="308305"/>
                  </a:cubicBezTo>
                  <a:cubicBezTo>
                    <a:pt x="93245" y="303807"/>
                    <a:pt x="120497" y="274438"/>
                    <a:pt x="131874" y="255917"/>
                  </a:cubicBezTo>
                  <a:cubicBezTo>
                    <a:pt x="143251" y="237396"/>
                    <a:pt x="158332" y="215436"/>
                    <a:pt x="160449" y="197180"/>
                  </a:cubicBezTo>
                  <a:cubicBezTo>
                    <a:pt x="162566" y="178924"/>
                    <a:pt x="151188" y="160667"/>
                    <a:pt x="144574" y="146380"/>
                  </a:cubicBezTo>
                  <a:cubicBezTo>
                    <a:pt x="137960" y="132093"/>
                    <a:pt x="143516" y="134474"/>
                    <a:pt x="120762" y="111455"/>
                  </a:cubicBezTo>
                  <a:cubicBezTo>
                    <a:pt x="98008" y="88436"/>
                    <a:pt x="-3857" y="-6285"/>
                    <a:pt x="112" y="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DB285BC2-80A3-4AED-B52F-99A13420B595}"/>
                </a:ext>
              </a:extLst>
            </p:cNvPr>
            <p:cNvSpPr/>
            <p:nvPr/>
          </p:nvSpPr>
          <p:spPr>
            <a:xfrm>
              <a:off x="6634626" y="2223501"/>
              <a:ext cx="141240" cy="186404"/>
            </a:xfrm>
            <a:custGeom>
              <a:avLst/>
              <a:gdLst>
                <a:gd name="connsiteX0" fmla="*/ 2712 w 141240"/>
                <a:gd name="connsiteY0" fmla="*/ 587 h 186404"/>
                <a:gd name="connsiteX1" fmla="*/ 126537 w 141240"/>
                <a:gd name="connsiteY1" fmla="*/ 116474 h 186404"/>
                <a:gd name="connsiteX2" fmla="*/ 139237 w 141240"/>
                <a:gd name="connsiteY2" fmla="*/ 186324 h 186404"/>
                <a:gd name="connsiteX3" fmla="*/ 129712 w 141240"/>
                <a:gd name="connsiteY3" fmla="*/ 129174 h 186404"/>
                <a:gd name="connsiteX4" fmla="*/ 83674 w 141240"/>
                <a:gd name="connsiteY4" fmla="*/ 72024 h 186404"/>
                <a:gd name="connsiteX5" fmla="*/ 78912 w 141240"/>
                <a:gd name="connsiteY5" fmla="*/ 110124 h 186404"/>
                <a:gd name="connsiteX6" fmla="*/ 42399 w 141240"/>
                <a:gd name="connsiteY6" fmla="*/ 72024 h 186404"/>
                <a:gd name="connsiteX7" fmla="*/ 2712 w 141240"/>
                <a:gd name="connsiteY7" fmla="*/ 587 h 18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40" h="186404">
                  <a:moveTo>
                    <a:pt x="2712" y="587"/>
                  </a:moveTo>
                  <a:cubicBezTo>
                    <a:pt x="16735" y="7995"/>
                    <a:pt x="103783" y="85518"/>
                    <a:pt x="126537" y="116474"/>
                  </a:cubicBezTo>
                  <a:cubicBezTo>
                    <a:pt x="149291" y="147430"/>
                    <a:pt x="138708" y="184207"/>
                    <a:pt x="139237" y="186324"/>
                  </a:cubicBezTo>
                  <a:cubicBezTo>
                    <a:pt x="139766" y="188441"/>
                    <a:pt x="138972" y="148224"/>
                    <a:pt x="129712" y="129174"/>
                  </a:cubicBezTo>
                  <a:cubicBezTo>
                    <a:pt x="120452" y="110124"/>
                    <a:pt x="92141" y="75199"/>
                    <a:pt x="83674" y="72024"/>
                  </a:cubicBezTo>
                  <a:cubicBezTo>
                    <a:pt x="75207" y="68849"/>
                    <a:pt x="85791" y="110124"/>
                    <a:pt x="78912" y="110124"/>
                  </a:cubicBezTo>
                  <a:cubicBezTo>
                    <a:pt x="72033" y="110124"/>
                    <a:pt x="51660" y="86047"/>
                    <a:pt x="42399" y="72024"/>
                  </a:cubicBezTo>
                  <a:cubicBezTo>
                    <a:pt x="33139" y="58001"/>
                    <a:pt x="-11311" y="-6821"/>
                    <a:pt x="2712" y="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D79A098F-4E81-454B-9BBE-059BAEDF09DD}"/>
                </a:ext>
              </a:extLst>
            </p:cNvPr>
            <p:cNvSpPr/>
            <p:nvPr/>
          </p:nvSpPr>
          <p:spPr>
            <a:xfrm>
              <a:off x="6625789" y="2238185"/>
              <a:ext cx="81626" cy="302279"/>
            </a:xfrm>
            <a:custGeom>
              <a:avLst/>
              <a:gdLst>
                <a:gd name="connsiteX0" fmla="*/ 436 w 81626"/>
                <a:gd name="connsiteY0" fmla="*/ 190 h 302279"/>
                <a:gd name="connsiteX1" fmla="*/ 73461 w 81626"/>
                <a:gd name="connsiteY1" fmla="*/ 112903 h 302279"/>
                <a:gd name="connsiteX2" fmla="*/ 46474 w 81626"/>
                <a:gd name="connsiteY2" fmla="*/ 174815 h 302279"/>
                <a:gd name="connsiteX3" fmla="*/ 16311 w 81626"/>
                <a:gd name="connsiteY3" fmla="*/ 244665 h 302279"/>
                <a:gd name="connsiteX4" fmla="*/ 6786 w 81626"/>
                <a:gd name="connsiteY4" fmla="*/ 301815 h 302279"/>
                <a:gd name="connsiteX5" fmla="*/ 27424 w 81626"/>
                <a:gd name="connsiteY5" fmla="*/ 212915 h 302279"/>
                <a:gd name="connsiteX6" fmla="*/ 81399 w 81626"/>
                <a:gd name="connsiteY6" fmla="*/ 155765 h 302279"/>
                <a:gd name="connsiteX7" fmla="*/ 44886 w 81626"/>
                <a:gd name="connsiteY7" fmla="*/ 87503 h 302279"/>
                <a:gd name="connsiteX8" fmla="*/ 436 w 81626"/>
                <a:gd name="connsiteY8" fmla="*/ 190 h 30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626" h="302279">
                  <a:moveTo>
                    <a:pt x="436" y="190"/>
                  </a:moveTo>
                  <a:cubicBezTo>
                    <a:pt x="5198" y="4423"/>
                    <a:pt x="65788" y="83799"/>
                    <a:pt x="73461" y="112903"/>
                  </a:cubicBezTo>
                  <a:cubicBezTo>
                    <a:pt x="81134" y="142007"/>
                    <a:pt x="55999" y="152855"/>
                    <a:pt x="46474" y="174815"/>
                  </a:cubicBezTo>
                  <a:cubicBezTo>
                    <a:pt x="36949" y="196775"/>
                    <a:pt x="22926" y="223498"/>
                    <a:pt x="16311" y="244665"/>
                  </a:cubicBezTo>
                  <a:cubicBezTo>
                    <a:pt x="9696" y="265832"/>
                    <a:pt x="4934" y="307107"/>
                    <a:pt x="6786" y="301815"/>
                  </a:cubicBezTo>
                  <a:cubicBezTo>
                    <a:pt x="8638" y="296523"/>
                    <a:pt x="14989" y="237257"/>
                    <a:pt x="27424" y="212915"/>
                  </a:cubicBezTo>
                  <a:cubicBezTo>
                    <a:pt x="39859" y="188573"/>
                    <a:pt x="78489" y="176667"/>
                    <a:pt x="81399" y="155765"/>
                  </a:cubicBezTo>
                  <a:cubicBezTo>
                    <a:pt x="84309" y="134863"/>
                    <a:pt x="58644" y="111580"/>
                    <a:pt x="44886" y="87503"/>
                  </a:cubicBezTo>
                  <a:cubicBezTo>
                    <a:pt x="31128" y="63426"/>
                    <a:pt x="-4326" y="-4043"/>
                    <a:pt x="436" y="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14C05029-BDE3-49BD-A656-2823EEBF56B0}"/>
                </a:ext>
              </a:extLst>
            </p:cNvPr>
            <p:cNvSpPr/>
            <p:nvPr/>
          </p:nvSpPr>
          <p:spPr>
            <a:xfrm>
              <a:off x="6658994" y="2505051"/>
              <a:ext cx="72203" cy="125570"/>
            </a:xfrm>
            <a:custGeom>
              <a:avLst/>
              <a:gdLst>
                <a:gd name="connsiteX0" fmla="*/ 72006 w 72203"/>
                <a:gd name="connsiteY0" fmla="*/ 1612 h 125570"/>
                <a:gd name="connsiteX1" fmla="*/ 569 w 72203"/>
                <a:gd name="connsiteY1" fmla="*/ 98449 h 125570"/>
                <a:gd name="connsiteX2" fmla="*/ 38669 w 72203"/>
                <a:gd name="connsiteY2" fmla="*/ 65112 h 125570"/>
                <a:gd name="connsiteX3" fmla="*/ 41844 w 72203"/>
                <a:gd name="connsiteY3" fmla="*/ 125437 h 125570"/>
                <a:gd name="connsiteX4" fmla="*/ 59306 w 72203"/>
                <a:gd name="connsiteY4" fmla="*/ 80987 h 125570"/>
                <a:gd name="connsiteX5" fmla="*/ 49781 w 72203"/>
                <a:gd name="connsiteY5" fmla="*/ 68287 h 125570"/>
                <a:gd name="connsiteX6" fmla="*/ 22794 w 72203"/>
                <a:gd name="connsiteY6" fmla="*/ 39712 h 125570"/>
                <a:gd name="connsiteX7" fmla="*/ 72006 w 72203"/>
                <a:gd name="connsiteY7" fmla="*/ 1612 h 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203" h="125570">
                  <a:moveTo>
                    <a:pt x="72006" y="1612"/>
                  </a:moveTo>
                  <a:cubicBezTo>
                    <a:pt x="68302" y="11402"/>
                    <a:pt x="6125" y="87866"/>
                    <a:pt x="569" y="98449"/>
                  </a:cubicBezTo>
                  <a:cubicBezTo>
                    <a:pt x="-4987" y="109032"/>
                    <a:pt x="31790" y="60614"/>
                    <a:pt x="38669" y="65112"/>
                  </a:cubicBezTo>
                  <a:cubicBezTo>
                    <a:pt x="45548" y="69610"/>
                    <a:pt x="38404" y="122791"/>
                    <a:pt x="41844" y="125437"/>
                  </a:cubicBezTo>
                  <a:cubicBezTo>
                    <a:pt x="45284" y="128083"/>
                    <a:pt x="57983" y="90512"/>
                    <a:pt x="59306" y="80987"/>
                  </a:cubicBezTo>
                  <a:cubicBezTo>
                    <a:pt x="60629" y="71462"/>
                    <a:pt x="55866" y="75166"/>
                    <a:pt x="49781" y="68287"/>
                  </a:cubicBezTo>
                  <a:cubicBezTo>
                    <a:pt x="43696" y="61408"/>
                    <a:pt x="19354" y="50031"/>
                    <a:pt x="22794" y="39712"/>
                  </a:cubicBezTo>
                  <a:cubicBezTo>
                    <a:pt x="26234" y="29393"/>
                    <a:pt x="75710" y="-8178"/>
                    <a:pt x="72006" y="16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808B621C-2AFF-4C26-8C29-D8C5CA4E404B}"/>
                </a:ext>
              </a:extLst>
            </p:cNvPr>
            <p:cNvSpPr/>
            <p:nvPr/>
          </p:nvSpPr>
          <p:spPr>
            <a:xfrm>
              <a:off x="6620233" y="2455461"/>
              <a:ext cx="52234" cy="230606"/>
            </a:xfrm>
            <a:custGeom>
              <a:avLst/>
              <a:gdLst>
                <a:gd name="connsiteX0" fmla="*/ 52030 w 52234"/>
                <a:gd name="connsiteY0" fmla="*/ 402 h 230606"/>
                <a:gd name="connsiteX1" fmla="*/ 21867 w 52234"/>
                <a:gd name="connsiteY1" fmla="*/ 68664 h 230606"/>
                <a:gd name="connsiteX2" fmla="*/ 28217 w 52234"/>
                <a:gd name="connsiteY2" fmla="*/ 130577 h 230606"/>
                <a:gd name="connsiteX3" fmla="*/ 31392 w 52234"/>
                <a:gd name="connsiteY3" fmla="*/ 230589 h 230606"/>
                <a:gd name="connsiteX4" fmla="*/ 5992 w 52234"/>
                <a:gd name="connsiteY4" fmla="*/ 122639 h 230606"/>
                <a:gd name="connsiteX5" fmla="*/ 4405 w 52234"/>
                <a:gd name="connsiteY5" fmla="*/ 44852 h 230606"/>
                <a:gd name="connsiteX6" fmla="*/ 52030 w 52234"/>
                <a:gd name="connsiteY6" fmla="*/ 402 h 23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34" h="230606">
                  <a:moveTo>
                    <a:pt x="52030" y="402"/>
                  </a:moveTo>
                  <a:cubicBezTo>
                    <a:pt x="54940" y="4371"/>
                    <a:pt x="25836" y="46968"/>
                    <a:pt x="21867" y="68664"/>
                  </a:cubicBezTo>
                  <a:cubicBezTo>
                    <a:pt x="17898" y="90360"/>
                    <a:pt x="26630" y="103590"/>
                    <a:pt x="28217" y="130577"/>
                  </a:cubicBezTo>
                  <a:cubicBezTo>
                    <a:pt x="29804" y="157564"/>
                    <a:pt x="35096" y="231912"/>
                    <a:pt x="31392" y="230589"/>
                  </a:cubicBezTo>
                  <a:cubicBezTo>
                    <a:pt x="27688" y="229266"/>
                    <a:pt x="10490" y="153595"/>
                    <a:pt x="5992" y="122639"/>
                  </a:cubicBezTo>
                  <a:cubicBezTo>
                    <a:pt x="1494" y="91683"/>
                    <a:pt x="-4062" y="67077"/>
                    <a:pt x="4405" y="44852"/>
                  </a:cubicBezTo>
                  <a:cubicBezTo>
                    <a:pt x="12872" y="22627"/>
                    <a:pt x="49120" y="-3567"/>
                    <a:pt x="52030" y="4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871260E2-635E-46E5-A688-33EB3094CC2F}"/>
                </a:ext>
              </a:extLst>
            </p:cNvPr>
            <p:cNvSpPr/>
            <p:nvPr/>
          </p:nvSpPr>
          <p:spPr>
            <a:xfrm>
              <a:off x="5911818" y="1755975"/>
              <a:ext cx="168390" cy="16299"/>
            </a:xfrm>
            <a:custGeom>
              <a:avLst/>
              <a:gdLst>
                <a:gd name="connsiteX0" fmla="*/ 32 w 168390"/>
                <a:gd name="connsiteY0" fmla="*/ 15677 h 16299"/>
                <a:gd name="connsiteX1" fmla="*/ 112745 w 168390"/>
                <a:gd name="connsiteY1" fmla="*/ 12502 h 16299"/>
                <a:gd name="connsiteX2" fmla="*/ 168307 w 168390"/>
                <a:gd name="connsiteY2" fmla="*/ 1389 h 16299"/>
                <a:gd name="connsiteX3" fmla="*/ 101632 w 168390"/>
                <a:gd name="connsiteY3" fmla="*/ 1389 h 16299"/>
                <a:gd name="connsiteX4" fmla="*/ 32 w 168390"/>
                <a:gd name="connsiteY4" fmla="*/ 15677 h 1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90" h="16299">
                  <a:moveTo>
                    <a:pt x="32" y="15677"/>
                  </a:moveTo>
                  <a:cubicBezTo>
                    <a:pt x="1884" y="17529"/>
                    <a:pt x="84699" y="14883"/>
                    <a:pt x="112745" y="12502"/>
                  </a:cubicBezTo>
                  <a:cubicBezTo>
                    <a:pt x="140791" y="10121"/>
                    <a:pt x="170159" y="3241"/>
                    <a:pt x="168307" y="1389"/>
                  </a:cubicBezTo>
                  <a:cubicBezTo>
                    <a:pt x="166455" y="-463"/>
                    <a:pt x="126503" y="-463"/>
                    <a:pt x="101632" y="1389"/>
                  </a:cubicBezTo>
                  <a:cubicBezTo>
                    <a:pt x="76761" y="3241"/>
                    <a:pt x="-1820" y="13825"/>
                    <a:pt x="32" y="156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4B78136C-EF7D-48FA-AD11-BC86C4010421}"/>
                </a:ext>
              </a:extLst>
            </p:cNvPr>
            <p:cNvSpPr/>
            <p:nvPr/>
          </p:nvSpPr>
          <p:spPr>
            <a:xfrm>
              <a:off x="5072332" y="2422153"/>
              <a:ext cx="225346" cy="140248"/>
            </a:xfrm>
            <a:custGeom>
              <a:avLst/>
              <a:gdLst>
                <a:gd name="connsiteX0" fmla="*/ 225156 w 225346"/>
                <a:gd name="connsiteY0" fmla="*/ 372 h 140248"/>
                <a:gd name="connsiteX1" fmla="*/ 161656 w 225346"/>
                <a:gd name="connsiteY1" fmla="*/ 47997 h 140248"/>
                <a:gd name="connsiteX2" fmla="*/ 131493 w 225346"/>
                <a:gd name="connsiteY2" fmla="*/ 68635 h 140248"/>
                <a:gd name="connsiteX3" fmla="*/ 71168 w 225346"/>
                <a:gd name="connsiteY3" fmla="*/ 97210 h 140248"/>
                <a:gd name="connsiteX4" fmla="*/ 1318 w 225346"/>
                <a:gd name="connsiteY4" fmla="*/ 140072 h 140248"/>
                <a:gd name="connsiteX5" fmla="*/ 136256 w 225346"/>
                <a:gd name="connsiteY5" fmla="*/ 79747 h 140248"/>
                <a:gd name="connsiteX6" fmla="*/ 225156 w 225346"/>
                <a:gd name="connsiteY6" fmla="*/ 372 h 14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346" h="140248">
                  <a:moveTo>
                    <a:pt x="225156" y="372"/>
                  </a:moveTo>
                  <a:cubicBezTo>
                    <a:pt x="229389" y="-4920"/>
                    <a:pt x="161656" y="47997"/>
                    <a:pt x="161656" y="47997"/>
                  </a:cubicBezTo>
                  <a:cubicBezTo>
                    <a:pt x="146046" y="59374"/>
                    <a:pt x="146574" y="60433"/>
                    <a:pt x="131493" y="68635"/>
                  </a:cubicBezTo>
                  <a:cubicBezTo>
                    <a:pt x="116412" y="76837"/>
                    <a:pt x="92864" y="85304"/>
                    <a:pt x="71168" y="97210"/>
                  </a:cubicBezTo>
                  <a:cubicBezTo>
                    <a:pt x="49472" y="109116"/>
                    <a:pt x="-9530" y="142982"/>
                    <a:pt x="1318" y="140072"/>
                  </a:cubicBezTo>
                  <a:cubicBezTo>
                    <a:pt x="12166" y="137162"/>
                    <a:pt x="98950" y="102766"/>
                    <a:pt x="136256" y="79747"/>
                  </a:cubicBezTo>
                  <a:cubicBezTo>
                    <a:pt x="173562" y="56728"/>
                    <a:pt x="220923" y="5664"/>
                    <a:pt x="225156" y="3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3255F1E4-AC40-4ECD-A3A2-610E5AC46AF9}"/>
                </a:ext>
              </a:extLst>
            </p:cNvPr>
            <p:cNvSpPr/>
            <p:nvPr/>
          </p:nvSpPr>
          <p:spPr>
            <a:xfrm>
              <a:off x="6867401" y="2411280"/>
              <a:ext cx="412773" cy="352885"/>
            </a:xfrm>
            <a:custGeom>
              <a:avLst/>
              <a:gdLst>
                <a:gd name="connsiteX0" fmla="*/ 124 w 412773"/>
                <a:gd name="connsiteY0" fmla="*/ 133 h 352885"/>
                <a:gd name="connsiteX1" fmla="*/ 114424 w 412773"/>
                <a:gd name="connsiteY1" fmla="*/ 57283 h 352885"/>
                <a:gd name="connsiteX2" fmla="*/ 81087 w 412773"/>
                <a:gd name="connsiteY2" fmla="*/ 35058 h 352885"/>
                <a:gd name="connsiteX3" fmla="*/ 192212 w 412773"/>
                <a:gd name="connsiteY3" fmla="*/ 101733 h 352885"/>
                <a:gd name="connsiteX4" fmla="*/ 252537 w 412773"/>
                <a:gd name="connsiteY4" fmla="*/ 116020 h 352885"/>
                <a:gd name="connsiteX5" fmla="*/ 266824 w 412773"/>
                <a:gd name="connsiteY5" fmla="*/ 125545 h 352885"/>
                <a:gd name="connsiteX6" fmla="*/ 320799 w 412773"/>
                <a:gd name="connsiteY6" fmla="*/ 157295 h 352885"/>
                <a:gd name="connsiteX7" fmla="*/ 368424 w 412773"/>
                <a:gd name="connsiteY7" fmla="*/ 193808 h 352885"/>
                <a:gd name="connsiteX8" fmla="*/ 411287 w 412773"/>
                <a:gd name="connsiteY8" fmla="*/ 350970 h 352885"/>
                <a:gd name="connsiteX9" fmla="*/ 400174 w 412773"/>
                <a:gd name="connsiteY9" fmla="*/ 276358 h 352885"/>
                <a:gd name="connsiteX10" fmla="*/ 373187 w 412773"/>
                <a:gd name="connsiteY10" fmla="*/ 204920 h 352885"/>
                <a:gd name="connsiteX11" fmla="*/ 247774 w 412773"/>
                <a:gd name="connsiteY11" fmla="*/ 130308 h 352885"/>
                <a:gd name="connsiteX12" fmla="*/ 139824 w 412773"/>
                <a:gd name="connsiteY12" fmla="*/ 76333 h 352885"/>
                <a:gd name="connsiteX13" fmla="*/ 124 w 412773"/>
                <a:gd name="connsiteY13" fmla="*/ 133 h 35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2773" h="352885">
                  <a:moveTo>
                    <a:pt x="124" y="133"/>
                  </a:moveTo>
                  <a:cubicBezTo>
                    <a:pt x="-4109" y="-3042"/>
                    <a:pt x="100930" y="51462"/>
                    <a:pt x="114424" y="57283"/>
                  </a:cubicBezTo>
                  <a:cubicBezTo>
                    <a:pt x="127918" y="63104"/>
                    <a:pt x="68122" y="27650"/>
                    <a:pt x="81087" y="35058"/>
                  </a:cubicBezTo>
                  <a:cubicBezTo>
                    <a:pt x="94052" y="42466"/>
                    <a:pt x="163637" y="88239"/>
                    <a:pt x="192212" y="101733"/>
                  </a:cubicBezTo>
                  <a:cubicBezTo>
                    <a:pt x="220787" y="115227"/>
                    <a:pt x="240102" y="112051"/>
                    <a:pt x="252537" y="116020"/>
                  </a:cubicBezTo>
                  <a:cubicBezTo>
                    <a:pt x="264972" y="119989"/>
                    <a:pt x="255447" y="118666"/>
                    <a:pt x="266824" y="125545"/>
                  </a:cubicBezTo>
                  <a:cubicBezTo>
                    <a:pt x="278201" y="132424"/>
                    <a:pt x="303866" y="145918"/>
                    <a:pt x="320799" y="157295"/>
                  </a:cubicBezTo>
                  <a:cubicBezTo>
                    <a:pt x="337732" y="168672"/>
                    <a:pt x="353343" y="161529"/>
                    <a:pt x="368424" y="193808"/>
                  </a:cubicBezTo>
                  <a:cubicBezTo>
                    <a:pt x="383505" y="226087"/>
                    <a:pt x="405995" y="337212"/>
                    <a:pt x="411287" y="350970"/>
                  </a:cubicBezTo>
                  <a:cubicBezTo>
                    <a:pt x="416579" y="364728"/>
                    <a:pt x="406524" y="300700"/>
                    <a:pt x="400174" y="276358"/>
                  </a:cubicBezTo>
                  <a:cubicBezTo>
                    <a:pt x="393824" y="252016"/>
                    <a:pt x="398587" y="229262"/>
                    <a:pt x="373187" y="204920"/>
                  </a:cubicBezTo>
                  <a:cubicBezTo>
                    <a:pt x="347787" y="180578"/>
                    <a:pt x="286668" y="151739"/>
                    <a:pt x="247774" y="130308"/>
                  </a:cubicBezTo>
                  <a:cubicBezTo>
                    <a:pt x="208880" y="108877"/>
                    <a:pt x="180834" y="95648"/>
                    <a:pt x="139824" y="76333"/>
                  </a:cubicBezTo>
                  <a:cubicBezTo>
                    <a:pt x="98814" y="57018"/>
                    <a:pt x="4357" y="3308"/>
                    <a:pt x="124" y="1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5A12E74E-F10A-4CB2-BD94-CBF2EBC07E33}"/>
                </a:ext>
              </a:extLst>
            </p:cNvPr>
            <p:cNvSpPr/>
            <p:nvPr/>
          </p:nvSpPr>
          <p:spPr>
            <a:xfrm>
              <a:off x="7286542" y="2752809"/>
              <a:ext cx="173918" cy="302824"/>
            </a:xfrm>
            <a:custGeom>
              <a:avLst/>
              <a:gdLst>
                <a:gd name="connsiteX0" fmla="*/ 1671 w 173918"/>
                <a:gd name="connsiteY0" fmla="*/ 1504 h 302824"/>
                <a:gd name="connsiteX1" fmla="*/ 101683 w 173918"/>
                <a:gd name="connsiteY1" fmla="*/ 123741 h 302824"/>
                <a:gd name="connsiteX2" fmla="*/ 82633 w 173918"/>
                <a:gd name="connsiteY2" fmla="*/ 107866 h 302824"/>
                <a:gd name="connsiteX3" fmla="*/ 130258 w 173918"/>
                <a:gd name="connsiteY3" fmla="*/ 217404 h 302824"/>
                <a:gd name="connsiteX4" fmla="*/ 150896 w 173918"/>
                <a:gd name="connsiteY4" fmla="*/ 277729 h 302824"/>
                <a:gd name="connsiteX5" fmla="*/ 173121 w 173918"/>
                <a:gd name="connsiteY5" fmla="*/ 299954 h 302824"/>
                <a:gd name="connsiteX6" fmla="*/ 120733 w 173918"/>
                <a:gd name="connsiteY6" fmla="*/ 217404 h 302824"/>
                <a:gd name="connsiteX7" fmla="*/ 79458 w 173918"/>
                <a:gd name="connsiteY7" fmla="*/ 128504 h 302824"/>
                <a:gd name="connsiteX8" fmla="*/ 41358 w 173918"/>
                <a:gd name="connsiteY8" fmla="*/ 58654 h 302824"/>
                <a:gd name="connsiteX9" fmla="*/ 1671 w 173918"/>
                <a:gd name="connsiteY9" fmla="*/ 1504 h 30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918" h="302824">
                  <a:moveTo>
                    <a:pt x="1671" y="1504"/>
                  </a:moveTo>
                  <a:cubicBezTo>
                    <a:pt x="11725" y="12352"/>
                    <a:pt x="88189" y="106014"/>
                    <a:pt x="101683" y="123741"/>
                  </a:cubicBezTo>
                  <a:cubicBezTo>
                    <a:pt x="115177" y="141468"/>
                    <a:pt x="77871" y="92256"/>
                    <a:pt x="82633" y="107866"/>
                  </a:cubicBezTo>
                  <a:cubicBezTo>
                    <a:pt x="87395" y="123476"/>
                    <a:pt x="118881" y="189094"/>
                    <a:pt x="130258" y="217404"/>
                  </a:cubicBezTo>
                  <a:cubicBezTo>
                    <a:pt x="141635" y="245714"/>
                    <a:pt x="143752" y="263971"/>
                    <a:pt x="150896" y="277729"/>
                  </a:cubicBezTo>
                  <a:cubicBezTo>
                    <a:pt x="158040" y="291487"/>
                    <a:pt x="178148" y="310008"/>
                    <a:pt x="173121" y="299954"/>
                  </a:cubicBezTo>
                  <a:cubicBezTo>
                    <a:pt x="168094" y="289900"/>
                    <a:pt x="136344" y="245979"/>
                    <a:pt x="120733" y="217404"/>
                  </a:cubicBezTo>
                  <a:cubicBezTo>
                    <a:pt x="105123" y="188829"/>
                    <a:pt x="92687" y="154962"/>
                    <a:pt x="79458" y="128504"/>
                  </a:cubicBezTo>
                  <a:cubicBezTo>
                    <a:pt x="66229" y="102046"/>
                    <a:pt x="53000" y="75852"/>
                    <a:pt x="41358" y="58654"/>
                  </a:cubicBezTo>
                  <a:cubicBezTo>
                    <a:pt x="29716" y="41456"/>
                    <a:pt x="-8383" y="-9344"/>
                    <a:pt x="1671" y="15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7F71716B-CA2F-4E25-8111-DDB2EEC1CED0}"/>
                </a:ext>
              </a:extLst>
            </p:cNvPr>
            <p:cNvSpPr/>
            <p:nvPr/>
          </p:nvSpPr>
          <p:spPr>
            <a:xfrm>
              <a:off x="7041717" y="2967205"/>
              <a:ext cx="394145" cy="185698"/>
            </a:xfrm>
            <a:custGeom>
              <a:avLst/>
              <a:gdLst>
                <a:gd name="connsiteX0" fmla="*/ 433 w 394145"/>
                <a:gd name="connsiteY0" fmla="*/ 185570 h 185698"/>
                <a:gd name="connsiteX1" fmla="*/ 151246 w 394145"/>
                <a:gd name="connsiteY1" fmla="*/ 58570 h 185698"/>
                <a:gd name="connsiteX2" fmla="*/ 109971 w 394145"/>
                <a:gd name="connsiteY2" fmla="*/ 85558 h 185698"/>
                <a:gd name="connsiteX3" fmla="*/ 254433 w 394145"/>
                <a:gd name="connsiteY3" fmla="*/ 14120 h 185698"/>
                <a:gd name="connsiteX4" fmla="*/ 211571 w 394145"/>
                <a:gd name="connsiteY4" fmla="*/ 15708 h 185698"/>
                <a:gd name="connsiteX5" fmla="*/ 298883 w 394145"/>
                <a:gd name="connsiteY5" fmla="*/ 22058 h 185698"/>
                <a:gd name="connsiteX6" fmla="*/ 394133 w 394145"/>
                <a:gd name="connsiteY6" fmla="*/ 60158 h 185698"/>
                <a:gd name="connsiteX7" fmla="*/ 305233 w 394145"/>
                <a:gd name="connsiteY7" fmla="*/ 10945 h 185698"/>
                <a:gd name="connsiteX8" fmla="*/ 256021 w 394145"/>
                <a:gd name="connsiteY8" fmla="*/ 3008 h 185698"/>
                <a:gd name="connsiteX9" fmla="*/ 200458 w 394145"/>
                <a:gd name="connsiteY9" fmla="*/ 50633 h 185698"/>
                <a:gd name="connsiteX10" fmla="*/ 206808 w 394145"/>
                <a:gd name="connsiteY10" fmla="*/ 31583 h 185698"/>
                <a:gd name="connsiteX11" fmla="*/ 433 w 394145"/>
                <a:gd name="connsiteY11" fmla="*/ 185570 h 18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145" h="185698">
                  <a:moveTo>
                    <a:pt x="433" y="185570"/>
                  </a:moveTo>
                  <a:cubicBezTo>
                    <a:pt x="-8827" y="190068"/>
                    <a:pt x="132990" y="75239"/>
                    <a:pt x="151246" y="58570"/>
                  </a:cubicBezTo>
                  <a:cubicBezTo>
                    <a:pt x="169502" y="41901"/>
                    <a:pt x="92773" y="92966"/>
                    <a:pt x="109971" y="85558"/>
                  </a:cubicBezTo>
                  <a:cubicBezTo>
                    <a:pt x="127169" y="78150"/>
                    <a:pt x="237500" y="25762"/>
                    <a:pt x="254433" y="14120"/>
                  </a:cubicBezTo>
                  <a:cubicBezTo>
                    <a:pt x="271366" y="2478"/>
                    <a:pt x="204163" y="14385"/>
                    <a:pt x="211571" y="15708"/>
                  </a:cubicBezTo>
                  <a:cubicBezTo>
                    <a:pt x="218979" y="17031"/>
                    <a:pt x="268456" y="14650"/>
                    <a:pt x="298883" y="22058"/>
                  </a:cubicBezTo>
                  <a:cubicBezTo>
                    <a:pt x="329310" y="29466"/>
                    <a:pt x="393075" y="62010"/>
                    <a:pt x="394133" y="60158"/>
                  </a:cubicBezTo>
                  <a:cubicBezTo>
                    <a:pt x="395191" y="58306"/>
                    <a:pt x="328252" y="20470"/>
                    <a:pt x="305233" y="10945"/>
                  </a:cubicBezTo>
                  <a:cubicBezTo>
                    <a:pt x="282214" y="1420"/>
                    <a:pt x="273483" y="-3607"/>
                    <a:pt x="256021" y="3008"/>
                  </a:cubicBezTo>
                  <a:cubicBezTo>
                    <a:pt x="238559" y="9623"/>
                    <a:pt x="208660" y="45870"/>
                    <a:pt x="200458" y="50633"/>
                  </a:cubicBezTo>
                  <a:cubicBezTo>
                    <a:pt x="192256" y="55395"/>
                    <a:pt x="238293" y="6183"/>
                    <a:pt x="206808" y="31583"/>
                  </a:cubicBezTo>
                  <a:cubicBezTo>
                    <a:pt x="175323" y="56983"/>
                    <a:pt x="9693" y="181072"/>
                    <a:pt x="433" y="185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3D76A3FE-A11D-4181-AAED-0EB1817BCDFC}"/>
                </a:ext>
              </a:extLst>
            </p:cNvPr>
            <p:cNvSpPr/>
            <p:nvPr/>
          </p:nvSpPr>
          <p:spPr>
            <a:xfrm>
              <a:off x="5276180" y="2418610"/>
              <a:ext cx="142826" cy="298247"/>
            </a:xfrm>
            <a:custGeom>
              <a:avLst/>
              <a:gdLst>
                <a:gd name="connsiteX0" fmla="*/ 7020 w 142826"/>
                <a:gd name="connsiteY0" fmla="*/ 119803 h 298247"/>
                <a:gd name="connsiteX1" fmla="*/ 140370 w 142826"/>
                <a:gd name="connsiteY1" fmla="*/ 294428 h 298247"/>
                <a:gd name="connsiteX2" fmla="*/ 91158 w 142826"/>
                <a:gd name="connsiteY2" fmla="*/ 232515 h 298247"/>
                <a:gd name="connsiteX3" fmla="*/ 60995 w 142826"/>
                <a:gd name="connsiteY3" fmla="*/ 142028 h 298247"/>
                <a:gd name="connsiteX4" fmla="*/ 18133 w 142826"/>
                <a:gd name="connsiteY4" fmla="*/ 3915 h 298247"/>
                <a:gd name="connsiteX5" fmla="*/ 19720 w 142826"/>
                <a:gd name="connsiteY5" fmla="*/ 48365 h 298247"/>
                <a:gd name="connsiteX6" fmla="*/ 7020 w 142826"/>
                <a:gd name="connsiteY6" fmla="*/ 119803 h 29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26" h="298247">
                  <a:moveTo>
                    <a:pt x="7020" y="119803"/>
                  </a:moveTo>
                  <a:cubicBezTo>
                    <a:pt x="27128" y="160814"/>
                    <a:pt x="126347" y="275643"/>
                    <a:pt x="140370" y="294428"/>
                  </a:cubicBezTo>
                  <a:cubicBezTo>
                    <a:pt x="154393" y="313213"/>
                    <a:pt x="104387" y="257915"/>
                    <a:pt x="91158" y="232515"/>
                  </a:cubicBezTo>
                  <a:cubicBezTo>
                    <a:pt x="77929" y="207115"/>
                    <a:pt x="73166" y="180128"/>
                    <a:pt x="60995" y="142028"/>
                  </a:cubicBezTo>
                  <a:cubicBezTo>
                    <a:pt x="48824" y="103928"/>
                    <a:pt x="25012" y="19525"/>
                    <a:pt x="18133" y="3915"/>
                  </a:cubicBezTo>
                  <a:cubicBezTo>
                    <a:pt x="11254" y="-11695"/>
                    <a:pt x="23424" y="22700"/>
                    <a:pt x="19720" y="48365"/>
                  </a:cubicBezTo>
                  <a:cubicBezTo>
                    <a:pt x="16016" y="74030"/>
                    <a:pt x="-13088" y="78792"/>
                    <a:pt x="7020" y="1198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585A8EC5-E8D7-4EEC-A5F6-970AE36CBF94}"/>
                </a:ext>
              </a:extLst>
            </p:cNvPr>
            <p:cNvSpPr/>
            <p:nvPr/>
          </p:nvSpPr>
          <p:spPr>
            <a:xfrm>
              <a:off x="5068700" y="2525409"/>
              <a:ext cx="220860" cy="138975"/>
            </a:xfrm>
            <a:custGeom>
              <a:avLst/>
              <a:gdLst>
                <a:gd name="connsiteX0" fmla="*/ 220850 w 220860"/>
                <a:gd name="connsiteY0" fmla="*/ 1891 h 138975"/>
                <a:gd name="connsiteX1" fmla="*/ 120838 w 220860"/>
                <a:gd name="connsiteY1" fmla="*/ 11416 h 138975"/>
                <a:gd name="connsiteX2" fmla="*/ 74800 w 220860"/>
                <a:gd name="connsiteY2" fmla="*/ 46341 h 138975"/>
                <a:gd name="connsiteX3" fmla="*/ 125600 w 220860"/>
                <a:gd name="connsiteY3" fmla="*/ 8241 h 138975"/>
                <a:gd name="connsiteX4" fmla="*/ 68450 w 220860"/>
                <a:gd name="connsiteY4" fmla="*/ 59041 h 138975"/>
                <a:gd name="connsiteX5" fmla="*/ 46225 w 220860"/>
                <a:gd name="connsiteY5" fmla="*/ 86029 h 138975"/>
                <a:gd name="connsiteX6" fmla="*/ 188 w 220860"/>
                <a:gd name="connsiteY6" fmla="*/ 138416 h 138975"/>
                <a:gd name="connsiteX7" fmla="*/ 65275 w 220860"/>
                <a:gd name="connsiteY7" fmla="*/ 49516 h 138975"/>
                <a:gd name="connsiteX8" fmla="*/ 74800 w 220860"/>
                <a:gd name="connsiteY8" fmla="*/ 51104 h 138975"/>
                <a:gd name="connsiteX9" fmla="*/ 114488 w 220860"/>
                <a:gd name="connsiteY9" fmla="*/ 5066 h 138975"/>
                <a:gd name="connsiteX10" fmla="*/ 220850 w 220860"/>
                <a:gd name="connsiteY10" fmla="*/ 1891 h 13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860" h="138975">
                  <a:moveTo>
                    <a:pt x="220850" y="1891"/>
                  </a:moveTo>
                  <a:cubicBezTo>
                    <a:pt x="221908" y="2949"/>
                    <a:pt x="145180" y="4008"/>
                    <a:pt x="120838" y="11416"/>
                  </a:cubicBezTo>
                  <a:cubicBezTo>
                    <a:pt x="96496" y="18824"/>
                    <a:pt x="74006" y="46870"/>
                    <a:pt x="74800" y="46341"/>
                  </a:cubicBezTo>
                  <a:cubicBezTo>
                    <a:pt x="75594" y="45812"/>
                    <a:pt x="126658" y="6124"/>
                    <a:pt x="125600" y="8241"/>
                  </a:cubicBezTo>
                  <a:cubicBezTo>
                    <a:pt x="124542" y="10358"/>
                    <a:pt x="81679" y="46076"/>
                    <a:pt x="68450" y="59041"/>
                  </a:cubicBezTo>
                  <a:cubicBezTo>
                    <a:pt x="55221" y="72006"/>
                    <a:pt x="57602" y="72800"/>
                    <a:pt x="46225" y="86029"/>
                  </a:cubicBezTo>
                  <a:cubicBezTo>
                    <a:pt x="34848" y="99258"/>
                    <a:pt x="-2987" y="144501"/>
                    <a:pt x="188" y="138416"/>
                  </a:cubicBezTo>
                  <a:cubicBezTo>
                    <a:pt x="3363" y="132331"/>
                    <a:pt x="52840" y="64068"/>
                    <a:pt x="65275" y="49516"/>
                  </a:cubicBezTo>
                  <a:cubicBezTo>
                    <a:pt x="77710" y="34964"/>
                    <a:pt x="66598" y="58512"/>
                    <a:pt x="74800" y="51104"/>
                  </a:cubicBezTo>
                  <a:cubicBezTo>
                    <a:pt x="83002" y="43696"/>
                    <a:pt x="91998" y="13268"/>
                    <a:pt x="114488" y="5066"/>
                  </a:cubicBezTo>
                  <a:cubicBezTo>
                    <a:pt x="136978" y="-3136"/>
                    <a:pt x="219792" y="833"/>
                    <a:pt x="220850" y="18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7D90465A-BBF3-4AAC-AAC8-9FF143533405}"/>
                </a:ext>
              </a:extLst>
            </p:cNvPr>
            <p:cNvSpPr/>
            <p:nvPr/>
          </p:nvSpPr>
          <p:spPr>
            <a:xfrm>
              <a:off x="5069782" y="2495475"/>
              <a:ext cx="232481" cy="110217"/>
            </a:xfrm>
            <a:custGeom>
              <a:avLst/>
              <a:gdLst>
                <a:gd name="connsiteX0" fmla="*/ 232468 w 232481"/>
                <a:gd name="connsiteY0" fmla="*/ 75 h 110217"/>
                <a:gd name="connsiteX1" fmla="*/ 105468 w 232481"/>
                <a:gd name="connsiteY1" fmla="*/ 17538 h 110217"/>
                <a:gd name="connsiteX2" fmla="*/ 127693 w 232481"/>
                <a:gd name="connsiteY2" fmla="*/ 14363 h 110217"/>
                <a:gd name="connsiteX3" fmla="*/ 75306 w 232481"/>
                <a:gd name="connsiteY3" fmla="*/ 41350 h 110217"/>
                <a:gd name="connsiteX4" fmla="*/ 693 w 232481"/>
                <a:gd name="connsiteY4" fmla="*/ 109613 h 110217"/>
                <a:gd name="connsiteX5" fmla="*/ 38793 w 232481"/>
                <a:gd name="connsiteY5" fmla="*/ 74688 h 110217"/>
                <a:gd name="connsiteX6" fmla="*/ 51493 w 232481"/>
                <a:gd name="connsiteY6" fmla="*/ 73100 h 110217"/>
                <a:gd name="connsiteX7" fmla="*/ 113406 w 232481"/>
                <a:gd name="connsiteY7" fmla="*/ 25475 h 110217"/>
                <a:gd name="connsiteX8" fmla="*/ 232468 w 232481"/>
                <a:gd name="connsiteY8" fmla="*/ 75 h 11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481" h="110217">
                  <a:moveTo>
                    <a:pt x="232468" y="75"/>
                  </a:moveTo>
                  <a:cubicBezTo>
                    <a:pt x="231145" y="-1248"/>
                    <a:pt x="122930" y="15157"/>
                    <a:pt x="105468" y="17538"/>
                  </a:cubicBezTo>
                  <a:cubicBezTo>
                    <a:pt x="88006" y="19919"/>
                    <a:pt x="132720" y="10394"/>
                    <a:pt x="127693" y="14363"/>
                  </a:cubicBezTo>
                  <a:cubicBezTo>
                    <a:pt x="122666" y="18332"/>
                    <a:pt x="96473" y="25475"/>
                    <a:pt x="75306" y="41350"/>
                  </a:cubicBezTo>
                  <a:cubicBezTo>
                    <a:pt x="54139" y="57225"/>
                    <a:pt x="6778" y="104057"/>
                    <a:pt x="693" y="109613"/>
                  </a:cubicBezTo>
                  <a:cubicBezTo>
                    <a:pt x="-5392" y="115169"/>
                    <a:pt x="30326" y="80774"/>
                    <a:pt x="38793" y="74688"/>
                  </a:cubicBezTo>
                  <a:cubicBezTo>
                    <a:pt x="47260" y="68602"/>
                    <a:pt x="39058" y="81302"/>
                    <a:pt x="51493" y="73100"/>
                  </a:cubicBezTo>
                  <a:cubicBezTo>
                    <a:pt x="63928" y="64898"/>
                    <a:pt x="87477" y="37646"/>
                    <a:pt x="113406" y="25475"/>
                  </a:cubicBezTo>
                  <a:cubicBezTo>
                    <a:pt x="139335" y="13304"/>
                    <a:pt x="233791" y="1398"/>
                    <a:pt x="232468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CCA73E2E-0856-48F3-A93D-3055BADAC6BB}"/>
                </a:ext>
              </a:extLst>
            </p:cNvPr>
            <p:cNvSpPr/>
            <p:nvPr/>
          </p:nvSpPr>
          <p:spPr>
            <a:xfrm>
              <a:off x="5229400" y="2585337"/>
              <a:ext cx="203622" cy="330905"/>
            </a:xfrm>
            <a:custGeom>
              <a:avLst/>
              <a:gdLst>
                <a:gd name="connsiteX0" fmla="*/ 72850 w 203622"/>
                <a:gd name="connsiteY0" fmla="*/ 40388 h 330905"/>
                <a:gd name="connsiteX1" fmla="*/ 185563 w 203622"/>
                <a:gd name="connsiteY1" fmla="*/ 172151 h 330905"/>
                <a:gd name="connsiteX2" fmla="*/ 198263 w 203622"/>
                <a:gd name="connsiteY2" fmla="*/ 221363 h 330905"/>
                <a:gd name="connsiteX3" fmla="*/ 203025 w 203622"/>
                <a:gd name="connsiteY3" fmla="*/ 251526 h 330905"/>
                <a:gd name="connsiteX4" fmla="*/ 185563 w 203622"/>
                <a:gd name="connsiteY4" fmla="*/ 330901 h 330905"/>
                <a:gd name="connsiteX5" fmla="*/ 174450 w 203622"/>
                <a:gd name="connsiteY5" fmla="*/ 254701 h 330905"/>
                <a:gd name="connsiteX6" fmla="*/ 136350 w 203622"/>
                <a:gd name="connsiteY6" fmla="*/ 162626 h 330905"/>
                <a:gd name="connsiteX7" fmla="*/ 190325 w 203622"/>
                <a:gd name="connsiteY7" fmla="*/ 240413 h 330905"/>
                <a:gd name="connsiteX8" fmla="*/ 123650 w 203622"/>
                <a:gd name="connsiteY8" fmla="*/ 132463 h 330905"/>
                <a:gd name="connsiteX9" fmla="*/ 1413 w 203622"/>
                <a:gd name="connsiteY9" fmla="*/ 3876 h 330905"/>
                <a:gd name="connsiteX10" fmla="*/ 72850 w 203622"/>
                <a:gd name="connsiteY10" fmla="*/ 40388 h 33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622" h="330905">
                  <a:moveTo>
                    <a:pt x="72850" y="40388"/>
                  </a:moveTo>
                  <a:cubicBezTo>
                    <a:pt x="103542" y="68434"/>
                    <a:pt x="164661" y="141989"/>
                    <a:pt x="185563" y="172151"/>
                  </a:cubicBezTo>
                  <a:cubicBezTo>
                    <a:pt x="206465" y="202313"/>
                    <a:pt x="195353" y="208134"/>
                    <a:pt x="198263" y="221363"/>
                  </a:cubicBezTo>
                  <a:cubicBezTo>
                    <a:pt x="201173" y="234592"/>
                    <a:pt x="205142" y="233270"/>
                    <a:pt x="203025" y="251526"/>
                  </a:cubicBezTo>
                  <a:cubicBezTo>
                    <a:pt x="200908" y="269782"/>
                    <a:pt x="190326" y="330372"/>
                    <a:pt x="185563" y="330901"/>
                  </a:cubicBezTo>
                  <a:cubicBezTo>
                    <a:pt x="180801" y="331430"/>
                    <a:pt x="182652" y="282747"/>
                    <a:pt x="174450" y="254701"/>
                  </a:cubicBezTo>
                  <a:cubicBezTo>
                    <a:pt x="166248" y="226655"/>
                    <a:pt x="133704" y="165007"/>
                    <a:pt x="136350" y="162626"/>
                  </a:cubicBezTo>
                  <a:cubicBezTo>
                    <a:pt x="138996" y="160245"/>
                    <a:pt x="192442" y="245440"/>
                    <a:pt x="190325" y="240413"/>
                  </a:cubicBezTo>
                  <a:cubicBezTo>
                    <a:pt x="188208" y="235386"/>
                    <a:pt x="155135" y="171886"/>
                    <a:pt x="123650" y="132463"/>
                  </a:cubicBezTo>
                  <a:cubicBezTo>
                    <a:pt x="92165" y="93040"/>
                    <a:pt x="11996" y="16840"/>
                    <a:pt x="1413" y="3876"/>
                  </a:cubicBezTo>
                  <a:cubicBezTo>
                    <a:pt x="-9170" y="-9089"/>
                    <a:pt x="42158" y="12342"/>
                    <a:pt x="72850" y="403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5BEFDA3D-77F1-4026-98B7-748BD0C93BDE}"/>
                </a:ext>
              </a:extLst>
            </p:cNvPr>
            <p:cNvSpPr/>
            <p:nvPr/>
          </p:nvSpPr>
          <p:spPr>
            <a:xfrm>
              <a:off x="5350981" y="2746468"/>
              <a:ext cx="65560" cy="312280"/>
            </a:xfrm>
            <a:custGeom>
              <a:avLst/>
              <a:gdLst>
                <a:gd name="connsiteX0" fmla="*/ 11594 w 65560"/>
                <a:gd name="connsiteY0" fmla="*/ 3082 h 312280"/>
                <a:gd name="connsiteX1" fmla="*/ 62394 w 65560"/>
                <a:gd name="connsiteY1" fmla="*/ 158657 h 312280"/>
                <a:gd name="connsiteX2" fmla="*/ 59219 w 65560"/>
                <a:gd name="connsiteY2" fmla="*/ 311057 h 312280"/>
                <a:gd name="connsiteX3" fmla="*/ 51282 w 65560"/>
                <a:gd name="connsiteY3" fmla="*/ 225332 h 312280"/>
                <a:gd name="connsiteX4" fmla="*/ 35407 w 65560"/>
                <a:gd name="connsiteY4" fmla="*/ 134845 h 312280"/>
                <a:gd name="connsiteX5" fmla="*/ 2069 w 65560"/>
                <a:gd name="connsiteY5" fmla="*/ 60232 h 312280"/>
                <a:gd name="connsiteX6" fmla="*/ 11594 w 65560"/>
                <a:gd name="connsiteY6" fmla="*/ 3082 h 3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560" h="312280">
                  <a:moveTo>
                    <a:pt x="11594" y="3082"/>
                  </a:moveTo>
                  <a:cubicBezTo>
                    <a:pt x="21648" y="19486"/>
                    <a:pt x="54457" y="107328"/>
                    <a:pt x="62394" y="158657"/>
                  </a:cubicBezTo>
                  <a:cubicBezTo>
                    <a:pt x="70332" y="209986"/>
                    <a:pt x="61071" y="299945"/>
                    <a:pt x="59219" y="311057"/>
                  </a:cubicBezTo>
                  <a:cubicBezTo>
                    <a:pt x="57367" y="322170"/>
                    <a:pt x="55251" y="254701"/>
                    <a:pt x="51282" y="225332"/>
                  </a:cubicBezTo>
                  <a:cubicBezTo>
                    <a:pt x="47313" y="195963"/>
                    <a:pt x="43609" y="162362"/>
                    <a:pt x="35407" y="134845"/>
                  </a:cubicBezTo>
                  <a:cubicBezTo>
                    <a:pt x="27205" y="107328"/>
                    <a:pt x="7096" y="80340"/>
                    <a:pt x="2069" y="60232"/>
                  </a:cubicBezTo>
                  <a:cubicBezTo>
                    <a:pt x="-2958" y="40124"/>
                    <a:pt x="1540" y="-13322"/>
                    <a:pt x="11594" y="3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69DFC3AF-1F24-4D4B-99F0-2A5BC24CB1EA}"/>
                </a:ext>
              </a:extLst>
            </p:cNvPr>
            <p:cNvSpPr/>
            <p:nvPr/>
          </p:nvSpPr>
          <p:spPr>
            <a:xfrm>
              <a:off x="5304822" y="2907001"/>
              <a:ext cx="111155" cy="377918"/>
            </a:xfrm>
            <a:custGeom>
              <a:avLst/>
              <a:gdLst>
                <a:gd name="connsiteX0" fmla="*/ 603 w 111155"/>
                <a:gd name="connsiteY0" fmla="*/ 148937 h 377918"/>
                <a:gd name="connsiteX1" fmla="*/ 51403 w 111155"/>
                <a:gd name="connsiteY1" fmla="*/ 271174 h 377918"/>
                <a:gd name="connsiteX2" fmla="*/ 60928 w 111155"/>
                <a:gd name="connsiteY2" fmla="*/ 348962 h 377918"/>
                <a:gd name="connsiteX3" fmla="*/ 86328 w 111155"/>
                <a:gd name="connsiteY3" fmla="*/ 299749 h 377918"/>
                <a:gd name="connsiteX4" fmla="*/ 110141 w 111155"/>
                <a:gd name="connsiteY4" fmla="*/ 228312 h 377918"/>
                <a:gd name="connsiteX5" fmla="*/ 105378 w 111155"/>
                <a:gd name="connsiteY5" fmla="*/ 160049 h 377918"/>
                <a:gd name="connsiteX6" fmla="*/ 92678 w 111155"/>
                <a:gd name="connsiteY6" fmla="*/ 1299 h 377918"/>
                <a:gd name="connsiteX7" fmla="*/ 73628 w 111155"/>
                <a:gd name="connsiteY7" fmla="*/ 90199 h 377918"/>
                <a:gd name="connsiteX8" fmla="*/ 73628 w 111155"/>
                <a:gd name="connsiteY8" fmla="*/ 187037 h 377918"/>
                <a:gd name="connsiteX9" fmla="*/ 52991 w 111155"/>
                <a:gd name="connsiteY9" fmla="*/ 55274 h 377918"/>
                <a:gd name="connsiteX10" fmla="*/ 6953 w 111155"/>
                <a:gd name="connsiteY10" fmla="*/ 13999 h 377918"/>
                <a:gd name="connsiteX11" fmla="*/ 48228 w 111155"/>
                <a:gd name="connsiteY11" fmla="*/ 58449 h 377918"/>
                <a:gd name="connsiteX12" fmla="*/ 54578 w 111155"/>
                <a:gd name="connsiteY12" fmla="*/ 96549 h 377918"/>
                <a:gd name="connsiteX13" fmla="*/ 57753 w 111155"/>
                <a:gd name="connsiteY13" fmla="*/ 368012 h 377918"/>
                <a:gd name="connsiteX14" fmla="*/ 26003 w 111155"/>
                <a:gd name="connsiteY14" fmla="*/ 304512 h 377918"/>
                <a:gd name="connsiteX15" fmla="*/ 603 w 111155"/>
                <a:gd name="connsiteY15" fmla="*/ 148937 h 37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155" h="377918">
                  <a:moveTo>
                    <a:pt x="603" y="148937"/>
                  </a:moveTo>
                  <a:cubicBezTo>
                    <a:pt x="4836" y="143381"/>
                    <a:pt x="41349" y="237836"/>
                    <a:pt x="51403" y="271174"/>
                  </a:cubicBezTo>
                  <a:cubicBezTo>
                    <a:pt x="61457" y="304512"/>
                    <a:pt x="55107" y="344200"/>
                    <a:pt x="60928" y="348962"/>
                  </a:cubicBezTo>
                  <a:cubicBezTo>
                    <a:pt x="66749" y="353724"/>
                    <a:pt x="78126" y="319857"/>
                    <a:pt x="86328" y="299749"/>
                  </a:cubicBezTo>
                  <a:cubicBezTo>
                    <a:pt x="94530" y="279641"/>
                    <a:pt x="106966" y="251595"/>
                    <a:pt x="110141" y="228312"/>
                  </a:cubicBezTo>
                  <a:cubicBezTo>
                    <a:pt x="113316" y="205029"/>
                    <a:pt x="108288" y="197884"/>
                    <a:pt x="105378" y="160049"/>
                  </a:cubicBezTo>
                  <a:cubicBezTo>
                    <a:pt x="102468" y="122214"/>
                    <a:pt x="97970" y="12941"/>
                    <a:pt x="92678" y="1299"/>
                  </a:cubicBezTo>
                  <a:cubicBezTo>
                    <a:pt x="87386" y="-10343"/>
                    <a:pt x="76803" y="59243"/>
                    <a:pt x="73628" y="90199"/>
                  </a:cubicBezTo>
                  <a:cubicBezTo>
                    <a:pt x="70453" y="121155"/>
                    <a:pt x="77067" y="192858"/>
                    <a:pt x="73628" y="187037"/>
                  </a:cubicBezTo>
                  <a:cubicBezTo>
                    <a:pt x="70189" y="181216"/>
                    <a:pt x="64103" y="84114"/>
                    <a:pt x="52991" y="55274"/>
                  </a:cubicBezTo>
                  <a:cubicBezTo>
                    <a:pt x="41879" y="26434"/>
                    <a:pt x="7747" y="13470"/>
                    <a:pt x="6953" y="13999"/>
                  </a:cubicBezTo>
                  <a:cubicBezTo>
                    <a:pt x="6159" y="14528"/>
                    <a:pt x="40291" y="44691"/>
                    <a:pt x="48228" y="58449"/>
                  </a:cubicBezTo>
                  <a:cubicBezTo>
                    <a:pt x="56166" y="72207"/>
                    <a:pt x="52991" y="44955"/>
                    <a:pt x="54578" y="96549"/>
                  </a:cubicBezTo>
                  <a:cubicBezTo>
                    <a:pt x="56165" y="148143"/>
                    <a:pt x="62515" y="333352"/>
                    <a:pt x="57753" y="368012"/>
                  </a:cubicBezTo>
                  <a:cubicBezTo>
                    <a:pt x="52991" y="402672"/>
                    <a:pt x="36586" y="337850"/>
                    <a:pt x="26003" y="304512"/>
                  </a:cubicBezTo>
                  <a:cubicBezTo>
                    <a:pt x="15420" y="271175"/>
                    <a:pt x="-3630" y="154493"/>
                    <a:pt x="603" y="1489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1F6F8E4B-D57E-47FE-8DAA-24F7038A5439}"/>
                </a:ext>
              </a:extLst>
            </p:cNvPr>
            <p:cNvSpPr/>
            <p:nvPr/>
          </p:nvSpPr>
          <p:spPr>
            <a:xfrm>
              <a:off x="5147370" y="2582778"/>
              <a:ext cx="112428" cy="164797"/>
            </a:xfrm>
            <a:custGeom>
              <a:avLst/>
              <a:gdLst>
                <a:gd name="connsiteX0" fmla="*/ 893 w 112428"/>
                <a:gd name="connsiteY0" fmla="*/ 85 h 164797"/>
                <a:gd name="connsiteX1" fmla="*/ 67568 w 112428"/>
                <a:gd name="connsiteY1" fmla="*/ 54060 h 164797"/>
                <a:gd name="connsiteX2" fmla="*/ 112018 w 112428"/>
                <a:gd name="connsiteY2" fmla="*/ 163597 h 164797"/>
                <a:gd name="connsiteX3" fmla="*/ 86618 w 112428"/>
                <a:gd name="connsiteY3" fmla="*/ 109622 h 164797"/>
                <a:gd name="connsiteX4" fmla="*/ 35818 w 112428"/>
                <a:gd name="connsiteY4" fmla="*/ 65172 h 164797"/>
                <a:gd name="connsiteX5" fmla="*/ 893 w 112428"/>
                <a:gd name="connsiteY5" fmla="*/ 85 h 16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428" h="164797">
                  <a:moveTo>
                    <a:pt x="893" y="85"/>
                  </a:moveTo>
                  <a:cubicBezTo>
                    <a:pt x="6185" y="-1767"/>
                    <a:pt x="49047" y="26808"/>
                    <a:pt x="67568" y="54060"/>
                  </a:cubicBezTo>
                  <a:cubicBezTo>
                    <a:pt x="86089" y="81312"/>
                    <a:pt x="108843" y="154337"/>
                    <a:pt x="112018" y="163597"/>
                  </a:cubicBezTo>
                  <a:cubicBezTo>
                    <a:pt x="115193" y="172857"/>
                    <a:pt x="99318" y="126026"/>
                    <a:pt x="86618" y="109622"/>
                  </a:cubicBezTo>
                  <a:cubicBezTo>
                    <a:pt x="73918" y="93218"/>
                    <a:pt x="56985" y="78930"/>
                    <a:pt x="35818" y="65172"/>
                  </a:cubicBezTo>
                  <a:cubicBezTo>
                    <a:pt x="14651" y="51414"/>
                    <a:pt x="-4399" y="1937"/>
                    <a:pt x="893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6C8DDD93-A0DC-4D8D-A2B4-69A9C78BBDBC}"/>
                </a:ext>
              </a:extLst>
            </p:cNvPr>
            <p:cNvSpPr/>
            <p:nvPr/>
          </p:nvSpPr>
          <p:spPr>
            <a:xfrm>
              <a:off x="5193702" y="2577848"/>
              <a:ext cx="191935" cy="337574"/>
            </a:xfrm>
            <a:custGeom>
              <a:avLst/>
              <a:gdLst>
                <a:gd name="connsiteX0" fmla="*/ 598 w 191935"/>
                <a:gd name="connsiteY0" fmla="*/ 1840 h 337574"/>
                <a:gd name="connsiteX1" fmla="*/ 40286 w 191935"/>
                <a:gd name="connsiteY1" fmla="*/ 63752 h 337574"/>
                <a:gd name="connsiteX2" fmla="*/ 119661 w 191935"/>
                <a:gd name="connsiteY2" fmla="*/ 190752 h 337574"/>
                <a:gd name="connsiteX3" fmla="*/ 187923 w 191935"/>
                <a:gd name="connsiteY3" fmla="*/ 330452 h 337574"/>
                <a:gd name="connsiteX4" fmla="*/ 168873 w 191935"/>
                <a:gd name="connsiteY4" fmla="*/ 309815 h 337574"/>
                <a:gd name="connsiteX5" fmla="*/ 45048 w 191935"/>
                <a:gd name="connsiteY5" fmla="*/ 246315 h 337574"/>
                <a:gd name="connsiteX6" fmla="*/ 143473 w 191935"/>
                <a:gd name="connsiteY6" fmla="*/ 271715 h 337574"/>
                <a:gd name="connsiteX7" fmla="*/ 119661 w 191935"/>
                <a:gd name="connsiteY7" fmla="*/ 209802 h 337574"/>
                <a:gd name="connsiteX8" fmla="*/ 68861 w 191935"/>
                <a:gd name="connsiteY8" fmla="*/ 130427 h 337574"/>
                <a:gd name="connsiteX9" fmla="*/ 598 w 191935"/>
                <a:gd name="connsiteY9" fmla="*/ 1840 h 33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935" h="337574">
                  <a:moveTo>
                    <a:pt x="598" y="1840"/>
                  </a:moveTo>
                  <a:cubicBezTo>
                    <a:pt x="-4164" y="-9272"/>
                    <a:pt x="20442" y="32267"/>
                    <a:pt x="40286" y="63752"/>
                  </a:cubicBezTo>
                  <a:cubicBezTo>
                    <a:pt x="60130" y="95237"/>
                    <a:pt x="95055" y="146302"/>
                    <a:pt x="119661" y="190752"/>
                  </a:cubicBezTo>
                  <a:cubicBezTo>
                    <a:pt x="144267" y="235202"/>
                    <a:pt x="179721" y="310608"/>
                    <a:pt x="187923" y="330452"/>
                  </a:cubicBezTo>
                  <a:cubicBezTo>
                    <a:pt x="196125" y="350296"/>
                    <a:pt x="192685" y="323838"/>
                    <a:pt x="168873" y="309815"/>
                  </a:cubicBezTo>
                  <a:cubicBezTo>
                    <a:pt x="145061" y="295792"/>
                    <a:pt x="49281" y="252665"/>
                    <a:pt x="45048" y="246315"/>
                  </a:cubicBezTo>
                  <a:cubicBezTo>
                    <a:pt x="40815" y="239965"/>
                    <a:pt x="131038" y="277801"/>
                    <a:pt x="143473" y="271715"/>
                  </a:cubicBezTo>
                  <a:cubicBezTo>
                    <a:pt x="155909" y="265630"/>
                    <a:pt x="132096" y="233350"/>
                    <a:pt x="119661" y="209802"/>
                  </a:cubicBezTo>
                  <a:cubicBezTo>
                    <a:pt x="107226" y="186254"/>
                    <a:pt x="88440" y="164558"/>
                    <a:pt x="68861" y="130427"/>
                  </a:cubicBezTo>
                  <a:cubicBezTo>
                    <a:pt x="49282" y="96296"/>
                    <a:pt x="5360" y="12952"/>
                    <a:pt x="598" y="18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DCF28E31-8218-4743-B172-8A7FF2D63C72}"/>
                </a:ext>
              </a:extLst>
            </p:cNvPr>
            <p:cNvSpPr/>
            <p:nvPr/>
          </p:nvSpPr>
          <p:spPr>
            <a:xfrm>
              <a:off x="5121269" y="2895395"/>
              <a:ext cx="166408" cy="433067"/>
            </a:xfrm>
            <a:custGeom>
              <a:avLst/>
              <a:gdLst>
                <a:gd name="connsiteX0" fmla="*/ 6 w 166408"/>
                <a:gd name="connsiteY0" fmla="*/ 205 h 433067"/>
                <a:gd name="connsiteX1" fmla="*/ 96844 w 166408"/>
                <a:gd name="connsiteY1" fmla="*/ 201818 h 433067"/>
                <a:gd name="connsiteX2" fmla="*/ 141294 w 166408"/>
                <a:gd name="connsiteY2" fmla="*/ 319293 h 433067"/>
                <a:gd name="connsiteX3" fmla="*/ 163519 w 166408"/>
                <a:gd name="connsiteY3" fmla="*/ 432005 h 433067"/>
                <a:gd name="connsiteX4" fmla="*/ 158756 w 166408"/>
                <a:gd name="connsiteY4" fmla="*/ 368505 h 433067"/>
                <a:gd name="connsiteX5" fmla="*/ 96844 w 166408"/>
                <a:gd name="connsiteY5" fmla="*/ 247855 h 433067"/>
                <a:gd name="connsiteX6" fmla="*/ 92081 w 166408"/>
                <a:gd name="connsiteY6" fmla="*/ 241505 h 433067"/>
                <a:gd name="connsiteX7" fmla="*/ 6 w 166408"/>
                <a:gd name="connsiteY7" fmla="*/ 205 h 43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408" h="433067">
                  <a:moveTo>
                    <a:pt x="6" y="205"/>
                  </a:moveTo>
                  <a:cubicBezTo>
                    <a:pt x="800" y="-6410"/>
                    <a:pt x="73296" y="148637"/>
                    <a:pt x="96844" y="201818"/>
                  </a:cubicBezTo>
                  <a:cubicBezTo>
                    <a:pt x="120392" y="254999"/>
                    <a:pt x="130182" y="280929"/>
                    <a:pt x="141294" y="319293"/>
                  </a:cubicBezTo>
                  <a:cubicBezTo>
                    <a:pt x="152406" y="357657"/>
                    <a:pt x="160609" y="423803"/>
                    <a:pt x="163519" y="432005"/>
                  </a:cubicBezTo>
                  <a:cubicBezTo>
                    <a:pt x="166429" y="440207"/>
                    <a:pt x="169869" y="399197"/>
                    <a:pt x="158756" y="368505"/>
                  </a:cubicBezTo>
                  <a:cubicBezTo>
                    <a:pt x="147644" y="337813"/>
                    <a:pt x="107957" y="269022"/>
                    <a:pt x="96844" y="247855"/>
                  </a:cubicBezTo>
                  <a:cubicBezTo>
                    <a:pt x="85732" y="226688"/>
                    <a:pt x="106898" y="280399"/>
                    <a:pt x="92081" y="241505"/>
                  </a:cubicBezTo>
                  <a:cubicBezTo>
                    <a:pt x="77264" y="202611"/>
                    <a:pt x="-788" y="6820"/>
                    <a:pt x="6" y="2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21E55677-5A4B-4A60-9036-ACDD87636BAF}"/>
                </a:ext>
              </a:extLst>
            </p:cNvPr>
            <p:cNvSpPr/>
            <p:nvPr/>
          </p:nvSpPr>
          <p:spPr>
            <a:xfrm>
              <a:off x="5096713" y="2695397"/>
              <a:ext cx="99287" cy="154486"/>
            </a:xfrm>
            <a:custGeom>
              <a:avLst/>
              <a:gdLst>
                <a:gd name="connsiteX0" fmla="*/ 750 w 99287"/>
                <a:gd name="connsiteY0" fmla="*/ 178 h 154486"/>
                <a:gd name="connsiteX1" fmla="*/ 37262 w 99287"/>
                <a:gd name="connsiteY1" fmla="*/ 104953 h 154486"/>
                <a:gd name="connsiteX2" fmla="*/ 99175 w 99287"/>
                <a:gd name="connsiteY2" fmla="*/ 154166 h 154486"/>
                <a:gd name="connsiteX3" fmla="*/ 51550 w 99287"/>
                <a:gd name="connsiteY3" fmla="*/ 124003 h 154486"/>
                <a:gd name="connsiteX4" fmla="*/ 15037 w 99287"/>
                <a:gd name="connsiteY4" fmla="*/ 81141 h 154486"/>
                <a:gd name="connsiteX5" fmla="*/ 750 w 99287"/>
                <a:gd name="connsiteY5" fmla="*/ 178 h 15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87" h="154486">
                  <a:moveTo>
                    <a:pt x="750" y="178"/>
                  </a:moveTo>
                  <a:cubicBezTo>
                    <a:pt x="4454" y="4147"/>
                    <a:pt x="20858" y="79288"/>
                    <a:pt x="37262" y="104953"/>
                  </a:cubicBezTo>
                  <a:cubicBezTo>
                    <a:pt x="53666" y="130618"/>
                    <a:pt x="96794" y="150991"/>
                    <a:pt x="99175" y="154166"/>
                  </a:cubicBezTo>
                  <a:cubicBezTo>
                    <a:pt x="101556" y="157341"/>
                    <a:pt x="65573" y="136174"/>
                    <a:pt x="51550" y="124003"/>
                  </a:cubicBezTo>
                  <a:cubicBezTo>
                    <a:pt x="37527" y="111832"/>
                    <a:pt x="22181" y="102572"/>
                    <a:pt x="15037" y="81141"/>
                  </a:cubicBezTo>
                  <a:cubicBezTo>
                    <a:pt x="7893" y="59710"/>
                    <a:pt x="-2954" y="-3791"/>
                    <a:pt x="750" y="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611E69FB-E121-446E-B9EE-F12B414039A7}"/>
                </a:ext>
              </a:extLst>
            </p:cNvPr>
            <p:cNvSpPr/>
            <p:nvPr/>
          </p:nvSpPr>
          <p:spPr>
            <a:xfrm>
              <a:off x="5231678" y="3003481"/>
              <a:ext cx="86440" cy="353140"/>
            </a:xfrm>
            <a:custGeom>
              <a:avLst/>
              <a:gdLst>
                <a:gd name="connsiteX0" fmla="*/ 722 w 86440"/>
                <a:gd name="connsiteY0" fmla="*/ 69 h 353140"/>
                <a:gd name="connsiteX1" fmla="*/ 15010 w 86440"/>
                <a:gd name="connsiteY1" fmla="*/ 117544 h 353140"/>
                <a:gd name="connsiteX2" fmla="*/ 49935 w 86440"/>
                <a:gd name="connsiteY2" fmla="*/ 185807 h 353140"/>
                <a:gd name="connsiteX3" fmla="*/ 84860 w 86440"/>
                <a:gd name="connsiteY3" fmla="*/ 350907 h 353140"/>
                <a:gd name="connsiteX4" fmla="*/ 78510 w 86440"/>
                <a:gd name="connsiteY4" fmla="*/ 276294 h 353140"/>
                <a:gd name="connsiteX5" fmla="*/ 61047 w 86440"/>
                <a:gd name="connsiteY5" fmla="*/ 204857 h 353140"/>
                <a:gd name="connsiteX6" fmla="*/ 35647 w 86440"/>
                <a:gd name="connsiteY6" fmla="*/ 135007 h 353140"/>
                <a:gd name="connsiteX7" fmla="*/ 722 w 86440"/>
                <a:gd name="connsiteY7" fmla="*/ 69 h 35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440" h="353140">
                  <a:moveTo>
                    <a:pt x="722" y="69"/>
                  </a:moveTo>
                  <a:cubicBezTo>
                    <a:pt x="-2718" y="-2842"/>
                    <a:pt x="6808" y="86588"/>
                    <a:pt x="15010" y="117544"/>
                  </a:cubicBezTo>
                  <a:cubicBezTo>
                    <a:pt x="23212" y="148500"/>
                    <a:pt x="38293" y="146913"/>
                    <a:pt x="49935" y="185807"/>
                  </a:cubicBezTo>
                  <a:cubicBezTo>
                    <a:pt x="61577" y="224701"/>
                    <a:pt x="80098" y="335826"/>
                    <a:pt x="84860" y="350907"/>
                  </a:cubicBezTo>
                  <a:cubicBezTo>
                    <a:pt x="89622" y="365988"/>
                    <a:pt x="82479" y="300636"/>
                    <a:pt x="78510" y="276294"/>
                  </a:cubicBezTo>
                  <a:cubicBezTo>
                    <a:pt x="74541" y="251952"/>
                    <a:pt x="68191" y="228405"/>
                    <a:pt x="61047" y="204857"/>
                  </a:cubicBezTo>
                  <a:cubicBezTo>
                    <a:pt x="53903" y="181309"/>
                    <a:pt x="43849" y="162259"/>
                    <a:pt x="35647" y="135007"/>
                  </a:cubicBezTo>
                  <a:cubicBezTo>
                    <a:pt x="27445" y="107755"/>
                    <a:pt x="4162" y="2980"/>
                    <a:pt x="722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D7C4FB16-D9A1-45DA-A285-3DE170B6F597}"/>
                </a:ext>
              </a:extLst>
            </p:cNvPr>
            <p:cNvSpPr/>
            <p:nvPr/>
          </p:nvSpPr>
          <p:spPr>
            <a:xfrm>
              <a:off x="5063948" y="3121769"/>
              <a:ext cx="214519" cy="265084"/>
            </a:xfrm>
            <a:custGeom>
              <a:avLst/>
              <a:gdLst>
                <a:gd name="connsiteX0" fmla="*/ 177 w 214519"/>
                <a:gd name="connsiteY0" fmla="*/ 844 h 265084"/>
                <a:gd name="connsiteX1" fmla="*/ 155752 w 214519"/>
                <a:gd name="connsiteY1" fmla="*/ 159594 h 265084"/>
                <a:gd name="connsiteX2" fmla="*/ 198615 w 214519"/>
                <a:gd name="connsiteY2" fmla="*/ 229444 h 265084"/>
                <a:gd name="connsiteX3" fmla="*/ 214490 w 214519"/>
                <a:gd name="connsiteY3" fmla="*/ 264369 h 265084"/>
                <a:gd name="connsiteX4" fmla="*/ 195440 w 214519"/>
                <a:gd name="connsiteY4" fmla="*/ 199281 h 265084"/>
                <a:gd name="connsiteX5" fmla="*/ 163690 w 214519"/>
                <a:gd name="connsiteY5" fmla="*/ 145306 h 265084"/>
                <a:gd name="connsiteX6" fmla="*/ 125590 w 214519"/>
                <a:gd name="connsiteY6" fmla="*/ 99269 h 265084"/>
                <a:gd name="connsiteX7" fmla="*/ 177 w 214519"/>
                <a:gd name="connsiteY7" fmla="*/ 844 h 26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519" h="265084">
                  <a:moveTo>
                    <a:pt x="177" y="844"/>
                  </a:moveTo>
                  <a:cubicBezTo>
                    <a:pt x="5204" y="10898"/>
                    <a:pt x="122679" y="121494"/>
                    <a:pt x="155752" y="159594"/>
                  </a:cubicBezTo>
                  <a:cubicBezTo>
                    <a:pt x="188825" y="197694"/>
                    <a:pt x="188825" y="211981"/>
                    <a:pt x="198615" y="229444"/>
                  </a:cubicBezTo>
                  <a:cubicBezTo>
                    <a:pt x="208405" y="246907"/>
                    <a:pt x="215019" y="269396"/>
                    <a:pt x="214490" y="264369"/>
                  </a:cubicBezTo>
                  <a:cubicBezTo>
                    <a:pt x="213961" y="259342"/>
                    <a:pt x="203907" y="219125"/>
                    <a:pt x="195440" y="199281"/>
                  </a:cubicBezTo>
                  <a:cubicBezTo>
                    <a:pt x="186973" y="179437"/>
                    <a:pt x="175332" y="161975"/>
                    <a:pt x="163690" y="145306"/>
                  </a:cubicBezTo>
                  <a:cubicBezTo>
                    <a:pt x="152048" y="128637"/>
                    <a:pt x="153107" y="125198"/>
                    <a:pt x="125590" y="99269"/>
                  </a:cubicBezTo>
                  <a:cubicBezTo>
                    <a:pt x="98073" y="73340"/>
                    <a:pt x="-4850" y="-9210"/>
                    <a:pt x="177" y="8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CA786290-C7A8-43B1-B098-5FFC84E83CCC}"/>
                </a:ext>
              </a:extLst>
            </p:cNvPr>
            <p:cNvSpPr/>
            <p:nvPr/>
          </p:nvSpPr>
          <p:spPr>
            <a:xfrm>
              <a:off x="5073265" y="3155545"/>
              <a:ext cx="184739" cy="443715"/>
            </a:xfrm>
            <a:custGeom>
              <a:avLst/>
              <a:gdLst>
                <a:gd name="connsiteX0" fmla="*/ 385 w 184739"/>
                <a:gd name="connsiteY0" fmla="*/ 1993 h 443715"/>
                <a:gd name="connsiteX1" fmla="*/ 117860 w 184739"/>
                <a:gd name="connsiteY1" fmla="*/ 189318 h 443715"/>
                <a:gd name="connsiteX2" fmla="*/ 140085 w 184739"/>
                <a:gd name="connsiteY2" fmla="*/ 279805 h 443715"/>
                <a:gd name="connsiteX3" fmla="*/ 155960 w 184739"/>
                <a:gd name="connsiteY3" fmla="*/ 327430 h 443715"/>
                <a:gd name="connsiteX4" fmla="*/ 184535 w 184739"/>
                <a:gd name="connsiteY4" fmla="*/ 443318 h 443715"/>
                <a:gd name="connsiteX5" fmla="*/ 167073 w 184739"/>
                <a:gd name="connsiteY5" fmla="*/ 360768 h 443715"/>
                <a:gd name="connsiteX6" fmla="*/ 135323 w 184739"/>
                <a:gd name="connsiteY6" fmla="*/ 238530 h 443715"/>
                <a:gd name="connsiteX7" fmla="*/ 124210 w 184739"/>
                <a:gd name="connsiteY7" fmla="*/ 187730 h 443715"/>
                <a:gd name="connsiteX8" fmla="*/ 81348 w 184739"/>
                <a:gd name="connsiteY8" fmla="*/ 97243 h 443715"/>
                <a:gd name="connsiteX9" fmla="*/ 385 w 184739"/>
                <a:gd name="connsiteY9" fmla="*/ 1993 h 44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739" h="443715">
                  <a:moveTo>
                    <a:pt x="385" y="1993"/>
                  </a:moveTo>
                  <a:cubicBezTo>
                    <a:pt x="6470" y="17339"/>
                    <a:pt x="94577" y="143016"/>
                    <a:pt x="117860" y="189318"/>
                  </a:cubicBezTo>
                  <a:cubicBezTo>
                    <a:pt x="141143" y="235620"/>
                    <a:pt x="133735" y="256786"/>
                    <a:pt x="140085" y="279805"/>
                  </a:cubicBezTo>
                  <a:cubicBezTo>
                    <a:pt x="146435" y="302824"/>
                    <a:pt x="148552" y="300178"/>
                    <a:pt x="155960" y="327430"/>
                  </a:cubicBezTo>
                  <a:cubicBezTo>
                    <a:pt x="163368" y="354682"/>
                    <a:pt x="182683" y="437762"/>
                    <a:pt x="184535" y="443318"/>
                  </a:cubicBezTo>
                  <a:cubicBezTo>
                    <a:pt x="186387" y="448874"/>
                    <a:pt x="175275" y="394899"/>
                    <a:pt x="167073" y="360768"/>
                  </a:cubicBezTo>
                  <a:cubicBezTo>
                    <a:pt x="158871" y="326637"/>
                    <a:pt x="142467" y="267370"/>
                    <a:pt x="135323" y="238530"/>
                  </a:cubicBezTo>
                  <a:cubicBezTo>
                    <a:pt x="128179" y="209690"/>
                    <a:pt x="133206" y="211278"/>
                    <a:pt x="124210" y="187730"/>
                  </a:cubicBezTo>
                  <a:cubicBezTo>
                    <a:pt x="115214" y="164182"/>
                    <a:pt x="100663" y="130581"/>
                    <a:pt x="81348" y="97243"/>
                  </a:cubicBezTo>
                  <a:cubicBezTo>
                    <a:pt x="62034" y="63906"/>
                    <a:pt x="-5700" y="-13353"/>
                    <a:pt x="385" y="19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4C9781AF-824B-4962-9389-087B67C00AD3}"/>
                </a:ext>
              </a:extLst>
            </p:cNvPr>
            <p:cNvSpPr/>
            <p:nvPr/>
          </p:nvSpPr>
          <p:spPr>
            <a:xfrm>
              <a:off x="5256213" y="3338402"/>
              <a:ext cx="68326" cy="382841"/>
            </a:xfrm>
            <a:custGeom>
              <a:avLst/>
              <a:gdLst>
                <a:gd name="connsiteX0" fmla="*/ 68262 w 68326"/>
                <a:gd name="connsiteY0" fmla="*/ 111 h 382841"/>
                <a:gd name="connsiteX1" fmla="*/ 55562 w 68326"/>
                <a:gd name="connsiteY1" fmla="*/ 142986 h 382841"/>
                <a:gd name="connsiteX2" fmla="*/ 26987 w 68326"/>
                <a:gd name="connsiteY2" fmla="*/ 208073 h 382841"/>
                <a:gd name="connsiteX3" fmla="*/ 17462 w 68326"/>
                <a:gd name="connsiteY3" fmla="*/ 231886 h 382841"/>
                <a:gd name="connsiteX4" fmla="*/ 23812 w 68326"/>
                <a:gd name="connsiteY4" fmla="*/ 266811 h 382841"/>
                <a:gd name="connsiteX5" fmla="*/ 0 w 68326"/>
                <a:gd name="connsiteY5" fmla="*/ 382698 h 382841"/>
                <a:gd name="connsiteX6" fmla="*/ 23812 w 68326"/>
                <a:gd name="connsiteY6" fmla="*/ 289036 h 382841"/>
                <a:gd name="connsiteX7" fmla="*/ 25400 w 68326"/>
                <a:gd name="connsiteY7" fmla="*/ 212836 h 382841"/>
                <a:gd name="connsiteX8" fmla="*/ 50800 w 68326"/>
                <a:gd name="connsiteY8" fmla="*/ 120761 h 382841"/>
                <a:gd name="connsiteX9" fmla="*/ 68262 w 68326"/>
                <a:gd name="connsiteY9" fmla="*/ 111 h 38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326" h="382841">
                  <a:moveTo>
                    <a:pt x="68262" y="111"/>
                  </a:moveTo>
                  <a:cubicBezTo>
                    <a:pt x="69056" y="3815"/>
                    <a:pt x="62441" y="108326"/>
                    <a:pt x="55562" y="142986"/>
                  </a:cubicBezTo>
                  <a:cubicBezTo>
                    <a:pt x="48683" y="177646"/>
                    <a:pt x="33337" y="193256"/>
                    <a:pt x="26987" y="208073"/>
                  </a:cubicBezTo>
                  <a:cubicBezTo>
                    <a:pt x="20637" y="222890"/>
                    <a:pt x="17991" y="222096"/>
                    <a:pt x="17462" y="231886"/>
                  </a:cubicBezTo>
                  <a:cubicBezTo>
                    <a:pt x="16933" y="241676"/>
                    <a:pt x="26722" y="241676"/>
                    <a:pt x="23812" y="266811"/>
                  </a:cubicBezTo>
                  <a:cubicBezTo>
                    <a:pt x="20902" y="291946"/>
                    <a:pt x="0" y="378994"/>
                    <a:pt x="0" y="382698"/>
                  </a:cubicBezTo>
                  <a:cubicBezTo>
                    <a:pt x="0" y="386402"/>
                    <a:pt x="19579" y="317346"/>
                    <a:pt x="23812" y="289036"/>
                  </a:cubicBezTo>
                  <a:cubicBezTo>
                    <a:pt x="28045" y="260726"/>
                    <a:pt x="20902" y="240882"/>
                    <a:pt x="25400" y="212836"/>
                  </a:cubicBezTo>
                  <a:cubicBezTo>
                    <a:pt x="29898" y="184790"/>
                    <a:pt x="43127" y="155686"/>
                    <a:pt x="50800" y="120761"/>
                  </a:cubicBezTo>
                  <a:cubicBezTo>
                    <a:pt x="58473" y="85836"/>
                    <a:pt x="67468" y="-3593"/>
                    <a:pt x="68262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96C921B0-FE4C-46E3-8B70-2CEBE6A140B8}"/>
                </a:ext>
              </a:extLst>
            </p:cNvPr>
            <p:cNvSpPr/>
            <p:nvPr/>
          </p:nvSpPr>
          <p:spPr>
            <a:xfrm>
              <a:off x="5221272" y="3452022"/>
              <a:ext cx="67235" cy="246773"/>
            </a:xfrm>
            <a:custGeom>
              <a:avLst/>
              <a:gdLst>
                <a:gd name="connsiteX0" fmla="*/ 16 w 67235"/>
                <a:gd name="connsiteY0" fmla="*/ 791 h 246773"/>
                <a:gd name="connsiteX1" fmla="*/ 60341 w 67235"/>
                <a:gd name="connsiteY1" fmla="*/ 8728 h 246773"/>
                <a:gd name="connsiteX2" fmla="*/ 61928 w 67235"/>
                <a:gd name="connsiteY2" fmla="*/ 24603 h 246773"/>
                <a:gd name="connsiteX3" fmla="*/ 34941 w 67235"/>
                <a:gd name="connsiteY3" fmla="*/ 103978 h 246773"/>
                <a:gd name="connsiteX4" fmla="*/ 34941 w 67235"/>
                <a:gd name="connsiteY4" fmla="*/ 130966 h 246773"/>
                <a:gd name="connsiteX5" fmla="*/ 36528 w 67235"/>
                <a:gd name="connsiteY5" fmla="*/ 205578 h 246773"/>
                <a:gd name="connsiteX6" fmla="*/ 36528 w 67235"/>
                <a:gd name="connsiteY6" fmla="*/ 245266 h 246773"/>
                <a:gd name="connsiteX7" fmla="*/ 38116 w 67235"/>
                <a:gd name="connsiteY7" fmla="*/ 154778 h 246773"/>
                <a:gd name="connsiteX8" fmla="*/ 44466 w 67235"/>
                <a:gd name="connsiteY8" fmla="*/ 91278 h 246773"/>
                <a:gd name="connsiteX9" fmla="*/ 66691 w 67235"/>
                <a:gd name="connsiteY9" fmla="*/ 27778 h 246773"/>
                <a:gd name="connsiteX10" fmla="*/ 16 w 67235"/>
                <a:gd name="connsiteY10" fmla="*/ 791 h 24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235" h="246773">
                  <a:moveTo>
                    <a:pt x="16" y="791"/>
                  </a:moveTo>
                  <a:cubicBezTo>
                    <a:pt x="-1042" y="-2384"/>
                    <a:pt x="50022" y="4759"/>
                    <a:pt x="60341" y="8728"/>
                  </a:cubicBezTo>
                  <a:cubicBezTo>
                    <a:pt x="70660" y="12697"/>
                    <a:pt x="66161" y="8728"/>
                    <a:pt x="61928" y="24603"/>
                  </a:cubicBezTo>
                  <a:cubicBezTo>
                    <a:pt x="57695" y="40478"/>
                    <a:pt x="39439" y="86251"/>
                    <a:pt x="34941" y="103978"/>
                  </a:cubicBezTo>
                  <a:cubicBezTo>
                    <a:pt x="30443" y="121705"/>
                    <a:pt x="34677" y="114033"/>
                    <a:pt x="34941" y="130966"/>
                  </a:cubicBezTo>
                  <a:cubicBezTo>
                    <a:pt x="35206" y="147899"/>
                    <a:pt x="36264" y="186528"/>
                    <a:pt x="36528" y="205578"/>
                  </a:cubicBezTo>
                  <a:cubicBezTo>
                    <a:pt x="36792" y="224628"/>
                    <a:pt x="36263" y="253733"/>
                    <a:pt x="36528" y="245266"/>
                  </a:cubicBezTo>
                  <a:cubicBezTo>
                    <a:pt x="36793" y="236799"/>
                    <a:pt x="36793" y="180443"/>
                    <a:pt x="38116" y="154778"/>
                  </a:cubicBezTo>
                  <a:cubicBezTo>
                    <a:pt x="39439" y="129113"/>
                    <a:pt x="39704" y="112445"/>
                    <a:pt x="44466" y="91278"/>
                  </a:cubicBezTo>
                  <a:cubicBezTo>
                    <a:pt x="49228" y="70111"/>
                    <a:pt x="70924" y="41801"/>
                    <a:pt x="66691" y="27778"/>
                  </a:cubicBezTo>
                  <a:cubicBezTo>
                    <a:pt x="62458" y="13755"/>
                    <a:pt x="1074" y="3966"/>
                    <a:pt x="16" y="7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54995331-325F-4F04-B23E-FA29DAAC139E}"/>
                </a:ext>
              </a:extLst>
            </p:cNvPr>
            <p:cNvSpPr/>
            <p:nvPr/>
          </p:nvSpPr>
          <p:spPr>
            <a:xfrm>
              <a:off x="5196881" y="3343678"/>
              <a:ext cx="122486" cy="48956"/>
            </a:xfrm>
            <a:custGeom>
              <a:avLst/>
              <a:gdLst>
                <a:gd name="connsiteX0" fmla="*/ 594 w 122486"/>
                <a:gd name="connsiteY0" fmla="*/ 4360 h 48956"/>
                <a:gd name="connsiteX1" fmla="*/ 105369 w 122486"/>
                <a:gd name="connsiteY1" fmla="*/ 1185 h 48956"/>
                <a:gd name="connsiteX2" fmla="*/ 121244 w 122486"/>
                <a:gd name="connsiteY2" fmla="*/ 26585 h 48956"/>
                <a:gd name="connsiteX3" fmla="*/ 119657 w 122486"/>
                <a:gd name="connsiteY3" fmla="*/ 48810 h 48956"/>
                <a:gd name="connsiteX4" fmla="*/ 105369 w 122486"/>
                <a:gd name="connsiteY4" fmla="*/ 15472 h 48956"/>
                <a:gd name="connsiteX5" fmla="*/ 64094 w 122486"/>
                <a:gd name="connsiteY5" fmla="*/ 5947 h 48956"/>
                <a:gd name="connsiteX6" fmla="*/ 594 w 122486"/>
                <a:gd name="connsiteY6" fmla="*/ 4360 h 48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486" h="48956">
                  <a:moveTo>
                    <a:pt x="594" y="4360"/>
                  </a:moveTo>
                  <a:cubicBezTo>
                    <a:pt x="7473" y="3566"/>
                    <a:pt x="85261" y="-2519"/>
                    <a:pt x="105369" y="1185"/>
                  </a:cubicBezTo>
                  <a:cubicBezTo>
                    <a:pt x="125477" y="4889"/>
                    <a:pt x="118863" y="18648"/>
                    <a:pt x="121244" y="26585"/>
                  </a:cubicBezTo>
                  <a:cubicBezTo>
                    <a:pt x="123625" y="34522"/>
                    <a:pt x="122303" y="50662"/>
                    <a:pt x="119657" y="48810"/>
                  </a:cubicBezTo>
                  <a:cubicBezTo>
                    <a:pt x="117011" y="46958"/>
                    <a:pt x="114630" y="22616"/>
                    <a:pt x="105369" y="15472"/>
                  </a:cubicBezTo>
                  <a:cubicBezTo>
                    <a:pt x="96109" y="8328"/>
                    <a:pt x="79704" y="8593"/>
                    <a:pt x="64094" y="5947"/>
                  </a:cubicBezTo>
                  <a:cubicBezTo>
                    <a:pt x="48484" y="3301"/>
                    <a:pt x="-6285" y="5154"/>
                    <a:pt x="594" y="4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ACCE2687-4838-4501-A2A9-9EB55880BE2B}"/>
                </a:ext>
              </a:extLst>
            </p:cNvPr>
            <p:cNvSpPr/>
            <p:nvPr/>
          </p:nvSpPr>
          <p:spPr>
            <a:xfrm>
              <a:off x="5213350" y="3354108"/>
              <a:ext cx="79403" cy="59329"/>
            </a:xfrm>
            <a:custGeom>
              <a:avLst/>
              <a:gdLst>
                <a:gd name="connsiteX0" fmla="*/ 0 w 79403"/>
                <a:gd name="connsiteY0" fmla="*/ 280 h 59329"/>
                <a:gd name="connsiteX1" fmla="*/ 65088 w 79403"/>
                <a:gd name="connsiteY1" fmla="*/ 24092 h 59329"/>
                <a:gd name="connsiteX2" fmla="*/ 79375 w 79403"/>
                <a:gd name="connsiteY2" fmla="*/ 59017 h 59329"/>
                <a:gd name="connsiteX3" fmla="*/ 63500 w 79403"/>
                <a:gd name="connsiteY3" fmla="*/ 39967 h 59329"/>
                <a:gd name="connsiteX4" fmla="*/ 0 w 79403"/>
                <a:gd name="connsiteY4" fmla="*/ 280 h 5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03" h="59329">
                  <a:moveTo>
                    <a:pt x="0" y="280"/>
                  </a:moveTo>
                  <a:cubicBezTo>
                    <a:pt x="265" y="-2366"/>
                    <a:pt x="51859" y="14303"/>
                    <a:pt x="65088" y="24092"/>
                  </a:cubicBezTo>
                  <a:cubicBezTo>
                    <a:pt x="78317" y="33881"/>
                    <a:pt x="79640" y="56371"/>
                    <a:pt x="79375" y="59017"/>
                  </a:cubicBezTo>
                  <a:cubicBezTo>
                    <a:pt x="79110" y="61663"/>
                    <a:pt x="74348" y="46846"/>
                    <a:pt x="63500" y="39967"/>
                  </a:cubicBezTo>
                  <a:cubicBezTo>
                    <a:pt x="52652" y="33088"/>
                    <a:pt x="-265" y="2926"/>
                    <a:pt x="0" y="2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C2956F6B-D7ED-4A60-8569-8EFF99BAF207}"/>
                </a:ext>
              </a:extLst>
            </p:cNvPr>
            <p:cNvSpPr/>
            <p:nvPr/>
          </p:nvSpPr>
          <p:spPr>
            <a:xfrm>
              <a:off x="4711160" y="2749428"/>
              <a:ext cx="352973" cy="125558"/>
            </a:xfrm>
            <a:custGeom>
              <a:avLst/>
              <a:gdLst>
                <a:gd name="connsiteX0" fmla="*/ 13240 w 352973"/>
                <a:gd name="connsiteY0" fmla="*/ 122 h 125558"/>
                <a:gd name="connsiteX1" fmla="*/ 13240 w 352973"/>
                <a:gd name="connsiteY1" fmla="*/ 66797 h 125558"/>
                <a:gd name="connsiteX2" fmla="*/ 116428 w 352973"/>
                <a:gd name="connsiteY2" fmla="*/ 108072 h 125558"/>
                <a:gd name="connsiteX3" fmla="*/ 276765 w 352973"/>
                <a:gd name="connsiteY3" fmla="*/ 123947 h 125558"/>
                <a:gd name="connsiteX4" fmla="*/ 351378 w 352973"/>
                <a:gd name="connsiteY4" fmla="*/ 71560 h 125558"/>
                <a:gd name="connsiteX5" fmla="*/ 329153 w 352973"/>
                <a:gd name="connsiteY5" fmla="*/ 22347 h 125558"/>
                <a:gd name="connsiteX6" fmla="*/ 345028 w 352973"/>
                <a:gd name="connsiteY6" fmla="*/ 63622 h 125558"/>
                <a:gd name="connsiteX7" fmla="*/ 321215 w 352973"/>
                <a:gd name="connsiteY7" fmla="*/ 87435 h 125558"/>
                <a:gd name="connsiteX8" fmla="*/ 264065 w 352973"/>
                <a:gd name="connsiteY8" fmla="*/ 104897 h 125558"/>
                <a:gd name="connsiteX9" fmla="*/ 159290 w 352973"/>
                <a:gd name="connsiteY9" fmla="*/ 122360 h 125558"/>
                <a:gd name="connsiteX10" fmla="*/ 87853 w 352973"/>
                <a:gd name="connsiteY10" fmla="*/ 109660 h 125558"/>
                <a:gd name="connsiteX11" fmla="*/ 21178 w 352973"/>
                <a:gd name="connsiteY11" fmla="*/ 81085 h 125558"/>
                <a:gd name="connsiteX12" fmla="*/ 540 w 352973"/>
                <a:gd name="connsiteY12" fmla="*/ 50922 h 125558"/>
                <a:gd name="connsiteX13" fmla="*/ 13240 w 352973"/>
                <a:gd name="connsiteY13" fmla="*/ 122 h 12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2973" h="125558">
                  <a:moveTo>
                    <a:pt x="13240" y="122"/>
                  </a:moveTo>
                  <a:cubicBezTo>
                    <a:pt x="15357" y="2768"/>
                    <a:pt x="-3958" y="48805"/>
                    <a:pt x="13240" y="66797"/>
                  </a:cubicBezTo>
                  <a:cubicBezTo>
                    <a:pt x="30438" y="84789"/>
                    <a:pt x="72507" y="98547"/>
                    <a:pt x="116428" y="108072"/>
                  </a:cubicBezTo>
                  <a:cubicBezTo>
                    <a:pt x="160349" y="117597"/>
                    <a:pt x="237607" y="130032"/>
                    <a:pt x="276765" y="123947"/>
                  </a:cubicBezTo>
                  <a:cubicBezTo>
                    <a:pt x="315923" y="117862"/>
                    <a:pt x="342647" y="88493"/>
                    <a:pt x="351378" y="71560"/>
                  </a:cubicBezTo>
                  <a:cubicBezTo>
                    <a:pt x="360109" y="54627"/>
                    <a:pt x="330211" y="23670"/>
                    <a:pt x="329153" y="22347"/>
                  </a:cubicBezTo>
                  <a:cubicBezTo>
                    <a:pt x="328095" y="21024"/>
                    <a:pt x="346351" y="52774"/>
                    <a:pt x="345028" y="63622"/>
                  </a:cubicBezTo>
                  <a:cubicBezTo>
                    <a:pt x="343705" y="74470"/>
                    <a:pt x="334709" y="80556"/>
                    <a:pt x="321215" y="87435"/>
                  </a:cubicBezTo>
                  <a:cubicBezTo>
                    <a:pt x="307721" y="94314"/>
                    <a:pt x="291053" y="99076"/>
                    <a:pt x="264065" y="104897"/>
                  </a:cubicBezTo>
                  <a:cubicBezTo>
                    <a:pt x="237077" y="110718"/>
                    <a:pt x="188659" y="121566"/>
                    <a:pt x="159290" y="122360"/>
                  </a:cubicBezTo>
                  <a:cubicBezTo>
                    <a:pt x="129921" y="123154"/>
                    <a:pt x="110872" y="116539"/>
                    <a:pt x="87853" y="109660"/>
                  </a:cubicBezTo>
                  <a:cubicBezTo>
                    <a:pt x="64834" y="102781"/>
                    <a:pt x="35730" y="90875"/>
                    <a:pt x="21178" y="81085"/>
                  </a:cubicBezTo>
                  <a:cubicBezTo>
                    <a:pt x="6626" y="71295"/>
                    <a:pt x="3980" y="63357"/>
                    <a:pt x="540" y="50922"/>
                  </a:cubicBezTo>
                  <a:cubicBezTo>
                    <a:pt x="-2900" y="38487"/>
                    <a:pt x="11123" y="-2524"/>
                    <a:pt x="13240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: 図形 197">
              <a:extLst>
                <a:ext uri="{FF2B5EF4-FFF2-40B4-BE49-F238E27FC236}">
                  <a16:creationId xmlns:a16="http://schemas.microsoft.com/office/drawing/2014/main" id="{3C311356-F866-49AC-A868-8E74F335F841}"/>
                </a:ext>
              </a:extLst>
            </p:cNvPr>
            <p:cNvSpPr/>
            <p:nvPr/>
          </p:nvSpPr>
          <p:spPr>
            <a:xfrm>
              <a:off x="4731570" y="2743026"/>
              <a:ext cx="298440" cy="110318"/>
            </a:xfrm>
            <a:custGeom>
              <a:avLst/>
              <a:gdLst>
                <a:gd name="connsiteX0" fmla="*/ 283343 w 298440"/>
                <a:gd name="connsiteY0" fmla="*/ 27162 h 110318"/>
                <a:gd name="connsiteX1" fmla="*/ 297630 w 298440"/>
                <a:gd name="connsiteY1" fmla="*/ 79549 h 110318"/>
                <a:gd name="connsiteX2" fmla="*/ 254768 w 298440"/>
                <a:gd name="connsiteY2" fmla="*/ 90662 h 110318"/>
                <a:gd name="connsiteX3" fmla="*/ 194443 w 298440"/>
                <a:gd name="connsiteY3" fmla="*/ 95424 h 110318"/>
                <a:gd name="connsiteX4" fmla="*/ 65855 w 298440"/>
                <a:gd name="connsiteY4" fmla="*/ 95424 h 110318"/>
                <a:gd name="connsiteX5" fmla="*/ 5530 w 298440"/>
                <a:gd name="connsiteY5" fmla="*/ 54149 h 110318"/>
                <a:gd name="connsiteX6" fmla="*/ 8705 w 298440"/>
                <a:gd name="connsiteY6" fmla="*/ 174 h 110318"/>
                <a:gd name="connsiteX7" fmla="*/ 768 w 298440"/>
                <a:gd name="connsiteY7" fmla="*/ 38274 h 110318"/>
                <a:gd name="connsiteX8" fmla="*/ 30930 w 298440"/>
                <a:gd name="connsiteY8" fmla="*/ 76374 h 110318"/>
                <a:gd name="connsiteX9" fmla="*/ 129355 w 298440"/>
                <a:gd name="connsiteY9" fmla="*/ 104949 h 110318"/>
                <a:gd name="connsiteX10" fmla="*/ 189680 w 298440"/>
                <a:gd name="connsiteY10" fmla="*/ 109712 h 110318"/>
                <a:gd name="connsiteX11" fmla="*/ 264293 w 298440"/>
                <a:gd name="connsiteY11" fmla="*/ 97012 h 110318"/>
                <a:gd name="connsiteX12" fmla="*/ 289693 w 298440"/>
                <a:gd name="connsiteY12" fmla="*/ 81137 h 110318"/>
                <a:gd name="connsiteX13" fmla="*/ 283343 w 298440"/>
                <a:gd name="connsiteY13" fmla="*/ 27162 h 11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8440" h="110318">
                  <a:moveTo>
                    <a:pt x="283343" y="27162"/>
                  </a:moveTo>
                  <a:cubicBezTo>
                    <a:pt x="284666" y="26897"/>
                    <a:pt x="302393" y="68966"/>
                    <a:pt x="297630" y="79549"/>
                  </a:cubicBezTo>
                  <a:cubicBezTo>
                    <a:pt x="292868" y="90132"/>
                    <a:pt x="271966" y="88016"/>
                    <a:pt x="254768" y="90662"/>
                  </a:cubicBezTo>
                  <a:cubicBezTo>
                    <a:pt x="237570" y="93308"/>
                    <a:pt x="225928" y="94630"/>
                    <a:pt x="194443" y="95424"/>
                  </a:cubicBezTo>
                  <a:cubicBezTo>
                    <a:pt x="162958" y="96218"/>
                    <a:pt x="97340" y="102303"/>
                    <a:pt x="65855" y="95424"/>
                  </a:cubicBezTo>
                  <a:cubicBezTo>
                    <a:pt x="34370" y="88545"/>
                    <a:pt x="15055" y="70024"/>
                    <a:pt x="5530" y="54149"/>
                  </a:cubicBezTo>
                  <a:cubicBezTo>
                    <a:pt x="-3995" y="38274"/>
                    <a:pt x="9499" y="2820"/>
                    <a:pt x="8705" y="174"/>
                  </a:cubicBezTo>
                  <a:cubicBezTo>
                    <a:pt x="7911" y="-2472"/>
                    <a:pt x="-2936" y="25574"/>
                    <a:pt x="768" y="38274"/>
                  </a:cubicBezTo>
                  <a:cubicBezTo>
                    <a:pt x="4472" y="50974"/>
                    <a:pt x="9499" y="65261"/>
                    <a:pt x="30930" y="76374"/>
                  </a:cubicBezTo>
                  <a:cubicBezTo>
                    <a:pt x="52361" y="87487"/>
                    <a:pt x="102897" y="99393"/>
                    <a:pt x="129355" y="104949"/>
                  </a:cubicBezTo>
                  <a:cubicBezTo>
                    <a:pt x="155813" y="110505"/>
                    <a:pt x="167190" y="111035"/>
                    <a:pt x="189680" y="109712"/>
                  </a:cubicBezTo>
                  <a:cubicBezTo>
                    <a:pt x="212170" y="108389"/>
                    <a:pt x="247624" y="101775"/>
                    <a:pt x="264293" y="97012"/>
                  </a:cubicBezTo>
                  <a:cubicBezTo>
                    <a:pt x="280962" y="92250"/>
                    <a:pt x="284401" y="88016"/>
                    <a:pt x="289693" y="81137"/>
                  </a:cubicBezTo>
                  <a:cubicBezTo>
                    <a:pt x="294985" y="74258"/>
                    <a:pt x="282020" y="27427"/>
                    <a:pt x="283343" y="27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BF6C0893-51F6-4745-8C98-64A71C8B1102}"/>
                </a:ext>
              </a:extLst>
            </p:cNvPr>
            <p:cNvSpPr/>
            <p:nvPr/>
          </p:nvSpPr>
          <p:spPr>
            <a:xfrm>
              <a:off x="5040493" y="2842685"/>
              <a:ext cx="24064" cy="325172"/>
            </a:xfrm>
            <a:custGeom>
              <a:avLst/>
              <a:gdLst>
                <a:gd name="connsiteX0" fmla="*/ 23632 w 24064"/>
                <a:gd name="connsiteY0" fmla="*/ 528 h 325172"/>
                <a:gd name="connsiteX1" fmla="*/ 17282 w 24064"/>
                <a:gd name="connsiteY1" fmla="*/ 106890 h 325172"/>
                <a:gd name="connsiteX2" fmla="*/ 20457 w 24064"/>
                <a:gd name="connsiteY2" fmla="*/ 184678 h 325172"/>
                <a:gd name="connsiteX3" fmla="*/ 15695 w 24064"/>
                <a:gd name="connsiteY3" fmla="*/ 116415 h 325172"/>
                <a:gd name="connsiteX4" fmla="*/ 15695 w 24064"/>
                <a:gd name="connsiteY4" fmla="*/ 225953 h 325172"/>
                <a:gd name="connsiteX5" fmla="*/ 18870 w 24064"/>
                <a:gd name="connsiteY5" fmla="*/ 286278 h 325172"/>
                <a:gd name="connsiteX6" fmla="*/ 18870 w 24064"/>
                <a:gd name="connsiteY6" fmla="*/ 324378 h 325172"/>
                <a:gd name="connsiteX7" fmla="*/ 14107 w 24064"/>
                <a:gd name="connsiteY7" fmla="*/ 251353 h 325172"/>
                <a:gd name="connsiteX8" fmla="*/ 1407 w 24064"/>
                <a:gd name="connsiteY8" fmla="*/ 195790 h 325172"/>
                <a:gd name="connsiteX9" fmla="*/ 2995 w 24064"/>
                <a:gd name="connsiteY9" fmla="*/ 154515 h 325172"/>
                <a:gd name="connsiteX10" fmla="*/ 23632 w 24064"/>
                <a:gd name="connsiteY10" fmla="*/ 528 h 32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64" h="325172">
                  <a:moveTo>
                    <a:pt x="23632" y="528"/>
                  </a:moveTo>
                  <a:cubicBezTo>
                    <a:pt x="26013" y="-7409"/>
                    <a:pt x="17811" y="76198"/>
                    <a:pt x="17282" y="106890"/>
                  </a:cubicBezTo>
                  <a:cubicBezTo>
                    <a:pt x="16753" y="137582"/>
                    <a:pt x="20721" y="183091"/>
                    <a:pt x="20457" y="184678"/>
                  </a:cubicBezTo>
                  <a:cubicBezTo>
                    <a:pt x="20193" y="186265"/>
                    <a:pt x="16489" y="109536"/>
                    <a:pt x="15695" y="116415"/>
                  </a:cubicBezTo>
                  <a:cubicBezTo>
                    <a:pt x="14901" y="123294"/>
                    <a:pt x="15166" y="197643"/>
                    <a:pt x="15695" y="225953"/>
                  </a:cubicBezTo>
                  <a:cubicBezTo>
                    <a:pt x="16224" y="254263"/>
                    <a:pt x="18341" y="269874"/>
                    <a:pt x="18870" y="286278"/>
                  </a:cubicBezTo>
                  <a:cubicBezTo>
                    <a:pt x="19399" y="302682"/>
                    <a:pt x="19664" y="330199"/>
                    <a:pt x="18870" y="324378"/>
                  </a:cubicBezTo>
                  <a:cubicBezTo>
                    <a:pt x="18076" y="318557"/>
                    <a:pt x="17017" y="272784"/>
                    <a:pt x="14107" y="251353"/>
                  </a:cubicBezTo>
                  <a:cubicBezTo>
                    <a:pt x="11196" y="229922"/>
                    <a:pt x="3259" y="211930"/>
                    <a:pt x="1407" y="195790"/>
                  </a:cubicBezTo>
                  <a:cubicBezTo>
                    <a:pt x="-445" y="179650"/>
                    <a:pt x="-974" y="184942"/>
                    <a:pt x="2995" y="154515"/>
                  </a:cubicBezTo>
                  <a:cubicBezTo>
                    <a:pt x="6964" y="124088"/>
                    <a:pt x="21251" y="8465"/>
                    <a:pt x="23632" y="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0BE312F4-0F61-41E4-86EC-54AE01ED32DF}"/>
                </a:ext>
              </a:extLst>
            </p:cNvPr>
            <p:cNvSpPr/>
            <p:nvPr/>
          </p:nvSpPr>
          <p:spPr>
            <a:xfrm>
              <a:off x="4687500" y="2832090"/>
              <a:ext cx="33823" cy="389305"/>
            </a:xfrm>
            <a:custGeom>
              <a:avLst/>
              <a:gdLst>
                <a:gd name="connsiteX0" fmla="*/ 33725 w 33823"/>
                <a:gd name="connsiteY0" fmla="*/ 10 h 389305"/>
                <a:gd name="connsiteX1" fmla="*/ 16263 w 33823"/>
                <a:gd name="connsiteY1" fmla="*/ 134948 h 389305"/>
                <a:gd name="connsiteX2" fmla="*/ 21025 w 33823"/>
                <a:gd name="connsiteY2" fmla="*/ 87323 h 389305"/>
                <a:gd name="connsiteX3" fmla="*/ 8325 w 33823"/>
                <a:gd name="connsiteY3" fmla="*/ 174635 h 389305"/>
                <a:gd name="connsiteX4" fmla="*/ 5150 w 33823"/>
                <a:gd name="connsiteY4" fmla="*/ 217498 h 389305"/>
                <a:gd name="connsiteX5" fmla="*/ 388 w 33823"/>
                <a:gd name="connsiteY5" fmla="*/ 211148 h 389305"/>
                <a:gd name="connsiteX6" fmla="*/ 16263 w 33823"/>
                <a:gd name="connsiteY6" fmla="*/ 304810 h 389305"/>
                <a:gd name="connsiteX7" fmla="*/ 21025 w 33823"/>
                <a:gd name="connsiteY7" fmla="*/ 388948 h 389305"/>
                <a:gd name="connsiteX8" fmla="*/ 13088 w 33823"/>
                <a:gd name="connsiteY8" fmla="*/ 330210 h 389305"/>
                <a:gd name="connsiteX9" fmla="*/ 3563 w 33823"/>
                <a:gd name="connsiteY9" fmla="*/ 215910 h 389305"/>
                <a:gd name="connsiteX10" fmla="*/ 22613 w 33823"/>
                <a:gd name="connsiteY10" fmla="*/ 142885 h 389305"/>
                <a:gd name="connsiteX11" fmla="*/ 33725 w 33823"/>
                <a:gd name="connsiteY11" fmla="*/ 10 h 38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23" h="389305">
                  <a:moveTo>
                    <a:pt x="33725" y="10"/>
                  </a:moveTo>
                  <a:cubicBezTo>
                    <a:pt x="32667" y="-1313"/>
                    <a:pt x="18380" y="120396"/>
                    <a:pt x="16263" y="134948"/>
                  </a:cubicBezTo>
                  <a:cubicBezTo>
                    <a:pt x="14146" y="149500"/>
                    <a:pt x="22348" y="80708"/>
                    <a:pt x="21025" y="87323"/>
                  </a:cubicBezTo>
                  <a:cubicBezTo>
                    <a:pt x="19702" y="93938"/>
                    <a:pt x="10971" y="152939"/>
                    <a:pt x="8325" y="174635"/>
                  </a:cubicBezTo>
                  <a:cubicBezTo>
                    <a:pt x="5679" y="196331"/>
                    <a:pt x="6473" y="211412"/>
                    <a:pt x="5150" y="217498"/>
                  </a:cubicBezTo>
                  <a:cubicBezTo>
                    <a:pt x="3827" y="223584"/>
                    <a:pt x="-1464" y="196596"/>
                    <a:pt x="388" y="211148"/>
                  </a:cubicBezTo>
                  <a:cubicBezTo>
                    <a:pt x="2240" y="225700"/>
                    <a:pt x="12824" y="275177"/>
                    <a:pt x="16263" y="304810"/>
                  </a:cubicBezTo>
                  <a:cubicBezTo>
                    <a:pt x="19702" y="334443"/>
                    <a:pt x="21554" y="384715"/>
                    <a:pt x="21025" y="388948"/>
                  </a:cubicBezTo>
                  <a:cubicBezTo>
                    <a:pt x="20496" y="393181"/>
                    <a:pt x="15998" y="359049"/>
                    <a:pt x="13088" y="330210"/>
                  </a:cubicBezTo>
                  <a:cubicBezTo>
                    <a:pt x="10178" y="301371"/>
                    <a:pt x="1976" y="247131"/>
                    <a:pt x="3563" y="215910"/>
                  </a:cubicBezTo>
                  <a:cubicBezTo>
                    <a:pt x="5150" y="184689"/>
                    <a:pt x="18115" y="175693"/>
                    <a:pt x="22613" y="142885"/>
                  </a:cubicBezTo>
                  <a:cubicBezTo>
                    <a:pt x="27111" y="110077"/>
                    <a:pt x="34783" y="1333"/>
                    <a:pt x="33725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: 図形 200">
              <a:extLst>
                <a:ext uri="{FF2B5EF4-FFF2-40B4-BE49-F238E27FC236}">
                  <a16:creationId xmlns:a16="http://schemas.microsoft.com/office/drawing/2014/main" id="{73755FFF-952D-4E80-B0B6-163214D1D6D5}"/>
                </a:ext>
              </a:extLst>
            </p:cNvPr>
            <p:cNvSpPr/>
            <p:nvPr/>
          </p:nvSpPr>
          <p:spPr>
            <a:xfrm>
              <a:off x="5026708" y="2853030"/>
              <a:ext cx="18737" cy="311772"/>
            </a:xfrm>
            <a:custGeom>
              <a:avLst/>
              <a:gdLst>
                <a:gd name="connsiteX0" fmla="*/ 18367 w 18737"/>
                <a:gd name="connsiteY0" fmla="*/ 1295 h 311772"/>
                <a:gd name="connsiteX1" fmla="*/ 2492 w 18737"/>
                <a:gd name="connsiteY1" fmla="*/ 79083 h 311772"/>
                <a:gd name="connsiteX2" fmla="*/ 2492 w 18737"/>
                <a:gd name="connsiteY2" fmla="*/ 117183 h 311772"/>
                <a:gd name="connsiteX3" fmla="*/ 2492 w 18737"/>
                <a:gd name="connsiteY3" fmla="*/ 75908 h 311772"/>
                <a:gd name="connsiteX4" fmla="*/ 905 w 18737"/>
                <a:gd name="connsiteY4" fmla="*/ 175920 h 311772"/>
                <a:gd name="connsiteX5" fmla="*/ 18367 w 18737"/>
                <a:gd name="connsiteY5" fmla="*/ 309270 h 311772"/>
                <a:gd name="connsiteX6" fmla="*/ 12017 w 18737"/>
                <a:gd name="connsiteY6" fmla="*/ 255295 h 311772"/>
                <a:gd name="connsiteX7" fmla="*/ 2492 w 18737"/>
                <a:gd name="connsiteY7" fmla="*/ 160045 h 311772"/>
                <a:gd name="connsiteX8" fmla="*/ 7255 w 18737"/>
                <a:gd name="connsiteY8" fmla="*/ 148933 h 311772"/>
                <a:gd name="connsiteX9" fmla="*/ 18367 w 18737"/>
                <a:gd name="connsiteY9" fmla="*/ 1295 h 31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37" h="311772">
                  <a:moveTo>
                    <a:pt x="18367" y="1295"/>
                  </a:moveTo>
                  <a:cubicBezTo>
                    <a:pt x="17573" y="-10347"/>
                    <a:pt x="5138" y="59768"/>
                    <a:pt x="2492" y="79083"/>
                  </a:cubicBezTo>
                  <a:cubicBezTo>
                    <a:pt x="-154" y="98398"/>
                    <a:pt x="2492" y="117712"/>
                    <a:pt x="2492" y="117183"/>
                  </a:cubicBezTo>
                  <a:cubicBezTo>
                    <a:pt x="2492" y="116654"/>
                    <a:pt x="2756" y="66119"/>
                    <a:pt x="2492" y="75908"/>
                  </a:cubicBezTo>
                  <a:cubicBezTo>
                    <a:pt x="2228" y="85697"/>
                    <a:pt x="-1741" y="137026"/>
                    <a:pt x="905" y="175920"/>
                  </a:cubicBezTo>
                  <a:cubicBezTo>
                    <a:pt x="3551" y="214814"/>
                    <a:pt x="16515" y="296041"/>
                    <a:pt x="18367" y="309270"/>
                  </a:cubicBezTo>
                  <a:cubicBezTo>
                    <a:pt x="20219" y="322499"/>
                    <a:pt x="14663" y="280166"/>
                    <a:pt x="12017" y="255295"/>
                  </a:cubicBezTo>
                  <a:cubicBezTo>
                    <a:pt x="9371" y="230424"/>
                    <a:pt x="3286" y="177772"/>
                    <a:pt x="2492" y="160045"/>
                  </a:cubicBezTo>
                  <a:cubicBezTo>
                    <a:pt x="1698" y="142318"/>
                    <a:pt x="4080" y="171952"/>
                    <a:pt x="7255" y="148933"/>
                  </a:cubicBezTo>
                  <a:cubicBezTo>
                    <a:pt x="10430" y="125914"/>
                    <a:pt x="19161" y="12937"/>
                    <a:pt x="18367" y="1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3ECA73DC-C5BD-4E6F-A6B1-4DC5CFF0F4C6}"/>
                </a:ext>
              </a:extLst>
            </p:cNvPr>
            <p:cNvSpPr/>
            <p:nvPr/>
          </p:nvSpPr>
          <p:spPr>
            <a:xfrm>
              <a:off x="4730716" y="2909316"/>
              <a:ext cx="102147" cy="250415"/>
            </a:xfrm>
            <a:custGeom>
              <a:avLst/>
              <a:gdLst>
                <a:gd name="connsiteX0" fmla="*/ 1622 w 102147"/>
                <a:gd name="connsiteY0" fmla="*/ 3747 h 250415"/>
                <a:gd name="connsiteX1" fmla="*/ 7972 w 102147"/>
                <a:gd name="connsiteY1" fmla="*/ 170434 h 250415"/>
                <a:gd name="connsiteX2" fmla="*/ 19084 w 102147"/>
                <a:gd name="connsiteY2" fmla="*/ 249809 h 250415"/>
                <a:gd name="connsiteX3" fmla="*/ 11147 w 102147"/>
                <a:gd name="connsiteY3" fmla="*/ 132334 h 250415"/>
                <a:gd name="connsiteX4" fmla="*/ 42897 w 102147"/>
                <a:gd name="connsiteY4" fmla="*/ 154559 h 250415"/>
                <a:gd name="connsiteX5" fmla="*/ 101634 w 102147"/>
                <a:gd name="connsiteY5" fmla="*/ 208534 h 250415"/>
                <a:gd name="connsiteX6" fmla="*/ 6384 w 102147"/>
                <a:gd name="connsiteY6" fmla="*/ 118047 h 250415"/>
                <a:gd name="connsiteX7" fmla="*/ 9559 w 102147"/>
                <a:gd name="connsiteY7" fmla="*/ 57722 h 250415"/>
                <a:gd name="connsiteX8" fmla="*/ 1622 w 102147"/>
                <a:gd name="connsiteY8" fmla="*/ 3747 h 25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147" h="250415">
                  <a:moveTo>
                    <a:pt x="1622" y="3747"/>
                  </a:moveTo>
                  <a:cubicBezTo>
                    <a:pt x="1358" y="22532"/>
                    <a:pt x="5062" y="129424"/>
                    <a:pt x="7972" y="170434"/>
                  </a:cubicBezTo>
                  <a:cubicBezTo>
                    <a:pt x="10882" y="211444"/>
                    <a:pt x="18555" y="256159"/>
                    <a:pt x="19084" y="249809"/>
                  </a:cubicBezTo>
                  <a:cubicBezTo>
                    <a:pt x="19613" y="243459"/>
                    <a:pt x="7178" y="148209"/>
                    <a:pt x="11147" y="132334"/>
                  </a:cubicBezTo>
                  <a:cubicBezTo>
                    <a:pt x="15116" y="116459"/>
                    <a:pt x="27816" y="141859"/>
                    <a:pt x="42897" y="154559"/>
                  </a:cubicBezTo>
                  <a:cubicBezTo>
                    <a:pt x="57978" y="167259"/>
                    <a:pt x="107719" y="214619"/>
                    <a:pt x="101634" y="208534"/>
                  </a:cubicBezTo>
                  <a:cubicBezTo>
                    <a:pt x="95549" y="202449"/>
                    <a:pt x="21730" y="143182"/>
                    <a:pt x="6384" y="118047"/>
                  </a:cubicBezTo>
                  <a:cubicBezTo>
                    <a:pt x="-8962" y="92912"/>
                    <a:pt x="7971" y="73333"/>
                    <a:pt x="9559" y="57722"/>
                  </a:cubicBezTo>
                  <a:cubicBezTo>
                    <a:pt x="11147" y="42111"/>
                    <a:pt x="1886" y="-15038"/>
                    <a:pt x="1622" y="3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239C2235-4D92-44C9-ADE4-0412490207D0}"/>
                </a:ext>
              </a:extLst>
            </p:cNvPr>
            <p:cNvSpPr/>
            <p:nvPr/>
          </p:nvSpPr>
          <p:spPr>
            <a:xfrm>
              <a:off x="4753433" y="2867200"/>
              <a:ext cx="252074" cy="69987"/>
            </a:xfrm>
            <a:custGeom>
              <a:avLst/>
              <a:gdLst>
                <a:gd name="connsiteX0" fmla="*/ 2717 w 252074"/>
                <a:gd name="connsiteY0" fmla="*/ 1413 h 69987"/>
                <a:gd name="connsiteX1" fmla="*/ 196392 w 252074"/>
                <a:gd name="connsiteY1" fmla="*/ 44275 h 69987"/>
                <a:gd name="connsiteX2" fmla="*/ 251955 w 252074"/>
                <a:gd name="connsiteY2" fmla="*/ 28400 h 69987"/>
                <a:gd name="connsiteX3" fmla="*/ 212267 w 252074"/>
                <a:gd name="connsiteY3" fmla="*/ 50625 h 69987"/>
                <a:gd name="connsiteX4" fmla="*/ 180517 w 252074"/>
                <a:gd name="connsiteY4" fmla="*/ 69675 h 69987"/>
                <a:gd name="connsiteX5" fmla="*/ 224967 w 252074"/>
                <a:gd name="connsiteY5" fmla="*/ 34750 h 69987"/>
                <a:gd name="connsiteX6" fmla="*/ 161467 w 252074"/>
                <a:gd name="connsiteY6" fmla="*/ 23638 h 69987"/>
                <a:gd name="connsiteX7" fmla="*/ 86855 w 252074"/>
                <a:gd name="connsiteY7" fmla="*/ 10938 h 69987"/>
                <a:gd name="connsiteX8" fmla="*/ 2717 w 252074"/>
                <a:gd name="connsiteY8" fmla="*/ 1413 h 6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74" h="69987">
                  <a:moveTo>
                    <a:pt x="2717" y="1413"/>
                  </a:moveTo>
                  <a:cubicBezTo>
                    <a:pt x="20973" y="6969"/>
                    <a:pt x="154852" y="39777"/>
                    <a:pt x="196392" y="44275"/>
                  </a:cubicBezTo>
                  <a:cubicBezTo>
                    <a:pt x="237932" y="48773"/>
                    <a:pt x="249309" y="27342"/>
                    <a:pt x="251955" y="28400"/>
                  </a:cubicBezTo>
                  <a:cubicBezTo>
                    <a:pt x="254601" y="29458"/>
                    <a:pt x="212267" y="50625"/>
                    <a:pt x="212267" y="50625"/>
                  </a:cubicBezTo>
                  <a:cubicBezTo>
                    <a:pt x="200361" y="57504"/>
                    <a:pt x="178400" y="72321"/>
                    <a:pt x="180517" y="69675"/>
                  </a:cubicBezTo>
                  <a:cubicBezTo>
                    <a:pt x="182634" y="67029"/>
                    <a:pt x="228142" y="42423"/>
                    <a:pt x="224967" y="34750"/>
                  </a:cubicBezTo>
                  <a:cubicBezTo>
                    <a:pt x="221792" y="27077"/>
                    <a:pt x="161467" y="23638"/>
                    <a:pt x="161467" y="23638"/>
                  </a:cubicBezTo>
                  <a:cubicBezTo>
                    <a:pt x="138448" y="19669"/>
                    <a:pt x="110403" y="13584"/>
                    <a:pt x="86855" y="10938"/>
                  </a:cubicBezTo>
                  <a:cubicBezTo>
                    <a:pt x="63307" y="8292"/>
                    <a:pt x="-15539" y="-4143"/>
                    <a:pt x="2717" y="14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633E4F58-7B88-48E5-B7C6-FB63D1CB859F}"/>
                </a:ext>
              </a:extLst>
            </p:cNvPr>
            <p:cNvSpPr/>
            <p:nvPr/>
          </p:nvSpPr>
          <p:spPr>
            <a:xfrm>
              <a:off x="4601994" y="3043162"/>
              <a:ext cx="89117" cy="179463"/>
            </a:xfrm>
            <a:custGeom>
              <a:avLst/>
              <a:gdLst>
                <a:gd name="connsiteX0" fmla="*/ 89069 w 89117"/>
                <a:gd name="connsiteY0" fmla="*/ 76 h 179463"/>
                <a:gd name="connsiteX1" fmla="*/ 58906 w 89117"/>
                <a:gd name="connsiteY1" fmla="*/ 81038 h 179463"/>
                <a:gd name="connsiteX2" fmla="*/ 169 w 89117"/>
                <a:gd name="connsiteY2" fmla="*/ 179463 h 179463"/>
                <a:gd name="connsiteX3" fmla="*/ 41444 w 89117"/>
                <a:gd name="connsiteY3" fmla="*/ 81038 h 179463"/>
                <a:gd name="connsiteX4" fmla="*/ 52556 w 89117"/>
                <a:gd name="connsiteY4" fmla="*/ 95326 h 179463"/>
                <a:gd name="connsiteX5" fmla="*/ 89069 w 89117"/>
                <a:gd name="connsiteY5" fmla="*/ 76 h 17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7" h="179463">
                  <a:moveTo>
                    <a:pt x="89069" y="76"/>
                  </a:moveTo>
                  <a:cubicBezTo>
                    <a:pt x="90127" y="-2305"/>
                    <a:pt x="73723" y="51140"/>
                    <a:pt x="58906" y="81038"/>
                  </a:cubicBezTo>
                  <a:cubicBezTo>
                    <a:pt x="44089" y="110936"/>
                    <a:pt x="3079" y="179463"/>
                    <a:pt x="169" y="179463"/>
                  </a:cubicBezTo>
                  <a:cubicBezTo>
                    <a:pt x="-2741" y="179463"/>
                    <a:pt x="32713" y="95061"/>
                    <a:pt x="41444" y="81038"/>
                  </a:cubicBezTo>
                  <a:cubicBezTo>
                    <a:pt x="50175" y="67015"/>
                    <a:pt x="43825" y="108026"/>
                    <a:pt x="52556" y="95326"/>
                  </a:cubicBezTo>
                  <a:cubicBezTo>
                    <a:pt x="61287" y="82626"/>
                    <a:pt x="88011" y="2457"/>
                    <a:pt x="89069" y="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72E85925-AE66-4703-B017-30F89F3367BB}"/>
                </a:ext>
              </a:extLst>
            </p:cNvPr>
            <p:cNvSpPr/>
            <p:nvPr/>
          </p:nvSpPr>
          <p:spPr>
            <a:xfrm>
              <a:off x="4593868" y="3182936"/>
              <a:ext cx="539218" cy="164682"/>
            </a:xfrm>
            <a:custGeom>
              <a:avLst/>
              <a:gdLst>
                <a:gd name="connsiteX0" fmla="*/ 357 w 539218"/>
                <a:gd name="connsiteY0" fmla="*/ 49214 h 164682"/>
                <a:gd name="connsiteX1" fmla="*/ 59095 w 539218"/>
                <a:gd name="connsiteY1" fmla="*/ 123827 h 164682"/>
                <a:gd name="connsiteX2" fmla="*/ 173395 w 539218"/>
                <a:gd name="connsiteY2" fmla="*/ 153989 h 164682"/>
                <a:gd name="connsiteX3" fmla="*/ 217845 w 539218"/>
                <a:gd name="connsiteY3" fmla="*/ 163514 h 164682"/>
                <a:gd name="connsiteX4" fmla="*/ 132120 w 539218"/>
                <a:gd name="connsiteY4" fmla="*/ 130177 h 164682"/>
                <a:gd name="connsiteX5" fmla="*/ 95607 w 539218"/>
                <a:gd name="connsiteY5" fmla="*/ 127002 h 164682"/>
                <a:gd name="connsiteX6" fmla="*/ 232132 w 539218"/>
                <a:gd name="connsiteY6" fmla="*/ 161927 h 164682"/>
                <a:gd name="connsiteX7" fmla="*/ 244832 w 539218"/>
                <a:gd name="connsiteY7" fmla="*/ 152402 h 164682"/>
                <a:gd name="connsiteX8" fmla="*/ 368657 w 539218"/>
                <a:gd name="connsiteY8" fmla="*/ 146052 h 164682"/>
                <a:gd name="connsiteX9" fmla="*/ 303570 w 539218"/>
                <a:gd name="connsiteY9" fmla="*/ 153989 h 164682"/>
                <a:gd name="connsiteX10" fmla="*/ 521057 w 539218"/>
                <a:gd name="connsiteY10" fmla="*/ 123827 h 164682"/>
                <a:gd name="connsiteX11" fmla="*/ 521057 w 539218"/>
                <a:gd name="connsiteY11" fmla="*/ 103189 h 164682"/>
                <a:gd name="connsiteX12" fmla="*/ 470257 w 539218"/>
                <a:gd name="connsiteY12" fmla="*/ 2 h 164682"/>
                <a:gd name="connsiteX13" fmla="*/ 506770 w 539218"/>
                <a:gd name="connsiteY13" fmla="*/ 100014 h 164682"/>
                <a:gd name="connsiteX14" fmla="*/ 487720 w 539218"/>
                <a:gd name="connsiteY14" fmla="*/ 112714 h 164682"/>
                <a:gd name="connsiteX15" fmla="*/ 346432 w 539218"/>
                <a:gd name="connsiteY15" fmla="*/ 122239 h 164682"/>
                <a:gd name="connsiteX16" fmla="*/ 394057 w 539218"/>
                <a:gd name="connsiteY16" fmla="*/ 127002 h 164682"/>
                <a:gd name="connsiteX17" fmla="*/ 348020 w 539218"/>
                <a:gd name="connsiteY17" fmla="*/ 141289 h 164682"/>
                <a:gd name="connsiteX18" fmla="*/ 232132 w 539218"/>
                <a:gd name="connsiteY18" fmla="*/ 155577 h 164682"/>
                <a:gd name="connsiteX19" fmla="*/ 157520 w 539218"/>
                <a:gd name="connsiteY19" fmla="*/ 149227 h 164682"/>
                <a:gd name="connsiteX20" fmla="*/ 84495 w 539218"/>
                <a:gd name="connsiteY20" fmla="*/ 119064 h 164682"/>
                <a:gd name="connsiteX21" fmla="*/ 357 w 539218"/>
                <a:gd name="connsiteY21" fmla="*/ 49214 h 16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218" h="164682">
                  <a:moveTo>
                    <a:pt x="357" y="49214"/>
                  </a:moveTo>
                  <a:cubicBezTo>
                    <a:pt x="-3876" y="50008"/>
                    <a:pt x="30255" y="106365"/>
                    <a:pt x="59095" y="123827"/>
                  </a:cubicBezTo>
                  <a:cubicBezTo>
                    <a:pt x="87935" y="141289"/>
                    <a:pt x="146937" y="147375"/>
                    <a:pt x="173395" y="153989"/>
                  </a:cubicBezTo>
                  <a:cubicBezTo>
                    <a:pt x="199853" y="160603"/>
                    <a:pt x="224724" y="167483"/>
                    <a:pt x="217845" y="163514"/>
                  </a:cubicBezTo>
                  <a:cubicBezTo>
                    <a:pt x="210966" y="159545"/>
                    <a:pt x="152493" y="136262"/>
                    <a:pt x="132120" y="130177"/>
                  </a:cubicBezTo>
                  <a:cubicBezTo>
                    <a:pt x="111747" y="124092"/>
                    <a:pt x="78938" y="121710"/>
                    <a:pt x="95607" y="127002"/>
                  </a:cubicBezTo>
                  <a:cubicBezTo>
                    <a:pt x="112276" y="132294"/>
                    <a:pt x="207261" y="157694"/>
                    <a:pt x="232132" y="161927"/>
                  </a:cubicBezTo>
                  <a:cubicBezTo>
                    <a:pt x="257003" y="166160"/>
                    <a:pt x="222078" y="155048"/>
                    <a:pt x="244832" y="152402"/>
                  </a:cubicBezTo>
                  <a:cubicBezTo>
                    <a:pt x="267586" y="149756"/>
                    <a:pt x="358867" y="145788"/>
                    <a:pt x="368657" y="146052"/>
                  </a:cubicBezTo>
                  <a:cubicBezTo>
                    <a:pt x="378447" y="146316"/>
                    <a:pt x="303570" y="153989"/>
                    <a:pt x="303570" y="153989"/>
                  </a:cubicBezTo>
                  <a:cubicBezTo>
                    <a:pt x="328970" y="150285"/>
                    <a:pt x="484809" y="132294"/>
                    <a:pt x="521057" y="123827"/>
                  </a:cubicBezTo>
                  <a:cubicBezTo>
                    <a:pt x="557305" y="115360"/>
                    <a:pt x="529524" y="123827"/>
                    <a:pt x="521057" y="103189"/>
                  </a:cubicBezTo>
                  <a:cubicBezTo>
                    <a:pt x="512590" y="82551"/>
                    <a:pt x="472638" y="531"/>
                    <a:pt x="470257" y="2"/>
                  </a:cubicBezTo>
                  <a:cubicBezTo>
                    <a:pt x="467876" y="-527"/>
                    <a:pt x="503860" y="81229"/>
                    <a:pt x="506770" y="100014"/>
                  </a:cubicBezTo>
                  <a:cubicBezTo>
                    <a:pt x="509681" y="118799"/>
                    <a:pt x="514443" y="109010"/>
                    <a:pt x="487720" y="112714"/>
                  </a:cubicBezTo>
                  <a:cubicBezTo>
                    <a:pt x="460997" y="116418"/>
                    <a:pt x="362043" y="119858"/>
                    <a:pt x="346432" y="122239"/>
                  </a:cubicBezTo>
                  <a:cubicBezTo>
                    <a:pt x="330822" y="124620"/>
                    <a:pt x="393792" y="123827"/>
                    <a:pt x="394057" y="127002"/>
                  </a:cubicBezTo>
                  <a:cubicBezTo>
                    <a:pt x="394322" y="130177"/>
                    <a:pt x="375007" y="136527"/>
                    <a:pt x="348020" y="141289"/>
                  </a:cubicBezTo>
                  <a:cubicBezTo>
                    <a:pt x="321033" y="146051"/>
                    <a:pt x="263882" y="154254"/>
                    <a:pt x="232132" y="155577"/>
                  </a:cubicBezTo>
                  <a:cubicBezTo>
                    <a:pt x="200382" y="156900"/>
                    <a:pt x="182126" y="155312"/>
                    <a:pt x="157520" y="149227"/>
                  </a:cubicBezTo>
                  <a:cubicBezTo>
                    <a:pt x="132914" y="143142"/>
                    <a:pt x="105397" y="130706"/>
                    <a:pt x="84495" y="119064"/>
                  </a:cubicBezTo>
                  <a:cubicBezTo>
                    <a:pt x="63593" y="107422"/>
                    <a:pt x="4590" y="48420"/>
                    <a:pt x="357" y="492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64A3C02A-1E24-4E3B-A852-8442E3C55138}"/>
                </a:ext>
              </a:extLst>
            </p:cNvPr>
            <p:cNvSpPr/>
            <p:nvPr/>
          </p:nvSpPr>
          <p:spPr>
            <a:xfrm>
              <a:off x="4746539" y="2539906"/>
              <a:ext cx="15889" cy="286442"/>
            </a:xfrm>
            <a:custGeom>
              <a:avLst/>
              <a:gdLst>
                <a:gd name="connsiteX0" fmla="*/ 14374 w 15889"/>
                <a:gd name="connsiteY0" fmla="*/ 94 h 286442"/>
                <a:gd name="connsiteX1" fmla="*/ 86 w 15889"/>
                <a:gd name="connsiteY1" fmla="*/ 174719 h 286442"/>
                <a:gd name="connsiteX2" fmla="*/ 8024 w 15889"/>
                <a:gd name="connsiteY2" fmla="*/ 285844 h 286442"/>
                <a:gd name="connsiteX3" fmla="*/ 86 w 15889"/>
                <a:gd name="connsiteY3" fmla="*/ 215994 h 286442"/>
                <a:gd name="connsiteX4" fmla="*/ 12786 w 15889"/>
                <a:gd name="connsiteY4" fmla="*/ 150907 h 286442"/>
                <a:gd name="connsiteX5" fmla="*/ 14374 w 15889"/>
                <a:gd name="connsiteY5" fmla="*/ 94 h 2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89" h="286442">
                  <a:moveTo>
                    <a:pt x="14374" y="94"/>
                  </a:moveTo>
                  <a:cubicBezTo>
                    <a:pt x="12257" y="4063"/>
                    <a:pt x="1144" y="127094"/>
                    <a:pt x="86" y="174719"/>
                  </a:cubicBezTo>
                  <a:cubicBezTo>
                    <a:pt x="-972" y="222344"/>
                    <a:pt x="8024" y="278965"/>
                    <a:pt x="8024" y="285844"/>
                  </a:cubicBezTo>
                  <a:cubicBezTo>
                    <a:pt x="8024" y="292723"/>
                    <a:pt x="-708" y="238483"/>
                    <a:pt x="86" y="215994"/>
                  </a:cubicBezTo>
                  <a:cubicBezTo>
                    <a:pt x="880" y="193505"/>
                    <a:pt x="8817" y="183715"/>
                    <a:pt x="12786" y="150907"/>
                  </a:cubicBezTo>
                  <a:cubicBezTo>
                    <a:pt x="16755" y="118099"/>
                    <a:pt x="16491" y="-3875"/>
                    <a:pt x="14374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14D2FF15-2EE4-4A55-A41A-B2C7070855AE}"/>
                </a:ext>
              </a:extLst>
            </p:cNvPr>
            <p:cNvSpPr/>
            <p:nvPr/>
          </p:nvSpPr>
          <p:spPr>
            <a:xfrm>
              <a:off x="5005055" y="2631928"/>
              <a:ext cx="16317" cy="192007"/>
            </a:xfrm>
            <a:custGeom>
              <a:avLst/>
              <a:gdLst>
                <a:gd name="connsiteX0" fmla="*/ 6683 w 16317"/>
                <a:gd name="connsiteY0" fmla="*/ 147 h 192007"/>
                <a:gd name="connsiteX1" fmla="*/ 16208 w 16317"/>
                <a:gd name="connsiteY1" fmla="*/ 85872 h 192007"/>
                <a:gd name="connsiteX2" fmla="*/ 11445 w 16317"/>
                <a:gd name="connsiteY2" fmla="*/ 190647 h 192007"/>
                <a:gd name="connsiteX3" fmla="*/ 5095 w 16317"/>
                <a:gd name="connsiteY3" fmla="*/ 143022 h 192007"/>
                <a:gd name="connsiteX4" fmla="*/ 333 w 16317"/>
                <a:gd name="connsiteY4" fmla="*/ 106510 h 192007"/>
                <a:gd name="connsiteX5" fmla="*/ 6683 w 16317"/>
                <a:gd name="connsiteY5" fmla="*/ 147 h 19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17" h="192007">
                  <a:moveTo>
                    <a:pt x="6683" y="147"/>
                  </a:moveTo>
                  <a:cubicBezTo>
                    <a:pt x="9329" y="-3293"/>
                    <a:pt x="15414" y="54122"/>
                    <a:pt x="16208" y="85872"/>
                  </a:cubicBezTo>
                  <a:cubicBezTo>
                    <a:pt x="17002" y="117622"/>
                    <a:pt x="13297" y="181122"/>
                    <a:pt x="11445" y="190647"/>
                  </a:cubicBezTo>
                  <a:cubicBezTo>
                    <a:pt x="9593" y="200172"/>
                    <a:pt x="6947" y="157045"/>
                    <a:pt x="5095" y="143022"/>
                  </a:cubicBezTo>
                  <a:cubicBezTo>
                    <a:pt x="3243" y="128999"/>
                    <a:pt x="-1254" y="125031"/>
                    <a:pt x="333" y="106510"/>
                  </a:cubicBezTo>
                  <a:cubicBezTo>
                    <a:pt x="1920" y="87989"/>
                    <a:pt x="4037" y="3587"/>
                    <a:pt x="6683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3748044B-22CF-4EEE-9CAB-7ADF8B721EB4}"/>
                </a:ext>
              </a:extLst>
            </p:cNvPr>
            <p:cNvSpPr/>
            <p:nvPr/>
          </p:nvSpPr>
          <p:spPr>
            <a:xfrm>
              <a:off x="5064340" y="2441570"/>
              <a:ext cx="17300" cy="187340"/>
            </a:xfrm>
            <a:custGeom>
              <a:avLst/>
              <a:gdLst>
                <a:gd name="connsiteX0" fmla="*/ 17248 w 17300"/>
                <a:gd name="connsiteY0" fmla="*/ 5 h 187340"/>
                <a:gd name="connsiteX1" fmla="*/ 1373 w 17300"/>
                <a:gd name="connsiteY1" fmla="*/ 112718 h 187340"/>
                <a:gd name="connsiteX2" fmla="*/ 1373 w 17300"/>
                <a:gd name="connsiteY2" fmla="*/ 187330 h 187340"/>
                <a:gd name="connsiteX3" fmla="*/ 6135 w 17300"/>
                <a:gd name="connsiteY3" fmla="*/ 107955 h 187340"/>
                <a:gd name="connsiteX4" fmla="*/ 17248 w 17300"/>
                <a:gd name="connsiteY4" fmla="*/ 5 h 18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00" h="187340">
                  <a:moveTo>
                    <a:pt x="17248" y="5"/>
                  </a:moveTo>
                  <a:cubicBezTo>
                    <a:pt x="16454" y="799"/>
                    <a:pt x="4019" y="81497"/>
                    <a:pt x="1373" y="112718"/>
                  </a:cubicBezTo>
                  <a:cubicBezTo>
                    <a:pt x="-1273" y="143939"/>
                    <a:pt x="579" y="188124"/>
                    <a:pt x="1373" y="187330"/>
                  </a:cubicBezTo>
                  <a:cubicBezTo>
                    <a:pt x="2167" y="186536"/>
                    <a:pt x="2695" y="138118"/>
                    <a:pt x="6135" y="107955"/>
                  </a:cubicBezTo>
                  <a:cubicBezTo>
                    <a:pt x="9575" y="77792"/>
                    <a:pt x="18042" y="-789"/>
                    <a:pt x="1724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458078CB-8249-4F6C-A007-EEC562A72746}"/>
                </a:ext>
              </a:extLst>
            </p:cNvPr>
            <p:cNvSpPr/>
            <p:nvPr/>
          </p:nvSpPr>
          <p:spPr>
            <a:xfrm>
              <a:off x="5018046" y="2627049"/>
              <a:ext cx="54035" cy="156055"/>
            </a:xfrm>
            <a:custGeom>
              <a:avLst/>
              <a:gdLst>
                <a:gd name="connsiteX0" fmla="*/ 54017 w 54035"/>
                <a:gd name="connsiteY0" fmla="*/ 264 h 156055"/>
                <a:gd name="connsiteX1" fmla="*/ 20679 w 54035"/>
                <a:gd name="connsiteY1" fmla="*/ 63764 h 156055"/>
                <a:gd name="connsiteX2" fmla="*/ 42 w 54035"/>
                <a:gd name="connsiteY2" fmla="*/ 155839 h 156055"/>
                <a:gd name="connsiteX3" fmla="*/ 15917 w 54035"/>
                <a:gd name="connsiteY3" fmla="*/ 87576 h 156055"/>
                <a:gd name="connsiteX4" fmla="*/ 54017 w 54035"/>
                <a:gd name="connsiteY4" fmla="*/ 264 h 15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35" h="156055">
                  <a:moveTo>
                    <a:pt x="54017" y="264"/>
                  </a:moveTo>
                  <a:cubicBezTo>
                    <a:pt x="54811" y="-3705"/>
                    <a:pt x="29675" y="37835"/>
                    <a:pt x="20679" y="63764"/>
                  </a:cubicBezTo>
                  <a:cubicBezTo>
                    <a:pt x="11683" y="89693"/>
                    <a:pt x="836" y="151870"/>
                    <a:pt x="42" y="155839"/>
                  </a:cubicBezTo>
                  <a:cubicBezTo>
                    <a:pt x="-752" y="159808"/>
                    <a:pt x="9832" y="108213"/>
                    <a:pt x="15917" y="87576"/>
                  </a:cubicBezTo>
                  <a:cubicBezTo>
                    <a:pt x="22002" y="66939"/>
                    <a:pt x="53223" y="4233"/>
                    <a:pt x="54017" y="2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1FD0777B-62E1-42D1-97B6-B55257EF7533}"/>
                </a:ext>
              </a:extLst>
            </p:cNvPr>
            <p:cNvSpPr/>
            <p:nvPr/>
          </p:nvSpPr>
          <p:spPr>
            <a:xfrm>
              <a:off x="4732166" y="2466799"/>
              <a:ext cx="85477" cy="145244"/>
            </a:xfrm>
            <a:custGeom>
              <a:avLst/>
              <a:gdLst>
                <a:gd name="connsiteX0" fmla="*/ 172 w 85477"/>
                <a:gd name="connsiteY0" fmla="*/ 176 h 145244"/>
                <a:gd name="connsiteX1" fmla="*/ 52559 w 85477"/>
                <a:gd name="connsiteY1" fmla="*/ 68439 h 145244"/>
                <a:gd name="connsiteX2" fmla="*/ 84309 w 85477"/>
                <a:gd name="connsiteY2" fmla="*/ 144639 h 145244"/>
                <a:gd name="connsiteX3" fmla="*/ 77959 w 85477"/>
                <a:gd name="connsiteY3" fmla="*/ 103364 h 145244"/>
                <a:gd name="connsiteX4" fmla="*/ 71609 w 85477"/>
                <a:gd name="connsiteY4" fmla="*/ 89076 h 145244"/>
                <a:gd name="connsiteX5" fmla="*/ 172 w 85477"/>
                <a:gd name="connsiteY5" fmla="*/ 176 h 14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77" h="145244">
                  <a:moveTo>
                    <a:pt x="172" y="176"/>
                  </a:moveTo>
                  <a:cubicBezTo>
                    <a:pt x="-3003" y="-3264"/>
                    <a:pt x="38536" y="44362"/>
                    <a:pt x="52559" y="68439"/>
                  </a:cubicBezTo>
                  <a:cubicBezTo>
                    <a:pt x="66582" y="92516"/>
                    <a:pt x="80076" y="138818"/>
                    <a:pt x="84309" y="144639"/>
                  </a:cubicBezTo>
                  <a:cubicBezTo>
                    <a:pt x="88542" y="150460"/>
                    <a:pt x="80076" y="112624"/>
                    <a:pt x="77959" y="103364"/>
                  </a:cubicBezTo>
                  <a:cubicBezTo>
                    <a:pt x="75842" y="94104"/>
                    <a:pt x="81928" y="102305"/>
                    <a:pt x="71609" y="89076"/>
                  </a:cubicBezTo>
                  <a:cubicBezTo>
                    <a:pt x="61290" y="75847"/>
                    <a:pt x="3347" y="3616"/>
                    <a:pt x="172" y="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3701E0FA-055F-49BF-8CAF-4A941DA5B059}"/>
                </a:ext>
              </a:extLst>
            </p:cNvPr>
            <p:cNvSpPr/>
            <p:nvPr/>
          </p:nvSpPr>
          <p:spPr>
            <a:xfrm>
              <a:off x="4628912" y="2299622"/>
              <a:ext cx="139972" cy="254406"/>
            </a:xfrm>
            <a:custGeom>
              <a:avLst/>
              <a:gdLst>
                <a:gd name="connsiteX0" fmla="*/ 238 w 139972"/>
                <a:gd name="connsiteY0" fmla="*/ 666 h 254406"/>
                <a:gd name="connsiteX1" fmla="*/ 57388 w 139972"/>
                <a:gd name="connsiteY1" fmla="*/ 130841 h 254406"/>
                <a:gd name="connsiteX2" fmla="*/ 78026 w 139972"/>
                <a:gd name="connsiteY2" fmla="*/ 148303 h 254406"/>
                <a:gd name="connsiteX3" fmla="*/ 138351 w 139972"/>
                <a:gd name="connsiteY3" fmla="*/ 253078 h 254406"/>
                <a:gd name="connsiteX4" fmla="*/ 119301 w 139972"/>
                <a:gd name="connsiteY4" fmla="*/ 202278 h 254406"/>
                <a:gd name="connsiteX5" fmla="*/ 82788 w 139972"/>
                <a:gd name="connsiteY5" fmla="*/ 127666 h 254406"/>
                <a:gd name="connsiteX6" fmla="*/ 38338 w 139972"/>
                <a:gd name="connsiteY6" fmla="*/ 81628 h 254406"/>
                <a:gd name="connsiteX7" fmla="*/ 238 w 139972"/>
                <a:gd name="connsiteY7" fmla="*/ 666 h 25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72" h="254406">
                  <a:moveTo>
                    <a:pt x="238" y="666"/>
                  </a:moveTo>
                  <a:cubicBezTo>
                    <a:pt x="3413" y="8868"/>
                    <a:pt x="44423" y="106235"/>
                    <a:pt x="57388" y="130841"/>
                  </a:cubicBezTo>
                  <a:cubicBezTo>
                    <a:pt x="70353" y="155447"/>
                    <a:pt x="64532" y="127930"/>
                    <a:pt x="78026" y="148303"/>
                  </a:cubicBezTo>
                  <a:cubicBezTo>
                    <a:pt x="91520" y="168676"/>
                    <a:pt x="131472" y="244082"/>
                    <a:pt x="138351" y="253078"/>
                  </a:cubicBezTo>
                  <a:cubicBezTo>
                    <a:pt x="145230" y="262074"/>
                    <a:pt x="128562" y="223180"/>
                    <a:pt x="119301" y="202278"/>
                  </a:cubicBezTo>
                  <a:cubicBezTo>
                    <a:pt x="110041" y="181376"/>
                    <a:pt x="96282" y="147774"/>
                    <a:pt x="82788" y="127666"/>
                  </a:cubicBezTo>
                  <a:cubicBezTo>
                    <a:pt x="69294" y="107558"/>
                    <a:pt x="50244" y="100943"/>
                    <a:pt x="38338" y="81628"/>
                  </a:cubicBezTo>
                  <a:cubicBezTo>
                    <a:pt x="26432" y="62313"/>
                    <a:pt x="-2937" y="-7536"/>
                    <a:pt x="238" y="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3A4A33C2-5107-4217-BA43-04681F3D7B92}"/>
                </a:ext>
              </a:extLst>
            </p:cNvPr>
            <p:cNvSpPr/>
            <p:nvPr/>
          </p:nvSpPr>
          <p:spPr>
            <a:xfrm>
              <a:off x="4741843" y="2457074"/>
              <a:ext cx="55720" cy="79804"/>
            </a:xfrm>
            <a:custGeom>
              <a:avLst/>
              <a:gdLst>
                <a:gd name="connsiteX0" fmla="*/ 20 w 55720"/>
                <a:gd name="connsiteY0" fmla="*/ 376 h 79804"/>
                <a:gd name="connsiteX1" fmla="*/ 52407 w 55720"/>
                <a:gd name="connsiteY1" fmla="*/ 78164 h 79804"/>
                <a:gd name="connsiteX2" fmla="*/ 46057 w 55720"/>
                <a:gd name="connsiteY2" fmla="*/ 49589 h 79804"/>
                <a:gd name="connsiteX3" fmla="*/ 20 w 55720"/>
                <a:gd name="connsiteY3" fmla="*/ 376 h 7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20" h="79804">
                  <a:moveTo>
                    <a:pt x="20" y="376"/>
                  </a:moveTo>
                  <a:cubicBezTo>
                    <a:pt x="1078" y="5138"/>
                    <a:pt x="44734" y="69962"/>
                    <a:pt x="52407" y="78164"/>
                  </a:cubicBezTo>
                  <a:cubicBezTo>
                    <a:pt x="60080" y="86366"/>
                    <a:pt x="52936" y="61760"/>
                    <a:pt x="46057" y="49589"/>
                  </a:cubicBezTo>
                  <a:cubicBezTo>
                    <a:pt x="39178" y="37418"/>
                    <a:pt x="-1038" y="-4386"/>
                    <a:pt x="20" y="3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6772F8CF-A0A5-4CB1-AC86-BC36AEB60346}"/>
                </a:ext>
              </a:extLst>
            </p:cNvPr>
            <p:cNvSpPr/>
            <p:nvPr/>
          </p:nvSpPr>
          <p:spPr>
            <a:xfrm>
              <a:off x="5051411" y="2228668"/>
              <a:ext cx="43776" cy="225664"/>
            </a:xfrm>
            <a:custGeom>
              <a:avLst/>
              <a:gdLst>
                <a:gd name="connsiteX0" fmla="*/ 14 w 43776"/>
                <a:gd name="connsiteY0" fmla="*/ 182 h 225664"/>
                <a:gd name="connsiteX1" fmla="*/ 34939 w 43776"/>
                <a:gd name="connsiteY1" fmla="*/ 138295 h 225664"/>
                <a:gd name="connsiteX2" fmla="*/ 25414 w 43776"/>
                <a:gd name="connsiteY2" fmla="*/ 225607 h 225664"/>
                <a:gd name="connsiteX3" fmla="*/ 41289 w 43776"/>
                <a:gd name="connsiteY3" fmla="*/ 150995 h 225664"/>
                <a:gd name="connsiteX4" fmla="*/ 39702 w 43776"/>
                <a:gd name="connsiteY4" fmla="*/ 109720 h 225664"/>
                <a:gd name="connsiteX5" fmla="*/ 14 w 43776"/>
                <a:gd name="connsiteY5" fmla="*/ 182 h 22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76" h="225664">
                  <a:moveTo>
                    <a:pt x="14" y="182"/>
                  </a:moveTo>
                  <a:cubicBezTo>
                    <a:pt x="-780" y="4944"/>
                    <a:pt x="30706" y="100724"/>
                    <a:pt x="34939" y="138295"/>
                  </a:cubicBezTo>
                  <a:cubicBezTo>
                    <a:pt x="39172" y="175866"/>
                    <a:pt x="24356" y="223490"/>
                    <a:pt x="25414" y="225607"/>
                  </a:cubicBezTo>
                  <a:cubicBezTo>
                    <a:pt x="26472" y="227724"/>
                    <a:pt x="38908" y="170310"/>
                    <a:pt x="41289" y="150995"/>
                  </a:cubicBezTo>
                  <a:cubicBezTo>
                    <a:pt x="43670" y="131681"/>
                    <a:pt x="46052" y="134326"/>
                    <a:pt x="39702" y="109720"/>
                  </a:cubicBezTo>
                  <a:cubicBezTo>
                    <a:pt x="33352" y="85114"/>
                    <a:pt x="808" y="-4580"/>
                    <a:pt x="14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2AA332E2-B8CD-4747-862A-093DA5424BAB}"/>
                </a:ext>
              </a:extLst>
            </p:cNvPr>
            <p:cNvSpPr/>
            <p:nvPr/>
          </p:nvSpPr>
          <p:spPr>
            <a:xfrm>
              <a:off x="5036197" y="2233491"/>
              <a:ext cx="39361" cy="197242"/>
            </a:xfrm>
            <a:custGeom>
              <a:avLst/>
              <a:gdLst>
                <a:gd name="connsiteX0" fmla="*/ 4116 w 39361"/>
                <a:gd name="connsiteY0" fmla="*/ 122 h 197242"/>
                <a:gd name="connsiteX1" fmla="*/ 2528 w 39361"/>
                <a:gd name="connsiteY1" fmla="*/ 60447 h 197242"/>
                <a:gd name="connsiteX2" fmla="*/ 37453 w 39361"/>
                <a:gd name="connsiteY2" fmla="*/ 131884 h 197242"/>
                <a:gd name="connsiteX3" fmla="*/ 29516 w 39361"/>
                <a:gd name="connsiteY3" fmla="*/ 196972 h 197242"/>
                <a:gd name="connsiteX4" fmla="*/ 39041 w 39361"/>
                <a:gd name="connsiteY4" fmla="*/ 106484 h 197242"/>
                <a:gd name="connsiteX5" fmla="*/ 15228 w 39361"/>
                <a:gd name="connsiteY5" fmla="*/ 76322 h 197242"/>
                <a:gd name="connsiteX6" fmla="*/ 4116 w 39361"/>
                <a:gd name="connsiteY6" fmla="*/ 122 h 19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61" h="197242">
                  <a:moveTo>
                    <a:pt x="4116" y="122"/>
                  </a:moveTo>
                  <a:cubicBezTo>
                    <a:pt x="1999" y="-2524"/>
                    <a:pt x="-3028" y="38487"/>
                    <a:pt x="2528" y="60447"/>
                  </a:cubicBezTo>
                  <a:cubicBezTo>
                    <a:pt x="8084" y="82407"/>
                    <a:pt x="32955" y="109130"/>
                    <a:pt x="37453" y="131884"/>
                  </a:cubicBezTo>
                  <a:cubicBezTo>
                    <a:pt x="41951" y="154638"/>
                    <a:pt x="29251" y="201205"/>
                    <a:pt x="29516" y="196972"/>
                  </a:cubicBezTo>
                  <a:cubicBezTo>
                    <a:pt x="29781" y="192739"/>
                    <a:pt x="41422" y="126592"/>
                    <a:pt x="39041" y="106484"/>
                  </a:cubicBezTo>
                  <a:cubicBezTo>
                    <a:pt x="36660" y="86376"/>
                    <a:pt x="22372" y="92462"/>
                    <a:pt x="15228" y="76322"/>
                  </a:cubicBezTo>
                  <a:cubicBezTo>
                    <a:pt x="8084" y="60183"/>
                    <a:pt x="6233" y="2768"/>
                    <a:pt x="4116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448830DE-235C-415B-B1A9-4F80156DBBB1}"/>
                </a:ext>
              </a:extLst>
            </p:cNvPr>
            <p:cNvSpPr/>
            <p:nvPr/>
          </p:nvSpPr>
          <p:spPr>
            <a:xfrm>
              <a:off x="4869622" y="2252629"/>
              <a:ext cx="143406" cy="220287"/>
            </a:xfrm>
            <a:custGeom>
              <a:avLst/>
              <a:gdLst>
                <a:gd name="connsiteX0" fmla="*/ 4003 w 143406"/>
                <a:gd name="connsiteY0" fmla="*/ 34 h 220287"/>
                <a:gd name="connsiteX1" fmla="*/ 4003 w 143406"/>
                <a:gd name="connsiteY1" fmla="*/ 74646 h 220287"/>
                <a:gd name="connsiteX2" fmla="*/ 50041 w 143406"/>
                <a:gd name="connsiteY2" fmla="*/ 136559 h 220287"/>
                <a:gd name="connsiteX3" fmla="*/ 37341 w 143406"/>
                <a:gd name="connsiteY3" fmla="*/ 134971 h 220287"/>
                <a:gd name="connsiteX4" fmla="*/ 104016 w 143406"/>
                <a:gd name="connsiteY4" fmla="*/ 188946 h 220287"/>
                <a:gd name="connsiteX5" fmla="*/ 142116 w 143406"/>
                <a:gd name="connsiteY5" fmla="*/ 219109 h 220287"/>
                <a:gd name="connsiteX6" fmla="*/ 57978 w 143406"/>
                <a:gd name="connsiteY6" fmla="*/ 149259 h 220287"/>
                <a:gd name="connsiteX7" fmla="*/ 18291 w 143406"/>
                <a:gd name="connsiteY7" fmla="*/ 84171 h 220287"/>
                <a:gd name="connsiteX8" fmla="*/ 4003 w 143406"/>
                <a:gd name="connsiteY8" fmla="*/ 34 h 22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406" h="220287">
                  <a:moveTo>
                    <a:pt x="4003" y="34"/>
                  </a:moveTo>
                  <a:cubicBezTo>
                    <a:pt x="1622" y="-1553"/>
                    <a:pt x="-3670" y="51892"/>
                    <a:pt x="4003" y="74646"/>
                  </a:cubicBezTo>
                  <a:cubicBezTo>
                    <a:pt x="11676" y="97400"/>
                    <a:pt x="44485" y="126505"/>
                    <a:pt x="50041" y="136559"/>
                  </a:cubicBezTo>
                  <a:cubicBezTo>
                    <a:pt x="55597" y="146613"/>
                    <a:pt x="28345" y="126240"/>
                    <a:pt x="37341" y="134971"/>
                  </a:cubicBezTo>
                  <a:cubicBezTo>
                    <a:pt x="46337" y="143702"/>
                    <a:pt x="86554" y="174923"/>
                    <a:pt x="104016" y="188946"/>
                  </a:cubicBezTo>
                  <a:cubicBezTo>
                    <a:pt x="121478" y="202969"/>
                    <a:pt x="149789" y="225724"/>
                    <a:pt x="142116" y="219109"/>
                  </a:cubicBezTo>
                  <a:cubicBezTo>
                    <a:pt x="134443" y="212495"/>
                    <a:pt x="78615" y="171749"/>
                    <a:pt x="57978" y="149259"/>
                  </a:cubicBezTo>
                  <a:cubicBezTo>
                    <a:pt x="37341" y="126769"/>
                    <a:pt x="26758" y="105867"/>
                    <a:pt x="18291" y="84171"/>
                  </a:cubicBezTo>
                  <a:cubicBezTo>
                    <a:pt x="9824" y="62475"/>
                    <a:pt x="6384" y="1621"/>
                    <a:pt x="4003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642ED88B-0554-4582-8199-BDC59B5DC07D}"/>
                </a:ext>
              </a:extLst>
            </p:cNvPr>
            <p:cNvSpPr/>
            <p:nvPr/>
          </p:nvSpPr>
          <p:spPr>
            <a:xfrm>
              <a:off x="4984688" y="2097083"/>
              <a:ext cx="77791" cy="158019"/>
            </a:xfrm>
            <a:custGeom>
              <a:avLst/>
              <a:gdLst>
                <a:gd name="connsiteX0" fmla="*/ 62 w 77791"/>
                <a:gd name="connsiteY0" fmla="*/ 5 h 158019"/>
                <a:gd name="connsiteX1" fmla="*/ 60387 w 77791"/>
                <a:gd name="connsiteY1" fmla="*/ 65092 h 158019"/>
                <a:gd name="connsiteX2" fmla="*/ 61975 w 77791"/>
                <a:gd name="connsiteY2" fmla="*/ 106367 h 158019"/>
                <a:gd name="connsiteX3" fmla="*/ 71500 w 77791"/>
                <a:gd name="connsiteY3" fmla="*/ 157167 h 158019"/>
                <a:gd name="connsiteX4" fmla="*/ 73087 w 77791"/>
                <a:gd name="connsiteY4" fmla="*/ 61917 h 158019"/>
                <a:gd name="connsiteX5" fmla="*/ 62 w 77791"/>
                <a:gd name="connsiteY5" fmla="*/ 5 h 15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91" h="158019">
                  <a:moveTo>
                    <a:pt x="62" y="5"/>
                  </a:moveTo>
                  <a:cubicBezTo>
                    <a:pt x="-2055" y="534"/>
                    <a:pt x="50068" y="47365"/>
                    <a:pt x="60387" y="65092"/>
                  </a:cubicBezTo>
                  <a:cubicBezTo>
                    <a:pt x="70706" y="82819"/>
                    <a:pt x="60123" y="91021"/>
                    <a:pt x="61975" y="106367"/>
                  </a:cubicBezTo>
                  <a:cubicBezTo>
                    <a:pt x="63827" y="121713"/>
                    <a:pt x="69648" y="164575"/>
                    <a:pt x="71500" y="157167"/>
                  </a:cubicBezTo>
                  <a:cubicBezTo>
                    <a:pt x="73352" y="149759"/>
                    <a:pt x="83670" y="87582"/>
                    <a:pt x="73087" y="61917"/>
                  </a:cubicBezTo>
                  <a:cubicBezTo>
                    <a:pt x="62504" y="36253"/>
                    <a:pt x="2179" y="-524"/>
                    <a:pt x="6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960AC149-302E-487A-A0C6-D7AA544AA684}"/>
                </a:ext>
              </a:extLst>
            </p:cNvPr>
            <p:cNvSpPr/>
            <p:nvPr/>
          </p:nvSpPr>
          <p:spPr>
            <a:xfrm>
              <a:off x="4992639" y="2151050"/>
              <a:ext cx="43823" cy="80200"/>
            </a:xfrm>
            <a:custGeom>
              <a:avLst/>
              <a:gdLst>
                <a:gd name="connsiteX0" fmla="*/ 41324 w 43823"/>
                <a:gd name="connsiteY0" fmla="*/ 13 h 80200"/>
                <a:gd name="connsiteX1" fmla="*/ 36561 w 43823"/>
                <a:gd name="connsiteY1" fmla="*/ 69863 h 80200"/>
                <a:gd name="connsiteX2" fmla="*/ 28624 w 43823"/>
                <a:gd name="connsiteY2" fmla="*/ 53988 h 80200"/>
                <a:gd name="connsiteX3" fmla="*/ 49 w 43823"/>
                <a:gd name="connsiteY3" fmla="*/ 31763 h 80200"/>
                <a:gd name="connsiteX4" fmla="*/ 22274 w 43823"/>
                <a:gd name="connsiteY4" fmla="*/ 73038 h 80200"/>
                <a:gd name="connsiteX5" fmla="*/ 42911 w 43823"/>
                <a:gd name="connsiteY5" fmla="*/ 76213 h 80200"/>
                <a:gd name="connsiteX6" fmla="*/ 41324 w 43823"/>
                <a:gd name="connsiteY6" fmla="*/ 13 h 8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3" h="80200">
                  <a:moveTo>
                    <a:pt x="41324" y="13"/>
                  </a:moveTo>
                  <a:cubicBezTo>
                    <a:pt x="40266" y="-1045"/>
                    <a:pt x="38678" y="60867"/>
                    <a:pt x="36561" y="69863"/>
                  </a:cubicBezTo>
                  <a:cubicBezTo>
                    <a:pt x="34444" y="78859"/>
                    <a:pt x="34709" y="60338"/>
                    <a:pt x="28624" y="53988"/>
                  </a:cubicBezTo>
                  <a:cubicBezTo>
                    <a:pt x="22539" y="47638"/>
                    <a:pt x="1107" y="28588"/>
                    <a:pt x="49" y="31763"/>
                  </a:cubicBezTo>
                  <a:cubicBezTo>
                    <a:pt x="-1009" y="34938"/>
                    <a:pt x="15130" y="65630"/>
                    <a:pt x="22274" y="73038"/>
                  </a:cubicBezTo>
                  <a:cubicBezTo>
                    <a:pt x="29418" y="80446"/>
                    <a:pt x="40530" y="83092"/>
                    <a:pt x="42911" y="76213"/>
                  </a:cubicBezTo>
                  <a:cubicBezTo>
                    <a:pt x="45292" y="69334"/>
                    <a:pt x="42382" y="1071"/>
                    <a:pt x="41324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AABA2FB7-BD5B-4212-B819-D7691DAF6124}"/>
                </a:ext>
              </a:extLst>
            </p:cNvPr>
            <p:cNvSpPr/>
            <p:nvPr/>
          </p:nvSpPr>
          <p:spPr>
            <a:xfrm>
              <a:off x="4932208" y="2007474"/>
              <a:ext cx="62145" cy="100580"/>
            </a:xfrm>
            <a:custGeom>
              <a:avLst/>
              <a:gdLst>
                <a:gd name="connsiteX0" fmla="*/ 155 w 62145"/>
                <a:gd name="connsiteY0" fmla="*/ 714 h 100580"/>
                <a:gd name="connsiteX1" fmla="*/ 60480 w 62145"/>
                <a:gd name="connsiteY1" fmla="*/ 99139 h 100580"/>
                <a:gd name="connsiteX2" fmla="*/ 43017 w 62145"/>
                <a:gd name="connsiteY2" fmla="*/ 56276 h 100580"/>
                <a:gd name="connsiteX3" fmla="*/ 155 w 62145"/>
                <a:gd name="connsiteY3" fmla="*/ 714 h 1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45" h="100580">
                  <a:moveTo>
                    <a:pt x="155" y="714"/>
                  </a:moveTo>
                  <a:cubicBezTo>
                    <a:pt x="3065" y="7858"/>
                    <a:pt x="53336" y="89879"/>
                    <a:pt x="60480" y="99139"/>
                  </a:cubicBezTo>
                  <a:cubicBezTo>
                    <a:pt x="67624" y="108399"/>
                    <a:pt x="49896" y="70564"/>
                    <a:pt x="43017" y="56276"/>
                  </a:cubicBezTo>
                  <a:cubicBezTo>
                    <a:pt x="36138" y="41989"/>
                    <a:pt x="-2755" y="-6430"/>
                    <a:pt x="155" y="7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F81DEA2B-2016-4A80-A457-526855390698}"/>
                </a:ext>
              </a:extLst>
            </p:cNvPr>
            <p:cNvSpPr/>
            <p:nvPr/>
          </p:nvSpPr>
          <p:spPr>
            <a:xfrm>
              <a:off x="4824351" y="2003414"/>
              <a:ext cx="121721" cy="65105"/>
            </a:xfrm>
            <a:custGeom>
              <a:avLst/>
              <a:gdLst>
                <a:gd name="connsiteX0" fmla="*/ 62 w 121721"/>
                <a:gd name="connsiteY0" fmla="*/ 11 h 65105"/>
                <a:gd name="connsiteX1" fmla="*/ 109599 w 121721"/>
                <a:gd name="connsiteY1" fmla="*/ 7949 h 65105"/>
                <a:gd name="connsiteX2" fmla="*/ 115949 w 121721"/>
                <a:gd name="connsiteY2" fmla="*/ 23824 h 65105"/>
                <a:gd name="connsiteX3" fmla="*/ 82612 w 121721"/>
                <a:gd name="connsiteY3" fmla="*/ 65099 h 65105"/>
                <a:gd name="connsiteX4" fmla="*/ 103249 w 121721"/>
                <a:gd name="connsiteY4" fmla="*/ 26999 h 65105"/>
                <a:gd name="connsiteX5" fmla="*/ 106424 w 121721"/>
                <a:gd name="connsiteY5" fmla="*/ 17474 h 65105"/>
                <a:gd name="connsiteX6" fmla="*/ 93724 w 121721"/>
                <a:gd name="connsiteY6" fmla="*/ 9536 h 65105"/>
                <a:gd name="connsiteX7" fmla="*/ 62 w 121721"/>
                <a:gd name="connsiteY7" fmla="*/ 11 h 6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721" h="65105">
                  <a:moveTo>
                    <a:pt x="62" y="11"/>
                  </a:moveTo>
                  <a:cubicBezTo>
                    <a:pt x="2708" y="-253"/>
                    <a:pt x="90285" y="3980"/>
                    <a:pt x="109599" y="7949"/>
                  </a:cubicBezTo>
                  <a:cubicBezTo>
                    <a:pt x="128914" y="11918"/>
                    <a:pt x="120447" y="14299"/>
                    <a:pt x="115949" y="23824"/>
                  </a:cubicBezTo>
                  <a:cubicBezTo>
                    <a:pt x="111451" y="33349"/>
                    <a:pt x="84729" y="64570"/>
                    <a:pt x="82612" y="65099"/>
                  </a:cubicBezTo>
                  <a:cubicBezTo>
                    <a:pt x="80495" y="65628"/>
                    <a:pt x="99280" y="34936"/>
                    <a:pt x="103249" y="26999"/>
                  </a:cubicBezTo>
                  <a:cubicBezTo>
                    <a:pt x="107218" y="19062"/>
                    <a:pt x="108011" y="20384"/>
                    <a:pt x="106424" y="17474"/>
                  </a:cubicBezTo>
                  <a:cubicBezTo>
                    <a:pt x="104837" y="14564"/>
                    <a:pt x="108276" y="11388"/>
                    <a:pt x="93724" y="9536"/>
                  </a:cubicBezTo>
                  <a:cubicBezTo>
                    <a:pt x="79172" y="7684"/>
                    <a:pt x="-2584" y="275"/>
                    <a:pt x="62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95D7D745-CB4E-4BA0-8040-CB3C3DE03EB8}"/>
                </a:ext>
              </a:extLst>
            </p:cNvPr>
            <p:cNvSpPr/>
            <p:nvPr/>
          </p:nvSpPr>
          <p:spPr>
            <a:xfrm>
              <a:off x="4754546" y="2069949"/>
              <a:ext cx="150849" cy="57788"/>
            </a:xfrm>
            <a:custGeom>
              <a:avLst/>
              <a:gdLst>
                <a:gd name="connsiteX0" fmla="*/ 17 w 150849"/>
                <a:gd name="connsiteY0" fmla="*/ 151 h 57788"/>
                <a:gd name="connsiteX1" fmla="*/ 98442 w 150849"/>
                <a:gd name="connsiteY1" fmla="*/ 52539 h 57788"/>
                <a:gd name="connsiteX2" fmla="*/ 120667 w 150849"/>
                <a:gd name="connsiteY2" fmla="*/ 52539 h 57788"/>
                <a:gd name="connsiteX3" fmla="*/ 150829 w 150849"/>
                <a:gd name="connsiteY3" fmla="*/ 22376 h 57788"/>
                <a:gd name="connsiteX4" fmla="*/ 115904 w 150849"/>
                <a:gd name="connsiteY4" fmla="*/ 44601 h 57788"/>
                <a:gd name="connsiteX5" fmla="*/ 90504 w 150849"/>
                <a:gd name="connsiteY5" fmla="*/ 36664 h 57788"/>
                <a:gd name="connsiteX6" fmla="*/ 17 w 150849"/>
                <a:gd name="connsiteY6" fmla="*/ 151 h 5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49" h="57788">
                  <a:moveTo>
                    <a:pt x="17" y="151"/>
                  </a:moveTo>
                  <a:cubicBezTo>
                    <a:pt x="1340" y="2797"/>
                    <a:pt x="78334" y="43808"/>
                    <a:pt x="98442" y="52539"/>
                  </a:cubicBezTo>
                  <a:cubicBezTo>
                    <a:pt x="118550" y="61270"/>
                    <a:pt x="111936" y="57566"/>
                    <a:pt x="120667" y="52539"/>
                  </a:cubicBezTo>
                  <a:cubicBezTo>
                    <a:pt x="129398" y="47512"/>
                    <a:pt x="151623" y="23699"/>
                    <a:pt x="150829" y="22376"/>
                  </a:cubicBezTo>
                  <a:cubicBezTo>
                    <a:pt x="150035" y="21053"/>
                    <a:pt x="125958" y="42220"/>
                    <a:pt x="115904" y="44601"/>
                  </a:cubicBezTo>
                  <a:cubicBezTo>
                    <a:pt x="105850" y="46982"/>
                    <a:pt x="107966" y="43014"/>
                    <a:pt x="90504" y="36664"/>
                  </a:cubicBezTo>
                  <a:cubicBezTo>
                    <a:pt x="73042" y="30314"/>
                    <a:pt x="-1306" y="-2495"/>
                    <a:pt x="17" y="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6651F0BC-84B4-4532-B8FB-6994C5C8DE8D}"/>
                </a:ext>
              </a:extLst>
            </p:cNvPr>
            <p:cNvSpPr/>
            <p:nvPr/>
          </p:nvSpPr>
          <p:spPr>
            <a:xfrm>
              <a:off x="4873610" y="2069881"/>
              <a:ext cx="78134" cy="66978"/>
            </a:xfrm>
            <a:custGeom>
              <a:avLst/>
              <a:gdLst>
                <a:gd name="connsiteX0" fmla="*/ 15 w 78134"/>
                <a:gd name="connsiteY0" fmla="*/ 1807 h 66978"/>
                <a:gd name="connsiteX1" fmla="*/ 65103 w 78134"/>
                <a:gd name="connsiteY1" fmla="*/ 8157 h 66978"/>
                <a:gd name="connsiteX2" fmla="*/ 77803 w 78134"/>
                <a:gd name="connsiteY2" fmla="*/ 66894 h 66978"/>
                <a:gd name="connsiteX3" fmla="*/ 58753 w 78134"/>
                <a:gd name="connsiteY3" fmla="*/ 20857 h 66978"/>
                <a:gd name="connsiteX4" fmla="*/ 15 w 78134"/>
                <a:gd name="connsiteY4" fmla="*/ 1807 h 6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34" h="66978">
                  <a:moveTo>
                    <a:pt x="15" y="1807"/>
                  </a:moveTo>
                  <a:cubicBezTo>
                    <a:pt x="1073" y="-310"/>
                    <a:pt x="52138" y="-2691"/>
                    <a:pt x="65103" y="8157"/>
                  </a:cubicBezTo>
                  <a:cubicBezTo>
                    <a:pt x="78068" y="19005"/>
                    <a:pt x="78861" y="64777"/>
                    <a:pt x="77803" y="66894"/>
                  </a:cubicBezTo>
                  <a:cubicBezTo>
                    <a:pt x="76745" y="69011"/>
                    <a:pt x="65103" y="30646"/>
                    <a:pt x="58753" y="20857"/>
                  </a:cubicBezTo>
                  <a:cubicBezTo>
                    <a:pt x="52403" y="11068"/>
                    <a:pt x="-1043" y="3924"/>
                    <a:pt x="15" y="18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932CA785-59A8-4976-AC59-DC14DF6C8A55}"/>
                </a:ext>
              </a:extLst>
            </p:cNvPr>
            <p:cNvSpPr/>
            <p:nvPr/>
          </p:nvSpPr>
          <p:spPr>
            <a:xfrm>
              <a:off x="4736781" y="1993888"/>
              <a:ext cx="142703" cy="74771"/>
            </a:xfrm>
            <a:custGeom>
              <a:avLst/>
              <a:gdLst>
                <a:gd name="connsiteX0" fmla="*/ 319 w 142703"/>
                <a:gd name="connsiteY0" fmla="*/ 12 h 74771"/>
                <a:gd name="connsiteX1" fmla="*/ 136844 w 142703"/>
                <a:gd name="connsiteY1" fmla="*/ 23825 h 74771"/>
                <a:gd name="connsiteX2" fmla="*/ 116207 w 142703"/>
                <a:gd name="connsiteY2" fmla="*/ 27000 h 74771"/>
                <a:gd name="connsiteX3" fmla="*/ 101919 w 142703"/>
                <a:gd name="connsiteY3" fmla="*/ 69862 h 74771"/>
                <a:gd name="connsiteX4" fmla="*/ 54294 w 142703"/>
                <a:gd name="connsiteY4" fmla="*/ 68275 h 74771"/>
                <a:gd name="connsiteX5" fmla="*/ 27307 w 142703"/>
                <a:gd name="connsiteY5" fmla="*/ 60337 h 74771"/>
                <a:gd name="connsiteX6" fmla="*/ 16194 w 142703"/>
                <a:gd name="connsiteY6" fmla="*/ 57162 h 74771"/>
                <a:gd name="connsiteX7" fmla="*/ 87632 w 142703"/>
                <a:gd name="connsiteY7" fmla="*/ 74625 h 74771"/>
                <a:gd name="connsiteX8" fmla="*/ 100332 w 142703"/>
                <a:gd name="connsiteY8" fmla="*/ 63512 h 74771"/>
                <a:gd name="connsiteX9" fmla="*/ 108269 w 142703"/>
                <a:gd name="connsiteY9" fmla="*/ 30175 h 74771"/>
                <a:gd name="connsiteX10" fmla="*/ 98744 w 142703"/>
                <a:gd name="connsiteY10" fmla="*/ 20650 h 74771"/>
                <a:gd name="connsiteX11" fmla="*/ 319 w 142703"/>
                <a:gd name="connsiteY11" fmla="*/ 12 h 7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703" h="74771">
                  <a:moveTo>
                    <a:pt x="319" y="12"/>
                  </a:moveTo>
                  <a:cubicBezTo>
                    <a:pt x="6669" y="541"/>
                    <a:pt x="117529" y="19327"/>
                    <a:pt x="136844" y="23825"/>
                  </a:cubicBezTo>
                  <a:cubicBezTo>
                    <a:pt x="156159" y="28323"/>
                    <a:pt x="122028" y="19327"/>
                    <a:pt x="116207" y="27000"/>
                  </a:cubicBezTo>
                  <a:cubicBezTo>
                    <a:pt x="110386" y="34673"/>
                    <a:pt x="112238" y="62983"/>
                    <a:pt x="101919" y="69862"/>
                  </a:cubicBezTo>
                  <a:cubicBezTo>
                    <a:pt x="91600" y="76741"/>
                    <a:pt x="66729" y="69862"/>
                    <a:pt x="54294" y="68275"/>
                  </a:cubicBezTo>
                  <a:cubicBezTo>
                    <a:pt x="41859" y="66688"/>
                    <a:pt x="33657" y="62189"/>
                    <a:pt x="27307" y="60337"/>
                  </a:cubicBezTo>
                  <a:lnTo>
                    <a:pt x="16194" y="57162"/>
                  </a:lnTo>
                  <a:cubicBezTo>
                    <a:pt x="26248" y="59543"/>
                    <a:pt x="73609" y="73567"/>
                    <a:pt x="87632" y="74625"/>
                  </a:cubicBezTo>
                  <a:cubicBezTo>
                    <a:pt x="101655" y="75683"/>
                    <a:pt x="96893" y="70920"/>
                    <a:pt x="100332" y="63512"/>
                  </a:cubicBezTo>
                  <a:cubicBezTo>
                    <a:pt x="103772" y="56104"/>
                    <a:pt x="108534" y="37319"/>
                    <a:pt x="108269" y="30175"/>
                  </a:cubicBezTo>
                  <a:cubicBezTo>
                    <a:pt x="108004" y="23031"/>
                    <a:pt x="113296" y="25677"/>
                    <a:pt x="98744" y="20650"/>
                  </a:cubicBezTo>
                  <a:cubicBezTo>
                    <a:pt x="84192" y="15623"/>
                    <a:pt x="-6031" y="-517"/>
                    <a:pt x="319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109F8083-59A3-470E-B420-BB376678E25B}"/>
                </a:ext>
              </a:extLst>
            </p:cNvPr>
            <p:cNvSpPr/>
            <p:nvPr/>
          </p:nvSpPr>
          <p:spPr>
            <a:xfrm>
              <a:off x="4731145" y="1985963"/>
              <a:ext cx="105968" cy="80962"/>
            </a:xfrm>
            <a:custGeom>
              <a:avLst/>
              <a:gdLst>
                <a:gd name="connsiteX0" fmla="*/ 2780 w 105968"/>
                <a:gd name="connsiteY0" fmla="*/ 0 h 80962"/>
                <a:gd name="connsiteX1" fmla="*/ 5955 w 105968"/>
                <a:gd name="connsiteY1" fmla="*/ 61912 h 80962"/>
                <a:gd name="connsiteX2" fmla="*/ 55168 w 105968"/>
                <a:gd name="connsiteY2" fmla="*/ 71437 h 80962"/>
                <a:gd name="connsiteX3" fmla="*/ 105968 w 105968"/>
                <a:gd name="connsiteY3" fmla="*/ 80962 h 80962"/>
                <a:gd name="connsiteX4" fmla="*/ 50405 w 105968"/>
                <a:gd name="connsiteY4" fmla="*/ 68262 h 80962"/>
                <a:gd name="connsiteX5" fmla="*/ 23418 w 105968"/>
                <a:gd name="connsiteY5" fmla="*/ 60325 h 80962"/>
                <a:gd name="connsiteX6" fmla="*/ 2780 w 105968"/>
                <a:gd name="connsiteY6" fmla="*/ 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68" h="80962">
                  <a:moveTo>
                    <a:pt x="2780" y="0"/>
                  </a:moveTo>
                  <a:cubicBezTo>
                    <a:pt x="-130" y="264"/>
                    <a:pt x="-2776" y="50006"/>
                    <a:pt x="5955" y="61912"/>
                  </a:cubicBezTo>
                  <a:cubicBezTo>
                    <a:pt x="14686" y="73818"/>
                    <a:pt x="55168" y="71437"/>
                    <a:pt x="55168" y="71437"/>
                  </a:cubicBezTo>
                  <a:lnTo>
                    <a:pt x="105968" y="80962"/>
                  </a:lnTo>
                  <a:cubicBezTo>
                    <a:pt x="105174" y="80433"/>
                    <a:pt x="64163" y="71701"/>
                    <a:pt x="50405" y="68262"/>
                  </a:cubicBezTo>
                  <a:cubicBezTo>
                    <a:pt x="36647" y="64823"/>
                    <a:pt x="31620" y="65881"/>
                    <a:pt x="23418" y="60325"/>
                  </a:cubicBezTo>
                  <a:cubicBezTo>
                    <a:pt x="15216" y="54769"/>
                    <a:pt x="5690" y="-264"/>
                    <a:pt x="278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1DDED34A-B028-4F22-B6AC-5BEDC2D041A3}"/>
                </a:ext>
              </a:extLst>
            </p:cNvPr>
            <p:cNvSpPr/>
            <p:nvPr/>
          </p:nvSpPr>
          <p:spPr>
            <a:xfrm>
              <a:off x="4865688" y="2117712"/>
              <a:ext cx="108227" cy="113065"/>
            </a:xfrm>
            <a:custGeom>
              <a:avLst/>
              <a:gdLst>
                <a:gd name="connsiteX0" fmla="*/ 0 w 108227"/>
                <a:gd name="connsiteY0" fmla="*/ 13 h 113065"/>
                <a:gd name="connsiteX1" fmla="*/ 44450 w 108227"/>
                <a:gd name="connsiteY1" fmla="*/ 79388 h 113065"/>
                <a:gd name="connsiteX2" fmla="*/ 107950 w 108227"/>
                <a:gd name="connsiteY2" fmla="*/ 112726 h 113065"/>
                <a:gd name="connsiteX3" fmla="*/ 66675 w 108227"/>
                <a:gd name="connsiteY3" fmla="*/ 95263 h 113065"/>
                <a:gd name="connsiteX4" fmla="*/ 44450 w 108227"/>
                <a:gd name="connsiteY4" fmla="*/ 73038 h 113065"/>
                <a:gd name="connsiteX5" fmla="*/ 0 w 108227"/>
                <a:gd name="connsiteY5" fmla="*/ 13 h 11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227" h="113065">
                  <a:moveTo>
                    <a:pt x="0" y="13"/>
                  </a:moveTo>
                  <a:cubicBezTo>
                    <a:pt x="0" y="1071"/>
                    <a:pt x="26458" y="60603"/>
                    <a:pt x="44450" y="79388"/>
                  </a:cubicBezTo>
                  <a:cubicBezTo>
                    <a:pt x="62442" y="98173"/>
                    <a:pt x="104246" y="110080"/>
                    <a:pt x="107950" y="112726"/>
                  </a:cubicBezTo>
                  <a:cubicBezTo>
                    <a:pt x="111654" y="115372"/>
                    <a:pt x="77258" y="101878"/>
                    <a:pt x="66675" y="95263"/>
                  </a:cubicBezTo>
                  <a:cubicBezTo>
                    <a:pt x="56092" y="88648"/>
                    <a:pt x="52917" y="85738"/>
                    <a:pt x="44450" y="73038"/>
                  </a:cubicBezTo>
                  <a:cubicBezTo>
                    <a:pt x="35983" y="60338"/>
                    <a:pt x="0" y="-1045"/>
                    <a:pt x="0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4941FB19-5D29-4655-B084-BB4CC00575AC}"/>
                </a:ext>
              </a:extLst>
            </p:cNvPr>
            <p:cNvSpPr/>
            <p:nvPr/>
          </p:nvSpPr>
          <p:spPr>
            <a:xfrm>
              <a:off x="4921099" y="2149449"/>
              <a:ext cx="97069" cy="58765"/>
            </a:xfrm>
            <a:custGeom>
              <a:avLst/>
              <a:gdLst>
                <a:gd name="connsiteX0" fmla="*/ 96989 w 97069"/>
                <a:gd name="connsiteY0" fmla="*/ 58764 h 58765"/>
                <a:gd name="connsiteX1" fmla="*/ 43014 w 97069"/>
                <a:gd name="connsiteY1" fmla="*/ 11139 h 58765"/>
                <a:gd name="connsiteX2" fmla="*/ 151 w 97069"/>
                <a:gd name="connsiteY2" fmla="*/ 26 h 58765"/>
                <a:gd name="connsiteX3" fmla="*/ 30314 w 97069"/>
                <a:gd name="connsiteY3" fmla="*/ 12726 h 58765"/>
                <a:gd name="connsiteX4" fmla="*/ 96989 w 97069"/>
                <a:gd name="connsiteY4" fmla="*/ 58764 h 5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069" h="58765">
                  <a:moveTo>
                    <a:pt x="96989" y="58764"/>
                  </a:moveTo>
                  <a:cubicBezTo>
                    <a:pt x="99106" y="58500"/>
                    <a:pt x="59154" y="20929"/>
                    <a:pt x="43014" y="11139"/>
                  </a:cubicBezTo>
                  <a:cubicBezTo>
                    <a:pt x="26874" y="1349"/>
                    <a:pt x="2268" y="-238"/>
                    <a:pt x="151" y="26"/>
                  </a:cubicBezTo>
                  <a:cubicBezTo>
                    <a:pt x="-1966" y="290"/>
                    <a:pt x="18672" y="6641"/>
                    <a:pt x="30314" y="12726"/>
                  </a:cubicBezTo>
                  <a:cubicBezTo>
                    <a:pt x="41956" y="18811"/>
                    <a:pt x="94872" y="59028"/>
                    <a:pt x="96989" y="58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1FE5CC63-3781-4FC9-B126-D8B244D5E683}"/>
                </a:ext>
              </a:extLst>
            </p:cNvPr>
            <p:cNvSpPr/>
            <p:nvPr/>
          </p:nvSpPr>
          <p:spPr>
            <a:xfrm>
              <a:off x="4604824" y="2214474"/>
              <a:ext cx="70727" cy="166848"/>
            </a:xfrm>
            <a:custGeom>
              <a:avLst/>
              <a:gdLst>
                <a:gd name="connsiteX0" fmla="*/ 514 w 70727"/>
                <a:gd name="connsiteY0" fmla="*/ 89 h 166848"/>
                <a:gd name="connsiteX1" fmla="*/ 13214 w 70727"/>
                <a:gd name="connsiteY1" fmla="*/ 81051 h 166848"/>
                <a:gd name="connsiteX2" fmla="*/ 70364 w 70727"/>
                <a:gd name="connsiteY2" fmla="*/ 166776 h 166848"/>
                <a:gd name="connsiteX3" fmla="*/ 37026 w 70727"/>
                <a:gd name="connsiteY3" fmla="*/ 95339 h 166848"/>
                <a:gd name="connsiteX4" fmla="*/ 24326 w 70727"/>
                <a:gd name="connsiteY4" fmla="*/ 65176 h 166848"/>
                <a:gd name="connsiteX5" fmla="*/ 514 w 70727"/>
                <a:gd name="connsiteY5" fmla="*/ 89 h 16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27" h="166848">
                  <a:moveTo>
                    <a:pt x="514" y="89"/>
                  </a:moveTo>
                  <a:cubicBezTo>
                    <a:pt x="-1338" y="2735"/>
                    <a:pt x="1572" y="53270"/>
                    <a:pt x="13214" y="81051"/>
                  </a:cubicBezTo>
                  <a:cubicBezTo>
                    <a:pt x="24856" y="108832"/>
                    <a:pt x="66395" y="164395"/>
                    <a:pt x="70364" y="166776"/>
                  </a:cubicBezTo>
                  <a:cubicBezTo>
                    <a:pt x="74333" y="169157"/>
                    <a:pt x="44699" y="112272"/>
                    <a:pt x="37026" y="95339"/>
                  </a:cubicBezTo>
                  <a:cubicBezTo>
                    <a:pt x="29353" y="78406"/>
                    <a:pt x="28824" y="76288"/>
                    <a:pt x="24326" y="65176"/>
                  </a:cubicBezTo>
                  <a:cubicBezTo>
                    <a:pt x="19828" y="54064"/>
                    <a:pt x="2366" y="-2557"/>
                    <a:pt x="514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C873AD12-9509-45CD-8E88-318240E3E4BB}"/>
                </a:ext>
              </a:extLst>
            </p:cNvPr>
            <p:cNvSpPr/>
            <p:nvPr/>
          </p:nvSpPr>
          <p:spPr>
            <a:xfrm>
              <a:off x="4567145" y="2097002"/>
              <a:ext cx="32585" cy="124184"/>
            </a:xfrm>
            <a:custGeom>
              <a:avLst/>
              <a:gdLst>
                <a:gd name="connsiteX0" fmla="*/ 93 w 32585"/>
                <a:gd name="connsiteY0" fmla="*/ 86 h 124184"/>
                <a:gd name="connsiteX1" fmla="*/ 22318 w 32585"/>
                <a:gd name="connsiteY1" fmla="*/ 88986 h 124184"/>
                <a:gd name="connsiteX2" fmla="*/ 28668 w 32585"/>
                <a:gd name="connsiteY2" fmla="*/ 123911 h 124184"/>
                <a:gd name="connsiteX3" fmla="*/ 31843 w 32585"/>
                <a:gd name="connsiteY3" fmla="*/ 73111 h 124184"/>
                <a:gd name="connsiteX4" fmla="*/ 93 w 32585"/>
                <a:gd name="connsiteY4" fmla="*/ 86 h 12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5" h="124184">
                  <a:moveTo>
                    <a:pt x="93" y="86"/>
                  </a:moveTo>
                  <a:cubicBezTo>
                    <a:pt x="-1495" y="2732"/>
                    <a:pt x="17556" y="68349"/>
                    <a:pt x="22318" y="88986"/>
                  </a:cubicBezTo>
                  <a:cubicBezTo>
                    <a:pt x="27080" y="109623"/>
                    <a:pt x="27081" y="126557"/>
                    <a:pt x="28668" y="123911"/>
                  </a:cubicBezTo>
                  <a:cubicBezTo>
                    <a:pt x="30256" y="121265"/>
                    <a:pt x="34224" y="90044"/>
                    <a:pt x="31843" y="73111"/>
                  </a:cubicBezTo>
                  <a:cubicBezTo>
                    <a:pt x="29462" y="56178"/>
                    <a:pt x="1681" y="-2560"/>
                    <a:pt x="93" y="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B48EC773-A2A0-4DD5-AD96-1008531D5B4F}"/>
                </a:ext>
              </a:extLst>
            </p:cNvPr>
            <p:cNvSpPr/>
            <p:nvPr/>
          </p:nvSpPr>
          <p:spPr>
            <a:xfrm>
              <a:off x="4568825" y="2093772"/>
              <a:ext cx="169899" cy="57311"/>
            </a:xfrm>
            <a:custGeom>
              <a:avLst/>
              <a:gdLst>
                <a:gd name="connsiteX0" fmla="*/ 0 w 169899"/>
                <a:gd name="connsiteY0" fmla="*/ 16016 h 57311"/>
                <a:gd name="connsiteX1" fmla="*/ 68263 w 169899"/>
                <a:gd name="connsiteY1" fmla="*/ 41416 h 57311"/>
                <a:gd name="connsiteX2" fmla="*/ 131763 w 169899"/>
                <a:gd name="connsiteY2" fmla="*/ 52528 h 57311"/>
                <a:gd name="connsiteX3" fmla="*/ 169863 w 169899"/>
                <a:gd name="connsiteY3" fmla="*/ 57291 h 57311"/>
                <a:gd name="connsiteX4" fmla="*/ 138113 w 169899"/>
                <a:gd name="connsiteY4" fmla="*/ 50941 h 57311"/>
                <a:gd name="connsiteX5" fmla="*/ 106363 w 169899"/>
                <a:gd name="connsiteY5" fmla="*/ 28716 h 57311"/>
                <a:gd name="connsiteX6" fmla="*/ 58738 w 169899"/>
                <a:gd name="connsiteY6" fmla="*/ 141 h 57311"/>
                <a:gd name="connsiteX7" fmla="*/ 95250 w 169899"/>
                <a:gd name="connsiteY7" fmla="*/ 41416 h 57311"/>
                <a:gd name="connsiteX8" fmla="*/ 68263 w 169899"/>
                <a:gd name="connsiteY8" fmla="*/ 39828 h 57311"/>
                <a:gd name="connsiteX9" fmla="*/ 0 w 169899"/>
                <a:gd name="connsiteY9" fmla="*/ 16016 h 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899" h="57311">
                  <a:moveTo>
                    <a:pt x="0" y="16016"/>
                  </a:moveTo>
                  <a:cubicBezTo>
                    <a:pt x="0" y="16281"/>
                    <a:pt x="46302" y="35331"/>
                    <a:pt x="68263" y="41416"/>
                  </a:cubicBezTo>
                  <a:cubicBezTo>
                    <a:pt x="90224" y="47501"/>
                    <a:pt x="114830" y="49882"/>
                    <a:pt x="131763" y="52528"/>
                  </a:cubicBezTo>
                  <a:cubicBezTo>
                    <a:pt x="148696" y="55174"/>
                    <a:pt x="168805" y="57556"/>
                    <a:pt x="169863" y="57291"/>
                  </a:cubicBezTo>
                  <a:cubicBezTo>
                    <a:pt x="170921" y="57027"/>
                    <a:pt x="148696" y="55704"/>
                    <a:pt x="138113" y="50941"/>
                  </a:cubicBezTo>
                  <a:cubicBezTo>
                    <a:pt x="127530" y="46179"/>
                    <a:pt x="119592" y="37183"/>
                    <a:pt x="106363" y="28716"/>
                  </a:cubicBezTo>
                  <a:cubicBezTo>
                    <a:pt x="93134" y="20249"/>
                    <a:pt x="60590" y="-1976"/>
                    <a:pt x="58738" y="141"/>
                  </a:cubicBezTo>
                  <a:cubicBezTo>
                    <a:pt x="56886" y="2258"/>
                    <a:pt x="93663" y="34802"/>
                    <a:pt x="95250" y="41416"/>
                  </a:cubicBezTo>
                  <a:cubicBezTo>
                    <a:pt x="96837" y="48030"/>
                    <a:pt x="78317" y="43268"/>
                    <a:pt x="68263" y="39828"/>
                  </a:cubicBezTo>
                  <a:lnTo>
                    <a:pt x="0" y="1601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AF7EA234-DE1C-47B4-A68D-F5B73361E27D}"/>
                </a:ext>
              </a:extLst>
            </p:cNvPr>
            <p:cNvSpPr/>
            <p:nvPr/>
          </p:nvSpPr>
          <p:spPr>
            <a:xfrm>
              <a:off x="4559967" y="2030289"/>
              <a:ext cx="50154" cy="122444"/>
            </a:xfrm>
            <a:custGeom>
              <a:avLst/>
              <a:gdLst>
                <a:gd name="connsiteX0" fmla="*/ 50133 w 50154"/>
                <a:gd name="connsiteY0" fmla="*/ 124 h 122444"/>
                <a:gd name="connsiteX1" fmla="*/ 2508 w 50154"/>
                <a:gd name="connsiteY1" fmla="*/ 33461 h 122444"/>
                <a:gd name="connsiteX2" fmla="*/ 8858 w 50154"/>
                <a:gd name="connsiteY2" fmla="*/ 60449 h 122444"/>
                <a:gd name="connsiteX3" fmla="*/ 27908 w 50154"/>
                <a:gd name="connsiteY3" fmla="*/ 122361 h 122444"/>
                <a:gd name="connsiteX4" fmla="*/ 8858 w 50154"/>
                <a:gd name="connsiteY4" fmla="*/ 46161 h 122444"/>
                <a:gd name="connsiteX5" fmla="*/ 50133 w 50154"/>
                <a:gd name="connsiteY5" fmla="*/ 124 h 12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54" h="122444">
                  <a:moveTo>
                    <a:pt x="50133" y="124"/>
                  </a:moveTo>
                  <a:cubicBezTo>
                    <a:pt x="49075" y="-1993"/>
                    <a:pt x="9387" y="23407"/>
                    <a:pt x="2508" y="33461"/>
                  </a:cubicBezTo>
                  <a:cubicBezTo>
                    <a:pt x="-4371" y="43515"/>
                    <a:pt x="4625" y="45632"/>
                    <a:pt x="8858" y="60449"/>
                  </a:cubicBezTo>
                  <a:cubicBezTo>
                    <a:pt x="13091" y="75266"/>
                    <a:pt x="27908" y="124742"/>
                    <a:pt x="27908" y="122361"/>
                  </a:cubicBezTo>
                  <a:cubicBezTo>
                    <a:pt x="27908" y="119980"/>
                    <a:pt x="5418" y="65211"/>
                    <a:pt x="8858" y="46161"/>
                  </a:cubicBezTo>
                  <a:cubicBezTo>
                    <a:pt x="12298" y="27111"/>
                    <a:pt x="51191" y="2241"/>
                    <a:pt x="50133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CD7AD27B-4840-435B-9FD5-2C20DD2EECFB}"/>
                </a:ext>
              </a:extLst>
            </p:cNvPr>
            <p:cNvSpPr/>
            <p:nvPr/>
          </p:nvSpPr>
          <p:spPr>
            <a:xfrm>
              <a:off x="4584612" y="2066907"/>
              <a:ext cx="56044" cy="56796"/>
            </a:xfrm>
            <a:custGeom>
              <a:avLst/>
              <a:gdLst>
                <a:gd name="connsiteX0" fmla="*/ 88 w 56044"/>
                <a:gd name="connsiteY0" fmla="*/ 18 h 56796"/>
                <a:gd name="connsiteX1" fmla="*/ 54063 w 56044"/>
                <a:gd name="connsiteY1" fmla="*/ 53993 h 56796"/>
                <a:gd name="connsiteX2" fmla="*/ 41363 w 56044"/>
                <a:gd name="connsiteY2" fmla="*/ 47643 h 56796"/>
                <a:gd name="connsiteX3" fmla="*/ 88 w 56044"/>
                <a:gd name="connsiteY3" fmla="*/ 18 h 5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44" h="56796">
                  <a:moveTo>
                    <a:pt x="88" y="18"/>
                  </a:moveTo>
                  <a:cubicBezTo>
                    <a:pt x="2205" y="1076"/>
                    <a:pt x="47184" y="46055"/>
                    <a:pt x="54063" y="53993"/>
                  </a:cubicBezTo>
                  <a:cubicBezTo>
                    <a:pt x="60942" y="61931"/>
                    <a:pt x="48242" y="50818"/>
                    <a:pt x="41363" y="47643"/>
                  </a:cubicBezTo>
                  <a:cubicBezTo>
                    <a:pt x="34484" y="44468"/>
                    <a:pt x="-2029" y="-1040"/>
                    <a:pt x="88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E9DEEB75-6720-423B-9BE8-59525329A5C6}"/>
                </a:ext>
              </a:extLst>
            </p:cNvPr>
            <p:cNvSpPr/>
            <p:nvPr/>
          </p:nvSpPr>
          <p:spPr>
            <a:xfrm>
              <a:off x="4601920" y="2033574"/>
              <a:ext cx="172035" cy="100350"/>
            </a:xfrm>
            <a:custGeom>
              <a:avLst/>
              <a:gdLst>
                <a:gd name="connsiteX0" fmla="*/ 243 w 172035"/>
                <a:gd name="connsiteY0" fmla="*/ 14 h 100350"/>
                <a:gd name="connsiteX1" fmla="*/ 92318 w 172035"/>
                <a:gd name="connsiteY1" fmla="*/ 22239 h 100350"/>
                <a:gd name="connsiteX2" fmla="*/ 122480 w 172035"/>
                <a:gd name="connsiteY2" fmla="*/ 50814 h 100350"/>
                <a:gd name="connsiteX3" fmla="*/ 171693 w 172035"/>
                <a:gd name="connsiteY3" fmla="*/ 100026 h 100350"/>
                <a:gd name="connsiteX4" fmla="*/ 141530 w 172035"/>
                <a:gd name="connsiteY4" fmla="*/ 69864 h 100350"/>
                <a:gd name="connsiteX5" fmla="*/ 89143 w 172035"/>
                <a:gd name="connsiteY5" fmla="*/ 25414 h 100350"/>
                <a:gd name="connsiteX6" fmla="*/ 87555 w 172035"/>
                <a:gd name="connsiteY6" fmla="*/ 31764 h 100350"/>
                <a:gd name="connsiteX7" fmla="*/ 65330 w 172035"/>
                <a:gd name="connsiteY7" fmla="*/ 25414 h 100350"/>
                <a:gd name="connsiteX8" fmla="*/ 243 w 172035"/>
                <a:gd name="connsiteY8" fmla="*/ 14 h 1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035" h="100350">
                  <a:moveTo>
                    <a:pt x="243" y="14"/>
                  </a:moveTo>
                  <a:cubicBezTo>
                    <a:pt x="4741" y="-515"/>
                    <a:pt x="71945" y="13772"/>
                    <a:pt x="92318" y="22239"/>
                  </a:cubicBezTo>
                  <a:cubicBezTo>
                    <a:pt x="112691" y="30706"/>
                    <a:pt x="109251" y="37850"/>
                    <a:pt x="122480" y="50814"/>
                  </a:cubicBezTo>
                  <a:cubicBezTo>
                    <a:pt x="135709" y="63778"/>
                    <a:pt x="171693" y="100026"/>
                    <a:pt x="171693" y="100026"/>
                  </a:cubicBezTo>
                  <a:cubicBezTo>
                    <a:pt x="174868" y="103201"/>
                    <a:pt x="155288" y="82299"/>
                    <a:pt x="141530" y="69864"/>
                  </a:cubicBezTo>
                  <a:cubicBezTo>
                    <a:pt x="127772" y="57429"/>
                    <a:pt x="98139" y="31764"/>
                    <a:pt x="89143" y="25414"/>
                  </a:cubicBezTo>
                  <a:cubicBezTo>
                    <a:pt x="80147" y="19064"/>
                    <a:pt x="91524" y="31764"/>
                    <a:pt x="87555" y="31764"/>
                  </a:cubicBezTo>
                  <a:cubicBezTo>
                    <a:pt x="83586" y="31764"/>
                    <a:pt x="75649" y="28854"/>
                    <a:pt x="65330" y="25414"/>
                  </a:cubicBezTo>
                  <a:cubicBezTo>
                    <a:pt x="55011" y="21974"/>
                    <a:pt x="-4255" y="543"/>
                    <a:pt x="243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1184F56B-9866-41BF-A84E-B60768700C51}"/>
                </a:ext>
              </a:extLst>
            </p:cNvPr>
            <p:cNvSpPr/>
            <p:nvPr/>
          </p:nvSpPr>
          <p:spPr>
            <a:xfrm>
              <a:off x="4695634" y="2059954"/>
              <a:ext cx="73294" cy="70916"/>
            </a:xfrm>
            <a:custGeom>
              <a:avLst/>
              <a:gdLst>
                <a:gd name="connsiteX0" fmla="*/ 191 w 73294"/>
                <a:gd name="connsiteY0" fmla="*/ 621 h 70916"/>
                <a:gd name="connsiteX1" fmla="*/ 70041 w 73294"/>
                <a:gd name="connsiteY1" fmla="*/ 68884 h 70916"/>
                <a:gd name="connsiteX2" fmla="*/ 60516 w 73294"/>
                <a:gd name="connsiteY2" fmla="*/ 51421 h 70916"/>
                <a:gd name="connsiteX3" fmla="*/ 49404 w 73294"/>
                <a:gd name="connsiteY3" fmla="*/ 35546 h 70916"/>
                <a:gd name="connsiteX4" fmla="*/ 191 w 73294"/>
                <a:gd name="connsiteY4" fmla="*/ 621 h 7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94" h="70916">
                  <a:moveTo>
                    <a:pt x="191" y="621"/>
                  </a:moveTo>
                  <a:cubicBezTo>
                    <a:pt x="3631" y="6177"/>
                    <a:pt x="59987" y="60417"/>
                    <a:pt x="70041" y="68884"/>
                  </a:cubicBezTo>
                  <a:cubicBezTo>
                    <a:pt x="80095" y="77351"/>
                    <a:pt x="63956" y="56977"/>
                    <a:pt x="60516" y="51421"/>
                  </a:cubicBezTo>
                  <a:cubicBezTo>
                    <a:pt x="57077" y="45865"/>
                    <a:pt x="58135" y="42690"/>
                    <a:pt x="49404" y="35546"/>
                  </a:cubicBezTo>
                  <a:cubicBezTo>
                    <a:pt x="40673" y="28402"/>
                    <a:pt x="-3249" y="-4935"/>
                    <a:pt x="191" y="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E98D607D-7460-4CAE-847F-6A97961F1056}"/>
                </a:ext>
              </a:extLst>
            </p:cNvPr>
            <p:cNvSpPr/>
            <p:nvPr/>
          </p:nvSpPr>
          <p:spPr>
            <a:xfrm>
              <a:off x="4673532" y="2095345"/>
              <a:ext cx="97041" cy="58161"/>
            </a:xfrm>
            <a:custGeom>
              <a:avLst/>
              <a:gdLst>
                <a:gd name="connsiteX0" fmla="*/ 68 w 97041"/>
                <a:gd name="connsiteY0" fmla="*/ 155 h 58161"/>
                <a:gd name="connsiteX1" fmla="*/ 54043 w 97041"/>
                <a:gd name="connsiteY1" fmla="*/ 57305 h 58161"/>
                <a:gd name="connsiteX2" fmla="*/ 96906 w 97041"/>
                <a:gd name="connsiteY2" fmla="*/ 35080 h 58161"/>
                <a:gd name="connsiteX3" fmla="*/ 66743 w 97041"/>
                <a:gd name="connsiteY3" fmla="*/ 43018 h 58161"/>
                <a:gd name="connsiteX4" fmla="*/ 42931 w 97041"/>
                <a:gd name="connsiteY4" fmla="*/ 39843 h 58161"/>
                <a:gd name="connsiteX5" fmla="*/ 68 w 97041"/>
                <a:gd name="connsiteY5" fmla="*/ 155 h 5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41" h="58161">
                  <a:moveTo>
                    <a:pt x="68" y="155"/>
                  </a:moveTo>
                  <a:cubicBezTo>
                    <a:pt x="1920" y="3065"/>
                    <a:pt x="37903" y="51484"/>
                    <a:pt x="54043" y="57305"/>
                  </a:cubicBezTo>
                  <a:cubicBezTo>
                    <a:pt x="70183" y="63126"/>
                    <a:pt x="94789" y="37461"/>
                    <a:pt x="96906" y="35080"/>
                  </a:cubicBezTo>
                  <a:cubicBezTo>
                    <a:pt x="99023" y="32699"/>
                    <a:pt x="75739" y="42224"/>
                    <a:pt x="66743" y="43018"/>
                  </a:cubicBezTo>
                  <a:cubicBezTo>
                    <a:pt x="57747" y="43812"/>
                    <a:pt x="51133" y="43547"/>
                    <a:pt x="42931" y="39843"/>
                  </a:cubicBezTo>
                  <a:cubicBezTo>
                    <a:pt x="34729" y="36139"/>
                    <a:pt x="-1784" y="-2755"/>
                    <a:pt x="68" y="1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3EC53D34-A67A-43E9-91DA-C62B4BDECA22}"/>
                </a:ext>
              </a:extLst>
            </p:cNvPr>
            <p:cNvSpPr/>
            <p:nvPr/>
          </p:nvSpPr>
          <p:spPr>
            <a:xfrm>
              <a:off x="4673490" y="2074848"/>
              <a:ext cx="63744" cy="73062"/>
            </a:xfrm>
            <a:custGeom>
              <a:avLst/>
              <a:gdLst>
                <a:gd name="connsiteX0" fmla="*/ 63610 w 63744"/>
                <a:gd name="connsiteY0" fmla="*/ 73040 h 73062"/>
                <a:gd name="connsiteX1" fmla="*/ 20748 w 63744"/>
                <a:gd name="connsiteY1" fmla="*/ 44465 h 73062"/>
                <a:gd name="connsiteX2" fmla="*/ 14398 w 63744"/>
                <a:gd name="connsiteY2" fmla="*/ 22240 h 73062"/>
                <a:gd name="connsiteX3" fmla="*/ 46148 w 63744"/>
                <a:gd name="connsiteY3" fmla="*/ 15 h 73062"/>
                <a:gd name="connsiteX4" fmla="*/ 6460 w 63744"/>
                <a:gd name="connsiteY4" fmla="*/ 19065 h 73062"/>
                <a:gd name="connsiteX5" fmla="*/ 4873 w 63744"/>
                <a:gd name="connsiteY5" fmla="*/ 39702 h 73062"/>
                <a:gd name="connsiteX6" fmla="*/ 63610 w 63744"/>
                <a:gd name="connsiteY6" fmla="*/ 73040 h 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44" h="73062">
                  <a:moveTo>
                    <a:pt x="63610" y="73040"/>
                  </a:moveTo>
                  <a:cubicBezTo>
                    <a:pt x="66256" y="73834"/>
                    <a:pt x="28950" y="52932"/>
                    <a:pt x="20748" y="44465"/>
                  </a:cubicBezTo>
                  <a:cubicBezTo>
                    <a:pt x="12546" y="35998"/>
                    <a:pt x="10165" y="29648"/>
                    <a:pt x="14398" y="22240"/>
                  </a:cubicBezTo>
                  <a:cubicBezTo>
                    <a:pt x="18631" y="14832"/>
                    <a:pt x="47471" y="544"/>
                    <a:pt x="46148" y="15"/>
                  </a:cubicBezTo>
                  <a:cubicBezTo>
                    <a:pt x="44825" y="-514"/>
                    <a:pt x="13339" y="12451"/>
                    <a:pt x="6460" y="19065"/>
                  </a:cubicBezTo>
                  <a:cubicBezTo>
                    <a:pt x="-419" y="25679"/>
                    <a:pt x="-3064" y="30177"/>
                    <a:pt x="4873" y="39702"/>
                  </a:cubicBezTo>
                  <a:cubicBezTo>
                    <a:pt x="12810" y="49227"/>
                    <a:pt x="60964" y="72246"/>
                    <a:pt x="63610" y="730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C8E8D508-7D24-435E-9208-E0613DEA1715}"/>
                </a:ext>
              </a:extLst>
            </p:cNvPr>
            <p:cNvSpPr/>
            <p:nvPr/>
          </p:nvSpPr>
          <p:spPr>
            <a:xfrm>
              <a:off x="4574226" y="1944658"/>
              <a:ext cx="29673" cy="92163"/>
            </a:xfrm>
            <a:custGeom>
              <a:avLst/>
              <a:gdLst>
                <a:gd name="connsiteX0" fmla="*/ 7299 w 29673"/>
                <a:gd name="connsiteY0" fmla="*/ 30 h 92163"/>
                <a:gd name="connsiteX1" fmla="*/ 949 w 29673"/>
                <a:gd name="connsiteY1" fmla="*/ 55592 h 92163"/>
                <a:gd name="connsiteX2" fmla="*/ 29524 w 29673"/>
                <a:gd name="connsiteY2" fmla="*/ 92105 h 92163"/>
                <a:gd name="connsiteX3" fmla="*/ 12062 w 29673"/>
                <a:gd name="connsiteY3" fmla="*/ 63530 h 92163"/>
                <a:gd name="connsiteX4" fmla="*/ 7299 w 29673"/>
                <a:gd name="connsiteY4" fmla="*/ 30 h 9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73" h="92163">
                  <a:moveTo>
                    <a:pt x="7299" y="30"/>
                  </a:moveTo>
                  <a:cubicBezTo>
                    <a:pt x="5447" y="-1293"/>
                    <a:pt x="-2755" y="40246"/>
                    <a:pt x="949" y="55592"/>
                  </a:cubicBezTo>
                  <a:cubicBezTo>
                    <a:pt x="4653" y="70938"/>
                    <a:pt x="27672" y="90782"/>
                    <a:pt x="29524" y="92105"/>
                  </a:cubicBezTo>
                  <a:cubicBezTo>
                    <a:pt x="31376" y="93428"/>
                    <a:pt x="15502" y="71997"/>
                    <a:pt x="12062" y="63530"/>
                  </a:cubicBezTo>
                  <a:cubicBezTo>
                    <a:pt x="8622" y="55063"/>
                    <a:pt x="9151" y="1353"/>
                    <a:pt x="7299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148C8F34-51BE-4DC5-ACFD-B90DBFA99BF6}"/>
                </a:ext>
              </a:extLst>
            </p:cNvPr>
            <p:cNvSpPr/>
            <p:nvPr/>
          </p:nvSpPr>
          <p:spPr>
            <a:xfrm>
              <a:off x="4581524" y="1919155"/>
              <a:ext cx="160388" cy="60503"/>
            </a:xfrm>
            <a:custGeom>
              <a:avLst/>
              <a:gdLst>
                <a:gd name="connsiteX0" fmla="*/ 160339 w 160388"/>
                <a:gd name="connsiteY0" fmla="*/ 60458 h 60503"/>
                <a:gd name="connsiteX1" fmla="*/ 109539 w 160388"/>
                <a:gd name="connsiteY1" fmla="*/ 17595 h 60503"/>
                <a:gd name="connsiteX2" fmla="*/ 68264 w 160388"/>
                <a:gd name="connsiteY2" fmla="*/ 133 h 60503"/>
                <a:gd name="connsiteX3" fmla="*/ 1 w 160388"/>
                <a:gd name="connsiteY3" fmla="*/ 25533 h 60503"/>
                <a:gd name="connsiteX4" fmla="*/ 66676 w 160388"/>
                <a:gd name="connsiteY4" fmla="*/ 6483 h 60503"/>
                <a:gd name="connsiteX5" fmla="*/ 100014 w 160388"/>
                <a:gd name="connsiteY5" fmla="*/ 25533 h 60503"/>
                <a:gd name="connsiteX6" fmla="*/ 160339 w 160388"/>
                <a:gd name="connsiteY6" fmla="*/ 60458 h 6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88" h="60503">
                  <a:moveTo>
                    <a:pt x="160339" y="60458"/>
                  </a:moveTo>
                  <a:cubicBezTo>
                    <a:pt x="161926" y="59135"/>
                    <a:pt x="124885" y="27649"/>
                    <a:pt x="109539" y="17595"/>
                  </a:cubicBezTo>
                  <a:cubicBezTo>
                    <a:pt x="94193" y="7541"/>
                    <a:pt x="86520" y="-1190"/>
                    <a:pt x="68264" y="133"/>
                  </a:cubicBezTo>
                  <a:cubicBezTo>
                    <a:pt x="50008" y="1456"/>
                    <a:pt x="266" y="24475"/>
                    <a:pt x="1" y="25533"/>
                  </a:cubicBezTo>
                  <a:cubicBezTo>
                    <a:pt x="-264" y="26591"/>
                    <a:pt x="50007" y="6483"/>
                    <a:pt x="66676" y="6483"/>
                  </a:cubicBezTo>
                  <a:cubicBezTo>
                    <a:pt x="83345" y="6483"/>
                    <a:pt x="100014" y="25533"/>
                    <a:pt x="100014" y="25533"/>
                  </a:cubicBezTo>
                  <a:cubicBezTo>
                    <a:pt x="115360" y="33735"/>
                    <a:pt x="158752" y="61781"/>
                    <a:pt x="160339" y="60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CB74000A-B74C-4928-BE76-B1459C534566}"/>
                </a:ext>
              </a:extLst>
            </p:cNvPr>
            <p:cNvSpPr/>
            <p:nvPr/>
          </p:nvSpPr>
          <p:spPr>
            <a:xfrm>
              <a:off x="4613088" y="1981738"/>
              <a:ext cx="107199" cy="99605"/>
            </a:xfrm>
            <a:custGeom>
              <a:avLst/>
              <a:gdLst>
                <a:gd name="connsiteX0" fmla="*/ 187 w 107199"/>
                <a:gd name="connsiteY0" fmla="*/ 1050 h 99605"/>
                <a:gd name="connsiteX1" fmla="*/ 66862 w 107199"/>
                <a:gd name="connsiteY1" fmla="*/ 47087 h 99605"/>
                <a:gd name="connsiteX2" fmla="*/ 106550 w 107199"/>
                <a:gd name="connsiteY2" fmla="*/ 99475 h 99605"/>
                <a:gd name="connsiteX3" fmla="*/ 90675 w 107199"/>
                <a:gd name="connsiteY3" fmla="*/ 61375 h 99605"/>
                <a:gd name="connsiteX4" fmla="*/ 79562 w 107199"/>
                <a:gd name="connsiteY4" fmla="*/ 42325 h 99605"/>
                <a:gd name="connsiteX5" fmla="*/ 47812 w 107199"/>
                <a:gd name="connsiteY5" fmla="*/ 16925 h 99605"/>
                <a:gd name="connsiteX6" fmla="*/ 187 w 107199"/>
                <a:gd name="connsiteY6" fmla="*/ 1050 h 9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99" h="99605">
                  <a:moveTo>
                    <a:pt x="187" y="1050"/>
                  </a:moveTo>
                  <a:cubicBezTo>
                    <a:pt x="3362" y="6077"/>
                    <a:pt x="49135" y="30683"/>
                    <a:pt x="66862" y="47087"/>
                  </a:cubicBezTo>
                  <a:cubicBezTo>
                    <a:pt x="84589" y="63491"/>
                    <a:pt x="102581" y="97094"/>
                    <a:pt x="106550" y="99475"/>
                  </a:cubicBezTo>
                  <a:cubicBezTo>
                    <a:pt x="110519" y="101856"/>
                    <a:pt x="95173" y="70900"/>
                    <a:pt x="90675" y="61375"/>
                  </a:cubicBezTo>
                  <a:cubicBezTo>
                    <a:pt x="86177" y="51850"/>
                    <a:pt x="86706" y="49733"/>
                    <a:pt x="79562" y="42325"/>
                  </a:cubicBezTo>
                  <a:cubicBezTo>
                    <a:pt x="72418" y="34917"/>
                    <a:pt x="60512" y="23540"/>
                    <a:pt x="47812" y="16925"/>
                  </a:cubicBezTo>
                  <a:cubicBezTo>
                    <a:pt x="35112" y="10310"/>
                    <a:pt x="-2988" y="-3977"/>
                    <a:pt x="187" y="1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DFC32C3B-B880-4A86-A0FA-A85843BB8406}"/>
                </a:ext>
              </a:extLst>
            </p:cNvPr>
            <p:cNvSpPr/>
            <p:nvPr/>
          </p:nvSpPr>
          <p:spPr>
            <a:xfrm>
              <a:off x="4693588" y="1989130"/>
              <a:ext cx="89550" cy="100173"/>
            </a:xfrm>
            <a:custGeom>
              <a:avLst/>
              <a:gdLst>
                <a:gd name="connsiteX0" fmla="*/ 89550 w 89550"/>
                <a:gd name="connsiteY0" fmla="*/ 100020 h 100173"/>
                <a:gd name="connsiteX1" fmla="*/ 18112 w 89550"/>
                <a:gd name="connsiteY1" fmla="*/ 77795 h 100173"/>
                <a:gd name="connsiteX2" fmla="*/ 11762 w 89550"/>
                <a:gd name="connsiteY2" fmla="*/ 22233 h 100173"/>
                <a:gd name="connsiteX3" fmla="*/ 5412 w 89550"/>
                <a:gd name="connsiteY3" fmla="*/ 9533 h 100173"/>
                <a:gd name="connsiteX4" fmla="*/ 43512 w 89550"/>
                <a:gd name="connsiteY4" fmla="*/ 8 h 100173"/>
                <a:gd name="connsiteX5" fmla="*/ 2237 w 89550"/>
                <a:gd name="connsiteY5" fmla="*/ 11120 h 100173"/>
                <a:gd name="connsiteX6" fmla="*/ 7000 w 89550"/>
                <a:gd name="connsiteY6" fmla="*/ 52395 h 100173"/>
                <a:gd name="connsiteX7" fmla="*/ 19700 w 89550"/>
                <a:gd name="connsiteY7" fmla="*/ 85733 h 100173"/>
                <a:gd name="connsiteX8" fmla="*/ 89550 w 89550"/>
                <a:gd name="connsiteY8" fmla="*/ 100020 h 10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50" h="100173">
                  <a:moveTo>
                    <a:pt x="89550" y="100020"/>
                  </a:moveTo>
                  <a:cubicBezTo>
                    <a:pt x="89285" y="98697"/>
                    <a:pt x="31077" y="90759"/>
                    <a:pt x="18112" y="77795"/>
                  </a:cubicBezTo>
                  <a:cubicBezTo>
                    <a:pt x="5147" y="64831"/>
                    <a:pt x="13879" y="33610"/>
                    <a:pt x="11762" y="22233"/>
                  </a:cubicBezTo>
                  <a:cubicBezTo>
                    <a:pt x="9645" y="10856"/>
                    <a:pt x="120" y="13237"/>
                    <a:pt x="5412" y="9533"/>
                  </a:cubicBezTo>
                  <a:cubicBezTo>
                    <a:pt x="10704" y="5829"/>
                    <a:pt x="44041" y="-257"/>
                    <a:pt x="43512" y="8"/>
                  </a:cubicBezTo>
                  <a:cubicBezTo>
                    <a:pt x="42983" y="272"/>
                    <a:pt x="8322" y="2389"/>
                    <a:pt x="2237" y="11120"/>
                  </a:cubicBezTo>
                  <a:cubicBezTo>
                    <a:pt x="-3848" y="19851"/>
                    <a:pt x="4090" y="39960"/>
                    <a:pt x="7000" y="52395"/>
                  </a:cubicBezTo>
                  <a:cubicBezTo>
                    <a:pt x="9910" y="64830"/>
                    <a:pt x="7794" y="77531"/>
                    <a:pt x="19700" y="85733"/>
                  </a:cubicBezTo>
                  <a:cubicBezTo>
                    <a:pt x="31606" y="93935"/>
                    <a:pt x="89815" y="101343"/>
                    <a:pt x="89550" y="1000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F696CDB5-32D6-4785-AFC3-849E22ADB6C4}"/>
                </a:ext>
              </a:extLst>
            </p:cNvPr>
            <p:cNvSpPr/>
            <p:nvPr/>
          </p:nvSpPr>
          <p:spPr>
            <a:xfrm>
              <a:off x="4584688" y="1928215"/>
              <a:ext cx="114515" cy="46688"/>
            </a:xfrm>
            <a:custGeom>
              <a:avLst/>
              <a:gdLst>
                <a:gd name="connsiteX0" fmla="*/ 12 w 114515"/>
                <a:gd name="connsiteY0" fmla="*/ 46635 h 46688"/>
                <a:gd name="connsiteX1" fmla="*/ 52400 w 114515"/>
                <a:gd name="connsiteY1" fmla="*/ 11710 h 46688"/>
                <a:gd name="connsiteX2" fmla="*/ 114312 w 114515"/>
                <a:gd name="connsiteY2" fmla="*/ 32348 h 46688"/>
                <a:gd name="connsiteX3" fmla="*/ 71450 w 114515"/>
                <a:gd name="connsiteY3" fmla="*/ 5360 h 46688"/>
                <a:gd name="connsiteX4" fmla="*/ 47637 w 114515"/>
                <a:gd name="connsiteY4" fmla="*/ 2185 h 46688"/>
                <a:gd name="connsiteX5" fmla="*/ 12 w 114515"/>
                <a:gd name="connsiteY5" fmla="*/ 466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515" h="46688">
                  <a:moveTo>
                    <a:pt x="12" y="46635"/>
                  </a:moveTo>
                  <a:cubicBezTo>
                    <a:pt x="806" y="48222"/>
                    <a:pt x="33350" y="14091"/>
                    <a:pt x="52400" y="11710"/>
                  </a:cubicBezTo>
                  <a:cubicBezTo>
                    <a:pt x="71450" y="9329"/>
                    <a:pt x="111137" y="33406"/>
                    <a:pt x="114312" y="32348"/>
                  </a:cubicBezTo>
                  <a:cubicBezTo>
                    <a:pt x="117487" y="31290"/>
                    <a:pt x="82562" y="10387"/>
                    <a:pt x="71450" y="5360"/>
                  </a:cubicBezTo>
                  <a:cubicBezTo>
                    <a:pt x="60338" y="333"/>
                    <a:pt x="57427" y="-2048"/>
                    <a:pt x="47637" y="2185"/>
                  </a:cubicBezTo>
                  <a:cubicBezTo>
                    <a:pt x="37847" y="6418"/>
                    <a:pt x="-782" y="45048"/>
                    <a:pt x="12" y="46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2D8ADB95-DA20-40CB-B099-EED84A6C99CC}"/>
                </a:ext>
              </a:extLst>
            </p:cNvPr>
            <p:cNvSpPr/>
            <p:nvPr/>
          </p:nvSpPr>
          <p:spPr>
            <a:xfrm>
              <a:off x="4719520" y="1960561"/>
              <a:ext cx="103343" cy="46044"/>
            </a:xfrm>
            <a:custGeom>
              <a:avLst/>
              <a:gdLst>
                <a:gd name="connsiteX0" fmla="*/ 103305 w 103343"/>
                <a:gd name="connsiteY0" fmla="*/ 46039 h 46044"/>
                <a:gd name="connsiteX1" fmla="*/ 30280 w 103343"/>
                <a:gd name="connsiteY1" fmla="*/ 26989 h 46044"/>
                <a:gd name="connsiteX2" fmla="*/ 118 w 103343"/>
                <a:gd name="connsiteY2" fmla="*/ 2 h 46044"/>
                <a:gd name="connsiteX3" fmla="*/ 39805 w 103343"/>
                <a:gd name="connsiteY3" fmla="*/ 28577 h 46044"/>
                <a:gd name="connsiteX4" fmla="*/ 103305 w 103343"/>
                <a:gd name="connsiteY4" fmla="*/ 46039 h 4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43" h="46044">
                  <a:moveTo>
                    <a:pt x="103305" y="46039"/>
                  </a:moveTo>
                  <a:cubicBezTo>
                    <a:pt x="101717" y="45774"/>
                    <a:pt x="47478" y="34662"/>
                    <a:pt x="30280" y="26989"/>
                  </a:cubicBezTo>
                  <a:cubicBezTo>
                    <a:pt x="13082" y="19316"/>
                    <a:pt x="-1470" y="-263"/>
                    <a:pt x="118" y="2"/>
                  </a:cubicBezTo>
                  <a:cubicBezTo>
                    <a:pt x="1705" y="267"/>
                    <a:pt x="22343" y="20375"/>
                    <a:pt x="39805" y="28577"/>
                  </a:cubicBezTo>
                  <a:cubicBezTo>
                    <a:pt x="57267" y="36779"/>
                    <a:pt x="104893" y="46304"/>
                    <a:pt x="103305" y="460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D9FC1B1D-7DCA-4DC4-9D3E-54253D53DF33}"/>
                </a:ext>
              </a:extLst>
            </p:cNvPr>
            <p:cNvSpPr/>
            <p:nvPr/>
          </p:nvSpPr>
          <p:spPr>
            <a:xfrm>
              <a:off x="4580414" y="1984028"/>
              <a:ext cx="123463" cy="66238"/>
            </a:xfrm>
            <a:custGeom>
              <a:avLst/>
              <a:gdLst>
                <a:gd name="connsiteX0" fmla="*/ 2699 w 123463"/>
                <a:gd name="connsiteY0" fmla="*/ 1935 h 66238"/>
                <a:gd name="connsiteX1" fmla="*/ 66199 w 123463"/>
                <a:gd name="connsiteY1" fmla="*/ 14635 h 66238"/>
                <a:gd name="connsiteX2" fmla="*/ 123349 w 123463"/>
                <a:gd name="connsiteY2" fmla="*/ 63847 h 66238"/>
                <a:gd name="connsiteX3" fmla="*/ 82074 w 123463"/>
                <a:gd name="connsiteY3" fmla="*/ 59085 h 66238"/>
                <a:gd name="connsiteX4" fmla="*/ 18574 w 123463"/>
                <a:gd name="connsiteY4" fmla="*/ 49560 h 66238"/>
                <a:gd name="connsiteX5" fmla="*/ 2699 w 123463"/>
                <a:gd name="connsiteY5" fmla="*/ 1935 h 6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63" h="66238">
                  <a:moveTo>
                    <a:pt x="2699" y="1935"/>
                  </a:moveTo>
                  <a:cubicBezTo>
                    <a:pt x="10636" y="-3886"/>
                    <a:pt x="46091" y="4316"/>
                    <a:pt x="66199" y="14635"/>
                  </a:cubicBezTo>
                  <a:cubicBezTo>
                    <a:pt x="86307" y="24954"/>
                    <a:pt x="120703" y="56439"/>
                    <a:pt x="123349" y="63847"/>
                  </a:cubicBezTo>
                  <a:cubicBezTo>
                    <a:pt x="125995" y="71255"/>
                    <a:pt x="82074" y="59085"/>
                    <a:pt x="82074" y="59085"/>
                  </a:cubicBezTo>
                  <a:cubicBezTo>
                    <a:pt x="64612" y="56704"/>
                    <a:pt x="31539" y="54852"/>
                    <a:pt x="18574" y="49560"/>
                  </a:cubicBezTo>
                  <a:cubicBezTo>
                    <a:pt x="5609" y="44268"/>
                    <a:pt x="-5238" y="7756"/>
                    <a:pt x="2699" y="193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699C416F-37ED-4127-9F46-AD6E2AF8825F}"/>
                </a:ext>
              </a:extLst>
            </p:cNvPr>
            <p:cNvSpPr/>
            <p:nvPr/>
          </p:nvSpPr>
          <p:spPr>
            <a:xfrm>
              <a:off x="4546599" y="1771537"/>
              <a:ext cx="96841" cy="152668"/>
            </a:xfrm>
            <a:custGeom>
              <a:avLst/>
              <a:gdLst>
                <a:gd name="connsiteX0" fmla="*/ 1 w 96841"/>
                <a:gd name="connsiteY0" fmla="*/ 113 h 152668"/>
                <a:gd name="connsiteX1" fmla="*/ 57151 w 96841"/>
                <a:gd name="connsiteY1" fmla="*/ 76313 h 152668"/>
                <a:gd name="connsiteX2" fmla="*/ 96839 w 96841"/>
                <a:gd name="connsiteY2" fmla="*/ 152513 h 152668"/>
                <a:gd name="connsiteX3" fmla="*/ 55564 w 96841"/>
                <a:gd name="connsiteY3" fmla="*/ 93776 h 152668"/>
                <a:gd name="connsiteX4" fmla="*/ 1 w 96841"/>
                <a:gd name="connsiteY4" fmla="*/ 113 h 15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841" h="152668">
                  <a:moveTo>
                    <a:pt x="1" y="113"/>
                  </a:moveTo>
                  <a:cubicBezTo>
                    <a:pt x="265" y="-2797"/>
                    <a:pt x="41011" y="50913"/>
                    <a:pt x="57151" y="76313"/>
                  </a:cubicBezTo>
                  <a:cubicBezTo>
                    <a:pt x="73291" y="101713"/>
                    <a:pt x="97103" y="149603"/>
                    <a:pt x="96839" y="152513"/>
                  </a:cubicBezTo>
                  <a:cubicBezTo>
                    <a:pt x="96575" y="155423"/>
                    <a:pt x="72762" y="116795"/>
                    <a:pt x="55564" y="93776"/>
                  </a:cubicBezTo>
                  <a:cubicBezTo>
                    <a:pt x="38366" y="70757"/>
                    <a:pt x="-263" y="3023"/>
                    <a:pt x="1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4E39EA36-491E-4B48-8709-8A4EF8E37E89}"/>
                </a:ext>
              </a:extLst>
            </p:cNvPr>
            <p:cNvSpPr/>
            <p:nvPr/>
          </p:nvSpPr>
          <p:spPr>
            <a:xfrm>
              <a:off x="4451334" y="1674755"/>
              <a:ext cx="101974" cy="125471"/>
            </a:xfrm>
            <a:custGeom>
              <a:avLst/>
              <a:gdLst>
                <a:gd name="connsiteX0" fmla="*/ 16 w 101974"/>
                <a:gd name="connsiteY0" fmla="*/ 58 h 125471"/>
                <a:gd name="connsiteX1" fmla="*/ 66691 w 101974"/>
                <a:gd name="connsiteY1" fmla="*/ 77845 h 125471"/>
                <a:gd name="connsiteX2" fmla="*/ 101616 w 101974"/>
                <a:gd name="connsiteY2" fmla="*/ 125470 h 125471"/>
                <a:gd name="connsiteX3" fmla="*/ 84154 w 101974"/>
                <a:gd name="connsiteY3" fmla="*/ 79433 h 125471"/>
                <a:gd name="connsiteX4" fmla="*/ 73041 w 101974"/>
                <a:gd name="connsiteY4" fmla="*/ 65145 h 125471"/>
                <a:gd name="connsiteX5" fmla="*/ 16 w 101974"/>
                <a:gd name="connsiteY5" fmla="*/ 58 h 12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74" h="125471">
                  <a:moveTo>
                    <a:pt x="16" y="58"/>
                  </a:moveTo>
                  <a:cubicBezTo>
                    <a:pt x="-1042" y="2175"/>
                    <a:pt x="49758" y="56943"/>
                    <a:pt x="66691" y="77845"/>
                  </a:cubicBezTo>
                  <a:cubicBezTo>
                    <a:pt x="83624" y="98747"/>
                    <a:pt x="98706" y="125205"/>
                    <a:pt x="101616" y="125470"/>
                  </a:cubicBezTo>
                  <a:cubicBezTo>
                    <a:pt x="104526" y="125735"/>
                    <a:pt x="88917" y="89487"/>
                    <a:pt x="84154" y="79433"/>
                  </a:cubicBezTo>
                  <a:cubicBezTo>
                    <a:pt x="79392" y="69379"/>
                    <a:pt x="84683" y="76258"/>
                    <a:pt x="73041" y="65145"/>
                  </a:cubicBezTo>
                  <a:cubicBezTo>
                    <a:pt x="61399" y="54033"/>
                    <a:pt x="1074" y="-2059"/>
                    <a:pt x="16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34B75AB7-88A3-4D42-AEF9-8D3B90EBBFA1}"/>
                </a:ext>
              </a:extLst>
            </p:cNvPr>
            <p:cNvSpPr/>
            <p:nvPr/>
          </p:nvSpPr>
          <p:spPr>
            <a:xfrm>
              <a:off x="4440237" y="1636747"/>
              <a:ext cx="179388" cy="115985"/>
            </a:xfrm>
            <a:custGeom>
              <a:avLst/>
              <a:gdLst>
                <a:gd name="connsiteX0" fmla="*/ 179388 w 179388"/>
                <a:gd name="connsiteY0" fmla="*/ 115853 h 115985"/>
                <a:gd name="connsiteX1" fmla="*/ 115888 w 179388"/>
                <a:gd name="connsiteY1" fmla="*/ 33303 h 115985"/>
                <a:gd name="connsiteX2" fmla="*/ 73026 w 179388"/>
                <a:gd name="connsiteY2" fmla="*/ 4728 h 115985"/>
                <a:gd name="connsiteX3" fmla="*/ 49213 w 179388"/>
                <a:gd name="connsiteY3" fmla="*/ 1553 h 115985"/>
                <a:gd name="connsiteX4" fmla="*/ 1 w 179388"/>
                <a:gd name="connsiteY4" fmla="*/ 20603 h 115985"/>
                <a:gd name="connsiteX5" fmla="*/ 47626 w 179388"/>
                <a:gd name="connsiteY5" fmla="*/ 15841 h 115985"/>
                <a:gd name="connsiteX6" fmla="*/ 111126 w 179388"/>
                <a:gd name="connsiteY6" fmla="*/ 36478 h 115985"/>
                <a:gd name="connsiteX7" fmla="*/ 119063 w 179388"/>
                <a:gd name="connsiteY7" fmla="*/ 44416 h 115985"/>
                <a:gd name="connsiteX8" fmla="*/ 117476 w 179388"/>
                <a:gd name="connsiteY8" fmla="*/ 52353 h 115985"/>
                <a:gd name="connsiteX9" fmla="*/ 179388 w 179388"/>
                <a:gd name="connsiteY9" fmla="*/ 115853 h 11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388" h="115985">
                  <a:moveTo>
                    <a:pt x="179388" y="115853"/>
                  </a:moveTo>
                  <a:cubicBezTo>
                    <a:pt x="179123" y="112678"/>
                    <a:pt x="133615" y="51824"/>
                    <a:pt x="115888" y="33303"/>
                  </a:cubicBezTo>
                  <a:cubicBezTo>
                    <a:pt x="98161" y="14782"/>
                    <a:pt x="84138" y="10020"/>
                    <a:pt x="73026" y="4728"/>
                  </a:cubicBezTo>
                  <a:cubicBezTo>
                    <a:pt x="61913" y="-564"/>
                    <a:pt x="61384" y="-1093"/>
                    <a:pt x="49213" y="1553"/>
                  </a:cubicBezTo>
                  <a:cubicBezTo>
                    <a:pt x="37042" y="4199"/>
                    <a:pt x="265" y="18222"/>
                    <a:pt x="1" y="20603"/>
                  </a:cubicBezTo>
                  <a:cubicBezTo>
                    <a:pt x="-263" y="22984"/>
                    <a:pt x="29105" y="13195"/>
                    <a:pt x="47626" y="15841"/>
                  </a:cubicBezTo>
                  <a:cubicBezTo>
                    <a:pt x="66147" y="18487"/>
                    <a:pt x="99220" y="31715"/>
                    <a:pt x="111126" y="36478"/>
                  </a:cubicBezTo>
                  <a:cubicBezTo>
                    <a:pt x="123032" y="41240"/>
                    <a:pt x="118005" y="41770"/>
                    <a:pt x="119063" y="44416"/>
                  </a:cubicBezTo>
                  <a:cubicBezTo>
                    <a:pt x="120121" y="47062"/>
                    <a:pt x="108745" y="40447"/>
                    <a:pt x="117476" y="52353"/>
                  </a:cubicBezTo>
                  <a:cubicBezTo>
                    <a:pt x="126207" y="64259"/>
                    <a:pt x="179653" y="119028"/>
                    <a:pt x="179388" y="1158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E9AC9747-36C4-415F-A249-C4AEA48BDE25}"/>
                </a:ext>
              </a:extLst>
            </p:cNvPr>
            <p:cNvSpPr/>
            <p:nvPr/>
          </p:nvSpPr>
          <p:spPr>
            <a:xfrm>
              <a:off x="4617584" y="1751571"/>
              <a:ext cx="178308" cy="220122"/>
            </a:xfrm>
            <a:custGeom>
              <a:avLst/>
              <a:gdLst>
                <a:gd name="connsiteX0" fmla="*/ 2041 w 178308"/>
                <a:gd name="connsiteY0" fmla="*/ 1029 h 220122"/>
                <a:gd name="connsiteX1" fmla="*/ 90941 w 178308"/>
                <a:gd name="connsiteY1" fmla="*/ 97867 h 220122"/>
                <a:gd name="connsiteX2" fmla="*/ 141741 w 178308"/>
                <a:gd name="connsiteY2" fmla="*/ 170892 h 220122"/>
                <a:gd name="connsiteX3" fmla="*/ 178254 w 178308"/>
                <a:gd name="connsiteY3" fmla="*/ 220104 h 220122"/>
                <a:gd name="connsiteX4" fmla="*/ 133804 w 178308"/>
                <a:gd name="connsiteY4" fmla="*/ 175654 h 220122"/>
                <a:gd name="connsiteX5" fmla="*/ 76654 w 178308"/>
                <a:gd name="connsiteY5" fmla="*/ 96279 h 220122"/>
                <a:gd name="connsiteX6" fmla="*/ 30616 w 178308"/>
                <a:gd name="connsiteY6" fmla="*/ 48654 h 220122"/>
                <a:gd name="connsiteX7" fmla="*/ 2041 w 178308"/>
                <a:gd name="connsiteY7" fmla="*/ 1029 h 22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08" h="220122">
                  <a:moveTo>
                    <a:pt x="2041" y="1029"/>
                  </a:moveTo>
                  <a:cubicBezTo>
                    <a:pt x="12095" y="9231"/>
                    <a:pt x="67658" y="69557"/>
                    <a:pt x="90941" y="97867"/>
                  </a:cubicBezTo>
                  <a:cubicBezTo>
                    <a:pt x="114224" y="126177"/>
                    <a:pt x="127189" y="150519"/>
                    <a:pt x="141741" y="170892"/>
                  </a:cubicBezTo>
                  <a:cubicBezTo>
                    <a:pt x="156293" y="191265"/>
                    <a:pt x="179577" y="219310"/>
                    <a:pt x="178254" y="220104"/>
                  </a:cubicBezTo>
                  <a:cubicBezTo>
                    <a:pt x="176931" y="220898"/>
                    <a:pt x="150737" y="196292"/>
                    <a:pt x="133804" y="175654"/>
                  </a:cubicBezTo>
                  <a:cubicBezTo>
                    <a:pt x="116871" y="155017"/>
                    <a:pt x="93852" y="117446"/>
                    <a:pt x="76654" y="96279"/>
                  </a:cubicBezTo>
                  <a:cubicBezTo>
                    <a:pt x="59456" y="75112"/>
                    <a:pt x="39347" y="61354"/>
                    <a:pt x="30616" y="48654"/>
                  </a:cubicBezTo>
                  <a:cubicBezTo>
                    <a:pt x="21885" y="35954"/>
                    <a:pt x="-8013" y="-7173"/>
                    <a:pt x="2041" y="10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: 図形 250">
              <a:extLst>
                <a:ext uri="{FF2B5EF4-FFF2-40B4-BE49-F238E27FC236}">
                  <a16:creationId xmlns:a16="http://schemas.microsoft.com/office/drawing/2014/main" id="{289DBBF4-1D19-4FFC-B375-BCED9EA7FA86}"/>
                </a:ext>
              </a:extLst>
            </p:cNvPr>
            <p:cNvSpPr/>
            <p:nvPr/>
          </p:nvSpPr>
          <p:spPr>
            <a:xfrm>
              <a:off x="4794215" y="1585604"/>
              <a:ext cx="52969" cy="388351"/>
            </a:xfrm>
            <a:custGeom>
              <a:avLst/>
              <a:gdLst>
                <a:gd name="connsiteX0" fmla="*/ 9560 w 52969"/>
                <a:gd name="connsiteY0" fmla="*/ 309 h 388351"/>
                <a:gd name="connsiteX1" fmla="*/ 22260 w 52969"/>
                <a:gd name="connsiteY1" fmla="*/ 87621 h 388351"/>
                <a:gd name="connsiteX2" fmla="*/ 41310 w 52969"/>
                <a:gd name="connsiteY2" fmla="*/ 171759 h 388351"/>
                <a:gd name="connsiteX3" fmla="*/ 39723 w 52969"/>
                <a:gd name="connsiteY3" fmla="*/ 368609 h 388351"/>
                <a:gd name="connsiteX4" fmla="*/ 28610 w 52969"/>
                <a:gd name="connsiteY4" fmla="*/ 382896 h 388351"/>
                <a:gd name="connsiteX5" fmla="*/ 35 w 52969"/>
                <a:gd name="connsiteY5" fmla="*/ 381309 h 388351"/>
                <a:gd name="connsiteX6" fmla="*/ 34960 w 52969"/>
                <a:gd name="connsiteY6" fmla="*/ 365434 h 388351"/>
                <a:gd name="connsiteX7" fmla="*/ 42898 w 52969"/>
                <a:gd name="connsiteY7" fmla="*/ 324159 h 388351"/>
                <a:gd name="connsiteX8" fmla="*/ 52423 w 52969"/>
                <a:gd name="connsiteY8" fmla="*/ 193984 h 388351"/>
                <a:gd name="connsiteX9" fmla="*/ 25435 w 52969"/>
                <a:gd name="connsiteY9" fmla="*/ 119371 h 388351"/>
                <a:gd name="connsiteX10" fmla="*/ 9560 w 52969"/>
                <a:gd name="connsiteY10" fmla="*/ 309 h 38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969" h="388351">
                  <a:moveTo>
                    <a:pt x="9560" y="309"/>
                  </a:moveTo>
                  <a:cubicBezTo>
                    <a:pt x="9031" y="-4983"/>
                    <a:pt x="16968" y="59046"/>
                    <a:pt x="22260" y="87621"/>
                  </a:cubicBezTo>
                  <a:cubicBezTo>
                    <a:pt x="27552" y="116196"/>
                    <a:pt x="38400" y="124928"/>
                    <a:pt x="41310" y="171759"/>
                  </a:cubicBezTo>
                  <a:cubicBezTo>
                    <a:pt x="44220" y="218590"/>
                    <a:pt x="41840" y="333420"/>
                    <a:pt x="39723" y="368609"/>
                  </a:cubicBezTo>
                  <a:cubicBezTo>
                    <a:pt x="37606" y="403799"/>
                    <a:pt x="35225" y="380779"/>
                    <a:pt x="28610" y="382896"/>
                  </a:cubicBezTo>
                  <a:cubicBezTo>
                    <a:pt x="21995" y="385013"/>
                    <a:pt x="-1023" y="384219"/>
                    <a:pt x="35" y="381309"/>
                  </a:cubicBezTo>
                  <a:cubicBezTo>
                    <a:pt x="1093" y="378399"/>
                    <a:pt x="27816" y="374959"/>
                    <a:pt x="34960" y="365434"/>
                  </a:cubicBezTo>
                  <a:cubicBezTo>
                    <a:pt x="42104" y="355909"/>
                    <a:pt x="39987" y="352734"/>
                    <a:pt x="42898" y="324159"/>
                  </a:cubicBezTo>
                  <a:cubicBezTo>
                    <a:pt x="45809" y="295584"/>
                    <a:pt x="55334" y="228115"/>
                    <a:pt x="52423" y="193984"/>
                  </a:cubicBezTo>
                  <a:cubicBezTo>
                    <a:pt x="49512" y="159853"/>
                    <a:pt x="31785" y="151121"/>
                    <a:pt x="25435" y="119371"/>
                  </a:cubicBezTo>
                  <a:cubicBezTo>
                    <a:pt x="19085" y="87621"/>
                    <a:pt x="10089" y="5601"/>
                    <a:pt x="9560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7CF0B676-AFD3-4A62-B94C-7781F55C4679}"/>
                </a:ext>
              </a:extLst>
            </p:cNvPr>
            <p:cNvSpPr/>
            <p:nvPr/>
          </p:nvSpPr>
          <p:spPr>
            <a:xfrm>
              <a:off x="4827587" y="1561606"/>
              <a:ext cx="165414" cy="537553"/>
            </a:xfrm>
            <a:custGeom>
              <a:avLst/>
              <a:gdLst>
                <a:gd name="connsiteX0" fmla="*/ 1 w 165414"/>
                <a:gd name="connsiteY0" fmla="*/ 494 h 537553"/>
                <a:gd name="connsiteX1" fmla="*/ 47626 w 165414"/>
                <a:gd name="connsiteY1" fmla="*/ 57644 h 537553"/>
                <a:gd name="connsiteX2" fmla="*/ 60326 w 165414"/>
                <a:gd name="connsiteY2" fmla="*/ 102094 h 537553"/>
                <a:gd name="connsiteX3" fmla="*/ 84138 w 165414"/>
                <a:gd name="connsiteY3" fmla="*/ 178294 h 537553"/>
                <a:gd name="connsiteX4" fmla="*/ 101601 w 165414"/>
                <a:gd name="connsiteY4" fmla="*/ 241794 h 537553"/>
                <a:gd name="connsiteX5" fmla="*/ 109538 w 165414"/>
                <a:gd name="connsiteY5" fmla="*/ 298944 h 537553"/>
                <a:gd name="connsiteX6" fmla="*/ 109538 w 165414"/>
                <a:gd name="connsiteY6" fmla="*/ 343394 h 537553"/>
                <a:gd name="connsiteX7" fmla="*/ 109538 w 165414"/>
                <a:gd name="connsiteY7" fmla="*/ 408482 h 537553"/>
                <a:gd name="connsiteX8" fmla="*/ 165101 w 165414"/>
                <a:gd name="connsiteY8" fmla="*/ 537069 h 537553"/>
                <a:gd name="connsiteX9" fmla="*/ 131763 w 165414"/>
                <a:gd name="connsiteY9" fmla="*/ 449757 h 537553"/>
                <a:gd name="connsiteX10" fmla="*/ 123826 w 165414"/>
                <a:gd name="connsiteY10" fmla="*/ 381494 h 537553"/>
                <a:gd name="connsiteX11" fmla="*/ 93663 w 165414"/>
                <a:gd name="connsiteY11" fmla="*/ 205282 h 537553"/>
                <a:gd name="connsiteX12" fmla="*/ 46038 w 165414"/>
                <a:gd name="connsiteY12" fmla="*/ 40182 h 537553"/>
                <a:gd name="connsiteX13" fmla="*/ 1 w 165414"/>
                <a:gd name="connsiteY13" fmla="*/ 494 h 53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414" h="537553">
                  <a:moveTo>
                    <a:pt x="1" y="494"/>
                  </a:moveTo>
                  <a:cubicBezTo>
                    <a:pt x="266" y="3404"/>
                    <a:pt x="37572" y="40711"/>
                    <a:pt x="47626" y="57644"/>
                  </a:cubicBezTo>
                  <a:cubicBezTo>
                    <a:pt x="57680" y="74577"/>
                    <a:pt x="54241" y="81986"/>
                    <a:pt x="60326" y="102094"/>
                  </a:cubicBezTo>
                  <a:cubicBezTo>
                    <a:pt x="66411" y="122202"/>
                    <a:pt x="77259" y="155011"/>
                    <a:pt x="84138" y="178294"/>
                  </a:cubicBezTo>
                  <a:cubicBezTo>
                    <a:pt x="91017" y="201577"/>
                    <a:pt x="97368" y="221686"/>
                    <a:pt x="101601" y="241794"/>
                  </a:cubicBezTo>
                  <a:cubicBezTo>
                    <a:pt x="105834" y="261902"/>
                    <a:pt x="108215" y="282011"/>
                    <a:pt x="109538" y="298944"/>
                  </a:cubicBezTo>
                  <a:cubicBezTo>
                    <a:pt x="110861" y="315877"/>
                    <a:pt x="109538" y="343394"/>
                    <a:pt x="109538" y="343394"/>
                  </a:cubicBezTo>
                  <a:cubicBezTo>
                    <a:pt x="109538" y="361650"/>
                    <a:pt x="100278" y="376203"/>
                    <a:pt x="109538" y="408482"/>
                  </a:cubicBezTo>
                  <a:cubicBezTo>
                    <a:pt x="118798" y="440761"/>
                    <a:pt x="161397" y="530190"/>
                    <a:pt x="165101" y="537069"/>
                  </a:cubicBezTo>
                  <a:cubicBezTo>
                    <a:pt x="168805" y="543948"/>
                    <a:pt x="138642" y="475686"/>
                    <a:pt x="131763" y="449757"/>
                  </a:cubicBezTo>
                  <a:cubicBezTo>
                    <a:pt x="124884" y="423828"/>
                    <a:pt x="130176" y="422240"/>
                    <a:pt x="123826" y="381494"/>
                  </a:cubicBezTo>
                  <a:cubicBezTo>
                    <a:pt x="117476" y="340748"/>
                    <a:pt x="106628" y="262167"/>
                    <a:pt x="93663" y="205282"/>
                  </a:cubicBezTo>
                  <a:cubicBezTo>
                    <a:pt x="80698" y="148397"/>
                    <a:pt x="61384" y="73255"/>
                    <a:pt x="46038" y="40182"/>
                  </a:cubicBezTo>
                  <a:cubicBezTo>
                    <a:pt x="30692" y="7109"/>
                    <a:pt x="-264" y="-2416"/>
                    <a:pt x="1" y="4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: 図形 252">
              <a:extLst>
                <a:ext uri="{FF2B5EF4-FFF2-40B4-BE49-F238E27FC236}">
                  <a16:creationId xmlns:a16="http://schemas.microsoft.com/office/drawing/2014/main" id="{43616047-F72E-499B-AC3D-A975B8ACA01A}"/>
                </a:ext>
              </a:extLst>
            </p:cNvPr>
            <p:cNvSpPr/>
            <p:nvPr/>
          </p:nvSpPr>
          <p:spPr>
            <a:xfrm>
              <a:off x="4794249" y="1562022"/>
              <a:ext cx="31756" cy="163724"/>
            </a:xfrm>
            <a:custGeom>
              <a:avLst/>
              <a:gdLst>
                <a:gd name="connsiteX0" fmla="*/ 28576 w 31756"/>
                <a:gd name="connsiteY0" fmla="*/ 78 h 163724"/>
                <a:gd name="connsiteX1" fmla="*/ 9526 w 31756"/>
                <a:gd name="connsiteY1" fmla="*/ 58816 h 163724"/>
                <a:gd name="connsiteX2" fmla="*/ 15876 w 31756"/>
                <a:gd name="connsiteY2" fmla="*/ 93741 h 163724"/>
                <a:gd name="connsiteX3" fmla="*/ 31751 w 31756"/>
                <a:gd name="connsiteY3" fmla="*/ 163591 h 163724"/>
                <a:gd name="connsiteX4" fmla="*/ 17464 w 31756"/>
                <a:gd name="connsiteY4" fmla="*/ 109616 h 163724"/>
                <a:gd name="connsiteX5" fmla="*/ 1 w 31756"/>
                <a:gd name="connsiteY5" fmla="*/ 47703 h 163724"/>
                <a:gd name="connsiteX6" fmla="*/ 28576 w 31756"/>
                <a:gd name="connsiteY6" fmla="*/ 78 h 16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56" h="163724">
                  <a:moveTo>
                    <a:pt x="28576" y="78"/>
                  </a:moveTo>
                  <a:cubicBezTo>
                    <a:pt x="30163" y="1930"/>
                    <a:pt x="11643" y="43206"/>
                    <a:pt x="9526" y="58816"/>
                  </a:cubicBezTo>
                  <a:cubicBezTo>
                    <a:pt x="7409" y="74426"/>
                    <a:pt x="12172" y="76279"/>
                    <a:pt x="15876" y="93741"/>
                  </a:cubicBezTo>
                  <a:cubicBezTo>
                    <a:pt x="19580" y="111203"/>
                    <a:pt x="31486" y="160945"/>
                    <a:pt x="31751" y="163591"/>
                  </a:cubicBezTo>
                  <a:cubicBezTo>
                    <a:pt x="32016" y="166237"/>
                    <a:pt x="22756" y="128931"/>
                    <a:pt x="17464" y="109616"/>
                  </a:cubicBezTo>
                  <a:cubicBezTo>
                    <a:pt x="12172" y="90301"/>
                    <a:pt x="266" y="65695"/>
                    <a:pt x="1" y="47703"/>
                  </a:cubicBezTo>
                  <a:cubicBezTo>
                    <a:pt x="-264" y="29711"/>
                    <a:pt x="26989" y="-1774"/>
                    <a:pt x="28576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: 図形 253">
              <a:extLst>
                <a:ext uri="{FF2B5EF4-FFF2-40B4-BE49-F238E27FC236}">
                  <a16:creationId xmlns:a16="http://schemas.microsoft.com/office/drawing/2014/main" id="{5EBEEDB3-E0E3-4AC0-9BBB-F0E0CA9DD4A7}"/>
                </a:ext>
              </a:extLst>
            </p:cNvPr>
            <p:cNvSpPr/>
            <p:nvPr/>
          </p:nvSpPr>
          <p:spPr>
            <a:xfrm>
              <a:off x="4467224" y="1671254"/>
              <a:ext cx="79383" cy="46882"/>
            </a:xfrm>
            <a:custGeom>
              <a:avLst/>
              <a:gdLst>
                <a:gd name="connsiteX0" fmla="*/ 1 w 79383"/>
                <a:gd name="connsiteY0" fmla="*/ 384 h 46882"/>
                <a:gd name="connsiteX1" fmla="*/ 61914 w 79383"/>
                <a:gd name="connsiteY1" fmla="*/ 32134 h 46882"/>
                <a:gd name="connsiteX2" fmla="*/ 79376 w 79383"/>
                <a:gd name="connsiteY2" fmla="*/ 46421 h 46882"/>
                <a:gd name="connsiteX3" fmla="*/ 63501 w 79383"/>
                <a:gd name="connsiteY3" fmla="*/ 16259 h 46882"/>
                <a:gd name="connsiteX4" fmla="*/ 1 w 79383"/>
                <a:gd name="connsiteY4" fmla="*/ 384 h 4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383" h="46882">
                  <a:moveTo>
                    <a:pt x="1" y="384"/>
                  </a:moveTo>
                  <a:cubicBezTo>
                    <a:pt x="-263" y="3030"/>
                    <a:pt x="48685" y="24461"/>
                    <a:pt x="61914" y="32134"/>
                  </a:cubicBezTo>
                  <a:cubicBezTo>
                    <a:pt x="75143" y="39807"/>
                    <a:pt x="79112" y="49067"/>
                    <a:pt x="79376" y="46421"/>
                  </a:cubicBezTo>
                  <a:cubicBezTo>
                    <a:pt x="79640" y="43775"/>
                    <a:pt x="72761" y="23138"/>
                    <a:pt x="63501" y="16259"/>
                  </a:cubicBezTo>
                  <a:cubicBezTo>
                    <a:pt x="54241" y="9380"/>
                    <a:pt x="265" y="-2262"/>
                    <a:pt x="1" y="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C3C87E24-33D6-4DE1-8BE9-554767D61DD6}"/>
                </a:ext>
              </a:extLst>
            </p:cNvPr>
            <p:cNvSpPr/>
            <p:nvPr/>
          </p:nvSpPr>
          <p:spPr>
            <a:xfrm>
              <a:off x="4541838" y="1730265"/>
              <a:ext cx="51537" cy="27098"/>
            </a:xfrm>
            <a:custGeom>
              <a:avLst/>
              <a:gdLst>
                <a:gd name="connsiteX0" fmla="*/ 0 w 51537"/>
                <a:gd name="connsiteY0" fmla="*/ 27098 h 27098"/>
                <a:gd name="connsiteX1" fmla="*/ 50800 w 51537"/>
                <a:gd name="connsiteY1" fmla="*/ 110 h 27098"/>
                <a:gd name="connsiteX2" fmla="*/ 0 w 51537"/>
                <a:gd name="connsiteY2" fmla="*/ 27098 h 2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37" h="27098">
                  <a:moveTo>
                    <a:pt x="0" y="27098"/>
                  </a:moveTo>
                  <a:cubicBezTo>
                    <a:pt x="0" y="27098"/>
                    <a:pt x="42863" y="2227"/>
                    <a:pt x="50800" y="110"/>
                  </a:cubicBezTo>
                  <a:cubicBezTo>
                    <a:pt x="58737" y="-2007"/>
                    <a:pt x="0" y="27098"/>
                    <a:pt x="0" y="270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: 図形 255">
              <a:extLst>
                <a:ext uri="{FF2B5EF4-FFF2-40B4-BE49-F238E27FC236}">
                  <a16:creationId xmlns:a16="http://schemas.microsoft.com/office/drawing/2014/main" id="{A9F2E81F-9CA4-4FB0-9B56-AD0C964649F8}"/>
                </a:ext>
              </a:extLst>
            </p:cNvPr>
            <p:cNvSpPr/>
            <p:nvPr/>
          </p:nvSpPr>
          <p:spPr>
            <a:xfrm>
              <a:off x="4821237" y="1681086"/>
              <a:ext cx="78214" cy="36631"/>
            </a:xfrm>
            <a:custGeom>
              <a:avLst/>
              <a:gdLst>
                <a:gd name="connsiteX0" fmla="*/ 1 w 78214"/>
                <a:gd name="connsiteY0" fmla="*/ 77 h 36631"/>
                <a:gd name="connsiteX1" fmla="*/ 53976 w 78214"/>
                <a:gd name="connsiteY1" fmla="*/ 28652 h 36631"/>
                <a:gd name="connsiteX2" fmla="*/ 77788 w 78214"/>
                <a:gd name="connsiteY2" fmla="*/ 77 h 36631"/>
                <a:gd name="connsiteX3" fmla="*/ 68263 w 78214"/>
                <a:gd name="connsiteY3" fmla="*/ 20714 h 36631"/>
                <a:gd name="connsiteX4" fmla="*/ 55563 w 78214"/>
                <a:gd name="connsiteY4" fmla="*/ 36589 h 36631"/>
                <a:gd name="connsiteX5" fmla="*/ 1 w 78214"/>
                <a:gd name="connsiteY5" fmla="*/ 77 h 3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14" h="36631">
                  <a:moveTo>
                    <a:pt x="1" y="77"/>
                  </a:moveTo>
                  <a:cubicBezTo>
                    <a:pt x="-263" y="-1246"/>
                    <a:pt x="41012" y="28652"/>
                    <a:pt x="53976" y="28652"/>
                  </a:cubicBezTo>
                  <a:cubicBezTo>
                    <a:pt x="66940" y="28652"/>
                    <a:pt x="75407" y="1400"/>
                    <a:pt x="77788" y="77"/>
                  </a:cubicBezTo>
                  <a:cubicBezTo>
                    <a:pt x="80169" y="-1246"/>
                    <a:pt x="71967" y="14629"/>
                    <a:pt x="68263" y="20714"/>
                  </a:cubicBezTo>
                  <a:cubicBezTo>
                    <a:pt x="64559" y="26799"/>
                    <a:pt x="63765" y="37383"/>
                    <a:pt x="55563" y="36589"/>
                  </a:cubicBezTo>
                  <a:cubicBezTo>
                    <a:pt x="47361" y="35795"/>
                    <a:pt x="265" y="1400"/>
                    <a:pt x="1" y="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: 図形 256">
              <a:extLst>
                <a:ext uri="{FF2B5EF4-FFF2-40B4-BE49-F238E27FC236}">
                  <a16:creationId xmlns:a16="http://schemas.microsoft.com/office/drawing/2014/main" id="{01258D93-78F0-4FB5-85A9-FFE7257FD3D1}"/>
                </a:ext>
              </a:extLst>
            </p:cNvPr>
            <p:cNvSpPr/>
            <p:nvPr/>
          </p:nvSpPr>
          <p:spPr>
            <a:xfrm>
              <a:off x="4843443" y="1804905"/>
              <a:ext cx="84402" cy="30469"/>
            </a:xfrm>
            <a:custGeom>
              <a:avLst/>
              <a:gdLst>
                <a:gd name="connsiteX0" fmla="*/ 20 w 84402"/>
                <a:gd name="connsiteY0" fmla="*/ 83 h 30469"/>
                <a:gd name="connsiteX1" fmla="*/ 52407 w 84402"/>
                <a:gd name="connsiteY1" fmla="*/ 20720 h 30469"/>
                <a:gd name="connsiteX2" fmla="*/ 84157 w 84402"/>
                <a:gd name="connsiteY2" fmla="*/ 3258 h 30469"/>
                <a:gd name="connsiteX3" fmla="*/ 66695 w 84402"/>
                <a:gd name="connsiteY3" fmla="*/ 22308 h 30469"/>
                <a:gd name="connsiteX4" fmla="*/ 58757 w 84402"/>
                <a:gd name="connsiteY4" fmla="*/ 30245 h 30469"/>
                <a:gd name="connsiteX5" fmla="*/ 20 w 84402"/>
                <a:gd name="connsiteY5" fmla="*/ 83 h 3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402" h="30469">
                  <a:moveTo>
                    <a:pt x="20" y="83"/>
                  </a:moveTo>
                  <a:cubicBezTo>
                    <a:pt x="-1038" y="-1505"/>
                    <a:pt x="38384" y="20191"/>
                    <a:pt x="52407" y="20720"/>
                  </a:cubicBezTo>
                  <a:cubicBezTo>
                    <a:pt x="66430" y="21249"/>
                    <a:pt x="81776" y="2993"/>
                    <a:pt x="84157" y="3258"/>
                  </a:cubicBezTo>
                  <a:cubicBezTo>
                    <a:pt x="86538" y="3523"/>
                    <a:pt x="70928" y="17810"/>
                    <a:pt x="66695" y="22308"/>
                  </a:cubicBezTo>
                  <a:cubicBezTo>
                    <a:pt x="62462" y="26806"/>
                    <a:pt x="66959" y="31568"/>
                    <a:pt x="58757" y="30245"/>
                  </a:cubicBezTo>
                  <a:cubicBezTo>
                    <a:pt x="50555" y="28922"/>
                    <a:pt x="1078" y="1671"/>
                    <a:pt x="20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: 図形 257">
              <a:extLst>
                <a:ext uri="{FF2B5EF4-FFF2-40B4-BE49-F238E27FC236}">
                  <a16:creationId xmlns:a16="http://schemas.microsoft.com/office/drawing/2014/main" id="{0059622F-5879-4DD5-BA07-97CE8711422F}"/>
                </a:ext>
              </a:extLst>
            </p:cNvPr>
            <p:cNvSpPr/>
            <p:nvPr/>
          </p:nvSpPr>
          <p:spPr>
            <a:xfrm>
              <a:off x="4760462" y="1963695"/>
              <a:ext cx="108531" cy="19095"/>
            </a:xfrm>
            <a:custGeom>
              <a:avLst/>
              <a:gdLst>
                <a:gd name="connsiteX0" fmla="*/ 451 w 108531"/>
                <a:gd name="connsiteY0" fmla="*/ 43 h 19095"/>
                <a:gd name="connsiteX1" fmla="*/ 83001 w 108531"/>
                <a:gd name="connsiteY1" fmla="*/ 17505 h 19095"/>
                <a:gd name="connsiteX2" fmla="*/ 108401 w 108531"/>
                <a:gd name="connsiteY2" fmla="*/ 43 h 19095"/>
                <a:gd name="connsiteX3" fmla="*/ 75063 w 108531"/>
                <a:gd name="connsiteY3" fmla="*/ 12743 h 19095"/>
                <a:gd name="connsiteX4" fmla="*/ 49663 w 108531"/>
                <a:gd name="connsiteY4" fmla="*/ 19093 h 19095"/>
                <a:gd name="connsiteX5" fmla="*/ 451 w 108531"/>
                <a:gd name="connsiteY5" fmla="*/ 43 h 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31" h="19095">
                  <a:moveTo>
                    <a:pt x="451" y="43"/>
                  </a:moveTo>
                  <a:cubicBezTo>
                    <a:pt x="6007" y="-222"/>
                    <a:pt x="65009" y="17505"/>
                    <a:pt x="83001" y="17505"/>
                  </a:cubicBezTo>
                  <a:cubicBezTo>
                    <a:pt x="100993" y="17505"/>
                    <a:pt x="109724" y="837"/>
                    <a:pt x="108401" y="43"/>
                  </a:cubicBezTo>
                  <a:cubicBezTo>
                    <a:pt x="107078" y="-751"/>
                    <a:pt x="84853" y="9568"/>
                    <a:pt x="75063" y="12743"/>
                  </a:cubicBezTo>
                  <a:cubicBezTo>
                    <a:pt x="65273" y="15918"/>
                    <a:pt x="57071" y="18829"/>
                    <a:pt x="49663" y="19093"/>
                  </a:cubicBezTo>
                  <a:cubicBezTo>
                    <a:pt x="42255" y="19358"/>
                    <a:pt x="-5105" y="308"/>
                    <a:pt x="451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DAA7AF36-2E52-4B8D-8C1C-F0F1D859AC0D}"/>
                </a:ext>
              </a:extLst>
            </p:cNvPr>
            <p:cNvSpPr/>
            <p:nvPr/>
          </p:nvSpPr>
          <p:spPr>
            <a:xfrm>
              <a:off x="4606630" y="1819253"/>
              <a:ext cx="64352" cy="51216"/>
            </a:xfrm>
            <a:custGeom>
              <a:avLst/>
              <a:gdLst>
                <a:gd name="connsiteX0" fmla="*/ 63795 w 64352"/>
                <a:gd name="connsiteY0" fmla="*/ 22 h 51216"/>
                <a:gd name="connsiteX1" fmla="*/ 27283 w 64352"/>
                <a:gd name="connsiteY1" fmla="*/ 42885 h 51216"/>
                <a:gd name="connsiteX2" fmla="*/ 295 w 64352"/>
                <a:gd name="connsiteY2" fmla="*/ 41297 h 51216"/>
                <a:gd name="connsiteX3" fmla="*/ 44745 w 64352"/>
                <a:gd name="connsiteY3" fmla="*/ 49235 h 51216"/>
                <a:gd name="connsiteX4" fmla="*/ 49508 w 64352"/>
                <a:gd name="connsiteY4" fmla="*/ 49235 h 51216"/>
                <a:gd name="connsiteX5" fmla="*/ 63795 w 64352"/>
                <a:gd name="connsiteY5" fmla="*/ 22 h 5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52" h="51216">
                  <a:moveTo>
                    <a:pt x="63795" y="22"/>
                  </a:moveTo>
                  <a:cubicBezTo>
                    <a:pt x="60091" y="-1036"/>
                    <a:pt x="37866" y="36006"/>
                    <a:pt x="27283" y="42885"/>
                  </a:cubicBezTo>
                  <a:cubicBezTo>
                    <a:pt x="16700" y="49764"/>
                    <a:pt x="-2615" y="40239"/>
                    <a:pt x="295" y="41297"/>
                  </a:cubicBezTo>
                  <a:cubicBezTo>
                    <a:pt x="3205" y="42355"/>
                    <a:pt x="36543" y="47912"/>
                    <a:pt x="44745" y="49235"/>
                  </a:cubicBezTo>
                  <a:cubicBezTo>
                    <a:pt x="52947" y="50558"/>
                    <a:pt x="47391" y="52939"/>
                    <a:pt x="49508" y="49235"/>
                  </a:cubicBezTo>
                  <a:cubicBezTo>
                    <a:pt x="51625" y="45531"/>
                    <a:pt x="67499" y="1080"/>
                    <a:pt x="63795" y="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293ED814-1463-4109-B024-B88FB9BB38AF}"/>
                </a:ext>
              </a:extLst>
            </p:cNvPr>
            <p:cNvSpPr/>
            <p:nvPr/>
          </p:nvSpPr>
          <p:spPr>
            <a:xfrm>
              <a:off x="4841875" y="1927225"/>
              <a:ext cx="85440" cy="22589"/>
            </a:xfrm>
            <a:custGeom>
              <a:avLst/>
              <a:gdLst>
                <a:gd name="connsiteX0" fmla="*/ 0 w 85440"/>
                <a:gd name="connsiteY0" fmla="*/ 0 h 22589"/>
                <a:gd name="connsiteX1" fmla="*/ 73025 w 85440"/>
                <a:gd name="connsiteY1" fmla="*/ 22225 h 22589"/>
                <a:gd name="connsiteX2" fmla="*/ 84138 w 85440"/>
                <a:gd name="connsiteY2" fmla="*/ 14288 h 22589"/>
                <a:gd name="connsiteX3" fmla="*/ 58738 w 85440"/>
                <a:gd name="connsiteY3" fmla="*/ 20638 h 22589"/>
                <a:gd name="connsiteX4" fmla="*/ 58738 w 85440"/>
                <a:gd name="connsiteY4" fmla="*/ 20638 h 22589"/>
                <a:gd name="connsiteX5" fmla="*/ 0 w 85440"/>
                <a:gd name="connsiteY5" fmla="*/ 0 h 2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40" h="22589">
                  <a:moveTo>
                    <a:pt x="0" y="0"/>
                  </a:moveTo>
                  <a:cubicBezTo>
                    <a:pt x="29501" y="9922"/>
                    <a:pt x="59002" y="19844"/>
                    <a:pt x="73025" y="22225"/>
                  </a:cubicBezTo>
                  <a:cubicBezTo>
                    <a:pt x="87048" y="24606"/>
                    <a:pt x="86519" y="14552"/>
                    <a:pt x="84138" y="14288"/>
                  </a:cubicBezTo>
                  <a:cubicBezTo>
                    <a:pt x="81757" y="14024"/>
                    <a:pt x="58738" y="20638"/>
                    <a:pt x="58738" y="20638"/>
                  </a:cubicBezTo>
                  <a:lnTo>
                    <a:pt x="58738" y="20638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: 図形 260">
              <a:extLst>
                <a:ext uri="{FF2B5EF4-FFF2-40B4-BE49-F238E27FC236}">
                  <a16:creationId xmlns:a16="http://schemas.microsoft.com/office/drawing/2014/main" id="{1DAF27B4-F606-472B-A29E-7EDB54E58650}"/>
                </a:ext>
              </a:extLst>
            </p:cNvPr>
            <p:cNvSpPr/>
            <p:nvPr/>
          </p:nvSpPr>
          <p:spPr>
            <a:xfrm>
              <a:off x="4583159" y="2141481"/>
              <a:ext cx="95542" cy="62979"/>
            </a:xfrm>
            <a:custGeom>
              <a:avLst/>
              <a:gdLst>
                <a:gd name="connsiteX0" fmla="*/ 95204 w 95542"/>
                <a:gd name="connsiteY0" fmla="*/ 57 h 62979"/>
                <a:gd name="connsiteX1" fmla="*/ 12654 w 95542"/>
                <a:gd name="connsiteY1" fmla="*/ 50857 h 62979"/>
                <a:gd name="connsiteX2" fmla="*/ 3129 w 95542"/>
                <a:gd name="connsiteY2" fmla="*/ 54032 h 62979"/>
                <a:gd name="connsiteX3" fmla="*/ 41229 w 95542"/>
                <a:gd name="connsiteY3" fmla="*/ 61969 h 62979"/>
                <a:gd name="connsiteX4" fmla="*/ 95204 w 95542"/>
                <a:gd name="connsiteY4" fmla="*/ 57 h 6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542" h="62979">
                  <a:moveTo>
                    <a:pt x="95204" y="57"/>
                  </a:moveTo>
                  <a:cubicBezTo>
                    <a:pt x="90441" y="-1795"/>
                    <a:pt x="28000" y="41861"/>
                    <a:pt x="12654" y="50857"/>
                  </a:cubicBezTo>
                  <a:cubicBezTo>
                    <a:pt x="-2692" y="59853"/>
                    <a:pt x="-1634" y="52180"/>
                    <a:pt x="3129" y="54032"/>
                  </a:cubicBezTo>
                  <a:cubicBezTo>
                    <a:pt x="7892" y="55884"/>
                    <a:pt x="29323" y="66202"/>
                    <a:pt x="41229" y="61969"/>
                  </a:cubicBezTo>
                  <a:cubicBezTo>
                    <a:pt x="53135" y="57736"/>
                    <a:pt x="99967" y="1909"/>
                    <a:pt x="95204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701C47C3-DAEB-48D5-95BE-D3CCE5CBAC7D}"/>
                </a:ext>
              </a:extLst>
            </p:cNvPr>
            <p:cNvSpPr/>
            <p:nvPr/>
          </p:nvSpPr>
          <p:spPr>
            <a:xfrm>
              <a:off x="4691024" y="2305968"/>
              <a:ext cx="161640" cy="179363"/>
            </a:xfrm>
            <a:custGeom>
              <a:avLst/>
              <a:gdLst>
                <a:gd name="connsiteX0" fmla="*/ 39 w 161640"/>
                <a:gd name="connsiteY0" fmla="*/ 670 h 179363"/>
                <a:gd name="connsiteX1" fmla="*/ 30201 w 161640"/>
                <a:gd name="connsiteY1" fmla="*/ 64170 h 179363"/>
                <a:gd name="connsiteX2" fmla="*/ 65126 w 161640"/>
                <a:gd name="connsiteY2" fmla="*/ 113382 h 179363"/>
                <a:gd name="connsiteX3" fmla="*/ 160376 w 161640"/>
                <a:gd name="connsiteY3" fmla="*/ 178470 h 179363"/>
                <a:gd name="connsiteX4" fmla="*/ 114339 w 161640"/>
                <a:gd name="connsiteY4" fmla="*/ 148307 h 179363"/>
                <a:gd name="connsiteX5" fmla="*/ 36551 w 161640"/>
                <a:gd name="connsiteY5" fmla="*/ 107032 h 179363"/>
                <a:gd name="connsiteX6" fmla="*/ 39 w 161640"/>
                <a:gd name="connsiteY6" fmla="*/ 670 h 17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640" h="179363">
                  <a:moveTo>
                    <a:pt x="39" y="670"/>
                  </a:moveTo>
                  <a:cubicBezTo>
                    <a:pt x="-1019" y="-6474"/>
                    <a:pt x="19353" y="45385"/>
                    <a:pt x="30201" y="64170"/>
                  </a:cubicBezTo>
                  <a:cubicBezTo>
                    <a:pt x="41049" y="82955"/>
                    <a:pt x="43430" y="94332"/>
                    <a:pt x="65126" y="113382"/>
                  </a:cubicBezTo>
                  <a:cubicBezTo>
                    <a:pt x="86822" y="132432"/>
                    <a:pt x="160376" y="178470"/>
                    <a:pt x="160376" y="178470"/>
                  </a:cubicBezTo>
                  <a:cubicBezTo>
                    <a:pt x="168578" y="184291"/>
                    <a:pt x="134976" y="160213"/>
                    <a:pt x="114339" y="148307"/>
                  </a:cubicBezTo>
                  <a:cubicBezTo>
                    <a:pt x="93702" y="136401"/>
                    <a:pt x="53749" y="126876"/>
                    <a:pt x="36551" y="107032"/>
                  </a:cubicBezTo>
                  <a:cubicBezTo>
                    <a:pt x="19353" y="87188"/>
                    <a:pt x="1097" y="7814"/>
                    <a:pt x="39" y="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: 図形 262">
              <a:extLst>
                <a:ext uri="{FF2B5EF4-FFF2-40B4-BE49-F238E27FC236}">
                  <a16:creationId xmlns:a16="http://schemas.microsoft.com/office/drawing/2014/main" id="{C349C8CE-9E8A-435C-A02F-6EC6E69A5140}"/>
                </a:ext>
              </a:extLst>
            </p:cNvPr>
            <p:cNvSpPr/>
            <p:nvPr/>
          </p:nvSpPr>
          <p:spPr>
            <a:xfrm>
              <a:off x="4839214" y="2168343"/>
              <a:ext cx="136032" cy="355783"/>
            </a:xfrm>
            <a:custGeom>
              <a:avLst/>
              <a:gdLst>
                <a:gd name="connsiteX0" fmla="*/ 10599 w 136032"/>
                <a:gd name="connsiteY0" fmla="*/ 182 h 355783"/>
                <a:gd name="connsiteX1" fmla="*/ 12186 w 136032"/>
                <a:gd name="connsiteY1" fmla="*/ 154170 h 355783"/>
                <a:gd name="connsiteX2" fmla="*/ 47111 w 136032"/>
                <a:gd name="connsiteY2" fmla="*/ 219257 h 355783"/>
                <a:gd name="connsiteX3" fmla="*/ 102674 w 136032"/>
                <a:gd name="connsiteY3" fmla="*/ 304982 h 355783"/>
                <a:gd name="connsiteX4" fmla="*/ 136011 w 136032"/>
                <a:gd name="connsiteY4" fmla="*/ 355782 h 355783"/>
                <a:gd name="connsiteX5" fmla="*/ 105849 w 136032"/>
                <a:gd name="connsiteY5" fmla="*/ 303395 h 355783"/>
                <a:gd name="connsiteX6" fmla="*/ 5836 w 136032"/>
                <a:gd name="connsiteY6" fmla="*/ 187507 h 355783"/>
                <a:gd name="connsiteX7" fmla="*/ 10599 w 136032"/>
                <a:gd name="connsiteY7" fmla="*/ 182 h 3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032" h="355783">
                  <a:moveTo>
                    <a:pt x="10599" y="182"/>
                  </a:moveTo>
                  <a:cubicBezTo>
                    <a:pt x="11657" y="-5374"/>
                    <a:pt x="6101" y="117657"/>
                    <a:pt x="12186" y="154170"/>
                  </a:cubicBezTo>
                  <a:cubicBezTo>
                    <a:pt x="18271" y="190683"/>
                    <a:pt x="32030" y="194122"/>
                    <a:pt x="47111" y="219257"/>
                  </a:cubicBezTo>
                  <a:cubicBezTo>
                    <a:pt x="62192" y="244392"/>
                    <a:pt x="87857" y="282228"/>
                    <a:pt x="102674" y="304982"/>
                  </a:cubicBezTo>
                  <a:cubicBezTo>
                    <a:pt x="117491" y="327736"/>
                    <a:pt x="135482" y="356047"/>
                    <a:pt x="136011" y="355782"/>
                  </a:cubicBezTo>
                  <a:cubicBezTo>
                    <a:pt x="136540" y="355518"/>
                    <a:pt x="127545" y="331441"/>
                    <a:pt x="105849" y="303395"/>
                  </a:cubicBezTo>
                  <a:cubicBezTo>
                    <a:pt x="84153" y="275349"/>
                    <a:pt x="20917" y="235661"/>
                    <a:pt x="5836" y="187507"/>
                  </a:cubicBezTo>
                  <a:cubicBezTo>
                    <a:pt x="-9245" y="139353"/>
                    <a:pt x="9541" y="5738"/>
                    <a:pt x="10599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: 図形 263">
              <a:extLst>
                <a:ext uri="{FF2B5EF4-FFF2-40B4-BE49-F238E27FC236}">
                  <a16:creationId xmlns:a16="http://schemas.microsoft.com/office/drawing/2014/main" id="{697A3521-34F0-4E99-A8FE-BC04B259327A}"/>
                </a:ext>
              </a:extLst>
            </p:cNvPr>
            <p:cNvSpPr/>
            <p:nvPr/>
          </p:nvSpPr>
          <p:spPr>
            <a:xfrm>
              <a:off x="4694849" y="2143478"/>
              <a:ext cx="106042" cy="111949"/>
            </a:xfrm>
            <a:custGeom>
              <a:avLst/>
              <a:gdLst>
                <a:gd name="connsiteX0" fmla="*/ 105751 w 106042"/>
                <a:gd name="connsiteY0" fmla="*/ 1235 h 111949"/>
                <a:gd name="connsiteX1" fmla="*/ 39076 w 106042"/>
                <a:gd name="connsiteY1" fmla="*/ 94897 h 111949"/>
                <a:gd name="connsiteX2" fmla="*/ 39076 w 106042"/>
                <a:gd name="connsiteY2" fmla="*/ 85372 h 111949"/>
                <a:gd name="connsiteX3" fmla="*/ 58126 w 106042"/>
                <a:gd name="connsiteY3" fmla="*/ 56797 h 111949"/>
                <a:gd name="connsiteX4" fmla="*/ 26376 w 106042"/>
                <a:gd name="connsiteY4" fmla="*/ 85372 h 111949"/>
                <a:gd name="connsiteX5" fmla="*/ 976 w 106042"/>
                <a:gd name="connsiteY5" fmla="*/ 110772 h 111949"/>
                <a:gd name="connsiteX6" fmla="*/ 61301 w 106042"/>
                <a:gd name="connsiteY6" fmla="*/ 45685 h 111949"/>
                <a:gd name="connsiteX7" fmla="*/ 105751 w 106042"/>
                <a:gd name="connsiteY7" fmla="*/ 1235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" h="111949">
                  <a:moveTo>
                    <a:pt x="105751" y="1235"/>
                  </a:moveTo>
                  <a:cubicBezTo>
                    <a:pt x="102047" y="9437"/>
                    <a:pt x="50189" y="80874"/>
                    <a:pt x="39076" y="94897"/>
                  </a:cubicBezTo>
                  <a:cubicBezTo>
                    <a:pt x="27963" y="108920"/>
                    <a:pt x="35901" y="91722"/>
                    <a:pt x="39076" y="85372"/>
                  </a:cubicBezTo>
                  <a:cubicBezTo>
                    <a:pt x="42251" y="79022"/>
                    <a:pt x="60243" y="56797"/>
                    <a:pt x="58126" y="56797"/>
                  </a:cubicBezTo>
                  <a:cubicBezTo>
                    <a:pt x="56009" y="56797"/>
                    <a:pt x="35901" y="76376"/>
                    <a:pt x="26376" y="85372"/>
                  </a:cubicBezTo>
                  <a:cubicBezTo>
                    <a:pt x="16851" y="94368"/>
                    <a:pt x="-4845" y="117387"/>
                    <a:pt x="976" y="110772"/>
                  </a:cubicBezTo>
                  <a:cubicBezTo>
                    <a:pt x="6797" y="104158"/>
                    <a:pt x="45691" y="63677"/>
                    <a:pt x="61301" y="45685"/>
                  </a:cubicBezTo>
                  <a:cubicBezTo>
                    <a:pt x="76911" y="27693"/>
                    <a:pt x="109455" y="-6967"/>
                    <a:pt x="105751" y="1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AB52B8B4-9BDD-4377-A015-1D522FB3F049}"/>
                </a:ext>
              </a:extLst>
            </p:cNvPr>
            <p:cNvSpPr/>
            <p:nvPr/>
          </p:nvSpPr>
          <p:spPr>
            <a:xfrm>
              <a:off x="4659275" y="2209395"/>
              <a:ext cx="17796" cy="95246"/>
            </a:xfrm>
            <a:custGeom>
              <a:avLst/>
              <a:gdLst>
                <a:gd name="connsiteX0" fmla="*/ 12738 w 17796"/>
                <a:gd name="connsiteY0" fmla="*/ 405 h 95246"/>
                <a:gd name="connsiteX1" fmla="*/ 11150 w 17796"/>
                <a:gd name="connsiteY1" fmla="*/ 81368 h 95246"/>
                <a:gd name="connsiteX2" fmla="*/ 17500 w 17796"/>
                <a:gd name="connsiteY2" fmla="*/ 92480 h 95246"/>
                <a:gd name="connsiteX3" fmla="*/ 38 w 17796"/>
                <a:gd name="connsiteY3" fmla="*/ 51205 h 95246"/>
                <a:gd name="connsiteX4" fmla="*/ 12738 w 17796"/>
                <a:gd name="connsiteY4" fmla="*/ 405 h 9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6" h="95246">
                  <a:moveTo>
                    <a:pt x="12738" y="405"/>
                  </a:moveTo>
                  <a:cubicBezTo>
                    <a:pt x="14590" y="5432"/>
                    <a:pt x="10356" y="66022"/>
                    <a:pt x="11150" y="81368"/>
                  </a:cubicBezTo>
                  <a:cubicBezTo>
                    <a:pt x="11944" y="96714"/>
                    <a:pt x="19352" y="97507"/>
                    <a:pt x="17500" y="92480"/>
                  </a:cubicBezTo>
                  <a:cubicBezTo>
                    <a:pt x="15648" y="87453"/>
                    <a:pt x="832" y="63905"/>
                    <a:pt x="38" y="51205"/>
                  </a:cubicBezTo>
                  <a:cubicBezTo>
                    <a:pt x="-756" y="38505"/>
                    <a:pt x="10886" y="-4622"/>
                    <a:pt x="12738" y="4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76B2BD2D-8C36-4F7E-9977-266A393C5082}"/>
                </a:ext>
              </a:extLst>
            </p:cNvPr>
            <p:cNvSpPr/>
            <p:nvPr/>
          </p:nvSpPr>
          <p:spPr>
            <a:xfrm>
              <a:off x="4898901" y="2220898"/>
              <a:ext cx="122390" cy="85744"/>
            </a:xfrm>
            <a:custGeom>
              <a:avLst/>
              <a:gdLst>
                <a:gd name="connsiteX0" fmla="*/ 124 w 122390"/>
                <a:gd name="connsiteY0" fmla="*/ 15 h 85744"/>
                <a:gd name="connsiteX1" fmla="*/ 77912 w 122390"/>
                <a:gd name="connsiteY1" fmla="*/ 68277 h 85744"/>
                <a:gd name="connsiteX2" fmla="*/ 122362 w 122390"/>
                <a:gd name="connsiteY2" fmla="*/ 85740 h 85744"/>
                <a:gd name="connsiteX3" fmla="*/ 84262 w 122390"/>
                <a:gd name="connsiteY3" fmla="*/ 69865 h 85744"/>
                <a:gd name="connsiteX4" fmla="*/ 60449 w 122390"/>
                <a:gd name="connsiteY4" fmla="*/ 61927 h 85744"/>
                <a:gd name="connsiteX5" fmla="*/ 124 w 122390"/>
                <a:gd name="connsiteY5" fmla="*/ 15 h 8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390" h="85744">
                  <a:moveTo>
                    <a:pt x="124" y="15"/>
                  </a:moveTo>
                  <a:cubicBezTo>
                    <a:pt x="3034" y="1073"/>
                    <a:pt x="57539" y="53990"/>
                    <a:pt x="77912" y="68277"/>
                  </a:cubicBezTo>
                  <a:cubicBezTo>
                    <a:pt x="98285" y="82564"/>
                    <a:pt x="121304" y="85475"/>
                    <a:pt x="122362" y="85740"/>
                  </a:cubicBezTo>
                  <a:cubicBezTo>
                    <a:pt x="123420" y="86005"/>
                    <a:pt x="94581" y="73834"/>
                    <a:pt x="84262" y="69865"/>
                  </a:cubicBezTo>
                  <a:cubicBezTo>
                    <a:pt x="73943" y="65896"/>
                    <a:pt x="74737" y="71717"/>
                    <a:pt x="60449" y="61927"/>
                  </a:cubicBezTo>
                  <a:cubicBezTo>
                    <a:pt x="46162" y="52137"/>
                    <a:pt x="-2786" y="-1043"/>
                    <a:pt x="124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5AABCF67-8293-4E54-8A37-D9228D60F86C}"/>
                </a:ext>
              </a:extLst>
            </p:cNvPr>
            <p:cNvSpPr/>
            <p:nvPr/>
          </p:nvSpPr>
          <p:spPr>
            <a:xfrm>
              <a:off x="4971959" y="2458659"/>
              <a:ext cx="66125" cy="74697"/>
            </a:xfrm>
            <a:custGeom>
              <a:avLst/>
              <a:gdLst>
                <a:gd name="connsiteX0" fmla="*/ 91 w 66125"/>
                <a:gd name="connsiteY0" fmla="*/ 379 h 74697"/>
                <a:gd name="connsiteX1" fmla="*/ 60416 w 66125"/>
                <a:gd name="connsiteY1" fmla="*/ 67054 h 74697"/>
                <a:gd name="connsiteX2" fmla="*/ 62004 w 66125"/>
                <a:gd name="connsiteY2" fmla="*/ 70229 h 74697"/>
                <a:gd name="connsiteX3" fmla="*/ 46129 w 66125"/>
                <a:gd name="connsiteY3" fmla="*/ 40066 h 74697"/>
                <a:gd name="connsiteX4" fmla="*/ 91 w 66125"/>
                <a:gd name="connsiteY4" fmla="*/ 379 h 7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25" h="74697">
                  <a:moveTo>
                    <a:pt x="91" y="379"/>
                  </a:moveTo>
                  <a:cubicBezTo>
                    <a:pt x="2472" y="4877"/>
                    <a:pt x="50097" y="55412"/>
                    <a:pt x="60416" y="67054"/>
                  </a:cubicBezTo>
                  <a:cubicBezTo>
                    <a:pt x="70735" y="78696"/>
                    <a:pt x="64385" y="74727"/>
                    <a:pt x="62004" y="70229"/>
                  </a:cubicBezTo>
                  <a:cubicBezTo>
                    <a:pt x="59623" y="65731"/>
                    <a:pt x="49833" y="47474"/>
                    <a:pt x="46129" y="40066"/>
                  </a:cubicBezTo>
                  <a:cubicBezTo>
                    <a:pt x="42425" y="32658"/>
                    <a:pt x="-2290" y="-4119"/>
                    <a:pt x="91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EECDA63F-75E7-441A-9FA5-35F28DC41982}"/>
                </a:ext>
              </a:extLst>
            </p:cNvPr>
            <p:cNvSpPr/>
            <p:nvPr/>
          </p:nvSpPr>
          <p:spPr>
            <a:xfrm>
              <a:off x="4787883" y="2554209"/>
              <a:ext cx="198699" cy="48317"/>
            </a:xfrm>
            <a:custGeom>
              <a:avLst/>
              <a:gdLst>
                <a:gd name="connsiteX0" fmla="*/ 17 w 198699"/>
                <a:gd name="connsiteY0" fmla="*/ 79 h 48317"/>
                <a:gd name="connsiteX1" fmla="*/ 38117 w 198699"/>
                <a:gd name="connsiteY1" fmla="*/ 47704 h 48317"/>
                <a:gd name="connsiteX2" fmla="*/ 77805 w 198699"/>
                <a:gd name="connsiteY2" fmla="*/ 25479 h 48317"/>
                <a:gd name="connsiteX3" fmla="*/ 198455 w 198699"/>
                <a:gd name="connsiteY3" fmla="*/ 1666 h 48317"/>
                <a:gd name="connsiteX4" fmla="*/ 42880 w 198699"/>
                <a:gd name="connsiteY4" fmla="*/ 35004 h 48317"/>
                <a:gd name="connsiteX5" fmla="*/ 17 w 198699"/>
                <a:gd name="connsiteY5" fmla="*/ 79 h 4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699" h="48317">
                  <a:moveTo>
                    <a:pt x="17" y="79"/>
                  </a:moveTo>
                  <a:cubicBezTo>
                    <a:pt x="-777" y="2196"/>
                    <a:pt x="25152" y="43471"/>
                    <a:pt x="38117" y="47704"/>
                  </a:cubicBezTo>
                  <a:cubicBezTo>
                    <a:pt x="51082" y="51937"/>
                    <a:pt x="51082" y="33152"/>
                    <a:pt x="77805" y="25479"/>
                  </a:cubicBezTo>
                  <a:cubicBezTo>
                    <a:pt x="104528" y="17806"/>
                    <a:pt x="204276" y="78"/>
                    <a:pt x="198455" y="1666"/>
                  </a:cubicBezTo>
                  <a:cubicBezTo>
                    <a:pt x="192634" y="3254"/>
                    <a:pt x="70661" y="31035"/>
                    <a:pt x="42880" y="35004"/>
                  </a:cubicBezTo>
                  <a:cubicBezTo>
                    <a:pt x="15099" y="38973"/>
                    <a:pt x="811" y="-2038"/>
                    <a:pt x="17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468765BB-BC73-4CCC-B13F-A798F996F60C}"/>
                </a:ext>
              </a:extLst>
            </p:cNvPr>
            <p:cNvSpPr/>
            <p:nvPr/>
          </p:nvSpPr>
          <p:spPr>
            <a:xfrm>
              <a:off x="4770375" y="2135115"/>
              <a:ext cx="75642" cy="122312"/>
            </a:xfrm>
            <a:custGeom>
              <a:avLst/>
              <a:gdLst>
                <a:gd name="connsiteX0" fmla="*/ 74675 w 75642"/>
                <a:gd name="connsiteY0" fmla="*/ 73 h 122312"/>
                <a:gd name="connsiteX1" fmla="*/ 39750 w 75642"/>
                <a:gd name="connsiteY1" fmla="*/ 79448 h 122312"/>
                <a:gd name="connsiteX2" fmla="*/ 63 w 75642"/>
                <a:gd name="connsiteY2" fmla="*/ 122310 h 122312"/>
                <a:gd name="connsiteX3" fmla="*/ 49275 w 75642"/>
                <a:gd name="connsiteY3" fmla="*/ 77860 h 122312"/>
                <a:gd name="connsiteX4" fmla="*/ 65150 w 75642"/>
                <a:gd name="connsiteY4" fmla="*/ 65160 h 122312"/>
                <a:gd name="connsiteX5" fmla="*/ 74675 w 75642"/>
                <a:gd name="connsiteY5" fmla="*/ 73 h 12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42" h="122312">
                  <a:moveTo>
                    <a:pt x="74675" y="73"/>
                  </a:moveTo>
                  <a:cubicBezTo>
                    <a:pt x="70442" y="2454"/>
                    <a:pt x="52185" y="59075"/>
                    <a:pt x="39750" y="79448"/>
                  </a:cubicBezTo>
                  <a:cubicBezTo>
                    <a:pt x="27315" y="99821"/>
                    <a:pt x="-1525" y="122575"/>
                    <a:pt x="63" y="122310"/>
                  </a:cubicBezTo>
                  <a:cubicBezTo>
                    <a:pt x="1650" y="122045"/>
                    <a:pt x="38427" y="87385"/>
                    <a:pt x="49275" y="77860"/>
                  </a:cubicBezTo>
                  <a:cubicBezTo>
                    <a:pt x="60123" y="68335"/>
                    <a:pt x="62240" y="76272"/>
                    <a:pt x="65150" y="65160"/>
                  </a:cubicBezTo>
                  <a:cubicBezTo>
                    <a:pt x="68060" y="54048"/>
                    <a:pt x="78908" y="-2308"/>
                    <a:pt x="74675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58C085E7-2D6A-43AC-9F48-474433E37445}"/>
                </a:ext>
              </a:extLst>
            </p:cNvPr>
            <p:cNvSpPr/>
            <p:nvPr/>
          </p:nvSpPr>
          <p:spPr>
            <a:xfrm>
              <a:off x="4800493" y="2566928"/>
              <a:ext cx="52063" cy="160689"/>
            </a:xfrm>
            <a:custGeom>
              <a:avLst/>
              <a:gdLst>
                <a:gd name="connsiteX0" fmla="*/ 107 w 52063"/>
                <a:gd name="connsiteY0" fmla="*/ 60 h 160689"/>
                <a:gd name="connsiteX1" fmla="*/ 35032 w 52063"/>
                <a:gd name="connsiteY1" fmla="*/ 81022 h 160689"/>
                <a:gd name="connsiteX2" fmla="*/ 42970 w 52063"/>
                <a:gd name="connsiteY2" fmla="*/ 160397 h 160689"/>
                <a:gd name="connsiteX3" fmla="*/ 49320 w 52063"/>
                <a:gd name="connsiteY3" fmla="*/ 106422 h 160689"/>
                <a:gd name="connsiteX4" fmla="*/ 47732 w 52063"/>
                <a:gd name="connsiteY4" fmla="*/ 68322 h 160689"/>
                <a:gd name="connsiteX5" fmla="*/ 107 w 52063"/>
                <a:gd name="connsiteY5" fmla="*/ 60 h 16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63" h="160689">
                  <a:moveTo>
                    <a:pt x="107" y="60"/>
                  </a:moveTo>
                  <a:cubicBezTo>
                    <a:pt x="-2010" y="2177"/>
                    <a:pt x="27888" y="54299"/>
                    <a:pt x="35032" y="81022"/>
                  </a:cubicBezTo>
                  <a:cubicBezTo>
                    <a:pt x="42176" y="107745"/>
                    <a:pt x="40589" y="156164"/>
                    <a:pt x="42970" y="160397"/>
                  </a:cubicBezTo>
                  <a:cubicBezTo>
                    <a:pt x="45351" y="164630"/>
                    <a:pt x="48526" y="121768"/>
                    <a:pt x="49320" y="106422"/>
                  </a:cubicBezTo>
                  <a:cubicBezTo>
                    <a:pt x="50114" y="91076"/>
                    <a:pt x="55934" y="84197"/>
                    <a:pt x="47732" y="68322"/>
                  </a:cubicBezTo>
                  <a:cubicBezTo>
                    <a:pt x="39530" y="52447"/>
                    <a:pt x="2224" y="-2057"/>
                    <a:pt x="107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E40A01B7-CDE5-44ED-9B07-7F8CCCA03731}"/>
                </a:ext>
              </a:extLst>
            </p:cNvPr>
            <p:cNvSpPr/>
            <p:nvPr/>
          </p:nvSpPr>
          <p:spPr>
            <a:xfrm>
              <a:off x="4919643" y="2522416"/>
              <a:ext cx="37325" cy="245640"/>
            </a:xfrm>
            <a:custGeom>
              <a:avLst/>
              <a:gdLst>
                <a:gd name="connsiteX0" fmla="*/ 20 w 37325"/>
                <a:gd name="connsiteY0" fmla="*/ 122 h 245640"/>
                <a:gd name="connsiteX1" fmla="*/ 27007 w 37325"/>
                <a:gd name="connsiteY1" fmla="*/ 98547 h 245640"/>
                <a:gd name="connsiteX2" fmla="*/ 30182 w 37325"/>
                <a:gd name="connsiteY2" fmla="*/ 131884 h 245640"/>
                <a:gd name="connsiteX3" fmla="*/ 36532 w 37325"/>
                <a:gd name="connsiteY3" fmla="*/ 201734 h 245640"/>
                <a:gd name="connsiteX4" fmla="*/ 36532 w 37325"/>
                <a:gd name="connsiteY4" fmla="*/ 244597 h 245640"/>
                <a:gd name="connsiteX5" fmla="*/ 30182 w 37325"/>
                <a:gd name="connsiteY5" fmla="*/ 158872 h 245640"/>
                <a:gd name="connsiteX6" fmla="*/ 31770 w 37325"/>
                <a:gd name="connsiteY6" fmla="*/ 79497 h 245640"/>
                <a:gd name="connsiteX7" fmla="*/ 20 w 37325"/>
                <a:gd name="connsiteY7" fmla="*/ 122 h 24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25" h="245640">
                  <a:moveTo>
                    <a:pt x="20" y="122"/>
                  </a:moveTo>
                  <a:cubicBezTo>
                    <a:pt x="-774" y="3297"/>
                    <a:pt x="21980" y="76587"/>
                    <a:pt x="27007" y="98547"/>
                  </a:cubicBezTo>
                  <a:cubicBezTo>
                    <a:pt x="32034" y="120507"/>
                    <a:pt x="28595" y="114686"/>
                    <a:pt x="30182" y="131884"/>
                  </a:cubicBezTo>
                  <a:cubicBezTo>
                    <a:pt x="31770" y="149082"/>
                    <a:pt x="35474" y="182949"/>
                    <a:pt x="36532" y="201734"/>
                  </a:cubicBezTo>
                  <a:cubicBezTo>
                    <a:pt x="37590" y="220519"/>
                    <a:pt x="37590" y="251741"/>
                    <a:pt x="36532" y="244597"/>
                  </a:cubicBezTo>
                  <a:cubicBezTo>
                    <a:pt x="35474" y="237453"/>
                    <a:pt x="30976" y="186389"/>
                    <a:pt x="30182" y="158872"/>
                  </a:cubicBezTo>
                  <a:cubicBezTo>
                    <a:pt x="29388" y="131355"/>
                    <a:pt x="35210" y="102516"/>
                    <a:pt x="31770" y="79497"/>
                  </a:cubicBezTo>
                  <a:cubicBezTo>
                    <a:pt x="28330" y="56478"/>
                    <a:pt x="814" y="-3053"/>
                    <a:pt x="20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7F9A57D2-020B-4CB9-A708-FA8DC1D13E63}"/>
                </a:ext>
              </a:extLst>
            </p:cNvPr>
            <p:cNvSpPr/>
            <p:nvPr/>
          </p:nvSpPr>
          <p:spPr>
            <a:xfrm>
              <a:off x="4984393" y="2556540"/>
              <a:ext cx="43308" cy="156517"/>
            </a:xfrm>
            <a:custGeom>
              <a:avLst/>
              <a:gdLst>
                <a:gd name="connsiteX0" fmla="*/ 43220 w 43308"/>
                <a:gd name="connsiteY0" fmla="*/ 923 h 156517"/>
                <a:gd name="connsiteX1" fmla="*/ 5120 w 43308"/>
                <a:gd name="connsiteY1" fmla="*/ 107285 h 156517"/>
                <a:gd name="connsiteX2" fmla="*/ 357 w 43308"/>
                <a:gd name="connsiteY2" fmla="*/ 156498 h 156517"/>
                <a:gd name="connsiteX3" fmla="*/ 1945 w 43308"/>
                <a:gd name="connsiteY3" fmla="*/ 102523 h 156517"/>
                <a:gd name="connsiteX4" fmla="*/ 14645 w 43308"/>
                <a:gd name="connsiteY4" fmla="*/ 58073 h 156517"/>
                <a:gd name="connsiteX5" fmla="*/ 43220 w 43308"/>
                <a:gd name="connsiteY5" fmla="*/ 923 h 15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08" h="156517">
                  <a:moveTo>
                    <a:pt x="43220" y="923"/>
                  </a:moveTo>
                  <a:cubicBezTo>
                    <a:pt x="41632" y="9125"/>
                    <a:pt x="12264" y="81356"/>
                    <a:pt x="5120" y="107285"/>
                  </a:cubicBezTo>
                  <a:cubicBezTo>
                    <a:pt x="-2024" y="133214"/>
                    <a:pt x="886" y="157292"/>
                    <a:pt x="357" y="156498"/>
                  </a:cubicBezTo>
                  <a:cubicBezTo>
                    <a:pt x="-172" y="155704"/>
                    <a:pt x="-436" y="118927"/>
                    <a:pt x="1945" y="102523"/>
                  </a:cubicBezTo>
                  <a:cubicBezTo>
                    <a:pt x="4326" y="86119"/>
                    <a:pt x="4591" y="74742"/>
                    <a:pt x="14645" y="58073"/>
                  </a:cubicBezTo>
                  <a:cubicBezTo>
                    <a:pt x="24699" y="41404"/>
                    <a:pt x="44808" y="-7279"/>
                    <a:pt x="43220" y="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B81887AF-3544-4DB8-9F83-7A4140019BF2}"/>
                </a:ext>
              </a:extLst>
            </p:cNvPr>
            <p:cNvSpPr/>
            <p:nvPr/>
          </p:nvSpPr>
          <p:spPr>
            <a:xfrm>
              <a:off x="4786277" y="2617780"/>
              <a:ext cx="30205" cy="173052"/>
            </a:xfrm>
            <a:custGeom>
              <a:avLst/>
              <a:gdLst>
                <a:gd name="connsiteX0" fmla="*/ 3211 w 30205"/>
                <a:gd name="connsiteY0" fmla="*/ 8 h 173052"/>
                <a:gd name="connsiteX1" fmla="*/ 30198 w 30205"/>
                <a:gd name="connsiteY1" fmla="*/ 80970 h 173052"/>
                <a:gd name="connsiteX2" fmla="*/ 36 w 30205"/>
                <a:gd name="connsiteY2" fmla="*/ 173045 h 173052"/>
                <a:gd name="connsiteX3" fmla="*/ 23848 w 30205"/>
                <a:gd name="connsiteY3" fmla="*/ 85733 h 173052"/>
                <a:gd name="connsiteX4" fmla="*/ 3211 w 30205"/>
                <a:gd name="connsiteY4" fmla="*/ 8 h 1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05" h="173052">
                  <a:moveTo>
                    <a:pt x="3211" y="8"/>
                  </a:moveTo>
                  <a:cubicBezTo>
                    <a:pt x="4269" y="-786"/>
                    <a:pt x="30727" y="52131"/>
                    <a:pt x="30198" y="80970"/>
                  </a:cubicBezTo>
                  <a:cubicBezTo>
                    <a:pt x="29669" y="109809"/>
                    <a:pt x="1094" y="172251"/>
                    <a:pt x="36" y="173045"/>
                  </a:cubicBezTo>
                  <a:cubicBezTo>
                    <a:pt x="-1022" y="173839"/>
                    <a:pt x="20938" y="110339"/>
                    <a:pt x="23848" y="85733"/>
                  </a:cubicBezTo>
                  <a:cubicBezTo>
                    <a:pt x="26758" y="61127"/>
                    <a:pt x="2153" y="802"/>
                    <a:pt x="321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ABC198C0-1D18-4151-AB44-7D20724AA498}"/>
                </a:ext>
              </a:extLst>
            </p:cNvPr>
            <p:cNvSpPr/>
            <p:nvPr/>
          </p:nvSpPr>
          <p:spPr>
            <a:xfrm>
              <a:off x="4773504" y="2643079"/>
              <a:ext cx="148616" cy="41524"/>
            </a:xfrm>
            <a:custGeom>
              <a:avLst/>
              <a:gdLst>
                <a:gd name="connsiteX0" fmla="*/ 109 w 148616"/>
                <a:gd name="connsiteY0" fmla="*/ 109 h 41524"/>
                <a:gd name="connsiteX1" fmla="*/ 68371 w 148616"/>
                <a:gd name="connsiteY1" fmla="*/ 28684 h 41524"/>
                <a:gd name="connsiteX2" fmla="*/ 147746 w 148616"/>
                <a:gd name="connsiteY2" fmla="*/ 8046 h 41524"/>
                <a:gd name="connsiteX3" fmla="*/ 112821 w 148616"/>
                <a:gd name="connsiteY3" fmla="*/ 20746 h 41524"/>
                <a:gd name="connsiteX4" fmla="*/ 54084 w 148616"/>
                <a:gd name="connsiteY4" fmla="*/ 41384 h 41524"/>
                <a:gd name="connsiteX5" fmla="*/ 109 w 148616"/>
                <a:gd name="connsiteY5" fmla="*/ 109 h 4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616" h="41524">
                  <a:moveTo>
                    <a:pt x="109" y="109"/>
                  </a:moveTo>
                  <a:cubicBezTo>
                    <a:pt x="2490" y="-2008"/>
                    <a:pt x="43765" y="27361"/>
                    <a:pt x="68371" y="28684"/>
                  </a:cubicBezTo>
                  <a:cubicBezTo>
                    <a:pt x="92977" y="30007"/>
                    <a:pt x="140338" y="9369"/>
                    <a:pt x="147746" y="8046"/>
                  </a:cubicBezTo>
                  <a:cubicBezTo>
                    <a:pt x="155154" y="6723"/>
                    <a:pt x="112821" y="20746"/>
                    <a:pt x="112821" y="20746"/>
                  </a:cubicBezTo>
                  <a:cubicBezTo>
                    <a:pt x="97211" y="26302"/>
                    <a:pt x="73399" y="43236"/>
                    <a:pt x="54084" y="41384"/>
                  </a:cubicBezTo>
                  <a:cubicBezTo>
                    <a:pt x="34770" y="39532"/>
                    <a:pt x="-2272" y="2226"/>
                    <a:pt x="109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A86ED71D-3010-43A9-A287-315A67207401}"/>
                </a:ext>
              </a:extLst>
            </p:cNvPr>
            <p:cNvSpPr/>
            <p:nvPr/>
          </p:nvSpPr>
          <p:spPr>
            <a:xfrm>
              <a:off x="4685830" y="2385246"/>
              <a:ext cx="139653" cy="403178"/>
            </a:xfrm>
            <a:custGeom>
              <a:avLst/>
              <a:gdLst>
                <a:gd name="connsiteX0" fmla="*/ 71908 w 139653"/>
                <a:gd name="connsiteY0" fmla="*/ 99192 h 403178"/>
                <a:gd name="connsiteX1" fmla="*/ 138583 w 139653"/>
                <a:gd name="connsiteY1" fmla="*/ 242067 h 403178"/>
                <a:gd name="connsiteX2" fmla="*/ 114770 w 139653"/>
                <a:gd name="connsiteY2" fmla="*/ 191267 h 403178"/>
                <a:gd name="connsiteX3" fmla="*/ 138583 w 139653"/>
                <a:gd name="connsiteY3" fmla="*/ 275404 h 403178"/>
                <a:gd name="connsiteX4" fmla="*/ 124295 w 139653"/>
                <a:gd name="connsiteY4" fmla="*/ 232542 h 403178"/>
                <a:gd name="connsiteX5" fmla="*/ 113183 w 139653"/>
                <a:gd name="connsiteY5" fmla="*/ 364304 h 403178"/>
                <a:gd name="connsiteX6" fmla="*/ 122708 w 139653"/>
                <a:gd name="connsiteY6" fmla="*/ 310329 h 403178"/>
                <a:gd name="connsiteX7" fmla="*/ 79845 w 139653"/>
                <a:gd name="connsiteY7" fmla="*/ 402404 h 403178"/>
                <a:gd name="connsiteX8" fmla="*/ 73495 w 139653"/>
                <a:gd name="connsiteY8" fmla="*/ 248417 h 403178"/>
                <a:gd name="connsiteX9" fmla="*/ 90958 w 139653"/>
                <a:gd name="connsiteY9" fmla="*/ 297629 h 403178"/>
                <a:gd name="connsiteX10" fmla="*/ 90958 w 139653"/>
                <a:gd name="connsiteY10" fmla="*/ 191267 h 403178"/>
                <a:gd name="connsiteX11" fmla="*/ 470 w 139653"/>
                <a:gd name="connsiteY11" fmla="*/ 2354 h 403178"/>
                <a:gd name="connsiteX12" fmla="*/ 71908 w 139653"/>
                <a:gd name="connsiteY12" fmla="*/ 99192 h 40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653" h="403178">
                  <a:moveTo>
                    <a:pt x="71908" y="99192"/>
                  </a:moveTo>
                  <a:cubicBezTo>
                    <a:pt x="94927" y="139144"/>
                    <a:pt x="131439" y="226721"/>
                    <a:pt x="138583" y="242067"/>
                  </a:cubicBezTo>
                  <a:cubicBezTo>
                    <a:pt x="145727" y="257413"/>
                    <a:pt x="114770" y="185711"/>
                    <a:pt x="114770" y="191267"/>
                  </a:cubicBezTo>
                  <a:cubicBezTo>
                    <a:pt x="114770" y="196823"/>
                    <a:pt x="136996" y="268525"/>
                    <a:pt x="138583" y="275404"/>
                  </a:cubicBezTo>
                  <a:cubicBezTo>
                    <a:pt x="140170" y="282283"/>
                    <a:pt x="128528" y="217725"/>
                    <a:pt x="124295" y="232542"/>
                  </a:cubicBezTo>
                  <a:cubicBezTo>
                    <a:pt x="120062" y="247359"/>
                    <a:pt x="113447" y="351340"/>
                    <a:pt x="113183" y="364304"/>
                  </a:cubicBezTo>
                  <a:cubicBezTo>
                    <a:pt x="112919" y="377268"/>
                    <a:pt x="128264" y="303979"/>
                    <a:pt x="122708" y="310329"/>
                  </a:cubicBezTo>
                  <a:cubicBezTo>
                    <a:pt x="117152" y="316679"/>
                    <a:pt x="88047" y="412723"/>
                    <a:pt x="79845" y="402404"/>
                  </a:cubicBezTo>
                  <a:cubicBezTo>
                    <a:pt x="71643" y="392085"/>
                    <a:pt x="71643" y="265879"/>
                    <a:pt x="73495" y="248417"/>
                  </a:cubicBezTo>
                  <a:cubicBezTo>
                    <a:pt x="75347" y="230955"/>
                    <a:pt x="88048" y="307154"/>
                    <a:pt x="90958" y="297629"/>
                  </a:cubicBezTo>
                  <a:cubicBezTo>
                    <a:pt x="93868" y="288104"/>
                    <a:pt x="106039" y="240479"/>
                    <a:pt x="90958" y="191267"/>
                  </a:cubicBezTo>
                  <a:cubicBezTo>
                    <a:pt x="75877" y="142055"/>
                    <a:pt x="6555" y="18758"/>
                    <a:pt x="470" y="2354"/>
                  </a:cubicBezTo>
                  <a:cubicBezTo>
                    <a:pt x="-5616" y="-14050"/>
                    <a:pt x="48889" y="59240"/>
                    <a:pt x="71908" y="9919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1EA710B0-0667-40AE-917C-7241E7B089A2}"/>
                </a:ext>
              </a:extLst>
            </p:cNvPr>
            <p:cNvSpPr/>
            <p:nvPr/>
          </p:nvSpPr>
          <p:spPr>
            <a:xfrm>
              <a:off x="4752948" y="2506380"/>
              <a:ext cx="66431" cy="178311"/>
            </a:xfrm>
            <a:custGeom>
              <a:avLst/>
              <a:gdLst>
                <a:gd name="connsiteX0" fmla="*/ 6377 w 66431"/>
                <a:gd name="connsiteY0" fmla="*/ 283 h 178311"/>
                <a:gd name="connsiteX1" fmla="*/ 65115 w 66431"/>
                <a:gd name="connsiteY1" fmla="*/ 147920 h 178311"/>
                <a:gd name="connsiteX2" fmla="*/ 47652 w 66431"/>
                <a:gd name="connsiteY2" fmla="*/ 98708 h 178311"/>
                <a:gd name="connsiteX3" fmla="*/ 52415 w 66431"/>
                <a:gd name="connsiteY3" fmla="*/ 178083 h 178311"/>
                <a:gd name="connsiteX4" fmla="*/ 17490 w 66431"/>
                <a:gd name="connsiteY4" fmla="*/ 68545 h 178311"/>
                <a:gd name="connsiteX5" fmla="*/ 36540 w 66431"/>
                <a:gd name="connsiteY5" fmla="*/ 163795 h 178311"/>
                <a:gd name="connsiteX6" fmla="*/ 4790 w 66431"/>
                <a:gd name="connsiteY6" fmla="*/ 111408 h 178311"/>
                <a:gd name="connsiteX7" fmla="*/ 6377 w 66431"/>
                <a:gd name="connsiteY7" fmla="*/ 283 h 17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31" h="178311">
                  <a:moveTo>
                    <a:pt x="6377" y="283"/>
                  </a:moveTo>
                  <a:cubicBezTo>
                    <a:pt x="16431" y="6368"/>
                    <a:pt x="58236" y="131516"/>
                    <a:pt x="65115" y="147920"/>
                  </a:cubicBezTo>
                  <a:cubicBezTo>
                    <a:pt x="71994" y="164324"/>
                    <a:pt x="49769" y="93681"/>
                    <a:pt x="47652" y="98708"/>
                  </a:cubicBezTo>
                  <a:cubicBezTo>
                    <a:pt x="45535" y="103735"/>
                    <a:pt x="57442" y="183110"/>
                    <a:pt x="52415" y="178083"/>
                  </a:cubicBezTo>
                  <a:cubicBezTo>
                    <a:pt x="47388" y="173056"/>
                    <a:pt x="20136" y="70926"/>
                    <a:pt x="17490" y="68545"/>
                  </a:cubicBezTo>
                  <a:cubicBezTo>
                    <a:pt x="14844" y="66164"/>
                    <a:pt x="38657" y="156651"/>
                    <a:pt x="36540" y="163795"/>
                  </a:cubicBezTo>
                  <a:cubicBezTo>
                    <a:pt x="34423" y="170939"/>
                    <a:pt x="9552" y="134956"/>
                    <a:pt x="4790" y="111408"/>
                  </a:cubicBezTo>
                  <a:cubicBezTo>
                    <a:pt x="28" y="87860"/>
                    <a:pt x="-3677" y="-5802"/>
                    <a:pt x="6377" y="28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953268E7-A9AE-4A66-B9B2-AA22A6FCE58F}"/>
                </a:ext>
              </a:extLst>
            </p:cNvPr>
            <p:cNvSpPr/>
            <p:nvPr/>
          </p:nvSpPr>
          <p:spPr>
            <a:xfrm>
              <a:off x="4581410" y="2219944"/>
              <a:ext cx="191904" cy="316807"/>
            </a:xfrm>
            <a:custGeom>
              <a:avLst/>
              <a:gdLst>
                <a:gd name="connsiteX0" fmla="*/ 52503 w 191904"/>
                <a:gd name="connsiteY0" fmla="*/ 5731 h 316807"/>
                <a:gd name="connsiteX1" fmla="*/ 112828 w 191904"/>
                <a:gd name="connsiteY1" fmla="*/ 180356 h 316807"/>
                <a:gd name="connsiteX2" fmla="*/ 117590 w 191904"/>
                <a:gd name="connsiteY2" fmla="*/ 181944 h 316807"/>
                <a:gd name="connsiteX3" fmla="*/ 190615 w 191904"/>
                <a:gd name="connsiteY3" fmla="*/ 275606 h 316807"/>
                <a:gd name="connsiteX4" fmla="*/ 165215 w 191904"/>
                <a:gd name="connsiteY4" fmla="*/ 281956 h 316807"/>
                <a:gd name="connsiteX5" fmla="*/ 177915 w 191904"/>
                <a:gd name="connsiteY5" fmla="*/ 315294 h 316807"/>
                <a:gd name="connsiteX6" fmla="*/ 120765 w 191904"/>
                <a:gd name="connsiteY6" fmla="*/ 226394 h 316807"/>
                <a:gd name="connsiteX7" fmla="*/ 65203 w 191904"/>
                <a:gd name="connsiteY7" fmla="*/ 131144 h 316807"/>
                <a:gd name="connsiteX8" fmla="*/ 115 w 191904"/>
                <a:gd name="connsiteY8" fmla="*/ 969 h 316807"/>
                <a:gd name="connsiteX9" fmla="*/ 49328 w 191904"/>
                <a:gd name="connsiteY9" fmla="*/ 69231 h 316807"/>
                <a:gd name="connsiteX10" fmla="*/ 52503 w 191904"/>
                <a:gd name="connsiteY10" fmla="*/ 5731 h 31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904" h="316807">
                  <a:moveTo>
                    <a:pt x="52503" y="5731"/>
                  </a:moveTo>
                  <a:cubicBezTo>
                    <a:pt x="63086" y="24252"/>
                    <a:pt x="101980" y="150987"/>
                    <a:pt x="112828" y="180356"/>
                  </a:cubicBezTo>
                  <a:cubicBezTo>
                    <a:pt x="123676" y="209725"/>
                    <a:pt x="104626" y="166069"/>
                    <a:pt x="117590" y="181944"/>
                  </a:cubicBezTo>
                  <a:cubicBezTo>
                    <a:pt x="130554" y="197819"/>
                    <a:pt x="182678" y="258937"/>
                    <a:pt x="190615" y="275606"/>
                  </a:cubicBezTo>
                  <a:cubicBezTo>
                    <a:pt x="198552" y="292275"/>
                    <a:pt x="167332" y="275341"/>
                    <a:pt x="165215" y="281956"/>
                  </a:cubicBezTo>
                  <a:cubicBezTo>
                    <a:pt x="163098" y="288571"/>
                    <a:pt x="185323" y="324554"/>
                    <a:pt x="177915" y="315294"/>
                  </a:cubicBezTo>
                  <a:cubicBezTo>
                    <a:pt x="170507" y="306034"/>
                    <a:pt x="139550" y="257086"/>
                    <a:pt x="120765" y="226394"/>
                  </a:cubicBezTo>
                  <a:cubicBezTo>
                    <a:pt x="101980" y="195702"/>
                    <a:pt x="85311" y="168715"/>
                    <a:pt x="65203" y="131144"/>
                  </a:cubicBezTo>
                  <a:cubicBezTo>
                    <a:pt x="45095" y="93573"/>
                    <a:pt x="2761" y="11288"/>
                    <a:pt x="115" y="969"/>
                  </a:cubicBezTo>
                  <a:cubicBezTo>
                    <a:pt x="-2531" y="-9350"/>
                    <a:pt x="41126" y="66056"/>
                    <a:pt x="49328" y="69231"/>
                  </a:cubicBezTo>
                  <a:cubicBezTo>
                    <a:pt x="57530" y="72406"/>
                    <a:pt x="41920" y="-12790"/>
                    <a:pt x="52503" y="573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7A9A9C78-CD3C-4248-A04C-1B7C92971DF7}"/>
                </a:ext>
              </a:extLst>
            </p:cNvPr>
            <p:cNvSpPr/>
            <p:nvPr/>
          </p:nvSpPr>
          <p:spPr>
            <a:xfrm>
              <a:off x="4557712" y="2079224"/>
              <a:ext cx="60355" cy="195523"/>
            </a:xfrm>
            <a:custGeom>
              <a:avLst/>
              <a:gdLst>
                <a:gd name="connsiteX0" fmla="*/ 1 w 60355"/>
                <a:gd name="connsiteY0" fmla="*/ 1989 h 195523"/>
                <a:gd name="connsiteX1" fmla="*/ 44451 w 60355"/>
                <a:gd name="connsiteY1" fmla="*/ 182964 h 195523"/>
                <a:gd name="connsiteX2" fmla="*/ 42863 w 60355"/>
                <a:gd name="connsiteY2" fmla="*/ 154389 h 195523"/>
                <a:gd name="connsiteX3" fmla="*/ 60326 w 60355"/>
                <a:gd name="connsiteY3" fmla="*/ 194076 h 195523"/>
                <a:gd name="connsiteX4" fmla="*/ 46038 w 60355"/>
                <a:gd name="connsiteY4" fmla="*/ 92476 h 195523"/>
                <a:gd name="connsiteX5" fmla="*/ 1 w 60355"/>
                <a:gd name="connsiteY5" fmla="*/ 1989 h 19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55" h="195523">
                  <a:moveTo>
                    <a:pt x="1" y="1989"/>
                  </a:moveTo>
                  <a:cubicBezTo>
                    <a:pt x="-264" y="17070"/>
                    <a:pt x="37307" y="157564"/>
                    <a:pt x="44451" y="182964"/>
                  </a:cubicBezTo>
                  <a:cubicBezTo>
                    <a:pt x="51595" y="208364"/>
                    <a:pt x="40217" y="152537"/>
                    <a:pt x="42863" y="154389"/>
                  </a:cubicBezTo>
                  <a:cubicBezTo>
                    <a:pt x="45509" y="156241"/>
                    <a:pt x="59797" y="204395"/>
                    <a:pt x="60326" y="194076"/>
                  </a:cubicBezTo>
                  <a:cubicBezTo>
                    <a:pt x="60855" y="183757"/>
                    <a:pt x="54240" y="123432"/>
                    <a:pt x="46038" y="92476"/>
                  </a:cubicBezTo>
                  <a:cubicBezTo>
                    <a:pt x="37836" y="61520"/>
                    <a:pt x="266" y="-13092"/>
                    <a:pt x="1" y="198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D3BA1562-5620-4376-A8FA-EC80C72290B9}"/>
                </a:ext>
              </a:extLst>
            </p:cNvPr>
            <p:cNvSpPr/>
            <p:nvPr/>
          </p:nvSpPr>
          <p:spPr>
            <a:xfrm>
              <a:off x="4552924" y="2074556"/>
              <a:ext cx="143634" cy="72838"/>
            </a:xfrm>
            <a:custGeom>
              <a:avLst/>
              <a:gdLst>
                <a:gd name="connsiteX0" fmla="*/ 55589 w 143634"/>
                <a:gd name="connsiteY0" fmla="*/ 307 h 72838"/>
                <a:gd name="connsiteX1" fmla="*/ 142901 w 143634"/>
                <a:gd name="connsiteY1" fmla="*/ 68569 h 72838"/>
                <a:gd name="connsiteX2" fmla="*/ 92101 w 143634"/>
                <a:gd name="connsiteY2" fmla="*/ 60632 h 72838"/>
                <a:gd name="connsiteX3" fmla="*/ 26 w 143634"/>
                <a:gd name="connsiteY3" fmla="*/ 19357 h 72838"/>
                <a:gd name="connsiteX4" fmla="*/ 101626 w 143634"/>
                <a:gd name="connsiteY4" fmla="*/ 41582 h 72838"/>
                <a:gd name="connsiteX5" fmla="*/ 55589 w 143634"/>
                <a:gd name="connsiteY5" fmla="*/ 307 h 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34" h="72838">
                  <a:moveTo>
                    <a:pt x="55589" y="307"/>
                  </a:moveTo>
                  <a:cubicBezTo>
                    <a:pt x="62468" y="4805"/>
                    <a:pt x="136816" y="58515"/>
                    <a:pt x="142901" y="68569"/>
                  </a:cubicBezTo>
                  <a:cubicBezTo>
                    <a:pt x="148986" y="78623"/>
                    <a:pt x="115913" y="68834"/>
                    <a:pt x="92101" y="60632"/>
                  </a:cubicBezTo>
                  <a:cubicBezTo>
                    <a:pt x="68289" y="52430"/>
                    <a:pt x="-1561" y="22532"/>
                    <a:pt x="26" y="19357"/>
                  </a:cubicBezTo>
                  <a:cubicBezTo>
                    <a:pt x="1613" y="16182"/>
                    <a:pt x="88397" y="41053"/>
                    <a:pt x="101626" y="41582"/>
                  </a:cubicBezTo>
                  <a:cubicBezTo>
                    <a:pt x="114855" y="42111"/>
                    <a:pt x="48710" y="-4191"/>
                    <a:pt x="55589" y="307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CDEAD6B2-E7EB-4E78-B271-9C372A6EFDBD}"/>
                </a:ext>
              </a:extLst>
            </p:cNvPr>
            <p:cNvSpPr/>
            <p:nvPr/>
          </p:nvSpPr>
          <p:spPr>
            <a:xfrm>
              <a:off x="4594142" y="2125358"/>
              <a:ext cx="108969" cy="65572"/>
            </a:xfrm>
            <a:custGeom>
              <a:avLst/>
              <a:gdLst>
                <a:gd name="connsiteX0" fmla="*/ 83 w 108969"/>
                <a:gd name="connsiteY0" fmla="*/ 1892 h 65572"/>
                <a:gd name="connsiteX1" fmla="*/ 90571 w 108969"/>
                <a:gd name="connsiteY1" fmla="*/ 65392 h 65572"/>
                <a:gd name="connsiteX2" fmla="*/ 108033 w 108969"/>
                <a:gd name="connsiteY2" fmla="*/ 20942 h 65572"/>
                <a:gd name="connsiteX3" fmla="*/ 74696 w 108969"/>
                <a:gd name="connsiteY3" fmla="*/ 17767 h 65572"/>
                <a:gd name="connsiteX4" fmla="*/ 83 w 108969"/>
                <a:gd name="connsiteY4" fmla="*/ 1892 h 6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69" h="65572">
                  <a:moveTo>
                    <a:pt x="83" y="1892"/>
                  </a:moveTo>
                  <a:cubicBezTo>
                    <a:pt x="2729" y="9829"/>
                    <a:pt x="72579" y="62217"/>
                    <a:pt x="90571" y="65392"/>
                  </a:cubicBezTo>
                  <a:cubicBezTo>
                    <a:pt x="108563" y="68567"/>
                    <a:pt x="110679" y="28879"/>
                    <a:pt x="108033" y="20942"/>
                  </a:cubicBezTo>
                  <a:cubicBezTo>
                    <a:pt x="105387" y="13005"/>
                    <a:pt x="91100" y="22265"/>
                    <a:pt x="74696" y="17767"/>
                  </a:cubicBezTo>
                  <a:cubicBezTo>
                    <a:pt x="58292" y="13269"/>
                    <a:pt x="-2563" y="-6045"/>
                    <a:pt x="83" y="189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2052DE63-493A-4E0B-A419-DC6BE59CE6D8}"/>
                </a:ext>
              </a:extLst>
            </p:cNvPr>
            <p:cNvSpPr/>
            <p:nvPr/>
          </p:nvSpPr>
          <p:spPr>
            <a:xfrm>
              <a:off x="4805136" y="2087021"/>
              <a:ext cx="228835" cy="172406"/>
            </a:xfrm>
            <a:custGeom>
              <a:avLst/>
              <a:gdLst>
                <a:gd name="connsiteX0" fmla="*/ 227 w 228835"/>
                <a:gd name="connsiteY0" fmla="*/ 542 h 172406"/>
                <a:gd name="connsiteX1" fmla="*/ 120877 w 228835"/>
                <a:gd name="connsiteY1" fmla="*/ 18004 h 172406"/>
                <a:gd name="connsiteX2" fmla="*/ 106589 w 228835"/>
                <a:gd name="connsiteY2" fmla="*/ 43404 h 172406"/>
                <a:gd name="connsiteX3" fmla="*/ 149452 w 228835"/>
                <a:gd name="connsiteY3" fmla="*/ 60867 h 172406"/>
                <a:gd name="connsiteX4" fmla="*/ 98652 w 228835"/>
                <a:gd name="connsiteY4" fmla="*/ 71979 h 172406"/>
                <a:gd name="connsiteX5" fmla="*/ 195489 w 228835"/>
                <a:gd name="connsiteY5" fmla="*/ 92617 h 172406"/>
                <a:gd name="connsiteX6" fmla="*/ 109764 w 228835"/>
                <a:gd name="connsiteY6" fmla="*/ 92617 h 172406"/>
                <a:gd name="connsiteX7" fmla="*/ 228827 w 228835"/>
                <a:gd name="connsiteY7" fmla="*/ 171992 h 172406"/>
                <a:gd name="connsiteX8" fmla="*/ 116114 w 228835"/>
                <a:gd name="connsiteY8" fmla="*/ 122779 h 172406"/>
                <a:gd name="connsiteX9" fmla="*/ 119289 w 228835"/>
                <a:gd name="connsiteY9" fmla="*/ 98967 h 172406"/>
                <a:gd name="connsiteX10" fmla="*/ 87539 w 228835"/>
                <a:gd name="connsiteY10" fmla="*/ 68804 h 172406"/>
                <a:gd name="connsiteX11" fmla="*/ 90714 w 228835"/>
                <a:gd name="connsiteY11" fmla="*/ 38642 h 172406"/>
                <a:gd name="connsiteX12" fmla="*/ 227 w 228835"/>
                <a:gd name="connsiteY12" fmla="*/ 542 h 17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835" h="172406">
                  <a:moveTo>
                    <a:pt x="227" y="542"/>
                  </a:moveTo>
                  <a:cubicBezTo>
                    <a:pt x="5254" y="-2898"/>
                    <a:pt x="103150" y="10860"/>
                    <a:pt x="120877" y="18004"/>
                  </a:cubicBezTo>
                  <a:cubicBezTo>
                    <a:pt x="138604" y="25148"/>
                    <a:pt x="101827" y="36260"/>
                    <a:pt x="106589" y="43404"/>
                  </a:cubicBezTo>
                  <a:cubicBezTo>
                    <a:pt x="111351" y="50548"/>
                    <a:pt x="150775" y="56105"/>
                    <a:pt x="149452" y="60867"/>
                  </a:cubicBezTo>
                  <a:cubicBezTo>
                    <a:pt x="148129" y="65629"/>
                    <a:pt x="90979" y="66687"/>
                    <a:pt x="98652" y="71979"/>
                  </a:cubicBezTo>
                  <a:cubicBezTo>
                    <a:pt x="106325" y="77271"/>
                    <a:pt x="193637" y="89177"/>
                    <a:pt x="195489" y="92617"/>
                  </a:cubicBezTo>
                  <a:cubicBezTo>
                    <a:pt x="197341" y="96057"/>
                    <a:pt x="104208" y="79388"/>
                    <a:pt x="109764" y="92617"/>
                  </a:cubicBezTo>
                  <a:cubicBezTo>
                    <a:pt x="115320" y="105846"/>
                    <a:pt x="227769" y="166965"/>
                    <a:pt x="228827" y="171992"/>
                  </a:cubicBezTo>
                  <a:cubicBezTo>
                    <a:pt x="229885" y="177019"/>
                    <a:pt x="134370" y="134950"/>
                    <a:pt x="116114" y="122779"/>
                  </a:cubicBezTo>
                  <a:cubicBezTo>
                    <a:pt x="97858" y="110608"/>
                    <a:pt x="124051" y="107963"/>
                    <a:pt x="119289" y="98967"/>
                  </a:cubicBezTo>
                  <a:cubicBezTo>
                    <a:pt x="114527" y="89971"/>
                    <a:pt x="92302" y="78858"/>
                    <a:pt x="87539" y="68804"/>
                  </a:cubicBezTo>
                  <a:cubicBezTo>
                    <a:pt x="82777" y="58750"/>
                    <a:pt x="106589" y="51342"/>
                    <a:pt x="90714" y="38642"/>
                  </a:cubicBezTo>
                  <a:cubicBezTo>
                    <a:pt x="74839" y="25942"/>
                    <a:pt x="-4800" y="3982"/>
                    <a:pt x="227" y="54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00EE6758-1C85-4BDB-9F00-92B9FBB3AA2C}"/>
                </a:ext>
              </a:extLst>
            </p:cNvPr>
            <p:cNvSpPr/>
            <p:nvPr/>
          </p:nvSpPr>
          <p:spPr>
            <a:xfrm>
              <a:off x="4948222" y="2396474"/>
              <a:ext cx="124622" cy="91731"/>
            </a:xfrm>
            <a:custGeom>
              <a:avLst/>
              <a:gdLst>
                <a:gd name="connsiteX0" fmla="*/ 3191 w 124622"/>
                <a:gd name="connsiteY0" fmla="*/ 651 h 91731"/>
                <a:gd name="connsiteX1" fmla="*/ 111141 w 124622"/>
                <a:gd name="connsiteY1" fmla="*/ 91139 h 91731"/>
                <a:gd name="connsiteX2" fmla="*/ 68278 w 124622"/>
                <a:gd name="connsiteY2" fmla="*/ 40339 h 91731"/>
                <a:gd name="connsiteX3" fmla="*/ 88916 w 124622"/>
                <a:gd name="connsiteY3" fmla="*/ 51451 h 91731"/>
                <a:gd name="connsiteX4" fmla="*/ 95266 w 124622"/>
                <a:gd name="connsiteY4" fmla="*/ 67326 h 91731"/>
                <a:gd name="connsiteX5" fmla="*/ 60341 w 124622"/>
                <a:gd name="connsiteY5" fmla="*/ 10176 h 91731"/>
                <a:gd name="connsiteX6" fmla="*/ 122253 w 124622"/>
                <a:gd name="connsiteY6" fmla="*/ 33989 h 91731"/>
                <a:gd name="connsiteX7" fmla="*/ 104791 w 124622"/>
                <a:gd name="connsiteY7" fmla="*/ 87964 h 91731"/>
                <a:gd name="connsiteX8" fmla="*/ 39703 w 124622"/>
                <a:gd name="connsiteY8" fmla="*/ 60976 h 91731"/>
                <a:gd name="connsiteX9" fmla="*/ 28591 w 124622"/>
                <a:gd name="connsiteY9" fmla="*/ 49864 h 91731"/>
                <a:gd name="connsiteX10" fmla="*/ 3191 w 124622"/>
                <a:gd name="connsiteY10" fmla="*/ 651 h 9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622" h="91731">
                  <a:moveTo>
                    <a:pt x="3191" y="651"/>
                  </a:moveTo>
                  <a:cubicBezTo>
                    <a:pt x="16949" y="7530"/>
                    <a:pt x="100293" y="84524"/>
                    <a:pt x="111141" y="91139"/>
                  </a:cubicBezTo>
                  <a:cubicBezTo>
                    <a:pt x="121989" y="97754"/>
                    <a:pt x="71982" y="46954"/>
                    <a:pt x="68278" y="40339"/>
                  </a:cubicBezTo>
                  <a:cubicBezTo>
                    <a:pt x="64574" y="33724"/>
                    <a:pt x="84418" y="46953"/>
                    <a:pt x="88916" y="51451"/>
                  </a:cubicBezTo>
                  <a:cubicBezTo>
                    <a:pt x="93414" y="55949"/>
                    <a:pt x="100028" y="74205"/>
                    <a:pt x="95266" y="67326"/>
                  </a:cubicBezTo>
                  <a:cubicBezTo>
                    <a:pt x="90504" y="60447"/>
                    <a:pt x="55843" y="15732"/>
                    <a:pt x="60341" y="10176"/>
                  </a:cubicBezTo>
                  <a:cubicBezTo>
                    <a:pt x="64839" y="4620"/>
                    <a:pt x="114845" y="21024"/>
                    <a:pt x="122253" y="33989"/>
                  </a:cubicBezTo>
                  <a:cubicBezTo>
                    <a:pt x="129661" y="46954"/>
                    <a:pt x="118549" y="83466"/>
                    <a:pt x="104791" y="87964"/>
                  </a:cubicBezTo>
                  <a:cubicBezTo>
                    <a:pt x="91033" y="92462"/>
                    <a:pt x="52403" y="67326"/>
                    <a:pt x="39703" y="60976"/>
                  </a:cubicBezTo>
                  <a:cubicBezTo>
                    <a:pt x="27003" y="54626"/>
                    <a:pt x="32824" y="56214"/>
                    <a:pt x="28591" y="49864"/>
                  </a:cubicBezTo>
                  <a:cubicBezTo>
                    <a:pt x="24358" y="43514"/>
                    <a:pt x="-10567" y="-6228"/>
                    <a:pt x="3191" y="65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74258001-0E59-4E08-84FA-5FF125758EBB}"/>
                </a:ext>
              </a:extLst>
            </p:cNvPr>
            <p:cNvSpPr/>
            <p:nvPr/>
          </p:nvSpPr>
          <p:spPr>
            <a:xfrm>
              <a:off x="5004634" y="2450919"/>
              <a:ext cx="64774" cy="96587"/>
            </a:xfrm>
            <a:custGeom>
              <a:avLst/>
              <a:gdLst>
                <a:gd name="connsiteX0" fmla="*/ 64254 w 64774"/>
                <a:gd name="connsiteY0" fmla="*/ 181 h 96587"/>
                <a:gd name="connsiteX1" fmla="*/ 18216 w 64774"/>
                <a:gd name="connsiteY1" fmla="*/ 84319 h 96587"/>
                <a:gd name="connsiteX2" fmla="*/ 754 w 64774"/>
                <a:gd name="connsiteY2" fmla="*/ 93844 h 96587"/>
                <a:gd name="connsiteX3" fmla="*/ 40441 w 64774"/>
                <a:gd name="connsiteY3" fmla="*/ 62094 h 96587"/>
                <a:gd name="connsiteX4" fmla="*/ 64254 w 64774"/>
                <a:gd name="connsiteY4" fmla="*/ 181 h 9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4" h="96587">
                  <a:moveTo>
                    <a:pt x="64254" y="181"/>
                  </a:moveTo>
                  <a:cubicBezTo>
                    <a:pt x="60550" y="3885"/>
                    <a:pt x="28799" y="68709"/>
                    <a:pt x="18216" y="84319"/>
                  </a:cubicBezTo>
                  <a:cubicBezTo>
                    <a:pt x="7633" y="99929"/>
                    <a:pt x="-2950" y="97548"/>
                    <a:pt x="754" y="93844"/>
                  </a:cubicBezTo>
                  <a:cubicBezTo>
                    <a:pt x="4458" y="90140"/>
                    <a:pt x="29858" y="73471"/>
                    <a:pt x="40441" y="62094"/>
                  </a:cubicBezTo>
                  <a:cubicBezTo>
                    <a:pt x="51024" y="50717"/>
                    <a:pt x="67958" y="-3523"/>
                    <a:pt x="64254" y="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DDC5FFE8-FB88-4E55-A444-67C7A57A61D0}"/>
                </a:ext>
              </a:extLst>
            </p:cNvPr>
            <p:cNvSpPr/>
            <p:nvPr/>
          </p:nvSpPr>
          <p:spPr>
            <a:xfrm>
              <a:off x="5027781" y="2161987"/>
              <a:ext cx="72329" cy="362357"/>
            </a:xfrm>
            <a:custGeom>
              <a:avLst/>
              <a:gdLst>
                <a:gd name="connsiteX0" fmla="*/ 7769 w 72329"/>
                <a:gd name="connsiteY0" fmla="*/ 1776 h 362357"/>
                <a:gd name="connsiteX1" fmla="*/ 68094 w 72329"/>
                <a:gd name="connsiteY1" fmla="*/ 212913 h 362357"/>
                <a:gd name="connsiteX2" fmla="*/ 64919 w 72329"/>
                <a:gd name="connsiteY2" fmla="*/ 195451 h 362357"/>
                <a:gd name="connsiteX3" fmla="*/ 45869 w 72329"/>
                <a:gd name="connsiteY3" fmla="*/ 287526 h 362357"/>
                <a:gd name="connsiteX4" fmla="*/ 45869 w 72329"/>
                <a:gd name="connsiteY4" fmla="*/ 362138 h 362357"/>
                <a:gd name="connsiteX5" fmla="*/ 39519 w 72329"/>
                <a:gd name="connsiteY5" fmla="*/ 263713 h 362357"/>
                <a:gd name="connsiteX6" fmla="*/ 31582 w 72329"/>
                <a:gd name="connsiteY6" fmla="*/ 177988 h 362357"/>
                <a:gd name="connsiteX7" fmla="*/ 3007 w 72329"/>
                <a:gd name="connsiteY7" fmla="*/ 114488 h 362357"/>
                <a:gd name="connsiteX8" fmla="*/ 7769 w 72329"/>
                <a:gd name="connsiteY8" fmla="*/ 1776 h 36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29" h="362357">
                  <a:moveTo>
                    <a:pt x="7769" y="1776"/>
                  </a:moveTo>
                  <a:cubicBezTo>
                    <a:pt x="18617" y="18180"/>
                    <a:pt x="58569" y="180634"/>
                    <a:pt x="68094" y="212913"/>
                  </a:cubicBezTo>
                  <a:cubicBezTo>
                    <a:pt x="77619" y="245192"/>
                    <a:pt x="68623" y="183016"/>
                    <a:pt x="64919" y="195451"/>
                  </a:cubicBezTo>
                  <a:cubicBezTo>
                    <a:pt x="61215" y="207886"/>
                    <a:pt x="49044" y="259745"/>
                    <a:pt x="45869" y="287526"/>
                  </a:cubicBezTo>
                  <a:cubicBezTo>
                    <a:pt x="42694" y="315307"/>
                    <a:pt x="46927" y="366107"/>
                    <a:pt x="45869" y="362138"/>
                  </a:cubicBezTo>
                  <a:cubicBezTo>
                    <a:pt x="44811" y="358169"/>
                    <a:pt x="41900" y="294405"/>
                    <a:pt x="39519" y="263713"/>
                  </a:cubicBezTo>
                  <a:cubicBezTo>
                    <a:pt x="37138" y="233021"/>
                    <a:pt x="37667" y="202859"/>
                    <a:pt x="31582" y="177988"/>
                  </a:cubicBezTo>
                  <a:cubicBezTo>
                    <a:pt x="25497" y="153117"/>
                    <a:pt x="6447" y="141740"/>
                    <a:pt x="3007" y="114488"/>
                  </a:cubicBezTo>
                  <a:cubicBezTo>
                    <a:pt x="-433" y="87236"/>
                    <a:pt x="-3079" y="-14628"/>
                    <a:pt x="7769" y="177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5DFBE6D1-7F6F-4152-AFAE-914B2755C594}"/>
                </a:ext>
              </a:extLst>
            </p:cNvPr>
            <p:cNvSpPr/>
            <p:nvPr/>
          </p:nvSpPr>
          <p:spPr>
            <a:xfrm>
              <a:off x="5011496" y="2378960"/>
              <a:ext cx="70803" cy="416727"/>
            </a:xfrm>
            <a:custGeom>
              <a:avLst/>
              <a:gdLst>
                <a:gd name="connsiteX0" fmla="*/ 70092 w 70803"/>
                <a:gd name="connsiteY0" fmla="*/ 703 h 416727"/>
                <a:gd name="connsiteX1" fmla="*/ 60567 w 70803"/>
                <a:gd name="connsiteY1" fmla="*/ 159453 h 416727"/>
                <a:gd name="connsiteX2" fmla="*/ 62154 w 70803"/>
                <a:gd name="connsiteY2" fmla="*/ 156278 h 416727"/>
                <a:gd name="connsiteX3" fmla="*/ 57392 w 70803"/>
                <a:gd name="connsiteY3" fmla="*/ 268990 h 416727"/>
                <a:gd name="connsiteX4" fmla="*/ 36754 w 70803"/>
                <a:gd name="connsiteY4" fmla="*/ 318203 h 416727"/>
                <a:gd name="connsiteX5" fmla="*/ 6592 w 70803"/>
                <a:gd name="connsiteY5" fmla="*/ 416628 h 416727"/>
                <a:gd name="connsiteX6" fmla="*/ 3417 w 70803"/>
                <a:gd name="connsiteY6" fmla="*/ 334078 h 416727"/>
                <a:gd name="connsiteX7" fmla="*/ 242 w 70803"/>
                <a:gd name="connsiteY7" fmla="*/ 210253 h 416727"/>
                <a:gd name="connsiteX8" fmla="*/ 1829 w 70803"/>
                <a:gd name="connsiteY8" fmla="*/ 145165 h 416727"/>
                <a:gd name="connsiteX9" fmla="*/ 14529 w 70803"/>
                <a:gd name="connsiteY9" fmla="*/ 202315 h 416727"/>
                <a:gd name="connsiteX10" fmla="*/ 38342 w 70803"/>
                <a:gd name="connsiteY10" fmla="*/ 105478 h 416727"/>
                <a:gd name="connsiteX11" fmla="*/ 70092 w 70803"/>
                <a:gd name="connsiteY11" fmla="*/ 703 h 41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03" h="416727">
                  <a:moveTo>
                    <a:pt x="70092" y="703"/>
                  </a:moveTo>
                  <a:cubicBezTo>
                    <a:pt x="73796" y="9699"/>
                    <a:pt x="61890" y="133524"/>
                    <a:pt x="60567" y="159453"/>
                  </a:cubicBezTo>
                  <a:cubicBezTo>
                    <a:pt x="59244" y="185382"/>
                    <a:pt x="62683" y="138022"/>
                    <a:pt x="62154" y="156278"/>
                  </a:cubicBezTo>
                  <a:cubicBezTo>
                    <a:pt x="61625" y="174534"/>
                    <a:pt x="61625" y="242003"/>
                    <a:pt x="57392" y="268990"/>
                  </a:cubicBezTo>
                  <a:cubicBezTo>
                    <a:pt x="53159" y="295978"/>
                    <a:pt x="45221" y="293597"/>
                    <a:pt x="36754" y="318203"/>
                  </a:cubicBezTo>
                  <a:cubicBezTo>
                    <a:pt x="28287" y="342809"/>
                    <a:pt x="12148" y="413982"/>
                    <a:pt x="6592" y="416628"/>
                  </a:cubicBezTo>
                  <a:cubicBezTo>
                    <a:pt x="1036" y="419274"/>
                    <a:pt x="4475" y="368474"/>
                    <a:pt x="3417" y="334078"/>
                  </a:cubicBezTo>
                  <a:cubicBezTo>
                    <a:pt x="2359" y="299682"/>
                    <a:pt x="507" y="241738"/>
                    <a:pt x="242" y="210253"/>
                  </a:cubicBezTo>
                  <a:cubicBezTo>
                    <a:pt x="-23" y="178768"/>
                    <a:pt x="-552" y="146488"/>
                    <a:pt x="1829" y="145165"/>
                  </a:cubicBezTo>
                  <a:cubicBezTo>
                    <a:pt x="4210" y="143842"/>
                    <a:pt x="8443" y="208930"/>
                    <a:pt x="14529" y="202315"/>
                  </a:cubicBezTo>
                  <a:cubicBezTo>
                    <a:pt x="20615" y="195700"/>
                    <a:pt x="29082" y="139609"/>
                    <a:pt x="38342" y="105478"/>
                  </a:cubicBezTo>
                  <a:cubicBezTo>
                    <a:pt x="47602" y="71347"/>
                    <a:pt x="66388" y="-8293"/>
                    <a:pt x="70092" y="70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: 図形 285">
              <a:extLst>
                <a:ext uri="{FF2B5EF4-FFF2-40B4-BE49-F238E27FC236}">
                  <a16:creationId xmlns:a16="http://schemas.microsoft.com/office/drawing/2014/main" id="{0037A12B-14A9-4A80-A656-3D637E3C9C59}"/>
                </a:ext>
              </a:extLst>
            </p:cNvPr>
            <p:cNvSpPr/>
            <p:nvPr/>
          </p:nvSpPr>
          <p:spPr>
            <a:xfrm>
              <a:off x="4779064" y="2154081"/>
              <a:ext cx="123137" cy="263366"/>
            </a:xfrm>
            <a:custGeom>
              <a:avLst/>
              <a:gdLst>
                <a:gd name="connsiteX0" fmla="*/ 104086 w 123137"/>
                <a:gd name="connsiteY0" fmla="*/ 157 h 263366"/>
                <a:gd name="connsiteX1" fmla="*/ 81861 w 123137"/>
                <a:gd name="connsiteY1" fmla="*/ 128744 h 263366"/>
                <a:gd name="connsiteX2" fmla="*/ 123136 w 123137"/>
                <a:gd name="connsiteY2" fmla="*/ 262094 h 263366"/>
                <a:gd name="connsiteX3" fmla="*/ 80274 w 123137"/>
                <a:gd name="connsiteY3" fmla="*/ 190657 h 263366"/>
                <a:gd name="connsiteX4" fmla="*/ 61224 w 123137"/>
                <a:gd name="connsiteY4" fmla="*/ 101757 h 263366"/>
                <a:gd name="connsiteX5" fmla="*/ 46936 w 123137"/>
                <a:gd name="connsiteY5" fmla="*/ 1744 h 263366"/>
                <a:gd name="connsiteX6" fmla="*/ 899 w 123137"/>
                <a:gd name="connsiteY6" fmla="*/ 100169 h 263366"/>
                <a:gd name="connsiteX7" fmla="*/ 104086 w 123137"/>
                <a:gd name="connsiteY7" fmla="*/ 157 h 26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37" h="263366">
                  <a:moveTo>
                    <a:pt x="104086" y="157"/>
                  </a:moveTo>
                  <a:cubicBezTo>
                    <a:pt x="117580" y="4920"/>
                    <a:pt x="78686" y="85088"/>
                    <a:pt x="81861" y="128744"/>
                  </a:cubicBezTo>
                  <a:cubicBezTo>
                    <a:pt x="85036" y="172400"/>
                    <a:pt x="123400" y="251775"/>
                    <a:pt x="123136" y="262094"/>
                  </a:cubicBezTo>
                  <a:cubicBezTo>
                    <a:pt x="122872" y="272413"/>
                    <a:pt x="90593" y="217380"/>
                    <a:pt x="80274" y="190657"/>
                  </a:cubicBezTo>
                  <a:cubicBezTo>
                    <a:pt x="69955" y="163934"/>
                    <a:pt x="66780" y="133242"/>
                    <a:pt x="61224" y="101757"/>
                  </a:cubicBezTo>
                  <a:cubicBezTo>
                    <a:pt x="55668" y="70272"/>
                    <a:pt x="56990" y="2009"/>
                    <a:pt x="46936" y="1744"/>
                  </a:cubicBezTo>
                  <a:cubicBezTo>
                    <a:pt x="36882" y="1479"/>
                    <a:pt x="-6774" y="99904"/>
                    <a:pt x="899" y="100169"/>
                  </a:cubicBezTo>
                  <a:cubicBezTo>
                    <a:pt x="8572" y="100434"/>
                    <a:pt x="90592" y="-4606"/>
                    <a:pt x="104086" y="15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BC8A7EB0-BCD6-4290-9044-8A7830FFD067}"/>
                </a:ext>
              </a:extLst>
            </p:cNvPr>
            <p:cNvSpPr/>
            <p:nvPr/>
          </p:nvSpPr>
          <p:spPr>
            <a:xfrm>
              <a:off x="4486241" y="3222624"/>
              <a:ext cx="123860" cy="358071"/>
            </a:xfrm>
            <a:custGeom>
              <a:avLst/>
              <a:gdLst>
                <a:gd name="connsiteX0" fmla="*/ 123859 w 123860"/>
                <a:gd name="connsiteY0" fmla="*/ 1 h 358071"/>
                <a:gd name="connsiteX1" fmla="*/ 65122 w 123860"/>
                <a:gd name="connsiteY1" fmla="*/ 87314 h 358071"/>
                <a:gd name="connsiteX2" fmla="*/ 39722 w 123860"/>
                <a:gd name="connsiteY2" fmla="*/ 200026 h 358071"/>
                <a:gd name="connsiteX3" fmla="*/ 34 w 123860"/>
                <a:gd name="connsiteY3" fmla="*/ 357189 h 358071"/>
                <a:gd name="connsiteX4" fmla="*/ 33372 w 123860"/>
                <a:gd name="connsiteY4" fmla="*/ 255589 h 358071"/>
                <a:gd name="connsiteX5" fmla="*/ 66709 w 123860"/>
                <a:gd name="connsiteY5" fmla="*/ 85726 h 358071"/>
                <a:gd name="connsiteX6" fmla="*/ 123859 w 123860"/>
                <a:gd name="connsiteY6" fmla="*/ 1 h 35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60" h="358071">
                  <a:moveTo>
                    <a:pt x="123859" y="1"/>
                  </a:moveTo>
                  <a:cubicBezTo>
                    <a:pt x="123595" y="266"/>
                    <a:pt x="79145" y="53977"/>
                    <a:pt x="65122" y="87314"/>
                  </a:cubicBezTo>
                  <a:cubicBezTo>
                    <a:pt x="51099" y="120651"/>
                    <a:pt x="50570" y="155047"/>
                    <a:pt x="39722" y="200026"/>
                  </a:cubicBezTo>
                  <a:cubicBezTo>
                    <a:pt x="28874" y="245005"/>
                    <a:pt x="1092" y="347929"/>
                    <a:pt x="34" y="357189"/>
                  </a:cubicBezTo>
                  <a:cubicBezTo>
                    <a:pt x="-1024" y="366449"/>
                    <a:pt x="22259" y="300833"/>
                    <a:pt x="33372" y="255589"/>
                  </a:cubicBezTo>
                  <a:cubicBezTo>
                    <a:pt x="44484" y="210345"/>
                    <a:pt x="52951" y="123561"/>
                    <a:pt x="66709" y="85726"/>
                  </a:cubicBezTo>
                  <a:cubicBezTo>
                    <a:pt x="80467" y="47891"/>
                    <a:pt x="124123" y="-264"/>
                    <a:pt x="12385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: 図形 288">
              <a:extLst>
                <a:ext uri="{FF2B5EF4-FFF2-40B4-BE49-F238E27FC236}">
                  <a16:creationId xmlns:a16="http://schemas.microsoft.com/office/drawing/2014/main" id="{DE87BEB6-A1CE-4286-82CD-EFA4269F0B1A}"/>
                </a:ext>
              </a:extLst>
            </p:cNvPr>
            <p:cNvSpPr/>
            <p:nvPr/>
          </p:nvSpPr>
          <p:spPr>
            <a:xfrm>
              <a:off x="4470263" y="3210840"/>
              <a:ext cx="133965" cy="556060"/>
            </a:xfrm>
            <a:custGeom>
              <a:avLst/>
              <a:gdLst>
                <a:gd name="connsiteX0" fmla="*/ 133487 w 133965"/>
                <a:gd name="connsiteY0" fmla="*/ 673 h 556060"/>
                <a:gd name="connsiteX1" fmla="*/ 62050 w 133965"/>
                <a:gd name="connsiteY1" fmla="*/ 110210 h 556060"/>
                <a:gd name="connsiteX2" fmla="*/ 36650 w 133965"/>
                <a:gd name="connsiteY2" fmla="*/ 205460 h 556060"/>
                <a:gd name="connsiteX3" fmla="*/ 8075 w 133965"/>
                <a:gd name="connsiteY3" fmla="*/ 286423 h 556060"/>
                <a:gd name="connsiteX4" fmla="*/ 137 w 133965"/>
                <a:gd name="connsiteY4" fmla="*/ 343573 h 556060"/>
                <a:gd name="connsiteX5" fmla="*/ 12837 w 133965"/>
                <a:gd name="connsiteY5" fmla="*/ 553123 h 556060"/>
                <a:gd name="connsiteX6" fmla="*/ 16012 w 133965"/>
                <a:gd name="connsiteY6" fmla="*/ 456285 h 556060"/>
                <a:gd name="connsiteX7" fmla="*/ 9662 w 133965"/>
                <a:gd name="connsiteY7" fmla="*/ 314998 h 556060"/>
                <a:gd name="connsiteX8" fmla="*/ 65225 w 133965"/>
                <a:gd name="connsiteY8" fmla="*/ 127673 h 556060"/>
                <a:gd name="connsiteX9" fmla="*/ 92212 w 133965"/>
                <a:gd name="connsiteY9" fmla="*/ 65760 h 556060"/>
                <a:gd name="connsiteX10" fmla="*/ 133487 w 133965"/>
                <a:gd name="connsiteY10" fmla="*/ 673 h 55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965" h="556060">
                  <a:moveTo>
                    <a:pt x="133487" y="673"/>
                  </a:moveTo>
                  <a:cubicBezTo>
                    <a:pt x="128460" y="8081"/>
                    <a:pt x="78189" y="76079"/>
                    <a:pt x="62050" y="110210"/>
                  </a:cubicBezTo>
                  <a:cubicBezTo>
                    <a:pt x="45911" y="144341"/>
                    <a:pt x="45646" y="176091"/>
                    <a:pt x="36650" y="205460"/>
                  </a:cubicBezTo>
                  <a:cubicBezTo>
                    <a:pt x="27654" y="234829"/>
                    <a:pt x="14160" y="263404"/>
                    <a:pt x="8075" y="286423"/>
                  </a:cubicBezTo>
                  <a:cubicBezTo>
                    <a:pt x="1990" y="309442"/>
                    <a:pt x="-657" y="299123"/>
                    <a:pt x="137" y="343573"/>
                  </a:cubicBezTo>
                  <a:cubicBezTo>
                    <a:pt x="931" y="388023"/>
                    <a:pt x="10191" y="534338"/>
                    <a:pt x="12837" y="553123"/>
                  </a:cubicBezTo>
                  <a:cubicBezTo>
                    <a:pt x="15483" y="571908"/>
                    <a:pt x="16541" y="495972"/>
                    <a:pt x="16012" y="456285"/>
                  </a:cubicBezTo>
                  <a:cubicBezTo>
                    <a:pt x="15483" y="416598"/>
                    <a:pt x="1460" y="369767"/>
                    <a:pt x="9662" y="314998"/>
                  </a:cubicBezTo>
                  <a:cubicBezTo>
                    <a:pt x="17864" y="260229"/>
                    <a:pt x="51467" y="169213"/>
                    <a:pt x="65225" y="127673"/>
                  </a:cubicBezTo>
                  <a:cubicBezTo>
                    <a:pt x="78983" y="86133"/>
                    <a:pt x="81893" y="82429"/>
                    <a:pt x="92212" y="65760"/>
                  </a:cubicBezTo>
                  <a:cubicBezTo>
                    <a:pt x="102531" y="49091"/>
                    <a:pt x="138514" y="-6735"/>
                    <a:pt x="133487" y="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91629174-4B24-4CD5-A4C4-2238225BBCEA}"/>
                </a:ext>
              </a:extLst>
            </p:cNvPr>
            <p:cNvSpPr/>
            <p:nvPr/>
          </p:nvSpPr>
          <p:spPr>
            <a:xfrm>
              <a:off x="5068858" y="3182611"/>
              <a:ext cx="84593" cy="154437"/>
            </a:xfrm>
            <a:custGeom>
              <a:avLst/>
              <a:gdLst>
                <a:gd name="connsiteX0" fmla="*/ 30 w 84593"/>
                <a:gd name="connsiteY0" fmla="*/ 327 h 154437"/>
                <a:gd name="connsiteX1" fmla="*/ 79405 w 84593"/>
                <a:gd name="connsiteY1" fmla="*/ 149552 h 154437"/>
                <a:gd name="connsiteX2" fmla="*/ 69880 w 84593"/>
                <a:gd name="connsiteY2" fmla="*/ 109864 h 154437"/>
                <a:gd name="connsiteX3" fmla="*/ 30 w 84593"/>
                <a:gd name="connsiteY3" fmla="*/ 327 h 15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593" h="154437">
                  <a:moveTo>
                    <a:pt x="30" y="327"/>
                  </a:moveTo>
                  <a:cubicBezTo>
                    <a:pt x="1617" y="6942"/>
                    <a:pt x="67763" y="131296"/>
                    <a:pt x="79405" y="149552"/>
                  </a:cubicBezTo>
                  <a:cubicBezTo>
                    <a:pt x="91047" y="167808"/>
                    <a:pt x="80992" y="130501"/>
                    <a:pt x="69880" y="109864"/>
                  </a:cubicBezTo>
                  <a:cubicBezTo>
                    <a:pt x="58768" y="89227"/>
                    <a:pt x="-1557" y="-6288"/>
                    <a:pt x="30" y="3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3B58B7E5-AAA7-4061-BDF0-7A7C89B1CE89}"/>
                </a:ext>
              </a:extLst>
            </p:cNvPr>
            <p:cNvSpPr/>
            <p:nvPr/>
          </p:nvSpPr>
          <p:spPr>
            <a:xfrm>
              <a:off x="4524292" y="3533135"/>
              <a:ext cx="29397" cy="189310"/>
            </a:xfrm>
            <a:custGeom>
              <a:avLst/>
              <a:gdLst>
                <a:gd name="connsiteX0" fmla="*/ 83 w 29397"/>
                <a:gd name="connsiteY0" fmla="*/ 2228 h 189310"/>
                <a:gd name="connsiteX1" fmla="*/ 27071 w 29397"/>
                <a:gd name="connsiteY1" fmla="*/ 186378 h 189310"/>
                <a:gd name="connsiteX2" fmla="*/ 27071 w 29397"/>
                <a:gd name="connsiteY2" fmla="*/ 113353 h 189310"/>
                <a:gd name="connsiteX3" fmla="*/ 19133 w 29397"/>
                <a:gd name="connsiteY3" fmla="*/ 84778 h 189310"/>
                <a:gd name="connsiteX4" fmla="*/ 83 w 29397"/>
                <a:gd name="connsiteY4" fmla="*/ 2228 h 18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7" h="189310">
                  <a:moveTo>
                    <a:pt x="83" y="2228"/>
                  </a:moveTo>
                  <a:cubicBezTo>
                    <a:pt x="1406" y="19161"/>
                    <a:pt x="22573" y="167857"/>
                    <a:pt x="27071" y="186378"/>
                  </a:cubicBezTo>
                  <a:cubicBezTo>
                    <a:pt x="31569" y="204899"/>
                    <a:pt x="28394" y="130286"/>
                    <a:pt x="27071" y="113353"/>
                  </a:cubicBezTo>
                  <a:cubicBezTo>
                    <a:pt x="25748" y="96420"/>
                    <a:pt x="24689" y="99595"/>
                    <a:pt x="19133" y="84778"/>
                  </a:cubicBezTo>
                  <a:cubicBezTo>
                    <a:pt x="13577" y="69961"/>
                    <a:pt x="-1240" y="-14705"/>
                    <a:pt x="83" y="2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FCE11887-9140-4128-92FA-E896764838F5}"/>
                </a:ext>
              </a:extLst>
            </p:cNvPr>
            <p:cNvSpPr/>
            <p:nvPr/>
          </p:nvSpPr>
          <p:spPr>
            <a:xfrm>
              <a:off x="4579322" y="3264936"/>
              <a:ext cx="585213" cy="160362"/>
            </a:xfrm>
            <a:custGeom>
              <a:avLst/>
              <a:gdLst>
                <a:gd name="connsiteX0" fmla="*/ 2203 w 585213"/>
                <a:gd name="connsiteY0" fmla="*/ 2139 h 160362"/>
                <a:gd name="connsiteX1" fmla="*/ 119678 w 585213"/>
                <a:gd name="connsiteY1" fmla="*/ 83102 h 160362"/>
                <a:gd name="connsiteX2" fmla="*/ 78403 w 585213"/>
                <a:gd name="connsiteY2" fmla="*/ 70402 h 160362"/>
                <a:gd name="connsiteX3" fmla="*/ 235566 w 585213"/>
                <a:gd name="connsiteY3" fmla="*/ 98977 h 160362"/>
                <a:gd name="connsiteX4" fmla="*/ 254616 w 585213"/>
                <a:gd name="connsiteY4" fmla="*/ 91039 h 160362"/>
                <a:gd name="connsiteX5" fmla="*/ 319703 w 585213"/>
                <a:gd name="connsiteY5" fmla="*/ 91039 h 160362"/>
                <a:gd name="connsiteX6" fmla="*/ 351453 w 585213"/>
                <a:gd name="connsiteY6" fmla="*/ 91039 h 160362"/>
                <a:gd name="connsiteX7" fmla="*/ 508616 w 585213"/>
                <a:gd name="connsiteY7" fmla="*/ 76752 h 160362"/>
                <a:gd name="connsiteX8" fmla="*/ 541953 w 585213"/>
                <a:gd name="connsiteY8" fmla="*/ 71989 h 160362"/>
                <a:gd name="connsiteX9" fmla="*/ 564178 w 585213"/>
                <a:gd name="connsiteY9" fmla="*/ 116439 h 160362"/>
                <a:gd name="connsiteX10" fmla="*/ 584816 w 585213"/>
                <a:gd name="connsiteY10" fmla="*/ 159302 h 160362"/>
                <a:gd name="connsiteX11" fmla="*/ 545128 w 585213"/>
                <a:gd name="connsiteY11" fmla="*/ 70402 h 160362"/>
                <a:gd name="connsiteX12" fmla="*/ 502266 w 585213"/>
                <a:gd name="connsiteY12" fmla="*/ 65639 h 160362"/>
                <a:gd name="connsiteX13" fmla="*/ 459403 w 585213"/>
                <a:gd name="connsiteY13" fmla="*/ 83102 h 160362"/>
                <a:gd name="connsiteX14" fmla="*/ 360978 w 585213"/>
                <a:gd name="connsiteY14" fmla="*/ 83102 h 160362"/>
                <a:gd name="connsiteX15" fmla="*/ 230803 w 585213"/>
                <a:gd name="connsiteY15" fmla="*/ 89452 h 160362"/>
                <a:gd name="connsiteX16" fmla="*/ 114916 w 585213"/>
                <a:gd name="connsiteY16" fmla="*/ 59289 h 160362"/>
                <a:gd name="connsiteX17" fmla="*/ 46653 w 585213"/>
                <a:gd name="connsiteY17" fmla="*/ 25952 h 160362"/>
                <a:gd name="connsiteX18" fmla="*/ 2203 w 585213"/>
                <a:gd name="connsiteY18" fmla="*/ 2139 h 16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5213" h="160362">
                  <a:moveTo>
                    <a:pt x="2203" y="2139"/>
                  </a:moveTo>
                  <a:cubicBezTo>
                    <a:pt x="14374" y="11664"/>
                    <a:pt x="106978" y="71725"/>
                    <a:pt x="119678" y="83102"/>
                  </a:cubicBezTo>
                  <a:cubicBezTo>
                    <a:pt x="132378" y="94479"/>
                    <a:pt x="59088" y="67756"/>
                    <a:pt x="78403" y="70402"/>
                  </a:cubicBezTo>
                  <a:cubicBezTo>
                    <a:pt x="97718" y="73048"/>
                    <a:pt x="206197" y="95537"/>
                    <a:pt x="235566" y="98977"/>
                  </a:cubicBezTo>
                  <a:cubicBezTo>
                    <a:pt x="264935" y="102417"/>
                    <a:pt x="240593" y="92362"/>
                    <a:pt x="254616" y="91039"/>
                  </a:cubicBezTo>
                  <a:cubicBezTo>
                    <a:pt x="268639" y="89716"/>
                    <a:pt x="319703" y="91039"/>
                    <a:pt x="319703" y="91039"/>
                  </a:cubicBezTo>
                  <a:cubicBezTo>
                    <a:pt x="335842" y="91039"/>
                    <a:pt x="319968" y="93420"/>
                    <a:pt x="351453" y="91039"/>
                  </a:cubicBezTo>
                  <a:cubicBezTo>
                    <a:pt x="382939" y="88658"/>
                    <a:pt x="476866" y="79927"/>
                    <a:pt x="508616" y="76752"/>
                  </a:cubicBezTo>
                  <a:cubicBezTo>
                    <a:pt x="540366" y="73577"/>
                    <a:pt x="532693" y="65375"/>
                    <a:pt x="541953" y="71989"/>
                  </a:cubicBezTo>
                  <a:cubicBezTo>
                    <a:pt x="551213" y="78603"/>
                    <a:pt x="557034" y="101887"/>
                    <a:pt x="564178" y="116439"/>
                  </a:cubicBezTo>
                  <a:cubicBezTo>
                    <a:pt x="571322" y="130991"/>
                    <a:pt x="587991" y="166975"/>
                    <a:pt x="584816" y="159302"/>
                  </a:cubicBezTo>
                  <a:cubicBezTo>
                    <a:pt x="581641" y="151629"/>
                    <a:pt x="558886" y="86013"/>
                    <a:pt x="545128" y="70402"/>
                  </a:cubicBezTo>
                  <a:cubicBezTo>
                    <a:pt x="531370" y="54792"/>
                    <a:pt x="516554" y="63522"/>
                    <a:pt x="502266" y="65639"/>
                  </a:cubicBezTo>
                  <a:cubicBezTo>
                    <a:pt x="487979" y="67756"/>
                    <a:pt x="482951" y="80192"/>
                    <a:pt x="459403" y="83102"/>
                  </a:cubicBezTo>
                  <a:cubicBezTo>
                    <a:pt x="435855" y="86012"/>
                    <a:pt x="399078" y="82044"/>
                    <a:pt x="360978" y="83102"/>
                  </a:cubicBezTo>
                  <a:cubicBezTo>
                    <a:pt x="322878" y="84160"/>
                    <a:pt x="271813" y="93421"/>
                    <a:pt x="230803" y="89452"/>
                  </a:cubicBezTo>
                  <a:cubicBezTo>
                    <a:pt x="189793" y="85483"/>
                    <a:pt x="145608" y="69872"/>
                    <a:pt x="114916" y="59289"/>
                  </a:cubicBezTo>
                  <a:cubicBezTo>
                    <a:pt x="84224" y="48706"/>
                    <a:pt x="61734" y="34419"/>
                    <a:pt x="46653" y="25952"/>
                  </a:cubicBezTo>
                  <a:cubicBezTo>
                    <a:pt x="31572" y="17485"/>
                    <a:pt x="-9968" y="-7386"/>
                    <a:pt x="2203" y="2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B99D9F0E-8770-4CCD-9B88-448F15F763FA}"/>
                </a:ext>
              </a:extLst>
            </p:cNvPr>
            <p:cNvSpPr/>
            <p:nvPr/>
          </p:nvSpPr>
          <p:spPr>
            <a:xfrm>
              <a:off x="5156299" y="3317841"/>
              <a:ext cx="73235" cy="395330"/>
            </a:xfrm>
            <a:custGeom>
              <a:avLst/>
              <a:gdLst>
                <a:gd name="connsiteX0" fmla="*/ 9426 w 73235"/>
                <a:gd name="connsiteY0" fmla="*/ 34 h 395330"/>
                <a:gd name="connsiteX1" fmla="*/ 12601 w 73235"/>
                <a:gd name="connsiteY1" fmla="*/ 92109 h 395330"/>
                <a:gd name="connsiteX2" fmla="*/ 64989 w 73235"/>
                <a:gd name="connsiteY2" fmla="*/ 241334 h 395330"/>
                <a:gd name="connsiteX3" fmla="*/ 26889 w 73235"/>
                <a:gd name="connsiteY3" fmla="*/ 154022 h 395330"/>
                <a:gd name="connsiteX4" fmla="*/ 39589 w 73235"/>
                <a:gd name="connsiteY4" fmla="*/ 220697 h 395330"/>
                <a:gd name="connsiteX5" fmla="*/ 45939 w 73235"/>
                <a:gd name="connsiteY5" fmla="*/ 360397 h 395330"/>
                <a:gd name="connsiteX6" fmla="*/ 45939 w 73235"/>
                <a:gd name="connsiteY6" fmla="*/ 395322 h 395330"/>
                <a:gd name="connsiteX7" fmla="*/ 63401 w 73235"/>
                <a:gd name="connsiteY7" fmla="*/ 358809 h 395330"/>
                <a:gd name="connsiteX8" fmla="*/ 72926 w 73235"/>
                <a:gd name="connsiteY8" fmla="*/ 350872 h 395330"/>
                <a:gd name="connsiteX9" fmla="*/ 52289 w 73235"/>
                <a:gd name="connsiteY9" fmla="*/ 309597 h 395330"/>
                <a:gd name="connsiteX10" fmla="*/ 39589 w 73235"/>
                <a:gd name="connsiteY10" fmla="*/ 204822 h 395330"/>
                <a:gd name="connsiteX11" fmla="*/ 1489 w 73235"/>
                <a:gd name="connsiteY11" fmla="*/ 101634 h 395330"/>
                <a:gd name="connsiteX12" fmla="*/ 9426 w 73235"/>
                <a:gd name="connsiteY12" fmla="*/ 34 h 39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235" h="395330">
                  <a:moveTo>
                    <a:pt x="9426" y="34"/>
                  </a:moveTo>
                  <a:cubicBezTo>
                    <a:pt x="11278" y="-1553"/>
                    <a:pt x="3341" y="51892"/>
                    <a:pt x="12601" y="92109"/>
                  </a:cubicBezTo>
                  <a:cubicBezTo>
                    <a:pt x="21861" y="132326"/>
                    <a:pt x="62608" y="231015"/>
                    <a:pt x="64989" y="241334"/>
                  </a:cubicBezTo>
                  <a:cubicBezTo>
                    <a:pt x="67370" y="251653"/>
                    <a:pt x="31122" y="157461"/>
                    <a:pt x="26889" y="154022"/>
                  </a:cubicBezTo>
                  <a:cubicBezTo>
                    <a:pt x="22656" y="150583"/>
                    <a:pt x="36414" y="186301"/>
                    <a:pt x="39589" y="220697"/>
                  </a:cubicBezTo>
                  <a:cubicBezTo>
                    <a:pt x="42764" y="255093"/>
                    <a:pt x="44881" y="331293"/>
                    <a:pt x="45939" y="360397"/>
                  </a:cubicBezTo>
                  <a:cubicBezTo>
                    <a:pt x="46997" y="389501"/>
                    <a:pt x="43029" y="395587"/>
                    <a:pt x="45939" y="395322"/>
                  </a:cubicBezTo>
                  <a:cubicBezTo>
                    <a:pt x="48849" y="395057"/>
                    <a:pt x="58903" y="366217"/>
                    <a:pt x="63401" y="358809"/>
                  </a:cubicBezTo>
                  <a:cubicBezTo>
                    <a:pt x="67899" y="351401"/>
                    <a:pt x="74778" y="359074"/>
                    <a:pt x="72926" y="350872"/>
                  </a:cubicBezTo>
                  <a:cubicBezTo>
                    <a:pt x="71074" y="342670"/>
                    <a:pt x="57845" y="333939"/>
                    <a:pt x="52289" y="309597"/>
                  </a:cubicBezTo>
                  <a:cubicBezTo>
                    <a:pt x="46733" y="285255"/>
                    <a:pt x="48056" y="239483"/>
                    <a:pt x="39589" y="204822"/>
                  </a:cubicBezTo>
                  <a:cubicBezTo>
                    <a:pt x="31122" y="170161"/>
                    <a:pt x="7045" y="130738"/>
                    <a:pt x="1489" y="101634"/>
                  </a:cubicBezTo>
                  <a:cubicBezTo>
                    <a:pt x="-4067" y="72530"/>
                    <a:pt x="7574" y="1621"/>
                    <a:pt x="9426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1E36CA99-5DFF-41FF-9FED-3941FF454C70}"/>
                </a:ext>
              </a:extLst>
            </p:cNvPr>
            <p:cNvSpPr/>
            <p:nvPr/>
          </p:nvSpPr>
          <p:spPr>
            <a:xfrm>
              <a:off x="5230768" y="3701539"/>
              <a:ext cx="57432" cy="357004"/>
            </a:xfrm>
            <a:custGeom>
              <a:avLst/>
              <a:gdLst>
                <a:gd name="connsiteX0" fmla="*/ 45 w 57432"/>
                <a:gd name="connsiteY0" fmla="*/ 511 h 357004"/>
                <a:gd name="connsiteX1" fmla="*/ 55607 w 57432"/>
                <a:gd name="connsiteY1" fmla="*/ 94174 h 357004"/>
                <a:gd name="connsiteX2" fmla="*/ 44495 w 57432"/>
                <a:gd name="connsiteY2" fmla="*/ 60836 h 357004"/>
                <a:gd name="connsiteX3" fmla="*/ 49257 w 57432"/>
                <a:gd name="connsiteY3" fmla="*/ 154499 h 357004"/>
                <a:gd name="connsiteX4" fmla="*/ 47670 w 57432"/>
                <a:gd name="connsiteY4" fmla="*/ 292611 h 357004"/>
                <a:gd name="connsiteX5" fmla="*/ 19095 w 57432"/>
                <a:gd name="connsiteY5" fmla="*/ 356111 h 357004"/>
                <a:gd name="connsiteX6" fmla="*/ 46082 w 57432"/>
                <a:gd name="connsiteY6" fmla="*/ 249749 h 357004"/>
                <a:gd name="connsiteX7" fmla="*/ 50845 w 57432"/>
                <a:gd name="connsiteY7" fmla="*/ 221174 h 357004"/>
                <a:gd name="connsiteX8" fmla="*/ 46082 w 57432"/>
                <a:gd name="connsiteY8" fmla="*/ 64011 h 357004"/>
                <a:gd name="connsiteX9" fmla="*/ 45 w 57432"/>
                <a:gd name="connsiteY9" fmla="*/ 511 h 35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32" h="357004">
                  <a:moveTo>
                    <a:pt x="45" y="511"/>
                  </a:moveTo>
                  <a:cubicBezTo>
                    <a:pt x="1632" y="5538"/>
                    <a:pt x="48199" y="84120"/>
                    <a:pt x="55607" y="94174"/>
                  </a:cubicBezTo>
                  <a:cubicBezTo>
                    <a:pt x="63015" y="104228"/>
                    <a:pt x="45553" y="50782"/>
                    <a:pt x="44495" y="60836"/>
                  </a:cubicBezTo>
                  <a:cubicBezTo>
                    <a:pt x="43437" y="70890"/>
                    <a:pt x="48728" y="115870"/>
                    <a:pt x="49257" y="154499"/>
                  </a:cubicBezTo>
                  <a:cubicBezTo>
                    <a:pt x="49786" y="193128"/>
                    <a:pt x="52697" y="259009"/>
                    <a:pt x="47670" y="292611"/>
                  </a:cubicBezTo>
                  <a:cubicBezTo>
                    <a:pt x="42643" y="326213"/>
                    <a:pt x="19360" y="363255"/>
                    <a:pt x="19095" y="356111"/>
                  </a:cubicBezTo>
                  <a:cubicBezTo>
                    <a:pt x="18830" y="348967"/>
                    <a:pt x="40790" y="272238"/>
                    <a:pt x="46082" y="249749"/>
                  </a:cubicBezTo>
                  <a:cubicBezTo>
                    <a:pt x="51374" y="227260"/>
                    <a:pt x="50845" y="252130"/>
                    <a:pt x="50845" y="221174"/>
                  </a:cubicBezTo>
                  <a:cubicBezTo>
                    <a:pt x="50845" y="190218"/>
                    <a:pt x="53226" y="99730"/>
                    <a:pt x="46082" y="64011"/>
                  </a:cubicBezTo>
                  <a:cubicBezTo>
                    <a:pt x="38938" y="28292"/>
                    <a:pt x="-1542" y="-4516"/>
                    <a:pt x="45" y="5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9488EEC4-4FD6-4C46-B8CD-1DB08B1E1851}"/>
                </a:ext>
              </a:extLst>
            </p:cNvPr>
            <p:cNvSpPr/>
            <p:nvPr/>
          </p:nvSpPr>
          <p:spPr>
            <a:xfrm>
              <a:off x="4957763" y="4070055"/>
              <a:ext cx="279716" cy="98780"/>
            </a:xfrm>
            <a:custGeom>
              <a:avLst/>
              <a:gdLst>
                <a:gd name="connsiteX0" fmla="*/ 0 w 279716"/>
                <a:gd name="connsiteY0" fmla="*/ 98720 h 98780"/>
                <a:gd name="connsiteX1" fmla="*/ 128587 w 279716"/>
                <a:gd name="connsiteY1" fmla="*/ 38395 h 98780"/>
                <a:gd name="connsiteX2" fmla="*/ 204787 w 279716"/>
                <a:gd name="connsiteY2" fmla="*/ 49508 h 98780"/>
                <a:gd name="connsiteX3" fmla="*/ 117475 w 279716"/>
                <a:gd name="connsiteY3" fmla="*/ 20933 h 98780"/>
                <a:gd name="connsiteX4" fmla="*/ 222250 w 279716"/>
                <a:gd name="connsiteY4" fmla="*/ 33633 h 98780"/>
                <a:gd name="connsiteX5" fmla="*/ 279400 w 279716"/>
                <a:gd name="connsiteY5" fmla="*/ 295 h 98780"/>
                <a:gd name="connsiteX6" fmla="*/ 198437 w 279716"/>
                <a:gd name="connsiteY6" fmla="*/ 17758 h 98780"/>
                <a:gd name="connsiteX7" fmla="*/ 130175 w 279716"/>
                <a:gd name="connsiteY7" fmla="*/ 25695 h 98780"/>
                <a:gd name="connsiteX8" fmla="*/ 0 w 279716"/>
                <a:gd name="connsiteY8" fmla="*/ 98720 h 9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16" h="98780">
                  <a:moveTo>
                    <a:pt x="0" y="98720"/>
                  </a:moveTo>
                  <a:cubicBezTo>
                    <a:pt x="-265" y="100837"/>
                    <a:pt x="94456" y="46597"/>
                    <a:pt x="128587" y="38395"/>
                  </a:cubicBezTo>
                  <a:cubicBezTo>
                    <a:pt x="162718" y="30193"/>
                    <a:pt x="206639" y="52418"/>
                    <a:pt x="204787" y="49508"/>
                  </a:cubicBezTo>
                  <a:cubicBezTo>
                    <a:pt x="202935" y="46598"/>
                    <a:pt x="114565" y="23579"/>
                    <a:pt x="117475" y="20933"/>
                  </a:cubicBezTo>
                  <a:cubicBezTo>
                    <a:pt x="120385" y="18287"/>
                    <a:pt x="195263" y="37073"/>
                    <a:pt x="222250" y="33633"/>
                  </a:cubicBezTo>
                  <a:cubicBezTo>
                    <a:pt x="249237" y="30193"/>
                    <a:pt x="283369" y="2941"/>
                    <a:pt x="279400" y="295"/>
                  </a:cubicBezTo>
                  <a:cubicBezTo>
                    <a:pt x="275431" y="-2351"/>
                    <a:pt x="223308" y="13525"/>
                    <a:pt x="198437" y="17758"/>
                  </a:cubicBezTo>
                  <a:cubicBezTo>
                    <a:pt x="173566" y="21991"/>
                    <a:pt x="160602" y="13789"/>
                    <a:pt x="130175" y="25695"/>
                  </a:cubicBezTo>
                  <a:cubicBezTo>
                    <a:pt x="99748" y="37601"/>
                    <a:pt x="265" y="96603"/>
                    <a:pt x="0" y="98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2BC7C1D4-C1C1-4209-B8F2-BB37E5FD7FAA}"/>
                </a:ext>
              </a:extLst>
            </p:cNvPr>
            <p:cNvSpPr/>
            <p:nvPr/>
          </p:nvSpPr>
          <p:spPr>
            <a:xfrm>
              <a:off x="4586281" y="4140503"/>
              <a:ext cx="416736" cy="56847"/>
            </a:xfrm>
            <a:custGeom>
              <a:avLst/>
              <a:gdLst>
                <a:gd name="connsiteX0" fmla="*/ 7 w 416736"/>
                <a:gd name="connsiteY0" fmla="*/ 9222 h 56847"/>
                <a:gd name="connsiteX1" fmla="*/ 155582 w 416736"/>
                <a:gd name="connsiteY1" fmla="*/ 36210 h 56847"/>
                <a:gd name="connsiteX2" fmla="*/ 242894 w 416736"/>
                <a:gd name="connsiteY2" fmla="*/ 37797 h 56847"/>
                <a:gd name="connsiteX3" fmla="*/ 409582 w 416736"/>
                <a:gd name="connsiteY3" fmla="*/ 1285 h 56847"/>
                <a:gd name="connsiteX4" fmla="*/ 385769 w 416736"/>
                <a:gd name="connsiteY4" fmla="*/ 12397 h 56847"/>
                <a:gd name="connsiteX5" fmla="*/ 381007 w 416736"/>
                <a:gd name="connsiteY5" fmla="*/ 52085 h 56847"/>
                <a:gd name="connsiteX6" fmla="*/ 307982 w 416736"/>
                <a:gd name="connsiteY6" fmla="*/ 52085 h 56847"/>
                <a:gd name="connsiteX7" fmla="*/ 52394 w 416736"/>
                <a:gd name="connsiteY7" fmla="*/ 56847 h 56847"/>
                <a:gd name="connsiteX8" fmla="*/ 161932 w 416736"/>
                <a:gd name="connsiteY8" fmla="*/ 50497 h 56847"/>
                <a:gd name="connsiteX9" fmla="*/ 7 w 416736"/>
                <a:gd name="connsiteY9" fmla="*/ 9222 h 5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736" h="56847">
                  <a:moveTo>
                    <a:pt x="7" y="9222"/>
                  </a:moveTo>
                  <a:cubicBezTo>
                    <a:pt x="-1051" y="6841"/>
                    <a:pt x="115101" y="31448"/>
                    <a:pt x="155582" y="36210"/>
                  </a:cubicBezTo>
                  <a:cubicBezTo>
                    <a:pt x="196063" y="40972"/>
                    <a:pt x="200561" y="43618"/>
                    <a:pt x="242894" y="37797"/>
                  </a:cubicBezTo>
                  <a:cubicBezTo>
                    <a:pt x="285227" y="31976"/>
                    <a:pt x="385770" y="5518"/>
                    <a:pt x="409582" y="1285"/>
                  </a:cubicBezTo>
                  <a:cubicBezTo>
                    <a:pt x="433394" y="-2948"/>
                    <a:pt x="390532" y="3930"/>
                    <a:pt x="385769" y="12397"/>
                  </a:cubicBezTo>
                  <a:cubicBezTo>
                    <a:pt x="381006" y="20864"/>
                    <a:pt x="393972" y="45470"/>
                    <a:pt x="381007" y="52085"/>
                  </a:cubicBezTo>
                  <a:cubicBezTo>
                    <a:pt x="368042" y="58700"/>
                    <a:pt x="307982" y="52085"/>
                    <a:pt x="307982" y="52085"/>
                  </a:cubicBezTo>
                  <a:lnTo>
                    <a:pt x="52394" y="56847"/>
                  </a:lnTo>
                  <a:cubicBezTo>
                    <a:pt x="28052" y="56582"/>
                    <a:pt x="168547" y="58170"/>
                    <a:pt x="161932" y="50497"/>
                  </a:cubicBezTo>
                  <a:cubicBezTo>
                    <a:pt x="155318" y="42824"/>
                    <a:pt x="1065" y="11603"/>
                    <a:pt x="7" y="92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B4DF0456-BAB5-46A2-B84F-11C59704E161}"/>
                </a:ext>
              </a:extLst>
            </p:cNvPr>
            <p:cNvSpPr/>
            <p:nvPr/>
          </p:nvSpPr>
          <p:spPr>
            <a:xfrm>
              <a:off x="4447748" y="3924634"/>
              <a:ext cx="141735" cy="220341"/>
            </a:xfrm>
            <a:custGeom>
              <a:avLst/>
              <a:gdLst>
                <a:gd name="connsiteX0" fmla="*/ 427 w 141735"/>
                <a:gd name="connsiteY0" fmla="*/ 1254 h 220341"/>
                <a:gd name="connsiteX1" fmla="*/ 62340 w 141735"/>
                <a:gd name="connsiteY1" fmla="*/ 131429 h 220341"/>
                <a:gd name="connsiteX2" fmla="*/ 141715 w 141735"/>
                <a:gd name="connsiteY2" fmla="*/ 220329 h 220341"/>
                <a:gd name="connsiteX3" fmla="*/ 70277 w 141735"/>
                <a:gd name="connsiteY3" fmla="*/ 137779 h 220341"/>
                <a:gd name="connsiteX4" fmla="*/ 84565 w 141735"/>
                <a:gd name="connsiteY4" fmla="*/ 117141 h 220341"/>
                <a:gd name="connsiteX5" fmla="*/ 41702 w 141735"/>
                <a:gd name="connsiteY5" fmla="*/ 61579 h 220341"/>
                <a:gd name="connsiteX6" fmla="*/ 35352 w 141735"/>
                <a:gd name="connsiteY6" fmla="*/ 64754 h 220341"/>
                <a:gd name="connsiteX7" fmla="*/ 427 w 141735"/>
                <a:gd name="connsiteY7" fmla="*/ 1254 h 22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735" h="220341">
                  <a:moveTo>
                    <a:pt x="427" y="1254"/>
                  </a:moveTo>
                  <a:cubicBezTo>
                    <a:pt x="4925" y="12366"/>
                    <a:pt x="38792" y="94917"/>
                    <a:pt x="62340" y="131429"/>
                  </a:cubicBezTo>
                  <a:cubicBezTo>
                    <a:pt x="85888" y="167942"/>
                    <a:pt x="140392" y="219271"/>
                    <a:pt x="141715" y="220329"/>
                  </a:cubicBezTo>
                  <a:cubicBezTo>
                    <a:pt x="143038" y="221387"/>
                    <a:pt x="79802" y="154977"/>
                    <a:pt x="70277" y="137779"/>
                  </a:cubicBezTo>
                  <a:cubicBezTo>
                    <a:pt x="60752" y="120581"/>
                    <a:pt x="89328" y="129841"/>
                    <a:pt x="84565" y="117141"/>
                  </a:cubicBezTo>
                  <a:cubicBezTo>
                    <a:pt x="79802" y="104441"/>
                    <a:pt x="49904" y="70310"/>
                    <a:pt x="41702" y="61579"/>
                  </a:cubicBezTo>
                  <a:cubicBezTo>
                    <a:pt x="33500" y="52848"/>
                    <a:pt x="42496" y="73221"/>
                    <a:pt x="35352" y="64754"/>
                  </a:cubicBezTo>
                  <a:cubicBezTo>
                    <a:pt x="28208" y="56287"/>
                    <a:pt x="-4071" y="-9858"/>
                    <a:pt x="427" y="1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993414A3-4971-4327-BBAB-42FA98879C7D}"/>
                </a:ext>
              </a:extLst>
            </p:cNvPr>
            <p:cNvSpPr/>
            <p:nvPr/>
          </p:nvSpPr>
          <p:spPr>
            <a:xfrm>
              <a:off x="4444862" y="3818604"/>
              <a:ext cx="50897" cy="128035"/>
            </a:xfrm>
            <a:custGeom>
              <a:avLst/>
              <a:gdLst>
                <a:gd name="connsiteX0" fmla="*/ 49351 w 50897"/>
                <a:gd name="connsiteY0" fmla="*/ 921 h 128035"/>
                <a:gd name="connsiteX1" fmla="*/ 138 w 50897"/>
                <a:gd name="connsiteY1" fmla="*/ 126334 h 128035"/>
                <a:gd name="connsiteX2" fmla="*/ 35063 w 50897"/>
                <a:gd name="connsiteY2" fmla="*/ 70771 h 128035"/>
                <a:gd name="connsiteX3" fmla="*/ 49351 w 50897"/>
                <a:gd name="connsiteY3" fmla="*/ 921 h 12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897" h="128035">
                  <a:moveTo>
                    <a:pt x="49351" y="921"/>
                  </a:moveTo>
                  <a:cubicBezTo>
                    <a:pt x="43530" y="10182"/>
                    <a:pt x="2519" y="114693"/>
                    <a:pt x="138" y="126334"/>
                  </a:cubicBezTo>
                  <a:cubicBezTo>
                    <a:pt x="-2243" y="137975"/>
                    <a:pt x="26861" y="86646"/>
                    <a:pt x="35063" y="70771"/>
                  </a:cubicBezTo>
                  <a:cubicBezTo>
                    <a:pt x="43265" y="54896"/>
                    <a:pt x="55172" y="-8340"/>
                    <a:pt x="49351" y="9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A3200156-DAC5-4664-B435-9E5AF793C77E}"/>
                </a:ext>
              </a:extLst>
            </p:cNvPr>
            <p:cNvSpPr/>
            <p:nvPr/>
          </p:nvSpPr>
          <p:spPr>
            <a:xfrm>
              <a:off x="4490984" y="3762341"/>
              <a:ext cx="111405" cy="381439"/>
            </a:xfrm>
            <a:custGeom>
              <a:avLst/>
              <a:gdLst>
                <a:gd name="connsiteX0" fmla="*/ 54 w 111405"/>
                <a:gd name="connsiteY0" fmla="*/ 34 h 381439"/>
                <a:gd name="connsiteX1" fmla="*/ 47679 w 111405"/>
                <a:gd name="connsiteY1" fmla="*/ 176247 h 381439"/>
                <a:gd name="connsiteX2" fmla="*/ 44504 w 111405"/>
                <a:gd name="connsiteY2" fmla="*/ 173072 h 381439"/>
                <a:gd name="connsiteX3" fmla="*/ 69904 w 111405"/>
                <a:gd name="connsiteY3" fmla="*/ 269909 h 381439"/>
                <a:gd name="connsiteX4" fmla="*/ 111179 w 111405"/>
                <a:gd name="connsiteY4" fmla="*/ 381034 h 381439"/>
                <a:gd name="connsiteX5" fmla="*/ 84191 w 111405"/>
                <a:gd name="connsiteY5" fmla="*/ 303247 h 381439"/>
                <a:gd name="connsiteX6" fmla="*/ 36566 w 111405"/>
                <a:gd name="connsiteY6" fmla="*/ 198472 h 381439"/>
                <a:gd name="connsiteX7" fmla="*/ 38154 w 111405"/>
                <a:gd name="connsiteY7" fmla="*/ 192122 h 381439"/>
                <a:gd name="connsiteX8" fmla="*/ 54 w 111405"/>
                <a:gd name="connsiteY8" fmla="*/ 34 h 38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405" h="381439">
                  <a:moveTo>
                    <a:pt x="54" y="34"/>
                  </a:moveTo>
                  <a:cubicBezTo>
                    <a:pt x="1642" y="-2612"/>
                    <a:pt x="40271" y="147407"/>
                    <a:pt x="47679" y="176247"/>
                  </a:cubicBezTo>
                  <a:cubicBezTo>
                    <a:pt x="55087" y="205087"/>
                    <a:pt x="40800" y="157462"/>
                    <a:pt x="44504" y="173072"/>
                  </a:cubicBezTo>
                  <a:cubicBezTo>
                    <a:pt x="48208" y="188682"/>
                    <a:pt x="58792" y="235249"/>
                    <a:pt x="69904" y="269909"/>
                  </a:cubicBezTo>
                  <a:cubicBezTo>
                    <a:pt x="81017" y="304569"/>
                    <a:pt x="108798" y="375478"/>
                    <a:pt x="111179" y="381034"/>
                  </a:cubicBezTo>
                  <a:cubicBezTo>
                    <a:pt x="113560" y="386590"/>
                    <a:pt x="96626" y="333674"/>
                    <a:pt x="84191" y="303247"/>
                  </a:cubicBezTo>
                  <a:cubicBezTo>
                    <a:pt x="71756" y="272820"/>
                    <a:pt x="44239" y="216993"/>
                    <a:pt x="36566" y="198472"/>
                  </a:cubicBezTo>
                  <a:cubicBezTo>
                    <a:pt x="28893" y="179951"/>
                    <a:pt x="44504" y="219374"/>
                    <a:pt x="38154" y="192122"/>
                  </a:cubicBezTo>
                  <a:cubicBezTo>
                    <a:pt x="31804" y="164870"/>
                    <a:pt x="-1534" y="2680"/>
                    <a:pt x="54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7E3A44EC-A262-480E-92DE-4CB0A6D66E69}"/>
                </a:ext>
              </a:extLst>
            </p:cNvPr>
            <p:cNvSpPr/>
            <p:nvPr/>
          </p:nvSpPr>
          <p:spPr>
            <a:xfrm>
              <a:off x="5202169" y="3709360"/>
              <a:ext cx="68507" cy="341294"/>
            </a:xfrm>
            <a:custGeom>
              <a:avLst/>
              <a:gdLst>
                <a:gd name="connsiteX0" fmla="*/ 69 w 68507"/>
                <a:gd name="connsiteY0" fmla="*/ 628 h 341294"/>
                <a:gd name="connsiteX1" fmla="*/ 42931 w 68507"/>
                <a:gd name="connsiteY1" fmla="*/ 159378 h 341294"/>
                <a:gd name="connsiteX2" fmla="*/ 42931 w 68507"/>
                <a:gd name="connsiteY2" fmla="*/ 122865 h 341294"/>
                <a:gd name="connsiteX3" fmla="*/ 50869 w 68507"/>
                <a:gd name="connsiteY3" fmla="*/ 251453 h 341294"/>
                <a:gd name="connsiteX4" fmla="*/ 54044 w 68507"/>
                <a:gd name="connsiteY4" fmla="*/ 340353 h 341294"/>
                <a:gd name="connsiteX5" fmla="*/ 68331 w 68507"/>
                <a:gd name="connsiteY5" fmla="*/ 299078 h 341294"/>
                <a:gd name="connsiteX6" fmla="*/ 42931 w 68507"/>
                <a:gd name="connsiteY6" fmla="*/ 313365 h 341294"/>
                <a:gd name="connsiteX7" fmla="*/ 63569 w 68507"/>
                <a:gd name="connsiteY7" fmla="*/ 162553 h 341294"/>
                <a:gd name="connsiteX8" fmla="*/ 33406 w 68507"/>
                <a:gd name="connsiteY8" fmla="*/ 105403 h 341294"/>
                <a:gd name="connsiteX9" fmla="*/ 69 w 68507"/>
                <a:gd name="connsiteY9" fmla="*/ 628 h 3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07" h="341294">
                  <a:moveTo>
                    <a:pt x="69" y="628"/>
                  </a:moveTo>
                  <a:cubicBezTo>
                    <a:pt x="1656" y="9624"/>
                    <a:pt x="35787" y="139005"/>
                    <a:pt x="42931" y="159378"/>
                  </a:cubicBezTo>
                  <a:cubicBezTo>
                    <a:pt x="50075" y="179751"/>
                    <a:pt x="41608" y="107519"/>
                    <a:pt x="42931" y="122865"/>
                  </a:cubicBezTo>
                  <a:cubicBezTo>
                    <a:pt x="44254" y="138211"/>
                    <a:pt x="49017" y="215205"/>
                    <a:pt x="50869" y="251453"/>
                  </a:cubicBezTo>
                  <a:cubicBezTo>
                    <a:pt x="52721" y="287701"/>
                    <a:pt x="51134" y="332416"/>
                    <a:pt x="54044" y="340353"/>
                  </a:cubicBezTo>
                  <a:cubicBezTo>
                    <a:pt x="56954" y="348290"/>
                    <a:pt x="70183" y="303576"/>
                    <a:pt x="68331" y="299078"/>
                  </a:cubicBezTo>
                  <a:cubicBezTo>
                    <a:pt x="66479" y="294580"/>
                    <a:pt x="43725" y="336119"/>
                    <a:pt x="42931" y="313365"/>
                  </a:cubicBezTo>
                  <a:cubicBezTo>
                    <a:pt x="42137" y="290611"/>
                    <a:pt x="65157" y="197213"/>
                    <a:pt x="63569" y="162553"/>
                  </a:cubicBezTo>
                  <a:cubicBezTo>
                    <a:pt x="61982" y="127893"/>
                    <a:pt x="42402" y="128951"/>
                    <a:pt x="33406" y="105403"/>
                  </a:cubicBezTo>
                  <a:cubicBezTo>
                    <a:pt x="24410" y="81855"/>
                    <a:pt x="-1518" y="-8368"/>
                    <a:pt x="69" y="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B138FF9C-9F7B-47C4-B027-9A2AF8FE8EAA}"/>
                </a:ext>
              </a:extLst>
            </p:cNvPr>
            <p:cNvSpPr/>
            <p:nvPr/>
          </p:nvSpPr>
          <p:spPr>
            <a:xfrm>
              <a:off x="5086350" y="3730625"/>
              <a:ext cx="141518" cy="176594"/>
            </a:xfrm>
            <a:custGeom>
              <a:avLst/>
              <a:gdLst>
                <a:gd name="connsiteX0" fmla="*/ 0 w 141518"/>
                <a:gd name="connsiteY0" fmla="*/ 0 h 176594"/>
                <a:gd name="connsiteX1" fmla="*/ 109538 w 141518"/>
                <a:gd name="connsiteY1" fmla="*/ 106363 h 176594"/>
                <a:gd name="connsiteX2" fmla="*/ 141288 w 141518"/>
                <a:gd name="connsiteY2" fmla="*/ 176213 h 176594"/>
                <a:gd name="connsiteX3" fmla="*/ 120650 w 141518"/>
                <a:gd name="connsiteY3" fmla="*/ 131763 h 176594"/>
                <a:gd name="connsiteX4" fmla="*/ 63500 w 141518"/>
                <a:gd name="connsiteY4" fmla="*/ 76200 h 176594"/>
                <a:gd name="connsiteX5" fmla="*/ 0 w 141518"/>
                <a:gd name="connsiteY5" fmla="*/ 0 h 1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18" h="176594">
                  <a:moveTo>
                    <a:pt x="0" y="0"/>
                  </a:moveTo>
                  <a:cubicBezTo>
                    <a:pt x="42995" y="38497"/>
                    <a:pt x="85990" y="76994"/>
                    <a:pt x="109538" y="106363"/>
                  </a:cubicBezTo>
                  <a:cubicBezTo>
                    <a:pt x="133086" y="135732"/>
                    <a:pt x="139436" y="171980"/>
                    <a:pt x="141288" y="176213"/>
                  </a:cubicBezTo>
                  <a:cubicBezTo>
                    <a:pt x="143140" y="180446"/>
                    <a:pt x="133615" y="148432"/>
                    <a:pt x="120650" y="131763"/>
                  </a:cubicBezTo>
                  <a:cubicBezTo>
                    <a:pt x="107685" y="115094"/>
                    <a:pt x="84138" y="96044"/>
                    <a:pt x="63500" y="762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C0186CCA-EB34-4459-986B-D26A9B42CBA7}"/>
                </a:ext>
              </a:extLst>
            </p:cNvPr>
            <p:cNvSpPr/>
            <p:nvPr/>
          </p:nvSpPr>
          <p:spPr>
            <a:xfrm>
              <a:off x="4573993" y="3274965"/>
              <a:ext cx="120361" cy="717529"/>
            </a:xfrm>
            <a:custGeom>
              <a:avLst/>
              <a:gdLst>
                <a:gd name="connsiteX0" fmla="*/ 9120 w 120361"/>
                <a:gd name="connsiteY0" fmla="*/ 48 h 717529"/>
                <a:gd name="connsiteX1" fmla="*/ 23407 w 120361"/>
                <a:gd name="connsiteY1" fmla="*/ 198485 h 717529"/>
                <a:gd name="connsiteX2" fmla="*/ 18645 w 120361"/>
                <a:gd name="connsiteY2" fmla="*/ 131810 h 717529"/>
                <a:gd name="connsiteX3" fmla="*/ 32932 w 120361"/>
                <a:gd name="connsiteY3" fmla="*/ 260398 h 717529"/>
                <a:gd name="connsiteX4" fmla="*/ 69445 w 120361"/>
                <a:gd name="connsiteY4" fmla="*/ 450898 h 717529"/>
                <a:gd name="connsiteX5" fmla="*/ 39282 w 120361"/>
                <a:gd name="connsiteY5" fmla="*/ 347710 h 717529"/>
                <a:gd name="connsiteX6" fmla="*/ 98020 w 120361"/>
                <a:gd name="connsiteY6" fmla="*/ 633460 h 717529"/>
                <a:gd name="connsiteX7" fmla="*/ 120245 w 120361"/>
                <a:gd name="connsiteY7" fmla="*/ 712835 h 717529"/>
                <a:gd name="connsiteX8" fmla="*/ 90082 w 120361"/>
                <a:gd name="connsiteY8" fmla="*/ 523923 h 717529"/>
                <a:gd name="connsiteX9" fmla="*/ 63095 w 120361"/>
                <a:gd name="connsiteY9" fmla="*/ 435023 h 717529"/>
                <a:gd name="connsiteX10" fmla="*/ 4357 w 120361"/>
                <a:gd name="connsiteY10" fmla="*/ 219123 h 717529"/>
                <a:gd name="connsiteX11" fmla="*/ 9120 w 120361"/>
                <a:gd name="connsiteY11" fmla="*/ 48 h 7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361" h="717529">
                  <a:moveTo>
                    <a:pt x="9120" y="48"/>
                  </a:moveTo>
                  <a:cubicBezTo>
                    <a:pt x="12295" y="-3392"/>
                    <a:pt x="21820" y="176525"/>
                    <a:pt x="23407" y="198485"/>
                  </a:cubicBezTo>
                  <a:cubicBezTo>
                    <a:pt x="24994" y="220445"/>
                    <a:pt x="17058" y="121491"/>
                    <a:pt x="18645" y="131810"/>
                  </a:cubicBezTo>
                  <a:cubicBezTo>
                    <a:pt x="20233" y="142129"/>
                    <a:pt x="24465" y="207217"/>
                    <a:pt x="32932" y="260398"/>
                  </a:cubicBezTo>
                  <a:cubicBezTo>
                    <a:pt x="41399" y="313579"/>
                    <a:pt x="68387" y="436346"/>
                    <a:pt x="69445" y="450898"/>
                  </a:cubicBezTo>
                  <a:cubicBezTo>
                    <a:pt x="70503" y="465450"/>
                    <a:pt x="34520" y="317283"/>
                    <a:pt x="39282" y="347710"/>
                  </a:cubicBezTo>
                  <a:cubicBezTo>
                    <a:pt x="44044" y="378137"/>
                    <a:pt x="84526" y="572606"/>
                    <a:pt x="98020" y="633460"/>
                  </a:cubicBezTo>
                  <a:cubicBezTo>
                    <a:pt x="111514" y="694314"/>
                    <a:pt x="121568" y="731091"/>
                    <a:pt x="120245" y="712835"/>
                  </a:cubicBezTo>
                  <a:cubicBezTo>
                    <a:pt x="118922" y="694579"/>
                    <a:pt x="99607" y="570225"/>
                    <a:pt x="90082" y="523923"/>
                  </a:cubicBezTo>
                  <a:cubicBezTo>
                    <a:pt x="80557" y="477621"/>
                    <a:pt x="77382" y="485823"/>
                    <a:pt x="63095" y="435023"/>
                  </a:cubicBezTo>
                  <a:cubicBezTo>
                    <a:pt x="48808" y="384223"/>
                    <a:pt x="15205" y="289502"/>
                    <a:pt x="4357" y="219123"/>
                  </a:cubicBezTo>
                  <a:cubicBezTo>
                    <a:pt x="-6491" y="148744"/>
                    <a:pt x="5945" y="3488"/>
                    <a:pt x="9120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6F40841B-EE16-4663-8E67-046509859BF0}"/>
                </a:ext>
              </a:extLst>
            </p:cNvPr>
            <p:cNvSpPr/>
            <p:nvPr/>
          </p:nvSpPr>
          <p:spPr>
            <a:xfrm>
              <a:off x="4589463" y="3255839"/>
              <a:ext cx="77250" cy="499291"/>
            </a:xfrm>
            <a:custGeom>
              <a:avLst/>
              <a:gdLst>
                <a:gd name="connsiteX0" fmla="*/ 0 w 77250"/>
                <a:gd name="connsiteY0" fmla="*/ 124 h 499291"/>
                <a:gd name="connsiteX1" fmla="*/ 15875 w 77250"/>
                <a:gd name="connsiteY1" fmla="*/ 103311 h 499291"/>
                <a:gd name="connsiteX2" fmla="*/ 15875 w 77250"/>
                <a:gd name="connsiteY2" fmla="*/ 142999 h 499291"/>
                <a:gd name="connsiteX3" fmla="*/ 76200 w 77250"/>
                <a:gd name="connsiteY3" fmla="*/ 495424 h 499291"/>
                <a:gd name="connsiteX4" fmla="*/ 53975 w 77250"/>
                <a:gd name="connsiteY4" fmla="*/ 328736 h 499291"/>
                <a:gd name="connsiteX5" fmla="*/ 50800 w 77250"/>
                <a:gd name="connsiteY5" fmla="*/ 293811 h 499291"/>
                <a:gd name="connsiteX6" fmla="*/ 25400 w 77250"/>
                <a:gd name="connsiteY6" fmla="*/ 169986 h 499291"/>
                <a:gd name="connsiteX7" fmla="*/ 47625 w 77250"/>
                <a:gd name="connsiteY7" fmla="*/ 69974 h 499291"/>
                <a:gd name="connsiteX8" fmla="*/ 6350 w 77250"/>
                <a:gd name="connsiteY8" fmla="*/ 136649 h 499291"/>
                <a:gd name="connsiteX9" fmla="*/ 15875 w 77250"/>
                <a:gd name="connsiteY9" fmla="*/ 82674 h 499291"/>
                <a:gd name="connsiteX10" fmla="*/ 0 w 77250"/>
                <a:gd name="connsiteY10" fmla="*/ 124 h 49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250" h="499291">
                  <a:moveTo>
                    <a:pt x="0" y="124"/>
                  </a:moveTo>
                  <a:cubicBezTo>
                    <a:pt x="0" y="3563"/>
                    <a:pt x="13229" y="79499"/>
                    <a:pt x="15875" y="103311"/>
                  </a:cubicBezTo>
                  <a:cubicBezTo>
                    <a:pt x="18521" y="127123"/>
                    <a:pt x="5821" y="77647"/>
                    <a:pt x="15875" y="142999"/>
                  </a:cubicBezTo>
                  <a:cubicBezTo>
                    <a:pt x="25929" y="208351"/>
                    <a:pt x="69850" y="464468"/>
                    <a:pt x="76200" y="495424"/>
                  </a:cubicBezTo>
                  <a:cubicBezTo>
                    <a:pt x="82550" y="526380"/>
                    <a:pt x="58208" y="362338"/>
                    <a:pt x="53975" y="328736"/>
                  </a:cubicBezTo>
                  <a:cubicBezTo>
                    <a:pt x="49742" y="295134"/>
                    <a:pt x="55562" y="320269"/>
                    <a:pt x="50800" y="293811"/>
                  </a:cubicBezTo>
                  <a:cubicBezTo>
                    <a:pt x="46038" y="267353"/>
                    <a:pt x="25929" y="207292"/>
                    <a:pt x="25400" y="169986"/>
                  </a:cubicBezTo>
                  <a:cubicBezTo>
                    <a:pt x="24871" y="132680"/>
                    <a:pt x="50800" y="75530"/>
                    <a:pt x="47625" y="69974"/>
                  </a:cubicBezTo>
                  <a:cubicBezTo>
                    <a:pt x="44450" y="64418"/>
                    <a:pt x="11642" y="134532"/>
                    <a:pt x="6350" y="136649"/>
                  </a:cubicBezTo>
                  <a:cubicBezTo>
                    <a:pt x="1058" y="138766"/>
                    <a:pt x="17463" y="99607"/>
                    <a:pt x="15875" y="82674"/>
                  </a:cubicBezTo>
                  <a:cubicBezTo>
                    <a:pt x="14288" y="65741"/>
                    <a:pt x="0" y="-3315"/>
                    <a:pt x="0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71F05863-0151-4437-B9EC-6A08BE209953}"/>
                </a:ext>
              </a:extLst>
            </p:cNvPr>
            <p:cNvSpPr/>
            <p:nvPr/>
          </p:nvSpPr>
          <p:spPr>
            <a:xfrm>
              <a:off x="4667230" y="3338462"/>
              <a:ext cx="68291" cy="284218"/>
            </a:xfrm>
            <a:custGeom>
              <a:avLst/>
              <a:gdLst>
                <a:gd name="connsiteX0" fmla="*/ 68283 w 68291"/>
                <a:gd name="connsiteY0" fmla="*/ 284213 h 284218"/>
                <a:gd name="connsiteX1" fmla="*/ 38120 w 68291"/>
                <a:gd name="connsiteY1" fmla="*/ 85776 h 284218"/>
                <a:gd name="connsiteX2" fmla="*/ 31770 w 68291"/>
                <a:gd name="connsiteY2" fmla="*/ 15926 h 284218"/>
                <a:gd name="connsiteX3" fmla="*/ 20 w 68291"/>
                <a:gd name="connsiteY3" fmla="*/ 1638 h 284218"/>
                <a:gd name="connsiteX4" fmla="*/ 27008 w 68291"/>
                <a:gd name="connsiteY4" fmla="*/ 42913 h 284218"/>
                <a:gd name="connsiteX5" fmla="*/ 34945 w 68291"/>
                <a:gd name="connsiteY5" fmla="*/ 92126 h 284218"/>
                <a:gd name="connsiteX6" fmla="*/ 68283 w 68291"/>
                <a:gd name="connsiteY6" fmla="*/ 284213 h 28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1" h="284218">
                  <a:moveTo>
                    <a:pt x="68283" y="284213"/>
                  </a:moveTo>
                  <a:cubicBezTo>
                    <a:pt x="68812" y="283155"/>
                    <a:pt x="44206" y="130491"/>
                    <a:pt x="38120" y="85776"/>
                  </a:cubicBezTo>
                  <a:cubicBezTo>
                    <a:pt x="32034" y="41061"/>
                    <a:pt x="38120" y="29949"/>
                    <a:pt x="31770" y="15926"/>
                  </a:cubicBezTo>
                  <a:cubicBezTo>
                    <a:pt x="25420" y="1903"/>
                    <a:pt x="814" y="-2860"/>
                    <a:pt x="20" y="1638"/>
                  </a:cubicBezTo>
                  <a:cubicBezTo>
                    <a:pt x="-774" y="6136"/>
                    <a:pt x="21187" y="27832"/>
                    <a:pt x="27008" y="42913"/>
                  </a:cubicBezTo>
                  <a:cubicBezTo>
                    <a:pt x="32829" y="57994"/>
                    <a:pt x="25949" y="52703"/>
                    <a:pt x="34945" y="92126"/>
                  </a:cubicBezTo>
                  <a:cubicBezTo>
                    <a:pt x="43941" y="131549"/>
                    <a:pt x="67754" y="285271"/>
                    <a:pt x="68283" y="284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3074C961-830B-44B1-B0CC-B6B2C2829B16}"/>
                </a:ext>
              </a:extLst>
            </p:cNvPr>
            <p:cNvSpPr/>
            <p:nvPr/>
          </p:nvSpPr>
          <p:spPr>
            <a:xfrm>
              <a:off x="4732235" y="3351108"/>
              <a:ext cx="114408" cy="194391"/>
            </a:xfrm>
            <a:custGeom>
              <a:avLst/>
              <a:gdLst>
                <a:gd name="connsiteX0" fmla="*/ 103 w 114408"/>
                <a:gd name="connsiteY0" fmla="*/ 105 h 194391"/>
                <a:gd name="connsiteX1" fmla="*/ 44553 w 114408"/>
                <a:gd name="connsiteY1" fmla="*/ 81067 h 194391"/>
                <a:gd name="connsiteX2" fmla="*/ 44553 w 114408"/>
                <a:gd name="connsiteY2" fmla="*/ 193780 h 194391"/>
                <a:gd name="connsiteX3" fmla="*/ 60428 w 114408"/>
                <a:gd name="connsiteY3" fmla="*/ 123930 h 194391"/>
                <a:gd name="connsiteX4" fmla="*/ 55665 w 114408"/>
                <a:gd name="connsiteY4" fmla="*/ 76305 h 194391"/>
                <a:gd name="connsiteX5" fmla="*/ 114403 w 114408"/>
                <a:gd name="connsiteY5" fmla="*/ 68367 h 194391"/>
                <a:gd name="connsiteX6" fmla="*/ 58840 w 114408"/>
                <a:gd name="connsiteY6" fmla="*/ 63605 h 194391"/>
                <a:gd name="connsiteX7" fmla="*/ 103 w 114408"/>
                <a:gd name="connsiteY7" fmla="*/ 105 h 19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408" h="194391">
                  <a:moveTo>
                    <a:pt x="103" y="105"/>
                  </a:moveTo>
                  <a:cubicBezTo>
                    <a:pt x="-2278" y="3015"/>
                    <a:pt x="37145" y="48788"/>
                    <a:pt x="44553" y="81067"/>
                  </a:cubicBezTo>
                  <a:cubicBezTo>
                    <a:pt x="51961" y="113346"/>
                    <a:pt x="41907" y="186636"/>
                    <a:pt x="44553" y="193780"/>
                  </a:cubicBezTo>
                  <a:cubicBezTo>
                    <a:pt x="47199" y="200924"/>
                    <a:pt x="58576" y="143509"/>
                    <a:pt x="60428" y="123930"/>
                  </a:cubicBezTo>
                  <a:cubicBezTo>
                    <a:pt x="62280" y="104351"/>
                    <a:pt x="46669" y="85566"/>
                    <a:pt x="55665" y="76305"/>
                  </a:cubicBezTo>
                  <a:cubicBezTo>
                    <a:pt x="64661" y="67045"/>
                    <a:pt x="113874" y="70484"/>
                    <a:pt x="114403" y="68367"/>
                  </a:cubicBezTo>
                  <a:cubicBezTo>
                    <a:pt x="114932" y="66250"/>
                    <a:pt x="74715" y="72072"/>
                    <a:pt x="58840" y="63605"/>
                  </a:cubicBezTo>
                  <a:cubicBezTo>
                    <a:pt x="42965" y="55138"/>
                    <a:pt x="2484" y="-2805"/>
                    <a:pt x="103" y="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4163C716-BD8D-4084-B542-5B58903E620B}"/>
                </a:ext>
              </a:extLst>
            </p:cNvPr>
            <p:cNvSpPr/>
            <p:nvPr/>
          </p:nvSpPr>
          <p:spPr>
            <a:xfrm>
              <a:off x="4821222" y="3349530"/>
              <a:ext cx="49478" cy="396614"/>
            </a:xfrm>
            <a:custGeom>
              <a:avLst/>
              <a:gdLst>
                <a:gd name="connsiteX0" fmla="*/ 16 w 49478"/>
                <a:gd name="connsiteY0" fmla="*/ 95 h 396614"/>
                <a:gd name="connsiteX1" fmla="*/ 31766 w 49478"/>
                <a:gd name="connsiteY1" fmla="*/ 98520 h 396614"/>
                <a:gd name="connsiteX2" fmla="*/ 25416 w 49478"/>
                <a:gd name="connsiteY2" fmla="*/ 158845 h 396614"/>
                <a:gd name="connsiteX3" fmla="*/ 47641 w 49478"/>
                <a:gd name="connsiteY3" fmla="*/ 393795 h 396614"/>
                <a:gd name="connsiteX4" fmla="*/ 47641 w 49478"/>
                <a:gd name="connsiteY4" fmla="*/ 279495 h 396614"/>
                <a:gd name="connsiteX5" fmla="*/ 42878 w 49478"/>
                <a:gd name="connsiteY5" fmla="*/ 142970 h 396614"/>
                <a:gd name="connsiteX6" fmla="*/ 36528 w 49478"/>
                <a:gd name="connsiteY6" fmla="*/ 81058 h 396614"/>
                <a:gd name="connsiteX7" fmla="*/ 16 w 49478"/>
                <a:gd name="connsiteY7" fmla="*/ 95 h 396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478" h="396614">
                  <a:moveTo>
                    <a:pt x="16" y="95"/>
                  </a:moveTo>
                  <a:cubicBezTo>
                    <a:pt x="-778" y="3005"/>
                    <a:pt x="27533" y="72062"/>
                    <a:pt x="31766" y="98520"/>
                  </a:cubicBezTo>
                  <a:cubicBezTo>
                    <a:pt x="35999" y="124978"/>
                    <a:pt x="22770" y="109633"/>
                    <a:pt x="25416" y="158845"/>
                  </a:cubicBezTo>
                  <a:cubicBezTo>
                    <a:pt x="28062" y="208058"/>
                    <a:pt x="43937" y="373687"/>
                    <a:pt x="47641" y="393795"/>
                  </a:cubicBezTo>
                  <a:cubicBezTo>
                    <a:pt x="51345" y="413903"/>
                    <a:pt x="48435" y="321299"/>
                    <a:pt x="47641" y="279495"/>
                  </a:cubicBezTo>
                  <a:cubicBezTo>
                    <a:pt x="46847" y="237691"/>
                    <a:pt x="44730" y="176043"/>
                    <a:pt x="42878" y="142970"/>
                  </a:cubicBezTo>
                  <a:cubicBezTo>
                    <a:pt x="41026" y="109897"/>
                    <a:pt x="39968" y="100373"/>
                    <a:pt x="36528" y="81058"/>
                  </a:cubicBezTo>
                  <a:cubicBezTo>
                    <a:pt x="33088" y="61743"/>
                    <a:pt x="810" y="-2815"/>
                    <a:pt x="16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081F7311-7AE1-483F-8A55-B91A243CF8DE}"/>
                </a:ext>
              </a:extLst>
            </p:cNvPr>
            <p:cNvSpPr/>
            <p:nvPr/>
          </p:nvSpPr>
          <p:spPr>
            <a:xfrm>
              <a:off x="4730626" y="3672761"/>
              <a:ext cx="52805" cy="280378"/>
            </a:xfrm>
            <a:custGeom>
              <a:avLst/>
              <a:gdLst>
                <a:gd name="connsiteX0" fmla="*/ 124 w 52805"/>
                <a:gd name="connsiteY0" fmla="*/ 2302 h 280378"/>
                <a:gd name="connsiteX1" fmla="*/ 50924 w 52805"/>
                <a:gd name="connsiteY1" fmla="*/ 275352 h 280378"/>
                <a:gd name="connsiteX2" fmla="*/ 41399 w 52805"/>
                <a:gd name="connsiteY2" fmla="*/ 176927 h 280378"/>
                <a:gd name="connsiteX3" fmla="*/ 36637 w 52805"/>
                <a:gd name="connsiteY3" fmla="*/ 145177 h 280378"/>
                <a:gd name="connsiteX4" fmla="*/ 124 w 52805"/>
                <a:gd name="connsiteY4" fmla="*/ 2302 h 28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05" h="280378">
                  <a:moveTo>
                    <a:pt x="124" y="2302"/>
                  </a:moveTo>
                  <a:cubicBezTo>
                    <a:pt x="2505" y="23998"/>
                    <a:pt x="44045" y="246248"/>
                    <a:pt x="50924" y="275352"/>
                  </a:cubicBezTo>
                  <a:cubicBezTo>
                    <a:pt x="57803" y="304456"/>
                    <a:pt x="43780" y="198623"/>
                    <a:pt x="41399" y="176927"/>
                  </a:cubicBezTo>
                  <a:cubicBezTo>
                    <a:pt x="39018" y="155231"/>
                    <a:pt x="42987" y="171635"/>
                    <a:pt x="36637" y="145177"/>
                  </a:cubicBezTo>
                  <a:cubicBezTo>
                    <a:pt x="30287" y="118719"/>
                    <a:pt x="-2257" y="-19394"/>
                    <a:pt x="124" y="2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7CF9C7D3-9B49-4CF1-A066-9B5DB1BBD7C1}"/>
                </a:ext>
              </a:extLst>
            </p:cNvPr>
            <p:cNvSpPr/>
            <p:nvPr/>
          </p:nvSpPr>
          <p:spPr>
            <a:xfrm>
              <a:off x="4868856" y="3341688"/>
              <a:ext cx="46067" cy="163814"/>
            </a:xfrm>
            <a:custGeom>
              <a:avLst/>
              <a:gdLst>
                <a:gd name="connsiteX0" fmla="*/ 7 w 46067"/>
                <a:gd name="connsiteY0" fmla="*/ 0 h 163814"/>
                <a:gd name="connsiteX1" fmla="*/ 33344 w 46067"/>
                <a:gd name="connsiteY1" fmla="*/ 71437 h 163814"/>
                <a:gd name="connsiteX2" fmla="*/ 46044 w 46067"/>
                <a:gd name="connsiteY2" fmla="*/ 163512 h 163814"/>
                <a:gd name="connsiteX3" fmla="*/ 36519 w 46067"/>
                <a:gd name="connsiteY3" fmla="*/ 100012 h 163814"/>
                <a:gd name="connsiteX4" fmla="*/ 36519 w 46067"/>
                <a:gd name="connsiteY4" fmla="*/ 71437 h 163814"/>
                <a:gd name="connsiteX5" fmla="*/ 7 w 46067"/>
                <a:gd name="connsiteY5" fmla="*/ 0 h 16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67" h="163814">
                  <a:moveTo>
                    <a:pt x="7" y="0"/>
                  </a:moveTo>
                  <a:cubicBezTo>
                    <a:pt x="-522" y="0"/>
                    <a:pt x="25671" y="44185"/>
                    <a:pt x="33344" y="71437"/>
                  </a:cubicBezTo>
                  <a:cubicBezTo>
                    <a:pt x="41017" y="98689"/>
                    <a:pt x="45515" y="158750"/>
                    <a:pt x="46044" y="163512"/>
                  </a:cubicBezTo>
                  <a:cubicBezTo>
                    <a:pt x="46573" y="168275"/>
                    <a:pt x="38107" y="115358"/>
                    <a:pt x="36519" y="100012"/>
                  </a:cubicBezTo>
                  <a:cubicBezTo>
                    <a:pt x="34932" y="84666"/>
                    <a:pt x="39958" y="84401"/>
                    <a:pt x="36519" y="71437"/>
                  </a:cubicBezTo>
                  <a:cubicBezTo>
                    <a:pt x="33080" y="58473"/>
                    <a:pt x="536" y="0"/>
                    <a:pt x="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95EDA307-F338-43F0-B297-82BA95B00CD0}"/>
                </a:ext>
              </a:extLst>
            </p:cNvPr>
            <p:cNvSpPr/>
            <p:nvPr/>
          </p:nvSpPr>
          <p:spPr>
            <a:xfrm>
              <a:off x="4932126" y="3336614"/>
              <a:ext cx="93101" cy="259626"/>
            </a:xfrm>
            <a:custGeom>
              <a:avLst/>
              <a:gdLst>
                <a:gd name="connsiteX0" fmla="*/ 237 w 93101"/>
                <a:gd name="connsiteY0" fmla="*/ 311 h 259626"/>
                <a:gd name="connsiteX1" fmla="*/ 38337 w 93101"/>
                <a:gd name="connsiteY1" fmla="*/ 101911 h 259626"/>
                <a:gd name="connsiteX2" fmla="*/ 39924 w 93101"/>
                <a:gd name="connsiteY2" fmla="*/ 213036 h 259626"/>
                <a:gd name="connsiteX3" fmla="*/ 51037 w 93101"/>
                <a:gd name="connsiteY3" fmla="*/ 162236 h 259626"/>
                <a:gd name="connsiteX4" fmla="*/ 33574 w 93101"/>
                <a:gd name="connsiteY4" fmla="*/ 66986 h 259626"/>
                <a:gd name="connsiteX5" fmla="*/ 90724 w 93101"/>
                <a:gd name="connsiteY5" fmla="*/ 174936 h 259626"/>
                <a:gd name="connsiteX6" fmla="*/ 82787 w 93101"/>
                <a:gd name="connsiteY6" fmla="*/ 259074 h 259626"/>
                <a:gd name="connsiteX7" fmla="*/ 87549 w 93101"/>
                <a:gd name="connsiteY7" fmla="*/ 133661 h 259626"/>
                <a:gd name="connsiteX8" fmla="*/ 58974 w 93101"/>
                <a:gd name="connsiteY8" fmla="*/ 71749 h 259626"/>
                <a:gd name="connsiteX9" fmla="*/ 237 w 93101"/>
                <a:gd name="connsiteY9" fmla="*/ 311 h 2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101" h="259626">
                  <a:moveTo>
                    <a:pt x="237" y="311"/>
                  </a:moveTo>
                  <a:cubicBezTo>
                    <a:pt x="-3202" y="5338"/>
                    <a:pt x="31723" y="66457"/>
                    <a:pt x="38337" y="101911"/>
                  </a:cubicBezTo>
                  <a:cubicBezTo>
                    <a:pt x="44952" y="137365"/>
                    <a:pt x="37807" y="202982"/>
                    <a:pt x="39924" y="213036"/>
                  </a:cubicBezTo>
                  <a:cubicBezTo>
                    <a:pt x="42041" y="223090"/>
                    <a:pt x="52095" y="186578"/>
                    <a:pt x="51037" y="162236"/>
                  </a:cubicBezTo>
                  <a:cubicBezTo>
                    <a:pt x="49979" y="137894"/>
                    <a:pt x="26960" y="64869"/>
                    <a:pt x="33574" y="66986"/>
                  </a:cubicBezTo>
                  <a:cubicBezTo>
                    <a:pt x="40188" y="69103"/>
                    <a:pt x="82522" y="142921"/>
                    <a:pt x="90724" y="174936"/>
                  </a:cubicBezTo>
                  <a:cubicBezTo>
                    <a:pt x="98926" y="206951"/>
                    <a:pt x="83316" y="265953"/>
                    <a:pt x="82787" y="259074"/>
                  </a:cubicBezTo>
                  <a:cubicBezTo>
                    <a:pt x="82258" y="252195"/>
                    <a:pt x="91518" y="164882"/>
                    <a:pt x="87549" y="133661"/>
                  </a:cubicBezTo>
                  <a:cubicBezTo>
                    <a:pt x="83580" y="102440"/>
                    <a:pt x="71939" y="91064"/>
                    <a:pt x="58974" y="71749"/>
                  </a:cubicBezTo>
                  <a:cubicBezTo>
                    <a:pt x="46010" y="52435"/>
                    <a:pt x="3676" y="-4716"/>
                    <a:pt x="237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: 図形 309">
              <a:extLst>
                <a:ext uri="{FF2B5EF4-FFF2-40B4-BE49-F238E27FC236}">
                  <a16:creationId xmlns:a16="http://schemas.microsoft.com/office/drawing/2014/main" id="{98D302EB-4079-40BD-A4C3-C310BF8607E8}"/>
                </a:ext>
              </a:extLst>
            </p:cNvPr>
            <p:cNvSpPr/>
            <p:nvPr/>
          </p:nvSpPr>
          <p:spPr>
            <a:xfrm>
              <a:off x="4979988" y="3327192"/>
              <a:ext cx="127274" cy="149606"/>
            </a:xfrm>
            <a:custGeom>
              <a:avLst/>
              <a:gdLst>
                <a:gd name="connsiteX0" fmla="*/ 0 w 127274"/>
                <a:gd name="connsiteY0" fmla="*/ 208 h 149606"/>
                <a:gd name="connsiteX1" fmla="*/ 66675 w 127274"/>
                <a:gd name="connsiteY1" fmla="*/ 76408 h 149606"/>
                <a:gd name="connsiteX2" fmla="*/ 53975 w 127274"/>
                <a:gd name="connsiteY2" fmla="*/ 149433 h 149606"/>
                <a:gd name="connsiteX3" fmla="*/ 74612 w 127274"/>
                <a:gd name="connsiteY3" fmla="*/ 93871 h 149606"/>
                <a:gd name="connsiteX4" fmla="*/ 127000 w 127274"/>
                <a:gd name="connsiteY4" fmla="*/ 4971 h 149606"/>
                <a:gd name="connsiteX5" fmla="*/ 93662 w 127274"/>
                <a:gd name="connsiteY5" fmla="*/ 27196 h 149606"/>
                <a:gd name="connsiteX6" fmla="*/ 58737 w 127274"/>
                <a:gd name="connsiteY6" fmla="*/ 20846 h 149606"/>
                <a:gd name="connsiteX7" fmla="*/ 101600 w 127274"/>
                <a:gd name="connsiteY7" fmla="*/ 31958 h 149606"/>
                <a:gd name="connsiteX8" fmla="*/ 85725 w 127274"/>
                <a:gd name="connsiteY8" fmla="*/ 49421 h 149606"/>
                <a:gd name="connsiteX9" fmla="*/ 71437 w 127274"/>
                <a:gd name="connsiteY9" fmla="*/ 79583 h 149606"/>
                <a:gd name="connsiteX10" fmla="*/ 65087 w 127274"/>
                <a:gd name="connsiteY10" fmla="*/ 54183 h 149606"/>
                <a:gd name="connsiteX11" fmla="*/ 0 w 127274"/>
                <a:gd name="connsiteY11" fmla="*/ 208 h 14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274" h="149606">
                  <a:moveTo>
                    <a:pt x="0" y="208"/>
                  </a:moveTo>
                  <a:cubicBezTo>
                    <a:pt x="265" y="3912"/>
                    <a:pt x="57679" y="51537"/>
                    <a:pt x="66675" y="76408"/>
                  </a:cubicBezTo>
                  <a:cubicBezTo>
                    <a:pt x="75671" y="101279"/>
                    <a:pt x="52652" y="146522"/>
                    <a:pt x="53975" y="149433"/>
                  </a:cubicBezTo>
                  <a:cubicBezTo>
                    <a:pt x="55298" y="152344"/>
                    <a:pt x="62441" y="117948"/>
                    <a:pt x="74612" y="93871"/>
                  </a:cubicBezTo>
                  <a:cubicBezTo>
                    <a:pt x="86783" y="69794"/>
                    <a:pt x="123825" y="16084"/>
                    <a:pt x="127000" y="4971"/>
                  </a:cubicBezTo>
                  <a:cubicBezTo>
                    <a:pt x="130175" y="-6142"/>
                    <a:pt x="105039" y="24550"/>
                    <a:pt x="93662" y="27196"/>
                  </a:cubicBezTo>
                  <a:cubicBezTo>
                    <a:pt x="82285" y="29842"/>
                    <a:pt x="57414" y="20052"/>
                    <a:pt x="58737" y="20846"/>
                  </a:cubicBezTo>
                  <a:cubicBezTo>
                    <a:pt x="60060" y="21640"/>
                    <a:pt x="97102" y="27195"/>
                    <a:pt x="101600" y="31958"/>
                  </a:cubicBezTo>
                  <a:cubicBezTo>
                    <a:pt x="106098" y="36721"/>
                    <a:pt x="90752" y="41484"/>
                    <a:pt x="85725" y="49421"/>
                  </a:cubicBezTo>
                  <a:cubicBezTo>
                    <a:pt x="80698" y="57358"/>
                    <a:pt x="74877" y="78789"/>
                    <a:pt x="71437" y="79583"/>
                  </a:cubicBezTo>
                  <a:cubicBezTo>
                    <a:pt x="67997" y="80377"/>
                    <a:pt x="74083" y="65031"/>
                    <a:pt x="65087" y="54183"/>
                  </a:cubicBezTo>
                  <a:cubicBezTo>
                    <a:pt x="56091" y="43335"/>
                    <a:pt x="-265" y="-3496"/>
                    <a:pt x="0" y="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: 図形 310">
              <a:extLst>
                <a:ext uri="{FF2B5EF4-FFF2-40B4-BE49-F238E27FC236}">
                  <a16:creationId xmlns:a16="http://schemas.microsoft.com/office/drawing/2014/main" id="{F6C0374B-F5B5-4ED0-9DA7-84D7065F8E13}"/>
                </a:ext>
              </a:extLst>
            </p:cNvPr>
            <p:cNvSpPr/>
            <p:nvPr/>
          </p:nvSpPr>
          <p:spPr>
            <a:xfrm>
              <a:off x="4948220" y="3559004"/>
              <a:ext cx="52829" cy="278023"/>
            </a:xfrm>
            <a:custGeom>
              <a:avLst/>
              <a:gdLst>
                <a:gd name="connsiteX0" fmla="*/ 38118 w 52829"/>
                <a:gd name="connsiteY0" fmla="*/ 171 h 278023"/>
                <a:gd name="connsiteX1" fmla="*/ 52405 w 52829"/>
                <a:gd name="connsiteY1" fmla="*/ 71609 h 278023"/>
                <a:gd name="connsiteX2" fmla="*/ 19068 w 52829"/>
                <a:gd name="connsiteY2" fmla="*/ 198609 h 278023"/>
                <a:gd name="connsiteX3" fmla="*/ 18 w 52829"/>
                <a:gd name="connsiteY3" fmla="*/ 277984 h 278023"/>
                <a:gd name="connsiteX4" fmla="*/ 22243 w 52829"/>
                <a:gd name="connsiteY4" fmla="*/ 189084 h 278023"/>
                <a:gd name="connsiteX5" fmla="*/ 41293 w 52829"/>
                <a:gd name="connsiteY5" fmla="*/ 90659 h 278023"/>
                <a:gd name="connsiteX6" fmla="*/ 38118 w 52829"/>
                <a:gd name="connsiteY6" fmla="*/ 171 h 27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29" h="278023">
                  <a:moveTo>
                    <a:pt x="38118" y="171"/>
                  </a:moveTo>
                  <a:cubicBezTo>
                    <a:pt x="39970" y="-3004"/>
                    <a:pt x="55580" y="38536"/>
                    <a:pt x="52405" y="71609"/>
                  </a:cubicBezTo>
                  <a:cubicBezTo>
                    <a:pt x="49230" y="104682"/>
                    <a:pt x="27799" y="164213"/>
                    <a:pt x="19068" y="198609"/>
                  </a:cubicBezTo>
                  <a:cubicBezTo>
                    <a:pt x="10337" y="233005"/>
                    <a:pt x="-511" y="279571"/>
                    <a:pt x="18" y="277984"/>
                  </a:cubicBezTo>
                  <a:cubicBezTo>
                    <a:pt x="547" y="276397"/>
                    <a:pt x="15364" y="220305"/>
                    <a:pt x="22243" y="189084"/>
                  </a:cubicBezTo>
                  <a:cubicBezTo>
                    <a:pt x="29122" y="157863"/>
                    <a:pt x="38383" y="118705"/>
                    <a:pt x="41293" y="90659"/>
                  </a:cubicBezTo>
                  <a:cubicBezTo>
                    <a:pt x="44203" y="62613"/>
                    <a:pt x="36266" y="3346"/>
                    <a:pt x="38118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: 図形 311">
              <a:extLst>
                <a:ext uri="{FF2B5EF4-FFF2-40B4-BE49-F238E27FC236}">
                  <a16:creationId xmlns:a16="http://schemas.microsoft.com/office/drawing/2014/main" id="{EA0B32C7-6BEA-4882-8B00-E85AAB1217EF}"/>
                </a:ext>
              </a:extLst>
            </p:cNvPr>
            <p:cNvSpPr/>
            <p:nvPr/>
          </p:nvSpPr>
          <p:spPr>
            <a:xfrm>
              <a:off x="5027531" y="3387395"/>
              <a:ext cx="114401" cy="127361"/>
            </a:xfrm>
            <a:custGeom>
              <a:avLst/>
              <a:gdLst>
                <a:gd name="connsiteX0" fmla="*/ 82 w 114401"/>
                <a:gd name="connsiteY0" fmla="*/ 127330 h 127361"/>
                <a:gd name="connsiteX1" fmla="*/ 65169 w 114401"/>
                <a:gd name="connsiteY1" fmla="*/ 3505 h 127361"/>
                <a:gd name="connsiteX2" fmla="*/ 104857 w 114401"/>
                <a:gd name="connsiteY2" fmla="*/ 40018 h 127361"/>
                <a:gd name="connsiteX3" fmla="*/ 114382 w 114401"/>
                <a:gd name="connsiteY3" fmla="*/ 103518 h 127361"/>
                <a:gd name="connsiteX4" fmla="*/ 106444 w 114401"/>
                <a:gd name="connsiteY4" fmla="*/ 41605 h 127361"/>
                <a:gd name="connsiteX5" fmla="*/ 79457 w 114401"/>
                <a:gd name="connsiteY5" fmla="*/ 16205 h 127361"/>
                <a:gd name="connsiteX6" fmla="*/ 82 w 114401"/>
                <a:gd name="connsiteY6" fmla="*/ 127330 h 12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401" h="127361">
                  <a:moveTo>
                    <a:pt x="82" y="127330"/>
                  </a:moveTo>
                  <a:cubicBezTo>
                    <a:pt x="-2299" y="125213"/>
                    <a:pt x="47706" y="18057"/>
                    <a:pt x="65169" y="3505"/>
                  </a:cubicBezTo>
                  <a:cubicBezTo>
                    <a:pt x="82632" y="-11047"/>
                    <a:pt x="96655" y="23349"/>
                    <a:pt x="104857" y="40018"/>
                  </a:cubicBezTo>
                  <a:cubicBezTo>
                    <a:pt x="113059" y="56687"/>
                    <a:pt x="114118" y="103254"/>
                    <a:pt x="114382" y="103518"/>
                  </a:cubicBezTo>
                  <a:cubicBezTo>
                    <a:pt x="114646" y="103782"/>
                    <a:pt x="112265" y="56157"/>
                    <a:pt x="106444" y="41605"/>
                  </a:cubicBezTo>
                  <a:cubicBezTo>
                    <a:pt x="100623" y="27053"/>
                    <a:pt x="94803" y="6680"/>
                    <a:pt x="79457" y="16205"/>
                  </a:cubicBezTo>
                  <a:cubicBezTo>
                    <a:pt x="64111" y="25730"/>
                    <a:pt x="2463" y="129447"/>
                    <a:pt x="82" y="127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E8CD2FB3-459D-4742-A56F-6D59AFB4DE06}"/>
                </a:ext>
              </a:extLst>
            </p:cNvPr>
            <p:cNvSpPr/>
            <p:nvPr/>
          </p:nvSpPr>
          <p:spPr>
            <a:xfrm>
              <a:off x="5076820" y="3333750"/>
              <a:ext cx="91043" cy="165707"/>
            </a:xfrm>
            <a:custGeom>
              <a:avLst/>
              <a:gdLst>
                <a:gd name="connsiteX0" fmla="*/ 42868 w 91043"/>
                <a:gd name="connsiteY0" fmla="*/ 0 h 165707"/>
                <a:gd name="connsiteX1" fmla="*/ 19055 w 91043"/>
                <a:gd name="connsiteY1" fmla="*/ 50800 h 165707"/>
                <a:gd name="connsiteX2" fmla="*/ 49218 w 91043"/>
                <a:gd name="connsiteY2" fmla="*/ 71438 h 165707"/>
                <a:gd name="connsiteX3" fmla="*/ 63505 w 91043"/>
                <a:gd name="connsiteY3" fmla="*/ 104775 h 165707"/>
                <a:gd name="connsiteX4" fmla="*/ 90493 w 91043"/>
                <a:gd name="connsiteY4" fmla="*/ 165100 h 165707"/>
                <a:gd name="connsiteX5" fmla="*/ 79380 w 91043"/>
                <a:gd name="connsiteY5" fmla="*/ 131763 h 165707"/>
                <a:gd name="connsiteX6" fmla="*/ 52393 w 91043"/>
                <a:gd name="connsiteY6" fmla="*/ 66675 h 165707"/>
                <a:gd name="connsiteX7" fmla="*/ 5 w 91043"/>
                <a:gd name="connsiteY7" fmla="*/ 50800 h 165707"/>
                <a:gd name="connsiteX8" fmla="*/ 42868 w 91043"/>
                <a:gd name="connsiteY8" fmla="*/ 0 h 16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43" h="165707">
                  <a:moveTo>
                    <a:pt x="42868" y="0"/>
                  </a:moveTo>
                  <a:cubicBezTo>
                    <a:pt x="46043" y="0"/>
                    <a:pt x="17997" y="38894"/>
                    <a:pt x="19055" y="50800"/>
                  </a:cubicBezTo>
                  <a:cubicBezTo>
                    <a:pt x="20113" y="62706"/>
                    <a:pt x="41810" y="62442"/>
                    <a:pt x="49218" y="71438"/>
                  </a:cubicBezTo>
                  <a:cubicBezTo>
                    <a:pt x="56626" y="80434"/>
                    <a:pt x="56626" y="89165"/>
                    <a:pt x="63505" y="104775"/>
                  </a:cubicBezTo>
                  <a:cubicBezTo>
                    <a:pt x="70384" y="120385"/>
                    <a:pt x="87847" y="160602"/>
                    <a:pt x="90493" y="165100"/>
                  </a:cubicBezTo>
                  <a:cubicBezTo>
                    <a:pt x="93139" y="169598"/>
                    <a:pt x="85730" y="148167"/>
                    <a:pt x="79380" y="131763"/>
                  </a:cubicBezTo>
                  <a:cubicBezTo>
                    <a:pt x="73030" y="115359"/>
                    <a:pt x="65622" y="80169"/>
                    <a:pt x="52393" y="66675"/>
                  </a:cubicBezTo>
                  <a:cubicBezTo>
                    <a:pt x="39164" y="53181"/>
                    <a:pt x="534" y="59796"/>
                    <a:pt x="5" y="50800"/>
                  </a:cubicBezTo>
                  <a:cubicBezTo>
                    <a:pt x="-524" y="41804"/>
                    <a:pt x="39693" y="0"/>
                    <a:pt x="4286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01F0B38D-FF84-4F40-8C62-64EA441E3484}"/>
                </a:ext>
              </a:extLst>
            </p:cNvPr>
            <p:cNvSpPr/>
            <p:nvPr/>
          </p:nvSpPr>
          <p:spPr>
            <a:xfrm>
              <a:off x="5063719" y="3536952"/>
              <a:ext cx="124970" cy="244601"/>
            </a:xfrm>
            <a:custGeom>
              <a:avLst/>
              <a:gdLst>
                <a:gd name="connsiteX0" fmla="*/ 406 w 124970"/>
                <a:gd name="connsiteY0" fmla="*/ 1586 h 244601"/>
                <a:gd name="connsiteX1" fmla="*/ 95656 w 124970"/>
                <a:gd name="connsiteY1" fmla="*/ 165098 h 244601"/>
                <a:gd name="connsiteX2" fmla="*/ 122644 w 124970"/>
                <a:gd name="connsiteY2" fmla="*/ 244473 h 244601"/>
                <a:gd name="connsiteX3" fmla="*/ 122644 w 124970"/>
                <a:gd name="connsiteY3" fmla="*/ 180973 h 244601"/>
                <a:gd name="connsiteX4" fmla="*/ 114706 w 124970"/>
                <a:gd name="connsiteY4" fmla="*/ 80961 h 244601"/>
                <a:gd name="connsiteX5" fmla="*/ 109944 w 124970"/>
                <a:gd name="connsiteY5" fmla="*/ 169861 h 244601"/>
                <a:gd name="connsiteX6" fmla="*/ 94069 w 124970"/>
                <a:gd name="connsiteY6" fmla="*/ 128586 h 244601"/>
                <a:gd name="connsiteX7" fmla="*/ 62319 w 124970"/>
                <a:gd name="connsiteY7" fmla="*/ 84136 h 244601"/>
                <a:gd name="connsiteX8" fmla="*/ 406 w 124970"/>
                <a:gd name="connsiteY8" fmla="*/ 1586 h 24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970" h="244601">
                  <a:moveTo>
                    <a:pt x="406" y="1586"/>
                  </a:moveTo>
                  <a:cubicBezTo>
                    <a:pt x="5962" y="15080"/>
                    <a:pt x="75283" y="124617"/>
                    <a:pt x="95656" y="165098"/>
                  </a:cubicBezTo>
                  <a:cubicBezTo>
                    <a:pt x="116029" y="205579"/>
                    <a:pt x="118146" y="241827"/>
                    <a:pt x="122644" y="244473"/>
                  </a:cubicBezTo>
                  <a:cubicBezTo>
                    <a:pt x="127142" y="247119"/>
                    <a:pt x="123967" y="208225"/>
                    <a:pt x="122644" y="180973"/>
                  </a:cubicBezTo>
                  <a:cubicBezTo>
                    <a:pt x="121321" y="153721"/>
                    <a:pt x="116823" y="82813"/>
                    <a:pt x="114706" y="80961"/>
                  </a:cubicBezTo>
                  <a:cubicBezTo>
                    <a:pt x="112589" y="79109"/>
                    <a:pt x="113383" y="161924"/>
                    <a:pt x="109944" y="169861"/>
                  </a:cubicBezTo>
                  <a:cubicBezTo>
                    <a:pt x="106505" y="177798"/>
                    <a:pt x="102006" y="142873"/>
                    <a:pt x="94069" y="128586"/>
                  </a:cubicBezTo>
                  <a:cubicBezTo>
                    <a:pt x="86132" y="114299"/>
                    <a:pt x="76871" y="103715"/>
                    <a:pt x="62319" y="84136"/>
                  </a:cubicBezTo>
                  <a:cubicBezTo>
                    <a:pt x="47767" y="64557"/>
                    <a:pt x="-5150" y="-11908"/>
                    <a:pt x="406" y="15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114639ED-96B1-421B-B427-3E35E08FEC11}"/>
                </a:ext>
              </a:extLst>
            </p:cNvPr>
            <p:cNvSpPr/>
            <p:nvPr/>
          </p:nvSpPr>
          <p:spPr>
            <a:xfrm>
              <a:off x="5059357" y="3433282"/>
              <a:ext cx="94126" cy="121172"/>
            </a:xfrm>
            <a:custGeom>
              <a:avLst/>
              <a:gdLst>
                <a:gd name="connsiteX0" fmla="*/ 6 w 94126"/>
                <a:gd name="connsiteY0" fmla="*/ 121131 h 121172"/>
                <a:gd name="connsiteX1" fmla="*/ 46043 w 94126"/>
                <a:gd name="connsiteY1" fmla="*/ 14768 h 121172"/>
                <a:gd name="connsiteX2" fmla="*/ 93668 w 94126"/>
                <a:gd name="connsiteY2" fmla="*/ 70331 h 121172"/>
                <a:gd name="connsiteX3" fmla="*/ 71443 w 94126"/>
                <a:gd name="connsiteY3" fmla="*/ 117956 h 121172"/>
                <a:gd name="connsiteX4" fmla="*/ 93668 w 94126"/>
                <a:gd name="connsiteY4" fmla="*/ 54456 h 121172"/>
                <a:gd name="connsiteX5" fmla="*/ 49218 w 94126"/>
                <a:gd name="connsiteY5" fmla="*/ 481 h 121172"/>
                <a:gd name="connsiteX6" fmla="*/ 6 w 94126"/>
                <a:gd name="connsiteY6" fmla="*/ 121131 h 12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26" h="121172">
                  <a:moveTo>
                    <a:pt x="6" y="121131"/>
                  </a:moveTo>
                  <a:cubicBezTo>
                    <a:pt x="-523" y="123512"/>
                    <a:pt x="30433" y="23235"/>
                    <a:pt x="46043" y="14768"/>
                  </a:cubicBezTo>
                  <a:cubicBezTo>
                    <a:pt x="61653" y="6301"/>
                    <a:pt x="89435" y="53133"/>
                    <a:pt x="93668" y="70331"/>
                  </a:cubicBezTo>
                  <a:cubicBezTo>
                    <a:pt x="97901" y="87529"/>
                    <a:pt x="71443" y="120602"/>
                    <a:pt x="71443" y="117956"/>
                  </a:cubicBezTo>
                  <a:cubicBezTo>
                    <a:pt x="71443" y="115310"/>
                    <a:pt x="97372" y="74035"/>
                    <a:pt x="93668" y="54456"/>
                  </a:cubicBezTo>
                  <a:cubicBezTo>
                    <a:pt x="89964" y="34877"/>
                    <a:pt x="65622" y="-4811"/>
                    <a:pt x="49218" y="481"/>
                  </a:cubicBezTo>
                  <a:cubicBezTo>
                    <a:pt x="32814" y="5773"/>
                    <a:pt x="535" y="118750"/>
                    <a:pt x="6" y="121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: 図形 315">
              <a:extLst>
                <a:ext uri="{FF2B5EF4-FFF2-40B4-BE49-F238E27FC236}">
                  <a16:creationId xmlns:a16="http://schemas.microsoft.com/office/drawing/2014/main" id="{7E480378-1A4E-4FAB-8DF1-DF53491706BF}"/>
                </a:ext>
              </a:extLst>
            </p:cNvPr>
            <p:cNvSpPr/>
            <p:nvPr/>
          </p:nvSpPr>
          <p:spPr>
            <a:xfrm>
              <a:off x="4640148" y="3985790"/>
              <a:ext cx="89495" cy="153907"/>
            </a:xfrm>
            <a:custGeom>
              <a:avLst/>
              <a:gdLst>
                <a:gd name="connsiteX0" fmla="*/ 115 w 89495"/>
                <a:gd name="connsiteY0" fmla="*/ 423 h 153907"/>
                <a:gd name="connsiteX1" fmla="*/ 68377 w 89495"/>
                <a:gd name="connsiteY1" fmla="*/ 113135 h 153907"/>
                <a:gd name="connsiteX2" fmla="*/ 89015 w 89495"/>
                <a:gd name="connsiteY2" fmla="*/ 152823 h 153907"/>
                <a:gd name="connsiteX3" fmla="*/ 52502 w 89495"/>
                <a:gd name="connsiteY3" fmla="*/ 76623 h 153907"/>
                <a:gd name="connsiteX4" fmla="*/ 115 w 89495"/>
                <a:gd name="connsiteY4" fmla="*/ 423 h 15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95" h="153907">
                  <a:moveTo>
                    <a:pt x="115" y="423"/>
                  </a:moveTo>
                  <a:cubicBezTo>
                    <a:pt x="2761" y="6508"/>
                    <a:pt x="53560" y="87735"/>
                    <a:pt x="68377" y="113135"/>
                  </a:cubicBezTo>
                  <a:cubicBezTo>
                    <a:pt x="83194" y="138535"/>
                    <a:pt x="91661" y="158908"/>
                    <a:pt x="89015" y="152823"/>
                  </a:cubicBezTo>
                  <a:cubicBezTo>
                    <a:pt x="86369" y="146738"/>
                    <a:pt x="64144" y="97790"/>
                    <a:pt x="52502" y="76623"/>
                  </a:cubicBezTo>
                  <a:cubicBezTo>
                    <a:pt x="40860" y="55456"/>
                    <a:pt x="-2531" y="-5662"/>
                    <a:pt x="115" y="4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: 図形 316">
              <a:extLst>
                <a:ext uri="{FF2B5EF4-FFF2-40B4-BE49-F238E27FC236}">
                  <a16:creationId xmlns:a16="http://schemas.microsoft.com/office/drawing/2014/main" id="{E54EA4E4-0944-460B-842E-E2D76AFF8407}"/>
                </a:ext>
              </a:extLst>
            </p:cNvPr>
            <p:cNvSpPr/>
            <p:nvPr/>
          </p:nvSpPr>
          <p:spPr>
            <a:xfrm>
              <a:off x="4825918" y="3882706"/>
              <a:ext cx="125518" cy="225700"/>
            </a:xfrm>
            <a:custGeom>
              <a:avLst/>
              <a:gdLst>
                <a:gd name="connsiteX0" fmla="*/ 123907 w 125518"/>
                <a:gd name="connsiteY0" fmla="*/ 8257 h 225700"/>
                <a:gd name="connsiteX1" fmla="*/ 1670 w 125518"/>
                <a:gd name="connsiteY1" fmla="*/ 219394 h 225700"/>
                <a:gd name="connsiteX2" fmla="*/ 50882 w 125518"/>
                <a:gd name="connsiteY2" fmla="*/ 168594 h 225700"/>
                <a:gd name="connsiteX3" fmla="*/ 20720 w 125518"/>
                <a:gd name="connsiteY3" fmla="*/ 151132 h 225700"/>
                <a:gd name="connsiteX4" fmla="*/ 44532 w 125518"/>
                <a:gd name="connsiteY4" fmla="*/ 97157 h 225700"/>
                <a:gd name="connsiteX5" fmla="*/ 52470 w 125518"/>
                <a:gd name="connsiteY5" fmla="*/ 319 h 225700"/>
                <a:gd name="connsiteX6" fmla="*/ 52470 w 125518"/>
                <a:gd name="connsiteY6" fmla="*/ 68582 h 225700"/>
                <a:gd name="connsiteX7" fmla="*/ 46120 w 125518"/>
                <a:gd name="connsiteY7" fmla="*/ 140019 h 225700"/>
                <a:gd name="connsiteX8" fmla="*/ 69932 w 125518"/>
                <a:gd name="connsiteY8" fmla="*/ 100332 h 225700"/>
                <a:gd name="connsiteX9" fmla="*/ 123907 w 125518"/>
                <a:gd name="connsiteY9" fmla="*/ 8257 h 22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18" h="225700">
                  <a:moveTo>
                    <a:pt x="123907" y="8257"/>
                  </a:moveTo>
                  <a:cubicBezTo>
                    <a:pt x="112530" y="28101"/>
                    <a:pt x="13841" y="192671"/>
                    <a:pt x="1670" y="219394"/>
                  </a:cubicBezTo>
                  <a:cubicBezTo>
                    <a:pt x="-10501" y="246117"/>
                    <a:pt x="47707" y="179971"/>
                    <a:pt x="50882" y="168594"/>
                  </a:cubicBezTo>
                  <a:cubicBezTo>
                    <a:pt x="54057" y="157217"/>
                    <a:pt x="21778" y="163038"/>
                    <a:pt x="20720" y="151132"/>
                  </a:cubicBezTo>
                  <a:cubicBezTo>
                    <a:pt x="19662" y="139226"/>
                    <a:pt x="39240" y="122292"/>
                    <a:pt x="44532" y="97157"/>
                  </a:cubicBezTo>
                  <a:cubicBezTo>
                    <a:pt x="49824" y="72022"/>
                    <a:pt x="51147" y="5081"/>
                    <a:pt x="52470" y="319"/>
                  </a:cubicBezTo>
                  <a:cubicBezTo>
                    <a:pt x="53793" y="-4443"/>
                    <a:pt x="53528" y="45299"/>
                    <a:pt x="52470" y="68582"/>
                  </a:cubicBezTo>
                  <a:cubicBezTo>
                    <a:pt x="51412" y="91865"/>
                    <a:pt x="43210" y="134727"/>
                    <a:pt x="46120" y="140019"/>
                  </a:cubicBezTo>
                  <a:cubicBezTo>
                    <a:pt x="49030" y="145311"/>
                    <a:pt x="56703" y="118324"/>
                    <a:pt x="69932" y="100332"/>
                  </a:cubicBezTo>
                  <a:cubicBezTo>
                    <a:pt x="83161" y="82340"/>
                    <a:pt x="135284" y="-11587"/>
                    <a:pt x="123907" y="82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: 図形 317">
              <a:extLst>
                <a:ext uri="{FF2B5EF4-FFF2-40B4-BE49-F238E27FC236}">
                  <a16:creationId xmlns:a16="http://schemas.microsoft.com/office/drawing/2014/main" id="{71AAE492-611E-4C33-BD1F-BB6176629DC5}"/>
                </a:ext>
              </a:extLst>
            </p:cNvPr>
            <p:cNvSpPr/>
            <p:nvPr/>
          </p:nvSpPr>
          <p:spPr>
            <a:xfrm>
              <a:off x="4601261" y="3722686"/>
              <a:ext cx="64764" cy="228873"/>
            </a:xfrm>
            <a:custGeom>
              <a:avLst/>
              <a:gdLst>
                <a:gd name="connsiteX0" fmla="*/ 8839 w 64764"/>
                <a:gd name="connsiteY0" fmla="*/ 2 h 228873"/>
                <a:gd name="connsiteX1" fmla="*/ 10427 w 64764"/>
                <a:gd name="connsiteY1" fmla="*/ 122239 h 228873"/>
                <a:gd name="connsiteX2" fmla="*/ 62814 w 64764"/>
                <a:gd name="connsiteY2" fmla="*/ 227014 h 228873"/>
                <a:gd name="connsiteX3" fmla="*/ 48527 w 64764"/>
                <a:gd name="connsiteY3" fmla="*/ 184152 h 228873"/>
                <a:gd name="connsiteX4" fmla="*/ 902 w 64764"/>
                <a:gd name="connsiteY4" fmla="*/ 119064 h 228873"/>
                <a:gd name="connsiteX5" fmla="*/ 8839 w 64764"/>
                <a:gd name="connsiteY5" fmla="*/ 2 h 22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64" h="228873">
                  <a:moveTo>
                    <a:pt x="8839" y="2"/>
                  </a:moveTo>
                  <a:cubicBezTo>
                    <a:pt x="10426" y="531"/>
                    <a:pt x="1431" y="84404"/>
                    <a:pt x="10427" y="122239"/>
                  </a:cubicBezTo>
                  <a:cubicBezTo>
                    <a:pt x="19423" y="160074"/>
                    <a:pt x="56464" y="216695"/>
                    <a:pt x="62814" y="227014"/>
                  </a:cubicBezTo>
                  <a:cubicBezTo>
                    <a:pt x="69164" y="237333"/>
                    <a:pt x="58846" y="202144"/>
                    <a:pt x="48527" y="184152"/>
                  </a:cubicBezTo>
                  <a:cubicBezTo>
                    <a:pt x="38208" y="166160"/>
                    <a:pt x="4871" y="147110"/>
                    <a:pt x="902" y="119064"/>
                  </a:cubicBezTo>
                  <a:cubicBezTo>
                    <a:pt x="-3067" y="91018"/>
                    <a:pt x="7252" y="-527"/>
                    <a:pt x="883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: 図形 318">
              <a:extLst>
                <a:ext uri="{FF2B5EF4-FFF2-40B4-BE49-F238E27FC236}">
                  <a16:creationId xmlns:a16="http://schemas.microsoft.com/office/drawing/2014/main" id="{3E7A4885-D27A-47F8-91AE-5D145BC8ED8F}"/>
                </a:ext>
              </a:extLst>
            </p:cNvPr>
            <p:cNvSpPr/>
            <p:nvPr/>
          </p:nvSpPr>
          <p:spPr>
            <a:xfrm>
              <a:off x="5033234" y="3633717"/>
              <a:ext cx="69347" cy="209938"/>
            </a:xfrm>
            <a:custGeom>
              <a:avLst/>
              <a:gdLst>
                <a:gd name="connsiteX0" fmla="*/ 18191 w 69347"/>
                <a:gd name="connsiteY0" fmla="*/ 71 h 209938"/>
                <a:gd name="connsiteX1" fmla="*/ 18191 w 69347"/>
                <a:gd name="connsiteY1" fmla="*/ 125483 h 209938"/>
                <a:gd name="connsiteX2" fmla="*/ 3904 w 69347"/>
                <a:gd name="connsiteY2" fmla="*/ 209621 h 209938"/>
                <a:gd name="connsiteX3" fmla="*/ 27716 w 69347"/>
                <a:gd name="connsiteY3" fmla="*/ 154058 h 209938"/>
                <a:gd name="connsiteX4" fmla="*/ 68991 w 69347"/>
                <a:gd name="connsiteY4" fmla="*/ 149296 h 209938"/>
                <a:gd name="connsiteX5" fmla="*/ 2316 w 69347"/>
                <a:gd name="connsiteY5" fmla="*/ 108021 h 209938"/>
                <a:gd name="connsiteX6" fmla="*/ 18191 w 69347"/>
                <a:gd name="connsiteY6" fmla="*/ 71 h 20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47" h="209938">
                  <a:moveTo>
                    <a:pt x="18191" y="71"/>
                  </a:moveTo>
                  <a:cubicBezTo>
                    <a:pt x="20837" y="2981"/>
                    <a:pt x="20572" y="90558"/>
                    <a:pt x="18191" y="125483"/>
                  </a:cubicBezTo>
                  <a:cubicBezTo>
                    <a:pt x="15810" y="160408"/>
                    <a:pt x="2317" y="204859"/>
                    <a:pt x="3904" y="209621"/>
                  </a:cubicBezTo>
                  <a:cubicBezTo>
                    <a:pt x="5491" y="214383"/>
                    <a:pt x="16868" y="164112"/>
                    <a:pt x="27716" y="154058"/>
                  </a:cubicBezTo>
                  <a:cubicBezTo>
                    <a:pt x="38564" y="144004"/>
                    <a:pt x="73224" y="156969"/>
                    <a:pt x="68991" y="149296"/>
                  </a:cubicBezTo>
                  <a:cubicBezTo>
                    <a:pt x="64758" y="141623"/>
                    <a:pt x="11841" y="132098"/>
                    <a:pt x="2316" y="108021"/>
                  </a:cubicBezTo>
                  <a:cubicBezTo>
                    <a:pt x="-7209" y="83944"/>
                    <a:pt x="15545" y="-2839"/>
                    <a:pt x="18191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: 図形 319">
              <a:extLst>
                <a:ext uri="{FF2B5EF4-FFF2-40B4-BE49-F238E27FC236}">
                  <a16:creationId xmlns:a16="http://schemas.microsoft.com/office/drawing/2014/main" id="{FCA8C91A-B646-4199-9835-FB95EFD36665}"/>
                </a:ext>
              </a:extLst>
            </p:cNvPr>
            <p:cNvSpPr/>
            <p:nvPr/>
          </p:nvSpPr>
          <p:spPr>
            <a:xfrm>
              <a:off x="5087933" y="3932116"/>
              <a:ext cx="153813" cy="104974"/>
            </a:xfrm>
            <a:custGeom>
              <a:avLst/>
              <a:gdLst>
                <a:gd name="connsiteX0" fmla="*/ 142880 w 153813"/>
                <a:gd name="connsiteY0" fmla="*/ 122 h 104974"/>
                <a:gd name="connsiteX1" fmla="*/ 152405 w 153813"/>
                <a:gd name="connsiteY1" fmla="*/ 100134 h 104974"/>
                <a:gd name="connsiteX2" fmla="*/ 107955 w 153813"/>
                <a:gd name="connsiteY2" fmla="*/ 85847 h 104974"/>
                <a:gd name="connsiteX3" fmla="*/ 5 w 153813"/>
                <a:gd name="connsiteY3" fmla="*/ 55684 h 104974"/>
                <a:gd name="connsiteX4" fmla="*/ 112717 w 153813"/>
                <a:gd name="connsiteY4" fmla="*/ 93784 h 104974"/>
                <a:gd name="connsiteX5" fmla="*/ 144467 w 153813"/>
                <a:gd name="connsiteY5" fmla="*/ 79497 h 104974"/>
                <a:gd name="connsiteX6" fmla="*/ 142880 w 153813"/>
                <a:gd name="connsiteY6" fmla="*/ 122 h 10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813" h="104974">
                  <a:moveTo>
                    <a:pt x="142880" y="122"/>
                  </a:moveTo>
                  <a:cubicBezTo>
                    <a:pt x="144203" y="3561"/>
                    <a:pt x="158226" y="85847"/>
                    <a:pt x="152405" y="100134"/>
                  </a:cubicBezTo>
                  <a:cubicBezTo>
                    <a:pt x="146584" y="114421"/>
                    <a:pt x="133355" y="93255"/>
                    <a:pt x="107955" y="85847"/>
                  </a:cubicBezTo>
                  <a:cubicBezTo>
                    <a:pt x="82555" y="78439"/>
                    <a:pt x="-789" y="54361"/>
                    <a:pt x="5" y="55684"/>
                  </a:cubicBezTo>
                  <a:cubicBezTo>
                    <a:pt x="799" y="57007"/>
                    <a:pt x="88640" y="89815"/>
                    <a:pt x="112717" y="93784"/>
                  </a:cubicBezTo>
                  <a:cubicBezTo>
                    <a:pt x="136794" y="97753"/>
                    <a:pt x="138117" y="92197"/>
                    <a:pt x="144467" y="79497"/>
                  </a:cubicBezTo>
                  <a:cubicBezTo>
                    <a:pt x="150817" y="66797"/>
                    <a:pt x="141557" y="-3317"/>
                    <a:pt x="142880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: 図形 320">
              <a:extLst>
                <a:ext uri="{FF2B5EF4-FFF2-40B4-BE49-F238E27FC236}">
                  <a16:creationId xmlns:a16="http://schemas.microsoft.com/office/drawing/2014/main" id="{DF97ABD8-C3BF-4F69-B6A8-D7F181D30F56}"/>
                </a:ext>
              </a:extLst>
            </p:cNvPr>
            <p:cNvSpPr/>
            <p:nvPr/>
          </p:nvSpPr>
          <p:spPr>
            <a:xfrm>
              <a:off x="4762594" y="3973408"/>
              <a:ext cx="217904" cy="149164"/>
            </a:xfrm>
            <a:custGeom>
              <a:avLst/>
              <a:gdLst>
                <a:gd name="connsiteX0" fmla="*/ 3081 w 217904"/>
                <a:gd name="connsiteY0" fmla="*/ 105 h 149164"/>
                <a:gd name="connsiteX1" fmla="*/ 20544 w 217904"/>
                <a:gd name="connsiteY1" fmla="*/ 133455 h 149164"/>
                <a:gd name="connsiteX2" fmla="*/ 74519 w 217904"/>
                <a:gd name="connsiteY2" fmla="*/ 138217 h 149164"/>
                <a:gd name="connsiteX3" fmla="*/ 217394 w 217904"/>
                <a:gd name="connsiteY3" fmla="*/ 141392 h 149164"/>
                <a:gd name="connsiteX4" fmla="*/ 18956 w 217904"/>
                <a:gd name="connsiteY4" fmla="*/ 147742 h 149164"/>
                <a:gd name="connsiteX5" fmla="*/ 7844 w 217904"/>
                <a:gd name="connsiteY5" fmla="*/ 111230 h 149164"/>
                <a:gd name="connsiteX6" fmla="*/ 3081 w 217904"/>
                <a:gd name="connsiteY6" fmla="*/ 105 h 14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904" h="149164">
                  <a:moveTo>
                    <a:pt x="3081" y="105"/>
                  </a:moveTo>
                  <a:cubicBezTo>
                    <a:pt x="5198" y="3809"/>
                    <a:pt x="8638" y="110436"/>
                    <a:pt x="20544" y="133455"/>
                  </a:cubicBezTo>
                  <a:cubicBezTo>
                    <a:pt x="32450" y="156474"/>
                    <a:pt x="74519" y="138217"/>
                    <a:pt x="74519" y="138217"/>
                  </a:cubicBezTo>
                  <a:cubicBezTo>
                    <a:pt x="107327" y="139540"/>
                    <a:pt x="226655" y="139805"/>
                    <a:pt x="217394" y="141392"/>
                  </a:cubicBezTo>
                  <a:cubicBezTo>
                    <a:pt x="208134" y="142980"/>
                    <a:pt x="53881" y="152769"/>
                    <a:pt x="18956" y="147742"/>
                  </a:cubicBezTo>
                  <a:cubicBezTo>
                    <a:pt x="-15969" y="142715"/>
                    <a:pt x="8108" y="130809"/>
                    <a:pt x="7844" y="111230"/>
                  </a:cubicBezTo>
                  <a:cubicBezTo>
                    <a:pt x="7580" y="91651"/>
                    <a:pt x="964" y="-3599"/>
                    <a:pt x="3081" y="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: 図形 321">
              <a:extLst>
                <a:ext uri="{FF2B5EF4-FFF2-40B4-BE49-F238E27FC236}">
                  <a16:creationId xmlns:a16="http://schemas.microsoft.com/office/drawing/2014/main" id="{FB4FFBBC-0F78-4806-B35A-45566A264A59}"/>
                </a:ext>
              </a:extLst>
            </p:cNvPr>
            <p:cNvSpPr/>
            <p:nvPr/>
          </p:nvSpPr>
          <p:spPr>
            <a:xfrm>
              <a:off x="4556124" y="3965541"/>
              <a:ext cx="146131" cy="165164"/>
            </a:xfrm>
            <a:custGeom>
              <a:avLst/>
              <a:gdLst>
                <a:gd name="connsiteX0" fmla="*/ 1 w 146131"/>
                <a:gd name="connsiteY0" fmla="*/ 34 h 165164"/>
                <a:gd name="connsiteX1" fmla="*/ 53976 w 146131"/>
                <a:gd name="connsiteY1" fmla="*/ 123859 h 165164"/>
                <a:gd name="connsiteX2" fmla="*/ 146051 w 146131"/>
                <a:gd name="connsiteY2" fmla="*/ 165134 h 165164"/>
                <a:gd name="connsiteX3" fmla="*/ 69851 w 146131"/>
                <a:gd name="connsiteY3" fmla="*/ 130209 h 165164"/>
                <a:gd name="connsiteX4" fmla="*/ 55564 w 146131"/>
                <a:gd name="connsiteY4" fmla="*/ 111159 h 165164"/>
                <a:gd name="connsiteX5" fmla="*/ 1 w 146131"/>
                <a:gd name="connsiteY5" fmla="*/ 34 h 16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131" h="165164">
                  <a:moveTo>
                    <a:pt x="1" y="34"/>
                  </a:moveTo>
                  <a:cubicBezTo>
                    <a:pt x="-264" y="2151"/>
                    <a:pt x="29634" y="96342"/>
                    <a:pt x="53976" y="123859"/>
                  </a:cubicBezTo>
                  <a:cubicBezTo>
                    <a:pt x="78318" y="151376"/>
                    <a:pt x="143405" y="164076"/>
                    <a:pt x="146051" y="165134"/>
                  </a:cubicBezTo>
                  <a:cubicBezTo>
                    <a:pt x="148697" y="166192"/>
                    <a:pt x="84932" y="139205"/>
                    <a:pt x="69851" y="130209"/>
                  </a:cubicBezTo>
                  <a:cubicBezTo>
                    <a:pt x="54770" y="121213"/>
                    <a:pt x="66147" y="128357"/>
                    <a:pt x="55564" y="111159"/>
                  </a:cubicBezTo>
                  <a:cubicBezTo>
                    <a:pt x="44981" y="93961"/>
                    <a:pt x="266" y="-2083"/>
                    <a:pt x="1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: 図形 322">
              <a:extLst>
                <a:ext uri="{FF2B5EF4-FFF2-40B4-BE49-F238E27FC236}">
                  <a16:creationId xmlns:a16="http://schemas.microsoft.com/office/drawing/2014/main" id="{0085417C-5B57-458E-AAD5-6FE64E54A50B}"/>
                </a:ext>
              </a:extLst>
            </p:cNvPr>
            <p:cNvSpPr/>
            <p:nvPr/>
          </p:nvSpPr>
          <p:spPr>
            <a:xfrm>
              <a:off x="4785357" y="2955924"/>
              <a:ext cx="110213" cy="257664"/>
            </a:xfrm>
            <a:custGeom>
              <a:avLst/>
              <a:gdLst>
                <a:gd name="connsiteX0" fmla="*/ 16831 w 110213"/>
                <a:gd name="connsiteY0" fmla="*/ 1 h 257664"/>
                <a:gd name="connsiteX1" fmla="*/ 18418 w 110213"/>
                <a:gd name="connsiteY1" fmla="*/ 90489 h 257664"/>
                <a:gd name="connsiteX2" fmla="*/ 108906 w 110213"/>
                <a:gd name="connsiteY2" fmla="*/ 252414 h 257664"/>
                <a:gd name="connsiteX3" fmla="*/ 69218 w 110213"/>
                <a:gd name="connsiteY3" fmla="*/ 217489 h 257664"/>
                <a:gd name="connsiteX4" fmla="*/ 29531 w 110213"/>
                <a:gd name="connsiteY4" fmla="*/ 211139 h 257664"/>
                <a:gd name="connsiteX5" fmla="*/ 62868 w 110213"/>
                <a:gd name="connsiteY5" fmla="*/ 187326 h 257664"/>
                <a:gd name="connsiteX6" fmla="*/ 31118 w 110213"/>
                <a:gd name="connsiteY6" fmla="*/ 138114 h 257664"/>
                <a:gd name="connsiteX7" fmla="*/ 956 w 110213"/>
                <a:gd name="connsiteY7" fmla="*/ 92076 h 257664"/>
                <a:gd name="connsiteX8" fmla="*/ 16831 w 110213"/>
                <a:gd name="connsiteY8" fmla="*/ 1 h 25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13" h="257664">
                  <a:moveTo>
                    <a:pt x="16831" y="1"/>
                  </a:moveTo>
                  <a:cubicBezTo>
                    <a:pt x="19741" y="-264"/>
                    <a:pt x="3072" y="48420"/>
                    <a:pt x="18418" y="90489"/>
                  </a:cubicBezTo>
                  <a:cubicBezTo>
                    <a:pt x="33764" y="132558"/>
                    <a:pt x="100439" y="231247"/>
                    <a:pt x="108906" y="252414"/>
                  </a:cubicBezTo>
                  <a:cubicBezTo>
                    <a:pt x="117373" y="273581"/>
                    <a:pt x="82447" y="224368"/>
                    <a:pt x="69218" y="217489"/>
                  </a:cubicBezTo>
                  <a:cubicBezTo>
                    <a:pt x="55989" y="210610"/>
                    <a:pt x="30589" y="216166"/>
                    <a:pt x="29531" y="211139"/>
                  </a:cubicBezTo>
                  <a:cubicBezTo>
                    <a:pt x="28473" y="206112"/>
                    <a:pt x="62604" y="199497"/>
                    <a:pt x="62868" y="187326"/>
                  </a:cubicBezTo>
                  <a:cubicBezTo>
                    <a:pt x="63132" y="175155"/>
                    <a:pt x="41437" y="153989"/>
                    <a:pt x="31118" y="138114"/>
                  </a:cubicBezTo>
                  <a:cubicBezTo>
                    <a:pt x="20799" y="122239"/>
                    <a:pt x="6248" y="110597"/>
                    <a:pt x="956" y="92076"/>
                  </a:cubicBezTo>
                  <a:cubicBezTo>
                    <a:pt x="-4336" y="73555"/>
                    <a:pt x="13921" y="266"/>
                    <a:pt x="16831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: 図形 323">
              <a:extLst>
                <a:ext uri="{FF2B5EF4-FFF2-40B4-BE49-F238E27FC236}">
                  <a16:creationId xmlns:a16="http://schemas.microsoft.com/office/drawing/2014/main" id="{72A0E4C6-CAAF-4EBD-AA85-794C6B200A71}"/>
                </a:ext>
              </a:extLst>
            </p:cNvPr>
            <p:cNvSpPr/>
            <p:nvPr/>
          </p:nvSpPr>
          <p:spPr>
            <a:xfrm>
              <a:off x="4875524" y="3038474"/>
              <a:ext cx="142219" cy="182128"/>
            </a:xfrm>
            <a:custGeom>
              <a:avLst/>
              <a:gdLst>
                <a:gd name="connsiteX0" fmla="*/ 140976 w 142219"/>
                <a:gd name="connsiteY0" fmla="*/ 1 h 182128"/>
                <a:gd name="connsiteX1" fmla="*/ 101289 w 142219"/>
                <a:gd name="connsiteY1" fmla="*/ 163514 h 182128"/>
                <a:gd name="connsiteX2" fmla="*/ 60014 w 142219"/>
                <a:gd name="connsiteY2" fmla="*/ 177801 h 182128"/>
                <a:gd name="connsiteX3" fmla="*/ 1276 w 142219"/>
                <a:gd name="connsiteY3" fmla="*/ 180976 h 182128"/>
                <a:gd name="connsiteX4" fmla="*/ 120339 w 142219"/>
                <a:gd name="connsiteY4" fmla="*/ 160339 h 182128"/>
                <a:gd name="connsiteX5" fmla="*/ 140976 w 142219"/>
                <a:gd name="connsiteY5" fmla="*/ 1 h 18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19" h="182128">
                  <a:moveTo>
                    <a:pt x="140976" y="1"/>
                  </a:moveTo>
                  <a:cubicBezTo>
                    <a:pt x="137801" y="530"/>
                    <a:pt x="114783" y="133881"/>
                    <a:pt x="101289" y="163514"/>
                  </a:cubicBezTo>
                  <a:cubicBezTo>
                    <a:pt x="87795" y="193147"/>
                    <a:pt x="76683" y="174891"/>
                    <a:pt x="60014" y="177801"/>
                  </a:cubicBezTo>
                  <a:cubicBezTo>
                    <a:pt x="43345" y="180711"/>
                    <a:pt x="-8778" y="183886"/>
                    <a:pt x="1276" y="180976"/>
                  </a:cubicBezTo>
                  <a:cubicBezTo>
                    <a:pt x="11330" y="178066"/>
                    <a:pt x="98114" y="186268"/>
                    <a:pt x="120339" y="160339"/>
                  </a:cubicBezTo>
                  <a:cubicBezTo>
                    <a:pt x="142564" y="134410"/>
                    <a:pt x="144151" y="-528"/>
                    <a:pt x="14097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: 図形 325">
              <a:extLst>
                <a:ext uri="{FF2B5EF4-FFF2-40B4-BE49-F238E27FC236}">
                  <a16:creationId xmlns:a16="http://schemas.microsoft.com/office/drawing/2014/main" id="{E7CFE1CF-B4E0-4C2A-909F-7FAE09CF99F0}"/>
                </a:ext>
              </a:extLst>
            </p:cNvPr>
            <p:cNvSpPr/>
            <p:nvPr/>
          </p:nvSpPr>
          <p:spPr>
            <a:xfrm>
              <a:off x="4660078" y="2077818"/>
              <a:ext cx="114244" cy="70940"/>
            </a:xfrm>
            <a:custGeom>
              <a:avLst/>
              <a:gdLst>
                <a:gd name="connsiteX0" fmla="*/ 50035 w 114244"/>
                <a:gd name="connsiteY0" fmla="*/ 1807 h 70940"/>
                <a:gd name="connsiteX1" fmla="*/ 113535 w 114244"/>
                <a:gd name="connsiteY1" fmla="*/ 57370 h 70940"/>
                <a:gd name="connsiteX2" fmla="*/ 81785 w 114244"/>
                <a:gd name="connsiteY2" fmla="*/ 65307 h 70940"/>
                <a:gd name="connsiteX3" fmla="*/ 45272 w 114244"/>
                <a:gd name="connsiteY3" fmla="*/ 68482 h 70940"/>
                <a:gd name="connsiteX4" fmla="*/ 57972 w 114244"/>
                <a:gd name="connsiteY4" fmla="*/ 70070 h 70940"/>
                <a:gd name="connsiteX5" fmla="*/ 38922 w 114244"/>
                <a:gd name="connsiteY5" fmla="*/ 54195 h 70940"/>
                <a:gd name="connsiteX6" fmla="*/ 822 w 114244"/>
                <a:gd name="connsiteY6" fmla="*/ 17682 h 70940"/>
                <a:gd name="connsiteX7" fmla="*/ 50035 w 114244"/>
                <a:gd name="connsiteY7" fmla="*/ 1807 h 7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44" h="70940">
                  <a:moveTo>
                    <a:pt x="50035" y="1807"/>
                  </a:moveTo>
                  <a:cubicBezTo>
                    <a:pt x="68820" y="8422"/>
                    <a:pt x="108243" y="46787"/>
                    <a:pt x="113535" y="57370"/>
                  </a:cubicBezTo>
                  <a:cubicBezTo>
                    <a:pt x="118827" y="67953"/>
                    <a:pt x="93162" y="63455"/>
                    <a:pt x="81785" y="65307"/>
                  </a:cubicBezTo>
                  <a:cubicBezTo>
                    <a:pt x="70408" y="67159"/>
                    <a:pt x="49241" y="67688"/>
                    <a:pt x="45272" y="68482"/>
                  </a:cubicBezTo>
                  <a:cubicBezTo>
                    <a:pt x="41303" y="69276"/>
                    <a:pt x="59030" y="72451"/>
                    <a:pt x="57972" y="70070"/>
                  </a:cubicBezTo>
                  <a:cubicBezTo>
                    <a:pt x="56914" y="67689"/>
                    <a:pt x="48447" y="62926"/>
                    <a:pt x="38922" y="54195"/>
                  </a:cubicBezTo>
                  <a:cubicBezTo>
                    <a:pt x="29397" y="45464"/>
                    <a:pt x="-5793" y="27207"/>
                    <a:pt x="822" y="17682"/>
                  </a:cubicBezTo>
                  <a:cubicBezTo>
                    <a:pt x="7437" y="8157"/>
                    <a:pt x="31250" y="-4808"/>
                    <a:pt x="50035" y="1807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: 図形 326">
              <a:extLst>
                <a:ext uri="{FF2B5EF4-FFF2-40B4-BE49-F238E27FC236}">
                  <a16:creationId xmlns:a16="http://schemas.microsoft.com/office/drawing/2014/main" id="{86CA0AF5-3858-4E50-B881-50E63833829C}"/>
                </a:ext>
              </a:extLst>
            </p:cNvPr>
            <p:cNvSpPr/>
            <p:nvPr/>
          </p:nvSpPr>
          <p:spPr>
            <a:xfrm>
              <a:off x="4725466" y="1989850"/>
              <a:ext cx="180755" cy="70725"/>
            </a:xfrm>
            <a:custGeom>
              <a:avLst/>
              <a:gdLst>
                <a:gd name="connsiteX0" fmla="*/ 10047 w 180755"/>
                <a:gd name="connsiteY0" fmla="*/ 875 h 70725"/>
                <a:gd name="connsiteX1" fmla="*/ 176734 w 180755"/>
                <a:gd name="connsiteY1" fmla="*/ 23100 h 70725"/>
                <a:gd name="connsiteX2" fmla="*/ 127522 w 180755"/>
                <a:gd name="connsiteY2" fmla="*/ 32625 h 70725"/>
                <a:gd name="connsiteX3" fmla="*/ 110059 w 180755"/>
                <a:gd name="connsiteY3" fmla="*/ 65963 h 70725"/>
                <a:gd name="connsiteX4" fmla="*/ 16397 w 180755"/>
                <a:gd name="connsiteY4" fmla="*/ 56438 h 70725"/>
                <a:gd name="connsiteX5" fmla="*/ 16397 w 180755"/>
                <a:gd name="connsiteY5" fmla="*/ 70725 h 70725"/>
                <a:gd name="connsiteX6" fmla="*/ 17984 w 180755"/>
                <a:gd name="connsiteY6" fmla="*/ 56438 h 70725"/>
                <a:gd name="connsiteX7" fmla="*/ 10047 w 180755"/>
                <a:gd name="connsiteY7" fmla="*/ 875 h 7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55" h="70725">
                  <a:moveTo>
                    <a:pt x="10047" y="875"/>
                  </a:moveTo>
                  <a:cubicBezTo>
                    <a:pt x="36505" y="-4681"/>
                    <a:pt x="157155" y="17808"/>
                    <a:pt x="176734" y="23100"/>
                  </a:cubicBezTo>
                  <a:cubicBezTo>
                    <a:pt x="196313" y="28392"/>
                    <a:pt x="138634" y="25481"/>
                    <a:pt x="127522" y="32625"/>
                  </a:cubicBezTo>
                  <a:cubicBezTo>
                    <a:pt x="116410" y="39769"/>
                    <a:pt x="128580" y="61994"/>
                    <a:pt x="110059" y="65963"/>
                  </a:cubicBezTo>
                  <a:cubicBezTo>
                    <a:pt x="91538" y="69932"/>
                    <a:pt x="32007" y="55644"/>
                    <a:pt x="16397" y="56438"/>
                  </a:cubicBezTo>
                  <a:cubicBezTo>
                    <a:pt x="787" y="57232"/>
                    <a:pt x="16133" y="70725"/>
                    <a:pt x="16397" y="70725"/>
                  </a:cubicBezTo>
                  <a:cubicBezTo>
                    <a:pt x="16661" y="70725"/>
                    <a:pt x="18249" y="67815"/>
                    <a:pt x="17984" y="56438"/>
                  </a:cubicBezTo>
                  <a:cubicBezTo>
                    <a:pt x="17719" y="45061"/>
                    <a:pt x="-16411" y="6431"/>
                    <a:pt x="10047" y="875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: 図形 327">
              <a:extLst>
                <a:ext uri="{FF2B5EF4-FFF2-40B4-BE49-F238E27FC236}">
                  <a16:creationId xmlns:a16="http://schemas.microsoft.com/office/drawing/2014/main" id="{205A886D-48A5-4385-A9A8-F06DABEA9B59}"/>
                </a:ext>
              </a:extLst>
            </p:cNvPr>
            <p:cNvSpPr/>
            <p:nvPr/>
          </p:nvSpPr>
          <p:spPr>
            <a:xfrm>
              <a:off x="4835014" y="2002567"/>
              <a:ext cx="214047" cy="216758"/>
            </a:xfrm>
            <a:custGeom>
              <a:avLst/>
              <a:gdLst>
                <a:gd name="connsiteX0" fmla="*/ 511 w 214047"/>
                <a:gd name="connsiteY0" fmla="*/ 858 h 216758"/>
                <a:gd name="connsiteX1" fmla="*/ 90999 w 214047"/>
                <a:gd name="connsiteY1" fmla="*/ 8796 h 216758"/>
                <a:gd name="connsiteX2" fmla="*/ 116399 w 214047"/>
                <a:gd name="connsiteY2" fmla="*/ 42133 h 216758"/>
                <a:gd name="connsiteX3" fmla="*/ 162436 w 214047"/>
                <a:gd name="connsiteY3" fmla="*/ 99283 h 216758"/>
                <a:gd name="connsiteX4" fmla="*/ 210061 w 214047"/>
                <a:gd name="connsiteY4" fmla="*/ 154846 h 216758"/>
                <a:gd name="connsiteX5" fmla="*/ 208474 w 214047"/>
                <a:gd name="connsiteY5" fmla="*/ 216758 h 216758"/>
                <a:gd name="connsiteX6" fmla="*/ 184661 w 214047"/>
                <a:gd name="connsiteY6" fmla="*/ 154846 h 216758"/>
                <a:gd name="connsiteX7" fmla="*/ 146561 w 214047"/>
                <a:gd name="connsiteY7" fmla="*/ 96108 h 216758"/>
                <a:gd name="connsiteX8" fmla="*/ 175136 w 214047"/>
                <a:gd name="connsiteY8" fmla="*/ 121508 h 216758"/>
                <a:gd name="connsiteX9" fmla="*/ 114811 w 214047"/>
                <a:gd name="connsiteY9" fmla="*/ 46896 h 216758"/>
                <a:gd name="connsiteX10" fmla="*/ 117986 w 214047"/>
                <a:gd name="connsiteY10" fmla="*/ 46896 h 216758"/>
                <a:gd name="connsiteX11" fmla="*/ 106874 w 214047"/>
                <a:gd name="connsiteY11" fmla="*/ 27846 h 216758"/>
                <a:gd name="connsiteX12" fmla="*/ 73536 w 214047"/>
                <a:gd name="connsiteY12" fmla="*/ 27846 h 216758"/>
                <a:gd name="connsiteX13" fmla="*/ 59249 w 214047"/>
                <a:gd name="connsiteY13" fmla="*/ 80233 h 216758"/>
                <a:gd name="connsiteX14" fmla="*/ 52899 w 214047"/>
                <a:gd name="connsiteY14" fmla="*/ 24671 h 216758"/>
                <a:gd name="connsiteX15" fmla="*/ 511 w 214047"/>
                <a:gd name="connsiteY15" fmla="*/ 858 h 21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4047" h="216758">
                  <a:moveTo>
                    <a:pt x="511" y="858"/>
                  </a:moveTo>
                  <a:cubicBezTo>
                    <a:pt x="6861" y="-1788"/>
                    <a:pt x="71684" y="1917"/>
                    <a:pt x="90999" y="8796"/>
                  </a:cubicBezTo>
                  <a:cubicBezTo>
                    <a:pt x="110314" y="15675"/>
                    <a:pt x="104493" y="27052"/>
                    <a:pt x="116399" y="42133"/>
                  </a:cubicBezTo>
                  <a:cubicBezTo>
                    <a:pt x="128305" y="57214"/>
                    <a:pt x="146826" y="80498"/>
                    <a:pt x="162436" y="99283"/>
                  </a:cubicBezTo>
                  <a:cubicBezTo>
                    <a:pt x="178046" y="118069"/>
                    <a:pt x="202388" y="135267"/>
                    <a:pt x="210061" y="154846"/>
                  </a:cubicBezTo>
                  <a:cubicBezTo>
                    <a:pt x="217734" y="174425"/>
                    <a:pt x="212707" y="216758"/>
                    <a:pt x="208474" y="216758"/>
                  </a:cubicBezTo>
                  <a:cubicBezTo>
                    <a:pt x="204241" y="216758"/>
                    <a:pt x="194980" y="174954"/>
                    <a:pt x="184661" y="154846"/>
                  </a:cubicBezTo>
                  <a:cubicBezTo>
                    <a:pt x="174342" y="134738"/>
                    <a:pt x="148148" y="101664"/>
                    <a:pt x="146561" y="96108"/>
                  </a:cubicBezTo>
                  <a:cubicBezTo>
                    <a:pt x="144974" y="90552"/>
                    <a:pt x="180428" y="129710"/>
                    <a:pt x="175136" y="121508"/>
                  </a:cubicBezTo>
                  <a:cubicBezTo>
                    <a:pt x="169844" y="113306"/>
                    <a:pt x="124336" y="59331"/>
                    <a:pt x="114811" y="46896"/>
                  </a:cubicBezTo>
                  <a:cubicBezTo>
                    <a:pt x="105286" y="34461"/>
                    <a:pt x="119309" y="50071"/>
                    <a:pt x="117986" y="46896"/>
                  </a:cubicBezTo>
                  <a:cubicBezTo>
                    <a:pt x="116663" y="43721"/>
                    <a:pt x="114282" y="31021"/>
                    <a:pt x="106874" y="27846"/>
                  </a:cubicBezTo>
                  <a:cubicBezTo>
                    <a:pt x="99466" y="24671"/>
                    <a:pt x="81473" y="19115"/>
                    <a:pt x="73536" y="27846"/>
                  </a:cubicBezTo>
                  <a:cubicBezTo>
                    <a:pt x="65599" y="36577"/>
                    <a:pt x="62688" y="80762"/>
                    <a:pt x="59249" y="80233"/>
                  </a:cubicBezTo>
                  <a:cubicBezTo>
                    <a:pt x="55810" y="79704"/>
                    <a:pt x="56868" y="35783"/>
                    <a:pt x="52899" y="24671"/>
                  </a:cubicBezTo>
                  <a:cubicBezTo>
                    <a:pt x="48930" y="13559"/>
                    <a:pt x="-5839" y="3504"/>
                    <a:pt x="511" y="85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: 図形 328">
              <a:extLst>
                <a:ext uri="{FF2B5EF4-FFF2-40B4-BE49-F238E27FC236}">
                  <a16:creationId xmlns:a16="http://schemas.microsoft.com/office/drawing/2014/main" id="{6EB8520D-AB6B-4FE2-B974-21A785BF67D7}"/>
                </a:ext>
              </a:extLst>
            </p:cNvPr>
            <p:cNvSpPr/>
            <p:nvPr/>
          </p:nvSpPr>
          <p:spPr>
            <a:xfrm>
              <a:off x="5961063" y="1651000"/>
              <a:ext cx="187335" cy="29075"/>
            </a:xfrm>
            <a:custGeom>
              <a:avLst/>
              <a:gdLst>
                <a:gd name="connsiteX0" fmla="*/ 0 w 187335"/>
                <a:gd name="connsiteY0" fmla="*/ 0 h 29075"/>
                <a:gd name="connsiteX1" fmla="*/ 85725 w 187335"/>
                <a:gd name="connsiteY1" fmla="*/ 28575 h 29075"/>
                <a:gd name="connsiteX2" fmla="*/ 98425 w 187335"/>
                <a:gd name="connsiteY2" fmla="*/ 17463 h 29075"/>
                <a:gd name="connsiteX3" fmla="*/ 123825 w 187335"/>
                <a:gd name="connsiteY3" fmla="*/ 7938 h 29075"/>
                <a:gd name="connsiteX4" fmla="*/ 187325 w 187335"/>
                <a:gd name="connsiteY4" fmla="*/ 12700 h 29075"/>
                <a:gd name="connsiteX5" fmla="*/ 128587 w 187335"/>
                <a:gd name="connsiteY5" fmla="*/ 14288 h 29075"/>
                <a:gd name="connsiteX6" fmla="*/ 96837 w 187335"/>
                <a:gd name="connsiteY6" fmla="*/ 20638 h 29075"/>
                <a:gd name="connsiteX7" fmla="*/ 82550 w 187335"/>
                <a:gd name="connsiteY7" fmla="*/ 23813 h 29075"/>
                <a:gd name="connsiteX8" fmla="*/ 0 w 187335"/>
                <a:gd name="connsiteY8" fmla="*/ 0 h 2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335" h="29075">
                  <a:moveTo>
                    <a:pt x="0" y="0"/>
                  </a:moveTo>
                  <a:cubicBezTo>
                    <a:pt x="529" y="794"/>
                    <a:pt x="69321" y="25665"/>
                    <a:pt x="85725" y="28575"/>
                  </a:cubicBezTo>
                  <a:cubicBezTo>
                    <a:pt x="102129" y="31485"/>
                    <a:pt x="92075" y="20902"/>
                    <a:pt x="98425" y="17463"/>
                  </a:cubicBezTo>
                  <a:cubicBezTo>
                    <a:pt x="104775" y="14024"/>
                    <a:pt x="109008" y="8732"/>
                    <a:pt x="123825" y="7938"/>
                  </a:cubicBezTo>
                  <a:cubicBezTo>
                    <a:pt x="138642" y="7144"/>
                    <a:pt x="186531" y="11642"/>
                    <a:pt x="187325" y="12700"/>
                  </a:cubicBezTo>
                  <a:cubicBezTo>
                    <a:pt x="188119" y="13758"/>
                    <a:pt x="143668" y="12965"/>
                    <a:pt x="128587" y="14288"/>
                  </a:cubicBezTo>
                  <a:cubicBezTo>
                    <a:pt x="113506" y="15611"/>
                    <a:pt x="104510" y="19051"/>
                    <a:pt x="96837" y="20638"/>
                  </a:cubicBezTo>
                  <a:cubicBezTo>
                    <a:pt x="89164" y="22225"/>
                    <a:pt x="93927" y="26988"/>
                    <a:pt x="82550" y="23813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3CC5FEE0-1129-4AA5-BCFE-6FCB0E2BC82B}"/>
                </a:ext>
              </a:extLst>
            </p:cNvPr>
            <p:cNvSpPr/>
            <p:nvPr/>
          </p:nvSpPr>
          <p:spPr>
            <a:xfrm>
              <a:off x="5578945" y="2819234"/>
              <a:ext cx="160374" cy="356863"/>
            </a:xfrm>
            <a:custGeom>
              <a:avLst/>
              <a:gdLst>
                <a:gd name="connsiteX0" fmla="*/ 159868 w 160374"/>
                <a:gd name="connsiteY0" fmla="*/ 166 h 356863"/>
                <a:gd name="connsiteX1" fmla="*/ 72555 w 160374"/>
                <a:gd name="connsiteY1" fmla="*/ 158916 h 356863"/>
                <a:gd name="connsiteX2" fmla="*/ 15405 w 160374"/>
                <a:gd name="connsiteY2" fmla="*/ 252579 h 356863"/>
                <a:gd name="connsiteX3" fmla="*/ 28105 w 160374"/>
                <a:gd name="connsiteY3" fmla="*/ 277979 h 356863"/>
                <a:gd name="connsiteX4" fmla="*/ 105893 w 160374"/>
                <a:gd name="connsiteY4" fmla="*/ 355766 h 356863"/>
                <a:gd name="connsiteX5" fmla="*/ 55093 w 160374"/>
                <a:gd name="connsiteY5" fmla="*/ 317666 h 356863"/>
                <a:gd name="connsiteX6" fmla="*/ 1118 w 160374"/>
                <a:gd name="connsiteY6" fmla="*/ 235116 h 356863"/>
                <a:gd name="connsiteX7" fmla="*/ 29693 w 160374"/>
                <a:gd name="connsiteY7" fmla="*/ 190666 h 356863"/>
                <a:gd name="connsiteX8" fmla="*/ 159868 w 160374"/>
                <a:gd name="connsiteY8" fmla="*/ 166 h 35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374" h="356863">
                  <a:moveTo>
                    <a:pt x="159868" y="166"/>
                  </a:moveTo>
                  <a:cubicBezTo>
                    <a:pt x="167012" y="-5126"/>
                    <a:pt x="96632" y="116847"/>
                    <a:pt x="72555" y="158916"/>
                  </a:cubicBezTo>
                  <a:cubicBezTo>
                    <a:pt x="48478" y="200985"/>
                    <a:pt x="22813" y="232735"/>
                    <a:pt x="15405" y="252579"/>
                  </a:cubicBezTo>
                  <a:cubicBezTo>
                    <a:pt x="7997" y="272423"/>
                    <a:pt x="13024" y="260781"/>
                    <a:pt x="28105" y="277979"/>
                  </a:cubicBezTo>
                  <a:cubicBezTo>
                    <a:pt x="43186" y="295177"/>
                    <a:pt x="101395" y="349152"/>
                    <a:pt x="105893" y="355766"/>
                  </a:cubicBezTo>
                  <a:cubicBezTo>
                    <a:pt x="110391" y="362380"/>
                    <a:pt x="72555" y="337774"/>
                    <a:pt x="55093" y="317666"/>
                  </a:cubicBezTo>
                  <a:cubicBezTo>
                    <a:pt x="37631" y="297558"/>
                    <a:pt x="5351" y="256283"/>
                    <a:pt x="1118" y="235116"/>
                  </a:cubicBezTo>
                  <a:cubicBezTo>
                    <a:pt x="-3115" y="213949"/>
                    <a:pt x="4293" y="227178"/>
                    <a:pt x="29693" y="190666"/>
                  </a:cubicBezTo>
                  <a:cubicBezTo>
                    <a:pt x="55093" y="154154"/>
                    <a:pt x="152724" y="5458"/>
                    <a:pt x="159868" y="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F4C096F9-14A8-4A11-B0B5-31F6D0A92697}"/>
                </a:ext>
              </a:extLst>
            </p:cNvPr>
            <p:cNvSpPr/>
            <p:nvPr/>
          </p:nvSpPr>
          <p:spPr>
            <a:xfrm>
              <a:off x="5710238" y="3192463"/>
              <a:ext cx="261624" cy="226532"/>
            </a:xfrm>
            <a:custGeom>
              <a:avLst/>
              <a:gdLst>
                <a:gd name="connsiteX0" fmla="*/ 0 w 261624"/>
                <a:gd name="connsiteY0" fmla="*/ 0 h 226532"/>
                <a:gd name="connsiteX1" fmla="*/ 122237 w 261624"/>
                <a:gd name="connsiteY1" fmla="*/ 119062 h 226532"/>
                <a:gd name="connsiteX2" fmla="*/ 258762 w 261624"/>
                <a:gd name="connsiteY2" fmla="*/ 225425 h 226532"/>
                <a:gd name="connsiteX3" fmla="*/ 209550 w 261624"/>
                <a:gd name="connsiteY3" fmla="*/ 171450 h 226532"/>
                <a:gd name="connsiteX4" fmla="*/ 144462 w 261624"/>
                <a:gd name="connsiteY4" fmla="*/ 120650 h 226532"/>
                <a:gd name="connsiteX5" fmla="*/ 84137 w 261624"/>
                <a:gd name="connsiteY5" fmla="*/ 66675 h 226532"/>
                <a:gd name="connsiteX6" fmla="*/ 0 w 261624"/>
                <a:gd name="connsiteY6" fmla="*/ 0 h 22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624" h="226532">
                  <a:moveTo>
                    <a:pt x="0" y="0"/>
                  </a:moveTo>
                  <a:cubicBezTo>
                    <a:pt x="39555" y="40745"/>
                    <a:pt x="79110" y="81491"/>
                    <a:pt x="122237" y="119062"/>
                  </a:cubicBezTo>
                  <a:cubicBezTo>
                    <a:pt x="165364" y="156633"/>
                    <a:pt x="244210" y="216694"/>
                    <a:pt x="258762" y="225425"/>
                  </a:cubicBezTo>
                  <a:cubicBezTo>
                    <a:pt x="273314" y="234156"/>
                    <a:pt x="228600" y="188912"/>
                    <a:pt x="209550" y="171450"/>
                  </a:cubicBezTo>
                  <a:cubicBezTo>
                    <a:pt x="190500" y="153988"/>
                    <a:pt x="165364" y="138113"/>
                    <a:pt x="144462" y="120650"/>
                  </a:cubicBezTo>
                  <a:cubicBezTo>
                    <a:pt x="123560" y="103188"/>
                    <a:pt x="84137" y="66675"/>
                    <a:pt x="84137" y="666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7CAA8BE5-4F6B-421B-BD29-550B518D2095}"/>
                </a:ext>
              </a:extLst>
            </p:cNvPr>
            <p:cNvSpPr/>
            <p:nvPr/>
          </p:nvSpPr>
          <p:spPr>
            <a:xfrm>
              <a:off x="5599113" y="3062288"/>
              <a:ext cx="400818" cy="350837"/>
            </a:xfrm>
            <a:custGeom>
              <a:avLst/>
              <a:gdLst>
                <a:gd name="connsiteX0" fmla="*/ 0 w 400818"/>
                <a:gd name="connsiteY0" fmla="*/ 0 h 350837"/>
                <a:gd name="connsiteX1" fmla="*/ 138112 w 400818"/>
                <a:gd name="connsiteY1" fmla="*/ 96837 h 350837"/>
                <a:gd name="connsiteX2" fmla="*/ 147637 w 400818"/>
                <a:gd name="connsiteY2" fmla="*/ 112712 h 350837"/>
                <a:gd name="connsiteX3" fmla="*/ 277812 w 400818"/>
                <a:gd name="connsiteY3" fmla="*/ 219075 h 350837"/>
                <a:gd name="connsiteX4" fmla="*/ 279400 w 400818"/>
                <a:gd name="connsiteY4" fmla="*/ 219075 h 350837"/>
                <a:gd name="connsiteX5" fmla="*/ 382587 w 400818"/>
                <a:gd name="connsiteY5" fmla="*/ 315912 h 350837"/>
                <a:gd name="connsiteX6" fmla="*/ 400050 w 400818"/>
                <a:gd name="connsiteY6" fmla="*/ 350837 h 350837"/>
                <a:gd name="connsiteX7" fmla="*/ 373062 w 400818"/>
                <a:gd name="connsiteY7" fmla="*/ 315912 h 350837"/>
                <a:gd name="connsiteX8" fmla="*/ 317500 w 400818"/>
                <a:gd name="connsiteY8" fmla="*/ 258762 h 350837"/>
                <a:gd name="connsiteX9" fmla="*/ 271462 w 400818"/>
                <a:gd name="connsiteY9" fmla="*/ 214312 h 350837"/>
                <a:gd name="connsiteX10" fmla="*/ 238125 w 400818"/>
                <a:gd name="connsiteY10" fmla="*/ 196850 h 350837"/>
                <a:gd name="connsiteX11" fmla="*/ 139700 w 400818"/>
                <a:gd name="connsiteY11" fmla="*/ 106362 h 350837"/>
                <a:gd name="connsiteX12" fmla="*/ 65087 w 400818"/>
                <a:gd name="connsiteY12" fmla="*/ 53975 h 350837"/>
                <a:gd name="connsiteX13" fmla="*/ 0 w 400818"/>
                <a:gd name="connsiteY13" fmla="*/ 0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818" h="350837">
                  <a:moveTo>
                    <a:pt x="0" y="0"/>
                  </a:moveTo>
                  <a:cubicBezTo>
                    <a:pt x="56753" y="39026"/>
                    <a:pt x="113506" y="78052"/>
                    <a:pt x="138112" y="96837"/>
                  </a:cubicBezTo>
                  <a:cubicBezTo>
                    <a:pt x="162718" y="115622"/>
                    <a:pt x="124354" y="92339"/>
                    <a:pt x="147637" y="112712"/>
                  </a:cubicBezTo>
                  <a:cubicBezTo>
                    <a:pt x="170920" y="133085"/>
                    <a:pt x="255852" y="201348"/>
                    <a:pt x="277812" y="219075"/>
                  </a:cubicBezTo>
                  <a:cubicBezTo>
                    <a:pt x="299772" y="236802"/>
                    <a:pt x="261938" y="202936"/>
                    <a:pt x="279400" y="219075"/>
                  </a:cubicBezTo>
                  <a:cubicBezTo>
                    <a:pt x="296862" y="235214"/>
                    <a:pt x="362479" y="293952"/>
                    <a:pt x="382587" y="315912"/>
                  </a:cubicBezTo>
                  <a:cubicBezTo>
                    <a:pt x="402695" y="337872"/>
                    <a:pt x="401637" y="350837"/>
                    <a:pt x="400050" y="350837"/>
                  </a:cubicBezTo>
                  <a:cubicBezTo>
                    <a:pt x="398463" y="350837"/>
                    <a:pt x="386820" y="331258"/>
                    <a:pt x="373062" y="315912"/>
                  </a:cubicBezTo>
                  <a:cubicBezTo>
                    <a:pt x="359304" y="300566"/>
                    <a:pt x="334433" y="275695"/>
                    <a:pt x="317500" y="258762"/>
                  </a:cubicBezTo>
                  <a:cubicBezTo>
                    <a:pt x="300567" y="241829"/>
                    <a:pt x="284691" y="224631"/>
                    <a:pt x="271462" y="214312"/>
                  </a:cubicBezTo>
                  <a:cubicBezTo>
                    <a:pt x="258233" y="203993"/>
                    <a:pt x="260085" y="214842"/>
                    <a:pt x="238125" y="196850"/>
                  </a:cubicBezTo>
                  <a:cubicBezTo>
                    <a:pt x="216165" y="178858"/>
                    <a:pt x="168540" y="130174"/>
                    <a:pt x="139700" y="106362"/>
                  </a:cubicBezTo>
                  <a:cubicBezTo>
                    <a:pt x="110860" y="82550"/>
                    <a:pt x="65087" y="53975"/>
                    <a:pt x="65087" y="539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F982E364-F67E-4FB1-9EF9-EDBD11E87DB3}"/>
                </a:ext>
              </a:extLst>
            </p:cNvPr>
            <p:cNvSpPr/>
            <p:nvPr/>
          </p:nvSpPr>
          <p:spPr>
            <a:xfrm>
              <a:off x="5984867" y="3427291"/>
              <a:ext cx="131899" cy="473769"/>
            </a:xfrm>
            <a:custGeom>
              <a:avLst/>
              <a:gdLst>
                <a:gd name="connsiteX0" fmla="*/ 8 w 131899"/>
                <a:gd name="connsiteY0" fmla="*/ 122 h 473769"/>
                <a:gd name="connsiteX1" fmla="*/ 77796 w 131899"/>
                <a:gd name="connsiteY1" fmla="*/ 160459 h 473769"/>
                <a:gd name="connsiteX2" fmla="*/ 46046 w 131899"/>
                <a:gd name="connsiteY2" fmla="*/ 57272 h 473769"/>
                <a:gd name="connsiteX3" fmla="*/ 85733 w 131899"/>
                <a:gd name="connsiteY3" fmla="*/ 203322 h 473769"/>
                <a:gd name="connsiteX4" fmla="*/ 80971 w 131899"/>
                <a:gd name="connsiteY4" fmla="*/ 184272 h 473769"/>
                <a:gd name="connsiteX5" fmla="*/ 111133 w 131899"/>
                <a:gd name="connsiteY5" fmla="*/ 343022 h 473769"/>
                <a:gd name="connsiteX6" fmla="*/ 111133 w 131899"/>
                <a:gd name="connsiteY6" fmla="*/ 314447 h 473769"/>
                <a:gd name="connsiteX7" fmla="*/ 131771 w 131899"/>
                <a:gd name="connsiteY7" fmla="*/ 473197 h 473769"/>
                <a:gd name="connsiteX8" fmla="*/ 117483 w 131899"/>
                <a:gd name="connsiteY8" fmla="*/ 358897 h 473769"/>
                <a:gd name="connsiteX9" fmla="*/ 73033 w 131899"/>
                <a:gd name="connsiteY9" fmla="*/ 138234 h 473769"/>
                <a:gd name="connsiteX10" fmla="*/ 8 w 131899"/>
                <a:gd name="connsiteY10" fmla="*/ 122 h 47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899" h="473769">
                  <a:moveTo>
                    <a:pt x="8" y="122"/>
                  </a:moveTo>
                  <a:cubicBezTo>
                    <a:pt x="802" y="3826"/>
                    <a:pt x="70123" y="150934"/>
                    <a:pt x="77796" y="160459"/>
                  </a:cubicBezTo>
                  <a:cubicBezTo>
                    <a:pt x="85469" y="169984"/>
                    <a:pt x="44723" y="50128"/>
                    <a:pt x="46046" y="57272"/>
                  </a:cubicBezTo>
                  <a:cubicBezTo>
                    <a:pt x="47369" y="64416"/>
                    <a:pt x="79912" y="182155"/>
                    <a:pt x="85733" y="203322"/>
                  </a:cubicBezTo>
                  <a:cubicBezTo>
                    <a:pt x="91554" y="224489"/>
                    <a:pt x="76738" y="160989"/>
                    <a:pt x="80971" y="184272"/>
                  </a:cubicBezTo>
                  <a:cubicBezTo>
                    <a:pt x="85204" y="207555"/>
                    <a:pt x="106106" y="321326"/>
                    <a:pt x="111133" y="343022"/>
                  </a:cubicBezTo>
                  <a:cubicBezTo>
                    <a:pt x="116160" y="364718"/>
                    <a:pt x="107693" y="292751"/>
                    <a:pt x="111133" y="314447"/>
                  </a:cubicBezTo>
                  <a:cubicBezTo>
                    <a:pt x="114573" y="336143"/>
                    <a:pt x="130713" y="465789"/>
                    <a:pt x="131771" y="473197"/>
                  </a:cubicBezTo>
                  <a:cubicBezTo>
                    <a:pt x="132829" y="480605"/>
                    <a:pt x="127273" y="414724"/>
                    <a:pt x="117483" y="358897"/>
                  </a:cubicBezTo>
                  <a:cubicBezTo>
                    <a:pt x="107693" y="303070"/>
                    <a:pt x="92877" y="198823"/>
                    <a:pt x="73033" y="138234"/>
                  </a:cubicBezTo>
                  <a:cubicBezTo>
                    <a:pt x="53189" y="77645"/>
                    <a:pt x="-786" y="-3582"/>
                    <a:pt x="8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AA1C2EC4-2872-4EC4-94B7-8177458E2631}"/>
                </a:ext>
              </a:extLst>
            </p:cNvPr>
            <p:cNvSpPr/>
            <p:nvPr/>
          </p:nvSpPr>
          <p:spPr>
            <a:xfrm>
              <a:off x="6002208" y="3409004"/>
              <a:ext cx="130394" cy="500299"/>
            </a:xfrm>
            <a:custGeom>
              <a:avLst/>
              <a:gdLst>
                <a:gd name="connsiteX0" fmla="*/ 1717 w 130394"/>
                <a:gd name="connsiteY0" fmla="*/ 2534 h 500299"/>
                <a:gd name="connsiteX1" fmla="*/ 65217 w 130394"/>
                <a:gd name="connsiteY1" fmla="*/ 137471 h 500299"/>
                <a:gd name="connsiteX2" fmla="*/ 47755 w 130394"/>
                <a:gd name="connsiteY2" fmla="*/ 99371 h 500299"/>
                <a:gd name="connsiteX3" fmla="*/ 82680 w 130394"/>
                <a:gd name="connsiteY3" fmla="*/ 161284 h 500299"/>
                <a:gd name="connsiteX4" fmla="*/ 81092 w 130394"/>
                <a:gd name="connsiteY4" fmla="*/ 156521 h 500299"/>
                <a:gd name="connsiteX5" fmla="*/ 109667 w 130394"/>
                <a:gd name="connsiteY5" fmla="*/ 331146 h 500299"/>
                <a:gd name="connsiteX6" fmla="*/ 114430 w 130394"/>
                <a:gd name="connsiteY6" fmla="*/ 308921 h 500299"/>
                <a:gd name="connsiteX7" fmla="*/ 130305 w 130394"/>
                <a:gd name="connsiteY7" fmla="*/ 499421 h 500299"/>
                <a:gd name="connsiteX8" fmla="*/ 106492 w 130394"/>
                <a:gd name="connsiteY8" fmla="*/ 369246 h 500299"/>
                <a:gd name="connsiteX9" fmla="*/ 66805 w 130394"/>
                <a:gd name="connsiteY9" fmla="*/ 127946 h 500299"/>
                <a:gd name="connsiteX10" fmla="*/ 23942 w 130394"/>
                <a:gd name="connsiteY10" fmla="*/ 56509 h 500299"/>
                <a:gd name="connsiteX11" fmla="*/ 1717 w 130394"/>
                <a:gd name="connsiteY11" fmla="*/ 2534 h 50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394" h="500299">
                  <a:moveTo>
                    <a:pt x="1717" y="2534"/>
                  </a:moveTo>
                  <a:cubicBezTo>
                    <a:pt x="8596" y="16028"/>
                    <a:pt x="57544" y="121332"/>
                    <a:pt x="65217" y="137471"/>
                  </a:cubicBezTo>
                  <a:cubicBezTo>
                    <a:pt x="72890" y="153610"/>
                    <a:pt x="44845" y="95402"/>
                    <a:pt x="47755" y="99371"/>
                  </a:cubicBezTo>
                  <a:cubicBezTo>
                    <a:pt x="50665" y="103340"/>
                    <a:pt x="77124" y="151759"/>
                    <a:pt x="82680" y="161284"/>
                  </a:cubicBezTo>
                  <a:cubicBezTo>
                    <a:pt x="88236" y="170809"/>
                    <a:pt x="76594" y="128211"/>
                    <a:pt x="81092" y="156521"/>
                  </a:cubicBezTo>
                  <a:cubicBezTo>
                    <a:pt x="85590" y="184831"/>
                    <a:pt x="104111" y="305746"/>
                    <a:pt x="109667" y="331146"/>
                  </a:cubicBezTo>
                  <a:cubicBezTo>
                    <a:pt x="115223" y="356546"/>
                    <a:pt x="110990" y="280875"/>
                    <a:pt x="114430" y="308921"/>
                  </a:cubicBezTo>
                  <a:cubicBezTo>
                    <a:pt x="117870" y="336967"/>
                    <a:pt x="131628" y="489367"/>
                    <a:pt x="130305" y="499421"/>
                  </a:cubicBezTo>
                  <a:cubicBezTo>
                    <a:pt x="128982" y="509475"/>
                    <a:pt x="117075" y="431158"/>
                    <a:pt x="106492" y="369246"/>
                  </a:cubicBezTo>
                  <a:cubicBezTo>
                    <a:pt x="95909" y="307334"/>
                    <a:pt x="80563" y="180069"/>
                    <a:pt x="66805" y="127946"/>
                  </a:cubicBezTo>
                  <a:cubicBezTo>
                    <a:pt x="53047" y="75823"/>
                    <a:pt x="37965" y="80321"/>
                    <a:pt x="23942" y="56509"/>
                  </a:cubicBezTo>
                  <a:cubicBezTo>
                    <a:pt x="9919" y="32697"/>
                    <a:pt x="-5162" y="-10960"/>
                    <a:pt x="1717" y="2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6E2C38F0-7290-419B-8508-24F14084D255}"/>
                </a:ext>
              </a:extLst>
            </p:cNvPr>
            <p:cNvSpPr/>
            <p:nvPr/>
          </p:nvSpPr>
          <p:spPr>
            <a:xfrm>
              <a:off x="5787867" y="2824084"/>
              <a:ext cx="283156" cy="695867"/>
            </a:xfrm>
            <a:custGeom>
              <a:avLst/>
              <a:gdLst>
                <a:gd name="connsiteX0" fmla="*/ 158 w 283156"/>
                <a:gd name="connsiteY0" fmla="*/ 79 h 695867"/>
                <a:gd name="connsiteX1" fmla="*/ 104933 w 283156"/>
                <a:gd name="connsiteY1" fmla="*/ 211216 h 695867"/>
                <a:gd name="connsiteX2" fmla="*/ 98583 w 283156"/>
                <a:gd name="connsiteY2" fmla="*/ 163591 h 695867"/>
                <a:gd name="connsiteX3" fmla="*/ 187483 w 283156"/>
                <a:gd name="connsiteY3" fmla="*/ 428704 h 695867"/>
                <a:gd name="connsiteX4" fmla="*/ 185896 w 283156"/>
                <a:gd name="connsiteY4" fmla="*/ 389016 h 695867"/>
                <a:gd name="connsiteX5" fmla="*/ 257333 w 283156"/>
                <a:gd name="connsiteY5" fmla="*/ 623966 h 695867"/>
                <a:gd name="connsiteX6" fmla="*/ 246221 w 283156"/>
                <a:gd name="connsiteY6" fmla="*/ 592216 h 695867"/>
                <a:gd name="connsiteX7" fmla="*/ 282733 w 283156"/>
                <a:gd name="connsiteY7" fmla="*/ 695404 h 695867"/>
                <a:gd name="connsiteX8" fmla="*/ 263683 w 283156"/>
                <a:gd name="connsiteY8" fmla="*/ 623966 h 695867"/>
                <a:gd name="connsiteX9" fmla="*/ 227171 w 283156"/>
                <a:gd name="connsiteY9" fmla="*/ 481091 h 695867"/>
                <a:gd name="connsiteX10" fmla="*/ 170021 w 283156"/>
                <a:gd name="connsiteY10" fmla="*/ 338216 h 695867"/>
                <a:gd name="connsiteX11" fmla="*/ 131921 w 283156"/>
                <a:gd name="connsiteY11" fmla="*/ 238204 h 695867"/>
                <a:gd name="connsiteX12" fmla="*/ 158 w 283156"/>
                <a:gd name="connsiteY12" fmla="*/ 79 h 69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156" h="695867">
                  <a:moveTo>
                    <a:pt x="158" y="79"/>
                  </a:moveTo>
                  <a:cubicBezTo>
                    <a:pt x="-4340" y="-4419"/>
                    <a:pt x="88529" y="183964"/>
                    <a:pt x="104933" y="211216"/>
                  </a:cubicBezTo>
                  <a:cubicBezTo>
                    <a:pt x="121337" y="238468"/>
                    <a:pt x="84825" y="127343"/>
                    <a:pt x="98583" y="163591"/>
                  </a:cubicBezTo>
                  <a:cubicBezTo>
                    <a:pt x="112341" y="199839"/>
                    <a:pt x="172931" y="391133"/>
                    <a:pt x="187483" y="428704"/>
                  </a:cubicBezTo>
                  <a:cubicBezTo>
                    <a:pt x="202035" y="466275"/>
                    <a:pt x="174254" y="356472"/>
                    <a:pt x="185896" y="389016"/>
                  </a:cubicBezTo>
                  <a:cubicBezTo>
                    <a:pt x="197538" y="421560"/>
                    <a:pt x="247279" y="590099"/>
                    <a:pt x="257333" y="623966"/>
                  </a:cubicBezTo>
                  <a:cubicBezTo>
                    <a:pt x="267387" y="657833"/>
                    <a:pt x="246221" y="592216"/>
                    <a:pt x="246221" y="592216"/>
                  </a:cubicBezTo>
                  <a:cubicBezTo>
                    <a:pt x="250454" y="604122"/>
                    <a:pt x="279823" y="690112"/>
                    <a:pt x="282733" y="695404"/>
                  </a:cubicBezTo>
                  <a:cubicBezTo>
                    <a:pt x="285643" y="700696"/>
                    <a:pt x="272943" y="659685"/>
                    <a:pt x="263683" y="623966"/>
                  </a:cubicBezTo>
                  <a:cubicBezTo>
                    <a:pt x="254423" y="588247"/>
                    <a:pt x="242781" y="528716"/>
                    <a:pt x="227171" y="481091"/>
                  </a:cubicBezTo>
                  <a:cubicBezTo>
                    <a:pt x="211561" y="433466"/>
                    <a:pt x="185896" y="378697"/>
                    <a:pt x="170021" y="338216"/>
                  </a:cubicBezTo>
                  <a:cubicBezTo>
                    <a:pt x="154146" y="297735"/>
                    <a:pt x="154940" y="291385"/>
                    <a:pt x="131921" y="238204"/>
                  </a:cubicBezTo>
                  <a:cubicBezTo>
                    <a:pt x="108902" y="185023"/>
                    <a:pt x="4656" y="4577"/>
                    <a:pt x="158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E65F8E95-8119-427E-85FE-1EF318AAF59C}"/>
                </a:ext>
              </a:extLst>
            </p:cNvPr>
            <p:cNvSpPr/>
            <p:nvPr/>
          </p:nvSpPr>
          <p:spPr>
            <a:xfrm>
              <a:off x="5813090" y="2940425"/>
              <a:ext cx="117069" cy="188603"/>
            </a:xfrm>
            <a:custGeom>
              <a:avLst/>
              <a:gdLst>
                <a:gd name="connsiteX0" fmla="*/ 335 w 117069"/>
                <a:gd name="connsiteY0" fmla="*/ 1213 h 188603"/>
                <a:gd name="connsiteX1" fmla="*/ 113048 w 117069"/>
                <a:gd name="connsiteY1" fmla="*/ 183775 h 188603"/>
                <a:gd name="connsiteX2" fmla="*/ 92410 w 117069"/>
                <a:gd name="connsiteY2" fmla="*/ 136150 h 188603"/>
                <a:gd name="connsiteX3" fmla="*/ 97173 w 117069"/>
                <a:gd name="connsiteY3" fmla="*/ 140913 h 188603"/>
                <a:gd name="connsiteX4" fmla="*/ 78123 w 117069"/>
                <a:gd name="connsiteY4" fmla="*/ 104400 h 188603"/>
                <a:gd name="connsiteX5" fmla="*/ 335 w 117069"/>
                <a:gd name="connsiteY5" fmla="*/ 1213 h 18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069" h="188603">
                  <a:moveTo>
                    <a:pt x="335" y="1213"/>
                  </a:moveTo>
                  <a:cubicBezTo>
                    <a:pt x="6156" y="14442"/>
                    <a:pt x="97702" y="161285"/>
                    <a:pt x="113048" y="183775"/>
                  </a:cubicBezTo>
                  <a:cubicBezTo>
                    <a:pt x="128394" y="206265"/>
                    <a:pt x="95056" y="143294"/>
                    <a:pt x="92410" y="136150"/>
                  </a:cubicBezTo>
                  <a:cubicBezTo>
                    <a:pt x="89764" y="129006"/>
                    <a:pt x="99554" y="146205"/>
                    <a:pt x="97173" y="140913"/>
                  </a:cubicBezTo>
                  <a:cubicBezTo>
                    <a:pt x="94792" y="135621"/>
                    <a:pt x="90029" y="121863"/>
                    <a:pt x="78123" y="104400"/>
                  </a:cubicBezTo>
                  <a:cubicBezTo>
                    <a:pt x="66217" y="86938"/>
                    <a:pt x="-5486" y="-12016"/>
                    <a:pt x="335" y="1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92011C8D-FB03-46C2-AB12-D2D346559996}"/>
                </a:ext>
              </a:extLst>
            </p:cNvPr>
            <p:cNvSpPr/>
            <p:nvPr/>
          </p:nvSpPr>
          <p:spPr>
            <a:xfrm>
              <a:off x="6149967" y="3341637"/>
              <a:ext cx="81038" cy="430627"/>
            </a:xfrm>
            <a:custGeom>
              <a:avLst/>
              <a:gdLst>
                <a:gd name="connsiteX0" fmla="*/ 8 w 81038"/>
                <a:gd name="connsiteY0" fmla="*/ 51 h 430627"/>
                <a:gd name="connsiteX1" fmla="*/ 23821 w 81038"/>
                <a:gd name="connsiteY1" fmla="*/ 166738 h 430627"/>
                <a:gd name="connsiteX2" fmla="*/ 6358 w 81038"/>
                <a:gd name="connsiteY2" fmla="*/ 77838 h 430627"/>
                <a:gd name="connsiteX3" fmla="*/ 44458 w 81038"/>
                <a:gd name="connsiteY3" fmla="*/ 244526 h 430627"/>
                <a:gd name="connsiteX4" fmla="*/ 42871 w 81038"/>
                <a:gd name="connsiteY4" fmla="*/ 211188 h 430627"/>
                <a:gd name="connsiteX5" fmla="*/ 79383 w 81038"/>
                <a:gd name="connsiteY5" fmla="*/ 415976 h 430627"/>
                <a:gd name="connsiteX6" fmla="*/ 74621 w 81038"/>
                <a:gd name="connsiteY6" fmla="*/ 414388 h 430627"/>
                <a:gd name="connsiteX7" fmla="*/ 73033 w 81038"/>
                <a:gd name="connsiteY7" fmla="*/ 415976 h 430627"/>
                <a:gd name="connsiteX8" fmla="*/ 63508 w 81038"/>
                <a:gd name="connsiteY8" fmla="*/ 336601 h 430627"/>
                <a:gd name="connsiteX9" fmla="*/ 26996 w 81038"/>
                <a:gd name="connsiteY9" fmla="*/ 150863 h 430627"/>
                <a:gd name="connsiteX10" fmla="*/ 8 w 81038"/>
                <a:gd name="connsiteY10" fmla="*/ 51 h 4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038" h="430627">
                  <a:moveTo>
                    <a:pt x="8" y="51"/>
                  </a:moveTo>
                  <a:cubicBezTo>
                    <a:pt x="-521" y="2697"/>
                    <a:pt x="22763" y="153774"/>
                    <a:pt x="23821" y="166738"/>
                  </a:cubicBezTo>
                  <a:cubicBezTo>
                    <a:pt x="24879" y="179702"/>
                    <a:pt x="2919" y="64873"/>
                    <a:pt x="6358" y="77838"/>
                  </a:cubicBezTo>
                  <a:cubicBezTo>
                    <a:pt x="9797" y="90803"/>
                    <a:pt x="38373" y="222301"/>
                    <a:pt x="44458" y="244526"/>
                  </a:cubicBezTo>
                  <a:cubicBezTo>
                    <a:pt x="50544" y="266751"/>
                    <a:pt x="37050" y="182613"/>
                    <a:pt x="42871" y="211188"/>
                  </a:cubicBezTo>
                  <a:cubicBezTo>
                    <a:pt x="48692" y="239763"/>
                    <a:pt x="74091" y="382109"/>
                    <a:pt x="79383" y="415976"/>
                  </a:cubicBezTo>
                  <a:cubicBezTo>
                    <a:pt x="84675" y="449843"/>
                    <a:pt x="75679" y="414388"/>
                    <a:pt x="74621" y="414388"/>
                  </a:cubicBezTo>
                  <a:cubicBezTo>
                    <a:pt x="73563" y="414388"/>
                    <a:pt x="74885" y="428941"/>
                    <a:pt x="73033" y="415976"/>
                  </a:cubicBezTo>
                  <a:cubicBezTo>
                    <a:pt x="71181" y="403011"/>
                    <a:pt x="71181" y="380787"/>
                    <a:pt x="63508" y="336601"/>
                  </a:cubicBezTo>
                  <a:cubicBezTo>
                    <a:pt x="55835" y="292416"/>
                    <a:pt x="37844" y="204573"/>
                    <a:pt x="26996" y="150863"/>
                  </a:cubicBezTo>
                  <a:cubicBezTo>
                    <a:pt x="16148" y="97153"/>
                    <a:pt x="537" y="-2595"/>
                    <a:pt x="8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64FB959B-80B8-412D-84A8-0120CA0EBA96}"/>
                </a:ext>
              </a:extLst>
            </p:cNvPr>
            <p:cNvSpPr/>
            <p:nvPr/>
          </p:nvSpPr>
          <p:spPr>
            <a:xfrm>
              <a:off x="6162654" y="3341578"/>
              <a:ext cx="79398" cy="400226"/>
            </a:xfrm>
            <a:custGeom>
              <a:avLst/>
              <a:gdLst>
                <a:gd name="connsiteX0" fmla="*/ 9546 w 79398"/>
                <a:gd name="connsiteY0" fmla="*/ 110 h 400226"/>
                <a:gd name="connsiteX1" fmla="*/ 21 w 79398"/>
                <a:gd name="connsiteY1" fmla="*/ 128697 h 400226"/>
                <a:gd name="connsiteX2" fmla="*/ 7959 w 79398"/>
                <a:gd name="connsiteY2" fmla="*/ 90597 h 400226"/>
                <a:gd name="connsiteX3" fmla="*/ 36534 w 79398"/>
                <a:gd name="connsiteY3" fmla="*/ 203310 h 400226"/>
                <a:gd name="connsiteX4" fmla="*/ 36534 w 79398"/>
                <a:gd name="connsiteY4" fmla="*/ 174735 h 400226"/>
                <a:gd name="connsiteX5" fmla="*/ 57171 w 79398"/>
                <a:gd name="connsiteY5" fmla="*/ 312847 h 400226"/>
                <a:gd name="connsiteX6" fmla="*/ 57171 w 79398"/>
                <a:gd name="connsiteY6" fmla="*/ 277922 h 400226"/>
                <a:gd name="connsiteX7" fmla="*/ 79396 w 79398"/>
                <a:gd name="connsiteY7" fmla="*/ 400160 h 400226"/>
                <a:gd name="connsiteX8" fmla="*/ 55584 w 79398"/>
                <a:gd name="connsiteY8" fmla="*/ 292210 h 400226"/>
                <a:gd name="connsiteX9" fmla="*/ 15896 w 79398"/>
                <a:gd name="connsiteY9" fmla="*/ 109647 h 400226"/>
                <a:gd name="connsiteX10" fmla="*/ 9546 w 79398"/>
                <a:gd name="connsiteY10" fmla="*/ 110 h 40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398" h="400226">
                  <a:moveTo>
                    <a:pt x="9546" y="110"/>
                  </a:moveTo>
                  <a:cubicBezTo>
                    <a:pt x="6900" y="3285"/>
                    <a:pt x="285" y="113616"/>
                    <a:pt x="21" y="128697"/>
                  </a:cubicBezTo>
                  <a:cubicBezTo>
                    <a:pt x="-243" y="143778"/>
                    <a:pt x="1873" y="78162"/>
                    <a:pt x="7959" y="90597"/>
                  </a:cubicBezTo>
                  <a:cubicBezTo>
                    <a:pt x="14045" y="103033"/>
                    <a:pt x="31771" y="189287"/>
                    <a:pt x="36534" y="203310"/>
                  </a:cubicBezTo>
                  <a:cubicBezTo>
                    <a:pt x="41297" y="217333"/>
                    <a:pt x="33095" y="156479"/>
                    <a:pt x="36534" y="174735"/>
                  </a:cubicBezTo>
                  <a:cubicBezTo>
                    <a:pt x="39974" y="192991"/>
                    <a:pt x="53732" y="295649"/>
                    <a:pt x="57171" y="312847"/>
                  </a:cubicBezTo>
                  <a:cubicBezTo>
                    <a:pt x="60610" y="330045"/>
                    <a:pt x="53467" y="263370"/>
                    <a:pt x="57171" y="277922"/>
                  </a:cubicBezTo>
                  <a:cubicBezTo>
                    <a:pt x="60875" y="292474"/>
                    <a:pt x="79660" y="397779"/>
                    <a:pt x="79396" y="400160"/>
                  </a:cubicBezTo>
                  <a:cubicBezTo>
                    <a:pt x="79132" y="402541"/>
                    <a:pt x="66167" y="340629"/>
                    <a:pt x="55584" y="292210"/>
                  </a:cubicBezTo>
                  <a:cubicBezTo>
                    <a:pt x="45001" y="243791"/>
                    <a:pt x="24363" y="156214"/>
                    <a:pt x="15896" y="109647"/>
                  </a:cubicBezTo>
                  <a:cubicBezTo>
                    <a:pt x="7429" y="63080"/>
                    <a:pt x="12192" y="-3065"/>
                    <a:pt x="9546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41293859-B7B4-4ADD-9C9B-2091926CA7BB}"/>
                </a:ext>
              </a:extLst>
            </p:cNvPr>
            <p:cNvSpPr/>
            <p:nvPr/>
          </p:nvSpPr>
          <p:spPr>
            <a:xfrm>
              <a:off x="6217680" y="3324224"/>
              <a:ext cx="62968" cy="425467"/>
            </a:xfrm>
            <a:custGeom>
              <a:avLst/>
              <a:gdLst>
                <a:gd name="connsiteX0" fmla="*/ 558 w 62968"/>
                <a:gd name="connsiteY0" fmla="*/ 1 h 425467"/>
                <a:gd name="connsiteX1" fmla="*/ 21195 w 62968"/>
                <a:gd name="connsiteY1" fmla="*/ 133351 h 425467"/>
                <a:gd name="connsiteX2" fmla="*/ 16433 w 62968"/>
                <a:gd name="connsiteY2" fmla="*/ 96839 h 425467"/>
                <a:gd name="connsiteX3" fmla="*/ 41833 w 62968"/>
                <a:gd name="connsiteY3" fmla="*/ 201614 h 425467"/>
                <a:gd name="connsiteX4" fmla="*/ 35483 w 62968"/>
                <a:gd name="connsiteY4" fmla="*/ 174626 h 425467"/>
                <a:gd name="connsiteX5" fmla="*/ 62470 w 62968"/>
                <a:gd name="connsiteY5" fmla="*/ 307976 h 425467"/>
                <a:gd name="connsiteX6" fmla="*/ 21195 w 62968"/>
                <a:gd name="connsiteY6" fmla="*/ 425451 h 425467"/>
                <a:gd name="connsiteX7" fmla="*/ 60883 w 62968"/>
                <a:gd name="connsiteY7" fmla="*/ 300039 h 425467"/>
                <a:gd name="connsiteX8" fmla="*/ 56120 w 62968"/>
                <a:gd name="connsiteY8" fmla="*/ 241301 h 425467"/>
                <a:gd name="connsiteX9" fmla="*/ 45008 w 62968"/>
                <a:gd name="connsiteY9" fmla="*/ 239714 h 425467"/>
                <a:gd name="connsiteX10" fmla="*/ 10083 w 62968"/>
                <a:gd name="connsiteY10" fmla="*/ 136526 h 425467"/>
                <a:gd name="connsiteX11" fmla="*/ 558 w 62968"/>
                <a:gd name="connsiteY11" fmla="*/ 1 h 4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968" h="425467">
                  <a:moveTo>
                    <a:pt x="558" y="1"/>
                  </a:moveTo>
                  <a:cubicBezTo>
                    <a:pt x="2410" y="-528"/>
                    <a:pt x="18549" y="117211"/>
                    <a:pt x="21195" y="133351"/>
                  </a:cubicBezTo>
                  <a:cubicBezTo>
                    <a:pt x="23841" y="149491"/>
                    <a:pt x="12993" y="85462"/>
                    <a:pt x="16433" y="96839"/>
                  </a:cubicBezTo>
                  <a:cubicBezTo>
                    <a:pt x="19873" y="108216"/>
                    <a:pt x="38658" y="188649"/>
                    <a:pt x="41833" y="201614"/>
                  </a:cubicBezTo>
                  <a:cubicBezTo>
                    <a:pt x="45008" y="214579"/>
                    <a:pt x="32044" y="156899"/>
                    <a:pt x="35483" y="174626"/>
                  </a:cubicBezTo>
                  <a:cubicBezTo>
                    <a:pt x="38922" y="192353"/>
                    <a:pt x="64851" y="266172"/>
                    <a:pt x="62470" y="307976"/>
                  </a:cubicBezTo>
                  <a:cubicBezTo>
                    <a:pt x="60089" y="349780"/>
                    <a:pt x="21459" y="426774"/>
                    <a:pt x="21195" y="425451"/>
                  </a:cubicBezTo>
                  <a:cubicBezTo>
                    <a:pt x="20931" y="424128"/>
                    <a:pt x="55062" y="330731"/>
                    <a:pt x="60883" y="300039"/>
                  </a:cubicBezTo>
                  <a:cubicBezTo>
                    <a:pt x="66704" y="269347"/>
                    <a:pt x="58766" y="251355"/>
                    <a:pt x="56120" y="241301"/>
                  </a:cubicBezTo>
                  <a:cubicBezTo>
                    <a:pt x="53474" y="231247"/>
                    <a:pt x="52681" y="257177"/>
                    <a:pt x="45008" y="239714"/>
                  </a:cubicBezTo>
                  <a:cubicBezTo>
                    <a:pt x="37335" y="222251"/>
                    <a:pt x="18814" y="174891"/>
                    <a:pt x="10083" y="136526"/>
                  </a:cubicBezTo>
                  <a:cubicBezTo>
                    <a:pt x="1352" y="98161"/>
                    <a:pt x="-1294" y="530"/>
                    <a:pt x="55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7548E0F1-00D7-42A3-A365-3DE359957942}"/>
                </a:ext>
              </a:extLst>
            </p:cNvPr>
            <p:cNvSpPr/>
            <p:nvPr/>
          </p:nvSpPr>
          <p:spPr>
            <a:xfrm>
              <a:off x="6083300" y="3493676"/>
              <a:ext cx="87531" cy="57562"/>
            </a:xfrm>
            <a:custGeom>
              <a:avLst/>
              <a:gdLst>
                <a:gd name="connsiteX0" fmla="*/ 0 w 87531"/>
                <a:gd name="connsiteY0" fmla="*/ 57562 h 57562"/>
                <a:gd name="connsiteX1" fmla="*/ 87313 w 87531"/>
                <a:gd name="connsiteY1" fmla="*/ 412 h 57562"/>
                <a:gd name="connsiteX2" fmla="*/ 0 w 87531"/>
                <a:gd name="connsiteY2" fmla="*/ 57562 h 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31" h="57562">
                  <a:moveTo>
                    <a:pt x="0" y="57562"/>
                  </a:moveTo>
                  <a:cubicBezTo>
                    <a:pt x="0" y="57562"/>
                    <a:pt x="82021" y="6497"/>
                    <a:pt x="87313" y="412"/>
                  </a:cubicBezTo>
                  <a:cubicBezTo>
                    <a:pt x="92605" y="-5673"/>
                    <a:pt x="0" y="57562"/>
                    <a:pt x="0" y="57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63980483-881F-48F6-BEDD-A1F7B3E1C5D3}"/>
                </a:ext>
              </a:extLst>
            </p:cNvPr>
            <p:cNvSpPr/>
            <p:nvPr/>
          </p:nvSpPr>
          <p:spPr>
            <a:xfrm>
              <a:off x="6068951" y="3434842"/>
              <a:ext cx="85003" cy="79895"/>
            </a:xfrm>
            <a:custGeom>
              <a:avLst/>
              <a:gdLst>
                <a:gd name="connsiteX0" fmla="*/ 62 w 85003"/>
                <a:gd name="connsiteY0" fmla="*/ 508 h 79895"/>
                <a:gd name="connsiteX1" fmla="*/ 69912 w 85003"/>
                <a:gd name="connsiteY1" fmla="*/ 19558 h 79895"/>
                <a:gd name="connsiteX2" fmla="*/ 36574 w 85003"/>
                <a:gd name="connsiteY2" fmla="*/ 49721 h 79895"/>
                <a:gd name="connsiteX3" fmla="*/ 7999 w 85003"/>
                <a:gd name="connsiteY3" fmla="*/ 79883 h 79895"/>
                <a:gd name="connsiteX4" fmla="*/ 52449 w 85003"/>
                <a:gd name="connsiteY4" fmla="*/ 52896 h 79895"/>
                <a:gd name="connsiteX5" fmla="*/ 84199 w 85003"/>
                <a:gd name="connsiteY5" fmla="*/ 10033 h 79895"/>
                <a:gd name="connsiteX6" fmla="*/ 62 w 85003"/>
                <a:gd name="connsiteY6" fmla="*/ 508 h 7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03" h="79895">
                  <a:moveTo>
                    <a:pt x="62" y="508"/>
                  </a:moveTo>
                  <a:cubicBezTo>
                    <a:pt x="-2319" y="2096"/>
                    <a:pt x="63827" y="11356"/>
                    <a:pt x="69912" y="19558"/>
                  </a:cubicBezTo>
                  <a:cubicBezTo>
                    <a:pt x="75997" y="27760"/>
                    <a:pt x="46893" y="39667"/>
                    <a:pt x="36574" y="49721"/>
                  </a:cubicBezTo>
                  <a:cubicBezTo>
                    <a:pt x="26255" y="59775"/>
                    <a:pt x="5353" y="79354"/>
                    <a:pt x="7999" y="79883"/>
                  </a:cubicBezTo>
                  <a:cubicBezTo>
                    <a:pt x="10645" y="80412"/>
                    <a:pt x="39749" y="64538"/>
                    <a:pt x="52449" y="52896"/>
                  </a:cubicBezTo>
                  <a:cubicBezTo>
                    <a:pt x="65149" y="41254"/>
                    <a:pt x="89755" y="19293"/>
                    <a:pt x="84199" y="10033"/>
                  </a:cubicBezTo>
                  <a:cubicBezTo>
                    <a:pt x="78643" y="773"/>
                    <a:pt x="2443" y="-1080"/>
                    <a:pt x="62" y="5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8D1FB718-07F7-47EB-AAEF-2D2BBFABAEF0}"/>
                </a:ext>
              </a:extLst>
            </p:cNvPr>
            <p:cNvSpPr/>
            <p:nvPr/>
          </p:nvSpPr>
          <p:spPr>
            <a:xfrm>
              <a:off x="5949519" y="3126458"/>
              <a:ext cx="211616" cy="283172"/>
            </a:xfrm>
            <a:custGeom>
              <a:avLst/>
              <a:gdLst>
                <a:gd name="connsiteX0" fmla="*/ 108381 w 211616"/>
                <a:gd name="connsiteY0" fmla="*/ 253330 h 283172"/>
                <a:gd name="connsiteX1" fmla="*/ 175056 w 211616"/>
                <a:gd name="connsiteY1" fmla="*/ 275555 h 283172"/>
                <a:gd name="connsiteX2" fmla="*/ 211569 w 211616"/>
                <a:gd name="connsiteY2" fmla="*/ 280317 h 283172"/>
                <a:gd name="connsiteX3" fmla="*/ 181406 w 211616"/>
                <a:gd name="connsiteY3" fmla="*/ 234280 h 283172"/>
                <a:gd name="connsiteX4" fmla="*/ 124256 w 211616"/>
                <a:gd name="connsiteY4" fmla="*/ 205705 h 283172"/>
                <a:gd name="connsiteX5" fmla="*/ 90919 w 211616"/>
                <a:gd name="connsiteY5" fmla="*/ 158080 h 283172"/>
                <a:gd name="connsiteX6" fmla="*/ 431 w 211616"/>
                <a:gd name="connsiteY6" fmla="*/ 917 h 283172"/>
                <a:gd name="connsiteX7" fmla="*/ 57581 w 211616"/>
                <a:gd name="connsiteY7" fmla="*/ 99342 h 283172"/>
                <a:gd name="connsiteX8" fmla="*/ 108381 w 211616"/>
                <a:gd name="connsiteY8" fmla="*/ 253330 h 2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616" h="283172">
                  <a:moveTo>
                    <a:pt x="108381" y="253330"/>
                  </a:moveTo>
                  <a:cubicBezTo>
                    <a:pt x="127960" y="282699"/>
                    <a:pt x="157858" y="271057"/>
                    <a:pt x="175056" y="275555"/>
                  </a:cubicBezTo>
                  <a:cubicBezTo>
                    <a:pt x="192254" y="280053"/>
                    <a:pt x="210511" y="287196"/>
                    <a:pt x="211569" y="280317"/>
                  </a:cubicBezTo>
                  <a:cubicBezTo>
                    <a:pt x="212627" y="273438"/>
                    <a:pt x="195958" y="246715"/>
                    <a:pt x="181406" y="234280"/>
                  </a:cubicBezTo>
                  <a:cubicBezTo>
                    <a:pt x="166854" y="221845"/>
                    <a:pt x="139337" y="218405"/>
                    <a:pt x="124256" y="205705"/>
                  </a:cubicBezTo>
                  <a:cubicBezTo>
                    <a:pt x="109175" y="193005"/>
                    <a:pt x="111557" y="192211"/>
                    <a:pt x="90919" y="158080"/>
                  </a:cubicBezTo>
                  <a:cubicBezTo>
                    <a:pt x="70281" y="123949"/>
                    <a:pt x="5987" y="10706"/>
                    <a:pt x="431" y="917"/>
                  </a:cubicBezTo>
                  <a:cubicBezTo>
                    <a:pt x="-5125" y="-8872"/>
                    <a:pt x="44616" y="62036"/>
                    <a:pt x="57581" y="99342"/>
                  </a:cubicBezTo>
                  <a:cubicBezTo>
                    <a:pt x="70546" y="136648"/>
                    <a:pt x="88802" y="223961"/>
                    <a:pt x="108381" y="253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3DD27674-BADB-4167-A666-33F00FF344A1}"/>
                </a:ext>
              </a:extLst>
            </p:cNvPr>
            <p:cNvSpPr/>
            <p:nvPr/>
          </p:nvSpPr>
          <p:spPr>
            <a:xfrm>
              <a:off x="6086007" y="3561448"/>
              <a:ext cx="107669" cy="37422"/>
            </a:xfrm>
            <a:custGeom>
              <a:avLst/>
              <a:gdLst>
                <a:gd name="connsiteX0" fmla="*/ 468 w 107669"/>
                <a:gd name="connsiteY0" fmla="*/ 37415 h 37422"/>
                <a:gd name="connsiteX1" fmla="*/ 103656 w 107669"/>
                <a:gd name="connsiteY1" fmla="*/ 4077 h 37422"/>
                <a:gd name="connsiteX2" fmla="*/ 84606 w 107669"/>
                <a:gd name="connsiteY2" fmla="*/ 902 h 37422"/>
                <a:gd name="connsiteX3" fmla="*/ 65556 w 107669"/>
                <a:gd name="connsiteY3" fmla="*/ 7252 h 37422"/>
                <a:gd name="connsiteX4" fmla="*/ 468 w 107669"/>
                <a:gd name="connsiteY4" fmla="*/ 37415 h 3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69" h="37422">
                  <a:moveTo>
                    <a:pt x="468" y="37415"/>
                  </a:moveTo>
                  <a:cubicBezTo>
                    <a:pt x="6818" y="36886"/>
                    <a:pt x="89633" y="10163"/>
                    <a:pt x="103656" y="4077"/>
                  </a:cubicBezTo>
                  <a:cubicBezTo>
                    <a:pt x="117679" y="-2009"/>
                    <a:pt x="90956" y="373"/>
                    <a:pt x="84606" y="902"/>
                  </a:cubicBezTo>
                  <a:cubicBezTo>
                    <a:pt x="78256" y="1431"/>
                    <a:pt x="76933" y="4077"/>
                    <a:pt x="65556" y="7252"/>
                  </a:cubicBezTo>
                  <a:cubicBezTo>
                    <a:pt x="54179" y="10427"/>
                    <a:pt x="-5882" y="37944"/>
                    <a:pt x="468" y="37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6EBDB1F8-1C98-4D67-946F-818C0D05174D}"/>
                </a:ext>
              </a:extLst>
            </p:cNvPr>
            <p:cNvSpPr/>
            <p:nvPr/>
          </p:nvSpPr>
          <p:spPr>
            <a:xfrm>
              <a:off x="6095847" y="3588007"/>
              <a:ext cx="108264" cy="58668"/>
            </a:xfrm>
            <a:custGeom>
              <a:avLst/>
              <a:gdLst>
                <a:gd name="connsiteX0" fmla="*/ 153 w 108264"/>
                <a:gd name="connsiteY0" fmla="*/ 58481 h 58668"/>
                <a:gd name="connsiteX1" fmla="*/ 47778 w 108264"/>
                <a:gd name="connsiteY1" fmla="*/ 20381 h 58668"/>
                <a:gd name="connsiteX2" fmla="*/ 108103 w 108264"/>
                <a:gd name="connsiteY2" fmla="*/ 2918 h 58668"/>
                <a:gd name="connsiteX3" fmla="*/ 63653 w 108264"/>
                <a:gd name="connsiteY3" fmla="*/ 2918 h 58668"/>
                <a:gd name="connsiteX4" fmla="*/ 153 w 108264"/>
                <a:gd name="connsiteY4" fmla="*/ 58481 h 5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64" h="58668">
                  <a:moveTo>
                    <a:pt x="153" y="58481"/>
                  </a:moveTo>
                  <a:cubicBezTo>
                    <a:pt x="-2493" y="61391"/>
                    <a:pt x="29786" y="29641"/>
                    <a:pt x="47778" y="20381"/>
                  </a:cubicBezTo>
                  <a:cubicBezTo>
                    <a:pt x="65770" y="11121"/>
                    <a:pt x="105457" y="5828"/>
                    <a:pt x="108103" y="2918"/>
                  </a:cubicBezTo>
                  <a:cubicBezTo>
                    <a:pt x="110749" y="8"/>
                    <a:pt x="80322" y="-1845"/>
                    <a:pt x="63653" y="2918"/>
                  </a:cubicBezTo>
                  <a:cubicBezTo>
                    <a:pt x="46984" y="7680"/>
                    <a:pt x="2799" y="55571"/>
                    <a:pt x="153" y="58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1B7F96D6-CE64-4C37-86D1-F574F22D91D0}"/>
                </a:ext>
              </a:extLst>
            </p:cNvPr>
            <p:cNvSpPr/>
            <p:nvPr/>
          </p:nvSpPr>
          <p:spPr>
            <a:xfrm>
              <a:off x="6103864" y="3674424"/>
              <a:ext cx="116883" cy="29402"/>
            </a:xfrm>
            <a:custGeom>
              <a:avLst/>
              <a:gdLst>
                <a:gd name="connsiteX0" fmla="*/ 74 w 116883"/>
                <a:gd name="connsiteY0" fmla="*/ 13339 h 29402"/>
                <a:gd name="connsiteX1" fmla="*/ 50874 w 116883"/>
                <a:gd name="connsiteY1" fmla="*/ 29214 h 29402"/>
                <a:gd name="connsiteX2" fmla="*/ 115961 w 116883"/>
                <a:gd name="connsiteY2" fmla="*/ 639 h 29402"/>
                <a:gd name="connsiteX3" fmla="*/ 87386 w 116883"/>
                <a:gd name="connsiteY3" fmla="*/ 10164 h 29402"/>
                <a:gd name="connsiteX4" fmla="*/ 61986 w 116883"/>
                <a:gd name="connsiteY4" fmla="*/ 19689 h 29402"/>
                <a:gd name="connsiteX5" fmla="*/ 74 w 116883"/>
                <a:gd name="connsiteY5" fmla="*/ 13339 h 2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83" h="29402">
                  <a:moveTo>
                    <a:pt x="74" y="13339"/>
                  </a:moveTo>
                  <a:cubicBezTo>
                    <a:pt x="-1778" y="14926"/>
                    <a:pt x="31560" y="31331"/>
                    <a:pt x="50874" y="29214"/>
                  </a:cubicBezTo>
                  <a:cubicBezTo>
                    <a:pt x="70188" y="27097"/>
                    <a:pt x="109876" y="3814"/>
                    <a:pt x="115961" y="639"/>
                  </a:cubicBezTo>
                  <a:cubicBezTo>
                    <a:pt x="122046" y="-2536"/>
                    <a:pt x="96382" y="6989"/>
                    <a:pt x="87386" y="10164"/>
                  </a:cubicBezTo>
                  <a:cubicBezTo>
                    <a:pt x="78390" y="13339"/>
                    <a:pt x="73628" y="18102"/>
                    <a:pt x="61986" y="19689"/>
                  </a:cubicBezTo>
                  <a:cubicBezTo>
                    <a:pt x="50344" y="21276"/>
                    <a:pt x="1926" y="11752"/>
                    <a:pt x="74" y="13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12FD5F76-DA1E-4432-B07C-7C1F0C110DA9}"/>
                </a:ext>
              </a:extLst>
            </p:cNvPr>
            <p:cNvSpPr/>
            <p:nvPr/>
          </p:nvSpPr>
          <p:spPr>
            <a:xfrm>
              <a:off x="6111874" y="3707785"/>
              <a:ext cx="110241" cy="27304"/>
            </a:xfrm>
            <a:custGeom>
              <a:avLst/>
              <a:gdLst>
                <a:gd name="connsiteX0" fmla="*/ 1 w 110241"/>
                <a:gd name="connsiteY0" fmla="*/ 22840 h 27304"/>
                <a:gd name="connsiteX1" fmla="*/ 60326 w 110241"/>
                <a:gd name="connsiteY1" fmla="*/ 26015 h 27304"/>
                <a:gd name="connsiteX2" fmla="*/ 109539 w 110241"/>
                <a:gd name="connsiteY2" fmla="*/ 615 h 27304"/>
                <a:gd name="connsiteX3" fmla="*/ 87314 w 110241"/>
                <a:gd name="connsiteY3" fmla="*/ 8553 h 27304"/>
                <a:gd name="connsiteX4" fmla="*/ 58739 w 110241"/>
                <a:gd name="connsiteY4" fmla="*/ 16490 h 27304"/>
                <a:gd name="connsiteX5" fmla="*/ 1 w 110241"/>
                <a:gd name="connsiteY5" fmla="*/ 22840 h 2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241" h="27304">
                  <a:moveTo>
                    <a:pt x="1" y="22840"/>
                  </a:moveTo>
                  <a:cubicBezTo>
                    <a:pt x="265" y="24427"/>
                    <a:pt x="42070" y="29719"/>
                    <a:pt x="60326" y="26015"/>
                  </a:cubicBezTo>
                  <a:cubicBezTo>
                    <a:pt x="78582" y="22311"/>
                    <a:pt x="105041" y="3525"/>
                    <a:pt x="109539" y="615"/>
                  </a:cubicBezTo>
                  <a:cubicBezTo>
                    <a:pt x="114037" y="-2295"/>
                    <a:pt x="95781" y="5907"/>
                    <a:pt x="87314" y="8553"/>
                  </a:cubicBezTo>
                  <a:cubicBezTo>
                    <a:pt x="78847" y="11199"/>
                    <a:pt x="69587" y="15167"/>
                    <a:pt x="58739" y="16490"/>
                  </a:cubicBezTo>
                  <a:cubicBezTo>
                    <a:pt x="47891" y="17813"/>
                    <a:pt x="-263" y="21253"/>
                    <a:pt x="1" y="228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B2E549A5-E7A2-45CF-88DC-40136681FD0D}"/>
                </a:ext>
              </a:extLst>
            </p:cNvPr>
            <p:cNvSpPr/>
            <p:nvPr/>
          </p:nvSpPr>
          <p:spPr>
            <a:xfrm>
              <a:off x="6116015" y="3777894"/>
              <a:ext cx="127038" cy="45327"/>
            </a:xfrm>
            <a:custGeom>
              <a:avLst/>
              <a:gdLst>
                <a:gd name="connsiteX0" fmla="*/ 623 w 127038"/>
                <a:gd name="connsiteY0" fmla="*/ 44806 h 45327"/>
                <a:gd name="connsiteX1" fmla="*/ 124448 w 127038"/>
                <a:gd name="connsiteY1" fmla="*/ 356 h 45327"/>
                <a:gd name="connsiteX2" fmla="*/ 78410 w 127038"/>
                <a:gd name="connsiteY2" fmla="*/ 24169 h 45327"/>
                <a:gd name="connsiteX3" fmla="*/ 623 w 127038"/>
                <a:gd name="connsiteY3" fmla="*/ 44806 h 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38" h="45327">
                  <a:moveTo>
                    <a:pt x="623" y="44806"/>
                  </a:moveTo>
                  <a:cubicBezTo>
                    <a:pt x="8296" y="40837"/>
                    <a:pt x="111484" y="3795"/>
                    <a:pt x="124448" y="356"/>
                  </a:cubicBezTo>
                  <a:cubicBezTo>
                    <a:pt x="137412" y="-3083"/>
                    <a:pt x="98518" y="19407"/>
                    <a:pt x="78410" y="24169"/>
                  </a:cubicBezTo>
                  <a:cubicBezTo>
                    <a:pt x="58302" y="28931"/>
                    <a:pt x="-7050" y="48775"/>
                    <a:pt x="623" y="448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0FCDA3A6-916B-4AC5-BD6B-F42EE36FCF16}"/>
                </a:ext>
              </a:extLst>
            </p:cNvPr>
            <p:cNvSpPr/>
            <p:nvPr/>
          </p:nvSpPr>
          <p:spPr>
            <a:xfrm>
              <a:off x="6122510" y="3824191"/>
              <a:ext cx="123896" cy="31026"/>
            </a:xfrm>
            <a:custGeom>
              <a:avLst/>
              <a:gdLst>
                <a:gd name="connsiteX0" fmla="*/ 478 w 123896"/>
                <a:gd name="connsiteY0" fmla="*/ 30259 h 31026"/>
                <a:gd name="connsiteX1" fmla="*/ 121128 w 123896"/>
                <a:gd name="connsiteY1" fmla="*/ 97 h 31026"/>
                <a:gd name="connsiteX2" fmla="*/ 79853 w 123896"/>
                <a:gd name="connsiteY2" fmla="*/ 20734 h 31026"/>
                <a:gd name="connsiteX3" fmla="*/ 478 w 123896"/>
                <a:gd name="connsiteY3" fmla="*/ 30259 h 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96" h="31026">
                  <a:moveTo>
                    <a:pt x="478" y="30259"/>
                  </a:moveTo>
                  <a:cubicBezTo>
                    <a:pt x="7357" y="26820"/>
                    <a:pt x="107899" y="1684"/>
                    <a:pt x="121128" y="97"/>
                  </a:cubicBezTo>
                  <a:cubicBezTo>
                    <a:pt x="134357" y="-1490"/>
                    <a:pt x="96786" y="16765"/>
                    <a:pt x="79853" y="20734"/>
                  </a:cubicBezTo>
                  <a:cubicBezTo>
                    <a:pt x="62920" y="24703"/>
                    <a:pt x="-6401" y="33698"/>
                    <a:pt x="478" y="30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B4ECE028-885C-44B7-8DA5-65526A3D5A56}"/>
                </a:ext>
              </a:extLst>
            </p:cNvPr>
            <p:cNvSpPr/>
            <p:nvPr/>
          </p:nvSpPr>
          <p:spPr>
            <a:xfrm>
              <a:off x="6218960" y="3747079"/>
              <a:ext cx="26312" cy="170390"/>
            </a:xfrm>
            <a:custGeom>
              <a:avLst/>
              <a:gdLst>
                <a:gd name="connsiteX0" fmla="*/ 26265 w 26312"/>
                <a:gd name="connsiteY0" fmla="*/ 1009 h 170390"/>
                <a:gd name="connsiteX1" fmla="*/ 865 w 26312"/>
                <a:gd name="connsiteY1" fmla="*/ 167696 h 170390"/>
                <a:gd name="connsiteX2" fmla="*/ 7215 w 26312"/>
                <a:gd name="connsiteY2" fmla="*/ 99434 h 170390"/>
                <a:gd name="connsiteX3" fmla="*/ 26265 w 26312"/>
                <a:gd name="connsiteY3" fmla="*/ 1009 h 17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12" h="170390">
                  <a:moveTo>
                    <a:pt x="26265" y="1009"/>
                  </a:moveTo>
                  <a:cubicBezTo>
                    <a:pt x="25207" y="12386"/>
                    <a:pt x="4040" y="151292"/>
                    <a:pt x="865" y="167696"/>
                  </a:cubicBezTo>
                  <a:cubicBezTo>
                    <a:pt x="-2310" y="184100"/>
                    <a:pt x="4040" y="121130"/>
                    <a:pt x="7215" y="99434"/>
                  </a:cubicBezTo>
                  <a:cubicBezTo>
                    <a:pt x="10390" y="77738"/>
                    <a:pt x="27323" y="-10368"/>
                    <a:pt x="26265" y="1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94E49754-C751-4AE8-A6EB-7567F081DCB1}"/>
                </a:ext>
              </a:extLst>
            </p:cNvPr>
            <p:cNvSpPr/>
            <p:nvPr/>
          </p:nvSpPr>
          <p:spPr>
            <a:xfrm>
              <a:off x="6288050" y="2894903"/>
              <a:ext cx="156432" cy="735788"/>
            </a:xfrm>
            <a:custGeom>
              <a:avLst/>
              <a:gdLst>
                <a:gd name="connsiteX0" fmla="*/ 146088 w 156432"/>
                <a:gd name="connsiteY0" fmla="*/ 697 h 735788"/>
                <a:gd name="connsiteX1" fmla="*/ 127038 w 156432"/>
                <a:gd name="connsiteY1" fmla="*/ 132460 h 735788"/>
                <a:gd name="connsiteX2" fmla="*/ 136563 w 156432"/>
                <a:gd name="connsiteY2" fmla="*/ 83247 h 735788"/>
                <a:gd name="connsiteX3" fmla="*/ 104813 w 156432"/>
                <a:gd name="connsiteY3" fmla="*/ 238822 h 735788"/>
                <a:gd name="connsiteX4" fmla="*/ 120688 w 156432"/>
                <a:gd name="connsiteY4" fmla="*/ 197547 h 735788"/>
                <a:gd name="connsiteX5" fmla="*/ 109575 w 156432"/>
                <a:gd name="connsiteY5" fmla="*/ 286447 h 735788"/>
                <a:gd name="connsiteX6" fmla="*/ 82588 w 156432"/>
                <a:gd name="connsiteY6" fmla="*/ 362647 h 735788"/>
                <a:gd name="connsiteX7" fmla="*/ 98463 w 156432"/>
                <a:gd name="connsiteY7" fmla="*/ 334072 h 735788"/>
                <a:gd name="connsiteX8" fmla="*/ 44488 w 156432"/>
                <a:gd name="connsiteY8" fmla="*/ 507110 h 735788"/>
                <a:gd name="connsiteX9" fmla="*/ 60363 w 156432"/>
                <a:gd name="connsiteY9" fmla="*/ 470597 h 735788"/>
                <a:gd name="connsiteX10" fmla="*/ 25438 w 156432"/>
                <a:gd name="connsiteY10" fmla="*/ 562672 h 735788"/>
                <a:gd name="connsiteX11" fmla="*/ 30200 w 156432"/>
                <a:gd name="connsiteY11" fmla="*/ 569022 h 735788"/>
                <a:gd name="connsiteX12" fmla="*/ 9563 w 156432"/>
                <a:gd name="connsiteY12" fmla="*/ 669035 h 735788"/>
                <a:gd name="connsiteX13" fmla="*/ 38 w 156432"/>
                <a:gd name="connsiteY13" fmla="*/ 735710 h 735788"/>
                <a:gd name="connsiteX14" fmla="*/ 12738 w 156432"/>
                <a:gd name="connsiteY14" fmla="*/ 656335 h 735788"/>
                <a:gd name="connsiteX15" fmla="*/ 31788 w 156432"/>
                <a:gd name="connsiteY15" fmla="*/ 567435 h 735788"/>
                <a:gd name="connsiteX16" fmla="*/ 98463 w 156432"/>
                <a:gd name="connsiteY16" fmla="*/ 372172 h 735788"/>
                <a:gd name="connsiteX17" fmla="*/ 122275 w 156432"/>
                <a:gd name="connsiteY17" fmla="*/ 249935 h 735788"/>
                <a:gd name="connsiteX18" fmla="*/ 155613 w 156432"/>
                <a:gd name="connsiteY18" fmla="*/ 86422 h 735788"/>
                <a:gd name="connsiteX19" fmla="*/ 146088 w 156432"/>
                <a:gd name="connsiteY19" fmla="*/ 697 h 73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6432" h="735788">
                  <a:moveTo>
                    <a:pt x="146088" y="697"/>
                  </a:moveTo>
                  <a:cubicBezTo>
                    <a:pt x="141326" y="8370"/>
                    <a:pt x="128625" y="118702"/>
                    <a:pt x="127038" y="132460"/>
                  </a:cubicBezTo>
                  <a:cubicBezTo>
                    <a:pt x="125451" y="146218"/>
                    <a:pt x="140267" y="65520"/>
                    <a:pt x="136563" y="83247"/>
                  </a:cubicBezTo>
                  <a:cubicBezTo>
                    <a:pt x="132859" y="100974"/>
                    <a:pt x="107459" y="219772"/>
                    <a:pt x="104813" y="238822"/>
                  </a:cubicBezTo>
                  <a:cubicBezTo>
                    <a:pt x="102167" y="257872"/>
                    <a:pt x="119894" y="189610"/>
                    <a:pt x="120688" y="197547"/>
                  </a:cubicBezTo>
                  <a:cubicBezTo>
                    <a:pt x="121482" y="205484"/>
                    <a:pt x="115925" y="258930"/>
                    <a:pt x="109575" y="286447"/>
                  </a:cubicBezTo>
                  <a:cubicBezTo>
                    <a:pt x="103225" y="313964"/>
                    <a:pt x="84440" y="354710"/>
                    <a:pt x="82588" y="362647"/>
                  </a:cubicBezTo>
                  <a:cubicBezTo>
                    <a:pt x="80736" y="370585"/>
                    <a:pt x="104813" y="309995"/>
                    <a:pt x="98463" y="334072"/>
                  </a:cubicBezTo>
                  <a:cubicBezTo>
                    <a:pt x="92113" y="358149"/>
                    <a:pt x="50838" y="484356"/>
                    <a:pt x="44488" y="507110"/>
                  </a:cubicBezTo>
                  <a:cubicBezTo>
                    <a:pt x="38138" y="529864"/>
                    <a:pt x="63538" y="461337"/>
                    <a:pt x="60363" y="470597"/>
                  </a:cubicBezTo>
                  <a:cubicBezTo>
                    <a:pt x="57188" y="479857"/>
                    <a:pt x="30465" y="546268"/>
                    <a:pt x="25438" y="562672"/>
                  </a:cubicBezTo>
                  <a:cubicBezTo>
                    <a:pt x="20411" y="579076"/>
                    <a:pt x="32846" y="551295"/>
                    <a:pt x="30200" y="569022"/>
                  </a:cubicBezTo>
                  <a:cubicBezTo>
                    <a:pt x="27554" y="586749"/>
                    <a:pt x="14590" y="641254"/>
                    <a:pt x="9563" y="669035"/>
                  </a:cubicBezTo>
                  <a:cubicBezTo>
                    <a:pt x="4536" y="696816"/>
                    <a:pt x="-491" y="737827"/>
                    <a:pt x="38" y="735710"/>
                  </a:cubicBezTo>
                  <a:cubicBezTo>
                    <a:pt x="567" y="733593"/>
                    <a:pt x="7446" y="684381"/>
                    <a:pt x="12738" y="656335"/>
                  </a:cubicBezTo>
                  <a:cubicBezTo>
                    <a:pt x="18030" y="628289"/>
                    <a:pt x="17500" y="614796"/>
                    <a:pt x="31788" y="567435"/>
                  </a:cubicBezTo>
                  <a:cubicBezTo>
                    <a:pt x="46076" y="520074"/>
                    <a:pt x="83382" y="425089"/>
                    <a:pt x="98463" y="372172"/>
                  </a:cubicBezTo>
                  <a:cubicBezTo>
                    <a:pt x="113544" y="319255"/>
                    <a:pt x="112750" y="297560"/>
                    <a:pt x="122275" y="249935"/>
                  </a:cubicBezTo>
                  <a:cubicBezTo>
                    <a:pt x="131800" y="202310"/>
                    <a:pt x="152173" y="122405"/>
                    <a:pt x="155613" y="86422"/>
                  </a:cubicBezTo>
                  <a:cubicBezTo>
                    <a:pt x="159053" y="50439"/>
                    <a:pt x="150850" y="-6976"/>
                    <a:pt x="146088" y="6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615666EE-397C-4629-A786-D9F884090CAE}"/>
                </a:ext>
              </a:extLst>
            </p:cNvPr>
            <p:cNvSpPr/>
            <p:nvPr/>
          </p:nvSpPr>
          <p:spPr>
            <a:xfrm>
              <a:off x="6249787" y="2896915"/>
              <a:ext cx="204882" cy="919510"/>
            </a:xfrm>
            <a:custGeom>
              <a:avLst/>
              <a:gdLst>
                <a:gd name="connsiteX0" fmla="*/ 200226 w 204882"/>
                <a:gd name="connsiteY0" fmla="*/ 273 h 919510"/>
                <a:gd name="connsiteX1" fmla="*/ 190701 w 204882"/>
                <a:gd name="connsiteY1" fmla="*/ 130448 h 919510"/>
                <a:gd name="connsiteX2" fmla="*/ 198638 w 204882"/>
                <a:gd name="connsiteY2" fmla="*/ 117748 h 919510"/>
                <a:gd name="connsiteX3" fmla="*/ 168476 w 204882"/>
                <a:gd name="connsiteY3" fmla="*/ 255860 h 919510"/>
                <a:gd name="connsiteX4" fmla="*/ 154188 w 204882"/>
                <a:gd name="connsiteY4" fmla="*/ 359048 h 919510"/>
                <a:gd name="connsiteX5" fmla="*/ 152601 w 204882"/>
                <a:gd name="connsiteY5" fmla="*/ 357460 h 919510"/>
                <a:gd name="connsiteX6" fmla="*/ 114501 w 204882"/>
                <a:gd name="connsiteY6" fmla="*/ 466998 h 919510"/>
                <a:gd name="connsiteX7" fmla="*/ 84338 w 204882"/>
                <a:gd name="connsiteY7" fmla="*/ 560660 h 919510"/>
                <a:gd name="connsiteX8" fmla="*/ 87513 w 204882"/>
                <a:gd name="connsiteY8" fmla="*/ 557485 h 919510"/>
                <a:gd name="connsiteX9" fmla="*/ 66876 w 204882"/>
                <a:gd name="connsiteY9" fmla="*/ 665435 h 919510"/>
                <a:gd name="connsiteX10" fmla="*/ 60526 w 204882"/>
                <a:gd name="connsiteY10" fmla="*/ 719410 h 919510"/>
                <a:gd name="connsiteX11" fmla="*/ 35126 w 204882"/>
                <a:gd name="connsiteY11" fmla="*/ 781323 h 919510"/>
                <a:gd name="connsiteX12" fmla="*/ 8138 w 204882"/>
                <a:gd name="connsiteY12" fmla="*/ 865460 h 919510"/>
                <a:gd name="connsiteX13" fmla="*/ 201 w 204882"/>
                <a:gd name="connsiteY13" fmla="*/ 919435 h 919510"/>
                <a:gd name="connsiteX14" fmla="*/ 14488 w 204882"/>
                <a:gd name="connsiteY14" fmla="*/ 854348 h 919510"/>
                <a:gd name="connsiteX15" fmla="*/ 74813 w 204882"/>
                <a:gd name="connsiteY15" fmla="*/ 671785 h 919510"/>
                <a:gd name="connsiteX16" fmla="*/ 171651 w 204882"/>
                <a:gd name="connsiteY16" fmla="*/ 343173 h 919510"/>
                <a:gd name="connsiteX17" fmla="*/ 176413 w 204882"/>
                <a:gd name="connsiteY17" fmla="*/ 220935 h 919510"/>
                <a:gd name="connsiteX18" fmla="*/ 203401 w 204882"/>
                <a:gd name="connsiteY18" fmla="*/ 98698 h 919510"/>
                <a:gd name="connsiteX19" fmla="*/ 200226 w 204882"/>
                <a:gd name="connsiteY19" fmla="*/ 273 h 91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4882" h="919510">
                  <a:moveTo>
                    <a:pt x="200226" y="273"/>
                  </a:moveTo>
                  <a:cubicBezTo>
                    <a:pt x="198109" y="5565"/>
                    <a:pt x="190966" y="110869"/>
                    <a:pt x="190701" y="130448"/>
                  </a:cubicBezTo>
                  <a:cubicBezTo>
                    <a:pt x="190436" y="150027"/>
                    <a:pt x="202342" y="96846"/>
                    <a:pt x="198638" y="117748"/>
                  </a:cubicBezTo>
                  <a:cubicBezTo>
                    <a:pt x="194934" y="138650"/>
                    <a:pt x="175884" y="215643"/>
                    <a:pt x="168476" y="255860"/>
                  </a:cubicBezTo>
                  <a:cubicBezTo>
                    <a:pt x="161068" y="296077"/>
                    <a:pt x="156834" y="342115"/>
                    <a:pt x="154188" y="359048"/>
                  </a:cubicBezTo>
                  <a:cubicBezTo>
                    <a:pt x="151542" y="375981"/>
                    <a:pt x="159215" y="339469"/>
                    <a:pt x="152601" y="357460"/>
                  </a:cubicBezTo>
                  <a:cubicBezTo>
                    <a:pt x="145987" y="375451"/>
                    <a:pt x="125878" y="433131"/>
                    <a:pt x="114501" y="466998"/>
                  </a:cubicBezTo>
                  <a:cubicBezTo>
                    <a:pt x="103124" y="500865"/>
                    <a:pt x="88836" y="545579"/>
                    <a:pt x="84338" y="560660"/>
                  </a:cubicBezTo>
                  <a:cubicBezTo>
                    <a:pt x="79840" y="575741"/>
                    <a:pt x="90423" y="540023"/>
                    <a:pt x="87513" y="557485"/>
                  </a:cubicBezTo>
                  <a:cubicBezTo>
                    <a:pt x="84603" y="574947"/>
                    <a:pt x="71374" y="638448"/>
                    <a:pt x="66876" y="665435"/>
                  </a:cubicBezTo>
                  <a:cubicBezTo>
                    <a:pt x="62378" y="692422"/>
                    <a:pt x="65818" y="700095"/>
                    <a:pt x="60526" y="719410"/>
                  </a:cubicBezTo>
                  <a:cubicBezTo>
                    <a:pt x="55234" y="738725"/>
                    <a:pt x="43857" y="756981"/>
                    <a:pt x="35126" y="781323"/>
                  </a:cubicBezTo>
                  <a:cubicBezTo>
                    <a:pt x="26395" y="805665"/>
                    <a:pt x="13959" y="842441"/>
                    <a:pt x="8138" y="865460"/>
                  </a:cubicBezTo>
                  <a:cubicBezTo>
                    <a:pt x="2317" y="888479"/>
                    <a:pt x="-857" y="921287"/>
                    <a:pt x="201" y="919435"/>
                  </a:cubicBezTo>
                  <a:cubicBezTo>
                    <a:pt x="1259" y="917583"/>
                    <a:pt x="2053" y="895623"/>
                    <a:pt x="14488" y="854348"/>
                  </a:cubicBezTo>
                  <a:cubicBezTo>
                    <a:pt x="26923" y="813073"/>
                    <a:pt x="48619" y="756981"/>
                    <a:pt x="74813" y="671785"/>
                  </a:cubicBezTo>
                  <a:cubicBezTo>
                    <a:pt x="101007" y="586589"/>
                    <a:pt x="154718" y="418315"/>
                    <a:pt x="171651" y="343173"/>
                  </a:cubicBezTo>
                  <a:cubicBezTo>
                    <a:pt x="188584" y="268031"/>
                    <a:pt x="171121" y="261681"/>
                    <a:pt x="176413" y="220935"/>
                  </a:cubicBezTo>
                  <a:cubicBezTo>
                    <a:pt x="181705" y="180189"/>
                    <a:pt x="199432" y="129654"/>
                    <a:pt x="203401" y="98698"/>
                  </a:cubicBezTo>
                  <a:cubicBezTo>
                    <a:pt x="207370" y="67742"/>
                    <a:pt x="202343" y="-5019"/>
                    <a:pt x="200226" y="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3A5F2437-81D2-4D85-ADC3-2A362F90AF15}"/>
                </a:ext>
              </a:extLst>
            </p:cNvPr>
            <p:cNvSpPr/>
            <p:nvPr/>
          </p:nvSpPr>
          <p:spPr>
            <a:xfrm>
              <a:off x="6684609" y="2535231"/>
              <a:ext cx="129254" cy="542981"/>
            </a:xfrm>
            <a:custGeom>
              <a:avLst/>
              <a:gdLst>
                <a:gd name="connsiteX0" fmla="*/ 128941 w 129254"/>
                <a:gd name="connsiteY0" fmla="*/ 7 h 542981"/>
                <a:gd name="connsiteX1" fmla="*/ 65441 w 129254"/>
                <a:gd name="connsiteY1" fmla="*/ 95257 h 542981"/>
                <a:gd name="connsiteX2" fmla="*/ 59091 w 129254"/>
                <a:gd name="connsiteY2" fmla="*/ 200032 h 542981"/>
                <a:gd name="connsiteX3" fmla="*/ 65441 w 129254"/>
                <a:gd name="connsiteY3" fmla="*/ 155582 h 542981"/>
                <a:gd name="connsiteX4" fmla="*/ 43216 w 129254"/>
                <a:gd name="connsiteY4" fmla="*/ 266707 h 542981"/>
                <a:gd name="connsiteX5" fmla="*/ 1941 w 129254"/>
                <a:gd name="connsiteY5" fmla="*/ 427044 h 542981"/>
                <a:gd name="connsiteX6" fmla="*/ 25754 w 129254"/>
                <a:gd name="connsiteY6" fmla="*/ 260357 h 542981"/>
                <a:gd name="connsiteX7" fmla="*/ 3529 w 129254"/>
                <a:gd name="connsiteY7" fmla="*/ 481019 h 542981"/>
                <a:gd name="connsiteX8" fmla="*/ 1941 w 129254"/>
                <a:gd name="connsiteY8" fmla="*/ 542932 h 542981"/>
                <a:gd name="connsiteX9" fmla="*/ 1941 w 129254"/>
                <a:gd name="connsiteY9" fmla="*/ 474669 h 542981"/>
                <a:gd name="connsiteX10" fmla="*/ 27341 w 129254"/>
                <a:gd name="connsiteY10" fmla="*/ 260357 h 542981"/>
                <a:gd name="connsiteX11" fmla="*/ 47979 w 129254"/>
                <a:gd name="connsiteY11" fmla="*/ 230194 h 542981"/>
                <a:gd name="connsiteX12" fmla="*/ 44804 w 129254"/>
                <a:gd name="connsiteY12" fmla="*/ 174632 h 542981"/>
                <a:gd name="connsiteX13" fmla="*/ 28929 w 129254"/>
                <a:gd name="connsiteY13" fmla="*/ 134944 h 542981"/>
                <a:gd name="connsiteX14" fmla="*/ 35279 w 129254"/>
                <a:gd name="connsiteY14" fmla="*/ 100019 h 542981"/>
                <a:gd name="connsiteX15" fmla="*/ 128941 w 129254"/>
                <a:gd name="connsiteY15" fmla="*/ 7 h 54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9254" h="542981">
                  <a:moveTo>
                    <a:pt x="128941" y="7"/>
                  </a:moveTo>
                  <a:cubicBezTo>
                    <a:pt x="133968" y="-787"/>
                    <a:pt x="77083" y="61920"/>
                    <a:pt x="65441" y="95257"/>
                  </a:cubicBezTo>
                  <a:cubicBezTo>
                    <a:pt x="53799" y="128594"/>
                    <a:pt x="59091" y="189978"/>
                    <a:pt x="59091" y="200032"/>
                  </a:cubicBezTo>
                  <a:cubicBezTo>
                    <a:pt x="59091" y="210086"/>
                    <a:pt x="68087" y="144469"/>
                    <a:pt x="65441" y="155582"/>
                  </a:cubicBezTo>
                  <a:cubicBezTo>
                    <a:pt x="62795" y="166695"/>
                    <a:pt x="53799" y="221463"/>
                    <a:pt x="43216" y="266707"/>
                  </a:cubicBezTo>
                  <a:cubicBezTo>
                    <a:pt x="32633" y="311951"/>
                    <a:pt x="4851" y="428102"/>
                    <a:pt x="1941" y="427044"/>
                  </a:cubicBezTo>
                  <a:cubicBezTo>
                    <a:pt x="-969" y="425986"/>
                    <a:pt x="25489" y="251361"/>
                    <a:pt x="25754" y="260357"/>
                  </a:cubicBezTo>
                  <a:cubicBezTo>
                    <a:pt x="26019" y="269353"/>
                    <a:pt x="7498" y="433923"/>
                    <a:pt x="3529" y="481019"/>
                  </a:cubicBezTo>
                  <a:cubicBezTo>
                    <a:pt x="-440" y="528115"/>
                    <a:pt x="2206" y="543990"/>
                    <a:pt x="1941" y="542932"/>
                  </a:cubicBezTo>
                  <a:cubicBezTo>
                    <a:pt x="1676" y="541874"/>
                    <a:pt x="-2292" y="521765"/>
                    <a:pt x="1941" y="474669"/>
                  </a:cubicBezTo>
                  <a:cubicBezTo>
                    <a:pt x="6174" y="427573"/>
                    <a:pt x="19668" y="301103"/>
                    <a:pt x="27341" y="260357"/>
                  </a:cubicBezTo>
                  <a:cubicBezTo>
                    <a:pt x="35014" y="219611"/>
                    <a:pt x="45068" y="244482"/>
                    <a:pt x="47979" y="230194"/>
                  </a:cubicBezTo>
                  <a:cubicBezTo>
                    <a:pt x="50889" y="215907"/>
                    <a:pt x="47979" y="190507"/>
                    <a:pt x="44804" y="174632"/>
                  </a:cubicBezTo>
                  <a:cubicBezTo>
                    <a:pt x="41629" y="158757"/>
                    <a:pt x="30516" y="147379"/>
                    <a:pt x="28929" y="134944"/>
                  </a:cubicBezTo>
                  <a:cubicBezTo>
                    <a:pt x="27342" y="122509"/>
                    <a:pt x="24431" y="119334"/>
                    <a:pt x="35279" y="100019"/>
                  </a:cubicBezTo>
                  <a:cubicBezTo>
                    <a:pt x="46127" y="80704"/>
                    <a:pt x="123914" y="801"/>
                    <a:pt x="128941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11C086B2-EE93-4CAF-8ACA-2B28E2952A9E}"/>
                </a:ext>
              </a:extLst>
            </p:cNvPr>
            <p:cNvSpPr/>
            <p:nvPr/>
          </p:nvSpPr>
          <p:spPr>
            <a:xfrm>
              <a:off x="6650542" y="2784303"/>
              <a:ext cx="58982" cy="372786"/>
            </a:xfrm>
            <a:custGeom>
              <a:avLst/>
              <a:gdLst>
                <a:gd name="connsiteX0" fmla="*/ 51883 w 58982"/>
                <a:gd name="connsiteY0" fmla="*/ 155747 h 372786"/>
                <a:gd name="connsiteX1" fmla="*/ 1083 w 58982"/>
                <a:gd name="connsiteY1" fmla="*/ 371647 h 372786"/>
                <a:gd name="connsiteX2" fmla="*/ 20133 w 58982"/>
                <a:gd name="connsiteY2" fmla="*/ 230360 h 372786"/>
                <a:gd name="connsiteX3" fmla="*/ 55058 w 58982"/>
                <a:gd name="connsiteY3" fmla="*/ 1760 h 372786"/>
                <a:gd name="connsiteX4" fmla="*/ 51883 w 58982"/>
                <a:gd name="connsiteY4" fmla="*/ 155747 h 3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982" h="372786">
                  <a:moveTo>
                    <a:pt x="51883" y="155747"/>
                  </a:moveTo>
                  <a:cubicBezTo>
                    <a:pt x="42887" y="217395"/>
                    <a:pt x="6375" y="359212"/>
                    <a:pt x="1083" y="371647"/>
                  </a:cubicBezTo>
                  <a:cubicBezTo>
                    <a:pt x="-4209" y="384082"/>
                    <a:pt x="11137" y="292008"/>
                    <a:pt x="20133" y="230360"/>
                  </a:cubicBezTo>
                  <a:cubicBezTo>
                    <a:pt x="29129" y="168712"/>
                    <a:pt x="49502" y="18693"/>
                    <a:pt x="55058" y="1760"/>
                  </a:cubicBezTo>
                  <a:cubicBezTo>
                    <a:pt x="60614" y="-15173"/>
                    <a:pt x="60879" y="94099"/>
                    <a:pt x="51883" y="155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5793DF65-6C9A-4C46-A6A0-CF8BE09F7EC1}"/>
                </a:ext>
              </a:extLst>
            </p:cNvPr>
            <p:cNvSpPr/>
            <p:nvPr/>
          </p:nvSpPr>
          <p:spPr>
            <a:xfrm>
              <a:off x="6346717" y="2953446"/>
              <a:ext cx="89009" cy="294943"/>
            </a:xfrm>
            <a:custGeom>
              <a:avLst/>
              <a:gdLst>
                <a:gd name="connsiteX0" fmla="*/ 89008 w 89009"/>
                <a:gd name="connsiteY0" fmla="*/ 7242 h 294943"/>
                <a:gd name="connsiteX1" fmla="*/ 44558 w 89009"/>
                <a:gd name="connsiteY1" fmla="*/ 216792 h 294943"/>
                <a:gd name="connsiteX2" fmla="*/ 42971 w 89009"/>
                <a:gd name="connsiteY2" fmla="*/ 292992 h 294943"/>
                <a:gd name="connsiteX3" fmla="*/ 25508 w 89009"/>
                <a:gd name="connsiteY3" fmla="*/ 266004 h 294943"/>
                <a:gd name="connsiteX4" fmla="*/ 108 w 89009"/>
                <a:gd name="connsiteY4" fmla="*/ 197742 h 294943"/>
                <a:gd name="connsiteX5" fmla="*/ 17571 w 89009"/>
                <a:gd name="connsiteY5" fmla="*/ 129479 h 294943"/>
                <a:gd name="connsiteX6" fmla="*/ 46146 w 89009"/>
                <a:gd name="connsiteY6" fmla="*/ 56454 h 294943"/>
                <a:gd name="connsiteX7" fmla="*/ 89008 w 89009"/>
                <a:gd name="connsiteY7" fmla="*/ 7242 h 2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009" h="294943">
                  <a:moveTo>
                    <a:pt x="89008" y="7242"/>
                  </a:moveTo>
                  <a:cubicBezTo>
                    <a:pt x="88743" y="33965"/>
                    <a:pt x="52231" y="169167"/>
                    <a:pt x="44558" y="216792"/>
                  </a:cubicBezTo>
                  <a:cubicBezTo>
                    <a:pt x="36885" y="264417"/>
                    <a:pt x="46146" y="284790"/>
                    <a:pt x="42971" y="292992"/>
                  </a:cubicBezTo>
                  <a:cubicBezTo>
                    <a:pt x="39796" y="301194"/>
                    <a:pt x="32652" y="281879"/>
                    <a:pt x="25508" y="266004"/>
                  </a:cubicBezTo>
                  <a:cubicBezTo>
                    <a:pt x="18364" y="250129"/>
                    <a:pt x="1431" y="220496"/>
                    <a:pt x="108" y="197742"/>
                  </a:cubicBezTo>
                  <a:cubicBezTo>
                    <a:pt x="-1215" y="174988"/>
                    <a:pt x="9898" y="153027"/>
                    <a:pt x="17571" y="129479"/>
                  </a:cubicBezTo>
                  <a:cubicBezTo>
                    <a:pt x="25244" y="105931"/>
                    <a:pt x="35563" y="78150"/>
                    <a:pt x="46146" y="56454"/>
                  </a:cubicBezTo>
                  <a:cubicBezTo>
                    <a:pt x="56729" y="34758"/>
                    <a:pt x="89273" y="-19481"/>
                    <a:pt x="89008" y="7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BB334DAA-5F67-4801-958C-0D3BFC9D24E8}"/>
                </a:ext>
              </a:extLst>
            </p:cNvPr>
            <p:cNvSpPr/>
            <p:nvPr/>
          </p:nvSpPr>
          <p:spPr>
            <a:xfrm>
              <a:off x="6537325" y="2952676"/>
              <a:ext cx="140067" cy="495392"/>
            </a:xfrm>
            <a:custGeom>
              <a:avLst/>
              <a:gdLst>
                <a:gd name="connsiteX0" fmla="*/ 111125 w 140067"/>
                <a:gd name="connsiteY0" fmla="*/ 74 h 495392"/>
                <a:gd name="connsiteX1" fmla="*/ 106363 w 140067"/>
                <a:gd name="connsiteY1" fmla="*/ 139774 h 495392"/>
                <a:gd name="connsiteX2" fmla="*/ 25400 w 140067"/>
                <a:gd name="connsiteY2" fmla="*/ 160412 h 495392"/>
                <a:gd name="connsiteX3" fmla="*/ 82550 w 140067"/>
                <a:gd name="connsiteY3" fmla="*/ 130249 h 495392"/>
                <a:gd name="connsiteX4" fmla="*/ 76200 w 140067"/>
                <a:gd name="connsiteY4" fmla="*/ 166762 h 495392"/>
                <a:gd name="connsiteX5" fmla="*/ 80963 w 140067"/>
                <a:gd name="connsiteY5" fmla="*/ 200099 h 495392"/>
                <a:gd name="connsiteX6" fmla="*/ 77788 w 140067"/>
                <a:gd name="connsiteY6" fmla="*/ 268362 h 495392"/>
                <a:gd name="connsiteX7" fmla="*/ 49213 w 140067"/>
                <a:gd name="connsiteY7" fmla="*/ 362024 h 495392"/>
                <a:gd name="connsiteX8" fmla="*/ 38100 w 140067"/>
                <a:gd name="connsiteY8" fmla="*/ 379487 h 495392"/>
                <a:gd name="connsiteX9" fmla="*/ 80963 w 140067"/>
                <a:gd name="connsiteY9" fmla="*/ 238199 h 495392"/>
                <a:gd name="connsiteX10" fmla="*/ 66675 w 140067"/>
                <a:gd name="connsiteY10" fmla="*/ 331862 h 495392"/>
                <a:gd name="connsiteX11" fmla="*/ 0 w 140067"/>
                <a:gd name="connsiteY11" fmla="*/ 495374 h 495392"/>
                <a:gd name="connsiteX12" fmla="*/ 68263 w 140067"/>
                <a:gd name="connsiteY12" fmla="*/ 341387 h 495392"/>
                <a:gd name="connsiteX13" fmla="*/ 138113 w 140067"/>
                <a:gd name="connsiteY13" fmla="*/ 160412 h 495392"/>
                <a:gd name="connsiteX14" fmla="*/ 111125 w 140067"/>
                <a:gd name="connsiteY14" fmla="*/ 74 h 49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067" h="495392">
                  <a:moveTo>
                    <a:pt x="111125" y="74"/>
                  </a:moveTo>
                  <a:cubicBezTo>
                    <a:pt x="105833" y="-3366"/>
                    <a:pt x="120651" y="113051"/>
                    <a:pt x="106363" y="139774"/>
                  </a:cubicBezTo>
                  <a:cubicBezTo>
                    <a:pt x="92075" y="166497"/>
                    <a:pt x="29369" y="162000"/>
                    <a:pt x="25400" y="160412"/>
                  </a:cubicBezTo>
                  <a:cubicBezTo>
                    <a:pt x="21431" y="158825"/>
                    <a:pt x="74083" y="129191"/>
                    <a:pt x="82550" y="130249"/>
                  </a:cubicBezTo>
                  <a:cubicBezTo>
                    <a:pt x="91017" y="131307"/>
                    <a:pt x="76464" y="155120"/>
                    <a:pt x="76200" y="166762"/>
                  </a:cubicBezTo>
                  <a:cubicBezTo>
                    <a:pt x="75935" y="178404"/>
                    <a:pt x="80698" y="183166"/>
                    <a:pt x="80963" y="200099"/>
                  </a:cubicBezTo>
                  <a:cubicBezTo>
                    <a:pt x="81228" y="217032"/>
                    <a:pt x="83080" y="241375"/>
                    <a:pt x="77788" y="268362"/>
                  </a:cubicBezTo>
                  <a:cubicBezTo>
                    <a:pt x="72496" y="295350"/>
                    <a:pt x="55828" y="343503"/>
                    <a:pt x="49213" y="362024"/>
                  </a:cubicBezTo>
                  <a:cubicBezTo>
                    <a:pt x="42598" y="380545"/>
                    <a:pt x="32808" y="400124"/>
                    <a:pt x="38100" y="379487"/>
                  </a:cubicBezTo>
                  <a:cubicBezTo>
                    <a:pt x="43392" y="358850"/>
                    <a:pt x="76200" y="246137"/>
                    <a:pt x="80963" y="238199"/>
                  </a:cubicBezTo>
                  <a:cubicBezTo>
                    <a:pt x="85725" y="230262"/>
                    <a:pt x="80169" y="289000"/>
                    <a:pt x="66675" y="331862"/>
                  </a:cubicBezTo>
                  <a:cubicBezTo>
                    <a:pt x="53181" y="374725"/>
                    <a:pt x="-265" y="493787"/>
                    <a:pt x="0" y="495374"/>
                  </a:cubicBezTo>
                  <a:cubicBezTo>
                    <a:pt x="265" y="496962"/>
                    <a:pt x="45244" y="397214"/>
                    <a:pt x="68263" y="341387"/>
                  </a:cubicBezTo>
                  <a:cubicBezTo>
                    <a:pt x="91282" y="285560"/>
                    <a:pt x="128059" y="213064"/>
                    <a:pt x="138113" y="160412"/>
                  </a:cubicBezTo>
                  <a:cubicBezTo>
                    <a:pt x="148167" y="107760"/>
                    <a:pt x="116417" y="3514"/>
                    <a:pt x="111125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51415BF6-5E06-49A4-A638-28B83F5AB43B}"/>
                </a:ext>
              </a:extLst>
            </p:cNvPr>
            <p:cNvSpPr/>
            <p:nvPr/>
          </p:nvSpPr>
          <p:spPr>
            <a:xfrm>
              <a:off x="6447260" y="3058756"/>
              <a:ext cx="84873" cy="179951"/>
            </a:xfrm>
            <a:custGeom>
              <a:avLst/>
              <a:gdLst>
                <a:gd name="connsiteX0" fmla="*/ 83715 w 84873"/>
                <a:gd name="connsiteY0" fmla="*/ 3532 h 179951"/>
                <a:gd name="connsiteX1" fmla="*/ 1165 w 84873"/>
                <a:gd name="connsiteY1" fmla="*/ 178157 h 179951"/>
                <a:gd name="connsiteX2" fmla="*/ 36090 w 84873"/>
                <a:gd name="connsiteY2" fmla="*/ 92432 h 179951"/>
                <a:gd name="connsiteX3" fmla="*/ 48790 w 84873"/>
                <a:gd name="connsiteY3" fmla="*/ 62269 h 179951"/>
                <a:gd name="connsiteX4" fmla="*/ 83715 w 84873"/>
                <a:gd name="connsiteY4" fmla="*/ 3532 h 179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73" h="179951">
                  <a:moveTo>
                    <a:pt x="83715" y="3532"/>
                  </a:moveTo>
                  <a:cubicBezTo>
                    <a:pt x="75777" y="22847"/>
                    <a:pt x="9102" y="163340"/>
                    <a:pt x="1165" y="178157"/>
                  </a:cubicBezTo>
                  <a:cubicBezTo>
                    <a:pt x="-6773" y="192974"/>
                    <a:pt x="28152" y="111747"/>
                    <a:pt x="36090" y="92432"/>
                  </a:cubicBezTo>
                  <a:cubicBezTo>
                    <a:pt x="44027" y="73117"/>
                    <a:pt x="41117" y="74704"/>
                    <a:pt x="48790" y="62269"/>
                  </a:cubicBezTo>
                  <a:cubicBezTo>
                    <a:pt x="56463" y="49834"/>
                    <a:pt x="91653" y="-15783"/>
                    <a:pt x="83715" y="3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6BD19ADB-B70F-445E-AE06-ED82497E54BB}"/>
                </a:ext>
              </a:extLst>
            </p:cNvPr>
            <p:cNvSpPr/>
            <p:nvPr/>
          </p:nvSpPr>
          <p:spPr>
            <a:xfrm>
              <a:off x="6397158" y="3049572"/>
              <a:ext cx="122779" cy="385998"/>
            </a:xfrm>
            <a:custGeom>
              <a:avLst/>
              <a:gdLst>
                <a:gd name="connsiteX0" fmla="*/ 56030 w 122779"/>
                <a:gd name="connsiteY0" fmla="*/ 16 h 385998"/>
                <a:gd name="connsiteX1" fmla="*/ 32217 w 122779"/>
                <a:gd name="connsiteY1" fmla="*/ 127016 h 385998"/>
                <a:gd name="connsiteX2" fmla="*/ 60792 w 122779"/>
                <a:gd name="connsiteY2" fmla="*/ 85741 h 385998"/>
                <a:gd name="connsiteX3" fmla="*/ 106830 w 122779"/>
                <a:gd name="connsiteY3" fmla="*/ 65103 h 385998"/>
                <a:gd name="connsiteX4" fmla="*/ 122705 w 122779"/>
                <a:gd name="connsiteY4" fmla="*/ 114316 h 385998"/>
                <a:gd name="connsiteX5" fmla="*/ 113180 w 122779"/>
                <a:gd name="connsiteY5" fmla="*/ 117491 h 385998"/>
                <a:gd name="connsiteX6" fmla="*/ 56030 w 122779"/>
                <a:gd name="connsiteY6" fmla="*/ 142891 h 385998"/>
                <a:gd name="connsiteX7" fmla="*/ 84605 w 122779"/>
                <a:gd name="connsiteY7" fmla="*/ 180991 h 385998"/>
                <a:gd name="connsiteX8" fmla="*/ 44917 w 122779"/>
                <a:gd name="connsiteY8" fmla="*/ 149241 h 385998"/>
                <a:gd name="connsiteX9" fmla="*/ 29042 w 122779"/>
                <a:gd name="connsiteY9" fmla="*/ 192103 h 385998"/>
                <a:gd name="connsiteX10" fmla="*/ 68730 w 122779"/>
                <a:gd name="connsiteY10" fmla="*/ 260366 h 385998"/>
                <a:gd name="connsiteX11" fmla="*/ 73492 w 122779"/>
                <a:gd name="connsiteY11" fmla="*/ 296878 h 385998"/>
                <a:gd name="connsiteX12" fmla="*/ 78255 w 122779"/>
                <a:gd name="connsiteY12" fmla="*/ 385778 h 385998"/>
                <a:gd name="connsiteX13" fmla="*/ 71905 w 122779"/>
                <a:gd name="connsiteY13" fmla="*/ 319103 h 385998"/>
                <a:gd name="connsiteX14" fmla="*/ 6817 w 122779"/>
                <a:gd name="connsiteY14" fmla="*/ 227028 h 385998"/>
                <a:gd name="connsiteX15" fmla="*/ 6817 w 122779"/>
                <a:gd name="connsiteY15" fmla="*/ 136541 h 385998"/>
                <a:gd name="connsiteX16" fmla="*/ 56030 w 122779"/>
                <a:gd name="connsiteY16" fmla="*/ 16 h 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779" h="385998">
                  <a:moveTo>
                    <a:pt x="56030" y="16"/>
                  </a:moveTo>
                  <a:cubicBezTo>
                    <a:pt x="60263" y="-1571"/>
                    <a:pt x="31423" y="112729"/>
                    <a:pt x="32217" y="127016"/>
                  </a:cubicBezTo>
                  <a:cubicBezTo>
                    <a:pt x="33011" y="141303"/>
                    <a:pt x="48357" y="96060"/>
                    <a:pt x="60792" y="85741"/>
                  </a:cubicBezTo>
                  <a:cubicBezTo>
                    <a:pt x="73227" y="75422"/>
                    <a:pt x="96511" y="60341"/>
                    <a:pt x="106830" y="65103"/>
                  </a:cubicBezTo>
                  <a:cubicBezTo>
                    <a:pt x="117149" y="69865"/>
                    <a:pt x="121647" y="105585"/>
                    <a:pt x="122705" y="114316"/>
                  </a:cubicBezTo>
                  <a:cubicBezTo>
                    <a:pt x="123763" y="123047"/>
                    <a:pt x="113180" y="117491"/>
                    <a:pt x="113180" y="117491"/>
                  </a:cubicBezTo>
                  <a:cubicBezTo>
                    <a:pt x="102068" y="122253"/>
                    <a:pt x="60793" y="132308"/>
                    <a:pt x="56030" y="142891"/>
                  </a:cubicBezTo>
                  <a:cubicBezTo>
                    <a:pt x="51267" y="153474"/>
                    <a:pt x="86457" y="179933"/>
                    <a:pt x="84605" y="180991"/>
                  </a:cubicBezTo>
                  <a:cubicBezTo>
                    <a:pt x="82753" y="182049"/>
                    <a:pt x="54177" y="147389"/>
                    <a:pt x="44917" y="149241"/>
                  </a:cubicBezTo>
                  <a:cubicBezTo>
                    <a:pt x="35657" y="151093"/>
                    <a:pt x="25073" y="173582"/>
                    <a:pt x="29042" y="192103"/>
                  </a:cubicBezTo>
                  <a:cubicBezTo>
                    <a:pt x="33011" y="210624"/>
                    <a:pt x="61322" y="242904"/>
                    <a:pt x="68730" y="260366"/>
                  </a:cubicBezTo>
                  <a:cubicBezTo>
                    <a:pt x="76138" y="277828"/>
                    <a:pt x="71905" y="275976"/>
                    <a:pt x="73492" y="296878"/>
                  </a:cubicBezTo>
                  <a:cubicBezTo>
                    <a:pt x="75079" y="317780"/>
                    <a:pt x="78519" y="382074"/>
                    <a:pt x="78255" y="385778"/>
                  </a:cubicBezTo>
                  <a:cubicBezTo>
                    <a:pt x="77991" y="389482"/>
                    <a:pt x="83811" y="345561"/>
                    <a:pt x="71905" y="319103"/>
                  </a:cubicBezTo>
                  <a:cubicBezTo>
                    <a:pt x="59999" y="292645"/>
                    <a:pt x="17665" y="257455"/>
                    <a:pt x="6817" y="227028"/>
                  </a:cubicBezTo>
                  <a:cubicBezTo>
                    <a:pt x="-4031" y="196601"/>
                    <a:pt x="-327" y="172524"/>
                    <a:pt x="6817" y="136541"/>
                  </a:cubicBezTo>
                  <a:cubicBezTo>
                    <a:pt x="13961" y="100558"/>
                    <a:pt x="51797" y="1603"/>
                    <a:pt x="56030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: 図形 324">
              <a:extLst>
                <a:ext uri="{FF2B5EF4-FFF2-40B4-BE49-F238E27FC236}">
                  <a16:creationId xmlns:a16="http://schemas.microsoft.com/office/drawing/2014/main" id="{0D7A734F-3DB8-43C5-98A6-BE011EEEAD4A}"/>
                </a:ext>
              </a:extLst>
            </p:cNvPr>
            <p:cNvSpPr/>
            <p:nvPr/>
          </p:nvSpPr>
          <p:spPr>
            <a:xfrm>
              <a:off x="6532429" y="3242961"/>
              <a:ext cx="93910" cy="242387"/>
            </a:xfrm>
            <a:custGeom>
              <a:avLst/>
              <a:gdLst>
                <a:gd name="connsiteX0" fmla="*/ 93796 w 93910"/>
                <a:gd name="connsiteY0" fmla="*/ 302 h 242387"/>
                <a:gd name="connsiteX1" fmla="*/ 52521 w 93910"/>
                <a:gd name="connsiteY1" fmla="*/ 147939 h 242387"/>
                <a:gd name="connsiteX2" fmla="*/ 134 w 93910"/>
                <a:gd name="connsiteY2" fmla="*/ 241602 h 242387"/>
                <a:gd name="connsiteX3" fmla="*/ 36646 w 93910"/>
                <a:gd name="connsiteY3" fmla="*/ 97139 h 242387"/>
                <a:gd name="connsiteX4" fmla="*/ 11246 w 93910"/>
                <a:gd name="connsiteY4" fmla="*/ 190802 h 242387"/>
                <a:gd name="connsiteX5" fmla="*/ 39821 w 93910"/>
                <a:gd name="connsiteY5" fmla="*/ 111427 h 242387"/>
                <a:gd name="connsiteX6" fmla="*/ 93796 w 93910"/>
                <a:gd name="connsiteY6" fmla="*/ 302 h 24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910" h="242387">
                  <a:moveTo>
                    <a:pt x="93796" y="302"/>
                  </a:moveTo>
                  <a:cubicBezTo>
                    <a:pt x="95913" y="6387"/>
                    <a:pt x="68131" y="107722"/>
                    <a:pt x="52521" y="147939"/>
                  </a:cubicBezTo>
                  <a:cubicBezTo>
                    <a:pt x="36911" y="188156"/>
                    <a:pt x="2780" y="250069"/>
                    <a:pt x="134" y="241602"/>
                  </a:cubicBezTo>
                  <a:cubicBezTo>
                    <a:pt x="-2512" y="233135"/>
                    <a:pt x="34794" y="105606"/>
                    <a:pt x="36646" y="97139"/>
                  </a:cubicBezTo>
                  <a:cubicBezTo>
                    <a:pt x="38498" y="88672"/>
                    <a:pt x="10717" y="188421"/>
                    <a:pt x="11246" y="190802"/>
                  </a:cubicBezTo>
                  <a:cubicBezTo>
                    <a:pt x="11775" y="193183"/>
                    <a:pt x="28444" y="141325"/>
                    <a:pt x="39821" y="111427"/>
                  </a:cubicBezTo>
                  <a:cubicBezTo>
                    <a:pt x="51198" y="81529"/>
                    <a:pt x="91679" y="-5783"/>
                    <a:pt x="93796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: 図形 329">
              <a:extLst>
                <a:ext uri="{FF2B5EF4-FFF2-40B4-BE49-F238E27FC236}">
                  <a16:creationId xmlns:a16="http://schemas.microsoft.com/office/drawing/2014/main" id="{3B37E879-3FC2-4F8E-A9C9-5D9D0E2519D7}"/>
                </a:ext>
              </a:extLst>
            </p:cNvPr>
            <p:cNvSpPr/>
            <p:nvPr/>
          </p:nvSpPr>
          <p:spPr>
            <a:xfrm>
              <a:off x="6785586" y="2519499"/>
              <a:ext cx="344422" cy="33220"/>
            </a:xfrm>
            <a:custGeom>
              <a:avLst/>
              <a:gdLst>
                <a:gd name="connsiteX0" fmla="*/ 343877 w 344422"/>
                <a:gd name="connsiteY0" fmla="*/ 31614 h 33220"/>
                <a:gd name="connsiteX1" fmla="*/ 207352 w 344422"/>
                <a:gd name="connsiteY1" fmla="*/ 15739 h 33220"/>
                <a:gd name="connsiteX2" fmla="*/ 256564 w 344422"/>
                <a:gd name="connsiteY2" fmla="*/ 33201 h 33220"/>
                <a:gd name="connsiteX3" fmla="*/ 175602 w 344422"/>
                <a:gd name="connsiteY3" fmla="*/ 18914 h 33220"/>
                <a:gd name="connsiteX4" fmla="*/ 118452 w 344422"/>
                <a:gd name="connsiteY4" fmla="*/ 6214 h 33220"/>
                <a:gd name="connsiteX5" fmla="*/ 977 w 344422"/>
                <a:gd name="connsiteY5" fmla="*/ 1451 h 33220"/>
                <a:gd name="connsiteX6" fmla="*/ 189889 w 344422"/>
                <a:gd name="connsiteY6" fmla="*/ 31614 h 33220"/>
                <a:gd name="connsiteX7" fmla="*/ 147027 w 344422"/>
                <a:gd name="connsiteY7" fmla="*/ 22089 h 33220"/>
                <a:gd name="connsiteX8" fmla="*/ 343877 w 344422"/>
                <a:gd name="connsiteY8" fmla="*/ 31614 h 3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422" h="33220">
                  <a:moveTo>
                    <a:pt x="343877" y="31614"/>
                  </a:moveTo>
                  <a:cubicBezTo>
                    <a:pt x="353931" y="30556"/>
                    <a:pt x="221904" y="15475"/>
                    <a:pt x="207352" y="15739"/>
                  </a:cubicBezTo>
                  <a:cubicBezTo>
                    <a:pt x="192800" y="16003"/>
                    <a:pt x="261856" y="32672"/>
                    <a:pt x="256564" y="33201"/>
                  </a:cubicBezTo>
                  <a:cubicBezTo>
                    <a:pt x="251272" y="33730"/>
                    <a:pt x="198621" y="23412"/>
                    <a:pt x="175602" y="18914"/>
                  </a:cubicBezTo>
                  <a:cubicBezTo>
                    <a:pt x="152583" y="14416"/>
                    <a:pt x="147556" y="9124"/>
                    <a:pt x="118452" y="6214"/>
                  </a:cubicBezTo>
                  <a:cubicBezTo>
                    <a:pt x="89348" y="3304"/>
                    <a:pt x="-10929" y="-2782"/>
                    <a:pt x="977" y="1451"/>
                  </a:cubicBezTo>
                  <a:cubicBezTo>
                    <a:pt x="12883" y="5684"/>
                    <a:pt x="165547" y="28174"/>
                    <a:pt x="189889" y="31614"/>
                  </a:cubicBezTo>
                  <a:cubicBezTo>
                    <a:pt x="214231" y="35054"/>
                    <a:pt x="128771" y="24206"/>
                    <a:pt x="147027" y="22089"/>
                  </a:cubicBezTo>
                  <a:cubicBezTo>
                    <a:pt x="165283" y="19972"/>
                    <a:pt x="333823" y="32672"/>
                    <a:pt x="343877" y="316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: 図形 330">
              <a:extLst>
                <a:ext uri="{FF2B5EF4-FFF2-40B4-BE49-F238E27FC236}">
                  <a16:creationId xmlns:a16="http://schemas.microsoft.com/office/drawing/2014/main" id="{560517A7-F03C-4A5F-B73B-DDA2DEB8848F}"/>
                </a:ext>
              </a:extLst>
            </p:cNvPr>
            <p:cNvSpPr/>
            <p:nvPr/>
          </p:nvSpPr>
          <p:spPr>
            <a:xfrm>
              <a:off x="6792540" y="2538353"/>
              <a:ext cx="372950" cy="158983"/>
            </a:xfrm>
            <a:custGeom>
              <a:avLst/>
              <a:gdLst>
                <a:gd name="connsiteX0" fmla="*/ 373 w 372950"/>
                <a:gd name="connsiteY0" fmla="*/ 60 h 158983"/>
                <a:gd name="connsiteX1" fmla="*/ 159123 w 372950"/>
                <a:gd name="connsiteY1" fmla="*/ 33397 h 158983"/>
                <a:gd name="connsiteX2" fmla="*/ 174998 w 372950"/>
                <a:gd name="connsiteY2" fmla="*/ 30222 h 158983"/>
                <a:gd name="connsiteX3" fmla="*/ 295648 w 372950"/>
                <a:gd name="connsiteY3" fmla="*/ 27047 h 158983"/>
                <a:gd name="connsiteX4" fmla="*/ 340098 w 372950"/>
                <a:gd name="connsiteY4" fmla="*/ 34985 h 158983"/>
                <a:gd name="connsiteX5" fmla="*/ 340098 w 372950"/>
                <a:gd name="connsiteY5" fmla="*/ 61972 h 158983"/>
                <a:gd name="connsiteX6" fmla="*/ 349623 w 372950"/>
                <a:gd name="connsiteY6" fmla="*/ 111185 h 158983"/>
                <a:gd name="connsiteX7" fmla="*/ 371848 w 372950"/>
                <a:gd name="connsiteY7" fmla="*/ 158810 h 158983"/>
                <a:gd name="connsiteX8" fmla="*/ 365498 w 372950"/>
                <a:gd name="connsiteY8" fmla="*/ 93722 h 158983"/>
                <a:gd name="connsiteX9" fmla="*/ 330573 w 372950"/>
                <a:gd name="connsiteY9" fmla="*/ 41335 h 158983"/>
                <a:gd name="connsiteX10" fmla="*/ 268660 w 372950"/>
                <a:gd name="connsiteY10" fmla="*/ 41335 h 158983"/>
                <a:gd name="connsiteX11" fmla="*/ 209923 w 372950"/>
                <a:gd name="connsiteY11" fmla="*/ 42922 h 158983"/>
                <a:gd name="connsiteX12" fmla="*/ 373 w 372950"/>
                <a:gd name="connsiteY12" fmla="*/ 60 h 15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2950" h="158983">
                  <a:moveTo>
                    <a:pt x="373" y="60"/>
                  </a:moveTo>
                  <a:cubicBezTo>
                    <a:pt x="-8094" y="-1527"/>
                    <a:pt x="130019" y="28370"/>
                    <a:pt x="159123" y="33397"/>
                  </a:cubicBezTo>
                  <a:cubicBezTo>
                    <a:pt x="188227" y="38424"/>
                    <a:pt x="152244" y="31280"/>
                    <a:pt x="174998" y="30222"/>
                  </a:cubicBezTo>
                  <a:cubicBezTo>
                    <a:pt x="197752" y="29164"/>
                    <a:pt x="268131" y="26253"/>
                    <a:pt x="295648" y="27047"/>
                  </a:cubicBezTo>
                  <a:cubicBezTo>
                    <a:pt x="323165" y="27841"/>
                    <a:pt x="332690" y="29164"/>
                    <a:pt x="340098" y="34985"/>
                  </a:cubicBezTo>
                  <a:cubicBezTo>
                    <a:pt x="347506" y="40806"/>
                    <a:pt x="338511" y="49272"/>
                    <a:pt x="340098" y="61972"/>
                  </a:cubicBezTo>
                  <a:cubicBezTo>
                    <a:pt x="341685" y="74672"/>
                    <a:pt x="344331" y="95045"/>
                    <a:pt x="349623" y="111185"/>
                  </a:cubicBezTo>
                  <a:cubicBezTo>
                    <a:pt x="354915" y="127325"/>
                    <a:pt x="369202" y="161720"/>
                    <a:pt x="371848" y="158810"/>
                  </a:cubicBezTo>
                  <a:cubicBezTo>
                    <a:pt x="374494" y="155900"/>
                    <a:pt x="372377" y="113301"/>
                    <a:pt x="365498" y="93722"/>
                  </a:cubicBezTo>
                  <a:cubicBezTo>
                    <a:pt x="358619" y="74143"/>
                    <a:pt x="346713" y="50066"/>
                    <a:pt x="330573" y="41335"/>
                  </a:cubicBezTo>
                  <a:cubicBezTo>
                    <a:pt x="314433" y="32604"/>
                    <a:pt x="288768" y="41071"/>
                    <a:pt x="268660" y="41335"/>
                  </a:cubicBezTo>
                  <a:cubicBezTo>
                    <a:pt x="248552" y="41600"/>
                    <a:pt x="251198" y="49537"/>
                    <a:pt x="209923" y="42922"/>
                  </a:cubicBezTo>
                  <a:cubicBezTo>
                    <a:pt x="168648" y="36307"/>
                    <a:pt x="8840" y="1647"/>
                    <a:pt x="373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: 図形 331">
              <a:extLst>
                <a:ext uri="{FF2B5EF4-FFF2-40B4-BE49-F238E27FC236}">
                  <a16:creationId xmlns:a16="http://schemas.microsoft.com/office/drawing/2014/main" id="{F4D8612D-0A69-4F4B-9570-9D6B0997E9F7}"/>
                </a:ext>
              </a:extLst>
            </p:cNvPr>
            <p:cNvSpPr/>
            <p:nvPr/>
          </p:nvSpPr>
          <p:spPr>
            <a:xfrm>
              <a:off x="6794202" y="2544349"/>
              <a:ext cx="212376" cy="38645"/>
            </a:xfrm>
            <a:custGeom>
              <a:avLst/>
              <a:gdLst>
                <a:gd name="connsiteX0" fmla="*/ 1886 w 212376"/>
                <a:gd name="connsiteY0" fmla="*/ 414 h 38645"/>
                <a:gd name="connsiteX1" fmla="*/ 206673 w 212376"/>
                <a:gd name="connsiteY1" fmla="*/ 38514 h 38645"/>
                <a:gd name="connsiteX2" fmla="*/ 151111 w 212376"/>
                <a:gd name="connsiteY2" fmla="*/ 13114 h 38645"/>
                <a:gd name="connsiteX3" fmla="*/ 105073 w 212376"/>
                <a:gd name="connsiteY3" fmla="*/ 17876 h 38645"/>
                <a:gd name="connsiteX4" fmla="*/ 1886 w 212376"/>
                <a:gd name="connsiteY4" fmla="*/ 414 h 3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376" h="38645">
                  <a:moveTo>
                    <a:pt x="1886" y="414"/>
                  </a:moveTo>
                  <a:cubicBezTo>
                    <a:pt x="18819" y="3854"/>
                    <a:pt x="181802" y="36397"/>
                    <a:pt x="206673" y="38514"/>
                  </a:cubicBezTo>
                  <a:cubicBezTo>
                    <a:pt x="231544" y="40631"/>
                    <a:pt x="168044" y="16554"/>
                    <a:pt x="151111" y="13114"/>
                  </a:cubicBezTo>
                  <a:cubicBezTo>
                    <a:pt x="134178" y="9674"/>
                    <a:pt x="123065" y="19728"/>
                    <a:pt x="105073" y="17876"/>
                  </a:cubicBezTo>
                  <a:cubicBezTo>
                    <a:pt x="87081" y="16024"/>
                    <a:pt x="-15047" y="-3026"/>
                    <a:pt x="1886" y="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: 図形 332">
              <a:extLst>
                <a:ext uri="{FF2B5EF4-FFF2-40B4-BE49-F238E27FC236}">
                  <a16:creationId xmlns:a16="http://schemas.microsoft.com/office/drawing/2014/main" id="{08C40157-0442-4C5F-B0FA-2EE8B2C33079}"/>
                </a:ext>
              </a:extLst>
            </p:cNvPr>
            <p:cNvSpPr/>
            <p:nvPr/>
          </p:nvSpPr>
          <p:spPr>
            <a:xfrm>
              <a:off x="6796891" y="2531786"/>
              <a:ext cx="199229" cy="54373"/>
            </a:xfrm>
            <a:custGeom>
              <a:avLst/>
              <a:gdLst>
                <a:gd name="connsiteX0" fmla="*/ 2372 w 199229"/>
                <a:gd name="connsiteY0" fmla="*/ 277 h 54373"/>
                <a:gd name="connsiteX1" fmla="*/ 151597 w 199229"/>
                <a:gd name="connsiteY1" fmla="*/ 38377 h 54373"/>
                <a:gd name="connsiteX2" fmla="*/ 75397 w 199229"/>
                <a:gd name="connsiteY2" fmla="*/ 33614 h 54373"/>
                <a:gd name="connsiteX3" fmla="*/ 199222 w 199229"/>
                <a:gd name="connsiteY3" fmla="*/ 54252 h 54373"/>
                <a:gd name="connsiteX4" fmla="*/ 69047 w 199229"/>
                <a:gd name="connsiteY4" fmla="*/ 22502 h 54373"/>
                <a:gd name="connsiteX5" fmla="*/ 2372 w 199229"/>
                <a:gd name="connsiteY5" fmla="*/ 277 h 5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229" h="54373">
                  <a:moveTo>
                    <a:pt x="2372" y="277"/>
                  </a:moveTo>
                  <a:cubicBezTo>
                    <a:pt x="16130" y="2923"/>
                    <a:pt x="139426" y="32821"/>
                    <a:pt x="151597" y="38377"/>
                  </a:cubicBezTo>
                  <a:cubicBezTo>
                    <a:pt x="163768" y="43933"/>
                    <a:pt x="67460" y="30968"/>
                    <a:pt x="75397" y="33614"/>
                  </a:cubicBezTo>
                  <a:cubicBezTo>
                    <a:pt x="83334" y="36260"/>
                    <a:pt x="200280" y="56104"/>
                    <a:pt x="199222" y="54252"/>
                  </a:cubicBezTo>
                  <a:cubicBezTo>
                    <a:pt x="198164" y="52400"/>
                    <a:pt x="100268" y="30439"/>
                    <a:pt x="69047" y="22502"/>
                  </a:cubicBezTo>
                  <a:cubicBezTo>
                    <a:pt x="37826" y="14565"/>
                    <a:pt x="-11386" y="-2369"/>
                    <a:pt x="2372" y="2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: 図形 333">
              <a:extLst>
                <a:ext uri="{FF2B5EF4-FFF2-40B4-BE49-F238E27FC236}">
                  <a16:creationId xmlns:a16="http://schemas.microsoft.com/office/drawing/2014/main" id="{97B72E17-B130-4A67-8CA8-67CC5338A214}"/>
                </a:ext>
              </a:extLst>
            </p:cNvPr>
            <p:cNvSpPr/>
            <p:nvPr/>
          </p:nvSpPr>
          <p:spPr>
            <a:xfrm>
              <a:off x="7153251" y="2688276"/>
              <a:ext cx="154080" cy="277627"/>
            </a:xfrm>
            <a:custGeom>
              <a:avLst/>
              <a:gdLst>
                <a:gd name="connsiteX0" fmla="*/ 24 w 154080"/>
                <a:gd name="connsiteY0" fmla="*/ 4124 h 277627"/>
                <a:gd name="connsiteX1" fmla="*/ 63524 w 154080"/>
                <a:gd name="connsiteY1" fmla="*/ 75562 h 277627"/>
                <a:gd name="connsiteX2" fmla="*/ 68287 w 154080"/>
                <a:gd name="connsiteY2" fmla="*/ 58099 h 277627"/>
                <a:gd name="connsiteX3" fmla="*/ 90512 w 154080"/>
                <a:gd name="connsiteY3" fmla="*/ 116837 h 277627"/>
                <a:gd name="connsiteX4" fmla="*/ 130199 w 154080"/>
                <a:gd name="connsiteY4" fmla="*/ 248599 h 277627"/>
                <a:gd name="connsiteX5" fmla="*/ 154012 w 154080"/>
                <a:gd name="connsiteY5" fmla="*/ 273999 h 277627"/>
                <a:gd name="connsiteX6" fmla="*/ 134962 w 154080"/>
                <a:gd name="connsiteY6" fmla="*/ 193037 h 277627"/>
                <a:gd name="connsiteX7" fmla="*/ 71462 w 154080"/>
                <a:gd name="connsiteY7" fmla="*/ 27937 h 277627"/>
                <a:gd name="connsiteX8" fmla="*/ 24 w 154080"/>
                <a:gd name="connsiteY8" fmla="*/ 4124 h 27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080" h="277627">
                  <a:moveTo>
                    <a:pt x="24" y="4124"/>
                  </a:moveTo>
                  <a:cubicBezTo>
                    <a:pt x="-1299" y="12061"/>
                    <a:pt x="52147" y="66566"/>
                    <a:pt x="63524" y="75562"/>
                  </a:cubicBezTo>
                  <a:cubicBezTo>
                    <a:pt x="74901" y="84558"/>
                    <a:pt x="63789" y="51220"/>
                    <a:pt x="68287" y="58099"/>
                  </a:cubicBezTo>
                  <a:cubicBezTo>
                    <a:pt x="72785" y="64978"/>
                    <a:pt x="80193" y="85087"/>
                    <a:pt x="90512" y="116837"/>
                  </a:cubicBezTo>
                  <a:cubicBezTo>
                    <a:pt x="100831" y="148587"/>
                    <a:pt x="119616" y="222405"/>
                    <a:pt x="130199" y="248599"/>
                  </a:cubicBezTo>
                  <a:cubicBezTo>
                    <a:pt x="140782" y="274793"/>
                    <a:pt x="153218" y="283259"/>
                    <a:pt x="154012" y="273999"/>
                  </a:cubicBezTo>
                  <a:cubicBezTo>
                    <a:pt x="154806" y="264739"/>
                    <a:pt x="148720" y="234047"/>
                    <a:pt x="134962" y="193037"/>
                  </a:cubicBezTo>
                  <a:cubicBezTo>
                    <a:pt x="121204" y="152027"/>
                    <a:pt x="91306" y="58364"/>
                    <a:pt x="71462" y="27937"/>
                  </a:cubicBezTo>
                  <a:cubicBezTo>
                    <a:pt x="51618" y="-2490"/>
                    <a:pt x="1347" y="-3813"/>
                    <a:pt x="24" y="4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: 図形 334">
              <a:extLst>
                <a:ext uri="{FF2B5EF4-FFF2-40B4-BE49-F238E27FC236}">
                  <a16:creationId xmlns:a16="http://schemas.microsoft.com/office/drawing/2014/main" id="{01F2DC73-B973-437D-BEF1-5E12FBDC098D}"/>
                </a:ext>
              </a:extLst>
            </p:cNvPr>
            <p:cNvSpPr/>
            <p:nvPr/>
          </p:nvSpPr>
          <p:spPr>
            <a:xfrm>
              <a:off x="7180500" y="2578100"/>
              <a:ext cx="168094" cy="384222"/>
            </a:xfrm>
            <a:custGeom>
              <a:avLst/>
              <a:gdLst>
                <a:gd name="connsiteX0" fmla="*/ 2938 w 168094"/>
                <a:gd name="connsiteY0" fmla="*/ 0 h 384222"/>
                <a:gd name="connsiteX1" fmla="*/ 7700 w 168094"/>
                <a:gd name="connsiteY1" fmla="*/ 79375 h 384222"/>
                <a:gd name="connsiteX2" fmla="*/ 34688 w 168094"/>
                <a:gd name="connsiteY2" fmla="*/ 90488 h 384222"/>
                <a:gd name="connsiteX3" fmla="*/ 42625 w 168094"/>
                <a:gd name="connsiteY3" fmla="*/ 103188 h 384222"/>
                <a:gd name="connsiteX4" fmla="*/ 61675 w 168094"/>
                <a:gd name="connsiteY4" fmla="*/ 122238 h 384222"/>
                <a:gd name="connsiteX5" fmla="*/ 72788 w 168094"/>
                <a:gd name="connsiteY5" fmla="*/ 142875 h 384222"/>
                <a:gd name="connsiteX6" fmla="*/ 77550 w 168094"/>
                <a:gd name="connsiteY6" fmla="*/ 165100 h 384222"/>
                <a:gd name="connsiteX7" fmla="*/ 102950 w 168094"/>
                <a:gd name="connsiteY7" fmla="*/ 195263 h 384222"/>
                <a:gd name="connsiteX8" fmla="*/ 115650 w 168094"/>
                <a:gd name="connsiteY8" fmla="*/ 207963 h 384222"/>
                <a:gd name="connsiteX9" fmla="*/ 125175 w 168094"/>
                <a:gd name="connsiteY9" fmla="*/ 250825 h 384222"/>
                <a:gd name="connsiteX10" fmla="*/ 134700 w 168094"/>
                <a:gd name="connsiteY10" fmla="*/ 300038 h 384222"/>
                <a:gd name="connsiteX11" fmla="*/ 139463 w 168094"/>
                <a:gd name="connsiteY11" fmla="*/ 288925 h 384222"/>
                <a:gd name="connsiteX12" fmla="*/ 148988 w 168094"/>
                <a:gd name="connsiteY12" fmla="*/ 342900 h 384222"/>
                <a:gd name="connsiteX13" fmla="*/ 168038 w 168094"/>
                <a:gd name="connsiteY13" fmla="*/ 384175 h 384222"/>
                <a:gd name="connsiteX14" fmla="*/ 153750 w 168094"/>
                <a:gd name="connsiteY14" fmla="*/ 334963 h 384222"/>
                <a:gd name="connsiteX15" fmla="*/ 123588 w 168094"/>
                <a:gd name="connsiteY15" fmla="*/ 233363 h 384222"/>
                <a:gd name="connsiteX16" fmla="*/ 71200 w 168094"/>
                <a:gd name="connsiteY16" fmla="*/ 125413 h 384222"/>
                <a:gd name="connsiteX17" fmla="*/ 6113 w 168094"/>
                <a:gd name="connsiteY17" fmla="*/ 77788 h 384222"/>
                <a:gd name="connsiteX18" fmla="*/ 2938 w 168094"/>
                <a:gd name="connsiteY18" fmla="*/ 0 h 38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094" h="384222">
                  <a:moveTo>
                    <a:pt x="2938" y="0"/>
                  </a:moveTo>
                  <a:cubicBezTo>
                    <a:pt x="3202" y="264"/>
                    <a:pt x="2408" y="64294"/>
                    <a:pt x="7700" y="79375"/>
                  </a:cubicBezTo>
                  <a:cubicBezTo>
                    <a:pt x="12992" y="94456"/>
                    <a:pt x="28867" y="86519"/>
                    <a:pt x="34688" y="90488"/>
                  </a:cubicBezTo>
                  <a:cubicBezTo>
                    <a:pt x="40509" y="94457"/>
                    <a:pt x="38127" y="97896"/>
                    <a:pt x="42625" y="103188"/>
                  </a:cubicBezTo>
                  <a:cubicBezTo>
                    <a:pt x="47123" y="108480"/>
                    <a:pt x="56648" y="115623"/>
                    <a:pt x="61675" y="122238"/>
                  </a:cubicBezTo>
                  <a:cubicBezTo>
                    <a:pt x="66702" y="128853"/>
                    <a:pt x="70142" y="135731"/>
                    <a:pt x="72788" y="142875"/>
                  </a:cubicBezTo>
                  <a:cubicBezTo>
                    <a:pt x="75434" y="150019"/>
                    <a:pt x="72523" y="156369"/>
                    <a:pt x="77550" y="165100"/>
                  </a:cubicBezTo>
                  <a:cubicBezTo>
                    <a:pt x="82577" y="173831"/>
                    <a:pt x="96600" y="188119"/>
                    <a:pt x="102950" y="195263"/>
                  </a:cubicBezTo>
                  <a:cubicBezTo>
                    <a:pt x="109300" y="202407"/>
                    <a:pt x="111946" y="198703"/>
                    <a:pt x="115650" y="207963"/>
                  </a:cubicBezTo>
                  <a:cubicBezTo>
                    <a:pt x="119354" y="217223"/>
                    <a:pt x="122000" y="235479"/>
                    <a:pt x="125175" y="250825"/>
                  </a:cubicBezTo>
                  <a:cubicBezTo>
                    <a:pt x="128350" y="266171"/>
                    <a:pt x="132319" y="293688"/>
                    <a:pt x="134700" y="300038"/>
                  </a:cubicBezTo>
                  <a:cubicBezTo>
                    <a:pt x="137081" y="306388"/>
                    <a:pt x="137082" y="281781"/>
                    <a:pt x="139463" y="288925"/>
                  </a:cubicBezTo>
                  <a:cubicBezTo>
                    <a:pt x="141844" y="296069"/>
                    <a:pt x="144226" y="327025"/>
                    <a:pt x="148988" y="342900"/>
                  </a:cubicBezTo>
                  <a:cubicBezTo>
                    <a:pt x="153750" y="358775"/>
                    <a:pt x="167244" y="385498"/>
                    <a:pt x="168038" y="384175"/>
                  </a:cubicBezTo>
                  <a:cubicBezTo>
                    <a:pt x="168832" y="382852"/>
                    <a:pt x="161158" y="360098"/>
                    <a:pt x="153750" y="334963"/>
                  </a:cubicBezTo>
                  <a:cubicBezTo>
                    <a:pt x="146342" y="309828"/>
                    <a:pt x="137346" y="268288"/>
                    <a:pt x="123588" y="233363"/>
                  </a:cubicBezTo>
                  <a:cubicBezTo>
                    <a:pt x="109830" y="198438"/>
                    <a:pt x="90779" y="151342"/>
                    <a:pt x="71200" y="125413"/>
                  </a:cubicBezTo>
                  <a:cubicBezTo>
                    <a:pt x="51621" y="99484"/>
                    <a:pt x="17490" y="95515"/>
                    <a:pt x="6113" y="77788"/>
                  </a:cubicBezTo>
                  <a:cubicBezTo>
                    <a:pt x="-5264" y="60061"/>
                    <a:pt x="2674" y="-264"/>
                    <a:pt x="293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: 図形 335">
              <a:extLst>
                <a:ext uri="{FF2B5EF4-FFF2-40B4-BE49-F238E27FC236}">
                  <a16:creationId xmlns:a16="http://schemas.microsoft.com/office/drawing/2014/main" id="{8D05B5D8-A296-422E-8C58-34ABC4B6AE39}"/>
                </a:ext>
              </a:extLst>
            </p:cNvPr>
            <p:cNvSpPr/>
            <p:nvPr/>
          </p:nvSpPr>
          <p:spPr>
            <a:xfrm>
              <a:off x="7052000" y="2935880"/>
              <a:ext cx="238597" cy="136406"/>
            </a:xfrm>
            <a:custGeom>
              <a:avLst/>
              <a:gdLst>
                <a:gd name="connsiteX0" fmla="*/ 237800 w 238597"/>
                <a:gd name="connsiteY0" fmla="*/ 995 h 136406"/>
                <a:gd name="connsiteX1" fmla="*/ 131438 w 238597"/>
                <a:gd name="connsiteY1" fmla="*/ 45445 h 136406"/>
                <a:gd name="connsiteX2" fmla="*/ 177475 w 238597"/>
                <a:gd name="connsiteY2" fmla="*/ 39095 h 136406"/>
                <a:gd name="connsiteX3" fmla="*/ 107625 w 238597"/>
                <a:gd name="connsiteY3" fmla="*/ 70845 h 136406"/>
                <a:gd name="connsiteX4" fmla="*/ 123500 w 238597"/>
                <a:gd name="connsiteY4" fmla="*/ 67670 h 136406"/>
                <a:gd name="connsiteX5" fmla="*/ 15550 w 238597"/>
                <a:gd name="connsiteY5" fmla="*/ 126408 h 136406"/>
                <a:gd name="connsiteX6" fmla="*/ 4438 w 238597"/>
                <a:gd name="connsiteY6" fmla="*/ 134345 h 136406"/>
                <a:gd name="connsiteX7" fmla="*/ 52063 w 238597"/>
                <a:gd name="connsiteY7" fmla="*/ 104183 h 136406"/>
                <a:gd name="connsiteX8" fmla="*/ 69525 w 238597"/>
                <a:gd name="connsiteY8" fmla="*/ 91483 h 136406"/>
                <a:gd name="connsiteX9" fmla="*/ 134613 w 238597"/>
                <a:gd name="connsiteY9" fmla="*/ 42270 h 136406"/>
                <a:gd name="connsiteX10" fmla="*/ 177475 w 238597"/>
                <a:gd name="connsiteY10" fmla="*/ 16870 h 136406"/>
                <a:gd name="connsiteX11" fmla="*/ 237800 w 238597"/>
                <a:gd name="connsiteY11" fmla="*/ 995 h 13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597" h="136406">
                  <a:moveTo>
                    <a:pt x="237800" y="995"/>
                  </a:moveTo>
                  <a:cubicBezTo>
                    <a:pt x="230127" y="5758"/>
                    <a:pt x="141492" y="39095"/>
                    <a:pt x="131438" y="45445"/>
                  </a:cubicBezTo>
                  <a:cubicBezTo>
                    <a:pt x="121384" y="51795"/>
                    <a:pt x="181444" y="34862"/>
                    <a:pt x="177475" y="39095"/>
                  </a:cubicBezTo>
                  <a:cubicBezTo>
                    <a:pt x="173506" y="43328"/>
                    <a:pt x="116621" y="66083"/>
                    <a:pt x="107625" y="70845"/>
                  </a:cubicBezTo>
                  <a:cubicBezTo>
                    <a:pt x="98629" y="75607"/>
                    <a:pt x="138846" y="58410"/>
                    <a:pt x="123500" y="67670"/>
                  </a:cubicBezTo>
                  <a:cubicBezTo>
                    <a:pt x="108154" y="76930"/>
                    <a:pt x="35394" y="115296"/>
                    <a:pt x="15550" y="126408"/>
                  </a:cubicBezTo>
                  <a:cubicBezTo>
                    <a:pt x="-4294" y="137520"/>
                    <a:pt x="-1648" y="138049"/>
                    <a:pt x="4438" y="134345"/>
                  </a:cubicBezTo>
                  <a:cubicBezTo>
                    <a:pt x="10523" y="130641"/>
                    <a:pt x="52063" y="104183"/>
                    <a:pt x="52063" y="104183"/>
                  </a:cubicBezTo>
                  <a:cubicBezTo>
                    <a:pt x="62911" y="97039"/>
                    <a:pt x="69525" y="91483"/>
                    <a:pt x="69525" y="91483"/>
                  </a:cubicBezTo>
                  <a:cubicBezTo>
                    <a:pt x="83283" y="81164"/>
                    <a:pt x="116621" y="54706"/>
                    <a:pt x="134613" y="42270"/>
                  </a:cubicBezTo>
                  <a:cubicBezTo>
                    <a:pt x="152605" y="29835"/>
                    <a:pt x="159219" y="24014"/>
                    <a:pt x="177475" y="16870"/>
                  </a:cubicBezTo>
                  <a:cubicBezTo>
                    <a:pt x="195731" y="9726"/>
                    <a:pt x="245473" y="-3768"/>
                    <a:pt x="237800" y="9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: 図形 336">
              <a:extLst>
                <a:ext uri="{FF2B5EF4-FFF2-40B4-BE49-F238E27FC236}">
                  <a16:creationId xmlns:a16="http://schemas.microsoft.com/office/drawing/2014/main" id="{11B39398-76A5-4BF9-A698-ABA556DB9A72}"/>
                </a:ext>
              </a:extLst>
            </p:cNvPr>
            <p:cNvSpPr/>
            <p:nvPr/>
          </p:nvSpPr>
          <p:spPr>
            <a:xfrm>
              <a:off x="7326009" y="2914418"/>
              <a:ext cx="101775" cy="88037"/>
            </a:xfrm>
            <a:custGeom>
              <a:avLst/>
              <a:gdLst>
                <a:gd name="connsiteX0" fmla="*/ 304 w 101775"/>
                <a:gd name="connsiteY0" fmla="*/ 232 h 88037"/>
                <a:gd name="connsiteX1" fmla="*/ 39991 w 101775"/>
                <a:gd name="connsiteY1" fmla="*/ 52620 h 88037"/>
                <a:gd name="connsiteX2" fmla="*/ 100316 w 101775"/>
                <a:gd name="connsiteY2" fmla="*/ 87545 h 88037"/>
                <a:gd name="connsiteX3" fmla="*/ 81266 w 101775"/>
                <a:gd name="connsiteY3" fmla="*/ 73257 h 88037"/>
                <a:gd name="connsiteX4" fmla="*/ 60629 w 101775"/>
                <a:gd name="connsiteY4" fmla="*/ 74845 h 88037"/>
                <a:gd name="connsiteX5" fmla="*/ 304 w 101775"/>
                <a:gd name="connsiteY5" fmla="*/ 232 h 8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5" h="88037">
                  <a:moveTo>
                    <a:pt x="304" y="232"/>
                  </a:moveTo>
                  <a:cubicBezTo>
                    <a:pt x="-3136" y="-3472"/>
                    <a:pt x="23322" y="38068"/>
                    <a:pt x="39991" y="52620"/>
                  </a:cubicBezTo>
                  <a:cubicBezTo>
                    <a:pt x="56660" y="67172"/>
                    <a:pt x="93437" y="84106"/>
                    <a:pt x="100316" y="87545"/>
                  </a:cubicBezTo>
                  <a:cubicBezTo>
                    <a:pt x="107195" y="90984"/>
                    <a:pt x="87880" y="75374"/>
                    <a:pt x="81266" y="73257"/>
                  </a:cubicBezTo>
                  <a:cubicBezTo>
                    <a:pt x="74652" y="71140"/>
                    <a:pt x="72535" y="80666"/>
                    <a:pt x="60629" y="74845"/>
                  </a:cubicBezTo>
                  <a:cubicBezTo>
                    <a:pt x="48723" y="69024"/>
                    <a:pt x="3744" y="3936"/>
                    <a:pt x="304" y="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: 図形 337">
              <a:extLst>
                <a:ext uri="{FF2B5EF4-FFF2-40B4-BE49-F238E27FC236}">
                  <a16:creationId xmlns:a16="http://schemas.microsoft.com/office/drawing/2014/main" id="{2591BCA1-6343-42E7-9EA9-AC6BC5CE0707}"/>
                </a:ext>
              </a:extLst>
            </p:cNvPr>
            <p:cNvSpPr/>
            <p:nvPr/>
          </p:nvSpPr>
          <p:spPr>
            <a:xfrm>
              <a:off x="6815472" y="2570022"/>
              <a:ext cx="221986" cy="90653"/>
            </a:xfrm>
            <a:custGeom>
              <a:avLst/>
              <a:gdLst>
                <a:gd name="connsiteX0" fmla="*/ 1253 w 221986"/>
                <a:gd name="connsiteY0" fmla="*/ 141 h 90653"/>
                <a:gd name="connsiteX1" fmla="*/ 152066 w 221986"/>
                <a:gd name="connsiteY1" fmla="*/ 44591 h 90653"/>
                <a:gd name="connsiteX2" fmla="*/ 221916 w 221986"/>
                <a:gd name="connsiteY2" fmla="*/ 90628 h 90653"/>
                <a:gd name="connsiteX3" fmla="*/ 140953 w 221986"/>
                <a:gd name="connsiteY3" fmla="*/ 38241 h 90653"/>
                <a:gd name="connsiteX4" fmla="*/ 174291 w 221986"/>
                <a:gd name="connsiteY4" fmla="*/ 41416 h 90653"/>
                <a:gd name="connsiteX5" fmla="*/ 104441 w 221986"/>
                <a:gd name="connsiteY5" fmla="*/ 19191 h 90653"/>
                <a:gd name="connsiteX6" fmla="*/ 107616 w 221986"/>
                <a:gd name="connsiteY6" fmla="*/ 35066 h 90653"/>
                <a:gd name="connsiteX7" fmla="*/ 80628 w 221986"/>
                <a:gd name="connsiteY7" fmla="*/ 30303 h 90653"/>
                <a:gd name="connsiteX8" fmla="*/ 1253 w 221986"/>
                <a:gd name="connsiteY8" fmla="*/ 141 h 9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986" h="90653">
                  <a:moveTo>
                    <a:pt x="1253" y="141"/>
                  </a:moveTo>
                  <a:cubicBezTo>
                    <a:pt x="13159" y="2522"/>
                    <a:pt x="115289" y="29510"/>
                    <a:pt x="152066" y="44591"/>
                  </a:cubicBezTo>
                  <a:cubicBezTo>
                    <a:pt x="188843" y="59672"/>
                    <a:pt x="223768" y="91686"/>
                    <a:pt x="221916" y="90628"/>
                  </a:cubicBezTo>
                  <a:cubicBezTo>
                    <a:pt x="220064" y="89570"/>
                    <a:pt x="148890" y="46443"/>
                    <a:pt x="140953" y="38241"/>
                  </a:cubicBezTo>
                  <a:cubicBezTo>
                    <a:pt x="133016" y="30039"/>
                    <a:pt x="180376" y="44591"/>
                    <a:pt x="174291" y="41416"/>
                  </a:cubicBezTo>
                  <a:cubicBezTo>
                    <a:pt x="168206" y="38241"/>
                    <a:pt x="115553" y="20249"/>
                    <a:pt x="104441" y="19191"/>
                  </a:cubicBezTo>
                  <a:cubicBezTo>
                    <a:pt x="93329" y="18133"/>
                    <a:pt x="111585" y="33214"/>
                    <a:pt x="107616" y="35066"/>
                  </a:cubicBezTo>
                  <a:cubicBezTo>
                    <a:pt x="103647" y="36918"/>
                    <a:pt x="95445" y="34536"/>
                    <a:pt x="80628" y="30303"/>
                  </a:cubicBezTo>
                  <a:cubicBezTo>
                    <a:pt x="65811" y="26070"/>
                    <a:pt x="-10653" y="-2240"/>
                    <a:pt x="1253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: 図形 339">
              <a:extLst>
                <a:ext uri="{FF2B5EF4-FFF2-40B4-BE49-F238E27FC236}">
                  <a16:creationId xmlns:a16="http://schemas.microsoft.com/office/drawing/2014/main" id="{02A8498C-4D1B-4091-9576-61DCB9A53A0F}"/>
                </a:ext>
              </a:extLst>
            </p:cNvPr>
            <p:cNvSpPr/>
            <p:nvPr/>
          </p:nvSpPr>
          <p:spPr>
            <a:xfrm>
              <a:off x="6736989" y="2582863"/>
              <a:ext cx="59848" cy="411172"/>
            </a:xfrm>
            <a:custGeom>
              <a:avLst/>
              <a:gdLst>
                <a:gd name="connsiteX0" fmla="*/ 59099 w 59848"/>
                <a:gd name="connsiteY0" fmla="*/ 0 h 411172"/>
                <a:gd name="connsiteX1" fmla="*/ 54336 w 59848"/>
                <a:gd name="connsiteY1" fmla="*/ 119062 h 411172"/>
                <a:gd name="connsiteX2" fmla="*/ 59099 w 59848"/>
                <a:gd name="connsiteY2" fmla="*/ 79375 h 411172"/>
                <a:gd name="connsiteX3" fmla="*/ 35286 w 59848"/>
                <a:gd name="connsiteY3" fmla="*/ 142875 h 411172"/>
                <a:gd name="connsiteX4" fmla="*/ 36874 w 59848"/>
                <a:gd name="connsiteY4" fmla="*/ 130175 h 411172"/>
                <a:gd name="connsiteX5" fmla="*/ 16236 w 59848"/>
                <a:gd name="connsiteY5" fmla="*/ 206375 h 411172"/>
                <a:gd name="connsiteX6" fmla="*/ 361 w 59848"/>
                <a:gd name="connsiteY6" fmla="*/ 285750 h 411172"/>
                <a:gd name="connsiteX7" fmla="*/ 5124 w 59848"/>
                <a:gd name="connsiteY7" fmla="*/ 393700 h 411172"/>
                <a:gd name="connsiteX8" fmla="*/ 5124 w 59848"/>
                <a:gd name="connsiteY8" fmla="*/ 277812 h 411172"/>
                <a:gd name="connsiteX9" fmla="*/ 5124 w 59848"/>
                <a:gd name="connsiteY9" fmla="*/ 411162 h 411172"/>
                <a:gd name="connsiteX10" fmla="*/ 8299 w 59848"/>
                <a:gd name="connsiteY10" fmla="*/ 284162 h 411172"/>
                <a:gd name="connsiteX11" fmla="*/ 43224 w 59848"/>
                <a:gd name="connsiteY11" fmla="*/ 119062 h 411172"/>
                <a:gd name="connsiteX12" fmla="*/ 59099 w 59848"/>
                <a:gd name="connsiteY12" fmla="*/ 0 h 41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848" h="411172">
                  <a:moveTo>
                    <a:pt x="59099" y="0"/>
                  </a:moveTo>
                  <a:cubicBezTo>
                    <a:pt x="60951" y="0"/>
                    <a:pt x="54336" y="105833"/>
                    <a:pt x="54336" y="119062"/>
                  </a:cubicBezTo>
                  <a:cubicBezTo>
                    <a:pt x="54336" y="132291"/>
                    <a:pt x="62274" y="75406"/>
                    <a:pt x="59099" y="79375"/>
                  </a:cubicBezTo>
                  <a:cubicBezTo>
                    <a:pt x="55924" y="83344"/>
                    <a:pt x="38990" y="134408"/>
                    <a:pt x="35286" y="142875"/>
                  </a:cubicBezTo>
                  <a:cubicBezTo>
                    <a:pt x="31582" y="151342"/>
                    <a:pt x="40049" y="119592"/>
                    <a:pt x="36874" y="130175"/>
                  </a:cubicBezTo>
                  <a:cubicBezTo>
                    <a:pt x="33699" y="140758"/>
                    <a:pt x="22321" y="180446"/>
                    <a:pt x="16236" y="206375"/>
                  </a:cubicBezTo>
                  <a:cubicBezTo>
                    <a:pt x="10150" y="232304"/>
                    <a:pt x="2213" y="254529"/>
                    <a:pt x="361" y="285750"/>
                  </a:cubicBezTo>
                  <a:cubicBezTo>
                    <a:pt x="-1491" y="316971"/>
                    <a:pt x="4330" y="395023"/>
                    <a:pt x="5124" y="393700"/>
                  </a:cubicBezTo>
                  <a:cubicBezTo>
                    <a:pt x="5918" y="392377"/>
                    <a:pt x="5124" y="277812"/>
                    <a:pt x="5124" y="277812"/>
                  </a:cubicBezTo>
                  <a:cubicBezTo>
                    <a:pt x="5124" y="280722"/>
                    <a:pt x="4595" y="410104"/>
                    <a:pt x="5124" y="411162"/>
                  </a:cubicBezTo>
                  <a:cubicBezTo>
                    <a:pt x="5653" y="412220"/>
                    <a:pt x="1949" y="332845"/>
                    <a:pt x="8299" y="284162"/>
                  </a:cubicBezTo>
                  <a:cubicBezTo>
                    <a:pt x="14649" y="235479"/>
                    <a:pt x="34228" y="164570"/>
                    <a:pt x="43224" y="119062"/>
                  </a:cubicBezTo>
                  <a:cubicBezTo>
                    <a:pt x="52220" y="73554"/>
                    <a:pt x="57247" y="0"/>
                    <a:pt x="5909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: 図形 340">
              <a:extLst>
                <a:ext uri="{FF2B5EF4-FFF2-40B4-BE49-F238E27FC236}">
                  <a16:creationId xmlns:a16="http://schemas.microsoft.com/office/drawing/2014/main" id="{DB666F85-3AA4-43D3-868A-B3EE676FF5FA}"/>
                </a:ext>
              </a:extLst>
            </p:cNvPr>
            <p:cNvSpPr/>
            <p:nvPr/>
          </p:nvSpPr>
          <p:spPr>
            <a:xfrm>
              <a:off x="6957909" y="2578077"/>
              <a:ext cx="151141" cy="392909"/>
            </a:xfrm>
            <a:custGeom>
              <a:avLst/>
              <a:gdLst>
                <a:gd name="connsiteX0" fmla="*/ 104 w 151141"/>
                <a:gd name="connsiteY0" fmla="*/ 23 h 392909"/>
                <a:gd name="connsiteX1" fmla="*/ 144566 w 151141"/>
                <a:gd name="connsiteY1" fmla="*/ 41298 h 392909"/>
                <a:gd name="connsiteX2" fmla="*/ 125516 w 151141"/>
                <a:gd name="connsiteY2" fmla="*/ 46061 h 392909"/>
                <a:gd name="connsiteX3" fmla="*/ 115991 w 151141"/>
                <a:gd name="connsiteY3" fmla="*/ 73048 h 392909"/>
                <a:gd name="connsiteX4" fmla="*/ 111229 w 151141"/>
                <a:gd name="connsiteY4" fmla="*/ 125436 h 392909"/>
                <a:gd name="connsiteX5" fmla="*/ 109641 w 151141"/>
                <a:gd name="connsiteY5" fmla="*/ 168298 h 392909"/>
                <a:gd name="connsiteX6" fmla="*/ 108054 w 151141"/>
                <a:gd name="connsiteY6" fmla="*/ 146073 h 392909"/>
                <a:gd name="connsiteX7" fmla="*/ 71541 w 151141"/>
                <a:gd name="connsiteY7" fmla="*/ 260373 h 392909"/>
                <a:gd name="connsiteX8" fmla="*/ 44554 w 151141"/>
                <a:gd name="connsiteY8" fmla="*/ 338161 h 392909"/>
                <a:gd name="connsiteX9" fmla="*/ 35029 w 151141"/>
                <a:gd name="connsiteY9" fmla="*/ 390548 h 392909"/>
                <a:gd name="connsiteX10" fmla="*/ 69954 w 151141"/>
                <a:gd name="connsiteY10" fmla="*/ 260373 h 392909"/>
                <a:gd name="connsiteX11" fmla="*/ 93766 w 151141"/>
                <a:gd name="connsiteY11" fmla="*/ 171473 h 392909"/>
                <a:gd name="connsiteX12" fmla="*/ 100116 w 151141"/>
                <a:gd name="connsiteY12" fmla="*/ 157186 h 392909"/>
                <a:gd name="connsiteX13" fmla="*/ 120754 w 151141"/>
                <a:gd name="connsiteY13" fmla="*/ 47648 h 392909"/>
                <a:gd name="connsiteX14" fmla="*/ 104 w 151141"/>
                <a:gd name="connsiteY14" fmla="*/ 23 h 392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1141" h="392909">
                  <a:moveTo>
                    <a:pt x="104" y="23"/>
                  </a:moveTo>
                  <a:cubicBezTo>
                    <a:pt x="4073" y="-1035"/>
                    <a:pt x="123664" y="33625"/>
                    <a:pt x="144566" y="41298"/>
                  </a:cubicBezTo>
                  <a:cubicBezTo>
                    <a:pt x="165468" y="48971"/>
                    <a:pt x="130279" y="40769"/>
                    <a:pt x="125516" y="46061"/>
                  </a:cubicBezTo>
                  <a:cubicBezTo>
                    <a:pt x="120754" y="51353"/>
                    <a:pt x="118372" y="59819"/>
                    <a:pt x="115991" y="73048"/>
                  </a:cubicBezTo>
                  <a:cubicBezTo>
                    <a:pt x="113610" y="86277"/>
                    <a:pt x="112287" y="109561"/>
                    <a:pt x="111229" y="125436"/>
                  </a:cubicBezTo>
                  <a:cubicBezTo>
                    <a:pt x="110171" y="141311"/>
                    <a:pt x="110170" y="164859"/>
                    <a:pt x="109641" y="168298"/>
                  </a:cubicBezTo>
                  <a:cubicBezTo>
                    <a:pt x="109112" y="171737"/>
                    <a:pt x="114404" y="130727"/>
                    <a:pt x="108054" y="146073"/>
                  </a:cubicBezTo>
                  <a:cubicBezTo>
                    <a:pt x="101704" y="161419"/>
                    <a:pt x="82124" y="228358"/>
                    <a:pt x="71541" y="260373"/>
                  </a:cubicBezTo>
                  <a:cubicBezTo>
                    <a:pt x="60958" y="292388"/>
                    <a:pt x="50639" y="316465"/>
                    <a:pt x="44554" y="338161"/>
                  </a:cubicBezTo>
                  <a:cubicBezTo>
                    <a:pt x="38469" y="359857"/>
                    <a:pt x="30796" y="403513"/>
                    <a:pt x="35029" y="390548"/>
                  </a:cubicBezTo>
                  <a:cubicBezTo>
                    <a:pt x="39262" y="377583"/>
                    <a:pt x="60165" y="296885"/>
                    <a:pt x="69954" y="260373"/>
                  </a:cubicBezTo>
                  <a:cubicBezTo>
                    <a:pt x="79743" y="223861"/>
                    <a:pt x="88739" y="188671"/>
                    <a:pt x="93766" y="171473"/>
                  </a:cubicBezTo>
                  <a:cubicBezTo>
                    <a:pt x="98793" y="154275"/>
                    <a:pt x="95618" y="177823"/>
                    <a:pt x="100116" y="157186"/>
                  </a:cubicBezTo>
                  <a:cubicBezTo>
                    <a:pt x="104614" y="136549"/>
                    <a:pt x="135041" y="71725"/>
                    <a:pt x="120754" y="47648"/>
                  </a:cubicBezTo>
                  <a:cubicBezTo>
                    <a:pt x="106467" y="23571"/>
                    <a:pt x="-3865" y="1081"/>
                    <a:pt x="104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: 図形 341">
              <a:extLst>
                <a:ext uri="{FF2B5EF4-FFF2-40B4-BE49-F238E27FC236}">
                  <a16:creationId xmlns:a16="http://schemas.microsoft.com/office/drawing/2014/main" id="{2ABE7C69-AFA4-4536-908E-CEDF473F1311}"/>
                </a:ext>
              </a:extLst>
            </p:cNvPr>
            <p:cNvSpPr/>
            <p:nvPr/>
          </p:nvSpPr>
          <p:spPr>
            <a:xfrm>
              <a:off x="7078548" y="2606378"/>
              <a:ext cx="69335" cy="87862"/>
            </a:xfrm>
            <a:custGeom>
              <a:avLst/>
              <a:gdLst>
                <a:gd name="connsiteX0" fmla="*/ 66790 w 69335"/>
                <a:gd name="connsiteY0" fmla="*/ 297 h 87862"/>
                <a:gd name="connsiteX1" fmla="*/ 115 w 69335"/>
                <a:gd name="connsiteY1" fmla="*/ 86022 h 87862"/>
                <a:gd name="connsiteX2" fmla="*/ 50915 w 69335"/>
                <a:gd name="connsiteY2" fmla="*/ 57447 h 87862"/>
                <a:gd name="connsiteX3" fmla="*/ 66790 w 69335"/>
                <a:gd name="connsiteY3" fmla="*/ 297 h 8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35" h="87862">
                  <a:moveTo>
                    <a:pt x="66790" y="297"/>
                  </a:moveTo>
                  <a:cubicBezTo>
                    <a:pt x="58323" y="5060"/>
                    <a:pt x="2761" y="76497"/>
                    <a:pt x="115" y="86022"/>
                  </a:cubicBezTo>
                  <a:cubicBezTo>
                    <a:pt x="-2531" y="95547"/>
                    <a:pt x="41126" y="65384"/>
                    <a:pt x="50915" y="57447"/>
                  </a:cubicBezTo>
                  <a:cubicBezTo>
                    <a:pt x="60704" y="49510"/>
                    <a:pt x="75257" y="-4466"/>
                    <a:pt x="66790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: 図形 342">
              <a:extLst>
                <a:ext uri="{FF2B5EF4-FFF2-40B4-BE49-F238E27FC236}">
                  <a16:creationId xmlns:a16="http://schemas.microsoft.com/office/drawing/2014/main" id="{1086D125-A6F7-492F-8DFF-8C9614083C03}"/>
                </a:ext>
              </a:extLst>
            </p:cNvPr>
            <p:cNvSpPr/>
            <p:nvPr/>
          </p:nvSpPr>
          <p:spPr>
            <a:xfrm>
              <a:off x="7017963" y="2617290"/>
              <a:ext cx="83077" cy="540256"/>
            </a:xfrm>
            <a:custGeom>
              <a:avLst/>
              <a:gdLst>
                <a:gd name="connsiteX0" fmla="*/ 82925 w 83077"/>
                <a:gd name="connsiteY0" fmla="*/ 498 h 540256"/>
                <a:gd name="connsiteX1" fmla="*/ 49587 w 83077"/>
                <a:gd name="connsiteY1" fmla="*/ 189410 h 540256"/>
                <a:gd name="connsiteX2" fmla="*/ 62287 w 83077"/>
                <a:gd name="connsiteY2" fmla="*/ 132260 h 540256"/>
                <a:gd name="connsiteX3" fmla="*/ 38475 w 83077"/>
                <a:gd name="connsiteY3" fmla="*/ 278310 h 540256"/>
                <a:gd name="connsiteX4" fmla="*/ 30537 w 83077"/>
                <a:gd name="connsiteY4" fmla="*/ 303710 h 540256"/>
                <a:gd name="connsiteX5" fmla="*/ 36887 w 83077"/>
                <a:gd name="connsiteY5" fmla="*/ 275135 h 540256"/>
                <a:gd name="connsiteX6" fmla="*/ 9900 w 83077"/>
                <a:gd name="connsiteY6" fmla="*/ 433885 h 540256"/>
                <a:gd name="connsiteX7" fmla="*/ 375 w 83077"/>
                <a:gd name="connsiteY7" fmla="*/ 540248 h 540256"/>
                <a:gd name="connsiteX8" fmla="*/ 5137 w 83077"/>
                <a:gd name="connsiteY8" fmla="*/ 438648 h 540256"/>
                <a:gd name="connsiteX9" fmla="*/ 33712 w 83077"/>
                <a:gd name="connsiteY9" fmla="*/ 256085 h 540256"/>
                <a:gd name="connsiteX10" fmla="*/ 82925 w 83077"/>
                <a:gd name="connsiteY10" fmla="*/ 498 h 54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077" h="540256">
                  <a:moveTo>
                    <a:pt x="82925" y="498"/>
                  </a:moveTo>
                  <a:cubicBezTo>
                    <a:pt x="85571" y="-10615"/>
                    <a:pt x="53027" y="167450"/>
                    <a:pt x="49587" y="189410"/>
                  </a:cubicBezTo>
                  <a:cubicBezTo>
                    <a:pt x="46147" y="211370"/>
                    <a:pt x="64139" y="117443"/>
                    <a:pt x="62287" y="132260"/>
                  </a:cubicBezTo>
                  <a:cubicBezTo>
                    <a:pt x="60435" y="147077"/>
                    <a:pt x="43767" y="249735"/>
                    <a:pt x="38475" y="278310"/>
                  </a:cubicBezTo>
                  <a:cubicBezTo>
                    <a:pt x="33183" y="306885"/>
                    <a:pt x="30802" y="304239"/>
                    <a:pt x="30537" y="303710"/>
                  </a:cubicBezTo>
                  <a:cubicBezTo>
                    <a:pt x="30272" y="303181"/>
                    <a:pt x="40326" y="253439"/>
                    <a:pt x="36887" y="275135"/>
                  </a:cubicBezTo>
                  <a:cubicBezTo>
                    <a:pt x="33448" y="296831"/>
                    <a:pt x="15985" y="389700"/>
                    <a:pt x="9900" y="433885"/>
                  </a:cubicBezTo>
                  <a:cubicBezTo>
                    <a:pt x="3815" y="478071"/>
                    <a:pt x="1169" y="539454"/>
                    <a:pt x="375" y="540248"/>
                  </a:cubicBezTo>
                  <a:cubicBezTo>
                    <a:pt x="-419" y="541042"/>
                    <a:pt x="-419" y="486008"/>
                    <a:pt x="5137" y="438648"/>
                  </a:cubicBezTo>
                  <a:cubicBezTo>
                    <a:pt x="10693" y="391288"/>
                    <a:pt x="22070" y="328052"/>
                    <a:pt x="33712" y="256085"/>
                  </a:cubicBezTo>
                  <a:cubicBezTo>
                    <a:pt x="45354" y="184118"/>
                    <a:pt x="80279" y="11611"/>
                    <a:pt x="82925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: 図形 343">
              <a:extLst>
                <a:ext uri="{FF2B5EF4-FFF2-40B4-BE49-F238E27FC236}">
                  <a16:creationId xmlns:a16="http://schemas.microsoft.com/office/drawing/2014/main" id="{7AB26B68-8053-408B-A813-620453D9AC6A}"/>
                </a:ext>
              </a:extLst>
            </p:cNvPr>
            <p:cNvSpPr/>
            <p:nvPr/>
          </p:nvSpPr>
          <p:spPr>
            <a:xfrm>
              <a:off x="7061966" y="2781615"/>
              <a:ext cx="94597" cy="120978"/>
            </a:xfrm>
            <a:custGeom>
              <a:avLst/>
              <a:gdLst>
                <a:gd name="connsiteX0" fmla="*/ 2409 w 94597"/>
                <a:gd name="connsiteY0" fmla="*/ 1273 h 120978"/>
                <a:gd name="connsiteX1" fmla="*/ 92897 w 94597"/>
                <a:gd name="connsiteY1" fmla="*/ 17148 h 120978"/>
                <a:gd name="connsiteX2" fmla="*/ 57972 w 94597"/>
                <a:gd name="connsiteY2" fmla="*/ 28260 h 120978"/>
                <a:gd name="connsiteX3" fmla="*/ 13522 w 94597"/>
                <a:gd name="connsiteY3" fmla="*/ 91760 h 120978"/>
                <a:gd name="connsiteX4" fmla="*/ 16697 w 94597"/>
                <a:gd name="connsiteY4" fmla="*/ 120335 h 120978"/>
                <a:gd name="connsiteX5" fmla="*/ 24634 w 94597"/>
                <a:gd name="connsiteY5" fmla="*/ 66360 h 120978"/>
                <a:gd name="connsiteX6" fmla="*/ 24634 w 94597"/>
                <a:gd name="connsiteY6" fmla="*/ 53660 h 120978"/>
                <a:gd name="connsiteX7" fmla="*/ 2409 w 94597"/>
                <a:gd name="connsiteY7" fmla="*/ 1273 h 1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97" h="120978">
                  <a:moveTo>
                    <a:pt x="2409" y="1273"/>
                  </a:moveTo>
                  <a:cubicBezTo>
                    <a:pt x="13786" y="-4812"/>
                    <a:pt x="83637" y="12650"/>
                    <a:pt x="92897" y="17148"/>
                  </a:cubicBezTo>
                  <a:cubicBezTo>
                    <a:pt x="102157" y="21646"/>
                    <a:pt x="71201" y="15825"/>
                    <a:pt x="57972" y="28260"/>
                  </a:cubicBezTo>
                  <a:cubicBezTo>
                    <a:pt x="44743" y="40695"/>
                    <a:pt x="20401" y="76414"/>
                    <a:pt x="13522" y="91760"/>
                  </a:cubicBezTo>
                  <a:cubicBezTo>
                    <a:pt x="6643" y="107106"/>
                    <a:pt x="14845" y="124568"/>
                    <a:pt x="16697" y="120335"/>
                  </a:cubicBezTo>
                  <a:cubicBezTo>
                    <a:pt x="18549" y="116102"/>
                    <a:pt x="23311" y="77472"/>
                    <a:pt x="24634" y="66360"/>
                  </a:cubicBezTo>
                  <a:cubicBezTo>
                    <a:pt x="25957" y="55248"/>
                    <a:pt x="25692" y="60274"/>
                    <a:pt x="24634" y="53660"/>
                  </a:cubicBezTo>
                  <a:cubicBezTo>
                    <a:pt x="23576" y="47046"/>
                    <a:pt x="-8968" y="7358"/>
                    <a:pt x="2409" y="1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: 図形 344">
              <a:extLst>
                <a:ext uri="{FF2B5EF4-FFF2-40B4-BE49-F238E27FC236}">
                  <a16:creationId xmlns:a16="http://schemas.microsoft.com/office/drawing/2014/main" id="{651758F1-E4C6-4E26-9D70-E749500292EC}"/>
                </a:ext>
              </a:extLst>
            </p:cNvPr>
            <p:cNvSpPr/>
            <p:nvPr/>
          </p:nvSpPr>
          <p:spPr>
            <a:xfrm>
              <a:off x="7064072" y="2758000"/>
              <a:ext cx="154483" cy="247165"/>
            </a:xfrm>
            <a:custGeom>
              <a:avLst/>
              <a:gdLst>
                <a:gd name="connsiteX0" fmla="*/ 154291 w 154483"/>
                <a:gd name="connsiteY0" fmla="*/ 1075 h 247165"/>
                <a:gd name="connsiteX1" fmla="*/ 57453 w 154483"/>
                <a:gd name="connsiteY1" fmla="*/ 88388 h 247165"/>
                <a:gd name="connsiteX2" fmla="*/ 125716 w 154483"/>
                <a:gd name="connsiteY2" fmla="*/ 56638 h 247165"/>
                <a:gd name="connsiteX3" fmla="*/ 93966 w 154483"/>
                <a:gd name="connsiteY3" fmla="*/ 115375 h 247165"/>
                <a:gd name="connsiteX4" fmla="*/ 73328 w 154483"/>
                <a:gd name="connsiteY4" fmla="*/ 148713 h 247165"/>
                <a:gd name="connsiteX5" fmla="*/ 33641 w 154483"/>
                <a:gd name="connsiteY5" fmla="*/ 175700 h 247165"/>
                <a:gd name="connsiteX6" fmla="*/ 33641 w 154483"/>
                <a:gd name="connsiteY6" fmla="*/ 204275 h 247165"/>
                <a:gd name="connsiteX7" fmla="*/ 1891 w 154483"/>
                <a:gd name="connsiteY7" fmla="*/ 245550 h 247165"/>
                <a:gd name="connsiteX8" fmla="*/ 97141 w 154483"/>
                <a:gd name="connsiteY8" fmla="*/ 143950 h 247165"/>
                <a:gd name="connsiteX9" fmla="*/ 128891 w 154483"/>
                <a:gd name="connsiteY9" fmla="*/ 94738 h 247165"/>
                <a:gd name="connsiteX10" fmla="*/ 73328 w 154483"/>
                <a:gd name="connsiteY10" fmla="*/ 110613 h 247165"/>
                <a:gd name="connsiteX11" fmla="*/ 59041 w 154483"/>
                <a:gd name="connsiteY11" fmla="*/ 97913 h 247165"/>
                <a:gd name="connsiteX12" fmla="*/ 81266 w 154483"/>
                <a:gd name="connsiteY12" fmla="*/ 42350 h 247165"/>
                <a:gd name="connsiteX13" fmla="*/ 154291 w 154483"/>
                <a:gd name="connsiteY13" fmla="*/ 1075 h 24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483" h="247165">
                  <a:moveTo>
                    <a:pt x="154291" y="1075"/>
                  </a:moveTo>
                  <a:cubicBezTo>
                    <a:pt x="150322" y="8748"/>
                    <a:pt x="62215" y="79128"/>
                    <a:pt x="57453" y="88388"/>
                  </a:cubicBezTo>
                  <a:cubicBezTo>
                    <a:pt x="52690" y="97649"/>
                    <a:pt x="119631" y="52140"/>
                    <a:pt x="125716" y="56638"/>
                  </a:cubicBezTo>
                  <a:cubicBezTo>
                    <a:pt x="131801" y="61136"/>
                    <a:pt x="102697" y="100029"/>
                    <a:pt x="93966" y="115375"/>
                  </a:cubicBezTo>
                  <a:cubicBezTo>
                    <a:pt x="85235" y="130721"/>
                    <a:pt x="83382" y="138659"/>
                    <a:pt x="73328" y="148713"/>
                  </a:cubicBezTo>
                  <a:cubicBezTo>
                    <a:pt x="63274" y="158767"/>
                    <a:pt x="40255" y="166440"/>
                    <a:pt x="33641" y="175700"/>
                  </a:cubicBezTo>
                  <a:cubicBezTo>
                    <a:pt x="27027" y="184960"/>
                    <a:pt x="38933" y="192633"/>
                    <a:pt x="33641" y="204275"/>
                  </a:cubicBezTo>
                  <a:cubicBezTo>
                    <a:pt x="28349" y="215917"/>
                    <a:pt x="-8692" y="255604"/>
                    <a:pt x="1891" y="245550"/>
                  </a:cubicBezTo>
                  <a:cubicBezTo>
                    <a:pt x="12474" y="235496"/>
                    <a:pt x="75974" y="169085"/>
                    <a:pt x="97141" y="143950"/>
                  </a:cubicBezTo>
                  <a:cubicBezTo>
                    <a:pt x="118308" y="118815"/>
                    <a:pt x="132860" y="100294"/>
                    <a:pt x="128891" y="94738"/>
                  </a:cubicBezTo>
                  <a:cubicBezTo>
                    <a:pt x="124922" y="89182"/>
                    <a:pt x="84970" y="110084"/>
                    <a:pt x="73328" y="110613"/>
                  </a:cubicBezTo>
                  <a:cubicBezTo>
                    <a:pt x="61686" y="111142"/>
                    <a:pt x="57718" y="109290"/>
                    <a:pt x="59041" y="97913"/>
                  </a:cubicBezTo>
                  <a:cubicBezTo>
                    <a:pt x="60364" y="86536"/>
                    <a:pt x="62745" y="55844"/>
                    <a:pt x="81266" y="42350"/>
                  </a:cubicBezTo>
                  <a:cubicBezTo>
                    <a:pt x="99787" y="28856"/>
                    <a:pt x="158260" y="-6598"/>
                    <a:pt x="154291" y="1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: 図形 345">
              <a:extLst>
                <a:ext uri="{FF2B5EF4-FFF2-40B4-BE49-F238E27FC236}">
                  <a16:creationId xmlns:a16="http://schemas.microsoft.com/office/drawing/2014/main" id="{3FCD27EC-49BD-48E9-982E-FF5CF3A87534}"/>
                </a:ext>
              </a:extLst>
            </p:cNvPr>
            <p:cNvSpPr/>
            <p:nvPr/>
          </p:nvSpPr>
          <p:spPr>
            <a:xfrm>
              <a:off x="7029821" y="2841568"/>
              <a:ext cx="59135" cy="356419"/>
            </a:xfrm>
            <a:custGeom>
              <a:avLst/>
              <a:gdLst>
                <a:gd name="connsiteX0" fmla="*/ 56779 w 59135"/>
                <a:gd name="connsiteY0" fmla="*/ 3232 h 356419"/>
                <a:gd name="connsiteX1" fmla="*/ 1217 w 59135"/>
                <a:gd name="connsiteY1" fmla="*/ 314382 h 356419"/>
                <a:gd name="connsiteX2" fmla="*/ 17092 w 59135"/>
                <a:gd name="connsiteY2" fmla="*/ 179445 h 356419"/>
                <a:gd name="connsiteX3" fmla="*/ 1217 w 59135"/>
                <a:gd name="connsiteY3" fmla="*/ 354070 h 356419"/>
                <a:gd name="connsiteX4" fmla="*/ 53604 w 59135"/>
                <a:gd name="connsiteY4" fmla="*/ 279457 h 356419"/>
                <a:gd name="connsiteX5" fmla="*/ 42492 w 59135"/>
                <a:gd name="connsiteY5" fmla="*/ 268345 h 356419"/>
                <a:gd name="connsiteX6" fmla="*/ 47254 w 59135"/>
                <a:gd name="connsiteY6" fmla="*/ 215957 h 356419"/>
                <a:gd name="connsiteX7" fmla="*/ 48842 w 59135"/>
                <a:gd name="connsiteY7" fmla="*/ 154045 h 356419"/>
                <a:gd name="connsiteX8" fmla="*/ 56779 w 59135"/>
                <a:gd name="connsiteY8" fmla="*/ 3232 h 35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35" h="356419">
                  <a:moveTo>
                    <a:pt x="56779" y="3232"/>
                  </a:moveTo>
                  <a:cubicBezTo>
                    <a:pt x="48842" y="29955"/>
                    <a:pt x="7831" y="285013"/>
                    <a:pt x="1217" y="314382"/>
                  </a:cubicBezTo>
                  <a:cubicBezTo>
                    <a:pt x="-5397" y="343751"/>
                    <a:pt x="17092" y="172830"/>
                    <a:pt x="17092" y="179445"/>
                  </a:cubicBezTo>
                  <a:cubicBezTo>
                    <a:pt x="17092" y="186060"/>
                    <a:pt x="-4868" y="337402"/>
                    <a:pt x="1217" y="354070"/>
                  </a:cubicBezTo>
                  <a:cubicBezTo>
                    <a:pt x="7302" y="370738"/>
                    <a:pt x="46725" y="293745"/>
                    <a:pt x="53604" y="279457"/>
                  </a:cubicBezTo>
                  <a:cubicBezTo>
                    <a:pt x="60483" y="265170"/>
                    <a:pt x="43550" y="278928"/>
                    <a:pt x="42492" y="268345"/>
                  </a:cubicBezTo>
                  <a:cubicBezTo>
                    <a:pt x="41434" y="257762"/>
                    <a:pt x="46196" y="235007"/>
                    <a:pt x="47254" y="215957"/>
                  </a:cubicBezTo>
                  <a:cubicBezTo>
                    <a:pt x="48312" y="196907"/>
                    <a:pt x="47519" y="184737"/>
                    <a:pt x="48842" y="154045"/>
                  </a:cubicBezTo>
                  <a:cubicBezTo>
                    <a:pt x="50165" y="123353"/>
                    <a:pt x="64716" y="-23491"/>
                    <a:pt x="56779" y="3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: 図形 346">
              <a:extLst>
                <a:ext uri="{FF2B5EF4-FFF2-40B4-BE49-F238E27FC236}">
                  <a16:creationId xmlns:a16="http://schemas.microsoft.com/office/drawing/2014/main" id="{5D5AA26B-4930-48A4-BA14-67E23AF178F9}"/>
                </a:ext>
              </a:extLst>
            </p:cNvPr>
            <p:cNvSpPr/>
            <p:nvPr/>
          </p:nvSpPr>
          <p:spPr>
            <a:xfrm>
              <a:off x="6970586" y="3193104"/>
              <a:ext cx="57980" cy="277772"/>
            </a:xfrm>
            <a:custGeom>
              <a:avLst/>
              <a:gdLst>
                <a:gd name="connsiteX0" fmla="*/ 57277 w 57980"/>
                <a:gd name="connsiteY0" fmla="*/ 946 h 277772"/>
                <a:gd name="connsiteX1" fmla="*/ 22352 w 57980"/>
                <a:gd name="connsiteY1" fmla="*/ 166046 h 277772"/>
                <a:gd name="connsiteX2" fmla="*/ 12827 w 57980"/>
                <a:gd name="connsiteY2" fmla="*/ 248596 h 277772"/>
                <a:gd name="connsiteX3" fmla="*/ 11239 w 57980"/>
                <a:gd name="connsiteY3" fmla="*/ 272409 h 277772"/>
                <a:gd name="connsiteX4" fmla="*/ 42989 w 57980"/>
                <a:gd name="connsiteY4" fmla="*/ 154934 h 277772"/>
                <a:gd name="connsiteX5" fmla="*/ 127 w 57980"/>
                <a:gd name="connsiteY5" fmla="*/ 202559 h 277772"/>
                <a:gd name="connsiteX6" fmla="*/ 30289 w 57980"/>
                <a:gd name="connsiteY6" fmla="*/ 153346 h 277772"/>
                <a:gd name="connsiteX7" fmla="*/ 44577 w 57980"/>
                <a:gd name="connsiteY7" fmla="*/ 99371 h 277772"/>
                <a:gd name="connsiteX8" fmla="*/ 57277 w 57980"/>
                <a:gd name="connsiteY8" fmla="*/ 946 h 27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980" h="277772">
                  <a:moveTo>
                    <a:pt x="57277" y="946"/>
                  </a:moveTo>
                  <a:cubicBezTo>
                    <a:pt x="53573" y="12058"/>
                    <a:pt x="29760" y="124771"/>
                    <a:pt x="22352" y="166046"/>
                  </a:cubicBezTo>
                  <a:cubicBezTo>
                    <a:pt x="14944" y="207321"/>
                    <a:pt x="14679" y="230869"/>
                    <a:pt x="12827" y="248596"/>
                  </a:cubicBezTo>
                  <a:cubicBezTo>
                    <a:pt x="10975" y="266323"/>
                    <a:pt x="6212" y="288019"/>
                    <a:pt x="11239" y="272409"/>
                  </a:cubicBezTo>
                  <a:cubicBezTo>
                    <a:pt x="16266" y="256799"/>
                    <a:pt x="44841" y="166576"/>
                    <a:pt x="42989" y="154934"/>
                  </a:cubicBezTo>
                  <a:cubicBezTo>
                    <a:pt x="41137" y="143292"/>
                    <a:pt x="2244" y="202824"/>
                    <a:pt x="127" y="202559"/>
                  </a:cubicBezTo>
                  <a:cubicBezTo>
                    <a:pt x="-1990" y="202294"/>
                    <a:pt x="22881" y="170544"/>
                    <a:pt x="30289" y="153346"/>
                  </a:cubicBezTo>
                  <a:cubicBezTo>
                    <a:pt x="37697" y="136148"/>
                    <a:pt x="40079" y="118950"/>
                    <a:pt x="44577" y="99371"/>
                  </a:cubicBezTo>
                  <a:cubicBezTo>
                    <a:pt x="49075" y="79792"/>
                    <a:pt x="60981" y="-10166"/>
                    <a:pt x="57277" y="9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: 図形 347">
              <a:extLst>
                <a:ext uri="{FF2B5EF4-FFF2-40B4-BE49-F238E27FC236}">
                  <a16:creationId xmlns:a16="http://schemas.microsoft.com/office/drawing/2014/main" id="{DA81B54F-6E14-47D8-BC4E-B416E3B551CA}"/>
                </a:ext>
              </a:extLst>
            </p:cNvPr>
            <p:cNvSpPr/>
            <p:nvPr/>
          </p:nvSpPr>
          <p:spPr>
            <a:xfrm>
              <a:off x="6364285" y="3395405"/>
              <a:ext cx="51916" cy="232579"/>
            </a:xfrm>
            <a:custGeom>
              <a:avLst/>
              <a:gdLst>
                <a:gd name="connsiteX0" fmla="*/ 49215 w 51916"/>
                <a:gd name="connsiteY0" fmla="*/ 258 h 232579"/>
                <a:gd name="connsiteX1" fmla="*/ 23815 w 51916"/>
                <a:gd name="connsiteY1" fmla="*/ 135195 h 232579"/>
                <a:gd name="connsiteX2" fmla="*/ 3 w 51916"/>
                <a:gd name="connsiteY2" fmla="*/ 232033 h 232579"/>
                <a:gd name="connsiteX3" fmla="*/ 22228 w 51916"/>
                <a:gd name="connsiteY3" fmla="*/ 173295 h 232579"/>
                <a:gd name="connsiteX4" fmla="*/ 38103 w 51916"/>
                <a:gd name="connsiteY4" fmla="*/ 146308 h 232579"/>
                <a:gd name="connsiteX5" fmla="*/ 49215 w 51916"/>
                <a:gd name="connsiteY5" fmla="*/ 101858 h 232579"/>
                <a:gd name="connsiteX6" fmla="*/ 49215 w 51916"/>
                <a:gd name="connsiteY6" fmla="*/ 258 h 23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16" h="232579">
                  <a:moveTo>
                    <a:pt x="49215" y="258"/>
                  </a:moveTo>
                  <a:cubicBezTo>
                    <a:pt x="44982" y="5814"/>
                    <a:pt x="32017" y="96566"/>
                    <a:pt x="23815" y="135195"/>
                  </a:cubicBezTo>
                  <a:cubicBezTo>
                    <a:pt x="15613" y="173824"/>
                    <a:pt x="267" y="225683"/>
                    <a:pt x="3" y="232033"/>
                  </a:cubicBezTo>
                  <a:cubicBezTo>
                    <a:pt x="-261" y="238383"/>
                    <a:pt x="15878" y="187583"/>
                    <a:pt x="22228" y="173295"/>
                  </a:cubicBezTo>
                  <a:cubicBezTo>
                    <a:pt x="28578" y="159007"/>
                    <a:pt x="33605" y="158214"/>
                    <a:pt x="38103" y="146308"/>
                  </a:cubicBezTo>
                  <a:cubicBezTo>
                    <a:pt x="42601" y="134402"/>
                    <a:pt x="46305" y="123554"/>
                    <a:pt x="49215" y="101858"/>
                  </a:cubicBezTo>
                  <a:cubicBezTo>
                    <a:pt x="52125" y="80162"/>
                    <a:pt x="53448" y="-5298"/>
                    <a:pt x="49215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: 図形 348">
              <a:extLst>
                <a:ext uri="{FF2B5EF4-FFF2-40B4-BE49-F238E27FC236}">
                  <a16:creationId xmlns:a16="http://schemas.microsoft.com/office/drawing/2014/main" id="{36838E55-496A-4E93-96CF-18EE04EA32B0}"/>
                </a:ext>
              </a:extLst>
            </p:cNvPr>
            <p:cNvSpPr/>
            <p:nvPr/>
          </p:nvSpPr>
          <p:spPr>
            <a:xfrm>
              <a:off x="6408633" y="3301981"/>
              <a:ext cx="63654" cy="191444"/>
            </a:xfrm>
            <a:custGeom>
              <a:avLst/>
              <a:gdLst>
                <a:gd name="connsiteX0" fmla="*/ 105 w 63654"/>
                <a:gd name="connsiteY0" fmla="*/ 19 h 191444"/>
                <a:gd name="connsiteX1" fmla="*/ 25505 w 63654"/>
                <a:gd name="connsiteY1" fmla="*/ 125432 h 191444"/>
                <a:gd name="connsiteX2" fmla="*/ 25505 w 63654"/>
                <a:gd name="connsiteY2" fmla="*/ 190519 h 191444"/>
                <a:gd name="connsiteX3" fmla="*/ 46142 w 63654"/>
                <a:gd name="connsiteY3" fmla="*/ 165119 h 191444"/>
                <a:gd name="connsiteX4" fmla="*/ 63605 w 63654"/>
                <a:gd name="connsiteY4" fmla="*/ 184169 h 191444"/>
                <a:gd name="connsiteX5" fmla="*/ 50905 w 63654"/>
                <a:gd name="connsiteY5" fmla="*/ 134957 h 191444"/>
                <a:gd name="connsiteX6" fmla="*/ 36617 w 63654"/>
                <a:gd name="connsiteY6" fmla="*/ 115907 h 191444"/>
                <a:gd name="connsiteX7" fmla="*/ 105 w 63654"/>
                <a:gd name="connsiteY7" fmla="*/ 19 h 19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54" h="191444">
                  <a:moveTo>
                    <a:pt x="105" y="19"/>
                  </a:moveTo>
                  <a:cubicBezTo>
                    <a:pt x="-1747" y="1606"/>
                    <a:pt x="21272" y="93682"/>
                    <a:pt x="25505" y="125432"/>
                  </a:cubicBezTo>
                  <a:cubicBezTo>
                    <a:pt x="29738" y="157182"/>
                    <a:pt x="22066" y="183905"/>
                    <a:pt x="25505" y="190519"/>
                  </a:cubicBezTo>
                  <a:cubicBezTo>
                    <a:pt x="28944" y="197133"/>
                    <a:pt x="39792" y="166177"/>
                    <a:pt x="46142" y="165119"/>
                  </a:cubicBezTo>
                  <a:cubicBezTo>
                    <a:pt x="52492" y="164061"/>
                    <a:pt x="62811" y="189196"/>
                    <a:pt x="63605" y="184169"/>
                  </a:cubicBezTo>
                  <a:cubicBezTo>
                    <a:pt x="64399" y="179142"/>
                    <a:pt x="55403" y="146334"/>
                    <a:pt x="50905" y="134957"/>
                  </a:cubicBezTo>
                  <a:cubicBezTo>
                    <a:pt x="46407" y="123580"/>
                    <a:pt x="44025" y="136544"/>
                    <a:pt x="36617" y="115907"/>
                  </a:cubicBezTo>
                  <a:cubicBezTo>
                    <a:pt x="29209" y="95270"/>
                    <a:pt x="1957" y="-1568"/>
                    <a:pt x="105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: 図形 349">
              <a:extLst>
                <a:ext uri="{FF2B5EF4-FFF2-40B4-BE49-F238E27FC236}">
                  <a16:creationId xmlns:a16="http://schemas.microsoft.com/office/drawing/2014/main" id="{9C9D42EE-7F1E-49AE-A793-60829124C266}"/>
                </a:ext>
              </a:extLst>
            </p:cNvPr>
            <p:cNvSpPr/>
            <p:nvPr/>
          </p:nvSpPr>
          <p:spPr>
            <a:xfrm>
              <a:off x="6284060" y="3475021"/>
              <a:ext cx="70881" cy="281167"/>
            </a:xfrm>
            <a:custGeom>
              <a:avLst/>
              <a:gdLst>
                <a:gd name="connsiteX0" fmla="*/ 70703 w 70881"/>
                <a:gd name="connsiteY0" fmla="*/ 17 h 281167"/>
                <a:gd name="connsiteX1" fmla="*/ 35778 w 70881"/>
                <a:gd name="connsiteY1" fmla="*/ 138129 h 281167"/>
                <a:gd name="connsiteX2" fmla="*/ 45303 w 70881"/>
                <a:gd name="connsiteY2" fmla="*/ 198454 h 281167"/>
                <a:gd name="connsiteX3" fmla="*/ 27840 w 70881"/>
                <a:gd name="connsiteY3" fmla="*/ 233379 h 281167"/>
                <a:gd name="connsiteX4" fmla="*/ 853 w 70881"/>
                <a:gd name="connsiteY4" fmla="*/ 281004 h 281167"/>
                <a:gd name="connsiteX5" fmla="*/ 7203 w 70881"/>
                <a:gd name="connsiteY5" fmla="*/ 215917 h 281167"/>
                <a:gd name="connsiteX6" fmla="*/ 11965 w 70881"/>
                <a:gd name="connsiteY6" fmla="*/ 169879 h 281167"/>
                <a:gd name="connsiteX7" fmla="*/ 18315 w 70881"/>
                <a:gd name="connsiteY7" fmla="*/ 128604 h 281167"/>
                <a:gd name="connsiteX8" fmla="*/ 70703 w 70881"/>
                <a:gd name="connsiteY8" fmla="*/ 17 h 28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881" h="281167">
                  <a:moveTo>
                    <a:pt x="70703" y="17"/>
                  </a:moveTo>
                  <a:cubicBezTo>
                    <a:pt x="73613" y="1604"/>
                    <a:pt x="40011" y="105056"/>
                    <a:pt x="35778" y="138129"/>
                  </a:cubicBezTo>
                  <a:cubicBezTo>
                    <a:pt x="31545" y="171202"/>
                    <a:pt x="46626" y="182579"/>
                    <a:pt x="45303" y="198454"/>
                  </a:cubicBezTo>
                  <a:cubicBezTo>
                    <a:pt x="43980" y="214329"/>
                    <a:pt x="35248" y="219621"/>
                    <a:pt x="27840" y="233379"/>
                  </a:cubicBezTo>
                  <a:cubicBezTo>
                    <a:pt x="20432" y="247137"/>
                    <a:pt x="4292" y="283914"/>
                    <a:pt x="853" y="281004"/>
                  </a:cubicBezTo>
                  <a:cubicBezTo>
                    <a:pt x="-2586" y="278094"/>
                    <a:pt x="5351" y="234438"/>
                    <a:pt x="7203" y="215917"/>
                  </a:cubicBezTo>
                  <a:cubicBezTo>
                    <a:pt x="9055" y="197396"/>
                    <a:pt x="10113" y="184431"/>
                    <a:pt x="11965" y="169879"/>
                  </a:cubicBezTo>
                  <a:cubicBezTo>
                    <a:pt x="13817" y="155327"/>
                    <a:pt x="10113" y="154533"/>
                    <a:pt x="18315" y="128604"/>
                  </a:cubicBezTo>
                  <a:cubicBezTo>
                    <a:pt x="26517" y="102675"/>
                    <a:pt x="67793" y="-1570"/>
                    <a:pt x="70703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: 図形 350">
              <a:extLst>
                <a:ext uri="{FF2B5EF4-FFF2-40B4-BE49-F238E27FC236}">
                  <a16:creationId xmlns:a16="http://schemas.microsoft.com/office/drawing/2014/main" id="{686846F4-A7F2-4DA5-8D5E-DA262920A31C}"/>
                </a:ext>
              </a:extLst>
            </p:cNvPr>
            <p:cNvSpPr/>
            <p:nvPr/>
          </p:nvSpPr>
          <p:spPr>
            <a:xfrm>
              <a:off x="6332247" y="3468659"/>
              <a:ext cx="151143" cy="190535"/>
            </a:xfrm>
            <a:custGeom>
              <a:avLst/>
              <a:gdLst>
                <a:gd name="connsiteX0" fmla="*/ 149516 w 151143"/>
                <a:gd name="connsiteY0" fmla="*/ 29 h 190535"/>
                <a:gd name="connsiteX1" fmla="*/ 89191 w 151143"/>
                <a:gd name="connsiteY1" fmla="*/ 106391 h 190535"/>
                <a:gd name="connsiteX2" fmla="*/ 65378 w 151143"/>
                <a:gd name="connsiteY2" fmla="*/ 146079 h 190535"/>
                <a:gd name="connsiteX3" fmla="*/ 291 w 151143"/>
                <a:gd name="connsiteY3" fmla="*/ 190529 h 190535"/>
                <a:gd name="connsiteX4" fmla="*/ 93953 w 151143"/>
                <a:gd name="connsiteY4" fmla="*/ 142904 h 190535"/>
                <a:gd name="connsiteX5" fmla="*/ 120941 w 151143"/>
                <a:gd name="connsiteY5" fmla="*/ 111154 h 190535"/>
                <a:gd name="connsiteX6" fmla="*/ 133641 w 151143"/>
                <a:gd name="connsiteY6" fmla="*/ 95279 h 190535"/>
                <a:gd name="connsiteX7" fmla="*/ 149516 w 151143"/>
                <a:gd name="connsiteY7" fmla="*/ 29 h 19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143" h="190535">
                  <a:moveTo>
                    <a:pt x="149516" y="29"/>
                  </a:moveTo>
                  <a:cubicBezTo>
                    <a:pt x="142108" y="1881"/>
                    <a:pt x="103214" y="82049"/>
                    <a:pt x="89191" y="106391"/>
                  </a:cubicBezTo>
                  <a:cubicBezTo>
                    <a:pt x="75168" y="130733"/>
                    <a:pt x="80195" y="132056"/>
                    <a:pt x="65378" y="146079"/>
                  </a:cubicBezTo>
                  <a:cubicBezTo>
                    <a:pt x="50561" y="160102"/>
                    <a:pt x="-4472" y="191058"/>
                    <a:pt x="291" y="190529"/>
                  </a:cubicBezTo>
                  <a:cubicBezTo>
                    <a:pt x="5053" y="190000"/>
                    <a:pt x="73845" y="156133"/>
                    <a:pt x="93953" y="142904"/>
                  </a:cubicBezTo>
                  <a:cubicBezTo>
                    <a:pt x="114061" y="129675"/>
                    <a:pt x="114326" y="119091"/>
                    <a:pt x="120941" y="111154"/>
                  </a:cubicBezTo>
                  <a:cubicBezTo>
                    <a:pt x="127556" y="103217"/>
                    <a:pt x="130466" y="106921"/>
                    <a:pt x="133641" y="95279"/>
                  </a:cubicBezTo>
                  <a:cubicBezTo>
                    <a:pt x="136816" y="83637"/>
                    <a:pt x="156924" y="-1823"/>
                    <a:pt x="149516" y="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: 図形 351">
              <a:extLst>
                <a:ext uri="{FF2B5EF4-FFF2-40B4-BE49-F238E27FC236}">
                  <a16:creationId xmlns:a16="http://schemas.microsoft.com/office/drawing/2014/main" id="{CF7F56BC-0E39-4777-A592-C61181BDBFF9}"/>
                </a:ext>
              </a:extLst>
            </p:cNvPr>
            <p:cNvSpPr/>
            <p:nvPr/>
          </p:nvSpPr>
          <p:spPr>
            <a:xfrm>
              <a:off x="6315007" y="3495484"/>
              <a:ext cx="392181" cy="183212"/>
            </a:xfrm>
            <a:custGeom>
              <a:avLst/>
              <a:gdLst>
                <a:gd name="connsiteX0" fmla="*/ 68 w 392181"/>
                <a:gd name="connsiteY0" fmla="*/ 182754 h 183212"/>
                <a:gd name="connsiteX1" fmla="*/ 125481 w 392181"/>
                <a:gd name="connsiteY1" fmla="*/ 119254 h 183212"/>
                <a:gd name="connsiteX2" fmla="*/ 223906 w 392181"/>
                <a:gd name="connsiteY2" fmla="*/ 46229 h 183212"/>
                <a:gd name="connsiteX3" fmla="*/ 392181 w 392181"/>
                <a:gd name="connsiteY3" fmla="*/ 191 h 183212"/>
                <a:gd name="connsiteX4" fmla="*/ 223906 w 392181"/>
                <a:gd name="connsiteY4" fmla="*/ 28766 h 183212"/>
                <a:gd name="connsiteX5" fmla="*/ 336618 w 392181"/>
                <a:gd name="connsiteY5" fmla="*/ 1779 h 183212"/>
                <a:gd name="connsiteX6" fmla="*/ 173106 w 392181"/>
                <a:gd name="connsiteY6" fmla="*/ 54166 h 183212"/>
                <a:gd name="connsiteX7" fmla="*/ 142943 w 392181"/>
                <a:gd name="connsiteY7" fmla="*/ 85916 h 183212"/>
                <a:gd name="connsiteX8" fmla="*/ 68 w 392181"/>
                <a:gd name="connsiteY8" fmla="*/ 182754 h 183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181" h="183212">
                  <a:moveTo>
                    <a:pt x="68" y="182754"/>
                  </a:moveTo>
                  <a:cubicBezTo>
                    <a:pt x="-2842" y="188310"/>
                    <a:pt x="88175" y="142008"/>
                    <a:pt x="125481" y="119254"/>
                  </a:cubicBezTo>
                  <a:cubicBezTo>
                    <a:pt x="162787" y="96500"/>
                    <a:pt x="179456" y="66073"/>
                    <a:pt x="223906" y="46229"/>
                  </a:cubicBezTo>
                  <a:cubicBezTo>
                    <a:pt x="268356" y="26385"/>
                    <a:pt x="392181" y="3101"/>
                    <a:pt x="392181" y="191"/>
                  </a:cubicBezTo>
                  <a:cubicBezTo>
                    <a:pt x="392181" y="-2719"/>
                    <a:pt x="233166" y="28501"/>
                    <a:pt x="223906" y="28766"/>
                  </a:cubicBezTo>
                  <a:cubicBezTo>
                    <a:pt x="214646" y="29031"/>
                    <a:pt x="345085" y="-2454"/>
                    <a:pt x="336618" y="1779"/>
                  </a:cubicBezTo>
                  <a:cubicBezTo>
                    <a:pt x="328151" y="6012"/>
                    <a:pt x="205385" y="40143"/>
                    <a:pt x="173106" y="54166"/>
                  </a:cubicBezTo>
                  <a:cubicBezTo>
                    <a:pt x="140827" y="68189"/>
                    <a:pt x="168079" y="68453"/>
                    <a:pt x="142943" y="85916"/>
                  </a:cubicBezTo>
                  <a:cubicBezTo>
                    <a:pt x="117808" y="103378"/>
                    <a:pt x="2978" y="177198"/>
                    <a:pt x="68" y="1827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: 図形 352">
              <a:extLst>
                <a:ext uri="{FF2B5EF4-FFF2-40B4-BE49-F238E27FC236}">
                  <a16:creationId xmlns:a16="http://schemas.microsoft.com/office/drawing/2014/main" id="{EAC1487C-7BCD-4F1B-91AA-5FF51E55C544}"/>
                </a:ext>
              </a:extLst>
            </p:cNvPr>
            <p:cNvSpPr/>
            <p:nvPr/>
          </p:nvSpPr>
          <p:spPr>
            <a:xfrm>
              <a:off x="6619875" y="3436587"/>
              <a:ext cx="356519" cy="68613"/>
            </a:xfrm>
            <a:custGeom>
              <a:avLst/>
              <a:gdLst>
                <a:gd name="connsiteX0" fmla="*/ 0 w 356519"/>
                <a:gd name="connsiteY0" fmla="*/ 68613 h 68613"/>
                <a:gd name="connsiteX1" fmla="*/ 211138 w 356519"/>
                <a:gd name="connsiteY1" fmla="*/ 27338 h 68613"/>
                <a:gd name="connsiteX2" fmla="*/ 355600 w 356519"/>
                <a:gd name="connsiteY2" fmla="*/ 351 h 68613"/>
                <a:gd name="connsiteX3" fmla="*/ 268288 w 356519"/>
                <a:gd name="connsiteY3" fmla="*/ 13051 h 68613"/>
                <a:gd name="connsiteX4" fmla="*/ 176213 w 356519"/>
                <a:gd name="connsiteY4" fmla="*/ 28926 h 68613"/>
                <a:gd name="connsiteX5" fmla="*/ 0 w 356519"/>
                <a:gd name="connsiteY5" fmla="*/ 68613 h 6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519" h="68613">
                  <a:moveTo>
                    <a:pt x="0" y="68613"/>
                  </a:moveTo>
                  <a:lnTo>
                    <a:pt x="211138" y="27338"/>
                  </a:lnTo>
                  <a:lnTo>
                    <a:pt x="355600" y="351"/>
                  </a:lnTo>
                  <a:cubicBezTo>
                    <a:pt x="365125" y="-2030"/>
                    <a:pt x="298186" y="8289"/>
                    <a:pt x="268288" y="13051"/>
                  </a:cubicBezTo>
                  <a:cubicBezTo>
                    <a:pt x="238390" y="17813"/>
                    <a:pt x="176213" y="28926"/>
                    <a:pt x="176213" y="28926"/>
                  </a:cubicBezTo>
                  <a:lnTo>
                    <a:pt x="0" y="6861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: 図形 353">
              <a:extLst>
                <a:ext uri="{FF2B5EF4-FFF2-40B4-BE49-F238E27FC236}">
                  <a16:creationId xmlns:a16="http://schemas.microsoft.com/office/drawing/2014/main" id="{BAEBDE1E-C1B0-4D22-A39F-812412D99B05}"/>
                </a:ext>
              </a:extLst>
            </p:cNvPr>
            <p:cNvSpPr/>
            <p:nvPr/>
          </p:nvSpPr>
          <p:spPr>
            <a:xfrm>
              <a:off x="6227123" y="3245266"/>
              <a:ext cx="151533" cy="373525"/>
            </a:xfrm>
            <a:custGeom>
              <a:avLst/>
              <a:gdLst>
                <a:gd name="connsiteX0" fmla="*/ 3815 w 151533"/>
                <a:gd name="connsiteY0" fmla="*/ 63084 h 373525"/>
                <a:gd name="connsiteX1" fmla="*/ 48265 w 151533"/>
                <a:gd name="connsiteY1" fmla="*/ 256759 h 373525"/>
                <a:gd name="connsiteX2" fmla="*/ 37152 w 151533"/>
                <a:gd name="connsiteY2" fmla="*/ 244059 h 373525"/>
                <a:gd name="connsiteX3" fmla="*/ 59377 w 151533"/>
                <a:gd name="connsiteY3" fmla="*/ 372647 h 373525"/>
                <a:gd name="connsiteX4" fmla="*/ 56202 w 151533"/>
                <a:gd name="connsiteY4" fmla="*/ 294859 h 373525"/>
                <a:gd name="connsiteX5" fmla="*/ 84777 w 151533"/>
                <a:gd name="connsiteY5" fmla="*/ 183734 h 373525"/>
                <a:gd name="connsiteX6" fmla="*/ 151452 w 151533"/>
                <a:gd name="connsiteY6" fmla="*/ 1172 h 373525"/>
                <a:gd name="connsiteX7" fmla="*/ 97477 w 151533"/>
                <a:gd name="connsiteY7" fmla="*/ 113884 h 373525"/>
                <a:gd name="connsiteX8" fmla="*/ 53027 w 151533"/>
                <a:gd name="connsiteY8" fmla="*/ 280572 h 373525"/>
                <a:gd name="connsiteX9" fmla="*/ 11752 w 151533"/>
                <a:gd name="connsiteY9" fmla="*/ 202784 h 373525"/>
                <a:gd name="connsiteX10" fmla="*/ 3815 w 151533"/>
                <a:gd name="connsiteY10" fmla="*/ 158334 h 373525"/>
                <a:gd name="connsiteX11" fmla="*/ 3815 w 151533"/>
                <a:gd name="connsiteY11" fmla="*/ 63084 h 37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533" h="373525">
                  <a:moveTo>
                    <a:pt x="3815" y="63084"/>
                  </a:moveTo>
                  <a:cubicBezTo>
                    <a:pt x="11223" y="79488"/>
                    <a:pt x="42709" y="226597"/>
                    <a:pt x="48265" y="256759"/>
                  </a:cubicBezTo>
                  <a:cubicBezTo>
                    <a:pt x="53821" y="286922"/>
                    <a:pt x="35300" y="224744"/>
                    <a:pt x="37152" y="244059"/>
                  </a:cubicBezTo>
                  <a:cubicBezTo>
                    <a:pt x="39004" y="263374"/>
                    <a:pt x="56202" y="364180"/>
                    <a:pt x="59377" y="372647"/>
                  </a:cubicBezTo>
                  <a:cubicBezTo>
                    <a:pt x="62552" y="381114"/>
                    <a:pt x="51969" y="326344"/>
                    <a:pt x="56202" y="294859"/>
                  </a:cubicBezTo>
                  <a:cubicBezTo>
                    <a:pt x="60435" y="263374"/>
                    <a:pt x="68902" y="232682"/>
                    <a:pt x="84777" y="183734"/>
                  </a:cubicBezTo>
                  <a:cubicBezTo>
                    <a:pt x="100652" y="134786"/>
                    <a:pt x="149335" y="12814"/>
                    <a:pt x="151452" y="1172"/>
                  </a:cubicBezTo>
                  <a:cubicBezTo>
                    <a:pt x="153569" y="-10470"/>
                    <a:pt x="113881" y="67317"/>
                    <a:pt x="97477" y="113884"/>
                  </a:cubicBezTo>
                  <a:cubicBezTo>
                    <a:pt x="81073" y="160451"/>
                    <a:pt x="67314" y="265755"/>
                    <a:pt x="53027" y="280572"/>
                  </a:cubicBezTo>
                  <a:cubicBezTo>
                    <a:pt x="38740" y="295389"/>
                    <a:pt x="19954" y="223157"/>
                    <a:pt x="11752" y="202784"/>
                  </a:cubicBezTo>
                  <a:cubicBezTo>
                    <a:pt x="3550" y="182411"/>
                    <a:pt x="5932" y="178707"/>
                    <a:pt x="3815" y="158334"/>
                  </a:cubicBezTo>
                  <a:cubicBezTo>
                    <a:pt x="1698" y="137961"/>
                    <a:pt x="-3593" y="46680"/>
                    <a:pt x="3815" y="630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: 図形 354">
              <a:extLst>
                <a:ext uri="{FF2B5EF4-FFF2-40B4-BE49-F238E27FC236}">
                  <a16:creationId xmlns:a16="http://schemas.microsoft.com/office/drawing/2014/main" id="{218B9C42-113E-424F-94DE-A4A4BC725B7F}"/>
                </a:ext>
              </a:extLst>
            </p:cNvPr>
            <p:cNvSpPr/>
            <p:nvPr/>
          </p:nvSpPr>
          <p:spPr>
            <a:xfrm>
              <a:off x="6462344" y="3464802"/>
              <a:ext cx="484674" cy="129963"/>
            </a:xfrm>
            <a:custGeom>
              <a:avLst/>
              <a:gdLst>
                <a:gd name="connsiteX0" fmla="*/ 1956 w 484674"/>
                <a:gd name="connsiteY0" fmla="*/ 129298 h 129963"/>
                <a:gd name="connsiteX1" fmla="*/ 200394 w 484674"/>
                <a:gd name="connsiteY1" fmla="*/ 59448 h 129963"/>
                <a:gd name="connsiteX2" fmla="*/ 165469 w 484674"/>
                <a:gd name="connsiteY2" fmla="*/ 62623 h 129963"/>
                <a:gd name="connsiteX3" fmla="*/ 235319 w 484674"/>
                <a:gd name="connsiteY3" fmla="*/ 48336 h 129963"/>
                <a:gd name="connsiteX4" fmla="*/ 282944 w 484674"/>
                <a:gd name="connsiteY4" fmla="*/ 48336 h 129963"/>
                <a:gd name="connsiteX5" fmla="*/ 336919 w 484674"/>
                <a:gd name="connsiteY5" fmla="*/ 30873 h 129963"/>
                <a:gd name="connsiteX6" fmla="*/ 354381 w 484674"/>
                <a:gd name="connsiteY6" fmla="*/ 32461 h 129963"/>
                <a:gd name="connsiteX7" fmla="*/ 481381 w 484674"/>
                <a:gd name="connsiteY7" fmla="*/ 711 h 129963"/>
                <a:gd name="connsiteX8" fmla="*/ 444869 w 484674"/>
                <a:gd name="connsiteY8" fmla="*/ 10236 h 129963"/>
                <a:gd name="connsiteX9" fmla="*/ 417881 w 484674"/>
                <a:gd name="connsiteY9" fmla="*/ 8648 h 129963"/>
                <a:gd name="connsiteX10" fmla="*/ 267069 w 484674"/>
                <a:gd name="connsiteY10" fmla="*/ 29286 h 129963"/>
                <a:gd name="connsiteX11" fmla="*/ 173406 w 484674"/>
                <a:gd name="connsiteY11" fmla="*/ 57861 h 129963"/>
                <a:gd name="connsiteX12" fmla="*/ 105144 w 484674"/>
                <a:gd name="connsiteY12" fmla="*/ 91198 h 129963"/>
                <a:gd name="connsiteX13" fmla="*/ 1956 w 484674"/>
                <a:gd name="connsiteY13" fmla="*/ 129298 h 12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4674" h="129963">
                  <a:moveTo>
                    <a:pt x="1956" y="129298"/>
                  </a:moveTo>
                  <a:cubicBezTo>
                    <a:pt x="17831" y="124006"/>
                    <a:pt x="173142" y="70560"/>
                    <a:pt x="200394" y="59448"/>
                  </a:cubicBezTo>
                  <a:cubicBezTo>
                    <a:pt x="227646" y="48336"/>
                    <a:pt x="159648" y="64475"/>
                    <a:pt x="165469" y="62623"/>
                  </a:cubicBezTo>
                  <a:cubicBezTo>
                    <a:pt x="171290" y="60771"/>
                    <a:pt x="215740" y="50717"/>
                    <a:pt x="235319" y="48336"/>
                  </a:cubicBezTo>
                  <a:cubicBezTo>
                    <a:pt x="254898" y="45955"/>
                    <a:pt x="266011" y="51246"/>
                    <a:pt x="282944" y="48336"/>
                  </a:cubicBezTo>
                  <a:cubicBezTo>
                    <a:pt x="299877" y="45426"/>
                    <a:pt x="325013" y="33519"/>
                    <a:pt x="336919" y="30873"/>
                  </a:cubicBezTo>
                  <a:cubicBezTo>
                    <a:pt x="348825" y="28227"/>
                    <a:pt x="330304" y="37488"/>
                    <a:pt x="354381" y="32461"/>
                  </a:cubicBezTo>
                  <a:cubicBezTo>
                    <a:pt x="378458" y="27434"/>
                    <a:pt x="466300" y="4415"/>
                    <a:pt x="481381" y="711"/>
                  </a:cubicBezTo>
                  <a:cubicBezTo>
                    <a:pt x="496462" y="-2993"/>
                    <a:pt x="455452" y="8913"/>
                    <a:pt x="444869" y="10236"/>
                  </a:cubicBezTo>
                  <a:cubicBezTo>
                    <a:pt x="434286" y="11559"/>
                    <a:pt x="447514" y="5473"/>
                    <a:pt x="417881" y="8648"/>
                  </a:cubicBezTo>
                  <a:cubicBezTo>
                    <a:pt x="388248" y="11823"/>
                    <a:pt x="307815" y="21084"/>
                    <a:pt x="267069" y="29286"/>
                  </a:cubicBezTo>
                  <a:cubicBezTo>
                    <a:pt x="226323" y="37488"/>
                    <a:pt x="200394" y="47542"/>
                    <a:pt x="173406" y="57861"/>
                  </a:cubicBezTo>
                  <a:cubicBezTo>
                    <a:pt x="146418" y="68180"/>
                    <a:pt x="139275" y="75323"/>
                    <a:pt x="105144" y="91198"/>
                  </a:cubicBezTo>
                  <a:cubicBezTo>
                    <a:pt x="71013" y="107073"/>
                    <a:pt x="-13919" y="134590"/>
                    <a:pt x="1956" y="129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: 図形 355">
              <a:extLst>
                <a:ext uri="{FF2B5EF4-FFF2-40B4-BE49-F238E27FC236}">
                  <a16:creationId xmlns:a16="http://schemas.microsoft.com/office/drawing/2014/main" id="{3FC79F83-F120-456F-AB42-34989BD5F203}"/>
                </a:ext>
              </a:extLst>
            </p:cNvPr>
            <p:cNvSpPr/>
            <p:nvPr/>
          </p:nvSpPr>
          <p:spPr>
            <a:xfrm>
              <a:off x="6312644" y="3401959"/>
              <a:ext cx="671439" cy="326672"/>
            </a:xfrm>
            <a:custGeom>
              <a:avLst/>
              <a:gdLst>
                <a:gd name="connsiteX0" fmla="*/ 661244 w 671439"/>
                <a:gd name="connsiteY0" fmla="*/ 54 h 326672"/>
                <a:gd name="connsiteX1" fmla="*/ 669181 w 671439"/>
                <a:gd name="connsiteY1" fmla="*/ 120704 h 326672"/>
                <a:gd name="connsiteX2" fmla="*/ 667594 w 671439"/>
                <a:gd name="connsiteY2" fmla="*/ 96891 h 326672"/>
                <a:gd name="connsiteX3" fmla="*/ 627906 w 671439"/>
                <a:gd name="connsiteY3" fmla="*/ 101654 h 326672"/>
                <a:gd name="connsiteX4" fmla="*/ 450106 w 671439"/>
                <a:gd name="connsiteY4" fmla="*/ 123879 h 326672"/>
                <a:gd name="connsiteX5" fmla="*/ 548531 w 671439"/>
                <a:gd name="connsiteY5" fmla="*/ 104829 h 326672"/>
                <a:gd name="connsiteX6" fmla="*/ 364381 w 671439"/>
                <a:gd name="connsiteY6" fmla="*/ 147691 h 326672"/>
                <a:gd name="connsiteX7" fmla="*/ 323106 w 671439"/>
                <a:gd name="connsiteY7" fmla="*/ 154041 h 326672"/>
                <a:gd name="connsiteX8" fmla="*/ 219919 w 671439"/>
                <a:gd name="connsiteY8" fmla="*/ 184204 h 326672"/>
                <a:gd name="connsiteX9" fmla="*/ 223094 w 671439"/>
                <a:gd name="connsiteY9" fmla="*/ 190554 h 326672"/>
                <a:gd name="connsiteX10" fmla="*/ 138956 w 671439"/>
                <a:gd name="connsiteY10" fmla="*/ 212779 h 326672"/>
                <a:gd name="connsiteX11" fmla="*/ 65931 w 671439"/>
                <a:gd name="connsiteY11" fmla="*/ 268341 h 326672"/>
                <a:gd name="connsiteX12" fmla="*/ 844 w 671439"/>
                <a:gd name="connsiteY12" fmla="*/ 325491 h 326672"/>
                <a:gd name="connsiteX13" fmla="*/ 113556 w 671439"/>
                <a:gd name="connsiteY13" fmla="*/ 212779 h 326672"/>
                <a:gd name="connsiteX14" fmla="*/ 118319 w 671439"/>
                <a:gd name="connsiteY14" fmla="*/ 230241 h 326672"/>
                <a:gd name="connsiteX15" fmla="*/ 329456 w 671439"/>
                <a:gd name="connsiteY15" fmla="*/ 157216 h 326672"/>
                <a:gd name="connsiteX16" fmla="*/ 626319 w 671439"/>
                <a:gd name="connsiteY16" fmla="*/ 117529 h 326672"/>
                <a:gd name="connsiteX17" fmla="*/ 651719 w 671439"/>
                <a:gd name="connsiteY17" fmla="*/ 104829 h 326672"/>
                <a:gd name="connsiteX18" fmla="*/ 661244 w 671439"/>
                <a:gd name="connsiteY18" fmla="*/ 54 h 32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1439" h="326672">
                  <a:moveTo>
                    <a:pt x="661244" y="54"/>
                  </a:moveTo>
                  <a:cubicBezTo>
                    <a:pt x="664154" y="2700"/>
                    <a:pt x="668123" y="104565"/>
                    <a:pt x="669181" y="120704"/>
                  </a:cubicBezTo>
                  <a:cubicBezTo>
                    <a:pt x="670239" y="136843"/>
                    <a:pt x="674473" y="100066"/>
                    <a:pt x="667594" y="96891"/>
                  </a:cubicBezTo>
                  <a:cubicBezTo>
                    <a:pt x="660715" y="93716"/>
                    <a:pt x="627906" y="101654"/>
                    <a:pt x="627906" y="101654"/>
                  </a:cubicBezTo>
                  <a:lnTo>
                    <a:pt x="450106" y="123879"/>
                  </a:lnTo>
                  <a:cubicBezTo>
                    <a:pt x="436877" y="124408"/>
                    <a:pt x="548531" y="104829"/>
                    <a:pt x="548531" y="104829"/>
                  </a:cubicBezTo>
                  <a:cubicBezTo>
                    <a:pt x="534244" y="108798"/>
                    <a:pt x="401952" y="139489"/>
                    <a:pt x="364381" y="147691"/>
                  </a:cubicBezTo>
                  <a:cubicBezTo>
                    <a:pt x="326810" y="155893"/>
                    <a:pt x="347183" y="147956"/>
                    <a:pt x="323106" y="154041"/>
                  </a:cubicBezTo>
                  <a:cubicBezTo>
                    <a:pt x="299029" y="160126"/>
                    <a:pt x="236588" y="178119"/>
                    <a:pt x="219919" y="184204"/>
                  </a:cubicBezTo>
                  <a:cubicBezTo>
                    <a:pt x="203250" y="190289"/>
                    <a:pt x="236588" y="185792"/>
                    <a:pt x="223094" y="190554"/>
                  </a:cubicBezTo>
                  <a:cubicBezTo>
                    <a:pt x="209600" y="195316"/>
                    <a:pt x="165150" y="199815"/>
                    <a:pt x="138956" y="212779"/>
                  </a:cubicBezTo>
                  <a:cubicBezTo>
                    <a:pt x="112762" y="225743"/>
                    <a:pt x="88950" y="249556"/>
                    <a:pt x="65931" y="268341"/>
                  </a:cubicBezTo>
                  <a:cubicBezTo>
                    <a:pt x="42912" y="287126"/>
                    <a:pt x="-7093" y="334751"/>
                    <a:pt x="844" y="325491"/>
                  </a:cubicBezTo>
                  <a:cubicBezTo>
                    <a:pt x="8781" y="316231"/>
                    <a:pt x="93977" y="228654"/>
                    <a:pt x="113556" y="212779"/>
                  </a:cubicBezTo>
                  <a:cubicBezTo>
                    <a:pt x="133135" y="196904"/>
                    <a:pt x="82336" y="239501"/>
                    <a:pt x="118319" y="230241"/>
                  </a:cubicBezTo>
                  <a:cubicBezTo>
                    <a:pt x="154302" y="220981"/>
                    <a:pt x="244789" y="176001"/>
                    <a:pt x="329456" y="157216"/>
                  </a:cubicBezTo>
                  <a:cubicBezTo>
                    <a:pt x="414123" y="138431"/>
                    <a:pt x="572608" y="126260"/>
                    <a:pt x="626319" y="117529"/>
                  </a:cubicBezTo>
                  <a:cubicBezTo>
                    <a:pt x="680030" y="108798"/>
                    <a:pt x="645104" y="118323"/>
                    <a:pt x="651719" y="104829"/>
                  </a:cubicBezTo>
                  <a:cubicBezTo>
                    <a:pt x="658333" y="91335"/>
                    <a:pt x="658334" y="-2592"/>
                    <a:pt x="661244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: 図形 356">
              <a:extLst>
                <a:ext uri="{FF2B5EF4-FFF2-40B4-BE49-F238E27FC236}">
                  <a16:creationId xmlns:a16="http://schemas.microsoft.com/office/drawing/2014/main" id="{83840CA8-7916-4F38-9339-95D28B9F60C2}"/>
                </a:ext>
              </a:extLst>
            </p:cNvPr>
            <p:cNvSpPr/>
            <p:nvPr/>
          </p:nvSpPr>
          <p:spPr>
            <a:xfrm>
              <a:off x="6303963" y="3576402"/>
              <a:ext cx="317570" cy="174861"/>
            </a:xfrm>
            <a:custGeom>
              <a:avLst/>
              <a:gdLst>
                <a:gd name="connsiteX0" fmla="*/ 0 w 317570"/>
                <a:gd name="connsiteY0" fmla="*/ 174861 h 174861"/>
                <a:gd name="connsiteX1" fmla="*/ 109537 w 317570"/>
                <a:gd name="connsiteY1" fmla="*/ 103423 h 174861"/>
                <a:gd name="connsiteX2" fmla="*/ 166687 w 317570"/>
                <a:gd name="connsiteY2" fmla="*/ 55798 h 174861"/>
                <a:gd name="connsiteX3" fmla="*/ 157162 w 317570"/>
                <a:gd name="connsiteY3" fmla="*/ 68498 h 174861"/>
                <a:gd name="connsiteX4" fmla="*/ 247650 w 317570"/>
                <a:gd name="connsiteY4" fmla="*/ 30398 h 174861"/>
                <a:gd name="connsiteX5" fmla="*/ 249237 w 317570"/>
                <a:gd name="connsiteY5" fmla="*/ 27223 h 174861"/>
                <a:gd name="connsiteX6" fmla="*/ 317500 w 317570"/>
                <a:gd name="connsiteY6" fmla="*/ 236 h 174861"/>
                <a:gd name="connsiteX7" fmla="*/ 234950 w 317570"/>
                <a:gd name="connsiteY7" fmla="*/ 14523 h 174861"/>
                <a:gd name="connsiteX8" fmla="*/ 204787 w 317570"/>
                <a:gd name="connsiteY8" fmla="*/ 22461 h 174861"/>
                <a:gd name="connsiteX9" fmla="*/ 146050 w 317570"/>
                <a:gd name="connsiteY9" fmla="*/ 62148 h 174861"/>
                <a:gd name="connsiteX10" fmla="*/ 0 w 317570"/>
                <a:gd name="connsiteY10" fmla="*/ 174861 h 17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70" h="174861">
                  <a:moveTo>
                    <a:pt x="0" y="174861"/>
                  </a:moveTo>
                  <a:cubicBezTo>
                    <a:pt x="40878" y="149064"/>
                    <a:pt x="81756" y="123267"/>
                    <a:pt x="109537" y="103423"/>
                  </a:cubicBezTo>
                  <a:cubicBezTo>
                    <a:pt x="137318" y="83579"/>
                    <a:pt x="158750" y="61619"/>
                    <a:pt x="166687" y="55798"/>
                  </a:cubicBezTo>
                  <a:cubicBezTo>
                    <a:pt x="174624" y="49977"/>
                    <a:pt x="143668" y="72731"/>
                    <a:pt x="157162" y="68498"/>
                  </a:cubicBezTo>
                  <a:cubicBezTo>
                    <a:pt x="170656" y="64265"/>
                    <a:pt x="232304" y="37277"/>
                    <a:pt x="247650" y="30398"/>
                  </a:cubicBezTo>
                  <a:cubicBezTo>
                    <a:pt x="262996" y="23519"/>
                    <a:pt x="237595" y="32250"/>
                    <a:pt x="249237" y="27223"/>
                  </a:cubicBezTo>
                  <a:cubicBezTo>
                    <a:pt x="260879" y="22196"/>
                    <a:pt x="319881" y="2353"/>
                    <a:pt x="317500" y="236"/>
                  </a:cubicBezTo>
                  <a:cubicBezTo>
                    <a:pt x="315119" y="-1881"/>
                    <a:pt x="253735" y="10819"/>
                    <a:pt x="234950" y="14523"/>
                  </a:cubicBezTo>
                  <a:cubicBezTo>
                    <a:pt x="216165" y="18227"/>
                    <a:pt x="219604" y="14523"/>
                    <a:pt x="204787" y="22461"/>
                  </a:cubicBezTo>
                  <a:cubicBezTo>
                    <a:pt x="189970" y="30398"/>
                    <a:pt x="146050" y="62148"/>
                    <a:pt x="146050" y="62148"/>
                  </a:cubicBezTo>
                  <a:lnTo>
                    <a:pt x="0" y="1748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: 図形 357">
              <a:extLst>
                <a:ext uri="{FF2B5EF4-FFF2-40B4-BE49-F238E27FC236}">
                  <a16:creationId xmlns:a16="http://schemas.microsoft.com/office/drawing/2014/main" id="{271B930A-F32C-4432-86FE-4F92116C056B}"/>
                </a:ext>
              </a:extLst>
            </p:cNvPr>
            <p:cNvSpPr/>
            <p:nvPr/>
          </p:nvSpPr>
          <p:spPr>
            <a:xfrm>
              <a:off x="6629400" y="3512932"/>
              <a:ext cx="345284" cy="68547"/>
            </a:xfrm>
            <a:custGeom>
              <a:avLst/>
              <a:gdLst>
                <a:gd name="connsiteX0" fmla="*/ 0 w 345284"/>
                <a:gd name="connsiteY0" fmla="*/ 68468 h 68547"/>
                <a:gd name="connsiteX1" fmla="*/ 130175 w 345284"/>
                <a:gd name="connsiteY1" fmla="*/ 39893 h 68547"/>
                <a:gd name="connsiteX2" fmla="*/ 163513 w 345284"/>
                <a:gd name="connsiteY2" fmla="*/ 39893 h 68547"/>
                <a:gd name="connsiteX3" fmla="*/ 239713 w 345284"/>
                <a:gd name="connsiteY3" fmla="*/ 17668 h 68547"/>
                <a:gd name="connsiteX4" fmla="*/ 209550 w 345284"/>
                <a:gd name="connsiteY4" fmla="*/ 20843 h 68547"/>
                <a:gd name="connsiteX5" fmla="*/ 344488 w 345284"/>
                <a:gd name="connsiteY5" fmla="*/ 206 h 68547"/>
                <a:gd name="connsiteX6" fmla="*/ 261938 w 345284"/>
                <a:gd name="connsiteY6" fmla="*/ 11318 h 68547"/>
                <a:gd name="connsiteX7" fmla="*/ 188913 w 345284"/>
                <a:gd name="connsiteY7" fmla="*/ 28781 h 68547"/>
                <a:gd name="connsiteX8" fmla="*/ 128588 w 345284"/>
                <a:gd name="connsiteY8" fmla="*/ 47831 h 68547"/>
                <a:gd name="connsiteX9" fmla="*/ 0 w 345284"/>
                <a:gd name="connsiteY9" fmla="*/ 68468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5284" h="68547">
                  <a:moveTo>
                    <a:pt x="0" y="68468"/>
                  </a:moveTo>
                  <a:cubicBezTo>
                    <a:pt x="264" y="67145"/>
                    <a:pt x="102923" y="44655"/>
                    <a:pt x="130175" y="39893"/>
                  </a:cubicBezTo>
                  <a:cubicBezTo>
                    <a:pt x="157427" y="35131"/>
                    <a:pt x="145257" y="43597"/>
                    <a:pt x="163513" y="39893"/>
                  </a:cubicBezTo>
                  <a:cubicBezTo>
                    <a:pt x="181769" y="36189"/>
                    <a:pt x="232040" y="20843"/>
                    <a:pt x="239713" y="17668"/>
                  </a:cubicBezTo>
                  <a:cubicBezTo>
                    <a:pt x="247386" y="14493"/>
                    <a:pt x="192088" y="23753"/>
                    <a:pt x="209550" y="20843"/>
                  </a:cubicBezTo>
                  <a:cubicBezTo>
                    <a:pt x="227012" y="17933"/>
                    <a:pt x="335757" y="1794"/>
                    <a:pt x="344488" y="206"/>
                  </a:cubicBezTo>
                  <a:cubicBezTo>
                    <a:pt x="353219" y="-1382"/>
                    <a:pt x="287867" y="6556"/>
                    <a:pt x="261938" y="11318"/>
                  </a:cubicBezTo>
                  <a:cubicBezTo>
                    <a:pt x="236009" y="16080"/>
                    <a:pt x="211138" y="22695"/>
                    <a:pt x="188913" y="28781"/>
                  </a:cubicBezTo>
                  <a:cubicBezTo>
                    <a:pt x="166688" y="34866"/>
                    <a:pt x="159280" y="41481"/>
                    <a:pt x="128588" y="47831"/>
                  </a:cubicBezTo>
                  <a:cubicBezTo>
                    <a:pt x="97896" y="54181"/>
                    <a:pt x="-264" y="69791"/>
                    <a:pt x="0" y="68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: 図形 358">
              <a:extLst>
                <a:ext uri="{FF2B5EF4-FFF2-40B4-BE49-F238E27FC236}">
                  <a16:creationId xmlns:a16="http://schemas.microsoft.com/office/drawing/2014/main" id="{C8B63CE3-1370-492A-96A5-6437BEA3E832}"/>
                </a:ext>
              </a:extLst>
            </p:cNvPr>
            <p:cNvSpPr/>
            <p:nvPr/>
          </p:nvSpPr>
          <p:spPr>
            <a:xfrm>
              <a:off x="6606309" y="3534604"/>
              <a:ext cx="35791" cy="301477"/>
            </a:xfrm>
            <a:custGeom>
              <a:avLst/>
              <a:gdLst>
                <a:gd name="connsiteX0" fmla="*/ 866 w 35791"/>
                <a:gd name="connsiteY0" fmla="*/ 759 h 301477"/>
                <a:gd name="connsiteX1" fmla="*/ 7216 w 35791"/>
                <a:gd name="connsiteY1" fmla="*/ 172209 h 301477"/>
                <a:gd name="connsiteX2" fmla="*/ 8804 w 35791"/>
                <a:gd name="connsiteY2" fmla="*/ 145221 h 301477"/>
                <a:gd name="connsiteX3" fmla="*/ 21504 w 35791"/>
                <a:gd name="connsiteY3" fmla="*/ 265871 h 301477"/>
                <a:gd name="connsiteX4" fmla="*/ 34204 w 35791"/>
                <a:gd name="connsiteY4" fmla="*/ 299209 h 301477"/>
                <a:gd name="connsiteX5" fmla="*/ 34204 w 35791"/>
                <a:gd name="connsiteY5" fmla="*/ 215071 h 301477"/>
                <a:gd name="connsiteX6" fmla="*/ 21504 w 35791"/>
                <a:gd name="connsiteY6" fmla="*/ 107121 h 301477"/>
                <a:gd name="connsiteX7" fmla="*/ 866 w 35791"/>
                <a:gd name="connsiteY7" fmla="*/ 148396 h 301477"/>
                <a:gd name="connsiteX8" fmla="*/ 4041 w 35791"/>
                <a:gd name="connsiteY8" fmla="*/ 110296 h 301477"/>
                <a:gd name="connsiteX9" fmla="*/ 866 w 35791"/>
                <a:gd name="connsiteY9" fmla="*/ 759 h 30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91" h="301477">
                  <a:moveTo>
                    <a:pt x="866" y="759"/>
                  </a:moveTo>
                  <a:cubicBezTo>
                    <a:pt x="1395" y="11078"/>
                    <a:pt x="5893" y="148132"/>
                    <a:pt x="7216" y="172209"/>
                  </a:cubicBezTo>
                  <a:cubicBezTo>
                    <a:pt x="8539" y="196286"/>
                    <a:pt x="6423" y="129611"/>
                    <a:pt x="8804" y="145221"/>
                  </a:cubicBezTo>
                  <a:cubicBezTo>
                    <a:pt x="11185" y="160831"/>
                    <a:pt x="17271" y="240206"/>
                    <a:pt x="21504" y="265871"/>
                  </a:cubicBezTo>
                  <a:cubicBezTo>
                    <a:pt x="25737" y="291536"/>
                    <a:pt x="32087" y="307676"/>
                    <a:pt x="34204" y="299209"/>
                  </a:cubicBezTo>
                  <a:cubicBezTo>
                    <a:pt x="36321" y="290742"/>
                    <a:pt x="36321" y="247086"/>
                    <a:pt x="34204" y="215071"/>
                  </a:cubicBezTo>
                  <a:cubicBezTo>
                    <a:pt x="32087" y="183056"/>
                    <a:pt x="27060" y="118234"/>
                    <a:pt x="21504" y="107121"/>
                  </a:cubicBezTo>
                  <a:cubicBezTo>
                    <a:pt x="15948" y="96009"/>
                    <a:pt x="3777" y="147867"/>
                    <a:pt x="866" y="148396"/>
                  </a:cubicBezTo>
                  <a:cubicBezTo>
                    <a:pt x="-2045" y="148925"/>
                    <a:pt x="3247" y="132256"/>
                    <a:pt x="4041" y="110296"/>
                  </a:cubicBezTo>
                  <a:cubicBezTo>
                    <a:pt x="4835" y="88336"/>
                    <a:pt x="337" y="-9560"/>
                    <a:pt x="866" y="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: 図形 359">
              <a:extLst>
                <a:ext uri="{FF2B5EF4-FFF2-40B4-BE49-F238E27FC236}">
                  <a16:creationId xmlns:a16="http://schemas.microsoft.com/office/drawing/2014/main" id="{32B92BBD-9D3E-44A9-993F-245AEF737673}"/>
                </a:ext>
              </a:extLst>
            </p:cNvPr>
            <p:cNvSpPr/>
            <p:nvPr/>
          </p:nvSpPr>
          <p:spPr>
            <a:xfrm>
              <a:off x="6666325" y="3538488"/>
              <a:ext cx="55175" cy="188525"/>
            </a:xfrm>
            <a:custGeom>
              <a:avLst/>
              <a:gdLst>
                <a:gd name="connsiteX0" fmla="*/ 7525 w 55175"/>
                <a:gd name="connsiteY0" fmla="*/ 50 h 188525"/>
                <a:gd name="connsiteX1" fmla="*/ 7525 w 55175"/>
                <a:gd name="connsiteY1" fmla="*/ 58787 h 188525"/>
                <a:gd name="connsiteX2" fmla="*/ 1175 w 55175"/>
                <a:gd name="connsiteY2" fmla="*/ 65137 h 188525"/>
                <a:gd name="connsiteX3" fmla="*/ 34513 w 55175"/>
                <a:gd name="connsiteY3" fmla="*/ 74662 h 188525"/>
                <a:gd name="connsiteX4" fmla="*/ 10700 w 55175"/>
                <a:gd name="connsiteY4" fmla="*/ 98475 h 188525"/>
                <a:gd name="connsiteX5" fmla="*/ 45625 w 55175"/>
                <a:gd name="connsiteY5" fmla="*/ 103237 h 188525"/>
                <a:gd name="connsiteX6" fmla="*/ 24988 w 55175"/>
                <a:gd name="connsiteY6" fmla="*/ 122287 h 188525"/>
                <a:gd name="connsiteX7" fmla="*/ 45625 w 55175"/>
                <a:gd name="connsiteY7" fmla="*/ 133400 h 188525"/>
                <a:gd name="connsiteX8" fmla="*/ 29750 w 55175"/>
                <a:gd name="connsiteY8" fmla="*/ 152450 h 188525"/>
                <a:gd name="connsiteX9" fmla="*/ 55150 w 55175"/>
                <a:gd name="connsiteY9" fmla="*/ 163562 h 188525"/>
                <a:gd name="connsiteX10" fmla="*/ 34513 w 55175"/>
                <a:gd name="connsiteY10" fmla="*/ 181025 h 188525"/>
                <a:gd name="connsiteX11" fmla="*/ 36100 w 55175"/>
                <a:gd name="connsiteY11" fmla="*/ 187375 h 188525"/>
                <a:gd name="connsiteX12" fmla="*/ 36100 w 55175"/>
                <a:gd name="connsiteY12" fmla="*/ 158800 h 188525"/>
                <a:gd name="connsiteX13" fmla="*/ 15463 w 55175"/>
                <a:gd name="connsiteY13" fmla="*/ 69900 h 188525"/>
                <a:gd name="connsiteX14" fmla="*/ 7525 w 55175"/>
                <a:gd name="connsiteY14" fmla="*/ 50 h 18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75" h="188525">
                  <a:moveTo>
                    <a:pt x="7525" y="50"/>
                  </a:moveTo>
                  <a:cubicBezTo>
                    <a:pt x="6202" y="-1802"/>
                    <a:pt x="8583" y="47939"/>
                    <a:pt x="7525" y="58787"/>
                  </a:cubicBezTo>
                  <a:cubicBezTo>
                    <a:pt x="6467" y="69635"/>
                    <a:pt x="-3323" y="62491"/>
                    <a:pt x="1175" y="65137"/>
                  </a:cubicBezTo>
                  <a:cubicBezTo>
                    <a:pt x="5673" y="67783"/>
                    <a:pt x="32926" y="69106"/>
                    <a:pt x="34513" y="74662"/>
                  </a:cubicBezTo>
                  <a:cubicBezTo>
                    <a:pt x="36100" y="80218"/>
                    <a:pt x="8848" y="93712"/>
                    <a:pt x="10700" y="98475"/>
                  </a:cubicBezTo>
                  <a:cubicBezTo>
                    <a:pt x="12552" y="103238"/>
                    <a:pt x="43244" y="99268"/>
                    <a:pt x="45625" y="103237"/>
                  </a:cubicBezTo>
                  <a:cubicBezTo>
                    <a:pt x="48006" y="107206"/>
                    <a:pt x="24988" y="117260"/>
                    <a:pt x="24988" y="122287"/>
                  </a:cubicBezTo>
                  <a:cubicBezTo>
                    <a:pt x="24988" y="127314"/>
                    <a:pt x="44831" y="128373"/>
                    <a:pt x="45625" y="133400"/>
                  </a:cubicBezTo>
                  <a:cubicBezTo>
                    <a:pt x="46419" y="138427"/>
                    <a:pt x="28163" y="147423"/>
                    <a:pt x="29750" y="152450"/>
                  </a:cubicBezTo>
                  <a:cubicBezTo>
                    <a:pt x="31337" y="157477"/>
                    <a:pt x="54356" y="158800"/>
                    <a:pt x="55150" y="163562"/>
                  </a:cubicBezTo>
                  <a:cubicBezTo>
                    <a:pt x="55944" y="168324"/>
                    <a:pt x="37688" y="177056"/>
                    <a:pt x="34513" y="181025"/>
                  </a:cubicBezTo>
                  <a:cubicBezTo>
                    <a:pt x="31338" y="184994"/>
                    <a:pt x="35836" y="191079"/>
                    <a:pt x="36100" y="187375"/>
                  </a:cubicBezTo>
                  <a:cubicBezTo>
                    <a:pt x="36364" y="183671"/>
                    <a:pt x="39539" y="178379"/>
                    <a:pt x="36100" y="158800"/>
                  </a:cubicBezTo>
                  <a:cubicBezTo>
                    <a:pt x="32661" y="139221"/>
                    <a:pt x="20225" y="96887"/>
                    <a:pt x="15463" y="69900"/>
                  </a:cubicBezTo>
                  <a:cubicBezTo>
                    <a:pt x="10701" y="42913"/>
                    <a:pt x="8848" y="1902"/>
                    <a:pt x="7525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: 図形 360">
              <a:extLst>
                <a:ext uri="{FF2B5EF4-FFF2-40B4-BE49-F238E27FC236}">
                  <a16:creationId xmlns:a16="http://schemas.microsoft.com/office/drawing/2014/main" id="{AE79C645-0E31-4E4D-9182-1149FD0770E3}"/>
                </a:ext>
              </a:extLst>
            </p:cNvPr>
            <p:cNvSpPr/>
            <p:nvPr/>
          </p:nvSpPr>
          <p:spPr>
            <a:xfrm>
              <a:off x="6929250" y="3517534"/>
              <a:ext cx="41479" cy="181441"/>
            </a:xfrm>
            <a:custGeom>
              <a:avLst/>
              <a:gdLst>
                <a:gd name="connsiteX0" fmla="*/ 41463 w 41479"/>
                <a:gd name="connsiteY0" fmla="*/ 366 h 181441"/>
                <a:gd name="connsiteX1" fmla="*/ 12888 w 41479"/>
                <a:gd name="connsiteY1" fmla="*/ 97204 h 181441"/>
                <a:gd name="connsiteX2" fmla="*/ 33525 w 41479"/>
                <a:gd name="connsiteY2" fmla="*/ 81329 h 181441"/>
                <a:gd name="connsiteX3" fmla="*/ 188 w 41479"/>
                <a:gd name="connsiteY3" fmla="*/ 181341 h 181441"/>
                <a:gd name="connsiteX4" fmla="*/ 19238 w 41479"/>
                <a:gd name="connsiteY4" fmla="*/ 100379 h 181441"/>
                <a:gd name="connsiteX5" fmla="*/ 3363 w 41479"/>
                <a:gd name="connsiteY5" fmla="*/ 116254 h 181441"/>
                <a:gd name="connsiteX6" fmla="*/ 8125 w 41479"/>
                <a:gd name="connsiteY6" fmla="*/ 65454 h 181441"/>
                <a:gd name="connsiteX7" fmla="*/ 41463 w 41479"/>
                <a:gd name="connsiteY7" fmla="*/ 366 h 18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79" h="181441">
                  <a:moveTo>
                    <a:pt x="41463" y="366"/>
                  </a:moveTo>
                  <a:cubicBezTo>
                    <a:pt x="42257" y="5658"/>
                    <a:pt x="14211" y="83710"/>
                    <a:pt x="12888" y="97204"/>
                  </a:cubicBezTo>
                  <a:cubicBezTo>
                    <a:pt x="11565" y="110698"/>
                    <a:pt x="35642" y="67306"/>
                    <a:pt x="33525" y="81329"/>
                  </a:cubicBezTo>
                  <a:cubicBezTo>
                    <a:pt x="31408" y="95352"/>
                    <a:pt x="2569" y="178166"/>
                    <a:pt x="188" y="181341"/>
                  </a:cubicBezTo>
                  <a:cubicBezTo>
                    <a:pt x="-2193" y="184516"/>
                    <a:pt x="18709" y="111227"/>
                    <a:pt x="19238" y="100379"/>
                  </a:cubicBezTo>
                  <a:cubicBezTo>
                    <a:pt x="19767" y="89531"/>
                    <a:pt x="5215" y="122075"/>
                    <a:pt x="3363" y="116254"/>
                  </a:cubicBezTo>
                  <a:cubicBezTo>
                    <a:pt x="1511" y="110433"/>
                    <a:pt x="3627" y="82387"/>
                    <a:pt x="8125" y="65454"/>
                  </a:cubicBezTo>
                  <a:cubicBezTo>
                    <a:pt x="12623" y="48521"/>
                    <a:pt x="40669" y="-4926"/>
                    <a:pt x="41463" y="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: 図形 361">
              <a:extLst>
                <a:ext uri="{FF2B5EF4-FFF2-40B4-BE49-F238E27FC236}">
                  <a16:creationId xmlns:a16="http://schemas.microsoft.com/office/drawing/2014/main" id="{B3096BEC-5ACD-43B2-93D3-FD2DED0B12AD}"/>
                </a:ext>
              </a:extLst>
            </p:cNvPr>
            <p:cNvSpPr/>
            <p:nvPr/>
          </p:nvSpPr>
          <p:spPr>
            <a:xfrm>
              <a:off x="6721220" y="3571875"/>
              <a:ext cx="39943" cy="71806"/>
            </a:xfrm>
            <a:custGeom>
              <a:avLst/>
              <a:gdLst>
                <a:gd name="connsiteX0" fmla="*/ 39943 w 39943"/>
                <a:gd name="connsiteY0" fmla="*/ 0 h 71806"/>
                <a:gd name="connsiteX1" fmla="*/ 255 w 39943"/>
                <a:gd name="connsiteY1" fmla="*/ 71438 h 71806"/>
                <a:gd name="connsiteX2" fmla="*/ 39943 w 39943"/>
                <a:gd name="connsiteY2" fmla="*/ 0 h 7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43" h="71806">
                  <a:moveTo>
                    <a:pt x="39943" y="0"/>
                  </a:moveTo>
                  <a:cubicBezTo>
                    <a:pt x="39943" y="0"/>
                    <a:pt x="-3714" y="65088"/>
                    <a:pt x="255" y="71438"/>
                  </a:cubicBezTo>
                  <a:cubicBezTo>
                    <a:pt x="4224" y="77788"/>
                    <a:pt x="39943" y="0"/>
                    <a:pt x="3994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: 図形 362">
              <a:extLst>
                <a:ext uri="{FF2B5EF4-FFF2-40B4-BE49-F238E27FC236}">
                  <a16:creationId xmlns:a16="http://schemas.microsoft.com/office/drawing/2014/main" id="{EC81FCB9-B182-4582-AE21-31A0CE0DC674}"/>
                </a:ext>
              </a:extLst>
            </p:cNvPr>
            <p:cNvSpPr/>
            <p:nvPr/>
          </p:nvSpPr>
          <p:spPr>
            <a:xfrm>
              <a:off x="6795925" y="3521023"/>
              <a:ext cx="176911" cy="39820"/>
            </a:xfrm>
            <a:custGeom>
              <a:avLst/>
              <a:gdLst>
                <a:gd name="connsiteX0" fmla="*/ 176375 w 176911"/>
                <a:gd name="connsiteY0" fmla="*/ 1640 h 39820"/>
                <a:gd name="connsiteX1" fmla="*/ 4925 w 176911"/>
                <a:gd name="connsiteY1" fmla="*/ 39740 h 39820"/>
                <a:gd name="connsiteX2" fmla="*/ 57313 w 176911"/>
                <a:gd name="connsiteY2" fmla="*/ 11165 h 39820"/>
                <a:gd name="connsiteX3" fmla="*/ 176375 w 176911"/>
                <a:gd name="connsiteY3" fmla="*/ 1640 h 3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11" h="39820">
                  <a:moveTo>
                    <a:pt x="176375" y="1640"/>
                  </a:moveTo>
                  <a:cubicBezTo>
                    <a:pt x="167644" y="6402"/>
                    <a:pt x="24769" y="38153"/>
                    <a:pt x="4925" y="39740"/>
                  </a:cubicBezTo>
                  <a:cubicBezTo>
                    <a:pt x="-14919" y="41328"/>
                    <a:pt x="29797" y="19102"/>
                    <a:pt x="57313" y="11165"/>
                  </a:cubicBezTo>
                  <a:cubicBezTo>
                    <a:pt x="84829" y="3228"/>
                    <a:pt x="185106" y="-3122"/>
                    <a:pt x="176375" y="16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: 図形 363">
              <a:extLst>
                <a:ext uri="{FF2B5EF4-FFF2-40B4-BE49-F238E27FC236}">
                  <a16:creationId xmlns:a16="http://schemas.microsoft.com/office/drawing/2014/main" id="{B5EE39E6-4623-4261-9315-204E09AE9EEF}"/>
                </a:ext>
              </a:extLst>
            </p:cNvPr>
            <p:cNvSpPr/>
            <p:nvPr/>
          </p:nvSpPr>
          <p:spPr>
            <a:xfrm>
              <a:off x="6674508" y="3560664"/>
              <a:ext cx="271871" cy="59872"/>
            </a:xfrm>
            <a:custGeom>
              <a:avLst/>
              <a:gdLst>
                <a:gd name="connsiteX0" fmla="*/ 930 w 271871"/>
                <a:gd name="connsiteY0" fmla="*/ 33436 h 59872"/>
                <a:gd name="connsiteX1" fmla="*/ 112055 w 271871"/>
                <a:gd name="connsiteY1" fmla="*/ 57249 h 59872"/>
                <a:gd name="connsiteX2" fmla="*/ 161267 w 271871"/>
                <a:gd name="connsiteY2" fmla="*/ 50899 h 59872"/>
                <a:gd name="connsiteX3" fmla="*/ 191430 w 271871"/>
                <a:gd name="connsiteY3" fmla="*/ 49311 h 59872"/>
                <a:gd name="connsiteX4" fmla="*/ 177142 w 271871"/>
                <a:gd name="connsiteY4" fmla="*/ 30261 h 59872"/>
                <a:gd name="connsiteX5" fmla="*/ 229530 w 271871"/>
                <a:gd name="connsiteY5" fmla="*/ 57249 h 59872"/>
                <a:gd name="connsiteX6" fmla="*/ 270805 w 271871"/>
                <a:gd name="connsiteY6" fmla="*/ 58836 h 59872"/>
                <a:gd name="connsiteX7" fmla="*/ 185080 w 271871"/>
                <a:gd name="connsiteY7" fmla="*/ 57249 h 59872"/>
                <a:gd name="connsiteX8" fmla="*/ 110467 w 271871"/>
                <a:gd name="connsiteY8" fmla="*/ 39786 h 59872"/>
                <a:gd name="connsiteX9" fmla="*/ 124755 w 271871"/>
                <a:gd name="connsiteY9" fmla="*/ 99 h 59872"/>
                <a:gd name="connsiteX10" fmla="*/ 93005 w 271871"/>
                <a:gd name="connsiteY10" fmla="*/ 28674 h 59872"/>
                <a:gd name="connsiteX11" fmla="*/ 59667 w 271871"/>
                <a:gd name="connsiteY11" fmla="*/ 35024 h 59872"/>
                <a:gd name="connsiteX12" fmla="*/ 930 w 271871"/>
                <a:gd name="connsiteY12" fmla="*/ 33436 h 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1871" h="59872">
                  <a:moveTo>
                    <a:pt x="930" y="33436"/>
                  </a:moveTo>
                  <a:cubicBezTo>
                    <a:pt x="9661" y="37140"/>
                    <a:pt x="85332" y="54339"/>
                    <a:pt x="112055" y="57249"/>
                  </a:cubicBezTo>
                  <a:cubicBezTo>
                    <a:pt x="138778" y="60159"/>
                    <a:pt x="148038" y="52222"/>
                    <a:pt x="161267" y="50899"/>
                  </a:cubicBezTo>
                  <a:cubicBezTo>
                    <a:pt x="174496" y="49576"/>
                    <a:pt x="188784" y="52751"/>
                    <a:pt x="191430" y="49311"/>
                  </a:cubicBezTo>
                  <a:cubicBezTo>
                    <a:pt x="194076" y="45871"/>
                    <a:pt x="170792" y="28938"/>
                    <a:pt x="177142" y="30261"/>
                  </a:cubicBezTo>
                  <a:cubicBezTo>
                    <a:pt x="183492" y="31584"/>
                    <a:pt x="213920" y="52487"/>
                    <a:pt x="229530" y="57249"/>
                  </a:cubicBezTo>
                  <a:cubicBezTo>
                    <a:pt x="245140" y="62011"/>
                    <a:pt x="278213" y="58836"/>
                    <a:pt x="270805" y="58836"/>
                  </a:cubicBezTo>
                  <a:cubicBezTo>
                    <a:pt x="263397" y="58836"/>
                    <a:pt x="211803" y="60424"/>
                    <a:pt x="185080" y="57249"/>
                  </a:cubicBezTo>
                  <a:cubicBezTo>
                    <a:pt x="158357" y="54074"/>
                    <a:pt x="120521" y="49311"/>
                    <a:pt x="110467" y="39786"/>
                  </a:cubicBezTo>
                  <a:cubicBezTo>
                    <a:pt x="100413" y="30261"/>
                    <a:pt x="127665" y="1951"/>
                    <a:pt x="124755" y="99"/>
                  </a:cubicBezTo>
                  <a:cubicBezTo>
                    <a:pt x="121845" y="-1753"/>
                    <a:pt x="103853" y="22853"/>
                    <a:pt x="93005" y="28674"/>
                  </a:cubicBezTo>
                  <a:cubicBezTo>
                    <a:pt x="82157" y="34495"/>
                    <a:pt x="71838" y="33966"/>
                    <a:pt x="59667" y="35024"/>
                  </a:cubicBezTo>
                  <a:cubicBezTo>
                    <a:pt x="47496" y="36082"/>
                    <a:pt x="-7801" y="29732"/>
                    <a:pt x="930" y="334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: 図形 364">
              <a:extLst>
                <a:ext uri="{FF2B5EF4-FFF2-40B4-BE49-F238E27FC236}">
                  <a16:creationId xmlns:a16="http://schemas.microsoft.com/office/drawing/2014/main" id="{6A1F9F2A-CF4C-4F68-8DD5-067CE502619A}"/>
                </a:ext>
              </a:extLst>
            </p:cNvPr>
            <p:cNvSpPr/>
            <p:nvPr/>
          </p:nvSpPr>
          <p:spPr>
            <a:xfrm>
              <a:off x="6619874" y="3517805"/>
              <a:ext cx="40805" cy="311652"/>
            </a:xfrm>
            <a:custGeom>
              <a:avLst/>
              <a:gdLst>
                <a:gd name="connsiteX0" fmla="*/ 1 w 40805"/>
                <a:gd name="connsiteY0" fmla="*/ 95 h 311652"/>
                <a:gd name="connsiteX1" fmla="*/ 36514 w 40805"/>
                <a:gd name="connsiteY1" fmla="*/ 130270 h 311652"/>
                <a:gd name="connsiteX2" fmla="*/ 19051 w 40805"/>
                <a:gd name="connsiteY2" fmla="*/ 79470 h 311652"/>
                <a:gd name="connsiteX3" fmla="*/ 22226 w 40805"/>
                <a:gd name="connsiteY3" fmla="*/ 158845 h 311652"/>
                <a:gd name="connsiteX4" fmla="*/ 38101 w 40805"/>
                <a:gd name="connsiteY4" fmla="*/ 309658 h 311652"/>
                <a:gd name="connsiteX5" fmla="*/ 38101 w 40805"/>
                <a:gd name="connsiteY5" fmla="*/ 249333 h 311652"/>
                <a:gd name="connsiteX6" fmla="*/ 38101 w 40805"/>
                <a:gd name="connsiteY6" fmla="*/ 154083 h 311652"/>
                <a:gd name="connsiteX7" fmla="*/ 1 w 40805"/>
                <a:gd name="connsiteY7" fmla="*/ 95 h 31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05" h="311652">
                  <a:moveTo>
                    <a:pt x="1" y="95"/>
                  </a:moveTo>
                  <a:cubicBezTo>
                    <a:pt x="-263" y="-3874"/>
                    <a:pt x="33339" y="117041"/>
                    <a:pt x="36514" y="130270"/>
                  </a:cubicBezTo>
                  <a:cubicBezTo>
                    <a:pt x="39689" y="143499"/>
                    <a:pt x="21432" y="74708"/>
                    <a:pt x="19051" y="79470"/>
                  </a:cubicBezTo>
                  <a:cubicBezTo>
                    <a:pt x="16670" y="84232"/>
                    <a:pt x="19051" y="120480"/>
                    <a:pt x="22226" y="158845"/>
                  </a:cubicBezTo>
                  <a:cubicBezTo>
                    <a:pt x="25401" y="197210"/>
                    <a:pt x="35455" y="294577"/>
                    <a:pt x="38101" y="309658"/>
                  </a:cubicBezTo>
                  <a:cubicBezTo>
                    <a:pt x="40747" y="324739"/>
                    <a:pt x="38101" y="249333"/>
                    <a:pt x="38101" y="249333"/>
                  </a:cubicBezTo>
                  <a:cubicBezTo>
                    <a:pt x="38101" y="223404"/>
                    <a:pt x="44186" y="192183"/>
                    <a:pt x="38101" y="154083"/>
                  </a:cubicBezTo>
                  <a:cubicBezTo>
                    <a:pt x="32016" y="115983"/>
                    <a:pt x="265" y="4064"/>
                    <a:pt x="1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: 図形 365">
              <a:extLst>
                <a:ext uri="{FF2B5EF4-FFF2-40B4-BE49-F238E27FC236}">
                  <a16:creationId xmlns:a16="http://schemas.microsoft.com/office/drawing/2014/main" id="{A675FE79-1C04-45E9-95AB-610907B390AE}"/>
                </a:ext>
              </a:extLst>
            </p:cNvPr>
            <p:cNvSpPr/>
            <p:nvPr/>
          </p:nvSpPr>
          <p:spPr>
            <a:xfrm>
              <a:off x="5256008" y="2993693"/>
              <a:ext cx="401065" cy="457736"/>
            </a:xfrm>
            <a:custGeom>
              <a:avLst/>
              <a:gdLst>
                <a:gd name="connsiteX0" fmla="*/ 205 w 401065"/>
                <a:gd name="connsiteY0" fmla="*/ 8270 h 457736"/>
                <a:gd name="connsiteX1" fmla="*/ 77992 w 401065"/>
                <a:gd name="connsiteY1" fmla="*/ 324182 h 457736"/>
                <a:gd name="connsiteX2" fmla="*/ 46242 w 401065"/>
                <a:gd name="connsiteY2" fmla="*/ 165432 h 457736"/>
                <a:gd name="connsiteX3" fmla="*/ 66880 w 401065"/>
                <a:gd name="connsiteY3" fmla="*/ 395620 h 457736"/>
                <a:gd name="connsiteX4" fmla="*/ 181180 w 401065"/>
                <a:gd name="connsiteY4" fmla="*/ 421020 h 457736"/>
                <a:gd name="connsiteX5" fmla="*/ 371680 w 401065"/>
                <a:gd name="connsiteY5" fmla="*/ 457532 h 457736"/>
                <a:gd name="connsiteX6" fmla="*/ 154192 w 401065"/>
                <a:gd name="connsiteY6" fmla="*/ 406732 h 457736"/>
                <a:gd name="connsiteX7" fmla="*/ 398667 w 401065"/>
                <a:gd name="connsiteY7" fmla="*/ 457532 h 457736"/>
                <a:gd name="connsiteX8" fmla="*/ 273255 w 401065"/>
                <a:gd name="connsiteY8" fmla="*/ 421020 h 457736"/>
                <a:gd name="connsiteX9" fmla="*/ 179592 w 401065"/>
                <a:gd name="connsiteY9" fmla="*/ 336882 h 457736"/>
                <a:gd name="connsiteX10" fmla="*/ 160542 w 401065"/>
                <a:gd name="connsiteY10" fmla="*/ 133682 h 457736"/>
                <a:gd name="connsiteX11" fmla="*/ 146255 w 401065"/>
                <a:gd name="connsiteY11" fmla="*/ 251157 h 457736"/>
                <a:gd name="connsiteX12" fmla="*/ 119267 w 401065"/>
                <a:gd name="connsiteY12" fmla="*/ 289257 h 457736"/>
                <a:gd name="connsiteX13" fmla="*/ 116092 w 401065"/>
                <a:gd name="connsiteY13" fmla="*/ 171782 h 457736"/>
                <a:gd name="connsiteX14" fmla="*/ 51005 w 401065"/>
                <a:gd name="connsiteY14" fmla="*/ 125745 h 457736"/>
                <a:gd name="connsiteX15" fmla="*/ 87517 w 401065"/>
                <a:gd name="connsiteY15" fmla="*/ 170195 h 457736"/>
                <a:gd name="connsiteX16" fmla="*/ 55767 w 401065"/>
                <a:gd name="connsiteY16" fmla="*/ 98757 h 457736"/>
                <a:gd name="connsiteX17" fmla="*/ 205 w 401065"/>
                <a:gd name="connsiteY17" fmla="*/ 8270 h 45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1065" h="457736">
                  <a:moveTo>
                    <a:pt x="205" y="8270"/>
                  </a:moveTo>
                  <a:cubicBezTo>
                    <a:pt x="3909" y="45841"/>
                    <a:pt x="70319" y="297988"/>
                    <a:pt x="77992" y="324182"/>
                  </a:cubicBezTo>
                  <a:cubicBezTo>
                    <a:pt x="85665" y="350376"/>
                    <a:pt x="48094" y="153526"/>
                    <a:pt x="46242" y="165432"/>
                  </a:cubicBezTo>
                  <a:cubicBezTo>
                    <a:pt x="44390" y="177338"/>
                    <a:pt x="44390" y="353022"/>
                    <a:pt x="66880" y="395620"/>
                  </a:cubicBezTo>
                  <a:cubicBezTo>
                    <a:pt x="89370" y="438218"/>
                    <a:pt x="181180" y="421020"/>
                    <a:pt x="181180" y="421020"/>
                  </a:cubicBezTo>
                  <a:cubicBezTo>
                    <a:pt x="231980" y="431339"/>
                    <a:pt x="376178" y="459913"/>
                    <a:pt x="371680" y="457532"/>
                  </a:cubicBezTo>
                  <a:cubicBezTo>
                    <a:pt x="367182" y="455151"/>
                    <a:pt x="149694" y="406732"/>
                    <a:pt x="154192" y="406732"/>
                  </a:cubicBezTo>
                  <a:cubicBezTo>
                    <a:pt x="158690" y="406732"/>
                    <a:pt x="378823" y="455151"/>
                    <a:pt x="398667" y="457532"/>
                  </a:cubicBezTo>
                  <a:cubicBezTo>
                    <a:pt x="418511" y="459913"/>
                    <a:pt x="309768" y="441128"/>
                    <a:pt x="273255" y="421020"/>
                  </a:cubicBezTo>
                  <a:cubicBezTo>
                    <a:pt x="236742" y="400912"/>
                    <a:pt x="198377" y="384772"/>
                    <a:pt x="179592" y="336882"/>
                  </a:cubicBezTo>
                  <a:cubicBezTo>
                    <a:pt x="160807" y="288992"/>
                    <a:pt x="166098" y="147970"/>
                    <a:pt x="160542" y="133682"/>
                  </a:cubicBezTo>
                  <a:cubicBezTo>
                    <a:pt x="154986" y="119395"/>
                    <a:pt x="153134" y="225228"/>
                    <a:pt x="146255" y="251157"/>
                  </a:cubicBezTo>
                  <a:cubicBezTo>
                    <a:pt x="139376" y="277086"/>
                    <a:pt x="124294" y="302486"/>
                    <a:pt x="119267" y="289257"/>
                  </a:cubicBezTo>
                  <a:cubicBezTo>
                    <a:pt x="114240" y="276028"/>
                    <a:pt x="127469" y="199034"/>
                    <a:pt x="116092" y="171782"/>
                  </a:cubicBezTo>
                  <a:cubicBezTo>
                    <a:pt x="104715" y="144530"/>
                    <a:pt x="55767" y="126009"/>
                    <a:pt x="51005" y="125745"/>
                  </a:cubicBezTo>
                  <a:cubicBezTo>
                    <a:pt x="46243" y="125481"/>
                    <a:pt x="86723" y="174693"/>
                    <a:pt x="87517" y="170195"/>
                  </a:cubicBezTo>
                  <a:cubicBezTo>
                    <a:pt x="88311" y="165697"/>
                    <a:pt x="55767" y="98757"/>
                    <a:pt x="55767" y="98757"/>
                  </a:cubicBezTo>
                  <a:cubicBezTo>
                    <a:pt x="43861" y="71770"/>
                    <a:pt x="-3499" y="-29301"/>
                    <a:pt x="205" y="82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: 図形 366">
              <a:extLst>
                <a:ext uri="{FF2B5EF4-FFF2-40B4-BE49-F238E27FC236}">
                  <a16:creationId xmlns:a16="http://schemas.microsoft.com/office/drawing/2014/main" id="{13EE2DFD-C2C6-41B6-BB4B-BF9A2C8308D3}"/>
                </a:ext>
              </a:extLst>
            </p:cNvPr>
            <p:cNvSpPr/>
            <p:nvPr/>
          </p:nvSpPr>
          <p:spPr>
            <a:xfrm>
              <a:off x="5460933" y="2982912"/>
              <a:ext cx="37335" cy="304007"/>
            </a:xfrm>
            <a:custGeom>
              <a:avLst/>
              <a:gdLst>
                <a:gd name="connsiteX0" fmla="*/ 36580 w 37335"/>
                <a:gd name="connsiteY0" fmla="*/ 1 h 304007"/>
                <a:gd name="connsiteX1" fmla="*/ 17530 w 37335"/>
                <a:gd name="connsiteY1" fmla="*/ 117476 h 304007"/>
                <a:gd name="connsiteX2" fmla="*/ 36580 w 37335"/>
                <a:gd name="connsiteY2" fmla="*/ 68263 h 304007"/>
                <a:gd name="connsiteX3" fmla="*/ 31817 w 37335"/>
                <a:gd name="connsiteY3" fmla="*/ 300038 h 304007"/>
                <a:gd name="connsiteX4" fmla="*/ 15942 w 37335"/>
                <a:gd name="connsiteY4" fmla="*/ 207963 h 304007"/>
                <a:gd name="connsiteX5" fmla="*/ 67 w 37335"/>
                <a:gd name="connsiteY5" fmla="*/ 120651 h 304007"/>
                <a:gd name="connsiteX6" fmla="*/ 36580 w 37335"/>
                <a:gd name="connsiteY6" fmla="*/ 1 h 30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35" h="304007">
                  <a:moveTo>
                    <a:pt x="36580" y="1"/>
                  </a:moveTo>
                  <a:cubicBezTo>
                    <a:pt x="39491" y="-528"/>
                    <a:pt x="17530" y="106099"/>
                    <a:pt x="17530" y="117476"/>
                  </a:cubicBezTo>
                  <a:cubicBezTo>
                    <a:pt x="17530" y="128853"/>
                    <a:pt x="34199" y="37836"/>
                    <a:pt x="36580" y="68263"/>
                  </a:cubicBezTo>
                  <a:cubicBezTo>
                    <a:pt x="38961" y="98690"/>
                    <a:pt x="35257" y="276755"/>
                    <a:pt x="31817" y="300038"/>
                  </a:cubicBezTo>
                  <a:cubicBezTo>
                    <a:pt x="28377" y="323321"/>
                    <a:pt x="21234" y="237861"/>
                    <a:pt x="15942" y="207963"/>
                  </a:cubicBezTo>
                  <a:cubicBezTo>
                    <a:pt x="10650" y="178065"/>
                    <a:pt x="-991" y="151343"/>
                    <a:pt x="67" y="120651"/>
                  </a:cubicBezTo>
                  <a:cubicBezTo>
                    <a:pt x="1125" y="89959"/>
                    <a:pt x="33669" y="530"/>
                    <a:pt x="3658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: 図形 367">
              <a:extLst>
                <a:ext uri="{FF2B5EF4-FFF2-40B4-BE49-F238E27FC236}">
                  <a16:creationId xmlns:a16="http://schemas.microsoft.com/office/drawing/2014/main" id="{79C11DA6-ECAF-4E68-87C9-C33C34EF3B54}"/>
                </a:ext>
              </a:extLst>
            </p:cNvPr>
            <p:cNvSpPr/>
            <p:nvPr/>
          </p:nvSpPr>
          <p:spPr>
            <a:xfrm>
              <a:off x="5443340" y="3258915"/>
              <a:ext cx="33980" cy="655598"/>
            </a:xfrm>
            <a:custGeom>
              <a:avLst/>
              <a:gdLst>
                <a:gd name="connsiteX0" fmla="*/ 19248 w 33980"/>
                <a:gd name="connsiteY0" fmla="*/ 6573 h 655598"/>
                <a:gd name="connsiteX1" fmla="*/ 4960 w 33980"/>
                <a:gd name="connsiteY1" fmla="*/ 247873 h 655598"/>
                <a:gd name="connsiteX2" fmla="*/ 8135 w 33980"/>
                <a:gd name="connsiteY2" fmla="*/ 230410 h 655598"/>
                <a:gd name="connsiteX3" fmla="*/ 12898 w 33980"/>
                <a:gd name="connsiteY3" fmla="*/ 316135 h 655598"/>
                <a:gd name="connsiteX4" fmla="*/ 19248 w 33980"/>
                <a:gd name="connsiteY4" fmla="*/ 417735 h 655598"/>
                <a:gd name="connsiteX5" fmla="*/ 30360 w 33980"/>
                <a:gd name="connsiteY5" fmla="*/ 478060 h 655598"/>
                <a:gd name="connsiteX6" fmla="*/ 28773 w 33980"/>
                <a:gd name="connsiteY6" fmla="*/ 654273 h 655598"/>
                <a:gd name="connsiteX7" fmla="*/ 33535 w 33980"/>
                <a:gd name="connsiteY7" fmla="*/ 551085 h 655598"/>
                <a:gd name="connsiteX8" fmla="*/ 30360 w 33980"/>
                <a:gd name="connsiteY8" fmla="*/ 409798 h 655598"/>
                <a:gd name="connsiteX9" fmla="*/ 3373 w 33980"/>
                <a:gd name="connsiteY9" fmla="*/ 284385 h 655598"/>
                <a:gd name="connsiteX10" fmla="*/ 3373 w 33980"/>
                <a:gd name="connsiteY10" fmla="*/ 220885 h 655598"/>
                <a:gd name="connsiteX11" fmla="*/ 30360 w 33980"/>
                <a:gd name="connsiteY11" fmla="*/ 79598 h 655598"/>
                <a:gd name="connsiteX12" fmla="*/ 19248 w 33980"/>
                <a:gd name="connsiteY12" fmla="*/ 6573 h 65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980" h="655598">
                  <a:moveTo>
                    <a:pt x="19248" y="6573"/>
                  </a:moveTo>
                  <a:cubicBezTo>
                    <a:pt x="15015" y="34619"/>
                    <a:pt x="6812" y="210567"/>
                    <a:pt x="4960" y="247873"/>
                  </a:cubicBezTo>
                  <a:cubicBezTo>
                    <a:pt x="3108" y="285179"/>
                    <a:pt x="6812" y="219033"/>
                    <a:pt x="8135" y="230410"/>
                  </a:cubicBezTo>
                  <a:cubicBezTo>
                    <a:pt x="9458" y="241787"/>
                    <a:pt x="11046" y="284914"/>
                    <a:pt x="12898" y="316135"/>
                  </a:cubicBezTo>
                  <a:cubicBezTo>
                    <a:pt x="14750" y="347356"/>
                    <a:pt x="16338" y="390748"/>
                    <a:pt x="19248" y="417735"/>
                  </a:cubicBezTo>
                  <a:cubicBezTo>
                    <a:pt x="22158" y="444722"/>
                    <a:pt x="28773" y="438637"/>
                    <a:pt x="30360" y="478060"/>
                  </a:cubicBezTo>
                  <a:cubicBezTo>
                    <a:pt x="31948" y="517483"/>
                    <a:pt x="28244" y="642102"/>
                    <a:pt x="28773" y="654273"/>
                  </a:cubicBezTo>
                  <a:cubicBezTo>
                    <a:pt x="29302" y="666444"/>
                    <a:pt x="33271" y="591831"/>
                    <a:pt x="33535" y="551085"/>
                  </a:cubicBezTo>
                  <a:cubicBezTo>
                    <a:pt x="33799" y="510339"/>
                    <a:pt x="35387" y="454248"/>
                    <a:pt x="30360" y="409798"/>
                  </a:cubicBezTo>
                  <a:cubicBezTo>
                    <a:pt x="25333" y="365348"/>
                    <a:pt x="7871" y="315870"/>
                    <a:pt x="3373" y="284385"/>
                  </a:cubicBezTo>
                  <a:cubicBezTo>
                    <a:pt x="-1125" y="252900"/>
                    <a:pt x="-1125" y="255016"/>
                    <a:pt x="3373" y="220885"/>
                  </a:cubicBezTo>
                  <a:cubicBezTo>
                    <a:pt x="7871" y="186754"/>
                    <a:pt x="24804" y="111877"/>
                    <a:pt x="30360" y="79598"/>
                  </a:cubicBezTo>
                  <a:cubicBezTo>
                    <a:pt x="35916" y="47319"/>
                    <a:pt x="23481" y="-21473"/>
                    <a:pt x="19248" y="65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: 図形 368">
              <a:extLst>
                <a:ext uri="{FF2B5EF4-FFF2-40B4-BE49-F238E27FC236}">
                  <a16:creationId xmlns:a16="http://schemas.microsoft.com/office/drawing/2014/main" id="{EFEB325A-EC94-498E-BEAF-D84A3B031B2A}"/>
                </a:ext>
              </a:extLst>
            </p:cNvPr>
            <p:cNvSpPr/>
            <p:nvPr/>
          </p:nvSpPr>
          <p:spPr>
            <a:xfrm>
              <a:off x="5463655" y="3237574"/>
              <a:ext cx="48276" cy="655065"/>
            </a:xfrm>
            <a:custGeom>
              <a:avLst/>
              <a:gdLst>
                <a:gd name="connsiteX0" fmla="*/ 30683 w 48276"/>
                <a:gd name="connsiteY0" fmla="*/ 926 h 655065"/>
                <a:gd name="connsiteX1" fmla="*/ 30683 w 48276"/>
                <a:gd name="connsiteY1" fmla="*/ 134276 h 655065"/>
                <a:gd name="connsiteX2" fmla="*/ 40208 w 48276"/>
                <a:gd name="connsiteY2" fmla="*/ 116814 h 655065"/>
                <a:gd name="connsiteX3" fmla="*/ 10045 w 48276"/>
                <a:gd name="connsiteY3" fmla="*/ 269214 h 655065"/>
                <a:gd name="connsiteX4" fmla="*/ 16395 w 48276"/>
                <a:gd name="connsiteY4" fmla="*/ 323189 h 655065"/>
                <a:gd name="connsiteX5" fmla="*/ 24333 w 48276"/>
                <a:gd name="connsiteY5" fmla="*/ 431139 h 655065"/>
                <a:gd name="connsiteX6" fmla="*/ 17983 w 48276"/>
                <a:gd name="connsiteY6" fmla="*/ 373989 h 655065"/>
                <a:gd name="connsiteX7" fmla="*/ 35445 w 48276"/>
                <a:gd name="connsiteY7" fmla="*/ 539089 h 655065"/>
                <a:gd name="connsiteX8" fmla="*/ 48145 w 48276"/>
                <a:gd name="connsiteY8" fmla="*/ 575601 h 655065"/>
                <a:gd name="connsiteX9" fmla="*/ 27508 w 48276"/>
                <a:gd name="connsiteY9" fmla="*/ 654976 h 655065"/>
                <a:gd name="connsiteX10" fmla="*/ 24333 w 48276"/>
                <a:gd name="connsiteY10" fmla="*/ 586714 h 655065"/>
                <a:gd name="connsiteX11" fmla="*/ 3695 w 48276"/>
                <a:gd name="connsiteY11" fmla="*/ 396214 h 655065"/>
                <a:gd name="connsiteX12" fmla="*/ 2108 w 48276"/>
                <a:gd name="connsiteY12" fmla="*/ 212064 h 655065"/>
                <a:gd name="connsiteX13" fmla="*/ 30683 w 48276"/>
                <a:gd name="connsiteY13" fmla="*/ 926 h 65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276" h="655065">
                  <a:moveTo>
                    <a:pt x="30683" y="926"/>
                  </a:moveTo>
                  <a:cubicBezTo>
                    <a:pt x="35446" y="-12039"/>
                    <a:pt x="29096" y="114961"/>
                    <a:pt x="30683" y="134276"/>
                  </a:cubicBezTo>
                  <a:cubicBezTo>
                    <a:pt x="32270" y="153591"/>
                    <a:pt x="43648" y="94324"/>
                    <a:pt x="40208" y="116814"/>
                  </a:cubicBezTo>
                  <a:cubicBezTo>
                    <a:pt x="36768" y="139304"/>
                    <a:pt x="14014" y="234818"/>
                    <a:pt x="10045" y="269214"/>
                  </a:cubicBezTo>
                  <a:cubicBezTo>
                    <a:pt x="6076" y="303610"/>
                    <a:pt x="14014" y="296202"/>
                    <a:pt x="16395" y="323189"/>
                  </a:cubicBezTo>
                  <a:cubicBezTo>
                    <a:pt x="18776" y="350177"/>
                    <a:pt x="24068" y="422672"/>
                    <a:pt x="24333" y="431139"/>
                  </a:cubicBezTo>
                  <a:cubicBezTo>
                    <a:pt x="24598" y="439606"/>
                    <a:pt x="16131" y="355997"/>
                    <a:pt x="17983" y="373989"/>
                  </a:cubicBezTo>
                  <a:cubicBezTo>
                    <a:pt x="19835" y="391981"/>
                    <a:pt x="30418" y="505487"/>
                    <a:pt x="35445" y="539089"/>
                  </a:cubicBezTo>
                  <a:cubicBezTo>
                    <a:pt x="40472" y="572691"/>
                    <a:pt x="49468" y="556287"/>
                    <a:pt x="48145" y="575601"/>
                  </a:cubicBezTo>
                  <a:cubicBezTo>
                    <a:pt x="46822" y="594916"/>
                    <a:pt x="31477" y="653124"/>
                    <a:pt x="27508" y="654976"/>
                  </a:cubicBezTo>
                  <a:cubicBezTo>
                    <a:pt x="23539" y="656828"/>
                    <a:pt x="28302" y="629841"/>
                    <a:pt x="24333" y="586714"/>
                  </a:cubicBezTo>
                  <a:cubicBezTo>
                    <a:pt x="20364" y="543587"/>
                    <a:pt x="7399" y="458656"/>
                    <a:pt x="3695" y="396214"/>
                  </a:cubicBezTo>
                  <a:cubicBezTo>
                    <a:pt x="-9" y="333772"/>
                    <a:pt x="-1596" y="272918"/>
                    <a:pt x="2108" y="212064"/>
                  </a:cubicBezTo>
                  <a:cubicBezTo>
                    <a:pt x="5812" y="151210"/>
                    <a:pt x="25920" y="13891"/>
                    <a:pt x="30683" y="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: 図形 369">
              <a:extLst>
                <a:ext uri="{FF2B5EF4-FFF2-40B4-BE49-F238E27FC236}">
                  <a16:creationId xmlns:a16="http://schemas.microsoft.com/office/drawing/2014/main" id="{15FD3E89-C3C5-4592-92D0-B5089EADFA5B}"/>
                </a:ext>
              </a:extLst>
            </p:cNvPr>
            <p:cNvSpPr/>
            <p:nvPr/>
          </p:nvSpPr>
          <p:spPr>
            <a:xfrm>
              <a:off x="5383673" y="3106013"/>
              <a:ext cx="708666" cy="486856"/>
            </a:xfrm>
            <a:custGeom>
              <a:avLst/>
              <a:gdLst>
                <a:gd name="connsiteX0" fmla="*/ 158290 w 708666"/>
                <a:gd name="connsiteY0" fmla="*/ 725 h 486856"/>
                <a:gd name="connsiteX1" fmla="*/ 288465 w 708666"/>
                <a:gd name="connsiteY1" fmla="*/ 107087 h 486856"/>
                <a:gd name="connsiteX2" fmla="*/ 239252 w 708666"/>
                <a:gd name="connsiteY2" fmla="*/ 83275 h 486856"/>
                <a:gd name="connsiteX3" fmla="*/ 332915 w 708666"/>
                <a:gd name="connsiteY3" fmla="*/ 191225 h 486856"/>
                <a:gd name="connsiteX4" fmla="*/ 309102 w 708666"/>
                <a:gd name="connsiteY4" fmla="*/ 221387 h 486856"/>
                <a:gd name="connsiteX5" fmla="*/ 404352 w 708666"/>
                <a:gd name="connsiteY5" fmla="*/ 184875 h 486856"/>
                <a:gd name="connsiteX6" fmla="*/ 559927 w 708666"/>
                <a:gd name="connsiteY6" fmla="*/ 275362 h 486856"/>
                <a:gd name="connsiteX7" fmla="*/ 574215 w 708666"/>
                <a:gd name="connsiteY7" fmla="*/ 296000 h 486856"/>
                <a:gd name="connsiteX8" fmla="*/ 652002 w 708666"/>
                <a:gd name="connsiteY8" fmla="*/ 416650 h 486856"/>
                <a:gd name="connsiteX9" fmla="*/ 613902 w 708666"/>
                <a:gd name="connsiteY9" fmla="*/ 392837 h 486856"/>
                <a:gd name="connsiteX10" fmla="*/ 386890 w 708666"/>
                <a:gd name="connsiteY10" fmla="*/ 353150 h 486856"/>
                <a:gd name="connsiteX11" fmla="*/ 685340 w 708666"/>
                <a:gd name="connsiteY11" fmla="*/ 451575 h 486856"/>
                <a:gd name="connsiteX12" fmla="*/ 553577 w 708666"/>
                <a:gd name="connsiteY12" fmla="*/ 423000 h 486856"/>
                <a:gd name="connsiteX13" fmla="*/ 177340 w 708666"/>
                <a:gd name="connsiteY13" fmla="*/ 342037 h 486856"/>
                <a:gd name="connsiteX14" fmla="*/ 704390 w 708666"/>
                <a:gd name="connsiteY14" fmla="*/ 486500 h 486856"/>
                <a:gd name="connsiteX15" fmla="*/ 404352 w 708666"/>
                <a:gd name="connsiteY15" fmla="*/ 380137 h 486856"/>
                <a:gd name="connsiteX16" fmla="*/ 12240 w 708666"/>
                <a:gd name="connsiteY16" fmla="*/ 291237 h 486856"/>
                <a:gd name="connsiteX17" fmla="*/ 94790 w 708666"/>
                <a:gd name="connsiteY17" fmla="*/ 286475 h 486856"/>
                <a:gd name="connsiteX18" fmla="*/ 50340 w 708666"/>
                <a:gd name="connsiteY18" fmla="*/ 216625 h 486856"/>
                <a:gd name="connsiteX19" fmla="*/ 15415 w 708666"/>
                <a:gd name="connsiteY19" fmla="*/ 32475 h 486856"/>
                <a:gd name="connsiteX20" fmla="*/ 124952 w 708666"/>
                <a:gd name="connsiteY20" fmla="*/ 267425 h 486856"/>
                <a:gd name="connsiteX21" fmla="*/ 123365 w 708666"/>
                <a:gd name="connsiteY21" fmla="*/ 169000 h 486856"/>
                <a:gd name="connsiteX22" fmla="*/ 158290 w 708666"/>
                <a:gd name="connsiteY22" fmla="*/ 725 h 48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08666" h="486856">
                  <a:moveTo>
                    <a:pt x="158290" y="725"/>
                  </a:moveTo>
                  <a:cubicBezTo>
                    <a:pt x="185807" y="-9594"/>
                    <a:pt x="274971" y="93329"/>
                    <a:pt x="288465" y="107087"/>
                  </a:cubicBezTo>
                  <a:cubicBezTo>
                    <a:pt x="301959" y="120845"/>
                    <a:pt x="231844" y="69252"/>
                    <a:pt x="239252" y="83275"/>
                  </a:cubicBezTo>
                  <a:cubicBezTo>
                    <a:pt x="246660" y="97298"/>
                    <a:pt x="321273" y="168206"/>
                    <a:pt x="332915" y="191225"/>
                  </a:cubicBezTo>
                  <a:cubicBezTo>
                    <a:pt x="344557" y="214244"/>
                    <a:pt x="297196" y="222445"/>
                    <a:pt x="309102" y="221387"/>
                  </a:cubicBezTo>
                  <a:cubicBezTo>
                    <a:pt x="321008" y="220329"/>
                    <a:pt x="362548" y="175879"/>
                    <a:pt x="404352" y="184875"/>
                  </a:cubicBezTo>
                  <a:cubicBezTo>
                    <a:pt x="446156" y="193871"/>
                    <a:pt x="531617" y="256841"/>
                    <a:pt x="559927" y="275362"/>
                  </a:cubicBezTo>
                  <a:cubicBezTo>
                    <a:pt x="588237" y="293883"/>
                    <a:pt x="558869" y="272452"/>
                    <a:pt x="574215" y="296000"/>
                  </a:cubicBezTo>
                  <a:cubicBezTo>
                    <a:pt x="589561" y="319548"/>
                    <a:pt x="645388" y="400511"/>
                    <a:pt x="652002" y="416650"/>
                  </a:cubicBezTo>
                  <a:cubicBezTo>
                    <a:pt x="658617" y="432790"/>
                    <a:pt x="658087" y="403420"/>
                    <a:pt x="613902" y="392837"/>
                  </a:cubicBezTo>
                  <a:cubicBezTo>
                    <a:pt x="569717" y="382254"/>
                    <a:pt x="374984" y="343360"/>
                    <a:pt x="386890" y="353150"/>
                  </a:cubicBezTo>
                  <a:cubicBezTo>
                    <a:pt x="398796" y="362940"/>
                    <a:pt x="657559" y="439933"/>
                    <a:pt x="685340" y="451575"/>
                  </a:cubicBezTo>
                  <a:cubicBezTo>
                    <a:pt x="713121" y="463217"/>
                    <a:pt x="553577" y="423000"/>
                    <a:pt x="553577" y="423000"/>
                  </a:cubicBezTo>
                  <a:cubicBezTo>
                    <a:pt x="468910" y="404744"/>
                    <a:pt x="152204" y="331454"/>
                    <a:pt x="177340" y="342037"/>
                  </a:cubicBezTo>
                  <a:cubicBezTo>
                    <a:pt x="202476" y="352620"/>
                    <a:pt x="666555" y="480150"/>
                    <a:pt x="704390" y="486500"/>
                  </a:cubicBezTo>
                  <a:cubicBezTo>
                    <a:pt x="742225" y="492850"/>
                    <a:pt x="519710" y="412681"/>
                    <a:pt x="404352" y="380137"/>
                  </a:cubicBezTo>
                  <a:cubicBezTo>
                    <a:pt x="288994" y="347593"/>
                    <a:pt x="63834" y="306847"/>
                    <a:pt x="12240" y="291237"/>
                  </a:cubicBezTo>
                  <a:cubicBezTo>
                    <a:pt x="-39354" y="275627"/>
                    <a:pt x="88440" y="298910"/>
                    <a:pt x="94790" y="286475"/>
                  </a:cubicBezTo>
                  <a:cubicBezTo>
                    <a:pt x="101140" y="274040"/>
                    <a:pt x="63569" y="258958"/>
                    <a:pt x="50340" y="216625"/>
                  </a:cubicBezTo>
                  <a:cubicBezTo>
                    <a:pt x="37111" y="174292"/>
                    <a:pt x="2980" y="24008"/>
                    <a:pt x="15415" y="32475"/>
                  </a:cubicBezTo>
                  <a:cubicBezTo>
                    <a:pt x="27850" y="40942"/>
                    <a:pt x="106960" y="244671"/>
                    <a:pt x="124952" y="267425"/>
                  </a:cubicBezTo>
                  <a:cubicBezTo>
                    <a:pt x="142944" y="290179"/>
                    <a:pt x="118867" y="211598"/>
                    <a:pt x="123365" y="169000"/>
                  </a:cubicBezTo>
                  <a:cubicBezTo>
                    <a:pt x="127863" y="126402"/>
                    <a:pt x="130773" y="11044"/>
                    <a:pt x="158290" y="7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: 図形 370">
              <a:extLst>
                <a:ext uri="{FF2B5EF4-FFF2-40B4-BE49-F238E27FC236}">
                  <a16:creationId xmlns:a16="http://schemas.microsoft.com/office/drawing/2014/main" id="{CF105ECF-B816-437D-9941-10B52B816EE7}"/>
                </a:ext>
              </a:extLst>
            </p:cNvPr>
            <p:cNvSpPr/>
            <p:nvPr/>
          </p:nvSpPr>
          <p:spPr>
            <a:xfrm>
              <a:off x="5291111" y="3390680"/>
              <a:ext cx="824448" cy="531024"/>
            </a:xfrm>
            <a:custGeom>
              <a:avLst/>
              <a:gdLst>
                <a:gd name="connsiteX0" fmla="*/ 292127 w 824448"/>
                <a:gd name="connsiteY0" fmla="*/ 1808 h 531024"/>
                <a:gd name="connsiteX1" fmla="*/ 628677 w 824448"/>
                <a:gd name="connsiteY1" fmla="*/ 68483 h 531024"/>
                <a:gd name="connsiteX2" fmla="*/ 693764 w 824448"/>
                <a:gd name="connsiteY2" fmla="*/ 82770 h 531024"/>
                <a:gd name="connsiteX3" fmla="*/ 730277 w 824448"/>
                <a:gd name="connsiteY3" fmla="*/ 127220 h 531024"/>
                <a:gd name="connsiteX4" fmla="*/ 785839 w 824448"/>
                <a:gd name="connsiteY4" fmla="*/ 287558 h 531024"/>
                <a:gd name="connsiteX5" fmla="*/ 755677 w 824448"/>
                <a:gd name="connsiteY5" fmla="*/ 185958 h 531024"/>
                <a:gd name="connsiteX6" fmla="*/ 822352 w 824448"/>
                <a:gd name="connsiteY6" fmla="*/ 512983 h 531024"/>
                <a:gd name="connsiteX7" fmla="*/ 804889 w 824448"/>
                <a:gd name="connsiteY7" fmla="*/ 470120 h 531024"/>
                <a:gd name="connsiteX8" fmla="*/ 776314 w 824448"/>
                <a:gd name="connsiteY8" fmla="*/ 528858 h 531024"/>
                <a:gd name="connsiteX9" fmla="*/ 668364 w 824448"/>
                <a:gd name="connsiteY9" fmla="*/ 519333 h 531024"/>
                <a:gd name="connsiteX10" fmla="*/ 385789 w 824448"/>
                <a:gd name="connsiteY10" fmla="*/ 511395 h 531024"/>
                <a:gd name="connsiteX11" fmla="*/ 636614 w 824448"/>
                <a:gd name="connsiteY11" fmla="*/ 520920 h 531024"/>
                <a:gd name="connsiteX12" fmla="*/ 639789 w 824448"/>
                <a:gd name="connsiteY12" fmla="*/ 452658 h 531024"/>
                <a:gd name="connsiteX13" fmla="*/ 619152 w 824448"/>
                <a:gd name="connsiteY13" fmla="*/ 254220 h 531024"/>
                <a:gd name="connsiteX14" fmla="*/ 679477 w 824448"/>
                <a:gd name="connsiteY14" fmla="*/ 465358 h 531024"/>
                <a:gd name="connsiteX15" fmla="*/ 644552 w 824448"/>
                <a:gd name="connsiteY15" fmla="*/ 246283 h 531024"/>
                <a:gd name="connsiteX16" fmla="*/ 642964 w 824448"/>
                <a:gd name="connsiteY16" fmla="*/ 205008 h 531024"/>
                <a:gd name="connsiteX17" fmla="*/ 617564 w 824448"/>
                <a:gd name="connsiteY17" fmla="*/ 170083 h 531024"/>
                <a:gd name="connsiteX18" fmla="*/ 192114 w 824448"/>
                <a:gd name="connsiteY18" fmla="*/ 63720 h 531024"/>
                <a:gd name="connsiteX19" fmla="*/ 400077 w 824448"/>
                <a:gd name="connsiteY19" fmla="*/ 109758 h 531024"/>
                <a:gd name="connsiteX20" fmla="*/ 258789 w 824448"/>
                <a:gd name="connsiteY20" fmla="*/ 78008 h 531024"/>
                <a:gd name="connsiteX21" fmla="*/ 27 w 824448"/>
                <a:gd name="connsiteY21" fmla="*/ 24033 h 531024"/>
                <a:gd name="connsiteX22" fmla="*/ 292127 w 824448"/>
                <a:gd name="connsiteY22" fmla="*/ 1808 h 5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4448" h="531024">
                  <a:moveTo>
                    <a:pt x="292127" y="1808"/>
                  </a:moveTo>
                  <a:cubicBezTo>
                    <a:pt x="396902" y="9216"/>
                    <a:pt x="628677" y="68483"/>
                    <a:pt x="628677" y="68483"/>
                  </a:cubicBezTo>
                  <a:cubicBezTo>
                    <a:pt x="695616" y="81977"/>
                    <a:pt x="676831" y="72981"/>
                    <a:pt x="693764" y="82770"/>
                  </a:cubicBezTo>
                  <a:cubicBezTo>
                    <a:pt x="710697" y="92559"/>
                    <a:pt x="714931" y="93089"/>
                    <a:pt x="730277" y="127220"/>
                  </a:cubicBezTo>
                  <a:cubicBezTo>
                    <a:pt x="745623" y="161351"/>
                    <a:pt x="781606" y="277768"/>
                    <a:pt x="785839" y="287558"/>
                  </a:cubicBezTo>
                  <a:cubicBezTo>
                    <a:pt x="790072" y="297348"/>
                    <a:pt x="749592" y="148387"/>
                    <a:pt x="755677" y="185958"/>
                  </a:cubicBezTo>
                  <a:cubicBezTo>
                    <a:pt x="761762" y="223529"/>
                    <a:pt x="814150" y="465623"/>
                    <a:pt x="822352" y="512983"/>
                  </a:cubicBezTo>
                  <a:cubicBezTo>
                    <a:pt x="830554" y="560343"/>
                    <a:pt x="812562" y="467474"/>
                    <a:pt x="804889" y="470120"/>
                  </a:cubicBezTo>
                  <a:cubicBezTo>
                    <a:pt x="797216" y="472766"/>
                    <a:pt x="799068" y="520656"/>
                    <a:pt x="776314" y="528858"/>
                  </a:cubicBezTo>
                  <a:cubicBezTo>
                    <a:pt x="753560" y="537060"/>
                    <a:pt x="668364" y="519333"/>
                    <a:pt x="668364" y="519333"/>
                  </a:cubicBezTo>
                  <a:cubicBezTo>
                    <a:pt x="603277" y="516423"/>
                    <a:pt x="385789" y="511395"/>
                    <a:pt x="385789" y="511395"/>
                  </a:cubicBezTo>
                  <a:cubicBezTo>
                    <a:pt x="380497" y="511659"/>
                    <a:pt x="594281" y="530709"/>
                    <a:pt x="636614" y="520920"/>
                  </a:cubicBezTo>
                  <a:cubicBezTo>
                    <a:pt x="678947" y="511131"/>
                    <a:pt x="642699" y="497108"/>
                    <a:pt x="639789" y="452658"/>
                  </a:cubicBezTo>
                  <a:cubicBezTo>
                    <a:pt x="636879" y="408208"/>
                    <a:pt x="612537" y="252103"/>
                    <a:pt x="619152" y="254220"/>
                  </a:cubicBezTo>
                  <a:cubicBezTo>
                    <a:pt x="625767" y="256337"/>
                    <a:pt x="675244" y="466681"/>
                    <a:pt x="679477" y="465358"/>
                  </a:cubicBezTo>
                  <a:cubicBezTo>
                    <a:pt x="683710" y="464035"/>
                    <a:pt x="650637" y="289675"/>
                    <a:pt x="644552" y="246283"/>
                  </a:cubicBezTo>
                  <a:cubicBezTo>
                    <a:pt x="638467" y="202891"/>
                    <a:pt x="647462" y="217708"/>
                    <a:pt x="642964" y="205008"/>
                  </a:cubicBezTo>
                  <a:cubicBezTo>
                    <a:pt x="638466" y="192308"/>
                    <a:pt x="692706" y="193631"/>
                    <a:pt x="617564" y="170083"/>
                  </a:cubicBezTo>
                  <a:cubicBezTo>
                    <a:pt x="542422" y="146535"/>
                    <a:pt x="228362" y="73774"/>
                    <a:pt x="192114" y="63720"/>
                  </a:cubicBezTo>
                  <a:cubicBezTo>
                    <a:pt x="155866" y="53666"/>
                    <a:pt x="388965" y="107377"/>
                    <a:pt x="400077" y="109758"/>
                  </a:cubicBezTo>
                  <a:cubicBezTo>
                    <a:pt x="411189" y="112139"/>
                    <a:pt x="258789" y="78008"/>
                    <a:pt x="258789" y="78008"/>
                  </a:cubicBezTo>
                  <a:cubicBezTo>
                    <a:pt x="192114" y="63721"/>
                    <a:pt x="2673" y="36733"/>
                    <a:pt x="27" y="24033"/>
                  </a:cubicBezTo>
                  <a:cubicBezTo>
                    <a:pt x="-2619" y="11333"/>
                    <a:pt x="187352" y="-5600"/>
                    <a:pt x="292127" y="1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: 図形 371">
              <a:extLst>
                <a:ext uri="{FF2B5EF4-FFF2-40B4-BE49-F238E27FC236}">
                  <a16:creationId xmlns:a16="http://schemas.microsoft.com/office/drawing/2014/main" id="{1DC8A707-842D-41F8-9F13-A13947FE750A}"/>
                </a:ext>
              </a:extLst>
            </p:cNvPr>
            <p:cNvSpPr/>
            <p:nvPr/>
          </p:nvSpPr>
          <p:spPr>
            <a:xfrm>
              <a:off x="6879335" y="2603064"/>
              <a:ext cx="90232" cy="506930"/>
            </a:xfrm>
            <a:custGeom>
              <a:avLst/>
              <a:gdLst>
                <a:gd name="connsiteX0" fmla="*/ 15178 w 90232"/>
                <a:gd name="connsiteY0" fmla="*/ 9961 h 506930"/>
                <a:gd name="connsiteX1" fmla="*/ 890 w 90232"/>
                <a:gd name="connsiteY1" fmla="*/ 435411 h 506930"/>
                <a:gd name="connsiteX2" fmla="*/ 2478 w 90232"/>
                <a:gd name="connsiteY2" fmla="*/ 144899 h 506930"/>
                <a:gd name="connsiteX3" fmla="*/ 10415 w 90232"/>
                <a:gd name="connsiteY3" fmla="*/ 489386 h 506930"/>
                <a:gd name="connsiteX4" fmla="*/ 50103 w 90232"/>
                <a:gd name="connsiteY4" fmla="*/ 268724 h 506930"/>
                <a:gd name="connsiteX5" fmla="*/ 89790 w 90232"/>
                <a:gd name="connsiteY5" fmla="*/ 95686 h 506930"/>
                <a:gd name="connsiteX6" fmla="*/ 23115 w 90232"/>
                <a:gd name="connsiteY6" fmla="*/ 357624 h 506930"/>
                <a:gd name="connsiteX7" fmla="*/ 4065 w 90232"/>
                <a:gd name="connsiteY7" fmla="*/ 506849 h 506930"/>
                <a:gd name="connsiteX8" fmla="*/ 4065 w 90232"/>
                <a:gd name="connsiteY8" fmla="*/ 375086 h 506930"/>
                <a:gd name="connsiteX9" fmla="*/ 24703 w 90232"/>
                <a:gd name="connsiteY9" fmla="*/ 152836 h 506930"/>
                <a:gd name="connsiteX10" fmla="*/ 15178 w 90232"/>
                <a:gd name="connsiteY10" fmla="*/ 9961 h 506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32" h="506930">
                  <a:moveTo>
                    <a:pt x="15178" y="9961"/>
                  </a:moveTo>
                  <a:cubicBezTo>
                    <a:pt x="11209" y="57057"/>
                    <a:pt x="3007" y="412921"/>
                    <a:pt x="890" y="435411"/>
                  </a:cubicBezTo>
                  <a:cubicBezTo>
                    <a:pt x="-1227" y="457901"/>
                    <a:pt x="891" y="135903"/>
                    <a:pt x="2478" y="144899"/>
                  </a:cubicBezTo>
                  <a:cubicBezTo>
                    <a:pt x="4065" y="153895"/>
                    <a:pt x="2477" y="468749"/>
                    <a:pt x="10415" y="489386"/>
                  </a:cubicBezTo>
                  <a:cubicBezTo>
                    <a:pt x="18353" y="510024"/>
                    <a:pt x="36874" y="334341"/>
                    <a:pt x="50103" y="268724"/>
                  </a:cubicBezTo>
                  <a:cubicBezTo>
                    <a:pt x="63332" y="203107"/>
                    <a:pt x="94288" y="80869"/>
                    <a:pt x="89790" y="95686"/>
                  </a:cubicBezTo>
                  <a:cubicBezTo>
                    <a:pt x="85292" y="110503"/>
                    <a:pt x="37403" y="289097"/>
                    <a:pt x="23115" y="357624"/>
                  </a:cubicBezTo>
                  <a:cubicBezTo>
                    <a:pt x="8827" y="426151"/>
                    <a:pt x="7240" y="503939"/>
                    <a:pt x="4065" y="506849"/>
                  </a:cubicBezTo>
                  <a:cubicBezTo>
                    <a:pt x="890" y="509759"/>
                    <a:pt x="625" y="434088"/>
                    <a:pt x="4065" y="375086"/>
                  </a:cubicBezTo>
                  <a:cubicBezTo>
                    <a:pt x="7505" y="316084"/>
                    <a:pt x="22586" y="210780"/>
                    <a:pt x="24703" y="152836"/>
                  </a:cubicBezTo>
                  <a:cubicBezTo>
                    <a:pt x="26820" y="94892"/>
                    <a:pt x="19147" y="-37135"/>
                    <a:pt x="15178" y="9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: 図形 372">
              <a:extLst>
                <a:ext uri="{FF2B5EF4-FFF2-40B4-BE49-F238E27FC236}">
                  <a16:creationId xmlns:a16="http://schemas.microsoft.com/office/drawing/2014/main" id="{5C04C6E2-1C2E-4A03-A21C-D414ECE66192}"/>
                </a:ext>
              </a:extLst>
            </p:cNvPr>
            <p:cNvSpPr/>
            <p:nvPr/>
          </p:nvSpPr>
          <p:spPr>
            <a:xfrm>
              <a:off x="6525234" y="3169764"/>
              <a:ext cx="328007" cy="348174"/>
            </a:xfrm>
            <a:custGeom>
              <a:avLst/>
              <a:gdLst>
                <a:gd name="connsiteX0" fmla="*/ 328004 w 328007"/>
                <a:gd name="connsiteY0" fmla="*/ 474 h 348174"/>
                <a:gd name="connsiteX1" fmla="*/ 266091 w 328007"/>
                <a:gd name="connsiteY1" fmla="*/ 222724 h 348174"/>
                <a:gd name="connsiteX2" fmla="*/ 296254 w 328007"/>
                <a:gd name="connsiteY2" fmla="*/ 116361 h 348174"/>
                <a:gd name="connsiteX3" fmla="*/ 250216 w 328007"/>
                <a:gd name="connsiteY3" fmla="*/ 273524 h 348174"/>
                <a:gd name="connsiteX4" fmla="*/ 186716 w 328007"/>
                <a:gd name="connsiteY4" fmla="*/ 267174 h 348174"/>
                <a:gd name="connsiteX5" fmla="*/ 116866 w 328007"/>
                <a:gd name="connsiteY5" fmla="*/ 270349 h 348174"/>
                <a:gd name="connsiteX6" fmla="*/ 2566 w 328007"/>
                <a:gd name="connsiteY6" fmla="*/ 348136 h 348174"/>
                <a:gd name="connsiteX7" fmla="*/ 237516 w 328007"/>
                <a:gd name="connsiteY7" fmla="*/ 259236 h 348174"/>
                <a:gd name="connsiteX8" fmla="*/ 258154 w 328007"/>
                <a:gd name="connsiteY8" fmla="*/ 222724 h 348174"/>
                <a:gd name="connsiteX9" fmla="*/ 262916 w 328007"/>
                <a:gd name="connsiteY9" fmla="*/ 165574 h 348174"/>
                <a:gd name="connsiteX10" fmla="*/ 328004 w 328007"/>
                <a:gd name="connsiteY10" fmla="*/ 474 h 34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007" h="348174">
                  <a:moveTo>
                    <a:pt x="328004" y="474"/>
                  </a:moveTo>
                  <a:cubicBezTo>
                    <a:pt x="328533" y="9999"/>
                    <a:pt x="271383" y="203410"/>
                    <a:pt x="266091" y="222724"/>
                  </a:cubicBezTo>
                  <a:cubicBezTo>
                    <a:pt x="260799" y="242038"/>
                    <a:pt x="298900" y="107894"/>
                    <a:pt x="296254" y="116361"/>
                  </a:cubicBezTo>
                  <a:cubicBezTo>
                    <a:pt x="293608" y="124828"/>
                    <a:pt x="268472" y="248389"/>
                    <a:pt x="250216" y="273524"/>
                  </a:cubicBezTo>
                  <a:cubicBezTo>
                    <a:pt x="231960" y="298659"/>
                    <a:pt x="208941" y="267703"/>
                    <a:pt x="186716" y="267174"/>
                  </a:cubicBezTo>
                  <a:cubicBezTo>
                    <a:pt x="164491" y="266645"/>
                    <a:pt x="147558" y="256855"/>
                    <a:pt x="116866" y="270349"/>
                  </a:cubicBezTo>
                  <a:cubicBezTo>
                    <a:pt x="86174" y="283843"/>
                    <a:pt x="-17542" y="349988"/>
                    <a:pt x="2566" y="348136"/>
                  </a:cubicBezTo>
                  <a:cubicBezTo>
                    <a:pt x="22674" y="346284"/>
                    <a:pt x="194918" y="280138"/>
                    <a:pt x="237516" y="259236"/>
                  </a:cubicBezTo>
                  <a:cubicBezTo>
                    <a:pt x="280114" y="238334"/>
                    <a:pt x="253921" y="238334"/>
                    <a:pt x="258154" y="222724"/>
                  </a:cubicBezTo>
                  <a:cubicBezTo>
                    <a:pt x="262387" y="207114"/>
                    <a:pt x="250481" y="203674"/>
                    <a:pt x="262916" y="165574"/>
                  </a:cubicBezTo>
                  <a:cubicBezTo>
                    <a:pt x="275351" y="127474"/>
                    <a:pt x="327475" y="-9051"/>
                    <a:pt x="328004" y="4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: 図形 373">
              <a:extLst>
                <a:ext uri="{FF2B5EF4-FFF2-40B4-BE49-F238E27FC236}">
                  <a16:creationId xmlns:a16="http://schemas.microsoft.com/office/drawing/2014/main" id="{60446FB7-6220-4E2C-A62F-2C9C21B0DA0D}"/>
                </a:ext>
              </a:extLst>
            </p:cNvPr>
            <p:cNvSpPr/>
            <p:nvPr/>
          </p:nvSpPr>
          <p:spPr>
            <a:xfrm>
              <a:off x="6811560" y="3028491"/>
              <a:ext cx="183088" cy="412127"/>
            </a:xfrm>
            <a:custGeom>
              <a:avLst/>
              <a:gdLst>
                <a:gd name="connsiteX0" fmla="*/ 182965 w 183088"/>
                <a:gd name="connsiteY0" fmla="*/ 3634 h 412127"/>
                <a:gd name="connsiteX1" fmla="*/ 124228 w 183088"/>
                <a:gd name="connsiteY1" fmla="*/ 165559 h 412127"/>
                <a:gd name="connsiteX2" fmla="*/ 143278 w 183088"/>
                <a:gd name="connsiteY2" fmla="*/ 100472 h 412127"/>
                <a:gd name="connsiteX3" fmla="*/ 98828 w 183088"/>
                <a:gd name="connsiteY3" fmla="*/ 190959 h 412127"/>
                <a:gd name="connsiteX4" fmla="*/ 128990 w 183088"/>
                <a:gd name="connsiteY4" fmla="*/ 319547 h 412127"/>
                <a:gd name="connsiteX5" fmla="*/ 162328 w 183088"/>
                <a:gd name="connsiteY5" fmla="*/ 387809 h 412127"/>
                <a:gd name="connsiteX6" fmla="*/ 122640 w 183088"/>
                <a:gd name="connsiteY6" fmla="*/ 346534 h 412127"/>
                <a:gd name="connsiteX7" fmla="*/ 149628 w 183088"/>
                <a:gd name="connsiteY7" fmla="*/ 410034 h 412127"/>
                <a:gd name="connsiteX8" fmla="*/ 89303 w 183088"/>
                <a:gd name="connsiteY8" fmla="*/ 395747 h 412127"/>
                <a:gd name="connsiteX9" fmla="*/ 403 w 183088"/>
                <a:gd name="connsiteY9" fmla="*/ 384634 h 412127"/>
                <a:gd name="connsiteX10" fmla="*/ 127403 w 183088"/>
                <a:gd name="connsiteY10" fmla="*/ 348122 h 412127"/>
                <a:gd name="connsiteX11" fmla="*/ 97240 w 183088"/>
                <a:gd name="connsiteY11" fmla="*/ 219534 h 412127"/>
                <a:gd name="connsiteX12" fmla="*/ 92478 w 183088"/>
                <a:gd name="connsiteY12" fmla="*/ 163972 h 412127"/>
                <a:gd name="connsiteX13" fmla="*/ 138515 w 183088"/>
                <a:gd name="connsiteY13" fmla="*/ 62372 h 412127"/>
                <a:gd name="connsiteX14" fmla="*/ 182965 w 183088"/>
                <a:gd name="connsiteY14" fmla="*/ 3634 h 41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8" h="412127">
                  <a:moveTo>
                    <a:pt x="182965" y="3634"/>
                  </a:moveTo>
                  <a:cubicBezTo>
                    <a:pt x="180584" y="20832"/>
                    <a:pt x="130842" y="149419"/>
                    <a:pt x="124228" y="165559"/>
                  </a:cubicBezTo>
                  <a:cubicBezTo>
                    <a:pt x="117613" y="181699"/>
                    <a:pt x="147511" y="96239"/>
                    <a:pt x="143278" y="100472"/>
                  </a:cubicBezTo>
                  <a:cubicBezTo>
                    <a:pt x="139045" y="104705"/>
                    <a:pt x="101209" y="154447"/>
                    <a:pt x="98828" y="190959"/>
                  </a:cubicBezTo>
                  <a:cubicBezTo>
                    <a:pt x="96447" y="227471"/>
                    <a:pt x="118407" y="286739"/>
                    <a:pt x="128990" y="319547"/>
                  </a:cubicBezTo>
                  <a:cubicBezTo>
                    <a:pt x="139573" y="352355"/>
                    <a:pt x="163386" y="383311"/>
                    <a:pt x="162328" y="387809"/>
                  </a:cubicBezTo>
                  <a:cubicBezTo>
                    <a:pt x="161270" y="392307"/>
                    <a:pt x="124757" y="342830"/>
                    <a:pt x="122640" y="346534"/>
                  </a:cubicBezTo>
                  <a:cubicBezTo>
                    <a:pt x="120523" y="350238"/>
                    <a:pt x="155184" y="401832"/>
                    <a:pt x="149628" y="410034"/>
                  </a:cubicBezTo>
                  <a:cubicBezTo>
                    <a:pt x="144072" y="418236"/>
                    <a:pt x="114174" y="399980"/>
                    <a:pt x="89303" y="395747"/>
                  </a:cubicBezTo>
                  <a:cubicBezTo>
                    <a:pt x="64432" y="391514"/>
                    <a:pt x="-5947" y="392571"/>
                    <a:pt x="403" y="384634"/>
                  </a:cubicBezTo>
                  <a:cubicBezTo>
                    <a:pt x="6753" y="376697"/>
                    <a:pt x="111264" y="375639"/>
                    <a:pt x="127403" y="348122"/>
                  </a:cubicBezTo>
                  <a:cubicBezTo>
                    <a:pt x="143542" y="320605"/>
                    <a:pt x="103061" y="250226"/>
                    <a:pt x="97240" y="219534"/>
                  </a:cubicBezTo>
                  <a:cubicBezTo>
                    <a:pt x="91419" y="188842"/>
                    <a:pt x="85599" y="190166"/>
                    <a:pt x="92478" y="163972"/>
                  </a:cubicBezTo>
                  <a:cubicBezTo>
                    <a:pt x="99357" y="137778"/>
                    <a:pt x="124492" y="90418"/>
                    <a:pt x="138515" y="62372"/>
                  </a:cubicBezTo>
                  <a:cubicBezTo>
                    <a:pt x="152538" y="34326"/>
                    <a:pt x="185346" y="-13564"/>
                    <a:pt x="182965" y="3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: 図形 374">
              <a:extLst>
                <a:ext uri="{FF2B5EF4-FFF2-40B4-BE49-F238E27FC236}">
                  <a16:creationId xmlns:a16="http://schemas.microsoft.com/office/drawing/2014/main" id="{5DAFD30B-9430-442E-9A32-AD6E44CEA7A0}"/>
                </a:ext>
              </a:extLst>
            </p:cNvPr>
            <p:cNvSpPr/>
            <p:nvPr/>
          </p:nvSpPr>
          <p:spPr>
            <a:xfrm>
              <a:off x="6814480" y="2625591"/>
              <a:ext cx="51630" cy="449573"/>
            </a:xfrm>
            <a:custGeom>
              <a:avLst/>
              <a:gdLst>
                <a:gd name="connsiteX0" fmla="*/ 18120 w 51630"/>
                <a:gd name="connsiteY0" fmla="*/ 134 h 449573"/>
                <a:gd name="connsiteX1" fmla="*/ 51458 w 51630"/>
                <a:gd name="connsiteY1" fmla="*/ 169997 h 449573"/>
                <a:gd name="connsiteX2" fmla="*/ 658 w 51630"/>
                <a:gd name="connsiteY2" fmla="*/ 233497 h 449573"/>
                <a:gd name="connsiteX3" fmla="*/ 21295 w 51630"/>
                <a:gd name="connsiteY3" fmla="*/ 447809 h 449573"/>
                <a:gd name="connsiteX4" fmla="*/ 2245 w 51630"/>
                <a:gd name="connsiteY4" fmla="*/ 330334 h 449573"/>
                <a:gd name="connsiteX5" fmla="*/ 16533 w 51630"/>
                <a:gd name="connsiteY5" fmla="*/ 239847 h 449573"/>
                <a:gd name="connsiteX6" fmla="*/ 32408 w 51630"/>
                <a:gd name="connsiteY6" fmla="*/ 217622 h 449573"/>
                <a:gd name="connsiteX7" fmla="*/ 49870 w 51630"/>
                <a:gd name="connsiteY7" fmla="*/ 182697 h 449573"/>
                <a:gd name="connsiteX8" fmla="*/ 43520 w 51630"/>
                <a:gd name="connsiteY8" fmla="*/ 141422 h 449573"/>
                <a:gd name="connsiteX9" fmla="*/ 18120 w 51630"/>
                <a:gd name="connsiteY9" fmla="*/ 134 h 44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30" h="449573">
                  <a:moveTo>
                    <a:pt x="18120" y="134"/>
                  </a:moveTo>
                  <a:cubicBezTo>
                    <a:pt x="19443" y="4896"/>
                    <a:pt x="54368" y="131103"/>
                    <a:pt x="51458" y="169997"/>
                  </a:cubicBezTo>
                  <a:cubicBezTo>
                    <a:pt x="48548" y="208891"/>
                    <a:pt x="5685" y="187195"/>
                    <a:pt x="658" y="233497"/>
                  </a:cubicBezTo>
                  <a:cubicBezTo>
                    <a:pt x="-4369" y="279799"/>
                    <a:pt x="21031" y="431670"/>
                    <a:pt x="21295" y="447809"/>
                  </a:cubicBezTo>
                  <a:cubicBezTo>
                    <a:pt x="21559" y="463948"/>
                    <a:pt x="3039" y="364994"/>
                    <a:pt x="2245" y="330334"/>
                  </a:cubicBezTo>
                  <a:cubicBezTo>
                    <a:pt x="1451" y="295674"/>
                    <a:pt x="11506" y="258632"/>
                    <a:pt x="16533" y="239847"/>
                  </a:cubicBezTo>
                  <a:cubicBezTo>
                    <a:pt x="21560" y="221062"/>
                    <a:pt x="26852" y="227147"/>
                    <a:pt x="32408" y="217622"/>
                  </a:cubicBezTo>
                  <a:cubicBezTo>
                    <a:pt x="37964" y="208097"/>
                    <a:pt x="48018" y="195397"/>
                    <a:pt x="49870" y="182697"/>
                  </a:cubicBezTo>
                  <a:cubicBezTo>
                    <a:pt x="51722" y="169997"/>
                    <a:pt x="45637" y="164705"/>
                    <a:pt x="43520" y="141422"/>
                  </a:cubicBezTo>
                  <a:cubicBezTo>
                    <a:pt x="41403" y="118139"/>
                    <a:pt x="16797" y="-4628"/>
                    <a:pt x="18120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: 図形 375">
              <a:extLst>
                <a:ext uri="{FF2B5EF4-FFF2-40B4-BE49-F238E27FC236}">
                  <a16:creationId xmlns:a16="http://schemas.microsoft.com/office/drawing/2014/main" id="{A71F6419-A3DF-4BAD-927C-827CE837B5A5}"/>
                </a:ext>
              </a:extLst>
            </p:cNvPr>
            <p:cNvSpPr/>
            <p:nvPr/>
          </p:nvSpPr>
          <p:spPr>
            <a:xfrm>
              <a:off x="6334390" y="3619430"/>
              <a:ext cx="141110" cy="277216"/>
            </a:xfrm>
            <a:custGeom>
              <a:avLst/>
              <a:gdLst>
                <a:gd name="connsiteX0" fmla="*/ 23548 w 141110"/>
                <a:gd name="connsiteY0" fmla="*/ 58808 h 277216"/>
                <a:gd name="connsiteX1" fmla="*/ 39423 w 141110"/>
                <a:gd name="connsiteY1" fmla="*/ 233433 h 277216"/>
                <a:gd name="connsiteX2" fmla="*/ 31485 w 141110"/>
                <a:gd name="connsiteY2" fmla="*/ 242958 h 277216"/>
                <a:gd name="connsiteX3" fmla="*/ 67998 w 141110"/>
                <a:gd name="connsiteY3" fmla="*/ 176283 h 277216"/>
                <a:gd name="connsiteX4" fmla="*/ 71173 w 141110"/>
                <a:gd name="connsiteY4" fmla="*/ 98495 h 277216"/>
                <a:gd name="connsiteX5" fmla="*/ 110860 w 141110"/>
                <a:gd name="connsiteY5" fmla="*/ 157233 h 277216"/>
                <a:gd name="connsiteX6" fmla="*/ 141023 w 141110"/>
                <a:gd name="connsiteY6" fmla="*/ 55633 h 277216"/>
                <a:gd name="connsiteX7" fmla="*/ 120385 w 141110"/>
                <a:gd name="connsiteY7" fmla="*/ 70 h 277216"/>
                <a:gd name="connsiteX8" fmla="*/ 131498 w 141110"/>
                <a:gd name="connsiteY8" fmla="*/ 46108 h 277216"/>
                <a:gd name="connsiteX9" fmla="*/ 101335 w 141110"/>
                <a:gd name="connsiteY9" fmla="*/ 133420 h 277216"/>
                <a:gd name="connsiteX10" fmla="*/ 69585 w 141110"/>
                <a:gd name="connsiteY10" fmla="*/ 87383 h 277216"/>
                <a:gd name="connsiteX11" fmla="*/ 55298 w 141110"/>
                <a:gd name="connsiteY11" fmla="*/ 192158 h 277216"/>
                <a:gd name="connsiteX12" fmla="*/ 2910 w 141110"/>
                <a:gd name="connsiteY12" fmla="*/ 276295 h 277216"/>
                <a:gd name="connsiteX13" fmla="*/ 7673 w 141110"/>
                <a:gd name="connsiteY13" fmla="*/ 233433 h 277216"/>
                <a:gd name="connsiteX14" fmla="*/ 15610 w 141110"/>
                <a:gd name="connsiteY14" fmla="*/ 177870 h 277216"/>
                <a:gd name="connsiteX15" fmla="*/ 33073 w 141110"/>
                <a:gd name="connsiteY15" fmla="*/ 112783 h 277216"/>
                <a:gd name="connsiteX16" fmla="*/ 23548 w 141110"/>
                <a:gd name="connsiteY16" fmla="*/ 58808 h 27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110" h="277216">
                  <a:moveTo>
                    <a:pt x="23548" y="58808"/>
                  </a:moveTo>
                  <a:cubicBezTo>
                    <a:pt x="24606" y="78916"/>
                    <a:pt x="38100" y="202741"/>
                    <a:pt x="39423" y="233433"/>
                  </a:cubicBezTo>
                  <a:cubicBezTo>
                    <a:pt x="40746" y="264125"/>
                    <a:pt x="26722" y="252483"/>
                    <a:pt x="31485" y="242958"/>
                  </a:cubicBezTo>
                  <a:cubicBezTo>
                    <a:pt x="36248" y="233433"/>
                    <a:pt x="61383" y="200360"/>
                    <a:pt x="67998" y="176283"/>
                  </a:cubicBezTo>
                  <a:cubicBezTo>
                    <a:pt x="74613" y="152206"/>
                    <a:pt x="64029" y="101670"/>
                    <a:pt x="71173" y="98495"/>
                  </a:cubicBezTo>
                  <a:cubicBezTo>
                    <a:pt x="78317" y="95320"/>
                    <a:pt x="99218" y="164377"/>
                    <a:pt x="110860" y="157233"/>
                  </a:cubicBezTo>
                  <a:cubicBezTo>
                    <a:pt x="122502" y="150089"/>
                    <a:pt x="139436" y="81827"/>
                    <a:pt x="141023" y="55633"/>
                  </a:cubicBezTo>
                  <a:cubicBezTo>
                    <a:pt x="142611" y="29439"/>
                    <a:pt x="121972" y="1657"/>
                    <a:pt x="120385" y="70"/>
                  </a:cubicBezTo>
                  <a:cubicBezTo>
                    <a:pt x="118798" y="-1517"/>
                    <a:pt x="134673" y="23883"/>
                    <a:pt x="131498" y="46108"/>
                  </a:cubicBezTo>
                  <a:cubicBezTo>
                    <a:pt x="128323" y="68333"/>
                    <a:pt x="111654" y="126541"/>
                    <a:pt x="101335" y="133420"/>
                  </a:cubicBezTo>
                  <a:cubicBezTo>
                    <a:pt x="91016" y="140299"/>
                    <a:pt x="77258" y="77593"/>
                    <a:pt x="69585" y="87383"/>
                  </a:cubicBezTo>
                  <a:cubicBezTo>
                    <a:pt x="61912" y="97173"/>
                    <a:pt x="66411" y="160673"/>
                    <a:pt x="55298" y="192158"/>
                  </a:cubicBezTo>
                  <a:cubicBezTo>
                    <a:pt x="44186" y="223643"/>
                    <a:pt x="10848" y="269416"/>
                    <a:pt x="2910" y="276295"/>
                  </a:cubicBezTo>
                  <a:cubicBezTo>
                    <a:pt x="-5028" y="283174"/>
                    <a:pt x="5556" y="249837"/>
                    <a:pt x="7673" y="233433"/>
                  </a:cubicBezTo>
                  <a:cubicBezTo>
                    <a:pt x="9790" y="217029"/>
                    <a:pt x="11377" y="197978"/>
                    <a:pt x="15610" y="177870"/>
                  </a:cubicBezTo>
                  <a:cubicBezTo>
                    <a:pt x="19843" y="157762"/>
                    <a:pt x="30162" y="130775"/>
                    <a:pt x="33073" y="112783"/>
                  </a:cubicBezTo>
                  <a:cubicBezTo>
                    <a:pt x="35984" y="94791"/>
                    <a:pt x="22490" y="38700"/>
                    <a:pt x="23548" y="58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: 図形 376">
              <a:extLst>
                <a:ext uri="{FF2B5EF4-FFF2-40B4-BE49-F238E27FC236}">
                  <a16:creationId xmlns:a16="http://schemas.microsoft.com/office/drawing/2014/main" id="{4EC3647A-A1E4-4211-8329-2F472CC24FCB}"/>
                </a:ext>
              </a:extLst>
            </p:cNvPr>
            <p:cNvSpPr/>
            <p:nvPr/>
          </p:nvSpPr>
          <p:spPr>
            <a:xfrm>
              <a:off x="5835778" y="3527324"/>
              <a:ext cx="161807" cy="376419"/>
            </a:xfrm>
            <a:custGeom>
              <a:avLst/>
              <a:gdLst>
                <a:gd name="connsiteX0" fmla="*/ 1460 w 161807"/>
                <a:gd name="connsiteY0" fmla="*/ 3276 h 376419"/>
                <a:gd name="connsiteX1" fmla="*/ 50672 w 161807"/>
                <a:gd name="connsiteY1" fmla="*/ 79476 h 376419"/>
                <a:gd name="connsiteX2" fmla="*/ 28447 w 161807"/>
                <a:gd name="connsiteY2" fmla="*/ 106464 h 376419"/>
                <a:gd name="connsiteX3" fmla="*/ 44322 w 161807"/>
                <a:gd name="connsiteY3" fmla="*/ 90589 h 376419"/>
                <a:gd name="connsiteX4" fmla="*/ 82422 w 161807"/>
                <a:gd name="connsiteY4" fmla="*/ 160439 h 376419"/>
                <a:gd name="connsiteX5" fmla="*/ 131635 w 161807"/>
                <a:gd name="connsiteY5" fmla="*/ 366814 h 376419"/>
                <a:gd name="connsiteX6" fmla="*/ 161797 w 161807"/>
                <a:gd name="connsiteY6" fmla="*/ 314426 h 376419"/>
                <a:gd name="connsiteX7" fmla="*/ 134810 w 161807"/>
                <a:gd name="connsiteY7" fmla="*/ 69951 h 376419"/>
                <a:gd name="connsiteX8" fmla="*/ 117347 w 161807"/>
                <a:gd name="connsiteY8" fmla="*/ 20739 h 376419"/>
                <a:gd name="connsiteX9" fmla="*/ 1460 w 161807"/>
                <a:gd name="connsiteY9" fmla="*/ 3276 h 37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807" h="376419">
                  <a:moveTo>
                    <a:pt x="1460" y="3276"/>
                  </a:moveTo>
                  <a:cubicBezTo>
                    <a:pt x="-9653" y="13066"/>
                    <a:pt x="46174" y="62278"/>
                    <a:pt x="50672" y="79476"/>
                  </a:cubicBezTo>
                  <a:cubicBezTo>
                    <a:pt x="55170" y="96674"/>
                    <a:pt x="29505" y="104612"/>
                    <a:pt x="28447" y="106464"/>
                  </a:cubicBezTo>
                  <a:cubicBezTo>
                    <a:pt x="27389" y="108316"/>
                    <a:pt x="35326" y="81593"/>
                    <a:pt x="44322" y="90589"/>
                  </a:cubicBezTo>
                  <a:cubicBezTo>
                    <a:pt x="53318" y="99585"/>
                    <a:pt x="67870" y="114402"/>
                    <a:pt x="82422" y="160439"/>
                  </a:cubicBezTo>
                  <a:cubicBezTo>
                    <a:pt x="96974" y="206476"/>
                    <a:pt x="118406" y="341150"/>
                    <a:pt x="131635" y="366814"/>
                  </a:cubicBezTo>
                  <a:cubicBezTo>
                    <a:pt x="144864" y="392478"/>
                    <a:pt x="161268" y="363903"/>
                    <a:pt x="161797" y="314426"/>
                  </a:cubicBezTo>
                  <a:cubicBezTo>
                    <a:pt x="162326" y="264949"/>
                    <a:pt x="142218" y="118899"/>
                    <a:pt x="134810" y="69951"/>
                  </a:cubicBezTo>
                  <a:cubicBezTo>
                    <a:pt x="127402" y="21003"/>
                    <a:pt x="136926" y="33968"/>
                    <a:pt x="117347" y="20739"/>
                  </a:cubicBezTo>
                  <a:cubicBezTo>
                    <a:pt x="97768" y="7510"/>
                    <a:pt x="12573" y="-6514"/>
                    <a:pt x="1460" y="3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: 図形 377">
              <a:extLst>
                <a:ext uri="{FF2B5EF4-FFF2-40B4-BE49-F238E27FC236}">
                  <a16:creationId xmlns:a16="http://schemas.microsoft.com/office/drawing/2014/main" id="{8C92C1D6-608E-46B7-AC73-8605CC9FE1F5}"/>
                </a:ext>
              </a:extLst>
            </p:cNvPr>
            <p:cNvSpPr/>
            <p:nvPr/>
          </p:nvSpPr>
          <p:spPr>
            <a:xfrm>
              <a:off x="5318461" y="3421111"/>
              <a:ext cx="654376" cy="490554"/>
            </a:xfrm>
            <a:custGeom>
              <a:avLst/>
              <a:gdLst>
                <a:gd name="connsiteX0" fmla="*/ 6014 w 654376"/>
                <a:gd name="connsiteY0" fmla="*/ 7889 h 490554"/>
                <a:gd name="connsiteX1" fmla="*/ 512427 w 654376"/>
                <a:gd name="connsiteY1" fmla="*/ 134889 h 490554"/>
                <a:gd name="connsiteX2" fmla="*/ 521952 w 654376"/>
                <a:gd name="connsiteY2" fmla="*/ 146002 h 490554"/>
                <a:gd name="connsiteX3" fmla="*/ 541002 w 654376"/>
                <a:gd name="connsiteY3" fmla="*/ 171402 h 490554"/>
                <a:gd name="connsiteX4" fmla="*/ 531477 w 654376"/>
                <a:gd name="connsiteY4" fmla="*/ 225377 h 490554"/>
                <a:gd name="connsiteX5" fmla="*/ 531477 w 654376"/>
                <a:gd name="connsiteY5" fmla="*/ 263477 h 490554"/>
                <a:gd name="connsiteX6" fmla="*/ 528302 w 654376"/>
                <a:gd name="connsiteY6" fmla="*/ 299989 h 490554"/>
                <a:gd name="connsiteX7" fmla="*/ 518777 w 654376"/>
                <a:gd name="connsiteY7" fmla="*/ 338089 h 490554"/>
                <a:gd name="connsiteX8" fmla="*/ 487027 w 654376"/>
                <a:gd name="connsiteY8" fmla="*/ 460327 h 490554"/>
                <a:gd name="connsiteX9" fmla="*/ 488614 w 654376"/>
                <a:gd name="connsiteY9" fmla="*/ 426989 h 490554"/>
                <a:gd name="connsiteX10" fmla="*/ 509252 w 654376"/>
                <a:gd name="connsiteY10" fmla="*/ 458739 h 490554"/>
                <a:gd name="connsiteX11" fmla="*/ 537827 w 654376"/>
                <a:gd name="connsiteY11" fmla="*/ 353964 h 490554"/>
                <a:gd name="connsiteX12" fmla="*/ 564814 w 654376"/>
                <a:gd name="connsiteY12" fmla="*/ 247602 h 490554"/>
                <a:gd name="connsiteX13" fmla="*/ 575927 w 654376"/>
                <a:gd name="connsiteY13" fmla="*/ 295227 h 490554"/>
                <a:gd name="connsiteX14" fmla="*/ 588627 w 654376"/>
                <a:gd name="connsiteY14" fmla="*/ 422227 h 490554"/>
                <a:gd name="connsiteX15" fmla="*/ 609264 w 654376"/>
                <a:gd name="connsiteY15" fmla="*/ 490489 h 490554"/>
                <a:gd name="connsiteX16" fmla="*/ 647364 w 654376"/>
                <a:gd name="connsiteY16" fmla="*/ 411114 h 490554"/>
                <a:gd name="connsiteX17" fmla="*/ 650539 w 654376"/>
                <a:gd name="connsiteY17" fmla="*/ 212677 h 490554"/>
                <a:gd name="connsiteX18" fmla="*/ 606089 w 654376"/>
                <a:gd name="connsiteY18" fmla="*/ 103139 h 490554"/>
                <a:gd name="connsiteX19" fmla="*/ 256839 w 654376"/>
                <a:gd name="connsiteY19" fmla="*/ 23764 h 490554"/>
                <a:gd name="connsiteX20" fmla="*/ 6014 w 654376"/>
                <a:gd name="connsiteY20" fmla="*/ 7889 h 49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4376" h="490554">
                  <a:moveTo>
                    <a:pt x="6014" y="7889"/>
                  </a:moveTo>
                  <a:cubicBezTo>
                    <a:pt x="48612" y="26410"/>
                    <a:pt x="426437" y="111870"/>
                    <a:pt x="512427" y="134889"/>
                  </a:cubicBezTo>
                  <a:cubicBezTo>
                    <a:pt x="598417" y="157908"/>
                    <a:pt x="517190" y="139917"/>
                    <a:pt x="521952" y="146002"/>
                  </a:cubicBezTo>
                  <a:cubicBezTo>
                    <a:pt x="526714" y="152087"/>
                    <a:pt x="539415" y="158173"/>
                    <a:pt x="541002" y="171402"/>
                  </a:cubicBezTo>
                  <a:cubicBezTo>
                    <a:pt x="542589" y="184631"/>
                    <a:pt x="533065" y="210031"/>
                    <a:pt x="531477" y="225377"/>
                  </a:cubicBezTo>
                  <a:cubicBezTo>
                    <a:pt x="529890" y="240723"/>
                    <a:pt x="532006" y="251042"/>
                    <a:pt x="531477" y="263477"/>
                  </a:cubicBezTo>
                  <a:cubicBezTo>
                    <a:pt x="530948" y="275912"/>
                    <a:pt x="530419" y="287554"/>
                    <a:pt x="528302" y="299989"/>
                  </a:cubicBezTo>
                  <a:cubicBezTo>
                    <a:pt x="526185" y="312424"/>
                    <a:pt x="525656" y="311366"/>
                    <a:pt x="518777" y="338089"/>
                  </a:cubicBezTo>
                  <a:cubicBezTo>
                    <a:pt x="511898" y="364812"/>
                    <a:pt x="492054" y="445511"/>
                    <a:pt x="487027" y="460327"/>
                  </a:cubicBezTo>
                  <a:cubicBezTo>
                    <a:pt x="482000" y="475143"/>
                    <a:pt x="484910" y="427254"/>
                    <a:pt x="488614" y="426989"/>
                  </a:cubicBezTo>
                  <a:cubicBezTo>
                    <a:pt x="492318" y="426724"/>
                    <a:pt x="501050" y="470910"/>
                    <a:pt x="509252" y="458739"/>
                  </a:cubicBezTo>
                  <a:cubicBezTo>
                    <a:pt x="517454" y="446568"/>
                    <a:pt x="528567" y="389154"/>
                    <a:pt x="537827" y="353964"/>
                  </a:cubicBezTo>
                  <a:cubicBezTo>
                    <a:pt x="547087" y="318775"/>
                    <a:pt x="558464" y="257391"/>
                    <a:pt x="564814" y="247602"/>
                  </a:cubicBezTo>
                  <a:cubicBezTo>
                    <a:pt x="571164" y="237813"/>
                    <a:pt x="571958" y="266123"/>
                    <a:pt x="575927" y="295227"/>
                  </a:cubicBezTo>
                  <a:cubicBezTo>
                    <a:pt x="579896" y="324331"/>
                    <a:pt x="583071" y="389683"/>
                    <a:pt x="588627" y="422227"/>
                  </a:cubicBezTo>
                  <a:cubicBezTo>
                    <a:pt x="594183" y="454771"/>
                    <a:pt x="599475" y="492341"/>
                    <a:pt x="609264" y="490489"/>
                  </a:cubicBezTo>
                  <a:cubicBezTo>
                    <a:pt x="619053" y="488637"/>
                    <a:pt x="640485" y="457416"/>
                    <a:pt x="647364" y="411114"/>
                  </a:cubicBezTo>
                  <a:cubicBezTo>
                    <a:pt x="654243" y="364812"/>
                    <a:pt x="657418" y="264006"/>
                    <a:pt x="650539" y="212677"/>
                  </a:cubicBezTo>
                  <a:cubicBezTo>
                    <a:pt x="643660" y="161348"/>
                    <a:pt x="671706" y="134625"/>
                    <a:pt x="606089" y="103139"/>
                  </a:cubicBezTo>
                  <a:cubicBezTo>
                    <a:pt x="540472" y="71654"/>
                    <a:pt x="356058" y="40433"/>
                    <a:pt x="256839" y="23764"/>
                  </a:cubicBezTo>
                  <a:cubicBezTo>
                    <a:pt x="157620" y="7095"/>
                    <a:pt x="-36584" y="-10632"/>
                    <a:pt x="6014" y="78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: 図形 378">
              <a:extLst>
                <a:ext uri="{FF2B5EF4-FFF2-40B4-BE49-F238E27FC236}">
                  <a16:creationId xmlns:a16="http://schemas.microsoft.com/office/drawing/2014/main" id="{1E489DD2-27BB-47B3-B070-8978FF81952D}"/>
                </a:ext>
              </a:extLst>
            </p:cNvPr>
            <p:cNvSpPr/>
            <p:nvPr/>
          </p:nvSpPr>
          <p:spPr>
            <a:xfrm>
              <a:off x="5175049" y="3402007"/>
              <a:ext cx="223193" cy="20653"/>
            </a:xfrm>
            <a:custGeom>
              <a:avLst/>
              <a:gdLst>
                <a:gd name="connsiteX0" fmla="*/ 1789 w 223193"/>
                <a:gd name="connsiteY0" fmla="*/ 11118 h 20653"/>
                <a:gd name="connsiteX1" fmla="*/ 219276 w 223193"/>
                <a:gd name="connsiteY1" fmla="*/ 6 h 20653"/>
                <a:gd name="connsiteX2" fmla="*/ 139901 w 223193"/>
                <a:gd name="connsiteY2" fmla="*/ 12706 h 20653"/>
                <a:gd name="connsiteX3" fmla="*/ 116089 w 223193"/>
                <a:gd name="connsiteY3" fmla="*/ 20643 h 20653"/>
                <a:gd name="connsiteX4" fmla="*/ 1789 w 223193"/>
                <a:gd name="connsiteY4" fmla="*/ 11118 h 2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193" h="20653">
                  <a:moveTo>
                    <a:pt x="1789" y="11118"/>
                  </a:moveTo>
                  <a:cubicBezTo>
                    <a:pt x="18987" y="7679"/>
                    <a:pt x="196257" y="-259"/>
                    <a:pt x="219276" y="6"/>
                  </a:cubicBezTo>
                  <a:cubicBezTo>
                    <a:pt x="242295" y="271"/>
                    <a:pt x="157099" y="9267"/>
                    <a:pt x="139901" y="12706"/>
                  </a:cubicBezTo>
                  <a:cubicBezTo>
                    <a:pt x="122703" y="16145"/>
                    <a:pt x="135668" y="20908"/>
                    <a:pt x="116089" y="20643"/>
                  </a:cubicBezTo>
                  <a:cubicBezTo>
                    <a:pt x="96510" y="20378"/>
                    <a:pt x="-15409" y="14557"/>
                    <a:pt x="1789" y="11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: 図形 379">
              <a:extLst>
                <a:ext uri="{FF2B5EF4-FFF2-40B4-BE49-F238E27FC236}">
                  <a16:creationId xmlns:a16="http://schemas.microsoft.com/office/drawing/2014/main" id="{FFA23482-CBDF-4F1A-9627-53A8C86690C0}"/>
                </a:ext>
              </a:extLst>
            </p:cNvPr>
            <p:cNvSpPr/>
            <p:nvPr/>
          </p:nvSpPr>
          <p:spPr>
            <a:xfrm>
              <a:off x="5299075" y="3459012"/>
              <a:ext cx="487388" cy="79531"/>
            </a:xfrm>
            <a:custGeom>
              <a:avLst/>
              <a:gdLst>
                <a:gd name="connsiteX0" fmla="*/ 0 w 487388"/>
                <a:gd name="connsiteY0" fmla="*/ 151 h 79531"/>
                <a:gd name="connsiteX1" fmla="*/ 95250 w 487388"/>
                <a:gd name="connsiteY1" fmla="*/ 30313 h 79531"/>
                <a:gd name="connsiteX2" fmla="*/ 109538 w 487388"/>
                <a:gd name="connsiteY2" fmla="*/ 14438 h 79531"/>
                <a:gd name="connsiteX3" fmla="*/ 142875 w 487388"/>
                <a:gd name="connsiteY3" fmla="*/ 38251 h 79531"/>
                <a:gd name="connsiteX4" fmla="*/ 185738 w 487388"/>
                <a:gd name="connsiteY4" fmla="*/ 46188 h 79531"/>
                <a:gd name="connsiteX5" fmla="*/ 212725 w 487388"/>
                <a:gd name="connsiteY5" fmla="*/ 43013 h 79531"/>
                <a:gd name="connsiteX6" fmla="*/ 231775 w 487388"/>
                <a:gd name="connsiteY6" fmla="*/ 39838 h 79531"/>
                <a:gd name="connsiteX7" fmla="*/ 284163 w 487388"/>
                <a:gd name="connsiteY7" fmla="*/ 55713 h 79531"/>
                <a:gd name="connsiteX8" fmla="*/ 336550 w 487388"/>
                <a:gd name="connsiteY8" fmla="*/ 62063 h 79531"/>
                <a:gd name="connsiteX9" fmla="*/ 487363 w 487388"/>
                <a:gd name="connsiteY9" fmla="*/ 79526 h 79531"/>
                <a:gd name="connsiteX10" fmla="*/ 347663 w 487388"/>
                <a:gd name="connsiteY10" fmla="*/ 63651 h 79531"/>
                <a:gd name="connsiteX11" fmla="*/ 241300 w 487388"/>
                <a:gd name="connsiteY11" fmla="*/ 39838 h 79531"/>
                <a:gd name="connsiteX12" fmla="*/ 96838 w 487388"/>
                <a:gd name="connsiteY12" fmla="*/ 19201 h 79531"/>
                <a:gd name="connsiteX13" fmla="*/ 0 w 487388"/>
                <a:gd name="connsiteY13" fmla="*/ 151 h 7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388" h="79531">
                  <a:moveTo>
                    <a:pt x="0" y="151"/>
                  </a:moveTo>
                  <a:cubicBezTo>
                    <a:pt x="-265" y="2003"/>
                    <a:pt x="76994" y="27932"/>
                    <a:pt x="95250" y="30313"/>
                  </a:cubicBezTo>
                  <a:cubicBezTo>
                    <a:pt x="113506" y="32694"/>
                    <a:pt x="101601" y="13115"/>
                    <a:pt x="109538" y="14438"/>
                  </a:cubicBezTo>
                  <a:cubicBezTo>
                    <a:pt x="117475" y="15761"/>
                    <a:pt x="130175" y="32959"/>
                    <a:pt x="142875" y="38251"/>
                  </a:cubicBezTo>
                  <a:cubicBezTo>
                    <a:pt x="155575" y="43543"/>
                    <a:pt x="174096" y="45394"/>
                    <a:pt x="185738" y="46188"/>
                  </a:cubicBezTo>
                  <a:cubicBezTo>
                    <a:pt x="197380" y="46982"/>
                    <a:pt x="205052" y="44071"/>
                    <a:pt x="212725" y="43013"/>
                  </a:cubicBezTo>
                  <a:cubicBezTo>
                    <a:pt x="220398" y="41955"/>
                    <a:pt x="219869" y="37721"/>
                    <a:pt x="231775" y="39838"/>
                  </a:cubicBezTo>
                  <a:cubicBezTo>
                    <a:pt x="243681" y="41955"/>
                    <a:pt x="266701" y="52009"/>
                    <a:pt x="284163" y="55713"/>
                  </a:cubicBezTo>
                  <a:cubicBezTo>
                    <a:pt x="301625" y="59417"/>
                    <a:pt x="336550" y="62063"/>
                    <a:pt x="336550" y="62063"/>
                  </a:cubicBezTo>
                  <a:lnTo>
                    <a:pt x="487363" y="79526"/>
                  </a:lnTo>
                  <a:cubicBezTo>
                    <a:pt x="489215" y="79791"/>
                    <a:pt x="388673" y="70266"/>
                    <a:pt x="347663" y="63651"/>
                  </a:cubicBezTo>
                  <a:cubicBezTo>
                    <a:pt x="306653" y="57036"/>
                    <a:pt x="283104" y="47246"/>
                    <a:pt x="241300" y="39838"/>
                  </a:cubicBezTo>
                  <a:cubicBezTo>
                    <a:pt x="199496" y="32430"/>
                    <a:pt x="130705" y="24493"/>
                    <a:pt x="96838" y="19201"/>
                  </a:cubicBezTo>
                  <a:cubicBezTo>
                    <a:pt x="62971" y="13909"/>
                    <a:pt x="265" y="-1701"/>
                    <a:pt x="0" y="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: 図形 380">
              <a:extLst>
                <a:ext uri="{FF2B5EF4-FFF2-40B4-BE49-F238E27FC236}">
                  <a16:creationId xmlns:a16="http://schemas.microsoft.com/office/drawing/2014/main" id="{3731AAC8-3393-4E3C-90CD-8FE2B37766DB}"/>
                </a:ext>
              </a:extLst>
            </p:cNvPr>
            <p:cNvSpPr/>
            <p:nvPr/>
          </p:nvSpPr>
          <p:spPr>
            <a:xfrm>
              <a:off x="5287850" y="3498299"/>
              <a:ext cx="99142" cy="297072"/>
            </a:xfrm>
            <a:custGeom>
              <a:avLst/>
              <a:gdLst>
                <a:gd name="connsiteX0" fmla="*/ 113 w 99142"/>
                <a:gd name="connsiteY0" fmla="*/ 551 h 297072"/>
                <a:gd name="connsiteX1" fmla="*/ 81075 w 99142"/>
                <a:gd name="connsiteY1" fmla="*/ 86276 h 297072"/>
                <a:gd name="connsiteX2" fmla="*/ 62025 w 99142"/>
                <a:gd name="connsiteY2" fmla="*/ 45001 h 297072"/>
                <a:gd name="connsiteX3" fmla="*/ 62025 w 99142"/>
                <a:gd name="connsiteY3" fmla="*/ 116439 h 297072"/>
                <a:gd name="connsiteX4" fmla="*/ 60438 w 99142"/>
                <a:gd name="connsiteY4" fmla="*/ 229151 h 297072"/>
                <a:gd name="connsiteX5" fmla="*/ 62025 w 99142"/>
                <a:gd name="connsiteY5" fmla="*/ 260901 h 297072"/>
                <a:gd name="connsiteX6" fmla="*/ 55675 w 99142"/>
                <a:gd name="connsiteY6" fmla="*/ 249789 h 297072"/>
                <a:gd name="connsiteX7" fmla="*/ 20750 w 99142"/>
                <a:gd name="connsiteY7" fmla="*/ 287889 h 297072"/>
                <a:gd name="connsiteX8" fmla="*/ 9638 w 99142"/>
                <a:gd name="connsiteY8" fmla="*/ 294239 h 297072"/>
                <a:gd name="connsiteX9" fmla="*/ 54088 w 99142"/>
                <a:gd name="connsiteY9" fmla="*/ 249789 h 297072"/>
                <a:gd name="connsiteX10" fmla="*/ 77900 w 99142"/>
                <a:gd name="connsiteY10" fmla="*/ 221214 h 297072"/>
                <a:gd name="connsiteX11" fmla="*/ 79488 w 99142"/>
                <a:gd name="connsiteY11" fmla="*/ 191051 h 297072"/>
                <a:gd name="connsiteX12" fmla="*/ 98538 w 99142"/>
                <a:gd name="connsiteY12" fmla="*/ 141839 h 297072"/>
                <a:gd name="connsiteX13" fmla="*/ 93775 w 99142"/>
                <a:gd name="connsiteY13" fmla="*/ 122789 h 297072"/>
                <a:gd name="connsiteX14" fmla="*/ 87425 w 99142"/>
                <a:gd name="connsiteY14" fmla="*/ 78339 h 297072"/>
                <a:gd name="connsiteX15" fmla="*/ 63613 w 99142"/>
                <a:gd name="connsiteY15" fmla="*/ 49764 h 297072"/>
                <a:gd name="connsiteX16" fmla="*/ 113 w 99142"/>
                <a:gd name="connsiteY16" fmla="*/ 551 h 2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142" h="297072">
                  <a:moveTo>
                    <a:pt x="113" y="551"/>
                  </a:moveTo>
                  <a:cubicBezTo>
                    <a:pt x="3023" y="6636"/>
                    <a:pt x="70756" y="78868"/>
                    <a:pt x="81075" y="86276"/>
                  </a:cubicBezTo>
                  <a:cubicBezTo>
                    <a:pt x="91394" y="93684"/>
                    <a:pt x="65200" y="39974"/>
                    <a:pt x="62025" y="45001"/>
                  </a:cubicBezTo>
                  <a:cubicBezTo>
                    <a:pt x="58850" y="50028"/>
                    <a:pt x="62290" y="85747"/>
                    <a:pt x="62025" y="116439"/>
                  </a:cubicBezTo>
                  <a:cubicBezTo>
                    <a:pt x="61761" y="147131"/>
                    <a:pt x="60438" y="205074"/>
                    <a:pt x="60438" y="229151"/>
                  </a:cubicBezTo>
                  <a:cubicBezTo>
                    <a:pt x="60438" y="253228"/>
                    <a:pt x="62819" y="257461"/>
                    <a:pt x="62025" y="260901"/>
                  </a:cubicBezTo>
                  <a:cubicBezTo>
                    <a:pt x="61231" y="264341"/>
                    <a:pt x="62554" y="245291"/>
                    <a:pt x="55675" y="249789"/>
                  </a:cubicBezTo>
                  <a:cubicBezTo>
                    <a:pt x="48796" y="254287"/>
                    <a:pt x="28423" y="280481"/>
                    <a:pt x="20750" y="287889"/>
                  </a:cubicBezTo>
                  <a:cubicBezTo>
                    <a:pt x="13077" y="295297"/>
                    <a:pt x="4082" y="300589"/>
                    <a:pt x="9638" y="294239"/>
                  </a:cubicBezTo>
                  <a:cubicBezTo>
                    <a:pt x="15194" y="287889"/>
                    <a:pt x="42711" y="261960"/>
                    <a:pt x="54088" y="249789"/>
                  </a:cubicBezTo>
                  <a:cubicBezTo>
                    <a:pt x="65465" y="237618"/>
                    <a:pt x="73667" y="231004"/>
                    <a:pt x="77900" y="221214"/>
                  </a:cubicBezTo>
                  <a:cubicBezTo>
                    <a:pt x="82133" y="211424"/>
                    <a:pt x="76048" y="204280"/>
                    <a:pt x="79488" y="191051"/>
                  </a:cubicBezTo>
                  <a:cubicBezTo>
                    <a:pt x="82928" y="177822"/>
                    <a:pt x="96157" y="153216"/>
                    <a:pt x="98538" y="141839"/>
                  </a:cubicBezTo>
                  <a:cubicBezTo>
                    <a:pt x="100919" y="130462"/>
                    <a:pt x="95627" y="133372"/>
                    <a:pt x="93775" y="122789"/>
                  </a:cubicBezTo>
                  <a:cubicBezTo>
                    <a:pt x="91923" y="112206"/>
                    <a:pt x="92452" y="90510"/>
                    <a:pt x="87425" y="78339"/>
                  </a:cubicBezTo>
                  <a:cubicBezTo>
                    <a:pt x="82398" y="66168"/>
                    <a:pt x="76048" y="59024"/>
                    <a:pt x="63613" y="49764"/>
                  </a:cubicBezTo>
                  <a:cubicBezTo>
                    <a:pt x="51178" y="40504"/>
                    <a:pt x="-2797" y="-5534"/>
                    <a:pt x="113" y="5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: 図形 381">
              <a:extLst>
                <a:ext uri="{FF2B5EF4-FFF2-40B4-BE49-F238E27FC236}">
                  <a16:creationId xmlns:a16="http://schemas.microsoft.com/office/drawing/2014/main" id="{9681C3ED-1416-4EE4-A307-9ABAFE55E0C2}"/>
                </a:ext>
              </a:extLst>
            </p:cNvPr>
            <p:cNvSpPr/>
            <p:nvPr/>
          </p:nvSpPr>
          <p:spPr>
            <a:xfrm>
              <a:off x="5268607" y="3528990"/>
              <a:ext cx="66816" cy="233327"/>
            </a:xfrm>
            <a:custGeom>
              <a:avLst/>
              <a:gdLst>
                <a:gd name="connsiteX0" fmla="*/ 19356 w 66816"/>
                <a:gd name="connsiteY0" fmla="*/ 23 h 233327"/>
                <a:gd name="connsiteX1" fmla="*/ 63806 w 66816"/>
                <a:gd name="connsiteY1" fmla="*/ 73048 h 233327"/>
                <a:gd name="connsiteX2" fmla="*/ 62218 w 66816"/>
                <a:gd name="connsiteY2" fmla="*/ 106385 h 233327"/>
                <a:gd name="connsiteX3" fmla="*/ 57456 w 66816"/>
                <a:gd name="connsiteY3" fmla="*/ 107973 h 233327"/>
                <a:gd name="connsiteX4" fmla="*/ 44756 w 66816"/>
                <a:gd name="connsiteY4" fmla="*/ 185760 h 233327"/>
                <a:gd name="connsiteX5" fmla="*/ 52693 w 66816"/>
                <a:gd name="connsiteY5" fmla="*/ 146073 h 233327"/>
                <a:gd name="connsiteX6" fmla="*/ 13006 w 66816"/>
                <a:gd name="connsiteY6" fmla="*/ 212748 h 233327"/>
                <a:gd name="connsiteX7" fmla="*/ 14593 w 66816"/>
                <a:gd name="connsiteY7" fmla="*/ 231798 h 233327"/>
                <a:gd name="connsiteX8" fmla="*/ 306 w 66816"/>
                <a:gd name="connsiteY8" fmla="*/ 179410 h 233327"/>
                <a:gd name="connsiteX9" fmla="*/ 5068 w 66816"/>
                <a:gd name="connsiteY9" fmla="*/ 104798 h 233327"/>
                <a:gd name="connsiteX10" fmla="*/ 8243 w 66816"/>
                <a:gd name="connsiteY10" fmla="*/ 65110 h 233327"/>
                <a:gd name="connsiteX11" fmla="*/ 19356 w 66816"/>
                <a:gd name="connsiteY11" fmla="*/ 23 h 23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816" h="233327">
                  <a:moveTo>
                    <a:pt x="19356" y="23"/>
                  </a:moveTo>
                  <a:cubicBezTo>
                    <a:pt x="28616" y="1346"/>
                    <a:pt x="56662" y="55321"/>
                    <a:pt x="63806" y="73048"/>
                  </a:cubicBezTo>
                  <a:cubicBezTo>
                    <a:pt x="70950" y="90775"/>
                    <a:pt x="63276" y="100564"/>
                    <a:pt x="62218" y="106385"/>
                  </a:cubicBezTo>
                  <a:cubicBezTo>
                    <a:pt x="61160" y="112206"/>
                    <a:pt x="60366" y="94744"/>
                    <a:pt x="57456" y="107973"/>
                  </a:cubicBezTo>
                  <a:cubicBezTo>
                    <a:pt x="54546" y="121202"/>
                    <a:pt x="45550" y="179410"/>
                    <a:pt x="44756" y="185760"/>
                  </a:cubicBezTo>
                  <a:cubicBezTo>
                    <a:pt x="43962" y="192110"/>
                    <a:pt x="57985" y="141575"/>
                    <a:pt x="52693" y="146073"/>
                  </a:cubicBezTo>
                  <a:cubicBezTo>
                    <a:pt x="47401" y="150571"/>
                    <a:pt x="19356" y="198460"/>
                    <a:pt x="13006" y="212748"/>
                  </a:cubicBezTo>
                  <a:cubicBezTo>
                    <a:pt x="6656" y="227036"/>
                    <a:pt x="16710" y="237354"/>
                    <a:pt x="14593" y="231798"/>
                  </a:cubicBezTo>
                  <a:cubicBezTo>
                    <a:pt x="12476" y="226242"/>
                    <a:pt x="1893" y="200577"/>
                    <a:pt x="306" y="179410"/>
                  </a:cubicBezTo>
                  <a:cubicBezTo>
                    <a:pt x="-1281" y="158243"/>
                    <a:pt x="3745" y="123848"/>
                    <a:pt x="5068" y="104798"/>
                  </a:cubicBezTo>
                  <a:cubicBezTo>
                    <a:pt x="6391" y="85748"/>
                    <a:pt x="6126" y="77545"/>
                    <a:pt x="8243" y="65110"/>
                  </a:cubicBezTo>
                  <a:cubicBezTo>
                    <a:pt x="10360" y="52675"/>
                    <a:pt x="10096" y="-1300"/>
                    <a:pt x="19356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: 図形 382">
              <a:extLst>
                <a:ext uri="{FF2B5EF4-FFF2-40B4-BE49-F238E27FC236}">
                  <a16:creationId xmlns:a16="http://schemas.microsoft.com/office/drawing/2014/main" id="{ED3B6EFD-7713-4141-8ECD-C40B84E740A0}"/>
                </a:ext>
              </a:extLst>
            </p:cNvPr>
            <p:cNvSpPr/>
            <p:nvPr/>
          </p:nvSpPr>
          <p:spPr>
            <a:xfrm>
              <a:off x="5498693" y="3590044"/>
              <a:ext cx="338017" cy="295464"/>
            </a:xfrm>
            <a:custGeom>
              <a:avLst/>
              <a:gdLst>
                <a:gd name="connsiteX0" fmla="*/ 335370 w 338017"/>
                <a:gd name="connsiteY0" fmla="*/ 881 h 295464"/>
                <a:gd name="connsiteX1" fmla="*/ 325845 w 338017"/>
                <a:gd name="connsiteY1" fmla="*/ 140581 h 295464"/>
                <a:gd name="connsiteX2" fmla="*/ 329020 w 338017"/>
                <a:gd name="connsiteY2" fmla="*/ 118356 h 295464"/>
                <a:gd name="connsiteX3" fmla="*/ 287745 w 338017"/>
                <a:gd name="connsiteY3" fmla="*/ 270756 h 295464"/>
                <a:gd name="connsiteX4" fmla="*/ 246470 w 338017"/>
                <a:gd name="connsiteY4" fmla="*/ 280281 h 295464"/>
                <a:gd name="connsiteX5" fmla="*/ 140107 w 338017"/>
                <a:gd name="connsiteY5" fmla="*/ 288219 h 295464"/>
                <a:gd name="connsiteX6" fmla="*/ 3582 w 338017"/>
                <a:gd name="connsiteY6" fmla="*/ 294569 h 295464"/>
                <a:gd name="connsiteX7" fmla="*/ 295682 w 338017"/>
                <a:gd name="connsiteY7" fmla="*/ 267581 h 295464"/>
                <a:gd name="connsiteX8" fmla="*/ 316320 w 338017"/>
                <a:gd name="connsiteY8" fmla="*/ 181856 h 295464"/>
                <a:gd name="connsiteX9" fmla="*/ 322670 w 338017"/>
                <a:gd name="connsiteY9" fmla="*/ 132644 h 295464"/>
                <a:gd name="connsiteX10" fmla="*/ 336957 w 338017"/>
                <a:gd name="connsiteY10" fmla="*/ 81844 h 295464"/>
                <a:gd name="connsiteX11" fmla="*/ 335370 w 338017"/>
                <a:gd name="connsiteY11" fmla="*/ 881 h 2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017" h="295464">
                  <a:moveTo>
                    <a:pt x="335370" y="881"/>
                  </a:moveTo>
                  <a:cubicBezTo>
                    <a:pt x="333518" y="10670"/>
                    <a:pt x="326903" y="121002"/>
                    <a:pt x="325845" y="140581"/>
                  </a:cubicBezTo>
                  <a:cubicBezTo>
                    <a:pt x="324787" y="160160"/>
                    <a:pt x="335370" y="96660"/>
                    <a:pt x="329020" y="118356"/>
                  </a:cubicBezTo>
                  <a:cubicBezTo>
                    <a:pt x="322670" y="140052"/>
                    <a:pt x="301503" y="243769"/>
                    <a:pt x="287745" y="270756"/>
                  </a:cubicBezTo>
                  <a:cubicBezTo>
                    <a:pt x="273987" y="297744"/>
                    <a:pt x="271076" y="277371"/>
                    <a:pt x="246470" y="280281"/>
                  </a:cubicBezTo>
                  <a:cubicBezTo>
                    <a:pt x="221864" y="283191"/>
                    <a:pt x="180588" y="285838"/>
                    <a:pt x="140107" y="288219"/>
                  </a:cubicBezTo>
                  <a:cubicBezTo>
                    <a:pt x="99626" y="290600"/>
                    <a:pt x="-22347" y="298009"/>
                    <a:pt x="3582" y="294569"/>
                  </a:cubicBezTo>
                  <a:cubicBezTo>
                    <a:pt x="29511" y="291129"/>
                    <a:pt x="243559" y="286366"/>
                    <a:pt x="295682" y="267581"/>
                  </a:cubicBezTo>
                  <a:cubicBezTo>
                    <a:pt x="347805" y="248796"/>
                    <a:pt x="311822" y="204346"/>
                    <a:pt x="316320" y="181856"/>
                  </a:cubicBezTo>
                  <a:cubicBezTo>
                    <a:pt x="320818" y="159367"/>
                    <a:pt x="319231" y="149313"/>
                    <a:pt x="322670" y="132644"/>
                  </a:cubicBezTo>
                  <a:cubicBezTo>
                    <a:pt x="326109" y="115975"/>
                    <a:pt x="334576" y="97984"/>
                    <a:pt x="336957" y="81844"/>
                  </a:cubicBezTo>
                  <a:cubicBezTo>
                    <a:pt x="339338" y="65704"/>
                    <a:pt x="337222" y="-8908"/>
                    <a:pt x="335370" y="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: 図形 383">
              <a:extLst>
                <a:ext uri="{FF2B5EF4-FFF2-40B4-BE49-F238E27FC236}">
                  <a16:creationId xmlns:a16="http://schemas.microsoft.com/office/drawing/2014/main" id="{22E22E7C-522D-4F12-AE75-B2E5E98A6333}"/>
                </a:ext>
              </a:extLst>
            </p:cNvPr>
            <p:cNvSpPr/>
            <p:nvPr/>
          </p:nvSpPr>
          <p:spPr>
            <a:xfrm>
              <a:off x="5511868" y="3555778"/>
              <a:ext cx="293995" cy="284193"/>
            </a:xfrm>
            <a:custGeom>
              <a:avLst/>
              <a:gdLst>
                <a:gd name="connsiteX0" fmla="*/ 263457 w 293995"/>
                <a:gd name="connsiteY0" fmla="*/ 222 h 284193"/>
                <a:gd name="connsiteX1" fmla="*/ 279332 w 293995"/>
                <a:gd name="connsiteY1" fmla="*/ 68485 h 284193"/>
                <a:gd name="connsiteX2" fmla="*/ 263457 w 293995"/>
                <a:gd name="connsiteY2" fmla="*/ 89122 h 284193"/>
                <a:gd name="connsiteX3" fmla="*/ 269807 w 293995"/>
                <a:gd name="connsiteY3" fmla="*/ 122460 h 284193"/>
                <a:gd name="connsiteX4" fmla="*/ 277745 w 293995"/>
                <a:gd name="connsiteY4" fmla="*/ 147860 h 284193"/>
                <a:gd name="connsiteX5" fmla="*/ 271395 w 293995"/>
                <a:gd name="connsiteY5" fmla="*/ 182785 h 284193"/>
                <a:gd name="connsiteX6" fmla="*/ 268220 w 293995"/>
                <a:gd name="connsiteY6" fmla="*/ 206597 h 284193"/>
                <a:gd name="connsiteX7" fmla="*/ 268220 w 293995"/>
                <a:gd name="connsiteY7" fmla="*/ 235172 h 284193"/>
                <a:gd name="connsiteX8" fmla="*/ 260282 w 293995"/>
                <a:gd name="connsiteY8" fmla="*/ 257397 h 284193"/>
                <a:gd name="connsiteX9" fmla="*/ 255520 w 293995"/>
                <a:gd name="connsiteY9" fmla="*/ 271685 h 284193"/>
                <a:gd name="connsiteX10" fmla="*/ 233295 w 293995"/>
                <a:gd name="connsiteY10" fmla="*/ 270097 h 284193"/>
                <a:gd name="connsiteX11" fmla="*/ 196782 w 293995"/>
                <a:gd name="connsiteY11" fmla="*/ 254222 h 284193"/>
                <a:gd name="connsiteX12" fmla="*/ 180907 w 293995"/>
                <a:gd name="connsiteY12" fmla="*/ 249460 h 284193"/>
                <a:gd name="connsiteX13" fmla="*/ 165032 w 293995"/>
                <a:gd name="connsiteY13" fmla="*/ 268510 h 284193"/>
                <a:gd name="connsiteX14" fmla="*/ 142807 w 293995"/>
                <a:gd name="connsiteY14" fmla="*/ 268510 h 284193"/>
                <a:gd name="connsiteX15" fmla="*/ 133282 w 293995"/>
                <a:gd name="connsiteY15" fmla="*/ 266922 h 284193"/>
                <a:gd name="connsiteX16" fmla="*/ 111057 w 293995"/>
                <a:gd name="connsiteY16" fmla="*/ 263747 h 284193"/>
                <a:gd name="connsiteX17" fmla="*/ 98357 w 293995"/>
                <a:gd name="connsiteY17" fmla="*/ 262160 h 284193"/>
                <a:gd name="connsiteX18" fmla="*/ 66607 w 293995"/>
                <a:gd name="connsiteY18" fmla="*/ 273272 h 284193"/>
                <a:gd name="connsiteX19" fmla="*/ 63432 w 293995"/>
                <a:gd name="connsiteY19" fmla="*/ 282797 h 284193"/>
                <a:gd name="connsiteX20" fmla="*/ 28507 w 293995"/>
                <a:gd name="connsiteY20" fmla="*/ 282797 h 284193"/>
                <a:gd name="connsiteX21" fmla="*/ 9457 w 293995"/>
                <a:gd name="connsiteY21" fmla="*/ 270097 h 284193"/>
                <a:gd name="connsiteX22" fmla="*/ 187257 w 293995"/>
                <a:gd name="connsiteY22" fmla="*/ 274860 h 284193"/>
                <a:gd name="connsiteX23" fmla="*/ 272982 w 293995"/>
                <a:gd name="connsiteY23" fmla="*/ 282797 h 284193"/>
                <a:gd name="connsiteX24" fmla="*/ 272982 w 293995"/>
                <a:gd name="connsiteY24" fmla="*/ 282797 h 284193"/>
                <a:gd name="connsiteX25" fmla="*/ 268220 w 293995"/>
                <a:gd name="connsiteY25" fmla="*/ 230410 h 284193"/>
                <a:gd name="connsiteX26" fmla="*/ 287270 w 293995"/>
                <a:gd name="connsiteY26" fmla="*/ 147860 h 284193"/>
                <a:gd name="connsiteX27" fmla="*/ 293620 w 293995"/>
                <a:gd name="connsiteY27" fmla="*/ 125635 h 284193"/>
                <a:gd name="connsiteX28" fmla="*/ 277745 w 293995"/>
                <a:gd name="connsiteY28" fmla="*/ 89122 h 284193"/>
                <a:gd name="connsiteX29" fmla="*/ 293620 w 293995"/>
                <a:gd name="connsiteY29" fmla="*/ 47847 h 284193"/>
                <a:gd name="connsiteX30" fmla="*/ 263457 w 293995"/>
                <a:gd name="connsiteY30" fmla="*/ 222 h 28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3995" h="284193">
                  <a:moveTo>
                    <a:pt x="263457" y="222"/>
                  </a:moveTo>
                  <a:cubicBezTo>
                    <a:pt x="261076" y="3662"/>
                    <a:pt x="279332" y="53668"/>
                    <a:pt x="279332" y="68485"/>
                  </a:cubicBezTo>
                  <a:cubicBezTo>
                    <a:pt x="279332" y="83302"/>
                    <a:pt x="265044" y="80126"/>
                    <a:pt x="263457" y="89122"/>
                  </a:cubicBezTo>
                  <a:cubicBezTo>
                    <a:pt x="261870" y="98118"/>
                    <a:pt x="267426" y="112670"/>
                    <a:pt x="269807" y="122460"/>
                  </a:cubicBezTo>
                  <a:cubicBezTo>
                    <a:pt x="272188" y="132250"/>
                    <a:pt x="277480" y="137806"/>
                    <a:pt x="277745" y="147860"/>
                  </a:cubicBezTo>
                  <a:cubicBezTo>
                    <a:pt x="278010" y="157914"/>
                    <a:pt x="272983" y="172996"/>
                    <a:pt x="271395" y="182785"/>
                  </a:cubicBezTo>
                  <a:cubicBezTo>
                    <a:pt x="269808" y="192575"/>
                    <a:pt x="268749" y="197866"/>
                    <a:pt x="268220" y="206597"/>
                  </a:cubicBezTo>
                  <a:cubicBezTo>
                    <a:pt x="267691" y="215328"/>
                    <a:pt x="269543" y="226705"/>
                    <a:pt x="268220" y="235172"/>
                  </a:cubicBezTo>
                  <a:cubicBezTo>
                    <a:pt x="266897" y="243639"/>
                    <a:pt x="262399" y="251311"/>
                    <a:pt x="260282" y="257397"/>
                  </a:cubicBezTo>
                  <a:cubicBezTo>
                    <a:pt x="258165" y="263483"/>
                    <a:pt x="260018" y="269568"/>
                    <a:pt x="255520" y="271685"/>
                  </a:cubicBezTo>
                  <a:cubicBezTo>
                    <a:pt x="251022" y="273802"/>
                    <a:pt x="243085" y="273008"/>
                    <a:pt x="233295" y="270097"/>
                  </a:cubicBezTo>
                  <a:cubicBezTo>
                    <a:pt x="223505" y="267187"/>
                    <a:pt x="205513" y="257662"/>
                    <a:pt x="196782" y="254222"/>
                  </a:cubicBezTo>
                  <a:cubicBezTo>
                    <a:pt x="188051" y="250783"/>
                    <a:pt x="186199" y="247079"/>
                    <a:pt x="180907" y="249460"/>
                  </a:cubicBezTo>
                  <a:cubicBezTo>
                    <a:pt x="175615" y="251841"/>
                    <a:pt x="171382" y="265335"/>
                    <a:pt x="165032" y="268510"/>
                  </a:cubicBezTo>
                  <a:cubicBezTo>
                    <a:pt x="158682" y="271685"/>
                    <a:pt x="148099" y="268775"/>
                    <a:pt x="142807" y="268510"/>
                  </a:cubicBezTo>
                  <a:cubicBezTo>
                    <a:pt x="137515" y="268245"/>
                    <a:pt x="138574" y="267716"/>
                    <a:pt x="133282" y="266922"/>
                  </a:cubicBezTo>
                  <a:lnTo>
                    <a:pt x="111057" y="263747"/>
                  </a:lnTo>
                  <a:cubicBezTo>
                    <a:pt x="105236" y="262953"/>
                    <a:pt x="105765" y="260573"/>
                    <a:pt x="98357" y="262160"/>
                  </a:cubicBezTo>
                  <a:cubicBezTo>
                    <a:pt x="90949" y="263747"/>
                    <a:pt x="72428" y="269833"/>
                    <a:pt x="66607" y="273272"/>
                  </a:cubicBezTo>
                  <a:cubicBezTo>
                    <a:pt x="60786" y="276711"/>
                    <a:pt x="69782" y="281210"/>
                    <a:pt x="63432" y="282797"/>
                  </a:cubicBezTo>
                  <a:cubicBezTo>
                    <a:pt x="57082" y="284385"/>
                    <a:pt x="37503" y="284914"/>
                    <a:pt x="28507" y="282797"/>
                  </a:cubicBezTo>
                  <a:cubicBezTo>
                    <a:pt x="19511" y="280680"/>
                    <a:pt x="-17001" y="271420"/>
                    <a:pt x="9457" y="270097"/>
                  </a:cubicBezTo>
                  <a:cubicBezTo>
                    <a:pt x="35915" y="268774"/>
                    <a:pt x="143336" y="272743"/>
                    <a:pt x="187257" y="274860"/>
                  </a:cubicBezTo>
                  <a:cubicBezTo>
                    <a:pt x="231178" y="276977"/>
                    <a:pt x="272982" y="282797"/>
                    <a:pt x="272982" y="282797"/>
                  </a:cubicBezTo>
                  <a:lnTo>
                    <a:pt x="272982" y="282797"/>
                  </a:lnTo>
                  <a:cubicBezTo>
                    <a:pt x="272188" y="274066"/>
                    <a:pt x="265839" y="252900"/>
                    <a:pt x="268220" y="230410"/>
                  </a:cubicBezTo>
                  <a:cubicBezTo>
                    <a:pt x="270601" y="207920"/>
                    <a:pt x="283037" y="165322"/>
                    <a:pt x="287270" y="147860"/>
                  </a:cubicBezTo>
                  <a:cubicBezTo>
                    <a:pt x="291503" y="130398"/>
                    <a:pt x="295208" y="135425"/>
                    <a:pt x="293620" y="125635"/>
                  </a:cubicBezTo>
                  <a:cubicBezTo>
                    <a:pt x="292033" y="115845"/>
                    <a:pt x="277745" y="102087"/>
                    <a:pt x="277745" y="89122"/>
                  </a:cubicBezTo>
                  <a:cubicBezTo>
                    <a:pt x="277745" y="76157"/>
                    <a:pt x="293356" y="61605"/>
                    <a:pt x="293620" y="47847"/>
                  </a:cubicBezTo>
                  <a:cubicBezTo>
                    <a:pt x="293884" y="34089"/>
                    <a:pt x="265838" y="-3218"/>
                    <a:pt x="263457" y="2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: 図形 384">
              <a:extLst>
                <a:ext uri="{FF2B5EF4-FFF2-40B4-BE49-F238E27FC236}">
                  <a16:creationId xmlns:a16="http://schemas.microsoft.com/office/drawing/2014/main" id="{76137C44-C739-48E4-ACB5-8F5EFEF9CC9B}"/>
                </a:ext>
              </a:extLst>
            </p:cNvPr>
            <p:cNvSpPr/>
            <p:nvPr/>
          </p:nvSpPr>
          <p:spPr>
            <a:xfrm>
              <a:off x="5391645" y="3369818"/>
              <a:ext cx="74760" cy="346830"/>
            </a:xfrm>
            <a:custGeom>
              <a:avLst/>
              <a:gdLst>
                <a:gd name="connsiteX0" fmla="*/ 1093 w 74760"/>
                <a:gd name="connsiteY0" fmla="*/ 68707 h 346830"/>
                <a:gd name="connsiteX1" fmla="*/ 29668 w 74760"/>
                <a:gd name="connsiteY1" fmla="*/ 335407 h 346830"/>
                <a:gd name="connsiteX2" fmla="*/ 21730 w 74760"/>
                <a:gd name="connsiteY2" fmla="*/ 297307 h 346830"/>
                <a:gd name="connsiteX3" fmla="*/ 50305 w 74760"/>
                <a:gd name="connsiteY3" fmla="*/ 290957 h 346830"/>
                <a:gd name="connsiteX4" fmla="*/ 58243 w 74760"/>
                <a:gd name="connsiteY4" fmla="*/ 171895 h 346830"/>
                <a:gd name="connsiteX5" fmla="*/ 59830 w 74760"/>
                <a:gd name="connsiteY5" fmla="*/ 90932 h 346830"/>
                <a:gd name="connsiteX6" fmla="*/ 74118 w 74760"/>
                <a:gd name="connsiteY6" fmla="*/ 445 h 346830"/>
                <a:gd name="connsiteX7" fmla="*/ 1093 w 74760"/>
                <a:gd name="connsiteY7" fmla="*/ 68707 h 34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60" h="346830">
                  <a:moveTo>
                    <a:pt x="1093" y="68707"/>
                  </a:moveTo>
                  <a:cubicBezTo>
                    <a:pt x="-6315" y="124534"/>
                    <a:pt x="26229" y="297307"/>
                    <a:pt x="29668" y="335407"/>
                  </a:cubicBezTo>
                  <a:cubicBezTo>
                    <a:pt x="33107" y="373507"/>
                    <a:pt x="18291" y="304715"/>
                    <a:pt x="21730" y="297307"/>
                  </a:cubicBezTo>
                  <a:cubicBezTo>
                    <a:pt x="25170" y="289899"/>
                    <a:pt x="44220" y="311859"/>
                    <a:pt x="50305" y="290957"/>
                  </a:cubicBezTo>
                  <a:cubicBezTo>
                    <a:pt x="56390" y="270055"/>
                    <a:pt x="56656" y="205232"/>
                    <a:pt x="58243" y="171895"/>
                  </a:cubicBezTo>
                  <a:cubicBezTo>
                    <a:pt x="59830" y="138558"/>
                    <a:pt x="57184" y="119507"/>
                    <a:pt x="59830" y="90932"/>
                  </a:cubicBezTo>
                  <a:cubicBezTo>
                    <a:pt x="62476" y="62357"/>
                    <a:pt x="78087" y="3884"/>
                    <a:pt x="74118" y="445"/>
                  </a:cubicBezTo>
                  <a:cubicBezTo>
                    <a:pt x="70149" y="-2994"/>
                    <a:pt x="8501" y="12880"/>
                    <a:pt x="1093" y="687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: 図形 385">
              <a:extLst>
                <a:ext uri="{FF2B5EF4-FFF2-40B4-BE49-F238E27FC236}">
                  <a16:creationId xmlns:a16="http://schemas.microsoft.com/office/drawing/2014/main" id="{74C7042B-1CA9-4FE8-968C-32CBF02EB843}"/>
                </a:ext>
              </a:extLst>
            </p:cNvPr>
            <p:cNvSpPr/>
            <p:nvPr/>
          </p:nvSpPr>
          <p:spPr>
            <a:xfrm>
              <a:off x="5496703" y="3855639"/>
              <a:ext cx="345665" cy="61091"/>
            </a:xfrm>
            <a:custGeom>
              <a:avLst/>
              <a:gdLst>
                <a:gd name="connsiteX0" fmla="*/ 7160 w 345665"/>
                <a:gd name="connsiteY0" fmla="*/ 48024 h 61091"/>
                <a:gd name="connsiteX1" fmla="*/ 323072 w 345665"/>
                <a:gd name="connsiteY1" fmla="*/ 5161 h 61091"/>
                <a:gd name="connsiteX2" fmla="*/ 319897 w 345665"/>
                <a:gd name="connsiteY2" fmla="*/ 5161 h 61091"/>
                <a:gd name="connsiteX3" fmla="*/ 316722 w 345665"/>
                <a:gd name="connsiteY3" fmla="*/ 44849 h 61091"/>
                <a:gd name="connsiteX4" fmla="*/ 242110 w 345665"/>
                <a:gd name="connsiteY4" fmla="*/ 49611 h 61091"/>
                <a:gd name="connsiteX5" fmla="*/ 113522 w 345665"/>
                <a:gd name="connsiteY5" fmla="*/ 60724 h 61091"/>
                <a:gd name="connsiteX6" fmla="*/ 7160 w 345665"/>
                <a:gd name="connsiteY6" fmla="*/ 48024 h 6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665" h="61091">
                  <a:moveTo>
                    <a:pt x="7160" y="48024"/>
                  </a:moveTo>
                  <a:cubicBezTo>
                    <a:pt x="42085" y="38763"/>
                    <a:pt x="270949" y="12305"/>
                    <a:pt x="323072" y="5161"/>
                  </a:cubicBezTo>
                  <a:cubicBezTo>
                    <a:pt x="375195" y="-1983"/>
                    <a:pt x="320955" y="-1454"/>
                    <a:pt x="319897" y="5161"/>
                  </a:cubicBezTo>
                  <a:cubicBezTo>
                    <a:pt x="318839" y="11776"/>
                    <a:pt x="329686" y="37441"/>
                    <a:pt x="316722" y="44849"/>
                  </a:cubicBezTo>
                  <a:cubicBezTo>
                    <a:pt x="303758" y="52257"/>
                    <a:pt x="242110" y="49611"/>
                    <a:pt x="242110" y="49611"/>
                  </a:cubicBezTo>
                  <a:cubicBezTo>
                    <a:pt x="208243" y="52257"/>
                    <a:pt x="152680" y="58872"/>
                    <a:pt x="113522" y="60724"/>
                  </a:cubicBezTo>
                  <a:cubicBezTo>
                    <a:pt x="74364" y="62576"/>
                    <a:pt x="-27765" y="57285"/>
                    <a:pt x="7160" y="48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: 図形 386">
              <a:extLst>
                <a:ext uri="{FF2B5EF4-FFF2-40B4-BE49-F238E27FC236}">
                  <a16:creationId xmlns:a16="http://schemas.microsoft.com/office/drawing/2014/main" id="{3D9E9B87-8EE1-45E9-B71E-6775DBC93E97}"/>
                </a:ext>
              </a:extLst>
            </p:cNvPr>
            <p:cNvSpPr/>
            <p:nvPr/>
          </p:nvSpPr>
          <p:spPr>
            <a:xfrm>
              <a:off x="5266958" y="3830464"/>
              <a:ext cx="152543" cy="136741"/>
            </a:xfrm>
            <a:custGeom>
              <a:avLst/>
              <a:gdLst>
                <a:gd name="connsiteX0" fmla="*/ 1955 w 152543"/>
                <a:gd name="connsiteY0" fmla="*/ 174 h 136741"/>
                <a:gd name="connsiteX1" fmla="*/ 149592 w 152543"/>
                <a:gd name="connsiteY1" fmla="*/ 103361 h 136741"/>
                <a:gd name="connsiteX2" fmla="*/ 103555 w 152543"/>
                <a:gd name="connsiteY2" fmla="*/ 89074 h 136741"/>
                <a:gd name="connsiteX3" fmla="*/ 140067 w 152543"/>
                <a:gd name="connsiteY3" fmla="*/ 136699 h 136741"/>
                <a:gd name="connsiteX4" fmla="*/ 68630 w 152543"/>
                <a:gd name="connsiteY4" fmla="*/ 79549 h 136741"/>
                <a:gd name="connsiteX5" fmla="*/ 1955 w 152543"/>
                <a:gd name="connsiteY5" fmla="*/ 174 h 13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543" h="136741">
                  <a:moveTo>
                    <a:pt x="1955" y="174"/>
                  </a:moveTo>
                  <a:cubicBezTo>
                    <a:pt x="15449" y="4143"/>
                    <a:pt x="132659" y="88544"/>
                    <a:pt x="149592" y="103361"/>
                  </a:cubicBezTo>
                  <a:cubicBezTo>
                    <a:pt x="166525" y="118178"/>
                    <a:pt x="105142" y="83518"/>
                    <a:pt x="103555" y="89074"/>
                  </a:cubicBezTo>
                  <a:cubicBezTo>
                    <a:pt x="101968" y="94630"/>
                    <a:pt x="145888" y="138287"/>
                    <a:pt x="140067" y="136699"/>
                  </a:cubicBezTo>
                  <a:cubicBezTo>
                    <a:pt x="134246" y="135112"/>
                    <a:pt x="88738" y="98070"/>
                    <a:pt x="68630" y="79549"/>
                  </a:cubicBezTo>
                  <a:cubicBezTo>
                    <a:pt x="48522" y="61028"/>
                    <a:pt x="-11539" y="-3795"/>
                    <a:pt x="1955" y="1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: 図形 387">
              <a:extLst>
                <a:ext uri="{FF2B5EF4-FFF2-40B4-BE49-F238E27FC236}">
                  <a16:creationId xmlns:a16="http://schemas.microsoft.com/office/drawing/2014/main" id="{2976911E-1AC3-44FD-81C1-18FB9E1D7686}"/>
                </a:ext>
              </a:extLst>
            </p:cNvPr>
            <p:cNvSpPr/>
            <p:nvPr/>
          </p:nvSpPr>
          <p:spPr>
            <a:xfrm>
              <a:off x="5281613" y="3783013"/>
              <a:ext cx="196517" cy="122239"/>
            </a:xfrm>
            <a:custGeom>
              <a:avLst/>
              <a:gdLst>
                <a:gd name="connsiteX0" fmla="*/ 0 w 196517"/>
                <a:gd name="connsiteY0" fmla="*/ 0 h 122239"/>
                <a:gd name="connsiteX1" fmla="*/ 166687 w 196517"/>
                <a:gd name="connsiteY1" fmla="*/ 87312 h 122239"/>
                <a:gd name="connsiteX2" fmla="*/ 193675 w 196517"/>
                <a:gd name="connsiteY2" fmla="*/ 84137 h 122239"/>
                <a:gd name="connsiteX3" fmla="*/ 131762 w 196517"/>
                <a:gd name="connsiteY3" fmla="*/ 98425 h 122239"/>
                <a:gd name="connsiteX4" fmla="*/ 111125 w 196517"/>
                <a:gd name="connsiteY4" fmla="*/ 122237 h 122239"/>
                <a:gd name="connsiteX5" fmla="*/ 150812 w 196517"/>
                <a:gd name="connsiteY5" fmla="*/ 96837 h 122239"/>
                <a:gd name="connsiteX6" fmla="*/ 119062 w 196517"/>
                <a:gd name="connsiteY6" fmla="*/ 79375 h 122239"/>
                <a:gd name="connsiteX7" fmla="*/ 0 w 196517"/>
                <a:gd name="connsiteY7" fmla="*/ 0 h 12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517" h="122239">
                  <a:moveTo>
                    <a:pt x="0" y="0"/>
                  </a:moveTo>
                  <a:cubicBezTo>
                    <a:pt x="67204" y="36644"/>
                    <a:pt x="134408" y="73289"/>
                    <a:pt x="166687" y="87312"/>
                  </a:cubicBezTo>
                  <a:cubicBezTo>
                    <a:pt x="198966" y="101335"/>
                    <a:pt x="199496" y="82285"/>
                    <a:pt x="193675" y="84137"/>
                  </a:cubicBezTo>
                  <a:cubicBezTo>
                    <a:pt x="187854" y="85989"/>
                    <a:pt x="145520" y="92075"/>
                    <a:pt x="131762" y="98425"/>
                  </a:cubicBezTo>
                  <a:cubicBezTo>
                    <a:pt x="118004" y="104775"/>
                    <a:pt x="107950" y="122502"/>
                    <a:pt x="111125" y="122237"/>
                  </a:cubicBezTo>
                  <a:cubicBezTo>
                    <a:pt x="114300" y="121972"/>
                    <a:pt x="149489" y="103980"/>
                    <a:pt x="150812" y="96837"/>
                  </a:cubicBezTo>
                  <a:cubicBezTo>
                    <a:pt x="152135" y="89694"/>
                    <a:pt x="119062" y="79375"/>
                    <a:pt x="119062" y="793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: 図形 388">
              <a:extLst>
                <a:ext uri="{FF2B5EF4-FFF2-40B4-BE49-F238E27FC236}">
                  <a16:creationId xmlns:a16="http://schemas.microsoft.com/office/drawing/2014/main" id="{631A5B71-EE7C-4DDA-8169-8EA714630258}"/>
                </a:ext>
              </a:extLst>
            </p:cNvPr>
            <p:cNvSpPr/>
            <p:nvPr/>
          </p:nvSpPr>
          <p:spPr>
            <a:xfrm>
              <a:off x="5372418" y="3701967"/>
              <a:ext cx="126698" cy="146136"/>
            </a:xfrm>
            <a:custGeom>
              <a:avLst/>
              <a:gdLst>
                <a:gd name="connsiteX0" fmla="*/ 91757 w 126698"/>
                <a:gd name="connsiteY0" fmla="*/ 83 h 146136"/>
                <a:gd name="connsiteX1" fmla="*/ 7620 w 126698"/>
                <a:gd name="connsiteY1" fmla="*/ 65171 h 146136"/>
                <a:gd name="connsiteX2" fmla="*/ 12382 w 126698"/>
                <a:gd name="connsiteY2" fmla="*/ 115971 h 146136"/>
                <a:gd name="connsiteX3" fmla="*/ 82232 w 126698"/>
                <a:gd name="connsiteY3" fmla="*/ 146133 h 146136"/>
                <a:gd name="connsiteX4" fmla="*/ 126682 w 126698"/>
                <a:gd name="connsiteY4" fmla="*/ 114383 h 146136"/>
                <a:gd name="connsiteX5" fmla="*/ 86995 w 126698"/>
                <a:gd name="connsiteY5" fmla="*/ 138196 h 146136"/>
                <a:gd name="connsiteX6" fmla="*/ 52070 w 126698"/>
                <a:gd name="connsiteY6" fmla="*/ 139783 h 146136"/>
                <a:gd name="connsiteX7" fmla="*/ 25082 w 126698"/>
                <a:gd name="connsiteY7" fmla="*/ 106446 h 146136"/>
                <a:gd name="connsiteX8" fmla="*/ 39370 w 126698"/>
                <a:gd name="connsiteY8" fmla="*/ 52471 h 146136"/>
                <a:gd name="connsiteX9" fmla="*/ 91757 w 126698"/>
                <a:gd name="connsiteY9" fmla="*/ 83 h 14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698" h="146136">
                  <a:moveTo>
                    <a:pt x="91757" y="83"/>
                  </a:moveTo>
                  <a:cubicBezTo>
                    <a:pt x="86465" y="2200"/>
                    <a:pt x="20849" y="45856"/>
                    <a:pt x="7620" y="65171"/>
                  </a:cubicBezTo>
                  <a:cubicBezTo>
                    <a:pt x="-5609" y="84486"/>
                    <a:pt x="-53" y="102477"/>
                    <a:pt x="12382" y="115971"/>
                  </a:cubicBezTo>
                  <a:cubicBezTo>
                    <a:pt x="24817" y="129465"/>
                    <a:pt x="63182" y="146398"/>
                    <a:pt x="82232" y="146133"/>
                  </a:cubicBezTo>
                  <a:cubicBezTo>
                    <a:pt x="101282" y="145868"/>
                    <a:pt x="125888" y="115706"/>
                    <a:pt x="126682" y="114383"/>
                  </a:cubicBezTo>
                  <a:cubicBezTo>
                    <a:pt x="127476" y="113060"/>
                    <a:pt x="99430" y="133963"/>
                    <a:pt x="86995" y="138196"/>
                  </a:cubicBezTo>
                  <a:cubicBezTo>
                    <a:pt x="74560" y="142429"/>
                    <a:pt x="62389" y="145075"/>
                    <a:pt x="52070" y="139783"/>
                  </a:cubicBezTo>
                  <a:cubicBezTo>
                    <a:pt x="41751" y="134491"/>
                    <a:pt x="27199" y="120998"/>
                    <a:pt x="25082" y="106446"/>
                  </a:cubicBezTo>
                  <a:cubicBezTo>
                    <a:pt x="22965" y="91894"/>
                    <a:pt x="30639" y="68081"/>
                    <a:pt x="39370" y="52471"/>
                  </a:cubicBezTo>
                  <a:cubicBezTo>
                    <a:pt x="48101" y="36861"/>
                    <a:pt x="97049" y="-2034"/>
                    <a:pt x="91757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: 図形 389">
              <a:extLst>
                <a:ext uri="{FF2B5EF4-FFF2-40B4-BE49-F238E27FC236}">
                  <a16:creationId xmlns:a16="http://schemas.microsoft.com/office/drawing/2014/main" id="{3CDF8814-6404-4F5A-A007-C0EF43777F25}"/>
                </a:ext>
              </a:extLst>
            </p:cNvPr>
            <p:cNvSpPr/>
            <p:nvPr/>
          </p:nvSpPr>
          <p:spPr>
            <a:xfrm>
              <a:off x="5416267" y="3738560"/>
              <a:ext cx="76777" cy="97609"/>
            </a:xfrm>
            <a:custGeom>
              <a:avLst/>
              <a:gdLst>
                <a:gd name="connsiteX0" fmla="*/ 283 w 76777"/>
                <a:gd name="connsiteY0" fmla="*/ 3 h 97609"/>
                <a:gd name="connsiteX1" fmla="*/ 52671 w 76777"/>
                <a:gd name="connsiteY1" fmla="*/ 23815 h 97609"/>
                <a:gd name="connsiteX2" fmla="*/ 57433 w 76777"/>
                <a:gd name="connsiteY2" fmla="*/ 63503 h 97609"/>
                <a:gd name="connsiteX3" fmla="*/ 52671 w 76777"/>
                <a:gd name="connsiteY3" fmla="*/ 80965 h 97609"/>
                <a:gd name="connsiteX4" fmla="*/ 19333 w 76777"/>
                <a:gd name="connsiteY4" fmla="*/ 93665 h 97609"/>
                <a:gd name="connsiteX5" fmla="*/ 1871 w 76777"/>
                <a:gd name="connsiteY5" fmla="*/ 96840 h 97609"/>
                <a:gd name="connsiteX6" fmla="*/ 63783 w 76777"/>
                <a:gd name="connsiteY6" fmla="*/ 80965 h 97609"/>
                <a:gd name="connsiteX7" fmla="*/ 76483 w 76777"/>
                <a:gd name="connsiteY7" fmla="*/ 47628 h 97609"/>
                <a:gd name="connsiteX8" fmla="*/ 68546 w 76777"/>
                <a:gd name="connsiteY8" fmla="*/ 22228 h 97609"/>
                <a:gd name="connsiteX9" fmla="*/ 283 w 76777"/>
                <a:gd name="connsiteY9" fmla="*/ 3 h 9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777" h="97609">
                  <a:moveTo>
                    <a:pt x="283" y="3"/>
                  </a:moveTo>
                  <a:cubicBezTo>
                    <a:pt x="-2363" y="267"/>
                    <a:pt x="43146" y="13232"/>
                    <a:pt x="52671" y="23815"/>
                  </a:cubicBezTo>
                  <a:cubicBezTo>
                    <a:pt x="62196" y="34398"/>
                    <a:pt x="57433" y="53978"/>
                    <a:pt x="57433" y="63503"/>
                  </a:cubicBezTo>
                  <a:cubicBezTo>
                    <a:pt x="57433" y="73028"/>
                    <a:pt x="59021" y="75938"/>
                    <a:pt x="52671" y="80965"/>
                  </a:cubicBezTo>
                  <a:cubicBezTo>
                    <a:pt x="46321" y="85992"/>
                    <a:pt x="27800" y="91019"/>
                    <a:pt x="19333" y="93665"/>
                  </a:cubicBezTo>
                  <a:cubicBezTo>
                    <a:pt x="10866" y="96311"/>
                    <a:pt x="-5537" y="98957"/>
                    <a:pt x="1871" y="96840"/>
                  </a:cubicBezTo>
                  <a:cubicBezTo>
                    <a:pt x="9279" y="94723"/>
                    <a:pt x="51348" y="89167"/>
                    <a:pt x="63783" y="80965"/>
                  </a:cubicBezTo>
                  <a:cubicBezTo>
                    <a:pt x="76218" y="72763"/>
                    <a:pt x="75689" y="57417"/>
                    <a:pt x="76483" y="47628"/>
                  </a:cubicBezTo>
                  <a:cubicBezTo>
                    <a:pt x="77277" y="37839"/>
                    <a:pt x="77013" y="29372"/>
                    <a:pt x="68546" y="22228"/>
                  </a:cubicBezTo>
                  <a:cubicBezTo>
                    <a:pt x="60079" y="15084"/>
                    <a:pt x="2929" y="-261"/>
                    <a:pt x="283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: 図形 390">
              <a:extLst>
                <a:ext uri="{FF2B5EF4-FFF2-40B4-BE49-F238E27FC236}">
                  <a16:creationId xmlns:a16="http://schemas.microsoft.com/office/drawing/2014/main" id="{8FABF2F1-1760-4ADC-B361-07C5C0AE01F0}"/>
                </a:ext>
              </a:extLst>
            </p:cNvPr>
            <p:cNvSpPr/>
            <p:nvPr/>
          </p:nvSpPr>
          <p:spPr>
            <a:xfrm>
              <a:off x="5406969" y="3757579"/>
              <a:ext cx="55822" cy="55204"/>
            </a:xfrm>
            <a:custGeom>
              <a:avLst/>
              <a:gdLst>
                <a:gd name="connsiteX0" fmla="*/ 39744 w 55822"/>
                <a:gd name="connsiteY0" fmla="*/ 34 h 55204"/>
                <a:gd name="connsiteX1" fmla="*/ 56 w 55822"/>
                <a:gd name="connsiteY1" fmla="*/ 44484 h 55204"/>
                <a:gd name="connsiteX2" fmla="*/ 49269 w 55822"/>
                <a:gd name="connsiteY2" fmla="*/ 54009 h 55204"/>
                <a:gd name="connsiteX3" fmla="*/ 55619 w 55822"/>
                <a:gd name="connsiteY3" fmla="*/ 52421 h 55204"/>
                <a:gd name="connsiteX4" fmla="*/ 39744 w 55822"/>
                <a:gd name="connsiteY4" fmla="*/ 34 h 5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22" h="55204">
                  <a:moveTo>
                    <a:pt x="39744" y="34"/>
                  </a:moveTo>
                  <a:cubicBezTo>
                    <a:pt x="30484" y="-1289"/>
                    <a:pt x="-1531" y="35488"/>
                    <a:pt x="56" y="44484"/>
                  </a:cubicBezTo>
                  <a:cubicBezTo>
                    <a:pt x="1643" y="53480"/>
                    <a:pt x="40009" y="52686"/>
                    <a:pt x="49269" y="54009"/>
                  </a:cubicBezTo>
                  <a:cubicBezTo>
                    <a:pt x="58529" y="55332"/>
                    <a:pt x="55090" y="56390"/>
                    <a:pt x="55619" y="52421"/>
                  </a:cubicBezTo>
                  <a:cubicBezTo>
                    <a:pt x="56148" y="48452"/>
                    <a:pt x="49004" y="1357"/>
                    <a:pt x="39744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: 図形 391">
              <a:extLst>
                <a:ext uri="{FF2B5EF4-FFF2-40B4-BE49-F238E27FC236}">
                  <a16:creationId xmlns:a16="http://schemas.microsoft.com/office/drawing/2014/main" id="{F98F3CB0-4073-4077-BB3D-EB0056081EC3}"/>
                </a:ext>
              </a:extLst>
            </p:cNvPr>
            <p:cNvSpPr/>
            <p:nvPr/>
          </p:nvSpPr>
          <p:spPr>
            <a:xfrm>
              <a:off x="5470026" y="3440913"/>
              <a:ext cx="72219" cy="243599"/>
            </a:xfrm>
            <a:custGeom>
              <a:avLst/>
              <a:gdLst>
                <a:gd name="connsiteX0" fmla="*/ 68762 w 72219"/>
                <a:gd name="connsiteY0" fmla="*/ 61112 h 243599"/>
                <a:gd name="connsiteX1" fmla="*/ 70349 w 72219"/>
                <a:gd name="connsiteY1" fmla="*/ 240500 h 243599"/>
                <a:gd name="connsiteX2" fmla="*/ 70349 w 72219"/>
                <a:gd name="connsiteY2" fmla="*/ 170650 h 243599"/>
                <a:gd name="connsiteX3" fmla="*/ 54474 w 72219"/>
                <a:gd name="connsiteY3" fmla="*/ 116675 h 243599"/>
                <a:gd name="connsiteX4" fmla="*/ 499 w 72219"/>
                <a:gd name="connsiteY4" fmla="*/ 3962 h 243599"/>
                <a:gd name="connsiteX5" fmla="*/ 29074 w 72219"/>
                <a:gd name="connsiteY5" fmla="*/ 27775 h 243599"/>
                <a:gd name="connsiteX6" fmla="*/ 68762 w 72219"/>
                <a:gd name="connsiteY6" fmla="*/ 61112 h 24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9" h="243599">
                  <a:moveTo>
                    <a:pt x="68762" y="61112"/>
                  </a:moveTo>
                  <a:cubicBezTo>
                    <a:pt x="75641" y="96566"/>
                    <a:pt x="70085" y="222244"/>
                    <a:pt x="70349" y="240500"/>
                  </a:cubicBezTo>
                  <a:cubicBezTo>
                    <a:pt x="70613" y="258756"/>
                    <a:pt x="72995" y="191287"/>
                    <a:pt x="70349" y="170650"/>
                  </a:cubicBezTo>
                  <a:cubicBezTo>
                    <a:pt x="67703" y="150013"/>
                    <a:pt x="66116" y="144456"/>
                    <a:pt x="54474" y="116675"/>
                  </a:cubicBezTo>
                  <a:cubicBezTo>
                    <a:pt x="42832" y="88894"/>
                    <a:pt x="4732" y="18779"/>
                    <a:pt x="499" y="3962"/>
                  </a:cubicBezTo>
                  <a:cubicBezTo>
                    <a:pt x="-3734" y="-10855"/>
                    <a:pt x="20078" y="20102"/>
                    <a:pt x="29074" y="27775"/>
                  </a:cubicBezTo>
                  <a:cubicBezTo>
                    <a:pt x="38070" y="35448"/>
                    <a:pt x="61883" y="25658"/>
                    <a:pt x="68762" y="61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: 図形 392">
              <a:extLst>
                <a:ext uri="{FF2B5EF4-FFF2-40B4-BE49-F238E27FC236}">
                  <a16:creationId xmlns:a16="http://schemas.microsoft.com/office/drawing/2014/main" id="{A0B56A0F-3F3F-4E64-AB4F-642C295536AB}"/>
                </a:ext>
              </a:extLst>
            </p:cNvPr>
            <p:cNvSpPr/>
            <p:nvPr/>
          </p:nvSpPr>
          <p:spPr>
            <a:xfrm>
              <a:off x="5627688" y="3587373"/>
              <a:ext cx="84139" cy="196368"/>
            </a:xfrm>
            <a:custGeom>
              <a:avLst/>
              <a:gdLst>
                <a:gd name="connsiteX0" fmla="*/ 14287 w 84139"/>
                <a:gd name="connsiteY0" fmla="*/ 1965 h 196368"/>
                <a:gd name="connsiteX1" fmla="*/ 25400 w 84139"/>
                <a:gd name="connsiteY1" fmla="*/ 132140 h 196368"/>
                <a:gd name="connsiteX2" fmla="*/ 0 w 84139"/>
                <a:gd name="connsiteY2" fmla="*/ 195640 h 196368"/>
                <a:gd name="connsiteX3" fmla="*/ 25400 w 84139"/>
                <a:gd name="connsiteY3" fmla="*/ 165477 h 196368"/>
                <a:gd name="connsiteX4" fmla="*/ 58737 w 84139"/>
                <a:gd name="connsiteY4" fmla="*/ 148015 h 196368"/>
                <a:gd name="connsiteX5" fmla="*/ 49212 w 84139"/>
                <a:gd name="connsiteY5" fmla="*/ 117852 h 196368"/>
                <a:gd name="connsiteX6" fmla="*/ 57150 w 84139"/>
                <a:gd name="connsiteY6" fmla="*/ 78165 h 196368"/>
                <a:gd name="connsiteX7" fmla="*/ 84137 w 84139"/>
                <a:gd name="connsiteY7" fmla="*/ 90865 h 196368"/>
                <a:gd name="connsiteX8" fmla="*/ 55562 w 84139"/>
                <a:gd name="connsiteY8" fmla="*/ 54352 h 196368"/>
                <a:gd name="connsiteX9" fmla="*/ 14287 w 84139"/>
                <a:gd name="connsiteY9" fmla="*/ 1965 h 19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139" h="196368">
                  <a:moveTo>
                    <a:pt x="14287" y="1965"/>
                  </a:moveTo>
                  <a:cubicBezTo>
                    <a:pt x="9260" y="14930"/>
                    <a:pt x="27781" y="99861"/>
                    <a:pt x="25400" y="132140"/>
                  </a:cubicBezTo>
                  <a:cubicBezTo>
                    <a:pt x="23019" y="164419"/>
                    <a:pt x="0" y="190084"/>
                    <a:pt x="0" y="195640"/>
                  </a:cubicBezTo>
                  <a:cubicBezTo>
                    <a:pt x="0" y="201196"/>
                    <a:pt x="15611" y="173414"/>
                    <a:pt x="25400" y="165477"/>
                  </a:cubicBezTo>
                  <a:cubicBezTo>
                    <a:pt x="35189" y="157540"/>
                    <a:pt x="54768" y="155952"/>
                    <a:pt x="58737" y="148015"/>
                  </a:cubicBezTo>
                  <a:cubicBezTo>
                    <a:pt x="62706" y="140078"/>
                    <a:pt x="49477" y="129494"/>
                    <a:pt x="49212" y="117852"/>
                  </a:cubicBezTo>
                  <a:cubicBezTo>
                    <a:pt x="48948" y="106210"/>
                    <a:pt x="51329" y="82663"/>
                    <a:pt x="57150" y="78165"/>
                  </a:cubicBezTo>
                  <a:cubicBezTo>
                    <a:pt x="62971" y="73667"/>
                    <a:pt x="84402" y="94834"/>
                    <a:pt x="84137" y="90865"/>
                  </a:cubicBezTo>
                  <a:cubicBezTo>
                    <a:pt x="83872" y="86896"/>
                    <a:pt x="64558" y="64671"/>
                    <a:pt x="55562" y="54352"/>
                  </a:cubicBezTo>
                  <a:cubicBezTo>
                    <a:pt x="46566" y="44033"/>
                    <a:pt x="19314" y="-11000"/>
                    <a:pt x="14287" y="19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: 図形 393">
              <a:extLst>
                <a:ext uri="{FF2B5EF4-FFF2-40B4-BE49-F238E27FC236}">
                  <a16:creationId xmlns:a16="http://schemas.microsoft.com/office/drawing/2014/main" id="{87000E25-1AB6-4860-9CB3-5E2EADDF2DF0}"/>
                </a:ext>
              </a:extLst>
            </p:cNvPr>
            <p:cNvSpPr/>
            <p:nvPr/>
          </p:nvSpPr>
          <p:spPr>
            <a:xfrm>
              <a:off x="5580887" y="3404357"/>
              <a:ext cx="51129" cy="268336"/>
            </a:xfrm>
            <a:custGeom>
              <a:avLst/>
              <a:gdLst>
                <a:gd name="connsiteX0" fmla="*/ 49976 w 51129"/>
                <a:gd name="connsiteY0" fmla="*/ 70681 h 268336"/>
                <a:gd name="connsiteX1" fmla="*/ 35688 w 51129"/>
                <a:gd name="connsiteY1" fmla="*/ 162756 h 268336"/>
                <a:gd name="connsiteX2" fmla="*/ 37276 w 51129"/>
                <a:gd name="connsiteY2" fmla="*/ 183393 h 268336"/>
                <a:gd name="connsiteX3" fmla="*/ 35688 w 51129"/>
                <a:gd name="connsiteY3" fmla="*/ 238956 h 268336"/>
                <a:gd name="connsiteX4" fmla="*/ 40451 w 51129"/>
                <a:gd name="connsiteY4" fmla="*/ 267531 h 268336"/>
                <a:gd name="connsiteX5" fmla="*/ 30926 w 51129"/>
                <a:gd name="connsiteY5" fmla="*/ 208793 h 268336"/>
                <a:gd name="connsiteX6" fmla="*/ 15051 w 51129"/>
                <a:gd name="connsiteY6" fmla="*/ 170693 h 268336"/>
                <a:gd name="connsiteX7" fmla="*/ 10288 w 51129"/>
                <a:gd name="connsiteY7" fmla="*/ 108781 h 268336"/>
                <a:gd name="connsiteX8" fmla="*/ 763 w 51129"/>
                <a:gd name="connsiteY8" fmla="*/ 831 h 268336"/>
                <a:gd name="connsiteX9" fmla="*/ 49976 w 51129"/>
                <a:gd name="connsiteY9" fmla="*/ 70681 h 2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29" h="268336">
                  <a:moveTo>
                    <a:pt x="49976" y="70681"/>
                  </a:moveTo>
                  <a:cubicBezTo>
                    <a:pt x="55797" y="97669"/>
                    <a:pt x="37805" y="143971"/>
                    <a:pt x="35688" y="162756"/>
                  </a:cubicBezTo>
                  <a:cubicBezTo>
                    <a:pt x="33571" y="181541"/>
                    <a:pt x="37276" y="170693"/>
                    <a:pt x="37276" y="183393"/>
                  </a:cubicBezTo>
                  <a:cubicBezTo>
                    <a:pt x="37276" y="196093"/>
                    <a:pt x="35159" y="224933"/>
                    <a:pt x="35688" y="238956"/>
                  </a:cubicBezTo>
                  <a:cubicBezTo>
                    <a:pt x="36217" y="252979"/>
                    <a:pt x="41245" y="272558"/>
                    <a:pt x="40451" y="267531"/>
                  </a:cubicBezTo>
                  <a:cubicBezTo>
                    <a:pt x="39657" y="262504"/>
                    <a:pt x="35159" y="224933"/>
                    <a:pt x="30926" y="208793"/>
                  </a:cubicBezTo>
                  <a:cubicBezTo>
                    <a:pt x="26693" y="192653"/>
                    <a:pt x="18491" y="187362"/>
                    <a:pt x="15051" y="170693"/>
                  </a:cubicBezTo>
                  <a:cubicBezTo>
                    <a:pt x="11611" y="154024"/>
                    <a:pt x="12669" y="137091"/>
                    <a:pt x="10288" y="108781"/>
                  </a:cubicBezTo>
                  <a:cubicBezTo>
                    <a:pt x="7907" y="80471"/>
                    <a:pt x="-2941" y="8768"/>
                    <a:pt x="763" y="831"/>
                  </a:cubicBezTo>
                  <a:cubicBezTo>
                    <a:pt x="4467" y="-7106"/>
                    <a:pt x="44155" y="43693"/>
                    <a:pt x="49976" y="706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: 図形 394">
              <a:extLst>
                <a:ext uri="{FF2B5EF4-FFF2-40B4-BE49-F238E27FC236}">
                  <a16:creationId xmlns:a16="http://schemas.microsoft.com/office/drawing/2014/main" id="{76D02A47-CB72-4690-BFB6-60E18A82C4EB}"/>
                </a:ext>
              </a:extLst>
            </p:cNvPr>
            <p:cNvSpPr/>
            <p:nvPr/>
          </p:nvSpPr>
          <p:spPr>
            <a:xfrm>
              <a:off x="5603802" y="3458445"/>
              <a:ext cx="281732" cy="280005"/>
            </a:xfrm>
            <a:custGeom>
              <a:avLst/>
              <a:gdLst>
                <a:gd name="connsiteX0" fmla="*/ 23886 w 281732"/>
                <a:gd name="connsiteY0" fmla="*/ 126130 h 280005"/>
                <a:gd name="connsiteX1" fmla="*/ 104848 w 281732"/>
                <a:gd name="connsiteY1" fmla="*/ 83268 h 280005"/>
                <a:gd name="connsiteX2" fmla="*/ 114373 w 281732"/>
                <a:gd name="connsiteY2" fmla="*/ 146768 h 280005"/>
                <a:gd name="connsiteX3" fmla="*/ 138186 w 281732"/>
                <a:gd name="connsiteY3" fmla="*/ 138830 h 280005"/>
                <a:gd name="connsiteX4" fmla="*/ 154061 w 281732"/>
                <a:gd name="connsiteY4" fmla="*/ 135655 h 280005"/>
                <a:gd name="connsiteX5" fmla="*/ 215973 w 281732"/>
                <a:gd name="connsiteY5" fmla="*/ 165818 h 280005"/>
                <a:gd name="connsiteX6" fmla="*/ 244548 w 281732"/>
                <a:gd name="connsiteY6" fmla="*/ 203918 h 280005"/>
                <a:gd name="connsiteX7" fmla="*/ 236611 w 281732"/>
                <a:gd name="connsiteY7" fmla="*/ 253130 h 280005"/>
                <a:gd name="connsiteX8" fmla="*/ 254073 w 281732"/>
                <a:gd name="connsiteY8" fmla="*/ 275355 h 280005"/>
                <a:gd name="connsiteX9" fmla="*/ 281061 w 281732"/>
                <a:gd name="connsiteY9" fmla="*/ 162643 h 280005"/>
                <a:gd name="connsiteX10" fmla="*/ 223911 w 281732"/>
                <a:gd name="connsiteY10" fmla="*/ 61043 h 280005"/>
                <a:gd name="connsiteX11" fmla="*/ 6423 w 281732"/>
                <a:gd name="connsiteY11" fmla="*/ 718 h 280005"/>
                <a:gd name="connsiteX12" fmla="*/ 54048 w 281732"/>
                <a:gd name="connsiteY12" fmla="*/ 29293 h 280005"/>
                <a:gd name="connsiteX13" fmla="*/ 15948 w 281732"/>
                <a:gd name="connsiteY13" fmla="*/ 51518 h 280005"/>
                <a:gd name="connsiteX14" fmla="*/ 23886 w 281732"/>
                <a:gd name="connsiteY14" fmla="*/ 126130 h 28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732" h="280005">
                  <a:moveTo>
                    <a:pt x="23886" y="126130"/>
                  </a:moveTo>
                  <a:cubicBezTo>
                    <a:pt x="38703" y="131422"/>
                    <a:pt x="89767" y="79828"/>
                    <a:pt x="104848" y="83268"/>
                  </a:cubicBezTo>
                  <a:cubicBezTo>
                    <a:pt x="119929" y="86708"/>
                    <a:pt x="108817" y="137508"/>
                    <a:pt x="114373" y="146768"/>
                  </a:cubicBezTo>
                  <a:cubicBezTo>
                    <a:pt x="119929" y="156028"/>
                    <a:pt x="131571" y="140682"/>
                    <a:pt x="138186" y="138830"/>
                  </a:cubicBezTo>
                  <a:cubicBezTo>
                    <a:pt x="144801" y="136978"/>
                    <a:pt x="141097" y="131157"/>
                    <a:pt x="154061" y="135655"/>
                  </a:cubicBezTo>
                  <a:cubicBezTo>
                    <a:pt x="167025" y="140153"/>
                    <a:pt x="200892" y="154441"/>
                    <a:pt x="215973" y="165818"/>
                  </a:cubicBezTo>
                  <a:cubicBezTo>
                    <a:pt x="231054" y="177195"/>
                    <a:pt x="241108" y="189366"/>
                    <a:pt x="244548" y="203918"/>
                  </a:cubicBezTo>
                  <a:cubicBezTo>
                    <a:pt x="247988" y="218470"/>
                    <a:pt x="235024" y="241224"/>
                    <a:pt x="236611" y="253130"/>
                  </a:cubicBezTo>
                  <a:cubicBezTo>
                    <a:pt x="238198" y="265036"/>
                    <a:pt x="246665" y="290436"/>
                    <a:pt x="254073" y="275355"/>
                  </a:cubicBezTo>
                  <a:cubicBezTo>
                    <a:pt x="261481" y="260274"/>
                    <a:pt x="286088" y="198362"/>
                    <a:pt x="281061" y="162643"/>
                  </a:cubicBezTo>
                  <a:cubicBezTo>
                    <a:pt x="276034" y="126924"/>
                    <a:pt x="269684" y="88030"/>
                    <a:pt x="223911" y="61043"/>
                  </a:cubicBezTo>
                  <a:cubicBezTo>
                    <a:pt x="178138" y="34056"/>
                    <a:pt x="34733" y="6010"/>
                    <a:pt x="6423" y="718"/>
                  </a:cubicBezTo>
                  <a:cubicBezTo>
                    <a:pt x="-21887" y="-4574"/>
                    <a:pt x="52461" y="20826"/>
                    <a:pt x="54048" y="29293"/>
                  </a:cubicBezTo>
                  <a:cubicBezTo>
                    <a:pt x="55635" y="37760"/>
                    <a:pt x="22298" y="41464"/>
                    <a:pt x="15948" y="51518"/>
                  </a:cubicBezTo>
                  <a:cubicBezTo>
                    <a:pt x="9598" y="61572"/>
                    <a:pt x="9069" y="120838"/>
                    <a:pt x="23886" y="126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: 図形 395">
              <a:extLst>
                <a:ext uri="{FF2B5EF4-FFF2-40B4-BE49-F238E27FC236}">
                  <a16:creationId xmlns:a16="http://schemas.microsoft.com/office/drawing/2014/main" id="{1C36FB15-EB18-41BE-9403-6393A9FBAAC7}"/>
                </a:ext>
              </a:extLst>
            </p:cNvPr>
            <p:cNvSpPr/>
            <p:nvPr/>
          </p:nvSpPr>
          <p:spPr>
            <a:xfrm>
              <a:off x="5474953" y="3418995"/>
              <a:ext cx="76893" cy="357669"/>
            </a:xfrm>
            <a:custGeom>
              <a:avLst/>
              <a:gdLst>
                <a:gd name="connsiteX0" fmla="*/ 55897 w 76893"/>
                <a:gd name="connsiteY0" fmla="*/ 65568 h 357669"/>
                <a:gd name="connsiteX1" fmla="*/ 35260 w 76893"/>
                <a:gd name="connsiteY1" fmla="*/ 156055 h 357669"/>
                <a:gd name="connsiteX2" fmla="*/ 35260 w 76893"/>
                <a:gd name="connsiteY2" fmla="*/ 230668 h 357669"/>
                <a:gd name="connsiteX3" fmla="*/ 41610 w 76893"/>
                <a:gd name="connsiteY3" fmla="*/ 241780 h 357669"/>
                <a:gd name="connsiteX4" fmla="*/ 76535 w 76893"/>
                <a:gd name="connsiteY4" fmla="*/ 295755 h 357669"/>
                <a:gd name="connsiteX5" fmla="*/ 59072 w 76893"/>
                <a:gd name="connsiteY5" fmla="*/ 286230 h 357669"/>
                <a:gd name="connsiteX6" fmla="*/ 47960 w 76893"/>
                <a:gd name="connsiteY6" fmla="*/ 357668 h 357669"/>
                <a:gd name="connsiteX7" fmla="*/ 47960 w 76893"/>
                <a:gd name="connsiteY7" fmla="*/ 287818 h 357669"/>
                <a:gd name="connsiteX8" fmla="*/ 1922 w 76893"/>
                <a:gd name="connsiteY8" fmla="*/ 168755 h 357669"/>
                <a:gd name="connsiteX9" fmla="*/ 11447 w 76893"/>
                <a:gd name="connsiteY9" fmla="*/ 3655 h 357669"/>
                <a:gd name="connsiteX10" fmla="*/ 55897 w 76893"/>
                <a:gd name="connsiteY10" fmla="*/ 65568 h 35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893" h="357669">
                  <a:moveTo>
                    <a:pt x="55897" y="65568"/>
                  </a:moveTo>
                  <a:cubicBezTo>
                    <a:pt x="59866" y="90968"/>
                    <a:pt x="38700" y="128538"/>
                    <a:pt x="35260" y="156055"/>
                  </a:cubicBezTo>
                  <a:cubicBezTo>
                    <a:pt x="31820" y="183572"/>
                    <a:pt x="34202" y="216381"/>
                    <a:pt x="35260" y="230668"/>
                  </a:cubicBezTo>
                  <a:cubicBezTo>
                    <a:pt x="36318" y="244955"/>
                    <a:pt x="34731" y="230932"/>
                    <a:pt x="41610" y="241780"/>
                  </a:cubicBezTo>
                  <a:cubicBezTo>
                    <a:pt x="48489" y="252628"/>
                    <a:pt x="73625" y="288347"/>
                    <a:pt x="76535" y="295755"/>
                  </a:cubicBezTo>
                  <a:cubicBezTo>
                    <a:pt x="79445" y="303163"/>
                    <a:pt x="63834" y="275911"/>
                    <a:pt x="59072" y="286230"/>
                  </a:cubicBezTo>
                  <a:cubicBezTo>
                    <a:pt x="54310" y="296549"/>
                    <a:pt x="49812" y="357403"/>
                    <a:pt x="47960" y="357668"/>
                  </a:cubicBezTo>
                  <a:cubicBezTo>
                    <a:pt x="46108" y="357933"/>
                    <a:pt x="55633" y="319303"/>
                    <a:pt x="47960" y="287818"/>
                  </a:cubicBezTo>
                  <a:cubicBezTo>
                    <a:pt x="40287" y="256333"/>
                    <a:pt x="8007" y="216115"/>
                    <a:pt x="1922" y="168755"/>
                  </a:cubicBezTo>
                  <a:cubicBezTo>
                    <a:pt x="-4163" y="121395"/>
                    <a:pt x="5626" y="21911"/>
                    <a:pt x="11447" y="3655"/>
                  </a:cubicBezTo>
                  <a:cubicBezTo>
                    <a:pt x="17268" y="-14601"/>
                    <a:pt x="51928" y="40168"/>
                    <a:pt x="55897" y="655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: 図形 396">
              <a:extLst>
                <a:ext uri="{FF2B5EF4-FFF2-40B4-BE49-F238E27FC236}">
                  <a16:creationId xmlns:a16="http://schemas.microsoft.com/office/drawing/2014/main" id="{D22494CA-ADAD-4269-8133-403D9C89E511}"/>
                </a:ext>
              </a:extLst>
            </p:cNvPr>
            <p:cNvSpPr/>
            <p:nvPr/>
          </p:nvSpPr>
          <p:spPr>
            <a:xfrm>
              <a:off x="7029048" y="3053577"/>
              <a:ext cx="260990" cy="266468"/>
            </a:xfrm>
            <a:custGeom>
              <a:avLst/>
              <a:gdLst>
                <a:gd name="connsiteX0" fmla="*/ 260752 w 260990"/>
                <a:gd name="connsiteY0" fmla="*/ 773 h 266468"/>
                <a:gd name="connsiteX1" fmla="*/ 141690 w 260990"/>
                <a:gd name="connsiteY1" fmla="*/ 57923 h 266468"/>
                <a:gd name="connsiteX2" fmla="*/ 70252 w 260990"/>
                <a:gd name="connsiteY2" fmla="*/ 121423 h 266468"/>
                <a:gd name="connsiteX3" fmla="*/ 402 w 260990"/>
                <a:gd name="connsiteY3" fmla="*/ 207148 h 266468"/>
                <a:gd name="connsiteX4" fmla="*/ 40090 w 260990"/>
                <a:gd name="connsiteY4" fmla="*/ 159523 h 266468"/>
                <a:gd name="connsiteX5" fmla="*/ 6752 w 260990"/>
                <a:gd name="connsiteY5" fmla="*/ 265886 h 266468"/>
                <a:gd name="connsiteX6" fmla="*/ 30565 w 260990"/>
                <a:gd name="connsiteY6" fmla="*/ 197623 h 266468"/>
                <a:gd name="connsiteX7" fmla="*/ 108352 w 260990"/>
                <a:gd name="connsiteY7" fmla="*/ 100786 h 266468"/>
                <a:gd name="connsiteX8" fmla="*/ 260752 w 260990"/>
                <a:gd name="connsiteY8" fmla="*/ 773 h 26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990" h="266468">
                  <a:moveTo>
                    <a:pt x="260752" y="773"/>
                  </a:moveTo>
                  <a:cubicBezTo>
                    <a:pt x="266308" y="-6371"/>
                    <a:pt x="173440" y="37815"/>
                    <a:pt x="141690" y="57923"/>
                  </a:cubicBezTo>
                  <a:cubicBezTo>
                    <a:pt x="109940" y="78031"/>
                    <a:pt x="93800" y="96552"/>
                    <a:pt x="70252" y="121423"/>
                  </a:cubicBezTo>
                  <a:cubicBezTo>
                    <a:pt x="46704" y="146294"/>
                    <a:pt x="5429" y="200798"/>
                    <a:pt x="402" y="207148"/>
                  </a:cubicBezTo>
                  <a:cubicBezTo>
                    <a:pt x="-4625" y="213498"/>
                    <a:pt x="39032" y="149733"/>
                    <a:pt x="40090" y="159523"/>
                  </a:cubicBezTo>
                  <a:cubicBezTo>
                    <a:pt x="41148" y="169313"/>
                    <a:pt x="8339" y="259536"/>
                    <a:pt x="6752" y="265886"/>
                  </a:cubicBezTo>
                  <a:cubicBezTo>
                    <a:pt x="5164" y="272236"/>
                    <a:pt x="13632" y="225140"/>
                    <a:pt x="30565" y="197623"/>
                  </a:cubicBezTo>
                  <a:cubicBezTo>
                    <a:pt x="47498" y="170106"/>
                    <a:pt x="71839" y="131478"/>
                    <a:pt x="108352" y="100786"/>
                  </a:cubicBezTo>
                  <a:cubicBezTo>
                    <a:pt x="144864" y="70094"/>
                    <a:pt x="255196" y="7917"/>
                    <a:pt x="260752" y="7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: 図形 397">
              <a:extLst>
                <a:ext uri="{FF2B5EF4-FFF2-40B4-BE49-F238E27FC236}">
                  <a16:creationId xmlns:a16="http://schemas.microsoft.com/office/drawing/2014/main" id="{A4F637D8-B0B8-4D0F-B0C6-8C188351935B}"/>
                </a:ext>
              </a:extLst>
            </p:cNvPr>
            <p:cNvSpPr/>
            <p:nvPr/>
          </p:nvSpPr>
          <p:spPr>
            <a:xfrm>
              <a:off x="7065516" y="3077181"/>
              <a:ext cx="424567" cy="171786"/>
            </a:xfrm>
            <a:custGeom>
              <a:avLst/>
              <a:gdLst>
                <a:gd name="connsiteX0" fmla="*/ 5209 w 424567"/>
                <a:gd name="connsiteY0" fmla="*/ 169257 h 171786"/>
                <a:gd name="connsiteX1" fmla="*/ 317947 w 424567"/>
                <a:gd name="connsiteY1" fmla="*/ 982 h 171786"/>
                <a:gd name="connsiteX2" fmla="*/ 171897 w 424567"/>
                <a:gd name="connsiteY2" fmla="*/ 97819 h 171786"/>
                <a:gd name="connsiteX3" fmla="*/ 317947 w 424567"/>
                <a:gd name="connsiteY3" fmla="*/ 53369 h 171786"/>
                <a:gd name="connsiteX4" fmla="*/ 424309 w 424567"/>
                <a:gd name="connsiteY4" fmla="*/ 83532 h 171786"/>
                <a:gd name="connsiteX5" fmla="*/ 287784 w 424567"/>
                <a:gd name="connsiteY5" fmla="*/ 54957 h 171786"/>
                <a:gd name="connsiteX6" fmla="*/ 181422 w 424567"/>
                <a:gd name="connsiteY6" fmla="*/ 69244 h 171786"/>
                <a:gd name="connsiteX7" fmla="*/ 125859 w 424567"/>
                <a:gd name="connsiteY7" fmla="*/ 100994 h 171786"/>
                <a:gd name="connsiteX8" fmla="*/ 5209 w 424567"/>
                <a:gd name="connsiteY8" fmla="*/ 16925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567" h="171786">
                  <a:moveTo>
                    <a:pt x="5209" y="169257"/>
                  </a:moveTo>
                  <a:cubicBezTo>
                    <a:pt x="37224" y="152588"/>
                    <a:pt x="290166" y="12888"/>
                    <a:pt x="317947" y="982"/>
                  </a:cubicBezTo>
                  <a:cubicBezTo>
                    <a:pt x="345728" y="-10924"/>
                    <a:pt x="171897" y="89088"/>
                    <a:pt x="171897" y="97819"/>
                  </a:cubicBezTo>
                  <a:cubicBezTo>
                    <a:pt x="171897" y="106550"/>
                    <a:pt x="275878" y="55750"/>
                    <a:pt x="317947" y="53369"/>
                  </a:cubicBezTo>
                  <a:cubicBezTo>
                    <a:pt x="360016" y="50988"/>
                    <a:pt x="429336" y="83267"/>
                    <a:pt x="424309" y="83532"/>
                  </a:cubicBezTo>
                  <a:cubicBezTo>
                    <a:pt x="419282" y="83797"/>
                    <a:pt x="328265" y="57338"/>
                    <a:pt x="287784" y="54957"/>
                  </a:cubicBezTo>
                  <a:cubicBezTo>
                    <a:pt x="247303" y="52576"/>
                    <a:pt x="208410" y="61571"/>
                    <a:pt x="181422" y="69244"/>
                  </a:cubicBezTo>
                  <a:cubicBezTo>
                    <a:pt x="154434" y="76917"/>
                    <a:pt x="153640" y="86706"/>
                    <a:pt x="125859" y="100994"/>
                  </a:cubicBezTo>
                  <a:cubicBezTo>
                    <a:pt x="98078" y="115282"/>
                    <a:pt x="-26806" y="185926"/>
                    <a:pt x="5209" y="1692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: 図形 398">
              <a:extLst>
                <a:ext uri="{FF2B5EF4-FFF2-40B4-BE49-F238E27FC236}">
                  <a16:creationId xmlns:a16="http://schemas.microsoft.com/office/drawing/2014/main" id="{D5D2CBDA-A3EE-49F6-A5F7-D64066BA8231}"/>
                </a:ext>
              </a:extLst>
            </p:cNvPr>
            <p:cNvSpPr/>
            <p:nvPr/>
          </p:nvSpPr>
          <p:spPr>
            <a:xfrm>
              <a:off x="7199213" y="3035348"/>
              <a:ext cx="305561" cy="119717"/>
            </a:xfrm>
            <a:custGeom>
              <a:avLst/>
              <a:gdLst>
                <a:gd name="connsiteX0" fmla="*/ 93762 w 305561"/>
                <a:gd name="connsiteY0" fmla="*/ 14240 h 119717"/>
                <a:gd name="connsiteX1" fmla="*/ 217587 w 305561"/>
                <a:gd name="connsiteY1" fmla="*/ 1540 h 119717"/>
                <a:gd name="connsiteX2" fmla="*/ 258862 w 305561"/>
                <a:gd name="connsiteY2" fmla="*/ 53927 h 119717"/>
                <a:gd name="connsiteX3" fmla="*/ 269975 w 305561"/>
                <a:gd name="connsiteY3" fmla="*/ 112665 h 119717"/>
                <a:gd name="connsiteX4" fmla="*/ 271562 w 305561"/>
                <a:gd name="connsiteY4" fmla="*/ 111077 h 119717"/>
                <a:gd name="connsiteX5" fmla="*/ 271562 w 305561"/>
                <a:gd name="connsiteY5" fmla="*/ 44402 h 119717"/>
                <a:gd name="connsiteX6" fmla="*/ 235050 w 305561"/>
                <a:gd name="connsiteY6" fmla="*/ 23765 h 119717"/>
                <a:gd name="connsiteX7" fmla="*/ 157262 w 305561"/>
                <a:gd name="connsiteY7" fmla="*/ 25352 h 119717"/>
                <a:gd name="connsiteX8" fmla="*/ 19150 w 305561"/>
                <a:gd name="connsiteY8" fmla="*/ 77740 h 119717"/>
                <a:gd name="connsiteX9" fmla="*/ 31850 w 305561"/>
                <a:gd name="connsiteY9" fmla="*/ 71390 h 119717"/>
                <a:gd name="connsiteX10" fmla="*/ 301725 w 305561"/>
                <a:gd name="connsiteY10" fmla="*/ 41227 h 119717"/>
                <a:gd name="connsiteX11" fmla="*/ 185837 w 305561"/>
                <a:gd name="connsiteY11" fmla="*/ 17415 h 119717"/>
                <a:gd name="connsiteX12" fmla="*/ 93762 w 305561"/>
                <a:gd name="connsiteY12" fmla="*/ 14240 h 1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5561" h="119717">
                  <a:moveTo>
                    <a:pt x="93762" y="14240"/>
                  </a:moveTo>
                  <a:cubicBezTo>
                    <a:pt x="99054" y="11594"/>
                    <a:pt x="190070" y="-5075"/>
                    <a:pt x="217587" y="1540"/>
                  </a:cubicBezTo>
                  <a:cubicBezTo>
                    <a:pt x="245104" y="8154"/>
                    <a:pt x="250131" y="35406"/>
                    <a:pt x="258862" y="53927"/>
                  </a:cubicBezTo>
                  <a:cubicBezTo>
                    <a:pt x="267593" y="72448"/>
                    <a:pt x="267858" y="103140"/>
                    <a:pt x="269975" y="112665"/>
                  </a:cubicBezTo>
                  <a:cubicBezTo>
                    <a:pt x="272092" y="122190"/>
                    <a:pt x="271298" y="122454"/>
                    <a:pt x="271562" y="111077"/>
                  </a:cubicBezTo>
                  <a:cubicBezTo>
                    <a:pt x="271826" y="99700"/>
                    <a:pt x="277647" y="58954"/>
                    <a:pt x="271562" y="44402"/>
                  </a:cubicBezTo>
                  <a:cubicBezTo>
                    <a:pt x="265477" y="29850"/>
                    <a:pt x="254100" y="26940"/>
                    <a:pt x="235050" y="23765"/>
                  </a:cubicBezTo>
                  <a:cubicBezTo>
                    <a:pt x="216000" y="20590"/>
                    <a:pt x="193245" y="16356"/>
                    <a:pt x="157262" y="25352"/>
                  </a:cubicBezTo>
                  <a:cubicBezTo>
                    <a:pt x="121279" y="34348"/>
                    <a:pt x="40052" y="70067"/>
                    <a:pt x="19150" y="77740"/>
                  </a:cubicBezTo>
                  <a:cubicBezTo>
                    <a:pt x="-1752" y="85413"/>
                    <a:pt x="-15246" y="77475"/>
                    <a:pt x="31850" y="71390"/>
                  </a:cubicBezTo>
                  <a:cubicBezTo>
                    <a:pt x="78946" y="65305"/>
                    <a:pt x="276061" y="50223"/>
                    <a:pt x="301725" y="41227"/>
                  </a:cubicBezTo>
                  <a:cubicBezTo>
                    <a:pt x="327389" y="32231"/>
                    <a:pt x="217058" y="22442"/>
                    <a:pt x="185837" y="17415"/>
                  </a:cubicBezTo>
                  <a:cubicBezTo>
                    <a:pt x="154616" y="12388"/>
                    <a:pt x="88470" y="16886"/>
                    <a:pt x="93762" y="14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: 図形 399">
              <a:extLst>
                <a:ext uri="{FF2B5EF4-FFF2-40B4-BE49-F238E27FC236}">
                  <a16:creationId xmlns:a16="http://schemas.microsoft.com/office/drawing/2014/main" id="{648EAE7D-9BCC-4E09-9EE4-12A2947C47E8}"/>
                </a:ext>
              </a:extLst>
            </p:cNvPr>
            <p:cNvSpPr/>
            <p:nvPr/>
          </p:nvSpPr>
          <p:spPr>
            <a:xfrm>
              <a:off x="7052066" y="3006370"/>
              <a:ext cx="355650" cy="194289"/>
            </a:xfrm>
            <a:custGeom>
              <a:avLst/>
              <a:gdLst>
                <a:gd name="connsiteX0" fmla="*/ 1197 w 355650"/>
                <a:gd name="connsiteY0" fmla="*/ 194030 h 194289"/>
                <a:gd name="connsiteX1" fmla="*/ 147247 w 355650"/>
                <a:gd name="connsiteY1" fmla="*/ 67030 h 194289"/>
                <a:gd name="connsiteX2" fmla="*/ 298059 w 355650"/>
                <a:gd name="connsiteY2" fmla="*/ 3530 h 194289"/>
                <a:gd name="connsiteX3" fmla="*/ 355209 w 355650"/>
                <a:gd name="connsiteY3" fmla="*/ 24168 h 194289"/>
                <a:gd name="connsiteX4" fmla="*/ 272659 w 355650"/>
                <a:gd name="connsiteY4" fmla="*/ 1943 h 194289"/>
                <a:gd name="connsiteX5" fmla="*/ 248847 w 355650"/>
                <a:gd name="connsiteY5" fmla="*/ 6705 h 194289"/>
                <a:gd name="connsiteX6" fmla="*/ 172647 w 355650"/>
                <a:gd name="connsiteY6" fmla="*/ 51155 h 194289"/>
                <a:gd name="connsiteX7" fmla="*/ 148834 w 355650"/>
                <a:gd name="connsiteY7" fmla="*/ 67030 h 194289"/>
                <a:gd name="connsiteX8" fmla="*/ 191697 w 355650"/>
                <a:gd name="connsiteY8" fmla="*/ 43218 h 194289"/>
                <a:gd name="connsiteX9" fmla="*/ 83747 w 355650"/>
                <a:gd name="connsiteY9" fmla="*/ 98780 h 194289"/>
                <a:gd name="connsiteX10" fmla="*/ 1197 w 355650"/>
                <a:gd name="connsiteY10" fmla="*/ 194030 h 19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650" h="194289">
                  <a:moveTo>
                    <a:pt x="1197" y="194030"/>
                  </a:moveTo>
                  <a:cubicBezTo>
                    <a:pt x="11780" y="188738"/>
                    <a:pt x="97770" y="98780"/>
                    <a:pt x="147247" y="67030"/>
                  </a:cubicBezTo>
                  <a:cubicBezTo>
                    <a:pt x="196724" y="35280"/>
                    <a:pt x="263399" y="10674"/>
                    <a:pt x="298059" y="3530"/>
                  </a:cubicBezTo>
                  <a:cubicBezTo>
                    <a:pt x="332719" y="-3614"/>
                    <a:pt x="359442" y="24432"/>
                    <a:pt x="355209" y="24168"/>
                  </a:cubicBezTo>
                  <a:cubicBezTo>
                    <a:pt x="350976" y="23904"/>
                    <a:pt x="290386" y="4853"/>
                    <a:pt x="272659" y="1943"/>
                  </a:cubicBezTo>
                  <a:cubicBezTo>
                    <a:pt x="254932" y="-967"/>
                    <a:pt x="265516" y="-1497"/>
                    <a:pt x="248847" y="6705"/>
                  </a:cubicBezTo>
                  <a:cubicBezTo>
                    <a:pt x="232178" y="14907"/>
                    <a:pt x="189316" y="41101"/>
                    <a:pt x="172647" y="51155"/>
                  </a:cubicBezTo>
                  <a:cubicBezTo>
                    <a:pt x="155978" y="61209"/>
                    <a:pt x="145659" y="68353"/>
                    <a:pt x="148834" y="67030"/>
                  </a:cubicBezTo>
                  <a:cubicBezTo>
                    <a:pt x="152009" y="65707"/>
                    <a:pt x="202545" y="37926"/>
                    <a:pt x="191697" y="43218"/>
                  </a:cubicBezTo>
                  <a:cubicBezTo>
                    <a:pt x="180849" y="48510"/>
                    <a:pt x="114703" y="75497"/>
                    <a:pt x="83747" y="98780"/>
                  </a:cubicBezTo>
                  <a:cubicBezTo>
                    <a:pt x="52791" y="122063"/>
                    <a:pt x="-9386" y="199322"/>
                    <a:pt x="1197" y="1940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9CF50D24-0D92-4614-BC34-9C86E39E3898}"/>
                </a:ext>
              </a:extLst>
            </p:cNvPr>
            <p:cNvSpPr/>
            <p:nvPr/>
          </p:nvSpPr>
          <p:spPr>
            <a:xfrm>
              <a:off x="6941574" y="3232150"/>
              <a:ext cx="124409" cy="361784"/>
            </a:xfrm>
            <a:custGeom>
              <a:avLst/>
              <a:gdLst>
                <a:gd name="connsiteX0" fmla="*/ 124389 w 124409"/>
                <a:gd name="connsiteY0" fmla="*/ 0 h 361784"/>
                <a:gd name="connsiteX1" fmla="*/ 73589 w 124409"/>
                <a:gd name="connsiteY1" fmla="*/ 109538 h 361784"/>
                <a:gd name="connsiteX2" fmla="*/ 98989 w 124409"/>
                <a:gd name="connsiteY2" fmla="*/ 157163 h 361784"/>
                <a:gd name="connsiteX3" fmla="*/ 102164 w 124409"/>
                <a:gd name="connsiteY3" fmla="*/ 193675 h 361784"/>
                <a:gd name="connsiteX4" fmla="*/ 56126 w 124409"/>
                <a:gd name="connsiteY4" fmla="*/ 292100 h 361784"/>
                <a:gd name="connsiteX5" fmla="*/ 564 w 124409"/>
                <a:gd name="connsiteY5" fmla="*/ 360363 h 361784"/>
                <a:gd name="connsiteX6" fmla="*/ 92639 w 124409"/>
                <a:gd name="connsiteY6" fmla="*/ 228600 h 361784"/>
                <a:gd name="connsiteX7" fmla="*/ 86289 w 124409"/>
                <a:gd name="connsiteY7" fmla="*/ 141288 h 361784"/>
                <a:gd name="connsiteX8" fmla="*/ 79939 w 124409"/>
                <a:gd name="connsiteY8" fmla="*/ 111125 h 361784"/>
                <a:gd name="connsiteX9" fmla="*/ 124389 w 124409"/>
                <a:gd name="connsiteY9" fmla="*/ 0 h 36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09" h="361784">
                  <a:moveTo>
                    <a:pt x="124389" y="0"/>
                  </a:moveTo>
                  <a:cubicBezTo>
                    <a:pt x="123331" y="-265"/>
                    <a:pt x="77822" y="83344"/>
                    <a:pt x="73589" y="109538"/>
                  </a:cubicBezTo>
                  <a:cubicBezTo>
                    <a:pt x="69356" y="135732"/>
                    <a:pt x="94226" y="143140"/>
                    <a:pt x="98989" y="157163"/>
                  </a:cubicBezTo>
                  <a:cubicBezTo>
                    <a:pt x="103752" y="171186"/>
                    <a:pt x="109308" y="171185"/>
                    <a:pt x="102164" y="193675"/>
                  </a:cubicBezTo>
                  <a:cubicBezTo>
                    <a:pt x="95020" y="216165"/>
                    <a:pt x="73059" y="264319"/>
                    <a:pt x="56126" y="292100"/>
                  </a:cubicBezTo>
                  <a:cubicBezTo>
                    <a:pt x="39193" y="319881"/>
                    <a:pt x="-5521" y="370946"/>
                    <a:pt x="564" y="360363"/>
                  </a:cubicBezTo>
                  <a:cubicBezTo>
                    <a:pt x="6649" y="349780"/>
                    <a:pt x="78352" y="265112"/>
                    <a:pt x="92639" y="228600"/>
                  </a:cubicBezTo>
                  <a:cubicBezTo>
                    <a:pt x="106926" y="192088"/>
                    <a:pt x="88406" y="160867"/>
                    <a:pt x="86289" y="141288"/>
                  </a:cubicBezTo>
                  <a:cubicBezTo>
                    <a:pt x="84172" y="121709"/>
                    <a:pt x="73854" y="129117"/>
                    <a:pt x="79939" y="111125"/>
                  </a:cubicBezTo>
                  <a:cubicBezTo>
                    <a:pt x="86024" y="93133"/>
                    <a:pt x="125447" y="265"/>
                    <a:pt x="12438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B443CB14-EC19-4C84-9070-62C3D7F0A59D}"/>
                </a:ext>
              </a:extLst>
            </p:cNvPr>
            <p:cNvSpPr/>
            <p:nvPr/>
          </p:nvSpPr>
          <p:spPr>
            <a:xfrm>
              <a:off x="7383418" y="3087688"/>
              <a:ext cx="69895" cy="38915"/>
            </a:xfrm>
            <a:custGeom>
              <a:avLst/>
              <a:gdLst>
                <a:gd name="connsiteX0" fmla="*/ 69895 w 69895"/>
                <a:gd name="connsiteY0" fmla="*/ 0 h 38915"/>
                <a:gd name="connsiteX1" fmla="*/ 45 w 69895"/>
                <a:gd name="connsiteY1" fmla="*/ 38100 h 38915"/>
                <a:gd name="connsiteX2" fmla="*/ 69895 w 69895"/>
                <a:gd name="connsiteY2" fmla="*/ 0 h 3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895" h="38915">
                  <a:moveTo>
                    <a:pt x="69895" y="0"/>
                  </a:moveTo>
                  <a:cubicBezTo>
                    <a:pt x="69895" y="0"/>
                    <a:pt x="-2072" y="30692"/>
                    <a:pt x="45" y="38100"/>
                  </a:cubicBezTo>
                  <a:cubicBezTo>
                    <a:pt x="2162" y="45508"/>
                    <a:pt x="69895" y="0"/>
                    <a:pt x="6989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: 図形 402">
              <a:extLst>
                <a:ext uri="{FF2B5EF4-FFF2-40B4-BE49-F238E27FC236}">
                  <a16:creationId xmlns:a16="http://schemas.microsoft.com/office/drawing/2014/main" id="{93186EBF-EB80-45AF-8B2E-6BB94C53F8FE}"/>
                </a:ext>
              </a:extLst>
            </p:cNvPr>
            <p:cNvSpPr/>
            <p:nvPr/>
          </p:nvSpPr>
          <p:spPr>
            <a:xfrm>
              <a:off x="7464424" y="3128935"/>
              <a:ext cx="195343" cy="357310"/>
            </a:xfrm>
            <a:custGeom>
              <a:avLst/>
              <a:gdLst>
                <a:gd name="connsiteX0" fmla="*/ 1 w 195343"/>
                <a:gd name="connsiteY0" fmla="*/ 28 h 357310"/>
                <a:gd name="connsiteX1" fmla="*/ 58739 w 195343"/>
                <a:gd name="connsiteY1" fmla="*/ 87340 h 357310"/>
                <a:gd name="connsiteX2" fmla="*/ 38101 w 195343"/>
                <a:gd name="connsiteY2" fmla="*/ 131790 h 357310"/>
                <a:gd name="connsiteX3" fmla="*/ 114301 w 195343"/>
                <a:gd name="connsiteY3" fmla="*/ 198465 h 357310"/>
                <a:gd name="connsiteX4" fmla="*/ 122239 w 195343"/>
                <a:gd name="connsiteY4" fmla="*/ 233390 h 357310"/>
                <a:gd name="connsiteX5" fmla="*/ 195264 w 195343"/>
                <a:gd name="connsiteY5" fmla="*/ 357215 h 357310"/>
                <a:gd name="connsiteX6" fmla="*/ 134939 w 195343"/>
                <a:gd name="connsiteY6" fmla="*/ 252440 h 357310"/>
                <a:gd name="connsiteX7" fmla="*/ 63501 w 195343"/>
                <a:gd name="connsiteY7" fmla="*/ 168303 h 357310"/>
                <a:gd name="connsiteX8" fmla="*/ 60326 w 195343"/>
                <a:gd name="connsiteY8" fmla="*/ 104803 h 357310"/>
                <a:gd name="connsiteX9" fmla="*/ 57151 w 195343"/>
                <a:gd name="connsiteY9" fmla="*/ 77815 h 357310"/>
                <a:gd name="connsiteX10" fmla="*/ 1 w 195343"/>
                <a:gd name="connsiteY10" fmla="*/ 28 h 35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343" h="357310">
                  <a:moveTo>
                    <a:pt x="1" y="28"/>
                  </a:moveTo>
                  <a:cubicBezTo>
                    <a:pt x="266" y="1616"/>
                    <a:pt x="52389" y="65380"/>
                    <a:pt x="58739" y="87340"/>
                  </a:cubicBezTo>
                  <a:cubicBezTo>
                    <a:pt x="65089" y="109300"/>
                    <a:pt x="28841" y="113269"/>
                    <a:pt x="38101" y="131790"/>
                  </a:cubicBezTo>
                  <a:cubicBezTo>
                    <a:pt x="47361" y="150311"/>
                    <a:pt x="100278" y="181532"/>
                    <a:pt x="114301" y="198465"/>
                  </a:cubicBezTo>
                  <a:cubicBezTo>
                    <a:pt x="128324" y="215398"/>
                    <a:pt x="108745" y="206932"/>
                    <a:pt x="122239" y="233390"/>
                  </a:cubicBezTo>
                  <a:cubicBezTo>
                    <a:pt x="135733" y="259848"/>
                    <a:pt x="193147" y="354040"/>
                    <a:pt x="195264" y="357215"/>
                  </a:cubicBezTo>
                  <a:cubicBezTo>
                    <a:pt x="197381" y="360390"/>
                    <a:pt x="156899" y="283925"/>
                    <a:pt x="134939" y="252440"/>
                  </a:cubicBezTo>
                  <a:cubicBezTo>
                    <a:pt x="112979" y="220955"/>
                    <a:pt x="75936" y="192909"/>
                    <a:pt x="63501" y="168303"/>
                  </a:cubicBezTo>
                  <a:cubicBezTo>
                    <a:pt x="51066" y="143697"/>
                    <a:pt x="61384" y="119884"/>
                    <a:pt x="60326" y="104803"/>
                  </a:cubicBezTo>
                  <a:cubicBezTo>
                    <a:pt x="59268" y="89722"/>
                    <a:pt x="67470" y="92367"/>
                    <a:pt x="57151" y="77815"/>
                  </a:cubicBezTo>
                  <a:cubicBezTo>
                    <a:pt x="46832" y="63263"/>
                    <a:pt x="-264" y="-1560"/>
                    <a:pt x="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: 図形 403">
              <a:extLst>
                <a:ext uri="{FF2B5EF4-FFF2-40B4-BE49-F238E27FC236}">
                  <a16:creationId xmlns:a16="http://schemas.microsoft.com/office/drawing/2014/main" id="{243705D4-51A6-4B07-BA0A-BCBA44294651}"/>
                </a:ext>
              </a:extLst>
            </p:cNvPr>
            <p:cNvSpPr/>
            <p:nvPr/>
          </p:nvSpPr>
          <p:spPr>
            <a:xfrm>
              <a:off x="7066637" y="3192431"/>
              <a:ext cx="158607" cy="468273"/>
            </a:xfrm>
            <a:custGeom>
              <a:avLst/>
              <a:gdLst>
                <a:gd name="connsiteX0" fmla="*/ 158076 w 158607"/>
                <a:gd name="connsiteY0" fmla="*/ 32 h 468273"/>
                <a:gd name="connsiteX1" fmla="*/ 5676 w 158607"/>
                <a:gd name="connsiteY1" fmla="*/ 77819 h 468273"/>
                <a:gd name="connsiteX2" fmla="*/ 31076 w 158607"/>
                <a:gd name="connsiteY2" fmla="*/ 74644 h 468273"/>
                <a:gd name="connsiteX3" fmla="*/ 16788 w 158607"/>
                <a:gd name="connsiteY3" fmla="*/ 109569 h 468273"/>
                <a:gd name="connsiteX4" fmla="*/ 21551 w 158607"/>
                <a:gd name="connsiteY4" fmla="*/ 141319 h 468273"/>
                <a:gd name="connsiteX5" fmla="*/ 23138 w 158607"/>
                <a:gd name="connsiteY5" fmla="*/ 173069 h 468273"/>
                <a:gd name="connsiteX6" fmla="*/ 23138 w 158607"/>
                <a:gd name="connsiteY6" fmla="*/ 257207 h 468273"/>
                <a:gd name="connsiteX7" fmla="*/ 26313 w 158607"/>
                <a:gd name="connsiteY7" fmla="*/ 463582 h 468273"/>
                <a:gd name="connsiteX8" fmla="*/ 24726 w 158607"/>
                <a:gd name="connsiteY8" fmla="*/ 381032 h 468273"/>
                <a:gd name="connsiteX9" fmla="*/ 66001 w 158607"/>
                <a:gd name="connsiteY9" fmla="*/ 150844 h 468273"/>
                <a:gd name="connsiteX10" fmla="*/ 35838 w 158607"/>
                <a:gd name="connsiteY10" fmla="*/ 188944 h 468273"/>
                <a:gd name="connsiteX11" fmla="*/ 23138 w 158607"/>
                <a:gd name="connsiteY11" fmla="*/ 90519 h 468273"/>
                <a:gd name="connsiteX12" fmla="*/ 54888 w 158607"/>
                <a:gd name="connsiteY12" fmla="*/ 68294 h 468273"/>
                <a:gd name="connsiteX13" fmla="*/ 158076 w 158607"/>
                <a:gd name="connsiteY13" fmla="*/ 32 h 46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07" h="468273">
                  <a:moveTo>
                    <a:pt x="158076" y="32"/>
                  </a:moveTo>
                  <a:cubicBezTo>
                    <a:pt x="149874" y="1620"/>
                    <a:pt x="26843" y="65384"/>
                    <a:pt x="5676" y="77819"/>
                  </a:cubicBezTo>
                  <a:cubicBezTo>
                    <a:pt x="-15491" y="90254"/>
                    <a:pt x="29224" y="69352"/>
                    <a:pt x="31076" y="74644"/>
                  </a:cubicBezTo>
                  <a:cubicBezTo>
                    <a:pt x="32928" y="79936"/>
                    <a:pt x="18375" y="98457"/>
                    <a:pt x="16788" y="109569"/>
                  </a:cubicBezTo>
                  <a:cubicBezTo>
                    <a:pt x="15201" y="120681"/>
                    <a:pt x="20493" y="130736"/>
                    <a:pt x="21551" y="141319"/>
                  </a:cubicBezTo>
                  <a:cubicBezTo>
                    <a:pt x="22609" y="151902"/>
                    <a:pt x="22873" y="153754"/>
                    <a:pt x="23138" y="173069"/>
                  </a:cubicBezTo>
                  <a:cubicBezTo>
                    <a:pt x="23402" y="192384"/>
                    <a:pt x="22609" y="208788"/>
                    <a:pt x="23138" y="257207"/>
                  </a:cubicBezTo>
                  <a:cubicBezTo>
                    <a:pt x="23667" y="305626"/>
                    <a:pt x="26048" y="442945"/>
                    <a:pt x="26313" y="463582"/>
                  </a:cubicBezTo>
                  <a:cubicBezTo>
                    <a:pt x="26578" y="484219"/>
                    <a:pt x="18111" y="433155"/>
                    <a:pt x="24726" y="381032"/>
                  </a:cubicBezTo>
                  <a:cubicBezTo>
                    <a:pt x="31341" y="328909"/>
                    <a:pt x="64149" y="182859"/>
                    <a:pt x="66001" y="150844"/>
                  </a:cubicBezTo>
                  <a:cubicBezTo>
                    <a:pt x="67853" y="118829"/>
                    <a:pt x="42982" y="198998"/>
                    <a:pt x="35838" y="188944"/>
                  </a:cubicBezTo>
                  <a:cubicBezTo>
                    <a:pt x="28694" y="178890"/>
                    <a:pt x="19963" y="110627"/>
                    <a:pt x="23138" y="90519"/>
                  </a:cubicBezTo>
                  <a:cubicBezTo>
                    <a:pt x="26313" y="70411"/>
                    <a:pt x="32663" y="81259"/>
                    <a:pt x="54888" y="68294"/>
                  </a:cubicBezTo>
                  <a:cubicBezTo>
                    <a:pt x="77113" y="55330"/>
                    <a:pt x="166278" y="-1556"/>
                    <a:pt x="158076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E2BB6C40-576E-4265-B06A-E1B79758DB63}"/>
                </a:ext>
              </a:extLst>
            </p:cNvPr>
            <p:cNvSpPr/>
            <p:nvPr/>
          </p:nvSpPr>
          <p:spPr>
            <a:xfrm>
              <a:off x="7090127" y="3207440"/>
              <a:ext cx="167239" cy="159840"/>
            </a:xfrm>
            <a:custGeom>
              <a:avLst/>
              <a:gdLst>
                <a:gd name="connsiteX0" fmla="*/ 166336 w 167239"/>
                <a:gd name="connsiteY0" fmla="*/ 898 h 159840"/>
                <a:gd name="connsiteX1" fmla="*/ 18698 w 167239"/>
                <a:gd name="connsiteY1" fmla="*/ 129485 h 159840"/>
                <a:gd name="connsiteX2" fmla="*/ 1236 w 167239"/>
                <a:gd name="connsiteY2" fmla="*/ 159648 h 159840"/>
                <a:gd name="connsiteX3" fmla="*/ 10761 w 167239"/>
                <a:gd name="connsiteY3" fmla="*/ 121548 h 159840"/>
                <a:gd name="connsiteX4" fmla="*/ 25048 w 167239"/>
                <a:gd name="connsiteY4" fmla="*/ 78685 h 159840"/>
                <a:gd name="connsiteX5" fmla="*/ 55211 w 167239"/>
                <a:gd name="connsiteY5" fmla="*/ 45348 h 159840"/>
                <a:gd name="connsiteX6" fmla="*/ 26636 w 167239"/>
                <a:gd name="connsiteY6" fmla="*/ 94560 h 159840"/>
                <a:gd name="connsiteX7" fmla="*/ 32986 w 167239"/>
                <a:gd name="connsiteY7" fmla="*/ 96148 h 159840"/>
                <a:gd name="connsiteX8" fmla="*/ 79023 w 167239"/>
                <a:gd name="connsiteY8" fmla="*/ 72335 h 159840"/>
                <a:gd name="connsiteX9" fmla="*/ 166336 w 167239"/>
                <a:gd name="connsiteY9" fmla="*/ 898 h 15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239" h="159840">
                  <a:moveTo>
                    <a:pt x="166336" y="898"/>
                  </a:moveTo>
                  <a:cubicBezTo>
                    <a:pt x="156282" y="10423"/>
                    <a:pt x="46215" y="103027"/>
                    <a:pt x="18698" y="129485"/>
                  </a:cubicBezTo>
                  <a:cubicBezTo>
                    <a:pt x="-8819" y="155943"/>
                    <a:pt x="2559" y="160971"/>
                    <a:pt x="1236" y="159648"/>
                  </a:cubicBezTo>
                  <a:cubicBezTo>
                    <a:pt x="-87" y="158325"/>
                    <a:pt x="6792" y="135042"/>
                    <a:pt x="10761" y="121548"/>
                  </a:cubicBezTo>
                  <a:cubicBezTo>
                    <a:pt x="14730" y="108054"/>
                    <a:pt x="17640" y="91385"/>
                    <a:pt x="25048" y="78685"/>
                  </a:cubicBezTo>
                  <a:cubicBezTo>
                    <a:pt x="32456" y="65985"/>
                    <a:pt x="54946" y="42702"/>
                    <a:pt x="55211" y="45348"/>
                  </a:cubicBezTo>
                  <a:cubicBezTo>
                    <a:pt x="55476" y="47994"/>
                    <a:pt x="30340" y="86093"/>
                    <a:pt x="26636" y="94560"/>
                  </a:cubicBezTo>
                  <a:cubicBezTo>
                    <a:pt x="22932" y="103027"/>
                    <a:pt x="24255" y="99852"/>
                    <a:pt x="32986" y="96148"/>
                  </a:cubicBezTo>
                  <a:cubicBezTo>
                    <a:pt x="41717" y="92444"/>
                    <a:pt x="58386" y="84241"/>
                    <a:pt x="79023" y="72335"/>
                  </a:cubicBezTo>
                  <a:cubicBezTo>
                    <a:pt x="99660" y="60429"/>
                    <a:pt x="176390" y="-8627"/>
                    <a:pt x="166336" y="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59A3A64F-FB9C-45FF-8B05-723D1E47EB15}"/>
                </a:ext>
              </a:extLst>
            </p:cNvPr>
            <p:cNvSpPr/>
            <p:nvPr/>
          </p:nvSpPr>
          <p:spPr>
            <a:xfrm>
              <a:off x="7205663" y="3174731"/>
              <a:ext cx="302685" cy="176503"/>
            </a:xfrm>
            <a:custGeom>
              <a:avLst/>
              <a:gdLst>
                <a:gd name="connsiteX0" fmla="*/ 69850 w 302685"/>
                <a:gd name="connsiteY0" fmla="*/ 24082 h 176503"/>
                <a:gd name="connsiteX1" fmla="*/ 233362 w 302685"/>
                <a:gd name="connsiteY1" fmla="*/ 9794 h 176503"/>
                <a:gd name="connsiteX2" fmla="*/ 295275 w 302685"/>
                <a:gd name="connsiteY2" fmla="*/ 3444 h 176503"/>
                <a:gd name="connsiteX3" fmla="*/ 255587 w 302685"/>
                <a:gd name="connsiteY3" fmla="*/ 16144 h 176503"/>
                <a:gd name="connsiteX4" fmla="*/ 233362 w 302685"/>
                <a:gd name="connsiteY4" fmla="*/ 46307 h 176503"/>
                <a:gd name="connsiteX5" fmla="*/ 177800 w 302685"/>
                <a:gd name="connsiteY5" fmla="*/ 81232 h 176503"/>
                <a:gd name="connsiteX6" fmla="*/ 0 w 302685"/>
                <a:gd name="connsiteY6" fmla="*/ 176482 h 176503"/>
                <a:gd name="connsiteX7" fmla="*/ 179387 w 302685"/>
                <a:gd name="connsiteY7" fmla="*/ 90757 h 176503"/>
                <a:gd name="connsiteX8" fmla="*/ 301625 w 302685"/>
                <a:gd name="connsiteY8" fmla="*/ 28844 h 176503"/>
                <a:gd name="connsiteX9" fmla="*/ 239712 w 302685"/>
                <a:gd name="connsiteY9" fmla="*/ 43132 h 176503"/>
                <a:gd name="connsiteX10" fmla="*/ 257175 w 302685"/>
                <a:gd name="connsiteY10" fmla="*/ 16144 h 176503"/>
                <a:gd name="connsiteX11" fmla="*/ 207962 w 302685"/>
                <a:gd name="connsiteY11" fmla="*/ 269 h 176503"/>
                <a:gd name="connsiteX12" fmla="*/ 166687 w 302685"/>
                <a:gd name="connsiteY12" fmla="*/ 28844 h 176503"/>
                <a:gd name="connsiteX13" fmla="*/ 165100 w 302685"/>
                <a:gd name="connsiteY13" fmla="*/ 30432 h 176503"/>
                <a:gd name="connsiteX14" fmla="*/ 69850 w 302685"/>
                <a:gd name="connsiteY14" fmla="*/ 24082 h 17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685" h="176503">
                  <a:moveTo>
                    <a:pt x="69850" y="24082"/>
                  </a:moveTo>
                  <a:cubicBezTo>
                    <a:pt x="81227" y="20642"/>
                    <a:pt x="195791" y="13234"/>
                    <a:pt x="233362" y="9794"/>
                  </a:cubicBezTo>
                  <a:cubicBezTo>
                    <a:pt x="270933" y="6354"/>
                    <a:pt x="291571" y="2386"/>
                    <a:pt x="295275" y="3444"/>
                  </a:cubicBezTo>
                  <a:cubicBezTo>
                    <a:pt x="298979" y="4502"/>
                    <a:pt x="265906" y="9000"/>
                    <a:pt x="255587" y="16144"/>
                  </a:cubicBezTo>
                  <a:cubicBezTo>
                    <a:pt x="245268" y="23288"/>
                    <a:pt x="246326" y="35459"/>
                    <a:pt x="233362" y="46307"/>
                  </a:cubicBezTo>
                  <a:cubicBezTo>
                    <a:pt x="220398" y="57155"/>
                    <a:pt x="216694" y="59536"/>
                    <a:pt x="177800" y="81232"/>
                  </a:cubicBezTo>
                  <a:cubicBezTo>
                    <a:pt x="138906" y="102928"/>
                    <a:pt x="-264" y="174895"/>
                    <a:pt x="0" y="176482"/>
                  </a:cubicBezTo>
                  <a:cubicBezTo>
                    <a:pt x="264" y="178069"/>
                    <a:pt x="179387" y="90757"/>
                    <a:pt x="179387" y="90757"/>
                  </a:cubicBezTo>
                  <a:cubicBezTo>
                    <a:pt x="229658" y="66151"/>
                    <a:pt x="291571" y="36781"/>
                    <a:pt x="301625" y="28844"/>
                  </a:cubicBezTo>
                  <a:cubicBezTo>
                    <a:pt x="311679" y="20907"/>
                    <a:pt x="247120" y="45249"/>
                    <a:pt x="239712" y="43132"/>
                  </a:cubicBezTo>
                  <a:cubicBezTo>
                    <a:pt x="232304" y="41015"/>
                    <a:pt x="262467" y="23288"/>
                    <a:pt x="257175" y="16144"/>
                  </a:cubicBezTo>
                  <a:cubicBezTo>
                    <a:pt x="251883" y="9000"/>
                    <a:pt x="223043" y="-1848"/>
                    <a:pt x="207962" y="269"/>
                  </a:cubicBezTo>
                  <a:cubicBezTo>
                    <a:pt x="192881" y="2386"/>
                    <a:pt x="166687" y="28844"/>
                    <a:pt x="166687" y="28844"/>
                  </a:cubicBezTo>
                  <a:cubicBezTo>
                    <a:pt x="159543" y="33871"/>
                    <a:pt x="176212" y="31226"/>
                    <a:pt x="165100" y="30432"/>
                  </a:cubicBezTo>
                  <a:cubicBezTo>
                    <a:pt x="153988" y="29638"/>
                    <a:pt x="58473" y="27522"/>
                    <a:pt x="69850" y="24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: 図形 406">
              <a:extLst>
                <a:ext uri="{FF2B5EF4-FFF2-40B4-BE49-F238E27FC236}">
                  <a16:creationId xmlns:a16="http://schemas.microsoft.com/office/drawing/2014/main" id="{D45635B6-96B9-4929-9A37-DE011AD1ACB4}"/>
                </a:ext>
              </a:extLst>
            </p:cNvPr>
            <p:cNvSpPr/>
            <p:nvPr/>
          </p:nvSpPr>
          <p:spPr>
            <a:xfrm>
              <a:off x="7100952" y="3394000"/>
              <a:ext cx="215823" cy="248822"/>
            </a:xfrm>
            <a:custGeom>
              <a:avLst/>
              <a:gdLst>
                <a:gd name="connsiteX0" fmla="*/ 47561 w 215823"/>
                <a:gd name="connsiteY0" fmla="*/ 75 h 248822"/>
                <a:gd name="connsiteX1" fmla="*/ 25336 w 215823"/>
                <a:gd name="connsiteY1" fmla="*/ 106438 h 248822"/>
                <a:gd name="connsiteX2" fmla="*/ 23748 w 215823"/>
                <a:gd name="connsiteY2" fmla="*/ 165175 h 248822"/>
                <a:gd name="connsiteX3" fmla="*/ 14223 w 215823"/>
                <a:gd name="connsiteY3" fmla="*/ 247725 h 248822"/>
                <a:gd name="connsiteX4" fmla="*/ 42798 w 215823"/>
                <a:gd name="connsiteY4" fmla="*/ 209625 h 248822"/>
                <a:gd name="connsiteX5" fmla="*/ 95186 w 215823"/>
                <a:gd name="connsiteY5" fmla="*/ 166763 h 248822"/>
                <a:gd name="connsiteX6" fmla="*/ 182498 w 215823"/>
                <a:gd name="connsiteY6" fmla="*/ 138188 h 248822"/>
                <a:gd name="connsiteX7" fmla="*/ 206311 w 215823"/>
                <a:gd name="connsiteY7" fmla="*/ 144538 h 248822"/>
                <a:gd name="connsiteX8" fmla="*/ 134873 w 215823"/>
                <a:gd name="connsiteY8" fmla="*/ 187400 h 248822"/>
                <a:gd name="connsiteX9" fmla="*/ 107886 w 215823"/>
                <a:gd name="connsiteY9" fmla="*/ 212800 h 248822"/>
                <a:gd name="connsiteX10" fmla="*/ 214248 w 215823"/>
                <a:gd name="connsiteY10" fmla="*/ 135013 h 248822"/>
                <a:gd name="connsiteX11" fmla="*/ 12636 w 215823"/>
                <a:gd name="connsiteY11" fmla="*/ 217563 h 248822"/>
                <a:gd name="connsiteX12" fmla="*/ 20573 w 215823"/>
                <a:gd name="connsiteY12" fmla="*/ 168350 h 248822"/>
                <a:gd name="connsiteX13" fmla="*/ 15811 w 215823"/>
                <a:gd name="connsiteY13" fmla="*/ 123900 h 248822"/>
                <a:gd name="connsiteX14" fmla="*/ 47561 w 215823"/>
                <a:gd name="connsiteY14" fmla="*/ 75 h 24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823" h="248822">
                  <a:moveTo>
                    <a:pt x="47561" y="75"/>
                  </a:moveTo>
                  <a:cubicBezTo>
                    <a:pt x="49148" y="-2835"/>
                    <a:pt x="29305" y="78921"/>
                    <a:pt x="25336" y="106438"/>
                  </a:cubicBezTo>
                  <a:cubicBezTo>
                    <a:pt x="21367" y="133955"/>
                    <a:pt x="25600" y="141627"/>
                    <a:pt x="23748" y="165175"/>
                  </a:cubicBezTo>
                  <a:cubicBezTo>
                    <a:pt x="21896" y="188723"/>
                    <a:pt x="11048" y="240317"/>
                    <a:pt x="14223" y="247725"/>
                  </a:cubicBezTo>
                  <a:cubicBezTo>
                    <a:pt x="17398" y="255133"/>
                    <a:pt x="29304" y="223119"/>
                    <a:pt x="42798" y="209625"/>
                  </a:cubicBezTo>
                  <a:cubicBezTo>
                    <a:pt x="56292" y="196131"/>
                    <a:pt x="71903" y="178669"/>
                    <a:pt x="95186" y="166763"/>
                  </a:cubicBezTo>
                  <a:cubicBezTo>
                    <a:pt x="118469" y="154857"/>
                    <a:pt x="163977" y="141892"/>
                    <a:pt x="182498" y="138188"/>
                  </a:cubicBezTo>
                  <a:cubicBezTo>
                    <a:pt x="201019" y="134484"/>
                    <a:pt x="214248" y="136336"/>
                    <a:pt x="206311" y="144538"/>
                  </a:cubicBezTo>
                  <a:cubicBezTo>
                    <a:pt x="198374" y="152740"/>
                    <a:pt x="151277" y="176023"/>
                    <a:pt x="134873" y="187400"/>
                  </a:cubicBezTo>
                  <a:cubicBezTo>
                    <a:pt x="118469" y="198777"/>
                    <a:pt x="94657" y="221531"/>
                    <a:pt x="107886" y="212800"/>
                  </a:cubicBezTo>
                  <a:cubicBezTo>
                    <a:pt x="121115" y="204069"/>
                    <a:pt x="230123" y="134219"/>
                    <a:pt x="214248" y="135013"/>
                  </a:cubicBezTo>
                  <a:cubicBezTo>
                    <a:pt x="198373" y="135807"/>
                    <a:pt x="44915" y="212007"/>
                    <a:pt x="12636" y="217563"/>
                  </a:cubicBezTo>
                  <a:cubicBezTo>
                    <a:pt x="-19643" y="223119"/>
                    <a:pt x="20044" y="183961"/>
                    <a:pt x="20573" y="168350"/>
                  </a:cubicBezTo>
                  <a:cubicBezTo>
                    <a:pt x="21102" y="152740"/>
                    <a:pt x="13165" y="148242"/>
                    <a:pt x="15811" y="123900"/>
                  </a:cubicBezTo>
                  <a:cubicBezTo>
                    <a:pt x="18457" y="99558"/>
                    <a:pt x="45974" y="2985"/>
                    <a:pt x="47561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: 図形 407">
              <a:extLst>
                <a:ext uri="{FF2B5EF4-FFF2-40B4-BE49-F238E27FC236}">
                  <a16:creationId xmlns:a16="http://schemas.microsoft.com/office/drawing/2014/main" id="{DB8AF9DC-FA77-41AF-B30F-F543E7578BA4}"/>
                </a:ext>
              </a:extLst>
            </p:cNvPr>
            <p:cNvSpPr/>
            <p:nvPr/>
          </p:nvSpPr>
          <p:spPr>
            <a:xfrm>
              <a:off x="7126646" y="3347917"/>
              <a:ext cx="415568" cy="246450"/>
            </a:xfrm>
            <a:custGeom>
              <a:avLst/>
              <a:gdLst>
                <a:gd name="connsiteX0" fmla="*/ 42504 w 415568"/>
                <a:gd name="connsiteY0" fmla="*/ 121 h 246450"/>
                <a:gd name="connsiteX1" fmla="*/ 37742 w 415568"/>
                <a:gd name="connsiteY1" fmla="*/ 108071 h 246450"/>
                <a:gd name="connsiteX2" fmla="*/ 25042 w 415568"/>
                <a:gd name="connsiteY2" fmla="*/ 179508 h 246450"/>
                <a:gd name="connsiteX3" fmla="*/ 4404 w 415568"/>
                <a:gd name="connsiteY3" fmla="*/ 246183 h 246450"/>
                <a:gd name="connsiteX4" fmla="*/ 52029 w 415568"/>
                <a:gd name="connsiteY4" fmla="*/ 201733 h 246450"/>
                <a:gd name="connsiteX5" fmla="*/ 88542 w 415568"/>
                <a:gd name="connsiteY5" fmla="*/ 171571 h 246450"/>
                <a:gd name="connsiteX6" fmla="*/ 204429 w 415568"/>
                <a:gd name="connsiteY6" fmla="*/ 136646 h 246450"/>
                <a:gd name="connsiteX7" fmla="*/ 415567 w 415568"/>
                <a:gd name="connsiteY7" fmla="*/ 87433 h 246450"/>
                <a:gd name="connsiteX8" fmla="*/ 207604 w 415568"/>
                <a:gd name="connsiteY8" fmla="*/ 128708 h 246450"/>
                <a:gd name="connsiteX9" fmla="*/ 63142 w 415568"/>
                <a:gd name="connsiteY9" fmla="*/ 190621 h 246450"/>
                <a:gd name="connsiteX10" fmla="*/ 1229 w 415568"/>
                <a:gd name="connsiteY10" fmla="*/ 228721 h 246450"/>
                <a:gd name="connsiteX11" fmla="*/ 21867 w 415568"/>
                <a:gd name="connsiteY11" fmla="*/ 171571 h 246450"/>
                <a:gd name="connsiteX12" fmla="*/ 21867 w 415568"/>
                <a:gd name="connsiteY12" fmla="*/ 130296 h 246450"/>
                <a:gd name="connsiteX13" fmla="*/ 42504 w 415568"/>
                <a:gd name="connsiteY13" fmla="*/ 121 h 24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568" h="246450">
                  <a:moveTo>
                    <a:pt x="42504" y="121"/>
                  </a:moveTo>
                  <a:cubicBezTo>
                    <a:pt x="45150" y="-3583"/>
                    <a:pt x="40652" y="78173"/>
                    <a:pt x="37742" y="108071"/>
                  </a:cubicBezTo>
                  <a:cubicBezTo>
                    <a:pt x="34832" y="137969"/>
                    <a:pt x="30598" y="156489"/>
                    <a:pt x="25042" y="179508"/>
                  </a:cubicBezTo>
                  <a:cubicBezTo>
                    <a:pt x="19486" y="202527"/>
                    <a:pt x="-94" y="242479"/>
                    <a:pt x="4404" y="246183"/>
                  </a:cubicBezTo>
                  <a:cubicBezTo>
                    <a:pt x="8902" y="249887"/>
                    <a:pt x="38006" y="214168"/>
                    <a:pt x="52029" y="201733"/>
                  </a:cubicBezTo>
                  <a:cubicBezTo>
                    <a:pt x="66052" y="189298"/>
                    <a:pt x="63142" y="182419"/>
                    <a:pt x="88542" y="171571"/>
                  </a:cubicBezTo>
                  <a:cubicBezTo>
                    <a:pt x="113942" y="160723"/>
                    <a:pt x="149925" y="150669"/>
                    <a:pt x="204429" y="136646"/>
                  </a:cubicBezTo>
                  <a:cubicBezTo>
                    <a:pt x="258933" y="122623"/>
                    <a:pt x="415038" y="88756"/>
                    <a:pt x="415567" y="87433"/>
                  </a:cubicBezTo>
                  <a:cubicBezTo>
                    <a:pt x="416096" y="86110"/>
                    <a:pt x="266341" y="111510"/>
                    <a:pt x="207604" y="128708"/>
                  </a:cubicBezTo>
                  <a:cubicBezTo>
                    <a:pt x="148867" y="145906"/>
                    <a:pt x="97538" y="173952"/>
                    <a:pt x="63142" y="190621"/>
                  </a:cubicBezTo>
                  <a:cubicBezTo>
                    <a:pt x="28746" y="207290"/>
                    <a:pt x="8108" y="231896"/>
                    <a:pt x="1229" y="228721"/>
                  </a:cubicBezTo>
                  <a:cubicBezTo>
                    <a:pt x="-5650" y="225546"/>
                    <a:pt x="18427" y="187975"/>
                    <a:pt x="21867" y="171571"/>
                  </a:cubicBezTo>
                  <a:cubicBezTo>
                    <a:pt x="25307" y="155167"/>
                    <a:pt x="19750" y="156754"/>
                    <a:pt x="21867" y="130296"/>
                  </a:cubicBezTo>
                  <a:cubicBezTo>
                    <a:pt x="23984" y="103838"/>
                    <a:pt x="39858" y="3825"/>
                    <a:pt x="42504" y="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: 図形 408">
              <a:extLst>
                <a:ext uri="{FF2B5EF4-FFF2-40B4-BE49-F238E27FC236}">
                  <a16:creationId xmlns:a16="http://schemas.microsoft.com/office/drawing/2014/main" id="{7D8F1A58-C104-4CB9-A469-96B25F0E3930}"/>
                </a:ext>
              </a:extLst>
            </p:cNvPr>
            <p:cNvSpPr/>
            <p:nvPr/>
          </p:nvSpPr>
          <p:spPr>
            <a:xfrm>
              <a:off x="7150044" y="3290886"/>
              <a:ext cx="380371" cy="228620"/>
            </a:xfrm>
            <a:custGeom>
              <a:avLst/>
              <a:gdLst>
                <a:gd name="connsiteX0" fmla="*/ 56 w 380371"/>
                <a:gd name="connsiteY0" fmla="*/ 228602 h 228620"/>
                <a:gd name="connsiteX1" fmla="*/ 144519 w 380371"/>
                <a:gd name="connsiteY1" fmla="*/ 128589 h 228620"/>
                <a:gd name="connsiteX2" fmla="*/ 336606 w 380371"/>
                <a:gd name="connsiteY2" fmla="*/ 44452 h 228620"/>
                <a:gd name="connsiteX3" fmla="*/ 377881 w 380371"/>
                <a:gd name="connsiteY3" fmla="*/ 2 h 228620"/>
                <a:gd name="connsiteX4" fmla="*/ 288981 w 380371"/>
                <a:gd name="connsiteY4" fmla="*/ 46039 h 228620"/>
                <a:gd name="connsiteX5" fmla="*/ 160394 w 380371"/>
                <a:gd name="connsiteY5" fmla="*/ 120652 h 228620"/>
                <a:gd name="connsiteX6" fmla="*/ 56 w 380371"/>
                <a:gd name="connsiteY6" fmla="*/ 228602 h 22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371" h="228620">
                  <a:moveTo>
                    <a:pt x="56" y="228602"/>
                  </a:moveTo>
                  <a:cubicBezTo>
                    <a:pt x="-2590" y="229925"/>
                    <a:pt x="88427" y="159281"/>
                    <a:pt x="144519" y="128589"/>
                  </a:cubicBezTo>
                  <a:cubicBezTo>
                    <a:pt x="200611" y="97897"/>
                    <a:pt x="297712" y="65883"/>
                    <a:pt x="336606" y="44452"/>
                  </a:cubicBezTo>
                  <a:cubicBezTo>
                    <a:pt x="375500" y="23021"/>
                    <a:pt x="385818" y="-262"/>
                    <a:pt x="377881" y="2"/>
                  </a:cubicBezTo>
                  <a:cubicBezTo>
                    <a:pt x="369944" y="266"/>
                    <a:pt x="325229" y="25931"/>
                    <a:pt x="288981" y="46039"/>
                  </a:cubicBezTo>
                  <a:cubicBezTo>
                    <a:pt x="252733" y="66147"/>
                    <a:pt x="206431" y="91283"/>
                    <a:pt x="160394" y="120652"/>
                  </a:cubicBezTo>
                  <a:cubicBezTo>
                    <a:pt x="114357" y="150021"/>
                    <a:pt x="2702" y="227279"/>
                    <a:pt x="56" y="228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: 図形 409">
              <a:extLst>
                <a:ext uri="{FF2B5EF4-FFF2-40B4-BE49-F238E27FC236}">
                  <a16:creationId xmlns:a16="http://schemas.microsoft.com/office/drawing/2014/main" id="{680EF288-3F11-4A6E-AC45-705650CDDEFF}"/>
                </a:ext>
              </a:extLst>
            </p:cNvPr>
            <p:cNvSpPr/>
            <p:nvPr/>
          </p:nvSpPr>
          <p:spPr>
            <a:xfrm>
              <a:off x="7158035" y="3323101"/>
              <a:ext cx="288019" cy="148945"/>
            </a:xfrm>
            <a:custGeom>
              <a:avLst/>
              <a:gdLst>
                <a:gd name="connsiteX0" fmla="*/ 285753 w 288019"/>
                <a:gd name="connsiteY0" fmla="*/ 1124 h 148945"/>
                <a:gd name="connsiteX1" fmla="*/ 66678 w 288019"/>
                <a:gd name="connsiteY1" fmla="*/ 94787 h 148945"/>
                <a:gd name="connsiteX2" fmla="*/ 3 w 288019"/>
                <a:gd name="connsiteY2" fmla="*/ 148762 h 148945"/>
                <a:gd name="connsiteX3" fmla="*/ 63503 w 288019"/>
                <a:gd name="connsiteY3" fmla="*/ 77324 h 148945"/>
                <a:gd name="connsiteX4" fmla="*/ 65090 w 288019"/>
                <a:gd name="connsiteY4" fmla="*/ 59862 h 148945"/>
                <a:gd name="connsiteX5" fmla="*/ 20640 w 288019"/>
                <a:gd name="connsiteY5" fmla="*/ 80499 h 148945"/>
                <a:gd name="connsiteX6" fmla="*/ 20640 w 288019"/>
                <a:gd name="connsiteY6" fmla="*/ 80499 h 148945"/>
                <a:gd name="connsiteX7" fmla="*/ 95253 w 288019"/>
                <a:gd name="connsiteY7" fmla="*/ 55099 h 148945"/>
                <a:gd name="connsiteX8" fmla="*/ 93665 w 288019"/>
                <a:gd name="connsiteY8" fmla="*/ 70974 h 148945"/>
                <a:gd name="connsiteX9" fmla="*/ 177803 w 288019"/>
                <a:gd name="connsiteY9" fmla="*/ 43987 h 148945"/>
                <a:gd name="connsiteX10" fmla="*/ 285753 w 288019"/>
                <a:gd name="connsiteY10" fmla="*/ 1124 h 14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019" h="148945">
                  <a:moveTo>
                    <a:pt x="285753" y="1124"/>
                  </a:moveTo>
                  <a:cubicBezTo>
                    <a:pt x="267232" y="9591"/>
                    <a:pt x="114303" y="70181"/>
                    <a:pt x="66678" y="94787"/>
                  </a:cubicBezTo>
                  <a:cubicBezTo>
                    <a:pt x="19053" y="119393"/>
                    <a:pt x="532" y="151673"/>
                    <a:pt x="3" y="148762"/>
                  </a:cubicBezTo>
                  <a:cubicBezTo>
                    <a:pt x="-526" y="145852"/>
                    <a:pt x="52655" y="92141"/>
                    <a:pt x="63503" y="77324"/>
                  </a:cubicBezTo>
                  <a:cubicBezTo>
                    <a:pt x="74351" y="62507"/>
                    <a:pt x="72234" y="59333"/>
                    <a:pt x="65090" y="59862"/>
                  </a:cubicBezTo>
                  <a:cubicBezTo>
                    <a:pt x="57946" y="60391"/>
                    <a:pt x="28048" y="77060"/>
                    <a:pt x="20640" y="80499"/>
                  </a:cubicBezTo>
                  <a:lnTo>
                    <a:pt x="20640" y="80499"/>
                  </a:lnTo>
                  <a:cubicBezTo>
                    <a:pt x="33075" y="76266"/>
                    <a:pt x="83082" y="56686"/>
                    <a:pt x="95253" y="55099"/>
                  </a:cubicBezTo>
                  <a:cubicBezTo>
                    <a:pt x="107424" y="53512"/>
                    <a:pt x="79907" y="72826"/>
                    <a:pt x="93665" y="70974"/>
                  </a:cubicBezTo>
                  <a:cubicBezTo>
                    <a:pt x="107423" y="69122"/>
                    <a:pt x="151609" y="53512"/>
                    <a:pt x="177803" y="43987"/>
                  </a:cubicBezTo>
                  <a:cubicBezTo>
                    <a:pt x="203997" y="34462"/>
                    <a:pt x="304274" y="-7343"/>
                    <a:pt x="285753" y="1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: 図形 410">
              <a:extLst>
                <a:ext uri="{FF2B5EF4-FFF2-40B4-BE49-F238E27FC236}">
                  <a16:creationId xmlns:a16="http://schemas.microsoft.com/office/drawing/2014/main" id="{5EAB9738-22A1-41B9-BC6C-331C6C7F0541}"/>
                </a:ext>
              </a:extLst>
            </p:cNvPr>
            <p:cNvSpPr/>
            <p:nvPr/>
          </p:nvSpPr>
          <p:spPr>
            <a:xfrm>
              <a:off x="7006915" y="3310875"/>
              <a:ext cx="159175" cy="417940"/>
            </a:xfrm>
            <a:custGeom>
              <a:avLst/>
              <a:gdLst>
                <a:gd name="connsiteX0" fmla="*/ 81273 w 159175"/>
                <a:gd name="connsiteY0" fmla="*/ 84788 h 417940"/>
                <a:gd name="connsiteX1" fmla="*/ 73335 w 159175"/>
                <a:gd name="connsiteY1" fmla="*/ 178450 h 417940"/>
                <a:gd name="connsiteX2" fmla="*/ 51110 w 159175"/>
                <a:gd name="connsiteY2" fmla="*/ 143525 h 417940"/>
                <a:gd name="connsiteX3" fmla="*/ 63810 w 159175"/>
                <a:gd name="connsiteY3" fmla="*/ 194325 h 417940"/>
                <a:gd name="connsiteX4" fmla="*/ 62223 w 159175"/>
                <a:gd name="connsiteY4" fmla="*/ 241950 h 417940"/>
                <a:gd name="connsiteX5" fmla="*/ 54285 w 159175"/>
                <a:gd name="connsiteY5" fmla="*/ 229250 h 417940"/>
                <a:gd name="connsiteX6" fmla="*/ 55873 w 159175"/>
                <a:gd name="connsiteY6" fmla="*/ 291163 h 417940"/>
                <a:gd name="connsiteX7" fmla="*/ 35235 w 159175"/>
                <a:gd name="connsiteY7" fmla="*/ 295925 h 417940"/>
                <a:gd name="connsiteX8" fmla="*/ 81273 w 159175"/>
                <a:gd name="connsiteY8" fmla="*/ 351488 h 417940"/>
                <a:gd name="connsiteX9" fmla="*/ 43173 w 159175"/>
                <a:gd name="connsiteY9" fmla="*/ 332438 h 417940"/>
                <a:gd name="connsiteX10" fmla="*/ 310 w 159175"/>
                <a:gd name="connsiteY10" fmla="*/ 308625 h 417940"/>
                <a:gd name="connsiteX11" fmla="*/ 25710 w 159175"/>
                <a:gd name="connsiteY11" fmla="*/ 386413 h 417940"/>
                <a:gd name="connsiteX12" fmla="*/ 60635 w 159175"/>
                <a:gd name="connsiteY12" fmla="*/ 376888 h 417940"/>
                <a:gd name="connsiteX13" fmla="*/ 89210 w 159175"/>
                <a:gd name="connsiteY13" fmla="*/ 368950 h 417940"/>
                <a:gd name="connsiteX14" fmla="*/ 106673 w 159175"/>
                <a:gd name="connsiteY14" fmla="*/ 416575 h 417940"/>
                <a:gd name="connsiteX15" fmla="*/ 159060 w 159175"/>
                <a:gd name="connsiteY15" fmla="*/ 307038 h 417940"/>
                <a:gd name="connsiteX16" fmla="*/ 90798 w 159175"/>
                <a:gd name="connsiteY16" fmla="*/ 340375 h 417940"/>
                <a:gd name="connsiteX17" fmla="*/ 100323 w 159175"/>
                <a:gd name="connsiteY17" fmla="*/ 246713 h 417940"/>
                <a:gd name="connsiteX18" fmla="*/ 108260 w 159175"/>
                <a:gd name="connsiteY18" fmla="*/ 153050 h 417940"/>
                <a:gd name="connsiteX19" fmla="*/ 87623 w 159175"/>
                <a:gd name="connsiteY19" fmla="*/ 650 h 417940"/>
                <a:gd name="connsiteX20" fmla="*/ 81273 w 159175"/>
                <a:gd name="connsiteY20" fmla="*/ 84788 h 41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75" h="417940">
                  <a:moveTo>
                    <a:pt x="81273" y="84788"/>
                  </a:moveTo>
                  <a:cubicBezTo>
                    <a:pt x="78892" y="114421"/>
                    <a:pt x="78362" y="168661"/>
                    <a:pt x="73335" y="178450"/>
                  </a:cubicBezTo>
                  <a:cubicBezTo>
                    <a:pt x="68308" y="188240"/>
                    <a:pt x="52697" y="140879"/>
                    <a:pt x="51110" y="143525"/>
                  </a:cubicBezTo>
                  <a:cubicBezTo>
                    <a:pt x="49522" y="146171"/>
                    <a:pt x="61958" y="177921"/>
                    <a:pt x="63810" y="194325"/>
                  </a:cubicBezTo>
                  <a:cubicBezTo>
                    <a:pt x="65662" y="210729"/>
                    <a:pt x="63810" y="236129"/>
                    <a:pt x="62223" y="241950"/>
                  </a:cubicBezTo>
                  <a:cubicBezTo>
                    <a:pt x="60635" y="247771"/>
                    <a:pt x="55343" y="221048"/>
                    <a:pt x="54285" y="229250"/>
                  </a:cubicBezTo>
                  <a:cubicBezTo>
                    <a:pt x="53227" y="237452"/>
                    <a:pt x="59048" y="280050"/>
                    <a:pt x="55873" y="291163"/>
                  </a:cubicBezTo>
                  <a:cubicBezTo>
                    <a:pt x="52698" y="302276"/>
                    <a:pt x="31002" y="285871"/>
                    <a:pt x="35235" y="295925"/>
                  </a:cubicBezTo>
                  <a:cubicBezTo>
                    <a:pt x="39468" y="305979"/>
                    <a:pt x="79950" y="345403"/>
                    <a:pt x="81273" y="351488"/>
                  </a:cubicBezTo>
                  <a:cubicBezTo>
                    <a:pt x="82596" y="357573"/>
                    <a:pt x="56667" y="339582"/>
                    <a:pt x="43173" y="332438"/>
                  </a:cubicBezTo>
                  <a:cubicBezTo>
                    <a:pt x="29679" y="325294"/>
                    <a:pt x="3220" y="299629"/>
                    <a:pt x="310" y="308625"/>
                  </a:cubicBezTo>
                  <a:cubicBezTo>
                    <a:pt x="-2600" y="317621"/>
                    <a:pt x="15656" y="375036"/>
                    <a:pt x="25710" y="386413"/>
                  </a:cubicBezTo>
                  <a:cubicBezTo>
                    <a:pt x="35764" y="397790"/>
                    <a:pt x="50052" y="379798"/>
                    <a:pt x="60635" y="376888"/>
                  </a:cubicBezTo>
                  <a:cubicBezTo>
                    <a:pt x="71218" y="373978"/>
                    <a:pt x="81537" y="362336"/>
                    <a:pt x="89210" y="368950"/>
                  </a:cubicBezTo>
                  <a:cubicBezTo>
                    <a:pt x="96883" y="375565"/>
                    <a:pt x="95031" y="426894"/>
                    <a:pt x="106673" y="416575"/>
                  </a:cubicBezTo>
                  <a:cubicBezTo>
                    <a:pt x="118315" y="406256"/>
                    <a:pt x="161706" y="319738"/>
                    <a:pt x="159060" y="307038"/>
                  </a:cubicBezTo>
                  <a:cubicBezTo>
                    <a:pt x="156414" y="294338"/>
                    <a:pt x="100588" y="350429"/>
                    <a:pt x="90798" y="340375"/>
                  </a:cubicBezTo>
                  <a:cubicBezTo>
                    <a:pt x="81008" y="330321"/>
                    <a:pt x="97413" y="277934"/>
                    <a:pt x="100323" y="246713"/>
                  </a:cubicBezTo>
                  <a:cubicBezTo>
                    <a:pt x="103233" y="215492"/>
                    <a:pt x="110377" y="194060"/>
                    <a:pt x="108260" y="153050"/>
                  </a:cubicBezTo>
                  <a:cubicBezTo>
                    <a:pt x="106143" y="112040"/>
                    <a:pt x="91856" y="8323"/>
                    <a:pt x="87623" y="650"/>
                  </a:cubicBezTo>
                  <a:cubicBezTo>
                    <a:pt x="83390" y="-7023"/>
                    <a:pt x="83654" y="55155"/>
                    <a:pt x="81273" y="847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: 図形 411">
              <a:extLst>
                <a:ext uri="{FF2B5EF4-FFF2-40B4-BE49-F238E27FC236}">
                  <a16:creationId xmlns:a16="http://schemas.microsoft.com/office/drawing/2014/main" id="{8385F6E1-8DEE-4846-B3E1-C064AD9C32F4}"/>
                </a:ext>
              </a:extLst>
            </p:cNvPr>
            <p:cNvSpPr/>
            <p:nvPr/>
          </p:nvSpPr>
          <p:spPr>
            <a:xfrm>
              <a:off x="7007224" y="3549645"/>
              <a:ext cx="281198" cy="194554"/>
            </a:xfrm>
            <a:custGeom>
              <a:avLst/>
              <a:gdLst>
                <a:gd name="connsiteX0" fmla="*/ 280989 w 281198"/>
                <a:gd name="connsiteY0" fmla="*/ 5 h 194554"/>
                <a:gd name="connsiteX1" fmla="*/ 196851 w 281198"/>
                <a:gd name="connsiteY1" fmla="*/ 50805 h 194554"/>
                <a:gd name="connsiteX2" fmla="*/ 214314 w 281198"/>
                <a:gd name="connsiteY2" fmla="*/ 90493 h 194554"/>
                <a:gd name="connsiteX3" fmla="*/ 266701 w 281198"/>
                <a:gd name="connsiteY3" fmla="*/ 73030 h 194554"/>
                <a:gd name="connsiteX4" fmla="*/ 211139 w 281198"/>
                <a:gd name="connsiteY4" fmla="*/ 117480 h 194554"/>
                <a:gd name="connsiteX5" fmla="*/ 173039 w 281198"/>
                <a:gd name="connsiteY5" fmla="*/ 185743 h 194554"/>
                <a:gd name="connsiteX6" fmla="*/ 141289 w 281198"/>
                <a:gd name="connsiteY6" fmla="*/ 193680 h 194554"/>
                <a:gd name="connsiteX7" fmla="*/ 61914 w 281198"/>
                <a:gd name="connsiteY7" fmla="*/ 185743 h 194554"/>
                <a:gd name="connsiteX8" fmla="*/ 1 w 281198"/>
                <a:gd name="connsiteY8" fmla="*/ 174630 h 194554"/>
                <a:gd name="connsiteX9" fmla="*/ 60326 w 281198"/>
                <a:gd name="connsiteY9" fmla="*/ 158755 h 194554"/>
                <a:gd name="connsiteX10" fmla="*/ 69851 w 281198"/>
                <a:gd name="connsiteY10" fmla="*/ 141293 h 194554"/>
                <a:gd name="connsiteX11" fmla="*/ 134939 w 281198"/>
                <a:gd name="connsiteY11" fmla="*/ 182568 h 194554"/>
                <a:gd name="connsiteX12" fmla="*/ 196851 w 281198"/>
                <a:gd name="connsiteY12" fmla="*/ 165105 h 194554"/>
                <a:gd name="connsiteX13" fmla="*/ 204789 w 281198"/>
                <a:gd name="connsiteY13" fmla="*/ 146055 h 194554"/>
                <a:gd name="connsiteX14" fmla="*/ 180976 w 281198"/>
                <a:gd name="connsiteY14" fmla="*/ 104780 h 194554"/>
                <a:gd name="connsiteX15" fmla="*/ 166689 w 281198"/>
                <a:gd name="connsiteY15" fmla="*/ 69855 h 194554"/>
                <a:gd name="connsiteX16" fmla="*/ 168276 w 281198"/>
                <a:gd name="connsiteY16" fmla="*/ 53980 h 194554"/>
                <a:gd name="connsiteX17" fmla="*/ 280989 w 281198"/>
                <a:gd name="connsiteY17" fmla="*/ 5 h 19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1198" h="194554">
                  <a:moveTo>
                    <a:pt x="280989" y="5"/>
                  </a:moveTo>
                  <a:cubicBezTo>
                    <a:pt x="285752" y="-524"/>
                    <a:pt x="207964" y="35724"/>
                    <a:pt x="196851" y="50805"/>
                  </a:cubicBezTo>
                  <a:cubicBezTo>
                    <a:pt x="185738" y="65886"/>
                    <a:pt x="202672" y="86789"/>
                    <a:pt x="214314" y="90493"/>
                  </a:cubicBezTo>
                  <a:cubicBezTo>
                    <a:pt x="225956" y="94197"/>
                    <a:pt x="267230" y="68532"/>
                    <a:pt x="266701" y="73030"/>
                  </a:cubicBezTo>
                  <a:cubicBezTo>
                    <a:pt x="266172" y="77528"/>
                    <a:pt x="226749" y="98695"/>
                    <a:pt x="211139" y="117480"/>
                  </a:cubicBezTo>
                  <a:cubicBezTo>
                    <a:pt x="195529" y="136266"/>
                    <a:pt x="184681" y="173043"/>
                    <a:pt x="173039" y="185743"/>
                  </a:cubicBezTo>
                  <a:cubicBezTo>
                    <a:pt x="161397" y="198443"/>
                    <a:pt x="159810" y="193680"/>
                    <a:pt x="141289" y="193680"/>
                  </a:cubicBezTo>
                  <a:cubicBezTo>
                    <a:pt x="122768" y="193680"/>
                    <a:pt x="85462" y="188918"/>
                    <a:pt x="61914" y="185743"/>
                  </a:cubicBezTo>
                  <a:cubicBezTo>
                    <a:pt x="38366" y="182568"/>
                    <a:pt x="266" y="179128"/>
                    <a:pt x="1" y="174630"/>
                  </a:cubicBezTo>
                  <a:cubicBezTo>
                    <a:pt x="-264" y="170132"/>
                    <a:pt x="48684" y="164311"/>
                    <a:pt x="60326" y="158755"/>
                  </a:cubicBezTo>
                  <a:cubicBezTo>
                    <a:pt x="71968" y="153199"/>
                    <a:pt x="57415" y="137324"/>
                    <a:pt x="69851" y="141293"/>
                  </a:cubicBezTo>
                  <a:cubicBezTo>
                    <a:pt x="82287" y="145262"/>
                    <a:pt x="113772" y="178599"/>
                    <a:pt x="134939" y="182568"/>
                  </a:cubicBezTo>
                  <a:cubicBezTo>
                    <a:pt x="156106" y="186537"/>
                    <a:pt x="185209" y="171190"/>
                    <a:pt x="196851" y="165105"/>
                  </a:cubicBezTo>
                  <a:cubicBezTo>
                    <a:pt x="208493" y="159020"/>
                    <a:pt x="207435" y="156109"/>
                    <a:pt x="204789" y="146055"/>
                  </a:cubicBezTo>
                  <a:cubicBezTo>
                    <a:pt x="202143" y="136001"/>
                    <a:pt x="187326" y="117480"/>
                    <a:pt x="180976" y="104780"/>
                  </a:cubicBezTo>
                  <a:cubicBezTo>
                    <a:pt x="174626" y="92080"/>
                    <a:pt x="168806" y="78322"/>
                    <a:pt x="166689" y="69855"/>
                  </a:cubicBezTo>
                  <a:cubicBezTo>
                    <a:pt x="164572" y="61388"/>
                    <a:pt x="150814" y="66944"/>
                    <a:pt x="168276" y="53980"/>
                  </a:cubicBezTo>
                  <a:cubicBezTo>
                    <a:pt x="185738" y="41016"/>
                    <a:pt x="276226" y="534"/>
                    <a:pt x="28098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: 図形 413">
              <a:extLst>
                <a:ext uri="{FF2B5EF4-FFF2-40B4-BE49-F238E27FC236}">
                  <a16:creationId xmlns:a16="http://schemas.microsoft.com/office/drawing/2014/main" id="{82CF0C46-A367-4A7E-A738-63007C1BF46D}"/>
                </a:ext>
              </a:extLst>
            </p:cNvPr>
            <p:cNvSpPr/>
            <p:nvPr/>
          </p:nvSpPr>
          <p:spPr>
            <a:xfrm>
              <a:off x="7175297" y="3513586"/>
              <a:ext cx="576667" cy="235501"/>
            </a:xfrm>
            <a:custGeom>
              <a:avLst/>
              <a:gdLst>
                <a:gd name="connsiteX0" fmla="*/ 157366 w 576667"/>
                <a:gd name="connsiteY0" fmla="*/ 34477 h 235501"/>
                <a:gd name="connsiteX1" fmla="*/ 36716 w 576667"/>
                <a:gd name="connsiteY1" fmla="*/ 113852 h 235501"/>
                <a:gd name="connsiteX2" fmla="*/ 208166 w 576667"/>
                <a:gd name="connsiteY2" fmla="*/ 67814 h 235501"/>
                <a:gd name="connsiteX3" fmla="*/ 231978 w 576667"/>
                <a:gd name="connsiteY3" fmla="*/ 58289 h 235501"/>
                <a:gd name="connsiteX4" fmla="*/ 458991 w 576667"/>
                <a:gd name="connsiteY4" fmla="*/ 1139 h 235501"/>
                <a:gd name="connsiteX5" fmla="*/ 435178 w 576667"/>
                <a:gd name="connsiteY5" fmla="*/ 24952 h 235501"/>
                <a:gd name="connsiteX6" fmla="*/ 422478 w 576667"/>
                <a:gd name="connsiteY6" fmla="*/ 40827 h 235501"/>
                <a:gd name="connsiteX7" fmla="*/ 465341 w 576667"/>
                <a:gd name="connsiteY7" fmla="*/ 90039 h 235501"/>
                <a:gd name="connsiteX8" fmla="*/ 576466 w 576667"/>
                <a:gd name="connsiteY8" fmla="*/ 186877 h 235501"/>
                <a:gd name="connsiteX9" fmla="*/ 435178 w 576667"/>
                <a:gd name="connsiteY9" fmla="*/ 90039 h 235501"/>
                <a:gd name="connsiteX10" fmla="*/ 344691 w 576667"/>
                <a:gd name="connsiteY10" fmla="*/ 83689 h 235501"/>
                <a:gd name="connsiteX11" fmla="*/ 216103 w 576667"/>
                <a:gd name="connsiteY11" fmla="*/ 105914 h 235501"/>
                <a:gd name="connsiteX12" fmla="*/ 89103 w 576667"/>
                <a:gd name="connsiteY12" fmla="*/ 183702 h 235501"/>
                <a:gd name="connsiteX13" fmla="*/ 12903 w 576667"/>
                <a:gd name="connsiteY13" fmla="*/ 231327 h 235501"/>
                <a:gd name="connsiteX14" fmla="*/ 363741 w 576667"/>
                <a:gd name="connsiteY14" fmla="*/ 75752 h 235501"/>
                <a:gd name="connsiteX15" fmla="*/ 471691 w 576667"/>
                <a:gd name="connsiteY15" fmla="*/ 90039 h 235501"/>
                <a:gd name="connsiteX16" fmla="*/ 454228 w 576667"/>
                <a:gd name="connsiteY16" fmla="*/ 44002 h 235501"/>
                <a:gd name="connsiteX17" fmla="*/ 416128 w 576667"/>
                <a:gd name="connsiteY17" fmla="*/ 2727 h 235501"/>
                <a:gd name="connsiteX18" fmla="*/ 62116 w 576667"/>
                <a:gd name="connsiteY18" fmla="*/ 124964 h 235501"/>
                <a:gd name="connsiteX19" fmla="*/ 9728 w 576667"/>
                <a:gd name="connsiteY19" fmla="*/ 128139 h 235501"/>
                <a:gd name="connsiteX20" fmla="*/ 157366 w 576667"/>
                <a:gd name="connsiteY20" fmla="*/ 34477 h 23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6667" h="235501">
                  <a:moveTo>
                    <a:pt x="157366" y="34477"/>
                  </a:moveTo>
                  <a:cubicBezTo>
                    <a:pt x="161864" y="32096"/>
                    <a:pt x="28249" y="108296"/>
                    <a:pt x="36716" y="113852"/>
                  </a:cubicBezTo>
                  <a:cubicBezTo>
                    <a:pt x="45183" y="119408"/>
                    <a:pt x="175622" y="77075"/>
                    <a:pt x="208166" y="67814"/>
                  </a:cubicBezTo>
                  <a:cubicBezTo>
                    <a:pt x="240710" y="58554"/>
                    <a:pt x="190174" y="69401"/>
                    <a:pt x="231978" y="58289"/>
                  </a:cubicBezTo>
                  <a:cubicBezTo>
                    <a:pt x="273782" y="47177"/>
                    <a:pt x="425124" y="6695"/>
                    <a:pt x="458991" y="1139"/>
                  </a:cubicBezTo>
                  <a:cubicBezTo>
                    <a:pt x="492858" y="-4417"/>
                    <a:pt x="435178" y="24952"/>
                    <a:pt x="435178" y="24952"/>
                  </a:cubicBezTo>
                  <a:cubicBezTo>
                    <a:pt x="429093" y="31567"/>
                    <a:pt x="417451" y="29979"/>
                    <a:pt x="422478" y="40827"/>
                  </a:cubicBezTo>
                  <a:cubicBezTo>
                    <a:pt x="427505" y="51675"/>
                    <a:pt x="439676" y="65697"/>
                    <a:pt x="465341" y="90039"/>
                  </a:cubicBezTo>
                  <a:cubicBezTo>
                    <a:pt x="491006" y="114381"/>
                    <a:pt x="581493" y="186877"/>
                    <a:pt x="576466" y="186877"/>
                  </a:cubicBezTo>
                  <a:cubicBezTo>
                    <a:pt x="571439" y="186877"/>
                    <a:pt x="473807" y="107237"/>
                    <a:pt x="435178" y="90039"/>
                  </a:cubicBezTo>
                  <a:cubicBezTo>
                    <a:pt x="396549" y="72841"/>
                    <a:pt x="381203" y="81043"/>
                    <a:pt x="344691" y="83689"/>
                  </a:cubicBezTo>
                  <a:cubicBezTo>
                    <a:pt x="308179" y="86335"/>
                    <a:pt x="258701" y="89245"/>
                    <a:pt x="216103" y="105914"/>
                  </a:cubicBezTo>
                  <a:cubicBezTo>
                    <a:pt x="173505" y="122583"/>
                    <a:pt x="122970" y="162800"/>
                    <a:pt x="89103" y="183702"/>
                  </a:cubicBezTo>
                  <a:cubicBezTo>
                    <a:pt x="55236" y="204604"/>
                    <a:pt x="-32870" y="249319"/>
                    <a:pt x="12903" y="231327"/>
                  </a:cubicBezTo>
                  <a:cubicBezTo>
                    <a:pt x="58676" y="213335"/>
                    <a:pt x="287276" y="99300"/>
                    <a:pt x="363741" y="75752"/>
                  </a:cubicBezTo>
                  <a:cubicBezTo>
                    <a:pt x="440206" y="52204"/>
                    <a:pt x="456610" y="95331"/>
                    <a:pt x="471691" y="90039"/>
                  </a:cubicBezTo>
                  <a:cubicBezTo>
                    <a:pt x="486772" y="84747"/>
                    <a:pt x="463489" y="58554"/>
                    <a:pt x="454228" y="44002"/>
                  </a:cubicBezTo>
                  <a:cubicBezTo>
                    <a:pt x="444968" y="29450"/>
                    <a:pt x="481480" y="-10767"/>
                    <a:pt x="416128" y="2727"/>
                  </a:cubicBezTo>
                  <a:cubicBezTo>
                    <a:pt x="350776" y="16221"/>
                    <a:pt x="129849" y="104062"/>
                    <a:pt x="62116" y="124964"/>
                  </a:cubicBezTo>
                  <a:cubicBezTo>
                    <a:pt x="-5617" y="145866"/>
                    <a:pt x="-2443" y="141368"/>
                    <a:pt x="9728" y="128139"/>
                  </a:cubicBezTo>
                  <a:cubicBezTo>
                    <a:pt x="21899" y="114910"/>
                    <a:pt x="152868" y="36858"/>
                    <a:pt x="157366" y="344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: 図形 414">
              <a:extLst>
                <a:ext uri="{FF2B5EF4-FFF2-40B4-BE49-F238E27FC236}">
                  <a16:creationId xmlns:a16="http://schemas.microsoft.com/office/drawing/2014/main" id="{4B4F33C3-97AA-4B36-9FA4-62055D4740B1}"/>
                </a:ext>
              </a:extLst>
            </p:cNvPr>
            <p:cNvSpPr/>
            <p:nvPr/>
          </p:nvSpPr>
          <p:spPr>
            <a:xfrm>
              <a:off x="7252518" y="3577683"/>
              <a:ext cx="292873" cy="111251"/>
            </a:xfrm>
            <a:custGeom>
              <a:avLst/>
              <a:gdLst>
                <a:gd name="connsiteX0" fmla="*/ 292870 w 292873"/>
                <a:gd name="connsiteY0" fmla="*/ 542 h 111251"/>
                <a:gd name="connsiteX1" fmla="*/ 124595 w 292873"/>
                <a:gd name="connsiteY1" fmla="*/ 33880 h 111251"/>
                <a:gd name="connsiteX2" fmla="*/ 770 w 292873"/>
                <a:gd name="connsiteY2" fmla="*/ 110080 h 111251"/>
                <a:gd name="connsiteX3" fmla="*/ 69032 w 292873"/>
                <a:gd name="connsiteY3" fmla="*/ 81505 h 111251"/>
                <a:gd name="connsiteX4" fmla="*/ 2357 w 292873"/>
                <a:gd name="connsiteY4" fmla="*/ 100555 h 111251"/>
                <a:gd name="connsiteX5" fmla="*/ 129357 w 292873"/>
                <a:gd name="connsiteY5" fmla="*/ 19592 h 111251"/>
                <a:gd name="connsiteX6" fmla="*/ 292870 w 292873"/>
                <a:gd name="connsiteY6" fmla="*/ 542 h 11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873" h="111251">
                  <a:moveTo>
                    <a:pt x="292870" y="542"/>
                  </a:moveTo>
                  <a:cubicBezTo>
                    <a:pt x="292076" y="2923"/>
                    <a:pt x="173278" y="15624"/>
                    <a:pt x="124595" y="33880"/>
                  </a:cubicBezTo>
                  <a:cubicBezTo>
                    <a:pt x="75912" y="52136"/>
                    <a:pt x="10030" y="102143"/>
                    <a:pt x="770" y="110080"/>
                  </a:cubicBezTo>
                  <a:cubicBezTo>
                    <a:pt x="-8490" y="118017"/>
                    <a:pt x="68768" y="83092"/>
                    <a:pt x="69032" y="81505"/>
                  </a:cubicBezTo>
                  <a:cubicBezTo>
                    <a:pt x="69296" y="79918"/>
                    <a:pt x="-7697" y="110874"/>
                    <a:pt x="2357" y="100555"/>
                  </a:cubicBezTo>
                  <a:cubicBezTo>
                    <a:pt x="12411" y="90236"/>
                    <a:pt x="87288" y="35732"/>
                    <a:pt x="129357" y="19592"/>
                  </a:cubicBezTo>
                  <a:cubicBezTo>
                    <a:pt x="171426" y="3452"/>
                    <a:pt x="293664" y="-1839"/>
                    <a:pt x="292870" y="5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: 図形 415">
              <a:extLst>
                <a:ext uri="{FF2B5EF4-FFF2-40B4-BE49-F238E27FC236}">
                  <a16:creationId xmlns:a16="http://schemas.microsoft.com/office/drawing/2014/main" id="{2D61A8AB-FD4F-4203-B84E-294D89C9AC01}"/>
                </a:ext>
              </a:extLst>
            </p:cNvPr>
            <p:cNvSpPr/>
            <p:nvPr/>
          </p:nvSpPr>
          <p:spPr>
            <a:xfrm>
              <a:off x="7605703" y="3476319"/>
              <a:ext cx="156423" cy="273605"/>
            </a:xfrm>
            <a:custGeom>
              <a:avLst/>
              <a:gdLst>
                <a:gd name="connsiteX0" fmla="*/ 10 w 156423"/>
                <a:gd name="connsiteY0" fmla="*/ 306 h 273605"/>
                <a:gd name="connsiteX1" fmla="*/ 88910 w 156423"/>
                <a:gd name="connsiteY1" fmla="*/ 70156 h 273605"/>
                <a:gd name="connsiteX2" fmla="*/ 80972 w 156423"/>
                <a:gd name="connsiteY2" fmla="*/ 100319 h 273605"/>
                <a:gd name="connsiteX3" fmla="*/ 119072 w 156423"/>
                <a:gd name="connsiteY3" fmla="*/ 160644 h 273605"/>
                <a:gd name="connsiteX4" fmla="*/ 155585 w 156423"/>
                <a:gd name="connsiteY4" fmla="*/ 273356 h 273605"/>
                <a:gd name="connsiteX5" fmla="*/ 141297 w 156423"/>
                <a:gd name="connsiteY5" fmla="*/ 189219 h 273605"/>
                <a:gd name="connsiteX6" fmla="*/ 103197 w 156423"/>
                <a:gd name="connsiteY6" fmla="*/ 127306 h 273605"/>
                <a:gd name="connsiteX7" fmla="*/ 95260 w 156423"/>
                <a:gd name="connsiteY7" fmla="*/ 100319 h 273605"/>
                <a:gd name="connsiteX8" fmla="*/ 10 w 156423"/>
                <a:gd name="connsiteY8" fmla="*/ 306 h 27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423" h="273605">
                  <a:moveTo>
                    <a:pt x="10" y="306"/>
                  </a:moveTo>
                  <a:cubicBezTo>
                    <a:pt x="-1048" y="-4721"/>
                    <a:pt x="75416" y="53487"/>
                    <a:pt x="88910" y="70156"/>
                  </a:cubicBezTo>
                  <a:cubicBezTo>
                    <a:pt x="102404" y="86825"/>
                    <a:pt x="75945" y="85238"/>
                    <a:pt x="80972" y="100319"/>
                  </a:cubicBezTo>
                  <a:cubicBezTo>
                    <a:pt x="85999" y="115400"/>
                    <a:pt x="106637" y="131805"/>
                    <a:pt x="119072" y="160644"/>
                  </a:cubicBezTo>
                  <a:cubicBezTo>
                    <a:pt x="131508" y="189484"/>
                    <a:pt x="151881" y="268594"/>
                    <a:pt x="155585" y="273356"/>
                  </a:cubicBezTo>
                  <a:cubicBezTo>
                    <a:pt x="159289" y="278118"/>
                    <a:pt x="150028" y="213561"/>
                    <a:pt x="141297" y="189219"/>
                  </a:cubicBezTo>
                  <a:cubicBezTo>
                    <a:pt x="132566" y="164877"/>
                    <a:pt x="110870" y="142123"/>
                    <a:pt x="103197" y="127306"/>
                  </a:cubicBezTo>
                  <a:cubicBezTo>
                    <a:pt x="95524" y="112489"/>
                    <a:pt x="110870" y="119104"/>
                    <a:pt x="95260" y="100319"/>
                  </a:cubicBezTo>
                  <a:cubicBezTo>
                    <a:pt x="79650" y="81534"/>
                    <a:pt x="1068" y="5333"/>
                    <a:pt x="10" y="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: 図形 416">
              <a:extLst>
                <a:ext uri="{FF2B5EF4-FFF2-40B4-BE49-F238E27FC236}">
                  <a16:creationId xmlns:a16="http://schemas.microsoft.com/office/drawing/2014/main" id="{5D1960C7-931F-4999-96B1-0B0B630076AA}"/>
                </a:ext>
              </a:extLst>
            </p:cNvPr>
            <p:cNvSpPr/>
            <p:nvPr/>
          </p:nvSpPr>
          <p:spPr>
            <a:xfrm>
              <a:off x="7029450" y="3681149"/>
              <a:ext cx="805132" cy="530489"/>
            </a:xfrm>
            <a:custGeom>
              <a:avLst/>
              <a:gdLst>
                <a:gd name="connsiteX0" fmla="*/ 665163 w 805132"/>
                <a:gd name="connsiteY0" fmla="*/ 264 h 530489"/>
                <a:gd name="connsiteX1" fmla="*/ 773113 w 805132"/>
                <a:gd name="connsiteY1" fmla="*/ 124089 h 530489"/>
                <a:gd name="connsiteX2" fmla="*/ 757238 w 805132"/>
                <a:gd name="connsiteY2" fmla="*/ 119326 h 530489"/>
                <a:gd name="connsiteX3" fmla="*/ 798513 w 805132"/>
                <a:gd name="connsiteY3" fmla="*/ 225689 h 530489"/>
                <a:gd name="connsiteX4" fmla="*/ 790575 w 805132"/>
                <a:gd name="connsiteY4" fmla="*/ 227276 h 530489"/>
                <a:gd name="connsiteX5" fmla="*/ 793750 w 805132"/>
                <a:gd name="connsiteY5" fmla="*/ 316176 h 530489"/>
                <a:gd name="connsiteX6" fmla="*/ 803275 w 805132"/>
                <a:gd name="connsiteY6" fmla="*/ 271726 h 530489"/>
                <a:gd name="connsiteX7" fmla="*/ 760413 w 805132"/>
                <a:gd name="connsiteY7" fmla="*/ 435239 h 530489"/>
                <a:gd name="connsiteX8" fmla="*/ 733425 w 805132"/>
                <a:gd name="connsiteY8" fmla="*/ 486039 h 530489"/>
                <a:gd name="connsiteX9" fmla="*/ 711200 w 805132"/>
                <a:gd name="connsiteY9" fmla="*/ 509851 h 530489"/>
                <a:gd name="connsiteX10" fmla="*/ 681038 w 805132"/>
                <a:gd name="connsiteY10" fmla="*/ 516201 h 530489"/>
                <a:gd name="connsiteX11" fmla="*/ 560388 w 805132"/>
                <a:gd name="connsiteY11" fmla="*/ 514614 h 530489"/>
                <a:gd name="connsiteX12" fmla="*/ 287338 w 805132"/>
                <a:gd name="connsiteY12" fmla="*/ 520964 h 530489"/>
                <a:gd name="connsiteX13" fmla="*/ 338138 w 805132"/>
                <a:gd name="connsiteY13" fmla="*/ 520964 h 530489"/>
                <a:gd name="connsiteX14" fmla="*/ 112713 w 805132"/>
                <a:gd name="connsiteY14" fmla="*/ 530489 h 530489"/>
                <a:gd name="connsiteX15" fmla="*/ 0 w 805132"/>
                <a:gd name="connsiteY15" fmla="*/ 528901 h 530489"/>
                <a:gd name="connsiteX16" fmla="*/ 366713 w 805132"/>
                <a:gd name="connsiteY16" fmla="*/ 528901 h 530489"/>
                <a:gd name="connsiteX17" fmla="*/ 746125 w 805132"/>
                <a:gd name="connsiteY17" fmla="*/ 511439 h 530489"/>
                <a:gd name="connsiteX18" fmla="*/ 749300 w 805132"/>
                <a:gd name="connsiteY18" fmla="*/ 470164 h 530489"/>
                <a:gd name="connsiteX19" fmla="*/ 804863 w 805132"/>
                <a:gd name="connsiteY19" fmla="*/ 286014 h 530489"/>
                <a:gd name="connsiteX20" fmla="*/ 766763 w 805132"/>
                <a:gd name="connsiteY20" fmla="*/ 97101 h 530489"/>
                <a:gd name="connsiteX21" fmla="*/ 665163 w 805132"/>
                <a:gd name="connsiteY21" fmla="*/ 264 h 53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5132" h="530489">
                  <a:moveTo>
                    <a:pt x="665163" y="264"/>
                  </a:moveTo>
                  <a:cubicBezTo>
                    <a:pt x="666221" y="4762"/>
                    <a:pt x="757767" y="104245"/>
                    <a:pt x="773113" y="124089"/>
                  </a:cubicBezTo>
                  <a:cubicBezTo>
                    <a:pt x="788459" y="143933"/>
                    <a:pt x="753005" y="102393"/>
                    <a:pt x="757238" y="119326"/>
                  </a:cubicBezTo>
                  <a:cubicBezTo>
                    <a:pt x="761471" y="136259"/>
                    <a:pt x="792957" y="207697"/>
                    <a:pt x="798513" y="225689"/>
                  </a:cubicBezTo>
                  <a:cubicBezTo>
                    <a:pt x="804069" y="243681"/>
                    <a:pt x="791369" y="212195"/>
                    <a:pt x="790575" y="227276"/>
                  </a:cubicBezTo>
                  <a:cubicBezTo>
                    <a:pt x="789781" y="242357"/>
                    <a:pt x="791633" y="308768"/>
                    <a:pt x="793750" y="316176"/>
                  </a:cubicBezTo>
                  <a:cubicBezTo>
                    <a:pt x="795867" y="323584"/>
                    <a:pt x="808831" y="251882"/>
                    <a:pt x="803275" y="271726"/>
                  </a:cubicBezTo>
                  <a:cubicBezTo>
                    <a:pt x="797719" y="291570"/>
                    <a:pt x="772055" y="399520"/>
                    <a:pt x="760413" y="435239"/>
                  </a:cubicBezTo>
                  <a:cubicBezTo>
                    <a:pt x="748771" y="470958"/>
                    <a:pt x="741627" y="473604"/>
                    <a:pt x="733425" y="486039"/>
                  </a:cubicBezTo>
                  <a:cubicBezTo>
                    <a:pt x="725223" y="498474"/>
                    <a:pt x="719931" y="504824"/>
                    <a:pt x="711200" y="509851"/>
                  </a:cubicBezTo>
                  <a:cubicBezTo>
                    <a:pt x="702469" y="514878"/>
                    <a:pt x="706173" y="515407"/>
                    <a:pt x="681038" y="516201"/>
                  </a:cubicBezTo>
                  <a:cubicBezTo>
                    <a:pt x="655903" y="516995"/>
                    <a:pt x="626005" y="513820"/>
                    <a:pt x="560388" y="514614"/>
                  </a:cubicBezTo>
                  <a:cubicBezTo>
                    <a:pt x="494771" y="515408"/>
                    <a:pt x="324380" y="519906"/>
                    <a:pt x="287338" y="520964"/>
                  </a:cubicBezTo>
                  <a:cubicBezTo>
                    <a:pt x="250296" y="522022"/>
                    <a:pt x="367242" y="519377"/>
                    <a:pt x="338138" y="520964"/>
                  </a:cubicBezTo>
                  <a:cubicBezTo>
                    <a:pt x="309034" y="522551"/>
                    <a:pt x="169069" y="529166"/>
                    <a:pt x="112713" y="530489"/>
                  </a:cubicBezTo>
                  <a:lnTo>
                    <a:pt x="0" y="528901"/>
                  </a:lnTo>
                  <a:lnTo>
                    <a:pt x="366713" y="528901"/>
                  </a:lnTo>
                  <a:cubicBezTo>
                    <a:pt x="491067" y="525991"/>
                    <a:pt x="682361" y="521228"/>
                    <a:pt x="746125" y="511439"/>
                  </a:cubicBezTo>
                  <a:cubicBezTo>
                    <a:pt x="809889" y="501650"/>
                    <a:pt x="739510" y="507735"/>
                    <a:pt x="749300" y="470164"/>
                  </a:cubicBezTo>
                  <a:cubicBezTo>
                    <a:pt x="759090" y="432593"/>
                    <a:pt x="801953" y="348191"/>
                    <a:pt x="804863" y="286014"/>
                  </a:cubicBezTo>
                  <a:cubicBezTo>
                    <a:pt x="807773" y="223837"/>
                    <a:pt x="786607" y="144726"/>
                    <a:pt x="766763" y="97101"/>
                  </a:cubicBezTo>
                  <a:cubicBezTo>
                    <a:pt x="746919" y="49476"/>
                    <a:pt x="664105" y="-4234"/>
                    <a:pt x="665163" y="2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: 図形 417">
              <a:extLst>
                <a:ext uri="{FF2B5EF4-FFF2-40B4-BE49-F238E27FC236}">
                  <a16:creationId xmlns:a16="http://schemas.microsoft.com/office/drawing/2014/main" id="{0085628D-E9AD-4009-ADEA-63711475E846}"/>
                </a:ext>
              </a:extLst>
            </p:cNvPr>
            <p:cNvSpPr/>
            <p:nvPr/>
          </p:nvSpPr>
          <p:spPr>
            <a:xfrm>
              <a:off x="7503793" y="3618793"/>
              <a:ext cx="208118" cy="103873"/>
            </a:xfrm>
            <a:custGeom>
              <a:avLst/>
              <a:gdLst>
                <a:gd name="connsiteX0" fmla="*/ 1907 w 208118"/>
                <a:gd name="connsiteY0" fmla="*/ 2295 h 103873"/>
                <a:gd name="connsiteX1" fmla="*/ 200345 w 208118"/>
                <a:gd name="connsiteY1" fmla="*/ 100720 h 103873"/>
                <a:gd name="connsiteX2" fmla="*/ 165420 w 208118"/>
                <a:gd name="connsiteY2" fmla="*/ 76907 h 103873"/>
                <a:gd name="connsiteX3" fmla="*/ 141607 w 208118"/>
                <a:gd name="connsiteY3" fmla="*/ 49920 h 103873"/>
                <a:gd name="connsiteX4" fmla="*/ 162245 w 208118"/>
                <a:gd name="connsiteY4" fmla="*/ 67382 h 103873"/>
                <a:gd name="connsiteX5" fmla="*/ 101920 w 208118"/>
                <a:gd name="connsiteY5" fmla="*/ 34045 h 103873"/>
                <a:gd name="connsiteX6" fmla="*/ 1907 w 208118"/>
                <a:gd name="connsiteY6" fmla="*/ 2295 h 10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118" h="103873">
                  <a:moveTo>
                    <a:pt x="1907" y="2295"/>
                  </a:moveTo>
                  <a:cubicBezTo>
                    <a:pt x="18311" y="13407"/>
                    <a:pt x="173093" y="88285"/>
                    <a:pt x="200345" y="100720"/>
                  </a:cubicBezTo>
                  <a:cubicBezTo>
                    <a:pt x="227597" y="113155"/>
                    <a:pt x="175210" y="85374"/>
                    <a:pt x="165420" y="76907"/>
                  </a:cubicBezTo>
                  <a:cubicBezTo>
                    <a:pt x="155630" y="68440"/>
                    <a:pt x="142136" y="51507"/>
                    <a:pt x="141607" y="49920"/>
                  </a:cubicBezTo>
                  <a:cubicBezTo>
                    <a:pt x="141078" y="48333"/>
                    <a:pt x="168860" y="70028"/>
                    <a:pt x="162245" y="67382"/>
                  </a:cubicBezTo>
                  <a:cubicBezTo>
                    <a:pt x="155631" y="64736"/>
                    <a:pt x="124145" y="44628"/>
                    <a:pt x="101920" y="34045"/>
                  </a:cubicBezTo>
                  <a:cubicBezTo>
                    <a:pt x="79695" y="23462"/>
                    <a:pt x="-14497" y="-8817"/>
                    <a:pt x="1907" y="2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: 図形 418">
              <a:extLst>
                <a:ext uri="{FF2B5EF4-FFF2-40B4-BE49-F238E27FC236}">
                  <a16:creationId xmlns:a16="http://schemas.microsoft.com/office/drawing/2014/main" id="{8AADE3FE-2F12-49E2-81FB-D4D76458D49F}"/>
                </a:ext>
              </a:extLst>
            </p:cNvPr>
            <p:cNvSpPr/>
            <p:nvPr/>
          </p:nvSpPr>
          <p:spPr>
            <a:xfrm>
              <a:off x="7405650" y="3625631"/>
              <a:ext cx="423412" cy="369454"/>
            </a:xfrm>
            <a:custGeom>
              <a:avLst/>
              <a:gdLst>
                <a:gd name="connsiteX0" fmla="*/ 422313 w 423412"/>
                <a:gd name="connsiteY0" fmla="*/ 293907 h 369454"/>
                <a:gd name="connsiteX1" fmla="*/ 363575 w 423412"/>
                <a:gd name="connsiteY1" fmla="*/ 241519 h 369454"/>
                <a:gd name="connsiteX2" fmla="*/ 171488 w 423412"/>
                <a:gd name="connsiteY2" fmla="*/ 65307 h 369454"/>
                <a:gd name="connsiteX3" fmla="*/ 74650 w 423412"/>
                <a:gd name="connsiteY3" fmla="*/ 27207 h 369454"/>
                <a:gd name="connsiteX4" fmla="*/ 38 w 423412"/>
                <a:gd name="connsiteY4" fmla="*/ 17682 h 369454"/>
                <a:gd name="connsiteX5" fmla="*/ 84175 w 423412"/>
                <a:gd name="connsiteY5" fmla="*/ 65307 h 369454"/>
                <a:gd name="connsiteX6" fmla="*/ 127038 w 423412"/>
                <a:gd name="connsiteY6" fmla="*/ 163732 h 369454"/>
                <a:gd name="connsiteX7" fmla="*/ 154025 w 423412"/>
                <a:gd name="connsiteY7" fmla="*/ 235169 h 369454"/>
                <a:gd name="connsiteX8" fmla="*/ 239750 w 423412"/>
                <a:gd name="connsiteY8" fmla="*/ 368519 h 369454"/>
                <a:gd name="connsiteX9" fmla="*/ 182600 w 423412"/>
                <a:gd name="connsiteY9" fmla="*/ 290732 h 369454"/>
                <a:gd name="connsiteX10" fmla="*/ 138150 w 423412"/>
                <a:gd name="connsiteY10" fmla="*/ 217707 h 369454"/>
                <a:gd name="connsiteX11" fmla="*/ 46075 w 423412"/>
                <a:gd name="connsiteY11" fmla="*/ 4982 h 369454"/>
                <a:gd name="connsiteX12" fmla="*/ 163550 w 423412"/>
                <a:gd name="connsiteY12" fmla="*/ 68482 h 369454"/>
                <a:gd name="connsiteX13" fmla="*/ 271500 w 423412"/>
                <a:gd name="connsiteY13" fmla="*/ 81182 h 369454"/>
                <a:gd name="connsiteX14" fmla="*/ 215938 w 423412"/>
                <a:gd name="connsiteY14" fmla="*/ 84357 h 369454"/>
                <a:gd name="connsiteX15" fmla="*/ 300075 w 423412"/>
                <a:gd name="connsiteY15" fmla="*/ 203419 h 369454"/>
                <a:gd name="connsiteX16" fmla="*/ 422313 w 423412"/>
                <a:gd name="connsiteY16" fmla="*/ 293907 h 36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3412" h="369454">
                  <a:moveTo>
                    <a:pt x="422313" y="293907"/>
                  </a:moveTo>
                  <a:cubicBezTo>
                    <a:pt x="432896" y="300257"/>
                    <a:pt x="363575" y="241519"/>
                    <a:pt x="363575" y="241519"/>
                  </a:cubicBezTo>
                  <a:cubicBezTo>
                    <a:pt x="321771" y="203419"/>
                    <a:pt x="219642" y="101026"/>
                    <a:pt x="171488" y="65307"/>
                  </a:cubicBezTo>
                  <a:cubicBezTo>
                    <a:pt x="123334" y="29588"/>
                    <a:pt x="103225" y="35145"/>
                    <a:pt x="74650" y="27207"/>
                  </a:cubicBezTo>
                  <a:cubicBezTo>
                    <a:pt x="46075" y="19269"/>
                    <a:pt x="-1550" y="11332"/>
                    <a:pt x="38" y="17682"/>
                  </a:cubicBezTo>
                  <a:cubicBezTo>
                    <a:pt x="1625" y="24032"/>
                    <a:pt x="63008" y="40965"/>
                    <a:pt x="84175" y="65307"/>
                  </a:cubicBezTo>
                  <a:cubicBezTo>
                    <a:pt x="105342" y="89649"/>
                    <a:pt x="115396" y="135422"/>
                    <a:pt x="127038" y="163732"/>
                  </a:cubicBezTo>
                  <a:cubicBezTo>
                    <a:pt x="138680" y="192042"/>
                    <a:pt x="135240" y="201038"/>
                    <a:pt x="154025" y="235169"/>
                  </a:cubicBezTo>
                  <a:cubicBezTo>
                    <a:pt x="172810" y="269300"/>
                    <a:pt x="234987" y="359259"/>
                    <a:pt x="239750" y="368519"/>
                  </a:cubicBezTo>
                  <a:cubicBezTo>
                    <a:pt x="244512" y="377780"/>
                    <a:pt x="199533" y="315867"/>
                    <a:pt x="182600" y="290732"/>
                  </a:cubicBezTo>
                  <a:cubicBezTo>
                    <a:pt x="165667" y="265597"/>
                    <a:pt x="160904" y="265332"/>
                    <a:pt x="138150" y="217707"/>
                  </a:cubicBezTo>
                  <a:cubicBezTo>
                    <a:pt x="115396" y="170082"/>
                    <a:pt x="41842" y="29853"/>
                    <a:pt x="46075" y="4982"/>
                  </a:cubicBezTo>
                  <a:cubicBezTo>
                    <a:pt x="50308" y="-19889"/>
                    <a:pt x="125979" y="55782"/>
                    <a:pt x="163550" y="68482"/>
                  </a:cubicBezTo>
                  <a:cubicBezTo>
                    <a:pt x="201121" y="81182"/>
                    <a:pt x="262769" y="78536"/>
                    <a:pt x="271500" y="81182"/>
                  </a:cubicBezTo>
                  <a:cubicBezTo>
                    <a:pt x="280231" y="83828"/>
                    <a:pt x="211176" y="63984"/>
                    <a:pt x="215938" y="84357"/>
                  </a:cubicBezTo>
                  <a:cubicBezTo>
                    <a:pt x="220700" y="104730"/>
                    <a:pt x="266208" y="170082"/>
                    <a:pt x="300075" y="203419"/>
                  </a:cubicBezTo>
                  <a:cubicBezTo>
                    <a:pt x="333942" y="236756"/>
                    <a:pt x="411730" y="287557"/>
                    <a:pt x="422313" y="293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: 図形 419">
              <a:extLst>
                <a:ext uri="{FF2B5EF4-FFF2-40B4-BE49-F238E27FC236}">
                  <a16:creationId xmlns:a16="http://schemas.microsoft.com/office/drawing/2014/main" id="{C4BB224D-0616-4591-A049-06300EA7DC33}"/>
                </a:ext>
              </a:extLst>
            </p:cNvPr>
            <p:cNvSpPr/>
            <p:nvPr/>
          </p:nvSpPr>
          <p:spPr>
            <a:xfrm>
              <a:off x="7521547" y="3695393"/>
              <a:ext cx="191571" cy="202217"/>
            </a:xfrm>
            <a:custGeom>
              <a:avLst/>
              <a:gdLst>
                <a:gd name="connsiteX0" fmla="*/ 28 w 191571"/>
                <a:gd name="connsiteY0" fmla="*/ 307 h 202217"/>
                <a:gd name="connsiteX1" fmla="*/ 125441 w 191571"/>
                <a:gd name="connsiteY1" fmla="*/ 93970 h 202217"/>
                <a:gd name="connsiteX2" fmla="*/ 190528 w 191571"/>
                <a:gd name="connsiteY2" fmla="*/ 201920 h 202217"/>
                <a:gd name="connsiteX3" fmla="*/ 161953 w 191571"/>
                <a:gd name="connsiteY3" fmla="*/ 124132 h 202217"/>
                <a:gd name="connsiteX4" fmla="*/ 114328 w 191571"/>
                <a:gd name="connsiteY4" fmla="*/ 65395 h 202217"/>
                <a:gd name="connsiteX5" fmla="*/ 28 w 191571"/>
                <a:gd name="connsiteY5" fmla="*/ 307 h 20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571" h="202217">
                  <a:moveTo>
                    <a:pt x="28" y="307"/>
                  </a:moveTo>
                  <a:cubicBezTo>
                    <a:pt x="1880" y="5069"/>
                    <a:pt x="93691" y="60368"/>
                    <a:pt x="125441" y="93970"/>
                  </a:cubicBezTo>
                  <a:cubicBezTo>
                    <a:pt x="157191" y="127572"/>
                    <a:pt x="184443" y="196893"/>
                    <a:pt x="190528" y="201920"/>
                  </a:cubicBezTo>
                  <a:cubicBezTo>
                    <a:pt x="196613" y="206947"/>
                    <a:pt x="174653" y="146886"/>
                    <a:pt x="161953" y="124132"/>
                  </a:cubicBezTo>
                  <a:cubicBezTo>
                    <a:pt x="149253" y="101378"/>
                    <a:pt x="142374" y="83387"/>
                    <a:pt x="114328" y="65395"/>
                  </a:cubicBezTo>
                  <a:cubicBezTo>
                    <a:pt x="86282" y="47403"/>
                    <a:pt x="-1824" y="-4455"/>
                    <a:pt x="28" y="3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: 図形 420">
              <a:extLst>
                <a:ext uri="{FF2B5EF4-FFF2-40B4-BE49-F238E27FC236}">
                  <a16:creationId xmlns:a16="http://schemas.microsoft.com/office/drawing/2014/main" id="{3B85CB71-F9F6-44E9-B9FF-ED253A6ACB25}"/>
                </a:ext>
              </a:extLst>
            </p:cNvPr>
            <p:cNvSpPr/>
            <p:nvPr/>
          </p:nvSpPr>
          <p:spPr>
            <a:xfrm>
              <a:off x="7716099" y="3884603"/>
              <a:ext cx="65999" cy="236723"/>
            </a:xfrm>
            <a:custGeom>
              <a:avLst/>
              <a:gdLst>
                <a:gd name="connsiteX0" fmla="*/ 24551 w 65999"/>
                <a:gd name="connsiteY0" fmla="*/ 10 h 236723"/>
                <a:gd name="connsiteX1" fmla="*/ 11851 w 65999"/>
                <a:gd name="connsiteY1" fmla="*/ 76210 h 236723"/>
                <a:gd name="connsiteX2" fmla="*/ 42014 w 65999"/>
                <a:gd name="connsiteY2" fmla="*/ 134947 h 236723"/>
                <a:gd name="connsiteX3" fmla="*/ 65826 w 65999"/>
                <a:gd name="connsiteY3" fmla="*/ 236547 h 236723"/>
                <a:gd name="connsiteX4" fmla="*/ 49951 w 65999"/>
                <a:gd name="connsiteY4" fmla="*/ 157172 h 236723"/>
                <a:gd name="connsiteX5" fmla="*/ 739 w 65999"/>
                <a:gd name="connsiteY5" fmla="*/ 71447 h 236723"/>
                <a:gd name="connsiteX6" fmla="*/ 24551 w 65999"/>
                <a:gd name="connsiteY6" fmla="*/ 10 h 23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99" h="236723">
                  <a:moveTo>
                    <a:pt x="24551" y="10"/>
                  </a:moveTo>
                  <a:cubicBezTo>
                    <a:pt x="26403" y="804"/>
                    <a:pt x="8941" y="53721"/>
                    <a:pt x="11851" y="76210"/>
                  </a:cubicBezTo>
                  <a:cubicBezTo>
                    <a:pt x="14761" y="98699"/>
                    <a:pt x="33018" y="108224"/>
                    <a:pt x="42014" y="134947"/>
                  </a:cubicBezTo>
                  <a:cubicBezTo>
                    <a:pt x="51010" y="161670"/>
                    <a:pt x="64503" y="232843"/>
                    <a:pt x="65826" y="236547"/>
                  </a:cubicBezTo>
                  <a:cubicBezTo>
                    <a:pt x="67149" y="240251"/>
                    <a:pt x="60799" y="184689"/>
                    <a:pt x="49951" y="157172"/>
                  </a:cubicBezTo>
                  <a:cubicBezTo>
                    <a:pt x="39103" y="129655"/>
                    <a:pt x="6295" y="97641"/>
                    <a:pt x="739" y="71447"/>
                  </a:cubicBezTo>
                  <a:cubicBezTo>
                    <a:pt x="-4817" y="45253"/>
                    <a:pt x="22699" y="-784"/>
                    <a:pt x="24551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: 図形 421">
              <a:extLst>
                <a:ext uri="{FF2B5EF4-FFF2-40B4-BE49-F238E27FC236}">
                  <a16:creationId xmlns:a16="http://schemas.microsoft.com/office/drawing/2014/main" id="{4D72898D-85FB-47F6-8ACA-8D6C8BFBA135}"/>
                </a:ext>
              </a:extLst>
            </p:cNvPr>
            <p:cNvSpPr/>
            <p:nvPr/>
          </p:nvSpPr>
          <p:spPr>
            <a:xfrm>
              <a:off x="7725851" y="3835896"/>
              <a:ext cx="79180" cy="277249"/>
            </a:xfrm>
            <a:custGeom>
              <a:avLst/>
              <a:gdLst>
                <a:gd name="connsiteX0" fmla="*/ 512 w 79180"/>
                <a:gd name="connsiteY0" fmla="*/ 2679 h 277249"/>
                <a:gd name="connsiteX1" fmla="*/ 68774 w 79180"/>
                <a:gd name="connsiteY1" fmla="*/ 116979 h 277249"/>
                <a:gd name="connsiteX2" fmla="*/ 68774 w 79180"/>
                <a:gd name="connsiteY2" fmla="*/ 143967 h 277249"/>
                <a:gd name="connsiteX3" fmla="*/ 59249 w 79180"/>
                <a:gd name="connsiteY3" fmla="*/ 275729 h 277249"/>
                <a:gd name="connsiteX4" fmla="*/ 65599 w 79180"/>
                <a:gd name="connsiteY4" fmla="*/ 210642 h 277249"/>
                <a:gd name="connsiteX5" fmla="*/ 78299 w 79180"/>
                <a:gd name="connsiteY5" fmla="*/ 134442 h 277249"/>
                <a:gd name="connsiteX6" fmla="*/ 38612 w 79180"/>
                <a:gd name="connsiteY6" fmla="*/ 42367 h 277249"/>
                <a:gd name="connsiteX7" fmla="*/ 512 w 79180"/>
                <a:gd name="connsiteY7" fmla="*/ 2679 h 27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80" h="277249">
                  <a:moveTo>
                    <a:pt x="512" y="2679"/>
                  </a:moveTo>
                  <a:cubicBezTo>
                    <a:pt x="5539" y="15114"/>
                    <a:pt x="57397" y="93431"/>
                    <a:pt x="68774" y="116979"/>
                  </a:cubicBezTo>
                  <a:cubicBezTo>
                    <a:pt x="80151" y="140527"/>
                    <a:pt x="70362" y="117509"/>
                    <a:pt x="68774" y="143967"/>
                  </a:cubicBezTo>
                  <a:cubicBezTo>
                    <a:pt x="67187" y="170425"/>
                    <a:pt x="59778" y="264617"/>
                    <a:pt x="59249" y="275729"/>
                  </a:cubicBezTo>
                  <a:cubicBezTo>
                    <a:pt x="58720" y="286841"/>
                    <a:pt x="62424" y="234190"/>
                    <a:pt x="65599" y="210642"/>
                  </a:cubicBezTo>
                  <a:cubicBezTo>
                    <a:pt x="68774" y="187094"/>
                    <a:pt x="82797" y="162488"/>
                    <a:pt x="78299" y="134442"/>
                  </a:cubicBezTo>
                  <a:cubicBezTo>
                    <a:pt x="73801" y="106396"/>
                    <a:pt x="48401" y="60623"/>
                    <a:pt x="38612" y="42367"/>
                  </a:cubicBezTo>
                  <a:cubicBezTo>
                    <a:pt x="28823" y="24111"/>
                    <a:pt x="-4515" y="-9756"/>
                    <a:pt x="512" y="26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: 図形 422">
              <a:extLst>
                <a:ext uri="{FF2B5EF4-FFF2-40B4-BE49-F238E27FC236}">
                  <a16:creationId xmlns:a16="http://schemas.microsoft.com/office/drawing/2014/main" id="{F4B5790F-CFB7-417D-A03F-D2090E95910C}"/>
                </a:ext>
              </a:extLst>
            </p:cNvPr>
            <p:cNvSpPr/>
            <p:nvPr/>
          </p:nvSpPr>
          <p:spPr>
            <a:xfrm>
              <a:off x="7243687" y="3667764"/>
              <a:ext cx="164965" cy="66036"/>
            </a:xfrm>
            <a:custGeom>
              <a:avLst/>
              <a:gdLst>
                <a:gd name="connsiteX0" fmla="*/ 76 w 164965"/>
                <a:gd name="connsiteY0" fmla="*/ 61274 h 66036"/>
                <a:gd name="connsiteX1" fmla="*/ 96913 w 164965"/>
                <a:gd name="connsiteY1" fmla="*/ 66036 h 66036"/>
                <a:gd name="connsiteX2" fmla="*/ 81038 w 164965"/>
                <a:gd name="connsiteY2" fmla="*/ 61274 h 66036"/>
                <a:gd name="connsiteX3" fmla="*/ 63576 w 164965"/>
                <a:gd name="connsiteY3" fmla="*/ 46986 h 66036"/>
                <a:gd name="connsiteX4" fmla="*/ 163588 w 164965"/>
                <a:gd name="connsiteY4" fmla="*/ 949 h 66036"/>
                <a:gd name="connsiteX5" fmla="*/ 119138 w 164965"/>
                <a:gd name="connsiteY5" fmla="*/ 18411 h 66036"/>
                <a:gd name="connsiteX6" fmla="*/ 81038 w 164965"/>
                <a:gd name="connsiteY6" fmla="*/ 48574 h 66036"/>
                <a:gd name="connsiteX7" fmla="*/ 76 w 164965"/>
                <a:gd name="connsiteY7" fmla="*/ 61274 h 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965" h="66036">
                  <a:moveTo>
                    <a:pt x="76" y="61274"/>
                  </a:moveTo>
                  <a:cubicBezTo>
                    <a:pt x="2722" y="64184"/>
                    <a:pt x="83419" y="66036"/>
                    <a:pt x="96913" y="66036"/>
                  </a:cubicBezTo>
                  <a:cubicBezTo>
                    <a:pt x="110407" y="66036"/>
                    <a:pt x="86594" y="64449"/>
                    <a:pt x="81038" y="61274"/>
                  </a:cubicBezTo>
                  <a:cubicBezTo>
                    <a:pt x="75482" y="58099"/>
                    <a:pt x="49818" y="57040"/>
                    <a:pt x="63576" y="46986"/>
                  </a:cubicBezTo>
                  <a:cubicBezTo>
                    <a:pt x="77334" y="36932"/>
                    <a:pt x="154328" y="5711"/>
                    <a:pt x="163588" y="949"/>
                  </a:cubicBezTo>
                  <a:cubicBezTo>
                    <a:pt x="172848" y="-3813"/>
                    <a:pt x="132896" y="10473"/>
                    <a:pt x="119138" y="18411"/>
                  </a:cubicBezTo>
                  <a:cubicBezTo>
                    <a:pt x="105380" y="26348"/>
                    <a:pt x="97971" y="42489"/>
                    <a:pt x="81038" y="48574"/>
                  </a:cubicBezTo>
                  <a:cubicBezTo>
                    <a:pt x="64105" y="54659"/>
                    <a:pt x="-2570" y="58364"/>
                    <a:pt x="76" y="61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: 図形 423">
              <a:extLst>
                <a:ext uri="{FF2B5EF4-FFF2-40B4-BE49-F238E27FC236}">
                  <a16:creationId xmlns:a16="http://schemas.microsoft.com/office/drawing/2014/main" id="{1C66E0C6-F923-4F91-ACA0-CAB6689A920A}"/>
                </a:ext>
              </a:extLst>
            </p:cNvPr>
            <p:cNvSpPr/>
            <p:nvPr/>
          </p:nvSpPr>
          <p:spPr>
            <a:xfrm>
              <a:off x="7337425" y="3686019"/>
              <a:ext cx="230188" cy="228756"/>
            </a:xfrm>
            <a:custGeom>
              <a:avLst/>
              <a:gdLst>
                <a:gd name="connsiteX0" fmla="*/ 0 w 230188"/>
                <a:gd name="connsiteY0" fmla="*/ 62069 h 228756"/>
                <a:gd name="connsiteX1" fmla="*/ 117475 w 230188"/>
                <a:gd name="connsiteY1" fmla="*/ 96994 h 228756"/>
                <a:gd name="connsiteX2" fmla="*/ 195263 w 230188"/>
                <a:gd name="connsiteY2" fmla="*/ 166844 h 228756"/>
                <a:gd name="connsiteX3" fmla="*/ 230188 w 230188"/>
                <a:gd name="connsiteY3" fmla="*/ 228756 h 228756"/>
                <a:gd name="connsiteX4" fmla="*/ 171450 w 230188"/>
                <a:gd name="connsiteY4" fmla="*/ 128744 h 228756"/>
                <a:gd name="connsiteX5" fmla="*/ 136525 w 230188"/>
                <a:gd name="connsiteY5" fmla="*/ 81119 h 228756"/>
                <a:gd name="connsiteX6" fmla="*/ 28575 w 230188"/>
                <a:gd name="connsiteY6" fmla="*/ 156 h 228756"/>
                <a:gd name="connsiteX7" fmla="*/ 88900 w 230188"/>
                <a:gd name="connsiteY7" fmla="*/ 60481 h 228756"/>
                <a:gd name="connsiteX8" fmla="*/ 52388 w 230188"/>
                <a:gd name="connsiteY8" fmla="*/ 57306 h 228756"/>
                <a:gd name="connsiteX9" fmla="*/ 0 w 230188"/>
                <a:gd name="connsiteY9" fmla="*/ 62069 h 22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88" h="228756">
                  <a:moveTo>
                    <a:pt x="0" y="62069"/>
                  </a:moveTo>
                  <a:cubicBezTo>
                    <a:pt x="42465" y="70800"/>
                    <a:pt x="84931" y="79532"/>
                    <a:pt x="117475" y="96994"/>
                  </a:cubicBezTo>
                  <a:cubicBezTo>
                    <a:pt x="150019" y="114457"/>
                    <a:pt x="176478" y="144884"/>
                    <a:pt x="195263" y="166844"/>
                  </a:cubicBezTo>
                  <a:cubicBezTo>
                    <a:pt x="214048" y="188804"/>
                    <a:pt x="230188" y="228756"/>
                    <a:pt x="230188" y="228756"/>
                  </a:cubicBezTo>
                  <a:cubicBezTo>
                    <a:pt x="226219" y="222406"/>
                    <a:pt x="187060" y="153350"/>
                    <a:pt x="171450" y="128744"/>
                  </a:cubicBezTo>
                  <a:cubicBezTo>
                    <a:pt x="155840" y="104138"/>
                    <a:pt x="160337" y="102550"/>
                    <a:pt x="136525" y="81119"/>
                  </a:cubicBezTo>
                  <a:cubicBezTo>
                    <a:pt x="112713" y="59688"/>
                    <a:pt x="36513" y="3596"/>
                    <a:pt x="28575" y="156"/>
                  </a:cubicBezTo>
                  <a:cubicBezTo>
                    <a:pt x="20638" y="-3284"/>
                    <a:pt x="84931" y="50956"/>
                    <a:pt x="88900" y="60481"/>
                  </a:cubicBezTo>
                  <a:cubicBezTo>
                    <a:pt x="92869" y="70006"/>
                    <a:pt x="52388" y="57306"/>
                    <a:pt x="52388" y="57306"/>
                  </a:cubicBezTo>
                  <a:lnTo>
                    <a:pt x="0" y="62069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: 図形 424">
              <a:extLst>
                <a:ext uri="{FF2B5EF4-FFF2-40B4-BE49-F238E27FC236}">
                  <a16:creationId xmlns:a16="http://schemas.microsoft.com/office/drawing/2014/main" id="{99D40168-3BDE-4C57-B045-61F24952EAE7}"/>
                </a:ext>
              </a:extLst>
            </p:cNvPr>
            <p:cNvSpPr/>
            <p:nvPr/>
          </p:nvSpPr>
          <p:spPr>
            <a:xfrm>
              <a:off x="7226300" y="3729038"/>
              <a:ext cx="336009" cy="216662"/>
            </a:xfrm>
            <a:custGeom>
              <a:avLst/>
              <a:gdLst>
                <a:gd name="connsiteX0" fmla="*/ 17463 w 336009"/>
                <a:gd name="connsiteY0" fmla="*/ 0 h 216662"/>
                <a:gd name="connsiteX1" fmla="*/ 169863 w 336009"/>
                <a:gd name="connsiteY1" fmla="*/ 63500 h 216662"/>
                <a:gd name="connsiteX2" fmla="*/ 333375 w 336009"/>
                <a:gd name="connsiteY2" fmla="*/ 212725 h 216662"/>
                <a:gd name="connsiteX3" fmla="*/ 263525 w 336009"/>
                <a:gd name="connsiteY3" fmla="*/ 169862 h 216662"/>
                <a:gd name="connsiteX4" fmla="*/ 166688 w 336009"/>
                <a:gd name="connsiteY4" fmla="*/ 131762 h 216662"/>
                <a:gd name="connsiteX5" fmla="*/ 255588 w 336009"/>
                <a:gd name="connsiteY5" fmla="*/ 187325 h 216662"/>
                <a:gd name="connsiteX6" fmla="*/ 169863 w 336009"/>
                <a:gd name="connsiteY6" fmla="*/ 117475 h 216662"/>
                <a:gd name="connsiteX7" fmla="*/ 52388 w 336009"/>
                <a:gd name="connsiteY7" fmla="*/ 60325 h 216662"/>
                <a:gd name="connsiteX8" fmla="*/ 7938 w 336009"/>
                <a:gd name="connsiteY8" fmla="*/ 53975 h 216662"/>
                <a:gd name="connsiteX9" fmla="*/ 25400 w 336009"/>
                <a:gd name="connsiteY9" fmla="*/ 66675 h 216662"/>
                <a:gd name="connsiteX10" fmla="*/ 247650 w 336009"/>
                <a:gd name="connsiteY10" fmla="*/ 153987 h 216662"/>
                <a:gd name="connsiteX11" fmla="*/ 303213 w 336009"/>
                <a:gd name="connsiteY11" fmla="*/ 169862 h 216662"/>
                <a:gd name="connsiteX12" fmla="*/ 225425 w 336009"/>
                <a:gd name="connsiteY12" fmla="*/ 127000 h 216662"/>
                <a:gd name="connsiteX13" fmla="*/ 198438 w 336009"/>
                <a:gd name="connsiteY13" fmla="*/ 93662 h 216662"/>
                <a:gd name="connsiteX14" fmla="*/ 153988 w 336009"/>
                <a:gd name="connsiteY14" fmla="*/ 63500 h 216662"/>
                <a:gd name="connsiteX15" fmla="*/ 17463 w 336009"/>
                <a:gd name="connsiteY15" fmla="*/ 0 h 21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6009" h="216662">
                  <a:moveTo>
                    <a:pt x="17463" y="0"/>
                  </a:moveTo>
                  <a:cubicBezTo>
                    <a:pt x="20109" y="0"/>
                    <a:pt x="117211" y="28046"/>
                    <a:pt x="169863" y="63500"/>
                  </a:cubicBezTo>
                  <a:cubicBezTo>
                    <a:pt x="222515" y="98954"/>
                    <a:pt x="317765" y="194998"/>
                    <a:pt x="333375" y="212725"/>
                  </a:cubicBezTo>
                  <a:cubicBezTo>
                    <a:pt x="348985" y="230452"/>
                    <a:pt x="291306" y="183356"/>
                    <a:pt x="263525" y="169862"/>
                  </a:cubicBezTo>
                  <a:cubicBezTo>
                    <a:pt x="235744" y="156368"/>
                    <a:pt x="168011" y="128851"/>
                    <a:pt x="166688" y="131762"/>
                  </a:cubicBezTo>
                  <a:cubicBezTo>
                    <a:pt x="165365" y="134673"/>
                    <a:pt x="255059" y="189706"/>
                    <a:pt x="255588" y="187325"/>
                  </a:cubicBezTo>
                  <a:cubicBezTo>
                    <a:pt x="256117" y="184944"/>
                    <a:pt x="203730" y="138642"/>
                    <a:pt x="169863" y="117475"/>
                  </a:cubicBezTo>
                  <a:cubicBezTo>
                    <a:pt x="135996" y="96308"/>
                    <a:pt x="79375" y="70908"/>
                    <a:pt x="52388" y="60325"/>
                  </a:cubicBezTo>
                  <a:cubicBezTo>
                    <a:pt x="25401" y="49742"/>
                    <a:pt x="12436" y="52917"/>
                    <a:pt x="7938" y="53975"/>
                  </a:cubicBezTo>
                  <a:cubicBezTo>
                    <a:pt x="3440" y="55033"/>
                    <a:pt x="-14552" y="50006"/>
                    <a:pt x="25400" y="66675"/>
                  </a:cubicBezTo>
                  <a:cubicBezTo>
                    <a:pt x="65352" y="83344"/>
                    <a:pt x="201348" y="136789"/>
                    <a:pt x="247650" y="153987"/>
                  </a:cubicBezTo>
                  <a:cubicBezTo>
                    <a:pt x="293952" y="171185"/>
                    <a:pt x="306917" y="174360"/>
                    <a:pt x="303213" y="169862"/>
                  </a:cubicBezTo>
                  <a:cubicBezTo>
                    <a:pt x="299509" y="165364"/>
                    <a:pt x="242888" y="139700"/>
                    <a:pt x="225425" y="127000"/>
                  </a:cubicBezTo>
                  <a:cubicBezTo>
                    <a:pt x="207963" y="114300"/>
                    <a:pt x="210344" y="104245"/>
                    <a:pt x="198438" y="93662"/>
                  </a:cubicBezTo>
                  <a:cubicBezTo>
                    <a:pt x="186532" y="83079"/>
                    <a:pt x="179388" y="76729"/>
                    <a:pt x="153988" y="63500"/>
                  </a:cubicBezTo>
                  <a:cubicBezTo>
                    <a:pt x="128588" y="50271"/>
                    <a:pt x="14817" y="0"/>
                    <a:pt x="1746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: 図形 425">
              <a:extLst>
                <a:ext uri="{FF2B5EF4-FFF2-40B4-BE49-F238E27FC236}">
                  <a16:creationId xmlns:a16="http://schemas.microsoft.com/office/drawing/2014/main" id="{3957C83A-C83C-4350-A5D7-24B20BA2ED07}"/>
                </a:ext>
              </a:extLst>
            </p:cNvPr>
            <p:cNvSpPr/>
            <p:nvPr/>
          </p:nvSpPr>
          <p:spPr>
            <a:xfrm>
              <a:off x="7268270" y="3856525"/>
              <a:ext cx="477086" cy="244108"/>
            </a:xfrm>
            <a:custGeom>
              <a:avLst/>
              <a:gdLst>
                <a:gd name="connsiteX0" fmla="*/ 893 w 477086"/>
                <a:gd name="connsiteY0" fmla="*/ 1100 h 244108"/>
                <a:gd name="connsiteX1" fmla="*/ 258068 w 477086"/>
                <a:gd name="connsiteY1" fmla="*/ 112225 h 244108"/>
                <a:gd name="connsiteX2" fmla="*/ 258068 w 477086"/>
                <a:gd name="connsiteY2" fmla="*/ 102700 h 244108"/>
                <a:gd name="connsiteX3" fmla="*/ 273943 w 477086"/>
                <a:gd name="connsiteY3" fmla="*/ 115400 h 244108"/>
                <a:gd name="connsiteX4" fmla="*/ 416818 w 477086"/>
                <a:gd name="connsiteY4" fmla="*/ 191600 h 244108"/>
                <a:gd name="connsiteX5" fmla="*/ 475555 w 477086"/>
                <a:gd name="connsiteY5" fmla="*/ 243988 h 244108"/>
                <a:gd name="connsiteX6" fmla="*/ 361255 w 477086"/>
                <a:gd name="connsiteY6" fmla="*/ 177313 h 244108"/>
                <a:gd name="connsiteX7" fmla="*/ 324743 w 477086"/>
                <a:gd name="connsiteY7" fmla="*/ 145563 h 244108"/>
                <a:gd name="connsiteX8" fmla="*/ 337443 w 477086"/>
                <a:gd name="connsiteY8" fmla="*/ 139213 h 244108"/>
                <a:gd name="connsiteX9" fmla="*/ 180280 w 477086"/>
                <a:gd name="connsiteY9" fmla="*/ 61425 h 244108"/>
                <a:gd name="connsiteX10" fmla="*/ 893 w 477086"/>
                <a:gd name="connsiteY10" fmla="*/ 1100 h 2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086" h="244108">
                  <a:moveTo>
                    <a:pt x="893" y="1100"/>
                  </a:moveTo>
                  <a:cubicBezTo>
                    <a:pt x="13858" y="9567"/>
                    <a:pt x="215206" y="95292"/>
                    <a:pt x="258068" y="112225"/>
                  </a:cubicBezTo>
                  <a:cubicBezTo>
                    <a:pt x="300930" y="129158"/>
                    <a:pt x="255422" y="102171"/>
                    <a:pt x="258068" y="102700"/>
                  </a:cubicBezTo>
                  <a:cubicBezTo>
                    <a:pt x="260714" y="103229"/>
                    <a:pt x="247485" y="100583"/>
                    <a:pt x="273943" y="115400"/>
                  </a:cubicBezTo>
                  <a:cubicBezTo>
                    <a:pt x="300401" y="130217"/>
                    <a:pt x="383216" y="170169"/>
                    <a:pt x="416818" y="191600"/>
                  </a:cubicBezTo>
                  <a:cubicBezTo>
                    <a:pt x="450420" y="213031"/>
                    <a:pt x="484816" y="246369"/>
                    <a:pt x="475555" y="243988"/>
                  </a:cubicBezTo>
                  <a:cubicBezTo>
                    <a:pt x="466295" y="241607"/>
                    <a:pt x="386390" y="193717"/>
                    <a:pt x="361255" y="177313"/>
                  </a:cubicBezTo>
                  <a:cubicBezTo>
                    <a:pt x="336120" y="160909"/>
                    <a:pt x="328712" y="151913"/>
                    <a:pt x="324743" y="145563"/>
                  </a:cubicBezTo>
                  <a:cubicBezTo>
                    <a:pt x="320774" y="139213"/>
                    <a:pt x="361520" y="153236"/>
                    <a:pt x="337443" y="139213"/>
                  </a:cubicBezTo>
                  <a:cubicBezTo>
                    <a:pt x="313366" y="125190"/>
                    <a:pt x="241134" y="87883"/>
                    <a:pt x="180280" y="61425"/>
                  </a:cubicBezTo>
                  <a:cubicBezTo>
                    <a:pt x="119426" y="34967"/>
                    <a:pt x="-12072" y="-7367"/>
                    <a:pt x="893" y="1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: 図形 426">
              <a:extLst>
                <a:ext uri="{FF2B5EF4-FFF2-40B4-BE49-F238E27FC236}">
                  <a16:creationId xmlns:a16="http://schemas.microsoft.com/office/drawing/2014/main" id="{075FC825-3923-43CD-90B4-C7018FE8A04D}"/>
                </a:ext>
              </a:extLst>
            </p:cNvPr>
            <p:cNvSpPr/>
            <p:nvPr/>
          </p:nvSpPr>
          <p:spPr>
            <a:xfrm>
              <a:off x="7359635" y="3895704"/>
              <a:ext cx="386793" cy="247110"/>
            </a:xfrm>
            <a:custGeom>
              <a:avLst/>
              <a:gdLst>
                <a:gd name="connsiteX0" fmla="*/ 15 w 386793"/>
                <a:gd name="connsiteY0" fmla="*/ 21 h 247110"/>
                <a:gd name="connsiteX1" fmla="*/ 154003 w 386793"/>
                <a:gd name="connsiteY1" fmla="*/ 103209 h 247110"/>
                <a:gd name="connsiteX2" fmla="*/ 165115 w 386793"/>
                <a:gd name="connsiteY2" fmla="*/ 104796 h 247110"/>
                <a:gd name="connsiteX3" fmla="*/ 219090 w 386793"/>
                <a:gd name="connsiteY3" fmla="*/ 150834 h 247110"/>
                <a:gd name="connsiteX4" fmla="*/ 376253 w 386793"/>
                <a:gd name="connsiteY4" fmla="*/ 239734 h 247110"/>
                <a:gd name="connsiteX5" fmla="*/ 360378 w 386793"/>
                <a:gd name="connsiteY5" fmla="*/ 234971 h 247110"/>
                <a:gd name="connsiteX6" fmla="*/ 263540 w 386793"/>
                <a:gd name="connsiteY6" fmla="*/ 177821 h 247110"/>
                <a:gd name="connsiteX7" fmla="*/ 190515 w 386793"/>
                <a:gd name="connsiteY7" fmla="*/ 142896 h 247110"/>
                <a:gd name="connsiteX8" fmla="*/ 144478 w 386793"/>
                <a:gd name="connsiteY8" fmla="*/ 112734 h 247110"/>
                <a:gd name="connsiteX9" fmla="*/ 15 w 386793"/>
                <a:gd name="connsiteY9" fmla="*/ 21 h 24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6793" h="247110">
                  <a:moveTo>
                    <a:pt x="15" y="21"/>
                  </a:moveTo>
                  <a:cubicBezTo>
                    <a:pt x="1602" y="-1566"/>
                    <a:pt x="126486" y="85747"/>
                    <a:pt x="154003" y="103209"/>
                  </a:cubicBezTo>
                  <a:cubicBezTo>
                    <a:pt x="181520" y="120672"/>
                    <a:pt x="154267" y="96859"/>
                    <a:pt x="165115" y="104796"/>
                  </a:cubicBezTo>
                  <a:cubicBezTo>
                    <a:pt x="175963" y="112733"/>
                    <a:pt x="183900" y="128344"/>
                    <a:pt x="219090" y="150834"/>
                  </a:cubicBezTo>
                  <a:cubicBezTo>
                    <a:pt x="254280" y="173324"/>
                    <a:pt x="352705" y="225711"/>
                    <a:pt x="376253" y="239734"/>
                  </a:cubicBezTo>
                  <a:cubicBezTo>
                    <a:pt x="399801" y="253757"/>
                    <a:pt x="379163" y="245290"/>
                    <a:pt x="360378" y="234971"/>
                  </a:cubicBezTo>
                  <a:cubicBezTo>
                    <a:pt x="341593" y="224652"/>
                    <a:pt x="291850" y="193167"/>
                    <a:pt x="263540" y="177821"/>
                  </a:cubicBezTo>
                  <a:cubicBezTo>
                    <a:pt x="235230" y="162475"/>
                    <a:pt x="210359" y="153744"/>
                    <a:pt x="190515" y="142896"/>
                  </a:cubicBezTo>
                  <a:cubicBezTo>
                    <a:pt x="170671" y="132048"/>
                    <a:pt x="171465" y="134694"/>
                    <a:pt x="144478" y="112734"/>
                  </a:cubicBezTo>
                  <a:cubicBezTo>
                    <a:pt x="117491" y="90774"/>
                    <a:pt x="-1572" y="1608"/>
                    <a:pt x="1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: 図形 427">
              <a:extLst>
                <a:ext uri="{FF2B5EF4-FFF2-40B4-BE49-F238E27FC236}">
                  <a16:creationId xmlns:a16="http://schemas.microsoft.com/office/drawing/2014/main" id="{4BF1A865-CD05-4B25-BCF6-1BFF5DF69554}"/>
                </a:ext>
              </a:extLst>
            </p:cNvPr>
            <p:cNvSpPr/>
            <p:nvPr/>
          </p:nvSpPr>
          <p:spPr>
            <a:xfrm>
              <a:off x="6702116" y="3678207"/>
              <a:ext cx="571874" cy="130224"/>
            </a:xfrm>
            <a:custGeom>
              <a:avLst/>
              <a:gdLst>
                <a:gd name="connsiteX0" fmla="*/ 571809 w 571874"/>
                <a:gd name="connsiteY0" fmla="*/ 50831 h 130224"/>
                <a:gd name="connsiteX1" fmla="*/ 424172 w 571874"/>
                <a:gd name="connsiteY1" fmla="*/ 80993 h 130224"/>
                <a:gd name="connsiteX2" fmla="*/ 274947 w 571874"/>
                <a:gd name="connsiteY2" fmla="*/ 27018 h 130224"/>
                <a:gd name="connsiteX3" fmla="*/ 155884 w 571874"/>
                <a:gd name="connsiteY3" fmla="*/ 31 h 130224"/>
                <a:gd name="connsiteX4" fmla="*/ 35234 w 571874"/>
                <a:gd name="connsiteY4" fmla="*/ 31781 h 130224"/>
                <a:gd name="connsiteX5" fmla="*/ 9834 w 571874"/>
                <a:gd name="connsiteY5" fmla="*/ 69881 h 130224"/>
                <a:gd name="connsiteX6" fmla="*/ 11422 w 571874"/>
                <a:gd name="connsiteY6" fmla="*/ 130206 h 130224"/>
                <a:gd name="connsiteX7" fmla="*/ 9834 w 571874"/>
                <a:gd name="connsiteY7" fmla="*/ 63531 h 130224"/>
                <a:gd name="connsiteX8" fmla="*/ 149534 w 571874"/>
                <a:gd name="connsiteY8" fmla="*/ 17493 h 130224"/>
                <a:gd name="connsiteX9" fmla="*/ 290822 w 571874"/>
                <a:gd name="connsiteY9" fmla="*/ 54006 h 130224"/>
                <a:gd name="connsiteX10" fmla="*/ 355909 w 571874"/>
                <a:gd name="connsiteY10" fmla="*/ 63531 h 130224"/>
                <a:gd name="connsiteX11" fmla="*/ 441634 w 571874"/>
                <a:gd name="connsiteY11" fmla="*/ 63531 h 130224"/>
                <a:gd name="connsiteX12" fmla="*/ 571809 w 571874"/>
                <a:gd name="connsiteY12" fmla="*/ 50831 h 13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874" h="130224">
                  <a:moveTo>
                    <a:pt x="571809" y="50831"/>
                  </a:moveTo>
                  <a:cubicBezTo>
                    <a:pt x="568899" y="53741"/>
                    <a:pt x="473649" y="84962"/>
                    <a:pt x="424172" y="80993"/>
                  </a:cubicBezTo>
                  <a:cubicBezTo>
                    <a:pt x="374695" y="77024"/>
                    <a:pt x="319662" y="40512"/>
                    <a:pt x="274947" y="27018"/>
                  </a:cubicBezTo>
                  <a:cubicBezTo>
                    <a:pt x="230232" y="13524"/>
                    <a:pt x="195836" y="-763"/>
                    <a:pt x="155884" y="31"/>
                  </a:cubicBezTo>
                  <a:cubicBezTo>
                    <a:pt x="115932" y="825"/>
                    <a:pt x="59576" y="20139"/>
                    <a:pt x="35234" y="31781"/>
                  </a:cubicBezTo>
                  <a:cubicBezTo>
                    <a:pt x="10892" y="43423"/>
                    <a:pt x="13803" y="53477"/>
                    <a:pt x="9834" y="69881"/>
                  </a:cubicBezTo>
                  <a:cubicBezTo>
                    <a:pt x="5865" y="86285"/>
                    <a:pt x="11422" y="131264"/>
                    <a:pt x="11422" y="130206"/>
                  </a:cubicBezTo>
                  <a:cubicBezTo>
                    <a:pt x="11422" y="129148"/>
                    <a:pt x="-13185" y="82317"/>
                    <a:pt x="9834" y="63531"/>
                  </a:cubicBezTo>
                  <a:cubicBezTo>
                    <a:pt x="32853" y="44745"/>
                    <a:pt x="102703" y="19080"/>
                    <a:pt x="149534" y="17493"/>
                  </a:cubicBezTo>
                  <a:cubicBezTo>
                    <a:pt x="196365" y="15906"/>
                    <a:pt x="256426" y="46333"/>
                    <a:pt x="290822" y="54006"/>
                  </a:cubicBezTo>
                  <a:cubicBezTo>
                    <a:pt x="325218" y="61679"/>
                    <a:pt x="330774" y="61944"/>
                    <a:pt x="355909" y="63531"/>
                  </a:cubicBezTo>
                  <a:cubicBezTo>
                    <a:pt x="381044" y="65119"/>
                    <a:pt x="404063" y="66177"/>
                    <a:pt x="441634" y="63531"/>
                  </a:cubicBezTo>
                  <a:cubicBezTo>
                    <a:pt x="479205" y="60885"/>
                    <a:pt x="574719" y="47921"/>
                    <a:pt x="571809" y="50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: 図形 428">
              <a:extLst>
                <a:ext uri="{FF2B5EF4-FFF2-40B4-BE49-F238E27FC236}">
                  <a16:creationId xmlns:a16="http://schemas.microsoft.com/office/drawing/2014/main" id="{E4BA48F3-07B4-41DF-983B-72DB645DD432}"/>
                </a:ext>
              </a:extLst>
            </p:cNvPr>
            <p:cNvSpPr/>
            <p:nvPr/>
          </p:nvSpPr>
          <p:spPr>
            <a:xfrm>
              <a:off x="6970486" y="3850628"/>
              <a:ext cx="178530" cy="93729"/>
            </a:xfrm>
            <a:custGeom>
              <a:avLst/>
              <a:gdLst>
                <a:gd name="connsiteX0" fmla="*/ 227 w 178530"/>
                <a:gd name="connsiteY0" fmla="*/ 24460 h 93729"/>
                <a:gd name="connsiteX1" fmla="*/ 68489 w 178530"/>
                <a:gd name="connsiteY1" fmla="*/ 647 h 93729"/>
                <a:gd name="connsiteX2" fmla="*/ 178027 w 178530"/>
                <a:gd name="connsiteY2" fmla="*/ 51447 h 93729"/>
                <a:gd name="connsiteX3" fmla="*/ 111352 w 178530"/>
                <a:gd name="connsiteY3" fmla="*/ 32397 h 93729"/>
                <a:gd name="connsiteX4" fmla="*/ 162152 w 178530"/>
                <a:gd name="connsiteY4" fmla="*/ 91135 h 93729"/>
                <a:gd name="connsiteX5" fmla="*/ 141514 w 178530"/>
                <a:gd name="connsiteY5" fmla="*/ 80022 h 93729"/>
                <a:gd name="connsiteX6" fmla="*/ 90714 w 178530"/>
                <a:gd name="connsiteY6" fmla="*/ 49860 h 93729"/>
                <a:gd name="connsiteX7" fmla="*/ 227 w 178530"/>
                <a:gd name="connsiteY7" fmla="*/ 24460 h 9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530" h="93729">
                  <a:moveTo>
                    <a:pt x="227" y="24460"/>
                  </a:moveTo>
                  <a:cubicBezTo>
                    <a:pt x="-3477" y="16258"/>
                    <a:pt x="38856" y="-3851"/>
                    <a:pt x="68489" y="647"/>
                  </a:cubicBezTo>
                  <a:cubicBezTo>
                    <a:pt x="98122" y="5145"/>
                    <a:pt x="170883" y="46155"/>
                    <a:pt x="178027" y="51447"/>
                  </a:cubicBezTo>
                  <a:cubicBezTo>
                    <a:pt x="185171" y="56739"/>
                    <a:pt x="113998" y="25782"/>
                    <a:pt x="111352" y="32397"/>
                  </a:cubicBezTo>
                  <a:cubicBezTo>
                    <a:pt x="108706" y="39012"/>
                    <a:pt x="157125" y="83198"/>
                    <a:pt x="162152" y="91135"/>
                  </a:cubicBezTo>
                  <a:cubicBezTo>
                    <a:pt x="167179" y="99073"/>
                    <a:pt x="153420" y="86901"/>
                    <a:pt x="141514" y="80022"/>
                  </a:cubicBezTo>
                  <a:cubicBezTo>
                    <a:pt x="129608" y="73143"/>
                    <a:pt x="109764" y="59385"/>
                    <a:pt x="90714" y="49860"/>
                  </a:cubicBezTo>
                  <a:cubicBezTo>
                    <a:pt x="71664" y="40335"/>
                    <a:pt x="3931" y="32662"/>
                    <a:pt x="227" y="24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: 図形 429">
              <a:extLst>
                <a:ext uri="{FF2B5EF4-FFF2-40B4-BE49-F238E27FC236}">
                  <a16:creationId xmlns:a16="http://schemas.microsoft.com/office/drawing/2014/main" id="{EE3BFF13-3FCC-434F-8934-368B2D832989}"/>
                </a:ext>
              </a:extLst>
            </p:cNvPr>
            <p:cNvSpPr/>
            <p:nvPr/>
          </p:nvSpPr>
          <p:spPr>
            <a:xfrm>
              <a:off x="7088188" y="3830638"/>
              <a:ext cx="679936" cy="339727"/>
            </a:xfrm>
            <a:custGeom>
              <a:avLst/>
              <a:gdLst>
                <a:gd name="connsiteX0" fmla="*/ 0 w 679936"/>
                <a:gd name="connsiteY0" fmla="*/ 0 h 339727"/>
                <a:gd name="connsiteX1" fmla="*/ 222250 w 679936"/>
                <a:gd name="connsiteY1" fmla="*/ 87312 h 339727"/>
                <a:gd name="connsiteX2" fmla="*/ 230187 w 679936"/>
                <a:gd name="connsiteY2" fmla="*/ 88900 h 339727"/>
                <a:gd name="connsiteX3" fmla="*/ 312737 w 679936"/>
                <a:gd name="connsiteY3" fmla="*/ 155575 h 339727"/>
                <a:gd name="connsiteX4" fmla="*/ 309562 w 679936"/>
                <a:gd name="connsiteY4" fmla="*/ 161925 h 339727"/>
                <a:gd name="connsiteX5" fmla="*/ 411162 w 679936"/>
                <a:gd name="connsiteY5" fmla="*/ 212725 h 339727"/>
                <a:gd name="connsiteX6" fmla="*/ 533400 w 679936"/>
                <a:gd name="connsiteY6" fmla="*/ 296862 h 339727"/>
                <a:gd name="connsiteX7" fmla="*/ 638175 w 679936"/>
                <a:gd name="connsiteY7" fmla="*/ 339725 h 339727"/>
                <a:gd name="connsiteX8" fmla="*/ 679450 w 679936"/>
                <a:gd name="connsiteY8" fmla="*/ 295275 h 339727"/>
                <a:gd name="connsiteX9" fmla="*/ 614362 w 679936"/>
                <a:gd name="connsiteY9" fmla="*/ 330200 h 339727"/>
                <a:gd name="connsiteX10" fmla="*/ 481012 w 679936"/>
                <a:gd name="connsiteY10" fmla="*/ 271462 h 339727"/>
                <a:gd name="connsiteX11" fmla="*/ 312737 w 679936"/>
                <a:gd name="connsiteY11" fmla="*/ 184150 h 339727"/>
                <a:gd name="connsiteX12" fmla="*/ 317500 w 679936"/>
                <a:gd name="connsiteY12" fmla="*/ 179387 h 339727"/>
                <a:gd name="connsiteX13" fmla="*/ 198437 w 679936"/>
                <a:gd name="connsiteY13" fmla="*/ 87312 h 339727"/>
                <a:gd name="connsiteX14" fmla="*/ 177800 w 679936"/>
                <a:gd name="connsiteY14" fmla="*/ 58737 h 339727"/>
                <a:gd name="connsiteX15" fmla="*/ 166687 w 679936"/>
                <a:gd name="connsiteY15" fmla="*/ 53975 h 339727"/>
                <a:gd name="connsiteX16" fmla="*/ 0 w 679936"/>
                <a:gd name="connsiteY16" fmla="*/ 0 h 33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936" h="339727">
                  <a:moveTo>
                    <a:pt x="0" y="0"/>
                  </a:moveTo>
                  <a:lnTo>
                    <a:pt x="222250" y="87312"/>
                  </a:lnTo>
                  <a:cubicBezTo>
                    <a:pt x="260614" y="102129"/>
                    <a:pt x="215106" y="77523"/>
                    <a:pt x="230187" y="88900"/>
                  </a:cubicBezTo>
                  <a:cubicBezTo>
                    <a:pt x="245268" y="100277"/>
                    <a:pt x="299508" y="143404"/>
                    <a:pt x="312737" y="155575"/>
                  </a:cubicBezTo>
                  <a:cubicBezTo>
                    <a:pt x="325966" y="167746"/>
                    <a:pt x="293158" y="152400"/>
                    <a:pt x="309562" y="161925"/>
                  </a:cubicBezTo>
                  <a:cubicBezTo>
                    <a:pt x="325966" y="171450"/>
                    <a:pt x="373856" y="190236"/>
                    <a:pt x="411162" y="212725"/>
                  </a:cubicBezTo>
                  <a:cubicBezTo>
                    <a:pt x="448468" y="235215"/>
                    <a:pt x="495565" y="275695"/>
                    <a:pt x="533400" y="296862"/>
                  </a:cubicBezTo>
                  <a:cubicBezTo>
                    <a:pt x="571235" y="318029"/>
                    <a:pt x="613833" y="339990"/>
                    <a:pt x="638175" y="339725"/>
                  </a:cubicBezTo>
                  <a:cubicBezTo>
                    <a:pt x="662517" y="339461"/>
                    <a:pt x="683419" y="296863"/>
                    <a:pt x="679450" y="295275"/>
                  </a:cubicBezTo>
                  <a:cubicBezTo>
                    <a:pt x="675481" y="293688"/>
                    <a:pt x="647435" y="334169"/>
                    <a:pt x="614362" y="330200"/>
                  </a:cubicBezTo>
                  <a:cubicBezTo>
                    <a:pt x="581289" y="326231"/>
                    <a:pt x="531283" y="295804"/>
                    <a:pt x="481012" y="271462"/>
                  </a:cubicBezTo>
                  <a:cubicBezTo>
                    <a:pt x="430741" y="247120"/>
                    <a:pt x="339989" y="199496"/>
                    <a:pt x="312737" y="184150"/>
                  </a:cubicBezTo>
                  <a:cubicBezTo>
                    <a:pt x="285485" y="168804"/>
                    <a:pt x="336550" y="195527"/>
                    <a:pt x="317500" y="179387"/>
                  </a:cubicBezTo>
                  <a:cubicBezTo>
                    <a:pt x="298450" y="163247"/>
                    <a:pt x="221720" y="107420"/>
                    <a:pt x="198437" y="87312"/>
                  </a:cubicBezTo>
                  <a:cubicBezTo>
                    <a:pt x="175154" y="67204"/>
                    <a:pt x="183092" y="64293"/>
                    <a:pt x="177800" y="58737"/>
                  </a:cubicBezTo>
                  <a:cubicBezTo>
                    <a:pt x="172508" y="53181"/>
                    <a:pt x="166687" y="53975"/>
                    <a:pt x="166687" y="539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: 図形 430">
              <a:extLst>
                <a:ext uri="{FF2B5EF4-FFF2-40B4-BE49-F238E27FC236}">
                  <a16:creationId xmlns:a16="http://schemas.microsoft.com/office/drawing/2014/main" id="{8C8D8FBB-7A2A-420B-B2BD-34739CDAC79E}"/>
                </a:ext>
              </a:extLst>
            </p:cNvPr>
            <p:cNvSpPr/>
            <p:nvPr/>
          </p:nvSpPr>
          <p:spPr>
            <a:xfrm>
              <a:off x="7035800" y="3910013"/>
              <a:ext cx="560427" cy="263632"/>
            </a:xfrm>
            <a:custGeom>
              <a:avLst/>
              <a:gdLst>
                <a:gd name="connsiteX0" fmla="*/ 0 w 560427"/>
                <a:gd name="connsiteY0" fmla="*/ 0 h 263632"/>
                <a:gd name="connsiteX1" fmla="*/ 293688 w 560427"/>
                <a:gd name="connsiteY1" fmla="*/ 188912 h 263632"/>
                <a:gd name="connsiteX2" fmla="*/ 311150 w 560427"/>
                <a:gd name="connsiteY2" fmla="*/ 196850 h 263632"/>
                <a:gd name="connsiteX3" fmla="*/ 560388 w 560427"/>
                <a:gd name="connsiteY3" fmla="*/ 263525 h 263632"/>
                <a:gd name="connsiteX4" fmla="*/ 330200 w 560427"/>
                <a:gd name="connsiteY4" fmla="*/ 179387 h 263632"/>
                <a:gd name="connsiteX5" fmla="*/ 298450 w 560427"/>
                <a:gd name="connsiteY5" fmla="*/ 174625 h 263632"/>
                <a:gd name="connsiteX6" fmla="*/ 187325 w 560427"/>
                <a:gd name="connsiteY6" fmla="*/ 115887 h 263632"/>
                <a:gd name="connsiteX7" fmla="*/ 0 w 560427"/>
                <a:gd name="connsiteY7" fmla="*/ 0 h 26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0427" h="263632">
                  <a:moveTo>
                    <a:pt x="0" y="0"/>
                  </a:moveTo>
                  <a:lnTo>
                    <a:pt x="293688" y="188912"/>
                  </a:lnTo>
                  <a:cubicBezTo>
                    <a:pt x="345546" y="221720"/>
                    <a:pt x="266700" y="184415"/>
                    <a:pt x="311150" y="196850"/>
                  </a:cubicBezTo>
                  <a:cubicBezTo>
                    <a:pt x="355600" y="209285"/>
                    <a:pt x="557213" y="266436"/>
                    <a:pt x="560388" y="263525"/>
                  </a:cubicBezTo>
                  <a:cubicBezTo>
                    <a:pt x="563563" y="260615"/>
                    <a:pt x="373856" y="194204"/>
                    <a:pt x="330200" y="179387"/>
                  </a:cubicBezTo>
                  <a:cubicBezTo>
                    <a:pt x="286544" y="164570"/>
                    <a:pt x="322262" y="185208"/>
                    <a:pt x="298450" y="174625"/>
                  </a:cubicBezTo>
                  <a:cubicBezTo>
                    <a:pt x="274638" y="164042"/>
                    <a:pt x="187325" y="115887"/>
                    <a:pt x="187325" y="115887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: 図形 431">
              <a:extLst>
                <a:ext uri="{FF2B5EF4-FFF2-40B4-BE49-F238E27FC236}">
                  <a16:creationId xmlns:a16="http://schemas.microsoft.com/office/drawing/2014/main" id="{F6DD1AFC-9127-4187-930F-F336CCA8E30F}"/>
                </a:ext>
              </a:extLst>
            </p:cNvPr>
            <p:cNvSpPr/>
            <p:nvPr/>
          </p:nvSpPr>
          <p:spPr>
            <a:xfrm>
              <a:off x="7148763" y="3920362"/>
              <a:ext cx="606006" cy="283523"/>
            </a:xfrm>
            <a:custGeom>
              <a:avLst/>
              <a:gdLst>
                <a:gd name="connsiteX0" fmla="*/ 2925 w 606006"/>
                <a:gd name="connsiteY0" fmla="*/ 2351 h 283523"/>
                <a:gd name="connsiteX1" fmla="*/ 199775 w 606006"/>
                <a:gd name="connsiteY1" fmla="*/ 119826 h 283523"/>
                <a:gd name="connsiteX2" fmla="*/ 112462 w 606006"/>
                <a:gd name="connsiteY2" fmla="*/ 96013 h 283523"/>
                <a:gd name="connsiteX3" fmla="*/ 234700 w 606006"/>
                <a:gd name="connsiteY3" fmla="*/ 127763 h 283523"/>
                <a:gd name="connsiteX4" fmla="*/ 493462 w 606006"/>
                <a:gd name="connsiteY4" fmla="*/ 254763 h 283523"/>
                <a:gd name="connsiteX5" fmla="*/ 572837 w 606006"/>
                <a:gd name="connsiteY5" fmla="*/ 283338 h 283523"/>
                <a:gd name="connsiteX6" fmla="*/ 603000 w 606006"/>
                <a:gd name="connsiteY6" fmla="*/ 265876 h 283523"/>
                <a:gd name="connsiteX7" fmla="*/ 504575 w 606006"/>
                <a:gd name="connsiteY7" fmla="*/ 242063 h 283523"/>
                <a:gd name="connsiteX8" fmla="*/ 360112 w 606006"/>
                <a:gd name="connsiteY8" fmla="*/ 199201 h 283523"/>
                <a:gd name="connsiteX9" fmla="*/ 375987 w 606006"/>
                <a:gd name="connsiteY9" fmla="*/ 194438 h 283523"/>
                <a:gd name="connsiteX10" fmla="*/ 155325 w 606006"/>
                <a:gd name="connsiteY10" fmla="*/ 92838 h 283523"/>
                <a:gd name="connsiteX11" fmla="*/ 85475 w 606006"/>
                <a:gd name="connsiteY11" fmla="*/ 43626 h 283523"/>
                <a:gd name="connsiteX12" fmla="*/ 2925 w 606006"/>
                <a:gd name="connsiteY12" fmla="*/ 2351 h 28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6006" h="283523">
                  <a:moveTo>
                    <a:pt x="2925" y="2351"/>
                  </a:moveTo>
                  <a:cubicBezTo>
                    <a:pt x="21975" y="15051"/>
                    <a:pt x="181519" y="104216"/>
                    <a:pt x="199775" y="119826"/>
                  </a:cubicBezTo>
                  <a:cubicBezTo>
                    <a:pt x="218031" y="135436"/>
                    <a:pt x="106641" y="94690"/>
                    <a:pt x="112462" y="96013"/>
                  </a:cubicBezTo>
                  <a:cubicBezTo>
                    <a:pt x="118283" y="97336"/>
                    <a:pt x="171200" y="101305"/>
                    <a:pt x="234700" y="127763"/>
                  </a:cubicBezTo>
                  <a:cubicBezTo>
                    <a:pt x="298200" y="154221"/>
                    <a:pt x="437106" y="228834"/>
                    <a:pt x="493462" y="254763"/>
                  </a:cubicBezTo>
                  <a:cubicBezTo>
                    <a:pt x="549818" y="280692"/>
                    <a:pt x="554581" y="281486"/>
                    <a:pt x="572837" y="283338"/>
                  </a:cubicBezTo>
                  <a:cubicBezTo>
                    <a:pt x="591093" y="285190"/>
                    <a:pt x="614377" y="272755"/>
                    <a:pt x="603000" y="265876"/>
                  </a:cubicBezTo>
                  <a:cubicBezTo>
                    <a:pt x="591623" y="258997"/>
                    <a:pt x="545056" y="253175"/>
                    <a:pt x="504575" y="242063"/>
                  </a:cubicBezTo>
                  <a:cubicBezTo>
                    <a:pt x="464094" y="230951"/>
                    <a:pt x="360112" y="199201"/>
                    <a:pt x="360112" y="199201"/>
                  </a:cubicBezTo>
                  <a:cubicBezTo>
                    <a:pt x="338681" y="191264"/>
                    <a:pt x="410118" y="212165"/>
                    <a:pt x="375987" y="194438"/>
                  </a:cubicBezTo>
                  <a:cubicBezTo>
                    <a:pt x="341856" y="176711"/>
                    <a:pt x="203744" y="117973"/>
                    <a:pt x="155325" y="92838"/>
                  </a:cubicBezTo>
                  <a:cubicBezTo>
                    <a:pt x="106906" y="67703"/>
                    <a:pt x="107700" y="55268"/>
                    <a:pt x="85475" y="43626"/>
                  </a:cubicBezTo>
                  <a:cubicBezTo>
                    <a:pt x="63250" y="31984"/>
                    <a:pt x="-16125" y="-10349"/>
                    <a:pt x="2925" y="23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: 図形 432">
              <a:extLst>
                <a:ext uri="{FF2B5EF4-FFF2-40B4-BE49-F238E27FC236}">
                  <a16:creationId xmlns:a16="http://schemas.microsoft.com/office/drawing/2014/main" id="{5ED91214-F980-4BD2-9053-56F332531381}"/>
                </a:ext>
              </a:extLst>
            </p:cNvPr>
            <p:cNvSpPr/>
            <p:nvPr/>
          </p:nvSpPr>
          <p:spPr>
            <a:xfrm>
              <a:off x="6562722" y="3744661"/>
              <a:ext cx="166057" cy="106706"/>
            </a:xfrm>
            <a:custGeom>
              <a:avLst/>
              <a:gdLst>
                <a:gd name="connsiteX0" fmla="*/ 3 w 166057"/>
                <a:gd name="connsiteY0" fmla="*/ 105027 h 106706"/>
                <a:gd name="connsiteX1" fmla="*/ 95253 w 166057"/>
                <a:gd name="connsiteY1" fmla="*/ 58989 h 106706"/>
                <a:gd name="connsiteX2" fmla="*/ 165103 w 166057"/>
                <a:gd name="connsiteY2" fmla="*/ 252 h 106706"/>
                <a:gd name="connsiteX3" fmla="*/ 133353 w 166057"/>
                <a:gd name="connsiteY3" fmla="*/ 39939 h 106706"/>
                <a:gd name="connsiteX4" fmla="*/ 98428 w 166057"/>
                <a:gd name="connsiteY4" fmla="*/ 92327 h 106706"/>
                <a:gd name="connsiteX5" fmla="*/ 3 w 166057"/>
                <a:gd name="connsiteY5" fmla="*/ 105027 h 10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057" h="106706">
                  <a:moveTo>
                    <a:pt x="3" y="105027"/>
                  </a:moveTo>
                  <a:cubicBezTo>
                    <a:pt x="-526" y="99471"/>
                    <a:pt x="67736" y="76451"/>
                    <a:pt x="95253" y="58989"/>
                  </a:cubicBezTo>
                  <a:cubicBezTo>
                    <a:pt x="122770" y="41526"/>
                    <a:pt x="158753" y="3427"/>
                    <a:pt x="165103" y="252"/>
                  </a:cubicBezTo>
                  <a:cubicBezTo>
                    <a:pt x="171453" y="-2923"/>
                    <a:pt x="144465" y="24593"/>
                    <a:pt x="133353" y="39939"/>
                  </a:cubicBezTo>
                  <a:cubicBezTo>
                    <a:pt x="122241" y="55285"/>
                    <a:pt x="112715" y="83331"/>
                    <a:pt x="98428" y="92327"/>
                  </a:cubicBezTo>
                  <a:cubicBezTo>
                    <a:pt x="84141" y="101323"/>
                    <a:pt x="532" y="110583"/>
                    <a:pt x="3" y="105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: 図形 433">
              <a:extLst>
                <a:ext uri="{FF2B5EF4-FFF2-40B4-BE49-F238E27FC236}">
                  <a16:creationId xmlns:a16="http://schemas.microsoft.com/office/drawing/2014/main" id="{D55E84BB-1AC6-4E29-8055-CB126E31D14E}"/>
                </a:ext>
              </a:extLst>
            </p:cNvPr>
            <p:cNvSpPr/>
            <p:nvPr/>
          </p:nvSpPr>
          <p:spPr>
            <a:xfrm>
              <a:off x="6785083" y="4176414"/>
              <a:ext cx="994931" cy="49340"/>
            </a:xfrm>
            <a:custGeom>
              <a:avLst/>
              <a:gdLst>
                <a:gd name="connsiteX0" fmla="*/ 15767 w 994931"/>
                <a:gd name="connsiteY0" fmla="*/ 24111 h 49340"/>
                <a:gd name="connsiteX1" fmla="*/ 95142 w 994931"/>
                <a:gd name="connsiteY1" fmla="*/ 36811 h 49340"/>
                <a:gd name="connsiteX2" fmla="*/ 445980 w 994931"/>
                <a:gd name="connsiteY2" fmla="*/ 39986 h 49340"/>
                <a:gd name="connsiteX3" fmla="*/ 418992 w 994931"/>
                <a:gd name="connsiteY3" fmla="*/ 28874 h 49340"/>
                <a:gd name="connsiteX4" fmla="*/ 525355 w 994931"/>
                <a:gd name="connsiteY4" fmla="*/ 19349 h 49340"/>
                <a:gd name="connsiteX5" fmla="*/ 644417 w 994931"/>
                <a:gd name="connsiteY5" fmla="*/ 19349 h 49340"/>
                <a:gd name="connsiteX6" fmla="*/ 690455 w 994931"/>
                <a:gd name="connsiteY6" fmla="*/ 33636 h 49340"/>
                <a:gd name="connsiteX7" fmla="*/ 834917 w 994931"/>
                <a:gd name="connsiteY7" fmla="*/ 25699 h 49340"/>
                <a:gd name="connsiteX8" fmla="*/ 863492 w 994931"/>
                <a:gd name="connsiteY8" fmla="*/ 299 h 49340"/>
                <a:gd name="connsiteX9" fmla="*/ 990492 w 994931"/>
                <a:gd name="connsiteY9" fmla="*/ 44749 h 49340"/>
                <a:gd name="connsiteX10" fmla="*/ 968267 w 994931"/>
                <a:gd name="connsiteY10" fmla="*/ 47924 h 49340"/>
                <a:gd name="connsiteX11" fmla="*/ 833330 w 994931"/>
                <a:gd name="connsiteY11" fmla="*/ 39986 h 49340"/>
                <a:gd name="connsiteX12" fmla="*/ 488842 w 994931"/>
                <a:gd name="connsiteY12" fmla="*/ 28874 h 49340"/>
                <a:gd name="connsiteX13" fmla="*/ 352317 w 994931"/>
                <a:gd name="connsiteY13" fmla="*/ 46336 h 49340"/>
                <a:gd name="connsiteX14" fmla="*/ 15767 w 994931"/>
                <a:gd name="connsiteY14" fmla="*/ 24111 h 4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4931" h="49340">
                  <a:moveTo>
                    <a:pt x="15767" y="24111"/>
                  </a:moveTo>
                  <a:cubicBezTo>
                    <a:pt x="-27095" y="22524"/>
                    <a:pt x="23440" y="34165"/>
                    <a:pt x="95142" y="36811"/>
                  </a:cubicBezTo>
                  <a:cubicBezTo>
                    <a:pt x="166844" y="39457"/>
                    <a:pt x="392005" y="41309"/>
                    <a:pt x="445980" y="39986"/>
                  </a:cubicBezTo>
                  <a:cubicBezTo>
                    <a:pt x="499955" y="38663"/>
                    <a:pt x="405763" y="32314"/>
                    <a:pt x="418992" y="28874"/>
                  </a:cubicBezTo>
                  <a:cubicBezTo>
                    <a:pt x="432221" y="25434"/>
                    <a:pt x="487784" y="20936"/>
                    <a:pt x="525355" y="19349"/>
                  </a:cubicBezTo>
                  <a:cubicBezTo>
                    <a:pt x="562926" y="17762"/>
                    <a:pt x="616900" y="16968"/>
                    <a:pt x="644417" y="19349"/>
                  </a:cubicBezTo>
                  <a:cubicBezTo>
                    <a:pt x="671934" y="21730"/>
                    <a:pt x="658705" y="32578"/>
                    <a:pt x="690455" y="33636"/>
                  </a:cubicBezTo>
                  <a:cubicBezTo>
                    <a:pt x="722205" y="34694"/>
                    <a:pt x="806078" y="31255"/>
                    <a:pt x="834917" y="25699"/>
                  </a:cubicBezTo>
                  <a:cubicBezTo>
                    <a:pt x="863756" y="20143"/>
                    <a:pt x="837563" y="-2876"/>
                    <a:pt x="863492" y="299"/>
                  </a:cubicBezTo>
                  <a:cubicBezTo>
                    <a:pt x="889421" y="3474"/>
                    <a:pt x="973030" y="36812"/>
                    <a:pt x="990492" y="44749"/>
                  </a:cubicBezTo>
                  <a:cubicBezTo>
                    <a:pt x="1007954" y="52686"/>
                    <a:pt x="968267" y="47924"/>
                    <a:pt x="968267" y="47924"/>
                  </a:cubicBezTo>
                  <a:cubicBezTo>
                    <a:pt x="942073" y="47130"/>
                    <a:pt x="833330" y="39986"/>
                    <a:pt x="833330" y="39986"/>
                  </a:cubicBezTo>
                  <a:cubicBezTo>
                    <a:pt x="753426" y="36811"/>
                    <a:pt x="569011" y="27816"/>
                    <a:pt x="488842" y="28874"/>
                  </a:cubicBezTo>
                  <a:cubicBezTo>
                    <a:pt x="408673" y="29932"/>
                    <a:pt x="435396" y="44219"/>
                    <a:pt x="352317" y="46336"/>
                  </a:cubicBezTo>
                  <a:cubicBezTo>
                    <a:pt x="269238" y="48453"/>
                    <a:pt x="58629" y="25698"/>
                    <a:pt x="15767" y="24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: 図形 434">
              <a:extLst>
                <a:ext uri="{FF2B5EF4-FFF2-40B4-BE49-F238E27FC236}">
                  <a16:creationId xmlns:a16="http://schemas.microsoft.com/office/drawing/2014/main" id="{FFC87FF0-B1B0-42A1-974F-41D32359E387}"/>
                </a:ext>
              </a:extLst>
            </p:cNvPr>
            <p:cNvSpPr/>
            <p:nvPr/>
          </p:nvSpPr>
          <p:spPr>
            <a:xfrm>
              <a:off x="7023100" y="4186193"/>
              <a:ext cx="529684" cy="36557"/>
            </a:xfrm>
            <a:custGeom>
              <a:avLst/>
              <a:gdLst>
                <a:gd name="connsiteX0" fmla="*/ 0 w 529684"/>
                <a:gd name="connsiteY0" fmla="*/ 31795 h 36557"/>
                <a:gd name="connsiteX1" fmla="*/ 57150 w 529684"/>
                <a:gd name="connsiteY1" fmla="*/ 31795 h 36557"/>
                <a:gd name="connsiteX2" fmla="*/ 247650 w 529684"/>
                <a:gd name="connsiteY2" fmla="*/ 14332 h 36557"/>
                <a:gd name="connsiteX3" fmla="*/ 334963 w 529684"/>
                <a:gd name="connsiteY3" fmla="*/ 45 h 36557"/>
                <a:gd name="connsiteX4" fmla="*/ 525463 w 529684"/>
                <a:gd name="connsiteY4" fmla="*/ 19095 h 36557"/>
                <a:gd name="connsiteX5" fmla="*/ 449263 w 529684"/>
                <a:gd name="connsiteY5" fmla="*/ 27032 h 36557"/>
                <a:gd name="connsiteX6" fmla="*/ 247650 w 529684"/>
                <a:gd name="connsiteY6" fmla="*/ 36557 h 36557"/>
                <a:gd name="connsiteX7" fmla="*/ 123825 w 529684"/>
                <a:gd name="connsiteY7" fmla="*/ 33382 h 36557"/>
                <a:gd name="connsiteX8" fmla="*/ 0 w 529684"/>
                <a:gd name="connsiteY8" fmla="*/ 31795 h 3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684" h="36557">
                  <a:moveTo>
                    <a:pt x="0" y="31795"/>
                  </a:moveTo>
                  <a:cubicBezTo>
                    <a:pt x="7937" y="33250"/>
                    <a:pt x="15875" y="34705"/>
                    <a:pt x="57150" y="31795"/>
                  </a:cubicBezTo>
                  <a:cubicBezTo>
                    <a:pt x="98425" y="28885"/>
                    <a:pt x="201348" y="19624"/>
                    <a:pt x="247650" y="14332"/>
                  </a:cubicBezTo>
                  <a:cubicBezTo>
                    <a:pt x="293952" y="9040"/>
                    <a:pt x="288661" y="-749"/>
                    <a:pt x="334963" y="45"/>
                  </a:cubicBezTo>
                  <a:cubicBezTo>
                    <a:pt x="381265" y="839"/>
                    <a:pt x="506413" y="14597"/>
                    <a:pt x="525463" y="19095"/>
                  </a:cubicBezTo>
                  <a:cubicBezTo>
                    <a:pt x="544513" y="23593"/>
                    <a:pt x="495565" y="24122"/>
                    <a:pt x="449263" y="27032"/>
                  </a:cubicBezTo>
                  <a:cubicBezTo>
                    <a:pt x="402961" y="29942"/>
                    <a:pt x="301890" y="35499"/>
                    <a:pt x="247650" y="36557"/>
                  </a:cubicBezTo>
                  <a:lnTo>
                    <a:pt x="123825" y="33382"/>
                  </a:lnTo>
                  <a:lnTo>
                    <a:pt x="0" y="3179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: 図形 436">
              <a:extLst>
                <a:ext uri="{FF2B5EF4-FFF2-40B4-BE49-F238E27FC236}">
                  <a16:creationId xmlns:a16="http://schemas.microsoft.com/office/drawing/2014/main" id="{4A745E5E-32A8-4E82-B793-9B1A1B2BBF35}"/>
                </a:ext>
              </a:extLst>
            </p:cNvPr>
            <p:cNvSpPr/>
            <p:nvPr/>
          </p:nvSpPr>
          <p:spPr>
            <a:xfrm>
              <a:off x="6225633" y="4153656"/>
              <a:ext cx="747991" cy="74299"/>
            </a:xfrm>
            <a:custGeom>
              <a:avLst/>
              <a:gdLst>
                <a:gd name="connsiteX0" fmla="*/ 310105 w 747991"/>
                <a:gd name="connsiteY0" fmla="*/ 11944 h 74299"/>
                <a:gd name="connsiteX1" fmla="*/ 499017 w 747991"/>
                <a:gd name="connsiteY1" fmla="*/ 29407 h 74299"/>
                <a:gd name="connsiteX2" fmla="*/ 597442 w 747991"/>
                <a:gd name="connsiteY2" fmla="*/ 19882 h 74299"/>
                <a:gd name="connsiteX3" fmla="*/ 676817 w 747991"/>
                <a:gd name="connsiteY3" fmla="*/ 5594 h 74299"/>
                <a:gd name="connsiteX4" fmla="*/ 746667 w 747991"/>
                <a:gd name="connsiteY4" fmla="*/ 832 h 74299"/>
                <a:gd name="connsiteX5" fmla="*/ 613317 w 747991"/>
                <a:gd name="connsiteY5" fmla="*/ 21469 h 74299"/>
                <a:gd name="connsiteX6" fmla="*/ 516480 w 747991"/>
                <a:gd name="connsiteY6" fmla="*/ 40519 h 74299"/>
                <a:gd name="connsiteX7" fmla="*/ 552992 w 747991"/>
                <a:gd name="connsiteY7" fmla="*/ 50044 h 74299"/>
                <a:gd name="connsiteX8" fmla="*/ 551405 w 747991"/>
                <a:gd name="connsiteY8" fmla="*/ 73857 h 74299"/>
                <a:gd name="connsiteX9" fmla="*/ 470442 w 747991"/>
                <a:gd name="connsiteY9" fmla="*/ 65919 h 74299"/>
                <a:gd name="connsiteX10" fmla="*/ 251367 w 747991"/>
                <a:gd name="connsiteY10" fmla="*/ 70682 h 74299"/>
                <a:gd name="connsiteX11" fmla="*/ 542 w 747991"/>
                <a:gd name="connsiteY11" fmla="*/ 72269 h 74299"/>
                <a:gd name="connsiteX12" fmla="*/ 186280 w 747991"/>
                <a:gd name="connsiteY12" fmla="*/ 61157 h 74299"/>
                <a:gd name="connsiteX13" fmla="*/ 249780 w 747991"/>
                <a:gd name="connsiteY13" fmla="*/ 32582 h 74299"/>
                <a:gd name="connsiteX14" fmla="*/ 310105 w 747991"/>
                <a:gd name="connsiteY14" fmla="*/ 11944 h 7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7991" h="74299">
                  <a:moveTo>
                    <a:pt x="310105" y="11944"/>
                  </a:moveTo>
                  <a:cubicBezTo>
                    <a:pt x="351644" y="11415"/>
                    <a:pt x="451128" y="28084"/>
                    <a:pt x="499017" y="29407"/>
                  </a:cubicBezTo>
                  <a:cubicBezTo>
                    <a:pt x="546906" y="30730"/>
                    <a:pt x="567809" y="23851"/>
                    <a:pt x="597442" y="19882"/>
                  </a:cubicBezTo>
                  <a:cubicBezTo>
                    <a:pt x="627075" y="15913"/>
                    <a:pt x="651946" y="8769"/>
                    <a:pt x="676817" y="5594"/>
                  </a:cubicBezTo>
                  <a:cubicBezTo>
                    <a:pt x="701688" y="2419"/>
                    <a:pt x="757250" y="-1814"/>
                    <a:pt x="746667" y="832"/>
                  </a:cubicBezTo>
                  <a:cubicBezTo>
                    <a:pt x="736084" y="3478"/>
                    <a:pt x="651681" y="14855"/>
                    <a:pt x="613317" y="21469"/>
                  </a:cubicBezTo>
                  <a:cubicBezTo>
                    <a:pt x="574953" y="28083"/>
                    <a:pt x="526534" y="35757"/>
                    <a:pt x="516480" y="40519"/>
                  </a:cubicBezTo>
                  <a:cubicBezTo>
                    <a:pt x="506426" y="45282"/>
                    <a:pt x="547171" y="44488"/>
                    <a:pt x="552992" y="50044"/>
                  </a:cubicBezTo>
                  <a:cubicBezTo>
                    <a:pt x="558813" y="55600"/>
                    <a:pt x="565163" y="71211"/>
                    <a:pt x="551405" y="73857"/>
                  </a:cubicBezTo>
                  <a:cubicBezTo>
                    <a:pt x="537647" y="76503"/>
                    <a:pt x="520448" y="66448"/>
                    <a:pt x="470442" y="65919"/>
                  </a:cubicBezTo>
                  <a:cubicBezTo>
                    <a:pt x="420436" y="65390"/>
                    <a:pt x="251367" y="70682"/>
                    <a:pt x="251367" y="70682"/>
                  </a:cubicBezTo>
                  <a:lnTo>
                    <a:pt x="542" y="72269"/>
                  </a:lnTo>
                  <a:cubicBezTo>
                    <a:pt x="-10306" y="70682"/>
                    <a:pt x="144740" y="67771"/>
                    <a:pt x="186280" y="61157"/>
                  </a:cubicBezTo>
                  <a:cubicBezTo>
                    <a:pt x="227820" y="54543"/>
                    <a:pt x="228878" y="41578"/>
                    <a:pt x="249780" y="32582"/>
                  </a:cubicBezTo>
                  <a:cubicBezTo>
                    <a:pt x="270682" y="23586"/>
                    <a:pt x="268566" y="12473"/>
                    <a:pt x="310105" y="11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: 図形 437">
              <a:extLst>
                <a:ext uri="{FF2B5EF4-FFF2-40B4-BE49-F238E27FC236}">
                  <a16:creationId xmlns:a16="http://schemas.microsoft.com/office/drawing/2014/main" id="{E2DB7C94-7058-4ED8-8CFF-C3F86D4C924B}"/>
                </a:ext>
              </a:extLst>
            </p:cNvPr>
            <p:cNvSpPr/>
            <p:nvPr/>
          </p:nvSpPr>
          <p:spPr>
            <a:xfrm>
              <a:off x="6709530" y="4146893"/>
              <a:ext cx="251995" cy="71221"/>
            </a:xfrm>
            <a:custGeom>
              <a:avLst/>
              <a:gdLst>
                <a:gd name="connsiteX0" fmla="*/ 2420 w 251995"/>
                <a:gd name="connsiteY0" fmla="*/ 47282 h 71221"/>
                <a:gd name="connsiteX1" fmla="*/ 226258 w 251995"/>
                <a:gd name="connsiteY1" fmla="*/ 4420 h 71221"/>
                <a:gd name="connsiteX2" fmla="*/ 231020 w 251995"/>
                <a:gd name="connsiteY2" fmla="*/ 4420 h 71221"/>
                <a:gd name="connsiteX3" fmla="*/ 127833 w 251995"/>
                <a:gd name="connsiteY3" fmla="*/ 31407 h 71221"/>
                <a:gd name="connsiteX4" fmla="*/ 251658 w 251995"/>
                <a:gd name="connsiteY4" fmla="*/ 67920 h 71221"/>
                <a:gd name="connsiteX5" fmla="*/ 162758 w 251995"/>
                <a:gd name="connsiteY5" fmla="*/ 69507 h 71221"/>
                <a:gd name="connsiteX6" fmla="*/ 110370 w 251995"/>
                <a:gd name="connsiteY6" fmla="*/ 67920 h 71221"/>
                <a:gd name="connsiteX7" fmla="*/ 2420 w 251995"/>
                <a:gd name="connsiteY7" fmla="*/ 47282 h 7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995" h="71221">
                  <a:moveTo>
                    <a:pt x="2420" y="47282"/>
                  </a:moveTo>
                  <a:cubicBezTo>
                    <a:pt x="21735" y="36699"/>
                    <a:pt x="188158" y="11564"/>
                    <a:pt x="226258" y="4420"/>
                  </a:cubicBezTo>
                  <a:cubicBezTo>
                    <a:pt x="264358" y="-2724"/>
                    <a:pt x="247424" y="-78"/>
                    <a:pt x="231020" y="4420"/>
                  </a:cubicBezTo>
                  <a:cubicBezTo>
                    <a:pt x="214616" y="8918"/>
                    <a:pt x="124393" y="20824"/>
                    <a:pt x="127833" y="31407"/>
                  </a:cubicBezTo>
                  <a:cubicBezTo>
                    <a:pt x="131273" y="41990"/>
                    <a:pt x="245837" y="61570"/>
                    <a:pt x="251658" y="67920"/>
                  </a:cubicBezTo>
                  <a:cubicBezTo>
                    <a:pt x="257479" y="74270"/>
                    <a:pt x="186306" y="69507"/>
                    <a:pt x="162758" y="69507"/>
                  </a:cubicBezTo>
                  <a:cubicBezTo>
                    <a:pt x="139210" y="69507"/>
                    <a:pt x="135770" y="69508"/>
                    <a:pt x="110370" y="67920"/>
                  </a:cubicBezTo>
                  <a:cubicBezTo>
                    <a:pt x="84970" y="66333"/>
                    <a:pt x="-16895" y="57865"/>
                    <a:pt x="2420" y="47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: 図形 438">
              <a:extLst>
                <a:ext uri="{FF2B5EF4-FFF2-40B4-BE49-F238E27FC236}">
                  <a16:creationId xmlns:a16="http://schemas.microsoft.com/office/drawing/2014/main" id="{87BE4CDE-E887-4CF4-B7DB-324115F1DFF0}"/>
                </a:ext>
              </a:extLst>
            </p:cNvPr>
            <p:cNvSpPr/>
            <p:nvPr/>
          </p:nvSpPr>
          <p:spPr>
            <a:xfrm>
              <a:off x="6657975" y="3760610"/>
              <a:ext cx="373101" cy="435677"/>
            </a:xfrm>
            <a:custGeom>
              <a:avLst/>
              <a:gdLst>
                <a:gd name="connsiteX0" fmla="*/ 288925 w 373101"/>
                <a:gd name="connsiteY0" fmla="*/ 435153 h 435677"/>
                <a:gd name="connsiteX1" fmla="*/ 358775 w 373101"/>
                <a:gd name="connsiteY1" fmla="*/ 347840 h 435677"/>
                <a:gd name="connsiteX2" fmla="*/ 363538 w 373101"/>
                <a:gd name="connsiteY2" fmla="*/ 339903 h 435677"/>
                <a:gd name="connsiteX3" fmla="*/ 373063 w 373101"/>
                <a:gd name="connsiteY3" fmla="*/ 284340 h 435677"/>
                <a:gd name="connsiteX4" fmla="*/ 366713 w 373101"/>
                <a:gd name="connsiteY4" fmla="*/ 249415 h 435677"/>
                <a:gd name="connsiteX5" fmla="*/ 361950 w 373101"/>
                <a:gd name="connsiteY5" fmla="*/ 227190 h 435677"/>
                <a:gd name="connsiteX6" fmla="*/ 355600 w 373101"/>
                <a:gd name="connsiteY6" fmla="*/ 203378 h 435677"/>
                <a:gd name="connsiteX7" fmla="*/ 323850 w 373101"/>
                <a:gd name="connsiteY7" fmla="*/ 168453 h 435677"/>
                <a:gd name="connsiteX8" fmla="*/ 315913 w 373101"/>
                <a:gd name="connsiteY8" fmla="*/ 139878 h 435677"/>
                <a:gd name="connsiteX9" fmla="*/ 282575 w 373101"/>
                <a:gd name="connsiteY9" fmla="*/ 82728 h 435677"/>
                <a:gd name="connsiteX10" fmla="*/ 295275 w 373101"/>
                <a:gd name="connsiteY10" fmla="*/ 101778 h 435677"/>
                <a:gd name="connsiteX11" fmla="*/ 265113 w 373101"/>
                <a:gd name="connsiteY11" fmla="*/ 66853 h 435677"/>
                <a:gd name="connsiteX12" fmla="*/ 263525 w 373101"/>
                <a:gd name="connsiteY12" fmla="*/ 57328 h 435677"/>
                <a:gd name="connsiteX13" fmla="*/ 214313 w 373101"/>
                <a:gd name="connsiteY13" fmla="*/ 19228 h 435677"/>
                <a:gd name="connsiteX14" fmla="*/ 203200 w 373101"/>
                <a:gd name="connsiteY14" fmla="*/ 14465 h 435677"/>
                <a:gd name="connsiteX15" fmla="*/ 203200 w 373101"/>
                <a:gd name="connsiteY15" fmla="*/ 16053 h 435677"/>
                <a:gd name="connsiteX16" fmla="*/ 195263 w 373101"/>
                <a:gd name="connsiteY16" fmla="*/ 19228 h 435677"/>
                <a:gd name="connsiteX17" fmla="*/ 131763 w 373101"/>
                <a:gd name="connsiteY17" fmla="*/ 6528 h 435677"/>
                <a:gd name="connsiteX18" fmla="*/ 84138 w 373101"/>
                <a:gd name="connsiteY18" fmla="*/ 8115 h 435677"/>
                <a:gd name="connsiteX19" fmla="*/ 87313 w 373101"/>
                <a:gd name="connsiteY19" fmla="*/ 54153 h 435677"/>
                <a:gd name="connsiteX20" fmla="*/ 76200 w 373101"/>
                <a:gd name="connsiteY20" fmla="*/ 60503 h 435677"/>
                <a:gd name="connsiteX21" fmla="*/ 0 w 373101"/>
                <a:gd name="connsiteY21" fmla="*/ 68440 h 435677"/>
                <a:gd name="connsiteX22" fmla="*/ 74613 w 373101"/>
                <a:gd name="connsiteY22" fmla="*/ 52565 h 435677"/>
                <a:gd name="connsiteX23" fmla="*/ 88900 w 373101"/>
                <a:gd name="connsiteY23" fmla="*/ 23990 h 435677"/>
                <a:gd name="connsiteX24" fmla="*/ 155575 w 373101"/>
                <a:gd name="connsiteY24" fmla="*/ 178 h 435677"/>
                <a:gd name="connsiteX25" fmla="*/ 233363 w 373101"/>
                <a:gd name="connsiteY25" fmla="*/ 36690 h 435677"/>
                <a:gd name="connsiteX26" fmla="*/ 279400 w 373101"/>
                <a:gd name="connsiteY26" fmla="*/ 89078 h 435677"/>
                <a:gd name="connsiteX27" fmla="*/ 320675 w 373101"/>
                <a:gd name="connsiteY27" fmla="*/ 158928 h 435677"/>
                <a:gd name="connsiteX28" fmla="*/ 349250 w 373101"/>
                <a:gd name="connsiteY28" fmla="*/ 224015 h 435677"/>
                <a:gd name="connsiteX29" fmla="*/ 363538 w 373101"/>
                <a:gd name="connsiteY29" fmla="*/ 304978 h 435677"/>
                <a:gd name="connsiteX30" fmla="*/ 346075 w 373101"/>
                <a:gd name="connsiteY30" fmla="*/ 351015 h 435677"/>
                <a:gd name="connsiteX31" fmla="*/ 327025 w 373101"/>
                <a:gd name="connsiteY31" fmla="*/ 384353 h 435677"/>
                <a:gd name="connsiteX32" fmla="*/ 288925 w 373101"/>
                <a:gd name="connsiteY32" fmla="*/ 435153 h 435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3101" h="435677">
                  <a:moveTo>
                    <a:pt x="288925" y="435153"/>
                  </a:moveTo>
                  <a:cubicBezTo>
                    <a:pt x="294217" y="429068"/>
                    <a:pt x="346340" y="363715"/>
                    <a:pt x="358775" y="347840"/>
                  </a:cubicBezTo>
                  <a:cubicBezTo>
                    <a:pt x="371210" y="331965"/>
                    <a:pt x="361157" y="350486"/>
                    <a:pt x="363538" y="339903"/>
                  </a:cubicBezTo>
                  <a:cubicBezTo>
                    <a:pt x="365919" y="329320"/>
                    <a:pt x="372534" y="299421"/>
                    <a:pt x="373063" y="284340"/>
                  </a:cubicBezTo>
                  <a:cubicBezTo>
                    <a:pt x="373592" y="269259"/>
                    <a:pt x="368565" y="258940"/>
                    <a:pt x="366713" y="249415"/>
                  </a:cubicBezTo>
                  <a:cubicBezTo>
                    <a:pt x="364861" y="239890"/>
                    <a:pt x="363802" y="234863"/>
                    <a:pt x="361950" y="227190"/>
                  </a:cubicBezTo>
                  <a:cubicBezTo>
                    <a:pt x="360098" y="219517"/>
                    <a:pt x="361950" y="213167"/>
                    <a:pt x="355600" y="203378"/>
                  </a:cubicBezTo>
                  <a:cubicBezTo>
                    <a:pt x="349250" y="193589"/>
                    <a:pt x="330464" y="179036"/>
                    <a:pt x="323850" y="168453"/>
                  </a:cubicBezTo>
                  <a:cubicBezTo>
                    <a:pt x="317236" y="157870"/>
                    <a:pt x="322792" y="154165"/>
                    <a:pt x="315913" y="139878"/>
                  </a:cubicBezTo>
                  <a:cubicBezTo>
                    <a:pt x="309034" y="125590"/>
                    <a:pt x="286015" y="89078"/>
                    <a:pt x="282575" y="82728"/>
                  </a:cubicBezTo>
                  <a:cubicBezTo>
                    <a:pt x="279135" y="76378"/>
                    <a:pt x="298185" y="104424"/>
                    <a:pt x="295275" y="101778"/>
                  </a:cubicBezTo>
                  <a:cubicBezTo>
                    <a:pt x="292365" y="99132"/>
                    <a:pt x="270405" y="74261"/>
                    <a:pt x="265113" y="66853"/>
                  </a:cubicBezTo>
                  <a:cubicBezTo>
                    <a:pt x="259821" y="59445"/>
                    <a:pt x="271992" y="65265"/>
                    <a:pt x="263525" y="57328"/>
                  </a:cubicBezTo>
                  <a:cubicBezTo>
                    <a:pt x="255058" y="49390"/>
                    <a:pt x="224367" y="26372"/>
                    <a:pt x="214313" y="19228"/>
                  </a:cubicBezTo>
                  <a:cubicBezTo>
                    <a:pt x="204259" y="12084"/>
                    <a:pt x="205052" y="14994"/>
                    <a:pt x="203200" y="14465"/>
                  </a:cubicBezTo>
                  <a:cubicBezTo>
                    <a:pt x="201348" y="13936"/>
                    <a:pt x="204523" y="15259"/>
                    <a:pt x="203200" y="16053"/>
                  </a:cubicBezTo>
                  <a:cubicBezTo>
                    <a:pt x="201877" y="16847"/>
                    <a:pt x="207169" y="20815"/>
                    <a:pt x="195263" y="19228"/>
                  </a:cubicBezTo>
                  <a:cubicBezTo>
                    <a:pt x="183357" y="17641"/>
                    <a:pt x="150284" y="8380"/>
                    <a:pt x="131763" y="6528"/>
                  </a:cubicBezTo>
                  <a:cubicBezTo>
                    <a:pt x="113242" y="4676"/>
                    <a:pt x="91546" y="177"/>
                    <a:pt x="84138" y="8115"/>
                  </a:cubicBezTo>
                  <a:cubicBezTo>
                    <a:pt x="76730" y="16052"/>
                    <a:pt x="88636" y="45422"/>
                    <a:pt x="87313" y="54153"/>
                  </a:cubicBezTo>
                  <a:cubicBezTo>
                    <a:pt x="85990" y="62884"/>
                    <a:pt x="90752" y="58122"/>
                    <a:pt x="76200" y="60503"/>
                  </a:cubicBezTo>
                  <a:cubicBezTo>
                    <a:pt x="61648" y="62884"/>
                    <a:pt x="264" y="69763"/>
                    <a:pt x="0" y="68440"/>
                  </a:cubicBezTo>
                  <a:cubicBezTo>
                    <a:pt x="-264" y="67117"/>
                    <a:pt x="59796" y="59973"/>
                    <a:pt x="74613" y="52565"/>
                  </a:cubicBezTo>
                  <a:cubicBezTo>
                    <a:pt x="89430" y="45157"/>
                    <a:pt x="75406" y="32721"/>
                    <a:pt x="88900" y="23990"/>
                  </a:cubicBezTo>
                  <a:cubicBezTo>
                    <a:pt x="102394" y="15259"/>
                    <a:pt x="131498" y="-1939"/>
                    <a:pt x="155575" y="178"/>
                  </a:cubicBezTo>
                  <a:cubicBezTo>
                    <a:pt x="179652" y="2295"/>
                    <a:pt x="212726" y="21873"/>
                    <a:pt x="233363" y="36690"/>
                  </a:cubicBezTo>
                  <a:cubicBezTo>
                    <a:pt x="254000" y="51507"/>
                    <a:pt x="264848" y="68705"/>
                    <a:pt x="279400" y="89078"/>
                  </a:cubicBezTo>
                  <a:cubicBezTo>
                    <a:pt x="293952" y="109451"/>
                    <a:pt x="309033" y="136439"/>
                    <a:pt x="320675" y="158928"/>
                  </a:cubicBezTo>
                  <a:cubicBezTo>
                    <a:pt x="332317" y="181417"/>
                    <a:pt x="342106" y="199673"/>
                    <a:pt x="349250" y="224015"/>
                  </a:cubicBezTo>
                  <a:cubicBezTo>
                    <a:pt x="356394" y="248357"/>
                    <a:pt x="364067" y="283811"/>
                    <a:pt x="363538" y="304978"/>
                  </a:cubicBezTo>
                  <a:cubicBezTo>
                    <a:pt x="363009" y="326145"/>
                    <a:pt x="352160" y="337786"/>
                    <a:pt x="346075" y="351015"/>
                  </a:cubicBezTo>
                  <a:cubicBezTo>
                    <a:pt x="339990" y="364244"/>
                    <a:pt x="339196" y="376151"/>
                    <a:pt x="327025" y="384353"/>
                  </a:cubicBezTo>
                  <a:cubicBezTo>
                    <a:pt x="314854" y="392555"/>
                    <a:pt x="283633" y="441238"/>
                    <a:pt x="288925" y="4351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: 図形 439">
              <a:extLst>
                <a:ext uri="{FF2B5EF4-FFF2-40B4-BE49-F238E27FC236}">
                  <a16:creationId xmlns:a16="http://schemas.microsoft.com/office/drawing/2014/main" id="{AC2166F5-00C4-4530-866A-F4920E4E5170}"/>
                </a:ext>
              </a:extLst>
            </p:cNvPr>
            <p:cNvSpPr/>
            <p:nvPr/>
          </p:nvSpPr>
          <p:spPr>
            <a:xfrm>
              <a:off x="6645817" y="4148088"/>
              <a:ext cx="467845" cy="50941"/>
            </a:xfrm>
            <a:custGeom>
              <a:avLst/>
              <a:gdLst>
                <a:gd name="connsiteX0" fmla="*/ 2633 w 467845"/>
                <a:gd name="connsiteY0" fmla="*/ 20687 h 50941"/>
                <a:gd name="connsiteX1" fmla="*/ 61371 w 467845"/>
                <a:gd name="connsiteY1" fmla="*/ 25450 h 50941"/>
                <a:gd name="connsiteX2" fmla="*/ 167733 w 467845"/>
                <a:gd name="connsiteY2" fmla="*/ 19100 h 50941"/>
                <a:gd name="connsiteX3" fmla="*/ 355058 w 467845"/>
                <a:gd name="connsiteY3" fmla="*/ 50 h 50941"/>
                <a:gd name="connsiteX4" fmla="*/ 231233 w 467845"/>
                <a:gd name="connsiteY4" fmla="*/ 25450 h 50941"/>
                <a:gd name="connsiteX5" fmla="*/ 343946 w 467845"/>
                <a:gd name="connsiteY5" fmla="*/ 31800 h 50941"/>
                <a:gd name="connsiteX6" fmla="*/ 405858 w 467845"/>
                <a:gd name="connsiteY6" fmla="*/ 17512 h 50941"/>
                <a:gd name="connsiteX7" fmla="*/ 467771 w 467845"/>
                <a:gd name="connsiteY7" fmla="*/ 27037 h 50941"/>
                <a:gd name="connsiteX8" fmla="*/ 393158 w 467845"/>
                <a:gd name="connsiteY8" fmla="*/ 38150 h 50941"/>
                <a:gd name="connsiteX9" fmla="*/ 261396 w 467845"/>
                <a:gd name="connsiteY9" fmla="*/ 50850 h 50941"/>
                <a:gd name="connsiteX10" fmla="*/ 107408 w 467845"/>
                <a:gd name="connsiteY10" fmla="*/ 42912 h 50941"/>
                <a:gd name="connsiteX11" fmla="*/ 231233 w 467845"/>
                <a:gd name="connsiteY11" fmla="*/ 25450 h 50941"/>
                <a:gd name="connsiteX12" fmla="*/ 145508 w 467845"/>
                <a:gd name="connsiteY12" fmla="*/ 38150 h 50941"/>
                <a:gd name="connsiteX13" fmla="*/ 2633 w 467845"/>
                <a:gd name="connsiteY13" fmla="*/ 20687 h 50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845" h="50941">
                  <a:moveTo>
                    <a:pt x="2633" y="20687"/>
                  </a:moveTo>
                  <a:cubicBezTo>
                    <a:pt x="-11390" y="18570"/>
                    <a:pt x="33854" y="25714"/>
                    <a:pt x="61371" y="25450"/>
                  </a:cubicBezTo>
                  <a:cubicBezTo>
                    <a:pt x="88888" y="25186"/>
                    <a:pt x="118785" y="23333"/>
                    <a:pt x="167733" y="19100"/>
                  </a:cubicBezTo>
                  <a:cubicBezTo>
                    <a:pt x="216681" y="14867"/>
                    <a:pt x="344475" y="-1008"/>
                    <a:pt x="355058" y="50"/>
                  </a:cubicBezTo>
                  <a:cubicBezTo>
                    <a:pt x="365641" y="1108"/>
                    <a:pt x="233085" y="20158"/>
                    <a:pt x="231233" y="25450"/>
                  </a:cubicBezTo>
                  <a:cubicBezTo>
                    <a:pt x="229381" y="30742"/>
                    <a:pt x="314842" y="33123"/>
                    <a:pt x="343946" y="31800"/>
                  </a:cubicBezTo>
                  <a:cubicBezTo>
                    <a:pt x="373050" y="30477"/>
                    <a:pt x="385221" y="18306"/>
                    <a:pt x="405858" y="17512"/>
                  </a:cubicBezTo>
                  <a:cubicBezTo>
                    <a:pt x="426495" y="16718"/>
                    <a:pt x="469888" y="23597"/>
                    <a:pt x="467771" y="27037"/>
                  </a:cubicBezTo>
                  <a:cubicBezTo>
                    <a:pt x="465654" y="30477"/>
                    <a:pt x="427554" y="34181"/>
                    <a:pt x="393158" y="38150"/>
                  </a:cubicBezTo>
                  <a:cubicBezTo>
                    <a:pt x="358762" y="42119"/>
                    <a:pt x="309021" y="50056"/>
                    <a:pt x="261396" y="50850"/>
                  </a:cubicBezTo>
                  <a:cubicBezTo>
                    <a:pt x="213771" y="51644"/>
                    <a:pt x="112435" y="47145"/>
                    <a:pt x="107408" y="42912"/>
                  </a:cubicBezTo>
                  <a:cubicBezTo>
                    <a:pt x="102381" y="38679"/>
                    <a:pt x="224883" y="26244"/>
                    <a:pt x="231233" y="25450"/>
                  </a:cubicBezTo>
                  <a:cubicBezTo>
                    <a:pt x="237583" y="24656"/>
                    <a:pt x="180698" y="36033"/>
                    <a:pt x="145508" y="38150"/>
                  </a:cubicBezTo>
                  <a:cubicBezTo>
                    <a:pt x="110319" y="40267"/>
                    <a:pt x="16656" y="22804"/>
                    <a:pt x="2633" y="20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: 図形 440">
              <a:extLst>
                <a:ext uri="{FF2B5EF4-FFF2-40B4-BE49-F238E27FC236}">
                  <a16:creationId xmlns:a16="http://schemas.microsoft.com/office/drawing/2014/main" id="{F9F516B7-D6BE-428B-912D-CD0E9E521DC8}"/>
                </a:ext>
              </a:extLst>
            </p:cNvPr>
            <p:cNvSpPr/>
            <p:nvPr/>
          </p:nvSpPr>
          <p:spPr>
            <a:xfrm>
              <a:off x="6699091" y="3694090"/>
              <a:ext cx="183063" cy="91338"/>
            </a:xfrm>
            <a:custGeom>
              <a:avLst/>
              <a:gdLst>
                <a:gd name="connsiteX0" fmla="*/ 90647 w 183063"/>
                <a:gd name="connsiteY0" fmla="*/ 15898 h 91338"/>
                <a:gd name="connsiteX1" fmla="*/ 25559 w 183063"/>
                <a:gd name="connsiteY1" fmla="*/ 80985 h 91338"/>
                <a:gd name="connsiteX2" fmla="*/ 104934 w 183063"/>
                <a:gd name="connsiteY2" fmla="*/ 77810 h 91338"/>
                <a:gd name="connsiteX3" fmla="*/ 152559 w 183063"/>
                <a:gd name="connsiteY3" fmla="*/ 85748 h 91338"/>
                <a:gd name="connsiteX4" fmla="*/ 171609 w 183063"/>
                <a:gd name="connsiteY4" fmla="*/ 34948 h 91338"/>
                <a:gd name="connsiteX5" fmla="*/ 182722 w 183063"/>
                <a:gd name="connsiteY5" fmla="*/ 23 h 91338"/>
                <a:gd name="connsiteX6" fmla="*/ 158909 w 183063"/>
                <a:gd name="connsiteY6" fmla="*/ 30185 h 91338"/>
                <a:gd name="connsiteX7" fmla="*/ 155734 w 183063"/>
                <a:gd name="connsiteY7" fmla="*/ 68285 h 91338"/>
                <a:gd name="connsiteX8" fmla="*/ 17622 w 183063"/>
                <a:gd name="connsiteY8" fmla="*/ 87335 h 91338"/>
                <a:gd name="connsiteX9" fmla="*/ 6509 w 183063"/>
                <a:gd name="connsiteY9" fmla="*/ 87335 h 91338"/>
                <a:gd name="connsiteX10" fmla="*/ 90647 w 183063"/>
                <a:gd name="connsiteY10" fmla="*/ 15898 h 9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063" h="91338">
                  <a:moveTo>
                    <a:pt x="90647" y="15898"/>
                  </a:moveTo>
                  <a:cubicBezTo>
                    <a:pt x="93822" y="14840"/>
                    <a:pt x="23178" y="70666"/>
                    <a:pt x="25559" y="80985"/>
                  </a:cubicBezTo>
                  <a:cubicBezTo>
                    <a:pt x="27940" y="91304"/>
                    <a:pt x="83767" y="77016"/>
                    <a:pt x="104934" y="77810"/>
                  </a:cubicBezTo>
                  <a:cubicBezTo>
                    <a:pt x="126101" y="78604"/>
                    <a:pt x="141447" y="92892"/>
                    <a:pt x="152559" y="85748"/>
                  </a:cubicBezTo>
                  <a:cubicBezTo>
                    <a:pt x="163672" y="78604"/>
                    <a:pt x="166582" y="49235"/>
                    <a:pt x="171609" y="34948"/>
                  </a:cubicBezTo>
                  <a:cubicBezTo>
                    <a:pt x="176636" y="20661"/>
                    <a:pt x="184839" y="817"/>
                    <a:pt x="182722" y="23"/>
                  </a:cubicBezTo>
                  <a:cubicBezTo>
                    <a:pt x="180605" y="-771"/>
                    <a:pt x="163407" y="18808"/>
                    <a:pt x="158909" y="30185"/>
                  </a:cubicBezTo>
                  <a:cubicBezTo>
                    <a:pt x="154411" y="41562"/>
                    <a:pt x="179282" y="58760"/>
                    <a:pt x="155734" y="68285"/>
                  </a:cubicBezTo>
                  <a:cubicBezTo>
                    <a:pt x="132186" y="77810"/>
                    <a:pt x="42493" y="84160"/>
                    <a:pt x="17622" y="87335"/>
                  </a:cubicBezTo>
                  <a:cubicBezTo>
                    <a:pt x="-7249" y="90510"/>
                    <a:pt x="-635" y="94479"/>
                    <a:pt x="6509" y="87335"/>
                  </a:cubicBezTo>
                  <a:cubicBezTo>
                    <a:pt x="13653" y="80191"/>
                    <a:pt x="87472" y="16956"/>
                    <a:pt x="90647" y="15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: 図形 441">
              <a:extLst>
                <a:ext uri="{FF2B5EF4-FFF2-40B4-BE49-F238E27FC236}">
                  <a16:creationId xmlns:a16="http://schemas.microsoft.com/office/drawing/2014/main" id="{A956DB96-1F41-4C1F-A6F6-4D26A26D56DD}"/>
                </a:ext>
              </a:extLst>
            </p:cNvPr>
            <p:cNvSpPr/>
            <p:nvPr/>
          </p:nvSpPr>
          <p:spPr>
            <a:xfrm>
              <a:off x="6808606" y="3749184"/>
              <a:ext cx="395490" cy="385478"/>
            </a:xfrm>
            <a:custGeom>
              <a:avLst/>
              <a:gdLst>
                <a:gd name="connsiteX0" fmla="*/ 182 w 395490"/>
                <a:gd name="connsiteY0" fmla="*/ 37004 h 385478"/>
                <a:gd name="connsiteX1" fmla="*/ 98607 w 395490"/>
                <a:gd name="connsiteY1" fmla="*/ 21129 h 385478"/>
                <a:gd name="connsiteX2" fmla="*/ 138294 w 395490"/>
                <a:gd name="connsiteY2" fmla="*/ 491 h 385478"/>
                <a:gd name="connsiteX3" fmla="*/ 82732 w 395490"/>
                <a:gd name="connsiteY3" fmla="*/ 43354 h 385478"/>
                <a:gd name="connsiteX4" fmla="*/ 82732 w 395490"/>
                <a:gd name="connsiteY4" fmla="*/ 56054 h 385478"/>
                <a:gd name="connsiteX5" fmla="*/ 185919 w 395490"/>
                <a:gd name="connsiteY5" fmla="*/ 52879 h 385478"/>
                <a:gd name="connsiteX6" fmla="*/ 297044 w 395490"/>
                <a:gd name="connsiteY6" fmla="*/ 73516 h 385478"/>
                <a:gd name="connsiteX7" fmla="*/ 111307 w 395490"/>
                <a:gd name="connsiteY7" fmla="*/ 76691 h 385478"/>
                <a:gd name="connsiteX8" fmla="*/ 154169 w 395490"/>
                <a:gd name="connsiteY8" fmla="*/ 119554 h 385478"/>
                <a:gd name="connsiteX9" fmla="*/ 198619 w 395490"/>
                <a:gd name="connsiteY9" fmla="*/ 178291 h 385478"/>
                <a:gd name="connsiteX10" fmla="*/ 203382 w 395490"/>
                <a:gd name="connsiteY10" fmla="*/ 181466 h 385478"/>
                <a:gd name="connsiteX11" fmla="*/ 231957 w 395490"/>
                <a:gd name="connsiteY11" fmla="*/ 294179 h 385478"/>
                <a:gd name="connsiteX12" fmla="*/ 395469 w 395490"/>
                <a:gd name="connsiteY12" fmla="*/ 306879 h 385478"/>
                <a:gd name="connsiteX13" fmla="*/ 243069 w 395490"/>
                <a:gd name="connsiteY13" fmla="*/ 295766 h 385478"/>
                <a:gd name="connsiteX14" fmla="*/ 193857 w 395490"/>
                <a:gd name="connsiteY14" fmla="*/ 297354 h 385478"/>
                <a:gd name="connsiteX15" fmla="*/ 208144 w 395490"/>
                <a:gd name="connsiteY15" fmla="*/ 332279 h 385478"/>
                <a:gd name="connsiteX16" fmla="*/ 217669 w 395490"/>
                <a:gd name="connsiteY16" fmla="*/ 368791 h 385478"/>
                <a:gd name="connsiteX17" fmla="*/ 277994 w 395490"/>
                <a:gd name="connsiteY17" fmla="*/ 367204 h 385478"/>
                <a:gd name="connsiteX18" fmla="*/ 190682 w 395490"/>
                <a:gd name="connsiteY18" fmla="*/ 384666 h 385478"/>
                <a:gd name="connsiteX19" fmla="*/ 206557 w 395490"/>
                <a:gd name="connsiteY19" fmla="*/ 337041 h 385478"/>
                <a:gd name="connsiteX20" fmla="*/ 204969 w 395490"/>
                <a:gd name="connsiteY20" fmla="*/ 252904 h 385478"/>
                <a:gd name="connsiteX21" fmla="*/ 125594 w 395490"/>
                <a:gd name="connsiteY21" fmla="*/ 95741 h 385478"/>
                <a:gd name="connsiteX22" fmla="*/ 182 w 395490"/>
                <a:gd name="connsiteY22" fmla="*/ 37004 h 38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5490" h="385478">
                  <a:moveTo>
                    <a:pt x="182" y="37004"/>
                  </a:moveTo>
                  <a:cubicBezTo>
                    <a:pt x="-4316" y="24569"/>
                    <a:pt x="75588" y="27214"/>
                    <a:pt x="98607" y="21129"/>
                  </a:cubicBezTo>
                  <a:cubicBezTo>
                    <a:pt x="121626" y="15044"/>
                    <a:pt x="140940" y="-3213"/>
                    <a:pt x="138294" y="491"/>
                  </a:cubicBezTo>
                  <a:cubicBezTo>
                    <a:pt x="135648" y="4195"/>
                    <a:pt x="91992" y="34093"/>
                    <a:pt x="82732" y="43354"/>
                  </a:cubicBezTo>
                  <a:cubicBezTo>
                    <a:pt x="73472" y="52615"/>
                    <a:pt x="65534" y="54467"/>
                    <a:pt x="82732" y="56054"/>
                  </a:cubicBezTo>
                  <a:cubicBezTo>
                    <a:pt x="99930" y="57642"/>
                    <a:pt x="150200" y="49969"/>
                    <a:pt x="185919" y="52879"/>
                  </a:cubicBezTo>
                  <a:cubicBezTo>
                    <a:pt x="221638" y="55789"/>
                    <a:pt x="309479" y="69547"/>
                    <a:pt x="297044" y="73516"/>
                  </a:cubicBezTo>
                  <a:cubicBezTo>
                    <a:pt x="284609" y="77485"/>
                    <a:pt x="135119" y="69018"/>
                    <a:pt x="111307" y="76691"/>
                  </a:cubicBezTo>
                  <a:cubicBezTo>
                    <a:pt x="87495" y="84364"/>
                    <a:pt x="139617" y="102621"/>
                    <a:pt x="154169" y="119554"/>
                  </a:cubicBezTo>
                  <a:cubicBezTo>
                    <a:pt x="168721" y="136487"/>
                    <a:pt x="190417" y="167972"/>
                    <a:pt x="198619" y="178291"/>
                  </a:cubicBezTo>
                  <a:cubicBezTo>
                    <a:pt x="206821" y="188610"/>
                    <a:pt x="197826" y="162151"/>
                    <a:pt x="203382" y="181466"/>
                  </a:cubicBezTo>
                  <a:cubicBezTo>
                    <a:pt x="208938" y="200781"/>
                    <a:pt x="199943" y="273277"/>
                    <a:pt x="231957" y="294179"/>
                  </a:cubicBezTo>
                  <a:cubicBezTo>
                    <a:pt x="263971" y="315081"/>
                    <a:pt x="395469" y="306879"/>
                    <a:pt x="395469" y="306879"/>
                  </a:cubicBezTo>
                  <a:cubicBezTo>
                    <a:pt x="397321" y="307143"/>
                    <a:pt x="276671" y="297353"/>
                    <a:pt x="243069" y="295766"/>
                  </a:cubicBezTo>
                  <a:cubicBezTo>
                    <a:pt x="209467" y="294179"/>
                    <a:pt x="199678" y="291269"/>
                    <a:pt x="193857" y="297354"/>
                  </a:cubicBezTo>
                  <a:cubicBezTo>
                    <a:pt x="188036" y="303439"/>
                    <a:pt x="204175" y="320373"/>
                    <a:pt x="208144" y="332279"/>
                  </a:cubicBezTo>
                  <a:cubicBezTo>
                    <a:pt x="212113" y="344185"/>
                    <a:pt x="206027" y="362970"/>
                    <a:pt x="217669" y="368791"/>
                  </a:cubicBezTo>
                  <a:cubicBezTo>
                    <a:pt x="229311" y="374612"/>
                    <a:pt x="282492" y="364558"/>
                    <a:pt x="277994" y="367204"/>
                  </a:cubicBezTo>
                  <a:cubicBezTo>
                    <a:pt x="273496" y="369850"/>
                    <a:pt x="202588" y="389693"/>
                    <a:pt x="190682" y="384666"/>
                  </a:cubicBezTo>
                  <a:cubicBezTo>
                    <a:pt x="178776" y="379639"/>
                    <a:pt x="204176" y="359001"/>
                    <a:pt x="206557" y="337041"/>
                  </a:cubicBezTo>
                  <a:cubicBezTo>
                    <a:pt x="208938" y="315081"/>
                    <a:pt x="218463" y="293121"/>
                    <a:pt x="204969" y="252904"/>
                  </a:cubicBezTo>
                  <a:cubicBezTo>
                    <a:pt x="191475" y="212687"/>
                    <a:pt x="158138" y="133576"/>
                    <a:pt x="125594" y="95741"/>
                  </a:cubicBezTo>
                  <a:cubicBezTo>
                    <a:pt x="93050" y="57906"/>
                    <a:pt x="4680" y="49439"/>
                    <a:pt x="182" y="370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: 図形 442">
              <a:extLst>
                <a:ext uri="{FF2B5EF4-FFF2-40B4-BE49-F238E27FC236}">
                  <a16:creationId xmlns:a16="http://schemas.microsoft.com/office/drawing/2014/main" id="{AC74F219-DB5E-4320-A9F6-FE831F95E4DA}"/>
                </a:ext>
              </a:extLst>
            </p:cNvPr>
            <p:cNvSpPr/>
            <p:nvPr/>
          </p:nvSpPr>
          <p:spPr>
            <a:xfrm>
              <a:off x="6357925" y="3784188"/>
              <a:ext cx="529076" cy="81865"/>
            </a:xfrm>
            <a:custGeom>
              <a:avLst/>
              <a:gdLst>
                <a:gd name="connsiteX0" fmla="*/ 384188 w 529076"/>
                <a:gd name="connsiteY0" fmla="*/ 412 h 81865"/>
                <a:gd name="connsiteX1" fmla="*/ 503250 w 529076"/>
                <a:gd name="connsiteY1" fmla="*/ 21050 h 81865"/>
                <a:gd name="connsiteX2" fmla="*/ 444513 w 529076"/>
                <a:gd name="connsiteY2" fmla="*/ 30575 h 81865"/>
                <a:gd name="connsiteX3" fmla="*/ 304813 w 529076"/>
                <a:gd name="connsiteY3" fmla="*/ 46450 h 81865"/>
                <a:gd name="connsiteX4" fmla="*/ 185750 w 529076"/>
                <a:gd name="connsiteY4" fmla="*/ 59150 h 81865"/>
                <a:gd name="connsiteX5" fmla="*/ 13 w 529076"/>
                <a:gd name="connsiteY5" fmla="*/ 81375 h 81865"/>
                <a:gd name="connsiteX6" fmla="*/ 195275 w 529076"/>
                <a:gd name="connsiteY6" fmla="*/ 71850 h 81865"/>
                <a:gd name="connsiteX7" fmla="*/ 523888 w 529076"/>
                <a:gd name="connsiteY7" fmla="*/ 41687 h 81865"/>
                <a:gd name="connsiteX8" fmla="*/ 384188 w 529076"/>
                <a:gd name="connsiteY8" fmla="*/ 412 h 8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076" h="81865">
                  <a:moveTo>
                    <a:pt x="384188" y="412"/>
                  </a:moveTo>
                  <a:cubicBezTo>
                    <a:pt x="380748" y="-3027"/>
                    <a:pt x="493196" y="16023"/>
                    <a:pt x="503250" y="21050"/>
                  </a:cubicBezTo>
                  <a:cubicBezTo>
                    <a:pt x="513304" y="26077"/>
                    <a:pt x="477586" y="26342"/>
                    <a:pt x="444513" y="30575"/>
                  </a:cubicBezTo>
                  <a:cubicBezTo>
                    <a:pt x="411440" y="34808"/>
                    <a:pt x="347940" y="41687"/>
                    <a:pt x="304813" y="46450"/>
                  </a:cubicBezTo>
                  <a:lnTo>
                    <a:pt x="185750" y="59150"/>
                  </a:lnTo>
                  <a:cubicBezTo>
                    <a:pt x="134950" y="64971"/>
                    <a:pt x="-1575" y="79258"/>
                    <a:pt x="13" y="81375"/>
                  </a:cubicBezTo>
                  <a:cubicBezTo>
                    <a:pt x="1601" y="83492"/>
                    <a:pt x="107963" y="78465"/>
                    <a:pt x="195275" y="71850"/>
                  </a:cubicBezTo>
                  <a:cubicBezTo>
                    <a:pt x="282587" y="65235"/>
                    <a:pt x="486846" y="51477"/>
                    <a:pt x="523888" y="41687"/>
                  </a:cubicBezTo>
                  <a:cubicBezTo>
                    <a:pt x="560930" y="31897"/>
                    <a:pt x="387628" y="3851"/>
                    <a:pt x="384188" y="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: 図形 443">
              <a:extLst>
                <a:ext uri="{FF2B5EF4-FFF2-40B4-BE49-F238E27FC236}">
                  <a16:creationId xmlns:a16="http://schemas.microsoft.com/office/drawing/2014/main" id="{E81B970A-9124-4FDA-A40F-8FB08D627332}"/>
                </a:ext>
              </a:extLst>
            </p:cNvPr>
            <p:cNvSpPr/>
            <p:nvPr/>
          </p:nvSpPr>
          <p:spPr>
            <a:xfrm>
              <a:off x="6281562" y="3864044"/>
              <a:ext cx="297865" cy="321851"/>
            </a:xfrm>
            <a:custGeom>
              <a:avLst/>
              <a:gdLst>
                <a:gd name="connsiteX0" fmla="*/ 1763 w 297865"/>
                <a:gd name="connsiteY0" fmla="*/ 55494 h 321851"/>
                <a:gd name="connsiteX1" fmla="*/ 131938 w 297865"/>
                <a:gd name="connsiteY1" fmla="*/ 1519 h 321851"/>
                <a:gd name="connsiteX2" fmla="*/ 217663 w 297865"/>
                <a:gd name="connsiteY2" fmla="*/ 22156 h 321851"/>
                <a:gd name="connsiteX3" fmla="*/ 292276 w 297865"/>
                <a:gd name="connsiteY3" fmla="*/ 96769 h 321851"/>
                <a:gd name="connsiteX4" fmla="*/ 289101 w 297865"/>
                <a:gd name="connsiteY4" fmla="*/ 185669 h 321851"/>
                <a:gd name="connsiteX5" fmla="*/ 262113 w 297865"/>
                <a:gd name="connsiteY5" fmla="*/ 236469 h 321851"/>
                <a:gd name="connsiteX6" fmla="*/ 225601 w 297865"/>
                <a:gd name="connsiteY6" fmla="*/ 274569 h 321851"/>
                <a:gd name="connsiteX7" fmla="*/ 166863 w 297865"/>
                <a:gd name="connsiteY7" fmla="*/ 314256 h 321851"/>
                <a:gd name="connsiteX8" fmla="*/ 79551 w 297865"/>
                <a:gd name="connsiteY8" fmla="*/ 320606 h 321851"/>
                <a:gd name="connsiteX9" fmla="*/ 227188 w 297865"/>
                <a:gd name="connsiteY9" fmla="*/ 298381 h 321851"/>
                <a:gd name="connsiteX10" fmla="*/ 254176 w 297865"/>
                <a:gd name="connsiteY10" fmla="*/ 279331 h 321851"/>
                <a:gd name="connsiteX11" fmla="*/ 289101 w 297865"/>
                <a:gd name="connsiteY11" fmla="*/ 206306 h 321851"/>
                <a:gd name="connsiteX12" fmla="*/ 287513 w 297865"/>
                <a:gd name="connsiteY12" fmla="*/ 123756 h 321851"/>
                <a:gd name="connsiteX13" fmla="*/ 262113 w 297865"/>
                <a:gd name="connsiteY13" fmla="*/ 71369 h 321851"/>
                <a:gd name="connsiteX14" fmla="*/ 233538 w 297865"/>
                <a:gd name="connsiteY14" fmla="*/ 25331 h 321851"/>
                <a:gd name="connsiteX15" fmla="*/ 155751 w 297865"/>
                <a:gd name="connsiteY15" fmla="*/ 9456 h 321851"/>
                <a:gd name="connsiteX16" fmla="*/ 60501 w 297865"/>
                <a:gd name="connsiteY16" fmla="*/ 22156 h 321851"/>
                <a:gd name="connsiteX17" fmla="*/ 1763 w 297865"/>
                <a:gd name="connsiteY17" fmla="*/ 55494 h 32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865" h="321851">
                  <a:moveTo>
                    <a:pt x="1763" y="55494"/>
                  </a:moveTo>
                  <a:cubicBezTo>
                    <a:pt x="13669" y="52055"/>
                    <a:pt x="95955" y="7075"/>
                    <a:pt x="131938" y="1519"/>
                  </a:cubicBezTo>
                  <a:cubicBezTo>
                    <a:pt x="167921" y="-4037"/>
                    <a:pt x="190940" y="6281"/>
                    <a:pt x="217663" y="22156"/>
                  </a:cubicBezTo>
                  <a:cubicBezTo>
                    <a:pt x="244386" y="38031"/>
                    <a:pt x="280370" y="69517"/>
                    <a:pt x="292276" y="96769"/>
                  </a:cubicBezTo>
                  <a:cubicBezTo>
                    <a:pt x="304182" y="124021"/>
                    <a:pt x="294128" y="162386"/>
                    <a:pt x="289101" y="185669"/>
                  </a:cubicBezTo>
                  <a:cubicBezTo>
                    <a:pt x="284074" y="208952"/>
                    <a:pt x="272696" y="221652"/>
                    <a:pt x="262113" y="236469"/>
                  </a:cubicBezTo>
                  <a:cubicBezTo>
                    <a:pt x="251530" y="251286"/>
                    <a:pt x="241476" y="261605"/>
                    <a:pt x="225601" y="274569"/>
                  </a:cubicBezTo>
                  <a:cubicBezTo>
                    <a:pt x="209726" y="287533"/>
                    <a:pt x="191205" y="306583"/>
                    <a:pt x="166863" y="314256"/>
                  </a:cubicBezTo>
                  <a:cubicBezTo>
                    <a:pt x="142521" y="321929"/>
                    <a:pt x="69497" y="323252"/>
                    <a:pt x="79551" y="320606"/>
                  </a:cubicBezTo>
                  <a:cubicBezTo>
                    <a:pt x="89605" y="317960"/>
                    <a:pt x="198084" y="305260"/>
                    <a:pt x="227188" y="298381"/>
                  </a:cubicBezTo>
                  <a:cubicBezTo>
                    <a:pt x="256292" y="291502"/>
                    <a:pt x="243857" y="294677"/>
                    <a:pt x="254176" y="279331"/>
                  </a:cubicBezTo>
                  <a:cubicBezTo>
                    <a:pt x="264495" y="263985"/>
                    <a:pt x="283545" y="232235"/>
                    <a:pt x="289101" y="206306"/>
                  </a:cubicBezTo>
                  <a:cubicBezTo>
                    <a:pt x="294657" y="180377"/>
                    <a:pt x="292011" y="146246"/>
                    <a:pt x="287513" y="123756"/>
                  </a:cubicBezTo>
                  <a:cubicBezTo>
                    <a:pt x="283015" y="101267"/>
                    <a:pt x="271109" y="87773"/>
                    <a:pt x="262113" y="71369"/>
                  </a:cubicBezTo>
                  <a:cubicBezTo>
                    <a:pt x="253117" y="54965"/>
                    <a:pt x="251265" y="35650"/>
                    <a:pt x="233538" y="25331"/>
                  </a:cubicBezTo>
                  <a:cubicBezTo>
                    <a:pt x="215811" y="15012"/>
                    <a:pt x="184590" y="9985"/>
                    <a:pt x="155751" y="9456"/>
                  </a:cubicBezTo>
                  <a:cubicBezTo>
                    <a:pt x="126912" y="8927"/>
                    <a:pt x="79551" y="17394"/>
                    <a:pt x="60501" y="22156"/>
                  </a:cubicBezTo>
                  <a:cubicBezTo>
                    <a:pt x="41451" y="26918"/>
                    <a:pt x="-10143" y="58933"/>
                    <a:pt x="1763" y="554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: 図形 444">
              <a:extLst>
                <a:ext uri="{FF2B5EF4-FFF2-40B4-BE49-F238E27FC236}">
                  <a16:creationId xmlns:a16="http://schemas.microsoft.com/office/drawing/2014/main" id="{34BFCE7C-E303-4ED6-B520-A9BEE38BFFEE}"/>
                </a:ext>
              </a:extLst>
            </p:cNvPr>
            <p:cNvSpPr/>
            <p:nvPr/>
          </p:nvSpPr>
          <p:spPr>
            <a:xfrm>
              <a:off x="6339418" y="3887242"/>
              <a:ext cx="210968" cy="273841"/>
            </a:xfrm>
            <a:custGeom>
              <a:avLst/>
              <a:gdLst>
                <a:gd name="connsiteX0" fmla="*/ 2645 w 210968"/>
                <a:gd name="connsiteY0" fmla="*/ 546 h 273841"/>
                <a:gd name="connsiteX1" fmla="*/ 159807 w 210968"/>
                <a:gd name="connsiteY1" fmla="*/ 13246 h 273841"/>
                <a:gd name="connsiteX2" fmla="*/ 199495 w 210968"/>
                <a:gd name="connsiteY2" fmla="*/ 67221 h 273841"/>
                <a:gd name="connsiteX3" fmla="*/ 202670 w 210968"/>
                <a:gd name="connsiteY3" fmla="*/ 167233 h 273841"/>
                <a:gd name="connsiteX4" fmla="*/ 191557 w 210968"/>
                <a:gd name="connsiteY4" fmla="*/ 206921 h 273841"/>
                <a:gd name="connsiteX5" fmla="*/ 150282 w 210968"/>
                <a:gd name="connsiteY5" fmla="*/ 252958 h 273841"/>
                <a:gd name="connsiteX6" fmla="*/ 101070 w 210968"/>
                <a:gd name="connsiteY6" fmla="*/ 272008 h 273841"/>
                <a:gd name="connsiteX7" fmla="*/ 62970 w 210968"/>
                <a:gd name="connsiteY7" fmla="*/ 272008 h 273841"/>
                <a:gd name="connsiteX8" fmla="*/ 135995 w 210968"/>
                <a:gd name="connsiteY8" fmla="*/ 262483 h 273841"/>
                <a:gd name="connsiteX9" fmla="*/ 196320 w 210968"/>
                <a:gd name="connsiteY9" fmla="*/ 219621 h 273841"/>
                <a:gd name="connsiteX10" fmla="*/ 210607 w 210968"/>
                <a:gd name="connsiteY10" fmla="*/ 129133 h 273841"/>
                <a:gd name="connsiteX11" fmla="*/ 186795 w 210968"/>
                <a:gd name="connsiteY11" fmla="*/ 30708 h 273841"/>
                <a:gd name="connsiteX12" fmla="*/ 70907 w 210968"/>
                <a:gd name="connsiteY12" fmla="*/ 3721 h 273841"/>
                <a:gd name="connsiteX13" fmla="*/ 2645 w 210968"/>
                <a:gd name="connsiteY13" fmla="*/ 546 h 27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968" h="273841">
                  <a:moveTo>
                    <a:pt x="2645" y="546"/>
                  </a:moveTo>
                  <a:cubicBezTo>
                    <a:pt x="17462" y="2133"/>
                    <a:pt x="126999" y="2134"/>
                    <a:pt x="159807" y="13246"/>
                  </a:cubicBezTo>
                  <a:cubicBezTo>
                    <a:pt x="192615" y="24359"/>
                    <a:pt x="192351" y="41557"/>
                    <a:pt x="199495" y="67221"/>
                  </a:cubicBezTo>
                  <a:cubicBezTo>
                    <a:pt x="206639" y="92885"/>
                    <a:pt x="203993" y="143950"/>
                    <a:pt x="202670" y="167233"/>
                  </a:cubicBezTo>
                  <a:cubicBezTo>
                    <a:pt x="201347" y="190516"/>
                    <a:pt x="200288" y="192634"/>
                    <a:pt x="191557" y="206921"/>
                  </a:cubicBezTo>
                  <a:cubicBezTo>
                    <a:pt x="182826" y="221208"/>
                    <a:pt x="165363" y="242110"/>
                    <a:pt x="150282" y="252958"/>
                  </a:cubicBezTo>
                  <a:cubicBezTo>
                    <a:pt x="135201" y="263806"/>
                    <a:pt x="115622" y="268833"/>
                    <a:pt x="101070" y="272008"/>
                  </a:cubicBezTo>
                  <a:cubicBezTo>
                    <a:pt x="86518" y="275183"/>
                    <a:pt x="57149" y="273596"/>
                    <a:pt x="62970" y="272008"/>
                  </a:cubicBezTo>
                  <a:cubicBezTo>
                    <a:pt x="68791" y="270421"/>
                    <a:pt x="113770" y="271214"/>
                    <a:pt x="135995" y="262483"/>
                  </a:cubicBezTo>
                  <a:cubicBezTo>
                    <a:pt x="158220" y="253752"/>
                    <a:pt x="183885" y="241846"/>
                    <a:pt x="196320" y="219621"/>
                  </a:cubicBezTo>
                  <a:cubicBezTo>
                    <a:pt x="208755" y="197396"/>
                    <a:pt x="212194" y="160618"/>
                    <a:pt x="210607" y="129133"/>
                  </a:cubicBezTo>
                  <a:cubicBezTo>
                    <a:pt x="209020" y="97648"/>
                    <a:pt x="210078" y="51610"/>
                    <a:pt x="186795" y="30708"/>
                  </a:cubicBezTo>
                  <a:cubicBezTo>
                    <a:pt x="163512" y="9806"/>
                    <a:pt x="103186" y="6367"/>
                    <a:pt x="70907" y="3721"/>
                  </a:cubicBezTo>
                  <a:cubicBezTo>
                    <a:pt x="38628" y="1075"/>
                    <a:pt x="-12172" y="-1041"/>
                    <a:pt x="2645" y="5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: 図形 445">
              <a:extLst>
                <a:ext uri="{FF2B5EF4-FFF2-40B4-BE49-F238E27FC236}">
                  <a16:creationId xmlns:a16="http://schemas.microsoft.com/office/drawing/2014/main" id="{C93CF33E-F80E-4DE1-833D-286F33ED26B9}"/>
                </a:ext>
              </a:extLst>
            </p:cNvPr>
            <p:cNvSpPr/>
            <p:nvPr/>
          </p:nvSpPr>
          <p:spPr>
            <a:xfrm>
              <a:off x="6288078" y="3890955"/>
              <a:ext cx="267943" cy="287992"/>
            </a:xfrm>
            <a:custGeom>
              <a:avLst/>
              <a:gdLst>
                <a:gd name="connsiteX0" fmla="*/ 10 w 267943"/>
                <a:gd name="connsiteY0" fmla="*/ 25408 h 287992"/>
                <a:gd name="connsiteX1" fmla="*/ 115897 w 267943"/>
                <a:gd name="connsiteY1" fmla="*/ 11120 h 287992"/>
                <a:gd name="connsiteX2" fmla="*/ 214322 w 267943"/>
                <a:gd name="connsiteY2" fmla="*/ 63508 h 287992"/>
                <a:gd name="connsiteX3" fmla="*/ 233372 w 267943"/>
                <a:gd name="connsiteY3" fmla="*/ 106370 h 287992"/>
                <a:gd name="connsiteX4" fmla="*/ 182572 w 267943"/>
                <a:gd name="connsiteY4" fmla="*/ 177808 h 287992"/>
                <a:gd name="connsiteX5" fmla="*/ 150822 w 267943"/>
                <a:gd name="connsiteY5" fmla="*/ 195270 h 287992"/>
                <a:gd name="connsiteX6" fmla="*/ 230197 w 267943"/>
                <a:gd name="connsiteY6" fmla="*/ 141295 h 287992"/>
                <a:gd name="connsiteX7" fmla="*/ 230197 w 267943"/>
                <a:gd name="connsiteY7" fmla="*/ 188920 h 287992"/>
                <a:gd name="connsiteX8" fmla="*/ 219085 w 267943"/>
                <a:gd name="connsiteY8" fmla="*/ 215908 h 287992"/>
                <a:gd name="connsiteX9" fmla="*/ 158760 w 267943"/>
                <a:gd name="connsiteY9" fmla="*/ 230195 h 287992"/>
                <a:gd name="connsiteX10" fmla="*/ 74622 w 267943"/>
                <a:gd name="connsiteY10" fmla="*/ 258770 h 287992"/>
                <a:gd name="connsiteX11" fmla="*/ 42872 w 267943"/>
                <a:gd name="connsiteY11" fmla="*/ 287345 h 287992"/>
                <a:gd name="connsiteX12" fmla="*/ 174635 w 267943"/>
                <a:gd name="connsiteY12" fmla="*/ 266708 h 287992"/>
                <a:gd name="connsiteX13" fmla="*/ 265122 w 267943"/>
                <a:gd name="connsiteY13" fmla="*/ 146058 h 287992"/>
                <a:gd name="connsiteX14" fmla="*/ 241310 w 267943"/>
                <a:gd name="connsiteY14" fmla="*/ 31758 h 287992"/>
                <a:gd name="connsiteX15" fmla="*/ 203210 w 267943"/>
                <a:gd name="connsiteY15" fmla="*/ 11120 h 287992"/>
                <a:gd name="connsiteX16" fmla="*/ 122247 w 267943"/>
                <a:gd name="connsiteY16" fmla="*/ 8 h 287992"/>
                <a:gd name="connsiteX17" fmla="*/ 10 w 267943"/>
                <a:gd name="connsiteY17" fmla="*/ 25408 h 28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7943" h="287992">
                  <a:moveTo>
                    <a:pt x="10" y="25408"/>
                  </a:moveTo>
                  <a:cubicBezTo>
                    <a:pt x="-1048" y="27260"/>
                    <a:pt x="80178" y="4770"/>
                    <a:pt x="115897" y="11120"/>
                  </a:cubicBezTo>
                  <a:cubicBezTo>
                    <a:pt x="151616" y="17470"/>
                    <a:pt x="194743" y="47633"/>
                    <a:pt x="214322" y="63508"/>
                  </a:cubicBezTo>
                  <a:cubicBezTo>
                    <a:pt x="233901" y="79383"/>
                    <a:pt x="238664" y="87320"/>
                    <a:pt x="233372" y="106370"/>
                  </a:cubicBezTo>
                  <a:cubicBezTo>
                    <a:pt x="228080" y="125420"/>
                    <a:pt x="196330" y="162991"/>
                    <a:pt x="182572" y="177808"/>
                  </a:cubicBezTo>
                  <a:cubicBezTo>
                    <a:pt x="168814" y="192625"/>
                    <a:pt x="142885" y="201355"/>
                    <a:pt x="150822" y="195270"/>
                  </a:cubicBezTo>
                  <a:cubicBezTo>
                    <a:pt x="158759" y="189185"/>
                    <a:pt x="216968" y="142353"/>
                    <a:pt x="230197" y="141295"/>
                  </a:cubicBezTo>
                  <a:cubicBezTo>
                    <a:pt x="243426" y="140237"/>
                    <a:pt x="232049" y="176485"/>
                    <a:pt x="230197" y="188920"/>
                  </a:cubicBezTo>
                  <a:cubicBezTo>
                    <a:pt x="228345" y="201356"/>
                    <a:pt x="230991" y="209029"/>
                    <a:pt x="219085" y="215908"/>
                  </a:cubicBezTo>
                  <a:cubicBezTo>
                    <a:pt x="207179" y="222787"/>
                    <a:pt x="182837" y="223051"/>
                    <a:pt x="158760" y="230195"/>
                  </a:cubicBezTo>
                  <a:cubicBezTo>
                    <a:pt x="134683" y="237339"/>
                    <a:pt x="93937" y="249245"/>
                    <a:pt x="74622" y="258770"/>
                  </a:cubicBezTo>
                  <a:cubicBezTo>
                    <a:pt x="55307" y="268295"/>
                    <a:pt x="26203" y="286022"/>
                    <a:pt x="42872" y="287345"/>
                  </a:cubicBezTo>
                  <a:cubicBezTo>
                    <a:pt x="59541" y="288668"/>
                    <a:pt x="137593" y="290256"/>
                    <a:pt x="174635" y="266708"/>
                  </a:cubicBezTo>
                  <a:cubicBezTo>
                    <a:pt x="211677" y="243160"/>
                    <a:pt x="254010" y="185216"/>
                    <a:pt x="265122" y="146058"/>
                  </a:cubicBezTo>
                  <a:cubicBezTo>
                    <a:pt x="276235" y="106900"/>
                    <a:pt x="251629" y="54248"/>
                    <a:pt x="241310" y="31758"/>
                  </a:cubicBezTo>
                  <a:cubicBezTo>
                    <a:pt x="230991" y="9268"/>
                    <a:pt x="223054" y="16412"/>
                    <a:pt x="203210" y="11120"/>
                  </a:cubicBezTo>
                  <a:cubicBezTo>
                    <a:pt x="183366" y="5828"/>
                    <a:pt x="152145" y="537"/>
                    <a:pt x="122247" y="8"/>
                  </a:cubicBezTo>
                  <a:cubicBezTo>
                    <a:pt x="92349" y="-521"/>
                    <a:pt x="1068" y="23556"/>
                    <a:pt x="10" y="25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: 図形 447">
              <a:extLst>
                <a:ext uri="{FF2B5EF4-FFF2-40B4-BE49-F238E27FC236}">
                  <a16:creationId xmlns:a16="http://schemas.microsoft.com/office/drawing/2014/main" id="{301E1F4C-73C0-42D6-8540-BCF74786A129}"/>
                </a:ext>
              </a:extLst>
            </p:cNvPr>
            <p:cNvSpPr/>
            <p:nvPr/>
          </p:nvSpPr>
          <p:spPr>
            <a:xfrm>
              <a:off x="5939885" y="4161246"/>
              <a:ext cx="588088" cy="85082"/>
            </a:xfrm>
            <a:custGeom>
              <a:avLst/>
              <a:gdLst>
                <a:gd name="connsiteX0" fmla="*/ 14828 w 588088"/>
                <a:gd name="connsiteY0" fmla="*/ 82142 h 85082"/>
                <a:gd name="connsiteX1" fmla="*/ 373603 w 588088"/>
                <a:gd name="connsiteY1" fmla="*/ 80554 h 85082"/>
                <a:gd name="connsiteX2" fmla="*/ 311690 w 588088"/>
                <a:gd name="connsiteY2" fmla="*/ 71029 h 85082"/>
                <a:gd name="connsiteX3" fmla="*/ 513303 w 588088"/>
                <a:gd name="connsiteY3" fmla="*/ 42454 h 85082"/>
                <a:gd name="connsiteX4" fmla="*/ 584740 w 588088"/>
                <a:gd name="connsiteY4" fmla="*/ 1179 h 85082"/>
                <a:gd name="connsiteX5" fmla="*/ 419640 w 588088"/>
                <a:gd name="connsiteY5" fmla="*/ 12292 h 85082"/>
                <a:gd name="connsiteX6" fmla="*/ 356140 w 588088"/>
                <a:gd name="connsiteY6" fmla="*/ 23404 h 85082"/>
                <a:gd name="connsiteX7" fmla="*/ 418053 w 588088"/>
                <a:gd name="connsiteY7" fmla="*/ 15467 h 85082"/>
                <a:gd name="connsiteX8" fmla="*/ 252953 w 588088"/>
                <a:gd name="connsiteY8" fmla="*/ 18642 h 85082"/>
                <a:gd name="connsiteX9" fmla="*/ 165640 w 588088"/>
                <a:gd name="connsiteY9" fmla="*/ 18642 h 85082"/>
                <a:gd name="connsiteX10" fmla="*/ 98965 w 588088"/>
                <a:gd name="connsiteY10" fmla="*/ 32929 h 85082"/>
                <a:gd name="connsiteX11" fmla="*/ 83090 w 588088"/>
                <a:gd name="connsiteY11" fmla="*/ 42454 h 85082"/>
                <a:gd name="connsiteX12" fmla="*/ 105315 w 588088"/>
                <a:gd name="connsiteY12" fmla="*/ 32929 h 85082"/>
                <a:gd name="connsiteX13" fmla="*/ 68803 w 588088"/>
                <a:gd name="connsiteY13" fmla="*/ 40867 h 85082"/>
                <a:gd name="connsiteX14" fmla="*/ 14828 w 588088"/>
                <a:gd name="connsiteY14" fmla="*/ 82142 h 8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8088" h="85082">
                  <a:moveTo>
                    <a:pt x="14828" y="82142"/>
                  </a:moveTo>
                  <a:cubicBezTo>
                    <a:pt x="65628" y="88757"/>
                    <a:pt x="324126" y="82406"/>
                    <a:pt x="373603" y="80554"/>
                  </a:cubicBezTo>
                  <a:cubicBezTo>
                    <a:pt x="423080" y="78702"/>
                    <a:pt x="288407" y="77379"/>
                    <a:pt x="311690" y="71029"/>
                  </a:cubicBezTo>
                  <a:cubicBezTo>
                    <a:pt x="334973" y="64679"/>
                    <a:pt x="467795" y="54096"/>
                    <a:pt x="513303" y="42454"/>
                  </a:cubicBezTo>
                  <a:cubicBezTo>
                    <a:pt x="558811" y="30812"/>
                    <a:pt x="600350" y="6206"/>
                    <a:pt x="584740" y="1179"/>
                  </a:cubicBezTo>
                  <a:cubicBezTo>
                    <a:pt x="569130" y="-3848"/>
                    <a:pt x="457740" y="8588"/>
                    <a:pt x="419640" y="12292"/>
                  </a:cubicBezTo>
                  <a:cubicBezTo>
                    <a:pt x="381540" y="15996"/>
                    <a:pt x="356405" y="22875"/>
                    <a:pt x="356140" y="23404"/>
                  </a:cubicBezTo>
                  <a:cubicBezTo>
                    <a:pt x="355876" y="23933"/>
                    <a:pt x="435251" y="16261"/>
                    <a:pt x="418053" y="15467"/>
                  </a:cubicBezTo>
                  <a:cubicBezTo>
                    <a:pt x="400855" y="14673"/>
                    <a:pt x="295022" y="18113"/>
                    <a:pt x="252953" y="18642"/>
                  </a:cubicBezTo>
                  <a:cubicBezTo>
                    <a:pt x="210884" y="19171"/>
                    <a:pt x="191305" y="16261"/>
                    <a:pt x="165640" y="18642"/>
                  </a:cubicBezTo>
                  <a:cubicBezTo>
                    <a:pt x="139975" y="21023"/>
                    <a:pt x="112723" y="28960"/>
                    <a:pt x="98965" y="32929"/>
                  </a:cubicBezTo>
                  <a:cubicBezTo>
                    <a:pt x="85207" y="36898"/>
                    <a:pt x="82032" y="42454"/>
                    <a:pt x="83090" y="42454"/>
                  </a:cubicBezTo>
                  <a:cubicBezTo>
                    <a:pt x="84148" y="42454"/>
                    <a:pt x="107696" y="33193"/>
                    <a:pt x="105315" y="32929"/>
                  </a:cubicBezTo>
                  <a:cubicBezTo>
                    <a:pt x="102934" y="32665"/>
                    <a:pt x="78328" y="36104"/>
                    <a:pt x="68803" y="40867"/>
                  </a:cubicBezTo>
                  <a:cubicBezTo>
                    <a:pt x="59278" y="45630"/>
                    <a:pt x="-35972" y="75527"/>
                    <a:pt x="14828" y="82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: 図形 448">
              <a:extLst>
                <a:ext uri="{FF2B5EF4-FFF2-40B4-BE49-F238E27FC236}">
                  <a16:creationId xmlns:a16="http://schemas.microsoft.com/office/drawing/2014/main" id="{8125F442-6A0A-46C5-AB6F-8D6D450B8F9C}"/>
                </a:ext>
              </a:extLst>
            </p:cNvPr>
            <p:cNvSpPr/>
            <p:nvPr/>
          </p:nvSpPr>
          <p:spPr>
            <a:xfrm>
              <a:off x="6090831" y="3906827"/>
              <a:ext cx="370311" cy="32088"/>
            </a:xfrm>
            <a:custGeom>
              <a:avLst/>
              <a:gdLst>
                <a:gd name="connsiteX0" fmla="*/ 370294 w 370311"/>
                <a:gd name="connsiteY0" fmla="*/ 22236 h 32088"/>
                <a:gd name="connsiteX1" fmla="*/ 235357 w 370311"/>
                <a:gd name="connsiteY1" fmla="*/ 9536 h 32088"/>
                <a:gd name="connsiteX2" fmla="*/ 171857 w 370311"/>
                <a:gd name="connsiteY2" fmla="*/ 14298 h 32088"/>
                <a:gd name="connsiteX3" fmla="*/ 407 w 370311"/>
                <a:gd name="connsiteY3" fmla="*/ 22236 h 32088"/>
                <a:gd name="connsiteX4" fmla="*/ 127407 w 370311"/>
                <a:gd name="connsiteY4" fmla="*/ 31761 h 32088"/>
                <a:gd name="connsiteX5" fmla="*/ 233769 w 370311"/>
                <a:gd name="connsiteY5" fmla="*/ 9536 h 32088"/>
                <a:gd name="connsiteX6" fmla="*/ 244882 w 370311"/>
                <a:gd name="connsiteY6" fmla="*/ 11 h 32088"/>
                <a:gd name="connsiteX7" fmla="*/ 370294 w 370311"/>
                <a:gd name="connsiteY7" fmla="*/ 2223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311" h="32088">
                  <a:moveTo>
                    <a:pt x="370294" y="22236"/>
                  </a:moveTo>
                  <a:cubicBezTo>
                    <a:pt x="368707" y="23823"/>
                    <a:pt x="268430" y="10859"/>
                    <a:pt x="235357" y="9536"/>
                  </a:cubicBezTo>
                  <a:cubicBezTo>
                    <a:pt x="202284" y="8213"/>
                    <a:pt x="171857" y="14298"/>
                    <a:pt x="171857" y="14298"/>
                  </a:cubicBezTo>
                  <a:cubicBezTo>
                    <a:pt x="132699" y="16415"/>
                    <a:pt x="7815" y="19325"/>
                    <a:pt x="407" y="22236"/>
                  </a:cubicBezTo>
                  <a:cubicBezTo>
                    <a:pt x="-7001" y="25147"/>
                    <a:pt x="88513" y="33878"/>
                    <a:pt x="127407" y="31761"/>
                  </a:cubicBezTo>
                  <a:cubicBezTo>
                    <a:pt x="166301" y="29644"/>
                    <a:pt x="214190" y="14828"/>
                    <a:pt x="233769" y="9536"/>
                  </a:cubicBezTo>
                  <a:cubicBezTo>
                    <a:pt x="253348" y="4244"/>
                    <a:pt x="227420" y="-253"/>
                    <a:pt x="244882" y="11"/>
                  </a:cubicBezTo>
                  <a:cubicBezTo>
                    <a:pt x="262344" y="275"/>
                    <a:pt x="371881" y="20649"/>
                    <a:pt x="370294" y="22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: 図形 449">
              <a:extLst>
                <a:ext uri="{FF2B5EF4-FFF2-40B4-BE49-F238E27FC236}">
                  <a16:creationId xmlns:a16="http://schemas.microsoft.com/office/drawing/2014/main" id="{9A659D76-4B33-467B-887A-564E0D244ACC}"/>
                </a:ext>
              </a:extLst>
            </p:cNvPr>
            <p:cNvSpPr/>
            <p:nvPr/>
          </p:nvSpPr>
          <p:spPr>
            <a:xfrm>
              <a:off x="5835861" y="3917622"/>
              <a:ext cx="359154" cy="21173"/>
            </a:xfrm>
            <a:custGeom>
              <a:avLst/>
              <a:gdLst>
                <a:gd name="connsiteX0" fmla="*/ 1377 w 359154"/>
                <a:gd name="connsiteY0" fmla="*/ 1916 h 21173"/>
                <a:gd name="connsiteX1" fmla="*/ 333164 w 359154"/>
                <a:gd name="connsiteY1" fmla="*/ 20966 h 21173"/>
                <a:gd name="connsiteX2" fmla="*/ 331577 w 359154"/>
                <a:gd name="connsiteY2" fmla="*/ 11441 h 21173"/>
                <a:gd name="connsiteX3" fmla="*/ 282364 w 359154"/>
                <a:gd name="connsiteY3" fmla="*/ 1916 h 21173"/>
                <a:gd name="connsiteX4" fmla="*/ 217277 w 359154"/>
                <a:gd name="connsiteY4" fmla="*/ 1916 h 21173"/>
                <a:gd name="connsiteX5" fmla="*/ 1377 w 359154"/>
                <a:gd name="connsiteY5" fmla="*/ 1916 h 2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154" h="21173">
                  <a:moveTo>
                    <a:pt x="1377" y="1916"/>
                  </a:moveTo>
                  <a:cubicBezTo>
                    <a:pt x="20692" y="5091"/>
                    <a:pt x="278131" y="19379"/>
                    <a:pt x="333164" y="20966"/>
                  </a:cubicBezTo>
                  <a:cubicBezTo>
                    <a:pt x="388197" y="22553"/>
                    <a:pt x="340044" y="14616"/>
                    <a:pt x="331577" y="11441"/>
                  </a:cubicBezTo>
                  <a:cubicBezTo>
                    <a:pt x="323110" y="8266"/>
                    <a:pt x="301414" y="3503"/>
                    <a:pt x="282364" y="1916"/>
                  </a:cubicBezTo>
                  <a:cubicBezTo>
                    <a:pt x="263314" y="329"/>
                    <a:pt x="263050" y="3768"/>
                    <a:pt x="217277" y="1916"/>
                  </a:cubicBezTo>
                  <a:cubicBezTo>
                    <a:pt x="171504" y="64"/>
                    <a:pt x="-17938" y="-1259"/>
                    <a:pt x="1377" y="19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: 図形 450">
              <a:extLst>
                <a:ext uri="{FF2B5EF4-FFF2-40B4-BE49-F238E27FC236}">
                  <a16:creationId xmlns:a16="http://schemas.microsoft.com/office/drawing/2014/main" id="{F3D75186-ECF7-49B1-A394-B79B7E441880}"/>
                </a:ext>
              </a:extLst>
            </p:cNvPr>
            <p:cNvSpPr/>
            <p:nvPr/>
          </p:nvSpPr>
          <p:spPr>
            <a:xfrm>
              <a:off x="5595918" y="3925861"/>
              <a:ext cx="243005" cy="125463"/>
            </a:xfrm>
            <a:custGeom>
              <a:avLst/>
              <a:gdLst>
                <a:gd name="connsiteX0" fmla="*/ 242907 w 243005"/>
                <a:gd name="connsiteY0" fmla="*/ 27 h 125463"/>
                <a:gd name="connsiteX1" fmla="*/ 152420 w 243005"/>
                <a:gd name="connsiteY1" fmla="*/ 58764 h 125463"/>
                <a:gd name="connsiteX2" fmla="*/ 85745 w 243005"/>
                <a:gd name="connsiteY2" fmla="*/ 82577 h 125463"/>
                <a:gd name="connsiteX3" fmla="*/ 20 w 243005"/>
                <a:gd name="connsiteY3" fmla="*/ 125439 h 125463"/>
                <a:gd name="connsiteX4" fmla="*/ 93682 w 243005"/>
                <a:gd name="connsiteY4" fmla="*/ 88927 h 125463"/>
                <a:gd name="connsiteX5" fmla="*/ 93682 w 243005"/>
                <a:gd name="connsiteY5" fmla="*/ 98452 h 125463"/>
                <a:gd name="connsiteX6" fmla="*/ 168295 w 243005"/>
                <a:gd name="connsiteY6" fmla="*/ 66702 h 125463"/>
                <a:gd name="connsiteX7" fmla="*/ 242907 w 243005"/>
                <a:gd name="connsiteY7" fmla="*/ 27 h 1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005" h="125463">
                  <a:moveTo>
                    <a:pt x="242907" y="27"/>
                  </a:moveTo>
                  <a:cubicBezTo>
                    <a:pt x="240261" y="-1296"/>
                    <a:pt x="178614" y="45006"/>
                    <a:pt x="152420" y="58764"/>
                  </a:cubicBezTo>
                  <a:cubicBezTo>
                    <a:pt x="126226" y="72522"/>
                    <a:pt x="111145" y="71465"/>
                    <a:pt x="85745" y="82577"/>
                  </a:cubicBezTo>
                  <a:cubicBezTo>
                    <a:pt x="60345" y="93689"/>
                    <a:pt x="-1303" y="124381"/>
                    <a:pt x="20" y="125439"/>
                  </a:cubicBezTo>
                  <a:cubicBezTo>
                    <a:pt x="1343" y="126497"/>
                    <a:pt x="78072" y="93425"/>
                    <a:pt x="93682" y="88927"/>
                  </a:cubicBezTo>
                  <a:cubicBezTo>
                    <a:pt x="109292" y="84429"/>
                    <a:pt x="81247" y="102156"/>
                    <a:pt x="93682" y="98452"/>
                  </a:cubicBezTo>
                  <a:cubicBezTo>
                    <a:pt x="106117" y="94748"/>
                    <a:pt x="142101" y="81254"/>
                    <a:pt x="168295" y="66702"/>
                  </a:cubicBezTo>
                  <a:cubicBezTo>
                    <a:pt x="194489" y="52150"/>
                    <a:pt x="245553" y="1350"/>
                    <a:pt x="242907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: 図形 451">
              <a:extLst>
                <a:ext uri="{FF2B5EF4-FFF2-40B4-BE49-F238E27FC236}">
                  <a16:creationId xmlns:a16="http://schemas.microsoft.com/office/drawing/2014/main" id="{6D9613DB-5FF4-42DC-9A4B-8DAA2CCAD3B5}"/>
                </a:ext>
              </a:extLst>
            </p:cNvPr>
            <p:cNvSpPr/>
            <p:nvPr/>
          </p:nvSpPr>
          <p:spPr>
            <a:xfrm>
              <a:off x="5468772" y="4021123"/>
              <a:ext cx="224122" cy="106401"/>
            </a:xfrm>
            <a:custGeom>
              <a:avLst/>
              <a:gdLst>
                <a:gd name="connsiteX0" fmla="*/ 224003 w 224122"/>
                <a:gd name="connsiteY0" fmla="*/ 15 h 106401"/>
                <a:gd name="connsiteX1" fmla="*/ 125578 w 224122"/>
                <a:gd name="connsiteY1" fmla="*/ 42877 h 106401"/>
                <a:gd name="connsiteX2" fmla="*/ 68428 w 224122"/>
                <a:gd name="connsiteY2" fmla="*/ 77802 h 106401"/>
                <a:gd name="connsiteX3" fmla="*/ 166 w 224122"/>
                <a:gd name="connsiteY3" fmla="*/ 106377 h 106401"/>
                <a:gd name="connsiteX4" fmla="*/ 89066 w 224122"/>
                <a:gd name="connsiteY4" fmla="*/ 73040 h 106401"/>
                <a:gd name="connsiteX5" fmla="*/ 144628 w 224122"/>
                <a:gd name="connsiteY5" fmla="*/ 47640 h 106401"/>
                <a:gd name="connsiteX6" fmla="*/ 224003 w 224122"/>
                <a:gd name="connsiteY6" fmla="*/ 15 h 10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122" h="106401">
                  <a:moveTo>
                    <a:pt x="224003" y="15"/>
                  </a:moveTo>
                  <a:cubicBezTo>
                    <a:pt x="220828" y="-779"/>
                    <a:pt x="151507" y="29913"/>
                    <a:pt x="125578" y="42877"/>
                  </a:cubicBezTo>
                  <a:cubicBezTo>
                    <a:pt x="99649" y="55842"/>
                    <a:pt x="89330" y="67219"/>
                    <a:pt x="68428" y="77802"/>
                  </a:cubicBezTo>
                  <a:cubicBezTo>
                    <a:pt x="47526" y="88385"/>
                    <a:pt x="-3274" y="107171"/>
                    <a:pt x="166" y="106377"/>
                  </a:cubicBezTo>
                  <a:cubicBezTo>
                    <a:pt x="3606" y="105583"/>
                    <a:pt x="64989" y="82829"/>
                    <a:pt x="89066" y="73040"/>
                  </a:cubicBezTo>
                  <a:cubicBezTo>
                    <a:pt x="113143" y="63251"/>
                    <a:pt x="122932" y="58223"/>
                    <a:pt x="144628" y="47640"/>
                  </a:cubicBezTo>
                  <a:cubicBezTo>
                    <a:pt x="166324" y="37057"/>
                    <a:pt x="227178" y="809"/>
                    <a:pt x="224003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: 図形 452">
              <a:extLst>
                <a:ext uri="{FF2B5EF4-FFF2-40B4-BE49-F238E27FC236}">
                  <a16:creationId xmlns:a16="http://schemas.microsoft.com/office/drawing/2014/main" id="{B8246B9D-B3F6-49F6-AB54-9F080E582859}"/>
                </a:ext>
              </a:extLst>
            </p:cNvPr>
            <p:cNvSpPr/>
            <p:nvPr/>
          </p:nvSpPr>
          <p:spPr>
            <a:xfrm>
              <a:off x="5420894" y="4084079"/>
              <a:ext cx="173765" cy="66829"/>
            </a:xfrm>
            <a:custGeom>
              <a:avLst/>
              <a:gdLst>
                <a:gd name="connsiteX0" fmla="*/ 419 w 173765"/>
                <a:gd name="connsiteY0" fmla="*/ 65646 h 66829"/>
                <a:gd name="connsiteX1" fmla="*/ 65506 w 173765"/>
                <a:gd name="connsiteY1" fmla="*/ 51359 h 66829"/>
                <a:gd name="connsiteX2" fmla="*/ 173456 w 173765"/>
                <a:gd name="connsiteY2" fmla="*/ 559 h 66829"/>
                <a:gd name="connsiteX3" fmla="*/ 95669 w 173765"/>
                <a:gd name="connsiteY3" fmla="*/ 25959 h 66829"/>
                <a:gd name="connsiteX4" fmla="*/ 419 w 173765"/>
                <a:gd name="connsiteY4" fmla="*/ 65646 h 6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65" h="66829">
                  <a:moveTo>
                    <a:pt x="419" y="65646"/>
                  </a:moveTo>
                  <a:cubicBezTo>
                    <a:pt x="-4608" y="69879"/>
                    <a:pt x="36667" y="62207"/>
                    <a:pt x="65506" y="51359"/>
                  </a:cubicBezTo>
                  <a:cubicBezTo>
                    <a:pt x="94346" y="40511"/>
                    <a:pt x="168429" y="4792"/>
                    <a:pt x="173456" y="559"/>
                  </a:cubicBezTo>
                  <a:cubicBezTo>
                    <a:pt x="178483" y="-3674"/>
                    <a:pt x="121069" y="17228"/>
                    <a:pt x="95669" y="25959"/>
                  </a:cubicBezTo>
                  <a:cubicBezTo>
                    <a:pt x="70269" y="34690"/>
                    <a:pt x="5446" y="61413"/>
                    <a:pt x="419" y="656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: 図形 453">
              <a:extLst>
                <a:ext uri="{FF2B5EF4-FFF2-40B4-BE49-F238E27FC236}">
                  <a16:creationId xmlns:a16="http://schemas.microsoft.com/office/drawing/2014/main" id="{D5CD3F1A-7114-4691-9164-E90C01C0573B}"/>
                </a:ext>
              </a:extLst>
            </p:cNvPr>
            <p:cNvSpPr/>
            <p:nvPr/>
          </p:nvSpPr>
          <p:spPr>
            <a:xfrm>
              <a:off x="5870639" y="3938351"/>
              <a:ext cx="204334" cy="12057"/>
            </a:xfrm>
            <a:custGeom>
              <a:avLst/>
              <a:gdLst>
                <a:gd name="connsiteX0" fmla="*/ 1524 w 204334"/>
                <a:gd name="connsiteY0" fmla="*/ 9762 h 12057"/>
                <a:gd name="connsiteX1" fmla="*/ 201549 w 204334"/>
                <a:gd name="connsiteY1" fmla="*/ 11349 h 12057"/>
                <a:gd name="connsiteX2" fmla="*/ 112649 w 204334"/>
                <a:gd name="connsiteY2" fmla="*/ 237 h 12057"/>
                <a:gd name="connsiteX3" fmla="*/ 1524 w 204334"/>
                <a:gd name="connsiteY3" fmla="*/ 9762 h 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34" h="12057">
                  <a:moveTo>
                    <a:pt x="1524" y="9762"/>
                  </a:moveTo>
                  <a:cubicBezTo>
                    <a:pt x="16341" y="11614"/>
                    <a:pt x="183028" y="12936"/>
                    <a:pt x="201549" y="11349"/>
                  </a:cubicBezTo>
                  <a:cubicBezTo>
                    <a:pt x="220070" y="9762"/>
                    <a:pt x="141224" y="2089"/>
                    <a:pt x="112649" y="237"/>
                  </a:cubicBezTo>
                  <a:cubicBezTo>
                    <a:pt x="84074" y="-1615"/>
                    <a:pt x="-13293" y="7910"/>
                    <a:pt x="1524" y="97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014AD42F-EA81-422C-BF41-5A9DC73B227B}"/>
                </a:ext>
              </a:extLst>
            </p:cNvPr>
            <p:cNvSpPr/>
            <p:nvPr/>
          </p:nvSpPr>
          <p:spPr>
            <a:xfrm>
              <a:off x="5634038" y="3940000"/>
              <a:ext cx="239714" cy="131938"/>
            </a:xfrm>
            <a:custGeom>
              <a:avLst/>
              <a:gdLst>
                <a:gd name="connsiteX0" fmla="*/ 239712 w 239714"/>
                <a:gd name="connsiteY0" fmla="*/ 175 h 131938"/>
                <a:gd name="connsiteX1" fmla="*/ 131762 w 239714"/>
                <a:gd name="connsiteY1" fmla="*/ 70025 h 131938"/>
                <a:gd name="connsiteX2" fmla="*/ 58737 w 239714"/>
                <a:gd name="connsiteY2" fmla="*/ 106538 h 131938"/>
                <a:gd name="connsiteX3" fmla="*/ 15875 w 239714"/>
                <a:gd name="connsiteY3" fmla="*/ 127175 h 131938"/>
                <a:gd name="connsiteX4" fmla="*/ 0 w 239714"/>
                <a:gd name="connsiteY4" fmla="*/ 131938 h 131938"/>
                <a:gd name="connsiteX5" fmla="*/ 104775 w 239714"/>
                <a:gd name="connsiteY5" fmla="*/ 98600 h 131938"/>
                <a:gd name="connsiteX6" fmla="*/ 128587 w 239714"/>
                <a:gd name="connsiteY6" fmla="*/ 92250 h 131938"/>
                <a:gd name="connsiteX7" fmla="*/ 239712 w 239714"/>
                <a:gd name="connsiteY7" fmla="*/ 175 h 13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714" h="131938">
                  <a:moveTo>
                    <a:pt x="239712" y="175"/>
                  </a:moveTo>
                  <a:cubicBezTo>
                    <a:pt x="240241" y="-3529"/>
                    <a:pt x="161924" y="52298"/>
                    <a:pt x="131762" y="70025"/>
                  </a:cubicBezTo>
                  <a:cubicBezTo>
                    <a:pt x="101599" y="87752"/>
                    <a:pt x="78052" y="97013"/>
                    <a:pt x="58737" y="106538"/>
                  </a:cubicBezTo>
                  <a:cubicBezTo>
                    <a:pt x="39422" y="116063"/>
                    <a:pt x="25664" y="122942"/>
                    <a:pt x="15875" y="127175"/>
                  </a:cubicBezTo>
                  <a:cubicBezTo>
                    <a:pt x="6086" y="131408"/>
                    <a:pt x="0" y="131938"/>
                    <a:pt x="0" y="131938"/>
                  </a:cubicBezTo>
                  <a:lnTo>
                    <a:pt x="104775" y="98600"/>
                  </a:lnTo>
                  <a:cubicBezTo>
                    <a:pt x="126206" y="91985"/>
                    <a:pt x="107950" y="108389"/>
                    <a:pt x="128587" y="92250"/>
                  </a:cubicBezTo>
                  <a:cubicBezTo>
                    <a:pt x="149224" y="76111"/>
                    <a:pt x="239183" y="3879"/>
                    <a:pt x="239712" y="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953B13EC-CC46-4E2C-8772-EBB19A7154CF}"/>
                </a:ext>
              </a:extLst>
            </p:cNvPr>
            <p:cNvSpPr/>
            <p:nvPr/>
          </p:nvSpPr>
          <p:spPr>
            <a:xfrm>
              <a:off x="5437705" y="4082691"/>
              <a:ext cx="223335" cy="130651"/>
            </a:xfrm>
            <a:custGeom>
              <a:avLst/>
              <a:gdLst>
                <a:gd name="connsiteX0" fmla="*/ 223320 w 223335"/>
                <a:gd name="connsiteY0" fmla="*/ 359 h 130651"/>
                <a:gd name="connsiteX1" fmla="*/ 148708 w 223335"/>
                <a:gd name="connsiteY1" fmla="*/ 47984 h 130651"/>
                <a:gd name="connsiteX2" fmla="*/ 110608 w 223335"/>
                <a:gd name="connsiteY2" fmla="*/ 76559 h 130651"/>
                <a:gd name="connsiteX3" fmla="*/ 47108 w 223335"/>
                <a:gd name="connsiteY3" fmla="*/ 108309 h 130651"/>
                <a:gd name="connsiteX4" fmla="*/ 1070 w 223335"/>
                <a:gd name="connsiteY4" fmla="*/ 130534 h 130651"/>
                <a:gd name="connsiteX5" fmla="*/ 93145 w 223335"/>
                <a:gd name="connsiteY5" fmla="*/ 98784 h 130651"/>
                <a:gd name="connsiteX6" fmla="*/ 116958 w 223335"/>
                <a:gd name="connsiteY6" fmla="*/ 82909 h 130651"/>
                <a:gd name="connsiteX7" fmla="*/ 155058 w 223335"/>
                <a:gd name="connsiteY7" fmla="*/ 28934 h 130651"/>
                <a:gd name="connsiteX8" fmla="*/ 223320 w 223335"/>
                <a:gd name="connsiteY8" fmla="*/ 359 h 13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335" h="130651">
                  <a:moveTo>
                    <a:pt x="223320" y="359"/>
                  </a:moveTo>
                  <a:cubicBezTo>
                    <a:pt x="222262" y="3534"/>
                    <a:pt x="167493" y="35284"/>
                    <a:pt x="148708" y="47984"/>
                  </a:cubicBezTo>
                  <a:cubicBezTo>
                    <a:pt x="129923" y="60684"/>
                    <a:pt x="127541" y="66505"/>
                    <a:pt x="110608" y="76559"/>
                  </a:cubicBezTo>
                  <a:cubicBezTo>
                    <a:pt x="93675" y="86613"/>
                    <a:pt x="65364" y="99313"/>
                    <a:pt x="47108" y="108309"/>
                  </a:cubicBezTo>
                  <a:cubicBezTo>
                    <a:pt x="28852" y="117305"/>
                    <a:pt x="-6603" y="132121"/>
                    <a:pt x="1070" y="130534"/>
                  </a:cubicBezTo>
                  <a:cubicBezTo>
                    <a:pt x="8743" y="128947"/>
                    <a:pt x="73830" y="106722"/>
                    <a:pt x="93145" y="98784"/>
                  </a:cubicBezTo>
                  <a:cubicBezTo>
                    <a:pt x="112460" y="90847"/>
                    <a:pt x="106639" y="94551"/>
                    <a:pt x="116958" y="82909"/>
                  </a:cubicBezTo>
                  <a:cubicBezTo>
                    <a:pt x="127277" y="71267"/>
                    <a:pt x="140241" y="42163"/>
                    <a:pt x="155058" y="28934"/>
                  </a:cubicBezTo>
                  <a:cubicBezTo>
                    <a:pt x="169875" y="15705"/>
                    <a:pt x="224378" y="-2816"/>
                    <a:pt x="223320" y="3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41BCA7F0-008D-49A0-A759-4416CC73B94B}"/>
                </a:ext>
              </a:extLst>
            </p:cNvPr>
            <p:cNvSpPr/>
            <p:nvPr/>
          </p:nvSpPr>
          <p:spPr>
            <a:xfrm>
              <a:off x="5840406" y="3964380"/>
              <a:ext cx="228609" cy="101297"/>
            </a:xfrm>
            <a:custGeom>
              <a:avLst/>
              <a:gdLst>
                <a:gd name="connsiteX0" fmla="*/ 228607 w 228609"/>
                <a:gd name="connsiteY0" fmla="*/ 1195 h 101297"/>
                <a:gd name="connsiteX1" fmla="*/ 119069 w 228609"/>
                <a:gd name="connsiteY1" fmla="*/ 10720 h 101297"/>
                <a:gd name="connsiteX2" fmla="*/ 76207 w 228609"/>
                <a:gd name="connsiteY2" fmla="*/ 42470 h 101297"/>
                <a:gd name="connsiteX3" fmla="*/ 7 w 228609"/>
                <a:gd name="connsiteY3" fmla="*/ 101208 h 101297"/>
                <a:gd name="connsiteX4" fmla="*/ 71444 w 228609"/>
                <a:gd name="connsiteY4" fmla="*/ 28183 h 101297"/>
                <a:gd name="connsiteX5" fmla="*/ 73032 w 228609"/>
                <a:gd name="connsiteY5" fmla="*/ 18658 h 101297"/>
                <a:gd name="connsiteX6" fmla="*/ 115894 w 228609"/>
                <a:gd name="connsiteY6" fmla="*/ 2783 h 101297"/>
                <a:gd name="connsiteX7" fmla="*/ 228607 w 228609"/>
                <a:gd name="connsiteY7" fmla="*/ 1195 h 10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9" h="101297">
                  <a:moveTo>
                    <a:pt x="228607" y="1195"/>
                  </a:moveTo>
                  <a:cubicBezTo>
                    <a:pt x="229136" y="2518"/>
                    <a:pt x="144469" y="3841"/>
                    <a:pt x="119069" y="10720"/>
                  </a:cubicBezTo>
                  <a:cubicBezTo>
                    <a:pt x="93669" y="17599"/>
                    <a:pt x="76207" y="42470"/>
                    <a:pt x="76207" y="42470"/>
                  </a:cubicBezTo>
                  <a:cubicBezTo>
                    <a:pt x="56363" y="57551"/>
                    <a:pt x="801" y="103589"/>
                    <a:pt x="7" y="101208"/>
                  </a:cubicBezTo>
                  <a:cubicBezTo>
                    <a:pt x="-787" y="98827"/>
                    <a:pt x="59273" y="41941"/>
                    <a:pt x="71444" y="28183"/>
                  </a:cubicBezTo>
                  <a:cubicBezTo>
                    <a:pt x="83615" y="14425"/>
                    <a:pt x="65624" y="22891"/>
                    <a:pt x="73032" y="18658"/>
                  </a:cubicBezTo>
                  <a:cubicBezTo>
                    <a:pt x="80440" y="14425"/>
                    <a:pt x="93934" y="6752"/>
                    <a:pt x="115894" y="2783"/>
                  </a:cubicBezTo>
                  <a:cubicBezTo>
                    <a:pt x="137854" y="-1186"/>
                    <a:pt x="228078" y="-128"/>
                    <a:pt x="228607" y="1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CD0791AD-C75A-4B46-9384-40F83530688C}"/>
                </a:ext>
              </a:extLst>
            </p:cNvPr>
            <p:cNvSpPr/>
            <p:nvPr/>
          </p:nvSpPr>
          <p:spPr>
            <a:xfrm>
              <a:off x="5636212" y="4069964"/>
              <a:ext cx="208996" cy="118261"/>
            </a:xfrm>
            <a:custGeom>
              <a:avLst/>
              <a:gdLst>
                <a:gd name="connsiteX0" fmla="*/ 208963 w 208996"/>
                <a:gd name="connsiteY0" fmla="*/ 386 h 118261"/>
                <a:gd name="connsiteX1" fmla="*/ 126413 w 208996"/>
                <a:gd name="connsiteY1" fmla="*/ 35311 h 118261"/>
                <a:gd name="connsiteX2" fmla="*/ 64501 w 208996"/>
                <a:gd name="connsiteY2" fmla="*/ 103574 h 118261"/>
                <a:gd name="connsiteX3" fmla="*/ 37513 w 208996"/>
                <a:gd name="connsiteY3" fmla="*/ 116274 h 118261"/>
                <a:gd name="connsiteX4" fmla="*/ 1001 w 208996"/>
                <a:gd name="connsiteY4" fmla="*/ 114686 h 118261"/>
                <a:gd name="connsiteX5" fmla="*/ 80376 w 208996"/>
                <a:gd name="connsiteY5" fmla="*/ 82936 h 118261"/>
                <a:gd name="connsiteX6" fmla="*/ 113713 w 208996"/>
                <a:gd name="connsiteY6" fmla="*/ 36899 h 118261"/>
                <a:gd name="connsiteX7" fmla="*/ 135938 w 208996"/>
                <a:gd name="connsiteY7" fmla="*/ 17849 h 118261"/>
                <a:gd name="connsiteX8" fmla="*/ 208963 w 208996"/>
                <a:gd name="connsiteY8" fmla="*/ 386 h 11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996" h="118261">
                  <a:moveTo>
                    <a:pt x="208963" y="386"/>
                  </a:moveTo>
                  <a:cubicBezTo>
                    <a:pt x="207376" y="3296"/>
                    <a:pt x="150490" y="18113"/>
                    <a:pt x="126413" y="35311"/>
                  </a:cubicBezTo>
                  <a:cubicBezTo>
                    <a:pt x="102336" y="52509"/>
                    <a:pt x="79318" y="90080"/>
                    <a:pt x="64501" y="103574"/>
                  </a:cubicBezTo>
                  <a:cubicBezTo>
                    <a:pt x="49684" y="117068"/>
                    <a:pt x="48096" y="114422"/>
                    <a:pt x="37513" y="116274"/>
                  </a:cubicBezTo>
                  <a:cubicBezTo>
                    <a:pt x="26930" y="118126"/>
                    <a:pt x="-6143" y="120242"/>
                    <a:pt x="1001" y="114686"/>
                  </a:cubicBezTo>
                  <a:cubicBezTo>
                    <a:pt x="8145" y="109130"/>
                    <a:pt x="61591" y="95900"/>
                    <a:pt x="80376" y="82936"/>
                  </a:cubicBezTo>
                  <a:cubicBezTo>
                    <a:pt x="99161" y="69972"/>
                    <a:pt x="104453" y="47747"/>
                    <a:pt x="113713" y="36899"/>
                  </a:cubicBezTo>
                  <a:cubicBezTo>
                    <a:pt x="122973" y="26051"/>
                    <a:pt x="117417" y="23934"/>
                    <a:pt x="135938" y="17849"/>
                  </a:cubicBezTo>
                  <a:cubicBezTo>
                    <a:pt x="154459" y="11764"/>
                    <a:pt x="210550" y="-2524"/>
                    <a:pt x="208963" y="3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: 図形 458">
              <a:extLst>
                <a:ext uri="{FF2B5EF4-FFF2-40B4-BE49-F238E27FC236}">
                  <a16:creationId xmlns:a16="http://schemas.microsoft.com/office/drawing/2014/main" id="{5AD4181C-FB99-44D4-936A-CB700D0D9D3E}"/>
                </a:ext>
              </a:extLst>
            </p:cNvPr>
            <p:cNvSpPr/>
            <p:nvPr/>
          </p:nvSpPr>
          <p:spPr>
            <a:xfrm>
              <a:off x="5303827" y="4142764"/>
              <a:ext cx="152786" cy="93647"/>
            </a:xfrm>
            <a:custGeom>
              <a:avLst/>
              <a:gdLst>
                <a:gd name="connsiteX0" fmla="*/ 11 w 152786"/>
                <a:gd name="connsiteY0" fmla="*/ 56174 h 93647"/>
                <a:gd name="connsiteX1" fmla="*/ 90498 w 152786"/>
                <a:gd name="connsiteY1" fmla="*/ 76811 h 93647"/>
                <a:gd name="connsiteX2" fmla="*/ 146061 w 152786"/>
                <a:gd name="connsiteY2" fmla="*/ 41886 h 93647"/>
                <a:gd name="connsiteX3" fmla="*/ 136536 w 152786"/>
                <a:gd name="connsiteY3" fmla="*/ 11724 h 93647"/>
                <a:gd name="connsiteX4" fmla="*/ 152411 w 152786"/>
                <a:gd name="connsiteY4" fmla="*/ 611 h 93647"/>
                <a:gd name="connsiteX5" fmla="*/ 117486 w 152786"/>
                <a:gd name="connsiteY5" fmla="*/ 2199 h 93647"/>
                <a:gd name="connsiteX6" fmla="*/ 144473 w 152786"/>
                <a:gd name="connsiteY6" fmla="*/ 8549 h 93647"/>
                <a:gd name="connsiteX7" fmla="*/ 122248 w 152786"/>
                <a:gd name="connsiteY7" fmla="*/ 51411 h 93647"/>
                <a:gd name="connsiteX8" fmla="*/ 107961 w 152786"/>
                <a:gd name="connsiteY8" fmla="*/ 91099 h 93647"/>
                <a:gd name="connsiteX9" fmla="*/ 84148 w 152786"/>
                <a:gd name="connsiteY9" fmla="*/ 87924 h 93647"/>
                <a:gd name="connsiteX10" fmla="*/ 11 w 152786"/>
                <a:gd name="connsiteY10" fmla="*/ 56174 h 9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86" h="93647">
                  <a:moveTo>
                    <a:pt x="11" y="56174"/>
                  </a:moveTo>
                  <a:cubicBezTo>
                    <a:pt x="1069" y="54322"/>
                    <a:pt x="66156" y="79192"/>
                    <a:pt x="90498" y="76811"/>
                  </a:cubicBezTo>
                  <a:cubicBezTo>
                    <a:pt x="114840" y="74430"/>
                    <a:pt x="138388" y="52734"/>
                    <a:pt x="146061" y="41886"/>
                  </a:cubicBezTo>
                  <a:cubicBezTo>
                    <a:pt x="153734" y="31038"/>
                    <a:pt x="135478" y="18603"/>
                    <a:pt x="136536" y="11724"/>
                  </a:cubicBezTo>
                  <a:cubicBezTo>
                    <a:pt x="137594" y="4845"/>
                    <a:pt x="155586" y="2198"/>
                    <a:pt x="152411" y="611"/>
                  </a:cubicBezTo>
                  <a:cubicBezTo>
                    <a:pt x="149236" y="-976"/>
                    <a:pt x="118809" y="876"/>
                    <a:pt x="117486" y="2199"/>
                  </a:cubicBezTo>
                  <a:cubicBezTo>
                    <a:pt x="116163" y="3522"/>
                    <a:pt x="143679" y="347"/>
                    <a:pt x="144473" y="8549"/>
                  </a:cubicBezTo>
                  <a:cubicBezTo>
                    <a:pt x="145267" y="16751"/>
                    <a:pt x="128333" y="37653"/>
                    <a:pt x="122248" y="51411"/>
                  </a:cubicBezTo>
                  <a:cubicBezTo>
                    <a:pt x="116163" y="65169"/>
                    <a:pt x="114311" y="85014"/>
                    <a:pt x="107961" y="91099"/>
                  </a:cubicBezTo>
                  <a:cubicBezTo>
                    <a:pt x="101611" y="97185"/>
                    <a:pt x="97642" y="90834"/>
                    <a:pt x="84148" y="87924"/>
                  </a:cubicBezTo>
                  <a:cubicBezTo>
                    <a:pt x="70654" y="85014"/>
                    <a:pt x="-1047" y="58026"/>
                    <a:pt x="11" y="561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: 図形 461">
              <a:extLst>
                <a:ext uri="{FF2B5EF4-FFF2-40B4-BE49-F238E27FC236}">
                  <a16:creationId xmlns:a16="http://schemas.microsoft.com/office/drawing/2014/main" id="{946CC931-9994-4453-A740-46CF785C6911}"/>
                </a:ext>
              </a:extLst>
            </p:cNvPr>
            <p:cNvSpPr/>
            <p:nvPr/>
          </p:nvSpPr>
          <p:spPr>
            <a:xfrm>
              <a:off x="5298945" y="4148131"/>
              <a:ext cx="144415" cy="53389"/>
            </a:xfrm>
            <a:custGeom>
              <a:avLst/>
              <a:gdLst>
                <a:gd name="connsiteX0" fmla="*/ 143005 w 144415"/>
                <a:gd name="connsiteY0" fmla="*/ 7 h 53389"/>
                <a:gd name="connsiteX1" fmla="*/ 12830 w 144415"/>
                <a:gd name="connsiteY1" fmla="*/ 36519 h 53389"/>
                <a:gd name="connsiteX2" fmla="*/ 9655 w 144415"/>
                <a:gd name="connsiteY2" fmla="*/ 36519 h 53389"/>
                <a:gd name="connsiteX3" fmla="*/ 55693 w 144415"/>
                <a:gd name="connsiteY3" fmla="*/ 49219 h 53389"/>
                <a:gd name="connsiteX4" fmla="*/ 62043 w 144415"/>
                <a:gd name="connsiteY4" fmla="*/ 52394 h 53389"/>
                <a:gd name="connsiteX5" fmla="*/ 82680 w 144415"/>
                <a:gd name="connsiteY5" fmla="*/ 33344 h 53389"/>
                <a:gd name="connsiteX6" fmla="*/ 143005 w 144415"/>
                <a:gd name="connsiteY6" fmla="*/ 7 h 5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415" h="53389">
                  <a:moveTo>
                    <a:pt x="143005" y="7"/>
                  </a:moveTo>
                  <a:cubicBezTo>
                    <a:pt x="131363" y="536"/>
                    <a:pt x="12830" y="36519"/>
                    <a:pt x="12830" y="36519"/>
                  </a:cubicBezTo>
                  <a:cubicBezTo>
                    <a:pt x="-9395" y="42604"/>
                    <a:pt x="2511" y="34402"/>
                    <a:pt x="9655" y="36519"/>
                  </a:cubicBezTo>
                  <a:cubicBezTo>
                    <a:pt x="16799" y="38636"/>
                    <a:pt x="46962" y="46573"/>
                    <a:pt x="55693" y="49219"/>
                  </a:cubicBezTo>
                  <a:cubicBezTo>
                    <a:pt x="64424" y="51865"/>
                    <a:pt x="57545" y="55040"/>
                    <a:pt x="62043" y="52394"/>
                  </a:cubicBezTo>
                  <a:cubicBezTo>
                    <a:pt x="66541" y="49748"/>
                    <a:pt x="74743" y="39694"/>
                    <a:pt x="82680" y="33344"/>
                  </a:cubicBezTo>
                  <a:cubicBezTo>
                    <a:pt x="90617" y="26994"/>
                    <a:pt x="154647" y="-522"/>
                    <a:pt x="143005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: 図形 462">
              <a:extLst>
                <a:ext uri="{FF2B5EF4-FFF2-40B4-BE49-F238E27FC236}">
                  <a16:creationId xmlns:a16="http://schemas.microsoft.com/office/drawing/2014/main" id="{7F207E93-5180-456C-8E7D-12760D340E1F}"/>
                </a:ext>
              </a:extLst>
            </p:cNvPr>
            <p:cNvSpPr/>
            <p:nvPr/>
          </p:nvSpPr>
          <p:spPr>
            <a:xfrm>
              <a:off x="5516441" y="4183040"/>
              <a:ext cx="162303" cy="92172"/>
            </a:xfrm>
            <a:custGeom>
              <a:avLst/>
              <a:gdLst>
                <a:gd name="connsiteX0" fmla="*/ 162047 w 162303"/>
                <a:gd name="connsiteY0" fmla="*/ 23 h 92172"/>
                <a:gd name="connsiteX1" fmla="*/ 85847 w 162303"/>
                <a:gd name="connsiteY1" fmla="*/ 17485 h 92172"/>
                <a:gd name="connsiteX2" fmla="*/ 38222 w 162303"/>
                <a:gd name="connsiteY2" fmla="*/ 57173 h 92172"/>
                <a:gd name="connsiteX3" fmla="*/ 122 w 162303"/>
                <a:gd name="connsiteY3" fmla="*/ 92098 h 92172"/>
                <a:gd name="connsiteX4" fmla="*/ 50922 w 162303"/>
                <a:gd name="connsiteY4" fmla="*/ 47648 h 92172"/>
                <a:gd name="connsiteX5" fmla="*/ 108072 w 162303"/>
                <a:gd name="connsiteY5" fmla="*/ 20660 h 92172"/>
                <a:gd name="connsiteX6" fmla="*/ 162047 w 162303"/>
                <a:gd name="connsiteY6" fmla="*/ 23 h 9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03" h="92172">
                  <a:moveTo>
                    <a:pt x="162047" y="23"/>
                  </a:moveTo>
                  <a:cubicBezTo>
                    <a:pt x="158343" y="-506"/>
                    <a:pt x="106484" y="7960"/>
                    <a:pt x="85847" y="17485"/>
                  </a:cubicBezTo>
                  <a:cubicBezTo>
                    <a:pt x="65210" y="27010"/>
                    <a:pt x="52509" y="44738"/>
                    <a:pt x="38222" y="57173"/>
                  </a:cubicBezTo>
                  <a:cubicBezTo>
                    <a:pt x="23934" y="69609"/>
                    <a:pt x="-1995" y="93686"/>
                    <a:pt x="122" y="92098"/>
                  </a:cubicBezTo>
                  <a:cubicBezTo>
                    <a:pt x="2239" y="90510"/>
                    <a:pt x="32930" y="59554"/>
                    <a:pt x="50922" y="47648"/>
                  </a:cubicBezTo>
                  <a:cubicBezTo>
                    <a:pt x="68914" y="35742"/>
                    <a:pt x="87699" y="27275"/>
                    <a:pt x="108072" y="20660"/>
                  </a:cubicBezTo>
                  <a:cubicBezTo>
                    <a:pt x="128445" y="14045"/>
                    <a:pt x="165751" y="552"/>
                    <a:pt x="162047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: 図形 463">
              <a:extLst>
                <a:ext uri="{FF2B5EF4-FFF2-40B4-BE49-F238E27FC236}">
                  <a16:creationId xmlns:a16="http://schemas.microsoft.com/office/drawing/2014/main" id="{E2A688A4-CC4E-469B-BC02-46DF0665A8DB}"/>
                </a:ext>
              </a:extLst>
            </p:cNvPr>
            <p:cNvSpPr/>
            <p:nvPr/>
          </p:nvSpPr>
          <p:spPr>
            <a:xfrm>
              <a:off x="5378202" y="4208128"/>
              <a:ext cx="254296" cy="127649"/>
            </a:xfrm>
            <a:custGeom>
              <a:avLst/>
              <a:gdLst>
                <a:gd name="connsiteX0" fmla="*/ 254248 w 254296"/>
                <a:gd name="connsiteY0" fmla="*/ 335 h 127649"/>
                <a:gd name="connsiteX1" fmla="*/ 151061 w 254296"/>
                <a:gd name="connsiteY1" fmla="*/ 65422 h 127649"/>
                <a:gd name="connsiteX2" fmla="*/ 125661 w 254296"/>
                <a:gd name="connsiteY2" fmla="*/ 74947 h 127649"/>
                <a:gd name="connsiteX3" fmla="*/ 100261 w 254296"/>
                <a:gd name="connsiteY3" fmla="*/ 105110 h 127649"/>
                <a:gd name="connsiteX4" fmla="*/ 82798 w 254296"/>
                <a:gd name="connsiteY4" fmla="*/ 117810 h 127649"/>
                <a:gd name="connsiteX5" fmla="*/ 248 w 254296"/>
                <a:gd name="connsiteY5" fmla="*/ 125747 h 127649"/>
                <a:gd name="connsiteX6" fmla="*/ 58986 w 254296"/>
                <a:gd name="connsiteY6" fmla="*/ 122572 h 127649"/>
                <a:gd name="connsiteX7" fmla="*/ 108198 w 254296"/>
                <a:gd name="connsiteY7" fmla="*/ 74947 h 127649"/>
                <a:gd name="connsiteX8" fmla="*/ 163761 w 254296"/>
                <a:gd name="connsiteY8" fmla="*/ 41610 h 127649"/>
                <a:gd name="connsiteX9" fmla="*/ 254248 w 254296"/>
                <a:gd name="connsiteY9" fmla="*/ 335 h 1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296" h="127649">
                  <a:moveTo>
                    <a:pt x="254248" y="335"/>
                  </a:moveTo>
                  <a:cubicBezTo>
                    <a:pt x="252131" y="4304"/>
                    <a:pt x="172492" y="52987"/>
                    <a:pt x="151061" y="65422"/>
                  </a:cubicBezTo>
                  <a:cubicBezTo>
                    <a:pt x="129630" y="77857"/>
                    <a:pt x="134128" y="68332"/>
                    <a:pt x="125661" y="74947"/>
                  </a:cubicBezTo>
                  <a:cubicBezTo>
                    <a:pt x="117194" y="81562"/>
                    <a:pt x="107405" y="97966"/>
                    <a:pt x="100261" y="105110"/>
                  </a:cubicBezTo>
                  <a:cubicBezTo>
                    <a:pt x="93117" y="112254"/>
                    <a:pt x="99467" y="114371"/>
                    <a:pt x="82798" y="117810"/>
                  </a:cubicBezTo>
                  <a:cubicBezTo>
                    <a:pt x="66129" y="121249"/>
                    <a:pt x="4217" y="124953"/>
                    <a:pt x="248" y="125747"/>
                  </a:cubicBezTo>
                  <a:cubicBezTo>
                    <a:pt x="-3721" y="126541"/>
                    <a:pt x="40994" y="131039"/>
                    <a:pt x="58986" y="122572"/>
                  </a:cubicBezTo>
                  <a:cubicBezTo>
                    <a:pt x="76978" y="114105"/>
                    <a:pt x="90735" y="88441"/>
                    <a:pt x="108198" y="74947"/>
                  </a:cubicBezTo>
                  <a:cubicBezTo>
                    <a:pt x="125660" y="61453"/>
                    <a:pt x="138361" y="54575"/>
                    <a:pt x="163761" y="41610"/>
                  </a:cubicBezTo>
                  <a:cubicBezTo>
                    <a:pt x="189161" y="28645"/>
                    <a:pt x="256365" y="-3634"/>
                    <a:pt x="254248" y="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: 図形 464">
              <a:extLst>
                <a:ext uri="{FF2B5EF4-FFF2-40B4-BE49-F238E27FC236}">
                  <a16:creationId xmlns:a16="http://schemas.microsoft.com/office/drawing/2014/main" id="{94C0A095-8013-406E-B6B6-54F47BD49E13}"/>
                </a:ext>
              </a:extLst>
            </p:cNvPr>
            <p:cNvSpPr/>
            <p:nvPr/>
          </p:nvSpPr>
          <p:spPr>
            <a:xfrm>
              <a:off x="5343467" y="4214787"/>
              <a:ext cx="105425" cy="109569"/>
            </a:xfrm>
            <a:custGeom>
              <a:avLst/>
              <a:gdLst>
                <a:gd name="connsiteX0" fmla="*/ 69908 w 105425"/>
                <a:gd name="connsiteY0" fmla="*/ 26 h 109569"/>
                <a:gd name="connsiteX1" fmla="*/ 104833 w 105425"/>
                <a:gd name="connsiteY1" fmla="*/ 66701 h 109569"/>
                <a:gd name="connsiteX2" fmla="*/ 90546 w 105425"/>
                <a:gd name="connsiteY2" fmla="*/ 87338 h 109569"/>
                <a:gd name="connsiteX3" fmla="*/ 73083 w 105425"/>
                <a:gd name="connsiteY3" fmla="*/ 100038 h 109569"/>
                <a:gd name="connsiteX4" fmla="*/ 52446 w 105425"/>
                <a:gd name="connsiteY4" fmla="*/ 109563 h 109569"/>
                <a:gd name="connsiteX5" fmla="*/ 58 w 105425"/>
                <a:gd name="connsiteY5" fmla="*/ 101626 h 109569"/>
                <a:gd name="connsiteX6" fmla="*/ 42921 w 105425"/>
                <a:gd name="connsiteY6" fmla="*/ 107976 h 109569"/>
                <a:gd name="connsiteX7" fmla="*/ 81021 w 105425"/>
                <a:gd name="connsiteY7" fmla="*/ 80988 h 109569"/>
                <a:gd name="connsiteX8" fmla="*/ 104833 w 105425"/>
                <a:gd name="connsiteY8" fmla="*/ 58763 h 109569"/>
                <a:gd name="connsiteX9" fmla="*/ 69908 w 105425"/>
                <a:gd name="connsiteY9" fmla="*/ 26 h 10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425" h="109569">
                  <a:moveTo>
                    <a:pt x="69908" y="26"/>
                  </a:moveTo>
                  <a:cubicBezTo>
                    <a:pt x="69908" y="1349"/>
                    <a:pt x="101393" y="52149"/>
                    <a:pt x="104833" y="66701"/>
                  </a:cubicBezTo>
                  <a:cubicBezTo>
                    <a:pt x="108273" y="81253"/>
                    <a:pt x="95838" y="81782"/>
                    <a:pt x="90546" y="87338"/>
                  </a:cubicBezTo>
                  <a:cubicBezTo>
                    <a:pt x="85254" y="92894"/>
                    <a:pt x="79433" y="96334"/>
                    <a:pt x="73083" y="100038"/>
                  </a:cubicBezTo>
                  <a:cubicBezTo>
                    <a:pt x="66733" y="103742"/>
                    <a:pt x="64617" y="109298"/>
                    <a:pt x="52446" y="109563"/>
                  </a:cubicBezTo>
                  <a:cubicBezTo>
                    <a:pt x="40275" y="109828"/>
                    <a:pt x="1645" y="101890"/>
                    <a:pt x="58" y="101626"/>
                  </a:cubicBezTo>
                  <a:cubicBezTo>
                    <a:pt x="-1529" y="101362"/>
                    <a:pt x="29427" y="111416"/>
                    <a:pt x="42921" y="107976"/>
                  </a:cubicBezTo>
                  <a:cubicBezTo>
                    <a:pt x="56415" y="104536"/>
                    <a:pt x="70702" y="89190"/>
                    <a:pt x="81021" y="80988"/>
                  </a:cubicBezTo>
                  <a:cubicBezTo>
                    <a:pt x="91340" y="72786"/>
                    <a:pt x="101923" y="69876"/>
                    <a:pt x="104833" y="58763"/>
                  </a:cubicBezTo>
                  <a:cubicBezTo>
                    <a:pt x="107743" y="47650"/>
                    <a:pt x="69908" y="-1297"/>
                    <a:pt x="69908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: 図形 465">
              <a:extLst>
                <a:ext uri="{FF2B5EF4-FFF2-40B4-BE49-F238E27FC236}">
                  <a16:creationId xmlns:a16="http://schemas.microsoft.com/office/drawing/2014/main" id="{DC59B728-2B3E-4124-A753-DDCEBF1AAA0E}"/>
                </a:ext>
              </a:extLst>
            </p:cNvPr>
            <p:cNvSpPr/>
            <p:nvPr/>
          </p:nvSpPr>
          <p:spPr>
            <a:xfrm>
              <a:off x="5351459" y="4227418"/>
              <a:ext cx="89065" cy="89165"/>
            </a:xfrm>
            <a:custGeom>
              <a:avLst/>
              <a:gdLst>
                <a:gd name="connsiteX0" fmla="*/ 4 w 89065"/>
                <a:gd name="connsiteY0" fmla="*/ 88995 h 89165"/>
                <a:gd name="connsiteX1" fmla="*/ 52391 w 89065"/>
                <a:gd name="connsiteY1" fmla="*/ 19145 h 89165"/>
                <a:gd name="connsiteX2" fmla="*/ 88904 w 89065"/>
                <a:gd name="connsiteY2" fmla="*/ 27082 h 89165"/>
                <a:gd name="connsiteX3" fmla="*/ 65091 w 89065"/>
                <a:gd name="connsiteY3" fmla="*/ 95 h 89165"/>
                <a:gd name="connsiteX4" fmla="*/ 49216 w 89065"/>
                <a:gd name="connsiteY4" fmla="*/ 38195 h 89165"/>
                <a:gd name="connsiteX5" fmla="*/ 4 w 89065"/>
                <a:gd name="connsiteY5" fmla="*/ 88995 h 8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065" h="89165">
                  <a:moveTo>
                    <a:pt x="4" y="88995"/>
                  </a:moveTo>
                  <a:cubicBezTo>
                    <a:pt x="533" y="85820"/>
                    <a:pt x="37574" y="29464"/>
                    <a:pt x="52391" y="19145"/>
                  </a:cubicBezTo>
                  <a:cubicBezTo>
                    <a:pt x="67208" y="8826"/>
                    <a:pt x="86787" y="30257"/>
                    <a:pt x="88904" y="27082"/>
                  </a:cubicBezTo>
                  <a:cubicBezTo>
                    <a:pt x="91021" y="23907"/>
                    <a:pt x="71706" y="-1757"/>
                    <a:pt x="65091" y="95"/>
                  </a:cubicBezTo>
                  <a:cubicBezTo>
                    <a:pt x="58476" y="1947"/>
                    <a:pt x="53979" y="26289"/>
                    <a:pt x="49216" y="38195"/>
                  </a:cubicBezTo>
                  <a:cubicBezTo>
                    <a:pt x="44454" y="50101"/>
                    <a:pt x="-525" y="92170"/>
                    <a:pt x="4" y="889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: 図形 466">
              <a:extLst>
                <a:ext uri="{FF2B5EF4-FFF2-40B4-BE49-F238E27FC236}">
                  <a16:creationId xmlns:a16="http://schemas.microsoft.com/office/drawing/2014/main" id="{A287B2F3-87E0-4C35-9AA0-25DCCB86C046}"/>
                </a:ext>
              </a:extLst>
            </p:cNvPr>
            <p:cNvSpPr/>
            <p:nvPr/>
          </p:nvSpPr>
          <p:spPr>
            <a:xfrm>
              <a:off x="5701262" y="4076353"/>
              <a:ext cx="139185" cy="192435"/>
            </a:xfrm>
            <a:custGeom>
              <a:avLst/>
              <a:gdLst>
                <a:gd name="connsiteX0" fmla="*/ 139151 w 139185"/>
                <a:gd name="connsiteY0" fmla="*/ 347 h 192435"/>
                <a:gd name="connsiteX1" fmla="*/ 12151 w 139185"/>
                <a:gd name="connsiteY1" fmla="*/ 97185 h 192435"/>
                <a:gd name="connsiteX2" fmla="*/ 4213 w 139185"/>
                <a:gd name="connsiteY2" fmla="*/ 119410 h 192435"/>
                <a:gd name="connsiteX3" fmla="*/ 4213 w 139185"/>
                <a:gd name="connsiteY3" fmla="*/ 163860 h 192435"/>
                <a:gd name="connsiteX4" fmla="*/ 4213 w 139185"/>
                <a:gd name="connsiteY4" fmla="*/ 192435 h 192435"/>
                <a:gd name="connsiteX5" fmla="*/ 4213 w 139185"/>
                <a:gd name="connsiteY5" fmla="*/ 136872 h 192435"/>
                <a:gd name="connsiteX6" fmla="*/ 24851 w 139185"/>
                <a:gd name="connsiteY6" fmla="*/ 67022 h 192435"/>
                <a:gd name="connsiteX7" fmla="*/ 139151 w 139185"/>
                <a:gd name="connsiteY7" fmla="*/ 347 h 19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185" h="192435">
                  <a:moveTo>
                    <a:pt x="139151" y="347"/>
                  </a:moveTo>
                  <a:cubicBezTo>
                    <a:pt x="137034" y="5374"/>
                    <a:pt x="34641" y="77341"/>
                    <a:pt x="12151" y="97185"/>
                  </a:cubicBezTo>
                  <a:cubicBezTo>
                    <a:pt x="-10339" y="117029"/>
                    <a:pt x="5536" y="108298"/>
                    <a:pt x="4213" y="119410"/>
                  </a:cubicBezTo>
                  <a:cubicBezTo>
                    <a:pt x="2890" y="130522"/>
                    <a:pt x="4213" y="163860"/>
                    <a:pt x="4213" y="163860"/>
                  </a:cubicBezTo>
                  <a:lnTo>
                    <a:pt x="4213" y="192435"/>
                  </a:lnTo>
                  <a:cubicBezTo>
                    <a:pt x="4213" y="187937"/>
                    <a:pt x="773" y="157774"/>
                    <a:pt x="4213" y="136872"/>
                  </a:cubicBezTo>
                  <a:cubicBezTo>
                    <a:pt x="7653" y="115970"/>
                    <a:pt x="4743" y="87924"/>
                    <a:pt x="24851" y="67022"/>
                  </a:cubicBezTo>
                  <a:cubicBezTo>
                    <a:pt x="44959" y="46120"/>
                    <a:pt x="141268" y="-4680"/>
                    <a:pt x="139151" y="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: 図形 467">
              <a:extLst>
                <a:ext uri="{FF2B5EF4-FFF2-40B4-BE49-F238E27FC236}">
                  <a16:creationId xmlns:a16="http://schemas.microsoft.com/office/drawing/2014/main" id="{57F72698-DFD2-4800-8200-FD6541253422}"/>
                </a:ext>
              </a:extLst>
            </p:cNvPr>
            <p:cNvSpPr/>
            <p:nvPr/>
          </p:nvSpPr>
          <p:spPr>
            <a:xfrm>
              <a:off x="5682214" y="4244734"/>
              <a:ext cx="29793" cy="120891"/>
            </a:xfrm>
            <a:custGeom>
              <a:avLst/>
              <a:gdLst>
                <a:gd name="connsiteX0" fmla="*/ 29611 w 29793"/>
                <a:gd name="connsiteY0" fmla="*/ 241 h 120891"/>
                <a:gd name="connsiteX1" fmla="*/ 2624 w 29793"/>
                <a:gd name="connsiteY1" fmla="*/ 78029 h 120891"/>
                <a:gd name="connsiteX2" fmla="*/ 1036 w 29793"/>
                <a:gd name="connsiteY2" fmla="*/ 120891 h 120891"/>
                <a:gd name="connsiteX3" fmla="*/ 1036 w 29793"/>
                <a:gd name="connsiteY3" fmla="*/ 120891 h 120891"/>
                <a:gd name="connsiteX4" fmla="*/ 2624 w 29793"/>
                <a:gd name="connsiteY4" fmla="*/ 85966 h 120891"/>
                <a:gd name="connsiteX5" fmla="*/ 13736 w 29793"/>
                <a:gd name="connsiteY5" fmla="*/ 54216 h 120891"/>
                <a:gd name="connsiteX6" fmla="*/ 29611 w 29793"/>
                <a:gd name="connsiteY6" fmla="*/ 241 h 12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93" h="120891">
                  <a:moveTo>
                    <a:pt x="29611" y="241"/>
                  </a:moveTo>
                  <a:cubicBezTo>
                    <a:pt x="27759" y="4210"/>
                    <a:pt x="7386" y="57921"/>
                    <a:pt x="2624" y="78029"/>
                  </a:cubicBezTo>
                  <a:cubicBezTo>
                    <a:pt x="-2138" y="98137"/>
                    <a:pt x="1036" y="120891"/>
                    <a:pt x="1036" y="120891"/>
                  </a:cubicBezTo>
                  <a:lnTo>
                    <a:pt x="1036" y="120891"/>
                  </a:lnTo>
                  <a:cubicBezTo>
                    <a:pt x="1301" y="115070"/>
                    <a:pt x="507" y="97078"/>
                    <a:pt x="2624" y="85966"/>
                  </a:cubicBezTo>
                  <a:cubicBezTo>
                    <a:pt x="4741" y="74854"/>
                    <a:pt x="8709" y="66122"/>
                    <a:pt x="13736" y="54216"/>
                  </a:cubicBezTo>
                  <a:cubicBezTo>
                    <a:pt x="18763" y="42310"/>
                    <a:pt x="31463" y="-3728"/>
                    <a:pt x="29611" y="2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: 図形 468">
              <a:extLst>
                <a:ext uri="{FF2B5EF4-FFF2-40B4-BE49-F238E27FC236}">
                  <a16:creationId xmlns:a16="http://schemas.microsoft.com/office/drawing/2014/main" id="{F52C81D0-E29A-4141-BAE4-3448225BBA61}"/>
                </a:ext>
              </a:extLst>
            </p:cNvPr>
            <p:cNvSpPr/>
            <p:nvPr/>
          </p:nvSpPr>
          <p:spPr>
            <a:xfrm>
              <a:off x="5673300" y="4349332"/>
              <a:ext cx="14829" cy="156929"/>
            </a:xfrm>
            <a:custGeom>
              <a:avLst/>
              <a:gdLst>
                <a:gd name="connsiteX0" fmla="*/ 6775 w 14829"/>
                <a:gd name="connsiteY0" fmla="*/ 418 h 156929"/>
                <a:gd name="connsiteX1" fmla="*/ 6775 w 14829"/>
                <a:gd name="connsiteY1" fmla="*/ 67093 h 156929"/>
                <a:gd name="connsiteX2" fmla="*/ 8363 w 14829"/>
                <a:gd name="connsiteY2" fmla="*/ 63918 h 156929"/>
                <a:gd name="connsiteX3" fmla="*/ 425 w 14829"/>
                <a:gd name="connsiteY3" fmla="*/ 111543 h 156929"/>
                <a:gd name="connsiteX4" fmla="*/ 2013 w 14829"/>
                <a:gd name="connsiteY4" fmla="*/ 135356 h 156929"/>
                <a:gd name="connsiteX5" fmla="*/ 9950 w 14829"/>
                <a:gd name="connsiteY5" fmla="*/ 155993 h 156929"/>
                <a:gd name="connsiteX6" fmla="*/ 14713 w 14829"/>
                <a:gd name="connsiteY6" fmla="*/ 103606 h 156929"/>
                <a:gd name="connsiteX7" fmla="*/ 6775 w 14829"/>
                <a:gd name="connsiteY7" fmla="*/ 418 h 15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29" h="156929">
                  <a:moveTo>
                    <a:pt x="6775" y="418"/>
                  </a:moveTo>
                  <a:cubicBezTo>
                    <a:pt x="5452" y="-5667"/>
                    <a:pt x="6510" y="56510"/>
                    <a:pt x="6775" y="67093"/>
                  </a:cubicBezTo>
                  <a:cubicBezTo>
                    <a:pt x="7040" y="77676"/>
                    <a:pt x="9421" y="56510"/>
                    <a:pt x="8363" y="63918"/>
                  </a:cubicBezTo>
                  <a:cubicBezTo>
                    <a:pt x="7305" y="71326"/>
                    <a:pt x="1483" y="99637"/>
                    <a:pt x="425" y="111543"/>
                  </a:cubicBezTo>
                  <a:cubicBezTo>
                    <a:pt x="-633" y="123449"/>
                    <a:pt x="426" y="127948"/>
                    <a:pt x="2013" y="135356"/>
                  </a:cubicBezTo>
                  <a:cubicBezTo>
                    <a:pt x="3600" y="142764"/>
                    <a:pt x="7833" y="161285"/>
                    <a:pt x="9950" y="155993"/>
                  </a:cubicBezTo>
                  <a:cubicBezTo>
                    <a:pt x="12067" y="150701"/>
                    <a:pt x="15507" y="122656"/>
                    <a:pt x="14713" y="103606"/>
                  </a:cubicBezTo>
                  <a:cubicBezTo>
                    <a:pt x="13919" y="84556"/>
                    <a:pt x="8098" y="6503"/>
                    <a:pt x="6775" y="4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: 図形 469">
              <a:extLst>
                <a:ext uri="{FF2B5EF4-FFF2-40B4-BE49-F238E27FC236}">
                  <a16:creationId xmlns:a16="http://schemas.microsoft.com/office/drawing/2014/main" id="{07FB3FAC-2A50-4D54-91F1-86998AAE1B53}"/>
                </a:ext>
              </a:extLst>
            </p:cNvPr>
            <p:cNvSpPr/>
            <p:nvPr/>
          </p:nvSpPr>
          <p:spPr>
            <a:xfrm>
              <a:off x="5669978" y="4365608"/>
              <a:ext cx="66199" cy="152311"/>
            </a:xfrm>
            <a:custGeom>
              <a:avLst/>
              <a:gdLst>
                <a:gd name="connsiteX0" fmla="*/ 11685 w 66199"/>
                <a:gd name="connsiteY0" fmla="*/ 17 h 152311"/>
                <a:gd name="connsiteX1" fmla="*/ 24385 w 66199"/>
                <a:gd name="connsiteY1" fmla="*/ 63517 h 152311"/>
                <a:gd name="connsiteX2" fmla="*/ 54547 w 66199"/>
                <a:gd name="connsiteY2" fmla="*/ 100030 h 152311"/>
                <a:gd name="connsiteX3" fmla="*/ 64072 w 66199"/>
                <a:gd name="connsiteY3" fmla="*/ 130192 h 152311"/>
                <a:gd name="connsiteX4" fmla="*/ 16447 w 66199"/>
                <a:gd name="connsiteY4" fmla="*/ 147655 h 152311"/>
                <a:gd name="connsiteX5" fmla="*/ 2160 w 66199"/>
                <a:gd name="connsiteY5" fmla="*/ 150830 h 152311"/>
                <a:gd name="connsiteX6" fmla="*/ 57722 w 66199"/>
                <a:gd name="connsiteY6" fmla="*/ 127017 h 152311"/>
                <a:gd name="connsiteX7" fmla="*/ 59310 w 66199"/>
                <a:gd name="connsiteY7" fmla="*/ 106380 h 152311"/>
                <a:gd name="connsiteX8" fmla="*/ 14860 w 66199"/>
                <a:gd name="connsiteY8" fmla="*/ 57167 h 152311"/>
                <a:gd name="connsiteX9" fmla="*/ 11685 w 66199"/>
                <a:gd name="connsiteY9" fmla="*/ 17 h 15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99" h="152311">
                  <a:moveTo>
                    <a:pt x="11685" y="17"/>
                  </a:moveTo>
                  <a:cubicBezTo>
                    <a:pt x="13273" y="1075"/>
                    <a:pt x="17241" y="46848"/>
                    <a:pt x="24385" y="63517"/>
                  </a:cubicBezTo>
                  <a:cubicBezTo>
                    <a:pt x="31529" y="80186"/>
                    <a:pt x="47933" y="88918"/>
                    <a:pt x="54547" y="100030"/>
                  </a:cubicBezTo>
                  <a:cubicBezTo>
                    <a:pt x="61161" y="111142"/>
                    <a:pt x="70422" y="122255"/>
                    <a:pt x="64072" y="130192"/>
                  </a:cubicBezTo>
                  <a:cubicBezTo>
                    <a:pt x="57722" y="138129"/>
                    <a:pt x="26766" y="144215"/>
                    <a:pt x="16447" y="147655"/>
                  </a:cubicBezTo>
                  <a:cubicBezTo>
                    <a:pt x="6128" y="151095"/>
                    <a:pt x="-4719" y="154270"/>
                    <a:pt x="2160" y="150830"/>
                  </a:cubicBezTo>
                  <a:cubicBezTo>
                    <a:pt x="9039" y="147390"/>
                    <a:pt x="48197" y="134425"/>
                    <a:pt x="57722" y="127017"/>
                  </a:cubicBezTo>
                  <a:cubicBezTo>
                    <a:pt x="67247" y="119609"/>
                    <a:pt x="66454" y="118022"/>
                    <a:pt x="59310" y="106380"/>
                  </a:cubicBezTo>
                  <a:cubicBezTo>
                    <a:pt x="52166" y="94738"/>
                    <a:pt x="23856" y="68809"/>
                    <a:pt x="14860" y="57167"/>
                  </a:cubicBezTo>
                  <a:cubicBezTo>
                    <a:pt x="5864" y="45525"/>
                    <a:pt x="10097" y="-1041"/>
                    <a:pt x="11685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: 図形 470">
              <a:extLst>
                <a:ext uri="{FF2B5EF4-FFF2-40B4-BE49-F238E27FC236}">
                  <a16:creationId xmlns:a16="http://schemas.microsoft.com/office/drawing/2014/main" id="{AAC47D7A-FAAE-4A2B-BCA1-15106B7E7A6B}"/>
                </a:ext>
              </a:extLst>
            </p:cNvPr>
            <p:cNvSpPr/>
            <p:nvPr/>
          </p:nvSpPr>
          <p:spPr>
            <a:xfrm>
              <a:off x="5683829" y="4344988"/>
              <a:ext cx="41601" cy="153999"/>
            </a:xfrm>
            <a:custGeom>
              <a:avLst/>
              <a:gdLst>
                <a:gd name="connsiteX0" fmla="*/ 4184 w 41601"/>
                <a:gd name="connsiteY0" fmla="*/ 0 h 153999"/>
                <a:gd name="connsiteX1" fmla="*/ 20059 w 41601"/>
                <a:gd name="connsiteY1" fmla="*/ 84137 h 153999"/>
                <a:gd name="connsiteX2" fmla="*/ 40696 w 41601"/>
                <a:gd name="connsiteY2" fmla="*/ 152400 h 153999"/>
                <a:gd name="connsiteX3" fmla="*/ 34346 w 41601"/>
                <a:gd name="connsiteY3" fmla="*/ 128587 h 153999"/>
                <a:gd name="connsiteX4" fmla="*/ 2596 w 41601"/>
                <a:gd name="connsiteY4" fmla="*/ 85725 h 153999"/>
                <a:gd name="connsiteX5" fmla="*/ 4184 w 41601"/>
                <a:gd name="connsiteY5" fmla="*/ 0 h 1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01" h="153999">
                  <a:moveTo>
                    <a:pt x="4184" y="0"/>
                  </a:moveTo>
                  <a:cubicBezTo>
                    <a:pt x="7094" y="-265"/>
                    <a:pt x="13974" y="58737"/>
                    <a:pt x="20059" y="84137"/>
                  </a:cubicBezTo>
                  <a:cubicBezTo>
                    <a:pt x="26144" y="109537"/>
                    <a:pt x="38315" y="144992"/>
                    <a:pt x="40696" y="152400"/>
                  </a:cubicBezTo>
                  <a:cubicBezTo>
                    <a:pt x="43077" y="159808"/>
                    <a:pt x="40696" y="139699"/>
                    <a:pt x="34346" y="128587"/>
                  </a:cubicBezTo>
                  <a:cubicBezTo>
                    <a:pt x="27996" y="117475"/>
                    <a:pt x="7888" y="101600"/>
                    <a:pt x="2596" y="85725"/>
                  </a:cubicBezTo>
                  <a:cubicBezTo>
                    <a:pt x="-2696" y="69850"/>
                    <a:pt x="1274" y="265"/>
                    <a:pt x="418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: 図形 471">
              <a:extLst>
                <a:ext uri="{FF2B5EF4-FFF2-40B4-BE49-F238E27FC236}">
                  <a16:creationId xmlns:a16="http://schemas.microsoft.com/office/drawing/2014/main" id="{F6218089-8061-4CAD-827F-4F5F78019565}"/>
                </a:ext>
              </a:extLst>
            </p:cNvPr>
            <p:cNvSpPr/>
            <p:nvPr/>
          </p:nvSpPr>
          <p:spPr>
            <a:xfrm>
              <a:off x="5684759" y="4107489"/>
              <a:ext cx="241610" cy="412626"/>
            </a:xfrm>
            <a:custGeom>
              <a:avLst/>
              <a:gdLst>
                <a:gd name="connsiteX0" fmla="*/ 241379 w 241610"/>
                <a:gd name="connsiteY0" fmla="*/ 961 h 412626"/>
                <a:gd name="connsiteX1" fmla="*/ 155654 w 241610"/>
                <a:gd name="connsiteY1" fmla="*/ 53349 h 412626"/>
                <a:gd name="connsiteX2" fmla="*/ 119141 w 241610"/>
                <a:gd name="connsiteY2" fmla="*/ 85099 h 412626"/>
                <a:gd name="connsiteX3" fmla="*/ 154066 w 241610"/>
                <a:gd name="connsiteY3" fmla="*/ 69224 h 412626"/>
                <a:gd name="connsiteX4" fmla="*/ 115966 w 241610"/>
                <a:gd name="connsiteY4" fmla="*/ 112086 h 412626"/>
                <a:gd name="connsiteX5" fmla="*/ 95329 w 241610"/>
                <a:gd name="connsiteY5" fmla="*/ 166061 h 412626"/>
                <a:gd name="connsiteX6" fmla="*/ 74691 w 241610"/>
                <a:gd name="connsiteY6" fmla="*/ 258136 h 412626"/>
                <a:gd name="connsiteX7" fmla="*/ 61991 w 241610"/>
                <a:gd name="connsiteY7" fmla="*/ 369261 h 412626"/>
                <a:gd name="connsiteX8" fmla="*/ 49291 w 241610"/>
                <a:gd name="connsiteY8" fmla="*/ 388311 h 412626"/>
                <a:gd name="connsiteX9" fmla="*/ 79 w 241610"/>
                <a:gd name="connsiteY9" fmla="*/ 412124 h 412626"/>
                <a:gd name="connsiteX10" fmla="*/ 61991 w 241610"/>
                <a:gd name="connsiteY10" fmla="*/ 364499 h 412626"/>
                <a:gd name="connsiteX11" fmla="*/ 77866 w 241610"/>
                <a:gd name="connsiteY11" fmla="*/ 267661 h 412626"/>
                <a:gd name="connsiteX12" fmla="*/ 127079 w 241610"/>
                <a:gd name="connsiteY12" fmla="*/ 102561 h 412626"/>
                <a:gd name="connsiteX13" fmla="*/ 241379 w 241610"/>
                <a:gd name="connsiteY13" fmla="*/ 961 h 41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1610" h="412626">
                  <a:moveTo>
                    <a:pt x="241379" y="961"/>
                  </a:moveTo>
                  <a:cubicBezTo>
                    <a:pt x="246141" y="-7241"/>
                    <a:pt x="176027" y="39326"/>
                    <a:pt x="155654" y="53349"/>
                  </a:cubicBezTo>
                  <a:cubicBezTo>
                    <a:pt x="135281" y="67372"/>
                    <a:pt x="119406" y="82453"/>
                    <a:pt x="119141" y="85099"/>
                  </a:cubicBezTo>
                  <a:cubicBezTo>
                    <a:pt x="118876" y="87745"/>
                    <a:pt x="154595" y="64726"/>
                    <a:pt x="154066" y="69224"/>
                  </a:cubicBezTo>
                  <a:cubicBezTo>
                    <a:pt x="153537" y="73722"/>
                    <a:pt x="125755" y="95947"/>
                    <a:pt x="115966" y="112086"/>
                  </a:cubicBezTo>
                  <a:cubicBezTo>
                    <a:pt x="106177" y="128225"/>
                    <a:pt x="102208" y="141719"/>
                    <a:pt x="95329" y="166061"/>
                  </a:cubicBezTo>
                  <a:cubicBezTo>
                    <a:pt x="88450" y="190403"/>
                    <a:pt x="80247" y="224270"/>
                    <a:pt x="74691" y="258136"/>
                  </a:cubicBezTo>
                  <a:cubicBezTo>
                    <a:pt x="69135" y="292002"/>
                    <a:pt x="66224" y="347565"/>
                    <a:pt x="61991" y="369261"/>
                  </a:cubicBezTo>
                  <a:cubicBezTo>
                    <a:pt x="57758" y="390957"/>
                    <a:pt x="59610" y="381167"/>
                    <a:pt x="49291" y="388311"/>
                  </a:cubicBezTo>
                  <a:cubicBezTo>
                    <a:pt x="38972" y="395455"/>
                    <a:pt x="-2038" y="416093"/>
                    <a:pt x="79" y="412124"/>
                  </a:cubicBezTo>
                  <a:cubicBezTo>
                    <a:pt x="2196" y="408155"/>
                    <a:pt x="49026" y="388576"/>
                    <a:pt x="61991" y="364499"/>
                  </a:cubicBezTo>
                  <a:cubicBezTo>
                    <a:pt x="74955" y="340422"/>
                    <a:pt x="67018" y="311317"/>
                    <a:pt x="77866" y="267661"/>
                  </a:cubicBezTo>
                  <a:cubicBezTo>
                    <a:pt x="88714" y="224005"/>
                    <a:pt x="100092" y="145423"/>
                    <a:pt x="127079" y="102561"/>
                  </a:cubicBezTo>
                  <a:cubicBezTo>
                    <a:pt x="154066" y="59699"/>
                    <a:pt x="236617" y="9163"/>
                    <a:pt x="241379" y="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: 図形 472">
              <a:extLst>
                <a:ext uri="{FF2B5EF4-FFF2-40B4-BE49-F238E27FC236}">
                  <a16:creationId xmlns:a16="http://schemas.microsoft.com/office/drawing/2014/main" id="{F3951C83-AFD9-4B47-B9CE-2A3419B776CB}"/>
                </a:ext>
              </a:extLst>
            </p:cNvPr>
            <p:cNvSpPr/>
            <p:nvPr/>
          </p:nvSpPr>
          <p:spPr>
            <a:xfrm>
              <a:off x="5848290" y="4029060"/>
              <a:ext cx="132043" cy="185756"/>
            </a:xfrm>
            <a:custGeom>
              <a:avLst/>
              <a:gdLst>
                <a:gd name="connsiteX0" fmla="*/ 131823 w 132043"/>
                <a:gd name="connsiteY0" fmla="*/ 15 h 185756"/>
                <a:gd name="connsiteX1" fmla="*/ 108010 w 132043"/>
                <a:gd name="connsiteY1" fmla="*/ 76215 h 185756"/>
                <a:gd name="connsiteX2" fmla="*/ 57210 w 132043"/>
                <a:gd name="connsiteY2" fmla="*/ 104790 h 185756"/>
                <a:gd name="connsiteX3" fmla="*/ 60 w 132043"/>
                <a:gd name="connsiteY3" fmla="*/ 185753 h 185756"/>
                <a:gd name="connsiteX4" fmla="*/ 68323 w 132043"/>
                <a:gd name="connsiteY4" fmla="*/ 101615 h 185756"/>
                <a:gd name="connsiteX5" fmla="*/ 95310 w 132043"/>
                <a:gd name="connsiteY5" fmla="*/ 69865 h 185756"/>
                <a:gd name="connsiteX6" fmla="*/ 131823 w 132043"/>
                <a:gd name="connsiteY6" fmla="*/ 15 h 18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3" h="185756">
                  <a:moveTo>
                    <a:pt x="131823" y="15"/>
                  </a:moveTo>
                  <a:cubicBezTo>
                    <a:pt x="133940" y="1073"/>
                    <a:pt x="120445" y="58753"/>
                    <a:pt x="108010" y="76215"/>
                  </a:cubicBezTo>
                  <a:cubicBezTo>
                    <a:pt x="95575" y="93677"/>
                    <a:pt x="75202" y="86534"/>
                    <a:pt x="57210" y="104790"/>
                  </a:cubicBezTo>
                  <a:cubicBezTo>
                    <a:pt x="39218" y="123046"/>
                    <a:pt x="-1792" y="186282"/>
                    <a:pt x="60" y="185753"/>
                  </a:cubicBezTo>
                  <a:cubicBezTo>
                    <a:pt x="1912" y="185224"/>
                    <a:pt x="52448" y="120930"/>
                    <a:pt x="68323" y="101615"/>
                  </a:cubicBezTo>
                  <a:cubicBezTo>
                    <a:pt x="84198" y="82300"/>
                    <a:pt x="82346" y="86004"/>
                    <a:pt x="95310" y="69865"/>
                  </a:cubicBezTo>
                  <a:cubicBezTo>
                    <a:pt x="108274" y="53726"/>
                    <a:pt x="129706" y="-1043"/>
                    <a:pt x="131823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: 図形 473">
              <a:extLst>
                <a:ext uri="{FF2B5EF4-FFF2-40B4-BE49-F238E27FC236}">
                  <a16:creationId xmlns:a16="http://schemas.microsoft.com/office/drawing/2014/main" id="{ECC530C5-CE8E-4F76-902D-996C13F71CFF}"/>
                </a:ext>
              </a:extLst>
            </p:cNvPr>
            <p:cNvSpPr/>
            <p:nvPr/>
          </p:nvSpPr>
          <p:spPr>
            <a:xfrm>
              <a:off x="5813422" y="4224876"/>
              <a:ext cx="26512" cy="123315"/>
            </a:xfrm>
            <a:custGeom>
              <a:avLst/>
              <a:gdLst>
                <a:gd name="connsiteX0" fmla="*/ 23816 w 26512"/>
                <a:gd name="connsiteY0" fmla="*/ 1049 h 123315"/>
                <a:gd name="connsiteX1" fmla="*/ 3 w 26512"/>
                <a:gd name="connsiteY1" fmla="*/ 121699 h 123315"/>
                <a:gd name="connsiteX2" fmla="*/ 22228 w 26512"/>
                <a:gd name="connsiteY2" fmla="*/ 66137 h 123315"/>
                <a:gd name="connsiteX3" fmla="*/ 23816 w 26512"/>
                <a:gd name="connsiteY3" fmla="*/ 1049 h 12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12" h="123315">
                  <a:moveTo>
                    <a:pt x="23816" y="1049"/>
                  </a:moveTo>
                  <a:cubicBezTo>
                    <a:pt x="20112" y="10309"/>
                    <a:pt x="268" y="110851"/>
                    <a:pt x="3" y="121699"/>
                  </a:cubicBezTo>
                  <a:cubicBezTo>
                    <a:pt x="-262" y="132547"/>
                    <a:pt x="16672" y="85981"/>
                    <a:pt x="22228" y="66137"/>
                  </a:cubicBezTo>
                  <a:cubicBezTo>
                    <a:pt x="27784" y="46293"/>
                    <a:pt x="27520" y="-8211"/>
                    <a:pt x="23816" y="1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: 図形 474">
              <a:extLst>
                <a:ext uri="{FF2B5EF4-FFF2-40B4-BE49-F238E27FC236}">
                  <a16:creationId xmlns:a16="http://schemas.microsoft.com/office/drawing/2014/main" id="{329AC20A-0CDD-41B5-A7C6-A98122B1332C}"/>
                </a:ext>
              </a:extLst>
            </p:cNvPr>
            <p:cNvSpPr/>
            <p:nvPr/>
          </p:nvSpPr>
          <p:spPr>
            <a:xfrm>
              <a:off x="5802111" y="4337045"/>
              <a:ext cx="10095" cy="165124"/>
            </a:xfrm>
            <a:custGeom>
              <a:avLst/>
              <a:gdLst>
                <a:gd name="connsiteX0" fmla="*/ 8139 w 10095"/>
                <a:gd name="connsiteY0" fmla="*/ 5 h 165124"/>
                <a:gd name="connsiteX1" fmla="*/ 8139 w 10095"/>
                <a:gd name="connsiteY1" fmla="*/ 114305 h 165124"/>
                <a:gd name="connsiteX2" fmla="*/ 9727 w 10095"/>
                <a:gd name="connsiteY2" fmla="*/ 165105 h 165124"/>
                <a:gd name="connsiteX3" fmla="*/ 202 w 10095"/>
                <a:gd name="connsiteY3" fmla="*/ 109543 h 165124"/>
                <a:gd name="connsiteX4" fmla="*/ 8139 w 10095"/>
                <a:gd name="connsiteY4" fmla="*/ 5 h 16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5" h="165124">
                  <a:moveTo>
                    <a:pt x="8139" y="5"/>
                  </a:moveTo>
                  <a:cubicBezTo>
                    <a:pt x="9462" y="799"/>
                    <a:pt x="8139" y="114305"/>
                    <a:pt x="8139" y="114305"/>
                  </a:cubicBezTo>
                  <a:cubicBezTo>
                    <a:pt x="8404" y="141822"/>
                    <a:pt x="11050" y="165899"/>
                    <a:pt x="9727" y="165105"/>
                  </a:cubicBezTo>
                  <a:cubicBezTo>
                    <a:pt x="8404" y="164311"/>
                    <a:pt x="1789" y="134149"/>
                    <a:pt x="202" y="109543"/>
                  </a:cubicBezTo>
                  <a:cubicBezTo>
                    <a:pt x="-1385" y="84937"/>
                    <a:pt x="6816" y="-789"/>
                    <a:pt x="813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: 図形 475">
              <a:extLst>
                <a:ext uri="{FF2B5EF4-FFF2-40B4-BE49-F238E27FC236}">
                  <a16:creationId xmlns:a16="http://schemas.microsoft.com/office/drawing/2014/main" id="{F27642C8-581F-4FF9-90F4-5342F778B886}"/>
                </a:ext>
              </a:extLst>
            </p:cNvPr>
            <p:cNvSpPr/>
            <p:nvPr/>
          </p:nvSpPr>
          <p:spPr>
            <a:xfrm>
              <a:off x="5795957" y="4351330"/>
              <a:ext cx="62728" cy="143753"/>
            </a:xfrm>
            <a:custGeom>
              <a:avLst/>
              <a:gdLst>
                <a:gd name="connsiteX0" fmla="*/ 14293 w 62728"/>
                <a:gd name="connsiteY0" fmla="*/ 8 h 143753"/>
                <a:gd name="connsiteX1" fmla="*/ 28581 w 62728"/>
                <a:gd name="connsiteY1" fmla="*/ 71445 h 143753"/>
                <a:gd name="connsiteX2" fmla="*/ 50806 w 62728"/>
                <a:gd name="connsiteY2" fmla="*/ 92083 h 143753"/>
                <a:gd name="connsiteX3" fmla="*/ 60331 w 62728"/>
                <a:gd name="connsiteY3" fmla="*/ 114308 h 143753"/>
                <a:gd name="connsiteX4" fmla="*/ 6356 w 62728"/>
                <a:gd name="connsiteY4" fmla="*/ 139708 h 143753"/>
                <a:gd name="connsiteX5" fmla="*/ 6356 w 62728"/>
                <a:gd name="connsiteY5" fmla="*/ 141295 h 143753"/>
                <a:gd name="connsiteX6" fmla="*/ 53981 w 62728"/>
                <a:gd name="connsiteY6" fmla="*/ 115895 h 143753"/>
                <a:gd name="connsiteX7" fmla="*/ 53981 w 62728"/>
                <a:gd name="connsiteY7" fmla="*/ 90495 h 143753"/>
                <a:gd name="connsiteX8" fmla="*/ 25406 w 62728"/>
                <a:gd name="connsiteY8" fmla="*/ 66683 h 143753"/>
                <a:gd name="connsiteX9" fmla="*/ 14293 w 62728"/>
                <a:gd name="connsiteY9" fmla="*/ 8 h 14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28" h="143753">
                  <a:moveTo>
                    <a:pt x="14293" y="8"/>
                  </a:moveTo>
                  <a:cubicBezTo>
                    <a:pt x="14822" y="802"/>
                    <a:pt x="22496" y="56099"/>
                    <a:pt x="28581" y="71445"/>
                  </a:cubicBezTo>
                  <a:cubicBezTo>
                    <a:pt x="34666" y="86791"/>
                    <a:pt x="45514" y="84939"/>
                    <a:pt x="50806" y="92083"/>
                  </a:cubicBezTo>
                  <a:cubicBezTo>
                    <a:pt x="56098" y="99227"/>
                    <a:pt x="67739" y="106371"/>
                    <a:pt x="60331" y="114308"/>
                  </a:cubicBezTo>
                  <a:cubicBezTo>
                    <a:pt x="52923" y="122246"/>
                    <a:pt x="15352" y="135210"/>
                    <a:pt x="6356" y="139708"/>
                  </a:cubicBezTo>
                  <a:cubicBezTo>
                    <a:pt x="-2640" y="144206"/>
                    <a:pt x="-1582" y="145264"/>
                    <a:pt x="6356" y="141295"/>
                  </a:cubicBezTo>
                  <a:cubicBezTo>
                    <a:pt x="14294" y="137326"/>
                    <a:pt x="46044" y="124362"/>
                    <a:pt x="53981" y="115895"/>
                  </a:cubicBezTo>
                  <a:cubicBezTo>
                    <a:pt x="61919" y="107428"/>
                    <a:pt x="58743" y="98697"/>
                    <a:pt x="53981" y="90495"/>
                  </a:cubicBezTo>
                  <a:cubicBezTo>
                    <a:pt x="49219" y="82293"/>
                    <a:pt x="31491" y="78589"/>
                    <a:pt x="25406" y="66683"/>
                  </a:cubicBezTo>
                  <a:cubicBezTo>
                    <a:pt x="19321" y="54777"/>
                    <a:pt x="13764" y="-786"/>
                    <a:pt x="1429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: 図形 476">
              <a:extLst>
                <a:ext uri="{FF2B5EF4-FFF2-40B4-BE49-F238E27FC236}">
                  <a16:creationId xmlns:a16="http://schemas.microsoft.com/office/drawing/2014/main" id="{7B485550-C35E-407A-95CC-384931FE273F}"/>
                </a:ext>
              </a:extLst>
            </p:cNvPr>
            <p:cNvSpPr/>
            <p:nvPr/>
          </p:nvSpPr>
          <p:spPr>
            <a:xfrm>
              <a:off x="5802310" y="4327523"/>
              <a:ext cx="82726" cy="161950"/>
            </a:xfrm>
            <a:custGeom>
              <a:avLst/>
              <a:gdLst>
                <a:gd name="connsiteX0" fmla="*/ 74615 w 82726"/>
                <a:gd name="connsiteY0" fmla="*/ 2 h 161950"/>
                <a:gd name="connsiteX1" fmla="*/ 82553 w 82726"/>
                <a:gd name="connsiteY1" fmla="*/ 90490 h 161950"/>
                <a:gd name="connsiteX2" fmla="*/ 66678 w 82726"/>
                <a:gd name="connsiteY2" fmla="*/ 115890 h 161950"/>
                <a:gd name="connsiteX3" fmla="*/ 3 w 82726"/>
                <a:gd name="connsiteY3" fmla="*/ 161927 h 161950"/>
                <a:gd name="connsiteX4" fmla="*/ 63503 w 82726"/>
                <a:gd name="connsiteY4" fmla="*/ 109540 h 161950"/>
                <a:gd name="connsiteX5" fmla="*/ 66678 w 82726"/>
                <a:gd name="connsiteY5" fmla="*/ 87315 h 161950"/>
                <a:gd name="connsiteX6" fmla="*/ 74615 w 82726"/>
                <a:gd name="connsiteY6" fmla="*/ 2 h 1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26" h="161950">
                  <a:moveTo>
                    <a:pt x="74615" y="2"/>
                  </a:moveTo>
                  <a:cubicBezTo>
                    <a:pt x="77261" y="531"/>
                    <a:pt x="83876" y="71175"/>
                    <a:pt x="82553" y="90490"/>
                  </a:cubicBezTo>
                  <a:cubicBezTo>
                    <a:pt x="81230" y="109805"/>
                    <a:pt x="80436" y="103984"/>
                    <a:pt x="66678" y="115890"/>
                  </a:cubicBezTo>
                  <a:cubicBezTo>
                    <a:pt x="52920" y="127796"/>
                    <a:pt x="532" y="162985"/>
                    <a:pt x="3" y="161927"/>
                  </a:cubicBezTo>
                  <a:cubicBezTo>
                    <a:pt x="-526" y="160869"/>
                    <a:pt x="52390" y="121975"/>
                    <a:pt x="63503" y="109540"/>
                  </a:cubicBezTo>
                  <a:cubicBezTo>
                    <a:pt x="74616" y="97105"/>
                    <a:pt x="66414" y="104777"/>
                    <a:pt x="66678" y="87315"/>
                  </a:cubicBezTo>
                  <a:cubicBezTo>
                    <a:pt x="66942" y="69853"/>
                    <a:pt x="71969" y="-527"/>
                    <a:pt x="74615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: 図形 477">
              <a:extLst>
                <a:ext uri="{FF2B5EF4-FFF2-40B4-BE49-F238E27FC236}">
                  <a16:creationId xmlns:a16="http://schemas.microsoft.com/office/drawing/2014/main" id="{1DD8B08D-EE52-46D4-9E29-FE062569A62C}"/>
                </a:ext>
              </a:extLst>
            </p:cNvPr>
            <p:cNvSpPr/>
            <p:nvPr/>
          </p:nvSpPr>
          <p:spPr>
            <a:xfrm>
              <a:off x="5875306" y="4251314"/>
              <a:ext cx="43194" cy="116365"/>
            </a:xfrm>
            <a:custGeom>
              <a:avLst/>
              <a:gdLst>
                <a:gd name="connsiteX0" fmla="*/ 33369 w 43194"/>
                <a:gd name="connsiteY0" fmla="*/ 11 h 116365"/>
                <a:gd name="connsiteX1" fmla="*/ 42894 w 43194"/>
                <a:gd name="connsiteY1" fmla="*/ 53986 h 116365"/>
                <a:gd name="connsiteX2" fmla="*/ 22257 w 43194"/>
                <a:gd name="connsiteY2" fmla="*/ 84149 h 116365"/>
                <a:gd name="connsiteX3" fmla="*/ 32 w 43194"/>
                <a:gd name="connsiteY3" fmla="*/ 115899 h 116365"/>
                <a:gd name="connsiteX4" fmla="*/ 17494 w 43194"/>
                <a:gd name="connsiteY4" fmla="*/ 58749 h 116365"/>
                <a:gd name="connsiteX5" fmla="*/ 33369 w 43194"/>
                <a:gd name="connsiteY5" fmla="*/ 11 h 11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94" h="116365">
                  <a:moveTo>
                    <a:pt x="33369" y="11"/>
                  </a:moveTo>
                  <a:cubicBezTo>
                    <a:pt x="37602" y="-783"/>
                    <a:pt x="44746" y="39963"/>
                    <a:pt x="42894" y="53986"/>
                  </a:cubicBezTo>
                  <a:cubicBezTo>
                    <a:pt x="41042" y="68009"/>
                    <a:pt x="29401" y="73830"/>
                    <a:pt x="22257" y="84149"/>
                  </a:cubicBezTo>
                  <a:cubicBezTo>
                    <a:pt x="15113" y="94468"/>
                    <a:pt x="826" y="120132"/>
                    <a:pt x="32" y="115899"/>
                  </a:cubicBezTo>
                  <a:cubicBezTo>
                    <a:pt x="-762" y="111666"/>
                    <a:pt x="12996" y="73037"/>
                    <a:pt x="17494" y="58749"/>
                  </a:cubicBezTo>
                  <a:cubicBezTo>
                    <a:pt x="21992" y="44462"/>
                    <a:pt x="29136" y="805"/>
                    <a:pt x="33369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: 図形 479">
              <a:extLst>
                <a:ext uri="{FF2B5EF4-FFF2-40B4-BE49-F238E27FC236}">
                  <a16:creationId xmlns:a16="http://schemas.microsoft.com/office/drawing/2014/main" id="{83DBD788-604D-4D6F-A920-90781D5EF66F}"/>
                </a:ext>
              </a:extLst>
            </p:cNvPr>
            <p:cNvSpPr/>
            <p:nvPr/>
          </p:nvSpPr>
          <p:spPr>
            <a:xfrm>
              <a:off x="5718161" y="4106845"/>
              <a:ext cx="136539" cy="146246"/>
            </a:xfrm>
            <a:custGeom>
              <a:avLst/>
              <a:gdLst>
                <a:gd name="connsiteX0" fmla="*/ 136539 w 136539"/>
                <a:gd name="connsiteY0" fmla="*/ 18 h 146246"/>
                <a:gd name="connsiteX1" fmla="*/ 47639 w 136539"/>
                <a:gd name="connsiteY1" fmla="*/ 88918 h 146246"/>
                <a:gd name="connsiteX2" fmla="*/ 42877 w 136539"/>
                <a:gd name="connsiteY2" fmla="*/ 125430 h 146246"/>
                <a:gd name="connsiteX3" fmla="*/ 14 w 136539"/>
                <a:gd name="connsiteY3" fmla="*/ 146068 h 146246"/>
                <a:gd name="connsiteX4" fmla="*/ 38114 w 136539"/>
                <a:gd name="connsiteY4" fmla="*/ 114318 h 146246"/>
                <a:gd name="connsiteX5" fmla="*/ 42877 w 136539"/>
                <a:gd name="connsiteY5" fmla="*/ 85743 h 146246"/>
                <a:gd name="connsiteX6" fmla="*/ 46052 w 136539"/>
                <a:gd name="connsiteY6" fmla="*/ 80980 h 146246"/>
                <a:gd name="connsiteX7" fmla="*/ 136539 w 136539"/>
                <a:gd name="connsiteY7" fmla="*/ 18 h 14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539" h="146246">
                  <a:moveTo>
                    <a:pt x="136539" y="18"/>
                  </a:moveTo>
                  <a:cubicBezTo>
                    <a:pt x="136803" y="1341"/>
                    <a:pt x="63249" y="68016"/>
                    <a:pt x="47639" y="88918"/>
                  </a:cubicBezTo>
                  <a:cubicBezTo>
                    <a:pt x="32029" y="109820"/>
                    <a:pt x="50814" y="115905"/>
                    <a:pt x="42877" y="125430"/>
                  </a:cubicBezTo>
                  <a:cubicBezTo>
                    <a:pt x="34940" y="134955"/>
                    <a:pt x="808" y="147920"/>
                    <a:pt x="14" y="146068"/>
                  </a:cubicBezTo>
                  <a:cubicBezTo>
                    <a:pt x="-780" y="144216"/>
                    <a:pt x="30970" y="124372"/>
                    <a:pt x="38114" y="114318"/>
                  </a:cubicBezTo>
                  <a:cubicBezTo>
                    <a:pt x="45258" y="104264"/>
                    <a:pt x="41554" y="91299"/>
                    <a:pt x="42877" y="85743"/>
                  </a:cubicBezTo>
                  <a:cubicBezTo>
                    <a:pt x="44200" y="80187"/>
                    <a:pt x="30442" y="95003"/>
                    <a:pt x="46052" y="80980"/>
                  </a:cubicBezTo>
                  <a:cubicBezTo>
                    <a:pt x="61662" y="66957"/>
                    <a:pt x="136275" y="-1305"/>
                    <a:pt x="136539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: 図形 480">
              <a:extLst>
                <a:ext uri="{FF2B5EF4-FFF2-40B4-BE49-F238E27FC236}">
                  <a16:creationId xmlns:a16="http://schemas.microsoft.com/office/drawing/2014/main" id="{B98E7EC7-F3C4-4BC2-850B-3384ECA1D049}"/>
                </a:ext>
              </a:extLst>
            </p:cNvPr>
            <p:cNvSpPr/>
            <p:nvPr/>
          </p:nvSpPr>
          <p:spPr>
            <a:xfrm>
              <a:off x="5702282" y="4282989"/>
              <a:ext cx="57224" cy="98617"/>
            </a:xfrm>
            <a:custGeom>
              <a:avLst/>
              <a:gdLst>
                <a:gd name="connsiteX0" fmla="*/ 57168 w 57224"/>
                <a:gd name="connsiteY0" fmla="*/ 86 h 98617"/>
                <a:gd name="connsiteX1" fmla="*/ 1606 w 57224"/>
                <a:gd name="connsiteY1" fmla="*/ 36599 h 98617"/>
                <a:gd name="connsiteX2" fmla="*/ 15893 w 57224"/>
                <a:gd name="connsiteY2" fmla="*/ 60411 h 98617"/>
                <a:gd name="connsiteX3" fmla="*/ 25418 w 57224"/>
                <a:gd name="connsiteY3" fmla="*/ 98511 h 98617"/>
                <a:gd name="connsiteX4" fmla="*/ 12718 w 57224"/>
                <a:gd name="connsiteY4" fmla="*/ 47711 h 98617"/>
                <a:gd name="connsiteX5" fmla="*/ 57168 w 57224"/>
                <a:gd name="connsiteY5" fmla="*/ 86 h 9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24" h="98617">
                  <a:moveTo>
                    <a:pt x="57168" y="86"/>
                  </a:moveTo>
                  <a:cubicBezTo>
                    <a:pt x="55316" y="-1766"/>
                    <a:pt x="8485" y="26545"/>
                    <a:pt x="1606" y="36599"/>
                  </a:cubicBezTo>
                  <a:cubicBezTo>
                    <a:pt x="-5273" y="46653"/>
                    <a:pt x="11924" y="50092"/>
                    <a:pt x="15893" y="60411"/>
                  </a:cubicBezTo>
                  <a:cubicBezTo>
                    <a:pt x="19862" y="70730"/>
                    <a:pt x="25947" y="100628"/>
                    <a:pt x="25418" y="98511"/>
                  </a:cubicBezTo>
                  <a:cubicBezTo>
                    <a:pt x="24889" y="96394"/>
                    <a:pt x="10601" y="61205"/>
                    <a:pt x="12718" y="47711"/>
                  </a:cubicBezTo>
                  <a:cubicBezTo>
                    <a:pt x="14835" y="34217"/>
                    <a:pt x="59020" y="1938"/>
                    <a:pt x="57168" y="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: 図形 481">
              <a:extLst>
                <a:ext uri="{FF2B5EF4-FFF2-40B4-BE49-F238E27FC236}">
                  <a16:creationId xmlns:a16="http://schemas.microsoft.com/office/drawing/2014/main" id="{E5DF87C6-882B-4D46-89F7-75F2318C5291}"/>
                </a:ext>
              </a:extLst>
            </p:cNvPr>
            <p:cNvSpPr/>
            <p:nvPr/>
          </p:nvSpPr>
          <p:spPr>
            <a:xfrm>
              <a:off x="5440258" y="4159239"/>
              <a:ext cx="144578" cy="89823"/>
            </a:xfrm>
            <a:custGeom>
              <a:avLst/>
              <a:gdLst>
                <a:gd name="connsiteX0" fmla="*/ 144567 w 144578"/>
                <a:gd name="connsiteY0" fmla="*/ 11 h 89823"/>
                <a:gd name="connsiteX1" fmla="*/ 44555 w 144578"/>
                <a:gd name="connsiteY1" fmla="*/ 55574 h 89823"/>
                <a:gd name="connsiteX2" fmla="*/ 58842 w 144578"/>
                <a:gd name="connsiteY2" fmla="*/ 88911 h 89823"/>
                <a:gd name="connsiteX3" fmla="*/ 38205 w 144578"/>
                <a:gd name="connsiteY3" fmla="*/ 79386 h 89823"/>
                <a:gd name="connsiteX4" fmla="*/ 105 w 144578"/>
                <a:gd name="connsiteY4" fmla="*/ 68274 h 89823"/>
                <a:gd name="connsiteX5" fmla="*/ 50905 w 144578"/>
                <a:gd name="connsiteY5" fmla="*/ 50811 h 89823"/>
                <a:gd name="connsiteX6" fmla="*/ 144567 w 144578"/>
                <a:gd name="connsiteY6" fmla="*/ 11 h 8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578" h="89823">
                  <a:moveTo>
                    <a:pt x="144567" y="11"/>
                  </a:moveTo>
                  <a:cubicBezTo>
                    <a:pt x="143509" y="805"/>
                    <a:pt x="58842" y="40757"/>
                    <a:pt x="44555" y="55574"/>
                  </a:cubicBezTo>
                  <a:cubicBezTo>
                    <a:pt x="30268" y="70391"/>
                    <a:pt x="59900" y="84942"/>
                    <a:pt x="58842" y="88911"/>
                  </a:cubicBezTo>
                  <a:cubicBezTo>
                    <a:pt x="57784" y="92880"/>
                    <a:pt x="47994" y="82825"/>
                    <a:pt x="38205" y="79386"/>
                  </a:cubicBezTo>
                  <a:cubicBezTo>
                    <a:pt x="28416" y="75947"/>
                    <a:pt x="-2012" y="73036"/>
                    <a:pt x="105" y="68274"/>
                  </a:cubicBezTo>
                  <a:cubicBezTo>
                    <a:pt x="2222" y="63512"/>
                    <a:pt x="28680" y="60336"/>
                    <a:pt x="50905" y="50811"/>
                  </a:cubicBezTo>
                  <a:cubicBezTo>
                    <a:pt x="73130" y="41286"/>
                    <a:pt x="145625" y="-783"/>
                    <a:pt x="144567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: 図形 482">
              <a:extLst>
                <a:ext uri="{FF2B5EF4-FFF2-40B4-BE49-F238E27FC236}">
                  <a16:creationId xmlns:a16="http://schemas.microsoft.com/office/drawing/2014/main" id="{5BFD53D5-10B9-42A0-B84D-498B6A9C9C1F}"/>
                </a:ext>
              </a:extLst>
            </p:cNvPr>
            <p:cNvSpPr/>
            <p:nvPr/>
          </p:nvSpPr>
          <p:spPr>
            <a:xfrm>
              <a:off x="5583101" y="4040053"/>
              <a:ext cx="158888" cy="95401"/>
            </a:xfrm>
            <a:custGeom>
              <a:avLst/>
              <a:gdLst>
                <a:gd name="connsiteX0" fmla="*/ 137 w 158888"/>
                <a:gd name="connsiteY0" fmla="*/ 95385 h 95401"/>
                <a:gd name="connsiteX1" fmla="*/ 87449 w 158888"/>
                <a:gd name="connsiteY1" fmla="*/ 82685 h 95401"/>
                <a:gd name="connsiteX2" fmla="*/ 95387 w 158888"/>
                <a:gd name="connsiteY2" fmla="*/ 55697 h 95401"/>
                <a:gd name="connsiteX3" fmla="*/ 158887 w 158888"/>
                <a:gd name="connsiteY3" fmla="*/ 135 h 95401"/>
                <a:gd name="connsiteX4" fmla="*/ 93799 w 158888"/>
                <a:gd name="connsiteY4" fmla="*/ 41410 h 95401"/>
                <a:gd name="connsiteX5" fmla="*/ 66812 w 158888"/>
                <a:gd name="connsiteY5" fmla="*/ 84272 h 95401"/>
                <a:gd name="connsiteX6" fmla="*/ 137 w 158888"/>
                <a:gd name="connsiteY6" fmla="*/ 95385 h 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88" h="95401">
                  <a:moveTo>
                    <a:pt x="137" y="95385"/>
                  </a:moveTo>
                  <a:cubicBezTo>
                    <a:pt x="3576" y="95121"/>
                    <a:pt x="71574" y="89300"/>
                    <a:pt x="87449" y="82685"/>
                  </a:cubicBezTo>
                  <a:cubicBezTo>
                    <a:pt x="103324" y="76070"/>
                    <a:pt x="83481" y="69455"/>
                    <a:pt x="95387" y="55697"/>
                  </a:cubicBezTo>
                  <a:cubicBezTo>
                    <a:pt x="107293" y="41939"/>
                    <a:pt x="159152" y="2516"/>
                    <a:pt x="158887" y="135"/>
                  </a:cubicBezTo>
                  <a:cubicBezTo>
                    <a:pt x="158622" y="-2246"/>
                    <a:pt x="109145" y="27387"/>
                    <a:pt x="93799" y="41410"/>
                  </a:cubicBezTo>
                  <a:cubicBezTo>
                    <a:pt x="78453" y="55433"/>
                    <a:pt x="75014" y="75805"/>
                    <a:pt x="66812" y="84272"/>
                  </a:cubicBezTo>
                  <a:cubicBezTo>
                    <a:pt x="58610" y="92739"/>
                    <a:pt x="-3302" y="95649"/>
                    <a:pt x="137" y="953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: 図形 483">
              <a:extLst>
                <a:ext uri="{FF2B5EF4-FFF2-40B4-BE49-F238E27FC236}">
                  <a16:creationId xmlns:a16="http://schemas.microsoft.com/office/drawing/2014/main" id="{9A0F322C-74E2-4DA7-BB47-0845817F9791}"/>
                </a:ext>
              </a:extLst>
            </p:cNvPr>
            <p:cNvSpPr/>
            <p:nvPr/>
          </p:nvSpPr>
          <p:spPr>
            <a:xfrm>
              <a:off x="5464525" y="4100031"/>
              <a:ext cx="123629" cy="78924"/>
            </a:xfrm>
            <a:custGeom>
              <a:avLst/>
              <a:gdLst>
                <a:gd name="connsiteX0" fmla="*/ 123475 w 123629"/>
                <a:gd name="connsiteY0" fmla="*/ 482 h 78924"/>
                <a:gd name="connsiteX1" fmla="*/ 21875 w 123629"/>
                <a:gd name="connsiteY1" fmla="*/ 54457 h 78924"/>
                <a:gd name="connsiteX2" fmla="*/ 1238 w 123629"/>
                <a:gd name="connsiteY2" fmla="*/ 78269 h 78924"/>
                <a:gd name="connsiteX3" fmla="*/ 44100 w 123629"/>
                <a:gd name="connsiteY3" fmla="*/ 30644 h 78924"/>
                <a:gd name="connsiteX4" fmla="*/ 123475 w 123629"/>
                <a:gd name="connsiteY4" fmla="*/ 482 h 7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629" h="78924">
                  <a:moveTo>
                    <a:pt x="123475" y="482"/>
                  </a:moveTo>
                  <a:cubicBezTo>
                    <a:pt x="119771" y="4451"/>
                    <a:pt x="42248" y="41493"/>
                    <a:pt x="21875" y="54457"/>
                  </a:cubicBezTo>
                  <a:cubicBezTo>
                    <a:pt x="1502" y="67422"/>
                    <a:pt x="-2466" y="82238"/>
                    <a:pt x="1238" y="78269"/>
                  </a:cubicBezTo>
                  <a:cubicBezTo>
                    <a:pt x="4942" y="74300"/>
                    <a:pt x="24786" y="43344"/>
                    <a:pt x="44100" y="30644"/>
                  </a:cubicBezTo>
                  <a:cubicBezTo>
                    <a:pt x="63414" y="17944"/>
                    <a:pt x="127179" y="-3487"/>
                    <a:pt x="123475" y="4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: 図形 484">
              <a:extLst>
                <a:ext uri="{FF2B5EF4-FFF2-40B4-BE49-F238E27FC236}">
                  <a16:creationId xmlns:a16="http://schemas.microsoft.com/office/drawing/2014/main" id="{DE3CD143-20E8-4ECC-98DD-CC875717C476}"/>
                </a:ext>
              </a:extLst>
            </p:cNvPr>
            <p:cNvSpPr/>
            <p:nvPr/>
          </p:nvSpPr>
          <p:spPr>
            <a:xfrm>
              <a:off x="5708635" y="4186210"/>
              <a:ext cx="61931" cy="85763"/>
            </a:xfrm>
            <a:custGeom>
              <a:avLst/>
              <a:gdLst>
                <a:gd name="connsiteX0" fmla="*/ 15 w 61931"/>
                <a:gd name="connsiteY0" fmla="*/ 85753 h 85763"/>
                <a:gd name="connsiteX1" fmla="*/ 55578 w 61931"/>
                <a:gd name="connsiteY1" fmla="*/ 28603 h 85763"/>
                <a:gd name="connsiteX2" fmla="*/ 20653 w 61931"/>
                <a:gd name="connsiteY2" fmla="*/ 28 h 85763"/>
                <a:gd name="connsiteX3" fmla="*/ 61928 w 61931"/>
                <a:gd name="connsiteY3" fmla="*/ 23840 h 85763"/>
                <a:gd name="connsiteX4" fmla="*/ 15 w 61931"/>
                <a:gd name="connsiteY4" fmla="*/ 85753 h 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31" h="85763">
                  <a:moveTo>
                    <a:pt x="15" y="85753"/>
                  </a:moveTo>
                  <a:cubicBezTo>
                    <a:pt x="-1043" y="86547"/>
                    <a:pt x="52138" y="42890"/>
                    <a:pt x="55578" y="28603"/>
                  </a:cubicBezTo>
                  <a:cubicBezTo>
                    <a:pt x="59018" y="14315"/>
                    <a:pt x="19595" y="822"/>
                    <a:pt x="20653" y="28"/>
                  </a:cubicBezTo>
                  <a:cubicBezTo>
                    <a:pt x="21711" y="-766"/>
                    <a:pt x="61399" y="15109"/>
                    <a:pt x="61928" y="23840"/>
                  </a:cubicBezTo>
                  <a:cubicBezTo>
                    <a:pt x="62457" y="32571"/>
                    <a:pt x="1073" y="84959"/>
                    <a:pt x="15" y="857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: 図形 485">
              <a:extLst>
                <a:ext uri="{FF2B5EF4-FFF2-40B4-BE49-F238E27FC236}">
                  <a16:creationId xmlns:a16="http://schemas.microsoft.com/office/drawing/2014/main" id="{90BD96BC-A86D-4164-A070-797EE15F007A}"/>
                </a:ext>
              </a:extLst>
            </p:cNvPr>
            <p:cNvSpPr/>
            <p:nvPr/>
          </p:nvSpPr>
          <p:spPr>
            <a:xfrm>
              <a:off x="5936355" y="4116327"/>
              <a:ext cx="274780" cy="115328"/>
            </a:xfrm>
            <a:custGeom>
              <a:avLst/>
              <a:gdLst>
                <a:gd name="connsiteX0" fmla="*/ 895 w 274780"/>
                <a:gd name="connsiteY0" fmla="*/ 114361 h 115328"/>
                <a:gd name="connsiteX1" fmla="*/ 67570 w 274780"/>
                <a:gd name="connsiteY1" fmla="*/ 69911 h 115328"/>
                <a:gd name="connsiteX2" fmla="*/ 86620 w 274780"/>
                <a:gd name="connsiteY2" fmla="*/ 61 h 115328"/>
                <a:gd name="connsiteX3" fmla="*/ 73920 w 274780"/>
                <a:gd name="connsiteY3" fmla="*/ 82611 h 115328"/>
                <a:gd name="connsiteX4" fmla="*/ 89795 w 274780"/>
                <a:gd name="connsiteY4" fmla="*/ 76261 h 115328"/>
                <a:gd name="connsiteX5" fmla="*/ 100908 w 274780"/>
                <a:gd name="connsiteY5" fmla="*/ 65148 h 115328"/>
                <a:gd name="connsiteX6" fmla="*/ 124720 w 274780"/>
                <a:gd name="connsiteY6" fmla="*/ 66736 h 115328"/>
                <a:gd name="connsiteX7" fmla="*/ 167583 w 274780"/>
                <a:gd name="connsiteY7" fmla="*/ 6411 h 115328"/>
                <a:gd name="connsiteX8" fmla="*/ 153295 w 274780"/>
                <a:gd name="connsiteY8" fmla="*/ 52448 h 115328"/>
                <a:gd name="connsiteX9" fmla="*/ 273945 w 274780"/>
                <a:gd name="connsiteY9" fmla="*/ 69911 h 115328"/>
                <a:gd name="connsiteX10" fmla="*/ 202508 w 274780"/>
                <a:gd name="connsiteY10" fmla="*/ 71498 h 115328"/>
                <a:gd name="connsiteX11" fmla="*/ 121545 w 274780"/>
                <a:gd name="connsiteY11" fmla="*/ 98486 h 115328"/>
                <a:gd name="connsiteX12" fmla="*/ 895 w 274780"/>
                <a:gd name="connsiteY12" fmla="*/ 114361 h 1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4780" h="115328">
                  <a:moveTo>
                    <a:pt x="895" y="114361"/>
                  </a:moveTo>
                  <a:cubicBezTo>
                    <a:pt x="-8101" y="109599"/>
                    <a:pt x="53283" y="88961"/>
                    <a:pt x="67570" y="69911"/>
                  </a:cubicBezTo>
                  <a:cubicBezTo>
                    <a:pt x="81858" y="50861"/>
                    <a:pt x="85562" y="-2056"/>
                    <a:pt x="86620" y="61"/>
                  </a:cubicBezTo>
                  <a:cubicBezTo>
                    <a:pt x="87678" y="2178"/>
                    <a:pt x="73391" y="69911"/>
                    <a:pt x="73920" y="82611"/>
                  </a:cubicBezTo>
                  <a:cubicBezTo>
                    <a:pt x="74449" y="95311"/>
                    <a:pt x="85297" y="79172"/>
                    <a:pt x="89795" y="76261"/>
                  </a:cubicBezTo>
                  <a:cubicBezTo>
                    <a:pt x="94293" y="73350"/>
                    <a:pt x="95087" y="66735"/>
                    <a:pt x="100908" y="65148"/>
                  </a:cubicBezTo>
                  <a:cubicBezTo>
                    <a:pt x="106729" y="63560"/>
                    <a:pt x="113608" y="76525"/>
                    <a:pt x="124720" y="66736"/>
                  </a:cubicBezTo>
                  <a:cubicBezTo>
                    <a:pt x="135833" y="56946"/>
                    <a:pt x="162821" y="8792"/>
                    <a:pt x="167583" y="6411"/>
                  </a:cubicBezTo>
                  <a:cubicBezTo>
                    <a:pt x="172345" y="4030"/>
                    <a:pt x="135568" y="41865"/>
                    <a:pt x="153295" y="52448"/>
                  </a:cubicBezTo>
                  <a:cubicBezTo>
                    <a:pt x="171022" y="63031"/>
                    <a:pt x="265743" y="66736"/>
                    <a:pt x="273945" y="69911"/>
                  </a:cubicBezTo>
                  <a:cubicBezTo>
                    <a:pt x="282147" y="73086"/>
                    <a:pt x="227908" y="66736"/>
                    <a:pt x="202508" y="71498"/>
                  </a:cubicBezTo>
                  <a:cubicBezTo>
                    <a:pt x="177108" y="76260"/>
                    <a:pt x="151178" y="91871"/>
                    <a:pt x="121545" y="98486"/>
                  </a:cubicBezTo>
                  <a:cubicBezTo>
                    <a:pt x="91912" y="105101"/>
                    <a:pt x="9891" y="119123"/>
                    <a:pt x="895" y="1143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: 図形 486">
              <a:extLst>
                <a:ext uri="{FF2B5EF4-FFF2-40B4-BE49-F238E27FC236}">
                  <a16:creationId xmlns:a16="http://schemas.microsoft.com/office/drawing/2014/main" id="{5B8A2184-B0AD-4BF6-AD13-4570363CA660}"/>
                </a:ext>
              </a:extLst>
            </p:cNvPr>
            <p:cNvSpPr/>
            <p:nvPr/>
          </p:nvSpPr>
          <p:spPr>
            <a:xfrm>
              <a:off x="5859091" y="4135343"/>
              <a:ext cx="149603" cy="167380"/>
            </a:xfrm>
            <a:custGeom>
              <a:avLst/>
              <a:gdLst>
                <a:gd name="connsiteX0" fmla="*/ 149597 w 149603"/>
                <a:gd name="connsiteY0" fmla="*/ 95 h 167380"/>
                <a:gd name="connsiteX1" fmla="*/ 51172 w 149603"/>
                <a:gd name="connsiteY1" fmla="*/ 92170 h 167380"/>
                <a:gd name="connsiteX2" fmla="*/ 44822 w 149603"/>
                <a:gd name="connsiteY2" fmla="*/ 108045 h 167380"/>
                <a:gd name="connsiteX3" fmla="*/ 14659 w 149603"/>
                <a:gd name="connsiteY3" fmla="*/ 103282 h 167380"/>
                <a:gd name="connsiteX4" fmla="*/ 32122 w 149603"/>
                <a:gd name="connsiteY4" fmla="*/ 127095 h 167380"/>
                <a:gd name="connsiteX5" fmla="*/ 16247 w 149603"/>
                <a:gd name="connsiteY5" fmla="*/ 166782 h 167380"/>
                <a:gd name="connsiteX6" fmla="*/ 21009 w 149603"/>
                <a:gd name="connsiteY6" fmla="*/ 93757 h 167380"/>
                <a:gd name="connsiteX7" fmla="*/ 372 w 149603"/>
                <a:gd name="connsiteY7" fmla="*/ 79470 h 167380"/>
                <a:gd name="connsiteX8" fmla="*/ 41647 w 149603"/>
                <a:gd name="connsiteY8" fmla="*/ 82645 h 167380"/>
                <a:gd name="connsiteX9" fmla="*/ 55934 w 149603"/>
                <a:gd name="connsiteY9" fmla="*/ 74707 h 167380"/>
                <a:gd name="connsiteX10" fmla="*/ 149597 w 149603"/>
                <a:gd name="connsiteY10" fmla="*/ 95 h 16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03" h="167380">
                  <a:moveTo>
                    <a:pt x="149597" y="95"/>
                  </a:moveTo>
                  <a:cubicBezTo>
                    <a:pt x="148803" y="3005"/>
                    <a:pt x="68634" y="74178"/>
                    <a:pt x="51172" y="92170"/>
                  </a:cubicBezTo>
                  <a:cubicBezTo>
                    <a:pt x="33710" y="110162"/>
                    <a:pt x="50907" y="106193"/>
                    <a:pt x="44822" y="108045"/>
                  </a:cubicBezTo>
                  <a:cubicBezTo>
                    <a:pt x="38736" y="109897"/>
                    <a:pt x="16776" y="100107"/>
                    <a:pt x="14659" y="103282"/>
                  </a:cubicBezTo>
                  <a:cubicBezTo>
                    <a:pt x="12542" y="106457"/>
                    <a:pt x="31857" y="116512"/>
                    <a:pt x="32122" y="127095"/>
                  </a:cubicBezTo>
                  <a:cubicBezTo>
                    <a:pt x="32387" y="137678"/>
                    <a:pt x="18099" y="172338"/>
                    <a:pt x="16247" y="166782"/>
                  </a:cubicBezTo>
                  <a:cubicBezTo>
                    <a:pt x="14395" y="161226"/>
                    <a:pt x="23655" y="108309"/>
                    <a:pt x="21009" y="93757"/>
                  </a:cubicBezTo>
                  <a:cubicBezTo>
                    <a:pt x="18363" y="79205"/>
                    <a:pt x="-3068" y="81322"/>
                    <a:pt x="372" y="79470"/>
                  </a:cubicBezTo>
                  <a:cubicBezTo>
                    <a:pt x="3812" y="77618"/>
                    <a:pt x="32387" y="83439"/>
                    <a:pt x="41647" y="82645"/>
                  </a:cubicBezTo>
                  <a:cubicBezTo>
                    <a:pt x="50907" y="81851"/>
                    <a:pt x="36355" y="87672"/>
                    <a:pt x="55934" y="74707"/>
                  </a:cubicBezTo>
                  <a:cubicBezTo>
                    <a:pt x="75513" y="61742"/>
                    <a:pt x="150391" y="-2815"/>
                    <a:pt x="14959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: 図形 487">
              <a:extLst>
                <a:ext uri="{FF2B5EF4-FFF2-40B4-BE49-F238E27FC236}">
                  <a16:creationId xmlns:a16="http://schemas.microsoft.com/office/drawing/2014/main" id="{41CC973A-1371-4EF5-A5F1-3A19C9608DE1}"/>
                </a:ext>
              </a:extLst>
            </p:cNvPr>
            <p:cNvSpPr/>
            <p:nvPr/>
          </p:nvSpPr>
          <p:spPr>
            <a:xfrm>
              <a:off x="5368284" y="4024301"/>
              <a:ext cx="338068" cy="190943"/>
            </a:xfrm>
            <a:custGeom>
              <a:avLst/>
              <a:gdLst>
                <a:gd name="connsiteX0" fmla="*/ 41916 w 338068"/>
                <a:gd name="connsiteY0" fmla="*/ 190512 h 190943"/>
                <a:gd name="connsiteX1" fmla="*/ 108591 w 338068"/>
                <a:gd name="connsiteY1" fmla="*/ 125424 h 190943"/>
                <a:gd name="connsiteX2" fmla="*/ 178441 w 338068"/>
                <a:gd name="connsiteY2" fmla="*/ 93674 h 190943"/>
                <a:gd name="connsiteX3" fmla="*/ 303854 w 338068"/>
                <a:gd name="connsiteY3" fmla="*/ 31762 h 190943"/>
                <a:gd name="connsiteX4" fmla="*/ 335604 w 338068"/>
                <a:gd name="connsiteY4" fmla="*/ 12 h 190943"/>
                <a:gd name="connsiteX5" fmla="*/ 253054 w 338068"/>
                <a:gd name="connsiteY5" fmla="*/ 34937 h 190943"/>
                <a:gd name="connsiteX6" fmla="*/ 641 w 338068"/>
                <a:gd name="connsiteY6" fmla="*/ 149237 h 190943"/>
                <a:gd name="connsiteX7" fmla="*/ 176854 w 338068"/>
                <a:gd name="connsiteY7" fmla="*/ 90499 h 190943"/>
                <a:gd name="connsiteX8" fmla="*/ 41916 w 338068"/>
                <a:gd name="connsiteY8" fmla="*/ 190512 h 19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8068" h="190943">
                  <a:moveTo>
                    <a:pt x="41916" y="190512"/>
                  </a:moveTo>
                  <a:cubicBezTo>
                    <a:pt x="30539" y="196333"/>
                    <a:pt x="85837" y="141564"/>
                    <a:pt x="108591" y="125424"/>
                  </a:cubicBezTo>
                  <a:cubicBezTo>
                    <a:pt x="131345" y="109284"/>
                    <a:pt x="145897" y="109284"/>
                    <a:pt x="178441" y="93674"/>
                  </a:cubicBezTo>
                  <a:cubicBezTo>
                    <a:pt x="210985" y="78064"/>
                    <a:pt x="277660" y="47372"/>
                    <a:pt x="303854" y="31762"/>
                  </a:cubicBezTo>
                  <a:cubicBezTo>
                    <a:pt x="330048" y="16152"/>
                    <a:pt x="344071" y="-517"/>
                    <a:pt x="335604" y="12"/>
                  </a:cubicBezTo>
                  <a:cubicBezTo>
                    <a:pt x="327137" y="541"/>
                    <a:pt x="253054" y="34937"/>
                    <a:pt x="253054" y="34937"/>
                  </a:cubicBezTo>
                  <a:cubicBezTo>
                    <a:pt x="197227" y="59808"/>
                    <a:pt x="13341" y="139977"/>
                    <a:pt x="641" y="149237"/>
                  </a:cubicBezTo>
                  <a:cubicBezTo>
                    <a:pt x="-12059" y="158497"/>
                    <a:pt x="167858" y="88118"/>
                    <a:pt x="176854" y="90499"/>
                  </a:cubicBezTo>
                  <a:cubicBezTo>
                    <a:pt x="185850" y="92880"/>
                    <a:pt x="53293" y="184691"/>
                    <a:pt x="41916" y="19051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: 図形 488">
              <a:extLst>
                <a:ext uri="{FF2B5EF4-FFF2-40B4-BE49-F238E27FC236}">
                  <a16:creationId xmlns:a16="http://schemas.microsoft.com/office/drawing/2014/main" id="{3BE0725A-33A7-4140-B709-058BAAB45CF6}"/>
                </a:ext>
              </a:extLst>
            </p:cNvPr>
            <p:cNvSpPr/>
            <p:nvPr/>
          </p:nvSpPr>
          <p:spPr>
            <a:xfrm>
              <a:off x="5767850" y="3917598"/>
              <a:ext cx="594882" cy="77133"/>
            </a:xfrm>
            <a:custGeom>
              <a:avLst/>
              <a:gdLst>
                <a:gd name="connsiteX0" fmla="*/ 593263 w 594882"/>
                <a:gd name="connsiteY0" fmla="*/ 5115 h 77133"/>
                <a:gd name="connsiteX1" fmla="*/ 285288 w 594882"/>
                <a:gd name="connsiteY1" fmla="*/ 27340 h 77133"/>
                <a:gd name="connsiteX2" fmla="*/ 126538 w 594882"/>
                <a:gd name="connsiteY2" fmla="*/ 27340 h 77133"/>
                <a:gd name="connsiteX3" fmla="*/ 23350 w 594882"/>
                <a:gd name="connsiteY3" fmla="*/ 76552 h 77133"/>
                <a:gd name="connsiteX4" fmla="*/ 4300 w 594882"/>
                <a:gd name="connsiteY4" fmla="*/ 51152 h 77133"/>
                <a:gd name="connsiteX5" fmla="*/ 85263 w 594882"/>
                <a:gd name="connsiteY5" fmla="*/ 3527 h 77133"/>
                <a:gd name="connsiteX6" fmla="*/ 156700 w 594882"/>
                <a:gd name="connsiteY6" fmla="*/ 3527 h 77133"/>
                <a:gd name="connsiteX7" fmla="*/ 396413 w 594882"/>
                <a:gd name="connsiteY7" fmla="*/ 11465 h 77133"/>
                <a:gd name="connsiteX8" fmla="*/ 593263 w 594882"/>
                <a:gd name="connsiteY8" fmla="*/ 5115 h 7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4882" h="77133">
                  <a:moveTo>
                    <a:pt x="593263" y="5115"/>
                  </a:moveTo>
                  <a:cubicBezTo>
                    <a:pt x="574742" y="7761"/>
                    <a:pt x="363075" y="23636"/>
                    <a:pt x="285288" y="27340"/>
                  </a:cubicBezTo>
                  <a:cubicBezTo>
                    <a:pt x="207501" y="31044"/>
                    <a:pt x="170194" y="19138"/>
                    <a:pt x="126538" y="27340"/>
                  </a:cubicBezTo>
                  <a:cubicBezTo>
                    <a:pt x="82882" y="35542"/>
                    <a:pt x="43723" y="72583"/>
                    <a:pt x="23350" y="76552"/>
                  </a:cubicBezTo>
                  <a:cubicBezTo>
                    <a:pt x="2977" y="80521"/>
                    <a:pt x="-6019" y="63323"/>
                    <a:pt x="4300" y="51152"/>
                  </a:cubicBezTo>
                  <a:cubicBezTo>
                    <a:pt x="14619" y="38981"/>
                    <a:pt x="59863" y="11464"/>
                    <a:pt x="85263" y="3527"/>
                  </a:cubicBezTo>
                  <a:cubicBezTo>
                    <a:pt x="110663" y="-4410"/>
                    <a:pt x="156700" y="3527"/>
                    <a:pt x="156700" y="3527"/>
                  </a:cubicBezTo>
                  <a:cubicBezTo>
                    <a:pt x="208558" y="4850"/>
                    <a:pt x="326034" y="10936"/>
                    <a:pt x="396413" y="11465"/>
                  </a:cubicBezTo>
                  <a:cubicBezTo>
                    <a:pt x="466792" y="11994"/>
                    <a:pt x="611784" y="2469"/>
                    <a:pt x="593263" y="511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: 図形 489">
              <a:extLst>
                <a:ext uri="{FF2B5EF4-FFF2-40B4-BE49-F238E27FC236}">
                  <a16:creationId xmlns:a16="http://schemas.microsoft.com/office/drawing/2014/main" id="{867329B2-40E3-4D8D-BC87-8289D2E33F2A}"/>
                </a:ext>
              </a:extLst>
            </p:cNvPr>
            <p:cNvSpPr/>
            <p:nvPr/>
          </p:nvSpPr>
          <p:spPr>
            <a:xfrm>
              <a:off x="5834974" y="3947968"/>
              <a:ext cx="374442" cy="79831"/>
            </a:xfrm>
            <a:custGeom>
              <a:avLst/>
              <a:gdLst>
                <a:gd name="connsiteX0" fmla="*/ 676 w 374442"/>
                <a:gd name="connsiteY0" fmla="*/ 14432 h 79831"/>
                <a:gd name="connsiteX1" fmla="*/ 43539 w 374442"/>
                <a:gd name="connsiteY1" fmla="*/ 44595 h 79831"/>
                <a:gd name="connsiteX2" fmla="*/ 34014 w 374442"/>
                <a:gd name="connsiteY2" fmla="*/ 74757 h 79831"/>
                <a:gd name="connsiteX3" fmla="*/ 45126 w 374442"/>
                <a:gd name="connsiteY3" fmla="*/ 76345 h 79831"/>
                <a:gd name="connsiteX4" fmla="*/ 84814 w 374442"/>
                <a:gd name="connsiteY4" fmla="*/ 39832 h 79831"/>
                <a:gd name="connsiteX5" fmla="*/ 122914 w 374442"/>
                <a:gd name="connsiteY5" fmla="*/ 22370 h 79831"/>
                <a:gd name="connsiteX6" fmla="*/ 367389 w 374442"/>
                <a:gd name="connsiteY6" fmla="*/ 4907 h 79831"/>
                <a:gd name="connsiteX7" fmla="*/ 313414 w 374442"/>
                <a:gd name="connsiteY7" fmla="*/ 4907 h 79831"/>
                <a:gd name="connsiteX8" fmla="*/ 83226 w 374442"/>
                <a:gd name="connsiteY8" fmla="*/ 145 h 79831"/>
                <a:gd name="connsiteX9" fmla="*/ 676 w 374442"/>
                <a:gd name="connsiteY9" fmla="*/ 14432 h 7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442" h="79831">
                  <a:moveTo>
                    <a:pt x="676" y="14432"/>
                  </a:moveTo>
                  <a:cubicBezTo>
                    <a:pt x="-5938" y="21840"/>
                    <a:pt x="37983" y="34541"/>
                    <a:pt x="43539" y="44595"/>
                  </a:cubicBezTo>
                  <a:cubicBezTo>
                    <a:pt x="49095" y="54649"/>
                    <a:pt x="33750" y="69465"/>
                    <a:pt x="34014" y="74757"/>
                  </a:cubicBezTo>
                  <a:cubicBezTo>
                    <a:pt x="34278" y="80049"/>
                    <a:pt x="36659" y="82166"/>
                    <a:pt x="45126" y="76345"/>
                  </a:cubicBezTo>
                  <a:cubicBezTo>
                    <a:pt x="53593" y="70524"/>
                    <a:pt x="71849" y="48828"/>
                    <a:pt x="84814" y="39832"/>
                  </a:cubicBezTo>
                  <a:cubicBezTo>
                    <a:pt x="97779" y="30836"/>
                    <a:pt x="75818" y="28191"/>
                    <a:pt x="122914" y="22370"/>
                  </a:cubicBezTo>
                  <a:cubicBezTo>
                    <a:pt x="170010" y="16549"/>
                    <a:pt x="335639" y="7817"/>
                    <a:pt x="367389" y="4907"/>
                  </a:cubicBezTo>
                  <a:cubicBezTo>
                    <a:pt x="399139" y="1997"/>
                    <a:pt x="313414" y="4907"/>
                    <a:pt x="313414" y="4907"/>
                  </a:cubicBezTo>
                  <a:cubicBezTo>
                    <a:pt x="266054" y="4113"/>
                    <a:pt x="132703" y="-913"/>
                    <a:pt x="83226" y="145"/>
                  </a:cubicBezTo>
                  <a:cubicBezTo>
                    <a:pt x="33749" y="1203"/>
                    <a:pt x="7290" y="7024"/>
                    <a:pt x="676" y="1443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: 図形 490">
              <a:extLst>
                <a:ext uri="{FF2B5EF4-FFF2-40B4-BE49-F238E27FC236}">
                  <a16:creationId xmlns:a16="http://schemas.microsoft.com/office/drawing/2014/main" id="{3B0C98F9-1E2A-48D8-99FA-1A9849A38B1C}"/>
                </a:ext>
              </a:extLst>
            </p:cNvPr>
            <p:cNvSpPr/>
            <p:nvPr/>
          </p:nvSpPr>
          <p:spPr>
            <a:xfrm>
              <a:off x="5397387" y="4002115"/>
              <a:ext cx="446692" cy="328101"/>
            </a:xfrm>
            <a:custGeom>
              <a:avLst/>
              <a:gdLst>
                <a:gd name="connsiteX0" fmla="*/ 389051 w 446692"/>
                <a:gd name="connsiteY0" fmla="*/ 17435 h 328101"/>
                <a:gd name="connsiteX1" fmla="*/ 274751 w 446692"/>
                <a:gd name="connsiteY1" fmla="*/ 104748 h 328101"/>
                <a:gd name="connsiteX2" fmla="*/ 252526 w 446692"/>
                <a:gd name="connsiteY2" fmla="*/ 131735 h 328101"/>
                <a:gd name="connsiteX3" fmla="*/ 216013 w 446692"/>
                <a:gd name="connsiteY3" fmla="*/ 142848 h 328101"/>
                <a:gd name="connsiteX4" fmla="*/ 95363 w 446692"/>
                <a:gd name="connsiteY4" fmla="*/ 203173 h 328101"/>
                <a:gd name="connsiteX5" fmla="*/ 36626 w 446692"/>
                <a:gd name="connsiteY5" fmla="*/ 212698 h 328101"/>
                <a:gd name="connsiteX6" fmla="*/ 127113 w 446692"/>
                <a:gd name="connsiteY6" fmla="*/ 195235 h 328101"/>
                <a:gd name="connsiteX7" fmla="*/ 135051 w 446692"/>
                <a:gd name="connsiteY7" fmla="*/ 231748 h 328101"/>
                <a:gd name="connsiteX8" fmla="*/ 63613 w 446692"/>
                <a:gd name="connsiteY8" fmla="*/ 220635 h 328101"/>
                <a:gd name="connsiteX9" fmla="*/ 62026 w 446692"/>
                <a:gd name="connsiteY9" fmla="*/ 260323 h 328101"/>
                <a:gd name="connsiteX10" fmla="*/ 66788 w 446692"/>
                <a:gd name="connsiteY10" fmla="*/ 304773 h 328101"/>
                <a:gd name="connsiteX11" fmla="*/ 113 w 446692"/>
                <a:gd name="connsiteY11" fmla="*/ 326998 h 328101"/>
                <a:gd name="connsiteX12" fmla="*/ 50913 w 446692"/>
                <a:gd name="connsiteY12" fmla="*/ 271435 h 328101"/>
                <a:gd name="connsiteX13" fmla="*/ 54088 w 446692"/>
                <a:gd name="connsiteY13" fmla="*/ 204760 h 328101"/>
                <a:gd name="connsiteX14" fmla="*/ 192201 w 446692"/>
                <a:gd name="connsiteY14" fmla="*/ 139673 h 328101"/>
                <a:gd name="connsiteX15" fmla="*/ 219188 w 446692"/>
                <a:gd name="connsiteY15" fmla="*/ 98398 h 328101"/>
                <a:gd name="connsiteX16" fmla="*/ 295388 w 446692"/>
                <a:gd name="connsiteY16" fmla="*/ 63473 h 328101"/>
                <a:gd name="connsiteX17" fmla="*/ 443026 w 446692"/>
                <a:gd name="connsiteY17" fmla="*/ 3148 h 328101"/>
                <a:gd name="connsiteX18" fmla="*/ 389051 w 446692"/>
                <a:gd name="connsiteY18" fmla="*/ 17435 h 32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6692" h="328101">
                  <a:moveTo>
                    <a:pt x="389051" y="17435"/>
                  </a:moveTo>
                  <a:cubicBezTo>
                    <a:pt x="361005" y="34368"/>
                    <a:pt x="297505" y="85698"/>
                    <a:pt x="274751" y="104748"/>
                  </a:cubicBezTo>
                  <a:cubicBezTo>
                    <a:pt x="251997" y="123798"/>
                    <a:pt x="262316" y="125385"/>
                    <a:pt x="252526" y="131735"/>
                  </a:cubicBezTo>
                  <a:cubicBezTo>
                    <a:pt x="242736" y="138085"/>
                    <a:pt x="242207" y="130942"/>
                    <a:pt x="216013" y="142848"/>
                  </a:cubicBezTo>
                  <a:cubicBezTo>
                    <a:pt x="189819" y="154754"/>
                    <a:pt x="125261" y="191531"/>
                    <a:pt x="95363" y="203173"/>
                  </a:cubicBezTo>
                  <a:cubicBezTo>
                    <a:pt x="65465" y="214815"/>
                    <a:pt x="31334" y="214021"/>
                    <a:pt x="36626" y="212698"/>
                  </a:cubicBezTo>
                  <a:cubicBezTo>
                    <a:pt x="41918" y="211375"/>
                    <a:pt x="110709" y="192060"/>
                    <a:pt x="127113" y="195235"/>
                  </a:cubicBezTo>
                  <a:cubicBezTo>
                    <a:pt x="143517" y="198410"/>
                    <a:pt x="145634" y="227515"/>
                    <a:pt x="135051" y="231748"/>
                  </a:cubicBezTo>
                  <a:cubicBezTo>
                    <a:pt x="124468" y="235981"/>
                    <a:pt x="75784" y="215873"/>
                    <a:pt x="63613" y="220635"/>
                  </a:cubicBezTo>
                  <a:cubicBezTo>
                    <a:pt x="51442" y="225397"/>
                    <a:pt x="61497" y="246300"/>
                    <a:pt x="62026" y="260323"/>
                  </a:cubicBezTo>
                  <a:cubicBezTo>
                    <a:pt x="62555" y="274346"/>
                    <a:pt x="77107" y="293661"/>
                    <a:pt x="66788" y="304773"/>
                  </a:cubicBezTo>
                  <a:cubicBezTo>
                    <a:pt x="56469" y="315885"/>
                    <a:pt x="2759" y="332554"/>
                    <a:pt x="113" y="326998"/>
                  </a:cubicBezTo>
                  <a:cubicBezTo>
                    <a:pt x="-2533" y="321442"/>
                    <a:pt x="41917" y="291808"/>
                    <a:pt x="50913" y="271435"/>
                  </a:cubicBezTo>
                  <a:cubicBezTo>
                    <a:pt x="59909" y="251062"/>
                    <a:pt x="30540" y="226720"/>
                    <a:pt x="54088" y="204760"/>
                  </a:cubicBezTo>
                  <a:cubicBezTo>
                    <a:pt x="77636" y="182800"/>
                    <a:pt x="164684" y="157400"/>
                    <a:pt x="192201" y="139673"/>
                  </a:cubicBezTo>
                  <a:cubicBezTo>
                    <a:pt x="219718" y="121946"/>
                    <a:pt x="201990" y="111098"/>
                    <a:pt x="219188" y="98398"/>
                  </a:cubicBezTo>
                  <a:cubicBezTo>
                    <a:pt x="236386" y="85698"/>
                    <a:pt x="258082" y="79348"/>
                    <a:pt x="295388" y="63473"/>
                  </a:cubicBezTo>
                  <a:cubicBezTo>
                    <a:pt x="332694" y="47598"/>
                    <a:pt x="426622" y="10027"/>
                    <a:pt x="443026" y="3148"/>
                  </a:cubicBezTo>
                  <a:cubicBezTo>
                    <a:pt x="459430" y="-3731"/>
                    <a:pt x="417097" y="502"/>
                    <a:pt x="389051" y="1743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: 図形 491">
              <a:extLst>
                <a:ext uri="{FF2B5EF4-FFF2-40B4-BE49-F238E27FC236}">
                  <a16:creationId xmlns:a16="http://schemas.microsoft.com/office/drawing/2014/main" id="{45EC674C-E041-4CC1-84D3-2B19AB0D9A13}"/>
                </a:ext>
              </a:extLst>
            </p:cNvPr>
            <p:cNvSpPr/>
            <p:nvPr/>
          </p:nvSpPr>
          <p:spPr>
            <a:xfrm>
              <a:off x="5692093" y="4166011"/>
              <a:ext cx="73727" cy="324277"/>
            </a:xfrm>
            <a:custGeom>
              <a:avLst/>
              <a:gdLst>
                <a:gd name="connsiteX0" fmla="*/ 18145 w 73727"/>
                <a:gd name="connsiteY0" fmla="*/ 2764 h 324277"/>
                <a:gd name="connsiteX1" fmla="*/ 73707 w 73727"/>
                <a:gd name="connsiteY1" fmla="*/ 45627 h 324277"/>
                <a:gd name="connsiteX2" fmla="*/ 24495 w 73727"/>
                <a:gd name="connsiteY2" fmla="*/ 94839 h 324277"/>
                <a:gd name="connsiteX3" fmla="*/ 13382 w 73727"/>
                <a:gd name="connsiteY3" fmla="*/ 137702 h 324277"/>
                <a:gd name="connsiteX4" fmla="*/ 35607 w 73727"/>
                <a:gd name="connsiteY4" fmla="*/ 201202 h 324277"/>
                <a:gd name="connsiteX5" fmla="*/ 34020 w 73727"/>
                <a:gd name="connsiteY5" fmla="*/ 175802 h 324277"/>
                <a:gd name="connsiteX6" fmla="*/ 37195 w 73727"/>
                <a:gd name="connsiteY6" fmla="*/ 202789 h 324277"/>
                <a:gd name="connsiteX7" fmla="*/ 27670 w 73727"/>
                <a:gd name="connsiteY7" fmla="*/ 215489 h 324277"/>
                <a:gd name="connsiteX8" fmla="*/ 29257 w 73727"/>
                <a:gd name="connsiteY8" fmla="*/ 280577 h 324277"/>
                <a:gd name="connsiteX9" fmla="*/ 38782 w 73727"/>
                <a:gd name="connsiteY9" fmla="*/ 323439 h 324277"/>
                <a:gd name="connsiteX10" fmla="*/ 7032 w 73727"/>
                <a:gd name="connsiteY10" fmla="*/ 242477 h 324277"/>
                <a:gd name="connsiteX11" fmla="*/ 682 w 73727"/>
                <a:gd name="connsiteY11" fmla="*/ 128177 h 324277"/>
                <a:gd name="connsiteX12" fmla="*/ 18145 w 73727"/>
                <a:gd name="connsiteY12" fmla="*/ 2764 h 32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727" h="324277">
                  <a:moveTo>
                    <a:pt x="18145" y="2764"/>
                  </a:moveTo>
                  <a:cubicBezTo>
                    <a:pt x="30316" y="-10994"/>
                    <a:pt x="72649" y="30281"/>
                    <a:pt x="73707" y="45627"/>
                  </a:cubicBezTo>
                  <a:cubicBezTo>
                    <a:pt x="74765" y="60973"/>
                    <a:pt x="34549" y="79493"/>
                    <a:pt x="24495" y="94839"/>
                  </a:cubicBezTo>
                  <a:cubicBezTo>
                    <a:pt x="14441" y="110185"/>
                    <a:pt x="11530" y="119975"/>
                    <a:pt x="13382" y="137702"/>
                  </a:cubicBezTo>
                  <a:cubicBezTo>
                    <a:pt x="15234" y="155429"/>
                    <a:pt x="32167" y="194852"/>
                    <a:pt x="35607" y="201202"/>
                  </a:cubicBezTo>
                  <a:cubicBezTo>
                    <a:pt x="39047" y="207552"/>
                    <a:pt x="33755" y="175538"/>
                    <a:pt x="34020" y="175802"/>
                  </a:cubicBezTo>
                  <a:cubicBezTo>
                    <a:pt x="34285" y="176066"/>
                    <a:pt x="38253" y="196175"/>
                    <a:pt x="37195" y="202789"/>
                  </a:cubicBezTo>
                  <a:cubicBezTo>
                    <a:pt x="36137" y="209403"/>
                    <a:pt x="28993" y="202524"/>
                    <a:pt x="27670" y="215489"/>
                  </a:cubicBezTo>
                  <a:cubicBezTo>
                    <a:pt x="26347" y="228454"/>
                    <a:pt x="27405" y="262585"/>
                    <a:pt x="29257" y="280577"/>
                  </a:cubicBezTo>
                  <a:cubicBezTo>
                    <a:pt x="31109" y="298569"/>
                    <a:pt x="42486" y="329789"/>
                    <a:pt x="38782" y="323439"/>
                  </a:cubicBezTo>
                  <a:cubicBezTo>
                    <a:pt x="35078" y="317089"/>
                    <a:pt x="13382" y="275021"/>
                    <a:pt x="7032" y="242477"/>
                  </a:cubicBezTo>
                  <a:cubicBezTo>
                    <a:pt x="682" y="209933"/>
                    <a:pt x="-1170" y="167071"/>
                    <a:pt x="682" y="128177"/>
                  </a:cubicBezTo>
                  <a:cubicBezTo>
                    <a:pt x="2534" y="89283"/>
                    <a:pt x="5974" y="16522"/>
                    <a:pt x="18145" y="276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: 図形 492">
              <a:extLst>
                <a:ext uri="{FF2B5EF4-FFF2-40B4-BE49-F238E27FC236}">
                  <a16:creationId xmlns:a16="http://schemas.microsoft.com/office/drawing/2014/main" id="{B683477B-9544-43F6-8C0C-BA198A99C62D}"/>
                </a:ext>
              </a:extLst>
            </p:cNvPr>
            <p:cNvSpPr/>
            <p:nvPr/>
          </p:nvSpPr>
          <p:spPr>
            <a:xfrm>
              <a:off x="5671961" y="4103603"/>
              <a:ext cx="259104" cy="414560"/>
            </a:xfrm>
            <a:custGeom>
              <a:avLst/>
              <a:gdLst>
                <a:gd name="connsiteX0" fmla="*/ 258939 w 259104"/>
                <a:gd name="connsiteY0" fmla="*/ 85 h 414560"/>
                <a:gd name="connsiteX1" fmla="*/ 122414 w 259104"/>
                <a:gd name="connsiteY1" fmla="*/ 98510 h 414560"/>
                <a:gd name="connsiteX2" fmla="*/ 139877 w 259104"/>
                <a:gd name="connsiteY2" fmla="*/ 93747 h 414560"/>
                <a:gd name="connsiteX3" fmla="*/ 98602 w 259104"/>
                <a:gd name="connsiteY3" fmla="*/ 193760 h 414560"/>
                <a:gd name="connsiteX4" fmla="*/ 60502 w 259104"/>
                <a:gd name="connsiteY4" fmla="*/ 376322 h 414560"/>
                <a:gd name="connsiteX5" fmla="*/ 177 w 259104"/>
                <a:gd name="connsiteY5" fmla="*/ 414422 h 414560"/>
                <a:gd name="connsiteX6" fmla="*/ 81139 w 259104"/>
                <a:gd name="connsiteY6" fmla="*/ 382672 h 414560"/>
                <a:gd name="connsiteX7" fmla="*/ 101777 w 259104"/>
                <a:gd name="connsiteY7" fmla="*/ 244560 h 414560"/>
                <a:gd name="connsiteX8" fmla="*/ 149402 w 259104"/>
                <a:gd name="connsiteY8" fmla="*/ 117560 h 414560"/>
                <a:gd name="connsiteX9" fmla="*/ 258939 w 259104"/>
                <a:gd name="connsiteY9" fmla="*/ 85 h 41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104" h="414560">
                  <a:moveTo>
                    <a:pt x="258939" y="85"/>
                  </a:moveTo>
                  <a:cubicBezTo>
                    <a:pt x="254441" y="-3090"/>
                    <a:pt x="142258" y="82900"/>
                    <a:pt x="122414" y="98510"/>
                  </a:cubicBezTo>
                  <a:cubicBezTo>
                    <a:pt x="102570" y="114120"/>
                    <a:pt x="143846" y="77872"/>
                    <a:pt x="139877" y="93747"/>
                  </a:cubicBezTo>
                  <a:cubicBezTo>
                    <a:pt x="135908" y="109622"/>
                    <a:pt x="111831" y="146664"/>
                    <a:pt x="98602" y="193760"/>
                  </a:cubicBezTo>
                  <a:cubicBezTo>
                    <a:pt x="85373" y="240856"/>
                    <a:pt x="76906" y="339545"/>
                    <a:pt x="60502" y="376322"/>
                  </a:cubicBezTo>
                  <a:cubicBezTo>
                    <a:pt x="44098" y="413099"/>
                    <a:pt x="-3262" y="413364"/>
                    <a:pt x="177" y="414422"/>
                  </a:cubicBezTo>
                  <a:cubicBezTo>
                    <a:pt x="3616" y="415480"/>
                    <a:pt x="64206" y="410982"/>
                    <a:pt x="81139" y="382672"/>
                  </a:cubicBezTo>
                  <a:cubicBezTo>
                    <a:pt x="98072" y="354362"/>
                    <a:pt x="90400" y="288745"/>
                    <a:pt x="101777" y="244560"/>
                  </a:cubicBezTo>
                  <a:cubicBezTo>
                    <a:pt x="113154" y="200375"/>
                    <a:pt x="124002" y="154337"/>
                    <a:pt x="149402" y="117560"/>
                  </a:cubicBezTo>
                  <a:cubicBezTo>
                    <a:pt x="174802" y="80783"/>
                    <a:pt x="263437" y="3260"/>
                    <a:pt x="258939" y="8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: 図形 493">
              <a:extLst>
                <a:ext uri="{FF2B5EF4-FFF2-40B4-BE49-F238E27FC236}">
                  <a16:creationId xmlns:a16="http://schemas.microsoft.com/office/drawing/2014/main" id="{2E0C4566-0C94-488B-B2B0-AE557BE34F18}"/>
                </a:ext>
              </a:extLst>
            </p:cNvPr>
            <p:cNvSpPr/>
            <p:nvPr/>
          </p:nvSpPr>
          <p:spPr>
            <a:xfrm>
              <a:off x="5818034" y="4221162"/>
              <a:ext cx="60486" cy="229338"/>
            </a:xfrm>
            <a:custGeom>
              <a:avLst/>
              <a:gdLst>
                <a:gd name="connsiteX0" fmla="*/ 22379 w 60486"/>
                <a:gd name="connsiteY0" fmla="*/ 1 h 229338"/>
                <a:gd name="connsiteX1" fmla="*/ 60479 w 60486"/>
                <a:gd name="connsiteY1" fmla="*/ 55563 h 229338"/>
                <a:gd name="connsiteX2" fmla="*/ 25554 w 60486"/>
                <a:gd name="connsiteY2" fmla="*/ 80963 h 229338"/>
                <a:gd name="connsiteX3" fmla="*/ 14441 w 60486"/>
                <a:gd name="connsiteY3" fmla="*/ 104776 h 229338"/>
                <a:gd name="connsiteX4" fmla="*/ 36666 w 60486"/>
                <a:gd name="connsiteY4" fmla="*/ 144463 h 229338"/>
                <a:gd name="connsiteX5" fmla="*/ 43016 w 60486"/>
                <a:gd name="connsiteY5" fmla="*/ 225426 h 229338"/>
                <a:gd name="connsiteX6" fmla="*/ 36666 w 60486"/>
                <a:gd name="connsiteY6" fmla="*/ 217488 h 229338"/>
                <a:gd name="connsiteX7" fmla="*/ 9679 w 60486"/>
                <a:gd name="connsiteY7" fmla="*/ 188913 h 229338"/>
                <a:gd name="connsiteX8" fmla="*/ 154 w 60486"/>
                <a:gd name="connsiteY8" fmla="*/ 139701 h 229338"/>
                <a:gd name="connsiteX9" fmla="*/ 16029 w 60486"/>
                <a:gd name="connsiteY9" fmla="*/ 53976 h 229338"/>
                <a:gd name="connsiteX10" fmla="*/ 22379 w 60486"/>
                <a:gd name="connsiteY10" fmla="*/ 1 h 22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486" h="229338">
                  <a:moveTo>
                    <a:pt x="22379" y="1"/>
                  </a:moveTo>
                  <a:cubicBezTo>
                    <a:pt x="29787" y="266"/>
                    <a:pt x="59950" y="42069"/>
                    <a:pt x="60479" y="55563"/>
                  </a:cubicBezTo>
                  <a:cubicBezTo>
                    <a:pt x="61008" y="69057"/>
                    <a:pt x="33227" y="72761"/>
                    <a:pt x="25554" y="80963"/>
                  </a:cubicBezTo>
                  <a:cubicBezTo>
                    <a:pt x="17881" y="89165"/>
                    <a:pt x="12589" y="94193"/>
                    <a:pt x="14441" y="104776"/>
                  </a:cubicBezTo>
                  <a:cubicBezTo>
                    <a:pt x="16293" y="115359"/>
                    <a:pt x="31904" y="124355"/>
                    <a:pt x="36666" y="144463"/>
                  </a:cubicBezTo>
                  <a:cubicBezTo>
                    <a:pt x="41428" y="164571"/>
                    <a:pt x="43016" y="213255"/>
                    <a:pt x="43016" y="225426"/>
                  </a:cubicBezTo>
                  <a:cubicBezTo>
                    <a:pt x="43016" y="237597"/>
                    <a:pt x="36666" y="217488"/>
                    <a:pt x="36666" y="217488"/>
                  </a:cubicBezTo>
                  <a:cubicBezTo>
                    <a:pt x="31110" y="211402"/>
                    <a:pt x="15764" y="201877"/>
                    <a:pt x="9679" y="188913"/>
                  </a:cubicBezTo>
                  <a:cubicBezTo>
                    <a:pt x="3594" y="175949"/>
                    <a:pt x="-904" y="162190"/>
                    <a:pt x="154" y="139701"/>
                  </a:cubicBezTo>
                  <a:cubicBezTo>
                    <a:pt x="1212" y="117212"/>
                    <a:pt x="11796" y="78318"/>
                    <a:pt x="16029" y="53976"/>
                  </a:cubicBezTo>
                  <a:cubicBezTo>
                    <a:pt x="20262" y="29634"/>
                    <a:pt x="14971" y="-264"/>
                    <a:pt x="22379" y="1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: 図形 494">
              <a:extLst>
                <a:ext uri="{FF2B5EF4-FFF2-40B4-BE49-F238E27FC236}">
                  <a16:creationId xmlns:a16="http://schemas.microsoft.com/office/drawing/2014/main" id="{857DA556-16FB-43DE-B576-0AD56EDBB53C}"/>
                </a:ext>
              </a:extLst>
            </p:cNvPr>
            <p:cNvSpPr/>
            <p:nvPr/>
          </p:nvSpPr>
          <p:spPr>
            <a:xfrm>
              <a:off x="5892507" y="4089373"/>
              <a:ext cx="617832" cy="178668"/>
            </a:xfrm>
            <a:custGeom>
              <a:avLst/>
              <a:gdLst>
                <a:gd name="connsiteX0" fmla="*/ 293 w 617832"/>
                <a:gd name="connsiteY0" fmla="*/ 176240 h 178668"/>
                <a:gd name="connsiteX1" fmla="*/ 136818 w 617832"/>
                <a:gd name="connsiteY1" fmla="*/ 46065 h 178668"/>
                <a:gd name="connsiteX2" fmla="*/ 136818 w 617832"/>
                <a:gd name="connsiteY2" fmla="*/ 100040 h 178668"/>
                <a:gd name="connsiteX3" fmla="*/ 216193 w 617832"/>
                <a:gd name="connsiteY3" fmla="*/ 54002 h 178668"/>
                <a:gd name="connsiteX4" fmla="*/ 316206 w 617832"/>
                <a:gd name="connsiteY4" fmla="*/ 68290 h 178668"/>
                <a:gd name="connsiteX5" fmla="*/ 417806 w 617832"/>
                <a:gd name="connsiteY5" fmla="*/ 57177 h 178668"/>
                <a:gd name="connsiteX6" fmla="*/ 557506 w 617832"/>
                <a:gd name="connsiteY6" fmla="*/ 27 h 178668"/>
                <a:gd name="connsiteX7" fmla="*/ 419393 w 617832"/>
                <a:gd name="connsiteY7" fmla="*/ 65115 h 178668"/>
                <a:gd name="connsiteX8" fmla="*/ 617831 w 617832"/>
                <a:gd name="connsiteY8" fmla="*/ 57177 h 178668"/>
                <a:gd name="connsiteX9" fmla="*/ 416218 w 617832"/>
                <a:gd name="connsiteY9" fmla="*/ 95277 h 178668"/>
                <a:gd name="connsiteX10" fmla="*/ 166981 w 617832"/>
                <a:gd name="connsiteY10" fmla="*/ 120677 h 178668"/>
                <a:gd name="connsiteX11" fmla="*/ 101893 w 617832"/>
                <a:gd name="connsiteY11" fmla="*/ 131790 h 178668"/>
                <a:gd name="connsiteX12" fmla="*/ 293 w 617832"/>
                <a:gd name="connsiteY12" fmla="*/ 176240 h 1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7832" h="178668">
                  <a:moveTo>
                    <a:pt x="293" y="176240"/>
                  </a:moveTo>
                  <a:cubicBezTo>
                    <a:pt x="6114" y="161953"/>
                    <a:pt x="114064" y="58765"/>
                    <a:pt x="136818" y="46065"/>
                  </a:cubicBezTo>
                  <a:cubicBezTo>
                    <a:pt x="159572" y="33365"/>
                    <a:pt x="123589" y="98717"/>
                    <a:pt x="136818" y="100040"/>
                  </a:cubicBezTo>
                  <a:cubicBezTo>
                    <a:pt x="150047" y="101363"/>
                    <a:pt x="186295" y="59294"/>
                    <a:pt x="216193" y="54002"/>
                  </a:cubicBezTo>
                  <a:cubicBezTo>
                    <a:pt x="246091" y="48710"/>
                    <a:pt x="282604" y="67761"/>
                    <a:pt x="316206" y="68290"/>
                  </a:cubicBezTo>
                  <a:cubicBezTo>
                    <a:pt x="349808" y="68819"/>
                    <a:pt x="377589" y="68554"/>
                    <a:pt x="417806" y="57177"/>
                  </a:cubicBezTo>
                  <a:cubicBezTo>
                    <a:pt x="458023" y="45800"/>
                    <a:pt x="557242" y="-1296"/>
                    <a:pt x="557506" y="27"/>
                  </a:cubicBezTo>
                  <a:cubicBezTo>
                    <a:pt x="557770" y="1350"/>
                    <a:pt x="409339" y="55590"/>
                    <a:pt x="419393" y="65115"/>
                  </a:cubicBezTo>
                  <a:cubicBezTo>
                    <a:pt x="429447" y="74640"/>
                    <a:pt x="618360" y="52150"/>
                    <a:pt x="617831" y="57177"/>
                  </a:cubicBezTo>
                  <a:cubicBezTo>
                    <a:pt x="617302" y="62204"/>
                    <a:pt x="491360" y="84694"/>
                    <a:pt x="416218" y="95277"/>
                  </a:cubicBezTo>
                  <a:cubicBezTo>
                    <a:pt x="341076" y="105860"/>
                    <a:pt x="219369" y="114591"/>
                    <a:pt x="166981" y="120677"/>
                  </a:cubicBezTo>
                  <a:cubicBezTo>
                    <a:pt x="114594" y="126762"/>
                    <a:pt x="126764" y="126234"/>
                    <a:pt x="101893" y="131790"/>
                  </a:cubicBezTo>
                  <a:cubicBezTo>
                    <a:pt x="77022" y="137346"/>
                    <a:pt x="-5528" y="190527"/>
                    <a:pt x="293" y="17624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: 図形 495">
              <a:extLst>
                <a:ext uri="{FF2B5EF4-FFF2-40B4-BE49-F238E27FC236}">
                  <a16:creationId xmlns:a16="http://schemas.microsoft.com/office/drawing/2014/main" id="{D863A858-ABB4-4FD5-868D-D137C3BBCF46}"/>
                </a:ext>
              </a:extLst>
            </p:cNvPr>
            <p:cNvSpPr/>
            <p:nvPr/>
          </p:nvSpPr>
          <p:spPr>
            <a:xfrm>
              <a:off x="5871707" y="3901360"/>
              <a:ext cx="584923" cy="281745"/>
            </a:xfrm>
            <a:custGeom>
              <a:avLst/>
              <a:gdLst>
                <a:gd name="connsiteX0" fmla="*/ 2043 w 584923"/>
                <a:gd name="connsiteY0" fmla="*/ 27703 h 281745"/>
                <a:gd name="connsiteX1" fmla="*/ 52843 w 584923"/>
                <a:gd name="connsiteY1" fmla="*/ 32465 h 281745"/>
                <a:gd name="connsiteX2" fmla="*/ 341768 w 584923"/>
                <a:gd name="connsiteY2" fmla="*/ 27703 h 281745"/>
                <a:gd name="connsiteX3" fmla="*/ 332243 w 584923"/>
                <a:gd name="connsiteY3" fmla="*/ 30878 h 281745"/>
                <a:gd name="connsiteX4" fmla="*/ 584656 w 584923"/>
                <a:gd name="connsiteY4" fmla="*/ 715 h 281745"/>
                <a:gd name="connsiteX5" fmla="*/ 278268 w 584923"/>
                <a:gd name="connsiteY5" fmla="*/ 65803 h 281745"/>
                <a:gd name="connsiteX6" fmla="*/ 124281 w 584923"/>
                <a:gd name="connsiteY6" fmla="*/ 65803 h 281745"/>
                <a:gd name="connsiteX7" fmla="*/ 564018 w 584923"/>
                <a:gd name="connsiteY7" fmla="*/ 41990 h 281745"/>
                <a:gd name="connsiteX8" fmla="*/ 321131 w 584923"/>
                <a:gd name="connsiteY8" fmla="*/ 91203 h 281745"/>
                <a:gd name="connsiteX9" fmla="*/ 136981 w 584923"/>
                <a:gd name="connsiteY9" fmla="*/ 138828 h 281745"/>
                <a:gd name="connsiteX10" fmla="*/ 414793 w 584923"/>
                <a:gd name="connsiteY10" fmla="*/ 89615 h 281745"/>
                <a:gd name="connsiteX11" fmla="*/ 254456 w 584923"/>
                <a:gd name="connsiteY11" fmla="*/ 151528 h 281745"/>
                <a:gd name="connsiteX12" fmla="*/ 175081 w 584923"/>
                <a:gd name="connsiteY12" fmla="*/ 281703 h 281745"/>
                <a:gd name="connsiteX13" fmla="*/ 186193 w 584923"/>
                <a:gd name="connsiteY13" fmla="*/ 165815 h 281745"/>
                <a:gd name="connsiteX14" fmla="*/ 102056 w 584923"/>
                <a:gd name="connsiteY14" fmla="*/ 164228 h 281745"/>
                <a:gd name="connsiteX15" fmla="*/ 119518 w 584923"/>
                <a:gd name="connsiteY15" fmla="*/ 115015 h 281745"/>
                <a:gd name="connsiteX16" fmla="*/ 65543 w 584923"/>
                <a:gd name="connsiteY16" fmla="*/ 73740 h 281745"/>
                <a:gd name="connsiteX17" fmla="*/ 176668 w 584923"/>
                <a:gd name="connsiteY17" fmla="*/ 78503 h 281745"/>
                <a:gd name="connsiteX18" fmla="*/ 81418 w 584923"/>
                <a:gd name="connsiteY18" fmla="*/ 75328 h 281745"/>
                <a:gd name="connsiteX19" fmla="*/ 2043 w 584923"/>
                <a:gd name="connsiteY19" fmla="*/ 27703 h 28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4923" h="281745">
                  <a:moveTo>
                    <a:pt x="2043" y="27703"/>
                  </a:moveTo>
                  <a:cubicBezTo>
                    <a:pt x="-2719" y="20559"/>
                    <a:pt x="-3778" y="32465"/>
                    <a:pt x="52843" y="32465"/>
                  </a:cubicBezTo>
                  <a:cubicBezTo>
                    <a:pt x="109464" y="32465"/>
                    <a:pt x="295201" y="27968"/>
                    <a:pt x="341768" y="27703"/>
                  </a:cubicBezTo>
                  <a:cubicBezTo>
                    <a:pt x="388335" y="27438"/>
                    <a:pt x="332243" y="30878"/>
                    <a:pt x="332243" y="30878"/>
                  </a:cubicBezTo>
                  <a:cubicBezTo>
                    <a:pt x="372724" y="26380"/>
                    <a:pt x="593652" y="-5106"/>
                    <a:pt x="584656" y="715"/>
                  </a:cubicBezTo>
                  <a:cubicBezTo>
                    <a:pt x="575660" y="6536"/>
                    <a:pt x="354997" y="54955"/>
                    <a:pt x="278268" y="65803"/>
                  </a:cubicBezTo>
                  <a:cubicBezTo>
                    <a:pt x="201539" y="76651"/>
                    <a:pt x="76656" y="69772"/>
                    <a:pt x="124281" y="65803"/>
                  </a:cubicBezTo>
                  <a:cubicBezTo>
                    <a:pt x="171906" y="61834"/>
                    <a:pt x="531210" y="37757"/>
                    <a:pt x="564018" y="41990"/>
                  </a:cubicBezTo>
                  <a:cubicBezTo>
                    <a:pt x="596826" y="46223"/>
                    <a:pt x="392304" y="75063"/>
                    <a:pt x="321131" y="91203"/>
                  </a:cubicBezTo>
                  <a:cubicBezTo>
                    <a:pt x="249958" y="107343"/>
                    <a:pt x="121371" y="139093"/>
                    <a:pt x="136981" y="138828"/>
                  </a:cubicBezTo>
                  <a:cubicBezTo>
                    <a:pt x="152591" y="138563"/>
                    <a:pt x="395214" y="87498"/>
                    <a:pt x="414793" y="89615"/>
                  </a:cubicBezTo>
                  <a:cubicBezTo>
                    <a:pt x="434372" y="91732"/>
                    <a:pt x="294408" y="119513"/>
                    <a:pt x="254456" y="151528"/>
                  </a:cubicBezTo>
                  <a:cubicBezTo>
                    <a:pt x="214504" y="183543"/>
                    <a:pt x="186458" y="279322"/>
                    <a:pt x="175081" y="281703"/>
                  </a:cubicBezTo>
                  <a:cubicBezTo>
                    <a:pt x="163704" y="284084"/>
                    <a:pt x="198364" y="185394"/>
                    <a:pt x="186193" y="165815"/>
                  </a:cubicBezTo>
                  <a:cubicBezTo>
                    <a:pt x="174022" y="146236"/>
                    <a:pt x="113168" y="172695"/>
                    <a:pt x="102056" y="164228"/>
                  </a:cubicBezTo>
                  <a:cubicBezTo>
                    <a:pt x="90944" y="155761"/>
                    <a:pt x="125604" y="130096"/>
                    <a:pt x="119518" y="115015"/>
                  </a:cubicBezTo>
                  <a:cubicBezTo>
                    <a:pt x="113433" y="99934"/>
                    <a:pt x="56018" y="79825"/>
                    <a:pt x="65543" y="73740"/>
                  </a:cubicBezTo>
                  <a:cubicBezTo>
                    <a:pt x="75068" y="67655"/>
                    <a:pt x="174022" y="78238"/>
                    <a:pt x="176668" y="78503"/>
                  </a:cubicBezTo>
                  <a:cubicBezTo>
                    <a:pt x="179314" y="78768"/>
                    <a:pt x="111051" y="81413"/>
                    <a:pt x="81418" y="75328"/>
                  </a:cubicBezTo>
                  <a:cubicBezTo>
                    <a:pt x="51785" y="69243"/>
                    <a:pt x="6805" y="34847"/>
                    <a:pt x="2043" y="2770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: 図形 496">
              <a:extLst>
                <a:ext uri="{FF2B5EF4-FFF2-40B4-BE49-F238E27FC236}">
                  <a16:creationId xmlns:a16="http://schemas.microsoft.com/office/drawing/2014/main" id="{AE2D0849-6BB1-4C5C-B0FB-08A4CF3F73D5}"/>
                </a:ext>
              </a:extLst>
            </p:cNvPr>
            <p:cNvSpPr/>
            <p:nvPr/>
          </p:nvSpPr>
          <p:spPr>
            <a:xfrm>
              <a:off x="6124488" y="3866186"/>
              <a:ext cx="431850" cy="329695"/>
            </a:xfrm>
            <a:custGeom>
              <a:avLst/>
              <a:gdLst>
                <a:gd name="connsiteX0" fmla="*/ 236625 w 431850"/>
                <a:gd name="connsiteY0" fmla="*/ 964 h 329695"/>
                <a:gd name="connsiteX1" fmla="*/ 420775 w 431850"/>
                <a:gd name="connsiteY1" fmla="*/ 48589 h 329695"/>
                <a:gd name="connsiteX2" fmla="*/ 406487 w 431850"/>
                <a:gd name="connsiteY2" fmla="*/ 207339 h 329695"/>
                <a:gd name="connsiteX3" fmla="*/ 368387 w 431850"/>
                <a:gd name="connsiteY3" fmla="*/ 243852 h 329695"/>
                <a:gd name="connsiteX4" fmla="*/ 246150 w 431850"/>
                <a:gd name="connsiteY4" fmla="*/ 261314 h 329695"/>
                <a:gd name="connsiteX5" fmla="*/ 147725 w 431850"/>
                <a:gd name="connsiteY5" fmla="*/ 318464 h 329695"/>
                <a:gd name="connsiteX6" fmla="*/ 146137 w 431850"/>
                <a:gd name="connsiteY6" fmla="*/ 326402 h 329695"/>
                <a:gd name="connsiteX7" fmla="*/ 338225 w 431850"/>
                <a:gd name="connsiteY7" fmla="*/ 278777 h 329695"/>
                <a:gd name="connsiteX8" fmla="*/ 360450 w 431850"/>
                <a:gd name="connsiteY8" fmla="*/ 234327 h 329695"/>
                <a:gd name="connsiteX9" fmla="*/ 379500 w 431850"/>
                <a:gd name="connsiteY9" fmla="*/ 148602 h 329695"/>
                <a:gd name="connsiteX10" fmla="*/ 389025 w 431850"/>
                <a:gd name="connsiteY10" fmla="*/ 161302 h 329695"/>
                <a:gd name="connsiteX11" fmla="*/ 358862 w 431850"/>
                <a:gd name="connsiteY11" fmla="*/ 83514 h 329695"/>
                <a:gd name="connsiteX12" fmla="*/ 260437 w 431850"/>
                <a:gd name="connsiteY12" fmla="*/ 59702 h 329695"/>
                <a:gd name="connsiteX13" fmla="*/ 87 w 431850"/>
                <a:gd name="connsiteY13" fmla="*/ 81927 h 329695"/>
                <a:gd name="connsiteX14" fmla="*/ 236625 w 431850"/>
                <a:gd name="connsiteY14" fmla="*/ 964 h 32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1850" h="329695">
                  <a:moveTo>
                    <a:pt x="236625" y="964"/>
                  </a:moveTo>
                  <a:cubicBezTo>
                    <a:pt x="306740" y="-4592"/>
                    <a:pt x="392465" y="14193"/>
                    <a:pt x="420775" y="48589"/>
                  </a:cubicBezTo>
                  <a:cubicBezTo>
                    <a:pt x="449085" y="82985"/>
                    <a:pt x="415218" y="174795"/>
                    <a:pt x="406487" y="207339"/>
                  </a:cubicBezTo>
                  <a:cubicBezTo>
                    <a:pt x="397756" y="239883"/>
                    <a:pt x="395110" y="234856"/>
                    <a:pt x="368387" y="243852"/>
                  </a:cubicBezTo>
                  <a:cubicBezTo>
                    <a:pt x="341664" y="252848"/>
                    <a:pt x="282927" y="248879"/>
                    <a:pt x="246150" y="261314"/>
                  </a:cubicBezTo>
                  <a:cubicBezTo>
                    <a:pt x="209373" y="273749"/>
                    <a:pt x="164394" y="307616"/>
                    <a:pt x="147725" y="318464"/>
                  </a:cubicBezTo>
                  <a:cubicBezTo>
                    <a:pt x="131056" y="329312"/>
                    <a:pt x="114387" y="333017"/>
                    <a:pt x="146137" y="326402"/>
                  </a:cubicBezTo>
                  <a:cubicBezTo>
                    <a:pt x="177887" y="319788"/>
                    <a:pt x="302506" y="294123"/>
                    <a:pt x="338225" y="278777"/>
                  </a:cubicBezTo>
                  <a:cubicBezTo>
                    <a:pt x="373944" y="263431"/>
                    <a:pt x="353571" y="256023"/>
                    <a:pt x="360450" y="234327"/>
                  </a:cubicBezTo>
                  <a:cubicBezTo>
                    <a:pt x="367329" y="212631"/>
                    <a:pt x="374738" y="160773"/>
                    <a:pt x="379500" y="148602"/>
                  </a:cubicBezTo>
                  <a:cubicBezTo>
                    <a:pt x="384262" y="136431"/>
                    <a:pt x="392465" y="172150"/>
                    <a:pt x="389025" y="161302"/>
                  </a:cubicBezTo>
                  <a:cubicBezTo>
                    <a:pt x="385585" y="150454"/>
                    <a:pt x="380293" y="100447"/>
                    <a:pt x="358862" y="83514"/>
                  </a:cubicBezTo>
                  <a:cubicBezTo>
                    <a:pt x="337431" y="66581"/>
                    <a:pt x="320233" y="59966"/>
                    <a:pt x="260437" y="59702"/>
                  </a:cubicBezTo>
                  <a:cubicBezTo>
                    <a:pt x="200641" y="59438"/>
                    <a:pt x="4585" y="86954"/>
                    <a:pt x="87" y="81927"/>
                  </a:cubicBezTo>
                  <a:cubicBezTo>
                    <a:pt x="-4411" y="76900"/>
                    <a:pt x="166510" y="6520"/>
                    <a:pt x="236625" y="96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: 図形 497">
              <a:extLst>
                <a:ext uri="{FF2B5EF4-FFF2-40B4-BE49-F238E27FC236}">
                  <a16:creationId xmlns:a16="http://schemas.microsoft.com/office/drawing/2014/main" id="{BF14087B-9EDC-4817-8F58-495C072667ED}"/>
                </a:ext>
              </a:extLst>
            </p:cNvPr>
            <p:cNvSpPr/>
            <p:nvPr/>
          </p:nvSpPr>
          <p:spPr>
            <a:xfrm>
              <a:off x="6495918" y="4025896"/>
              <a:ext cx="413054" cy="147667"/>
            </a:xfrm>
            <a:custGeom>
              <a:avLst/>
              <a:gdLst>
                <a:gd name="connsiteX0" fmla="*/ 132 w 413054"/>
                <a:gd name="connsiteY0" fmla="*/ 147642 h 147667"/>
                <a:gd name="connsiteX1" fmla="*/ 150945 w 413054"/>
                <a:gd name="connsiteY1" fmla="*/ 88904 h 147667"/>
                <a:gd name="connsiteX2" fmla="*/ 201745 w 413054"/>
                <a:gd name="connsiteY2" fmla="*/ 85729 h 147667"/>
                <a:gd name="connsiteX3" fmla="*/ 276357 w 413054"/>
                <a:gd name="connsiteY3" fmla="*/ 60329 h 147667"/>
                <a:gd name="connsiteX4" fmla="*/ 412882 w 413054"/>
                <a:gd name="connsiteY4" fmla="*/ 4 h 147667"/>
                <a:gd name="connsiteX5" fmla="*/ 246195 w 413054"/>
                <a:gd name="connsiteY5" fmla="*/ 63504 h 147667"/>
                <a:gd name="connsiteX6" fmla="*/ 177932 w 413054"/>
                <a:gd name="connsiteY6" fmla="*/ 74617 h 147667"/>
                <a:gd name="connsiteX7" fmla="*/ 228732 w 413054"/>
                <a:gd name="connsiteY7" fmla="*/ 66679 h 147667"/>
                <a:gd name="connsiteX8" fmla="*/ 217620 w 413054"/>
                <a:gd name="connsiteY8" fmla="*/ 63504 h 147667"/>
                <a:gd name="connsiteX9" fmla="*/ 50932 w 413054"/>
                <a:gd name="connsiteY9" fmla="*/ 39692 h 147667"/>
                <a:gd name="connsiteX10" fmla="*/ 192220 w 413054"/>
                <a:gd name="connsiteY10" fmla="*/ 66679 h 147667"/>
                <a:gd name="connsiteX11" fmla="*/ 125545 w 413054"/>
                <a:gd name="connsiteY11" fmla="*/ 80967 h 147667"/>
                <a:gd name="connsiteX12" fmla="*/ 132 w 413054"/>
                <a:gd name="connsiteY12" fmla="*/ 147642 h 14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054" h="147667">
                  <a:moveTo>
                    <a:pt x="132" y="147642"/>
                  </a:moveTo>
                  <a:cubicBezTo>
                    <a:pt x="4365" y="148965"/>
                    <a:pt x="117343" y="99223"/>
                    <a:pt x="150945" y="88904"/>
                  </a:cubicBezTo>
                  <a:cubicBezTo>
                    <a:pt x="184547" y="78585"/>
                    <a:pt x="180843" y="90491"/>
                    <a:pt x="201745" y="85729"/>
                  </a:cubicBezTo>
                  <a:cubicBezTo>
                    <a:pt x="222647" y="80967"/>
                    <a:pt x="241168" y="74616"/>
                    <a:pt x="276357" y="60329"/>
                  </a:cubicBezTo>
                  <a:cubicBezTo>
                    <a:pt x="311546" y="46042"/>
                    <a:pt x="417909" y="-525"/>
                    <a:pt x="412882" y="4"/>
                  </a:cubicBezTo>
                  <a:cubicBezTo>
                    <a:pt x="407855" y="533"/>
                    <a:pt x="285353" y="51069"/>
                    <a:pt x="246195" y="63504"/>
                  </a:cubicBezTo>
                  <a:cubicBezTo>
                    <a:pt x="207037" y="75939"/>
                    <a:pt x="180843" y="74088"/>
                    <a:pt x="177932" y="74617"/>
                  </a:cubicBezTo>
                  <a:cubicBezTo>
                    <a:pt x="175022" y="75146"/>
                    <a:pt x="222117" y="68531"/>
                    <a:pt x="228732" y="66679"/>
                  </a:cubicBezTo>
                  <a:lnTo>
                    <a:pt x="217620" y="63504"/>
                  </a:lnTo>
                  <a:lnTo>
                    <a:pt x="50932" y="39692"/>
                  </a:lnTo>
                  <a:cubicBezTo>
                    <a:pt x="46699" y="40221"/>
                    <a:pt x="179785" y="59800"/>
                    <a:pt x="192220" y="66679"/>
                  </a:cubicBezTo>
                  <a:cubicBezTo>
                    <a:pt x="204655" y="73558"/>
                    <a:pt x="156766" y="68532"/>
                    <a:pt x="125545" y="80967"/>
                  </a:cubicBezTo>
                  <a:cubicBezTo>
                    <a:pt x="94324" y="93402"/>
                    <a:pt x="-4101" y="146319"/>
                    <a:pt x="132" y="147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: 図形 498">
              <a:extLst>
                <a:ext uri="{FF2B5EF4-FFF2-40B4-BE49-F238E27FC236}">
                  <a16:creationId xmlns:a16="http://schemas.microsoft.com/office/drawing/2014/main" id="{1ED28020-A92B-4F9B-8E65-D6CAB5F4F021}"/>
                </a:ext>
              </a:extLst>
            </p:cNvPr>
            <p:cNvSpPr/>
            <p:nvPr/>
          </p:nvSpPr>
          <p:spPr>
            <a:xfrm>
              <a:off x="6574972" y="4048125"/>
              <a:ext cx="519855" cy="134595"/>
            </a:xfrm>
            <a:custGeom>
              <a:avLst/>
              <a:gdLst>
                <a:gd name="connsiteX0" fmla="*/ 400503 w 519855"/>
                <a:gd name="connsiteY0" fmla="*/ 0 h 134595"/>
                <a:gd name="connsiteX1" fmla="*/ 221116 w 519855"/>
                <a:gd name="connsiteY1" fmla="*/ 63500 h 134595"/>
                <a:gd name="connsiteX2" fmla="*/ 89353 w 519855"/>
                <a:gd name="connsiteY2" fmla="*/ 98425 h 134595"/>
                <a:gd name="connsiteX3" fmla="*/ 73478 w 519855"/>
                <a:gd name="connsiteY3" fmla="*/ 106363 h 134595"/>
                <a:gd name="connsiteX4" fmla="*/ 251278 w 519855"/>
                <a:gd name="connsiteY4" fmla="*/ 84138 h 134595"/>
                <a:gd name="connsiteX5" fmla="*/ 468766 w 519855"/>
                <a:gd name="connsiteY5" fmla="*/ 60325 h 134595"/>
                <a:gd name="connsiteX6" fmla="*/ 516391 w 519855"/>
                <a:gd name="connsiteY6" fmla="*/ 60325 h 134595"/>
                <a:gd name="connsiteX7" fmla="*/ 403678 w 519855"/>
                <a:gd name="connsiteY7" fmla="*/ 79375 h 134595"/>
                <a:gd name="connsiteX8" fmla="*/ 275091 w 519855"/>
                <a:gd name="connsiteY8" fmla="*/ 112713 h 134595"/>
                <a:gd name="connsiteX9" fmla="*/ 453 w 519855"/>
                <a:gd name="connsiteY9" fmla="*/ 133350 h 134595"/>
                <a:gd name="connsiteX10" fmla="*/ 205241 w 519855"/>
                <a:gd name="connsiteY10" fmla="*/ 76200 h 134595"/>
                <a:gd name="connsiteX11" fmla="*/ 400503 w 519855"/>
                <a:gd name="connsiteY11" fmla="*/ 0 h 13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855" h="134595">
                  <a:moveTo>
                    <a:pt x="400503" y="0"/>
                  </a:moveTo>
                  <a:cubicBezTo>
                    <a:pt x="336738" y="23548"/>
                    <a:pt x="272974" y="47096"/>
                    <a:pt x="221116" y="63500"/>
                  </a:cubicBezTo>
                  <a:cubicBezTo>
                    <a:pt x="169258" y="79904"/>
                    <a:pt x="113959" y="91281"/>
                    <a:pt x="89353" y="98425"/>
                  </a:cubicBezTo>
                  <a:cubicBezTo>
                    <a:pt x="64747" y="105569"/>
                    <a:pt x="46490" y="108744"/>
                    <a:pt x="73478" y="106363"/>
                  </a:cubicBezTo>
                  <a:cubicBezTo>
                    <a:pt x="100466" y="103982"/>
                    <a:pt x="251278" y="84138"/>
                    <a:pt x="251278" y="84138"/>
                  </a:cubicBezTo>
                  <a:lnTo>
                    <a:pt x="468766" y="60325"/>
                  </a:lnTo>
                  <a:cubicBezTo>
                    <a:pt x="512951" y="56356"/>
                    <a:pt x="527239" y="57150"/>
                    <a:pt x="516391" y="60325"/>
                  </a:cubicBezTo>
                  <a:cubicBezTo>
                    <a:pt x="505543" y="63500"/>
                    <a:pt x="443895" y="70644"/>
                    <a:pt x="403678" y="79375"/>
                  </a:cubicBezTo>
                  <a:cubicBezTo>
                    <a:pt x="363461" y="88106"/>
                    <a:pt x="342295" y="103717"/>
                    <a:pt x="275091" y="112713"/>
                  </a:cubicBezTo>
                  <a:cubicBezTo>
                    <a:pt x="207887" y="121709"/>
                    <a:pt x="12095" y="139435"/>
                    <a:pt x="453" y="133350"/>
                  </a:cubicBezTo>
                  <a:cubicBezTo>
                    <a:pt x="-11189" y="127265"/>
                    <a:pt x="205241" y="76200"/>
                    <a:pt x="205241" y="76200"/>
                  </a:cubicBezTo>
                  <a:lnTo>
                    <a:pt x="40050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: 図形 499">
              <a:extLst>
                <a:ext uri="{FF2B5EF4-FFF2-40B4-BE49-F238E27FC236}">
                  <a16:creationId xmlns:a16="http://schemas.microsoft.com/office/drawing/2014/main" id="{0D537E07-4893-42BB-867F-42E6B51AEA38}"/>
                </a:ext>
              </a:extLst>
            </p:cNvPr>
            <p:cNvSpPr/>
            <p:nvPr/>
          </p:nvSpPr>
          <p:spPr>
            <a:xfrm>
              <a:off x="6181925" y="3886136"/>
              <a:ext cx="365178" cy="296794"/>
            </a:xfrm>
            <a:custGeom>
              <a:avLst/>
              <a:gdLst>
                <a:gd name="connsiteX0" fmla="*/ 188713 w 365178"/>
                <a:gd name="connsiteY0" fmla="*/ 3239 h 296794"/>
                <a:gd name="connsiteX1" fmla="*/ 301425 w 365178"/>
                <a:gd name="connsiteY1" fmla="*/ 109602 h 296794"/>
                <a:gd name="connsiteX2" fmla="*/ 272850 w 365178"/>
                <a:gd name="connsiteY2" fmla="*/ 181039 h 296794"/>
                <a:gd name="connsiteX3" fmla="*/ 177600 w 365178"/>
                <a:gd name="connsiteY3" fmla="*/ 246127 h 296794"/>
                <a:gd name="connsiteX4" fmla="*/ 9325 w 365178"/>
                <a:gd name="connsiteY4" fmla="*/ 293752 h 296794"/>
                <a:gd name="connsiteX5" fmla="*/ 20438 w 365178"/>
                <a:gd name="connsiteY5" fmla="*/ 292164 h 296794"/>
                <a:gd name="connsiteX6" fmla="*/ 271263 w 365178"/>
                <a:gd name="connsiteY6" fmla="*/ 257239 h 296794"/>
                <a:gd name="connsiteX7" fmla="*/ 358575 w 365178"/>
                <a:gd name="connsiteY7" fmla="*/ 179452 h 296794"/>
                <a:gd name="connsiteX8" fmla="*/ 350638 w 365178"/>
                <a:gd name="connsiteY8" fmla="*/ 65152 h 296794"/>
                <a:gd name="connsiteX9" fmla="*/ 283963 w 365178"/>
                <a:gd name="connsiteY9" fmla="*/ 30227 h 296794"/>
                <a:gd name="connsiteX10" fmla="*/ 188713 w 365178"/>
                <a:gd name="connsiteY10" fmla="*/ 3239 h 29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178" h="296794">
                  <a:moveTo>
                    <a:pt x="188713" y="3239"/>
                  </a:moveTo>
                  <a:cubicBezTo>
                    <a:pt x="191623" y="16468"/>
                    <a:pt x="287402" y="79969"/>
                    <a:pt x="301425" y="109602"/>
                  </a:cubicBezTo>
                  <a:cubicBezTo>
                    <a:pt x="315448" y="139235"/>
                    <a:pt x="293487" y="158285"/>
                    <a:pt x="272850" y="181039"/>
                  </a:cubicBezTo>
                  <a:cubicBezTo>
                    <a:pt x="252213" y="203793"/>
                    <a:pt x="221521" y="227341"/>
                    <a:pt x="177600" y="246127"/>
                  </a:cubicBezTo>
                  <a:cubicBezTo>
                    <a:pt x="133679" y="264913"/>
                    <a:pt x="35519" y="286079"/>
                    <a:pt x="9325" y="293752"/>
                  </a:cubicBezTo>
                  <a:cubicBezTo>
                    <a:pt x="-16869" y="301425"/>
                    <a:pt x="20438" y="292164"/>
                    <a:pt x="20438" y="292164"/>
                  </a:cubicBezTo>
                  <a:cubicBezTo>
                    <a:pt x="64094" y="286079"/>
                    <a:pt x="214907" y="276024"/>
                    <a:pt x="271263" y="257239"/>
                  </a:cubicBezTo>
                  <a:cubicBezTo>
                    <a:pt x="327619" y="238454"/>
                    <a:pt x="345346" y="211467"/>
                    <a:pt x="358575" y="179452"/>
                  </a:cubicBezTo>
                  <a:cubicBezTo>
                    <a:pt x="371804" y="147437"/>
                    <a:pt x="363073" y="90023"/>
                    <a:pt x="350638" y="65152"/>
                  </a:cubicBezTo>
                  <a:cubicBezTo>
                    <a:pt x="338203" y="40281"/>
                    <a:pt x="309892" y="39487"/>
                    <a:pt x="283963" y="30227"/>
                  </a:cubicBezTo>
                  <a:cubicBezTo>
                    <a:pt x="258034" y="20967"/>
                    <a:pt x="185803" y="-9990"/>
                    <a:pt x="188713" y="323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: 図形 500">
              <a:extLst>
                <a:ext uri="{FF2B5EF4-FFF2-40B4-BE49-F238E27FC236}">
                  <a16:creationId xmlns:a16="http://schemas.microsoft.com/office/drawing/2014/main" id="{AF7128AF-0A28-4518-A02A-2EB91025BE2C}"/>
                </a:ext>
              </a:extLst>
            </p:cNvPr>
            <p:cNvSpPr/>
            <p:nvPr/>
          </p:nvSpPr>
          <p:spPr>
            <a:xfrm>
              <a:off x="5271711" y="4132236"/>
              <a:ext cx="213681" cy="90388"/>
            </a:xfrm>
            <a:custGeom>
              <a:avLst/>
              <a:gdLst>
                <a:gd name="connsiteX0" fmla="*/ 377 w 213681"/>
                <a:gd name="connsiteY0" fmla="*/ 57177 h 90388"/>
                <a:gd name="connsiteX1" fmla="*/ 140077 w 213681"/>
                <a:gd name="connsiteY1" fmla="*/ 25427 h 90388"/>
                <a:gd name="connsiteX2" fmla="*/ 213102 w 213681"/>
                <a:gd name="connsiteY2" fmla="*/ 27 h 90388"/>
                <a:gd name="connsiteX3" fmla="*/ 173414 w 213681"/>
                <a:gd name="connsiteY3" fmla="*/ 30189 h 90388"/>
                <a:gd name="connsiteX4" fmla="*/ 157539 w 213681"/>
                <a:gd name="connsiteY4" fmla="*/ 85752 h 90388"/>
                <a:gd name="connsiteX5" fmla="*/ 100389 w 213681"/>
                <a:gd name="connsiteY5" fmla="*/ 84164 h 90388"/>
                <a:gd name="connsiteX6" fmla="*/ 377 w 213681"/>
                <a:gd name="connsiteY6" fmla="*/ 57177 h 9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681" h="90388">
                  <a:moveTo>
                    <a:pt x="377" y="57177"/>
                  </a:moveTo>
                  <a:cubicBezTo>
                    <a:pt x="6992" y="47387"/>
                    <a:pt x="104623" y="34952"/>
                    <a:pt x="140077" y="25427"/>
                  </a:cubicBezTo>
                  <a:cubicBezTo>
                    <a:pt x="175531" y="15902"/>
                    <a:pt x="207546" y="-767"/>
                    <a:pt x="213102" y="27"/>
                  </a:cubicBezTo>
                  <a:cubicBezTo>
                    <a:pt x="218658" y="821"/>
                    <a:pt x="182674" y="15902"/>
                    <a:pt x="173414" y="30189"/>
                  </a:cubicBezTo>
                  <a:cubicBezTo>
                    <a:pt x="164154" y="44476"/>
                    <a:pt x="169710" y="76756"/>
                    <a:pt x="157539" y="85752"/>
                  </a:cubicBezTo>
                  <a:cubicBezTo>
                    <a:pt x="145368" y="94748"/>
                    <a:pt x="124731" y="88662"/>
                    <a:pt x="100389" y="84164"/>
                  </a:cubicBezTo>
                  <a:cubicBezTo>
                    <a:pt x="76047" y="79666"/>
                    <a:pt x="-6238" y="66967"/>
                    <a:pt x="377" y="57177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: 図形 501">
              <a:extLst>
                <a:ext uri="{FF2B5EF4-FFF2-40B4-BE49-F238E27FC236}">
                  <a16:creationId xmlns:a16="http://schemas.microsoft.com/office/drawing/2014/main" id="{4A16A108-B2C6-430F-8763-FFFB46F33162}"/>
                </a:ext>
              </a:extLst>
            </p:cNvPr>
            <p:cNvSpPr/>
            <p:nvPr/>
          </p:nvSpPr>
          <p:spPr>
            <a:xfrm>
              <a:off x="5333667" y="4197138"/>
              <a:ext cx="141048" cy="135150"/>
            </a:xfrm>
            <a:custGeom>
              <a:avLst/>
              <a:gdLst>
                <a:gd name="connsiteX0" fmla="*/ 82883 w 141048"/>
                <a:gd name="connsiteY0" fmla="*/ 212 h 135150"/>
                <a:gd name="connsiteX1" fmla="*/ 136858 w 141048"/>
                <a:gd name="connsiteY1" fmla="*/ 101812 h 135150"/>
                <a:gd name="connsiteX2" fmla="*/ 133683 w 141048"/>
                <a:gd name="connsiteY2" fmla="*/ 119275 h 135150"/>
                <a:gd name="connsiteX3" fmla="*/ 103521 w 141048"/>
                <a:gd name="connsiteY3" fmla="*/ 135150 h 135150"/>
                <a:gd name="connsiteX4" fmla="*/ 13033 w 141048"/>
                <a:gd name="connsiteY4" fmla="*/ 128800 h 135150"/>
                <a:gd name="connsiteX5" fmla="*/ 3508 w 141048"/>
                <a:gd name="connsiteY5" fmla="*/ 127212 h 135150"/>
                <a:gd name="connsiteX6" fmla="*/ 41608 w 141048"/>
                <a:gd name="connsiteY6" fmla="*/ 103400 h 135150"/>
                <a:gd name="connsiteX7" fmla="*/ 59071 w 141048"/>
                <a:gd name="connsiteY7" fmla="*/ 74825 h 135150"/>
                <a:gd name="connsiteX8" fmla="*/ 82883 w 141048"/>
                <a:gd name="connsiteY8" fmla="*/ 212 h 13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048" h="135150">
                  <a:moveTo>
                    <a:pt x="82883" y="212"/>
                  </a:moveTo>
                  <a:cubicBezTo>
                    <a:pt x="95847" y="4710"/>
                    <a:pt x="128391" y="81968"/>
                    <a:pt x="136858" y="101812"/>
                  </a:cubicBezTo>
                  <a:cubicBezTo>
                    <a:pt x="145325" y="121656"/>
                    <a:pt x="139239" y="113719"/>
                    <a:pt x="133683" y="119275"/>
                  </a:cubicBezTo>
                  <a:cubicBezTo>
                    <a:pt x="128127" y="124831"/>
                    <a:pt x="123629" y="133563"/>
                    <a:pt x="103521" y="135150"/>
                  </a:cubicBezTo>
                  <a:lnTo>
                    <a:pt x="13033" y="128800"/>
                  </a:lnTo>
                  <a:cubicBezTo>
                    <a:pt x="-3636" y="127477"/>
                    <a:pt x="-1254" y="131445"/>
                    <a:pt x="3508" y="127212"/>
                  </a:cubicBezTo>
                  <a:cubicBezTo>
                    <a:pt x="8270" y="122979"/>
                    <a:pt x="32348" y="112131"/>
                    <a:pt x="41608" y="103400"/>
                  </a:cubicBezTo>
                  <a:cubicBezTo>
                    <a:pt x="50868" y="94669"/>
                    <a:pt x="49281" y="85673"/>
                    <a:pt x="59071" y="74825"/>
                  </a:cubicBezTo>
                  <a:cubicBezTo>
                    <a:pt x="68861" y="63977"/>
                    <a:pt x="69919" y="-4286"/>
                    <a:pt x="82883" y="212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3" name="フリーフォーム: 図形 502">
              <a:extLst>
                <a:ext uri="{FF2B5EF4-FFF2-40B4-BE49-F238E27FC236}">
                  <a16:creationId xmlns:a16="http://schemas.microsoft.com/office/drawing/2014/main" id="{A1D24C4B-69DA-471F-A794-941E1E35ABDD}"/>
                </a:ext>
              </a:extLst>
            </p:cNvPr>
            <p:cNvSpPr/>
            <p:nvPr/>
          </p:nvSpPr>
          <p:spPr>
            <a:xfrm>
              <a:off x="5669357" y="4354145"/>
              <a:ext cx="60047" cy="167554"/>
            </a:xfrm>
            <a:custGeom>
              <a:avLst/>
              <a:gdLst>
                <a:gd name="connsiteX0" fmla="*/ 20243 w 60047"/>
                <a:gd name="connsiteY0" fmla="*/ 368 h 167554"/>
                <a:gd name="connsiteX1" fmla="*/ 59931 w 60047"/>
                <a:gd name="connsiteY1" fmla="*/ 140068 h 167554"/>
                <a:gd name="connsiteX2" fmla="*/ 31356 w 60047"/>
                <a:gd name="connsiteY2" fmla="*/ 163880 h 167554"/>
                <a:gd name="connsiteX3" fmla="*/ 1193 w 60047"/>
                <a:gd name="connsiteY3" fmla="*/ 160705 h 167554"/>
                <a:gd name="connsiteX4" fmla="*/ 9131 w 60047"/>
                <a:gd name="connsiteY4" fmla="*/ 100380 h 167554"/>
                <a:gd name="connsiteX5" fmla="*/ 20243 w 60047"/>
                <a:gd name="connsiteY5" fmla="*/ 368 h 16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47" h="167554">
                  <a:moveTo>
                    <a:pt x="20243" y="368"/>
                  </a:moveTo>
                  <a:cubicBezTo>
                    <a:pt x="28710" y="6983"/>
                    <a:pt x="58079" y="112816"/>
                    <a:pt x="59931" y="140068"/>
                  </a:cubicBezTo>
                  <a:cubicBezTo>
                    <a:pt x="61783" y="167320"/>
                    <a:pt x="41146" y="160441"/>
                    <a:pt x="31356" y="163880"/>
                  </a:cubicBezTo>
                  <a:cubicBezTo>
                    <a:pt x="21566" y="167319"/>
                    <a:pt x="4897" y="171288"/>
                    <a:pt x="1193" y="160705"/>
                  </a:cubicBezTo>
                  <a:cubicBezTo>
                    <a:pt x="-2511" y="150122"/>
                    <a:pt x="3045" y="122605"/>
                    <a:pt x="9131" y="100380"/>
                  </a:cubicBezTo>
                  <a:cubicBezTo>
                    <a:pt x="15216" y="78155"/>
                    <a:pt x="11776" y="-6247"/>
                    <a:pt x="20243" y="368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: 図形 503">
              <a:extLst>
                <a:ext uri="{FF2B5EF4-FFF2-40B4-BE49-F238E27FC236}">
                  <a16:creationId xmlns:a16="http://schemas.microsoft.com/office/drawing/2014/main" id="{3CB2DB9B-F4DE-4D70-B857-FCFC8D4AAC1E}"/>
                </a:ext>
              </a:extLst>
            </p:cNvPr>
            <p:cNvSpPr/>
            <p:nvPr/>
          </p:nvSpPr>
          <p:spPr>
            <a:xfrm>
              <a:off x="5803429" y="4351155"/>
              <a:ext cx="54599" cy="146475"/>
            </a:xfrm>
            <a:custGeom>
              <a:avLst/>
              <a:gdLst>
                <a:gd name="connsiteX0" fmla="*/ 8409 w 54599"/>
                <a:gd name="connsiteY0" fmla="*/ 183 h 146475"/>
                <a:gd name="connsiteX1" fmla="*/ 54446 w 54599"/>
                <a:gd name="connsiteY1" fmla="*/ 104958 h 146475"/>
                <a:gd name="connsiteX2" fmla="*/ 22696 w 54599"/>
                <a:gd name="connsiteY2" fmla="*/ 127183 h 146475"/>
                <a:gd name="connsiteX3" fmla="*/ 5234 w 54599"/>
                <a:gd name="connsiteY3" fmla="*/ 144645 h 146475"/>
                <a:gd name="connsiteX4" fmla="*/ 471 w 54599"/>
                <a:gd name="connsiteY4" fmla="*/ 81145 h 146475"/>
                <a:gd name="connsiteX5" fmla="*/ 8409 w 54599"/>
                <a:gd name="connsiteY5" fmla="*/ 183 h 1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99" h="146475">
                  <a:moveTo>
                    <a:pt x="8409" y="183"/>
                  </a:moveTo>
                  <a:cubicBezTo>
                    <a:pt x="17405" y="4152"/>
                    <a:pt x="52065" y="83791"/>
                    <a:pt x="54446" y="104958"/>
                  </a:cubicBezTo>
                  <a:cubicBezTo>
                    <a:pt x="56827" y="126125"/>
                    <a:pt x="30898" y="120569"/>
                    <a:pt x="22696" y="127183"/>
                  </a:cubicBezTo>
                  <a:cubicBezTo>
                    <a:pt x="14494" y="133798"/>
                    <a:pt x="8938" y="152318"/>
                    <a:pt x="5234" y="144645"/>
                  </a:cubicBezTo>
                  <a:cubicBezTo>
                    <a:pt x="1530" y="136972"/>
                    <a:pt x="1529" y="104693"/>
                    <a:pt x="471" y="81145"/>
                  </a:cubicBezTo>
                  <a:cubicBezTo>
                    <a:pt x="-587" y="57597"/>
                    <a:pt x="-587" y="-3786"/>
                    <a:pt x="8409" y="183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: 図形 504">
              <a:extLst>
                <a:ext uri="{FF2B5EF4-FFF2-40B4-BE49-F238E27FC236}">
                  <a16:creationId xmlns:a16="http://schemas.microsoft.com/office/drawing/2014/main" id="{79556970-01ED-4CC5-A0DC-867780E2ACD4}"/>
                </a:ext>
              </a:extLst>
            </p:cNvPr>
            <p:cNvSpPr/>
            <p:nvPr/>
          </p:nvSpPr>
          <p:spPr>
            <a:xfrm>
              <a:off x="5007408" y="4100550"/>
              <a:ext cx="198241" cy="109121"/>
            </a:xfrm>
            <a:custGeom>
              <a:avLst/>
              <a:gdLst>
                <a:gd name="connsiteX0" fmla="*/ 194830 w 198241"/>
                <a:gd name="connsiteY0" fmla="*/ 104738 h 109121"/>
                <a:gd name="connsiteX1" fmla="*/ 159905 w 198241"/>
                <a:gd name="connsiteY1" fmla="*/ 12663 h 109121"/>
                <a:gd name="connsiteX2" fmla="*/ 129742 w 198241"/>
                <a:gd name="connsiteY2" fmla="*/ 3138 h 109121"/>
                <a:gd name="connsiteX3" fmla="*/ 12267 w 198241"/>
                <a:gd name="connsiteY3" fmla="*/ 34888 h 109121"/>
                <a:gd name="connsiteX4" fmla="*/ 4330 w 198241"/>
                <a:gd name="connsiteY4" fmla="*/ 57113 h 109121"/>
                <a:gd name="connsiteX5" fmla="*/ 18617 w 198241"/>
                <a:gd name="connsiteY5" fmla="*/ 84100 h 109121"/>
                <a:gd name="connsiteX6" fmla="*/ 69417 w 198241"/>
                <a:gd name="connsiteY6" fmla="*/ 93625 h 109121"/>
                <a:gd name="connsiteX7" fmla="*/ 194830 w 198241"/>
                <a:gd name="connsiteY7" fmla="*/ 104738 h 10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241" h="109121">
                  <a:moveTo>
                    <a:pt x="194830" y="104738"/>
                  </a:moveTo>
                  <a:cubicBezTo>
                    <a:pt x="209911" y="91244"/>
                    <a:pt x="170753" y="29596"/>
                    <a:pt x="159905" y="12663"/>
                  </a:cubicBezTo>
                  <a:cubicBezTo>
                    <a:pt x="149057" y="-4270"/>
                    <a:pt x="154348" y="-566"/>
                    <a:pt x="129742" y="3138"/>
                  </a:cubicBezTo>
                  <a:cubicBezTo>
                    <a:pt x="105136" y="6842"/>
                    <a:pt x="33169" y="25892"/>
                    <a:pt x="12267" y="34888"/>
                  </a:cubicBezTo>
                  <a:cubicBezTo>
                    <a:pt x="-8635" y="43884"/>
                    <a:pt x="3272" y="48911"/>
                    <a:pt x="4330" y="57113"/>
                  </a:cubicBezTo>
                  <a:cubicBezTo>
                    <a:pt x="5388" y="65315"/>
                    <a:pt x="7769" y="78015"/>
                    <a:pt x="18617" y="84100"/>
                  </a:cubicBezTo>
                  <a:cubicBezTo>
                    <a:pt x="29465" y="90185"/>
                    <a:pt x="38990" y="90715"/>
                    <a:pt x="69417" y="93625"/>
                  </a:cubicBezTo>
                  <a:cubicBezTo>
                    <a:pt x="99844" y="96535"/>
                    <a:pt x="179749" y="118232"/>
                    <a:pt x="194830" y="10473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: 図形 508">
              <a:extLst>
                <a:ext uri="{FF2B5EF4-FFF2-40B4-BE49-F238E27FC236}">
                  <a16:creationId xmlns:a16="http://schemas.microsoft.com/office/drawing/2014/main" id="{6A8A660D-EBC1-4FD9-877C-A1D2F98A0B88}"/>
                </a:ext>
              </a:extLst>
            </p:cNvPr>
            <p:cNvSpPr/>
            <p:nvPr/>
          </p:nvSpPr>
          <p:spPr>
            <a:xfrm>
              <a:off x="4154488" y="4179888"/>
              <a:ext cx="1088455" cy="34925"/>
            </a:xfrm>
            <a:custGeom>
              <a:avLst/>
              <a:gdLst>
                <a:gd name="connsiteX0" fmla="*/ 0 w 1088455"/>
                <a:gd name="connsiteY0" fmla="*/ 25400 h 34925"/>
                <a:gd name="connsiteX1" fmla="*/ 58737 w 1088455"/>
                <a:gd name="connsiteY1" fmla="*/ 25400 h 34925"/>
                <a:gd name="connsiteX2" fmla="*/ 481012 w 1088455"/>
                <a:gd name="connsiteY2" fmla="*/ 23812 h 34925"/>
                <a:gd name="connsiteX3" fmla="*/ 469900 w 1088455"/>
                <a:gd name="connsiteY3" fmla="*/ 23812 h 34925"/>
                <a:gd name="connsiteX4" fmla="*/ 685800 w 1088455"/>
                <a:gd name="connsiteY4" fmla="*/ 25400 h 34925"/>
                <a:gd name="connsiteX5" fmla="*/ 688975 w 1088455"/>
                <a:gd name="connsiteY5" fmla="*/ 25400 h 34925"/>
                <a:gd name="connsiteX6" fmla="*/ 1079500 w 1088455"/>
                <a:gd name="connsiteY6" fmla="*/ 34925 h 34925"/>
                <a:gd name="connsiteX7" fmla="*/ 950912 w 1088455"/>
                <a:gd name="connsiteY7" fmla="*/ 17462 h 34925"/>
                <a:gd name="connsiteX8" fmla="*/ 812800 w 1088455"/>
                <a:gd name="connsiteY8" fmla="*/ 0 h 34925"/>
                <a:gd name="connsiteX9" fmla="*/ 581025 w 1088455"/>
                <a:gd name="connsiteY9" fmla="*/ 6350 h 34925"/>
                <a:gd name="connsiteX10" fmla="*/ 450850 w 1088455"/>
                <a:gd name="connsiteY10" fmla="*/ 12700 h 34925"/>
                <a:gd name="connsiteX11" fmla="*/ 0 w 1088455"/>
                <a:gd name="connsiteY11" fmla="*/ 25400 h 3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8455" h="34925">
                  <a:moveTo>
                    <a:pt x="0" y="25400"/>
                  </a:moveTo>
                  <a:lnTo>
                    <a:pt x="58737" y="25400"/>
                  </a:lnTo>
                  <a:lnTo>
                    <a:pt x="481012" y="23812"/>
                  </a:lnTo>
                  <a:lnTo>
                    <a:pt x="469900" y="23812"/>
                  </a:lnTo>
                  <a:lnTo>
                    <a:pt x="685800" y="25400"/>
                  </a:lnTo>
                  <a:lnTo>
                    <a:pt x="688975" y="25400"/>
                  </a:lnTo>
                  <a:lnTo>
                    <a:pt x="1079500" y="34925"/>
                  </a:lnTo>
                  <a:cubicBezTo>
                    <a:pt x="1123156" y="33602"/>
                    <a:pt x="995362" y="23283"/>
                    <a:pt x="950912" y="17462"/>
                  </a:cubicBezTo>
                  <a:cubicBezTo>
                    <a:pt x="906462" y="11641"/>
                    <a:pt x="874448" y="1852"/>
                    <a:pt x="812800" y="0"/>
                  </a:cubicBezTo>
                  <a:lnTo>
                    <a:pt x="581025" y="6350"/>
                  </a:lnTo>
                  <a:cubicBezTo>
                    <a:pt x="520700" y="8467"/>
                    <a:pt x="450850" y="12700"/>
                    <a:pt x="450850" y="12700"/>
                  </a:cubicBezTo>
                  <a:lnTo>
                    <a:pt x="0" y="2540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7" name="グループ化 556">
              <a:extLst>
                <a:ext uri="{FF2B5EF4-FFF2-40B4-BE49-F238E27FC236}">
                  <a16:creationId xmlns:a16="http://schemas.microsoft.com/office/drawing/2014/main" id="{F4509FE4-5E45-4F98-9C9D-6C0E39937919}"/>
                </a:ext>
              </a:extLst>
            </p:cNvPr>
            <p:cNvGrpSpPr/>
            <p:nvPr/>
          </p:nvGrpSpPr>
          <p:grpSpPr>
            <a:xfrm>
              <a:off x="4054475" y="4198886"/>
              <a:ext cx="1214132" cy="1555154"/>
              <a:chOff x="4054475" y="4198886"/>
              <a:chExt cx="1214132" cy="1555154"/>
            </a:xfrm>
          </p:grpSpPr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AEBA0621-63D5-4A2D-8190-5D3F1D7ED4B5}"/>
                  </a:ext>
                </a:extLst>
              </p:cNvPr>
              <p:cNvSpPr/>
              <p:nvPr/>
            </p:nvSpPr>
            <p:spPr>
              <a:xfrm>
                <a:off x="4114470" y="4198886"/>
                <a:ext cx="632155" cy="25452"/>
              </a:xfrm>
              <a:custGeom>
                <a:avLst/>
                <a:gdLst>
                  <a:gd name="connsiteX0" fmla="*/ 632155 w 632155"/>
                  <a:gd name="connsiteY0" fmla="*/ 25452 h 25452"/>
                  <a:gd name="connsiteX1" fmla="*/ 308305 w 632155"/>
                  <a:gd name="connsiteY1" fmla="*/ 23864 h 25452"/>
                  <a:gd name="connsiteX2" fmla="*/ 386093 w 632155"/>
                  <a:gd name="connsiteY2" fmla="*/ 22277 h 25452"/>
                  <a:gd name="connsiteX3" fmla="*/ 116218 w 632155"/>
                  <a:gd name="connsiteY3" fmla="*/ 20689 h 25452"/>
                  <a:gd name="connsiteX4" fmla="*/ 330 w 632155"/>
                  <a:gd name="connsiteY4" fmla="*/ 23864 h 25452"/>
                  <a:gd name="connsiteX5" fmla="*/ 81293 w 632155"/>
                  <a:gd name="connsiteY5" fmla="*/ 52 h 25452"/>
                  <a:gd name="connsiteX6" fmla="*/ 84468 w 632155"/>
                  <a:gd name="connsiteY6" fmla="*/ 17514 h 25452"/>
                  <a:gd name="connsiteX7" fmla="*/ 333705 w 632155"/>
                  <a:gd name="connsiteY7" fmla="*/ 19102 h 25452"/>
                  <a:gd name="connsiteX8" fmla="*/ 632155 w 632155"/>
                  <a:gd name="connsiteY8" fmla="*/ 25452 h 2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155" h="25452">
                    <a:moveTo>
                      <a:pt x="632155" y="25452"/>
                    </a:moveTo>
                    <a:lnTo>
                      <a:pt x="308305" y="23864"/>
                    </a:lnTo>
                    <a:cubicBezTo>
                      <a:pt x="267295" y="23335"/>
                      <a:pt x="418107" y="22806"/>
                      <a:pt x="386093" y="22277"/>
                    </a:cubicBezTo>
                    <a:cubicBezTo>
                      <a:pt x="354079" y="21748"/>
                      <a:pt x="180512" y="20425"/>
                      <a:pt x="116218" y="20689"/>
                    </a:cubicBezTo>
                    <a:cubicBezTo>
                      <a:pt x="51924" y="20953"/>
                      <a:pt x="6151" y="27303"/>
                      <a:pt x="330" y="23864"/>
                    </a:cubicBezTo>
                    <a:cubicBezTo>
                      <a:pt x="-5491" y="20425"/>
                      <a:pt x="67270" y="1110"/>
                      <a:pt x="81293" y="52"/>
                    </a:cubicBezTo>
                    <a:cubicBezTo>
                      <a:pt x="95316" y="-1006"/>
                      <a:pt x="42399" y="14339"/>
                      <a:pt x="84468" y="17514"/>
                    </a:cubicBezTo>
                    <a:cubicBezTo>
                      <a:pt x="126537" y="20689"/>
                      <a:pt x="333705" y="19102"/>
                      <a:pt x="333705" y="19102"/>
                    </a:cubicBezTo>
                    <a:lnTo>
                      <a:pt x="632155" y="2545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5E9EA4A1-DE35-47B6-914F-F975EA10BE47}"/>
                  </a:ext>
                </a:extLst>
              </p:cNvPr>
              <p:cNvSpPr/>
              <p:nvPr/>
            </p:nvSpPr>
            <p:spPr>
              <a:xfrm>
                <a:off x="4646613" y="4211638"/>
                <a:ext cx="584496" cy="27001"/>
              </a:xfrm>
              <a:custGeom>
                <a:avLst/>
                <a:gdLst>
                  <a:gd name="connsiteX0" fmla="*/ 0 w 584496"/>
                  <a:gd name="connsiteY0" fmla="*/ 0 h 27001"/>
                  <a:gd name="connsiteX1" fmla="*/ 53975 w 584496"/>
                  <a:gd name="connsiteY1" fmla="*/ 4762 h 27001"/>
                  <a:gd name="connsiteX2" fmla="*/ 509587 w 584496"/>
                  <a:gd name="connsiteY2" fmla="*/ 19050 h 27001"/>
                  <a:gd name="connsiteX3" fmla="*/ 398462 w 584496"/>
                  <a:gd name="connsiteY3" fmla="*/ 26987 h 27001"/>
                  <a:gd name="connsiteX4" fmla="*/ 584200 w 584496"/>
                  <a:gd name="connsiteY4" fmla="*/ 20637 h 27001"/>
                  <a:gd name="connsiteX5" fmla="*/ 438150 w 584496"/>
                  <a:gd name="connsiteY5" fmla="*/ 7937 h 27001"/>
                  <a:gd name="connsiteX6" fmla="*/ 303212 w 584496"/>
                  <a:gd name="connsiteY6" fmla="*/ 7937 h 27001"/>
                  <a:gd name="connsiteX7" fmla="*/ 0 w 584496"/>
                  <a:gd name="connsiteY7" fmla="*/ 0 h 27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4496" h="27001">
                    <a:moveTo>
                      <a:pt x="0" y="0"/>
                    </a:moveTo>
                    <a:lnTo>
                      <a:pt x="53975" y="4762"/>
                    </a:lnTo>
                    <a:lnTo>
                      <a:pt x="509587" y="19050"/>
                    </a:lnTo>
                    <a:lnTo>
                      <a:pt x="398462" y="26987"/>
                    </a:lnTo>
                    <a:cubicBezTo>
                      <a:pt x="410897" y="27251"/>
                      <a:pt x="577585" y="23812"/>
                      <a:pt x="584200" y="20637"/>
                    </a:cubicBezTo>
                    <a:cubicBezTo>
                      <a:pt x="590815" y="17462"/>
                      <a:pt x="484981" y="10054"/>
                      <a:pt x="438150" y="7937"/>
                    </a:cubicBezTo>
                    <a:cubicBezTo>
                      <a:pt x="391319" y="5820"/>
                      <a:pt x="373327" y="9789"/>
                      <a:pt x="303212" y="7937"/>
                    </a:cubicBezTo>
                    <a:cubicBezTo>
                      <a:pt x="233097" y="6085"/>
                      <a:pt x="125279" y="1455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97198499-8D41-4509-B23F-25F48C993B8B}"/>
                  </a:ext>
                </a:extLst>
              </p:cNvPr>
              <p:cNvSpPr/>
              <p:nvPr/>
            </p:nvSpPr>
            <p:spPr>
              <a:xfrm>
                <a:off x="4116388" y="4229100"/>
                <a:ext cx="1111870" cy="25414"/>
              </a:xfrm>
              <a:custGeom>
                <a:avLst/>
                <a:gdLst>
                  <a:gd name="connsiteX0" fmla="*/ 0 w 1111870"/>
                  <a:gd name="connsiteY0" fmla="*/ 12700 h 25414"/>
                  <a:gd name="connsiteX1" fmla="*/ 569912 w 1111870"/>
                  <a:gd name="connsiteY1" fmla="*/ 7938 h 25414"/>
                  <a:gd name="connsiteX2" fmla="*/ 412750 w 1111870"/>
                  <a:gd name="connsiteY2" fmla="*/ 0 h 25414"/>
                  <a:gd name="connsiteX3" fmla="*/ 1027112 w 1111870"/>
                  <a:gd name="connsiteY3" fmla="*/ 17463 h 25414"/>
                  <a:gd name="connsiteX4" fmla="*/ 1106487 w 1111870"/>
                  <a:gd name="connsiteY4" fmla="*/ 17463 h 25414"/>
                  <a:gd name="connsiteX5" fmla="*/ 879475 w 1111870"/>
                  <a:gd name="connsiteY5" fmla="*/ 20638 h 25414"/>
                  <a:gd name="connsiteX6" fmla="*/ 434975 w 1111870"/>
                  <a:gd name="connsiteY6" fmla="*/ 25400 h 25414"/>
                  <a:gd name="connsiteX7" fmla="*/ 212725 w 1111870"/>
                  <a:gd name="connsiteY7" fmla="*/ 22225 h 25414"/>
                  <a:gd name="connsiteX8" fmla="*/ 0 w 1111870"/>
                  <a:gd name="connsiteY8" fmla="*/ 12700 h 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1870" h="25414">
                    <a:moveTo>
                      <a:pt x="0" y="12700"/>
                    </a:moveTo>
                    <a:lnTo>
                      <a:pt x="569912" y="7938"/>
                    </a:lnTo>
                    <a:cubicBezTo>
                      <a:pt x="638704" y="5821"/>
                      <a:pt x="412750" y="0"/>
                      <a:pt x="412750" y="0"/>
                    </a:cubicBezTo>
                    <a:lnTo>
                      <a:pt x="1027112" y="17463"/>
                    </a:lnTo>
                    <a:cubicBezTo>
                      <a:pt x="1142735" y="20374"/>
                      <a:pt x="1106487" y="17463"/>
                      <a:pt x="1106487" y="17463"/>
                    </a:cubicBezTo>
                    <a:lnTo>
                      <a:pt x="879475" y="20638"/>
                    </a:lnTo>
                    <a:lnTo>
                      <a:pt x="434975" y="25400"/>
                    </a:lnTo>
                    <a:cubicBezTo>
                      <a:pt x="323850" y="25665"/>
                      <a:pt x="212725" y="22225"/>
                      <a:pt x="212725" y="22225"/>
                    </a:cubicBez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382F044F-474E-45EE-8DD1-EC5EE443AD78}"/>
                  </a:ext>
                </a:extLst>
              </p:cNvPr>
              <p:cNvSpPr/>
              <p:nvPr/>
            </p:nvSpPr>
            <p:spPr>
              <a:xfrm>
                <a:off x="4110038" y="4248138"/>
                <a:ext cx="30358" cy="855732"/>
              </a:xfrm>
              <a:custGeom>
                <a:avLst/>
                <a:gdLst>
                  <a:gd name="connsiteX0" fmla="*/ 12700 w 30358"/>
                  <a:gd name="connsiteY0" fmla="*/ 12 h 855732"/>
                  <a:gd name="connsiteX1" fmla="*/ 11112 w 30358"/>
                  <a:gd name="connsiteY1" fmla="*/ 327037 h 855732"/>
                  <a:gd name="connsiteX2" fmla="*/ 30162 w 30358"/>
                  <a:gd name="connsiteY2" fmla="*/ 96850 h 855732"/>
                  <a:gd name="connsiteX3" fmla="*/ 20637 w 30358"/>
                  <a:gd name="connsiteY3" fmla="*/ 300050 h 855732"/>
                  <a:gd name="connsiteX4" fmla="*/ 14287 w 30358"/>
                  <a:gd name="connsiteY4" fmla="*/ 614375 h 855732"/>
                  <a:gd name="connsiteX5" fmla="*/ 7937 w 30358"/>
                  <a:gd name="connsiteY5" fmla="*/ 852500 h 855732"/>
                  <a:gd name="connsiteX6" fmla="*/ 0 w 30358"/>
                  <a:gd name="connsiteY6" fmla="*/ 722325 h 855732"/>
                  <a:gd name="connsiteX7" fmla="*/ 7937 w 30358"/>
                  <a:gd name="connsiteY7" fmla="*/ 317512 h 855732"/>
                  <a:gd name="connsiteX8" fmla="*/ 15875 w 30358"/>
                  <a:gd name="connsiteY8" fmla="*/ 314337 h 855732"/>
                  <a:gd name="connsiteX9" fmla="*/ 12700 w 30358"/>
                  <a:gd name="connsiteY9" fmla="*/ 12 h 85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358" h="855732">
                    <a:moveTo>
                      <a:pt x="12700" y="12"/>
                    </a:moveTo>
                    <a:cubicBezTo>
                      <a:pt x="11906" y="2129"/>
                      <a:pt x="8202" y="310897"/>
                      <a:pt x="11112" y="327037"/>
                    </a:cubicBezTo>
                    <a:cubicBezTo>
                      <a:pt x="14022" y="343177"/>
                      <a:pt x="28575" y="101348"/>
                      <a:pt x="30162" y="96850"/>
                    </a:cubicBezTo>
                    <a:cubicBezTo>
                      <a:pt x="31749" y="92352"/>
                      <a:pt x="23283" y="213796"/>
                      <a:pt x="20637" y="300050"/>
                    </a:cubicBezTo>
                    <a:cubicBezTo>
                      <a:pt x="17991" y="386304"/>
                      <a:pt x="16404" y="522300"/>
                      <a:pt x="14287" y="614375"/>
                    </a:cubicBezTo>
                    <a:cubicBezTo>
                      <a:pt x="12170" y="706450"/>
                      <a:pt x="10318" y="834508"/>
                      <a:pt x="7937" y="852500"/>
                    </a:cubicBezTo>
                    <a:cubicBezTo>
                      <a:pt x="5556" y="870492"/>
                      <a:pt x="0" y="811490"/>
                      <a:pt x="0" y="722325"/>
                    </a:cubicBezTo>
                    <a:cubicBezTo>
                      <a:pt x="0" y="633160"/>
                      <a:pt x="5291" y="385510"/>
                      <a:pt x="7937" y="317512"/>
                    </a:cubicBezTo>
                    <a:cubicBezTo>
                      <a:pt x="10583" y="249514"/>
                      <a:pt x="12435" y="366989"/>
                      <a:pt x="15875" y="314337"/>
                    </a:cubicBezTo>
                    <a:cubicBezTo>
                      <a:pt x="19315" y="261685"/>
                      <a:pt x="13494" y="-2105"/>
                      <a:pt x="12700" y="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44AC2952-CC7B-44EC-BBAC-FFAD59AE914F}"/>
                  </a:ext>
                </a:extLst>
              </p:cNvPr>
              <p:cNvSpPr/>
              <p:nvPr/>
            </p:nvSpPr>
            <p:spPr>
              <a:xfrm>
                <a:off x="4095750" y="4866175"/>
                <a:ext cx="35009" cy="552372"/>
              </a:xfrm>
              <a:custGeom>
                <a:avLst/>
                <a:gdLst>
                  <a:gd name="connsiteX0" fmla="*/ 1588 w 35009"/>
                  <a:gd name="connsiteY0" fmla="*/ 182075 h 552372"/>
                  <a:gd name="connsiteX1" fmla="*/ 20638 w 35009"/>
                  <a:gd name="connsiteY1" fmla="*/ 402738 h 552372"/>
                  <a:gd name="connsiteX2" fmla="*/ 0 w 35009"/>
                  <a:gd name="connsiteY2" fmla="*/ 324950 h 552372"/>
                  <a:gd name="connsiteX3" fmla="*/ 20638 w 35009"/>
                  <a:gd name="connsiteY3" fmla="*/ 550375 h 552372"/>
                  <a:gd name="connsiteX4" fmla="*/ 22225 w 35009"/>
                  <a:gd name="connsiteY4" fmla="*/ 426550 h 552372"/>
                  <a:gd name="connsiteX5" fmla="*/ 28575 w 35009"/>
                  <a:gd name="connsiteY5" fmla="*/ 275738 h 552372"/>
                  <a:gd name="connsiteX6" fmla="*/ 34925 w 35009"/>
                  <a:gd name="connsiteY6" fmla="*/ 1100 h 552372"/>
                  <a:gd name="connsiteX7" fmla="*/ 1588 w 35009"/>
                  <a:gd name="connsiteY7" fmla="*/ 182075 h 55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09" h="552372">
                    <a:moveTo>
                      <a:pt x="1588" y="182075"/>
                    </a:moveTo>
                    <a:cubicBezTo>
                      <a:pt x="-793" y="249015"/>
                      <a:pt x="20903" y="378926"/>
                      <a:pt x="20638" y="402738"/>
                    </a:cubicBezTo>
                    <a:cubicBezTo>
                      <a:pt x="20373" y="426551"/>
                      <a:pt x="0" y="300344"/>
                      <a:pt x="0" y="324950"/>
                    </a:cubicBezTo>
                    <a:cubicBezTo>
                      <a:pt x="0" y="349556"/>
                      <a:pt x="16934" y="533442"/>
                      <a:pt x="20638" y="550375"/>
                    </a:cubicBezTo>
                    <a:cubicBezTo>
                      <a:pt x="24342" y="567308"/>
                      <a:pt x="20902" y="472323"/>
                      <a:pt x="22225" y="426550"/>
                    </a:cubicBezTo>
                    <a:cubicBezTo>
                      <a:pt x="23548" y="380777"/>
                      <a:pt x="26458" y="346646"/>
                      <a:pt x="28575" y="275738"/>
                    </a:cubicBezTo>
                    <a:cubicBezTo>
                      <a:pt x="30692" y="204830"/>
                      <a:pt x="35719" y="15387"/>
                      <a:pt x="34925" y="1100"/>
                    </a:cubicBezTo>
                    <a:cubicBezTo>
                      <a:pt x="34131" y="-13187"/>
                      <a:pt x="3969" y="115135"/>
                      <a:pt x="1588" y="1820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BE88A1CA-DC45-4407-BE8C-679A8226E73C}"/>
                  </a:ext>
                </a:extLst>
              </p:cNvPr>
              <p:cNvSpPr/>
              <p:nvPr/>
            </p:nvSpPr>
            <p:spPr>
              <a:xfrm>
                <a:off x="5057775" y="4202051"/>
                <a:ext cx="210832" cy="374711"/>
              </a:xfrm>
              <a:custGeom>
                <a:avLst/>
                <a:gdLst>
                  <a:gd name="connsiteX0" fmla="*/ 0 w 210832"/>
                  <a:gd name="connsiteY0" fmla="*/ 4824 h 374711"/>
                  <a:gd name="connsiteX1" fmla="*/ 200025 w 210832"/>
                  <a:gd name="connsiteY1" fmla="*/ 3237 h 374711"/>
                  <a:gd name="connsiteX2" fmla="*/ 184150 w 210832"/>
                  <a:gd name="connsiteY2" fmla="*/ 46099 h 374711"/>
                  <a:gd name="connsiteX3" fmla="*/ 185738 w 210832"/>
                  <a:gd name="connsiteY3" fmla="*/ 69912 h 374711"/>
                  <a:gd name="connsiteX4" fmla="*/ 182563 w 210832"/>
                  <a:gd name="connsiteY4" fmla="*/ 114362 h 374711"/>
                  <a:gd name="connsiteX5" fmla="*/ 185738 w 210832"/>
                  <a:gd name="connsiteY5" fmla="*/ 369949 h 374711"/>
                  <a:gd name="connsiteX6" fmla="*/ 180975 w 210832"/>
                  <a:gd name="connsiteY6" fmla="*/ 265174 h 374711"/>
                  <a:gd name="connsiteX7" fmla="*/ 166688 w 210832"/>
                  <a:gd name="connsiteY7" fmla="*/ 71499 h 374711"/>
                  <a:gd name="connsiteX8" fmla="*/ 198438 w 210832"/>
                  <a:gd name="connsiteY8" fmla="*/ 19112 h 374711"/>
                  <a:gd name="connsiteX9" fmla="*/ 0 w 210832"/>
                  <a:gd name="connsiteY9" fmla="*/ 4824 h 3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832" h="374711">
                    <a:moveTo>
                      <a:pt x="0" y="4824"/>
                    </a:moveTo>
                    <a:cubicBezTo>
                      <a:pt x="264" y="2178"/>
                      <a:pt x="169333" y="-3642"/>
                      <a:pt x="200025" y="3237"/>
                    </a:cubicBezTo>
                    <a:cubicBezTo>
                      <a:pt x="230717" y="10116"/>
                      <a:pt x="186531" y="34987"/>
                      <a:pt x="184150" y="46099"/>
                    </a:cubicBezTo>
                    <a:cubicBezTo>
                      <a:pt x="181769" y="57212"/>
                      <a:pt x="186002" y="58535"/>
                      <a:pt x="185738" y="69912"/>
                    </a:cubicBezTo>
                    <a:cubicBezTo>
                      <a:pt x="185474" y="81289"/>
                      <a:pt x="182563" y="64356"/>
                      <a:pt x="182563" y="114362"/>
                    </a:cubicBezTo>
                    <a:cubicBezTo>
                      <a:pt x="182563" y="164368"/>
                      <a:pt x="186003" y="344814"/>
                      <a:pt x="185738" y="369949"/>
                    </a:cubicBezTo>
                    <a:cubicBezTo>
                      <a:pt x="185473" y="395084"/>
                      <a:pt x="184150" y="314916"/>
                      <a:pt x="180975" y="265174"/>
                    </a:cubicBezTo>
                    <a:cubicBezTo>
                      <a:pt x="177800" y="215432"/>
                      <a:pt x="163778" y="112509"/>
                      <a:pt x="166688" y="71499"/>
                    </a:cubicBezTo>
                    <a:cubicBezTo>
                      <a:pt x="169598" y="30489"/>
                      <a:pt x="225690" y="27843"/>
                      <a:pt x="198438" y="19112"/>
                    </a:cubicBezTo>
                    <a:cubicBezTo>
                      <a:pt x="171186" y="10381"/>
                      <a:pt x="-264" y="7470"/>
                      <a:pt x="0" y="4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4EE438B7-6423-4A3E-861B-3B76CFD592F8}"/>
                  </a:ext>
                </a:extLst>
              </p:cNvPr>
              <p:cNvSpPr/>
              <p:nvPr/>
            </p:nvSpPr>
            <p:spPr>
              <a:xfrm>
                <a:off x="5211726" y="4228420"/>
                <a:ext cx="19261" cy="893285"/>
              </a:xfrm>
              <a:custGeom>
                <a:avLst/>
                <a:gdLst>
                  <a:gd name="connsiteX0" fmla="*/ 37 w 19261"/>
                  <a:gd name="connsiteY0" fmla="*/ 27668 h 893285"/>
                  <a:gd name="connsiteX1" fmla="*/ 14324 w 19261"/>
                  <a:gd name="connsiteY1" fmla="*/ 635680 h 893285"/>
                  <a:gd name="connsiteX2" fmla="*/ 17499 w 19261"/>
                  <a:gd name="connsiteY2" fmla="*/ 195943 h 893285"/>
                  <a:gd name="connsiteX3" fmla="*/ 17499 w 19261"/>
                  <a:gd name="connsiteY3" fmla="*/ 426130 h 893285"/>
                  <a:gd name="connsiteX4" fmla="*/ 12737 w 19261"/>
                  <a:gd name="connsiteY4" fmla="*/ 883330 h 893285"/>
                  <a:gd name="connsiteX5" fmla="*/ 12737 w 19261"/>
                  <a:gd name="connsiteY5" fmla="*/ 694418 h 893285"/>
                  <a:gd name="connsiteX6" fmla="*/ 19087 w 19261"/>
                  <a:gd name="connsiteY6" fmla="*/ 162605 h 893285"/>
                  <a:gd name="connsiteX7" fmla="*/ 37 w 19261"/>
                  <a:gd name="connsiteY7" fmla="*/ 27668 h 89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61" h="893285">
                    <a:moveTo>
                      <a:pt x="37" y="27668"/>
                    </a:moveTo>
                    <a:cubicBezTo>
                      <a:pt x="-757" y="106514"/>
                      <a:pt x="11414" y="607634"/>
                      <a:pt x="14324" y="635680"/>
                    </a:cubicBezTo>
                    <a:cubicBezTo>
                      <a:pt x="17234" y="663726"/>
                      <a:pt x="16970" y="230868"/>
                      <a:pt x="17499" y="195943"/>
                    </a:cubicBezTo>
                    <a:cubicBezTo>
                      <a:pt x="18028" y="161018"/>
                      <a:pt x="18293" y="311566"/>
                      <a:pt x="17499" y="426130"/>
                    </a:cubicBezTo>
                    <a:cubicBezTo>
                      <a:pt x="16705" y="540694"/>
                      <a:pt x="13531" y="838615"/>
                      <a:pt x="12737" y="883330"/>
                    </a:cubicBezTo>
                    <a:cubicBezTo>
                      <a:pt x="11943" y="928045"/>
                      <a:pt x="11679" y="814539"/>
                      <a:pt x="12737" y="694418"/>
                    </a:cubicBezTo>
                    <a:cubicBezTo>
                      <a:pt x="13795" y="574297"/>
                      <a:pt x="20410" y="272672"/>
                      <a:pt x="19087" y="162605"/>
                    </a:cubicBezTo>
                    <a:cubicBezTo>
                      <a:pt x="17764" y="52538"/>
                      <a:pt x="831" y="-51178"/>
                      <a:pt x="37" y="2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55B22161-4D71-42C2-AA66-EA27B5A1005F}"/>
                  </a:ext>
                </a:extLst>
              </p:cNvPr>
              <p:cNvSpPr/>
              <p:nvPr/>
            </p:nvSpPr>
            <p:spPr>
              <a:xfrm>
                <a:off x="4676775" y="4882675"/>
                <a:ext cx="570777" cy="529038"/>
              </a:xfrm>
              <a:custGeom>
                <a:avLst/>
                <a:gdLst>
                  <a:gd name="connsiteX0" fmla="*/ 547688 w 570777"/>
                  <a:gd name="connsiteY0" fmla="*/ 6825 h 529038"/>
                  <a:gd name="connsiteX1" fmla="*/ 544513 w 570777"/>
                  <a:gd name="connsiteY1" fmla="*/ 470375 h 529038"/>
                  <a:gd name="connsiteX2" fmla="*/ 544513 w 570777"/>
                  <a:gd name="connsiteY2" fmla="*/ 400525 h 529038"/>
                  <a:gd name="connsiteX3" fmla="*/ 533400 w 570777"/>
                  <a:gd name="connsiteY3" fmla="*/ 522763 h 529038"/>
                  <a:gd name="connsiteX4" fmla="*/ 515938 w 570777"/>
                  <a:gd name="connsiteY4" fmla="*/ 510063 h 529038"/>
                  <a:gd name="connsiteX5" fmla="*/ 295275 w 570777"/>
                  <a:gd name="connsiteY5" fmla="*/ 498950 h 529038"/>
                  <a:gd name="connsiteX6" fmla="*/ 0 w 570777"/>
                  <a:gd name="connsiteY6" fmla="*/ 497363 h 529038"/>
                  <a:gd name="connsiteX7" fmla="*/ 536575 w 570777"/>
                  <a:gd name="connsiteY7" fmla="*/ 500538 h 529038"/>
                  <a:gd name="connsiteX8" fmla="*/ 519113 w 570777"/>
                  <a:gd name="connsiteY8" fmla="*/ 435450 h 529038"/>
                  <a:gd name="connsiteX9" fmla="*/ 542925 w 570777"/>
                  <a:gd name="connsiteY9" fmla="*/ 210025 h 529038"/>
                  <a:gd name="connsiteX10" fmla="*/ 547688 w 570777"/>
                  <a:gd name="connsiteY10" fmla="*/ 6825 h 52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0777" h="529038">
                    <a:moveTo>
                      <a:pt x="547688" y="6825"/>
                    </a:moveTo>
                    <a:cubicBezTo>
                      <a:pt x="547953" y="50217"/>
                      <a:pt x="545042" y="404758"/>
                      <a:pt x="544513" y="470375"/>
                    </a:cubicBezTo>
                    <a:cubicBezTo>
                      <a:pt x="543984" y="535992"/>
                      <a:pt x="546365" y="391794"/>
                      <a:pt x="544513" y="400525"/>
                    </a:cubicBezTo>
                    <a:cubicBezTo>
                      <a:pt x="542661" y="409256"/>
                      <a:pt x="538162" y="504507"/>
                      <a:pt x="533400" y="522763"/>
                    </a:cubicBezTo>
                    <a:cubicBezTo>
                      <a:pt x="528638" y="541019"/>
                      <a:pt x="555626" y="514032"/>
                      <a:pt x="515938" y="510063"/>
                    </a:cubicBezTo>
                    <a:cubicBezTo>
                      <a:pt x="476250" y="506094"/>
                      <a:pt x="381265" y="501067"/>
                      <a:pt x="295275" y="498950"/>
                    </a:cubicBezTo>
                    <a:cubicBezTo>
                      <a:pt x="209285" y="496833"/>
                      <a:pt x="0" y="497363"/>
                      <a:pt x="0" y="497363"/>
                    </a:cubicBezTo>
                    <a:cubicBezTo>
                      <a:pt x="40217" y="497628"/>
                      <a:pt x="450056" y="510857"/>
                      <a:pt x="536575" y="500538"/>
                    </a:cubicBezTo>
                    <a:cubicBezTo>
                      <a:pt x="623094" y="490219"/>
                      <a:pt x="518055" y="483869"/>
                      <a:pt x="519113" y="435450"/>
                    </a:cubicBezTo>
                    <a:cubicBezTo>
                      <a:pt x="520171" y="387031"/>
                      <a:pt x="538692" y="281727"/>
                      <a:pt x="542925" y="210025"/>
                    </a:cubicBezTo>
                    <a:cubicBezTo>
                      <a:pt x="547158" y="138323"/>
                      <a:pt x="547423" y="-36567"/>
                      <a:pt x="547688" y="68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881D6586-BCE9-4A37-90BD-E3D9224377C4}"/>
                  </a:ext>
                </a:extLst>
              </p:cNvPr>
              <p:cNvSpPr/>
              <p:nvPr/>
            </p:nvSpPr>
            <p:spPr>
              <a:xfrm>
                <a:off x="4102100" y="5381585"/>
                <a:ext cx="1069992" cy="25533"/>
              </a:xfrm>
              <a:custGeom>
                <a:avLst/>
                <a:gdLst>
                  <a:gd name="connsiteX0" fmla="*/ 0 w 1069992"/>
                  <a:gd name="connsiteY0" fmla="*/ 14328 h 25533"/>
                  <a:gd name="connsiteX1" fmla="*/ 704850 w 1069992"/>
                  <a:gd name="connsiteY1" fmla="*/ 15915 h 25533"/>
                  <a:gd name="connsiteX2" fmla="*/ 142875 w 1069992"/>
                  <a:gd name="connsiteY2" fmla="*/ 25440 h 25533"/>
                  <a:gd name="connsiteX3" fmla="*/ 877888 w 1069992"/>
                  <a:gd name="connsiteY3" fmla="*/ 20678 h 25533"/>
                  <a:gd name="connsiteX4" fmla="*/ 804863 w 1069992"/>
                  <a:gd name="connsiteY4" fmla="*/ 19090 h 25533"/>
                  <a:gd name="connsiteX5" fmla="*/ 1069975 w 1069992"/>
                  <a:gd name="connsiteY5" fmla="*/ 14328 h 25533"/>
                  <a:gd name="connsiteX6" fmla="*/ 790575 w 1069992"/>
                  <a:gd name="connsiteY6" fmla="*/ 12740 h 25533"/>
                  <a:gd name="connsiteX7" fmla="*/ 396875 w 1069992"/>
                  <a:gd name="connsiteY7" fmla="*/ 40 h 25533"/>
                  <a:gd name="connsiteX8" fmla="*/ 465138 w 1069992"/>
                  <a:gd name="connsiteY8" fmla="*/ 17503 h 25533"/>
                  <a:gd name="connsiteX9" fmla="*/ 0 w 1069992"/>
                  <a:gd name="connsiteY9" fmla="*/ 14328 h 2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9992" h="25533">
                    <a:moveTo>
                      <a:pt x="0" y="14328"/>
                    </a:moveTo>
                    <a:lnTo>
                      <a:pt x="704850" y="15915"/>
                    </a:lnTo>
                    <a:cubicBezTo>
                      <a:pt x="728663" y="17767"/>
                      <a:pt x="114035" y="24646"/>
                      <a:pt x="142875" y="25440"/>
                    </a:cubicBezTo>
                    <a:cubicBezTo>
                      <a:pt x="171715" y="26234"/>
                      <a:pt x="767557" y="21736"/>
                      <a:pt x="877888" y="20678"/>
                    </a:cubicBezTo>
                    <a:cubicBezTo>
                      <a:pt x="988219" y="19620"/>
                      <a:pt x="804863" y="19090"/>
                      <a:pt x="804863" y="19090"/>
                    </a:cubicBezTo>
                    <a:cubicBezTo>
                      <a:pt x="836877" y="18032"/>
                      <a:pt x="1072356" y="15386"/>
                      <a:pt x="1069975" y="14328"/>
                    </a:cubicBezTo>
                    <a:cubicBezTo>
                      <a:pt x="1067594" y="13270"/>
                      <a:pt x="790575" y="12740"/>
                      <a:pt x="790575" y="12740"/>
                    </a:cubicBezTo>
                    <a:cubicBezTo>
                      <a:pt x="678392" y="10359"/>
                      <a:pt x="451115" y="-754"/>
                      <a:pt x="396875" y="40"/>
                    </a:cubicBezTo>
                    <a:cubicBezTo>
                      <a:pt x="342636" y="834"/>
                      <a:pt x="531813" y="16709"/>
                      <a:pt x="465138" y="17503"/>
                    </a:cubicBezTo>
                    <a:lnTo>
                      <a:pt x="0" y="1432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44C514D7-311C-4185-A4EE-4095A056457D}"/>
                  </a:ext>
                </a:extLst>
              </p:cNvPr>
              <p:cNvSpPr/>
              <p:nvPr/>
            </p:nvSpPr>
            <p:spPr>
              <a:xfrm>
                <a:off x="4054475" y="5400675"/>
                <a:ext cx="1192135" cy="52388"/>
              </a:xfrm>
              <a:custGeom>
                <a:avLst/>
                <a:gdLst>
                  <a:gd name="connsiteX0" fmla="*/ 0 w 1192135"/>
                  <a:gd name="connsiteY0" fmla="*/ 0 h 52388"/>
                  <a:gd name="connsiteX1" fmla="*/ 69850 w 1192135"/>
                  <a:gd name="connsiteY1" fmla="*/ 0 h 52388"/>
                  <a:gd name="connsiteX2" fmla="*/ 328613 w 1192135"/>
                  <a:gd name="connsiteY2" fmla="*/ 1588 h 52388"/>
                  <a:gd name="connsiteX3" fmla="*/ 111125 w 1192135"/>
                  <a:gd name="connsiteY3" fmla="*/ 6350 h 52388"/>
                  <a:gd name="connsiteX4" fmla="*/ 65088 w 1192135"/>
                  <a:gd name="connsiteY4" fmla="*/ 28575 h 52388"/>
                  <a:gd name="connsiteX5" fmla="*/ 255588 w 1192135"/>
                  <a:gd name="connsiteY5" fmla="*/ 26988 h 52388"/>
                  <a:gd name="connsiteX6" fmla="*/ 1162050 w 1192135"/>
                  <a:gd name="connsiteY6" fmla="*/ 46038 h 52388"/>
                  <a:gd name="connsiteX7" fmla="*/ 992188 w 1192135"/>
                  <a:gd name="connsiteY7" fmla="*/ 46038 h 52388"/>
                  <a:gd name="connsiteX8" fmla="*/ 531813 w 1192135"/>
                  <a:gd name="connsiteY8" fmla="*/ 52388 h 52388"/>
                  <a:gd name="connsiteX9" fmla="*/ 412750 w 1192135"/>
                  <a:gd name="connsiteY9" fmla="*/ 46038 h 52388"/>
                  <a:gd name="connsiteX10" fmla="*/ 831850 w 1192135"/>
                  <a:gd name="connsiteY10" fmla="*/ 46038 h 52388"/>
                  <a:gd name="connsiteX11" fmla="*/ 96838 w 1192135"/>
                  <a:gd name="connsiteY11" fmla="*/ 50800 h 52388"/>
                  <a:gd name="connsiteX12" fmla="*/ 84138 w 1192135"/>
                  <a:gd name="connsiteY12" fmla="*/ 31750 h 52388"/>
                  <a:gd name="connsiteX13" fmla="*/ 73025 w 1192135"/>
                  <a:gd name="connsiteY13" fmla="*/ 11113 h 52388"/>
                  <a:gd name="connsiteX14" fmla="*/ 0 w 1192135"/>
                  <a:gd name="connsiteY14" fmla="*/ 0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92135" h="52388">
                    <a:moveTo>
                      <a:pt x="0" y="0"/>
                    </a:moveTo>
                    <a:lnTo>
                      <a:pt x="69850" y="0"/>
                    </a:lnTo>
                    <a:lnTo>
                      <a:pt x="328613" y="1588"/>
                    </a:lnTo>
                    <a:cubicBezTo>
                      <a:pt x="335492" y="2646"/>
                      <a:pt x="155046" y="1852"/>
                      <a:pt x="111125" y="6350"/>
                    </a:cubicBezTo>
                    <a:cubicBezTo>
                      <a:pt x="67204" y="10848"/>
                      <a:pt x="41011" y="25135"/>
                      <a:pt x="65088" y="28575"/>
                    </a:cubicBezTo>
                    <a:cubicBezTo>
                      <a:pt x="89165" y="32015"/>
                      <a:pt x="255588" y="26988"/>
                      <a:pt x="255588" y="26988"/>
                    </a:cubicBezTo>
                    <a:lnTo>
                      <a:pt x="1162050" y="46038"/>
                    </a:lnTo>
                    <a:cubicBezTo>
                      <a:pt x="1284817" y="49213"/>
                      <a:pt x="992188" y="46038"/>
                      <a:pt x="992188" y="46038"/>
                    </a:cubicBezTo>
                    <a:lnTo>
                      <a:pt x="531813" y="52388"/>
                    </a:lnTo>
                    <a:cubicBezTo>
                      <a:pt x="435240" y="52388"/>
                      <a:pt x="362744" y="47096"/>
                      <a:pt x="412750" y="46038"/>
                    </a:cubicBezTo>
                    <a:cubicBezTo>
                      <a:pt x="462756" y="44980"/>
                      <a:pt x="831850" y="46038"/>
                      <a:pt x="831850" y="46038"/>
                    </a:cubicBezTo>
                    <a:lnTo>
                      <a:pt x="96838" y="50800"/>
                    </a:lnTo>
                    <a:cubicBezTo>
                      <a:pt x="-27781" y="48419"/>
                      <a:pt x="88107" y="38365"/>
                      <a:pt x="84138" y="31750"/>
                    </a:cubicBezTo>
                    <a:cubicBezTo>
                      <a:pt x="80169" y="25136"/>
                      <a:pt x="84931" y="15875"/>
                      <a:pt x="73025" y="11113"/>
                    </a:cubicBezTo>
                    <a:cubicBezTo>
                      <a:pt x="61119" y="6351"/>
                      <a:pt x="36909" y="4763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: 図形 520">
                <a:extLst>
                  <a:ext uri="{FF2B5EF4-FFF2-40B4-BE49-F238E27FC236}">
                    <a16:creationId xmlns:a16="http://schemas.microsoft.com/office/drawing/2014/main" id="{E1F06658-9877-4FE2-912C-F87F1089304E}"/>
                  </a:ext>
                </a:extLst>
              </p:cNvPr>
              <p:cNvSpPr/>
              <p:nvPr/>
            </p:nvSpPr>
            <p:spPr>
              <a:xfrm>
                <a:off x="4613974" y="5406929"/>
                <a:ext cx="613811" cy="41654"/>
              </a:xfrm>
              <a:custGeom>
                <a:avLst/>
                <a:gdLst>
                  <a:gd name="connsiteX0" fmla="*/ 889 w 613811"/>
                  <a:gd name="connsiteY0" fmla="*/ 1684 h 41654"/>
                  <a:gd name="connsiteX1" fmla="*/ 75501 w 613811"/>
                  <a:gd name="connsiteY1" fmla="*/ 1684 h 41654"/>
                  <a:gd name="connsiteX2" fmla="*/ 573976 w 613811"/>
                  <a:gd name="connsiteY2" fmla="*/ 12796 h 41654"/>
                  <a:gd name="connsiteX3" fmla="*/ 570801 w 613811"/>
                  <a:gd name="connsiteY3" fmla="*/ 19146 h 41654"/>
                  <a:gd name="connsiteX4" fmla="*/ 613664 w 613811"/>
                  <a:gd name="connsiteY4" fmla="*/ 41371 h 41654"/>
                  <a:gd name="connsiteX5" fmla="*/ 583501 w 613811"/>
                  <a:gd name="connsiteY5" fmla="*/ 1684 h 41654"/>
                  <a:gd name="connsiteX6" fmla="*/ 546989 w 613811"/>
                  <a:gd name="connsiteY6" fmla="*/ 8034 h 41654"/>
                  <a:gd name="connsiteX7" fmla="*/ 459676 w 613811"/>
                  <a:gd name="connsiteY7" fmla="*/ 14384 h 41654"/>
                  <a:gd name="connsiteX8" fmla="*/ 889 w 613811"/>
                  <a:gd name="connsiteY8" fmla="*/ 1684 h 4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3811" h="41654">
                    <a:moveTo>
                      <a:pt x="889" y="1684"/>
                    </a:moveTo>
                    <a:cubicBezTo>
                      <a:pt x="-9562" y="758"/>
                      <a:pt x="75501" y="1684"/>
                      <a:pt x="75501" y="1684"/>
                    </a:cubicBezTo>
                    <a:lnTo>
                      <a:pt x="573976" y="12796"/>
                    </a:lnTo>
                    <a:cubicBezTo>
                      <a:pt x="656526" y="15706"/>
                      <a:pt x="564186" y="14384"/>
                      <a:pt x="570801" y="19146"/>
                    </a:cubicBezTo>
                    <a:cubicBezTo>
                      <a:pt x="577416" y="23908"/>
                      <a:pt x="611547" y="44281"/>
                      <a:pt x="613664" y="41371"/>
                    </a:cubicBezTo>
                    <a:cubicBezTo>
                      <a:pt x="615781" y="38461"/>
                      <a:pt x="594614" y="7240"/>
                      <a:pt x="583501" y="1684"/>
                    </a:cubicBezTo>
                    <a:cubicBezTo>
                      <a:pt x="572389" y="-3872"/>
                      <a:pt x="567626" y="5917"/>
                      <a:pt x="546989" y="8034"/>
                    </a:cubicBezTo>
                    <a:cubicBezTo>
                      <a:pt x="526352" y="10151"/>
                      <a:pt x="547518" y="14384"/>
                      <a:pt x="459676" y="14384"/>
                    </a:cubicBezTo>
                    <a:cubicBezTo>
                      <a:pt x="371834" y="14384"/>
                      <a:pt x="195886" y="11209"/>
                      <a:pt x="889" y="16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E1BC445C-B70B-414A-9226-580439A8180C}"/>
                  </a:ext>
                </a:extLst>
              </p:cNvPr>
              <p:cNvSpPr/>
              <p:nvPr/>
            </p:nvSpPr>
            <p:spPr>
              <a:xfrm>
                <a:off x="4092575" y="5202840"/>
                <a:ext cx="32085" cy="512402"/>
              </a:xfrm>
              <a:custGeom>
                <a:avLst/>
                <a:gdLst>
                  <a:gd name="connsiteX0" fmla="*/ 9525 w 32085"/>
                  <a:gd name="connsiteY0" fmla="*/ 13685 h 512402"/>
                  <a:gd name="connsiteX1" fmla="*/ 3175 w 32085"/>
                  <a:gd name="connsiteY1" fmla="*/ 412148 h 512402"/>
                  <a:gd name="connsiteX2" fmla="*/ 4763 w 32085"/>
                  <a:gd name="connsiteY2" fmla="*/ 512160 h 512402"/>
                  <a:gd name="connsiteX3" fmla="*/ 6350 w 32085"/>
                  <a:gd name="connsiteY3" fmla="*/ 440723 h 512402"/>
                  <a:gd name="connsiteX4" fmla="*/ 12700 w 32085"/>
                  <a:gd name="connsiteY4" fmla="*/ 456598 h 512402"/>
                  <a:gd name="connsiteX5" fmla="*/ 0 w 32085"/>
                  <a:gd name="connsiteY5" fmla="*/ 339123 h 512402"/>
                  <a:gd name="connsiteX6" fmla="*/ 12700 w 32085"/>
                  <a:gd name="connsiteY6" fmla="*/ 224823 h 512402"/>
                  <a:gd name="connsiteX7" fmla="*/ 17463 w 32085"/>
                  <a:gd name="connsiteY7" fmla="*/ 245460 h 512402"/>
                  <a:gd name="connsiteX8" fmla="*/ 31750 w 32085"/>
                  <a:gd name="connsiteY8" fmla="*/ 105760 h 512402"/>
                  <a:gd name="connsiteX9" fmla="*/ 9525 w 32085"/>
                  <a:gd name="connsiteY9" fmla="*/ 13685 h 51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085" h="512402">
                    <a:moveTo>
                      <a:pt x="9525" y="13685"/>
                    </a:moveTo>
                    <a:cubicBezTo>
                      <a:pt x="4762" y="64750"/>
                      <a:pt x="3969" y="329069"/>
                      <a:pt x="3175" y="412148"/>
                    </a:cubicBezTo>
                    <a:cubicBezTo>
                      <a:pt x="2381" y="495227"/>
                      <a:pt x="4234" y="507398"/>
                      <a:pt x="4763" y="512160"/>
                    </a:cubicBezTo>
                    <a:cubicBezTo>
                      <a:pt x="5292" y="516923"/>
                      <a:pt x="5027" y="449983"/>
                      <a:pt x="6350" y="440723"/>
                    </a:cubicBezTo>
                    <a:cubicBezTo>
                      <a:pt x="7673" y="431463"/>
                      <a:pt x="13758" y="473531"/>
                      <a:pt x="12700" y="456598"/>
                    </a:cubicBezTo>
                    <a:cubicBezTo>
                      <a:pt x="11642" y="439665"/>
                      <a:pt x="0" y="377752"/>
                      <a:pt x="0" y="339123"/>
                    </a:cubicBezTo>
                    <a:cubicBezTo>
                      <a:pt x="0" y="300494"/>
                      <a:pt x="9790" y="240434"/>
                      <a:pt x="12700" y="224823"/>
                    </a:cubicBezTo>
                    <a:cubicBezTo>
                      <a:pt x="15611" y="209213"/>
                      <a:pt x="14288" y="265304"/>
                      <a:pt x="17463" y="245460"/>
                    </a:cubicBezTo>
                    <a:cubicBezTo>
                      <a:pt x="20638" y="225616"/>
                      <a:pt x="34396" y="143331"/>
                      <a:pt x="31750" y="105760"/>
                    </a:cubicBezTo>
                    <a:cubicBezTo>
                      <a:pt x="29104" y="68189"/>
                      <a:pt x="14288" y="-37380"/>
                      <a:pt x="9525" y="136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2E46F1B3-AEB0-4B58-9277-517BC1F157E8}"/>
                  </a:ext>
                </a:extLst>
              </p:cNvPr>
              <p:cNvSpPr/>
              <p:nvPr/>
            </p:nvSpPr>
            <p:spPr>
              <a:xfrm>
                <a:off x="4095750" y="5722938"/>
                <a:ext cx="1143008" cy="31102"/>
              </a:xfrm>
              <a:custGeom>
                <a:avLst/>
                <a:gdLst>
                  <a:gd name="connsiteX0" fmla="*/ 0 w 1143008"/>
                  <a:gd name="connsiteY0" fmla="*/ 0 h 31102"/>
                  <a:gd name="connsiteX1" fmla="*/ 84138 w 1143008"/>
                  <a:gd name="connsiteY1" fmla="*/ 0 h 31102"/>
                  <a:gd name="connsiteX2" fmla="*/ 592138 w 1143008"/>
                  <a:gd name="connsiteY2" fmla="*/ 6350 h 31102"/>
                  <a:gd name="connsiteX3" fmla="*/ 554038 w 1143008"/>
                  <a:gd name="connsiteY3" fmla="*/ 9525 h 31102"/>
                  <a:gd name="connsiteX4" fmla="*/ 944563 w 1143008"/>
                  <a:gd name="connsiteY4" fmla="*/ 11112 h 31102"/>
                  <a:gd name="connsiteX5" fmla="*/ 1143000 w 1143008"/>
                  <a:gd name="connsiteY5" fmla="*/ 3175 h 31102"/>
                  <a:gd name="connsiteX6" fmla="*/ 938213 w 1143008"/>
                  <a:gd name="connsiteY6" fmla="*/ 17462 h 31102"/>
                  <a:gd name="connsiteX7" fmla="*/ 614363 w 1143008"/>
                  <a:gd name="connsiteY7" fmla="*/ 30162 h 31102"/>
                  <a:gd name="connsiteX8" fmla="*/ 685800 w 1143008"/>
                  <a:gd name="connsiteY8" fmla="*/ 30162 h 31102"/>
                  <a:gd name="connsiteX9" fmla="*/ 814388 w 1143008"/>
                  <a:gd name="connsiteY9" fmla="*/ 28575 h 31102"/>
                  <a:gd name="connsiteX10" fmla="*/ 311150 w 1143008"/>
                  <a:gd name="connsiteY10" fmla="*/ 26987 h 31102"/>
                  <a:gd name="connsiteX11" fmla="*/ 0 w 1143008"/>
                  <a:gd name="connsiteY11" fmla="*/ 0 h 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43008" h="31102">
                    <a:moveTo>
                      <a:pt x="0" y="0"/>
                    </a:moveTo>
                    <a:lnTo>
                      <a:pt x="84138" y="0"/>
                    </a:lnTo>
                    <a:lnTo>
                      <a:pt x="592138" y="6350"/>
                    </a:lnTo>
                    <a:cubicBezTo>
                      <a:pt x="670455" y="7938"/>
                      <a:pt x="554038" y="9525"/>
                      <a:pt x="554038" y="9525"/>
                    </a:cubicBezTo>
                    <a:lnTo>
                      <a:pt x="944563" y="11112"/>
                    </a:lnTo>
                    <a:cubicBezTo>
                      <a:pt x="1042723" y="10054"/>
                      <a:pt x="1144058" y="2117"/>
                      <a:pt x="1143000" y="3175"/>
                    </a:cubicBezTo>
                    <a:cubicBezTo>
                      <a:pt x="1141942" y="4233"/>
                      <a:pt x="1026319" y="12964"/>
                      <a:pt x="938213" y="17462"/>
                    </a:cubicBezTo>
                    <a:cubicBezTo>
                      <a:pt x="850107" y="21960"/>
                      <a:pt x="656432" y="28045"/>
                      <a:pt x="614363" y="30162"/>
                    </a:cubicBezTo>
                    <a:cubicBezTo>
                      <a:pt x="572294" y="32279"/>
                      <a:pt x="685800" y="30162"/>
                      <a:pt x="685800" y="30162"/>
                    </a:cubicBezTo>
                    <a:lnTo>
                      <a:pt x="814388" y="28575"/>
                    </a:lnTo>
                    <a:lnTo>
                      <a:pt x="311150" y="26987"/>
                    </a:lnTo>
                    <a:cubicBezTo>
                      <a:pt x="176477" y="23283"/>
                      <a:pt x="91413" y="14816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CA87E5DB-3954-4942-9D56-DE9218B264E1}"/>
                  </a:ext>
                </a:extLst>
              </p:cNvPr>
              <p:cNvSpPr/>
              <p:nvPr/>
            </p:nvSpPr>
            <p:spPr>
              <a:xfrm>
                <a:off x="4106663" y="5387934"/>
                <a:ext cx="154537" cy="247494"/>
              </a:xfrm>
              <a:custGeom>
                <a:avLst/>
                <a:gdLst>
                  <a:gd name="connsiteX0" fmla="*/ 6550 w 154537"/>
                  <a:gd name="connsiteY0" fmla="*/ 41 h 247494"/>
                  <a:gd name="connsiteX1" fmla="*/ 14487 w 154537"/>
                  <a:gd name="connsiteY1" fmla="*/ 117516 h 247494"/>
                  <a:gd name="connsiteX2" fmla="*/ 14487 w 154537"/>
                  <a:gd name="connsiteY2" fmla="*/ 107991 h 247494"/>
                  <a:gd name="connsiteX3" fmla="*/ 55762 w 154537"/>
                  <a:gd name="connsiteY3" fmla="*/ 120691 h 247494"/>
                  <a:gd name="connsiteX4" fmla="*/ 149425 w 154537"/>
                  <a:gd name="connsiteY4" fmla="*/ 120691 h 247494"/>
                  <a:gd name="connsiteX5" fmla="*/ 143075 w 154537"/>
                  <a:gd name="connsiteY5" fmla="*/ 144504 h 247494"/>
                  <a:gd name="connsiteX6" fmla="*/ 151012 w 154537"/>
                  <a:gd name="connsiteY6" fmla="*/ 244516 h 247494"/>
                  <a:gd name="connsiteX7" fmla="*/ 144662 w 154537"/>
                  <a:gd name="connsiteY7" fmla="*/ 215941 h 247494"/>
                  <a:gd name="connsiteX8" fmla="*/ 139900 w 154537"/>
                  <a:gd name="connsiteY8" fmla="*/ 161966 h 247494"/>
                  <a:gd name="connsiteX9" fmla="*/ 139900 w 154537"/>
                  <a:gd name="connsiteY9" fmla="*/ 138154 h 247494"/>
                  <a:gd name="connsiteX10" fmla="*/ 49412 w 154537"/>
                  <a:gd name="connsiteY10" fmla="*/ 138154 h 247494"/>
                  <a:gd name="connsiteX11" fmla="*/ 1787 w 154537"/>
                  <a:gd name="connsiteY11" fmla="*/ 131804 h 247494"/>
                  <a:gd name="connsiteX12" fmla="*/ 6550 w 154537"/>
                  <a:gd name="connsiteY12" fmla="*/ 41 h 24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4537" h="247494">
                    <a:moveTo>
                      <a:pt x="6550" y="41"/>
                    </a:moveTo>
                    <a:cubicBezTo>
                      <a:pt x="8667" y="-2340"/>
                      <a:pt x="13164" y="99524"/>
                      <a:pt x="14487" y="117516"/>
                    </a:cubicBezTo>
                    <a:cubicBezTo>
                      <a:pt x="15810" y="135508"/>
                      <a:pt x="7608" y="107462"/>
                      <a:pt x="14487" y="107991"/>
                    </a:cubicBezTo>
                    <a:cubicBezTo>
                      <a:pt x="21366" y="108520"/>
                      <a:pt x="33272" y="118574"/>
                      <a:pt x="55762" y="120691"/>
                    </a:cubicBezTo>
                    <a:cubicBezTo>
                      <a:pt x="78252" y="122808"/>
                      <a:pt x="134873" y="116722"/>
                      <a:pt x="149425" y="120691"/>
                    </a:cubicBezTo>
                    <a:cubicBezTo>
                      <a:pt x="163977" y="124660"/>
                      <a:pt x="142811" y="123867"/>
                      <a:pt x="143075" y="144504"/>
                    </a:cubicBezTo>
                    <a:cubicBezTo>
                      <a:pt x="143339" y="165141"/>
                      <a:pt x="150748" y="232610"/>
                      <a:pt x="151012" y="244516"/>
                    </a:cubicBezTo>
                    <a:cubicBezTo>
                      <a:pt x="151276" y="256422"/>
                      <a:pt x="146514" y="229699"/>
                      <a:pt x="144662" y="215941"/>
                    </a:cubicBezTo>
                    <a:cubicBezTo>
                      <a:pt x="142810" y="202183"/>
                      <a:pt x="140694" y="174930"/>
                      <a:pt x="139900" y="161966"/>
                    </a:cubicBezTo>
                    <a:cubicBezTo>
                      <a:pt x="139106" y="149002"/>
                      <a:pt x="154981" y="142123"/>
                      <a:pt x="139900" y="138154"/>
                    </a:cubicBezTo>
                    <a:cubicBezTo>
                      <a:pt x="124819" y="134185"/>
                      <a:pt x="72431" y="139212"/>
                      <a:pt x="49412" y="138154"/>
                    </a:cubicBezTo>
                    <a:cubicBezTo>
                      <a:pt x="26393" y="137096"/>
                      <a:pt x="7079" y="150060"/>
                      <a:pt x="1787" y="131804"/>
                    </a:cubicBezTo>
                    <a:cubicBezTo>
                      <a:pt x="-3505" y="113548"/>
                      <a:pt x="4433" y="2422"/>
                      <a:pt x="6550" y="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: 図形 525">
                <a:extLst>
                  <a:ext uri="{FF2B5EF4-FFF2-40B4-BE49-F238E27FC236}">
                    <a16:creationId xmlns:a16="http://schemas.microsoft.com/office/drawing/2014/main" id="{A206323A-A932-4A5E-9631-A973EFB9CD17}"/>
                  </a:ext>
                </a:extLst>
              </p:cNvPr>
              <p:cNvSpPr/>
              <p:nvPr/>
            </p:nvSpPr>
            <p:spPr>
              <a:xfrm>
                <a:off x="4079482" y="5571800"/>
                <a:ext cx="240535" cy="17442"/>
              </a:xfrm>
              <a:custGeom>
                <a:avLst/>
                <a:gdLst>
                  <a:gd name="connsiteX0" fmla="*/ 8331 w 240535"/>
                  <a:gd name="connsiteY0" fmla="*/ 14613 h 17442"/>
                  <a:gd name="connsiteX1" fmla="*/ 240106 w 240535"/>
                  <a:gd name="connsiteY1" fmla="*/ 16200 h 17442"/>
                  <a:gd name="connsiteX2" fmla="*/ 65481 w 240535"/>
                  <a:gd name="connsiteY2" fmla="*/ 325 h 17442"/>
                  <a:gd name="connsiteX3" fmla="*/ 8331 w 240535"/>
                  <a:gd name="connsiteY3" fmla="*/ 14613 h 1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35" h="17442">
                    <a:moveTo>
                      <a:pt x="8331" y="14613"/>
                    </a:moveTo>
                    <a:cubicBezTo>
                      <a:pt x="37435" y="17259"/>
                      <a:pt x="230581" y="18581"/>
                      <a:pt x="240106" y="16200"/>
                    </a:cubicBezTo>
                    <a:cubicBezTo>
                      <a:pt x="249631" y="13819"/>
                      <a:pt x="97760" y="2971"/>
                      <a:pt x="65481" y="325"/>
                    </a:cubicBezTo>
                    <a:cubicBezTo>
                      <a:pt x="33202" y="-2321"/>
                      <a:pt x="-20773" y="11967"/>
                      <a:pt x="8331" y="146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44155329-B132-48F4-BC45-F4A2681498ED}"/>
                  </a:ext>
                </a:extLst>
              </p:cNvPr>
              <p:cNvSpPr/>
              <p:nvPr/>
            </p:nvSpPr>
            <p:spPr>
              <a:xfrm>
                <a:off x="4140191" y="5489306"/>
                <a:ext cx="115002" cy="103596"/>
              </a:xfrm>
              <a:custGeom>
                <a:avLst/>
                <a:gdLst>
                  <a:gd name="connsiteX0" fmla="*/ 77797 w 115002"/>
                  <a:gd name="connsiteY0" fmla="*/ 269 h 103596"/>
                  <a:gd name="connsiteX1" fmla="*/ 30172 w 115002"/>
                  <a:gd name="connsiteY1" fmla="*/ 52657 h 103596"/>
                  <a:gd name="connsiteX2" fmla="*/ 90497 w 115002"/>
                  <a:gd name="connsiteY2" fmla="*/ 92344 h 103596"/>
                  <a:gd name="connsiteX3" fmla="*/ 114309 w 115002"/>
                  <a:gd name="connsiteY3" fmla="*/ 103457 h 103596"/>
                  <a:gd name="connsiteX4" fmla="*/ 66684 w 115002"/>
                  <a:gd name="connsiteY4" fmla="*/ 97107 h 103596"/>
                  <a:gd name="connsiteX5" fmla="*/ 9 w 115002"/>
                  <a:gd name="connsiteY5" fmla="*/ 76469 h 103596"/>
                  <a:gd name="connsiteX6" fmla="*/ 77797 w 115002"/>
                  <a:gd name="connsiteY6" fmla="*/ 269 h 10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002" h="103596">
                    <a:moveTo>
                      <a:pt x="77797" y="269"/>
                    </a:moveTo>
                    <a:cubicBezTo>
                      <a:pt x="82824" y="-3700"/>
                      <a:pt x="28055" y="37311"/>
                      <a:pt x="30172" y="52657"/>
                    </a:cubicBezTo>
                    <a:cubicBezTo>
                      <a:pt x="32289" y="68003"/>
                      <a:pt x="76474" y="83877"/>
                      <a:pt x="90497" y="92344"/>
                    </a:cubicBezTo>
                    <a:cubicBezTo>
                      <a:pt x="104520" y="100811"/>
                      <a:pt x="118278" y="102663"/>
                      <a:pt x="114309" y="103457"/>
                    </a:cubicBezTo>
                    <a:cubicBezTo>
                      <a:pt x="110340" y="104251"/>
                      <a:pt x="85734" y="101605"/>
                      <a:pt x="66684" y="97107"/>
                    </a:cubicBezTo>
                    <a:cubicBezTo>
                      <a:pt x="47634" y="92609"/>
                      <a:pt x="-785" y="93402"/>
                      <a:pt x="9" y="76469"/>
                    </a:cubicBezTo>
                    <a:cubicBezTo>
                      <a:pt x="803" y="59536"/>
                      <a:pt x="72770" y="4238"/>
                      <a:pt x="77797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3387B21C-7472-4558-B951-E65048BE186F}"/>
                  </a:ext>
                </a:extLst>
              </p:cNvPr>
              <p:cNvSpPr/>
              <p:nvPr/>
            </p:nvSpPr>
            <p:spPr>
              <a:xfrm>
                <a:off x="4105275" y="5682898"/>
                <a:ext cx="1100666" cy="22577"/>
              </a:xfrm>
              <a:custGeom>
                <a:avLst/>
                <a:gdLst>
                  <a:gd name="connsiteX0" fmla="*/ 0 w 1100666"/>
                  <a:gd name="connsiteY0" fmla="*/ 22577 h 22577"/>
                  <a:gd name="connsiteX1" fmla="*/ 696913 w 1100666"/>
                  <a:gd name="connsiteY1" fmla="*/ 19402 h 22577"/>
                  <a:gd name="connsiteX2" fmla="*/ 706438 w 1100666"/>
                  <a:gd name="connsiteY2" fmla="*/ 17815 h 22577"/>
                  <a:gd name="connsiteX3" fmla="*/ 1095375 w 1100666"/>
                  <a:gd name="connsiteY3" fmla="*/ 9877 h 22577"/>
                  <a:gd name="connsiteX4" fmla="*/ 920750 w 1100666"/>
                  <a:gd name="connsiteY4" fmla="*/ 9877 h 22577"/>
                  <a:gd name="connsiteX5" fmla="*/ 762000 w 1100666"/>
                  <a:gd name="connsiteY5" fmla="*/ 5115 h 22577"/>
                  <a:gd name="connsiteX6" fmla="*/ 577850 w 1100666"/>
                  <a:gd name="connsiteY6" fmla="*/ 5115 h 22577"/>
                  <a:gd name="connsiteX7" fmla="*/ 557213 w 1100666"/>
                  <a:gd name="connsiteY7" fmla="*/ 352 h 22577"/>
                  <a:gd name="connsiteX8" fmla="*/ 484188 w 1100666"/>
                  <a:gd name="connsiteY8" fmla="*/ 352 h 22577"/>
                  <a:gd name="connsiteX9" fmla="*/ 0 w 1100666"/>
                  <a:gd name="connsiteY9" fmla="*/ 22577 h 22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0666" h="22577">
                    <a:moveTo>
                      <a:pt x="0" y="22577"/>
                    </a:moveTo>
                    <a:lnTo>
                      <a:pt x="696913" y="19402"/>
                    </a:lnTo>
                    <a:cubicBezTo>
                      <a:pt x="814653" y="18608"/>
                      <a:pt x="706438" y="17815"/>
                      <a:pt x="706438" y="17815"/>
                    </a:cubicBezTo>
                    <a:lnTo>
                      <a:pt x="1095375" y="9877"/>
                    </a:lnTo>
                    <a:cubicBezTo>
                      <a:pt x="1131094" y="8554"/>
                      <a:pt x="976312" y="10671"/>
                      <a:pt x="920750" y="9877"/>
                    </a:cubicBezTo>
                    <a:cubicBezTo>
                      <a:pt x="865188" y="9083"/>
                      <a:pt x="819150" y="5909"/>
                      <a:pt x="762000" y="5115"/>
                    </a:cubicBezTo>
                    <a:cubicBezTo>
                      <a:pt x="704850" y="4321"/>
                      <a:pt x="611981" y="5909"/>
                      <a:pt x="577850" y="5115"/>
                    </a:cubicBezTo>
                    <a:cubicBezTo>
                      <a:pt x="543719" y="4321"/>
                      <a:pt x="572823" y="1146"/>
                      <a:pt x="557213" y="352"/>
                    </a:cubicBezTo>
                    <a:cubicBezTo>
                      <a:pt x="541603" y="-442"/>
                      <a:pt x="484188" y="352"/>
                      <a:pt x="484188" y="352"/>
                    </a:cubicBezTo>
                    <a:lnTo>
                      <a:pt x="0" y="2257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D42FE22C-A6DF-4A7B-A1BA-C209DA7AD942}"/>
                  </a:ext>
                </a:extLst>
              </p:cNvPr>
              <p:cNvSpPr/>
              <p:nvPr/>
            </p:nvSpPr>
            <p:spPr>
              <a:xfrm>
                <a:off x="4110038" y="5632450"/>
                <a:ext cx="1036637" cy="34933"/>
              </a:xfrm>
              <a:custGeom>
                <a:avLst/>
                <a:gdLst>
                  <a:gd name="connsiteX0" fmla="*/ 0 w 1036637"/>
                  <a:gd name="connsiteY0" fmla="*/ 11113 h 34933"/>
                  <a:gd name="connsiteX1" fmla="*/ 87312 w 1036637"/>
                  <a:gd name="connsiteY1" fmla="*/ 9525 h 34933"/>
                  <a:gd name="connsiteX2" fmla="*/ 663575 w 1036637"/>
                  <a:gd name="connsiteY2" fmla="*/ 0 h 34933"/>
                  <a:gd name="connsiteX3" fmla="*/ 309562 w 1036637"/>
                  <a:gd name="connsiteY3" fmla="*/ 9525 h 34933"/>
                  <a:gd name="connsiteX4" fmla="*/ 146050 w 1036637"/>
                  <a:gd name="connsiteY4" fmla="*/ 9525 h 34933"/>
                  <a:gd name="connsiteX5" fmla="*/ 466725 w 1036637"/>
                  <a:gd name="connsiteY5" fmla="*/ 7938 h 34933"/>
                  <a:gd name="connsiteX6" fmla="*/ 533400 w 1036637"/>
                  <a:gd name="connsiteY6" fmla="*/ 7938 h 34933"/>
                  <a:gd name="connsiteX7" fmla="*/ 801687 w 1036637"/>
                  <a:gd name="connsiteY7" fmla="*/ 3175 h 34933"/>
                  <a:gd name="connsiteX8" fmla="*/ 889000 w 1036637"/>
                  <a:gd name="connsiteY8" fmla="*/ 3175 h 34933"/>
                  <a:gd name="connsiteX9" fmla="*/ 1036637 w 1036637"/>
                  <a:gd name="connsiteY9" fmla="*/ 6350 h 34933"/>
                  <a:gd name="connsiteX10" fmla="*/ 739775 w 1036637"/>
                  <a:gd name="connsiteY10" fmla="*/ 6350 h 34933"/>
                  <a:gd name="connsiteX11" fmla="*/ 266700 w 1036637"/>
                  <a:gd name="connsiteY11" fmla="*/ 34925 h 34933"/>
                  <a:gd name="connsiteX12" fmla="*/ 0 w 1036637"/>
                  <a:gd name="connsiteY12" fmla="*/ 11113 h 34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6637" h="34933">
                    <a:moveTo>
                      <a:pt x="0" y="11113"/>
                    </a:moveTo>
                    <a:lnTo>
                      <a:pt x="87312" y="9525"/>
                    </a:lnTo>
                    <a:lnTo>
                      <a:pt x="663575" y="0"/>
                    </a:lnTo>
                    <a:cubicBezTo>
                      <a:pt x="700617" y="0"/>
                      <a:pt x="395816" y="7938"/>
                      <a:pt x="309562" y="9525"/>
                    </a:cubicBezTo>
                    <a:cubicBezTo>
                      <a:pt x="223308" y="11112"/>
                      <a:pt x="146050" y="9525"/>
                      <a:pt x="146050" y="9525"/>
                    </a:cubicBezTo>
                    <a:lnTo>
                      <a:pt x="466725" y="7938"/>
                    </a:lnTo>
                    <a:lnTo>
                      <a:pt x="533400" y="7938"/>
                    </a:lnTo>
                    <a:lnTo>
                      <a:pt x="801687" y="3175"/>
                    </a:lnTo>
                    <a:cubicBezTo>
                      <a:pt x="860954" y="2381"/>
                      <a:pt x="889000" y="3175"/>
                      <a:pt x="889000" y="3175"/>
                    </a:cubicBezTo>
                    <a:lnTo>
                      <a:pt x="1036637" y="6350"/>
                    </a:lnTo>
                    <a:cubicBezTo>
                      <a:pt x="1011766" y="6879"/>
                      <a:pt x="868098" y="1588"/>
                      <a:pt x="739775" y="6350"/>
                    </a:cubicBezTo>
                    <a:cubicBezTo>
                      <a:pt x="611452" y="11112"/>
                      <a:pt x="389467" y="35454"/>
                      <a:pt x="266700" y="34925"/>
                    </a:cubicBezTo>
                    <a:cubicBezTo>
                      <a:pt x="143933" y="34396"/>
                      <a:pt x="73554" y="18785"/>
                      <a:pt x="0" y="111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DE690D52-F44D-4A78-A253-784D7CF5CE74}"/>
                  </a:ext>
                </a:extLst>
              </p:cNvPr>
              <p:cNvSpPr/>
              <p:nvPr/>
            </p:nvSpPr>
            <p:spPr>
              <a:xfrm>
                <a:off x="4176697" y="5497465"/>
                <a:ext cx="60409" cy="95299"/>
              </a:xfrm>
              <a:custGeom>
                <a:avLst/>
                <a:gdLst>
                  <a:gd name="connsiteX0" fmla="*/ 16 w 60409"/>
                  <a:gd name="connsiteY0" fmla="*/ 48 h 95299"/>
                  <a:gd name="connsiteX1" fmla="*/ 52403 w 60409"/>
                  <a:gd name="connsiteY1" fmla="*/ 52435 h 95299"/>
                  <a:gd name="connsiteX2" fmla="*/ 25416 w 60409"/>
                  <a:gd name="connsiteY2" fmla="*/ 95298 h 95299"/>
                  <a:gd name="connsiteX3" fmla="*/ 53991 w 60409"/>
                  <a:gd name="connsiteY3" fmla="*/ 54023 h 95299"/>
                  <a:gd name="connsiteX4" fmla="*/ 58753 w 60409"/>
                  <a:gd name="connsiteY4" fmla="*/ 42910 h 95299"/>
                  <a:gd name="connsiteX5" fmla="*/ 16 w 60409"/>
                  <a:gd name="connsiteY5" fmla="*/ 48 h 9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409" h="95299">
                    <a:moveTo>
                      <a:pt x="16" y="48"/>
                    </a:moveTo>
                    <a:cubicBezTo>
                      <a:pt x="-1042" y="1636"/>
                      <a:pt x="48170" y="36560"/>
                      <a:pt x="52403" y="52435"/>
                    </a:cubicBezTo>
                    <a:cubicBezTo>
                      <a:pt x="56636" y="68310"/>
                      <a:pt x="25151" y="95033"/>
                      <a:pt x="25416" y="95298"/>
                    </a:cubicBezTo>
                    <a:cubicBezTo>
                      <a:pt x="25681" y="95563"/>
                      <a:pt x="48435" y="62754"/>
                      <a:pt x="53991" y="54023"/>
                    </a:cubicBezTo>
                    <a:cubicBezTo>
                      <a:pt x="59547" y="45292"/>
                      <a:pt x="62457" y="49525"/>
                      <a:pt x="58753" y="42910"/>
                    </a:cubicBezTo>
                    <a:cubicBezTo>
                      <a:pt x="55049" y="36295"/>
                      <a:pt x="1074" y="-1540"/>
                      <a:pt x="16" y="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: 図形 530">
                <a:extLst>
                  <a:ext uri="{FF2B5EF4-FFF2-40B4-BE49-F238E27FC236}">
                    <a16:creationId xmlns:a16="http://schemas.microsoft.com/office/drawing/2014/main" id="{0D42AE36-74C9-4583-8FB0-C8C934C64CED}"/>
                  </a:ext>
                </a:extLst>
              </p:cNvPr>
              <p:cNvSpPr/>
              <p:nvPr/>
            </p:nvSpPr>
            <p:spPr>
              <a:xfrm>
                <a:off x="5216177" y="5351410"/>
                <a:ext cx="16542" cy="363769"/>
              </a:xfrm>
              <a:custGeom>
                <a:avLst/>
                <a:gdLst>
                  <a:gd name="connsiteX0" fmla="*/ 14636 w 16542"/>
                  <a:gd name="connsiteY0" fmla="*/ 53 h 363769"/>
                  <a:gd name="connsiteX1" fmla="*/ 348 w 16542"/>
                  <a:gd name="connsiteY1" fmla="*/ 79428 h 363769"/>
                  <a:gd name="connsiteX2" fmla="*/ 5111 w 16542"/>
                  <a:gd name="connsiteY2" fmla="*/ 147690 h 363769"/>
                  <a:gd name="connsiteX3" fmla="*/ 13048 w 16542"/>
                  <a:gd name="connsiteY3" fmla="*/ 363590 h 363769"/>
                  <a:gd name="connsiteX4" fmla="*/ 11461 w 16542"/>
                  <a:gd name="connsiteY4" fmla="*/ 185790 h 363769"/>
                  <a:gd name="connsiteX5" fmla="*/ 11461 w 16542"/>
                  <a:gd name="connsiteY5" fmla="*/ 241353 h 363769"/>
                  <a:gd name="connsiteX6" fmla="*/ 16223 w 16542"/>
                  <a:gd name="connsiteY6" fmla="*/ 69903 h 363769"/>
                  <a:gd name="connsiteX7" fmla="*/ 14636 w 16542"/>
                  <a:gd name="connsiteY7" fmla="*/ 53 h 36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2" h="363769">
                    <a:moveTo>
                      <a:pt x="14636" y="53"/>
                    </a:moveTo>
                    <a:cubicBezTo>
                      <a:pt x="11990" y="1641"/>
                      <a:pt x="1935" y="54822"/>
                      <a:pt x="348" y="79428"/>
                    </a:cubicBezTo>
                    <a:cubicBezTo>
                      <a:pt x="-1239" y="104034"/>
                      <a:pt x="2994" y="100330"/>
                      <a:pt x="5111" y="147690"/>
                    </a:cubicBezTo>
                    <a:cubicBezTo>
                      <a:pt x="7228" y="195050"/>
                      <a:pt x="11990" y="357240"/>
                      <a:pt x="13048" y="363590"/>
                    </a:cubicBezTo>
                    <a:cubicBezTo>
                      <a:pt x="14106" y="369940"/>
                      <a:pt x="11725" y="206163"/>
                      <a:pt x="11461" y="185790"/>
                    </a:cubicBezTo>
                    <a:cubicBezTo>
                      <a:pt x="11197" y="165417"/>
                      <a:pt x="10667" y="260668"/>
                      <a:pt x="11461" y="241353"/>
                    </a:cubicBezTo>
                    <a:cubicBezTo>
                      <a:pt x="12255" y="222039"/>
                      <a:pt x="15959" y="107474"/>
                      <a:pt x="16223" y="69903"/>
                    </a:cubicBezTo>
                    <a:cubicBezTo>
                      <a:pt x="16487" y="32332"/>
                      <a:pt x="17282" y="-1535"/>
                      <a:pt x="1463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: 図形 531">
                <a:extLst>
                  <a:ext uri="{FF2B5EF4-FFF2-40B4-BE49-F238E27FC236}">
                    <a16:creationId xmlns:a16="http://schemas.microsoft.com/office/drawing/2014/main" id="{E07000FC-20B5-4323-B88C-C08D7EB31A99}"/>
                  </a:ext>
                </a:extLst>
              </p:cNvPr>
              <p:cNvSpPr/>
              <p:nvPr/>
            </p:nvSpPr>
            <p:spPr>
              <a:xfrm>
                <a:off x="5017763" y="5485695"/>
                <a:ext cx="238614" cy="110479"/>
              </a:xfrm>
              <a:custGeom>
                <a:avLst/>
                <a:gdLst>
                  <a:gd name="connsiteX0" fmla="*/ 222575 w 238614"/>
                  <a:gd name="connsiteY0" fmla="*/ 22930 h 110479"/>
                  <a:gd name="connsiteX1" fmla="*/ 3500 w 238614"/>
                  <a:gd name="connsiteY1" fmla="*/ 8643 h 110479"/>
                  <a:gd name="connsiteX2" fmla="*/ 86050 w 238614"/>
                  <a:gd name="connsiteY2" fmla="*/ 26105 h 110479"/>
                  <a:gd name="connsiteX3" fmla="*/ 63825 w 238614"/>
                  <a:gd name="connsiteY3" fmla="*/ 29280 h 110479"/>
                  <a:gd name="connsiteX4" fmla="*/ 68587 w 238614"/>
                  <a:gd name="connsiteY4" fmla="*/ 97543 h 110479"/>
                  <a:gd name="connsiteX5" fmla="*/ 154312 w 238614"/>
                  <a:gd name="connsiteY5" fmla="*/ 103893 h 110479"/>
                  <a:gd name="connsiteX6" fmla="*/ 236862 w 238614"/>
                  <a:gd name="connsiteY6" fmla="*/ 103893 h 110479"/>
                  <a:gd name="connsiteX7" fmla="*/ 73350 w 238614"/>
                  <a:gd name="connsiteY7" fmla="*/ 110243 h 110479"/>
                  <a:gd name="connsiteX8" fmla="*/ 55887 w 238614"/>
                  <a:gd name="connsiteY8" fmla="*/ 94368 h 110479"/>
                  <a:gd name="connsiteX9" fmla="*/ 38425 w 238614"/>
                  <a:gd name="connsiteY9" fmla="*/ 32455 h 110479"/>
                  <a:gd name="connsiteX10" fmla="*/ 17787 w 238614"/>
                  <a:gd name="connsiteY10" fmla="*/ 705 h 110479"/>
                  <a:gd name="connsiteX11" fmla="*/ 222575 w 238614"/>
                  <a:gd name="connsiteY11" fmla="*/ 22930 h 11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614" h="110479">
                    <a:moveTo>
                      <a:pt x="222575" y="22930"/>
                    </a:moveTo>
                    <a:cubicBezTo>
                      <a:pt x="220194" y="24253"/>
                      <a:pt x="26254" y="8114"/>
                      <a:pt x="3500" y="8643"/>
                    </a:cubicBezTo>
                    <a:cubicBezTo>
                      <a:pt x="-19254" y="9172"/>
                      <a:pt x="75996" y="22665"/>
                      <a:pt x="86050" y="26105"/>
                    </a:cubicBezTo>
                    <a:cubicBezTo>
                      <a:pt x="96104" y="29545"/>
                      <a:pt x="66735" y="17374"/>
                      <a:pt x="63825" y="29280"/>
                    </a:cubicBezTo>
                    <a:cubicBezTo>
                      <a:pt x="60914" y="41186"/>
                      <a:pt x="53506" y="85108"/>
                      <a:pt x="68587" y="97543"/>
                    </a:cubicBezTo>
                    <a:cubicBezTo>
                      <a:pt x="83668" y="109979"/>
                      <a:pt x="126266" y="102835"/>
                      <a:pt x="154312" y="103893"/>
                    </a:cubicBezTo>
                    <a:cubicBezTo>
                      <a:pt x="182358" y="104951"/>
                      <a:pt x="250356" y="102835"/>
                      <a:pt x="236862" y="103893"/>
                    </a:cubicBezTo>
                    <a:cubicBezTo>
                      <a:pt x="223368" y="104951"/>
                      <a:pt x="103512" y="111830"/>
                      <a:pt x="73350" y="110243"/>
                    </a:cubicBezTo>
                    <a:cubicBezTo>
                      <a:pt x="43188" y="108656"/>
                      <a:pt x="61708" y="107333"/>
                      <a:pt x="55887" y="94368"/>
                    </a:cubicBezTo>
                    <a:cubicBezTo>
                      <a:pt x="50066" y="81403"/>
                      <a:pt x="44775" y="48065"/>
                      <a:pt x="38425" y="32455"/>
                    </a:cubicBezTo>
                    <a:cubicBezTo>
                      <a:pt x="32075" y="16845"/>
                      <a:pt x="-8142" y="5997"/>
                      <a:pt x="17787" y="705"/>
                    </a:cubicBezTo>
                    <a:cubicBezTo>
                      <a:pt x="43716" y="-4587"/>
                      <a:pt x="224956" y="21607"/>
                      <a:pt x="222575" y="229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: 図形 532">
                <a:extLst>
                  <a:ext uri="{FF2B5EF4-FFF2-40B4-BE49-F238E27FC236}">
                    <a16:creationId xmlns:a16="http://schemas.microsoft.com/office/drawing/2014/main" id="{BE5140E0-066D-4437-B0CA-37B8B52EC3D7}"/>
                  </a:ext>
                </a:extLst>
              </p:cNvPr>
              <p:cNvSpPr/>
              <p:nvPr/>
            </p:nvSpPr>
            <p:spPr>
              <a:xfrm>
                <a:off x="5072062" y="5492747"/>
                <a:ext cx="110527" cy="109573"/>
              </a:xfrm>
              <a:custGeom>
                <a:avLst/>
                <a:gdLst>
                  <a:gd name="connsiteX0" fmla="*/ 1 w 110527"/>
                  <a:gd name="connsiteY0" fmla="*/ 53978 h 109573"/>
                  <a:gd name="connsiteX1" fmla="*/ 69851 w 110527"/>
                  <a:gd name="connsiteY1" fmla="*/ 3 h 109573"/>
                  <a:gd name="connsiteX2" fmla="*/ 109538 w 110527"/>
                  <a:gd name="connsiteY2" fmla="*/ 57153 h 109573"/>
                  <a:gd name="connsiteX3" fmla="*/ 30163 w 110527"/>
                  <a:gd name="connsiteY3" fmla="*/ 107953 h 109573"/>
                  <a:gd name="connsiteX4" fmla="*/ 79376 w 110527"/>
                  <a:gd name="connsiteY4" fmla="*/ 95253 h 109573"/>
                  <a:gd name="connsiteX5" fmla="*/ 88901 w 110527"/>
                  <a:gd name="connsiteY5" fmla="*/ 77791 h 109573"/>
                  <a:gd name="connsiteX6" fmla="*/ 92076 w 110527"/>
                  <a:gd name="connsiteY6" fmla="*/ 33341 h 109573"/>
                  <a:gd name="connsiteX7" fmla="*/ 71438 w 110527"/>
                  <a:gd name="connsiteY7" fmla="*/ 9528 h 109573"/>
                  <a:gd name="connsiteX8" fmla="*/ 1 w 110527"/>
                  <a:gd name="connsiteY8" fmla="*/ 53978 h 10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527" h="109573">
                    <a:moveTo>
                      <a:pt x="1" y="53978"/>
                    </a:moveTo>
                    <a:cubicBezTo>
                      <a:pt x="-263" y="52391"/>
                      <a:pt x="51595" y="-526"/>
                      <a:pt x="69851" y="3"/>
                    </a:cubicBezTo>
                    <a:cubicBezTo>
                      <a:pt x="88107" y="532"/>
                      <a:pt x="116153" y="39161"/>
                      <a:pt x="109538" y="57153"/>
                    </a:cubicBezTo>
                    <a:cubicBezTo>
                      <a:pt x="102923" y="75145"/>
                      <a:pt x="35190" y="101603"/>
                      <a:pt x="30163" y="107953"/>
                    </a:cubicBezTo>
                    <a:cubicBezTo>
                      <a:pt x="25136" y="114303"/>
                      <a:pt x="69586" y="100280"/>
                      <a:pt x="79376" y="95253"/>
                    </a:cubicBezTo>
                    <a:cubicBezTo>
                      <a:pt x="89166" y="90226"/>
                      <a:pt x="86784" y="88110"/>
                      <a:pt x="88901" y="77791"/>
                    </a:cubicBezTo>
                    <a:cubicBezTo>
                      <a:pt x="91018" y="67472"/>
                      <a:pt x="94987" y="44718"/>
                      <a:pt x="92076" y="33341"/>
                    </a:cubicBezTo>
                    <a:cubicBezTo>
                      <a:pt x="89166" y="21964"/>
                      <a:pt x="84403" y="10586"/>
                      <a:pt x="71438" y="9528"/>
                    </a:cubicBezTo>
                    <a:cubicBezTo>
                      <a:pt x="58473" y="8470"/>
                      <a:pt x="265" y="55565"/>
                      <a:pt x="1" y="5397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1CEE5560-DA15-457D-82A9-5B732FF666DE}"/>
                  </a:ext>
                </a:extLst>
              </p:cNvPr>
              <p:cNvSpPr/>
              <p:nvPr/>
            </p:nvSpPr>
            <p:spPr>
              <a:xfrm>
                <a:off x="5062269" y="5516301"/>
                <a:ext cx="100327" cy="93627"/>
              </a:xfrm>
              <a:custGeom>
                <a:avLst/>
                <a:gdLst>
                  <a:gd name="connsiteX0" fmla="*/ 41544 w 100327"/>
                  <a:gd name="connsiteY0" fmla="*/ 262 h 93627"/>
                  <a:gd name="connsiteX1" fmla="*/ 82819 w 100327"/>
                  <a:gd name="connsiteY1" fmla="*/ 35187 h 93627"/>
                  <a:gd name="connsiteX2" fmla="*/ 76469 w 100327"/>
                  <a:gd name="connsiteY2" fmla="*/ 70112 h 93627"/>
                  <a:gd name="connsiteX3" fmla="*/ 44719 w 100327"/>
                  <a:gd name="connsiteY3" fmla="*/ 78049 h 93627"/>
                  <a:gd name="connsiteX4" fmla="*/ 269 w 100327"/>
                  <a:gd name="connsiteY4" fmla="*/ 38362 h 93627"/>
                  <a:gd name="connsiteX5" fmla="*/ 66944 w 100327"/>
                  <a:gd name="connsiteY5" fmla="*/ 87574 h 93627"/>
                  <a:gd name="connsiteX6" fmla="*/ 85994 w 100327"/>
                  <a:gd name="connsiteY6" fmla="*/ 89162 h 93627"/>
                  <a:gd name="connsiteX7" fmla="*/ 100281 w 100327"/>
                  <a:gd name="connsiteY7" fmla="*/ 54237 h 93627"/>
                  <a:gd name="connsiteX8" fmla="*/ 41544 w 100327"/>
                  <a:gd name="connsiteY8" fmla="*/ 262 h 9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27" h="93627">
                    <a:moveTo>
                      <a:pt x="41544" y="262"/>
                    </a:moveTo>
                    <a:cubicBezTo>
                      <a:pt x="38634" y="-2913"/>
                      <a:pt x="76998" y="23545"/>
                      <a:pt x="82819" y="35187"/>
                    </a:cubicBezTo>
                    <a:cubicBezTo>
                      <a:pt x="88640" y="46829"/>
                      <a:pt x="82819" y="62968"/>
                      <a:pt x="76469" y="70112"/>
                    </a:cubicBezTo>
                    <a:cubicBezTo>
                      <a:pt x="70119" y="77256"/>
                      <a:pt x="57419" y="83341"/>
                      <a:pt x="44719" y="78049"/>
                    </a:cubicBezTo>
                    <a:cubicBezTo>
                      <a:pt x="32019" y="72757"/>
                      <a:pt x="-3435" y="36775"/>
                      <a:pt x="269" y="38362"/>
                    </a:cubicBezTo>
                    <a:cubicBezTo>
                      <a:pt x="3973" y="39949"/>
                      <a:pt x="52656" y="79107"/>
                      <a:pt x="66944" y="87574"/>
                    </a:cubicBezTo>
                    <a:cubicBezTo>
                      <a:pt x="81232" y="96041"/>
                      <a:pt x="80438" y="94718"/>
                      <a:pt x="85994" y="89162"/>
                    </a:cubicBezTo>
                    <a:cubicBezTo>
                      <a:pt x="91550" y="83606"/>
                      <a:pt x="101075" y="66937"/>
                      <a:pt x="100281" y="54237"/>
                    </a:cubicBezTo>
                    <a:cubicBezTo>
                      <a:pt x="99487" y="41537"/>
                      <a:pt x="44454" y="3437"/>
                      <a:pt x="41544" y="2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9668D502-F6BC-4CD4-AEF2-A0640EEF8D18}"/>
                  </a:ext>
                </a:extLst>
              </p:cNvPr>
              <p:cNvSpPr/>
              <p:nvPr/>
            </p:nvSpPr>
            <p:spPr>
              <a:xfrm>
                <a:off x="4159173" y="4304620"/>
                <a:ext cx="169689" cy="134628"/>
              </a:xfrm>
              <a:custGeom>
                <a:avLst/>
                <a:gdLst>
                  <a:gd name="connsiteX0" fmla="*/ 77 w 169689"/>
                  <a:gd name="connsiteY0" fmla="*/ 680 h 134628"/>
                  <a:gd name="connsiteX1" fmla="*/ 144540 w 169689"/>
                  <a:gd name="connsiteY1" fmla="*/ 8618 h 134628"/>
                  <a:gd name="connsiteX2" fmla="*/ 109615 w 169689"/>
                  <a:gd name="connsiteY2" fmla="*/ 22905 h 134628"/>
                  <a:gd name="connsiteX3" fmla="*/ 104852 w 169689"/>
                  <a:gd name="connsiteY3" fmla="*/ 132443 h 134628"/>
                  <a:gd name="connsiteX4" fmla="*/ 100090 w 169689"/>
                  <a:gd name="connsiteY4" fmla="*/ 95930 h 134628"/>
                  <a:gd name="connsiteX5" fmla="*/ 3252 w 169689"/>
                  <a:gd name="connsiteY5" fmla="*/ 94343 h 134628"/>
                  <a:gd name="connsiteX6" fmla="*/ 125490 w 169689"/>
                  <a:gd name="connsiteY6" fmla="*/ 94343 h 134628"/>
                  <a:gd name="connsiteX7" fmla="*/ 111202 w 169689"/>
                  <a:gd name="connsiteY7" fmla="*/ 29255 h 134628"/>
                  <a:gd name="connsiteX8" fmla="*/ 166765 w 169689"/>
                  <a:gd name="connsiteY8" fmla="*/ 26080 h 134628"/>
                  <a:gd name="connsiteX9" fmla="*/ 77 w 169689"/>
                  <a:gd name="connsiteY9" fmla="*/ 680 h 1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689" h="134628">
                    <a:moveTo>
                      <a:pt x="77" y="680"/>
                    </a:moveTo>
                    <a:cubicBezTo>
                      <a:pt x="-3627" y="-2230"/>
                      <a:pt x="126284" y="4914"/>
                      <a:pt x="144540" y="8618"/>
                    </a:cubicBezTo>
                    <a:cubicBezTo>
                      <a:pt x="162796" y="12322"/>
                      <a:pt x="116230" y="2268"/>
                      <a:pt x="109615" y="22905"/>
                    </a:cubicBezTo>
                    <a:cubicBezTo>
                      <a:pt x="103000" y="43542"/>
                      <a:pt x="106439" y="120272"/>
                      <a:pt x="104852" y="132443"/>
                    </a:cubicBezTo>
                    <a:cubicBezTo>
                      <a:pt x="103265" y="144614"/>
                      <a:pt x="117023" y="102280"/>
                      <a:pt x="100090" y="95930"/>
                    </a:cubicBezTo>
                    <a:cubicBezTo>
                      <a:pt x="83157" y="89580"/>
                      <a:pt x="-981" y="94607"/>
                      <a:pt x="3252" y="94343"/>
                    </a:cubicBezTo>
                    <a:cubicBezTo>
                      <a:pt x="7485" y="94079"/>
                      <a:pt x="107498" y="105191"/>
                      <a:pt x="125490" y="94343"/>
                    </a:cubicBezTo>
                    <a:cubicBezTo>
                      <a:pt x="143482" y="83495"/>
                      <a:pt x="104323" y="40632"/>
                      <a:pt x="111202" y="29255"/>
                    </a:cubicBezTo>
                    <a:cubicBezTo>
                      <a:pt x="118081" y="17878"/>
                      <a:pt x="184227" y="31107"/>
                      <a:pt x="166765" y="26080"/>
                    </a:cubicBezTo>
                    <a:cubicBezTo>
                      <a:pt x="149303" y="21053"/>
                      <a:pt x="3781" y="3590"/>
                      <a:pt x="77" y="6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96D1EFBB-62C4-4D2E-89D0-2DA191825EEE}"/>
                  </a:ext>
                </a:extLst>
              </p:cNvPr>
              <p:cNvSpPr/>
              <p:nvPr/>
            </p:nvSpPr>
            <p:spPr>
              <a:xfrm>
                <a:off x="4184574" y="4281314"/>
                <a:ext cx="20168" cy="176197"/>
              </a:xfrm>
              <a:custGeom>
                <a:avLst/>
                <a:gdLst>
                  <a:gd name="connsiteX0" fmla="*/ 8014 w 20168"/>
                  <a:gd name="connsiteY0" fmla="*/ 1761 h 176197"/>
                  <a:gd name="connsiteX1" fmla="*/ 19126 w 20168"/>
                  <a:gd name="connsiteY1" fmla="*/ 171624 h 176197"/>
                  <a:gd name="connsiteX2" fmla="*/ 17539 w 20168"/>
                  <a:gd name="connsiteY2" fmla="*/ 123999 h 176197"/>
                  <a:gd name="connsiteX3" fmla="*/ 76 w 20168"/>
                  <a:gd name="connsiteY3" fmla="*/ 84311 h 176197"/>
                  <a:gd name="connsiteX4" fmla="*/ 8014 w 20168"/>
                  <a:gd name="connsiteY4" fmla="*/ 1761 h 1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8" h="176197">
                    <a:moveTo>
                      <a:pt x="8014" y="1761"/>
                    </a:moveTo>
                    <a:cubicBezTo>
                      <a:pt x="11189" y="16313"/>
                      <a:pt x="17539" y="151251"/>
                      <a:pt x="19126" y="171624"/>
                    </a:cubicBezTo>
                    <a:cubicBezTo>
                      <a:pt x="20713" y="191997"/>
                      <a:pt x="20714" y="138551"/>
                      <a:pt x="17539" y="123999"/>
                    </a:cubicBezTo>
                    <a:cubicBezTo>
                      <a:pt x="14364" y="109447"/>
                      <a:pt x="870" y="101509"/>
                      <a:pt x="76" y="84311"/>
                    </a:cubicBezTo>
                    <a:cubicBezTo>
                      <a:pt x="-718" y="67113"/>
                      <a:pt x="4839" y="-12791"/>
                      <a:pt x="8014" y="176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83FFC5A0-6142-4914-8D58-1BA090E97C82}"/>
                  </a:ext>
                </a:extLst>
              </p:cNvPr>
              <p:cNvSpPr/>
              <p:nvPr/>
            </p:nvSpPr>
            <p:spPr>
              <a:xfrm>
                <a:off x="5008263" y="4303694"/>
                <a:ext cx="182452" cy="118774"/>
              </a:xfrm>
              <a:custGeom>
                <a:avLst/>
                <a:gdLst>
                  <a:gd name="connsiteX0" fmla="*/ 300 w 182452"/>
                  <a:gd name="connsiteY0" fmla="*/ 19 h 118774"/>
                  <a:gd name="connsiteX1" fmla="*/ 114600 w 182452"/>
                  <a:gd name="connsiteY1" fmla="*/ 22244 h 118774"/>
                  <a:gd name="connsiteX2" fmla="*/ 147937 w 182452"/>
                  <a:gd name="connsiteY2" fmla="*/ 19069 h 118774"/>
                  <a:gd name="connsiteX3" fmla="*/ 163812 w 182452"/>
                  <a:gd name="connsiteY3" fmla="*/ 101619 h 118774"/>
                  <a:gd name="connsiteX4" fmla="*/ 162225 w 182452"/>
                  <a:gd name="connsiteY4" fmla="*/ 117494 h 118774"/>
                  <a:gd name="connsiteX5" fmla="*/ 87612 w 182452"/>
                  <a:gd name="connsiteY5" fmla="*/ 80981 h 118774"/>
                  <a:gd name="connsiteX6" fmla="*/ 46337 w 182452"/>
                  <a:gd name="connsiteY6" fmla="*/ 66694 h 118774"/>
                  <a:gd name="connsiteX7" fmla="*/ 173337 w 182452"/>
                  <a:gd name="connsiteY7" fmla="*/ 107969 h 118774"/>
                  <a:gd name="connsiteX8" fmla="*/ 170162 w 182452"/>
                  <a:gd name="connsiteY8" fmla="*/ 46056 h 118774"/>
                  <a:gd name="connsiteX9" fmla="*/ 152700 w 182452"/>
                  <a:gd name="connsiteY9" fmla="*/ 19069 h 118774"/>
                  <a:gd name="connsiteX10" fmla="*/ 300 w 182452"/>
                  <a:gd name="connsiteY10" fmla="*/ 19 h 118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452" h="118774">
                    <a:moveTo>
                      <a:pt x="300" y="19"/>
                    </a:moveTo>
                    <a:cubicBezTo>
                      <a:pt x="-6050" y="548"/>
                      <a:pt x="89994" y="19069"/>
                      <a:pt x="114600" y="22244"/>
                    </a:cubicBezTo>
                    <a:cubicBezTo>
                      <a:pt x="139206" y="25419"/>
                      <a:pt x="139735" y="5840"/>
                      <a:pt x="147937" y="19069"/>
                    </a:cubicBezTo>
                    <a:cubicBezTo>
                      <a:pt x="156139" y="32298"/>
                      <a:pt x="161431" y="85215"/>
                      <a:pt x="163812" y="101619"/>
                    </a:cubicBezTo>
                    <a:cubicBezTo>
                      <a:pt x="166193" y="118023"/>
                      <a:pt x="174925" y="120934"/>
                      <a:pt x="162225" y="117494"/>
                    </a:cubicBezTo>
                    <a:cubicBezTo>
                      <a:pt x="149525" y="114054"/>
                      <a:pt x="106927" y="89448"/>
                      <a:pt x="87612" y="80981"/>
                    </a:cubicBezTo>
                    <a:cubicBezTo>
                      <a:pt x="68297" y="72514"/>
                      <a:pt x="32050" y="62196"/>
                      <a:pt x="46337" y="66694"/>
                    </a:cubicBezTo>
                    <a:cubicBezTo>
                      <a:pt x="60624" y="71192"/>
                      <a:pt x="152699" y="111409"/>
                      <a:pt x="173337" y="107969"/>
                    </a:cubicBezTo>
                    <a:cubicBezTo>
                      <a:pt x="193975" y="104529"/>
                      <a:pt x="173601" y="60873"/>
                      <a:pt x="170162" y="46056"/>
                    </a:cubicBezTo>
                    <a:cubicBezTo>
                      <a:pt x="166723" y="31239"/>
                      <a:pt x="179688" y="28329"/>
                      <a:pt x="152700" y="19069"/>
                    </a:cubicBezTo>
                    <a:cubicBezTo>
                      <a:pt x="125713" y="9809"/>
                      <a:pt x="6650" y="-510"/>
                      <a:pt x="300" y="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AD7784BB-2CEF-4DAC-8D46-8DC924D53C1B}"/>
                  </a:ext>
                </a:extLst>
              </p:cNvPr>
              <p:cNvSpPr/>
              <p:nvPr/>
            </p:nvSpPr>
            <p:spPr>
              <a:xfrm>
                <a:off x="5086213" y="4272267"/>
                <a:ext cx="17984" cy="165392"/>
              </a:xfrm>
              <a:custGeom>
                <a:avLst/>
                <a:gdLst>
                  <a:gd name="connsiteX0" fmla="*/ 17600 w 17984"/>
                  <a:gd name="connsiteY0" fmla="*/ 1283 h 165392"/>
                  <a:gd name="connsiteX1" fmla="*/ 11250 w 17984"/>
                  <a:gd name="connsiteY1" fmla="*/ 163208 h 165392"/>
                  <a:gd name="connsiteX2" fmla="*/ 137 w 17984"/>
                  <a:gd name="connsiteY2" fmla="*/ 90183 h 165392"/>
                  <a:gd name="connsiteX3" fmla="*/ 17600 w 17984"/>
                  <a:gd name="connsiteY3" fmla="*/ 1283 h 1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84" h="165392">
                    <a:moveTo>
                      <a:pt x="17600" y="1283"/>
                    </a:moveTo>
                    <a:cubicBezTo>
                      <a:pt x="19452" y="13454"/>
                      <a:pt x="14160" y="148392"/>
                      <a:pt x="11250" y="163208"/>
                    </a:cubicBezTo>
                    <a:cubicBezTo>
                      <a:pt x="8340" y="178024"/>
                      <a:pt x="1989" y="113466"/>
                      <a:pt x="137" y="90183"/>
                    </a:cubicBezTo>
                    <a:cubicBezTo>
                      <a:pt x="-1715" y="66900"/>
                      <a:pt x="15748" y="-10888"/>
                      <a:pt x="17600" y="12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79F884ED-C7EE-4777-9DF9-ACCA56C657DC}"/>
                  </a:ext>
                </a:extLst>
              </p:cNvPr>
              <p:cNvSpPr/>
              <p:nvPr/>
            </p:nvSpPr>
            <p:spPr>
              <a:xfrm>
                <a:off x="4168371" y="4310471"/>
                <a:ext cx="399450" cy="608375"/>
              </a:xfrm>
              <a:custGeom>
                <a:avLst/>
                <a:gdLst>
                  <a:gd name="connsiteX0" fmla="*/ 398867 w 399450"/>
                  <a:gd name="connsiteY0" fmla="*/ 2767 h 608375"/>
                  <a:gd name="connsiteX1" fmla="*/ 143279 w 399450"/>
                  <a:gd name="connsiteY1" fmla="*/ 128179 h 608375"/>
                  <a:gd name="connsiteX2" fmla="*/ 213129 w 399450"/>
                  <a:gd name="connsiteY2" fmla="*/ 83729 h 608375"/>
                  <a:gd name="connsiteX3" fmla="*/ 71842 w 399450"/>
                  <a:gd name="connsiteY3" fmla="*/ 205967 h 608375"/>
                  <a:gd name="connsiteX4" fmla="*/ 40092 w 399450"/>
                  <a:gd name="connsiteY4" fmla="*/ 305979 h 608375"/>
                  <a:gd name="connsiteX5" fmla="*/ 65492 w 399450"/>
                  <a:gd name="connsiteY5" fmla="*/ 259942 h 608375"/>
                  <a:gd name="connsiteX6" fmla="*/ 3579 w 399450"/>
                  <a:gd name="connsiteY6" fmla="*/ 372654 h 608375"/>
                  <a:gd name="connsiteX7" fmla="*/ 9929 w 399450"/>
                  <a:gd name="connsiteY7" fmla="*/ 571092 h 608375"/>
                  <a:gd name="connsiteX8" fmla="*/ 30567 w 399450"/>
                  <a:gd name="connsiteY8" fmla="*/ 598079 h 608375"/>
                  <a:gd name="connsiteX9" fmla="*/ 35329 w 399450"/>
                  <a:gd name="connsiteY9" fmla="*/ 450442 h 608375"/>
                  <a:gd name="connsiteX10" fmla="*/ 159154 w 399450"/>
                  <a:gd name="connsiteY10" fmla="*/ 134529 h 608375"/>
                  <a:gd name="connsiteX11" fmla="*/ 211542 w 399450"/>
                  <a:gd name="connsiteY11" fmla="*/ 48804 h 608375"/>
                  <a:gd name="connsiteX12" fmla="*/ 398867 w 399450"/>
                  <a:gd name="connsiteY12" fmla="*/ 2767 h 60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9450" h="608375">
                    <a:moveTo>
                      <a:pt x="398867" y="2767"/>
                    </a:moveTo>
                    <a:cubicBezTo>
                      <a:pt x="387490" y="15996"/>
                      <a:pt x="174235" y="114685"/>
                      <a:pt x="143279" y="128179"/>
                    </a:cubicBezTo>
                    <a:cubicBezTo>
                      <a:pt x="112323" y="141673"/>
                      <a:pt x="225035" y="70764"/>
                      <a:pt x="213129" y="83729"/>
                    </a:cubicBezTo>
                    <a:cubicBezTo>
                      <a:pt x="201223" y="96694"/>
                      <a:pt x="100681" y="168925"/>
                      <a:pt x="71842" y="205967"/>
                    </a:cubicBezTo>
                    <a:cubicBezTo>
                      <a:pt x="43003" y="243009"/>
                      <a:pt x="41150" y="296983"/>
                      <a:pt x="40092" y="305979"/>
                    </a:cubicBezTo>
                    <a:cubicBezTo>
                      <a:pt x="39034" y="314975"/>
                      <a:pt x="71577" y="248830"/>
                      <a:pt x="65492" y="259942"/>
                    </a:cubicBezTo>
                    <a:cubicBezTo>
                      <a:pt x="59407" y="271054"/>
                      <a:pt x="12839" y="320796"/>
                      <a:pt x="3579" y="372654"/>
                    </a:cubicBezTo>
                    <a:cubicBezTo>
                      <a:pt x="-5681" y="424512"/>
                      <a:pt x="5431" y="533521"/>
                      <a:pt x="9929" y="571092"/>
                    </a:cubicBezTo>
                    <a:cubicBezTo>
                      <a:pt x="14427" y="608663"/>
                      <a:pt x="26334" y="618187"/>
                      <a:pt x="30567" y="598079"/>
                    </a:cubicBezTo>
                    <a:cubicBezTo>
                      <a:pt x="34800" y="577971"/>
                      <a:pt x="13898" y="527700"/>
                      <a:pt x="35329" y="450442"/>
                    </a:cubicBezTo>
                    <a:cubicBezTo>
                      <a:pt x="56760" y="373184"/>
                      <a:pt x="129785" y="201469"/>
                      <a:pt x="159154" y="134529"/>
                    </a:cubicBezTo>
                    <a:cubicBezTo>
                      <a:pt x="188523" y="67589"/>
                      <a:pt x="171061" y="70764"/>
                      <a:pt x="211542" y="48804"/>
                    </a:cubicBezTo>
                    <a:cubicBezTo>
                      <a:pt x="252023" y="26844"/>
                      <a:pt x="410244" y="-10462"/>
                      <a:pt x="398867" y="27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55CA4497-0432-460F-A962-99949074522D}"/>
                  </a:ext>
                </a:extLst>
              </p:cNvPr>
              <p:cNvSpPr/>
              <p:nvPr/>
            </p:nvSpPr>
            <p:spPr>
              <a:xfrm>
                <a:off x="4545096" y="4305090"/>
                <a:ext cx="559341" cy="189220"/>
              </a:xfrm>
              <a:custGeom>
                <a:avLst/>
                <a:gdLst>
                  <a:gd name="connsiteX0" fmla="*/ 6267 w 559341"/>
                  <a:gd name="connsiteY0" fmla="*/ 12910 h 189220"/>
                  <a:gd name="connsiteX1" fmla="*/ 91992 w 559341"/>
                  <a:gd name="connsiteY1" fmla="*/ 12910 h 189220"/>
                  <a:gd name="connsiteX2" fmla="*/ 293604 w 559341"/>
                  <a:gd name="connsiteY2" fmla="*/ 17673 h 189220"/>
                  <a:gd name="connsiteX3" fmla="*/ 290429 w 559341"/>
                  <a:gd name="connsiteY3" fmla="*/ 28785 h 189220"/>
                  <a:gd name="connsiteX4" fmla="*/ 393617 w 559341"/>
                  <a:gd name="connsiteY4" fmla="*/ 81173 h 189220"/>
                  <a:gd name="connsiteX5" fmla="*/ 558717 w 559341"/>
                  <a:gd name="connsiteY5" fmla="*/ 189123 h 189220"/>
                  <a:gd name="connsiteX6" fmla="*/ 444417 w 559341"/>
                  <a:gd name="connsiteY6" fmla="*/ 98635 h 189220"/>
                  <a:gd name="connsiteX7" fmla="*/ 299954 w 559341"/>
                  <a:gd name="connsiteY7" fmla="*/ 4973 h 189220"/>
                  <a:gd name="connsiteX8" fmla="*/ 6267 w 559341"/>
                  <a:gd name="connsiteY8" fmla="*/ 12910 h 18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341" h="189220">
                    <a:moveTo>
                      <a:pt x="6267" y="12910"/>
                    </a:moveTo>
                    <a:cubicBezTo>
                      <a:pt x="-28393" y="14233"/>
                      <a:pt x="91992" y="12910"/>
                      <a:pt x="91992" y="12910"/>
                    </a:cubicBezTo>
                    <a:cubicBezTo>
                      <a:pt x="139881" y="13704"/>
                      <a:pt x="260531" y="15027"/>
                      <a:pt x="293604" y="17673"/>
                    </a:cubicBezTo>
                    <a:cubicBezTo>
                      <a:pt x="326677" y="20319"/>
                      <a:pt x="273760" y="18202"/>
                      <a:pt x="290429" y="28785"/>
                    </a:cubicBezTo>
                    <a:cubicBezTo>
                      <a:pt x="307098" y="39368"/>
                      <a:pt x="348902" y="54450"/>
                      <a:pt x="393617" y="81173"/>
                    </a:cubicBezTo>
                    <a:cubicBezTo>
                      <a:pt x="438332" y="107896"/>
                      <a:pt x="550250" y="186213"/>
                      <a:pt x="558717" y="189123"/>
                    </a:cubicBezTo>
                    <a:cubicBezTo>
                      <a:pt x="567184" y="192033"/>
                      <a:pt x="487544" y="129327"/>
                      <a:pt x="444417" y="98635"/>
                    </a:cubicBezTo>
                    <a:cubicBezTo>
                      <a:pt x="401290" y="67943"/>
                      <a:pt x="371656" y="19260"/>
                      <a:pt x="299954" y="4973"/>
                    </a:cubicBezTo>
                    <a:cubicBezTo>
                      <a:pt x="228252" y="-9314"/>
                      <a:pt x="40927" y="11587"/>
                      <a:pt x="6267" y="12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9EF88551-FDA9-44DD-B429-EE1692A34074}"/>
                  </a:ext>
                </a:extLst>
              </p:cNvPr>
              <p:cNvSpPr/>
              <p:nvPr/>
            </p:nvSpPr>
            <p:spPr>
              <a:xfrm>
                <a:off x="5095720" y="4529320"/>
                <a:ext cx="98378" cy="468656"/>
              </a:xfrm>
              <a:custGeom>
                <a:avLst/>
                <a:gdLst>
                  <a:gd name="connsiteX0" fmla="*/ 155 w 98378"/>
                  <a:gd name="connsiteY0" fmla="*/ 2993 h 468656"/>
                  <a:gd name="connsiteX1" fmla="*/ 95405 w 98378"/>
                  <a:gd name="connsiteY1" fmla="*/ 258580 h 468656"/>
                  <a:gd name="connsiteX2" fmla="*/ 74768 w 98378"/>
                  <a:gd name="connsiteY2" fmla="*/ 150630 h 468656"/>
                  <a:gd name="connsiteX3" fmla="*/ 79530 w 98378"/>
                  <a:gd name="connsiteY3" fmla="*/ 303030 h 468656"/>
                  <a:gd name="connsiteX4" fmla="*/ 63655 w 98378"/>
                  <a:gd name="connsiteY4" fmla="*/ 468130 h 468656"/>
                  <a:gd name="connsiteX5" fmla="*/ 76355 w 98378"/>
                  <a:gd name="connsiteY5" fmla="*/ 347480 h 468656"/>
                  <a:gd name="connsiteX6" fmla="*/ 73180 w 98378"/>
                  <a:gd name="connsiteY6" fmla="*/ 133168 h 468656"/>
                  <a:gd name="connsiteX7" fmla="*/ 155 w 98378"/>
                  <a:gd name="connsiteY7" fmla="*/ 2993 h 46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378" h="468656">
                    <a:moveTo>
                      <a:pt x="155" y="2993"/>
                    </a:moveTo>
                    <a:cubicBezTo>
                      <a:pt x="3859" y="23895"/>
                      <a:pt x="82970" y="233974"/>
                      <a:pt x="95405" y="258580"/>
                    </a:cubicBezTo>
                    <a:cubicBezTo>
                      <a:pt x="107840" y="283186"/>
                      <a:pt x="77414" y="143222"/>
                      <a:pt x="74768" y="150630"/>
                    </a:cubicBezTo>
                    <a:cubicBezTo>
                      <a:pt x="72122" y="158038"/>
                      <a:pt x="81382" y="250113"/>
                      <a:pt x="79530" y="303030"/>
                    </a:cubicBezTo>
                    <a:cubicBezTo>
                      <a:pt x="77678" y="355947"/>
                      <a:pt x="64184" y="460722"/>
                      <a:pt x="63655" y="468130"/>
                    </a:cubicBezTo>
                    <a:cubicBezTo>
                      <a:pt x="63126" y="475538"/>
                      <a:pt x="74768" y="403307"/>
                      <a:pt x="76355" y="347480"/>
                    </a:cubicBezTo>
                    <a:cubicBezTo>
                      <a:pt x="77942" y="291653"/>
                      <a:pt x="86409" y="190847"/>
                      <a:pt x="73180" y="133168"/>
                    </a:cubicBezTo>
                    <a:cubicBezTo>
                      <a:pt x="59951" y="75489"/>
                      <a:pt x="-3549" y="-17909"/>
                      <a:pt x="155" y="2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84AA2F1E-7CA1-496A-88A4-E81A100B23C2}"/>
                  </a:ext>
                </a:extLst>
              </p:cNvPr>
              <p:cNvSpPr/>
              <p:nvPr/>
            </p:nvSpPr>
            <p:spPr>
              <a:xfrm>
                <a:off x="4127956" y="4746207"/>
                <a:ext cx="120362" cy="394880"/>
              </a:xfrm>
              <a:custGeom>
                <a:avLst/>
                <a:gdLst>
                  <a:gd name="connsiteX0" fmla="*/ 32882 w 120362"/>
                  <a:gd name="connsiteY0" fmla="*/ 418 h 394880"/>
                  <a:gd name="connsiteX1" fmla="*/ 36057 w 120362"/>
                  <a:gd name="connsiteY1" fmla="*/ 159168 h 394880"/>
                  <a:gd name="connsiteX2" fmla="*/ 43994 w 120362"/>
                  <a:gd name="connsiteY2" fmla="*/ 197268 h 394880"/>
                  <a:gd name="connsiteX3" fmla="*/ 120194 w 120362"/>
                  <a:gd name="connsiteY3" fmla="*/ 394118 h 394880"/>
                  <a:gd name="connsiteX4" fmla="*/ 64632 w 120362"/>
                  <a:gd name="connsiteY4" fmla="*/ 265531 h 394880"/>
                  <a:gd name="connsiteX5" fmla="*/ 67807 w 120362"/>
                  <a:gd name="connsiteY5" fmla="*/ 270293 h 394880"/>
                  <a:gd name="connsiteX6" fmla="*/ 1132 w 120362"/>
                  <a:gd name="connsiteY6" fmla="*/ 117893 h 394880"/>
                  <a:gd name="connsiteX7" fmla="*/ 32882 w 120362"/>
                  <a:gd name="connsiteY7" fmla="*/ 418 h 39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62" h="394880">
                    <a:moveTo>
                      <a:pt x="32882" y="418"/>
                    </a:moveTo>
                    <a:cubicBezTo>
                      <a:pt x="38703" y="7297"/>
                      <a:pt x="34205" y="126360"/>
                      <a:pt x="36057" y="159168"/>
                    </a:cubicBezTo>
                    <a:cubicBezTo>
                      <a:pt x="37909" y="191976"/>
                      <a:pt x="29971" y="158110"/>
                      <a:pt x="43994" y="197268"/>
                    </a:cubicBezTo>
                    <a:cubicBezTo>
                      <a:pt x="58017" y="236426"/>
                      <a:pt x="116754" y="382741"/>
                      <a:pt x="120194" y="394118"/>
                    </a:cubicBezTo>
                    <a:cubicBezTo>
                      <a:pt x="123634" y="405495"/>
                      <a:pt x="73363" y="286168"/>
                      <a:pt x="64632" y="265531"/>
                    </a:cubicBezTo>
                    <a:cubicBezTo>
                      <a:pt x="55901" y="244894"/>
                      <a:pt x="78390" y="294899"/>
                      <a:pt x="67807" y="270293"/>
                    </a:cubicBezTo>
                    <a:cubicBezTo>
                      <a:pt x="57224" y="245687"/>
                      <a:pt x="8805" y="162608"/>
                      <a:pt x="1132" y="117893"/>
                    </a:cubicBezTo>
                    <a:cubicBezTo>
                      <a:pt x="-6541" y="73179"/>
                      <a:pt x="27061" y="-6461"/>
                      <a:pt x="32882" y="4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2FE2F9A0-8CE9-48BD-A2EF-4A42CD4B6BD2}"/>
                  </a:ext>
                </a:extLst>
              </p:cNvPr>
              <p:cNvSpPr/>
              <p:nvPr/>
            </p:nvSpPr>
            <p:spPr>
              <a:xfrm>
                <a:off x="4176244" y="4907135"/>
                <a:ext cx="392590" cy="397993"/>
              </a:xfrm>
              <a:custGeom>
                <a:avLst/>
                <a:gdLst>
                  <a:gd name="connsiteX0" fmla="*/ 469 w 392590"/>
                  <a:gd name="connsiteY0" fmla="*/ 3003 h 397993"/>
                  <a:gd name="connsiteX1" fmla="*/ 17931 w 392590"/>
                  <a:gd name="connsiteY1" fmla="*/ 58565 h 397993"/>
                  <a:gd name="connsiteX2" fmla="*/ 111594 w 392590"/>
                  <a:gd name="connsiteY2" fmla="*/ 228428 h 397993"/>
                  <a:gd name="connsiteX3" fmla="*/ 343369 w 392590"/>
                  <a:gd name="connsiteY3" fmla="*/ 374478 h 397993"/>
                  <a:gd name="connsiteX4" fmla="*/ 386231 w 392590"/>
                  <a:gd name="connsiteY4" fmla="*/ 385590 h 397993"/>
                  <a:gd name="connsiteX5" fmla="*/ 249706 w 392590"/>
                  <a:gd name="connsiteY5" fmla="*/ 347490 h 397993"/>
                  <a:gd name="connsiteX6" fmla="*/ 367181 w 392590"/>
                  <a:gd name="connsiteY6" fmla="*/ 396703 h 397993"/>
                  <a:gd name="connsiteX7" fmla="*/ 156044 w 392590"/>
                  <a:gd name="connsiteY7" fmla="*/ 283990 h 397993"/>
                  <a:gd name="connsiteX8" fmla="*/ 51269 w 392590"/>
                  <a:gd name="connsiteY8" fmla="*/ 199853 h 397993"/>
                  <a:gd name="connsiteX9" fmla="*/ 8406 w 392590"/>
                  <a:gd name="connsiteY9" fmla="*/ 136353 h 397993"/>
                  <a:gd name="connsiteX10" fmla="*/ 469 w 392590"/>
                  <a:gd name="connsiteY10" fmla="*/ 3003 h 397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590" h="397993">
                    <a:moveTo>
                      <a:pt x="469" y="3003"/>
                    </a:moveTo>
                    <a:cubicBezTo>
                      <a:pt x="2056" y="-9962"/>
                      <a:pt x="-590" y="20994"/>
                      <a:pt x="17931" y="58565"/>
                    </a:cubicBezTo>
                    <a:cubicBezTo>
                      <a:pt x="36452" y="96136"/>
                      <a:pt x="57354" y="175776"/>
                      <a:pt x="111594" y="228428"/>
                    </a:cubicBezTo>
                    <a:cubicBezTo>
                      <a:pt x="165834" y="281080"/>
                      <a:pt x="297596" y="348284"/>
                      <a:pt x="343369" y="374478"/>
                    </a:cubicBezTo>
                    <a:cubicBezTo>
                      <a:pt x="389142" y="400672"/>
                      <a:pt x="401841" y="390088"/>
                      <a:pt x="386231" y="385590"/>
                    </a:cubicBezTo>
                    <a:cubicBezTo>
                      <a:pt x="370621" y="381092"/>
                      <a:pt x="252881" y="345638"/>
                      <a:pt x="249706" y="347490"/>
                    </a:cubicBezTo>
                    <a:cubicBezTo>
                      <a:pt x="246531" y="349342"/>
                      <a:pt x="382791" y="407286"/>
                      <a:pt x="367181" y="396703"/>
                    </a:cubicBezTo>
                    <a:cubicBezTo>
                      <a:pt x="351571" y="386120"/>
                      <a:pt x="208696" y="316798"/>
                      <a:pt x="156044" y="283990"/>
                    </a:cubicBezTo>
                    <a:cubicBezTo>
                      <a:pt x="103392" y="251182"/>
                      <a:pt x="75875" y="224459"/>
                      <a:pt x="51269" y="199853"/>
                    </a:cubicBezTo>
                    <a:cubicBezTo>
                      <a:pt x="26663" y="175247"/>
                      <a:pt x="15550" y="165986"/>
                      <a:pt x="8406" y="136353"/>
                    </a:cubicBezTo>
                    <a:cubicBezTo>
                      <a:pt x="1262" y="106720"/>
                      <a:pt x="-1118" y="15968"/>
                      <a:pt x="469" y="3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: 図形 543">
                <a:extLst>
                  <a:ext uri="{FF2B5EF4-FFF2-40B4-BE49-F238E27FC236}">
                    <a16:creationId xmlns:a16="http://schemas.microsoft.com/office/drawing/2014/main" id="{38EA7203-EEBD-4035-AC5C-03A6C5FABF70}"/>
                  </a:ext>
                </a:extLst>
              </p:cNvPr>
              <p:cNvSpPr/>
              <p:nvPr/>
            </p:nvSpPr>
            <p:spPr>
              <a:xfrm>
                <a:off x="5091372" y="4754876"/>
                <a:ext cx="92588" cy="355097"/>
              </a:xfrm>
              <a:custGeom>
                <a:avLst/>
                <a:gdLst>
                  <a:gd name="connsiteX0" fmla="*/ 82291 w 92588"/>
                  <a:gd name="connsiteY0" fmla="*/ 1274 h 355097"/>
                  <a:gd name="connsiteX1" fmla="*/ 68003 w 92588"/>
                  <a:gd name="connsiteY1" fmla="*/ 115574 h 355097"/>
                  <a:gd name="connsiteX2" fmla="*/ 36253 w 92588"/>
                  <a:gd name="connsiteY2" fmla="*/ 293374 h 355097"/>
                  <a:gd name="connsiteX3" fmla="*/ 1328 w 92588"/>
                  <a:gd name="connsiteY3" fmla="*/ 350524 h 355097"/>
                  <a:gd name="connsiteX4" fmla="*/ 85466 w 92588"/>
                  <a:gd name="connsiteY4" fmla="*/ 188599 h 355097"/>
                  <a:gd name="connsiteX5" fmla="*/ 82291 w 92588"/>
                  <a:gd name="connsiteY5" fmla="*/ 1274 h 355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88" h="355097">
                    <a:moveTo>
                      <a:pt x="82291" y="1274"/>
                    </a:moveTo>
                    <a:cubicBezTo>
                      <a:pt x="79380" y="-10897"/>
                      <a:pt x="75676" y="66891"/>
                      <a:pt x="68003" y="115574"/>
                    </a:cubicBezTo>
                    <a:cubicBezTo>
                      <a:pt x="60330" y="164257"/>
                      <a:pt x="47365" y="254216"/>
                      <a:pt x="36253" y="293374"/>
                    </a:cubicBezTo>
                    <a:cubicBezTo>
                      <a:pt x="25140" y="332532"/>
                      <a:pt x="-6874" y="367986"/>
                      <a:pt x="1328" y="350524"/>
                    </a:cubicBezTo>
                    <a:cubicBezTo>
                      <a:pt x="9530" y="333062"/>
                      <a:pt x="69062" y="247072"/>
                      <a:pt x="85466" y="188599"/>
                    </a:cubicBezTo>
                    <a:cubicBezTo>
                      <a:pt x="101870" y="130126"/>
                      <a:pt x="85202" y="13445"/>
                      <a:pt x="82291" y="1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: 図形 544">
                <a:extLst>
                  <a:ext uri="{FF2B5EF4-FFF2-40B4-BE49-F238E27FC236}">
                    <a16:creationId xmlns:a16="http://schemas.microsoft.com/office/drawing/2014/main" id="{5CE37D41-FF9D-4327-A38F-FCE29AF41873}"/>
                  </a:ext>
                </a:extLst>
              </p:cNvPr>
              <p:cNvSpPr/>
              <p:nvPr/>
            </p:nvSpPr>
            <p:spPr>
              <a:xfrm>
                <a:off x="4293655" y="5185798"/>
                <a:ext cx="353152" cy="161015"/>
              </a:xfrm>
              <a:custGeom>
                <a:avLst/>
                <a:gdLst>
                  <a:gd name="connsiteX0" fmla="*/ 533 w 353152"/>
                  <a:gd name="connsiteY0" fmla="*/ 565 h 161015"/>
                  <a:gd name="connsiteX1" fmla="*/ 57683 w 353152"/>
                  <a:gd name="connsiteY1" fmla="*/ 49777 h 161015"/>
                  <a:gd name="connsiteX2" fmla="*/ 224370 w 353152"/>
                  <a:gd name="connsiteY2" fmla="*/ 129152 h 161015"/>
                  <a:gd name="connsiteX3" fmla="*/ 200558 w 353152"/>
                  <a:gd name="connsiteY3" fmla="*/ 124390 h 161015"/>
                  <a:gd name="connsiteX4" fmla="*/ 352958 w 353152"/>
                  <a:gd name="connsiteY4" fmla="*/ 160902 h 161015"/>
                  <a:gd name="connsiteX5" fmla="*/ 229133 w 353152"/>
                  <a:gd name="connsiteY5" fmla="*/ 133915 h 161015"/>
                  <a:gd name="connsiteX6" fmla="*/ 84670 w 353152"/>
                  <a:gd name="connsiteY6" fmla="*/ 81527 h 161015"/>
                  <a:gd name="connsiteX7" fmla="*/ 533 w 353152"/>
                  <a:gd name="connsiteY7" fmla="*/ 565 h 161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3152" h="161015">
                    <a:moveTo>
                      <a:pt x="533" y="565"/>
                    </a:moveTo>
                    <a:cubicBezTo>
                      <a:pt x="-3965" y="-4727"/>
                      <a:pt x="20377" y="28346"/>
                      <a:pt x="57683" y="49777"/>
                    </a:cubicBezTo>
                    <a:cubicBezTo>
                      <a:pt x="94989" y="71208"/>
                      <a:pt x="200558" y="116717"/>
                      <a:pt x="224370" y="129152"/>
                    </a:cubicBezTo>
                    <a:cubicBezTo>
                      <a:pt x="248183" y="141588"/>
                      <a:pt x="200558" y="124390"/>
                      <a:pt x="200558" y="124390"/>
                    </a:cubicBezTo>
                    <a:lnTo>
                      <a:pt x="352958" y="160902"/>
                    </a:lnTo>
                    <a:cubicBezTo>
                      <a:pt x="357720" y="162489"/>
                      <a:pt x="273848" y="147144"/>
                      <a:pt x="229133" y="133915"/>
                    </a:cubicBezTo>
                    <a:cubicBezTo>
                      <a:pt x="184418" y="120686"/>
                      <a:pt x="128591" y="109308"/>
                      <a:pt x="84670" y="81527"/>
                    </a:cubicBezTo>
                    <a:cubicBezTo>
                      <a:pt x="40749" y="53746"/>
                      <a:pt x="5031" y="5857"/>
                      <a:pt x="533" y="56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: 図形 545">
                <a:extLst>
                  <a:ext uri="{FF2B5EF4-FFF2-40B4-BE49-F238E27FC236}">
                    <a16:creationId xmlns:a16="http://schemas.microsoft.com/office/drawing/2014/main" id="{BA7A4C74-1E78-4C9D-A701-4B6A4A3E9978}"/>
                  </a:ext>
                </a:extLst>
              </p:cNvPr>
              <p:cNvSpPr/>
              <p:nvPr/>
            </p:nvSpPr>
            <p:spPr>
              <a:xfrm>
                <a:off x="4500457" y="4799012"/>
                <a:ext cx="640927" cy="481280"/>
              </a:xfrm>
              <a:custGeom>
                <a:avLst/>
                <a:gdLst>
                  <a:gd name="connsiteX0" fmla="*/ 638281 w 640927"/>
                  <a:gd name="connsiteY0" fmla="*/ 1 h 481280"/>
                  <a:gd name="connsiteX1" fmla="*/ 589068 w 640927"/>
                  <a:gd name="connsiteY1" fmla="*/ 200026 h 481280"/>
                  <a:gd name="connsiteX2" fmla="*/ 597006 w 640927"/>
                  <a:gd name="connsiteY2" fmla="*/ 161926 h 481280"/>
                  <a:gd name="connsiteX3" fmla="*/ 536681 w 640927"/>
                  <a:gd name="connsiteY3" fmla="*/ 282576 h 481280"/>
                  <a:gd name="connsiteX4" fmla="*/ 493818 w 640927"/>
                  <a:gd name="connsiteY4" fmla="*/ 357188 h 481280"/>
                  <a:gd name="connsiteX5" fmla="*/ 401743 w 640927"/>
                  <a:gd name="connsiteY5" fmla="*/ 419101 h 481280"/>
                  <a:gd name="connsiteX6" fmla="*/ 273156 w 640927"/>
                  <a:gd name="connsiteY6" fmla="*/ 442913 h 481280"/>
                  <a:gd name="connsiteX7" fmla="*/ 117581 w 640927"/>
                  <a:gd name="connsiteY7" fmla="*/ 457201 h 481280"/>
                  <a:gd name="connsiteX8" fmla="*/ 84243 w 640927"/>
                  <a:gd name="connsiteY8" fmla="*/ 457201 h 481280"/>
                  <a:gd name="connsiteX9" fmla="*/ 287443 w 640927"/>
                  <a:gd name="connsiteY9" fmla="*/ 465138 h 481280"/>
                  <a:gd name="connsiteX10" fmla="*/ 106 w 640927"/>
                  <a:gd name="connsiteY10" fmla="*/ 481013 h 481280"/>
                  <a:gd name="connsiteX11" fmla="*/ 325543 w 640927"/>
                  <a:gd name="connsiteY11" fmla="*/ 469901 h 481280"/>
                  <a:gd name="connsiteX12" fmla="*/ 457306 w 640927"/>
                  <a:gd name="connsiteY12" fmla="*/ 411163 h 481280"/>
                  <a:gd name="connsiteX13" fmla="*/ 612881 w 640927"/>
                  <a:gd name="connsiteY13" fmla="*/ 203201 h 481280"/>
                  <a:gd name="connsiteX14" fmla="*/ 638281 w 640927"/>
                  <a:gd name="connsiteY14" fmla="*/ 1 h 4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927" h="481280">
                    <a:moveTo>
                      <a:pt x="638281" y="1"/>
                    </a:moveTo>
                    <a:cubicBezTo>
                      <a:pt x="634312" y="-528"/>
                      <a:pt x="595947" y="173039"/>
                      <a:pt x="589068" y="200026"/>
                    </a:cubicBezTo>
                    <a:cubicBezTo>
                      <a:pt x="582189" y="227013"/>
                      <a:pt x="605737" y="148168"/>
                      <a:pt x="597006" y="161926"/>
                    </a:cubicBezTo>
                    <a:cubicBezTo>
                      <a:pt x="588275" y="175684"/>
                      <a:pt x="536681" y="282576"/>
                      <a:pt x="536681" y="282576"/>
                    </a:cubicBezTo>
                    <a:cubicBezTo>
                      <a:pt x="519483" y="315120"/>
                      <a:pt x="516308" y="334434"/>
                      <a:pt x="493818" y="357188"/>
                    </a:cubicBezTo>
                    <a:cubicBezTo>
                      <a:pt x="471328" y="379942"/>
                      <a:pt x="438520" y="404814"/>
                      <a:pt x="401743" y="419101"/>
                    </a:cubicBezTo>
                    <a:cubicBezTo>
                      <a:pt x="364966" y="433388"/>
                      <a:pt x="320516" y="436563"/>
                      <a:pt x="273156" y="442913"/>
                    </a:cubicBezTo>
                    <a:cubicBezTo>
                      <a:pt x="225796" y="449263"/>
                      <a:pt x="149066" y="454820"/>
                      <a:pt x="117581" y="457201"/>
                    </a:cubicBezTo>
                    <a:cubicBezTo>
                      <a:pt x="86095" y="459582"/>
                      <a:pt x="84243" y="457201"/>
                      <a:pt x="84243" y="457201"/>
                    </a:cubicBezTo>
                    <a:cubicBezTo>
                      <a:pt x="112553" y="458524"/>
                      <a:pt x="301466" y="461169"/>
                      <a:pt x="287443" y="465138"/>
                    </a:cubicBezTo>
                    <a:cubicBezTo>
                      <a:pt x="273420" y="469107"/>
                      <a:pt x="-6244" y="480219"/>
                      <a:pt x="106" y="481013"/>
                    </a:cubicBezTo>
                    <a:cubicBezTo>
                      <a:pt x="6456" y="481807"/>
                      <a:pt x="249343" y="481543"/>
                      <a:pt x="325543" y="469901"/>
                    </a:cubicBezTo>
                    <a:cubicBezTo>
                      <a:pt x="401743" y="458259"/>
                      <a:pt x="409416" y="455613"/>
                      <a:pt x="457306" y="411163"/>
                    </a:cubicBezTo>
                    <a:cubicBezTo>
                      <a:pt x="505196" y="366713"/>
                      <a:pt x="579279" y="275432"/>
                      <a:pt x="612881" y="203201"/>
                    </a:cubicBezTo>
                    <a:cubicBezTo>
                      <a:pt x="646483" y="130970"/>
                      <a:pt x="642250" y="530"/>
                      <a:pt x="638281" y="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88DA0295-F9BC-4C1E-A11F-529D9B47AB5D}"/>
                  </a:ext>
                </a:extLst>
              </p:cNvPr>
              <p:cNvSpPr/>
              <p:nvPr/>
            </p:nvSpPr>
            <p:spPr>
              <a:xfrm>
                <a:off x="4883112" y="4921939"/>
                <a:ext cx="274859" cy="366174"/>
              </a:xfrm>
              <a:custGeom>
                <a:avLst/>
                <a:gdLst>
                  <a:gd name="connsiteX0" fmla="*/ 274676 w 274859"/>
                  <a:gd name="connsiteY0" fmla="*/ 2486 h 366174"/>
                  <a:gd name="connsiteX1" fmla="*/ 236576 w 274859"/>
                  <a:gd name="connsiteY1" fmla="*/ 51699 h 366174"/>
                  <a:gd name="connsiteX2" fmla="*/ 131801 w 274859"/>
                  <a:gd name="connsiteY2" fmla="*/ 267599 h 366174"/>
                  <a:gd name="connsiteX3" fmla="*/ 233401 w 274859"/>
                  <a:gd name="connsiteY3" fmla="*/ 135836 h 366174"/>
                  <a:gd name="connsiteX4" fmla="*/ 112751 w 274859"/>
                  <a:gd name="connsiteY4" fmla="*/ 283474 h 366174"/>
                  <a:gd name="connsiteX5" fmla="*/ 38 w 274859"/>
                  <a:gd name="connsiteY5" fmla="*/ 366024 h 366174"/>
                  <a:gd name="connsiteX6" fmla="*/ 101638 w 274859"/>
                  <a:gd name="connsiteY6" fmla="*/ 300936 h 366174"/>
                  <a:gd name="connsiteX7" fmla="*/ 231813 w 274859"/>
                  <a:gd name="connsiteY7" fmla="*/ 197749 h 366174"/>
                  <a:gd name="connsiteX8" fmla="*/ 254038 w 274859"/>
                  <a:gd name="connsiteY8" fmla="*/ 113611 h 366174"/>
                  <a:gd name="connsiteX9" fmla="*/ 223876 w 274859"/>
                  <a:gd name="connsiteY9" fmla="*/ 104086 h 366174"/>
                  <a:gd name="connsiteX10" fmla="*/ 274676 w 274859"/>
                  <a:gd name="connsiteY10" fmla="*/ 2486 h 366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859" h="366174">
                    <a:moveTo>
                      <a:pt x="274676" y="2486"/>
                    </a:moveTo>
                    <a:cubicBezTo>
                      <a:pt x="276793" y="-6245"/>
                      <a:pt x="260388" y="7514"/>
                      <a:pt x="236576" y="51699"/>
                    </a:cubicBezTo>
                    <a:cubicBezTo>
                      <a:pt x="212764" y="95884"/>
                      <a:pt x="132330" y="253576"/>
                      <a:pt x="131801" y="267599"/>
                    </a:cubicBezTo>
                    <a:cubicBezTo>
                      <a:pt x="131272" y="281622"/>
                      <a:pt x="236576" y="133190"/>
                      <a:pt x="233401" y="135836"/>
                    </a:cubicBezTo>
                    <a:cubicBezTo>
                      <a:pt x="230226" y="138482"/>
                      <a:pt x="151645" y="245109"/>
                      <a:pt x="112751" y="283474"/>
                    </a:cubicBezTo>
                    <a:cubicBezTo>
                      <a:pt x="73857" y="321839"/>
                      <a:pt x="1890" y="363114"/>
                      <a:pt x="38" y="366024"/>
                    </a:cubicBezTo>
                    <a:cubicBezTo>
                      <a:pt x="-1814" y="368934"/>
                      <a:pt x="63009" y="328982"/>
                      <a:pt x="101638" y="300936"/>
                    </a:cubicBezTo>
                    <a:cubicBezTo>
                      <a:pt x="140267" y="272890"/>
                      <a:pt x="206413" y="228970"/>
                      <a:pt x="231813" y="197749"/>
                    </a:cubicBezTo>
                    <a:cubicBezTo>
                      <a:pt x="257213" y="166528"/>
                      <a:pt x="255361" y="129221"/>
                      <a:pt x="254038" y="113611"/>
                    </a:cubicBezTo>
                    <a:cubicBezTo>
                      <a:pt x="252715" y="98001"/>
                      <a:pt x="224141" y="121813"/>
                      <a:pt x="223876" y="104086"/>
                    </a:cubicBezTo>
                    <a:cubicBezTo>
                      <a:pt x="223611" y="86359"/>
                      <a:pt x="272559" y="11217"/>
                      <a:pt x="274676" y="24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D280A79C-C52D-4EA9-A563-26385401631B}"/>
                  </a:ext>
                </a:extLst>
              </p:cNvPr>
              <p:cNvSpPr/>
              <p:nvPr/>
            </p:nvSpPr>
            <p:spPr>
              <a:xfrm>
                <a:off x="4389877" y="5249451"/>
                <a:ext cx="493426" cy="67685"/>
              </a:xfrm>
              <a:custGeom>
                <a:avLst/>
                <a:gdLst>
                  <a:gd name="connsiteX0" fmla="*/ 7498 w 493426"/>
                  <a:gd name="connsiteY0" fmla="*/ 1999 h 67685"/>
                  <a:gd name="connsiteX1" fmla="*/ 61473 w 493426"/>
                  <a:gd name="connsiteY1" fmla="*/ 14699 h 67685"/>
                  <a:gd name="connsiteX2" fmla="*/ 250386 w 493426"/>
                  <a:gd name="connsiteY2" fmla="*/ 55974 h 67685"/>
                  <a:gd name="connsiteX3" fmla="*/ 382148 w 493426"/>
                  <a:gd name="connsiteY3" fmla="*/ 32162 h 67685"/>
                  <a:gd name="connsiteX4" fmla="*/ 493273 w 493426"/>
                  <a:gd name="connsiteY4" fmla="*/ 24224 h 67685"/>
                  <a:gd name="connsiteX5" fmla="*/ 402786 w 493426"/>
                  <a:gd name="connsiteY5" fmla="*/ 52799 h 67685"/>
                  <a:gd name="connsiteX6" fmla="*/ 259911 w 493426"/>
                  <a:gd name="connsiteY6" fmla="*/ 65499 h 67685"/>
                  <a:gd name="connsiteX7" fmla="*/ 7498 w 493426"/>
                  <a:gd name="connsiteY7" fmla="*/ 1999 h 6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3426" h="67685">
                    <a:moveTo>
                      <a:pt x="7498" y="1999"/>
                    </a:moveTo>
                    <a:cubicBezTo>
                      <a:pt x="-25575" y="-6468"/>
                      <a:pt x="61473" y="14699"/>
                      <a:pt x="61473" y="14699"/>
                    </a:cubicBezTo>
                    <a:cubicBezTo>
                      <a:pt x="101954" y="23695"/>
                      <a:pt x="196940" y="53063"/>
                      <a:pt x="250386" y="55974"/>
                    </a:cubicBezTo>
                    <a:cubicBezTo>
                      <a:pt x="303832" y="58885"/>
                      <a:pt x="382148" y="32162"/>
                      <a:pt x="382148" y="32162"/>
                    </a:cubicBezTo>
                    <a:cubicBezTo>
                      <a:pt x="422629" y="26870"/>
                      <a:pt x="489833" y="20785"/>
                      <a:pt x="493273" y="24224"/>
                    </a:cubicBezTo>
                    <a:cubicBezTo>
                      <a:pt x="496713" y="27663"/>
                      <a:pt x="441680" y="45920"/>
                      <a:pt x="402786" y="52799"/>
                    </a:cubicBezTo>
                    <a:cubicBezTo>
                      <a:pt x="363892" y="59678"/>
                      <a:pt x="319442" y="72907"/>
                      <a:pt x="259911" y="65499"/>
                    </a:cubicBezTo>
                    <a:cubicBezTo>
                      <a:pt x="200380" y="58091"/>
                      <a:pt x="40571" y="10466"/>
                      <a:pt x="7498" y="19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E9BCB460-B64B-45B1-A5C9-E5EB1B60E35B}"/>
                  </a:ext>
                </a:extLst>
              </p:cNvPr>
              <p:cNvSpPr/>
              <p:nvPr/>
            </p:nvSpPr>
            <p:spPr>
              <a:xfrm>
                <a:off x="4481513" y="5176765"/>
                <a:ext cx="556310" cy="162594"/>
              </a:xfrm>
              <a:custGeom>
                <a:avLst/>
                <a:gdLst>
                  <a:gd name="connsiteX0" fmla="*/ 555625 w 556310"/>
                  <a:gd name="connsiteY0" fmla="*/ 73 h 162594"/>
                  <a:gd name="connsiteX1" fmla="*/ 481012 w 556310"/>
                  <a:gd name="connsiteY1" fmla="*/ 49285 h 162594"/>
                  <a:gd name="connsiteX2" fmla="*/ 414337 w 556310"/>
                  <a:gd name="connsiteY2" fmla="*/ 104848 h 162594"/>
                  <a:gd name="connsiteX3" fmla="*/ 344487 w 556310"/>
                  <a:gd name="connsiteY3" fmla="*/ 128660 h 162594"/>
                  <a:gd name="connsiteX4" fmla="*/ 244475 w 556310"/>
                  <a:gd name="connsiteY4" fmla="*/ 150885 h 162594"/>
                  <a:gd name="connsiteX5" fmla="*/ 161925 w 556310"/>
                  <a:gd name="connsiteY5" fmla="*/ 158823 h 162594"/>
                  <a:gd name="connsiteX6" fmla="*/ 0 w 556310"/>
                  <a:gd name="connsiteY6" fmla="*/ 158823 h 162594"/>
                  <a:gd name="connsiteX7" fmla="*/ 333375 w 556310"/>
                  <a:gd name="connsiteY7" fmla="*/ 154060 h 162594"/>
                  <a:gd name="connsiteX8" fmla="*/ 434975 w 556310"/>
                  <a:gd name="connsiteY8" fmla="*/ 60398 h 162594"/>
                  <a:gd name="connsiteX9" fmla="*/ 555625 w 556310"/>
                  <a:gd name="connsiteY9" fmla="*/ 73 h 16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6310" h="162594">
                    <a:moveTo>
                      <a:pt x="555625" y="73"/>
                    </a:moveTo>
                    <a:cubicBezTo>
                      <a:pt x="563298" y="-1779"/>
                      <a:pt x="504560" y="31823"/>
                      <a:pt x="481012" y="49285"/>
                    </a:cubicBezTo>
                    <a:cubicBezTo>
                      <a:pt x="457464" y="66747"/>
                      <a:pt x="437091" y="91619"/>
                      <a:pt x="414337" y="104848"/>
                    </a:cubicBezTo>
                    <a:cubicBezTo>
                      <a:pt x="391583" y="118077"/>
                      <a:pt x="372797" y="120987"/>
                      <a:pt x="344487" y="128660"/>
                    </a:cubicBezTo>
                    <a:cubicBezTo>
                      <a:pt x="316177" y="136333"/>
                      <a:pt x="274902" y="145858"/>
                      <a:pt x="244475" y="150885"/>
                    </a:cubicBezTo>
                    <a:cubicBezTo>
                      <a:pt x="214048" y="155912"/>
                      <a:pt x="202671" y="157500"/>
                      <a:pt x="161925" y="158823"/>
                    </a:cubicBezTo>
                    <a:cubicBezTo>
                      <a:pt x="121179" y="160146"/>
                      <a:pt x="0" y="158823"/>
                      <a:pt x="0" y="158823"/>
                    </a:cubicBezTo>
                    <a:cubicBezTo>
                      <a:pt x="28575" y="158029"/>
                      <a:pt x="260879" y="170464"/>
                      <a:pt x="333375" y="154060"/>
                    </a:cubicBezTo>
                    <a:cubicBezTo>
                      <a:pt x="405871" y="137656"/>
                      <a:pt x="399256" y="86856"/>
                      <a:pt x="434975" y="60398"/>
                    </a:cubicBezTo>
                    <a:cubicBezTo>
                      <a:pt x="470694" y="33940"/>
                      <a:pt x="547952" y="1925"/>
                      <a:pt x="555625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9E2F722C-FA2B-4748-8671-F79D8684DAF6}"/>
                  </a:ext>
                </a:extLst>
              </p:cNvPr>
              <p:cNvSpPr/>
              <p:nvPr/>
            </p:nvSpPr>
            <p:spPr>
              <a:xfrm>
                <a:off x="4287652" y="4333310"/>
                <a:ext cx="651294" cy="215282"/>
              </a:xfrm>
              <a:custGeom>
                <a:avLst/>
                <a:gdLst>
                  <a:gd name="connsiteX0" fmla="*/ 3361 w 651294"/>
                  <a:gd name="connsiteY0" fmla="*/ 214878 h 215282"/>
                  <a:gd name="connsiteX1" fmla="*/ 152586 w 651294"/>
                  <a:gd name="connsiteY1" fmla="*/ 68828 h 215282"/>
                  <a:gd name="connsiteX2" fmla="*/ 112898 w 651294"/>
                  <a:gd name="connsiteY2" fmla="*/ 97403 h 215282"/>
                  <a:gd name="connsiteX3" fmla="*/ 257361 w 651294"/>
                  <a:gd name="connsiteY3" fmla="*/ 19615 h 215282"/>
                  <a:gd name="connsiteX4" fmla="*/ 262123 w 651294"/>
                  <a:gd name="connsiteY4" fmla="*/ 29140 h 215282"/>
                  <a:gd name="connsiteX5" fmla="*/ 400236 w 651294"/>
                  <a:gd name="connsiteY5" fmla="*/ 21203 h 215282"/>
                  <a:gd name="connsiteX6" fmla="*/ 492311 w 651294"/>
                  <a:gd name="connsiteY6" fmla="*/ 19615 h 215282"/>
                  <a:gd name="connsiteX7" fmla="*/ 376423 w 651294"/>
                  <a:gd name="connsiteY7" fmla="*/ 13265 h 215282"/>
                  <a:gd name="connsiteX8" fmla="*/ 547873 w 651294"/>
                  <a:gd name="connsiteY8" fmla="*/ 33903 h 215282"/>
                  <a:gd name="connsiteX9" fmla="*/ 651061 w 651294"/>
                  <a:gd name="connsiteY9" fmla="*/ 100578 h 215282"/>
                  <a:gd name="connsiteX10" fmla="*/ 574861 w 651294"/>
                  <a:gd name="connsiteY10" fmla="*/ 65653 h 215282"/>
                  <a:gd name="connsiteX11" fmla="*/ 536761 w 651294"/>
                  <a:gd name="connsiteY11" fmla="*/ 43428 h 215282"/>
                  <a:gd name="connsiteX12" fmla="*/ 381186 w 651294"/>
                  <a:gd name="connsiteY12" fmla="*/ 8503 h 215282"/>
                  <a:gd name="connsiteX13" fmla="*/ 322448 w 651294"/>
                  <a:gd name="connsiteY13" fmla="*/ 16440 h 215282"/>
                  <a:gd name="connsiteX14" fmla="*/ 3361 w 651294"/>
                  <a:gd name="connsiteY14" fmla="*/ 214878 h 2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1294" h="215282">
                    <a:moveTo>
                      <a:pt x="3361" y="214878"/>
                    </a:moveTo>
                    <a:cubicBezTo>
                      <a:pt x="-24949" y="223609"/>
                      <a:pt x="134330" y="88407"/>
                      <a:pt x="152586" y="68828"/>
                    </a:cubicBezTo>
                    <a:cubicBezTo>
                      <a:pt x="170842" y="49249"/>
                      <a:pt x="95436" y="105605"/>
                      <a:pt x="112898" y="97403"/>
                    </a:cubicBezTo>
                    <a:cubicBezTo>
                      <a:pt x="130360" y="89201"/>
                      <a:pt x="232490" y="30992"/>
                      <a:pt x="257361" y="19615"/>
                    </a:cubicBezTo>
                    <a:cubicBezTo>
                      <a:pt x="282232" y="8238"/>
                      <a:pt x="238311" y="28875"/>
                      <a:pt x="262123" y="29140"/>
                    </a:cubicBezTo>
                    <a:cubicBezTo>
                      <a:pt x="285936" y="29405"/>
                      <a:pt x="361871" y="22790"/>
                      <a:pt x="400236" y="21203"/>
                    </a:cubicBezTo>
                    <a:cubicBezTo>
                      <a:pt x="438601" y="19616"/>
                      <a:pt x="496280" y="20938"/>
                      <a:pt x="492311" y="19615"/>
                    </a:cubicBezTo>
                    <a:cubicBezTo>
                      <a:pt x="488342" y="18292"/>
                      <a:pt x="367163" y="10884"/>
                      <a:pt x="376423" y="13265"/>
                    </a:cubicBezTo>
                    <a:cubicBezTo>
                      <a:pt x="385683" y="15646"/>
                      <a:pt x="502100" y="19351"/>
                      <a:pt x="547873" y="33903"/>
                    </a:cubicBezTo>
                    <a:cubicBezTo>
                      <a:pt x="593646" y="48455"/>
                      <a:pt x="646563" y="95286"/>
                      <a:pt x="651061" y="100578"/>
                    </a:cubicBezTo>
                    <a:cubicBezTo>
                      <a:pt x="655559" y="105870"/>
                      <a:pt x="593911" y="75178"/>
                      <a:pt x="574861" y="65653"/>
                    </a:cubicBezTo>
                    <a:cubicBezTo>
                      <a:pt x="555811" y="56128"/>
                      <a:pt x="569040" y="52953"/>
                      <a:pt x="536761" y="43428"/>
                    </a:cubicBezTo>
                    <a:cubicBezTo>
                      <a:pt x="504482" y="33903"/>
                      <a:pt x="416905" y="13001"/>
                      <a:pt x="381186" y="8503"/>
                    </a:cubicBezTo>
                    <a:cubicBezTo>
                      <a:pt x="345467" y="4005"/>
                      <a:pt x="385683" y="-11870"/>
                      <a:pt x="322448" y="16440"/>
                    </a:cubicBezTo>
                    <a:cubicBezTo>
                      <a:pt x="259213" y="44750"/>
                      <a:pt x="31671" y="206147"/>
                      <a:pt x="3361" y="21487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74CA1621-BECC-4C9F-A44F-6726BD4DA5EF}"/>
                  </a:ext>
                </a:extLst>
              </p:cNvPr>
              <p:cNvSpPr/>
              <p:nvPr/>
            </p:nvSpPr>
            <p:spPr>
              <a:xfrm>
                <a:off x="4946627" y="4459121"/>
                <a:ext cx="178331" cy="409547"/>
              </a:xfrm>
              <a:custGeom>
                <a:avLst/>
                <a:gdLst>
                  <a:gd name="connsiteX0" fmla="*/ 23 w 178331"/>
                  <a:gd name="connsiteY0" fmla="*/ 167 h 409547"/>
                  <a:gd name="connsiteX1" fmla="*/ 127023 w 178331"/>
                  <a:gd name="connsiteY1" fmla="*/ 138279 h 409547"/>
                  <a:gd name="connsiteX2" fmla="*/ 115911 w 178331"/>
                  <a:gd name="connsiteY2" fmla="*/ 128754 h 409547"/>
                  <a:gd name="connsiteX3" fmla="*/ 155598 w 178331"/>
                  <a:gd name="connsiteY3" fmla="*/ 266867 h 409547"/>
                  <a:gd name="connsiteX4" fmla="*/ 160361 w 178331"/>
                  <a:gd name="connsiteY4" fmla="*/ 301792 h 409547"/>
                  <a:gd name="connsiteX5" fmla="*/ 169886 w 178331"/>
                  <a:gd name="connsiteY5" fmla="*/ 398629 h 409547"/>
                  <a:gd name="connsiteX6" fmla="*/ 174648 w 178331"/>
                  <a:gd name="connsiteY6" fmla="*/ 404979 h 409547"/>
                  <a:gd name="connsiteX7" fmla="*/ 177823 w 178331"/>
                  <a:gd name="connsiteY7" fmla="*/ 377992 h 409547"/>
                  <a:gd name="connsiteX8" fmla="*/ 163536 w 178331"/>
                  <a:gd name="connsiteY8" fmla="*/ 255754 h 409547"/>
                  <a:gd name="connsiteX9" fmla="*/ 138136 w 178331"/>
                  <a:gd name="connsiteY9" fmla="*/ 170029 h 409547"/>
                  <a:gd name="connsiteX10" fmla="*/ 23 w 178331"/>
                  <a:gd name="connsiteY10" fmla="*/ 167 h 40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31" h="409547">
                    <a:moveTo>
                      <a:pt x="23" y="167"/>
                    </a:moveTo>
                    <a:cubicBezTo>
                      <a:pt x="-1829" y="-5125"/>
                      <a:pt x="107708" y="116848"/>
                      <a:pt x="127023" y="138279"/>
                    </a:cubicBezTo>
                    <a:cubicBezTo>
                      <a:pt x="146338" y="159710"/>
                      <a:pt x="111149" y="107323"/>
                      <a:pt x="115911" y="128754"/>
                    </a:cubicBezTo>
                    <a:cubicBezTo>
                      <a:pt x="120673" y="150185"/>
                      <a:pt x="148190" y="238027"/>
                      <a:pt x="155598" y="266867"/>
                    </a:cubicBezTo>
                    <a:cubicBezTo>
                      <a:pt x="163006" y="295707"/>
                      <a:pt x="157980" y="279832"/>
                      <a:pt x="160361" y="301792"/>
                    </a:cubicBezTo>
                    <a:cubicBezTo>
                      <a:pt x="162742" y="323752"/>
                      <a:pt x="167505" y="381431"/>
                      <a:pt x="169886" y="398629"/>
                    </a:cubicBezTo>
                    <a:cubicBezTo>
                      <a:pt x="172267" y="415827"/>
                      <a:pt x="173325" y="408418"/>
                      <a:pt x="174648" y="404979"/>
                    </a:cubicBezTo>
                    <a:cubicBezTo>
                      <a:pt x="175971" y="401540"/>
                      <a:pt x="179675" y="402863"/>
                      <a:pt x="177823" y="377992"/>
                    </a:cubicBezTo>
                    <a:cubicBezTo>
                      <a:pt x="175971" y="353121"/>
                      <a:pt x="170150" y="290414"/>
                      <a:pt x="163536" y="255754"/>
                    </a:cubicBezTo>
                    <a:cubicBezTo>
                      <a:pt x="156922" y="221094"/>
                      <a:pt x="161155" y="209452"/>
                      <a:pt x="138136" y="170029"/>
                    </a:cubicBezTo>
                    <a:cubicBezTo>
                      <a:pt x="115117" y="130606"/>
                      <a:pt x="1875" y="5459"/>
                      <a:pt x="23" y="1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A3E736E1-5A93-4064-8603-00D342C65CDE}"/>
                  </a:ext>
                </a:extLst>
              </p:cNvPr>
              <p:cNvSpPr/>
              <p:nvPr/>
            </p:nvSpPr>
            <p:spPr>
              <a:xfrm>
                <a:off x="4300267" y="4462392"/>
                <a:ext cx="475657" cy="725237"/>
              </a:xfrm>
              <a:custGeom>
                <a:avLst/>
                <a:gdLst>
                  <a:gd name="connsiteX0" fmla="*/ 252683 w 475657"/>
                  <a:gd name="connsiteY0" fmla="*/ 71 h 725237"/>
                  <a:gd name="connsiteX1" fmla="*/ 74883 w 475657"/>
                  <a:gd name="connsiteY1" fmla="*/ 146121 h 725237"/>
                  <a:gd name="connsiteX2" fmla="*/ 106633 w 475657"/>
                  <a:gd name="connsiteY2" fmla="*/ 101671 h 725237"/>
                  <a:gd name="connsiteX3" fmla="*/ 22496 w 475657"/>
                  <a:gd name="connsiteY3" fmla="*/ 233433 h 725237"/>
                  <a:gd name="connsiteX4" fmla="*/ 33608 w 475657"/>
                  <a:gd name="connsiteY4" fmla="*/ 390596 h 725237"/>
                  <a:gd name="connsiteX5" fmla="*/ 28846 w 475657"/>
                  <a:gd name="connsiteY5" fmla="*/ 368371 h 725237"/>
                  <a:gd name="connsiteX6" fmla="*/ 19321 w 475657"/>
                  <a:gd name="connsiteY6" fmla="*/ 330271 h 725237"/>
                  <a:gd name="connsiteX7" fmla="*/ 25671 w 475657"/>
                  <a:gd name="connsiteY7" fmla="*/ 487433 h 725237"/>
                  <a:gd name="connsiteX8" fmla="*/ 38371 w 475657"/>
                  <a:gd name="connsiteY8" fmla="*/ 493783 h 725237"/>
                  <a:gd name="connsiteX9" fmla="*/ 136796 w 475657"/>
                  <a:gd name="connsiteY9" fmla="*/ 669996 h 725237"/>
                  <a:gd name="connsiteX10" fmla="*/ 159021 w 475657"/>
                  <a:gd name="connsiteY10" fmla="*/ 658883 h 725237"/>
                  <a:gd name="connsiteX11" fmla="*/ 279671 w 475657"/>
                  <a:gd name="connsiteY11" fmla="*/ 722383 h 725237"/>
                  <a:gd name="connsiteX12" fmla="*/ 303483 w 475657"/>
                  <a:gd name="connsiteY12" fmla="*/ 714446 h 725237"/>
                  <a:gd name="connsiteX13" fmla="*/ 474933 w 475657"/>
                  <a:gd name="connsiteY13" fmla="*/ 716033 h 725237"/>
                  <a:gd name="connsiteX14" fmla="*/ 228871 w 475657"/>
                  <a:gd name="connsiteY14" fmla="*/ 720796 h 725237"/>
                  <a:gd name="connsiteX15" fmla="*/ 155846 w 475657"/>
                  <a:gd name="connsiteY15" fmla="*/ 687458 h 725237"/>
                  <a:gd name="connsiteX16" fmla="*/ 57421 w 475657"/>
                  <a:gd name="connsiteY16" fmla="*/ 528708 h 725237"/>
                  <a:gd name="connsiteX17" fmla="*/ 271 w 475657"/>
                  <a:gd name="connsiteY17" fmla="*/ 263596 h 725237"/>
                  <a:gd name="connsiteX18" fmla="*/ 79646 w 475657"/>
                  <a:gd name="connsiteY18" fmla="*/ 128658 h 725237"/>
                  <a:gd name="connsiteX19" fmla="*/ 252683 w 475657"/>
                  <a:gd name="connsiteY19" fmla="*/ 71 h 72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5657" h="725237">
                    <a:moveTo>
                      <a:pt x="252683" y="71"/>
                    </a:moveTo>
                    <a:cubicBezTo>
                      <a:pt x="251889" y="2981"/>
                      <a:pt x="99225" y="129188"/>
                      <a:pt x="74883" y="146121"/>
                    </a:cubicBezTo>
                    <a:cubicBezTo>
                      <a:pt x="50541" y="163054"/>
                      <a:pt x="115364" y="87119"/>
                      <a:pt x="106633" y="101671"/>
                    </a:cubicBezTo>
                    <a:cubicBezTo>
                      <a:pt x="97902" y="116223"/>
                      <a:pt x="34667" y="185279"/>
                      <a:pt x="22496" y="233433"/>
                    </a:cubicBezTo>
                    <a:cubicBezTo>
                      <a:pt x="10325" y="281587"/>
                      <a:pt x="32550" y="368106"/>
                      <a:pt x="33608" y="390596"/>
                    </a:cubicBezTo>
                    <a:cubicBezTo>
                      <a:pt x="34666" y="413086"/>
                      <a:pt x="31227" y="378425"/>
                      <a:pt x="28846" y="368371"/>
                    </a:cubicBezTo>
                    <a:cubicBezTo>
                      <a:pt x="26465" y="358317"/>
                      <a:pt x="19850" y="310427"/>
                      <a:pt x="19321" y="330271"/>
                    </a:cubicBezTo>
                    <a:cubicBezTo>
                      <a:pt x="18792" y="350115"/>
                      <a:pt x="22496" y="460181"/>
                      <a:pt x="25671" y="487433"/>
                    </a:cubicBezTo>
                    <a:cubicBezTo>
                      <a:pt x="28846" y="514685"/>
                      <a:pt x="19850" y="463356"/>
                      <a:pt x="38371" y="493783"/>
                    </a:cubicBezTo>
                    <a:cubicBezTo>
                      <a:pt x="56892" y="524210"/>
                      <a:pt x="116688" y="642479"/>
                      <a:pt x="136796" y="669996"/>
                    </a:cubicBezTo>
                    <a:cubicBezTo>
                      <a:pt x="156904" y="697513"/>
                      <a:pt x="135209" y="650152"/>
                      <a:pt x="159021" y="658883"/>
                    </a:cubicBezTo>
                    <a:cubicBezTo>
                      <a:pt x="182833" y="667614"/>
                      <a:pt x="255594" y="713123"/>
                      <a:pt x="279671" y="722383"/>
                    </a:cubicBezTo>
                    <a:cubicBezTo>
                      <a:pt x="303748" y="731643"/>
                      <a:pt x="270939" y="715504"/>
                      <a:pt x="303483" y="714446"/>
                    </a:cubicBezTo>
                    <a:cubicBezTo>
                      <a:pt x="336027" y="713388"/>
                      <a:pt x="487368" y="714975"/>
                      <a:pt x="474933" y="716033"/>
                    </a:cubicBezTo>
                    <a:cubicBezTo>
                      <a:pt x="462498" y="717091"/>
                      <a:pt x="282052" y="725559"/>
                      <a:pt x="228871" y="720796"/>
                    </a:cubicBezTo>
                    <a:cubicBezTo>
                      <a:pt x="175690" y="716034"/>
                      <a:pt x="184421" y="719473"/>
                      <a:pt x="155846" y="687458"/>
                    </a:cubicBezTo>
                    <a:cubicBezTo>
                      <a:pt x="127271" y="655443"/>
                      <a:pt x="83350" y="599351"/>
                      <a:pt x="57421" y="528708"/>
                    </a:cubicBezTo>
                    <a:cubicBezTo>
                      <a:pt x="31492" y="458065"/>
                      <a:pt x="-3433" y="330271"/>
                      <a:pt x="271" y="263596"/>
                    </a:cubicBezTo>
                    <a:cubicBezTo>
                      <a:pt x="3975" y="196921"/>
                      <a:pt x="35990" y="173637"/>
                      <a:pt x="79646" y="128658"/>
                    </a:cubicBezTo>
                    <a:cubicBezTo>
                      <a:pt x="123302" y="83679"/>
                      <a:pt x="253477" y="-2839"/>
                      <a:pt x="252683" y="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521B0548-0DE8-455D-8421-581CBC27F96C}"/>
                  </a:ext>
                </a:extLst>
              </p:cNvPr>
              <p:cNvSpPr/>
              <p:nvPr/>
            </p:nvSpPr>
            <p:spPr>
              <a:xfrm>
                <a:off x="4565615" y="4452131"/>
                <a:ext cx="490577" cy="727637"/>
              </a:xfrm>
              <a:custGeom>
                <a:avLst/>
                <a:gdLst>
                  <a:gd name="connsiteX0" fmla="*/ 35 w 490577"/>
                  <a:gd name="connsiteY0" fmla="*/ 807 h 727637"/>
                  <a:gd name="connsiteX1" fmla="*/ 242923 w 490577"/>
                  <a:gd name="connsiteY1" fmla="*/ 3982 h 727637"/>
                  <a:gd name="connsiteX2" fmla="*/ 198473 w 490577"/>
                  <a:gd name="connsiteY2" fmla="*/ 13507 h 727637"/>
                  <a:gd name="connsiteX3" fmla="*/ 276260 w 490577"/>
                  <a:gd name="connsiteY3" fmla="*/ 37319 h 727637"/>
                  <a:gd name="connsiteX4" fmla="*/ 430248 w 490577"/>
                  <a:gd name="connsiteY4" fmla="*/ 153207 h 727637"/>
                  <a:gd name="connsiteX5" fmla="*/ 371510 w 490577"/>
                  <a:gd name="connsiteY5" fmla="*/ 110344 h 727637"/>
                  <a:gd name="connsiteX6" fmla="*/ 414373 w 490577"/>
                  <a:gd name="connsiteY6" fmla="*/ 189719 h 727637"/>
                  <a:gd name="connsiteX7" fmla="*/ 412785 w 490577"/>
                  <a:gd name="connsiteY7" fmla="*/ 189719 h 727637"/>
                  <a:gd name="connsiteX8" fmla="*/ 447710 w 490577"/>
                  <a:gd name="connsiteY8" fmla="*/ 251632 h 727637"/>
                  <a:gd name="connsiteX9" fmla="*/ 454060 w 490577"/>
                  <a:gd name="connsiteY9" fmla="*/ 261157 h 727637"/>
                  <a:gd name="connsiteX10" fmla="*/ 468348 w 490577"/>
                  <a:gd name="connsiteY10" fmla="*/ 408794 h 727637"/>
                  <a:gd name="connsiteX11" fmla="*/ 457235 w 490577"/>
                  <a:gd name="connsiteY11" fmla="*/ 434194 h 727637"/>
                  <a:gd name="connsiteX12" fmla="*/ 449298 w 490577"/>
                  <a:gd name="connsiteY12" fmla="*/ 450069 h 727637"/>
                  <a:gd name="connsiteX13" fmla="*/ 398498 w 490577"/>
                  <a:gd name="connsiteY13" fmla="*/ 578657 h 727637"/>
                  <a:gd name="connsiteX14" fmla="*/ 385798 w 490577"/>
                  <a:gd name="connsiteY14" fmla="*/ 545319 h 727637"/>
                  <a:gd name="connsiteX15" fmla="*/ 282610 w 490577"/>
                  <a:gd name="connsiteY15" fmla="*/ 664382 h 727637"/>
                  <a:gd name="connsiteX16" fmla="*/ 190535 w 490577"/>
                  <a:gd name="connsiteY16" fmla="*/ 716769 h 727637"/>
                  <a:gd name="connsiteX17" fmla="*/ 161960 w 490577"/>
                  <a:gd name="connsiteY17" fmla="*/ 716769 h 727637"/>
                  <a:gd name="connsiteX18" fmla="*/ 368335 w 490577"/>
                  <a:gd name="connsiteY18" fmla="*/ 600882 h 727637"/>
                  <a:gd name="connsiteX19" fmla="*/ 336585 w 490577"/>
                  <a:gd name="connsiteY19" fmla="*/ 667557 h 727637"/>
                  <a:gd name="connsiteX20" fmla="*/ 415960 w 490577"/>
                  <a:gd name="connsiteY20" fmla="*/ 538969 h 727637"/>
                  <a:gd name="connsiteX21" fmla="*/ 482635 w 490577"/>
                  <a:gd name="connsiteY21" fmla="*/ 407207 h 727637"/>
                  <a:gd name="connsiteX22" fmla="*/ 482635 w 490577"/>
                  <a:gd name="connsiteY22" fmla="*/ 392919 h 727637"/>
                  <a:gd name="connsiteX23" fmla="*/ 422310 w 490577"/>
                  <a:gd name="connsiteY23" fmla="*/ 373869 h 727637"/>
                  <a:gd name="connsiteX24" fmla="*/ 450885 w 490577"/>
                  <a:gd name="connsiteY24" fmla="*/ 297669 h 727637"/>
                  <a:gd name="connsiteX25" fmla="*/ 435010 w 490577"/>
                  <a:gd name="connsiteY25" fmla="*/ 272269 h 727637"/>
                  <a:gd name="connsiteX26" fmla="*/ 401673 w 490577"/>
                  <a:gd name="connsiteY26" fmla="*/ 118282 h 727637"/>
                  <a:gd name="connsiteX27" fmla="*/ 341348 w 490577"/>
                  <a:gd name="connsiteY27" fmla="*/ 110344 h 727637"/>
                  <a:gd name="connsiteX28" fmla="*/ 303248 w 490577"/>
                  <a:gd name="connsiteY28" fmla="*/ 65894 h 727637"/>
                  <a:gd name="connsiteX29" fmla="*/ 269910 w 490577"/>
                  <a:gd name="connsiteY29" fmla="*/ 37319 h 727637"/>
                  <a:gd name="connsiteX30" fmla="*/ 261973 w 490577"/>
                  <a:gd name="connsiteY30" fmla="*/ 18269 h 727637"/>
                  <a:gd name="connsiteX31" fmla="*/ 35 w 490577"/>
                  <a:gd name="connsiteY31" fmla="*/ 807 h 72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90577" h="727637">
                    <a:moveTo>
                      <a:pt x="35" y="807"/>
                    </a:moveTo>
                    <a:cubicBezTo>
                      <a:pt x="-3140" y="-1574"/>
                      <a:pt x="209850" y="1865"/>
                      <a:pt x="242923" y="3982"/>
                    </a:cubicBezTo>
                    <a:cubicBezTo>
                      <a:pt x="275996" y="6099"/>
                      <a:pt x="192917" y="7951"/>
                      <a:pt x="198473" y="13507"/>
                    </a:cubicBezTo>
                    <a:cubicBezTo>
                      <a:pt x="204029" y="19063"/>
                      <a:pt x="237631" y="14036"/>
                      <a:pt x="276260" y="37319"/>
                    </a:cubicBezTo>
                    <a:cubicBezTo>
                      <a:pt x="314889" y="60602"/>
                      <a:pt x="414373" y="141036"/>
                      <a:pt x="430248" y="153207"/>
                    </a:cubicBezTo>
                    <a:cubicBezTo>
                      <a:pt x="446123" y="165378"/>
                      <a:pt x="374156" y="104259"/>
                      <a:pt x="371510" y="110344"/>
                    </a:cubicBezTo>
                    <a:cubicBezTo>
                      <a:pt x="368864" y="116429"/>
                      <a:pt x="407494" y="176490"/>
                      <a:pt x="414373" y="189719"/>
                    </a:cubicBezTo>
                    <a:cubicBezTo>
                      <a:pt x="421252" y="202948"/>
                      <a:pt x="407229" y="179400"/>
                      <a:pt x="412785" y="189719"/>
                    </a:cubicBezTo>
                    <a:cubicBezTo>
                      <a:pt x="418341" y="200038"/>
                      <a:pt x="440831" y="239726"/>
                      <a:pt x="447710" y="251632"/>
                    </a:cubicBezTo>
                    <a:cubicBezTo>
                      <a:pt x="454589" y="263538"/>
                      <a:pt x="450620" y="234963"/>
                      <a:pt x="454060" y="261157"/>
                    </a:cubicBezTo>
                    <a:cubicBezTo>
                      <a:pt x="457500" y="287351"/>
                      <a:pt x="467819" y="379955"/>
                      <a:pt x="468348" y="408794"/>
                    </a:cubicBezTo>
                    <a:cubicBezTo>
                      <a:pt x="468877" y="437633"/>
                      <a:pt x="460410" y="427315"/>
                      <a:pt x="457235" y="434194"/>
                    </a:cubicBezTo>
                    <a:cubicBezTo>
                      <a:pt x="454060" y="441073"/>
                      <a:pt x="459087" y="425992"/>
                      <a:pt x="449298" y="450069"/>
                    </a:cubicBezTo>
                    <a:cubicBezTo>
                      <a:pt x="439509" y="474146"/>
                      <a:pt x="409081" y="562782"/>
                      <a:pt x="398498" y="578657"/>
                    </a:cubicBezTo>
                    <a:cubicBezTo>
                      <a:pt x="387915" y="594532"/>
                      <a:pt x="405113" y="531032"/>
                      <a:pt x="385798" y="545319"/>
                    </a:cubicBezTo>
                    <a:cubicBezTo>
                      <a:pt x="366483" y="559606"/>
                      <a:pt x="315154" y="635807"/>
                      <a:pt x="282610" y="664382"/>
                    </a:cubicBezTo>
                    <a:cubicBezTo>
                      <a:pt x="250066" y="692957"/>
                      <a:pt x="210643" y="708038"/>
                      <a:pt x="190535" y="716769"/>
                    </a:cubicBezTo>
                    <a:cubicBezTo>
                      <a:pt x="170427" y="725500"/>
                      <a:pt x="132327" y="736084"/>
                      <a:pt x="161960" y="716769"/>
                    </a:cubicBezTo>
                    <a:cubicBezTo>
                      <a:pt x="191593" y="697455"/>
                      <a:pt x="339231" y="609084"/>
                      <a:pt x="368335" y="600882"/>
                    </a:cubicBezTo>
                    <a:cubicBezTo>
                      <a:pt x="397439" y="592680"/>
                      <a:pt x="328648" y="677876"/>
                      <a:pt x="336585" y="667557"/>
                    </a:cubicBezTo>
                    <a:cubicBezTo>
                      <a:pt x="344522" y="657238"/>
                      <a:pt x="391618" y="582361"/>
                      <a:pt x="415960" y="538969"/>
                    </a:cubicBezTo>
                    <a:cubicBezTo>
                      <a:pt x="440302" y="495577"/>
                      <a:pt x="471523" y="431549"/>
                      <a:pt x="482635" y="407207"/>
                    </a:cubicBezTo>
                    <a:cubicBezTo>
                      <a:pt x="493747" y="382865"/>
                      <a:pt x="492689" y="398475"/>
                      <a:pt x="482635" y="392919"/>
                    </a:cubicBezTo>
                    <a:cubicBezTo>
                      <a:pt x="472581" y="387363"/>
                      <a:pt x="427602" y="389744"/>
                      <a:pt x="422310" y="373869"/>
                    </a:cubicBezTo>
                    <a:cubicBezTo>
                      <a:pt x="417018" y="357994"/>
                      <a:pt x="448768" y="314602"/>
                      <a:pt x="450885" y="297669"/>
                    </a:cubicBezTo>
                    <a:cubicBezTo>
                      <a:pt x="453002" y="280736"/>
                      <a:pt x="443212" y="302167"/>
                      <a:pt x="435010" y="272269"/>
                    </a:cubicBezTo>
                    <a:cubicBezTo>
                      <a:pt x="426808" y="242371"/>
                      <a:pt x="417283" y="145270"/>
                      <a:pt x="401673" y="118282"/>
                    </a:cubicBezTo>
                    <a:cubicBezTo>
                      <a:pt x="386063" y="91294"/>
                      <a:pt x="357752" y="119075"/>
                      <a:pt x="341348" y="110344"/>
                    </a:cubicBezTo>
                    <a:cubicBezTo>
                      <a:pt x="324944" y="101613"/>
                      <a:pt x="315154" y="78065"/>
                      <a:pt x="303248" y="65894"/>
                    </a:cubicBezTo>
                    <a:cubicBezTo>
                      <a:pt x="291342" y="53723"/>
                      <a:pt x="276789" y="45257"/>
                      <a:pt x="269910" y="37319"/>
                    </a:cubicBezTo>
                    <a:cubicBezTo>
                      <a:pt x="263031" y="29381"/>
                      <a:pt x="307481" y="21709"/>
                      <a:pt x="261973" y="18269"/>
                    </a:cubicBezTo>
                    <a:lnTo>
                      <a:pt x="35" y="8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B3E518E2-34D1-4E29-BEA4-2EFF035C078B}"/>
                  </a:ext>
                </a:extLst>
              </p:cNvPr>
              <p:cNvSpPr/>
              <p:nvPr/>
            </p:nvSpPr>
            <p:spPr>
              <a:xfrm>
                <a:off x="4627196" y="4700302"/>
                <a:ext cx="156747" cy="206281"/>
              </a:xfrm>
              <a:custGeom>
                <a:avLst/>
                <a:gdLst>
                  <a:gd name="connsiteX0" fmla="*/ 38467 w 156747"/>
                  <a:gd name="connsiteY0" fmla="*/ 286 h 206281"/>
                  <a:gd name="connsiteX1" fmla="*/ 151179 w 156747"/>
                  <a:gd name="connsiteY1" fmla="*/ 92361 h 206281"/>
                  <a:gd name="connsiteX2" fmla="*/ 140067 w 156747"/>
                  <a:gd name="connsiteY2" fmla="*/ 90773 h 206281"/>
                  <a:gd name="connsiteX3" fmla="*/ 144829 w 156747"/>
                  <a:gd name="connsiteY3" fmla="*/ 139986 h 206281"/>
                  <a:gd name="connsiteX4" fmla="*/ 135304 w 156747"/>
                  <a:gd name="connsiteY4" fmla="*/ 143161 h 206281"/>
                  <a:gd name="connsiteX5" fmla="*/ 108317 w 156747"/>
                  <a:gd name="connsiteY5" fmla="*/ 173323 h 206281"/>
                  <a:gd name="connsiteX6" fmla="*/ 367 w 156747"/>
                  <a:gd name="connsiteY6" fmla="*/ 203486 h 206281"/>
                  <a:gd name="connsiteX7" fmla="*/ 74979 w 156747"/>
                  <a:gd name="connsiteY7" fmla="*/ 201898 h 206281"/>
                  <a:gd name="connsiteX8" fmla="*/ 127367 w 156747"/>
                  <a:gd name="connsiteY8" fmla="*/ 176498 h 206281"/>
                  <a:gd name="connsiteX9" fmla="*/ 146417 w 156747"/>
                  <a:gd name="connsiteY9" fmla="*/ 125698 h 206281"/>
                  <a:gd name="connsiteX10" fmla="*/ 128954 w 156747"/>
                  <a:gd name="connsiteY10" fmla="*/ 65373 h 206281"/>
                  <a:gd name="connsiteX11" fmla="*/ 38467 w 156747"/>
                  <a:gd name="connsiteY11" fmla="*/ 286 h 20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747" h="206281">
                    <a:moveTo>
                      <a:pt x="38467" y="286"/>
                    </a:moveTo>
                    <a:cubicBezTo>
                      <a:pt x="42171" y="4784"/>
                      <a:pt x="134246" y="77280"/>
                      <a:pt x="151179" y="92361"/>
                    </a:cubicBezTo>
                    <a:cubicBezTo>
                      <a:pt x="168112" y="107442"/>
                      <a:pt x="141125" y="82836"/>
                      <a:pt x="140067" y="90773"/>
                    </a:cubicBezTo>
                    <a:cubicBezTo>
                      <a:pt x="139009" y="98710"/>
                      <a:pt x="145623" y="131255"/>
                      <a:pt x="144829" y="139986"/>
                    </a:cubicBezTo>
                    <a:cubicBezTo>
                      <a:pt x="144035" y="148717"/>
                      <a:pt x="141389" y="137605"/>
                      <a:pt x="135304" y="143161"/>
                    </a:cubicBezTo>
                    <a:cubicBezTo>
                      <a:pt x="129219" y="148717"/>
                      <a:pt x="130807" y="163269"/>
                      <a:pt x="108317" y="173323"/>
                    </a:cubicBezTo>
                    <a:cubicBezTo>
                      <a:pt x="85828" y="183377"/>
                      <a:pt x="5923" y="198724"/>
                      <a:pt x="367" y="203486"/>
                    </a:cubicBezTo>
                    <a:cubicBezTo>
                      <a:pt x="-5189" y="208249"/>
                      <a:pt x="53812" y="206396"/>
                      <a:pt x="74979" y="201898"/>
                    </a:cubicBezTo>
                    <a:cubicBezTo>
                      <a:pt x="96146" y="197400"/>
                      <a:pt x="115461" y="189198"/>
                      <a:pt x="127367" y="176498"/>
                    </a:cubicBezTo>
                    <a:cubicBezTo>
                      <a:pt x="139273" y="163798"/>
                      <a:pt x="146153" y="144219"/>
                      <a:pt x="146417" y="125698"/>
                    </a:cubicBezTo>
                    <a:cubicBezTo>
                      <a:pt x="146681" y="107177"/>
                      <a:pt x="146152" y="85217"/>
                      <a:pt x="128954" y="65373"/>
                    </a:cubicBezTo>
                    <a:cubicBezTo>
                      <a:pt x="111756" y="45529"/>
                      <a:pt x="34763" y="-4212"/>
                      <a:pt x="38467" y="2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1D61F161-D55A-46D9-93D3-3B960C7F934E}"/>
                  </a:ext>
                </a:extLst>
              </p:cNvPr>
              <p:cNvSpPr/>
              <p:nvPr/>
            </p:nvSpPr>
            <p:spPr>
              <a:xfrm>
                <a:off x="4559835" y="4693212"/>
                <a:ext cx="223305" cy="232006"/>
              </a:xfrm>
              <a:custGeom>
                <a:avLst/>
                <a:gdLst>
                  <a:gd name="connsiteX0" fmla="*/ 223303 w 223305"/>
                  <a:gd name="connsiteY0" fmla="*/ 94688 h 232006"/>
                  <a:gd name="connsiteX1" fmla="*/ 123290 w 223305"/>
                  <a:gd name="connsiteY1" fmla="*/ 13726 h 232006"/>
                  <a:gd name="connsiteX2" fmla="*/ 51853 w 223305"/>
                  <a:gd name="connsiteY2" fmla="*/ 16901 h 232006"/>
                  <a:gd name="connsiteX3" fmla="*/ 93128 w 223305"/>
                  <a:gd name="connsiteY3" fmla="*/ 20076 h 232006"/>
                  <a:gd name="connsiteX4" fmla="*/ 32803 w 223305"/>
                  <a:gd name="connsiteY4" fmla="*/ 56588 h 232006"/>
                  <a:gd name="connsiteX5" fmla="*/ 24865 w 223305"/>
                  <a:gd name="connsiteY5" fmla="*/ 99451 h 232006"/>
                  <a:gd name="connsiteX6" fmla="*/ 18515 w 223305"/>
                  <a:gd name="connsiteY6" fmla="*/ 99451 h 232006"/>
                  <a:gd name="connsiteX7" fmla="*/ 24865 w 223305"/>
                  <a:gd name="connsiteY7" fmla="*/ 155013 h 232006"/>
                  <a:gd name="connsiteX8" fmla="*/ 102653 w 223305"/>
                  <a:gd name="connsiteY8" fmla="*/ 226451 h 232006"/>
                  <a:gd name="connsiteX9" fmla="*/ 109003 w 223305"/>
                  <a:gd name="connsiteY9" fmla="*/ 220101 h 232006"/>
                  <a:gd name="connsiteX10" fmla="*/ 23278 w 223305"/>
                  <a:gd name="connsiteY10" fmla="*/ 162951 h 232006"/>
                  <a:gd name="connsiteX11" fmla="*/ 2640 w 223305"/>
                  <a:gd name="connsiteY11" fmla="*/ 121676 h 232006"/>
                  <a:gd name="connsiteX12" fmla="*/ 70903 w 223305"/>
                  <a:gd name="connsiteY12" fmla="*/ 8963 h 232006"/>
                  <a:gd name="connsiteX13" fmla="*/ 112178 w 223305"/>
                  <a:gd name="connsiteY13" fmla="*/ 7376 h 232006"/>
                  <a:gd name="connsiteX14" fmla="*/ 120115 w 223305"/>
                  <a:gd name="connsiteY14" fmla="*/ 10551 h 232006"/>
                  <a:gd name="connsiteX15" fmla="*/ 223303 w 223305"/>
                  <a:gd name="connsiteY15" fmla="*/ 94688 h 23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3305" h="232006">
                    <a:moveTo>
                      <a:pt x="223303" y="94688"/>
                    </a:moveTo>
                    <a:cubicBezTo>
                      <a:pt x="223832" y="95217"/>
                      <a:pt x="151865" y="26690"/>
                      <a:pt x="123290" y="13726"/>
                    </a:cubicBezTo>
                    <a:cubicBezTo>
                      <a:pt x="94715" y="761"/>
                      <a:pt x="56880" y="15843"/>
                      <a:pt x="51853" y="16901"/>
                    </a:cubicBezTo>
                    <a:cubicBezTo>
                      <a:pt x="46826" y="17959"/>
                      <a:pt x="96303" y="13461"/>
                      <a:pt x="93128" y="20076"/>
                    </a:cubicBezTo>
                    <a:cubicBezTo>
                      <a:pt x="89953" y="26691"/>
                      <a:pt x="44180" y="43359"/>
                      <a:pt x="32803" y="56588"/>
                    </a:cubicBezTo>
                    <a:cubicBezTo>
                      <a:pt x="21426" y="69817"/>
                      <a:pt x="27246" y="92307"/>
                      <a:pt x="24865" y="99451"/>
                    </a:cubicBezTo>
                    <a:cubicBezTo>
                      <a:pt x="22484" y="106595"/>
                      <a:pt x="18515" y="90191"/>
                      <a:pt x="18515" y="99451"/>
                    </a:cubicBezTo>
                    <a:cubicBezTo>
                      <a:pt x="18515" y="108711"/>
                      <a:pt x="10842" y="133846"/>
                      <a:pt x="24865" y="155013"/>
                    </a:cubicBezTo>
                    <a:cubicBezTo>
                      <a:pt x="38888" y="176180"/>
                      <a:pt x="88630" y="215603"/>
                      <a:pt x="102653" y="226451"/>
                    </a:cubicBezTo>
                    <a:cubicBezTo>
                      <a:pt x="116676" y="237299"/>
                      <a:pt x="122232" y="230684"/>
                      <a:pt x="109003" y="220101"/>
                    </a:cubicBezTo>
                    <a:cubicBezTo>
                      <a:pt x="95774" y="209518"/>
                      <a:pt x="41005" y="179355"/>
                      <a:pt x="23278" y="162951"/>
                    </a:cubicBezTo>
                    <a:cubicBezTo>
                      <a:pt x="5551" y="146547"/>
                      <a:pt x="-5298" y="147341"/>
                      <a:pt x="2640" y="121676"/>
                    </a:cubicBezTo>
                    <a:cubicBezTo>
                      <a:pt x="10577" y="96011"/>
                      <a:pt x="52647" y="28013"/>
                      <a:pt x="70903" y="8963"/>
                    </a:cubicBezTo>
                    <a:cubicBezTo>
                      <a:pt x="89159" y="-10087"/>
                      <a:pt x="103976" y="7111"/>
                      <a:pt x="112178" y="7376"/>
                    </a:cubicBezTo>
                    <a:cubicBezTo>
                      <a:pt x="120380" y="7641"/>
                      <a:pt x="102388" y="-2149"/>
                      <a:pt x="120115" y="10551"/>
                    </a:cubicBezTo>
                    <a:cubicBezTo>
                      <a:pt x="137842" y="23251"/>
                      <a:pt x="222774" y="94159"/>
                      <a:pt x="223303" y="946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: 図形 555">
                <a:extLst>
                  <a:ext uri="{FF2B5EF4-FFF2-40B4-BE49-F238E27FC236}">
                    <a16:creationId xmlns:a16="http://schemas.microsoft.com/office/drawing/2014/main" id="{C2E2E278-F2E2-4400-A4DD-C864AD476AB7}"/>
                  </a:ext>
                </a:extLst>
              </p:cNvPr>
              <p:cNvSpPr/>
              <p:nvPr/>
            </p:nvSpPr>
            <p:spPr>
              <a:xfrm>
                <a:off x="4587051" y="4711423"/>
                <a:ext cx="175155" cy="187962"/>
              </a:xfrm>
              <a:custGeom>
                <a:avLst/>
                <a:gdLst>
                  <a:gd name="connsiteX0" fmla="*/ 80199 w 175155"/>
                  <a:gd name="connsiteY0" fmla="*/ 277 h 187962"/>
                  <a:gd name="connsiteX1" fmla="*/ 5587 w 175155"/>
                  <a:gd name="connsiteY1" fmla="*/ 73302 h 187962"/>
                  <a:gd name="connsiteX2" fmla="*/ 7174 w 175155"/>
                  <a:gd name="connsiteY2" fmla="*/ 90765 h 187962"/>
                  <a:gd name="connsiteX3" fmla="*/ 21462 w 175155"/>
                  <a:gd name="connsiteY3" fmla="*/ 128865 h 187962"/>
                  <a:gd name="connsiteX4" fmla="*/ 65912 w 175155"/>
                  <a:gd name="connsiteY4" fmla="*/ 187602 h 187962"/>
                  <a:gd name="connsiteX5" fmla="*/ 50037 w 175155"/>
                  <a:gd name="connsiteY5" fmla="*/ 154265 h 187962"/>
                  <a:gd name="connsiteX6" fmla="*/ 97662 w 175155"/>
                  <a:gd name="connsiteY6" fmla="*/ 168552 h 187962"/>
                  <a:gd name="connsiteX7" fmla="*/ 148462 w 175155"/>
                  <a:gd name="connsiteY7" fmla="*/ 151090 h 187962"/>
                  <a:gd name="connsiteX8" fmla="*/ 170687 w 175155"/>
                  <a:gd name="connsiteY8" fmla="*/ 127277 h 187962"/>
                  <a:gd name="connsiteX9" fmla="*/ 61149 w 175155"/>
                  <a:gd name="connsiteY9" fmla="*/ 170140 h 187962"/>
                  <a:gd name="connsiteX10" fmla="*/ 30987 w 175155"/>
                  <a:gd name="connsiteY10" fmla="*/ 151090 h 187962"/>
                  <a:gd name="connsiteX11" fmla="*/ 15112 w 175155"/>
                  <a:gd name="connsiteY11" fmla="*/ 98702 h 187962"/>
                  <a:gd name="connsiteX12" fmla="*/ 15112 w 175155"/>
                  <a:gd name="connsiteY12" fmla="*/ 49490 h 187962"/>
                  <a:gd name="connsiteX13" fmla="*/ 80199 w 175155"/>
                  <a:gd name="connsiteY13" fmla="*/ 277 h 187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5155" h="187962">
                    <a:moveTo>
                      <a:pt x="80199" y="277"/>
                    </a:moveTo>
                    <a:cubicBezTo>
                      <a:pt x="78612" y="4246"/>
                      <a:pt x="17758" y="58221"/>
                      <a:pt x="5587" y="73302"/>
                    </a:cubicBezTo>
                    <a:cubicBezTo>
                      <a:pt x="-6584" y="88383"/>
                      <a:pt x="4528" y="81505"/>
                      <a:pt x="7174" y="90765"/>
                    </a:cubicBezTo>
                    <a:cubicBezTo>
                      <a:pt x="9820" y="100026"/>
                      <a:pt x="11672" y="112726"/>
                      <a:pt x="21462" y="128865"/>
                    </a:cubicBezTo>
                    <a:cubicBezTo>
                      <a:pt x="31252" y="145005"/>
                      <a:pt x="61150" y="183369"/>
                      <a:pt x="65912" y="187602"/>
                    </a:cubicBezTo>
                    <a:cubicBezTo>
                      <a:pt x="70674" y="191835"/>
                      <a:pt x="44745" y="157440"/>
                      <a:pt x="50037" y="154265"/>
                    </a:cubicBezTo>
                    <a:cubicBezTo>
                      <a:pt x="55329" y="151090"/>
                      <a:pt x="81258" y="169081"/>
                      <a:pt x="97662" y="168552"/>
                    </a:cubicBezTo>
                    <a:cubicBezTo>
                      <a:pt x="114066" y="168023"/>
                      <a:pt x="136291" y="157969"/>
                      <a:pt x="148462" y="151090"/>
                    </a:cubicBezTo>
                    <a:cubicBezTo>
                      <a:pt x="160633" y="144211"/>
                      <a:pt x="185239" y="124102"/>
                      <a:pt x="170687" y="127277"/>
                    </a:cubicBezTo>
                    <a:cubicBezTo>
                      <a:pt x="156135" y="130452"/>
                      <a:pt x="84432" y="166171"/>
                      <a:pt x="61149" y="170140"/>
                    </a:cubicBezTo>
                    <a:cubicBezTo>
                      <a:pt x="37866" y="174109"/>
                      <a:pt x="38660" y="162996"/>
                      <a:pt x="30987" y="151090"/>
                    </a:cubicBezTo>
                    <a:cubicBezTo>
                      <a:pt x="23314" y="139184"/>
                      <a:pt x="17758" y="115635"/>
                      <a:pt x="15112" y="98702"/>
                    </a:cubicBezTo>
                    <a:cubicBezTo>
                      <a:pt x="12466" y="81769"/>
                      <a:pt x="8233" y="62984"/>
                      <a:pt x="15112" y="49490"/>
                    </a:cubicBezTo>
                    <a:cubicBezTo>
                      <a:pt x="21991" y="35996"/>
                      <a:pt x="81786" y="-3692"/>
                      <a:pt x="80199" y="2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58" name="グループ化 557">
              <a:extLst>
                <a:ext uri="{FF2B5EF4-FFF2-40B4-BE49-F238E27FC236}">
                  <a16:creationId xmlns:a16="http://schemas.microsoft.com/office/drawing/2014/main" id="{B6308303-37F8-4388-9EF2-4EF92962209E}"/>
                </a:ext>
              </a:extLst>
            </p:cNvPr>
            <p:cNvGrpSpPr/>
            <p:nvPr/>
          </p:nvGrpSpPr>
          <p:grpSpPr>
            <a:xfrm flipH="1">
              <a:off x="6753223" y="4213702"/>
              <a:ext cx="1214132" cy="1555154"/>
              <a:chOff x="4054475" y="4198886"/>
              <a:chExt cx="1214132" cy="1555154"/>
            </a:xfrm>
          </p:grpSpPr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6C7D084C-603A-498F-9DD6-0FBB4DB95A13}"/>
                  </a:ext>
                </a:extLst>
              </p:cNvPr>
              <p:cNvSpPr/>
              <p:nvPr/>
            </p:nvSpPr>
            <p:spPr>
              <a:xfrm>
                <a:off x="4114470" y="4198886"/>
                <a:ext cx="632155" cy="25452"/>
              </a:xfrm>
              <a:custGeom>
                <a:avLst/>
                <a:gdLst>
                  <a:gd name="connsiteX0" fmla="*/ 632155 w 632155"/>
                  <a:gd name="connsiteY0" fmla="*/ 25452 h 25452"/>
                  <a:gd name="connsiteX1" fmla="*/ 308305 w 632155"/>
                  <a:gd name="connsiteY1" fmla="*/ 23864 h 25452"/>
                  <a:gd name="connsiteX2" fmla="*/ 386093 w 632155"/>
                  <a:gd name="connsiteY2" fmla="*/ 22277 h 25452"/>
                  <a:gd name="connsiteX3" fmla="*/ 116218 w 632155"/>
                  <a:gd name="connsiteY3" fmla="*/ 20689 h 25452"/>
                  <a:gd name="connsiteX4" fmla="*/ 330 w 632155"/>
                  <a:gd name="connsiteY4" fmla="*/ 23864 h 25452"/>
                  <a:gd name="connsiteX5" fmla="*/ 81293 w 632155"/>
                  <a:gd name="connsiteY5" fmla="*/ 52 h 25452"/>
                  <a:gd name="connsiteX6" fmla="*/ 84468 w 632155"/>
                  <a:gd name="connsiteY6" fmla="*/ 17514 h 25452"/>
                  <a:gd name="connsiteX7" fmla="*/ 333705 w 632155"/>
                  <a:gd name="connsiteY7" fmla="*/ 19102 h 25452"/>
                  <a:gd name="connsiteX8" fmla="*/ 632155 w 632155"/>
                  <a:gd name="connsiteY8" fmla="*/ 25452 h 2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155" h="25452">
                    <a:moveTo>
                      <a:pt x="632155" y="25452"/>
                    </a:moveTo>
                    <a:lnTo>
                      <a:pt x="308305" y="23864"/>
                    </a:lnTo>
                    <a:cubicBezTo>
                      <a:pt x="267295" y="23335"/>
                      <a:pt x="418107" y="22806"/>
                      <a:pt x="386093" y="22277"/>
                    </a:cubicBezTo>
                    <a:cubicBezTo>
                      <a:pt x="354079" y="21748"/>
                      <a:pt x="180512" y="20425"/>
                      <a:pt x="116218" y="20689"/>
                    </a:cubicBezTo>
                    <a:cubicBezTo>
                      <a:pt x="51924" y="20953"/>
                      <a:pt x="6151" y="27303"/>
                      <a:pt x="330" y="23864"/>
                    </a:cubicBezTo>
                    <a:cubicBezTo>
                      <a:pt x="-5491" y="20425"/>
                      <a:pt x="67270" y="1110"/>
                      <a:pt x="81293" y="52"/>
                    </a:cubicBezTo>
                    <a:cubicBezTo>
                      <a:pt x="95316" y="-1006"/>
                      <a:pt x="42399" y="14339"/>
                      <a:pt x="84468" y="17514"/>
                    </a:cubicBezTo>
                    <a:cubicBezTo>
                      <a:pt x="126537" y="20689"/>
                      <a:pt x="333705" y="19102"/>
                      <a:pt x="333705" y="19102"/>
                    </a:cubicBezTo>
                    <a:lnTo>
                      <a:pt x="632155" y="2545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: 図形 559">
                <a:extLst>
                  <a:ext uri="{FF2B5EF4-FFF2-40B4-BE49-F238E27FC236}">
                    <a16:creationId xmlns:a16="http://schemas.microsoft.com/office/drawing/2014/main" id="{6803A900-CCBE-45B4-9D5D-36CEFDC88756}"/>
                  </a:ext>
                </a:extLst>
              </p:cNvPr>
              <p:cNvSpPr/>
              <p:nvPr/>
            </p:nvSpPr>
            <p:spPr>
              <a:xfrm>
                <a:off x="4646613" y="4211638"/>
                <a:ext cx="584496" cy="27001"/>
              </a:xfrm>
              <a:custGeom>
                <a:avLst/>
                <a:gdLst>
                  <a:gd name="connsiteX0" fmla="*/ 0 w 584496"/>
                  <a:gd name="connsiteY0" fmla="*/ 0 h 27001"/>
                  <a:gd name="connsiteX1" fmla="*/ 53975 w 584496"/>
                  <a:gd name="connsiteY1" fmla="*/ 4762 h 27001"/>
                  <a:gd name="connsiteX2" fmla="*/ 509587 w 584496"/>
                  <a:gd name="connsiteY2" fmla="*/ 19050 h 27001"/>
                  <a:gd name="connsiteX3" fmla="*/ 398462 w 584496"/>
                  <a:gd name="connsiteY3" fmla="*/ 26987 h 27001"/>
                  <a:gd name="connsiteX4" fmla="*/ 584200 w 584496"/>
                  <a:gd name="connsiteY4" fmla="*/ 20637 h 27001"/>
                  <a:gd name="connsiteX5" fmla="*/ 438150 w 584496"/>
                  <a:gd name="connsiteY5" fmla="*/ 7937 h 27001"/>
                  <a:gd name="connsiteX6" fmla="*/ 303212 w 584496"/>
                  <a:gd name="connsiteY6" fmla="*/ 7937 h 27001"/>
                  <a:gd name="connsiteX7" fmla="*/ 0 w 584496"/>
                  <a:gd name="connsiteY7" fmla="*/ 0 h 27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4496" h="27001">
                    <a:moveTo>
                      <a:pt x="0" y="0"/>
                    </a:moveTo>
                    <a:lnTo>
                      <a:pt x="53975" y="4762"/>
                    </a:lnTo>
                    <a:lnTo>
                      <a:pt x="509587" y="19050"/>
                    </a:lnTo>
                    <a:lnTo>
                      <a:pt x="398462" y="26987"/>
                    </a:lnTo>
                    <a:cubicBezTo>
                      <a:pt x="410897" y="27251"/>
                      <a:pt x="577585" y="23812"/>
                      <a:pt x="584200" y="20637"/>
                    </a:cubicBezTo>
                    <a:cubicBezTo>
                      <a:pt x="590815" y="17462"/>
                      <a:pt x="484981" y="10054"/>
                      <a:pt x="438150" y="7937"/>
                    </a:cubicBezTo>
                    <a:cubicBezTo>
                      <a:pt x="391319" y="5820"/>
                      <a:pt x="373327" y="9789"/>
                      <a:pt x="303212" y="7937"/>
                    </a:cubicBezTo>
                    <a:cubicBezTo>
                      <a:pt x="233097" y="6085"/>
                      <a:pt x="125279" y="1455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: 図形 560">
                <a:extLst>
                  <a:ext uri="{FF2B5EF4-FFF2-40B4-BE49-F238E27FC236}">
                    <a16:creationId xmlns:a16="http://schemas.microsoft.com/office/drawing/2014/main" id="{75F20315-4649-40CE-8586-2483B09208DF}"/>
                  </a:ext>
                </a:extLst>
              </p:cNvPr>
              <p:cNvSpPr/>
              <p:nvPr/>
            </p:nvSpPr>
            <p:spPr>
              <a:xfrm>
                <a:off x="4116388" y="4229100"/>
                <a:ext cx="1111870" cy="25414"/>
              </a:xfrm>
              <a:custGeom>
                <a:avLst/>
                <a:gdLst>
                  <a:gd name="connsiteX0" fmla="*/ 0 w 1111870"/>
                  <a:gd name="connsiteY0" fmla="*/ 12700 h 25414"/>
                  <a:gd name="connsiteX1" fmla="*/ 569912 w 1111870"/>
                  <a:gd name="connsiteY1" fmla="*/ 7938 h 25414"/>
                  <a:gd name="connsiteX2" fmla="*/ 412750 w 1111870"/>
                  <a:gd name="connsiteY2" fmla="*/ 0 h 25414"/>
                  <a:gd name="connsiteX3" fmla="*/ 1027112 w 1111870"/>
                  <a:gd name="connsiteY3" fmla="*/ 17463 h 25414"/>
                  <a:gd name="connsiteX4" fmla="*/ 1106487 w 1111870"/>
                  <a:gd name="connsiteY4" fmla="*/ 17463 h 25414"/>
                  <a:gd name="connsiteX5" fmla="*/ 879475 w 1111870"/>
                  <a:gd name="connsiteY5" fmla="*/ 20638 h 25414"/>
                  <a:gd name="connsiteX6" fmla="*/ 434975 w 1111870"/>
                  <a:gd name="connsiteY6" fmla="*/ 25400 h 25414"/>
                  <a:gd name="connsiteX7" fmla="*/ 212725 w 1111870"/>
                  <a:gd name="connsiteY7" fmla="*/ 22225 h 25414"/>
                  <a:gd name="connsiteX8" fmla="*/ 0 w 1111870"/>
                  <a:gd name="connsiteY8" fmla="*/ 12700 h 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1870" h="25414">
                    <a:moveTo>
                      <a:pt x="0" y="12700"/>
                    </a:moveTo>
                    <a:lnTo>
                      <a:pt x="569912" y="7938"/>
                    </a:lnTo>
                    <a:cubicBezTo>
                      <a:pt x="638704" y="5821"/>
                      <a:pt x="412750" y="0"/>
                      <a:pt x="412750" y="0"/>
                    </a:cubicBezTo>
                    <a:lnTo>
                      <a:pt x="1027112" y="17463"/>
                    </a:lnTo>
                    <a:cubicBezTo>
                      <a:pt x="1142735" y="20374"/>
                      <a:pt x="1106487" y="17463"/>
                      <a:pt x="1106487" y="17463"/>
                    </a:cubicBezTo>
                    <a:lnTo>
                      <a:pt x="879475" y="20638"/>
                    </a:lnTo>
                    <a:lnTo>
                      <a:pt x="434975" y="25400"/>
                    </a:lnTo>
                    <a:cubicBezTo>
                      <a:pt x="323850" y="25665"/>
                      <a:pt x="212725" y="22225"/>
                      <a:pt x="212725" y="22225"/>
                    </a:cubicBez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: 図形 561">
                <a:extLst>
                  <a:ext uri="{FF2B5EF4-FFF2-40B4-BE49-F238E27FC236}">
                    <a16:creationId xmlns:a16="http://schemas.microsoft.com/office/drawing/2014/main" id="{8FF22D6C-D31C-4895-9982-B76C6F9C1266}"/>
                  </a:ext>
                </a:extLst>
              </p:cNvPr>
              <p:cNvSpPr/>
              <p:nvPr/>
            </p:nvSpPr>
            <p:spPr>
              <a:xfrm>
                <a:off x="4110038" y="4248138"/>
                <a:ext cx="30358" cy="855732"/>
              </a:xfrm>
              <a:custGeom>
                <a:avLst/>
                <a:gdLst>
                  <a:gd name="connsiteX0" fmla="*/ 12700 w 30358"/>
                  <a:gd name="connsiteY0" fmla="*/ 12 h 855732"/>
                  <a:gd name="connsiteX1" fmla="*/ 11112 w 30358"/>
                  <a:gd name="connsiteY1" fmla="*/ 327037 h 855732"/>
                  <a:gd name="connsiteX2" fmla="*/ 30162 w 30358"/>
                  <a:gd name="connsiteY2" fmla="*/ 96850 h 855732"/>
                  <a:gd name="connsiteX3" fmla="*/ 20637 w 30358"/>
                  <a:gd name="connsiteY3" fmla="*/ 300050 h 855732"/>
                  <a:gd name="connsiteX4" fmla="*/ 14287 w 30358"/>
                  <a:gd name="connsiteY4" fmla="*/ 614375 h 855732"/>
                  <a:gd name="connsiteX5" fmla="*/ 7937 w 30358"/>
                  <a:gd name="connsiteY5" fmla="*/ 852500 h 855732"/>
                  <a:gd name="connsiteX6" fmla="*/ 0 w 30358"/>
                  <a:gd name="connsiteY6" fmla="*/ 722325 h 855732"/>
                  <a:gd name="connsiteX7" fmla="*/ 7937 w 30358"/>
                  <a:gd name="connsiteY7" fmla="*/ 317512 h 855732"/>
                  <a:gd name="connsiteX8" fmla="*/ 15875 w 30358"/>
                  <a:gd name="connsiteY8" fmla="*/ 314337 h 855732"/>
                  <a:gd name="connsiteX9" fmla="*/ 12700 w 30358"/>
                  <a:gd name="connsiteY9" fmla="*/ 12 h 85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358" h="855732">
                    <a:moveTo>
                      <a:pt x="12700" y="12"/>
                    </a:moveTo>
                    <a:cubicBezTo>
                      <a:pt x="11906" y="2129"/>
                      <a:pt x="8202" y="310897"/>
                      <a:pt x="11112" y="327037"/>
                    </a:cubicBezTo>
                    <a:cubicBezTo>
                      <a:pt x="14022" y="343177"/>
                      <a:pt x="28575" y="101348"/>
                      <a:pt x="30162" y="96850"/>
                    </a:cubicBezTo>
                    <a:cubicBezTo>
                      <a:pt x="31749" y="92352"/>
                      <a:pt x="23283" y="213796"/>
                      <a:pt x="20637" y="300050"/>
                    </a:cubicBezTo>
                    <a:cubicBezTo>
                      <a:pt x="17991" y="386304"/>
                      <a:pt x="16404" y="522300"/>
                      <a:pt x="14287" y="614375"/>
                    </a:cubicBezTo>
                    <a:cubicBezTo>
                      <a:pt x="12170" y="706450"/>
                      <a:pt x="10318" y="834508"/>
                      <a:pt x="7937" y="852500"/>
                    </a:cubicBezTo>
                    <a:cubicBezTo>
                      <a:pt x="5556" y="870492"/>
                      <a:pt x="0" y="811490"/>
                      <a:pt x="0" y="722325"/>
                    </a:cubicBezTo>
                    <a:cubicBezTo>
                      <a:pt x="0" y="633160"/>
                      <a:pt x="5291" y="385510"/>
                      <a:pt x="7937" y="317512"/>
                    </a:cubicBezTo>
                    <a:cubicBezTo>
                      <a:pt x="10583" y="249514"/>
                      <a:pt x="12435" y="366989"/>
                      <a:pt x="15875" y="314337"/>
                    </a:cubicBezTo>
                    <a:cubicBezTo>
                      <a:pt x="19315" y="261685"/>
                      <a:pt x="13494" y="-2105"/>
                      <a:pt x="12700" y="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: 図形 562">
                <a:extLst>
                  <a:ext uri="{FF2B5EF4-FFF2-40B4-BE49-F238E27FC236}">
                    <a16:creationId xmlns:a16="http://schemas.microsoft.com/office/drawing/2014/main" id="{1207ADD6-C519-4EB6-BFE0-D12E50C77CF5}"/>
                  </a:ext>
                </a:extLst>
              </p:cNvPr>
              <p:cNvSpPr/>
              <p:nvPr/>
            </p:nvSpPr>
            <p:spPr>
              <a:xfrm>
                <a:off x="4095750" y="4866175"/>
                <a:ext cx="35009" cy="552372"/>
              </a:xfrm>
              <a:custGeom>
                <a:avLst/>
                <a:gdLst>
                  <a:gd name="connsiteX0" fmla="*/ 1588 w 35009"/>
                  <a:gd name="connsiteY0" fmla="*/ 182075 h 552372"/>
                  <a:gd name="connsiteX1" fmla="*/ 20638 w 35009"/>
                  <a:gd name="connsiteY1" fmla="*/ 402738 h 552372"/>
                  <a:gd name="connsiteX2" fmla="*/ 0 w 35009"/>
                  <a:gd name="connsiteY2" fmla="*/ 324950 h 552372"/>
                  <a:gd name="connsiteX3" fmla="*/ 20638 w 35009"/>
                  <a:gd name="connsiteY3" fmla="*/ 550375 h 552372"/>
                  <a:gd name="connsiteX4" fmla="*/ 22225 w 35009"/>
                  <a:gd name="connsiteY4" fmla="*/ 426550 h 552372"/>
                  <a:gd name="connsiteX5" fmla="*/ 28575 w 35009"/>
                  <a:gd name="connsiteY5" fmla="*/ 275738 h 552372"/>
                  <a:gd name="connsiteX6" fmla="*/ 34925 w 35009"/>
                  <a:gd name="connsiteY6" fmla="*/ 1100 h 552372"/>
                  <a:gd name="connsiteX7" fmla="*/ 1588 w 35009"/>
                  <a:gd name="connsiteY7" fmla="*/ 182075 h 55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09" h="552372">
                    <a:moveTo>
                      <a:pt x="1588" y="182075"/>
                    </a:moveTo>
                    <a:cubicBezTo>
                      <a:pt x="-793" y="249015"/>
                      <a:pt x="20903" y="378926"/>
                      <a:pt x="20638" y="402738"/>
                    </a:cubicBezTo>
                    <a:cubicBezTo>
                      <a:pt x="20373" y="426551"/>
                      <a:pt x="0" y="300344"/>
                      <a:pt x="0" y="324950"/>
                    </a:cubicBezTo>
                    <a:cubicBezTo>
                      <a:pt x="0" y="349556"/>
                      <a:pt x="16934" y="533442"/>
                      <a:pt x="20638" y="550375"/>
                    </a:cubicBezTo>
                    <a:cubicBezTo>
                      <a:pt x="24342" y="567308"/>
                      <a:pt x="20902" y="472323"/>
                      <a:pt x="22225" y="426550"/>
                    </a:cubicBezTo>
                    <a:cubicBezTo>
                      <a:pt x="23548" y="380777"/>
                      <a:pt x="26458" y="346646"/>
                      <a:pt x="28575" y="275738"/>
                    </a:cubicBezTo>
                    <a:cubicBezTo>
                      <a:pt x="30692" y="204830"/>
                      <a:pt x="35719" y="15387"/>
                      <a:pt x="34925" y="1100"/>
                    </a:cubicBezTo>
                    <a:cubicBezTo>
                      <a:pt x="34131" y="-13187"/>
                      <a:pt x="3969" y="115135"/>
                      <a:pt x="1588" y="1820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F1FA8B58-9C8D-40A0-9905-6B806A9512FC}"/>
                  </a:ext>
                </a:extLst>
              </p:cNvPr>
              <p:cNvSpPr/>
              <p:nvPr/>
            </p:nvSpPr>
            <p:spPr>
              <a:xfrm>
                <a:off x="5057775" y="4202051"/>
                <a:ext cx="210832" cy="374711"/>
              </a:xfrm>
              <a:custGeom>
                <a:avLst/>
                <a:gdLst>
                  <a:gd name="connsiteX0" fmla="*/ 0 w 210832"/>
                  <a:gd name="connsiteY0" fmla="*/ 4824 h 374711"/>
                  <a:gd name="connsiteX1" fmla="*/ 200025 w 210832"/>
                  <a:gd name="connsiteY1" fmla="*/ 3237 h 374711"/>
                  <a:gd name="connsiteX2" fmla="*/ 184150 w 210832"/>
                  <a:gd name="connsiteY2" fmla="*/ 46099 h 374711"/>
                  <a:gd name="connsiteX3" fmla="*/ 185738 w 210832"/>
                  <a:gd name="connsiteY3" fmla="*/ 69912 h 374711"/>
                  <a:gd name="connsiteX4" fmla="*/ 182563 w 210832"/>
                  <a:gd name="connsiteY4" fmla="*/ 114362 h 374711"/>
                  <a:gd name="connsiteX5" fmla="*/ 185738 w 210832"/>
                  <a:gd name="connsiteY5" fmla="*/ 369949 h 374711"/>
                  <a:gd name="connsiteX6" fmla="*/ 180975 w 210832"/>
                  <a:gd name="connsiteY6" fmla="*/ 265174 h 374711"/>
                  <a:gd name="connsiteX7" fmla="*/ 166688 w 210832"/>
                  <a:gd name="connsiteY7" fmla="*/ 71499 h 374711"/>
                  <a:gd name="connsiteX8" fmla="*/ 198438 w 210832"/>
                  <a:gd name="connsiteY8" fmla="*/ 19112 h 374711"/>
                  <a:gd name="connsiteX9" fmla="*/ 0 w 210832"/>
                  <a:gd name="connsiteY9" fmla="*/ 4824 h 3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832" h="374711">
                    <a:moveTo>
                      <a:pt x="0" y="4824"/>
                    </a:moveTo>
                    <a:cubicBezTo>
                      <a:pt x="264" y="2178"/>
                      <a:pt x="169333" y="-3642"/>
                      <a:pt x="200025" y="3237"/>
                    </a:cubicBezTo>
                    <a:cubicBezTo>
                      <a:pt x="230717" y="10116"/>
                      <a:pt x="186531" y="34987"/>
                      <a:pt x="184150" y="46099"/>
                    </a:cubicBezTo>
                    <a:cubicBezTo>
                      <a:pt x="181769" y="57212"/>
                      <a:pt x="186002" y="58535"/>
                      <a:pt x="185738" y="69912"/>
                    </a:cubicBezTo>
                    <a:cubicBezTo>
                      <a:pt x="185474" y="81289"/>
                      <a:pt x="182563" y="64356"/>
                      <a:pt x="182563" y="114362"/>
                    </a:cubicBezTo>
                    <a:cubicBezTo>
                      <a:pt x="182563" y="164368"/>
                      <a:pt x="186003" y="344814"/>
                      <a:pt x="185738" y="369949"/>
                    </a:cubicBezTo>
                    <a:cubicBezTo>
                      <a:pt x="185473" y="395084"/>
                      <a:pt x="184150" y="314916"/>
                      <a:pt x="180975" y="265174"/>
                    </a:cubicBezTo>
                    <a:cubicBezTo>
                      <a:pt x="177800" y="215432"/>
                      <a:pt x="163778" y="112509"/>
                      <a:pt x="166688" y="71499"/>
                    </a:cubicBezTo>
                    <a:cubicBezTo>
                      <a:pt x="169598" y="30489"/>
                      <a:pt x="225690" y="27843"/>
                      <a:pt x="198438" y="19112"/>
                    </a:cubicBezTo>
                    <a:cubicBezTo>
                      <a:pt x="171186" y="10381"/>
                      <a:pt x="-264" y="7470"/>
                      <a:pt x="0" y="4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: 図形 564">
                <a:extLst>
                  <a:ext uri="{FF2B5EF4-FFF2-40B4-BE49-F238E27FC236}">
                    <a16:creationId xmlns:a16="http://schemas.microsoft.com/office/drawing/2014/main" id="{80720B32-435E-4D9F-AF37-09154E892B86}"/>
                  </a:ext>
                </a:extLst>
              </p:cNvPr>
              <p:cNvSpPr/>
              <p:nvPr/>
            </p:nvSpPr>
            <p:spPr>
              <a:xfrm>
                <a:off x="5211726" y="4228420"/>
                <a:ext cx="19261" cy="893285"/>
              </a:xfrm>
              <a:custGeom>
                <a:avLst/>
                <a:gdLst>
                  <a:gd name="connsiteX0" fmla="*/ 37 w 19261"/>
                  <a:gd name="connsiteY0" fmla="*/ 27668 h 893285"/>
                  <a:gd name="connsiteX1" fmla="*/ 14324 w 19261"/>
                  <a:gd name="connsiteY1" fmla="*/ 635680 h 893285"/>
                  <a:gd name="connsiteX2" fmla="*/ 17499 w 19261"/>
                  <a:gd name="connsiteY2" fmla="*/ 195943 h 893285"/>
                  <a:gd name="connsiteX3" fmla="*/ 17499 w 19261"/>
                  <a:gd name="connsiteY3" fmla="*/ 426130 h 893285"/>
                  <a:gd name="connsiteX4" fmla="*/ 12737 w 19261"/>
                  <a:gd name="connsiteY4" fmla="*/ 883330 h 893285"/>
                  <a:gd name="connsiteX5" fmla="*/ 12737 w 19261"/>
                  <a:gd name="connsiteY5" fmla="*/ 694418 h 893285"/>
                  <a:gd name="connsiteX6" fmla="*/ 19087 w 19261"/>
                  <a:gd name="connsiteY6" fmla="*/ 162605 h 893285"/>
                  <a:gd name="connsiteX7" fmla="*/ 37 w 19261"/>
                  <a:gd name="connsiteY7" fmla="*/ 27668 h 89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61" h="893285">
                    <a:moveTo>
                      <a:pt x="37" y="27668"/>
                    </a:moveTo>
                    <a:cubicBezTo>
                      <a:pt x="-757" y="106514"/>
                      <a:pt x="11414" y="607634"/>
                      <a:pt x="14324" y="635680"/>
                    </a:cubicBezTo>
                    <a:cubicBezTo>
                      <a:pt x="17234" y="663726"/>
                      <a:pt x="16970" y="230868"/>
                      <a:pt x="17499" y="195943"/>
                    </a:cubicBezTo>
                    <a:cubicBezTo>
                      <a:pt x="18028" y="161018"/>
                      <a:pt x="18293" y="311566"/>
                      <a:pt x="17499" y="426130"/>
                    </a:cubicBezTo>
                    <a:cubicBezTo>
                      <a:pt x="16705" y="540694"/>
                      <a:pt x="13531" y="838615"/>
                      <a:pt x="12737" y="883330"/>
                    </a:cubicBezTo>
                    <a:cubicBezTo>
                      <a:pt x="11943" y="928045"/>
                      <a:pt x="11679" y="814539"/>
                      <a:pt x="12737" y="694418"/>
                    </a:cubicBezTo>
                    <a:cubicBezTo>
                      <a:pt x="13795" y="574297"/>
                      <a:pt x="20410" y="272672"/>
                      <a:pt x="19087" y="162605"/>
                    </a:cubicBezTo>
                    <a:cubicBezTo>
                      <a:pt x="17764" y="52538"/>
                      <a:pt x="831" y="-51178"/>
                      <a:pt x="37" y="2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DA21A7E3-3EE1-4C48-A11D-0186385048AA}"/>
                  </a:ext>
                </a:extLst>
              </p:cNvPr>
              <p:cNvSpPr/>
              <p:nvPr/>
            </p:nvSpPr>
            <p:spPr>
              <a:xfrm>
                <a:off x="4676775" y="4882675"/>
                <a:ext cx="570777" cy="529038"/>
              </a:xfrm>
              <a:custGeom>
                <a:avLst/>
                <a:gdLst>
                  <a:gd name="connsiteX0" fmla="*/ 547688 w 570777"/>
                  <a:gd name="connsiteY0" fmla="*/ 6825 h 529038"/>
                  <a:gd name="connsiteX1" fmla="*/ 544513 w 570777"/>
                  <a:gd name="connsiteY1" fmla="*/ 470375 h 529038"/>
                  <a:gd name="connsiteX2" fmla="*/ 544513 w 570777"/>
                  <a:gd name="connsiteY2" fmla="*/ 400525 h 529038"/>
                  <a:gd name="connsiteX3" fmla="*/ 533400 w 570777"/>
                  <a:gd name="connsiteY3" fmla="*/ 522763 h 529038"/>
                  <a:gd name="connsiteX4" fmla="*/ 515938 w 570777"/>
                  <a:gd name="connsiteY4" fmla="*/ 510063 h 529038"/>
                  <a:gd name="connsiteX5" fmla="*/ 295275 w 570777"/>
                  <a:gd name="connsiteY5" fmla="*/ 498950 h 529038"/>
                  <a:gd name="connsiteX6" fmla="*/ 0 w 570777"/>
                  <a:gd name="connsiteY6" fmla="*/ 497363 h 529038"/>
                  <a:gd name="connsiteX7" fmla="*/ 536575 w 570777"/>
                  <a:gd name="connsiteY7" fmla="*/ 500538 h 529038"/>
                  <a:gd name="connsiteX8" fmla="*/ 519113 w 570777"/>
                  <a:gd name="connsiteY8" fmla="*/ 435450 h 529038"/>
                  <a:gd name="connsiteX9" fmla="*/ 542925 w 570777"/>
                  <a:gd name="connsiteY9" fmla="*/ 210025 h 529038"/>
                  <a:gd name="connsiteX10" fmla="*/ 547688 w 570777"/>
                  <a:gd name="connsiteY10" fmla="*/ 6825 h 52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0777" h="529038">
                    <a:moveTo>
                      <a:pt x="547688" y="6825"/>
                    </a:moveTo>
                    <a:cubicBezTo>
                      <a:pt x="547953" y="50217"/>
                      <a:pt x="545042" y="404758"/>
                      <a:pt x="544513" y="470375"/>
                    </a:cubicBezTo>
                    <a:cubicBezTo>
                      <a:pt x="543984" y="535992"/>
                      <a:pt x="546365" y="391794"/>
                      <a:pt x="544513" y="400525"/>
                    </a:cubicBezTo>
                    <a:cubicBezTo>
                      <a:pt x="542661" y="409256"/>
                      <a:pt x="538162" y="504507"/>
                      <a:pt x="533400" y="522763"/>
                    </a:cubicBezTo>
                    <a:cubicBezTo>
                      <a:pt x="528638" y="541019"/>
                      <a:pt x="555626" y="514032"/>
                      <a:pt x="515938" y="510063"/>
                    </a:cubicBezTo>
                    <a:cubicBezTo>
                      <a:pt x="476250" y="506094"/>
                      <a:pt x="381265" y="501067"/>
                      <a:pt x="295275" y="498950"/>
                    </a:cubicBezTo>
                    <a:cubicBezTo>
                      <a:pt x="209285" y="496833"/>
                      <a:pt x="0" y="497363"/>
                      <a:pt x="0" y="497363"/>
                    </a:cubicBezTo>
                    <a:cubicBezTo>
                      <a:pt x="40217" y="497628"/>
                      <a:pt x="450056" y="510857"/>
                      <a:pt x="536575" y="500538"/>
                    </a:cubicBezTo>
                    <a:cubicBezTo>
                      <a:pt x="623094" y="490219"/>
                      <a:pt x="518055" y="483869"/>
                      <a:pt x="519113" y="435450"/>
                    </a:cubicBezTo>
                    <a:cubicBezTo>
                      <a:pt x="520171" y="387031"/>
                      <a:pt x="538692" y="281727"/>
                      <a:pt x="542925" y="210025"/>
                    </a:cubicBezTo>
                    <a:cubicBezTo>
                      <a:pt x="547158" y="138323"/>
                      <a:pt x="547423" y="-36567"/>
                      <a:pt x="547688" y="68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: 図形 566">
                <a:extLst>
                  <a:ext uri="{FF2B5EF4-FFF2-40B4-BE49-F238E27FC236}">
                    <a16:creationId xmlns:a16="http://schemas.microsoft.com/office/drawing/2014/main" id="{3272CAB5-BFA7-4E6C-9FF5-02C6251C2297}"/>
                  </a:ext>
                </a:extLst>
              </p:cNvPr>
              <p:cNvSpPr/>
              <p:nvPr/>
            </p:nvSpPr>
            <p:spPr>
              <a:xfrm>
                <a:off x="4102100" y="5381585"/>
                <a:ext cx="1069992" cy="25533"/>
              </a:xfrm>
              <a:custGeom>
                <a:avLst/>
                <a:gdLst>
                  <a:gd name="connsiteX0" fmla="*/ 0 w 1069992"/>
                  <a:gd name="connsiteY0" fmla="*/ 14328 h 25533"/>
                  <a:gd name="connsiteX1" fmla="*/ 704850 w 1069992"/>
                  <a:gd name="connsiteY1" fmla="*/ 15915 h 25533"/>
                  <a:gd name="connsiteX2" fmla="*/ 142875 w 1069992"/>
                  <a:gd name="connsiteY2" fmla="*/ 25440 h 25533"/>
                  <a:gd name="connsiteX3" fmla="*/ 877888 w 1069992"/>
                  <a:gd name="connsiteY3" fmla="*/ 20678 h 25533"/>
                  <a:gd name="connsiteX4" fmla="*/ 804863 w 1069992"/>
                  <a:gd name="connsiteY4" fmla="*/ 19090 h 25533"/>
                  <a:gd name="connsiteX5" fmla="*/ 1069975 w 1069992"/>
                  <a:gd name="connsiteY5" fmla="*/ 14328 h 25533"/>
                  <a:gd name="connsiteX6" fmla="*/ 790575 w 1069992"/>
                  <a:gd name="connsiteY6" fmla="*/ 12740 h 25533"/>
                  <a:gd name="connsiteX7" fmla="*/ 396875 w 1069992"/>
                  <a:gd name="connsiteY7" fmla="*/ 40 h 25533"/>
                  <a:gd name="connsiteX8" fmla="*/ 465138 w 1069992"/>
                  <a:gd name="connsiteY8" fmla="*/ 17503 h 25533"/>
                  <a:gd name="connsiteX9" fmla="*/ 0 w 1069992"/>
                  <a:gd name="connsiteY9" fmla="*/ 14328 h 2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9992" h="25533">
                    <a:moveTo>
                      <a:pt x="0" y="14328"/>
                    </a:moveTo>
                    <a:lnTo>
                      <a:pt x="704850" y="15915"/>
                    </a:lnTo>
                    <a:cubicBezTo>
                      <a:pt x="728663" y="17767"/>
                      <a:pt x="114035" y="24646"/>
                      <a:pt x="142875" y="25440"/>
                    </a:cubicBezTo>
                    <a:cubicBezTo>
                      <a:pt x="171715" y="26234"/>
                      <a:pt x="767557" y="21736"/>
                      <a:pt x="877888" y="20678"/>
                    </a:cubicBezTo>
                    <a:cubicBezTo>
                      <a:pt x="988219" y="19620"/>
                      <a:pt x="804863" y="19090"/>
                      <a:pt x="804863" y="19090"/>
                    </a:cubicBezTo>
                    <a:cubicBezTo>
                      <a:pt x="836877" y="18032"/>
                      <a:pt x="1072356" y="15386"/>
                      <a:pt x="1069975" y="14328"/>
                    </a:cubicBezTo>
                    <a:cubicBezTo>
                      <a:pt x="1067594" y="13270"/>
                      <a:pt x="790575" y="12740"/>
                      <a:pt x="790575" y="12740"/>
                    </a:cubicBezTo>
                    <a:cubicBezTo>
                      <a:pt x="678392" y="10359"/>
                      <a:pt x="451115" y="-754"/>
                      <a:pt x="396875" y="40"/>
                    </a:cubicBezTo>
                    <a:cubicBezTo>
                      <a:pt x="342636" y="834"/>
                      <a:pt x="531813" y="16709"/>
                      <a:pt x="465138" y="17503"/>
                    </a:cubicBezTo>
                    <a:lnTo>
                      <a:pt x="0" y="1432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: 図形 567">
                <a:extLst>
                  <a:ext uri="{FF2B5EF4-FFF2-40B4-BE49-F238E27FC236}">
                    <a16:creationId xmlns:a16="http://schemas.microsoft.com/office/drawing/2014/main" id="{C03B9FCE-7B5C-4080-ADCC-338540C10509}"/>
                  </a:ext>
                </a:extLst>
              </p:cNvPr>
              <p:cNvSpPr/>
              <p:nvPr/>
            </p:nvSpPr>
            <p:spPr>
              <a:xfrm>
                <a:off x="4054475" y="5400675"/>
                <a:ext cx="1192135" cy="52388"/>
              </a:xfrm>
              <a:custGeom>
                <a:avLst/>
                <a:gdLst>
                  <a:gd name="connsiteX0" fmla="*/ 0 w 1192135"/>
                  <a:gd name="connsiteY0" fmla="*/ 0 h 52388"/>
                  <a:gd name="connsiteX1" fmla="*/ 69850 w 1192135"/>
                  <a:gd name="connsiteY1" fmla="*/ 0 h 52388"/>
                  <a:gd name="connsiteX2" fmla="*/ 328613 w 1192135"/>
                  <a:gd name="connsiteY2" fmla="*/ 1588 h 52388"/>
                  <a:gd name="connsiteX3" fmla="*/ 111125 w 1192135"/>
                  <a:gd name="connsiteY3" fmla="*/ 6350 h 52388"/>
                  <a:gd name="connsiteX4" fmla="*/ 65088 w 1192135"/>
                  <a:gd name="connsiteY4" fmla="*/ 28575 h 52388"/>
                  <a:gd name="connsiteX5" fmla="*/ 255588 w 1192135"/>
                  <a:gd name="connsiteY5" fmla="*/ 26988 h 52388"/>
                  <a:gd name="connsiteX6" fmla="*/ 1162050 w 1192135"/>
                  <a:gd name="connsiteY6" fmla="*/ 46038 h 52388"/>
                  <a:gd name="connsiteX7" fmla="*/ 992188 w 1192135"/>
                  <a:gd name="connsiteY7" fmla="*/ 46038 h 52388"/>
                  <a:gd name="connsiteX8" fmla="*/ 531813 w 1192135"/>
                  <a:gd name="connsiteY8" fmla="*/ 52388 h 52388"/>
                  <a:gd name="connsiteX9" fmla="*/ 412750 w 1192135"/>
                  <a:gd name="connsiteY9" fmla="*/ 46038 h 52388"/>
                  <a:gd name="connsiteX10" fmla="*/ 831850 w 1192135"/>
                  <a:gd name="connsiteY10" fmla="*/ 46038 h 52388"/>
                  <a:gd name="connsiteX11" fmla="*/ 96838 w 1192135"/>
                  <a:gd name="connsiteY11" fmla="*/ 50800 h 52388"/>
                  <a:gd name="connsiteX12" fmla="*/ 84138 w 1192135"/>
                  <a:gd name="connsiteY12" fmla="*/ 31750 h 52388"/>
                  <a:gd name="connsiteX13" fmla="*/ 73025 w 1192135"/>
                  <a:gd name="connsiteY13" fmla="*/ 11113 h 52388"/>
                  <a:gd name="connsiteX14" fmla="*/ 0 w 1192135"/>
                  <a:gd name="connsiteY14" fmla="*/ 0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92135" h="52388">
                    <a:moveTo>
                      <a:pt x="0" y="0"/>
                    </a:moveTo>
                    <a:lnTo>
                      <a:pt x="69850" y="0"/>
                    </a:lnTo>
                    <a:lnTo>
                      <a:pt x="328613" y="1588"/>
                    </a:lnTo>
                    <a:cubicBezTo>
                      <a:pt x="335492" y="2646"/>
                      <a:pt x="155046" y="1852"/>
                      <a:pt x="111125" y="6350"/>
                    </a:cubicBezTo>
                    <a:cubicBezTo>
                      <a:pt x="67204" y="10848"/>
                      <a:pt x="41011" y="25135"/>
                      <a:pt x="65088" y="28575"/>
                    </a:cubicBezTo>
                    <a:cubicBezTo>
                      <a:pt x="89165" y="32015"/>
                      <a:pt x="255588" y="26988"/>
                      <a:pt x="255588" y="26988"/>
                    </a:cubicBezTo>
                    <a:lnTo>
                      <a:pt x="1162050" y="46038"/>
                    </a:lnTo>
                    <a:cubicBezTo>
                      <a:pt x="1284817" y="49213"/>
                      <a:pt x="992188" y="46038"/>
                      <a:pt x="992188" y="46038"/>
                    </a:cubicBezTo>
                    <a:lnTo>
                      <a:pt x="531813" y="52388"/>
                    </a:lnTo>
                    <a:cubicBezTo>
                      <a:pt x="435240" y="52388"/>
                      <a:pt x="362744" y="47096"/>
                      <a:pt x="412750" y="46038"/>
                    </a:cubicBezTo>
                    <a:cubicBezTo>
                      <a:pt x="462756" y="44980"/>
                      <a:pt x="831850" y="46038"/>
                      <a:pt x="831850" y="46038"/>
                    </a:cubicBezTo>
                    <a:lnTo>
                      <a:pt x="96838" y="50800"/>
                    </a:lnTo>
                    <a:cubicBezTo>
                      <a:pt x="-27781" y="48419"/>
                      <a:pt x="88107" y="38365"/>
                      <a:pt x="84138" y="31750"/>
                    </a:cubicBezTo>
                    <a:cubicBezTo>
                      <a:pt x="80169" y="25136"/>
                      <a:pt x="84931" y="15875"/>
                      <a:pt x="73025" y="11113"/>
                    </a:cubicBezTo>
                    <a:cubicBezTo>
                      <a:pt x="61119" y="6351"/>
                      <a:pt x="36909" y="4763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: 図形 568">
                <a:extLst>
                  <a:ext uri="{FF2B5EF4-FFF2-40B4-BE49-F238E27FC236}">
                    <a16:creationId xmlns:a16="http://schemas.microsoft.com/office/drawing/2014/main" id="{F65862B8-1009-40BD-B747-1241F01B4F2F}"/>
                  </a:ext>
                </a:extLst>
              </p:cNvPr>
              <p:cNvSpPr/>
              <p:nvPr/>
            </p:nvSpPr>
            <p:spPr>
              <a:xfrm>
                <a:off x="4613974" y="5406929"/>
                <a:ext cx="613811" cy="41654"/>
              </a:xfrm>
              <a:custGeom>
                <a:avLst/>
                <a:gdLst>
                  <a:gd name="connsiteX0" fmla="*/ 889 w 613811"/>
                  <a:gd name="connsiteY0" fmla="*/ 1684 h 41654"/>
                  <a:gd name="connsiteX1" fmla="*/ 75501 w 613811"/>
                  <a:gd name="connsiteY1" fmla="*/ 1684 h 41654"/>
                  <a:gd name="connsiteX2" fmla="*/ 573976 w 613811"/>
                  <a:gd name="connsiteY2" fmla="*/ 12796 h 41654"/>
                  <a:gd name="connsiteX3" fmla="*/ 570801 w 613811"/>
                  <a:gd name="connsiteY3" fmla="*/ 19146 h 41654"/>
                  <a:gd name="connsiteX4" fmla="*/ 613664 w 613811"/>
                  <a:gd name="connsiteY4" fmla="*/ 41371 h 41654"/>
                  <a:gd name="connsiteX5" fmla="*/ 583501 w 613811"/>
                  <a:gd name="connsiteY5" fmla="*/ 1684 h 41654"/>
                  <a:gd name="connsiteX6" fmla="*/ 546989 w 613811"/>
                  <a:gd name="connsiteY6" fmla="*/ 8034 h 41654"/>
                  <a:gd name="connsiteX7" fmla="*/ 459676 w 613811"/>
                  <a:gd name="connsiteY7" fmla="*/ 14384 h 41654"/>
                  <a:gd name="connsiteX8" fmla="*/ 889 w 613811"/>
                  <a:gd name="connsiteY8" fmla="*/ 1684 h 4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3811" h="41654">
                    <a:moveTo>
                      <a:pt x="889" y="1684"/>
                    </a:moveTo>
                    <a:cubicBezTo>
                      <a:pt x="-9562" y="758"/>
                      <a:pt x="75501" y="1684"/>
                      <a:pt x="75501" y="1684"/>
                    </a:cubicBezTo>
                    <a:lnTo>
                      <a:pt x="573976" y="12796"/>
                    </a:lnTo>
                    <a:cubicBezTo>
                      <a:pt x="656526" y="15706"/>
                      <a:pt x="564186" y="14384"/>
                      <a:pt x="570801" y="19146"/>
                    </a:cubicBezTo>
                    <a:cubicBezTo>
                      <a:pt x="577416" y="23908"/>
                      <a:pt x="611547" y="44281"/>
                      <a:pt x="613664" y="41371"/>
                    </a:cubicBezTo>
                    <a:cubicBezTo>
                      <a:pt x="615781" y="38461"/>
                      <a:pt x="594614" y="7240"/>
                      <a:pt x="583501" y="1684"/>
                    </a:cubicBezTo>
                    <a:cubicBezTo>
                      <a:pt x="572389" y="-3872"/>
                      <a:pt x="567626" y="5917"/>
                      <a:pt x="546989" y="8034"/>
                    </a:cubicBezTo>
                    <a:cubicBezTo>
                      <a:pt x="526352" y="10151"/>
                      <a:pt x="547518" y="14384"/>
                      <a:pt x="459676" y="14384"/>
                    </a:cubicBezTo>
                    <a:cubicBezTo>
                      <a:pt x="371834" y="14384"/>
                      <a:pt x="195886" y="11209"/>
                      <a:pt x="889" y="16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: 図形 569">
                <a:extLst>
                  <a:ext uri="{FF2B5EF4-FFF2-40B4-BE49-F238E27FC236}">
                    <a16:creationId xmlns:a16="http://schemas.microsoft.com/office/drawing/2014/main" id="{DEBD3FA7-E698-418B-BADC-77DDDE318199}"/>
                  </a:ext>
                </a:extLst>
              </p:cNvPr>
              <p:cNvSpPr/>
              <p:nvPr/>
            </p:nvSpPr>
            <p:spPr>
              <a:xfrm>
                <a:off x="4092575" y="5202840"/>
                <a:ext cx="32085" cy="512402"/>
              </a:xfrm>
              <a:custGeom>
                <a:avLst/>
                <a:gdLst>
                  <a:gd name="connsiteX0" fmla="*/ 9525 w 32085"/>
                  <a:gd name="connsiteY0" fmla="*/ 13685 h 512402"/>
                  <a:gd name="connsiteX1" fmla="*/ 3175 w 32085"/>
                  <a:gd name="connsiteY1" fmla="*/ 412148 h 512402"/>
                  <a:gd name="connsiteX2" fmla="*/ 4763 w 32085"/>
                  <a:gd name="connsiteY2" fmla="*/ 512160 h 512402"/>
                  <a:gd name="connsiteX3" fmla="*/ 6350 w 32085"/>
                  <a:gd name="connsiteY3" fmla="*/ 440723 h 512402"/>
                  <a:gd name="connsiteX4" fmla="*/ 12700 w 32085"/>
                  <a:gd name="connsiteY4" fmla="*/ 456598 h 512402"/>
                  <a:gd name="connsiteX5" fmla="*/ 0 w 32085"/>
                  <a:gd name="connsiteY5" fmla="*/ 339123 h 512402"/>
                  <a:gd name="connsiteX6" fmla="*/ 12700 w 32085"/>
                  <a:gd name="connsiteY6" fmla="*/ 224823 h 512402"/>
                  <a:gd name="connsiteX7" fmla="*/ 17463 w 32085"/>
                  <a:gd name="connsiteY7" fmla="*/ 245460 h 512402"/>
                  <a:gd name="connsiteX8" fmla="*/ 31750 w 32085"/>
                  <a:gd name="connsiteY8" fmla="*/ 105760 h 512402"/>
                  <a:gd name="connsiteX9" fmla="*/ 9525 w 32085"/>
                  <a:gd name="connsiteY9" fmla="*/ 13685 h 51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085" h="512402">
                    <a:moveTo>
                      <a:pt x="9525" y="13685"/>
                    </a:moveTo>
                    <a:cubicBezTo>
                      <a:pt x="4762" y="64750"/>
                      <a:pt x="3969" y="329069"/>
                      <a:pt x="3175" y="412148"/>
                    </a:cubicBezTo>
                    <a:cubicBezTo>
                      <a:pt x="2381" y="495227"/>
                      <a:pt x="4234" y="507398"/>
                      <a:pt x="4763" y="512160"/>
                    </a:cubicBezTo>
                    <a:cubicBezTo>
                      <a:pt x="5292" y="516923"/>
                      <a:pt x="5027" y="449983"/>
                      <a:pt x="6350" y="440723"/>
                    </a:cubicBezTo>
                    <a:cubicBezTo>
                      <a:pt x="7673" y="431463"/>
                      <a:pt x="13758" y="473531"/>
                      <a:pt x="12700" y="456598"/>
                    </a:cubicBezTo>
                    <a:cubicBezTo>
                      <a:pt x="11642" y="439665"/>
                      <a:pt x="0" y="377752"/>
                      <a:pt x="0" y="339123"/>
                    </a:cubicBezTo>
                    <a:cubicBezTo>
                      <a:pt x="0" y="300494"/>
                      <a:pt x="9790" y="240434"/>
                      <a:pt x="12700" y="224823"/>
                    </a:cubicBezTo>
                    <a:cubicBezTo>
                      <a:pt x="15611" y="209213"/>
                      <a:pt x="14288" y="265304"/>
                      <a:pt x="17463" y="245460"/>
                    </a:cubicBezTo>
                    <a:cubicBezTo>
                      <a:pt x="20638" y="225616"/>
                      <a:pt x="34396" y="143331"/>
                      <a:pt x="31750" y="105760"/>
                    </a:cubicBezTo>
                    <a:cubicBezTo>
                      <a:pt x="29104" y="68189"/>
                      <a:pt x="14288" y="-37380"/>
                      <a:pt x="9525" y="136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: 図形 570">
                <a:extLst>
                  <a:ext uri="{FF2B5EF4-FFF2-40B4-BE49-F238E27FC236}">
                    <a16:creationId xmlns:a16="http://schemas.microsoft.com/office/drawing/2014/main" id="{3FFDCF85-70C5-4282-9267-C5CB91634374}"/>
                  </a:ext>
                </a:extLst>
              </p:cNvPr>
              <p:cNvSpPr/>
              <p:nvPr/>
            </p:nvSpPr>
            <p:spPr>
              <a:xfrm>
                <a:off x="4095750" y="5722938"/>
                <a:ext cx="1143008" cy="31102"/>
              </a:xfrm>
              <a:custGeom>
                <a:avLst/>
                <a:gdLst>
                  <a:gd name="connsiteX0" fmla="*/ 0 w 1143008"/>
                  <a:gd name="connsiteY0" fmla="*/ 0 h 31102"/>
                  <a:gd name="connsiteX1" fmla="*/ 84138 w 1143008"/>
                  <a:gd name="connsiteY1" fmla="*/ 0 h 31102"/>
                  <a:gd name="connsiteX2" fmla="*/ 592138 w 1143008"/>
                  <a:gd name="connsiteY2" fmla="*/ 6350 h 31102"/>
                  <a:gd name="connsiteX3" fmla="*/ 554038 w 1143008"/>
                  <a:gd name="connsiteY3" fmla="*/ 9525 h 31102"/>
                  <a:gd name="connsiteX4" fmla="*/ 944563 w 1143008"/>
                  <a:gd name="connsiteY4" fmla="*/ 11112 h 31102"/>
                  <a:gd name="connsiteX5" fmla="*/ 1143000 w 1143008"/>
                  <a:gd name="connsiteY5" fmla="*/ 3175 h 31102"/>
                  <a:gd name="connsiteX6" fmla="*/ 938213 w 1143008"/>
                  <a:gd name="connsiteY6" fmla="*/ 17462 h 31102"/>
                  <a:gd name="connsiteX7" fmla="*/ 614363 w 1143008"/>
                  <a:gd name="connsiteY7" fmla="*/ 30162 h 31102"/>
                  <a:gd name="connsiteX8" fmla="*/ 685800 w 1143008"/>
                  <a:gd name="connsiteY8" fmla="*/ 30162 h 31102"/>
                  <a:gd name="connsiteX9" fmla="*/ 814388 w 1143008"/>
                  <a:gd name="connsiteY9" fmla="*/ 28575 h 31102"/>
                  <a:gd name="connsiteX10" fmla="*/ 311150 w 1143008"/>
                  <a:gd name="connsiteY10" fmla="*/ 26987 h 31102"/>
                  <a:gd name="connsiteX11" fmla="*/ 0 w 1143008"/>
                  <a:gd name="connsiteY11" fmla="*/ 0 h 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43008" h="31102">
                    <a:moveTo>
                      <a:pt x="0" y="0"/>
                    </a:moveTo>
                    <a:lnTo>
                      <a:pt x="84138" y="0"/>
                    </a:lnTo>
                    <a:lnTo>
                      <a:pt x="592138" y="6350"/>
                    </a:lnTo>
                    <a:cubicBezTo>
                      <a:pt x="670455" y="7938"/>
                      <a:pt x="554038" y="9525"/>
                      <a:pt x="554038" y="9525"/>
                    </a:cubicBezTo>
                    <a:lnTo>
                      <a:pt x="944563" y="11112"/>
                    </a:lnTo>
                    <a:cubicBezTo>
                      <a:pt x="1042723" y="10054"/>
                      <a:pt x="1144058" y="2117"/>
                      <a:pt x="1143000" y="3175"/>
                    </a:cubicBezTo>
                    <a:cubicBezTo>
                      <a:pt x="1141942" y="4233"/>
                      <a:pt x="1026319" y="12964"/>
                      <a:pt x="938213" y="17462"/>
                    </a:cubicBezTo>
                    <a:cubicBezTo>
                      <a:pt x="850107" y="21960"/>
                      <a:pt x="656432" y="28045"/>
                      <a:pt x="614363" y="30162"/>
                    </a:cubicBezTo>
                    <a:cubicBezTo>
                      <a:pt x="572294" y="32279"/>
                      <a:pt x="685800" y="30162"/>
                      <a:pt x="685800" y="30162"/>
                    </a:cubicBezTo>
                    <a:lnTo>
                      <a:pt x="814388" y="28575"/>
                    </a:lnTo>
                    <a:lnTo>
                      <a:pt x="311150" y="26987"/>
                    </a:lnTo>
                    <a:cubicBezTo>
                      <a:pt x="176477" y="23283"/>
                      <a:pt x="91413" y="14816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: 図形 571">
                <a:extLst>
                  <a:ext uri="{FF2B5EF4-FFF2-40B4-BE49-F238E27FC236}">
                    <a16:creationId xmlns:a16="http://schemas.microsoft.com/office/drawing/2014/main" id="{A6665DD3-EDA7-4410-A216-114526D24E91}"/>
                  </a:ext>
                </a:extLst>
              </p:cNvPr>
              <p:cNvSpPr/>
              <p:nvPr/>
            </p:nvSpPr>
            <p:spPr>
              <a:xfrm>
                <a:off x="4106663" y="5387934"/>
                <a:ext cx="154537" cy="247494"/>
              </a:xfrm>
              <a:custGeom>
                <a:avLst/>
                <a:gdLst>
                  <a:gd name="connsiteX0" fmla="*/ 6550 w 154537"/>
                  <a:gd name="connsiteY0" fmla="*/ 41 h 247494"/>
                  <a:gd name="connsiteX1" fmla="*/ 14487 w 154537"/>
                  <a:gd name="connsiteY1" fmla="*/ 117516 h 247494"/>
                  <a:gd name="connsiteX2" fmla="*/ 14487 w 154537"/>
                  <a:gd name="connsiteY2" fmla="*/ 107991 h 247494"/>
                  <a:gd name="connsiteX3" fmla="*/ 55762 w 154537"/>
                  <a:gd name="connsiteY3" fmla="*/ 120691 h 247494"/>
                  <a:gd name="connsiteX4" fmla="*/ 149425 w 154537"/>
                  <a:gd name="connsiteY4" fmla="*/ 120691 h 247494"/>
                  <a:gd name="connsiteX5" fmla="*/ 143075 w 154537"/>
                  <a:gd name="connsiteY5" fmla="*/ 144504 h 247494"/>
                  <a:gd name="connsiteX6" fmla="*/ 151012 w 154537"/>
                  <a:gd name="connsiteY6" fmla="*/ 244516 h 247494"/>
                  <a:gd name="connsiteX7" fmla="*/ 144662 w 154537"/>
                  <a:gd name="connsiteY7" fmla="*/ 215941 h 247494"/>
                  <a:gd name="connsiteX8" fmla="*/ 139900 w 154537"/>
                  <a:gd name="connsiteY8" fmla="*/ 161966 h 247494"/>
                  <a:gd name="connsiteX9" fmla="*/ 139900 w 154537"/>
                  <a:gd name="connsiteY9" fmla="*/ 138154 h 247494"/>
                  <a:gd name="connsiteX10" fmla="*/ 49412 w 154537"/>
                  <a:gd name="connsiteY10" fmla="*/ 138154 h 247494"/>
                  <a:gd name="connsiteX11" fmla="*/ 1787 w 154537"/>
                  <a:gd name="connsiteY11" fmla="*/ 131804 h 247494"/>
                  <a:gd name="connsiteX12" fmla="*/ 6550 w 154537"/>
                  <a:gd name="connsiteY12" fmla="*/ 41 h 24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4537" h="247494">
                    <a:moveTo>
                      <a:pt x="6550" y="41"/>
                    </a:moveTo>
                    <a:cubicBezTo>
                      <a:pt x="8667" y="-2340"/>
                      <a:pt x="13164" y="99524"/>
                      <a:pt x="14487" y="117516"/>
                    </a:cubicBezTo>
                    <a:cubicBezTo>
                      <a:pt x="15810" y="135508"/>
                      <a:pt x="7608" y="107462"/>
                      <a:pt x="14487" y="107991"/>
                    </a:cubicBezTo>
                    <a:cubicBezTo>
                      <a:pt x="21366" y="108520"/>
                      <a:pt x="33272" y="118574"/>
                      <a:pt x="55762" y="120691"/>
                    </a:cubicBezTo>
                    <a:cubicBezTo>
                      <a:pt x="78252" y="122808"/>
                      <a:pt x="134873" y="116722"/>
                      <a:pt x="149425" y="120691"/>
                    </a:cubicBezTo>
                    <a:cubicBezTo>
                      <a:pt x="163977" y="124660"/>
                      <a:pt x="142811" y="123867"/>
                      <a:pt x="143075" y="144504"/>
                    </a:cubicBezTo>
                    <a:cubicBezTo>
                      <a:pt x="143339" y="165141"/>
                      <a:pt x="150748" y="232610"/>
                      <a:pt x="151012" y="244516"/>
                    </a:cubicBezTo>
                    <a:cubicBezTo>
                      <a:pt x="151276" y="256422"/>
                      <a:pt x="146514" y="229699"/>
                      <a:pt x="144662" y="215941"/>
                    </a:cubicBezTo>
                    <a:cubicBezTo>
                      <a:pt x="142810" y="202183"/>
                      <a:pt x="140694" y="174930"/>
                      <a:pt x="139900" y="161966"/>
                    </a:cubicBezTo>
                    <a:cubicBezTo>
                      <a:pt x="139106" y="149002"/>
                      <a:pt x="154981" y="142123"/>
                      <a:pt x="139900" y="138154"/>
                    </a:cubicBezTo>
                    <a:cubicBezTo>
                      <a:pt x="124819" y="134185"/>
                      <a:pt x="72431" y="139212"/>
                      <a:pt x="49412" y="138154"/>
                    </a:cubicBezTo>
                    <a:cubicBezTo>
                      <a:pt x="26393" y="137096"/>
                      <a:pt x="7079" y="150060"/>
                      <a:pt x="1787" y="131804"/>
                    </a:cubicBezTo>
                    <a:cubicBezTo>
                      <a:pt x="-3505" y="113548"/>
                      <a:pt x="4433" y="2422"/>
                      <a:pt x="6550" y="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: 図形 572">
                <a:extLst>
                  <a:ext uri="{FF2B5EF4-FFF2-40B4-BE49-F238E27FC236}">
                    <a16:creationId xmlns:a16="http://schemas.microsoft.com/office/drawing/2014/main" id="{102F794B-E573-483E-BF15-32FEE33D0248}"/>
                  </a:ext>
                </a:extLst>
              </p:cNvPr>
              <p:cNvSpPr/>
              <p:nvPr/>
            </p:nvSpPr>
            <p:spPr>
              <a:xfrm>
                <a:off x="4079482" y="5571800"/>
                <a:ext cx="240535" cy="17442"/>
              </a:xfrm>
              <a:custGeom>
                <a:avLst/>
                <a:gdLst>
                  <a:gd name="connsiteX0" fmla="*/ 8331 w 240535"/>
                  <a:gd name="connsiteY0" fmla="*/ 14613 h 17442"/>
                  <a:gd name="connsiteX1" fmla="*/ 240106 w 240535"/>
                  <a:gd name="connsiteY1" fmla="*/ 16200 h 17442"/>
                  <a:gd name="connsiteX2" fmla="*/ 65481 w 240535"/>
                  <a:gd name="connsiteY2" fmla="*/ 325 h 17442"/>
                  <a:gd name="connsiteX3" fmla="*/ 8331 w 240535"/>
                  <a:gd name="connsiteY3" fmla="*/ 14613 h 1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35" h="17442">
                    <a:moveTo>
                      <a:pt x="8331" y="14613"/>
                    </a:moveTo>
                    <a:cubicBezTo>
                      <a:pt x="37435" y="17259"/>
                      <a:pt x="230581" y="18581"/>
                      <a:pt x="240106" y="16200"/>
                    </a:cubicBezTo>
                    <a:cubicBezTo>
                      <a:pt x="249631" y="13819"/>
                      <a:pt x="97760" y="2971"/>
                      <a:pt x="65481" y="325"/>
                    </a:cubicBezTo>
                    <a:cubicBezTo>
                      <a:pt x="33202" y="-2321"/>
                      <a:pt x="-20773" y="11967"/>
                      <a:pt x="8331" y="146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: 図形 573">
                <a:extLst>
                  <a:ext uri="{FF2B5EF4-FFF2-40B4-BE49-F238E27FC236}">
                    <a16:creationId xmlns:a16="http://schemas.microsoft.com/office/drawing/2014/main" id="{1F35BC85-F09F-4B85-A706-15FB544DA985}"/>
                  </a:ext>
                </a:extLst>
              </p:cNvPr>
              <p:cNvSpPr/>
              <p:nvPr/>
            </p:nvSpPr>
            <p:spPr>
              <a:xfrm>
                <a:off x="4140191" y="5489306"/>
                <a:ext cx="115002" cy="103596"/>
              </a:xfrm>
              <a:custGeom>
                <a:avLst/>
                <a:gdLst>
                  <a:gd name="connsiteX0" fmla="*/ 77797 w 115002"/>
                  <a:gd name="connsiteY0" fmla="*/ 269 h 103596"/>
                  <a:gd name="connsiteX1" fmla="*/ 30172 w 115002"/>
                  <a:gd name="connsiteY1" fmla="*/ 52657 h 103596"/>
                  <a:gd name="connsiteX2" fmla="*/ 90497 w 115002"/>
                  <a:gd name="connsiteY2" fmla="*/ 92344 h 103596"/>
                  <a:gd name="connsiteX3" fmla="*/ 114309 w 115002"/>
                  <a:gd name="connsiteY3" fmla="*/ 103457 h 103596"/>
                  <a:gd name="connsiteX4" fmla="*/ 66684 w 115002"/>
                  <a:gd name="connsiteY4" fmla="*/ 97107 h 103596"/>
                  <a:gd name="connsiteX5" fmla="*/ 9 w 115002"/>
                  <a:gd name="connsiteY5" fmla="*/ 76469 h 103596"/>
                  <a:gd name="connsiteX6" fmla="*/ 77797 w 115002"/>
                  <a:gd name="connsiteY6" fmla="*/ 269 h 10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002" h="103596">
                    <a:moveTo>
                      <a:pt x="77797" y="269"/>
                    </a:moveTo>
                    <a:cubicBezTo>
                      <a:pt x="82824" y="-3700"/>
                      <a:pt x="28055" y="37311"/>
                      <a:pt x="30172" y="52657"/>
                    </a:cubicBezTo>
                    <a:cubicBezTo>
                      <a:pt x="32289" y="68003"/>
                      <a:pt x="76474" y="83877"/>
                      <a:pt x="90497" y="92344"/>
                    </a:cubicBezTo>
                    <a:cubicBezTo>
                      <a:pt x="104520" y="100811"/>
                      <a:pt x="118278" y="102663"/>
                      <a:pt x="114309" y="103457"/>
                    </a:cubicBezTo>
                    <a:cubicBezTo>
                      <a:pt x="110340" y="104251"/>
                      <a:pt x="85734" y="101605"/>
                      <a:pt x="66684" y="97107"/>
                    </a:cubicBezTo>
                    <a:cubicBezTo>
                      <a:pt x="47634" y="92609"/>
                      <a:pt x="-785" y="93402"/>
                      <a:pt x="9" y="76469"/>
                    </a:cubicBezTo>
                    <a:cubicBezTo>
                      <a:pt x="803" y="59536"/>
                      <a:pt x="72770" y="4238"/>
                      <a:pt x="77797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5FDA2421-15B2-411B-95C3-A239464AC78B}"/>
                  </a:ext>
                </a:extLst>
              </p:cNvPr>
              <p:cNvSpPr/>
              <p:nvPr/>
            </p:nvSpPr>
            <p:spPr>
              <a:xfrm>
                <a:off x="4105275" y="5682898"/>
                <a:ext cx="1100666" cy="22577"/>
              </a:xfrm>
              <a:custGeom>
                <a:avLst/>
                <a:gdLst>
                  <a:gd name="connsiteX0" fmla="*/ 0 w 1100666"/>
                  <a:gd name="connsiteY0" fmla="*/ 22577 h 22577"/>
                  <a:gd name="connsiteX1" fmla="*/ 696913 w 1100666"/>
                  <a:gd name="connsiteY1" fmla="*/ 19402 h 22577"/>
                  <a:gd name="connsiteX2" fmla="*/ 706438 w 1100666"/>
                  <a:gd name="connsiteY2" fmla="*/ 17815 h 22577"/>
                  <a:gd name="connsiteX3" fmla="*/ 1095375 w 1100666"/>
                  <a:gd name="connsiteY3" fmla="*/ 9877 h 22577"/>
                  <a:gd name="connsiteX4" fmla="*/ 920750 w 1100666"/>
                  <a:gd name="connsiteY4" fmla="*/ 9877 h 22577"/>
                  <a:gd name="connsiteX5" fmla="*/ 762000 w 1100666"/>
                  <a:gd name="connsiteY5" fmla="*/ 5115 h 22577"/>
                  <a:gd name="connsiteX6" fmla="*/ 577850 w 1100666"/>
                  <a:gd name="connsiteY6" fmla="*/ 5115 h 22577"/>
                  <a:gd name="connsiteX7" fmla="*/ 557213 w 1100666"/>
                  <a:gd name="connsiteY7" fmla="*/ 352 h 22577"/>
                  <a:gd name="connsiteX8" fmla="*/ 484188 w 1100666"/>
                  <a:gd name="connsiteY8" fmla="*/ 352 h 22577"/>
                  <a:gd name="connsiteX9" fmla="*/ 0 w 1100666"/>
                  <a:gd name="connsiteY9" fmla="*/ 22577 h 22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0666" h="22577">
                    <a:moveTo>
                      <a:pt x="0" y="22577"/>
                    </a:moveTo>
                    <a:lnTo>
                      <a:pt x="696913" y="19402"/>
                    </a:lnTo>
                    <a:cubicBezTo>
                      <a:pt x="814653" y="18608"/>
                      <a:pt x="706438" y="17815"/>
                      <a:pt x="706438" y="17815"/>
                    </a:cubicBezTo>
                    <a:lnTo>
                      <a:pt x="1095375" y="9877"/>
                    </a:lnTo>
                    <a:cubicBezTo>
                      <a:pt x="1131094" y="8554"/>
                      <a:pt x="976312" y="10671"/>
                      <a:pt x="920750" y="9877"/>
                    </a:cubicBezTo>
                    <a:cubicBezTo>
                      <a:pt x="865188" y="9083"/>
                      <a:pt x="819150" y="5909"/>
                      <a:pt x="762000" y="5115"/>
                    </a:cubicBezTo>
                    <a:cubicBezTo>
                      <a:pt x="704850" y="4321"/>
                      <a:pt x="611981" y="5909"/>
                      <a:pt x="577850" y="5115"/>
                    </a:cubicBezTo>
                    <a:cubicBezTo>
                      <a:pt x="543719" y="4321"/>
                      <a:pt x="572823" y="1146"/>
                      <a:pt x="557213" y="352"/>
                    </a:cubicBezTo>
                    <a:cubicBezTo>
                      <a:pt x="541603" y="-442"/>
                      <a:pt x="484188" y="352"/>
                      <a:pt x="484188" y="352"/>
                    </a:cubicBezTo>
                    <a:lnTo>
                      <a:pt x="0" y="2257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5A799DF7-BFF1-40DB-B7F7-102DB4748E25}"/>
                  </a:ext>
                </a:extLst>
              </p:cNvPr>
              <p:cNvSpPr/>
              <p:nvPr/>
            </p:nvSpPr>
            <p:spPr>
              <a:xfrm>
                <a:off x="4110038" y="5632450"/>
                <a:ext cx="1036637" cy="34933"/>
              </a:xfrm>
              <a:custGeom>
                <a:avLst/>
                <a:gdLst>
                  <a:gd name="connsiteX0" fmla="*/ 0 w 1036637"/>
                  <a:gd name="connsiteY0" fmla="*/ 11113 h 34933"/>
                  <a:gd name="connsiteX1" fmla="*/ 87312 w 1036637"/>
                  <a:gd name="connsiteY1" fmla="*/ 9525 h 34933"/>
                  <a:gd name="connsiteX2" fmla="*/ 663575 w 1036637"/>
                  <a:gd name="connsiteY2" fmla="*/ 0 h 34933"/>
                  <a:gd name="connsiteX3" fmla="*/ 309562 w 1036637"/>
                  <a:gd name="connsiteY3" fmla="*/ 9525 h 34933"/>
                  <a:gd name="connsiteX4" fmla="*/ 146050 w 1036637"/>
                  <a:gd name="connsiteY4" fmla="*/ 9525 h 34933"/>
                  <a:gd name="connsiteX5" fmla="*/ 466725 w 1036637"/>
                  <a:gd name="connsiteY5" fmla="*/ 7938 h 34933"/>
                  <a:gd name="connsiteX6" fmla="*/ 533400 w 1036637"/>
                  <a:gd name="connsiteY6" fmla="*/ 7938 h 34933"/>
                  <a:gd name="connsiteX7" fmla="*/ 801687 w 1036637"/>
                  <a:gd name="connsiteY7" fmla="*/ 3175 h 34933"/>
                  <a:gd name="connsiteX8" fmla="*/ 889000 w 1036637"/>
                  <a:gd name="connsiteY8" fmla="*/ 3175 h 34933"/>
                  <a:gd name="connsiteX9" fmla="*/ 1036637 w 1036637"/>
                  <a:gd name="connsiteY9" fmla="*/ 6350 h 34933"/>
                  <a:gd name="connsiteX10" fmla="*/ 739775 w 1036637"/>
                  <a:gd name="connsiteY10" fmla="*/ 6350 h 34933"/>
                  <a:gd name="connsiteX11" fmla="*/ 266700 w 1036637"/>
                  <a:gd name="connsiteY11" fmla="*/ 34925 h 34933"/>
                  <a:gd name="connsiteX12" fmla="*/ 0 w 1036637"/>
                  <a:gd name="connsiteY12" fmla="*/ 11113 h 34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6637" h="34933">
                    <a:moveTo>
                      <a:pt x="0" y="11113"/>
                    </a:moveTo>
                    <a:lnTo>
                      <a:pt x="87312" y="9525"/>
                    </a:lnTo>
                    <a:lnTo>
                      <a:pt x="663575" y="0"/>
                    </a:lnTo>
                    <a:cubicBezTo>
                      <a:pt x="700617" y="0"/>
                      <a:pt x="395816" y="7938"/>
                      <a:pt x="309562" y="9525"/>
                    </a:cubicBezTo>
                    <a:cubicBezTo>
                      <a:pt x="223308" y="11112"/>
                      <a:pt x="146050" y="9525"/>
                      <a:pt x="146050" y="9525"/>
                    </a:cubicBezTo>
                    <a:lnTo>
                      <a:pt x="466725" y="7938"/>
                    </a:lnTo>
                    <a:lnTo>
                      <a:pt x="533400" y="7938"/>
                    </a:lnTo>
                    <a:lnTo>
                      <a:pt x="801687" y="3175"/>
                    </a:lnTo>
                    <a:cubicBezTo>
                      <a:pt x="860954" y="2381"/>
                      <a:pt x="889000" y="3175"/>
                      <a:pt x="889000" y="3175"/>
                    </a:cubicBezTo>
                    <a:lnTo>
                      <a:pt x="1036637" y="6350"/>
                    </a:lnTo>
                    <a:cubicBezTo>
                      <a:pt x="1011766" y="6879"/>
                      <a:pt x="868098" y="1588"/>
                      <a:pt x="739775" y="6350"/>
                    </a:cubicBezTo>
                    <a:cubicBezTo>
                      <a:pt x="611452" y="11112"/>
                      <a:pt x="389467" y="35454"/>
                      <a:pt x="266700" y="34925"/>
                    </a:cubicBezTo>
                    <a:cubicBezTo>
                      <a:pt x="143933" y="34396"/>
                      <a:pt x="73554" y="18785"/>
                      <a:pt x="0" y="111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: 図形 576">
                <a:extLst>
                  <a:ext uri="{FF2B5EF4-FFF2-40B4-BE49-F238E27FC236}">
                    <a16:creationId xmlns:a16="http://schemas.microsoft.com/office/drawing/2014/main" id="{A7D7F09F-6776-45CF-AD41-EBB61584CFC9}"/>
                  </a:ext>
                </a:extLst>
              </p:cNvPr>
              <p:cNvSpPr/>
              <p:nvPr/>
            </p:nvSpPr>
            <p:spPr>
              <a:xfrm>
                <a:off x="4176697" y="5497465"/>
                <a:ext cx="60409" cy="95299"/>
              </a:xfrm>
              <a:custGeom>
                <a:avLst/>
                <a:gdLst>
                  <a:gd name="connsiteX0" fmla="*/ 16 w 60409"/>
                  <a:gd name="connsiteY0" fmla="*/ 48 h 95299"/>
                  <a:gd name="connsiteX1" fmla="*/ 52403 w 60409"/>
                  <a:gd name="connsiteY1" fmla="*/ 52435 h 95299"/>
                  <a:gd name="connsiteX2" fmla="*/ 25416 w 60409"/>
                  <a:gd name="connsiteY2" fmla="*/ 95298 h 95299"/>
                  <a:gd name="connsiteX3" fmla="*/ 53991 w 60409"/>
                  <a:gd name="connsiteY3" fmla="*/ 54023 h 95299"/>
                  <a:gd name="connsiteX4" fmla="*/ 58753 w 60409"/>
                  <a:gd name="connsiteY4" fmla="*/ 42910 h 95299"/>
                  <a:gd name="connsiteX5" fmla="*/ 16 w 60409"/>
                  <a:gd name="connsiteY5" fmla="*/ 48 h 9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409" h="95299">
                    <a:moveTo>
                      <a:pt x="16" y="48"/>
                    </a:moveTo>
                    <a:cubicBezTo>
                      <a:pt x="-1042" y="1636"/>
                      <a:pt x="48170" y="36560"/>
                      <a:pt x="52403" y="52435"/>
                    </a:cubicBezTo>
                    <a:cubicBezTo>
                      <a:pt x="56636" y="68310"/>
                      <a:pt x="25151" y="95033"/>
                      <a:pt x="25416" y="95298"/>
                    </a:cubicBezTo>
                    <a:cubicBezTo>
                      <a:pt x="25681" y="95563"/>
                      <a:pt x="48435" y="62754"/>
                      <a:pt x="53991" y="54023"/>
                    </a:cubicBezTo>
                    <a:cubicBezTo>
                      <a:pt x="59547" y="45292"/>
                      <a:pt x="62457" y="49525"/>
                      <a:pt x="58753" y="42910"/>
                    </a:cubicBezTo>
                    <a:cubicBezTo>
                      <a:pt x="55049" y="36295"/>
                      <a:pt x="1074" y="-1540"/>
                      <a:pt x="16" y="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: 図形 577">
                <a:extLst>
                  <a:ext uri="{FF2B5EF4-FFF2-40B4-BE49-F238E27FC236}">
                    <a16:creationId xmlns:a16="http://schemas.microsoft.com/office/drawing/2014/main" id="{B721199B-0145-4D61-9853-336564DAE271}"/>
                  </a:ext>
                </a:extLst>
              </p:cNvPr>
              <p:cNvSpPr/>
              <p:nvPr/>
            </p:nvSpPr>
            <p:spPr>
              <a:xfrm>
                <a:off x="5216177" y="5351410"/>
                <a:ext cx="16542" cy="363769"/>
              </a:xfrm>
              <a:custGeom>
                <a:avLst/>
                <a:gdLst>
                  <a:gd name="connsiteX0" fmla="*/ 14636 w 16542"/>
                  <a:gd name="connsiteY0" fmla="*/ 53 h 363769"/>
                  <a:gd name="connsiteX1" fmla="*/ 348 w 16542"/>
                  <a:gd name="connsiteY1" fmla="*/ 79428 h 363769"/>
                  <a:gd name="connsiteX2" fmla="*/ 5111 w 16542"/>
                  <a:gd name="connsiteY2" fmla="*/ 147690 h 363769"/>
                  <a:gd name="connsiteX3" fmla="*/ 13048 w 16542"/>
                  <a:gd name="connsiteY3" fmla="*/ 363590 h 363769"/>
                  <a:gd name="connsiteX4" fmla="*/ 11461 w 16542"/>
                  <a:gd name="connsiteY4" fmla="*/ 185790 h 363769"/>
                  <a:gd name="connsiteX5" fmla="*/ 11461 w 16542"/>
                  <a:gd name="connsiteY5" fmla="*/ 241353 h 363769"/>
                  <a:gd name="connsiteX6" fmla="*/ 16223 w 16542"/>
                  <a:gd name="connsiteY6" fmla="*/ 69903 h 363769"/>
                  <a:gd name="connsiteX7" fmla="*/ 14636 w 16542"/>
                  <a:gd name="connsiteY7" fmla="*/ 53 h 36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2" h="363769">
                    <a:moveTo>
                      <a:pt x="14636" y="53"/>
                    </a:moveTo>
                    <a:cubicBezTo>
                      <a:pt x="11990" y="1641"/>
                      <a:pt x="1935" y="54822"/>
                      <a:pt x="348" y="79428"/>
                    </a:cubicBezTo>
                    <a:cubicBezTo>
                      <a:pt x="-1239" y="104034"/>
                      <a:pt x="2994" y="100330"/>
                      <a:pt x="5111" y="147690"/>
                    </a:cubicBezTo>
                    <a:cubicBezTo>
                      <a:pt x="7228" y="195050"/>
                      <a:pt x="11990" y="357240"/>
                      <a:pt x="13048" y="363590"/>
                    </a:cubicBezTo>
                    <a:cubicBezTo>
                      <a:pt x="14106" y="369940"/>
                      <a:pt x="11725" y="206163"/>
                      <a:pt x="11461" y="185790"/>
                    </a:cubicBezTo>
                    <a:cubicBezTo>
                      <a:pt x="11197" y="165417"/>
                      <a:pt x="10667" y="260668"/>
                      <a:pt x="11461" y="241353"/>
                    </a:cubicBezTo>
                    <a:cubicBezTo>
                      <a:pt x="12255" y="222039"/>
                      <a:pt x="15959" y="107474"/>
                      <a:pt x="16223" y="69903"/>
                    </a:cubicBezTo>
                    <a:cubicBezTo>
                      <a:pt x="16487" y="32332"/>
                      <a:pt x="17282" y="-1535"/>
                      <a:pt x="1463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: 図形 578">
                <a:extLst>
                  <a:ext uri="{FF2B5EF4-FFF2-40B4-BE49-F238E27FC236}">
                    <a16:creationId xmlns:a16="http://schemas.microsoft.com/office/drawing/2014/main" id="{B83508F0-0A5D-46C9-AACB-C962C2276177}"/>
                  </a:ext>
                </a:extLst>
              </p:cNvPr>
              <p:cNvSpPr/>
              <p:nvPr/>
            </p:nvSpPr>
            <p:spPr>
              <a:xfrm>
                <a:off x="5017763" y="5485695"/>
                <a:ext cx="238614" cy="110479"/>
              </a:xfrm>
              <a:custGeom>
                <a:avLst/>
                <a:gdLst>
                  <a:gd name="connsiteX0" fmla="*/ 222575 w 238614"/>
                  <a:gd name="connsiteY0" fmla="*/ 22930 h 110479"/>
                  <a:gd name="connsiteX1" fmla="*/ 3500 w 238614"/>
                  <a:gd name="connsiteY1" fmla="*/ 8643 h 110479"/>
                  <a:gd name="connsiteX2" fmla="*/ 86050 w 238614"/>
                  <a:gd name="connsiteY2" fmla="*/ 26105 h 110479"/>
                  <a:gd name="connsiteX3" fmla="*/ 63825 w 238614"/>
                  <a:gd name="connsiteY3" fmla="*/ 29280 h 110479"/>
                  <a:gd name="connsiteX4" fmla="*/ 68587 w 238614"/>
                  <a:gd name="connsiteY4" fmla="*/ 97543 h 110479"/>
                  <a:gd name="connsiteX5" fmla="*/ 154312 w 238614"/>
                  <a:gd name="connsiteY5" fmla="*/ 103893 h 110479"/>
                  <a:gd name="connsiteX6" fmla="*/ 236862 w 238614"/>
                  <a:gd name="connsiteY6" fmla="*/ 103893 h 110479"/>
                  <a:gd name="connsiteX7" fmla="*/ 73350 w 238614"/>
                  <a:gd name="connsiteY7" fmla="*/ 110243 h 110479"/>
                  <a:gd name="connsiteX8" fmla="*/ 55887 w 238614"/>
                  <a:gd name="connsiteY8" fmla="*/ 94368 h 110479"/>
                  <a:gd name="connsiteX9" fmla="*/ 38425 w 238614"/>
                  <a:gd name="connsiteY9" fmla="*/ 32455 h 110479"/>
                  <a:gd name="connsiteX10" fmla="*/ 17787 w 238614"/>
                  <a:gd name="connsiteY10" fmla="*/ 705 h 110479"/>
                  <a:gd name="connsiteX11" fmla="*/ 222575 w 238614"/>
                  <a:gd name="connsiteY11" fmla="*/ 22930 h 11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614" h="110479">
                    <a:moveTo>
                      <a:pt x="222575" y="22930"/>
                    </a:moveTo>
                    <a:cubicBezTo>
                      <a:pt x="220194" y="24253"/>
                      <a:pt x="26254" y="8114"/>
                      <a:pt x="3500" y="8643"/>
                    </a:cubicBezTo>
                    <a:cubicBezTo>
                      <a:pt x="-19254" y="9172"/>
                      <a:pt x="75996" y="22665"/>
                      <a:pt x="86050" y="26105"/>
                    </a:cubicBezTo>
                    <a:cubicBezTo>
                      <a:pt x="96104" y="29545"/>
                      <a:pt x="66735" y="17374"/>
                      <a:pt x="63825" y="29280"/>
                    </a:cubicBezTo>
                    <a:cubicBezTo>
                      <a:pt x="60914" y="41186"/>
                      <a:pt x="53506" y="85108"/>
                      <a:pt x="68587" y="97543"/>
                    </a:cubicBezTo>
                    <a:cubicBezTo>
                      <a:pt x="83668" y="109979"/>
                      <a:pt x="126266" y="102835"/>
                      <a:pt x="154312" y="103893"/>
                    </a:cubicBezTo>
                    <a:cubicBezTo>
                      <a:pt x="182358" y="104951"/>
                      <a:pt x="250356" y="102835"/>
                      <a:pt x="236862" y="103893"/>
                    </a:cubicBezTo>
                    <a:cubicBezTo>
                      <a:pt x="223368" y="104951"/>
                      <a:pt x="103512" y="111830"/>
                      <a:pt x="73350" y="110243"/>
                    </a:cubicBezTo>
                    <a:cubicBezTo>
                      <a:pt x="43188" y="108656"/>
                      <a:pt x="61708" y="107333"/>
                      <a:pt x="55887" y="94368"/>
                    </a:cubicBezTo>
                    <a:cubicBezTo>
                      <a:pt x="50066" y="81403"/>
                      <a:pt x="44775" y="48065"/>
                      <a:pt x="38425" y="32455"/>
                    </a:cubicBezTo>
                    <a:cubicBezTo>
                      <a:pt x="32075" y="16845"/>
                      <a:pt x="-8142" y="5997"/>
                      <a:pt x="17787" y="705"/>
                    </a:cubicBezTo>
                    <a:cubicBezTo>
                      <a:pt x="43716" y="-4587"/>
                      <a:pt x="224956" y="21607"/>
                      <a:pt x="222575" y="229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: 図形 579">
                <a:extLst>
                  <a:ext uri="{FF2B5EF4-FFF2-40B4-BE49-F238E27FC236}">
                    <a16:creationId xmlns:a16="http://schemas.microsoft.com/office/drawing/2014/main" id="{C58FBBF9-BE02-45AC-A874-ACBE2030D8EC}"/>
                  </a:ext>
                </a:extLst>
              </p:cNvPr>
              <p:cNvSpPr/>
              <p:nvPr/>
            </p:nvSpPr>
            <p:spPr>
              <a:xfrm>
                <a:off x="5072062" y="5492747"/>
                <a:ext cx="110527" cy="109573"/>
              </a:xfrm>
              <a:custGeom>
                <a:avLst/>
                <a:gdLst>
                  <a:gd name="connsiteX0" fmla="*/ 1 w 110527"/>
                  <a:gd name="connsiteY0" fmla="*/ 53978 h 109573"/>
                  <a:gd name="connsiteX1" fmla="*/ 69851 w 110527"/>
                  <a:gd name="connsiteY1" fmla="*/ 3 h 109573"/>
                  <a:gd name="connsiteX2" fmla="*/ 109538 w 110527"/>
                  <a:gd name="connsiteY2" fmla="*/ 57153 h 109573"/>
                  <a:gd name="connsiteX3" fmla="*/ 30163 w 110527"/>
                  <a:gd name="connsiteY3" fmla="*/ 107953 h 109573"/>
                  <a:gd name="connsiteX4" fmla="*/ 79376 w 110527"/>
                  <a:gd name="connsiteY4" fmla="*/ 95253 h 109573"/>
                  <a:gd name="connsiteX5" fmla="*/ 88901 w 110527"/>
                  <a:gd name="connsiteY5" fmla="*/ 77791 h 109573"/>
                  <a:gd name="connsiteX6" fmla="*/ 92076 w 110527"/>
                  <a:gd name="connsiteY6" fmla="*/ 33341 h 109573"/>
                  <a:gd name="connsiteX7" fmla="*/ 71438 w 110527"/>
                  <a:gd name="connsiteY7" fmla="*/ 9528 h 109573"/>
                  <a:gd name="connsiteX8" fmla="*/ 1 w 110527"/>
                  <a:gd name="connsiteY8" fmla="*/ 53978 h 10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527" h="109573">
                    <a:moveTo>
                      <a:pt x="1" y="53978"/>
                    </a:moveTo>
                    <a:cubicBezTo>
                      <a:pt x="-263" y="52391"/>
                      <a:pt x="51595" y="-526"/>
                      <a:pt x="69851" y="3"/>
                    </a:cubicBezTo>
                    <a:cubicBezTo>
                      <a:pt x="88107" y="532"/>
                      <a:pt x="116153" y="39161"/>
                      <a:pt x="109538" y="57153"/>
                    </a:cubicBezTo>
                    <a:cubicBezTo>
                      <a:pt x="102923" y="75145"/>
                      <a:pt x="35190" y="101603"/>
                      <a:pt x="30163" y="107953"/>
                    </a:cubicBezTo>
                    <a:cubicBezTo>
                      <a:pt x="25136" y="114303"/>
                      <a:pt x="69586" y="100280"/>
                      <a:pt x="79376" y="95253"/>
                    </a:cubicBezTo>
                    <a:cubicBezTo>
                      <a:pt x="89166" y="90226"/>
                      <a:pt x="86784" y="88110"/>
                      <a:pt x="88901" y="77791"/>
                    </a:cubicBezTo>
                    <a:cubicBezTo>
                      <a:pt x="91018" y="67472"/>
                      <a:pt x="94987" y="44718"/>
                      <a:pt x="92076" y="33341"/>
                    </a:cubicBezTo>
                    <a:cubicBezTo>
                      <a:pt x="89166" y="21964"/>
                      <a:pt x="84403" y="10586"/>
                      <a:pt x="71438" y="9528"/>
                    </a:cubicBezTo>
                    <a:cubicBezTo>
                      <a:pt x="58473" y="8470"/>
                      <a:pt x="265" y="55565"/>
                      <a:pt x="1" y="5397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: 図形 580">
                <a:extLst>
                  <a:ext uri="{FF2B5EF4-FFF2-40B4-BE49-F238E27FC236}">
                    <a16:creationId xmlns:a16="http://schemas.microsoft.com/office/drawing/2014/main" id="{D245953C-3C5B-42A7-B2A0-B139F8862987}"/>
                  </a:ext>
                </a:extLst>
              </p:cNvPr>
              <p:cNvSpPr/>
              <p:nvPr/>
            </p:nvSpPr>
            <p:spPr>
              <a:xfrm>
                <a:off x="5062269" y="5516301"/>
                <a:ext cx="100327" cy="93627"/>
              </a:xfrm>
              <a:custGeom>
                <a:avLst/>
                <a:gdLst>
                  <a:gd name="connsiteX0" fmla="*/ 41544 w 100327"/>
                  <a:gd name="connsiteY0" fmla="*/ 262 h 93627"/>
                  <a:gd name="connsiteX1" fmla="*/ 82819 w 100327"/>
                  <a:gd name="connsiteY1" fmla="*/ 35187 h 93627"/>
                  <a:gd name="connsiteX2" fmla="*/ 76469 w 100327"/>
                  <a:gd name="connsiteY2" fmla="*/ 70112 h 93627"/>
                  <a:gd name="connsiteX3" fmla="*/ 44719 w 100327"/>
                  <a:gd name="connsiteY3" fmla="*/ 78049 h 93627"/>
                  <a:gd name="connsiteX4" fmla="*/ 269 w 100327"/>
                  <a:gd name="connsiteY4" fmla="*/ 38362 h 93627"/>
                  <a:gd name="connsiteX5" fmla="*/ 66944 w 100327"/>
                  <a:gd name="connsiteY5" fmla="*/ 87574 h 93627"/>
                  <a:gd name="connsiteX6" fmla="*/ 85994 w 100327"/>
                  <a:gd name="connsiteY6" fmla="*/ 89162 h 93627"/>
                  <a:gd name="connsiteX7" fmla="*/ 100281 w 100327"/>
                  <a:gd name="connsiteY7" fmla="*/ 54237 h 93627"/>
                  <a:gd name="connsiteX8" fmla="*/ 41544 w 100327"/>
                  <a:gd name="connsiteY8" fmla="*/ 262 h 9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27" h="93627">
                    <a:moveTo>
                      <a:pt x="41544" y="262"/>
                    </a:moveTo>
                    <a:cubicBezTo>
                      <a:pt x="38634" y="-2913"/>
                      <a:pt x="76998" y="23545"/>
                      <a:pt x="82819" y="35187"/>
                    </a:cubicBezTo>
                    <a:cubicBezTo>
                      <a:pt x="88640" y="46829"/>
                      <a:pt x="82819" y="62968"/>
                      <a:pt x="76469" y="70112"/>
                    </a:cubicBezTo>
                    <a:cubicBezTo>
                      <a:pt x="70119" y="77256"/>
                      <a:pt x="57419" y="83341"/>
                      <a:pt x="44719" y="78049"/>
                    </a:cubicBezTo>
                    <a:cubicBezTo>
                      <a:pt x="32019" y="72757"/>
                      <a:pt x="-3435" y="36775"/>
                      <a:pt x="269" y="38362"/>
                    </a:cubicBezTo>
                    <a:cubicBezTo>
                      <a:pt x="3973" y="39949"/>
                      <a:pt x="52656" y="79107"/>
                      <a:pt x="66944" y="87574"/>
                    </a:cubicBezTo>
                    <a:cubicBezTo>
                      <a:pt x="81232" y="96041"/>
                      <a:pt x="80438" y="94718"/>
                      <a:pt x="85994" y="89162"/>
                    </a:cubicBezTo>
                    <a:cubicBezTo>
                      <a:pt x="91550" y="83606"/>
                      <a:pt x="101075" y="66937"/>
                      <a:pt x="100281" y="54237"/>
                    </a:cubicBezTo>
                    <a:cubicBezTo>
                      <a:pt x="99487" y="41537"/>
                      <a:pt x="44454" y="3437"/>
                      <a:pt x="41544" y="2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6AAE1961-49FD-4E60-B8F9-5CCB85E73257}"/>
                  </a:ext>
                </a:extLst>
              </p:cNvPr>
              <p:cNvSpPr/>
              <p:nvPr/>
            </p:nvSpPr>
            <p:spPr>
              <a:xfrm>
                <a:off x="4159173" y="4304620"/>
                <a:ext cx="169689" cy="134628"/>
              </a:xfrm>
              <a:custGeom>
                <a:avLst/>
                <a:gdLst>
                  <a:gd name="connsiteX0" fmla="*/ 77 w 169689"/>
                  <a:gd name="connsiteY0" fmla="*/ 680 h 134628"/>
                  <a:gd name="connsiteX1" fmla="*/ 144540 w 169689"/>
                  <a:gd name="connsiteY1" fmla="*/ 8618 h 134628"/>
                  <a:gd name="connsiteX2" fmla="*/ 109615 w 169689"/>
                  <a:gd name="connsiteY2" fmla="*/ 22905 h 134628"/>
                  <a:gd name="connsiteX3" fmla="*/ 104852 w 169689"/>
                  <a:gd name="connsiteY3" fmla="*/ 132443 h 134628"/>
                  <a:gd name="connsiteX4" fmla="*/ 100090 w 169689"/>
                  <a:gd name="connsiteY4" fmla="*/ 95930 h 134628"/>
                  <a:gd name="connsiteX5" fmla="*/ 3252 w 169689"/>
                  <a:gd name="connsiteY5" fmla="*/ 94343 h 134628"/>
                  <a:gd name="connsiteX6" fmla="*/ 125490 w 169689"/>
                  <a:gd name="connsiteY6" fmla="*/ 94343 h 134628"/>
                  <a:gd name="connsiteX7" fmla="*/ 111202 w 169689"/>
                  <a:gd name="connsiteY7" fmla="*/ 29255 h 134628"/>
                  <a:gd name="connsiteX8" fmla="*/ 166765 w 169689"/>
                  <a:gd name="connsiteY8" fmla="*/ 26080 h 134628"/>
                  <a:gd name="connsiteX9" fmla="*/ 77 w 169689"/>
                  <a:gd name="connsiteY9" fmla="*/ 680 h 1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689" h="134628">
                    <a:moveTo>
                      <a:pt x="77" y="680"/>
                    </a:moveTo>
                    <a:cubicBezTo>
                      <a:pt x="-3627" y="-2230"/>
                      <a:pt x="126284" y="4914"/>
                      <a:pt x="144540" y="8618"/>
                    </a:cubicBezTo>
                    <a:cubicBezTo>
                      <a:pt x="162796" y="12322"/>
                      <a:pt x="116230" y="2268"/>
                      <a:pt x="109615" y="22905"/>
                    </a:cubicBezTo>
                    <a:cubicBezTo>
                      <a:pt x="103000" y="43542"/>
                      <a:pt x="106439" y="120272"/>
                      <a:pt x="104852" y="132443"/>
                    </a:cubicBezTo>
                    <a:cubicBezTo>
                      <a:pt x="103265" y="144614"/>
                      <a:pt x="117023" y="102280"/>
                      <a:pt x="100090" y="95930"/>
                    </a:cubicBezTo>
                    <a:cubicBezTo>
                      <a:pt x="83157" y="89580"/>
                      <a:pt x="-981" y="94607"/>
                      <a:pt x="3252" y="94343"/>
                    </a:cubicBezTo>
                    <a:cubicBezTo>
                      <a:pt x="7485" y="94079"/>
                      <a:pt x="107498" y="105191"/>
                      <a:pt x="125490" y="94343"/>
                    </a:cubicBezTo>
                    <a:cubicBezTo>
                      <a:pt x="143482" y="83495"/>
                      <a:pt x="104323" y="40632"/>
                      <a:pt x="111202" y="29255"/>
                    </a:cubicBezTo>
                    <a:cubicBezTo>
                      <a:pt x="118081" y="17878"/>
                      <a:pt x="184227" y="31107"/>
                      <a:pt x="166765" y="26080"/>
                    </a:cubicBezTo>
                    <a:cubicBezTo>
                      <a:pt x="149303" y="21053"/>
                      <a:pt x="3781" y="3590"/>
                      <a:pt x="77" y="6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0A2E4636-D1F6-4D5E-A405-49DF76F64199}"/>
                  </a:ext>
                </a:extLst>
              </p:cNvPr>
              <p:cNvSpPr/>
              <p:nvPr/>
            </p:nvSpPr>
            <p:spPr>
              <a:xfrm>
                <a:off x="4184574" y="4281314"/>
                <a:ext cx="20168" cy="176197"/>
              </a:xfrm>
              <a:custGeom>
                <a:avLst/>
                <a:gdLst>
                  <a:gd name="connsiteX0" fmla="*/ 8014 w 20168"/>
                  <a:gd name="connsiteY0" fmla="*/ 1761 h 176197"/>
                  <a:gd name="connsiteX1" fmla="*/ 19126 w 20168"/>
                  <a:gd name="connsiteY1" fmla="*/ 171624 h 176197"/>
                  <a:gd name="connsiteX2" fmla="*/ 17539 w 20168"/>
                  <a:gd name="connsiteY2" fmla="*/ 123999 h 176197"/>
                  <a:gd name="connsiteX3" fmla="*/ 76 w 20168"/>
                  <a:gd name="connsiteY3" fmla="*/ 84311 h 176197"/>
                  <a:gd name="connsiteX4" fmla="*/ 8014 w 20168"/>
                  <a:gd name="connsiteY4" fmla="*/ 1761 h 1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8" h="176197">
                    <a:moveTo>
                      <a:pt x="8014" y="1761"/>
                    </a:moveTo>
                    <a:cubicBezTo>
                      <a:pt x="11189" y="16313"/>
                      <a:pt x="17539" y="151251"/>
                      <a:pt x="19126" y="171624"/>
                    </a:cubicBezTo>
                    <a:cubicBezTo>
                      <a:pt x="20713" y="191997"/>
                      <a:pt x="20714" y="138551"/>
                      <a:pt x="17539" y="123999"/>
                    </a:cubicBezTo>
                    <a:cubicBezTo>
                      <a:pt x="14364" y="109447"/>
                      <a:pt x="870" y="101509"/>
                      <a:pt x="76" y="84311"/>
                    </a:cubicBezTo>
                    <a:cubicBezTo>
                      <a:pt x="-718" y="67113"/>
                      <a:pt x="4839" y="-12791"/>
                      <a:pt x="8014" y="176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: 図形 583">
                <a:extLst>
                  <a:ext uri="{FF2B5EF4-FFF2-40B4-BE49-F238E27FC236}">
                    <a16:creationId xmlns:a16="http://schemas.microsoft.com/office/drawing/2014/main" id="{11D7E544-9204-479E-ADD0-170851ED3E86}"/>
                  </a:ext>
                </a:extLst>
              </p:cNvPr>
              <p:cNvSpPr/>
              <p:nvPr/>
            </p:nvSpPr>
            <p:spPr>
              <a:xfrm>
                <a:off x="5008263" y="4303694"/>
                <a:ext cx="182452" cy="118774"/>
              </a:xfrm>
              <a:custGeom>
                <a:avLst/>
                <a:gdLst>
                  <a:gd name="connsiteX0" fmla="*/ 300 w 182452"/>
                  <a:gd name="connsiteY0" fmla="*/ 19 h 118774"/>
                  <a:gd name="connsiteX1" fmla="*/ 114600 w 182452"/>
                  <a:gd name="connsiteY1" fmla="*/ 22244 h 118774"/>
                  <a:gd name="connsiteX2" fmla="*/ 147937 w 182452"/>
                  <a:gd name="connsiteY2" fmla="*/ 19069 h 118774"/>
                  <a:gd name="connsiteX3" fmla="*/ 163812 w 182452"/>
                  <a:gd name="connsiteY3" fmla="*/ 101619 h 118774"/>
                  <a:gd name="connsiteX4" fmla="*/ 162225 w 182452"/>
                  <a:gd name="connsiteY4" fmla="*/ 117494 h 118774"/>
                  <a:gd name="connsiteX5" fmla="*/ 87612 w 182452"/>
                  <a:gd name="connsiteY5" fmla="*/ 80981 h 118774"/>
                  <a:gd name="connsiteX6" fmla="*/ 46337 w 182452"/>
                  <a:gd name="connsiteY6" fmla="*/ 66694 h 118774"/>
                  <a:gd name="connsiteX7" fmla="*/ 173337 w 182452"/>
                  <a:gd name="connsiteY7" fmla="*/ 107969 h 118774"/>
                  <a:gd name="connsiteX8" fmla="*/ 170162 w 182452"/>
                  <a:gd name="connsiteY8" fmla="*/ 46056 h 118774"/>
                  <a:gd name="connsiteX9" fmla="*/ 152700 w 182452"/>
                  <a:gd name="connsiteY9" fmla="*/ 19069 h 118774"/>
                  <a:gd name="connsiteX10" fmla="*/ 300 w 182452"/>
                  <a:gd name="connsiteY10" fmla="*/ 19 h 118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452" h="118774">
                    <a:moveTo>
                      <a:pt x="300" y="19"/>
                    </a:moveTo>
                    <a:cubicBezTo>
                      <a:pt x="-6050" y="548"/>
                      <a:pt x="89994" y="19069"/>
                      <a:pt x="114600" y="22244"/>
                    </a:cubicBezTo>
                    <a:cubicBezTo>
                      <a:pt x="139206" y="25419"/>
                      <a:pt x="139735" y="5840"/>
                      <a:pt x="147937" y="19069"/>
                    </a:cubicBezTo>
                    <a:cubicBezTo>
                      <a:pt x="156139" y="32298"/>
                      <a:pt x="161431" y="85215"/>
                      <a:pt x="163812" y="101619"/>
                    </a:cubicBezTo>
                    <a:cubicBezTo>
                      <a:pt x="166193" y="118023"/>
                      <a:pt x="174925" y="120934"/>
                      <a:pt x="162225" y="117494"/>
                    </a:cubicBezTo>
                    <a:cubicBezTo>
                      <a:pt x="149525" y="114054"/>
                      <a:pt x="106927" y="89448"/>
                      <a:pt x="87612" y="80981"/>
                    </a:cubicBezTo>
                    <a:cubicBezTo>
                      <a:pt x="68297" y="72514"/>
                      <a:pt x="32050" y="62196"/>
                      <a:pt x="46337" y="66694"/>
                    </a:cubicBezTo>
                    <a:cubicBezTo>
                      <a:pt x="60624" y="71192"/>
                      <a:pt x="152699" y="111409"/>
                      <a:pt x="173337" y="107969"/>
                    </a:cubicBezTo>
                    <a:cubicBezTo>
                      <a:pt x="193975" y="104529"/>
                      <a:pt x="173601" y="60873"/>
                      <a:pt x="170162" y="46056"/>
                    </a:cubicBezTo>
                    <a:cubicBezTo>
                      <a:pt x="166723" y="31239"/>
                      <a:pt x="179688" y="28329"/>
                      <a:pt x="152700" y="19069"/>
                    </a:cubicBezTo>
                    <a:cubicBezTo>
                      <a:pt x="125713" y="9809"/>
                      <a:pt x="6650" y="-510"/>
                      <a:pt x="300" y="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: 図形 584">
                <a:extLst>
                  <a:ext uri="{FF2B5EF4-FFF2-40B4-BE49-F238E27FC236}">
                    <a16:creationId xmlns:a16="http://schemas.microsoft.com/office/drawing/2014/main" id="{0F727630-CDBA-4CB4-B942-8A38EE3504A2}"/>
                  </a:ext>
                </a:extLst>
              </p:cNvPr>
              <p:cNvSpPr/>
              <p:nvPr/>
            </p:nvSpPr>
            <p:spPr>
              <a:xfrm>
                <a:off x="5086213" y="4272267"/>
                <a:ext cx="17984" cy="165392"/>
              </a:xfrm>
              <a:custGeom>
                <a:avLst/>
                <a:gdLst>
                  <a:gd name="connsiteX0" fmla="*/ 17600 w 17984"/>
                  <a:gd name="connsiteY0" fmla="*/ 1283 h 165392"/>
                  <a:gd name="connsiteX1" fmla="*/ 11250 w 17984"/>
                  <a:gd name="connsiteY1" fmla="*/ 163208 h 165392"/>
                  <a:gd name="connsiteX2" fmla="*/ 137 w 17984"/>
                  <a:gd name="connsiteY2" fmla="*/ 90183 h 165392"/>
                  <a:gd name="connsiteX3" fmla="*/ 17600 w 17984"/>
                  <a:gd name="connsiteY3" fmla="*/ 1283 h 1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84" h="165392">
                    <a:moveTo>
                      <a:pt x="17600" y="1283"/>
                    </a:moveTo>
                    <a:cubicBezTo>
                      <a:pt x="19452" y="13454"/>
                      <a:pt x="14160" y="148392"/>
                      <a:pt x="11250" y="163208"/>
                    </a:cubicBezTo>
                    <a:cubicBezTo>
                      <a:pt x="8340" y="178024"/>
                      <a:pt x="1989" y="113466"/>
                      <a:pt x="137" y="90183"/>
                    </a:cubicBezTo>
                    <a:cubicBezTo>
                      <a:pt x="-1715" y="66900"/>
                      <a:pt x="15748" y="-10888"/>
                      <a:pt x="17600" y="12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: 図形 585">
                <a:extLst>
                  <a:ext uri="{FF2B5EF4-FFF2-40B4-BE49-F238E27FC236}">
                    <a16:creationId xmlns:a16="http://schemas.microsoft.com/office/drawing/2014/main" id="{EB79FBA3-F076-4FA7-B616-4B78EC24425B}"/>
                  </a:ext>
                </a:extLst>
              </p:cNvPr>
              <p:cNvSpPr/>
              <p:nvPr/>
            </p:nvSpPr>
            <p:spPr>
              <a:xfrm>
                <a:off x="4168371" y="4310471"/>
                <a:ext cx="399450" cy="608375"/>
              </a:xfrm>
              <a:custGeom>
                <a:avLst/>
                <a:gdLst>
                  <a:gd name="connsiteX0" fmla="*/ 398867 w 399450"/>
                  <a:gd name="connsiteY0" fmla="*/ 2767 h 608375"/>
                  <a:gd name="connsiteX1" fmla="*/ 143279 w 399450"/>
                  <a:gd name="connsiteY1" fmla="*/ 128179 h 608375"/>
                  <a:gd name="connsiteX2" fmla="*/ 213129 w 399450"/>
                  <a:gd name="connsiteY2" fmla="*/ 83729 h 608375"/>
                  <a:gd name="connsiteX3" fmla="*/ 71842 w 399450"/>
                  <a:gd name="connsiteY3" fmla="*/ 205967 h 608375"/>
                  <a:gd name="connsiteX4" fmla="*/ 40092 w 399450"/>
                  <a:gd name="connsiteY4" fmla="*/ 305979 h 608375"/>
                  <a:gd name="connsiteX5" fmla="*/ 65492 w 399450"/>
                  <a:gd name="connsiteY5" fmla="*/ 259942 h 608375"/>
                  <a:gd name="connsiteX6" fmla="*/ 3579 w 399450"/>
                  <a:gd name="connsiteY6" fmla="*/ 372654 h 608375"/>
                  <a:gd name="connsiteX7" fmla="*/ 9929 w 399450"/>
                  <a:gd name="connsiteY7" fmla="*/ 571092 h 608375"/>
                  <a:gd name="connsiteX8" fmla="*/ 30567 w 399450"/>
                  <a:gd name="connsiteY8" fmla="*/ 598079 h 608375"/>
                  <a:gd name="connsiteX9" fmla="*/ 35329 w 399450"/>
                  <a:gd name="connsiteY9" fmla="*/ 450442 h 608375"/>
                  <a:gd name="connsiteX10" fmla="*/ 159154 w 399450"/>
                  <a:gd name="connsiteY10" fmla="*/ 134529 h 608375"/>
                  <a:gd name="connsiteX11" fmla="*/ 211542 w 399450"/>
                  <a:gd name="connsiteY11" fmla="*/ 48804 h 608375"/>
                  <a:gd name="connsiteX12" fmla="*/ 398867 w 399450"/>
                  <a:gd name="connsiteY12" fmla="*/ 2767 h 60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9450" h="608375">
                    <a:moveTo>
                      <a:pt x="398867" y="2767"/>
                    </a:moveTo>
                    <a:cubicBezTo>
                      <a:pt x="387490" y="15996"/>
                      <a:pt x="174235" y="114685"/>
                      <a:pt x="143279" y="128179"/>
                    </a:cubicBezTo>
                    <a:cubicBezTo>
                      <a:pt x="112323" y="141673"/>
                      <a:pt x="225035" y="70764"/>
                      <a:pt x="213129" y="83729"/>
                    </a:cubicBezTo>
                    <a:cubicBezTo>
                      <a:pt x="201223" y="96694"/>
                      <a:pt x="100681" y="168925"/>
                      <a:pt x="71842" y="205967"/>
                    </a:cubicBezTo>
                    <a:cubicBezTo>
                      <a:pt x="43003" y="243009"/>
                      <a:pt x="41150" y="296983"/>
                      <a:pt x="40092" y="305979"/>
                    </a:cubicBezTo>
                    <a:cubicBezTo>
                      <a:pt x="39034" y="314975"/>
                      <a:pt x="71577" y="248830"/>
                      <a:pt x="65492" y="259942"/>
                    </a:cubicBezTo>
                    <a:cubicBezTo>
                      <a:pt x="59407" y="271054"/>
                      <a:pt x="12839" y="320796"/>
                      <a:pt x="3579" y="372654"/>
                    </a:cubicBezTo>
                    <a:cubicBezTo>
                      <a:pt x="-5681" y="424512"/>
                      <a:pt x="5431" y="533521"/>
                      <a:pt x="9929" y="571092"/>
                    </a:cubicBezTo>
                    <a:cubicBezTo>
                      <a:pt x="14427" y="608663"/>
                      <a:pt x="26334" y="618187"/>
                      <a:pt x="30567" y="598079"/>
                    </a:cubicBezTo>
                    <a:cubicBezTo>
                      <a:pt x="34800" y="577971"/>
                      <a:pt x="13898" y="527700"/>
                      <a:pt x="35329" y="450442"/>
                    </a:cubicBezTo>
                    <a:cubicBezTo>
                      <a:pt x="56760" y="373184"/>
                      <a:pt x="129785" y="201469"/>
                      <a:pt x="159154" y="134529"/>
                    </a:cubicBezTo>
                    <a:cubicBezTo>
                      <a:pt x="188523" y="67589"/>
                      <a:pt x="171061" y="70764"/>
                      <a:pt x="211542" y="48804"/>
                    </a:cubicBezTo>
                    <a:cubicBezTo>
                      <a:pt x="252023" y="26844"/>
                      <a:pt x="410244" y="-10462"/>
                      <a:pt x="398867" y="27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65893EA3-4FE7-4925-A196-5B25C792C5FB}"/>
                  </a:ext>
                </a:extLst>
              </p:cNvPr>
              <p:cNvSpPr/>
              <p:nvPr/>
            </p:nvSpPr>
            <p:spPr>
              <a:xfrm>
                <a:off x="4545096" y="4305090"/>
                <a:ext cx="559341" cy="189220"/>
              </a:xfrm>
              <a:custGeom>
                <a:avLst/>
                <a:gdLst>
                  <a:gd name="connsiteX0" fmla="*/ 6267 w 559341"/>
                  <a:gd name="connsiteY0" fmla="*/ 12910 h 189220"/>
                  <a:gd name="connsiteX1" fmla="*/ 91992 w 559341"/>
                  <a:gd name="connsiteY1" fmla="*/ 12910 h 189220"/>
                  <a:gd name="connsiteX2" fmla="*/ 293604 w 559341"/>
                  <a:gd name="connsiteY2" fmla="*/ 17673 h 189220"/>
                  <a:gd name="connsiteX3" fmla="*/ 290429 w 559341"/>
                  <a:gd name="connsiteY3" fmla="*/ 28785 h 189220"/>
                  <a:gd name="connsiteX4" fmla="*/ 393617 w 559341"/>
                  <a:gd name="connsiteY4" fmla="*/ 81173 h 189220"/>
                  <a:gd name="connsiteX5" fmla="*/ 558717 w 559341"/>
                  <a:gd name="connsiteY5" fmla="*/ 189123 h 189220"/>
                  <a:gd name="connsiteX6" fmla="*/ 444417 w 559341"/>
                  <a:gd name="connsiteY6" fmla="*/ 98635 h 189220"/>
                  <a:gd name="connsiteX7" fmla="*/ 299954 w 559341"/>
                  <a:gd name="connsiteY7" fmla="*/ 4973 h 189220"/>
                  <a:gd name="connsiteX8" fmla="*/ 6267 w 559341"/>
                  <a:gd name="connsiteY8" fmla="*/ 12910 h 18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341" h="189220">
                    <a:moveTo>
                      <a:pt x="6267" y="12910"/>
                    </a:moveTo>
                    <a:cubicBezTo>
                      <a:pt x="-28393" y="14233"/>
                      <a:pt x="91992" y="12910"/>
                      <a:pt x="91992" y="12910"/>
                    </a:cubicBezTo>
                    <a:cubicBezTo>
                      <a:pt x="139881" y="13704"/>
                      <a:pt x="260531" y="15027"/>
                      <a:pt x="293604" y="17673"/>
                    </a:cubicBezTo>
                    <a:cubicBezTo>
                      <a:pt x="326677" y="20319"/>
                      <a:pt x="273760" y="18202"/>
                      <a:pt x="290429" y="28785"/>
                    </a:cubicBezTo>
                    <a:cubicBezTo>
                      <a:pt x="307098" y="39368"/>
                      <a:pt x="348902" y="54450"/>
                      <a:pt x="393617" y="81173"/>
                    </a:cubicBezTo>
                    <a:cubicBezTo>
                      <a:pt x="438332" y="107896"/>
                      <a:pt x="550250" y="186213"/>
                      <a:pt x="558717" y="189123"/>
                    </a:cubicBezTo>
                    <a:cubicBezTo>
                      <a:pt x="567184" y="192033"/>
                      <a:pt x="487544" y="129327"/>
                      <a:pt x="444417" y="98635"/>
                    </a:cubicBezTo>
                    <a:cubicBezTo>
                      <a:pt x="401290" y="67943"/>
                      <a:pt x="371656" y="19260"/>
                      <a:pt x="299954" y="4973"/>
                    </a:cubicBezTo>
                    <a:cubicBezTo>
                      <a:pt x="228252" y="-9314"/>
                      <a:pt x="40927" y="11587"/>
                      <a:pt x="6267" y="12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8A0FDFD2-ECDD-4E93-83B8-E66A636AD1AC}"/>
                  </a:ext>
                </a:extLst>
              </p:cNvPr>
              <p:cNvSpPr/>
              <p:nvPr/>
            </p:nvSpPr>
            <p:spPr>
              <a:xfrm>
                <a:off x="5095720" y="4529320"/>
                <a:ext cx="98378" cy="468656"/>
              </a:xfrm>
              <a:custGeom>
                <a:avLst/>
                <a:gdLst>
                  <a:gd name="connsiteX0" fmla="*/ 155 w 98378"/>
                  <a:gd name="connsiteY0" fmla="*/ 2993 h 468656"/>
                  <a:gd name="connsiteX1" fmla="*/ 95405 w 98378"/>
                  <a:gd name="connsiteY1" fmla="*/ 258580 h 468656"/>
                  <a:gd name="connsiteX2" fmla="*/ 74768 w 98378"/>
                  <a:gd name="connsiteY2" fmla="*/ 150630 h 468656"/>
                  <a:gd name="connsiteX3" fmla="*/ 79530 w 98378"/>
                  <a:gd name="connsiteY3" fmla="*/ 303030 h 468656"/>
                  <a:gd name="connsiteX4" fmla="*/ 63655 w 98378"/>
                  <a:gd name="connsiteY4" fmla="*/ 468130 h 468656"/>
                  <a:gd name="connsiteX5" fmla="*/ 76355 w 98378"/>
                  <a:gd name="connsiteY5" fmla="*/ 347480 h 468656"/>
                  <a:gd name="connsiteX6" fmla="*/ 73180 w 98378"/>
                  <a:gd name="connsiteY6" fmla="*/ 133168 h 468656"/>
                  <a:gd name="connsiteX7" fmla="*/ 155 w 98378"/>
                  <a:gd name="connsiteY7" fmla="*/ 2993 h 46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378" h="468656">
                    <a:moveTo>
                      <a:pt x="155" y="2993"/>
                    </a:moveTo>
                    <a:cubicBezTo>
                      <a:pt x="3859" y="23895"/>
                      <a:pt x="82970" y="233974"/>
                      <a:pt x="95405" y="258580"/>
                    </a:cubicBezTo>
                    <a:cubicBezTo>
                      <a:pt x="107840" y="283186"/>
                      <a:pt x="77414" y="143222"/>
                      <a:pt x="74768" y="150630"/>
                    </a:cubicBezTo>
                    <a:cubicBezTo>
                      <a:pt x="72122" y="158038"/>
                      <a:pt x="81382" y="250113"/>
                      <a:pt x="79530" y="303030"/>
                    </a:cubicBezTo>
                    <a:cubicBezTo>
                      <a:pt x="77678" y="355947"/>
                      <a:pt x="64184" y="460722"/>
                      <a:pt x="63655" y="468130"/>
                    </a:cubicBezTo>
                    <a:cubicBezTo>
                      <a:pt x="63126" y="475538"/>
                      <a:pt x="74768" y="403307"/>
                      <a:pt x="76355" y="347480"/>
                    </a:cubicBezTo>
                    <a:cubicBezTo>
                      <a:pt x="77942" y="291653"/>
                      <a:pt x="86409" y="190847"/>
                      <a:pt x="73180" y="133168"/>
                    </a:cubicBezTo>
                    <a:cubicBezTo>
                      <a:pt x="59951" y="75489"/>
                      <a:pt x="-3549" y="-17909"/>
                      <a:pt x="155" y="2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: 図形 588">
                <a:extLst>
                  <a:ext uri="{FF2B5EF4-FFF2-40B4-BE49-F238E27FC236}">
                    <a16:creationId xmlns:a16="http://schemas.microsoft.com/office/drawing/2014/main" id="{CD469351-99A9-4D2E-B113-932C1BFB0B12}"/>
                  </a:ext>
                </a:extLst>
              </p:cNvPr>
              <p:cNvSpPr/>
              <p:nvPr/>
            </p:nvSpPr>
            <p:spPr>
              <a:xfrm>
                <a:off x="4127956" y="4746207"/>
                <a:ext cx="120362" cy="394880"/>
              </a:xfrm>
              <a:custGeom>
                <a:avLst/>
                <a:gdLst>
                  <a:gd name="connsiteX0" fmla="*/ 32882 w 120362"/>
                  <a:gd name="connsiteY0" fmla="*/ 418 h 394880"/>
                  <a:gd name="connsiteX1" fmla="*/ 36057 w 120362"/>
                  <a:gd name="connsiteY1" fmla="*/ 159168 h 394880"/>
                  <a:gd name="connsiteX2" fmla="*/ 43994 w 120362"/>
                  <a:gd name="connsiteY2" fmla="*/ 197268 h 394880"/>
                  <a:gd name="connsiteX3" fmla="*/ 120194 w 120362"/>
                  <a:gd name="connsiteY3" fmla="*/ 394118 h 394880"/>
                  <a:gd name="connsiteX4" fmla="*/ 64632 w 120362"/>
                  <a:gd name="connsiteY4" fmla="*/ 265531 h 394880"/>
                  <a:gd name="connsiteX5" fmla="*/ 67807 w 120362"/>
                  <a:gd name="connsiteY5" fmla="*/ 270293 h 394880"/>
                  <a:gd name="connsiteX6" fmla="*/ 1132 w 120362"/>
                  <a:gd name="connsiteY6" fmla="*/ 117893 h 394880"/>
                  <a:gd name="connsiteX7" fmla="*/ 32882 w 120362"/>
                  <a:gd name="connsiteY7" fmla="*/ 418 h 39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62" h="394880">
                    <a:moveTo>
                      <a:pt x="32882" y="418"/>
                    </a:moveTo>
                    <a:cubicBezTo>
                      <a:pt x="38703" y="7297"/>
                      <a:pt x="34205" y="126360"/>
                      <a:pt x="36057" y="159168"/>
                    </a:cubicBezTo>
                    <a:cubicBezTo>
                      <a:pt x="37909" y="191976"/>
                      <a:pt x="29971" y="158110"/>
                      <a:pt x="43994" y="197268"/>
                    </a:cubicBezTo>
                    <a:cubicBezTo>
                      <a:pt x="58017" y="236426"/>
                      <a:pt x="116754" y="382741"/>
                      <a:pt x="120194" y="394118"/>
                    </a:cubicBezTo>
                    <a:cubicBezTo>
                      <a:pt x="123634" y="405495"/>
                      <a:pt x="73363" y="286168"/>
                      <a:pt x="64632" y="265531"/>
                    </a:cubicBezTo>
                    <a:cubicBezTo>
                      <a:pt x="55901" y="244894"/>
                      <a:pt x="78390" y="294899"/>
                      <a:pt x="67807" y="270293"/>
                    </a:cubicBezTo>
                    <a:cubicBezTo>
                      <a:pt x="57224" y="245687"/>
                      <a:pt x="8805" y="162608"/>
                      <a:pt x="1132" y="117893"/>
                    </a:cubicBezTo>
                    <a:cubicBezTo>
                      <a:pt x="-6541" y="73179"/>
                      <a:pt x="27061" y="-6461"/>
                      <a:pt x="32882" y="4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: 図形 589">
                <a:extLst>
                  <a:ext uri="{FF2B5EF4-FFF2-40B4-BE49-F238E27FC236}">
                    <a16:creationId xmlns:a16="http://schemas.microsoft.com/office/drawing/2014/main" id="{CCFF6DF4-0883-41B1-98C3-A89B81A9F422}"/>
                  </a:ext>
                </a:extLst>
              </p:cNvPr>
              <p:cNvSpPr/>
              <p:nvPr/>
            </p:nvSpPr>
            <p:spPr>
              <a:xfrm>
                <a:off x="4176244" y="4907135"/>
                <a:ext cx="392590" cy="397993"/>
              </a:xfrm>
              <a:custGeom>
                <a:avLst/>
                <a:gdLst>
                  <a:gd name="connsiteX0" fmla="*/ 469 w 392590"/>
                  <a:gd name="connsiteY0" fmla="*/ 3003 h 397993"/>
                  <a:gd name="connsiteX1" fmla="*/ 17931 w 392590"/>
                  <a:gd name="connsiteY1" fmla="*/ 58565 h 397993"/>
                  <a:gd name="connsiteX2" fmla="*/ 111594 w 392590"/>
                  <a:gd name="connsiteY2" fmla="*/ 228428 h 397993"/>
                  <a:gd name="connsiteX3" fmla="*/ 343369 w 392590"/>
                  <a:gd name="connsiteY3" fmla="*/ 374478 h 397993"/>
                  <a:gd name="connsiteX4" fmla="*/ 386231 w 392590"/>
                  <a:gd name="connsiteY4" fmla="*/ 385590 h 397993"/>
                  <a:gd name="connsiteX5" fmla="*/ 249706 w 392590"/>
                  <a:gd name="connsiteY5" fmla="*/ 347490 h 397993"/>
                  <a:gd name="connsiteX6" fmla="*/ 367181 w 392590"/>
                  <a:gd name="connsiteY6" fmla="*/ 396703 h 397993"/>
                  <a:gd name="connsiteX7" fmla="*/ 156044 w 392590"/>
                  <a:gd name="connsiteY7" fmla="*/ 283990 h 397993"/>
                  <a:gd name="connsiteX8" fmla="*/ 51269 w 392590"/>
                  <a:gd name="connsiteY8" fmla="*/ 199853 h 397993"/>
                  <a:gd name="connsiteX9" fmla="*/ 8406 w 392590"/>
                  <a:gd name="connsiteY9" fmla="*/ 136353 h 397993"/>
                  <a:gd name="connsiteX10" fmla="*/ 469 w 392590"/>
                  <a:gd name="connsiteY10" fmla="*/ 3003 h 397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590" h="397993">
                    <a:moveTo>
                      <a:pt x="469" y="3003"/>
                    </a:moveTo>
                    <a:cubicBezTo>
                      <a:pt x="2056" y="-9962"/>
                      <a:pt x="-590" y="20994"/>
                      <a:pt x="17931" y="58565"/>
                    </a:cubicBezTo>
                    <a:cubicBezTo>
                      <a:pt x="36452" y="96136"/>
                      <a:pt x="57354" y="175776"/>
                      <a:pt x="111594" y="228428"/>
                    </a:cubicBezTo>
                    <a:cubicBezTo>
                      <a:pt x="165834" y="281080"/>
                      <a:pt x="297596" y="348284"/>
                      <a:pt x="343369" y="374478"/>
                    </a:cubicBezTo>
                    <a:cubicBezTo>
                      <a:pt x="389142" y="400672"/>
                      <a:pt x="401841" y="390088"/>
                      <a:pt x="386231" y="385590"/>
                    </a:cubicBezTo>
                    <a:cubicBezTo>
                      <a:pt x="370621" y="381092"/>
                      <a:pt x="252881" y="345638"/>
                      <a:pt x="249706" y="347490"/>
                    </a:cubicBezTo>
                    <a:cubicBezTo>
                      <a:pt x="246531" y="349342"/>
                      <a:pt x="382791" y="407286"/>
                      <a:pt x="367181" y="396703"/>
                    </a:cubicBezTo>
                    <a:cubicBezTo>
                      <a:pt x="351571" y="386120"/>
                      <a:pt x="208696" y="316798"/>
                      <a:pt x="156044" y="283990"/>
                    </a:cubicBezTo>
                    <a:cubicBezTo>
                      <a:pt x="103392" y="251182"/>
                      <a:pt x="75875" y="224459"/>
                      <a:pt x="51269" y="199853"/>
                    </a:cubicBezTo>
                    <a:cubicBezTo>
                      <a:pt x="26663" y="175247"/>
                      <a:pt x="15550" y="165986"/>
                      <a:pt x="8406" y="136353"/>
                    </a:cubicBezTo>
                    <a:cubicBezTo>
                      <a:pt x="1262" y="106720"/>
                      <a:pt x="-1118" y="15968"/>
                      <a:pt x="469" y="3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: 図形 590">
                <a:extLst>
                  <a:ext uri="{FF2B5EF4-FFF2-40B4-BE49-F238E27FC236}">
                    <a16:creationId xmlns:a16="http://schemas.microsoft.com/office/drawing/2014/main" id="{E4B5EB50-0B6D-4309-B3B9-52400340E182}"/>
                  </a:ext>
                </a:extLst>
              </p:cNvPr>
              <p:cNvSpPr/>
              <p:nvPr/>
            </p:nvSpPr>
            <p:spPr>
              <a:xfrm>
                <a:off x="5091372" y="4754876"/>
                <a:ext cx="92588" cy="355097"/>
              </a:xfrm>
              <a:custGeom>
                <a:avLst/>
                <a:gdLst>
                  <a:gd name="connsiteX0" fmla="*/ 82291 w 92588"/>
                  <a:gd name="connsiteY0" fmla="*/ 1274 h 355097"/>
                  <a:gd name="connsiteX1" fmla="*/ 68003 w 92588"/>
                  <a:gd name="connsiteY1" fmla="*/ 115574 h 355097"/>
                  <a:gd name="connsiteX2" fmla="*/ 36253 w 92588"/>
                  <a:gd name="connsiteY2" fmla="*/ 293374 h 355097"/>
                  <a:gd name="connsiteX3" fmla="*/ 1328 w 92588"/>
                  <a:gd name="connsiteY3" fmla="*/ 350524 h 355097"/>
                  <a:gd name="connsiteX4" fmla="*/ 85466 w 92588"/>
                  <a:gd name="connsiteY4" fmla="*/ 188599 h 355097"/>
                  <a:gd name="connsiteX5" fmla="*/ 82291 w 92588"/>
                  <a:gd name="connsiteY5" fmla="*/ 1274 h 355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88" h="355097">
                    <a:moveTo>
                      <a:pt x="82291" y="1274"/>
                    </a:moveTo>
                    <a:cubicBezTo>
                      <a:pt x="79380" y="-10897"/>
                      <a:pt x="75676" y="66891"/>
                      <a:pt x="68003" y="115574"/>
                    </a:cubicBezTo>
                    <a:cubicBezTo>
                      <a:pt x="60330" y="164257"/>
                      <a:pt x="47365" y="254216"/>
                      <a:pt x="36253" y="293374"/>
                    </a:cubicBezTo>
                    <a:cubicBezTo>
                      <a:pt x="25140" y="332532"/>
                      <a:pt x="-6874" y="367986"/>
                      <a:pt x="1328" y="350524"/>
                    </a:cubicBezTo>
                    <a:cubicBezTo>
                      <a:pt x="9530" y="333062"/>
                      <a:pt x="69062" y="247072"/>
                      <a:pt x="85466" y="188599"/>
                    </a:cubicBezTo>
                    <a:cubicBezTo>
                      <a:pt x="101870" y="130126"/>
                      <a:pt x="85202" y="13445"/>
                      <a:pt x="82291" y="1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: 図形 591">
                <a:extLst>
                  <a:ext uri="{FF2B5EF4-FFF2-40B4-BE49-F238E27FC236}">
                    <a16:creationId xmlns:a16="http://schemas.microsoft.com/office/drawing/2014/main" id="{6A91E20F-8D4C-4D5E-934B-0BFC68F27403}"/>
                  </a:ext>
                </a:extLst>
              </p:cNvPr>
              <p:cNvSpPr/>
              <p:nvPr/>
            </p:nvSpPr>
            <p:spPr>
              <a:xfrm>
                <a:off x="4293655" y="5185798"/>
                <a:ext cx="353152" cy="161015"/>
              </a:xfrm>
              <a:custGeom>
                <a:avLst/>
                <a:gdLst>
                  <a:gd name="connsiteX0" fmla="*/ 533 w 353152"/>
                  <a:gd name="connsiteY0" fmla="*/ 565 h 161015"/>
                  <a:gd name="connsiteX1" fmla="*/ 57683 w 353152"/>
                  <a:gd name="connsiteY1" fmla="*/ 49777 h 161015"/>
                  <a:gd name="connsiteX2" fmla="*/ 224370 w 353152"/>
                  <a:gd name="connsiteY2" fmla="*/ 129152 h 161015"/>
                  <a:gd name="connsiteX3" fmla="*/ 200558 w 353152"/>
                  <a:gd name="connsiteY3" fmla="*/ 124390 h 161015"/>
                  <a:gd name="connsiteX4" fmla="*/ 352958 w 353152"/>
                  <a:gd name="connsiteY4" fmla="*/ 160902 h 161015"/>
                  <a:gd name="connsiteX5" fmla="*/ 229133 w 353152"/>
                  <a:gd name="connsiteY5" fmla="*/ 133915 h 161015"/>
                  <a:gd name="connsiteX6" fmla="*/ 84670 w 353152"/>
                  <a:gd name="connsiteY6" fmla="*/ 81527 h 161015"/>
                  <a:gd name="connsiteX7" fmla="*/ 533 w 353152"/>
                  <a:gd name="connsiteY7" fmla="*/ 565 h 161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3152" h="161015">
                    <a:moveTo>
                      <a:pt x="533" y="565"/>
                    </a:moveTo>
                    <a:cubicBezTo>
                      <a:pt x="-3965" y="-4727"/>
                      <a:pt x="20377" y="28346"/>
                      <a:pt x="57683" y="49777"/>
                    </a:cubicBezTo>
                    <a:cubicBezTo>
                      <a:pt x="94989" y="71208"/>
                      <a:pt x="200558" y="116717"/>
                      <a:pt x="224370" y="129152"/>
                    </a:cubicBezTo>
                    <a:cubicBezTo>
                      <a:pt x="248183" y="141588"/>
                      <a:pt x="200558" y="124390"/>
                      <a:pt x="200558" y="124390"/>
                    </a:cubicBezTo>
                    <a:lnTo>
                      <a:pt x="352958" y="160902"/>
                    </a:lnTo>
                    <a:cubicBezTo>
                      <a:pt x="357720" y="162489"/>
                      <a:pt x="273848" y="147144"/>
                      <a:pt x="229133" y="133915"/>
                    </a:cubicBezTo>
                    <a:cubicBezTo>
                      <a:pt x="184418" y="120686"/>
                      <a:pt x="128591" y="109308"/>
                      <a:pt x="84670" y="81527"/>
                    </a:cubicBezTo>
                    <a:cubicBezTo>
                      <a:pt x="40749" y="53746"/>
                      <a:pt x="5031" y="5857"/>
                      <a:pt x="533" y="56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: 図形 592">
                <a:extLst>
                  <a:ext uri="{FF2B5EF4-FFF2-40B4-BE49-F238E27FC236}">
                    <a16:creationId xmlns:a16="http://schemas.microsoft.com/office/drawing/2014/main" id="{6358DD67-96A1-48EF-A34B-F63FF6EA801D}"/>
                  </a:ext>
                </a:extLst>
              </p:cNvPr>
              <p:cNvSpPr/>
              <p:nvPr/>
            </p:nvSpPr>
            <p:spPr>
              <a:xfrm>
                <a:off x="4500457" y="4799012"/>
                <a:ext cx="640927" cy="481280"/>
              </a:xfrm>
              <a:custGeom>
                <a:avLst/>
                <a:gdLst>
                  <a:gd name="connsiteX0" fmla="*/ 638281 w 640927"/>
                  <a:gd name="connsiteY0" fmla="*/ 1 h 481280"/>
                  <a:gd name="connsiteX1" fmla="*/ 589068 w 640927"/>
                  <a:gd name="connsiteY1" fmla="*/ 200026 h 481280"/>
                  <a:gd name="connsiteX2" fmla="*/ 597006 w 640927"/>
                  <a:gd name="connsiteY2" fmla="*/ 161926 h 481280"/>
                  <a:gd name="connsiteX3" fmla="*/ 536681 w 640927"/>
                  <a:gd name="connsiteY3" fmla="*/ 282576 h 481280"/>
                  <a:gd name="connsiteX4" fmla="*/ 493818 w 640927"/>
                  <a:gd name="connsiteY4" fmla="*/ 357188 h 481280"/>
                  <a:gd name="connsiteX5" fmla="*/ 401743 w 640927"/>
                  <a:gd name="connsiteY5" fmla="*/ 419101 h 481280"/>
                  <a:gd name="connsiteX6" fmla="*/ 273156 w 640927"/>
                  <a:gd name="connsiteY6" fmla="*/ 442913 h 481280"/>
                  <a:gd name="connsiteX7" fmla="*/ 117581 w 640927"/>
                  <a:gd name="connsiteY7" fmla="*/ 457201 h 481280"/>
                  <a:gd name="connsiteX8" fmla="*/ 84243 w 640927"/>
                  <a:gd name="connsiteY8" fmla="*/ 457201 h 481280"/>
                  <a:gd name="connsiteX9" fmla="*/ 287443 w 640927"/>
                  <a:gd name="connsiteY9" fmla="*/ 465138 h 481280"/>
                  <a:gd name="connsiteX10" fmla="*/ 106 w 640927"/>
                  <a:gd name="connsiteY10" fmla="*/ 481013 h 481280"/>
                  <a:gd name="connsiteX11" fmla="*/ 325543 w 640927"/>
                  <a:gd name="connsiteY11" fmla="*/ 469901 h 481280"/>
                  <a:gd name="connsiteX12" fmla="*/ 457306 w 640927"/>
                  <a:gd name="connsiteY12" fmla="*/ 411163 h 481280"/>
                  <a:gd name="connsiteX13" fmla="*/ 612881 w 640927"/>
                  <a:gd name="connsiteY13" fmla="*/ 203201 h 481280"/>
                  <a:gd name="connsiteX14" fmla="*/ 638281 w 640927"/>
                  <a:gd name="connsiteY14" fmla="*/ 1 h 4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927" h="481280">
                    <a:moveTo>
                      <a:pt x="638281" y="1"/>
                    </a:moveTo>
                    <a:cubicBezTo>
                      <a:pt x="634312" y="-528"/>
                      <a:pt x="595947" y="173039"/>
                      <a:pt x="589068" y="200026"/>
                    </a:cubicBezTo>
                    <a:cubicBezTo>
                      <a:pt x="582189" y="227013"/>
                      <a:pt x="605737" y="148168"/>
                      <a:pt x="597006" y="161926"/>
                    </a:cubicBezTo>
                    <a:cubicBezTo>
                      <a:pt x="588275" y="175684"/>
                      <a:pt x="536681" y="282576"/>
                      <a:pt x="536681" y="282576"/>
                    </a:cubicBezTo>
                    <a:cubicBezTo>
                      <a:pt x="519483" y="315120"/>
                      <a:pt x="516308" y="334434"/>
                      <a:pt x="493818" y="357188"/>
                    </a:cubicBezTo>
                    <a:cubicBezTo>
                      <a:pt x="471328" y="379942"/>
                      <a:pt x="438520" y="404814"/>
                      <a:pt x="401743" y="419101"/>
                    </a:cubicBezTo>
                    <a:cubicBezTo>
                      <a:pt x="364966" y="433388"/>
                      <a:pt x="320516" y="436563"/>
                      <a:pt x="273156" y="442913"/>
                    </a:cubicBezTo>
                    <a:cubicBezTo>
                      <a:pt x="225796" y="449263"/>
                      <a:pt x="149066" y="454820"/>
                      <a:pt x="117581" y="457201"/>
                    </a:cubicBezTo>
                    <a:cubicBezTo>
                      <a:pt x="86095" y="459582"/>
                      <a:pt x="84243" y="457201"/>
                      <a:pt x="84243" y="457201"/>
                    </a:cubicBezTo>
                    <a:cubicBezTo>
                      <a:pt x="112553" y="458524"/>
                      <a:pt x="301466" y="461169"/>
                      <a:pt x="287443" y="465138"/>
                    </a:cubicBezTo>
                    <a:cubicBezTo>
                      <a:pt x="273420" y="469107"/>
                      <a:pt x="-6244" y="480219"/>
                      <a:pt x="106" y="481013"/>
                    </a:cubicBezTo>
                    <a:cubicBezTo>
                      <a:pt x="6456" y="481807"/>
                      <a:pt x="249343" y="481543"/>
                      <a:pt x="325543" y="469901"/>
                    </a:cubicBezTo>
                    <a:cubicBezTo>
                      <a:pt x="401743" y="458259"/>
                      <a:pt x="409416" y="455613"/>
                      <a:pt x="457306" y="411163"/>
                    </a:cubicBezTo>
                    <a:cubicBezTo>
                      <a:pt x="505196" y="366713"/>
                      <a:pt x="579279" y="275432"/>
                      <a:pt x="612881" y="203201"/>
                    </a:cubicBezTo>
                    <a:cubicBezTo>
                      <a:pt x="646483" y="130970"/>
                      <a:pt x="642250" y="530"/>
                      <a:pt x="638281" y="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: 図形 593">
                <a:extLst>
                  <a:ext uri="{FF2B5EF4-FFF2-40B4-BE49-F238E27FC236}">
                    <a16:creationId xmlns:a16="http://schemas.microsoft.com/office/drawing/2014/main" id="{9F02467B-AADD-42F7-9F41-A7A4E8C8B794}"/>
                  </a:ext>
                </a:extLst>
              </p:cNvPr>
              <p:cNvSpPr/>
              <p:nvPr/>
            </p:nvSpPr>
            <p:spPr>
              <a:xfrm>
                <a:off x="4883112" y="4921939"/>
                <a:ext cx="274859" cy="366174"/>
              </a:xfrm>
              <a:custGeom>
                <a:avLst/>
                <a:gdLst>
                  <a:gd name="connsiteX0" fmla="*/ 274676 w 274859"/>
                  <a:gd name="connsiteY0" fmla="*/ 2486 h 366174"/>
                  <a:gd name="connsiteX1" fmla="*/ 236576 w 274859"/>
                  <a:gd name="connsiteY1" fmla="*/ 51699 h 366174"/>
                  <a:gd name="connsiteX2" fmla="*/ 131801 w 274859"/>
                  <a:gd name="connsiteY2" fmla="*/ 267599 h 366174"/>
                  <a:gd name="connsiteX3" fmla="*/ 233401 w 274859"/>
                  <a:gd name="connsiteY3" fmla="*/ 135836 h 366174"/>
                  <a:gd name="connsiteX4" fmla="*/ 112751 w 274859"/>
                  <a:gd name="connsiteY4" fmla="*/ 283474 h 366174"/>
                  <a:gd name="connsiteX5" fmla="*/ 38 w 274859"/>
                  <a:gd name="connsiteY5" fmla="*/ 366024 h 366174"/>
                  <a:gd name="connsiteX6" fmla="*/ 101638 w 274859"/>
                  <a:gd name="connsiteY6" fmla="*/ 300936 h 366174"/>
                  <a:gd name="connsiteX7" fmla="*/ 231813 w 274859"/>
                  <a:gd name="connsiteY7" fmla="*/ 197749 h 366174"/>
                  <a:gd name="connsiteX8" fmla="*/ 254038 w 274859"/>
                  <a:gd name="connsiteY8" fmla="*/ 113611 h 366174"/>
                  <a:gd name="connsiteX9" fmla="*/ 223876 w 274859"/>
                  <a:gd name="connsiteY9" fmla="*/ 104086 h 366174"/>
                  <a:gd name="connsiteX10" fmla="*/ 274676 w 274859"/>
                  <a:gd name="connsiteY10" fmla="*/ 2486 h 366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859" h="366174">
                    <a:moveTo>
                      <a:pt x="274676" y="2486"/>
                    </a:moveTo>
                    <a:cubicBezTo>
                      <a:pt x="276793" y="-6245"/>
                      <a:pt x="260388" y="7514"/>
                      <a:pt x="236576" y="51699"/>
                    </a:cubicBezTo>
                    <a:cubicBezTo>
                      <a:pt x="212764" y="95884"/>
                      <a:pt x="132330" y="253576"/>
                      <a:pt x="131801" y="267599"/>
                    </a:cubicBezTo>
                    <a:cubicBezTo>
                      <a:pt x="131272" y="281622"/>
                      <a:pt x="236576" y="133190"/>
                      <a:pt x="233401" y="135836"/>
                    </a:cubicBezTo>
                    <a:cubicBezTo>
                      <a:pt x="230226" y="138482"/>
                      <a:pt x="151645" y="245109"/>
                      <a:pt x="112751" y="283474"/>
                    </a:cubicBezTo>
                    <a:cubicBezTo>
                      <a:pt x="73857" y="321839"/>
                      <a:pt x="1890" y="363114"/>
                      <a:pt x="38" y="366024"/>
                    </a:cubicBezTo>
                    <a:cubicBezTo>
                      <a:pt x="-1814" y="368934"/>
                      <a:pt x="63009" y="328982"/>
                      <a:pt x="101638" y="300936"/>
                    </a:cubicBezTo>
                    <a:cubicBezTo>
                      <a:pt x="140267" y="272890"/>
                      <a:pt x="206413" y="228970"/>
                      <a:pt x="231813" y="197749"/>
                    </a:cubicBezTo>
                    <a:cubicBezTo>
                      <a:pt x="257213" y="166528"/>
                      <a:pt x="255361" y="129221"/>
                      <a:pt x="254038" y="113611"/>
                    </a:cubicBezTo>
                    <a:cubicBezTo>
                      <a:pt x="252715" y="98001"/>
                      <a:pt x="224141" y="121813"/>
                      <a:pt x="223876" y="104086"/>
                    </a:cubicBezTo>
                    <a:cubicBezTo>
                      <a:pt x="223611" y="86359"/>
                      <a:pt x="272559" y="11217"/>
                      <a:pt x="274676" y="24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: 図形 594">
                <a:extLst>
                  <a:ext uri="{FF2B5EF4-FFF2-40B4-BE49-F238E27FC236}">
                    <a16:creationId xmlns:a16="http://schemas.microsoft.com/office/drawing/2014/main" id="{A0EFAFFD-EA8E-4144-97DE-3AB20F9EAFAF}"/>
                  </a:ext>
                </a:extLst>
              </p:cNvPr>
              <p:cNvSpPr/>
              <p:nvPr/>
            </p:nvSpPr>
            <p:spPr>
              <a:xfrm>
                <a:off x="4389877" y="5249451"/>
                <a:ext cx="493426" cy="67685"/>
              </a:xfrm>
              <a:custGeom>
                <a:avLst/>
                <a:gdLst>
                  <a:gd name="connsiteX0" fmla="*/ 7498 w 493426"/>
                  <a:gd name="connsiteY0" fmla="*/ 1999 h 67685"/>
                  <a:gd name="connsiteX1" fmla="*/ 61473 w 493426"/>
                  <a:gd name="connsiteY1" fmla="*/ 14699 h 67685"/>
                  <a:gd name="connsiteX2" fmla="*/ 250386 w 493426"/>
                  <a:gd name="connsiteY2" fmla="*/ 55974 h 67685"/>
                  <a:gd name="connsiteX3" fmla="*/ 382148 w 493426"/>
                  <a:gd name="connsiteY3" fmla="*/ 32162 h 67685"/>
                  <a:gd name="connsiteX4" fmla="*/ 493273 w 493426"/>
                  <a:gd name="connsiteY4" fmla="*/ 24224 h 67685"/>
                  <a:gd name="connsiteX5" fmla="*/ 402786 w 493426"/>
                  <a:gd name="connsiteY5" fmla="*/ 52799 h 67685"/>
                  <a:gd name="connsiteX6" fmla="*/ 259911 w 493426"/>
                  <a:gd name="connsiteY6" fmla="*/ 65499 h 67685"/>
                  <a:gd name="connsiteX7" fmla="*/ 7498 w 493426"/>
                  <a:gd name="connsiteY7" fmla="*/ 1999 h 6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3426" h="67685">
                    <a:moveTo>
                      <a:pt x="7498" y="1999"/>
                    </a:moveTo>
                    <a:cubicBezTo>
                      <a:pt x="-25575" y="-6468"/>
                      <a:pt x="61473" y="14699"/>
                      <a:pt x="61473" y="14699"/>
                    </a:cubicBezTo>
                    <a:cubicBezTo>
                      <a:pt x="101954" y="23695"/>
                      <a:pt x="196940" y="53063"/>
                      <a:pt x="250386" y="55974"/>
                    </a:cubicBezTo>
                    <a:cubicBezTo>
                      <a:pt x="303832" y="58885"/>
                      <a:pt x="382148" y="32162"/>
                      <a:pt x="382148" y="32162"/>
                    </a:cubicBezTo>
                    <a:cubicBezTo>
                      <a:pt x="422629" y="26870"/>
                      <a:pt x="489833" y="20785"/>
                      <a:pt x="493273" y="24224"/>
                    </a:cubicBezTo>
                    <a:cubicBezTo>
                      <a:pt x="496713" y="27663"/>
                      <a:pt x="441680" y="45920"/>
                      <a:pt x="402786" y="52799"/>
                    </a:cubicBezTo>
                    <a:cubicBezTo>
                      <a:pt x="363892" y="59678"/>
                      <a:pt x="319442" y="72907"/>
                      <a:pt x="259911" y="65499"/>
                    </a:cubicBezTo>
                    <a:cubicBezTo>
                      <a:pt x="200380" y="58091"/>
                      <a:pt x="40571" y="10466"/>
                      <a:pt x="7498" y="19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504633A1-BE6A-47AE-B48B-1B3F2D6ABD71}"/>
                  </a:ext>
                </a:extLst>
              </p:cNvPr>
              <p:cNvSpPr/>
              <p:nvPr/>
            </p:nvSpPr>
            <p:spPr>
              <a:xfrm>
                <a:off x="4481513" y="5176765"/>
                <a:ext cx="556310" cy="162594"/>
              </a:xfrm>
              <a:custGeom>
                <a:avLst/>
                <a:gdLst>
                  <a:gd name="connsiteX0" fmla="*/ 555625 w 556310"/>
                  <a:gd name="connsiteY0" fmla="*/ 73 h 162594"/>
                  <a:gd name="connsiteX1" fmla="*/ 481012 w 556310"/>
                  <a:gd name="connsiteY1" fmla="*/ 49285 h 162594"/>
                  <a:gd name="connsiteX2" fmla="*/ 414337 w 556310"/>
                  <a:gd name="connsiteY2" fmla="*/ 104848 h 162594"/>
                  <a:gd name="connsiteX3" fmla="*/ 344487 w 556310"/>
                  <a:gd name="connsiteY3" fmla="*/ 128660 h 162594"/>
                  <a:gd name="connsiteX4" fmla="*/ 244475 w 556310"/>
                  <a:gd name="connsiteY4" fmla="*/ 150885 h 162594"/>
                  <a:gd name="connsiteX5" fmla="*/ 161925 w 556310"/>
                  <a:gd name="connsiteY5" fmla="*/ 158823 h 162594"/>
                  <a:gd name="connsiteX6" fmla="*/ 0 w 556310"/>
                  <a:gd name="connsiteY6" fmla="*/ 158823 h 162594"/>
                  <a:gd name="connsiteX7" fmla="*/ 333375 w 556310"/>
                  <a:gd name="connsiteY7" fmla="*/ 154060 h 162594"/>
                  <a:gd name="connsiteX8" fmla="*/ 434975 w 556310"/>
                  <a:gd name="connsiteY8" fmla="*/ 60398 h 162594"/>
                  <a:gd name="connsiteX9" fmla="*/ 555625 w 556310"/>
                  <a:gd name="connsiteY9" fmla="*/ 73 h 16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6310" h="162594">
                    <a:moveTo>
                      <a:pt x="555625" y="73"/>
                    </a:moveTo>
                    <a:cubicBezTo>
                      <a:pt x="563298" y="-1779"/>
                      <a:pt x="504560" y="31823"/>
                      <a:pt x="481012" y="49285"/>
                    </a:cubicBezTo>
                    <a:cubicBezTo>
                      <a:pt x="457464" y="66747"/>
                      <a:pt x="437091" y="91619"/>
                      <a:pt x="414337" y="104848"/>
                    </a:cubicBezTo>
                    <a:cubicBezTo>
                      <a:pt x="391583" y="118077"/>
                      <a:pt x="372797" y="120987"/>
                      <a:pt x="344487" y="128660"/>
                    </a:cubicBezTo>
                    <a:cubicBezTo>
                      <a:pt x="316177" y="136333"/>
                      <a:pt x="274902" y="145858"/>
                      <a:pt x="244475" y="150885"/>
                    </a:cubicBezTo>
                    <a:cubicBezTo>
                      <a:pt x="214048" y="155912"/>
                      <a:pt x="202671" y="157500"/>
                      <a:pt x="161925" y="158823"/>
                    </a:cubicBezTo>
                    <a:cubicBezTo>
                      <a:pt x="121179" y="160146"/>
                      <a:pt x="0" y="158823"/>
                      <a:pt x="0" y="158823"/>
                    </a:cubicBezTo>
                    <a:cubicBezTo>
                      <a:pt x="28575" y="158029"/>
                      <a:pt x="260879" y="170464"/>
                      <a:pt x="333375" y="154060"/>
                    </a:cubicBezTo>
                    <a:cubicBezTo>
                      <a:pt x="405871" y="137656"/>
                      <a:pt x="399256" y="86856"/>
                      <a:pt x="434975" y="60398"/>
                    </a:cubicBezTo>
                    <a:cubicBezTo>
                      <a:pt x="470694" y="33940"/>
                      <a:pt x="547952" y="1925"/>
                      <a:pt x="555625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92C8E2C0-3C9C-4B4E-86BB-EFFD39E798AA}"/>
                  </a:ext>
                </a:extLst>
              </p:cNvPr>
              <p:cNvSpPr/>
              <p:nvPr/>
            </p:nvSpPr>
            <p:spPr>
              <a:xfrm>
                <a:off x="4287652" y="4333310"/>
                <a:ext cx="651294" cy="215282"/>
              </a:xfrm>
              <a:custGeom>
                <a:avLst/>
                <a:gdLst>
                  <a:gd name="connsiteX0" fmla="*/ 3361 w 651294"/>
                  <a:gd name="connsiteY0" fmla="*/ 214878 h 215282"/>
                  <a:gd name="connsiteX1" fmla="*/ 152586 w 651294"/>
                  <a:gd name="connsiteY1" fmla="*/ 68828 h 215282"/>
                  <a:gd name="connsiteX2" fmla="*/ 112898 w 651294"/>
                  <a:gd name="connsiteY2" fmla="*/ 97403 h 215282"/>
                  <a:gd name="connsiteX3" fmla="*/ 257361 w 651294"/>
                  <a:gd name="connsiteY3" fmla="*/ 19615 h 215282"/>
                  <a:gd name="connsiteX4" fmla="*/ 262123 w 651294"/>
                  <a:gd name="connsiteY4" fmla="*/ 29140 h 215282"/>
                  <a:gd name="connsiteX5" fmla="*/ 400236 w 651294"/>
                  <a:gd name="connsiteY5" fmla="*/ 21203 h 215282"/>
                  <a:gd name="connsiteX6" fmla="*/ 492311 w 651294"/>
                  <a:gd name="connsiteY6" fmla="*/ 19615 h 215282"/>
                  <a:gd name="connsiteX7" fmla="*/ 376423 w 651294"/>
                  <a:gd name="connsiteY7" fmla="*/ 13265 h 215282"/>
                  <a:gd name="connsiteX8" fmla="*/ 547873 w 651294"/>
                  <a:gd name="connsiteY8" fmla="*/ 33903 h 215282"/>
                  <a:gd name="connsiteX9" fmla="*/ 651061 w 651294"/>
                  <a:gd name="connsiteY9" fmla="*/ 100578 h 215282"/>
                  <a:gd name="connsiteX10" fmla="*/ 574861 w 651294"/>
                  <a:gd name="connsiteY10" fmla="*/ 65653 h 215282"/>
                  <a:gd name="connsiteX11" fmla="*/ 536761 w 651294"/>
                  <a:gd name="connsiteY11" fmla="*/ 43428 h 215282"/>
                  <a:gd name="connsiteX12" fmla="*/ 381186 w 651294"/>
                  <a:gd name="connsiteY12" fmla="*/ 8503 h 215282"/>
                  <a:gd name="connsiteX13" fmla="*/ 322448 w 651294"/>
                  <a:gd name="connsiteY13" fmla="*/ 16440 h 215282"/>
                  <a:gd name="connsiteX14" fmla="*/ 3361 w 651294"/>
                  <a:gd name="connsiteY14" fmla="*/ 214878 h 2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1294" h="215282">
                    <a:moveTo>
                      <a:pt x="3361" y="214878"/>
                    </a:moveTo>
                    <a:cubicBezTo>
                      <a:pt x="-24949" y="223609"/>
                      <a:pt x="134330" y="88407"/>
                      <a:pt x="152586" y="68828"/>
                    </a:cubicBezTo>
                    <a:cubicBezTo>
                      <a:pt x="170842" y="49249"/>
                      <a:pt x="95436" y="105605"/>
                      <a:pt x="112898" y="97403"/>
                    </a:cubicBezTo>
                    <a:cubicBezTo>
                      <a:pt x="130360" y="89201"/>
                      <a:pt x="232490" y="30992"/>
                      <a:pt x="257361" y="19615"/>
                    </a:cubicBezTo>
                    <a:cubicBezTo>
                      <a:pt x="282232" y="8238"/>
                      <a:pt x="238311" y="28875"/>
                      <a:pt x="262123" y="29140"/>
                    </a:cubicBezTo>
                    <a:cubicBezTo>
                      <a:pt x="285936" y="29405"/>
                      <a:pt x="361871" y="22790"/>
                      <a:pt x="400236" y="21203"/>
                    </a:cubicBezTo>
                    <a:cubicBezTo>
                      <a:pt x="438601" y="19616"/>
                      <a:pt x="496280" y="20938"/>
                      <a:pt x="492311" y="19615"/>
                    </a:cubicBezTo>
                    <a:cubicBezTo>
                      <a:pt x="488342" y="18292"/>
                      <a:pt x="367163" y="10884"/>
                      <a:pt x="376423" y="13265"/>
                    </a:cubicBezTo>
                    <a:cubicBezTo>
                      <a:pt x="385683" y="15646"/>
                      <a:pt x="502100" y="19351"/>
                      <a:pt x="547873" y="33903"/>
                    </a:cubicBezTo>
                    <a:cubicBezTo>
                      <a:pt x="593646" y="48455"/>
                      <a:pt x="646563" y="95286"/>
                      <a:pt x="651061" y="100578"/>
                    </a:cubicBezTo>
                    <a:cubicBezTo>
                      <a:pt x="655559" y="105870"/>
                      <a:pt x="593911" y="75178"/>
                      <a:pt x="574861" y="65653"/>
                    </a:cubicBezTo>
                    <a:cubicBezTo>
                      <a:pt x="555811" y="56128"/>
                      <a:pt x="569040" y="52953"/>
                      <a:pt x="536761" y="43428"/>
                    </a:cubicBezTo>
                    <a:cubicBezTo>
                      <a:pt x="504482" y="33903"/>
                      <a:pt x="416905" y="13001"/>
                      <a:pt x="381186" y="8503"/>
                    </a:cubicBezTo>
                    <a:cubicBezTo>
                      <a:pt x="345467" y="4005"/>
                      <a:pt x="385683" y="-11870"/>
                      <a:pt x="322448" y="16440"/>
                    </a:cubicBezTo>
                    <a:cubicBezTo>
                      <a:pt x="259213" y="44750"/>
                      <a:pt x="31671" y="206147"/>
                      <a:pt x="3361" y="21487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: 図形 597">
                <a:extLst>
                  <a:ext uri="{FF2B5EF4-FFF2-40B4-BE49-F238E27FC236}">
                    <a16:creationId xmlns:a16="http://schemas.microsoft.com/office/drawing/2014/main" id="{210F294C-2197-4D3E-AAEE-E6168B72A96F}"/>
                  </a:ext>
                </a:extLst>
              </p:cNvPr>
              <p:cNvSpPr/>
              <p:nvPr/>
            </p:nvSpPr>
            <p:spPr>
              <a:xfrm>
                <a:off x="4946627" y="4459121"/>
                <a:ext cx="178331" cy="409547"/>
              </a:xfrm>
              <a:custGeom>
                <a:avLst/>
                <a:gdLst>
                  <a:gd name="connsiteX0" fmla="*/ 23 w 178331"/>
                  <a:gd name="connsiteY0" fmla="*/ 167 h 409547"/>
                  <a:gd name="connsiteX1" fmla="*/ 127023 w 178331"/>
                  <a:gd name="connsiteY1" fmla="*/ 138279 h 409547"/>
                  <a:gd name="connsiteX2" fmla="*/ 115911 w 178331"/>
                  <a:gd name="connsiteY2" fmla="*/ 128754 h 409547"/>
                  <a:gd name="connsiteX3" fmla="*/ 155598 w 178331"/>
                  <a:gd name="connsiteY3" fmla="*/ 266867 h 409547"/>
                  <a:gd name="connsiteX4" fmla="*/ 160361 w 178331"/>
                  <a:gd name="connsiteY4" fmla="*/ 301792 h 409547"/>
                  <a:gd name="connsiteX5" fmla="*/ 169886 w 178331"/>
                  <a:gd name="connsiteY5" fmla="*/ 398629 h 409547"/>
                  <a:gd name="connsiteX6" fmla="*/ 174648 w 178331"/>
                  <a:gd name="connsiteY6" fmla="*/ 404979 h 409547"/>
                  <a:gd name="connsiteX7" fmla="*/ 177823 w 178331"/>
                  <a:gd name="connsiteY7" fmla="*/ 377992 h 409547"/>
                  <a:gd name="connsiteX8" fmla="*/ 163536 w 178331"/>
                  <a:gd name="connsiteY8" fmla="*/ 255754 h 409547"/>
                  <a:gd name="connsiteX9" fmla="*/ 138136 w 178331"/>
                  <a:gd name="connsiteY9" fmla="*/ 170029 h 409547"/>
                  <a:gd name="connsiteX10" fmla="*/ 23 w 178331"/>
                  <a:gd name="connsiteY10" fmla="*/ 167 h 40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31" h="409547">
                    <a:moveTo>
                      <a:pt x="23" y="167"/>
                    </a:moveTo>
                    <a:cubicBezTo>
                      <a:pt x="-1829" y="-5125"/>
                      <a:pt x="107708" y="116848"/>
                      <a:pt x="127023" y="138279"/>
                    </a:cubicBezTo>
                    <a:cubicBezTo>
                      <a:pt x="146338" y="159710"/>
                      <a:pt x="111149" y="107323"/>
                      <a:pt x="115911" y="128754"/>
                    </a:cubicBezTo>
                    <a:cubicBezTo>
                      <a:pt x="120673" y="150185"/>
                      <a:pt x="148190" y="238027"/>
                      <a:pt x="155598" y="266867"/>
                    </a:cubicBezTo>
                    <a:cubicBezTo>
                      <a:pt x="163006" y="295707"/>
                      <a:pt x="157980" y="279832"/>
                      <a:pt x="160361" y="301792"/>
                    </a:cubicBezTo>
                    <a:cubicBezTo>
                      <a:pt x="162742" y="323752"/>
                      <a:pt x="167505" y="381431"/>
                      <a:pt x="169886" y="398629"/>
                    </a:cubicBezTo>
                    <a:cubicBezTo>
                      <a:pt x="172267" y="415827"/>
                      <a:pt x="173325" y="408418"/>
                      <a:pt x="174648" y="404979"/>
                    </a:cubicBezTo>
                    <a:cubicBezTo>
                      <a:pt x="175971" y="401540"/>
                      <a:pt x="179675" y="402863"/>
                      <a:pt x="177823" y="377992"/>
                    </a:cubicBezTo>
                    <a:cubicBezTo>
                      <a:pt x="175971" y="353121"/>
                      <a:pt x="170150" y="290414"/>
                      <a:pt x="163536" y="255754"/>
                    </a:cubicBezTo>
                    <a:cubicBezTo>
                      <a:pt x="156922" y="221094"/>
                      <a:pt x="161155" y="209452"/>
                      <a:pt x="138136" y="170029"/>
                    </a:cubicBezTo>
                    <a:cubicBezTo>
                      <a:pt x="115117" y="130606"/>
                      <a:pt x="1875" y="5459"/>
                      <a:pt x="23" y="1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6B507620-F639-4F6A-B77C-74DC876F511F}"/>
                  </a:ext>
                </a:extLst>
              </p:cNvPr>
              <p:cNvSpPr/>
              <p:nvPr/>
            </p:nvSpPr>
            <p:spPr>
              <a:xfrm>
                <a:off x="4300267" y="4462392"/>
                <a:ext cx="475657" cy="725237"/>
              </a:xfrm>
              <a:custGeom>
                <a:avLst/>
                <a:gdLst>
                  <a:gd name="connsiteX0" fmla="*/ 252683 w 475657"/>
                  <a:gd name="connsiteY0" fmla="*/ 71 h 725237"/>
                  <a:gd name="connsiteX1" fmla="*/ 74883 w 475657"/>
                  <a:gd name="connsiteY1" fmla="*/ 146121 h 725237"/>
                  <a:gd name="connsiteX2" fmla="*/ 106633 w 475657"/>
                  <a:gd name="connsiteY2" fmla="*/ 101671 h 725237"/>
                  <a:gd name="connsiteX3" fmla="*/ 22496 w 475657"/>
                  <a:gd name="connsiteY3" fmla="*/ 233433 h 725237"/>
                  <a:gd name="connsiteX4" fmla="*/ 33608 w 475657"/>
                  <a:gd name="connsiteY4" fmla="*/ 390596 h 725237"/>
                  <a:gd name="connsiteX5" fmla="*/ 28846 w 475657"/>
                  <a:gd name="connsiteY5" fmla="*/ 368371 h 725237"/>
                  <a:gd name="connsiteX6" fmla="*/ 19321 w 475657"/>
                  <a:gd name="connsiteY6" fmla="*/ 330271 h 725237"/>
                  <a:gd name="connsiteX7" fmla="*/ 25671 w 475657"/>
                  <a:gd name="connsiteY7" fmla="*/ 487433 h 725237"/>
                  <a:gd name="connsiteX8" fmla="*/ 38371 w 475657"/>
                  <a:gd name="connsiteY8" fmla="*/ 493783 h 725237"/>
                  <a:gd name="connsiteX9" fmla="*/ 136796 w 475657"/>
                  <a:gd name="connsiteY9" fmla="*/ 669996 h 725237"/>
                  <a:gd name="connsiteX10" fmla="*/ 159021 w 475657"/>
                  <a:gd name="connsiteY10" fmla="*/ 658883 h 725237"/>
                  <a:gd name="connsiteX11" fmla="*/ 279671 w 475657"/>
                  <a:gd name="connsiteY11" fmla="*/ 722383 h 725237"/>
                  <a:gd name="connsiteX12" fmla="*/ 303483 w 475657"/>
                  <a:gd name="connsiteY12" fmla="*/ 714446 h 725237"/>
                  <a:gd name="connsiteX13" fmla="*/ 474933 w 475657"/>
                  <a:gd name="connsiteY13" fmla="*/ 716033 h 725237"/>
                  <a:gd name="connsiteX14" fmla="*/ 228871 w 475657"/>
                  <a:gd name="connsiteY14" fmla="*/ 720796 h 725237"/>
                  <a:gd name="connsiteX15" fmla="*/ 155846 w 475657"/>
                  <a:gd name="connsiteY15" fmla="*/ 687458 h 725237"/>
                  <a:gd name="connsiteX16" fmla="*/ 57421 w 475657"/>
                  <a:gd name="connsiteY16" fmla="*/ 528708 h 725237"/>
                  <a:gd name="connsiteX17" fmla="*/ 271 w 475657"/>
                  <a:gd name="connsiteY17" fmla="*/ 263596 h 725237"/>
                  <a:gd name="connsiteX18" fmla="*/ 79646 w 475657"/>
                  <a:gd name="connsiteY18" fmla="*/ 128658 h 725237"/>
                  <a:gd name="connsiteX19" fmla="*/ 252683 w 475657"/>
                  <a:gd name="connsiteY19" fmla="*/ 71 h 72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5657" h="725237">
                    <a:moveTo>
                      <a:pt x="252683" y="71"/>
                    </a:moveTo>
                    <a:cubicBezTo>
                      <a:pt x="251889" y="2981"/>
                      <a:pt x="99225" y="129188"/>
                      <a:pt x="74883" y="146121"/>
                    </a:cubicBezTo>
                    <a:cubicBezTo>
                      <a:pt x="50541" y="163054"/>
                      <a:pt x="115364" y="87119"/>
                      <a:pt x="106633" y="101671"/>
                    </a:cubicBezTo>
                    <a:cubicBezTo>
                      <a:pt x="97902" y="116223"/>
                      <a:pt x="34667" y="185279"/>
                      <a:pt x="22496" y="233433"/>
                    </a:cubicBezTo>
                    <a:cubicBezTo>
                      <a:pt x="10325" y="281587"/>
                      <a:pt x="32550" y="368106"/>
                      <a:pt x="33608" y="390596"/>
                    </a:cubicBezTo>
                    <a:cubicBezTo>
                      <a:pt x="34666" y="413086"/>
                      <a:pt x="31227" y="378425"/>
                      <a:pt x="28846" y="368371"/>
                    </a:cubicBezTo>
                    <a:cubicBezTo>
                      <a:pt x="26465" y="358317"/>
                      <a:pt x="19850" y="310427"/>
                      <a:pt x="19321" y="330271"/>
                    </a:cubicBezTo>
                    <a:cubicBezTo>
                      <a:pt x="18792" y="350115"/>
                      <a:pt x="22496" y="460181"/>
                      <a:pt x="25671" y="487433"/>
                    </a:cubicBezTo>
                    <a:cubicBezTo>
                      <a:pt x="28846" y="514685"/>
                      <a:pt x="19850" y="463356"/>
                      <a:pt x="38371" y="493783"/>
                    </a:cubicBezTo>
                    <a:cubicBezTo>
                      <a:pt x="56892" y="524210"/>
                      <a:pt x="116688" y="642479"/>
                      <a:pt x="136796" y="669996"/>
                    </a:cubicBezTo>
                    <a:cubicBezTo>
                      <a:pt x="156904" y="697513"/>
                      <a:pt x="135209" y="650152"/>
                      <a:pt x="159021" y="658883"/>
                    </a:cubicBezTo>
                    <a:cubicBezTo>
                      <a:pt x="182833" y="667614"/>
                      <a:pt x="255594" y="713123"/>
                      <a:pt x="279671" y="722383"/>
                    </a:cubicBezTo>
                    <a:cubicBezTo>
                      <a:pt x="303748" y="731643"/>
                      <a:pt x="270939" y="715504"/>
                      <a:pt x="303483" y="714446"/>
                    </a:cubicBezTo>
                    <a:cubicBezTo>
                      <a:pt x="336027" y="713388"/>
                      <a:pt x="487368" y="714975"/>
                      <a:pt x="474933" y="716033"/>
                    </a:cubicBezTo>
                    <a:cubicBezTo>
                      <a:pt x="462498" y="717091"/>
                      <a:pt x="282052" y="725559"/>
                      <a:pt x="228871" y="720796"/>
                    </a:cubicBezTo>
                    <a:cubicBezTo>
                      <a:pt x="175690" y="716034"/>
                      <a:pt x="184421" y="719473"/>
                      <a:pt x="155846" y="687458"/>
                    </a:cubicBezTo>
                    <a:cubicBezTo>
                      <a:pt x="127271" y="655443"/>
                      <a:pt x="83350" y="599351"/>
                      <a:pt x="57421" y="528708"/>
                    </a:cubicBezTo>
                    <a:cubicBezTo>
                      <a:pt x="31492" y="458065"/>
                      <a:pt x="-3433" y="330271"/>
                      <a:pt x="271" y="263596"/>
                    </a:cubicBezTo>
                    <a:cubicBezTo>
                      <a:pt x="3975" y="196921"/>
                      <a:pt x="35990" y="173637"/>
                      <a:pt x="79646" y="128658"/>
                    </a:cubicBezTo>
                    <a:cubicBezTo>
                      <a:pt x="123302" y="83679"/>
                      <a:pt x="253477" y="-2839"/>
                      <a:pt x="252683" y="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F72F8AE0-0C94-46AD-919B-5CFBA3FB1D39}"/>
                  </a:ext>
                </a:extLst>
              </p:cNvPr>
              <p:cNvSpPr/>
              <p:nvPr/>
            </p:nvSpPr>
            <p:spPr>
              <a:xfrm>
                <a:off x="4565615" y="4452131"/>
                <a:ext cx="490577" cy="727637"/>
              </a:xfrm>
              <a:custGeom>
                <a:avLst/>
                <a:gdLst>
                  <a:gd name="connsiteX0" fmla="*/ 35 w 490577"/>
                  <a:gd name="connsiteY0" fmla="*/ 807 h 727637"/>
                  <a:gd name="connsiteX1" fmla="*/ 242923 w 490577"/>
                  <a:gd name="connsiteY1" fmla="*/ 3982 h 727637"/>
                  <a:gd name="connsiteX2" fmla="*/ 198473 w 490577"/>
                  <a:gd name="connsiteY2" fmla="*/ 13507 h 727637"/>
                  <a:gd name="connsiteX3" fmla="*/ 276260 w 490577"/>
                  <a:gd name="connsiteY3" fmla="*/ 37319 h 727637"/>
                  <a:gd name="connsiteX4" fmla="*/ 430248 w 490577"/>
                  <a:gd name="connsiteY4" fmla="*/ 153207 h 727637"/>
                  <a:gd name="connsiteX5" fmla="*/ 371510 w 490577"/>
                  <a:gd name="connsiteY5" fmla="*/ 110344 h 727637"/>
                  <a:gd name="connsiteX6" fmla="*/ 414373 w 490577"/>
                  <a:gd name="connsiteY6" fmla="*/ 189719 h 727637"/>
                  <a:gd name="connsiteX7" fmla="*/ 412785 w 490577"/>
                  <a:gd name="connsiteY7" fmla="*/ 189719 h 727637"/>
                  <a:gd name="connsiteX8" fmla="*/ 447710 w 490577"/>
                  <a:gd name="connsiteY8" fmla="*/ 251632 h 727637"/>
                  <a:gd name="connsiteX9" fmla="*/ 454060 w 490577"/>
                  <a:gd name="connsiteY9" fmla="*/ 261157 h 727637"/>
                  <a:gd name="connsiteX10" fmla="*/ 468348 w 490577"/>
                  <a:gd name="connsiteY10" fmla="*/ 408794 h 727637"/>
                  <a:gd name="connsiteX11" fmla="*/ 457235 w 490577"/>
                  <a:gd name="connsiteY11" fmla="*/ 434194 h 727637"/>
                  <a:gd name="connsiteX12" fmla="*/ 449298 w 490577"/>
                  <a:gd name="connsiteY12" fmla="*/ 450069 h 727637"/>
                  <a:gd name="connsiteX13" fmla="*/ 398498 w 490577"/>
                  <a:gd name="connsiteY13" fmla="*/ 578657 h 727637"/>
                  <a:gd name="connsiteX14" fmla="*/ 385798 w 490577"/>
                  <a:gd name="connsiteY14" fmla="*/ 545319 h 727637"/>
                  <a:gd name="connsiteX15" fmla="*/ 282610 w 490577"/>
                  <a:gd name="connsiteY15" fmla="*/ 664382 h 727637"/>
                  <a:gd name="connsiteX16" fmla="*/ 190535 w 490577"/>
                  <a:gd name="connsiteY16" fmla="*/ 716769 h 727637"/>
                  <a:gd name="connsiteX17" fmla="*/ 161960 w 490577"/>
                  <a:gd name="connsiteY17" fmla="*/ 716769 h 727637"/>
                  <a:gd name="connsiteX18" fmla="*/ 368335 w 490577"/>
                  <a:gd name="connsiteY18" fmla="*/ 600882 h 727637"/>
                  <a:gd name="connsiteX19" fmla="*/ 336585 w 490577"/>
                  <a:gd name="connsiteY19" fmla="*/ 667557 h 727637"/>
                  <a:gd name="connsiteX20" fmla="*/ 415960 w 490577"/>
                  <a:gd name="connsiteY20" fmla="*/ 538969 h 727637"/>
                  <a:gd name="connsiteX21" fmla="*/ 482635 w 490577"/>
                  <a:gd name="connsiteY21" fmla="*/ 407207 h 727637"/>
                  <a:gd name="connsiteX22" fmla="*/ 482635 w 490577"/>
                  <a:gd name="connsiteY22" fmla="*/ 392919 h 727637"/>
                  <a:gd name="connsiteX23" fmla="*/ 422310 w 490577"/>
                  <a:gd name="connsiteY23" fmla="*/ 373869 h 727637"/>
                  <a:gd name="connsiteX24" fmla="*/ 450885 w 490577"/>
                  <a:gd name="connsiteY24" fmla="*/ 297669 h 727637"/>
                  <a:gd name="connsiteX25" fmla="*/ 435010 w 490577"/>
                  <a:gd name="connsiteY25" fmla="*/ 272269 h 727637"/>
                  <a:gd name="connsiteX26" fmla="*/ 401673 w 490577"/>
                  <a:gd name="connsiteY26" fmla="*/ 118282 h 727637"/>
                  <a:gd name="connsiteX27" fmla="*/ 341348 w 490577"/>
                  <a:gd name="connsiteY27" fmla="*/ 110344 h 727637"/>
                  <a:gd name="connsiteX28" fmla="*/ 303248 w 490577"/>
                  <a:gd name="connsiteY28" fmla="*/ 65894 h 727637"/>
                  <a:gd name="connsiteX29" fmla="*/ 269910 w 490577"/>
                  <a:gd name="connsiteY29" fmla="*/ 37319 h 727637"/>
                  <a:gd name="connsiteX30" fmla="*/ 261973 w 490577"/>
                  <a:gd name="connsiteY30" fmla="*/ 18269 h 727637"/>
                  <a:gd name="connsiteX31" fmla="*/ 35 w 490577"/>
                  <a:gd name="connsiteY31" fmla="*/ 807 h 72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90577" h="727637">
                    <a:moveTo>
                      <a:pt x="35" y="807"/>
                    </a:moveTo>
                    <a:cubicBezTo>
                      <a:pt x="-3140" y="-1574"/>
                      <a:pt x="209850" y="1865"/>
                      <a:pt x="242923" y="3982"/>
                    </a:cubicBezTo>
                    <a:cubicBezTo>
                      <a:pt x="275996" y="6099"/>
                      <a:pt x="192917" y="7951"/>
                      <a:pt x="198473" y="13507"/>
                    </a:cubicBezTo>
                    <a:cubicBezTo>
                      <a:pt x="204029" y="19063"/>
                      <a:pt x="237631" y="14036"/>
                      <a:pt x="276260" y="37319"/>
                    </a:cubicBezTo>
                    <a:cubicBezTo>
                      <a:pt x="314889" y="60602"/>
                      <a:pt x="414373" y="141036"/>
                      <a:pt x="430248" y="153207"/>
                    </a:cubicBezTo>
                    <a:cubicBezTo>
                      <a:pt x="446123" y="165378"/>
                      <a:pt x="374156" y="104259"/>
                      <a:pt x="371510" y="110344"/>
                    </a:cubicBezTo>
                    <a:cubicBezTo>
                      <a:pt x="368864" y="116429"/>
                      <a:pt x="407494" y="176490"/>
                      <a:pt x="414373" y="189719"/>
                    </a:cubicBezTo>
                    <a:cubicBezTo>
                      <a:pt x="421252" y="202948"/>
                      <a:pt x="407229" y="179400"/>
                      <a:pt x="412785" y="189719"/>
                    </a:cubicBezTo>
                    <a:cubicBezTo>
                      <a:pt x="418341" y="200038"/>
                      <a:pt x="440831" y="239726"/>
                      <a:pt x="447710" y="251632"/>
                    </a:cubicBezTo>
                    <a:cubicBezTo>
                      <a:pt x="454589" y="263538"/>
                      <a:pt x="450620" y="234963"/>
                      <a:pt x="454060" y="261157"/>
                    </a:cubicBezTo>
                    <a:cubicBezTo>
                      <a:pt x="457500" y="287351"/>
                      <a:pt x="467819" y="379955"/>
                      <a:pt x="468348" y="408794"/>
                    </a:cubicBezTo>
                    <a:cubicBezTo>
                      <a:pt x="468877" y="437633"/>
                      <a:pt x="460410" y="427315"/>
                      <a:pt x="457235" y="434194"/>
                    </a:cubicBezTo>
                    <a:cubicBezTo>
                      <a:pt x="454060" y="441073"/>
                      <a:pt x="459087" y="425992"/>
                      <a:pt x="449298" y="450069"/>
                    </a:cubicBezTo>
                    <a:cubicBezTo>
                      <a:pt x="439509" y="474146"/>
                      <a:pt x="409081" y="562782"/>
                      <a:pt x="398498" y="578657"/>
                    </a:cubicBezTo>
                    <a:cubicBezTo>
                      <a:pt x="387915" y="594532"/>
                      <a:pt x="405113" y="531032"/>
                      <a:pt x="385798" y="545319"/>
                    </a:cubicBezTo>
                    <a:cubicBezTo>
                      <a:pt x="366483" y="559606"/>
                      <a:pt x="315154" y="635807"/>
                      <a:pt x="282610" y="664382"/>
                    </a:cubicBezTo>
                    <a:cubicBezTo>
                      <a:pt x="250066" y="692957"/>
                      <a:pt x="210643" y="708038"/>
                      <a:pt x="190535" y="716769"/>
                    </a:cubicBezTo>
                    <a:cubicBezTo>
                      <a:pt x="170427" y="725500"/>
                      <a:pt x="132327" y="736084"/>
                      <a:pt x="161960" y="716769"/>
                    </a:cubicBezTo>
                    <a:cubicBezTo>
                      <a:pt x="191593" y="697455"/>
                      <a:pt x="339231" y="609084"/>
                      <a:pt x="368335" y="600882"/>
                    </a:cubicBezTo>
                    <a:cubicBezTo>
                      <a:pt x="397439" y="592680"/>
                      <a:pt x="328648" y="677876"/>
                      <a:pt x="336585" y="667557"/>
                    </a:cubicBezTo>
                    <a:cubicBezTo>
                      <a:pt x="344522" y="657238"/>
                      <a:pt x="391618" y="582361"/>
                      <a:pt x="415960" y="538969"/>
                    </a:cubicBezTo>
                    <a:cubicBezTo>
                      <a:pt x="440302" y="495577"/>
                      <a:pt x="471523" y="431549"/>
                      <a:pt x="482635" y="407207"/>
                    </a:cubicBezTo>
                    <a:cubicBezTo>
                      <a:pt x="493747" y="382865"/>
                      <a:pt x="492689" y="398475"/>
                      <a:pt x="482635" y="392919"/>
                    </a:cubicBezTo>
                    <a:cubicBezTo>
                      <a:pt x="472581" y="387363"/>
                      <a:pt x="427602" y="389744"/>
                      <a:pt x="422310" y="373869"/>
                    </a:cubicBezTo>
                    <a:cubicBezTo>
                      <a:pt x="417018" y="357994"/>
                      <a:pt x="448768" y="314602"/>
                      <a:pt x="450885" y="297669"/>
                    </a:cubicBezTo>
                    <a:cubicBezTo>
                      <a:pt x="453002" y="280736"/>
                      <a:pt x="443212" y="302167"/>
                      <a:pt x="435010" y="272269"/>
                    </a:cubicBezTo>
                    <a:cubicBezTo>
                      <a:pt x="426808" y="242371"/>
                      <a:pt x="417283" y="145270"/>
                      <a:pt x="401673" y="118282"/>
                    </a:cubicBezTo>
                    <a:cubicBezTo>
                      <a:pt x="386063" y="91294"/>
                      <a:pt x="357752" y="119075"/>
                      <a:pt x="341348" y="110344"/>
                    </a:cubicBezTo>
                    <a:cubicBezTo>
                      <a:pt x="324944" y="101613"/>
                      <a:pt x="315154" y="78065"/>
                      <a:pt x="303248" y="65894"/>
                    </a:cubicBezTo>
                    <a:cubicBezTo>
                      <a:pt x="291342" y="53723"/>
                      <a:pt x="276789" y="45257"/>
                      <a:pt x="269910" y="37319"/>
                    </a:cubicBezTo>
                    <a:cubicBezTo>
                      <a:pt x="263031" y="29381"/>
                      <a:pt x="307481" y="21709"/>
                      <a:pt x="261973" y="18269"/>
                    </a:cubicBezTo>
                    <a:lnTo>
                      <a:pt x="35" y="8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212E2333-7C2A-4627-9BA5-1C3FBA794B2E}"/>
                  </a:ext>
                </a:extLst>
              </p:cNvPr>
              <p:cNvSpPr/>
              <p:nvPr/>
            </p:nvSpPr>
            <p:spPr>
              <a:xfrm>
                <a:off x="4627196" y="4700302"/>
                <a:ext cx="156747" cy="206281"/>
              </a:xfrm>
              <a:custGeom>
                <a:avLst/>
                <a:gdLst>
                  <a:gd name="connsiteX0" fmla="*/ 38467 w 156747"/>
                  <a:gd name="connsiteY0" fmla="*/ 286 h 206281"/>
                  <a:gd name="connsiteX1" fmla="*/ 151179 w 156747"/>
                  <a:gd name="connsiteY1" fmla="*/ 92361 h 206281"/>
                  <a:gd name="connsiteX2" fmla="*/ 140067 w 156747"/>
                  <a:gd name="connsiteY2" fmla="*/ 90773 h 206281"/>
                  <a:gd name="connsiteX3" fmla="*/ 144829 w 156747"/>
                  <a:gd name="connsiteY3" fmla="*/ 139986 h 206281"/>
                  <a:gd name="connsiteX4" fmla="*/ 135304 w 156747"/>
                  <a:gd name="connsiteY4" fmla="*/ 143161 h 206281"/>
                  <a:gd name="connsiteX5" fmla="*/ 108317 w 156747"/>
                  <a:gd name="connsiteY5" fmla="*/ 173323 h 206281"/>
                  <a:gd name="connsiteX6" fmla="*/ 367 w 156747"/>
                  <a:gd name="connsiteY6" fmla="*/ 203486 h 206281"/>
                  <a:gd name="connsiteX7" fmla="*/ 74979 w 156747"/>
                  <a:gd name="connsiteY7" fmla="*/ 201898 h 206281"/>
                  <a:gd name="connsiteX8" fmla="*/ 127367 w 156747"/>
                  <a:gd name="connsiteY8" fmla="*/ 176498 h 206281"/>
                  <a:gd name="connsiteX9" fmla="*/ 146417 w 156747"/>
                  <a:gd name="connsiteY9" fmla="*/ 125698 h 206281"/>
                  <a:gd name="connsiteX10" fmla="*/ 128954 w 156747"/>
                  <a:gd name="connsiteY10" fmla="*/ 65373 h 206281"/>
                  <a:gd name="connsiteX11" fmla="*/ 38467 w 156747"/>
                  <a:gd name="connsiteY11" fmla="*/ 286 h 20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747" h="206281">
                    <a:moveTo>
                      <a:pt x="38467" y="286"/>
                    </a:moveTo>
                    <a:cubicBezTo>
                      <a:pt x="42171" y="4784"/>
                      <a:pt x="134246" y="77280"/>
                      <a:pt x="151179" y="92361"/>
                    </a:cubicBezTo>
                    <a:cubicBezTo>
                      <a:pt x="168112" y="107442"/>
                      <a:pt x="141125" y="82836"/>
                      <a:pt x="140067" y="90773"/>
                    </a:cubicBezTo>
                    <a:cubicBezTo>
                      <a:pt x="139009" y="98710"/>
                      <a:pt x="145623" y="131255"/>
                      <a:pt x="144829" y="139986"/>
                    </a:cubicBezTo>
                    <a:cubicBezTo>
                      <a:pt x="144035" y="148717"/>
                      <a:pt x="141389" y="137605"/>
                      <a:pt x="135304" y="143161"/>
                    </a:cubicBezTo>
                    <a:cubicBezTo>
                      <a:pt x="129219" y="148717"/>
                      <a:pt x="130807" y="163269"/>
                      <a:pt x="108317" y="173323"/>
                    </a:cubicBezTo>
                    <a:cubicBezTo>
                      <a:pt x="85828" y="183377"/>
                      <a:pt x="5923" y="198724"/>
                      <a:pt x="367" y="203486"/>
                    </a:cubicBezTo>
                    <a:cubicBezTo>
                      <a:pt x="-5189" y="208249"/>
                      <a:pt x="53812" y="206396"/>
                      <a:pt x="74979" y="201898"/>
                    </a:cubicBezTo>
                    <a:cubicBezTo>
                      <a:pt x="96146" y="197400"/>
                      <a:pt x="115461" y="189198"/>
                      <a:pt x="127367" y="176498"/>
                    </a:cubicBezTo>
                    <a:cubicBezTo>
                      <a:pt x="139273" y="163798"/>
                      <a:pt x="146153" y="144219"/>
                      <a:pt x="146417" y="125698"/>
                    </a:cubicBezTo>
                    <a:cubicBezTo>
                      <a:pt x="146681" y="107177"/>
                      <a:pt x="146152" y="85217"/>
                      <a:pt x="128954" y="65373"/>
                    </a:cubicBezTo>
                    <a:cubicBezTo>
                      <a:pt x="111756" y="45529"/>
                      <a:pt x="34763" y="-4212"/>
                      <a:pt x="38467" y="2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A1CBB07A-B056-4AC3-9A79-A1606AF67311}"/>
                  </a:ext>
                </a:extLst>
              </p:cNvPr>
              <p:cNvSpPr/>
              <p:nvPr/>
            </p:nvSpPr>
            <p:spPr>
              <a:xfrm>
                <a:off x="4559835" y="4693212"/>
                <a:ext cx="223305" cy="232006"/>
              </a:xfrm>
              <a:custGeom>
                <a:avLst/>
                <a:gdLst>
                  <a:gd name="connsiteX0" fmla="*/ 223303 w 223305"/>
                  <a:gd name="connsiteY0" fmla="*/ 94688 h 232006"/>
                  <a:gd name="connsiteX1" fmla="*/ 123290 w 223305"/>
                  <a:gd name="connsiteY1" fmla="*/ 13726 h 232006"/>
                  <a:gd name="connsiteX2" fmla="*/ 51853 w 223305"/>
                  <a:gd name="connsiteY2" fmla="*/ 16901 h 232006"/>
                  <a:gd name="connsiteX3" fmla="*/ 93128 w 223305"/>
                  <a:gd name="connsiteY3" fmla="*/ 20076 h 232006"/>
                  <a:gd name="connsiteX4" fmla="*/ 32803 w 223305"/>
                  <a:gd name="connsiteY4" fmla="*/ 56588 h 232006"/>
                  <a:gd name="connsiteX5" fmla="*/ 24865 w 223305"/>
                  <a:gd name="connsiteY5" fmla="*/ 99451 h 232006"/>
                  <a:gd name="connsiteX6" fmla="*/ 18515 w 223305"/>
                  <a:gd name="connsiteY6" fmla="*/ 99451 h 232006"/>
                  <a:gd name="connsiteX7" fmla="*/ 24865 w 223305"/>
                  <a:gd name="connsiteY7" fmla="*/ 155013 h 232006"/>
                  <a:gd name="connsiteX8" fmla="*/ 102653 w 223305"/>
                  <a:gd name="connsiteY8" fmla="*/ 226451 h 232006"/>
                  <a:gd name="connsiteX9" fmla="*/ 109003 w 223305"/>
                  <a:gd name="connsiteY9" fmla="*/ 220101 h 232006"/>
                  <a:gd name="connsiteX10" fmla="*/ 23278 w 223305"/>
                  <a:gd name="connsiteY10" fmla="*/ 162951 h 232006"/>
                  <a:gd name="connsiteX11" fmla="*/ 2640 w 223305"/>
                  <a:gd name="connsiteY11" fmla="*/ 121676 h 232006"/>
                  <a:gd name="connsiteX12" fmla="*/ 70903 w 223305"/>
                  <a:gd name="connsiteY12" fmla="*/ 8963 h 232006"/>
                  <a:gd name="connsiteX13" fmla="*/ 112178 w 223305"/>
                  <a:gd name="connsiteY13" fmla="*/ 7376 h 232006"/>
                  <a:gd name="connsiteX14" fmla="*/ 120115 w 223305"/>
                  <a:gd name="connsiteY14" fmla="*/ 10551 h 232006"/>
                  <a:gd name="connsiteX15" fmla="*/ 223303 w 223305"/>
                  <a:gd name="connsiteY15" fmla="*/ 94688 h 23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3305" h="232006">
                    <a:moveTo>
                      <a:pt x="223303" y="94688"/>
                    </a:moveTo>
                    <a:cubicBezTo>
                      <a:pt x="223832" y="95217"/>
                      <a:pt x="151865" y="26690"/>
                      <a:pt x="123290" y="13726"/>
                    </a:cubicBezTo>
                    <a:cubicBezTo>
                      <a:pt x="94715" y="761"/>
                      <a:pt x="56880" y="15843"/>
                      <a:pt x="51853" y="16901"/>
                    </a:cubicBezTo>
                    <a:cubicBezTo>
                      <a:pt x="46826" y="17959"/>
                      <a:pt x="96303" y="13461"/>
                      <a:pt x="93128" y="20076"/>
                    </a:cubicBezTo>
                    <a:cubicBezTo>
                      <a:pt x="89953" y="26691"/>
                      <a:pt x="44180" y="43359"/>
                      <a:pt x="32803" y="56588"/>
                    </a:cubicBezTo>
                    <a:cubicBezTo>
                      <a:pt x="21426" y="69817"/>
                      <a:pt x="27246" y="92307"/>
                      <a:pt x="24865" y="99451"/>
                    </a:cubicBezTo>
                    <a:cubicBezTo>
                      <a:pt x="22484" y="106595"/>
                      <a:pt x="18515" y="90191"/>
                      <a:pt x="18515" y="99451"/>
                    </a:cubicBezTo>
                    <a:cubicBezTo>
                      <a:pt x="18515" y="108711"/>
                      <a:pt x="10842" y="133846"/>
                      <a:pt x="24865" y="155013"/>
                    </a:cubicBezTo>
                    <a:cubicBezTo>
                      <a:pt x="38888" y="176180"/>
                      <a:pt x="88630" y="215603"/>
                      <a:pt x="102653" y="226451"/>
                    </a:cubicBezTo>
                    <a:cubicBezTo>
                      <a:pt x="116676" y="237299"/>
                      <a:pt x="122232" y="230684"/>
                      <a:pt x="109003" y="220101"/>
                    </a:cubicBezTo>
                    <a:cubicBezTo>
                      <a:pt x="95774" y="209518"/>
                      <a:pt x="41005" y="179355"/>
                      <a:pt x="23278" y="162951"/>
                    </a:cubicBezTo>
                    <a:cubicBezTo>
                      <a:pt x="5551" y="146547"/>
                      <a:pt x="-5298" y="147341"/>
                      <a:pt x="2640" y="121676"/>
                    </a:cubicBezTo>
                    <a:cubicBezTo>
                      <a:pt x="10577" y="96011"/>
                      <a:pt x="52647" y="28013"/>
                      <a:pt x="70903" y="8963"/>
                    </a:cubicBezTo>
                    <a:cubicBezTo>
                      <a:pt x="89159" y="-10087"/>
                      <a:pt x="103976" y="7111"/>
                      <a:pt x="112178" y="7376"/>
                    </a:cubicBezTo>
                    <a:cubicBezTo>
                      <a:pt x="120380" y="7641"/>
                      <a:pt x="102388" y="-2149"/>
                      <a:pt x="120115" y="10551"/>
                    </a:cubicBezTo>
                    <a:cubicBezTo>
                      <a:pt x="137842" y="23251"/>
                      <a:pt x="222774" y="94159"/>
                      <a:pt x="223303" y="946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: 図形 602">
                <a:extLst>
                  <a:ext uri="{FF2B5EF4-FFF2-40B4-BE49-F238E27FC236}">
                    <a16:creationId xmlns:a16="http://schemas.microsoft.com/office/drawing/2014/main" id="{69F55CAF-178C-4CE1-AA78-0F8F9277A33F}"/>
                  </a:ext>
                </a:extLst>
              </p:cNvPr>
              <p:cNvSpPr/>
              <p:nvPr/>
            </p:nvSpPr>
            <p:spPr>
              <a:xfrm>
                <a:off x="4587051" y="4711423"/>
                <a:ext cx="175155" cy="187962"/>
              </a:xfrm>
              <a:custGeom>
                <a:avLst/>
                <a:gdLst>
                  <a:gd name="connsiteX0" fmla="*/ 80199 w 175155"/>
                  <a:gd name="connsiteY0" fmla="*/ 277 h 187962"/>
                  <a:gd name="connsiteX1" fmla="*/ 5587 w 175155"/>
                  <a:gd name="connsiteY1" fmla="*/ 73302 h 187962"/>
                  <a:gd name="connsiteX2" fmla="*/ 7174 w 175155"/>
                  <a:gd name="connsiteY2" fmla="*/ 90765 h 187962"/>
                  <a:gd name="connsiteX3" fmla="*/ 21462 w 175155"/>
                  <a:gd name="connsiteY3" fmla="*/ 128865 h 187962"/>
                  <a:gd name="connsiteX4" fmla="*/ 65912 w 175155"/>
                  <a:gd name="connsiteY4" fmla="*/ 187602 h 187962"/>
                  <a:gd name="connsiteX5" fmla="*/ 50037 w 175155"/>
                  <a:gd name="connsiteY5" fmla="*/ 154265 h 187962"/>
                  <a:gd name="connsiteX6" fmla="*/ 97662 w 175155"/>
                  <a:gd name="connsiteY6" fmla="*/ 168552 h 187962"/>
                  <a:gd name="connsiteX7" fmla="*/ 148462 w 175155"/>
                  <a:gd name="connsiteY7" fmla="*/ 151090 h 187962"/>
                  <a:gd name="connsiteX8" fmla="*/ 170687 w 175155"/>
                  <a:gd name="connsiteY8" fmla="*/ 127277 h 187962"/>
                  <a:gd name="connsiteX9" fmla="*/ 61149 w 175155"/>
                  <a:gd name="connsiteY9" fmla="*/ 170140 h 187962"/>
                  <a:gd name="connsiteX10" fmla="*/ 30987 w 175155"/>
                  <a:gd name="connsiteY10" fmla="*/ 151090 h 187962"/>
                  <a:gd name="connsiteX11" fmla="*/ 15112 w 175155"/>
                  <a:gd name="connsiteY11" fmla="*/ 98702 h 187962"/>
                  <a:gd name="connsiteX12" fmla="*/ 15112 w 175155"/>
                  <a:gd name="connsiteY12" fmla="*/ 49490 h 187962"/>
                  <a:gd name="connsiteX13" fmla="*/ 80199 w 175155"/>
                  <a:gd name="connsiteY13" fmla="*/ 277 h 187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5155" h="187962">
                    <a:moveTo>
                      <a:pt x="80199" y="277"/>
                    </a:moveTo>
                    <a:cubicBezTo>
                      <a:pt x="78612" y="4246"/>
                      <a:pt x="17758" y="58221"/>
                      <a:pt x="5587" y="73302"/>
                    </a:cubicBezTo>
                    <a:cubicBezTo>
                      <a:pt x="-6584" y="88383"/>
                      <a:pt x="4528" y="81505"/>
                      <a:pt x="7174" y="90765"/>
                    </a:cubicBezTo>
                    <a:cubicBezTo>
                      <a:pt x="9820" y="100026"/>
                      <a:pt x="11672" y="112726"/>
                      <a:pt x="21462" y="128865"/>
                    </a:cubicBezTo>
                    <a:cubicBezTo>
                      <a:pt x="31252" y="145005"/>
                      <a:pt x="61150" y="183369"/>
                      <a:pt x="65912" y="187602"/>
                    </a:cubicBezTo>
                    <a:cubicBezTo>
                      <a:pt x="70674" y="191835"/>
                      <a:pt x="44745" y="157440"/>
                      <a:pt x="50037" y="154265"/>
                    </a:cubicBezTo>
                    <a:cubicBezTo>
                      <a:pt x="55329" y="151090"/>
                      <a:pt x="81258" y="169081"/>
                      <a:pt x="97662" y="168552"/>
                    </a:cubicBezTo>
                    <a:cubicBezTo>
                      <a:pt x="114066" y="168023"/>
                      <a:pt x="136291" y="157969"/>
                      <a:pt x="148462" y="151090"/>
                    </a:cubicBezTo>
                    <a:cubicBezTo>
                      <a:pt x="160633" y="144211"/>
                      <a:pt x="185239" y="124102"/>
                      <a:pt x="170687" y="127277"/>
                    </a:cubicBezTo>
                    <a:cubicBezTo>
                      <a:pt x="156135" y="130452"/>
                      <a:pt x="84432" y="166171"/>
                      <a:pt x="61149" y="170140"/>
                    </a:cubicBezTo>
                    <a:cubicBezTo>
                      <a:pt x="37866" y="174109"/>
                      <a:pt x="38660" y="162996"/>
                      <a:pt x="30987" y="151090"/>
                    </a:cubicBezTo>
                    <a:cubicBezTo>
                      <a:pt x="23314" y="139184"/>
                      <a:pt x="17758" y="115635"/>
                      <a:pt x="15112" y="98702"/>
                    </a:cubicBezTo>
                    <a:cubicBezTo>
                      <a:pt x="12466" y="81769"/>
                      <a:pt x="8233" y="62984"/>
                      <a:pt x="15112" y="49490"/>
                    </a:cubicBezTo>
                    <a:cubicBezTo>
                      <a:pt x="21991" y="35996"/>
                      <a:pt x="81786" y="-3692"/>
                      <a:pt x="80199" y="2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605" name="フリーフォーム: 図形 604">
            <a:extLst>
              <a:ext uri="{FF2B5EF4-FFF2-40B4-BE49-F238E27FC236}">
                <a16:creationId xmlns:a16="http://schemas.microsoft.com/office/drawing/2014/main" id="{412A14CB-88F1-4A3D-AC35-4B13C259B42A}"/>
              </a:ext>
            </a:extLst>
          </p:cNvPr>
          <p:cNvSpPr/>
          <p:nvPr/>
        </p:nvSpPr>
        <p:spPr>
          <a:xfrm>
            <a:off x="5233150" y="4202760"/>
            <a:ext cx="46875" cy="947214"/>
          </a:xfrm>
          <a:custGeom>
            <a:avLst/>
            <a:gdLst>
              <a:gd name="connsiteX0" fmla="*/ 37350 w 46875"/>
              <a:gd name="connsiteY0" fmla="*/ 40628 h 947214"/>
              <a:gd name="connsiteX1" fmla="*/ 46875 w 46875"/>
              <a:gd name="connsiteY1" fmla="*/ 635940 h 947214"/>
              <a:gd name="connsiteX2" fmla="*/ 37350 w 46875"/>
              <a:gd name="connsiteY2" fmla="*/ 361303 h 947214"/>
              <a:gd name="connsiteX3" fmla="*/ 7188 w 46875"/>
              <a:gd name="connsiteY3" fmla="*/ 250178 h 947214"/>
              <a:gd name="connsiteX4" fmla="*/ 7188 w 46875"/>
              <a:gd name="connsiteY4" fmla="*/ 729603 h 947214"/>
              <a:gd name="connsiteX5" fmla="*/ 4013 w 46875"/>
              <a:gd name="connsiteY5" fmla="*/ 937565 h 947214"/>
              <a:gd name="connsiteX6" fmla="*/ 8775 w 46875"/>
              <a:gd name="connsiteY6" fmla="*/ 831203 h 947214"/>
              <a:gd name="connsiteX7" fmla="*/ 838 w 46875"/>
              <a:gd name="connsiteY7" fmla="*/ 139053 h 947214"/>
              <a:gd name="connsiteX8" fmla="*/ 37350 w 46875"/>
              <a:gd name="connsiteY8" fmla="*/ 40628 h 94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75" h="947214">
                <a:moveTo>
                  <a:pt x="37350" y="40628"/>
                </a:moveTo>
                <a:cubicBezTo>
                  <a:pt x="45023" y="123442"/>
                  <a:pt x="46875" y="582494"/>
                  <a:pt x="46875" y="635940"/>
                </a:cubicBezTo>
                <a:cubicBezTo>
                  <a:pt x="46875" y="689386"/>
                  <a:pt x="43964" y="425597"/>
                  <a:pt x="37350" y="361303"/>
                </a:cubicBezTo>
                <a:cubicBezTo>
                  <a:pt x="30736" y="297009"/>
                  <a:pt x="12215" y="188795"/>
                  <a:pt x="7188" y="250178"/>
                </a:cubicBezTo>
                <a:cubicBezTo>
                  <a:pt x="2161" y="311561"/>
                  <a:pt x="7717" y="615039"/>
                  <a:pt x="7188" y="729603"/>
                </a:cubicBezTo>
                <a:cubicBezTo>
                  <a:pt x="6659" y="844167"/>
                  <a:pt x="3748" y="920632"/>
                  <a:pt x="4013" y="937565"/>
                </a:cubicBezTo>
                <a:cubicBezTo>
                  <a:pt x="4277" y="954498"/>
                  <a:pt x="9304" y="964288"/>
                  <a:pt x="8775" y="831203"/>
                </a:cubicBezTo>
                <a:cubicBezTo>
                  <a:pt x="8246" y="698118"/>
                  <a:pt x="-3131" y="271080"/>
                  <a:pt x="838" y="139053"/>
                </a:cubicBezTo>
                <a:cubicBezTo>
                  <a:pt x="4807" y="7026"/>
                  <a:pt x="29677" y="-42186"/>
                  <a:pt x="37350" y="4062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89F26F11-CC0B-4566-926B-4769B052D44A}"/>
              </a:ext>
            </a:extLst>
          </p:cNvPr>
          <p:cNvSpPr/>
          <p:nvPr/>
        </p:nvSpPr>
        <p:spPr>
          <a:xfrm>
            <a:off x="5221268" y="4394236"/>
            <a:ext cx="47767" cy="1041828"/>
          </a:xfrm>
          <a:custGeom>
            <a:avLst/>
            <a:gdLst>
              <a:gd name="connsiteX0" fmla="*/ 47645 w 47767"/>
              <a:gd name="connsiteY0" fmla="*/ 79339 h 1041828"/>
              <a:gd name="connsiteX1" fmla="*/ 36532 w 47767"/>
              <a:gd name="connsiteY1" fmla="*/ 979452 h 1041828"/>
              <a:gd name="connsiteX2" fmla="*/ 31770 w 47767"/>
              <a:gd name="connsiteY2" fmla="*/ 922302 h 1041828"/>
              <a:gd name="connsiteX3" fmla="*/ 20 w 47767"/>
              <a:gd name="connsiteY3" fmla="*/ 582577 h 1041828"/>
              <a:gd name="connsiteX4" fmla="*/ 27007 w 47767"/>
              <a:gd name="connsiteY4" fmla="*/ 19014 h 1041828"/>
              <a:gd name="connsiteX5" fmla="*/ 28595 w 47767"/>
              <a:gd name="connsiteY5" fmla="*/ 130139 h 1041828"/>
              <a:gd name="connsiteX6" fmla="*/ 47645 w 47767"/>
              <a:gd name="connsiteY6" fmla="*/ 79339 h 104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7" h="1041828">
                <a:moveTo>
                  <a:pt x="47645" y="79339"/>
                </a:moveTo>
                <a:cubicBezTo>
                  <a:pt x="48968" y="220891"/>
                  <a:pt x="39178" y="838958"/>
                  <a:pt x="36532" y="979452"/>
                </a:cubicBezTo>
                <a:cubicBezTo>
                  <a:pt x="33886" y="1119946"/>
                  <a:pt x="37855" y="988448"/>
                  <a:pt x="31770" y="922302"/>
                </a:cubicBezTo>
                <a:cubicBezTo>
                  <a:pt x="25685" y="856156"/>
                  <a:pt x="814" y="733125"/>
                  <a:pt x="20" y="582577"/>
                </a:cubicBezTo>
                <a:cubicBezTo>
                  <a:pt x="-774" y="432029"/>
                  <a:pt x="22245" y="94420"/>
                  <a:pt x="27007" y="19014"/>
                </a:cubicBezTo>
                <a:cubicBezTo>
                  <a:pt x="31769" y="-56392"/>
                  <a:pt x="25684" y="115852"/>
                  <a:pt x="28595" y="130139"/>
                </a:cubicBezTo>
                <a:cubicBezTo>
                  <a:pt x="31505" y="144427"/>
                  <a:pt x="46322" y="-62213"/>
                  <a:pt x="47645" y="7933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: 図形 606">
            <a:extLst>
              <a:ext uri="{FF2B5EF4-FFF2-40B4-BE49-F238E27FC236}">
                <a16:creationId xmlns:a16="http://schemas.microsoft.com/office/drawing/2014/main" id="{FD541B7D-E545-4403-B637-4B15A0785375}"/>
              </a:ext>
            </a:extLst>
          </p:cNvPr>
          <p:cNvSpPr/>
          <p:nvPr/>
        </p:nvSpPr>
        <p:spPr>
          <a:xfrm>
            <a:off x="5179385" y="4979069"/>
            <a:ext cx="251453" cy="794269"/>
          </a:xfrm>
          <a:custGeom>
            <a:avLst/>
            <a:gdLst>
              <a:gd name="connsiteX0" fmla="*/ 81590 w 251453"/>
              <a:gd name="connsiteY0" fmla="*/ 170781 h 794269"/>
              <a:gd name="connsiteX1" fmla="*/ 73653 w 251453"/>
              <a:gd name="connsiteY1" fmla="*/ 753394 h 794269"/>
              <a:gd name="connsiteX2" fmla="*/ 59365 w 251453"/>
              <a:gd name="connsiteY2" fmla="*/ 745456 h 794269"/>
              <a:gd name="connsiteX3" fmla="*/ 29203 w 251453"/>
              <a:gd name="connsiteY3" fmla="*/ 745456 h 794269"/>
              <a:gd name="connsiteX4" fmla="*/ 251453 w 251453"/>
              <a:gd name="connsiteY4" fmla="*/ 750219 h 794269"/>
              <a:gd name="connsiteX5" fmla="*/ 14915 w 251453"/>
              <a:gd name="connsiteY5" fmla="*/ 748631 h 794269"/>
              <a:gd name="connsiteX6" fmla="*/ 27615 w 251453"/>
              <a:gd name="connsiteY6" fmla="*/ 727994 h 794269"/>
              <a:gd name="connsiteX7" fmla="*/ 53015 w 251453"/>
              <a:gd name="connsiteY7" fmla="*/ 535906 h 794269"/>
              <a:gd name="connsiteX8" fmla="*/ 29203 w 251453"/>
              <a:gd name="connsiteY8" fmla="*/ 226344 h 794269"/>
              <a:gd name="connsiteX9" fmla="*/ 48253 w 251453"/>
              <a:gd name="connsiteY9" fmla="*/ 919 h 794269"/>
              <a:gd name="connsiteX10" fmla="*/ 81590 w 251453"/>
              <a:gd name="connsiteY10" fmla="*/ 170781 h 79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453" h="794269">
                <a:moveTo>
                  <a:pt x="81590" y="170781"/>
                </a:moveTo>
                <a:cubicBezTo>
                  <a:pt x="85823" y="296193"/>
                  <a:pt x="77357" y="657615"/>
                  <a:pt x="73653" y="753394"/>
                </a:cubicBezTo>
                <a:cubicBezTo>
                  <a:pt x="69949" y="849173"/>
                  <a:pt x="66773" y="746779"/>
                  <a:pt x="59365" y="745456"/>
                </a:cubicBezTo>
                <a:cubicBezTo>
                  <a:pt x="51957" y="744133"/>
                  <a:pt x="29203" y="745456"/>
                  <a:pt x="29203" y="745456"/>
                </a:cubicBezTo>
                <a:lnTo>
                  <a:pt x="251453" y="750219"/>
                </a:lnTo>
                <a:cubicBezTo>
                  <a:pt x="249072" y="750748"/>
                  <a:pt x="52221" y="752335"/>
                  <a:pt x="14915" y="748631"/>
                </a:cubicBezTo>
                <a:cubicBezTo>
                  <a:pt x="-22391" y="744927"/>
                  <a:pt x="21265" y="763448"/>
                  <a:pt x="27615" y="727994"/>
                </a:cubicBezTo>
                <a:cubicBezTo>
                  <a:pt x="33965" y="692540"/>
                  <a:pt x="52750" y="619514"/>
                  <a:pt x="53015" y="535906"/>
                </a:cubicBezTo>
                <a:cubicBezTo>
                  <a:pt x="53280" y="452298"/>
                  <a:pt x="29997" y="315508"/>
                  <a:pt x="29203" y="226344"/>
                </a:cubicBezTo>
                <a:cubicBezTo>
                  <a:pt x="28409" y="137180"/>
                  <a:pt x="39786" y="9650"/>
                  <a:pt x="48253" y="919"/>
                </a:cubicBezTo>
                <a:cubicBezTo>
                  <a:pt x="56720" y="-7812"/>
                  <a:pt x="77357" y="45369"/>
                  <a:pt x="81590" y="17078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ED204948-4CC6-4445-B65D-44F2445CE4EA}"/>
              </a:ext>
            </a:extLst>
          </p:cNvPr>
          <p:cNvSpPr/>
          <p:nvPr/>
        </p:nvSpPr>
        <p:spPr>
          <a:xfrm>
            <a:off x="5250528" y="4187382"/>
            <a:ext cx="91517" cy="408833"/>
          </a:xfrm>
          <a:custGeom>
            <a:avLst/>
            <a:gdLst>
              <a:gd name="connsiteX0" fmla="*/ 91410 w 91517"/>
              <a:gd name="connsiteY0" fmla="*/ 443 h 408833"/>
              <a:gd name="connsiteX1" fmla="*/ 922 w 91517"/>
              <a:gd name="connsiteY1" fmla="*/ 27431 h 408833"/>
              <a:gd name="connsiteX2" fmla="*/ 43785 w 91517"/>
              <a:gd name="connsiteY2" fmla="*/ 43306 h 408833"/>
              <a:gd name="connsiteX3" fmla="*/ 31085 w 91517"/>
              <a:gd name="connsiteY3" fmla="*/ 54418 h 408833"/>
              <a:gd name="connsiteX4" fmla="*/ 29497 w 91517"/>
              <a:gd name="connsiteY4" fmla="*/ 122681 h 408833"/>
              <a:gd name="connsiteX5" fmla="*/ 19972 w 91517"/>
              <a:gd name="connsiteY5" fmla="*/ 405256 h 408833"/>
              <a:gd name="connsiteX6" fmla="*/ 23147 w 91517"/>
              <a:gd name="connsiteY6" fmla="*/ 267143 h 408833"/>
              <a:gd name="connsiteX7" fmla="*/ 19972 w 91517"/>
              <a:gd name="connsiteY7" fmla="*/ 51243 h 408833"/>
              <a:gd name="connsiteX8" fmla="*/ 91410 w 91517"/>
              <a:gd name="connsiteY8" fmla="*/ 443 h 408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17" h="408833">
                <a:moveTo>
                  <a:pt x="91410" y="443"/>
                </a:moveTo>
                <a:cubicBezTo>
                  <a:pt x="88235" y="-3526"/>
                  <a:pt x="8859" y="20287"/>
                  <a:pt x="922" y="27431"/>
                </a:cubicBezTo>
                <a:cubicBezTo>
                  <a:pt x="-7016" y="34575"/>
                  <a:pt x="38758" y="38808"/>
                  <a:pt x="43785" y="43306"/>
                </a:cubicBezTo>
                <a:cubicBezTo>
                  <a:pt x="48812" y="47804"/>
                  <a:pt x="33466" y="41189"/>
                  <a:pt x="31085" y="54418"/>
                </a:cubicBezTo>
                <a:cubicBezTo>
                  <a:pt x="28704" y="67647"/>
                  <a:pt x="31349" y="64208"/>
                  <a:pt x="29497" y="122681"/>
                </a:cubicBezTo>
                <a:cubicBezTo>
                  <a:pt x="27645" y="181154"/>
                  <a:pt x="21030" y="381179"/>
                  <a:pt x="19972" y="405256"/>
                </a:cubicBezTo>
                <a:cubicBezTo>
                  <a:pt x="18914" y="429333"/>
                  <a:pt x="23147" y="326145"/>
                  <a:pt x="23147" y="267143"/>
                </a:cubicBezTo>
                <a:cubicBezTo>
                  <a:pt x="23147" y="208141"/>
                  <a:pt x="13622" y="92518"/>
                  <a:pt x="19972" y="51243"/>
                </a:cubicBezTo>
                <a:cubicBezTo>
                  <a:pt x="26322" y="9968"/>
                  <a:pt x="94585" y="4412"/>
                  <a:pt x="91410" y="44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27C6BF8A-79BC-4C79-A2C0-5050DAF00252}"/>
              </a:ext>
            </a:extLst>
          </p:cNvPr>
          <p:cNvSpPr/>
          <p:nvPr/>
        </p:nvSpPr>
        <p:spPr>
          <a:xfrm>
            <a:off x="5269783" y="4235720"/>
            <a:ext cx="140469" cy="314752"/>
          </a:xfrm>
          <a:custGeom>
            <a:avLst/>
            <a:gdLst>
              <a:gd name="connsiteX0" fmla="*/ 140417 w 140469"/>
              <a:gd name="connsiteY0" fmla="*/ 7668 h 314752"/>
              <a:gd name="connsiteX1" fmla="*/ 24530 w 140469"/>
              <a:gd name="connsiteY1" fmla="*/ 9255 h 314752"/>
              <a:gd name="connsiteX2" fmla="*/ 19767 w 140469"/>
              <a:gd name="connsiteY2" fmla="*/ 28305 h 314752"/>
              <a:gd name="connsiteX3" fmla="*/ 19767 w 140469"/>
              <a:gd name="connsiteY3" fmla="*/ 91805 h 314752"/>
              <a:gd name="connsiteX4" fmla="*/ 10242 w 140469"/>
              <a:gd name="connsiteY4" fmla="*/ 309293 h 314752"/>
              <a:gd name="connsiteX5" fmla="*/ 5480 w 140469"/>
              <a:gd name="connsiteY5" fmla="*/ 229918 h 314752"/>
              <a:gd name="connsiteX6" fmla="*/ 7067 w 140469"/>
              <a:gd name="connsiteY6" fmla="*/ 20368 h 314752"/>
              <a:gd name="connsiteX7" fmla="*/ 8655 w 140469"/>
              <a:gd name="connsiteY7" fmla="*/ 6080 h 314752"/>
              <a:gd name="connsiteX8" fmla="*/ 140417 w 140469"/>
              <a:gd name="connsiteY8" fmla="*/ 7668 h 31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469" h="314752">
                <a:moveTo>
                  <a:pt x="140417" y="7668"/>
                </a:moveTo>
                <a:cubicBezTo>
                  <a:pt x="143063" y="8197"/>
                  <a:pt x="44638" y="5816"/>
                  <a:pt x="24530" y="9255"/>
                </a:cubicBezTo>
                <a:cubicBezTo>
                  <a:pt x="4422" y="12694"/>
                  <a:pt x="20561" y="14547"/>
                  <a:pt x="19767" y="28305"/>
                </a:cubicBezTo>
                <a:cubicBezTo>
                  <a:pt x="18973" y="42063"/>
                  <a:pt x="21354" y="44974"/>
                  <a:pt x="19767" y="91805"/>
                </a:cubicBezTo>
                <a:cubicBezTo>
                  <a:pt x="18180" y="138636"/>
                  <a:pt x="12623" y="286274"/>
                  <a:pt x="10242" y="309293"/>
                </a:cubicBezTo>
                <a:cubicBezTo>
                  <a:pt x="7861" y="332312"/>
                  <a:pt x="6009" y="278072"/>
                  <a:pt x="5480" y="229918"/>
                </a:cubicBezTo>
                <a:cubicBezTo>
                  <a:pt x="4951" y="181764"/>
                  <a:pt x="6538" y="57674"/>
                  <a:pt x="7067" y="20368"/>
                </a:cubicBezTo>
                <a:cubicBezTo>
                  <a:pt x="7596" y="-16938"/>
                  <a:pt x="-10131" y="8991"/>
                  <a:pt x="8655" y="6080"/>
                </a:cubicBezTo>
                <a:cubicBezTo>
                  <a:pt x="27440" y="3169"/>
                  <a:pt x="137771" y="7139"/>
                  <a:pt x="140417" y="766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: 図形 610">
            <a:extLst>
              <a:ext uri="{FF2B5EF4-FFF2-40B4-BE49-F238E27FC236}">
                <a16:creationId xmlns:a16="http://schemas.microsoft.com/office/drawing/2014/main" id="{53D2CAA9-FDDB-4350-ABD8-35588A29ACB1}"/>
              </a:ext>
            </a:extLst>
          </p:cNvPr>
          <p:cNvSpPr/>
          <p:nvPr/>
        </p:nvSpPr>
        <p:spPr>
          <a:xfrm>
            <a:off x="5288966" y="4258324"/>
            <a:ext cx="102184" cy="304254"/>
          </a:xfrm>
          <a:custGeom>
            <a:avLst/>
            <a:gdLst>
              <a:gd name="connsiteX0" fmla="*/ 102184 w 102184"/>
              <a:gd name="connsiteY0" fmla="*/ 18401 h 304254"/>
              <a:gd name="connsiteX1" fmla="*/ 21222 w 102184"/>
              <a:gd name="connsiteY1" fmla="*/ 21576 h 304254"/>
              <a:gd name="connsiteX2" fmla="*/ 25984 w 102184"/>
              <a:gd name="connsiteY2" fmla="*/ 50151 h 304254"/>
              <a:gd name="connsiteX3" fmla="*/ 19634 w 102184"/>
              <a:gd name="connsiteY3" fmla="*/ 66026 h 304254"/>
              <a:gd name="connsiteX4" fmla="*/ 14872 w 102184"/>
              <a:gd name="connsiteY4" fmla="*/ 116826 h 304254"/>
              <a:gd name="connsiteX5" fmla="*/ 10109 w 102184"/>
              <a:gd name="connsiteY5" fmla="*/ 297801 h 304254"/>
              <a:gd name="connsiteX6" fmla="*/ 5347 w 102184"/>
              <a:gd name="connsiteY6" fmla="*/ 240651 h 304254"/>
              <a:gd name="connsiteX7" fmla="*/ 584 w 102184"/>
              <a:gd name="connsiteY7" fmla="*/ 19989 h 304254"/>
              <a:gd name="connsiteX8" fmla="*/ 19634 w 102184"/>
              <a:gd name="connsiteY8" fmla="*/ 8876 h 304254"/>
              <a:gd name="connsiteX9" fmla="*/ 102184 w 102184"/>
              <a:gd name="connsiteY9" fmla="*/ 18401 h 30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184" h="304254">
                <a:moveTo>
                  <a:pt x="102184" y="18401"/>
                </a:moveTo>
                <a:cubicBezTo>
                  <a:pt x="102449" y="20518"/>
                  <a:pt x="33922" y="16284"/>
                  <a:pt x="21222" y="21576"/>
                </a:cubicBezTo>
                <a:cubicBezTo>
                  <a:pt x="8522" y="26868"/>
                  <a:pt x="26249" y="42743"/>
                  <a:pt x="25984" y="50151"/>
                </a:cubicBezTo>
                <a:cubicBezTo>
                  <a:pt x="25719" y="57559"/>
                  <a:pt x="21486" y="54914"/>
                  <a:pt x="19634" y="66026"/>
                </a:cubicBezTo>
                <a:cubicBezTo>
                  <a:pt x="17782" y="77139"/>
                  <a:pt x="16459" y="78197"/>
                  <a:pt x="14872" y="116826"/>
                </a:cubicBezTo>
                <a:cubicBezTo>
                  <a:pt x="13285" y="155455"/>
                  <a:pt x="11696" y="277164"/>
                  <a:pt x="10109" y="297801"/>
                </a:cubicBezTo>
                <a:cubicBezTo>
                  <a:pt x="8522" y="318438"/>
                  <a:pt x="6934" y="286953"/>
                  <a:pt x="5347" y="240651"/>
                </a:cubicBezTo>
                <a:cubicBezTo>
                  <a:pt x="3760" y="194349"/>
                  <a:pt x="-1797" y="58618"/>
                  <a:pt x="584" y="19989"/>
                </a:cubicBezTo>
                <a:cubicBezTo>
                  <a:pt x="2965" y="-18640"/>
                  <a:pt x="5876" y="10993"/>
                  <a:pt x="19634" y="8876"/>
                </a:cubicBezTo>
                <a:cubicBezTo>
                  <a:pt x="33392" y="6759"/>
                  <a:pt x="101919" y="16284"/>
                  <a:pt x="102184" y="1840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: 図形 611">
            <a:extLst>
              <a:ext uri="{FF2B5EF4-FFF2-40B4-BE49-F238E27FC236}">
                <a16:creationId xmlns:a16="http://schemas.microsoft.com/office/drawing/2014/main" id="{C54EA430-AEB4-4D70-9EE8-5DADD3D364DF}"/>
              </a:ext>
            </a:extLst>
          </p:cNvPr>
          <p:cNvSpPr/>
          <p:nvPr/>
        </p:nvSpPr>
        <p:spPr>
          <a:xfrm>
            <a:off x="5587826" y="4172737"/>
            <a:ext cx="127978" cy="70969"/>
          </a:xfrm>
          <a:custGeom>
            <a:avLst/>
            <a:gdLst>
              <a:gd name="connsiteX0" fmla="*/ 174 w 127978"/>
              <a:gd name="connsiteY0" fmla="*/ 70651 h 70969"/>
              <a:gd name="connsiteX1" fmla="*/ 112887 w 127978"/>
              <a:gd name="connsiteY1" fmla="*/ 50013 h 70969"/>
              <a:gd name="connsiteX2" fmla="*/ 122412 w 127978"/>
              <a:gd name="connsiteY2" fmla="*/ 801 h 70969"/>
              <a:gd name="connsiteX3" fmla="*/ 71612 w 127978"/>
              <a:gd name="connsiteY3" fmla="*/ 19851 h 70969"/>
              <a:gd name="connsiteX4" fmla="*/ 70024 w 127978"/>
              <a:gd name="connsiteY4" fmla="*/ 24613 h 70969"/>
              <a:gd name="connsiteX5" fmla="*/ 85899 w 127978"/>
              <a:gd name="connsiteY5" fmla="*/ 35726 h 70969"/>
              <a:gd name="connsiteX6" fmla="*/ 174 w 127978"/>
              <a:gd name="connsiteY6" fmla="*/ 70651 h 7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978" h="70969">
                <a:moveTo>
                  <a:pt x="174" y="70651"/>
                </a:moveTo>
                <a:cubicBezTo>
                  <a:pt x="4672" y="73032"/>
                  <a:pt x="92514" y="61655"/>
                  <a:pt x="112887" y="50013"/>
                </a:cubicBezTo>
                <a:cubicBezTo>
                  <a:pt x="133260" y="38371"/>
                  <a:pt x="129291" y="5828"/>
                  <a:pt x="122412" y="801"/>
                </a:cubicBezTo>
                <a:cubicBezTo>
                  <a:pt x="115533" y="-4226"/>
                  <a:pt x="80343" y="15882"/>
                  <a:pt x="71612" y="19851"/>
                </a:cubicBezTo>
                <a:cubicBezTo>
                  <a:pt x="62881" y="23820"/>
                  <a:pt x="67643" y="21967"/>
                  <a:pt x="70024" y="24613"/>
                </a:cubicBezTo>
                <a:cubicBezTo>
                  <a:pt x="72405" y="27259"/>
                  <a:pt x="91984" y="31757"/>
                  <a:pt x="85899" y="35726"/>
                </a:cubicBezTo>
                <a:cubicBezTo>
                  <a:pt x="79814" y="39695"/>
                  <a:pt x="-4324" y="68270"/>
                  <a:pt x="174" y="7065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: 図形 612">
            <a:extLst>
              <a:ext uri="{FF2B5EF4-FFF2-40B4-BE49-F238E27FC236}">
                <a16:creationId xmlns:a16="http://schemas.microsoft.com/office/drawing/2014/main" id="{81E5F4CF-F42F-4D4A-96C6-57B0C94FB356}"/>
              </a:ext>
            </a:extLst>
          </p:cNvPr>
          <p:cNvSpPr/>
          <p:nvPr/>
        </p:nvSpPr>
        <p:spPr>
          <a:xfrm>
            <a:off x="5560122" y="4240808"/>
            <a:ext cx="173969" cy="9078"/>
          </a:xfrm>
          <a:custGeom>
            <a:avLst/>
            <a:gdLst>
              <a:gd name="connsiteX0" fmla="*/ 891 w 173969"/>
              <a:gd name="connsiteY0" fmla="*/ 992 h 9078"/>
              <a:gd name="connsiteX1" fmla="*/ 170753 w 173969"/>
              <a:gd name="connsiteY1" fmla="*/ 992 h 9078"/>
              <a:gd name="connsiteX2" fmla="*/ 105666 w 173969"/>
              <a:gd name="connsiteY2" fmla="*/ 8930 h 9078"/>
              <a:gd name="connsiteX3" fmla="*/ 891 w 173969"/>
              <a:gd name="connsiteY3" fmla="*/ 992 h 9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969" h="9078">
                <a:moveTo>
                  <a:pt x="891" y="992"/>
                </a:moveTo>
                <a:cubicBezTo>
                  <a:pt x="11739" y="-331"/>
                  <a:pt x="153290" y="-331"/>
                  <a:pt x="170753" y="992"/>
                </a:cubicBezTo>
                <a:cubicBezTo>
                  <a:pt x="188216" y="2315"/>
                  <a:pt x="130007" y="7607"/>
                  <a:pt x="105666" y="8930"/>
                </a:cubicBezTo>
                <a:cubicBezTo>
                  <a:pt x="81325" y="10253"/>
                  <a:pt x="-9957" y="2315"/>
                  <a:pt x="891" y="99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: 図形 613">
            <a:extLst>
              <a:ext uri="{FF2B5EF4-FFF2-40B4-BE49-F238E27FC236}">
                <a16:creationId xmlns:a16="http://schemas.microsoft.com/office/drawing/2014/main" id="{FAD15F46-2311-4736-8FB9-2DDCC5058FAE}"/>
              </a:ext>
            </a:extLst>
          </p:cNvPr>
          <p:cNvSpPr/>
          <p:nvPr/>
        </p:nvSpPr>
        <p:spPr>
          <a:xfrm>
            <a:off x="5548112" y="4259660"/>
            <a:ext cx="165490" cy="11137"/>
          </a:xfrm>
          <a:custGeom>
            <a:avLst/>
            <a:gdLst>
              <a:gd name="connsiteX0" fmla="*/ 201 w 165490"/>
              <a:gd name="connsiteY0" fmla="*/ 1190 h 11137"/>
              <a:gd name="connsiteX1" fmla="*/ 158951 w 165490"/>
              <a:gd name="connsiteY1" fmla="*/ 1190 h 11137"/>
              <a:gd name="connsiteX2" fmla="*/ 125613 w 165490"/>
              <a:gd name="connsiteY2" fmla="*/ 10715 h 11137"/>
              <a:gd name="connsiteX3" fmla="*/ 201 w 165490"/>
              <a:gd name="connsiteY3" fmla="*/ 1190 h 1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490" h="11137">
                <a:moveTo>
                  <a:pt x="201" y="1190"/>
                </a:moveTo>
                <a:cubicBezTo>
                  <a:pt x="5757" y="-397"/>
                  <a:pt x="138049" y="-397"/>
                  <a:pt x="158951" y="1190"/>
                </a:cubicBezTo>
                <a:cubicBezTo>
                  <a:pt x="179853" y="2777"/>
                  <a:pt x="145721" y="8069"/>
                  <a:pt x="125613" y="10715"/>
                </a:cubicBezTo>
                <a:cubicBezTo>
                  <a:pt x="105505" y="13361"/>
                  <a:pt x="-5355" y="2777"/>
                  <a:pt x="201" y="119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: 図形 614">
            <a:extLst>
              <a:ext uri="{FF2B5EF4-FFF2-40B4-BE49-F238E27FC236}">
                <a16:creationId xmlns:a16="http://schemas.microsoft.com/office/drawing/2014/main" id="{289B8329-16E1-4836-A83C-464E3BE4822D}"/>
              </a:ext>
            </a:extLst>
          </p:cNvPr>
          <p:cNvSpPr/>
          <p:nvPr/>
        </p:nvSpPr>
        <p:spPr>
          <a:xfrm>
            <a:off x="6234113" y="4230100"/>
            <a:ext cx="546402" cy="8525"/>
          </a:xfrm>
          <a:custGeom>
            <a:avLst/>
            <a:gdLst>
              <a:gd name="connsiteX0" fmla="*/ 0 w 546402"/>
              <a:gd name="connsiteY0" fmla="*/ 5350 h 8525"/>
              <a:gd name="connsiteX1" fmla="*/ 384175 w 546402"/>
              <a:gd name="connsiteY1" fmla="*/ 8525 h 8525"/>
              <a:gd name="connsiteX2" fmla="*/ 542925 w 546402"/>
              <a:gd name="connsiteY2" fmla="*/ 8525 h 8525"/>
              <a:gd name="connsiteX3" fmla="*/ 487362 w 546402"/>
              <a:gd name="connsiteY3" fmla="*/ 588 h 8525"/>
              <a:gd name="connsiteX4" fmla="*/ 412750 w 546402"/>
              <a:gd name="connsiteY4" fmla="*/ 588 h 8525"/>
              <a:gd name="connsiteX5" fmla="*/ 0 w 546402"/>
              <a:gd name="connsiteY5" fmla="*/ 5350 h 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6402" h="8525">
                <a:moveTo>
                  <a:pt x="0" y="5350"/>
                </a:moveTo>
                <a:lnTo>
                  <a:pt x="384175" y="8525"/>
                </a:lnTo>
                <a:lnTo>
                  <a:pt x="542925" y="8525"/>
                </a:lnTo>
                <a:cubicBezTo>
                  <a:pt x="560123" y="7202"/>
                  <a:pt x="509058" y="1911"/>
                  <a:pt x="487362" y="588"/>
                </a:cubicBezTo>
                <a:cubicBezTo>
                  <a:pt x="465666" y="-735"/>
                  <a:pt x="412750" y="588"/>
                  <a:pt x="412750" y="588"/>
                </a:cubicBezTo>
                <a:lnTo>
                  <a:pt x="0" y="535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: 図形 615">
            <a:extLst>
              <a:ext uri="{FF2B5EF4-FFF2-40B4-BE49-F238E27FC236}">
                <a16:creationId xmlns:a16="http://schemas.microsoft.com/office/drawing/2014/main" id="{4F6922D7-264C-40B6-9A09-665FBA141639}"/>
              </a:ext>
            </a:extLst>
          </p:cNvPr>
          <p:cNvSpPr/>
          <p:nvPr/>
        </p:nvSpPr>
        <p:spPr>
          <a:xfrm>
            <a:off x="5921099" y="4254265"/>
            <a:ext cx="792559" cy="23220"/>
          </a:xfrm>
          <a:custGeom>
            <a:avLst/>
            <a:gdLst>
              <a:gd name="connsiteX0" fmla="*/ 276 w 792559"/>
              <a:gd name="connsiteY0" fmla="*/ 11348 h 23220"/>
              <a:gd name="connsiteX1" fmla="*/ 287614 w 792559"/>
              <a:gd name="connsiteY1" fmla="*/ 3410 h 23220"/>
              <a:gd name="connsiteX2" fmla="*/ 313014 w 792559"/>
              <a:gd name="connsiteY2" fmla="*/ 235 h 23220"/>
              <a:gd name="connsiteX3" fmla="*/ 525739 w 792559"/>
              <a:gd name="connsiteY3" fmla="*/ 235 h 23220"/>
              <a:gd name="connsiteX4" fmla="*/ 787676 w 792559"/>
              <a:gd name="connsiteY4" fmla="*/ 4998 h 23220"/>
              <a:gd name="connsiteX5" fmla="*/ 697189 w 792559"/>
              <a:gd name="connsiteY5" fmla="*/ 6585 h 23220"/>
              <a:gd name="connsiteX6" fmla="*/ 706714 w 792559"/>
              <a:gd name="connsiteY6" fmla="*/ 22460 h 23220"/>
              <a:gd name="connsiteX7" fmla="*/ 509864 w 792559"/>
              <a:gd name="connsiteY7" fmla="*/ 20873 h 23220"/>
              <a:gd name="connsiteX8" fmla="*/ 239989 w 792559"/>
              <a:gd name="connsiteY8" fmla="*/ 17698 h 23220"/>
              <a:gd name="connsiteX9" fmla="*/ 276 w 792559"/>
              <a:gd name="connsiteY9" fmla="*/ 11348 h 2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2559" h="23220">
                <a:moveTo>
                  <a:pt x="276" y="11348"/>
                </a:moveTo>
                <a:cubicBezTo>
                  <a:pt x="8213" y="8967"/>
                  <a:pt x="235491" y="5262"/>
                  <a:pt x="287614" y="3410"/>
                </a:cubicBezTo>
                <a:cubicBezTo>
                  <a:pt x="339737" y="1558"/>
                  <a:pt x="273327" y="764"/>
                  <a:pt x="313014" y="235"/>
                </a:cubicBezTo>
                <a:cubicBezTo>
                  <a:pt x="352701" y="-294"/>
                  <a:pt x="525739" y="235"/>
                  <a:pt x="525739" y="235"/>
                </a:cubicBezTo>
                <a:lnTo>
                  <a:pt x="787676" y="4998"/>
                </a:lnTo>
                <a:cubicBezTo>
                  <a:pt x="816251" y="6056"/>
                  <a:pt x="710683" y="3675"/>
                  <a:pt x="697189" y="6585"/>
                </a:cubicBezTo>
                <a:cubicBezTo>
                  <a:pt x="683695" y="9495"/>
                  <a:pt x="737935" y="20079"/>
                  <a:pt x="706714" y="22460"/>
                </a:cubicBezTo>
                <a:cubicBezTo>
                  <a:pt x="675493" y="24841"/>
                  <a:pt x="509864" y="20873"/>
                  <a:pt x="509864" y="20873"/>
                </a:cubicBezTo>
                <a:lnTo>
                  <a:pt x="239989" y="17698"/>
                </a:lnTo>
                <a:cubicBezTo>
                  <a:pt x="157174" y="17698"/>
                  <a:pt x="-7661" y="13729"/>
                  <a:pt x="276" y="1134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: 図形 616">
            <a:extLst>
              <a:ext uri="{FF2B5EF4-FFF2-40B4-BE49-F238E27FC236}">
                <a16:creationId xmlns:a16="http://schemas.microsoft.com/office/drawing/2014/main" id="{B8A58079-6DAF-45AA-AF99-9BF64DFBE1A5}"/>
              </a:ext>
            </a:extLst>
          </p:cNvPr>
          <p:cNvSpPr/>
          <p:nvPr/>
        </p:nvSpPr>
        <p:spPr>
          <a:xfrm>
            <a:off x="5261029" y="4332447"/>
            <a:ext cx="76707" cy="464637"/>
          </a:xfrm>
          <a:custGeom>
            <a:avLst/>
            <a:gdLst>
              <a:gd name="connsiteX0" fmla="*/ 42809 w 76707"/>
              <a:gd name="connsiteY0" fmla="*/ 95091 h 464637"/>
              <a:gd name="connsiteX1" fmla="*/ 41221 w 76707"/>
              <a:gd name="connsiteY1" fmla="*/ 152241 h 464637"/>
              <a:gd name="connsiteX2" fmla="*/ 26934 w 76707"/>
              <a:gd name="connsiteY2" fmla="*/ 401478 h 464637"/>
              <a:gd name="connsiteX3" fmla="*/ 42809 w 76707"/>
              <a:gd name="connsiteY3" fmla="*/ 445928 h 464637"/>
              <a:gd name="connsiteX4" fmla="*/ 76146 w 76707"/>
              <a:gd name="connsiteY4" fmla="*/ 457041 h 464637"/>
              <a:gd name="connsiteX5" fmla="*/ 12646 w 76707"/>
              <a:gd name="connsiteY5" fmla="*/ 463391 h 464637"/>
              <a:gd name="connsiteX6" fmla="*/ 6296 w 76707"/>
              <a:gd name="connsiteY6" fmla="*/ 431641 h 464637"/>
              <a:gd name="connsiteX7" fmla="*/ 1534 w 76707"/>
              <a:gd name="connsiteY7" fmla="*/ 269716 h 464637"/>
              <a:gd name="connsiteX8" fmla="*/ 34871 w 76707"/>
              <a:gd name="connsiteY8" fmla="*/ 6191 h 464637"/>
              <a:gd name="connsiteX9" fmla="*/ 42809 w 76707"/>
              <a:gd name="connsiteY9" fmla="*/ 95091 h 464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707" h="464637">
                <a:moveTo>
                  <a:pt x="42809" y="95091"/>
                </a:moveTo>
                <a:cubicBezTo>
                  <a:pt x="43867" y="119433"/>
                  <a:pt x="43867" y="101177"/>
                  <a:pt x="41221" y="152241"/>
                </a:cubicBezTo>
                <a:cubicBezTo>
                  <a:pt x="38575" y="203305"/>
                  <a:pt x="26669" y="352530"/>
                  <a:pt x="26934" y="401478"/>
                </a:cubicBezTo>
                <a:cubicBezTo>
                  <a:pt x="27199" y="450426"/>
                  <a:pt x="34607" y="436668"/>
                  <a:pt x="42809" y="445928"/>
                </a:cubicBezTo>
                <a:cubicBezTo>
                  <a:pt x="51011" y="455189"/>
                  <a:pt x="81173" y="454131"/>
                  <a:pt x="76146" y="457041"/>
                </a:cubicBezTo>
                <a:cubicBezTo>
                  <a:pt x="71119" y="459951"/>
                  <a:pt x="24288" y="467624"/>
                  <a:pt x="12646" y="463391"/>
                </a:cubicBezTo>
                <a:cubicBezTo>
                  <a:pt x="1004" y="459158"/>
                  <a:pt x="8148" y="463920"/>
                  <a:pt x="6296" y="431641"/>
                </a:cubicBezTo>
                <a:cubicBezTo>
                  <a:pt x="4444" y="399362"/>
                  <a:pt x="-3228" y="340624"/>
                  <a:pt x="1534" y="269716"/>
                </a:cubicBezTo>
                <a:cubicBezTo>
                  <a:pt x="6296" y="198808"/>
                  <a:pt x="29315" y="37412"/>
                  <a:pt x="34871" y="6191"/>
                </a:cubicBezTo>
                <a:cubicBezTo>
                  <a:pt x="40427" y="-25030"/>
                  <a:pt x="41751" y="70749"/>
                  <a:pt x="42809" y="9509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: 図形 617">
            <a:extLst>
              <a:ext uri="{FF2B5EF4-FFF2-40B4-BE49-F238E27FC236}">
                <a16:creationId xmlns:a16="http://schemas.microsoft.com/office/drawing/2014/main" id="{1011F60C-DDCF-4DA5-9453-29B50BB0CE8D}"/>
              </a:ext>
            </a:extLst>
          </p:cNvPr>
          <p:cNvSpPr/>
          <p:nvPr/>
        </p:nvSpPr>
        <p:spPr>
          <a:xfrm>
            <a:off x="6740154" y="4275495"/>
            <a:ext cx="28956" cy="330781"/>
          </a:xfrm>
          <a:custGeom>
            <a:avLst/>
            <a:gdLst>
              <a:gd name="connsiteX0" fmla="*/ 5134 w 28956"/>
              <a:gd name="connsiteY0" fmla="*/ 7580 h 330781"/>
              <a:gd name="connsiteX1" fmla="*/ 3546 w 28956"/>
              <a:gd name="connsiteY1" fmla="*/ 210780 h 330781"/>
              <a:gd name="connsiteX2" fmla="*/ 371 w 28956"/>
              <a:gd name="connsiteY2" fmla="*/ 328255 h 330781"/>
              <a:gd name="connsiteX3" fmla="*/ 13071 w 28956"/>
              <a:gd name="connsiteY3" fmla="*/ 290155 h 330781"/>
              <a:gd name="connsiteX4" fmla="*/ 21009 w 28956"/>
              <a:gd name="connsiteY4" fmla="*/ 275868 h 330781"/>
              <a:gd name="connsiteX5" fmla="*/ 21009 w 28956"/>
              <a:gd name="connsiteY5" fmla="*/ 266343 h 330781"/>
              <a:gd name="connsiteX6" fmla="*/ 28946 w 28956"/>
              <a:gd name="connsiteY6" fmla="*/ 64730 h 330781"/>
              <a:gd name="connsiteX7" fmla="*/ 5134 w 28956"/>
              <a:gd name="connsiteY7" fmla="*/ 7580 h 33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956" h="330781">
                <a:moveTo>
                  <a:pt x="5134" y="7580"/>
                </a:moveTo>
                <a:cubicBezTo>
                  <a:pt x="901" y="31922"/>
                  <a:pt x="4340" y="157334"/>
                  <a:pt x="3546" y="210780"/>
                </a:cubicBezTo>
                <a:cubicBezTo>
                  <a:pt x="2752" y="264226"/>
                  <a:pt x="-1216" y="315026"/>
                  <a:pt x="371" y="328255"/>
                </a:cubicBezTo>
                <a:cubicBezTo>
                  <a:pt x="1958" y="341484"/>
                  <a:pt x="9631" y="298886"/>
                  <a:pt x="13071" y="290155"/>
                </a:cubicBezTo>
                <a:cubicBezTo>
                  <a:pt x="16511" y="281424"/>
                  <a:pt x="21009" y="275868"/>
                  <a:pt x="21009" y="275868"/>
                </a:cubicBezTo>
                <a:cubicBezTo>
                  <a:pt x="22332" y="271899"/>
                  <a:pt x="19686" y="301533"/>
                  <a:pt x="21009" y="266343"/>
                </a:cubicBezTo>
                <a:cubicBezTo>
                  <a:pt x="22332" y="231153"/>
                  <a:pt x="28417" y="107857"/>
                  <a:pt x="28946" y="64730"/>
                </a:cubicBezTo>
                <a:cubicBezTo>
                  <a:pt x="29475" y="21603"/>
                  <a:pt x="9367" y="-16762"/>
                  <a:pt x="5134" y="758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: 図形 618">
            <a:extLst>
              <a:ext uri="{FF2B5EF4-FFF2-40B4-BE49-F238E27FC236}">
                <a16:creationId xmlns:a16="http://schemas.microsoft.com/office/drawing/2014/main" id="{3F50ACF6-7D7A-4EF7-9174-8C4FCD042C9B}"/>
              </a:ext>
            </a:extLst>
          </p:cNvPr>
          <p:cNvSpPr/>
          <p:nvPr/>
        </p:nvSpPr>
        <p:spPr>
          <a:xfrm>
            <a:off x="5307007" y="4289248"/>
            <a:ext cx="370004" cy="191930"/>
          </a:xfrm>
          <a:custGeom>
            <a:avLst/>
            <a:gdLst>
              <a:gd name="connsiteX0" fmla="*/ 12706 w 370004"/>
              <a:gd name="connsiteY0" fmla="*/ 8115 h 191930"/>
              <a:gd name="connsiteX1" fmla="*/ 1593 w 370004"/>
              <a:gd name="connsiteY1" fmla="*/ 187502 h 191930"/>
              <a:gd name="connsiteX2" fmla="*/ 1593 w 370004"/>
              <a:gd name="connsiteY2" fmla="*/ 133527 h 191930"/>
              <a:gd name="connsiteX3" fmla="*/ 15881 w 370004"/>
              <a:gd name="connsiteY3" fmla="*/ 92252 h 191930"/>
              <a:gd name="connsiteX4" fmla="*/ 147643 w 370004"/>
              <a:gd name="connsiteY4" fmla="*/ 84315 h 191930"/>
              <a:gd name="connsiteX5" fmla="*/ 361956 w 370004"/>
              <a:gd name="connsiteY5" fmla="*/ 101777 h 191930"/>
              <a:gd name="connsiteX6" fmla="*/ 325443 w 370004"/>
              <a:gd name="connsiteY6" fmla="*/ 89077 h 191930"/>
              <a:gd name="connsiteX7" fmla="*/ 333381 w 370004"/>
              <a:gd name="connsiteY7" fmla="*/ 70027 h 191930"/>
              <a:gd name="connsiteX8" fmla="*/ 284168 w 370004"/>
              <a:gd name="connsiteY8" fmla="*/ 58915 h 191930"/>
              <a:gd name="connsiteX9" fmla="*/ 184156 w 370004"/>
              <a:gd name="connsiteY9" fmla="*/ 55740 h 191930"/>
              <a:gd name="connsiteX10" fmla="*/ 180981 w 370004"/>
              <a:gd name="connsiteY10" fmla="*/ 33515 h 191930"/>
              <a:gd name="connsiteX11" fmla="*/ 203206 w 370004"/>
              <a:gd name="connsiteY11" fmla="*/ 177 h 191930"/>
              <a:gd name="connsiteX12" fmla="*/ 184156 w 370004"/>
              <a:gd name="connsiteY12" fmla="*/ 20815 h 191930"/>
              <a:gd name="connsiteX13" fmla="*/ 152406 w 370004"/>
              <a:gd name="connsiteY13" fmla="*/ 31927 h 191930"/>
              <a:gd name="connsiteX14" fmla="*/ 168281 w 370004"/>
              <a:gd name="connsiteY14" fmla="*/ 39865 h 191930"/>
              <a:gd name="connsiteX15" fmla="*/ 138118 w 370004"/>
              <a:gd name="connsiteY15" fmla="*/ 57327 h 191930"/>
              <a:gd name="connsiteX16" fmla="*/ 53981 w 370004"/>
              <a:gd name="connsiteY16" fmla="*/ 52565 h 191930"/>
              <a:gd name="connsiteX17" fmla="*/ 12706 w 370004"/>
              <a:gd name="connsiteY17" fmla="*/ 8115 h 19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70004" h="191930">
                <a:moveTo>
                  <a:pt x="12706" y="8115"/>
                </a:moveTo>
                <a:cubicBezTo>
                  <a:pt x="3975" y="30605"/>
                  <a:pt x="3445" y="166600"/>
                  <a:pt x="1593" y="187502"/>
                </a:cubicBezTo>
                <a:cubicBezTo>
                  <a:pt x="-259" y="208404"/>
                  <a:pt x="-788" y="149402"/>
                  <a:pt x="1593" y="133527"/>
                </a:cubicBezTo>
                <a:cubicBezTo>
                  <a:pt x="3974" y="117652"/>
                  <a:pt x="-8461" y="100454"/>
                  <a:pt x="15881" y="92252"/>
                </a:cubicBezTo>
                <a:cubicBezTo>
                  <a:pt x="40223" y="84050"/>
                  <a:pt x="89964" y="82728"/>
                  <a:pt x="147643" y="84315"/>
                </a:cubicBezTo>
                <a:cubicBezTo>
                  <a:pt x="205322" y="85902"/>
                  <a:pt x="332323" y="100983"/>
                  <a:pt x="361956" y="101777"/>
                </a:cubicBezTo>
                <a:cubicBezTo>
                  <a:pt x="391589" y="102571"/>
                  <a:pt x="330206" y="94369"/>
                  <a:pt x="325443" y="89077"/>
                </a:cubicBezTo>
                <a:cubicBezTo>
                  <a:pt x="320681" y="83785"/>
                  <a:pt x="340260" y="75054"/>
                  <a:pt x="333381" y="70027"/>
                </a:cubicBezTo>
                <a:cubicBezTo>
                  <a:pt x="326502" y="65000"/>
                  <a:pt x="309039" y="61296"/>
                  <a:pt x="284168" y="58915"/>
                </a:cubicBezTo>
                <a:cubicBezTo>
                  <a:pt x="259297" y="56534"/>
                  <a:pt x="201354" y="59973"/>
                  <a:pt x="184156" y="55740"/>
                </a:cubicBezTo>
                <a:cubicBezTo>
                  <a:pt x="166958" y="51507"/>
                  <a:pt x="177806" y="42775"/>
                  <a:pt x="180981" y="33515"/>
                </a:cubicBezTo>
                <a:cubicBezTo>
                  <a:pt x="184156" y="24255"/>
                  <a:pt x="202677" y="2294"/>
                  <a:pt x="203206" y="177"/>
                </a:cubicBezTo>
                <a:cubicBezTo>
                  <a:pt x="203735" y="-1940"/>
                  <a:pt x="192623" y="15523"/>
                  <a:pt x="184156" y="20815"/>
                </a:cubicBezTo>
                <a:cubicBezTo>
                  <a:pt x="175689" y="26107"/>
                  <a:pt x="155052" y="28752"/>
                  <a:pt x="152406" y="31927"/>
                </a:cubicBezTo>
                <a:cubicBezTo>
                  <a:pt x="149760" y="35102"/>
                  <a:pt x="170662" y="35632"/>
                  <a:pt x="168281" y="39865"/>
                </a:cubicBezTo>
                <a:cubicBezTo>
                  <a:pt x="165900" y="44098"/>
                  <a:pt x="157168" y="55210"/>
                  <a:pt x="138118" y="57327"/>
                </a:cubicBezTo>
                <a:cubicBezTo>
                  <a:pt x="119068" y="59444"/>
                  <a:pt x="67475" y="61561"/>
                  <a:pt x="53981" y="52565"/>
                </a:cubicBezTo>
                <a:cubicBezTo>
                  <a:pt x="40487" y="43569"/>
                  <a:pt x="21437" y="-14375"/>
                  <a:pt x="12706" y="811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: 図形 619">
            <a:extLst>
              <a:ext uri="{FF2B5EF4-FFF2-40B4-BE49-F238E27FC236}">
                <a16:creationId xmlns:a16="http://schemas.microsoft.com/office/drawing/2014/main" id="{954FDBD6-4777-4E8B-BE7E-B1B6BBBC571A}"/>
              </a:ext>
            </a:extLst>
          </p:cNvPr>
          <p:cNvSpPr/>
          <p:nvPr/>
        </p:nvSpPr>
        <p:spPr>
          <a:xfrm>
            <a:off x="5871333" y="4287425"/>
            <a:ext cx="899717" cy="140405"/>
          </a:xfrm>
          <a:custGeom>
            <a:avLst/>
            <a:gdLst>
              <a:gd name="connsiteX0" fmla="*/ 59567 w 899717"/>
              <a:gd name="connsiteY0" fmla="*/ 413 h 140405"/>
              <a:gd name="connsiteX1" fmla="*/ 42105 w 899717"/>
              <a:gd name="connsiteY1" fmla="*/ 57563 h 140405"/>
              <a:gd name="connsiteX2" fmla="*/ 143705 w 899717"/>
              <a:gd name="connsiteY2" fmla="*/ 63913 h 140405"/>
              <a:gd name="connsiteX3" fmla="*/ 213555 w 899717"/>
              <a:gd name="connsiteY3" fmla="*/ 63913 h 140405"/>
              <a:gd name="connsiteX4" fmla="*/ 850142 w 899717"/>
              <a:gd name="connsiteY4" fmla="*/ 65500 h 140405"/>
              <a:gd name="connsiteX5" fmla="*/ 858080 w 899717"/>
              <a:gd name="connsiteY5" fmla="*/ 81375 h 140405"/>
              <a:gd name="connsiteX6" fmla="*/ 858080 w 899717"/>
              <a:gd name="connsiteY6" fmla="*/ 109950 h 140405"/>
              <a:gd name="connsiteX7" fmla="*/ 867605 w 899717"/>
              <a:gd name="connsiteY7" fmla="*/ 140113 h 140405"/>
              <a:gd name="connsiteX8" fmla="*/ 802517 w 899717"/>
              <a:gd name="connsiteY8" fmla="*/ 90900 h 140405"/>
              <a:gd name="connsiteX9" fmla="*/ 692980 w 899717"/>
              <a:gd name="connsiteY9" fmla="*/ 90900 h 140405"/>
              <a:gd name="connsiteX10" fmla="*/ 245305 w 899717"/>
              <a:gd name="connsiteY10" fmla="*/ 89313 h 140405"/>
              <a:gd name="connsiteX11" fmla="*/ 278642 w 899717"/>
              <a:gd name="connsiteY11" fmla="*/ 89313 h 140405"/>
              <a:gd name="connsiteX12" fmla="*/ 10355 w 899717"/>
              <a:gd name="connsiteY12" fmla="*/ 90900 h 140405"/>
              <a:gd name="connsiteX13" fmla="*/ 59567 w 899717"/>
              <a:gd name="connsiteY13" fmla="*/ 413 h 14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99717" h="140405">
                <a:moveTo>
                  <a:pt x="59567" y="413"/>
                </a:moveTo>
                <a:cubicBezTo>
                  <a:pt x="64859" y="-5143"/>
                  <a:pt x="28082" y="46980"/>
                  <a:pt x="42105" y="57563"/>
                </a:cubicBezTo>
                <a:cubicBezTo>
                  <a:pt x="56128" y="68146"/>
                  <a:pt x="115130" y="62855"/>
                  <a:pt x="143705" y="63913"/>
                </a:cubicBezTo>
                <a:cubicBezTo>
                  <a:pt x="172280" y="64971"/>
                  <a:pt x="213555" y="63913"/>
                  <a:pt x="213555" y="63913"/>
                </a:cubicBezTo>
                <a:lnTo>
                  <a:pt x="850142" y="65500"/>
                </a:lnTo>
                <a:cubicBezTo>
                  <a:pt x="957563" y="68410"/>
                  <a:pt x="856757" y="73967"/>
                  <a:pt x="858080" y="81375"/>
                </a:cubicBezTo>
                <a:cubicBezTo>
                  <a:pt x="859403" y="88783"/>
                  <a:pt x="856493" y="100160"/>
                  <a:pt x="858080" y="109950"/>
                </a:cubicBezTo>
                <a:cubicBezTo>
                  <a:pt x="859668" y="119740"/>
                  <a:pt x="876865" y="143288"/>
                  <a:pt x="867605" y="140113"/>
                </a:cubicBezTo>
                <a:cubicBezTo>
                  <a:pt x="858345" y="136938"/>
                  <a:pt x="831621" y="99102"/>
                  <a:pt x="802517" y="90900"/>
                </a:cubicBezTo>
                <a:cubicBezTo>
                  <a:pt x="773413" y="82698"/>
                  <a:pt x="692980" y="90900"/>
                  <a:pt x="692980" y="90900"/>
                </a:cubicBezTo>
                <a:lnTo>
                  <a:pt x="245305" y="89313"/>
                </a:lnTo>
                <a:lnTo>
                  <a:pt x="278642" y="89313"/>
                </a:lnTo>
                <a:cubicBezTo>
                  <a:pt x="239484" y="89577"/>
                  <a:pt x="49249" y="103071"/>
                  <a:pt x="10355" y="90900"/>
                </a:cubicBezTo>
                <a:cubicBezTo>
                  <a:pt x="-28539" y="78729"/>
                  <a:pt x="54275" y="5969"/>
                  <a:pt x="59567" y="41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DCBA9940-3527-4760-85DF-9B466110C42D}"/>
              </a:ext>
            </a:extLst>
          </p:cNvPr>
          <p:cNvSpPr/>
          <p:nvPr/>
        </p:nvSpPr>
        <p:spPr>
          <a:xfrm>
            <a:off x="6381570" y="4402892"/>
            <a:ext cx="294291" cy="39297"/>
          </a:xfrm>
          <a:custGeom>
            <a:avLst/>
            <a:gdLst>
              <a:gd name="connsiteX0" fmla="*/ 6530 w 294291"/>
              <a:gd name="connsiteY0" fmla="*/ 833 h 39297"/>
              <a:gd name="connsiteX1" fmla="*/ 282755 w 294291"/>
              <a:gd name="connsiteY1" fmla="*/ 10358 h 39297"/>
              <a:gd name="connsiteX2" fmla="*/ 236718 w 294291"/>
              <a:gd name="connsiteY2" fmla="*/ 13533 h 39297"/>
              <a:gd name="connsiteX3" fmla="*/ 185918 w 294291"/>
              <a:gd name="connsiteY3" fmla="*/ 24646 h 39297"/>
              <a:gd name="connsiteX4" fmla="*/ 154168 w 294291"/>
              <a:gd name="connsiteY4" fmla="*/ 38933 h 39297"/>
              <a:gd name="connsiteX5" fmla="*/ 90668 w 294291"/>
              <a:gd name="connsiteY5" fmla="*/ 34171 h 39297"/>
              <a:gd name="connsiteX6" fmla="*/ 6530 w 294291"/>
              <a:gd name="connsiteY6" fmla="*/ 833 h 39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291" h="39297">
                <a:moveTo>
                  <a:pt x="6530" y="833"/>
                </a:moveTo>
                <a:cubicBezTo>
                  <a:pt x="38545" y="-3136"/>
                  <a:pt x="244390" y="8241"/>
                  <a:pt x="282755" y="10358"/>
                </a:cubicBezTo>
                <a:cubicBezTo>
                  <a:pt x="321120" y="12475"/>
                  <a:pt x="252857" y="11152"/>
                  <a:pt x="236718" y="13533"/>
                </a:cubicBezTo>
                <a:cubicBezTo>
                  <a:pt x="220579" y="15914"/>
                  <a:pt x="199676" y="20413"/>
                  <a:pt x="185918" y="24646"/>
                </a:cubicBezTo>
                <a:cubicBezTo>
                  <a:pt x="172160" y="28879"/>
                  <a:pt x="170043" y="37346"/>
                  <a:pt x="154168" y="38933"/>
                </a:cubicBezTo>
                <a:cubicBezTo>
                  <a:pt x="138293" y="40521"/>
                  <a:pt x="111835" y="36552"/>
                  <a:pt x="90668" y="34171"/>
                </a:cubicBezTo>
                <a:cubicBezTo>
                  <a:pt x="69501" y="31790"/>
                  <a:pt x="-25485" y="4802"/>
                  <a:pt x="6530" y="83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: 図形 621">
            <a:extLst>
              <a:ext uri="{FF2B5EF4-FFF2-40B4-BE49-F238E27FC236}">
                <a16:creationId xmlns:a16="http://schemas.microsoft.com/office/drawing/2014/main" id="{E8C815A8-BF44-4421-AF09-AA8ADFF2E37E}"/>
              </a:ext>
            </a:extLst>
          </p:cNvPr>
          <p:cNvSpPr/>
          <p:nvPr/>
        </p:nvSpPr>
        <p:spPr>
          <a:xfrm>
            <a:off x="6004745" y="4389553"/>
            <a:ext cx="314975" cy="47814"/>
          </a:xfrm>
          <a:custGeom>
            <a:avLst/>
            <a:gdLst>
              <a:gd name="connsiteX0" fmla="*/ 10293 w 314975"/>
              <a:gd name="connsiteY0" fmla="*/ 3060 h 47814"/>
              <a:gd name="connsiteX1" fmla="*/ 294455 w 314975"/>
              <a:gd name="connsiteY1" fmla="*/ 6235 h 47814"/>
              <a:gd name="connsiteX2" fmla="*/ 284930 w 314975"/>
              <a:gd name="connsiteY2" fmla="*/ 25285 h 47814"/>
              <a:gd name="connsiteX3" fmla="*/ 223018 w 314975"/>
              <a:gd name="connsiteY3" fmla="*/ 31635 h 47814"/>
              <a:gd name="connsiteX4" fmla="*/ 218255 w 314975"/>
              <a:gd name="connsiteY4" fmla="*/ 33222 h 47814"/>
              <a:gd name="connsiteX5" fmla="*/ 196030 w 314975"/>
              <a:gd name="connsiteY5" fmla="*/ 41160 h 47814"/>
              <a:gd name="connsiteX6" fmla="*/ 121418 w 314975"/>
              <a:gd name="connsiteY6" fmla="*/ 41160 h 47814"/>
              <a:gd name="connsiteX7" fmla="*/ 65855 w 314975"/>
              <a:gd name="connsiteY7" fmla="*/ 47510 h 47814"/>
              <a:gd name="connsiteX8" fmla="*/ 10293 w 314975"/>
              <a:gd name="connsiteY8" fmla="*/ 3060 h 4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975" h="47814">
                <a:moveTo>
                  <a:pt x="10293" y="3060"/>
                </a:moveTo>
                <a:cubicBezTo>
                  <a:pt x="48393" y="-3819"/>
                  <a:pt x="248682" y="2531"/>
                  <a:pt x="294455" y="6235"/>
                </a:cubicBezTo>
                <a:cubicBezTo>
                  <a:pt x="340228" y="9939"/>
                  <a:pt x="296836" y="21052"/>
                  <a:pt x="284930" y="25285"/>
                </a:cubicBezTo>
                <a:cubicBezTo>
                  <a:pt x="273024" y="29518"/>
                  <a:pt x="234130" y="30312"/>
                  <a:pt x="223018" y="31635"/>
                </a:cubicBezTo>
                <a:cubicBezTo>
                  <a:pt x="211906" y="32958"/>
                  <a:pt x="222753" y="31635"/>
                  <a:pt x="218255" y="33222"/>
                </a:cubicBezTo>
                <a:cubicBezTo>
                  <a:pt x="213757" y="34810"/>
                  <a:pt x="212169" y="39837"/>
                  <a:pt x="196030" y="41160"/>
                </a:cubicBezTo>
                <a:cubicBezTo>
                  <a:pt x="179891" y="42483"/>
                  <a:pt x="143114" y="40102"/>
                  <a:pt x="121418" y="41160"/>
                </a:cubicBezTo>
                <a:cubicBezTo>
                  <a:pt x="99722" y="42218"/>
                  <a:pt x="80672" y="49362"/>
                  <a:pt x="65855" y="47510"/>
                </a:cubicBezTo>
                <a:cubicBezTo>
                  <a:pt x="51038" y="45658"/>
                  <a:pt x="-27807" y="9939"/>
                  <a:pt x="10293" y="306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: 図形 622">
            <a:extLst>
              <a:ext uri="{FF2B5EF4-FFF2-40B4-BE49-F238E27FC236}">
                <a16:creationId xmlns:a16="http://schemas.microsoft.com/office/drawing/2014/main" id="{C734DA92-74C8-41AD-954A-A1B418846BAB}"/>
              </a:ext>
            </a:extLst>
          </p:cNvPr>
          <p:cNvSpPr/>
          <p:nvPr/>
        </p:nvSpPr>
        <p:spPr>
          <a:xfrm>
            <a:off x="5387975" y="4486275"/>
            <a:ext cx="303036" cy="20638"/>
          </a:xfrm>
          <a:custGeom>
            <a:avLst/>
            <a:gdLst>
              <a:gd name="connsiteX0" fmla="*/ 0 w 303036"/>
              <a:gd name="connsiteY0" fmla="*/ 0 h 20638"/>
              <a:gd name="connsiteX1" fmla="*/ 282575 w 303036"/>
              <a:gd name="connsiteY1" fmla="*/ 4763 h 20638"/>
              <a:gd name="connsiteX2" fmla="*/ 268288 w 303036"/>
              <a:gd name="connsiteY2" fmla="*/ 14288 h 20638"/>
              <a:gd name="connsiteX3" fmla="*/ 166688 w 303036"/>
              <a:gd name="connsiteY3" fmla="*/ 20638 h 20638"/>
              <a:gd name="connsiteX4" fmla="*/ 0 w 303036"/>
              <a:gd name="connsiteY4" fmla="*/ 0 h 2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036" h="20638">
                <a:moveTo>
                  <a:pt x="0" y="0"/>
                </a:moveTo>
                <a:lnTo>
                  <a:pt x="282575" y="4763"/>
                </a:lnTo>
                <a:cubicBezTo>
                  <a:pt x="327290" y="7144"/>
                  <a:pt x="287602" y="11642"/>
                  <a:pt x="268288" y="14288"/>
                </a:cubicBezTo>
                <a:cubicBezTo>
                  <a:pt x="248974" y="16934"/>
                  <a:pt x="166688" y="20638"/>
                  <a:pt x="166688" y="20638"/>
                </a:cubicBezTo>
                <a:lnTo>
                  <a:pt x="0" y="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: 図形 623">
            <a:extLst>
              <a:ext uri="{FF2B5EF4-FFF2-40B4-BE49-F238E27FC236}">
                <a16:creationId xmlns:a16="http://schemas.microsoft.com/office/drawing/2014/main" id="{6C1236F6-A6BC-4440-AA32-BB18B6120C51}"/>
              </a:ext>
            </a:extLst>
          </p:cNvPr>
          <p:cNvSpPr/>
          <p:nvPr/>
        </p:nvSpPr>
        <p:spPr>
          <a:xfrm>
            <a:off x="5639003" y="4482806"/>
            <a:ext cx="612604" cy="34723"/>
          </a:xfrm>
          <a:custGeom>
            <a:avLst/>
            <a:gdLst>
              <a:gd name="connsiteX0" fmla="*/ 115685 w 612604"/>
              <a:gd name="connsiteY0" fmla="*/ 294 h 34723"/>
              <a:gd name="connsiteX1" fmla="*/ 166485 w 612604"/>
              <a:gd name="connsiteY1" fmla="*/ 294 h 34723"/>
              <a:gd name="connsiteX2" fmla="*/ 466522 w 612604"/>
              <a:gd name="connsiteY2" fmla="*/ 8232 h 34723"/>
              <a:gd name="connsiteX3" fmla="*/ 461760 w 612604"/>
              <a:gd name="connsiteY3" fmla="*/ 12994 h 34723"/>
              <a:gd name="connsiteX4" fmla="*/ 612572 w 612604"/>
              <a:gd name="connsiteY4" fmla="*/ 33632 h 34723"/>
              <a:gd name="connsiteX5" fmla="*/ 447472 w 612604"/>
              <a:gd name="connsiteY5" fmla="*/ 32044 h 34723"/>
              <a:gd name="connsiteX6" fmla="*/ 226810 w 612604"/>
              <a:gd name="connsiteY6" fmla="*/ 30457 h 34723"/>
              <a:gd name="connsiteX7" fmla="*/ 2972 w 612604"/>
              <a:gd name="connsiteY7" fmla="*/ 32044 h 34723"/>
              <a:gd name="connsiteX8" fmla="*/ 115685 w 612604"/>
              <a:gd name="connsiteY8" fmla="*/ 294 h 34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604" h="34723">
                <a:moveTo>
                  <a:pt x="115685" y="294"/>
                </a:moveTo>
                <a:cubicBezTo>
                  <a:pt x="111848" y="-368"/>
                  <a:pt x="166485" y="294"/>
                  <a:pt x="166485" y="294"/>
                </a:cubicBezTo>
                <a:lnTo>
                  <a:pt x="466522" y="8232"/>
                </a:lnTo>
                <a:cubicBezTo>
                  <a:pt x="515734" y="10349"/>
                  <a:pt x="437418" y="8761"/>
                  <a:pt x="461760" y="12994"/>
                </a:cubicBezTo>
                <a:cubicBezTo>
                  <a:pt x="486102" y="17227"/>
                  <a:pt x="614953" y="30457"/>
                  <a:pt x="612572" y="33632"/>
                </a:cubicBezTo>
                <a:cubicBezTo>
                  <a:pt x="610191" y="36807"/>
                  <a:pt x="447472" y="32044"/>
                  <a:pt x="447472" y="32044"/>
                </a:cubicBezTo>
                <a:lnTo>
                  <a:pt x="226810" y="30457"/>
                </a:lnTo>
                <a:lnTo>
                  <a:pt x="2972" y="32044"/>
                </a:lnTo>
                <a:cubicBezTo>
                  <a:pt x="-15020" y="32308"/>
                  <a:pt x="51920" y="32176"/>
                  <a:pt x="115685" y="29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: 図形 624">
            <a:extLst>
              <a:ext uri="{FF2B5EF4-FFF2-40B4-BE49-F238E27FC236}">
                <a16:creationId xmlns:a16="http://schemas.microsoft.com/office/drawing/2014/main" id="{5EA51367-97D9-4886-A3EE-B28F42906658}"/>
              </a:ext>
            </a:extLst>
          </p:cNvPr>
          <p:cNvSpPr/>
          <p:nvPr/>
        </p:nvSpPr>
        <p:spPr>
          <a:xfrm>
            <a:off x="5365366" y="3911589"/>
            <a:ext cx="461094" cy="79785"/>
          </a:xfrm>
          <a:custGeom>
            <a:avLst/>
            <a:gdLst>
              <a:gd name="connsiteX0" fmla="*/ 448059 w 461094"/>
              <a:gd name="connsiteY0" fmla="*/ 28586 h 79785"/>
              <a:gd name="connsiteX1" fmla="*/ 46422 w 461094"/>
              <a:gd name="connsiteY1" fmla="*/ 33349 h 79785"/>
              <a:gd name="connsiteX2" fmla="*/ 111509 w 461094"/>
              <a:gd name="connsiteY2" fmla="*/ 55574 h 79785"/>
              <a:gd name="connsiteX3" fmla="*/ 1972 w 461094"/>
              <a:gd name="connsiteY3" fmla="*/ 11 h 79785"/>
              <a:gd name="connsiteX4" fmla="*/ 49597 w 461094"/>
              <a:gd name="connsiteY4" fmla="*/ 50811 h 79785"/>
              <a:gd name="connsiteX5" fmla="*/ 155959 w 461094"/>
              <a:gd name="connsiteY5" fmla="*/ 76211 h 79785"/>
              <a:gd name="connsiteX6" fmla="*/ 344872 w 461094"/>
              <a:gd name="connsiteY6" fmla="*/ 74624 h 79785"/>
              <a:gd name="connsiteX7" fmla="*/ 448059 w 461094"/>
              <a:gd name="connsiteY7" fmla="*/ 28586 h 7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094" h="79785">
                <a:moveTo>
                  <a:pt x="448059" y="28586"/>
                </a:moveTo>
                <a:cubicBezTo>
                  <a:pt x="398317" y="21707"/>
                  <a:pt x="102514" y="28851"/>
                  <a:pt x="46422" y="33349"/>
                </a:cubicBezTo>
                <a:cubicBezTo>
                  <a:pt x="-9670" y="37847"/>
                  <a:pt x="118917" y="61130"/>
                  <a:pt x="111509" y="55574"/>
                </a:cubicBezTo>
                <a:cubicBezTo>
                  <a:pt x="104101" y="50018"/>
                  <a:pt x="12291" y="805"/>
                  <a:pt x="1972" y="11"/>
                </a:cubicBezTo>
                <a:cubicBezTo>
                  <a:pt x="-8347" y="-783"/>
                  <a:pt x="23933" y="38111"/>
                  <a:pt x="49597" y="50811"/>
                </a:cubicBezTo>
                <a:cubicBezTo>
                  <a:pt x="75261" y="63511"/>
                  <a:pt x="106747" y="72242"/>
                  <a:pt x="155959" y="76211"/>
                </a:cubicBezTo>
                <a:cubicBezTo>
                  <a:pt x="205171" y="80180"/>
                  <a:pt x="297247" y="82297"/>
                  <a:pt x="344872" y="74624"/>
                </a:cubicBezTo>
                <a:cubicBezTo>
                  <a:pt x="392497" y="66951"/>
                  <a:pt x="497801" y="35465"/>
                  <a:pt x="448059" y="2858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: 図形 625">
            <a:extLst>
              <a:ext uri="{FF2B5EF4-FFF2-40B4-BE49-F238E27FC236}">
                <a16:creationId xmlns:a16="http://schemas.microsoft.com/office/drawing/2014/main" id="{1912FE81-3F20-4BE5-8D75-225CF4ED4621}"/>
              </a:ext>
            </a:extLst>
          </p:cNvPr>
          <p:cNvSpPr/>
          <p:nvPr/>
        </p:nvSpPr>
        <p:spPr>
          <a:xfrm>
            <a:off x="5282164" y="4391654"/>
            <a:ext cx="360508" cy="214089"/>
          </a:xfrm>
          <a:custGeom>
            <a:avLst/>
            <a:gdLst>
              <a:gd name="connsiteX0" fmla="*/ 4211 w 360508"/>
              <a:gd name="connsiteY0" fmla="*/ 116846 h 214089"/>
              <a:gd name="connsiteX1" fmla="*/ 94699 w 360508"/>
              <a:gd name="connsiteY1" fmla="*/ 112084 h 214089"/>
              <a:gd name="connsiteX2" fmla="*/ 137561 w 360508"/>
              <a:gd name="connsiteY2" fmla="*/ 94621 h 214089"/>
              <a:gd name="connsiteX3" fmla="*/ 302661 w 360508"/>
              <a:gd name="connsiteY3" fmla="*/ 89859 h 214089"/>
              <a:gd name="connsiteX4" fmla="*/ 359811 w 360508"/>
              <a:gd name="connsiteY4" fmla="*/ 73984 h 214089"/>
              <a:gd name="connsiteX5" fmla="*/ 270911 w 360508"/>
              <a:gd name="connsiteY5" fmla="*/ 78746 h 214089"/>
              <a:gd name="connsiteX6" fmla="*/ 283611 w 360508"/>
              <a:gd name="connsiteY6" fmla="*/ 81921 h 214089"/>
              <a:gd name="connsiteX7" fmla="*/ 104224 w 360508"/>
              <a:gd name="connsiteY7" fmla="*/ 73984 h 214089"/>
              <a:gd name="connsiteX8" fmla="*/ 107399 w 360508"/>
              <a:gd name="connsiteY8" fmla="*/ 97796 h 214089"/>
              <a:gd name="connsiteX9" fmla="*/ 107399 w 360508"/>
              <a:gd name="connsiteY9" fmla="*/ 77159 h 214089"/>
              <a:gd name="connsiteX10" fmla="*/ 35961 w 360508"/>
              <a:gd name="connsiteY10" fmla="*/ 56521 h 214089"/>
              <a:gd name="connsiteX11" fmla="*/ 8974 w 360508"/>
              <a:gd name="connsiteY11" fmla="*/ 213684 h 214089"/>
              <a:gd name="connsiteX12" fmla="*/ 12149 w 360508"/>
              <a:gd name="connsiteY12" fmla="*/ 2546 h 214089"/>
              <a:gd name="connsiteX13" fmla="*/ 4211 w 360508"/>
              <a:gd name="connsiteY13" fmla="*/ 116846 h 21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0508" h="214089">
                <a:moveTo>
                  <a:pt x="4211" y="116846"/>
                </a:moveTo>
                <a:cubicBezTo>
                  <a:pt x="17969" y="135102"/>
                  <a:pt x="72474" y="115788"/>
                  <a:pt x="94699" y="112084"/>
                </a:cubicBezTo>
                <a:cubicBezTo>
                  <a:pt x="116924" y="108380"/>
                  <a:pt x="102901" y="98325"/>
                  <a:pt x="137561" y="94621"/>
                </a:cubicBezTo>
                <a:cubicBezTo>
                  <a:pt x="172221" y="90917"/>
                  <a:pt x="265619" y="93298"/>
                  <a:pt x="302661" y="89859"/>
                </a:cubicBezTo>
                <a:cubicBezTo>
                  <a:pt x="339703" y="86419"/>
                  <a:pt x="365103" y="75836"/>
                  <a:pt x="359811" y="73984"/>
                </a:cubicBezTo>
                <a:cubicBezTo>
                  <a:pt x="354519" y="72132"/>
                  <a:pt x="283611" y="77423"/>
                  <a:pt x="270911" y="78746"/>
                </a:cubicBezTo>
                <a:cubicBezTo>
                  <a:pt x="258211" y="80069"/>
                  <a:pt x="311392" y="82715"/>
                  <a:pt x="283611" y="81921"/>
                </a:cubicBezTo>
                <a:cubicBezTo>
                  <a:pt x="255830" y="81127"/>
                  <a:pt x="133593" y="71338"/>
                  <a:pt x="104224" y="73984"/>
                </a:cubicBezTo>
                <a:cubicBezTo>
                  <a:pt x="74855" y="76630"/>
                  <a:pt x="106870" y="97267"/>
                  <a:pt x="107399" y="97796"/>
                </a:cubicBezTo>
                <a:cubicBezTo>
                  <a:pt x="107928" y="98325"/>
                  <a:pt x="119305" y="84038"/>
                  <a:pt x="107399" y="77159"/>
                </a:cubicBezTo>
                <a:cubicBezTo>
                  <a:pt x="95493" y="70280"/>
                  <a:pt x="52365" y="33767"/>
                  <a:pt x="35961" y="56521"/>
                </a:cubicBezTo>
                <a:cubicBezTo>
                  <a:pt x="19557" y="79275"/>
                  <a:pt x="12943" y="222680"/>
                  <a:pt x="8974" y="213684"/>
                </a:cubicBezTo>
                <a:cubicBezTo>
                  <a:pt x="5005" y="204688"/>
                  <a:pt x="9239" y="23713"/>
                  <a:pt x="12149" y="2546"/>
                </a:cubicBezTo>
                <a:cubicBezTo>
                  <a:pt x="15059" y="-18621"/>
                  <a:pt x="-9547" y="98590"/>
                  <a:pt x="4211" y="11684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: 図形 627">
            <a:extLst>
              <a:ext uri="{FF2B5EF4-FFF2-40B4-BE49-F238E27FC236}">
                <a16:creationId xmlns:a16="http://schemas.microsoft.com/office/drawing/2014/main" id="{9228A95B-2C80-41D6-9AFA-8F30EF4C45D2}"/>
              </a:ext>
            </a:extLst>
          </p:cNvPr>
          <p:cNvSpPr/>
          <p:nvPr/>
        </p:nvSpPr>
        <p:spPr>
          <a:xfrm>
            <a:off x="5757863" y="4157646"/>
            <a:ext cx="139742" cy="315803"/>
          </a:xfrm>
          <a:custGeom>
            <a:avLst/>
            <a:gdLst>
              <a:gd name="connsiteX0" fmla="*/ 85725 w 139742"/>
              <a:gd name="connsiteY0" fmla="*/ 68279 h 315803"/>
              <a:gd name="connsiteX1" fmla="*/ 65087 w 139742"/>
              <a:gd name="connsiteY1" fmla="*/ 146067 h 315803"/>
              <a:gd name="connsiteX2" fmla="*/ 52387 w 139742"/>
              <a:gd name="connsiteY2" fmla="*/ 282592 h 315803"/>
              <a:gd name="connsiteX3" fmla="*/ 60325 w 139742"/>
              <a:gd name="connsiteY3" fmla="*/ 311167 h 315803"/>
              <a:gd name="connsiteX4" fmla="*/ 22225 w 139742"/>
              <a:gd name="connsiteY4" fmla="*/ 312754 h 315803"/>
              <a:gd name="connsiteX5" fmla="*/ 0 w 139742"/>
              <a:gd name="connsiteY5" fmla="*/ 312754 h 315803"/>
              <a:gd name="connsiteX6" fmla="*/ 42862 w 139742"/>
              <a:gd name="connsiteY6" fmla="*/ 312754 h 315803"/>
              <a:gd name="connsiteX7" fmla="*/ 14287 w 139742"/>
              <a:gd name="connsiteY7" fmla="*/ 309579 h 315803"/>
              <a:gd name="connsiteX8" fmla="*/ 15875 w 139742"/>
              <a:gd name="connsiteY8" fmla="*/ 239729 h 315803"/>
              <a:gd name="connsiteX9" fmla="*/ 3175 w 139742"/>
              <a:gd name="connsiteY9" fmla="*/ 244492 h 315803"/>
              <a:gd name="connsiteX10" fmla="*/ 15875 w 139742"/>
              <a:gd name="connsiteY10" fmla="*/ 179404 h 315803"/>
              <a:gd name="connsiteX11" fmla="*/ 90487 w 139742"/>
              <a:gd name="connsiteY11" fmla="*/ 12717 h 315803"/>
              <a:gd name="connsiteX12" fmla="*/ 139700 w 139742"/>
              <a:gd name="connsiteY12" fmla="*/ 17479 h 315803"/>
              <a:gd name="connsiteX13" fmla="*/ 85725 w 139742"/>
              <a:gd name="connsiteY13" fmla="*/ 68279 h 31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742" h="315803">
                <a:moveTo>
                  <a:pt x="85725" y="68279"/>
                </a:moveTo>
                <a:cubicBezTo>
                  <a:pt x="73290" y="89710"/>
                  <a:pt x="70643" y="110348"/>
                  <a:pt x="65087" y="146067"/>
                </a:cubicBezTo>
                <a:cubicBezTo>
                  <a:pt x="59531" y="181786"/>
                  <a:pt x="53181" y="255075"/>
                  <a:pt x="52387" y="282592"/>
                </a:cubicBezTo>
                <a:cubicBezTo>
                  <a:pt x="51593" y="310109"/>
                  <a:pt x="65352" y="306140"/>
                  <a:pt x="60325" y="311167"/>
                </a:cubicBezTo>
                <a:cubicBezTo>
                  <a:pt x="55298" y="316194"/>
                  <a:pt x="32279" y="312490"/>
                  <a:pt x="22225" y="312754"/>
                </a:cubicBezTo>
                <a:cubicBezTo>
                  <a:pt x="12171" y="313018"/>
                  <a:pt x="0" y="312754"/>
                  <a:pt x="0" y="312754"/>
                </a:cubicBezTo>
                <a:cubicBezTo>
                  <a:pt x="3439" y="312754"/>
                  <a:pt x="40481" y="313283"/>
                  <a:pt x="42862" y="312754"/>
                </a:cubicBezTo>
                <a:cubicBezTo>
                  <a:pt x="45243" y="312225"/>
                  <a:pt x="18785" y="321750"/>
                  <a:pt x="14287" y="309579"/>
                </a:cubicBezTo>
                <a:cubicBezTo>
                  <a:pt x="9789" y="297408"/>
                  <a:pt x="17727" y="250577"/>
                  <a:pt x="15875" y="239729"/>
                </a:cubicBezTo>
                <a:cubicBezTo>
                  <a:pt x="14023" y="228881"/>
                  <a:pt x="3175" y="254546"/>
                  <a:pt x="3175" y="244492"/>
                </a:cubicBezTo>
                <a:cubicBezTo>
                  <a:pt x="3175" y="234438"/>
                  <a:pt x="1323" y="218033"/>
                  <a:pt x="15875" y="179404"/>
                </a:cubicBezTo>
                <a:cubicBezTo>
                  <a:pt x="30427" y="140775"/>
                  <a:pt x="69849" y="39705"/>
                  <a:pt x="90487" y="12717"/>
                </a:cubicBezTo>
                <a:cubicBezTo>
                  <a:pt x="111125" y="-14271"/>
                  <a:pt x="138112" y="8748"/>
                  <a:pt x="139700" y="17479"/>
                </a:cubicBezTo>
                <a:cubicBezTo>
                  <a:pt x="141288" y="26210"/>
                  <a:pt x="98160" y="46848"/>
                  <a:pt x="85725" y="6827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: 図形 628">
            <a:extLst>
              <a:ext uri="{FF2B5EF4-FFF2-40B4-BE49-F238E27FC236}">
                <a16:creationId xmlns:a16="http://schemas.microsoft.com/office/drawing/2014/main" id="{8CD96956-5D24-4955-BC8F-CAAD510F7290}"/>
              </a:ext>
            </a:extLst>
          </p:cNvPr>
          <p:cNvSpPr/>
          <p:nvPr/>
        </p:nvSpPr>
        <p:spPr>
          <a:xfrm>
            <a:off x="5485544" y="4281261"/>
            <a:ext cx="214614" cy="16102"/>
          </a:xfrm>
          <a:custGeom>
            <a:avLst/>
            <a:gdLst>
              <a:gd name="connsiteX0" fmla="*/ 4031 w 214614"/>
              <a:gd name="connsiteY0" fmla="*/ 9752 h 16102"/>
              <a:gd name="connsiteX1" fmla="*/ 70706 w 214614"/>
              <a:gd name="connsiteY1" fmla="*/ 16102 h 16102"/>
              <a:gd name="connsiteX2" fmla="*/ 210406 w 214614"/>
              <a:gd name="connsiteY2" fmla="*/ 9752 h 16102"/>
              <a:gd name="connsiteX3" fmla="*/ 178656 w 214614"/>
              <a:gd name="connsiteY3" fmla="*/ 227 h 16102"/>
              <a:gd name="connsiteX4" fmla="*/ 183419 w 214614"/>
              <a:gd name="connsiteY4" fmla="*/ 3402 h 16102"/>
              <a:gd name="connsiteX5" fmla="*/ 4031 w 214614"/>
              <a:gd name="connsiteY5" fmla="*/ 9752 h 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614" h="16102">
                <a:moveTo>
                  <a:pt x="4031" y="9752"/>
                </a:moveTo>
                <a:cubicBezTo>
                  <a:pt x="-14754" y="11869"/>
                  <a:pt x="36310" y="16102"/>
                  <a:pt x="70706" y="16102"/>
                </a:cubicBezTo>
                <a:cubicBezTo>
                  <a:pt x="105102" y="16102"/>
                  <a:pt x="192414" y="12398"/>
                  <a:pt x="210406" y="9752"/>
                </a:cubicBezTo>
                <a:cubicBezTo>
                  <a:pt x="228398" y="7106"/>
                  <a:pt x="183154" y="1285"/>
                  <a:pt x="178656" y="227"/>
                </a:cubicBezTo>
                <a:cubicBezTo>
                  <a:pt x="174158" y="-831"/>
                  <a:pt x="209083" y="2079"/>
                  <a:pt x="183419" y="3402"/>
                </a:cubicBezTo>
                <a:cubicBezTo>
                  <a:pt x="157755" y="4725"/>
                  <a:pt x="22816" y="7635"/>
                  <a:pt x="4031" y="975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: 図形 629">
            <a:extLst>
              <a:ext uri="{FF2B5EF4-FFF2-40B4-BE49-F238E27FC236}">
                <a16:creationId xmlns:a16="http://schemas.microsoft.com/office/drawing/2014/main" id="{D24089D3-7011-4EA5-9E98-CDC23172D261}"/>
              </a:ext>
            </a:extLst>
          </p:cNvPr>
          <p:cNvSpPr/>
          <p:nvPr/>
        </p:nvSpPr>
        <p:spPr>
          <a:xfrm>
            <a:off x="5907088" y="4285597"/>
            <a:ext cx="330485" cy="14948"/>
          </a:xfrm>
          <a:custGeom>
            <a:avLst/>
            <a:gdLst>
              <a:gd name="connsiteX0" fmla="*/ 0 w 330485"/>
              <a:gd name="connsiteY0" fmla="*/ 653 h 14948"/>
              <a:gd name="connsiteX1" fmla="*/ 50800 w 330485"/>
              <a:gd name="connsiteY1" fmla="*/ 653 h 14948"/>
              <a:gd name="connsiteX2" fmla="*/ 328612 w 330485"/>
              <a:gd name="connsiteY2" fmla="*/ 2241 h 14948"/>
              <a:gd name="connsiteX3" fmla="*/ 176212 w 330485"/>
              <a:gd name="connsiteY3" fmla="*/ 653 h 14948"/>
              <a:gd name="connsiteX4" fmla="*/ 252412 w 330485"/>
              <a:gd name="connsiteY4" fmla="*/ 14941 h 14948"/>
              <a:gd name="connsiteX5" fmla="*/ 0 w 330485"/>
              <a:gd name="connsiteY5" fmla="*/ 653 h 1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485" h="14948">
                <a:moveTo>
                  <a:pt x="0" y="653"/>
                </a:moveTo>
                <a:lnTo>
                  <a:pt x="50800" y="653"/>
                </a:lnTo>
                <a:lnTo>
                  <a:pt x="328612" y="2241"/>
                </a:lnTo>
                <a:cubicBezTo>
                  <a:pt x="349514" y="2241"/>
                  <a:pt x="188912" y="-1464"/>
                  <a:pt x="176212" y="653"/>
                </a:cubicBezTo>
                <a:cubicBezTo>
                  <a:pt x="163512" y="2770"/>
                  <a:pt x="280987" y="14676"/>
                  <a:pt x="252412" y="14941"/>
                </a:cubicBezTo>
                <a:cubicBezTo>
                  <a:pt x="223837" y="15206"/>
                  <a:pt x="114299" y="8723"/>
                  <a:pt x="0" y="65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: 図形 630">
            <a:extLst>
              <a:ext uri="{FF2B5EF4-FFF2-40B4-BE49-F238E27FC236}">
                <a16:creationId xmlns:a16="http://schemas.microsoft.com/office/drawing/2014/main" id="{10132F20-A62F-42E0-85B2-17F5807DC524}"/>
              </a:ext>
            </a:extLst>
          </p:cNvPr>
          <p:cNvSpPr/>
          <p:nvPr/>
        </p:nvSpPr>
        <p:spPr>
          <a:xfrm>
            <a:off x="6305239" y="4278275"/>
            <a:ext cx="433012" cy="73337"/>
          </a:xfrm>
          <a:custGeom>
            <a:avLst/>
            <a:gdLst>
              <a:gd name="connsiteX0" fmla="*/ 427349 w 433012"/>
              <a:gd name="connsiteY0" fmla="*/ 19088 h 73337"/>
              <a:gd name="connsiteX1" fmla="*/ 360674 w 433012"/>
              <a:gd name="connsiteY1" fmla="*/ 17500 h 73337"/>
              <a:gd name="connsiteX2" fmla="*/ 209861 w 433012"/>
              <a:gd name="connsiteY2" fmla="*/ 38 h 73337"/>
              <a:gd name="connsiteX3" fmla="*/ 220974 w 433012"/>
              <a:gd name="connsiteY3" fmla="*/ 12738 h 73337"/>
              <a:gd name="connsiteX4" fmla="*/ 33649 w 433012"/>
              <a:gd name="connsiteY4" fmla="*/ 11150 h 73337"/>
              <a:gd name="connsiteX5" fmla="*/ 3486 w 433012"/>
              <a:gd name="connsiteY5" fmla="*/ 73063 h 73337"/>
              <a:gd name="connsiteX6" fmla="*/ 5074 w 433012"/>
              <a:gd name="connsiteY6" fmla="*/ 33375 h 73337"/>
              <a:gd name="connsiteX7" fmla="*/ 43174 w 433012"/>
              <a:gd name="connsiteY7" fmla="*/ 22263 h 73337"/>
              <a:gd name="connsiteX8" fmla="*/ 240024 w 433012"/>
              <a:gd name="connsiteY8" fmla="*/ 39725 h 73337"/>
              <a:gd name="connsiteX9" fmla="*/ 220974 w 433012"/>
              <a:gd name="connsiteY9" fmla="*/ 20675 h 73337"/>
              <a:gd name="connsiteX10" fmla="*/ 427349 w 433012"/>
              <a:gd name="connsiteY10" fmla="*/ 19088 h 73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3012" h="73337">
                <a:moveTo>
                  <a:pt x="427349" y="19088"/>
                </a:moveTo>
                <a:cubicBezTo>
                  <a:pt x="450632" y="18559"/>
                  <a:pt x="396922" y="20675"/>
                  <a:pt x="360674" y="17500"/>
                </a:cubicBezTo>
                <a:cubicBezTo>
                  <a:pt x="324426" y="14325"/>
                  <a:pt x="233144" y="832"/>
                  <a:pt x="209861" y="38"/>
                </a:cubicBezTo>
                <a:cubicBezTo>
                  <a:pt x="186578" y="-756"/>
                  <a:pt x="250343" y="10886"/>
                  <a:pt x="220974" y="12738"/>
                </a:cubicBezTo>
                <a:cubicBezTo>
                  <a:pt x="191605" y="14590"/>
                  <a:pt x="69897" y="1096"/>
                  <a:pt x="33649" y="11150"/>
                </a:cubicBezTo>
                <a:cubicBezTo>
                  <a:pt x="-2599" y="21204"/>
                  <a:pt x="8248" y="69359"/>
                  <a:pt x="3486" y="73063"/>
                </a:cubicBezTo>
                <a:cubicBezTo>
                  <a:pt x="-1276" y="76767"/>
                  <a:pt x="-1541" y="41842"/>
                  <a:pt x="5074" y="33375"/>
                </a:cubicBezTo>
                <a:cubicBezTo>
                  <a:pt x="11689" y="24908"/>
                  <a:pt x="4016" y="21205"/>
                  <a:pt x="43174" y="22263"/>
                </a:cubicBezTo>
                <a:cubicBezTo>
                  <a:pt x="82332" y="23321"/>
                  <a:pt x="210391" y="39990"/>
                  <a:pt x="240024" y="39725"/>
                </a:cubicBezTo>
                <a:cubicBezTo>
                  <a:pt x="269657" y="39460"/>
                  <a:pt x="193986" y="23850"/>
                  <a:pt x="220974" y="20675"/>
                </a:cubicBezTo>
                <a:cubicBezTo>
                  <a:pt x="247962" y="17500"/>
                  <a:pt x="404066" y="19617"/>
                  <a:pt x="427349" y="1908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: 図形 631">
            <a:extLst>
              <a:ext uri="{FF2B5EF4-FFF2-40B4-BE49-F238E27FC236}">
                <a16:creationId xmlns:a16="http://schemas.microsoft.com/office/drawing/2014/main" id="{A8F7EF89-4F3E-4956-AB0B-4E88919886F1}"/>
              </a:ext>
            </a:extLst>
          </p:cNvPr>
          <p:cNvSpPr/>
          <p:nvPr/>
        </p:nvSpPr>
        <p:spPr>
          <a:xfrm>
            <a:off x="6538734" y="4279673"/>
            <a:ext cx="209769" cy="82891"/>
          </a:xfrm>
          <a:custGeom>
            <a:avLst/>
            <a:gdLst>
              <a:gd name="connsiteX0" fmla="*/ 179 w 209769"/>
              <a:gd name="connsiteY0" fmla="*/ 1815 h 82891"/>
              <a:gd name="connsiteX1" fmla="*/ 162104 w 209769"/>
              <a:gd name="connsiteY1" fmla="*/ 4990 h 82891"/>
              <a:gd name="connsiteX2" fmla="*/ 182741 w 209769"/>
              <a:gd name="connsiteY2" fmla="*/ 36740 h 82891"/>
              <a:gd name="connsiteX3" fmla="*/ 192266 w 209769"/>
              <a:gd name="connsiteY3" fmla="*/ 82777 h 82891"/>
              <a:gd name="connsiteX4" fmla="*/ 197029 w 209769"/>
              <a:gd name="connsiteY4" fmla="*/ 22452 h 82891"/>
              <a:gd name="connsiteX5" fmla="*/ 179 w 209769"/>
              <a:gd name="connsiteY5" fmla="*/ 1815 h 82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769" h="82891">
                <a:moveTo>
                  <a:pt x="179" y="1815"/>
                </a:moveTo>
                <a:cubicBezTo>
                  <a:pt x="-5642" y="-1095"/>
                  <a:pt x="131677" y="-831"/>
                  <a:pt x="162104" y="4990"/>
                </a:cubicBezTo>
                <a:cubicBezTo>
                  <a:pt x="192531" y="10811"/>
                  <a:pt x="177714" y="23775"/>
                  <a:pt x="182741" y="36740"/>
                </a:cubicBezTo>
                <a:cubicBezTo>
                  <a:pt x="187768" y="49705"/>
                  <a:pt x="189885" y="85158"/>
                  <a:pt x="192266" y="82777"/>
                </a:cubicBezTo>
                <a:cubicBezTo>
                  <a:pt x="194647" y="80396"/>
                  <a:pt x="227192" y="35152"/>
                  <a:pt x="197029" y="22452"/>
                </a:cubicBezTo>
                <a:cubicBezTo>
                  <a:pt x="166867" y="9752"/>
                  <a:pt x="6000" y="4725"/>
                  <a:pt x="179" y="181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: 図形 632">
            <a:extLst>
              <a:ext uri="{FF2B5EF4-FFF2-40B4-BE49-F238E27FC236}">
                <a16:creationId xmlns:a16="http://schemas.microsoft.com/office/drawing/2014/main" id="{F27260E7-71A6-4889-A147-3050772F298A}"/>
              </a:ext>
            </a:extLst>
          </p:cNvPr>
          <p:cNvSpPr/>
          <p:nvPr/>
        </p:nvSpPr>
        <p:spPr>
          <a:xfrm>
            <a:off x="5316538" y="4360215"/>
            <a:ext cx="377157" cy="54623"/>
          </a:xfrm>
          <a:custGeom>
            <a:avLst/>
            <a:gdLst>
              <a:gd name="connsiteX0" fmla="*/ 0 w 377157"/>
              <a:gd name="connsiteY0" fmla="*/ 49860 h 54623"/>
              <a:gd name="connsiteX1" fmla="*/ 63500 w 377157"/>
              <a:gd name="connsiteY1" fmla="*/ 51448 h 54623"/>
              <a:gd name="connsiteX2" fmla="*/ 363537 w 377157"/>
              <a:gd name="connsiteY2" fmla="*/ 54623 h 54623"/>
              <a:gd name="connsiteX3" fmla="*/ 323850 w 377157"/>
              <a:gd name="connsiteY3" fmla="*/ 46685 h 54623"/>
              <a:gd name="connsiteX4" fmla="*/ 304800 w 377157"/>
              <a:gd name="connsiteY4" fmla="*/ 21285 h 54623"/>
              <a:gd name="connsiteX5" fmla="*/ 290512 w 377157"/>
              <a:gd name="connsiteY5" fmla="*/ 48273 h 54623"/>
              <a:gd name="connsiteX6" fmla="*/ 242887 w 377157"/>
              <a:gd name="connsiteY6" fmla="*/ 5410 h 54623"/>
              <a:gd name="connsiteX7" fmla="*/ 241300 w 377157"/>
              <a:gd name="connsiteY7" fmla="*/ 38748 h 54623"/>
              <a:gd name="connsiteX8" fmla="*/ 223837 w 377157"/>
              <a:gd name="connsiteY8" fmla="*/ 8585 h 54623"/>
              <a:gd name="connsiteX9" fmla="*/ 160337 w 377157"/>
              <a:gd name="connsiteY9" fmla="*/ 2235 h 54623"/>
              <a:gd name="connsiteX10" fmla="*/ 188912 w 377157"/>
              <a:gd name="connsiteY10" fmla="*/ 41923 h 54623"/>
              <a:gd name="connsiteX11" fmla="*/ 157162 w 377157"/>
              <a:gd name="connsiteY11" fmla="*/ 46685 h 54623"/>
              <a:gd name="connsiteX12" fmla="*/ 0 w 377157"/>
              <a:gd name="connsiteY12" fmla="*/ 49860 h 54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7157" h="54623">
                <a:moveTo>
                  <a:pt x="0" y="49860"/>
                </a:moveTo>
                <a:lnTo>
                  <a:pt x="63500" y="51448"/>
                </a:lnTo>
                <a:lnTo>
                  <a:pt x="363537" y="54623"/>
                </a:lnTo>
                <a:cubicBezTo>
                  <a:pt x="406929" y="53829"/>
                  <a:pt x="333639" y="52241"/>
                  <a:pt x="323850" y="46685"/>
                </a:cubicBezTo>
                <a:cubicBezTo>
                  <a:pt x="314061" y="41129"/>
                  <a:pt x="310356" y="21020"/>
                  <a:pt x="304800" y="21285"/>
                </a:cubicBezTo>
                <a:cubicBezTo>
                  <a:pt x="299244" y="21550"/>
                  <a:pt x="300831" y="50919"/>
                  <a:pt x="290512" y="48273"/>
                </a:cubicBezTo>
                <a:cubicBezTo>
                  <a:pt x="280193" y="45627"/>
                  <a:pt x="251089" y="6998"/>
                  <a:pt x="242887" y="5410"/>
                </a:cubicBezTo>
                <a:cubicBezTo>
                  <a:pt x="234685" y="3822"/>
                  <a:pt x="244475" y="38219"/>
                  <a:pt x="241300" y="38748"/>
                </a:cubicBezTo>
                <a:cubicBezTo>
                  <a:pt x="238125" y="39277"/>
                  <a:pt x="237331" y="14670"/>
                  <a:pt x="223837" y="8585"/>
                </a:cubicBezTo>
                <a:cubicBezTo>
                  <a:pt x="210343" y="2500"/>
                  <a:pt x="166158" y="-3321"/>
                  <a:pt x="160337" y="2235"/>
                </a:cubicBezTo>
                <a:cubicBezTo>
                  <a:pt x="154516" y="7791"/>
                  <a:pt x="189441" y="34515"/>
                  <a:pt x="188912" y="41923"/>
                </a:cubicBezTo>
                <a:cubicBezTo>
                  <a:pt x="188383" y="49331"/>
                  <a:pt x="188647" y="45891"/>
                  <a:pt x="157162" y="46685"/>
                </a:cubicBezTo>
                <a:cubicBezTo>
                  <a:pt x="125677" y="47479"/>
                  <a:pt x="62838" y="47082"/>
                  <a:pt x="0" y="4986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: 図形 633">
            <a:extLst>
              <a:ext uri="{FF2B5EF4-FFF2-40B4-BE49-F238E27FC236}">
                <a16:creationId xmlns:a16="http://schemas.microsoft.com/office/drawing/2014/main" id="{ABA79CE3-AC6C-47BE-A54C-F1C98887CF77}"/>
              </a:ext>
            </a:extLst>
          </p:cNvPr>
          <p:cNvSpPr/>
          <p:nvPr/>
        </p:nvSpPr>
        <p:spPr>
          <a:xfrm>
            <a:off x="5694399" y="4456113"/>
            <a:ext cx="633657" cy="20637"/>
          </a:xfrm>
          <a:custGeom>
            <a:avLst/>
            <a:gdLst>
              <a:gd name="connsiteX0" fmla="*/ 31714 w 633657"/>
              <a:gd name="connsiteY0" fmla="*/ 1587 h 20637"/>
              <a:gd name="connsiteX1" fmla="*/ 615914 w 633657"/>
              <a:gd name="connsiteY1" fmla="*/ 20637 h 20637"/>
              <a:gd name="connsiteX2" fmla="*/ 453989 w 633657"/>
              <a:gd name="connsiteY2" fmla="*/ 0 h 20637"/>
              <a:gd name="connsiteX3" fmla="*/ 161889 w 633657"/>
              <a:gd name="connsiteY3" fmla="*/ 9525 h 20637"/>
              <a:gd name="connsiteX4" fmla="*/ 85689 w 633657"/>
              <a:gd name="connsiteY4" fmla="*/ 7937 h 20637"/>
              <a:gd name="connsiteX5" fmla="*/ 31714 w 633657"/>
              <a:gd name="connsiteY5" fmla="*/ 1587 h 2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657" h="20637">
                <a:moveTo>
                  <a:pt x="31714" y="1587"/>
                </a:moveTo>
                <a:lnTo>
                  <a:pt x="615914" y="20637"/>
                </a:lnTo>
                <a:cubicBezTo>
                  <a:pt x="686293" y="20373"/>
                  <a:pt x="529660" y="1852"/>
                  <a:pt x="453989" y="0"/>
                </a:cubicBezTo>
                <a:lnTo>
                  <a:pt x="161889" y="9525"/>
                </a:lnTo>
                <a:cubicBezTo>
                  <a:pt x="100506" y="10848"/>
                  <a:pt x="105797" y="9260"/>
                  <a:pt x="85689" y="7937"/>
                </a:cubicBezTo>
                <a:cubicBezTo>
                  <a:pt x="65581" y="6614"/>
                  <a:pt x="-56657" y="-530"/>
                  <a:pt x="31714" y="158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: 図形 634">
            <a:extLst>
              <a:ext uri="{FF2B5EF4-FFF2-40B4-BE49-F238E27FC236}">
                <a16:creationId xmlns:a16="http://schemas.microsoft.com/office/drawing/2014/main" id="{813838E0-E420-495A-800E-E68D21C8C3C4}"/>
              </a:ext>
            </a:extLst>
          </p:cNvPr>
          <p:cNvSpPr/>
          <p:nvPr/>
        </p:nvSpPr>
        <p:spPr>
          <a:xfrm>
            <a:off x="6052540" y="4281312"/>
            <a:ext cx="269019" cy="238428"/>
          </a:xfrm>
          <a:custGeom>
            <a:avLst/>
            <a:gdLst>
              <a:gd name="connsiteX0" fmla="*/ 5360 w 269019"/>
              <a:gd name="connsiteY0" fmla="*/ 209726 h 238428"/>
              <a:gd name="connsiteX1" fmla="*/ 59335 w 269019"/>
              <a:gd name="connsiteY1" fmla="*/ 211313 h 238428"/>
              <a:gd name="connsiteX2" fmla="*/ 240310 w 269019"/>
              <a:gd name="connsiteY2" fmla="*/ 238301 h 238428"/>
              <a:gd name="connsiteX3" fmla="*/ 238723 w 269019"/>
              <a:gd name="connsiteY3" fmla="*/ 216076 h 238428"/>
              <a:gd name="connsiteX4" fmla="*/ 243485 w 269019"/>
              <a:gd name="connsiteY4" fmla="*/ 114476 h 238428"/>
              <a:gd name="connsiteX5" fmla="*/ 249835 w 269019"/>
              <a:gd name="connsiteY5" fmla="*/ 176 h 238428"/>
              <a:gd name="connsiteX6" fmla="*/ 268885 w 269019"/>
              <a:gd name="connsiteY6" fmla="*/ 141463 h 238428"/>
              <a:gd name="connsiteX7" fmla="*/ 253010 w 269019"/>
              <a:gd name="connsiteY7" fmla="*/ 222426 h 238428"/>
              <a:gd name="connsiteX8" fmla="*/ 172048 w 269019"/>
              <a:gd name="connsiteY8" fmla="*/ 212901 h 238428"/>
              <a:gd name="connsiteX9" fmla="*/ 5360 w 269019"/>
              <a:gd name="connsiteY9" fmla="*/ 209726 h 238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019" h="238428">
                <a:moveTo>
                  <a:pt x="5360" y="209726"/>
                </a:moveTo>
                <a:cubicBezTo>
                  <a:pt x="-13425" y="209461"/>
                  <a:pt x="20177" y="206550"/>
                  <a:pt x="59335" y="211313"/>
                </a:cubicBezTo>
                <a:cubicBezTo>
                  <a:pt x="98493" y="216076"/>
                  <a:pt x="210412" y="237507"/>
                  <a:pt x="240310" y="238301"/>
                </a:cubicBezTo>
                <a:cubicBezTo>
                  <a:pt x="270208" y="239095"/>
                  <a:pt x="238194" y="236713"/>
                  <a:pt x="238723" y="216076"/>
                </a:cubicBezTo>
                <a:cubicBezTo>
                  <a:pt x="239252" y="195439"/>
                  <a:pt x="241633" y="150459"/>
                  <a:pt x="243485" y="114476"/>
                </a:cubicBezTo>
                <a:cubicBezTo>
                  <a:pt x="245337" y="78493"/>
                  <a:pt x="245602" y="-4322"/>
                  <a:pt x="249835" y="176"/>
                </a:cubicBezTo>
                <a:cubicBezTo>
                  <a:pt x="254068" y="4674"/>
                  <a:pt x="268356" y="104421"/>
                  <a:pt x="268885" y="141463"/>
                </a:cubicBezTo>
                <a:cubicBezTo>
                  <a:pt x="269414" y="178505"/>
                  <a:pt x="269150" y="210520"/>
                  <a:pt x="253010" y="222426"/>
                </a:cubicBezTo>
                <a:cubicBezTo>
                  <a:pt x="236871" y="234332"/>
                  <a:pt x="214911" y="216605"/>
                  <a:pt x="172048" y="212901"/>
                </a:cubicBezTo>
                <a:cubicBezTo>
                  <a:pt x="129185" y="209197"/>
                  <a:pt x="24145" y="209991"/>
                  <a:pt x="5360" y="20972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: 図形 635">
            <a:extLst>
              <a:ext uri="{FF2B5EF4-FFF2-40B4-BE49-F238E27FC236}">
                <a16:creationId xmlns:a16="http://schemas.microsoft.com/office/drawing/2014/main" id="{F870EC14-28ED-4252-9F7E-A52D148B0218}"/>
              </a:ext>
            </a:extLst>
          </p:cNvPr>
          <p:cNvSpPr/>
          <p:nvPr/>
        </p:nvSpPr>
        <p:spPr>
          <a:xfrm>
            <a:off x="6111875" y="4437063"/>
            <a:ext cx="187325" cy="75133"/>
          </a:xfrm>
          <a:custGeom>
            <a:avLst/>
            <a:gdLst>
              <a:gd name="connsiteX0" fmla="*/ 0 w 187325"/>
              <a:gd name="connsiteY0" fmla="*/ 0 h 75133"/>
              <a:gd name="connsiteX1" fmla="*/ 30163 w 187325"/>
              <a:gd name="connsiteY1" fmla="*/ 57150 h 75133"/>
              <a:gd name="connsiteX2" fmla="*/ 28575 w 187325"/>
              <a:gd name="connsiteY2" fmla="*/ 74612 h 75133"/>
              <a:gd name="connsiteX3" fmla="*/ 44450 w 187325"/>
              <a:gd name="connsiteY3" fmla="*/ 41275 h 75133"/>
              <a:gd name="connsiteX4" fmla="*/ 187325 w 187325"/>
              <a:gd name="connsiteY4" fmla="*/ 41275 h 75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25" h="75133">
                <a:moveTo>
                  <a:pt x="0" y="0"/>
                </a:moveTo>
                <a:cubicBezTo>
                  <a:pt x="12700" y="22357"/>
                  <a:pt x="25400" y="44715"/>
                  <a:pt x="30163" y="57150"/>
                </a:cubicBezTo>
                <a:cubicBezTo>
                  <a:pt x="34926" y="69585"/>
                  <a:pt x="26194" y="77258"/>
                  <a:pt x="28575" y="74612"/>
                </a:cubicBezTo>
                <a:cubicBezTo>
                  <a:pt x="30956" y="71966"/>
                  <a:pt x="17992" y="46831"/>
                  <a:pt x="44450" y="41275"/>
                </a:cubicBezTo>
                <a:cubicBezTo>
                  <a:pt x="70908" y="35719"/>
                  <a:pt x="129116" y="38497"/>
                  <a:pt x="187325" y="41275"/>
                </a:cubicBez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: 図形 636">
            <a:extLst>
              <a:ext uri="{FF2B5EF4-FFF2-40B4-BE49-F238E27FC236}">
                <a16:creationId xmlns:a16="http://schemas.microsoft.com/office/drawing/2014/main" id="{9B6A08B2-C4A9-4297-AA7A-F1816D96F86E}"/>
              </a:ext>
            </a:extLst>
          </p:cNvPr>
          <p:cNvSpPr/>
          <p:nvPr/>
        </p:nvSpPr>
        <p:spPr>
          <a:xfrm>
            <a:off x="6303963" y="4341698"/>
            <a:ext cx="436093" cy="145496"/>
          </a:xfrm>
          <a:custGeom>
            <a:avLst/>
            <a:gdLst>
              <a:gd name="connsiteX0" fmla="*/ 0 w 436093"/>
              <a:gd name="connsiteY0" fmla="*/ 120765 h 145496"/>
              <a:gd name="connsiteX1" fmla="*/ 71437 w 436093"/>
              <a:gd name="connsiteY1" fmla="*/ 120765 h 145496"/>
              <a:gd name="connsiteX2" fmla="*/ 411162 w 436093"/>
              <a:gd name="connsiteY2" fmla="*/ 120765 h 145496"/>
              <a:gd name="connsiteX3" fmla="*/ 411162 w 436093"/>
              <a:gd name="connsiteY3" fmla="*/ 69965 h 145496"/>
              <a:gd name="connsiteX4" fmla="*/ 417512 w 436093"/>
              <a:gd name="connsiteY4" fmla="*/ 115 h 145496"/>
              <a:gd name="connsiteX5" fmla="*/ 430212 w 436093"/>
              <a:gd name="connsiteY5" fmla="*/ 87427 h 145496"/>
              <a:gd name="connsiteX6" fmla="*/ 401637 w 436093"/>
              <a:gd name="connsiteY6" fmla="*/ 142990 h 145496"/>
              <a:gd name="connsiteX7" fmla="*/ 323850 w 436093"/>
              <a:gd name="connsiteY7" fmla="*/ 136640 h 145496"/>
              <a:gd name="connsiteX8" fmla="*/ 0 w 436093"/>
              <a:gd name="connsiteY8" fmla="*/ 120765 h 14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093" h="145496">
                <a:moveTo>
                  <a:pt x="0" y="120765"/>
                </a:moveTo>
                <a:lnTo>
                  <a:pt x="71437" y="120765"/>
                </a:lnTo>
                <a:cubicBezTo>
                  <a:pt x="139964" y="120765"/>
                  <a:pt x="354541" y="129232"/>
                  <a:pt x="411162" y="120765"/>
                </a:cubicBezTo>
                <a:cubicBezTo>
                  <a:pt x="467783" y="112298"/>
                  <a:pt x="410104" y="90073"/>
                  <a:pt x="411162" y="69965"/>
                </a:cubicBezTo>
                <a:cubicBezTo>
                  <a:pt x="412220" y="49857"/>
                  <a:pt x="414337" y="-2795"/>
                  <a:pt x="417512" y="115"/>
                </a:cubicBezTo>
                <a:cubicBezTo>
                  <a:pt x="420687" y="3025"/>
                  <a:pt x="432858" y="63615"/>
                  <a:pt x="430212" y="87427"/>
                </a:cubicBezTo>
                <a:cubicBezTo>
                  <a:pt x="427566" y="111239"/>
                  <a:pt x="419364" y="134788"/>
                  <a:pt x="401637" y="142990"/>
                </a:cubicBezTo>
                <a:cubicBezTo>
                  <a:pt x="383910" y="151192"/>
                  <a:pt x="323850" y="136640"/>
                  <a:pt x="323850" y="136640"/>
                </a:cubicBezTo>
                <a:lnTo>
                  <a:pt x="0" y="120765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: 図形 637">
            <a:extLst>
              <a:ext uri="{FF2B5EF4-FFF2-40B4-BE49-F238E27FC236}">
                <a16:creationId xmlns:a16="http://schemas.microsoft.com/office/drawing/2014/main" id="{698AE1AB-A6CA-4D6C-BB9F-32C8BF8CAE3C}"/>
              </a:ext>
            </a:extLst>
          </p:cNvPr>
          <p:cNvSpPr/>
          <p:nvPr/>
        </p:nvSpPr>
        <p:spPr>
          <a:xfrm>
            <a:off x="6099175" y="4360456"/>
            <a:ext cx="700710" cy="167144"/>
          </a:xfrm>
          <a:custGeom>
            <a:avLst/>
            <a:gdLst>
              <a:gd name="connsiteX0" fmla="*/ 187325 w 700710"/>
              <a:gd name="connsiteY0" fmla="*/ 143282 h 167144"/>
              <a:gd name="connsiteX1" fmla="*/ 242888 w 700710"/>
              <a:gd name="connsiteY1" fmla="*/ 138519 h 167144"/>
              <a:gd name="connsiteX2" fmla="*/ 633413 w 700710"/>
              <a:gd name="connsiteY2" fmla="*/ 133757 h 167144"/>
              <a:gd name="connsiteX3" fmla="*/ 638175 w 700710"/>
              <a:gd name="connsiteY3" fmla="*/ 407 h 167144"/>
              <a:gd name="connsiteX4" fmla="*/ 627063 w 700710"/>
              <a:gd name="connsiteY4" fmla="*/ 94069 h 167144"/>
              <a:gd name="connsiteX5" fmla="*/ 630238 w 700710"/>
              <a:gd name="connsiteY5" fmla="*/ 148044 h 167144"/>
              <a:gd name="connsiteX6" fmla="*/ 628650 w 700710"/>
              <a:gd name="connsiteY6" fmla="*/ 157569 h 167144"/>
              <a:gd name="connsiteX7" fmla="*/ 482600 w 700710"/>
              <a:gd name="connsiteY7" fmla="*/ 167094 h 167144"/>
              <a:gd name="connsiteX8" fmla="*/ 87313 w 700710"/>
              <a:gd name="connsiteY8" fmla="*/ 160744 h 167144"/>
              <a:gd name="connsiteX9" fmla="*/ 0 w 700710"/>
              <a:gd name="connsiteY9" fmla="*/ 148044 h 167144"/>
              <a:gd name="connsiteX10" fmla="*/ 655638 w 700710"/>
              <a:gd name="connsiteY10" fmla="*/ 152807 h 167144"/>
              <a:gd name="connsiteX11" fmla="*/ 627063 w 700710"/>
              <a:gd name="connsiteY11" fmla="*/ 130582 h 167144"/>
              <a:gd name="connsiteX12" fmla="*/ 495300 w 700710"/>
              <a:gd name="connsiteY12" fmla="*/ 130582 h 167144"/>
              <a:gd name="connsiteX13" fmla="*/ 187325 w 700710"/>
              <a:gd name="connsiteY13" fmla="*/ 143282 h 167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00710" h="167144">
                <a:moveTo>
                  <a:pt x="187325" y="143282"/>
                </a:moveTo>
                <a:cubicBezTo>
                  <a:pt x="177932" y="141694"/>
                  <a:pt x="242888" y="138519"/>
                  <a:pt x="242888" y="138519"/>
                </a:cubicBezTo>
                <a:cubicBezTo>
                  <a:pt x="317236" y="136932"/>
                  <a:pt x="567532" y="156776"/>
                  <a:pt x="633413" y="133757"/>
                </a:cubicBezTo>
                <a:cubicBezTo>
                  <a:pt x="699294" y="110738"/>
                  <a:pt x="639233" y="7022"/>
                  <a:pt x="638175" y="407"/>
                </a:cubicBezTo>
                <a:cubicBezTo>
                  <a:pt x="637117" y="-6208"/>
                  <a:pt x="628386" y="69463"/>
                  <a:pt x="627063" y="94069"/>
                </a:cubicBezTo>
                <a:cubicBezTo>
                  <a:pt x="625740" y="118675"/>
                  <a:pt x="629973" y="137461"/>
                  <a:pt x="630238" y="148044"/>
                </a:cubicBezTo>
                <a:cubicBezTo>
                  <a:pt x="630503" y="158627"/>
                  <a:pt x="653256" y="154394"/>
                  <a:pt x="628650" y="157569"/>
                </a:cubicBezTo>
                <a:cubicBezTo>
                  <a:pt x="604044" y="160744"/>
                  <a:pt x="572823" y="166565"/>
                  <a:pt x="482600" y="167094"/>
                </a:cubicBezTo>
                <a:cubicBezTo>
                  <a:pt x="392377" y="167623"/>
                  <a:pt x="167746" y="163919"/>
                  <a:pt x="87313" y="160744"/>
                </a:cubicBezTo>
                <a:cubicBezTo>
                  <a:pt x="6880" y="157569"/>
                  <a:pt x="0" y="148044"/>
                  <a:pt x="0" y="148044"/>
                </a:cubicBezTo>
                <a:lnTo>
                  <a:pt x="655638" y="152807"/>
                </a:lnTo>
                <a:cubicBezTo>
                  <a:pt x="760148" y="149897"/>
                  <a:pt x="653786" y="134286"/>
                  <a:pt x="627063" y="130582"/>
                </a:cubicBezTo>
                <a:cubicBezTo>
                  <a:pt x="600340" y="126878"/>
                  <a:pt x="495300" y="130582"/>
                  <a:pt x="495300" y="130582"/>
                </a:cubicBezTo>
                <a:lnTo>
                  <a:pt x="187325" y="143282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: 図形 639">
            <a:extLst>
              <a:ext uri="{FF2B5EF4-FFF2-40B4-BE49-F238E27FC236}">
                <a16:creationId xmlns:a16="http://schemas.microsoft.com/office/drawing/2014/main" id="{E41E0140-A1A9-4725-A3D8-96285BBFC3CB}"/>
              </a:ext>
            </a:extLst>
          </p:cNvPr>
          <p:cNvSpPr/>
          <p:nvPr/>
        </p:nvSpPr>
        <p:spPr>
          <a:xfrm>
            <a:off x="6320584" y="4556000"/>
            <a:ext cx="438032" cy="170062"/>
          </a:xfrm>
          <a:custGeom>
            <a:avLst/>
            <a:gdLst>
              <a:gd name="connsiteX0" fmla="*/ 4016 w 438032"/>
              <a:gd name="connsiteY0" fmla="*/ 9650 h 170062"/>
              <a:gd name="connsiteX1" fmla="*/ 10366 w 438032"/>
              <a:gd name="connsiteY1" fmla="*/ 160463 h 170062"/>
              <a:gd name="connsiteX2" fmla="*/ 108791 w 438032"/>
              <a:gd name="connsiteY2" fmla="*/ 154113 h 170062"/>
              <a:gd name="connsiteX3" fmla="*/ 161179 w 438032"/>
              <a:gd name="connsiteY3" fmla="*/ 149350 h 170062"/>
              <a:gd name="connsiteX4" fmla="*/ 416766 w 438032"/>
              <a:gd name="connsiteY4" fmla="*/ 154113 h 170062"/>
              <a:gd name="connsiteX5" fmla="*/ 423116 w 438032"/>
              <a:gd name="connsiteY5" fmla="*/ 119188 h 170062"/>
              <a:gd name="connsiteX6" fmla="*/ 415179 w 438032"/>
              <a:gd name="connsiteY6" fmla="*/ 125 h 170062"/>
              <a:gd name="connsiteX7" fmla="*/ 410416 w 438032"/>
              <a:gd name="connsiteY7" fmla="*/ 96963 h 170062"/>
              <a:gd name="connsiteX8" fmla="*/ 410416 w 438032"/>
              <a:gd name="connsiteY8" fmla="*/ 127125 h 170062"/>
              <a:gd name="connsiteX9" fmla="*/ 340566 w 438032"/>
              <a:gd name="connsiteY9" fmla="*/ 146175 h 170062"/>
              <a:gd name="connsiteX10" fmla="*/ 158004 w 438032"/>
              <a:gd name="connsiteY10" fmla="*/ 147763 h 170062"/>
              <a:gd name="connsiteX11" fmla="*/ 19891 w 438032"/>
              <a:gd name="connsiteY11" fmla="*/ 139825 h 170062"/>
              <a:gd name="connsiteX12" fmla="*/ 4016 w 438032"/>
              <a:gd name="connsiteY12" fmla="*/ 9650 h 17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8032" h="170062">
                <a:moveTo>
                  <a:pt x="4016" y="9650"/>
                </a:moveTo>
                <a:cubicBezTo>
                  <a:pt x="2428" y="13090"/>
                  <a:pt x="-7096" y="136386"/>
                  <a:pt x="10366" y="160463"/>
                </a:cubicBezTo>
                <a:cubicBezTo>
                  <a:pt x="27828" y="184540"/>
                  <a:pt x="83656" y="155965"/>
                  <a:pt x="108791" y="154113"/>
                </a:cubicBezTo>
                <a:cubicBezTo>
                  <a:pt x="133927" y="152261"/>
                  <a:pt x="109850" y="149350"/>
                  <a:pt x="161179" y="149350"/>
                </a:cubicBezTo>
                <a:cubicBezTo>
                  <a:pt x="212508" y="149350"/>
                  <a:pt x="373110" y="159140"/>
                  <a:pt x="416766" y="154113"/>
                </a:cubicBezTo>
                <a:cubicBezTo>
                  <a:pt x="460422" y="149086"/>
                  <a:pt x="423381" y="144853"/>
                  <a:pt x="423116" y="119188"/>
                </a:cubicBezTo>
                <a:cubicBezTo>
                  <a:pt x="422852" y="93523"/>
                  <a:pt x="417296" y="3829"/>
                  <a:pt x="415179" y="125"/>
                </a:cubicBezTo>
                <a:cubicBezTo>
                  <a:pt x="413062" y="-3579"/>
                  <a:pt x="411210" y="75796"/>
                  <a:pt x="410416" y="96963"/>
                </a:cubicBezTo>
                <a:cubicBezTo>
                  <a:pt x="409622" y="118130"/>
                  <a:pt x="422058" y="118923"/>
                  <a:pt x="410416" y="127125"/>
                </a:cubicBezTo>
                <a:cubicBezTo>
                  <a:pt x="398774" y="135327"/>
                  <a:pt x="382635" y="142735"/>
                  <a:pt x="340566" y="146175"/>
                </a:cubicBezTo>
                <a:cubicBezTo>
                  <a:pt x="298497" y="149615"/>
                  <a:pt x="211450" y="148821"/>
                  <a:pt x="158004" y="147763"/>
                </a:cubicBezTo>
                <a:cubicBezTo>
                  <a:pt x="104558" y="146705"/>
                  <a:pt x="42910" y="159669"/>
                  <a:pt x="19891" y="139825"/>
                </a:cubicBezTo>
                <a:cubicBezTo>
                  <a:pt x="-3128" y="119981"/>
                  <a:pt x="5604" y="6210"/>
                  <a:pt x="4016" y="965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: 図形 640">
            <a:extLst>
              <a:ext uri="{FF2B5EF4-FFF2-40B4-BE49-F238E27FC236}">
                <a16:creationId xmlns:a16="http://schemas.microsoft.com/office/drawing/2014/main" id="{FDE66EDD-88BE-45FF-BAA3-06D4F387A91A}"/>
              </a:ext>
            </a:extLst>
          </p:cNvPr>
          <p:cNvSpPr/>
          <p:nvPr/>
        </p:nvSpPr>
        <p:spPr>
          <a:xfrm>
            <a:off x="6313791" y="4581882"/>
            <a:ext cx="441618" cy="23896"/>
          </a:xfrm>
          <a:custGeom>
            <a:avLst/>
            <a:gdLst>
              <a:gd name="connsiteX0" fmla="*/ 10809 w 441618"/>
              <a:gd name="connsiteY0" fmla="*/ 5993 h 23896"/>
              <a:gd name="connsiteX1" fmla="*/ 228297 w 441618"/>
              <a:gd name="connsiteY1" fmla="*/ 18693 h 23896"/>
              <a:gd name="connsiteX2" fmla="*/ 150509 w 441618"/>
              <a:gd name="connsiteY2" fmla="*/ 7581 h 23896"/>
              <a:gd name="connsiteX3" fmla="*/ 439434 w 441618"/>
              <a:gd name="connsiteY3" fmla="*/ 9168 h 23896"/>
              <a:gd name="connsiteX4" fmla="*/ 287034 w 441618"/>
              <a:gd name="connsiteY4" fmla="*/ 15518 h 23896"/>
              <a:gd name="connsiteX5" fmla="*/ 361647 w 441618"/>
              <a:gd name="connsiteY5" fmla="*/ 23456 h 23896"/>
              <a:gd name="connsiteX6" fmla="*/ 66372 w 441618"/>
              <a:gd name="connsiteY6" fmla="*/ 1231 h 23896"/>
              <a:gd name="connsiteX7" fmla="*/ 10809 w 441618"/>
              <a:gd name="connsiteY7" fmla="*/ 5993 h 23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1618" h="23896">
                <a:moveTo>
                  <a:pt x="10809" y="5993"/>
                </a:moveTo>
                <a:cubicBezTo>
                  <a:pt x="37796" y="8903"/>
                  <a:pt x="205014" y="18428"/>
                  <a:pt x="228297" y="18693"/>
                </a:cubicBezTo>
                <a:cubicBezTo>
                  <a:pt x="251580" y="18958"/>
                  <a:pt x="115320" y="9168"/>
                  <a:pt x="150509" y="7581"/>
                </a:cubicBezTo>
                <a:cubicBezTo>
                  <a:pt x="185698" y="5994"/>
                  <a:pt x="416680" y="7845"/>
                  <a:pt x="439434" y="9168"/>
                </a:cubicBezTo>
                <a:cubicBezTo>
                  <a:pt x="462188" y="10491"/>
                  <a:pt x="299998" y="13137"/>
                  <a:pt x="287034" y="15518"/>
                </a:cubicBezTo>
                <a:cubicBezTo>
                  <a:pt x="274070" y="17899"/>
                  <a:pt x="398424" y="25837"/>
                  <a:pt x="361647" y="23456"/>
                </a:cubicBezTo>
                <a:cubicBezTo>
                  <a:pt x="324870" y="21075"/>
                  <a:pt x="123522" y="4935"/>
                  <a:pt x="66372" y="1231"/>
                </a:cubicBezTo>
                <a:cubicBezTo>
                  <a:pt x="9222" y="-2473"/>
                  <a:pt x="-16178" y="3083"/>
                  <a:pt x="10809" y="599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: 図形 641">
            <a:extLst>
              <a:ext uri="{FF2B5EF4-FFF2-40B4-BE49-F238E27FC236}">
                <a16:creationId xmlns:a16="http://schemas.microsoft.com/office/drawing/2014/main" id="{CD25F6A0-52BC-492A-BE03-D19EB62E68FE}"/>
              </a:ext>
            </a:extLst>
          </p:cNvPr>
          <p:cNvSpPr/>
          <p:nvPr/>
        </p:nvSpPr>
        <p:spPr>
          <a:xfrm>
            <a:off x="6331966" y="4618907"/>
            <a:ext cx="327079" cy="54802"/>
          </a:xfrm>
          <a:custGeom>
            <a:avLst/>
            <a:gdLst>
              <a:gd name="connsiteX0" fmla="*/ 14859 w 327079"/>
              <a:gd name="connsiteY0" fmla="*/ 718 h 54802"/>
              <a:gd name="connsiteX1" fmla="*/ 10097 w 327079"/>
              <a:gd name="connsiteY1" fmla="*/ 53106 h 54802"/>
              <a:gd name="connsiteX2" fmla="*/ 132334 w 327079"/>
              <a:gd name="connsiteY2" fmla="*/ 41993 h 54802"/>
              <a:gd name="connsiteX3" fmla="*/ 221234 w 327079"/>
              <a:gd name="connsiteY3" fmla="*/ 41993 h 54802"/>
              <a:gd name="connsiteX4" fmla="*/ 278384 w 327079"/>
              <a:gd name="connsiteY4" fmla="*/ 48343 h 54802"/>
              <a:gd name="connsiteX5" fmla="*/ 326009 w 327079"/>
              <a:gd name="connsiteY5" fmla="*/ 49931 h 54802"/>
              <a:gd name="connsiteX6" fmla="*/ 302197 w 327079"/>
              <a:gd name="connsiteY6" fmla="*/ 10243 h 54802"/>
              <a:gd name="connsiteX7" fmla="*/ 200597 w 327079"/>
              <a:gd name="connsiteY7" fmla="*/ 21356 h 54802"/>
              <a:gd name="connsiteX8" fmla="*/ 78359 w 327079"/>
              <a:gd name="connsiteY8" fmla="*/ 21356 h 54802"/>
              <a:gd name="connsiteX9" fmla="*/ 14859 w 327079"/>
              <a:gd name="connsiteY9" fmla="*/ 718 h 5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079" h="54802">
                <a:moveTo>
                  <a:pt x="14859" y="718"/>
                </a:moveTo>
                <a:cubicBezTo>
                  <a:pt x="3482" y="6010"/>
                  <a:pt x="-9482" y="46227"/>
                  <a:pt x="10097" y="53106"/>
                </a:cubicBezTo>
                <a:cubicBezTo>
                  <a:pt x="29676" y="59985"/>
                  <a:pt x="97145" y="43845"/>
                  <a:pt x="132334" y="41993"/>
                </a:cubicBezTo>
                <a:cubicBezTo>
                  <a:pt x="167523" y="40141"/>
                  <a:pt x="196892" y="40935"/>
                  <a:pt x="221234" y="41993"/>
                </a:cubicBezTo>
                <a:cubicBezTo>
                  <a:pt x="245576" y="43051"/>
                  <a:pt x="260921" y="47020"/>
                  <a:pt x="278384" y="48343"/>
                </a:cubicBezTo>
                <a:cubicBezTo>
                  <a:pt x="295847" y="49666"/>
                  <a:pt x="322040" y="56281"/>
                  <a:pt x="326009" y="49931"/>
                </a:cubicBezTo>
                <a:cubicBezTo>
                  <a:pt x="329978" y="43581"/>
                  <a:pt x="323099" y="15005"/>
                  <a:pt x="302197" y="10243"/>
                </a:cubicBezTo>
                <a:cubicBezTo>
                  <a:pt x="281295" y="5481"/>
                  <a:pt x="237903" y="19504"/>
                  <a:pt x="200597" y="21356"/>
                </a:cubicBezTo>
                <a:cubicBezTo>
                  <a:pt x="163291" y="23208"/>
                  <a:pt x="107463" y="21621"/>
                  <a:pt x="78359" y="21356"/>
                </a:cubicBezTo>
                <a:cubicBezTo>
                  <a:pt x="49255" y="21091"/>
                  <a:pt x="26236" y="-4574"/>
                  <a:pt x="14859" y="71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: 図形 642">
            <a:extLst>
              <a:ext uri="{FF2B5EF4-FFF2-40B4-BE49-F238E27FC236}">
                <a16:creationId xmlns:a16="http://schemas.microsoft.com/office/drawing/2014/main" id="{83ACE0E2-F3D1-4188-9729-EC7248B89901}"/>
              </a:ext>
            </a:extLst>
          </p:cNvPr>
          <p:cNvSpPr/>
          <p:nvPr/>
        </p:nvSpPr>
        <p:spPr>
          <a:xfrm>
            <a:off x="6425163" y="4606925"/>
            <a:ext cx="20189" cy="94941"/>
          </a:xfrm>
          <a:custGeom>
            <a:avLst/>
            <a:gdLst>
              <a:gd name="connsiteX0" fmla="*/ 1037 w 20189"/>
              <a:gd name="connsiteY0" fmla="*/ 0 h 94941"/>
              <a:gd name="connsiteX1" fmla="*/ 4212 w 20189"/>
              <a:gd name="connsiteY1" fmla="*/ 84138 h 94941"/>
              <a:gd name="connsiteX2" fmla="*/ 18500 w 20189"/>
              <a:gd name="connsiteY2" fmla="*/ 93663 h 94941"/>
              <a:gd name="connsiteX3" fmla="*/ 20087 w 20189"/>
              <a:gd name="connsiteY3" fmla="*/ 82550 h 94941"/>
              <a:gd name="connsiteX4" fmla="*/ 1037 w 20189"/>
              <a:gd name="connsiteY4" fmla="*/ 0 h 94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89" h="94941">
                <a:moveTo>
                  <a:pt x="1037" y="0"/>
                </a:moveTo>
                <a:cubicBezTo>
                  <a:pt x="-1609" y="265"/>
                  <a:pt x="1302" y="68528"/>
                  <a:pt x="4212" y="84138"/>
                </a:cubicBezTo>
                <a:cubicBezTo>
                  <a:pt x="7123" y="99749"/>
                  <a:pt x="15854" y="93928"/>
                  <a:pt x="18500" y="93663"/>
                </a:cubicBezTo>
                <a:cubicBezTo>
                  <a:pt x="21146" y="93398"/>
                  <a:pt x="19823" y="91281"/>
                  <a:pt x="20087" y="82550"/>
                </a:cubicBezTo>
                <a:cubicBezTo>
                  <a:pt x="20352" y="73819"/>
                  <a:pt x="3683" y="-265"/>
                  <a:pt x="1037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: 図形 643">
            <a:extLst>
              <a:ext uri="{FF2B5EF4-FFF2-40B4-BE49-F238E27FC236}">
                <a16:creationId xmlns:a16="http://schemas.microsoft.com/office/drawing/2014/main" id="{B10FBFC8-C8B4-4DAC-A6AC-BB282E36866E}"/>
              </a:ext>
            </a:extLst>
          </p:cNvPr>
          <p:cNvSpPr/>
          <p:nvPr/>
        </p:nvSpPr>
        <p:spPr>
          <a:xfrm>
            <a:off x="6392455" y="4600054"/>
            <a:ext cx="157269" cy="107647"/>
          </a:xfrm>
          <a:custGeom>
            <a:avLst/>
            <a:gdLst>
              <a:gd name="connsiteX0" fmla="*/ 143283 w 157269"/>
              <a:gd name="connsiteY0" fmla="*/ 521 h 107647"/>
              <a:gd name="connsiteX1" fmla="*/ 148045 w 157269"/>
              <a:gd name="connsiteY1" fmla="*/ 106884 h 107647"/>
              <a:gd name="connsiteX2" fmla="*/ 5170 w 157269"/>
              <a:gd name="connsiteY2" fmla="*/ 48146 h 107647"/>
              <a:gd name="connsiteX3" fmla="*/ 41683 w 157269"/>
              <a:gd name="connsiteY3" fmla="*/ 44971 h 107647"/>
              <a:gd name="connsiteX4" fmla="*/ 140108 w 157269"/>
              <a:gd name="connsiteY4" fmla="*/ 73546 h 107647"/>
              <a:gd name="connsiteX5" fmla="*/ 144870 w 157269"/>
              <a:gd name="connsiteY5" fmla="*/ 65609 h 107647"/>
              <a:gd name="connsiteX6" fmla="*/ 143283 w 157269"/>
              <a:gd name="connsiteY6" fmla="*/ 521 h 10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7269" h="107647">
                <a:moveTo>
                  <a:pt x="143283" y="521"/>
                </a:moveTo>
                <a:cubicBezTo>
                  <a:pt x="143812" y="7400"/>
                  <a:pt x="171064" y="98947"/>
                  <a:pt x="148045" y="106884"/>
                </a:cubicBezTo>
                <a:cubicBezTo>
                  <a:pt x="125026" y="114821"/>
                  <a:pt x="22897" y="58465"/>
                  <a:pt x="5170" y="48146"/>
                </a:cubicBezTo>
                <a:cubicBezTo>
                  <a:pt x="-12557" y="37827"/>
                  <a:pt x="19193" y="40738"/>
                  <a:pt x="41683" y="44971"/>
                </a:cubicBezTo>
                <a:cubicBezTo>
                  <a:pt x="64173" y="49204"/>
                  <a:pt x="122910" y="70106"/>
                  <a:pt x="140108" y="73546"/>
                </a:cubicBezTo>
                <a:cubicBezTo>
                  <a:pt x="157306" y="76986"/>
                  <a:pt x="143018" y="74340"/>
                  <a:pt x="144870" y="65609"/>
                </a:cubicBezTo>
                <a:cubicBezTo>
                  <a:pt x="146722" y="56878"/>
                  <a:pt x="142754" y="-6358"/>
                  <a:pt x="143283" y="52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: 図形 644">
            <a:extLst>
              <a:ext uri="{FF2B5EF4-FFF2-40B4-BE49-F238E27FC236}">
                <a16:creationId xmlns:a16="http://schemas.microsoft.com/office/drawing/2014/main" id="{4DC35E23-E2F4-48BD-8DF5-881FBC4B0DEC}"/>
              </a:ext>
            </a:extLst>
          </p:cNvPr>
          <p:cNvSpPr/>
          <p:nvPr/>
        </p:nvSpPr>
        <p:spPr>
          <a:xfrm>
            <a:off x="6624486" y="4618204"/>
            <a:ext cx="97161" cy="73279"/>
          </a:xfrm>
          <a:custGeom>
            <a:avLst/>
            <a:gdLst>
              <a:gd name="connsiteX0" fmla="*/ 60477 w 97161"/>
              <a:gd name="connsiteY0" fmla="*/ 72859 h 73279"/>
              <a:gd name="connsiteX1" fmla="*/ 152 w 97161"/>
              <a:gd name="connsiteY1" fmla="*/ 36346 h 73279"/>
              <a:gd name="connsiteX2" fmla="*/ 79527 w 97161"/>
              <a:gd name="connsiteY2" fmla="*/ 1421 h 73279"/>
              <a:gd name="connsiteX3" fmla="*/ 96989 w 97161"/>
              <a:gd name="connsiteY3" fmla="*/ 10946 h 73279"/>
              <a:gd name="connsiteX4" fmla="*/ 60477 w 97161"/>
              <a:gd name="connsiteY4" fmla="*/ 72859 h 7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161" h="73279">
                <a:moveTo>
                  <a:pt x="60477" y="72859"/>
                </a:moveTo>
                <a:cubicBezTo>
                  <a:pt x="44338" y="77092"/>
                  <a:pt x="-3023" y="48252"/>
                  <a:pt x="152" y="36346"/>
                </a:cubicBezTo>
                <a:cubicBezTo>
                  <a:pt x="3327" y="24440"/>
                  <a:pt x="63388" y="5654"/>
                  <a:pt x="79527" y="1421"/>
                </a:cubicBezTo>
                <a:cubicBezTo>
                  <a:pt x="95666" y="-2812"/>
                  <a:pt x="94608" y="3009"/>
                  <a:pt x="96989" y="10946"/>
                </a:cubicBezTo>
                <a:cubicBezTo>
                  <a:pt x="99370" y="18883"/>
                  <a:pt x="76616" y="68626"/>
                  <a:pt x="60477" y="7285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: 図形 645">
            <a:extLst>
              <a:ext uri="{FF2B5EF4-FFF2-40B4-BE49-F238E27FC236}">
                <a16:creationId xmlns:a16="http://schemas.microsoft.com/office/drawing/2014/main" id="{30937285-0111-483B-B0D9-9F6A269CDF57}"/>
              </a:ext>
            </a:extLst>
          </p:cNvPr>
          <p:cNvSpPr/>
          <p:nvPr/>
        </p:nvSpPr>
        <p:spPr>
          <a:xfrm>
            <a:off x="5279537" y="4528329"/>
            <a:ext cx="1062090" cy="265125"/>
          </a:xfrm>
          <a:custGeom>
            <a:avLst/>
            <a:gdLst>
              <a:gd name="connsiteX0" fmla="*/ 30651 w 1062090"/>
              <a:gd name="connsiteY0" fmla="*/ 809 h 265125"/>
              <a:gd name="connsiteX1" fmla="*/ 25888 w 1062090"/>
              <a:gd name="connsiteY1" fmla="*/ 227821 h 265125"/>
              <a:gd name="connsiteX2" fmla="*/ 81451 w 1062090"/>
              <a:gd name="connsiteY2" fmla="*/ 235759 h 265125"/>
              <a:gd name="connsiteX3" fmla="*/ 583101 w 1062090"/>
              <a:gd name="connsiteY3" fmla="*/ 245284 h 265125"/>
              <a:gd name="connsiteX4" fmla="*/ 1053001 w 1062090"/>
              <a:gd name="connsiteY4" fmla="*/ 240521 h 265125"/>
              <a:gd name="connsiteX5" fmla="*/ 833926 w 1062090"/>
              <a:gd name="connsiteY5" fmla="*/ 256396 h 265125"/>
              <a:gd name="connsiteX6" fmla="*/ 132251 w 1062090"/>
              <a:gd name="connsiteY6" fmla="*/ 264334 h 265125"/>
              <a:gd name="connsiteX7" fmla="*/ 3663 w 1062090"/>
              <a:gd name="connsiteY7" fmla="*/ 237346 h 265125"/>
              <a:gd name="connsiteX8" fmla="*/ 35413 w 1062090"/>
              <a:gd name="connsiteY8" fmla="*/ 202421 h 265125"/>
              <a:gd name="connsiteX9" fmla="*/ 38588 w 1062090"/>
              <a:gd name="connsiteY9" fmla="*/ 153209 h 265125"/>
              <a:gd name="connsiteX10" fmla="*/ 30651 w 1062090"/>
              <a:gd name="connsiteY10" fmla="*/ 809 h 26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090" h="265125">
                <a:moveTo>
                  <a:pt x="30651" y="809"/>
                </a:moveTo>
                <a:cubicBezTo>
                  <a:pt x="28534" y="13244"/>
                  <a:pt x="17421" y="188663"/>
                  <a:pt x="25888" y="227821"/>
                </a:cubicBezTo>
                <a:cubicBezTo>
                  <a:pt x="34355" y="266979"/>
                  <a:pt x="-11418" y="232849"/>
                  <a:pt x="81451" y="235759"/>
                </a:cubicBezTo>
                <a:cubicBezTo>
                  <a:pt x="174320" y="238669"/>
                  <a:pt x="583101" y="245284"/>
                  <a:pt x="583101" y="245284"/>
                </a:cubicBezTo>
                <a:lnTo>
                  <a:pt x="1053001" y="240521"/>
                </a:lnTo>
                <a:cubicBezTo>
                  <a:pt x="1094805" y="242373"/>
                  <a:pt x="987384" y="252427"/>
                  <a:pt x="833926" y="256396"/>
                </a:cubicBezTo>
                <a:cubicBezTo>
                  <a:pt x="680468" y="260365"/>
                  <a:pt x="270628" y="267509"/>
                  <a:pt x="132251" y="264334"/>
                </a:cubicBezTo>
                <a:cubicBezTo>
                  <a:pt x="-6126" y="261159"/>
                  <a:pt x="19803" y="247665"/>
                  <a:pt x="3663" y="237346"/>
                </a:cubicBezTo>
                <a:cubicBezTo>
                  <a:pt x="-12477" y="227027"/>
                  <a:pt x="29592" y="216444"/>
                  <a:pt x="35413" y="202421"/>
                </a:cubicBezTo>
                <a:cubicBezTo>
                  <a:pt x="41234" y="188398"/>
                  <a:pt x="40440" y="183636"/>
                  <a:pt x="38588" y="153209"/>
                </a:cubicBezTo>
                <a:cubicBezTo>
                  <a:pt x="36736" y="122782"/>
                  <a:pt x="32768" y="-11626"/>
                  <a:pt x="30651" y="80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: 図形 646">
            <a:extLst>
              <a:ext uri="{FF2B5EF4-FFF2-40B4-BE49-F238E27FC236}">
                <a16:creationId xmlns:a16="http://schemas.microsoft.com/office/drawing/2014/main" id="{16129DC1-07CB-4D27-A411-F723F4284AAE}"/>
              </a:ext>
            </a:extLst>
          </p:cNvPr>
          <p:cNvSpPr/>
          <p:nvPr/>
        </p:nvSpPr>
        <p:spPr>
          <a:xfrm>
            <a:off x="5297488" y="4523975"/>
            <a:ext cx="1033374" cy="250654"/>
          </a:xfrm>
          <a:custGeom>
            <a:avLst/>
            <a:gdLst>
              <a:gd name="connsiteX0" fmla="*/ 0 w 1033374"/>
              <a:gd name="connsiteY0" fmla="*/ 21038 h 250654"/>
              <a:gd name="connsiteX1" fmla="*/ 52387 w 1033374"/>
              <a:gd name="connsiteY1" fmla="*/ 21038 h 250654"/>
              <a:gd name="connsiteX2" fmla="*/ 233362 w 1033374"/>
              <a:gd name="connsiteY2" fmla="*/ 21038 h 250654"/>
              <a:gd name="connsiteX3" fmla="*/ 296862 w 1033374"/>
              <a:gd name="connsiteY3" fmla="*/ 21038 h 250654"/>
              <a:gd name="connsiteX4" fmla="*/ 744537 w 1033374"/>
              <a:gd name="connsiteY4" fmla="*/ 24213 h 250654"/>
              <a:gd name="connsiteX5" fmla="*/ 788987 w 1033374"/>
              <a:gd name="connsiteY5" fmla="*/ 25800 h 250654"/>
              <a:gd name="connsiteX6" fmla="*/ 992187 w 1033374"/>
              <a:gd name="connsiteY6" fmla="*/ 25800 h 250654"/>
              <a:gd name="connsiteX7" fmla="*/ 995362 w 1033374"/>
              <a:gd name="connsiteY7" fmla="*/ 82950 h 250654"/>
              <a:gd name="connsiteX8" fmla="*/ 1012825 w 1033374"/>
              <a:gd name="connsiteY8" fmla="*/ 249638 h 250654"/>
              <a:gd name="connsiteX9" fmla="*/ 1025525 w 1033374"/>
              <a:gd name="connsiteY9" fmla="*/ 146450 h 250654"/>
              <a:gd name="connsiteX10" fmla="*/ 1019175 w 1033374"/>
              <a:gd name="connsiteY10" fmla="*/ 14688 h 250654"/>
              <a:gd name="connsiteX11" fmla="*/ 863600 w 1033374"/>
              <a:gd name="connsiteY11" fmla="*/ 3575 h 250654"/>
              <a:gd name="connsiteX12" fmla="*/ 800100 w 1033374"/>
              <a:gd name="connsiteY12" fmla="*/ 17863 h 250654"/>
              <a:gd name="connsiteX13" fmla="*/ 498475 w 1033374"/>
              <a:gd name="connsiteY13" fmla="*/ 16275 h 250654"/>
              <a:gd name="connsiteX14" fmla="*/ 481012 w 1033374"/>
              <a:gd name="connsiteY14" fmla="*/ 6750 h 250654"/>
              <a:gd name="connsiteX15" fmla="*/ 246062 w 1033374"/>
              <a:gd name="connsiteY15" fmla="*/ 3575 h 250654"/>
              <a:gd name="connsiteX16" fmla="*/ 0 w 1033374"/>
              <a:gd name="connsiteY16" fmla="*/ 21038 h 250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33374" h="250654">
                <a:moveTo>
                  <a:pt x="0" y="21038"/>
                </a:moveTo>
                <a:lnTo>
                  <a:pt x="52387" y="21038"/>
                </a:lnTo>
                <a:lnTo>
                  <a:pt x="233362" y="21038"/>
                </a:lnTo>
                <a:lnTo>
                  <a:pt x="296862" y="21038"/>
                </a:lnTo>
                <a:lnTo>
                  <a:pt x="744537" y="24213"/>
                </a:lnTo>
                <a:cubicBezTo>
                  <a:pt x="826558" y="25007"/>
                  <a:pt x="788987" y="25800"/>
                  <a:pt x="788987" y="25800"/>
                </a:cubicBezTo>
                <a:cubicBezTo>
                  <a:pt x="830262" y="26064"/>
                  <a:pt x="957791" y="16275"/>
                  <a:pt x="992187" y="25800"/>
                </a:cubicBezTo>
                <a:cubicBezTo>
                  <a:pt x="1026583" y="35325"/>
                  <a:pt x="991922" y="45644"/>
                  <a:pt x="995362" y="82950"/>
                </a:cubicBezTo>
                <a:cubicBezTo>
                  <a:pt x="998802" y="120256"/>
                  <a:pt x="1007798" y="239055"/>
                  <a:pt x="1012825" y="249638"/>
                </a:cubicBezTo>
                <a:cubicBezTo>
                  <a:pt x="1017852" y="260221"/>
                  <a:pt x="1024467" y="185608"/>
                  <a:pt x="1025525" y="146450"/>
                </a:cubicBezTo>
                <a:cubicBezTo>
                  <a:pt x="1026583" y="107292"/>
                  <a:pt x="1046162" y="38500"/>
                  <a:pt x="1019175" y="14688"/>
                </a:cubicBezTo>
                <a:cubicBezTo>
                  <a:pt x="992188" y="-9124"/>
                  <a:pt x="900112" y="3046"/>
                  <a:pt x="863600" y="3575"/>
                </a:cubicBezTo>
                <a:cubicBezTo>
                  <a:pt x="827088" y="4104"/>
                  <a:pt x="860954" y="15746"/>
                  <a:pt x="800100" y="17863"/>
                </a:cubicBezTo>
                <a:cubicBezTo>
                  <a:pt x="739246" y="19980"/>
                  <a:pt x="551656" y="18127"/>
                  <a:pt x="498475" y="16275"/>
                </a:cubicBezTo>
                <a:cubicBezTo>
                  <a:pt x="445294" y="14423"/>
                  <a:pt x="523081" y="8867"/>
                  <a:pt x="481012" y="6750"/>
                </a:cubicBezTo>
                <a:cubicBezTo>
                  <a:pt x="438943" y="4633"/>
                  <a:pt x="246062" y="3575"/>
                  <a:pt x="246062" y="3575"/>
                </a:cubicBezTo>
                <a:lnTo>
                  <a:pt x="0" y="21038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: 図形 647">
            <a:extLst>
              <a:ext uri="{FF2B5EF4-FFF2-40B4-BE49-F238E27FC236}">
                <a16:creationId xmlns:a16="http://schemas.microsoft.com/office/drawing/2014/main" id="{1170C7C4-0515-4259-8485-5B3CAAFBC3EC}"/>
              </a:ext>
            </a:extLst>
          </p:cNvPr>
          <p:cNvSpPr/>
          <p:nvPr/>
        </p:nvSpPr>
        <p:spPr>
          <a:xfrm>
            <a:off x="5385565" y="4574167"/>
            <a:ext cx="136634" cy="162219"/>
          </a:xfrm>
          <a:custGeom>
            <a:avLst/>
            <a:gdLst>
              <a:gd name="connsiteX0" fmla="*/ 121473 w 136634"/>
              <a:gd name="connsiteY0" fmla="*/ 48633 h 162219"/>
              <a:gd name="connsiteX1" fmla="*/ 97660 w 136634"/>
              <a:gd name="connsiteY1" fmla="*/ 132771 h 162219"/>
              <a:gd name="connsiteX2" fmla="*/ 69085 w 136634"/>
              <a:gd name="connsiteY2" fmla="*/ 135946 h 162219"/>
              <a:gd name="connsiteX3" fmla="*/ 40510 w 136634"/>
              <a:gd name="connsiteY3" fmla="*/ 129596 h 162219"/>
              <a:gd name="connsiteX4" fmla="*/ 7173 w 136634"/>
              <a:gd name="connsiteY4" fmla="*/ 77208 h 162219"/>
              <a:gd name="connsiteX5" fmla="*/ 2410 w 136634"/>
              <a:gd name="connsiteY5" fmla="*/ 50221 h 162219"/>
              <a:gd name="connsiteX6" fmla="*/ 37335 w 136634"/>
              <a:gd name="connsiteY6" fmla="*/ 10533 h 162219"/>
              <a:gd name="connsiteX7" fmla="*/ 70673 w 136634"/>
              <a:gd name="connsiteY7" fmla="*/ 5771 h 162219"/>
              <a:gd name="connsiteX8" fmla="*/ 30985 w 136634"/>
              <a:gd name="connsiteY8" fmla="*/ 4183 h 162219"/>
              <a:gd name="connsiteX9" fmla="*/ 5585 w 136634"/>
              <a:gd name="connsiteY9" fmla="*/ 64508 h 162219"/>
              <a:gd name="connsiteX10" fmla="*/ 10348 w 136634"/>
              <a:gd name="connsiteY10" fmla="*/ 99433 h 162219"/>
              <a:gd name="connsiteX11" fmla="*/ 105598 w 136634"/>
              <a:gd name="connsiteY11" fmla="*/ 161346 h 162219"/>
              <a:gd name="connsiteX12" fmla="*/ 135760 w 136634"/>
              <a:gd name="connsiteY12" fmla="*/ 131183 h 162219"/>
              <a:gd name="connsiteX13" fmla="*/ 121473 w 136634"/>
              <a:gd name="connsiteY13" fmla="*/ 4863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634" h="162219">
                <a:moveTo>
                  <a:pt x="121473" y="48633"/>
                </a:moveTo>
                <a:cubicBezTo>
                  <a:pt x="115123" y="48898"/>
                  <a:pt x="106391" y="118219"/>
                  <a:pt x="97660" y="132771"/>
                </a:cubicBezTo>
                <a:cubicBezTo>
                  <a:pt x="88929" y="147323"/>
                  <a:pt x="78610" y="136475"/>
                  <a:pt x="69085" y="135946"/>
                </a:cubicBezTo>
                <a:cubicBezTo>
                  <a:pt x="59560" y="135417"/>
                  <a:pt x="50829" y="139386"/>
                  <a:pt x="40510" y="129596"/>
                </a:cubicBezTo>
                <a:cubicBezTo>
                  <a:pt x="30191" y="119806"/>
                  <a:pt x="13523" y="90437"/>
                  <a:pt x="7173" y="77208"/>
                </a:cubicBezTo>
                <a:cubicBezTo>
                  <a:pt x="823" y="63979"/>
                  <a:pt x="-2617" y="61333"/>
                  <a:pt x="2410" y="50221"/>
                </a:cubicBezTo>
                <a:cubicBezTo>
                  <a:pt x="7437" y="39109"/>
                  <a:pt x="25958" y="17941"/>
                  <a:pt x="37335" y="10533"/>
                </a:cubicBezTo>
                <a:cubicBezTo>
                  <a:pt x="48712" y="3125"/>
                  <a:pt x="71731" y="6829"/>
                  <a:pt x="70673" y="5771"/>
                </a:cubicBezTo>
                <a:cubicBezTo>
                  <a:pt x="69615" y="4713"/>
                  <a:pt x="41833" y="-5607"/>
                  <a:pt x="30985" y="4183"/>
                </a:cubicBezTo>
                <a:cubicBezTo>
                  <a:pt x="20137" y="13972"/>
                  <a:pt x="9024" y="48633"/>
                  <a:pt x="5585" y="64508"/>
                </a:cubicBezTo>
                <a:cubicBezTo>
                  <a:pt x="2146" y="80383"/>
                  <a:pt x="-6321" y="83293"/>
                  <a:pt x="10348" y="99433"/>
                </a:cubicBezTo>
                <a:cubicBezTo>
                  <a:pt x="27017" y="115573"/>
                  <a:pt x="84696" y="156054"/>
                  <a:pt x="105598" y="161346"/>
                </a:cubicBezTo>
                <a:cubicBezTo>
                  <a:pt x="126500" y="166638"/>
                  <a:pt x="131527" y="146794"/>
                  <a:pt x="135760" y="131183"/>
                </a:cubicBezTo>
                <a:cubicBezTo>
                  <a:pt x="139993" y="115573"/>
                  <a:pt x="127823" y="48368"/>
                  <a:pt x="121473" y="4863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: 図形 648">
            <a:extLst>
              <a:ext uri="{FF2B5EF4-FFF2-40B4-BE49-F238E27FC236}">
                <a16:creationId xmlns:a16="http://schemas.microsoft.com/office/drawing/2014/main" id="{178F6CA1-3932-4B3F-A4F1-99C9F672657D}"/>
              </a:ext>
            </a:extLst>
          </p:cNvPr>
          <p:cNvSpPr/>
          <p:nvPr/>
        </p:nvSpPr>
        <p:spPr>
          <a:xfrm>
            <a:off x="5403738" y="4595668"/>
            <a:ext cx="120902" cy="38323"/>
          </a:xfrm>
          <a:custGeom>
            <a:avLst/>
            <a:gdLst>
              <a:gd name="connsiteX0" fmla="*/ 112 w 120902"/>
              <a:gd name="connsiteY0" fmla="*/ 17607 h 38323"/>
              <a:gd name="connsiteX1" fmla="*/ 71550 w 120902"/>
              <a:gd name="connsiteY1" fmla="*/ 12845 h 38323"/>
              <a:gd name="connsiteX2" fmla="*/ 119175 w 120902"/>
              <a:gd name="connsiteY2" fmla="*/ 38245 h 38323"/>
              <a:gd name="connsiteX3" fmla="*/ 100125 w 120902"/>
              <a:gd name="connsiteY3" fmla="*/ 20782 h 38323"/>
              <a:gd name="connsiteX4" fmla="*/ 120762 w 120902"/>
              <a:gd name="connsiteY4" fmla="*/ 20782 h 38323"/>
              <a:gd name="connsiteX5" fmla="*/ 87425 w 120902"/>
              <a:gd name="connsiteY5" fmla="*/ 145 h 38323"/>
              <a:gd name="connsiteX6" fmla="*/ 89012 w 120902"/>
              <a:gd name="connsiteY6" fmla="*/ 11257 h 38323"/>
              <a:gd name="connsiteX7" fmla="*/ 112 w 120902"/>
              <a:gd name="connsiteY7" fmla="*/ 17607 h 3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902" h="38323">
                <a:moveTo>
                  <a:pt x="112" y="17607"/>
                </a:moveTo>
                <a:cubicBezTo>
                  <a:pt x="-2798" y="17872"/>
                  <a:pt x="51706" y="9405"/>
                  <a:pt x="71550" y="12845"/>
                </a:cubicBezTo>
                <a:cubicBezTo>
                  <a:pt x="91394" y="16285"/>
                  <a:pt x="114413" y="36922"/>
                  <a:pt x="119175" y="38245"/>
                </a:cubicBezTo>
                <a:cubicBezTo>
                  <a:pt x="123937" y="39568"/>
                  <a:pt x="99861" y="23692"/>
                  <a:pt x="100125" y="20782"/>
                </a:cubicBezTo>
                <a:cubicBezTo>
                  <a:pt x="100389" y="17872"/>
                  <a:pt x="122879" y="24222"/>
                  <a:pt x="120762" y="20782"/>
                </a:cubicBezTo>
                <a:cubicBezTo>
                  <a:pt x="118645" y="17342"/>
                  <a:pt x="92717" y="1732"/>
                  <a:pt x="87425" y="145"/>
                </a:cubicBezTo>
                <a:cubicBezTo>
                  <a:pt x="82133" y="-1442"/>
                  <a:pt x="100124" y="10463"/>
                  <a:pt x="89012" y="11257"/>
                </a:cubicBezTo>
                <a:lnTo>
                  <a:pt x="112" y="17607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: 図形 649">
            <a:extLst>
              <a:ext uri="{FF2B5EF4-FFF2-40B4-BE49-F238E27FC236}">
                <a16:creationId xmlns:a16="http://schemas.microsoft.com/office/drawing/2014/main" id="{BA577536-3030-4825-AFC8-1797C1F05216}"/>
              </a:ext>
            </a:extLst>
          </p:cNvPr>
          <p:cNvSpPr/>
          <p:nvPr/>
        </p:nvSpPr>
        <p:spPr>
          <a:xfrm>
            <a:off x="5386594" y="4618934"/>
            <a:ext cx="136572" cy="64577"/>
          </a:xfrm>
          <a:custGeom>
            <a:avLst/>
            <a:gdLst>
              <a:gd name="connsiteX0" fmla="*/ 1381 w 136572"/>
              <a:gd name="connsiteY0" fmla="*/ 691 h 64577"/>
              <a:gd name="connsiteX1" fmla="*/ 55356 w 136572"/>
              <a:gd name="connsiteY1" fmla="*/ 7041 h 64577"/>
              <a:gd name="connsiteX2" fmla="*/ 129969 w 136572"/>
              <a:gd name="connsiteY2" fmla="*/ 21329 h 64577"/>
              <a:gd name="connsiteX3" fmla="*/ 102981 w 136572"/>
              <a:gd name="connsiteY3" fmla="*/ 51491 h 64577"/>
              <a:gd name="connsiteX4" fmla="*/ 87106 w 136572"/>
              <a:gd name="connsiteY4" fmla="*/ 51491 h 64577"/>
              <a:gd name="connsiteX5" fmla="*/ 71231 w 136572"/>
              <a:gd name="connsiteY5" fmla="*/ 57841 h 64577"/>
              <a:gd name="connsiteX6" fmla="*/ 134731 w 136572"/>
              <a:gd name="connsiteY6" fmla="*/ 62604 h 64577"/>
              <a:gd name="connsiteX7" fmla="*/ 112506 w 136572"/>
              <a:gd name="connsiteY7" fmla="*/ 22916 h 64577"/>
              <a:gd name="connsiteX8" fmla="*/ 1381 w 136572"/>
              <a:gd name="connsiteY8" fmla="*/ 691 h 64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2" h="64577">
                <a:moveTo>
                  <a:pt x="1381" y="691"/>
                </a:moveTo>
                <a:cubicBezTo>
                  <a:pt x="-8144" y="-1955"/>
                  <a:pt x="33925" y="3601"/>
                  <a:pt x="55356" y="7041"/>
                </a:cubicBezTo>
                <a:cubicBezTo>
                  <a:pt x="76787" y="10481"/>
                  <a:pt x="122032" y="13921"/>
                  <a:pt x="129969" y="21329"/>
                </a:cubicBezTo>
                <a:cubicBezTo>
                  <a:pt x="137907" y="28737"/>
                  <a:pt x="110125" y="46464"/>
                  <a:pt x="102981" y="51491"/>
                </a:cubicBezTo>
                <a:cubicBezTo>
                  <a:pt x="95837" y="56518"/>
                  <a:pt x="92397" y="50433"/>
                  <a:pt x="87106" y="51491"/>
                </a:cubicBezTo>
                <a:cubicBezTo>
                  <a:pt x="81815" y="52549"/>
                  <a:pt x="63294" y="55989"/>
                  <a:pt x="71231" y="57841"/>
                </a:cubicBezTo>
                <a:cubicBezTo>
                  <a:pt x="79169" y="59693"/>
                  <a:pt x="127852" y="68425"/>
                  <a:pt x="134731" y="62604"/>
                </a:cubicBezTo>
                <a:cubicBezTo>
                  <a:pt x="141610" y="56783"/>
                  <a:pt x="128116" y="33499"/>
                  <a:pt x="112506" y="22916"/>
                </a:cubicBezTo>
                <a:cubicBezTo>
                  <a:pt x="96896" y="12333"/>
                  <a:pt x="10906" y="3337"/>
                  <a:pt x="1381" y="69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: 図形 650">
            <a:extLst>
              <a:ext uri="{FF2B5EF4-FFF2-40B4-BE49-F238E27FC236}">
                <a16:creationId xmlns:a16="http://schemas.microsoft.com/office/drawing/2014/main" id="{546D8C62-C91F-4761-9820-97E265239ACF}"/>
              </a:ext>
            </a:extLst>
          </p:cNvPr>
          <p:cNvSpPr/>
          <p:nvPr/>
        </p:nvSpPr>
        <p:spPr>
          <a:xfrm>
            <a:off x="5622175" y="4589463"/>
            <a:ext cx="123427" cy="126730"/>
          </a:xfrm>
          <a:custGeom>
            <a:avLst/>
            <a:gdLst>
              <a:gd name="connsiteX0" fmla="*/ 43613 w 123427"/>
              <a:gd name="connsiteY0" fmla="*/ 0 h 126730"/>
              <a:gd name="connsiteX1" fmla="*/ 2338 w 123427"/>
              <a:gd name="connsiteY1" fmla="*/ 49212 h 126730"/>
              <a:gd name="connsiteX2" fmla="*/ 10275 w 123427"/>
              <a:gd name="connsiteY2" fmla="*/ 77787 h 126730"/>
              <a:gd name="connsiteX3" fmla="*/ 53138 w 123427"/>
              <a:gd name="connsiteY3" fmla="*/ 123825 h 126730"/>
              <a:gd name="connsiteX4" fmla="*/ 110288 w 123427"/>
              <a:gd name="connsiteY4" fmla="*/ 119062 h 126730"/>
              <a:gd name="connsiteX5" fmla="*/ 121400 w 123427"/>
              <a:gd name="connsiteY5" fmla="*/ 95250 h 126730"/>
              <a:gd name="connsiteX6" fmla="*/ 121400 w 123427"/>
              <a:gd name="connsiteY6" fmla="*/ 49212 h 126730"/>
              <a:gd name="connsiteX7" fmla="*/ 100763 w 123427"/>
              <a:gd name="connsiteY7" fmla="*/ 9525 h 126730"/>
              <a:gd name="connsiteX8" fmla="*/ 118225 w 123427"/>
              <a:gd name="connsiteY8" fmla="*/ 50800 h 126730"/>
              <a:gd name="connsiteX9" fmla="*/ 113463 w 123427"/>
              <a:gd name="connsiteY9" fmla="*/ 100012 h 126730"/>
              <a:gd name="connsiteX10" fmla="*/ 46788 w 123427"/>
              <a:gd name="connsiteY10" fmla="*/ 100012 h 126730"/>
              <a:gd name="connsiteX11" fmla="*/ 19800 w 123427"/>
              <a:gd name="connsiteY11" fmla="*/ 79375 h 126730"/>
              <a:gd name="connsiteX12" fmla="*/ 10275 w 123427"/>
              <a:gd name="connsiteY12" fmla="*/ 49212 h 126730"/>
              <a:gd name="connsiteX13" fmla="*/ 43613 w 123427"/>
              <a:gd name="connsiteY13" fmla="*/ 0 h 12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427" h="126730">
                <a:moveTo>
                  <a:pt x="43613" y="0"/>
                </a:moveTo>
                <a:cubicBezTo>
                  <a:pt x="42290" y="0"/>
                  <a:pt x="7894" y="36248"/>
                  <a:pt x="2338" y="49212"/>
                </a:cubicBezTo>
                <a:cubicBezTo>
                  <a:pt x="-3218" y="62176"/>
                  <a:pt x="1808" y="65352"/>
                  <a:pt x="10275" y="77787"/>
                </a:cubicBezTo>
                <a:cubicBezTo>
                  <a:pt x="18742" y="90222"/>
                  <a:pt x="36469" y="116946"/>
                  <a:pt x="53138" y="123825"/>
                </a:cubicBezTo>
                <a:cubicBezTo>
                  <a:pt x="69807" y="130704"/>
                  <a:pt x="98911" y="123824"/>
                  <a:pt x="110288" y="119062"/>
                </a:cubicBezTo>
                <a:cubicBezTo>
                  <a:pt x="121665" y="114300"/>
                  <a:pt x="119548" y="106892"/>
                  <a:pt x="121400" y="95250"/>
                </a:cubicBezTo>
                <a:cubicBezTo>
                  <a:pt x="123252" y="83608"/>
                  <a:pt x="124840" y="63500"/>
                  <a:pt x="121400" y="49212"/>
                </a:cubicBezTo>
                <a:cubicBezTo>
                  <a:pt x="117961" y="34925"/>
                  <a:pt x="101292" y="9260"/>
                  <a:pt x="100763" y="9525"/>
                </a:cubicBezTo>
                <a:cubicBezTo>
                  <a:pt x="100234" y="9790"/>
                  <a:pt x="116108" y="35719"/>
                  <a:pt x="118225" y="50800"/>
                </a:cubicBezTo>
                <a:cubicBezTo>
                  <a:pt x="120342" y="65881"/>
                  <a:pt x="125369" y="91810"/>
                  <a:pt x="113463" y="100012"/>
                </a:cubicBezTo>
                <a:cubicBezTo>
                  <a:pt x="101557" y="108214"/>
                  <a:pt x="62398" y="103451"/>
                  <a:pt x="46788" y="100012"/>
                </a:cubicBezTo>
                <a:cubicBezTo>
                  <a:pt x="31178" y="96573"/>
                  <a:pt x="25886" y="87842"/>
                  <a:pt x="19800" y="79375"/>
                </a:cubicBezTo>
                <a:cubicBezTo>
                  <a:pt x="13714" y="70908"/>
                  <a:pt x="6835" y="59531"/>
                  <a:pt x="10275" y="49212"/>
                </a:cubicBezTo>
                <a:cubicBezTo>
                  <a:pt x="13715" y="38893"/>
                  <a:pt x="44936" y="0"/>
                  <a:pt x="43613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: 図形 651">
            <a:extLst>
              <a:ext uri="{FF2B5EF4-FFF2-40B4-BE49-F238E27FC236}">
                <a16:creationId xmlns:a16="http://schemas.microsoft.com/office/drawing/2014/main" id="{E74B94BF-8A8F-48FA-AB42-9D9278BE6E81}"/>
              </a:ext>
            </a:extLst>
          </p:cNvPr>
          <p:cNvSpPr/>
          <p:nvPr/>
        </p:nvSpPr>
        <p:spPr>
          <a:xfrm>
            <a:off x="5616284" y="4584006"/>
            <a:ext cx="130749" cy="53179"/>
          </a:xfrm>
          <a:custGeom>
            <a:avLst/>
            <a:gdLst>
              <a:gd name="connsiteX0" fmla="*/ 130466 w 130749"/>
              <a:gd name="connsiteY0" fmla="*/ 53082 h 53179"/>
              <a:gd name="connsiteX1" fmla="*/ 89191 w 130749"/>
              <a:gd name="connsiteY1" fmla="*/ 5457 h 53179"/>
              <a:gd name="connsiteX2" fmla="*/ 62204 w 130749"/>
              <a:gd name="connsiteY2" fmla="*/ 2282 h 53179"/>
              <a:gd name="connsiteX3" fmla="*/ 27279 w 130749"/>
              <a:gd name="connsiteY3" fmla="*/ 16569 h 53179"/>
              <a:gd name="connsiteX4" fmla="*/ 291 w 130749"/>
              <a:gd name="connsiteY4" fmla="*/ 40382 h 53179"/>
              <a:gd name="connsiteX5" fmla="*/ 44741 w 130749"/>
              <a:gd name="connsiteY5" fmla="*/ 14982 h 53179"/>
              <a:gd name="connsiteX6" fmla="*/ 66966 w 130749"/>
              <a:gd name="connsiteY6" fmla="*/ 18157 h 53179"/>
              <a:gd name="connsiteX7" fmla="*/ 130466 w 130749"/>
              <a:gd name="connsiteY7" fmla="*/ 53082 h 5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9" h="53179">
                <a:moveTo>
                  <a:pt x="130466" y="53082"/>
                </a:moveTo>
                <a:cubicBezTo>
                  <a:pt x="134170" y="50965"/>
                  <a:pt x="100568" y="13924"/>
                  <a:pt x="89191" y="5457"/>
                </a:cubicBezTo>
                <a:cubicBezTo>
                  <a:pt x="77814" y="-3010"/>
                  <a:pt x="72522" y="430"/>
                  <a:pt x="62204" y="2282"/>
                </a:cubicBezTo>
                <a:cubicBezTo>
                  <a:pt x="51886" y="4134"/>
                  <a:pt x="37598" y="10219"/>
                  <a:pt x="27279" y="16569"/>
                </a:cubicBezTo>
                <a:cubicBezTo>
                  <a:pt x="16960" y="22919"/>
                  <a:pt x="-2619" y="40647"/>
                  <a:pt x="291" y="40382"/>
                </a:cubicBezTo>
                <a:cubicBezTo>
                  <a:pt x="3201" y="40117"/>
                  <a:pt x="33629" y="18686"/>
                  <a:pt x="44741" y="14982"/>
                </a:cubicBezTo>
                <a:cubicBezTo>
                  <a:pt x="55853" y="11278"/>
                  <a:pt x="56912" y="14188"/>
                  <a:pt x="66966" y="18157"/>
                </a:cubicBezTo>
                <a:cubicBezTo>
                  <a:pt x="77020" y="22126"/>
                  <a:pt x="126762" y="55199"/>
                  <a:pt x="130466" y="5308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: 図形 657">
            <a:extLst>
              <a:ext uri="{FF2B5EF4-FFF2-40B4-BE49-F238E27FC236}">
                <a16:creationId xmlns:a16="http://schemas.microsoft.com/office/drawing/2014/main" id="{E307323F-C6AF-4109-942B-AFBE6BCECA55}"/>
              </a:ext>
            </a:extLst>
          </p:cNvPr>
          <p:cNvSpPr/>
          <p:nvPr/>
        </p:nvSpPr>
        <p:spPr>
          <a:xfrm>
            <a:off x="5652265" y="4597268"/>
            <a:ext cx="35798" cy="113256"/>
          </a:xfrm>
          <a:custGeom>
            <a:avLst/>
            <a:gdLst>
              <a:gd name="connsiteX0" fmla="*/ 35748 w 35798"/>
              <a:gd name="connsiteY0" fmla="*/ 132 h 113256"/>
              <a:gd name="connsiteX1" fmla="*/ 8760 w 35798"/>
              <a:gd name="connsiteY1" fmla="*/ 81095 h 113256"/>
              <a:gd name="connsiteX2" fmla="*/ 16698 w 35798"/>
              <a:gd name="connsiteY2" fmla="*/ 111257 h 113256"/>
              <a:gd name="connsiteX3" fmla="*/ 8760 w 35798"/>
              <a:gd name="connsiteY3" fmla="*/ 93795 h 113256"/>
              <a:gd name="connsiteX4" fmla="*/ 26223 w 35798"/>
              <a:gd name="connsiteY4" fmla="*/ 112845 h 113256"/>
              <a:gd name="connsiteX5" fmla="*/ 3998 w 35798"/>
              <a:gd name="connsiteY5" fmla="*/ 71570 h 113256"/>
              <a:gd name="connsiteX6" fmla="*/ 823 w 35798"/>
              <a:gd name="connsiteY6" fmla="*/ 62045 h 113256"/>
              <a:gd name="connsiteX7" fmla="*/ 35748 w 35798"/>
              <a:gd name="connsiteY7" fmla="*/ 132 h 11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8" h="113256">
                <a:moveTo>
                  <a:pt x="35748" y="132"/>
                </a:moveTo>
                <a:cubicBezTo>
                  <a:pt x="37071" y="3307"/>
                  <a:pt x="11935" y="62574"/>
                  <a:pt x="8760" y="81095"/>
                </a:cubicBezTo>
                <a:cubicBezTo>
                  <a:pt x="5585" y="99616"/>
                  <a:pt x="16698" y="109140"/>
                  <a:pt x="16698" y="111257"/>
                </a:cubicBezTo>
                <a:cubicBezTo>
                  <a:pt x="16698" y="113374"/>
                  <a:pt x="7172" y="93530"/>
                  <a:pt x="8760" y="93795"/>
                </a:cubicBezTo>
                <a:cubicBezTo>
                  <a:pt x="10347" y="94060"/>
                  <a:pt x="27017" y="116549"/>
                  <a:pt x="26223" y="112845"/>
                </a:cubicBezTo>
                <a:cubicBezTo>
                  <a:pt x="25429" y="109141"/>
                  <a:pt x="8231" y="80037"/>
                  <a:pt x="3998" y="71570"/>
                </a:cubicBezTo>
                <a:cubicBezTo>
                  <a:pt x="-235" y="63103"/>
                  <a:pt x="-765" y="72364"/>
                  <a:pt x="823" y="62045"/>
                </a:cubicBezTo>
                <a:cubicBezTo>
                  <a:pt x="2410" y="51726"/>
                  <a:pt x="34425" y="-3043"/>
                  <a:pt x="35748" y="13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: 図形 658">
            <a:extLst>
              <a:ext uri="{FF2B5EF4-FFF2-40B4-BE49-F238E27FC236}">
                <a16:creationId xmlns:a16="http://schemas.microsoft.com/office/drawing/2014/main" id="{716526A8-CF73-4AAA-9D6D-D91BF4E06BB2}"/>
              </a:ext>
            </a:extLst>
          </p:cNvPr>
          <p:cNvSpPr/>
          <p:nvPr/>
        </p:nvSpPr>
        <p:spPr>
          <a:xfrm>
            <a:off x="5667165" y="4597312"/>
            <a:ext cx="43147" cy="108603"/>
          </a:xfrm>
          <a:custGeom>
            <a:avLst/>
            <a:gdLst>
              <a:gd name="connsiteX0" fmla="*/ 33548 w 43147"/>
              <a:gd name="connsiteY0" fmla="*/ 88 h 108603"/>
              <a:gd name="connsiteX1" fmla="*/ 39898 w 43147"/>
              <a:gd name="connsiteY1" fmla="*/ 71526 h 108603"/>
              <a:gd name="connsiteX2" fmla="*/ 11323 w 43147"/>
              <a:gd name="connsiteY2" fmla="*/ 108038 h 108603"/>
              <a:gd name="connsiteX3" fmla="*/ 43073 w 43147"/>
              <a:gd name="connsiteY3" fmla="*/ 93751 h 108603"/>
              <a:gd name="connsiteX4" fmla="*/ 210 w 43147"/>
              <a:gd name="connsiteY4" fmla="*/ 93751 h 108603"/>
              <a:gd name="connsiteX5" fmla="*/ 27198 w 43147"/>
              <a:gd name="connsiteY5" fmla="*/ 93751 h 108603"/>
              <a:gd name="connsiteX6" fmla="*/ 39898 w 43147"/>
              <a:gd name="connsiteY6" fmla="*/ 57238 h 108603"/>
              <a:gd name="connsiteX7" fmla="*/ 33548 w 43147"/>
              <a:gd name="connsiteY7" fmla="*/ 88 h 10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47" h="108603">
                <a:moveTo>
                  <a:pt x="33548" y="88"/>
                </a:moveTo>
                <a:cubicBezTo>
                  <a:pt x="33548" y="2469"/>
                  <a:pt x="43602" y="53534"/>
                  <a:pt x="39898" y="71526"/>
                </a:cubicBezTo>
                <a:cubicBezTo>
                  <a:pt x="36194" y="89518"/>
                  <a:pt x="10794" y="104334"/>
                  <a:pt x="11323" y="108038"/>
                </a:cubicBezTo>
                <a:cubicBezTo>
                  <a:pt x="11852" y="111742"/>
                  <a:pt x="44925" y="96132"/>
                  <a:pt x="43073" y="93751"/>
                </a:cubicBezTo>
                <a:cubicBezTo>
                  <a:pt x="41221" y="91370"/>
                  <a:pt x="210" y="93751"/>
                  <a:pt x="210" y="93751"/>
                </a:cubicBezTo>
                <a:cubicBezTo>
                  <a:pt x="-2436" y="93751"/>
                  <a:pt x="20583" y="99836"/>
                  <a:pt x="27198" y="93751"/>
                </a:cubicBezTo>
                <a:cubicBezTo>
                  <a:pt x="33813" y="87666"/>
                  <a:pt x="37252" y="70467"/>
                  <a:pt x="39898" y="57238"/>
                </a:cubicBezTo>
                <a:cubicBezTo>
                  <a:pt x="42544" y="44009"/>
                  <a:pt x="33548" y="-2293"/>
                  <a:pt x="33548" y="8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: 図形 659">
            <a:extLst>
              <a:ext uri="{FF2B5EF4-FFF2-40B4-BE49-F238E27FC236}">
                <a16:creationId xmlns:a16="http://schemas.microsoft.com/office/drawing/2014/main" id="{BD8B2CE2-B497-4108-9B4D-5A0F9BB71D07}"/>
              </a:ext>
            </a:extLst>
          </p:cNvPr>
          <p:cNvSpPr/>
          <p:nvPr/>
        </p:nvSpPr>
        <p:spPr>
          <a:xfrm>
            <a:off x="5860995" y="4606906"/>
            <a:ext cx="131388" cy="50878"/>
          </a:xfrm>
          <a:custGeom>
            <a:avLst/>
            <a:gdLst>
              <a:gd name="connsiteX0" fmla="*/ 55 w 131388"/>
              <a:gd name="connsiteY0" fmla="*/ 50819 h 50878"/>
              <a:gd name="connsiteX1" fmla="*/ 42918 w 131388"/>
              <a:gd name="connsiteY1" fmla="*/ 19 h 50878"/>
              <a:gd name="connsiteX2" fmla="*/ 128643 w 131388"/>
              <a:gd name="connsiteY2" fmla="*/ 44469 h 50878"/>
              <a:gd name="connsiteX3" fmla="*/ 104830 w 131388"/>
              <a:gd name="connsiteY3" fmla="*/ 19069 h 50878"/>
              <a:gd name="connsiteX4" fmla="*/ 50855 w 131388"/>
              <a:gd name="connsiteY4" fmla="*/ 11132 h 50878"/>
              <a:gd name="connsiteX5" fmla="*/ 55 w 131388"/>
              <a:gd name="connsiteY5" fmla="*/ 50819 h 50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88" h="50878">
                <a:moveTo>
                  <a:pt x="55" y="50819"/>
                </a:moveTo>
                <a:cubicBezTo>
                  <a:pt x="-1268" y="48967"/>
                  <a:pt x="21487" y="1077"/>
                  <a:pt x="42918" y="19"/>
                </a:cubicBezTo>
                <a:cubicBezTo>
                  <a:pt x="64349" y="-1039"/>
                  <a:pt x="118324" y="41294"/>
                  <a:pt x="128643" y="44469"/>
                </a:cubicBezTo>
                <a:cubicBezTo>
                  <a:pt x="138962" y="47644"/>
                  <a:pt x="117795" y="24625"/>
                  <a:pt x="104830" y="19069"/>
                </a:cubicBezTo>
                <a:cubicBezTo>
                  <a:pt x="91865" y="13513"/>
                  <a:pt x="67259" y="11926"/>
                  <a:pt x="50855" y="11132"/>
                </a:cubicBezTo>
                <a:cubicBezTo>
                  <a:pt x="34451" y="10338"/>
                  <a:pt x="1378" y="52671"/>
                  <a:pt x="55" y="5081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: 図形 660">
            <a:extLst>
              <a:ext uri="{FF2B5EF4-FFF2-40B4-BE49-F238E27FC236}">
                <a16:creationId xmlns:a16="http://schemas.microsoft.com/office/drawing/2014/main" id="{A6FACE04-B565-409F-9B25-CE201230C873}"/>
              </a:ext>
            </a:extLst>
          </p:cNvPr>
          <p:cNvSpPr/>
          <p:nvPr/>
        </p:nvSpPr>
        <p:spPr>
          <a:xfrm>
            <a:off x="5857523" y="4581234"/>
            <a:ext cx="137790" cy="143530"/>
          </a:xfrm>
          <a:custGeom>
            <a:avLst/>
            <a:gdLst>
              <a:gd name="connsiteX0" fmla="*/ 1940 w 137790"/>
              <a:gd name="connsiteY0" fmla="*/ 27279 h 143530"/>
              <a:gd name="connsiteX1" fmla="*/ 63852 w 137790"/>
              <a:gd name="connsiteY1" fmla="*/ 291 h 143530"/>
              <a:gd name="connsiteX2" fmla="*/ 130527 w 137790"/>
              <a:gd name="connsiteY2" fmla="*/ 47916 h 143530"/>
              <a:gd name="connsiteX3" fmla="*/ 133702 w 137790"/>
              <a:gd name="connsiteY3" fmla="*/ 70141 h 143530"/>
              <a:gd name="connsiteX4" fmla="*/ 109890 w 137790"/>
              <a:gd name="connsiteY4" fmla="*/ 130466 h 143530"/>
              <a:gd name="connsiteX5" fmla="*/ 59090 w 137790"/>
              <a:gd name="connsiteY5" fmla="*/ 143166 h 143530"/>
              <a:gd name="connsiteX6" fmla="*/ 25752 w 137790"/>
              <a:gd name="connsiteY6" fmla="*/ 122529 h 143530"/>
              <a:gd name="connsiteX7" fmla="*/ 1940 w 137790"/>
              <a:gd name="connsiteY7" fmla="*/ 92366 h 143530"/>
              <a:gd name="connsiteX8" fmla="*/ 78140 w 137790"/>
              <a:gd name="connsiteY8" fmla="*/ 132054 h 143530"/>
              <a:gd name="connsiteX9" fmla="*/ 116240 w 137790"/>
              <a:gd name="connsiteY9" fmla="*/ 100304 h 143530"/>
              <a:gd name="connsiteX10" fmla="*/ 116240 w 137790"/>
              <a:gd name="connsiteY10" fmla="*/ 43154 h 143530"/>
              <a:gd name="connsiteX11" fmla="*/ 86077 w 137790"/>
              <a:gd name="connsiteY11" fmla="*/ 14579 h 143530"/>
              <a:gd name="connsiteX12" fmla="*/ 1940 w 137790"/>
              <a:gd name="connsiteY12" fmla="*/ 27279 h 143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790" h="143530">
                <a:moveTo>
                  <a:pt x="1940" y="27279"/>
                </a:moveTo>
                <a:cubicBezTo>
                  <a:pt x="-1764" y="24898"/>
                  <a:pt x="42421" y="-3148"/>
                  <a:pt x="63852" y="291"/>
                </a:cubicBezTo>
                <a:cubicBezTo>
                  <a:pt x="85283" y="3730"/>
                  <a:pt x="118885" y="36274"/>
                  <a:pt x="130527" y="47916"/>
                </a:cubicBezTo>
                <a:cubicBezTo>
                  <a:pt x="142169" y="59558"/>
                  <a:pt x="137141" y="56383"/>
                  <a:pt x="133702" y="70141"/>
                </a:cubicBezTo>
                <a:cubicBezTo>
                  <a:pt x="130263" y="83899"/>
                  <a:pt x="122325" y="118295"/>
                  <a:pt x="109890" y="130466"/>
                </a:cubicBezTo>
                <a:cubicBezTo>
                  <a:pt x="97455" y="142637"/>
                  <a:pt x="73113" y="144489"/>
                  <a:pt x="59090" y="143166"/>
                </a:cubicBezTo>
                <a:cubicBezTo>
                  <a:pt x="45067" y="141843"/>
                  <a:pt x="35277" y="130996"/>
                  <a:pt x="25752" y="122529"/>
                </a:cubicBezTo>
                <a:cubicBezTo>
                  <a:pt x="16227" y="114062"/>
                  <a:pt x="-6791" y="90778"/>
                  <a:pt x="1940" y="92366"/>
                </a:cubicBezTo>
                <a:cubicBezTo>
                  <a:pt x="10671" y="93954"/>
                  <a:pt x="59090" y="130731"/>
                  <a:pt x="78140" y="132054"/>
                </a:cubicBezTo>
                <a:cubicBezTo>
                  <a:pt x="97190" y="133377"/>
                  <a:pt x="109890" y="115121"/>
                  <a:pt x="116240" y="100304"/>
                </a:cubicBezTo>
                <a:cubicBezTo>
                  <a:pt x="122590" y="85487"/>
                  <a:pt x="121267" y="57441"/>
                  <a:pt x="116240" y="43154"/>
                </a:cubicBezTo>
                <a:cubicBezTo>
                  <a:pt x="111213" y="28867"/>
                  <a:pt x="105127" y="18548"/>
                  <a:pt x="86077" y="14579"/>
                </a:cubicBezTo>
                <a:cubicBezTo>
                  <a:pt x="67027" y="10610"/>
                  <a:pt x="5644" y="29660"/>
                  <a:pt x="1940" y="2727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: 図形 661">
            <a:extLst>
              <a:ext uri="{FF2B5EF4-FFF2-40B4-BE49-F238E27FC236}">
                <a16:creationId xmlns:a16="http://schemas.microsoft.com/office/drawing/2014/main" id="{EEB87BAF-C379-4A29-B0B8-2A98B8FD699D}"/>
              </a:ext>
            </a:extLst>
          </p:cNvPr>
          <p:cNvSpPr/>
          <p:nvPr/>
        </p:nvSpPr>
        <p:spPr>
          <a:xfrm>
            <a:off x="5859197" y="4592575"/>
            <a:ext cx="94470" cy="89928"/>
          </a:xfrm>
          <a:custGeom>
            <a:avLst/>
            <a:gdLst>
              <a:gd name="connsiteX0" fmla="*/ 93928 w 94470"/>
              <a:gd name="connsiteY0" fmla="*/ 3238 h 89928"/>
              <a:gd name="connsiteX1" fmla="*/ 3441 w 94470"/>
              <a:gd name="connsiteY1" fmla="*/ 88963 h 89928"/>
              <a:gd name="connsiteX2" fmla="*/ 20903 w 94470"/>
              <a:gd name="connsiteY2" fmla="*/ 47688 h 89928"/>
              <a:gd name="connsiteX3" fmla="*/ 39953 w 94470"/>
              <a:gd name="connsiteY3" fmla="*/ 20700 h 89928"/>
              <a:gd name="connsiteX4" fmla="*/ 93928 w 94470"/>
              <a:gd name="connsiteY4" fmla="*/ 3238 h 8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70" h="89928">
                <a:moveTo>
                  <a:pt x="93928" y="3238"/>
                </a:moveTo>
                <a:cubicBezTo>
                  <a:pt x="87843" y="14615"/>
                  <a:pt x="15612" y="81555"/>
                  <a:pt x="3441" y="88963"/>
                </a:cubicBezTo>
                <a:cubicBezTo>
                  <a:pt x="-8730" y="96371"/>
                  <a:pt x="14818" y="59065"/>
                  <a:pt x="20903" y="47688"/>
                </a:cubicBezTo>
                <a:cubicBezTo>
                  <a:pt x="26988" y="36311"/>
                  <a:pt x="26724" y="27844"/>
                  <a:pt x="39953" y="20700"/>
                </a:cubicBezTo>
                <a:cubicBezTo>
                  <a:pt x="53182" y="13556"/>
                  <a:pt x="100013" y="-8139"/>
                  <a:pt x="93928" y="32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: 図形 662">
            <a:extLst>
              <a:ext uri="{FF2B5EF4-FFF2-40B4-BE49-F238E27FC236}">
                <a16:creationId xmlns:a16="http://schemas.microsoft.com/office/drawing/2014/main" id="{216B67CD-441D-4327-9C48-8B5655B47789}"/>
              </a:ext>
            </a:extLst>
          </p:cNvPr>
          <p:cNvSpPr/>
          <p:nvPr/>
        </p:nvSpPr>
        <p:spPr>
          <a:xfrm>
            <a:off x="5876545" y="4599351"/>
            <a:ext cx="116973" cy="103242"/>
          </a:xfrm>
          <a:custGeom>
            <a:avLst/>
            <a:gdLst>
              <a:gd name="connsiteX0" fmla="*/ 52768 w 116973"/>
              <a:gd name="connsiteY0" fmla="*/ 2812 h 103242"/>
              <a:gd name="connsiteX1" fmla="*/ 43243 w 116973"/>
              <a:gd name="connsiteY1" fmla="*/ 71074 h 103242"/>
              <a:gd name="connsiteX2" fmla="*/ 5143 w 116973"/>
              <a:gd name="connsiteY2" fmla="*/ 99649 h 103242"/>
              <a:gd name="connsiteX3" fmla="*/ 380 w 116973"/>
              <a:gd name="connsiteY3" fmla="*/ 102824 h 103242"/>
              <a:gd name="connsiteX4" fmla="*/ 100393 w 116973"/>
              <a:gd name="connsiteY4" fmla="*/ 47262 h 103242"/>
              <a:gd name="connsiteX5" fmla="*/ 114680 w 116973"/>
              <a:gd name="connsiteY5" fmla="*/ 13924 h 103242"/>
              <a:gd name="connsiteX6" fmla="*/ 52768 w 116973"/>
              <a:gd name="connsiteY6" fmla="*/ 2812 h 1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973" h="103242">
                <a:moveTo>
                  <a:pt x="52768" y="2812"/>
                </a:moveTo>
                <a:cubicBezTo>
                  <a:pt x="40862" y="12337"/>
                  <a:pt x="51180" y="54935"/>
                  <a:pt x="43243" y="71074"/>
                </a:cubicBezTo>
                <a:cubicBezTo>
                  <a:pt x="35306" y="87213"/>
                  <a:pt x="12287" y="94357"/>
                  <a:pt x="5143" y="99649"/>
                </a:cubicBezTo>
                <a:cubicBezTo>
                  <a:pt x="-2001" y="104941"/>
                  <a:pt x="380" y="102824"/>
                  <a:pt x="380" y="102824"/>
                </a:cubicBezTo>
                <a:cubicBezTo>
                  <a:pt x="16255" y="94093"/>
                  <a:pt x="81343" y="62079"/>
                  <a:pt x="100393" y="47262"/>
                </a:cubicBezTo>
                <a:cubicBezTo>
                  <a:pt x="119443" y="32445"/>
                  <a:pt x="118649" y="17099"/>
                  <a:pt x="114680" y="13924"/>
                </a:cubicBezTo>
                <a:cubicBezTo>
                  <a:pt x="110711" y="10749"/>
                  <a:pt x="64674" y="-6713"/>
                  <a:pt x="52768" y="281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: 図形 663">
            <a:extLst>
              <a:ext uri="{FF2B5EF4-FFF2-40B4-BE49-F238E27FC236}">
                <a16:creationId xmlns:a16="http://schemas.microsoft.com/office/drawing/2014/main" id="{4C9709F7-901C-4C7D-BF7B-FDE71BE98FE8}"/>
              </a:ext>
            </a:extLst>
          </p:cNvPr>
          <p:cNvSpPr/>
          <p:nvPr/>
        </p:nvSpPr>
        <p:spPr>
          <a:xfrm>
            <a:off x="6067584" y="4571731"/>
            <a:ext cx="134332" cy="170545"/>
          </a:xfrm>
          <a:custGeom>
            <a:avLst/>
            <a:gdLst>
              <a:gd name="connsiteX0" fmla="*/ 87154 w 134332"/>
              <a:gd name="connsiteY0" fmla="*/ 269 h 170545"/>
              <a:gd name="connsiteX1" fmla="*/ 4604 w 134332"/>
              <a:gd name="connsiteY1" fmla="*/ 73294 h 170545"/>
              <a:gd name="connsiteX2" fmla="*/ 23654 w 134332"/>
              <a:gd name="connsiteY2" fmla="*/ 108219 h 170545"/>
              <a:gd name="connsiteX3" fmla="*/ 133191 w 134332"/>
              <a:gd name="connsiteY3" fmla="*/ 170132 h 170545"/>
              <a:gd name="connsiteX4" fmla="*/ 77629 w 134332"/>
              <a:gd name="connsiteY4" fmla="*/ 133619 h 170545"/>
              <a:gd name="connsiteX5" fmla="*/ 25241 w 134332"/>
              <a:gd name="connsiteY5" fmla="*/ 101869 h 170545"/>
              <a:gd name="connsiteX6" fmla="*/ 87154 w 134332"/>
              <a:gd name="connsiteY6" fmla="*/ 269 h 17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332" h="170545">
                <a:moveTo>
                  <a:pt x="87154" y="269"/>
                </a:moveTo>
                <a:cubicBezTo>
                  <a:pt x="83714" y="-4494"/>
                  <a:pt x="15187" y="55302"/>
                  <a:pt x="4604" y="73294"/>
                </a:cubicBezTo>
                <a:cubicBezTo>
                  <a:pt x="-5979" y="91286"/>
                  <a:pt x="2223" y="92079"/>
                  <a:pt x="23654" y="108219"/>
                </a:cubicBezTo>
                <a:cubicBezTo>
                  <a:pt x="45085" y="124359"/>
                  <a:pt x="124195" y="165899"/>
                  <a:pt x="133191" y="170132"/>
                </a:cubicBezTo>
                <a:cubicBezTo>
                  <a:pt x="142187" y="174365"/>
                  <a:pt x="95621" y="144996"/>
                  <a:pt x="77629" y="133619"/>
                </a:cubicBezTo>
                <a:cubicBezTo>
                  <a:pt x="59637" y="122242"/>
                  <a:pt x="29210" y="118538"/>
                  <a:pt x="25241" y="101869"/>
                </a:cubicBezTo>
                <a:cubicBezTo>
                  <a:pt x="21272" y="85200"/>
                  <a:pt x="90594" y="5032"/>
                  <a:pt x="87154" y="26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: 図形 664">
            <a:extLst>
              <a:ext uri="{FF2B5EF4-FFF2-40B4-BE49-F238E27FC236}">
                <a16:creationId xmlns:a16="http://schemas.microsoft.com/office/drawing/2014/main" id="{423293A1-A326-4959-BF6F-3C4909826CB3}"/>
              </a:ext>
            </a:extLst>
          </p:cNvPr>
          <p:cNvSpPr/>
          <p:nvPr/>
        </p:nvSpPr>
        <p:spPr>
          <a:xfrm>
            <a:off x="6137248" y="4602009"/>
            <a:ext cx="60137" cy="111279"/>
          </a:xfrm>
          <a:custGeom>
            <a:avLst/>
            <a:gdLst>
              <a:gd name="connsiteX0" fmla="*/ 27 w 60137"/>
              <a:gd name="connsiteY0" fmla="*/ 154 h 111279"/>
              <a:gd name="connsiteX1" fmla="*/ 58765 w 60137"/>
              <a:gd name="connsiteY1" fmla="*/ 36666 h 111279"/>
              <a:gd name="connsiteX2" fmla="*/ 38127 w 60137"/>
              <a:gd name="connsiteY2" fmla="*/ 79529 h 111279"/>
              <a:gd name="connsiteX3" fmla="*/ 27 w 60137"/>
              <a:gd name="connsiteY3" fmla="*/ 111279 h 111279"/>
              <a:gd name="connsiteX4" fmla="*/ 44477 w 60137"/>
              <a:gd name="connsiteY4" fmla="*/ 79529 h 111279"/>
              <a:gd name="connsiteX5" fmla="*/ 50827 w 60137"/>
              <a:gd name="connsiteY5" fmla="*/ 50954 h 111279"/>
              <a:gd name="connsiteX6" fmla="*/ 27 w 60137"/>
              <a:gd name="connsiteY6" fmla="*/ 154 h 11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37" h="111279">
                <a:moveTo>
                  <a:pt x="27" y="154"/>
                </a:moveTo>
                <a:cubicBezTo>
                  <a:pt x="1350" y="-2227"/>
                  <a:pt x="52415" y="23437"/>
                  <a:pt x="58765" y="36666"/>
                </a:cubicBezTo>
                <a:cubicBezTo>
                  <a:pt x="65115" y="49895"/>
                  <a:pt x="47917" y="67094"/>
                  <a:pt x="38127" y="79529"/>
                </a:cubicBezTo>
                <a:cubicBezTo>
                  <a:pt x="28337" y="91964"/>
                  <a:pt x="-1031" y="111279"/>
                  <a:pt x="27" y="111279"/>
                </a:cubicBezTo>
                <a:cubicBezTo>
                  <a:pt x="1085" y="111279"/>
                  <a:pt x="36010" y="89583"/>
                  <a:pt x="44477" y="79529"/>
                </a:cubicBezTo>
                <a:cubicBezTo>
                  <a:pt x="52944" y="69475"/>
                  <a:pt x="53737" y="62596"/>
                  <a:pt x="50827" y="50954"/>
                </a:cubicBezTo>
                <a:cubicBezTo>
                  <a:pt x="47917" y="39312"/>
                  <a:pt x="-1296" y="2535"/>
                  <a:pt x="27" y="15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: 図形 665">
            <a:extLst>
              <a:ext uri="{FF2B5EF4-FFF2-40B4-BE49-F238E27FC236}">
                <a16:creationId xmlns:a16="http://schemas.microsoft.com/office/drawing/2014/main" id="{B0C21E45-5658-4239-A321-EB0220685E4F}"/>
              </a:ext>
            </a:extLst>
          </p:cNvPr>
          <p:cNvSpPr/>
          <p:nvPr/>
        </p:nvSpPr>
        <p:spPr>
          <a:xfrm>
            <a:off x="6094413" y="4584157"/>
            <a:ext cx="123944" cy="140244"/>
          </a:xfrm>
          <a:custGeom>
            <a:avLst/>
            <a:gdLst>
              <a:gd name="connsiteX0" fmla="*/ 0 w 123944"/>
              <a:gd name="connsiteY0" fmla="*/ 543 h 140244"/>
              <a:gd name="connsiteX1" fmla="*/ 112712 w 123944"/>
              <a:gd name="connsiteY1" fmla="*/ 32293 h 140244"/>
              <a:gd name="connsiteX2" fmla="*/ 92075 w 123944"/>
              <a:gd name="connsiteY2" fmla="*/ 87856 h 140244"/>
              <a:gd name="connsiteX3" fmla="*/ 71437 w 123944"/>
              <a:gd name="connsiteY3" fmla="*/ 140243 h 140244"/>
              <a:gd name="connsiteX4" fmla="*/ 109537 w 123944"/>
              <a:gd name="connsiteY4" fmla="*/ 86268 h 140244"/>
              <a:gd name="connsiteX5" fmla="*/ 114300 w 123944"/>
              <a:gd name="connsiteY5" fmla="*/ 57693 h 140244"/>
              <a:gd name="connsiteX6" fmla="*/ 0 w 123944"/>
              <a:gd name="connsiteY6" fmla="*/ 543 h 14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944" h="140244">
                <a:moveTo>
                  <a:pt x="0" y="543"/>
                </a:moveTo>
                <a:cubicBezTo>
                  <a:pt x="-265" y="-3690"/>
                  <a:pt x="97366" y="17741"/>
                  <a:pt x="112712" y="32293"/>
                </a:cubicBezTo>
                <a:cubicBezTo>
                  <a:pt x="128058" y="46845"/>
                  <a:pt x="98954" y="69864"/>
                  <a:pt x="92075" y="87856"/>
                </a:cubicBezTo>
                <a:cubicBezTo>
                  <a:pt x="85196" y="105848"/>
                  <a:pt x="68527" y="140508"/>
                  <a:pt x="71437" y="140243"/>
                </a:cubicBezTo>
                <a:cubicBezTo>
                  <a:pt x="74347" y="139978"/>
                  <a:pt x="102393" y="100026"/>
                  <a:pt x="109537" y="86268"/>
                </a:cubicBezTo>
                <a:cubicBezTo>
                  <a:pt x="116681" y="72510"/>
                  <a:pt x="135202" y="73303"/>
                  <a:pt x="114300" y="57693"/>
                </a:cubicBezTo>
                <a:cubicBezTo>
                  <a:pt x="93398" y="42083"/>
                  <a:pt x="265" y="4776"/>
                  <a:pt x="0" y="54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: 図形 666">
            <a:extLst>
              <a:ext uri="{FF2B5EF4-FFF2-40B4-BE49-F238E27FC236}">
                <a16:creationId xmlns:a16="http://schemas.microsoft.com/office/drawing/2014/main" id="{F87CCE67-AD33-4069-89AC-80DB30684013}"/>
              </a:ext>
            </a:extLst>
          </p:cNvPr>
          <p:cNvSpPr/>
          <p:nvPr/>
        </p:nvSpPr>
        <p:spPr>
          <a:xfrm>
            <a:off x="6102211" y="4580437"/>
            <a:ext cx="94100" cy="118336"/>
          </a:xfrm>
          <a:custGeom>
            <a:avLst/>
            <a:gdLst>
              <a:gd name="connsiteX0" fmla="*/ 139 w 94100"/>
              <a:gd name="connsiteY0" fmla="*/ 1088 h 118336"/>
              <a:gd name="connsiteX1" fmla="*/ 90627 w 94100"/>
              <a:gd name="connsiteY1" fmla="*/ 116976 h 118336"/>
              <a:gd name="connsiteX2" fmla="*/ 69989 w 94100"/>
              <a:gd name="connsiteY2" fmla="*/ 61413 h 118336"/>
              <a:gd name="connsiteX3" fmla="*/ 139 w 94100"/>
              <a:gd name="connsiteY3" fmla="*/ 1088 h 11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00" h="118336">
                <a:moveTo>
                  <a:pt x="139" y="1088"/>
                </a:moveTo>
                <a:cubicBezTo>
                  <a:pt x="3579" y="10348"/>
                  <a:pt x="78985" y="106922"/>
                  <a:pt x="90627" y="116976"/>
                </a:cubicBezTo>
                <a:cubicBezTo>
                  <a:pt x="102269" y="127030"/>
                  <a:pt x="81895" y="78611"/>
                  <a:pt x="69989" y="61413"/>
                </a:cubicBezTo>
                <a:cubicBezTo>
                  <a:pt x="58083" y="44215"/>
                  <a:pt x="-3301" y="-8172"/>
                  <a:pt x="139" y="108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: 図形 667">
            <a:extLst>
              <a:ext uri="{FF2B5EF4-FFF2-40B4-BE49-F238E27FC236}">
                <a16:creationId xmlns:a16="http://schemas.microsoft.com/office/drawing/2014/main" id="{1864EDE5-3CA7-4182-93AC-E4FFCC26BC81}"/>
              </a:ext>
            </a:extLst>
          </p:cNvPr>
          <p:cNvSpPr/>
          <p:nvPr/>
        </p:nvSpPr>
        <p:spPr>
          <a:xfrm>
            <a:off x="6084888" y="4594140"/>
            <a:ext cx="88923" cy="131013"/>
          </a:xfrm>
          <a:custGeom>
            <a:avLst/>
            <a:gdLst>
              <a:gd name="connsiteX0" fmla="*/ 0 w 88923"/>
              <a:gd name="connsiteY0" fmla="*/ 85 h 131013"/>
              <a:gd name="connsiteX1" fmla="*/ 74612 w 88923"/>
              <a:gd name="connsiteY1" fmla="*/ 106448 h 131013"/>
              <a:gd name="connsiteX2" fmla="*/ 88900 w 88923"/>
              <a:gd name="connsiteY2" fmla="*/ 130260 h 131013"/>
              <a:gd name="connsiteX3" fmla="*/ 76200 w 88923"/>
              <a:gd name="connsiteY3" fmla="*/ 88985 h 131013"/>
              <a:gd name="connsiteX4" fmla="*/ 0 w 88923"/>
              <a:gd name="connsiteY4" fmla="*/ 85 h 13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131013">
                <a:moveTo>
                  <a:pt x="0" y="85"/>
                </a:moveTo>
                <a:cubicBezTo>
                  <a:pt x="-265" y="2995"/>
                  <a:pt x="59795" y="84752"/>
                  <a:pt x="74612" y="106448"/>
                </a:cubicBezTo>
                <a:cubicBezTo>
                  <a:pt x="89429" y="128144"/>
                  <a:pt x="88635" y="133170"/>
                  <a:pt x="88900" y="130260"/>
                </a:cubicBezTo>
                <a:cubicBezTo>
                  <a:pt x="89165" y="127350"/>
                  <a:pt x="87312" y="108564"/>
                  <a:pt x="76200" y="88985"/>
                </a:cubicBezTo>
                <a:cubicBezTo>
                  <a:pt x="65088" y="69406"/>
                  <a:pt x="265" y="-2825"/>
                  <a:pt x="0" y="8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: 図形 669">
            <a:extLst>
              <a:ext uri="{FF2B5EF4-FFF2-40B4-BE49-F238E27FC236}">
                <a16:creationId xmlns:a16="http://schemas.microsoft.com/office/drawing/2014/main" id="{D2C4BCEF-B7E3-4586-8DEA-19653D3808A3}"/>
              </a:ext>
            </a:extLst>
          </p:cNvPr>
          <p:cNvSpPr/>
          <p:nvPr/>
        </p:nvSpPr>
        <p:spPr>
          <a:xfrm>
            <a:off x="5729288" y="4692795"/>
            <a:ext cx="1059973" cy="141986"/>
          </a:xfrm>
          <a:custGeom>
            <a:avLst/>
            <a:gdLst>
              <a:gd name="connsiteX0" fmla="*/ 0 w 1059973"/>
              <a:gd name="connsiteY0" fmla="*/ 101455 h 141986"/>
              <a:gd name="connsiteX1" fmla="*/ 222250 w 1059973"/>
              <a:gd name="connsiteY1" fmla="*/ 99868 h 141986"/>
              <a:gd name="connsiteX2" fmla="*/ 731837 w 1059973"/>
              <a:gd name="connsiteY2" fmla="*/ 96693 h 141986"/>
              <a:gd name="connsiteX3" fmla="*/ 722312 w 1059973"/>
              <a:gd name="connsiteY3" fmla="*/ 90343 h 141986"/>
              <a:gd name="connsiteX4" fmla="*/ 911225 w 1059973"/>
              <a:gd name="connsiteY4" fmla="*/ 90343 h 141986"/>
              <a:gd name="connsiteX5" fmla="*/ 963612 w 1059973"/>
              <a:gd name="connsiteY5" fmla="*/ 71293 h 141986"/>
              <a:gd name="connsiteX6" fmla="*/ 1027112 w 1059973"/>
              <a:gd name="connsiteY6" fmla="*/ 64943 h 141986"/>
              <a:gd name="connsiteX7" fmla="*/ 1058862 w 1059973"/>
              <a:gd name="connsiteY7" fmla="*/ 141143 h 141986"/>
              <a:gd name="connsiteX8" fmla="*/ 989012 w 1059973"/>
              <a:gd name="connsiteY8" fmla="*/ 7793 h 141986"/>
              <a:gd name="connsiteX9" fmla="*/ 550862 w 1059973"/>
              <a:gd name="connsiteY9" fmla="*/ 17318 h 141986"/>
              <a:gd name="connsiteX10" fmla="*/ 977900 w 1059973"/>
              <a:gd name="connsiteY10" fmla="*/ 30018 h 141986"/>
              <a:gd name="connsiteX11" fmla="*/ 744537 w 1059973"/>
              <a:gd name="connsiteY11" fmla="*/ 64943 h 141986"/>
              <a:gd name="connsiteX12" fmla="*/ 0 w 1059973"/>
              <a:gd name="connsiteY12" fmla="*/ 101455 h 141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59973" h="141986">
                <a:moveTo>
                  <a:pt x="0" y="101455"/>
                </a:moveTo>
                <a:lnTo>
                  <a:pt x="222250" y="99868"/>
                </a:lnTo>
                <a:lnTo>
                  <a:pt x="731837" y="96693"/>
                </a:lnTo>
                <a:cubicBezTo>
                  <a:pt x="815181" y="95105"/>
                  <a:pt x="692414" y="91401"/>
                  <a:pt x="722312" y="90343"/>
                </a:cubicBezTo>
                <a:cubicBezTo>
                  <a:pt x="752210" y="89285"/>
                  <a:pt x="871008" y="93518"/>
                  <a:pt x="911225" y="90343"/>
                </a:cubicBezTo>
                <a:cubicBezTo>
                  <a:pt x="951442" y="87168"/>
                  <a:pt x="944298" y="75526"/>
                  <a:pt x="963612" y="71293"/>
                </a:cubicBezTo>
                <a:cubicBezTo>
                  <a:pt x="982926" y="67060"/>
                  <a:pt x="1011237" y="53301"/>
                  <a:pt x="1027112" y="64943"/>
                </a:cubicBezTo>
                <a:cubicBezTo>
                  <a:pt x="1042987" y="76585"/>
                  <a:pt x="1065212" y="150668"/>
                  <a:pt x="1058862" y="141143"/>
                </a:cubicBezTo>
                <a:cubicBezTo>
                  <a:pt x="1052512" y="131618"/>
                  <a:pt x="1073679" y="28430"/>
                  <a:pt x="989012" y="7793"/>
                </a:cubicBezTo>
                <a:cubicBezTo>
                  <a:pt x="904345" y="-12845"/>
                  <a:pt x="552714" y="13614"/>
                  <a:pt x="550862" y="17318"/>
                </a:cubicBezTo>
                <a:cubicBezTo>
                  <a:pt x="549010" y="21022"/>
                  <a:pt x="945621" y="22081"/>
                  <a:pt x="977900" y="30018"/>
                </a:cubicBezTo>
                <a:cubicBezTo>
                  <a:pt x="1010179" y="37955"/>
                  <a:pt x="904610" y="54624"/>
                  <a:pt x="744537" y="64943"/>
                </a:cubicBezTo>
                <a:cubicBezTo>
                  <a:pt x="584464" y="75262"/>
                  <a:pt x="300963" y="83596"/>
                  <a:pt x="0" y="10145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: 図形 670">
            <a:extLst>
              <a:ext uri="{FF2B5EF4-FFF2-40B4-BE49-F238E27FC236}">
                <a16:creationId xmlns:a16="http://schemas.microsoft.com/office/drawing/2014/main" id="{155D7AEB-36ED-4561-9F24-25EA21E47EC6}"/>
              </a:ext>
            </a:extLst>
          </p:cNvPr>
          <p:cNvSpPr/>
          <p:nvPr/>
        </p:nvSpPr>
        <p:spPr>
          <a:xfrm>
            <a:off x="6226485" y="4710014"/>
            <a:ext cx="499675" cy="98911"/>
          </a:xfrm>
          <a:custGeom>
            <a:avLst/>
            <a:gdLst>
              <a:gd name="connsiteX0" fmla="*/ 94940 w 499675"/>
              <a:gd name="connsiteY0" fmla="*/ 3274 h 98911"/>
              <a:gd name="connsiteX1" fmla="*/ 163203 w 499675"/>
              <a:gd name="connsiteY1" fmla="*/ 8036 h 98911"/>
              <a:gd name="connsiteX2" fmla="*/ 496578 w 499675"/>
              <a:gd name="connsiteY2" fmla="*/ 15974 h 98911"/>
              <a:gd name="connsiteX3" fmla="*/ 318778 w 499675"/>
              <a:gd name="connsiteY3" fmla="*/ 69949 h 98911"/>
              <a:gd name="connsiteX4" fmla="*/ 136215 w 499675"/>
              <a:gd name="connsiteY4" fmla="*/ 98524 h 98911"/>
              <a:gd name="connsiteX5" fmla="*/ 6040 w 499675"/>
              <a:gd name="connsiteY5" fmla="*/ 85824 h 98911"/>
              <a:gd name="connsiteX6" fmla="*/ 334653 w 499675"/>
              <a:gd name="connsiteY6" fmla="*/ 76299 h 98911"/>
              <a:gd name="connsiteX7" fmla="*/ 131453 w 499675"/>
              <a:gd name="connsiteY7" fmla="*/ 65186 h 98911"/>
              <a:gd name="connsiteX8" fmla="*/ 94940 w 499675"/>
              <a:gd name="connsiteY8" fmla="*/ 3274 h 98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675" h="98911">
                <a:moveTo>
                  <a:pt x="94940" y="3274"/>
                </a:moveTo>
                <a:cubicBezTo>
                  <a:pt x="100232" y="-6251"/>
                  <a:pt x="163203" y="8036"/>
                  <a:pt x="163203" y="8036"/>
                </a:cubicBezTo>
                <a:cubicBezTo>
                  <a:pt x="230143" y="10153"/>
                  <a:pt x="470649" y="5655"/>
                  <a:pt x="496578" y="15974"/>
                </a:cubicBezTo>
                <a:cubicBezTo>
                  <a:pt x="522507" y="26293"/>
                  <a:pt x="378838" y="56191"/>
                  <a:pt x="318778" y="69949"/>
                </a:cubicBezTo>
                <a:cubicBezTo>
                  <a:pt x="258718" y="83707"/>
                  <a:pt x="188338" y="95878"/>
                  <a:pt x="136215" y="98524"/>
                </a:cubicBezTo>
                <a:cubicBezTo>
                  <a:pt x="84092" y="101170"/>
                  <a:pt x="-27033" y="89528"/>
                  <a:pt x="6040" y="85824"/>
                </a:cubicBezTo>
                <a:cubicBezTo>
                  <a:pt x="39113" y="82120"/>
                  <a:pt x="313751" y="79739"/>
                  <a:pt x="334653" y="76299"/>
                </a:cubicBezTo>
                <a:cubicBezTo>
                  <a:pt x="355555" y="72859"/>
                  <a:pt x="170347" y="75769"/>
                  <a:pt x="131453" y="65186"/>
                </a:cubicBezTo>
                <a:cubicBezTo>
                  <a:pt x="92559" y="54603"/>
                  <a:pt x="89648" y="12799"/>
                  <a:pt x="94940" y="327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: 図形 671">
            <a:extLst>
              <a:ext uri="{FF2B5EF4-FFF2-40B4-BE49-F238E27FC236}">
                <a16:creationId xmlns:a16="http://schemas.microsoft.com/office/drawing/2014/main" id="{95F1D05E-C5E4-4B95-AD53-3605F1872C97}"/>
              </a:ext>
            </a:extLst>
          </p:cNvPr>
          <p:cNvSpPr/>
          <p:nvPr/>
        </p:nvSpPr>
        <p:spPr>
          <a:xfrm>
            <a:off x="5272279" y="4775640"/>
            <a:ext cx="16037" cy="691423"/>
          </a:xfrm>
          <a:custGeom>
            <a:avLst/>
            <a:gdLst>
              <a:gd name="connsiteX0" fmla="*/ 1396 w 16037"/>
              <a:gd name="connsiteY0" fmla="*/ 9085 h 691423"/>
              <a:gd name="connsiteX1" fmla="*/ 1396 w 16037"/>
              <a:gd name="connsiteY1" fmla="*/ 107510 h 691423"/>
              <a:gd name="connsiteX2" fmla="*/ 10921 w 16037"/>
              <a:gd name="connsiteY2" fmla="*/ 661548 h 691423"/>
              <a:gd name="connsiteX3" fmla="*/ 12509 w 16037"/>
              <a:gd name="connsiteY3" fmla="*/ 594873 h 691423"/>
              <a:gd name="connsiteX4" fmla="*/ 14096 w 16037"/>
              <a:gd name="connsiteY4" fmla="*/ 407548 h 691423"/>
              <a:gd name="connsiteX5" fmla="*/ 14096 w 16037"/>
              <a:gd name="connsiteY5" fmla="*/ 237685 h 691423"/>
              <a:gd name="connsiteX6" fmla="*/ 1396 w 16037"/>
              <a:gd name="connsiteY6" fmla="*/ 9085 h 69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7" h="691423">
                <a:moveTo>
                  <a:pt x="1396" y="9085"/>
                </a:moveTo>
                <a:cubicBezTo>
                  <a:pt x="-721" y="-12611"/>
                  <a:pt x="-191" y="-1234"/>
                  <a:pt x="1396" y="107510"/>
                </a:cubicBezTo>
                <a:cubicBezTo>
                  <a:pt x="2983" y="216254"/>
                  <a:pt x="9069" y="580321"/>
                  <a:pt x="10921" y="661548"/>
                </a:cubicBezTo>
                <a:cubicBezTo>
                  <a:pt x="12773" y="742775"/>
                  <a:pt x="11980" y="637206"/>
                  <a:pt x="12509" y="594873"/>
                </a:cubicBezTo>
                <a:cubicBezTo>
                  <a:pt x="13038" y="552540"/>
                  <a:pt x="13832" y="467079"/>
                  <a:pt x="14096" y="407548"/>
                </a:cubicBezTo>
                <a:cubicBezTo>
                  <a:pt x="14360" y="348017"/>
                  <a:pt x="18329" y="304095"/>
                  <a:pt x="14096" y="237685"/>
                </a:cubicBezTo>
                <a:cubicBezTo>
                  <a:pt x="9863" y="171275"/>
                  <a:pt x="3513" y="30781"/>
                  <a:pt x="1396" y="908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CF7C376C-B9D4-4FCB-833B-711AF843C602}"/>
              </a:ext>
            </a:extLst>
          </p:cNvPr>
          <p:cNvSpPr/>
          <p:nvPr/>
        </p:nvSpPr>
        <p:spPr>
          <a:xfrm>
            <a:off x="5272081" y="4835331"/>
            <a:ext cx="216174" cy="27293"/>
          </a:xfrm>
          <a:custGeom>
            <a:avLst/>
            <a:gdLst>
              <a:gd name="connsiteX0" fmla="*/ 7 w 216174"/>
              <a:gd name="connsiteY0" fmla="*/ 194 h 27293"/>
              <a:gd name="connsiteX1" fmla="*/ 200032 w 216174"/>
              <a:gd name="connsiteY1" fmla="*/ 14482 h 27293"/>
              <a:gd name="connsiteX2" fmla="*/ 176219 w 216174"/>
              <a:gd name="connsiteY2" fmla="*/ 25594 h 27293"/>
              <a:gd name="connsiteX3" fmla="*/ 207969 w 216174"/>
              <a:gd name="connsiteY3" fmla="*/ 25594 h 27293"/>
              <a:gd name="connsiteX4" fmla="*/ 7 w 216174"/>
              <a:gd name="connsiteY4" fmla="*/ 194 h 27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174" h="27293">
                <a:moveTo>
                  <a:pt x="7" y="194"/>
                </a:moveTo>
                <a:cubicBezTo>
                  <a:pt x="-1316" y="-1658"/>
                  <a:pt x="170663" y="10249"/>
                  <a:pt x="200032" y="14482"/>
                </a:cubicBezTo>
                <a:cubicBezTo>
                  <a:pt x="229401" y="18715"/>
                  <a:pt x="174896" y="23742"/>
                  <a:pt x="176219" y="25594"/>
                </a:cubicBezTo>
                <a:cubicBezTo>
                  <a:pt x="177542" y="27446"/>
                  <a:pt x="237602" y="28240"/>
                  <a:pt x="207969" y="25594"/>
                </a:cubicBezTo>
                <a:cubicBezTo>
                  <a:pt x="178336" y="22948"/>
                  <a:pt x="1330" y="2046"/>
                  <a:pt x="7" y="19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: 図形 673">
            <a:extLst>
              <a:ext uri="{FF2B5EF4-FFF2-40B4-BE49-F238E27FC236}">
                <a16:creationId xmlns:a16="http://schemas.microsoft.com/office/drawing/2014/main" id="{1989D13D-7826-4715-8A9A-868D45D4FFAB}"/>
              </a:ext>
            </a:extLst>
          </p:cNvPr>
          <p:cNvSpPr/>
          <p:nvPr/>
        </p:nvSpPr>
        <p:spPr>
          <a:xfrm>
            <a:off x="5228023" y="4811713"/>
            <a:ext cx="1555798" cy="448156"/>
          </a:xfrm>
          <a:custGeom>
            <a:avLst/>
            <a:gdLst>
              <a:gd name="connsiteX0" fmla="*/ 150427 w 1555798"/>
              <a:gd name="connsiteY0" fmla="*/ 17462 h 448156"/>
              <a:gd name="connsiteX1" fmla="*/ 666365 w 1555798"/>
              <a:gd name="connsiteY1" fmla="*/ 31750 h 448156"/>
              <a:gd name="connsiteX2" fmla="*/ 791777 w 1555798"/>
              <a:gd name="connsiteY2" fmla="*/ 19050 h 448156"/>
              <a:gd name="connsiteX3" fmla="*/ 1474402 w 1555798"/>
              <a:gd name="connsiteY3" fmla="*/ 34925 h 448156"/>
              <a:gd name="connsiteX4" fmla="*/ 1353752 w 1555798"/>
              <a:gd name="connsiteY4" fmla="*/ 38100 h 448156"/>
              <a:gd name="connsiteX5" fmla="*/ 1418840 w 1555798"/>
              <a:gd name="connsiteY5" fmla="*/ 65087 h 448156"/>
              <a:gd name="connsiteX6" fmla="*/ 1496627 w 1555798"/>
              <a:gd name="connsiteY6" fmla="*/ 123825 h 448156"/>
              <a:gd name="connsiteX7" fmla="*/ 1512502 w 1555798"/>
              <a:gd name="connsiteY7" fmla="*/ 184150 h 448156"/>
              <a:gd name="connsiteX8" fmla="*/ 1518852 w 1555798"/>
              <a:gd name="connsiteY8" fmla="*/ 446087 h 448156"/>
              <a:gd name="connsiteX9" fmla="*/ 1555365 w 1555798"/>
              <a:gd name="connsiteY9" fmla="*/ 295275 h 448156"/>
              <a:gd name="connsiteX10" fmla="*/ 1534727 w 1555798"/>
              <a:gd name="connsiteY10" fmla="*/ 92075 h 448156"/>
              <a:gd name="connsiteX11" fmla="*/ 1474402 w 1555798"/>
              <a:gd name="connsiteY11" fmla="*/ 47625 h 448156"/>
              <a:gd name="connsiteX12" fmla="*/ 1379152 w 1555798"/>
              <a:gd name="connsiteY12" fmla="*/ 25400 h 448156"/>
              <a:gd name="connsiteX13" fmla="*/ 877502 w 1555798"/>
              <a:gd name="connsiteY13" fmla="*/ 11112 h 448156"/>
              <a:gd name="connsiteX14" fmla="*/ 53590 w 1555798"/>
              <a:gd name="connsiteY14" fmla="*/ 0 h 448156"/>
              <a:gd name="connsiteX15" fmla="*/ 150427 w 1555798"/>
              <a:gd name="connsiteY15" fmla="*/ 17462 h 44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55798" h="448156">
                <a:moveTo>
                  <a:pt x="150427" y="17462"/>
                </a:moveTo>
                <a:cubicBezTo>
                  <a:pt x="252556" y="22754"/>
                  <a:pt x="559473" y="31485"/>
                  <a:pt x="666365" y="31750"/>
                </a:cubicBezTo>
                <a:cubicBezTo>
                  <a:pt x="773257" y="32015"/>
                  <a:pt x="657104" y="18521"/>
                  <a:pt x="791777" y="19050"/>
                </a:cubicBezTo>
                <a:cubicBezTo>
                  <a:pt x="926450" y="19579"/>
                  <a:pt x="1380740" y="31750"/>
                  <a:pt x="1474402" y="34925"/>
                </a:cubicBezTo>
                <a:lnTo>
                  <a:pt x="1353752" y="38100"/>
                </a:lnTo>
                <a:cubicBezTo>
                  <a:pt x="1344492" y="43127"/>
                  <a:pt x="1395028" y="50800"/>
                  <a:pt x="1418840" y="65087"/>
                </a:cubicBezTo>
                <a:cubicBezTo>
                  <a:pt x="1442652" y="79374"/>
                  <a:pt x="1481017" y="103981"/>
                  <a:pt x="1496627" y="123825"/>
                </a:cubicBezTo>
                <a:cubicBezTo>
                  <a:pt x="1512237" y="143669"/>
                  <a:pt x="1508798" y="130440"/>
                  <a:pt x="1512502" y="184150"/>
                </a:cubicBezTo>
                <a:cubicBezTo>
                  <a:pt x="1516206" y="237860"/>
                  <a:pt x="1511708" y="427566"/>
                  <a:pt x="1518852" y="446087"/>
                </a:cubicBezTo>
                <a:cubicBezTo>
                  <a:pt x="1525996" y="464608"/>
                  <a:pt x="1552719" y="354277"/>
                  <a:pt x="1555365" y="295275"/>
                </a:cubicBezTo>
                <a:cubicBezTo>
                  <a:pt x="1558011" y="236273"/>
                  <a:pt x="1548221" y="133350"/>
                  <a:pt x="1534727" y="92075"/>
                </a:cubicBezTo>
                <a:cubicBezTo>
                  <a:pt x="1521233" y="50800"/>
                  <a:pt x="1500331" y="58738"/>
                  <a:pt x="1474402" y="47625"/>
                </a:cubicBezTo>
                <a:cubicBezTo>
                  <a:pt x="1448473" y="36513"/>
                  <a:pt x="1478635" y="31485"/>
                  <a:pt x="1379152" y="25400"/>
                </a:cubicBezTo>
                <a:cubicBezTo>
                  <a:pt x="1279669" y="19315"/>
                  <a:pt x="877502" y="11112"/>
                  <a:pt x="877502" y="11112"/>
                </a:cubicBezTo>
                <a:lnTo>
                  <a:pt x="53590" y="0"/>
                </a:lnTo>
                <a:cubicBezTo>
                  <a:pt x="-71558" y="265"/>
                  <a:pt x="48298" y="12170"/>
                  <a:pt x="150427" y="1746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: 図形 674">
            <a:extLst>
              <a:ext uri="{FF2B5EF4-FFF2-40B4-BE49-F238E27FC236}">
                <a16:creationId xmlns:a16="http://schemas.microsoft.com/office/drawing/2014/main" id="{34E0806C-C4B0-4867-BCC5-CC412377353A}"/>
              </a:ext>
            </a:extLst>
          </p:cNvPr>
          <p:cNvSpPr/>
          <p:nvPr/>
        </p:nvSpPr>
        <p:spPr>
          <a:xfrm>
            <a:off x="5398667" y="4865652"/>
            <a:ext cx="918711" cy="19059"/>
          </a:xfrm>
          <a:custGeom>
            <a:avLst/>
            <a:gdLst>
              <a:gd name="connsiteX0" fmla="*/ 22646 w 918711"/>
              <a:gd name="connsiteY0" fmla="*/ 36 h 19059"/>
              <a:gd name="connsiteX1" fmla="*/ 859258 w 918711"/>
              <a:gd name="connsiteY1" fmla="*/ 17498 h 19059"/>
              <a:gd name="connsiteX2" fmla="*/ 854496 w 918711"/>
              <a:gd name="connsiteY2" fmla="*/ 17498 h 19059"/>
              <a:gd name="connsiteX3" fmla="*/ 886246 w 918711"/>
              <a:gd name="connsiteY3" fmla="*/ 11148 h 19059"/>
              <a:gd name="connsiteX4" fmla="*/ 625896 w 918711"/>
              <a:gd name="connsiteY4" fmla="*/ 6386 h 19059"/>
              <a:gd name="connsiteX5" fmla="*/ 271883 w 918711"/>
              <a:gd name="connsiteY5" fmla="*/ 12736 h 19059"/>
              <a:gd name="connsiteX6" fmla="*/ 22646 w 918711"/>
              <a:gd name="connsiteY6" fmla="*/ 36 h 1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8711" h="19059">
                <a:moveTo>
                  <a:pt x="22646" y="36"/>
                </a:moveTo>
                <a:cubicBezTo>
                  <a:pt x="120542" y="830"/>
                  <a:pt x="720616" y="14588"/>
                  <a:pt x="859258" y="17498"/>
                </a:cubicBezTo>
                <a:cubicBezTo>
                  <a:pt x="997900" y="20408"/>
                  <a:pt x="849998" y="18556"/>
                  <a:pt x="854496" y="17498"/>
                </a:cubicBezTo>
                <a:cubicBezTo>
                  <a:pt x="858994" y="16440"/>
                  <a:pt x="924346" y="13000"/>
                  <a:pt x="886246" y="11148"/>
                </a:cubicBezTo>
                <a:cubicBezTo>
                  <a:pt x="848146" y="9296"/>
                  <a:pt x="728290" y="6121"/>
                  <a:pt x="625896" y="6386"/>
                </a:cubicBezTo>
                <a:cubicBezTo>
                  <a:pt x="523502" y="6651"/>
                  <a:pt x="374012" y="13794"/>
                  <a:pt x="271883" y="12736"/>
                </a:cubicBezTo>
                <a:cubicBezTo>
                  <a:pt x="169754" y="11678"/>
                  <a:pt x="-75250" y="-758"/>
                  <a:pt x="22646" y="3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: 図形 677">
            <a:extLst>
              <a:ext uri="{FF2B5EF4-FFF2-40B4-BE49-F238E27FC236}">
                <a16:creationId xmlns:a16="http://schemas.microsoft.com/office/drawing/2014/main" id="{4A1F8693-D4D3-4F44-BB19-57633890714C}"/>
              </a:ext>
            </a:extLst>
          </p:cNvPr>
          <p:cNvSpPr/>
          <p:nvPr/>
        </p:nvSpPr>
        <p:spPr>
          <a:xfrm>
            <a:off x="5262165" y="4868760"/>
            <a:ext cx="715633" cy="495585"/>
          </a:xfrm>
          <a:custGeom>
            <a:avLst/>
            <a:gdLst>
              <a:gd name="connsiteX0" fmla="*/ 24210 w 715633"/>
              <a:gd name="connsiteY0" fmla="*/ 22328 h 495585"/>
              <a:gd name="connsiteX1" fmla="*/ 116285 w 715633"/>
              <a:gd name="connsiteY1" fmla="*/ 20740 h 495585"/>
              <a:gd name="connsiteX2" fmla="*/ 125810 w 715633"/>
              <a:gd name="connsiteY2" fmla="*/ 46140 h 495585"/>
              <a:gd name="connsiteX3" fmla="*/ 125810 w 715633"/>
              <a:gd name="connsiteY3" fmla="*/ 149328 h 495585"/>
              <a:gd name="connsiteX4" fmla="*/ 40085 w 715633"/>
              <a:gd name="connsiteY4" fmla="*/ 147740 h 495585"/>
              <a:gd name="connsiteX5" fmla="*/ 11510 w 715633"/>
              <a:gd name="connsiteY5" fmla="*/ 206478 h 495585"/>
              <a:gd name="connsiteX6" fmla="*/ 1985 w 715633"/>
              <a:gd name="connsiteY6" fmla="*/ 408090 h 495585"/>
              <a:gd name="connsiteX7" fmla="*/ 48023 w 715633"/>
              <a:gd name="connsiteY7" fmla="*/ 387453 h 495585"/>
              <a:gd name="connsiteX8" fmla="*/ 192485 w 715633"/>
              <a:gd name="connsiteY8" fmla="*/ 404915 h 495585"/>
              <a:gd name="connsiteX9" fmla="*/ 222648 w 715633"/>
              <a:gd name="connsiteY9" fmla="*/ 408090 h 495585"/>
              <a:gd name="connsiteX10" fmla="*/ 159148 w 715633"/>
              <a:gd name="connsiteY10" fmla="*/ 414440 h 495585"/>
              <a:gd name="connsiteX11" fmla="*/ 152798 w 715633"/>
              <a:gd name="connsiteY11" fmla="*/ 495403 h 495585"/>
              <a:gd name="connsiteX12" fmla="*/ 152798 w 715633"/>
              <a:gd name="connsiteY12" fmla="*/ 389040 h 495585"/>
              <a:gd name="connsiteX13" fmla="*/ 178198 w 715633"/>
              <a:gd name="connsiteY13" fmla="*/ 42965 h 495585"/>
              <a:gd name="connsiteX14" fmla="*/ 714773 w 715633"/>
              <a:gd name="connsiteY14" fmla="*/ 25503 h 495585"/>
              <a:gd name="connsiteX15" fmla="*/ 300435 w 715633"/>
              <a:gd name="connsiteY15" fmla="*/ 38203 h 495585"/>
              <a:gd name="connsiteX16" fmla="*/ 189310 w 715633"/>
              <a:gd name="connsiteY16" fmla="*/ 1690 h 495585"/>
              <a:gd name="connsiteX17" fmla="*/ 24210 w 715633"/>
              <a:gd name="connsiteY17" fmla="*/ 22328 h 495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33" h="495585">
                <a:moveTo>
                  <a:pt x="24210" y="22328"/>
                </a:moveTo>
                <a:cubicBezTo>
                  <a:pt x="12039" y="25503"/>
                  <a:pt x="99352" y="16771"/>
                  <a:pt x="116285" y="20740"/>
                </a:cubicBezTo>
                <a:cubicBezTo>
                  <a:pt x="133218" y="24709"/>
                  <a:pt x="124222" y="24709"/>
                  <a:pt x="125810" y="46140"/>
                </a:cubicBezTo>
                <a:cubicBezTo>
                  <a:pt x="127398" y="67571"/>
                  <a:pt x="140097" y="132395"/>
                  <a:pt x="125810" y="149328"/>
                </a:cubicBezTo>
                <a:cubicBezTo>
                  <a:pt x="111523" y="166261"/>
                  <a:pt x="59135" y="138215"/>
                  <a:pt x="40085" y="147740"/>
                </a:cubicBezTo>
                <a:cubicBezTo>
                  <a:pt x="21035" y="157265"/>
                  <a:pt x="17860" y="163086"/>
                  <a:pt x="11510" y="206478"/>
                </a:cubicBezTo>
                <a:cubicBezTo>
                  <a:pt x="5160" y="249870"/>
                  <a:pt x="-4100" y="377928"/>
                  <a:pt x="1985" y="408090"/>
                </a:cubicBezTo>
                <a:cubicBezTo>
                  <a:pt x="8070" y="438252"/>
                  <a:pt x="16273" y="387982"/>
                  <a:pt x="48023" y="387453"/>
                </a:cubicBezTo>
                <a:cubicBezTo>
                  <a:pt x="79773" y="386924"/>
                  <a:pt x="163381" y="401476"/>
                  <a:pt x="192485" y="404915"/>
                </a:cubicBezTo>
                <a:cubicBezTo>
                  <a:pt x="221589" y="408354"/>
                  <a:pt x="228204" y="406503"/>
                  <a:pt x="222648" y="408090"/>
                </a:cubicBezTo>
                <a:cubicBezTo>
                  <a:pt x="217092" y="409677"/>
                  <a:pt x="170790" y="399888"/>
                  <a:pt x="159148" y="414440"/>
                </a:cubicBezTo>
                <a:cubicBezTo>
                  <a:pt x="147506" y="428992"/>
                  <a:pt x="153856" y="499636"/>
                  <a:pt x="152798" y="495403"/>
                </a:cubicBezTo>
                <a:cubicBezTo>
                  <a:pt x="151740" y="491170"/>
                  <a:pt x="148565" y="464446"/>
                  <a:pt x="152798" y="389040"/>
                </a:cubicBezTo>
                <a:cubicBezTo>
                  <a:pt x="157031" y="313634"/>
                  <a:pt x="84536" y="103555"/>
                  <a:pt x="178198" y="42965"/>
                </a:cubicBezTo>
                <a:cubicBezTo>
                  <a:pt x="271861" y="-17625"/>
                  <a:pt x="714773" y="25503"/>
                  <a:pt x="714773" y="25503"/>
                </a:cubicBezTo>
                <a:cubicBezTo>
                  <a:pt x="735146" y="24709"/>
                  <a:pt x="388012" y="42172"/>
                  <a:pt x="300435" y="38203"/>
                </a:cubicBezTo>
                <a:cubicBezTo>
                  <a:pt x="212858" y="34234"/>
                  <a:pt x="236935" y="10157"/>
                  <a:pt x="189310" y="1690"/>
                </a:cubicBezTo>
                <a:cubicBezTo>
                  <a:pt x="141685" y="-6777"/>
                  <a:pt x="36381" y="19153"/>
                  <a:pt x="24210" y="2232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: 図形 678">
            <a:extLst>
              <a:ext uri="{FF2B5EF4-FFF2-40B4-BE49-F238E27FC236}">
                <a16:creationId xmlns:a16="http://schemas.microsoft.com/office/drawing/2014/main" id="{A3902A64-0B53-43A2-9165-7702820BB745}"/>
              </a:ext>
            </a:extLst>
          </p:cNvPr>
          <p:cNvSpPr/>
          <p:nvPr/>
        </p:nvSpPr>
        <p:spPr>
          <a:xfrm>
            <a:off x="5263679" y="4866783"/>
            <a:ext cx="166051" cy="221609"/>
          </a:xfrm>
          <a:custGeom>
            <a:avLst/>
            <a:gdLst>
              <a:gd name="connsiteX0" fmla="*/ 51271 w 166051"/>
              <a:gd name="connsiteY0" fmla="*/ 492 h 221609"/>
              <a:gd name="connsiteX1" fmla="*/ 56034 w 166051"/>
              <a:gd name="connsiteY1" fmla="*/ 211630 h 221609"/>
              <a:gd name="connsiteX2" fmla="*/ 62384 w 166051"/>
              <a:gd name="connsiteY2" fmla="*/ 179880 h 221609"/>
              <a:gd name="connsiteX3" fmla="*/ 165571 w 166051"/>
              <a:gd name="connsiteY3" fmla="*/ 113205 h 221609"/>
              <a:gd name="connsiteX4" fmla="*/ 14759 w 166051"/>
              <a:gd name="connsiteY4" fmla="*/ 159242 h 221609"/>
              <a:gd name="connsiteX5" fmla="*/ 9996 w 166051"/>
              <a:gd name="connsiteY5" fmla="*/ 152892 h 221609"/>
              <a:gd name="connsiteX6" fmla="*/ 51271 w 166051"/>
              <a:gd name="connsiteY6" fmla="*/ 492 h 221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051" h="221609">
                <a:moveTo>
                  <a:pt x="51271" y="492"/>
                </a:moveTo>
                <a:cubicBezTo>
                  <a:pt x="58944" y="10282"/>
                  <a:pt x="54182" y="181732"/>
                  <a:pt x="56034" y="211630"/>
                </a:cubicBezTo>
                <a:cubicBezTo>
                  <a:pt x="57886" y="241528"/>
                  <a:pt x="44128" y="196284"/>
                  <a:pt x="62384" y="179880"/>
                </a:cubicBezTo>
                <a:cubicBezTo>
                  <a:pt x="80640" y="163476"/>
                  <a:pt x="173509" y="116645"/>
                  <a:pt x="165571" y="113205"/>
                </a:cubicBezTo>
                <a:cubicBezTo>
                  <a:pt x="157634" y="109765"/>
                  <a:pt x="40688" y="152628"/>
                  <a:pt x="14759" y="159242"/>
                </a:cubicBezTo>
                <a:cubicBezTo>
                  <a:pt x="-11170" y="165856"/>
                  <a:pt x="3646" y="175911"/>
                  <a:pt x="9996" y="152892"/>
                </a:cubicBezTo>
                <a:cubicBezTo>
                  <a:pt x="16346" y="129873"/>
                  <a:pt x="43598" y="-9298"/>
                  <a:pt x="51271" y="49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: 図形 679">
            <a:extLst>
              <a:ext uri="{FF2B5EF4-FFF2-40B4-BE49-F238E27FC236}">
                <a16:creationId xmlns:a16="http://schemas.microsoft.com/office/drawing/2014/main" id="{F87CB6C6-C0B0-45F2-A086-92BED73D7C84}"/>
              </a:ext>
            </a:extLst>
          </p:cNvPr>
          <p:cNvSpPr/>
          <p:nvPr/>
        </p:nvSpPr>
        <p:spPr>
          <a:xfrm>
            <a:off x="4997269" y="4748185"/>
            <a:ext cx="114981" cy="103811"/>
          </a:xfrm>
          <a:custGeom>
            <a:avLst/>
            <a:gdLst>
              <a:gd name="connsiteX0" fmla="*/ 89081 w 114981"/>
              <a:gd name="connsiteY0" fmla="*/ 28 h 103811"/>
              <a:gd name="connsiteX1" fmla="*/ 114481 w 114981"/>
              <a:gd name="connsiteY1" fmla="*/ 79403 h 103811"/>
              <a:gd name="connsiteX2" fmla="*/ 62094 w 114981"/>
              <a:gd name="connsiteY2" fmla="*/ 93690 h 103811"/>
              <a:gd name="connsiteX3" fmla="*/ 181 w 114981"/>
              <a:gd name="connsiteY3" fmla="*/ 103215 h 103811"/>
              <a:gd name="connsiteX4" fmla="*/ 82731 w 114981"/>
              <a:gd name="connsiteY4" fmla="*/ 76228 h 103811"/>
              <a:gd name="connsiteX5" fmla="*/ 98606 w 114981"/>
              <a:gd name="connsiteY5" fmla="*/ 69878 h 103811"/>
              <a:gd name="connsiteX6" fmla="*/ 89081 w 114981"/>
              <a:gd name="connsiteY6" fmla="*/ 28 h 10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81" h="103811">
                <a:moveTo>
                  <a:pt x="89081" y="28"/>
                </a:moveTo>
                <a:cubicBezTo>
                  <a:pt x="91727" y="1616"/>
                  <a:pt x="118979" y="63793"/>
                  <a:pt x="114481" y="79403"/>
                </a:cubicBezTo>
                <a:cubicBezTo>
                  <a:pt x="109983" y="95013"/>
                  <a:pt x="81144" y="89721"/>
                  <a:pt x="62094" y="93690"/>
                </a:cubicBezTo>
                <a:cubicBezTo>
                  <a:pt x="43044" y="97659"/>
                  <a:pt x="-3258" y="106125"/>
                  <a:pt x="181" y="103215"/>
                </a:cubicBezTo>
                <a:cubicBezTo>
                  <a:pt x="3620" y="100305"/>
                  <a:pt x="66327" y="81784"/>
                  <a:pt x="82731" y="76228"/>
                </a:cubicBezTo>
                <a:cubicBezTo>
                  <a:pt x="99135" y="70672"/>
                  <a:pt x="97812" y="76757"/>
                  <a:pt x="98606" y="69878"/>
                </a:cubicBezTo>
                <a:cubicBezTo>
                  <a:pt x="99400" y="62999"/>
                  <a:pt x="86435" y="-1560"/>
                  <a:pt x="89081" y="2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: 図形 681">
            <a:extLst>
              <a:ext uri="{FF2B5EF4-FFF2-40B4-BE49-F238E27FC236}">
                <a16:creationId xmlns:a16="http://schemas.microsoft.com/office/drawing/2014/main" id="{A8C760E5-F6CD-4E27-B3BF-D66838E1A070}"/>
              </a:ext>
            </a:extLst>
          </p:cNvPr>
          <p:cNvSpPr/>
          <p:nvPr/>
        </p:nvSpPr>
        <p:spPr>
          <a:xfrm>
            <a:off x="5265725" y="4892033"/>
            <a:ext cx="121816" cy="126357"/>
          </a:xfrm>
          <a:custGeom>
            <a:avLst/>
            <a:gdLst>
              <a:gd name="connsiteX0" fmla="*/ 13 w 121816"/>
              <a:gd name="connsiteY0" fmla="*/ 13342 h 126357"/>
              <a:gd name="connsiteX1" fmla="*/ 107963 w 121816"/>
              <a:gd name="connsiteY1" fmla="*/ 14930 h 126357"/>
              <a:gd name="connsiteX2" fmla="*/ 98438 w 121816"/>
              <a:gd name="connsiteY2" fmla="*/ 45092 h 126357"/>
              <a:gd name="connsiteX3" fmla="*/ 100025 w 121816"/>
              <a:gd name="connsiteY3" fmla="*/ 76842 h 126357"/>
              <a:gd name="connsiteX4" fmla="*/ 71450 w 121816"/>
              <a:gd name="connsiteY4" fmla="*/ 75255 h 126357"/>
              <a:gd name="connsiteX5" fmla="*/ 33350 w 121816"/>
              <a:gd name="connsiteY5" fmla="*/ 75255 h 126357"/>
              <a:gd name="connsiteX6" fmla="*/ 30175 w 121816"/>
              <a:gd name="connsiteY6" fmla="*/ 113355 h 126357"/>
              <a:gd name="connsiteX7" fmla="*/ 106375 w 121816"/>
              <a:gd name="connsiteY7" fmla="*/ 124467 h 126357"/>
              <a:gd name="connsiteX8" fmla="*/ 112725 w 121816"/>
              <a:gd name="connsiteY8" fmla="*/ 78430 h 126357"/>
              <a:gd name="connsiteX9" fmla="*/ 115900 w 121816"/>
              <a:gd name="connsiteY9" fmla="*/ 3817 h 126357"/>
              <a:gd name="connsiteX10" fmla="*/ 13 w 121816"/>
              <a:gd name="connsiteY10" fmla="*/ 13342 h 12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816" h="126357">
                <a:moveTo>
                  <a:pt x="13" y="13342"/>
                </a:moveTo>
                <a:cubicBezTo>
                  <a:pt x="-1310" y="15194"/>
                  <a:pt x="91559" y="9638"/>
                  <a:pt x="107963" y="14930"/>
                </a:cubicBezTo>
                <a:cubicBezTo>
                  <a:pt x="124367" y="20222"/>
                  <a:pt x="99761" y="34774"/>
                  <a:pt x="98438" y="45092"/>
                </a:cubicBezTo>
                <a:cubicBezTo>
                  <a:pt x="97115" y="55410"/>
                  <a:pt x="104523" y="71815"/>
                  <a:pt x="100025" y="76842"/>
                </a:cubicBezTo>
                <a:cubicBezTo>
                  <a:pt x="95527" y="81869"/>
                  <a:pt x="82562" y="75519"/>
                  <a:pt x="71450" y="75255"/>
                </a:cubicBezTo>
                <a:cubicBezTo>
                  <a:pt x="60338" y="74991"/>
                  <a:pt x="40229" y="68905"/>
                  <a:pt x="33350" y="75255"/>
                </a:cubicBezTo>
                <a:cubicBezTo>
                  <a:pt x="26471" y="81605"/>
                  <a:pt x="18004" y="105153"/>
                  <a:pt x="30175" y="113355"/>
                </a:cubicBezTo>
                <a:cubicBezTo>
                  <a:pt x="42346" y="121557"/>
                  <a:pt x="92617" y="130288"/>
                  <a:pt x="106375" y="124467"/>
                </a:cubicBezTo>
                <a:cubicBezTo>
                  <a:pt x="120133" y="118646"/>
                  <a:pt x="111138" y="98538"/>
                  <a:pt x="112725" y="78430"/>
                </a:cubicBezTo>
                <a:cubicBezTo>
                  <a:pt x="114313" y="58322"/>
                  <a:pt x="130187" y="15723"/>
                  <a:pt x="115900" y="3817"/>
                </a:cubicBezTo>
                <a:cubicBezTo>
                  <a:pt x="101613" y="-8089"/>
                  <a:pt x="1336" y="11490"/>
                  <a:pt x="13" y="1334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: 図形 682">
            <a:extLst>
              <a:ext uri="{FF2B5EF4-FFF2-40B4-BE49-F238E27FC236}">
                <a16:creationId xmlns:a16="http://schemas.microsoft.com/office/drawing/2014/main" id="{9061AD0A-31F3-4DE0-92D0-69ECAD589C17}"/>
              </a:ext>
            </a:extLst>
          </p:cNvPr>
          <p:cNvSpPr/>
          <p:nvPr/>
        </p:nvSpPr>
        <p:spPr>
          <a:xfrm>
            <a:off x="5268219" y="4837350"/>
            <a:ext cx="176919" cy="181423"/>
          </a:xfrm>
          <a:custGeom>
            <a:avLst/>
            <a:gdLst>
              <a:gd name="connsiteX0" fmla="*/ 176906 w 176919"/>
              <a:gd name="connsiteY0" fmla="*/ 42625 h 181423"/>
              <a:gd name="connsiteX1" fmla="*/ 45144 w 176919"/>
              <a:gd name="connsiteY1" fmla="*/ 55325 h 181423"/>
              <a:gd name="connsiteX2" fmla="*/ 21331 w 176919"/>
              <a:gd name="connsiteY2" fmla="*/ 171213 h 181423"/>
              <a:gd name="connsiteX3" fmla="*/ 22919 w 176919"/>
              <a:gd name="connsiteY3" fmla="*/ 156925 h 181423"/>
              <a:gd name="connsiteX4" fmla="*/ 694 w 176919"/>
              <a:gd name="connsiteY4" fmla="*/ 6113 h 181423"/>
              <a:gd name="connsiteX5" fmla="*/ 53081 w 176919"/>
              <a:gd name="connsiteY5" fmla="*/ 29925 h 181423"/>
              <a:gd name="connsiteX6" fmla="*/ 176906 w 176919"/>
              <a:gd name="connsiteY6" fmla="*/ 42625 h 18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919" h="181423">
                <a:moveTo>
                  <a:pt x="176906" y="42625"/>
                </a:moveTo>
                <a:cubicBezTo>
                  <a:pt x="175583" y="46858"/>
                  <a:pt x="71073" y="33894"/>
                  <a:pt x="45144" y="55325"/>
                </a:cubicBezTo>
                <a:cubicBezTo>
                  <a:pt x="19215" y="76756"/>
                  <a:pt x="25035" y="154280"/>
                  <a:pt x="21331" y="171213"/>
                </a:cubicBezTo>
                <a:cubicBezTo>
                  <a:pt x="17627" y="188146"/>
                  <a:pt x="26359" y="184442"/>
                  <a:pt x="22919" y="156925"/>
                </a:cubicBezTo>
                <a:cubicBezTo>
                  <a:pt x="19479" y="129408"/>
                  <a:pt x="-4333" y="27280"/>
                  <a:pt x="694" y="6113"/>
                </a:cubicBezTo>
                <a:cubicBezTo>
                  <a:pt x="5721" y="-15054"/>
                  <a:pt x="25564" y="25163"/>
                  <a:pt x="53081" y="29925"/>
                </a:cubicBezTo>
                <a:cubicBezTo>
                  <a:pt x="80598" y="34687"/>
                  <a:pt x="178229" y="38392"/>
                  <a:pt x="176906" y="4262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04013CE6-2DA9-4348-BDA2-8640DAA939B0}"/>
              </a:ext>
            </a:extLst>
          </p:cNvPr>
          <p:cNvSpPr/>
          <p:nvPr/>
        </p:nvSpPr>
        <p:spPr>
          <a:xfrm>
            <a:off x="5340298" y="4901822"/>
            <a:ext cx="1043016" cy="514739"/>
          </a:xfrm>
          <a:custGeom>
            <a:avLst/>
            <a:gdLst>
              <a:gd name="connsiteX0" fmla="*/ 96890 w 1043016"/>
              <a:gd name="connsiteY0" fmla="*/ 3553 h 514739"/>
              <a:gd name="connsiteX1" fmla="*/ 111177 w 1043016"/>
              <a:gd name="connsiteY1" fmla="*/ 282953 h 514739"/>
              <a:gd name="connsiteX2" fmla="*/ 104827 w 1043016"/>
              <a:gd name="connsiteY2" fmla="*/ 344866 h 514739"/>
              <a:gd name="connsiteX3" fmla="*/ 136577 w 1043016"/>
              <a:gd name="connsiteY3" fmla="*/ 340103 h 514739"/>
              <a:gd name="connsiteX4" fmla="*/ 493765 w 1043016"/>
              <a:gd name="connsiteY4" fmla="*/ 349628 h 514739"/>
              <a:gd name="connsiteX5" fmla="*/ 489002 w 1043016"/>
              <a:gd name="connsiteY5" fmla="*/ 349628 h 514739"/>
              <a:gd name="connsiteX6" fmla="*/ 573140 w 1043016"/>
              <a:gd name="connsiteY6" fmla="*/ 349628 h 514739"/>
              <a:gd name="connsiteX7" fmla="*/ 1016052 w 1043016"/>
              <a:gd name="connsiteY7" fmla="*/ 343278 h 514739"/>
              <a:gd name="connsiteX8" fmla="*/ 973190 w 1043016"/>
              <a:gd name="connsiteY8" fmla="*/ 355978 h 514739"/>
              <a:gd name="connsiteX9" fmla="*/ 800152 w 1043016"/>
              <a:gd name="connsiteY9" fmla="*/ 368678 h 514739"/>
              <a:gd name="connsiteX10" fmla="*/ 77840 w 1043016"/>
              <a:gd name="connsiteY10" fmla="*/ 363916 h 514739"/>
              <a:gd name="connsiteX11" fmla="*/ 100065 w 1043016"/>
              <a:gd name="connsiteY11" fmla="*/ 384553 h 514739"/>
              <a:gd name="connsiteX12" fmla="*/ 95302 w 1043016"/>
              <a:gd name="connsiteY12" fmla="*/ 387728 h 514739"/>
              <a:gd name="connsiteX13" fmla="*/ 85777 w 1043016"/>
              <a:gd name="connsiteY13" fmla="*/ 513141 h 514739"/>
              <a:gd name="connsiteX14" fmla="*/ 81015 w 1043016"/>
              <a:gd name="connsiteY14" fmla="*/ 449641 h 514739"/>
              <a:gd name="connsiteX15" fmla="*/ 61965 w 1043016"/>
              <a:gd name="connsiteY15" fmla="*/ 321053 h 514739"/>
              <a:gd name="connsiteX16" fmla="*/ 52 w 1043016"/>
              <a:gd name="connsiteY16" fmla="*/ 179766 h 514739"/>
              <a:gd name="connsiteX17" fmla="*/ 50852 w 1043016"/>
              <a:gd name="connsiteY17" fmla="*/ 260728 h 514739"/>
              <a:gd name="connsiteX18" fmla="*/ 30215 w 1043016"/>
              <a:gd name="connsiteY18" fmla="*/ 132141 h 514739"/>
              <a:gd name="connsiteX19" fmla="*/ 96890 w 1043016"/>
              <a:gd name="connsiteY19" fmla="*/ 3553 h 514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43016" h="514739">
                <a:moveTo>
                  <a:pt x="96890" y="3553"/>
                </a:moveTo>
                <a:cubicBezTo>
                  <a:pt x="110384" y="28688"/>
                  <a:pt x="109854" y="226068"/>
                  <a:pt x="111177" y="282953"/>
                </a:cubicBezTo>
                <a:cubicBezTo>
                  <a:pt x="112500" y="339838"/>
                  <a:pt x="100594" y="335341"/>
                  <a:pt x="104827" y="344866"/>
                </a:cubicBezTo>
                <a:cubicBezTo>
                  <a:pt x="109060" y="354391"/>
                  <a:pt x="71754" y="339309"/>
                  <a:pt x="136577" y="340103"/>
                </a:cubicBezTo>
                <a:cubicBezTo>
                  <a:pt x="201400" y="340897"/>
                  <a:pt x="493765" y="349628"/>
                  <a:pt x="493765" y="349628"/>
                </a:cubicBezTo>
                <a:cubicBezTo>
                  <a:pt x="552502" y="351215"/>
                  <a:pt x="489002" y="349628"/>
                  <a:pt x="489002" y="349628"/>
                </a:cubicBezTo>
                <a:lnTo>
                  <a:pt x="573140" y="349628"/>
                </a:lnTo>
                <a:lnTo>
                  <a:pt x="1016052" y="343278"/>
                </a:lnTo>
                <a:cubicBezTo>
                  <a:pt x="1082727" y="344336"/>
                  <a:pt x="1009173" y="351745"/>
                  <a:pt x="973190" y="355978"/>
                </a:cubicBezTo>
                <a:cubicBezTo>
                  <a:pt x="937207" y="360211"/>
                  <a:pt x="800152" y="368678"/>
                  <a:pt x="800152" y="368678"/>
                </a:cubicBezTo>
                <a:lnTo>
                  <a:pt x="77840" y="363916"/>
                </a:lnTo>
                <a:cubicBezTo>
                  <a:pt x="-38841" y="366562"/>
                  <a:pt x="97155" y="380584"/>
                  <a:pt x="100065" y="384553"/>
                </a:cubicBezTo>
                <a:cubicBezTo>
                  <a:pt x="102975" y="388522"/>
                  <a:pt x="97683" y="366297"/>
                  <a:pt x="95302" y="387728"/>
                </a:cubicBezTo>
                <a:cubicBezTo>
                  <a:pt x="92921" y="409159"/>
                  <a:pt x="88158" y="502822"/>
                  <a:pt x="85777" y="513141"/>
                </a:cubicBezTo>
                <a:cubicBezTo>
                  <a:pt x="83396" y="523460"/>
                  <a:pt x="84984" y="481656"/>
                  <a:pt x="81015" y="449641"/>
                </a:cubicBezTo>
                <a:cubicBezTo>
                  <a:pt x="77046" y="417626"/>
                  <a:pt x="75459" y="366032"/>
                  <a:pt x="61965" y="321053"/>
                </a:cubicBezTo>
                <a:cubicBezTo>
                  <a:pt x="48471" y="276074"/>
                  <a:pt x="1904" y="189820"/>
                  <a:pt x="52" y="179766"/>
                </a:cubicBezTo>
                <a:cubicBezTo>
                  <a:pt x="-1800" y="169712"/>
                  <a:pt x="45825" y="268665"/>
                  <a:pt x="50852" y="260728"/>
                </a:cubicBezTo>
                <a:cubicBezTo>
                  <a:pt x="55879" y="252791"/>
                  <a:pt x="24659" y="170770"/>
                  <a:pt x="30215" y="132141"/>
                </a:cubicBezTo>
                <a:cubicBezTo>
                  <a:pt x="35771" y="93512"/>
                  <a:pt x="83396" y="-21582"/>
                  <a:pt x="96890" y="355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0A6D7A35-CA6B-4596-A113-2B222C5B76C0}"/>
              </a:ext>
            </a:extLst>
          </p:cNvPr>
          <p:cNvSpPr/>
          <p:nvPr/>
        </p:nvSpPr>
        <p:spPr>
          <a:xfrm>
            <a:off x="5437556" y="4917521"/>
            <a:ext cx="189685" cy="281190"/>
          </a:xfrm>
          <a:custGeom>
            <a:avLst/>
            <a:gdLst>
              <a:gd name="connsiteX0" fmla="*/ 5982 w 189685"/>
              <a:gd name="connsiteY0" fmla="*/ 554 h 281190"/>
              <a:gd name="connsiteX1" fmla="*/ 182194 w 189685"/>
              <a:gd name="connsiteY1" fmla="*/ 13254 h 281190"/>
              <a:gd name="connsiteX2" fmla="*/ 156794 w 189685"/>
              <a:gd name="connsiteY2" fmla="*/ 22779 h 281190"/>
              <a:gd name="connsiteX3" fmla="*/ 153619 w 189685"/>
              <a:gd name="connsiteY3" fmla="*/ 146604 h 281190"/>
              <a:gd name="connsiteX4" fmla="*/ 145682 w 189685"/>
              <a:gd name="connsiteY4" fmla="*/ 272017 h 281190"/>
              <a:gd name="connsiteX5" fmla="*/ 66307 w 189685"/>
              <a:gd name="connsiteY5" fmla="*/ 272017 h 281190"/>
              <a:gd name="connsiteX6" fmla="*/ 2807 w 189685"/>
              <a:gd name="connsiteY6" fmla="*/ 275192 h 281190"/>
              <a:gd name="connsiteX7" fmla="*/ 161557 w 189685"/>
              <a:gd name="connsiteY7" fmla="*/ 257729 h 281190"/>
              <a:gd name="connsiteX8" fmla="*/ 156794 w 189685"/>
              <a:gd name="connsiteY8" fmla="*/ 164067 h 281190"/>
              <a:gd name="connsiteX9" fmla="*/ 177432 w 189685"/>
              <a:gd name="connsiteY9" fmla="*/ 19604 h 281190"/>
              <a:gd name="connsiteX10" fmla="*/ 5982 w 189685"/>
              <a:gd name="connsiteY10" fmla="*/ 554 h 281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9685" h="281190">
                <a:moveTo>
                  <a:pt x="5982" y="554"/>
                </a:moveTo>
                <a:cubicBezTo>
                  <a:pt x="6776" y="-504"/>
                  <a:pt x="157059" y="9550"/>
                  <a:pt x="182194" y="13254"/>
                </a:cubicBezTo>
                <a:cubicBezTo>
                  <a:pt x="207329" y="16958"/>
                  <a:pt x="161557" y="554"/>
                  <a:pt x="156794" y="22779"/>
                </a:cubicBezTo>
                <a:cubicBezTo>
                  <a:pt x="152032" y="45004"/>
                  <a:pt x="155471" y="105064"/>
                  <a:pt x="153619" y="146604"/>
                </a:cubicBezTo>
                <a:cubicBezTo>
                  <a:pt x="151767" y="188144"/>
                  <a:pt x="160234" y="251115"/>
                  <a:pt x="145682" y="272017"/>
                </a:cubicBezTo>
                <a:cubicBezTo>
                  <a:pt x="131130" y="292919"/>
                  <a:pt x="90119" y="271488"/>
                  <a:pt x="66307" y="272017"/>
                </a:cubicBezTo>
                <a:cubicBezTo>
                  <a:pt x="42495" y="272546"/>
                  <a:pt x="-13068" y="277573"/>
                  <a:pt x="2807" y="275192"/>
                </a:cubicBezTo>
                <a:cubicBezTo>
                  <a:pt x="18682" y="272811"/>
                  <a:pt x="135893" y="276250"/>
                  <a:pt x="161557" y="257729"/>
                </a:cubicBezTo>
                <a:cubicBezTo>
                  <a:pt x="187221" y="239208"/>
                  <a:pt x="154148" y="203754"/>
                  <a:pt x="156794" y="164067"/>
                </a:cubicBezTo>
                <a:cubicBezTo>
                  <a:pt x="159440" y="124380"/>
                  <a:pt x="196746" y="46327"/>
                  <a:pt x="177432" y="19604"/>
                </a:cubicBezTo>
                <a:cubicBezTo>
                  <a:pt x="158118" y="-7119"/>
                  <a:pt x="5188" y="1612"/>
                  <a:pt x="5982" y="55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: 図形 685">
            <a:extLst>
              <a:ext uri="{FF2B5EF4-FFF2-40B4-BE49-F238E27FC236}">
                <a16:creationId xmlns:a16="http://schemas.microsoft.com/office/drawing/2014/main" id="{EE316A17-7685-479F-9203-43553E326EE0}"/>
              </a:ext>
            </a:extLst>
          </p:cNvPr>
          <p:cNvSpPr/>
          <p:nvPr/>
        </p:nvSpPr>
        <p:spPr>
          <a:xfrm>
            <a:off x="5435600" y="5194271"/>
            <a:ext cx="904998" cy="20963"/>
          </a:xfrm>
          <a:custGeom>
            <a:avLst/>
            <a:gdLst>
              <a:gd name="connsiteX0" fmla="*/ 0 w 904998"/>
              <a:gd name="connsiteY0" fmla="*/ 6379 h 20963"/>
              <a:gd name="connsiteX1" fmla="*/ 877888 w 904998"/>
              <a:gd name="connsiteY1" fmla="*/ 12729 h 20963"/>
              <a:gd name="connsiteX2" fmla="*/ 676275 w 904998"/>
              <a:gd name="connsiteY2" fmla="*/ 29 h 20963"/>
              <a:gd name="connsiteX3" fmla="*/ 627063 w 904998"/>
              <a:gd name="connsiteY3" fmla="*/ 9554 h 20963"/>
              <a:gd name="connsiteX4" fmla="*/ 671513 w 904998"/>
              <a:gd name="connsiteY4" fmla="*/ 20667 h 20963"/>
              <a:gd name="connsiteX5" fmla="*/ 0 w 904998"/>
              <a:gd name="connsiteY5" fmla="*/ 6379 h 2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4998" h="20963">
                <a:moveTo>
                  <a:pt x="0" y="6379"/>
                </a:moveTo>
                <a:cubicBezTo>
                  <a:pt x="34396" y="5056"/>
                  <a:pt x="765176" y="13787"/>
                  <a:pt x="877888" y="12729"/>
                </a:cubicBezTo>
                <a:cubicBezTo>
                  <a:pt x="990601" y="11671"/>
                  <a:pt x="718079" y="558"/>
                  <a:pt x="676275" y="29"/>
                </a:cubicBezTo>
                <a:cubicBezTo>
                  <a:pt x="634471" y="-500"/>
                  <a:pt x="627857" y="6114"/>
                  <a:pt x="627063" y="9554"/>
                </a:cubicBezTo>
                <a:cubicBezTo>
                  <a:pt x="626269" y="12994"/>
                  <a:pt x="775759" y="22784"/>
                  <a:pt x="671513" y="20667"/>
                </a:cubicBezTo>
                <a:lnTo>
                  <a:pt x="0" y="6379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: 図形 686">
            <a:extLst>
              <a:ext uri="{FF2B5EF4-FFF2-40B4-BE49-F238E27FC236}">
                <a16:creationId xmlns:a16="http://schemas.microsoft.com/office/drawing/2014/main" id="{04A28E1F-8337-4AAD-9322-358928DFAF9B}"/>
              </a:ext>
            </a:extLst>
          </p:cNvPr>
          <p:cNvSpPr/>
          <p:nvPr/>
        </p:nvSpPr>
        <p:spPr>
          <a:xfrm>
            <a:off x="5422900" y="5218113"/>
            <a:ext cx="825064" cy="33983"/>
          </a:xfrm>
          <a:custGeom>
            <a:avLst/>
            <a:gdLst>
              <a:gd name="connsiteX0" fmla="*/ 0 w 825064"/>
              <a:gd name="connsiteY0" fmla="*/ 9525 h 33983"/>
              <a:gd name="connsiteX1" fmla="*/ 315913 w 825064"/>
              <a:gd name="connsiteY1" fmla="*/ 0 h 33983"/>
              <a:gd name="connsiteX2" fmla="*/ 420688 w 825064"/>
              <a:gd name="connsiteY2" fmla="*/ 1587 h 33983"/>
              <a:gd name="connsiteX3" fmla="*/ 665163 w 825064"/>
              <a:gd name="connsiteY3" fmla="*/ 4762 h 33983"/>
              <a:gd name="connsiteX4" fmla="*/ 817563 w 825064"/>
              <a:gd name="connsiteY4" fmla="*/ 14287 h 33983"/>
              <a:gd name="connsiteX5" fmla="*/ 803275 w 825064"/>
              <a:gd name="connsiteY5" fmla="*/ 14287 h 33983"/>
              <a:gd name="connsiteX6" fmla="*/ 603250 w 825064"/>
              <a:gd name="connsiteY6" fmla="*/ 25400 h 33983"/>
              <a:gd name="connsiteX7" fmla="*/ 430213 w 825064"/>
              <a:gd name="connsiteY7" fmla="*/ 33337 h 33983"/>
              <a:gd name="connsiteX8" fmla="*/ 0 w 825064"/>
              <a:gd name="connsiteY8" fmla="*/ 9525 h 33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5064" h="33983">
                <a:moveTo>
                  <a:pt x="0" y="9525"/>
                </a:moveTo>
                <a:lnTo>
                  <a:pt x="315913" y="0"/>
                </a:lnTo>
                <a:lnTo>
                  <a:pt x="420688" y="1587"/>
                </a:lnTo>
                <a:lnTo>
                  <a:pt x="665163" y="4762"/>
                </a:lnTo>
                <a:cubicBezTo>
                  <a:pt x="731309" y="6879"/>
                  <a:pt x="794544" y="12700"/>
                  <a:pt x="817563" y="14287"/>
                </a:cubicBezTo>
                <a:cubicBezTo>
                  <a:pt x="840582" y="15874"/>
                  <a:pt x="803275" y="14287"/>
                  <a:pt x="803275" y="14287"/>
                </a:cubicBezTo>
                <a:lnTo>
                  <a:pt x="603250" y="25400"/>
                </a:lnTo>
                <a:cubicBezTo>
                  <a:pt x="541073" y="28575"/>
                  <a:pt x="531813" y="36248"/>
                  <a:pt x="430213" y="33337"/>
                </a:cubicBezTo>
                <a:cubicBezTo>
                  <a:pt x="328613" y="30427"/>
                  <a:pt x="161131" y="19182"/>
                  <a:pt x="0" y="952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: 図形 687">
            <a:extLst>
              <a:ext uri="{FF2B5EF4-FFF2-40B4-BE49-F238E27FC236}">
                <a16:creationId xmlns:a16="http://schemas.microsoft.com/office/drawing/2014/main" id="{5CDEB6F9-91F2-48BC-9F02-5D53663EC7FB}"/>
              </a:ext>
            </a:extLst>
          </p:cNvPr>
          <p:cNvSpPr/>
          <p:nvPr/>
        </p:nvSpPr>
        <p:spPr>
          <a:xfrm>
            <a:off x="5606900" y="4918075"/>
            <a:ext cx="549111" cy="289321"/>
          </a:xfrm>
          <a:custGeom>
            <a:avLst/>
            <a:gdLst>
              <a:gd name="connsiteX0" fmla="*/ 9675 w 549111"/>
              <a:gd name="connsiteY0" fmla="*/ 6350 h 289321"/>
              <a:gd name="connsiteX1" fmla="*/ 76350 w 549111"/>
              <a:gd name="connsiteY1" fmla="*/ 0 h 289321"/>
              <a:gd name="connsiteX2" fmla="*/ 524025 w 549111"/>
              <a:gd name="connsiteY2" fmla="*/ 7938 h 289321"/>
              <a:gd name="connsiteX3" fmla="*/ 411313 w 549111"/>
              <a:gd name="connsiteY3" fmla="*/ 7938 h 289321"/>
              <a:gd name="connsiteX4" fmla="*/ 535138 w 549111"/>
              <a:gd name="connsiteY4" fmla="*/ 23813 h 289321"/>
              <a:gd name="connsiteX5" fmla="*/ 516088 w 549111"/>
              <a:gd name="connsiteY5" fmla="*/ 80963 h 289321"/>
              <a:gd name="connsiteX6" fmla="*/ 527200 w 549111"/>
              <a:gd name="connsiteY6" fmla="*/ 185738 h 289321"/>
              <a:gd name="connsiteX7" fmla="*/ 541488 w 549111"/>
              <a:gd name="connsiteY7" fmla="*/ 288925 h 289321"/>
              <a:gd name="connsiteX8" fmla="*/ 541488 w 549111"/>
              <a:gd name="connsiteY8" fmla="*/ 214313 h 289321"/>
              <a:gd name="connsiteX9" fmla="*/ 547838 w 549111"/>
              <a:gd name="connsiteY9" fmla="*/ 46038 h 289321"/>
              <a:gd name="connsiteX10" fmla="*/ 512913 w 549111"/>
              <a:gd name="connsiteY10" fmla="*/ 14288 h 289321"/>
              <a:gd name="connsiteX11" fmla="*/ 328763 w 549111"/>
              <a:gd name="connsiteY11" fmla="*/ 1588 h 289321"/>
              <a:gd name="connsiteX12" fmla="*/ 9675 w 549111"/>
              <a:gd name="connsiteY12" fmla="*/ 6350 h 28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9111" h="289321">
                <a:moveTo>
                  <a:pt x="9675" y="6350"/>
                </a:moveTo>
                <a:cubicBezTo>
                  <a:pt x="-32394" y="6085"/>
                  <a:pt x="76350" y="0"/>
                  <a:pt x="76350" y="0"/>
                </a:cubicBezTo>
                <a:cubicBezTo>
                  <a:pt x="162075" y="265"/>
                  <a:pt x="468198" y="6615"/>
                  <a:pt x="524025" y="7938"/>
                </a:cubicBezTo>
                <a:cubicBezTo>
                  <a:pt x="579852" y="9261"/>
                  <a:pt x="409461" y="5292"/>
                  <a:pt x="411313" y="7938"/>
                </a:cubicBezTo>
                <a:cubicBezTo>
                  <a:pt x="413165" y="10584"/>
                  <a:pt x="517676" y="11642"/>
                  <a:pt x="535138" y="23813"/>
                </a:cubicBezTo>
                <a:cubicBezTo>
                  <a:pt x="552600" y="35984"/>
                  <a:pt x="517411" y="53976"/>
                  <a:pt x="516088" y="80963"/>
                </a:cubicBezTo>
                <a:cubicBezTo>
                  <a:pt x="514765" y="107950"/>
                  <a:pt x="522967" y="151078"/>
                  <a:pt x="527200" y="185738"/>
                </a:cubicBezTo>
                <a:cubicBezTo>
                  <a:pt x="531433" y="220398"/>
                  <a:pt x="539107" y="284163"/>
                  <a:pt x="541488" y="288925"/>
                </a:cubicBezTo>
                <a:cubicBezTo>
                  <a:pt x="543869" y="293687"/>
                  <a:pt x="540430" y="254794"/>
                  <a:pt x="541488" y="214313"/>
                </a:cubicBezTo>
                <a:cubicBezTo>
                  <a:pt x="542546" y="173832"/>
                  <a:pt x="552600" y="79375"/>
                  <a:pt x="547838" y="46038"/>
                </a:cubicBezTo>
                <a:cubicBezTo>
                  <a:pt x="543076" y="12701"/>
                  <a:pt x="549425" y="21696"/>
                  <a:pt x="512913" y="14288"/>
                </a:cubicBezTo>
                <a:cubicBezTo>
                  <a:pt x="476401" y="6880"/>
                  <a:pt x="407609" y="5028"/>
                  <a:pt x="328763" y="1588"/>
                </a:cubicBezTo>
                <a:cubicBezTo>
                  <a:pt x="249917" y="-1852"/>
                  <a:pt x="51744" y="6615"/>
                  <a:pt x="9675" y="635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: 図形 688">
            <a:extLst>
              <a:ext uri="{FF2B5EF4-FFF2-40B4-BE49-F238E27FC236}">
                <a16:creationId xmlns:a16="http://schemas.microsoft.com/office/drawing/2014/main" id="{BA2EEBFE-68E8-48C2-9467-AEBE3D02531E}"/>
              </a:ext>
            </a:extLst>
          </p:cNvPr>
          <p:cNvSpPr/>
          <p:nvPr/>
        </p:nvSpPr>
        <p:spPr>
          <a:xfrm>
            <a:off x="6187253" y="4839334"/>
            <a:ext cx="632550" cy="447843"/>
          </a:xfrm>
          <a:custGeom>
            <a:avLst/>
            <a:gdLst>
              <a:gd name="connsiteX0" fmla="*/ 127822 w 632550"/>
              <a:gd name="connsiteY0" fmla="*/ 32704 h 447843"/>
              <a:gd name="connsiteX1" fmla="*/ 119885 w 632550"/>
              <a:gd name="connsiteY1" fmla="*/ 415291 h 447843"/>
              <a:gd name="connsiteX2" fmla="*/ 113535 w 632550"/>
              <a:gd name="connsiteY2" fmla="*/ 427991 h 447843"/>
              <a:gd name="connsiteX3" fmla="*/ 822 w 632550"/>
              <a:gd name="connsiteY3" fmla="*/ 424816 h 447843"/>
              <a:gd name="connsiteX4" fmla="*/ 59560 w 632550"/>
              <a:gd name="connsiteY4" fmla="*/ 429579 h 447843"/>
              <a:gd name="connsiteX5" fmla="*/ 612010 w 632550"/>
              <a:gd name="connsiteY5" fmla="*/ 432754 h 447843"/>
              <a:gd name="connsiteX6" fmla="*/ 502472 w 632550"/>
              <a:gd name="connsiteY6" fmla="*/ 410529 h 447843"/>
              <a:gd name="connsiteX7" fmla="*/ 388172 w 632550"/>
              <a:gd name="connsiteY7" fmla="*/ 412116 h 447843"/>
              <a:gd name="connsiteX8" fmla="*/ 381822 w 632550"/>
              <a:gd name="connsiteY8" fmla="*/ 383541 h 447843"/>
              <a:gd name="connsiteX9" fmla="*/ 375472 w 632550"/>
              <a:gd name="connsiteY9" fmla="*/ 62866 h 447843"/>
              <a:gd name="connsiteX10" fmla="*/ 456435 w 632550"/>
              <a:gd name="connsiteY10" fmla="*/ 53341 h 447843"/>
              <a:gd name="connsiteX11" fmla="*/ 383410 w 632550"/>
              <a:gd name="connsiteY11" fmla="*/ 31116 h 447843"/>
              <a:gd name="connsiteX12" fmla="*/ 304035 w 632550"/>
              <a:gd name="connsiteY12" fmla="*/ 21591 h 447843"/>
              <a:gd name="connsiteX13" fmla="*/ 127822 w 632550"/>
              <a:gd name="connsiteY13" fmla="*/ 32704 h 44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2550" h="447843">
                <a:moveTo>
                  <a:pt x="127822" y="32704"/>
                </a:moveTo>
                <a:cubicBezTo>
                  <a:pt x="97130" y="98321"/>
                  <a:pt x="122266" y="349410"/>
                  <a:pt x="119885" y="415291"/>
                </a:cubicBezTo>
                <a:cubicBezTo>
                  <a:pt x="117504" y="481172"/>
                  <a:pt x="133379" y="426404"/>
                  <a:pt x="113535" y="427991"/>
                </a:cubicBezTo>
                <a:cubicBezTo>
                  <a:pt x="93691" y="429579"/>
                  <a:pt x="9818" y="424551"/>
                  <a:pt x="822" y="424816"/>
                </a:cubicBezTo>
                <a:cubicBezTo>
                  <a:pt x="-8174" y="425081"/>
                  <a:pt x="59560" y="429579"/>
                  <a:pt x="59560" y="429579"/>
                </a:cubicBezTo>
                <a:lnTo>
                  <a:pt x="612010" y="432754"/>
                </a:lnTo>
                <a:cubicBezTo>
                  <a:pt x="685829" y="429579"/>
                  <a:pt x="539778" y="413969"/>
                  <a:pt x="502472" y="410529"/>
                </a:cubicBezTo>
                <a:cubicBezTo>
                  <a:pt x="465166" y="407089"/>
                  <a:pt x="408280" y="416614"/>
                  <a:pt x="388172" y="412116"/>
                </a:cubicBezTo>
                <a:cubicBezTo>
                  <a:pt x="368064" y="407618"/>
                  <a:pt x="383939" y="441749"/>
                  <a:pt x="381822" y="383541"/>
                </a:cubicBezTo>
                <a:cubicBezTo>
                  <a:pt x="379705" y="325333"/>
                  <a:pt x="363037" y="117899"/>
                  <a:pt x="375472" y="62866"/>
                </a:cubicBezTo>
                <a:cubicBezTo>
                  <a:pt x="387908" y="7833"/>
                  <a:pt x="455112" y="58633"/>
                  <a:pt x="456435" y="53341"/>
                </a:cubicBezTo>
                <a:cubicBezTo>
                  <a:pt x="457758" y="48049"/>
                  <a:pt x="408810" y="36408"/>
                  <a:pt x="383410" y="31116"/>
                </a:cubicBezTo>
                <a:cubicBezTo>
                  <a:pt x="358010" y="25824"/>
                  <a:pt x="347956" y="22914"/>
                  <a:pt x="304035" y="21591"/>
                </a:cubicBezTo>
                <a:cubicBezTo>
                  <a:pt x="260114" y="20268"/>
                  <a:pt x="158514" y="-32913"/>
                  <a:pt x="127822" y="3270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: 図形 689">
            <a:extLst>
              <a:ext uri="{FF2B5EF4-FFF2-40B4-BE49-F238E27FC236}">
                <a16:creationId xmlns:a16="http://schemas.microsoft.com/office/drawing/2014/main" id="{5ED16CED-6E9A-475E-9872-8F1B876CA7FB}"/>
              </a:ext>
            </a:extLst>
          </p:cNvPr>
          <p:cNvSpPr/>
          <p:nvPr/>
        </p:nvSpPr>
        <p:spPr>
          <a:xfrm>
            <a:off x="6519578" y="4870606"/>
            <a:ext cx="239307" cy="407764"/>
          </a:xfrm>
          <a:custGeom>
            <a:avLst/>
            <a:gdLst>
              <a:gd name="connsiteX0" fmla="*/ 168560 w 239307"/>
              <a:gd name="connsiteY0" fmla="*/ 23657 h 407764"/>
              <a:gd name="connsiteX1" fmla="*/ 57435 w 239307"/>
              <a:gd name="connsiteY1" fmla="*/ 25244 h 407764"/>
              <a:gd name="connsiteX2" fmla="*/ 55847 w 239307"/>
              <a:gd name="connsiteY2" fmla="*/ 103032 h 407764"/>
              <a:gd name="connsiteX3" fmla="*/ 103472 w 239307"/>
              <a:gd name="connsiteY3" fmla="*/ 115732 h 407764"/>
              <a:gd name="connsiteX4" fmla="*/ 132047 w 239307"/>
              <a:gd name="connsiteY4" fmla="*/ 120494 h 407764"/>
              <a:gd name="connsiteX5" fmla="*/ 51085 w 239307"/>
              <a:gd name="connsiteY5" fmla="*/ 112557 h 407764"/>
              <a:gd name="connsiteX6" fmla="*/ 43147 w 239307"/>
              <a:gd name="connsiteY6" fmla="*/ 207807 h 407764"/>
              <a:gd name="connsiteX7" fmla="*/ 181260 w 239307"/>
              <a:gd name="connsiteY7" fmla="*/ 193519 h 407764"/>
              <a:gd name="connsiteX8" fmla="*/ 154272 w 239307"/>
              <a:gd name="connsiteY8" fmla="*/ 193519 h 407764"/>
              <a:gd name="connsiteX9" fmla="*/ 81247 w 239307"/>
              <a:gd name="connsiteY9" fmla="*/ 190344 h 407764"/>
              <a:gd name="connsiteX10" fmla="*/ 62197 w 239307"/>
              <a:gd name="connsiteY10" fmla="*/ 223682 h 407764"/>
              <a:gd name="connsiteX11" fmla="*/ 60610 w 239307"/>
              <a:gd name="connsiteY11" fmla="*/ 285594 h 407764"/>
              <a:gd name="connsiteX12" fmla="*/ 184435 w 239307"/>
              <a:gd name="connsiteY12" fmla="*/ 272894 h 407764"/>
              <a:gd name="connsiteX13" fmla="*/ 63785 w 239307"/>
              <a:gd name="connsiteY13" fmla="*/ 293532 h 407764"/>
              <a:gd name="connsiteX14" fmla="*/ 70135 w 239307"/>
              <a:gd name="connsiteY14" fmla="*/ 358619 h 407764"/>
              <a:gd name="connsiteX15" fmla="*/ 228885 w 239307"/>
              <a:gd name="connsiteY15" fmla="*/ 374494 h 407764"/>
              <a:gd name="connsiteX16" fmla="*/ 206660 w 239307"/>
              <a:gd name="connsiteY16" fmla="*/ 395132 h 407764"/>
              <a:gd name="connsiteX17" fmla="*/ 65372 w 239307"/>
              <a:gd name="connsiteY17" fmla="*/ 401482 h 407764"/>
              <a:gd name="connsiteX18" fmla="*/ 32035 w 239307"/>
              <a:gd name="connsiteY18" fmla="*/ 371319 h 407764"/>
              <a:gd name="connsiteX19" fmla="*/ 285 w 239307"/>
              <a:gd name="connsiteY19" fmla="*/ 36357 h 407764"/>
              <a:gd name="connsiteX20" fmla="*/ 51085 w 239307"/>
              <a:gd name="connsiteY20" fmla="*/ 7782 h 407764"/>
              <a:gd name="connsiteX21" fmla="*/ 168560 w 239307"/>
              <a:gd name="connsiteY21" fmla="*/ 23657 h 40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9307" h="407764">
                <a:moveTo>
                  <a:pt x="168560" y="23657"/>
                </a:moveTo>
                <a:cubicBezTo>
                  <a:pt x="169618" y="26567"/>
                  <a:pt x="76220" y="12015"/>
                  <a:pt x="57435" y="25244"/>
                </a:cubicBezTo>
                <a:cubicBezTo>
                  <a:pt x="38650" y="38473"/>
                  <a:pt x="48174" y="87951"/>
                  <a:pt x="55847" y="103032"/>
                </a:cubicBezTo>
                <a:cubicBezTo>
                  <a:pt x="63520" y="118113"/>
                  <a:pt x="90772" y="112822"/>
                  <a:pt x="103472" y="115732"/>
                </a:cubicBezTo>
                <a:cubicBezTo>
                  <a:pt x="116172" y="118642"/>
                  <a:pt x="132047" y="120494"/>
                  <a:pt x="132047" y="120494"/>
                </a:cubicBezTo>
                <a:cubicBezTo>
                  <a:pt x="123316" y="119965"/>
                  <a:pt x="65902" y="98005"/>
                  <a:pt x="51085" y="112557"/>
                </a:cubicBezTo>
                <a:cubicBezTo>
                  <a:pt x="36268" y="127109"/>
                  <a:pt x="21451" y="194313"/>
                  <a:pt x="43147" y="207807"/>
                </a:cubicBezTo>
                <a:cubicBezTo>
                  <a:pt x="64843" y="221301"/>
                  <a:pt x="181260" y="193519"/>
                  <a:pt x="181260" y="193519"/>
                </a:cubicBezTo>
                <a:cubicBezTo>
                  <a:pt x="199781" y="191138"/>
                  <a:pt x="170941" y="194048"/>
                  <a:pt x="154272" y="193519"/>
                </a:cubicBezTo>
                <a:cubicBezTo>
                  <a:pt x="137603" y="192990"/>
                  <a:pt x="96593" y="185317"/>
                  <a:pt x="81247" y="190344"/>
                </a:cubicBezTo>
                <a:cubicBezTo>
                  <a:pt x="65901" y="195371"/>
                  <a:pt x="65636" y="207807"/>
                  <a:pt x="62197" y="223682"/>
                </a:cubicBezTo>
                <a:cubicBezTo>
                  <a:pt x="58758" y="239557"/>
                  <a:pt x="40237" y="277392"/>
                  <a:pt x="60610" y="285594"/>
                </a:cubicBezTo>
                <a:cubicBezTo>
                  <a:pt x="80983" y="293796"/>
                  <a:pt x="183906" y="271571"/>
                  <a:pt x="184435" y="272894"/>
                </a:cubicBezTo>
                <a:cubicBezTo>
                  <a:pt x="184964" y="274217"/>
                  <a:pt x="82835" y="279245"/>
                  <a:pt x="63785" y="293532"/>
                </a:cubicBezTo>
                <a:cubicBezTo>
                  <a:pt x="44735" y="307820"/>
                  <a:pt x="42618" y="345125"/>
                  <a:pt x="70135" y="358619"/>
                </a:cubicBezTo>
                <a:cubicBezTo>
                  <a:pt x="97652" y="372113"/>
                  <a:pt x="206131" y="368409"/>
                  <a:pt x="228885" y="374494"/>
                </a:cubicBezTo>
                <a:cubicBezTo>
                  <a:pt x="251639" y="380580"/>
                  <a:pt x="233912" y="390634"/>
                  <a:pt x="206660" y="395132"/>
                </a:cubicBezTo>
                <a:cubicBezTo>
                  <a:pt x="179408" y="399630"/>
                  <a:pt x="94476" y="405451"/>
                  <a:pt x="65372" y="401482"/>
                </a:cubicBezTo>
                <a:cubicBezTo>
                  <a:pt x="36268" y="397513"/>
                  <a:pt x="42883" y="432173"/>
                  <a:pt x="32035" y="371319"/>
                </a:cubicBezTo>
                <a:cubicBezTo>
                  <a:pt x="21187" y="310465"/>
                  <a:pt x="-2890" y="96946"/>
                  <a:pt x="285" y="36357"/>
                </a:cubicBezTo>
                <a:cubicBezTo>
                  <a:pt x="3460" y="-24232"/>
                  <a:pt x="21716" y="9634"/>
                  <a:pt x="51085" y="7782"/>
                </a:cubicBezTo>
                <a:cubicBezTo>
                  <a:pt x="80454" y="5930"/>
                  <a:pt x="167502" y="20747"/>
                  <a:pt x="168560" y="2365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: 図形 690">
            <a:extLst>
              <a:ext uri="{FF2B5EF4-FFF2-40B4-BE49-F238E27FC236}">
                <a16:creationId xmlns:a16="http://schemas.microsoft.com/office/drawing/2014/main" id="{A7B95C62-2575-40D7-A50F-1C6CED81FFA6}"/>
              </a:ext>
            </a:extLst>
          </p:cNvPr>
          <p:cNvSpPr/>
          <p:nvPr/>
        </p:nvSpPr>
        <p:spPr>
          <a:xfrm>
            <a:off x="5168593" y="5384811"/>
            <a:ext cx="955917" cy="46148"/>
          </a:xfrm>
          <a:custGeom>
            <a:avLst/>
            <a:gdLst>
              <a:gd name="connsiteX0" fmla="*/ 86032 w 955917"/>
              <a:gd name="connsiteY0" fmla="*/ 1577 h 46148"/>
              <a:gd name="connsiteX1" fmla="*/ 330507 w 955917"/>
              <a:gd name="connsiteY1" fmla="*/ 11102 h 46148"/>
              <a:gd name="connsiteX2" fmla="*/ 292407 w 955917"/>
              <a:gd name="connsiteY2" fmla="*/ 22214 h 46148"/>
              <a:gd name="connsiteX3" fmla="*/ 954395 w 955917"/>
              <a:gd name="connsiteY3" fmla="*/ 30152 h 46148"/>
              <a:gd name="connsiteX4" fmla="*/ 460682 w 955917"/>
              <a:gd name="connsiteY4" fmla="*/ 30152 h 46148"/>
              <a:gd name="connsiteX5" fmla="*/ 24120 w 955917"/>
              <a:gd name="connsiteY5" fmla="*/ 46027 h 46148"/>
              <a:gd name="connsiteX6" fmla="*/ 86032 w 955917"/>
              <a:gd name="connsiteY6" fmla="*/ 1577 h 46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5917" h="46148">
                <a:moveTo>
                  <a:pt x="86032" y="1577"/>
                </a:moveTo>
                <a:cubicBezTo>
                  <a:pt x="137096" y="-4244"/>
                  <a:pt x="296111" y="7663"/>
                  <a:pt x="330507" y="11102"/>
                </a:cubicBezTo>
                <a:cubicBezTo>
                  <a:pt x="364903" y="14541"/>
                  <a:pt x="188426" y="19039"/>
                  <a:pt x="292407" y="22214"/>
                </a:cubicBezTo>
                <a:cubicBezTo>
                  <a:pt x="396388" y="25389"/>
                  <a:pt x="926349" y="28829"/>
                  <a:pt x="954395" y="30152"/>
                </a:cubicBezTo>
                <a:cubicBezTo>
                  <a:pt x="982441" y="31475"/>
                  <a:pt x="615728" y="27506"/>
                  <a:pt x="460682" y="30152"/>
                </a:cubicBezTo>
                <a:cubicBezTo>
                  <a:pt x="305636" y="32798"/>
                  <a:pt x="86826" y="43381"/>
                  <a:pt x="24120" y="46027"/>
                </a:cubicBezTo>
                <a:cubicBezTo>
                  <a:pt x="-38586" y="48673"/>
                  <a:pt x="34968" y="7398"/>
                  <a:pt x="86032" y="157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: 図形 691">
            <a:extLst>
              <a:ext uri="{FF2B5EF4-FFF2-40B4-BE49-F238E27FC236}">
                <a16:creationId xmlns:a16="http://schemas.microsoft.com/office/drawing/2014/main" id="{D40C244B-B342-41FA-8C7D-175D2D12ADAB}"/>
              </a:ext>
            </a:extLst>
          </p:cNvPr>
          <p:cNvSpPr/>
          <p:nvPr/>
        </p:nvSpPr>
        <p:spPr>
          <a:xfrm>
            <a:off x="5800653" y="5190741"/>
            <a:ext cx="1007542" cy="259645"/>
          </a:xfrm>
          <a:custGeom>
            <a:avLst/>
            <a:gdLst>
              <a:gd name="connsiteX0" fmla="*/ 993847 w 1007542"/>
              <a:gd name="connsiteY0" fmla="*/ 257559 h 259645"/>
              <a:gd name="connsiteX1" fmla="*/ 806522 w 1007542"/>
              <a:gd name="connsiteY1" fmla="*/ 228984 h 259645"/>
              <a:gd name="connsiteX2" fmla="*/ 72 w 1007542"/>
              <a:gd name="connsiteY2" fmla="*/ 219459 h 259645"/>
              <a:gd name="connsiteX3" fmla="*/ 854147 w 1007542"/>
              <a:gd name="connsiteY3" fmla="*/ 219459 h 259645"/>
              <a:gd name="connsiteX4" fmla="*/ 498547 w 1007542"/>
              <a:gd name="connsiteY4" fmla="*/ 216284 h 259645"/>
              <a:gd name="connsiteX5" fmla="*/ 498547 w 1007542"/>
              <a:gd name="connsiteY5" fmla="*/ 384 h 259645"/>
              <a:gd name="connsiteX6" fmla="*/ 536647 w 1007542"/>
              <a:gd name="connsiteY6" fmla="*/ 165484 h 259645"/>
              <a:gd name="connsiteX7" fmla="*/ 993847 w 1007542"/>
              <a:gd name="connsiteY7" fmla="*/ 257559 h 259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7542" h="259645">
                <a:moveTo>
                  <a:pt x="993847" y="257559"/>
                </a:moveTo>
                <a:cubicBezTo>
                  <a:pt x="1038826" y="268142"/>
                  <a:pt x="972151" y="235334"/>
                  <a:pt x="806522" y="228984"/>
                </a:cubicBezTo>
                <a:cubicBezTo>
                  <a:pt x="640893" y="222634"/>
                  <a:pt x="-7866" y="221047"/>
                  <a:pt x="72" y="219459"/>
                </a:cubicBezTo>
                <a:cubicBezTo>
                  <a:pt x="8010" y="217871"/>
                  <a:pt x="854147" y="219459"/>
                  <a:pt x="854147" y="219459"/>
                </a:cubicBezTo>
                <a:cubicBezTo>
                  <a:pt x="937226" y="218930"/>
                  <a:pt x="557814" y="252796"/>
                  <a:pt x="498547" y="216284"/>
                </a:cubicBezTo>
                <a:cubicBezTo>
                  <a:pt x="439280" y="179772"/>
                  <a:pt x="498547" y="384"/>
                  <a:pt x="498547" y="384"/>
                </a:cubicBezTo>
                <a:cubicBezTo>
                  <a:pt x="504897" y="-8083"/>
                  <a:pt x="460976" y="125797"/>
                  <a:pt x="536647" y="165484"/>
                </a:cubicBezTo>
                <a:cubicBezTo>
                  <a:pt x="612318" y="205171"/>
                  <a:pt x="948868" y="246976"/>
                  <a:pt x="993847" y="25755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: 図形 692">
            <a:extLst>
              <a:ext uri="{FF2B5EF4-FFF2-40B4-BE49-F238E27FC236}">
                <a16:creationId xmlns:a16="http://schemas.microsoft.com/office/drawing/2014/main" id="{07F697CC-39B0-4CC9-995B-BA3A9FF5692C}"/>
              </a:ext>
            </a:extLst>
          </p:cNvPr>
          <p:cNvSpPr/>
          <p:nvPr/>
        </p:nvSpPr>
        <p:spPr>
          <a:xfrm>
            <a:off x="5015087" y="5683172"/>
            <a:ext cx="1843706" cy="63714"/>
          </a:xfrm>
          <a:custGeom>
            <a:avLst/>
            <a:gdLst>
              <a:gd name="connsiteX0" fmla="*/ 181330 w 1843706"/>
              <a:gd name="connsiteY0" fmla="*/ 57228 h 63714"/>
              <a:gd name="connsiteX1" fmla="*/ 348546 w 1843706"/>
              <a:gd name="connsiteY1" fmla="*/ 57228 h 63714"/>
              <a:gd name="connsiteX2" fmla="*/ 1267180 w 1843706"/>
              <a:gd name="connsiteY2" fmla="*/ 63578 h 63714"/>
              <a:gd name="connsiteX3" fmla="*/ 1199446 w 1843706"/>
              <a:gd name="connsiteY3" fmla="*/ 59345 h 63714"/>
              <a:gd name="connsiteX4" fmla="*/ 1832330 w 1843706"/>
              <a:gd name="connsiteY4" fmla="*/ 36061 h 63714"/>
              <a:gd name="connsiteX5" fmla="*/ 1599496 w 1843706"/>
              <a:gd name="connsiteY5" fmla="*/ 33945 h 63714"/>
              <a:gd name="connsiteX6" fmla="*/ 1510596 w 1843706"/>
              <a:gd name="connsiteY6" fmla="*/ 14895 h 63714"/>
              <a:gd name="connsiteX7" fmla="*/ 583496 w 1843706"/>
              <a:gd name="connsiteY7" fmla="*/ 14895 h 63714"/>
              <a:gd name="connsiteX8" fmla="*/ 1514830 w 1843706"/>
              <a:gd name="connsiteY8" fmla="*/ 17011 h 63714"/>
              <a:gd name="connsiteX9" fmla="*/ 105130 w 1843706"/>
              <a:gd name="connsiteY9" fmla="*/ 2195 h 63714"/>
              <a:gd name="connsiteX10" fmla="*/ 103013 w 1843706"/>
              <a:gd name="connsiteY10" fmla="*/ 78 h 63714"/>
              <a:gd name="connsiteX11" fmla="*/ 1760363 w 1843706"/>
              <a:gd name="connsiteY11" fmla="*/ 78 h 63714"/>
              <a:gd name="connsiteX12" fmla="*/ 181330 w 1843706"/>
              <a:gd name="connsiteY12" fmla="*/ 57228 h 6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43706" h="63714">
                <a:moveTo>
                  <a:pt x="181330" y="57228"/>
                </a:moveTo>
                <a:lnTo>
                  <a:pt x="348546" y="57228"/>
                </a:lnTo>
                <a:lnTo>
                  <a:pt x="1267180" y="63578"/>
                </a:lnTo>
                <a:cubicBezTo>
                  <a:pt x="1408997" y="63931"/>
                  <a:pt x="1105254" y="63931"/>
                  <a:pt x="1199446" y="59345"/>
                </a:cubicBezTo>
                <a:cubicBezTo>
                  <a:pt x="1293638" y="54759"/>
                  <a:pt x="1765655" y="40294"/>
                  <a:pt x="1832330" y="36061"/>
                </a:cubicBezTo>
                <a:cubicBezTo>
                  <a:pt x="1899005" y="31828"/>
                  <a:pt x="1653118" y="37473"/>
                  <a:pt x="1599496" y="33945"/>
                </a:cubicBezTo>
                <a:cubicBezTo>
                  <a:pt x="1545874" y="30417"/>
                  <a:pt x="1679929" y="18070"/>
                  <a:pt x="1510596" y="14895"/>
                </a:cubicBezTo>
                <a:cubicBezTo>
                  <a:pt x="1341263" y="11720"/>
                  <a:pt x="582790" y="14542"/>
                  <a:pt x="583496" y="14895"/>
                </a:cubicBezTo>
                <a:cubicBezTo>
                  <a:pt x="584202" y="15248"/>
                  <a:pt x="1594558" y="19128"/>
                  <a:pt x="1514830" y="17011"/>
                </a:cubicBezTo>
                <a:cubicBezTo>
                  <a:pt x="1435102" y="14894"/>
                  <a:pt x="340433" y="5017"/>
                  <a:pt x="105130" y="2195"/>
                </a:cubicBezTo>
                <a:cubicBezTo>
                  <a:pt x="-130173" y="-627"/>
                  <a:pt x="103013" y="78"/>
                  <a:pt x="103013" y="78"/>
                </a:cubicBezTo>
                <a:lnTo>
                  <a:pt x="1760363" y="78"/>
                </a:lnTo>
                <a:cubicBezTo>
                  <a:pt x="1766713" y="7839"/>
                  <a:pt x="953913" y="27242"/>
                  <a:pt x="181330" y="5722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: 図形 693">
            <a:extLst>
              <a:ext uri="{FF2B5EF4-FFF2-40B4-BE49-F238E27FC236}">
                <a16:creationId xmlns:a16="http://schemas.microsoft.com/office/drawing/2014/main" id="{617B0758-2267-42D1-A631-A9C4E0E66402}"/>
              </a:ext>
            </a:extLst>
          </p:cNvPr>
          <p:cNvSpPr/>
          <p:nvPr/>
        </p:nvSpPr>
        <p:spPr>
          <a:xfrm>
            <a:off x="5295885" y="5484666"/>
            <a:ext cx="62343" cy="120807"/>
          </a:xfrm>
          <a:custGeom>
            <a:avLst/>
            <a:gdLst>
              <a:gd name="connsiteX0" fmla="*/ 55578 w 62343"/>
              <a:gd name="connsiteY0" fmla="*/ 120797 h 120807"/>
              <a:gd name="connsiteX1" fmla="*/ 15 w 62343"/>
              <a:gd name="connsiteY1" fmla="*/ 57297 h 120807"/>
              <a:gd name="connsiteX2" fmla="*/ 61928 w 62343"/>
              <a:gd name="connsiteY2" fmla="*/ 147 h 120807"/>
              <a:gd name="connsiteX3" fmla="*/ 27003 w 62343"/>
              <a:gd name="connsiteY3" fmla="*/ 41422 h 120807"/>
              <a:gd name="connsiteX4" fmla="*/ 25415 w 62343"/>
              <a:gd name="connsiteY4" fmla="*/ 62059 h 120807"/>
              <a:gd name="connsiteX5" fmla="*/ 55578 w 62343"/>
              <a:gd name="connsiteY5" fmla="*/ 120797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43" h="120807">
                <a:moveTo>
                  <a:pt x="55578" y="120797"/>
                </a:moveTo>
                <a:cubicBezTo>
                  <a:pt x="51345" y="120003"/>
                  <a:pt x="-1043" y="77405"/>
                  <a:pt x="15" y="57297"/>
                </a:cubicBezTo>
                <a:cubicBezTo>
                  <a:pt x="1073" y="37189"/>
                  <a:pt x="57430" y="2793"/>
                  <a:pt x="61928" y="147"/>
                </a:cubicBezTo>
                <a:cubicBezTo>
                  <a:pt x="66426" y="-2499"/>
                  <a:pt x="33088" y="31103"/>
                  <a:pt x="27003" y="41422"/>
                </a:cubicBezTo>
                <a:cubicBezTo>
                  <a:pt x="20917" y="51741"/>
                  <a:pt x="21711" y="48830"/>
                  <a:pt x="25415" y="62059"/>
                </a:cubicBezTo>
                <a:cubicBezTo>
                  <a:pt x="29119" y="75288"/>
                  <a:pt x="59811" y="121591"/>
                  <a:pt x="55578" y="12079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: 図形 694">
            <a:extLst>
              <a:ext uri="{FF2B5EF4-FFF2-40B4-BE49-F238E27FC236}">
                <a16:creationId xmlns:a16="http://schemas.microsoft.com/office/drawing/2014/main" id="{1AD151D4-8FD5-4C57-8E80-D936C2D229F9}"/>
              </a:ext>
            </a:extLst>
          </p:cNvPr>
          <p:cNvSpPr/>
          <p:nvPr/>
        </p:nvSpPr>
        <p:spPr>
          <a:xfrm>
            <a:off x="5308505" y="5468838"/>
            <a:ext cx="89049" cy="128719"/>
          </a:xfrm>
          <a:custGeom>
            <a:avLst/>
            <a:gdLst>
              <a:gd name="connsiteX0" fmla="*/ 95 w 89049"/>
              <a:gd name="connsiteY0" fmla="*/ 100 h 128719"/>
              <a:gd name="connsiteX1" fmla="*/ 88995 w 89049"/>
              <a:gd name="connsiteY1" fmla="*/ 89000 h 128719"/>
              <a:gd name="connsiteX2" fmla="*/ 14383 w 89049"/>
              <a:gd name="connsiteY2" fmla="*/ 128687 h 128719"/>
              <a:gd name="connsiteX3" fmla="*/ 84233 w 89049"/>
              <a:gd name="connsiteY3" fmla="*/ 95350 h 128719"/>
              <a:gd name="connsiteX4" fmla="*/ 71533 w 89049"/>
              <a:gd name="connsiteY4" fmla="*/ 71537 h 128719"/>
              <a:gd name="connsiteX5" fmla="*/ 95 w 89049"/>
              <a:gd name="connsiteY5" fmla="*/ 100 h 12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49" h="128719">
                <a:moveTo>
                  <a:pt x="95" y="100"/>
                </a:moveTo>
                <a:cubicBezTo>
                  <a:pt x="3005" y="3011"/>
                  <a:pt x="86614" y="67569"/>
                  <a:pt x="88995" y="89000"/>
                </a:cubicBezTo>
                <a:cubicBezTo>
                  <a:pt x="91376" y="110431"/>
                  <a:pt x="15177" y="127629"/>
                  <a:pt x="14383" y="128687"/>
                </a:cubicBezTo>
                <a:cubicBezTo>
                  <a:pt x="13589" y="129745"/>
                  <a:pt x="74708" y="104875"/>
                  <a:pt x="84233" y="95350"/>
                </a:cubicBezTo>
                <a:cubicBezTo>
                  <a:pt x="93758" y="85825"/>
                  <a:pt x="81587" y="84502"/>
                  <a:pt x="71533" y="71537"/>
                </a:cubicBezTo>
                <a:cubicBezTo>
                  <a:pt x="61479" y="58572"/>
                  <a:pt x="-2815" y="-2811"/>
                  <a:pt x="95" y="10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: 図形 695">
            <a:extLst>
              <a:ext uri="{FF2B5EF4-FFF2-40B4-BE49-F238E27FC236}">
                <a16:creationId xmlns:a16="http://schemas.microsoft.com/office/drawing/2014/main" id="{820A675C-F246-4BA8-94D7-AEF551A56943}"/>
              </a:ext>
            </a:extLst>
          </p:cNvPr>
          <p:cNvSpPr/>
          <p:nvPr/>
        </p:nvSpPr>
        <p:spPr>
          <a:xfrm>
            <a:off x="5279796" y="5430798"/>
            <a:ext cx="1486876" cy="209878"/>
          </a:xfrm>
          <a:custGeom>
            <a:avLst/>
            <a:gdLst>
              <a:gd name="connsiteX0" fmla="*/ 229 w 1486876"/>
              <a:gd name="connsiteY0" fmla="*/ 40 h 209878"/>
              <a:gd name="connsiteX1" fmla="*/ 12929 w 1486876"/>
              <a:gd name="connsiteY1" fmla="*/ 174665 h 209878"/>
              <a:gd name="connsiteX2" fmla="*/ 17692 w 1486876"/>
              <a:gd name="connsiteY2" fmla="*/ 133390 h 209878"/>
              <a:gd name="connsiteX3" fmla="*/ 68492 w 1486876"/>
              <a:gd name="connsiteY3" fmla="*/ 174665 h 209878"/>
              <a:gd name="connsiteX4" fmla="*/ 365354 w 1486876"/>
              <a:gd name="connsiteY4" fmla="*/ 177840 h 209878"/>
              <a:gd name="connsiteX5" fmla="*/ 1476604 w 1486876"/>
              <a:gd name="connsiteY5" fmla="*/ 187365 h 209878"/>
              <a:gd name="connsiteX6" fmla="*/ 933679 w 1486876"/>
              <a:gd name="connsiteY6" fmla="*/ 187365 h 209878"/>
              <a:gd name="connsiteX7" fmla="*/ 1192442 w 1486876"/>
              <a:gd name="connsiteY7" fmla="*/ 193715 h 209878"/>
              <a:gd name="connsiteX8" fmla="*/ 125642 w 1486876"/>
              <a:gd name="connsiteY8" fmla="*/ 206415 h 209878"/>
              <a:gd name="connsiteX9" fmla="*/ 17692 w 1486876"/>
              <a:gd name="connsiteY9" fmla="*/ 203240 h 209878"/>
              <a:gd name="connsiteX10" fmla="*/ 4992 w 1486876"/>
              <a:gd name="connsiteY10" fmla="*/ 192127 h 209878"/>
              <a:gd name="connsiteX11" fmla="*/ 229 w 1486876"/>
              <a:gd name="connsiteY11" fmla="*/ 40 h 20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876" h="209878">
                <a:moveTo>
                  <a:pt x="229" y="40"/>
                </a:moveTo>
                <a:cubicBezTo>
                  <a:pt x="1552" y="-2870"/>
                  <a:pt x="10019" y="152440"/>
                  <a:pt x="12929" y="174665"/>
                </a:cubicBezTo>
                <a:cubicBezTo>
                  <a:pt x="15839" y="196890"/>
                  <a:pt x="8432" y="133390"/>
                  <a:pt x="17692" y="133390"/>
                </a:cubicBezTo>
                <a:cubicBezTo>
                  <a:pt x="26952" y="133390"/>
                  <a:pt x="10548" y="167257"/>
                  <a:pt x="68492" y="174665"/>
                </a:cubicBezTo>
                <a:cubicBezTo>
                  <a:pt x="126436" y="182073"/>
                  <a:pt x="365354" y="177840"/>
                  <a:pt x="365354" y="177840"/>
                </a:cubicBezTo>
                <a:lnTo>
                  <a:pt x="1476604" y="187365"/>
                </a:lnTo>
                <a:cubicBezTo>
                  <a:pt x="1571325" y="188953"/>
                  <a:pt x="981039" y="186307"/>
                  <a:pt x="933679" y="187365"/>
                </a:cubicBezTo>
                <a:cubicBezTo>
                  <a:pt x="886319" y="188423"/>
                  <a:pt x="1327115" y="190540"/>
                  <a:pt x="1192442" y="193715"/>
                </a:cubicBezTo>
                <a:cubicBezTo>
                  <a:pt x="1057769" y="196890"/>
                  <a:pt x="321434" y="204828"/>
                  <a:pt x="125642" y="206415"/>
                </a:cubicBezTo>
                <a:cubicBezTo>
                  <a:pt x="-70150" y="208003"/>
                  <a:pt x="37800" y="205621"/>
                  <a:pt x="17692" y="203240"/>
                </a:cubicBezTo>
                <a:cubicBezTo>
                  <a:pt x="-2416" y="200859"/>
                  <a:pt x="6315" y="225729"/>
                  <a:pt x="4992" y="192127"/>
                </a:cubicBezTo>
                <a:cubicBezTo>
                  <a:pt x="3669" y="158525"/>
                  <a:pt x="-1094" y="2950"/>
                  <a:pt x="229" y="4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: 図形 696">
            <a:extLst>
              <a:ext uri="{FF2B5EF4-FFF2-40B4-BE49-F238E27FC236}">
                <a16:creationId xmlns:a16="http://schemas.microsoft.com/office/drawing/2014/main" id="{0E3FBACE-89BF-4466-AF38-6D9FF15669B3}"/>
              </a:ext>
            </a:extLst>
          </p:cNvPr>
          <p:cNvSpPr/>
          <p:nvPr/>
        </p:nvSpPr>
        <p:spPr>
          <a:xfrm>
            <a:off x="5216534" y="5414621"/>
            <a:ext cx="717813" cy="266952"/>
          </a:xfrm>
          <a:custGeom>
            <a:avLst/>
            <a:gdLst>
              <a:gd name="connsiteX0" fmla="*/ 47616 w 717813"/>
              <a:gd name="connsiteY0" fmla="*/ 342 h 266952"/>
              <a:gd name="connsiteX1" fmla="*/ 42854 w 717813"/>
              <a:gd name="connsiteY1" fmla="*/ 252754 h 266952"/>
              <a:gd name="connsiteX2" fmla="*/ 126991 w 717813"/>
              <a:gd name="connsiteY2" fmla="*/ 235292 h 266952"/>
              <a:gd name="connsiteX3" fmla="*/ 717541 w 717813"/>
              <a:gd name="connsiteY3" fmla="*/ 236879 h 266952"/>
              <a:gd name="connsiteX4" fmla="*/ 46029 w 717813"/>
              <a:gd name="connsiteY4" fmla="*/ 236879 h 266952"/>
              <a:gd name="connsiteX5" fmla="*/ 58729 w 717813"/>
              <a:gd name="connsiteY5" fmla="*/ 198779 h 266952"/>
              <a:gd name="connsiteX6" fmla="*/ 47616 w 717813"/>
              <a:gd name="connsiteY6" fmla="*/ 342 h 26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813" h="266952">
                <a:moveTo>
                  <a:pt x="47616" y="342"/>
                </a:moveTo>
                <a:cubicBezTo>
                  <a:pt x="44970" y="9338"/>
                  <a:pt x="29625" y="213596"/>
                  <a:pt x="42854" y="252754"/>
                </a:cubicBezTo>
                <a:cubicBezTo>
                  <a:pt x="56083" y="291912"/>
                  <a:pt x="14543" y="237938"/>
                  <a:pt x="126991" y="235292"/>
                </a:cubicBezTo>
                <a:cubicBezTo>
                  <a:pt x="239439" y="232646"/>
                  <a:pt x="731035" y="236615"/>
                  <a:pt x="717541" y="236879"/>
                </a:cubicBezTo>
                <a:cubicBezTo>
                  <a:pt x="704047" y="237143"/>
                  <a:pt x="155831" y="243229"/>
                  <a:pt x="46029" y="236879"/>
                </a:cubicBezTo>
                <a:cubicBezTo>
                  <a:pt x="-63773" y="230529"/>
                  <a:pt x="57142" y="235291"/>
                  <a:pt x="58729" y="198779"/>
                </a:cubicBezTo>
                <a:cubicBezTo>
                  <a:pt x="60316" y="162267"/>
                  <a:pt x="50262" y="-8654"/>
                  <a:pt x="47616" y="34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: 図形 697">
            <a:extLst>
              <a:ext uri="{FF2B5EF4-FFF2-40B4-BE49-F238E27FC236}">
                <a16:creationId xmlns:a16="http://schemas.microsoft.com/office/drawing/2014/main" id="{BDE6C8E1-B8AE-411F-8C2F-FCF5112D3EE5}"/>
              </a:ext>
            </a:extLst>
          </p:cNvPr>
          <p:cNvSpPr/>
          <p:nvPr/>
        </p:nvSpPr>
        <p:spPr>
          <a:xfrm>
            <a:off x="5284788" y="5435365"/>
            <a:ext cx="1436687" cy="12935"/>
          </a:xfrm>
          <a:custGeom>
            <a:avLst/>
            <a:gdLst>
              <a:gd name="connsiteX0" fmla="*/ 0 w 1436687"/>
              <a:gd name="connsiteY0" fmla="*/ 4998 h 12935"/>
              <a:gd name="connsiteX1" fmla="*/ 57150 w 1436687"/>
              <a:gd name="connsiteY1" fmla="*/ 8173 h 12935"/>
              <a:gd name="connsiteX2" fmla="*/ 506412 w 1436687"/>
              <a:gd name="connsiteY2" fmla="*/ 12935 h 12935"/>
              <a:gd name="connsiteX3" fmla="*/ 174625 w 1436687"/>
              <a:gd name="connsiteY3" fmla="*/ 8173 h 12935"/>
              <a:gd name="connsiteX4" fmla="*/ 998537 w 1436687"/>
              <a:gd name="connsiteY4" fmla="*/ 3410 h 12935"/>
              <a:gd name="connsiteX5" fmla="*/ 1106487 w 1436687"/>
              <a:gd name="connsiteY5" fmla="*/ 3410 h 12935"/>
              <a:gd name="connsiteX6" fmla="*/ 1436687 w 1436687"/>
              <a:gd name="connsiteY6" fmla="*/ 235 h 12935"/>
              <a:gd name="connsiteX7" fmla="*/ 1031875 w 1436687"/>
              <a:gd name="connsiteY7" fmla="*/ 235 h 12935"/>
              <a:gd name="connsiteX8" fmla="*/ 690562 w 1436687"/>
              <a:gd name="connsiteY8" fmla="*/ 235 h 12935"/>
              <a:gd name="connsiteX9" fmla="*/ 0 w 1436687"/>
              <a:gd name="connsiteY9" fmla="*/ 4998 h 12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6687" h="12935">
                <a:moveTo>
                  <a:pt x="0" y="4998"/>
                </a:moveTo>
                <a:lnTo>
                  <a:pt x="57150" y="8173"/>
                </a:lnTo>
                <a:lnTo>
                  <a:pt x="506412" y="12935"/>
                </a:lnTo>
                <a:cubicBezTo>
                  <a:pt x="525991" y="12935"/>
                  <a:pt x="92604" y="9760"/>
                  <a:pt x="174625" y="8173"/>
                </a:cubicBezTo>
                <a:cubicBezTo>
                  <a:pt x="256646" y="6586"/>
                  <a:pt x="998537" y="3410"/>
                  <a:pt x="998537" y="3410"/>
                </a:cubicBezTo>
                <a:lnTo>
                  <a:pt x="1106487" y="3410"/>
                </a:lnTo>
                <a:lnTo>
                  <a:pt x="1436687" y="235"/>
                </a:lnTo>
                <a:cubicBezTo>
                  <a:pt x="1424252" y="-294"/>
                  <a:pt x="1031875" y="235"/>
                  <a:pt x="1031875" y="235"/>
                </a:cubicBezTo>
                <a:lnTo>
                  <a:pt x="690562" y="235"/>
                </a:lnTo>
                <a:lnTo>
                  <a:pt x="0" y="4998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: 図形 698">
            <a:extLst>
              <a:ext uri="{FF2B5EF4-FFF2-40B4-BE49-F238E27FC236}">
                <a16:creationId xmlns:a16="http://schemas.microsoft.com/office/drawing/2014/main" id="{E86ECABA-C60C-4C91-8B04-7747C0BEDA37}"/>
              </a:ext>
            </a:extLst>
          </p:cNvPr>
          <p:cNvSpPr/>
          <p:nvPr/>
        </p:nvSpPr>
        <p:spPr>
          <a:xfrm>
            <a:off x="5324475" y="5443538"/>
            <a:ext cx="1219200" cy="14287"/>
          </a:xfrm>
          <a:custGeom>
            <a:avLst/>
            <a:gdLst>
              <a:gd name="connsiteX0" fmla="*/ 0 w 1219200"/>
              <a:gd name="connsiteY0" fmla="*/ 14287 h 14287"/>
              <a:gd name="connsiteX1" fmla="*/ 52388 w 1219200"/>
              <a:gd name="connsiteY1" fmla="*/ 11112 h 14287"/>
              <a:gd name="connsiteX2" fmla="*/ 1219200 w 1219200"/>
              <a:gd name="connsiteY2" fmla="*/ 4762 h 14287"/>
              <a:gd name="connsiteX3" fmla="*/ 838200 w 1219200"/>
              <a:gd name="connsiteY3" fmla="*/ 0 h 14287"/>
              <a:gd name="connsiteX4" fmla="*/ 382588 w 1219200"/>
              <a:gd name="connsiteY4" fmla="*/ 0 h 14287"/>
              <a:gd name="connsiteX5" fmla="*/ 0 w 1219200"/>
              <a:gd name="connsiteY5" fmla="*/ 14287 h 1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" h="14287">
                <a:moveTo>
                  <a:pt x="0" y="14287"/>
                </a:moveTo>
                <a:lnTo>
                  <a:pt x="52388" y="11112"/>
                </a:lnTo>
                <a:lnTo>
                  <a:pt x="1219200" y="4762"/>
                </a:lnTo>
                <a:lnTo>
                  <a:pt x="838200" y="0"/>
                </a:lnTo>
                <a:lnTo>
                  <a:pt x="382588" y="0"/>
                </a:lnTo>
                <a:lnTo>
                  <a:pt x="0" y="14287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: 図形 699">
            <a:extLst>
              <a:ext uri="{FF2B5EF4-FFF2-40B4-BE49-F238E27FC236}">
                <a16:creationId xmlns:a16="http://schemas.microsoft.com/office/drawing/2014/main" id="{4D8DDD9A-B31A-4744-AD78-E06690301740}"/>
              </a:ext>
            </a:extLst>
          </p:cNvPr>
          <p:cNvSpPr/>
          <p:nvPr/>
        </p:nvSpPr>
        <p:spPr>
          <a:xfrm>
            <a:off x="5378557" y="5454643"/>
            <a:ext cx="923818" cy="173904"/>
          </a:xfrm>
          <a:custGeom>
            <a:avLst/>
            <a:gdLst>
              <a:gd name="connsiteX0" fmla="*/ 6243 w 923818"/>
              <a:gd name="connsiteY0" fmla="*/ 7 h 173904"/>
              <a:gd name="connsiteX1" fmla="*/ 39581 w 923818"/>
              <a:gd name="connsiteY1" fmla="*/ 50807 h 173904"/>
              <a:gd name="connsiteX2" fmla="*/ 28468 w 923818"/>
              <a:gd name="connsiteY2" fmla="*/ 109545 h 173904"/>
              <a:gd name="connsiteX3" fmla="*/ 50693 w 923818"/>
              <a:gd name="connsiteY3" fmla="*/ 125420 h 173904"/>
              <a:gd name="connsiteX4" fmla="*/ 111018 w 923818"/>
              <a:gd name="connsiteY4" fmla="*/ 131770 h 173904"/>
              <a:gd name="connsiteX5" fmla="*/ 168168 w 923818"/>
              <a:gd name="connsiteY5" fmla="*/ 133357 h 173904"/>
              <a:gd name="connsiteX6" fmla="*/ 452331 w 923818"/>
              <a:gd name="connsiteY6" fmla="*/ 134945 h 173904"/>
              <a:gd name="connsiteX7" fmla="*/ 387243 w 923818"/>
              <a:gd name="connsiteY7" fmla="*/ 138120 h 173904"/>
              <a:gd name="connsiteX8" fmla="*/ 923818 w 923818"/>
              <a:gd name="connsiteY8" fmla="*/ 139707 h 173904"/>
              <a:gd name="connsiteX9" fmla="*/ 369781 w 923818"/>
              <a:gd name="connsiteY9" fmla="*/ 165107 h 173904"/>
              <a:gd name="connsiteX10" fmla="*/ 17356 w 923818"/>
              <a:gd name="connsiteY10" fmla="*/ 171457 h 173904"/>
              <a:gd name="connsiteX11" fmla="*/ 52281 w 923818"/>
              <a:gd name="connsiteY11" fmla="*/ 127007 h 173904"/>
              <a:gd name="connsiteX12" fmla="*/ 36406 w 923818"/>
              <a:gd name="connsiteY12" fmla="*/ 47632 h 173904"/>
              <a:gd name="connsiteX13" fmla="*/ 6243 w 923818"/>
              <a:gd name="connsiteY13" fmla="*/ 7 h 173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3818" h="173904">
                <a:moveTo>
                  <a:pt x="6243" y="7"/>
                </a:moveTo>
                <a:cubicBezTo>
                  <a:pt x="6772" y="536"/>
                  <a:pt x="35877" y="32551"/>
                  <a:pt x="39581" y="50807"/>
                </a:cubicBezTo>
                <a:cubicBezTo>
                  <a:pt x="43285" y="69063"/>
                  <a:pt x="26616" y="97110"/>
                  <a:pt x="28468" y="109545"/>
                </a:cubicBezTo>
                <a:cubicBezTo>
                  <a:pt x="30320" y="121981"/>
                  <a:pt x="36935" y="121716"/>
                  <a:pt x="50693" y="125420"/>
                </a:cubicBezTo>
                <a:cubicBezTo>
                  <a:pt x="64451" y="129124"/>
                  <a:pt x="91439" y="130447"/>
                  <a:pt x="111018" y="131770"/>
                </a:cubicBezTo>
                <a:cubicBezTo>
                  <a:pt x="130597" y="133093"/>
                  <a:pt x="168168" y="133357"/>
                  <a:pt x="168168" y="133357"/>
                </a:cubicBezTo>
                <a:lnTo>
                  <a:pt x="452331" y="134945"/>
                </a:lnTo>
                <a:cubicBezTo>
                  <a:pt x="488844" y="135739"/>
                  <a:pt x="387243" y="138120"/>
                  <a:pt x="387243" y="138120"/>
                </a:cubicBezTo>
                <a:lnTo>
                  <a:pt x="923818" y="139707"/>
                </a:lnTo>
                <a:cubicBezTo>
                  <a:pt x="920908" y="144205"/>
                  <a:pt x="520858" y="159815"/>
                  <a:pt x="369781" y="165107"/>
                </a:cubicBezTo>
                <a:cubicBezTo>
                  <a:pt x="218704" y="170399"/>
                  <a:pt x="70273" y="177807"/>
                  <a:pt x="17356" y="171457"/>
                </a:cubicBezTo>
                <a:cubicBezTo>
                  <a:pt x="-35561" y="165107"/>
                  <a:pt x="49106" y="147645"/>
                  <a:pt x="52281" y="127007"/>
                </a:cubicBezTo>
                <a:cubicBezTo>
                  <a:pt x="55456" y="106370"/>
                  <a:pt x="44873" y="67211"/>
                  <a:pt x="36406" y="47632"/>
                </a:cubicBezTo>
                <a:cubicBezTo>
                  <a:pt x="27939" y="28053"/>
                  <a:pt x="5714" y="-522"/>
                  <a:pt x="6243" y="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A5D9CAFE-8637-48EA-8546-D86AD5063DEF}"/>
              </a:ext>
            </a:extLst>
          </p:cNvPr>
          <p:cNvSpPr/>
          <p:nvPr/>
        </p:nvSpPr>
        <p:spPr>
          <a:xfrm>
            <a:off x="5407025" y="5462588"/>
            <a:ext cx="940406" cy="145254"/>
          </a:xfrm>
          <a:custGeom>
            <a:avLst/>
            <a:gdLst>
              <a:gd name="connsiteX0" fmla="*/ 0 w 940406"/>
              <a:gd name="connsiteY0" fmla="*/ 19050 h 145254"/>
              <a:gd name="connsiteX1" fmla="*/ 712788 w 940406"/>
              <a:gd name="connsiteY1" fmla="*/ 12700 h 145254"/>
              <a:gd name="connsiteX2" fmla="*/ 684213 w 940406"/>
              <a:gd name="connsiteY2" fmla="*/ 17462 h 145254"/>
              <a:gd name="connsiteX3" fmla="*/ 920750 w 940406"/>
              <a:gd name="connsiteY3" fmla="*/ 7937 h 145254"/>
              <a:gd name="connsiteX4" fmla="*/ 893763 w 940406"/>
              <a:gd name="connsiteY4" fmla="*/ 30162 h 145254"/>
              <a:gd name="connsiteX5" fmla="*/ 892175 w 940406"/>
              <a:gd name="connsiteY5" fmla="*/ 98425 h 145254"/>
              <a:gd name="connsiteX6" fmla="*/ 914400 w 940406"/>
              <a:gd name="connsiteY6" fmla="*/ 144462 h 145254"/>
              <a:gd name="connsiteX7" fmla="*/ 930275 w 940406"/>
              <a:gd name="connsiteY7" fmla="*/ 60325 h 145254"/>
              <a:gd name="connsiteX8" fmla="*/ 927100 w 940406"/>
              <a:gd name="connsiteY8" fmla="*/ 11112 h 145254"/>
              <a:gd name="connsiteX9" fmla="*/ 769938 w 940406"/>
              <a:gd name="connsiteY9" fmla="*/ 0 h 145254"/>
              <a:gd name="connsiteX10" fmla="*/ 0 w 940406"/>
              <a:gd name="connsiteY10" fmla="*/ 19050 h 14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0406" h="145254">
                <a:moveTo>
                  <a:pt x="0" y="19050"/>
                </a:moveTo>
                <a:lnTo>
                  <a:pt x="712788" y="12700"/>
                </a:lnTo>
                <a:cubicBezTo>
                  <a:pt x="826824" y="12435"/>
                  <a:pt x="649553" y="18256"/>
                  <a:pt x="684213" y="17462"/>
                </a:cubicBezTo>
                <a:cubicBezTo>
                  <a:pt x="718873" y="16668"/>
                  <a:pt x="885825" y="5820"/>
                  <a:pt x="920750" y="7937"/>
                </a:cubicBezTo>
                <a:cubicBezTo>
                  <a:pt x="955675" y="10054"/>
                  <a:pt x="898526" y="15081"/>
                  <a:pt x="893763" y="30162"/>
                </a:cubicBezTo>
                <a:cubicBezTo>
                  <a:pt x="889001" y="45243"/>
                  <a:pt x="888736" y="79375"/>
                  <a:pt x="892175" y="98425"/>
                </a:cubicBezTo>
                <a:cubicBezTo>
                  <a:pt x="895614" y="117475"/>
                  <a:pt x="908050" y="150812"/>
                  <a:pt x="914400" y="144462"/>
                </a:cubicBezTo>
                <a:cubicBezTo>
                  <a:pt x="920750" y="138112"/>
                  <a:pt x="928158" y="82550"/>
                  <a:pt x="930275" y="60325"/>
                </a:cubicBezTo>
                <a:cubicBezTo>
                  <a:pt x="932392" y="38100"/>
                  <a:pt x="953823" y="21166"/>
                  <a:pt x="927100" y="11112"/>
                </a:cubicBezTo>
                <a:cubicBezTo>
                  <a:pt x="900377" y="1058"/>
                  <a:pt x="769938" y="0"/>
                  <a:pt x="769938" y="0"/>
                </a:cubicBezTo>
                <a:lnTo>
                  <a:pt x="0" y="1905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61720B26-46EA-42B2-AEEE-4B735FDF6E82}"/>
              </a:ext>
            </a:extLst>
          </p:cNvPr>
          <p:cNvSpPr/>
          <p:nvPr/>
        </p:nvSpPr>
        <p:spPr>
          <a:xfrm>
            <a:off x="5391150" y="5461000"/>
            <a:ext cx="426132" cy="148896"/>
          </a:xfrm>
          <a:custGeom>
            <a:avLst/>
            <a:gdLst>
              <a:gd name="connsiteX0" fmla="*/ 0 w 426132"/>
              <a:gd name="connsiteY0" fmla="*/ 1588 h 148896"/>
              <a:gd name="connsiteX1" fmla="*/ 79375 w 426132"/>
              <a:gd name="connsiteY1" fmla="*/ 1588 h 148896"/>
              <a:gd name="connsiteX2" fmla="*/ 423863 w 426132"/>
              <a:gd name="connsiteY2" fmla="*/ 0 h 148896"/>
              <a:gd name="connsiteX3" fmla="*/ 223838 w 426132"/>
              <a:gd name="connsiteY3" fmla="*/ 19050 h 148896"/>
              <a:gd name="connsiteX4" fmla="*/ 125413 w 426132"/>
              <a:gd name="connsiteY4" fmla="*/ 25400 h 148896"/>
              <a:gd name="connsiteX5" fmla="*/ 127000 w 426132"/>
              <a:gd name="connsiteY5" fmla="*/ 147638 h 148896"/>
              <a:gd name="connsiteX6" fmla="*/ 112713 w 426132"/>
              <a:gd name="connsiteY6" fmla="*/ 85725 h 148896"/>
              <a:gd name="connsiteX7" fmla="*/ 93663 w 426132"/>
              <a:gd name="connsiteY7" fmla="*/ 33338 h 148896"/>
              <a:gd name="connsiteX8" fmla="*/ 0 w 426132"/>
              <a:gd name="connsiteY8" fmla="*/ 1588 h 148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6132" h="148896">
                <a:moveTo>
                  <a:pt x="0" y="1588"/>
                </a:moveTo>
                <a:lnTo>
                  <a:pt x="79375" y="1588"/>
                </a:lnTo>
                <a:lnTo>
                  <a:pt x="423863" y="0"/>
                </a:lnTo>
                <a:cubicBezTo>
                  <a:pt x="447940" y="2910"/>
                  <a:pt x="273580" y="14817"/>
                  <a:pt x="223838" y="19050"/>
                </a:cubicBezTo>
                <a:cubicBezTo>
                  <a:pt x="174096" y="23283"/>
                  <a:pt x="141553" y="3969"/>
                  <a:pt x="125413" y="25400"/>
                </a:cubicBezTo>
                <a:cubicBezTo>
                  <a:pt x="109273" y="46831"/>
                  <a:pt x="129117" y="137584"/>
                  <a:pt x="127000" y="147638"/>
                </a:cubicBezTo>
                <a:cubicBezTo>
                  <a:pt x="124883" y="157692"/>
                  <a:pt x="118269" y="104775"/>
                  <a:pt x="112713" y="85725"/>
                </a:cubicBezTo>
                <a:cubicBezTo>
                  <a:pt x="107157" y="66675"/>
                  <a:pt x="112184" y="44451"/>
                  <a:pt x="93663" y="33338"/>
                </a:cubicBezTo>
                <a:cubicBezTo>
                  <a:pt x="75142" y="22226"/>
                  <a:pt x="38365" y="20638"/>
                  <a:pt x="0" y="158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: 図形 702">
            <a:extLst>
              <a:ext uri="{FF2B5EF4-FFF2-40B4-BE49-F238E27FC236}">
                <a16:creationId xmlns:a16="http://schemas.microsoft.com/office/drawing/2014/main" id="{B95FFE96-3382-41EA-ACD3-4AE03529B90C}"/>
              </a:ext>
            </a:extLst>
          </p:cNvPr>
          <p:cNvSpPr/>
          <p:nvPr/>
        </p:nvSpPr>
        <p:spPr>
          <a:xfrm>
            <a:off x="6229350" y="5479990"/>
            <a:ext cx="477726" cy="138570"/>
          </a:xfrm>
          <a:custGeom>
            <a:avLst/>
            <a:gdLst>
              <a:gd name="connsiteX0" fmla="*/ 22225 w 477726"/>
              <a:gd name="connsiteY0" fmla="*/ 17523 h 138570"/>
              <a:gd name="connsiteX1" fmla="*/ 112713 w 477726"/>
              <a:gd name="connsiteY1" fmla="*/ 20698 h 138570"/>
              <a:gd name="connsiteX2" fmla="*/ 411163 w 477726"/>
              <a:gd name="connsiteY2" fmla="*/ 23873 h 138570"/>
              <a:gd name="connsiteX3" fmla="*/ 419100 w 477726"/>
              <a:gd name="connsiteY3" fmla="*/ 52448 h 138570"/>
              <a:gd name="connsiteX4" fmla="*/ 425450 w 477726"/>
              <a:gd name="connsiteY4" fmla="*/ 125473 h 138570"/>
              <a:gd name="connsiteX5" fmla="*/ 334963 w 477726"/>
              <a:gd name="connsiteY5" fmla="*/ 125473 h 138570"/>
              <a:gd name="connsiteX6" fmla="*/ 0 w 477726"/>
              <a:gd name="connsiteY6" fmla="*/ 127060 h 138570"/>
              <a:gd name="connsiteX7" fmla="*/ 434975 w 477726"/>
              <a:gd name="connsiteY7" fmla="*/ 130235 h 138570"/>
              <a:gd name="connsiteX8" fmla="*/ 417513 w 477726"/>
              <a:gd name="connsiteY8" fmla="*/ 6410 h 138570"/>
              <a:gd name="connsiteX9" fmla="*/ 22225 w 477726"/>
              <a:gd name="connsiteY9" fmla="*/ 17523 h 138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7726" h="138570">
                <a:moveTo>
                  <a:pt x="22225" y="17523"/>
                </a:moveTo>
                <a:cubicBezTo>
                  <a:pt x="35057" y="18581"/>
                  <a:pt x="112713" y="20698"/>
                  <a:pt x="112713" y="20698"/>
                </a:cubicBezTo>
                <a:lnTo>
                  <a:pt x="411163" y="23873"/>
                </a:lnTo>
                <a:cubicBezTo>
                  <a:pt x="462227" y="29165"/>
                  <a:pt x="416719" y="35515"/>
                  <a:pt x="419100" y="52448"/>
                </a:cubicBezTo>
                <a:cubicBezTo>
                  <a:pt x="421481" y="69381"/>
                  <a:pt x="439473" y="113302"/>
                  <a:pt x="425450" y="125473"/>
                </a:cubicBezTo>
                <a:cubicBezTo>
                  <a:pt x="411427" y="137644"/>
                  <a:pt x="334963" y="125473"/>
                  <a:pt x="334963" y="125473"/>
                </a:cubicBezTo>
                <a:lnTo>
                  <a:pt x="0" y="127060"/>
                </a:lnTo>
                <a:cubicBezTo>
                  <a:pt x="16669" y="127854"/>
                  <a:pt x="365390" y="150343"/>
                  <a:pt x="434975" y="130235"/>
                </a:cubicBezTo>
                <a:cubicBezTo>
                  <a:pt x="504560" y="110127"/>
                  <a:pt x="482336" y="23079"/>
                  <a:pt x="417513" y="6410"/>
                </a:cubicBezTo>
                <a:cubicBezTo>
                  <a:pt x="352690" y="-10259"/>
                  <a:pt x="199364" y="9982"/>
                  <a:pt x="22225" y="1752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: 図形 703">
            <a:extLst>
              <a:ext uri="{FF2B5EF4-FFF2-40B4-BE49-F238E27FC236}">
                <a16:creationId xmlns:a16="http://schemas.microsoft.com/office/drawing/2014/main" id="{16C1B3FA-1104-4FF0-972D-C20CE9D189BE}"/>
              </a:ext>
            </a:extLst>
          </p:cNvPr>
          <p:cNvSpPr/>
          <p:nvPr/>
        </p:nvSpPr>
        <p:spPr>
          <a:xfrm>
            <a:off x="6264275" y="5514887"/>
            <a:ext cx="433478" cy="93154"/>
          </a:xfrm>
          <a:custGeom>
            <a:avLst/>
            <a:gdLst>
              <a:gd name="connsiteX0" fmla="*/ 0 w 433478"/>
              <a:gd name="connsiteY0" fmla="*/ 90576 h 93154"/>
              <a:gd name="connsiteX1" fmla="*/ 84138 w 433478"/>
              <a:gd name="connsiteY1" fmla="*/ 90576 h 93154"/>
              <a:gd name="connsiteX2" fmla="*/ 323850 w 433478"/>
              <a:gd name="connsiteY2" fmla="*/ 88988 h 93154"/>
              <a:gd name="connsiteX3" fmla="*/ 158750 w 433478"/>
              <a:gd name="connsiteY3" fmla="*/ 90576 h 93154"/>
              <a:gd name="connsiteX4" fmla="*/ 95250 w 433478"/>
              <a:gd name="connsiteY4" fmla="*/ 49301 h 93154"/>
              <a:gd name="connsiteX5" fmla="*/ 171450 w 433478"/>
              <a:gd name="connsiteY5" fmla="*/ 88 h 93154"/>
              <a:gd name="connsiteX6" fmla="*/ 122238 w 433478"/>
              <a:gd name="connsiteY6" fmla="*/ 62001 h 93154"/>
              <a:gd name="connsiteX7" fmla="*/ 177800 w 433478"/>
              <a:gd name="connsiteY7" fmla="*/ 71526 h 93154"/>
              <a:gd name="connsiteX8" fmla="*/ 192088 w 433478"/>
              <a:gd name="connsiteY8" fmla="*/ 57238 h 93154"/>
              <a:gd name="connsiteX9" fmla="*/ 234950 w 433478"/>
              <a:gd name="connsiteY9" fmla="*/ 14376 h 93154"/>
              <a:gd name="connsiteX10" fmla="*/ 207963 w 433478"/>
              <a:gd name="connsiteY10" fmla="*/ 77876 h 93154"/>
              <a:gd name="connsiteX11" fmla="*/ 314325 w 433478"/>
              <a:gd name="connsiteY11" fmla="*/ 69938 h 93154"/>
              <a:gd name="connsiteX12" fmla="*/ 406400 w 433478"/>
              <a:gd name="connsiteY12" fmla="*/ 23901 h 93154"/>
              <a:gd name="connsiteX13" fmla="*/ 314325 w 433478"/>
              <a:gd name="connsiteY13" fmla="*/ 11201 h 93154"/>
              <a:gd name="connsiteX14" fmla="*/ 207963 w 433478"/>
              <a:gd name="connsiteY14" fmla="*/ 6438 h 93154"/>
              <a:gd name="connsiteX15" fmla="*/ 142875 w 433478"/>
              <a:gd name="connsiteY15" fmla="*/ 1676 h 93154"/>
              <a:gd name="connsiteX16" fmla="*/ 417513 w 433478"/>
              <a:gd name="connsiteY16" fmla="*/ 33426 h 93154"/>
              <a:gd name="connsiteX17" fmla="*/ 355600 w 433478"/>
              <a:gd name="connsiteY17" fmla="*/ 54063 h 93154"/>
              <a:gd name="connsiteX18" fmla="*/ 0 w 433478"/>
              <a:gd name="connsiteY18" fmla="*/ 90576 h 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3478" h="93154">
                <a:moveTo>
                  <a:pt x="0" y="90576"/>
                </a:moveTo>
                <a:lnTo>
                  <a:pt x="84138" y="90576"/>
                </a:lnTo>
                <a:lnTo>
                  <a:pt x="323850" y="88988"/>
                </a:lnTo>
                <a:cubicBezTo>
                  <a:pt x="336285" y="88988"/>
                  <a:pt x="196850" y="97191"/>
                  <a:pt x="158750" y="90576"/>
                </a:cubicBezTo>
                <a:cubicBezTo>
                  <a:pt x="120650" y="83961"/>
                  <a:pt x="93133" y="64382"/>
                  <a:pt x="95250" y="49301"/>
                </a:cubicBezTo>
                <a:cubicBezTo>
                  <a:pt x="97367" y="34220"/>
                  <a:pt x="166952" y="-2029"/>
                  <a:pt x="171450" y="88"/>
                </a:cubicBezTo>
                <a:cubicBezTo>
                  <a:pt x="175948" y="2205"/>
                  <a:pt x="121180" y="50095"/>
                  <a:pt x="122238" y="62001"/>
                </a:cubicBezTo>
                <a:cubicBezTo>
                  <a:pt x="123296" y="73907"/>
                  <a:pt x="166158" y="72320"/>
                  <a:pt x="177800" y="71526"/>
                </a:cubicBezTo>
                <a:cubicBezTo>
                  <a:pt x="189442" y="70732"/>
                  <a:pt x="192088" y="57238"/>
                  <a:pt x="192088" y="57238"/>
                </a:cubicBezTo>
                <a:cubicBezTo>
                  <a:pt x="201613" y="47713"/>
                  <a:pt x="232304" y="10936"/>
                  <a:pt x="234950" y="14376"/>
                </a:cubicBezTo>
                <a:cubicBezTo>
                  <a:pt x="237596" y="17816"/>
                  <a:pt x="194734" y="68616"/>
                  <a:pt x="207963" y="77876"/>
                </a:cubicBezTo>
                <a:cubicBezTo>
                  <a:pt x="221192" y="87136"/>
                  <a:pt x="281252" y="78934"/>
                  <a:pt x="314325" y="69938"/>
                </a:cubicBezTo>
                <a:cubicBezTo>
                  <a:pt x="347398" y="60942"/>
                  <a:pt x="406400" y="33690"/>
                  <a:pt x="406400" y="23901"/>
                </a:cubicBezTo>
                <a:cubicBezTo>
                  <a:pt x="406400" y="14112"/>
                  <a:pt x="347398" y="14111"/>
                  <a:pt x="314325" y="11201"/>
                </a:cubicBezTo>
                <a:cubicBezTo>
                  <a:pt x="281252" y="8291"/>
                  <a:pt x="207963" y="6438"/>
                  <a:pt x="207963" y="6438"/>
                </a:cubicBezTo>
                <a:cubicBezTo>
                  <a:pt x="179388" y="4850"/>
                  <a:pt x="142875" y="1676"/>
                  <a:pt x="142875" y="1676"/>
                </a:cubicBezTo>
                <a:cubicBezTo>
                  <a:pt x="177800" y="6174"/>
                  <a:pt x="382059" y="24695"/>
                  <a:pt x="417513" y="33426"/>
                </a:cubicBezTo>
                <a:cubicBezTo>
                  <a:pt x="452967" y="42157"/>
                  <a:pt x="428096" y="45332"/>
                  <a:pt x="355600" y="54063"/>
                </a:cubicBezTo>
                <a:cubicBezTo>
                  <a:pt x="283104" y="62794"/>
                  <a:pt x="132821" y="74303"/>
                  <a:pt x="0" y="9057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: 図形 704">
            <a:extLst>
              <a:ext uri="{FF2B5EF4-FFF2-40B4-BE49-F238E27FC236}">
                <a16:creationId xmlns:a16="http://schemas.microsoft.com/office/drawing/2014/main" id="{52B24091-30D3-451B-AA28-9E2E597B9F0B}"/>
              </a:ext>
            </a:extLst>
          </p:cNvPr>
          <p:cNvSpPr/>
          <p:nvPr/>
        </p:nvSpPr>
        <p:spPr>
          <a:xfrm>
            <a:off x="5743516" y="4923884"/>
            <a:ext cx="235017" cy="269024"/>
          </a:xfrm>
          <a:custGeom>
            <a:avLst/>
            <a:gdLst>
              <a:gd name="connsiteX0" fmla="*/ 59 w 235017"/>
              <a:gd name="connsiteY0" fmla="*/ 40229 h 269024"/>
              <a:gd name="connsiteX1" fmla="*/ 30222 w 235017"/>
              <a:gd name="connsiteY1" fmla="*/ 233904 h 269024"/>
              <a:gd name="connsiteX2" fmla="*/ 34984 w 235017"/>
              <a:gd name="connsiteY2" fmla="*/ 83091 h 269024"/>
              <a:gd name="connsiteX3" fmla="*/ 50859 w 235017"/>
              <a:gd name="connsiteY3" fmla="*/ 197391 h 269024"/>
              <a:gd name="connsiteX4" fmla="*/ 50859 w 235017"/>
              <a:gd name="connsiteY4" fmla="*/ 92616 h 269024"/>
              <a:gd name="connsiteX5" fmla="*/ 69909 w 235017"/>
              <a:gd name="connsiteY5" fmla="*/ 233904 h 269024"/>
              <a:gd name="connsiteX6" fmla="*/ 68322 w 235017"/>
              <a:gd name="connsiteY6" fmla="*/ 92616 h 269024"/>
              <a:gd name="connsiteX7" fmla="*/ 92134 w 235017"/>
              <a:gd name="connsiteY7" fmla="*/ 222791 h 269024"/>
              <a:gd name="connsiteX8" fmla="*/ 95309 w 235017"/>
              <a:gd name="connsiteY8" fmla="*/ 129129 h 269024"/>
              <a:gd name="connsiteX9" fmla="*/ 111184 w 235017"/>
              <a:gd name="connsiteY9" fmla="*/ 541 h 269024"/>
              <a:gd name="connsiteX10" fmla="*/ 112772 w 235017"/>
              <a:gd name="connsiteY10" fmla="*/ 87854 h 269024"/>
              <a:gd name="connsiteX11" fmla="*/ 122297 w 235017"/>
              <a:gd name="connsiteY11" fmla="*/ 203741 h 269024"/>
              <a:gd name="connsiteX12" fmla="*/ 122297 w 235017"/>
              <a:gd name="connsiteY12" fmla="*/ 89441 h 269024"/>
              <a:gd name="connsiteX13" fmla="*/ 155634 w 235017"/>
              <a:gd name="connsiteY13" fmla="*/ 179929 h 269024"/>
              <a:gd name="connsiteX14" fmla="*/ 155634 w 235017"/>
              <a:gd name="connsiteY14" fmla="*/ 49754 h 269024"/>
              <a:gd name="connsiteX15" fmla="*/ 184209 w 235017"/>
              <a:gd name="connsiteY15" fmla="*/ 227554 h 269024"/>
              <a:gd name="connsiteX16" fmla="*/ 192147 w 235017"/>
              <a:gd name="connsiteY16" fmla="*/ 194216 h 269024"/>
              <a:gd name="connsiteX17" fmla="*/ 195322 w 235017"/>
              <a:gd name="connsiteY17" fmla="*/ 68804 h 269024"/>
              <a:gd name="connsiteX18" fmla="*/ 230247 w 235017"/>
              <a:gd name="connsiteY18" fmla="*/ 260891 h 269024"/>
              <a:gd name="connsiteX19" fmla="*/ 230247 w 235017"/>
              <a:gd name="connsiteY19" fmla="*/ 218029 h 269024"/>
              <a:gd name="connsiteX20" fmla="*/ 188972 w 235017"/>
              <a:gd name="connsiteY20" fmla="*/ 78329 h 269024"/>
              <a:gd name="connsiteX21" fmla="*/ 182622 w 235017"/>
              <a:gd name="connsiteY21" fmla="*/ 225966 h 269024"/>
              <a:gd name="connsiteX22" fmla="*/ 149284 w 235017"/>
              <a:gd name="connsiteY22" fmla="*/ 83091 h 269024"/>
              <a:gd name="connsiteX23" fmla="*/ 134997 w 235017"/>
              <a:gd name="connsiteY23" fmla="*/ 232316 h 269024"/>
              <a:gd name="connsiteX24" fmla="*/ 95309 w 235017"/>
              <a:gd name="connsiteY24" fmla="*/ 119604 h 269024"/>
              <a:gd name="connsiteX25" fmla="*/ 95309 w 235017"/>
              <a:gd name="connsiteY25" fmla="*/ 218029 h 269024"/>
              <a:gd name="connsiteX26" fmla="*/ 69909 w 235017"/>
              <a:gd name="connsiteY26" fmla="*/ 119604 h 269024"/>
              <a:gd name="connsiteX27" fmla="*/ 57209 w 235017"/>
              <a:gd name="connsiteY27" fmla="*/ 203741 h 269024"/>
              <a:gd name="connsiteX28" fmla="*/ 42922 w 235017"/>
              <a:gd name="connsiteY28" fmla="*/ 137066 h 269024"/>
              <a:gd name="connsiteX29" fmla="*/ 36572 w 235017"/>
              <a:gd name="connsiteY29" fmla="*/ 248191 h 269024"/>
              <a:gd name="connsiteX30" fmla="*/ 22284 w 235017"/>
              <a:gd name="connsiteY30" fmla="*/ 149766 h 269024"/>
              <a:gd name="connsiteX31" fmla="*/ 59 w 235017"/>
              <a:gd name="connsiteY31" fmla="*/ 40229 h 269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5017" h="269024">
                <a:moveTo>
                  <a:pt x="59" y="40229"/>
                </a:moveTo>
                <a:cubicBezTo>
                  <a:pt x="1382" y="54252"/>
                  <a:pt x="24401" y="226760"/>
                  <a:pt x="30222" y="233904"/>
                </a:cubicBezTo>
                <a:cubicBezTo>
                  <a:pt x="36043" y="241048"/>
                  <a:pt x="31545" y="89177"/>
                  <a:pt x="34984" y="83091"/>
                </a:cubicBezTo>
                <a:cubicBezTo>
                  <a:pt x="38424" y="77006"/>
                  <a:pt x="48213" y="195804"/>
                  <a:pt x="50859" y="197391"/>
                </a:cubicBezTo>
                <a:cubicBezTo>
                  <a:pt x="53505" y="198979"/>
                  <a:pt x="47684" y="86531"/>
                  <a:pt x="50859" y="92616"/>
                </a:cubicBezTo>
                <a:cubicBezTo>
                  <a:pt x="54034" y="98701"/>
                  <a:pt x="66999" y="233904"/>
                  <a:pt x="69909" y="233904"/>
                </a:cubicBezTo>
                <a:cubicBezTo>
                  <a:pt x="72819" y="233904"/>
                  <a:pt x="64618" y="94468"/>
                  <a:pt x="68322" y="92616"/>
                </a:cubicBezTo>
                <a:cubicBezTo>
                  <a:pt x="72026" y="90764"/>
                  <a:pt x="87636" y="216706"/>
                  <a:pt x="92134" y="222791"/>
                </a:cubicBezTo>
                <a:cubicBezTo>
                  <a:pt x="96632" y="228876"/>
                  <a:pt x="92134" y="166171"/>
                  <a:pt x="95309" y="129129"/>
                </a:cubicBezTo>
                <a:cubicBezTo>
                  <a:pt x="98484" y="92087"/>
                  <a:pt x="108274" y="7420"/>
                  <a:pt x="111184" y="541"/>
                </a:cubicBezTo>
                <a:cubicBezTo>
                  <a:pt x="114095" y="-6338"/>
                  <a:pt x="110920" y="53987"/>
                  <a:pt x="112772" y="87854"/>
                </a:cubicBezTo>
                <a:cubicBezTo>
                  <a:pt x="114624" y="121721"/>
                  <a:pt x="120710" y="203477"/>
                  <a:pt x="122297" y="203741"/>
                </a:cubicBezTo>
                <a:cubicBezTo>
                  <a:pt x="123884" y="204005"/>
                  <a:pt x="116741" y="93410"/>
                  <a:pt x="122297" y="89441"/>
                </a:cubicBezTo>
                <a:cubicBezTo>
                  <a:pt x="127853" y="85472"/>
                  <a:pt x="150078" y="186543"/>
                  <a:pt x="155634" y="179929"/>
                </a:cubicBezTo>
                <a:cubicBezTo>
                  <a:pt x="161190" y="173315"/>
                  <a:pt x="150872" y="41817"/>
                  <a:pt x="155634" y="49754"/>
                </a:cubicBezTo>
                <a:cubicBezTo>
                  <a:pt x="160397" y="57692"/>
                  <a:pt x="178124" y="203477"/>
                  <a:pt x="184209" y="227554"/>
                </a:cubicBezTo>
                <a:cubicBezTo>
                  <a:pt x="190294" y="251631"/>
                  <a:pt x="190295" y="220674"/>
                  <a:pt x="192147" y="194216"/>
                </a:cubicBezTo>
                <a:cubicBezTo>
                  <a:pt x="193999" y="167758"/>
                  <a:pt x="188972" y="57692"/>
                  <a:pt x="195322" y="68804"/>
                </a:cubicBezTo>
                <a:cubicBezTo>
                  <a:pt x="201672" y="79916"/>
                  <a:pt x="224426" y="236020"/>
                  <a:pt x="230247" y="260891"/>
                </a:cubicBezTo>
                <a:cubicBezTo>
                  <a:pt x="236068" y="285762"/>
                  <a:pt x="237126" y="248456"/>
                  <a:pt x="230247" y="218029"/>
                </a:cubicBezTo>
                <a:cubicBezTo>
                  <a:pt x="223368" y="187602"/>
                  <a:pt x="196910" y="77006"/>
                  <a:pt x="188972" y="78329"/>
                </a:cubicBezTo>
                <a:cubicBezTo>
                  <a:pt x="181035" y="79652"/>
                  <a:pt x="189237" y="225172"/>
                  <a:pt x="182622" y="225966"/>
                </a:cubicBezTo>
                <a:cubicBezTo>
                  <a:pt x="176007" y="226760"/>
                  <a:pt x="157221" y="82033"/>
                  <a:pt x="149284" y="83091"/>
                </a:cubicBezTo>
                <a:cubicBezTo>
                  <a:pt x="141347" y="84149"/>
                  <a:pt x="143993" y="226231"/>
                  <a:pt x="134997" y="232316"/>
                </a:cubicBezTo>
                <a:cubicBezTo>
                  <a:pt x="126001" y="238401"/>
                  <a:pt x="101924" y="121985"/>
                  <a:pt x="95309" y="119604"/>
                </a:cubicBezTo>
                <a:cubicBezTo>
                  <a:pt x="88694" y="117223"/>
                  <a:pt x="99542" y="218029"/>
                  <a:pt x="95309" y="218029"/>
                </a:cubicBezTo>
                <a:cubicBezTo>
                  <a:pt x="91076" y="218029"/>
                  <a:pt x="76259" y="121985"/>
                  <a:pt x="69909" y="119604"/>
                </a:cubicBezTo>
                <a:cubicBezTo>
                  <a:pt x="63559" y="117223"/>
                  <a:pt x="61707" y="200831"/>
                  <a:pt x="57209" y="203741"/>
                </a:cubicBezTo>
                <a:cubicBezTo>
                  <a:pt x="52711" y="206651"/>
                  <a:pt x="46362" y="129658"/>
                  <a:pt x="42922" y="137066"/>
                </a:cubicBezTo>
                <a:cubicBezTo>
                  <a:pt x="39483" y="144474"/>
                  <a:pt x="40012" y="246074"/>
                  <a:pt x="36572" y="248191"/>
                </a:cubicBezTo>
                <a:cubicBezTo>
                  <a:pt x="33132" y="250308"/>
                  <a:pt x="24665" y="182045"/>
                  <a:pt x="22284" y="149766"/>
                </a:cubicBezTo>
                <a:cubicBezTo>
                  <a:pt x="19903" y="117487"/>
                  <a:pt x="-1264" y="26206"/>
                  <a:pt x="59" y="4022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B290196A-73D8-4335-A0E9-F275ACD98D92}"/>
              </a:ext>
            </a:extLst>
          </p:cNvPr>
          <p:cNvSpPr/>
          <p:nvPr/>
        </p:nvSpPr>
        <p:spPr>
          <a:xfrm>
            <a:off x="4315795" y="5461104"/>
            <a:ext cx="653991" cy="140973"/>
          </a:xfrm>
          <a:custGeom>
            <a:avLst/>
            <a:gdLst>
              <a:gd name="connsiteX0" fmla="*/ 14905 w 653991"/>
              <a:gd name="connsiteY0" fmla="*/ 23179 h 140973"/>
              <a:gd name="connsiteX1" fmla="*/ 108038 w 653991"/>
              <a:gd name="connsiteY1" fmla="*/ 23179 h 140973"/>
              <a:gd name="connsiteX2" fmla="*/ 618155 w 653991"/>
              <a:gd name="connsiteY2" fmla="*/ 12596 h 140973"/>
              <a:gd name="connsiteX3" fmla="*/ 603338 w 653991"/>
              <a:gd name="connsiteY3" fmla="*/ 50696 h 140973"/>
              <a:gd name="connsiteX4" fmla="*/ 571588 w 653991"/>
              <a:gd name="connsiteY4" fmla="*/ 135363 h 140973"/>
              <a:gd name="connsiteX5" fmla="*/ 482688 w 653991"/>
              <a:gd name="connsiteY5" fmla="*/ 133246 h 140973"/>
              <a:gd name="connsiteX6" fmla="*/ 99572 w 653991"/>
              <a:gd name="connsiteY6" fmla="*/ 137479 h 140973"/>
              <a:gd name="connsiteX7" fmla="*/ 558888 w 653991"/>
              <a:gd name="connsiteY7" fmla="*/ 126896 h 140973"/>
              <a:gd name="connsiteX8" fmla="*/ 649905 w 653991"/>
              <a:gd name="connsiteY8" fmla="*/ 59163 h 140973"/>
              <a:gd name="connsiteX9" fmla="*/ 484805 w 653991"/>
              <a:gd name="connsiteY9" fmla="*/ 2013 h 140973"/>
              <a:gd name="connsiteX10" fmla="*/ 14905 w 653991"/>
              <a:gd name="connsiteY10" fmla="*/ 23179 h 140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3991" h="140973">
                <a:moveTo>
                  <a:pt x="14905" y="23179"/>
                </a:moveTo>
                <a:cubicBezTo>
                  <a:pt x="-47889" y="26707"/>
                  <a:pt x="108038" y="23179"/>
                  <a:pt x="108038" y="23179"/>
                </a:cubicBezTo>
                <a:cubicBezTo>
                  <a:pt x="208580" y="21415"/>
                  <a:pt x="535605" y="8010"/>
                  <a:pt x="618155" y="12596"/>
                </a:cubicBezTo>
                <a:cubicBezTo>
                  <a:pt x="700705" y="17182"/>
                  <a:pt x="611099" y="30235"/>
                  <a:pt x="603338" y="50696"/>
                </a:cubicBezTo>
                <a:cubicBezTo>
                  <a:pt x="595577" y="71157"/>
                  <a:pt x="591696" y="121605"/>
                  <a:pt x="571588" y="135363"/>
                </a:cubicBezTo>
                <a:cubicBezTo>
                  <a:pt x="551480" y="149121"/>
                  <a:pt x="482688" y="133246"/>
                  <a:pt x="482688" y="133246"/>
                </a:cubicBezTo>
                <a:lnTo>
                  <a:pt x="99572" y="137479"/>
                </a:lnTo>
                <a:cubicBezTo>
                  <a:pt x="112272" y="136421"/>
                  <a:pt x="467166" y="139949"/>
                  <a:pt x="558888" y="126896"/>
                </a:cubicBezTo>
                <a:cubicBezTo>
                  <a:pt x="650610" y="113843"/>
                  <a:pt x="662252" y="79977"/>
                  <a:pt x="649905" y="59163"/>
                </a:cubicBezTo>
                <a:cubicBezTo>
                  <a:pt x="637558" y="38349"/>
                  <a:pt x="593108" y="11538"/>
                  <a:pt x="484805" y="2013"/>
                </a:cubicBezTo>
                <a:cubicBezTo>
                  <a:pt x="376502" y="-7512"/>
                  <a:pt x="77699" y="19651"/>
                  <a:pt x="14905" y="2317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2C4241F-9644-4190-82A7-E26E26B9C403}"/>
              </a:ext>
            </a:extLst>
          </p:cNvPr>
          <p:cNvSpPr/>
          <p:nvPr/>
        </p:nvSpPr>
        <p:spPr>
          <a:xfrm>
            <a:off x="4376823" y="5467347"/>
            <a:ext cx="404727" cy="136410"/>
          </a:xfrm>
          <a:custGeom>
            <a:avLst/>
            <a:gdLst>
              <a:gd name="connsiteX0" fmla="*/ 13144 w 404727"/>
              <a:gd name="connsiteY0" fmla="*/ 3 h 136410"/>
              <a:gd name="connsiteX1" fmla="*/ 34310 w 404727"/>
              <a:gd name="connsiteY1" fmla="*/ 127003 h 136410"/>
              <a:gd name="connsiteX2" fmla="*/ 118977 w 404727"/>
              <a:gd name="connsiteY2" fmla="*/ 127003 h 136410"/>
              <a:gd name="connsiteX3" fmla="*/ 404727 w 404727"/>
              <a:gd name="connsiteY3" fmla="*/ 122770 h 136410"/>
              <a:gd name="connsiteX4" fmla="*/ 32194 w 404727"/>
              <a:gd name="connsiteY4" fmla="*/ 122770 h 136410"/>
              <a:gd name="connsiteX5" fmla="*/ 13144 w 404727"/>
              <a:gd name="connsiteY5" fmla="*/ 3 h 13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27" h="136410">
                <a:moveTo>
                  <a:pt x="13144" y="3"/>
                </a:moveTo>
                <a:cubicBezTo>
                  <a:pt x="13497" y="708"/>
                  <a:pt x="16671" y="105836"/>
                  <a:pt x="34310" y="127003"/>
                </a:cubicBezTo>
                <a:cubicBezTo>
                  <a:pt x="51949" y="148170"/>
                  <a:pt x="118977" y="127003"/>
                  <a:pt x="118977" y="127003"/>
                </a:cubicBezTo>
                <a:lnTo>
                  <a:pt x="404727" y="122770"/>
                </a:lnTo>
                <a:cubicBezTo>
                  <a:pt x="390263" y="122065"/>
                  <a:pt x="90755" y="142878"/>
                  <a:pt x="32194" y="122770"/>
                </a:cubicBezTo>
                <a:cubicBezTo>
                  <a:pt x="-26367" y="102662"/>
                  <a:pt x="12791" y="-702"/>
                  <a:pt x="13144" y="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: 図形 459">
            <a:extLst>
              <a:ext uri="{FF2B5EF4-FFF2-40B4-BE49-F238E27FC236}">
                <a16:creationId xmlns:a16="http://schemas.microsoft.com/office/drawing/2014/main" id="{F034D3DA-2F8F-47B3-83B4-C5FE32BE2A35}"/>
              </a:ext>
            </a:extLst>
          </p:cNvPr>
          <p:cNvSpPr/>
          <p:nvPr/>
        </p:nvSpPr>
        <p:spPr>
          <a:xfrm>
            <a:off x="4492120" y="5475004"/>
            <a:ext cx="380458" cy="91897"/>
          </a:xfrm>
          <a:custGeom>
            <a:avLst/>
            <a:gdLst>
              <a:gd name="connsiteX0" fmla="*/ 1563 w 380458"/>
              <a:gd name="connsiteY0" fmla="*/ 91829 h 91897"/>
              <a:gd name="connsiteX1" fmla="*/ 151847 w 380458"/>
              <a:gd name="connsiteY1" fmla="*/ 17746 h 91897"/>
              <a:gd name="connsiteX2" fmla="*/ 219580 w 380458"/>
              <a:gd name="connsiteY2" fmla="*/ 19863 h 91897"/>
              <a:gd name="connsiteX3" fmla="*/ 380447 w 380458"/>
              <a:gd name="connsiteY3" fmla="*/ 60079 h 91897"/>
              <a:gd name="connsiteX4" fmla="*/ 211113 w 380458"/>
              <a:gd name="connsiteY4" fmla="*/ 15629 h 91897"/>
              <a:gd name="connsiteX5" fmla="*/ 79880 w 380458"/>
              <a:gd name="connsiteY5" fmla="*/ 2929 h 91897"/>
              <a:gd name="connsiteX6" fmla="*/ 1563 w 380458"/>
              <a:gd name="connsiteY6" fmla="*/ 91829 h 9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0458" h="91897">
                <a:moveTo>
                  <a:pt x="1563" y="91829"/>
                </a:moveTo>
                <a:cubicBezTo>
                  <a:pt x="13557" y="94298"/>
                  <a:pt x="115511" y="29740"/>
                  <a:pt x="151847" y="17746"/>
                </a:cubicBezTo>
                <a:cubicBezTo>
                  <a:pt x="188183" y="5752"/>
                  <a:pt x="181480" y="12808"/>
                  <a:pt x="219580" y="19863"/>
                </a:cubicBezTo>
                <a:cubicBezTo>
                  <a:pt x="257680" y="26918"/>
                  <a:pt x="381858" y="60785"/>
                  <a:pt x="380447" y="60079"/>
                </a:cubicBezTo>
                <a:cubicBezTo>
                  <a:pt x="379036" y="59373"/>
                  <a:pt x="261207" y="25154"/>
                  <a:pt x="211113" y="15629"/>
                </a:cubicBezTo>
                <a:cubicBezTo>
                  <a:pt x="161019" y="6104"/>
                  <a:pt x="110219" y="-5538"/>
                  <a:pt x="79880" y="2929"/>
                </a:cubicBezTo>
                <a:cubicBezTo>
                  <a:pt x="49541" y="11396"/>
                  <a:pt x="-10431" y="89360"/>
                  <a:pt x="1563" y="9182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: 図形 460">
            <a:extLst>
              <a:ext uri="{FF2B5EF4-FFF2-40B4-BE49-F238E27FC236}">
                <a16:creationId xmlns:a16="http://schemas.microsoft.com/office/drawing/2014/main" id="{3F452A44-6D91-4F82-9C69-08F7591F99B9}"/>
              </a:ext>
            </a:extLst>
          </p:cNvPr>
          <p:cNvSpPr/>
          <p:nvPr/>
        </p:nvSpPr>
        <p:spPr>
          <a:xfrm>
            <a:off x="7069447" y="5452495"/>
            <a:ext cx="588152" cy="160896"/>
          </a:xfrm>
          <a:custGeom>
            <a:avLst/>
            <a:gdLst>
              <a:gd name="connsiteX0" fmla="*/ 220 w 588152"/>
              <a:gd name="connsiteY0" fmla="*/ 38 h 160896"/>
              <a:gd name="connsiteX1" fmla="*/ 19270 w 588152"/>
              <a:gd name="connsiteY1" fmla="*/ 146088 h 160896"/>
              <a:gd name="connsiteX2" fmla="*/ 15036 w 588152"/>
              <a:gd name="connsiteY2" fmla="*/ 156672 h 160896"/>
              <a:gd name="connsiteX3" fmla="*/ 142036 w 588152"/>
              <a:gd name="connsiteY3" fmla="*/ 152438 h 160896"/>
              <a:gd name="connsiteX4" fmla="*/ 546320 w 588152"/>
              <a:gd name="connsiteY4" fmla="*/ 139738 h 160896"/>
              <a:gd name="connsiteX5" fmla="*/ 544203 w 588152"/>
              <a:gd name="connsiteY5" fmla="*/ 127038 h 160896"/>
              <a:gd name="connsiteX6" fmla="*/ 495520 w 588152"/>
              <a:gd name="connsiteY6" fmla="*/ 36022 h 160896"/>
              <a:gd name="connsiteX7" fmla="*/ 370636 w 588152"/>
              <a:gd name="connsiteY7" fmla="*/ 31788 h 160896"/>
              <a:gd name="connsiteX8" fmla="*/ 144153 w 588152"/>
              <a:gd name="connsiteY8" fmla="*/ 19088 h 160896"/>
              <a:gd name="connsiteX9" fmla="*/ 533620 w 588152"/>
              <a:gd name="connsiteY9" fmla="*/ 57188 h 160896"/>
              <a:gd name="connsiteX10" fmla="*/ 548436 w 588152"/>
              <a:gd name="connsiteY10" fmla="*/ 131272 h 160896"/>
              <a:gd name="connsiteX11" fmla="*/ 188603 w 588152"/>
              <a:gd name="connsiteY11" fmla="*/ 133388 h 160896"/>
              <a:gd name="connsiteX12" fmla="*/ 34086 w 588152"/>
              <a:gd name="connsiteY12" fmla="*/ 131272 h 160896"/>
              <a:gd name="connsiteX13" fmla="*/ 220 w 588152"/>
              <a:gd name="connsiteY13" fmla="*/ 38 h 16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8152" h="160896">
                <a:moveTo>
                  <a:pt x="220" y="38"/>
                </a:moveTo>
                <a:cubicBezTo>
                  <a:pt x="-2249" y="2507"/>
                  <a:pt x="16801" y="119982"/>
                  <a:pt x="19270" y="146088"/>
                </a:cubicBezTo>
                <a:cubicBezTo>
                  <a:pt x="21739" y="172194"/>
                  <a:pt x="-5425" y="155614"/>
                  <a:pt x="15036" y="156672"/>
                </a:cubicBezTo>
                <a:cubicBezTo>
                  <a:pt x="35497" y="157730"/>
                  <a:pt x="142036" y="152438"/>
                  <a:pt x="142036" y="152438"/>
                </a:cubicBezTo>
                <a:lnTo>
                  <a:pt x="546320" y="139738"/>
                </a:lnTo>
                <a:cubicBezTo>
                  <a:pt x="613348" y="135505"/>
                  <a:pt x="552670" y="144324"/>
                  <a:pt x="544203" y="127038"/>
                </a:cubicBezTo>
                <a:cubicBezTo>
                  <a:pt x="535736" y="109752"/>
                  <a:pt x="524448" y="51897"/>
                  <a:pt x="495520" y="36022"/>
                </a:cubicBezTo>
                <a:cubicBezTo>
                  <a:pt x="466592" y="20147"/>
                  <a:pt x="370636" y="31788"/>
                  <a:pt x="370636" y="31788"/>
                </a:cubicBezTo>
                <a:cubicBezTo>
                  <a:pt x="312075" y="28966"/>
                  <a:pt x="116989" y="14855"/>
                  <a:pt x="144153" y="19088"/>
                </a:cubicBezTo>
                <a:cubicBezTo>
                  <a:pt x="171317" y="23321"/>
                  <a:pt x="466240" y="38491"/>
                  <a:pt x="533620" y="57188"/>
                </a:cubicBezTo>
                <a:cubicBezTo>
                  <a:pt x="601001" y="75885"/>
                  <a:pt x="605939" y="118572"/>
                  <a:pt x="548436" y="131272"/>
                </a:cubicBezTo>
                <a:cubicBezTo>
                  <a:pt x="490933" y="143972"/>
                  <a:pt x="188603" y="133388"/>
                  <a:pt x="188603" y="133388"/>
                </a:cubicBezTo>
                <a:cubicBezTo>
                  <a:pt x="102878" y="133388"/>
                  <a:pt x="61603" y="148205"/>
                  <a:pt x="34086" y="131272"/>
                </a:cubicBezTo>
                <a:cubicBezTo>
                  <a:pt x="6569" y="114339"/>
                  <a:pt x="2689" y="-2431"/>
                  <a:pt x="220" y="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: 図形 478">
            <a:extLst>
              <a:ext uri="{FF2B5EF4-FFF2-40B4-BE49-F238E27FC236}">
                <a16:creationId xmlns:a16="http://schemas.microsoft.com/office/drawing/2014/main" id="{53D89D7C-FA7D-4931-8932-735164232AAE}"/>
              </a:ext>
            </a:extLst>
          </p:cNvPr>
          <p:cNvSpPr/>
          <p:nvPr/>
        </p:nvSpPr>
        <p:spPr>
          <a:xfrm>
            <a:off x="7186592" y="5480286"/>
            <a:ext cx="362205" cy="84240"/>
          </a:xfrm>
          <a:custGeom>
            <a:avLst/>
            <a:gdLst>
              <a:gd name="connsiteX0" fmla="*/ 21 w 362205"/>
              <a:gd name="connsiteY0" fmla="*/ 74377 h 84240"/>
              <a:gd name="connsiteX1" fmla="*/ 103208 w 362205"/>
              <a:gd name="connsiteY1" fmla="*/ 23577 h 84240"/>
              <a:gd name="connsiteX2" fmla="*/ 112733 w 362205"/>
              <a:gd name="connsiteY2" fmla="*/ 15639 h 84240"/>
              <a:gd name="connsiteX3" fmla="*/ 123846 w 362205"/>
              <a:gd name="connsiteY3" fmla="*/ 15639 h 84240"/>
              <a:gd name="connsiteX4" fmla="*/ 238146 w 362205"/>
              <a:gd name="connsiteY4" fmla="*/ 21989 h 84240"/>
              <a:gd name="connsiteX5" fmla="*/ 288946 w 362205"/>
              <a:gd name="connsiteY5" fmla="*/ 21989 h 84240"/>
              <a:gd name="connsiteX6" fmla="*/ 344508 w 362205"/>
              <a:gd name="connsiteY6" fmla="*/ 61677 h 84240"/>
              <a:gd name="connsiteX7" fmla="*/ 355621 w 362205"/>
              <a:gd name="connsiteY7" fmla="*/ 82314 h 84240"/>
              <a:gd name="connsiteX8" fmla="*/ 250846 w 362205"/>
              <a:gd name="connsiteY8" fmla="*/ 14052 h 84240"/>
              <a:gd name="connsiteX9" fmla="*/ 95271 w 362205"/>
              <a:gd name="connsiteY9" fmla="*/ 4527 h 84240"/>
              <a:gd name="connsiteX10" fmla="*/ 21 w 362205"/>
              <a:gd name="connsiteY10" fmla="*/ 74377 h 8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2205" h="84240">
                <a:moveTo>
                  <a:pt x="21" y="74377"/>
                </a:moveTo>
                <a:cubicBezTo>
                  <a:pt x="1344" y="77552"/>
                  <a:pt x="84423" y="33367"/>
                  <a:pt x="103208" y="23577"/>
                </a:cubicBezTo>
                <a:cubicBezTo>
                  <a:pt x="121993" y="13787"/>
                  <a:pt x="109293" y="16962"/>
                  <a:pt x="112733" y="15639"/>
                </a:cubicBezTo>
                <a:cubicBezTo>
                  <a:pt x="116173" y="14316"/>
                  <a:pt x="123846" y="15639"/>
                  <a:pt x="123846" y="15639"/>
                </a:cubicBezTo>
                <a:lnTo>
                  <a:pt x="238146" y="21989"/>
                </a:lnTo>
                <a:cubicBezTo>
                  <a:pt x="265663" y="23047"/>
                  <a:pt x="271219" y="15374"/>
                  <a:pt x="288946" y="21989"/>
                </a:cubicBezTo>
                <a:cubicBezTo>
                  <a:pt x="306673" y="28604"/>
                  <a:pt x="333396" y="51623"/>
                  <a:pt x="344508" y="61677"/>
                </a:cubicBezTo>
                <a:cubicBezTo>
                  <a:pt x="355620" y="71731"/>
                  <a:pt x="371231" y="90252"/>
                  <a:pt x="355621" y="82314"/>
                </a:cubicBezTo>
                <a:cubicBezTo>
                  <a:pt x="340011" y="74376"/>
                  <a:pt x="294238" y="27016"/>
                  <a:pt x="250846" y="14052"/>
                </a:cubicBezTo>
                <a:cubicBezTo>
                  <a:pt x="207454" y="1087"/>
                  <a:pt x="131783" y="-4733"/>
                  <a:pt x="95271" y="4527"/>
                </a:cubicBezTo>
                <a:cubicBezTo>
                  <a:pt x="58759" y="13787"/>
                  <a:pt x="-1302" y="71202"/>
                  <a:pt x="21" y="7437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: 図形 505">
            <a:extLst>
              <a:ext uri="{FF2B5EF4-FFF2-40B4-BE49-F238E27FC236}">
                <a16:creationId xmlns:a16="http://schemas.microsoft.com/office/drawing/2014/main" id="{C2FB0332-1BC3-423E-9B6A-AA6BC43097BC}"/>
              </a:ext>
            </a:extLst>
          </p:cNvPr>
          <p:cNvSpPr/>
          <p:nvPr/>
        </p:nvSpPr>
        <p:spPr>
          <a:xfrm>
            <a:off x="3655936" y="4625882"/>
            <a:ext cx="475255" cy="60582"/>
          </a:xfrm>
          <a:custGeom>
            <a:avLst/>
            <a:gdLst>
              <a:gd name="connsiteX0" fmla="*/ 469977 w 475255"/>
              <a:gd name="connsiteY0" fmla="*/ 93 h 60582"/>
              <a:gd name="connsiteX1" fmla="*/ 169939 w 475255"/>
              <a:gd name="connsiteY1" fmla="*/ 41368 h 60582"/>
              <a:gd name="connsiteX2" fmla="*/ 77 w 475255"/>
              <a:gd name="connsiteY2" fmla="*/ 31843 h 60582"/>
              <a:gd name="connsiteX3" fmla="*/ 188989 w 475255"/>
              <a:gd name="connsiteY3" fmla="*/ 60418 h 60582"/>
              <a:gd name="connsiteX4" fmla="*/ 247727 w 475255"/>
              <a:gd name="connsiteY4" fmla="*/ 42956 h 60582"/>
              <a:gd name="connsiteX5" fmla="*/ 354089 w 475255"/>
              <a:gd name="connsiteY5" fmla="*/ 30256 h 60582"/>
              <a:gd name="connsiteX6" fmla="*/ 469977 w 475255"/>
              <a:gd name="connsiteY6" fmla="*/ 93 h 6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5255" h="60582">
                <a:moveTo>
                  <a:pt x="469977" y="93"/>
                </a:moveTo>
                <a:cubicBezTo>
                  <a:pt x="439285" y="1945"/>
                  <a:pt x="248256" y="36076"/>
                  <a:pt x="169939" y="41368"/>
                </a:cubicBezTo>
                <a:cubicBezTo>
                  <a:pt x="91622" y="46660"/>
                  <a:pt x="-3098" y="28668"/>
                  <a:pt x="77" y="31843"/>
                </a:cubicBezTo>
                <a:cubicBezTo>
                  <a:pt x="3252" y="35018"/>
                  <a:pt x="147714" y="58566"/>
                  <a:pt x="188989" y="60418"/>
                </a:cubicBezTo>
                <a:cubicBezTo>
                  <a:pt x="230264" y="62270"/>
                  <a:pt x="220210" y="47983"/>
                  <a:pt x="247727" y="42956"/>
                </a:cubicBezTo>
                <a:cubicBezTo>
                  <a:pt x="275244" y="37929"/>
                  <a:pt x="319164" y="36077"/>
                  <a:pt x="354089" y="30256"/>
                </a:cubicBezTo>
                <a:cubicBezTo>
                  <a:pt x="389014" y="24435"/>
                  <a:pt x="500669" y="-1759"/>
                  <a:pt x="469977" y="9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: 図形 506">
            <a:extLst>
              <a:ext uri="{FF2B5EF4-FFF2-40B4-BE49-F238E27FC236}">
                <a16:creationId xmlns:a16="http://schemas.microsoft.com/office/drawing/2014/main" id="{99606354-B1B6-4D36-BC36-FB9B72439758}"/>
              </a:ext>
            </a:extLst>
          </p:cNvPr>
          <p:cNvSpPr/>
          <p:nvPr/>
        </p:nvSpPr>
        <p:spPr>
          <a:xfrm>
            <a:off x="3311449" y="4679060"/>
            <a:ext cx="499031" cy="205783"/>
          </a:xfrm>
          <a:custGeom>
            <a:avLst/>
            <a:gdLst>
              <a:gd name="connsiteX0" fmla="*/ 423939 w 499031"/>
              <a:gd name="connsiteY0" fmla="*/ 890 h 205783"/>
              <a:gd name="connsiteX1" fmla="*/ 235026 w 499031"/>
              <a:gd name="connsiteY1" fmla="*/ 61215 h 205783"/>
              <a:gd name="connsiteX2" fmla="*/ 157239 w 499031"/>
              <a:gd name="connsiteY2" fmla="*/ 119953 h 205783"/>
              <a:gd name="connsiteX3" fmla="*/ 66751 w 499031"/>
              <a:gd name="connsiteY3" fmla="*/ 150115 h 205783"/>
              <a:gd name="connsiteX4" fmla="*/ 76 w 499031"/>
              <a:gd name="connsiteY4" fmla="*/ 199328 h 205783"/>
              <a:gd name="connsiteX5" fmla="*/ 79451 w 499031"/>
              <a:gd name="connsiteY5" fmla="*/ 183453 h 205783"/>
              <a:gd name="connsiteX6" fmla="*/ 293764 w 499031"/>
              <a:gd name="connsiteY6" fmla="*/ 205678 h 205783"/>
              <a:gd name="connsiteX7" fmla="*/ 181051 w 499031"/>
              <a:gd name="connsiteY7" fmla="*/ 172340 h 205783"/>
              <a:gd name="connsiteX8" fmla="*/ 69926 w 499031"/>
              <a:gd name="connsiteY8" fmla="*/ 169165 h 205783"/>
              <a:gd name="connsiteX9" fmla="*/ 41351 w 499031"/>
              <a:gd name="connsiteY9" fmla="*/ 177103 h 205783"/>
              <a:gd name="connsiteX10" fmla="*/ 169939 w 499031"/>
              <a:gd name="connsiteY10" fmla="*/ 112015 h 205783"/>
              <a:gd name="connsiteX11" fmla="*/ 203276 w 499031"/>
              <a:gd name="connsiteY11" fmla="*/ 61215 h 205783"/>
              <a:gd name="connsiteX12" fmla="*/ 354089 w 499031"/>
              <a:gd name="connsiteY12" fmla="*/ 16765 h 205783"/>
              <a:gd name="connsiteX13" fmla="*/ 495376 w 499031"/>
              <a:gd name="connsiteY13" fmla="*/ 24703 h 205783"/>
              <a:gd name="connsiteX14" fmla="*/ 423939 w 499031"/>
              <a:gd name="connsiteY14" fmla="*/ 890 h 2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9031" h="205783">
                <a:moveTo>
                  <a:pt x="423939" y="890"/>
                </a:moveTo>
                <a:cubicBezTo>
                  <a:pt x="380547" y="6975"/>
                  <a:pt x="279476" y="41371"/>
                  <a:pt x="235026" y="61215"/>
                </a:cubicBezTo>
                <a:cubicBezTo>
                  <a:pt x="190576" y="81059"/>
                  <a:pt x="185285" y="105136"/>
                  <a:pt x="157239" y="119953"/>
                </a:cubicBezTo>
                <a:cubicBezTo>
                  <a:pt x="129193" y="134770"/>
                  <a:pt x="92945" y="136886"/>
                  <a:pt x="66751" y="150115"/>
                </a:cubicBezTo>
                <a:cubicBezTo>
                  <a:pt x="40557" y="163344"/>
                  <a:pt x="-2041" y="193772"/>
                  <a:pt x="76" y="199328"/>
                </a:cubicBezTo>
                <a:cubicBezTo>
                  <a:pt x="2193" y="204884"/>
                  <a:pt x="30503" y="182395"/>
                  <a:pt x="79451" y="183453"/>
                </a:cubicBezTo>
                <a:cubicBezTo>
                  <a:pt x="128399" y="184511"/>
                  <a:pt x="276831" y="207530"/>
                  <a:pt x="293764" y="205678"/>
                </a:cubicBezTo>
                <a:cubicBezTo>
                  <a:pt x="310697" y="203826"/>
                  <a:pt x="218357" y="178425"/>
                  <a:pt x="181051" y="172340"/>
                </a:cubicBezTo>
                <a:cubicBezTo>
                  <a:pt x="143745" y="166255"/>
                  <a:pt x="93209" y="168371"/>
                  <a:pt x="69926" y="169165"/>
                </a:cubicBezTo>
                <a:cubicBezTo>
                  <a:pt x="46643" y="169959"/>
                  <a:pt x="24682" y="186628"/>
                  <a:pt x="41351" y="177103"/>
                </a:cubicBezTo>
                <a:cubicBezTo>
                  <a:pt x="58020" y="167578"/>
                  <a:pt x="142951" y="131330"/>
                  <a:pt x="169939" y="112015"/>
                </a:cubicBezTo>
                <a:cubicBezTo>
                  <a:pt x="196926" y="92700"/>
                  <a:pt x="172584" y="77090"/>
                  <a:pt x="203276" y="61215"/>
                </a:cubicBezTo>
                <a:cubicBezTo>
                  <a:pt x="233968" y="45340"/>
                  <a:pt x="305406" y="22850"/>
                  <a:pt x="354089" y="16765"/>
                </a:cubicBezTo>
                <a:cubicBezTo>
                  <a:pt x="402772" y="10680"/>
                  <a:pt x="478443" y="27613"/>
                  <a:pt x="495376" y="24703"/>
                </a:cubicBezTo>
                <a:cubicBezTo>
                  <a:pt x="512309" y="21793"/>
                  <a:pt x="467331" y="-5195"/>
                  <a:pt x="423939" y="89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: 図形 507">
            <a:extLst>
              <a:ext uri="{FF2B5EF4-FFF2-40B4-BE49-F238E27FC236}">
                <a16:creationId xmlns:a16="http://schemas.microsoft.com/office/drawing/2014/main" id="{D618BC87-427D-4ABA-9A2B-9AF21CE868D7}"/>
              </a:ext>
            </a:extLst>
          </p:cNvPr>
          <p:cNvSpPr/>
          <p:nvPr/>
        </p:nvSpPr>
        <p:spPr>
          <a:xfrm>
            <a:off x="3285165" y="4814277"/>
            <a:ext cx="346885" cy="79179"/>
          </a:xfrm>
          <a:custGeom>
            <a:avLst/>
            <a:gdLst>
              <a:gd name="connsiteX0" fmla="*/ 4135 w 346885"/>
              <a:gd name="connsiteY0" fmla="*/ 78398 h 79179"/>
              <a:gd name="connsiteX1" fmla="*/ 247023 w 346885"/>
              <a:gd name="connsiteY1" fmla="*/ 49823 h 79179"/>
              <a:gd name="connsiteX2" fmla="*/ 343860 w 346885"/>
              <a:gd name="connsiteY2" fmla="*/ 75223 h 79179"/>
              <a:gd name="connsiteX3" fmla="*/ 145423 w 346885"/>
              <a:gd name="connsiteY3" fmla="*/ 5373 h 79179"/>
              <a:gd name="connsiteX4" fmla="*/ 99385 w 346885"/>
              <a:gd name="connsiteY4" fmla="*/ 11723 h 79179"/>
              <a:gd name="connsiteX5" fmla="*/ 4135 w 346885"/>
              <a:gd name="connsiteY5" fmla="*/ 78398 h 7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885" h="79179">
                <a:moveTo>
                  <a:pt x="4135" y="78398"/>
                </a:moveTo>
                <a:cubicBezTo>
                  <a:pt x="28741" y="84748"/>
                  <a:pt x="190402" y="50352"/>
                  <a:pt x="247023" y="49823"/>
                </a:cubicBezTo>
                <a:cubicBezTo>
                  <a:pt x="303644" y="49294"/>
                  <a:pt x="360793" y="82631"/>
                  <a:pt x="343860" y="75223"/>
                </a:cubicBezTo>
                <a:cubicBezTo>
                  <a:pt x="326927" y="67815"/>
                  <a:pt x="186169" y="15956"/>
                  <a:pt x="145423" y="5373"/>
                </a:cubicBezTo>
                <a:cubicBezTo>
                  <a:pt x="104677" y="-5210"/>
                  <a:pt x="127166" y="1404"/>
                  <a:pt x="99385" y="11723"/>
                </a:cubicBezTo>
                <a:cubicBezTo>
                  <a:pt x="71604" y="22042"/>
                  <a:pt x="-20471" y="72048"/>
                  <a:pt x="4135" y="7839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: 図形 518">
            <a:extLst>
              <a:ext uri="{FF2B5EF4-FFF2-40B4-BE49-F238E27FC236}">
                <a16:creationId xmlns:a16="http://schemas.microsoft.com/office/drawing/2014/main" id="{ED30ACBB-5BCC-4F65-8F78-28F46BBBC820}"/>
              </a:ext>
            </a:extLst>
          </p:cNvPr>
          <p:cNvSpPr/>
          <p:nvPr/>
        </p:nvSpPr>
        <p:spPr>
          <a:xfrm>
            <a:off x="3639896" y="4628502"/>
            <a:ext cx="479972" cy="842546"/>
          </a:xfrm>
          <a:custGeom>
            <a:avLst/>
            <a:gdLst>
              <a:gd name="connsiteX0" fmla="*/ 476492 w 479972"/>
              <a:gd name="connsiteY0" fmla="*/ 8586 h 842546"/>
              <a:gd name="connsiteX1" fmla="*/ 460617 w 479972"/>
              <a:gd name="connsiteY1" fmla="*/ 405461 h 842546"/>
              <a:gd name="connsiteX2" fmla="*/ 454267 w 479972"/>
              <a:gd name="connsiteY2" fmla="*/ 418161 h 842546"/>
              <a:gd name="connsiteX3" fmla="*/ 455854 w 479972"/>
              <a:gd name="connsiteY3" fmla="*/ 813448 h 842546"/>
              <a:gd name="connsiteX4" fmla="*/ 425692 w 479972"/>
              <a:gd name="connsiteY4" fmla="*/ 749948 h 842546"/>
              <a:gd name="connsiteX5" fmla="*/ 324092 w 479972"/>
              <a:gd name="connsiteY5" fmla="*/ 748361 h 842546"/>
              <a:gd name="connsiteX6" fmla="*/ 242 w 479972"/>
              <a:gd name="connsiteY6" fmla="*/ 837261 h 842546"/>
              <a:gd name="connsiteX7" fmla="*/ 270117 w 479972"/>
              <a:gd name="connsiteY7" fmla="*/ 570561 h 842546"/>
              <a:gd name="connsiteX8" fmla="*/ 208204 w 479972"/>
              <a:gd name="connsiteY8" fmla="*/ 672161 h 842546"/>
              <a:gd name="connsiteX9" fmla="*/ 246304 w 479972"/>
              <a:gd name="connsiteY9" fmla="*/ 589611 h 842546"/>
              <a:gd name="connsiteX10" fmla="*/ 284404 w 479972"/>
              <a:gd name="connsiteY10" fmla="*/ 513411 h 842546"/>
              <a:gd name="connsiteX11" fmla="*/ 289167 w 479972"/>
              <a:gd name="connsiteY11" fmla="*/ 489598 h 842546"/>
              <a:gd name="connsiteX12" fmla="*/ 347904 w 479972"/>
              <a:gd name="connsiteY12" fmla="*/ 438798 h 842546"/>
              <a:gd name="connsiteX13" fmla="*/ 355842 w 479972"/>
              <a:gd name="connsiteY13" fmla="*/ 438798 h 842546"/>
              <a:gd name="connsiteX14" fmla="*/ 378067 w 479972"/>
              <a:gd name="connsiteY14" fmla="*/ 256236 h 842546"/>
              <a:gd name="connsiteX15" fmla="*/ 349492 w 479972"/>
              <a:gd name="connsiteY15" fmla="*/ 275286 h 842546"/>
              <a:gd name="connsiteX16" fmla="*/ 343142 w 479972"/>
              <a:gd name="connsiteY16" fmla="*/ 230836 h 842546"/>
              <a:gd name="connsiteX17" fmla="*/ 363779 w 479972"/>
              <a:gd name="connsiteY17" fmla="*/ 224486 h 842546"/>
              <a:gd name="connsiteX18" fmla="*/ 365367 w 479972"/>
              <a:gd name="connsiteY18" fmla="*/ 219723 h 842546"/>
              <a:gd name="connsiteX19" fmla="*/ 386004 w 479972"/>
              <a:gd name="connsiteY19" fmla="*/ 165748 h 842546"/>
              <a:gd name="connsiteX20" fmla="*/ 371717 w 479972"/>
              <a:gd name="connsiteY20" fmla="*/ 426098 h 842546"/>
              <a:gd name="connsiteX21" fmla="*/ 432042 w 479972"/>
              <a:gd name="connsiteY21" fmla="*/ 99073 h 842546"/>
              <a:gd name="connsiteX22" fmla="*/ 419342 w 479972"/>
              <a:gd name="connsiteY22" fmla="*/ 87961 h 842546"/>
              <a:gd name="connsiteX23" fmla="*/ 386004 w 479972"/>
              <a:gd name="connsiteY23" fmla="*/ 127648 h 842546"/>
              <a:gd name="connsiteX24" fmla="*/ 476492 w 479972"/>
              <a:gd name="connsiteY24" fmla="*/ 8586 h 84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9972" h="842546">
                <a:moveTo>
                  <a:pt x="476492" y="8586"/>
                </a:moveTo>
                <a:cubicBezTo>
                  <a:pt x="488928" y="54888"/>
                  <a:pt x="464321" y="337199"/>
                  <a:pt x="460617" y="405461"/>
                </a:cubicBezTo>
                <a:cubicBezTo>
                  <a:pt x="456913" y="473723"/>
                  <a:pt x="455061" y="350163"/>
                  <a:pt x="454267" y="418161"/>
                </a:cubicBezTo>
                <a:cubicBezTo>
                  <a:pt x="453473" y="486159"/>
                  <a:pt x="460616" y="758150"/>
                  <a:pt x="455854" y="813448"/>
                </a:cubicBezTo>
                <a:cubicBezTo>
                  <a:pt x="451091" y="868746"/>
                  <a:pt x="447652" y="760796"/>
                  <a:pt x="425692" y="749948"/>
                </a:cubicBezTo>
                <a:cubicBezTo>
                  <a:pt x="403732" y="739100"/>
                  <a:pt x="395000" y="733809"/>
                  <a:pt x="324092" y="748361"/>
                </a:cubicBezTo>
                <a:cubicBezTo>
                  <a:pt x="253184" y="762913"/>
                  <a:pt x="9238" y="866894"/>
                  <a:pt x="242" y="837261"/>
                </a:cubicBezTo>
                <a:cubicBezTo>
                  <a:pt x="-8754" y="807628"/>
                  <a:pt x="235457" y="598078"/>
                  <a:pt x="270117" y="570561"/>
                </a:cubicBezTo>
                <a:cubicBezTo>
                  <a:pt x="304777" y="543044"/>
                  <a:pt x="212173" y="668986"/>
                  <a:pt x="208204" y="672161"/>
                </a:cubicBezTo>
                <a:cubicBezTo>
                  <a:pt x="204235" y="675336"/>
                  <a:pt x="233604" y="616069"/>
                  <a:pt x="246304" y="589611"/>
                </a:cubicBezTo>
                <a:cubicBezTo>
                  <a:pt x="259004" y="563153"/>
                  <a:pt x="277260" y="530080"/>
                  <a:pt x="284404" y="513411"/>
                </a:cubicBezTo>
                <a:cubicBezTo>
                  <a:pt x="291548" y="496742"/>
                  <a:pt x="278584" y="502033"/>
                  <a:pt x="289167" y="489598"/>
                </a:cubicBezTo>
                <a:cubicBezTo>
                  <a:pt x="299750" y="477163"/>
                  <a:pt x="336792" y="447265"/>
                  <a:pt x="347904" y="438798"/>
                </a:cubicBezTo>
                <a:cubicBezTo>
                  <a:pt x="359016" y="430331"/>
                  <a:pt x="350815" y="469225"/>
                  <a:pt x="355842" y="438798"/>
                </a:cubicBezTo>
                <a:cubicBezTo>
                  <a:pt x="360869" y="408371"/>
                  <a:pt x="379125" y="283488"/>
                  <a:pt x="378067" y="256236"/>
                </a:cubicBezTo>
                <a:cubicBezTo>
                  <a:pt x="377009" y="228984"/>
                  <a:pt x="355313" y="279519"/>
                  <a:pt x="349492" y="275286"/>
                </a:cubicBezTo>
                <a:cubicBezTo>
                  <a:pt x="343671" y="271053"/>
                  <a:pt x="340761" y="239302"/>
                  <a:pt x="343142" y="230836"/>
                </a:cubicBezTo>
                <a:cubicBezTo>
                  <a:pt x="345523" y="222370"/>
                  <a:pt x="360075" y="226338"/>
                  <a:pt x="363779" y="224486"/>
                </a:cubicBezTo>
                <a:cubicBezTo>
                  <a:pt x="367483" y="222634"/>
                  <a:pt x="365367" y="219723"/>
                  <a:pt x="365367" y="219723"/>
                </a:cubicBezTo>
                <a:cubicBezTo>
                  <a:pt x="369071" y="209933"/>
                  <a:pt x="384946" y="131352"/>
                  <a:pt x="386004" y="165748"/>
                </a:cubicBezTo>
                <a:cubicBezTo>
                  <a:pt x="387062" y="200144"/>
                  <a:pt x="364044" y="437211"/>
                  <a:pt x="371717" y="426098"/>
                </a:cubicBezTo>
                <a:cubicBezTo>
                  <a:pt x="379390" y="414986"/>
                  <a:pt x="424105" y="155429"/>
                  <a:pt x="432042" y="99073"/>
                </a:cubicBezTo>
                <a:cubicBezTo>
                  <a:pt x="439979" y="42717"/>
                  <a:pt x="427015" y="83199"/>
                  <a:pt x="419342" y="87961"/>
                </a:cubicBezTo>
                <a:cubicBezTo>
                  <a:pt x="411669" y="92723"/>
                  <a:pt x="377537" y="137438"/>
                  <a:pt x="386004" y="127648"/>
                </a:cubicBezTo>
                <a:cubicBezTo>
                  <a:pt x="394471" y="117858"/>
                  <a:pt x="464056" y="-37716"/>
                  <a:pt x="476492" y="858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: 図形 521">
            <a:extLst>
              <a:ext uri="{FF2B5EF4-FFF2-40B4-BE49-F238E27FC236}">
                <a16:creationId xmlns:a16="http://schemas.microsoft.com/office/drawing/2014/main" id="{47EFCF86-7132-49AD-8A34-E5312022ECF8}"/>
              </a:ext>
            </a:extLst>
          </p:cNvPr>
          <p:cNvSpPr/>
          <p:nvPr/>
        </p:nvSpPr>
        <p:spPr>
          <a:xfrm>
            <a:off x="3771349" y="4698097"/>
            <a:ext cx="177732" cy="201089"/>
          </a:xfrm>
          <a:custGeom>
            <a:avLst/>
            <a:gdLst>
              <a:gd name="connsiteX0" fmla="*/ 551 w 177732"/>
              <a:gd name="connsiteY0" fmla="*/ 2491 h 201089"/>
              <a:gd name="connsiteX1" fmla="*/ 65639 w 177732"/>
              <a:gd name="connsiteY1" fmla="*/ 8841 h 201089"/>
              <a:gd name="connsiteX2" fmla="*/ 176764 w 177732"/>
              <a:gd name="connsiteY2" fmla="*/ 35828 h 201089"/>
              <a:gd name="connsiteX3" fmla="*/ 119614 w 177732"/>
              <a:gd name="connsiteY3" fmla="*/ 34241 h 201089"/>
              <a:gd name="connsiteX4" fmla="*/ 118026 w 177732"/>
              <a:gd name="connsiteY4" fmla="*/ 105678 h 201089"/>
              <a:gd name="connsiteX5" fmla="*/ 133901 w 177732"/>
              <a:gd name="connsiteY5" fmla="*/ 200928 h 201089"/>
              <a:gd name="connsiteX6" fmla="*/ 121201 w 177732"/>
              <a:gd name="connsiteY6" fmla="*/ 126316 h 201089"/>
              <a:gd name="connsiteX7" fmla="*/ 100564 w 177732"/>
              <a:gd name="connsiteY7" fmla="*/ 46941 h 201089"/>
              <a:gd name="connsiteX8" fmla="*/ 551 w 177732"/>
              <a:gd name="connsiteY8" fmla="*/ 2491 h 20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732" h="201089">
                <a:moveTo>
                  <a:pt x="551" y="2491"/>
                </a:moveTo>
                <a:cubicBezTo>
                  <a:pt x="-5270" y="-3859"/>
                  <a:pt x="36270" y="3285"/>
                  <a:pt x="65639" y="8841"/>
                </a:cubicBezTo>
                <a:cubicBezTo>
                  <a:pt x="95008" y="14397"/>
                  <a:pt x="167768" y="31595"/>
                  <a:pt x="176764" y="35828"/>
                </a:cubicBezTo>
                <a:cubicBezTo>
                  <a:pt x="185760" y="40061"/>
                  <a:pt x="129404" y="22599"/>
                  <a:pt x="119614" y="34241"/>
                </a:cubicBezTo>
                <a:cubicBezTo>
                  <a:pt x="109824" y="45883"/>
                  <a:pt x="115645" y="77897"/>
                  <a:pt x="118026" y="105678"/>
                </a:cubicBezTo>
                <a:cubicBezTo>
                  <a:pt x="120407" y="133459"/>
                  <a:pt x="133372" y="197488"/>
                  <a:pt x="133901" y="200928"/>
                </a:cubicBezTo>
                <a:cubicBezTo>
                  <a:pt x="134430" y="204368"/>
                  <a:pt x="126757" y="151981"/>
                  <a:pt x="121201" y="126316"/>
                </a:cubicBezTo>
                <a:cubicBezTo>
                  <a:pt x="115645" y="100652"/>
                  <a:pt x="119614" y="65462"/>
                  <a:pt x="100564" y="46941"/>
                </a:cubicBezTo>
                <a:cubicBezTo>
                  <a:pt x="81514" y="28420"/>
                  <a:pt x="6372" y="8841"/>
                  <a:pt x="551" y="249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: 図形 609">
            <a:extLst>
              <a:ext uri="{FF2B5EF4-FFF2-40B4-BE49-F238E27FC236}">
                <a16:creationId xmlns:a16="http://schemas.microsoft.com/office/drawing/2014/main" id="{514E11FA-F630-49E9-AF5D-DA2F7BFE1C01}"/>
              </a:ext>
            </a:extLst>
          </p:cNvPr>
          <p:cNvSpPr/>
          <p:nvPr/>
        </p:nvSpPr>
        <p:spPr>
          <a:xfrm>
            <a:off x="2735792" y="4856868"/>
            <a:ext cx="759165" cy="217348"/>
          </a:xfrm>
          <a:custGeom>
            <a:avLst/>
            <a:gdLst>
              <a:gd name="connsiteX0" fmla="*/ 675746 w 759165"/>
              <a:gd name="connsiteY0" fmla="*/ 11995 h 217348"/>
              <a:gd name="connsiteX1" fmla="*/ 510646 w 759165"/>
              <a:gd name="connsiteY1" fmla="*/ 48507 h 217348"/>
              <a:gd name="connsiteX2" fmla="*/ 162983 w 759165"/>
              <a:gd name="connsiteY2" fmla="*/ 175507 h 217348"/>
              <a:gd name="connsiteX3" fmla="*/ 4233 w 759165"/>
              <a:gd name="connsiteY3" fmla="*/ 216782 h 217348"/>
              <a:gd name="connsiteX4" fmla="*/ 320146 w 759165"/>
              <a:gd name="connsiteY4" fmla="*/ 151695 h 217348"/>
              <a:gd name="connsiteX5" fmla="*/ 180446 w 759165"/>
              <a:gd name="connsiteY5" fmla="*/ 205670 h 217348"/>
              <a:gd name="connsiteX6" fmla="*/ 351896 w 759165"/>
              <a:gd name="connsiteY6" fmla="*/ 108832 h 217348"/>
              <a:gd name="connsiteX7" fmla="*/ 283633 w 759165"/>
              <a:gd name="connsiteY7" fmla="*/ 123120 h 217348"/>
              <a:gd name="connsiteX8" fmla="*/ 734483 w 759165"/>
              <a:gd name="connsiteY8" fmla="*/ 7232 h 217348"/>
              <a:gd name="connsiteX9" fmla="*/ 675746 w 759165"/>
              <a:gd name="connsiteY9" fmla="*/ 11995 h 217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9165" h="217348">
                <a:moveTo>
                  <a:pt x="675746" y="11995"/>
                </a:moveTo>
                <a:cubicBezTo>
                  <a:pt x="638440" y="18874"/>
                  <a:pt x="596106" y="21255"/>
                  <a:pt x="510646" y="48507"/>
                </a:cubicBezTo>
                <a:cubicBezTo>
                  <a:pt x="425186" y="75759"/>
                  <a:pt x="247385" y="147461"/>
                  <a:pt x="162983" y="175507"/>
                </a:cubicBezTo>
                <a:cubicBezTo>
                  <a:pt x="78581" y="203553"/>
                  <a:pt x="-21961" y="220751"/>
                  <a:pt x="4233" y="216782"/>
                </a:cubicBezTo>
                <a:cubicBezTo>
                  <a:pt x="30427" y="212813"/>
                  <a:pt x="290777" y="153547"/>
                  <a:pt x="320146" y="151695"/>
                </a:cubicBezTo>
                <a:cubicBezTo>
                  <a:pt x="349515" y="149843"/>
                  <a:pt x="175154" y="212814"/>
                  <a:pt x="180446" y="205670"/>
                </a:cubicBezTo>
                <a:cubicBezTo>
                  <a:pt x="185738" y="198526"/>
                  <a:pt x="334698" y="122590"/>
                  <a:pt x="351896" y="108832"/>
                </a:cubicBezTo>
                <a:cubicBezTo>
                  <a:pt x="369094" y="95074"/>
                  <a:pt x="283633" y="123120"/>
                  <a:pt x="283633" y="123120"/>
                </a:cubicBezTo>
                <a:lnTo>
                  <a:pt x="734483" y="7232"/>
                </a:lnTo>
                <a:cubicBezTo>
                  <a:pt x="802216" y="-8378"/>
                  <a:pt x="713052" y="5116"/>
                  <a:pt x="675746" y="1199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: 図形 626">
            <a:extLst>
              <a:ext uri="{FF2B5EF4-FFF2-40B4-BE49-F238E27FC236}">
                <a16:creationId xmlns:a16="http://schemas.microsoft.com/office/drawing/2014/main" id="{DC28E8AF-0598-4F40-9B45-B84D82F1435D}"/>
              </a:ext>
            </a:extLst>
          </p:cNvPr>
          <p:cNvSpPr/>
          <p:nvPr/>
        </p:nvSpPr>
        <p:spPr>
          <a:xfrm>
            <a:off x="3126732" y="4921215"/>
            <a:ext cx="350223" cy="105213"/>
          </a:xfrm>
          <a:custGeom>
            <a:avLst/>
            <a:gdLst>
              <a:gd name="connsiteX0" fmla="*/ 10168 w 350223"/>
              <a:gd name="connsiteY0" fmla="*/ 38135 h 105213"/>
              <a:gd name="connsiteX1" fmla="*/ 240356 w 350223"/>
              <a:gd name="connsiteY1" fmla="*/ 74648 h 105213"/>
              <a:gd name="connsiteX2" fmla="*/ 349893 w 350223"/>
              <a:gd name="connsiteY2" fmla="*/ 104810 h 105213"/>
              <a:gd name="connsiteX3" fmla="*/ 268931 w 350223"/>
              <a:gd name="connsiteY3" fmla="*/ 52423 h 105213"/>
              <a:gd name="connsiteX4" fmla="*/ 121293 w 350223"/>
              <a:gd name="connsiteY4" fmla="*/ 35 h 105213"/>
              <a:gd name="connsiteX5" fmla="*/ 268931 w 350223"/>
              <a:gd name="connsiteY5" fmla="*/ 60360 h 105213"/>
              <a:gd name="connsiteX6" fmla="*/ 60968 w 350223"/>
              <a:gd name="connsiteY6" fmla="*/ 44485 h 105213"/>
              <a:gd name="connsiteX7" fmla="*/ 10168 w 350223"/>
              <a:gd name="connsiteY7" fmla="*/ 38135 h 10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223" h="105213">
                <a:moveTo>
                  <a:pt x="10168" y="38135"/>
                </a:moveTo>
                <a:cubicBezTo>
                  <a:pt x="40066" y="43162"/>
                  <a:pt x="183735" y="63536"/>
                  <a:pt x="240356" y="74648"/>
                </a:cubicBezTo>
                <a:cubicBezTo>
                  <a:pt x="296977" y="85760"/>
                  <a:pt x="345131" y="108514"/>
                  <a:pt x="349893" y="104810"/>
                </a:cubicBezTo>
                <a:cubicBezTo>
                  <a:pt x="354655" y="101106"/>
                  <a:pt x="307031" y="69885"/>
                  <a:pt x="268931" y="52423"/>
                </a:cubicBezTo>
                <a:cubicBezTo>
                  <a:pt x="230831" y="34961"/>
                  <a:pt x="121293" y="-1288"/>
                  <a:pt x="121293" y="35"/>
                </a:cubicBezTo>
                <a:cubicBezTo>
                  <a:pt x="121293" y="1358"/>
                  <a:pt x="278985" y="52952"/>
                  <a:pt x="268931" y="60360"/>
                </a:cubicBezTo>
                <a:cubicBezTo>
                  <a:pt x="258877" y="67768"/>
                  <a:pt x="99862" y="48718"/>
                  <a:pt x="60968" y="44485"/>
                </a:cubicBezTo>
                <a:cubicBezTo>
                  <a:pt x="22074" y="40252"/>
                  <a:pt x="-19730" y="33108"/>
                  <a:pt x="10168" y="3813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: 図形 638">
            <a:extLst>
              <a:ext uri="{FF2B5EF4-FFF2-40B4-BE49-F238E27FC236}">
                <a16:creationId xmlns:a16="http://schemas.microsoft.com/office/drawing/2014/main" id="{E0459E9A-1F29-490D-AAAD-7B84757DBB6C}"/>
              </a:ext>
            </a:extLst>
          </p:cNvPr>
          <p:cNvSpPr/>
          <p:nvPr/>
        </p:nvSpPr>
        <p:spPr>
          <a:xfrm>
            <a:off x="2219844" y="4998912"/>
            <a:ext cx="893325" cy="230647"/>
          </a:xfrm>
          <a:custGeom>
            <a:avLst/>
            <a:gdLst>
              <a:gd name="connsiteX0" fmla="*/ 16944 w 893325"/>
              <a:gd name="connsiteY0" fmla="*/ 225551 h 230647"/>
              <a:gd name="connsiteX1" fmla="*/ 80444 w 893325"/>
              <a:gd name="connsiteY1" fmla="*/ 219201 h 230647"/>
              <a:gd name="connsiteX2" fmla="*/ 467794 w 893325"/>
              <a:gd name="connsiteY2" fmla="*/ 130301 h 230647"/>
              <a:gd name="connsiteX3" fmla="*/ 439219 w 893325"/>
              <a:gd name="connsiteY3" fmla="*/ 108076 h 230647"/>
              <a:gd name="connsiteX4" fmla="*/ 893244 w 893325"/>
              <a:gd name="connsiteY4" fmla="*/ 126 h 230647"/>
              <a:gd name="connsiteX5" fmla="*/ 478906 w 893325"/>
              <a:gd name="connsiteY5" fmla="*/ 131888 h 230647"/>
              <a:gd name="connsiteX6" fmla="*/ 751956 w 893325"/>
              <a:gd name="connsiteY6" fmla="*/ 47751 h 230647"/>
              <a:gd name="connsiteX7" fmla="*/ 304281 w 893325"/>
              <a:gd name="connsiteY7" fmla="*/ 182688 h 230647"/>
              <a:gd name="connsiteX8" fmla="*/ 16944 w 893325"/>
              <a:gd name="connsiteY8" fmla="*/ 225551 h 23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3325" h="230647">
                <a:moveTo>
                  <a:pt x="16944" y="225551"/>
                </a:moveTo>
                <a:cubicBezTo>
                  <a:pt x="-20362" y="231636"/>
                  <a:pt x="5302" y="235076"/>
                  <a:pt x="80444" y="219201"/>
                </a:cubicBezTo>
                <a:cubicBezTo>
                  <a:pt x="155586" y="203326"/>
                  <a:pt x="407998" y="148822"/>
                  <a:pt x="467794" y="130301"/>
                </a:cubicBezTo>
                <a:cubicBezTo>
                  <a:pt x="527590" y="111780"/>
                  <a:pt x="368311" y="129772"/>
                  <a:pt x="439219" y="108076"/>
                </a:cubicBezTo>
                <a:cubicBezTo>
                  <a:pt x="510127" y="86380"/>
                  <a:pt x="886630" y="-3843"/>
                  <a:pt x="893244" y="126"/>
                </a:cubicBezTo>
                <a:cubicBezTo>
                  <a:pt x="899859" y="4095"/>
                  <a:pt x="502454" y="123951"/>
                  <a:pt x="478906" y="131888"/>
                </a:cubicBezTo>
                <a:cubicBezTo>
                  <a:pt x="455358" y="139825"/>
                  <a:pt x="751956" y="47751"/>
                  <a:pt x="751956" y="47751"/>
                </a:cubicBezTo>
                <a:cubicBezTo>
                  <a:pt x="722852" y="56218"/>
                  <a:pt x="428370" y="147234"/>
                  <a:pt x="304281" y="182688"/>
                </a:cubicBezTo>
                <a:cubicBezTo>
                  <a:pt x="180192" y="218142"/>
                  <a:pt x="54250" y="219466"/>
                  <a:pt x="16944" y="22555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: 図形 652">
            <a:extLst>
              <a:ext uri="{FF2B5EF4-FFF2-40B4-BE49-F238E27FC236}">
                <a16:creationId xmlns:a16="http://schemas.microsoft.com/office/drawing/2014/main" id="{95F67848-00C4-4383-BDC0-CF7A8F0A63CE}"/>
              </a:ext>
            </a:extLst>
          </p:cNvPr>
          <p:cNvSpPr/>
          <p:nvPr/>
        </p:nvSpPr>
        <p:spPr>
          <a:xfrm>
            <a:off x="1822314" y="5147621"/>
            <a:ext cx="788701" cy="183526"/>
          </a:xfrm>
          <a:custGeom>
            <a:avLst/>
            <a:gdLst>
              <a:gd name="connsiteX0" fmla="*/ 136 w 788701"/>
              <a:gd name="connsiteY0" fmla="*/ 124467 h 183526"/>
              <a:gd name="connsiteX1" fmla="*/ 139836 w 788701"/>
              <a:gd name="connsiteY1" fmla="*/ 167329 h 183526"/>
              <a:gd name="connsiteX2" fmla="*/ 155711 w 788701"/>
              <a:gd name="connsiteY2" fmla="*/ 148279 h 183526"/>
              <a:gd name="connsiteX3" fmla="*/ 460511 w 788701"/>
              <a:gd name="connsiteY3" fmla="*/ 91129 h 183526"/>
              <a:gd name="connsiteX4" fmla="*/ 785949 w 788701"/>
              <a:gd name="connsiteY4" fmla="*/ 642 h 183526"/>
              <a:gd name="connsiteX5" fmla="*/ 625611 w 788701"/>
              <a:gd name="connsiteY5" fmla="*/ 48267 h 183526"/>
              <a:gd name="connsiteX6" fmla="*/ 227149 w 788701"/>
              <a:gd name="connsiteY6" fmla="*/ 173679 h 183526"/>
              <a:gd name="connsiteX7" fmla="*/ 116024 w 788701"/>
              <a:gd name="connsiteY7" fmla="*/ 172092 h 183526"/>
              <a:gd name="connsiteX8" fmla="*/ 136 w 788701"/>
              <a:gd name="connsiteY8" fmla="*/ 124467 h 18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8701" h="183526">
                <a:moveTo>
                  <a:pt x="136" y="124467"/>
                </a:moveTo>
                <a:cubicBezTo>
                  <a:pt x="4105" y="123673"/>
                  <a:pt x="113907" y="163360"/>
                  <a:pt x="139836" y="167329"/>
                </a:cubicBezTo>
                <a:cubicBezTo>
                  <a:pt x="165765" y="171298"/>
                  <a:pt x="102265" y="160979"/>
                  <a:pt x="155711" y="148279"/>
                </a:cubicBezTo>
                <a:cubicBezTo>
                  <a:pt x="209157" y="135579"/>
                  <a:pt x="355471" y="115735"/>
                  <a:pt x="460511" y="91129"/>
                </a:cubicBezTo>
                <a:cubicBezTo>
                  <a:pt x="565551" y="66523"/>
                  <a:pt x="758432" y="7786"/>
                  <a:pt x="785949" y="642"/>
                </a:cubicBezTo>
                <a:cubicBezTo>
                  <a:pt x="813466" y="-6502"/>
                  <a:pt x="625611" y="48267"/>
                  <a:pt x="625611" y="48267"/>
                </a:cubicBezTo>
                <a:cubicBezTo>
                  <a:pt x="532478" y="77106"/>
                  <a:pt x="312080" y="153042"/>
                  <a:pt x="227149" y="173679"/>
                </a:cubicBezTo>
                <a:cubicBezTo>
                  <a:pt x="142218" y="194317"/>
                  <a:pt x="152272" y="176854"/>
                  <a:pt x="116024" y="172092"/>
                </a:cubicBezTo>
                <a:cubicBezTo>
                  <a:pt x="79776" y="167330"/>
                  <a:pt x="-3833" y="125261"/>
                  <a:pt x="136" y="12446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: 図形 653">
            <a:extLst>
              <a:ext uri="{FF2B5EF4-FFF2-40B4-BE49-F238E27FC236}">
                <a16:creationId xmlns:a16="http://schemas.microsoft.com/office/drawing/2014/main" id="{0C2B3921-6B93-4228-BAD2-E9D67E843779}"/>
              </a:ext>
            </a:extLst>
          </p:cNvPr>
          <p:cNvSpPr/>
          <p:nvPr/>
        </p:nvSpPr>
        <p:spPr>
          <a:xfrm>
            <a:off x="1803348" y="5278389"/>
            <a:ext cx="497889" cy="213646"/>
          </a:xfrm>
          <a:custGeom>
            <a:avLst/>
            <a:gdLst>
              <a:gd name="connsiteX0" fmla="*/ 52 w 497889"/>
              <a:gd name="connsiteY0" fmla="*/ 49 h 213646"/>
              <a:gd name="connsiteX1" fmla="*/ 141340 w 497889"/>
              <a:gd name="connsiteY1" fmla="*/ 168324 h 213646"/>
              <a:gd name="connsiteX2" fmla="*/ 149277 w 497889"/>
              <a:gd name="connsiteY2" fmla="*/ 149274 h 213646"/>
              <a:gd name="connsiteX3" fmla="*/ 215952 w 497889"/>
              <a:gd name="connsiteY3" fmla="*/ 212774 h 213646"/>
              <a:gd name="connsiteX4" fmla="*/ 331840 w 497889"/>
              <a:gd name="connsiteY4" fmla="*/ 184199 h 213646"/>
              <a:gd name="connsiteX5" fmla="*/ 495352 w 497889"/>
              <a:gd name="connsiteY5" fmla="*/ 155624 h 213646"/>
              <a:gd name="connsiteX6" fmla="*/ 193727 w 497889"/>
              <a:gd name="connsiteY6" fmla="*/ 187374 h 213646"/>
              <a:gd name="connsiteX7" fmla="*/ 158802 w 497889"/>
              <a:gd name="connsiteY7" fmla="*/ 150861 h 213646"/>
              <a:gd name="connsiteX8" fmla="*/ 52 w 497889"/>
              <a:gd name="connsiteY8" fmla="*/ 49 h 21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7889" h="213646">
                <a:moveTo>
                  <a:pt x="52" y="49"/>
                </a:moveTo>
                <a:cubicBezTo>
                  <a:pt x="-2858" y="2960"/>
                  <a:pt x="116469" y="143453"/>
                  <a:pt x="141340" y="168324"/>
                </a:cubicBezTo>
                <a:cubicBezTo>
                  <a:pt x="166211" y="193195"/>
                  <a:pt x="136842" y="141866"/>
                  <a:pt x="149277" y="149274"/>
                </a:cubicBezTo>
                <a:cubicBezTo>
                  <a:pt x="161712" y="156682"/>
                  <a:pt x="185525" y="206953"/>
                  <a:pt x="215952" y="212774"/>
                </a:cubicBezTo>
                <a:cubicBezTo>
                  <a:pt x="246379" y="218595"/>
                  <a:pt x="285273" y="193724"/>
                  <a:pt x="331840" y="184199"/>
                </a:cubicBezTo>
                <a:cubicBezTo>
                  <a:pt x="378407" y="174674"/>
                  <a:pt x="518371" y="155095"/>
                  <a:pt x="495352" y="155624"/>
                </a:cubicBezTo>
                <a:cubicBezTo>
                  <a:pt x="472333" y="156153"/>
                  <a:pt x="249819" y="188168"/>
                  <a:pt x="193727" y="187374"/>
                </a:cubicBezTo>
                <a:cubicBezTo>
                  <a:pt x="137635" y="186580"/>
                  <a:pt x="188171" y="178113"/>
                  <a:pt x="158802" y="150861"/>
                </a:cubicBezTo>
                <a:cubicBezTo>
                  <a:pt x="129433" y="123609"/>
                  <a:pt x="2962" y="-2862"/>
                  <a:pt x="52" y="4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: 図形 654">
            <a:extLst>
              <a:ext uri="{FF2B5EF4-FFF2-40B4-BE49-F238E27FC236}">
                <a16:creationId xmlns:a16="http://schemas.microsoft.com/office/drawing/2014/main" id="{5D18D041-1071-442E-A626-2A5386649BEB}"/>
              </a:ext>
            </a:extLst>
          </p:cNvPr>
          <p:cNvSpPr/>
          <p:nvPr/>
        </p:nvSpPr>
        <p:spPr>
          <a:xfrm>
            <a:off x="1627188" y="5272088"/>
            <a:ext cx="282818" cy="155595"/>
          </a:xfrm>
          <a:custGeom>
            <a:avLst/>
            <a:gdLst>
              <a:gd name="connsiteX0" fmla="*/ 0 w 282818"/>
              <a:gd name="connsiteY0" fmla="*/ 0 h 155595"/>
              <a:gd name="connsiteX1" fmla="*/ 55562 w 282818"/>
              <a:gd name="connsiteY1" fmla="*/ 4762 h 155595"/>
              <a:gd name="connsiteX2" fmla="*/ 265112 w 282818"/>
              <a:gd name="connsiteY2" fmla="*/ 28575 h 155595"/>
              <a:gd name="connsiteX3" fmla="*/ 150812 w 282818"/>
              <a:gd name="connsiteY3" fmla="*/ 12700 h 155595"/>
              <a:gd name="connsiteX4" fmla="*/ 212725 w 282818"/>
              <a:gd name="connsiteY4" fmla="*/ 44450 h 155595"/>
              <a:gd name="connsiteX5" fmla="*/ 282575 w 282818"/>
              <a:gd name="connsiteY5" fmla="*/ 155575 h 155595"/>
              <a:gd name="connsiteX6" fmla="*/ 187325 w 282818"/>
              <a:gd name="connsiteY6" fmla="*/ 34925 h 155595"/>
              <a:gd name="connsiteX7" fmla="*/ 0 w 282818"/>
              <a:gd name="connsiteY7" fmla="*/ 0 h 155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818" h="155595">
                <a:moveTo>
                  <a:pt x="0" y="0"/>
                </a:moveTo>
                <a:cubicBezTo>
                  <a:pt x="5688" y="0"/>
                  <a:pt x="55562" y="4762"/>
                  <a:pt x="55562" y="4762"/>
                </a:cubicBezTo>
                <a:lnTo>
                  <a:pt x="265112" y="28575"/>
                </a:lnTo>
                <a:cubicBezTo>
                  <a:pt x="280987" y="29898"/>
                  <a:pt x="159543" y="10054"/>
                  <a:pt x="150812" y="12700"/>
                </a:cubicBezTo>
                <a:cubicBezTo>
                  <a:pt x="142081" y="15346"/>
                  <a:pt x="190765" y="20638"/>
                  <a:pt x="212725" y="44450"/>
                </a:cubicBezTo>
                <a:cubicBezTo>
                  <a:pt x="234686" y="68263"/>
                  <a:pt x="286808" y="157162"/>
                  <a:pt x="282575" y="155575"/>
                </a:cubicBezTo>
                <a:cubicBezTo>
                  <a:pt x="278342" y="153988"/>
                  <a:pt x="227806" y="58473"/>
                  <a:pt x="187325" y="34925"/>
                </a:cubicBezTo>
                <a:cubicBezTo>
                  <a:pt x="146844" y="11377"/>
                  <a:pt x="93265" y="12832"/>
                  <a:pt x="0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: 図形 655">
            <a:extLst>
              <a:ext uri="{FF2B5EF4-FFF2-40B4-BE49-F238E27FC236}">
                <a16:creationId xmlns:a16="http://schemas.microsoft.com/office/drawing/2014/main" id="{BC09D560-6286-4E7C-B047-7654A2C0A732}"/>
              </a:ext>
            </a:extLst>
          </p:cNvPr>
          <p:cNvSpPr/>
          <p:nvPr/>
        </p:nvSpPr>
        <p:spPr>
          <a:xfrm>
            <a:off x="1641124" y="5279373"/>
            <a:ext cx="265527" cy="464992"/>
          </a:xfrm>
          <a:custGeom>
            <a:avLst/>
            <a:gdLst>
              <a:gd name="connsiteX0" fmla="*/ 351 w 265527"/>
              <a:gd name="connsiteY0" fmla="*/ 652 h 464992"/>
              <a:gd name="connsiteX1" fmla="*/ 160689 w 265527"/>
              <a:gd name="connsiteY1" fmla="*/ 84790 h 464992"/>
              <a:gd name="connsiteX2" fmla="*/ 133701 w 265527"/>
              <a:gd name="connsiteY2" fmla="*/ 62565 h 464992"/>
              <a:gd name="connsiteX3" fmla="*/ 198789 w 265527"/>
              <a:gd name="connsiteY3" fmla="*/ 167340 h 464992"/>
              <a:gd name="connsiteX4" fmla="*/ 227364 w 265527"/>
              <a:gd name="connsiteY4" fmla="*/ 257827 h 464992"/>
              <a:gd name="connsiteX5" fmla="*/ 233714 w 265527"/>
              <a:gd name="connsiteY5" fmla="*/ 272115 h 464992"/>
              <a:gd name="connsiteX6" fmla="*/ 265464 w 265527"/>
              <a:gd name="connsiteY6" fmla="*/ 335615 h 464992"/>
              <a:gd name="connsiteX7" fmla="*/ 241651 w 265527"/>
              <a:gd name="connsiteY7" fmla="*/ 461027 h 464992"/>
              <a:gd name="connsiteX8" fmla="*/ 232126 w 265527"/>
              <a:gd name="connsiteY8" fmla="*/ 419752 h 464992"/>
              <a:gd name="connsiteX9" fmla="*/ 167039 w 265527"/>
              <a:gd name="connsiteY9" fmla="*/ 281640 h 464992"/>
              <a:gd name="connsiteX10" fmla="*/ 178151 w 265527"/>
              <a:gd name="connsiteY10" fmla="*/ 314977 h 464992"/>
              <a:gd name="connsiteX11" fmla="*/ 144814 w 265527"/>
              <a:gd name="connsiteY11" fmla="*/ 132415 h 464992"/>
              <a:gd name="connsiteX12" fmla="*/ 124176 w 265527"/>
              <a:gd name="connsiteY12" fmla="*/ 105427 h 464992"/>
              <a:gd name="connsiteX13" fmla="*/ 117826 w 265527"/>
              <a:gd name="connsiteY13" fmla="*/ 48277 h 464992"/>
              <a:gd name="connsiteX14" fmla="*/ 351 w 265527"/>
              <a:gd name="connsiteY14" fmla="*/ 652 h 464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5527" h="464992">
                <a:moveTo>
                  <a:pt x="351" y="652"/>
                </a:moveTo>
                <a:cubicBezTo>
                  <a:pt x="7495" y="6738"/>
                  <a:pt x="138464" y="74471"/>
                  <a:pt x="160689" y="84790"/>
                </a:cubicBezTo>
                <a:cubicBezTo>
                  <a:pt x="182914" y="95109"/>
                  <a:pt x="127351" y="48807"/>
                  <a:pt x="133701" y="62565"/>
                </a:cubicBezTo>
                <a:cubicBezTo>
                  <a:pt x="140051" y="76323"/>
                  <a:pt x="183178" y="134796"/>
                  <a:pt x="198789" y="167340"/>
                </a:cubicBezTo>
                <a:cubicBezTo>
                  <a:pt x="214400" y="199884"/>
                  <a:pt x="221543" y="240365"/>
                  <a:pt x="227364" y="257827"/>
                </a:cubicBezTo>
                <a:cubicBezTo>
                  <a:pt x="233185" y="275289"/>
                  <a:pt x="227364" y="259150"/>
                  <a:pt x="233714" y="272115"/>
                </a:cubicBezTo>
                <a:cubicBezTo>
                  <a:pt x="240064" y="285080"/>
                  <a:pt x="264141" y="304130"/>
                  <a:pt x="265464" y="335615"/>
                </a:cubicBezTo>
                <a:cubicBezTo>
                  <a:pt x="266787" y="367100"/>
                  <a:pt x="247207" y="447004"/>
                  <a:pt x="241651" y="461027"/>
                </a:cubicBezTo>
                <a:cubicBezTo>
                  <a:pt x="236095" y="475050"/>
                  <a:pt x="244561" y="449650"/>
                  <a:pt x="232126" y="419752"/>
                </a:cubicBezTo>
                <a:cubicBezTo>
                  <a:pt x="219691" y="389854"/>
                  <a:pt x="176035" y="299103"/>
                  <a:pt x="167039" y="281640"/>
                </a:cubicBezTo>
                <a:cubicBezTo>
                  <a:pt x="158043" y="264178"/>
                  <a:pt x="181855" y="339848"/>
                  <a:pt x="178151" y="314977"/>
                </a:cubicBezTo>
                <a:cubicBezTo>
                  <a:pt x="174447" y="290106"/>
                  <a:pt x="153810" y="167340"/>
                  <a:pt x="144814" y="132415"/>
                </a:cubicBezTo>
                <a:cubicBezTo>
                  <a:pt x="135818" y="97490"/>
                  <a:pt x="128674" y="119450"/>
                  <a:pt x="124176" y="105427"/>
                </a:cubicBezTo>
                <a:cubicBezTo>
                  <a:pt x="119678" y="91404"/>
                  <a:pt x="138464" y="63887"/>
                  <a:pt x="117826" y="48277"/>
                </a:cubicBezTo>
                <a:cubicBezTo>
                  <a:pt x="97189" y="32667"/>
                  <a:pt x="-6793" y="-5434"/>
                  <a:pt x="351" y="65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: 図形 656">
            <a:extLst>
              <a:ext uri="{FF2B5EF4-FFF2-40B4-BE49-F238E27FC236}">
                <a16:creationId xmlns:a16="http://schemas.microsoft.com/office/drawing/2014/main" id="{EE8D9C36-2E5C-4470-82AC-9206ECEAD137}"/>
              </a:ext>
            </a:extLst>
          </p:cNvPr>
          <p:cNvSpPr/>
          <p:nvPr/>
        </p:nvSpPr>
        <p:spPr>
          <a:xfrm>
            <a:off x="1626022" y="5613400"/>
            <a:ext cx="262884" cy="257342"/>
          </a:xfrm>
          <a:custGeom>
            <a:avLst/>
            <a:gdLst>
              <a:gd name="connsiteX0" fmla="*/ 220241 w 262884"/>
              <a:gd name="connsiteY0" fmla="*/ 0 h 257342"/>
              <a:gd name="connsiteX1" fmla="*/ 229766 w 262884"/>
              <a:gd name="connsiteY1" fmla="*/ 147638 h 257342"/>
              <a:gd name="connsiteX2" fmla="*/ 188491 w 262884"/>
              <a:gd name="connsiteY2" fmla="*/ 192088 h 257342"/>
              <a:gd name="connsiteX3" fmla="*/ 104353 w 262884"/>
              <a:gd name="connsiteY3" fmla="*/ 201613 h 257342"/>
              <a:gd name="connsiteX4" fmla="*/ 1166 w 262884"/>
              <a:gd name="connsiteY4" fmla="*/ 225425 h 257342"/>
              <a:gd name="connsiteX5" fmla="*/ 53553 w 262884"/>
              <a:gd name="connsiteY5" fmla="*/ 241300 h 257342"/>
              <a:gd name="connsiteX6" fmla="*/ 128166 w 262884"/>
              <a:gd name="connsiteY6" fmla="*/ 257175 h 257342"/>
              <a:gd name="connsiteX7" fmla="*/ 151978 w 262884"/>
              <a:gd name="connsiteY7" fmla="*/ 249238 h 257342"/>
              <a:gd name="connsiteX8" fmla="*/ 171028 w 262884"/>
              <a:gd name="connsiteY8" fmla="*/ 242888 h 257342"/>
              <a:gd name="connsiteX9" fmla="*/ 261516 w 262884"/>
              <a:gd name="connsiteY9" fmla="*/ 147638 h 257342"/>
              <a:gd name="connsiteX10" fmla="*/ 220241 w 262884"/>
              <a:gd name="connsiteY10" fmla="*/ 0 h 257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2884" h="257342">
                <a:moveTo>
                  <a:pt x="220241" y="0"/>
                </a:moveTo>
                <a:cubicBezTo>
                  <a:pt x="214949" y="0"/>
                  <a:pt x="235058" y="115623"/>
                  <a:pt x="229766" y="147638"/>
                </a:cubicBezTo>
                <a:cubicBezTo>
                  <a:pt x="224474" y="179653"/>
                  <a:pt x="209393" y="183092"/>
                  <a:pt x="188491" y="192088"/>
                </a:cubicBezTo>
                <a:cubicBezTo>
                  <a:pt x="167589" y="201084"/>
                  <a:pt x="135574" y="196057"/>
                  <a:pt x="104353" y="201613"/>
                </a:cubicBezTo>
                <a:cubicBezTo>
                  <a:pt x="73132" y="207169"/>
                  <a:pt x="9633" y="218810"/>
                  <a:pt x="1166" y="225425"/>
                </a:cubicBezTo>
                <a:cubicBezTo>
                  <a:pt x="-7301" y="232040"/>
                  <a:pt x="32387" y="236008"/>
                  <a:pt x="53553" y="241300"/>
                </a:cubicBezTo>
                <a:cubicBezTo>
                  <a:pt x="74719" y="246592"/>
                  <a:pt x="111762" y="255852"/>
                  <a:pt x="128166" y="257175"/>
                </a:cubicBezTo>
                <a:cubicBezTo>
                  <a:pt x="144570" y="258498"/>
                  <a:pt x="144834" y="251619"/>
                  <a:pt x="151978" y="249238"/>
                </a:cubicBezTo>
                <a:cubicBezTo>
                  <a:pt x="159122" y="246857"/>
                  <a:pt x="152772" y="259821"/>
                  <a:pt x="171028" y="242888"/>
                </a:cubicBezTo>
                <a:cubicBezTo>
                  <a:pt x="189284" y="225955"/>
                  <a:pt x="251726" y="182034"/>
                  <a:pt x="261516" y="147638"/>
                </a:cubicBezTo>
                <a:cubicBezTo>
                  <a:pt x="271306" y="113242"/>
                  <a:pt x="225533" y="0"/>
                  <a:pt x="220241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: 図形 675">
            <a:extLst>
              <a:ext uri="{FF2B5EF4-FFF2-40B4-BE49-F238E27FC236}">
                <a16:creationId xmlns:a16="http://schemas.microsoft.com/office/drawing/2014/main" id="{469E3672-ED04-4C56-9945-FB2E904BE821}"/>
              </a:ext>
            </a:extLst>
          </p:cNvPr>
          <p:cNvSpPr/>
          <p:nvPr/>
        </p:nvSpPr>
        <p:spPr>
          <a:xfrm>
            <a:off x="1626541" y="5762618"/>
            <a:ext cx="1038828" cy="155029"/>
          </a:xfrm>
          <a:custGeom>
            <a:avLst/>
            <a:gdLst>
              <a:gd name="connsiteX0" fmla="*/ 2234 w 1038828"/>
              <a:gd name="connsiteY0" fmla="*/ 82557 h 155029"/>
              <a:gd name="connsiteX1" fmla="*/ 159397 w 1038828"/>
              <a:gd name="connsiteY1" fmla="*/ 98432 h 155029"/>
              <a:gd name="connsiteX2" fmla="*/ 219722 w 1038828"/>
              <a:gd name="connsiteY2" fmla="*/ 58745 h 155029"/>
              <a:gd name="connsiteX3" fmla="*/ 107009 w 1038828"/>
              <a:gd name="connsiteY3" fmla="*/ 123832 h 155029"/>
              <a:gd name="connsiteX4" fmla="*/ 141934 w 1038828"/>
              <a:gd name="connsiteY4" fmla="*/ 127007 h 155029"/>
              <a:gd name="connsiteX5" fmla="*/ 411809 w 1038828"/>
              <a:gd name="connsiteY5" fmla="*/ 84145 h 155029"/>
              <a:gd name="connsiteX6" fmla="*/ 778522 w 1038828"/>
              <a:gd name="connsiteY6" fmla="*/ 30170 h 155029"/>
              <a:gd name="connsiteX7" fmla="*/ 1037284 w 1038828"/>
              <a:gd name="connsiteY7" fmla="*/ 7 h 155029"/>
              <a:gd name="connsiteX8" fmla="*/ 892822 w 1038828"/>
              <a:gd name="connsiteY8" fmla="*/ 26995 h 155029"/>
              <a:gd name="connsiteX9" fmla="*/ 492772 w 1038828"/>
              <a:gd name="connsiteY9" fmla="*/ 106370 h 155029"/>
              <a:gd name="connsiteX10" fmla="*/ 210197 w 1038828"/>
              <a:gd name="connsiteY10" fmla="*/ 150820 h 155029"/>
              <a:gd name="connsiteX11" fmla="*/ 92722 w 1038828"/>
              <a:gd name="connsiteY11" fmla="*/ 149232 h 155029"/>
              <a:gd name="connsiteX12" fmla="*/ 68909 w 1038828"/>
              <a:gd name="connsiteY12" fmla="*/ 115895 h 155029"/>
              <a:gd name="connsiteX13" fmla="*/ 2234 w 1038828"/>
              <a:gd name="connsiteY13" fmla="*/ 82557 h 155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38828" h="155029">
                <a:moveTo>
                  <a:pt x="2234" y="82557"/>
                </a:moveTo>
                <a:cubicBezTo>
                  <a:pt x="17315" y="79647"/>
                  <a:pt x="123149" y="102401"/>
                  <a:pt x="159397" y="98432"/>
                </a:cubicBezTo>
                <a:cubicBezTo>
                  <a:pt x="195645" y="94463"/>
                  <a:pt x="228453" y="54512"/>
                  <a:pt x="219722" y="58745"/>
                </a:cubicBezTo>
                <a:cubicBezTo>
                  <a:pt x="210991" y="62978"/>
                  <a:pt x="119974" y="112455"/>
                  <a:pt x="107009" y="123832"/>
                </a:cubicBezTo>
                <a:cubicBezTo>
                  <a:pt x="94044" y="135209"/>
                  <a:pt x="91134" y="133622"/>
                  <a:pt x="141934" y="127007"/>
                </a:cubicBezTo>
                <a:cubicBezTo>
                  <a:pt x="192734" y="120392"/>
                  <a:pt x="411809" y="84145"/>
                  <a:pt x="411809" y="84145"/>
                </a:cubicBezTo>
                <a:lnTo>
                  <a:pt x="778522" y="30170"/>
                </a:lnTo>
                <a:cubicBezTo>
                  <a:pt x="882768" y="16147"/>
                  <a:pt x="1018234" y="536"/>
                  <a:pt x="1037284" y="7"/>
                </a:cubicBezTo>
                <a:cubicBezTo>
                  <a:pt x="1056334" y="-522"/>
                  <a:pt x="892822" y="26995"/>
                  <a:pt x="892822" y="26995"/>
                </a:cubicBezTo>
                <a:lnTo>
                  <a:pt x="492772" y="106370"/>
                </a:lnTo>
                <a:cubicBezTo>
                  <a:pt x="379001" y="127008"/>
                  <a:pt x="276872" y="143676"/>
                  <a:pt x="210197" y="150820"/>
                </a:cubicBezTo>
                <a:cubicBezTo>
                  <a:pt x="143522" y="157964"/>
                  <a:pt x="116270" y="155053"/>
                  <a:pt x="92722" y="149232"/>
                </a:cubicBezTo>
                <a:cubicBezTo>
                  <a:pt x="69174" y="143411"/>
                  <a:pt x="85049" y="126478"/>
                  <a:pt x="68909" y="115895"/>
                </a:cubicBezTo>
                <a:cubicBezTo>
                  <a:pt x="52769" y="105312"/>
                  <a:pt x="-12847" y="85467"/>
                  <a:pt x="2234" y="8255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: 図形 676">
            <a:extLst>
              <a:ext uri="{FF2B5EF4-FFF2-40B4-BE49-F238E27FC236}">
                <a16:creationId xmlns:a16="http://schemas.microsoft.com/office/drawing/2014/main" id="{1B605C57-415A-4FD6-B351-42F5D1445825}"/>
              </a:ext>
            </a:extLst>
          </p:cNvPr>
          <p:cNvSpPr/>
          <p:nvPr/>
        </p:nvSpPr>
        <p:spPr>
          <a:xfrm>
            <a:off x="1999839" y="5632715"/>
            <a:ext cx="1340406" cy="209476"/>
          </a:xfrm>
          <a:custGeom>
            <a:avLst/>
            <a:gdLst>
              <a:gd name="connsiteX0" fmla="*/ 440678 w 1340406"/>
              <a:gd name="connsiteY0" fmla="*/ 177535 h 209476"/>
              <a:gd name="connsiteX1" fmla="*/ 502061 w 1340406"/>
              <a:gd name="connsiteY1" fmla="*/ 177535 h 209476"/>
              <a:gd name="connsiteX2" fmla="*/ 1156111 w 1340406"/>
              <a:gd name="connsiteY2" fmla="*/ 92868 h 209476"/>
              <a:gd name="connsiteX3" fmla="*/ 1338144 w 1340406"/>
              <a:gd name="connsiteY3" fmla="*/ 1852 h 209476"/>
              <a:gd name="connsiteX4" fmla="*/ 1247128 w 1340406"/>
              <a:gd name="connsiteY4" fmla="*/ 35718 h 209476"/>
              <a:gd name="connsiteX5" fmla="*/ 1088378 w 1340406"/>
              <a:gd name="connsiteY5" fmla="*/ 84402 h 209476"/>
              <a:gd name="connsiteX6" fmla="*/ 753944 w 1340406"/>
              <a:gd name="connsiteY6" fmla="*/ 118268 h 209476"/>
              <a:gd name="connsiteX7" fmla="*/ 525344 w 1340406"/>
              <a:gd name="connsiteY7" fmla="*/ 156368 h 209476"/>
              <a:gd name="connsiteX8" fmla="*/ 411 w 1340406"/>
              <a:gd name="connsiteY8" fmla="*/ 209285 h 209476"/>
              <a:gd name="connsiteX9" fmla="*/ 440678 w 1340406"/>
              <a:gd name="connsiteY9" fmla="*/ 177535 h 209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406" h="209476">
                <a:moveTo>
                  <a:pt x="440678" y="177535"/>
                </a:moveTo>
                <a:cubicBezTo>
                  <a:pt x="524286" y="172243"/>
                  <a:pt x="382822" y="191646"/>
                  <a:pt x="502061" y="177535"/>
                </a:cubicBezTo>
                <a:cubicBezTo>
                  <a:pt x="621300" y="163424"/>
                  <a:pt x="1016764" y="122148"/>
                  <a:pt x="1156111" y="92868"/>
                </a:cubicBezTo>
                <a:cubicBezTo>
                  <a:pt x="1295458" y="63587"/>
                  <a:pt x="1322974" y="11377"/>
                  <a:pt x="1338144" y="1852"/>
                </a:cubicBezTo>
                <a:cubicBezTo>
                  <a:pt x="1353314" y="-7673"/>
                  <a:pt x="1288756" y="21960"/>
                  <a:pt x="1247128" y="35718"/>
                </a:cubicBezTo>
                <a:cubicBezTo>
                  <a:pt x="1205500" y="49476"/>
                  <a:pt x="1170575" y="70644"/>
                  <a:pt x="1088378" y="84402"/>
                </a:cubicBezTo>
                <a:cubicBezTo>
                  <a:pt x="1006181" y="98160"/>
                  <a:pt x="847783" y="106274"/>
                  <a:pt x="753944" y="118268"/>
                </a:cubicBezTo>
                <a:cubicBezTo>
                  <a:pt x="660105" y="130262"/>
                  <a:pt x="650933" y="141199"/>
                  <a:pt x="525344" y="156368"/>
                </a:cubicBezTo>
                <a:cubicBezTo>
                  <a:pt x="399755" y="171537"/>
                  <a:pt x="14875" y="206463"/>
                  <a:pt x="411" y="209285"/>
                </a:cubicBezTo>
                <a:cubicBezTo>
                  <a:pt x="-14053" y="212107"/>
                  <a:pt x="357070" y="182827"/>
                  <a:pt x="440678" y="17753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A31D9A48-22BC-484A-8BEB-7DB66598A3D5}"/>
              </a:ext>
            </a:extLst>
          </p:cNvPr>
          <p:cNvSpPr/>
          <p:nvPr/>
        </p:nvSpPr>
        <p:spPr>
          <a:xfrm>
            <a:off x="3142697" y="5346791"/>
            <a:ext cx="598230" cy="356291"/>
          </a:xfrm>
          <a:custGeom>
            <a:avLst/>
            <a:gdLst>
              <a:gd name="connsiteX0" fmla="*/ 594278 w 598230"/>
              <a:gd name="connsiteY0" fmla="*/ 3084 h 356291"/>
              <a:gd name="connsiteX1" fmla="*/ 451403 w 598230"/>
              <a:gd name="connsiteY1" fmla="*/ 126909 h 356291"/>
              <a:gd name="connsiteX2" fmla="*/ 175178 w 598230"/>
              <a:gd name="connsiteY2" fmla="*/ 257084 h 356291"/>
              <a:gd name="connsiteX3" fmla="*/ 553 w 598230"/>
              <a:gd name="connsiteY3" fmla="*/ 352334 h 356291"/>
              <a:gd name="connsiteX4" fmla="*/ 118028 w 598230"/>
              <a:gd name="connsiteY4" fmla="*/ 307884 h 356291"/>
              <a:gd name="connsiteX5" fmla="*/ 64053 w 598230"/>
              <a:gd name="connsiteY5" fmla="*/ 355509 h 356291"/>
              <a:gd name="connsiteX6" fmla="*/ 302178 w 598230"/>
              <a:gd name="connsiteY6" fmla="*/ 260259 h 356291"/>
              <a:gd name="connsiteX7" fmla="*/ 594278 w 598230"/>
              <a:gd name="connsiteY7" fmla="*/ 3084 h 35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8230" h="356291">
                <a:moveTo>
                  <a:pt x="594278" y="3084"/>
                </a:moveTo>
                <a:cubicBezTo>
                  <a:pt x="619149" y="-19141"/>
                  <a:pt x="521253" y="84576"/>
                  <a:pt x="451403" y="126909"/>
                </a:cubicBezTo>
                <a:cubicBezTo>
                  <a:pt x="381553" y="169242"/>
                  <a:pt x="250320" y="219513"/>
                  <a:pt x="175178" y="257084"/>
                </a:cubicBezTo>
                <a:cubicBezTo>
                  <a:pt x="100036" y="294655"/>
                  <a:pt x="10078" y="343867"/>
                  <a:pt x="553" y="352334"/>
                </a:cubicBezTo>
                <a:cubicBezTo>
                  <a:pt x="-8972" y="360801"/>
                  <a:pt x="107445" y="307355"/>
                  <a:pt x="118028" y="307884"/>
                </a:cubicBezTo>
                <a:cubicBezTo>
                  <a:pt x="128611" y="308413"/>
                  <a:pt x="33361" y="363446"/>
                  <a:pt x="64053" y="355509"/>
                </a:cubicBezTo>
                <a:cubicBezTo>
                  <a:pt x="94745" y="347572"/>
                  <a:pt x="211691" y="314234"/>
                  <a:pt x="302178" y="260259"/>
                </a:cubicBezTo>
                <a:cubicBezTo>
                  <a:pt x="392665" y="206284"/>
                  <a:pt x="569407" y="25309"/>
                  <a:pt x="594278" y="308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: 図形 705">
            <a:extLst>
              <a:ext uri="{FF2B5EF4-FFF2-40B4-BE49-F238E27FC236}">
                <a16:creationId xmlns:a16="http://schemas.microsoft.com/office/drawing/2014/main" id="{54D18518-7DDD-4AE5-9749-E6D9CEB00BD6}"/>
              </a:ext>
            </a:extLst>
          </p:cNvPr>
          <p:cNvSpPr/>
          <p:nvPr/>
        </p:nvSpPr>
        <p:spPr>
          <a:xfrm>
            <a:off x="1552378" y="5264012"/>
            <a:ext cx="263758" cy="218537"/>
          </a:xfrm>
          <a:custGeom>
            <a:avLst/>
            <a:gdLst>
              <a:gd name="connsiteX0" fmla="*/ 197 w 263758"/>
              <a:gd name="connsiteY0" fmla="*/ 138 h 218537"/>
              <a:gd name="connsiteX1" fmla="*/ 171647 w 263758"/>
              <a:gd name="connsiteY1" fmla="*/ 60463 h 218537"/>
              <a:gd name="connsiteX2" fmla="*/ 176410 w 263758"/>
              <a:gd name="connsiteY2" fmla="*/ 66813 h 218537"/>
              <a:gd name="connsiteX3" fmla="*/ 227210 w 263758"/>
              <a:gd name="connsiteY3" fmla="*/ 160476 h 218537"/>
              <a:gd name="connsiteX4" fmla="*/ 263722 w 263758"/>
              <a:gd name="connsiteY4" fmla="*/ 217626 h 218537"/>
              <a:gd name="connsiteX5" fmla="*/ 233560 w 263758"/>
              <a:gd name="connsiteY5" fmla="*/ 116026 h 218537"/>
              <a:gd name="connsiteX6" fmla="*/ 209747 w 263758"/>
              <a:gd name="connsiteY6" fmla="*/ 79513 h 218537"/>
              <a:gd name="connsiteX7" fmla="*/ 197 w 263758"/>
              <a:gd name="connsiteY7" fmla="*/ 138 h 21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3758" h="218537">
                <a:moveTo>
                  <a:pt x="197" y="138"/>
                </a:moveTo>
                <a:cubicBezTo>
                  <a:pt x="-6153" y="-3037"/>
                  <a:pt x="142278" y="49351"/>
                  <a:pt x="171647" y="60463"/>
                </a:cubicBezTo>
                <a:cubicBezTo>
                  <a:pt x="201016" y="71575"/>
                  <a:pt x="167150" y="50144"/>
                  <a:pt x="176410" y="66813"/>
                </a:cubicBezTo>
                <a:cubicBezTo>
                  <a:pt x="185671" y="83482"/>
                  <a:pt x="212658" y="135341"/>
                  <a:pt x="227210" y="160476"/>
                </a:cubicBezTo>
                <a:cubicBezTo>
                  <a:pt x="241762" y="185612"/>
                  <a:pt x="262664" y="225034"/>
                  <a:pt x="263722" y="217626"/>
                </a:cubicBezTo>
                <a:cubicBezTo>
                  <a:pt x="264780" y="210218"/>
                  <a:pt x="242556" y="139045"/>
                  <a:pt x="233560" y="116026"/>
                </a:cubicBezTo>
                <a:cubicBezTo>
                  <a:pt x="224564" y="93007"/>
                  <a:pt x="245730" y="95653"/>
                  <a:pt x="209747" y="79513"/>
                </a:cubicBezTo>
                <a:cubicBezTo>
                  <a:pt x="173764" y="63373"/>
                  <a:pt x="6547" y="3313"/>
                  <a:pt x="197" y="1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: 図形 706">
            <a:extLst>
              <a:ext uri="{FF2B5EF4-FFF2-40B4-BE49-F238E27FC236}">
                <a16:creationId xmlns:a16="http://schemas.microsoft.com/office/drawing/2014/main" id="{2463840C-51BF-426D-B0D9-579BC925669E}"/>
              </a:ext>
            </a:extLst>
          </p:cNvPr>
          <p:cNvSpPr/>
          <p:nvPr/>
        </p:nvSpPr>
        <p:spPr>
          <a:xfrm>
            <a:off x="1580913" y="5626770"/>
            <a:ext cx="293406" cy="256511"/>
          </a:xfrm>
          <a:custGeom>
            <a:avLst/>
            <a:gdLst>
              <a:gd name="connsiteX0" fmla="*/ 259000 w 293406"/>
              <a:gd name="connsiteY0" fmla="*/ 918 h 256511"/>
              <a:gd name="connsiteX1" fmla="*/ 243125 w 293406"/>
              <a:gd name="connsiteY1" fmla="*/ 135855 h 256511"/>
              <a:gd name="connsiteX2" fmla="*/ 216137 w 293406"/>
              <a:gd name="connsiteY2" fmla="*/ 151730 h 256511"/>
              <a:gd name="connsiteX3" fmla="*/ 57387 w 293406"/>
              <a:gd name="connsiteY3" fmla="*/ 199355 h 256511"/>
              <a:gd name="connsiteX4" fmla="*/ 237 w 293406"/>
              <a:gd name="connsiteY4" fmla="*/ 170780 h 256511"/>
              <a:gd name="connsiteX5" fmla="*/ 74850 w 293406"/>
              <a:gd name="connsiteY5" fmla="*/ 223168 h 256511"/>
              <a:gd name="connsiteX6" fmla="*/ 122475 w 293406"/>
              <a:gd name="connsiteY6" fmla="*/ 256505 h 256511"/>
              <a:gd name="connsiteX7" fmla="*/ 174862 w 293406"/>
              <a:gd name="connsiteY7" fmla="*/ 226343 h 256511"/>
              <a:gd name="connsiteX8" fmla="*/ 282812 w 293406"/>
              <a:gd name="connsiteY8" fmla="*/ 159668 h 256511"/>
              <a:gd name="connsiteX9" fmla="*/ 287575 w 293406"/>
              <a:gd name="connsiteY9" fmla="*/ 78705 h 256511"/>
              <a:gd name="connsiteX10" fmla="*/ 259000 w 293406"/>
              <a:gd name="connsiteY10" fmla="*/ 918 h 25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3406" h="256511">
                <a:moveTo>
                  <a:pt x="259000" y="918"/>
                </a:moveTo>
                <a:cubicBezTo>
                  <a:pt x="251592" y="10443"/>
                  <a:pt x="250269" y="110720"/>
                  <a:pt x="243125" y="135855"/>
                </a:cubicBezTo>
                <a:cubicBezTo>
                  <a:pt x="235981" y="160990"/>
                  <a:pt x="247093" y="141147"/>
                  <a:pt x="216137" y="151730"/>
                </a:cubicBezTo>
                <a:cubicBezTo>
                  <a:pt x="185181" y="162313"/>
                  <a:pt x="93370" y="196180"/>
                  <a:pt x="57387" y="199355"/>
                </a:cubicBezTo>
                <a:cubicBezTo>
                  <a:pt x="21404" y="202530"/>
                  <a:pt x="-2673" y="166811"/>
                  <a:pt x="237" y="170780"/>
                </a:cubicBezTo>
                <a:cubicBezTo>
                  <a:pt x="3147" y="174749"/>
                  <a:pt x="54477" y="208881"/>
                  <a:pt x="74850" y="223168"/>
                </a:cubicBezTo>
                <a:cubicBezTo>
                  <a:pt x="95223" y="237455"/>
                  <a:pt x="105806" y="255976"/>
                  <a:pt x="122475" y="256505"/>
                </a:cubicBezTo>
                <a:cubicBezTo>
                  <a:pt x="139144" y="257034"/>
                  <a:pt x="174862" y="226343"/>
                  <a:pt x="174862" y="226343"/>
                </a:cubicBezTo>
                <a:cubicBezTo>
                  <a:pt x="201585" y="210204"/>
                  <a:pt x="264027" y="184274"/>
                  <a:pt x="282812" y="159668"/>
                </a:cubicBezTo>
                <a:cubicBezTo>
                  <a:pt x="301597" y="135062"/>
                  <a:pt x="290221" y="98813"/>
                  <a:pt x="287575" y="78705"/>
                </a:cubicBezTo>
                <a:cubicBezTo>
                  <a:pt x="284929" y="58597"/>
                  <a:pt x="266408" y="-8607"/>
                  <a:pt x="259000" y="91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: 図形 707">
            <a:extLst>
              <a:ext uri="{FF2B5EF4-FFF2-40B4-BE49-F238E27FC236}">
                <a16:creationId xmlns:a16="http://schemas.microsoft.com/office/drawing/2014/main" id="{93B3FD91-3FDB-4C5B-88F1-3CF1E14B66A4}"/>
              </a:ext>
            </a:extLst>
          </p:cNvPr>
          <p:cNvSpPr/>
          <p:nvPr/>
        </p:nvSpPr>
        <p:spPr>
          <a:xfrm>
            <a:off x="1607258" y="5329075"/>
            <a:ext cx="128676" cy="273444"/>
          </a:xfrm>
          <a:custGeom>
            <a:avLst/>
            <a:gdLst>
              <a:gd name="connsiteX0" fmla="*/ 42155 w 128676"/>
              <a:gd name="connsiteY0" fmla="*/ 1750 h 273444"/>
              <a:gd name="connsiteX1" fmla="*/ 124705 w 128676"/>
              <a:gd name="connsiteY1" fmla="*/ 111288 h 273444"/>
              <a:gd name="connsiteX2" fmla="*/ 112005 w 128676"/>
              <a:gd name="connsiteY2" fmla="*/ 147800 h 273444"/>
              <a:gd name="connsiteX3" fmla="*/ 80255 w 128676"/>
              <a:gd name="connsiteY3" fmla="*/ 220825 h 273444"/>
              <a:gd name="connsiteX4" fmla="*/ 67555 w 128676"/>
              <a:gd name="connsiteY4" fmla="*/ 103350 h 273444"/>
              <a:gd name="connsiteX5" fmla="*/ 67555 w 128676"/>
              <a:gd name="connsiteY5" fmla="*/ 171613 h 273444"/>
              <a:gd name="connsiteX6" fmla="*/ 11992 w 128676"/>
              <a:gd name="connsiteY6" fmla="*/ 273213 h 273444"/>
              <a:gd name="connsiteX7" fmla="*/ 108830 w 128676"/>
              <a:gd name="connsiteY7" fmla="*/ 141450 h 273444"/>
              <a:gd name="connsiteX8" fmla="*/ 116767 w 128676"/>
              <a:gd name="connsiteY8" fmla="*/ 116050 h 273444"/>
              <a:gd name="connsiteX9" fmla="*/ 32630 w 128676"/>
              <a:gd name="connsiteY9" fmla="*/ 79538 h 273444"/>
              <a:gd name="connsiteX10" fmla="*/ 26280 w 128676"/>
              <a:gd name="connsiteY10" fmla="*/ 85888 h 273444"/>
              <a:gd name="connsiteX11" fmla="*/ 880 w 128676"/>
              <a:gd name="connsiteY11" fmla="*/ 123988 h 273444"/>
              <a:gd name="connsiteX12" fmla="*/ 16755 w 128676"/>
              <a:gd name="connsiteY12" fmla="*/ 65250 h 273444"/>
              <a:gd name="connsiteX13" fmla="*/ 115180 w 128676"/>
              <a:gd name="connsiteY13" fmla="*/ 97000 h 273444"/>
              <a:gd name="connsiteX14" fmla="*/ 67555 w 128676"/>
              <a:gd name="connsiteY14" fmla="*/ 46200 h 273444"/>
              <a:gd name="connsiteX15" fmla="*/ 42155 w 128676"/>
              <a:gd name="connsiteY15" fmla="*/ 1750 h 27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8676" h="273444">
                <a:moveTo>
                  <a:pt x="42155" y="1750"/>
                </a:moveTo>
                <a:cubicBezTo>
                  <a:pt x="51680" y="12598"/>
                  <a:pt x="113063" y="86946"/>
                  <a:pt x="124705" y="111288"/>
                </a:cubicBezTo>
                <a:cubicBezTo>
                  <a:pt x="136347" y="135630"/>
                  <a:pt x="119413" y="129544"/>
                  <a:pt x="112005" y="147800"/>
                </a:cubicBezTo>
                <a:cubicBezTo>
                  <a:pt x="104597" y="166056"/>
                  <a:pt x="87663" y="228233"/>
                  <a:pt x="80255" y="220825"/>
                </a:cubicBezTo>
                <a:cubicBezTo>
                  <a:pt x="72847" y="213417"/>
                  <a:pt x="69672" y="111552"/>
                  <a:pt x="67555" y="103350"/>
                </a:cubicBezTo>
                <a:cubicBezTo>
                  <a:pt x="65438" y="95148"/>
                  <a:pt x="76815" y="143303"/>
                  <a:pt x="67555" y="171613"/>
                </a:cubicBezTo>
                <a:cubicBezTo>
                  <a:pt x="58295" y="199923"/>
                  <a:pt x="5113" y="278240"/>
                  <a:pt x="11992" y="273213"/>
                </a:cubicBezTo>
                <a:cubicBezTo>
                  <a:pt x="18871" y="268186"/>
                  <a:pt x="91368" y="167644"/>
                  <a:pt x="108830" y="141450"/>
                </a:cubicBezTo>
                <a:cubicBezTo>
                  <a:pt x="126292" y="115256"/>
                  <a:pt x="129467" y="126369"/>
                  <a:pt x="116767" y="116050"/>
                </a:cubicBezTo>
                <a:cubicBezTo>
                  <a:pt x="104067" y="105731"/>
                  <a:pt x="47711" y="84565"/>
                  <a:pt x="32630" y="79538"/>
                </a:cubicBezTo>
                <a:cubicBezTo>
                  <a:pt x="17549" y="74511"/>
                  <a:pt x="31572" y="78480"/>
                  <a:pt x="26280" y="85888"/>
                </a:cubicBezTo>
                <a:cubicBezTo>
                  <a:pt x="20988" y="93296"/>
                  <a:pt x="2467" y="127428"/>
                  <a:pt x="880" y="123988"/>
                </a:cubicBezTo>
                <a:cubicBezTo>
                  <a:pt x="-708" y="120548"/>
                  <a:pt x="-2295" y="69748"/>
                  <a:pt x="16755" y="65250"/>
                </a:cubicBezTo>
                <a:cubicBezTo>
                  <a:pt x="35805" y="60752"/>
                  <a:pt x="106713" y="100175"/>
                  <a:pt x="115180" y="97000"/>
                </a:cubicBezTo>
                <a:cubicBezTo>
                  <a:pt x="123647" y="93825"/>
                  <a:pt x="78667" y="58900"/>
                  <a:pt x="67555" y="46200"/>
                </a:cubicBezTo>
                <a:cubicBezTo>
                  <a:pt x="56443" y="33500"/>
                  <a:pt x="32630" y="-9098"/>
                  <a:pt x="42155" y="175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: 図形 708">
            <a:extLst>
              <a:ext uri="{FF2B5EF4-FFF2-40B4-BE49-F238E27FC236}">
                <a16:creationId xmlns:a16="http://schemas.microsoft.com/office/drawing/2014/main" id="{FBE8822A-109B-4D3D-92E6-BADF4AF9A852}"/>
              </a:ext>
            </a:extLst>
          </p:cNvPr>
          <p:cNvSpPr/>
          <p:nvPr/>
        </p:nvSpPr>
        <p:spPr>
          <a:xfrm>
            <a:off x="1352399" y="5116512"/>
            <a:ext cx="260269" cy="402094"/>
          </a:xfrm>
          <a:custGeom>
            <a:avLst/>
            <a:gdLst>
              <a:gd name="connsiteX0" fmla="*/ 151 w 260269"/>
              <a:gd name="connsiteY0" fmla="*/ 9526 h 402094"/>
              <a:gd name="connsiteX1" fmla="*/ 125564 w 260269"/>
              <a:gd name="connsiteY1" fmla="*/ 3176 h 402094"/>
              <a:gd name="connsiteX2" fmla="*/ 197001 w 260269"/>
              <a:gd name="connsiteY2" fmla="*/ 63501 h 402094"/>
              <a:gd name="connsiteX3" fmla="*/ 187476 w 260269"/>
              <a:gd name="connsiteY3" fmla="*/ 69851 h 402094"/>
              <a:gd name="connsiteX4" fmla="*/ 227164 w 260269"/>
              <a:gd name="connsiteY4" fmla="*/ 136526 h 402094"/>
              <a:gd name="connsiteX5" fmla="*/ 257326 w 260269"/>
              <a:gd name="connsiteY5" fmla="*/ 247651 h 402094"/>
              <a:gd name="connsiteX6" fmla="*/ 257326 w 260269"/>
              <a:gd name="connsiteY6" fmla="*/ 265113 h 402094"/>
              <a:gd name="connsiteX7" fmla="*/ 241451 w 260269"/>
              <a:gd name="connsiteY7" fmla="*/ 401638 h 402094"/>
              <a:gd name="connsiteX8" fmla="*/ 243039 w 260269"/>
              <a:gd name="connsiteY8" fmla="*/ 301626 h 402094"/>
              <a:gd name="connsiteX9" fmla="*/ 208114 w 260269"/>
              <a:gd name="connsiteY9" fmla="*/ 100013 h 402094"/>
              <a:gd name="connsiteX10" fmla="*/ 152551 w 260269"/>
              <a:gd name="connsiteY10" fmla="*/ 19051 h 402094"/>
              <a:gd name="connsiteX11" fmla="*/ 151 w 260269"/>
              <a:gd name="connsiteY11" fmla="*/ 9526 h 40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269" h="402094">
                <a:moveTo>
                  <a:pt x="151" y="9526"/>
                </a:moveTo>
                <a:cubicBezTo>
                  <a:pt x="-4347" y="6880"/>
                  <a:pt x="92756" y="-5820"/>
                  <a:pt x="125564" y="3176"/>
                </a:cubicBezTo>
                <a:cubicBezTo>
                  <a:pt x="158372" y="12172"/>
                  <a:pt x="186682" y="52388"/>
                  <a:pt x="197001" y="63501"/>
                </a:cubicBezTo>
                <a:cubicBezTo>
                  <a:pt x="207320" y="74614"/>
                  <a:pt x="182449" y="57680"/>
                  <a:pt x="187476" y="69851"/>
                </a:cubicBezTo>
                <a:cubicBezTo>
                  <a:pt x="192503" y="82022"/>
                  <a:pt x="215522" y="106893"/>
                  <a:pt x="227164" y="136526"/>
                </a:cubicBezTo>
                <a:cubicBezTo>
                  <a:pt x="238806" y="166159"/>
                  <a:pt x="252299" y="226220"/>
                  <a:pt x="257326" y="247651"/>
                </a:cubicBezTo>
                <a:cubicBezTo>
                  <a:pt x="262353" y="269082"/>
                  <a:pt x="259972" y="239449"/>
                  <a:pt x="257326" y="265113"/>
                </a:cubicBezTo>
                <a:cubicBezTo>
                  <a:pt x="254680" y="290778"/>
                  <a:pt x="243832" y="395553"/>
                  <a:pt x="241451" y="401638"/>
                </a:cubicBezTo>
                <a:cubicBezTo>
                  <a:pt x="239070" y="407723"/>
                  <a:pt x="248595" y="351897"/>
                  <a:pt x="243039" y="301626"/>
                </a:cubicBezTo>
                <a:cubicBezTo>
                  <a:pt x="237483" y="251355"/>
                  <a:pt x="223195" y="147109"/>
                  <a:pt x="208114" y="100013"/>
                </a:cubicBezTo>
                <a:cubicBezTo>
                  <a:pt x="193033" y="52917"/>
                  <a:pt x="182713" y="33868"/>
                  <a:pt x="152551" y="19051"/>
                </a:cubicBezTo>
                <a:cubicBezTo>
                  <a:pt x="122389" y="4234"/>
                  <a:pt x="4649" y="12172"/>
                  <a:pt x="151" y="952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: 図形 710">
            <a:extLst>
              <a:ext uri="{FF2B5EF4-FFF2-40B4-BE49-F238E27FC236}">
                <a16:creationId xmlns:a16="http://schemas.microsoft.com/office/drawing/2014/main" id="{ECF0B0E2-7C9F-405E-9ED3-FB82F77A1308}"/>
              </a:ext>
            </a:extLst>
          </p:cNvPr>
          <p:cNvSpPr/>
          <p:nvPr/>
        </p:nvSpPr>
        <p:spPr>
          <a:xfrm>
            <a:off x="1430120" y="5136954"/>
            <a:ext cx="163732" cy="219431"/>
          </a:xfrm>
          <a:custGeom>
            <a:avLst/>
            <a:gdLst>
              <a:gd name="connsiteX0" fmla="*/ 218 w 163732"/>
              <a:gd name="connsiteY0" fmla="*/ 196 h 219431"/>
              <a:gd name="connsiteX1" fmla="*/ 93880 w 163732"/>
              <a:gd name="connsiteY1" fmla="*/ 39884 h 219431"/>
              <a:gd name="connsiteX2" fmla="*/ 114518 w 163732"/>
              <a:gd name="connsiteY2" fmla="*/ 90684 h 219431"/>
              <a:gd name="connsiteX3" fmla="*/ 149443 w 163732"/>
              <a:gd name="connsiteY3" fmla="*/ 189109 h 219431"/>
              <a:gd name="connsiteX4" fmla="*/ 143093 w 163732"/>
              <a:gd name="connsiteY4" fmla="*/ 182759 h 219431"/>
              <a:gd name="connsiteX5" fmla="*/ 163730 w 163732"/>
              <a:gd name="connsiteY5" fmla="*/ 217684 h 219431"/>
              <a:gd name="connsiteX6" fmla="*/ 141505 w 163732"/>
              <a:gd name="connsiteY6" fmla="*/ 119259 h 219431"/>
              <a:gd name="connsiteX7" fmla="*/ 70068 w 163732"/>
              <a:gd name="connsiteY7" fmla="*/ 28771 h 219431"/>
              <a:gd name="connsiteX8" fmla="*/ 218 w 163732"/>
              <a:gd name="connsiteY8" fmla="*/ 196 h 21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732" h="219431">
                <a:moveTo>
                  <a:pt x="218" y="196"/>
                </a:moveTo>
                <a:cubicBezTo>
                  <a:pt x="4187" y="2048"/>
                  <a:pt x="74830" y="24803"/>
                  <a:pt x="93880" y="39884"/>
                </a:cubicBezTo>
                <a:cubicBezTo>
                  <a:pt x="112930" y="54965"/>
                  <a:pt x="105257" y="65813"/>
                  <a:pt x="114518" y="90684"/>
                </a:cubicBezTo>
                <a:cubicBezTo>
                  <a:pt x="123779" y="115555"/>
                  <a:pt x="144680" y="173763"/>
                  <a:pt x="149443" y="189109"/>
                </a:cubicBezTo>
                <a:cubicBezTo>
                  <a:pt x="154206" y="204455"/>
                  <a:pt x="140712" y="177997"/>
                  <a:pt x="143093" y="182759"/>
                </a:cubicBezTo>
                <a:cubicBezTo>
                  <a:pt x="145474" y="187521"/>
                  <a:pt x="163995" y="228267"/>
                  <a:pt x="163730" y="217684"/>
                </a:cubicBezTo>
                <a:cubicBezTo>
                  <a:pt x="163465" y="207101"/>
                  <a:pt x="157115" y="150744"/>
                  <a:pt x="141505" y="119259"/>
                </a:cubicBezTo>
                <a:cubicBezTo>
                  <a:pt x="125895" y="87774"/>
                  <a:pt x="92822" y="47821"/>
                  <a:pt x="70068" y="28771"/>
                </a:cubicBezTo>
                <a:cubicBezTo>
                  <a:pt x="47314" y="9721"/>
                  <a:pt x="-3751" y="-1656"/>
                  <a:pt x="218" y="19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: 図形 711">
            <a:extLst>
              <a:ext uri="{FF2B5EF4-FFF2-40B4-BE49-F238E27FC236}">
                <a16:creationId xmlns:a16="http://schemas.microsoft.com/office/drawing/2014/main" id="{65AD12D6-3EA7-403C-9A94-8AA48E22C442}"/>
              </a:ext>
            </a:extLst>
          </p:cNvPr>
          <p:cNvSpPr/>
          <p:nvPr/>
        </p:nvSpPr>
        <p:spPr>
          <a:xfrm>
            <a:off x="1365250" y="5094193"/>
            <a:ext cx="235212" cy="453083"/>
          </a:xfrm>
          <a:custGeom>
            <a:avLst/>
            <a:gdLst>
              <a:gd name="connsiteX0" fmla="*/ 0 w 235212"/>
              <a:gd name="connsiteY0" fmla="*/ 95 h 453083"/>
              <a:gd name="connsiteX1" fmla="*/ 109538 w 235212"/>
              <a:gd name="connsiteY1" fmla="*/ 103282 h 453083"/>
              <a:gd name="connsiteX2" fmla="*/ 127000 w 235212"/>
              <a:gd name="connsiteY2" fmla="*/ 131857 h 453083"/>
              <a:gd name="connsiteX3" fmla="*/ 134938 w 235212"/>
              <a:gd name="connsiteY3" fmla="*/ 179482 h 453083"/>
              <a:gd name="connsiteX4" fmla="*/ 138113 w 235212"/>
              <a:gd name="connsiteY4" fmla="*/ 182657 h 453083"/>
              <a:gd name="connsiteX5" fmla="*/ 192088 w 235212"/>
              <a:gd name="connsiteY5" fmla="*/ 331882 h 453083"/>
              <a:gd name="connsiteX6" fmla="*/ 196850 w 235212"/>
              <a:gd name="connsiteY6" fmla="*/ 339820 h 453083"/>
              <a:gd name="connsiteX7" fmla="*/ 234950 w 235212"/>
              <a:gd name="connsiteY7" fmla="*/ 452532 h 453083"/>
              <a:gd name="connsiteX8" fmla="*/ 211138 w 235212"/>
              <a:gd name="connsiteY8" fmla="*/ 376332 h 453083"/>
              <a:gd name="connsiteX9" fmla="*/ 163513 w 235212"/>
              <a:gd name="connsiteY9" fmla="*/ 231870 h 453083"/>
              <a:gd name="connsiteX10" fmla="*/ 107950 w 235212"/>
              <a:gd name="connsiteY10" fmla="*/ 87407 h 453083"/>
              <a:gd name="connsiteX11" fmla="*/ 0 w 235212"/>
              <a:gd name="connsiteY11" fmla="*/ 95 h 45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212" h="453083">
                <a:moveTo>
                  <a:pt x="0" y="95"/>
                </a:moveTo>
                <a:cubicBezTo>
                  <a:pt x="265" y="2741"/>
                  <a:pt x="88371" y="81322"/>
                  <a:pt x="109538" y="103282"/>
                </a:cubicBezTo>
                <a:cubicBezTo>
                  <a:pt x="130705" y="125242"/>
                  <a:pt x="122767" y="119157"/>
                  <a:pt x="127000" y="131857"/>
                </a:cubicBezTo>
                <a:cubicBezTo>
                  <a:pt x="131233" y="144557"/>
                  <a:pt x="133086" y="171015"/>
                  <a:pt x="134938" y="179482"/>
                </a:cubicBezTo>
                <a:cubicBezTo>
                  <a:pt x="136790" y="187949"/>
                  <a:pt x="128588" y="157257"/>
                  <a:pt x="138113" y="182657"/>
                </a:cubicBezTo>
                <a:cubicBezTo>
                  <a:pt x="147638" y="208057"/>
                  <a:pt x="182299" y="305688"/>
                  <a:pt x="192088" y="331882"/>
                </a:cubicBezTo>
                <a:cubicBezTo>
                  <a:pt x="201877" y="358076"/>
                  <a:pt x="189706" y="319712"/>
                  <a:pt x="196850" y="339820"/>
                </a:cubicBezTo>
                <a:cubicBezTo>
                  <a:pt x="203994" y="359928"/>
                  <a:pt x="232569" y="446447"/>
                  <a:pt x="234950" y="452532"/>
                </a:cubicBezTo>
                <a:cubicBezTo>
                  <a:pt x="237331" y="458617"/>
                  <a:pt x="223044" y="413109"/>
                  <a:pt x="211138" y="376332"/>
                </a:cubicBezTo>
                <a:cubicBezTo>
                  <a:pt x="199232" y="339555"/>
                  <a:pt x="180711" y="280024"/>
                  <a:pt x="163513" y="231870"/>
                </a:cubicBezTo>
                <a:cubicBezTo>
                  <a:pt x="146315" y="183716"/>
                  <a:pt x="135996" y="124713"/>
                  <a:pt x="107950" y="87407"/>
                </a:cubicBezTo>
                <a:cubicBezTo>
                  <a:pt x="79904" y="50101"/>
                  <a:pt x="-265" y="-2551"/>
                  <a:pt x="0" y="9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: 図形 712">
            <a:extLst>
              <a:ext uri="{FF2B5EF4-FFF2-40B4-BE49-F238E27FC236}">
                <a16:creationId xmlns:a16="http://schemas.microsoft.com/office/drawing/2014/main" id="{87659E3A-8B0F-40F8-81BC-62365019A054}"/>
              </a:ext>
            </a:extLst>
          </p:cNvPr>
          <p:cNvSpPr/>
          <p:nvPr/>
        </p:nvSpPr>
        <p:spPr>
          <a:xfrm>
            <a:off x="1351736" y="5090749"/>
            <a:ext cx="238830" cy="663129"/>
          </a:xfrm>
          <a:custGeom>
            <a:avLst/>
            <a:gdLst>
              <a:gd name="connsiteX0" fmla="*/ 2402 w 238830"/>
              <a:gd name="connsiteY0" fmla="*/ 5126 h 663129"/>
              <a:gd name="connsiteX1" fmla="*/ 113527 w 238830"/>
              <a:gd name="connsiteY1" fmla="*/ 117839 h 663129"/>
              <a:gd name="connsiteX2" fmla="*/ 145277 w 238830"/>
              <a:gd name="connsiteY2" fmla="*/ 179751 h 663129"/>
              <a:gd name="connsiteX3" fmla="*/ 164327 w 238830"/>
              <a:gd name="connsiteY3" fmla="*/ 259126 h 663129"/>
              <a:gd name="connsiteX4" fmla="*/ 165914 w 238830"/>
              <a:gd name="connsiteY4" fmla="*/ 267064 h 663129"/>
              <a:gd name="connsiteX5" fmla="*/ 235764 w 238830"/>
              <a:gd name="connsiteY5" fmla="*/ 448039 h 663129"/>
              <a:gd name="connsiteX6" fmla="*/ 226239 w 238830"/>
              <a:gd name="connsiteY6" fmla="*/ 581389 h 663129"/>
              <a:gd name="connsiteX7" fmla="*/ 224652 w 238830"/>
              <a:gd name="connsiteY7" fmla="*/ 662351 h 663129"/>
              <a:gd name="connsiteX8" fmla="*/ 218302 w 238830"/>
              <a:gd name="connsiteY8" fmla="*/ 611551 h 663129"/>
              <a:gd name="connsiteX9" fmla="*/ 181789 w 238830"/>
              <a:gd name="connsiteY9" fmla="*/ 444864 h 663129"/>
              <a:gd name="connsiteX10" fmla="*/ 172264 w 238830"/>
              <a:gd name="connsiteY10" fmla="*/ 301989 h 663129"/>
              <a:gd name="connsiteX11" fmla="*/ 170677 w 238830"/>
              <a:gd name="connsiteY11" fmla="*/ 298814 h 663129"/>
              <a:gd name="connsiteX12" fmla="*/ 142102 w 238830"/>
              <a:gd name="connsiteY12" fmla="*/ 203564 h 663129"/>
              <a:gd name="connsiteX13" fmla="*/ 45264 w 238830"/>
              <a:gd name="connsiteY13" fmla="*/ 36876 h 663129"/>
              <a:gd name="connsiteX14" fmla="*/ 2402 w 238830"/>
              <a:gd name="connsiteY14" fmla="*/ 5126 h 66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830" h="663129">
                <a:moveTo>
                  <a:pt x="2402" y="5126"/>
                </a:moveTo>
                <a:cubicBezTo>
                  <a:pt x="13779" y="18620"/>
                  <a:pt x="89715" y="88735"/>
                  <a:pt x="113527" y="117839"/>
                </a:cubicBezTo>
                <a:cubicBezTo>
                  <a:pt x="137339" y="146943"/>
                  <a:pt x="136810" y="156203"/>
                  <a:pt x="145277" y="179751"/>
                </a:cubicBezTo>
                <a:cubicBezTo>
                  <a:pt x="153744" y="203299"/>
                  <a:pt x="160888" y="244574"/>
                  <a:pt x="164327" y="259126"/>
                </a:cubicBezTo>
                <a:cubicBezTo>
                  <a:pt x="167766" y="273678"/>
                  <a:pt x="154008" y="235579"/>
                  <a:pt x="165914" y="267064"/>
                </a:cubicBezTo>
                <a:cubicBezTo>
                  <a:pt x="177820" y="298549"/>
                  <a:pt x="225710" y="395652"/>
                  <a:pt x="235764" y="448039"/>
                </a:cubicBezTo>
                <a:cubicBezTo>
                  <a:pt x="245818" y="500427"/>
                  <a:pt x="228091" y="545670"/>
                  <a:pt x="226239" y="581389"/>
                </a:cubicBezTo>
                <a:cubicBezTo>
                  <a:pt x="224387" y="617108"/>
                  <a:pt x="225975" y="657324"/>
                  <a:pt x="224652" y="662351"/>
                </a:cubicBezTo>
                <a:cubicBezTo>
                  <a:pt x="223329" y="667378"/>
                  <a:pt x="225446" y="647799"/>
                  <a:pt x="218302" y="611551"/>
                </a:cubicBezTo>
                <a:cubicBezTo>
                  <a:pt x="211158" y="575303"/>
                  <a:pt x="189462" y="496458"/>
                  <a:pt x="181789" y="444864"/>
                </a:cubicBezTo>
                <a:cubicBezTo>
                  <a:pt x="174116" y="393270"/>
                  <a:pt x="174116" y="326331"/>
                  <a:pt x="172264" y="301989"/>
                </a:cubicBezTo>
                <a:cubicBezTo>
                  <a:pt x="170412" y="277647"/>
                  <a:pt x="175704" y="315218"/>
                  <a:pt x="170677" y="298814"/>
                </a:cubicBezTo>
                <a:cubicBezTo>
                  <a:pt x="165650" y="282410"/>
                  <a:pt x="163004" y="247220"/>
                  <a:pt x="142102" y="203564"/>
                </a:cubicBezTo>
                <a:cubicBezTo>
                  <a:pt x="121200" y="159908"/>
                  <a:pt x="68018" y="68097"/>
                  <a:pt x="45264" y="36876"/>
                </a:cubicBezTo>
                <a:cubicBezTo>
                  <a:pt x="22510" y="5655"/>
                  <a:pt x="-8975" y="-8368"/>
                  <a:pt x="2402" y="512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: 図形 713">
            <a:extLst>
              <a:ext uri="{FF2B5EF4-FFF2-40B4-BE49-F238E27FC236}">
                <a16:creationId xmlns:a16="http://schemas.microsoft.com/office/drawing/2014/main" id="{B60E6E49-9048-49BF-8FDA-01B8B5A83640}"/>
              </a:ext>
            </a:extLst>
          </p:cNvPr>
          <p:cNvSpPr/>
          <p:nvPr/>
        </p:nvSpPr>
        <p:spPr>
          <a:xfrm>
            <a:off x="1590547" y="5408719"/>
            <a:ext cx="26130" cy="369834"/>
          </a:xfrm>
          <a:custGeom>
            <a:avLst/>
            <a:gdLst>
              <a:gd name="connsiteX0" fmla="*/ 23941 w 26130"/>
              <a:gd name="connsiteY0" fmla="*/ 4656 h 369834"/>
              <a:gd name="connsiteX1" fmla="*/ 6478 w 26130"/>
              <a:gd name="connsiteY1" fmla="*/ 174519 h 369834"/>
              <a:gd name="connsiteX2" fmla="*/ 19178 w 26130"/>
              <a:gd name="connsiteY2" fmla="*/ 277706 h 369834"/>
              <a:gd name="connsiteX3" fmla="*/ 128 w 26130"/>
              <a:gd name="connsiteY3" fmla="*/ 369781 h 369834"/>
              <a:gd name="connsiteX4" fmla="*/ 11241 w 26130"/>
              <a:gd name="connsiteY4" fmla="*/ 265006 h 369834"/>
              <a:gd name="connsiteX5" fmla="*/ 19178 w 26130"/>
              <a:gd name="connsiteY5" fmla="*/ 193569 h 369834"/>
              <a:gd name="connsiteX6" fmla="*/ 25528 w 26130"/>
              <a:gd name="connsiteY6" fmla="*/ 58631 h 369834"/>
              <a:gd name="connsiteX7" fmla="*/ 23941 w 26130"/>
              <a:gd name="connsiteY7" fmla="*/ 4656 h 36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30" h="369834">
                <a:moveTo>
                  <a:pt x="23941" y="4656"/>
                </a:moveTo>
                <a:cubicBezTo>
                  <a:pt x="20766" y="23971"/>
                  <a:pt x="7272" y="129011"/>
                  <a:pt x="6478" y="174519"/>
                </a:cubicBezTo>
                <a:cubicBezTo>
                  <a:pt x="5684" y="220027"/>
                  <a:pt x="20236" y="245162"/>
                  <a:pt x="19178" y="277706"/>
                </a:cubicBezTo>
                <a:cubicBezTo>
                  <a:pt x="18120" y="310250"/>
                  <a:pt x="1451" y="371898"/>
                  <a:pt x="128" y="369781"/>
                </a:cubicBezTo>
                <a:cubicBezTo>
                  <a:pt x="-1195" y="367664"/>
                  <a:pt x="8066" y="294375"/>
                  <a:pt x="11241" y="265006"/>
                </a:cubicBezTo>
                <a:cubicBezTo>
                  <a:pt x="14416" y="235637"/>
                  <a:pt x="16797" y="227965"/>
                  <a:pt x="19178" y="193569"/>
                </a:cubicBezTo>
                <a:cubicBezTo>
                  <a:pt x="21559" y="159173"/>
                  <a:pt x="24999" y="86677"/>
                  <a:pt x="25528" y="58631"/>
                </a:cubicBezTo>
                <a:cubicBezTo>
                  <a:pt x="26057" y="30585"/>
                  <a:pt x="27116" y="-14659"/>
                  <a:pt x="23941" y="465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: 図形 714">
            <a:extLst>
              <a:ext uri="{FF2B5EF4-FFF2-40B4-BE49-F238E27FC236}">
                <a16:creationId xmlns:a16="http://schemas.microsoft.com/office/drawing/2014/main" id="{60B4D18F-4CD3-4A98-BA3D-311922BF5B51}"/>
              </a:ext>
            </a:extLst>
          </p:cNvPr>
          <p:cNvSpPr/>
          <p:nvPr/>
        </p:nvSpPr>
        <p:spPr>
          <a:xfrm>
            <a:off x="903068" y="4699678"/>
            <a:ext cx="560672" cy="562615"/>
          </a:xfrm>
          <a:custGeom>
            <a:avLst/>
            <a:gdLst>
              <a:gd name="connsiteX0" fmla="*/ 220 w 560672"/>
              <a:gd name="connsiteY0" fmla="*/ 910 h 562615"/>
              <a:gd name="connsiteX1" fmla="*/ 135157 w 560672"/>
              <a:gd name="connsiteY1" fmla="*/ 88222 h 562615"/>
              <a:gd name="connsiteX2" fmla="*/ 116107 w 560672"/>
              <a:gd name="connsiteY2" fmla="*/ 78697 h 562615"/>
              <a:gd name="connsiteX3" fmla="*/ 357407 w 560672"/>
              <a:gd name="connsiteY3" fmla="*/ 326347 h 562615"/>
              <a:gd name="connsiteX4" fmla="*/ 309782 w 560672"/>
              <a:gd name="connsiteY4" fmla="*/ 291422 h 562615"/>
              <a:gd name="connsiteX5" fmla="*/ 428845 w 560672"/>
              <a:gd name="connsiteY5" fmla="*/ 404135 h 562615"/>
              <a:gd name="connsiteX6" fmla="*/ 505045 w 560672"/>
              <a:gd name="connsiteY6" fmla="*/ 489860 h 562615"/>
              <a:gd name="connsiteX7" fmla="*/ 559020 w 560672"/>
              <a:gd name="connsiteY7" fmla="*/ 561297 h 562615"/>
              <a:gd name="connsiteX8" fmla="*/ 441545 w 560672"/>
              <a:gd name="connsiteY8" fmla="*/ 426360 h 562615"/>
              <a:gd name="connsiteX9" fmla="*/ 171670 w 560672"/>
              <a:gd name="connsiteY9" fmla="*/ 151722 h 562615"/>
              <a:gd name="connsiteX10" fmla="*/ 220 w 560672"/>
              <a:gd name="connsiteY10" fmla="*/ 910 h 562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0672" h="562615">
                <a:moveTo>
                  <a:pt x="220" y="910"/>
                </a:moveTo>
                <a:cubicBezTo>
                  <a:pt x="-5865" y="-9673"/>
                  <a:pt x="115843" y="75258"/>
                  <a:pt x="135157" y="88222"/>
                </a:cubicBezTo>
                <a:cubicBezTo>
                  <a:pt x="154472" y="101187"/>
                  <a:pt x="79065" y="39010"/>
                  <a:pt x="116107" y="78697"/>
                </a:cubicBezTo>
                <a:cubicBezTo>
                  <a:pt x="153149" y="118385"/>
                  <a:pt x="325128" y="290893"/>
                  <a:pt x="357407" y="326347"/>
                </a:cubicBezTo>
                <a:cubicBezTo>
                  <a:pt x="389686" y="361801"/>
                  <a:pt x="297876" y="278457"/>
                  <a:pt x="309782" y="291422"/>
                </a:cubicBezTo>
                <a:cubicBezTo>
                  <a:pt x="321688" y="304387"/>
                  <a:pt x="396301" y="371062"/>
                  <a:pt x="428845" y="404135"/>
                </a:cubicBezTo>
                <a:cubicBezTo>
                  <a:pt x="461389" y="437208"/>
                  <a:pt x="483349" y="463666"/>
                  <a:pt x="505045" y="489860"/>
                </a:cubicBezTo>
                <a:cubicBezTo>
                  <a:pt x="526741" y="516054"/>
                  <a:pt x="569603" y="571880"/>
                  <a:pt x="559020" y="561297"/>
                </a:cubicBezTo>
                <a:cubicBezTo>
                  <a:pt x="548437" y="550714"/>
                  <a:pt x="506103" y="494622"/>
                  <a:pt x="441545" y="426360"/>
                </a:cubicBezTo>
                <a:cubicBezTo>
                  <a:pt x="376987" y="358098"/>
                  <a:pt x="243637" y="222366"/>
                  <a:pt x="171670" y="151722"/>
                </a:cubicBezTo>
                <a:cubicBezTo>
                  <a:pt x="99703" y="81078"/>
                  <a:pt x="6305" y="11493"/>
                  <a:pt x="220" y="91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: 図形 715">
            <a:extLst>
              <a:ext uri="{FF2B5EF4-FFF2-40B4-BE49-F238E27FC236}">
                <a16:creationId xmlns:a16="http://schemas.microsoft.com/office/drawing/2014/main" id="{7A7C5BD3-76BA-405D-BB9C-6FDC738ED83B}"/>
              </a:ext>
            </a:extLst>
          </p:cNvPr>
          <p:cNvSpPr/>
          <p:nvPr/>
        </p:nvSpPr>
        <p:spPr>
          <a:xfrm>
            <a:off x="832665" y="4675153"/>
            <a:ext cx="614291" cy="528727"/>
          </a:xfrm>
          <a:custGeom>
            <a:avLst/>
            <a:gdLst>
              <a:gd name="connsiteX0" fmla="*/ 3948 w 614291"/>
              <a:gd name="connsiteY0" fmla="*/ 35 h 528727"/>
              <a:gd name="connsiteX1" fmla="*/ 167460 w 614291"/>
              <a:gd name="connsiteY1" fmla="*/ 46072 h 528727"/>
              <a:gd name="connsiteX2" fmla="*/ 165873 w 614291"/>
              <a:gd name="connsiteY2" fmla="*/ 52422 h 528727"/>
              <a:gd name="connsiteX3" fmla="*/ 237310 w 614291"/>
              <a:gd name="connsiteY3" fmla="*/ 125447 h 528727"/>
              <a:gd name="connsiteX4" fmla="*/ 326210 w 614291"/>
              <a:gd name="connsiteY4" fmla="*/ 236572 h 528727"/>
              <a:gd name="connsiteX5" fmla="*/ 345260 w 614291"/>
              <a:gd name="connsiteY5" fmla="*/ 239747 h 528727"/>
              <a:gd name="connsiteX6" fmla="*/ 481785 w 614291"/>
              <a:gd name="connsiteY6" fmla="*/ 395322 h 528727"/>
              <a:gd name="connsiteX7" fmla="*/ 530998 w 614291"/>
              <a:gd name="connsiteY7" fmla="*/ 433422 h 528727"/>
              <a:gd name="connsiteX8" fmla="*/ 613548 w 614291"/>
              <a:gd name="connsiteY8" fmla="*/ 528672 h 528727"/>
              <a:gd name="connsiteX9" fmla="*/ 546873 w 614291"/>
              <a:gd name="connsiteY9" fmla="*/ 419135 h 528727"/>
              <a:gd name="connsiteX10" fmla="*/ 202385 w 614291"/>
              <a:gd name="connsiteY10" fmla="*/ 100047 h 528727"/>
              <a:gd name="connsiteX11" fmla="*/ 89673 w 614291"/>
              <a:gd name="connsiteY11" fmla="*/ 25435 h 528727"/>
              <a:gd name="connsiteX12" fmla="*/ 62685 w 614291"/>
              <a:gd name="connsiteY12" fmla="*/ 39722 h 528727"/>
              <a:gd name="connsiteX13" fmla="*/ 49985 w 614291"/>
              <a:gd name="connsiteY13" fmla="*/ 38135 h 528727"/>
              <a:gd name="connsiteX14" fmla="*/ 3948 w 614291"/>
              <a:gd name="connsiteY14" fmla="*/ 35 h 52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4291" h="528727">
                <a:moveTo>
                  <a:pt x="3948" y="35"/>
                </a:moveTo>
                <a:cubicBezTo>
                  <a:pt x="23527" y="1358"/>
                  <a:pt x="140473" y="37341"/>
                  <a:pt x="167460" y="46072"/>
                </a:cubicBezTo>
                <a:cubicBezTo>
                  <a:pt x="194448" y="54803"/>
                  <a:pt x="154231" y="39193"/>
                  <a:pt x="165873" y="52422"/>
                </a:cubicBezTo>
                <a:cubicBezTo>
                  <a:pt x="177515" y="65651"/>
                  <a:pt x="210587" y="94755"/>
                  <a:pt x="237310" y="125447"/>
                </a:cubicBezTo>
                <a:cubicBezTo>
                  <a:pt x="264033" y="156139"/>
                  <a:pt x="308218" y="217522"/>
                  <a:pt x="326210" y="236572"/>
                </a:cubicBezTo>
                <a:cubicBezTo>
                  <a:pt x="344202" y="255622"/>
                  <a:pt x="319331" y="213289"/>
                  <a:pt x="345260" y="239747"/>
                </a:cubicBezTo>
                <a:cubicBezTo>
                  <a:pt x="371189" y="266205"/>
                  <a:pt x="450829" y="363043"/>
                  <a:pt x="481785" y="395322"/>
                </a:cubicBezTo>
                <a:cubicBezTo>
                  <a:pt x="512741" y="427601"/>
                  <a:pt x="509038" y="411197"/>
                  <a:pt x="530998" y="433422"/>
                </a:cubicBezTo>
                <a:cubicBezTo>
                  <a:pt x="552958" y="455647"/>
                  <a:pt x="610902" y="531053"/>
                  <a:pt x="613548" y="528672"/>
                </a:cubicBezTo>
                <a:cubicBezTo>
                  <a:pt x="616194" y="526291"/>
                  <a:pt x="615400" y="490572"/>
                  <a:pt x="546873" y="419135"/>
                </a:cubicBezTo>
                <a:cubicBezTo>
                  <a:pt x="478346" y="347698"/>
                  <a:pt x="278585" y="165664"/>
                  <a:pt x="202385" y="100047"/>
                </a:cubicBezTo>
                <a:cubicBezTo>
                  <a:pt x="126185" y="34430"/>
                  <a:pt x="112956" y="35489"/>
                  <a:pt x="89673" y="25435"/>
                </a:cubicBezTo>
                <a:cubicBezTo>
                  <a:pt x="66390" y="15381"/>
                  <a:pt x="69300" y="37605"/>
                  <a:pt x="62685" y="39722"/>
                </a:cubicBezTo>
                <a:cubicBezTo>
                  <a:pt x="56070" y="41839"/>
                  <a:pt x="56335" y="41045"/>
                  <a:pt x="49985" y="38135"/>
                </a:cubicBezTo>
                <a:cubicBezTo>
                  <a:pt x="43635" y="35225"/>
                  <a:pt x="-15631" y="-1288"/>
                  <a:pt x="3948" y="3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: 図形 716">
            <a:extLst>
              <a:ext uri="{FF2B5EF4-FFF2-40B4-BE49-F238E27FC236}">
                <a16:creationId xmlns:a16="http://schemas.microsoft.com/office/drawing/2014/main" id="{DB4F81C7-BCF8-4701-8468-9F01B1C4FD7E}"/>
              </a:ext>
            </a:extLst>
          </p:cNvPr>
          <p:cNvSpPr/>
          <p:nvPr/>
        </p:nvSpPr>
        <p:spPr>
          <a:xfrm>
            <a:off x="1449185" y="5236052"/>
            <a:ext cx="144719" cy="619304"/>
          </a:xfrm>
          <a:custGeom>
            <a:avLst/>
            <a:gdLst>
              <a:gd name="connsiteX0" fmla="*/ 1790 w 144719"/>
              <a:gd name="connsiteY0" fmla="*/ 2698 h 619304"/>
              <a:gd name="connsiteX1" fmla="*/ 43065 w 144719"/>
              <a:gd name="connsiteY1" fmla="*/ 293211 h 619304"/>
              <a:gd name="connsiteX2" fmla="*/ 20840 w 144719"/>
              <a:gd name="connsiteY2" fmla="*/ 136048 h 619304"/>
              <a:gd name="connsiteX3" fmla="*/ 35128 w 144719"/>
              <a:gd name="connsiteY3" fmla="*/ 210661 h 619304"/>
              <a:gd name="connsiteX4" fmla="*/ 76403 w 144719"/>
              <a:gd name="connsiteY4" fmla="*/ 413861 h 619304"/>
              <a:gd name="connsiteX5" fmla="*/ 138315 w 144719"/>
              <a:gd name="connsiteY5" fmla="*/ 610711 h 619304"/>
              <a:gd name="connsiteX6" fmla="*/ 130378 w 144719"/>
              <a:gd name="connsiteY6" fmla="*/ 545623 h 619304"/>
              <a:gd name="connsiteX7" fmla="*/ 28778 w 144719"/>
              <a:gd name="connsiteY7" fmla="*/ 205898 h 619304"/>
              <a:gd name="connsiteX8" fmla="*/ 8140 w 144719"/>
              <a:gd name="connsiteY8" fmla="*/ 151923 h 619304"/>
              <a:gd name="connsiteX9" fmla="*/ 1790 w 144719"/>
              <a:gd name="connsiteY9" fmla="*/ 2698 h 61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719" h="619304">
                <a:moveTo>
                  <a:pt x="1790" y="2698"/>
                </a:moveTo>
                <a:cubicBezTo>
                  <a:pt x="7611" y="26246"/>
                  <a:pt x="39890" y="270986"/>
                  <a:pt x="43065" y="293211"/>
                </a:cubicBezTo>
                <a:cubicBezTo>
                  <a:pt x="46240" y="315436"/>
                  <a:pt x="22163" y="149806"/>
                  <a:pt x="20840" y="136048"/>
                </a:cubicBezTo>
                <a:cubicBezTo>
                  <a:pt x="19517" y="122290"/>
                  <a:pt x="25868" y="164359"/>
                  <a:pt x="35128" y="210661"/>
                </a:cubicBezTo>
                <a:cubicBezTo>
                  <a:pt x="44388" y="256963"/>
                  <a:pt x="59205" y="347186"/>
                  <a:pt x="76403" y="413861"/>
                </a:cubicBezTo>
                <a:cubicBezTo>
                  <a:pt x="93601" y="480536"/>
                  <a:pt x="129319" y="588751"/>
                  <a:pt x="138315" y="610711"/>
                </a:cubicBezTo>
                <a:cubicBezTo>
                  <a:pt x="147311" y="632671"/>
                  <a:pt x="148634" y="613092"/>
                  <a:pt x="130378" y="545623"/>
                </a:cubicBezTo>
                <a:cubicBezTo>
                  <a:pt x="112122" y="478154"/>
                  <a:pt x="49151" y="271515"/>
                  <a:pt x="28778" y="205898"/>
                </a:cubicBezTo>
                <a:cubicBezTo>
                  <a:pt x="8405" y="140281"/>
                  <a:pt x="10257" y="187377"/>
                  <a:pt x="8140" y="151923"/>
                </a:cubicBezTo>
                <a:cubicBezTo>
                  <a:pt x="6023" y="116469"/>
                  <a:pt x="-4031" y="-20850"/>
                  <a:pt x="1790" y="269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: 図形 717">
            <a:extLst>
              <a:ext uri="{FF2B5EF4-FFF2-40B4-BE49-F238E27FC236}">
                <a16:creationId xmlns:a16="http://schemas.microsoft.com/office/drawing/2014/main" id="{890C7B65-8E5B-467C-89FC-3939A23DAAEF}"/>
              </a:ext>
            </a:extLst>
          </p:cNvPr>
          <p:cNvSpPr/>
          <p:nvPr/>
        </p:nvSpPr>
        <p:spPr>
          <a:xfrm>
            <a:off x="1437979" y="5813033"/>
            <a:ext cx="303555" cy="125930"/>
          </a:xfrm>
          <a:custGeom>
            <a:avLst/>
            <a:gdLst>
              <a:gd name="connsiteX0" fmla="*/ 109834 w 303555"/>
              <a:gd name="connsiteY0" fmla="*/ 392 h 125930"/>
              <a:gd name="connsiteX1" fmla="*/ 276521 w 303555"/>
              <a:gd name="connsiteY1" fmla="*/ 68655 h 125930"/>
              <a:gd name="connsiteX2" fmla="*/ 211434 w 303555"/>
              <a:gd name="connsiteY2" fmla="*/ 54367 h 125930"/>
              <a:gd name="connsiteX3" fmla="*/ 303509 w 303555"/>
              <a:gd name="connsiteY3" fmla="*/ 103580 h 125930"/>
              <a:gd name="connsiteX4" fmla="*/ 197146 w 303555"/>
              <a:gd name="connsiteY4" fmla="*/ 71830 h 125930"/>
              <a:gd name="connsiteX5" fmla="*/ 247946 w 303555"/>
              <a:gd name="connsiteY5" fmla="*/ 114692 h 125930"/>
              <a:gd name="connsiteX6" fmla="*/ 187621 w 303555"/>
              <a:gd name="connsiteY6" fmla="*/ 111517 h 125930"/>
              <a:gd name="connsiteX7" fmla="*/ 296 w 303555"/>
              <a:gd name="connsiteY7" fmla="*/ 125805 h 125930"/>
              <a:gd name="connsiteX8" fmla="*/ 235246 w 303555"/>
              <a:gd name="connsiteY8" fmla="*/ 101992 h 125930"/>
              <a:gd name="connsiteX9" fmla="*/ 205084 w 303555"/>
              <a:gd name="connsiteY9" fmla="*/ 78180 h 125930"/>
              <a:gd name="connsiteX10" fmla="*/ 165396 w 303555"/>
              <a:gd name="connsiteY10" fmla="*/ 41667 h 125930"/>
              <a:gd name="connsiteX11" fmla="*/ 109834 w 303555"/>
              <a:gd name="connsiteY11" fmla="*/ 392 h 125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3555" h="125930">
                <a:moveTo>
                  <a:pt x="109834" y="392"/>
                </a:moveTo>
                <a:cubicBezTo>
                  <a:pt x="128355" y="4890"/>
                  <a:pt x="259588" y="59659"/>
                  <a:pt x="276521" y="68655"/>
                </a:cubicBezTo>
                <a:cubicBezTo>
                  <a:pt x="293454" y="77651"/>
                  <a:pt x="206936" y="48546"/>
                  <a:pt x="211434" y="54367"/>
                </a:cubicBezTo>
                <a:cubicBezTo>
                  <a:pt x="215932" y="60188"/>
                  <a:pt x="305890" y="100670"/>
                  <a:pt x="303509" y="103580"/>
                </a:cubicBezTo>
                <a:cubicBezTo>
                  <a:pt x="301128" y="106490"/>
                  <a:pt x="206406" y="69978"/>
                  <a:pt x="197146" y="71830"/>
                </a:cubicBezTo>
                <a:cubicBezTo>
                  <a:pt x="187886" y="73682"/>
                  <a:pt x="249533" y="108078"/>
                  <a:pt x="247946" y="114692"/>
                </a:cubicBezTo>
                <a:cubicBezTo>
                  <a:pt x="246359" y="121306"/>
                  <a:pt x="228896" y="109665"/>
                  <a:pt x="187621" y="111517"/>
                </a:cubicBezTo>
                <a:cubicBezTo>
                  <a:pt x="146346" y="113369"/>
                  <a:pt x="-7642" y="127393"/>
                  <a:pt x="296" y="125805"/>
                </a:cubicBezTo>
                <a:cubicBezTo>
                  <a:pt x="8234" y="124217"/>
                  <a:pt x="201115" y="109930"/>
                  <a:pt x="235246" y="101992"/>
                </a:cubicBezTo>
                <a:cubicBezTo>
                  <a:pt x="269377" y="94054"/>
                  <a:pt x="216726" y="88234"/>
                  <a:pt x="205084" y="78180"/>
                </a:cubicBezTo>
                <a:cubicBezTo>
                  <a:pt x="193442" y="68126"/>
                  <a:pt x="177831" y="51986"/>
                  <a:pt x="165396" y="41667"/>
                </a:cubicBezTo>
                <a:cubicBezTo>
                  <a:pt x="152961" y="31348"/>
                  <a:pt x="91313" y="-4106"/>
                  <a:pt x="109834" y="39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: 図形 718">
            <a:extLst>
              <a:ext uri="{FF2B5EF4-FFF2-40B4-BE49-F238E27FC236}">
                <a16:creationId xmlns:a16="http://schemas.microsoft.com/office/drawing/2014/main" id="{A218B251-4BF6-4CAA-966C-131695A12A0E}"/>
              </a:ext>
            </a:extLst>
          </p:cNvPr>
          <p:cNvSpPr/>
          <p:nvPr/>
        </p:nvSpPr>
        <p:spPr>
          <a:xfrm>
            <a:off x="541462" y="4395590"/>
            <a:ext cx="390906" cy="298135"/>
          </a:xfrm>
          <a:custGeom>
            <a:avLst/>
            <a:gdLst>
              <a:gd name="connsiteX0" fmla="*/ 1463 w 390906"/>
              <a:gd name="connsiteY0" fmla="*/ 198 h 298135"/>
              <a:gd name="connsiteX1" fmla="*/ 52263 w 390906"/>
              <a:gd name="connsiteY1" fmla="*/ 9723 h 298135"/>
              <a:gd name="connsiteX2" fmla="*/ 153863 w 390906"/>
              <a:gd name="connsiteY2" fmla="*/ 44648 h 298135"/>
              <a:gd name="connsiteX3" fmla="*/ 212601 w 390906"/>
              <a:gd name="connsiteY3" fmla="*/ 77985 h 298135"/>
              <a:gd name="connsiteX4" fmla="*/ 218951 w 390906"/>
              <a:gd name="connsiteY4" fmla="*/ 93860 h 298135"/>
              <a:gd name="connsiteX5" fmla="*/ 299913 w 390906"/>
              <a:gd name="connsiteY5" fmla="*/ 163710 h 298135"/>
              <a:gd name="connsiteX6" fmla="*/ 317376 w 390906"/>
              <a:gd name="connsiteY6" fmla="*/ 193873 h 298135"/>
              <a:gd name="connsiteX7" fmla="*/ 326901 w 390906"/>
              <a:gd name="connsiteY7" fmla="*/ 216098 h 298135"/>
              <a:gd name="connsiteX8" fmla="*/ 363413 w 390906"/>
              <a:gd name="connsiteY8" fmla="*/ 255785 h 298135"/>
              <a:gd name="connsiteX9" fmla="*/ 390401 w 390906"/>
              <a:gd name="connsiteY9" fmla="*/ 297060 h 298135"/>
              <a:gd name="connsiteX10" fmla="*/ 339601 w 390906"/>
              <a:gd name="connsiteY10" fmla="*/ 209748 h 298135"/>
              <a:gd name="connsiteX11" fmla="*/ 218951 w 390906"/>
              <a:gd name="connsiteY11" fmla="*/ 76398 h 298135"/>
              <a:gd name="connsiteX12" fmla="*/ 106238 w 390906"/>
              <a:gd name="connsiteY12" fmla="*/ 16073 h 298135"/>
              <a:gd name="connsiteX13" fmla="*/ 1463 w 390906"/>
              <a:gd name="connsiteY13" fmla="*/ 198 h 2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0906" h="298135">
                <a:moveTo>
                  <a:pt x="1463" y="198"/>
                </a:moveTo>
                <a:cubicBezTo>
                  <a:pt x="-7533" y="-860"/>
                  <a:pt x="26863" y="2315"/>
                  <a:pt x="52263" y="9723"/>
                </a:cubicBezTo>
                <a:cubicBezTo>
                  <a:pt x="77663" y="17131"/>
                  <a:pt x="127140" y="33271"/>
                  <a:pt x="153863" y="44648"/>
                </a:cubicBezTo>
                <a:cubicBezTo>
                  <a:pt x="180586" y="56025"/>
                  <a:pt x="201753" y="69783"/>
                  <a:pt x="212601" y="77985"/>
                </a:cubicBezTo>
                <a:cubicBezTo>
                  <a:pt x="223449" y="86187"/>
                  <a:pt x="204399" y="79573"/>
                  <a:pt x="218951" y="93860"/>
                </a:cubicBezTo>
                <a:cubicBezTo>
                  <a:pt x="233503" y="108147"/>
                  <a:pt x="283509" y="147041"/>
                  <a:pt x="299913" y="163710"/>
                </a:cubicBezTo>
                <a:cubicBezTo>
                  <a:pt x="316317" y="180379"/>
                  <a:pt x="312878" y="185142"/>
                  <a:pt x="317376" y="193873"/>
                </a:cubicBezTo>
                <a:cubicBezTo>
                  <a:pt x="321874" y="202604"/>
                  <a:pt x="319228" y="205779"/>
                  <a:pt x="326901" y="216098"/>
                </a:cubicBezTo>
                <a:cubicBezTo>
                  <a:pt x="334574" y="226417"/>
                  <a:pt x="352830" y="242291"/>
                  <a:pt x="363413" y="255785"/>
                </a:cubicBezTo>
                <a:cubicBezTo>
                  <a:pt x="373996" y="269279"/>
                  <a:pt x="394370" y="304733"/>
                  <a:pt x="390401" y="297060"/>
                </a:cubicBezTo>
                <a:cubicBezTo>
                  <a:pt x="386432" y="289387"/>
                  <a:pt x="368176" y="246525"/>
                  <a:pt x="339601" y="209748"/>
                </a:cubicBezTo>
                <a:cubicBezTo>
                  <a:pt x="311026" y="172971"/>
                  <a:pt x="257845" y="108677"/>
                  <a:pt x="218951" y="76398"/>
                </a:cubicBezTo>
                <a:cubicBezTo>
                  <a:pt x="180057" y="44119"/>
                  <a:pt x="137194" y="27185"/>
                  <a:pt x="106238" y="16073"/>
                </a:cubicBezTo>
                <a:cubicBezTo>
                  <a:pt x="75282" y="4961"/>
                  <a:pt x="10459" y="1256"/>
                  <a:pt x="1463" y="19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: 図形 719">
            <a:extLst>
              <a:ext uri="{FF2B5EF4-FFF2-40B4-BE49-F238E27FC236}">
                <a16:creationId xmlns:a16="http://schemas.microsoft.com/office/drawing/2014/main" id="{1C484287-9614-468C-8973-A000994D5B8B}"/>
              </a:ext>
            </a:extLst>
          </p:cNvPr>
          <p:cNvSpPr/>
          <p:nvPr/>
        </p:nvSpPr>
        <p:spPr>
          <a:xfrm>
            <a:off x="706397" y="4443040"/>
            <a:ext cx="181438" cy="237092"/>
          </a:xfrm>
          <a:custGeom>
            <a:avLst/>
            <a:gdLst>
              <a:gd name="connsiteX0" fmla="*/ 41 w 181438"/>
              <a:gd name="connsiteY0" fmla="*/ 373 h 237092"/>
              <a:gd name="connsiteX1" fmla="*/ 98466 w 181438"/>
              <a:gd name="connsiteY1" fmla="*/ 121023 h 237092"/>
              <a:gd name="connsiteX2" fmla="*/ 119103 w 181438"/>
              <a:gd name="connsiteY2" fmla="*/ 119435 h 237092"/>
              <a:gd name="connsiteX3" fmla="*/ 160378 w 181438"/>
              <a:gd name="connsiteY3" fmla="*/ 206748 h 237092"/>
              <a:gd name="connsiteX4" fmla="*/ 181016 w 181438"/>
              <a:gd name="connsiteY4" fmla="*/ 236910 h 237092"/>
              <a:gd name="connsiteX5" fmla="*/ 166728 w 181438"/>
              <a:gd name="connsiteY5" fmla="*/ 195635 h 237092"/>
              <a:gd name="connsiteX6" fmla="*/ 87353 w 181438"/>
              <a:gd name="connsiteY6" fmla="*/ 86098 h 237092"/>
              <a:gd name="connsiteX7" fmla="*/ 41 w 181438"/>
              <a:gd name="connsiteY7" fmla="*/ 373 h 23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438" h="237092">
                <a:moveTo>
                  <a:pt x="41" y="373"/>
                </a:moveTo>
                <a:cubicBezTo>
                  <a:pt x="1893" y="6194"/>
                  <a:pt x="78622" y="101179"/>
                  <a:pt x="98466" y="121023"/>
                </a:cubicBezTo>
                <a:cubicBezTo>
                  <a:pt x="118310" y="140867"/>
                  <a:pt x="108784" y="105148"/>
                  <a:pt x="119103" y="119435"/>
                </a:cubicBezTo>
                <a:cubicBezTo>
                  <a:pt x="129422" y="133722"/>
                  <a:pt x="150059" y="187169"/>
                  <a:pt x="160378" y="206748"/>
                </a:cubicBezTo>
                <a:cubicBezTo>
                  <a:pt x="170697" y="226327"/>
                  <a:pt x="179958" y="238762"/>
                  <a:pt x="181016" y="236910"/>
                </a:cubicBezTo>
                <a:cubicBezTo>
                  <a:pt x="182074" y="235058"/>
                  <a:pt x="182338" y="220770"/>
                  <a:pt x="166728" y="195635"/>
                </a:cubicBezTo>
                <a:cubicBezTo>
                  <a:pt x="151118" y="170500"/>
                  <a:pt x="115663" y="113879"/>
                  <a:pt x="87353" y="86098"/>
                </a:cubicBezTo>
                <a:cubicBezTo>
                  <a:pt x="59043" y="58317"/>
                  <a:pt x="-1811" y="-5448"/>
                  <a:pt x="41" y="37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: 図形 720">
            <a:extLst>
              <a:ext uri="{FF2B5EF4-FFF2-40B4-BE49-F238E27FC236}">
                <a16:creationId xmlns:a16="http://schemas.microsoft.com/office/drawing/2014/main" id="{5006E254-64EE-405A-B9C1-30DDB1B72DC8}"/>
              </a:ext>
            </a:extLst>
          </p:cNvPr>
          <p:cNvSpPr/>
          <p:nvPr/>
        </p:nvSpPr>
        <p:spPr>
          <a:xfrm>
            <a:off x="757134" y="4613104"/>
            <a:ext cx="122799" cy="152846"/>
          </a:xfrm>
          <a:custGeom>
            <a:avLst/>
            <a:gdLst>
              <a:gd name="connsiteX0" fmla="*/ 100116 w 122799"/>
              <a:gd name="connsiteY0" fmla="*/ 171 h 152846"/>
              <a:gd name="connsiteX1" fmla="*/ 122341 w 122799"/>
              <a:gd name="connsiteY1" fmla="*/ 92246 h 152846"/>
              <a:gd name="connsiteX2" fmla="*/ 76304 w 122799"/>
              <a:gd name="connsiteY2" fmla="*/ 125584 h 152846"/>
              <a:gd name="connsiteX3" fmla="*/ 104 w 122799"/>
              <a:gd name="connsiteY3" fmla="*/ 152571 h 152846"/>
              <a:gd name="connsiteX4" fmla="*/ 93766 w 122799"/>
              <a:gd name="connsiteY4" fmla="*/ 138284 h 152846"/>
              <a:gd name="connsiteX5" fmla="*/ 103291 w 122799"/>
              <a:gd name="connsiteY5" fmla="*/ 117646 h 152846"/>
              <a:gd name="connsiteX6" fmla="*/ 100116 w 122799"/>
              <a:gd name="connsiteY6" fmla="*/ 171 h 15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799" h="152846">
                <a:moveTo>
                  <a:pt x="100116" y="171"/>
                </a:moveTo>
                <a:cubicBezTo>
                  <a:pt x="103291" y="-4062"/>
                  <a:pt x="126310" y="71344"/>
                  <a:pt x="122341" y="92246"/>
                </a:cubicBezTo>
                <a:cubicBezTo>
                  <a:pt x="118372" y="113148"/>
                  <a:pt x="96677" y="115530"/>
                  <a:pt x="76304" y="125584"/>
                </a:cubicBezTo>
                <a:cubicBezTo>
                  <a:pt x="55931" y="135638"/>
                  <a:pt x="-2806" y="150454"/>
                  <a:pt x="104" y="152571"/>
                </a:cubicBezTo>
                <a:cubicBezTo>
                  <a:pt x="3014" y="154688"/>
                  <a:pt x="76568" y="144105"/>
                  <a:pt x="93766" y="138284"/>
                </a:cubicBezTo>
                <a:cubicBezTo>
                  <a:pt x="110964" y="132463"/>
                  <a:pt x="101439" y="139342"/>
                  <a:pt x="103291" y="117646"/>
                </a:cubicBezTo>
                <a:cubicBezTo>
                  <a:pt x="105143" y="95950"/>
                  <a:pt x="96941" y="4404"/>
                  <a:pt x="100116" y="17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: 図形 721">
            <a:extLst>
              <a:ext uri="{FF2B5EF4-FFF2-40B4-BE49-F238E27FC236}">
                <a16:creationId xmlns:a16="http://schemas.microsoft.com/office/drawing/2014/main" id="{A185ACF4-6166-4138-9878-E1DDF91A9A6A}"/>
              </a:ext>
            </a:extLst>
          </p:cNvPr>
          <p:cNvSpPr/>
          <p:nvPr/>
        </p:nvSpPr>
        <p:spPr>
          <a:xfrm>
            <a:off x="1413957" y="5479892"/>
            <a:ext cx="162900" cy="446570"/>
          </a:xfrm>
          <a:custGeom>
            <a:avLst/>
            <a:gdLst>
              <a:gd name="connsiteX0" fmla="*/ 57656 w 162900"/>
              <a:gd name="connsiteY0" fmla="*/ 158 h 446570"/>
              <a:gd name="connsiteX1" fmla="*/ 127506 w 162900"/>
              <a:gd name="connsiteY1" fmla="*/ 347821 h 446570"/>
              <a:gd name="connsiteX2" fmla="*/ 94168 w 162900"/>
              <a:gd name="connsiteY2" fmla="*/ 416083 h 446570"/>
              <a:gd name="connsiteX3" fmla="*/ 41781 w 162900"/>
              <a:gd name="connsiteY3" fmla="*/ 438308 h 446570"/>
              <a:gd name="connsiteX4" fmla="*/ 5268 w 162900"/>
              <a:gd name="connsiteY4" fmla="*/ 446246 h 446570"/>
              <a:gd name="connsiteX5" fmla="*/ 160843 w 162900"/>
              <a:gd name="connsiteY5" fmla="*/ 428783 h 446570"/>
              <a:gd name="connsiteX6" fmla="*/ 95756 w 162900"/>
              <a:gd name="connsiteY6" fmla="*/ 420846 h 446570"/>
              <a:gd name="connsiteX7" fmla="*/ 114806 w 162900"/>
              <a:gd name="connsiteY7" fmla="*/ 365283 h 446570"/>
              <a:gd name="connsiteX8" fmla="*/ 100518 w 162900"/>
              <a:gd name="connsiteY8" fmla="*/ 303371 h 446570"/>
              <a:gd name="connsiteX9" fmla="*/ 57656 w 162900"/>
              <a:gd name="connsiteY9" fmla="*/ 158 h 44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900" h="446570">
                <a:moveTo>
                  <a:pt x="57656" y="158"/>
                </a:moveTo>
                <a:cubicBezTo>
                  <a:pt x="62154" y="7566"/>
                  <a:pt x="121421" y="278500"/>
                  <a:pt x="127506" y="347821"/>
                </a:cubicBezTo>
                <a:cubicBezTo>
                  <a:pt x="133591" y="417142"/>
                  <a:pt x="108456" y="401002"/>
                  <a:pt x="94168" y="416083"/>
                </a:cubicBezTo>
                <a:cubicBezTo>
                  <a:pt x="79881" y="431164"/>
                  <a:pt x="56597" y="433281"/>
                  <a:pt x="41781" y="438308"/>
                </a:cubicBezTo>
                <a:cubicBezTo>
                  <a:pt x="26965" y="443335"/>
                  <a:pt x="-14576" y="447834"/>
                  <a:pt x="5268" y="446246"/>
                </a:cubicBezTo>
                <a:cubicBezTo>
                  <a:pt x="25112" y="444659"/>
                  <a:pt x="145762" y="433016"/>
                  <a:pt x="160843" y="428783"/>
                </a:cubicBezTo>
                <a:cubicBezTo>
                  <a:pt x="175924" y="424550"/>
                  <a:pt x="103429" y="431429"/>
                  <a:pt x="95756" y="420846"/>
                </a:cubicBezTo>
                <a:cubicBezTo>
                  <a:pt x="88083" y="410263"/>
                  <a:pt x="114012" y="384862"/>
                  <a:pt x="114806" y="365283"/>
                </a:cubicBezTo>
                <a:cubicBezTo>
                  <a:pt x="115600" y="345704"/>
                  <a:pt x="110043" y="358933"/>
                  <a:pt x="100518" y="303371"/>
                </a:cubicBezTo>
                <a:cubicBezTo>
                  <a:pt x="90993" y="247809"/>
                  <a:pt x="53158" y="-7250"/>
                  <a:pt x="57656" y="15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: 図形 722">
            <a:extLst>
              <a:ext uri="{FF2B5EF4-FFF2-40B4-BE49-F238E27FC236}">
                <a16:creationId xmlns:a16="http://schemas.microsoft.com/office/drawing/2014/main" id="{400A0590-8864-4853-9475-6FE68AF15B57}"/>
              </a:ext>
            </a:extLst>
          </p:cNvPr>
          <p:cNvSpPr/>
          <p:nvPr/>
        </p:nvSpPr>
        <p:spPr>
          <a:xfrm>
            <a:off x="1412037" y="5356039"/>
            <a:ext cx="85676" cy="554619"/>
          </a:xfrm>
          <a:custGeom>
            <a:avLst/>
            <a:gdLst>
              <a:gd name="connsiteX0" fmla="*/ 11951 w 85676"/>
              <a:gd name="connsiteY0" fmla="*/ 186 h 554619"/>
              <a:gd name="connsiteX1" fmla="*/ 4013 w 85676"/>
              <a:gd name="connsiteY1" fmla="*/ 209736 h 554619"/>
              <a:gd name="connsiteX2" fmla="*/ 84976 w 85676"/>
              <a:gd name="connsiteY2" fmla="*/ 433574 h 554619"/>
              <a:gd name="connsiteX3" fmla="*/ 45288 w 85676"/>
              <a:gd name="connsiteY3" fmla="*/ 554224 h 554619"/>
              <a:gd name="connsiteX4" fmla="*/ 81801 w 85676"/>
              <a:gd name="connsiteY4" fmla="*/ 468499 h 554619"/>
              <a:gd name="connsiteX5" fmla="*/ 59576 w 85676"/>
              <a:gd name="connsiteY5" fmla="*/ 363724 h 554619"/>
              <a:gd name="connsiteX6" fmla="*/ 8776 w 85676"/>
              <a:gd name="connsiteY6" fmla="*/ 230374 h 554619"/>
              <a:gd name="connsiteX7" fmla="*/ 8776 w 85676"/>
              <a:gd name="connsiteY7" fmla="*/ 173224 h 554619"/>
              <a:gd name="connsiteX8" fmla="*/ 11951 w 85676"/>
              <a:gd name="connsiteY8" fmla="*/ 186 h 55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676" h="554619">
                <a:moveTo>
                  <a:pt x="11951" y="186"/>
                </a:moveTo>
                <a:cubicBezTo>
                  <a:pt x="11157" y="6271"/>
                  <a:pt x="-8158" y="137505"/>
                  <a:pt x="4013" y="209736"/>
                </a:cubicBezTo>
                <a:cubicBezTo>
                  <a:pt x="16184" y="281967"/>
                  <a:pt x="78097" y="376159"/>
                  <a:pt x="84976" y="433574"/>
                </a:cubicBezTo>
                <a:cubicBezTo>
                  <a:pt x="91855" y="490989"/>
                  <a:pt x="45817" y="548403"/>
                  <a:pt x="45288" y="554224"/>
                </a:cubicBezTo>
                <a:cubicBezTo>
                  <a:pt x="44759" y="560045"/>
                  <a:pt x="79420" y="500249"/>
                  <a:pt x="81801" y="468499"/>
                </a:cubicBezTo>
                <a:cubicBezTo>
                  <a:pt x="84182" y="436749"/>
                  <a:pt x="71747" y="403411"/>
                  <a:pt x="59576" y="363724"/>
                </a:cubicBezTo>
                <a:cubicBezTo>
                  <a:pt x="47405" y="324037"/>
                  <a:pt x="17243" y="262124"/>
                  <a:pt x="8776" y="230374"/>
                </a:cubicBezTo>
                <a:cubicBezTo>
                  <a:pt x="309" y="198624"/>
                  <a:pt x="5601" y="207355"/>
                  <a:pt x="8776" y="173224"/>
                </a:cubicBezTo>
                <a:cubicBezTo>
                  <a:pt x="11951" y="139093"/>
                  <a:pt x="12745" y="-5899"/>
                  <a:pt x="11951" y="18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: 図形 723">
            <a:extLst>
              <a:ext uri="{FF2B5EF4-FFF2-40B4-BE49-F238E27FC236}">
                <a16:creationId xmlns:a16="http://schemas.microsoft.com/office/drawing/2014/main" id="{7E45D8D4-637C-4CB2-BDC6-A9F4DC68611B}"/>
              </a:ext>
            </a:extLst>
          </p:cNvPr>
          <p:cNvSpPr/>
          <p:nvPr/>
        </p:nvSpPr>
        <p:spPr>
          <a:xfrm>
            <a:off x="301603" y="4392611"/>
            <a:ext cx="236564" cy="634863"/>
          </a:xfrm>
          <a:custGeom>
            <a:avLst/>
            <a:gdLst>
              <a:gd name="connsiteX0" fmla="*/ 236560 w 236564"/>
              <a:gd name="connsiteY0" fmla="*/ 2 h 634863"/>
              <a:gd name="connsiteX1" fmla="*/ 88922 w 236564"/>
              <a:gd name="connsiteY1" fmla="*/ 114302 h 634863"/>
              <a:gd name="connsiteX2" fmla="*/ 65110 w 236564"/>
              <a:gd name="connsiteY2" fmla="*/ 160339 h 634863"/>
              <a:gd name="connsiteX3" fmla="*/ 1610 w 236564"/>
              <a:gd name="connsiteY3" fmla="*/ 441327 h 634863"/>
              <a:gd name="connsiteX4" fmla="*/ 25422 w 236564"/>
              <a:gd name="connsiteY4" fmla="*/ 206377 h 634863"/>
              <a:gd name="connsiteX5" fmla="*/ 22 w 236564"/>
              <a:gd name="connsiteY5" fmla="*/ 358777 h 634863"/>
              <a:gd name="connsiteX6" fmla="*/ 20660 w 236564"/>
              <a:gd name="connsiteY6" fmla="*/ 631827 h 634863"/>
              <a:gd name="connsiteX7" fmla="*/ 3197 w 236564"/>
              <a:gd name="connsiteY7" fmla="*/ 482602 h 634863"/>
              <a:gd name="connsiteX8" fmla="*/ 65110 w 236564"/>
              <a:gd name="connsiteY8" fmla="*/ 142877 h 634863"/>
              <a:gd name="connsiteX9" fmla="*/ 93685 w 236564"/>
              <a:gd name="connsiteY9" fmla="*/ 111127 h 634863"/>
              <a:gd name="connsiteX10" fmla="*/ 236560 w 236564"/>
              <a:gd name="connsiteY10" fmla="*/ 2 h 63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564" h="634863">
                <a:moveTo>
                  <a:pt x="236560" y="2"/>
                </a:moveTo>
                <a:cubicBezTo>
                  <a:pt x="235766" y="531"/>
                  <a:pt x="117497" y="87579"/>
                  <a:pt x="88922" y="114302"/>
                </a:cubicBezTo>
                <a:cubicBezTo>
                  <a:pt x="60347" y="141025"/>
                  <a:pt x="79662" y="105835"/>
                  <a:pt x="65110" y="160339"/>
                </a:cubicBezTo>
                <a:cubicBezTo>
                  <a:pt x="50558" y="214843"/>
                  <a:pt x="8225" y="433654"/>
                  <a:pt x="1610" y="441327"/>
                </a:cubicBezTo>
                <a:cubicBezTo>
                  <a:pt x="-5005" y="449000"/>
                  <a:pt x="25687" y="220135"/>
                  <a:pt x="25422" y="206377"/>
                </a:cubicBezTo>
                <a:cubicBezTo>
                  <a:pt x="25157" y="192619"/>
                  <a:pt x="816" y="287869"/>
                  <a:pt x="22" y="358777"/>
                </a:cubicBezTo>
                <a:cubicBezTo>
                  <a:pt x="-772" y="429685"/>
                  <a:pt x="20131" y="611190"/>
                  <a:pt x="20660" y="631827"/>
                </a:cubicBezTo>
                <a:cubicBezTo>
                  <a:pt x="21189" y="652464"/>
                  <a:pt x="-4211" y="564094"/>
                  <a:pt x="3197" y="482602"/>
                </a:cubicBezTo>
                <a:cubicBezTo>
                  <a:pt x="10605" y="401110"/>
                  <a:pt x="50029" y="204789"/>
                  <a:pt x="65110" y="142877"/>
                </a:cubicBezTo>
                <a:cubicBezTo>
                  <a:pt x="80191" y="80965"/>
                  <a:pt x="65904" y="135469"/>
                  <a:pt x="93685" y="111127"/>
                </a:cubicBezTo>
                <a:cubicBezTo>
                  <a:pt x="121466" y="86785"/>
                  <a:pt x="237354" y="-527"/>
                  <a:pt x="236560" y="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: 図形 724">
            <a:extLst>
              <a:ext uri="{FF2B5EF4-FFF2-40B4-BE49-F238E27FC236}">
                <a16:creationId xmlns:a16="http://schemas.microsoft.com/office/drawing/2014/main" id="{DAFC5D25-5193-4B93-8F14-589AF059526D}"/>
              </a:ext>
            </a:extLst>
          </p:cNvPr>
          <p:cNvSpPr/>
          <p:nvPr/>
        </p:nvSpPr>
        <p:spPr>
          <a:xfrm>
            <a:off x="338135" y="4388298"/>
            <a:ext cx="201701" cy="195186"/>
          </a:xfrm>
          <a:custGeom>
            <a:avLst/>
            <a:gdLst>
              <a:gd name="connsiteX0" fmla="*/ 200028 w 201701"/>
              <a:gd name="connsiteY0" fmla="*/ 2727 h 195186"/>
              <a:gd name="connsiteX1" fmla="*/ 33340 w 201701"/>
              <a:gd name="connsiteY1" fmla="*/ 107502 h 195186"/>
              <a:gd name="connsiteX2" fmla="*/ 85728 w 201701"/>
              <a:gd name="connsiteY2" fmla="*/ 83690 h 195186"/>
              <a:gd name="connsiteX3" fmla="*/ 3 w 201701"/>
              <a:gd name="connsiteY3" fmla="*/ 194815 h 195186"/>
              <a:gd name="connsiteX4" fmla="*/ 82553 w 201701"/>
              <a:gd name="connsiteY4" fmla="*/ 117027 h 195186"/>
              <a:gd name="connsiteX5" fmla="*/ 119065 w 201701"/>
              <a:gd name="connsiteY5" fmla="*/ 44002 h 195186"/>
              <a:gd name="connsiteX6" fmla="*/ 119065 w 201701"/>
              <a:gd name="connsiteY6" fmla="*/ 31302 h 195186"/>
              <a:gd name="connsiteX7" fmla="*/ 200028 w 201701"/>
              <a:gd name="connsiteY7" fmla="*/ 2727 h 19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1701" h="195186">
                <a:moveTo>
                  <a:pt x="200028" y="2727"/>
                </a:moveTo>
                <a:cubicBezTo>
                  <a:pt x="185740" y="15427"/>
                  <a:pt x="52390" y="94008"/>
                  <a:pt x="33340" y="107502"/>
                </a:cubicBezTo>
                <a:cubicBezTo>
                  <a:pt x="14290" y="120996"/>
                  <a:pt x="91284" y="69138"/>
                  <a:pt x="85728" y="83690"/>
                </a:cubicBezTo>
                <a:cubicBezTo>
                  <a:pt x="80172" y="98242"/>
                  <a:pt x="532" y="189259"/>
                  <a:pt x="3" y="194815"/>
                </a:cubicBezTo>
                <a:cubicBezTo>
                  <a:pt x="-526" y="200371"/>
                  <a:pt x="62709" y="142163"/>
                  <a:pt x="82553" y="117027"/>
                </a:cubicBezTo>
                <a:cubicBezTo>
                  <a:pt x="102397" y="91891"/>
                  <a:pt x="112980" y="58289"/>
                  <a:pt x="119065" y="44002"/>
                </a:cubicBezTo>
                <a:cubicBezTo>
                  <a:pt x="125150" y="29715"/>
                  <a:pt x="105307" y="37123"/>
                  <a:pt x="119065" y="31302"/>
                </a:cubicBezTo>
                <a:cubicBezTo>
                  <a:pt x="132823" y="25481"/>
                  <a:pt x="214316" y="-9973"/>
                  <a:pt x="200028" y="272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: 図形 725">
            <a:extLst>
              <a:ext uri="{FF2B5EF4-FFF2-40B4-BE49-F238E27FC236}">
                <a16:creationId xmlns:a16="http://schemas.microsoft.com/office/drawing/2014/main" id="{FA83A547-1192-4D7C-B6DE-2A78E47CF41B}"/>
              </a:ext>
            </a:extLst>
          </p:cNvPr>
          <p:cNvSpPr/>
          <p:nvPr/>
        </p:nvSpPr>
        <p:spPr>
          <a:xfrm>
            <a:off x="508834" y="4430557"/>
            <a:ext cx="190596" cy="226895"/>
          </a:xfrm>
          <a:custGeom>
            <a:avLst/>
            <a:gdLst>
              <a:gd name="connsiteX0" fmla="*/ 754 w 190596"/>
              <a:gd name="connsiteY0" fmla="*/ 156 h 226895"/>
              <a:gd name="connsiteX1" fmla="*/ 88066 w 190596"/>
              <a:gd name="connsiteY1" fmla="*/ 63656 h 226895"/>
              <a:gd name="connsiteX2" fmla="*/ 189666 w 190596"/>
              <a:gd name="connsiteY2" fmla="*/ 225581 h 226895"/>
              <a:gd name="connsiteX3" fmla="*/ 135691 w 190596"/>
              <a:gd name="connsiteY3" fmla="*/ 136681 h 226895"/>
              <a:gd name="connsiteX4" fmla="*/ 88066 w 190596"/>
              <a:gd name="connsiteY4" fmla="*/ 73181 h 226895"/>
              <a:gd name="connsiteX5" fmla="*/ 86479 w 190596"/>
              <a:gd name="connsiteY5" fmla="*/ 82706 h 226895"/>
              <a:gd name="connsiteX6" fmla="*/ 48379 w 190596"/>
              <a:gd name="connsiteY6" fmla="*/ 46193 h 226895"/>
              <a:gd name="connsiteX7" fmla="*/ 754 w 190596"/>
              <a:gd name="connsiteY7" fmla="*/ 156 h 226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596" h="226895">
                <a:moveTo>
                  <a:pt x="754" y="156"/>
                </a:moveTo>
                <a:cubicBezTo>
                  <a:pt x="7368" y="3066"/>
                  <a:pt x="56581" y="26085"/>
                  <a:pt x="88066" y="63656"/>
                </a:cubicBezTo>
                <a:cubicBezTo>
                  <a:pt x="119551" y="101227"/>
                  <a:pt x="181729" y="213410"/>
                  <a:pt x="189666" y="225581"/>
                </a:cubicBezTo>
                <a:cubicBezTo>
                  <a:pt x="197603" y="237752"/>
                  <a:pt x="152624" y="162081"/>
                  <a:pt x="135691" y="136681"/>
                </a:cubicBezTo>
                <a:cubicBezTo>
                  <a:pt x="118758" y="111281"/>
                  <a:pt x="96268" y="82177"/>
                  <a:pt x="88066" y="73181"/>
                </a:cubicBezTo>
                <a:cubicBezTo>
                  <a:pt x="79864" y="64185"/>
                  <a:pt x="93093" y="87204"/>
                  <a:pt x="86479" y="82706"/>
                </a:cubicBezTo>
                <a:cubicBezTo>
                  <a:pt x="79865" y="78208"/>
                  <a:pt x="63990" y="56512"/>
                  <a:pt x="48379" y="46193"/>
                </a:cubicBezTo>
                <a:cubicBezTo>
                  <a:pt x="32769" y="35874"/>
                  <a:pt x="-5860" y="-2754"/>
                  <a:pt x="754" y="15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: 図形 726">
            <a:extLst>
              <a:ext uri="{FF2B5EF4-FFF2-40B4-BE49-F238E27FC236}">
                <a16:creationId xmlns:a16="http://schemas.microsoft.com/office/drawing/2014/main" id="{E05CEB9F-948E-4BCF-90B7-40A0CF38318D}"/>
              </a:ext>
            </a:extLst>
          </p:cNvPr>
          <p:cNvSpPr/>
          <p:nvPr/>
        </p:nvSpPr>
        <p:spPr>
          <a:xfrm>
            <a:off x="514328" y="4408191"/>
            <a:ext cx="311186" cy="658409"/>
          </a:xfrm>
          <a:custGeom>
            <a:avLst/>
            <a:gdLst>
              <a:gd name="connsiteX0" fmla="*/ 22 w 311186"/>
              <a:gd name="connsiteY0" fmla="*/ 297 h 658409"/>
              <a:gd name="connsiteX1" fmla="*/ 82572 w 311186"/>
              <a:gd name="connsiteY1" fmla="*/ 38397 h 658409"/>
              <a:gd name="connsiteX2" fmla="*/ 152422 w 311186"/>
              <a:gd name="connsiteY2" fmla="*/ 170159 h 658409"/>
              <a:gd name="connsiteX3" fmla="*/ 154010 w 311186"/>
              <a:gd name="connsiteY3" fmla="*/ 151109 h 658409"/>
              <a:gd name="connsiteX4" fmla="*/ 223860 w 311186"/>
              <a:gd name="connsiteY4" fmla="*/ 314622 h 658409"/>
              <a:gd name="connsiteX5" fmla="*/ 223860 w 311186"/>
              <a:gd name="connsiteY5" fmla="*/ 440034 h 658409"/>
              <a:gd name="connsiteX6" fmla="*/ 241322 w 311186"/>
              <a:gd name="connsiteY6" fmla="*/ 467022 h 658409"/>
              <a:gd name="connsiteX7" fmla="*/ 311172 w 311186"/>
              <a:gd name="connsiteY7" fmla="*/ 657522 h 658409"/>
              <a:gd name="connsiteX8" fmla="*/ 234972 w 311186"/>
              <a:gd name="connsiteY8" fmla="*/ 379709 h 658409"/>
              <a:gd name="connsiteX9" fmla="*/ 207985 w 311186"/>
              <a:gd name="connsiteY9" fmla="*/ 233659 h 658409"/>
              <a:gd name="connsiteX10" fmla="*/ 117497 w 311186"/>
              <a:gd name="connsiteY10" fmla="*/ 68559 h 658409"/>
              <a:gd name="connsiteX11" fmla="*/ 90510 w 311186"/>
              <a:gd name="connsiteY11" fmla="*/ 22522 h 658409"/>
              <a:gd name="connsiteX12" fmla="*/ 22 w 311186"/>
              <a:gd name="connsiteY12" fmla="*/ 297 h 65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1186" h="658409">
                <a:moveTo>
                  <a:pt x="22" y="297"/>
                </a:moveTo>
                <a:cubicBezTo>
                  <a:pt x="-1301" y="2943"/>
                  <a:pt x="57172" y="10087"/>
                  <a:pt x="82572" y="38397"/>
                </a:cubicBezTo>
                <a:cubicBezTo>
                  <a:pt x="107972" y="66707"/>
                  <a:pt x="140516" y="151374"/>
                  <a:pt x="152422" y="170159"/>
                </a:cubicBezTo>
                <a:cubicBezTo>
                  <a:pt x="164328" y="188944"/>
                  <a:pt x="142104" y="127032"/>
                  <a:pt x="154010" y="151109"/>
                </a:cubicBezTo>
                <a:cubicBezTo>
                  <a:pt x="165916" y="175186"/>
                  <a:pt x="212218" y="266468"/>
                  <a:pt x="223860" y="314622"/>
                </a:cubicBezTo>
                <a:cubicBezTo>
                  <a:pt x="235502" y="362776"/>
                  <a:pt x="220950" y="414634"/>
                  <a:pt x="223860" y="440034"/>
                </a:cubicBezTo>
                <a:cubicBezTo>
                  <a:pt x="226770" y="465434"/>
                  <a:pt x="226770" y="430774"/>
                  <a:pt x="241322" y="467022"/>
                </a:cubicBezTo>
                <a:cubicBezTo>
                  <a:pt x="255874" y="503270"/>
                  <a:pt x="312230" y="672074"/>
                  <a:pt x="311172" y="657522"/>
                </a:cubicBezTo>
                <a:cubicBezTo>
                  <a:pt x="310114" y="642970"/>
                  <a:pt x="252170" y="450353"/>
                  <a:pt x="234972" y="379709"/>
                </a:cubicBezTo>
                <a:cubicBezTo>
                  <a:pt x="217774" y="309065"/>
                  <a:pt x="227564" y="285517"/>
                  <a:pt x="207985" y="233659"/>
                </a:cubicBezTo>
                <a:cubicBezTo>
                  <a:pt x="188406" y="181801"/>
                  <a:pt x="117497" y="68559"/>
                  <a:pt x="117497" y="68559"/>
                </a:cubicBezTo>
                <a:cubicBezTo>
                  <a:pt x="97918" y="33370"/>
                  <a:pt x="112206" y="31782"/>
                  <a:pt x="90510" y="22522"/>
                </a:cubicBezTo>
                <a:cubicBezTo>
                  <a:pt x="68814" y="13262"/>
                  <a:pt x="1345" y="-2349"/>
                  <a:pt x="22" y="29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: 図形 727">
            <a:extLst>
              <a:ext uri="{FF2B5EF4-FFF2-40B4-BE49-F238E27FC236}">
                <a16:creationId xmlns:a16="http://schemas.microsoft.com/office/drawing/2014/main" id="{1C1787C8-DB65-44D0-BF7C-0DE956432457}"/>
              </a:ext>
            </a:extLst>
          </p:cNvPr>
          <p:cNvSpPr/>
          <p:nvPr/>
        </p:nvSpPr>
        <p:spPr>
          <a:xfrm>
            <a:off x="920740" y="4778203"/>
            <a:ext cx="178247" cy="471236"/>
          </a:xfrm>
          <a:custGeom>
            <a:avLst/>
            <a:gdLst>
              <a:gd name="connsiteX0" fmla="*/ 10 w 178247"/>
              <a:gd name="connsiteY0" fmla="*/ 172 h 471236"/>
              <a:gd name="connsiteX1" fmla="*/ 25410 w 178247"/>
              <a:gd name="connsiteY1" fmla="*/ 103360 h 471236"/>
              <a:gd name="connsiteX2" fmla="*/ 41285 w 178247"/>
              <a:gd name="connsiteY2" fmla="*/ 197022 h 471236"/>
              <a:gd name="connsiteX3" fmla="*/ 85735 w 178247"/>
              <a:gd name="connsiteY3" fmla="*/ 309735 h 471236"/>
              <a:gd name="connsiteX4" fmla="*/ 177810 w 178247"/>
              <a:gd name="connsiteY4" fmla="*/ 468485 h 471236"/>
              <a:gd name="connsiteX5" fmla="*/ 44460 w 178247"/>
              <a:gd name="connsiteY5" fmla="*/ 166860 h 471236"/>
              <a:gd name="connsiteX6" fmla="*/ 77798 w 178247"/>
              <a:gd name="connsiteY6" fmla="*/ 270047 h 471236"/>
              <a:gd name="connsiteX7" fmla="*/ 55573 w 178247"/>
              <a:gd name="connsiteY7" fmla="*/ 230360 h 471236"/>
              <a:gd name="connsiteX8" fmla="*/ 14298 w 178247"/>
              <a:gd name="connsiteY8" fmla="*/ 109710 h 471236"/>
              <a:gd name="connsiteX9" fmla="*/ 28585 w 178247"/>
              <a:gd name="connsiteY9" fmla="*/ 128760 h 471236"/>
              <a:gd name="connsiteX10" fmla="*/ 10 w 178247"/>
              <a:gd name="connsiteY10" fmla="*/ 172 h 4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47" h="471236">
                <a:moveTo>
                  <a:pt x="10" y="172"/>
                </a:moveTo>
                <a:cubicBezTo>
                  <a:pt x="-519" y="-4061"/>
                  <a:pt x="18531" y="70552"/>
                  <a:pt x="25410" y="103360"/>
                </a:cubicBezTo>
                <a:cubicBezTo>
                  <a:pt x="32289" y="136168"/>
                  <a:pt x="31231" y="162626"/>
                  <a:pt x="41285" y="197022"/>
                </a:cubicBezTo>
                <a:cubicBezTo>
                  <a:pt x="51339" y="231418"/>
                  <a:pt x="62981" y="264491"/>
                  <a:pt x="85735" y="309735"/>
                </a:cubicBezTo>
                <a:cubicBezTo>
                  <a:pt x="108489" y="354979"/>
                  <a:pt x="184689" y="492297"/>
                  <a:pt x="177810" y="468485"/>
                </a:cubicBezTo>
                <a:cubicBezTo>
                  <a:pt x="170931" y="444673"/>
                  <a:pt x="61129" y="199933"/>
                  <a:pt x="44460" y="166860"/>
                </a:cubicBezTo>
                <a:cubicBezTo>
                  <a:pt x="27791" y="133787"/>
                  <a:pt x="75946" y="259464"/>
                  <a:pt x="77798" y="270047"/>
                </a:cubicBezTo>
                <a:cubicBezTo>
                  <a:pt x="79650" y="280630"/>
                  <a:pt x="66156" y="257083"/>
                  <a:pt x="55573" y="230360"/>
                </a:cubicBezTo>
                <a:cubicBezTo>
                  <a:pt x="44990" y="203637"/>
                  <a:pt x="18796" y="126643"/>
                  <a:pt x="14298" y="109710"/>
                </a:cubicBezTo>
                <a:cubicBezTo>
                  <a:pt x="9800" y="92777"/>
                  <a:pt x="31231" y="143312"/>
                  <a:pt x="28585" y="128760"/>
                </a:cubicBezTo>
                <a:cubicBezTo>
                  <a:pt x="25939" y="114208"/>
                  <a:pt x="539" y="4405"/>
                  <a:pt x="10" y="17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: 図形 728">
            <a:extLst>
              <a:ext uri="{FF2B5EF4-FFF2-40B4-BE49-F238E27FC236}">
                <a16:creationId xmlns:a16="http://schemas.microsoft.com/office/drawing/2014/main" id="{DCC85C8B-AC2A-4C76-A5D7-2CD0DD313601}"/>
              </a:ext>
            </a:extLst>
          </p:cNvPr>
          <p:cNvSpPr/>
          <p:nvPr/>
        </p:nvSpPr>
        <p:spPr>
          <a:xfrm>
            <a:off x="777219" y="4842674"/>
            <a:ext cx="325309" cy="655138"/>
          </a:xfrm>
          <a:custGeom>
            <a:avLst/>
            <a:gdLst>
              <a:gd name="connsiteX0" fmla="*/ 656 w 325309"/>
              <a:gd name="connsiteY0" fmla="*/ 2376 h 655138"/>
              <a:gd name="connsiteX1" fmla="*/ 80031 w 325309"/>
              <a:gd name="connsiteY1" fmla="*/ 278601 h 655138"/>
              <a:gd name="connsiteX2" fmla="*/ 105431 w 325309"/>
              <a:gd name="connsiteY2" fmla="*/ 343689 h 655138"/>
              <a:gd name="connsiteX3" fmla="*/ 321331 w 325309"/>
              <a:gd name="connsiteY3" fmla="*/ 650076 h 655138"/>
              <a:gd name="connsiteX4" fmla="*/ 235606 w 325309"/>
              <a:gd name="connsiteY4" fmla="*/ 523076 h 655138"/>
              <a:gd name="connsiteX5" fmla="*/ 111781 w 325309"/>
              <a:gd name="connsiteY5" fmla="*/ 370676 h 655138"/>
              <a:gd name="connsiteX6" fmla="*/ 94319 w 325309"/>
              <a:gd name="connsiteY6" fmla="*/ 316701 h 655138"/>
              <a:gd name="connsiteX7" fmla="*/ 45106 w 325309"/>
              <a:gd name="connsiteY7" fmla="*/ 153189 h 655138"/>
              <a:gd name="connsiteX8" fmla="*/ 656 w 325309"/>
              <a:gd name="connsiteY8" fmla="*/ 2376 h 655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309" h="655138">
                <a:moveTo>
                  <a:pt x="656" y="2376"/>
                </a:moveTo>
                <a:cubicBezTo>
                  <a:pt x="6477" y="23278"/>
                  <a:pt x="62569" y="221716"/>
                  <a:pt x="80031" y="278601"/>
                </a:cubicBezTo>
                <a:cubicBezTo>
                  <a:pt x="97493" y="335486"/>
                  <a:pt x="65214" y="281777"/>
                  <a:pt x="105431" y="343689"/>
                </a:cubicBezTo>
                <a:cubicBezTo>
                  <a:pt x="145648" y="405601"/>
                  <a:pt x="299635" y="620178"/>
                  <a:pt x="321331" y="650076"/>
                </a:cubicBezTo>
                <a:cubicBezTo>
                  <a:pt x="343027" y="679974"/>
                  <a:pt x="270531" y="569643"/>
                  <a:pt x="235606" y="523076"/>
                </a:cubicBezTo>
                <a:cubicBezTo>
                  <a:pt x="200681" y="476509"/>
                  <a:pt x="135329" y="405072"/>
                  <a:pt x="111781" y="370676"/>
                </a:cubicBezTo>
                <a:cubicBezTo>
                  <a:pt x="88233" y="336280"/>
                  <a:pt x="105431" y="352949"/>
                  <a:pt x="94319" y="316701"/>
                </a:cubicBezTo>
                <a:cubicBezTo>
                  <a:pt x="83207" y="280453"/>
                  <a:pt x="60981" y="202401"/>
                  <a:pt x="45106" y="153189"/>
                </a:cubicBezTo>
                <a:cubicBezTo>
                  <a:pt x="29231" y="103977"/>
                  <a:pt x="-5165" y="-18526"/>
                  <a:pt x="656" y="237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: 図形 729">
            <a:extLst>
              <a:ext uri="{FF2B5EF4-FFF2-40B4-BE49-F238E27FC236}">
                <a16:creationId xmlns:a16="http://schemas.microsoft.com/office/drawing/2014/main" id="{36235EC3-8B12-441C-A800-EFF36572F098}"/>
              </a:ext>
            </a:extLst>
          </p:cNvPr>
          <p:cNvSpPr/>
          <p:nvPr/>
        </p:nvSpPr>
        <p:spPr>
          <a:xfrm>
            <a:off x="281722" y="4765321"/>
            <a:ext cx="289059" cy="694002"/>
          </a:xfrm>
          <a:custGeom>
            <a:avLst/>
            <a:gdLst>
              <a:gd name="connsiteX0" fmla="*/ 15141 w 289059"/>
              <a:gd name="connsiteY0" fmla="*/ 354 h 694002"/>
              <a:gd name="connsiteX1" fmla="*/ 21491 w 289059"/>
              <a:gd name="connsiteY1" fmla="*/ 260704 h 694002"/>
              <a:gd name="connsiteX2" fmla="*/ 54828 w 289059"/>
              <a:gd name="connsiteY2" fmla="*/ 371829 h 694002"/>
              <a:gd name="connsiteX3" fmla="*/ 288191 w 289059"/>
              <a:gd name="connsiteY3" fmla="*/ 690917 h 694002"/>
              <a:gd name="connsiteX4" fmla="*/ 135791 w 289059"/>
              <a:gd name="connsiteY4" fmla="*/ 533754 h 694002"/>
              <a:gd name="connsiteX5" fmla="*/ 180241 w 289059"/>
              <a:gd name="connsiteY5" fmla="*/ 535342 h 694002"/>
              <a:gd name="connsiteX6" fmla="*/ 80228 w 289059"/>
              <a:gd name="connsiteY6" fmla="*/ 378179 h 694002"/>
              <a:gd name="connsiteX7" fmla="*/ 2441 w 289059"/>
              <a:gd name="connsiteY7" fmla="*/ 208317 h 694002"/>
              <a:gd name="connsiteX8" fmla="*/ 15141 w 289059"/>
              <a:gd name="connsiteY8" fmla="*/ 354 h 6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059" h="694002">
                <a:moveTo>
                  <a:pt x="15141" y="354"/>
                </a:moveTo>
                <a:cubicBezTo>
                  <a:pt x="18316" y="9085"/>
                  <a:pt x="14876" y="198792"/>
                  <a:pt x="21491" y="260704"/>
                </a:cubicBezTo>
                <a:cubicBezTo>
                  <a:pt x="28106" y="322617"/>
                  <a:pt x="10378" y="300127"/>
                  <a:pt x="54828" y="371829"/>
                </a:cubicBezTo>
                <a:cubicBezTo>
                  <a:pt x="99278" y="443531"/>
                  <a:pt x="274697" y="663930"/>
                  <a:pt x="288191" y="690917"/>
                </a:cubicBezTo>
                <a:cubicBezTo>
                  <a:pt x="301685" y="717905"/>
                  <a:pt x="153783" y="559683"/>
                  <a:pt x="135791" y="533754"/>
                </a:cubicBezTo>
                <a:cubicBezTo>
                  <a:pt x="117799" y="507825"/>
                  <a:pt x="189501" y="561271"/>
                  <a:pt x="180241" y="535342"/>
                </a:cubicBezTo>
                <a:cubicBezTo>
                  <a:pt x="170981" y="509413"/>
                  <a:pt x="109861" y="432683"/>
                  <a:pt x="80228" y="378179"/>
                </a:cubicBezTo>
                <a:cubicBezTo>
                  <a:pt x="50595" y="323675"/>
                  <a:pt x="11437" y="270229"/>
                  <a:pt x="2441" y="208317"/>
                </a:cubicBezTo>
                <a:cubicBezTo>
                  <a:pt x="-6555" y="146405"/>
                  <a:pt x="11966" y="-8377"/>
                  <a:pt x="15141" y="35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: 図形 730">
            <a:extLst>
              <a:ext uri="{FF2B5EF4-FFF2-40B4-BE49-F238E27FC236}">
                <a16:creationId xmlns:a16="http://schemas.microsoft.com/office/drawing/2014/main" id="{54CAAD7A-E932-4038-8D68-461C420AC9FE}"/>
              </a:ext>
            </a:extLst>
          </p:cNvPr>
          <p:cNvSpPr/>
          <p:nvPr/>
        </p:nvSpPr>
        <p:spPr>
          <a:xfrm>
            <a:off x="861105" y="5207969"/>
            <a:ext cx="217662" cy="297073"/>
          </a:xfrm>
          <a:custGeom>
            <a:avLst/>
            <a:gdLst>
              <a:gd name="connsiteX0" fmla="*/ 908 w 217662"/>
              <a:gd name="connsiteY0" fmla="*/ 619 h 297073"/>
              <a:gd name="connsiteX1" fmla="*/ 86633 w 217662"/>
              <a:gd name="connsiteY1" fmla="*/ 124444 h 297073"/>
              <a:gd name="connsiteX2" fmla="*/ 216808 w 217662"/>
              <a:gd name="connsiteY2" fmla="*/ 295894 h 297073"/>
              <a:gd name="connsiteX3" fmla="*/ 140608 w 217662"/>
              <a:gd name="connsiteY3" fmla="*/ 197469 h 297073"/>
              <a:gd name="connsiteX4" fmla="*/ 92983 w 217662"/>
              <a:gd name="connsiteY4" fmla="*/ 145081 h 297073"/>
              <a:gd name="connsiteX5" fmla="*/ 127908 w 217662"/>
              <a:gd name="connsiteY5" fmla="*/ 200644 h 297073"/>
              <a:gd name="connsiteX6" fmla="*/ 46945 w 217662"/>
              <a:gd name="connsiteY6" fmla="*/ 81581 h 297073"/>
              <a:gd name="connsiteX7" fmla="*/ 908 w 217662"/>
              <a:gd name="connsiteY7" fmla="*/ 619 h 29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7662" h="297073">
                <a:moveTo>
                  <a:pt x="908" y="619"/>
                </a:moveTo>
                <a:cubicBezTo>
                  <a:pt x="7523" y="7763"/>
                  <a:pt x="50650" y="75232"/>
                  <a:pt x="86633" y="124444"/>
                </a:cubicBezTo>
                <a:cubicBezTo>
                  <a:pt x="122616" y="173656"/>
                  <a:pt x="207812" y="283723"/>
                  <a:pt x="216808" y="295894"/>
                </a:cubicBezTo>
                <a:cubicBezTo>
                  <a:pt x="225804" y="308065"/>
                  <a:pt x="161245" y="222604"/>
                  <a:pt x="140608" y="197469"/>
                </a:cubicBezTo>
                <a:cubicBezTo>
                  <a:pt x="119971" y="172334"/>
                  <a:pt x="95100" y="144552"/>
                  <a:pt x="92983" y="145081"/>
                </a:cubicBezTo>
                <a:cubicBezTo>
                  <a:pt x="90866" y="145610"/>
                  <a:pt x="135581" y="211227"/>
                  <a:pt x="127908" y="200644"/>
                </a:cubicBezTo>
                <a:cubicBezTo>
                  <a:pt x="120235" y="190061"/>
                  <a:pt x="46945" y="81581"/>
                  <a:pt x="46945" y="81581"/>
                </a:cubicBezTo>
                <a:cubicBezTo>
                  <a:pt x="25249" y="49831"/>
                  <a:pt x="-5707" y="-6525"/>
                  <a:pt x="908" y="61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: 図形 731">
            <a:extLst>
              <a:ext uri="{FF2B5EF4-FFF2-40B4-BE49-F238E27FC236}">
                <a16:creationId xmlns:a16="http://schemas.microsoft.com/office/drawing/2014/main" id="{037E496A-3B67-4A50-8DBF-1D5B2440150E}"/>
              </a:ext>
            </a:extLst>
          </p:cNvPr>
          <p:cNvSpPr/>
          <p:nvPr/>
        </p:nvSpPr>
        <p:spPr>
          <a:xfrm>
            <a:off x="988996" y="5500652"/>
            <a:ext cx="190754" cy="491813"/>
          </a:xfrm>
          <a:custGeom>
            <a:avLst/>
            <a:gdLst>
              <a:gd name="connsiteX0" fmla="*/ 100029 w 190754"/>
              <a:gd name="connsiteY0" fmla="*/ 17498 h 491813"/>
              <a:gd name="connsiteX1" fmla="*/ 179404 w 190754"/>
              <a:gd name="connsiteY1" fmla="*/ 173073 h 491813"/>
              <a:gd name="connsiteX2" fmla="*/ 36529 w 190754"/>
              <a:gd name="connsiteY2" fmla="*/ 36 h 491813"/>
              <a:gd name="connsiteX3" fmla="*/ 166704 w 190754"/>
              <a:gd name="connsiteY3" fmla="*/ 190536 h 491813"/>
              <a:gd name="connsiteX4" fmla="*/ 180992 w 190754"/>
              <a:gd name="connsiteY4" fmla="*/ 266736 h 491813"/>
              <a:gd name="connsiteX5" fmla="*/ 177817 w 190754"/>
              <a:gd name="connsiteY5" fmla="*/ 308011 h 491813"/>
              <a:gd name="connsiteX6" fmla="*/ 122254 w 190754"/>
              <a:gd name="connsiteY6" fmla="*/ 403261 h 491813"/>
              <a:gd name="connsiteX7" fmla="*/ 58754 w 190754"/>
              <a:gd name="connsiteY7" fmla="*/ 465173 h 491813"/>
              <a:gd name="connsiteX8" fmla="*/ 17 w 190754"/>
              <a:gd name="connsiteY8" fmla="*/ 482636 h 491813"/>
              <a:gd name="connsiteX9" fmla="*/ 53992 w 190754"/>
              <a:gd name="connsiteY9" fmla="*/ 484223 h 491813"/>
              <a:gd name="connsiteX10" fmla="*/ 173054 w 190754"/>
              <a:gd name="connsiteY10" fmla="*/ 384211 h 491813"/>
              <a:gd name="connsiteX11" fmla="*/ 180992 w 190754"/>
              <a:gd name="connsiteY11" fmla="*/ 187361 h 491813"/>
              <a:gd name="connsiteX12" fmla="*/ 100029 w 190754"/>
              <a:gd name="connsiteY12" fmla="*/ 17498 h 49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754" h="491813">
                <a:moveTo>
                  <a:pt x="100029" y="17498"/>
                </a:moveTo>
                <a:cubicBezTo>
                  <a:pt x="99764" y="15117"/>
                  <a:pt x="189987" y="175983"/>
                  <a:pt x="179404" y="173073"/>
                </a:cubicBezTo>
                <a:cubicBezTo>
                  <a:pt x="168821" y="170163"/>
                  <a:pt x="38646" y="-2874"/>
                  <a:pt x="36529" y="36"/>
                </a:cubicBezTo>
                <a:cubicBezTo>
                  <a:pt x="34412" y="2946"/>
                  <a:pt x="142627" y="146086"/>
                  <a:pt x="166704" y="190536"/>
                </a:cubicBezTo>
                <a:cubicBezTo>
                  <a:pt x="190781" y="234986"/>
                  <a:pt x="179140" y="247157"/>
                  <a:pt x="180992" y="266736"/>
                </a:cubicBezTo>
                <a:cubicBezTo>
                  <a:pt x="182844" y="286315"/>
                  <a:pt x="187607" y="285257"/>
                  <a:pt x="177817" y="308011"/>
                </a:cubicBezTo>
                <a:cubicBezTo>
                  <a:pt x="168027" y="330765"/>
                  <a:pt x="142098" y="377067"/>
                  <a:pt x="122254" y="403261"/>
                </a:cubicBezTo>
                <a:cubicBezTo>
                  <a:pt x="102410" y="429455"/>
                  <a:pt x="79127" y="451944"/>
                  <a:pt x="58754" y="465173"/>
                </a:cubicBezTo>
                <a:cubicBezTo>
                  <a:pt x="38381" y="478402"/>
                  <a:pt x="811" y="479461"/>
                  <a:pt x="17" y="482636"/>
                </a:cubicBezTo>
                <a:cubicBezTo>
                  <a:pt x="-777" y="485811"/>
                  <a:pt x="25152" y="500627"/>
                  <a:pt x="53992" y="484223"/>
                </a:cubicBezTo>
                <a:cubicBezTo>
                  <a:pt x="82831" y="467819"/>
                  <a:pt x="151887" y="433688"/>
                  <a:pt x="173054" y="384211"/>
                </a:cubicBezTo>
                <a:cubicBezTo>
                  <a:pt x="194221" y="334734"/>
                  <a:pt x="195809" y="249273"/>
                  <a:pt x="180992" y="187361"/>
                </a:cubicBezTo>
                <a:cubicBezTo>
                  <a:pt x="166175" y="125449"/>
                  <a:pt x="100294" y="19879"/>
                  <a:pt x="100029" y="1749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: 図形 732">
            <a:extLst>
              <a:ext uri="{FF2B5EF4-FFF2-40B4-BE49-F238E27FC236}">
                <a16:creationId xmlns:a16="http://schemas.microsoft.com/office/drawing/2014/main" id="{A079648A-A828-4BE3-B906-EF296DA43098}"/>
              </a:ext>
            </a:extLst>
          </p:cNvPr>
          <p:cNvSpPr/>
          <p:nvPr/>
        </p:nvSpPr>
        <p:spPr>
          <a:xfrm>
            <a:off x="992445" y="5367720"/>
            <a:ext cx="229225" cy="526678"/>
          </a:xfrm>
          <a:custGeom>
            <a:avLst/>
            <a:gdLst>
              <a:gd name="connsiteX0" fmla="*/ 7680 w 229225"/>
              <a:gd name="connsiteY0" fmla="*/ 10730 h 526678"/>
              <a:gd name="connsiteX1" fmla="*/ 37843 w 229225"/>
              <a:gd name="connsiteY1" fmla="*/ 59943 h 526678"/>
              <a:gd name="connsiteX2" fmla="*/ 228343 w 229225"/>
              <a:gd name="connsiteY2" fmla="*/ 267905 h 526678"/>
              <a:gd name="connsiteX3" fmla="*/ 110868 w 229225"/>
              <a:gd name="connsiteY3" fmla="*/ 166305 h 526678"/>
              <a:gd name="connsiteX4" fmla="*/ 155318 w 229225"/>
              <a:gd name="connsiteY4" fmla="*/ 266318 h 526678"/>
              <a:gd name="connsiteX5" fmla="*/ 172780 w 229225"/>
              <a:gd name="connsiteY5" fmla="*/ 226630 h 526678"/>
              <a:gd name="connsiteX6" fmla="*/ 196593 w 229225"/>
              <a:gd name="connsiteY6" fmla="*/ 280605 h 526678"/>
              <a:gd name="connsiteX7" fmla="*/ 207705 w 229225"/>
              <a:gd name="connsiteY7" fmla="*/ 393318 h 526678"/>
              <a:gd name="connsiteX8" fmla="*/ 156905 w 229225"/>
              <a:gd name="connsiteY8" fmla="*/ 526668 h 526678"/>
              <a:gd name="connsiteX9" fmla="*/ 185480 w 229225"/>
              <a:gd name="connsiteY9" fmla="*/ 399668 h 526678"/>
              <a:gd name="connsiteX10" fmla="*/ 136268 w 229225"/>
              <a:gd name="connsiteY10" fmla="*/ 236155 h 526678"/>
              <a:gd name="connsiteX11" fmla="*/ 7680 w 229225"/>
              <a:gd name="connsiteY11" fmla="*/ 10730 h 526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9225" h="526678">
                <a:moveTo>
                  <a:pt x="7680" y="10730"/>
                </a:moveTo>
                <a:cubicBezTo>
                  <a:pt x="-8724" y="-18639"/>
                  <a:pt x="1066" y="17081"/>
                  <a:pt x="37843" y="59943"/>
                </a:cubicBezTo>
                <a:cubicBezTo>
                  <a:pt x="74620" y="102805"/>
                  <a:pt x="216172" y="250178"/>
                  <a:pt x="228343" y="267905"/>
                </a:cubicBezTo>
                <a:cubicBezTo>
                  <a:pt x="240514" y="285632"/>
                  <a:pt x="123039" y="166569"/>
                  <a:pt x="110868" y="166305"/>
                </a:cubicBezTo>
                <a:cubicBezTo>
                  <a:pt x="98697" y="166041"/>
                  <a:pt x="144999" y="256264"/>
                  <a:pt x="155318" y="266318"/>
                </a:cubicBezTo>
                <a:cubicBezTo>
                  <a:pt x="165637" y="276372"/>
                  <a:pt x="165901" y="224249"/>
                  <a:pt x="172780" y="226630"/>
                </a:cubicBezTo>
                <a:cubicBezTo>
                  <a:pt x="179659" y="229011"/>
                  <a:pt x="190772" y="252824"/>
                  <a:pt x="196593" y="280605"/>
                </a:cubicBezTo>
                <a:cubicBezTo>
                  <a:pt x="202414" y="308386"/>
                  <a:pt x="214320" y="352308"/>
                  <a:pt x="207705" y="393318"/>
                </a:cubicBezTo>
                <a:cubicBezTo>
                  <a:pt x="201090" y="434328"/>
                  <a:pt x="160609" y="525610"/>
                  <a:pt x="156905" y="526668"/>
                </a:cubicBezTo>
                <a:cubicBezTo>
                  <a:pt x="153201" y="527726"/>
                  <a:pt x="188919" y="448087"/>
                  <a:pt x="185480" y="399668"/>
                </a:cubicBezTo>
                <a:cubicBezTo>
                  <a:pt x="182041" y="351249"/>
                  <a:pt x="165637" y="300449"/>
                  <a:pt x="136268" y="236155"/>
                </a:cubicBezTo>
                <a:cubicBezTo>
                  <a:pt x="106899" y="171861"/>
                  <a:pt x="24084" y="40099"/>
                  <a:pt x="7680" y="1073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: 図形 733">
            <a:extLst>
              <a:ext uri="{FF2B5EF4-FFF2-40B4-BE49-F238E27FC236}">
                <a16:creationId xmlns:a16="http://schemas.microsoft.com/office/drawing/2014/main" id="{36F52DCC-0353-4329-8D1A-F2A5A6EE6F28}"/>
              </a:ext>
            </a:extLst>
          </p:cNvPr>
          <p:cNvSpPr/>
          <p:nvPr/>
        </p:nvSpPr>
        <p:spPr>
          <a:xfrm>
            <a:off x="591202" y="5464412"/>
            <a:ext cx="1076156" cy="555244"/>
          </a:xfrm>
          <a:custGeom>
            <a:avLst/>
            <a:gdLst>
              <a:gd name="connsiteX0" fmla="*/ 936 w 1076156"/>
              <a:gd name="connsiteY0" fmla="*/ 2938 h 555244"/>
              <a:gd name="connsiteX1" fmla="*/ 186673 w 1076156"/>
              <a:gd name="connsiteY1" fmla="*/ 229951 h 555244"/>
              <a:gd name="connsiteX2" fmla="*/ 161273 w 1076156"/>
              <a:gd name="connsiteY2" fmla="*/ 210901 h 555244"/>
              <a:gd name="connsiteX3" fmla="*/ 223186 w 1076156"/>
              <a:gd name="connsiteY3" fmla="*/ 347426 h 555244"/>
              <a:gd name="connsiteX4" fmla="*/ 323198 w 1076156"/>
              <a:gd name="connsiteY4" fmla="*/ 485538 h 555244"/>
              <a:gd name="connsiteX5" fmla="*/ 440673 w 1076156"/>
              <a:gd name="connsiteY5" fmla="*/ 529988 h 555244"/>
              <a:gd name="connsiteX6" fmla="*/ 339073 w 1076156"/>
              <a:gd name="connsiteY6" fmla="*/ 501413 h 555244"/>
              <a:gd name="connsiteX7" fmla="*/ 423211 w 1076156"/>
              <a:gd name="connsiteY7" fmla="*/ 553801 h 555244"/>
              <a:gd name="connsiteX8" fmla="*/ 602598 w 1076156"/>
              <a:gd name="connsiteY8" fmla="*/ 539513 h 555244"/>
              <a:gd name="connsiteX9" fmla="*/ 689911 w 1076156"/>
              <a:gd name="connsiteY9" fmla="*/ 528401 h 555244"/>
              <a:gd name="connsiteX10" fmla="*/ 1023286 w 1076156"/>
              <a:gd name="connsiteY10" fmla="*/ 436326 h 555244"/>
              <a:gd name="connsiteX11" fmla="*/ 1039161 w 1076156"/>
              <a:gd name="connsiteY11" fmla="*/ 466488 h 555244"/>
              <a:gd name="connsiteX12" fmla="*/ 1051861 w 1076156"/>
              <a:gd name="connsiteY12" fmla="*/ 474426 h 555244"/>
              <a:gd name="connsiteX13" fmla="*/ 683561 w 1076156"/>
              <a:gd name="connsiteY13" fmla="*/ 537926 h 555244"/>
              <a:gd name="connsiteX14" fmla="*/ 327961 w 1076156"/>
              <a:gd name="connsiteY14" fmla="*/ 523638 h 555244"/>
              <a:gd name="connsiteX15" fmla="*/ 297798 w 1076156"/>
              <a:gd name="connsiteY15" fmla="*/ 423626 h 555244"/>
              <a:gd name="connsiteX16" fmla="*/ 129523 w 1076156"/>
              <a:gd name="connsiteY16" fmla="*/ 193438 h 555244"/>
              <a:gd name="connsiteX17" fmla="*/ 189848 w 1076156"/>
              <a:gd name="connsiteY17" fmla="*/ 236301 h 555244"/>
              <a:gd name="connsiteX18" fmla="*/ 116823 w 1076156"/>
              <a:gd name="connsiteY18" fmla="*/ 107713 h 555244"/>
              <a:gd name="connsiteX19" fmla="*/ 936 w 1076156"/>
              <a:gd name="connsiteY19" fmla="*/ 2938 h 55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76156" h="555244">
                <a:moveTo>
                  <a:pt x="936" y="2938"/>
                </a:moveTo>
                <a:cubicBezTo>
                  <a:pt x="12578" y="23311"/>
                  <a:pt x="159950" y="195291"/>
                  <a:pt x="186673" y="229951"/>
                </a:cubicBezTo>
                <a:cubicBezTo>
                  <a:pt x="213396" y="264611"/>
                  <a:pt x="155188" y="191322"/>
                  <a:pt x="161273" y="210901"/>
                </a:cubicBezTo>
                <a:cubicBezTo>
                  <a:pt x="167358" y="230480"/>
                  <a:pt x="196199" y="301653"/>
                  <a:pt x="223186" y="347426"/>
                </a:cubicBezTo>
                <a:cubicBezTo>
                  <a:pt x="250173" y="393199"/>
                  <a:pt x="286950" y="455111"/>
                  <a:pt x="323198" y="485538"/>
                </a:cubicBezTo>
                <a:cubicBezTo>
                  <a:pt x="359446" y="515965"/>
                  <a:pt x="438027" y="527342"/>
                  <a:pt x="440673" y="529988"/>
                </a:cubicBezTo>
                <a:cubicBezTo>
                  <a:pt x="443319" y="532634"/>
                  <a:pt x="341983" y="497444"/>
                  <a:pt x="339073" y="501413"/>
                </a:cubicBezTo>
                <a:cubicBezTo>
                  <a:pt x="336163" y="505382"/>
                  <a:pt x="379290" y="547451"/>
                  <a:pt x="423211" y="553801"/>
                </a:cubicBezTo>
                <a:cubicBezTo>
                  <a:pt x="467132" y="560151"/>
                  <a:pt x="558148" y="543746"/>
                  <a:pt x="602598" y="539513"/>
                </a:cubicBezTo>
                <a:cubicBezTo>
                  <a:pt x="647048" y="535280"/>
                  <a:pt x="619796" y="545599"/>
                  <a:pt x="689911" y="528401"/>
                </a:cubicBezTo>
                <a:cubicBezTo>
                  <a:pt x="760026" y="511203"/>
                  <a:pt x="965078" y="446645"/>
                  <a:pt x="1023286" y="436326"/>
                </a:cubicBezTo>
                <a:cubicBezTo>
                  <a:pt x="1081494" y="426007"/>
                  <a:pt x="1034399" y="460138"/>
                  <a:pt x="1039161" y="466488"/>
                </a:cubicBezTo>
                <a:cubicBezTo>
                  <a:pt x="1043923" y="472838"/>
                  <a:pt x="1111128" y="462520"/>
                  <a:pt x="1051861" y="474426"/>
                </a:cubicBezTo>
                <a:cubicBezTo>
                  <a:pt x="992594" y="486332"/>
                  <a:pt x="804211" y="529724"/>
                  <a:pt x="683561" y="537926"/>
                </a:cubicBezTo>
                <a:cubicBezTo>
                  <a:pt x="562911" y="546128"/>
                  <a:pt x="392255" y="542688"/>
                  <a:pt x="327961" y="523638"/>
                </a:cubicBezTo>
                <a:cubicBezTo>
                  <a:pt x="263667" y="504588"/>
                  <a:pt x="330871" y="478659"/>
                  <a:pt x="297798" y="423626"/>
                </a:cubicBezTo>
                <a:cubicBezTo>
                  <a:pt x="264725" y="368593"/>
                  <a:pt x="147515" y="224659"/>
                  <a:pt x="129523" y="193438"/>
                </a:cubicBezTo>
                <a:cubicBezTo>
                  <a:pt x="111531" y="162217"/>
                  <a:pt x="191965" y="250589"/>
                  <a:pt x="189848" y="236301"/>
                </a:cubicBezTo>
                <a:cubicBezTo>
                  <a:pt x="187731" y="222014"/>
                  <a:pt x="144075" y="141844"/>
                  <a:pt x="116823" y="107713"/>
                </a:cubicBezTo>
                <a:cubicBezTo>
                  <a:pt x="89571" y="73582"/>
                  <a:pt x="-10706" y="-17435"/>
                  <a:pt x="936" y="29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: 図形 734">
            <a:extLst>
              <a:ext uri="{FF2B5EF4-FFF2-40B4-BE49-F238E27FC236}">
                <a16:creationId xmlns:a16="http://schemas.microsoft.com/office/drawing/2014/main" id="{460C0C05-F6E9-4FD9-A865-9B36F814C13D}"/>
              </a:ext>
            </a:extLst>
          </p:cNvPr>
          <p:cNvSpPr/>
          <p:nvPr/>
        </p:nvSpPr>
        <p:spPr>
          <a:xfrm>
            <a:off x="532507" y="5328792"/>
            <a:ext cx="277333" cy="473586"/>
          </a:xfrm>
          <a:custGeom>
            <a:avLst/>
            <a:gdLst>
              <a:gd name="connsiteX0" fmla="*/ 2481 w 277333"/>
              <a:gd name="connsiteY0" fmla="*/ 2033 h 473586"/>
              <a:gd name="connsiteX1" fmla="*/ 51693 w 277333"/>
              <a:gd name="connsiteY1" fmla="*/ 167133 h 473586"/>
              <a:gd name="connsiteX2" fmla="*/ 129481 w 277333"/>
              <a:gd name="connsiteY2" fmla="*/ 248096 h 473586"/>
              <a:gd name="connsiteX3" fmla="*/ 277118 w 277333"/>
              <a:gd name="connsiteY3" fmla="*/ 473521 h 473586"/>
              <a:gd name="connsiteX4" fmla="*/ 162818 w 277333"/>
              <a:gd name="connsiteY4" fmla="*/ 271908 h 473586"/>
              <a:gd name="connsiteX5" fmla="*/ 180281 w 277333"/>
              <a:gd name="connsiteY5" fmla="*/ 308421 h 473586"/>
              <a:gd name="connsiteX6" fmla="*/ 45343 w 277333"/>
              <a:gd name="connsiteY6" fmla="*/ 160783 h 473586"/>
              <a:gd name="connsiteX7" fmla="*/ 10418 w 277333"/>
              <a:gd name="connsiteY7" fmla="*/ 79821 h 473586"/>
              <a:gd name="connsiteX8" fmla="*/ 2481 w 277333"/>
              <a:gd name="connsiteY8" fmla="*/ 2033 h 4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7333" h="473586">
                <a:moveTo>
                  <a:pt x="2481" y="2033"/>
                </a:moveTo>
                <a:cubicBezTo>
                  <a:pt x="9360" y="16585"/>
                  <a:pt x="30526" y="126123"/>
                  <a:pt x="51693" y="167133"/>
                </a:cubicBezTo>
                <a:cubicBezTo>
                  <a:pt x="72860" y="208144"/>
                  <a:pt x="91910" y="197031"/>
                  <a:pt x="129481" y="248096"/>
                </a:cubicBezTo>
                <a:cubicBezTo>
                  <a:pt x="167052" y="299161"/>
                  <a:pt x="271562" y="469552"/>
                  <a:pt x="277118" y="473521"/>
                </a:cubicBezTo>
                <a:cubicBezTo>
                  <a:pt x="282674" y="477490"/>
                  <a:pt x="178957" y="299425"/>
                  <a:pt x="162818" y="271908"/>
                </a:cubicBezTo>
                <a:cubicBezTo>
                  <a:pt x="146679" y="244391"/>
                  <a:pt x="199860" y="326942"/>
                  <a:pt x="180281" y="308421"/>
                </a:cubicBezTo>
                <a:cubicBezTo>
                  <a:pt x="160702" y="289900"/>
                  <a:pt x="73654" y="198883"/>
                  <a:pt x="45343" y="160783"/>
                </a:cubicBezTo>
                <a:cubicBezTo>
                  <a:pt x="17033" y="122683"/>
                  <a:pt x="16239" y="104692"/>
                  <a:pt x="10418" y="79821"/>
                </a:cubicBezTo>
                <a:cubicBezTo>
                  <a:pt x="4597" y="54950"/>
                  <a:pt x="-4398" y="-12519"/>
                  <a:pt x="2481" y="203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: 図形 735">
            <a:extLst>
              <a:ext uri="{FF2B5EF4-FFF2-40B4-BE49-F238E27FC236}">
                <a16:creationId xmlns:a16="http://schemas.microsoft.com/office/drawing/2014/main" id="{DE4B5DED-F06A-4334-A26E-032BF52C3B0C}"/>
              </a:ext>
            </a:extLst>
          </p:cNvPr>
          <p:cNvSpPr/>
          <p:nvPr/>
        </p:nvSpPr>
        <p:spPr>
          <a:xfrm>
            <a:off x="889544" y="5032751"/>
            <a:ext cx="410533" cy="666723"/>
          </a:xfrm>
          <a:custGeom>
            <a:avLst/>
            <a:gdLst>
              <a:gd name="connsiteX0" fmla="*/ 12156 w 410533"/>
              <a:gd name="connsiteY0" fmla="*/ 9149 h 666723"/>
              <a:gd name="connsiteX1" fmla="*/ 234406 w 410533"/>
              <a:gd name="connsiteY1" fmla="*/ 313949 h 666723"/>
              <a:gd name="connsiteX2" fmla="*/ 221706 w 410533"/>
              <a:gd name="connsiteY2" fmla="*/ 337232 h 666723"/>
              <a:gd name="connsiteX3" fmla="*/ 410089 w 410533"/>
              <a:gd name="connsiteY3" fmla="*/ 665316 h 666723"/>
              <a:gd name="connsiteX4" fmla="*/ 270389 w 410533"/>
              <a:gd name="connsiteY4" fmla="*/ 447299 h 666723"/>
              <a:gd name="connsiteX5" fmla="*/ 153973 w 410533"/>
              <a:gd name="connsiteY5" fmla="*/ 241982 h 666723"/>
              <a:gd name="connsiteX6" fmla="*/ 113756 w 410533"/>
              <a:gd name="connsiteY6" fmla="*/ 163666 h 666723"/>
              <a:gd name="connsiteX7" fmla="*/ 128573 w 410533"/>
              <a:gd name="connsiteY7" fmla="*/ 184832 h 666723"/>
              <a:gd name="connsiteX8" fmla="*/ 202656 w 410533"/>
              <a:gd name="connsiteY8" fmla="*/ 290666 h 666723"/>
              <a:gd name="connsiteX9" fmla="*/ 46023 w 410533"/>
              <a:gd name="connsiteY9" fmla="*/ 95932 h 666723"/>
              <a:gd name="connsiteX10" fmla="*/ 12156 w 410533"/>
              <a:gd name="connsiteY10" fmla="*/ 9149 h 666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533" h="666723">
                <a:moveTo>
                  <a:pt x="12156" y="9149"/>
                </a:moveTo>
                <a:cubicBezTo>
                  <a:pt x="43553" y="45485"/>
                  <a:pt x="199481" y="259269"/>
                  <a:pt x="234406" y="313949"/>
                </a:cubicBezTo>
                <a:cubicBezTo>
                  <a:pt x="269331" y="368629"/>
                  <a:pt x="192426" y="278671"/>
                  <a:pt x="221706" y="337232"/>
                </a:cubicBezTo>
                <a:cubicBezTo>
                  <a:pt x="250987" y="395793"/>
                  <a:pt x="401975" y="646972"/>
                  <a:pt x="410089" y="665316"/>
                </a:cubicBezTo>
                <a:cubicBezTo>
                  <a:pt x="418203" y="683660"/>
                  <a:pt x="313075" y="517855"/>
                  <a:pt x="270389" y="447299"/>
                </a:cubicBezTo>
                <a:cubicBezTo>
                  <a:pt x="227703" y="376743"/>
                  <a:pt x="180078" y="289254"/>
                  <a:pt x="153973" y="241982"/>
                </a:cubicBezTo>
                <a:cubicBezTo>
                  <a:pt x="127868" y="194710"/>
                  <a:pt x="117989" y="173191"/>
                  <a:pt x="113756" y="163666"/>
                </a:cubicBezTo>
                <a:cubicBezTo>
                  <a:pt x="109523" y="154141"/>
                  <a:pt x="128573" y="184832"/>
                  <a:pt x="128573" y="184832"/>
                </a:cubicBezTo>
                <a:cubicBezTo>
                  <a:pt x="143390" y="205999"/>
                  <a:pt x="216414" y="305483"/>
                  <a:pt x="202656" y="290666"/>
                </a:cubicBezTo>
                <a:cubicBezTo>
                  <a:pt x="188898" y="275849"/>
                  <a:pt x="75303" y="138265"/>
                  <a:pt x="46023" y="95932"/>
                </a:cubicBezTo>
                <a:cubicBezTo>
                  <a:pt x="16743" y="53599"/>
                  <a:pt x="-19241" y="-27187"/>
                  <a:pt x="12156" y="914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: 図形 736">
            <a:extLst>
              <a:ext uri="{FF2B5EF4-FFF2-40B4-BE49-F238E27FC236}">
                <a16:creationId xmlns:a16="http://schemas.microsoft.com/office/drawing/2014/main" id="{478B5EDF-3BAA-4FDA-B2B1-8EEA6CAC1647}"/>
              </a:ext>
            </a:extLst>
          </p:cNvPr>
          <p:cNvSpPr/>
          <p:nvPr/>
        </p:nvSpPr>
        <p:spPr>
          <a:xfrm>
            <a:off x="1101972" y="5372047"/>
            <a:ext cx="244230" cy="618160"/>
          </a:xfrm>
          <a:custGeom>
            <a:avLst/>
            <a:gdLst>
              <a:gd name="connsiteX0" fmla="*/ 195545 w 244230"/>
              <a:gd name="connsiteY0" fmla="*/ 235003 h 618160"/>
              <a:gd name="connsiteX1" fmla="*/ 244228 w 244230"/>
              <a:gd name="connsiteY1" fmla="*/ 370470 h 618160"/>
              <a:gd name="connsiteX2" fmla="*/ 197661 w 244230"/>
              <a:gd name="connsiteY2" fmla="*/ 501703 h 618160"/>
              <a:gd name="connsiteX3" fmla="*/ 151095 w 244230"/>
              <a:gd name="connsiteY3" fmla="*/ 580020 h 618160"/>
              <a:gd name="connsiteX4" fmla="*/ 34678 w 244230"/>
              <a:gd name="connsiteY4" fmla="*/ 618120 h 618160"/>
              <a:gd name="connsiteX5" fmla="*/ 159561 w 244230"/>
              <a:gd name="connsiteY5" fmla="*/ 586370 h 618160"/>
              <a:gd name="connsiteX6" fmla="*/ 148978 w 244230"/>
              <a:gd name="connsiteY6" fmla="*/ 541920 h 618160"/>
              <a:gd name="connsiteX7" fmla="*/ 199778 w 244230"/>
              <a:gd name="connsiteY7" fmla="*/ 364120 h 618160"/>
              <a:gd name="connsiteX8" fmla="*/ 210361 w 244230"/>
              <a:gd name="connsiteY8" fmla="*/ 355653 h 618160"/>
              <a:gd name="connsiteX9" fmla="*/ 197661 w 244230"/>
              <a:gd name="connsiteY9" fmla="*/ 317553 h 618160"/>
              <a:gd name="connsiteX10" fmla="*/ 132045 w 244230"/>
              <a:gd name="connsiteY10" fmla="*/ 220186 h 618160"/>
              <a:gd name="connsiteX11" fmla="*/ 811 w 244230"/>
              <a:gd name="connsiteY11" fmla="*/ 53 h 618160"/>
              <a:gd name="connsiteX12" fmla="*/ 195545 w 244230"/>
              <a:gd name="connsiteY12" fmla="*/ 235003 h 6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230" h="618160">
                <a:moveTo>
                  <a:pt x="195545" y="235003"/>
                </a:moveTo>
                <a:cubicBezTo>
                  <a:pt x="236115" y="296739"/>
                  <a:pt x="243875" y="326020"/>
                  <a:pt x="244228" y="370470"/>
                </a:cubicBezTo>
                <a:cubicBezTo>
                  <a:pt x="244581" y="414920"/>
                  <a:pt x="213183" y="466778"/>
                  <a:pt x="197661" y="501703"/>
                </a:cubicBezTo>
                <a:cubicBezTo>
                  <a:pt x="182139" y="536628"/>
                  <a:pt x="178259" y="560617"/>
                  <a:pt x="151095" y="580020"/>
                </a:cubicBezTo>
                <a:cubicBezTo>
                  <a:pt x="123931" y="599423"/>
                  <a:pt x="33267" y="617062"/>
                  <a:pt x="34678" y="618120"/>
                </a:cubicBezTo>
                <a:cubicBezTo>
                  <a:pt x="36089" y="619178"/>
                  <a:pt x="140511" y="599070"/>
                  <a:pt x="159561" y="586370"/>
                </a:cubicBezTo>
                <a:cubicBezTo>
                  <a:pt x="178611" y="573670"/>
                  <a:pt x="142275" y="578962"/>
                  <a:pt x="148978" y="541920"/>
                </a:cubicBezTo>
                <a:cubicBezTo>
                  <a:pt x="155681" y="504878"/>
                  <a:pt x="189548" y="395164"/>
                  <a:pt x="199778" y="364120"/>
                </a:cubicBezTo>
                <a:cubicBezTo>
                  <a:pt x="210008" y="333076"/>
                  <a:pt x="210714" y="363414"/>
                  <a:pt x="210361" y="355653"/>
                </a:cubicBezTo>
                <a:cubicBezTo>
                  <a:pt x="210008" y="347892"/>
                  <a:pt x="210714" y="340131"/>
                  <a:pt x="197661" y="317553"/>
                </a:cubicBezTo>
                <a:cubicBezTo>
                  <a:pt x="184608" y="294975"/>
                  <a:pt x="164853" y="273103"/>
                  <a:pt x="132045" y="220186"/>
                </a:cubicBezTo>
                <a:cubicBezTo>
                  <a:pt x="99237" y="167269"/>
                  <a:pt x="-10478" y="-3475"/>
                  <a:pt x="811" y="53"/>
                </a:cubicBezTo>
                <a:cubicBezTo>
                  <a:pt x="12100" y="3581"/>
                  <a:pt x="154975" y="173267"/>
                  <a:pt x="195545" y="23500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: 図形 737">
            <a:extLst>
              <a:ext uri="{FF2B5EF4-FFF2-40B4-BE49-F238E27FC236}">
                <a16:creationId xmlns:a16="http://schemas.microsoft.com/office/drawing/2014/main" id="{4D5C722A-4057-42FB-A6D2-AFB2F3068470}"/>
              </a:ext>
            </a:extLst>
          </p:cNvPr>
          <p:cNvSpPr/>
          <p:nvPr/>
        </p:nvSpPr>
        <p:spPr>
          <a:xfrm>
            <a:off x="1086257" y="5716645"/>
            <a:ext cx="482210" cy="268536"/>
          </a:xfrm>
          <a:custGeom>
            <a:avLst/>
            <a:gdLst>
              <a:gd name="connsiteX0" fmla="*/ 130826 w 482210"/>
              <a:gd name="connsiteY0" fmla="*/ 472 h 268536"/>
              <a:gd name="connsiteX1" fmla="*/ 122360 w 482210"/>
              <a:gd name="connsiteY1" fmla="*/ 148638 h 268536"/>
              <a:gd name="connsiteX2" fmla="*/ 41926 w 482210"/>
              <a:gd name="connsiteY2" fmla="*/ 239655 h 268536"/>
              <a:gd name="connsiteX3" fmla="*/ 3826 w 482210"/>
              <a:gd name="connsiteY3" fmla="*/ 262938 h 268536"/>
              <a:gd name="connsiteX4" fmla="*/ 132943 w 482210"/>
              <a:gd name="connsiteY4" fmla="*/ 233305 h 268536"/>
              <a:gd name="connsiteX5" fmla="*/ 482193 w 482210"/>
              <a:gd name="connsiteY5" fmla="*/ 165572 h 268536"/>
              <a:gd name="connsiteX6" fmla="*/ 147760 w 482210"/>
              <a:gd name="connsiteY6" fmla="*/ 239655 h 268536"/>
              <a:gd name="connsiteX7" fmla="*/ 5943 w 482210"/>
              <a:gd name="connsiteY7" fmla="*/ 267172 h 268536"/>
              <a:gd name="connsiteX8" fmla="*/ 67326 w 482210"/>
              <a:gd name="connsiteY8" fmla="*/ 201555 h 268536"/>
              <a:gd name="connsiteX9" fmla="*/ 130826 w 482210"/>
              <a:gd name="connsiteY9" fmla="*/ 472 h 26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2210" h="268536">
                <a:moveTo>
                  <a:pt x="130826" y="472"/>
                </a:moveTo>
                <a:cubicBezTo>
                  <a:pt x="139998" y="-8348"/>
                  <a:pt x="137177" y="108774"/>
                  <a:pt x="122360" y="148638"/>
                </a:cubicBezTo>
                <a:cubicBezTo>
                  <a:pt x="107543" y="188502"/>
                  <a:pt x="61682" y="220605"/>
                  <a:pt x="41926" y="239655"/>
                </a:cubicBezTo>
                <a:cubicBezTo>
                  <a:pt x="22170" y="258705"/>
                  <a:pt x="-11344" y="263996"/>
                  <a:pt x="3826" y="262938"/>
                </a:cubicBezTo>
                <a:cubicBezTo>
                  <a:pt x="18995" y="261880"/>
                  <a:pt x="53215" y="249533"/>
                  <a:pt x="132943" y="233305"/>
                </a:cubicBezTo>
                <a:lnTo>
                  <a:pt x="482193" y="165572"/>
                </a:lnTo>
                <a:cubicBezTo>
                  <a:pt x="484663" y="166630"/>
                  <a:pt x="227135" y="222722"/>
                  <a:pt x="147760" y="239655"/>
                </a:cubicBezTo>
                <a:cubicBezTo>
                  <a:pt x="68385" y="256588"/>
                  <a:pt x="19349" y="273522"/>
                  <a:pt x="5943" y="267172"/>
                </a:cubicBezTo>
                <a:cubicBezTo>
                  <a:pt x="-7463" y="260822"/>
                  <a:pt x="45807" y="240713"/>
                  <a:pt x="67326" y="201555"/>
                </a:cubicBezTo>
                <a:cubicBezTo>
                  <a:pt x="88845" y="162397"/>
                  <a:pt x="121654" y="9292"/>
                  <a:pt x="130826" y="47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: 図形 738">
            <a:extLst>
              <a:ext uri="{FF2B5EF4-FFF2-40B4-BE49-F238E27FC236}">
                <a16:creationId xmlns:a16="http://schemas.microsoft.com/office/drawing/2014/main" id="{96FB91E3-16FB-4766-8B0E-245748696B47}"/>
              </a:ext>
            </a:extLst>
          </p:cNvPr>
          <p:cNvSpPr/>
          <p:nvPr/>
        </p:nvSpPr>
        <p:spPr>
          <a:xfrm>
            <a:off x="3843113" y="4648778"/>
            <a:ext cx="238896" cy="531319"/>
          </a:xfrm>
          <a:custGeom>
            <a:avLst/>
            <a:gdLst>
              <a:gd name="connsiteX0" fmla="*/ 238350 w 238896"/>
              <a:gd name="connsiteY0" fmla="*/ 2597 h 531319"/>
              <a:gd name="connsiteX1" fmla="*/ 192312 w 238896"/>
              <a:gd name="connsiteY1" fmla="*/ 278822 h 531319"/>
              <a:gd name="connsiteX2" fmla="*/ 158975 w 238896"/>
              <a:gd name="connsiteY2" fmla="*/ 464560 h 531319"/>
              <a:gd name="connsiteX3" fmla="*/ 149450 w 238896"/>
              <a:gd name="connsiteY3" fmla="*/ 458210 h 531319"/>
              <a:gd name="connsiteX4" fmla="*/ 141512 w 238896"/>
              <a:gd name="connsiteY4" fmla="*/ 474085 h 531319"/>
              <a:gd name="connsiteX5" fmla="*/ 84362 w 238896"/>
              <a:gd name="connsiteY5" fmla="*/ 405822 h 531319"/>
              <a:gd name="connsiteX6" fmla="*/ 105000 w 238896"/>
              <a:gd name="connsiteY6" fmla="*/ 531235 h 531319"/>
              <a:gd name="connsiteX7" fmla="*/ 87537 w 238896"/>
              <a:gd name="connsiteY7" fmla="*/ 383597 h 531319"/>
              <a:gd name="connsiteX8" fmla="*/ 133575 w 238896"/>
              <a:gd name="connsiteY8" fmla="*/ 358197 h 531319"/>
              <a:gd name="connsiteX9" fmla="*/ 155800 w 238896"/>
              <a:gd name="connsiteY9" fmla="*/ 177222 h 531319"/>
              <a:gd name="connsiteX10" fmla="*/ 119287 w 238896"/>
              <a:gd name="connsiteY10" fmla="*/ 42285 h 531319"/>
              <a:gd name="connsiteX11" fmla="*/ 225 w 238896"/>
              <a:gd name="connsiteY11" fmla="*/ 40697 h 531319"/>
              <a:gd name="connsiteX12" fmla="*/ 152625 w 238896"/>
              <a:gd name="connsiteY12" fmla="*/ 69272 h 531319"/>
              <a:gd name="connsiteX13" fmla="*/ 158975 w 238896"/>
              <a:gd name="connsiteY13" fmla="*/ 134360 h 531319"/>
              <a:gd name="connsiteX14" fmla="*/ 238350 w 238896"/>
              <a:gd name="connsiteY14" fmla="*/ 2597 h 53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896" h="531319">
                <a:moveTo>
                  <a:pt x="238350" y="2597"/>
                </a:moveTo>
                <a:cubicBezTo>
                  <a:pt x="243906" y="26674"/>
                  <a:pt x="205541" y="201828"/>
                  <a:pt x="192312" y="278822"/>
                </a:cubicBezTo>
                <a:cubicBezTo>
                  <a:pt x="179083" y="355816"/>
                  <a:pt x="166119" y="434662"/>
                  <a:pt x="158975" y="464560"/>
                </a:cubicBezTo>
                <a:cubicBezTo>
                  <a:pt x="151831" y="494458"/>
                  <a:pt x="152360" y="456623"/>
                  <a:pt x="149450" y="458210"/>
                </a:cubicBezTo>
                <a:cubicBezTo>
                  <a:pt x="146540" y="459797"/>
                  <a:pt x="152360" y="482816"/>
                  <a:pt x="141512" y="474085"/>
                </a:cubicBezTo>
                <a:cubicBezTo>
                  <a:pt x="130664" y="465354"/>
                  <a:pt x="90447" y="396297"/>
                  <a:pt x="84362" y="405822"/>
                </a:cubicBezTo>
                <a:cubicBezTo>
                  <a:pt x="78277" y="415347"/>
                  <a:pt x="104471" y="534939"/>
                  <a:pt x="105000" y="531235"/>
                </a:cubicBezTo>
                <a:cubicBezTo>
                  <a:pt x="105529" y="527531"/>
                  <a:pt x="82775" y="412437"/>
                  <a:pt x="87537" y="383597"/>
                </a:cubicBezTo>
                <a:cubicBezTo>
                  <a:pt x="92299" y="354757"/>
                  <a:pt x="122198" y="392593"/>
                  <a:pt x="133575" y="358197"/>
                </a:cubicBezTo>
                <a:cubicBezTo>
                  <a:pt x="144952" y="323801"/>
                  <a:pt x="158181" y="229874"/>
                  <a:pt x="155800" y="177222"/>
                </a:cubicBezTo>
                <a:cubicBezTo>
                  <a:pt x="153419" y="124570"/>
                  <a:pt x="145216" y="65039"/>
                  <a:pt x="119287" y="42285"/>
                </a:cubicBezTo>
                <a:cubicBezTo>
                  <a:pt x="93358" y="19531"/>
                  <a:pt x="-5331" y="36199"/>
                  <a:pt x="225" y="40697"/>
                </a:cubicBezTo>
                <a:cubicBezTo>
                  <a:pt x="5781" y="45195"/>
                  <a:pt x="126167" y="53662"/>
                  <a:pt x="152625" y="69272"/>
                </a:cubicBezTo>
                <a:cubicBezTo>
                  <a:pt x="179083" y="84883"/>
                  <a:pt x="145481" y="139123"/>
                  <a:pt x="158975" y="134360"/>
                </a:cubicBezTo>
                <a:cubicBezTo>
                  <a:pt x="172469" y="129597"/>
                  <a:pt x="232794" y="-21480"/>
                  <a:pt x="238350" y="259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: 図形 739">
            <a:extLst>
              <a:ext uri="{FF2B5EF4-FFF2-40B4-BE49-F238E27FC236}">
                <a16:creationId xmlns:a16="http://schemas.microsoft.com/office/drawing/2014/main" id="{70097306-9BF6-424F-ABDA-EA2930C33C43}"/>
              </a:ext>
            </a:extLst>
          </p:cNvPr>
          <p:cNvSpPr/>
          <p:nvPr/>
        </p:nvSpPr>
        <p:spPr>
          <a:xfrm>
            <a:off x="2878840" y="5100970"/>
            <a:ext cx="1087301" cy="303817"/>
          </a:xfrm>
          <a:custGeom>
            <a:avLst/>
            <a:gdLst>
              <a:gd name="connsiteX0" fmla="*/ 21523 w 1087301"/>
              <a:gd name="connsiteY0" fmla="*/ 294943 h 303817"/>
              <a:gd name="connsiteX1" fmla="*/ 670810 w 1087301"/>
              <a:gd name="connsiteY1" fmla="*/ 98093 h 303817"/>
              <a:gd name="connsiteX2" fmla="*/ 316798 w 1087301"/>
              <a:gd name="connsiteY2" fmla="*/ 239380 h 303817"/>
              <a:gd name="connsiteX3" fmla="*/ 212023 w 1087301"/>
              <a:gd name="connsiteY3" fmla="*/ 280655 h 303817"/>
              <a:gd name="connsiteX4" fmla="*/ 1061335 w 1087301"/>
              <a:gd name="connsiteY4" fmla="*/ 10780 h 303817"/>
              <a:gd name="connsiteX5" fmla="*/ 839085 w 1087301"/>
              <a:gd name="connsiteY5" fmla="*/ 63168 h 303817"/>
              <a:gd name="connsiteX6" fmla="*/ 534285 w 1087301"/>
              <a:gd name="connsiteY6" fmla="*/ 153655 h 303817"/>
              <a:gd name="connsiteX7" fmla="*/ 191385 w 1087301"/>
              <a:gd name="connsiteY7" fmla="*/ 258430 h 303817"/>
              <a:gd name="connsiteX8" fmla="*/ 21523 w 1087301"/>
              <a:gd name="connsiteY8" fmla="*/ 294943 h 30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301" h="303817">
                <a:moveTo>
                  <a:pt x="21523" y="294943"/>
                </a:moveTo>
                <a:cubicBezTo>
                  <a:pt x="101427" y="268220"/>
                  <a:pt x="621597" y="107354"/>
                  <a:pt x="670810" y="98093"/>
                </a:cubicBezTo>
                <a:cubicBezTo>
                  <a:pt x="720023" y="88832"/>
                  <a:pt x="393263" y="208953"/>
                  <a:pt x="316798" y="239380"/>
                </a:cubicBezTo>
                <a:cubicBezTo>
                  <a:pt x="240334" y="269807"/>
                  <a:pt x="87934" y="318755"/>
                  <a:pt x="212023" y="280655"/>
                </a:cubicBezTo>
                <a:cubicBezTo>
                  <a:pt x="336113" y="242555"/>
                  <a:pt x="956825" y="47028"/>
                  <a:pt x="1061335" y="10780"/>
                </a:cubicBezTo>
                <a:cubicBezTo>
                  <a:pt x="1165845" y="-25468"/>
                  <a:pt x="926927" y="39356"/>
                  <a:pt x="839085" y="63168"/>
                </a:cubicBezTo>
                <a:cubicBezTo>
                  <a:pt x="751243" y="86980"/>
                  <a:pt x="534285" y="153655"/>
                  <a:pt x="534285" y="153655"/>
                </a:cubicBezTo>
                <a:cubicBezTo>
                  <a:pt x="426335" y="186199"/>
                  <a:pt x="279227" y="235147"/>
                  <a:pt x="191385" y="258430"/>
                </a:cubicBezTo>
                <a:cubicBezTo>
                  <a:pt x="103543" y="281713"/>
                  <a:pt x="-58381" y="321666"/>
                  <a:pt x="21523" y="29494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: 図形 740">
            <a:extLst>
              <a:ext uri="{FF2B5EF4-FFF2-40B4-BE49-F238E27FC236}">
                <a16:creationId xmlns:a16="http://schemas.microsoft.com/office/drawing/2014/main" id="{426BE71F-64DD-4F27-8234-55CDC9AF1B6E}"/>
              </a:ext>
            </a:extLst>
          </p:cNvPr>
          <p:cNvSpPr/>
          <p:nvPr/>
        </p:nvSpPr>
        <p:spPr>
          <a:xfrm>
            <a:off x="2806643" y="5273386"/>
            <a:ext cx="567851" cy="151507"/>
          </a:xfrm>
          <a:custGeom>
            <a:avLst/>
            <a:gdLst>
              <a:gd name="connsiteX0" fmla="*/ 57 w 567851"/>
              <a:gd name="connsiteY0" fmla="*/ 149514 h 151507"/>
              <a:gd name="connsiteX1" fmla="*/ 257232 w 567851"/>
              <a:gd name="connsiteY1" fmla="*/ 87602 h 151507"/>
              <a:gd name="connsiteX2" fmla="*/ 565207 w 567851"/>
              <a:gd name="connsiteY2" fmla="*/ 289 h 151507"/>
              <a:gd name="connsiteX3" fmla="*/ 414395 w 567851"/>
              <a:gd name="connsiteY3" fmla="*/ 57439 h 151507"/>
              <a:gd name="connsiteX4" fmla="*/ 235007 w 567851"/>
              <a:gd name="connsiteY4" fmla="*/ 128877 h 151507"/>
              <a:gd name="connsiteX5" fmla="*/ 57 w 567851"/>
              <a:gd name="connsiteY5" fmla="*/ 149514 h 15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851" h="151507">
                <a:moveTo>
                  <a:pt x="57" y="149514"/>
                </a:moveTo>
                <a:cubicBezTo>
                  <a:pt x="3761" y="142635"/>
                  <a:pt x="163040" y="112473"/>
                  <a:pt x="257232" y="87602"/>
                </a:cubicBezTo>
                <a:cubicBezTo>
                  <a:pt x="351424" y="62731"/>
                  <a:pt x="539013" y="5316"/>
                  <a:pt x="565207" y="289"/>
                </a:cubicBezTo>
                <a:cubicBezTo>
                  <a:pt x="591401" y="-4738"/>
                  <a:pt x="414395" y="57439"/>
                  <a:pt x="414395" y="57439"/>
                </a:cubicBezTo>
                <a:cubicBezTo>
                  <a:pt x="359362" y="78870"/>
                  <a:pt x="298772" y="113267"/>
                  <a:pt x="235007" y="128877"/>
                </a:cubicBezTo>
                <a:cubicBezTo>
                  <a:pt x="171242" y="144487"/>
                  <a:pt x="-3647" y="156393"/>
                  <a:pt x="57" y="14951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: 図形 741">
            <a:extLst>
              <a:ext uri="{FF2B5EF4-FFF2-40B4-BE49-F238E27FC236}">
                <a16:creationId xmlns:a16="http://schemas.microsoft.com/office/drawing/2014/main" id="{9741D33C-E07B-4D3A-B321-A212DA64B965}"/>
              </a:ext>
            </a:extLst>
          </p:cNvPr>
          <p:cNvSpPr/>
          <p:nvPr/>
        </p:nvSpPr>
        <p:spPr>
          <a:xfrm>
            <a:off x="3445781" y="5089478"/>
            <a:ext cx="522969" cy="132498"/>
          </a:xfrm>
          <a:custGeom>
            <a:avLst/>
            <a:gdLst>
              <a:gd name="connsiteX0" fmla="*/ 5444 w 522969"/>
              <a:gd name="connsiteY0" fmla="*/ 130222 h 132498"/>
              <a:gd name="connsiteX1" fmla="*/ 284844 w 522969"/>
              <a:gd name="connsiteY1" fmla="*/ 50847 h 132498"/>
              <a:gd name="connsiteX2" fmla="*/ 522969 w 522969"/>
              <a:gd name="connsiteY2" fmla="*/ 47 h 132498"/>
              <a:gd name="connsiteX3" fmla="*/ 284844 w 522969"/>
              <a:gd name="connsiteY3" fmla="*/ 42910 h 132498"/>
              <a:gd name="connsiteX4" fmla="*/ 113394 w 522969"/>
              <a:gd name="connsiteY4" fmla="*/ 104822 h 132498"/>
              <a:gd name="connsiteX5" fmla="*/ 5444 w 522969"/>
              <a:gd name="connsiteY5" fmla="*/ 130222 h 132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969" h="132498">
                <a:moveTo>
                  <a:pt x="5444" y="130222"/>
                </a:moveTo>
                <a:cubicBezTo>
                  <a:pt x="34019" y="121226"/>
                  <a:pt x="198590" y="72543"/>
                  <a:pt x="284844" y="50847"/>
                </a:cubicBezTo>
                <a:cubicBezTo>
                  <a:pt x="371098" y="29151"/>
                  <a:pt x="522969" y="1370"/>
                  <a:pt x="522969" y="47"/>
                </a:cubicBezTo>
                <a:cubicBezTo>
                  <a:pt x="522969" y="-1276"/>
                  <a:pt x="353107" y="25447"/>
                  <a:pt x="284844" y="42910"/>
                </a:cubicBezTo>
                <a:cubicBezTo>
                  <a:pt x="216581" y="60373"/>
                  <a:pt x="158902" y="90005"/>
                  <a:pt x="113394" y="104822"/>
                </a:cubicBezTo>
                <a:cubicBezTo>
                  <a:pt x="67886" y="119639"/>
                  <a:pt x="-23131" y="139218"/>
                  <a:pt x="5444" y="13022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: 図形 742">
            <a:extLst>
              <a:ext uri="{FF2B5EF4-FFF2-40B4-BE49-F238E27FC236}">
                <a16:creationId xmlns:a16="http://schemas.microsoft.com/office/drawing/2014/main" id="{5CA0A208-65E5-4B95-9DE4-F42CBC77A42B}"/>
              </a:ext>
            </a:extLst>
          </p:cNvPr>
          <p:cNvSpPr/>
          <p:nvPr/>
        </p:nvSpPr>
        <p:spPr>
          <a:xfrm>
            <a:off x="2470150" y="5355200"/>
            <a:ext cx="537980" cy="118500"/>
          </a:xfrm>
          <a:custGeom>
            <a:avLst/>
            <a:gdLst>
              <a:gd name="connsiteX0" fmla="*/ 0 w 537980"/>
              <a:gd name="connsiteY0" fmla="*/ 118500 h 118500"/>
              <a:gd name="connsiteX1" fmla="*/ 534988 w 537980"/>
              <a:gd name="connsiteY1" fmla="*/ 1025 h 118500"/>
              <a:gd name="connsiteX2" fmla="*/ 230188 w 537980"/>
              <a:gd name="connsiteY2" fmla="*/ 58175 h 118500"/>
              <a:gd name="connsiteX3" fmla="*/ 0 w 537980"/>
              <a:gd name="connsiteY3" fmla="*/ 118500 h 1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980" h="118500">
                <a:moveTo>
                  <a:pt x="0" y="118500"/>
                </a:moveTo>
                <a:lnTo>
                  <a:pt x="534988" y="1025"/>
                </a:lnTo>
                <a:cubicBezTo>
                  <a:pt x="573353" y="-9029"/>
                  <a:pt x="230188" y="58175"/>
                  <a:pt x="230188" y="58175"/>
                </a:cubicBezTo>
                <a:lnTo>
                  <a:pt x="0" y="11850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: 図形 743">
            <a:extLst>
              <a:ext uri="{FF2B5EF4-FFF2-40B4-BE49-F238E27FC236}">
                <a16:creationId xmlns:a16="http://schemas.microsoft.com/office/drawing/2014/main" id="{79E1704B-C965-4DAB-B123-4D62867EED3B}"/>
              </a:ext>
            </a:extLst>
          </p:cNvPr>
          <p:cNvSpPr/>
          <p:nvPr/>
        </p:nvSpPr>
        <p:spPr>
          <a:xfrm>
            <a:off x="1905000" y="5392240"/>
            <a:ext cx="1014485" cy="178060"/>
          </a:xfrm>
          <a:custGeom>
            <a:avLst/>
            <a:gdLst>
              <a:gd name="connsiteX0" fmla="*/ 0 w 1014485"/>
              <a:gd name="connsiteY0" fmla="*/ 175123 h 178060"/>
              <a:gd name="connsiteX1" fmla="*/ 161925 w 1014485"/>
              <a:gd name="connsiteY1" fmla="*/ 152898 h 178060"/>
              <a:gd name="connsiteX2" fmla="*/ 760413 w 1014485"/>
              <a:gd name="connsiteY2" fmla="*/ 56060 h 178060"/>
              <a:gd name="connsiteX3" fmla="*/ 1012825 w 1014485"/>
              <a:gd name="connsiteY3" fmla="*/ 498 h 178060"/>
              <a:gd name="connsiteX4" fmla="*/ 873125 w 1014485"/>
              <a:gd name="connsiteY4" fmla="*/ 29073 h 178060"/>
              <a:gd name="connsiteX5" fmla="*/ 941388 w 1014485"/>
              <a:gd name="connsiteY5" fmla="*/ 35423 h 178060"/>
              <a:gd name="connsiteX6" fmla="*/ 765175 w 1014485"/>
              <a:gd name="connsiteY6" fmla="*/ 71935 h 178060"/>
              <a:gd name="connsiteX7" fmla="*/ 461963 w 1014485"/>
              <a:gd name="connsiteY7" fmla="*/ 130673 h 178060"/>
              <a:gd name="connsiteX8" fmla="*/ 234950 w 1014485"/>
              <a:gd name="connsiteY8" fmla="*/ 170360 h 178060"/>
              <a:gd name="connsiteX9" fmla="*/ 0 w 1014485"/>
              <a:gd name="connsiteY9" fmla="*/ 175123 h 17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4485" h="178060">
                <a:moveTo>
                  <a:pt x="0" y="175123"/>
                </a:moveTo>
                <a:lnTo>
                  <a:pt x="161925" y="152898"/>
                </a:lnTo>
                <a:lnTo>
                  <a:pt x="760413" y="56060"/>
                </a:lnTo>
                <a:cubicBezTo>
                  <a:pt x="902230" y="30660"/>
                  <a:pt x="994040" y="4996"/>
                  <a:pt x="1012825" y="498"/>
                </a:cubicBezTo>
                <a:cubicBezTo>
                  <a:pt x="1031610" y="-4000"/>
                  <a:pt x="885031" y="23252"/>
                  <a:pt x="873125" y="29073"/>
                </a:cubicBezTo>
                <a:cubicBezTo>
                  <a:pt x="861219" y="34894"/>
                  <a:pt x="959380" y="28279"/>
                  <a:pt x="941388" y="35423"/>
                </a:cubicBezTo>
                <a:cubicBezTo>
                  <a:pt x="923396" y="42567"/>
                  <a:pt x="765175" y="71935"/>
                  <a:pt x="765175" y="71935"/>
                </a:cubicBezTo>
                <a:lnTo>
                  <a:pt x="461963" y="130673"/>
                </a:lnTo>
                <a:cubicBezTo>
                  <a:pt x="373592" y="147077"/>
                  <a:pt x="309563" y="161893"/>
                  <a:pt x="234950" y="170360"/>
                </a:cubicBezTo>
                <a:cubicBezTo>
                  <a:pt x="160337" y="178827"/>
                  <a:pt x="87312" y="180150"/>
                  <a:pt x="0" y="17512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: 図形 744">
            <a:extLst>
              <a:ext uri="{FF2B5EF4-FFF2-40B4-BE49-F238E27FC236}">
                <a16:creationId xmlns:a16="http://schemas.microsoft.com/office/drawing/2014/main" id="{EFBCDA6C-0B67-4C18-88FE-856AD53AD071}"/>
              </a:ext>
            </a:extLst>
          </p:cNvPr>
          <p:cNvSpPr/>
          <p:nvPr/>
        </p:nvSpPr>
        <p:spPr>
          <a:xfrm>
            <a:off x="3892953" y="5013109"/>
            <a:ext cx="59939" cy="173628"/>
          </a:xfrm>
          <a:custGeom>
            <a:avLst/>
            <a:gdLst>
              <a:gd name="connsiteX0" fmla="*/ 59922 w 59939"/>
              <a:gd name="connsiteY0" fmla="*/ 92291 h 173628"/>
              <a:gd name="connsiteX1" fmla="*/ 4360 w 59939"/>
              <a:gd name="connsiteY1" fmla="*/ 216 h 173628"/>
              <a:gd name="connsiteX2" fmla="*/ 4360 w 59939"/>
              <a:gd name="connsiteY2" fmla="*/ 70066 h 173628"/>
              <a:gd name="connsiteX3" fmla="*/ 10710 w 59939"/>
              <a:gd name="connsiteY3" fmla="*/ 173254 h 173628"/>
              <a:gd name="connsiteX4" fmla="*/ 59922 w 59939"/>
              <a:gd name="connsiteY4" fmla="*/ 92291 h 17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939" h="173628">
                <a:moveTo>
                  <a:pt x="59922" y="92291"/>
                </a:moveTo>
                <a:cubicBezTo>
                  <a:pt x="58864" y="63451"/>
                  <a:pt x="13620" y="3920"/>
                  <a:pt x="4360" y="216"/>
                </a:cubicBezTo>
                <a:cubicBezTo>
                  <a:pt x="-4900" y="-3488"/>
                  <a:pt x="3302" y="41226"/>
                  <a:pt x="4360" y="70066"/>
                </a:cubicBezTo>
                <a:cubicBezTo>
                  <a:pt x="5418" y="98906"/>
                  <a:pt x="7270" y="167698"/>
                  <a:pt x="10710" y="173254"/>
                </a:cubicBezTo>
                <a:cubicBezTo>
                  <a:pt x="14149" y="178810"/>
                  <a:pt x="60980" y="121131"/>
                  <a:pt x="59922" y="9229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: 図形 745">
            <a:extLst>
              <a:ext uri="{FF2B5EF4-FFF2-40B4-BE49-F238E27FC236}">
                <a16:creationId xmlns:a16="http://schemas.microsoft.com/office/drawing/2014/main" id="{DC371E05-6BEB-4910-AA3E-8AF1ECA74805}"/>
              </a:ext>
            </a:extLst>
          </p:cNvPr>
          <p:cNvSpPr/>
          <p:nvPr/>
        </p:nvSpPr>
        <p:spPr>
          <a:xfrm>
            <a:off x="3475796" y="5037031"/>
            <a:ext cx="409179" cy="168897"/>
          </a:xfrm>
          <a:custGeom>
            <a:avLst/>
            <a:gdLst>
              <a:gd name="connsiteX0" fmla="*/ 402467 w 409179"/>
              <a:gd name="connsiteY0" fmla="*/ 87419 h 168897"/>
              <a:gd name="connsiteX1" fmla="*/ 327854 w 409179"/>
              <a:gd name="connsiteY1" fmla="*/ 107 h 168897"/>
              <a:gd name="connsiteX2" fmla="*/ 324679 w 409179"/>
              <a:gd name="connsiteY2" fmla="*/ 68369 h 168897"/>
              <a:gd name="connsiteX3" fmla="*/ 270704 w 409179"/>
              <a:gd name="connsiteY3" fmla="*/ 19157 h 168897"/>
              <a:gd name="connsiteX4" fmla="*/ 245304 w 409179"/>
              <a:gd name="connsiteY4" fmla="*/ 101707 h 168897"/>
              <a:gd name="connsiteX5" fmla="*/ 237367 w 409179"/>
              <a:gd name="connsiteY5" fmla="*/ 89007 h 168897"/>
              <a:gd name="connsiteX6" fmla="*/ 184979 w 409179"/>
              <a:gd name="connsiteY6" fmla="*/ 38207 h 168897"/>
              <a:gd name="connsiteX7" fmla="*/ 205617 w 409179"/>
              <a:gd name="connsiteY7" fmla="*/ 87419 h 168897"/>
              <a:gd name="connsiteX8" fmla="*/ 191329 w 409179"/>
              <a:gd name="connsiteY8" fmla="*/ 106469 h 168897"/>
              <a:gd name="connsiteX9" fmla="*/ 137354 w 409179"/>
              <a:gd name="connsiteY9" fmla="*/ 103294 h 168897"/>
              <a:gd name="connsiteX10" fmla="*/ 73854 w 409179"/>
              <a:gd name="connsiteY10" fmla="*/ 47732 h 168897"/>
              <a:gd name="connsiteX11" fmla="*/ 116717 w 409179"/>
              <a:gd name="connsiteY11" fmla="*/ 141394 h 168897"/>
              <a:gd name="connsiteX12" fmla="*/ 51629 w 409179"/>
              <a:gd name="connsiteY12" fmla="*/ 146157 h 168897"/>
              <a:gd name="connsiteX13" fmla="*/ 15117 w 409179"/>
              <a:gd name="connsiteY13" fmla="*/ 96944 h 168897"/>
              <a:gd name="connsiteX14" fmla="*/ 8767 w 409179"/>
              <a:gd name="connsiteY14" fmla="*/ 168382 h 168897"/>
              <a:gd name="connsiteX15" fmla="*/ 134179 w 409179"/>
              <a:gd name="connsiteY15" fmla="*/ 127107 h 168897"/>
              <a:gd name="connsiteX16" fmla="*/ 402467 w 409179"/>
              <a:gd name="connsiteY16" fmla="*/ 87419 h 16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9179" h="168897">
                <a:moveTo>
                  <a:pt x="402467" y="87419"/>
                </a:moveTo>
                <a:cubicBezTo>
                  <a:pt x="434746" y="66252"/>
                  <a:pt x="340819" y="3282"/>
                  <a:pt x="327854" y="107"/>
                </a:cubicBezTo>
                <a:cubicBezTo>
                  <a:pt x="314889" y="-3068"/>
                  <a:pt x="334204" y="65194"/>
                  <a:pt x="324679" y="68369"/>
                </a:cubicBezTo>
                <a:cubicBezTo>
                  <a:pt x="315154" y="71544"/>
                  <a:pt x="283933" y="13601"/>
                  <a:pt x="270704" y="19157"/>
                </a:cubicBezTo>
                <a:cubicBezTo>
                  <a:pt x="257475" y="24713"/>
                  <a:pt x="250860" y="90065"/>
                  <a:pt x="245304" y="101707"/>
                </a:cubicBezTo>
                <a:cubicBezTo>
                  <a:pt x="239748" y="113349"/>
                  <a:pt x="247421" y="99590"/>
                  <a:pt x="237367" y="89007"/>
                </a:cubicBezTo>
                <a:cubicBezTo>
                  <a:pt x="227313" y="78424"/>
                  <a:pt x="190271" y="38472"/>
                  <a:pt x="184979" y="38207"/>
                </a:cubicBezTo>
                <a:cubicBezTo>
                  <a:pt x="179687" y="37942"/>
                  <a:pt x="204559" y="76042"/>
                  <a:pt x="205617" y="87419"/>
                </a:cubicBezTo>
                <a:cubicBezTo>
                  <a:pt x="206675" y="98796"/>
                  <a:pt x="202706" y="103823"/>
                  <a:pt x="191329" y="106469"/>
                </a:cubicBezTo>
                <a:cubicBezTo>
                  <a:pt x="179952" y="109115"/>
                  <a:pt x="156933" y="113083"/>
                  <a:pt x="137354" y="103294"/>
                </a:cubicBezTo>
                <a:cubicBezTo>
                  <a:pt x="117775" y="93505"/>
                  <a:pt x="77293" y="41382"/>
                  <a:pt x="73854" y="47732"/>
                </a:cubicBezTo>
                <a:cubicBezTo>
                  <a:pt x="70415" y="54082"/>
                  <a:pt x="120421" y="124990"/>
                  <a:pt x="116717" y="141394"/>
                </a:cubicBezTo>
                <a:cubicBezTo>
                  <a:pt x="113013" y="157798"/>
                  <a:pt x="68562" y="153565"/>
                  <a:pt x="51629" y="146157"/>
                </a:cubicBezTo>
                <a:cubicBezTo>
                  <a:pt x="34696" y="138749"/>
                  <a:pt x="22261" y="93240"/>
                  <a:pt x="15117" y="96944"/>
                </a:cubicBezTo>
                <a:cubicBezTo>
                  <a:pt x="7973" y="100648"/>
                  <a:pt x="-11077" y="163355"/>
                  <a:pt x="8767" y="168382"/>
                </a:cubicBezTo>
                <a:cubicBezTo>
                  <a:pt x="28611" y="173409"/>
                  <a:pt x="69091" y="140336"/>
                  <a:pt x="134179" y="127107"/>
                </a:cubicBezTo>
                <a:cubicBezTo>
                  <a:pt x="199266" y="113878"/>
                  <a:pt x="370188" y="108586"/>
                  <a:pt x="402467" y="8741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: 図形 746">
            <a:extLst>
              <a:ext uri="{FF2B5EF4-FFF2-40B4-BE49-F238E27FC236}">
                <a16:creationId xmlns:a16="http://schemas.microsoft.com/office/drawing/2014/main" id="{4C946731-2985-4635-B120-FD62C03C5615}"/>
              </a:ext>
            </a:extLst>
          </p:cNvPr>
          <p:cNvSpPr/>
          <p:nvPr/>
        </p:nvSpPr>
        <p:spPr>
          <a:xfrm>
            <a:off x="2813750" y="5140114"/>
            <a:ext cx="690797" cy="253008"/>
          </a:xfrm>
          <a:custGeom>
            <a:avLst/>
            <a:gdLst>
              <a:gd name="connsiteX0" fmla="*/ 656525 w 690797"/>
              <a:gd name="connsiteY0" fmla="*/ 104986 h 253008"/>
              <a:gd name="connsiteX1" fmla="*/ 624775 w 690797"/>
              <a:gd name="connsiteY1" fmla="*/ 47836 h 253008"/>
              <a:gd name="connsiteX2" fmla="*/ 578738 w 690797"/>
              <a:gd name="connsiteY2" fmla="*/ 211 h 253008"/>
              <a:gd name="connsiteX3" fmla="*/ 573975 w 690797"/>
              <a:gd name="connsiteY3" fmla="*/ 66886 h 253008"/>
              <a:gd name="connsiteX4" fmla="*/ 499363 w 690797"/>
              <a:gd name="connsiteY4" fmla="*/ 8149 h 253008"/>
              <a:gd name="connsiteX5" fmla="*/ 518413 w 690797"/>
              <a:gd name="connsiteY5" fmla="*/ 103399 h 253008"/>
              <a:gd name="connsiteX6" fmla="*/ 485075 w 690797"/>
              <a:gd name="connsiteY6" fmla="*/ 70061 h 253008"/>
              <a:gd name="connsiteX7" fmla="*/ 489838 w 690797"/>
              <a:gd name="connsiteY7" fmla="*/ 120861 h 253008"/>
              <a:gd name="connsiteX8" fmla="*/ 416813 w 690797"/>
              <a:gd name="connsiteY8" fmla="*/ 93874 h 253008"/>
              <a:gd name="connsiteX9" fmla="*/ 427925 w 690797"/>
              <a:gd name="connsiteY9" fmla="*/ 144674 h 253008"/>
              <a:gd name="connsiteX10" fmla="*/ 356488 w 690797"/>
              <a:gd name="connsiteY10" fmla="*/ 158961 h 253008"/>
              <a:gd name="connsiteX11" fmla="*/ 319975 w 690797"/>
              <a:gd name="connsiteY11" fmla="*/ 112924 h 253008"/>
              <a:gd name="connsiteX12" fmla="*/ 296163 w 690797"/>
              <a:gd name="connsiteY12" fmla="*/ 181186 h 253008"/>
              <a:gd name="connsiteX13" fmla="*/ 277113 w 690797"/>
              <a:gd name="connsiteY13" fmla="*/ 165311 h 253008"/>
              <a:gd name="connsiteX14" fmla="*/ 231075 w 690797"/>
              <a:gd name="connsiteY14" fmla="*/ 122449 h 253008"/>
              <a:gd name="connsiteX15" fmla="*/ 278700 w 690797"/>
              <a:gd name="connsiteY15" fmla="*/ 158961 h 253008"/>
              <a:gd name="connsiteX16" fmla="*/ 259650 w 690797"/>
              <a:gd name="connsiteY16" fmla="*/ 195474 h 253008"/>
              <a:gd name="connsiteX17" fmla="*/ 207263 w 690797"/>
              <a:gd name="connsiteY17" fmla="*/ 197061 h 253008"/>
              <a:gd name="connsiteX18" fmla="*/ 148525 w 690797"/>
              <a:gd name="connsiteY18" fmla="*/ 125624 h 253008"/>
              <a:gd name="connsiteX19" fmla="*/ 245363 w 690797"/>
              <a:gd name="connsiteY19" fmla="*/ 160549 h 253008"/>
              <a:gd name="connsiteX20" fmla="*/ 232663 w 690797"/>
              <a:gd name="connsiteY20" fmla="*/ 193886 h 253008"/>
              <a:gd name="connsiteX21" fmla="*/ 124713 w 690797"/>
              <a:gd name="connsiteY21" fmla="*/ 212936 h 253008"/>
              <a:gd name="connsiteX22" fmla="*/ 102488 w 690797"/>
              <a:gd name="connsiteY22" fmla="*/ 174836 h 253008"/>
              <a:gd name="connsiteX23" fmla="*/ 75500 w 690797"/>
              <a:gd name="connsiteY23" fmla="*/ 241511 h 253008"/>
              <a:gd name="connsiteX24" fmla="*/ 8825 w 690797"/>
              <a:gd name="connsiteY24" fmla="*/ 249449 h 253008"/>
              <a:gd name="connsiteX25" fmla="*/ 48513 w 690797"/>
              <a:gd name="connsiteY25" fmla="*/ 203411 h 253008"/>
              <a:gd name="connsiteX26" fmla="*/ 888 w 690797"/>
              <a:gd name="connsiteY26" fmla="*/ 195474 h 253008"/>
              <a:gd name="connsiteX27" fmla="*/ 99313 w 690797"/>
              <a:gd name="connsiteY27" fmla="*/ 212936 h 253008"/>
              <a:gd name="connsiteX28" fmla="*/ 656525 w 690797"/>
              <a:gd name="connsiteY28" fmla="*/ 104986 h 25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0797" h="253008">
                <a:moveTo>
                  <a:pt x="656525" y="104986"/>
                </a:moveTo>
                <a:cubicBezTo>
                  <a:pt x="744102" y="77469"/>
                  <a:pt x="637739" y="65298"/>
                  <a:pt x="624775" y="47836"/>
                </a:cubicBezTo>
                <a:cubicBezTo>
                  <a:pt x="611811" y="30374"/>
                  <a:pt x="587205" y="-2964"/>
                  <a:pt x="578738" y="211"/>
                </a:cubicBezTo>
                <a:cubicBezTo>
                  <a:pt x="570271" y="3386"/>
                  <a:pt x="587204" y="65563"/>
                  <a:pt x="573975" y="66886"/>
                </a:cubicBezTo>
                <a:cubicBezTo>
                  <a:pt x="560746" y="68209"/>
                  <a:pt x="508623" y="2064"/>
                  <a:pt x="499363" y="8149"/>
                </a:cubicBezTo>
                <a:cubicBezTo>
                  <a:pt x="490103" y="14234"/>
                  <a:pt x="520794" y="93080"/>
                  <a:pt x="518413" y="103399"/>
                </a:cubicBezTo>
                <a:cubicBezTo>
                  <a:pt x="516032" y="113718"/>
                  <a:pt x="489837" y="67151"/>
                  <a:pt x="485075" y="70061"/>
                </a:cubicBezTo>
                <a:cubicBezTo>
                  <a:pt x="480313" y="72971"/>
                  <a:pt x="501215" y="116892"/>
                  <a:pt x="489838" y="120861"/>
                </a:cubicBezTo>
                <a:cubicBezTo>
                  <a:pt x="478461" y="124830"/>
                  <a:pt x="427132" y="89905"/>
                  <a:pt x="416813" y="93874"/>
                </a:cubicBezTo>
                <a:cubicBezTo>
                  <a:pt x="406494" y="97843"/>
                  <a:pt x="437979" y="133826"/>
                  <a:pt x="427925" y="144674"/>
                </a:cubicBezTo>
                <a:cubicBezTo>
                  <a:pt x="417871" y="155522"/>
                  <a:pt x="374480" y="164253"/>
                  <a:pt x="356488" y="158961"/>
                </a:cubicBezTo>
                <a:cubicBezTo>
                  <a:pt x="338496" y="153669"/>
                  <a:pt x="330029" y="109220"/>
                  <a:pt x="319975" y="112924"/>
                </a:cubicBezTo>
                <a:cubicBezTo>
                  <a:pt x="309921" y="116628"/>
                  <a:pt x="303307" y="172455"/>
                  <a:pt x="296163" y="181186"/>
                </a:cubicBezTo>
                <a:cubicBezTo>
                  <a:pt x="289019" y="189917"/>
                  <a:pt x="287961" y="175101"/>
                  <a:pt x="277113" y="165311"/>
                </a:cubicBezTo>
                <a:cubicBezTo>
                  <a:pt x="266265" y="155522"/>
                  <a:pt x="230810" y="123507"/>
                  <a:pt x="231075" y="122449"/>
                </a:cubicBezTo>
                <a:cubicBezTo>
                  <a:pt x="231339" y="121391"/>
                  <a:pt x="273938" y="146790"/>
                  <a:pt x="278700" y="158961"/>
                </a:cubicBezTo>
                <a:cubicBezTo>
                  <a:pt x="283462" y="171132"/>
                  <a:pt x="271556" y="189124"/>
                  <a:pt x="259650" y="195474"/>
                </a:cubicBezTo>
                <a:cubicBezTo>
                  <a:pt x="247744" y="201824"/>
                  <a:pt x="225784" y="208703"/>
                  <a:pt x="207263" y="197061"/>
                </a:cubicBezTo>
                <a:cubicBezTo>
                  <a:pt x="188742" y="185419"/>
                  <a:pt x="142175" y="131709"/>
                  <a:pt x="148525" y="125624"/>
                </a:cubicBezTo>
                <a:cubicBezTo>
                  <a:pt x="154875" y="119539"/>
                  <a:pt x="231340" y="149172"/>
                  <a:pt x="245363" y="160549"/>
                </a:cubicBezTo>
                <a:cubicBezTo>
                  <a:pt x="259386" y="171926"/>
                  <a:pt x="252771" y="185155"/>
                  <a:pt x="232663" y="193886"/>
                </a:cubicBezTo>
                <a:cubicBezTo>
                  <a:pt x="212555" y="202617"/>
                  <a:pt x="146409" y="216111"/>
                  <a:pt x="124713" y="212936"/>
                </a:cubicBezTo>
                <a:cubicBezTo>
                  <a:pt x="103017" y="209761"/>
                  <a:pt x="110690" y="170074"/>
                  <a:pt x="102488" y="174836"/>
                </a:cubicBezTo>
                <a:cubicBezTo>
                  <a:pt x="94286" y="179599"/>
                  <a:pt x="91110" y="229076"/>
                  <a:pt x="75500" y="241511"/>
                </a:cubicBezTo>
                <a:cubicBezTo>
                  <a:pt x="59890" y="253946"/>
                  <a:pt x="13323" y="255799"/>
                  <a:pt x="8825" y="249449"/>
                </a:cubicBezTo>
                <a:cubicBezTo>
                  <a:pt x="4327" y="243099"/>
                  <a:pt x="49836" y="212407"/>
                  <a:pt x="48513" y="203411"/>
                </a:cubicBezTo>
                <a:cubicBezTo>
                  <a:pt x="47190" y="194415"/>
                  <a:pt x="-7579" y="193887"/>
                  <a:pt x="888" y="195474"/>
                </a:cubicBezTo>
                <a:cubicBezTo>
                  <a:pt x="9355" y="197061"/>
                  <a:pt x="-8637" y="226959"/>
                  <a:pt x="99313" y="212936"/>
                </a:cubicBezTo>
                <a:cubicBezTo>
                  <a:pt x="207263" y="198913"/>
                  <a:pt x="568948" y="132503"/>
                  <a:pt x="656525" y="10498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: 図形 747">
            <a:extLst>
              <a:ext uri="{FF2B5EF4-FFF2-40B4-BE49-F238E27FC236}">
                <a16:creationId xmlns:a16="http://schemas.microsoft.com/office/drawing/2014/main" id="{4F3D2420-FEFB-4612-8F0F-50D7E2E66BCE}"/>
              </a:ext>
            </a:extLst>
          </p:cNvPr>
          <p:cNvSpPr/>
          <p:nvPr/>
        </p:nvSpPr>
        <p:spPr>
          <a:xfrm>
            <a:off x="2312688" y="5325151"/>
            <a:ext cx="504107" cy="154920"/>
          </a:xfrm>
          <a:custGeom>
            <a:avLst/>
            <a:gdLst>
              <a:gd name="connsiteX0" fmla="*/ 400350 w 504107"/>
              <a:gd name="connsiteY0" fmla="*/ 912 h 154920"/>
              <a:gd name="connsiteX1" fmla="*/ 501950 w 504107"/>
              <a:gd name="connsiteY1" fmla="*/ 81874 h 154920"/>
              <a:gd name="connsiteX2" fmla="*/ 459087 w 504107"/>
              <a:gd name="connsiteY2" fmla="*/ 89812 h 154920"/>
              <a:gd name="connsiteX3" fmla="*/ 336850 w 504107"/>
              <a:gd name="connsiteY3" fmla="*/ 96162 h 154920"/>
              <a:gd name="connsiteX4" fmla="*/ 19350 w 504107"/>
              <a:gd name="connsiteY4" fmla="*/ 129499 h 154920"/>
              <a:gd name="connsiteX5" fmla="*/ 39987 w 504107"/>
              <a:gd name="connsiteY5" fmla="*/ 91399 h 154920"/>
              <a:gd name="connsiteX6" fmla="*/ 81262 w 504107"/>
              <a:gd name="connsiteY6" fmla="*/ 154899 h 154920"/>
              <a:gd name="connsiteX7" fmla="*/ 98725 w 504107"/>
              <a:gd name="connsiteY7" fmla="*/ 83462 h 154920"/>
              <a:gd name="connsiteX8" fmla="*/ 128887 w 504107"/>
              <a:gd name="connsiteY8" fmla="*/ 110449 h 154920"/>
              <a:gd name="connsiteX9" fmla="*/ 176512 w 504107"/>
              <a:gd name="connsiteY9" fmla="*/ 140612 h 154920"/>
              <a:gd name="connsiteX10" fmla="*/ 160637 w 504107"/>
              <a:gd name="connsiteY10" fmla="*/ 94574 h 154920"/>
              <a:gd name="connsiteX11" fmla="*/ 236837 w 504107"/>
              <a:gd name="connsiteY11" fmla="*/ 127912 h 154920"/>
              <a:gd name="connsiteX12" fmla="*/ 254300 w 504107"/>
              <a:gd name="connsiteY12" fmla="*/ 121562 h 154920"/>
              <a:gd name="connsiteX13" fmla="*/ 286050 w 504107"/>
              <a:gd name="connsiteY13" fmla="*/ 67587 h 154920"/>
              <a:gd name="connsiteX14" fmla="*/ 355900 w 504107"/>
              <a:gd name="connsiteY14" fmla="*/ 102512 h 154920"/>
              <a:gd name="connsiteX15" fmla="*/ 370187 w 504107"/>
              <a:gd name="connsiteY15" fmla="*/ 72349 h 154920"/>
              <a:gd name="connsiteX16" fmla="*/ 351137 w 504107"/>
              <a:gd name="connsiteY16" fmla="*/ 56474 h 154920"/>
              <a:gd name="connsiteX17" fmla="*/ 397175 w 504107"/>
              <a:gd name="connsiteY17" fmla="*/ 86637 h 154920"/>
              <a:gd name="connsiteX18" fmla="*/ 444800 w 504107"/>
              <a:gd name="connsiteY18" fmla="*/ 40599 h 154920"/>
              <a:gd name="connsiteX19" fmla="*/ 400350 w 504107"/>
              <a:gd name="connsiteY19" fmla="*/ 912 h 154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4107" h="154920">
                <a:moveTo>
                  <a:pt x="400350" y="912"/>
                </a:moveTo>
                <a:cubicBezTo>
                  <a:pt x="409875" y="7791"/>
                  <a:pt x="492161" y="67057"/>
                  <a:pt x="501950" y="81874"/>
                </a:cubicBezTo>
                <a:cubicBezTo>
                  <a:pt x="511739" y="96691"/>
                  <a:pt x="486604" y="87431"/>
                  <a:pt x="459087" y="89812"/>
                </a:cubicBezTo>
                <a:cubicBezTo>
                  <a:pt x="431570" y="92193"/>
                  <a:pt x="410139" y="89548"/>
                  <a:pt x="336850" y="96162"/>
                </a:cubicBezTo>
                <a:cubicBezTo>
                  <a:pt x="263561" y="102776"/>
                  <a:pt x="68827" y="130293"/>
                  <a:pt x="19350" y="129499"/>
                </a:cubicBezTo>
                <a:cubicBezTo>
                  <a:pt x="-30127" y="128705"/>
                  <a:pt x="29668" y="87166"/>
                  <a:pt x="39987" y="91399"/>
                </a:cubicBezTo>
                <a:cubicBezTo>
                  <a:pt x="50306" y="95632"/>
                  <a:pt x="71472" y="156222"/>
                  <a:pt x="81262" y="154899"/>
                </a:cubicBezTo>
                <a:cubicBezTo>
                  <a:pt x="91052" y="153576"/>
                  <a:pt x="90787" y="90870"/>
                  <a:pt x="98725" y="83462"/>
                </a:cubicBezTo>
                <a:cubicBezTo>
                  <a:pt x="106662" y="76054"/>
                  <a:pt x="115923" y="100924"/>
                  <a:pt x="128887" y="110449"/>
                </a:cubicBezTo>
                <a:cubicBezTo>
                  <a:pt x="141851" y="119974"/>
                  <a:pt x="171220" y="143258"/>
                  <a:pt x="176512" y="140612"/>
                </a:cubicBezTo>
                <a:cubicBezTo>
                  <a:pt x="181804" y="137966"/>
                  <a:pt x="150583" y="96691"/>
                  <a:pt x="160637" y="94574"/>
                </a:cubicBezTo>
                <a:cubicBezTo>
                  <a:pt x="170691" y="92457"/>
                  <a:pt x="221227" y="123414"/>
                  <a:pt x="236837" y="127912"/>
                </a:cubicBezTo>
                <a:cubicBezTo>
                  <a:pt x="252447" y="132410"/>
                  <a:pt x="246098" y="131616"/>
                  <a:pt x="254300" y="121562"/>
                </a:cubicBezTo>
                <a:cubicBezTo>
                  <a:pt x="262502" y="111508"/>
                  <a:pt x="269117" y="70762"/>
                  <a:pt x="286050" y="67587"/>
                </a:cubicBezTo>
                <a:cubicBezTo>
                  <a:pt x="302983" y="64412"/>
                  <a:pt x="341877" y="101718"/>
                  <a:pt x="355900" y="102512"/>
                </a:cubicBezTo>
                <a:cubicBezTo>
                  <a:pt x="369923" y="103306"/>
                  <a:pt x="370981" y="80022"/>
                  <a:pt x="370187" y="72349"/>
                </a:cubicBezTo>
                <a:cubicBezTo>
                  <a:pt x="369393" y="64676"/>
                  <a:pt x="346639" y="54093"/>
                  <a:pt x="351137" y="56474"/>
                </a:cubicBezTo>
                <a:cubicBezTo>
                  <a:pt x="355635" y="58855"/>
                  <a:pt x="381565" y="89283"/>
                  <a:pt x="397175" y="86637"/>
                </a:cubicBezTo>
                <a:cubicBezTo>
                  <a:pt x="412785" y="83991"/>
                  <a:pt x="439773" y="53299"/>
                  <a:pt x="444800" y="40599"/>
                </a:cubicBezTo>
                <a:cubicBezTo>
                  <a:pt x="449827" y="27899"/>
                  <a:pt x="390825" y="-5967"/>
                  <a:pt x="400350" y="91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: 図形 748">
            <a:extLst>
              <a:ext uri="{FF2B5EF4-FFF2-40B4-BE49-F238E27FC236}">
                <a16:creationId xmlns:a16="http://schemas.microsoft.com/office/drawing/2014/main" id="{EAA0581B-35AE-4B38-915D-D50D72F89553}"/>
              </a:ext>
            </a:extLst>
          </p:cNvPr>
          <p:cNvSpPr/>
          <p:nvPr/>
        </p:nvSpPr>
        <p:spPr>
          <a:xfrm>
            <a:off x="2013340" y="5378357"/>
            <a:ext cx="504379" cy="168415"/>
          </a:xfrm>
          <a:custGeom>
            <a:avLst/>
            <a:gdLst>
              <a:gd name="connsiteX0" fmla="*/ 447285 w 504379"/>
              <a:gd name="connsiteY0" fmla="*/ 93 h 168415"/>
              <a:gd name="connsiteX1" fmla="*/ 502848 w 504379"/>
              <a:gd name="connsiteY1" fmla="*/ 74706 h 168415"/>
              <a:gd name="connsiteX2" fmla="*/ 480623 w 504379"/>
              <a:gd name="connsiteY2" fmla="*/ 87406 h 168415"/>
              <a:gd name="connsiteX3" fmla="*/ 396485 w 504379"/>
              <a:gd name="connsiteY3" fmla="*/ 90581 h 168415"/>
              <a:gd name="connsiteX4" fmla="*/ 258373 w 504379"/>
              <a:gd name="connsiteY4" fmla="*/ 101693 h 168415"/>
              <a:gd name="connsiteX5" fmla="*/ 7548 w 504379"/>
              <a:gd name="connsiteY5" fmla="*/ 168368 h 168415"/>
              <a:gd name="connsiteX6" fmla="*/ 67873 w 504379"/>
              <a:gd name="connsiteY6" fmla="*/ 112806 h 168415"/>
              <a:gd name="connsiteX7" fmla="*/ 93273 w 504379"/>
              <a:gd name="connsiteY7" fmla="*/ 141381 h 168415"/>
              <a:gd name="connsiteX8" fmla="*/ 145660 w 504379"/>
              <a:gd name="connsiteY8" fmla="*/ 128681 h 168415"/>
              <a:gd name="connsiteX9" fmla="*/ 177410 w 504379"/>
              <a:gd name="connsiteY9" fmla="*/ 90581 h 168415"/>
              <a:gd name="connsiteX10" fmla="*/ 218685 w 504379"/>
              <a:gd name="connsiteY10" fmla="*/ 111218 h 168415"/>
              <a:gd name="connsiteX11" fmla="*/ 256785 w 504379"/>
              <a:gd name="connsiteY11" fmla="*/ 104868 h 168415"/>
              <a:gd name="connsiteX12" fmla="*/ 318698 w 504379"/>
              <a:gd name="connsiteY12" fmla="*/ 95343 h 168415"/>
              <a:gd name="connsiteX13" fmla="*/ 359973 w 504379"/>
              <a:gd name="connsiteY13" fmla="*/ 82643 h 168415"/>
              <a:gd name="connsiteX14" fmla="*/ 377435 w 504379"/>
              <a:gd name="connsiteY14" fmla="*/ 77881 h 168415"/>
              <a:gd name="connsiteX15" fmla="*/ 412360 w 504379"/>
              <a:gd name="connsiteY15" fmla="*/ 57243 h 168415"/>
              <a:gd name="connsiteX16" fmla="*/ 464748 w 504379"/>
              <a:gd name="connsiteY16" fmla="*/ 73118 h 168415"/>
              <a:gd name="connsiteX17" fmla="*/ 469510 w 504379"/>
              <a:gd name="connsiteY17" fmla="*/ 58831 h 168415"/>
              <a:gd name="connsiteX18" fmla="*/ 447285 w 504379"/>
              <a:gd name="connsiteY18" fmla="*/ 93 h 16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379" h="168415">
                <a:moveTo>
                  <a:pt x="447285" y="93"/>
                </a:moveTo>
                <a:cubicBezTo>
                  <a:pt x="452841" y="2739"/>
                  <a:pt x="497292" y="60154"/>
                  <a:pt x="502848" y="74706"/>
                </a:cubicBezTo>
                <a:cubicBezTo>
                  <a:pt x="508404" y="89258"/>
                  <a:pt x="498350" y="84760"/>
                  <a:pt x="480623" y="87406"/>
                </a:cubicBezTo>
                <a:cubicBezTo>
                  <a:pt x="462896" y="90052"/>
                  <a:pt x="433527" y="88200"/>
                  <a:pt x="396485" y="90581"/>
                </a:cubicBezTo>
                <a:cubicBezTo>
                  <a:pt x="359443" y="92962"/>
                  <a:pt x="323196" y="88729"/>
                  <a:pt x="258373" y="101693"/>
                </a:cubicBezTo>
                <a:cubicBezTo>
                  <a:pt x="193550" y="114658"/>
                  <a:pt x="39298" y="166516"/>
                  <a:pt x="7548" y="168368"/>
                </a:cubicBezTo>
                <a:cubicBezTo>
                  <a:pt x="-24202" y="170220"/>
                  <a:pt x="53585" y="117304"/>
                  <a:pt x="67873" y="112806"/>
                </a:cubicBezTo>
                <a:cubicBezTo>
                  <a:pt x="82160" y="108308"/>
                  <a:pt x="80308" y="138735"/>
                  <a:pt x="93273" y="141381"/>
                </a:cubicBezTo>
                <a:cubicBezTo>
                  <a:pt x="106237" y="144027"/>
                  <a:pt x="131637" y="137148"/>
                  <a:pt x="145660" y="128681"/>
                </a:cubicBezTo>
                <a:cubicBezTo>
                  <a:pt x="159683" y="120214"/>
                  <a:pt x="165239" y="93492"/>
                  <a:pt x="177410" y="90581"/>
                </a:cubicBezTo>
                <a:cubicBezTo>
                  <a:pt x="189581" y="87671"/>
                  <a:pt x="205456" y="108837"/>
                  <a:pt x="218685" y="111218"/>
                </a:cubicBezTo>
                <a:cubicBezTo>
                  <a:pt x="231914" y="113599"/>
                  <a:pt x="256785" y="104868"/>
                  <a:pt x="256785" y="104868"/>
                </a:cubicBezTo>
                <a:cubicBezTo>
                  <a:pt x="273454" y="102222"/>
                  <a:pt x="301500" y="99047"/>
                  <a:pt x="318698" y="95343"/>
                </a:cubicBezTo>
                <a:cubicBezTo>
                  <a:pt x="335896" y="91639"/>
                  <a:pt x="350183" y="85553"/>
                  <a:pt x="359973" y="82643"/>
                </a:cubicBezTo>
                <a:cubicBezTo>
                  <a:pt x="369762" y="79733"/>
                  <a:pt x="368704" y="82114"/>
                  <a:pt x="377435" y="77881"/>
                </a:cubicBezTo>
                <a:cubicBezTo>
                  <a:pt x="386166" y="73648"/>
                  <a:pt x="397808" y="58037"/>
                  <a:pt x="412360" y="57243"/>
                </a:cubicBezTo>
                <a:cubicBezTo>
                  <a:pt x="426912" y="56449"/>
                  <a:pt x="455223" y="72853"/>
                  <a:pt x="464748" y="73118"/>
                </a:cubicBezTo>
                <a:cubicBezTo>
                  <a:pt x="474273" y="73383"/>
                  <a:pt x="467129" y="65710"/>
                  <a:pt x="469510" y="58831"/>
                </a:cubicBezTo>
                <a:cubicBezTo>
                  <a:pt x="471891" y="51952"/>
                  <a:pt x="441729" y="-2553"/>
                  <a:pt x="447285" y="9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: 図形 749">
            <a:extLst>
              <a:ext uri="{FF2B5EF4-FFF2-40B4-BE49-F238E27FC236}">
                <a16:creationId xmlns:a16="http://schemas.microsoft.com/office/drawing/2014/main" id="{E1BE750B-678D-4BA2-8A4B-286BEA64B76D}"/>
              </a:ext>
            </a:extLst>
          </p:cNvPr>
          <p:cNvSpPr/>
          <p:nvPr/>
        </p:nvSpPr>
        <p:spPr>
          <a:xfrm>
            <a:off x="1920253" y="5378186"/>
            <a:ext cx="131999" cy="186018"/>
          </a:xfrm>
          <a:custGeom>
            <a:avLst/>
            <a:gdLst>
              <a:gd name="connsiteX0" fmla="*/ 622 w 131999"/>
              <a:gd name="connsiteY0" fmla="*/ 264 h 186018"/>
              <a:gd name="connsiteX1" fmla="*/ 127622 w 131999"/>
              <a:gd name="connsiteY1" fmla="*/ 166952 h 186018"/>
              <a:gd name="connsiteX2" fmla="*/ 102222 w 131999"/>
              <a:gd name="connsiteY2" fmla="*/ 135202 h 186018"/>
              <a:gd name="connsiteX3" fmla="*/ 97460 w 131999"/>
              <a:gd name="connsiteY3" fmla="*/ 186002 h 186018"/>
              <a:gd name="connsiteX4" fmla="*/ 78410 w 131999"/>
              <a:gd name="connsiteY4" fmla="*/ 128852 h 186018"/>
              <a:gd name="connsiteX5" fmla="*/ 622 w 131999"/>
              <a:gd name="connsiteY5" fmla="*/ 264 h 186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999" h="186018">
                <a:moveTo>
                  <a:pt x="622" y="264"/>
                </a:moveTo>
                <a:cubicBezTo>
                  <a:pt x="8824" y="6614"/>
                  <a:pt x="110689" y="144462"/>
                  <a:pt x="127622" y="166952"/>
                </a:cubicBezTo>
                <a:cubicBezTo>
                  <a:pt x="144555" y="189442"/>
                  <a:pt x="107249" y="132027"/>
                  <a:pt x="102222" y="135202"/>
                </a:cubicBezTo>
                <a:cubicBezTo>
                  <a:pt x="97195" y="138377"/>
                  <a:pt x="101429" y="187060"/>
                  <a:pt x="97460" y="186002"/>
                </a:cubicBezTo>
                <a:cubicBezTo>
                  <a:pt x="93491" y="184944"/>
                  <a:pt x="88993" y="153723"/>
                  <a:pt x="78410" y="128852"/>
                </a:cubicBezTo>
                <a:cubicBezTo>
                  <a:pt x="67827" y="103981"/>
                  <a:pt x="-7580" y="-6086"/>
                  <a:pt x="622" y="26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: 図形 750">
            <a:extLst>
              <a:ext uri="{FF2B5EF4-FFF2-40B4-BE49-F238E27FC236}">
                <a16:creationId xmlns:a16="http://schemas.microsoft.com/office/drawing/2014/main" id="{0F2FEFF1-3EBD-423E-8AA7-EEBAA2D9A958}"/>
              </a:ext>
            </a:extLst>
          </p:cNvPr>
          <p:cNvSpPr/>
          <p:nvPr/>
        </p:nvSpPr>
        <p:spPr>
          <a:xfrm>
            <a:off x="1939792" y="5418203"/>
            <a:ext cx="74251" cy="139807"/>
          </a:xfrm>
          <a:custGeom>
            <a:avLst/>
            <a:gdLst>
              <a:gd name="connsiteX0" fmla="*/ 133 w 74251"/>
              <a:gd name="connsiteY0" fmla="*/ 3110 h 139807"/>
              <a:gd name="connsiteX1" fmla="*/ 62046 w 74251"/>
              <a:gd name="connsiteY1" fmla="*/ 136460 h 139807"/>
              <a:gd name="connsiteX2" fmla="*/ 73158 w 74251"/>
              <a:gd name="connsiteY2" fmla="*/ 95185 h 139807"/>
              <a:gd name="connsiteX3" fmla="*/ 46171 w 74251"/>
              <a:gd name="connsiteY3" fmla="*/ 45972 h 139807"/>
              <a:gd name="connsiteX4" fmla="*/ 133 w 74251"/>
              <a:gd name="connsiteY4" fmla="*/ 3110 h 13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51" h="139807">
                <a:moveTo>
                  <a:pt x="133" y="3110"/>
                </a:moveTo>
                <a:cubicBezTo>
                  <a:pt x="2779" y="18191"/>
                  <a:pt x="49875" y="121114"/>
                  <a:pt x="62046" y="136460"/>
                </a:cubicBezTo>
                <a:cubicBezTo>
                  <a:pt x="74217" y="151806"/>
                  <a:pt x="75804" y="110266"/>
                  <a:pt x="73158" y="95185"/>
                </a:cubicBezTo>
                <a:cubicBezTo>
                  <a:pt x="70512" y="80104"/>
                  <a:pt x="57283" y="59995"/>
                  <a:pt x="46171" y="45972"/>
                </a:cubicBezTo>
                <a:cubicBezTo>
                  <a:pt x="35059" y="31949"/>
                  <a:pt x="-2513" y="-11971"/>
                  <a:pt x="133" y="311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: 図形 751">
            <a:extLst>
              <a:ext uri="{FF2B5EF4-FFF2-40B4-BE49-F238E27FC236}">
                <a16:creationId xmlns:a16="http://schemas.microsoft.com/office/drawing/2014/main" id="{48B16120-875D-4B4F-8D8B-534C20DEB79B}"/>
              </a:ext>
            </a:extLst>
          </p:cNvPr>
          <p:cNvSpPr/>
          <p:nvPr/>
        </p:nvSpPr>
        <p:spPr>
          <a:xfrm>
            <a:off x="1871650" y="5378386"/>
            <a:ext cx="136189" cy="500289"/>
          </a:xfrm>
          <a:custGeom>
            <a:avLst/>
            <a:gdLst>
              <a:gd name="connsiteX0" fmla="*/ 22238 w 136189"/>
              <a:gd name="connsiteY0" fmla="*/ 64 h 500289"/>
              <a:gd name="connsiteX1" fmla="*/ 128600 w 136189"/>
              <a:gd name="connsiteY1" fmla="*/ 214377 h 500289"/>
              <a:gd name="connsiteX2" fmla="*/ 127013 w 136189"/>
              <a:gd name="connsiteY2" fmla="*/ 223902 h 500289"/>
              <a:gd name="connsiteX3" fmla="*/ 122250 w 136189"/>
              <a:gd name="connsiteY3" fmla="*/ 341377 h 500289"/>
              <a:gd name="connsiteX4" fmla="*/ 117488 w 136189"/>
              <a:gd name="connsiteY4" fmla="*/ 335027 h 500289"/>
              <a:gd name="connsiteX5" fmla="*/ 88913 w 136189"/>
              <a:gd name="connsiteY5" fmla="*/ 423927 h 500289"/>
              <a:gd name="connsiteX6" fmla="*/ 13 w 136189"/>
              <a:gd name="connsiteY6" fmla="*/ 500127 h 500289"/>
              <a:gd name="connsiteX7" fmla="*/ 82563 w 136189"/>
              <a:gd name="connsiteY7" fmla="*/ 403289 h 500289"/>
              <a:gd name="connsiteX8" fmla="*/ 131775 w 136189"/>
              <a:gd name="connsiteY8" fmla="*/ 247714 h 500289"/>
              <a:gd name="connsiteX9" fmla="*/ 114313 w 136189"/>
              <a:gd name="connsiteY9" fmla="*/ 192152 h 500289"/>
              <a:gd name="connsiteX10" fmla="*/ 22238 w 136189"/>
              <a:gd name="connsiteY10" fmla="*/ 64 h 500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189" h="500289">
                <a:moveTo>
                  <a:pt x="22238" y="64"/>
                </a:moveTo>
                <a:cubicBezTo>
                  <a:pt x="24619" y="3768"/>
                  <a:pt x="111138" y="177071"/>
                  <a:pt x="128600" y="214377"/>
                </a:cubicBezTo>
                <a:cubicBezTo>
                  <a:pt x="146062" y="251683"/>
                  <a:pt x="128071" y="202735"/>
                  <a:pt x="127013" y="223902"/>
                </a:cubicBezTo>
                <a:cubicBezTo>
                  <a:pt x="125955" y="245069"/>
                  <a:pt x="123837" y="322856"/>
                  <a:pt x="122250" y="341377"/>
                </a:cubicBezTo>
                <a:cubicBezTo>
                  <a:pt x="120663" y="359898"/>
                  <a:pt x="123044" y="321269"/>
                  <a:pt x="117488" y="335027"/>
                </a:cubicBezTo>
                <a:cubicBezTo>
                  <a:pt x="111932" y="348785"/>
                  <a:pt x="108492" y="396410"/>
                  <a:pt x="88913" y="423927"/>
                </a:cubicBezTo>
                <a:cubicBezTo>
                  <a:pt x="69334" y="451444"/>
                  <a:pt x="1071" y="503566"/>
                  <a:pt x="13" y="500127"/>
                </a:cubicBezTo>
                <a:cubicBezTo>
                  <a:pt x="-1045" y="496688"/>
                  <a:pt x="60603" y="445358"/>
                  <a:pt x="82563" y="403289"/>
                </a:cubicBezTo>
                <a:cubicBezTo>
                  <a:pt x="104523" y="361220"/>
                  <a:pt x="126483" y="282903"/>
                  <a:pt x="131775" y="247714"/>
                </a:cubicBezTo>
                <a:cubicBezTo>
                  <a:pt x="137067" y="212525"/>
                  <a:pt x="129923" y="230516"/>
                  <a:pt x="114313" y="192152"/>
                </a:cubicBezTo>
                <a:cubicBezTo>
                  <a:pt x="98703" y="153788"/>
                  <a:pt x="19857" y="-3640"/>
                  <a:pt x="22238" y="6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: 図形 752">
            <a:extLst>
              <a:ext uri="{FF2B5EF4-FFF2-40B4-BE49-F238E27FC236}">
                <a16:creationId xmlns:a16="http://schemas.microsoft.com/office/drawing/2014/main" id="{E19B2D10-89D2-4917-83FB-6BF1D59C0588}"/>
              </a:ext>
            </a:extLst>
          </p:cNvPr>
          <p:cNvSpPr/>
          <p:nvPr/>
        </p:nvSpPr>
        <p:spPr>
          <a:xfrm>
            <a:off x="1976423" y="5518065"/>
            <a:ext cx="335009" cy="252947"/>
          </a:xfrm>
          <a:custGeom>
            <a:avLst/>
            <a:gdLst>
              <a:gd name="connsiteX0" fmla="*/ 331802 w 335009"/>
              <a:gd name="connsiteY0" fmla="*/ 85 h 252947"/>
              <a:gd name="connsiteX1" fmla="*/ 85740 w 335009"/>
              <a:gd name="connsiteY1" fmla="*/ 60410 h 252947"/>
              <a:gd name="connsiteX2" fmla="*/ 42877 w 335009"/>
              <a:gd name="connsiteY2" fmla="*/ 122323 h 252947"/>
              <a:gd name="connsiteX3" fmla="*/ 15 w 335009"/>
              <a:gd name="connsiteY3" fmla="*/ 252498 h 252947"/>
              <a:gd name="connsiteX4" fmla="*/ 47640 w 335009"/>
              <a:gd name="connsiteY4" fmla="*/ 73110 h 252947"/>
              <a:gd name="connsiteX5" fmla="*/ 211152 w 335009"/>
              <a:gd name="connsiteY5" fmla="*/ 47710 h 252947"/>
              <a:gd name="connsiteX6" fmla="*/ 331802 w 335009"/>
              <a:gd name="connsiteY6" fmla="*/ 85 h 25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009" h="252947">
                <a:moveTo>
                  <a:pt x="331802" y="85"/>
                </a:moveTo>
                <a:cubicBezTo>
                  <a:pt x="310900" y="2202"/>
                  <a:pt x="133894" y="40037"/>
                  <a:pt x="85740" y="60410"/>
                </a:cubicBezTo>
                <a:cubicBezTo>
                  <a:pt x="37586" y="80783"/>
                  <a:pt x="57164" y="90308"/>
                  <a:pt x="42877" y="122323"/>
                </a:cubicBezTo>
                <a:cubicBezTo>
                  <a:pt x="28589" y="154338"/>
                  <a:pt x="-779" y="260700"/>
                  <a:pt x="15" y="252498"/>
                </a:cubicBezTo>
                <a:cubicBezTo>
                  <a:pt x="809" y="244296"/>
                  <a:pt x="12450" y="107241"/>
                  <a:pt x="47640" y="73110"/>
                </a:cubicBezTo>
                <a:cubicBezTo>
                  <a:pt x="82829" y="38979"/>
                  <a:pt x="155589" y="59616"/>
                  <a:pt x="211152" y="47710"/>
                </a:cubicBezTo>
                <a:cubicBezTo>
                  <a:pt x="266714" y="35804"/>
                  <a:pt x="352704" y="-2032"/>
                  <a:pt x="331802" y="8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: 図形 753">
            <a:extLst>
              <a:ext uri="{FF2B5EF4-FFF2-40B4-BE49-F238E27FC236}">
                <a16:creationId xmlns:a16="http://schemas.microsoft.com/office/drawing/2014/main" id="{5396E9EF-C673-470B-948F-03272432850F}"/>
              </a:ext>
            </a:extLst>
          </p:cNvPr>
          <p:cNvSpPr/>
          <p:nvPr/>
        </p:nvSpPr>
        <p:spPr>
          <a:xfrm>
            <a:off x="1759716" y="5320533"/>
            <a:ext cx="167728" cy="137614"/>
          </a:xfrm>
          <a:custGeom>
            <a:avLst/>
            <a:gdLst>
              <a:gd name="connsiteX0" fmla="*/ 100834 w 167728"/>
              <a:gd name="connsiteY0" fmla="*/ 11880 h 137614"/>
              <a:gd name="connsiteX1" fmla="*/ 822 w 167728"/>
              <a:gd name="connsiteY1" fmla="*/ 10292 h 137614"/>
              <a:gd name="connsiteX2" fmla="*/ 167509 w 167728"/>
              <a:gd name="connsiteY2" fmla="*/ 137292 h 137614"/>
              <a:gd name="connsiteX3" fmla="*/ 37334 w 167728"/>
              <a:gd name="connsiteY3" fmla="*/ 46805 h 137614"/>
              <a:gd name="connsiteX4" fmla="*/ 100834 w 167728"/>
              <a:gd name="connsiteY4" fmla="*/ 11880 h 13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728" h="137614">
                <a:moveTo>
                  <a:pt x="100834" y="11880"/>
                </a:moveTo>
                <a:cubicBezTo>
                  <a:pt x="94749" y="5795"/>
                  <a:pt x="-10291" y="-10610"/>
                  <a:pt x="822" y="10292"/>
                </a:cubicBezTo>
                <a:cubicBezTo>
                  <a:pt x="11934" y="31194"/>
                  <a:pt x="161424" y="131207"/>
                  <a:pt x="167509" y="137292"/>
                </a:cubicBezTo>
                <a:cubicBezTo>
                  <a:pt x="173594" y="143377"/>
                  <a:pt x="51357" y="61622"/>
                  <a:pt x="37334" y="46805"/>
                </a:cubicBezTo>
                <a:cubicBezTo>
                  <a:pt x="23311" y="31988"/>
                  <a:pt x="106919" y="17965"/>
                  <a:pt x="100834" y="1188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: 図形 754">
            <a:extLst>
              <a:ext uri="{FF2B5EF4-FFF2-40B4-BE49-F238E27FC236}">
                <a16:creationId xmlns:a16="http://schemas.microsoft.com/office/drawing/2014/main" id="{40DF1FE1-D2BB-405C-AA11-589C38AAD2FE}"/>
              </a:ext>
            </a:extLst>
          </p:cNvPr>
          <p:cNvSpPr/>
          <p:nvPr/>
        </p:nvSpPr>
        <p:spPr>
          <a:xfrm>
            <a:off x="1799366" y="5377543"/>
            <a:ext cx="102471" cy="44604"/>
          </a:xfrm>
          <a:custGeom>
            <a:avLst/>
            <a:gdLst>
              <a:gd name="connsiteX0" fmla="*/ 100872 w 102471"/>
              <a:gd name="connsiteY0" fmla="*/ 8845 h 44604"/>
              <a:gd name="connsiteX1" fmla="*/ 859 w 102471"/>
              <a:gd name="connsiteY1" fmla="*/ 2495 h 44604"/>
              <a:gd name="connsiteX2" fmla="*/ 56422 w 102471"/>
              <a:gd name="connsiteY2" fmla="*/ 43770 h 44604"/>
              <a:gd name="connsiteX3" fmla="*/ 100872 w 102471"/>
              <a:gd name="connsiteY3" fmla="*/ 8845 h 4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471" h="44604">
                <a:moveTo>
                  <a:pt x="100872" y="8845"/>
                </a:moveTo>
                <a:cubicBezTo>
                  <a:pt x="91612" y="1966"/>
                  <a:pt x="8267" y="-3326"/>
                  <a:pt x="859" y="2495"/>
                </a:cubicBezTo>
                <a:cubicBezTo>
                  <a:pt x="-6549" y="8316"/>
                  <a:pt x="35784" y="37156"/>
                  <a:pt x="56422" y="43770"/>
                </a:cubicBezTo>
                <a:cubicBezTo>
                  <a:pt x="77059" y="50385"/>
                  <a:pt x="110132" y="15724"/>
                  <a:pt x="100872" y="884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: 図形 755">
            <a:extLst>
              <a:ext uri="{FF2B5EF4-FFF2-40B4-BE49-F238E27FC236}">
                <a16:creationId xmlns:a16="http://schemas.microsoft.com/office/drawing/2014/main" id="{1D54729E-48FC-4E9D-9F66-0E1F2E76C95A}"/>
              </a:ext>
            </a:extLst>
          </p:cNvPr>
          <p:cNvSpPr/>
          <p:nvPr/>
        </p:nvSpPr>
        <p:spPr>
          <a:xfrm>
            <a:off x="1770222" y="5565677"/>
            <a:ext cx="238139" cy="303932"/>
          </a:xfrm>
          <a:custGeom>
            <a:avLst/>
            <a:gdLst>
              <a:gd name="connsiteX0" fmla="*/ 152241 w 238139"/>
              <a:gd name="connsiteY0" fmla="*/ 1686 h 303932"/>
              <a:gd name="connsiteX1" fmla="*/ 141128 w 238139"/>
              <a:gd name="connsiteY1" fmla="*/ 155673 h 303932"/>
              <a:gd name="connsiteX2" fmla="*/ 157003 w 238139"/>
              <a:gd name="connsiteY2" fmla="*/ 111223 h 303932"/>
              <a:gd name="connsiteX3" fmla="*/ 123666 w 238139"/>
              <a:gd name="connsiteY3" fmla="*/ 228698 h 303932"/>
              <a:gd name="connsiteX4" fmla="*/ 7778 w 238139"/>
              <a:gd name="connsiteY4" fmla="*/ 295373 h 303932"/>
              <a:gd name="connsiteX5" fmla="*/ 17303 w 238139"/>
              <a:gd name="connsiteY5" fmla="*/ 300136 h 303932"/>
              <a:gd name="connsiteX6" fmla="*/ 71278 w 238139"/>
              <a:gd name="connsiteY6" fmla="*/ 268386 h 303932"/>
              <a:gd name="connsiteX7" fmla="*/ 118903 w 238139"/>
              <a:gd name="connsiteY7" fmla="*/ 249336 h 303932"/>
              <a:gd name="connsiteX8" fmla="*/ 172878 w 238139"/>
              <a:gd name="connsiteY8" fmla="*/ 88998 h 303932"/>
              <a:gd name="connsiteX9" fmla="*/ 236378 w 238139"/>
              <a:gd name="connsiteY9" fmla="*/ 81061 h 303932"/>
              <a:gd name="connsiteX10" fmla="*/ 215741 w 238139"/>
              <a:gd name="connsiteY10" fmla="*/ 117573 h 303932"/>
              <a:gd name="connsiteX11" fmla="*/ 166528 w 238139"/>
              <a:gd name="connsiteY11" fmla="*/ 117573 h 303932"/>
              <a:gd name="connsiteX12" fmla="*/ 163353 w 238139"/>
              <a:gd name="connsiteY12" fmla="*/ 74711 h 303932"/>
              <a:gd name="connsiteX13" fmla="*/ 152241 w 238139"/>
              <a:gd name="connsiteY13" fmla="*/ 1686 h 30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8139" h="303932">
                <a:moveTo>
                  <a:pt x="152241" y="1686"/>
                </a:moveTo>
                <a:cubicBezTo>
                  <a:pt x="148537" y="15180"/>
                  <a:pt x="140334" y="137417"/>
                  <a:pt x="141128" y="155673"/>
                </a:cubicBezTo>
                <a:cubicBezTo>
                  <a:pt x="141922" y="173929"/>
                  <a:pt x="159913" y="99052"/>
                  <a:pt x="157003" y="111223"/>
                </a:cubicBezTo>
                <a:cubicBezTo>
                  <a:pt x="154093" y="123394"/>
                  <a:pt x="148537" y="198006"/>
                  <a:pt x="123666" y="228698"/>
                </a:cubicBezTo>
                <a:cubicBezTo>
                  <a:pt x="98795" y="259390"/>
                  <a:pt x="25505" y="283467"/>
                  <a:pt x="7778" y="295373"/>
                </a:cubicBezTo>
                <a:cubicBezTo>
                  <a:pt x="-9949" y="307279"/>
                  <a:pt x="6720" y="304634"/>
                  <a:pt x="17303" y="300136"/>
                </a:cubicBezTo>
                <a:cubicBezTo>
                  <a:pt x="27886" y="295638"/>
                  <a:pt x="54345" y="276853"/>
                  <a:pt x="71278" y="268386"/>
                </a:cubicBezTo>
                <a:cubicBezTo>
                  <a:pt x="88211" y="259919"/>
                  <a:pt x="101970" y="279234"/>
                  <a:pt x="118903" y="249336"/>
                </a:cubicBezTo>
                <a:cubicBezTo>
                  <a:pt x="135836" y="219438"/>
                  <a:pt x="153299" y="117044"/>
                  <a:pt x="172878" y="88998"/>
                </a:cubicBezTo>
                <a:cubicBezTo>
                  <a:pt x="192457" y="60952"/>
                  <a:pt x="229234" y="76299"/>
                  <a:pt x="236378" y="81061"/>
                </a:cubicBezTo>
                <a:cubicBezTo>
                  <a:pt x="243522" y="85823"/>
                  <a:pt x="227383" y="111488"/>
                  <a:pt x="215741" y="117573"/>
                </a:cubicBezTo>
                <a:cubicBezTo>
                  <a:pt x="204099" y="123658"/>
                  <a:pt x="175259" y="124717"/>
                  <a:pt x="166528" y="117573"/>
                </a:cubicBezTo>
                <a:cubicBezTo>
                  <a:pt x="157797" y="110429"/>
                  <a:pt x="164940" y="89792"/>
                  <a:pt x="163353" y="74711"/>
                </a:cubicBezTo>
                <a:cubicBezTo>
                  <a:pt x="161766" y="59630"/>
                  <a:pt x="155945" y="-11808"/>
                  <a:pt x="152241" y="168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: 図形 756">
            <a:extLst>
              <a:ext uri="{FF2B5EF4-FFF2-40B4-BE49-F238E27FC236}">
                <a16:creationId xmlns:a16="http://schemas.microsoft.com/office/drawing/2014/main" id="{F686D4F3-38AE-4F56-94A5-390E518D36E1}"/>
              </a:ext>
            </a:extLst>
          </p:cNvPr>
          <p:cNvSpPr/>
          <p:nvPr/>
        </p:nvSpPr>
        <p:spPr>
          <a:xfrm>
            <a:off x="1847954" y="5402301"/>
            <a:ext cx="148314" cy="165722"/>
          </a:xfrm>
          <a:custGeom>
            <a:avLst/>
            <a:gdLst>
              <a:gd name="connsiteX0" fmla="*/ 45934 w 148314"/>
              <a:gd name="connsiteY0" fmla="*/ 3137 h 165722"/>
              <a:gd name="connsiteX1" fmla="*/ 144359 w 148314"/>
              <a:gd name="connsiteY1" fmla="*/ 161887 h 165722"/>
              <a:gd name="connsiteX2" fmla="*/ 126896 w 148314"/>
              <a:gd name="connsiteY2" fmla="*/ 119024 h 165722"/>
              <a:gd name="connsiteX3" fmla="*/ 107846 w 148314"/>
              <a:gd name="connsiteY3" fmla="*/ 147599 h 165722"/>
              <a:gd name="connsiteX4" fmla="*/ 69746 w 148314"/>
              <a:gd name="connsiteY4" fmla="*/ 163474 h 165722"/>
              <a:gd name="connsiteX5" fmla="*/ 117371 w 148314"/>
              <a:gd name="connsiteY5" fmla="*/ 130137 h 165722"/>
              <a:gd name="connsiteX6" fmla="*/ 84034 w 148314"/>
              <a:gd name="connsiteY6" fmla="*/ 99974 h 165722"/>
              <a:gd name="connsiteX7" fmla="*/ 36409 w 148314"/>
              <a:gd name="connsiteY7" fmla="*/ 99974 h 165722"/>
              <a:gd name="connsiteX8" fmla="*/ 84034 w 148314"/>
              <a:gd name="connsiteY8" fmla="*/ 68224 h 165722"/>
              <a:gd name="connsiteX9" fmla="*/ 20534 w 148314"/>
              <a:gd name="connsiteY9" fmla="*/ 63462 h 165722"/>
              <a:gd name="connsiteX10" fmla="*/ 1484 w 148314"/>
              <a:gd name="connsiteY10" fmla="*/ 53937 h 165722"/>
              <a:gd name="connsiteX11" fmla="*/ 45934 w 148314"/>
              <a:gd name="connsiteY11" fmla="*/ 3137 h 16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314" h="165722">
                <a:moveTo>
                  <a:pt x="45934" y="3137"/>
                </a:moveTo>
                <a:cubicBezTo>
                  <a:pt x="69747" y="21129"/>
                  <a:pt x="130865" y="142573"/>
                  <a:pt x="144359" y="161887"/>
                </a:cubicBezTo>
                <a:cubicBezTo>
                  <a:pt x="157853" y="181201"/>
                  <a:pt x="132982" y="121405"/>
                  <a:pt x="126896" y="119024"/>
                </a:cubicBezTo>
                <a:cubicBezTo>
                  <a:pt x="120810" y="116643"/>
                  <a:pt x="117371" y="140191"/>
                  <a:pt x="107846" y="147599"/>
                </a:cubicBezTo>
                <a:cubicBezTo>
                  <a:pt x="98321" y="155007"/>
                  <a:pt x="69746" y="163474"/>
                  <a:pt x="69746" y="163474"/>
                </a:cubicBezTo>
                <a:cubicBezTo>
                  <a:pt x="71333" y="160564"/>
                  <a:pt x="114990" y="140720"/>
                  <a:pt x="117371" y="130137"/>
                </a:cubicBezTo>
                <a:cubicBezTo>
                  <a:pt x="119752" y="119554"/>
                  <a:pt x="97528" y="105001"/>
                  <a:pt x="84034" y="99974"/>
                </a:cubicBezTo>
                <a:cubicBezTo>
                  <a:pt x="70540" y="94947"/>
                  <a:pt x="36409" y="105266"/>
                  <a:pt x="36409" y="99974"/>
                </a:cubicBezTo>
                <a:cubicBezTo>
                  <a:pt x="36409" y="94682"/>
                  <a:pt x="86680" y="74309"/>
                  <a:pt x="84034" y="68224"/>
                </a:cubicBezTo>
                <a:cubicBezTo>
                  <a:pt x="81388" y="62139"/>
                  <a:pt x="34292" y="65843"/>
                  <a:pt x="20534" y="63462"/>
                </a:cubicBezTo>
                <a:cubicBezTo>
                  <a:pt x="6776" y="61081"/>
                  <a:pt x="-4072" y="57641"/>
                  <a:pt x="1484" y="53937"/>
                </a:cubicBezTo>
                <a:cubicBezTo>
                  <a:pt x="7040" y="50233"/>
                  <a:pt x="22121" y="-14855"/>
                  <a:pt x="45934" y="313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: 図形 757">
            <a:extLst>
              <a:ext uri="{FF2B5EF4-FFF2-40B4-BE49-F238E27FC236}">
                <a16:creationId xmlns:a16="http://schemas.microsoft.com/office/drawing/2014/main" id="{574563DC-87F9-4070-AC25-097105D835CA}"/>
              </a:ext>
            </a:extLst>
          </p:cNvPr>
          <p:cNvSpPr/>
          <p:nvPr/>
        </p:nvSpPr>
        <p:spPr>
          <a:xfrm>
            <a:off x="1766841" y="5730912"/>
            <a:ext cx="463913" cy="158067"/>
          </a:xfrm>
          <a:custGeom>
            <a:avLst/>
            <a:gdLst>
              <a:gd name="connsiteX0" fmla="*/ 115934 w 463913"/>
              <a:gd name="connsiteY0" fmla="*/ 3138 h 158067"/>
              <a:gd name="connsiteX1" fmla="*/ 222297 w 463913"/>
              <a:gd name="connsiteY1" fmla="*/ 7901 h 158067"/>
              <a:gd name="connsiteX2" fmla="*/ 206422 w 463913"/>
              <a:gd name="connsiteY2" fmla="*/ 31713 h 158067"/>
              <a:gd name="connsiteX3" fmla="*/ 192134 w 463913"/>
              <a:gd name="connsiteY3" fmla="*/ 60288 h 158067"/>
              <a:gd name="connsiteX4" fmla="*/ 208009 w 463913"/>
              <a:gd name="connsiteY4" fmla="*/ 109501 h 158067"/>
              <a:gd name="connsiteX5" fmla="*/ 463597 w 463913"/>
              <a:gd name="connsiteY5" fmla="*/ 92038 h 158067"/>
              <a:gd name="connsiteX6" fmla="*/ 149272 w 463913"/>
              <a:gd name="connsiteY6" fmla="*/ 144426 h 158067"/>
              <a:gd name="connsiteX7" fmla="*/ 47 w 463913"/>
              <a:gd name="connsiteY7" fmla="*/ 152363 h 158067"/>
              <a:gd name="connsiteX8" fmla="*/ 133397 w 463913"/>
              <a:gd name="connsiteY8" fmla="*/ 69813 h 158067"/>
              <a:gd name="connsiteX9" fmla="*/ 163559 w 463913"/>
              <a:gd name="connsiteY9" fmla="*/ 52351 h 158067"/>
              <a:gd name="connsiteX10" fmla="*/ 115934 w 463913"/>
              <a:gd name="connsiteY10" fmla="*/ 3138 h 158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3913" h="158067">
                <a:moveTo>
                  <a:pt x="115934" y="3138"/>
                </a:moveTo>
                <a:cubicBezTo>
                  <a:pt x="125724" y="-4270"/>
                  <a:pt x="207216" y="3139"/>
                  <a:pt x="222297" y="7901"/>
                </a:cubicBezTo>
                <a:cubicBezTo>
                  <a:pt x="237378" y="12664"/>
                  <a:pt x="211449" y="22982"/>
                  <a:pt x="206422" y="31713"/>
                </a:cubicBezTo>
                <a:cubicBezTo>
                  <a:pt x="201395" y="40444"/>
                  <a:pt x="191870" y="47323"/>
                  <a:pt x="192134" y="60288"/>
                </a:cubicBezTo>
                <a:cubicBezTo>
                  <a:pt x="192399" y="73253"/>
                  <a:pt x="162765" y="104209"/>
                  <a:pt x="208009" y="109501"/>
                </a:cubicBezTo>
                <a:cubicBezTo>
                  <a:pt x="253253" y="114793"/>
                  <a:pt x="473386" y="86217"/>
                  <a:pt x="463597" y="92038"/>
                </a:cubicBezTo>
                <a:cubicBezTo>
                  <a:pt x="453808" y="97859"/>
                  <a:pt x="226530" y="134372"/>
                  <a:pt x="149272" y="144426"/>
                </a:cubicBezTo>
                <a:cubicBezTo>
                  <a:pt x="72014" y="154480"/>
                  <a:pt x="2693" y="164798"/>
                  <a:pt x="47" y="152363"/>
                </a:cubicBezTo>
                <a:cubicBezTo>
                  <a:pt x="-2599" y="139928"/>
                  <a:pt x="106145" y="86482"/>
                  <a:pt x="133397" y="69813"/>
                </a:cubicBezTo>
                <a:cubicBezTo>
                  <a:pt x="160649" y="53144"/>
                  <a:pt x="160384" y="65316"/>
                  <a:pt x="163559" y="52351"/>
                </a:cubicBezTo>
                <a:cubicBezTo>
                  <a:pt x="166734" y="39386"/>
                  <a:pt x="106144" y="10546"/>
                  <a:pt x="115934" y="31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: 図形 758">
            <a:extLst>
              <a:ext uri="{FF2B5EF4-FFF2-40B4-BE49-F238E27FC236}">
                <a16:creationId xmlns:a16="http://schemas.microsoft.com/office/drawing/2014/main" id="{854F1256-371C-4887-A347-4C9B980CD2D5}"/>
              </a:ext>
            </a:extLst>
          </p:cNvPr>
          <p:cNvSpPr/>
          <p:nvPr/>
        </p:nvSpPr>
        <p:spPr>
          <a:xfrm>
            <a:off x="1949704" y="5659414"/>
            <a:ext cx="1210029" cy="168235"/>
          </a:xfrm>
          <a:custGeom>
            <a:avLst/>
            <a:gdLst>
              <a:gd name="connsiteX0" fmla="*/ 126746 w 1210029"/>
              <a:gd name="connsiteY0" fmla="*/ 24 h 168235"/>
              <a:gd name="connsiteX1" fmla="*/ 79121 w 1210029"/>
              <a:gd name="connsiteY1" fmla="*/ 122261 h 168235"/>
              <a:gd name="connsiteX2" fmla="*/ 309309 w 1210029"/>
              <a:gd name="connsiteY2" fmla="*/ 114324 h 168235"/>
              <a:gd name="connsiteX3" fmla="*/ 541084 w 1210029"/>
              <a:gd name="connsiteY3" fmla="*/ 79399 h 168235"/>
              <a:gd name="connsiteX4" fmla="*/ 1207834 w 1210029"/>
              <a:gd name="connsiteY4" fmla="*/ 30186 h 168235"/>
              <a:gd name="connsiteX5" fmla="*/ 729996 w 1210029"/>
              <a:gd name="connsiteY5" fmla="*/ 44474 h 168235"/>
              <a:gd name="connsiteX6" fmla="*/ 37846 w 1210029"/>
              <a:gd name="connsiteY6" fmla="*/ 163536 h 168235"/>
              <a:gd name="connsiteX7" fmla="*/ 94996 w 1210029"/>
              <a:gd name="connsiteY7" fmla="*/ 133374 h 168235"/>
              <a:gd name="connsiteX8" fmla="*/ 126746 w 1210029"/>
              <a:gd name="connsiteY8" fmla="*/ 24 h 16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0029" h="168235">
                <a:moveTo>
                  <a:pt x="126746" y="24"/>
                </a:moveTo>
                <a:cubicBezTo>
                  <a:pt x="124100" y="-1828"/>
                  <a:pt x="48694" y="103211"/>
                  <a:pt x="79121" y="122261"/>
                </a:cubicBezTo>
                <a:cubicBezTo>
                  <a:pt x="109548" y="141311"/>
                  <a:pt x="232315" y="121468"/>
                  <a:pt x="309309" y="114324"/>
                </a:cubicBezTo>
                <a:cubicBezTo>
                  <a:pt x="386303" y="107180"/>
                  <a:pt x="391330" y="93422"/>
                  <a:pt x="541084" y="79399"/>
                </a:cubicBezTo>
                <a:cubicBezTo>
                  <a:pt x="690838" y="65376"/>
                  <a:pt x="1176349" y="36007"/>
                  <a:pt x="1207834" y="30186"/>
                </a:cubicBezTo>
                <a:cubicBezTo>
                  <a:pt x="1239319" y="24365"/>
                  <a:pt x="924994" y="22249"/>
                  <a:pt x="729996" y="44474"/>
                </a:cubicBezTo>
                <a:cubicBezTo>
                  <a:pt x="534998" y="66699"/>
                  <a:pt x="143679" y="148719"/>
                  <a:pt x="37846" y="163536"/>
                </a:cubicBezTo>
                <a:cubicBezTo>
                  <a:pt x="-67987" y="178353"/>
                  <a:pt x="80179" y="155334"/>
                  <a:pt x="94996" y="133374"/>
                </a:cubicBezTo>
                <a:cubicBezTo>
                  <a:pt x="109813" y="111414"/>
                  <a:pt x="129392" y="1876"/>
                  <a:pt x="126746" y="2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: 図形 759">
            <a:extLst>
              <a:ext uri="{FF2B5EF4-FFF2-40B4-BE49-F238E27FC236}">
                <a16:creationId xmlns:a16="http://schemas.microsoft.com/office/drawing/2014/main" id="{8D9A93AC-4DDC-4884-ADE8-B167267667F0}"/>
              </a:ext>
            </a:extLst>
          </p:cNvPr>
          <p:cNvSpPr/>
          <p:nvPr/>
        </p:nvSpPr>
        <p:spPr>
          <a:xfrm>
            <a:off x="7913215" y="4673196"/>
            <a:ext cx="865687" cy="281393"/>
          </a:xfrm>
          <a:custGeom>
            <a:avLst/>
            <a:gdLst>
              <a:gd name="connsiteX0" fmla="*/ 473 w 865687"/>
              <a:gd name="connsiteY0" fmla="*/ 404 h 281393"/>
              <a:gd name="connsiteX1" fmla="*/ 51273 w 865687"/>
              <a:gd name="connsiteY1" fmla="*/ 5167 h 281393"/>
              <a:gd name="connsiteX2" fmla="*/ 379885 w 865687"/>
              <a:gd name="connsiteY2" fmla="*/ 54379 h 281393"/>
              <a:gd name="connsiteX3" fmla="*/ 338610 w 865687"/>
              <a:gd name="connsiteY3" fmla="*/ 49617 h 281393"/>
              <a:gd name="connsiteX4" fmla="*/ 476723 w 865687"/>
              <a:gd name="connsiteY4" fmla="*/ 60729 h 281393"/>
              <a:gd name="connsiteX5" fmla="*/ 579910 w 865687"/>
              <a:gd name="connsiteY5" fmla="*/ 90892 h 281393"/>
              <a:gd name="connsiteX6" fmla="*/ 859310 w 865687"/>
              <a:gd name="connsiteY6" fmla="*/ 232179 h 281393"/>
              <a:gd name="connsiteX7" fmla="*/ 757710 w 865687"/>
              <a:gd name="connsiteY7" fmla="*/ 238529 h 281393"/>
              <a:gd name="connsiteX8" fmla="*/ 554510 w 865687"/>
              <a:gd name="connsiteY8" fmla="*/ 281392 h 281393"/>
              <a:gd name="connsiteX9" fmla="*/ 706910 w 865687"/>
              <a:gd name="connsiteY9" fmla="*/ 236942 h 281393"/>
              <a:gd name="connsiteX10" fmla="*/ 800573 w 865687"/>
              <a:gd name="connsiteY10" fmla="*/ 211542 h 281393"/>
              <a:gd name="connsiteX11" fmla="*/ 730723 w 865687"/>
              <a:gd name="connsiteY11" fmla="*/ 195667 h 281393"/>
              <a:gd name="connsiteX12" fmla="*/ 560860 w 865687"/>
              <a:gd name="connsiteY12" fmla="*/ 73429 h 281393"/>
              <a:gd name="connsiteX13" fmla="*/ 292573 w 865687"/>
              <a:gd name="connsiteY13" fmla="*/ 51204 h 281393"/>
              <a:gd name="connsiteX14" fmla="*/ 473 w 865687"/>
              <a:gd name="connsiteY14" fmla="*/ 404 h 281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5687" h="281393">
                <a:moveTo>
                  <a:pt x="473" y="404"/>
                </a:moveTo>
                <a:cubicBezTo>
                  <a:pt x="-5745" y="-1713"/>
                  <a:pt x="51273" y="5167"/>
                  <a:pt x="51273" y="5167"/>
                </a:cubicBezTo>
                <a:lnTo>
                  <a:pt x="379885" y="54379"/>
                </a:lnTo>
                <a:cubicBezTo>
                  <a:pt x="427774" y="61787"/>
                  <a:pt x="322470" y="48559"/>
                  <a:pt x="338610" y="49617"/>
                </a:cubicBezTo>
                <a:cubicBezTo>
                  <a:pt x="354750" y="50675"/>
                  <a:pt x="436506" y="53850"/>
                  <a:pt x="476723" y="60729"/>
                </a:cubicBezTo>
                <a:cubicBezTo>
                  <a:pt x="516940" y="67608"/>
                  <a:pt x="516146" y="62317"/>
                  <a:pt x="579910" y="90892"/>
                </a:cubicBezTo>
                <a:cubicBezTo>
                  <a:pt x="643675" y="119467"/>
                  <a:pt x="829677" y="207573"/>
                  <a:pt x="859310" y="232179"/>
                </a:cubicBezTo>
                <a:cubicBezTo>
                  <a:pt x="888943" y="256785"/>
                  <a:pt x="808510" y="230327"/>
                  <a:pt x="757710" y="238529"/>
                </a:cubicBezTo>
                <a:cubicBezTo>
                  <a:pt x="706910" y="246731"/>
                  <a:pt x="562977" y="281657"/>
                  <a:pt x="554510" y="281392"/>
                </a:cubicBezTo>
                <a:cubicBezTo>
                  <a:pt x="546043" y="281128"/>
                  <a:pt x="706910" y="236942"/>
                  <a:pt x="706910" y="236942"/>
                </a:cubicBezTo>
                <a:cubicBezTo>
                  <a:pt x="747921" y="225300"/>
                  <a:pt x="796604" y="218421"/>
                  <a:pt x="800573" y="211542"/>
                </a:cubicBezTo>
                <a:cubicBezTo>
                  <a:pt x="804542" y="204663"/>
                  <a:pt x="770675" y="218686"/>
                  <a:pt x="730723" y="195667"/>
                </a:cubicBezTo>
                <a:cubicBezTo>
                  <a:pt x="690771" y="172648"/>
                  <a:pt x="633885" y="97506"/>
                  <a:pt x="560860" y="73429"/>
                </a:cubicBezTo>
                <a:cubicBezTo>
                  <a:pt x="487835" y="49352"/>
                  <a:pt x="387558" y="63904"/>
                  <a:pt x="292573" y="51204"/>
                </a:cubicBezTo>
                <a:cubicBezTo>
                  <a:pt x="197588" y="38504"/>
                  <a:pt x="94268" y="17866"/>
                  <a:pt x="473" y="40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: 図形 760">
            <a:extLst>
              <a:ext uri="{FF2B5EF4-FFF2-40B4-BE49-F238E27FC236}">
                <a16:creationId xmlns:a16="http://schemas.microsoft.com/office/drawing/2014/main" id="{ED655802-312C-4524-AA73-1A882D9F4AA4}"/>
              </a:ext>
            </a:extLst>
          </p:cNvPr>
          <p:cNvSpPr/>
          <p:nvPr/>
        </p:nvSpPr>
        <p:spPr>
          <a:xfrm>
            <a:off x="7979571" y="4733925"/>
            <a:ext cx="267669" cy="92044"/>
          </a:xfrm>
          <a:custGeom>
            <a:avLst/>
            <a:gdLst>
              <a:gd name="connsiteX0" fmla="*/ 267492 w 267669"/>
              <a:gd name="connsiteY0" fmla="*/ 0 h 92044"/>
              <a:gd name="connsiteX1" fmla="*/ 48417 w 267669"/>
              <a:gd name="connsiteY1" fmla="*/ 88900 h 92044"/>
              <a:gd name="connsiteX2" fmla="*/ 81754 w 267669"/>
              <a:gd name="connsiteY2" fmla="*/ 53975 h 92044"/>
              <a:gd name="connsiteX3" fmla="*/ 7142 w 267669"/>
              <a:gd name="connsiteY3" fmla="*/ 90488 h 92044"/>
              <a:gd name="connsiteX4" fmla="*/ 267492 w 267669"/>
              <a:gd name="connsiteY4" fmla="*/ 0 h 9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669" h="92044">
                <a:moveTo>
                  <a:pt x="267492" y="0"/>
                </a:moveTo>
                <a:cubicBezTo>
                  <a:pt x="274371" y="-265"/>
                  <a:pt x="79373" y="79904"/>
                  <a:pt x="48417" y="88900"/>
                </a:cubicBezTo>
                <a:cubicBezTo>
                  <a:pt x="17461" y="97896"/>
                  <a:pt x="88633" y="53710"/>
                  <a:pt x="81754" y="53975"/>
                </a:cubicBezTo>
                <a:cubicBezTo>
                  <a:pt x="74875" y="54240"/>
                  <a:pt x="-27519" y="101071"/>
                  <a:pt x="7142" y="90488"/>
                </a:cubicBezTo>
                <a:cubicBezTo>
                  <a:pt x="41803" y="79905"/>
                  <a:pt x="260613" y="265"/>
                  <a:pt x="267492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: 図形 761">
            <a:extLst>
              <a:ext uri="{FF2B5EF4-FFF2-40B4-BE49-F238E27FC236}">
                <a16:creationId xmlns:a16="http://schemas.microsoft.com/office/drawing/2014/main" id="{00BA4285-C9E2-495C-8CDA-05A4CBEDA199}"/>
              </a:ext>
            </a:extLst>
          </p:cNvPr>
          <p:cNvSpPr/>
          <p:nvPr/>
        </p:nvSpPr>
        <p:spPr>
          <a:xfrm>
            <a:off x="8760351" y="4927909"/>
            <a:ext cx="521281" cy="155669"/>
          </a:xfrm>
          <a:custGeom>
            <a:avLst/>
            <a:gdLst>
              <a:gd name="connsiteX0" fmla="*/ 5824 w 521281"/>
              <a:gd name="connsiteY0" fmla="*/ 2866 h 155669"/>
              <a:gd name="connsiteX1" fmla="*/ 69324 w 521281"/>
              <a:gd name="connsiteY1" fmla="*/ 26679 h 155669"/>
              <a:gd name="connsiteX2" fmla="*/ 259824 w 521281"/>
              <a:gd name="connsiteY2" fmla="*/ 82241 h 155669"/>
              <a:gd name="connsiteX3" fmla="*/ 210612 w 521281"/>
              <a:gd name="connsiteY3" fmla="*/ 74304 h 155669"/>
              <a:gd name="connsiteX4" fmla="*/ 518587 w 521281"/>
              <a:gd name="connsiteY4" fmla="*/ 153679 h 155669"/>
              <a:gd name="connsiteX5" fmla="*/ 351899 w 521281"/>
              <a:gd name="connsiteY5" fmla="*/ 128279 h 155669"/>
              <a:gd name="connsiteX6" fmla="*/ 199499 w 521281"/>
              <a:gd name="connsiteY6" fmla="*/ 90179 h 155669"/>
              <a:gd name="connsiteX7" fmla="*/ 5824 w 521281"/>
              <a:gd name="connsiteY7" fmla="*/ 2866 h 15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1281" h="155669">
                <a:moveTo>
                  <a:pt x="5824" y="2866"/>
                </a:moveTo>
                <a:cubicBezTo>
                  <a:pt x="-15872" y="-7717"/>
                  <a:pt x="26991" y="13450"/>
                  <a:pt x="69324" y="26679"/>
                </a:cubicBezTo>
                <a:cubicBezTo>
                  <a:pt x="111657" y="39908"/>
                  <a:pt x="236276" y="74304"/>
                  <a:pt x="259824" y="82241"/>
                </a:cubicBezTo>
                <a:cubicBezTo>
                  <a:pt x="283372" y="90178"/>
                  <a:pt x="167485" y="62398"/>
                  <a:pt x="210612" y="74304"/>
                </a:cubicBezTo>
                <a:cubicBezTo>
                  <a:pt x="253739" y="86210"/>
                  <a:pt x="495039" y="144683"/>
                  <a:pt x="518587" y="153679"/>
                </a:cubicBezTo>
                <a:cubicBezTo>
                  <a:pt x="542135" y="162675"/>
                  <a:pt x="405080" y="138862"/>
                  <a:pt x="351899" y="128279"/>
                </a:cubicBezTo>
                <a:cubicBezTo>
                  <a:pt x="298718" y="117696"/>
                  <a:pt x="252680" y="110023"/>
                  <a:pt x="199499" y="90179"/>
                </a:cubicBezTo>
                <a:cubicBezTo>
                  <a:pt x="146318" y="70335"/>
                  <a:pt x="27520" y="13449"/>
                  <a:pt x="5824" y="286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: 図形 762">
            <a:extLst>
              <a:ext uri="{FF2B5EF4-FFF2-40B4-BE49-F238E27FC236}">
                <a16:creationId xmlns:a16="http://schemas.microsoft.com/office/drawing/2014/main" id="{F6DF24FD-9F9B-422A-B5A7-6E02BE72A28C}"/>
              </a:ext>
            </a:extLst>
          </p:cNvPr>
          <p:cNvSpPr/>
          <p:nvPr/>
        </p:nvSpPr>
        <p:spPr>
          <a:xfrm>
            <a:off x="7903503" y="5303836"/>
            <a:ext cx="751592" cy="254369"/>
          </a:xfrm>
          <a:custGeom>
            <a:avLst/>
            <a:gdLst>
              <a:gd name="connsiteX0" fmla="*/ 11772 w 751592"/>
              <a:gd name="connsiteY0" fmla="*/ 2 h 254369"/>
              <a:gd name="connsiteX1" fmla="*/ 134010 w 751592"/>
              <a:gd name="connsiteY1" fmla="*/ 87314 h 254369"/>
              <a:gd name="connsiteX2" fmla="*/ 238785 w 751592"/>
              <a:gd name="connsiteY2" fmla="*/ 96839 h 254369"/>
              <a:gd name="connsiteX3" fmla="*/ 87972 w 751592"/>
              <a:gd name="connsiteY3" fmla="*/ 136527 h 254369"/>
              <a:gd name="connsiteX4" fmla="*/ 375310 w 751592"/>
              <a:gd name="connsiteY4" fmla="*/ 136527 h 254369"/>
              <a:gd name="connsiteX5" fmla="*/ 656297 w 751592"/>
              <a:gd name="connsiteY5" fmla="*/ 209552 h 254369"/>
              <a:gd name="connsiteX6" fmla="*/ 665822 w 751592"/>
              <a:gd name="connsiteY6" fmla="*/ 190502 h 254369"/>
              <a:gd name="connsiteX7" fmla="*/ 751547 w 751592"/>
              <a:gd name="connsiteY7" fmla="*/ 252414 h 254369"/>
              <a:gd name="connsiteX8" fmla="*/ 653122 w 751592"/>
              <a:gd name="connsiteY8" fmla="*/ 230189 h 254369"/>
              <a:gd name="connsiteX9" fmla="*/ 321335 w 751592"/>
              <a:gd name="connsiteY9" fmla="*/ 144464 h 254369"/>
              <a:gd name="connsiteX10" fmla="*/ 14947 w 751592"/>
              <a:gd name="connsiteY10" fmla="*/ 166689 h 254369"/>
              <a:gd name="connsiteX11" fmla="*/ 45110 w 751592"/>
              <a:gd name="connsiteY11" fmla="*/ 144464 h 254369"/>
              <a:gd name="connsiteX12" fmla="*/ 22885 w 751592"/>
              <a:gd name="connsiteY12" fmla="*/ 90489 h 254369"/>
              <a:gd name="connsiteX13" fmla="*/ 11772 w 751592"/>
              <a:gd name="connsiteY13" fmla="*/ 2 h 25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51592" h="254369">
                <a:moveTo>
                  <a:pt x="11772" y="2"/>
                </a:moveTo>
                <a:cubicBezTo>
                  <a:pt x="30293" y="-527"/>
                  <a:pt x="96175" y="71175"/>
                  <a:pt x="134010" y="87314"/>
                </a:cubicBezTo>
                <a:cubicBezTo>
                  <a:pt x="171845" y="103453"/>
                  <a:pt x="246458" y="88637"/>
                  <a:pt x="238785" y="96839"/>
                </a:cubicBezTo>
                <a:cubicBezTo>
                  <a:pt x="231112" y="105041"/>
                  <a:pt x="65218" y="129912"/>
                  <a:pt x="87972" y="136527"/>
                </a:cubicBezTo>
                <a:cubicBezTo>
                  <a:pt x="110726" y="143142"/>
                  <a:pt x="280589" y="124356"/>
                  <a:pt x="375310" y="136527"/>
                </a:cubicBezTo>
                <a:cubicBezTo>
                  <a:pt x="470031" y="148698"/>
                  <a:pt x="607878" y="200556"/>
                  <a:pt x="656297" y="209552"/>
                </a:cubicBezTo>
                <a:cubicBezTo>
                  <a:pt x="704716" y="218548"/>
                  <a:pt x="649947" y="183358"/>
                  <a:pt x="665822" y="190502"/>
                </a:cubicBezTo>
                <a:cubicBezTo>
                  <a:pt x="681697" y="197646"/>
                  <a:pt x="753664" y="245800"/>
                  <a:pt x="751547" y="252414"/>
                </a:cubicBezTo>
                <a:cubicBezTo>
                  <a:pt x="749430" y="259028"/>
                  <a:pt x="724824" y="248181"/>
                  <a:pt x="653122" y="230189"/>
                </a:cubicBezTo>
                <a:cubicBezTo>
                  <a:pt x="581420" y="212197"/>
                  <a:pt x="427697" y="155047"/>
                  <a:pt x="321335" y="144464"/>
                </a:cubicBezTo>
                <a:cubicBezTo>
                  <a:pt x="214973" y="133881"/>
                  <a:pt x="60984" y="166689"/>
                  <a:pt x="14947" y="166689"/>
                </a:cubicBezTo>
                <a:cubicBezTo>
                  <a:pt x="-31090" y="166689"/>
                  <a:pt x="43787" y="157164"/>
                  <a:pt x="45110" y="144464"/>
                </a:cubicBezTo>
                <a:cubicBezTo>
                  <a:pt x="46433" y="131764"/>
                  <a:pt x="28177" y="114302"/>
                  <a:pt x="22885" y="90489"/>
                </a:cubicBezTo>
                <a:cubicBezTo>
                  <a:pt x="17593" y="66676"/>
                  <a:pt x="-6749" y="531"/>
                  <a:pt x="11772" y="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: 図形 763">
            <a:extLst>
              <a:ext uri="{FF2B5EF4-FFF2-40B4-BE49-F238E27FC236}">
                <a16:creationId xmlns:a16="http://schemas.microsoft.com/office/drawing/2014/main" id="{FBEC4512-2587-4C29-8D47-09765D6C21E3}"/>
              </a:ext>
            </a:extLst>
          </p:cNvPr>
          <p:cNvSpPr/>
          <p:nvPr/>
        </p:nvSpPr>
        <p:spPr>
          <a:xfrm>
            <a:off x="8558092" y="5526088"/>
            <a:ext cx="1385228" cy="325720"/>
          </a:xfrm>
          <a:custGeom>
            <a:avLst/>
            <a:gdLst>
              <a:gd name="connsiteX0" fmla="*/ 121 w 1385228"/>
              <a:gd name="connsiteY0" fmla="*/ 0 h 325720"/>
              <a:gd name="connsiteX1" fmla="*/ 374771 w 1385228"/>
              <a:gd name="connsiteY1" fmla="*/ 180975 h 325720"/>
              <a:gd name="connsiteX2" fmla="*/ 311271 w 1385228"/>
              <a:gd name="connsiteY2" fmla="*/ 168275 h 325720"/>
              <a:gd name="connsiteX3" fmla="*/ 562096 w 1385228"/>
              <a:gd name="connsiteY3" fmla="*/ 230187 h 325720"/>
              <a:gd name="connsiteX4" fmla="*/ 1243133 w 1385228"/>
              <a:gd name="connsiteY4" fmla="*/ 279400 h 325720"/>
              <a:gd name="connsiteX5" fmla="*/ 1374896 w 1385228"/>
              <a:gd name="connsiteY5" fmla="*/ 307975 h 325720"/>
              <a:gd name="connsiteX6" fmla="*/ 1368546 w 1385228"/>
              <a:gd name="connsiteY6" fmla="*/ 314325 h 325720"/>
              <a:gd name="connsiteX7" fmla="*/ 1303458 w 1385228"/>
              <a:gd name="connsiteY7" fmla="*/ 325437 h 325720"/>
              <a:gd name="connsiteX8" fmla="*/ 1041521 w 1385228"/>
              <a:gd name="connsiteY8" fmla="*/ 301625 h 325720"/>
              <a:gd name="connsiteX9" fmla="*/ 571621 w 1385228"/>
              <a:gd name="connsiteY9" fmla="*/ 260350 h 325720"/>
              <a:gd name="connsiteX10" fmla="*/ 177921 w 1385228"/>
              <a:gd name="connsiteY10" fmla="*/ 195262 h 325720"/>
              <a:gd name="connsiteX11" fmla="*/ 331908 w 1385228"/>
              <a:gd name="connsiteY11" fmla="*/ 180975 h 325720"/>
              <a:gd name="connsiteX12" fmla="*/ 121 w 1385228"/>
              <a:gd name="connsiteY12" fmla="*/ 0 h 32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228" h="325720">
                <a:moveTo>
                  <a:pt x="121" y="0"/>
                </a:moveTo>
                <a:cubicBezTo>
                  <a:pt x="7265" y="0"/>
                  <a:pt x="322913" y="152929"/>
                  <a:pt x="374771" y="180975"/>
                </a:cubicBezTo>
                <a:cubicBezTo>
                  <a:pt x="426629" y="209021"/>
                  <a:pt x="280050" y="160073"/>
                  <a:pt x="311271" y="168275"/>
                </a:cubicBezTo>
                <a:cubicBezTo>
                  <a:pt x="342492" y="176477"/>
                  <a:pt x="406786" y="211666"/>
                  <a:pt x="562096" y="230187"/>
                </a:cubicBezTo>
                <a:cubicBezTo>
                  <a:pt x="717406" y="248708"/>
                  <a:pt x="1107666" y="266435"/>
                  <a:pt x="1243133" y="279400"/>
                </a:cubicBezTo>
                <a:cubicBezTo>
                  <a:pt x="1378600" y="292365"/>
                  <a:pt x="1353994" y="302154"/>
                  <a:pt x="1374896" y="307975"/>
                </a:cubicBezTo>
                <a:cubicBezTo>
                  <a:pt x="1395798" y="313796"/>
                  <a:pt x="1380452" y="311415"/>
                  <a:pt x="1368546" y="314325"/>
                </a:cubicBezTo>
                <a:cubicBezTo>
                  <a:pt x="1356640" y="317235"/>
                  <a:pt x="1357962" y="327554"/>
                  <a:pt x="1303458" y="325437"/>
                </a:cubicBezTo>
                <a:cubicBezTo>
                  <a:pt x="1248954" y="323320"/>
                  <a:pt x="1041521" y="301625"/>
                  <a:pt x="1041521" y="301625"/>
                </a:cubicBezTo>
                <a:cubicBezTo>
                  <a:pt x="919548" y="290777"/>
                  <a:pt x="715554" y="278077"/>
                  <a:pt x="571621" y="260350"/>
                </a:cubicBezTo>
                <a:cubicBezTo>
                  <a:pt x="427688" y="242623"/>
                  <a:pt x="217873" y="208491"/>
                  <a:pt x="177921" y="195262"/>
                </a:cubicBezTo>
                <a:cubicBezTo>
                  <a:pt x="137969" y="182033"/>
                  <a:pt x="360218" y="210079"/>
                  <a:pt x="331908" y="180975"/>
                </a:cubicBezTo>
                <a:cubicBezTo>
                  <a:pt x="303598" y="151871"/>
                  <a:pt x="-7023" y="0"/>
                  <a:pt x="121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: 図形 764">
            <a:extLst>
              <a:ext uri="{FF2B5EF4-FFF2-40B4-BE49-F238E27FC236}">
                <a16:creationId xmlns:a16="http://schemas.microsoft.com/office/drawing/2014/main" id="{3C2623BC-1614-498E-BC82-EB7C849A1D37}"/>
              </a:ext>
            </a:extLst>
          </p:cNvPr>
          <p:cNvSpPr/>
          <p:nvPr/>
        </p:nvSpPr>
        <p:spPr>
          <a:xfrm>
            <a:off x="9246757" y="5071755"/>
            <a:ext cx="808456" cy="222621"/>
          </a:xfrm>
          <a:custGeom>
            <a:avLst/>
            <a:gdLst>
              <a:gd name="connsiteX0" fmla="*/ 19481 w 808456"/>
              <a:gd name="connsiteY0" fmla="*/ 14595 h 222621"/>
              <a:gd name="connsiteX1" fmla="*/ 95681 w 808456"/>
              <a:gd name="connsiteY1" fmla="*/ 22533 h 222621"/>
              <a:gd name="connsiteX2" fmla="*/ 698931 w 808456"/>
              <a:gd name="connsiteY2" fmla="*/ 203508 h 222621"/>
              <a:gd name="connsiteX3" fmla="*/ 806881 w 808456"/>
              <a:gd name="connsiteY3" fmla="*/ 217795 h 222621"/>
              <a:gd name="connsiteX4" fmla="*/ 676706 w 808456"/>
              <a:gd name="connsiteY4" fmla="*/ 208270 h 222621"/>
              <a:gd name="connsiteX5" fmla="*/ 387781 w 808456"/>
              <a:gd name="connsiteY5" fmla="*/ 163820 h 222621"/>
              <a:gd name="connsiteX6" fmla="*/ 544943 w 808456"/>
              <a:gd name="connsiteY6" fmla="*/ 181283 h 222621"/>
              <a:gd name="connsiteX7" fmla="*/ 283006 w 808456"/>
              <a:gd name="connsiteY7" fmla="*/ 130483 h 222621"/>
              <a:gd name="connsiteX8" fmla="*/ 19481 w 808456"/>
              <a:gd name="connsiteY8" fmla="*/ 14595 h 22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8456" h="222621">
                <a:moveTo>
                  <a:pt x="19481" y="14595"/>
                </a:moveTo>
                <a:cubicBezTo>
                  <a:pt x="-11740" y="-3397"/>
                  <a:pt x="-17561" y="-8952"/>
                  <a:pt x="95681" y="22533"/>
                </a:cubicBezTo>
                <a:cubicBezTo>
                  <a:pt x="208923" y="54018"/>
                  <a:pt x="580398" y="170964"/>
                  <a:pt x="698931" y="203508"/>
                </a:cubicBezTo>
                <a:cubicBezTo>
                  <a:pt x="817464" y="236052"/>
                  <a:pt x="810585" y="217001"/>
                  <a:pt x="806881" y="217795"/>
                </a:cubicBezTo>
                <a:cubicBezTo>
                  <a:pt x="803177" y="218589"/>
                  <a:pt x="746556" y="217266"/>
                  <a:pt x="676706" y="208270"/>
                </a:cubicBezTo>
                <a:cubicBezTo>
                  <a:pt x="606856" y="199274"/>
                  <a:pt x="409742" y="168318"/>
                  <a:pt x="387781" y="163820"/>
                </a:cubicBezTo>
                <a:cubicBezTo>
                  <a:pt x="365821" y="159322"/>
                  <a:pt x="562405" y="186839"/>
                  <a:pt x="544943" y="181283"/>
                </a:cubicBezTo>
                <a:cubicBezTo>
                  <a:pt x="527481" y="175727"/>
                  <a:pt x="371112" y="158264"/>
                  <a:pt x="283006" y="130483"/>
                </a:cubicBezTo>
                <a:cubicBezTo>
                  <a:pt x="194900" y="102702"/>
                  <a:pt x="50702" y="32587"/>
                  <a:pt x="19481" y="1459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: 図形 765">
            <a:extLst>
              <a:ext uri="{FF2B5EF4-FFF2-40B4-BE49-F238E27FC236}">
                <a16:creationId xmlns:a16="http://schemas.microsoft.com/office/drawing/2014/main" id="{EA5C05BC-9225-4B7C-9CC0-78A337BEC3C0}"/>
              </a:ext>
            </a:extLst>
          </p:cNvPr>
          <p:cNvSpPr/>
          <p:nvPr/>
        </p:nvSpPr>
        <p:spPr>
          <a:xfrm>
            <a:off x="9336722" y="5105239"/>
            <a:ext cx="970944" cy="221889"/>
          </a:xfrm>
          <a:custGeom>
            <a:avLst/>
            <a:gdLst>
              <a:gd name="connsiteX0" fmla="*/ 491491 w 970944"/>
              <a:gd name="connsiteY0" fmla="*/ 141449 h 221889"/>
              <a:gd name="connsiteX1" fmla="*/ 826453 w 970944"/>
              <a:gd name="connsiteY1" fmla="*/ 193836 h 221889"/>
              <a:gd name="connsiteX2" fmla="*/ 970916 w 970944"/>
              <a:gd name="connsiteY2" fmla="*/ 209711 h 221889"/>
              <a:gd name="connsiteX3" fmla="*/ 816928 w 970944"/>
              <a:gd name="connsiteY3" fmla="*/ 209711 h 221889"/>
              <a:gd name="connsiteX4" fmla="*/ 856616 w 970944"/>
              <a:gd name="connsiteY4" fmla="*/ 220824 h 221889"/>
              <a:gd name="connsiteX5" fmla="*/ 726441 w 970944"/>
              <a:gd name="connsiteY5" fmla="*/ 179549 h 221889"/>
              <a:gd name="connsiteX6" fmla="*/ 2541 w 970944"/>
              <a:gd name="connsiteY6" fmla="*/ 161 h 221889"/>
              <a:gd name="connsiteX7" fmla="*/ 491491 w 970944"/>
              <a:gd name="connsiteY7" fmla="*/ 141449 h 22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0944" h="221889">
                <a:moveTo>
                  <a:pt x="491491" y="141449"/>
                </a:moveTo>
                <a:cubicBezTo>
                  <a:pt x="628810" y="173728"/>
                  <a:pt x="746549" y="182459"/>
                  <a:pt x="826453" y="193836"/>
                </a:cubicBezTo>
                <a:cubicBezTo>
                  <a:pt x="906357" y="205213"/>
                  <a:pt x="972504" y="207065"/>
                  <a:pt x="970916" y="209711"/>
                </a:cubicBezTo>
                <a:cubicBezTo>
                  <a:pt x="969329" y="212357"/>
                  <a:pt x="835978" y="207859"/>
                  <a:pt x="816928" y="209711"/>
                </a:cubicBezTo>
                <a:cubicBezTo>
                  <a:pt x="797878" y="211563"/>
                  <a:pt x="871697" y="225851"/>
                  <a:pt x="856616" y="220824"/>
                </a:cubicBezTo>
                <a:cubicBezTo>
                  <a:pt x="841535" y="215797"/>
                  <a:pt x="868787" y="216326"/>
                  <a:pt x="726441" y="179549"/>
                </a:cubicBezTo>
                <a:cubicBezTo>
                  <a:pt x="584095" y="142772"/>
                  <a:pt x="40112" y="5188"/>
                  <a:pt x="2541" y="161"/>
                </a:cubicBezTo>
                <a:cubicBezTo>
                  <a:pt x="-35030" y="-4866"/>
                  <a:pt x="354172" y="109170"/>
                  <a:pt x="491491" y="14144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: 図形 766">
            <a:extLst>
              <a:ext uri="{FF2B5EF4-FFF2-40B4-BE49-F238E27FC236}">
                <a16:creationId xmlns:a16="http://schemas.microsoft.com/office/drawing/2014/main" id="{AD57D102-AD91-4A01-BBD6-254A4002B6C7}"/>
              </a:ext>
            </a:extLst>
          </p:cNvPr>
          <p:cNvSpPr/>
          <p:nvPr/>
        </p:nvSpPr>
        <p:spPr>
          <a:xfrm>
            <a:off x="9844017" y="5303785"/>
            <a:ext cx="492409" cy="192539"/>
          </a:xfrm>
          <a:custGeom>
            <a:avLst/>
            <a:gdLst>
              <a:gd name="connsiteX0" fmla="*/ 492196 w 492409"/>
              <a:gd name="connsiteY0" fmla="*/ 53 h 192539"/>
              <a:gd name="connsiteX1" fmla="*/ 366783 w 492409"/>
              <a:gd name="connsiteY1" fmla="*/ 79428 h 192539"/>
              <a:gd name="connsiteX2" fmla="*/ 333446 w 492409"/>
              <a:gd name="connsiteY2" fmla="*/ 119115 h 192539"/>
              <a:gd name="connsiteX3" fmla="*/ 377896 w 492409"/>
              <a:gd name="connsiteY3" fmla="*/ 66728 h 192539"/>
              <a:gd name="connsiteX4" fmla="*/ 341383 w 492409"/>
              <a:gd name="connsiteY4" fmla="*/ 88953 h 192539"/>
              <a:gd name="connsiteX5" fmla="*/ 71 w 492409"/>
              <a:gd name="connsiteY5" fmla="*/ 85778 h 192539"/>
              <a:gd name="connsiteX6" fmla="*/ 311221 w 492409"/>
              <a:gd name="connsiteY6" fmla="*/ 104828 h 192539"/>
              <a:gd name="connsiteX7" fmla="*/ 320746 w 492409"/>
              <a:gd name="connsiteY7" fmla="*/ 154040 h 192539"/>
              <a:gd name="connsiteX8" fmla="*/ 320746 w 492409"/>
              <a:gd name="connsiteY8" fmla="*/ 190553 h 192539"/>
              <a:gd name="connsiteX9" fmla="*/ 333446 w 492409"/>
              <a:gd name="connsiteY9" fmla="*/ 92128 h 192539"/>
              <a:gd name="connsiteX10" fmla="*/ 492196 w 492409"/>
              <a:gd name="connsiteY10" fmla="*/ 53 h 192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2409" h="192539">
                <a:moveTo>
                  <a:pt x="492196" y="53"/>
                </a:moveTo>
                <a:cubicBezTo>
                  <a:pt x="497752" y="-2064"/>
                  <a:pt x="393241" y="59584"/>
                  <a:pt x="366783" y="79428"/>
                </a:cubicBezTo>
                <a:cubicBezTo>
                  <a:pt x="340325" y="99272"/>
                  <a:pt x="331594" y="121232"/>
                  <a:pt x="333446" y="119115"/>
                </a:cubicBezTo>
                <a:cubicBezTo>
                  <a:pt x="335298" y="116998"/>
                  <a:pt x="376573" y="71755"/>
                  <a:pt x="377896" y="66728"/>
                </a:cubicBezTo>
                <a:cubicBezTo>
                  <a:pt x="379219" y="61701"/>
                  <a:pt x="404354" y="85778"/>
                  <a:pt x="341383" y="88953"/>
                </a:cubicBezTo>
                <a:cubicBezTo>
                  <a:pt x="278412" y="92128"/>
                  <a:pt x="5098" y="83132"/>
                  <a:pt x="71" y="85778"/>
                </a:cubicBezTo>
                <a:cubicBezTo>
                  <a:pt x="-4956" y="88424"/>
                  <a:pt x="257775" y="93451"/>
                  <a:pt x="311221" y="104828"/>
                </a:cubicBezTo>
                <a:cubicBezTo>
                  <a:pt x="364667" y="116205"/>
                  <a:pt x="319159" y="139753"/>
                  <a:pt x="320746" y="154040"/>
                </a:cubicBezTo>
                <a:cubicBezTo>
                  <a:pt x="322333" y="168327"/>
                  <a:pt x="318629" y="200872"/>
                  <a:pt x="320746" y="190553"/>
                </a:cubicBezTo>
                <a:cubicBezTo>
                  <a:pt x="322863" y="180234"/>
                  <a:pt x="310692" y="121232"/>
                  <a:pt x="333446" y="92128"/>
                </a:cubicBezTo>
                <a:cubicBezTo>
                  <a:pt x="356200" y="63024"/>
                  <a:pt x="486640" y="2170"/>
                  <a:pt x="492196" y="5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: 図形 338">
            <a:extLst>
              <a:ext uri="{FF2B5EF4-FFF2-40B4-BE49-F238E27FC236}">
                <a16:creationId xmlns:a16="http://schemas.microsoft.com/office/drawing/2014/main" id="{0ABE49EC-4A88-4EA6-BEB0-B06DBCBC4FF7}"/>
              </a:ext>
            </a:extLst>
          </p:cNvPr>
          <p:cNvSpPr/>
          <p:nvPr/>
        </p:nvSpPr>
        <p:spPr>
          <a:xfrm>
            <a:off x="10163170" y="5330745"/>
            <a:ext cx="328729" cy="142968"/>
          </a:xfrm>
          <a:custGeom>
            <a:avLst/>
            <a:gdLst>
              <a:gd name="connsiteX0" fmla="*/ 328618 w 328729"/>
              <a:gd name="connsiteY0" fmla="*/ 80 h 142968"/>
              <a:gd name="connsiteX1" fmla="*/ 214318 w 328729"/>
              <a:gd name="connsiteY1" fmla="*/ 22305 h 142968"/>
              <a:gd name="connsiteX2" fmla="*/ 157168 w 328729"/>
              <a:gd name="connsiteY2" fmla="*/ 95330 h 142968"/>
              <a:gd name="connsiteX3" fmla="*/ 122243 w 328729"/>
              <a:gd name="connsiteY3" fmla="*/ 142955 h 142968"/>
              <a:gd name="connsiteX4" fmla="*/ 139705 w 328729"/>
              <a:gd name="connsiteY4" fmla="*/ 100093 h 142968"/>
              <a:gd name="connsiteX5" fmla="*/ 120655 w 328729"/>
              <a:gd name="connsiteY5" fmla="*/ 87393 h 142968"/>
              <a:gd name="connsiteX6" fmla="*/ 5 w 328729"/>
              <a:gd name="connsiteY6" fmla="*/ 68343 h 142968"/>
              <a:gd name="connsiteX7" fmla="*/ 115893 w 328729"/>
              <a:gd name="connsiteY7" fmla="*/ 68343 h 142968"/>
              <a:gd name="connsiteX8" fmla="*/ 153993 w 328729"/>
              <a:gd name="connsiteY8" fmla="*/ 39768 h 142968"/>
              <a:gd name="connsiteX9" fmla="*/ 192093 w 328729"/>
              <a:gd name="connsiteY9" fmla="*/ 15955 h 142968"/>
              <a:gd name="connsiteX10" fmla="*/ 328618 w 328729"/>
              <a:gd name="connsiteY10" fmla="*/ 80 h 142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8729" h="142968">
                <a:moveTo>
                  <a:pt x="328618" y="80"/>
                </a:moveTo>
                <a:cubicBezTo>
                  <a:pt x="332322" y="1138"/>
                  <a:pt x="242893" y="6430"/>
                  <a:pt x="214318" y="22305"/>
                </a:cubicBezTo>
                <a:cubicBezTo>
                  <a:pt x="185743" y="38180"/>
                  <a:pt x="172514" y="75222"/>
                  <a:pt x="157168" y="95330"/>
                </a:cubicBezTo>
                <a:cubicBezTo>
                  <a:pt x="141822" y="115438"/>
                  <a:pt x="125153" y="142161"/>
                  <a:pt x="122243" y="142955"/>
                </a:cubicBezTo>
                <a:cubicBezTo>
                  <a:pt x="119333" y="143749"/>
                  <a:pt x="139970" y="109353"/>
                  <a:pt x="139705" y="100093"/>
                </a:cubicBezTo>
                <a:cubicBezTo>
                  <a:pt x="139440" y="90833"/>
                  <a:pt x="143938" y="92685"/>
                  <a:pt x="120655" y="87393"/>
                </a:cubicBezTo>
                <a:cubicBezTo>
                  <a:pt x="97372" y="82101"/>
                  <a:pt x="799" y="71518"/>
                  <a:pt x="5" y="68343"/>
                </a:cubicBezTo>
                <a:cubicBezTo>
                  <a:pt x="-789" y="65168"/>
                  <a:pt x="90228" y="73105"/>
                  <a:pt x="115893" y="68343"/>
                </a:cubicBezTo>
                <a:cubicBezTo>
                  <a:pt x="141558" y="63581"/>
                  <a:pt x="141293" y="48499"/>
                  <a:pt x="153993" y="39768"/>
                </a:cubicBezTo>
                <a:cubicBezTo>
                  <a:pt x="166693" y="31037"/>
                  <a:pt x="170926" y="23363"/>
                  <a:pt x="192093" y="15955"/>
                </a:cubicBezTo>
                <a:cubicBezTo>
                  <a:pt x="213260" y="8547"/>
                  <a:pt x="324914" y="-978"/>
                  <a:pt x="328618" y="8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: 図形 412">
            <a:extLst>
              <a:ext uri="{FF2B5EF4-FFF2-40B4-BE49-F238E27FC236}">
                <a16:creationId xmlns:a16="http://schemas.microsoft.com/office/drawing/2014/main" id="{8F2E707B-F3E9-4981-BB2F-34679139E82A}"/>
              </a:ext>
            </a:extLst>
          </p:cNvPr>
          <p:cNvSpPr/>
          <p:nvPr/>
        </p:nvSpPr>
        <p:spPr>
          <a:xfrm>
            <a:off x="10294934" y="5320539"/>
            <a:ext cx="201731" cy="81785"/>
          </a:xfrm>
          <a:custGeom>
            <a:avLst/>
            <a:gdLst>
              <a:gd name="connsiteX0" fmla="*/ 201616 w 201731"/>
              <a:gd name="connsiteY0" fmla="*/ 3936 h 81785"/>
              <a:gd name="connsiteX1" fmla="*/ 65091 w 201731"/>
              <a:gd name="connsiteY1" fmla="*/ 7111 h 81785"/>
              <a:gd name="connsiteX2" fmla="*/ 4 w 201731"/>
              <a:gd name="connsiteY2" fmla="*/ 81724 h 81785"/>
              <a:gd name="connsiteX3" fmla="*/ 61916 w 201731"/>
              <a:gd name="connsiteY3" fmla="*/ 19811 h 81785"/>
              <a:gd name="connsiteX4" fmla="*/ 88904 w 201731"/>
              <a:gd name="connsiteY4" fmla="*/ 15049 h 81785"/>
              <a:gd name="connsiteX5" fmla="*/ 201616 w 201731"/>
              <a:gd name="connsiteY5" fmla="*/ 3936 h 8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731" h="81785">
                <a:moveTo>
                  <a:pt x="201616" y="3936"/>
                </a:moveTo>
                <a:cubicBezTo>
                  <a:pt x="197647" y="2613"/>
                  <a:pt x="98693" y="-5854"/>
                  <a:pt x="65091" y="7111"/>
                </a:cubicBezTo>
                <a:cubicBezTo>
                  <a:pt x="31489" y="20076"/>
                  <a:pt x="533" y="79607"/>
                  <a:pt x="4" y="81724"/>
                </a:cubicBezTo>
                <a:cubicBezTo>
                  <a:pt x="-525" y="83841"/>
                  <a:pt x="47100" y="30923"/>
                  <a:pt x="61916" y="19811"/>
                </a:cubicBezTo>
                <a:cubicBezTo>
                  <a:pt x="76732" y="8699"/>
                  <a:pt x="71971" y="16637"/>
                  <a:pt x="88904" y="15049"/>
                </a:cubicBezTo>
                <a:cubicBezTo>
                  <a:pt x="105837" y="13462"/>
                  <a:pt x="205585" y="5259"/>
                  <a:pt x="201616" y="393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: 図形 435">
            <a:extLst>
              <a:ext uri="{FF2B5EF4-FFF2-40B4-BE49-F238E27FC236}">
                <a16:creationId xmlns:a16="http://schemas.microsoft.com/office/drawing/2014/main" id="{2823187F-B206-481B-A243-A0AEF6B23A35}"/>
              </a:ext>
            </a:extLst>
          </p:cNvPr>
          <p:cNvSpPr/>
          <p:nvPr/>
        </p:nvSpPr>
        <p:spPr>
          <a:xfrm>
            <a:off x="10293347" y="5301098"/>
            <a:ext cx="195269" cy="79035"/>
          </a:xfrm>
          <a:custGeom>
            <a:avLst/>
            <a:gdLst>
              <a:gd name="connsiteX0" fmla="*/ 195266 w 195269"/>
              <a:gd name="connsiteY0" fmla="*/ 17027 h 79035"/>
              <a:gd name="connsiteX1" fmla="*/ 96841 w 195269"/>
              <a:gd name="connsiteY1" fmla="*/ 2740 h 79035"/>
              <a:gd name="connsiteX2" fmla="*/ 3 w 195269"/>
              <a:gd name="connsiteY2" fmla="*/ 78940 h 79035"/>
              <a:gd name="connsiteX3" fmla="*/ 93666 w 195269"/>
              <a:gd name="connsiteY3" fmla="*/ 18615 h 79035"/>
              <a:gd name="connsiteX4" fmla="*/ 195266 w 195269"/>
              <a:gd name="connsiteY4" fmla="*/ 17027 h 7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269" h="79035">
                <a:moveTo>
                  <a:pt x="195266" y="17027"/>
                </a:moveTo>
                <a:cubicBezTo>
                  <a:pt x="195795" y="14381"/>
                  <a:pt x="129385" y="-7579"/>
                  <a:pt x="96841" y="2740"/>
                </a:cubicBezTo>
                <a:cubicBezTo>
                  <a:pt x="64297" y="13059"/>
                  <a:pt x="532" y="76294"/>
                  <a:pt x="3" y="78940"/>
                </a:cubicBezTo>
                <a:cubicBezTo>
                  <a:pt x="-526" y="81586"/>
                  <a:pt x="67208" y="28669"/>
                  <a:pt x="93666" y="18615"/>
                </a:cubicBezTo>
                <a:cubicBezTo>
                  <a:pt x="120124" y="8561"/>
                  <a:pt x="194737" y="19673"/>
                  <a:pt x="195266" y="1702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: 図形 446">
            <a:extLst>
              <a:ext uri="{FF2B5EF4-FFF2-40B4-BE49-F238E27FC236}">
                <a16:creationId xmlns:a16="http://schemas.microsoft.com/office/drawing/2014/main" id="{799D8D39-D912-42EC-A0CB-FEEABB7A4724}"/>
              </a:ext>
            </a:extLst>
          </p:cNvPr>
          <p:cNvSpPr/>
          <p:nvPr/>
        </p:nvSpPr>
        <p:spPr>
          <a:xfrm>
            <a:off x="9580023" y="5179134"/>
            <a:ext cx="814470" cy="166373"/>
          </a:xfrm>
          <a:custGeom>
            <a:avLst/>
            <a:gdLst>
              <a:gd name="connsiteX0" fmla="*/ 430752 w 814470"/>
              <a:gd name="connsiteY0" fmla="*/ 105654 h 166373"/>
              <a:gd name="connsiteX1" fmla="*/ 499015 w 814470"/>
              <a:gd name="connsiteY1" fmla="*/ 116766 h 166373"/>
              <a:gd name="connsiteX2" fmla="*/ 808577 w 814470"/>
              <a:gd name="connsiteY2" fmla="*/ 124704 h 166373"/>
              <a:gd name="connsiteX3" fmla="*/ 660940 w 814470"/>
              <a:gd name="connsiteY3" fmla="*/ 121529 h 166373"/>
              <a:gd name="connsiteX4" fmla="*/ 171990 w 814470"/>
              <a:gd name="connsiteY4" fmla="*/ 54854 h 166373"/>
              <a:gd name="connsiteX5" fmla="*/ 5302 w 814470"/>
              <a:gd name="connsiteY5" fmla="*/ 879 h 166373"/>
              <a:gd name="connsiteX6" fmla="*/ 338677 w 814470"/>
              <a:gd name="connsiteY6" fmla="*/ 99304 h 166373"/>
              <a:gd name="connsiteX7" fmla="*/ 570452 w 814470"/>
              <a:gd name="connsiteY7" fmla="*/ 165979 h 166373"/>
              <a:gd name="connsiteX8" fmla="*/ 289465 w 814470"/>
              <a:gd name="connsiteY8" fmla="*/ 69141 h 166373"/>
              <a:gd name="connsiteX9" fmla="*/ 430752 w 814470"/>
              <a:gd name="connsiteY9" fmla="*/ 105654 h 16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4470" h="166373">
                <a:moveTo>
                  <a:pt x="430752" y="105654"/>
                </a:moveTo>
                <a:cubicBezTo>
                  <a:pt x="465677" y="113591"/>
                  <a:pt x="436044" y="113591"/>
                  <a:pt x="499015" y="116766"/>
                </a:cubicBezTo>
                <a:cubicBezTo>
                  <a:pt x="561986" y="119941"/>
                  <a:pt x="808577" y="124704"/>
                  <a:pt x="808577" y="124704"/>
                </a:cubicBezTo>
                <a:cubicBezTo>
                  <a:pt x="835564" y="125498"/>
                  <a:pt x="767038" y="133171"/>
                  <a:pt x="660940" y="121529"/>
                </a:cubicBezTo>
                <a:cubicBezTo>
                  <a:pt x="554842" y="109887"/>
                  <a:pt x="281263" y="74962"/>
                  <a:pt x="171990" y="54854"/>
                </a:cubicBezTo>
                <a:cubicBezTo>
                  <a:pt x="62717" y="34746"/>
                  <a:pt x="-22479" y="-6529"/>
                  <a:pt x="5302" y="879"/>
                </a:cubicBezTo>
                <a:cubicBezTo>
                  <a:pt x="33083" y="8287"/>
                  <a:pt x="338677" y="99304"/>
                  <a:pt x="338677" y="99304"/>
                </a:cubicBezTo>
                <a:cubicBezTo>
                  <a:pt x="432869" y="126821"/>
                  <a:pt x="578654" y="171006"/>
                  <a:pt x="570452" y="165979"/>
                </a:cubicBezTo>
                <a:cubicBezTo>
                  <a:pt x="562250" y="160952"/>
                  <a:pt x="306663" y="77078"/>
                  <a:pt x="289465" y="69141"/>
                </a:cubicBezTo>
                <a:cubicBezTo>
                  <a:pt x="272267" y="61203"/>
                  <a:pt x="395827" y="97717"/>
                  <a:pt x="430752" y="10565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: 図形 767">
            <a:extLst>
              <a:ext uri="{FF2B5EF4-FFF2-40B4-BE49-F238E27FC236}">
                <a16:creationId xmlns:a16="http://schemas.microsoft.com/office/drawing/2014/main" id="{8849EFE3-0556-4F8D-B735-A04DD3AC6077}"/>
              </a:ext>
            </a:extLst>
          </p:cNvPr>
          <p:cNvSpPr/>
          <p:nvPr/>
        </p:nvSpPr>
        <p:spPr>
          <a:xfrm>
            <a:off x="10266361" y="5421465"/>
            <a:ext cx="177834" cy="447953"/>
          </a:xfrm>
          <a:custGeom>
            <a:avLst/>
            <a:gdLst>
              <a:gd name="connsiteX0" fmla="*/ 2 w 177834"/>
              <a:gd name="connsiteY0" fmla="*/ 1435 h 447953"/>
              <a:gd name="connsiteX1" fmla="*/ 22227 w 177834"/>
              <a:gd name="connsiteY1" fmla="*/ 172885 h 447953"/>
              <a:gd name="connsiteX2" fmla="*/ 17464 w 177834"/>
              <a:gd name="connsiteY2" fmla="*/ 142723 h 447953"/>
              <a:gd name="connsiteX3" fmla="*/ 46039 w 177834"/>
              <a:gd name="connsiteY3" fmla="*/ 325285 h 447953"/>
              <a:gd name="connsiteX4" fmla="*/ 79377 w 177834"/>
              <a:gd name="connsiteY4" fmla="*/ 407835 h 447953"/>
              <a:gd name="connsiteX5" fmla="*/ 177802 w 177834"/>
              <a:gd name="connsiteY5" fmla="*/ 439585 h 447953"/>
              <a:gd name="connsiteX6" fmla="*/ 68264 w 177834"/>
              <a:gd name="connsiteY6" fmla="*/ 433235 h 447953"/>
              <a:gd name="connsiteX7" fmla="*/ 23814 w 177834"/>
              <a:gd name="connsiteY7" fmla="*/ 284010 h 447953"/>
              <a:gd name="connsiteX8" fmla="*/ 2 w 177834"/>
              <a:gd name="connsiteY8" fmla="*/ 1435 h 447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34" h="447953">
                <a:moveTo>
                  <a:pt x="2" y="1435"/>
                </a:moveTo>
                <a:cubicBezTo>
                  <a:pt x="-262" y="-17086"/>
                  <a:pt x="19317" y="149337"/>
                  <a:pt x="22227" y="172885"/>
                </a:cubicBezTo>
                <a:cubicBezTo>
                  <a:pt x="25137" y="196433"/>
                  <a:pt x="13495" y="117323"/>
                  <a:pt x="17464" y="142723"/>
                </a:cubicBezTo>
                <a:cubicBezTo>
                  <a:pt x="21433" y="168123"/>
                  <a:pt x="35720" y="281100"/>
                  <a:pt x="46039" y="325285"/>
                </a:cubicBezTo>
                <a:cubicBezTo>
                  <a:pt x="56358" y="369470"/>
                  <a:pt x="57417" y="388785"/>
                  <a:pt x="79377" y="407835"/>
                </a:cubicBezTo>
                <a:cubicBezTo>
                  <a:pt x="101337" y="426885"/>
                  <a:pt x="179654" y="435352"/>
                  <a:pt x="177802" y="439585"/>
                </a:cubicBezTo>
                <a:cubicBezTo>
                  <a:pt x="175950" y="443818"/>
                  <a:pt x="93929" y="459164"/>
                  <a:pt x="68264" y="433235"/>
                </a:cubicBezTo>
                <a:cubicBezTo>
                  <a:pt x="42599" y="407306"/>
                  <a:pt x="35985" y="353331"/>
                  <a:pt x="23814" y="284010"/>
                </a:cubicBezTo>
                <a:cubicBezTo>
                  <a:pt x="11643" y="214689"/>
                  <a:pt x="266" y="19956"/>
                  <a:pt x="2" y="143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: 図形 768">
            <a:extLst>
              <a:ext uri="{FF2B5EF4-FFF2-40B4-BE49-F238E27FC236}">
                <a16:creationId xmlns:a16="http://schemas.microsoft.com/office/drawing/2014/main" id="{361AC5EC-2093-4B04-A746-EC6725F18167}"/>
              </a:ext>
            </a:extLst>
          </p:cNvPr>
          <p:cNvSpPr/>
          <p:nvPr/>
        </p:nvSpPr>
        <p:spPr>
          <a:xfrm>
            <a:off x="10293283" y="5414763"/>
            <a:ext cx="192716" cy="462703"/>
          </a:xfrm>
          <a:custGeom>
            <a:avLst/>
            <a:gdLst>
              <a:gd name="connsiteX0" fmla="*/ 67 w 192716"/>
              <a:gd name="connsiteY0" fmla="*/ 200 h 462703"/>
              <a:gd name="connsiteX1" fmla="*/ 17530 w 192716"/>
              <a:gd name="connsiteY1" fmla="*/ 206575 h 462703"/>
              <a:gd name="connsiteX2" fmla="*/ 1655 w 192716"/>
              <a:gd name="connsiteY2" fmla="*/ 81162 h 462703"/>
              <a:gd name="connsiteX3" fmla="*/ 27055 w 192716"/>
              <a:gd name="connsiteY3" fmla="*/ 227212 h 462703"/>
              <a:gd name="connsiteX4" fmla="*/ 46105 w 192716"/>
              <a:gd name="connsiteY4" fmla="*/ 355800 h 462703"/>
              <a:gd name="connsiteX5" fmla="*/ 68330 w 192716"/>
              <a:gd name="connsiteY5" fmla="*/ 405012 h 462703"/>
              <a:gd name="connsiteX6" fmla="*/ 55630 w 192716"/>
              <a:gd name="connsiteY6" fmla="*/ 378025 h 462703"/>
              <a:gd name="connsiteX7" fmla="*/ 147705 w 192716"/>
              <a:gd name="connsiteY7" fmla="*/ 432000 h 462703"/>
              <a:gd name="connsiteX8" fmla="*/ 192155 w 192716"/>
              <a:gd name="connsiteY8" fmla="*/ 436762 h 462703"/>
              <a:gd name="connsiteX9" fmla="*/ 119130 w 192716"/>
              <a:gd name="connsiteY9" fmla="*/ 462162 h 462703"/>
              <a:gd name="connsiteX10" fmla="*/ 76267 w 192716"/>
              <a:gd name="connsiteY10" fmla="*/ 409775 h 462703"/>
              <a:gd name="connsiteX11" fmla="*/ 25467 w 192716"/>
              <a:gd name="connsiteY11" fmla="*/ 251025 h 462703"/>
              <a:gd name="connsiteX12" fmla="*/ 67 w 192716"/>
              <a:gd name="connsiteY12" fmla="*/ 200 h 46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2716" h="462703">
                <a:moveTo>
                  <a:pt x="67" y="200"/>
                </a:moveTo>
                <a:cubicBezTo>
                  <a:pt x="-1256" y="-7208"/>
                  <a:pt x="17265" y="193081"/>
                  <a:pt x="17530" y="206575"/>
                </a:cubicBezTo>
                <a:cubicBezTo>
                  <a:pt x="17795" y="220069"/>
                  <a:pt x="68" y="77723"/>
                  <a:pt x="1655" y="81162"/>
                </a:cubicBezTo>
                <a:cubicBezTo>
                  <a:pt x="3242" y="84601"/>
                  <a:pt x="19647" y="181439"/>
                  <a:pt x="27055" y="227212"/>
                </a:cubicBezTo>
                <a:cubicBezTo>
                  <a:pt x="34463" y="272985"/>
                  <a:pt x="39226" y="326167"/>
                  <a:pt x="46105" y="355800"/>
                </a:cubicBezTo>
                <a:cubicBezTo>
                  <a:pt x="52984" y="385433"/>
                  <a:pt x="66743" y="401308"/>
                  <a:pt x="68330" y="405012"/>
                </a:cubicBezTo>
                <a:cubicBezTo>
                  <a:pt x="69917" y="408716"/>
                  <a:pt x="42401" y="373527"/>
                  <a:pt x="55630" y="378025"/>
                </a:cubicBezTo>
                <a:cubicBezTo>
                  <a:pt x="68859" y="382523"/>
                  <a:pt x="124951" y="422211"/>
                  <a:pt x="147705" y="432000"/>
                </a:cubicBezTo>
                <a:cubicBezTo>
                  <a:pt x="170459" y="441789"/>
                  <a:pt x="196918" y="431735"/>
                  <a:pt x="192155" y="436762"/>
                </a:cubicBezTo>
                <a:cubicBezTo>
                  <a:pt x="187393" y="441789"/>
                  <a:pt x="138445" y="466660"/>
                  <a:pt x="119130" y="462162"/>
                </a:cubicBezTo>
                <a:cubicBezTo>
                  <a:pt x="99815" y="457664"/>
                  <a:pt x="91877" y="444964"/>
                  <a:pt x="76267" y="409775"/>
                </a:cubicBezTo>
                <a:cubicBezTo>
                  <a:pt x="60657" y="374586"/>
                  <a:pt x="38167" y="316112"/>
                  <a:pt x="25467" y="251025"/>
                </a:cubicBezTo>
                <a:cubicBezTo>
                  <a:pt x="12767" y="185938"/>
                  <a:pt x="1390" y="7608"/>
                  <a:pt x="67" y="20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: 図形 769">
            <a:extLst>
              <a:ext uri="{FF2B5EF4-FFF2-40B4-BE49-F238E27FC236}">
                <a16:creationId xmlns:a16="http://schemas.microsoft.com/office/drawing/2014/main" id="{3E7D21E9-F01A-46D4-AC7B-29299B3D75DD}"/>
              </a:ext>
            </a:extLst>
          </p:cNvPr>
          <p:cNvSpPr/>
          <p:nvPr/>
        </p:nvSpPr>
        <p:spPr>
          <a:xfrm>
            <a:off x="10192623" y="5411518"/>
            <a:ext cx="364579" cy="536853"/>
          </a:xfrm>
          <a:custGeom>
            <a:avLst/>
            <a:gdLst>
              <a:gd name="connsiteX0" fmla="*/ 715 w 364579"/>
              <a:gd name="connsiteY0" fmla="*/ 270 h 536853"/>
              <a:gd name="connsiteX1" fmla="*/ 26115 w 364579"/>
              <a:gd name="connsiteY1" fmla="*/ 220932 h 536853"/>
              <a:gd name="connsiteX2" fmla="*/ 18177 w 364579"/>
              <a:gd name="connsiteY2" fmla="*/ 143145 h 536853"/>
              <a:gd name="connsiteX3" fmla="*/ 43577 w 364579"/>
              <a:gd name="connsiteY3" fmla="*/ 295545 h 536853"/>
              <a:gd name="connsiteX4" fmla="*/ 32465 w 364579"/>
              <a:gd name="connsiteY4" fmla="*/ 244745 h 536853"/>
              <a:gd name="connsiteX5" fmla="*/ 62627 w 364579"/>
              <a:gd name="connsiteY5" fmla="*/ 389207 h 536853"/>
              <a:gd name="connsiteX6" fmla="*/ 91202 w 364579"/>
              <a:gd name="connsiteY6" fmla="*/ 457470 h 536853"/>
              <a:gd name="connsiteX7" fmla="*/ 86440 w 364579"/>
              <a:gd name="connsiteY7" fmla="*/ 460645 h 536853"/>
              <a:gd name="connsiteX8" fmla="*/ 213440 w 364579"/>
              <a:gd name="connsiteY8" fmla="*/ 493982 h 536853"/>
              <a:gd name="connsiteX9" fmla="*/ 364252 w 364579"/>
              <a:gd name="connsiteY9" fmla="*/ 536845 h 536853"/>
              <a:gd name="connsiteX10" fmla="*/ 170577 w 364579"/>
              <a:gd name="connsiteY10" fmla="*/ 497157 h 536853"/>
              <a:gd name="connsiteX11" fmla="*/ 119777 w 364579"/>
              <a:gd name="connsiteY11" fmla="*/ 438420 h 536853"/>
              <a:gd name="connsiteX12" fmla="*/ 68977 w 364579"/>
              <a:gd name="connsiteY12" fmla="*/ 352695 h 536853"/>
              <a:gd name="connsiteX13" fmla="*/ 53102 w 364579"/>
              <a:gd name="connsiteY13" fmla="*/ 300307 h 536853"/>
              <a:gd name="connsiteX14" fmla="*/ 10240 w 364579"/>
              <a:gd name="connsiteY14" fmla="*/ 178070 h 536853"/>
              <a:gd name="connsiteX15" fmla="*/ 715 w 364579"/>
              <a:gd name="connsiteY15" fmla="*/ 270 h 53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579" h="536853">
                <a:moveTo>
                  <a:pt x="715" y="270"/>
                </a:moveTo>
                <a:cubicBezTo>
                  <a:pt x="3361" y="7414"/>
                  <a:pt x="23205" y="197120"/>
                  <a:pt x="26115" y="220932"/>
                </a:cubicBezTo>
                <a:cubicBezTo>
                  <a:pt x="29025" y="244744"/>
                  <a:pt x="15267" y="130710"/>
                  <a:pt x="18177" y="143145"/>
                </a:cubicBezTo>
                <a:cubicBezTo>
                  <a:pt x="21087" y="155580"/>
                  <a:pt x="41196" y="278612"/>
                  <a:pt x="43577" y="295545"/>
                </a:cubicBezTo>
                <a:cubicBezTo>
                  <a:pt x="45958" y="312478"/>
                  <a:pt x="29290" y="229135"/>
                  <a:pt x="32465" y="244745"/>
                </a:cubicBezTo>
                <a:cubicBezTo>
                  <a:pt x="35640" y="260355"/>
                  <a:pt x="52838" y="353753"/>
                  <a:pt x="62627" y="389207"/>
                </a:cubicBezTo>
                <a:cubicBezTo>
                  <a:pt x="72416" y="424661"/>
                  <a:pt x="87233" y="445564"/>
                  <a:pt x="91202" y="457470"/>
                </a:cubicBezTo>
                <a:cubicBezTo>
                  <a:pt x="95171" y="469376"/>
                  <a:pt x="66067" y="454560"/>
                  <a:pt x="86440" y="460645"/>
                </a:cubicBezTo>
                <a:cubicBezTo>
                  <a:pt x="106813" y="466730"/>
                  <a:pt x="213440" y="493982"/>
                  <a:pt x="213440" y="493982"/>
                </a:cubicBezTo>
                <a:cubicBezTo>
                  <a:pt x="259742" y="506682"/>
                  <a:pt x="371396" y="536316"/>
                  <a:pt x="364252" y="536845"/>
                </a:cubicBezTo>
                <a:cubicBezTo>
                  <a:pt x="357108" y="537374"/>
                  <a:pt x="211323" y="513561"/>
                  <a:pt x="170577" y="497157"/>
                </a:cubicBezTo>
                <a:cubicBezTo>
                  <a:pt x="129831" y="480753"/>
                  <a:pt x="136710" y="462497"/>
                  <a:pt x="119777" y="438420"/>
                </a:cubicBezTo>
                <a:cubicBezTo>
                  <a:pt x="102844" y="414343"/>
                  <a:pt x="80089" y="375714"/>
                  <a:pt x="68977" y="352695"/>
                </a:cubicBezTo>
                <a:cubicBezTo>
                  <a:pt x="57865" y="329676"/>
                  <a:pt x="62891" y="329411"/>
                  <a:pt x="53102" y="300307"/>
                </a:cubicBezTo>
                <a:cubicBezTo>
                  <a:pt x="43313" y="271203"/>
                  <a:pt x="17384" y="226753"/>
                  <a:pt x="10240" y="178070"/>
                </a:cubicBezTo>
                <a:cubicBezTo>
                  <a:pt x="3096" y="129387"/>
                  <a:pt x="-1931" y="-6874"/>
                  <a:pt x="715" y="27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: 図形 770">
            <a:extLst>
              <a:ext uri="{FF2B5EF4-FFF2-40B4-BE49-F238E27FC236}">
                <a16:creationId xmlns:a16="http://schemas.microsoft.com/office/drawing/2014/main" id="{763F507C-2E96-41B7-B317-9DB2C24141ED}"/>
              </a:ext>
            </a:extLst>
          </p:cNvPr>
          <p:cNvSpPr/>
          <p:nvPr/>
        </p:nvSpPr>
        <p:spPr>
          <a:xfrm>
            <a:off x="9686548" y="5453034"/>
            <a:ext cx="636383" cy="448993"/>
          </a:xfrm>
          <a:custGeom>
            <a:avLst/>
            <a:gdLst>
              <a:gd name="connsiteX0" fmla="*/ 502027 w 636383"/>
              <a:gd name="connsiteY0" fmla="*/ 29 h 448993"/>
              <a:gd name="connsiteX1" fmla="*/ 487740 w 636383"/>
              <a:gd name="connsiteY1" fmla="*/ 100041 h 448993"/>
              <a:gd name="connsiteX2" fmla="*/ 505202 w 636383"/>
              <a:gd name="connsiteY2" fmla="*/ 100041 h 448993"/>
              <a:gd name="connsiteX3" fmla="*/ 494090 w 636383"/>
              <a:gd name="connsiteY3" fmla="*/ 58766 h 448993"/>
              <a:gd name="connsiteX4" fmla="*/ 522665 w 636383"/>
              <a:gd name="connsiteY4" fmla="*/ 187354 h 448993"/>
              <a:gd name="connsiteX5" fmla="*/ 506790 w 636383"/>
              <a:gd name="connsiteY5" fmla="*/ 177829 h 448993"/>
              <a:gd name="connsiteX6" fmla="*/ 533777 w 636383"/>
              <a:gd name="connsiteY6" fmla="*/ 323879 h 448993"/>
              <a:gd name="connsiteX7" fmla="*/ 513140 w 636383"/>
              <a:gd name="connsiteY7" fmla="*/ 293716 h 448993"/>
              <a:gd name="connsiteX8" fmla="*/ 597277 w 636383"/>
              <a:gd name="connsiteY8" fmla="*/ 435004 h 448993"/>
              <a:gd name="connsiteX9" fmla="*/ 590927 w 636383"/>
              <a:gd name="connsiteY9" fmla="*/ 430241 h 448993"/>
              <a:gd name="connsiteX10" fmla="*/ 522665 w 636383"/>
              <a:gd name="connsiteY10" fmla="*/ 411191 h 448993"/>
              <a:gd name="connsiteX11" fmla="*/ 395665 w 636383"/>
              <a:gd name="connsiteY11" fmla="*/ 401666 h 448993"/>
              <a:gd name="connsiteX12" fmla="*/ 1965 w 636383"/>
              <a:gd name="connsiteY12" fmla="*/ 369916 h 448993"/>
              <a:gd name="connsiteX13" fmla="*/ 579815 w 636383"/>
              <a:gd name="connsiteY13" fmla="*/ 446116 h 448993"/>
              <a:gd name="connsiteX14" fmla="*/ 611565 w 636383"/>
              <a:gd name="connsiteY14" fmla="*/ 427066 h 448993"/>
              <a:gd name="connsiteX15" fmla="*/ 552827 w 636383"/>
              <a:gd name="connsiteY15" fmla="*/ 371504 h 448993"/>
              <a:gd name="connsiteX16" fmla="*/ 529015 w 636383"/>
              <a:gd name="connsiteY16" fmla="*/ 227041 h 448993"/>
              <a:gd name="connsiteX17" fmla="*/ 509965 w 636383"/>
              <a:gd name="connsiteY17" fmla="*/ 195291 h 448993"/>
              <a:gd name="connsiteX18" fmla="*/ 479802 w 636383"/>
              <a:gd name="connsiteY18" fmla="*/ 155604 h 448993"/>
              <a:gd name="connsiteX19" fmla="*/ 484565 w 636383"/>
              <a:gd name="connsiteY19" fmla="*/ 111154 h 448993"/>
              <a:gd name="connsiteX20" fmla="*/ 502027 w 636383"/>
              <a:gd name="connsiteY20" fmla="*/ 29 h 4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6383" h="448993">
                <a:moveTo>
                  <a:pt x="502027" y="29"/>
                </a:moveTo>
                <a:cubicBezTo>
                  <a:pt x="502556" y="-1823"/>
                  <a:pt x="487211" y="83372"/>
                  <a:pt x="487740" y="100041"/>
                </a:cubicBezTo>
                <a:cubicBezTo>
                  <a:pt x="488269" y="116710"/>
                  <a:pt x="504144" y="106920"/>
                  <a:pt x="505202" y="100041"/>
                </a:cubicBezTo>
                <a:cubicBezTo>
                  <a:pt x="506260" y="93162"/>
                  <a:pt x="491179" y="44214"/>
                  <a:pt x="494090" y="58766"/>
                </a:cubicBezTo>
                <a:cubicBezTo>
                  <a:pt x="497000" y="73318"/>
                  <a:pt x="520548" y="167510"/>
                  <a:pt x="522665" y="187354"/>
                </a:cubicBezTo>
                <a:cubicBezTo>
                  <a:pt x="524782" y="207198"/>
                  <a:pt x="504938" y="155075"/>
                  <a:pt x="506790" y="177829"/>
                </a:cubicBezTo>
                <a:cubicBezTo>
                  <a:pt x="508642" y="200583"/>
                  <a:pt x="532719" y="304565"/>
                  <a:pt x="533777" y="323879"/>
                </a:cubicBezTo>
                <a:cubicBezTo>
                  <a:pt x="534835" y="343193"/>
                  <a:pt x="502557" y="275195"/>
                  <a:pt x="513140" y="293716"/>
                </a:cubicBezTo>
                <a:cubicBezTo>
                  <a:pt x="523723" y="312237"/>
                  <a:pt x="584313" y="412250"/>
                  <a:pt x="597277" y="435004"/>
                </a:cubicBezTo>
                <a:cubicBezTo>
                  <a:pt x="610241" y="457758"/>
                  <a:pt x="603362" y="434210"/>
                  <a:pt x="590927" y="430241"/>
                </a:cubicBezTo>
                <a:cubicBezTo>
                  <a:pt x="578492" y="426272"/>
                  <a:pt x="555209" y="415953"/>
                  <a:pt x="522665" y="411191"/>
                </a:cubicBezTo>
                <a:cubicBezTo>
                  <a:pt x="490121" y="406429"/>
                  <a:pt x="395665" y="401666"/>
                  <a:pt x="395665" y="401666"/>
                </a:cubicBezTo>
                <a:cubicBezTo>
                  <a:pt x="308882" y="394787"/>
                  <a:pt x="-28727" y="362508"/>
                  <a:pt x="1965" y="369916"/>
                </a:cubicBezTo>
                <a:cubicBezTo>
                  <a:pt x="32657" y="377324"/>
                  <a:pt x="478215" y="436591"/>
                  <a:pt x="579815" y="446116"/>
                </a:cubicBezTo>
                <a:cubicBezTo>
                  <a:pt x="681415" y="455641"/>
                  <a:pt x="616063" y="439501"/>
                  <a:pt x="611565" y="427066"/>
                </a:cubicBezTo>
                <a:cubicBezTo>
                  <a:pt x="607067" y="414631"/>
                  <a:pt x="566585" y="404841"/>
                  <a:pt x="552827" y="371504"/>
                </a:cubicBezTo>
                <a:cubicBezTo>
                  <a:pt x="539069" y="338167"/>
                  <a:pt x="536159" y="256410"/>
                  <a:pt x="529015" y="227041"/>
                </a:cubicBezTo>
                <a:cubicBezTo>
                  <a:pt x="521871" y="197672"/>
                  <a:pt x="518167" y="207197"/>
                  <a:pt x="509965" y="195291"/>
                </a:cubicBezTo>
                <a:cubicBezTo>
                  <a:pt x="501763" y="183385"/>
                  <a:pt x="484035" y="169627"/>
                  <a:pt x="479802" y="155604"/>
                </a:cubicBezTo>
                <a:cubicBezTo>
                  <a:pt x="475569" y="141581"/>
                  <a:pt x="482977" y="136554"/>
                  <a:pt x="484565" y="111154"/>
                </a:cubicBezTo>
                <a:cubicBezTo>
                  <a:pt x="486152" y="85754"/>
                  <a:pt x="501498" y="1881"/>
                  <a:pt x="502027" y="2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: 図形 771">
            <a:extLst>
              <a:ext uri="{FF2B5EF4-FFF2-40B4-BE49-F238E27FC236}">
                <a16:creationId xmlns:a16="http://schemas.microsoft.com/office/drawing/2014/main" id="{85D3696A-66BE-47FE-BC9E-CE67E8409412}"/>
              </a:ext>
            </a:extLst>
          </p:cNvPr>
          <p:cNvSpPr/>
          <p:nvPr/>
        </p:nvSpPr>
        <p:spPr>
          <a:xfrm>
            <a:off x="10178065" y="5321327"/>
            <a:ext cx="164744" cy="539711"/>
          </a:xfrm>
          <a:custGeom>
            <a:avLst/>
            <a:gdLst>
              <a:gd name="connsiteX0" fmla="*/ 56548 w 164744"/>
              <a:gd name="connsiteY0" fmla="*/ 4736 h 539711"/>
              <a:gd name="connsiteX1" fmla="*/ 97823 w 164744"/>
              <a:gd name="connsiteY1" fmla="*/ 36486 h 539711"/>
              <a:gd name="connsiteX2" fmla="*/ 62898 w 164744"/>
              <a:gd name="connsiteY2" fmla="*/ 66648 h 539711"/>
              <a:gd name="connsiteX3" fmla="*/ 94648 w 164744"/>
              <a:gd name="connsiteY3" fmla="*/ 80936 h 539711"/>
              <a:gd name="connsiteX4" fmla="*/ 97823 w 164744"/>
              <a:gd name="connsiteY4" fmla="*/ 87286 h 539711"/>
              <a:gd name="connsiteX5" fmla="*/ 89885 w 164744"/>
              <a:gd name="connsiteY5" fmla="*/ 131736 h 539711"/>
              <a:gd name="connsiteX6" fmla="*/ 39085 w 164744"/>
              <a:gd name="connsiteY6" fmla="*/ 142848 h 539711"/>
              <a:gd name="connsiteX7" fmla="*/ 75598 w 164744"/>
              <a:gd name="connsiteY7" fmla="*/ 157136 h 539711"/>
              <a:gd name="connsiteX8" fmla="*/ 48610 w 164744"/>
              <a:gd name="connsiteY8" fmla="*/ 171423 h 539711"/>
              <a:gd name="connsiteX9" fmla="*/ 31148 w 164744"/>
              <a:gd name="connsiteY9" fmla="*/ 247623 h 539711"/>
              <a:gd name="connsiteX10" fmla="*/ 35910 w 164744"/>
              <a:gd name="connsiteY10" fmla="*/ 279373 h 539711"/>
              <a:gd name="connsiteX11" fmla="*/ 102585 w 164744"/>
              <a:gd name="connsiteY11" fmla="*/ 303186 h 539711"/>
              <a:gd name="connsiteX12" fmla="*/ 62898 w 164744"/>
              <a:gd name="connsiteY12" fmla="*/ 314298 h 539711"/>
              <a:gd name="connsiteX13" fmla="*/ 50198 w 164744"/>
              <a:gd name="connsiteY13" fmla="*/ 333348 h 539711"/>
              <a:gd name="connsiteX14" fmla="*/ 47023 w 164744"/>
              <a:gd name="connsiteY14" fmla="*/ 373036 h 539711"/>
              <a:gd name="connsiteX15" fmla="*/ 91473 w 164744"/>
              <a:gd name="connsiteY15" fmla="*/ 392086 h 539711"/>
              <a:gd name="connsiteX16" fmla="*/ 113698 w 164744"/>
              <a:gd name="connsiteY16" fmla="*/ 406373 h 539711"/>
              <a:gd name="connsiteX17" fmla="*/ 99410 w 164744"/>
              <a:gd name="connsiteY17" fmla="*/ 425423 h 539711"/>
              <a:gd name="connsiteX18" fmla="*/ 91473 w 164744"/>
              <a:gd name="connsiteY18" fmla="*/ 447648 h 539711"/>
              <a:gd name="connsiteX19" fmla="*/ 105760 w 164744"/>
              <a:gd name="connsiteY19" fmla="*/ 458761 h 539711"/>
              <a:gd name="connsiteX20" fmla="*/ 83535 w 164744"/>
              <a:gd name="connsiteY20" fmla="*/ 477811 h 539711"/>
              <a:gd name="connsiteX21" fmla="*/ 164498 w 164744"/>
              <a:gd name="connsiteY21" fmla="*/ 495273 h 539711"/>
              <a:gd name="connsiteX22" fmla="*/ 110523 w 164744"/>
              <a:gd name="connsiteY22" fmla="*/ 522261 h 539711"/>
              <a:gd name="connsiteX23" fmla="*/ 99410 w 164744"/>
              <a:gd name="connsiteY23" fmla="*/ 534961 h 539711"/>
              <a:gd name="connsiteX24" fmla="*/ 70835 w 164744"/>
              <a:gd name="connsiteY24" fmla="*/ 439711 h 539711"/>
              <a:gd name="connsiteX25" fmla="*/ 34323 w 164744"/>
              <a:gd name="connsiteY25" fmla="*/ 361923 h 539711"/>
              <a:gd name="connsiteX26" fmla="*/ 26385 w 164744"/>
              <a:gd name="connsiteY26" fmla="*/ 265086 h 539711"/>
              <a:gd name="connsiteX27" fmla="*/ 985 w 164744"/>
              <a:gd name="connsiteY27" fmla="*/ 146023 h 539711"/>
              <a:gd name="connsiteX28" fmla="*/ 56548 w 164744"/>
              <a:gd name="connsiteY28" fmla="*/ 4736 h 5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4744" h="539711">
                <a:moveTo>
                  <a:pt x="56548" y="4736"/>
                </a:moveTo>
                <a:cubicBezTo>
                  <a:pt x="72688" y="-13520"/>
                  <a:pt x="96765" y="26167"/>
                  <a:pt x="97823" y="36486"/>
                </a:cubicBezTo>
                <a:cubicBezTo>
                  <a:pt x="98881" y="46805"/>
                  <a:pt x="63427" y="59240"/>
                  <a:pt x="62898" y="66648"/>
                </a:cubicBezTo>
                <a:cubicBezTo>
                  <a:pt x="62369" y="74056"/>
                  <a:pt x="88827" y="77496"/>
                  <a:pt x="94648" y="80936"/>
                </a:cubicBezTo>
                <a:cubicBezTo>
                  <a:pt x="100469" y="84376"/>
                  <a:pt x="98617" y="78819"/>
                  <a:pt x="97823" y="87286"/>
                </a:cubicBezTo>
                <a:cubicBezTo>
                  <a:pt x="97029" y="95753"/>
                  <a:pt x="99675" y="122476"/>
                  <a:pt x="89885" y="131736"/>
                </a:cubicBezTo>
                <a:cubicBezTo>
                  <a:pt x="80095" y="140996"/>
                  <a:pt x="41466" y="138615"/>
                  <a:pt x="39085" y="142848"/>
                </a:cubicBezTo>
                <a:cubicBezTo>
                  <a:pt x="36704" y="147081"/>
                  <a:pt x="74011" y="152374"/>
                  <a:pt x="75598" y="157136"/>
                </a:cubicBezTo>
                <a:cubicBezTo>
                  <a:pt x="77185" y="161898"/>
                  <a:pt x="56018" y="156342"/>
                  <a:pt x="48610" y="171423"/>
                </a:cubicBezTo>
                <a:cubicBezTo>
                  <a:pt x="41202" y="186504"/>
                  <a:pt x="33265" y="229631"/>
                  <a:pt x="31148" y="247623"/>
                </a:cubicBezTo>
                <a:cubicBezTo>
                  <a:pt x="29031" y="265615"/>
                  <a:pt x="24004" y="270113"/>
                  <a:pt x="35910" y="279373"/>
                </a:cubicBezTo>
                <a:cubicBezTo>
                  <a:pt x="47816" y="288634"/>
                  <a:pt x="98087" y="297365"/>
                  <a:pt x="102585" y="303186"/>
                </a:cubicBezTo>
                <a:cubicBezTo>
                  <a:pt x="107083" y="309007"/>
                  <a:pt x="71629" y="309271"/>
                  <a:pt x="62898" y="314298"/>
                </a:cubicBezTo>
                <a:cubicBezTo>
                  <a:pt x="54167" y="319325"/>
                  <a:pt x="52844" y="323558"/>
                  <a:pt x="50198" y="333348"/>
                </a:cubicBezTo>
                <a:cubicBezTo>
                  <a:pt x="47552" y="343138"/>
                  <a:pt x="40144" y="363246"/>
                  <a:pt x="47023" y="373036"/>
                </a:cubicBezTo>
                <a:cubicBezTo>
                  <a:pt x="53902" y="382826"/>
                  <a:pt x="80361" y="386530"/>
                  <a:pt x="91473" y="392086"/>
                </a:cubicBezTo>
                <a:cubicBezTo>
                  <a:pt x="102586" y="397642"/>
                  <a:pt x="112375" y="400817"/>
                  <a:pt x="113698" y="406373"/>
                </a:cubicBezTo>
                <a:cubicBezTo>
                  <a:pt x="115021" y="411929"/>
                  <a:pt x="103114" y="418544"/>
                  <a:pt x="99410" y="425423"/>
                </a:cubicBezTo>
                <a:cubicBezTo>
                  <a:pt x="95706" y="432302"/>
                  <a:pt x="90415" y="442092"/>
                  <a:pt x="91473" y="447648"/>
                </a:cubicBezTo>
                <a:cubicBezTo>
                  <a:pt x="92531" y="453204"/>
                  <a:pt x="107083" y="453734"/>
                  <a:pt x="105760" y="458761"/>
                </a:cubicBezTo>
                <a:cubicBezTo>
                  <a:pt x="104437" y="463788"/>
                  <a:pt x="73745" y="471726"/>
                  <a:pt x="83535" y="477811"/>
                </a:cubicBezTo>
                <a:cubicBezTo>
                  <a:pt x="93325" y="483896"/>
                  <a:pt x="160000" y="487865"/>
                  <a:pt x="164498" y="495273"/>
                </a:cubicBezTo>
                <a:cubicBezTo>
                  <a:pt x="168996" y="502681"/>
                  <a:pt x="110523" y="522261"/>
                  <a:pt x="110523" y="522261"/>
                </a:cubicBezTo>
                <a:cubicBezTo>
                  <a:pt x="99675" y="528876"/>
                  <a:pt x="106025" y="548719"/>
                  <a:pt x="99410" y="534961"/>
                </a:cubicBezTo>
                <a:cubicBezTo>
                  <a:pt x="92795" y="521203"/>
                  <a:pt x="81683" y="468551"/>
                  <a:pt x="70835" y="439711"/>
                </a:cubicBezTo>
                <a:cubicBezTo>
                  <a:pt x="59987" y="410871"/>
                  <a:pt x="41731" y="391027"/>
                  <a:pt x="34323" y="361923"/>
                </a:cubicBezTo>
                <a:cubicBezTo>
                  <a:pt x="26915" y="332819"/>
                  <a:pt x="31941" y="301069"/>
                  <a:pt x="26385" y="265086"/>
                </a:cubicBezTo>
                <a:cubicBezTo>
                  <a:pt x="20829" y="229103"/>
                  <a:pt x="-5365" y="184652"/>
                  <a:pt x="985" y="146023"/>
                </a:cubicBezTo>
                <a:cubicBezTo>
                  <a:pt x="7335" y="107394"/>
                  <a:pt x="40408" y="22992"/>
                  <a:pt x="56548" y="473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: 図形 772">
            <a:extLst>
              <a:ext uri="{FF2B5EF4-FFF2-40B4-BE49-F238E27FC236}">
                <a16:creationId xmlns:a16="http://schemas.microsoft.com/office/drawing/2014/main" id="{C5EE5565-A07B-492F-BC3C-BBDD8EF5CA5D}"/>
              </a:ext>
            </a:extLst>
          </p:cNvPr>
          <p:cNvSpPr/>
          <p:nvPr/>
        </p:nvSpPr>
        <p:spPr>
          <a:xfrm>
            <a:off x="9302244" y="5299067"/>
            <a:ext cx="861224" cy="123380"/>
          </a:xfrm>
          <a:custGeom>
            <a:avLst/>
            <a:gdLst>
              <a:gd name="connsiteX0" fmla="*/ 381506 w 861224"/>
              <a:gd name="connsiteY0" fmla="*/ 44458 h 123380"/>
              <a:gd name="connsiteX1" fmla="*/ 584706 w 861224"/>
              <a:gd name="connsiteY1" fmla="*/ 84146 h 123380"/>
              <a:gd name="connsiteX2" fmla="*/ 556131 w 861224"/>
              <a:gd name="connsiteY2" fmla="*/ 92083 h 123380"/>
              <a:gd name="connsiteX3" fmla="*/ 859344 w 861224"/>
              <a:gd name="connsiteY3" fmla="*/ 119071 h 123380"/>
              <a:gd name="connsiteX4" fmla="*/ 678369 w 861224"/>
              <a:gd name="connsiteY4" fmla="*/ 122246 h 123380"/>
              <a:gd name="connsiteX5" fmla="*/ 556131 w 861224"/>
              <a:gd name="connsiteY5" fmla="*/ 107958 h 123380"/>
              <a:gd name="connsiteX6" fmla="*/ 2094 w 861224"/>
              <a:gd name="connsiteY6" fmla="*/ 8 h 123380"/>
              <a:gd name="connsiteX7" fmla="*/ 781556 w 861224"/>
              <a:gd name="connsiteY7" fmla="*/ 101608 h 123380"/>
              <a:gd name="connsiteX8" fmla="*/ 381506 w 861224"/>
              <a:gd name="connsiteY8" fmla="*/ 44458 h 12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224" h="123380">
                <a:moveTo>
                  <a:pt x="381506" y="44458"/>
                </a:moveTo>
                <a:cubicBezTo>
                  <a:pt x="348698" y="41548"/>
                  <a:pt x="555602" y="76209"/>
                  <a:pt x="584706" y="84146"/>
                </a:cubicBezTo>
                <a:cubicBezTo>
                  <a:pt x="613810" y="92083"/>
                  <a:pt x="510358" y="86262"/>
                  <a:pt x="556131" y="92083"/>
                </a:cubicBezTo>
                <a:cubicBezTo>
                  <a:pt x="601904" y="97904"/>
                  <a:pt x="838971" y="114044"/>
                  <a:pt x="859344" y="119071"/>
                </a:cubicBezTo>
                <a:cubicBezTo>
                  <a:pt x="879717" y="124098"/>
                  <a:pt x="728904" y="124098"/>
                  <a:pt x="678369" y="122246"/>
                </a:cubicBezTo>
                <a:cubicBezTo>
                  <a:pt x="627834" y="120394"/>
                  <a:pt x="668844" y="128331"/>
                  <a:pt x="556131" y="107958"/>
                </a:cubicBezTo>
                <a:cubicBezTo>
                  <a:pt x="443419" y="87585"/>
                  <a:pt x="-35477" y="1066"/>
                  <a:pt x="2094" y="8"/>
                </a:cubicBezTo>
                <a:cubicBezTo>
                  <a:pt x="39665" y="-1050"/>
                  <a:pt x="714087" y="95258"/>
                  <a:pt x="781556" y="101608"/>
                </a:cubicBezTo>
                <a:cubicBezTo>
                  <a:pt x="849025" y="107958"/>
                  <a:pt x="414314" y="47368"/>
                  <a:pt x="381506" y="4445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: 図形 773">
            <a:extLst>
              <a:ext uri="{FF2B5EF4-FFF2-40B4-BE49-F238E27FC236}">
                <a16:creationId xmlns:a16="http://schemas.microsoft.com/office/drawing/2014/main" id="{4B62B4BD-A585-4E7B-86A2-D0DA24384681}"/>
              </a:ext>
            </a:extLst>
          </p:cNvPr>
          <p:cNvSpPr/>
          <p:nvPr/>
        </p:nvSpPr>
        <p:spPr>
          <a:xfrm>
            <a:off x="8809942" y="5233213"/>
            <a:ext cx="571650" cy="84124"/>
          </a:xfrm>
          <a:custGeom>
            <a:avLst/>
            <a:gdLst>
              <a:gd name="connsiteX0" fmla="*/ 3858 w 571650"/>
              <a:gd name="connsiteY0" fmla="*/ 775 h 84124"/>
              <a:gd name="connsiteX1" fmla="*/ 54658 w 571650"/>
              <a:gd name="connsiteY1" fmla="*/ 7125 h 84124"/>
              <a:gd name="connsiteX2" fmla="*/ 561071 w 571650"/>
              <a:gd name="connsiteY2" fmla="*/ 81737 h 84124"/>
              <a:gd name="connsiteX3" fmla="*/ 383271 w 571650"/>
              <a:gd name="connsiteY3" fmla="*/ 64275 h 84124"/>
              <a:gd name="connsiteX4" fmla="*/ 202296 w 571650"/>
              <a:gd name="connsiteY4" fmla="*/ 49987 h 84124"/>
              <a:gd name="connsiteX5" fmla="*/ 3858 w 571650"/>
              <a:gd name="connsiteY5" fmla="*/ 775 h 8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650" h="84124">
                <a:moveTo>
                  <a:pt x="3858" y="775"/>
                </a:moveTo>
                <a:cubicBezTo>
                  <a:pt x="-17177" y="-2797"/>
                  <a:pt x="54658" y="7125"/>
                  <a:pt x="54658" y="7125"/>
                </a:cubicBezTo>
                <a:lnTo>
                  <a:pt x="561071" y="81737"/>
                </a:lnTo>
                <a:cubicBezTo>
                  <a:pt x="615840" y="91262"/>
                  <a:pt x="443067" y="69567"/>
                  <a:pt x="383271" y="64275"/>
                </a:cubicBezTo>
                <a:cubicBezTo>
                  <a:pt x="323475" y="58983"/>
                  <a:pt x="273469" y="59512"/>
                  <a:pt x="202296" y="49987"/>
                </a:cubicBezTo>
                <a:cubicBezTo>
                  <a:pt x="131123" y="40462"/>
                  <a:pt x="43678" y="23793"/>
                  <a:pt x="3858" y="77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: 図形 774">
            <a:extLst>
              <a:ext uri="{FF2B5EF4-FFF2-40B4-BE49-F238E27FC236}">
                <a16:creationId xmlns:a16="http://schemas.microsoft.com/office/drawing/2014/main" id="{6A606CEE-FD47-4F0E-B203-76D581996C74}"/>
              </a:ext>
            </a:extLst>
          </p:cNvPr>
          <p:cNvSpPr/>
          <p:nvPr/>
        </p:nvSpPr>
        <p:spPr>
          <a:xfrm>
            <a:off x="8872538" y="5226050"/>
            <a:ext cx="844550" cy="120650"/>
          </a:xfrm>
          <a:custGeom>
            <a:avLst/>
            <a:gdLst>
              <a:gd name="connsiteX0" fmla="*/ 0 w 844550"/>
              <a:gd name="connsiteY0" fmla="*/ 0 h 120650"/>
              <a:gd name="connsiteX1" fmla="*/ 669925 w 844550"/>
              <a:gd name="connsiteY1" fmla="*/ 84138 h 120650"/>
              <a:gd name="connsiteX2" fmla="*/ 844550 w 844550"/>
              <a:gd name="connsiteY2" fmla="*/ 120650 h 120650"/>
              <a:gd name="connsiteX3" fmla="*/ 547687 w 844550"/>
              <a:gd name="connsiteY3" fmla="*/ 63500 h 120650"/>
              <a:gd name="connsiteX4" fmla="*/ 274637 w 844550"/>
              <a:gd name="connsiteY4" fmla="*/ 30163 h 120650"/>
              <a:gd name="connsiteX5" fmla="*/ 379412 w 844550"/>
              <a:gd name="connsiteY5" fmla="*/ 46038 h 120650"/>
              <a:gd name="connsiteX6" fmla="*/ 311150 w 844550"/>
              <a:gd name="connsiteY6" fmla="*/ 34925 h 120650"/>
              <a:gd name="connsiteX7" fmla="*/ 0 w 844550"/>
              <a:gd name="connsiteY7" fmla="*/ 0 h 1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4550" h="120650">
                <a:moveTo>
                  <a:pt x="0" y="0"/>
                </a:moveTo>
                <a:lnTo>
                  <a:pt x="669925" y="84138"/>
                </a:lnTo>
                <a:cubicBezTo>
                  <a:pt x="810683" y="104246"/>
                  <a:pt x="844550" y="120650"/>
                  <a:pt x="844550" y="120650"/>
                </a:cubicBezTo>
                <a:cubicBezTo>
                  <a:pt x="824177" y="117210"/>
                  <a:pt x="642672" y="78581"/>
                  <a:pt x="547687" y="63500"/>
                </a:cubicBezTo>
                <a:cubicBezTo>
                  <a:pt x="452702" y="48419"/>
                  <a:pt x="302683" y="33073"/>
                  <a:pt x="274637" y="30163"/>
                </a:cubicBezTo>
                <a:cubicBezTo>
                  <a:pt x="246591" y="27253"/>
                  <a:pt x="373327" y="45244"/>
                  <a:pt x="379412" y="46038"/>
                </a:cubicBezTo>
                <a:cubicBezTo>
                  <a:pt x="385498" y="46832"/>
                  <a:pt x="311150" y="34925"/>
                  <a:pt x="311150" y="34925"/>
                </a:cubicBezTo>
                <a:lnTo>
                  <a:pt x="0" y="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: 図形 775">
            <a:extLst>
              <a:ext uri="{FF2B5EF4-FFF2-40B4-BE49-F238E27FC236}">
                <a16:creationId xmlns:a16="http://schemas.microsoft.com/office/drawing/2014/main" id="{349A2420-7A76-4F7D-9BFF-EF32F6349B3A}"/>
              </a:ext>
            </a:extLst>
          </p:cNvPr>
          <p:cNvSpPr/>
          <p:nvPr/>
        </p:nvSpPr>
        <p:spPr>
          <a:xfrm>
            <a:off x="7927633" y="5088328"/>
            <a:ext cx="947590" cy="166643"/>
          </a:xfrm>
          <a:custGeom>
            <a:avLst/>
            <a:gdLst>
              <a:gd name="connsiteX0" fmla="*/ 3517 w 947590"/>
              <a:gd name="connsiteY0" fmla="*/ 4372 h 166643"/>
              <a:gd name="connsiteX1" fmla="*/ 357530 w 947590"/>
              <a:gd name="connsiteY1" fmla="*/ 40885 h 166643"/>
              <a:gd name="connsiteX2" fmla="*/ 325780 w 947590"/>
              <a:gd name="connsiteY2" fmla="*/ 32947 h 166643"/>
              <a:gd name="connsiteX3" fmla="*/ 609942 w 947590"/>
              <a:gd name="connsiteY3" fmla="*/ 94860 h 166643"/>
              <a:gd name="connsiteX4" fmla="*/ 644867 w 947590"/>
              <a:gd name="connsiteY4" fmla="*/ 109147 h 166643"/>
              <a:gd name="connsiteX5" fmla="*/ 944905 w 947590"/>
              <a:gd name="connsiteY5" fmla="*/ 166297 h 166643"/>
              <a:gd name="connsiteX6" fmla="*/ 800442 w 947590"/>
              <a:gd name="connsiteY6" fmla="*/ 134547 h 166643"/>
              <a:gd name="connsiteX7" fmla="*/ 416267 w 947590"/>
              <a:gd name="connsiteY7" fmla="*/ 47235 h 166643"/>
              <a:gd name="connsiteX8" fmla="*/ 189255 w 947590"/>
              <a:gd name="connsiteY8" fmla="*/ 5960 h 166643"/>
              <a:gd name="connsiteX9" fmla="*/ 3517 w 947590"/>
              <a:gd name="connsiteY9" fmla="*/ 4372 h 16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7590" h="166643">
                <a:moveTo>
                  <a:pt x="3517" y="4372"/>
                </a:moveTo>
                <a:cubicBezTo>
                  <a:pt x="31563" y="10193"/>
                  <a:pt x="303820" y="36123"/>
                  <a:pt x="357530" y="40885"/>
                </a:cubicBezTo>
                <a:cubicBezTo>
                  <a:pt x="411241" y="45648"/>
                  <a:pt x="325780" y="32947"/>
                  <a:pt x="325780" y="32947"/>
                </a:cubicBezTo>
                <a:lnTo>
                  <a:pt x="609942" y="94860"/>
                </a:lnTo>
                <a:cubicBezTo>
                  <a:pt x="663123" y="107560"/>
                  <a:pt x="589040" y="97241"/>
                  <a:pt x="644867" y="109147"/>
                </a:cubicBezTo>
                <a:cubicBezTo>
                  <a:pt x="700694" y="121053"/>
                  <a:pt x="918976" y="162064"/>
                  <a:pt x="944905" y="166297"/>
                </a:cubicBezTo>
                <a:cubicBezTo>
                  <a:pt x="970834" y="170530"/>
                  <a:pt x="800442" y="134547"/>
                  <a:pt x="800442" y="134547"/>
                </a:cubicBezTo>
                <a:lnTo>
                  <a:pt x="416267" y="47235"/>
                </a:lnTo>
                <a:cubicBezTo>
                  <a:pt x="314402" y="25804"/>
                  <a:pt x="256194" y="13897"/>
                  <a:pt x="189255" y="5960"/>
                </a:cubicBezTo>
                <a:cubicBezTo>
                  <a:pt x="122316" y="-1977"/>
                  <a:pt x="-24529" y="-1449"/>
                  <a:pt x="3517" y="437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: 図形 776">
            <a:extLst>
              <a:ext uri="{FF2B5EF4-FFF2-40B4-BE49-F238E27FC236}">
                <a16:creationId xmlns:a16="http://schemas.microsoft.com/office/drawing/2014/main" id="{9BB44EE3-54FC-4F4E-92A3-F6266190C2D2}"/>
              </a:ext>
            </a:extLst>
          </p:cNvPr>
          <p:cNvSpPr/>
          <p:nvPr/>
        </p:nvSpPr>
        <p:spPr>
          <a:xfrm>
            <a:off x="7923213" y="5056173"/>
            <a:ext cx="1163684" cy="192139"/>
          </a:xfrm>
          <a:custGeom>
            <a:avLst/>
            <a:gdLst>
              <a:gd name="connsiteX0" fmla="*/ 0 w 1163684"/>
              <a:gd name="connsiteY0" fmla="*/ 15 h 192139"/>
              <a:gd name="connsiteX1" fmla="*/ 334962 w 1163684"/>
              <a:gd name="connsiteY1" fmla="*/ 42877 h 192139"/>
              <a:gd name="connsiteX2" fmla="*/ 341312 w 1163684"/>
              <a:gd name="connsiteY2" fmla="*/ 39702 h 192139"/>
              <a:gd name="connsiteX3" fmla="*/ 608012 w 1163684"/>
              <a:gd name="connsiteY3" fmla="*/ 98440 h 192139"/>
              <a:gd name="connsiteX4" fmla="*/ 762000 w 1163684"/>
              <a:gd name="connsiteY4" fmla="*/ 127015 h 192139"/>
              <a:gd name="connsiteX5" fmla="*/ 1163637 w 1163684"/>
              <a:gd name="connsiteY5" fmla="*/ 192102 h 192139"/>
              <a:gd name="connsiteX6" fmla="*/ 788987 w 1163684"/>
              <a:gd name="connsiteY6" fmla="*/ 136540 h 192139"/>
              <a:gd name="connsiteX7" fmla="*/ 798512 w 1163684"/>
              <a:gd name="connsiteY7" fmla="*/ 147652 h 192139"/>
              <a:gd name="connsiteX8" fmla="*/ 455612 w 1163684"/>
              <a:gd name="connsiteY8" fmla="*/ 55577 h 192139"/>
              <a:gd name="connsiteX9" fmla="*/ 371475 w 1163684"/>
              <a:gd name="connsiteY9" fmla="*/ 38115 h 192139"/>
              <a:gd name="connsiteX10" fmla="*/ 0 w 1163684"/>
              <a:gd name="connsiteY10" fmla="*/ 15 h 192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3684" h="192139">
                <a:moveTo>
                  <a:pt x="0" y="15"/>
                </a:moveTo>
                <a:lnTo>
                  <a:pt x="334962" y="42877"/>
                </a:lnTo>
                <a:cubicBezTo>
                  <a:pt x="391847" y="49492"/>
                  <a:pt x="295804" y="30442"/>
                  <a:pt x="341312" y="39702"/>
                </a:cubicBezTo>
                <a:cubicBezTo>
                  <a:pt x="386820" y="48962"/>
                  <a:pt x="537897" y="83888"/>
                  <a:pt x="608012" y="98440"/>
                </a:cubicBezTo>
                <a:cubicBezTo>
                  <a:pt x="678127" y="112992"/>
                  <a:pt x="762000" y="127015"/>
                  <a:pt x="762000" y="127015"/>
                </a:cubicBezTo>
                <a:lnTo>
                  <a:pt x="1163637" y="192102"/>
                </a:lnTo>
                <a:cubicBezTo>
                  <a:pt x="1168135" y="193689"/>
                  <a:pt x="849841" y="143948"/>
                  <a:pt x="788987" y="136540"/>
                </a:cubicBezTo>
                <a:cubicBezTo>
                  <a:pt x="728133" y="129132"/>
                  <a:pt x="854074" y="161146"/>
                  <a:pt x="798512" y="147652"/>
                </a:cubicBezTo>
                <a:cubicBezTo>
                  <a:pt x="742950" y="134158"/>
                  <a:pt x="526785" y="73833"/>
                  <a:pt x="455612" y="55577"/>
                </a:cubicBezTo>
                <a:cubicBezTo>
                  <a:pt x="384439" y="37321"/>
                  <a:pt x="443971" y="47111"/>
                  <a:pt x="371475" y="38115"/>
                </a:cubicBezTo>
                <a:cubicBezTo>
                  <a:pt x="298979" y="29119"/>
                  <a:pt x="6086" y="-779"/>
                  <a:pt x="0" y="1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: 図形 777">
            <a:extLst>
              <a:ext uri="{FF2B5EF4-FFF2-40B4-BE49-F238E27FC236}">
                <a16:creationId xmlns:a16="http://schemas.microsoft.com/office/drawing/2014/main" id="{65CEA7AF-6358-4B60-A443-5FFF8750A12A}"/>
              </a:ext>
            </a:extLst>
          </p:cNvPr>
          <p:cNvSpPr/>
          <p:nvPr/>
        </p:nvSpPr>
        <p:spPr>
          <a:xfrm>
            <a:off x="7901606" y="4964394"/>
            <a:ext cx="1572209" cy="333083"/>
          </a:xfrm>
          <a:custGeom>
            <a:avLst/>
            <a:gdLst>
              <a:gd name="connsiteX0" fmla="*/ 31661 w 1572209"/>
              <a:gd name="connsiteY0" fmla="*/ 85973 h 333083"/>
              <a:gd name="connsiteX1" fmla="*/ 82461 w 1572209"/>
              <a:gd name="connsiteY1" fmla="*/ 88089 h 333083"/>
              <a:gd name="connsiteX2" fmla="*/ 1462527 w 1572209"/>
              <a:gd name="connsiteY2" fmla="*/ 316689 h 333083"/>
              <a:gd name="connsiteX3" fmla="*/ 1479461 w 1572209"/>
              <a:gd name="connsiteY3" fmla="*/ 314573 h 333083"/>
              <a:gd name="connsiteX4" fmla="*/ 1422311 w 1572209"/>
              <a:gd name="connsiteY4" fmla="*/ 312456 h 333083"/>
              <a:gd name="connsiteX5" fmla="*/ 1405377 w 1572209"/>
              <a:gd name="connsiteY5" fmla="*/ 289173 h 333083"/>
              <a:gd name="connsiteX6" fmla="*/ 1324944 w 1572209"/>
              <a:gd name="connsiteY6" fmla="*/ 297639 h 333083"/>
              <a:gd name="connsiteX7" fmla="*/ 1295311 w 1572209"/>
              <a:gd name="connsiteY7" fmla="*/ 278589 h 333083"/>
              <a:gd name="connsiteX8" fmla="*/ 1181011 w 1572209"/>
              <a:gd name="connsiteY8" fmla="*/ 278589 h 333083"/>
              <a:gd name="connsiteX9" fmla="*/ 1089994 w 1572209"/>
              <a:gd name="connsiteY9" fmla="*/ 274356 h 333083"/>
              <a:gd name="connsiteX10" fmla="*/ 1060361 w 1572209"/>
              <a:gd name="connsiteY10" fmla="*/ 251073 h 333083"/>
              <a:gd name="connsiteX11" fmla="*/ 990511 w 1572209"/>
              <a:gd name="connsiteY11" fmla="*/ 248956 h 333083"/>
              <a:gd name="connsiteX12" fmla="*/ 927011 w 1572209"/>
              <a:gd name="connsiteY12" fmla="*/ 246839 h 333083"/>
              <a:gd name="connsiteX13" fmla="*/ 846577 w 1572209"/>
              <a:gd name="connsiteY13" fmla="*/ 212973 h 333083"/>
              <a:gd name="connsiteX14" fmla="*/ 774611 w 1572209"/>
              <a:gd name="connsiteY14" fmla="*/ 204506 h 333083"/>
              <a:gd name="connsiteX15" fmla="*/ 723811 w 1572209"/>
              <a:gd name="connsiteY15" fmla="*/ 191806 h 333083"/>
              <a:gd name="connsiteX16" fmla="*/ 662427 w 1572209"/>
              <a:gd name="connsiteY16" fmla="*/ 172756 h 333083"/>
              <a:gd name="connsiteX17" fmla="*/ 596811 w 1572209"/>
              <a:gd name="connsiteY17" fmla="*/ 164289 h 333083"/>
              <a:gd name="connsiteX18" fmla="*/ 579877 w 1572209"/>
              <a:gd name="connsiteY18" fmla="*/ 128306 h 333083"/>
              <a:gd name="connsiteX19" fmla="*/ 554477 w 1572209"/>
              <a:gd name="connsiteY19" fmla="*/ 134656 h 333083"/>
              <a:gd name="connsiteX20" fmla="*/ 514261 w 1572209"/>
              <a:gd name="connsiteY20" fmla="*/ 121956 h 333083"/>
              <a:gd name="connsiteX21" fmla="*/ 457111 w 1572209"/>
              <a:gd name="connsiteY21" fmla="*/ 115606 h 333083"/>
              <a:gd name="connsiteX22" fmla="*/ 340694 w 1572209"/>
              <a:gd name="connsiteY22" fmla="*/ 113489 h 333083"/>
              <a:gd name="connsiteX23" fmla="*/ 317411 w 1572209"/>
              <a:gd name="connsiteY23" fmla="*/ 88089 h 333083"/>
              <a:gd name="connsiteX24" fmla="*/ 249677 w 1572209"/>
              <a:gd name="connsiteY24" fmla="*/ 83856 h 333083"/>
              <a:gd name="connsiteX25" fmla="*/ 209461 w 1572209"/>
              <a:gd name="connsiteY25" fmla="*/ 85973 h 333083"/>
              <a:gd name="connsiteX26" fmla="*/ 171361 w 1572209"/>
              <a:gd name="connsiteY26" fmla="*/ 47873 h 333083"/>
              <a:gd name="connsiteX27" fmla="*/ 126911 w 1572209"/>
              <a:gd name="connsiteY27" fmla="*/ 62689 h 333083"/>
              <a:gd name="connsiteX28" fmla="*/ 103627 w 1572209"/>
              <a:gd name="connsiteY28" fmla="*/ 16123 h 333083"/>
              <a:gd name="connsiteX29" fmla="*/ 107861 w 1572209"/>
              <a:gd name="connsiteY29" fmla="*/ 3423 h 333083"/>
              <a:gd name="connsiteX30" fmla="*/ 31661 w 1572209"/>
              <a:gd name="connsiteY30" fmla="*/ 85973 h 33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72209" h="333083">
                <a:moveTo>
                  <a:pt x="31661" y="85973"/>
                </a:moveTo>
                <a:cubicBezTo>
                  <a:pt x="-62178" y="67804"/>
                  <a:pt x="82461" y="88089"/>
                  <a:pt x="82461" y="88089"/>
                </a:cubicBezTo>
                <a:lnTo>
                  <a:pt x="1462527" y="316689"/>
                </a:lnTo>
                <a:cubicBezTo>
                  <a:pt x="1695360" y="354436"/>
                  <a:pt x="1486164" y="315278"/>
                  <a:pt x="1479461" y="314573"/>
                </a:cubicBezTo>
                <a:cubicBezTo>
                  <a:pt x="1472758" y="313868"/>
                  <a:pt x="1434658" y="316689"/>
                  <a:pt x="1422311" y="312456"/>
                </a:cubicBezTo>
                <a:cubicBezTo>
                  <a:pt x="1409964" y="308223"/>
                  <a:pt x="1421605" y="291642"/>
                  <a:pt x="1405377" y="289173"/>
                </a:cubicBezTo>
                <a:cubicBezTo>
                  <a:pt x="1389149" y="286704"/>
                  <a:pt x="1343288" y="299403"/>
                  <a:pt x="1324944" y="297639"/>
                </a:cubicBezTo>
                <a:cubicBezTo>
                  <a:pt x="1306600" y="295875"/>
                  <a:pt x="1319300" y="281764"/>
                  <a:pt x="1295311" y="278589"/>
                </a:cubicBezTo>
                <a:cubicBezTo>
                  <a:pt x="1271322" y="275414"/>
                  <a:pt x="1215230" y="279294"/>
                  <a:pt x="1181011" y="278589"/>
                </a:cubicBezTo>
                <a:cubicBezTo>
                  <a:pt x="1146792" y="277884"/>
                  <a:pt x="1110102" y="278942"/>
                  <a:pt x="1089994" y="274356"/>
                </a:cubicBezTo>
                <a:cubicBezTo>
                  <a:pt x="1069886" y="269770"/>
                  <a:pt x="1076942" y="255306"/>
                  <a:pt x="1060361" y="251073"/>
                </a:cubicBezTo>
                <a:cubicBezTo>
                  <a:pt x="1043781" y="246840"/>
                  <a:pt x="1012736" y="249662"/>
                  <a:pt x="990511" y="248956"/>
                </a:cubicBezTo>
                <a:cubicBezTo>
                  <a:pt x="968286" y="248250"/>
                  <a:pt x="951000" y="252836"/>
                  <a:pt x="927011" y="246839"/>
                </a:cubicBezTo>
                <a:cubicBezTo>
                  <a:pt x="903022" y="240842"/>
                  <a:pt x="871977" y="220028"/>
                  <a:pt x="846577" y="212973"/>
                </a:cubicBezTo>
                <a:cubicBezTo>
                  <a:pt x="821177" y="205918"/>
                  <a:pt x="795072" y="208034"/>
                  <a:pt x="774611" y="204506"/>
                </a:cubicBezTo>
                <a:cubicBezTo>
                  <a:pt x="754150" y="200978"/>
                  <a:pt x="742508" y="197098"/>
                  <a:pt x="723811" y="191806"/>
                </a:cubicBezTo>
                <a:cubicBezTo>
                  <a:pt x="705114" y="186514"/>
                  <a:pt x="683593" y="177342"/>
                  <a:pt x="662427" y="172756"/>
                </a:cubicBezTo>
                <a:cubicBezTo>
                  <a:pt x="641261" y="168170"/>
                  <a:pt x="610569" y="171697"/>
                  <a:pt x="596811" y="164289"/>
                </a:cubicBezTo>
                <a:cubicBezTo>
                  <a:pt x="583053" y="156881"/>
                  <a:pt x="586933" y="133245"/>
                  <a:pt x="579877" y="128306"/>
                </a:cubicBezTo>
                <a:cubicBezTo>
                  <a:pt x="572821" y="123367"/>
                  <a:pt x="565413" y="135714"/>
                  <a:pt x="554477" y="134656"/>
                </a:cubicBezTo>
                <a:cubicBezTo>
                  <a:pt x="543541" y="133598"/>
                  <a:pt x="530489" y="125131"/>
                  <a:pt x="514261" y="121956"/>
                </a:cubicBezTo>
                <a:cubicBezTo>
                  <a:pt x="498033" y="118781"/>
                  <a:pt x="486039" y="117017"/>
                  <a:pt x="457111" y="115606"/>
                </a:cubicBezTo>
                <a:cubicBezTo>
                  <a:pt x="428183" y="114195"/>
                  <a:pt x="363977" y="118075"/>
                  <a:pt x="340694" y="113489"/>
                </a:cubicBezTo>
                <a:cubicBezTo>
                  <a:pt x="317411" y="108903"/>
                  <a:pt x="332580" y="93028"/>
                  <a:pt x="317411" y="88089"/>
                </a:cubicBezTo>
                <a:cubicBezTo>
                  <a:pt x="302242" y="83150"/>
                  <a:pt x="267669" y="84209"/>
                  <a:pt x="249677" y="83856"/>
                </a:cubicBezTo>
                <a:cubicBezTo>
                  <a:pt x="231685" y="83503"/>
                  <a:pt x="222514" y="91970"/>
                  <a:pt x="209461" y="85973"/>
                </a:cubicBezTo>
                <a:cubicBezTo>
                  <a:pt x="196408" y="79976"/>
                  <a:pt x="185119" y="51754"/>
                  <a:pt x="171361" y="47873"/>
                </a:cubicBezTo>
                <a:cubicBezTo>
                  <a:pt x="157603" y="43992"/>
                  <a:pt x="138200" y="67981"/>
                  <a:pt x="126911" y="62689"/>
                </a:cubicBezTo>
                <a:cubicBezTo>
                  <a:pt x="115622" y="57397"/>
                  <a:pt x="106802" y="26001"/>
                  <a:pt x="103627" y="16123"/>
                </a:cubicBezTo>
                <a:cubicBezTo>
                  <a:pt x="100452" y="6245"/>
                  <a:pt x="120561" y="-6102"/>
                  <a:pt x="107861" y="3423"/>
                </a:cubicBezTo>
                <a:cubicBezTo>
                  <a:pt x="95161" y="12948"/>
                  <a:pt x="61294" y="43110"/>
                  <a:pt x="31661" y="8597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: 図形 778">
            <a:extLst>
              <a:ext uri="{FF2B5EF4-FFF2-40B4-BE49-F238E27FC236}">
                <a16:creationId xmlns:a16="http://schemas.microsoft.com/office/drawing/2014/main" id="{E2ACD3EB-C47F-47AA-A207-9E0F2F429AF6}"/>
              </a:ext>
            </a:extLst>
          </p:cNvPr>
          <p:cNvSpPr/>
          <p:nvPr/>
        </p:nvSpPr>
        <p:spPr>
          <a:xfrm>
            <a:off x="8433803" y="5117541"/>
            <a:ext cx="987742" cy="172290"/>
          </a:xfrm>
          <a:custGeom>
            <a:avLst/>
            <a:gdLst>
              <a:gd name="connsiteX0" fmla="*/ 914985 w 987742"/>
              <a:gd name="connsiteY0" fmla="*/ 172009 h 172290"/>
              <a:gd name="connsiteX1" fmla="*/ 983247 w 987742"/>
              <a:gd name="connsiteY1" fmla="*/ 116447 h 172290"/>
              <a:gd name="connsiteX2" fmla="*/ 835610 w 987742"/>
              <a:gd name="connsiteY2" fmla="*/ 152959 h 172290"/>
              <a:gd name="connsiteX3" fmla="*/ 843547 w 987742"/>
              <a:gd name="connsiteY3" fmla="*/ 106922 h 172290"/>
              <a:gd name="connsiteX4" fmla="*/ 751472 w 987742"/>
              <a:gd name="connsiteY4" fmla="*/ 141847 h 172290"/>
              <a:gd name="connsiteX5" fmla="*/ 762585 w 987742"/>
              <a:gd name="connsiteY5" fmla="*/ 113272 h 172290"/>
              <a:gd name="connsiteX6" fmla="*/ 641935 w 987742"/>
              <a:gd name="connsiteY6" fmla="*/ 130734 h 172290"/>
              <a:gd name="connsiteX7" fmla="*/ 676860 w 987742"/>
              <a:gd name="connsiteY7" fmla="*/ 59297 h 172290"/>
              <a:gd name="connsiteX8" fmla="*/ 556210 w 987742"/>
              <a:gd name="connsiteY8" fmla="*/ 102159 h 172290"/>
              <a:gd name="connsiteX9" fmla="*/ 503822 w 987742"/>
              <a:gd name="connsiteY9" fmla="*/ 121209 h 172290"/>
              <a:gd name="connsiteX10" fmla="*/ 497472 w 987742"/>
              <a:gd name="connsiteY10" fmla="*/ 70409 h 172290"/>
              <a:gd name="connsiteX11" fmla="*/ 375235 w 987742"/>
              <a:gd name="connsiteY11" fmla="*/ 89459 h 172290"/>
              <a:gd name="connsiteX12" fmla="*/ 357772 w 987742"/>
              <a:gd name="connsiteY12" fmla="*/ 60884 h 172290"/>
              <a:gd name="connsiteX13" fmla="*/ 265697 w 987742"/>
              <a:gd name="connsiteY13" fmla="*/ 75172 h 172290"/>
              <a:gd name="connsiteX14" fmla="*/ 264110 w 987742"/>
              <a:gd name="connsiteY14" fmla="*/ 51359 h 172290"/>
              <a:gd name="connsiteX15" fmla="*/ 143460 w 987742"/>
              <a:gd name="connsiteY15" fmla="*/ 57709 h 172290"/>
              <a:gd name="connsiteX16" fmla="*/ 152985 w 987742"/>
              <a:gd name="connsiteY16" fmla="*/ 2147 h 172290"/>
              <a:gd name="connsiteX17" fmla="*/ 33922 w 987742"/>
              <a:gd name="connsiteY17" fmla="*/ 13259 h 172290"/>
              <a:gd name="connsiteX18" fmla="*/ 49797 w 987742"/>
              <a:gd name="connsiteY18" fmla="*/ 30722 h 172290"/>
              <a:gd name="connsiteX19" fmla="*/ 578435 w 987742"/>
              <a:gd name="connsiteY19" fmla="*/ 87872 h 172290"/>
              <a:gd name="connsiteX20" fmla="*/ 914985 w 987742"/>
              <a:gd name="connsiteY20" fmla="*/ 172009 h 172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7742" h="172290">
                <a:moveTo>
                  <a:pt x="914985" y="172009"/>
                </a:moveTo>
                <a:cubicBezTo>
                  <a:pt x="982454" y="176772"/>
                  <a:pt x="996476" y="119622"/>
                  <a:pt x="983247" y="116447"/>
                </a:cubicBezTo>
                <a:cubicBezTo>
                  <a:pt x="970018" y="113272"/>
                  <a:pt x="858893" y="154546"/>
                  <a:pt x="835610" y="152959"/>
                </a:cubicBezTo>
                <a:cubicBezTo>
                  <a:pt x="812327" y="151371"/>
                  <a:pt x="857570" y="108774"/>
                  <a:pt x="843547" y="106922"/>
                </a:cubicBezTo>
                <a:cubicBezTo>
                  <a:pt x="829524" y="105070"/>
                  <a:pt x="764966" y="140789"/>
                  <a:pt x="751472" y="141847"/>
                </a:cubicBezTo>
                <a:cubicBezTo>
                  <a:pt x="737978" y="142905"/>
                  <a:pt x="780841" y="115124"/>
                  <a:pt x="762585" y="113272"/>
                </a:cubicBezTo>
                <a:cubicBezTo>
                  <a:pt x="744329" y="111420"/>
                  <a:pt x="656222" y="139730"/>
                  <a:pt x="641935" y="130734"/>
                </a:cubicBezTo>
                <a:cubicBezTo>
                  <a:pt x="627648" y="121738"/>
                  <a:pt x="691148" y="64060"/>
                  <a:pt x="676860" y="59297"/>
                </a:cubicBezTo>
                <a:cubicBezTo>
                  <a:pt x="662572" y="54534"/>
                  <a:pt x="585050" y="91840"/>
                  <a:pt x="556210" y="102159"/>
                </a:cubicBezTo>
                <a:cubicBezTo>
                  <a:pt x="527370" y="112478"/>
                  <a:pt x="513612" y="126501"/>
                  <a:pt x="503822" y="121209"/>
                </a:cubicBezTo>
                <a:cubicBezTo>
                  <a:pt x="494032" y="115917"/>
                  <a:pt x="518903" y="75701"/>
                  <a:pt x="497472" y="70409"/>
                </a:cubicBezTo>
                <a:cubicBezTo>
                  <a:pt x="476041" y="65117"/>
                  <a:pt x="398518" y="91046"/>
                  <a:pt x="375235" y="89459"/>
                </a:cubicBezTo>
                <a:cubicBezTo>
                  <a:pt x="351952" y="87871"/>
                  <a:pt x="376028" y="63265"/>
                  <a:pt x="357772" y="60884"/>
                </a:cubicBezTo>
                <a:cubicBezTo>
                  <a:pt x="339516" y="58503"/>
                  <a:pt x="281307" y="76760"/>
                  <a:pt x="265697" y="75172"/>
                </a:cubicBezTo>
                <a:cubicBezTo>
                  <a:pt x="250087" y="73584"/>
                  <a:pt x="284483" y="54270"/>
                  <a:pt x="264110" y="51359"/>
                </a:cubicBezTo>
                <a:cubicBezTo>
                  <a:pt x="243737" y="48448"/>
                  <a:pt x="161981" y="65911"/>
                  <a:pt x="143460" y="57709"/>
                </a:cubicBezTo>
                <a:cubicBezTo>
                  <a:pt x="124939" y="49507"/>
                  <a:pt x="171241" y="9555"/>
                  <a:pt x="152985" y="2147"/>
                </a:cubicBezTo>
                <a:cubicBezTo>
                  <a:pt x="134729" y="-5261"/>
                  <a:pt x="51120" y="8496"/>
                  <a:pt x="33922" y="13259"/>
                </a:cubicBezTo>
                <a:cubicBezTo>
                  <a:pt x="16724" y="18021"/>
                  <a:pt x="-40955" y="18286"/>
                  <a:pt x="49797" y="30722"/>
                </a:cubicBezTo>
                <a:cubicBezTo>
                  <a:pt x="140549" y="43157"/>
                  <a:pt x="430268" y="62472"/>
                  <a:pt x="578435" y="87872"/>
                </a:cubicBezTo>
                <a:cubicBezTo>
                  <a:pt x="726602" y="113272"/>
                  <a:pt x="847516" y="167246"/>
                  <a:pt x="914985" y="17200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: 図形 779">
            <a:extLst>
              <a:ext uri="{FF2B5EF4-FFF2-40B4-BE49-F238E27FC236}">
                <a16:creationId xmlns:a16="http://schemas.microsoft.com/office/drawing/2014/main" id="{DC7BC587-4F0B-4807-8E26-74127F92D309}"/>
              </a:ext>
            </a:extLst>
          </p:cNvPr>
          <p:cNvSpPr/>
          <p:nvPr/>
        </p:nvSpPr>
        <p:spPr>
          <a:xfrm>
            <a:off x="9370536" y="5250322"/>
            <a:ext cx="830931" cy="160084"/>
          </a:xfrm>
          <a:custGeom>
            <a:avLst/>
            <a:gdLst>
              <a:gd name="connsiteX0" fmla="*/ 19527 w 830931"/>
              <a:gd name="connsiteY0" fmla="*/ 55103 h 160084"/>
              <a:gd name="connsiteX1" fmla="*/ 557689 w 830931"/>
              <a:gd name="connsiteY1" fmla="*/ 142416 h 160084"/>
              <a:gd name="connsiteX2" fmla="*/ 757714 w 830931"/>
              <a:gd name="connsiteY2" fmla="*/ 156703 h 160084"/>
              <a:gd name="connsiteX3" fmla="*/ 830739 w 830931"/>
              <a:gd name="connsiteY3" fmla="*/ 97966 h 160084"/>
              <a:gd name="connsiteX4" fmla="*/ 740252 w 830931"/>
              <a:gd name="connsiteY4" fmla="*/ 129716 h 160084"/>
              <a:gd name="connsiteX5" fmla="*/ 659289 w 830931"/>
              <a:gd name="connsiteY5" fmla="*/ 136066 h 160084"/>
              <a:gd name="connsiteX6" fmla="*/ 711677 w 830931"/>
              <a:gd name="connsiteY6" fmla="*/ 96378 h 160084"/>
              <a:gd name="connsiteX7" fmla="*/ 610077 w 830931"/>
              <a:gd name="connsiteY7" fmla="*/ 134478 h 160084"/>
              <a:gd name="connsiteX8" fmla="*/ 608489 w 830931"/>
              <a:gd name="connsiteY8" fmla="*/ 124953 h 160084"/>
              <a:gd name="connsiteX9" fmla="*/ 635477 w 830931"/>
              <a:gd name="connsiteY9" fmla="*/ 96378 h 160084"/>
              <a:gd name="connsiteX10" fmla="*/ 557689 w 830931"/>
              <a:gd name="connsiteY10" fmla="*/ 124953 h 160084"/>
              <a:gd name="connsiteX11" fmla="*/ 521177 w 830931"/>
              <a:gd name="connsiteY11" fmla="*/ 124953 h 160084"/>
              <a:gd name="connsiteX12" fmla="*/ 543402 w 830931"/>
              <a:gd name="connsiteY12" fmla="*/ 78916 h 160084"/>
              <a:gd name="connsiteX13" fmla="*/ 500539 w 830931"/>
              <a:gd name="connsiteY13" fmla="*/ 94791 h 160084"/>
              <a:gd name="connsiteX14" fmla="*/ 467202 w 830931"/>
              <a:gd name="connsiteY14" fmla="*/ 121778 h 160084"/>
              <a:gd name="connsiteX15" fmla="*/ 487839 w 830931"/>
              <a:gd name="connsiteY15" fmla="*/ 93203 h 160084"/>
              <a:gd name="connsiteX16" fmla="*/ 417989 w 830931"/>
              <a:gd name="connsiteY16" fmla="*/ 112253 h 160084"/>
              <a:gd name="connsiteX17" fmla="*/ 413227 w 830931"/>
              <a:gd name="connsiteY17" fmla="*/ 105903 h 160084"/>
              <a:gd name="connsiteX18" fmla="*/ 465614 w 830931"/>
              <a:gd name="connsiteY18" fmla="*/ 51928 h 160084"/>
              <a:gd name="connsiteX19" fmla="*/ 371952 w 830931"/>
              <a:gd name="connsiteY19" fmla="*/ 93203 h 160084"/>
              <a:gd name="connsiteX20" fmla="*/ 311627 w 830931"/>
              <a:gd name="connsiteY20" fmla="*/ 94791 h 160084"/>
              <a:gd name="connsiteX21" fmla="*/ 421164 w 830931"/>
              <a:gd name="connsiteY21" fmla="*/ 74153 h 160084"/>
              <a:gd name="connsiteX22" fmla="*/ 306864 w 830931"/>
              <a:gd name="connsiteY22" fmla="*/ 82091 h 160084"/>
              <a:gd name="connsiteX23" fmla="*/ 292577 w 830931"/>
              <a:gd name="connsiteY23" fmla="*/ 69391 h 160084"/>
              <a:gd name="connsiteX24" fmla="*/ 295752 w 830931"/>
              <a:gd name="connsiteY24" fmla="*/ 47166 h 160084"/>
              <a:gd name="connsiteX25" fmla="*/ 219552 w 830931"/>
              <a:gd name="connsiteY25" fmla="*/ 82091 h 160084"/>
              <a:gd name="connsiteX26" fmla="*/ 265589 w 830931"/>
              <a:gd name="connsiteY26" fmla="*/ 34466 h 160084"/>
              <a:gd name="connsiteX27" fmla="*/ 211614 w 830931"/>
              <a:gd name="connsiteY27" fmla="*/ 50341 h 160084"/>
              <a:gd name="connsiteX28" fmla="*/ 173514 w 830931"/>
              <a:gd name="connsiteY28" fmla="*/ 43991 h 160084"/>
              <a:gd name="connsiteX29" fmla="*/ 195739 w 830931"/>
              <a:gd name="connsiteY29" fmla="*/ 1128 h 160084"/>
              <a:gd name="connsiteX30" fmla="*/ 156052 w 830931"/>
              <a:gd name="connsiteY30" fmla="*/ 15416 h 160084"/>
              <a:gd name="connsiteX31" fmla="*/ 121127 w 830931"/>
              <a:gd name="connsiteY31" fmla="*/ 47166 h 160084"/>
              <a:gd name="connsiteX32" fmla="*/ 19527 w 830931"/>
              <a:gd name="connsiteY32" fmla="*/ 55103 h 160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30931" h="160084">
                <a:moveTo>
                  <a:pt x="19527" y="55103"/>
                </a:moveTo>
                <a:cubicBezTo>
                  <a:pt x="92287" y="70978"/>
                  <a:pt x="434658" y="125483"/>
                  <a:pt x="557689" y="142416"/>
                </a:cubicBezTo>
                <a:cubicBezTo>
                  <a:pt x="680720" y="159349"/>
                  <a:pt x="712206" y="164111"/>
                  <a:pt x="757714" y="156703"/>
                </a:cubicBezTo>
                <a:cubicBezTo>
                  <a:pt x="803222" y="149295"/>
                  <a:pt x="833649" y="102464"/>
                  <a:pt x="830739" y="97966"/>
                </a:cubicBezTo>
                <a:cubicBezTo>
                  <a:pt x="827829" y="93468"/>
                  <a:pt x="768827" y="123366"/>
                  <a:pt x="740252" y="129716"/>
                </a:cubicBezTo>
                <a:cubicBezTo>
                  <a:pt x="711677" y="136066"/>
                  <a:pt x="664052" y="141622"/>
                  <a:pt x="659289" y="136066"/>
                </a:cubicBezTo>
                <a:cubicBezTo>
                  <a:pt x="654527" y="130510"/>
                  <a:pt x="719879" y="96643"/>
                  <a:pt x="711677" y="96378"/>
                </a:cubicBezTo>
                <a:cubicBezTo>
                  <a:pt x="703475" y="96113"/>
                  <a:pt x="627275" y="129716"/>
                  <a:pt x="610077" y="134478"/>
                </a:cubicBezTo>
                <a:cubicBezTo>
                  <a:pt x="592879" y="139241"/>
                  <a:pt x="604256" y="131303"/>
                  <a:pt x="608489" y="124953"/>
                </a:cubicBezTo>
                <a:cubicBezTo>
                  <a:pt x="612722" y="118603"/>
                  <a:pt x="643944" y="96378"/>
                  <a:pt x="635477" y="96378"/>
                </a:cubicBezTo>
                <a:cubicBezTo>
                  <a:pt x="627010" y="96378"/>
                  <a:pt x="576739" y="120191"/>
                  <a:pt x="557689" y="124953"/>
                </a:cubicBezTo>
                <a:cubicBezTo>
                  <a:pt x="538639" y="129715"/>
                  <a:pt x="523558" y="132626"/>
                  <a:pt x="521177" y="124953"/>
                </a:cubicBezTo>
                <a:cubicBezTo>
                  <a:pt x="518796" y="117280"/>
                  <a:pt x="546842" y="83943"/>
                  <a:pt x="543402" y="78916"/>
                </a:cubicBezTo>
                <a:cubicBezTo>
                  <a:pt x="539962" y="73889"/>
                  <a:pt x="513239" y="87647"/>
                  <a:pt x="500539" y="94791"/>
                </a:cubicBezTo>
                <a:cubicBezTo>
                  <a:pt x="487839" y="101935"/>
                  <a:pt x="469319" y="122043"/>
                  <a:pt x="467202" y="121778"/>
                </a:cubicBezTo>
                <a:cubicBezTo>
                  <a:pt x="465085" y="121513"/>
                  <a:pt x="496041" y="94791"/>
                  <a:pt x="487839" y="93203"/>
                </a:cubicBezTo>
                <a:cubicBezTo>
                  <a:pt x="479637" y="91615"/>
                  <a:pt x="430424" y="110136"/>
                  <a:pt x="417989" y="112253"/>
                </a:cubicBezTo>
                <a:cubicBezTo>
                  <a:pt x="405554" y="114370"/>
                  <a:pt x="405290" y="115957"/>
                  <a:pt x="413227" y="105903"/>
                </a:cubicBezTo>
                <a:cubicBezTo>
                  <a:pt x="421164" y="95849"/>
                  <a:pt x="472493" y="54045"/>
                  <a:pt x="465614" y="51928"/>
                </a:cubicBezTo>
                <a:cubicBezTo>
                  <a:pt x="458735" y="49811"/>
                  <a:pt x="397616" y="86059"/>
                  <a:pt x="371952" y="93203"/>
                </a:cubicBezTo>
                <a:cubicBezTo>
                  <a:pt x="346288" y="100347"/>
                  <a:pt x="303425" y="97966"/>
                  <a:pt x="311627" y="94791"/>
                </a:cubicBezTo>
                <a:cubicBezTo>
                  <a:pt x="319829" y="91616"/>
                  <a:pt x="421958" y="76270"/>
                  <a:pt x="421164" y="74153"/>
                </a:cubicBezTo>
                <a:cubicBezTo>
                  <a:pt x="420370" y="72036"/>
                  <a:pt x="328295" y="82885"/>
                  <a:pt x="306864" y="82091"/>
                </a:cubicBezTo>
                <a:cubicBezTo>
                  <a:pt x="285433" y="81297"/>
                  <a:pt x="294429" y="75212"/>
                  <a:pt x="292577" y="69391"/>
                </a:cubicBezTo>
                <a:cubicBezTo>
                  <a:pt x="290725" y="63570"/>
                  <a:pt x="307923" y="45049"/>
                  <a:pt x="295752" y="47166"/>
                </a:cubicBezTo>
                <a:cubicBezTo>
                  <a:pt x="283581" y="49283"/>
                  <a:pt x="224579" y="84208"/>
                  <a:pt x="219552" y="82091"/>
                </a:cubicBezTo>
                <a:cubicBezTo>
                  <a:pt x="214525" y="79974"/>
                  <a:pt x="266912" y="39758"/>
                  <a:pt x="265589" y="34466"/>
                </a:cubicBezTo>
                <a:cubicBezTo>
                  <a:pt x="264266" y="29174"/>
                  <a:pt x="226960" y="48753"/>
                  <a:pt x="211614" y="50341"/>
                </a:cubicBezTo>
                <a:cubicBezTo>
                  <a:pt x="196268" y="51928"/>
                  <a:pt x="176160" y="52193"/>
                  <a:pt x="173514" y="43991"/>
                </a:cubicBezTo>
                <a:cubicBezTo>
                  <a:pt x="170868" y="35789"/>
                  <a:pt x="198649" y="5890"/>
                  <a:pt x="195739" y="1128"/>
                </a:cubicBezTo>
                <a:cubicBezTo>
                  <a:pt x="192829" y="-3634"/>
                  <a:pt x="168487" y="7743"/>
                  <a:pt x="156052" y="15416"/>
                </a:cubicBezTo>
                <a:cubicBezTo>
                  <a:pt x="143617" y="23089"/>
                  <a:pt x="143087" y="40022"/>
                  <a:pt x="121127" y="47166"/>
                </a:cubicBezTo>
                <a:cubicBezTo>
                  <a:pt x="99167" y="54310"/>
                  <a:pt x="-53233" y="39228"/>
                  <a:pt x="19527" y="5510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: 図形 780">
            <a:extLst>
              <a:ext uri="{FF2B5EF4-FFF2-40B4-BE49-F238E27FC236}">
                <a16:creationId xmlns:a16="http://schemas.microsoft.com/office/drawing/2014/main" id="{ACA73799-D0C2-44B2-93B4-84A0E0EE25C9}"/>
              </a:ext>
            </a:extLst>
          </p:cNvPr>
          <p:cNvSpPr/>
          <p:nvPr/>
        </p:nvSpPr>
        <p:spPr>
          <a:xfrm>
            <a:off x="9688489" y="5424134"/>
            <a:ext cx="441352" cy="208425"/>
          </a:xfrm>
          <a:custGeom>
            <a:avLst/>
            <a:gdLst>
              <a:gd name="connsiteX0" fmla="*/ 15899 w 441352"/>
              <a:gd name="connsiteY0" fmla="*/ 1941 h 208425"/>
              <a:gd name="connsiteX1" fmla="*/ 309586 w 441352"/>
              <a:gd name="connsiteY1" fmla="*/ 32104 h 208425"/>
              <a:gd name="connsiteX2" fmla="*/ 339749 w 441352"/>
              <a:gd name="connsiteY2" fmla="*/ 52741 h 208425"/>
              <a:gd name="connsiteX3" fmla="*/ 361974 w 441352"/>
              <a:gd name="connsiteY3" fmla="*/ 81316 h 208425"/>
              <a:gd name="connsiteX4" fmla="*/ 441349 w 441352"/>
              <a:gd name="connsiteY4" fmla="*/ 208316 h 208425"/>
              <a:gd name="connsiteX5" fmla="*/ 363561 w 441352"/>
              <a:gd name="connsiteY5" fmla="*/ 57504 h 208425"/>
              <a:gd name="connsiteX6" fmla="*/ 69874 w 441352"/>
              <a:gd name="connsiteY6" fmla="*/ 8291 h 208425"/>
              <a:gd name="connsiteX7" fmla="*/ 15899 w 441352"/>
              <a:gd name="connsiteY7" fmla="*/ 1941 h 2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1352" h="208425">
                <a:moveTo>
                  <a:pt x="15899" y="1941"/>
                </a:moveTo>
                <a:cubicBezTo>
                  <a:pt x="55851" y="5910"/>
                  <a:pt x="255611" y="23637"/>
                  <a:pt x="309586" y="32104"/>
                </a:cubicBezTo>
                <a:cubicBezTo>
                  <a:pt x="363561" y="40571"/>
                  <a:pt x="331018" y="44539"/>
                  <a:pt x="339749" y="52741"/>
                </a:cubicBezTo>
                <a:cubicBezTo>
                  <a:pt x="348480" y="60943"/>
                  <a:pt x="345041" y="55387"/>
                  <a:pt x="361974" y="81316"/>
                </a:cubicBezTo>
                <a:cubicBezTo>
                  <a:pt x="378907" y="107245"/>
                  <a:pt x="441085" y="212285"/>
                  <a:pt x="441349" y="208316"/>
                </a:cubicBezTo>
                <a:cubicBezTo>
                  <a:pt x="441613" y="204347"/>
                  <a:pt x="425473" y="90841"/>
                  <a:pt x="363561" y="57504"/>
                </a:cubicBezTo>
                <a:cubicBezTo>
                  <a:pt x="301649" y="24167"/>
                  <a:pt x="121997" y="16493"/>
                  <a:pt x="69874" y="8291"/>
                </a:cubicBezTo>
                <a:cubicBezTo>
                  <a:pt x="17751" y="89"/>
                  <a:pt x="-24053" y="-2028"/>
                  <a:pt x="15899" y="194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: 図形 781">
            <a:extLst>
              <a:ext uri="{FF2B5EF4-FFF2-40B4-BE49-F238E27FC236}">
                <a16:creationId xmlns:a16="http://schemas.microsoft.com/office/drawing/2014/main" id="{82C2755A-FC0A-49AC-A308-5E0AD8C45085}"/>
              </a:ext>
            </a:extLst>
          </p:cNvPr>
          <p:cNvSpPr/>
          <p:nvPr/>
        </p:nvSpPr>
        <p:spPr>
          <a:xfrm>
            <a:off x="9798826" y="5633700"/>
            <a:ext cx="469200" cy="242793"/>
          </a:xfrm>
          <a:custGeom>
            <a:avLst/>
            <a:gdLst>
              <a:gd name="connsiteX0" fmla="*/ 812 w 469200"/>
              <a:gd name="connsiteY0" fmla="*/ 152738 h 242793"/>
              <a:gd name="connsiteX1" fmla="*/ 254812 w 469200"/>
              <a:gd name="connsiteY1" fmla="*/ 192425 h 242793"/>
              <a:gd name="connsiteX2" fmla="*/ 462774 w 469200"/>
              <a:gd name="connsiteY2" fmla="*/ 186075 h 242793"/>
              <a:gd name="connsiteX3" fmla="*/ 413562 w 469200"/>
              <a:gd name="connsiteY3" fmla="*/ 140038 h 242793"/>
              <a:gd name="connsiteX4" fmla="*/ 386574 w 469200"/>
              <a:gd name="connsiteY4" fmla="*/ 338 h 242793"/>
              <a:gd name="connsiteX5" fmla="*/ 445312 w 469200"/>
              <a:gd name="connsiteY5" fmla="*/ 184488 h 242793"/>
              <a:gd name="connsiteX6" fmla="*/ 450074 w 469200"/>
              <a:gd name="connsiteY6" fmla="*/ 238463 h 242793"/>
              <a:gd name="connsiteX7" fmla="*/ 343712 w 469200"/>
              <a:gd name="connsiteY7" fmla="*/ 233700 h 242793"/>
              <a:gd name="connsiteX8" fmla="*/ 812 w 469200"/>
              <a:gd name="connsiteY8" fmla="*/ 152738 h 24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200" h="242793">
                <a:moveTo>
                  <a:pt x="812" y="152738"/>
                </a:moveTo>
                <a:cubicBezTo>
                  <a:pt x="-14005" y="145859"/>
                  <a:pt x="177818" y="186869"/>
                  <a:pt x="254812" y="192425"/>
                </a:cubicBezTo>
                <a:cubicBezTo>
                  <a:pt x="331806" y="197981"/>
                  <a:pt x="436316" y="194806"/>
                  <a:pt x="462774" y="186075"/>
                </a:cubicBezTo>
                <a:cubicBezTo>
                  <a:pt x="489232" y="177344"/>
                  <a:pt x="426262" y="170994"/>
                  <a:pt x="413562" y="140038"/>
                </a:cubicBezTo>
                <a:cubicBezTo>
                  <a:pt x="400862" y="109082"/>
                  <a:pt x="381282" y="-7070"/>
                  <a:pt x="386574" y="338"/>
                </a:cubicBezTo>
                <a:cubicBezTo>
                  <a:pt x="391866" y="7746"/>
                  <a:pt x="434729" y="144800"/>
                  <a:pt x="445312" y="184488"/>
                </a:cubicBezTo>
                <a:cubicBezTo>
                  <a:pt x="455895" y="224176"/>
                  <a:pt x="467007" y="230261"/>
                  <a:pt x="450074" y="238463"/>
                </a:cubicBezTo>
                <a:cubicBezTo>
                  <a:pt x="433141" y="246665"/>
                  <a:pt x="416208" y="242167"/>
                  <a:pt x="343712" y="233700"/>
                </a:cubicBezTo>
                <a:cubicBezTo>
                  <a:pt x="271216" y="225233"/>
                  <a:pt x="15629" y="159617"/>
                  <a:pt x="812" y="1527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: 図形 782">
            <a:extLst>
              <a:ext uri="{FF2B5EF4-FFF2-40B4-BE49-F238E27FC236}">
                <a16:creationId xmlns:a16="http://schemas.microsoft.com/office/drawing/2014/main" id="{8DE6669F-C07E-4F37-8A02-9315AD1A0EA8}"/>
              </a:ext>
            </a:extLst>
          </p:cNvPr>
          <p:cNvSpPr/>
          <p:nvPr/>
        </p:nvSpPr>
        <p:spPr>
          <a:xfrm>
            <a:off x="10351268" y="5243230"/>
            <a:ext cx="391998" cy="174116"/>
          </a:xfrm>
          <a:custGeom>
            <a:avLst/>
            <a:gdLst>
              <a:gd name="connsiteX0" fmla="*/ 27807 w 391998"/>
              <a:gd name="connsiteY0" fmla="*/ 101883 h 174116"/>
              <a:gd name="connsiteX1" fmla="*/ 238945 w 391998"/>
              <a:gd name="connsiteY1" fmla="*/ 46320 h 174116"/>
              <a:gd name="connsiteX2" fmla="*/ 153220 w 391998"/>
              <a:gd name="connsiteY2" fmla="*/ 79658 h 174116"/>
              <a:gd name="connsiteX3" fmla="*/ 337370 w 391998"/>
              <a:gd name="connsiteY3" fmla="*/ 27270 h 174116"/>
              <a:gd name="connsiteX4" fmla="*/ 391345 w 391998"/>
              <a:gd name="connsiteY4" fmla="*/ 283 h 174116"/>
              <a:gd name="connsiteX5" fmla="*/ 310382 w 391998"/>
              <a:gd name="connsiteY5" fmla="*/ 43145 h 174116"/>
              <a:gd name="connsiteX6" fmla="*/ 162745 w 391998"/>
              <a:gd name="connsiteY6" fmla="*/ 98708 h 174116"/>
              <a:gd name="connsiteX7" fmla="*/ 2407 w 391998"/>
              <a:gd name="connsiteY7" fmla="*/ 173320 h 174116"/>
              <a:gd name="connsiteX8" fmla="*/ 292920 w 391998"/>
              <a:gd name="connsiteY8" fmla="*/ 47908 h 174116"/>
              <a:gd name="connsiteX9" fmla="*/ 142107 w 391998"/>
              <a:gd name="connsiteY9" fmla="*/ 97120 h 174116"/>
              <a:gd name="connsiteX10" fmla="*/ 27807 w 391998"/>
              <a:gd name="connsiteY10" fmla="*/ 101883 h 174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1998" h="174116">
                <a:moveTo>
                  <a:pt x="27807" y="101883"/>
                </a:moveTo>
                <a:cubicBezTo>
                  <a:pt x="43947" y="93416"/>
                  <a:pt x="218043" y="50024"/>
                  <a:pt x="238945" y="46320"/>
                </a:cubicBezTo>
                <a:cubicBezTo>
                  <a:pt x="259847" y="42616"/>
                  <a:pt x="136816" y="82833"/>
                  <a:pt x="153220" y="79658"/>
                </a:cubicBezTo>
                <a:cubicBezTo>
                  <a:pt x="169624" y="76483"/>
                  <a:pt x="297683" y="40499"/>
                  <a:pt x="337370" y="27270"/>
                </a:cubicBezTo>
                <a:cubicBezTo>
                  <a:pt x="377057" y="14041"/>
                  <a:pt x="395843" y="-2363"/>
                  <a:pt x="391345" y="283"/>
                </a:cubicBezTo>
                <a:cubicBezTo>
                  <a:pt x="386847" y="2929"/>
                  <a:pt x="348482" y="26741"/>
                  <a:pt x="310382" y="43145"/>
                </a:cubicBezTo>
                <a:cubicBezTo>
                  <a:pt x="272282" y="59549"/>
                  <a:pt x="214074" y="77012"/>
                  <a:pt x="162745" y="98708"/>
                </a:cubicBezTo>
                <a:cubicBezTo>
                  <a:pt x="111416" y="120404"/>
                  <a:pt x="-19289" y="181787"/>
                  <a:pt x="2407" y="173320"/>
                </a:cubicBezTo>
                <a:cubicBezTo>
                  <a:pt x="24103" y="164853"/>
                  <a:pt x="269637" y="60608"/>
                  <a:pt x="292920" y="47908"/>
                </a:cubicBezTo>
                <a:cubicBezTo>
                  <a:pt x="316203" y="35208"/>
                  <a:pt x="184970" y="88124"/>
                  <a:pt x="142107" y="97120"/>
                </a:cubicBezTo>
                <a:cubicBezTo>
                  <a:pt x="99245" y="106116"/>
                  <a:pt x="11667" y="110350"/>
                  <a:pt x="27807" y="10188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: 図形 783">
            <a:extLst>
              <a:ext uri="{FF2B5EF4-FFF2-40B4-BE49-F238E27FC236}">
                <a16:creationId xmlns:a16="http://schemas.microsoft.com/office/drawing/2014/main" id="{9732FA05-282E-4BFB-9A87-13C05C5F544D}"/>
              </a:ext>
            </a:extLst>
          </p:cNvPr>
          <p:cNvSpPr/>
          <p:nvPr/>
        </p:nvSpPr>
        <p:spPr>
          <a:xfrm>
            <a:off x="10380511" y="5382172"/>
            <a:ext cx="256071" cy="212542"/>
          </a:xfrm>
          <a:custGeom>
            <a:avLst/>
            <a:gdLst>
              <a:gd name="connsiteX0" fmla="*/ 152 w 256071"/>
              <a:gd name="connsiteY0" fmla="*/ 15328 h 212542"/>
              <a:gd name="connsiteX1" fmla="*/ 173189 w 256071"/>
              <a:gd name="connsiteY1" fmla="*/ 1041 h 212542"/>
              <a:gd name="connsiteX2" fmla="*/ 104927 w 256071"/>
              <a:gd name="connsiteY2" fmla="*/ 45491 h 212542"/>
              <a:gd name="connsiteX3" fmla="*/ 109689 w 256071"/>
              <a:gd name="connsiteY3" fmla="*/ 140741 h 212542"/>
              <a:gd name="connsiteX4" fmla="*/ 138264 w 256071"/>
              <a:gd name="connsiteY4" fmla="*/ 132803 h 212542"/>
              <a:gd name="connsiteX5" fmla="*/ 244627 w 256071"/>
              <a:gd name="connsiteY5" fmla="*/ 202653 h 212542"/>
              <a:gd name="connsiteX6" fmla="*/ 250977 w 256071"/>
              <a:gd name="connsiteY6" fmla="*/ 205828 h 212542"/>
              <a:gd name="connsiteX7" fmla="*/ 225577 w 256071"/>
              <a:gd name="connsiteY7" fmla="*/ 143916 h 212542"/>
              <a:gd name="connsiteX8" fmla="*/ 254152 w 256071"/>
              <a:gd name="connsiteY8" fmla="*/ 13741 h 212542"/>
              <a:gd name="connsiteX9" fmla="*/ 171602 w 256071"/>
              <a:gd name="connsiteY9" fmla="*/ 153441 h 212542"/>
              <a:gd name="connsiteX10" fmla="*/ 103339 w 256071"/>
              <a:gd name="connsiteY10" fmla="*/ 123278 h 212542"/>
              <a:gd name="connsiteX11" fmla="*/ 141439 w 256071"/>
              <a:gd name="connsiteY11" fmla="*/ 29616 h 212542"/>
              <a:gd name="connsiteX12" fmla="*/ 152 w 256071"/>
              <a:gd name="connsiteY12" fmla="*/ 15328 h 212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6071" h="212542">
                <a:moveTo>
                  <a:pt x="152" y="15328"/>
                </a:moveTo>
                <a:cubicBezTo>
                  <a:pt x="5444" y="10565"/>
                  <a:pt x="155727" y="-3986"/>
                  <a:pt x="173189" y="1041"/>
                </a:cubicBezTo>
                <a:cubicBezTo>
                  <a:pt x="190652" y="6068"/>
                  <a:pt x="115510" y="22208"/>
                  <a:pt x="104927" y="45491"/>
                </a:cubicBezTo>
                <a:cubicBezTo>
                  <a:pt x="94344" y="68774"/>
                  <a:pt x="104133" y="126189"/>
                  <a:pt x="109689" y="140741"/>
                </a:cubicBezTo>
                <a:cubicBezTo>
                  <a:pt x="115245" y="155293"/>
                  <a:pt x="115774" y="122484"/>
                  <a:pt x="138264" y="132803"/>
                </a:cubicBezTo>
                <a:cubicBezTo>
                  <a:pt x="160754" y="143122"/>
                  <a:pt x="225842" y="190482"/>
                  <a:pt x="244627" y="202653"/>
                </a:cubicBezTo>
                <a:cubicBezTo>
                  <a:pt x="263412" y="214824"/>
                  <a:pt x="254152" y="215617"/>
                  <a:pt x="250977" y="205828"/>
                </a:cubicBezTo>
                <a:cubicBezTo>
                  <a:pt x="247802" y="196039"/>
                  <a:pt x="225048" y="175930"/>
                  <a:pt x="225577" y="143916"/>
                </a:cubicBezTo>
                <a:cubicBezTo>
                  <a:pt x="226106" y="111902"/>
                  <a:pt x="263148" y="12154"/>
                  <a:pt x="254152" y="13741"/>
                </a:cubicBezTo>
                <a:cubicBezTo>
                  <a:pt x="245156" y="15328"/>
                  <a:pt x="196737" y="135185"/>
                  <a:pt x="171602" y="153441"/>
                </a:cubicBezTo>
                <a:cubicBezTo>
                  <a:pt x="146467" y="171697"/>
                  <a:pt x="108366" y="143916"/>
                  <a:pt x="103339" y="123278"/>
                </a:cubicBezTo>
                <a:cubicBezTo>
                  <a:pt x="98312" y="102640"/>
                  <a:pt x="153610" y="48401"/>
                  <a:pt x="141439" y="29616"/>
                </a:cubicBezTo>
                <a:cubicBezTo>
                  <a:pt x="129268" y="10831"/>
                  <a:pt x="-5140" y="20091"/>
                  <a:pt x="152" y="1532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: 図形 784">
            <a:extLst>
              <a:ext uri="{FF2B5EF4-FFF2-40B4-BE49-F238E27FC236}">
                <a16:creationId xmlns:a16="http://schemas.microsoft.com/office/drawing/2014/main" id="{44BF16DA-FE40-421D-97F5-51E4037DE689}"/>
              </a:ext>
            </a:extLst>
          </p:cNvPr>
          <p:cNvSpPr/>
          <p:nvPr/>
        </p:nvSpPr>
        <p:spPr>
          <a:xfrm>
            <a:off x="10622312" y="5249848"/>
            <a:ext cx="177219" cy="622882"/>
          </a:xfrm>
          <a:custGeom>
            <a:avLst/>
            <a:gdLst>
              <a:gd name="connsiteX0" fmla="*/ 120301 w 177219"/>
              <a:gd name="connsiteY0" fmla="*/ 3190 h 622882"/>
              <a:gd name="connsiteX1" fmla="*/ 174276 w 177219"/>
              <a:gd name="connsiteY1" fmla="*/ 174640 h 622882"/>
              <a:gd name="connsiteX2" fmla="*/ 169513 w 177219"/>
              <a:gd name="connsiteY2" fmla="*/ 88915 h 622882"/>
              <a:gd name="connsiteX3" fmla="*/ 164751 w 177219"/>
              <a:gd name="connsiteY3" fmla="*/ 276240 h 622882"/>
              <a:gd name="connsiteX4" fmla="*/ 121888 w 177219"/>
              <a:gd name="connsiteY4" fmla="*/ 450865 h 622882"/>
              <a:gd name="connsiteX5" fmla="*/ 12351 w 177219"/>
              <a:gd name="connsiteY5" fmla="*/ 615965 h 622882"/>
              <a:gd name="connsiteX6" fmla="*/ 34576 w 177219"/>
              <a:gd name="connsiteY6" fmla="*/ 593740 h 622882"/>
              <a:gd name="connsiteX7" fmla="*/ 1238 w 177219"/>
              <a:gd name="connsiteY7" fmla="*/ 611202 h 622882"/>
              <a:gd name="connsiteX8" fmla="*/ 86963 w 177219"/>
              <a:gd name="connsiteY8" fmla="*/ 485790 h 622882"/>
              <a:gd name="connsiteX9" fmla="*/ 145701 w 177219"/>
              <a:gd name="connsiteY9" fmla="*/ 260365 h 622882"/>
              <a:gd name="connsiteX10" fmla="*/ 169513 w 177219"/>
              <a:gd name="connsiteY10" fmla="*/ 163527 h 622882"/>
              <a:gd name="connsiteX11" fmla="*/ 164751 w 177219"/>
              <a:gd name="connsiteY11" fmla="*/ 69865 h 622882"/>
              <a:gd name="connsiteX12" fmla="*/ 120301 w 177219"/>
              <a:gd name="connsiteY12" fmla="*/ 3190 h 622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219" h="622882">
                <a:moveTo>
                  <a:pt x="120301" y="3190"/>
                </a:moveTo>
                <a:cubicBezTo>
                  <a:pt x="121888" y="20652"/>
                  <a:pt x="166074" y="160353"/>
                  <a:pt x="174276" y="174640"/>
                </a:cubicBezTo>
                <a:cubicBezTo>
                  <a:pt x="182478" y="188927"/>
                  <a:pt x="171101" y="71982"/>
                  <a:pt x="169513" y="88915"/>
                </a:cubicBezTo>
                <a:cubicBezTo>
                  <a:pt x="167926" y="105848"/>
                  <a:pt x="172688" y="215915"/>
                  <a:pt x="164751" y="276240"/>
                </a:cubicBezTo>
                <a:cubicBezTo>
                  <a:pt x="156814" y="336565"/>
                  <a:pt x="147288" y="394244"/>
                  <a:pt x="121888" y="450865"/>
                </a:cubicBezTo>
                <a:cubicBezTo>
                  <a:pt x="96488" y="507486"/>
                  <a:pt x="26903" y="592153"/>
                  <a:pt x="12351" y="615965"/>
                </a:cubicBezTo>
                <a:cubicBezTo>
                  <a:pt x="-2201" y="639778"/>
                  <a:pt x="36428" y="594534"/>
                  <a:pt x="34576" y="593740"/>
                </a:cubicBezTo>
                <a:cubicBezTo>
                  <a:pt x="32724" y="592946"/>
                  <a:pt x="-7493" y="629194"/>
                  <a:pt x="1238" y="611202"/>
                </a:cubicBezTo>
                <a:cubicBezTo>
                  <a:pt x="9969" y="593210"/>
                  <a:pt x="62886" y="544263"/>
                  <a:pt x="86963" y="485790"/>
                </a:cubicBezTo>
                <a:cubicBezTo>
                  <a:pt x="111040" y="427317"/>
                  <a:pt x="131943" y="314075"/>
                  <a:pt x="145701" y="260365"/>
                </a:cubicBezTo>
                <a:cubicBezTo>
                  <a:pt x="159459" y="206655"/>
                  <a:pt x="166338" y="195277"/>
                  <a:pt x="169513" y="163527"/>
                </a:cubicBezTo>
                <a:cubicBezTo>
                  <a:pt x="172688" y="131777"/>
                  <a:pt x="171101" y="95265"/>
                  <a:pt x="164751" y="69865"/>
                </a:cubicBezTo>
                <a:cubicBezTo>
                  <a:pt x="158401" y="44465"/>
                  <a:pt x="118714" y="-14272"/>
                  <a:pt x="120301" y="319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: 図形 785">
            <a:extLst>
              <a:ext uri="{FF2B5EF4-FFF2-40B4-BE49-F238E27FC236}">
                <a16:creationId xmlns:a16="http://schemas.microsoft.com/office/drawing/2014/main" id="{19CF5F5E-02F6-4F68-ACBE-4EBBF6E6E501}"/>
              </a:ext>
            </a:extLst>
          </p:cNvPr>
          <p:cNvSpPr/>
          <p:nvPr/>
        </p:nvSpPr>
        <p:spPr>
          <a:xfrm>
            <a:off x="10380648" y="5118584"/>
            <a:ext cx="371393" cy="136485"/>
          </a:xfrm>
          <a:custGeom>
            <a:avLst/>
            <a:gdLst>
              <a:gd name="connsiteX0" fmla="*/ 15 w 371393"/>
              <a:gd name="connsiteY0" fmla="*/ 1104 h 136485"/>
              <a:gd name="connsiteX1" fmla="*/ 111140 w 371393"/>
              <a:gd name="connsiteY1" fmla="*/ 9041 h 136485"/>
              <a:gd name="connsiteX2" fmla="*/ 180990 w 371393"/>
              <a:gd name="connsiteY2" fmla="*/ 48729 h 136485"/>
              <a:gd name="connsiteX3" fmla="*/ 366727 w 371393"/>
              <a:gd name="connsiteY3" fmla="*/ 134454 h 136485"/>
              <a:gd name="connsiteX4" fmla="*/ 307990 w 371393"/>
              <a:gd name="connsiteY4" fmla="*/ 107466 h 136485"/>
              <a:gd name="connsiteX5" fmla="*/ 225440 w 371393"/>
              <a:gd name="connsiteY5" fmla="*/ 83654 h 136485"/>
              <a:gd name="connsiteX6" fmla="*/ 292115 w 371393"/>
              <a:gd name="connsiteY6" fmla="*/ 109054 h 136485"/>
              <a:gd name="connsiteX7" fmla="*/ 119077 w 371393"/>
              <a:gd name="connsiteY7" fmla="*/ 26504 h 136485"/>
              <a:gd name="connsiteX8" fmla="*/ 15 w 371393"/>
              <a:gd name="connsiteY8" fmla="*/ 1104 h 13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393" h="136485">
                <a:moveTo>
                  <a:pt x="15" y="1104"/>
                </a:moveTo>
                <a:cubicBezTo>
                  <a:pt x="-1308" y="-1807"/>
                  <a:pt x="80977" y="1103"/>
                  <a:pt x="111140" y="9041"/>
                </a:cubicBezTo>
                <a:cubicBezTo>
                  <a:pt x="141303" y="16979"/>
                  <a:pt x="138392" y="27827"/>
                  <a:pt x="180990" y="48729"/>
                </a:cubicBezTo>
                <a:cubicBezTo>
                  <a:pt x="223588" y="69631"/>
                  <a:pt x="345561" y="124665"/>
                  <a:pt x="366727" y="134454"/>
                </a:cubicBezTo>
                <a:cubicBezTo>
                  <a:pt x="387893" y="144243"/>
                  <a:pt x="331538" y="115933"/>
                  <a:pt x="307990" y="107466"/>
                </a:cubicBezTo>
                <a:cubicBezTo>
                  <a:pt x="284442" y="98999"/>
                  <a:pt x="228086" y="83389"/>
                  <a:pt x="225440" y="83654"/>
                </a:cubicBezTo>
                <a:cubicBezTo>
                  <a:pt x="222794" y="83919"/>
                  <a:pt x="309842" y="118579"/>
                  <a:pt x="292115" y="109054"/>
                </a:cubicBezTo>
                <a:cubicBezTo>
                  <a:pt x="274388" y="99529"/>
                  <a:pt x="166702" y="43967"/>
                  <a:pt x="119077" y="26504"/>
                </a:cubicBezTo>
                <a:cubicBezTo>
                  <a:pt x="71452" y="9042"/>
                  <a:pt x="1338" y="4015"/>
                  <a:pt x="15" y="110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: 図形 786">
            <a:extLst>
              <a:ext uri="{FF2B5EF4-FFF2-40B4-BE49-F238E27FC236}">
                <a16:creationId xmlns:a16="http://schemas.microsoft.com/office/drawing/2014/main" id="{67479D2D-5423-4255-801A-E187B7DE03C2}"/>
              </a:ext>
            </a:extLst>
          </p:cNvPr>
          <p:cNvSpPr/>
          <p:nvPr/>
        </p:nvSpPr>
        <p:spPr>
          <a:xfrm>
            <a:off x="10360005" y="5105082"/>
            <a:ext cx="387471" cy="170142"/>
          </a:xfrm>
          <a:custGeom>
            <a:avLst/>
            <a:gdLst>
              <a:gd name="connsiteX0" fmla="*/ 20 w 387471"/>
              <a:gd name="connsiteY0" fmla="*/ 318 h 170142"/>
              <a:gd name="connsiteX1" fmla="*/ 19070 w 387471"/>
              <a:gd name="connsiteY1" fmla="*/ 86043 h 170142"/>
              <a:gd name="connsiteX2" fmla="*/ 58758 w 387471"/>
              <a:gd name="connsiteY2" fmla="*/ 59056 h 170142"/>
              <a:gd name="connsiteX3" fmla="*/ 142895 w 387471"/>
              <a:gd name="connsiteY3" fmla="*/ 93981 h 170142"/>
              <a:gd name="connsiteX4" fmla="*/ 279420 w 387471"/>
              <a:gd name="connsiteY4" fmla="*/ 163831 h 170142"/>
              <a:gd name="connsiteX5" fmla="*/ 300058 w 387471"/>
              <a:gd name="connsiteY5" fmla="*/ 165418 h 170142"/>
              <a:gd name="connsiteX6" fmla="*/ 387370 w 387471"/>
              <a:gd name="connsiteY6" fmla="*/ 151131 h 170142"/>
              <a:gd name="connsiteX7" fmla="*/ 281008 w 387471"/>
              <a:gd name="connsiteY7" fmla="*/ 136843 h 170142"/>
              <a:gd name="connsiteX8" fmla="*/ 46058 w 387471"/>
              <a:gd name="connsiteY8" fmla="*/ 54293 h 170142"/>
              <a:gd name="connsiteX9" fmla="*/ 15895 w 387471"/>
              <a:gd name="connsiteY9" fmla="*/ 55881 h 170142"/>
              <a:gd name="connsiteX10" fmla="*/ 20 w 387471"/>
              <a:gd name="connsiteY10" fmla="*/ 318 h 170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7471" h="170142">
                <a:moveTo>
                  <a:pt x="20" y="318"/>
                </a:moveTo>
                <a:cubicBezTo>
                  <a:pt x="549" y="5345"/>
                  <a:pt x="9280" y="76253"/>
                  <a:pt x="19070" y="86043"/>
                </a:cubicBezTo>
                <a:cubicBezTo>
                  <a:pt x="28860" y="95833"/>
                  <a:pt x="38121" y="57733"/>
                  <a:pt x="58758" y="59056"/>
                </a:cubicBezTo>
                <a:cubicBezTo>
                  <a:pt x="79396" y="60379"/>
                  <a:pt x="106118" y="76518"/>
                  <a:pt x="142895" y="93981"/>
                </a:cubicBezTo>
                <a:cubicBezTo>
                  <a:pt x="179672" y="111444"/>
                  <a:pt x="253226" y="151925"/>
                  <a:pt x="279420" y="163831"/>
                </a:cubicBezTo>
                <a:cubicBezTo>
                  <a:pt x="305614" y="175737"/>
                  <a:pt x="282066" y="167535"/>
                  <a:pt x="300058" y="165418"/>
                </a:cubicBezTo>
                <a:cubicBezTo>
                  <a:pt x="318050" y="163301"/>
                  <a:pt x="390545" y="155893"/>
                  <a:pt x="387370" y="151131"/>
                </a:cubicBezTo>
                <a:cubicBezTo>
                  <a:pt x="384195" y="146369"/>
                  <a:pt x="337893" y="152983"/>
                  <a:pt x="281008" y="136843"/>
                </a:cubicBezTo>
                <a:cubicBezTo>
                  <a:pt x="224123" y="120703"/>
                  <a:pt x="90243" y="67787"/>
                  <a:pt x="46058" y="54293"/>
                </a:cubicBezTo>
                <a:cubicBezTo>
                  <a:pt x="1873" y="40799"/>
                  <a:pt x="22245" y="60379"/>
                  <a:pt x="15895" y="55881"/>
                </a:cubicBezTo>
                <a:cubicBezTo>
                  <a:pt x="9545" y="51383"/>
                  <a:pt x="-509" y="-4709"/>
                  <a:pt x="20" y="31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: 図形 787">
            <a:extLst>
              <a:ext uri="{FF2B5EF4-FFF2-40B4-BE49-F238E27FC236}">
                <a16:creationId xmlns:a16="http://schemas.microsoft.com/office/drawing/2014/main" id="{A6104DA9-450B-4018-8964-BFE84BBC0B12}"/>
              </a:ext>
            </a:extLst>
          </p:cNvPr>
          <p:cNvSpPr/>
          <p:nvPr/>
        </p:nvSpPr>
        <p:spPr>
          <a:xfrm>
            <a:off x="10362273" y="5176578"/>
            <a:ext cx="182033" cy="27423"/>
          </a:xfrm>
          <a:custGeom>
            <a:avLst/>
            <a:gdLst>
              <a:gd name="connsiteX0" fmla="*/ 927 w 182033"/>
              <a:gd name="connsiteY0" fmla="*/ 27247 h 27423"/>
              <a:gd name="connsiteX1" fmla="*/ 178727 w 182033"/>
              <a:gd name="connsiteY1" fmla="*/ 11372 h 27423"/>
              <a:gd name="connsiteX2" fmla="*/ 110465 w 182033"/>
              <a:gd name="connsiteY2" fmla="*/ 260 h 27423"/>
              <a:gd name="connsiteX3" fmla="*/ 927 w 182033"/>
              <a:gd name="connsiteY3" fmla="*/ 27247 h 2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33" h="27423">
                <a:moveTo>
                  <a:pt x="927" y="27247"/>
                </a:moveTo>
                <a:cubicBezTo>
                  <a:pt x="12304" y="29099"/>
                  <a:pt x="160471" y="15870"/>
                  <a:pt x="178727" y="11372"/>
                </a:cubicBezTo>
                <a:cubicBezTo>
                  <a:pt x="196983" y="6874"/>
                  <a:pt x="134807" y="-1592"/>
                  <a:pt x="110465" y="260"/>
                </a:cubicBezTo>
                <a:cubicBezTo>
                  <a:pt x="86123" y="2112"/>
                  <a:pt x="-10450" y="25395"/>
                  <a:pt x="927" y="2724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: 図形 788">
            <a:extLst>
              <a:ext uri="{FF2B5EF4-FFF2-40B4-BE49-F238E27FC236}">
                <a16:creationId xmlns:a16="http://schemas.microsoft.com/office/drawing/2014/main" id="{E4A5F312-BE36-4BC9-A5E8-28ED2685C562}"/>
              </a:ext>
            </a:extLst>
          </p:cNvPr>
          <p:cNvSpPr/>
          <p:nvPr/>
        </p:nvSpPr>
        <p:spPr>
          <a:xfrm>
            <a:off x="10439119" y="5164136"/>
            <a:ext cx="206816" cy="135596"/>
          </a:xfrm>
          <a:custGeom>
            <a:avLst/>
            <a:gdLst>
              <a:gd name="connsiteX0" fmla="*/ 281 w 206816"/>
              <a:gd name="connsiteY0" fmla="*/ 2 h 135596"/>
              <a:gd name="connsiteX1" fmla="*/ 84419 w 206816"/>
              <a:gd name="connsiteY1" fmla="*/ 107952 h 135596"/>
              <a:gd name="connsiteX2" fmla="*/ 111406 w 206816"/>
              <a:gd name="connsiteY2" fmla="*/ 134939 h 135596"/>
              <a:gd name="connsiteX3" fmla="*/ 206656 w 206816"/>
              <a:gd name="connsiteY3" fmla="*/ 127002 h 135596"/>
              <a:gd name="connsiteX4" fmla="*/ 133631 w 206816"/>
              <a:gd name="connsiteY4" fmla="*/ 123827 h 135596"/>
              <a:gd name="connsiteX5" fmla="*/ 116169 w 206816"/>
              <a:gd name="connsiteY5" fmla="*/ 104777 h 135596"/>
              <a:gd name="connsiteX6" fmla="*/ 281 w 206816"/>
              <a:gd name="connsiteY6" fmla="*/ 2 h 13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816" h="135596">
                <a:moveTo>
                  <a:pt x="281" y="2"/>
                </a:moveTo>
                <a:cubicBezTo>
                  <a:pt x="-5011" y="531"/>
                  <a:pt x="65898" y="85463"/>
                  <a:pt x="84419" y="107952"/>
                </a:cubicBezTo>
                <a:cubicBezTo>
                  <a:pt x="102940" y="130442"/>
                  <a:pt x="91033" y="131764"/>
                  <a:pt x="111406" y="134939"/>
                </a:cubicBezTo>
                <a:cubicBezTo>
                  <a:pt x="131779" y="138114"/>
                  <a:pt x="202952" y="128854"/>
                  <a:pt x="206656" y="127002"/>
                </a:cubicBezTo>
                <a:cubicBezTo>
                  <a:pt x="210360" y="125150"/>
                  <a:pt x="148712" y="127531"/>
                  <a:pt x="133631" y="123827"/>
                </a:cubicBezTo>
                <a:cubicBezTo>
                  <a:pt x="118550" y="120123"/>
                  <a:pt x="136277" y="121181"/>
                  <a:pt x="116169" y="104777"/>
                </a:cubicBezTo>
                <a:cubicBezTo>
                  <a:pt x="96061" y="88373"/>
                  <a:pt x="5573" y="-527"/>
                  <a:pt x="281" y="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: 図形 789">
            <a:extLst>
              <a:ext uri="{FF2B5EF4-FFF2-40B4-BE49-F238E27FC236}">
                <a16:creationId xmlns:a16="http://schemas.microsoft.com/office/drawing/2014/main" id="{44A13DAD-EF0F-4877-AFB7-F4F38376284B}"/>
              </a:ext>
            </a:extLst>
          </p:cNvPr>
          <p:cNvSpPr/>
          <p:nvPr/>
        </p:nvSpPr>
        <p:spPr>
          <a:xfrm>
            <a:off x="10455275" y="5176838"/>
            <a:ext cx="185740" cy="123898"/>
          </a:xfrm>
          <a:custGeom>
            <a:avLst/>
            <a:gdLst>
              <a:gd name="connsiteX0" fmla="*/ 0 w 185740"/>
              <a:gd name="connsiteY0" fmla="*/ 0 h 123898"/>
              <a:gd name="connsiteX1" fmla="*/ 130175 w 185740"/>
              <a:gd name="connsiteY1" fmla="*/ 58737 h 123898"/>
              <a:gd name="connsiteX2" fmla="*/ 185738 w 185740"/>
              <a:gd name="connsiteY2" fmla="*/ 123825 h 123898"/>
              <a:gd name="connsiteX3" fmla="*/ 128588 w 185740"/>
              <a:gd name="connsiteY3" fmla="*/ 71437 h 123898"/>
              <a:gd name="connsiteX4" fmla="*/ 109538 w 185740"/>
              <a:gd name="connsiteY4" fmla="*/ 61912 h 123898"/>
              <a:gd name="connsiteX5" fmla="*/ 0 w 185740"/>
              <a:gd name="connsiteY5" fmla="*/ 0 h 12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740" h="123898">
                <a:moveTo>
                  <a:pt x="0" y="0"/>
                </a:moveTo>
                <a:cubicBezTo>
                  <a:pt x="49609" y="19050"/>
                  <a:pt x="99219" y="38100"/>
                  <a:pt x="130175" y="58737"/>
                </a:cubicBezTo>
                <a:cubicBezTo>
                  <a:pt x="161131" y="79374"/>
                  <a:pt x="186002" y="121708"/>
                  <a:pt x="185738" y="123825"/>
                </a:cubicBezTo>
                <a:cubicBezTo>
                  <a:pt x="185474" y="125942"/>
                  <a:pt x="141288" y="81756"/>
                  <a:pt x="128588" y="71437"/>
                </a:cubicBezTo>
                <a:cubicBezTo>
                  <a:pt x="115888" y="61118"/>
                  <a:pt x="109538" y="61912"/>
                  <a:pt x="109538" y="61912"/>
                </a:cubicBezTo>
                <a:lnTo>
                  <a:pt x="0" y="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: 図形 790">
            <a:extLst>
              <a:ext uri="{FF2B5EF4-FFF2-40B4-BE49-F238E27FC236}">
                <a16:creationId xmlns:a16="http://schemas.microsoft.com/office/drawing/2014/main" id="{DF1503F9-EF46-47E4-A854-1E36490DC775}"/>
              </a:ext>
            </a:extLst>
          </p:cNvPr>
          <p:cNvSpPr/>
          <p:nvPr/>
        </p:nvSpPr>
        <p:spPr>
          <a:xfrm>
            <a:off x="10377305" y="5140160"/>
            <a:ext cx="130766" cy="20938"/>
          </a:xfrm>
          <a:custGeom>
            <a:avLst/>
            <a:gdLst>
              <a:gd name="connsiteX0" fmla="*/ 183 w 130766"/>
              <a:gd name="connsiteY0" fmla="*/ 1753 h 20938"/>
              <a:gd name="connsiteX1" fmla="*/ 71620 w 130766"/>
              <a:gd name="connsiteY1" fmla="*/ 1753 h 20938"/>
              <a:gd name="connsiteX2" fmla="*/ 130358 w 130766"/>
              <a:gd name="connsiteY2" fmla="*/ 20803 h 20938"/>
              <a:gd name="connsiteX3" fmla="*/ 93845 w 130766"/>
              <a:gd name="connsiteY3" fmla="*/ 9690 h 20938"/>
              <a:gd name="connsiteX4" fmla="*/ 183 w 130766"/>
              <a:gd name="connsiteY4" fmla="*/ 1753 h 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766" h="20938">
                <a:moveTo>
                  <a:pt x="183" y="1753"/>
                </a:moveTo>
                <a:cubicBezTo>
                  <a:pt x="-3521" y="430"/>
                  <a:pt x="49924" y="-1422"/>
                  <a:pt x="71620" y="1753"/>
                </a:cubicBezTo>
                <a:cubicBezTo>
                  <a:pt x="93316" y="4928"/>
                  <a:pt x="126654" y="19480"/>
                  <a:pt x="130358" y="20803"/>
                </a:cubicBezTo>
                <a:cubicBezTo>
                  <a:pt x="134062" y="22126"/>
                  <a:pt x="111837" y="13394"/>
                  <a:pt x="93845" y="9690"/>
                </a:cubicBezTo>
                <a:cubicBezTo>
                  <a:pt x="75853" y="5986"/>
                  <a:pt x="3887" y="3076"/>
                  <a:pt x="183" y="175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: 図形 792">
            <a:extLst>
              <a:ext uri="{FF2B5EF4-FFF2-40B4-BE49-F238E27FC236}">
                <a16:creationId xmlns:a16="http://schemas.microsoft.com/office/drawing/2014/main" id="{A7AAB20C-776B-4E61-99A1-A696383D77EC}"/>
              </a:ext>
            </a:extLst>
          </p:cNvPr>
          <p:cNvSpPr/>
          <p:nvPr/>
        </p:nvSpPr>
        <p:spPr>
          <a:xfrm>
            <a:off x="10648878" y="5358258"/>
            <a:ext cx="122931" cy="199877"/>
          </a:xfrm>
          <a:custGeom>
            <a:avLst/>
            <a:gdLst>
              <a:gd name="connsiteX0" fmla="*/ 72 w 122931"/>
              <a:gd name="connsiteY0" fmla="*/ 1142 h 199877"/>
              <a:gd name="connsiteX1" fmla="*/ 49285 w 122931"/>
              <a:gd name="connsiteY1" fmla="*/ 124967 h 199877"/>
              <a:gd name="connsiteX2" fmla="*/ 57222 w 122931"/>
              <a:gd name="connsiteY2" fmla="*/ 151955 h 199877"/>
              <a:gd name="connsiteX3" fmla="*/ 106435 w 122931"/>
              <a:gd name="connsiteY3" fmla="*/ 171005 h 199877"/>
              <a:gd name="connsiteX4" fmla="*/ 77860 w 122931"/>
              <a:gd name="connsiteY4" fmla="*/ 163067 h 199877"/>
              <a:gd name="connsiteX5" fmla="*/ 66747 w 122931"/>
              <a:gd name="connsiteY5" fmla="*/ 188467 h 199877"/>
              <a:gd name="connsiteX6" fmla="*/ 58810 w 122931"/>
              <a:gd name="connsiteY6" fmla="*/ 167830 h 199877"/>
              <a:gd name="connsiteX7" fmla="*/ 47697 w 122931"/>
              <a:gd name="connsiteY7" fmla="*/ 197992 h 199877"/>
              <a:gd name="connsiteX8" fmla="*/ 6422 w 122931"/>
              <a:gd name="connsiteY8" fmla="*/ 102742 h 199877"/>
              <a:gd name="connsiteX9" fmla="*/ 33410 w 122931"/>
              <a:gd name="connsiteY9" fmla="*/ 183705 h 199877"/>
              <a:gd name="connsiteX10" fmla="*/ 44522 w 122931"/>
              <a:gd name="connsiteY10" fmla="*/ 147192 h 199877"/>
              <a:gd name="connsiteX11" fmla="*/ 63572 w 122931"/>
              <a:gd name="connsiteY11" fmla="*/ 115442 h 199877"/>
              <a:gd name="connsiteX12" fmla="*/ 104847 w 122931"/>
              <a:gd name="connsiteY12" fmla="*/ 104330 h 199877"/>
              <a:gd name="connsiteX13" fmla="*/ 120722 w 122931"/>
              <a:gd name="connsiteY13" fmla="*/ 104330 h 199877"/>
              <a:gd name="connsiteX14" fmla="*/ 58810 w 122931"/>
              <a:gd name="connsiteY14" fmla="*/ 94805 h 199877"/>
              <a:gd name="connsiteX15" fmla="*/ 38172 w 122931"/>
              <a:gd name="connsiteY15" fmla="*/ 63055 h 199877"/>
              <a:gd name="connsiteX16" fmla="*/ 72 w 122931"/>
              <a:gd name="connsiteY16" fmla="*/ 1142 h 19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931" h="199877">
                <a:moveTo>
                  <a:pt x="72" y="1142"/>
                </a:moveTo>
                <a:cubicBezTo>
                  <a:pt x="1924" y="11460"/>
                  <a:pt x="39760" y="99832"/>
                  <a:pt x="49285" y="124967"/>
                </a:cubicBezTo>
                <a:cubicBezTo>
                  <a:pt x="58810" y="150102"/>
                  <a:pt x="47697" y="144282"/>
                  <a:pt x="57222" y="151955"/>
                </a:cubicBezTo>
                <a:cubicBezTo>
                  <a:pt x="66747" y="159628"/>
                  <a:pt x="102995" y="169153"/>
                  <a:pt x="106435" y="171005"/>
                </a:cubicBezTo>
                <a:cubicBezTo>
                  <a:pt x="109875" y="172857"/>
                  <a:pt x="84475" y="160157"/>
                  <a:pt x="77860" y="163067"/>
                </a:cubicBezTo>
                <a:cubicBezTo>
                  <a:pt x="71245" y="165977"/>
                  <a:pt x="69922" y="187673"/>
                  <a:pt x="66747" y="188467"/>
                </a:cubicBezTo>
                <a:cubicBezTo>
                  <a:pt x="63572" y="189261"/>
                  <a:pt x="61985" y="166243"/>
                  <a:pt x="58810" y="167830"/>
                </a:cubicBezTo>
                <a:cubicBezTo>
                  <a:pt x="55635" y="169417"/>
                  <a:pt x="56428" y="208840"/>
                  <a:pt x="47697" y="197992"/>
                </a:cubicBezTo>
                <a:cubicBezTo>
                  <a:pt x="38966" y="187144"/>
                  <a:pt x="8803" y="105123"/>
                  <a:pt x="6422" y="102742"/>
                </a:cubicBezTo>
                <a:cubicBezTo>
                  <a:pt x="4041" y="100361"/>
                  <a:pt x="27060" y="176297"/>
                  <a:pt x="33410" y="183705"/>
                </a:cubicBezTo>
                <a:cubicBezTo>
                  <a:pt x="39760" y="191113"/>
                  <a:pt x="39495" y="158569"/>
                  <a:pt x="44522" y="147192"/>
                </a:cubicBezTo>
                <a:cubicBezTo>
                  <a:pt x="49549" y="135815"/>
                  <a:pt x="53518" y="122586"/>
                  <a:pt x="63572" y="115442"/>
                </a:cubicBezTo>
                <a:cubicBezTo>
                  <a:pt x="73626" y="108298"/>
                  <a:pt x="95322" y="106182"/>
                  <a:pt x="104847" y="104330"/>
                </a:cubicBezTo>
                <a:cubicBezTo>
                  <a:pt x="114372" y="102478"/>
                  <a:pt x="128395" y="105917"/>
                  <a:pt x="120722" y="104330"/>
                </a:cubicBezTo>
                <a:cubicBezTo>
                  <a:pt x="113049" y="102743"/>
                  <a:pt x="72568" y="101684"/>
                  <a:pt x="58810" y="94805"/>
                </a:cubicBezTo>
                <a:cubicBezTo>
                  <a:pt x="45052" y="87926"/>
                  <a:pt x="43728" y="72580"/>
                  <a:pt x="38172" y="63055"/>
                </a:cubicBezTo>
                <a:cubicBezTo>
                  <a:pt x="32616" y="53530"/>
                  <a:pt x="-1780" y="-9176"/>
                  <a:pt x="72" y="114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: 図形 793">
            <a:extLst>
              <a:ext uri="{FF2B5EF4-FFF2-40B4-BE49-F238E27FC236}">
                <a16:creationId xmlns:a16="http://schemas.microsoft.com/office/drawing/2014/main" id="{2DCB474E-5AEA-416B-A495-F232246BC77D}"/>
              </a:ext>
            </a:extLst>
          </p:cNvPr>
          <p:cNvSpPr/>
          <p:nvPr/>
        </p:nvSpPr>
        <p:spPr>
          <a:xfrm>
            <a:off x="10350620" y="5767342"/>
            <a:ext cx="326602" cy="183305"/>
          </a:xfrm>
          <a:custGeom>
            <a:avLst/>
            <a:gdLst>
              <a:gd name="connsiteX0" fmla="*/ 1468 w 326602"/>
              <a:gd name="connsiteY0" fmla="*/ 46 h 183305"/>
              <a:gd name="connsiteX1" fmla="*/ 274518 w 326602"/>
              <a:gd name="connsiteY1" fmla="*/ 60371 h 183305"/>
              <a:gd name="connsiteX2" fmla="*/ 317380 w 326602"/>
              <a:gd name="connsiteY2" fmla="*/ 49258 h 183305"/>
              <a:gd name="connsiteX3" fmla="*/ 158630 w 326602"/>
              <a:gd name="connsiteY3" fmla="*/ 60371 h 183305"/>
              <a:gd name="connsiteX4" fmla="*/ 212605 w 326602"/>
              <a:gd name="connsiteY4" fmla="*/ 98471 h 183305"/>
              <a:gd name="connsiteX5" fmla="*/ 171330 w 326602"/>
              <a:gd name="connsiteY5" fmla="*/ 138158 h 183305"/>
              <a:gd name="connsiteX6" fmla="*/ 152280 w 326602"/>
              <a:gd name="connsiteY6" fmla="*/ 177846 h 183305"/>
              <a:gd name="connsiteX7" fmla="*/ 123705 w 326602"/>
              <a:gd name="connsiteY7" fmla="*/ 171496 h 183305"/>
              <a:gd name="connsiteX8" fmla="*/ 12580 w 326602"/>
              <a:gd name="connsiteY8" fmla="*/ 73071 h 183305"/>
              <a:gd name="connsiteX9" fmla="*/ 106243 w 326602"/>
              <a:gd name="connsiteY9" fmla="*/ 127046 h 183305"/>
              <a:gd name="connsiteX10" fmla="*/ 184030 w 326602"/>
              <a:gd name="connsiteY10" fmla="*/ 109583 h 183305"/>
              <a:gd name="connsiteX11" fmla="*/ 261818 w 326602"/>
              <a:gd name="connsiteY11" fmla="*/ 98471 h 183305"/>
              <a:gd name="connsiteX12" fmla="*/ 239593 w 326602"/>
              <a:gd name="connsiteY12" fmla="*/ 85771 h 183305"/>
              <a:gd name="connsiteX13" fmla="*/ 168155 w 326602"/>
              <a:gd name="connsiteY13" fmla="*/ 71483 h 183305"/>
              <a:gd name="connsiteX14" fmla="*/ 1468 w 326602"/>
              <a:gd name="connsiteY14" fmla="*/ 46 h 183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6602" h="183305">
                <a:moveTo>
                  <a:pt x="1468" y="46"/>
                </a:moveTo>
                <a:cubicBezTo>
                  <a:pt x="19195" y="-1806"/>
                  <a:pt x="221866" y="52169"/>
                  <a:pt x="274518" y="60371"/>
                </a:cubicBezTo>
                <a:cubicBezTo>
                  <a:pt x="327170" y="68573"/>
                  <a:pt x="336695" y="49258"/>
                  <a:pt x="317380" y="49258"/>
                </a:cubicBezTo>
                <a:cubicBezTo>
                  <a:pt x="298065" y="49258"/>
                  <a:pt x="176092" y="52169"/>
                  <a:pt x="158630" y="60371"/>
                </a:cubicBezTo>
                <a:cubicBezTo>
                  <a:pt x="141168" y="68573"/>
                  <a:pt x="210488" y="85506"/>
                  <a:pt x="212605" y="98471"/>
                </a:cubicBezTo>
                <a:cubicBezTo>
                  <a:pt x="214722" y="111436"/>
                  <a:pt x="181384" y="124929"/>
                  <a:pt x="171330" y="138158"/>
                </a:cubicBezTo>
                <a:cubicBezTo>
                  <a:pt x="161276" y="151387"/>
                  <a:pt x="160218" y="172290"/>
                  <a:pt x="152280" y="177846"/>
                </a:cubicBezTo>
                <a:cubicBezTo>
                  <a:pt x="144343" y="183402"/>
                  <a:pt x="146988" y="188959"/>
                  <a:pt x="123705" y="171496"/>
                </a:cubicBezTo>
                <a:cubicBezTo>
                  <a:pt x="100422" y="154034"/>
                  <a:pt x="15490" y="80479"/>
                  <a:pt x="12580" y="73071"/>
                </a:cubicBezTo>
                <a:cubicBezTo>
                  <a:pt x="9670" y="65663"/>
                  <a:pt x="77668" y="120961"/>
                  <a:pt x="106243" y="127046"/>
                </a:cubicBezTo>
                <a:cubicBezTo>
                  <a:pt x="134818" y="133131"/>
                  <a:pt x="158101" y="114345"/>
                  <a:pt x="184030" y="109583"/>
                </a:cubicBezTo>
                <a:cubicBezTo>
                  <a:pt x="209959" y="104821"/>
                  <a:pt x="252558" y="102440"/>
                  <a:pt x="261818" y="98471"/>
                </a:cubicBezTo>
                <a:cubicBezTo>
                  <a:pt x="271079" y="94502"/>
                  <a:pt x="255203" y="90269"/>
                  <a:pt x="239593" y="85771"/>
                </a:cubicBezTo>
                <a:cubicBezTo>
                  <a:pt x="223983" y="81273"/>
                  <a:pt x="204668" y="82331"/>
                  <a:pt x="168155" y="71483"/>
                </a:cubicBezTo>
                <a:cubicBezTo>
                  <a:pt x="131643" y="60635"/>
                  <a:pt x="-16259" y="1898"/>
                  <a:pt x="1468" y="4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: 図形 794">
            <a:extLst>
              <a:ext uri="{FF2B5EF4-FFF2-40B4-BE49-F238E27FC236}">
                <a16:creationId xmlns:a16="http://schemas.microsoft.com/office/drawing/2014/main" id="{3E512806-D4BC-4C02-A066-60E9CECAB93F}"/>
              </a:ext>
            </a:extLst>
          </p:cNvPr>
          <p:cNvSpPr/>
          <p:nvPr/>
        </p:nvSpPr>
        <p:spPr>
          <a:xfrm>
            <a:off x="10496078" y="5833990"/>
            <a:ext cx="194378" cy="70881"/>
          </a:xfrm>
          <a:custGeom>
            <a:avLst/>
            <a:gdLst>
              <a:gd name="connsiteX0" fmla="*/ 194147 w 194378"/>
              <a:gd name="connsiteY0" fmla="*/ 73 h 70881"/>
              <a:gd name="connsiteX1" fmla="*/ 86197 w 194378"/>
              <a:gd name="connsiteY1" fmla="*/ 52460 h 70881"/>
              <a:gd name="connsiteX2" fmla="*/ 472 w 194378"/>
              <a:gd name="connsiteY2" fmla="*/ 60398 h 70881"/>
              <a:gd name="connsiteX3" fmla="*/ 54447 w 194378"/>
              <a:gd name="connsiteY3" fmla="*/ 69923 h 70881"/>
              <a:gd name="connsiteX4" fmla="*/ 113185 w 194378"/>
              <a:gd name="connsiteY4" fmla="*/ 65160 h 70881"/>
              <a:gd name="connsiteX5" fmla="*/ 194147 w 194378"/>
              <a:gd name="connsiteY5" fmla="*/ 73 h 70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78" h="70881">
                <a:moveTo>
                  <a:pt x="194147" y="73"/>
                </a:moveTo>
                <a:cubicBezTo>
                  <a:pt x="189649" y="-2044"/>
                  <a:pt x="118476" y="42406"/>
                  <a:pt x="86197" y="52460"/>
                </a:cubicBezTo>
                <a:cubicBezTo>
                  <a:pt x="53918" y="62514"/>
                  <a:pt x="5764" y="57488"/>
                  <a:pt x="472" y="60398"/>
                </a:cubicBezTo>
                <a:cubicBezTo>
                  <a:pt x="-4820" y="63308"/>
                  <a:pt x="35662" y="69129"/>
                  <a:pt x="54447" y="69923"/>
                </a:cubicBezTo>
                <a:cubicBezTo>
                  <a:pt x="73232" y="70717"/>
                  <a:pt x="89902" y="73098"/>
                  <a:pt x="113185" y="65160"/>
                </a:cubicBezTo>
                <a:cubicBezTo>
                  <a:pt x="136468" y="57223"/>
                  <a:pt x="198645" y="2190"/>
                  <a:pt x="194147" y="7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: 図形 796">
            <a:extLst>
              <a:ext uri="{FF2B5EF4-FFF2-40B4-BE49-F238E27FC236}">
                <a16:creationId xmlns:a16="http://schemas.microsoft.com/office/drawing/2014/main" id="{17124A4A-A2EF-47A3-8A72-9B1DD211C010}"/>
              </a:ext>
            </a:extLst>
          </p:cNvPr>
          <p:cNvSpPr/>
          <p:nvPr/>
        </p:nvSpPr>
        <p:spPr>
          <a:xfrm>
            <a:off x="10521035" y="5803828"/>
            <a:ext cx="250160" cy="179873"/>
          </a:xfrm>
          <a:custGeom>
            <a:avLst/>
            <a:gdLst>
              <a:gd name="connsiteX0" fmla="*/ 250153 w 250160"/>
              <a:gd name="connsiteY0" fmla="*/ 72 h 179873"/>
              <a:gd name="connsiteX1" fmla="*/ 107278 w 250160"/>
              <a:gd name="connsiteY1" fmla="*/ 95322 h 179873"/>
              <a:gd name="connsiteX2" fmla="*/ 34253 w 250160"/>
              <a:gd name="connsiteY2" fmla="*/ 123897 h 179873"/>
              <a:gd name="connsiteX3" fmla="*/ 58065 w 250160"/>
              <a:gd name="connsiteY3" fmla="*/ 176285 h 179873"/>
              <a:gd name="connsiteX4" fmla="*/ 46953 w 250160"/>
              <a:gd name="connsiteY4" fmla="*/ 171522 h 179873"/>
              <a:gd name="connsiteX5" fmla="*/ 26315 w 250160"/>
              <a:gd name="connsiteY5" fmla="*/ 141360 h 179873"/>
              <a:gd name="connsiteX6" fmla="*/ 915 w 250160"/>
              <a:gd name="connsiteY6" fmla="*/ 82622 h 179873"/>
              <a:gd name="connsiteX7" fmla="*/ 61240 w 250160"/>
              <a:gd name="connsiteY7" fmla="*/ 96910 h 179873"/>
              <a:gd name="connsiteX8" fmla="*/ 113628 w 250160"/>
              <a:gd name="connsiteY8" fmla="*/ 79447 h 179873"/>
              <a:gd name="connsiteX9" fmla="*/ 250153 w 250160"/>
              <a:gd name="connsiteY9" fmla="*/ 72 h 17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0160" h="179873">
                <a:moveTo>
                  <a:pt x="250153" y="72"/>
                </a:moveTo>
                <a:cubicBezTo>
                  <a:pt x="249095" y="2718"/>
                  <a:pt x="143261" y="74685"/>
                  <a:pt x="107278" y="95322"/>
                </a:cubicBezTo>
                <a:cubicBezTo>
                  <a:pt x="71295" y="115959"/>
                  <a:pt x="42455" y="110403"/>
                  <a:pt x="34253" y="123897"/>
                </a:cubicBezTo>
                <a:cubicBezTo>
                  <a:pt x="26051" y="137391"/>
                  <a:pt x="55948" y="168348"/>
                  <a:pt x="58065" y="176285"/>
                </a:cubicBezTo>
                <a:cubicBezTo>
                  <a:pt x="60182" y="184222"/>
                  <a:pt x="52245" y="177343"/>
                  <a:pt x="46953" y="171522"/>
                </a:cubicBezTo>
                <a:cubicBezTo>
                  <a:pt x="41661" y="165701"/>
                  <a:pt x="33988" y="156177"/>
                  <a:pt x="26315" y="141360"/>
                </a:cubicBezTo>
                <a:cubicBezTo>
                  <a:pt x="18642" y="126543"/>
                  <a:pt x="-4906" y="90030"/>
                  <a:pt x="915" y="82622"/>
                </a:cubicBezTo>
                <a:cubicBezTo>
                  <a:pt x="6736" y="75214"/>
                  <a:pt x="42455" y="97439"/>
                  <a:pt x="61240" y="96910"/>
                </a:cubicBezTo>
                <a:cubicBezTo>
                  <a:pt x="80025" y="96381"/>
                  <a:pt x="86905" y="90560"/>
                  <a:pt x="113628" y="79447"/>
                </a:cubicBezTo>
                <a:cubicBezTo>
                  <a:pt x="140351" y="68335"/>
                  <a:pt x="251211" y="-2574"/>
                  <a:pt x="250153" y="7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: 図形 797">
            <a:extLst>
              <a:ext uri="{FF2B5EF4-FFF2-40B4-BE49-F238E27FC236}">
                <a16:creationId xmlns:a16="http://schemas.microsoft.com/office/drawing/2014/main" id="{F2459BCE-915E-4615-829E-81A8E562911D}"/>
              </a:ext>
            </a:extLst>
          </p:cNvPr>
          <p:cNvSpPr/>
          <p:nvPr/>
        </p:nvSpPr>
        <p:spPr>
          <a:xfrm>
            <a:off x="10521778" y="5933876"/>
            <a:ext cx="687762" cy="127324"/>
          </a:xfrm>
          <a:custGeom>
            <a:avLst/>
            <a:gdLst>
              <a:gd name="connsiteX0" fmla="*/ 172 w 687762"/>
              <a:gd name="connsiteY0" fmla="*/ 47824 h 127324"/>
              <a:gd name="connsiteX1" fmla="*/ 144635 w 687762"/>
              <a:gd name="connsiteY1" fmla="*/ 30362 h 127324"/>
              <a:gd name="connsiteX2" fmla="*/ 244647 w 687762"/>
              <a:gd name="connsiteY2" fmla="*/ 57349 h 127324"/>
              <a:gd name="connsiteX3" fmla="*/ 263697 w 687762"/>
              <a:gd name="connsiteY3" fmla="*/ 58937 h 127324"/>
              <a:gd name="connsiteX4" fmla="*/ 311322 w 687762"/>
              <a:gd name="connsiteY4" fmla="*/ 65287 h 127324"/>
              <a:gd name="connsiteX5" fmla="*/ 506585 w 687762"/>
              <a:gd name="connsiteY5" fmla="*/ 100212 h 127324"/>
              <a:gd name="connsiteX6" fmla="*/ 524047 w 687762"/>
              <a:gd name="connsiteY6" fmla="*/ 98624 h 127324"/>
              <a:gd name="connsiteX7" fmla="*/ 687560 w 687762"/>
              <a:gd name="connsiteY7" fmla="*/ 127199 h 127324"/>
              <a:gd name="connsiteX8" fmla="*/ 560560 w 687762"/>
              <a:gd name="connsiteY8" fmla="*/ 109737 h 127324"/>
              <a:gd name="connsiteX9" fmla="*/ 300210 w 687762"/>
              <a:gd name="connsiteY9" fmla="*/ 74812 h 127324"/>
              <a:gd name="connsiteX10" fmla="*/ 492297 w 687762"/>
              <a:gd name="connsiteY10" fmla="*/ 119262 h 127324"/>
              <a:gd name="connsiteX11" fmla="*/ 243060 w 687762"/>
              <a:gd name="connsiteY11" fmla="*/ 57349 h 127324"/>
              <a:gd name="connsiteX12" fmla="*/ 122410 w 687762"/>
              <a:gd name="connsiteY12" fmla="*/ 199 h 127324"/>
              <a:gd name="connsiteX13" fmla="*/ 181147 w 687762"/>
              <a:gd name="connsiteY13" fmla="*/ 38299 h 127324"/>
              <a:gd name="connsiteX14" fmla="*/ 116060 w 687762"/>
              <a:gd name="connsiteY14" fmla="*/ 33537 h 127324"/>
              <a:gd name="connsiteX15" fmla="*/ 172 w 687762"/>
              <a:gd name="connsiteY15" fmla="*/ 47824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7762" h="127324">
                <a:moveTo>
                  <a:pt x="172" y="47824"/>
                </a:moveTo>
                <a:cubicBezTo>
                  <a:pt x="4935" y="47295"/>
                  <a:pt x="103889" y="28775"/>
                  <a:pt x="144635" y="30362"/>
                </a:cubicBezTo>
                <a:cubicBezTo>
                  <a:pt x="185381" y="31949"/>
                  <a:pt x="224803" y="52587"/>
                  <a:pt x="244647" y="57349"/>
                </a:cubicBezTo>
                <a:cubicBezTo>
                  <a:pt x="264491" y="62111"/>
                  <a:pt x="263697" y="58937"/>
                  <a:pt x="263697" y="58937"/>
                </a:cubicBezTo>
                <a:cubicBezTo>
                  <a:pt x="274809" y="60260"/>
                  <a:pt x="311322" y="65287"/>
                  <a:pt x="311322" y="65287"/>
                </a:cubicBezTo>
                <a:lnTo>
                  <a:pt x="506585" y="100212"/>
                </a:lnTo>
                <a:cubicBezTo>
                  <a:pt x="542039" y="105768"/>
                  <a:pt x="493885" y="94126"/>
                  <a:pt x="524047" y="98624"/>
                </a:cubicBezTo>
                <a:cubicBezTo>
                  <a:pt x="554210" y="103122"/>
                  <a:pt x="681475" y="125347"/>
                  <a:pt x="687560" y="127199"/>
                </a:cubicBezTo>
                <a:cubicBezTo>
                  <a:pt x="693645" y="129051"/>
                  <a:pt x="560560" y="109737"/>
                  <a:pt x="560560" y="109737"/>
                </a:cubicBezTo>
                <a:cubicBezTo>
                  <a:pt x="496002" y="101006"/>
                  <a:pt x="311587" y="73225"/>
                  <a:pt x="300210" y="74812"/>
                </a:cubicBezTo>
                <a:cubicBezTo>
                  <a:pt x="288833" y="76400"/>
                  <a:pt x="501822" y="122172"/>
                  <a:pt x="492297" y="119262"/>
                </a:cubicBezTo>
                <a:cubicBezTo>
                  <a:pt x="482772" y="116352"/>
                  <a:pt x="304708" y="77193"/>
                  <a:pt x="243060" y="57349"/>
                </a:cubicBezTo>
                <a:cubicBezTo>
                  <a:pt x="181412" y="37505"/>
                  <a:pt x="132729" y="3374"/>
                  <a:pt x="122410" y="199"/>
                </a:cubicBezTo>
                <a:cubicBezTo>
                  <a:pt x="112091" y="-2976"/>
                  <a:pt x="182205" y="32743"/>
                  <a:pt x="181147" y="38299"/>
                </a:cubicBezTo>
                <a:cubicBezTo>
                  <a:pt x="180089" y="43855"/>
                  <a:pt x="141724" y="34331"/>
                  <a:pt x="116060" y="33537"/>
                </a:cubicBezTo>
                <a:cubicBezTo>
                  <a:pt x="90396" y="32743"/>
                  <a:pt x="-4591" y="48353"/>
                  <a:pt x="172" y="4782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: 図形 798">
            <a:extLst>
              <a:ext uri="{FF2B5EF4-FFF2-40B4-BE49-F238E27FC236}">
                <a16:creationId xmlns:a16="http://schemas.microsoft.com/office/drawing/2014/main" id="{3FE5516E-E99C-4766-AAC8-B5807E6A1077}"/>
              </a:ext>
            </a:extLst>
          </p:cNvPr>
          <p:cNvSpPr/>
          <p:nvPr/>
        </p:nvSpPr>
        <p:spPr>
          <a:xfrm>
            <a:off x="10575925" y="5910250"/>
            <a:ext cx="650883" cy="153234"/>
          </a:xfrm>
          <a:custGeom>
            <a:avLst/>
            <a:gdLst>
              <a:gd name="connsiteX0" fmla="*/ 0 w 650883"/>
              <a:gd name="connsiteY0" fmla="*/ 58750 h 153234"/>
              <a:gd name="connsiteX1" fmla="*/ 319088 w 650883"/>
              <a:gd name="connsiteY1" fmla="*/ 101613 h 153234"/>
              <a:gd name="connsiteX2" fmla="*/ 644525 w 650883"/>
              <a:gd name="connsiteY2" fmla="*/ 149238 h 153234"/>
              <a:gd name="connsiteX3" fmla="*/ 517525 w 650883"/>
              <a:gd name="connsiteY3" fmla="*/ 146063 h 153234"/>
              <a:gd name="connsiteX4" fmla="*/ 307975 w 650883"/>
              <a:gd name="connsiteY4" fmla="*/ 109550 h 153234"/>
              <a:gd name="connsiteX5" fmla="*/ 95250 w 650883"/>
              <a:gd name="connsiteY5" fmla="*/ 50813 h 153234"/>
              <a:gd name="connsiteX6" fmla="*/ 57150 w 650883"/>
              <a:gd name="connsiteY6" fmla="*/ 13 h 153234"/>
              <a:gd name="connsiteX7" fmla="*/ 96838 w 650883"/>
              <a:gd name="connsiteY7" fmla="*/ 55575 h 153234"/>
              <a:gd name="connsiteX8" fmla="*/ 0 w 650883"/>
              <a:gd name="connsiteY8" fmla="*/ 58750 h 15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0883" h="153234">
                <a:moveTo>
                  <a:pt x="0" y="58750"/>
                </a:moveTo>
                <a:lnTo>
                  <a:pt x="319088" y="101613"/>
                </a:lnTo>
                <a:lnTo>
                  <a:pt x="644525" y="149238"/>
                </a:lnTo>
                <a:cubicBezTo>
                  <a:pt x="677598" y="156646"/>
                  <a:pt x="573617" y="152678"/>
                  <a:pt x="517525" y="146063"/>
                </a:cubicBezTo>
                <a:cubicBezTo>
                  <a:pt x="461433" y="139448"/>
                  <a:pt x="378354" y="125425"/>
                  <a:pt x="307975" y="109550"/>
                </a:cubicBezTo>
                <a:cubicBezTo>
                  <a:pt x="237596" y="93675"/>
                  <a:pt x="137054" y="69069"/>
                  <a:pt x="95250" y="50813"/>
                </a:cubicBezTo>
                <a:cubicBezTo>
                  <a:pt x="53446" y="32557"/>
                  <a:pt x="56885" y="-781"/>
                  <a:pt x="57150" y="13"/>
                </a:cubicBezTo>
                <a:cubicBezTo>
                  <a:pt x="57415" y="807"/>
                  <a:pt x="105834" y="45521"/>
                  <a:pt x="96838" y="55575"/>
                </a:cubicBezTo>
                <a:cubicBezTo>
                  <a:pt x="87842" y="65629"/>
                  <a:pt x="45508" y="62983"/>
                  <a:pt x="0" y="5875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: 図形 799">
            <a:extLst>
              <a:ext uri="{FF2B5EF4-FFF2-40B4-BE49-F238E27FC236}">
                <a16:creationId xmlns:a16="http://schemas.microsoft.com/office/drawing/2014/main" id="{59FCF652-627E-4A2E-9EA1-E69E18FB41D2}"/>
              </a:ext>
            </a:extLst>
          </p:cNvPr>
          <p:cNvSpPr/>
          <p:nvPr/>
        </p:nvSpPr>
        <p:spPr>
          <a:xfrm>
            <a:off x="10754091" y="4855464"/>
            <a:ext cx="330049" cy="396279"/>
          </a:xfrm>
          <a:custGeom>
            <a:avLst/>
            <a:gdLst>
              <a:gd name="connsiteX0" fmla="*/ 328247 w 330049"/>
              <a:gd name="connsiteY0" fmla="*/ 699 h 396279"/>
              <a:gd name="connsiteX1" fmla="*/ 110759 w 330049"/>
              <a:gd name="connsiteY1" fmla="*/ 237236 h 396279"/>
              <a:gd name="connsiteX2" fmla="*/ 10747 w 330049"/>
              <a:gd name="connsiteY2" fmla="*/ 365824 h 396279"/>
              <a:gd name="connsiteX3" fmla="*/ 4397 w 330049"/>
              <a:gd name="connsiteY3" fmla="*/ 394399 h 396279"/>
              <a:gd name="connsiteX4" fmla="*/ 25034 w 330049"/>
              <a:gd name="connsiteY4" fmla="*/ 329311 h 396279"/>
              <a:gd name="connsiteX5" fmla="*/ 145684 w 330049"/>
              <a:gd name="connsiteY5" fmla="*/ 226124 h 396279"/>
              <a:gd name="connsiteX6" fmla="*/ 209184 w 330049"/>
              <a:gd name="connsiteY6" fmla="*/ 167386 h 396279"/>
              <a:gd name="connsiteX7" fmla="*/ 328247 w 330049"/>
              <a:gd name="connsiteY7" fmla="*/ 699 h 39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0049" h="396279">
                <a:moveTo>
                  <a:pt x="328247" y="699"/>
                </a:moveTo>
                <a:cubicBezTo>
                  <a:pt x="311843" y="12341"/>
                  <a:pt x="163676" y="176382"/>
                  <a:pt x="110759" y="237236"/>
                </a:cubicBezTo>
                <a:cubicBezTo>
                  <a:pt x="57842" y="298090"/>
                  <a:pt x="28474" y="339630"/>
                  <a:pt x="10747" y="365824"/>
                </a:cubicBezTo>
                <a:cubicBezTo>
                  <a:pt x="-6980" y="392018"/>
                  <a:pt x="2016" y="400484"/>
                  <a:pt x="4397" y="394399"/>
                </a:cubicBezTo>
                <a:cubicBezTo>
                  <a:pt x="6778" y="388314"/>
                  <a:pt x="1486" y="357357"/>
                  <a:pt x="25034" y="329311"/>
                </a:cubicBezTo>
                <a:cubicBezTo>
                  <a:pt x="48582" y="301265"/>
                  <a:pt x="114992" y="253111"/>
                  <a:pt x="145684" y="226124"/>
                </a:cubicBezTo>
                <a:cubicBezTo>
                  <a:pt x="176376" y="199137"/>
                  <a:pt x="173730" y="208661"/>
                  <a:pt x="209184" y="167386"/>
                </a:cubicBezTo>
                <a:cubicBezTo>
                  <a:pt x="244638" y="126111"/>
                  <a:pt x="344651" y="-10943"/>
                  <a:pt x="328247" y="69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: 図形 800">
            <a:extLst>
              <a:ext uri="{FF2B5EF4-FFF2-40B4-BE49-F238E27FC236}">
                <a16:creationId xmlns:a16="http://schemas.microsoft.com/office/drawing/2014/main" id="{D9271777-68F4-4783-890E-885459FBDCB7}"/>
              </a:ext>
            </a:extLst>
          </p:cNvPr>
          <p:cNvSpPr/>
          <p:nvPr/>
        </p:nvSpPr>
        <p:spPr>
          <a:xfrm>
            <a:off x="10729093" y="5078824"/>
            <a:ext cx="150045" cy="200037"/>
          </a:xfrm>
          <a:custGeom>
            <a:avLst/>
            <a:gdLst>
              <a:gd name="connsiteX0" fmla="*/ 30982 w 150045"/>
              <a:gd name="connsiteY0" fmla="*/ 199614 h 200037"/>
              <a:gd name="connsiteX1" fmla="*/ 820 w 150045"/>
              <a:gd name="connsiteY1" fmla="*/ 112301 h 200037"/>
              <a:gd name="connsiteX2" fmla="*/ 70670 w 150045"/>
              <a:gd name="connsiteY2" fmla="*/ 63089 h 200037"/>
              <a:gd name="connsiteX3" fmla="*/ 119882 w 150045"/>
              <a:gd name="connsiteY3" fmla="*/ 4351 h 200037"/>
              <a:gd name="connsiteX4" fmla="*/ 150045 w 150045"/>
              <a:gd name="connsiteY4" fmla="*/ 4351 h 200037"/>
              <a:gd name="connsiteX5" fmla="*/ 111945 w 150045"/>
              <a:gd name="connsiteY5" fmla="*/ 5939 h 200037"/>
              <a:gd name="connsiteX6" fmla="*/ 29395 w 150045"/>
              <a:gd name="connsiteY6" fmla="*/ 63089 h 200037"/>
              <a:gd name="connsiteX7" fmla="*/ 5582 w 150045"/>
              <a:gd name="connsiteY7" fmla="*/ 126589 h 200037"/>
              <a:gd name="connsiteX8" fmla="*/ 820 w 150045"/>
              <a:gd name="connsiteY8" fmla="*/ 145639 h 200037"/>
              <a:gd name="connsiteX9" fmla="*/ 30982 w 150045"/>
              <a:gd name="connsiteY9" fmla="*/ 199614 h 2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5" h="200037">
                <a:moveTo>
                  <a:pt x="30982" y="199614"/>
                </a:moveTo>
                <a:cubicBezTo>
                  <a:pt x="30982" y="194058"/>
                  <a:pt x="-5795" y="135055"/>
                  <a:pt x="820" y="112301"/>
                </a:cubicBezTo>
                <a:cubicBezTo>
                  <a:pt x="7435" y="89547"/>
                  <a:pt x="50826" y="81081"/>
                  <a:pt x="70670" y="63089"/>
                </a:cubicBezTo>
                <a:cubicBezTo>
                  <a:pt x="90514" y="45097"/>
                  <a:pt x="106653" y="14141"/>
                  <a:pt x="119882" y="4351"/>
                </a:cubicBezTo>
                <a:cubicBezTo>
                  <a:pt x="133111" y="-5439"/>
                  <a:pt x="150045" y="4351"/>
                  <a:pt x="150045" y="4351"/>
                </a:cubicBezTo>
                <a:cubicBezTo>
                  <a:pt x="148722" y="4616"/>
                  <a:pt x="132053" y="-3851"/>
                  <a:pt x="111945" y="5939"/>
                </a:cubicBezTo>
                <a:cubicBezTo>
                  <a:pt x="91837" y="15729"/>
                  <a:pt x="47122" y="42981"/>
                  <a:pt x="29395" y="63089"/>
                </a:cubicBezTo>
                <a:cubicBezTo>
                  <a:pt x="11668" y="83197"/>
                  <a:pt x="10344" y="112831"/>
                  <a:pt x="5582" y="126589"/>
                </a:cubicBezTo>
                <a:cubicBezTo>
                  <a:pt x="820" y="140347"/>
                  <a:pt x="-1297" y="136908"/>
                  <a:pt x="820" y="145639"/>
                </a:cubicBezTo>
                <a:cubicBezTo>
                  <a:pt x="2937" y="154370"/>
                  <a:pt x="30982" y="205170"/>
                  <a:pt x="30982" y="19961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: 図形 801">
            <a:extLst>
              <a:ext uri="{FF2B5EF4-FFF2-40B4-BE49-F238E27FC236}">
                <a16:creationId xmlns:a16="http://schemas.microsoft.com/office/drawing/2014/main" id="{890D1E08-2722-482D-95B0-6564D20783AA}"/>
              </a:ext>
            </a:extLst>
          </p:cNvPr>
          <p:cNvSpPr/>
          <p:nvPr/>
        </p:nvSpPr>
        <p:spPr>
          <a:xfrm>
            <a:off x="10745755" y="5087920"/>
            <a:ext cx="100385" cy="152548"/>
          </a:xfrm>
          <a:custGeom>
            <a:avLst/>
            <a:gdLst>
              <a:gd name="connsiteX0" fmla="*/ 100045 w 100385"/>
              <a:gd name="connsiteY0" fmla="*/ 18 h 152548"/>
              <a:gd name="connsiteX1" fmla="*/ 15908 w 100385"/>
              <a:gd name="connsiteY1" fmla="*/ 88918 h 152548"/>
              <a:gd name="connsiteX2" fmla="*/ 33 w 100385"/>
              <a:gd name="connsiteY2" fmla="*/ 152418 h 152548"/>
              <a:gd name="connsiteX3" fmla="*/ 12733 w 100385"/>
              <a:gd name="connsiteY3" fmla="*/ 104793 h 152548"/>
              <a:gd name="connsiteX4" fmla="*/ 44483 w 100385"/>
              <a:gd name="connsiteY4" fmla="*/ 80980 h 152548"/>
              <a:gd name="connsiteX5" fmla="*/ 100045 w 100385"/>
              <a:gd name="connsiteY5" fmla="*/ 18 h 15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385" h="152548">
                <a:moveTo>
                  <a:pt x="100045" y="18"/>
                </a:moveTo>
                <a:cubicBezTo>
                  <a:pt x="95283" y="1341"/>
                  <a:pt x="32577" y="63518"/>
                  <a:pt x="15908" y="88918"/>
                </a:cubicBezTo>
                <a:cubicBezTo>
                  <a:pt x="-761" y="114318"/>
                  <a:pt x="562" y="149772"/>
                  <a:pt x="33" y="152418"/>
                </a:cubicBezTo>
                <a:cubicBezTo>
                  <a:pt x="-496" y="155064"/>
                  <a:pt x="5325" y="116699"/>
                  <a:pt x="12733" y="104793"/>
                </a:cubicBezTo>
                <a:cubicBezTo>
                  <a:pt x="20141" y="92887"/>
                  <a:pt x="30725" y="94738"/>
                  <a:pt x="44483" y="80980"/>
                </a:cubicBezTo>
                <a:cubicBezTo>
                  <a:pt x="58241" y="67222"/>
                  <a:pt x="104807" y="-1305"/>
                  <a:pt x="100045" y="1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: 図形 802">
            <a:extLst>
              <a:ext uri="{FF2B5EF4-FFF2-40B4-BE49-F238E27FC236}">
                <a16:creationId xmlns:a16="http://schemas.microsoft.com/office/drawing/2014/main" id="{1989DEC3-89F2-440D-9295-B8E65B6F118E}"/>
              </a:ext>
            </a:extLst>
          </p:cNvPr>
          <p:cNvSpPr/>
          <p:nvPr/>
        </p:nvSpPr>
        <p:spPr>
          <a:xfrm>
            <a:off x="10852135" y="4849769"/>
            <a:ext cx="217506" cy="238345"/>
          </a:xfrm>
          <a:custGeom>
            <a:avLst/>
            <a:gdLst>
              <a:gd name="connsiteX0" fmla="*/ 217503 w 217506"/>
              <a:gd name="connsiteY0" fmla="*/ 44 h 238345"/>
              <a:gd name="connsiteX1" fmla="*/ 127015 w 217506"/>
              <a:gd name="connsiteY1" fmla="*/ 49256 h 238345"/>
              <a:gd name="connsiteX2" fmla="*/ 80978 w 217506"/>
              <a:gd name="connsiteY2" fmla="*/ 112756 h 238345"/>
              <a:gd name="connsiteX3" fmla="*/ 42878 w 217506"/>
              <a:gd name="connsiteY3" fmla="*/ 173081 h 238345"/>
              <a:gd name="connsiteX4" fmla="*/ 15 w 217506"/>
              <a:gd name="connsiteY4" fmla="*/ 238169 h 238345"/>
              <a:gd name="connsiteX5" fmla="*/ 47640 w 217506"/>
              <a:gd name="connsiteY5" fmla="*/ 152444 h 238345"/>
              <a:gd name="connsiteX6" fmla="*/ 77803 w 217506"/>
              <a:gd name="connsiteY6" fmla="*/ 93706 h 238345"/>
              <a:gd name="connsiteX7" fmla="*/ 123840 w 217506"/>
              <a:gd name="connsiteY7" fmla="*/ 41319 h 238345"/>
              <a:gd name="connsiteX8" fmla="*/ 217503 w 217506"/>
              <a:gd name="connsiteY8" fmla="*/ 44 h 238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506" h="238345">
                <a:moveTo>
                  <a:pt x="217503" y="44"/>
                </a:moveTo>
                <a:cubicBezTo>
                  <a:pt x="218032" y="1367"/>
                  <a:pt x="149769" y="30471"/>
                  <a:pt x="127015" y="49256"/>
                </a:cubicBezTo>
                <a:cubicBezTo>
                  <a:pt x="104261" y="68041"/>
                  <a:pt x="95001" y="92118"/>
                  <a:pt x="80978" y="112756"/>
                </a:cubicBezTo>
                <a:cubicBezTo>
                  <a:pt x="66955" y="133394"/>
                  <a:pt x="42878" y="173081"/>
                  <a:pt x="42878" y="173081"/>
                </a:cubicBezTo>
                <a:cubicBezTo>
                  <a:pt x="29384" y="193983"/>
                  <a:pt x="-779" y="241608"/>
                  <a:pt x="15" y="238169"/>
                </a:cubicBezTo>
                <a:cubicBezTo>
                  <a:pt x="809" y="234730"/>
                  <a:pt x="34675" y="176521"/>
                  <a:pt x="47640" y="152444"/>
                </a:cubicBezTo>
                <a:cubicBezTo>
                  <a:pt x="60605" y="128367"/>
                  <a:pt x="65103" y="112227"/>
                  <a:pt x="77803" y="93706"/>
                </a:cubicBezTo>
                <a:cubicBezTo>
                  <a:pt x="90503" y="75185"/>
                  <a:pt x="104790" y="55607"/>
                  <a:pt x="123840" y="41319"/>
                </a:cubicBezTo>
                <a:cubicBezTo>
                  <a:pt x="142890" y="27032"/>
                  <a:pt x="216974" y="-1279"/>
                  <a:pt x="217503" y="4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: 図形 803">
            <a:extLst>
              <a:ext uri="{FF2B5EF4-FFF2-40B4-BE49-F238E27FC236}">
                <a16:creationId xmlns:a16="http://schemas.microsoft.com/office/drawing/2014/main" id="{A0E348F4-5F7B-47EA-97F8-C26CF2720B16}"/>
              </a:ext>
            </a:extLst>
          </p:cNvPr>
          <p:cNvSpPr/>
          <p:nvPr/>
        </p:nvSpPr>
        <p:spPr>
          <a:xfrm>
            <a:off x="10848904" y="4858837"/>
            <a:ext cx="189152" cy="265701"/>
          </a:xfrm>
          <a:custGeom>
            <a:avLst/>
            <a:gdLst>
              <a:gd name="connsiteX0" fmla="*/ 188984 w 189152"/>
              <a:gd name="connsiteY0" fmla="*/ 501 h 265701"/>
              <a:gd name="connsiteX1" fmla="*/ 106434 w 189152"/>
              <a:gd name="connsiteY1" fmla="*/ 119563 h 265701"/>
              <a:gd name="connsiteX2" fmla="*/ 71 w 189152"/>
              <a:gd name="connsiteY2" fmla="*/ 265613 h 265701"/>
              <a:gd name="connsiteX3" fmla="*/ 90559 w 189152"/>
              <a:gd name="connsiteY3" fmla="*/ 140201 h 265701"/>
              <a:gd name="connsiteX4" fmla="*/ 127071 w 189152"/>
              <a:gd name="connsiteY4" fmla="*/ 78288 h 265701"/>
              <a:gd name="connsiteX5" fmla="*/ 188984 w 189152"/>
              <a:gd name="connsiteY5" fmla="*/ 501 h 265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152" h="265701">
                <a:moveTo>
                  <a:pt x="188984" y="501"/>
                </a:moveTo>
                <a:cubicBezTo>
                  <a:pt x="185545" y="7380"/>
                  <a:pt x="137919" y="75378"/>
                  <a:pt x="106434" y="119563"/>
                </a:cubicBezTo>
                <a:cubicBezTo>
                  <a:pt x="74949" y="163748"/>
                  <a:pt x="2717" y="262173"/>
                  <a:pt x="71" y="265613"/>
                </a:cubicBezTo>
                <a:cubicBezTo>
                  <a:pt x="-2575" y="269053"/>
                  <a:pt x="69392" y="171422"/>
                  <a:pt x="90559" y="140201"/>
                </a:cubicBezTo>
                <a:cubicBezTo>
                  <a:pt x="111726" y="108980"/>
                  <a:pt x="111990" y="97074"/>
                  <a:pt x="127071" y="78288"/>
                </a:cubicBezTo>
                <a:cubicBezTo>
                  <a:pt x="142152" y="59502"/>
                  <a:pt x="192423" y="-6378"/>
                  <a:pt x="188984" y="50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: 図形 804">
            <a:extLst>
              <a:ext uri="{FF2B5EF4-FFF2-40B4-BE49-F238E27FC236}">
                <a16:creationId xmlns:a16="http://schemas.microsoft.com/office/drawing/2014/main" id="{3EFA3DE9-AE21-423C-A809-36192D17B255}"/>
              </a:ext>
            </a:extLst>
          </p:cNvPr>
          <p:cNvSpPr/>
          <p:nvPr/>
        </p:nvSpPr>
        <p:spPr>
          <a:xfrm>
            <a:off x="11016242" y="4705274"/>
            <a:ext cx="294781" cy="139480"/>
          </a:xfrm>
          <a:custGeom>
            <a:avLst/>
            <a:gdLst>
              <a:gd name="connsiteX0" fmla="*/ 294696 w 294781"/>
              <a:gd name="connsiteY0" fmla="*/ 76 h 139480"/>
              <a:gd name="connsiteX1" fmla="*/ 161346 w 294781"/>
              <a:gd name="connsiteY1" fmla="*/ 71514 h 139480"/>
              <a:gd name="connsiteX2" fmla="*/ 81971 w 294781"/>
              <a:gd name="connsiteY2" fmla="*/ 119139 h 139480"/>
              <a:gd name="connsiteX3" fmla="*/ 1008 w 294781"/>
              <a:gd name="connsiteY3" fmla="*/ 138189 h 139480"/>
              <a:gd name="connsiteX4" fmla="*/ 140708 w 294781"/>
              <a:gd name="connsiteY4" fmla="*/ 85801 h 139480"/>
              <a:gd name="connsiteX5" fmla="*/ 294696 w 294781"/>
              <a:gd name="connsiteY5" fmla="*/ 76 h 139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81" h="139480">
                <a:moveTo>
                  <a:pt x="294696" y="76"/>
                </a:moveTo>
                <a:cubicBezTo>
                  <a:pt x="298136" y="-2305"/>
                  <a:pt x="196800" y="51670"/>
                  <a:pt x="161346" y="71514"/>
                </a:cubicBezTo>
                <a:cubicBezTo>
                  <a:pt x="125892" y="91358"/>
                  <a:pt x="108694" y="108027"/>
                  <a:pt x="81971" y="119139"/>
                </a:cubicBezTo>
                <a:cubicBezTo>
                  <a:pt x="55248" y="130252"/>
                  <a:pt x="-8781" y="143745"/>
                  <a:pt x="1008" y="138189"/>
                </a:cubicBezTo>
                <a:cubicBezTo>
                  <a:pt x="10797" y="132633"/>
                  <a:pt x="140708" y="85801"/>
                  <a:pt x="140708" y="85801"/>
                </a:cubicBezTo>
                <a:cubicBezTo>
                  <a:pt x="185423" y="69926"/>
                  <a:pt x="291256" y="2457"/>
                  <a:pt x="294696" y="7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: 図形 805">
            <a:extLst>
              <a:ext uri="{FF2B5EF4-FFF2-40B4-BE49-F238E27FC236}">
                <a16:creationId xmlns:a16="http://schemas.microsoft.com/office/drawing/2014/main" id="{FC541510-0FC9-4067-AC85-2D2FEBB95786}"/>
              </a:ext>
            </a:extLst>
          </p:cNvPr>
          <p:cNvSpPr/>
          <p:nvPr/>
        </p:nvSpPr>
        <p:spPr>
          <a:xfrm>
            <a:off x="11128356" y="4430011"/>
            <a:ext cx="327139" cy="392949"/>
          </a:xfrm>
          <a:custGeom>
            <a:avLst/>
            <a:gdLst>
              <a:gd name="connsiteX0" fmla="*/ 19 w 327139"/>
              <a:gd name="connsiteY0" fmla="*/ 392814 h 392949"/>
              <a:gd name="connsiteX1" fmla="*/ 100032 w 327139"/>
              <a:gd name="connsiteY1" fmla="*/ 267402 h 392949"/>
              <a:gd name="connsiteX2" fmla="*/ 138132 w 327139"/>
              <a:gd name="connsiteY2" fmla="*/ 194377 h 392949"/>
              <a:gd name="connsiteX3" fmla="*/ 201632 w 327139"/>
              <a:gd name="connsiteY3" fmla="*/ 145164 h 392949"/>
              <a:gd name="connsiteX4" fmla="*/ 244494 w 327139"/>
              <a:gd name="connsiteY4" fmla="*/ 102302 h 392949"/>
              <a:gd name="connsiteX5" fmla="*/ 273069 w 327139"/>
              <a:gd name="connsiteY5" fmla="*/ 43564 h 392949"/>
              <a:gd name="connsiteX6" fmla="*/ 327044 w 327139"/>
              <a:gd name="connsiteY6" fmla="*/ 702 h 392949"/>
              <a:gd name="connsiteX7" fmla="*/ 258782 w 327139"/>
              <a:gd name="connsiteY7" fmla="*/ 78489 h 392949"/>
              <a:gd name="connsiteX8" fmla="*/ 163532 w 327139"/>
              <a:gd name="connsiteY8" fmla="*/ 192789 h 392949"/>
              <a:gd name="connsiteX9" fmla="*/ 92094 w 327139"/>
              <a:gd name="connsiteY9" fmla="*/ 289627 h 392949"/>
              <a:gd name="connsiteX10" fmla="*/ 19 w 327139"/>
              <a:gd name="connsiteY10" fmla="*/ 392814 h 3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7139" h="392949">
                <a:moveTo>
                  <a:pt x="19" y="392814"/>
                </a:moveTo>
                <a:cubicBezTo>
                  <a:pt x="1342" y="389110"/>
                  <a:pt x="77013" y="300475"/>
                  <a:pt x="100032" y="267402"/>
                </a:cubicBezTo>
                <a:cubicBezTo>
                  <a:pt x="123051" y="234329"/>
                  <a:pt x="121199" y="214750"/>
                  <a:pt x="138132" y="194377"/>
                </a:cubicBezTo>
                <a:cubicBezTo>
                  <a:pt x="155065" y="174004"/>
                  <a:pt x="183905" y="160510"/>
                  <a:pt x="201632" y="145164"/>
                </a:cubicBezTo>
                <a:cubicBezTo>
                  <a:pt x="219359" y="129818"/>
                  <a:pt x="232588" y="119235"/>
                  <a:pt x="244494" y="102302"/>
                </a:cubicBezTo>
                <a:cubicBezTo>
                  <a:pt x="256400" y="85369"/>
                  <a:pt x="259311" y="60497"/>
                  <a:pt x="273069" y="43564"/>
                </a:cubicBezTo>
                <a:cubicBezTo>
                  <a:pt x="286827" y="26631"/>
                  <a:pt x="329425" y="-5119"/>
                  <a:pt x="327044" y="702"/>
                </a:cubicBezTo>
                <a:cubicBezTo>
                  <a:pt x="324663" y="6523"/>
                  <a:pt x="286034" y="46475"/>
                  <a:pt x="258782" y="78489"/>
                </a:cubicBezTo>
                <a:cubicBezTo>
                  <a:pt x="231530" y="110503"/>
                  <a:pt x="191313" y="157599"/>
                  <a:pt x="163532" y="192789"/>
                </a:cubicBezTo>
                <a:cubicBezTo>
                  <a:pt x="135751" y="227979"/>
                  <a:pt x="117494" y="256025"/>
                  <a:pt x="92094" y="289627"/>
                </a:cubicBezTo>
                <a:cubicBezTo>
                  <a:pt x="66694" y="323229"/>
                  <a:pt x="-1304" y="396518"/>
                  <a:pt x="19" y="39281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: 図形 806">
            <a:extLst>
              <a:ext uri="{FF2B5EF4-FFF2-40B4-BE49-F238E27FC236}">
                <a16:creationId xmlns:a16="http://schemas.microsoft.com/office/drawing/2014/main" id="{7F09AE3F-DC3A-443F-8E98-10A4B98D55CC}"/>
              </a:ext>
            </a:extLst>
          </p:cNvPr>
          <p:cNvSpPr/>
          <p:nvPr/>
        </p:nvSpPr>
        <p:spPr>
          <a:xfrm>
            <a:off x="11025387" y="4414427"/>
            <a:ext cx="412551" cy="453031"/>
          </a:xfrm>
          <a:custGeom>
            <a:avLst/>
            <a:gdLst>
              <a:gd name="connsiteX0" fmla="*/ 412551 w 412551"/>
              <a:gd name="connsiteY0" fmla="*/ 411 h 453031"/>
              <a:gd name="connsiteX1" fmla="*/ 337938 w 412551"/>
              <a:gd name="connsiteY1" fmla="*/ 111536 h 453031"/>
              <a:gd name="connsiteX2" fmla="*/ 298251 w 412551"/>
              <a:gd name="connsiteY2" fmla="*/ 148048 h 453031"/>
              <a:gd name="connsiteX3" fmla="*/ 252213 w 412551"/>
              <a:gd name="connsiteY3" fmla="*/ 179798 h 453031"/>
              <a:gd name="connsiteX4" fmla="*/ 215701 w 412551"/>
              <a:gd name="connsiteY4" fmla="*/ 267111 h 453031"/>
              <a:gd name="connsiteX5" fmla="*/ 183951 w 412551"/>
              <a:gd name="connsiteY5" fmla="*/ 298861 h 453031"/>
              <a:gd name="connsiteX6" fmla="*/ 136326 w 412551"/>
              <a:gd name="connsiteY6" fmla="*/ 300448 h 453031"/>
              <a:gd name="connsiteX7" fmla="*/ 142676 w 412551"/>
              <a:gd name="connsiteY7" fmla="*/ 344898 h 453031"/>
              <a:gd name="connsiteX8" fmla="*/ 136326 w 412551"/>
              <a:gd name="connsiteY8" fmla="*/ 367123 h 453031"/>
              <a:gd name="connsiteX9" fmla="*/ 39488 w 412551"/>
              <a:gd name="connsiteY9" fmla="*/ 440148 h 453031"/>
              <a:gd name="connsiteX10" fmla="*/ 2976 w 412551"/>
              <a:gd name="connsiteY10" fmla="*/ 451261 h 453031"/>
              <a:gd name="connsiteX11" fmla="*/ 110926 w 412551"/>
              <a:gd name="connsiteY11" fmla="*/ 419511 h 453031"/>
              <a:gd name="connsiteX12" fmla="*/ 168076 w 412551"/>
              <a:gd name="connsiteY12" fmla="*/ 282986 h 453031"/>
              <a:gd name="connsiteX13" fmla="*/ 264913 w 412551"/>
              <a:gd name="connsiteY13" fmla="*/ 165511 h 453031"/>
              <a:gd name="connsiteX14" fmla="*/ 331588 w 412551"/>
              <a:gd name="connsiteY14" fmla="*/ 84548 h 453031"/>
              <a:gd name="connsiteX15" fmla="*/ 337938 w 412551"/>
              <a:gd name="connsiteY15" fmla="*/ 73436 h 453031"/>
              <a:gd name="connsiteX16" fmla="*/ 412551 w 412551"/>
              <a:gd name="connsiteY16" fmla="*/ 411 h 45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12551" h="453031">
                <a:moveTo>
                  <a:pt x="412551" y="411"/>
                </a:moveTo>
                <a:cubicBezTo>
                  <a:pt x="412551" y="6761"/>
                  <a:pt x="356988" y="86930"/>
                  <a:pt x="337938" y="111536"/>
                </a:cubicBezTo>
                <a:cubicBezTo>
                  <a:pt x="318888" y="136142"/>
                  <a:pt x="312539" y="136671"/>
                  <a:pt x="298251" y="148048"/>
                </a:cubicBezTo>
                <a:cubicBezTo>
                  <a:pt x="283963" y="159425"/>
                  <a:pt x="265971" y="159954"/>
                  <a:pt x="252213" y="179798"/>
                </a:cubicBezTo>
                <a:cubicBezTo>
                  <a:pt x="238455" y="199642"/>
                  <a:pt x="227078" y="247267"/>
                  <a:pt x="215701" y="267111"/>
                </a:cubicBezTo>
                <a:cubicBezTo>
                  <a:pt x="204324" y="286955"/>
                  <a:pt x="197180" y="293305"/>
                  <a:pt x="183951" y="298861"/>
                </a:cubicBezTo>
                <a:cubicBezTo>
                  <a:pt x="170722" y="304417"/>
                  <a:pt x="143205" y="292775"/>
                  <a:pt x="136326" y="300448"/>
                </a:cubicBezTo>
                <a:cubicBezTo>
                  <a:pt x="129447" y="308121"/>
                  <a:pt x="142676" y="333786"/>
                  <a:pt x="142676" y="344898"/>
                </a:cubicBezTo>
                <a:cubicBezTo>
                  <a:pt x="142676" y="356010"/>
                  <a:pt x="153524" y="351248"/>
                  <a:pt x="136326" y="367123"/>
                </a:cubicBezTo>
                <a:cubicBezTo>
                  <a:pt x="119128" y="382998"/>
                  <a:pt x="61713" y="426125"/>
                  <a:pt x="39488" y="440148"/>
                </a:cubicBezTo>
                <a:cubicBezTo>
                  <a:pt x="17263" y="454171"/>
                  <a:pt x="-8930" y="454700"/>
                  <a:pt x="2976" y="451261"/>
                </a:cubicBezTo>
                <a:cubicBezTo>
                  <a:pt x="14882" y="447822"/>
                  <a:pt x="83409" y="447557"/>
                  <a:pt x="110926" y="419511"/>
                </a:cubicBezTo>
                <a:cubicBezTo>
                  <a:pt x="138443" y="391465"/>
                  <a:pt x="142412" y="325319"/>
                  <a:pt x="168076" y="282986"/>
                </a:cubicBezTo>
                <a:cubicBezTo>
                  <a:pt x="193740" y="240653"/>
                  <a:pt x="237661" y="198584"/>
                  <a:pt x="264913" y="165511"/>
                </a:cubicBezTo>
                <a:cubicBezTo>
                  <a:pt x="292165" y="132438"/>
                  <a:pt x="319417" y="99894"/>
                  <a:pt x="331588" y="84548"/>
                </a:cubicBezTo>
                <a:cubicBezTo>
                  <a:pt x="343759" y="69202"/>
                  <a:pt x="328677" y="83755"/>
                  <a:pt x="337938" y="73436"/>
                </a:cubicBezTo>
                <a:cubicBezTo>
                  <a:pt x="347198" y="63117"/>
                  <a:pt x="412551" y="-5939"/>
                  <a:pt x="412551" y="41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: 図形 807">
            <a:extLst>
              <a:ext uri="{FF2B5EF4-FFF2-40B4-BE49-F238E27FC236}">
                <a16:creationId xmlns:a16="http://schemas.microsoft.com/office/drawing/2014/main" id="{DA0C6BEA-6487-46DC-BF83-4E01FCF91EB9}"/>
              </a:ext>
            </a:extLst>
          </p:cNvPr>
          <p:cNvSpPr/>
          <p:nvPr/>
        </p:nvSpPr>
        <p:spPr>
          <a:xfrm>
            <a:off x="11433127" y="4403517"/>
            <a:ext cx="236734" cy="101250"/>
          </a:xfrm>
          <a:custGeom>
            <a:avLst/>
            <a:gdLst>
              <a:gd name="connsiteX0" fmla="*/ 48 w 236734"/>
              <a:gd name="connsiteY0" fmla="*/ 17671 h 101250"/>
              <a:gd name="connsiteX1" fmla="*/ 149273 w 236734"/>
              <a:gd name="connsiteY1" fmla="*/ 20846 h 101250"/>
              <a:gd name="connsiteX2" fmla="*/ 184198 w 236734"/>
              <a:gd name="connsiteY2" fmla="*/ 57358 h 101250"/>
              <a:gd name="connsiteX3" fmla="*/ 236586 w 236734"/>
              <a:gd name="connsiteY3" fmla="*/ 100221 h 101250"/>
              <a:gd name="connsiteX4" fmla="*/ 166736 w 236734"/>
              <a:gd name="connsiteY4" fmla="*/ 11321 h 101250"/>
              <a:gd name="connsiteX5" fmla="*/ 133398 w 236734"/>
              <a:gd name="connsiteY5" fmla="*/ 208 h 101250"/>
              <a:gd name="connsiteX6" fmla="*/ 48 w 236734"/>
              <a:gd name="connsiteY6" fmla="*/ 17671 h 101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734" h="101250">
                <a:moveTo>
                  <a:pt x="48" y="17671"/>
                </a:moveTo>
                <a:cubicBezTo>
                  <a:pt x="2694" y="21111"/>
                  <a:pt x="118581" y="14232"/>
                  <a:pt x="149273" y="20846"/>
                </a:cubicBezTo>
                <a:cubicBezTo>
                  <a:pt x="179965" y="27460"/>
                  <a:pt x="169646" y="44129"/>
                  <a:pt x="184198" y="57358"/>
                </a:cubicBezTo>
                <a:cubicBezTo>
                  <a:pt x="198750" y="70587"/>
                  <a:pt x="239496" y="107894"/>
                  <a:pt x="236586" y="100221"/>
                </a:cubicBezTo>
                <a:cubicBezTo>
                  <a:pt x="233676" y="92548"/>
                  <a:pt x="183934" y="27990"/>
                  <a:pt x="166736" y="11321"/>
                </a:cubicBezTo>
                <a:cubicBezTo>
                  <a:pt x="149538" y="-5348"/>
                  <a:pt x="162238" y="1796"/>
                  <a:pt x="133398" y="208"/>
                </a:cubicBezTo>
                <a:cubicBezTo>
                  <a:pt x="104558" y="-1380"/>
                  <a:pt x="-2598" y="14231"/>
                  <a:pt x="48" y="1767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: 図形 808">
            <a:extLst>
              <a:ext uri="{FF2B5EF4-FFF2-40B4-BE49-F238E27FC236}">
                <a16:creationId xmlns:a16="http://schemas.microsoft.com/office/drawing/2014/main" id="{B2E34E23-AC71-4449-92AF-60BDBF04A947}"/>
              </a:ext>
            </a:extLst>
          </p:cNvPr>
          <p:cNvSpPr/>
          <p:nvPr/>
        </p:nvSpPr>
        <p:spPr>
          <a:xfrm>
            <a:off x="11458575" y="4437810"/>
            <a:ext cx="209732" cy="559658"/>
          </a:xfrm>
          <a:custGeom>
            <a:avLst/>
            <a:gdLst>
              <a:gd name="connsiteX0" fmla="*/ 209550 w 209732"/>
              <a:gd name="connsiteY0" fmla="*/ 132603 h 559658"/>
              <a:gd name="connsiteX1" fmla="*/ 142875 w 209732"/>
              <a:gd name="connsiteY1" fmla="*/ 16715 h 559658"/>
              <a:gd name="connsiteX2" fmla="*/ 109538 w 209732"/>
              <a:gd name="connsiteY2" fmla="*/ 31003 h 559658"/>
              <a:gd name="connsiteX3" fmla="*/ 85725 w 209732"/>
              <a:gd name="connsiteY3" fmla="*/ 100853 h 559658"/>
              <a:gd name="connsiteX4" fmla="*/ 80963 w 209732"/>
              <a:gd name="connsiteY4" fmla="*/ 191340 h 559658"/>
              <a:gd name="connsiteX5" fmla="*/ 38100 w 209732"/>
              <a:gd name="connsiteY5" fmla="*/ 331040 h 559658"/>
              <a:gd name="connsiteX6" fmla="*/ 22225 w 209732"/>
              <a:gd name="connsiteY6" fmla="*/ 438990 h 559658"/>
              <a:gd name="connsiteX7" fmla="*/ 0 w 209732"/>
              <a:gd name="connsiteY7" fmla="*/ 559640 h 559658"/>
              <a:gd name="connsiteX8" fmla="*/ 22225 w 209732"/>
              <a:gd name="connsiteY8" fmla="*/ 445340 h 559658"/>
              <a:gd name="connsiteX9" fmla="*/ 63500 w 209732"/>
              <a:gd name="connsiteY9" fmla="*/ 138953 h 559658"/>
              <a:gd name="connsiteX10" fmla="*/ 104775 w 209732"/>
              <a:gd name="connsiteY10" fmla="*/ 38940 h 559658"/>
              <a:gd name="connsiteX11" fmla="*/ 120650 w 209732"/>
              <a:gd name="connsiteY11" fmla="*/ 4015 h 559658"/>
              <a:gd name="connsiteX12" fmla="*/ 209550 w 209732"/>
              <a:gd name="connsiteY12" fmla="*/ 132603 h 55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9732" h="559658">
                <a:moveTo>
                  <a:pt x="209550" y="132603"/>
                </a:moveTo>
                <a:cubicBezTo>
                  <a:pt x="213254" y="134720"/>
                  <a:pt x="159544" y="33648"/>
                  <a:pt x="142875" y="16715"/>
                </a:cubicBezTo>
                <a:cubicBezTo>
                  <a:pt x="126206" y="-218"/>
                  <a:pt x="119063" y="16980"/>
                  <a:pt x="109538" y="31003"/>
                </a:cubicBezTo>
                <a:cubicBezTo>
                  <a:pt x="100013" y="45026"/>
                  <a:pt x="90487" y="74130"/>
                  <a:pt x="85725" y="100853"/>
                </a:cubicBezTo>
                <a:cubicBezTo>
                  <a:pt x="80963" y="127576"/>
                  <a:pt x="88900" y="152976"/>
                  <a:pt x="80963" y="191340"/>
                </a:cubicBezTo>
                <a:cubicBezTo>
                  <a:pt x="73026" y="229704"/>
                  <a:pt x="47890" y="289765"/>
                  <a:pt x="38100" y="331040"/>
                </a:cubicBezTo>
                <a:cubicBezTo>
                  <a:pt x="28310" y="372315"/>
                  <a:pt x="28575" y="400890"/>
                  <a:pt x="22225" y="438990"/>
                </a:cubicBezTo>
                <a:cubicBezTo>
                  <a:pt x="15875" y="477090"/>
                  <a:pt x="0" y="558582"/>
                  <a:pt x="0" y="559640"/>
                </a:cubicBezTo>
                <a:cubicBezTo>
                  <a:pt x="0" y="560698"/>
                  <a:pt x="11642" y="515455"/>
                  <a:pt x="22225" y="445340"/>
                </a:cubicBezTo>
                <a:cubicBezTo>
                  <a:pt x="32808" y="375226"/>
                  <a:pt x="49742" y="206686"/>
                  <a:pt x="63500" y="138953"/>
                </a:cubicBezTo>
                <a:cubicBezTo>
                  <a:pt x="77258" y="71220"/>
                  <a:pt x="95250" y="61430"/>
                  <a:pt x="104775" y="38940"/>
                </a:cubicBezTo>
                <a:cubicBezTo>
                  <a:pt x="114300" y="16450"/>
                  <a:pt x="106098" y="-10272"/>
                  <a:pt x="120650" y="4015"/>
                </a:cubicBezTo>
                <a:cubicBezTo>
                  <a:pt x="135202" y="18302"/>
                  <a:pt x="205846" y="130486"/>
                  <a:pt x="209550" y="13260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: 図形 809">
            <a:extLst>
              <a:ext uri="{FF2B5EF4-FFF2-40B4-BE49-F238E27FC236}">
                <a16:creationId xmlns:a16="http://schemas.microsoft.com/office/drawing/2014/main" id="{B6A318EC-8C73-41F9-BDBB-49A918504B56}"/>
              </a:ext>
            </a:extLst>
          </p:cNvPr>
          <p:cNvSpPr/>
          <p:nvPr/>
        </p:nvSpPr>
        <p:spPr>
          <a:xfrm>
            <a:off x="11336024" y="4533468"/>
            <a:ext cx="136891" cy="302085"/>
          </a:xfrm>
          <a:custGeom>
            <a:avLst/>
            <a:gdLst>
              <a:gd name="connsiteX0" fmla="*/ 44764 w 136891"/>
              <a:gd name="connsiteY0" fmla="*/ 6782 h 302085"/>
              <a:gd name="connsiteX1" fmla="*/ 22539 w 136891"/>
              <a:gd name="connsiteY1" fmla="*/ 60757 h 302085"/>
              <a:gd name="connsiteX2" fmla="*/ 13014 w 136891"/>
              <a:gd name="connsiteY2" fmla="*/ 209982 h 302085"/>
              <a:gd name="connsiteX3" fmla="*/ 57464 w 136891"/>
              <a:gd name="connsiteY3" fmla="*/ 265545 h 302085"/>
              <a:gd name="connsiteX4" fmla="*/ 136839 w 136891"/>
              <a:gd name="connsiteY4" fmla="*/ 302057 h 302085"/>
              <a:gd name="connsiteX5" fmla="*/ 68576 w 136891"/>
              <a:gd name="connsiteY5" fmla="*/ 270307 h 302085"/>
              <a:gd name="connsiteX6" fmla="*/ 314 w 136891"/>
              <a:gd name="connsiteY6" fmla="*/ 203632 h 302085"/>
              <a:gd name="connsiteX7" fmla="*/ 44764 w 136891"/>
              <a:gd name="connsiteY7" fmla="*/ 6782 h 302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891" h="302085">
                <a:moveTo>
                  <a:pt x="44764" y="6782"/>
                </a:moveTo>
                <a:cubicBezTo>
                  <a:pt x="48468" y="-17031"/>
                  <a:pt x="27831" y="26890"/>
                  <a:pt x="22539" y="60757"/>
                </a:cubicBezTo>
                <a:cubicBezTo>
                  <a:pt x="17247" y="94624"/>
                  <a:pt x="7193" y="175851"/>
                  <a:pt x="13014" y="209982"/>
                </a:cubicBezTo>
                <a:cubicBezTo>
                  <a:pt x="18835" y="244113"/>
                  <a:pt x="36827" y="250199"/>
                  <a:pt x="57464" y="265545"/>
                </a:cubicBezTo>
                <a:cubicBezTo>
                  <a:pt x="78101" y="280891"/>
                  <a:pt x="134987" y="301263"/>
                  <a:pt x="136839" y="302057"/>
                </a:cubicBezTo>
                <a:cubicBezTo>
                  <a:pt x="138691" y="302851"/>
                  <a:pt x="91330" y="286711"/>
                  <a:pt x="68576" y="270307"/>
                </a:cubicBezTo>
                <a:cubicBezTo>
                  <a:pt x="45822" y="253903"/>
                  <a:pt x="4812" y="247553"/>
                  <a:pt x="314" y="203632"/>
                </a:cubicBezTo>
                <a:cubicBezTo>
                  <a:pt x="-4184" y="159711"/>
                  <a:pt x="41060" y="30595"/>
                  <a:pt x="44764" y="678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: 図形 810">
            <a:extLst>
              <a:ext uri="{FF2B5EF4-FFF2-40B4-BE49-F238E27FC236}">
                <a16:creationId xmlns:a16="http://schemas.microsoft.com/office/drawing/2014/main" id="{B3C57E75-642B-4E08-9023-94A882FE2367}"/>
              </a:ext>
            </a:extLst>
          </p:cNvPr>
          <p:cNvSpPr/>
          <p:nvPr/>
        </p:nvSpPr>
        <p:spPr>
          <a:xfrm>
            <a:off x="11170705" y="4548559"/>
            <a:ext cx="170184" cy="687258"/>
          </a:xfrm>
          <a:custGeom>
            <a:avLst/>
            <a:gdLst>
              <a:gd name="connsiteX0" fmla="*/ 164045 w 170184"/>
              <a:gd name="connsiteY0" fmla="*/ 26616 h 687258"/>
              <a:gd name="connsiteX1" fmla="*/ 148170 w 170184"/>
              <a:gd name="connsiteY1" fmla="*/ 74241 h 687258"/>
              <a:gd name="connsiteX2" fmla="*/ 64033 w 170184"/>
              <a:gd name="connsiteY2" fmla="*/ 485404 h 687258"/>
              <a:gd name="connsiteX3" fmla="*/ 119595 w 170184"/>
              <a:gd name="connsiteY3" fmla="*/ 223466 h 687258"/>
              <a:gd name="connsiteX4" fmla="*/ 533 w 170184"/>
              <a:gd name="connsiteY4" fmla="*/ 687016 h 687258"/>
              <a:gd name="connsiteX5" fmla="*/ 75145 w 170184"/>
              <a:gd name="connsiteY5" fmla="*/ 288554 h 687258"/>
              <a:gd name="connsiteX6" fmla="*/ 60858 w 170184"/>
              <a:gd name="connsiteY6" fmla="*/ 367929 h 687258"/>
              <a:gd name="connsiteX7" fmla="*/ 164045 w 170184"/>
              <a:gd name="connsiteY7" fmla="*/ 26616 h 68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184" h="687258">
                <a:moveTo>
                  <a:pt x="164045" y="26616"/>
                </a:moveTo>
                <a:cubicBezTo>
                  <a:pt x="178597" y="-22332"/>
                  <a:pt x="164839" y="-2224"/>
                  <a:pt x="148170" y="74241"/>
                </a:cubicBezTo>
                <a:cubicBezTo>
                  <a:pt x="131501" y="150706"/>
                  <a:pt x="68795" y="460533"/>
                  <a:pt x="64033" y="485404"/>
                </a:cubicBezTo>
                <a:cubicBezTo>
                  <a:pt x="59271" y="510275"/>
                  <a:pt x="130178" y="189864"/>
                  <a:pt x="119595" y="223466"/>
                </a:cubicBezTo>
                <a:cubicBezTo>
                  <a:pt x="109012" y="257068"/>
                  <a:pt x="7941" y="676168"/>
                  <a:pt x="533" y="687016"/>
                </a:cubicBezTo>
                <a:cubicBezTo>
                  <a:pt x="-6875" y="697864"/>
                  <a:pt x="65091" y="341735"/>
                  <a:pt x="75145" y="288554"/>
                </a:cubicBezTo>
                <a:cubicBezTo>
                  <a:pt x="85199" y="235373"/>
                  <a:pt x="47629" y="409998"/>
                  <a:pt x="60858" y="367929"/>
                </a:cubicBezTo>
                <a:cubicBezTo>
                  <a:pt x="74087" y="325860"/>
                  <a:pt x="149493" y="75564"/>
                  <a:pt x="164045" y="26616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: 図形 811">
            <a:extLst>
              <a:ext uri="{FF2B5EF4-FFF2-40B4-BE49-F238E27FC236}">
                <a16:creationId xmlns:a16="http://schemas.microsoft.com/office/drawing/2014/main" id="{EC40A090-3740-4C73-A0BD-0B75E67C5D84}"/>
              </a:ext>
            </a:extLst>
          </p:cNvPr>
          <p:cNvSpPr/>
          <p:nvPr/>
        </p:nvSpPr>
        <p:spPr>
          <a:xfrm>
            <a:off x="10817198" y="5117942"/>
            <a:ext cx="72132" cy="382298"/>
          </a:xfrm>
          <a:custGeom>
            <a:avLst/>
            <a:gdLst>
              <a:gd name="connsiteX0" fmla="*/ 27 w 72132"/>
              <a:gd name="connsiteY0" fmla="*/ 41433 h 382298"/>
              <a:gd name="connsiteX1" fmla="*/ 42890 w 72132"/>
              <a:gd name="connsiteY1" fmla="*/ 154146 h 382298"/>
              <a:gd name="connsiteX2" fmla="*/ 69877 w 72132"/>
              <a:gd name="connsiteY2" fmla="*/ 297021 h 382298"/>
              <a:gd name="connsiteX3" fmla="*/ 69877 w 72132"/>
              <a:gd name="connsiteY3" fmla="*/ 379571 h 382298"/>
              <a:gd name="connsiteX4" fmla="*/ 63527 w 72132"/>
              <a:gd name="connsiteY4" fmla="*/ 198596 h 382298"/>
              <a:gd name="connsiteX5" fmla="*/ 63527 w 72132"/>
              <a:gd name="connsiteY5" fmla="*/ 81121 h 382298"/>
              <a:gd name="connsiteX6" fmla="*/ 65115 w 72132"/>
              <a:gd name="connsiteY6" fmla="*/ 158 h 382298"/>
              <a:gd name="connsiteX7" fmla="*/ 52415 w 72132"/>
              <a:gd name="connsiteY7" fmla="*/ 65246 h 382298"/>
              <a:gd name="connsiteX8" fmla="*/ 68290 w 72132"/>
              <a:gd name="connsiteY8" fmla="*/ 220821 h 382298"/>
              <a:gd name="connsiteX9" fmla="*/ 36540 w 72132"/>
              <a:gd name="connsiteY9" fmla="*/ 125571 h 382298"/>
              <a:gd name="connsiteX10" fmla="*/ 27 w 72132"/>
              <a:gd name="connsiteY10" fmla="*/ 41433 h 382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132" h="382298">
                <a:moveTo>
                  <a:pt x="27" y="41433"/>
                </a:moveTo>
                <a:cubicBezTo>
                  <a:pt x="1085" y="46195"/>
                  <a:pt x="31248" y="111548"/>
                  <a:pt x="42890" y="154146"/>
                </a:cubicBezTo>
                <a:cubicBezTo>
                  <a:pt x="54532" y="196744"/>
                  <a:pt x="65379" y="259450"/>
                  <a:pt x="69877" y="297021"/>
                </a:cubicBezTo>
                <a:cubicBezTo>
                  <a:pt x="74375" y="334592"/>
                  <a:pt x="70935" y="395975"/>
                  <a:pt x="69877" y="379571"/>
                </a:cubicBezTo>
                <a:cubicBezTo>
                  <a:pt x="68819" y="363167"/>
                  <a:pt x="64585" y="248338"/>
                  <a:pt x="63527" y="198596"/>
                </a:cubicBezTo>
                <a:cubicBezTo>
                  <a:pt x="62469" y="148854"/>
                  <a:pt x="63262" y="114194"/>
                  <a:pt x="63527" y="81121"/>
                </a:cubicBezTo>
                <a:cubicBezTo>
                  <a:pt x="63792" y="48048"/>
                  <a:pt x="66967" y="2804"/>
                  <a:pt x="65115" y="158"/>
                </a:cubicBezTo>
                <a:cubicBezTo>
                  <a:pt x="63263" y="-2488"/>
                  <a:pt x="51886" y="28469"/>
                  <a:pt x="52415" y="65246"/>
                </a:cubicBezTo>
                <a:cubicBezTo>
                  <a:pt x="52944" y="102023"/>
                  <a:pt x="70936" y="210767"/>
                  <a:pt x="68290" y="220821"/>
                </a:cubicBezTo>
                <a:cubicBezTo>
                  <a:pt x="65644" y="230875"/>
                  <a:pt x="43948" y="149913"/>
                  <a:pt x="36540" y="125571"/>
                </a:cubicBezTo>
                <a:cubicBezTo>
                  <a:pt x="29132" y="101229"/>
                  <a:pt x="-1031" y="36671"/>
                  <a:pt x="27" y="4143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: 図形 812">
            <a:extLst>
              <a:ext uri="{FF2B5EF4-FFF2-40B4-BE49-F238E27FC236}">
                <a16:creationId xmlns:a16="http://schemas.microsoft.com/office/drawing/2014/main" id="{BA6C181F-BCBB-4EFB-AB21-7AA107B3B04D}"/>
              </a:ext>
            </a:extLst>
          </p:cNvPr>
          <p:cNvSpPr/>
          <p:nvPr/>
        </p:nvSpPr>
        <p:spPr>
          <a:xfrm>
            <a:off x="10788060" y="5482911"/>
            <a:ext cx="87340" cy="525203"/>
          </a:xfrm>
          <a:custGeom>
            <a:avLst/>
            <a:gdLst>
              <a:gd name="connsiteX0" fmla="*/ 86315 w 87340"/>
              <a:gd name="connsiteY0" fmla="*/ 314 h 525203"/>
              <a:gd name="connsiteX1" fmla="*/ 41865 w 87340"/>
              <a:gd name="connsiteY1" fmla="*/ 190814 h 525203"/>
              <a:gd name="connsiteX2" fmla="*/ 11703 w 87340"/>
              <a:gd name="connsiteY2" fmla="*/ 271777 h 525203"/>
              <a:gd name="connsiteX3" fmla="*/ 2178 w 87340"/>
              <a:gd name="connsiteY3" fmla="*/ 314639 h 525203"/>
              <a:gd name="connsiteX4" fmla="*/ 590 w 87340"/>
              <a:gd name="connsiteY4" fmla="*/ 363852 h 525203"/>
              <a:gd name="connsiteX5" fmla="*/ 10115 w 87340"/>
              <a:gd name="connsiteY5" fmla="*/ 484502 h 525203"/>
              <a:gd name="connsiteX6" fmla="*/ 32340 w 87340"/>
              <a:gd name="connsiteY6" fmla="*/ 522602 h 525203"/>
              <a:gd name="connsiteX7" fmla="*/ 21228 w 87340"/>
              <a:gd name="connsiteY7" fmla="*/ 422589 h 525203"/>
              <a:gd name="connsiteX8" fmla="*/ 22815 w 87340"/>
              <a:gd name="connsiteY8" fmla="*/ 316227 h 525203"/>
              <a:gd name="connsiteX9" fmla="*/ 38690 w 87340"/>
              <a:gd name="connsiteY9" fmla="*/ 516252 h 525203"/>
              <a:gd name="connsiteX10" fmla="*/ 27578 w 87340"/>
              <a:gd name="connsiteY10" fmla="*/ 355914 h 525203"/>
              <a:gd name="connsiteX11" fmla="*/ 19640 w 87340"/>
              <a:gd name="connsiteY11" fmla="*/ 254314 h 525203"/>
              <a:gd name="connsiteX12" fmla="*/ 68853 w 87340"/>
              <a:gd name="connsiteY12" fmla="*/ 147952 h 525203"/>
              <a:gd name="connsiteX13" fmla="*/ 86315 w 87340"/>
              <a:gd name="connsiteY13" fmla="*/ 314 h 52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7340" h="525203">
                <a:moveTo>
                  <a:pt x="86315" y="314"/>
                </a:moveTo>
                <a:cubicBezTo>
                  <a:pt x="81817" y="7458"/>
                  <a:pt x="54300" y="145570"/>
                  <a:pt x="41865" y="190814"/>
                </a:cubicBezTo>
                <a:cubicBezTo>
                  <a:pt x="29430" y="236058"/>
                  <a:pt x="18317" y="251140"/>
                  <a:pt x="11703" y="271777"/>
                </a:cubicBezTo>
                <a:cubicBezTo>
                  <a:pt x="5088" y="292415"/>
                  <a:pt x="4030" y="299293"/>
                  <a:pt x="2178" y="314639"/>
                </a:cubicBezTo>
                <a:cubicBezTo>
                  <a:pt x="326" y="329985"/>
                  <a:pt x="-733" y="335542"/>
                  <a:pt x="590" y="363852"/>
                </a:cubicBezTo>
                <a:cubicBezTo>
                  <a:pt x="1913" y="392162"/>
                  <a:pt x="4823" y="458044"/>
                  <a:pt x="10115" y="484502"/>
                </a:cubicBezTo>
                <a:cubicBezTo>
                  <a:pt x="15407" y="510960"/>
                  <a:pt x="30488" y="532921"/>
                  <a:pt x="32340" y="522602"/>
                </a:cubicBezTo>
                <a:cubicBezTo>
                  <a:pt x="34192" y="512283"/>
                  <a:pt x="22815" y="456985"/>
                  <a:pt x="21228" y="422589"/>
                </a:cubicBezTo>
                <a:cubicBezTo>
                  <a:pt x="19640" y="388193"/>
                  <a:pt x="19905" y="300616"/>
                  <a:pt x="22815" y="316227"/>
                </a:cubicBezTo>
                <a:cubicBezTo>
                  <a:pt x="25725" y="331838"/>
                  <a:pt x="37896" y="509637"/>
                  <a:pt x="38690" y="516252"/>
                </a:cubicBezTo>
                <a:cubicBezTo>
                  <a:pt x="39484" y="522867"/>
                  <a:pt x="30753" y="399570"/>
                  <a:pt x="27578" y="355914"/>
                </a:cubicBezTo>
                <a:cubicBezTo>
                  <a:pt x="24403" y="312258"/>
                  <a:pt x="12761" y="288974"/>
                  <a:pt x="19640" y="254314"/>
                </a:cubicBezTo>
                <a:cubicBezTo>
                  <a:pt x="26519" y="219654"/>
                  <a:pt x="58005" y="186052"/>
                  <a:pt x="68853" y="147952"/>
                </a:cubicBezTo>
                <a:cubicBezTo>
                  <a:pt x="79701" y="109852"/>
                  <a:pt x="90813" y="-6830"/>
                  <a:pt x="86315" y="31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: 図形 813">
            <a:extLst>
              <a:ext uri="{FF2B5EF4-FFF2-40B4-BE49-F238E27FC236}">
                <a16:creationId xmlns:a16="http://schemas.microsoft.com/office/drawing/2014/main" id="{6104FEE6-9A83-43EC-A51E-84B3F737C65D}"/>
              </a:ext>
            </a:extLst>
          </p:cNvPr>
          <p:cNvSpPr/>
          <p:nvPr/>
        </p:nvSpPr>
        <p:spPr>
          <a:xfrm>
            <a:off x="10620373" y="5709001"/>
            <a:ext cx="233316" cy="266471"/>
          </a:xfrm>
          <a:custGeom>
            <a:avLst/>
            <a:gdLst>
              <a:gd name="connsiteX0" fmla="*/ 177802 w 233316"/>
              <a:gd name="connsiteY0" fmla="*/ 1237 h 266471"/>
              <a:gd name="connsiteX1" fmla="*/ 120652 w 233316"/>
              <a:gd name="connsiteY1" fmla="*/ 153637 h 266471"/>
              <a:gd name="connsiteX2" fmla="*/ 139702 w 233316"/>
              <a:gd name="connsiteY2" fmla="*/ 242537 h 266471"/>
              <a:gd name="connsiteX3" fmla="*/ 120652 w 233316"/>
              <a:gd name="connsiteY3" fmla="*/ 236187 h 266471"/>
              <a:gd name="connsiteX4" fmla="*/ 2 w 233316"/>
              <a:gd name="connsiteY4" fmla="*/ 223487 h 266471"/>
              <a:gd name="connsiteX5" fmla="*/ 117477 w 233316"/>
              <a:gd name="connsiteY5" fmla="*/ 239362 h 266471"/>
              <a:gd name="connsiteX6" fmla="*/ 222252 w 233316"/>
              <a:gd name="connsiteY6" fmla="*/ 266349 h 266471"/>
              <a:gd name="connsiteX7" fmla="*/ 228602 w 233316"/>
              <a:gd name="connsiteY7" fmla="*/ 248887 h 266471"/>
              <a:gd name="connsiteX8" fmla="*/ 207965 w 233316"/>
              <a:gd name="connsiteY8" fmla="*/ 237774 h 266471"/>
              <a:gd name="connsiteX9" fmla="*/ 147640 w 233316"/>
              <a:gd name="connsiteY9" fmla="*/ 237774 h 266471"/>
              <a:gd name="connsiteX10" fmla="*/ 107952 w 233316"/>
              <a:gd name="connsiteY10" fmla="*/ 202849 h 266471"/>
              <a:gd name="connsiteX11" fmla="*/ 120652 w 233316"/>
              <a:gd name="connsiteY11" fmla="*/ 101249 h 266471"/>
              <a:gd name="connsiteX12" fmla="*/ 114302 w 233316"/>
              <a:gd name="connsiteY12" fmla="*/ 106012 h 266471"/>
              <a:gd name="connsiteX13" fmla="*/ 128590 w 233316"/>
              <a:gd name="connsiteY13" fmla="*/ 110774 h 266471"/>
              <a:gd name="connsiteX14" fmla="*/ 160340 w 233316"/>
              <a:gd name="connsiteY14" fmla="*/ 82199 h 266471"/>
              <a:gd name="connsiteX15" fmla="*/ 177802 w 233316"/>
              <a:gd name="connsiteY15" fmla="*/ 1237 h 266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3316" h="266471">
                <a:moveTo>
                  <a:pt x="177802" y="1237"/>
                </a:moveTo>
                <a:cubicBezTo>
                  <a:pt x="171187" y="13143"/>
                  <a:pt x="127002" y="113420"/>
                  <a:pt x="120652" y="153637"/>
                </a:cubicBezTo>
                <a:cubicBezTo>
                  <a:pt x="114302" y="193854"/>
                  <a:pt x="139702" y="228779"/>
                  <a:pt x="139702" y="242537"/>
                </a:cubicBezTo>
                <a:cubicBezTo>
                  <a:pt x="139702" y="256295"/>
                  <a:pt x="143935" y="239362"/>
                  <a:pt x="120652" y="236187"/>
                </a:cubicBezTo>
                <a:cubicBezTo>
                  <a:pt x="97369" y="233012"/>
                  <a:pt x="531" y="222958"/>
                  <a:pt x="2" y="223487"/>
                </a:cubicBezTo>
                <a:cubicBezTo>
                  <a:pt x="-527" y="224016"/>
                  <a:pt x="80435" y="232218"/>
                  <a:pt x="117477" y="239362"/>
                </a:cubicBezTo>
                <a:cubicBezTo>
                  <a:pt x="154519" y="246506"/>
                  <a:pt x="203731" y="264762"/>
                  <a:pt x="222252" y="266349"/>
                </a:cubicBezTo>
                <a:cubicBezTo>
                  <a:pt x="240773" y="267936"/>
                  <a:pt x="230983" y="253649"/>
                  <a:pt x="228602" y="248887"/>
                </a:cubicBezTo>
                <a:cubicBezTo>
                  <a:pt x="226221" y="244125"/>
                  <a:pt x="221459" y="239626"/>
                  <a:pt x="207965" y="237774"/>
                </a:cubicBezTo>
                <a:cubicBezTo>
                  <a:pt x="194471" y="235922"/>
                  <a:pt x="164309" y="243595"/>
                  <a:pt x="147640" y="237774"/>
                </a:cubicBezTo>
                <a:cubicBezTo>
                  <a:pt x="130971" y="231953"/>
                  <a:pt x="112450" y="225603"/>
                  <a:pt x="107952" y="202849"/>
                </a:cubicBezTo>
                <a:cubicBezTo>
                  <a:pt x="103454" y="180095"/>
                  <a:pt x="119594" y="117388"/>
                  <a:pt x="120652" y="101249"/>
                </a:cubicBezTo>
                <a:cubicBezTo>
                  <a:pt x="121710" y="85110"/>
                  <a:pt x="112979" y="104425"/>
                  <a:pt x="114302" y="106012"/>
                </a:cubicBezTo>
                <a:cubicBezTo>
                  <a:pt x="115625" y="107599"/>
                  <a:pt x="120917" y="114743"/>
                  <a:pt x="128590" y="110774"/>
                </a:cubicBezTo>
                <a:cubicBezTo>
                  <a:pt x="136263" y="106805"/>
                  <a:pt x="152138" y="97545"/>
                  <a:pt x="160340" y="82199"/>
                </a:cubicBezTo>
                <a:cubicBezTo>
                  <a:pt x="168542" y="66853"/>
                  <a:pt x="184417" y="-10669"/>
                  <a:pt x="177802" y="123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: 図形 814">
            <a:extLst>
              <a:ext uri="{FF2B5EF4-FFF2-40B4-BE49-F238E27FC236}">
                <a16:creationId xmlns:a16="http://schemas.microsoft.com/office/drawing/2014/main" id="{C3294A85-85E7-450F-8282-16D19FDDA23B}"/>
              </a:ext>
            </a:extLst>
          </p:cNvPr>
          <p:cNvSpPr/>
          <p:nvPr/>
        </p:nvSpPr>
        <p:spPr>
          <a:xfrm>
            <a:off x="10985346" y="5306831"/>
            <a:ext cx="163727" cy="717650"/>
          </a:xfrm>
          <a:custGeom>
            <a:avLst/>
            <a:gdLst>
              <a:gd name="connsiteX0" fmla="*/ 163667 w 163727"/>
              <a:gd name="connsiteY0" fmla="*/ 1769 h 717650"/>
              <a:gd name="connsiteX1" fmla="*/ 130329 w 163727"/>
              <a:gd name="connsiteY1" fmla="*/ 87494 h 717650"/>
              <a:gd name="connsiteX2" fmla="*/ 79529 w 163727"/>
              <a:gd name="connsiteY2" fmla="*/ 241482 h 717650"/>
              <a:gd name="connsiteX3" fmla="*/ 33492 w 163727"/>
              <a:gd name="connsiteY3" fmla="*/ 319269 h 717650"/>
              <a:gd name="connsiteX4" fmla="*/ 154 w 163727"/>
              <a:gd name="connsiteY4" fmla="*/ 428807 h 717650"/>
              <a:gd name="connsiteX5" fmla="*/ 23967 w 163727"/>
              <a:gd name="connsiteY5" fmla="*/ 582794 h 717650"/>
              <a:gd name="connsiteX6" fmla="*/ 87467 w 163727"/>
              <a:gd name="connsiteY6" fmla="*/ 716144 h 717650"/>
              <a:gd name="connsiteX7" fmla="*/ 43017 w 163727"/>
              <a:gd name="connsiteY7" fmla="*/ 643119 h 717650"/>
              <a:gd name="connsiteX8" fmla="*/ 4917 w 163727"/>
              <a:gd name="connsiteY8" fmla="*/ 470082 h 717650"/>
              <a:gd name="connsiteX9" fmla="*/ 14442 w 163727"/>
              <a:gd name="connsiteY9" fmla="*/ 443094 h 717650"/>
              <a:gd name="connsiteX10" fmla="*/ 46192 w 163727"/>
              <a:gd name="connsiteY10" fmla="*/ 314507 h 717650"/>
              <a:gd name="connsiteX11" fmla="*/ 17617 w 163727"/>
              <a:gd name="connsiteY11" fmla="*/ 465319 h 717650"/>
              <a:gd name="connsiteX12" fmla="*/ 62067 w 163727"/>
              <a:gd name="connsiteY12" fmla="*/ 609782 h 717650"/>
              <a:gd name="connsiteX13" fmla="*/ 41429 w 163727"/>
              <a:gd name="connsiteY13" fmla="*/ 373244 h 717650"/>
              <a:gd name="connsiteX14" fmla="*/ 58892 w 163727"/>
              <a:gd name="connsiteY14" fmla="*/ 538344 h 717650"/>
              <a:gd name="connsiteX15" fmla="*/ 112867 w 163727"/>
              <a:gd name="connsiteY15" fmla="*/ 676457 h 717650"/>
              <a:gd name="connsiteX16" fmla="*/ 73179 w 163727"/>
              <a:gd name="connsiteY16" fmla="*/ 500244 h 717650"/>
              <a:gd name="connsiteX17" fmla="*/ 71592 w 163727"/>
              <a:gd name="connsiteY17" fmla="*/ 289107 h 717650"/>
              <a:gd name="connsiteX18" fmla="*/ 122392 w 163727"/>
              <a:gd name="connsiteY18" fmla="*/ 163694 h 717650"/>
              <a:gd name="connsiteX19" fmla="*/ 163667 w 163727"/>
              <a:gd name="connsiteY19" fmla="*/ 1769 h 71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3727" h="717650">
                <a:moveTo>
                  <a:pt x="163667" y="1769"/>
                </a:moveTo>
                <a:cubicBezTo>
                  <a:pt x="164990" y="-10931"/>
                  <a:pt x="144352" y="47542"/>
                  <a:pt x="130329" y="87494"/>
                </a:cubicBezTo>
                <a:cubicBezTo>
                  <a:pt x="116306" y="127446"/>
                  <a:pt x="95668" y="202853"/>
                  <a:pt x="79529" y="241482"/>
                </a:cubicBezTo>
                <a:cubicBezTo>
                  <a:pt x="63390" y="280111"/>
                  <a:pt x="46721" y="288048"/>
                  <a:pt x="33492" y="319269"/>
                </a:cubicBezTo>
                <a:cubicBezTo>
                  <a:pt x="20263" y="350490"/>
                  <a:pt x="1741" y="384886"/>
                  <a:pt x="154" y="428807"/>
                </a:cubicBezTo>
                <a:cubicBezTo>
                  <a:pt x="-1433" y="472728"/>
                  <a:pt x="9415" y="534905"/>
                  <a:pt x="23967" y="582794"/>
                </a:cubicBezTo>
                <a:cubicBezTo>
                  <a:pt x="38519" y="630683"/>
                  <a:pt x="84292" y="706090"/>
                  <a:pt x="87467" y="716144"/>
                </a:cubicBezTo>
                <a:cubicBezTo>
                  <a:pt x="90642" y="726198"/>
                  <a:pt x="56775" y="684129"/>
                  <a:pt x="43017" y="643119"/>
                </a:cubicBezTo>
                <a:cubicBezTo>
                  <a:pt x="29259" y="602109"/>
                  <a:pt x="9679" y="503419"/>
                  <a:pt x="4917" y="470082"/>
                </a:cubicBezTo>
                <a:cubicBezTo>
                  <a:pt x="155" y="436745"/>
                  <a:pt x="7563" y="469023"/>
                  <a:pt x="14442" y="443094"/>
                </a:cubicBezTo>
                <a:cubicBezTo>
                  <a:pt x="21321" y="417165"/>
                  <a:pt x="45663" y="310803"/>
                  <a:pt x="46192" y="314507"/>
                </a:cubicBezTo>
                <a:cubicBezTo>
                  <a:pt x="46721" y="318211"/>
                  <a:pt x="14971" y="416107"/>
                  <a:pt x="17617" y="465319"/>
                </a:cubicBezTo>
                <a:cubicBezTo>
                  <a:pt x="20263" y="514532"/>
                  <a:pt x="58098" y="625128"/>
                  <a:pt x="62067" y="609782"/>
                </a:cubicBezTo>
                <a:cubicBezTo>
                  <a:pt x="66036" y="594436"/>
                  <a:pt x="41958" y="385150"/>
                  <a:pt x="41429" y="373244"/>
                </a:cubicBezTo>
                <a:cubicBezTo>
                  <a:pt x="40900" y="361338"/>
                  <a:pt x="46986" y="487809"/>
                  <a:pt x="58892" y="538344"/>
                </a:cubicBezTo>
                <a:cubicBezTo>
                  <a:pt x="70798" y="588879"/>
                  <a:pt x="110486" y="682807"/>
                  <a:pt x="112867" y="676457"/>
                </a:cubicBezTo>
                <a:cubicBezTo>
                  <a:pt x="115248" y="670107"/>
                  <a:pt x="80058" y="564802"/>
                  <a:pt x="73179" y="500244"/>
                </a:cubicBezTo>
                <a:cubicBezTo>
                  <a:pt x="66300" y="435686"/>
                  <a:pt x="63390" y="345199"/>
                  <a:pt x="71592" y="289107"/>
                </a:cubicBezTo>
                <a:cubicBezTo>
                  <a:pt x="79794" y="233015"/>
                  <a:pt x="107840" y="210261"/>
                  <a:pt x="122392" y="163694"/>
                </a:cubicBezTo>
                <a:cubicBezTo>
                  <a:pt x="136944" y="117127"/>
                  <a:pt x="162344" y="14469"/>
                  <a:pt x="163667" y="176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: 図形 815">
            <a:extLst>
              <a:ext uri="{FF2B5EF4-FFF2-40B4-BE49-F238E27FC236}">
                <a16:creationId xmlns:a16="http://schemas.microsoft.com/office/drawing/2014/main" id="{A1C7FFA5-16F2-4AD8-8B5D-C5ABB8DA8DA4}"/>
              </a:ext>
            </a:extLst>
          </p:cNvPr>
          <p:cNvSpPr/>
          <p:nvPr/>
        </p:nvSpPr>
        <p:spPr>
          <a:xfrm>
            <a:off x="11074591" y="5295311"/>
            <a:ext cx="206184" cy="761005"/>
          </a:xfrm>
          <a:custGeom>
            <a:avLst/>
            <a:gdLst>
              <a:gd name="connsiteX0" fmla="*/ 176022 w 206184"/>
              <a:gd name="connsiteY0" fmla="*/ 2177 h 761005"/>
              <a:gd name="connsiteX1" fmla="*/ 37909 w 206184"/>
              <a:gd name="connsiteY1" fmla="*/ 299039 h 761005"/>
              <a:gd name="connsiteX2" fmla="*/ 26797 w 206184"/>
              <a:gd name="connsiteY2" fmla="*/ 386352 h 761005"/>
              <a:gd name="connsiteX3" fmla="*/ 25209 w 206184"/>
              <a:gd name="connsiteY3" fmla="*/ 507002 h 761005"/>
              <a:gd name="connsiteX4" fmla="*/ 37909 w 206184"/>
              <a:gd name="connsiteY4" fmla="*/ 413339 h 761005"/>
              <a:gd name="connsiteX5" fmla="*/ 4572 w 206184"/>
              <a:gd name="connsiteY5" fmla="*/ 372064 h 761005"/>
              <a:gd name="connsiteX6" fmla="*/ 4572 w 206184"/>
              <a:gd name="connsiteY6" fmla="*/ 546689 h 761005"/>
              <a:gd name="connsiteX7" fmla="*/ 44259 w 206184"/>
              <a:gd name="connsiteY7" fmla="*/ 707027 h 761005"/>
              <a:gd name="connsiteX8" fmla="*/ 206184 w 206184"/>
              <a:gd name="connsiteY8" fmla="*/ 761002 h 761005"/>
              <a:gd name="connsiteX9" fmla="*/ 44259 w 206184"/>
              <a:gd name="connsiteY9" fmla="*/ 708614 h 761005"/>
              <a:gd name="connsiteX10" fmla="*/ 14097 w 206184"/>
              <a:gd name="connsiteY10" fmla="*/ 530814 h 761005"/>
              <a:gd name="connsiteX11" fmla="*/ 61722 w 206184"/>
              <a:gd name="connsiteY11" fmla="*/ 275227 h 761005"/>
              <a:gd name="connsiteX12" fmla="*/ 114109 w 206184"/>
              <a:gd name="connsiteY12" fmla="*/ 168864 h 761005"/>
              <a:gd name="connsiteX13" fmla="*/ 176022 w 206184"/>
              <a:gd name="connsiteY13" fmla="*/ 2177 h 76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6184" h="761005">
                <a:moveTo>
                  <a:pt x="176022" y="2177"/>
                </a:moveTo>
                <a:cubicBezTo>
                  <a:pt x="163322" y="23873"/>
                  <a:pt x="62780" y="235010"/>
                  <a:pt x="37909" y="299039"/>
                </a:cubicBezTo>
                <a:cubicBezTo>
                  <a:pt x="13038" y="363068"/>
                  <a:pt x="28914" y="351692"/>
                  <a:pt x="26797" y="386352"/>
                </a:cubicBezTo>
                <a:cubicBezTo>
                  <a:pt x="24680" y="421013"/>
                  <a:pt x="23357" y="502504"/>
                  <a:pt x="25209" y="507002"/>
                </a:cubicBezTo>
                <a:cubicBezTo>
                  <a:pt x="27061" y="511500"/>
                  <a:pt x="41349" y="435829"/>
                  <a:pt x="37909" y="413339"/>
                </a:cubicBezTo>
                <a:cubicBezTo>
                  <a:pt x="34469" y="390849"/>
                  <a:pt x="10128" y="349839"/>
                  <a:pt x="4572" y="372064"/>
                </a:cubicBezTo>
                <a:cubicBezTo>
                  <a:pt x="-984" y="394289"/>
                  <a:pt x="-2042" y="490862"/>
                  <a:pt x="4572" y="546689"/>
                </a:cubicBezTo>
                <a:cubicBezTo>
                  <a:pt x="11186" y="602516"/>
                  <a:pt x="10657" y="671308"/>
                  <a:pt x="44259" y="707027"/>
                </a:cubicBezTo>
                <a:cubicBezTo>
                  <a:pt x="77861" y="742746"/>
                  <a:pt x="206184" y="760738"/>
                  <a:pt x="206184" y="761002"/>
                </a:cubicBezTo>
                <a:cubicBezTo>
                  <a:pt x="206184" y="761266"/>
                  <a:pt x="76273" y="746979"/>
                  <a:pt x="44259" y="708614"/>
                </a:cubicBezTo>
                <a:cubicBezTo>
                  <a:pt x="12244" y="670249"/>
                  <a:pt x="11187" y="603045"/>
                  <a:pt x="14097" y="530814"/>
                </a:cubicBezTo>
                <a:cubicBezTo>
                  <a:pt x="17007" y="458583"/>
                  <a:pt x="45053" y="335552"/>
                  <a:pt x="61722" y="275227"/>
                </a:cubicBezTo>
                <a:cubicBezTo>
                  <a:pt x="78391" y="214902"/>
                  <a:pt x="96911" y="210668"/>
                  <a:pt x="114109" y="168864"/>
                </a:cubicBezTo>
                <a:cubicBezTo>
                  <a:pt x="131307" y="127060"/>
                  <a:pt x="188722" y="-19519"/>
                  <a:pt x="176022" y="2177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: 図形 816">
            <a:extLst>
              <a:ext uri="{FF2B5EF4-FFF2-40B4-BE49-F238E27FC236}">
                <a16:creationId xmlns:a16="http://schemas.microsoft.com/office/drawing/2014/main" id="{92F33D85-6CB0-488D-910D-F45A468B4E33}"/>
              </a:ext>
            </a:extLst>
          </p:cNvPr>
          <p:cNvSpPr/>
          <p:nvPr/>
        </p:nvSpPr>
        <p:spPr>
          <a:xfrm>
            <a:off x="11147006" y="5688013"/>
            <a:ext cx="48044" cy="215900"/>
          </a:xfrm>
          <a:custGeom>
            <a:avLst/>
            <a:gdLst>
              <a:gd name="connsiteX0" fmla="*/ 48044 w 48044"/>
              <a:gd name="connsiteY0" fmla="*/ 0 h 215900"/>
              <a:gd name="connsiteX1" fmla="*/ 419 w 48044"/>
              <a:gd name="connsiteY1" fmla="*/ 144462 h 215900"/>
              <a:gd name="connsiteX2" fmla="*/ 28994 w 48044"/>
              <a:gd name="connsiteY2" fmla="*/ 215900 h 21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044" h="215900">
                <a:moveTo>
                  <a:pt x="48044" y="0"/>
                </a:moveTo>
                <a:cubicBezTo>
                  <a:pt x="25819" y="54239"/>
                  <a:pt x="3594" y="108479"/>
                  <a:pt x="419" y="144462"/>
                </a:cubicBezTo>
                <a:cubicBezTo>
                  <a:pt x="-2756" y="180445"/>
                  <a:pt x="12590" y="177006"/>
                  <a:pt x="28994" y="215900"/>
                </a:cubicBez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: 図形 817">
            <a:extLst>
              <a:ext uri="{FF2B5EF4-FFF2-40B4-BE49-F238E27FC236}">
                <a16:creationId xmlns:a16="http://schemas.microsoft.com/office/drawing/2014/main" id="{57D085D8-FFF7-44BB-ACDE-1143AFB5F5D2}"/>
              </a:ext>
            </a:extLst>
          </p:cNvPr>
          <p:cNvSpPr/>
          <p:nvPr/>
        </p:nvSpPr>
        <p:spPr>
          <a:xfrm>
            <a:off x="11132776" y="5584640"/>
            <a:ext cx="91785" cy="450242"/>
          </a:xfrm>
          <a:custGeom>
            <a:avLst/>
            <a:gdLst>
              <a:gd name="connsiteX0" fmla="*/ 65449 w 91785"/>
              <a:gd name="connsiteY0" fmla="*/ 185 h 450242"/>
              <a:gd name="connsiteX1" fmla="*/ 16237 w 91785"/>
              <a:gd name="connsiteY1" fmla="*/ 216085 h 450242"/>
              <a:gd name="connsiteX2" fmla="*/ 27349 w 91785"/>
              <a:gd name="connsiteY2" fmla="*/ 300223 h 450242"/>
              <a:gd name="connsiteX3" fmla="*/ 90849 w 91785"/>
              <a:gd name="connsiteY3" fmla="*/ 447860 h 450242"/>
              <a:gd name="connsiteX4" fmla="*/ 62274 w 91785"/>
              <a:gd name="connsiteY4" fmla="*/ 387535 h 450242"/>
              <a:gd name="connsiteX5" fmla="*/ 20999 w 91785"/>
              <a:gd name="connsiteY5" fmla="*/ 335148 h 450242"/>
              <a:gd name="connsiteX6" fmla="*/ 33699 w 91785"/>
              <a:gd name="connsiteY6" fmla="*/ 351023 h 450242"/>
              <a:gd name="connsiteX7" fmla="*/ 362 w 91785"/>
              <a:gd name="connsiteY7" fmla="*/ 255773 h 450242"/>
              <a:gd name="connsiteX8" fmla="*/ 65449 w 91785"/>
              <a:gd name="connsiteY8" fmla="*/ 185 h 45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785" h="450242">
                <a:moveTo>
                  <a:pt x="65449" y="185"/>
                </a:moveTo>
                <a:cubicBezTo>
                  <a:pt x="68095" y="-6430"/>
                  <a:pt x="22587" y="166079"/>
                  <a:pt x="16237" y="216085"/>
                </a:cubicBezTo>
                <a:cubicBezTo>
                  <a:pt x="9887" y="266091"/>
                  <a:pt x="14914" y="261594"/>
                  <a:pt x="27349" y="300223"/>
                </a:cubicBezTo>
                <a:cubicBezTo>
                  <a:pt x="39784" y="338852"/>
                  <a:pt x="85028" y="433308"/>
                  <a:pt x="90849" y="447860"/>
                </a:cubicBezTo>
                <a:cubicBezTo>
                  <a:pt x="96670" y="462412"/>
                  <a:pt x="73916" y="406320"/>
                  <a:pt x="62274" y="387535"/>
                </a:cubicBezTo>
                <a:cubicBezTo>
                  <a:pt x="50632" y="368750"/>
                  <a:pt x="25761" y="341233"/>
                  <a:pt x="20999" y="335148"/>
                </a:cubicBezTo>
                <a:cubicBezTo>
                  <a:pt x="16237" y="329063"/>
                  <a:pt x="37139" y="364252"/>
                  <a:pt x="33699" y="351023"/>
                </a:cubicBezTo>
                <a:cubicBezTo>
                  <a:pt x="30259" y="337794"/>
                  <a:pt x="-3871" y="311071"/>
                  <a:pt x="362" y="255773"/>
                </a:cubicBezTo>
                <a:cubicBezTo>
                  <a:pt x="4595" y="200475"/>
                  <a:pt x="62803" y="6800"/>
                  <a:pt x="65449" y="18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: 図形 818">
            <a:extLst>
              <a:ext uri="{FF2B5EF4-FFF2-40B4-BE49-F238E27FC236}">
                <a16:creationId xmlns:a16="http://schemas.microsoft.com/office/drawing/2014/main" id="{30DC0A3A-37F2-4E7D-8E50-42C38E35DA7E}"/>
              </a:ext>
            </a:extLst>
          </p:cNvPr>
          <p:cNvSpPr/>
          <p:nvPr/>
        </p:nvSpPr>
        <p:spPr>
          <a:xfrm>
            <a:off x="11234496" y="4911675"/>
            <a:ext cx="250337" cy="683895"/>
          </a:xfrm>
          <a:custGeom>
            <a:avLst/>
            <a:gdLst>
              <a:gd name="connsiteX0" fmla="*/ 249479 w 250337"/>
              <a:gd name="connsiteY0" fmla="*/ 7988 h 683895"/>
              <a:gd name="connsiteX1" fmla="*/ 179629 w 250337"/>
              <a:gd name="connsiteY1" fmla="*/ 315963 h 683895"/>
              <a:gd name="connsiteX2" fmla="*/ 116129 w 250337"/>
              <a:gd name="connsiteY2" fmla="*/ 492175 h 683895"/>
              <a:gd name="connsiteX3" fmla="*/ 193917 w 250337"/>
              <a:gd name="connsiteY3" fmla="*/ 201663 h 683895"/>
              <a:gd name="connsiteX4" fmla="*/ 101842 w 250337"/>
              <a:gd name="connsiteY4" fmla="*/ 503288 h 683895"/>
              <a:gd name="connsiteX5" fmla="*/ 242 w 250337"/>
              <a:gd name="connsiteY5" fmla="*/ 681088 h 683895"/>
              <a:gd name="connsiteX6" fmla="*/ 132004 w 250337"/>
              <a:gd name="connsiteY6" fmla="*/ 366763 h 683895"/>
              <a:gd name="connsiteX7" fmla="*/ 212967 w 250337"/>
              <a:gd name="connsiteY7" fmla="*/ 112763 h 683895"/>
              <a:gd name="connsiteX8" fmla="*/ 249479 w 250337"/>
              <a:gd name="connsiteY8" fmla="*/ 7988 h 68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337" h="683895">
                <a:moveTo>
                  <a:pt x="249479" y="7988"/>
                </a:moveTo>
                <a:cubicBezTo>
                  <a:pt x="243923" y="41854"/>
                  <a:pt x="201854" y="235265"/>
                  <a:pt x="179629" y="315963"/>
                </a:cubicBezTo>
                <a:cubicBezTo>
                  <a:pt x="157404" y="396661"/>
                  <a:pt x="113748" y="511225"/>
                  <a:pt x="116129" y="492175"/>
                </a:cubicBezTo>
                <a:cubicBezTo>
                  <a:pt x="118510" y="473125"/>
                  <a:pt x="196298" y="199811"/>
                  <a:pt x="193917" y="201663"/>
                </a:cubicBezTo>
                <a:cubicBezTo>
                  <a:pt x="191536" y="203515"/>
                  <a:pt x="134121" y="423384"/>
                  <a:pt x="101842" y="503288"/>
                </a:cubicBezTo>
                <a:cubicBezTo>
                  <a:pt x="69563" y="583192"/>
                  <a:pt x="-4785" y="703842"/>
                  <a:pt x="242" y="681088"/>
                </a:cubicBezTo>
                <a:cubicBezTo>
                  <a:pt x="5269" y="658334"/>
                  <a:pt x="96550" y="461484"/>
                  <a:pt x="132004" y="366763"/>
                </a:cubicBezTo>
                <a:cubicBezTo>
                  <a:pt x="167458" y="272042"/>
                  <a:pt x="193388" y="170178"/>
                  <a:pt x="212967" y="112763"/>
                </a:cubicBezTo>
                <a:cubicBezTo>
                  <a:pt x="232546" y="55348"/>
                  <a:pt x="255035" y="-25878"/>
                  <a:pt x="249479" y="798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: 図形 819">
            <a:extLst>
              <a:ext uri="{FF2B5EF4-FFF2-40B4-BE49-F238E27FC236}">
                <a16:creationId xmlns:a16="http://schemas.microsoft.com/office/drawing/2014/main" id="{9151FA41-A346-400C-8FF3-865C6314FA72}"/>
              </a:ext>
            </a:extLst>
          </p:cNvPr>
          <p:cNvSpPr/>
          <p:nvPr/>
        </p:nvSpPr>
        <p:spPr>
          <a:xfrm>
            <a:off x="11194406" y="5373554"/>
            <a:ext cx="224787" cy="660756"/>
          </a:xfrm>
          <a:custGeom>
            <a:avLst/>
            <a:gdLst>
              <a:gd name="connsiteX0" fmla="*/ 89544 w 224787"/>
              <a:gd name="connsiteY0" fmla="*/ 235084 h 660756"/>
              <a:gd name="connsiteX1" fmla="*/ 8582 w 224787"/>
              <a:gd name="connsiteY1" fmla="*/ 360496 h 660756"/>
              <a:gd name="connsiteX2" fmla="*/ 5407 w 224787"/>
              <a:gd name="connsiteY2" fmla="*/ 417646 h 660756"/>
              <a:gd name="connsiteX3" fmla="*/ 35569 w 224787"/>
              <a:gd name="connsiteY3" fmla="*/ 592271 h 660756"/>
              <a:gd name="connsiteX4" fmla="*/ 62557 w 224787"/>
              <a:gd name="connsiteY4" fmla="*/ 630371 h 660756"/>
              <a:gd name="connsiteX5" fmla="*/ 126057 w 224787"/>
              <a:gd name="connsiteY5" fmla="*/ 660534 h 660756"/>
              <a:gd name="connsiteX6" fmla="*/ 154632 w 224787"/>
              <a:gd name="connsiteY6" fmla="*/ 638309 h 660756"/>
              <a:gd name="connsiteX7" fmla="*/ 224482 w 224787"/>
              <a:gd name="connsiteY7" fmla="*/ 544646 h 660756"/>
              <a:gd name="connsiteX8" fmla="*/ 124469 w 224787"/>
              <a:gd name="connsiteY8" fmla="*/ 641484 h 660756"/>
              <a:gd name="connsiteX9" fmla="*/ 29219 w 224787"/>
              <a:gd name="connsiteY9" fmla="*/ 531946 h 660756"/>
              <a:gd name="connsiteX10" fmla="*/ 6994 w 224787"/>
              <a:gd name="connsiteY10" fmla="*/ 355734 h 660756"/>
              <a:gd name="connsiteX11" fmla="*/ 127644 w 224787"/>
              <a:gd name="connsiteY11" fmla="*/ 134 h 660756"/>
              <a:gd name="connsiteX12" fmla="*/ 18107 w 224787"/>
              <a:gd name="connsiteY12" fmla="*/ 312871 h 660756"/>
              <a:gd name="connsiteX13" fmla="*/ 89544 w 224787"/>
              <a:gd name="connsiteY13" fmla="*/ 235084 h 66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787" h="660756">
                <a:moveTo>
                  <a:pt x="89544" y="235084"/>
                </a:moveTo>
                <a:cubicBezTo>
                  <a:pt x="87956" y="243022"/>
                  <a:pt x="22605" y="330069"/>
                  <a:pt x="8582" y="360496"/>
                </a:cubicBezTo>
                <a:cubicBezTo>
                  <a:pt x="-5441" y="390923"/>
                  <a:pt x="909" y="379017"/>
                  <a:pt x="5407" y="417646"/>
                </a:cubicBezTo>
                <a:cubicBezTo>
                  <a:pt x="9905" y="456275"/>
                  <a:pt x="26044" y="556817"/>
                  <a:pt x="35569" y="592271"/>
                </a:cubicBezTo>
                <a:cubicBezTo>
                  <a:pt x="45094" y="627725"/>
                  <a:pt x="47476" y="618994"/>
                  <a:pt x="62557" y="630371"/>
                </a:cubicBezTo>
                <a:cubicBezTo>
                  <a:pt x="77638" y="641748"/>
                  <a:pt x="110711" y="659211"/>
                  <a:pt x="126057" y="660534"/>
                </a:cubicBezTo>
                <a:cubicBezTo>
                  <a:pt x="141403" y="661857"/>
                  <a:pt x="138228" y="657624"/>
                  <a:pt x="154632" y="638309"/>
                </a:cubicBezTo>
                <a:cubicBezTo>
                  <a:pt x="171036" y="618994"/>
                  <a:pt x="229509" y="544117"/>
                  <a:pt x="224482" y="544646"/>
                </a:cubicBezTo>
                <a:cubicBezTo>
                  <a:pt x="219455" y="545175"/>
                  <a:pt x="157013" y="643601"/>
                  <a:pt x="124469" y="641484"/>
                </a:cubicBezTo>
                <a:cubicBezTo>
                  <a:pt x="91925" y="639367"/>
                  <a:pt x="48798" y="579571"/>
                  <a:pt x="29219" y="531946"/>
                </a:cubicBezTo>
                <a:cubicBezTo>
                  <a:pt x="9640" y="484321"/>
                  <a:pt x="-9410" y="444369"/>
                  <a:pt x="6994" y="355734"/>
                </a:cubicBezTo>
                <a:cubicBezTo>
                  <a:pt x="23398" y="267099"/>
                  <a:pt x="125792" y="7278"/>
                  <a:pt x="127644" y="134"/>
                </a:cubicBezTo>
                <a:cubicBezTo>
                  <a:pt x="129496" y="-7010"/>
                  <a:pt x="27896" y="272919"/>
                  <a:pt x="18107" y="312871"/>
                </a:cubicBezTo>
                <a:cubicBezTo>
                  <a:pt x="8317" y="352823"/>
                  <a:pt x="91132" y="227146"/>
                  <a:pt x="89544" y="23508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: 図形 820">
            <a:extLst>
              <a:ext uri="{FF2B5EF4-FFF2-40B4-BE49-F238E27FC236}">
                <a16:creationId xmlns:a16="http://schemas.microsoft.com/office/drawing/2014/main" id="{953C7662-3BAB-4C6E-BFB3-6D9BBA006429}"/>
              </a:ext>
            </a:extLst>
          </p:cNvPr>
          <p:cNvSpPr/>
          <p:nvPr/>
        </p:nvSpPr>
        <p:spPr>
          <a:xfrm>
            <a:off x="11187630" y="5289070"/>
            <a:ext cx="191594" cy="629435"/>
          </a:xfrm>
          <a:custGeom>
            <a:avLst/>
            <a:gdLst>
              <a:gd name="connsiteX0" fmla="*/ 67745 w 191594"/>
              <a:gd name="connsiteY0" fmla="*/ 252893 h 629435"/>
              <a:gd name="connsiteX1" fmla="*/ 4245 w 191594"/>
              <a:gd name="connsiteY1" fmla="*/ 417993 h 629435"/>
              <a:gd name="connsiteX2" fmla="*/ 9008 w 191594"/>
              <a:gd name="connsiteY2" fmla="*/ 511655 h 629435"/>
              <a:gd name="connsiteX3" fmla="*/ 34408 w 191594"/>
              <a:gd name="connsiteY3" fmla="*/ 629130 h 629435"/>
              <a:gd name="connsiteX4" fmla="*/ 23295 w 191594"/>
              <a:gd name="connsiteY4" fmla="*/ 543405 h 629435"/>
              <a:gd name="connsiteX5" fmla="*/ 23295 w 191594"/>
              <a:gd name="connsiteY5" fmla="*/ 471968 h 629435"/>
              <a:gd name="connsiteX6" fmla="*/ 191570 w 191594"/>
              <a:gd name="connsiteY6" fmla="*/ 480 h 629435"/>
              <a:gd name="connsiteX7" fmla="*/ 35995 w 191594"/>
              <a:gd name="connsiteY7" fmla="*/ 381480 h 629435"/>
              <a:gd name="connsiteX8" fmla="*/ 45520 w 191594"/>
              <a:gd name="connsiteY8" fmla="*/ 308455 h 629435"/>
              <a:gd name="connsiteX9" fmla="*/ 67745 w 191594"/>
              <a:gd name="connsiteY9" fmla="*/ 252893 h 62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594" h="629435">
                <a:moveTo>
                  <a:pt x="67745" y="252893"/>
                </a:moveTo>
                <a:cubicBezTo>
                  <a:pt x="60866" y="271149"/>
                  <a:pt x="14034" y="374866"/>
                  <a:pt x="4245" y="417993"/>
                </a:cubicBezTo>
                <a:cubicBezTo>
                  <a:pt x="-5544" y="461120"/>
                  <a:pt x="3981" y="476465"/>
                  <a:pt x="9008" y="511655"/>
                </a:cubicBezTo>
                <a:cubicBezTo>
                  <a:pt x="14035" y="546845"/>
                  <a:pt x="32027" y="623838"/>
                  <a:pt x="34408" y="629130"/>
                </a:cubicBezTo>
                <a:cubicBezTo>
                  <a:pt x="36789" y="634422"/>
                  <a:pt x="25147" y="569599"/>
                  <a:pt x="23295" y="543405"/>
                </a:cubicBezTo>
                <a:cubicBezTo>
                  <a:pt x="21443" y="517211"/>
                  <a:pt x="-4751" y="562455"/>
                  <a:pt x="23295" y="471968"/>
                </a:cubicBezTo>
                <a:cubicBezTo>
                  <a:pt x="51341" y="381481"/>
                  <a:pt x="189453" y="15561"/>
                  <a:pt x="191570" y="480"/>
                </a:cubicBezTo>
                <a:cubicBezTo>
                  <a:pt x="193687" y="-14601"/>
                  <a:pt x="60337" y="330151"/>
                  <a:pt x="35995" y="381480"/>
                </a:cubicBezTo>
                <a:cubicBezTo>
                  <a:pt x="11653" y="432809"/>
                  <a:pt x="41551" y="325124"/>
                  <a:pt x="45520" y="308455"/>
                </a:cubicBezTo>
                <a:cubicBezTo>
                  <a:pt x="49489" y="291786"/>
                  <a:pt x="74624" y="234637"/>
                  <a:pt x="67745" y="25289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: 図形 821">
            <a:extLst>
              <a:ext uri="{FF2B5EF4-FFF2-40B4-BE49-F238E27FC236}">
                <a16:creationId xmlns:a16="http://schemas.microsoft.com/office/drawing/2014/main" id="{E476CE7C-371A-4284-AB3D-8B5B4F6160B3}"/>
              </a:ext>
            </a:extLst>
          </p:cNvPr>
          <p:cNvSpPr/>
          <p:nvPr/>
        </p:nvSpPr>
        <p:spPr>
          <a:xfrm>
            <a:off x="11652210" y="4569668"/>
            <a:ext cx="63953" cy="524234"/>
          </a:xfrm>
          <a:custGeom>
            <a:avLst/>
            <a:gdLst>
              <a:gd name="connsiteX0" fmla="*/ 40 w 63953"/>
              <a:gd name="connsiteY0" fmla="*/ 2332 h 524234"/>
              <a:gd name="connsiteX1" fmla="*/ 61953 w 63953"/>
              <a:gd name="connsiteY1" fmla="*/ 307132 h 524234"/>
              <a:gd name="connsiteX2" fmla="*/ 49253 w 63953"/>
              <a:gd name="connsiteY2" fmla="*/ 523032 h 524234"/>
              <a:gd name="connsiteX3" fmla="*/ 54015 w 63953"/>
              <a:gd name="connsiteY3" fmla="*/ 211882 h 524234"/>
              <a:gd name="connsiteX4" fmla="*/ 52428 w 63953"/>
              <a:gd name="connsiteY4" fmla="*/ 167432 h 524234"/>
              <a:gd name="connsiteX5" fmla="*/ 40 w 63953"/>
              <a:gd name="connsiteY5" fmla="*/ 2332 h 52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953" h="524234">
                <a:moveTo>
                  <a:pt x="40" y="2332"/>
                </a:moveTo>
                <a:cubicBezTo>
                  <a:pt x="1628" y="25615"/>
                  <a:pt x="53751" y="220349"/>
                  <a:pt x="61953" y="307132"/>
                </a:cubicBezTo>
                <a:cubicBezTo>
                  <a:pt x="70155" y="393915"/>
                  <a:pt x="50576" y="538907"/>
                  <a:pt x="49253" y="523032"/>
                </a:cubicBezTo>
                <a:cubicBezTo>
                  <a:pt x="47930" y="507157"/>
                  <a:pt x="53486" y="271149"/>
                  <a:pt x="54015" y="211882"/>
                </a:cubicBezTo>
                <a:cubicBezTo>
                  <a:pt x="54544" y="152615"/>
                  <a:pt x="60365" y="197859"/>
                  <a:pt x="52428" y="167432"/>
                </a:cubicBezTo>
                <a:cubicBezTo>
                  <a:pt x="44491" y="137005"/>
                  <a:pt x="-1548" y="-20951"/>
                  <a:pt x="40" y="233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: 図形 822">
            <a:extLst>
              <a:ext uri="{FF2B5EF4-FFF2-40B4-BE49-F238E27FC236}">
                <a16:creationId xmlns:a16="http://schemas.microsoft.com/office/drawing/2014/main" id="{9B9B29F4-E03E-43EE-AECB-D21802EB4B35}"/>
              </a:ext>
            </a:extLst>
          </p:cNvPr>
          <p:cNvSpPr/>
          <p:nvPr/>
        </p:nvSpPr>
        <p:spPr>
          <a:xfrm>
            <a:off x="11608725" y="4498515"/>
            <a:ext cx="138308" cy="923102"/>
          </a:xfrm>
          <a:custGeom>
            <a:avLst/>
            <a:gdLst>
              <a:gd name="connsiteX0" fmla="*/ 54638 w 138308"/>
              <a:gd name="connsiteY0" fmla="*/ 2048 h 923102"/>
              <a:gd name="connsiteX1" fmla="*/ 124488 w 138308"/>
              <a:gd name="connsiteY1" fmla="*/ 262398 h 923102"/>
              <a:gd name="connsiteX2" fmla="*/ 114963 w 138308"/>
              <a:gd name="connsiteY2" fmla="*/ 619585 h 923102"/>
              <a:gd name="connsiteX3" fmla="*/ 86388 w 138308"/>
              <a:gd name="connsiteY3" fmla="*/ 702135 h 923102"/>
              <a:gd name="connsiteX4" fmla="*/ 663 w 138308"/>
              <a:gd name="connsiteY4" fmla="*/ 921210 h 923102"/>
              <a:gd name="connsiteX5" fmla="*/ 49875 w 138308"/>
              <a:gd name="connsiteY5" fmla="*/ 802148 h 923102"/>
              <a:gd name="connsiteX6" fmla="*/ 108613 w 138308"/>
              <a:gd name="connsiteY6" fmla="*/ 694198 h 923102"/>
              <a:gd name="connsiteX7" fmla="*/ 24475 w 138308"/>
              <a:gd name="connsiteY7" fmla="*/ 805323 h 923102"/>
              <a:gd name="connsiteX8" fmla="*/ 114963 w 138308"/>
              <a:gd name="connsiteY8" fmla="*/ 556085 h 923102"/>
              <a:gd name="connsiteX9" fmla="*/ 134013 w 138308"/>
              <a:gd name="connsiteY9" fmla="*/ 402098 h 923102"/>
              <a:gd name="connsiteX10" fmla="*/ 54638 w 138308"/>
              <a:gd name="connsiteY10" fmla="*/ 2048 h 92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8308" h="923102">
                <a:moveTo>
                  <a:pt x="54638" y="2048"/>
                </a:moveTo>
                <a:cubicBezTo>
                  <a:pt x="53050" y="-21235"/>
                  <a:pt x="114434" y="159475"/>
                  <a:pt x="124488" y="262398"/>
                </a:cubicBezTo>
                <a:cubicBezTo>
                  <a:pt x="134542" y="365321"/>
                  <a:pt x="121313" y="546295"/>
                  <a:pt x="114963" y="619585"/>
                </a:cubicBezTo>
                <a:cubicBezTo>
                  <a:pt x="108613" y="692875"/>
                  <a:pt x="105438" y="651864"/>
                  <a:pt x="86388" y="702135"/>
                </a:cubicBezTo>
                <a:cubicBezTo>
                  <a:pt x="67338" y="752406"/>
                  <a:pt x="6748" y="904541"/>
                  <a:pt x="663" y="921210"/>
                </a:cubicBezTo>
                <a:cubicBezTo>
                  <a:pt x="-5422" y="937879"/>
                  <a:pt x="31883" y="839983"/>
                  <a:pt x="49875" y="802148"/>
                </a:cubicBezTo>
                <a:cubicBezTo>
                  <a:pt x="67867" y="764313"/>
                  <a:pt x="108613" y="694198"/>
                  <a:pt x="108613" y="694198"/>
                </a:cubicBezTo>
                <a:cubicBezTo>
                  <a:pt x="104380" y="694727"/>
                  <a:pt x="23417" y="828342"/>
                  <a:pt x="24475" y="805323"/>
                </a:cubicBezTo>
                <a:cubicBezTo>
                  <a:pt x="25533" y="782304"/>
                  <a:pt x="96707" y="623289"/>
                  <a:pt x="114963" y="556085"/>
                </a:cubicBezTo>
                <a:cubicBezTo>
                  <a:pt x="133219" y="488881"/>
                  <a:pt x="145126" y="490733"/>
                  <a:pt x="134013" y="402098"/>
                </a:cubicBezTo>
                <a:cubicBezTo>
                  <a:pt x="122901" y="313463"/>
                  <a:pt x="56226" y="25331"/>
                  <a:pt x="54638" y="204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: 図形 823">
            <a:extLst>
              <a:ext uri="{FF2B5EF4-FFF2-40B4-BE49-F238E27FC236}">
                <a16:creationId xmlns:a16="http://schemas.microsoft.com/office/drawing/2014/main" id="{A4F43830-FF90-4D9A-B766-464188692DAB}"/>
              </a:ext>
            </a:extLst>
          </p:cNvPr>
          <p:cNvSpPr/>
          <p:nvPr/>
        </p:nvSpPr>
        <p:spPr>
          <a:xfrm>
            <a:off x="11155160" y="5238991"/>
            <a:ext cx="539817" cy="840726"/>
          </a:xfrm>
          <a:custGeom>
            <a:avLst/>
            <a:gdLst>
              <a:gd name="connsiteX0" fmla="*/ 538365 w 539817"/>
              <a:gd name="connsiteY0" fmla="*/ 4522 h 840726"/>
              <a:gd name="connsiteX1" fmla="*/ 341515 w 539817"/>
              <a:gd name="connsiteY1" fmla="*/ 439497 h 840726"/>
              <a:gd name="connsiteX2" fmla="*/ 366915 w 539817"/>
              <a:gd name="connsiteY2" fmla="*/ 337897 h 840726"/>
              <a:gd name="connsiteX3" fmla="*/ 312940 w 539817"/>
              <a:gd name="connsiteY3" fmla="*/ 582372 h 840726"/>
              <a:gd name="connsiteX4" fmla="*/ 224040 w 539817"/>
              <a:gd name="connsiteY4" fmla="*/ 804622 h 840726"/>
              <a:gd name="connsiteX5" fmla="*/ 200228 w 539817"/>
              <a:gd name="connsiteY5" fmla="*/ 831609 h 840726"/>
              <a:gd name="connsiteX6" fmla="*/ 163715 w 539817"/>
              <a:gd name="connsiteY6" fmla="*/ 834784 h 840726"/>
              <a:gd name="connsiteX7" fmla="*/ 70053 w 539817"/>
              <a:gd name="connsiteY7" fmla="*/ 755409 h 840726"/>
              <a:gd name="connsiteX8" fmla="*/ 1790 w 539817"/>
              <a:gd name="connsiteY8" fmla="*/ 504584 h 840726"/>
              <a:gd name="connsiteX9" fmla="*/ 35128 w 539817"/>
              <a:gd name="connsiteY9" fmla="*/ 622059 h 840726"/>
              <a:gd name="connsiteX10" fmla="*/ 190703 w 539817"/>
              <a:gd name="connsiteY10" fmla="*/ 828434 h 840726"/>
              <a:gd name="connsiteX11" fmla="*/ 297065 w 539817"/>
              <a:gd name="connsiteY11" fmla="*/ 618884 h 840726"/>
              <a:gd name="connsiteX12" fmla="*/ 324053 w 539817"/>
              <a:gd name="connsiteY12" fmla="*/ 447434 h 840726"/>
              <a:gd name="connsiteX13" fmla="*/ 425653 w 539817"/>
              <a:gd name="connsiteY13" fmla="*/ 226772 h 840726"/>
              <a:gd name="connsiteX14" fmla="*/ 538365 w 539817"/>
              <a:gd name="connsiteY14" fmla="*/ 4522 h 84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39817" h="840726">
                <a:moveTo>
                  <a:pt x="538365" y="4522"/>
                </a:moveTo>
                <a:cubicBezTo>
                  <a:pt x="524342" y="39976"/>
                  <a:pt x="370090" y="383935"/>
                  <a:pt x="341515" y="439497"/>
                </a:cubicBezTo>
                <a:cubicBezTo>
                  <a:pt x="312940" y="495060"/>
                  <a:pt x="371677" y="314085"/>
                  <a:pt x="366915" y="337897"/>
                </a:cubicBezTo>
                <a:cubicBezTo>
                  <a:pt x="362153" y="361709"/>
                  <a:pt x="336753" y="504584"/>
                  <a:pt x="312940" y="582372"/>
                </a:cubicBezTo>
                <a:cubicBezTo>
                  <a:pt x="289127" y="660160"/>
                  <a:pt x="242825" y="763083"/>
                  <a:pt x="224040" y="804622"/>
                </a:cubicBezTo>
                <a:cubicBezTo>
                  <a:pt x="205255" y="846162"/>
                  <a:pt x="210282" y="826582"/>
                  <a:pt x="200228" y="831609"/>
                </a:cubicBezTo>
                <a:cubicBezTo>
                  <a:pt x="190174" y="836636"/>
                  <a:pt x="185411" y="847484"/>
                  <a:pt x="163715" y="834784"/>
                </a:cubicBezTo>
                <a:cubicBezTo>
                  <a:pt x="142019" y="822084"/>
                  <a:pt x="97040" y="810442"/>
                  <a:pt x="70053" y="755409"/>
                </a:cubicBezTo>
                <a:cubicBezTo>
                  <a:pt x="43066" y="700376"/>
                  <a:pt x="7611" y="526809"/>
                  <a:pt x="1790" y="504584"/>
                </a:cubicBezTo>
                <a:cubicBezTo>
                  <a:pt x="-4031" y="482359"/>
                  <a:pt x="3642" y="568084"/>
                  <a:pt x="35128" y="622059"/>
                </a:cubicBezTo>
                <a:cubicBezTo>
                  <a:pt x="66614" y="676034"/>
                  <a:pt x="147047" y="828963"/>
                  <a:pt x="190703" y="828434"/>
                </a:cubicBezTo>
                <a:cubicBezTo>
                  <a:pt x="234359" y="827905"/>
                  <a:pt x="274840" y="682384"/>
                  <a:pt x="297065" y="618884"/>
                </a:cubicBezTo>
                <a:cubicBezTo>
                  <a:pt x="319290" y="555384"/>
                  <a:pt x="302622" y="512786"/>
                  <a:pt x="324053" y="447434"/>
                </a:cubicBezTo>
                <a:cubicBezTo>
                  <a:pt x="345484" y="382082"/>
                  <a:pt x="390199" y="302178"/>
                  <a:pt x="425653" y="226772"/>
                </a:cubicBezTo>
                <a:cubicBezTo>
                  <a:pt x="461107" y="151366"/>
                  <a:pt x="552388" y="-30932"/>
                  <a:pt x="538365" y="452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: 図形 824">
            <a:extLst>
              <a:ext uri="{FF2B5EF4-FFF2-40B4-BE49-F238E27FC236}">
                <a16:creationId xmlns:a16="http://schemas.microsoft.com/office/drawing/2014/main" id="{39D3C4FB-899D-4F68-9E31-9D7B0218743C}"/>
              </a:ext>
            </a:extLst>
          </p:cNvPr>
          <p:cNvSpPr/>
          <p:nvPr/>
        </p:nvSpPr>
        <p:spPr>
          <a:xfrm>
            <a:off x="7963597" y="5228873"/>
            <a:ext cx="1611256" cy="548944"/>
          </a:xfrm>
          <a:custGeom>
            <a:avLst/>
            <a:gdLst>
              <a:gd name="connsiteX0" fmla="*/ 2478 w 1611256"/>
              <a:gd name="connsiteY0" fmla="*/ 352 h 548944"/>
              <a:gd name="connsiteX1" fmla="*/ 243778 w 1611256"/>
              <a:gd name="connsiteY1" fmla="*/ 47977 h 548944"/>
              <a:gd name="connsiteX2" fmla="*/ 259653 w 1611256"/>
              <a:gd name="connsiteY2" fmla="*/ 44802 h 548944"/>
              <a:gd name="connsiteX3" fmla="*/ 548578 w 1611256"/>
              <a:gd name="connsiteY3" fmla="*/ 238477 h 548944"/>
              <a:gd name="connsiteX4" fmla="*/ 554928 w 1611256"/>
              <a:gd name="connsiteY4" fmla="*/ 228952 h 548944"/>
              <a:gd name="connsiteX5" fmla="*/ 139003 w 1611256"/>
              <a:gd name="connsiteY5" fmla="*/ 60677 h 548944"/>
              <a:gd name="connsiteX6" fmla="*/ 472378 w 1611256"/>
              <a:gd name="connsiteY6" fmla="*/ 206727 h 548944"/>
              <a:gd name="connsiteX7" fmla="*/ 34228 w 1611256"/>
              <a:gd name="connsiteY7" fmla="*/ 171802 h 548944"/>
              <a:gd name="connsiteX8" fmla="*/ 539053 w 1611256"/>
              <a:gd name="connsiteY8" fmla="*/ 244827 h 548944"/>
              <a:gd name="connsiteX9" fmla="*/ 643828 w 1611256"/>
              <a:gd name="connsiteY9" fmla="*/ 260702 h 548944"/>
              <a:gd name="connsiteX10" fmla="*/ 621603 w 1611256"/>
              <a:gd name="connsiteY10" fmla="*/ 254352 h 548944"/>
              <a:gd name="connsiteX11" fmla="*/ 1040703 w 1611256"/>
              <a:gd name="connsiteY11" fmla="*/ 470252 h 548944"/>
              <a:gd name="connsiteX12" fmla="*/ 758128 w 1611256"/>
              <a:gd name="connsiteY12" fmla="*/ 476602 h 548944"/>
              <a:gd name="connsiteX13" fmla="*/ 561278 w 1611256"/>
              <a:gd name="connsiteY13" fmla="*/ 454377 h 548944"/>
              <a:gd name="connsiteX14" fmla="*/ 1412178 w 1611256"/>
              <a:gd name="connsiteY14" fmla="*/ 527402 h 548944"/>
              <a:gd name="connsiteX15" fmla="*/ 1577278 w 1611256"/>
              <a:gd name="connsiteY15" fmla="*/ 540102 h 548944"/>
              <a:gd name="connsiteX16" fmla="*/ 904178 w 1611256"/>
              <a:gd name="connsiteY16" fmla="*/ 406752 h 548944"/>
              <a:gd name="connsiteX17" fmla="*/ 513653 w 1611256"/>
              <a:gd name="connsiteY17" fmla="*/ 263877 h 548944"/>
              <a:gd name="connsiteX18" fmla="*/ 186628 w 1611256"/>
              <a:gd name="connsiteY18" fmla="*/ 174977 h 548944"/>
              <a:gd name="connsiteX19" fmla="*/ 262828 w 1611256"/>
              <a:gd name="connsiteY19" fmla="*/ 165452 h 548944"/>
              <a:gd name="connsiteX20" fmla="*/ 65978 w 1611256"/>
              <a:gd name="connsiteY20" fmla="*/ 159102 h 548944"/>
              <a:gd name="connsiteX21" fmla="*/ 231078 w 1611256"/>
              <a:gd name="connsiteY21" fmla="*/ 101952 h 548944"/>
              <a:gd name="connsiteX22" fmla="*/ 415228 w 1611256"/>
              <a:gd name="connsiteY22" fmla="*/ 76552 h 548944"/>
              <a:gd name="connsiteX23" fmla="*/ 2478 w 1611256"/>
              <a:gd name="connsiteY23" fmla="*/ 352 h 54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11256" h="548944">
                <a:moveTo>
                  <a:pt x="2478" y="352"/>
                </a:moveTo>
                <a:cubicBezTo>
                  <a:pt x="-26097" y="-4410"/>
                  <a:pt x="200916" y="40569"/>
                  <a:pt x="243778" y="47977"/>
                </a:cubicBezTo>
                <a:cubicBezTo>
                  <a:pt x="286640" y="55385"/>
                  <a:pt x="208853" y="13052"/>
                  <a:pt x="259653" y="44802"/>
                </a:cubicBezTo>
                <a:cubicBezTo>
                  <a:pt x="310453" y="76552"/>
                  <a:pt x="499366" y="207785"/>
                  <a:pt x="548578" y="238477"/>
                </a:cubicBezTo>
                <a:cubicBezTo>
                  <a:pt x="597790" y="269169"/>
                  <a:pt x="623190" y="258585"/>
                  <a:pt x="554928" y="228952"/>
                </a:cubicBezTo>
                <a:cubicBezTo>
                  <a:pt x="486666" y="199319"/>
                  <a:pt x="152761" y="64381"/>
                  <a:pt x="139003" y="60677"/>
                </a:cubicBezTo>
                <a:cubicBezTo>
                  <a:pt x="125245" y="56973"/>
                  <a:pt x="489841" y="188206"/>
                  <a:pt x="472378" y="206727"/>
                </a:cubicBezTo>
                <a:cubicBezTo>
                  <a:pt x="454916" y="225248"/>
                  <a:pt x="23116" y="165452"/>
                  <a:pt x="34228" y="171802"/>
                </a:cubicBezTo>
                <a:cubicBezTo>
                  <a:pt x="45340" y="178152"/>
                  <a:pt x="437453" y="230010"/>
                  <a:pt x="539053" y="244827"/>
                </a:cubicBezTo>
                <a:lnTo>
                  <a:pt x="643828" y="260702"/>
                </a:lnTo>
                <a:cubicBezTo>
                  <a:pt x="657586" y="262289"/>
                  <a:pt x="555457" y="219427"/>
                  <a:pt x="621603" y="254352"/>
                </a:cubicBezTo>
                <a:cubicBezTo>
                  <a:pt x="687749" y="289277"/>
                  <a:pt x="1017949" y="433210"/>
                  <a:pt x="1040703" y="470252"/>
                </a:cubicBezTo>
                <a:cubicBezTo>
                  <a:pt x="1063457" y="507294"/>
                  <a:pt x="838032" y="479248"/>
                  <a:pt x="758128" y="476602"/>
                </a:cubicBezTo>
                <a:cubicBezTo>
                  <a:pt x="678224" y="473956"/>
                  <a:pt x="561278" y="454377"/>
                  <a:pt x="561278" y="454377"/>
                </a:cubicBezTo>
                <a:lnTo>
                  <a:pt x="1412178" y="527402"/>
                </a:lnTo>
                <a:cubicBezTo>
                  <a:pt x="1581511" y="541689"/>
                  <a:pt x="1661945" y="560210"/>
                  <a:pt x="1577278" y="540102"/>
                </a:cubicBezTo>
                <a:cubicBezTo>
                  <a:pt x="1492611" y="519994"/>
                  <a:pt x="1081449" y="452790"/>
                  <a:pt x="904178" y="406752"/>
                </a:cubicBezTo>
                <a:cubicBezTo>
                  <a:pt x="726907" y="360715"/>
                  <a:pt x="633245" y="302506"/>
                  <a:pt x="513653" y="263877"/>
                </a:cubicBezTo>
                <a:cubicBezTo>
                  <a:pt x="394061" y="225248"/>
                  <a:pt x="228432" y="191381"/>
                  <a:pt x="186628" y="174977"/>
                </a:cubicBezTo>
                <a:cubicBezTo>
                  <a:pt x="144824" y="158573"/>
                  <a:pt x="282936" y="168098"/>
                  <a:pt x="262828" y="165452"/>
                </a:cubicBezTo>
                <a:cubicBezTo>
                  <a:pt x="242720" y="162806"/>
                  <a:pt x="71270" y="169685"/>
                  <a:pt x="65978" y="159102"/>
                </a:cubicBezTo>
                <a:cubicBezTo>
                  <a:pt x="60686" y="148519"/>
                  <a:pt x="172870" y="115710"/>
                  <a:pt x="231078" y="101952"/>
                </a:cubicBezTo>
                <a:cubicBezTo>
                  <a:pt x="289286" y="88194"/>
                  <a:pt x="452270" y="91369"/>
                  <a:pt x="415228" y="76552"/>
                </a:cubicBezTo>
                <a:cubicBezTo>
                  <a:pt x="378186" y="61735"/>
                  <a:pt x="31053" y="5114"/>
                  <a:pt x="2478" y="35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: 図形 825">
            <a:extLst>
              <a:ext uri="{FF2B5EF4-FFF2-40B4-BE49-F238E27FC236}">
                <a16:creationId xmlns:a16="http://schemas.microsoft.com/office/drawing/2014/main" id="{D34C8FBE-611A-46F4-BDC2-D741507D1760}"/>
              </a:ext>
            </a:extLst>
          </p:cNvPr>
          <p:cNvSpPr/>
          <p:nvPr/>
        </p:nvSpPr>
        <p:spPr>
          <a:xfrm>
            <a:off x="8281681" y="5398821"/>
            <a:ext cx="1885397" cy="456358"/>
          </a:xfrm>
          <a:custGeom>
            <a:avLst/>
            <a:gdLst>
              <a:gd name="connsiteX0" fmla="*/ 471794 w 1885397"/>
              <a:gd name="connsiteY0" fmla="*/ 189179 h 456358"/>
              <a:gd name="connsiteX1" fmla="*/ 522594 w 1885397"/>
              <a:gd name="connsiteY1" fmla="*/ 205054 h 456358"/>
              <a:gd name="connsiteX2" fmla="*/ 928994 w 1885397"/>
              <a:gd name="connsiteY2" fmla="*/ 313004 h 456358"/>
              <a:gd name="connsiteX3" fmla="*/ 919469 w 1885397"/>
              <a:gd name="connsiteY3" fmla="*/ 281254 h 456358"/>
              <a:gd name="connsiteX4" fmla="*/ 1525894 w 1885397"/>
              <a:gd name="connsiteY4" fmla="*/ 325704 h 456358"/>
              <a:gd name="connsiteX5" fmla="*/ 1560819 w 1885397"/>
              <a:gd name="connsiteY5" fmla="*/ 309829 h 456358"/>
              <a:gd name="connsiteX6" fmla="*/ 1875144 w 1885397"/>
              <a:gd name="connsiteY6" fmla="*/ 379679 h 456358"/>
              <a:gd name="connsiteX7" fmla="*/ 1579869 w 1885397"/>
              <a:gd name="connsiteY7" fmla="*/ 389204 h 456358"/>
              <a:gd name="connsiteX8" fmla="*/ 1884669 w 1885397"/>
              <a:gd name="connsiteY8" fmla="*/ 455879 h 456358"/>
              <a:gd name="connsiteX9" fmla="*/ 1471919 w 1885397"/>
              <a:gd name="connsiteY9" fmla="*/ 420954 h 456358"/>
              <a:gd name="connsiteX10" fmla="*/ 1005194 w 1885397"/>
              <a:gd name="connsiteY10" fmla="*/ 373329 h 456358"/>
              <a:gd name="connsiteX11" fmla="*/ 1617969 w 1885397"/>
              <a:gd name="connsiteY11" fmla="*/ 354279 h 456358"/>
              <a:gd name="connsiteX12" fmla="*/ 1002019 w 1885397"/>
              <a:gd name="connsiteY12" fmla="*/ 341579 h 456358"/>
              <a:gd name="connsiteX13" fmla="*/ 798819 w 1885397"/>
              <a:gd name="connsiteY13" fmla="*/ 322529 h 456358"/>
              <a:gd name="connsiteX14" fmla="*/ 655944 w 1885397"/>
              <a:gd name="connsiteY14" fmla="*/ 297129 h 456358"/>
              <a:gd name="connsiteX15" fmla="*/ 1894 w 1885397"/>
              <a:gd name="connsiteY15" fmla="*/ 1854 h 456358"/>
              <a:gd name="connsiteX16" fmla="*/ 471794 w 1885397"/>
              <a:gd name="connsiteY16" fmla="*/ 189179 h 45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85397" h="456358">
                <a:moveTo>
                  <a:pt x="471794" y="189179"/>
                </a:moveTo>
                <a:cubicBezTo>
                  <a:pt x="558577" y="223046"/>
                  <a:pt x="522594" y="205054"/>
                  <a:pt x="522594" y="205054"/>
                </a:cubicBezTo>
                <a:cubicBezTo>
                  <a:pt x="598794" y="225692"/>
                  <a:pt x="862848" y="300304"/>
                  <a:pt x="928994" y="313004"/>
                </a:cubicBezTo>
                <a:cubicBezTo>
                  <a:pt x="995140" y="325704"/>
                  <a:pt x="819986" y="279137"/>
                  <a:pt x="919469" y="281254"/>
                </a:cubicBezTo>
                <a:cubicBezTo>
                  <a:pt x="1018952" y="283371"/>
                  <a:pt x="1419002" y="320942"/>
                  <a:pt x="1525894" y="325704"/>
                </a:cubicBezTo>
                <a:cubicBezTo>
                  <a:pt x="1632786" y="330467"/>
                  <a:pt x="1502611" y="300833"/>
                  <a:pt x="1560819" y="309829"/>
                </a:cubicBezTo>
                <a:cubicBezTo>
                  <a:pt x="1619027" y="318825"/>
                  <a:pt x="1871969" y="366450"/>
                  <a:pt x="1875144" y="379679"/>
                </a:cubicBezTo>
                <a:cubicBezTo>
                  <a:pt x="1878319" y="392908"/>
                  <a:pt x="1578282" y="376504"/>
                  <a:pt x="1579869" y="389204"/>
                </a:cubicBezTo>
                <a:cubicBezTo>
                  <a:pt x="1581456" y="401904"/>
                  <a:pt x="1902661" y="450587"/>
                  <a:pt x="1884669" y="455879"/>
                </a:cubicBezTo>
                <a:cubicBezTo>
                  <a:pt x="1866677" y="461171"/>
                  <a:pt x="1471919" y="420954"/>
                  <a:pt x="1471919" y="420954"/>
                </a:cubicBezTo>
                <a:cubicBezTo>
                  <a:pt x="1325340" y="407196"/>
                  <a:pt x="980852" y="384441"/>
                  <a:pt x="1005194" y="373329"/>
                </a:cubicBezTo>
                <a:cubicBezTo>
                  <a:pt x="1029536" y="362217"/>
                  <a:pt x="1618498" y="359571"/>
                  <a:pt x="1617969" y="354279"/>
                </a:cubicBezTo>
                <a:cubicBezTo>
                  <a:pt x="1617440" y="348987"/>
                  <a:pt x="1138544" y="346871"/>
                  <a:pt x="1002019" y="341579"/>
                </a:cubicBezTo>
                <a:cubicBezTo>
                  <a:pt x="865494" y="336287"/>
                  <a:pt x="856498" y="329937"/>
                  <a:pt x="798819" y="322529"/>
                </a:cubicBezTo>
                <a:cubicBezTo>
                  <a:pt x="741140" y="315121"/>
                  <a:pt x="788765" y="350575"/>
                  <a:pt x="655944" y="297129"/>
                </a:cubicBezTo>
                <a:cubicBezTo>
                  <a:pt x="523123" y="243683"/>
                  <a:pt x="35231" y="23550"/>
                  <a:pt x="1894" y="1854"/>
                </a:cubicBezTo>
                <a:cubicBezTo>
                  <a:pt x="-31444" y="-19842"/>
                  <a:pt x="385011" y="155312"/>
                  <a:pt x="471794" y="18917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: 図形 828">
            <a:extLst>
              <a:ext uri="{FF2B5EF4-FFF2-40B4-BE49-F238E27FC236}">
                <a16:creationId xmlns:a16="http://schemas.microsoft.com/office/drawing/2014/main" id="{31C47B18-EDB4-4BE9-AC1B-353DC3C5B0B4}"/>
              </a:ext>
            </a:extLst>
          </p:cNvPr>
          <p:cNvSpPr/>
          <p:nvPr/>
        </p:nvSpPr>
        <p:spPr>
          <a:xfrm rot="4338080">
            <a:off x="917601" y="5090321"/>
            <a:ext cx="510626" cy="179639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: 図形 829">
            <a:extLst>
              <a:ext uri="{FF2B5EF4-FFF2-40B4-BE49-F238E27FC236}">
                <a16:creationId xmlns:a16="http://schemas.microsoft.com/office/drawing/2014/main" id="{0E2C536E-92D4-4E8F-8C6F-EB1E9A76913D}"/>
              </a:ext>
            </a:extLst>
          </p:cNvPr>
          <p:cNvSpPr/>
          <p:nvPr/>
        </p:nvSpPr>
        <p:spPr>
          <a:xfrm rot="4586777">
            <a:off x="49710" y="5078857"/>
            <a:ext cx="1132741" cy="398500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: 図形 830">
            <a:extLst>
              <a:ext uri="{FF2B5EF4-FFF2-40B4-BE49-F238E27FC236}">
                <a16:creationId xmlns:a16="http://schemas.microsoft.com/office/drawing/2014/main" id="{93BA2FB9-D43D-4A8D-8658-13550E607A87}"/>
              </a:ext>
            </a:extLst>
          </p:cNvPr>
          <p:cNvSpPr/>
          <p:nvPr/>
        </p:nvSpPr>
        <p:spPr>
          <a:xfrm rot="16575700" flipH="1">
            <a:off x="10782960" y="5151280"/>
            <a:ext cx="510626" cy="179639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: 図形 831">
            <a:extLst>
              <a:ext uri="{FF2B5EF4-FFF2-40B4-BE49-F238E27FC236}">
                <a16:creationId xmlns:a16="http://schemas.microsoft.com/office/drawing/2014/main" id="{ABD23670-9E45-4CFF-B6B2-77F43B5F2694}"/>
              </a:ext>
            </a:extLst>
          </p:cNvPr>
          <p:cNvSpPr/>
          <p:nvPr/>
        </p:nvSpPr>
        <p:spPr>
          <a:xfrm rot="16200000" flipH="1">
            <a:off x="11125008" y="5125364"/>
            <a:ext cx="937717" cy="237208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523650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ikeのロゴの歴史。35ドルのデザインがもたらした、150億ドルの価値 - Workship MAGAZINE(ワークシップマガジン)">
            <a:extLst>
              <a:ext uri="{FF2B5EF4-FFF2-40B4-BE49-F238E27FC236}">
                <a16:creationId xmlns:a16="http://schemas.microsoft.com/office/drawing/2014/main" id="{F1441E80-1CD5-4F55-9254-EAF38B89A2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0" y="2062163"/>
            <a:ext cx="5715000" cy="2733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68DE63E8-BFCC-4A87-B6B5-DF205D54B2B3}"/>
              </a:ext>
            </a:extLst>
          </p:cNvPr>
          <p:cNvSpPr/>
          <p:nvPr/>
        </p:nvSpPr>
        <p:spPr>
          <a:xfrm>
            <a:off x="3630772" y="2488130"/>
            <a:ext cx="5089584" cy="1790526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72186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8260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59E3DC3A-0862-40D8-B0AE-B990F4BDF304}"/>
              </a:ext>
            </a:extLst>
          </p:cNvPr>
          <p:cNvSpPr/>
          <p:nvPr/>
        </p:nvSpPr>
        <p:spPr>
          <a:xfrm>
            <a:off x="5682466" y="1356007"/>
            <a:ext cx="300834" cy="95452"/>
          </a:xfrm>
          <a:custGeom>
            <a:avLst/>
            <a:gdLst>
              <a:gd name="connsiteX0" fmla="*/ 694 w 267679"/>
              <a:gd name="connsiteY0" fmla="*/ 84878 h 84932"/>
              <a:gd name="connsiteX1" fmla="*/ 37207 w 267679"/>
              <a:gd name="connsiteY1" fmla="*/ 27728 h 84932"/>
              <a:gd name="connsiteX2" fmla="*/ 94357 w 267679"/>
              <a:gd name="connsiteY2" fmla="*/ 5503 h 84932"/>
              <a:gd name="connsiteX3" fmla="*/ 180082 w 267679"/>
              <a:gd name="connsiteY3" fmla="*/ 3916 h 84932"/>
              <a:gd name="connsiteX4" fmla="*/ 267394 w 267679"/>
              <a:gd name="connsiteY4" fmla="*/ 51541 h 84932"/>
              <a:gd name="connsiteX5" fmla="*/ 205482 w 267679"/>
              <a:gd name="connsiteY5" fmla="*/ 27728 h 84932"/>
              <a:gd name="connsiteX6" fmla="*/ 134044 w 267679"/>
              <a:gd name="connsiteY6" fmla="*/ 13441 h 84932"/>
              <a:gd name="connsiteX7" fmla="*/ 68957 w 267679"/>
              <a:gd name="connsiteY7" fmla="*/ 16616 h 84932"/>
              <a:gd name="connsiteX8" fmla="*/ 694 w 267679"/>
              <a:gd name="connsiteY8" fmla="*/ 84878 h 8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679" h="84932">
                <a:moveTo>
                  <a:pt x="694" y="84878"/>
                </a:moveTo>
                <a:cubicBezTo>
                  <a:pt x="-4598" y="86730"/>
                  <a:pt x="21597" y="40957"/>
                  <a:pt x="37207" y="27728"/>
                </a:cubicBezTo>
                <a:cubicBezTo>
                  <a:pt x="52817" y="14499"/>
                  <a:pt x="70545" y="9472"/>
                  <a:pt x="94357" y="5503"/>
                </a:cubicBezTo>
                <a:cubicBezTo>
                  <a:pt x="118169" y="1534"/>
                  <a:pt x="151243" y="-3757"/>
                  <a:pt x="180082" y="3916"/>
                </a:cubicBezTo>
                <a:cubicBezTo>
                  <a:pt x="208921" y="11589"/>
                  <a:pt x="263161" y="47572"/>
                  <a:pt x="267394" y="51541"/>
                </a:cubicBezTo>
                <a:cubicBezTo>
                  <a:pt x="271627" y="55510"/>
                  <a:pt x="227707" y="34078"/>
                  <a:pt x="205482" y="27728"/>
                </a:cubicBezTo>
                <a:cubicBezTo>
                  <a:pt x="183257" y="21378"/>
                  <a:pt x="156798" y="15293"/>
                  <a:pt x="134044" y="13441"/>
                </a:cubicBezTo>
                <a:cubicBezTo>
                  <a:pt x="111290" y="11589"/>
                  <a:pt x="91447" y="4181"/>
                  <a:pt x="68957" y="16616"/>
                </a:cubicBezTo>
                <a:cubicBezTo>
                  <a:pt x="46468" y="29051"/>
                  <a:pt x="5986" y="83026"/>
                  <a:pt x="694" y="84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FDCC8E0F-BE56-4BF6-8584-A4176B3923EF}"/>
              </a:ext>
            </a:extLst>
          </p:cNvPr>
          <p:cNvSpPr/>
          <p:nvPr/>
        </p:nvSpPr>
        <p:spPr>
          <a:xfrm>
            <a:off x="5685289" y="1368448"/>
            <a:ext cx="324943" cy="250335"/>
          </a:xfrm>
          <a:custGeom>
            <a:avLst/>
            <a:gdLst>
              <a:gd name="connsiteX0" fmla="*/ 1357 w 289131"/>
              <a:gd name="connsiteY0" fmla="*/ 83333 h 222745"/>
              <a:gd name="connsiteX1" fmla="*/ 25170 w 289131"/>
              <a:gd name="connsiteY1" fmla="*/ 161121 h 222745"/>
              <a:gd name="connsiteX2" fmla="*/ 15645 w 289131"/>
              <a:gd name="connsiteY2" fmla="*/ 135721 h 222745"/>
              <a:gd name="connsiteX3" fmla="*/ 72795 w 289131"/>
              <a:gd name="connsiteY3" fmla="*/ 200808 h 222745"/>
              <a:gd name="connsiteX4" fmla="*/ 48982 w 289131"/>
              <a:gd name="connsiteY4" fmla="*/ 176996 h 222745"/>
              <a:gd name="connsiteX5" fmla="*/ 131532 w 289131"/>
              <a:gd name="connsiteY5" fmla="*/ 221446 h 222745"/>
              <a:gd name="connsiteX6" fmla="*/ 207732 w 289131"/>
              <a:gd name="connsiteY6" fmla="*/ 207158 h 222745"/>
              <a:gd name="connsiteX7" fmla="*/ 269645 w 289131"/>
              <a:gd name="connsiteY7" fmla="*/ 169058 h 222745"/>
              <a:gd name="connsiteX8" fmla="*/ 242657 w 289131"/>
              <a:gd name="connsiteY8" fmla="*/ 184933 h 222745"/>
              <a:gd name="connsiteX9" fmla="*/ 279170 w 289131"/>
              <a:gd name="connsiteY9" fmla="*/ 151596 h 222745"/>
              <a:gd name="connsiteX10" fmla="*/ 288695 w 289131"/>
              <a:gd name="connsiteY10" fmla="*/ 94446 h 222745"/>
              <a:gd name="connsiteX11" fmla="*/ 285520 w 289131"/>
              <a:gd name="connsiteY11" fmla="*/ 107146 h 222745"/>
              <a:gd name="connsiteX12" fmla="*/ 268057 w 289131"/>
              <a:gd name="connsiteY12" fmla="*/ 37296 h 222745"/>
              <a:gd name="connsiteX13" fmla="*/ 250595 w 289131"/>
              <a:gd name="connsiteY13" fmla="*/ 16658 h 222745"/>
              <a:gd name="connsiteX14" fmla="*/ 215670 w 289131"/>
              <a:gd name="connsiteY14" fmla="*/ 783 h 222745"/>
              <a:gd name="connsiteX15" fmla="*/ 247420 w 289131"/>
              <a:gd name="connsiteY15" fmla="*/ 42058 h 222745"/>
              <a:gd name="connsiteX16" fmla="*/ 275995 w 289131"/>
              <a:gd name="connsiteY16" fmla="*/ 124608 h 222745"/>
              <a:gd name="connsiteX17" fmla="*/ 275995 w 289131"/>
              <a:gd name="connsiteY17" fmla="*/ 161121 h 222745"/>
              <a:gd name="connsiteX18" fmla="*/ 247420 w 289131"/>
              <a:gd name="connsiteY18" fmla="*/ 184933 h 222745"/>
              <a:gd name="connsiteX19" fmla="*/ 166457 w 289131"/>
              <a:gd name="connsiteY19" fmla="*/ 211921 h 222745"/>
              <a:gd name="connsiteX20" fmla="*/ 72795 w 289131"/>
              <a:gd name="connsiteY20" fmla="*/ 210333 h 222745"/>
              <a:gd name="connsiteX21" fmla="*/ 1357 w 289131"/>
              <a:gd name="connsiteY21" fmla="*/ 83333 h 22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9131" h="222745">
                <a:moveTo>
                  <a:pt x="1357" y="83333"/>
                </a:moveTo>
                <a:cubicBezTo>
                  <a:pt x="-6580" y="75131"/>
                  <a:pt x="22789" y="152390"/>
                  <a:pt x="25170" y="161121"/>
                </a:cubicBezTo>
                <a:cubicBezTo>
                  <a:pt x="27551" y="169852"/>
                  <a:pt x="7708" y="129107"/>
                  <a:pt x="15645" y="135721"/>
                </a:cubicBezTo>
                <a:cubicBezTo>
                  <a:pt x="23582" y="142335"/>
                  <a:pt x="67239" y="193929"/>
                  <a:pt x="72795" y="200808"/>
                </a:cubicBezTo>
                <a:cubicBezTo>
                  <a:pt x="78351" y="207687"/>
                  <a:pt x="39193" y="173556"/>
                  <a:pt x="48982" y="176996"/>
                </a:cubicBezTo>
                <a:cubicBezTo>
                  <a:pt x="58772" y="180436"/>
                  <a:pt x="105074" y="216419"/>
                  <a:pt x="131532" y="221446"/>
                </a:cubicBezTo>
                <a:cubicBezTo>
                  <a:pt x="157990" y="226473"/>
                  <a:pt x="184713" y="215889"/>
                  <a:pt x="207732" y="207158"/>
                </a:cubicBezTo>
                <a:cubicBezTo>
                  <a:pt x="230751" y="198427"/>
                  <a:pt x="263824" y="172762"/>
                  <a:pt x="269645" y="169058"/>
                </a:cubicBezTo>
                <a:cubicBezTo>
                  <a:pt x="275466" y="165354"/>
                  <a:pt x="241070" y="187843"/>
                  <a:pt x="242657" y="184933"/>
                </a:cubicBezTo>
                <a:cubicBezTo>
                  <a:pt x="244244" y="182023"/>
                  <a:pt x="271497" y="166677"/>
                  <a:pt x="279170" y="151596"/>
                </a:cubicBezTo>
                <a:cubicBezTo>
                  <a:pt x="286843" y="136515"/>
                  <a:pt x="287637" y="101854"/>
                  <a:pt x="288695" y="94446"/>
                </a:cubicBezTo>
                <a:cubicBezTo>
                  <a:pt x="289753" y="87038"/>
                  <a:pt x="288960" y="116671"/>
                  <a:pt x="285520" y="107146"/>
                </a:cubicBezTo>
                <a:cubicBezTo>
                  <a:pt x="282080" y="97621"/>
                  <a:pt x="273878" y="52377"/>
                  <a:pt x="268057" y="37296"/>
                </a:cubicBezTo>
                <a:cubicBezTo>
                  <a:pt x="262236" y="22215"/>
                  <a:pt x="259326" y="22744"/>
                  <a:pt x="250595" y="16658"/>
                </a:cubicBezTo>
                <a:cubicBezTo>
                  <a:pt x="241864" y="10572"/>
                  <a:pt x="216199" y="-3450"/>
                  <a:pt x="215670" y="783"/>
                </a:cubicBezTo>
                <a:cubicBezTo>
                  <a:pt x="215141" y="5016"/>
                  <a:pt x="237366" y="21420"/>
                  <a:pt x="247420" y="42058"/>
                </a:cubicBezTo>
                <a:cubicBezTo>
                  <a:pt x="257474" y="62696"/>
                  <a:pt x="271233" y="104764"/>
                  <a:pt x="275995" y="124608"/>
                </a:cubicBezTo>
                <a:cubicBezTo>
                  <a:pt x="280757" y="144452"/>
                  <a:pt x="280758" y="151067"/>
                  <a:pt x="275995" y="161121"/>
                </a:cubicBezTo>
                <a:cubicBezTo>
                  <a:pt x="271233" y="171175"/>
                  <a:pt x="265676" y="176466"/>
                  <a:pt x="247420" y="184933"/>
                </a:cubicBezTo>
                <a:cubicBezTo>
                  <a:pt x="229164" y="193400"/>
                  <a:pt x="195561" y="207688"/>
                  <a:pt x="166457" y="211921"/>
                </a:cubicBezTo>
                <a:cubicBezTo>
                  <a:pt x="137353" y="216154"/>
                  <a:pt x="99518" y="227266"/>
                  <a:pt x="72795" y="210333"/>
                </a:cubicBezTo>
                <a:cubicBezTo>
                  <a:pt x="46072" y="193400"/>
                  <a:pt x="9294" y="91535"/>
                  <a:pt x="1357" y="83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4B4FEEE0-48E2-4E05-A7E8-5D45BCC53105}"/>
              </a:ext>
            </a:extLst>
          </p:cNvPr>
          <p:cNvSpPr/>
          <p:nvPr/>
        </p:nvSpPr>
        <p:spPr>
          <a:xfrm>
            <a:off x="5988064" y="1382178"/>
            <a:ext cx="136973" cy="58616"/>
          </a:xfrm>
          <a:custGeom>
            <a:avLst/>
            <a:gdLst>
              <a:gd name="connsiteX0" fmla="*/ 239 w 121877"/>
              <a:gd name="connsiteY0" fmla="*/ 52066 h 52156"/>
              <a:gd name="connsiteX1" fmla="*/ 46276 w 121877"/>
              <a:gd name="connsiteY1" fmla="*/ 13966 h 52156"/>
              <a:gd name="connsiteX2" fmla="*/ 120889 w 121877"/>
              <a:gd name="connsiteY2" fmla="*/ 25079 h 52156"/>
              <a:gd name="connsiteX3" fmla="*/ 87551 w 121877"/>
              <a:gd name="connsiteY3" fmla="*/ 6029 h 52156"/>
              <a:gd name="connsiteX4" fmla="*/ 65326 w 121877"/>
              <a:gd name="connsiteY4" fmla="*/ 1266 h 52156"/>
              <a:gd name="connsiteX5" fmla="*/ 239 w 121877"/>
              <a:gd name="connsiteY5" fmla="*/ 52066 h 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77" h="52156">
                <a:moveTo>
                  <a:pt x="239" y="52066"/>
                </a:moveTo>
                <a:cubicBezTo>
                  <a:pt x="-2936" y="54183"/>
                  <a:pt x="26168" y="18464"/>
                  <a:pt x="46276" y="13966"/>
                </a:cubicBezTo>
                <a:cubicBezTo>
                  <a:pt x="66384" y="9468"/>
                  <a:pt x="114010" y="26402"/>
                  <a:pt x="120889" y="25079"/>
                </a:cubicBezTo>
                <a:cubicBezTo>
                  <a:pt x="127768" y="23756"/>
                  <a:pt x="96811" y="9998"/>
                  <a:pt x="87551" y="6029"/>
                </a:cubicBezTo>
                <a:cubicBezTo>
                  <a:pt x="78291" y="2060"/>
                  <a:pt x="78026" y="-2173"/>
                  <a:pt x="65326" y="1266"/>
                </a:cubicBezTo>
                <a:cubicBezTo>
                  <a:pt x="52626" y="4705"/>
                  <a:pt x="3414" y="49949"/>
                  <a:pt x="239" y="52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0FF5C660-41B6-478F-A9D8-3AC5595190E1}"/>
              </a:ext>
            </a:extLst>
          </p:cNvPr>
          <p:cNvSpPr/>
          <p:nvPr/>
        </p:nvSpPr>
        <p:spPr>
          <a:xfrm>
            <a:off x="6108524" y="1359652"/>
            <a:ext cx="323328" cy="253137"/>
          </a:xfrm>
          <a:custGeom>
            <a:avLst/>
            <a:gdLst>
              <a:gd name="connsiteX0" fmla="*/ 66092 w 287694"/>
              <a:gd name="connsiteY0" fmla="*/ 5435 h 225239"/>
              <a:gd name="connsiteX1" fmla="*/ 2592 w 287694"/>
              <a:gd name="connsiteY1" fmla="*/ 72110 h 225239"/>
              <a:gd name="connsiteX2" fmla="*/ 12117 w 287694"/>
              <a:gd name="connsiteY2" fmla="*/ 65760 h 225239"/>
              <a:gd name="connsiteX3" fmla="*/ 10530 w 287694"/>
              <a:gd name="connsiteY3" fmla="*/ 130848 h 225239"/>
              <a:gd name="connsiteX4" fmla="*/ 7355 w 287694"/>
              <a:gd name="connsiteY4" fmla="*/ 107035 h 225239"/>
              <a:gd name="connsiteX5" fmla="*/ 26405 w 287694"/>
              <a:gd name="connsiteY5" fmla="*/ 191173 h 225239"/>
              <a:gd name="connsiteX6" fmla="*/ 18467 w 287694"/>
              <a:gd name="connsiteY6" fmla="*/ 157835 h 225239"/>
              <a:gd name="connsiteX7" fmla="*/ 93080 w 287694"/>
              <a:gd name="connsiteY7" fmla="*/ 218160 h 225239"/>
              <a:gd name="connsiteX8" fmla="*/ 78792 w 287694"/>
              <a:gd name="connsiteY8" fmla="*/ 210223 h 225239"/>
              <a:gd name="connsiteX9" fmla="*/ 172455 w 287694"/>
              <a:gd name="connsiteY9" fmla="*/ 224510 h 225239"/>
              <a:gd name="connsiteX10" fmla="*/ 250242 w 287694"/>
              <a:gd name="connsiteY10" fmla="*/ 183235 h 225239"/>
              <a:gd name="connsiteX11" fmla="*/ 229605 w 287694"/>
              <a:gd name="connsiteY11" fmla="*/ 199110 h 225239"/>
              <a:gd name="connsiteX12" fmla="*/ 278817 w 287694"/>
              <a:gd name="connsiteY12" fmla="*/ 138785 h 225239"/>
              <a:gd name="connsiteX13" fmla="*/ 272467 w 287694"/>
              <a:gd name="connsiteY13" fmla="*/ 135610 h 225239"/>
              <a:gd name="connsiteX14" fmla="*/ 274055 w 287694"/>
              <a:gd name="connsiteY14" fmla="*/ 60998 h 225239"/>
              <a:gd name="connsiteX15" fmla="*/ 242305 w 287694"/>
              <a:gd name="connsiteY15" fmla="*/ 27660 h 225239"/>
              <a:gd name="connsiteX16" fmla="*/ 172455 w 287694"/>
              <a:gd name="connsiteY16" fmla="*/ 2260 h 225239"/>
              <a:gd name="connsiteX17" fmla="*/ 259767 w 287694"/>
              <a:gd name="connsiteY17" fmla="*/ 54648 h 225239"/>
              <a:gd name="connsiteX18" fmla="*/ 175630 w 287694"/>
              <a:gd name="connsiteY18" fmla="*/ 8610 h 225239"/>
              <a:gd name="connsiteX19" fmla="*/ 147055 w 287694"/>
              <a:gd name="connsiteY19" fmla="*/ 673 h 225239"/>
              <a:gd name="connsiteX20" fmla="*/ 128005 w 287694"/>
              <a:gd name="connsiteY20" fmla="*/ 3848 h 225239"/>
              <a:gd name="connsiteX21" fmla="*/ 221667 w 287694"/>
              <a:gd name="connsiteY21" fmla="*/ 30835 h 225239"/>
              <a:gd name="connsiteX22" fmla="*/ 274055 w 287694"/>
              <a:gd name="connsiteY22" fmla="*/ 83223 h 225239"/>
              <a:gd name="connsiteX23" fmla="*/ 286755 w 287694"/>
              <a:gd name="connsiteY23" fmla="*/ 116560 h 225239"/>
              <a:gd name="connsiteX24" fmla="*/ 255005 w 287694"/>
              <a:gd name="connsiteY24" fmla="*/ 178473 h 225239"/>
              <a:gd name="connsiteX25" fmla="*/ 207380 w 287694"/>
              <a:gd name="connsiteY25" fmla="*/ 219748 h 225239"/>
              <a:gd name="connsiteX26" fmla="*/ 72442 w 287694"/>
              <a:gd name="connsiteY26" fmla="*/ 218160 h 225239"/>
              <a:gd name="connsiteX27" fmla="*/ 29580 w 287694"/>
              <a:gd name="connsiteY27" fmla="*/ 181648 h 225239"/>
              <a:gd name="connsiteX28" fmla="*/ 8942 w 287694"/>
              <a:gd name="connsiteY28" fmla="*/ 135610 h 225239"/>
              <a:gd name="connsiteX29" fmla="*/ 13705 w 287694"/>
              <a:gd name="connsiteY29" fmla="*/ 81635 h 225239"/>
              <a:gd name="connsiteX30" fmla="*/ 66092 w 287694"/>
              <a:gd name="connsiteY30" fmla="*/ 5435 h 22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7694" h="225239">
                <a:moveTo>
                  <a:pt x="66092" y="5435"/>
                </a:moveTo>
                <a:cubicBezTo>
                  <a:pt x="64240" y="3848"/>
                  <a:pt x="11588" y="62056"/>
                  <a:pt x="2592" y="72110"/>
                </a:cubicBezTo>
                <a:cubicBezTo>
                  <a:pt x="-6404" y="82164"/>
                  <a:pt x="10794" y="55970"/>
                  <a:pt x="12117" y="65760"/>
                </a:cubicBezTo>
                <a:cubicBezTo>
                  <a:pt x="13440" y="75550"/>
                  <a:pt x="11324" y="123969"/>
                  <a:pt x="10530" y="130848"/>
                </a:cubicBezTo>
                <a:cubicBezTo>
                  <a:pt x="9736" y="137727"/>
                  <a:pt x="4709" y="96981"/>
                  <a:pt x="7355" y="107035"/>
                </a:cubicBezTo>
                <a:cubicBezTo>
                  <a:pt x="10001" y="117089"/>
                  <a:pt x="24553" y="182706"/>
                  <a:pt x="26405" y="191173"/>
                </a:cubicBezTo>
                <a:cubicBezTo>
                  <a:pt x="28257" y="199640"/>
                  <a:pt x="7355" y="153337"/>
                  <a:pt x="18467" y="157835"/>
                </a:cubicBezTo>
                <a:cubicBezTo>
                  <a:pt x="29579" y="162333"/>
                  <a:pt x="83026" y="209429"/>
                  <a:pt x="93080" y="218160"/>
                </a:cubicBezTo>
                <a:cubicBezTo>
                  <a:pt x="103134" y="226891"/>
                  <a:pt x="65563" y="209165"/>
                  <a:pt x="78792" y="210223"/>
                </a:cubicBezTo>
                <a:cubicBezTo>
                  <a:pt x="92021" y="211281"/>
                  <a:pt x="143880" y="229008"/>
                  <a:pt x="172455" y="224510"/>
                </a:cubicBezTo>
                <a:cubicBezTo>
                  <a:pt x="201030" y="220012"/>
                  <a:pt x="240717" y="187468"/>
                  <a:pt x="250242" y="183235"/>
                </a:cubicBezTo>
                <a:cubicBezTo>
                  <a:pt x="259767" y="179002"/>
                  <a:pt x="224843" y="206518"/>
                  <a:pt x="229605" y="199110"/>
                </a:cubicBezTo>
                <a:cubicBezTo>
                  <a:pt x="234368" y="191702"/>
                  <a:pt x="271673" y="149368"/>
                  <a:pt x="278817" y="138785"/>
                </a:cubicBezTo>
                <a:cubicBezTo>
                  <a:pt x="285961" y="128202"/>
                  <a:pt x="273261" y="148574"/>
                  <a:pt x="272467" y="135610"/>
                </a:cubicBezTo>
                <a:cubicBezTo>
                  <a:pt x="271673" y="122646"/>
                  <a:pt x="279082" y="78989"/>
                  <a:pt x="274055" y="60998"/>
                </a:cubicBezTo>
                <a:cubicBezTo>
                  <a:pt x="269028" y="43007"/>
                  <a:pt x="259238" y="37450"/>
                  <a:pt x="242305" y="27660"/>
                </a:cubicBezTo>
                <a:cubicBezTo>
                  <a:pt x="225372" y="17870"/>
                  <a:pt x="169545" y="-2238"/>
                  <a:pt x="172455" y="2260"/>
                </a:cubicBezTo>
                <a:cubicBezTo>
                  <a:pt x="175365" y="6758"/>
                  <a:pt x="259238" y="53590"/>
                  <a:pt x="259767" y="54648"/>
                </a:cubicBezTo>
                <a:cubicBezTo>
                  <a:pt x="260296" y="55706"/>
                  <a:pt x="194415" y="17606"/>
                  <a:pt x="175630" y="8610"/>
                </a:cubicBezTo>
                <a:cubicBezTo>
                  <a:pt x="156845" y="-386"/>
                  <a:pt x="154992" y="1467"/>
                  <a:pt x="147055" y="673"/>
                </a:cubicBezTo>
                <a:cubicBezTo>
                  <a:pt x="139118" y="-121"/>
                  <a:pt x="115570" y="-1179"/>
                  <a:pt x="128005" y="3848"/>
                </a:cubicBezTo>
                <a:cubicBezTo>
                  <a:pt x="140440" y="8875"/>
                  <a:pt x="197325" y="17606"/>
                  <a:pt x="221667" y="30835"/>
                </a:cubicBezTo>
                <a:cubicBezTo>
                  <a:pt x="246009" y="44064"/>
                  <a:pt x="263207" y="68936"/>
                  <a:pt x="274055" y="83223"/>
                </a:cubicBezTo>
                <a:cubicBezTo>
                  <a:pt x="284903" y="97510"/>
                  <a:pt x="289930" y="100685"/>
                  <a:pt x="286755" y="116560"/>
                </a:cubicBezTo>
                <a:cubicBezTo>
                  <a:pt x="283580" y="132435"/>
                  <a:pt x="268234" y="161275"/>
                  <a:pt x="255005" y="178473"/>
                </a:cubicBezTo>
                <a:cubicBezTo>
                  <a:pt x="241776" y="195671"/>
                  <a:pt x="237807" y="213134"/>
                  <a:pt x="207380" y="219748"/>
                </a:cubicBezTo>
                <a:cubicBezTo>
                  <a:pt x="176953" y="226362"/>
                  <a:pt x="102075" y="224510"/>
                  <a:pt x="72442" y="218160"/>
                </a:cubicBezTo>
                <a:cubicBezTo>
                  <a:pt x="42809" y="211810"/>
                  <a:pt x="40163" y="195406"/>
                  <a:pt x="29580" y="181648"/>
                </a:cubicBezTo>
                <a:cubicBezTo>
                  <a:pt x="18997" y="167890"/>
                  <a:pt x="11588" y="152279"/>
                  <a:pt x="8942" y="135610"/>
                </a:cubicBezTo>
                <a:cubicBezTo>
                  <a:pt x="6296" y="118941"/>
                  <a:pt x="6032" y="99626"/>
                  <a:pt x="13705" y="81635"/>
                </a:cubicBezTo>
                <a:cubicBezTo>
                  <a:pt x="21378" y="63644"/>
                  <a:pt x="67944" y="7022"/>
                  <a:pt x="66092" y="5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C2BDE33D-D368-45E5-B242-EB3689E48E22}"/>
              </a:ext>
            </a:extLst>
          </p:cNvPr>
          <p:cNvSpPr/>
          <p:nvPr/>
        </p:nvSpPr>
        <p:spPr>
          <a:xfrm>
            <a:off x="6173846" y="1360385"/>
            <a:ext cx="184310" cy="16179"/>
          </a:xfrm>
          <a:custGeom>
            <a:avLst/>
            <a:gdLst>
              <a:gd name="connsiteX0" fmla="*/ 32 w 163997"/>
              <a:gd name="connsiteY0" fmla="*/ 11133 h 14396"/>
              <a:gd name="connsiteX1" fmla="*/ 85757 w 163997"/>
              <a:gd name="connsiteY1" fmla="*/ 21 h 14396"/>
              <a:gd name="connsiteX2" fmla="*/ 163544 w 163997"/>
              <a:gd name="connsiteY2" fmla="*/ 14308 h 14396"/>
              <a:gd name="connsiteX3" fmla="*/ 115919 w 163997"/>
              <a:gd name="connsiteY3" fmla="*/ 6371 h 14396"/>
              <a:gd name="connsiteX4" fmla="*/ 76232 w 163997"/>
              <a:gd name="connsiteY4" fmla="*/ 12721 h 14396"/>
              <a:gd name="connsiteX5" fmla="*/ 32 w 163997"/>
              <a:gd name="connsiteY5" fmla="*/ 11133 h 1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997" h="14396">
                <a:moveTo>
                  <a:pt x="32" y="11133"/>
                </a:moveTo>
                <a:cubicBezTo>
                  <a:pt x="1620" y="9016"/>
                  <a:pt x="58505" y="-508"/>
                  <a:pt x="85757" y="21"/>
                </a:cubicBezTo>
                <a:cubicBezTo>
                  <a:pt x="113009" y="550"/>
                  <a:pt x="158517" y="13250"/>
                  <a:pt x="163544" y="14308"/>
                </a:cubicBezTo>
                <a:cubicBezTo>
                  <a:pt x="168571" y="15366"/>
                  <a:pt x="130471" y="6635"/>
                  <a:pt x="115919" y="6371"/>
                </a:cubicBezTo>
                <a:cubicBezTo>
                  <a:pt x="101367" y="6106"/>
                  <a:pt x="96340" y="12986"/>
                  <a:pt x="76232" y="12721"/>
                </a:cubicBezTo>
                <a:cubicBezTo>
                  <a:pt x="56124" y="12456"/>
                  <a:pt x="-1556" y="13250"/>
                  <a:pt x="32" y="11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3EE62696-1AD5-4A03-A3E3-CC248A9DF3AC}"/>
              </a:ext>
            </a:extLst>
          </p:cNvPr>
          <p:cNvSpPr/>
          <p:nvPr/>
        </p:nvSpPr>
        <p:spPr>
          <a:xfrm>
            <a:off x="5753297" y="1387821"/>
            <a:ext cx="210277" cy="63631"/>
          </a:xfrm>
          <a:custGeom>
            <a:avLst/>
            <a:gdLst>
              <a:gd name="connsiteX0" fmla="*/ 1169 w 187102"/>
              <a:gd name="connsiteY0" fmla="*/ 56570 h 56618"/>
              <a:gd name="connsiteX1" fmla="*/ 82132 w 187102"/>
              <a:gd name="connsiteY1" fmla="*/ 5770 h 56618"/>
              <a:gd name="connsiteX2" fmla="*/ 124994 w 187102"/>
              <a:gd name="connsiteY2" fmla="*/ 5770 h 56618"/>
              <a:gd name="connsiteX3" fmla="*/ 186907 w 187102"/>
              <a:gd name="connsiteY3" fmla="*/ 47045 h 56618"/>
              <a:gd name="connsiteX4" fmla="*/ 140869 w 187102"/>
              <a:gd name="connsiteY4" fmla="*/ 18470 h 56618"/>
              <a:gd name="connsiteX5" fmla="*/ 42444 w 187102"/>
              <a:gd name="connsiteY5" fmla="*/ 15295 h 56618"/>
              <a:gd name="connsiteX6" fmla="*/ 1169 w 187102"/>
              <a:gd name="connsiteY6" fmla="*/ 56570 h 5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102" h="56618">
                <a:moveTo>
                  <a:pt x="1169" y="56570"/>
                </a:moveTo>
                <a:cubicBezTo>
                  <a:pt x="7784" y="54983"/>
                  <a:pt x="61494" y="14237"/>
                  <a:pt x="82132" y="5770"/>
                </a:cubicBezTo>
                <a:cubicBezTo>
                  <a:pt x="102770" y="-2697"/>
                  <a:pt x="107532" y="-1109"/>
                  <a:pt x="124994" y="5770"/>
                </a:cubicBezTo>
                <a:cubicBezTo>
                  <a:pt x="142456" y="12649"/>
                  <a:pt x="184261" y="44928"/>
                  <a:pt x="186907" y="47045"/>
                </a:cubicBezTo>
                <a:cubicBezTo>
                  <a:pt x="189553" y="49162"/>
                  <a:pt x="164946" y="23762"/>
                  <a:pt x="140869" y="18470"/>
                </a:cubicBezTo>
                <a:cubicBezTo>
                  <a:pt x="116792" y="13178"/>
                  <a:pt x="67844" y="10003"/>
                  <a:pt x="42444" y="15295"/>
                </a:cubicBezTo>
                <a:cubicBezTo>
                  <a:pt x="17044" y="20587"/>
                  <a:pt x="-5446" y="58157"/>
                  <a:pt x="1169" y="56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CC9637D1-FCA5-4377-84FD-220C14B08981}"/>
              </a:ext>
            </a:extLst>
          </p:cNvPr>
          <p:cNvSpPr/>
          <p:nvPr/>
        </p:nvSpPr>
        <p:spPr>
          <a:xfrm>
            <a:off x="5711695" y="1409282"/>
            <a:ext cx="264507" cy="63580"/>
          </a:xfrm>
          <a:custGeom>
            <a:avLst/>
            <a:gdLst>
              <a:gd name="connsiteX0" fmla="*/ 57236 w 235356"/>
              <a:gd name="connsiteY0" fmla="*/ 45413 h 56573"/>
              <a:gd name="connsiteX1" fmla="*/ 119149 w 235356"/>
              <a:gd name="connsiteY1" fmla="*/ 16838 h 56573"/>
              <a:gd name="connsiteX2" fmla="*/ 184236 w 235356"/>
              <a:gd name="connsiteY2" fmla="*/ 34300 h 56573"/>
              <a:gd name="connsiteX3" fmla="*/ 235036 w 235356"/>
              <a:gd name="connsiteY3" fmla="*/ 56525 h 56573"/>
              <a:gd name="connsiteX4" fmla="*/ 203286 w 235356"/>
              <a:gd name="connsiteY4" fmla="*/ 27950 h 56573"/>
              <a:gd name="connsiteX5" fmla="*/ 152486 w 235356"/>
              <a:gd name="connsiteY5" fmla="*/ 4138 h 56573"/>
              <a:gd name="connsiteX6" fmla="*/ 96924 w 235356"/>
              <a:gd name="connsiteY6" fmla="*/ 4138 h 56573"/>
              <a:gd name="connsiteX7" fmla="*/ 1674 w 235356"/>
              <a:gd name="connsiteY7" fmla="*/ 45413 h 56573"/>
              <a:gd name="connsiteX8" fmla="*/ 57236 w 235356"/>
              <a:gd name="connsiteY8" fmla="*/ 45413 h 5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356" h="56573">
                <a:moveTo>
                  <a:pt x="57236" y="45413"/>
                </a:moveTo>
                <a:cubicBezTo>
                  <a:pt x="76815" y="40651"/>
                  <a:pt x="97982" y="18690"/>
                  <a:pt x="119149" y="16838"/>
                </a:cubicBezTo>
                <a:cubicBezTo>
                  <a:pt x="140316" y="14986"/>
                  <a:pt x="164922" y="27686"/>
                  <a:pt x="184236" y="34300"/>
                </a:cubicBezTo>
                <a:cubicBezTo>
                  <a:pt x="203550" y="40914"/>
                  <a:pt x="231861" y="57583"/>
                  <a:pt x="235036" y="56525"/>
                </a:cubicBezTo>
                <a:cubicBezTo>
                  <a:pt x="238211" y="55467"/>
                  <a:pt x="217044" y="36681"/>
                  <a:pt x="203286" y="27950"/>
                </a:cubicBezTo>
                <a:cubicBezTo>
                  <a:pt x="189528" y="19219"/>
                  <a:pt x="170213" y="8107"/>
                  <a:pt x="152486" y="4138"/>
                </a:cubicBezTo>
                <a:cubicBezTo>
                  <a:pt x="134759" y="169"/>
                  <a:pt x="122059" y="-2741"/>
                  <a:pt x="96924" y="4138"/>
                </a:cubicBezTo>
                <a:cubicBezTo>
                  <a:pt x="71789" y="11017"/>
                  <a:pt x="12786" y="37475"/>
                  <a:pt x="1674" y="45413"/>
                </a:cubicBezTo>
                <a:cubicBezTo>
                  <a:pt x="-9439" y="53351"/>
                  <a:pt x="37657" y="50175"/>
                  <a:pt x="57236" y="45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2331260C-D4E0-4E7D-84FB-69D6EEEA20CD}"/>
              </a:ext>
            </a:extLst>
          </p:cNvPr>
          <p:cNvSpPr/>
          <p:nvPr/>
        </p:nvSpPr>
        <p:spPr>
          <a:xfrm>
            <a:off x="5752824" y="1460117"/>
            <a:ext cx="225222" cy="27199"/>
          </a:xfrm>
          <a:custGeom>
            <a:avLst/>
            <a:gdLst>
              <a:gd name="connsiteX0" fmla="*/ 3 w 200400"/>
              <a:gd name="connsiteY0" fmla="*/ 180 h 24201"/>
              <a:gd name="connsiteX1" fmla="*/ 93665 w 200400"/>
              <a:gd name="connsiteY1" fmla="*/ 12880 h 24201"/>
              <a:gd name="connsiteX2" fmla="*/ 198440 w 200400"/>
              <a:gd name="connsiteY2" fmla="*/ 9705 h 24201"/>
              <a:gd name="connsiteX3" fmla="*/ 157165 w 200400"/>
              <a:gd name="connsiteY3" fmla="*/ 17642 h 24201"/>
              <a:gd name="connsiteX4" fmla="*/ 96840 w 200400"/>
              <a:gd name="connsiteY4" fmla="*/ 23992 h 24201"/>
              <a:gd name="connsiteX5" fmla="*/ 3 w 200400"/>
              <a:gd name="connsiteY5" fmla="*/ 180 h 24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400" h="24201">
                <a:moveTo>
                  <a:pt x="3" y="180"/>
                </a:moveTo>
                <a:cubicBezTo>
                  <a:pt x="-526" y="-1672"/>
                  <a:pt x="60592" y="11293"/>
                  <a:pt x="93665" y="12880"/>
                </a:cubicBezTo>
                <a:cubicBezTo>
                  <a:pt x="126738" y="14467"/>
                  <a:pt x="187857" y="8911"/>
                  <a:pt x="198440" y="9705"/>
                </a:cubicBezTo>
                <a:cubicBezTo>
                  <a:pt x="209023" y="10499"/>
                  <a:pt x="174098" y="15261"/>
                  <a:pt x="157165" y="17642"/>
                </a:cubicBezTo>
                <a:cubicBezTo>
                  <a:pt x="140232" y="20023"/>
                  <a:pt x="120917" y="25315"/>
                  <a:pt x="96840" y="23992"/>
                </a:cubicBezTo>
                <a:cubicBezTo>
                  <a:pt x="72763" y="22669"/>
                  <a:pt x="532" y="2032"/>
                  <a:pt x="3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DB6CE582-3592-4318-B3C6-DC8F9D82DD7C}"/>
              </a:ext>
            </a:extLst>
          </p:cNvPr>
          <p:cNvSpPr/>
          <p:nvPr/>
        </p:nvSpPr>
        <p:spPr>
          <a:xfrm>
            <a:off x="5822408" y="1413932"/>
            <a:ext cx="73149" cy="731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87F44AA2-7A00-4A0C-83FF-FDC7D050100B}"/>
              </a:ext>
            </a:extLst>
          </p:cNvPr>
          <p:cNvSpPr/>
          <p:nvPr/>
        </p:nvSpPr>
        <p:spPr>
          <a:xfrm>
            <a:off x="5820556" y="1420846"/>
            <a:ext cx="87547" cy="65458"/>
          </a:xfrm>
          <a:custGeom>
            <a:avLst/>
            <a:gdLst>
              <a:gd name="connsiteX0" fmla="*/ 61 w 77898"/>
              <a:gd name="connsiteY0" fmla="*/ 3373 h 58244"/>
              <a:gd name="connsiteX1" fmla="*/ 49273 w 77898"/>
              <a:gd name="connsiteY1" fmla="*/ 55760 h 58244"/>
              <a:gd name="connsiteX2" fmla="*/ 65148 w 77898"/>
              <a:gd name="connsiteY2" fmla="*/ 47823 h 58244"/>
              <a:gd name="connsiteX3" fmla="*/ 77848 w 77898"/>
              <a:gd name="connsiteY3" fmla="*/ 30360 h 58244"/>
              <a:gd name="connsiteX4" fmla="*/ 60386 w 77898"/>
              <a:gd name="connsiteY4" fmla="*/ 8135 h 58244"/>
              <a:gd name="connsiteX5" fmla="*/ 61 w 77898"/>
              <a:gd name="connsiteY5" fmla="*/ 3373 h 5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98" h="58244">
                <a:moveTo>
                  <a:pt x="61" y="3373"/>
                </a:moveTo>
                <a:cubicBezTo>
                  <a:pt x="-1791" y="11311"/>
                  <a:pt x="38425" y="48352"/>
                  <a:pt x="49273" y="55760"/>
                </a:cubicBezTo>
                <a:cubicBezTo>
                  <a:pt x="60121" y="63168"/>
                  <a:pt x="60386" y="52056"/>
                  <a:pt x="65148" y="47823"/>
                </a:cubicBezTo>
                <a:cubicBezTo>
                  <a:pt x="69910" y="43590"/>
                  <a:pt x="78642" y="36975"/>
                  <a:pt x="77848" y="30360"/>
                </a:cubicBezTo>
                <a:cubicBezTo>
                  <a:pt x="77054" y="23745"/>
                  <a:pt x="68059" y="12898"/>
                  <a:pt x="60386" y="8135"/>
                </a:cubicBezTo>
                <a:cubicBezTo>
                  <a:pt x="52713" y="3372"/>
                  <a:pt x="1913" y="-4565"/>
                  <a:pt x="61" y="3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7AC8F694-FB55-48D0-9B9C-3C6ED6574BE1}"/>
              </a:ext>
            </a:extLst>
          </p:cNvPr>
          <p:cNvSpPr/>
          <p:nvPr/>
        </p:nvSpPr>
        <p:spPr>
          <a:xfrm>
            <a:off x="5779287" y="1483016"/>
            <a:ext cx="202660" cy="48786"/>
          </a:xfrm>
          <a:custGeom>
            <a:avLst/>
            <a:gdLst>
              <a:gd name="connsiteX0" fmla="*/ 269 w 180325"/>
              <a:gd name="connsiteY0" fmla="*/ 25842 h 43409"/>
              <a:gd name="connsiteX1" fmla="*/ 82819 w 180325"/>
              <a:gd name="connsiteY1" fmla="*/ 30605 h 43409"/>
              <a:gd name="connsiteX2" fmla="*/ 178069 w 180325"/>
              <a:gd name="connsiteY2" fmla="*/ 442 h 43409"/>
              <a:gd name="connsiteX3" fmla="*/ 146319 w 180325"/>
              <a:gd name="connsiteY3" fmla="*/ 14730 h 43409"/>
              <a:gd name="connsiteX4" fmla="*/ 100282 w 180325"/>
              <a:gd name="connsiteY4" fmla="*/ 43305 h 43409"/>
              <a:gd name="connsiteX5" fmla="*/ 136794 w 180325"/>
              <a:gd name="connsiteY5" fmla="*/ 3617 h 43409"/>
              <a:gd name="connsiteX6" fmla="*/ 90757 w 180325"/>
              <a:gd name="connsiteY6" fmla="*/ 17905 h 43409"/>
              <a:gd name="connsiteX7" fmla="*/ 57419 w 180325"/>
              <a:gd name="connsiteY7" fmla="*/ 27430 h 43409"/>
              <a:gd name="connsiteX8" fmla="*/ 269 w 180325"/>
              <a:gd name="connsiteY8" fmla="*/ 25842 h 4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325" h="43409">
                <a:moveTo>
                  <a:pt x="269" y="25842"/>
                </a:moveTo>
                <a:cubicBezTo>
                  <a:pt x="4502" y="26371"/>
                  <a:pt x="53186" y="34838"/>
                  <a:pt x="82819" y="30605"/>
                </a:cubicBezTo>
                <a:cubicBezTo>
                  <a:pt x="112452" y="26372"/>
                  <a:pt x="167486" y="3088"/>
                  <a:pt x="178069" y="442"/>
                </a:cubicBezTo>
                <a:cubicBezTo>
                  <a:pt x="188652" y="-2204"/>
                  <a:pt x="159283" y="7586"/>
                  <a:pt x="146319" y="14730"/>
                </a:cubicBezTo>
                <a:cubicBezTo>
                  <a:pt x="133355" y="21874"/>
                  <a:pt x="101869" y="45157"/>
                  <a:pt x="100282" y="43305"/>
                </a:cubicBezTo>
                <a:cubicBezTo>
                  <a:pt x="98695" y="41453"/>
                  <a:pt x="138381" y="7850"/>
                  <a:pt x="136794" y="3617"/>
                </a:cubicBezTo>
                <a:cubicBezTo>
                  <a:pt x="135207" y="-616"/>
                  <a:pt x="103986" y="13936"/>
                  <a:pt x="90757" y="17905"/>
                </a:cubicBezTo>
                <a:cubicBezTo>
                  <a:pt x="77528" y="21874"/>
                  <a:pt x="71971" y="25843"/>
                  <a:pt x="57419" y="27430"/>
                </a:cubicBezTo>
                <a:cubicBezTo>
                  <a:pt x="42867" y="29017"/>
                  <a:pt x="-3964" y="25313"/>
                  <a:pt x="269" y="25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65B2A61B-8163-44A3-BE14-B934E229D516}"/>
              </a:ext>
            </a:extLst>
          </p:cNvPr>
          <p:cNvSpPr/>
          <p:nvPr/>
        </p:nvSpPr>
        <p:spPr>
          <a:xfrm>
            <a:off x="6143435" y="1378103"/>
            <a:ext cx="225687" cy="52007"/>
          </a:xfrm>
          <a:custGeom>
            <a:avLst/>
            <a:gdLst>
              <a:gd name="connsiteX0" fmla="*/ 104 w 200814"/>
              <a:gd name="connsiteY0" fmla="*/ 46167 h 46275"/>
              <a:gd name="connsiteX1" fmla="*/ 58842 w 200814"/>
              <a:gd name="connsiteY1" fmla="*/ 8067 h 46275"/>
              <a:gd name="connsiteX2" fmla="*/ 95354 w 200814"/>
              <a:gd name="connsiteY2" fmla="*/ 130 h 46275"/>
              <a:gd name="connsiteX3" fmla="*/ 147742 w 200814"/>
              <a:gd name="connsiteY3" fmla="*/ 11242 h 46275"/>
              <a:gd name="connsiteX4" fmla="*/ 200129 w 200814"/>
              <a:gd name="connsiteY4" fmla="*/ 41405 h 46275"/>
              <a:gd name="connsiteX5" fmla="*/ 173142 w 200814"/>
              <a:gd name="connsiteY5" fmla="*/ 16005 h 46275"/>
              <a:gd name="connsiteX6" fmla="*/ 109642 w 200814"/>
              <a:gd name="connsiteY6" fmla="*/ 4892 h 46275"/>
              <a:gd name="connsiteX7" fmla="*/ 46142 w 200814"/>
              <a:gd name="connsiteY7" fmla="*/ 19180 h 46275"/>
              <a:gd name="connsiteX8" fmla="*/ 104 w 200814"/>
              <a:gd name="connsiteY8" fmla="*/ 46167 h 4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14" h="46275">
                <a:moveTo>
                  <a:pt x="104" y="46167"/>
                </a:moveTo>
                <a:cubicBezTo>
                  <a:pt x="2221" y="44315"/>
                  <a:pt x="42967" y="15740"/>
                  <a:pt x="58842" y="8067"/>
                </a:cubicBezTo>
                <a:cubicBezTo>
                  <a:pt x="74717" y="394"/>
                  <a:pt x="80537" y="-399"/>
                  <a:pt x="95354" y="130"/>
                </a:cubicBezTo>
                <a:cubicBezTo>
                  <a:pt x="110171" y="659"/>
                  <a:pt x="130280" y="4363"/>
                  <a:pt x="147742" y="11242"/>
                </a:cubicBezTo>
                <a:cubicBezTo>
                  <a:pt x="165204" y="18121"/>
                  <a:pt x="195896" y="40611"/>
                  <a:pt x="200129" y="41405"/>
                </a:cubicBezTo>
                <a:cubicBezTo>
                  <a:pt x="204362" y="42199"/>
                  <a:pt x="188223" y="22090"/>
                  <a:pt x="173142" y="16005"/>
                </a:cubicBezTo>
                <a:cubicBezTo>
                  <a:pt x="158061" y="9920"/>
                  <a:pt x="130809" y="4363"/>
                  <a:pt x="109642" y="4892"/>
                </a:cubicBezTo>
                <a:cubicBezTo>
                  <a:pt x="88475" y="5421"/>
                  <a:pt x="63604" y="12830"/>
                  <a:pt x="46142" y="19180"/>
                </a:cubicBezTo>
                <a:cubicBezTo>
                  <a:pt x="28680" y="25530"/>
                  <a:pt x="-2013" y="48019"/>
                  <a:pt x="104" y="46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1AA69162-C01F-46F7-8B35-45081A28EEB2}"/>
              </a:ext>
            </a:extLst>
          </p:cNvPr>
          <p:cNvSpPr/>
          <p:nvPr/>
        </p:nvSpPr>
        <p:spPr>
          <a:xfrm>
            <a:off x="6152394" y="1390733"/>
            <a:ext cx="210951" cy="67808"/>
          </a:xfrm>
          <a:custGeom>
            <a:avLst/>
            <a:gdLst>
              <a:gd name="connsiteX0" fmla="*/ 70 w 187702"/>
              <a:gd name="connsiteY0" fmla="*/ 60329 h 60335"/>
              <a:gd name="connsiteX1" fmla="*/ 47695 w 187702"/>
              <a:gd name="connsiteY1" fmla="*/ 19054 h 60335"/>
              <a:gd name="connsiteX2" fmla="*/ 87382 w 187702"/>
              <a:gd name="connsiteY2" fmla="*/ 4 h 60335"/>
              <a:gd name="connsiteX3" fmla="*/ 150882 w 187702"/>
              <a:gd name="connsiteY3" fmla="*/ 17467 h 60335"/>
              <a:gd name="connsiteX4" fmla="*/ 187395 w 187702"/>
              <a:gd name="connsiteY4" fmla="*/ 38104 h 60335"/>
              <a:gd name="connsiteX5" fmla="*/ 166757 w 187702"/>
              <a:gd name="connsiteY5" fmla="*/ 49217 h 60335"/>
              <a:gd name="connsiteX6" fmla="*/ 138182 w 187702"/>
              <a:gd name="connsiteY6" fmla="*/ 57154 h 60335"/>
              <a:gd name="connsiteX7" fmla="*/ 155645 w 187702"/>
              <a:gd name="connsiteY7" fmla="*/ 42867 h 60335"/>
              <a:gd name="connsiteX8" fmla="*/ 139770 w 187702"/>
              <a:gd name="connsiteY8" fmla="*/ 23817 h 60335"/>
              <a:gd name="connsiteX9" fmla="*/ 93732 w 187702"/>
              <a:gd name="connsiteY9" fmla="*/ 15879 h 60335"/>
              <a:gd name="connsiteX10" fmla="*/ 58807 w 187702"/>
              <a:gd name="connsiteY10" fmla="*/ 22229 h 60335"/>
              <a:gd name="connsiteX11" fmla="*/ 70 w 187702"/>
              <a:gd name="connsiteY11" fmla="*/ 60329 h 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702" h="60335">
                <a:moveTo>
                  <a:pt x="70" y="60329"/>
                </a:moveTo>
                <a:cubicBezTo>
                  <a:pt x="-1782" y="59800"/>
                  <a:pt x="33143" y="29108"/>
                  <a:pt x="47695" y="19054"/>
                </a:cubicBezTo>
                <a:cubicBezTo>
                  <a:pt x="62247" y="9000"/>
                  <a:pt x="70184" y="268"/>
                  <a:pt x="87382" y="4"/>
                </a:cubicBezTo>
                <a:cubicBezTo>
                  <a:pt x="104580" y="-260"/>
                  <a:pt x="134213" y="11117"/>
                  <a:pt x="150882" y="17467"/>
                </a:cubicBezTo>
                <a:cubicBezTo>
                  <a:pt x="167551" y="23817"/>
                  <a:pt x="184749" y="32812"/>
                  <a:pt x="187395" y="38104"/>
                </a:cubicBezTo>
                <a:cubicBezTo>
                  <a:pt x="190041" y="43396"/>
                  <a:pt x="174959" y="46042"/>
                  <a:pt x="166757" y="49217"/>
                </a:cubicBezTo>
                <a:cubicBezTo>
                  <a:pt x="158555" y="52392"/>
                  <a:pt x="140034" y="58212"/>
                  <a:pt x="138182" y="57154"/>
                </a:cubicBezTo>
                <a:cubicBezTo>
                  <a:pt x="136330" y="56096"/>
                  <a:pt x="155380" y="48423"/>
                  <a:pt x="155645" y="42867"/>
                </a:cubicBezTo>
                <a:cubicBezTo>
                  <a:pt x="155910" y="37311"/>
                  <a:pt x="150089" y="28315"/>
                  <a:pt x="139770" y="23817"/>
                </a:cubicBezTo>
                <a:cubicBezTo>
                  <a:pt x="129451" y="19319"/>
                  <a:pt x="107226" y="16144"/>
                  <a:pt x="93732" y="15879"/>
                </a:cubicBezTo>
                <a:cubicBezTo>
                  <a:pt x="80238" y="15614"/>
                  <a:pt x="66745" y="13233"/>
                  <a:pt x="58807" y="22229"/>
                </a:cubicBezTo>
                <a:cubicBezTo>
                  <a:pt x="50870" y="31225"/>
                  <a:pt x="1922" y="60858"/>
                  <a:pt x="70" y="60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: 図形 22">
            <a:extLst>
              <a:ext uri="{FF2B5EF4-FFF2-40B4-BE49-F238E27FC236}">
                <a16:creationId xmlns:a16="http://schemas.microsoft.com/office/drawing/2014/main" id="{66C262D5-1048-470F-B889-64C3E3948BFA}"/>
              </a:ext>
            </a:extLst>
          </p:cNvPr>
          <p:cNvSpPr/>
          <p:nvPr/>
        </p:nvSpPr>
        <p:spPr>
          <a:xfrm>
            <a:off x="6153747" y="1401376"/>
            <a:ext cx="187901" cy="75036"/>
          </a:xfrm>
          <a:custGeom>
            <a:avLst/>
            <a:gdLst>
              <a:gd name="connsiteX0" fmla="*/ 167141 w 167192"/>
              <a:gd name="connsiteY0" fmla="*/ 66734 h 66766"/>
              <a:gd name="connsiteX1" fmla="*/ 95703 w 167192"/>
              <a:gd name="connsiteY1" fmla="*/ 52447 h 66766"/>
              <a:gd name="connsiteX2" fmla="*/ 17916 w 167192"/>
              <a:gd name="connsiteY2" fmla="*/ 60384 h 66766"/>
              <a:gd name="connsiteX3" fmla="*/ 453 w 167192"/>
              <a:gd name="connsiteY3" fmla="*/ 58797 h 66766"/>
              <a:gd name="connsiteX4" fmla="*/ 29028 w 167192"/>
              <a:gd name="connsiteY4" fmla="*/ 27047 h 66766"/>
              <a:gd name="connsiteX5" fmla="*/ 70303 w 167192"/>
              <a:gd name="connsiteY5" fmla="*/ 59 h 66766"/>
              <a:gd name="connsiteX6" fmla="*/ 49666 w 167192"/>
              <a:gd name="connsiteY6" fmla="*/ 20697 h 66766"/>
              <a:gd name="connsiteX7" fmla="*/ 40141 w 167192"/>
              <a:gd name="connsiteY7" fmla="*/ 50859 h 66766"/>
              <a:gd name="connsiteX8" fmla="*/ 84591 w 167192"/>
              <a:gd name="connsiteY8" fmla="*/ 47684 h 66766"/>
              <a:gd name="connsiteX9" fmla="*/ 167141 w 167192"/>
              <a:gd name="connsiteY9" fmla="*/ 66734 h 6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192" h="66766">
                <a:moveTo>
                  <a:pt x="167141" y="66734"/>
                </a:moveTo>
                <a:cubicBezTo>
                  <a:pt x="168993" y="67528"/>
                  <a:pt x="120574" y="53505"/>
                  <a:pt x="95703" y="52447"/>
                </a:cubicBezTo>
                <a:cubicBezTo>
                  <a:pt x="70832" y="51389"/>
                  <a:pt x="33791" y="59326"/>
                  <a:pt x="17916" y="60384"/>
                </a:cubicBezTo>
                <a:cubicBezTo>
                  <a:pt x="2041" y="61442"/>
                  <a:pt x="-1399" y="64353"/>
                  <a:pt x="453" y="58797"/>
                </a:cubicBezTo>
                <a:cubicBezTo>
                  <a:pt x="2305" y="53241"/>
                  <a:pt x="17386" y="36837"/>
                  <a:pt x="29028" y="27047"/>
                </a:cubicBezTo>
                <a:cubicBezTo>
                  <a:pt x="40670" y="17257"/>
                  <a:pt x="66864" y="1117"/>
                  <a:pt x="70303" y="59"/>
                </a:cubicBezTo>
                <a:cubicBezTo>
                  <a:pt x="73742" y="-999"/>
                  <a:pt x="54693" y="12230"/>
                  <a:pt x="49666" y="20697"/>
                </a:cubicBezTo>
                <a:cubicBezTo>
                  <a:pt x="44639" y="29164"/>
                  <a:pt x="34320" y="46361"/>
                  <a:pt x="40141" y="50859"/>
                </a:cubicBezTo>
                <a:cubicBezTo>
                  <a:pt x="45962" y="55357"/>
                  <a:pt x="65541" y="46890"/>
                  <a:pt x="84591" y="47684"/>
                </a:cubicBezTo>
                <a:cubicBezTo>
                  <a:pt x="103641" y="48478"/>
                  <a:pt x="165289" y="65940"/>
                  <a:pt x="167141" y="6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: 図形 23">
            <a:extLst>
              <a:ext uri="{FF2B5EF4-FFF2-40B4-BE49-F238E27FC236}">
                <a16:creationId xmlns:a16="http://schemas.microsoft.com/office/drawing/2014/main" id="{C7D72D54-AEE9-40D7-9B26-04F184A27B83}"/>
              </a:ext>
            </a:extLst>
          </p:cNvPr>
          <p:cNvSpPr/>
          <p:nvPr/>
        </p:nvSpPr>
        <p:spPr>
          <a:xfrm>
            <a:off x="6208913" y="1400968"/>
            <a:ext cx="96614" cy="64286"/>
          </a:xfrm>
          <a:custGeom>
            <a:avLst/>
            <a:gdLst>
              <a:gd name="connsiteX0" fmla="*/ 27567 w 85966"/>
              <a:gd name="connsiteY0" fmla="*/ 3597 h 57201"/>
              <a:gd name="connsiteX1" fmla="*/ 580 w 85966"/>
              <a:gd name="connsiteY1" fmla="*/ 51222 h 57201"/>
              <a:gd name="connsiteX2" fmla="*/ 51380 w 85966"/>
              <a:gd name="connsiteY2" fmla="*/ 55985 h 57201"/>
              <a:gd name="connsiteX3" fmla="*/ 79955 w 85966"/>
              <a:gd name="connsiteY3" fmla="*/ 46460 h 57201"/>
              <a:gd name="connsiteX4" fmla="*/ 83130 w 85966"/>
              <a:gd name="connsiteY4" fmla="*/ 8360 h 57201"/>
              <a:gd name="connsiteX5" fmla="*/ 27567 w 85966"/>
              <a:gd name="connsiteY5" fmla="*/ 3597 h 57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966" h="57201">
                <a:moveTo>
                  <a:pt x="27567" y="3597"/>
                </a:moveTo>
                <a:cubicBezTo>
                  <a:pt x="13809" y="10741"/>
                  <a:pt x="-3389" y="42491"/>
                  <a:pt x="580" y="51222"/>
                </a:cubicBezTo>
                <a:cubicBezTo>
                  <a:pt x="4549" y="59953"/>
                  <a:pt x="38151" y="56779"/>
                  <a:pt x="51380" y="55985"/>
                </a:cubicBezTo>
                <a:cubicBezTo>
                  <a:pt x="64609" y="55191"/>
                  <a:pt x="74663" y="54397"/>
                  <a:pt x="79955" y="46460"/>
                </a:cubicBezTo>
                <a:cubicBezTo>
                  <a:pt x="85247" y="38523"/>
                  <a:pt x="88686" y="15768"/>
                  <a:pt x="83130" y="8360"/>
                </a:cubicBezTo>
                <a:cubicBezTo>
                  <a:pt x="77574" y="952"/>
                  <a:pt x="41325" y="-3547"/>
                  <a:pt x="27567" y="35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2E82835B-6D0B-4E75-967F-9F927869A6D4}"/>
              </a:ext>
            </a:extLst>
          </p:cNvPr>
          <p:cNvSpPr/>
          <p:nvPr/>
        </p:nvSpPr>
        <p:spPr>
          <a:xfrm>
            <a:off x="6129229" y="1449236"/>
            <a:ext cx="203372" cy="62896"/>
          </a:xfrm>
          <a:custGeom>
            <a:avLst/>
            <a:gdLst>
              <a:gd name="connsiteX0" fmla="*/ 44 w 180958"/>
              <a:gd name="connsiteY0" fmla="*/ 337 h 55964"/>
              <a:gd name="connsiteX1" fmla="*/ 60369 w 180958"/>
              <a:gd name="connsiteY1" fmla="*/ 47962 h 55964"/>
              <a:gd name="connsiteX2" fmla="*/ 179432 w 180958"/>
              <a:gd name="connsiteY2" fmla="*/ 55899 h 55964"/>
              <a:gd name="connsiteX3" fmla="*/ 125457 w 180958"/>
              <a:gd name="connsiteY3" fmla="*/ 47962 h 55964"/>
              <a:gd name="connsiteX4" fmla="*/ 90532 w 180958"/>
              <a:gd name="connsiteY4" fmla="*/ 35262 h 55964"/>
              <a:gd name="connsiteX5" fmla="*/ 157207 w 180958"/>
              <a:gd name="connsiteY5" fmla="*/ 30499 h 55964"/>
              <a:gd name="connsiteX6" fmla="*/ 69894 w 180958"/>
              <a:gd name="connsiteY6" fmla="*/ 41612 h 55964"/>
              <a:gd name="connsiteX7" fmla="*/ 50844 w 180958"/>
              <a:gd name="connsiteY7" fmla="*/ 27324 h 55964"/>
              <a:gd name="connsiteX8" fmla="*/ 44 w 180958"/>
              <a:gd name="connsiteY8" fmla="*/ 337 h 5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58" h="55964">
                <a:moveTo>
                  <a:pt x="44" y="337"/>
                </a:moveTo>
                <a:cubicBezTo>
                  <a:pt x="1632" y="3777"/>
                  <a:pt x="30471" y="38702"/>
                  <a:pt x="60369" y="47962"/>
                </a:cubicBezTo>
                <a:cubicBezTo>
                  <a:pt x="90267" y="57222"/>
                  <a:pt x="168584" y="55899"/>
                  <a:pt x="179432" y="55899"/>
                </a:cubicBezTo>
                <a:cubicBezTo>
                  <a:pt x="190280" y="55899"/>
                  <a:pt x="140274" y="51401"/>
                  <a:pt x="125457" y="47962"/>
                </a:cubicBezTo>
                <a:cubicBezTo>
                  <a:pt x="110640" y="44523"/>
                  <a:pt x="85240" y="38172"/>
                  <a:pt x="90532" y="35262"/>
                </a:cubicBezTo>
                <a:cubicBezTo>
                  <a:pt x="95824" y="32352"/>
                  <a:pt x="160646" y="29441"/>
                  <a:pt x="157207" y="30499"/>
                </a:cubicBezTo>
                <a:cubicBezTo>
                  <a:pt x="153768" y="31557"/>
                  <a:pt x="87621" y="42141"/>
                  <a:pt x="69894" y="41612"/>
                </a:cubicBezTo>
                <a:cubicBezTo>
                  <a:pt x="52167" y="41083"/>
                  <a:pt x="61956" y="33939"/>
                  <a:pt x="50844" y="27324"/>
                </a:cubicBezTo>
                <a:cubicBezTo>
                  <a:pt x="39732" y="20709"/>
                  <a:pt x="-1544" y="-3103"/>
                  <a:pt x="4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141C5FF5-C412-44B3-A487-9F2049100BBE}"/>
              </a:ext>
            </a:extLst>
          </p:cNvPr>
          <p:cNvSpPr/>
          <p:nvPr/>
        </p:nvSpPr>
        <p:spPr>
          <a:xfrm>
            <a:off x="5993145" y="1431770"/>
            <a:ext cx="52293" cy="232135"/>
          </a:xfrm>
          <a:custGeom>
            <a:avLst/>
            <a:gdLst>
              <a:gd name="connsiteX0" fmla="*/ 21118 w 46530"/>
              <a:gd name="connsiteY0" fmla="*/ 3 h 206551"/>
              <a:gd name="connsiteX1" fmla="*/ 27468 w 46530"/>
              <a:gd name="connsiteY1" fmla="*/ 74615 h 206551"/>
              <a:gd name="connsiteX2" fmla="*/ 6830 w 46530"/>
              <a:gd name="connsiteY2" fmla="*/ 184153 h 206551"/>
              <a:gd name="connsiteX3" fmla="*/ 46518 w 46530"/>
              <a:gd name="connsiteY3" fmla="*/ 206378 h 206551"/>
              <a:gd name="connsiteX4" fmla="*/ 2068 w 46530"/>
              <a:gd name="connsiteY4" fmla="*/ 179390 h 206551"/>
              <a:gd name="connsiteX5" fmla="*/ 8418 w 46530"/>
              <a:gd name="connsiteY5" fmla="*/ 149228 h 206551"/>
              <a:gd name="connsiteX6" fmla="*/ 17943 w 46530"/>
              <a:gd name="connsiteY6" fmla="*/ 128590 h 206551"/>
              <a:gd name="connsiteX7" fmla="*/ 27468 w 46530"/>
              <a:gd name="connsiteY7" fmla="*/ 87315 h 206551"/>
              <a:gd name="connsiteX8" fmla="*/ 41755 w 46530"/>
              <a:gd name="connsiteY8" fmla="*/ 71440 h 206551"/>
              <a:gd name="connsiteX9" fmla="*/ 21118 w 46530"/>
              <a:gd name="connsiteY9" fmla="*/ 3 h 20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530" h="206551">
                <a:moveTo>
                  <a:pt x="21118" y="3"/>
                </a:moveTo>
                <a:cubicBezTo>
                  <a:pt x="18737" y="532"/>
                  <a:pt x="29849" y="43923"/>
                  <a:pt x="27468" y="74615"/>
                </a:cubicBezTo>
                <a:cubicBezTo>
                  <a:pt x="25087" y="105307"/>
                  <a:pt x="3655" y="162193"/>
                  <a:pt x="6830" y="184153"/>
                </a:cubicBezTo>
                <a:cubicBezTo>
                  <a:pt x="10005" y="206113"/>
                  <a:pt x="47312" y="207172"/>
                  <a:pt x="46518" y="206378"/>
                </a:cubicBezTo>
                <a:cubicBezTo>
                  <a:pt x="45724" y="205584"/>
                  <a:pt x="8418" y="188915"/>
                  <a:pt x="2068" y="179390"/>
                </a:cubicBezTo>
                <a:cubicBezTo>
                  <a:pt x="-4282" y="169865"/>
                  <a:pt x="5772" y="157695"/>
                  <a:pt x="8418" y="149228"/>
                </a:cubicBezTo>
                <a:cubicBezTo>
                  <a:pt x="11064" y="140761"/>
                  <a:pt x="14768" y="138909"/>
                  <a:pt x="17943" y="128590"/>
                </a:cubicBezTo>
                <a:cubicBezTo>
                  <a:pt x="21118" y="118271"/>
                  <a:pt x="23499" y="96840"/>
                  <a:pt x="27468" y="87315"/>
                </a:cubicBezTo>
                <a:cubicBezTo>
                  <a:pt x="31437" y="77790"/>
                  <a:pt x="41755" y="83611"/>
                  <a:pt x="41755" y="71440"/>
                </a:cubicBezTo>
                <a:cubicBezTo>
                  <a:pt x="41755" y="59269"/>
                  <a:pt x="23499" y="-526"/>
                  <a:pt x="2111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4F50D53C-24AF-4456-9BE9-608B514CB739}"/>
              </a:ext>
            </a:extLst>
          </p:cNvPr>
          <p:cNvSpPr/>
          <p:nvPr/>
        </p:nvSpPr>
        <p:spPr>
          <a:xfrm>
            <a:off x="6038238" y="1423984"/>
            <a:ext cx="62525" cy="179826"/>
          </a:xfrm>
          <a:custGeom>
            <a:avLst/>
            <a:gdLst>
              <a:gd name="connsiteX0" fmla="*/ 20682 w 55634"/>
              <a:gd name="connsiteY0" fmla="*/ 2168 h 160007"/>
              <a:gd name="connsiteX1" fmla="*/ 45 w 55634"/>
              <a:gd name="connsiteY1" fmla="*/ 146631 h 160007"/>
              <a:gd name="connsiteX2" fmla="*/ 27032 w 55634"/>
              <a:gd name="connsiteY2" fmla="*/ 145043 h 160007"/>
              <a:gd name="connsiteX3" fmla="*/ 55607 w 55634"/>
              <a:gd name="connsiteY3" fmla="*/ 159331 h 160007"/>
              <a:gd name="connsiteX4" fmla="*/ 31795 w 55634"/>
              <a:gd name="connsiteY4" fmla="*/ 154568 h 160007"/>
              <a:gd name="connsiteX5" fmla="*/ 6395 w 55634"/>
              <a:gd name="connsiteY5" fmla="*/ 127581 h 160007"/>
              <a:gd name="connsiteX6" fmla="*/ 23857 w 55634"/>
              <a:gd name="connsiteY6" fmla="*/ 62493 h 160007"/>
              <a:gd name="connsiteX7" fmla="*/ 20682 w 55634"/>
              <a:gd name="connsiteY7" fmla="*/ 2168 h 16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34" h="160007">
                <a:moveTo>
                  <a:pt x="20682" y="2168"/>
                </a:moveTo>
                <a:cubicBezTo>
                  <a:pt x="16713" y="16191"/>
                  <a:pt x="-1013" y="122819"/>
                  <a:pt x="45" y="146631"/>
                </a:cubicBezTo>
                <a:cubicBezTo>
                  <a:pt x="1103" y="170443"/>
                  <a:pt x="17772" y="142926"/>
                  <a:pt x="27032" y="145043"/>
                </a:cubicBezTo>
                <a:cubicBezTo>
                  <a:pt x="36292" y="147160"/>
                  <a:pt x="54813" y="157744"/>
                  <a:pt x="55607" y="159331"/>
                </a:cubicBezTo>
                <a:cubicBezTo>
                  <a:pt x="56401" y="160918"/>
                  <a:pt x="39997" y="159860"/>
                  <a:pt x="31795" y="154568"/>
                </a:cubicBezTo>
                <a:cubicBezTo>
                  <a:pt x="23593" y="149276"/>
                  <a:pt x="7718" y="142927"/>
                  <a:pt x="6395" y="127581"/>
                </a:cubicBezTo>
                <a:cubicBezTo>
                  <a:pt x="5072" y="112235"/>
                  <a:pt x="20682" y="78897"/>
                  <a:pt x="23857" y="62493"/>
                </a:cubicBezTo>
                <a:cubicBezTo>
                  <a:pt x="27032" y="46089"/>
                  <a:pt x="24651" y="-11855"/>
                  <a:pt x="20682" y="216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0A6EF271-72A2-402E-9230-F393327476DE}"/>
              </a:ext>
            </a:extLst>
          </p:cNvPr>
          <p:cNvSpPr/>
          <p:nvPr/>
        </p:nvSpPr>
        <p:spPr>
          <a:xfrm>
            <a:off x="6037992" y="1638729"/>
            <a:ext cx="91722" cy="19647"/>
          </a:xfrm>
          <a:custGeom>
            <a:avLst/>
            <a:gdLst>
              <a:gd name="connsiteX0" fmla="*/ 264 w 81613"/>
              <a:gd name="connsiteY0" fmla="*/ 17465 h 17482"/>
              <a:gd name="connsiteX1" fmla="*/ 79639 w 81613"/>
              <a:gd name="connsiteY1" fmla="*/ 3178 h 17482"/>
              <a:gd name="connsiteX2" fmla="*/ 54239 w 81613"/>
              <a:gd name="connsiteY2" fmla="*/ 3 h 17482"/>
              <a:gd name="connsiteX3" fmla="*/ 264 w 81613"/>
              <a:gd name="connsiteY3" fmla="*/ 17465 h 17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613" h="17482">
                <a:moveTo>
                  <a:pt x="264" y="17465"/>
                </a:moveTo>
                <a:cubicBezTo>
                  <a:pt x="4497" y="17994"/>
                  <a:pt x="70643" y="6088"/>
                  <a:pt x="79639" y="3178"/>
                </a:cubicBezTo>
                <a:cubicBezTo>
                  <a:pt x="88635" y="268"/>
                  <a:pt x="64558" y="268"/>
                  <a:pt x="54239" y="3"/>
                </a:cubicBezTo>
                <a:cubicBezTo>
                  <a:pt x="43920" y="-262"/>
                  <a:pt x="-3969" y="16936"/>
                  <a:pt x="264" y="174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6C702824-D447-442C-AB73-AAE2BDDB9AB8}"/>
              </a:ext>
            </a:extLst>
          </p:cNvPr>
          <p:cNvSpPr/>
          <p:nvPr/>
        </p:nvSpPr>
        <p:spPr>
          <a:xfrm>
            <a:off x="6077488" y="1577807"/>
            <a:ext cx="52158" cy="67942"/>
          </a:xfrm>
          <a:custGeom>
            <a:avLst/>
            <a:gdLst>
              <a:gd name="connsiteX0" fmla="*/ 46 w 46410"/>
              <a:gd name="connsiteY0" fmla="*/ 236 h 60454"/>
              <a:gd name="connsiteX1" fmla="*/ 33383 w 46410"/>
              <a:gd name="connsiteY1" fmla="*/ 57386 h 60454"/>
              <a:gd name="connsiteX2" fmla="*/ 46083 w 46410"/>
              <a:gd name="connsiteY2" fmla="*/ 51036 h 60454"/>
              <a:gd name="connsiteX3" fmla="*/ 41321 w 46410"/>
              <a:gd name="connsiteY3" fmla="*/ 36748 h 60454"/>
              <a:gd name="connsiteX4" fmla="*/ 46 w 46410"/>
              <a:gd name="connsiteY4" fmla="*/ 236 h 6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10" h="60454">
                <a:moveTo>
                  <a:pt x="46" y="236"/>
                </a:moveTo>
                <a:cubicBezTo>
                  <a:pt x="-1277" y="3676"/>
                  <a:pt x="25710" y="48919"/>
                  <a:pt x="33383" y="57386"/>
                </a:cubicBezTo>
                <a:cubicBezTo>
                  <a:pt x="41056" y="65853"/>
                  <a:pt x="44760" y="54476"/>
                  <a:pt x="46083" y="51036"/>
                </a:cubicBezTo>
                <a:cubicBezTo>
                  <a:pt x="47406" y="47596"/>
                  <a:pt x="44496" y="41510"/>
                  <a:pt x="41321" y="36748"/>
                </a:cubicBezTo>
                <a:cubicBezTo>
                  <a:pt x="38146" y="31986"/>
                  <a:pt x="1369" y="-3204"/>
                  <a:pt x="46" y="23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EF9585E0-3701-4CC4-9A9E-BDAE35C75BAE}"/>
              </a:ext>
            </a:extLst>
          </p:cNvPr>
          <p:cNvSpPr/>
          <p:nvPr/>
        </p:nvSpPr>
        <p:spPr>
          <a:xfrm>
            <a:off x="6077381" y="1435288"/>
            <a:ext cx="82475" cy="222066"/>
          </a:xfrm>
          <a:custGeom>
            <a:avLst/>
            <a:gdLst>
              <a:gd name="connsiteX0" fmla="*/ 141 w 73385"/>
              <a:gd name="connsiteY0" fmla="*/ 48 h 197592"/>
              <a:gd name="connsiteX1" fmla="*/ 16016 w 73385"/>
              <a:gd name="connsiteY1" fmla="*/ 81010 h 197592"/>
              <a:gd name="connsiteX2" fmla="*/ 73166 w 73385"/>
              <a:gd name="connsiteY2" fmla="*/ 185785 h 197592"/>
              <a:gd name="connsiteX3" fmla="*/ 36653 w 73385"/>
              <a:gd name="connsiteY3" fmla="*/ 195310 h 197592"/>
              <a:gd name="connsiteX4" fmla="*/ 62053 w 73385"/>
              <a:gd name="connsiteY4" fmla="*/ 187373 h 197592"/>
              <a:gd name="connsiteX5" fmla="*/ 57291 w 73385"/>
              <a:gd name="connsiteY5" fmla="*/ 161973 h 197592"/>
              <a:gd name="connsiteX6" fmla="*/ 31891 w 73385"/>
              <a:gd name="connsiteY6" fmla="*/ 119110 h 197592"/>
              <a:gd name="connsiteX7" fmla="*/ 9666 w 73385"/>
              <a:gd name="connsiteY7" fmla="*/ 92123 h 197592"/>
              <a:gd name="connsiteX8" fmla="*/ 141 w 73385"/>
              <a:gd name="connsiteY8" fmla="*/ 48 h 197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385" h="197592">
                <a:moveTo>
                  <a:pt x="141" y="48"/>
                </a:moveTo>
                <a:cubicBezTo>
                  <a:pt x="1199" y="-1804"/>
                  <a:pt x="3845" y="50054"/>
                  <a:pt x="16016" y="81010"/>
                </a:cubicBezTo>
                <a:cubicBezTo>
                  <a:pt x="28187" y="111966"/>
                  <a:pt x="69727" y="166735"/>
                  <a:pt x="73166" y="185785"/>
                </a:cubicBezTo>
                <a:cubicBezTo>
                  <a:pt x="76605" y="204835"/>
                  <a:pt x="38505" y="195045"/>
                  <a:pt x="36653" y="195310"/>
                </a:cubicBezTo>
                <a:cubicBezTo>
                  <a:pt x="34801" y="195575"/>
                  <a:pt x="58613" y="192929"/>
                  <a:pt x="62053" y="187373"/>
                </a:cubicBezTo>
                <a:cubicBezTo>
                  <a:pt x="65493" y="181817"/>
                  <a:pt x="62318" y="173350"/>
                  <a:pt x="57291" y="161973"/>
                </a:cubicBezTo>
                <a:cubicBezTo>
                  <a:pt x="52264" y="150596"/>
                  <a:pt x="39829" y="130752"/>
                  <a:pt x="31891" y="119110"/>
                </a:cubicBezTo>
                <a:cubicBezTo>
                  <a:pt x="23954" y="107468"/>
                  <a:pt x="15222" y="109056"/>
                  <a:pt x="9666" y="92123"/>
                </a:cubicBezTo>
                <a:cubicBezTo>
                  <a:pt x="4110" y="75190"/>
                  <a:pt x="-917" y="1900"/>
                  <a:pt x="14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14A3F964-ECD5-4FAA-812D-B1C3856508D9}"/>
              </a:ext>
            </a:extLst>
          </p:cNvPr>
          <p:cNvSpPr/>
          <p:nvPr/>
        </p:nvSpPr>
        <p:spPr>
          <a:xfrm>
            <a:off x="5934348" y="1547738"/>
            <a:ext cx="73857" cy="120953"/>
          </a:xfrm>
          <a:custGeom>
            <a:avLst/>
            <a:gdLst>
              <a:gd name="connsiteX0" fmla="*/ 65497 w 65717"/>
              <a:gd name="connsiteY0" fmla="*/ 3 h 107623"/>
              <a:gd name="connsiteX1" fmla="*/ 13110 w 65717"/>
              <a:gd name="connsiteY1" fmla="*/ 66678 h 107623"/>
              <a:gd name="connsiteX2" fmla="*/ 410 w 65717"/>
              <a:gd name="connsiteY2" fmla="*/ 98428 h 107623"/>
              <a:gd name="connsiteX3" fmla="*/ 3585 w 65717"/>
              <a:gd name="connsiteY3" fmla="*/ 106366 h 107623"/>
              <a:gd name="connsiteX4" fmla="*/ 8347 w 65717"/>
              <a:gd name="connsiteY4" fmla="*/ 76203 h 107623"/>
              <a:gd name="connsiteX5" fmla="*/ 30572 w 65717"/>
              <a:gd name="connsiteY5" fmla="*/ 63503 h 107623"/>
              <a:gd name="connsiteX6" fmla="*/ 65497 w 65717"/>
              <a:gd name="connsiteY6" fmla="*/ 3 h 10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717" h="107623">
                <a:moveTo>
                  <a:pt x="65497" y="3"/>
                </a:moveTo>
                <a:cubicBezTo>
                  <a:pt x="62587" y="532"/>
                  <a:pt x="23958" y="50274"/>
                  <a:pt x="13110" y="66678"/>
                </a:cubicBezTo>
                <a:cubicBezTo>
                  <a:pt x="2262" y="83082"/>
                  <a:pt x="1997" y="91813"/>
                  <a:pt x="410" y="98428"/>
                </a:cubicBezTo>
                <a:cubicBezTo>
                  <a:pt x="-1177" y="105043"/>
                  <a:pt x="2262" y="110070"/>
                  <a:pt x="3585" y="106366"/>
                </a:cubicBezTo>
                <a:cubicBezTo>
                  <a:pt x="4908" y="102662"/>
                  <a:pt x="3849" y="83347"/>
                  <a:pt x="8347" y="76203"/>
                </a:cubicBezTo>
                <a:cubicBezTo>
                  <a:pt x="12845" y="69059"/>
                  <a:pt x="19460" y="73557"/>
                  <a:pt x="30572" y="63503"/>
                </a:cubicBezTo>
                <a:cubicBezTo>
                  <a:pt x="41684" y="53449"/>
                  <a:pt x="68407" y="-526"/>
                  <a:pt x="6549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6AEB3A74-41A1-4F4A-8084-6FEB65E3ECE2}"/>
              </a:ext>
            </a:extLst>
          </p:cNvPr>
          <p:cNvSpPr/>
          <p:nvPr/>
        </p:nvSpPr>
        <p:spPr>
          <a:xfrm>
            <a:off x="5829111" y="1734883"/>
            <a:ext cx="228826" cy="26984"/>
          </a:xfrm>
          <a:custGeom>
            <a:avLst/>
            <a:gdLst>
              <a:gd name="connsiteX0" fmla="*/ 386 w 203607"/>
              <a:gd name="connsiteY0" fmla="*/ 23983 h 24010"/>
              <a:gd name="connsiteX1" fmla="*/ 143261 w 203607"/>
              <a:gd name="connsiteY1" fmla="*/ 171 h 24010"/>
              <a:gd name="connsiteX2" fmla="*/ 203586 w 203607"/>
              <a:gd name="connsiteY2" fmla="*/ 12871 h 24010"/>
              <a:gd name="connsiteX3" fmla="*/ 149611 w 203607"/>
              <a:gd name="connsiteY3" fmla="*/ 4933 h 24010"/>
              <a:gd name="connsiteX4" fmla="*/ 101986 w 203607"/>
              <a:gd name="connsiteY4" fmla="*/ 4933 h 24010"/>
              <a:gd name="connsiteX5" fmla="*/ 386 w 203607"/>
              <a:gd name="connsiteY5" fmla="*/ 23983 h 2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607" h="24010">
                <a:moveTo>
                  <a:pt x="386" y="23983"/>
                </a:moveTo>
                <a:cubicBezTo>
                  <a:pt x="7265" y="23189"/>
                  <a:pt x="109394" y="2023"/>
                  <a:pt x="143261" y="171"/>
                </a:cubicBezTo>
                <a:cubicBezTo>
                  <a:pt x="177128" y="-1681"/>
                  <a:pt x="202528" y="12077"/>
                  <a:pt x="203586" y="12871"/>
                </a:cubicBezTo>
                <a:cubicBezTo>
                  <a:pt x="204644" y="13665"/>
                  <a:pt x="166544" y="6256"/>
                  <a:pt x="149611" y="4933"/>
                </a:cubicBezTo>
                <a:cubicBezTo>
                  <a:pt x="132678" y="3610"/>
                  <a:pt x="123417" y="2022"/>
                  <a:pt x="101986" y="4933"/>
                </a:cubicBezTo>
                <a:cubicBezTo>
                  <a:pt x="80555" y="7843"/>
                  <a:pt x="-6493" y="24777"/>
                  <a:pt x="386" y="23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C7E4EBB-7AED-45EE-B7B7-B9195A47247A}"/>
              </a:ext>
            </a:extLst>
          </p:cNvPr>
          <p:cNvSpPr/>
          <p:nvPr/>
        </p:nvSpPr>
        <p:spPr>
          <a:xfrm>
            <a:off x="5836072" y="1729067"/>
            <a:ext cx="175646" cy="32904"/>
          </a:xfrm>
          <a:custGeom>
            <a:avLst/>
            <a:gdLst>
              <a:gd name="connsiteX0" fmla="*/ 542 w 156288"/>
              <a:gd name="connsiteY0" fmla="*/ 29158 h 29278"/>
              <a:gd name="connsiteX1" fmla="*/ 151355 w 156288"/>
              <a:gd name="connsiteY1" fmla="*/ 11696 h 29278"/>
              <a:gd name="connsiteX2" fmla="*/ 118017 w 156288"/>
              <a:gd name="connsiteY2" fmla="*/ 2171 h 29278"/>
              <a:gd name="connsiteX3" fmla="*/ 100555 w 156288"/>
              <a:gd name="connsiteY3" fmla="*/ 2171 h 29278"/>
              <a:gd name="connsiteX4" fmla="*/ 542 w 156288"/>
              <a:gd name="connsiteY4" fmla="*/ 29158 h 29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88" h="29278">
                <a:moveTo>
                  <a:pt x="542" y="29158"/>
                </a:moveTo>
                <a:cubicBezTo>
                  <a:pt x="9009" y="30745"/>
                  <a:pt x="131776" y="16194"/>
                  <a:pt x="151355" y="11696"/>
                </a:cubicBezTo>
                <a:cubicBezTo>
                  <a:pt x="170934" y="7198"/>
                  <a:pt x="126484" y="3758"/>
                  <a:pt x="118017" y="2171"/>
                </a:cubicBezTo>
                <a:cubicBezTo>
                  <a:pt x="109550" y="584"/>
                  <a:pt x="115901" y="-1798"/>
                  <a:pt x="100555" y="2171"/>
                </a:cubicBezTo>
                <a:cubicBezTo>
                  <a:pt x="85209" y="6140"/>
                  <a:pt x="-7925" y="27571"/>
                  <a:pt x="542" y="29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B63723AB-9563-48E1-A30C-6502E5D3C7C1}"/>
              </a:ext>
            </a:extLst>
          </p:cNvPr>
          <p:cNvSpPr/>
          <p:nvPr/>
        </p:nvSpPr>
        <p:spPr>
          <a:xfrm>
            <a:off x="6048824" y="1739969"/>
            <a:ext cx="215609" cy="28226"/>
          </a:xfrm>
          <a:custGeom>
            <a:avLst/>
            <a:gdLst>
              <a:gd name="connsiteX0" fmla="*/ 151 w 191847"/>
              <a:gd name="connsiteY0" fmla="*/ 8346 h 25115"/>
              <a:gd name="connsiteX1" fmla="*/ 81113 w 191847"/>
              <a:gd name="connsiteY1" fmla="*/ 408 h 25115"/>
              <a:gd name="connsiteX2" fmla="*/ 171601 w 191847"/>
              <a:gd name="connsiteY2" fmla="*/ 22633 h 25115"/>
              <a:gd name="connsiteX3" fmla="*/ 190651 w 191847"/>
              <a:gd name="connsiteY3" fmla="*/ 24221 h 25115"/>
              <a:gd name="connsiteX4" fmla="*/ 149376 w 191847"/>
              <a:gd name="connsiteY4" fmla="*/ 19458 h 25115"/>
              <a:gd name="connsiteX5" fmla="*/ 101751 w 191847"/>
              <a:gd name="connsiteY5" fmla="*/ 9933 h 25115"/>
              <a:gd name="connsiteX6" fmla="*/ 151 w 191847"/>
              <a:gd name="connsiteY6" fmla="*/ 8346 h 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47" h="25115">
                <a:moveTo>
                  <a:pt x="151" y="8346"/>
                </a:moveTo>
                <a:cubicBezTo>
                  <a:pt x="-3289" y="6758"/>
                  <a:pt x="52538" y="-1973"/>
                  <a:pt x="81113" y="408"/>
                </a:cubicBezTo>
                <a:cubicBezTo>
                  <a:pt x="109688" y="2789"/>
                  <a:pt x="153345" y="18664"/>
                  <a:pt x="171601" y="22633"/>
                </a:cubicBezTo>
                <a:cubicBezTo>
                  <a:pt x="189857" y="26602"/>
                  <a:pt x="194355" y="24750"/>
                  <a:pt x="190651" y="24221"/>
                </a:cubicBezTo>
                <a:cubicBezTo>
                  <a:pt x="186947" y="23692"/>
                  <a:pt x="164193" y="21839"/>
                  <a:pt x="149376" y="19458"/>
                </a:cubicBezTo>
                <a:cubicBezTo>
                  <a:pt x="134559" y="17077"/>
                  <a:pt x="122389" y="11785"/>
                  <a:pt x="101751" y="9933"/>
                </a:cubicBezTo>
                <a:cubicBezTo>
                  <a:pt x="81114" y="8081"/>
                  <a:pt x="3591" y="9934"/>
                  <a:pt x="151" y="8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31305E6E-174A-4221-8CDE-7C5071C11498}"/>
              </a:ext>
            </a:extLst>
          </p:cNvPr>
          <p:cNvSpPr/>
          <p:nvPr/>
        </p:nvSpPr>
        <p:spPr>
          <a:xfrm>
            <a:off x="5843301" y="1767111"/>
            <a:ext cx="414886" cy="21760"/>
          </a:xfrm>
          <a:custGeom>
            <a:avLst/>
            <a:gdLst>
              <a:gd name="connsiteX0" fmla="*/ 460 w 369161"/>
              <a:gd name="connsiteY0" fmla="*/ 9595 h 19362"/>
              <a:gd name="connsiteX1" fmla="*/ 94123 w 369161"/>
              <a:gd name="connsiteY1" fmla="*/ 12770 h 19362"/>
              <a:gd name="connsiteX2" fmla="*/ 206835 w 369161"/>
              <a:gd name="connsiteY2" fmla="*/ 15945 h 19362"/>
              <a:gd name="connsiteX3" fmla="*/ 281448 w 369161"/>
              <a:gd name="connsiteY3" fmla="*/ 8007 h 19362"/>
              <a:gd name="connsiteX4" fmla="*/ 368760 w 369161"/>
              <a:gd name="connsiteY4" fmla="*/ 70 h 19362"/>
              <a:gd name="connsiteX5" fmla="*/ 308435 w 369161"/>
              <a:gd name="connsiteY5" fmla="*/ 12770 h 19362"/>
              <a:gd name="connsiteX6" fmla="*/ 184610 w 369161"/>
              <a:gd name="connsiteY6" fmla="*/ 17532 h 19362"/>
              <a:gd name="connsiteX7" fmla="*/ 62373 w 369161"/>
              <a:gd name="connsiteY7" fmla="*/ 19120 h 19362"/>
              <a:gd name="connsiteX8" fmla="*/ 460 w 369161"/>
              <a:gd name="connsiteY8" fmla="*/ 9595 h 1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9161" h="19362">
                <a:moveTo>
                  <a:pt x="460" y="9595"/>
                </a:moveTo>
                <a:cubicBezTo>
                  <a:pt x="5751" y="8537"/>
                  <a:pt x="94123" y="12770"/>
                  <a:pt x="94123" y="12770"/>
                </a:cubicBezTo>
                <a:cubicBezTo>
                  <a:pt x="128519" y="13828"/>
                  <a:pt x="175614" y="16739"/>
                  <a:pt x="206835" y="15945"/>
                </a:cubicBezTo>
                <a:cubicBezTo>
                  <a:pt x="238056" y="15151"/>
                  <a:pt x="281448" y="8007"/>
                  <a:pt x="281448" y="8007"/>
                </a:cubicBezTo>
                <a:cubicBezTo>
                  <a:pt x="308436" y="5361"/>
                  <a:pt x="364262" y="-724"/>
                  <a:pt x="368760" y="70"/>
                </a:cubicBezTo>
                <a:cubicBezTo>
                  <a:pt x="373258" y="864"/>
                  <a:pt x="339127" y="9860"/>
                  <a:pt x="308435" y="12770"/>
                </a:cubicBezTo>
                <a:cubicBezTo>
                  <a:pt x="277743" y="15680"/>
                  <a:pt x="184610" y="17532"/>
                  <a:pt x="184610" y="17532"/>
                </a:cubicBezTo>
                <a:cubicBezTo>
                  <a:pt x="143600" y="18590"/>
                  <a:pt x="88037" y="19914"/>
                  <a:pt x="62373" y="19120"/>
                </a:cubicBezTo>
                <a:cubicBezTo>
                  <a:pt x="36709" y="18326"/>
                  <a:pt x="-4831" y="10653"/>
                  <a:pt x="460" y="9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972A9BCF-157F-4929-BD06-9FC5D1A1EA2C}"/>
              </a:ext>
            </a:extLst>
          </p:cNvPr>
          <p:cNvSpPr/>
          <p:nvPr/>
        </p:nvSpPr>
        <p:spPr>
          <a:xfrm>
            <a:off x="5839816" y="1763463"/>
            <a:ext cx="419803" cy="80448"/>
          </a:xfrm>
          <a:custGeom>
            <a:avLst/>
            <a:gdLst>
              <a:gd name="connsiteX0" fmla="*/ 386 w 373536"/>
              <a:gd name="connsiteY0" fmla="*/ 9666 h 71582"/>
              <a:gd name="connsiteX1" fmla="*/ 86111 w 373536"/>
              <a:gd name="connsiteY1" fmla="*/ 50941 h 71582"/>
              <a:gd name="connsiteX2" fmla="*/ 214699 w 373536"/>
              <a:gd name="connsiteY2" fmla="*/ 71578 h 71582"/>
              <a:gd name="connsiteX3" fmla="*/ 292486 w 373536"/>
              <a:gd name="connsiteY3" fmla="*/ 49353 h 71582"/>
              <a:gd name="connsiteX4" fmla="*/ 373449 w 373536"/>
              <a:gd name="connsiteY4" fmla="*/ 141 h 71582"/>
              <a:gd name="connsiteX5" fmla="*/ 306774 w 373536"/>
              <a:gd name="connsiteY5" fmla="*/ 35066 h 71582"/>
              <a:gd name="connsiteX6" fmla="*/ 238511 w 373536"/>
              <a:gd name="connsiteY6" fmla="*/ 54116 h 71582"/>
              <a:gd name="connsiteX7" fmla="*/ 167074 w 373536"/>
              <a:gd name="connsiteY7" fmla="*/ 60466 h 71582"/>
              <a:gd name="connsiteX8" fmla="*/ 119449 w 373536"/>
              <a:gd name="connsiteY8" fmla="*/ 57291 h 71582"/>
              <a:gd name="connsiteX9" fmla="*/ 386 w 373536"/>
              <a:gd name="connsiteY9" fmla="*/ 9666 h 7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536" h="71582">
                <a:moveTo>
                  <a:pt x="386" y="9666"/>
                </a:moveTo>
                <a:cubicBezTo>
                  <a:pt x="-5170" y="8608"/>
                  <a:pt x="50392" y="40622"/>
                  <a:pt x="86111" y="50941"/>
                </a:cubicBezTo>
                <a:cubicBezTo>
                  <a:pt x="121830" y="61260"/>
                  <a:pt x="180303" y="71843"/>
                  <a:pt x="214699" y="71578"/>
                </a:cubicBezTo>
                <a:cubicBezTo>
                  <a:pt x="249095" y="71313"/>
                  <a:pt x="266028" y="61259"/>
                  <a:pt x="292486" y="49353"/>
                </a:cubicBezTo>
                <a:cubicBezTo>
                  <a:pt x="318944" y="37447"/>
                  <a:pt x="371068" y="2522"/>
                  <a:pt x="373449" y="141"/>
                </a:cubicBezTo>
                <a:cubicBezTo>
                  <a:pt x="375830" y="-2240"/>
                  <a:pt x="329264" y="26070"/>
                  <a:pt x="306774" y="35066"/>
                </a:cubicBezTo>
                <a:cubicBezTo>
                  <a:pt x="284284" y="44062"/>
                  <a:pt x="261794" y="49883"/>
                  <a:pt x="238511" y="54116"/>
                </a:cubicBezTo>
                <a:cubicBezTo>
                  <a:pt x="215228" y="58349"/>
                  <a:pt x="186918" y="59937"/>
                  <a:pt x="167074" y="60466"/>
                </a:cubicBezTo>
                <a:cubicBezTo>
                  <a:pt x="147230" y="60995"/>
                  <a:pt x="144055" y="64435"/>
                  <a:pt x="119449" y="57291"/>
                </a:cubicBezTo>
                <a:cubicBezTo>
                  <a:pt x="94843" y="50147"/>
                  <a:pt x="5942" y="10724"/>
                  <a:pt x="386" y="966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4ACF388A-BABB-4E18-AF67-B3CEF9505EDD}"/>
              </a:ext>
            </a:extLst>
          </p:cNvPr>
          <p:cNvSpPr/>
          <p:nvPr/>
        </p:nvSpPr>
        <p:spPr>
          <a:xfrm>
            <a:off x="6105638" y="1292354"/>
            <a:ext cx="301014" cy="71628"/>
          </a:xfrm>
          <a:custGeom>
            <a:avLst/>
            <a:gdLst>
              <a:gd name="connsiteX0" fmla="*/ 398 w 267839"/>
              <a:gd name="connsiteY0" fmla="*/ 63729 h 63734"/>
              <a:gd name="connsiteX1" fmla="*/ 33735 w 267839"/>
              <a:gd name="connsiteY1" fmla="*/ 14516 h 63734"/>
              <a:gd name="connsiteX2" fmla="*/ 63898 w 267839"/>
              <a:gd name="connsiteY2" fmla="*/ 9754 h 63734"/>
              <a:gd name="connsiteX3" fmla="*/ 192485 w 267839"/>
              <a:gd name="connsiteY3" fmla="*/ 1816 h 63734"/>
              <a:gd name="connsiteX4" fmla="*/ 267098 w 267839"/>
              <a:gd name="connsiteY4" fmla="*/ 47854 h 63734"/>
              <a:gd name="connsiteX5" fmla="*/ 227410 w 267839"/>
              <a:gd name="connsiteY5" fmla="*/ 25629 h 63734"/>
              <a:gd name="connsiteX6" fmla="*/ 173435 w 267839"/>
              <a:gd name="connsiteY6" fmla="*/ 6579 h 63734"/>
              <a:gd name="connsiteX7" fmla="*/ 57548 w 267839"/>
              <a:gd name="connsiteY7" fmla="*/ 17691 h 63734"/>
              <a:gd name="connsiteX8" fmla="*/ 398 w 267839"/>
              <a:gd name="connsiteY8" fmla="*/ 63729 h 6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839" h="63734">
                <a:moveTo>
                  <a:pt x="398" y="63729"/>
                </a:moveTo>
                <a:cubicBezTo>
                  <a:pt x="-3571" y="63200"/>
                  <a:pt x="23152" y="23512"/>
                  <a:pt x="33735" y="14516"/>
                </a:cubicBezTo>
                <a:cubicBezTo>
                  <a:pt x="44318" y="5520"/>
                  <a:pt x="37440" y="11871"/>
                  <a:pt x="63898" y="9754"/>
                </a:cubicBezTo>
                <a:cubicBezTo>
                  <a:pt x="90356" y="7637"/>
                  <a:pt x="158618" y="-4534"/>
                  <a:pt x="192485" y="1816"/>
                </a:cubicBezTo>
                <a:cubicBezTo>
                  <a:pt x="226352" y="8166"/>
                  <a:pt x="261277" y="43885"/>
                  <a:pt x="267098" y="47854"/>
                </a:cubicBezTo>
                <a:cubicBezTo>
                  <a:pt x="272919" y="51823"/>
                  <a:pt x="243020" y="32508"/>
                  <a:pt x="227410" y="25629"/>
                </a:cubicBezTo>
                <a:cubicBezTo>
                  <a:pt x="211800" y="18750"/>
                  <a:pt x="201745" y="7902"/>
                  <a:pt x="173435" y="6579"/>
                </a:cubicBezTo>
                <a:cubicBezTo>
                  <a:pt x="145125" y="5256"/>
                  <a:pt x="85594" y="11077"/>
                  <a:pt x="57548" y="17691"/>
                </a:cubicBezTo>
                <a:cubicBezTo>
                  <a:pt x="29502" y="24305"/>
                  <a:pt x="4367" y="64258"/>
                  <a:pt x="398" y="63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B1229331-CA71-4CBD-B70C-3338711FA941}"/>
              </a:ext>
            </a:extLst>
          </p:cNvPr>
          <p:cNvSpPr/>
          <p:nvPr/>
        </p:nvSpPr>
        <p:spPr>
          <a:xfrm>
            <a:off x="6137316" y="1317179"/>
            <a:ext cx="260841" cy="39722"/>
          </a:xfrm>
          <a:custGeom>
            <a:avLst/>
            <a:gdLst>
              <a:gd name="connsiteX0" fmla="*/ 786 w 232094"/>
              <a:gd name="connsiteY0" fmla="*/ 35290 h 35344"/>
              <a:gd name="connsiteX1" fmla="*/ 108736 w 232094"/>
              <a:gd name="connsiteY1" fmla="*/ 8302 h 35344"/>
              <a:gd name="connsiteX2" fmla="*/ 156361 w 232094"/>
              <a:gd name="connsiteY2" fmla="*/ 5127 h 35344"/>
              <a:gd name="connsiteX3" fmla="*/ 230973 w 232094"/>
              <a:gd name="connsiteY3" fmla="*/ 24177 h 35344"/>
              <a:gd name="connsiteX4" fmla="*/ 197636 w 232094"/>
              <a:gd name="connsiteY4" fmla="*/ 14652 h 35344"/>
              <a:gd name="connsiteX5" fmla="*/ 148423 w 232094"/>
              <a:gd name="connsiteY5" fmla="*/ 8302 h 35344"/>
              <a:gd name="connsiteX6" fmla="*/ 62698 w 232094"/>
              <a:gd name="connsiteY6" fmla="*/ 365 h 35344"/>
              <a:gd name="connsiteX7" fmla="*/ 786 w 232094"/>
              <a:gd name="connsiteY7" fmla="*/ 35290 h 3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094" h="35344">
                <a:moveTo>
                  <a:pt x="786" y="35290"/>
                </a:moveTo>
                <a:cubicBezTo>
                  <a:pt x="8459" y="36613"/>
                  <a:pt x="82807" y="13329"/>
                  <a:pt x="108736" y="8302"/>
                </a:cubicBezTo>
                <a:cubicBezTo>
                  <a:pt x="134665" y="3275"/>
                  <a:pt x="135988" y="2481"/>
                  <a:pt x="156361" y="5127"/>
                </a:cubicBezTo>
                <a:cubicBezTo>
                  <a:pt x="176734" y="7773"/>
                  <a:pt x="224094" y="22590"/>
                  <a:pt x="230973" y="24177"/>
                </a:cubicBezTo>
                <a:cubicBezTo>
                  <a:pt x="237852" y="25764"/>
                  <a:pt x="211394" y="17298"/>
                  <a:pt x="197636" y="14652"/>
                </a:cubicBezTo>
                <a:cubicBezTo>
                  <a:pt x="183878" y="12006"/>
                  <a:pt x="170913" y="10683"/>
                  <a:pt x="148423" y="8302"/>
                </a:cubicBezTo>
                <a:cubicBezTo>
                  <a:pt x="125933" y="5921"/>
                  <a:pt x="81748" y="-1752"/>
                  <a:pt x="62698" y="365"/>
                </a:cubicBezTo>
                <a:cubicBezTo>
                  <a:pt x="43648" y="2482"/>
                  <a:pt x="-6887" y="33967"/>
                  <a:pt x="786" y="35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A96AA333-DAD1-4F8F-B1E9-EFB79A50F971}"/>
              </a:ext>
            </a:extLst>
          </p:cNvPr>
          <p:cNvSpPr/>
          <p:nvPr/>
        </p:nvSpPr>
        <p:spPr>
          <a:xfrm>
            <a:off x="5711773" y="1309614"/>
            <a:ext cx="260512" cy="60210"/>
          </a:xfrm>
          <a:custGeom>
            <a:avLst/>
            <a:gdLst>
              <a:gd name="connsiteX0" fmla="*/ 17 w 231801"/>
              <a:gd name="connsiteY0" fmla="*/ 45196 h 53574"/>
              <a:gd name="connsiteX1" fmla="*/ 76217 w 231801"/>
              <a:gd name="connsiteY1" fmla="*/ 2333 h 53574"/>
              <a:gd name="connsiteX2" fmla="*/ 184167 w 231801"/>
              <a:gd name="connsiteY2" fmla="*/ 8683 h 53574"/>
              <a:gd name="connsiteX3" fmla="*/ 219092 w 231801"/>
              <a:gd name="connsiteY3" fmla="*/ 34083 h 53574"/>
              <a:gd name="connsiteX4" fmla="*/ 231792 w 231801"/>
              <a:gd name="connsiteY4" fmla="*/ 53133 h 53574"/>
              <a:gd name="connsiteX5" fmla="*/ 217505 w 231801"/>
              <a:gd name="connsiteY5" fmla="*/ 45196 h 53574"/>
              <a:gd name="connsiteX6" fmla="*/ 193692 w 231801"/>
              <a:gd name="connsiteY6" fmla="*/ 19796 h 53574"/>
              <a:gd name="connsiteX7" fmla="*/ 161942 w 231801"/>
              <a:gd name="connsiteY7" fmla="*/ 16621 h 53574"/>
              <a:gd name="connsiteX8" fmla="*/ 82567 w 231801"/>
              <a:gd name="connsiteY8" fmla="*/ 13446 h 53574"/>
              <a:gd name="connsiteX9" fmla="*/ 17 w 231801"/>
              <a:gd name="connsiteY9" fmla="*/ 45196 h 5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801" h="53574">
                <a:moveTo>
                  <a:pt x="17" y="45196"/>
                </a:moveTo>
                <a:cubicBezTo>
                  <a:pt x="-1041" y="43344"/>
                  <a:pt x="45525" y="8419"/>
                  <a:pt x="76217" y="2333"/>
                </a:cubicBezTo>
                <a:cubicBezTo>
                  <a:pt x="106909" y="-3753"/>
                  <a:pt x="160354" y="3391"/>
                  <a:pt x="184167" y="8683"/>
                </a:cubicBezTo>
                <a:cubicBezTo>
                  <a:pt x="207980" y="13975"/>
                  <a:pt x="211155" y="26675"/>
                  <a:pt x="219092" y="34083"/>
                </a:cubicBezTo>
                <a:cubicBezTo>
                  <a:pt x="227030" y="41491"/>
                  <a:pt x="232056" y="51281"/>
                  <a:pt x="231792" y="53133"/>
                </a:cubicBezTo>
                <a:cubicBezTo>
                  <a:pt x="231528" y="54985"/>
                  <a:pt x="223855" y="50752"/>
                  <a:pt x="217505" y="45196"/>
                </a:cubicBezTo>
                <a:cubicBezTo>
                  <a:pt x="211155" y="39640"/>
                  <a:pt x="202953" y="24558"/>
                  <a:pt x="193692" y="19796"/>
                </a:cubicBezTo>
                <a:cubicBezTo>
                  <a:pt x="184432" y="15033"/>
                  <a:pt x="161942" y="16621"/>
                  <a:pt x="161942" y="16621"/>
                </a:cubicBezTo>
                <a:cubicBezTo>
                  <a:pt x="143421" y="15563"/>
                  <a:pt x="106379" y="10536"/>
                  <a:pt x="82567" y="13446"/>
                </a:cubicBezTo>
                <a:cubicBezTo>
                  <a:pt x="58755" y="16356"/>
                  <a:pt x="1075" y="47048"/>
                  <a:pt x="17" y="45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F57DB783-1469-464C-9F00-E4FB06B820F8}"/>
              </a:ext>
            </a:extLst>
          </p:cNvPr>
          <p:cNvSpPr/>
          <p:nvPr/>
        </p:nvSpPr>
        <p:spPr>
          <a:xfrm>
            <a:off x="5722445" y="1335364"/>
            <a:ext cx="186712" cy="34000"/>
          </a:xfrm>
          <a:custGeom>
            <a:avLst/>
            <a:gdLst>
              <a:gd name="connsiteX0" fmla="*/ 46 w 166134"/>
              <a:gd name="connsiteY0" fmla="*/ 30221 h 30253"/>
              <a:gd name="connsiteX1" fmla="*/ 79421 w 166134"/>
              <a:gd name="connsiteY1" fmla="*/ 59 h 30253"/>
              <a:gd name="connsiteX2" fmla="*/ 165146 w 166134"/>
              <a:gd name="connsiteY2" fmla="*/ 22284 h 30253"/>
              <a:gd name="connsiteX3" fmla="*/ 123871 w 166134"/>
              <a:gd name="connsiteY3" fmla="*/ 14346 h 30253"/>
              <a:gd name="connsiteX4" fmla="*/ 90534 w 166134"/>
              <a:gd name="connsiteY4" fmla="*/ 6409 h 30253"/>
              <a:gd name="connsiteX5" fmla="*/ 46 w 166134"/>
              <a:gd name="connsiteY5" fmla="*/ 30221 h 30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134" h="30253">
                <a:moveTo>
                  <a:pt x="46" y="30221"/>
                </a:moveTo>
                <a:cubicBezTo>
                  <a:pt x="-1806" y="29163"/>
                  <a:pt x="51904" y="1382"/>
                  <a:pt x="79421" y="59"/>
                </a:cubicBezTo>
                <a:cubicBezTo>
                  <a:pt x="106938" y="-1264"/>
                  <a:pt x="157738" y="19903"/>
                  <a:pt x="165146" y="22284"/>
                </a:cubicBezTo>
                <a:cubicBezTo>
                  <a:pt x="172554" y="24665"/>
                  <a:pt x="136306" y="16992"/>
                  <a:pt x="123871" y="14346"/>
                </a:cubicBezTo>
                <a:cubicBezTo>
                  <a:pt x="111436" y="11700"/>
                  <a:pt x="106673" y="6673"/>
                  <a:pt x="90534" y="6409"/>
                </a:cubicBezTo>
                <a:cubicBezTo>
                  <a:pt x="74395" y="6145"/>
                  <a:pt x="1898" y="31279"/>
                  <a:pt x="46" y="30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E21EAB3-3DF3-4CCD-91B4-1CF4B1EF3A95}"/>
              </a:ext>
            </a:extLst>
          </p:cNvPr>
          <p:cNvSpPr/>
          <p:nvPr/>
        </p:nvSpPr>
        <p:spPr>
          <a:xfrm>
            <a:off x="5794695" y="1669995"/>
            <a:ext cx="86727" cy="127702"/>
          </a:xfrm>
          <a:custGeom>
            <a:avLst/>
            <a:gdLst>
              <a:gd name="connsiteX0" fmla="*/ 77047 w 77169"/>
              <a:gd name="connsiteY0" fmla="*/ 758 h 113628"/>
              <a:gd name="connsiteX1" fmla="*/ 2434 w 77169"/>
              <a:gd name="connsiteY1" fmla="*/ 72195 h 113628"/>
              <a:gd name="connsiteX2" fmla="*/ 16722 w 77169"/>
              <a:gd name="connsiteY2" fmla="*/ 113470 h 113628"/>
              <a:gd name="connsiteX3" fmla="*/ 2434 w 77169"/>
              <a:gd name="connsiteY3" fmla="*/ 57908 h 113628"/>
              <a:gd name="connsiteX4" fmla="*/ 19897 w 77169"/>
              <a:gd name="connsiteY4" fmla="*/ 35683 h 113628"/>
              <a:gd name="connsiteX5" fmla="*/ 77047 w 77169"/>
              <a:gd name="connsiteY5" fmla="*/ 758 h 11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169" h="113628">
                <a:moveTo>
                  <a:pt x="77047" y="758"/>
                </a:moveTo>
                <a:cubicBezTo>
                  <a:pt x="74137" y="6843"/>
                  <a:pt x="12488" y="53410"/>
                  <a:pt x="2434" y="72195"/>
                </a:cubicBezTo>
                <a:cubicBezTo>
                  <a:pt x="-7620" y="90980"/>
                  <a:pt x="16722" y="115851"/>
                  <a:pt x="16722" y="113470"/>
                </a:cubicBezTo>
                <a:cubicBezTo>
                  <a:pt x="16722" y="111089"/>
                  <a:pt x="1905" y="70872"/>
                  <a:pt x="2434" y="57908"/>
                </a:cubicBezTo>
                <a:cubicBezTo>
                  <a:pt x="2963" y="44944"/>
                  <a:pt x="9843" y="44414"/>
                  <a:pt x="19897" y="35683"/>
                </a:cubicBezTo>
                <a:cubicBezTo>
                  <a:pt x="29951" y="26952"/>
                  <a:pt x="79957" y="-5327"/>
                  <a:pt x="77047" y="758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DA581C2-331A-4D45-A8B8-D0F441CE6BEB}"/>
              </a:ext>
            </a:extLst>
          </p:cNvPr>
          <p:cNvSpPr/>
          <p:nvPr/>
        </p:nvSpPr>
        <p:spPr>
          <a:xfrm>
            <a:off x="6202168" y="1644865"/>
            <a:ext cx="113092" cy="142002"/>
          </a:xfrm>
          <a:custGeom>
            <a:avLst/>
            <a:gdLst>
              <a:gd name="connsiteX0" fmla="*/ 232 w 100628"/>
              <a:gd name="connsiteY0" fmla="*/ 893 h 126352"/>
              <a:gd name="connsiteX1" fmla="*/ 90719 w 100628"/>
              <a:gd name="connsiteY1" fmla="*/ 89793 h 126352"/>
              <a:gd name="connsiteX2" fmla="*/ 84369 w 100628"/>
              <a:gd name="connsiteY2" fmla="*/ 126305 h 126352"/>
              <a:gd name="connsiteX3" fmla="*/ 100244 w 100628"/>
              <a:gd name="connsiteY3" fmla="*/ 83443 h 126352"/>
              <a:gd name="connsiteX4" fmla="*/ 65319 w 100628"/>
              <a:gd name="connsiteY4" fmla="*/ 45343 h 126352"/>
              <a:gd name="connsiteX5" fmla="*/ 232 w 100628"/>
              <a:gd name="connsiteY5" fmla="*/ 893 h 12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628" h="126352">
                <a:moveTo>
                  <a:pt x="232" y="893"/>
                </a:moveTo>
                <a:cubicBezTo>
                  <a:pt x="4465" y="8301"/>
                  <a:pt x="76696" y="68891"/>
                  <a:pt x="90719" y="89793"/>
                </a:cubicBezTo>
                <a:cubicBezTo>
                  <a:pt x="104742" y="110695"/>
                  <a:pt x="82781" y="127363"/>
                  <a:pt x="84369" y="126305"/>
                </a:cubicBezTo>
                <a:cubicBezTo>
                  <a:pt x="85957" y="125247"/>
                  <a:pt x="103419" y="96937"/>
                  <a:pt x="100244" y="83443"/>
                </a:cubicBezTo>
                <a:cubicBezTo>
                  <a:pt x="97069" y="69949"/>
                  <a:pt x="79871" y="56455"/>
                  <a:pt x="65319" y="45343"/>
                </a:cubicBezTo>
                <a:cubicBezTo>
                  <a:pt x="50767" y="34231"/>
                  <a:pt x="-4001" y="-6515"/>
                  <a:pt x="232" y="893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6085B11F-D198-4D01-AEF8-982DBA695EA5}"/>
              </a:ext>
            </a:extLst>
          </p:cNvPr>
          <p:cNvSpPr/>
          <p:nvPr/>
        </p:nvSpPr>
        <p:spPr>
          <a:xfrm>
            <a:off x="5806240" y="1713637"/>
            <a:ext cx="73268" cy="98159"/>
          </a:xfrm>
          <a:custGeom>
            <a:avLst/>
            <a:gdLst>
              <a:gd name="connsiteX0" fmla="*/ 49311 w 65193"/>
              <a:gd name="connsiteY0" fmla="*/ 26 h 87341"/>
              <a:gd name="connsiteX1" fmla="*/ 11211 w 65193"/>
              <a:gd name="connsiteY1" fmla="*/ 46063 h 87341"/>
              <a:gd name="connsiteX2" fmla="*/ 30261 w 65193"/>
              <a:gd name="connsiteY2" fmla="*/ 65113 h 87341"/>
              <a:gd name="connsiteX3" fmla="*/ 65186 w 65193"/>
              <a:gd name="connsiteY3" fmla="*/ 87338 h 87341"/>
              <a:gd name="connsiteX4" fmla="*/ 27086 w 65193"/>
              <a:gd name="connsiteY4" fmla="*/ 66701 h 87341"/>
              <a:gd name="connsiteX5" fmla="*/ 99 w 65193"/>
              <a:gd name="connsiteY5" fmla="*/ 39713 h 87341"/>
              <a:gd name="connsiteX6" fmla="*/ 49311 w 65193"/>
              <a:gd name="connsiteY6" fmla="*/ 26 h 87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93" h="87341">
                <a:moveTo>
                  <a:pt x="49311" y="26"/>
                </a:moveTo>
                <a:cubicBezTo>
                  <a:pt x="51163" y="1084"/>
                  <a:pt x="14386" y="35215"/>
                  <a:pt x="11211" y="46063"/>
                </a:cubicBezTo>
                <a:cubicBezTo>
                  <a:pt x="8036" y="56911"/>
                  <a:pt x="21265" y="58234"/>
                  <a:pt x="30261" y="65113"/>
                </a:cubicBezTo>
                <a:cubicBezTo>
                  <a:pt x="39257" y="71992"/>
                  <a:pt x="65715" y="87073"/>
                  <a:pt x="65186" y="87338"/>
                </a:cubicBezTo>
                <a:cubicBezTo>
                  <a:pt x="64657" y="87603"/>
                  <a:pt x="37934" y="74638"/>
                  <a:pt x="27086" y="66701"/>
                </a:cubicBezTo>
                <a:cubicBezTo>
                  <a:pt x="16238" y="58764"/>
                  <a:pt x="-1489" y="48974"/>
                  <a:pt x="99" y="39713"/>
                </a:cubicBezTo>
                <a:cubicBezTo>
                  <a:pt x="1686" y="30453"/>
                  <a:pt x="47459" y="-1032"/>
                  <a:pt x="4931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A8BD364C-A466-4648-80B1-00526F021782}"/>
              </a:ext>
            </a:extLst>
          </p:cNvPr>
          <p:cNvSpPr/>
          <p:nvPr/>
        </p:nvSpPr>
        <p:spPr>
          <a:xfrm>
            <a:off x="6236314" y="1720795"/>
            <a:ext cx="53546" cy="74956"/>
          </a:xfrm>
          <a:custGeom>
            <a:avLst/>
            <a:gdLst>
              <a:gd name="connsiteX0" fmla="*/ 11 w 47645"/>
              <a:gd name="connsiteY0" fmla="*/ 7 h 66695"/>
              <a:gd name="connsiteX1" fmla="*/ 42874 w 47645"/>
              <a:gd name="connsiteY1" fmla="*/ 41282 h 66695"/>
              <a:gd name="connsiteX2" fmla="*/ 11124 w 47645"/>
              <a:gd name="connsiteY2" fmla="*/ 66682 h 66695"/>
              <a:gd name="connsiteX3" fmla="*/ 47636 w 47645"/>
              <a:gd name="connsiteY3" fmla="*/ 38107 h 66695"/>
              <a:gd name="connsiteX4" fmla="*/ 11 w 47645"/>
              <a:gd name="connsiteY4" fmla="*/ 7 h 6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45" h="66695">
                <a:moveTo>
                  <a:pt x="11" y="7"/>
                </a:moveTo>
                <a:cubicBezTo>
                  <a:pt x="-783" y="536"/>
                  <a:pt x="41022" y="30170"/>
                  <a:pt x="42874" y="41282"/>
                </a:cubicBezTo>
                <a:cubicBezTo>
                  <a:pt x="44726" y="52394"/>
                  <a:pt x="10330" y="67211"/>
                  <a:pt x="11124" y="66682"/>
                </a:cubicBezTo>
                <a:cubicBezTo>
                  <a:pt x="11918" y="66153"/>
                  <a:pt x="46842" y="48161"/>
                  <a:pt x="47636" y="38107"/>
                </a:cubicBezTo>
                <a:cubicBezTo>
                  <a:pt x="48430" y="28053"/>
                  <a:pt x="805" y="-522"/>
                  <a:pt x="11" y="7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380B9021-E5C7-4DD7-A215-E9EC1B201B9F}"/>
              </a:ext>
            </a:extLst>
          </p:cNvPr>
          <p:cNvSpPr/>
          <p:nvPr/>
        </p:nvSpPr>
        <p:spPr>
          <a:xfrm>
            <a:off x="5752756" y="1802813"/>
            <a:ext cx="104439" cy="130327"/>
          </a:xfrm>
          <a:custGeom>
            <a:avLst/>
            <a:gdLst>
              <a:gd name="connsiteX0" fmla="*/ 64 w 92929"/>
              <a:gd name="connsiteY0" fmla="*/ 53 h 115964"/>
              <a:gd name="connsiteX1" fmla="*/ 63564 w 92929"/>
              <a:gd name="connsiteY1" fmla="*/ 66728 h 115964"/>
              <a:gd name="connsiteX2" fmla="*/ 92139 w 92929"/>
              <a:gd name="connsiteY2" fmla="*/ 115940 h 115964"/>
              <a:gd name="connsiteX3" fmla="*/ 84201 w 92929"/>
              <a:gd name="connsiteY3" fmla="*/ 73078 h 115964"/>
              <a:gd name="connsiteX4" fmla="*/ 76264 w 92929"/>
              <a:gd name="connsiteY4" fmla="*/ 55615 h 115964"/>
              <a:gd name="connsiteX5" fmla="*/ 64 w 92929"/>
              <a:gd name="connsiteY5" fmla="*/ 53 h 11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929" h="115964">
                <a:moveTo>
                  <a:pt x="64" y="53"/>
                </a:moveTo>
                <a:cubicBezTo>
                  <a:pt x="-2053" y="1905"/>
                  <a:pt x="48218" y="47414"/>
                  <a:pt x="63564" y="66728"/>
                </a:cubicBezTo>
                <a:cubicBezTo>
                  <a:pt x="78910" y="86042"/>
                  <a:pt x="88700" y="114882"/>
                  <a:pt x="92139" y="115940"/>
                </a:cubicBezTo>
                <a:cubicBezTo>
                  <a:pt x="95578" y="116998"/>
                  <a:pt x="86847" y="83132"/>
                  <a:pt x="84201" y="73078"/>
                </a:cubicBezTo>
                <a:cubicBezTo>
                  <a:pt x="81555" y="63024"/>
                  <a:pt x="87376" y="66463"/>
                  <a:pt x="76264" y="55615"/>
                </a:cubicBezTo>
                <a:cubicBezTo>
                  <a:pt x="65152" y="44767"/>
                  <a:pt x="2181" y="-1799"/>
                  <a:pt x="64" y="53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0BB24634-9F6F-43C5-863A-E5FA152960A8}"/>
              </a:ext>
            </a:extLst>
          </p:cNvPr>
          <p:cNvSpPr/>
          <p:nvPr/>
        </p:nvSpPr>
        <p:spPr>
          <a:xfrm>
            <a:off x="6382618" y="1569123"/>
            <a:ext cx="73195" cy="176686"/>
          </a:xfrm>
          <a:custGeom>
            <a:avLst/>
            <a:gdLst>
              <a:gd name="connsiteX0" fmla="*/ 65094 w 65128"/>
              <a:gd name="connsiteY0" fmla="*/ 25 h 157213"/>
              <a:gd name="connsiteX1" fmla="*/ 49219 w 65128"/>
              <a:gd name="connsiteY1" fmla="*/ 80988 h 157213"/>
              <a:gd name="connsiteX2" fmla="*/ 6 w 65128"/>
              <a:gd name="connsiteY2" fmla="*/ 157188 h 157213"/>
              <a:gd name="connsiteX3" fmla="*/ 46044 w 65128"/>
              <a:gd name="connsiteY3" fmla="*/ 73050 h 157213"/>
              <a:gd name="connsiteX4" fmla="*/ 65094 w 65128"/>
              <a:gd name="connsiteY4" fmla="*/ 25 h 1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28" h="157213">
                <a:moveTo>
                  <a:pt x="65094" y="25"/>
                </a:moveTo>
                <a:cubicBezTo>
                  <a:pt x="65623" y="1348"/>
                  <a:pt x="60067" y="54794"/>
                  <a:pt x="49219" y="80988"/>
                </a:cubicBezTo>
                <a:cubicBezTo>
                  <a:pt x="38371" y="107182"/>
                  <a:pt x="535" y="158511"/>
                  <a:pt x="6" y="157188"/>
                </a:cubicBezTo>
                <a:cubicBezTo>
                  <a:pt x="-523" y="155865"/>
                  <a:pt x="33873" y="96333"/>
                  <a:pt x="46044" y="73050"/>
                </a:cubicBezTo>
                <a:cubicBezTo>
                  <a:pt x="58215" y="49767"/>
                  <a:pt x="64565" y="-1298"/>
                  <a:pt x="6509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D1D4F88-A339-418F-B722-9359BE15453D}"/>
              </a:ext>
            </a:extLst>
          </p:cNvPr>
          <p:cNvSpPr/>
          <p:nvPr/>
        </p:nvSpPr>
        <p:spPr>
          <a:xfrm>
            <a:off x="5683127" y="1607815"/>
            <a:ext cx="55901" cy="157156"/>
          </a:xfrm>
          <a:custGeom>
            <a:avLst/>
            <a:gdLst>
              <a:gd name="connsiteX0" fmla="*/ 1694 w 49740"/>
              <a:gd name="connsiteY0" fmla="*/ 522 h 139836"/>
              <a:gd name="connsiteX1" fmla="*/ 12806 w 49740"/>
              <a:gd name="connsiteY1" fmla="*/ 70372 h 139836"/>
              <a:gd name="connsiteX2" fmla="*/ 46144 w 49740"/>
              <a:gd name="connsiteY2" fmla="*/ 138635 h 139836"/>
              <a:gd name="connsiteX3" fmla="*/ 46144 w 49740"/>
              <a:gd name="connsiteY3" fmla="*/ 108472 h 139836"/>
              <a:gd name="connsiteX4" fmla="*/ 1694 w 49740"/>
              <a:gd name="connsiteY4" fmla="*/ 522 h 139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40" h="139836">
                <a:moveTo>
                  <a:pt x="1694" y="522"/>
                </a:moveTo>
                <a:cubicBezTo>
                  <a:pt x="-3862" y="-5828"/>
                  <a:pt x="5398" y="47353"/>
                  <a:pt x="12806" y="70372"/>
                </a:cubicBezTo>
                <a:cubicBezTo>
                  <a:pt x="20214" y="93391"/>
                  <a:pt x="40588" y="132285"/>
                  <a:pt x="46144" y="138635"/>
                </a:cubicBezTo>
                <a:cubicBezTo>
                  <a:pt x="51700" y="144985"/>
                  <a:pt x="50113" y="124876"/>
                  <a:pt x="46144" y="108472"/>
                </a:cubicBezTo>
                <a:cubicBezTo>
                  <a:pt x="42175" y="92068"/>
                  <a:pt x="7250" y="6872"/>
                  <a:pt x="1694" y="5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49AB8E2F-D176-4D82-85B2-75ACB0A59ACA}"/>
              </a:ext>
            </a:extLst>
          </p:cNvPr>
          <p:cNvSpPr/>
          <p:nvPr/>
        </p:nvSpPr>
        <p:spPr>
          <a:xfrm>
            <a:off x="5702044" y="1759407"/>
            <a:ext cx="109828" cy="207941"/>
          </a:xfrm>
          <a:custGeom>
            <a:avLst/>
            <a:gdLst>
              <a:gd name="connsiteX0" fmla="*/ 737 w 97724"/>
              <a:gd name="connsiteY0" fmla="*/ 2162 h 185024"/>
              <a:gd name="connsiteX1" fmla="*/ 72174 w 97724"/>
              <a:gd name="connsiteY1" fmla="*/ 138687 h 185024"/>
              <a:gd name="connsiteX2" fmla="*/ 97574 w 97724"/>
              <a:gd name="connsiteY2" fmla="*/ 184725 h 185024"/>
              <a:gd name="connsiteX3" fmla="*/ 81699 w 97724"/>
              <a:gd name="connsiteY3" fmla="*/ 121225 h 185024"/>
              <a:gd name="connsiteX4" fmla="*/ 61062 w 97724"/>
              <a:gd name="connsiteY4" fmla="*/ 83125 h 185024"/>
              <a:gd name="connsiteX5" fmla="*/ 35662 w 97724"/>
              <a:gd name="connsiteY5" fmla="*/ 54550 h 185024"/>
              <a:gd name="connsiteX6" fmla="*/ 737 w 97724"/>
              <a:gd name="connsiteY6" fmla="*/ 2162 h 18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724" h="185024">
                <a:moveTo>
                  <a:pt x="737" y="2162"/>
                </a:moveTo>
                <a:cubicBezTo>
                  <a:pt x="6822" y="16185"/>
                  <a:pt x="56035" y="108260"/>
                  <a:pt x="72174" y="138687"/>
                </a:cubicBezTo>
                <a:cubicBezTo>
                  <a:pt x="88313" y="169114"/>
                  <a:pt x="95987" y="187635"/>
                  <a:pt x="97574" y="184725"/>
                </a:cubicBezTo>
                <a:cubicBezTo>
                  <a:pt x="99161" y="181815"/>
                  <a:pt x="87784" y="138158"/>
                  <a:pt x="81699" y="121225"/>
                </a:cubicBezTo>
                <a:cubicBezTo>
                  <a:pt x="75614" y="104292"/>
                  <a:pt x="68735" y="94237"/>
                  <a:pt x="61062" y="83125"/>
                </a:cubicBezTo>
                <a:cubicBezTo>
                  <a:pt x="53389" y="72013"/>
                  <a:pt x="43335" y="62488"/>
                  <a:pt x="35662" y="54550"/>
                </a:cubicBezTo>
                <a:cubicBezTo>
                  <a:pt x="27989" y="46613"/>
                  <a:pt x="-5348" y="-11861"/>
                  <a:pt x="737" y="2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85193F57-C91B-42C6-BAFD-8FC7C051EBB9}"/>
              </a:ext>
            </a:extLst>
          </p:cNvPr>
          <p:cNvSpPr/>
          <p:nvPr/>
        </p:nvSpPr>
        <p:spPr>
          <a:xfrm>
            <a:off x="6229161" y="1786245"/>
            <a:ext cx="175178" cy="212934"/>
          </a:xfrm>
          <a:custGeom>
            <a:avLst/>
            <a:gdLst>
              <a:gd name="connsiteX0" fmla="*/ 155601 w 155872"/>
              <a:gd name="connsiteY0" fmla="*/ 507 h 189466"/>
              <a:gd name="connsiteX1" fmla="*/ 117501 w 155872"/>
              <a:gd name="connsiteY1" fmla="*/ 83057 h 189466"/>
              <a:gd name="connsiteX2" fmla="*/ 87339 w 155872"/>
              <a:gd name="connsiteY2" fmla="*/ 116395 h 189466"/>
              <a:gd name="connsiteX3" fmla="*/ 26 w 155872"/>
              <a:gd name="connsiteY3" fmla="*/ 189420 h 189466"/>
              <a:gd name="connsiteX4" fmla="*/ 96864 w 155872"/>
              <a:gd name="connsiteY4" fmla="*/ 125920 h 189466"/>
              <a:gd name="connsiteX5" fmla="*/ 155601 w 155872"/>
              <a:gd name="connsiteY5" fmla="*/ 507 h 1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72" h="189466">
                <a:moveTo>
                  <a:pt x="155601" y="507"/>
                </a:moveTo>
                <a:cubicBezTo>
                  <a:pt x="159041" y="-6637"/>
                  <a:pt x="128878" y="63742"/>
                  <a:pt x="117501" y="83057"/>
                </a:cubicBezTo>
                <a:cubicBezTo>
                  <a:pt x="106124" y="102372"/>
                  <a:pt x="106918" y="98668"/>
                  <a:pt x="87339" y="116395"/>
                </a:cubicBezTo>
                <a:cubicBezTo>
                  <a:pt x="67760" y="134122"/>
                  <a:pt x="-1561" y="187833"/>
                  <a:pt x="26" y="189420"/>
                </a:cubicBezTo>
                <a:cubicBezTo>
                  <a:pt x="1613" y="191007"/>
                  <a:pt x="74110" y="151320"/>
                  <a:pt x="96864" y="125920"/>
                </a:cubicBezTo>
                <a:cubicBezTo>
                  <a:pt x="119618" y="100520"/>
                  <a:pt x="152161" y="7651"/>
                  <a:pt x="155601" y="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8B9CDE90-10C7-42D2-AD00-FE84BCE434DB}"/>
              </a:ext>
            </a:extLst>
          </p:cNvPr>
          <p:cNvSpPr/>
          <p:nvPr/>
        </p:nvSpPr>
        <p:spPr>
          <a:xfrm>
            <a:off x="5877703" y="1979189"/>
            <a:ext cx="325614" cy="86727"/>
          </a:xfrm>
          <a:custGeom>
            <a:avLst/>
            <a:gdLst>
              <a:gd name="connsiteX0" fmla="*/ 12 w 289728"/>
              <a:gd name="connsiteY0" fmla="*/ 277 h 77169"/>
              <a:gd name="connsiteX1" fmla="*/ 95262 w 289728"/>
              <a:gd name="connsiteY1" fmla="*/ 62190 h 77169"/>
              <a:gd name="connsiteX2" fmla="*/ 212737 w 289728"/>
              <a:gd name="connsiteY2" fmla="*/ 73302 h 77169"/>
              <a:gd name="connsiteX3" fmla="*/ 288937 w 289728"/>
              <a:gd name="connsiteY3" fmla="*/ 8215 h 77169"/>
              <a:gd name="connsiteX4" fmla="*/ 250837 w 289728"/>
              <a:gd name="connsiteY4" fmla="*/ 39965 h 77169"/>
              <a:gd name="connsiteX5" fmla="*/ 223849 w 289728"/>
              <a:gd name="connsiteY5" fmla="*/ 54252 h 77169"/>
              <a:gd name="connsiteX6" fmla="*/ 174637 w 289728"/>
              <a:gd name="connsiteY6" fmla="*/ 57427 h 77169"/>
              <a:gd name="connsiteX7" fmla="*/ 88912 w 289728"/>
              <a:gd name="connsiteY7" fmla="*/ 39965 h 77169"/>
              <a:gd name="connsiteX8" fmla="*/ 12 w 289728"/>
              <a:gd name="connsiteY8" fmla="*/ 277 h 7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728" h="77169">
                <a:moveTo>
                  <a:pt x="12" y="277"/>
                </a:moveTo>
                <a:cubicBezTo>
                  <a:pt x="1070" y="3981"/>
                  <a:pt x="59808" y="50019"/>
                  <a:pt x="95262" y="62190"/>
                </a:cubicBezTo>
                <a:cubicBezTo>
                  <a:pt x="130716" y="74361"/>
                  <a:pt x="180458" y="82298"/>
                  <a:pt x="212737" y="73302"/>
                </a:cubicBezTo>
                <a:cubicBezTo>
                  <a:pt x="245016" y="64306"/>
                  <a:pt x="282587" y="13771"/>
                  <a:pt x="288937" y="8215"/>
                </a:cubicBezTo>
                <a:cubicBezTo>
                  <a:pt x="295287" y="2659"/>
                  <a:pt x="261685" y="32292"/>
                  <a:pt x="250837" y="39965"/>
                </a:cubicBezTo>
                <a:cubicBezTo>
                  <a:pt x="239989" y="47638"/>
                  <a:pt x="236549" y="51342"/>
                  <a:pt x="223849" y="54252"/>
                </a:cubicBezTo>
                <a:cubicBezTo>
                  <a:pt x="211149" y="57162"/>
                  <a:pt x="197127" y="59808"/>
                  <a:pt x="174637" y="57427"/>
                </a:cubicBezTo>
                <a:cubicBezTo>
                  <a:pt x="152148" y="55046"/>
                  <a:pt x="114047" y="48961"/>
                  <a:pt x="88912" y="39965"/>
                </a:cubicBezTo>
                <a:cubicBezTo>
                  <a:pt x="63777" y="30969"/>
                  <a:pt x="-1046" y="-3427"/>
                  <a:pt x="12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D83D8E19-A2B8-46F6-96E5-2D9821AEFCB0}"/>
              </a:ext>
            </a:extLst>
          </p:cNvPr>
          <p:cNvSpPr/>
          <p:nvPr/>
        </p:nvSpPr>
        <p:spPr>
          <a:xfrm>
            <a:off x="5666331" y="1279443"/>
            <a:ext cx="29449" cy="371904"/>
          </a:xfrm>
          <a:custGeom>
            <a:avLst/>
            <a:gdLst>
              <a:gd name="connsiteX0" fmla="*/ 22989 w 26203"/>
              <a:gd name="connsiteY0" fmla="*/ 604 h 330916"/>
              <a:gd name="connsiteX1" fmla="*/ 11876 w 26203"/>
              <a:gd name="connsiteY1" fmla="*/ 79979 h 330916"/>
              <a:gd name="connsiteX2" fmla="*/ 13464 w 26203"/>
              <a:gd name="connsiteY2" fmla="*/ 172054 h 330916"/>
              <a:gd name="connsiteX3" fmla="*/ 2351 w 26203"/>
              <a:gd name="connsiteY3" fmla="*/ 232379 h 330916"/>
              <a:gd name="connsiteX4" fmla="*/ 764 w 26203"/>
              <a:gd name="connsiteY4" fmla="*/ 319692 h 330916"/>
              <a:gd name="connsiteX5" fmla="*/ 11876 w 26203"/>
              <a:gd name="connsiteY5" fmla="*/ 322867 h 330916"/>
              <a:gd name="connsiteX6" fmla="*/ 18226 w 26203"/>
              <a:gd name="connsiteY6" fmla="*/ 256192 h 330916"/>
              <a:gd name="connsiteX7" fmla="*/ 18226 w 26203"/>
              <a:gd name="connsiteY7" fmla="*/ 189517 h 330916"/>
              <a:gd name="connsiteX8" fmla="*/ 26164 w 26203"/>
              <a:gd name="connsiteY8" fmla="*/ 122842 h 330916"/>
              <a:gd name="connsiteX9" fmla="*/ 22989 w 26203"/>
              <a:gd name="connsiteY9" fmla="*/ 604 h 33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03" h="330916">
                <a:moveTo>
                  <a:pt x="22989" y="604"/>
                </a:moveTo>
                <a:cubicBezTo>
                  <a:pt x="20608" y="-6540"/>
                  <a:pt x="13463" y="51404"/>
                  <a:pt x="11876" y="79979"/>
                </a:cubicBezTo>
                <a:cubicBezTo>
                  <a:pt x="10288" y="108554"/>
                  <a:pt x="15051" y="146654"/>
                  <a:pt x="13464" y="172054"/>
                </a:cubicBezTo>
                <a:cubicBezTo>
                  <a:pt x="11876" y="197454"/>
                  <a:pt x="4468" y="207773"/>
                  <a:pt x="2351" y="232379"/>
                </a:cubicBezTo>
                <a:cubicBezTo>
                  <a:pt x="234" y="256985"/>
                  <a:pt x="-823" y="304611"/>
                  <a:pt x="764" y="319692"/>
                </a:cubicBezTo>
                <a:cubicBezTo>
                  <a:pt x="2351" y="334773"/>
                  <a:pt x="8966" y="333450"/>
                  <a:pt x="11876" y="322867"/>
                </a:cubicBezTo>
                <a:cubicBezTo>
                  <a:pt x="14786" y="312284"/>
                  <a:pt x="17168" y="278417"/>
                  <a:pt x="18226" y="256192"/>
                </a:cubicBezTo>
                <a:cubicBezTo>
                  <a:pt x="19284" y="233967"/>
                  <a:pt x="16903" y="211742"/>
                  <a:pt x="18226" y="189517"/>
                </a:cubicBezTo>
                <a:cubicBezTo>
                  <a:pt x="19549" y="167292"/>
                  <a:pt x="25899" y="151152"/>
                  <a:pt x="26164" y="122842"/>
                </a:cubicBezTo>
                <a:cubicBezTo>
                  <a:pt x="26429" y="94532"/>
                  <a:pt x="25370" y="7748"/>
                  <a:pt x="22989" y="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12B35C0C-C589-4D34-A690-AC63B10FE40F}"/>
              </a:ext>
            </a:extLst>
          </p:cNvPr>
          <p:cNvSpPr/>
          <p:nvPr/>
        </p:nvSpPr>
        <p:spPr>
          <a:xfrm>
            <a:off x="6412732" y="1271172"/>
            <a:ext cx="41659" cy="300767"/>
          </a:xfrm>
          <a:custGeom>
            <a:avLst/>
            <a:gdLst>
              <a:gd name="connsiteX0" fmla="*/ 199 w 37068"/>
              <a:gd name="connsiteY0" fmla="*/ 26 h 267619"/>
              <a:gd name="connsiteX1" fmla="*/ 17661 w 37068"/>
              <a:gd name="connsiteY1" fmla="*/ 123851 h 267619"/>
              <a:gd name="connsiteX2" fmla="*/ 25599 w 37068"/>
              <a:gd name="connsiteY2" fmla="*/ 184176 h 267619"/>
              <a:gd name="connsiteX3" fmla="*/ 35124 w 37068"/>
              <a:gd name="connsiteY3" fmla="*/ 266726 h 267619"/>
              <a:gd name="connsiteX4" fmla="*/ 36711 w 37068"/>
              <a:gd name="connsiteY4" fmla="*/ 222276 h 267619"/>
              <a:gd name="connsiteX5" fmla="*/ 30361 w 37068"/>
              <a:gd name="connsiteY5" fmla="*/ 134963 h 267619"/>
              <a:gd name="connsiteX6" fmla="*/ 199 w 37068"/>
              <a:gd name="connsiteY6" fmla="*/ 26 h 267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068" h="267619">
                <a:moveTo>
                  <a:pt x="199" y="26"/>
                </a:moveTo>
                <a:cubicBezTo>
                  <a:pt x="-1918" y="-1826"/>
                  <a:pt x="13428" y="93159"/>
                  <a:pt x="17661" y="123851"/>
                </a:cubicBezTo>
                <a:cubicBezTo>
                  <a:pt x="21894" y="154543"/>
                  <a:pt x="22689" y="160364"/>
                  <a:pt x="25599" y="184176"/>
                </a:cubicBezTo>
                <a:cubicBezTo>
                  <a:pt x="28509" y="207988"/>
                  <a:pt x="33272" y="260376"/>
                  <a:pt x="35124" y="266726"/>
                </a:cubicBezTo>
                <a:cubicBezTo>
                  <a:pt x="36976" y="273076"/>
                  <a:pt x="37505" y="244236"/>
                  <a:pt x="36711" y="222276"/>
                </a:cubicBezTo>
                <a:cubicBezTo>
                  <a:pt x="35917" y="200316"/>
                  <a:pt x="34330" y="167242"/>
                  <a:pt x="30361" y="134963"/>
                </a:cubicBezTo>
                <a:cubicBezTo>
                  <a:pt x="26392" y="102684"/>
                  <a:pt x="2316" y="1878"/>
                  <a:pt x="199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DFB20936-437E-4102-B9EC-2AAC94605297}"/>
              </a:ext>
            </a:extLst>
          </p:cNvPr>
          <p:cNvSpPr/>
          <p:nvPr/>
        </p:nvSpPr>
        <p:spPr>
          <a:xfrm>
            <a:off x="5676460" y="1079837"/>
            <a:ext cx="742834" cy="187224"/>
          </a:xfrm>
          <a:custGeom>
            <a:avLst/>
            <a:gdLst>
              <a:gd name="connsiteX0" fmla="*/ 1276 w 660966"/>
              <a:gd name="connsiteY0" fmla="*/ 162336 h 166590"/>
              <a:gd name="connsiteX1" fmla="*/ 109226 w 660966"/>
              <a:gd name="connsiteY1" fmla="*/ 65499 h 166590"/>
              <a:gd name="connsiteX2" fmla="*/ 255276 w 660966"/>
              <a:gd name="connsiteY2" fmla="*/ 17874 h 166590"/>
              <a:gd name="connsiteX3" fmla="*/ 321951 w 660966"/>
              <a:gd name="connsiteY3" fmla="*/ 14699 h 166590"/>
              <a:gd name="connsiteX4" fmla="*/ 415613 w 660966"/>
              <a:gd name="connsiteY4" fmla="*/ 17874 h 166590"/>
              <a:gd name="connsiteX5" fmla="*/ 493401 w 660966"/>
              <a:gd name="connsiteY5" fmla="*/ 49624 h 166590"/>
              <a:gd name="connsiteX6" fmla="*/ 656913 w 660966"/>
              <a:gd name="connsiteY6" fmla="*/ 165511 h 166590"/>
              <a:gd name="connsiteX7" fmla="*/ 606113 w 660966"/>
              <a:gd name="connsiteY7" fmla="*/ 105186 h 166590"/>
              <a:gd name="connsiteX8" fmla="*/ 548963 w 660966"/>
              <a:gd name="connsiteY8" fmla="*/ 65499 h 166590"/>
              <a:gd name="connsiteX9" fmla="*/ 414026 w 660966"/>
              <a:gd name="connsiteY9" fmla="*/ 14699 h 166590"/>
              <a:gd name="connsiteX10" fmla="*/ 290201 w 660966"/>
              <a:gd name="connsiteY10" fmla="*/ 411 h 166590"/>
              <a:gd name="connsiteX11" fmla="*/ 182251 w 660966"/>
              <a:gd name="connsiteY11" fmla="*/ 17874 h 166590"/>
              <a:gd name="connsiteX12" fmla="*/ 1276 w 660966"/>
              <a:gd name="connsiteY12" fmla="*/ 162336 h 16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60966" h="166590">
                <a:moveTo>
                  <a:pt x="1276" y="162336"/>
                </a:moveTo>
                <a:cubicBezTo>
                  <a:pt x="-10895" y="170273"/>
                  <a:pt x="66893" y="89576"/>
                  <a:pt x="109226" y="65499"/>
                </a:cubicBezTo>
                <a:cubicBezTo>
                  <a:pt x="151559" y="41422"/>
                  <a:pt x="219822" y="26341"/>
                  <a:pt x="255276" y="17874"/>
                </a:cubicBezTo>
                <a:cubicBezTo>
                  <a:pt x="290730" y="9407"/>
                  <a:pt x="321951" y="14699"/>
                  <a:pt x="321951" y="14699"/>
                </a:cubicBezTo>
                <a:cubicBezTo>
                  <a:pt x="348674" y="14699"/>
                  <a:pt x="387038" y="12053"/>
                  <a:pt x="415613" y="17874"/>
                </a:cubicBezTo>
                <a:cubicBezTo>
                  <a:pt x="444188" y="23695"/>
                  <a:pt x="453184" y="25018"/>
                  <a:pt x="493401" y="49624"/>
                </a:cubicBezTo>
                <a:cubicBezTo>
                  <a:pt x="533618" y="74230"/>
                  <a:pt x="638128" y="156251"/>
                  <a:pt x="656913" y="165511"/>
                </a:cubicBezTo>
                <a:cubicBezTo>
                  <a:pt x="675698" y="174771"/>
                  <a:pt x="624105" y="121855"/>
                  <a:pt x="606113" y="105186"/>
                </a:cubicBezTo>
                <a:cubicBezTo>
                  <a:pt x="588121" y="88517"/>
                  <a:pt x="580977" y="80580"/>
                  <a:pt x="548963" y="65499"/>
                </a:cubicBezTo>
                <a:cubicBezTo>
                  <a:pt x="516949" y="50418"/>
                  <a:pt x="457153" y="25547"/>
                  <a:pt x="414026" y="14699"/>
                </a:cubicBezTo>
                <a:cubicBezTo>
                  <a:pt x="370899" y="3851"/>
                  <a:pt x="328830" y="-118"/>
                  <a:pt x="290201" y="411"/>
                </a:cubicBezTo>
                <a:cubicBezTo>
                  <a:pt x="251572" y="940"/>
                  <a:pt x="228289" y="-5409"/>
                  <a:pt x="182251" y="17874"/>
                </a:cubicBezTo>
                <a:cubicBezTo>
                  <a:pt x="136214" y="41157"/>
                  <a:pt x="13447" y="154399"/>
                  <a:pt x="1276" y="162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A4588A07-CD18-4C43-8BF8-F8CC22B59D2E}"/>
              </a:ext>
            </a:extLst>
          </p:cNvPr>
          <p:cNvSpPr/>
          <p:nvPr/>
        </p:nvSpPr>
        <p:spPr>
          <a:xfrm>
            <a:off x="5984400" y="1214091"/>
            <a:ext cx="31767" cy="78458"/>
          </a:xfrm>
          <a:custGeom>
            <a:avLst/>
            <a:gdLst>
              <a:gd name="connsiteX0" fmla="*/ 22549 w 28266"/>
              <a:gd name="connsiteY0" fmla="*/ 16 h 69811"/>
              <a:gd name="connsiteX1" fmla="*/ 13024 w 28266"/>
              <a:gd name="connsiteY1" fmla="*/ 61928 h 69811"/>
              <a:gd name="connsiteX2" fmla="*/ 324 w 28266"/>
              <a:gd name="connsiteY2" fmla="*/ 68278 h 69811"/>
              <a:gd name="connsiteX3" fmla="*/ 27311 w 28266"/>
              <a:gd name="connsiteY3" fmla="*/ 55578 h 69811"/>
              <a:gd name="connsiteX4" fmla="*/ 22549 w 28266"/>
              <a:gd name="connsiteY4" fmla="*/ 16 h 69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6" h="69811">
                <a:moveTo>
                  <a:pt x="22549" y="16"/>
                </a:moveTo>
                <a:cubicBezTo>
                  <a:pt x="20168" y="1074"/>
                  <a:pt x="16728" y="50551"/>
                  <a:pt x="13024" y="61928"/>
                </a:cubicBezTo>
                <a:cubicBezTo>
                  <a:pt x="9320" y="73305"/>
                  <a:pt x="-2057" y="69336"/>
                  <a:pt x="324" y="68278"/>
                </a:cubicBezTo>
                <a:cubicBezTo>
                  <a:pt x="2705" y="67220"/>
                  <a:pt x="24136" y="62457"/>
                  <a:pt x="27311" y="55578"/>
                </a:cubicBezTo>
                <a:cubicBezTo>
                  <a:pt x="30486" y="48699"/>
                  <a:pt x="24930" y="-1042"/>
                  <a:pt x="22549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7AC9207A-CA91-4905-84D6-2CF654DB6873}"/>
              </a:ext>
            </a:extLst>
          </p:cNvPr>
          <p:cNvSpPr/>
          <p:nvPr/>
        </p:nvSpPr>
        <p:spPr>
          <a:xfrm>
            <a:off x="6080931" y="1203351"/>
            <a:ext cx="39763" cy="90719"/>
          </a:xfrm>
          <a:custGeom>
            <a:avLst/>
            <a:gdLst>
              <a:gd name="connsiteX0" fmla="*/ 8094 w 35381"/>
              <a:gd name="connsiteY0" fmla="*/ 48 h 80721"/>
              <a:gd name="connsiteX1" fmla="*/ 17619 w 35381"/>
              <a:gd name="connsiteY1" fmla="*/ 69898 h 80721"/>
              <a:gd name="connsiteX2" fmla="*/ 35082 w 35381"/>
              <a:gd name="connsiteY2" fmla="*/ 79423 h 80721"/>
              <a:gd name="connsiteX3" fmla="*/ 1744 w 35381"/>
              <a:gd name="connsiteY3" fmla="*/ 58785 h 80721"/>
              <a:gd name="connsiteX4" fmla="*/ 8094 w 35381"/>
              <a:gd name="connsiteY4" fmla="*/ 48 h 8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81" h="80721">
                <a:moveTo>
                  <a:pt x="8094" y="48"/>
                </a:moveTo>
                <a:cubicBezTo>
                  <a:pt x="10740" y="1900"/>
                  <a:pt x="13121" y="56669"/>
                  <a:pt x="17619" y="69898"/>
                </a:cubicBezTo>
                <a:cubicBezTo>
                  <a:pt x="22117" y="83127"/>
                  <a:pt x="37728" y="81275"/>
                  <a:pt x="35082" y="79423"/>
                </a:cubicBezTo>
                <a:cubicBezTo>
                  <a:pt x="32436" y="77571"/>
                  <a:pt x="7300" y="68046"/>
                  <a:pt x="1744" y="58785"/>
                </a:cubicBezTo>
                <a:cubicBezTo>
                  <a:pt x="-3812" y="49525"/>
                  <a:pt x="5448" y="-1804"/>
                  <a:pt x="8094" y="4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5A841B4B-32E5-4EA0-A152-84E08C4979CC}"/>
              </a:ext>
            </a:extLst>
          </p:cNvPr>
          <p:cNvSpPr/>
          <p:nvPr/>
        </p:nvSpPr>
        <p:spPr>
          <a:xfrm>
            <a:off x="5553785" y="1126476"/>
            <a:ext cx="54540" cy="360620"/>
          </a:xfrm>
          <a:custGeom>
            <a:avLst/>
            <a:gdLst>
              <a:gd name="connsiteX0" fmla="*/ 48518 w 48529"/>
              <a:gd name="connsiteY0" fmla="*/ 187 h 320876"/>
              <a:gd name="connsiteX1" fmla="*/ 23118 w 48529"/>
              <a:gd name="connsiteY1" fmla="*/ 139887 h 320876"/>
              <a:gd name="connsiteX2" fmla="*/ 2481 w 48529"/>
              <a:gd name="connsiteY2" fmla="*/ 236725 h 320876"/>
              <a:gd name="connsiteX3" fmla="*/ 2481 w 48529"/>
              <a:gd name="connsiteY3" fmla="*/ 320862 h 320876"/>
              <a:gd name="connsiteX4" fmla="*/ 21531 w 48529"/>
              <a:gd name="connsiteY4" fmla="*/ 243075 h 320876"/>
              <a:gd name="connsiteX5" fmla="*/ 16768 w 48529"/>
              <a:gd name="connsiteY5" fmla="*/ 189100 h 320876"/>
              <a:gd name="connsiteX6" fmla="*/ 23118 w 48529"/>
              <a:gd name="connsiteY6" fmla="*/ 155762 h 320876"/>
              <a:gd name="connsiteX7" fmla="*/ 26293 w 48529"/>
              <a:gd name="connsiteY7" fmla="*/ 103375 h 320876"/>
              <a:gd name="connsiteX8" fmla="*/ 19943 w 48529"/>
              <a:gd name="connsiteY8" fmla="*/ 109725 h 320876"/>
              <a:gd name="connsiteX9" fmla="*/ 48518 w 48529"/>
              <a:gd name="connsiteY9" fmla="*/ 187 h 320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529" h="320876">
                <a:moveTo>
                  <a:pt x="48518" y="187"/>
                </a:moveTo>
                <a:cubicBezTo>
                  <a:pt x="49047" y="5214"/>
                  <a:pt x="30791" y="100464"/>
                  <a:pt x="23118" y="139887"/>
                </a:cubicBezTo>
                <a:cubicBezTo>
                  <a:pt x="15445" y="179310"/>
                  <a:pt x="5921" y="206562"/>
                  <a:pt x="2481" y="236725"/>
                </a:cubicBezTo>
                <a:cubicBezTo>
                  <a:pt x="-959" y="266888"/>
                  <a:pt x="-694" y="319804"/>
                  <a:pt x="2481" y="320862"/>
                </a:cubicBezTo>
                <a:cubicBezTo>
                  <a:pt x="5656" y="321920"/>
                  <a:pt x="19150" y="265035"/>
                  <a:pt x="21531" y="243075"/>
                </a:cubicBezTo>
                <a:cubicBezTo>
                  <a:pt x="23912" y="221115"/>
                  <a:pt x="16504" y="203652"/>
                  <a:pt x="16768" y="189100"/>
                </a:cubicBezTo>
                <a:cubicBezTo>
                  <a:pt x="17032" y="174548"/>
                  <a:pt x="21531" y="170049"/>
                  <a:pt x="23118" y="155762"/>
                </a:cubicBezTo>
                <a:cubicBezTo>
                  <a:pt x="24705" y="141475"/>
                  <a:pt x="26822" y="111048"/>
                  <a:pt x="26293" y="103375"/>
                </a:cubicBezTo>
                <a:cubicBezTo>
                  <a:pt x="25764" y="95702"/>
                  <a:pt x="18620" y="126923"/>
                  <a:pt x="19943" y="109725"/>
                </a:cubicBezTo>
                <a:cubicBezTo>
                  <a:pt x="21266" y="92527"/>
                  <a:pt x="47989" y="-4840"/>
                  <a:pt x="48518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AD9720D-A72B-41D8-8027-C6B61094BE65}"/>
              </a:ext>
            </a:extLst>
          </p:cNvPr>
          <p:cNvSpPr/>
          <p:nvPr/>
        </p:nvSpPr>
        <p:spPr>
          <a:xfrm>
            <a:off x="5567114" y="1242941"/>
            <a:ext cx="114781" cy="202294"/>
          </a:xfrm>
          <a:custGeom>
            <a:avLst/>
            <a:gdLst>
              <a:gd name="connsiteX0" fmla="*/ 101746 w 102131"/>
              <a:gd name="connsiteY0" fmla="*/ 1333 h 179999"/>
              <a:gd name="connsiteX1" fmla="*/ 17608 w 102131"/>
              <a:gd name="connsiteY1" fmla="*/ 123571 h 179999"/>
              <a:gd name="connsiteX2" fmla="*/ 33483 w 102131"/>
              <a:gd name="connsiteY2" fmla="*/ 71183 h 179999"/>
              <a:gd name="connsiteX3" fmla="*/ 146 w 102131"/>
              <a:gd name="connsiteY3" fmla="*/ 179133 h 179999"/>
              <a:gd name="connsiteX4" fmla="*/ 22371 w 102131"/>
              <a:gd name="connsiteY4" fmla="*/ 118808 h 179999"/>
              <a:gd name="connsiteX5" fmla="*/ 47771 w 102131"/>
              <a:gd name="connsiteY5" fmla="*/ 61658 h 179999"/>
              <a:gd name="connsiteX6" fmla="*/ 101746 w 102131"/>
              <a:gd name="connsiteY6" fmla="*/ 1333 h 17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31" h="179999">
                <a:moveTo>
                  <a:pt x="101746" y="1333"/>
                </a:moveTo>
                <a:cubicBezTo>
                  <a:pt x="96719" y="11652"/>
                  <a:pt x="28985" y="111929"/>
                  <a:pt x="17608" y="123571"/>
                </a:cubicBezTo>
                <a:cubicBezTo>
                  <a:pt x="6231" y="135213"/>
                  <a:pt x="36393" y="61923"/>
                  <a:pt x="33483" y="71183"/>
                </a:cubicBezTo>
                <a:cubicBezTo>
                  <a:pt x="30573" y="80443"/>
                  <a:pt x="1998" y="171196"/>
                  <a:pt x="146" y="179133"/>
                </a:cubicBezTo>
                <a:cubicBezTo>
                  <a:pt x="-1706" y="187071"/>
                  <a:pt x="14433" y="138387"/>
                  <a:pt x="22371" y="118808"/>
                </a:cubicBezTo>
                <a:cubicBezTo>
                  <a:pt x="30309" y="99229"/>
                  <a:pt x="34277" y="79914"/>
                  <a:pt x="47771" y="61658"/>
                </a:cubicBezTo>
                <a:cubicBezTo>
                  <a:pt x="61265" y="43402"/>
                  <a:pt x="106773" y="-8986"/>
                  <a:pt x="101746" y="1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E862463E-FA1D-450D-AED0-98BAF0326392}"/>
              </a:ext>
            </a:extLst>
          </p:cNvPr>
          <p:cNvSpPr/>
          <p:nvPr/>
        </p:nvSpPr>
        <p:spPr>
          <a:xfrm>
            <a:off x="6418269" y="1251374"/>
            <a:ext cx="138842" cy="323826"/>
          </a:xfrm>
          <a:custGeom>
            <a:avLst/>
            <a:gdLst>
              <a:gd name="connsiteX0" fmla="*/ 34 w 123540"/>
              <a:gd name="connsiteY0" fmla="*/ 179 h 288137"/>
              <a:gd name="connsiteX1" fmla="*/ 73059 w 123540"/>
              <a:gd name="connsiteY1" fmla="*/ 114479 h 288137"/>
              <a:gd name="connsiteX2" fmla="*/ 74647 w 123540"/>
              <a:gd name="connsiteY2" fmla="*/ 103367 h 288137"/>
              <a:gd name="connsiteX3" fmla="*/ 119097 w 123540"/>
              <a:gd name="connsiteY3" fmla="*/ 282754 h 288137"/>
              <a:gd name="connsiteX4" fmla="*/ 119097 w 123540"/>
              <a:gd name="connsiteY4" fmla="*/ 233542 h 288137"/>
              <a:gd name="connsiteX5" fmla="*/ 93697 w 123540"/>
              <a:gd name="connsiteY5" fmla="*/ 154167 h 288137"/>
              <a:gd name="connsiteX6" fmla="*/ 88934 w 123540"/>
              <a:gd name="connsiteY6" fmla="*/ 138292 h 288137"/>
              <a:gd name="connsiteX7" fmla="*/ 63534 w 123540"/>
              <a:gd name="connsiteY7" fmla="*/ 89079 h 288137"/>
              <a:gd name="connsiteX8" fmla="*/ 34 w 123540"/>
              <a:gd name="connsiteY8" fmla="*/ 179 h 28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540" h="288137">
                <a:moveTo>
                  <a:pt x="34" y="179"/>
                </a:moveTo>
                <a:cubicBezTo>
                  <a:pt x="1621" y="4412"/>
                  <a:pt x="60624" y="97281"/>
                  <a:pt x="73059" y="114479"/>
                </a:cubicBezTo>
                <a:cubicBezTo>
                  <a:pt x="85494" y="131677"/>
                  <a:pt x="66974" y="75321"/>
                  <a:pt x="74647" y="103367"/>
                </a:cubicBezTo>
                <a:cubicBezTo>
                  <a:pt x="82320" y="131413"/>
                  <a:pt x="111689" y="261058"/>
                  <a:pt x="119097" y="282754"/>
                </a:cubicBezTo>
                <a:cubicBezTo>
                  <a:pt x="126505" y="304450"/>
                  <a:pt x="123330" y="254973"/>
                  <a:pt x="119097" y="233542"/>
                </a:cubicBezTo>
                <a:cubicBezTo>
                  <a:pt x="114864" y="212111"/>
                  <a:pt x="98724" y="170042"/>
                  <a:pt x="93697" y="154167"/>
                </a:cubicBezTo>
                <a:cubicBezTo>
                  <a:pt x="88670" y="138292"/>
                  <a:pt x="93961" y="149140"/>
                  <a:pt x="88934" y="138292"/>
                </a:cubicBezTo>
                <a:cubicBezTo>
                  <a:pt x="83907" y="127444"/>
                  <a:pt x="75176" y="110246"/>
                  <a:pt x="63534" y="89079"/>
                </a:cubicBezTo>
                <a:cubicBezTo>
                  <a:pt x="51892" y="67912"/>
                  <a:pt x="-1553" y="-4054"/>
                  <a:pt x="3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089DD99B-E79C-4C3F-986A-1BC719801698}"/>
              </a:ext>
            </a:extLst>
          </p:cNvPr>
          <p:cNvSpPr/>
          <p:nvPr/>
        </p:nvSpPr>
        <p:spPr>
          <a:xfrm>
            <a:off x="5747411" y="762325"/>
            <a:ext cx="644186" cy="111245"/>
          </a:xfrm>
          <a:custGeom>
            <a:avLst/>
            <a:gdLst>
              <a:gd name="connsiteX0" fmla="*/ 57 w 573190"/>
              <a:gd name="connsiteY0" fmla="*/ 52743 h 98985"/>
              <a:gd name="connsiteX1" fmla="*/ 184207 w 573190"/>
              <a:gd name="connsiteY1" fmla="*/ 14643 h 98985"/>
              <a:gd name="connsiteX2" fmla="*/ 214370 w 573190"/>
              <a:gd name="connsiteY2" fmla="*/ 17818 h 98985"/>
              <a:gd name="connsiteX3" fmla="*/ 396932 w 573190"/>
              <a:gd name="connsiteY3" fmla="*/ 24168 h 98985"/>
              <a:gd name="connsiteX4" fmla="*/ 422332 w 573190"/>
              <a:gd name="connsiteY4" fmla="*/ 33693 h 98985"/>
              <a:gd name="connsiteX5" fmla="*/ 509645 w 573190"/>
              <a:gd name="connsiteY5" fmla="*/ 67030 h 98985"/>
              <a:gd name="connsiteX6" fmla="*/ 573145 w 573190"/>
              <a:gd name="connsiteY6" fmla="*/ 98780 h 98985"/>
              <a:gd name="connsiteX7" fmla="*/ 500120 w 573190"/>
              <a:gd name="connsiteY7" fmla="*/ 51155 h 98985"/>
              <a:gd name="connsiteX8" fmla="*/ 392170 w 573190"/>
              <a:gd name="connsiteY8" fmla="*/ 6705 h 98985"/>
              <a:gd name="connsiteX9" fmla="*/ 287395 w 573190"/>
              <a:gd name="connsiteY9" fmla="*/ 1943 h 98985"/>
              <a:gd name="connsiteX10" fmla="*/ 325495 w 573190"/>
              <a:gd name="connsiteY10" fmla="*/ 24168 h 98985"/>
              <a:gd name="connsiteX11" fmla="*/ 204845 w 573190"/>
              <a:gd name="connsiteY11" fmla="*/ 22580 h 98985"/>
              <a:gd name="connsiteX12" fmla="*/ 57 w 573190"/>
              <a:gd name="connsiteY12" fmla="*/ 52743 h 9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3190" h="98985">
                <a:moveTo>
                  <a:pt x="57" y="52743"/>
                </a:moveTo>
                <a:cubicBezTo>
                  <a:pt x="-3383" y="51420"/>
                  <a:pt x="148488" y="20464"/>
                  <a:pt x="184207" y="14643"/>
                </a:cubicBezTo>
                <a:cubicBezTo>
                  <a:pt x="219926" y="8822"/>
                  <a:pt x="214370" y="17818"/>
                  <a:pt x="214370" y="17818"/>
                </a:cubicBezTo>
                <a:lnTo>
                  <a:pt x="396932" y="24168"/>
                </a:lnTo>
                <a:cubicBezTo>
                  <a:pt x="431592" y="26814"/>
                  <a:pt x="422332" y="33693"/>
                  <a:pt x="422332" y="33693"/>
                </a:cubicBezTo>
                <a:cubicBezTo>
                  <a:pt x="441117" y="40837"/>
                  <a:pt x="484510" y="56182"/>
                  <a:pt x="509645" y="67030"/>
                </a:cubicBezTo>
                <a:cubicBezTo>
                  <a:pt x="534780" y="77878"/>
                  <a:pt x="574733" y="101426"/>
                  <a:pt x="573145" y="98780"/>
                </a:cubicBezTo>
                <a:cubicBezTo>
                  <a:pt x="571558" y="96134"/>
                  <a:pt x="530283" y="66501"/>
                  <a:pt x="500120" y="51155"/>
                </a:cubicBezTo>
                <a:cubicBezTo>
                  <a:pt x="469958" y="35809"/>
                  <a:pt x="427624" y="14907"/>
                  <a:pt x="392170" y="6705"/>
                </a:cubicBezTo>
                <a:cubicBezTo>
                  <a:pt x="356716" y="-1497"/>
                  <a:pt x="298507" y="-967"/>
                  <a:pt x="287395" y="1943"/>
                </a:cubicBezTo>
                <a:cubicBezTo>
                  <a:pt x="276283" y="4853"/>
                  <a:pt x="339253" y="20729"/>
                  <a:pt x="325495" y="24168"/>
                </a:cubicBezTo>
                <a:cubicBezTo>
                  <a:pt x="311737" y="27607"/>
                  <a:pt x="255910" y="19141"/>
                  <a:pt x="204845" y="22580"/>
                </a:cubicBezTo>
                <a:cubicBezTo>
                  <a:pt x="153780" y="26019"/>
                  <a:pt x="3497" y="54066"/>
                  <a:pt x="57" y="52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B5999DEA-D3AD-4349-9DAD-09F0D3FD207E}"/>
              </a:ext>
            </a:extLst>
          </p:cNvPr>
          <p:cNvSpPr/>
          <p:nvPr/>
        </p:nvSpPr>
        <p:spPr>
          <a:xfrm>
            <a:off x="5572464" y="843001"/>
            <a:ext cx="130435" cy="337330"/>
          </a:xfrm>
          <a:custGeom>
            <a:avLst/>
            <a:gdLst>
              <a:gd name="connsiteX0" fmla="*/ 116036 w 116060"/>
              <a:gd name="connsiteY0" fmla="*/ 8 h 300153"/>
              <a:gd name="connsiteX1" fmla="*/ 60473 w 116060"/>
              <a:gd name="connsiteY1" fmla="*/ 69858 h 300153"/>
              <a:gd name="connsiteX2" fmla="*/ 57298 w 116060"/>
              <a:gd name="connsiteY2" fmla="*/ 93670 h 300153"/>
              <a:gd name="connsiteX3" fmla="*/ 76348 w 116060"/>
              <a:gd name="connsiteY3" fmla="*/ 44458 h 300153"/>
              <a:gd name="connsiteX4" fmla="*/ 33486 w 116060"/>
              <a:gd name="connsiteY4" fmla="*/ 168283 h 300153"/>
              <a:gd name="connsiteX5" fmla="*/ 49361 w 116060"/>
              <a:gd name="connsiteY5" fmla="*/ 134945 h 300153"/>
              <a:gd name="connsiteX6" fmla="*/ 19198 w 116060"/>
              <a:gd name="connsiteY6" fmla="*/ 215908 h 300153"/>
              <a:gd name="connsiteX7" fmla="*/ 20786 w 116060"/>
              <a:gd name="connsiteY7" fmla="*/ 193683 h 300153"/>
              <a:gd name="connsiteX8" fmla="*/ 148 w 116060"/>
              <a:gd name="connsiteY8" fmla="*/ 247658 h 300153"/>
              <a:gd name="connsiteX9" fmla="*/ 11261 w 116060"/>
              <a:gd name="connsiteY9" fmla="*/ 300045 h 300153"/>
              <a:gd name="connsiteX10" fmla="*/ 6498 w 116060"/>
              <a:gd name="connsiteY10" fmla="*/ 260358 h 300153"/>
              <a:gd name="connsiteX11" fmla="*/ 6498 w 116060"/>
              <a:gd name="connsiteY11" fmla="*/ 225433 h 300153"/>
              <a:gd name="connsiteX12" fmla="*/ 66823 w 116060"/>
              <a:gd name="connsiteY12" fmla="*/ 74620 h 300153"/>
              <a:gd name="connsiteX13" fmla="*/ 116036 w 116060"/>
              <a:gd name="connsiteY13" fmla="*/ 8 h 30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060" h="300153">
                <a:moveTo>
                  <a:pt x="116036" y="8"/>
                </a:moveTo>
                <a:cubicBezTo>
                  <a:pt x="114978" y="-786"/>
                  <a:pt x="70263" y="54248"/>
                  <a:pt x="60473" y="69858"/>
                </a:cubicBezTo>
                <a:cubicBezTo>
                  <a:pt x="50683" y="85468"/>
                  <a:pt x="54652" y="97903"/>
                  <a:pt x="57298" y="93670"/>
                </a:cubicBezTo>
                <a:cubicBezTo>
                  <a:pt x="59944" y="89437"/>
                  <a:pt x="80317" y="32023"/>
                  <a:pt x="76348" y="44458"/>
                </a:cubicBezTo>
                <a:cubicBezTo>
                  <a:pt x="72379" y="56893"/>
                  <a:pt x="37984" y="153202"/>
                  <a:pt x="33486" y="168283"/>
                </a:cubicBezTo>
                <a:cubicBezTo>
                  <a:pt x="28988" y="183364"/>
                  <a:pt x="51742" y="127008"/>
                  <a:pt x="49361" y="134945"/>
                </a:cubicBezTo>
                <a:cubicBezTo>
                  <a:pt x="46980" y="142882"/>
                  <a:pt x="23960" y="206118"/>
                  <a:pt x="19198" y="215908"/>
                </a:cubicBezTo>
                <a:cubicBezTo>
                  <a:pt x="14436" y="225698"/>
                  <a:pt x="23961" y="188391"/>
                  <a:pt x="20786" y="193683"/>
                </a:cubicBezTo>
                <a:cubicBezTo>
                  <a:pt x="17611" y="198975"/>
                  <a:pt x="1736" y="229931"/>
                  <a:pt x="148" y="247658"/>
                </a:cubicBezTo>
                <a:cubicBezTo>
                  <a:pt x="-1440" y="265385"/>
                  <a:pt x="10203" y="297928"/>
                  <a:pt x="11261" y="300045"/>
                </a:cubicBezTo>
                <a:cubicBezTo>
                  <a:pt x="12319" y="302162"/>
                  <a:pt x="7292" y="272793"/>
                  <a:pt x="6498" y="260358"/>
                </a:cubicBezTo>
                <a:cubicBezTo>
                  <a:pt x="5704" y="247923"/>
                  <a:pt x="-3556" y="256389"/>
                  <a:pt x="6498" y="225433"/>
                </a:cubicBezTo>
                <a:cubicBezTo>
                  <a:pt x="16552" y="194477"/>
                  <a:pt x="49625" y="109810"/>
                  <a:pt x="66823" y="74620"/>
                </a:cubicBezTo>
                <a:cubicBezTo>
                  <a:pt x="84021" y="39430"/>
                  <a:pt x="117094" y="802"/>
                  <a:pt x="11603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8DF7D3D1-7E0E-41E4-9A26-DA1FBFBDB65F}"/>
              </a:ext>
            </a:extLst>
          </p:cNvPr>
          <p:cNvSpPr/>
          <p:nvPr/>
        </p:nvSpPr>
        <p:spPr>
          <a:xfrm>
            <a:off x="5602915" y="838356"/>
            <a:ext cx="114910" cy="247692"/>
          </a:xfrm>
          <a:custGeom>
            <a:avLst/>
            <a:gdLst>
              <a:gd name="connsiteX0" fmla="*/ 101641 w 102246"/>
              <a:gd name="connsiteY0" fmla="*/ 966 h 220394"/>
              <a:gd name="connsiteX1" fmla="*/ 74653 w 102246"/>
              <a:gd name="connsiteY1" fmla="*/ 72403 h 220394"/>
              <a:gd name="connsiteX2" fmla="*/ 42903 w 102246"/>
              <a:gd name="connsiteY2" fmla="*/ 126378 h 220394"/>
              <a:gd name="connsiteX3" fmla="*/ 22266 w 102246"/>
              <a:gd name="connsiteY3" fmla="*/ 156541 h 220394"/>
              <a:gd name="connsiteX4" fmla="*/ 55603 w 102246"/>
              <a:gd name="connsiteY4" fmla="*/ 93041 h 220394"/>
              <a:gd name="connsiteX5" fmla="*/ 41 w 102246"/>
              <a:gd name="connsiteY5" fmla="*/ 220041 h 220394"/>
              <a:gd name="connsiteX6" fmla="*/ 47666 w 102246"/>
              <a:gd name="connsiteY6" fmla="*/ 127966 h 220394"/>
              <a:gd name="connsiteX7" fmla="*/ 101641 w 102246"/>
              <a:gd name="connsiteY7" fmla="*/ 966 h 22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246" h="220394">
                <a:moveTo>
                  <a:pt x="101641" y="966"/>
                </a:moveTo>
                <a:cubicBezTo>
                  <a:pt x="106139" y="-8294"/>
                  <a:pt x="84443" y="51501"/>
                  <a:pt x="74653" y="72403"/>
                </a:cubicBezTo>
                <a:cubicBezTo>
                  <a:pt x="64863" y="93305"/>
                  <a:pt x="51634" y="112355"/>
                  <a:pt x="42903" y="126378"/>
                </a:cubicBezTo>
                <a:cubicBezTo>
                  <a:pt x="34172" y="140401"/>
                  <a:pt x="20149" y="162097"/>
                  <a:pt x="22266" y="156541"/>
                </a:cubicBezTo>
                <a:cubicBezTo>
                  <a:pt x="24383" y="150985"/>
                  <a:pt x="59307" y="82458"/>
                  <a:pt x="55603" y="93041"/>
                </a:cubicBezTo>
                <a:cubicBezTo>
                  <a:pt x="51899" y="103624"/>
                  <a:pt x="1364" y="214220"/>
                  <a:pt x="41" y="220041"/>
                </a:cubicBezTo>
                <a:cubicBezTo>
                  <a:pt x="-1282" y="225862"/>
                  <a:pt x="29674" y="158393"/>
                  <a:pt x="47666" y="127966"/>
                </a:cubicBezTo>
                <a:cubicBezTo>
                  <a:pt x="65658" y="97539"/>
                  <a:pt x="97143" y="10226"/>
                  <a:pt x="101641" y="9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1E66763F-3EDA-49A9-BE11-DE77BEF0783E}"/>
              </a:ext>
            </a:extLst>
          </p:cNvPr>
          <p:cNvSpPr/>
          <p:nvPr/>
        </p:nvSpPr>
        <p:spPr>
          <a:xfrm>
            <a:off x="5647468" y="816053"/>
            <a:ext cx="199930" cy="127444"/>
          </a:xfrm>
          <a:custGeom>
            <a:avLst/>
            <a:gdLst>
              <a:gd name="connsiteX0" fmla="*/ 177885 w 177896"/>
              <a:gd name="connsiteY0" fmla="*/ 173 h 113398"/>
              <a:gd name="connsiteX1" fmla="*/ 84223 w 177896"/>
              <a:gd name="connsiteY1" fmla="*/ 41448 h 113398"/>
              <a:gd name="connsiteX2" fmla="*/ 25485 w 177896"/>
              <a:gd name="connsiteY2" fmla="*/ 97011 h 113398"/>
              <a:gd name="connsiteX3" fmla="*/ 1673 w 177896"/>
              <a:gd name="connsiteY3" fmla="*/ 111298 h 113398"/>
              <a:gd name="connsiteX4" fmla="*/ 68348 w 177896"/>
              <a:gd name="connsiteY4" fmla="*/ 58911 h 113398"/>
              <a:gd name="connsiteX5" fmla="*/ 39773 w 177896"/>
              <a:gd name="connsiteY5" fmla="*/ 81136 h 113398"/>
              <a:gd name="connsiteX6" fmla="*/ 77873 w 177896"/>
              <a:gd name="connsiteY6" fmla="*/ 28748 h 113398"/>
              <a:gd name="connsiteX7" fmla="*/ 177885 w 177896"/>
              <a:gd name="connsiteY7" fmla="*/ 173 h 11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96" h="113398">
                <a:moveTo>
                  <a:pt x="177885" y="173"/>
                </a:moveTo>
                <a:cubicBezTo>
                  <a:pt x="178943" y="2290"/>
                  <a:pt x="109623" y="25308"/>
                  <a:pt x="84223" y="41448"/>
                </a:cubicBezTo>
                <a:cubicBezTo>
                  <a:pt x="58823" y="57588"/>
                  <a:pt x="39243" y="85369"/>
                  <a:pt x="25485" y="97011"/>
                </a:cubicBezTo>
                <a:cubicBezTo>
                  <a:pt x="11727" y="108653"/>
                  <a:pt x="-5471" y="117648"/>
                  <a:pt x="1673" y="111298"/>
                </a:cubicBezTo>
                <a:cubicBezTo>
                  <a:pt x="8817" y="104948"/>
                  <a:pt x="61998" y="63938"/>
                  <a:pt x="68348" y="58911"/>
                </a:cubicBezTo>
                <a:cubicBezTo>
                  <a:pt x="74698" y="53884"/>
                  <a:pt x="38186" y="86163"/>
                  <a:pt x="39773" y="81136"/>
                </a:cubicBezTo>
                <a:cubicBezTo>
                  <a:pt x="41360" y="76109"/>
                  <a:pt x="54325" y="41713"/>
                  <a:pt x="77873" y="28748"/>
                </a:cubicBezTo>
                <a:cubicBezTo>
                  <a:pt x="101421" y="15783"/>
                  <a:pt x="176827" y="-1944"/>
                  <a:pt x="177885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15C3CB44-1DE3-4807-A7AB-2A9DCA0067C7}"/>
              </a:ext>
            </a:extLst>
          </p:cNvPr>
          <p:cNvSpPr/>
          <p:nvPr/>
        </p:nvSpPr>
        <p:spPr>
          <a:xfrm>
            <a:off x="5641749" y="840798"/>
            <a:ext cx="224690" cy="213045"/>
          </a:xfrm>
          <a:custGeom>
            <a:avLst/>
            <a:gdLst>
              <a:gd name="connsiteX0" fmla="*/ 198849 w 199927"/>
              <a:gd name="connsiteY0" fmla="*/ 381 h 189565"/>
              <a:gd name="connsiteX1" fmla="*/ 78199 w 199927"/>
              <a:gd name="connsiteY1" fmla="*/ 71819 h 189565"/>
              <a:gd name="connsiteX2" fmla="*/ 103599 w 199927"/>
              <a:gd name="connsiteY2" fmla="*/ 49594 h 189565"/>
              <a:gd name="connsiteX3" fmla="*/ 22637 w 199927"/>
              <a:gd name="connsiteY3" fmla="*/ 133731 h 189565"/>
              <a:gd name="connsiteX4" fmla="*/ 55974 w 199927"/>
              <a:gd name="connsiteY4" fmla="*/ 111506 h 189565"/>
              <a:gd name="connsiteX5" fmla="*/ 412 w 199927"/>
              <a:gd name="connsiteY5" fmla="*/ 189294 h 189565"/>
              <a:gd name="connsiteX6" fmla="*/ 90899 w 199927"/>
              <a:gd name="connsiteY6" fmla="*/ 79756 h 189565"/>
              <a:gd name="connsiteX7" fmla="*/ 132174 w 199927"/>
              <a:gd name="connsiteY7" fmla="*/ 44831 h 189565"/>
              <a:gd name="connsiteX8" fmla="*/ 198849 w 199927"/>
              <a:gd name="connsiteY8" fmla="*/ 381 h 189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927" h="189565">
                <a:moveTo>
                  <a:pt x="198849" y="381"/>
                </a:moveTo>
                <a:cubicBezTo>
                  <a:pt x="189853" y="4879"/>
                  <a:pt x="94074" y="63617"/>
                  <a:pt x="78199" y="71819"/>
                </a:cubicBezTo>
                <a:cubicBezTo>
                  <a:pt x="62324" y="80021"/>
                  <a:pt x="112859" y="39275"/>
                  <a:pt x="103599" y="49594"/>
                </a:cubicBezTo>
                <a:cubicBezTo>
                  <a:pt x="94339" y="59913"/>
                  <a:pt x="30574" y="123412"/>
                  <a:pt x="22637" y="133731"/>
                </a:cubicBezTo>
                <a:cubicBezTo>
                  <a:pt x="14700" y="144050"/>
                  <a:pt x="59678" y="102246"/>
                  <a:pt x="55974" y="111506"/>
                </a:cubicBezTo>
                <a:cubicBezTo>
                  <a:pt x="52270" y="120767"/>
                  <a:pt x="-5409" y="194586"/>
                  <a:pt x="412" y="189294"/>
                </a:cubicBezTo>
                <a:cubicBezTo>
                  <a:pt x="6233" y="184002"/>
                  <a:pt x="68939" y="103833"/>
                  <a:pt x="90899" y="79756"/>
                </a:cubicBezTo>
                <a:cubicBezTo>
                  <a:pt x="112859" y="55679"/>
                  <a:pt x="105980" y="57266"/>
                  <a:pt x="132174" y="44831"/>
                </a:cubicBezTo>
                <a:cubicBezTo>
                  <a:pt x="158368" y="32396"/>
                  <a:pt x="207845" y="-4117"/>
                  <a:pt x="198849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4FBFC98C-CFD1-4E04-BA2C-731636C800E7}"/>
              </a:ext>
            </a:extLst>
          </p:cNvPr>
          <p:cNvSpPr/>
          <p:nvPr/>
        </p:nvSpPr>
        <p:spPr>
          <a:xfrm>
            <a:off x="6234481" y="821291"/>
            <a:ext cx="271251" cy="248450"/>
          </a:xfrm>
          <a:custGeom>
            <a:avLst/>
            <a:gdLst>
              <a:gd name="connsiteX0" fmla="*/ 55 w 241356"/>
              <a:gd name="connsiteY0" fmla="*/ 276 h 221068"/>
              <a:gd name="connsiteX1" fmla="*/ 155630 w 241356"/>
              <a:gd name="connsiteY1" fmla="*/ 71713 h 221068"/>
              <a:gd name="connsiteX2" fmla="*/ 147692 w 241356"/>
              <a:gd name="connsiteY2" fmla="*/ 46313 h 221068"/>
              <a:gd name="connsiteX3" fmla="*/ 182617 w 241356"/>
              <a:gd name="connsiteY3" fmla="*/ 98701 h 221068"/>
              <a:gd name="connsiteX4" fmla="*/ 241355 w 241356"/>
              <a:gd name="connsiteY4" fmla="*/ 220938 h 221068"/>
              <a:gd name="connsiteX5" fmla="*/ 184205 w 241356"/>
              <a:gd name="connsiteY5" fmla="*/ 122513 h 221068"/>
              <a:gd name="connsiteX6" fmla="*/ 204842 w 241356"/>
              <a:gd name="connsiteY6" fmla="*/ 135213 h 221068"/>
              <a:gd name="connsiteX7" fmla="*/ 174680 w 241356"/>
              <a:gd name="connsiteY7" fmla="*/ 78063 h 221068"/>
              <a:gd name="connsiteX8" fmla="*/ 138167 w 241356"/>
              <a:gd name="connsiteY8" fmla="*/ 47901 h 221068"/>
              <a:gd name="connsiteX9" fmla="*/ 55 w 241356"/>
              <a:gd name="connsiteY9" fmla="*/ 276 h 22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356" h="221068">
                <a:moveTo>
                  <a:pt x="55" y="276"/>
                </a:moveTo>
                <a:cubicBezTo>
                  <a:pt x="2966" y="4245"/>
                  <a:pt x="131024" y="64040"/>
                  <a:pt x="155630" y="71713"/>
                </a:cubicBezTo>
                <a:cubicBezTo>
                  <a:pt x="180236" y="79386"/>
                  <a:pt x="143194" y="41815"/>
                  <a:pt x="147692" y="46313"/>
                </a:cubicBezTo>
                <a:cubicBezTo>
                  <a:pt x="152190" y="50811"/>
                  <a:pt x="167007" y="69597"/>
                  <a:pt x="182617" y="98701"/>
                </a:cubicBezTo>
                <a:cubicBezTo>
                  <a:pt x="198228" y="127805"/>
                  <a:pt x="241090" y="216969"/>
                  <a:pt x="241355" y="220938"/>
                </a:cubicBezTo>
                <a:cubicBezTo>
                  <a:pt x="241620" y="224907"/>
                  <a:pt x="190291" y="136801"/>
                  <a:pt x="184205" y="122513"/>
                </a:cubicBezTo>
                <a:cubicBezTo>
                  <a:pt x="178120" y="108226"/>
                  <a:pt x="206429" y="142621"/>
                  <a:pt x="204842" y="135213"/>
                </a:cubicBezTo>
                <a:cubicBezTo>
                  <a:pt x="203255" y="127805"/>
                  <a:pt x="185792" y="92615"/>
                  <a:pt x="174680" y="78063"/>
                </a:cubicBezTo>
                <a:cubicBezTo>
                  <a:pt x="163568" y="63511"/>
                  <a:pt x="166742" y="59543"/>
                  <a:pt x="138167" y="47901"/>
                </a:cubicBezTo>
                <a:cubicBezTo>
                  <a:pt x="109592" y="36259"/>
                  <a:pt x="-2856" y="-3693"/>
                  <a:pt x="5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FA4A8333-ABE0-42D9-BE28-D458311CD4E5}"/>
              </a:ext>
            </a:extLst>
          </p:cNvPr>
          <p:cNvSpPr/>
          <p:nvPr/>
        </p:nvSpPr>
        <p:spPr>
          <a:xfrm>
            <a:off x="6357148" y="845701"/>
            <a:ext cx="175990" cy="374312"/>
          </a:xfrm>
          <a:custGeom>
            <a:avLst/>
            <a:gdLst>
              <a:gd name="connsiteX0" fmla="*/ 444 w 156594"/>
              <a:gd name="connsiteY0" fmla="*/ 781 h 333059"/>
              <a:gd name="connsiteX1" fmla="*/ 102044 w 156594"/>
              <a:gd name="connsiteY1" fmla="*/ 103968 h 333059"/>
              <a:gd name="connsiteX2" fmla="*/ 130619 w 156594"/>
              <a:gd name="connsiteY2" fmla="*/ 169056 h 333059"/>
              <a:gd name="connsiteX3" fmla="*/ 141732 w 156594"/>
              <a:gd name="connsiteY3" fmla="*/ 205568 h 333059"/>
              <a:gd name="connsiteX4" fmla="*/ 135382 w 156594"/>
              <a:gd name="connsiteY4" fmla="*/ 232556 h 333059"/>
              <a:gd name="connsiteX5" fmla="*/ 144907 w 156594"/>
              <a:gd name="connsiteY5" fmla="*/ 332568 h 333059"/>
              <a:gd name="connsiteX6" fmla="*/ 149669 w 156594"/>
              <a:gd name="connsiteY6" fmla="*/ 267481 h 333059"/>
              <a:gd name="connsiteX7" fmla="*/ 151257 w 156594"/>
              <a:gd name="connsiteY7" fmla="*/ 191281 h 333059"/>
              <a:gd name="connsiteX8" fmla="*/ 146494 w 156594"/>
              <a:gd name="connsiteY8" fmla="*/ 162706 h 333059"/>
              <a:gd name="connsiteX9" fmla="*/ 444 w 156594"/>
              <a:gd name="connsiteY9" fmla="*/ 781 h 33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594" h="333059">
                <a:moveTo>
                  <a:pt x="444" y="781"/>
                </a:moveTo>
                <a:cubicBezTo>
                  <a:pt x="-6964" y="-9009"/>
                  <a:pt x="80348" y="75922"/>
                  <a:pt x="102044" y="103968"/>
                </a:cubicBezTo>
                <a:cubicBezTo>
                  <a:pt x="123740" y="132014"/>
                  <a:pt x="124004" y="152123"/>
                  <a:pt x="130619" y="169056"/>
                </a:cubicBezTo>
                <a:cubicBezTo>
                  <a:pt x="137234" y="185989"/>
                  <a:pt x="140938" y="194985"/>
                  <a:pt x="141732" y="205568"/>
                </a:cubicBezTo>
                <a:cubicBezTo>
                  <a:pt x="142526" y="216151"/>
                  <a:pt x="134853" y="211389"/>
                  <a:pt x="135382" y="232556"/>
                </a:cubicBezTo>
                <a:cubicBezTo>
                  <a:pt x="135911" y="253723"/>
                  <a:pt x="142526" y="326747"/>
                  <a:pt x="144907" y="332568"/>
                </a:cubicBezTo>
                <a:cubicBezTo>
                  <a:pt x="147288" y="338389"/>
                  <a:pt x="148611" y="291029"/>
                  <a:pt x="149669" y="267481"/>
                </a:cubicBezTo>
                <a:cubicBezTo>
                  <a:pt x="150727" y="243933"/>
                  <a:pt x="151786" y="208743"/>
                  <a:pt x="151257" y="191281"/>
                </a:cubicBezTo>
                <a:cubicBezTo>
                  <a:pt x="150728" y="173819"/>
                  <a:pt x="166338" y="191016"/>
                  <a:pt x="146494" y="162706"/>
                </a:cubicBezTo>
                <a:cubicBezTo>
                  <a:pt x="126650" y="134396"/>
                  <a:pt x="7852" y="10571"/>
                  <a:pt x="444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2C9A8B34-62B8-4085-9FB7-E2FCBB54BD7F}"/>
              </a:ext>
            </a:extLst>
          </p:cNvPr>
          <p:cNvSpPr/>
          <p:nvPr/>
        </p:nvSpPr>
        <p:spPr>
          <a:xfrm>
            <a:off x="6343196" y="901417"/>
            <a:ext cx="175484" cy="283369"/>
          </a:xfrm>
          <a:custGeom>
            <a:avLst/>
            <a:gdLst>
              <a:gd name="connsiteX0" fmla="*/ 158 w 156144"/>
              <a:gd name="connsiteY0" fmla="*/ 417 h 252139"/>
              <a:gd name="connsiteX1" fmla="*/ 57308 w 156144"/>
              <a:gd name="connsiteY1" fmla="*/ 87730 h 252139"/>
              <a:gd name="connsiteX2" fmla="*/ 63658 w 156144"/>
              <a:gd name="connsiteY2" fmla="*/ 60742 h 252139"/>
              <a:gd name="connsiteX3" fmla="*/ 96996 w 156144"/>
              <a:gd name="connsiteY3" fmla="*/ 135355 h 252139"/>
              <a:gd name="connsiteX4" fmla="*/ 155733 w 156144"/>
              <a:gd name="connsiteY4" fmla="*/ 251242 h 252139"/>
              <a:gd name="connsiteX5" fmla="*/ 122396 w 156144"/>
              <a:gd name="connsiteY5" fmla="*/ 186155 h 252139"/>
              <a:gd name="connsiteX6" fmla="*/ 108108 w 156144"/>
              <a:gd name="connsiteY6" fmla="*/ 132180 h 252139"/>
              <a:gd name="connsiteX7" fmla="*/ 112871 w 156144"/>
              <a:gd name="connsiteY7" fmla="*/ 159167 h 252139"/>
              <a:gd name="connsiteX8" fmla="*/ 58896 w 156144"/>
              <a:gd name="connsiteY8" fmla="*/ 76617 h 252139"/>
              <a:gd name="connsiteX9" fmla="*/ 39846 w 156144"/>
              <a:gd name="connsiteY9" fmla="*/ 54392 h 252139"/>
              <a:gd name="connsiteX10" fmla="*/ 158 w 156144"/>
              <a:gd name="connsiteY10" fmla="*/ 417 h 252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6144" h="252139">
                <a:moveTo>
                  <a:pt x="158" y="417"/>
                </a:moveTo>
                <a:cubicBezTo>
                  <a:pt x="3068" y="5973"/>
                  <a:pt x="46725" y="77676"/>
                  <a:pt x="57308" y="87730"/>
                </a:cubicBezTo>
                <a:cubicBezTo>
                  <a:pt x="67891" y="97784"/>
                  <a:pt x="57043" y="52805"/>
                  <a:pt x="63658" y="60742"/>
                </a:cubicBezTo>
                <a:cubicBezTo>
                  <a:pt x="70273" y="68679"/>
                  <a:pt x="81650" y="103605"/>
                  <a:pt x="96996" y="135355"/>
                </a:cubicBezTo>
                <a:cubicBezTo>
                  <a:pt x="112342" y="167105"/>
                  <a:pt x="151500" y="242775"/>
                  <a:pt x="155733" y="251242"/>
                </a:cubicBezTo>
                <a:cubicBezTo>
                  <a:pt x="159966" y="259709"/>
                  <a:pt x="130333" y="205999"/>
                  <a:pt x="122396" y="186155"/>
                </a:cubicBezTo>
                <a:cubicBezTo>
                  <a:pt x="114459" y="166311"/>
                  <a:pt x="109696" y="136678"/>
                  <a:pt x="108108" y="132180"/>
                </a:cubicBezTo>
                <a:cubicBezTo>
                  <a:pt x="106521" y="127682"/>
                  <a:pt x="121073" y="168428"/>
                  <a:pt x="112871" y="159167"/>
                </a:cubicBezTo>
                <a:cubicBezTo>
                  <a:pt x="104669" y="149907"/>
                  <a:pt x="71067" y="94079"/>
                  <a:pt x="58896" y="76617"/>
                </a:cubicBezTo>
                <a:cubicBezTo>
                  <a:pt x="46725" y="59155"/>
                  <a:pt x="44344" y="62330"/>
                  <a:pt x="39846" y="54392"/>
                </a:cubicBezTo>
                <a:cubicBezTo>
                  <a:pt x="35348" y="46455"/>
                  <a:pt x="-2752" y="-5139"/>
                  <a:pt x="158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9D0D8AB0-66EA-4069-A604-5D6FABE4BFF0}"/>
              </a:ext>
            </a:extLst>
          </p:cNvPr>
          <p:cNvSpPr/>
          <p:nvPr/>
        </p:nvSpPr>
        <p:spPr>
          <a:xfrm>
            <a:off x="6500377" y="1179455"/>
            <a:ext cx="74938" cy="361219"/>
          </a:xfrm>
          <a:custGeom>
            <a:avLst/>
            <a:gdLst>
              <a:gd name="connsiteX0" fmla="*/ 0 w 66679"/>
              <a:gd name="connsiteY0" fmla="*/ 672 h 321409"/>
              <a:gd name="connsiteX1" fmla="*/ 41275 w 66679"/>
              <a:gd name="connsiteY1" fmla="*/ 148310 h 321409"/>
              <a:gd name="connsiteX2" fmla="*/ 38100 w 66679"/>
              <a:gd name="connsiteY2" fmla="*/ 107035 h 321409"/>
              <a:gd name="connsiteX3" fmla="*/ 53975 w 66679"/>
              <a:gd name="connsiteY3" fmla="*/ 180060 h 321409"/>
              <a:gd name="connsiteX4" fmla="*/ 49213 w 66679"/>
              <a:gd name="connsiteY4" fmla="*/ 321347 h 321409"/>
              <a:gd name="connsiteX5" fmla="*/ 66675 w 66679"/>
              <a:gd name="connsiteY5" fmla="*/ 197522 h 321409"/>
              <a:gd name="connsiteX6" fmla="*/ 50800 w 66679"/>
              <a:gd name="connsiteY6" fmla="*/ 154660 h 321409"/>
              <a:gd name="connsiteX7" fmla="*/ 41275 w 66679"/>
              <a:gd name="connsiteY7" fmla="*/ 94335 h 321409"/>
              <a:gd name="connsiteX8" fmla="*/ 0 w 66679"/>
              <a:gd name="connsiteY8" fmla="*/ 672 h 32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679" h="321409">
                <a:moveTo>
                  <a:pt x="0" y="672"/>
                </a:moveTo>
                <a:cubicBezTo>
                  <a:pt x="0" y="9668"/>
                  <a:pt x="34925" y="130583"/>
                  <a:pt x="41275" y="148310"/>
                </a:cubicBezTo>
                <a:cubicBezTo>
                  <a:pt x="47625" y="166037"/>
                  <a:pt x="35983" y="101743"/>
                  <a:pt x="38100" y="107035"/>
                </a:cubicBezTo>
                <a:cubicBezTo>
                  <a:pt x="40217" y="112327"/>
                  <a:pt x="52123" y="144341"/>
                  <a:pt x="53975" y="180060"/>
                </a:cubicBezTo>
                <a:cubicBezTo>
                  <a:pt x="55827" y="215779"/>
                  <a:pt x="47096" y="318437"/>
                  <a:pt x="49213" y="321347"/>
                </a:cubicBezTo>
                <a:cubicBezTo>
                  <a:pt x="51330" y="324257"/>
                  <a:pt x="66411" y="225303"/>
                  <a:pt x="66675" y="197522"/>
                </a:cubicBezTo>
                <a:cubicBezTo>
                  <a:pt x="66939" y="169741"/>
                  <a:pt x="55033" y="171858"/>
                  <a:pt x="50800" y="154660"/>
                </a:cubicBezTo>
                <a:cubicBezTo>
                  <a:pt x="46567" y="137462"/>
                  <a:pt x="46831" y="113120"/>
                  <a:pt x="41275" y="94335"/>
                </a:cubicBezTo>
                <a:cubicBezTo>
                  <a:pt x="35719" y="75550"/>
                  <a:pt x="0" y="-8324"/>
                  <a:pt x="0" y="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9777500A-5F34-4AC6-97F3-46517C5AEA2F}"/>
              </a:ext>
            </a:extLst>
          </p:cNvPr>
          <p:cNvSpPr/>
          <p:nvPr/>
        </p:nvSpPr>
        <p:spPr>
          <a:xfrm>
            <a:off x="6420450" y="1426363"/>
            <a:ext cx="64466" cy="69839"/>
          </a:xfrm>
          <a:custGeom>
            <a:avLst/>
            <a:gdLst>
              <a:gd name="connsiteX0" fmla="*/ 56832 w 57361"/>
              <a:gd name="connsiteY0" fmla="*/ 51 h 62142"/>
              <a:gd name="connsiteX1" fmla="*/ 1269 w 57361"/>
              <a:gd name="connsiteY1" fmla="*/ 44501 h 62142"/>
              <a:gd name="connsiteX2" fmla="*/ 18732 w 57361"/>
              <a:gd name="connsiteY2" fmla="*/ 61964 h 62142"/>
              <a:gd name="connsiteX3" fmla="*/ 28257 w 57361"/>
              <a:gd name="connsiteY3" fmla="*/ 54026 h 62142"/>
              <a:gd name="connsiteX4" fmla="*/ 56832 w 57361"/>
              <a:gd name="connsiteY4" fmla="*/ 51 h 6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61" h="62142">
                <a:moveTo>
                  <a:pt x="56832" y="51"/>
                </a:moveTo>
                <a:cubicBezTo>
                  <a:pt x="52334" y="-1537"/>
                  <a:pt x="7619" y="34182"/>
                  <a:pt x="1269" y="44501"/>
                </a:cubicBezTo>
                <a:cubicBezTo>
                  <a:pt x="-5081" y="54820"/>
                  <a:pt x="14234" y="60377"/>
                  <a:pt x="18732" y="61964"/>
                </a:cubicBezTo>
                <a:cubicBezTo>
                  <a:pt x="23230" y="63552"/>
                  <a:pt x="28257" y="54026"/>
                  <a:pt x="28257" y="54026"/>
                </a:cubicBezTo>
                <a:cubicBezTo>
                  <a:pt x="35930" y="47941"/>
                  <a:pt x="61330" y="1639"/>
                  <a:pt x="56832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0C97B905-C2BD-4A27-876A-7525889D23F5}"/>
              </a:ext>
            </a:extLst>
          </p:cNvPr>
          <p:cNvSpPr/>
          <p:nvPr/>
        </p:nvSpPr>
        <p:spPr>
          <a:xfrm>
            <a:off x="5631460" y="1417436"/>
            <a:ext cx="65235" cy="53750"/>
          </a:xfrm>
          <a:custGeom>
            <a:avLst/>
            <a:gdLst>
              <a:gd name="connsiteX0" fmla="*/ 42 w 58045"/>
              <a:gd name="connsiteY0" fmla="*/ 57 h 47826"/>
              <a:gd name="connsiteX1" fmla="*/ 55604 w 58045"/>
              <a:gd name="connsiteY1" fmla="*/ 38157 h 47826"/>
              <a:gd name="connsiteX2" fmla="*/ 46079 w 58045"/>
              <a:gd name="connsiteY2" fmla="*/ 47682 h 47826"/>
              <a:gd name="connsiteX3" fmla="*/ 42 w 58045"/>
              <a:gd name="connsiteY3" fmla="*/ 57 h 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45" h="47826">
                <a:moveTo>
                  <a:pt x="42" y="57"/>
                </a:moveTo>
                <a:cubicBezTo>
                  <a:pt x="1629" y="-1530"/>
                  <a:pt x="47931" y="30220"/>
                  <a:pt x="55604" y="38157"/>
                </a:cubicBezTo>
                <a:cubicBezTo>
                  <a:pt x="63277" y="46094"/>
                  <a:pt x="50841" y="48476"/>
                  <a:pt x="46079" y="47682"/>
                </a:cubicBezTo>
                <a:cubicBezTo>
                  <a:pt x="41317" y="46888"/>
                  <a:pt x="-1545" y="1644"/>
                  <a:pt x="42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11634C8-4A0D-4152-94E5-FE2A4320C5AD}"/>
              </a:ext>
            </a:extLst>
          </p:cNvPr>
          <p:cNvSpPr/>
          <p:nvPr/>
        </p:nvSpPr>
        <p:spPr>
          <a:xfrm>
            <a:off x="5640424" y="1285368"/>
            <a:ext cx="39866" cy="149934"/>
          </a:xfrm>
          <a:custGeom>
            <a:avLst/>
            <a:gdLst>
              <a:gd name="connsiteX0" fmla="*/ 34928 w 35472"/>
              <a:gd name="connsiteY0" fmla="*/ 95 h 133410"/>
              <a:gd name="connsiteX1" fmla="*/ 22228 w 35472"/>
              <a:gd name="connsiteY1" fmla="*/ 82645 h 133410"/>
              <a:gd name="connsiteX2" fmla="*/ 34928 w 35472"/>
              <a:gd name="connsiteY2" fmla="*/ 127095 h 133410"/>
              <a:gd name="connsiteX3" fmla="*/ 20641 w 35472"/>
              <a:gd name="connsiteY3" fmla="*/ 130270 h 133410"/>
              <a:gd name="connsiteX4" fmla="*/ 3 w 35472"/>
              <a:gd name="connsiteY4" fmla="*/ 100107 h 133410"/>
              <a:gd name="connsiteX5" fmla="*/ 34928 w 35472"/>
              <a:gd name="connsiteY5" fmla="*/ 95 h 13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2" h="133410">
                <a:moveTo>
                  <a:pt x="34928" y="95"/>
                </a:moveTo>
                <a:cubicBezTo>
                  <a:pt x="38632" y="-2815"/>
                  <a:pt x="22228" y="61478"/>
                  <a:pt x="22228" y="82645"/>
                </a:cubicBezTo>
                <a:cubicBezTo>
                  <a:pt x="22228" y="103812"/>
                  <a:pt x="35192" y="119158"/>
                  <a:pt x="34928" y="127095"/>
                </a:cubicBezTo>
                <a:cubicBezTo>
                  <a:pt x="34664" y="135032"/>
                  <a:pt x="26462" y="134768"/>
                  <a:pt x="20641" y="130270"/>
                </a:cubicBezTo>
                <a:cubicBezTo>
                  <a:pt x="14820" y="125772"/>
                  <a:pt x="-262" y="120215"/>
                  <a:pt x="3" y="100107"/>
                </a:cubicBezTo>
                <a:cubicBezTo>
                  <a:pt x="267" y="79999"/>
                  <a:pt x="31224" y="3005"/>
                  <a:pt x="34928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B975E93C-954D-4C1A-BAD3-0BC7D79F4BD2}"/>
              </a:ext>
            </a:extLst>
          </p:cNvPr>
          <p:cNvSpPr/>
          <p:nvPr/>
        </p:nvSpPr>
        <p:spPr>
          <a:xfrm>
            <a:off x="6422988" y="1285348"/>
            <a:ext cx="35589" cy="167539"/>
          </a:xfrm>
          <a:custGeom>
            <a:avLst/>
            <a:gdLst>
              <a:gd name="connsiteX0" fmla="*/ 2185 w 31667"/>
              <a:gd name="connsiteY0" fmla="*/ 113 h 149074"/>
              <a:gd name="connsiteX1" fmla="*/ 30760 w 31667"/>
              <a:gd name="connsiteY1" fmla="*/ 123938 h 149074"/>
              <a:gd name="connsiteX2" fmla="*/ 22823 w 31667"/>
              <a:gd name="connsiteY2" fmla="*/ 147750 h 149074"/>
              <a:gd name="connsiteX3" fmla="*/ 5360 w 31667"/>
              <a:gd name="connsiteY3" fmla="*/ 101713 h 149074"/>
              <a:gd name="connsiteX4" fmla="*/ 2185 w 31667"/>
              <a:gd name="connsiteY4" fmla="*/ 113 h 1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67" h="149074">
                <a:moveTo>
                  <a:pt x="2185" y="113"/>
                </a:moveTo>
                <a:cubicBezTo>
                  <a:pt x="6418" y="3817"/>
                  <a:pt x="27320" y="99332"/>
                  <a:pt x="30760" y="123938"/>
                </a:cubicBezTo>
                <a:cubicBezTo>
                  <a:pt x="34200" y="148544"/>
                  <a:pt x="27056" y="151454"/>
                  <a:pt x="22823" y="147750"/>
                </a:cubicBezTo>
                <a:cubicBezTo>
                  <a:pt x="18590" y="144046"/>
                  <a:pt x="10387" y="118911"/>
                  <a:pt x="5360" y="101713"/>
                </a:cubicBezTo>
                <a:cubicBezTo>
                  <a:pt x="333" y="84515"/>
                  <a:pt x="-2048" y="-3591"/>
                  <a:pt x="2185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DB4DC743-06CE-4AD3-988F-E71289F00432}"/>
              </a:ext>
            </a:extLst>
          </p:cNvPr>
          <p:cNvSpPr/>
          <p:nvPr/>
        </p:nvSpPr>
        <p:spPr>
          <a:xfrm>
            <a:off x="5637760" y="1472782"/>
            <a:ext cx="227581" cy="554245"/>
          </a:xfrm>
          <a:custGeom>
            <a:avLst/>
            <a:gdLst>
              <a:gd name="connsiteX0" fmla="*/ 26186 w 202499"/>
              <a:gd name="connsiteY0" fmla="*/ 23 h 493161"/>
              <a:gd name="connsiteX1" fmla="*/ 18248 w 202499"/>
              <a:gd name="connsiteY1" fmla="*/ 111148 h 493161"/>
              <a:gd name="connsiteX2" fmla="*/ 43648 w 202499"/>
              <a:gd name="connsiteY2" fmla="*/ 204811 h 493161"/>
              <a:gd name="connsiteX3" fmla="*/ 78573 w 202499"/>
              <a:gd name="connsiteY3" fmla="*/ 309586 h 493161"/>
              <a:gd name="connsiteX4" fmla="*/ 119848 w 202499"/>
              <a:gd name="connsiteY4" fmla="*/ 398486 h 493161"/>
              <a:gd name="connsiteX5" fmla="*/ 202398 w 202499"/>
              <a:gd name="connsiteY5" fmla="*/ 492148 h 493161"/>
              <a:gd name="connsiteX6" fmla="*/ 135723 w 202499"/>
              <a:gd name="connsiteY6" fmla="*/ 442936 h 493161"/>
              <a:gd name="connsiteX7" fmla="*/ 84923 w 202499"/>
              <a:gd name="connsiteY7" fmla="*/ 361973 h 493161"/>
              <a:gd name="connsiteX8" fmla="*/ 24598 w 202499"/>
              <a:gd name="connsiteY8" fmla="*/ 230211 h 493161"/>
              <a:gd name="connsiteX9" fmla="*/ 786 w 202499"/>
              <a:gd name="connsiteY9" fmla="*/ 120673 h 493161"/>
              <a:gd name="connsiteX10" fmla="*/ 26186 w 202499"/>
              <a:gd name="connsiteY10" fmla="*/ 23 h 49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2499" h="493161">
                <a:moveTo>
                  <a:pt x="26186" y="23"/>
                </a:moveTo>
                <a:cubicBezTo>
                  <a:pt x="29096" y="-1564"/>
                  <a:pt x="15338" y="77017"/>
                  <a:pt x="18248" y="111148"/>
                </a:cubicBezTo>
                <a:cubicBezTo>
                  <a:pt x="21158" y="145279"/>
                  <a:pt x="33594" y="171738"/>
                  <a:pt x="43648" y="204811"/>
                </a:cubicBezTo>
                <a:cubicBezTo>
                  <a:pt x="53702" y="237884"/>
                  <a:pt x="65873" y="277307"/>
                  <a:pt x="78573" y="309586"/>
                </a:cubicBezTo>
                <a:cubicBezTo>
                  <a:pt x="91273" y="341865"/>
                  <a:pt x="99211" y="368059"/>
                  <a:pt x="119848" y="398486"/>
                </a:cubicBezTo>
                <a:cubicBezTo>
                  <a:pt x="140485" y="428913"/>
                  <a:pt x="199752" y="484740"/>
                  <a:pt x="202398" y="492148"/>
                </a:cubicBezTo>
                <a:cubicBezTo>
                  <a:pt x="205044" y="499556"/>
                  <a:pt x="155302" y="464632"/>
                  <a:pt x="135723" y="442936"/>
                </a:cubicBezTo>
                <a:cubicBezTo>
                  <a:pt x="116144" y="421240"/>
                  <a:pt x="103444" y="397427"/>
                  <a:pt x="84923" y="361973"/>
                </a:cubicBezTo>
                <a:cubicBezTo>
                  <a:pt x="66402" y="326519"/>
                  <a:pt x="38621" y="270428"/>
                  <a:pt x="24598" y="230211"/>
                </a:cubicBezTo>
                <a:cubicBezTo>
                  <a:pt x="10575" y="189994"/>
                  <a:pt x="6607" y="157715"/>
                  <a:pt x="786" y="120673"/>
                </a:cubicBezTo>
                <a:cubicBezTo>
                  <a:pt x="-5035" y="83631"/>
                  <a:pt x="23276" y="1610"/>
                  <a:pt x="2618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88EE9690-21DD-4BD2-B96B-552BFBE11287}"/>
              </a:ext>
            </a:extLst>
          </p:cNvPr>
          <p:cNvSpPr/>
          <p:nvPr/>
        </p:nvSpPr>
        <p:spPr>
          <a:xfrm>
            <a:off x="6248044" y="1477690"/>
            <a:ext cx="232711" cy="548751"/>
          </a:xfrm>
          <a:custGeom>
            <a:avLst/>
            <a:gdLst>
              <a:gd name="connsiteX0" fmla="*/ 207062 w 207064"/>
              <a:gd name="connsiteY0" fmla="*/ 2006 h 488273"/>
              <a:gd name="connsiteX1" fmla="*/ 178487 w 207064"/>
              <a:gd name="connsiteY1" fmla="*/ 276644 h 488273"/>
              <a:gd name="connsiteX2" fmla="*/ 132449 w 207064"/>
              <a:gd name="connsiteY2" fmla="*/ 357606 h 488273"/>
              <a:gd name="connsiteX3" fmla="*/ 687 w 207064"/>
              <a:gd name="connsiteY3" fmla="*/ 487781 h 488273"/>
              <a:gd name="connsiteX4" fmla="*/ 83237 w 207064"/>
              <a:gd name="connsiteY4" fmla="*/ 397294 h 488273"/>
              <a:gd name="connsiteX5" fmla="*/ 140387 w 207064"/>
              <a:gd name="connsiteY5" fmla="*/ 275056 h 488273"/>
              <a:gd name="connsiteX6" fmla="*/ 173724 w 207064"/>
              <a:gd name="connsiteY6" fmla="*/ 198856 h 488273"/>
              <a:gd name="connsiteX7" fmla="*/ 180074 w 207064"/>
              <a:gd name="connsiteY7" fmla="*/ 152819 h 488273"/>
              <a:gd name="connsiteX8" fmla="*/ 207062 w 207064"/>
              <a:gd name="connsiteY8" fmla="*/ 2006 h 48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064" h="488273">
                <a:moveTo>
                  <a:pt x="207062" y="2006"/>
                </a:moveTo>
                <a:cubicBezTo>
                  <a:pt x="206798" y="22643"/>
                  <a:pt x="190922" y="217377"/>
                  <a:pt x="178487" y="276644"/>
                </a:cubicBezTo>
                <a:cubicBezTo>
                  <a:pt x="166051" y="335911"/>
                  <a:pt x="162082" y="322417"/>
                  <a:pt x="132449" y="357606"/>
                </a:cubicBezTo>
                <a:cubicBezTo>
                  <a:pt x="102816" y="392795"/>
                  <a:pt x="8889" y="481166"/>
                  <a:pt x="687" y="487781"/>
                </a:cubicBezTo>
                <a:cubicBezTo>
                  <a:pt x="-7515" y="494396"/>
                  <a:pt x="59954" y="432748"/>
                  <a:pt x="83237" y="397294"/>
                </a:cubicBezTo>
                <a:cubicBezTo>
                  <a:pt x="106520" y="361840"/>
                  <a:pt x="125306" y="308129"/>
                  <a:pt x="140387" y="275056"/>
                </a:cubicBezTo>
                <a:cubicBezTo>
                  <a:pt x="155468" y="241983"/>
                  <a:pt x="167109" y="219229"/>
                  <a:pt x="173724" y="198856"/>
                </a:cubicBezTo>
                <a:cubicBezTo>
                  <a:pt x="180338" y="178483"/>
                  <a:pt x="177693" y="179542"/>
                  <a:pt x="180074" y="152819"/>
                </a:cubicBezTo>
                <a:cubicBezTo>
                  <a:pt x="182455" y="126096"/>
                  <a:pt x="207326" y="-18631"/>
                  <a:pt x="207062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F175750F-352B-425A-A418-307FA614F586}"/>
              </a:ext>
            </a:extLst>
          </p:cNvPr>
          <p:cNvSpPr/>
          <p:nvPr/>
        </p:nvSpPr>
        <p:spPr>
          <a:xfrm>
            <a:off x="6479555" y="1375039"/>
            <a:ext cx="158243" cy="720431"/>
          </a:xfrm>
          <a:custGeom>
            <a:avLst/>
            <a:gdLst>
              <a:gd name="connsiteX0" fmla="*/ 4241 w 140803"/>
              <a:gd name="connsiteY0" fmla="*/ 6032 h 641032"/>
              <a:gd name="connsiteX1" fmla="*/ 113778 w 140803"/>
              <a:gd name="connsiteY1" fmla="*/ 339407 h 641032"/>
              <a:gd name="connsiteX2" fmla="*/ 77266 w 140803"/>
              <a:gd name="connsiteY2" fmla="*/ 261619 h 641032"/>
              <a:gd name="connsiteX3" fmla="*/ 140766 w 140803"/>
              <a:gd name="connsiteY3" fmla="*/ 488632 h 641032"/>
              <a:gd name="connsiteX4" fmla="*/ 86791 w 140803"/>
              <a:gd name="connsiteY4" fmla="*/ 209232 h 641032"/>
              <a:gd name="connsiteX5" fmla="*/ 107428 w 140803"/>
              <a:gd name="connsiteY5" fmla="*/ 458469 h 641032"/>
              <a:gd name="connsiteX6" fmla="*/ 123303 w 140803"/>
              <a:gd name="connsiteY6" fmla="*/ 575944 h 641032"/>
              <a:gd name="connsiteX7" fmla="*/ 123303 w 140803"/>
              <a:gd name="connsiteY7" fmla="*/ 641032 h 641032"/>
              <a:gd name="connsiteX8" fmla="*/ 123303 w 140803"/>
              <a:gd name="connsiteY8" fmla="*/ 445769 h 641032"/>
              <a:gd name="connsiteX9" fmla="*/ 136003 w 140803"/>
              <a:gd name="connsiteY9" fmla="*/ 453707 h 641032"/>
              <a:gd name="connsiteX10" fmla="*/ 97903 w 140803"/>
              <a:gd name="connsiteY10" fmla="*/ 317182 h 641032"/>
              <a:gd name="connsiteX11" fmla="*/ 109016 w 140803"/>
              <a:gd name="connsiteY11" fmla="*/ 342582 h 641032"/>
              <a:gd name="connsiteX12" fmla="*/ 40753 w 140803"/>
              <a:gd name="connsiteY12" fmla="*/ 112394 h 641032"/>
              <a:gd name="connsiteX13" fmla="*/ 23291 w 140803"/>
              <a:gd name="connsiteY13" fmla="*/ 121919 h 641032"/>
              <a:gd name="connsiteX14" fmla="*/ 4241 w 140803"/>
              <a:gd name="connsiteY14" fmla="*/ 6032 h 641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0803" h="641032">
                <a:moveTo>
                  <a:pt x="4241" y="6032"/>
                </a:moveTo>
                <a:cubicBezTo>
                  <a:pt x="19322" y="42280"/>
                  <a:pt x="101607" y="296809"/>
                  <a:pt x="113778" y="339407"/>
                </a:cubicBezTo>
                <a:cubicBezTo>
                  <a:pt x="125949" y="382005"/>
                  <a:pt x="72768" y="236748"/>
                  <a:pt x="77266" y="261619"/>
                </a:cubicBezTo>
                <a:cubicBezTo>
                  <a:pt x="81764" y="286490"/>
                  <a:pt x="139178" y="497363"/>
                  <a:pt x="140766" y="488632"/>
                </a:cubicBezTo>
                <a:cubicBezTo>
                  <a:pt x="142354" y="479901"/>
                  <a:pt x="92347" y="214259"/>
                  <a:pt x="86791" y="209232"/>
                </a:cubicBezTo>
                <a:cubicBezTo>
                  <a:pt x="81235" y="204205"/>
                  <a:pt x="101343" y="397350"/>
                  <a:pt x="107428" y="458469"/>
                </a:cubicBezTo>
                <a:cubicBezTo>
                  <a:pt x="113513" y="519588"/>
                  <a:pt x="120657" y="545517"/>
                  <a:pt x="123303" y="575944"/>
                </a:cubicBezTo>
                <a:cubicBezTo>
                  <a:pt x="125949" y="606371"/>
                  <a:pt x="123303" y="641032"/>
                  <a:pt x="123303" y="641032"/>
                </a:cubicBezTo>
                <a:cubicBezTo>
                  <a:pt x="123303" y="619336"/>
                  <a:pt x="121186" y="476990"/>
                  <a:pt x="123303" y="445769"/>
                </a:cubicBezTo>
                <a:cubicBezTo>
                  <a:pt x="125420" y="414548"/>
                  <a:pt x="140236" y="475138"/>
                  <a:pt x="136003" y="453707"/>
                </a:cubicBezTo>
                <a:cubicBezTo>
                  <a:pt x="131770" y="432276"/>
                  <a:pt x="102401" y="335703"/>
                  <a:pt x="97903" y="317182"/>
                </a:cubicBezTo>
                <a:cubicBezTo>
                  <a:pt x="93405" y="298661"/>
                  <a:pt x="118541" y="376713"/>
                  <a:pt x="109016" y="342582"/>
                </a:cubicBezTo>
                <a:cubicBezTo>
                  <a:pt x="99491" y="308451"/>
                  <a:pt x="55040" y="149171"/>
                  <a:pt x="40753" y="112394"/>
                </a:cubicBezTo>
                <a:cubicBezTo>
                  <a:pt x="26466" y="75617"/>
                  <a:pt x="27789" y="135677"/>
                  <a:pt x="23291" y="121919"/>
                </a:cubicBezTo>
                <a:cubicBezTo>
                  <a:pt x="18793" y="108161"/>
                  <a:pt x="-10840" y="-30216"/>
                  <a:pt x="4241" y="60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C510FC5-F6CE-4CEC-B120-99E90603EA6A}"/>
              </a:ext>
            </a:extLst>
          </p:cNvPr>
          <p:cNvSpPr/>
          <p:nvPr/>
        </p:nvSpPr>
        <p:spPr>
          <a:xfrm>
            <a:off x="6312315" y="1739155"/>
            <a:ext cx="157855" cy="374491"/>
          </a:xfrm>
          <a:custGeom>
            <a:avLst/>
            <a:gdLst>
              <a:gd name="connsiteX0" fmla="*/ 140349 w 140458"/>
              <a:gd name="connsiteY0" fmla="*/ 1132 h 333218"/>
              <a:gd name="connsiteX1" fmla="*/ 73674 w 140458"/>
              <a:gd name="connsiteY1" fmla="*/ 221795 h 333218"/>
              <a:gd name="connsiteX2" fmla="*/ 57799 w 140458"/>
              <a:gd name="connsiteY2" fmla="*/ 278945 h 333218"/>
              <a:gd name="connsiteX3" fmla="*/ 29224 w 140458"/>
              <a:gd name="connsiteY3" fmla="*/ 329745 h 333218"/>
              <a:gd name="connsiteX4" fmla="*/ 29224 w 140458"/>
              <a:gd name="connsiteY4" fmla="*/ 275770 h 333218"/>
              <a:gd name="connsiteX5" fmla="*/ 26049 w 140458"/>
              <a:gd name="connsiteY5" fmla="*/ 188457 h 333218"/>
              <a:gd name="connsiteX6" fmla="*/ 649 w 140458"/>
              <a:gd name="connsiteY6" fmla="*/ 332920 h 333218"/>
              <a:gd name="connsiteX7" fmla="*/ 56211 w 140458"/>
              <a:gd name="connsiteY7" fmla="*/ 142420 h 333218"/>
              <a:gd name="connsiteX8" fmla="*/ 140349 w 140458"/>
              <a:gd name="connsiteY8" fmla="*/ 1132 h 333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458" h="333218">
                <a:moveTo>
                  <a:pt x="140349" y="1132"/>
                </a:moveTo>
                <a:cubicBezTo>
                  <a:pt x="143259" y="14361"/>
                  <a:pt x="87432" y="175493"/>
                  <a:pt x="73674" y="221795"/>
                </a:cubicBezTo>
                <a:cubicBezTo>
                  <a:pt x="59916" y="268097"/>
                  <a:pt x="65207" y="260953"/>
                  <a:pt x="57799" y="278945"/>
                </a:cubicBezTo>
                <a:cubicBezTo>
                  <a:pt x="50391" y="296937"/>
                  <a:pt x="33986" y="330274"/>
                  <a:pt x="29224" y="329745"/>
                </a:cubicBezTo>
                <a:cubicBezTo>
                  <a:pt x="24461" y="329216"/>
                  <a:pt x="29753" y="299318"/>
                  <a:pt x="29224" y="275770"/>
                </a:cubicBezTo>
                <a:cubicBezTo>
                  <a:pt x="28695" y="252222"/>
                  <a:pt x="30812" y="178932"/>
                  <a:pt x="26049" y="188457"/>
                </a:cubicBezTo>
                <a:cubicBezTo>
                  <a:pt x="21286" y="197982"/>
                  <a:pt x="-4378" y="340593"/>
                  <a:pt x="649" y="332920"/>
                </a:cubicBezTo>
                <a:cubicBezTo>
                  <a:pt x="5676" y="325247"/>
                  <a:pt x="33986" y="190839"/>
                  <a:pt x="56211" y="142420"/>
                </a:cubicBezTo>
                <a:cubicBezTo>
                  <a:pt x="78436" y="94001"/>
                  <a:pt x="137439" y="-12097"/>
                  <a:pt x="140349" y="1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FDA499F-0278-40FD-9D2E-DDB89BD6FE0A}"/>
              </a:ext>
            </a:extLst>
          </p:cNvPr>
          <p:cNvSpPr/>
          <p:nvPr/>
        </p:nvSpPr>
        <p:spPr>
          <a:xfrm>
            <a:off x="6519881" y="1544340"/>
            <a:ext cx="78824" cy="788036"/>
          </a:xfrm>
          <a:custGeom>
            <a:avLst/>
            <a:gdLst>
              <a:gd name="connsiteX0" fmla="*/ 4871 w 70137"/>
              <a:gd name="connsiteY0" fmla="*/ 7789 h 701186"/>
              <a:gd name="connsiteX1" fmla="*/ 46146 w 70137"/>
              <a:gd name="connsiteY1" fmla="*/ 466576 h 701186"/>
              <a:gd name="connsiteX2" fmla="*/ 19159 w 70137"/>
              <a:gd name="connsiteY2" fmla="*/ 125264 h 701186"/>
              <a:gd name="connsiteX3" fmla="*/ 69959 w 70137"/>
              <a:gd name="connsiteY3" fmla="*/ 696764 h 701186"/>
              <a:gd name="connsiteX4" fmla="*/ 36621 w 70137"/>
              <a:gd name="connsiteY4" fmla="*/ 398314 h 701186"/>
              <a:gd name="connsiteX5" fmla="*/ 54084 w 70137"/>
              <a:gd name="connsiteY5" fmla="*/ 553889 h 701186"/>
              <a:gd name="connsiteX6" fmla="*/ 1696 w 70137"/>
              <a:gd name="connsiteY6" fmla="*/ 199876 h 701186"/>
              <a:gd name="connsiteX7" fmla="*/ 12809 w 70137"/>
              <a:gd name="connsiteY7" fmla="*/ 177651 h 701186"/>
              <a:gd name="connsiteX8" fmla="*/ 4871 w 70137"/>
              <a:gd name="connsiteY8" fmla="*/ 7789 h 701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137" h="701186">
                <a:moveTo>
                  <a:pt x="4871" y="7789"/>
                </a:moveTo>
                <a:cubicBezTo>
                  <a:pt x="10427" y="55943"/>
                  <a:pt x="43765" y="446997"/>
                  <a:pt x="46146" y="466576"/>
                </a:cubicBezTo>
                <a:cubicBezTo>
                  <a:pt x="48527" y="486155"/>
                  <a:pt x="15190" y="86899"/>
                  <a:pt x="19159" y="125264"/>
                </a:cubicBezTo>
                <a:cubicBezTo>
                  <a:pt x="23128" y="163629"/>
                  <a:pt x="67049" y="651256"/>
                  <a:pt x="69959" y="696764"/>
                </a:cubicBezTo>
                <a:cubicBezTo>
                  <a:pt x="72869" y="742272"/>
                  <a:pt x="39267" y="422126"/>
                  <a:pt x="36621" y="398314"/>
                </a:cubicBezTo>
                <a:cubicBezTo>
                  <a:pt x="33975" y="374502"/>
                  <a:pt x="59905" y="586962"/>
                  <a:pt x="54084" y="553889"/>
                </a:cubicBezTo>
                <a:cubicBezTo>
                  <a:pt x="48263" y="520816"/>
                  <a:pt x="8575" y="262582"/>
                  <a:pt x="1696" y="199876"/>
                </a:cubicBezTo>
                <a:cubicBezTo>
                  <a:pt x="-5183" y="137170"/>
                  <a:pt x="10957" y="205961"/>
                  <a:pt x="12809" y="177651"/>
                </a:cubicBezTo>
                <a:cubicBezTo>
                  <a:pt x="14661" y="149341"/>
                  <a:pt x="-685" y="-40365"/>
                  <a:pt x="4871" y="7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A7F8BD35-9C4F-44BA-8F36-18B916EF95D1}"/>
              </a:ext>
            </a:extLst>
          </p:cNvPr>
          <p:cNvSpPr/>
          <p:nvPr/>
        </p:nvSpPr>
        <p:spPr>
          <a:xfrm>
            <a:off x="5434648" y="1435113"/>
            <a:ext cx="155993" cy="879936"/>
          </a:xfrm>
          <a:custGeom>
            <a:avLst/>
            <a:gdLst>
              <a:gd name="connsiteX0" fmla="*/ 138650 w 138801"/>
              <a:gd name="connsiteY0" fmla="*/ 1790 h 782958"/>
              <a:gd name="connsiteX1" fmla="*/ 105313 w 138801"/>
              <a:gd name="connsiteY1" fmla="*/ 176415 h 782958"/>
              <a:gd name="connsiteX2" fmla="*/ 108488 w 138801"/>
              <a:gd name="connsiteY2" fmla="*/ 114503 h 782958"/>
              <a:gd name="connsiteX3" fmla="*/ 105313 w 138801"/>
              <a:gd name="connsiteY3" fmla="*/ 235153 h 782958"/>
              <a:gd name="connsiteX4" fmla="*/ 114838 w 138801"/>
              <a:gd name="connsiteY4" fmla="*/ 163715 h 782958"/>
              <a:gd name="connsiteX5" fmla="*/ 59275 w 138801"/>
              <a:gd name="connsiteY5" fmla="*/ 382790 h 782958"/>
              <a:gd name="connsiteX6" fmla="*/ 84675 w 138801"/>
              <a:gd name="connsiteY6" fmla="*/ 273253 h 782958"/>
              <a:gd name="connsiteX7" fmla="*/ 33875 w 138801"/>
              <a:gd name="connsiteY7" fmla="*/ 471690 h 782958"/>
              <a:gd name="connsiteX8" fmla="*/ 64038 w 138801"/>
              <a:gd name="connsiteY8" fmla="*/ 331990 h 782958"/>
              <a:gd name="connsiteX9" fmla="*/ 35463 w 138801"/>
              <a:gd name="connsiteY9" fmla="*/ 559003 h 782958"/>
              <a:gd name="connsiteX10" fmla="*/ 49750 w 138801"/>
              <a:gd name="connsiteY10" fmla="*/ 562178 h 782958"/>
              <a:gd name="connsiteX11" fmla="*/ 35463 w 138801"/>
              <a:gd name="connsiteY11" fmla="*/ 490740 h 782958"/>
              <a:gd name="connsiteX12" fmla="*/ 538 w 138801"/>
              <a:gd name="connsiteY12" fmla="*/ 627265 h 782958"/>
              <a:gd name="connsiteX13" fmla="*/ 14825 w 138801"/>
              <a:gd name="connsiteY13" fmla="*/ 782840 h 782958"/>
              <a:gd name="connsiteX14" fmla="*/ 22763 w 138801"/>
              <a:gd name="connsiteY14" fmla="*/ 646315 h 782958"/>
              <a:gd name="connsiteX15" fmla="*/ 64038 w 138801"/>
              <a:gd name="connsiteY15" fmla="*/ 309765 h 782958"/>
              <a:gd name="connsiteX16" fmla="*/ 71975 w 138801"/>
              <a:gd name="connsiteY16" fmla="*/ 265315 h 782958"/>
              <a:gd name="connsiteX17" fmla="*/ 116425 w 138801"/>
              <a:gd name="connsiteY17" fmla="*/ 95453 h 782958"/>
              <a:gd name="connsiteX18" fmla="*/ 138650 w 138801"/>
              <a:gd name="connsiteY18" fmla="*/ 1790 h 78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8801" h="782958">
                <a:moveTo>
                  <a:pt x="138650" y="1790"/>
                </a:moveTo>
                <a:cubicBezTo>
                  <a:pt x="136798" y="15284"/>
                  <a:pt x="110340" y="157630"/>
                  <a:pt x="105313" y="176415"/>
                </a:cubicBezTo>
                <a:cubicBezTo>
                  <a:pt x="100286" y="195200"/>
                  <a:pt x="108488" y="104713"/>
                  <a:pt x="108488" y="114503"/>
                </a:cubicBezTo>
                <a:cubicBezTo>
                  <a:pt x="108488" y="124293"/>
                  <a:pt x="104255" y="226951"/>
                  <a:pt x="105313" y="235153"/>
                </a:cubicBezTo>
                <a:cubicBezTo>
                  <a:pt x="106371" y="243355"/>
                  <a:pt x="122511" y="139109"/>
                  <a:pt x="114838" y="163715"/>
                </a:cubicBezTo>
                <a:cubicBezTo>
                  <a:pt x="107165" y="188321"/>
                  <a:pt x="64302" y="364534"/>
                  <a:pt x="59275" y="382790"/>
                </a:cubicBezTo>
                <a:cubicBezTo>
                  <a:pt x="54248" y="401046"/>
                  <a:pt x="88908" y="258436"/>
                  <a:pt x="84675" y="273253"/>
                </a:cubicBezTo>
                <a:cubicBezTo>
                  <a:pt x="80442" y="288070"/>
                  <a:pt x="37314" y="461901"/>
                  <a:pt x="33875" y="471690"/>
                </a:cubicBezTo>
                <a:cubicBezTo>
                  <a:pt x="30436" y="481479"/>
                  <a:pt x="63773" y="317438"/>
                  <a:pt x="64038" y="331990"/>
                </a:cubicBezTo>
                <a:cubicBezTo>
                  <a:pt x="64303" y="346542"/>
                  <a:pt x="37844" y="520638"/>
                  <a:pt x="35463" y="559003"/>
                </a:cubicBezTo>
                <a:cubicBezTo>
                  <a:pt x="33082" y="597368"/>
                  <a:pt x="49750" y="573555"/>
                  <a:pt x="49750" y="562178"/>
                </a:cubicBezTo>
                <a:cubicBezTo>
                  <a:pt x="49750" y="550801"/>
                  <a:pt x="43665" y="479892"/>
                  <a:pt x="35463" y="490740"/>
                </a:cubicBezTo>
                <a:cubicBezTo>
                  <a:pt x="27261" y="501588"/>
                  <a:pt x="3978" y="578582"/>
                  <a:pt x="538" y="627265"/>
                </a:cubicBezTo>
                <a:cubicBezTo>
                  <a:pt x="-2902" y="675948"/>
                  <a:pt x="11121" y="779665"/>
                  <a:pt x="14825" y="782840"/>
                </a:cubicBezTo>
                <a:cubicBezTo>
                  <a:pt x="18529" y="786015"/>
                  <a:pt x="14561" y="725161"/>
                  <a:pt x="22763" y="646315"/>
                </a:cubicBezTo>
                <a:cubicBezTo>
                  <a:pt x="30965" y="567469"/>
                  <a:pt x="55836" y="373265"/>
                  <a:pt x="64038" y="309765"/>
                </a:cubicBezTo>
                <a:cubicBezTo>
                  <a:pt x="72240" y="246265"/>
                  <a:pt x="63244" y="301034"/>
                  <a:pt x="71975" y="265315"/>
                </a:cubicBezTo>
                <a:cubicBezTo>
                  <a:pt x="80706" y="229596"/>
                  <a:pt x="107958" y="136728"/>
                  <a:pt x="116425" y="95453"/>
                </a:cubicBezTo>
                <a:cubicBezTo>
                  <a:pt x="124892" y="54178"/>
                  <a:pt x="140502" y="-11704"/>
                  <a:pt x="138650" y="17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B57971B3-27A5-4A3D-8F77-5D5E4602CE4E}"/>
              </a:ext>
            </a:extLst>
          </p:cNvPr>
          <p:cNvSpPr/>
          <p:nvPr/>
        </p:nvSpPr>
        <p:spPr>
          <a:xfrm>
            <a:off x="5682355" y="1806626"/>
            <a:ext cx="182879" cy="585884"/>
          </a:xfrm>
          <a:custGeom>
            <a:avLst/>
            <a:gdLst>
              <a:gd name="connsiteX0" fmla="*/ 15081 w 162724"/>
              <a:gd name="connsiteY0" fmla="*/ 1422 h 521313"/>
              <a:gd name="connsiteX1" fmla="*/ 111918 w 162724"/>
              <a:gd name="connsiteY1" fmla="*/ 196685 h 521313"/>
              <a:gd name="connsiteX2" fmla="*/ 88106 w 162724"/>
              <a:gd name="connsiteY2" fmla="*/ 169697 h 521313"/>
              <a:gd name="connsiteX3" fmla="*/ 137318 w 162724"/>
              <a:gd name="connsiteY3" fmla="*/ 306222 h 521313"/>
              <a:gd name="connsiteX4" fmla="*/ 97631 w 162724"/>
              <a:gd name="connsiteY4" fmla="*/ 201447 h 521313"/>
              <a:gd name="connsiteX5" fmla="*/ 161131 w 162724"/>
              <a:gd name="connsiteY5" fmla="*/ 417347 h 521313"/>
              <a:gd name="connsiteX6" fmla="*/ 80168 w 162724"/>
              <a:gd name="connsiteY6" fmla="*/ 190335 h 521313"/>
              <a:gd name="connsiteX7" fmla="*/ 162718 w 162724"/>
              <a:gd name="connsiteY7" fmla="*/ 449097 h 521313"/>
              <a:gd name="connsiteX8" fmla="*/ 84931 w 162724"/>
              <a:gd name="connsiteY8" fmla="*/ 231610 h 521313"/>
              <a:gd name="connsiteX9" fmla="*/ 110331 w 162724"/>
              <a:gd name="connsiteY9" fmla="*/ 520535 h 521313"/>
              <a:gd name="connsiteX10" fmla="*/ 61118 w 162724"/>
              <a:gd name="connsiteY10" fmla="*/ 312572 h 521313"/>
              <a:gd name="connsiteX11" fmla="*/ 19843 w 162724"/>
              <a:gd name="connsiteY11" fmla="*/ 185572 h 521313"/>
              <a:gd name="connsiteX12" fmla="*/ 54768 w 162724"/>
              <a:gd name="connsiteY12" fmla="*/ 290347 h 521313"/>
              <a:gd name="connsiteX13" fmla="*/ 5556 w 162724"/>
              <a:gd name="connsiteY13" fmla="*/ 130010 h 521313"/>
              <a:gd name="connsiteX14" fmla="*/ 793 w 162724"/>
              <a:gd name="connsiteY14" fmla="*/ 50635 h 521313"/>
              <a:gd name="connsiteX15" fmla="*/ 2381 w 162724"/>
              <a:gd name="connsiteY15" fmla="*/ 104610 h 521313"/>
              <a:gd name="connsiteX16" fmla="*/ 15081 w 162724"/>
              <a:gd name="connsiteY16" fmla="*/ 1422 h 52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2724" h="521313">
                <a:moveTo>
                  <a:pt x="15081" y="1422"/>
                </a:moveTo>
                <a:cubicBezTo>
                  <a:pt x="33337" y="16768"/>
                  <a:pt x="99747" y="168639"/>
                  <a:pt x="111918" y="196685"/>
                </a:cubicBezTo>
                <a:cubicBezTo>
                  <a:pt x="124089" y="224731"/>
                  <a:pt x="83873" y="151441"/>
                  <a:pt x="88106" y="169697"/>
                </a:cubicBezTo>
                <a:cubicBezTo>
                  <a:pt x="92339" y="187953"/>
                  <a:pt x="135731" y="300930"/>
                  <a:pt x="137318" y="306222"/>
                </a:cubicBezTo>
                <a:cubicBezTo>
                  <a:pt x="138905" y="311514"/>
                  <a:pt x="93662" y="182926"/>
                  <a:pt x="97631" y="201447"/>
                </a:cubicBezTo>
                <a:cubicBezTo>
                  <a:pt x="101600" y="219968"/>
                  <a:pt x="164041" y="419199"/>
                  <a:pt x="161131" y="417347"/>
                </a:cubicBezTo>
                <a:cubicBezTo>
                  <a:pt x="158221" y="415495"/>
                  <a:pt x="79904" y="185043"/>
                  <a:pt x="80168" y="190335"/>
                </a:cubicBezTo>
                <a:cubicBezTo>
                  <a:pt x="80432" y="195627"/>
                  <a:pt x="161924" y="442218"/>
                  <a:pt x="162718" y="449097"/>
                </a:cubicBezTo>
                <a:cubicBezTo>
                  <a:pt x="163512" y="455976"/>
                  <a:pt x="93662" y="219704"/>
                  <a:pt x="84931" y="231610"/>
                </a:cubicBezTo>
                <a:cubicBezTo>
                  <a:pt x="76200" y="243516"/>
                  <a:pt x="114300" y="507041"/>
                  <a:pt x="110331" y="520535"/>
                </a:cubicBezTo>
                <a:cubicBezTo>
                  <a:pt x="106362" y="534029"/>
                  <a:pt x="76199" y="368399"/>
                  <a:pt x="61118" y="312572"/>
                </a:cubicBezTo>
                <a:cubicBezTo>
                  <a:pt x="46037" y="256745"/>
                  <a:pt x="20901" y="189276"/>
                  <a:pt x="19843" y="185572"/>
                </a:cubicBezTo>
                <a:cubicBezTo>
                  <a:pt x="18785" y="181868"/>
                  <a:pt x="57149" y="299607"/>
                  <a:pt x="54768" y="290347"/>
                </a:cubicBezTo>
                <a:cubicBezTo>
                  <a:pt x="52387" y="281087"/>
                  <a:pt x="14552" y="169962"/>
                  <a:pt x="5556" y="130010"/>
                </a:cubicBezTo>
                <a:cubicBezTo>
                  <a:pt x="-3440" y="90058"/>
                  <a:pt x="1322" y="54868"/>
                  <a:pt x="793" y="50635"/>
                </a:cubicBezTo>
                <a:cubicBezTo>
                  <a:pt x="264" y="46402"/>
                  <a:pt x="794" y="109372"/>
                  <a:pt x="2381" y="104610"/>
                </a:cubicBezTo>
                <a:cubicBezTo>
                  <a:pt x="3968" y="99848"/>
                  <a:pt x="-3175" y="-13924"/>
                  <a:pt x="15081" y="1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38E5666-09A3-4D9B-BCE1-A85FF0C111B8}"/>
              </a:ext>
            </a:extLst>
          </p:cNvPr>
          <p:cNvSpPr/>
          <p:nvPr/>
        </p:nvSpPr>
        <p:spPr>
          <a:xfrm>
            <a:off x="5547650" y="1340215"/>
            <a:ext cx="94758" cy="680600"/>
          </a:xfrm>
          <a:custGeom>
            <a:avLst/>
            <a:gdLst>
              <a:gd name="connsiteX0" fmla="*/ 84140 w 84315"/>
              <a:gd name="connsiteY0" fmla="*/ 505 h 605591"/>
              <a:gd name="connsiteX1" fmla="*/ 39690 w 84315"/>
              <a:gd name="connsiteY1" fmla="*/ 229105 h 605591"/>
              <a:gd name="connsiteX2" fmla="*/ 53977 w 84315"/>
              <a:gd name="connsiteY2" fmla="*/ 105280 h 605591"/>
              <a:gd name="connsiteX3" fmla="*/ 41277 w 84315"/>
              <a:gd name="connsiteY3" fmla="*/ 254505 h 605591"/>
              <a:gd name="connsiteX4" fmla="*/ 69852 w 84315"/>
              <a:gd name="connsiteY4" fmla="*/ 487868 h 605591"/>
              <a:gd name="connsiteX5" fmla="*/ 42865 w 84315"/>
              <a:gd name="connsiteY5" fmla="*/ 289430 h 605591"/>
              <a:gd name="connsiteX6" fmla="*/ 12702 w 84315"/>
              <a:gd name="connsiteY6" fmla="*/ 432305 h 605591"/>
              <a:gd name="connsiteX7" fmla="*/ 15877 w 84315"/>
              <a:gd name="connsiteY7" fmla="*/ 605343 h 605591"/>
              <a:gd name="connsiteX8" fmla="*/ 30165 w 84315"/>
              <a:gd name="connsiteY8" fmla="*/ 392618 h 605591"/>
              <a:gd name="connsiteX9" fmla="*/ 2 w 84315"/>
              <a:gd name="connsiteY9" fmla="*/ 413255 h 605591"/>
              <a:gd name="connsiteX10" fmla="*/ 28577 w 84315"/>
              <a:gd name="connsiteY10" fmla="*/ 230693 h 605591"/>
              <a:gd name="connsiteX11" fmla="*/ 53977 w 84315"/>
              <a:gd name="connsiteY11" fmla="*/ 168780 h 605591"/>
              <a:gd name="connsiteX12" fmla="*/ 84140 w 84315"/>
              <a:gd name="connsiteY12" fmla="*/ 505 h 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315" h="605591">
                <a:moveTo>
                  <a:pt x="84140" y="505"/>
                </a:moveTo>
                <a:cubicBezTo>
                  <a:pt x="81759" y="10559"/>
                  <a:pt x="44717" y="211643"/>
                  <a:pt x="39690" y="229105"/>
                </a:cubicBezTo>
                <a:cubicBezTo>
                  <a:pt x="34663" y="246568"/>
                  <a:pt x="53713" y="101047"/>
                  <a:pt x="53977" y="105280"/>
                </a:cubicBezTo>
                <a:cubicBezTo>
                  <a:pt x="54241" y="109513"/>
                  <a:pt x="38631" y="190740"/>
                  <a:pt x="41277" y="254505"/>
                </a:cubicBezTo>
                <a:cubicBezTo>
                  <a:pt x="43923" y="318270"/>
                  <a:pt x="69587" y="482047"/>
                  <a:pt x="69852" y="487868"/>
                </a:cubicBezTo>
                <a:cubicBezTo>
                  <a:pt x="70117" y="493689"/>
                  <a:pt x="52390" y="298690"/>
                  <a:pt x="42865" y="289430"/>
                </a:cubicBezTo>
                <a:cubicBezTo>
                  <a:pt x="33340" y="280170"/>
                  <a:pt x="17200" y="379653"/>
                  <a:pt x="12702" y="432305"/>
                </a:cubicBezTo>
                <a:cubicBezTo>
                  <a:pt x="8204" y="484957"/>
                  <a:pt x="12967" y="611957"/>
                  <a:pt x="15877" y="605343"/>
                </a:cubicBezTo>
                <a:cubicBezTo>
                  <a:pt x="18787" y="598729"/>
                  <a:pt x="32811" y="424633"/>
                  <a:pt x="30165" y="392618"/>
                </a:cubicBezTo>
                <a:cubicBezTo>
                  <a:pt x="27519" y="360603"/>
                  <a:pt x="267" y="440243"/>
                  <a:pt x="2" y="413255"/>
                </a:cubicBezTo>
                <a:cubicBezTo>
                  <a:pt x="-263" y="386268"/>
                  <a:pt x="19581" y="271439"/>
                  <a:pt x="28577" y="230693"/>
                </a:cubicBezTo>
                <a:cubicBezTo>
                  <a:pt x="37573" y="189947"/>
                  <a:pt x="43923" y="204234"/>
                  <a:pt x="53977" y="168780"/>
                </a:cubicBezTo>
                <a:cubicBezTo>
                  <a:pt x="64031" y="133326"/>
                  <a:pt x="86521" y="-9549"/>
                  <a:pt x="84140" y="5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CB2925ED-F6DA-40F5-9AE3-DBBC247E6182}"/>
              </a:ext>
            </a:extLst>
          </p:cNvPr>
          <p:cNvSpPr/>
          <p:nvPr/>
        </p:nvSpPr>
        <p:spPr>
          <a:xfrm>
            <a:off x="6450351" y="1556212"/>
            <a:ext cx="64561" cy="558273"/>
          </a:xfrm>
          <a:custGeom>
            <a:avLst/>
            <a:gdLst>
              <a:gd name="connsiteX0" fmla="*/ 49276 w 57446"/>
              <a:gd name="connsiteY0" fmla="*/ 401 h 496745"/>
              <a:gd name="connsiteX1" fmla="*/ 41338 w 57446"/>
              <a:gd name="connsiteY1" fmla="*/ 209951 h 496745"/>
              <a:gd name="connsiteX2" fmla="*/ 41338 w 57446"/>
              <a:gd name="connsiteY2" fmla="*/ 102001 h 496745"/>
              <a:gd name="connsiteX3" fmla="*/ 42926 w 57446"/>
              <a:gd name="connsiteY3" fmla="*/ 214713 h 496745"/>
              <a:gd name="connsiteX4" fmla="*/ 44513 w 57446"/>
              <a:gd name="connsiteY4" fmla="*/ 344888 h 496745"/>
              <a:gd name="connsiteX5" fmla="*/ 44513 w 57446"/>
              <a:gd name="connsiteY5" fmla="*/ 260751 h 496745"/>
              <a:gd name="connsiteX6" fmla="*/ 52451 w 57446"/>
              <a:gd name="connsiteY6" fmla="*/ 405213 h 496745"/>
              <a:gd name="connsiteX7" fmla="*/ 42926 w 57446"/>
              <a:gd name="connsiteY7" fmla="*/ 475063 h 496745"/>
              <a:gd name="connsiteX8" fmla="*/ 46101 w 57446"/>
              <a:gd name="connsiteY8" fmla="*/ 205188 h 496745"/>
              <a:gd name="connsiteX9" fmla="*/ 63 w 57446"/>
              <a:gd name="connsiteY9" fmla="*/ 495701 h 496745"/>
              <a:gd name="connsiteX10" fmla="*/ 36576 w 57446"/>
              <a:gd name="connsiteY10" fmla="*/ 297263 h 496745"/>
              <a:gd name="connsiteX11" fmla="*/ 55626 w 57446"/>
              <a:gd name="connsiteY11" fmla="*/ 160738 h 496745"/>
              <a:gd name="connsiteX12" fmla="*/ 49276 w 57446"/>
              <a:gd name="connsiteY12" fmla="*/ 401 h 49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46" h="496745">
                <a:moveTo>
                  <a:pt x="49276" y="401"/>
                </a:moveTo>
                <a:cubicBezTo>
                  <a:pt x="46895" y="8603"/>
                  <a:pt x="42661" y="193018"/>
                  <a:pt x="41338" y="209951"/>
                </a:cubicBezTo>
                <a:cubicBezTo>
                  <a:pt x="40015" y="226884"/>
                  <a:pt x="41073" y="101207"/>
                  <a:pt x="41338" y="102001"/>
                </a:cubicBezTo>
                <a:cubicBezTo>
                  <a:pt x="41603" y="102795"/>
                  <a:pt x="42397" y="174232"/>
                  <a:pt x="42926" y="214713"/>
                </a:cubicBezTo>
                <a:cubicBezTo>
                  <a:pt x="43455" y="255194"/>
                  <a:pt x="44249" y="337215"/>
                  <a:pt x="44513" y="344888"/>
                </a:cubicBezTo>
                <a:cubicBezTo>
                  <a:pt x="44777" y="352561"/>
                  <a:pt x="43190" y="250697"/>
                  <a:pt x="44513" y="260751"/>
                </a:cubicBezTo>
                <a:cubicBezTo>
                  <a:pt x="45836" y="270805"/>
                  <a:pt x="52716" y="369494"/>
                  <a:pt x="52451" y="405213"/>
                </a:cubicBezTo>
                <a:cubicBezTo>
                  <a:pt x="52187" y="440932"/>
                  <a:pt x="43984" y="508400"/>
                  <a:pt x="42926" y="475063"/>
                </a:cubicBezTo>
                <a:cubicBezTo>
                  <a:pt x="41868" y="441726"/>
                  <a:pt x="53245" y="201748"/>
                  <a:pt x="46101" y="205188"/>
                </a:cubicBezTo>
                <a:cubicBezTo>
                  <a:pt x="38957" y="208628"/>
                  <a:pt x="1650" y="480355"/>
                  <a:pt x="63" y="495701"/>
                </a:cubicBezTo>
                <a:cubicBezTo>
                  <a:pt x="-1525" y="511047"/>
                  <a:pt x="27315" y="353090"/>
                  <a:pt x="36576" y="297263"/>
                </a:cubicBezTo>
                <a:cubicBezTo>
                  <a:pt x="45837" y="241436"/>
                  <a:pt x="49805" y="209686"/>
                  <a:pt x="55626" y="160738"/>
                </a:cubicBezTo>
                <a:cubicBezTo>
                  <a:pt x="61447" y="111790"/>
                  <a:pt x="51657" y="-7801"/>
                  <a:pt x="49276" y="4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437F24BE-AA5E-48E1-A19D-CDB77C05EE4A}"/>
              </a:ext>
            </a:extLst>
          </p:cNvPr>
          <p:cNvSpPr/>
          <p:nvPr/>
        </p:nvSpPr>
        <p:spPr>
          <a:xfrm>
            <a:off x="5646322" y="1755867"/>
            <a:ext cx="43627" cy="561363"/>
          </a:xfrm>
          <a:custGeom>
            <a:avLst/>
            <a:gdLst>
              <a:gd name="connsiteX0" fmla="*/ 5868 w 38819"/>
              <a:gd name="connsiteY0" fmla="*/ 5312 h 499495"/>
              <a:gd name="connsiteX1" fmla="*/ 5868 w 38819"/>
              <a:gd name="connsiteY1" fmla="*/ 264075 h 499495"/>
              <a:gd name="connsiteX2" fmla="*/ 7455 w 38819"/>
              <a:gd name="connsiteY2" fmla="*/ 103737 h 499495"/>
              <a:gd name="connsiteX3" fmla="*/ 1105 w 38819"/>
              <a:gd name="connsiteY3" fmla="*/ 195812 h 499495"/>
              <a:gd name="connsiteX4" fmla="*/ 32855 w 38819"/>
              <a:gd name="connsiteY4" fmla="*/ 421237 h 499495"/>
              <a:gd name="connsiteX5" fmla="*/ 18568 w 38819"/>
              <a:gd name="connsiteY5" fmla="*/ 189462 h 499495"/>
              <a:gd name="connsiteX6" fmla="*/ 12218 w 38819"/>
              <a:gd name="connsiteY6" fmla="*/ 333925 h 499495"/>
              <a:gd name="connsiteX7" fmla="*/ 36030 w 38819"/>
              <a:gd name="connsiteY7" fmla="*/ 499025 h 499495"/>
              <a:gd name="connsiteX8" fmla="*/ 34443 w 38819"/>
              <a:gd name="connsiteY8" fmla="*/ 279950 h 499495"/>
              <a:gd name="connsiteX9" fmla="*/ 1105 w 38819"/>
              <a:gd name="connsiteY9" fmla="*/ 102150 h 499495"/>
              <a:gd name="connsiteX10" fmla="*/ 5868 w 38819"/>
              <a:gd name="connsiteY10" fmla="*/ 5312 h 4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819" h="499495">
                <a:moveTo>
                  <a:pt x="5868" y="5312"/>
                </a:moveTo>
                <a:cubicBezTo>
                  <a:pt x="6662" y="32299"/>
                  <a:pt x="5603" y="247671"/>
                  <a:pt x="5868" y="264075"/>
                </a:cubicBezTo>
                <a:cubicBezTo>
                  <a:pt x="6133" y="280479"/>
                  <a:pt x="8249" y="115114"/>
                  <a:pt x="7455" y="103737"/>
                </a:cubicBezTo>
                <a:cubicBezTo>
                  <a:pt x="6661" y="92360"/>
                  <a:pt x="-3128" y="142895"/>
                  <a:pt x="1105" y="195812"/>
                </a:cubicBezTo>
                <a:cubicBezTo>
                  <a:pt x="5338" y="248729"/>
                  <a:pt x="29945" y="422295"/>
                  <a:pt x="32855" y="421237"/>
                </a:cubicBezTo>
                <a:cubicBezTo>
                  <a:pt x="35765" y="420179"/>
                  <a:pt x="22007" y="204014"/>
                  <a:pt x="18568" y="189462"/>
                </a:cubicBezTo>
                <a:cubicBezTo>
                  <a:pt x="15129" y="174910"/>
                  <a:pt x="9308" y="282331"/>
                  <a:pt x="12218" y="333925"/>
                </a:cubicBezTo>
                <a:cubicBezTo>
                  <a:pt x="15128" y="385519"/>
                  <a:pt x="32326" y="508021"/>
                  <a:pt x="36030" y="499025"/>
                </a:cubicBezTo>
                <a:cubicBezTo>
                  <a:pt x="39734" y="490029"/>
                  <a:pt x="40264" y="346096"/>
                  <a:pt x="34443" y="279950"/>
                </a:cubicBezTo>
                <a:cubicBezTo>
                  <a:pt x="28622" y="213804"/>
                  <a:pt x="5074" y="143425"/>
                  <a:pt x="1105" y="102150"/>
                </a:cubicBezTo>
                <a:cubicBezTo>
                  <a:pt x="-2864" y="60875"/>
                  <a:pt x="5074" y="-21675"/>
                  <a:pt x="5868" y="53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9EAAF210-11E3-4A75-A6A9-E5810FD02204}"/>
              </a:ext>
            </a:extLst>
          </p:cNvPr>
          <p:cNvSpPr/>
          <p:nvPr/>
        </p:nvSpPr>
        <p:spPr>
          <a:xfrm>
            <a:off x="5524279" y="1876934"/>
            <a:ext cx="49598" cy="687186"/>
          </a:xfrm>
          <a:custGeom>
            <a:avLst/>
            <a:gdLst>
              <a:gd name="connsiteX0" fmla="*/ 23972 w 44132"/>
              <a:gd name="connsiteY0" fmla="*/ 2363 h 611451"/>
              <a:gd name="connsiteX1" fmla="*/ 8097 w 44132"/>
              <a:gd name="connsiteY1" fmla="*/ 83326 h 611451"/>
              <a:gd name="connsiteX2" fmla="*/ 39847 w 44132"/>
              <a:gd name="connsiteY2" fmla="*/ 253188 h 611451"/>
              <a:gd name="connsiteX3" fmla="*/ 11272 w 44132"/>
              <a:gd name="connsiteY3" fmla="*/ 111901 h 611451"/>
              <a:gd name="connsiteX4" fmla="*/ 8097 w 44132"/>
              <a:gd name="connsiteY4" fmla="*/ 129363 h 611451"/>
              <a:gd name="connsiteX5" fmla="*/ 31910 w 44132"/>
              <a:gd name="connsiteY5" fmla="*/ 434163 h 611451"/>
              <a:gd name="connsiteX6" fmla="*/ 43022 w 44132"/>
              <a:gd name="connsiteY6" fmla="*/ 610376 h 611451"/>
              <a:gd name="connsiteX7" fmla="*/ 43022 w 44132"/>
              <a:gd name="connsiteY7" fmla="*/ 502426 h 611451"/>
              <a:gd name="connsiteX8" fmla="*/ 36672 w 44132"/>
              <a:gd name="connsiteY8" fmla="*/ 384951 h 611451"/>
              <a:gd name="connsiteX9" fmla="*/ 36672 w 44132"/>
              <a:gd name="connsiteY9" fmla="*/ 289701 h 611451"/>
              <a:gd name="connsiteX10" fmla="*/ 30322 w 44132"/>
              <a:gd name="connsiteY10" fmla="*/ 275413 h 611451"/>
              <a:gd name="connsiteX11" fmla="*/ 160 w 44132"/>
              <a:gd name="connsiteY11" fmla="*/ 169051 h 611451"/>
              <a:gd name="connsiteX12" fmla="*/ 23972 w 44132"/>
              <a:gd name="connsiteY12" fmla="*/ 2363 h 611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32" h="611451">
                <a:moveTo>
                  <a:pt x="23972" y="2363"/>
                </a:moveTo>
                <a:cubicBezTo>
                  <a:pt x="25295" y="-11925"/>
                  <a:pt x="5451" y="41522"/>
                  <a:pt x="8097" y="83326"/>
                </a:cubicBezTo>
                <a:cubicBezTo>
                  <a:pt x="10743" y="125130"/>
                  <a:pt x="39318" y="248426"/>
                  <a:pt x="39847" y="253188"/>
                </a:cubicBezTo>
                <a:cubicBezTo>
                  <a:pt x="40376" y="257951"/>
                  <a:pt x="16564" y="132538"/>
                  <a:pt x="11272" y="111901"/>
                </a:cubicBezTo>
                <a:cubicBezTo>
                  <a:pt x="5980" y="91264"/>
                  <a:pt x="4657" y="75653"/>
                  <a:pt x="8097" y="129363"/>
                </a:cubicBezTo>
                <a:cubicBezTo>
                  <a:pt x="11537" y="183073"/>
                  <a:pt x="26089" y="353994"/>
                  <a:pt x="31910" y="434163"/>
                </a:cubicBezTo>
                <a:cubicBezTo>
                  <a:pt x="37731" y="514332"/>
                  <a:pt x="41170" y="598999"/>
                  <a:pt x="43022" y="610376"/>
                </a:cubicBezTo>
                <a:cubicBezTo>
                  <a:pt x="44874" y="621753"/>
                  <a:pt x="44080" y="539997"/>
                  <a:pt x="43022" y="502426"/>
                </a:cubicBezTo>
                <a:cubicBezTo>
                  <a:pt x="41964" y="464855"/>
                  <a:pt x="37730" y="420405"/>
                  <a:pt x="36672" y="384951"/>
                </a:cubicBezTo>
                <a:cubicBezTo>
                  <a:pt x="35614" y="349497"/>
                  <a:pt x="37730" y="307957"/>
                  <a:pt x="36672" y="289701"/>
                </a:cubicBezTo>
                <a:cubicBezTo>
                  <a:pt x="35614" y="271445"/>
                  <a:pt x="36407" y="295521"/>
                  <a:pt x="30322" y="275413"/>
                </a:cubicBezTo>
                <a:cubicBezTo>
                  <a:pt x="24237" y="255305"/>
                  <a:pt x="2541" y="210061"/>
                  <a:pt x="160" y="169051"/>
                </a:cubicBezTo>
                <a:cubicBezTo>
                  <a:pt x="-2221" y="128041"/>
                  <a:pt x="22649" y="16651"/>
                  <a:pt x="23972" y="2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1D7E11C3-8B56-4C36-8786-D2CFB18034B6}"/>
              </a:ext>
            </a:extLst>
          </p:cNvPr>
          <p:cNvSpPr/>
          <p:nvPr/>
        </p:nvSpPr>
        <p:spPr>
          <a:xfrm>
            <a:off x="5888656" y="2339187"/>
            <a:ext cx="114675" cy="381332"/>
          </a:xfrm>
          <a:custGeom>
            <a:avLst/>
            <a:gdLst>
              <a:gd name="connsiteX0" fmla="*/ 1378 w 102037"/>
              <a:gd name="connsiteY0" fmla="*/ 630 h 339305"/>
              <a:gd name="connsiteX1" fmla="*/ 93453 w 102037"/>
              <a:gd name="connsiteY1" fmla="*/ 226055 h 339305"/>
              <a:gd name="connsiteX2" fmla="*/ 58528 w 102037"/>
              <a:gd name="connsiteY2" fmla="*/ 137155 h 339305"/>
              <a:gd name="connsiteX3" fmla="*/ 34716 w 102037"/>
              <a:gd name="connsiteY3" fmla="*/ 75243 h 339305"/>
              <a:gd name="connsiteX4" fmla="*/ 53766 w 102037"/>
              <a:gd name="connsiteY4" fmla="*/ 211768 h 339305"/>
              <a:gd name="connsiteX5" fmla="*/ 101391 w 102037"/>
              <a:gd name="connsiteY5" fmla="*/ 338768 h 339305"/>
              <a:gd name="connsiteX6" fmla="*/ 77578 w 102037"/>
              <a:gd name="connsiteY6" fmla="*/ 253043 h 339305"/>
              <a:gd name="connsiteX7" fmla="*/ 25191 w 102037"/>
              <a:gd name="connsiteY7" fmla="*/ 148268 h 339305"/>
              <a:gd name="connsiteX8" fmla="*/ 37891 w 102037"/>
              <a:gd name="connsiteY8" fmla="*/ 157793 h 339305"/>
              <a:gd name="connsiteX9" fmla="*/ 1378 w 102037"/>
              <a:gd name="connsiteY9" fmla="*/ 630 h 33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037" h="339305">
                <a:moveTo>
                  <a:pt x="1378" y="630"/>
                </a:moveTo>
                <a:cubicBezTo>
                  <a:pt x="10638" y="12007"/>
                  <a:pt x="83928" y="203301"/>
                  <a:pt x="93453" y="226055"/>
                </a:cubicBezTo>
                <a:cubicBezTo>
                  <a:pt x="102978" y="248809"/>
                  <a:pt x="68318" y="162290"/>
                  <a:pt x="58528" y="137155"/>
                </a:cubicBezTo>
                <a:cubicBezTo>
                  <a:pt x="48738" y="112020"/>
                  <a:pt x="35510" y="62808"/>
                  <a:pt x="34716" y="75243"/>
                </a:cubicBezTo>
                <a:cubicBezTo>
                  <a:pt x="33922" y="87678"/>
                  <a:pt x="42654" y="167847"/>
                  <a:pt x="53766" y="211768"/>
                </a:cubicBezTo>
                <a:cubicBezTo>
                  <a:pt x="64878" y="255689"/>
                  <a:pt x="97422" y="331889"/>
                  <a:pt x="101391" y="338768"/>
                </a:cubicBezTo>
                <a:cubicBezTo>
                  <a:pt x="105360" y="345647"/>
                  <a:pt x="90278" y="284793"/>
                  <a:pt x="77578" y="253043"/>
                </a:cubicBezTo>
                <a:cubicBezTo>
                  <a:pt x="64878" y="221293"/>
                  <a:pt x="31805" y="164143"/>
                  <a:pt x="25191" y="148268"/>
                </a:cubicBezTo>
                <a:cubicBezTo>
                  <a:pt x="18577" y="132393"/>
                  <a:pt x="43447" y="180283"/>
                  <a:pt x="37891" y="157793"/>
                </a:cubicBezTo>
                <a:cubicBezTo>
                  <a:pt x="32335" y="135303"/>
                  <a:pt x="-7882" y="-10747"/>
                  <a:pt x="1378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D0DA690F-740E-4ED3-AF45-599A6BF7B336}"/>
              </a:ext>
            </a:extLst>
          </p:cNvPr>
          <p:cNvSpPr/>
          <p:nvPr/>
        </p:nvSpPr>
        <p:spPr>
          <a:xfrm>
            <a:off x="5425971" y="2251818"/>
            <a:ext cx="46748" cy="714147"/>
          </a:xfrm>
          <a:custGeom>
            <a:avLst/>
            <a:gdLst>
              <a:gd name="connsiteX0" fmla="*/ 35246 w 41596"/>
              <a:gd name="connsiteY0" fmla="*/ 583 h 635440"/>
              <a:gd name="connsiteX1" fmla="*/ 11434 w 41596"/>
              <a:gd name="connsiteY1" fmla="*/ 133933 h 635440"/>
              <a:gd name="connsiteX2" fmla="*/ 22546 w 41596"/>
              <a:gd name="connsiteY2" fmla="*/ 305383 h 635440"/>
              <a:gd name="connsiteX3" fmla="*/ 22546 w 41596"/>
              <a:gd name="connsiteY3" fmla="*/ 122820 h 635440"/>
              <a:gd name="connsiteX4" fmla="*/ 24134 w 41596"/>
              <a:gd name="connsiteY4" fmla="*/ 278395 h 635440"/>
              <a:gd name="connsiteX5" fmla="*/ 13021 w 41596"/>
              <a:gd name="connsiteY5" fmla="*/ 538745 h 635440"/>
              <a:gd name="connsiteX6" fmla="*/ 19371 w 41596"/>
              <a:gd name="connsiteY6" fmla="*/ 378408 h 635440"/>
              <a:gd name="connsiteX7" fmla="*/ 321 w 41596"/>
              <a:gd name="connsiteY7" fmla="*/ 632408 h 635440"/>
              <a:gd name="connsiteX8" fmla="*/ 8259 w 41596"/>
              <a:gd name="connsiteY8" fmla="*/ 522870 h 635440"/>
              <a:gd name="connsiteX9" fmla="*/ 19371 w 41596"/>
              <a:gd name="connsiteY9" fmla="*/ 592720 h 635440"/>
              <a:gd name="connsiteX10" fmla="*/ 41596 w 41596"/>
              <a:gd name="connsiteY10" fmla="*/ 321258 h 635440"/>
              <a:gd name="connsiteX11" fmla="*/ 19371 w 41596"/>
              <a:gd name="connsiteY11" fmla="*/ 186320 h 635440"/>
              <a:gd name="connsiteX12" fmla="*/ 35246 w 41596"/>
              <a:gd name="connsiteY12" fmla="*/ 583 h 63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596" h="635440">
                <a:moveTo>
                  <a:pt x="35246" y="583"/>
                </a:moveTo>
                <a:cubicBezTo>
                  <a:pt x="33923" y="-8148"/>
                  <a:pt x="13551" y="83133"/>
                  <a:pt x="11434" y="133933"/>
                </a:cubicBezTo>
                <a:cubicBezTo>
                  <a:pt x="9317" y="184733"/>
                  <a:pt x="20694" y="307235"/>
                  <a:pt x="22546" y="305383"/>
                </a:cubicBezTo>
                <a:cubicBezTo>
                  <a:pt x="24398" y="303531"/>
                  <a:pt x="22281" y="127318"/>
                  <a:pt x="22546" y="122820"/>
                </a:cubicBezTo>
                <a:cubicBezTo>
                  <a:pt x="22811" y="118322"/>
                  <a:pt x="25721" y="209074"/>
                  <a:pt x="24134" y="278395"/>
                </a:cubicBezTo>
                <a:cubicBezTo>
                  <a:pt x="22547" y="347716"/>
                  <a:pt x="13815" y="522076"/>
                  <a:pt x="13021" y="538745"/>
                </a:cubicBezTo>
                <a:cubicBezTo>
                  <a:pt x="12227" y="555414"/>
                  <a:pt x="21488" y="362798"/>
                  <a:pt x="19371" y="378408"/>
                </a:cubicBezTo>
                <a:cubicBezTo>
                  <a:pt x="17254" y="394018"/>
                  <a:pt x="2173" y="608331"/>
                  <a:pt x="321" y="632408"/>
                </a:cubicBezTo>
                <a:cubicBezTo>
                  <a:pt x="-1531" y="656485"/>
                  <a:pt x="5084" y="529485"/>
                  <a:pt x="8259" y="522870"/>
                </a:cubicBezTo>
                <a:cubicBezTo>
                  <a:pt x="11434" y="516255"/>
                  <a:pt x="13815" y="626322"/>
                  <a:pt x="19371" y="592720"/>
                </a:cubicBezTo>
                <a:cubicBezTo>
                  <a:pt x="24927" y="559118"/>
                  <a:pt x="41596" y="388991"/>
                  <a:pt x="41596" y="321258"/>
                </a:cubicBezTo>
                <a:cubicBezTo>
                  <a:pt x="41596" y="253525"/>
                  <a:pt x="17254" y="237914"/>
                  <a:pt x="19371" y="186320"/>
                </a:cubicBezTo>
                <a:cubicBezTo>
                  <a:pt x="21488" y="134726"/>
                  <a:pt x="36569" y="9314"/>
                  <a:pt x="35246" y="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B0B8AB57-AD6B-4F28-9FEB-C6F4CA08EFF5}"/>
              </a:ext>
            </a:extLst>
          </p:cNvPr>
          <p:cNvSpPr/>
          <p:nvPr/>
        </p:nvSpPr>
        <p:spPr>
          <a:xfrm>
            <a:off x="6180132" y="2125877"/>
            <a:ext cx="150696" cy="624492"/>
          </a:xfrm>
          <a:custGeom>
            <a:avLst/>
            <a:gdLst>
              <a:gd name="connsiteX0" fmla="*/ 130964 w 134088"/>
              <a:gd name="connsiteY0" fmla="*/ 1519 h 555666"/>
              <a:gd name="connsiteX1" fmla="*/ 30951 w 134088"/>
              <a:gd name="connsiteY1" fmla="*/ 268219 h 555666"/>
              <a:gd name="connsiteX2" fmla="*/ 107151 w 134088"/>
              <a:gd name="connsiteY2" fmla="*/ 74544 h 555666"/>
              <a:gd name="connsiteX3" fmla="*/ 78576 w 134088"/>
              <a:gd name="connsiteY3" fmla="*/ 160269 h 555666"/>
              <a:gd name="connsiteX4" fmla="*/ 59526 w 134088"/>
              <a:gd name="connsiteY4" fmla="*/ 350769 h 555666"/>
              <a:gd name="connsiteX5" fmla="*/ 46826 w 134088"/>
              <a:gd name="connsiteY5" fmla="*/ 403156 h 555666"/>
              <a:gd name="connsiteX6" fmla="*/ 48414 w 134088"/>
              <a:gd name="connsiteY6" fmla="*/ 352356 h 555666"/>
              <a:gd name="connsiteX7" fmla="*/ 7139 w 134088"/>
              <a:gd name="connsiteY7" fmla="*/ 463481 h 555666"/>
              <a:gd name="connsiteX8" fmla="*/ 2376 w 134088"/>
              <a:gd name="connsiteY8" fmla="*/ 553969 h 555666"/>
              <a:gd name="connsiteX9" fmla="*/ 32539 w 134088"/>
              <a:gd name="connsiteY9" fmla="*/ 382519 h 555666"/>
              <a:gd name="connsiteX10" fmla="*/ 53176 w 134088"/>
              <a:gd name="connsiteY10" fmla="*/ 271394 h 555666"/>
              <a:gd name="connsiteX11" fmla="*/ 70639 w 134088"/>
              <a:gd name="connsiteY11" fmla="*/ 382519 h 555666"/>
              <a:gd name="connsiteX12" fmla="*/ 105564 w 134088"/>
              <a:gd name="connsiteY12" fmla="*/ 169794 h 555666"/>
              <a:gd name="connsiteX13" fmla="*/ 130964 w 134088"/>
              <a:gd name="connsiteY13" fmla="*/ 1519 h 555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88" h="555666">
                <a:moveTo>
                  <a:pt x="130964" y="1519"/>
                </a:moveTo>
                <a:cubicBezTo>
                  <a:pt x="118529" y="17923"/>
                  <a:pt x="34920" y="256048"/>
                  <a:pt x="30951" y="268219"/>
                </a:cubicBezTo>
                <a:cubicBezTo>
                  <a:pt x="26982" y="280390"/>
                  <a:pt x="99213" y="92536"/>
                  <a:pt x="107151" y="74544"/>
                </a:cubicBezTo>
                <a:cubicBezTo>
                  <a:pt x="115088" y="56552"/>
                  <a:pt x="86513" y="114232"/>
                  <a:pt x="78576" y="160269"/>
                </a:cubicBezTo>
                <a:cubicBezTo>
                  <a:pt x="70639" y="206306"/>
                  <a:pt x="64818" y="310288"/>
                  <a:pt x="59526" y="350769"/>
                </a:cubicBezTo>
                <a:cubicBezTo>
                  <a:pt x="54234" y="391250"/>
                  <a:pt x="48678" y="402892"/>
                  <a:pt x="46826" y="403156"/>
                </a:cubicBezTo>
                <a:cubicBezTo>
                  <a:pt x="44974" y="403420"/>
                  <a:pt x="55028" y="342302"/>
                  <a:pt x="48414" y="352356"/>
                </a:cubicBezTo>
                <a:cubicBezTo>
                  <a:pt x="41800" y="362410"/>
                  <a:pt x="14812" y="429879"/>
                  <a:pt x="7139" y="463481"/>
                </a:cubicBezTo>
                <a:cubicBezTo>
                  <a:pt x="-534" y="497083"/>
                  <a:pt x="-1857" y="567463"/>
                  <a:pt x="2376" y="553969"/>
                </a:cubicBezTo>
                <a:cubicBezTo>
                  <a:pt x="6609" y="540475"/>
                  <a:pt x="24072" y="429615"/>
                  <a:pt x="32539" y="382519"/>
                </a:cubicBezTo>
                <a:cubicBezTo>
                  <a:pt x="41006" y="335423"/>
                  <a:pt x="46826" y="271394"/>
                  <a:pt x="53176" y="271394"/>
                </a:cubicBezTo>
                <a:cubicBezTo>
                  <a:pt x="59526" y="271394"/>
                  <a:pt x="61908" y="399452"/>
                  <a:pt x="70639" y="382519"/>
                </a:cubicBezTo>
                <a:cubicBezTo>
                  <a:pt x="79370" y="365586"/>
                  <a:pt x="95775" y="234088"/>
                  <a:pt x="105564" y="169794"/>
                </a:cubicBezTo>
                <a:cubicBezTo>
                  <a:pt x="115353" y="105500"/>
                  <a:pt x="143399" y="-14885"/>
                  <a:pt x="130964" y="1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33290912-BD49-463E-BC83-EDB5C6D9DE1D}"/>
              </a:ext>
            </a:extLst>
          </p:cNvPr>
          <p:cNvSpPr/>
          <p:nvPr/>
        </p:nvSpPr>
        <p:spPr>
          <a:xfrm>
            <a:off x="5633054" y="2253194"/>
            <a:ext cx="152058" cy="746716"/>
          </a:xfrm>
          <a:custGeom>
            <a:avLst/>
            <a:gdLst>
              <a:gd name="connsiteX0" fmla="*/ 100223 w 135300"/>
              <a:gd name="connsiteY0" fmla="*/ 946 h 664420"/>
              <a:gd name="connsiteX1" fmla="*/ 131973 w 135300"/>
              <a:gd name="connsiteY1" fmla="*/ 167634 h 664420"/>
              <a:gd name="connsiteX2" fmla="*/ 130385 w 135300"/>
              <a:gd name="connsiteY2" fmla="*/ 107309 h 664420"/>
              <a:gd name="connsiteX3" fmla="*/ 103398 w 135300"/>
              <a:gd name="connsiteY3" fmla="*/ 242246 h 664420"/>
              <a:gd name="connsiteX4" fmla="*/ 55773 w 135300"/>
              <a:gd name="connsiteY4" fmla="*/ 499421 h 664420"/>
              <a:gd name="connsiteX5" fmla="*/ 125623 w 135300"/>
              <a:gd name="connsiteY5" fmla="*/ 231134 h 664420"/>
              <a:gd name="connsiteX6" fmla="*/ 84348 w 135300"/>
              <a:gd name="connsiteY6" fmla="*/ 348609 h 664420"/>
              <a:gd name="connsiteX7" fmla="*/ 73235 w 135300"/>
              <a:gd name="connsiteY7" fmla="*/ 480371 h 664420"/>
              <a:gd name="connsiteX8" fmla="*/ 31960 w 135300"/>
              <a:gd name="connsiteY8" fmla="*/ 604196 h 664420"/>
              <a:gd name="connsiteX9" fmla="*/ 3385 w 135300"/>
              <a:gd name="connsiteY9" fmla="*/ 656584 h 664420"/>
              <a:gd name="connsiteX10" fmla="*/ 112923 w 135300"/>
              <a:gd name="connsiteY10" fmla="*/ 440684 h 664420"/>
              <a:gd name="connsiteX11" fmla="*/ 131973 w 135300"/>
              <a:gd name="connsiteY11" fmla="*/ 278759 h 664420"/>
              <a:gd name="connsiteX12" fmla="*/ 66885 w 135300"/>
              <a:gd name="connsiteY12" fmla="*/ 432746 h 664420"/>
              <a:gd name="connsiteX13" fmla="*/ 97048 w 135300"/>
              <a:gd name="connsiteY13" fmla="*/ 256534 h 664420"/>
              <a:gd name="connsiteX14" fmla="*/ 100223 w 135300"/>
              <a:gd name="connsiteY14" fmla="*/ 946 h 66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5300" h="664420">
                <a:moveTo>
                  <a:pt x="100223" y="946"/>
                </a:moveTo>
                <a:cubicBezTo>
                  <a:pt x="106044" y="-13871"/>
                  <a:pt x="126946" y="149907"/>
                  <a:pt x="131973" y="167634"/>
                </a:cubicBezTo>
                <a:cubicBezTo>
                  <a:pt x="137000" y="185361"/>
                  <a:pt x="135148" y="94874"/>
                  <a:pt x="130385" y="107309"/>
                </a:cubicBezTo>
                <a:cubicBezTo>
                  <a:pt x="125622" y="119744"/>
                  <a:pt x="115833" y="176894"/>
                  <a:pt x="103398" y="242246"/>
                </a:cubicBezTo>
                <a:cubicBezTo>
                  <a:pt x="90963" y="307598"/>
                  <a:pt x="52069" y="501273"/>
                  <a:pt x="55773" y="499421"/>
                </a:cubicBezTo>
                <a:cubicBezTo>
                  <a:pt x="59477" y="497569"/>
                  <a:pt x="120861" y="256269"/>
                  <a:pt x="125623" y="231134"/>
                </a:cubicBezTo>
                <a:cubicBezTo>
                  <a:pt x="130385" y="205999"/>
                  <a:pt x="93079" y="307069"/>
                  <a:pt x="84348" y="348609"/>
                </a:cubicBezTo>
                <a:cubicBezTo>
                  <a:pt x="75617" y="390149"/>
                  <a:pt x="81966" y="437773"/>
                  <a:pt x="73235" y="480371"/>
                </a:cubicBezTo>
                <a:cubicBezTo>
                  <a:pt x="64504" y="522969"/>
                  <a:pt x="43602" y="574827"/>
                  <a:pt x="31960" y="604196"/>
                </a:cubicBezTo>
                <a:cubicBezTo>
                  <a:pt x="20318" y="633565"/>
                  <a:pt x="-10109" y="683836"/>
                  <a:pt x="3385" y="656584"/>
                </a:cubicBezTo>
                <a:cubicBezTo>
                  <a:pt x="16879" y="629332"/>
                  <a:pt x="91492" y="503655"/>
                  <a:pt x="112923" y="440684"/>
                </a:cubicBezTo>
                <a:cubicBezTo>
                  <a:pt x="134354" y="377713"/>
                  <a:pt x="139646" y="280082"/>
                  <a:pt x="131973" y="278759"/>
                </a:cubicBezTo>
                <a:cubicBezTo>
                  <a:pt x="124300" y="277436"/>
                  <a:pt x="72706" y="436450"/>
                  <a:pt x="66885" y="432746"/>
                </a:cubicBezTo>
                <a:cubicBezTo>
                  <a:pt x="61064" y="429042"/>
                  <a:pt x="88052" y="321357"/>
                  <a:pt x="97048" y="256534"/>
                </a:cubicBezTo>
                <a:cubicBezTo>
                  <a:pt x="106044" y="191711"/>
                  <a:pt x="94402" y="15763"/>
                  <a:pt x="100223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971A2093-D3BD-4ACA-BF7C-D49401DB1A30}"/>
              </a:ext>
            </a:extLst>
          </p:cNvPr>
          <p:cNvSpPr/>
          <p:nvPr/>
        </p:nvSpPr>
        <p:spPr>
          <a:xfrm>
            <a:off x="5767078" y="2004683"/>
            <a:ext cx="103736" cy="420977"/>
          </a:xfrm>
          <a:custGeom>
            <a:avLst/>
            <a:gdLst>
              <a:gd name="connsiteX0" fmla="*/ 36532 w 92303"/>
              <a:gd name="connsiteY0" fmla="*/ 126818 h 374581"/>
              <a:gd name="connsiteX1" fmla="*/ 92095 w 92303"/>
              <a:gd name="connsiteY1" fmla="*/ 314143 h 374581"/>
              <a:gd name="connsiteX2" fmla="*/ 55582 w 92303"/>
              <a:gd name="connsiteY2" fmla="*/ 222068 h 374581"/>
              <a:gd name="connsiteX3" fmla="*/ 58757 w 92303"/>
              <a:gd name="connsiteY3" fmla="*/ 374468 h 374581"/>
              <a:gd name="connsiteX4" fmla="*/ 34945 w 92303"/>
              <a:gd name="connsiteY4" fmla="*/ 193493 h 374581"/>
              <a:gd name="connsiteX5" fmla="*/ 20 w 92303"/>
              <a:gd name="connsiteY5" fmla="*/ 1406 h 374581"/>
              <a:gd name="connsiteX6" fmla="*/ 36532 w 92303"/>
              <a:gd name="connsiteY6" fmla="*/ 126818 h 37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3" h="374581">
                <a:moveTo>
                  <a:pt x="36532" y="126818"/>
                </a:moveTo>
                <a:cubicBezTo>
                  <a:pt x="51878" y="178941"/>
                  <a:pt x="88920" y="298268"/>
                  <a:pt x="92095" y="314143"/>
                </a:cubicBezTo>
                <a:cubicBezTo>
                  <a:pt x="95270" y="330018"/>
                  <a:pt x="61138" y="212014"/>
                  <a:pt x="55582" y="222068"/>
                </a:cubicBezTo>
                <a:cubicBezTo>
                  <a:pt x="50026" y="232122"/>
                  <a:pt x="62197" y="379231"/>
                  <a:pt x="58757" y="374468"/>
                </a:cubicBezTo>
                <a:cubicBezTo>
                  <a:pt x="55318" y="369706"/>
                  <a:pt x="44735" y="255670"/>
                  <a:pt x="34945" y="193493"/>
                </a:cubicBezTo>
                <a:cubicBezTo>
                  <a:pt x="25155" y="131316"/>
                  <a:pt x="814" y="14900"/>
                  <a:pt x="20" y="1406"/>
                </a:cubicBezTo>
                <a:cubicBezTo>
                  <a:pt x="-774" y="-12088"/>
                  <a:pt x="21186" y="74695"/>
                  <a:pt x="36532" y="1268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292B4DCA-CF34-4595-BCCC-8D296A66CB2E}"/>
              </a:ext>
            </a:extLst>
          </p:cNvPr>
          <p:cNvSpPr/>
          <p:nvPr/>
        </p:nvSpPr>
        <p:spPr>
          <a:xfrm>
            <a:off x="5460174" y="2266608"/>
            <a:ext cx="87742" cy="622052"/>
          </a:xfrm>
          <a:custGeom>
            <a:avLst/>
            <a:gdLst>
              <a:gd name="connsiteX0" fmla="*/ 42912 w 78072"/>
              <a:gd name="connsiteY0" fmla="*/ 123 h 553495"/>
              <a:gd name="connsiteX1" fmla="*/ 46087 w 78072"/>
              <a:gd name="connsiteY1" fmla="*/ 111248 h 553495"/>
              <a:gd name="connsiteX2" fmla="*/ 77837 w 78072"/>
              <a:gd name="connsiteY2" fmla="*/ 135060 h 553495"/>
              <a:gd name="connsiteX3" fmla="*/ 60375 w 78072"/>
              <a:gd name="connsiteY3" fmla="*/ 98548 h 553495"/>
              <a:gd name="connsiteX4" fmla="*/ 57200 w 78072"/>
              <a:gd name="connsiteY4" fmla="*/ 254123 h 553495"/>
              <a:gd name="connsiteX5" fmla="*/ 63550 w 78072"/>
              <a:gd name="connsiteY5" fmla="*/ 401760 h 553495"/>
              <a:gd name="connsiteX6" fmla="*/ 49262 w 78072"/>
              <a:gd name="connsiteY6" fmla="*/ 358898 h 553495"/>
              <a:gd name="connsiteX7" fmla="*/ 52437 w 78072"/>
              <a:gd name="connsiteY7" fmla="*/ 376360 h 553495"/>
              <a:gd name="connsiteX8" fmla="*/ 38150 w 78072"/>
              <a:gd name="connsiteY8" fmla="*/ 277935 h 553495"/>
              <a:gd name="connsiteX9" fmla="*/ 50 w 78072"/>
              <a:gd name="connsiteY9" fmla="*/ 552573 h 553495"/>
              <a:gd name="connsiteX10" fmla="*/ 30212 w 78072"/>
              <a:gd name="connsiteY10" fmla="*/ 360485 h 553495"/>
              <a:gd name="connsiteX11" fmla="*/ 38150 w 78072"/>
              <a:gd name="connsiteY11" fmla="*/ 179510 h 553495"/>
              <a:gd name="connsiteX12" fmla="*/ 30212 w 78072"/>
              <a:gd name="connsiteY12" fmla="*/ 135060 h 553495"/>
              <a:gd name="connsiteX13" fmla="*/ 42912 w 78072"/>
              <a:gd name="connsiteY13" fmla="*/ 123 h 55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072" h="553495">
                <a:moveTo>
                  <a:pt x="42912" y="123"/>
                </a:moveTo>
                <a:cubicBezTo>
                  <a:pt x="45558" y="-3846"/>
                  <a:pt x="40266" y="88759"/>
                  <a:pt x="46087" y="111248"/>
                </a:cubicBezTo>
                <a:cubicBezTo>
                  <a:pt x="51908" y="133737"/>
                  <a:pt x="75456" y="137177"/>
                  <a:pt x="77837" y="135060"/>
                </a:cubicBezTo>
                <a:cubicBezTo>
                  <a:pt x="80218" y="132943"/>
                  <a:pt x="63815" y="78704"/>
                  <a:pt x="60375" y="98548"/>
                </a:cubicBezTo>
                <a:cubicBezTo>
                  <a:pt x="56936" y="118392"/>
                  <a:pt x="56671" y="203588"/>
                  <a:pt x="57200" y="254123"/>
                </a:cubicBezTo>
                <a:cubicBezTo>
                  <a:pt x="57729" y="304658"/>
                  <a:pt x="64873" y="384297"/>
                  <a:pt x="63550" y="401760"/>
                </a:cubicBezTo>
                <a:cubicBezTo>
                  <a:pt x="62227" y="419223"/>
                  <a:pt x="51114" y="363131"/>
                  <a:pt x="49262" y="358898"/>
                </a:cubicBezTo>
                <a:cubicBezTo>
                  <a:pt x="47410" y="354665"/>
                  <a:pt x="54289" y="389854"/>
                  <a:pt x="52437" y="376360"/>
                </a:cubicBezTo>
                <a:cubicBezTo>
                  <a:pt x="50585" y="362866"/>
                  <a:pt x="46881" y="248566"/>
                  <a:pt x="38150" y="277935"/>
                </a:cubicBezTo>
                <a:cubicBezTo>
                  <a:pt x="29419" y="307304"/>
                  <a:pt x="1373" y="538815"/>
                  <a:pt x="50" y="552573"/>
                </a:cubicBezTo>
                <a:cubicBezTo>
                  <a:pt x="-1273" y="566331"/>
                  <a:pt x="23862" y="422662"/>
                  <a:pt x="30212" y="360485"/>
                </a:cubicBezTo>
                <a:cubicBezTo>
                  <a:pt x="36562" y="298308"/>
                  <a:pt x="38150" y="217081"/>
                  <a:pt x="38150" y="179510"/>
                </a:cubicBezTo>
                <a:cubicBezTo>
                  <a:pt x="38150" y="141939"/>
                  <a:pt x="28625" y="162577"/>
                  <a:pt x="30212" y="135060"/>
                </a:cubicBezTo>
                <a:cubicBezTo>
                  <a:pt x="31799" y="107543"/>
                  <a:pt x="40266" y="4092"/>
                  <a:pt x="4291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B9AC5B90-6F55-4A6E-9379-735F26AAFCBB}"/>
              </a:ext>
            </a:extLst>
          </p:cNvPr>
          <p:cNvSpPr/>
          <p:nvPr/>
        </p:nvSpPr>
        <p:spPr>
          <a:xfrm>
            <a:off x="5604393" y="2008680"/>
            <a:ext cx="71890" cy="599246"/>
          </a:xfrm>
          <a:custGeom>
            <a:avLst/>
            <a:gdLst>
              <a:gd name="connsiteX0" fmla="*/ 313 w 63967"/>
              <a:gd name="connsiteY0" fmla="*/ 2612 h 533203"/>
              <a:gd name="connsiteX1" fmla="*/ 35238 w 63967"/>
              <a:gd name="connsiteY1" fmla="*/ 320112 h 533203"/>
              <a:gd name="connsiteX2" fmla="*/ 24126 w 63967"/>
              <a:gd name="connsiteY2" fmla="*/ 129612 h 533203"/>
              <a:gd name="connsiteX3" fmla="*/ 51113 w 63967"/>
              <a:gd name="connsiteY3" fmla="*/ 274075 h 533203"/>
              <a:gd name="connsiteX4" fmla="*/ 63813 w 63967"/>
              <a:gd name="connsiteY4" fmla="*/ 531250 h 533203"/>
              <a:gd name="connsiteX5" fmla="*/ 43176 w 63967"/>
              <a:gd name="connsiteY5" fmla="*/ 388375 h 533203"/>
              <a:gd name="connsiteX6" fmla="*/ 11426 w 63967"/>
              <a:gd name="connsiteY6" fmla="*/ 313762 h 533203"/>
              <a:gd name="connsiteX7" fmla="*/ 13013 w 63967"/>
              <a:gd name="connsiteY7" fmla="*/ 334400 h 533203"/>
              <a:gd name="connsiteX8" fmla="*/ 17776 w 63967"/>
              <a:gd name="connsiteY8" fmla="*/ 261375 h 533203"/>
              <a:gd name="connsiteX9" fmla="*/ 17776 w 63967"/>
              <a:gd name="connsiteY9" fmla="*/ 174062 h 533203"/>
              <a:gd name="connsiteX10" fmla="*/ 313 w 63967"/>
              <a:gd name="connsiteY10" fmla="*/ 2612 h 53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967" h="533203">
                <a:moveTo>
                  <a:pt x="313" y="2612"/>
                </a:moveTo>
                <a:cubicBezTo>
                  <a:pt x="3223" y="26954"/>
                  <a:pt x="31269" y="298945"/>
                  <a:pt x="35238" y="320112"/>
                </a:cubicBezTo>
                <a:cubicBezTo>
                  <a:pt x="39207" y="341279"/>
                  <a:pt x="21480" y="137285"/>
                  <a:pt x="24126" y="129612"/>
                </a:cubicBezTo>
                <a:cubicBezTo>
                  <a:pt x="26772" y="121939"/>
                  <a:pt x="44499" y="207135"/>
                  <a:pt x="51113" y="274075"/>
                </a:cubicBezTo>
                <a:cubicBezTo>
                  <a:pt x="57727" y="341015"/>
                  <a:pt x="65136" y="512200"/>
                  <a:pt x="63813" y="531250"/>
                </a:cubicBezTo>
                <a:cubicBezTo>
                  <a:pt x="62490" y="550300"/>
                  <a:pt x="51907" y="424623"/>
                  <a:pt x="43176" y="388375"/>
                </a:cubicBezTo>
                <a:cubicBezTo>
                  <a:pt x="34445" y="352127"/>
                  <a:pt x="16453" y="322758"/>
                  <a:pt x="11426" y="313762"/>
                </a:cubicBezTo>
                <a:cubicBezTo>
                  <a:pt x="6399" y="304766"/>
                  <a:pt x="11955" y="343131"/>
                  <a:pt x="13013" y="334400"/>
                </a:cubicBezTo>
                <a:cubicBezTo>
                  <a:pt x="14071" y="325669"/>
                  <a:pt x="16982" y="288098"/>
                  <a:pt x="17776" y="261375"/>
                </a:cubicBezTo>
                <a:cubicBezTo>
                  <a:pt x="18570" y="234652"/>
                  <a:pt x="19893" y="217189"/>
                  <a:pt x="17776" y="174062"/>
                </a:cubicBezTo>
                <a:cubicBezTo>
                  <a:pt x="15659" y="130935"/>
                  <a:pt x="-2597" y="-21730"/>
                  <a:pt x="313" y="2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1B7542A0-5B21-4071-8E2E-ADCC8C8737FD}"/>
              </a:ext>
            </a:extLst>
          </p:cNvPr>
          <p:cNvSpPr/>
          <p:nvPr/>
        </p:nvSpPr>
        <p:spPr>
          <a:xfrm>
            <a:off x="6347072" y="1926751"/>
            <a:ext cx="109080" cy="640956"/>
          </a:xfrm>
          <a:custGeom>
            <a:avLst/>
            <a:gdLst>
              <a:gd name="connsiteX0" fmla="*/ 95135 w 97058"/>
              <a:gd name="connsiteY0" fmla="*/ 899 h 570316"/>
              <a:gd name="connsiteX1" fmla="*/ 87198 w 97058"/>
              <a:gd name="connsiteY1" fmla="*/ 113611 h 570316"/>
              <a:gd name="connsiteX2" fmla="*/ 55448 w 97058"/>
              <a:gd name="connsiteY2" fmla="*/ 173936 h 570316"/>
              <a:gd name="connsiteX3" fmla="*/ 68148 w 97058"/>
              <a:gd name="connsiteY3" fmla="*/ 102499 h 570316"/>
              <a:gd name="connsiteX4" fmla="*/ 18935 w 97058"/>
              <a:gd name="connsiteY4" fmla="*/ 239024 h 570316"/>
              <a:gd name="connsiteX5" fmla="*/ 20523 w 97058"/>
              <a:gd name="connsiteY5" fmla="*/ 443811 h 570316"/>
              <a:gd name="connsiteX6" fmla="*/ 28460 w 97058"/>
              <a:gd name="connsiteY6" fmla="*/ 307286 h 570316"/>
              <a:gd name="connsiteX7" fmla="*/ 10998 w 97058"/>
              <a:gd name="connsiteY7" fmla="*/ 499374 h 570316"/>
              <a:gd name="connsiteX8" fmla="*/ 1473 w 97058"/>
              <a:gd name="connsiteY8" fmla="*/ 562874 h 570316"/>
              <a:gd name="connsiteX9" fmla="*/ 42748 w 97058"/>
              <a:gd name="connsiteY9" fmla="*/ 343799 h 570316"/>
              <a:gd name="connsiteX10" fmla="*/ 36398 w 97058"/>
              <a:gd name="connsiteY10" fmla="*/ 386661 h 570316"/>
              <a:gd name="connsiteX11" fmla="*/ 47510 w 97058"/>
              <a:gd name="connsiteY11" fmla="*/ 240611 h 570316"/>
              <a:gd name="connsiteX12" fmla="*/ 55448 w 97058"/>
              <a:gd name="connsiteY12" fmla="*/ 180286 h 570316"/>
              <a:gd name="connsiteX13" fmla="*/ 95135 w 97058"/>
              <a:gd name="connsiteY13" fmla="*/ 899 h 570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058" h="570316">
                <a:moveTo>
                  <a:pt x="95135" y="899"/>
                </a:moveTo>
                <a:cubicBezTo>
                  <a:pt x="100427" y="-10214"/>
                  <a:pt x="93812" y="84772"/>
                  <a:pt x="87198" y="113611"/>
                </a:cubicBezTo>
                <a:cubicBezTo>
                  <a:pt x="80584" y="142450"/>
                  <a:pt x="58623" y="175788"/>
                  <a:pt x="55448" y="173936"/>
                </a:cubicBezTo>
                <a:cubicBezTo>
                  <a:pt x="52273" y="172084"/>
                  <a:pt x="74233" y="91651"/>
                  <a:pt x="68148" y="102499"/>
                </a:cubicBezTo>
                <a:cubicBezTo>
                  <a:pt x="62063" y="113347"/>
                  <a:pt x="26872" y="182139"/>
                  <a:pt x="18935" y="239024"/>
                </a:cubicBezTo>
                <a:cubicBezTo>
                  <a:pt x="10997" y="295909"/>
                  <a:pt x="18935" y="432434"/>
                  <a:pt x="20523" y="443811"/>
                </a:cubicBezTo>
                <a:cubicBezTo>
                  <a:pt x="22110" y="455188"/>
                  <a:pt x="30047" y="298026"/>
                  <a:pt x="28460" y="307286"/>
                </a:cubicBezTo>
                <a:cubicBezTo>
                  <a:pt x="26872" y="316547"/>
                  <a:pt x="15496" y="456776"/>
                  <a:pt x="10998" y="499374"/>
                </a:cubicBezTo>
                <a:cubicBezTo>
                  <a:pt x="6500" y="541972"/>
                  <a:pt x="-3819" y="588803"/>
                  <a:pt x="1473" y="562874"/>
                </a:cubicBezTo>
                <a:cubicBezTo>
                  <a:pt x="6765" y="536945"/>
                  <a:pt x="36927" y="373168"/>
                  <a:pt x="42748" y="343799"/>
                </a:cubicBezTo>
                <a:cubicBezTo>
                  <a:pt x="48569" y="314430"/>
                  <a:pt x="35604" y="403859"/>
                  <a:pt x="36398" y="386661"/>
                </a:cubicBezTo>
                <a:cubicBezTo>
                  <a:pt x="37192" y="369463"/>
                  <a:pt x="44335" y="275007"/>
                  <a:pt x="47510" y="240611"/>
                </a:cubicBezTo>
                <a:cubicBezTo>
                  <a:pt x="50685" y="206215"/>
                  <a:pt x="49098" y="214946"/>
                  <a:pt x="55448" y="180286"/>
                </a:cubicBezTo>
                <a:cubicBezTo>
                  <a:pt x="61798" y="145626"/>
                  <a:pt x="89843" y="12012"/>
                  <a:pt x="95135" y="8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E2916397-0D27-4049-9C16-D1A070B6578D}"/>
              </a:ext>
            </a:extLst>
          </p:cNvPr>
          <p:cNvSpPr/>
          <p:nvPr/>
        </p:nvSpPr>
        <p:spPr>
          <a:xfrm>
            <a:off x="6591216" y="1885956"/>
            <a:ext cx="30177" cy="705383"/>
          </a:xfrm>
          <a:custGeom>
            <a:avLst/>
            <a:gdLst>
              <a:gd name="connsiteX0" fmla="*/ 25536 w 26851"/>
              <a:gd name="connsiteY0" fmla="*/ 122923 h 627642"/>
              <a:gd name="connsiteX1" fmla="*/ 23948 w 26851"/>
              <a:gd name="connsiteY1" fmla="*/ 427723 h 627642"/>
              <a:gd name="connsiteX2" fmla="*/ 25536 w 26851"/>
              <a:gd name="connsiteY2" fmla="*/ 335648 h 627642"/>
              <a:gd name="connsiteX3" fmla="*/ 16011 w 26851"/>
              <a:gd name="connsiteY3" fmla="*/ 218173 h 627642"/>
              <a:gd name="connsiteX4" fmla="*/ 136 w 26851"/>
              <a:gd name="connsiteY4" fmla="*/ 272148 h 627642"/>
              <a:gd name="connsiteX5" fmla="*/ 8073 w 26851"/>
              <a:gd name="connsiteY5" fmla="*/ 297548 h 627642"/>
              <a:gd name="connsiteX6" fmla="*/ 3311 w 26851"/>
              <a:gd name="connsiteY6" fmla="*/ 621398 h 627642"/>
              <a:gd name="connsiteX7" fmla="*/ 8073 w 26851"/>
              <a:gd name="connsiteY7" fmla="*/ 513448 h 627642"/>
              <a:gd name="connsiteX8" fmla="*/ 23948 w 26851"/>
              <a:gd name="connsiteY8" fmla="*/ 542023 h 627642"/>
              <a:gd name="connsiteX9" fmla="*/ 23948 w 26851"/>
              <a:gd name="connsiteY9" fmla="*/ 405498 h 627642"/>
              <a:gd name="connsiteX10" fmla="*/ 1723 w 26851"/>
              <a:gd name="connsiteY10" fmla="*/ 11798 h 627642"/>
              <a:gd name="connsiteX11" fmla="*/ 25536 w 26851"/>
              <a:gd name="connsiteY11" fmla="*/ 122923 h 62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51" h="627642">
                <a:moveTo>
                  <a:pt x="25536" y="122923"/>
                </a:moveTo>
                <a:cubicBezTo>
                  <a:pt x="29240" y="192244"/>
                  <a:pt x="23948" y="392269"/>
                  <a:pt x="23948" y="427723"/>
                </a:cubicBezTo>
                <a:cubicBezTo>
                  <a:pt x="23948" y="463177"/>
                  <a:pt x="26859" y="370573"/>
                  <a:pt x="25536" y="335648"/>
                </a:cubicBezTo>
                <a:cubicBezTo>
                  <a:pt x="24213" y="300723"/>
                  <a:pt x="20244" y="228756"/>
                  <a:pt x="16011" y="218173"/>
                </a:cubicBezTo>
                <a:cubicBezTo>
                  <a:pt x="11778" y="207590"/>
                  <a:pt x="1459" y="258919"/>
                  <a:pt x="136" y="272148"/>
                </a:cubicBezTo>
                <a:cubicBezTo>
                  <a:pt x="-1187" y="285377"/>
                  <a:pt x="7544" y="239340"/>
                  <a:pt x="8073" y="297548"/>
                </a:cubicBezTo>
                <a:cubicBezTo>
                  <a:pt x="8602" y="355756"/>
                  <a:pt x="3311" y="585415"/>
                  <a:pt x="3311" y="621398"/>
                </a:cubicBezTo>
                <a:cubicBezTo>
                  <a:pt x="3311" y="657381"/>
                  <a:pt x="4633" y="526677"/>
                  <a:pt x="8073" y="513448"/>
                </a:cubicBezTo>
                <a:cubicBezTo>
                  <a:pt x="11513" y="500219"/>
                  <a:pt x="21302" y="560015"/>
                  <a:pt x="23948" y="542023"/>
                </a:cubicBezTo>
                <a:cubicBezTo>
                  <a:pt x="26594" y="524031"/>
                  <a:pt x="27652" y="493869"/>
                  <a:pt x="23948" y="405498"/>
                </a:cubicBezTo>
                <a:cubicBezTo>
                  <a:pt x="20244" y="317127"/>
                  <a:pt x="3575" y="55190"/>
                  <a:pt x="1723" y="11798"/>
                </a:cubicBezTo>
                <a:cubicBezTo>
                  <a:pt x="-129" y="-31594"/>
                  <a:pt x="21832" y="53602"/>
                  <a:pt x="25536" y="122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A87B2EAE-B999-4E0D-AD5D-80133A69E1B3}"/>
              </a:ext>
            </a:extLst>
          </p:cNvPr>
          <p:cNvSpPr/>
          <p:nvPr/>
        </p:nvSpPr>
        <p:spPr>
          <a:xfrm>
            <a:off x="6490732" y="2518233"/>
            <a:ext cx="170225" cy="608427"/>
          </a:xfrm>
          <a:custGeom>
            <a:avLst/>
            <a:gdLst>
              <a:gd name="connsiteX0" fmla="*/ 127645 w 151464"/>
              <a:gd name="connsiteY0" fmla="*/ 67 h 541372"/>
              <a:gd name="connsiteX1" fmla="*/ 145107 w 151464"/>
              <a:gd name="connsiteY1" fmla="*/ 104842 h 541372"/>
              <a:gd name="connsiteX2" fmla="*/ 132407 w 151464"/>
              <a:gd name="connsiteY2" fmla="*/ 63567 h 541372"/>
              <a:gd name="connsiteX3" fmla="*/ 140345 w 151464"/>
              <a:gd name="connsiteY3" fmla="*/ 149292 h 541372"/>
              <a:gd name="connsiteX4" fmla="*/ 151457 w 151464"/>
              <a:gd name="connsiteY4" fmla="*/ 201680 h 541372"/>
              <a:gd name="connsiteX5" fmla="*/ 141932 w 151464"/>
              <a:gd name="connsiteY5" fmla="*/ 135005 h 541372"/>
              <a:gd name="connsiteX6" fmla="*/ 135582 w 151464"/>
              <a:gd name="connsiteY6" fmla="*/ 228667 h 541372"/>
              <a:gd name="connsiteX7" fmla="*/ 110182 w 151464"/>
              <a:gd name="connsiteY7" fmla="*/ 284230 h 541372"/>
              <a:gd name="connsiteX8" fmla="*/ 72082 w 151464"/>
              <a:gd name="connsiteY8" fmla="*/ 390592 h 541372"/>
              <a:gd name="connsiteX9" fmla="*/ 83195 w 151464"/>
              <a:gd name="connsiteY9" fmla="*/ 360430 h 541372"/>
              <a:gd name="connsiteX10" fmla="*/ 27632 w 151464"/>
              <a:gd name="connsiteY10" fmla="*/ 469967 h 541372"/>
              <a:gd name="connsiteX11" fmla="*/ 645 w 151464"/>
              <a:gd name="connsiteY11" fmla="*/ 539817 h 541372"/>
              <a:gd name="connsiteX12" fmla="*/ 53032 w 151464"/>
              <a:gd name="connsiteY12" fmla="*/ 403292 h 541372"/>
              <a:gd name="connsiteX13" fmla="*/ 116532 w 151464"/>
              <a:gd name="connsiteY13" fmla="*/ 258830 h 541372"/>
              <a:gd name="connsiteX14" fmla="*/ 130820 w 151464"/>
              <a:gd name="connsiteY14" fmla="*/ 230255 h 541372"/>
              <a:gd name="connsiteX15" fmla="*/ 140345 w 151464"/>
              <a:gd name="connsiteY15" fmla="*/ 200092 h 541372"/>
              <a:gd name="connsiteX16" fmla="*/ 119707 w 151464"/>
              <a:gd name="connsiteY16" fmla="*/ 90555 h 541372"/>
              <a:gd name="connsiteX17" fmla="*/ 127645 w 151464"/>
              <a:gd name="connsiteY17" fmla="*/ 67 h 54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1464" h="541372">
                <a:moveTo>
                  <a:pt x="127645" y="67"/>
                </a:moveTo>
                <a:cubicBezTo>
                  <a:pt x="131878" y="2448"/>
                  <a:pt x="144313" y="94259"/>
                  <a:pt x="145107" y="104842"/>
                </a:cubicBezTo>
                <a:cubicBezTo>
                  <a:pt x="145901" y="115425"/>
                  <a:pt x="133201" y="56159"/>
                  <a:pt x="132407" y="63567"/>
                </a:cubicBezTo>
                <a:cubicBezTo>
                  <a:pt x="131613" y="70975"/>
                  <a:pt x="137170" y="126273"/>
                  <a:pt x="140345" y="149292"/>
                </a:cubicBezTo>
                <a:cubicBezTo>
                  <a:pt x="143520" y="172311"/>
                  <a:pt x="151193" y="204061"/>
                  <a:pt x="151457" y="201680"/>
                </a:cubicBezTo>
                <a:cubicBezTo>
                  <a:pt x="151721" y="199299"/>
                  <a:pt x="144578" y="130507"/>
                  <a:pt x="141932" y="135005"/>
                </a:cubicBezTo>
                <a:cubicBezTo>
                  <a:pt x="139286" y="139503"/>
                  <a:pt x="140874" y="203796"/>
                  <a:pt x="135582" y="228667"/>
                </a:cubicBezTo>
                <a:cubicBezTo>
                  <a:pt x="130290" y="253538"/>
                  <a:pt x="120765" y="257243"/>
                  <a:pt x="110182" y="284230"/>
                </a:cubicBezTo>
                <a:cubicBezTo>
                  <a:pt x="99599" y="311217"/>
                  <a:pt x="76580" y="377892"/>
                  <a:pt x="72082" y="390592"/>
                </a:cubicBezTo>
                <a:cubicBezTo>
                  <a:pt x="67584" y="403292"/>
                  <a:pt x="90603" y="347201"/>
                  <a:pt x="83195" y="360430"/>
                </a:cubicBezTo>
                <a:cubicBezTo>
                  <a:pt x="75787" y="373659"/>
                  <a:pt x="41390" y="440069"/>
                  <a:pt x="27632" y="469967"/>
                </a:cubicBezTo>
                <a:cubicBezTo>
                  <a:pt x="13874" y="499865"/>
                  <a:pt x="-3588" y="550930"/>
                  <a:pt x="645" y="539817"/>
                </a:cubicBezTo>
                <a:cubicBezTo>
                  <a:pt x="4878" y="528705"/>
                  <a:pt x="33718" y="450123"/>
                  <a:pt x="53032" y="403292"/>
                </a:cubicBezTo>
                <a:cubicBezTo>
                  <a:pt x="72346" y="356461"/>
                  <a:pt x="103567" y="287670"/>
                  <a:pt x="116532" y="258830"/>
                </a:cubicBezTo>
                <a:cubicBezTo>
                  <a:pt x="129497" y="229991"/>
                  <a:pt x="130820" y="230255"/>
                  <a:pt x="130820" y="230255"/>
                </a:cubicBezTo>
                <a:cubicBezTo>
                  <a:pt x="134789" y="220465"/>
                  <a:pt x="142197" y="223375"/>
                  <a:pt x="140345" y="200092"/>
                </a:cubicBezTo>
                <a:cubicBezTo>
                  <a:pt x="138493" y="176809"/>
                  <a:pt x="122088" y="122040"/>
                  <a:pt x="119707" y="90555"/>
                </a:cubicBezTo>
                <a:cubicBezTo>
                  <a:pt x="117326" y="59070"/>
                  <a:pt x="123412" y="-2314"/>
                  <a:pt x="127645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6A079B18-40C3-4227-82E8-5A2D265A2ACE}"/>
              </a:ext>
            </a:extLst>
          </p:cNvPr>
          <p:cNvSpPr/>
          <p:nvPr/>
        </p:nvSpPr>
        <p:spPr>
          <a:xfrm>
            <a:off x="5433188" y="2900112"/>
            <a:ext cx="2065" cy="102146"/>
          </a:xfrm>
          <a:custGeom>
            <a:avLst/>
            <a:gdLst>
              <a:gd name="connsiteX0" fmla="*/ 1837 w 1837"/>
              <a:gd name="connsiteY0" fmla="*/ 0 h 90888"/>
              <a:gd name="connsiteX1" fmla="*/ 249 w 1837"/>
              <a:gd name="connsiteY1" fmla="*/ 90488 h 90888"/>
              <a:gd name="connsiteX2" fmla="*/ 1837 w 1837"/>
              <a:gd name="connsiteY2" fmla="*/ 0 h 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7" h="90888">
                <a:moveTo>
                  <a:pt x="1837" y="0"/>
                </a:moveTo>
                <a:cubicBezTo>
                  <a:pt x="1837" y="0"/>
                  <a:pt x="-809" y="83080"/>
                  <a:pt x="249" y="90488"/>
                </a:cubicBezTo>
                <a:cubicBezTo>
                  <a:pt x="1307" y="97896"/>
                  <a:pt x="1837" y="0"/>
                  <a:pt x="18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C020E27E-0ACC-4BE5-91DC-F1757F81C30B}"/>
              </a:ext>
            </a:extLst>
          </p:cNvPr>
          <p:cNvSpPr/>
          <p:nvPr/>
        </p:nvSpPr>
        <p:spPr>
          <a:xfrm>
            <a:off x="5395986" y="2866186"/>
            <a:ext cx="57598" cy="422891"/>
          </a:xfrm>
          <a:custGeom>
            <a:avLst/>
            <a:gdLst>
              <a:gd name="connsiteX0" fmla="*/ 34939 w 51250"/>
              <a:gd name="connsiteY0" fmla="*/ 25 h 376284"/>
              <a:gd name="connsiteX1" fmla="*/ 30176 w 51250"/>
              <a:gd name="connsiteY1" fmla="*/ 131787 h 376284"/>
              <a:gd name="connsiteX2" fmla="*/ 39701 w 51250"/>
              <a:gd name="connsiteY2" fmla="*/ 92100 h 376284"/>
              <a:gd name="connsiteX3" fmla="*/ 20651 w 51250"/>
              <a:gd name="connsiteY3" fmla="*/ 190525 h 376284"/>
              <a:gd name="connsiteX4" fmla="*/ 14 w 51250"/>
              <a:gd name="connsiteY4" fmla="*/ 244500 h 376284"/>
              <a:gd name="connsiteX5" fmla="*/ 23826 w 51250"/>
              <a:gd name="connsiteY5" fmla="*/ 185762 h 376284"/>
              <a:gd name="connsiteX6" fmla="*/ 28589 w 51250"/>
              <a:gd name="connsiteY6" fmla="*/ 257200 h 376284"/>
              <a:gd name="connsiteX7" fmla="*/ 41289 w 51250"/>
              <a:gd name="connsiteY7" fmla="*/ 376262 h 376284"/>
              <a:gd name="connsiteX8" fmla="*/ 50814 w 51250"/>
              <a:gd name="connsiteY8" fmla="*/ 266725 h 376284"/>
              <a:gd name="connsiteX9" fmla="*/ 47639 w 51250"/>
              <a:gd name="connsiteY9" fmla="*/ 203225 h 376284"/>
              <a:gd name="connsiteX10" fmla="*/ 30176 w 51250"/>
              <a:gd name="connsiteY10" fmla="*/ 273075 h 376284"/>
              <a:gd name="connsiteX11" fmla="*/ 41289 w 51250"/>
              <a:gd name="connsiteY11" fmla="*/ 155600 h 376284"/>
              <a:gd name="connsiteX12" fmla="*/ 44464 w 51250"/>
              <a:gd name="connsiteY12" fmla="*/ 120675 h 376284"/>
              <a:gd name="connsiteX13" fmla="*/ 34939 w 51250"/>
              <a:gd name="connsiteY13" fmla="*/ 25 h 37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50" h="376284">
                <a:moveTo>
                  <a:pt x="34939" y="25"/>
                </a:moveTo>
                <a:cubicBezTo>
                  <a:pt x="32558" y="1877"/>
                  <a:pt x="29382" y="116441"/>
                  <a:pt x="30176" y="131787"/>
                </a:cubicBezTo>
                <a:cubicBezTo>
                  <a:pt x="30970" y="147133"/>
                  <a:pt x="41289" y="82310"/>
                  <a:pt x="39701" y="92100"/>
                </a:cubicBezTo>
                <a:cubicBezTo>
                  <a:pt x="38114" y="101890"/>
                  <a:pt x="27265" y="165125"/>
                  <a:pt x="20651" y="190525"/>
                </a:cubicBezTo>
                <a:cubicBezTo>
                  <a:pt x="14037" y="215925"/>
                  <a:pt x="-515" y="245294"/>
                  <a:pt x="14" y="244500"/>
                </a:cubicBezTo>
                <a:cubicBezTo>
                  <a:pt x="543" y="243706"/>
                  <a:pt x="19064" y="183645"/>
                  <a:pt x="23826" y="185762"/>
                </a:cubicBezTo>
                <a:cubicBezTo>
                  <a:pt x="28588" y="187879"/>
                  <a:pt x="25679" y="225450"/>
                  <a:pt x="28589" y="257200"/>
                </a:cubicBezTo>
                <a:cubicBezTo>
                  <a:pt x="31499" y="288950"/>
                  <a:pt x="37585" y="374675"/>
                  <a:pt x="41289" y="376262"/>
                </a:cubicBezTo>
                <a:cubicBezTo>
                  <a:pt x="44993" y="377849"/>
                  <a:pt x="49756" y="295564"/>
                  <a:pt x="50814" y="266725"/>
                </a:cubicBezTo>
                <a:cubicBezTo>
                  <a:pt x="51872" y="237886"/>
                  <a:pt x="51078" y="202167"/>
                  <a:pt x="47639" y="203225"/>
                </a:cubicBezTo>
                <a:cubicBezTo>
                  <a:pt x="44200" y="204283"/>
                  <a:pt x="31234" y="281012"/>
                  <a:pt x="30176" y="273075"/>
                </a:cubicBezTo>
                <a:cubicBezTo>
                  <a:pt x="29118" y="265138"/>
                  <a:pt x="38908" y="181000"/>
                  <a:pt x="41289" y="155600"/>
                </a:cubicBezTo>
                <a:cubicBezTo>
                  <a:pt x="43670" y="130200"/>
                  <a:pt x="46581" y="144488"/>
                  <a:pt x="44464" y="120675"/>
                </a:cubicBezTo>
                <a:cubicBezTo>
                  <a:pt x="42347" y="96862"/>
                  <a:pt x="37320" y="-1827"/>
                  <a:pt x="3493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AABA142F-4390-4A67-AA7B-1A03EF2F0664}"/>
              </a:ext>
            </a:extLst>
          </p:cNvPr>
          <p:cNvSpPr/>
          <p:nvPr/>
        </p:nvSpPr>
        <p:spPr>
          <a:xfrm>
            <a:off x="5508248" y="2741005"/>
            <a:ext cx="87804" cy="566092"/>
          </a:xfrm>
          <a:custGeom>
            <a:avLst/>
            <a:gdLst>
              <a:gd name="connsiteX0" fmla="*/ 76336 w 78127"/>
              <a:gd name="connsiteY0" fmla="*/ 285 h 503703"/>
              <a:gd name="connsiteX1" fmla="*/ 1724 w 78127"/>
              <a:gd name="connsiteY1" fmla="*/ 125697 h 503703"/>
              <a:gd name="connsiteX2" fmla="*/ 22361 w 78127"/>
              <a:gd name="connsiteY2" fmla="*/ 84422 h 503703"/>
              <a:gd name="connsiteX3" fmla="*/ 4899 w 78127"/>
              <a:gd name="connsiteY3" fmla="*/ 203485 h 503703"/>
              <a:gd name="connsiteX4" fmla="*/ 12836 w 78127"/>
              <a:gd name="connsiteY4" fmla="*/ 173322 h 503703"/>
              <a:gd name="connsiteX5" fmla="*/ 6486 w 78127"/>
              <a:gd name="connsiteY5" fmla="*/ 322547 h 503703"/>
              <a:gd name="connsiteX6" fmla="*/ 8074 w 78127"/>
              <a:gd name="connsiteY6" fmla="*/ 363822 h 503703"/>
              <a:gd name="connsiteX7" fmla="*/ 16011 w 78127"/>
              <a:gd name="connsiteY7" fmla="*/ 244760 h 503703"/>
              <a:gd name="connsiteX8" fmla="*/ 1724 w 78127"/>
              <a:gd name="connsiteY8" fmla="*/ 370172 h 503703"/>
              <a:gd name="connsiteX9" fmla="*/ 4899 w 78127"/>
              <a:gd name="connsiteY9" fmla="*/ 503522 h 503703"/>
              <a:gd name="connsiteX10" fmla="*/ 4899 w 78127"/>
              <a:gd name="connsiteY10" fmla="*/ 395572 h 503703"/>
              <a:gd name="connsiteX11" fmla="*/ 19186 w 78127"/>
              <a:gd name="connsiteY11" fmla="*/ 254285 h 503703"/>
              <a:gd name="connsiteX12" fmla="*/ 19186 w 78127"/>
              <a:gd name="connsiteY12" fmla="*/ 290797 h 503703"/>
              <a:gd name="connsiteX13" fmla="*/ 22361 w 78127"/>
              <a:gd name="connsiteY13" fmla="*/ 151097 h 503703"/>
              <a:gd name="connsiteX14" fmla="*/ 20774 w 78127"/>
              <a:gd name="connsiteY14" fmla="*/ 171735 h 503703"/>
              <a:gd name="connsiteX15" fmla="*/ 50936 w 78127"/>
              <a:gd name="connsiteY15" fmla="*/ 93947 h 503703"/>
              <a:gd name="connsiteX16" fmla="*/ 76336 w 78127"/>
              <a:gd name="connsiteY16" fmla="*/ 285 h 50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127" h="503703">
                <a:moveTo>
                  <a:pt x="76336" y="285"/>
                </a:moveTo>
                <a:cubicBezTo>
                  <a:pt x="68134" y="5577"/>
                  <a:pt x="10720" y="111674"/>
                  <a:pt x="1724" y="125697"/>
                </a:cubicBezTo>
                <a:cubicBezTo>
                  <a:pt x="-7272" y="139720"/>
                  <a:pt x="21832" y="71457"/>
                  <a:pt x="22361" y="84422"/>
                </a:cubicBezTo>
                <a:cubicBezTo>
                  <a:pt x="22890" y="97387"/>
                  <a:pt x="6486" y="188668"/>
                  <a:pt x="4899" y="203485"/>
                </a:cubicBezTo>
                <a:cubicBezTo>
                  <a:pt x="3312" y="218302"/>
                  <a:pt x="12571" y="153478"/>
                  <a:pt x="12836" y="173322"/>
                </a:cubicBezTo>
                <a:cubicBezTo>
                  <a:pt x="13100" y="193166"/>
                  <a:pt x="7280" y="290797"/>
                  <a:pt x="6486" y="322547"/>
                </a:cubicBezTo>
                <a:cubicBezTo>
                  <a:pt x="5692" y="354297"/>
                  <a:pt x="6487" y="376786"/>
                  <a:pt x="8074" y="363822"/>
                </a:cubicBezTo>
                <a:cubicBezTo>
                  <a:pt x="9661" y="350858"/>
                  <a:pt x="17069" y="243702"/>
                  <a:pt x="16011" y="244760"/>
                </a:cubicBezTo>
                <a:cubicBezTo>
                  <a:pt x="14953" y="245818"/>
                  <a:pt x="3576" y="327045"/>
                  <a:pt x="1724" y="370172"/>
                </a:cubicBezTo>
                <a:cubicBezTo>
                  <a:pt x="-128" y="413299"/>
                  <a:pt x="4370" y="499289"/>
                  <a:pt x="4899" y="503522"/>
                </a:cubicBezTo>
                <a:cubicBezTo>
                  <a:pt x="5428" y="507755"/>
                  <a:pt x="2518" y="437112"/>
                  <a:pt x="4899" y="395572"/>
                </a:cubicBezTo>
                <a:cubicBezTo>
                  <a:pt x="7280" y="354032"/>
                  <a:pt x="16805" y="271747"/>
                  <a:pt x="19186" y="254285"/>
                </a:cubicBezTo>
                <a:cubicBezTo>
                  <a:pt x="21567" y="236823"/>
                  <a:pt x="18657" y="307995"/>
                  <a:pt x="19186" y="290797"/>
                </a:cubicBezTo>
                <a:cubicBezTo>
                  <a:pt x="19715" y="273599"/>
                  <a:pt x="22096" y="170941"/>
                  <a:pt x="22361" y="151097"/>
                </a:cubicBezTo>
                <a:cubicBezTo>
                  <a:pt x="22626" y="131253"/>
                  <a:pt x="16011" y="181260"/>
                  <a:pt x="20774" y="171735"/>
                </a:cubicBezTo>
                <a:cubicBezTo>
                  <a:pt x="25537" y="162210"/>
                  <a:pt x="39294" y="123316"/>
                  <a:pt x="50936" y="93947"/>
                </a:cubicBezTo>
                <a:cubicBezTo>
                  <a:pt x="62578" y="64578"/>
                  <a:pt x="84538" y="-5007"/>
                  <a:pt x="76336" y="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月 107">
            <a:extLst>
              <a:ext uri="{FF2B5EF4-FFF2-40B4-BE49-F238E27FC236}">
                <a16:creationId xmlns:a16="http://schemas.microsoft.com/office/drawing/2014/main" id="{59962819-BDAC-47C0-9A83-EFF4E34D2B62}"/>
              </a:ext>
            </a:extLst>
          </p:cNvPr>
          <p:cNvSpPr/>
          <p:nvPr/>
        </p:nvSpPr>
        <p:spPr>
          <a:xfrm rot="16200000">
            <a:off x="5839623" y="1423193"/>
            <a:ext cx="46195" cy="66518"/>
          </a:xfrm>
          <a:prstGeom prst="moon">
            <a:avLst>
              <a:gd name="adj" fmla="val 256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月 108">
            <a:extLst>
              <a:ext uri="{FF2B5EF4-FFF2-40B4-BE49-F238E27FC236}">
                <a16:creationId xmlns:a16="http://schemas.microsoft.com/office/drawing/2014/main" id="{D26DB447-8B2D-44A4-91E1-313151D952B3}"/>
              </a:ext>
            </a:extLst>
          </p:cNvPr>
          <p:cNvSpPr/>
          <p:nvPr/>
        </p:nvSpPr>
        <p:spPr>
          <a:xfrm rot="16200000">
            <a:off x="6233324" y="1407317"/>
            <a:ext cx="46195" cy="66518"/>
          </a:xfrm>
          <a:prstGeom prst="moon">
            <a:avLst>
              <a:gd name="adj" fmla="val 256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9C6FE91E-C083-4711-856B-66B276AE07BE}"/>
              </a:ext>
            </a:extLst>
          </p:cNvPr>
          <p:cNvSpPr/>
          <p:nvPr/>
        </p:nvSpPr>
        <p:spPr>
          <a:xfrm>
            <a:off x="6365866" y="2060551"/>
            <a:ext cx="191802" cy="765220"/>
          </a:xfrm>
          <a:custGeom>
            <a:avLst/>
            <a:gdLst>
              <a:gd name="connsiteX0" fmla="*/ 173047 w 191802"/>
              <a:gd name="connsiteY0" fmla="*/ 24 h 765220"/>
              <a:gd name="connsiteX1" fmla="*/ 190509 w 191802"/>
              <a:gd name="connsiteY1" fmla="*/ 246087 h 765220"/>
              <a:gd name="connsiteX2" fmla="*/ 190509 w 191802"/>
              <a:gd name="connsiteY2" fmla="*/ 174649 h 765220"/>
              <a:gd name="connsiteX3" fmla="*/ 188922 w 191802"/>
              <a:gd name="connsiteY3" fmla="*/ 328637 h 765220"/>
              <a:gd name="connsiteX4" fmla="*/ 187334 w 191802"/>
              <a:gd name="connsiteY4" fmla="*/ 269899 h 765220"/>
              <a:gd name="connsiteX5" fmla="*/ 157172 w 191802"/>
              <a:gd name="connsiteY5" fmla="*/ 506437 h 765220"/>
              <a:gd name="connsiteX6" fmla="*/ 157172 w 191802"/>
              <a:gd name="connsiteY6" fmla="*/ 442937 h 765220"/>
              <a:gd name="connsiteX7" fmla="*/ 77797 w 191802"/>
              <a:gd name="connsiteY7" fmla="*/ 708049 h 765220"/>
              <a:gd name="connsiteX8" fmla="*/ 111134 w 191802"/>
              <a:gd name="connsiteY8" fmla="*/ 641374 h 765220"/>
              <a:gd name="connsiteX9" fmla="*/ 9 w 191802"/>
              <a:gd name="connsiteY9" fmla="*/ 765199 h 765220"/>
              <a:gd name="connsiteX10" fmla="*/ 104784 w 191802"/>
              <a:gd name="connsiteY10" fmla="*/ 650899 h 765220"/>
              <a:gd name="connsiteX11" fmla="*/ 125422 w 191802"/>
              <a:gd name="connsiteY11" fmla="*/ 588987 h 765220"/>
              <a:gd name="connsiteX12" fmla="*/ 134947 w 191802"/>
              <a:gd name="connsiteY12" fmla="*/ 577874 h 765220"/>
              <a:gd name="connsiteX13" fmla="*/ 185747 w 191802"/>
              <a:gd name="connsiteY13" fmla="*/ 398487 h 765220"/>
              <a:gd name="connsiteX14" fmla="*/ 179397 w 191802"/>
              <a:gd name="connsiteY14" fmla="*/ 396899 h 765220"/>
              <a:gd name="connsiteX15" fmla="*/ 179397 w 191802"/>
              <a:gd name="connsiteY15" fmla="*/ 231799 h 765220"/>
              <a:gd name="connsiteX16" fmla="*/ 173047 w 191802"/>
              <a:gd name="connsiteY16" fmla="*/ 24 h 765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1802" h="765220">
                <a:moveTo>
                  <a:pt x="173047" y="24"/>
                </a:moveTo>
                <a:cubicBezTo>
                  <a:pt x="174899" y="2405"/>
                  <a:pt x="187599" y="216983"/>
                  <a:pt x="190509" y="246087"/>
                </a:cubicBezTo>
                <a:cubicBezTo>
                  <a:pt x="193419" y="275191"/>
                  <a:pt x="190509" y="174649"/>
                  <a:pt x="190509" y="174649"/>
                </a:cubicBezTo>
                <a:cubicBezTo>
                  <a:pt x="190245" y="188407"/>
                  <a:pt x="189451" y="312762"/>
                  <a:pt x="188922" y="328637"/>
                </a:cubicBezTo>
                <a:cubicBezTo>
                  <a:pt x="188393" y="344512"/>
                  <a:pt x="192626" y="240266"/>
                  <a:pt x="187334" y="269899"/>
                </a:cubicBezTo>
                <a:cubicBezTo>
                  <a:pt x="182042" y="299532"/>
                  <a:pt x="162199" y="477597"/>
                  <a:pt x="157172" y="506437"/>
                </a:cubicBezTo>
                <a:cubicBezTo>
                  <a:pt x="152145" y="535277"/>
                  <a:pt x="170401" y="409335"/>
                  <a:pt x="157172" y="442937"/>
                </a:cubicBezTo>
                <a:cubicBezTo>
                  <a:pt x="143943" y="476539"/>
                  <a:pt x="85470" y="674976"/>
                  <a:pt x="77797" y="708049"/>
                </a:cubicBezTo>
                <a:cubicBezTo>
                  <a:pt x="70124" y="741122"/>
                  <a:pt x="124099" y="631849"/>
                  <a:pt x="111134" y="641374"/>
                </a:cubicBezTo>
                <a:cubicBezTo>
                  <a:pt x="98169" y="650899"/>
                  <a:pt x="1067" y="763611"/>
                  <a:pt x="9" y="765199"/>
                </a:cubicBezTo>
                <a:cubicBezTo>
                  <a:pt x="-1049" y="766787"/>
                  <a:pt x="83882" y="680268"/>
                  <a:pt x="104784" y="650899"/>
                </a:cubicBezTo>
                <a:cubicBezTo>
                  <a:pt x="125686" y="621530"/>
                  <a:pt x="120395" y="601158"/>
                  <a:pt x="125422" y="588987"/>
                </a:cubicBezTo>
                <a:cubicBezTo>
                  <a:pt x="130449" y="576816"/>
                  <a:pt x="124893" y="609624"/>
                  <a:pt x="134947" y="577874"/>
                </a:cubicBezTo>
                <a:cubicBezTo>
                  <a:pt x="145001" y="546124"/>
                  <a:pt x="178339" y="428649"/>
                  <a:pt x="185747" y="398487"/>
                </a:cubicBezTo>
                <a:cubicBezTo>
                  <a:pt x="193155" y="368325"/>
                  <a:pt x="180455" y="424680"/>
                  <a:pt x="179397" y="396899"/>
                </a:cubicBezTo>
                <a:cubicBezTo>
                  <a:pt x="178339" y="369118"/>
                  <a:pt x="180455" y="292918"/>
                  <a:pt x="179397" y="231799"/>
                </a:cubicBezTo>
                <a:cubicBezTo>
                  <a:pt x="178339" y="170680"/>
                  <a:pt x="171195" y="-2357"/>
                  <a:pt x="17304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A9C7DD1F-2C56-4CE6-91BE-4D0F72DE8E5B}"/>
              </a:ext>
            </a:extLst>
          </p:cNvPr>
          <p:cNvSpPr/>
          <p:nvPr/>
        </p:nvSpPr>
        <p:spPr>
          <a:xfrm>
            <a:off x="6356488" y="2131682"/>
            <a:ext cx="146168" cy="684916"/>
          </a:xfrm>
          <a:custGeom>
            <a:avLst/>
            <a:gdLst>
              <a:gd name="connsiteX0" fmla="*/ 145912 w 146168"/>
              <a:gd name="connsiteY0" fmla="*/ 331 h 684916"/>
              <a:gd name="connsiteX1" fmla="*/ 126862 w 146168"/>
              <a:gd name="connsiteY1" fmla="*/ 181306 h 684916"/>
              <a:gd name="connsiteX2" fmla="*/ 136387 w 146168"/>
              <a:gd name="connsiteY2" fmla="*/ 79706 h 684916"/>
              <a:gd name="connsiteX3" fmla="*/ 136387 w 146168"/>
              <a:gd name="connsiteY3" fmla="*/ 155906 h 684916"/>
              <a:gd name="connsiteX4" fmla="*/ 87175 w 146168"/>
              <a:gd name="connsiteY4" fmla="*/ 482931 h 684916"/>
              <a:gd name="connsiteX5" fmla="*/ 130037 w 146168"/>
              <a:gd name="connsiteY5" fmla="*/ 341643 h 684916"/>
              <a:gd name="connsiteX6" fmla="*/ 90350 w 146168"/>
              <a:gd name="connsiteY6" fmla="*/ 444831 h 684916"/>
              <a:gd name="connsiteX7" fmla="*/ 1450 w 146168"/>
              <a:gd name="connsiteY7" fmla="*/ 678193 h 684916"/>
              <a:gd name="connsiteX8" fmla="*/ 36375 w 146168"/>
              <a:gd name="connsiteY8" fmla="*/ 617868 h 684916"/>
              <a:gd name="connsiteX9" fmla="*/ 52250 w 146168"/>
              <a:gd name="connsiteY9" fmla="*/ 576593 h 684916"/>
              <a:gd name="connsiteX10" fmla="*/ 123687 w 146168"/>
              <a:gd name="connsiteY10" fmla="*/ 357518 h 684916"/>
              <a:gd name="connsiteX11" fmla="*/ 114162 w 146168"/>
              <a:gd name="connsiteY11" fmla="*/ 305131 h 684916"/>
              <a:gd name="connsiteX12" fmla="*/ 114162 w 146168"/>
              <a:gd name="connsiteY12" fmla="*/ 232106 h 684916"/>
              <a:gd name="connsiteX13" fmla="*/ 136387 w 146168"/>
              <a:gd name="connsiteY13" fmla="*/ 235281 h 684916"/>
              <a:gd name="connsiteX14" fmla="*/ 145912 w 146168"/>
              <a:gd name="connsiteY14" fmla="*/ 331 h 6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6168" h="684916">
                <a:moveTo>
                  <a:pt x="145912" y="331"/>
                </a:moveTo>
                <a:cubicBezTo>
                  <a:pt x="144325" y="-8665"/>
                  <a:pt x="128449" y="168077"/>
                  <a:pt x="126862" y="181306"/>
                </a:cubicBezTo>
                <a:cubicBezTo>
                  <a:pt x="125275" y="194535"/>
                  <a:pt x="134800" y="83939"/>
                  <a:pt x="136387" y="79706"/>
                </a:cubicBezTo>
                <a:cubicBezTo>
                  <a:pt x="137974" y="75473"/>
                  <a:pt x="144589" y="88702"/>
                  <a:pt x="136387" y="155906"/>
                </a:cubicBezTo>
                <a:cubicBezTo>
                  <a:pt x="128185" y="223110"/>
                  <a:pt x="88233" y="451975"/>
                  <a:pt x="87175" y="482931"/>
                </a:cubicBezTo>
                <a:cubicBezTo>
                  <a:pt x="86117" y="513887"/>
                  <a:pt x="129508" y="347993"/>
                  <a:pt x="130037" y="341643"/>
                </a:cubicBezTo>
                <a:cubicBezTo>
                  <a:pt x="130566" y="335293"/>
                  <a:pt x="90350" y="444831"/>
                  <a:pt x="90350" y="444831"/>
                </a:cubicBezTo>
                <a:cubicBezTo>
                  <a:pt x="68919" y="500923"/>
                  <a:pt x="10446" y="649354"/>
                  <a:pt x="1450" y="678193"/>
                </a:cubicBezTo>
                <a:cubicBezTo>
                  <a:pt x="-7546" y="707032"/>
                  <a:pt x="27908" y="634801"/>
                  <a:pt x="36375" y="617868"/>
                </a:cubicBezTo>
                <a:cubicBezTo>
                  <a:pt x="44842" y="600935"/>
                  <a:pt x="37698" y="619985"/>
                  <a:pt x="52250" y="576593"/>
                </a:cubicBezTo>
                <a:cubicBezTo>
                  <a:pt x="66802" y="533201"/>
                  <a:pt x="113368" y="402762"/>
                  <a:pt x="123687" y="357518"/>
                </a:cubicBezTo>
                <a:cubicBezTo>
                  <a:pt x="134006" y="312274"/>
                  <a:pt x="115749" y="326033"/>
                  <a:pt x="114162" y="305131"/>
                </a:cubicBezTo>
                <a:cubicBezTo>
                  <a:pt x="112575" y="284229"/>
                  <a:pt x="110458" y="243748"/>
                  <a:pt x="114162" y="232106"/>
                </a:cubicBezTo>
                <a:cubicBezTo>
                  <a:pt x="117866" y="220464"/>
                  <a:pt x="131360" y="269677"/>
                  <a:pt x="136387" y="235281"/>
                </a:cubicBezTo>
                <a:cubicBezTo>
                  <a:pt x="141414" y="200885"/>
                  <a:pt x="147499" y="9327"/>
                  <a:pt x="145912" y="3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01AEAF0B-AD6E-4F0A-A418-5B51D8D948C6}"/>
              </a:ext>
            </a:extLst>
          </p:cNvPr>
          <p:cNvSpPr/>
          <p:nvPr/>
        </p:nvSpPr>
        <p:spPr>
          <a:xfrm>
            <a:off x="6170681" y="2637804"/>
            <a:ext cx="87289" cy="350326"/>
          </a:xfrm>
          <a:custGeom>
            <a:avLst/>
            <a:gdLst>
              <a:gd name="connsiteX0" fmla="*/ 87244 w 87289"/>
              <a:gd name="connsiteY0" fmla="*/ 621 h 350326"/>
              <a:gd name="connsiteX1" fmla="*/ 44382 w 87289"/>
              <a:gd name="connsiteY1" fmla="*/ 106984 h 350326"/>
              <a:gd name="connsiteX2" fmla="*/ 1519 w 87289"/>
              <a:gd name="connsiteY2" fmla="*/ 348284 h 350326"/>
              <a:gd name="connsiteX3" fmla="*/ 9457 w 87289"/>
              <a:gd name="connsiteY3" fmla="*/ 219696 h 350326"/>
              <a:gd name="connsiteX4" fmla="*/ 7869 w 87289"/>
              <a:gd name="connsiteY4" fmla="*/ 160959 h 350326"/>
              <a:gd name="connsiteX5" fmla="*/ 33269 w 87289"/>
              <a:gd name="connsiteY5" fmla="*/ 168896 h 350326"/>
              <a:gd name="connsiteX6" fmla="*/ 34857 w 87289"/>
              <a:gd name="connsiteY6" fmla="*/ 95871 h 350326"/>
              <a:gd name="connsiteX7" fmla="*/ 52319 w 87289"/>
              <a:gd name="connsiteY7" fmla="*/ 149846 h 350326"/>
              <a:gd name="connsiteX8" fmla="*/ 87244 w 87289"/>
              <a:gd name="connsiteY8" fmla="*/ 621 h 35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289" h="350326">
                <a:moveTo>
                  <a:pt x="87244" y="621"/>
                </a:moveTo>
                <a:cubicBezTo>
                  <a:pt x="85921" y="-6522"/>
                  <a:pt x="58669" y="49040"/>
                  <a:pt x="44382" y="106984"/>
                </a:cubicBezTo>
                <a:cubicBezTo>
                  <a:pt x="30095" y="164928"/>
                  <a:pt x="7340" y="329499"/>
                  <a:pt x="1519" y="348284"/>
                </a:cubicBezTo>
                <a:cubicBezTo>
                  <a:pt x="-4302" y="367069"/>
                  <a:pt x="8399" y="250917"/>
                  <a:pt x="9457" y="219696"/>
                </a:cubicBezTo>
                <a:cubicBezTo>
                  <a:pt x="10515" y="188475"/>
                  <a:pt x="3900" y="169425"/>
                  <a:pt x="7869" y="160959"/>
                </a:cubicBezTo>
                <a:cubicBezTo>
                  <a:pt x="11838" y="152493"/>
                  <a:pt x="28771" y="179744"/>
                  <a:pt x="33269" y="168896"/>
                </a:cubicBezTo>
                <a:cubicBezTo>
                  <a:pt x="37767" y="158048"/>
                  <a:pt x="31682" y="99046"/>
                  <a:pt x="34857" y="95871"/>
                </a:cubicBezTo>
                <a:cubicBezTo>
                  <a:pt x="38032" y="92696"/>
                  <a:pt x="43852" y="159635"/>
                  <a:pt x="52319" y="149846"/>
                </a:cubicBezTo>
                <a:cubicBezTo>
                  <a:pt x="60786" y="140057"/>
                  <a:pt x="88567" y="7764"/>
                  <a:pt x="87244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087B7E88-9A37-4E2A-8C8D-57852655C75A}"/>
              </a:ext>
            </a:extLst>
          </p:cNvPr>
          <p:cNvSpPr/>
          <p:nvPr/>
        </p:nvSpPr>
        <p:spPr>
          <a:xfrm>
            <a:off x="6478357" y="2547312"/>
            <a:ext cx="95496" cy="431581"/>
          </a:xfrm>
          <a:custGeom>
            <a:avLst/>
            <a:gdLst>
              <a:gd name="connsiteX0" fmla="*/ 95481 w 95496"/>
              <a:gd name="connsiteY0" fmla="*/ 626 h 431581"/>
              <a:gd name="connsiteX1" fmla="*/ 63731 w 95496"/>
              <a:gd name="connsiteY1" fmla="*/ 194301 h 431581"/>
              <a:gd name="connsiteX2" fmla="*/ 81193 w 95496"/>
              <a:gd name="connsiteY2" fmla="*/ 143501 h 431581"/>
              <a:gd name="connsiteX3" fmla="*/ 47856 w 95496"/>
              <a:gd name="connsiteY3" fmla="*/ 214938 h 431581"/>
              <a:gd name="connsiteX4" fmla="*/ 30393 w 95496"/>
              <a:gd name="connsiteY4" fmla="*/ 272088 h 431581"/>
              <a:gd name="connsiteX5" fmla="*/ 16106 w 95496"/>
              <a:gd name="connsiteY5" fmla="*/ 354638 h 431581"/>
              <a:gd name="connsiteX6" fmla="*/ 231 w 95496"/>
              <a:gd name="connsiteY6" fmla="*/ 430838 h 431581"/>
              <a:gd name="connsiteX7" fmla="*/ 28806 w 95496"/>
              <a:gd name="connsiteY7" fmla="*/ 307013 h 431581"/>
              <a:gd name="connsiteX8" fmla="*/ 44681 w 95496"/>
              <a:gd name="connsiteY8" fmla="*/ 321301 h 431581"/>
              <a:gd name="connsiteX9" fmla="*/ 74843 w 95496"/>
              <a:gd name="connsiteY9" fmla="*/ 156201 h 431581"/>
              <a:gd name="connsiteX10" fmla="*/ 65318 w 95496"/>
              <a:gd name="connsiteY10" fmla="*/ 202238 h 431581"/>
              <a:gd name="connsiteX11" fmla="*/ 58968 w 95496"/>
              <a:gd name="connsiteY11" fmla="*/ 133976 h 431581"/>
              <a:gd name="connsiteX12" fmla="*/ 95481 w 95496"/>
              <a:gd name="connsiteY12" fmla="*/ 626 h 43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96" h="431581">
                <a:moveTo>
                  <a:pt x="95481" y="626"/>
                </a:moveTo>
                <a:cubicBezTo>
                  <a:pt x="96275" y="10680"/>
                  <a:pt x="66112" y="170488"/>
                  <a:pt x="63731" y="194301"/>
                </a:cubicBezTo>
                <a:cubicBezTo>
                  <a:pt x="61350" y="218114"/>
                  <a:pt x="83839" y="140061"/>
                  <a:pt x="81193" y="143501"/>
                </a:cubicBezTo>
                <a:cubicBezTo>
                  <a:pt x="78547" y="146941"/>
                  <a:pt x="56323" y="193507"/>
                  <a:pt x="47856" y="214938"/>
                </a:cubicBezTo>
                <a:cubicBezTo>
                  <a:pt x="39389" y="236369"/>
                  <a:pt x="35685" y="248805"/>
                  <a:pt x="30393" y="272088"/>
                </a:cubicBezTo>
                <a:cubicBezTo>
                  <a:pt x="25101" y="295371"/>
                  <a:pt x="21133" y="328180"/>
                  <a:pt x="16106" y="354638"/>
                </a:cubicBezTo>
                <a:cubicBezTo>
                  <a:pt x="11079" y="381096"/>
                  <a:pt x="-1886" y="438775"/>
                  <a:pt x="231" y="430838"/>
                </a:cubicBezTo>
                <a:cubicBezTo>
                  <a:pt x="2348" y="422901"/>
                  <a:pt x="21398" y="325269"/>
                  <a:pt x="28806" y="307013"/>
                </a:cubicBezTo>
                <a:cubicBezTo>
                  <a:pt x="36214" y="288757"/>
                  <a:pt x="37008" y="346436"/>
                  <a:pt x="44681" y="321301"/>
                </a:cubicBezTo>
                <a:cubicBezTo>
                  <a:pt x="52354" y="296166"/>
                  <a:pt x="71403" y="176045"/>
                  <a:pt x="74843" y="156201"/>
                </a:cubicBezTo>
                <a:cubicBezTo>
                  <a:pt x="78282" y="136357"/>
                  <a:pt x="67964" y="205942"/>
                  <a:pt x="65318" y="202238"/>
                </a:cubicBezTo>
                <a:cubicBezTo>
                  <a:pt x="62672" y="198534"/>
                  <a:pt x="55528" y="163609"/>
                  <a:pt x="58968" y="133976"/>
                </a:cubicBezTo>
                <a:cubicBezTo>
                  <a:pt x="62408" y="104343"/>
                  <a:pt x="94687" y="-9428"/>
                  <a:pt x="95481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B6CA6ECB-B5CE-4DEA-B7E5-E50C062E229F}"/>
              </a:ext>
            </a:extLst>
          </p:cNvPr>
          <p:cNvSpPr/>
          <p:nvPr/>
        </p:nvSpPr>
        <p:spPr>
          <a:xfrm>
            <a:off x="6119401" y="2703800"/>
            <a:ext cx="259748" cy="494415"/>
          </a:xfrm>
          <a:custGeom>
            <a:avLst/>
            <a:gdLst>
              <a:gd name="connsiteX0" fmla="*/ 259174 w 259748"/>
              <a:gd name="connsiteY0" fmla="*/ 4475 h 494415"/>
              <a:gd name="connsiteX1" fmla="*/ 160749 w 259748"/>
              <a:gd name="connsiteY1" fmla="*/ 237838 h 494415"/>
              <a:gd name="connsiteX2" fmla="*/ 205199 w 259748"/>
              <a:gd name="connsiteY2" fmla="*/ 160050 h 494415"/>
              <a:gd name="connsiteX3" fmla="*/ 135349 w 259748"/>
              <a:gd name="connsiteY3" fmla="*/ 282288 h 494415"/>
              <a:gd name="connsiteX4" fmla="*/ 176624 w 259748"/>
              <a:gd name="connsiteY4" fmla="*/ 207675 h 494415"/>
              <a:gd name="connsiteX5" fmla="*/ 87724 w 259748"/>
              <a:gd name="connsiteY5" fmla="*/ 358488 h 494415"/>
              <a:gd name="connsiteX6" fmla="*/ 40099 w 259748"/>
              <a:gd name="connsiteY6" fmla="*/ 447388 h 494415"/>
              <a:gd name="connsiteX7" fmla="*/ 412 w 259748"/>
              <a:gd name="connsiteY7" fmla="*/ 493425 h 494415"/>
              <a:gd name="connsiteX8" fmla="*/ 65499 w 259748"/>
              <a:gd name="connsiteY8" fmla="*/ 406113 h 494415"/>
              <a:gd name="connsiteX9" fmla="*/ 57562 w 259748"/>
              <a:gd name="connsiteY9" fmla="*/ 402938 h 494415"/>
              <a:gd name="connsiteX10" fmla="*/ 170274 w 259748"/>
              <a:gd name="connsiteY10" fmla="*/ 201325 h 494415"/>
              <a:gd name="connsiteX11" fmla="*/ 200437 w 259748"/>
              <a:gd name="connsiteY11" fmla="*/ 91788 h 494415"/>
              <a:gd name="connsiteX12" fmla="*/ 259174 w 259748"/>
              <a:gd name="connsiteY12" fmla="*/ 4475 h 494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748" h="494415">
                <a:moveTo>
                  <a:pt x="259174" y="4475"/>
                </a:moveTo>
                <a:cubicBezTo>
                  <a:pt x="252559" y="28817"/>
                  <a:pt x="169745" y="211909"/>
                  <a:pt x="160749" y="237838"/>
                </a:cubicBezTo>
                <a:cubicBezTo>
                  <a:pt x="151753" y="263767"/>
                  <a:pt x="209432" y="152642"/>
                  <a:pt x="205199" y="160050"/>
                </a:cubicBezTo>
                <a:lnTo>
                  <a:pt x="135349" y="282288"/>
                </a:lnTo>
                <a:cubicBezTo>
                  <a:pt x="130586" y="290226"/>
                  <a:pt x="184561" y="194975"/>
                  <a:pt x="176624" y="207675"/>
                </a:cubicBezTo>
                <a:cubicBezTo>
                  <a:pt x="168687" y="220375"/>
                  <a:pt x="110478" y="318536"/>
                  <a:pt x="87724" y="358488"/>
                </a:cubicBezTo>
                <a:cubicBezTo>
                  <a:pt x="64970" y="398440"/>
                  <a:pt x="54651" y="424899"/>
                  <a:pt x="40099" y="447388"/>
                </a:cubicBezTo>
                <a:cubicBezTo>
                  <a:pt x="25547" y="469878"/>
                  <a:pt x="-3821" y="500304"/>
                  <a:pt x="412" y="493425"/>
                </a:cubicBezTo>
                <a:cubicBezTo>
                  <a:pt x="4645" y="486546"/>
                  <a:pt x="55974" y="421194"/>
                  <a:pt x="65499" y="406113"/>
                </a:cubicBezTo>
                <a:cubicBezTo>
                  <a:pt x="75024" y="391032"/>
                  <a:pt x="40100" y="437069"/>
                  <a:pt x="57562" y="402938"/>
                </a:cubicBezTo>
                <a:cubicBezTo>
                  <a:pt x="75024" y="368807"/>
                  <a:pt x="146462" y="253183"/>
                  <a:pt x="170274" y="201325"/>
                </a:cubicBezTo>
                <a:cubicBezTo>
                  <a:pt x="194086" y="149467"/>
                  <a:pt x="187472" y="121950"/>
                  <a:pt x="200437" y="91788"/>
                </a:cubicBezTo>
                <a:cubicBezTo>
                  <a:pt x="213402" y="61626"/>
                  <a:pt x="265789" y="-19867"/>
                  <a:pt x="259174" y="4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3FA9ECD7-E997-4A8A-9C7B-87E9397C248C}"/>
              </a:ext>
            </a:extLst>
          </p:cNvPr>
          <p:cNvSpPr/>
          <p:nvPr/>
        </p:nvSpPr>
        <p:spPr>
          <a:xfrm>
            <a:off x="6247992" y="2102033"/>
            <a:ext cx="213888" cy="769021"/>
          </a:xfrm>
          <a:custGeom>
            <a:avLst/>
            <a:gdLst>
              <a:gd name="connsiteX0" fmla="*/ 209958 w 213888"/>
              <a:gd name="connsiteY0" fmla="*/ 4580 h 769021"/>
              <a:gd name="connsiteX1" fmla="*/ 160746 w 213888"/>
              <a:gd name="connsiteY1" fmla="*/ 353830 h 769021"/>
              <a:gd name="connsiteX2" fmla="*/ 205196 w 213888"/>
              <a:gd name="connsiteY2" fmla="*/ 110942 h 769021"/>
              <a:gd name="connsiteX3" fmla="*/ 168683 w 213888"/>
              <a:gd name="connsiteY3" fmla="*/ 256992 h 769021"/>
              <a:gd name="connsiteX4" fmla="*/ 98833 w 213888"/>
              <a:gd name="connsiteY4" fmla="*/ 571317 h 769021"/>
              <a:gd name="connsiteX5" fmla="*/ 135346 w 213888"/>
              <a:gd name="connsiteY5" fmla="*/ 396692 h 769021"/>
              <a:gd name="connsiteX6" fmla="*/ 41683 w 213888"/>
              <a:gd name="connsiteY6" fmla="*/ 674505 h 769021"/>
              <a:gd name="connsiteX7" fmla="*/ 3583 w 213888"/>
              <a:gd name="connsiteY7" fmla="*/ 760230 h 769021"/>
              <a:gd name="connsiteX8" fmla="*/ 125821 w 213888"/>
              <a:gd name="connsiteY8" fmla="*/ 488767 h 769021"/>
              <a:gd name="connsiteX9" fmla="*/ 138521 w 213888"/>
              <a:gd name="connsiteY9" fmla="*/ 450667 h 769021"/>
              <a:gd name="connsiteX10" fmla="*/ 202021 w 213888"/>
              <a:gd name="connsiteY10" fmla="*/ 171267 h 769021"/>
              <a:gd name="connsiteX11" fmla="*/ 209958 w 213888"/>
              <a:gd name="connsiteY11" fmla="*/ 4580 h 769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3888" h="769021">
                <a:moveTo>
                  <a:pt x="209958" y="4580"/>
                </a:moveTo>
                <a:cubicBezTo>
                  <a:pt x="203079" y="35007"/>
                  <a:pt x="161540" y="336103"/>
                  <a:pt x="160746" y="353830"/>
                </a:cubicBezTo>
                <a:cubicBezTo>
                  <a:pt x="159952" y="371557"/>
                  <a:pt x="203873" y="127082"/>
                  <a:pt x="205196" y="110942"/>
                </a:cubicBezTo>
                <a:cubicBezTo>
                  <a:pt x="206519" y="94802"/>
                  <a:pt x="186410" y="180263"/>
                  <a:pt x="168683" y="256992"/>
                </a:cubicBezTo>
                <a:cubicBezTo>
                  <a:pt x="150956" y="333721"/>
                  <a:pt x="104389" y="548034"/>
                  <a:pt x="98833" y="571317"/>
                </a:cubicBezTo>
                <a:cubicBezTo>
                  <a:pt x="93277" y="594600"/>
                  <a:pt x="144871" y="379494"/>
                  <a:pt x="135346" y="396692"/>
                </a:cubicBezTo>
                <a:cubicBezTo>
                  <a:pt x="125821" y="413890"/>
                  <a:pt x="63644" y="613915"/>
                  <a:pt x="41683" y="674505"/>
                </a:cubicBezTo>
                <a:cubicBezTo>
                  <a:pt x="19722" y="735095"/>
                  <a:pt x="-10440" y="791186"/>
                  <a:pt x="3583" y="760230"/>
                </a:cubicBezTo>
                <a:cubicBezTo>
                  <a:pt x="17606" y="729274"/>
                  <a:pt x="103331" y="540361"/>
                  <a:pt x="125821" y="488767"/>
                </a:cubicBezTo>
                <a:cubicBezTo>
                  <a:pt x="148311" y="437173"/>
                  <a:pt x="125821" y="503584"/>
                  <a:pt x="138521" y="450667"/>
                </a:cubicBezTo>
                <a:cubicBezTo>
                  <a:pt x="151221" y="397750"/>
                  <a:pt x="189056" y="239794"/>
                  <a:pt x="202021" y="171267"/>
                </a:cubicBezTo>
                <a:cubicBezTo>
                  <a:pt x="214986" y="102740"/>
                  <a:pt x="216837" y="-25847"/>
                  <a:pt x="209958" y="4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899F9A6F-A002-4B4C-A6CA-1319DF7D3931}"/>
              </a:ext>
            </a:extLst>
          </p:cNvPr>
          <p:cNvSpPr/>
          <p:nvPr/>
        </p:nvSpPr>
        <p:spPr>
          <a:xfrm>
            <a:off x="6195727" y="2141055"/>
            <a:ext cx="164372" cy="785767"/>
          </a:xfrm>
          <a:custGeom>
            <a:avLst/>
            <a:gdLst>
              <a:gd name="connsiteX0" fmla="*/ 160623 w 164372"/>
              <a:gd name="connsiteY0" fmla="*/ 19533 h 785767"/>
              <a:gd name="connsiteX1" fmla="*/ 151098 w 164372"/>
              <a:gd name="connsiteY1" fmla="*/ 68745 h 785767"/>
              <a:gd name="connsiteX2" fmla="*/ 55848 w 164372"/>
              <a:gd name="connsiteY2" fmla="*/ 513245 h 785767"/>
              <a:gd name="connsiteX3" fmla="*/ 120936 w 164372"/>
              <a:gd name="connsiteY3" fmla="*/ 246545 h 785767"/>
              <a:gd name="connsiteX4" fmla="*/ 92361 w 164372"/>
              <a:gd name="connsiteY4" fmla="*/ 438633 h 785767"/>
              <a:gd name="connsiteX5" fmla="*/ 20923 w 164372"/>
              <a:gd name="connsiteY5" fmla="*/ 740258 h 785767"/>
              <a:gd name="connsiteX6" fmla="*/ 286 w 164372"/>
              <a:gd name="connsiteY6" fmla="*/ 779945 h 785767"/>
              <a:gd name="connsiteX7" fmla="*/ 32036 w 164372"/>
              <a:gd name="connsiteY7" fmla="*/ 694220 h 785767"/>
              <a:gd name="connsiteX8" fmla="*/ 32036 w 164372"/>
              <a:gd name="connsiteY8" fmla="*/ 711683 h 785767"/>
              <a:gd name="connsiteX9" fmla="*/ 105061 w 164372"/>
              <a:gd name="connsiteY9" fmla="*/ 437045 h 785767"/>
              <a:gd name="connsiteX10" fmla="*/ 106648 w 164372"/>
              <a:gd name="connsiteY10" fmla="*/ 383070 h 785767"/>
              <a:gd name="connsiteX11" fmla="*/ 152686 w 164372"/>
              <a:gd name="connsiteY11" fmla="*/ 189395 h 785767"/>
              <a:gd name="connsiteX12" fmla="*/ 124111 w 164372"/>
              <a:gd name="connsiteY12" fmla="*/ 213208 h 785767"/>
              <a:gd name="connsiteX13" fmla="*/ 122523 w 164372"/>
              <a:gd name="connsiteY13" fmla="*/ 251308 h 785767"/>
              <a:gd name="connsiteX14" fmla="*/ 160623 w 164372"/>
              <a:gd name="connsiteY14" fmla="*/ 19533 h 78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4372" h="785767">
                <a:moveTo>
                  <a:pt x="160623" y="19533"/>
                </a:moveTo>
                <a:cubicBezTo>
                  <a:pt x="165385" y="-10894"/>
                  <a:pt x="168561" y="-13540"/>
                  <a:pt x="151098" y="68745"/>
                </a:cubicBezTo>
                <a:cubicBezTo>
                  <a:pt x="133635" y="151030"/>
                  <a:pt x="60875" y="483612"/>
                  <a:pt x="55848" y="513245"/>
                </a:cubicBezTo>
                <a:cubicBezTo>
                  <a:pt x="50821" y="542878"/>
                  <a:pt x="114850" y="258980"/>
                  <a:pt x="120936" y="246545"/>
                </a:cubicBezTo>
                <a:cubicBezTo>
                  <a:pt x="127021" y="234110"/>
                  <a:pt x="109030" y="356347"/>
                  <a:pt x="92361" y="438633"/>
                </a:cubicBezTo>
                <a:cubicBezTo>
                  <a:pt x="75692" y="520919"/>
                  <a:pt x="36269" y="683373"/>
                  <a:pt x="20923" y="740258"/>
                </a:cubicBezTo>
                <a:cubicBezTo>
                  <a:pt x="5577" y="797143"/>
                  <a:pt x="-1566" y="787618"/>
                  <a:pt x="286" y="779945"/>
                </a:cubicBezTo>
                <a:cubicBezTo>
                  <a:pt x="2138" y="772272"/>
                  <a:pt x="26744" y="705597"/>
                  <a:pt x="32036" y="694220"/>
                </a:cubicBezTo>
                <a:cubicBezTo>
                  <a:pt x="37328" y="682843"/>
                  <a:pt x="19865" y="754545"/>
                  <a:pt x="32036" y="711683"/>
                </a:cubicBezTo>
                <a:cubicBezTo>
                  <a:pt x="44207" y="668821"/>
                  <a:pt x="92626" y="491814"/>
                  <a:pt x="105061" y="437045"/>
                </a:cubicBezTo>
                <a:cubicBezTo>
                  <a:pt x="117496" y="382276"/>
                  <a:pt x="98711" y="424345"/>
                  <a:pt x="106648" y="383070"/>
                </a:cubicBezTo>
                <a:cubicBezTo>
                  <a:pt x="114585" y="341795"/>
                  <a:pt x="149775" y="217705"/>
                  <a:pt x="152686" y="189395"/>
                </a:cubicBezTo>
                <a:cubicBezTo>
                  <a:pt x="155596" y="161085"/>
                  <a:pt x="129138" y="202889"/>
                  <a:pt x="124111" y="213208"/>
                </a:cubicBezTo>
                <a:cubicBezTo>
                  <a:pt x="119084" y="223527"/>
                  <a:pt x="115909" y="280148"/>
                  <a:pt x="122523" y="251308"/>
                </a:cubicBezTo>
                <a:cubicBezTo>
                  <a:pt x="129137" y="222468"/>
                  <a:pt x="155861" y="49960"/>
                  <a:pt x="160623" y="19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CF177E45-5A9D-417A-8959-54410AAE20D7}"/>
              </a:ext>
            </a:extLst>
          </p:cNvPr>
          <p:cNvSpPr/>
          <p:nvPr/>
        </p:nvSpPr>
        <p:spPr>
          <a:xfrm>
            <a:off x="5578239" y="2323600"/>
            <a:ext cx="106763" cy="679063"/>
          </a:xfrm>
          <a:custGeom>
            <a:avLst/>
            <a:gdLst>
              <a:gd name="connsiteX0" fmla="*/ 36749 w 106763"/>
              <a:gd name="connsiteY0" fmla="*/ 211638 h 679063"/>
              <a:gd name="connsiteX1" fmla="*/ 39924 w 106763"/>
              <a:gd name="connsiteY1" fmla="*/ 292600 h 679063"/>
              <a:gd name="connsiteX2" fmla="*/ 68499 w 106763"/>
              <a:gd name="connsiteY2" fmla="*/ 392613 h 679063"/>
              <a:gd name="connsiteX3" fmla="*/ 46274 w 106763"/>
              <a:gd name="connsiteY3" fmla="*/ 376738 h 679063"/>
              <a:gd name="connsiteX4" fmla="*/ 106599 w 106763"/>
              <a:gd name="connsiteY4" fmla="*/ 675188 h 679063"/>
              <a:gd name="connsiteX5" fmla="*/ 65324 w 106763"/>
              <a:gd name="connsiteY5" fmla="*/ 554538 h 679063"/>
              <a:gd name="connsiteX6" fmla="*/ 103424 w 106763"/>
              <a:gd name="connsiteY6" fmla="*/ 673600 h 679063"/>
              <a:gd name="connsiteX7" fmla="*/ 60561 w 106763"/>
              <a:gd name="connsiteY7" fmla="*/ 619625 h 679063"/>
              <a:gd name="connsiteX8" fmla="*/ 236 w 106763"/>
              <a:gd name="connsiteY8" fmla="*/ 560888 h 679063"/>
              <a:gd name="connsiteX9" fmla="*/ 84374 w 106763"/>
              <a:gd name="connsiteY9" fmla="*/ 610100 h 679063"/>
              <a:gd name="connsiteX10" fmla="*/ 49449 w 106763"/>
              <a:gd name="connsiteY10" fmla="*/ 479925 h 679063"/>
              <a:gd name="connsiteX11" fmla="*/ 30399 w 106763"/>
              <a:gd name="connsiteY11" fmla="*/ 344988 h 679063"/>
              <a:gd name="connsiteX12" fmla="*/ 14524 w 106763"/>
              <a:gd name="connsiteY12" fmla="*/ 5263 h 679063"/>
              <a:gd name="connsiteX13" fmla="*/ 22461 w 106763"/>
              <a:gd name="connsiteY13" fmla="*/ 144963 h 679063"/>
              <a:gd name="connsiteX14" fmla="*/ 36749 w 106763"/>
              <a:gd name="connsiteY14" fmla="*/ 211638 h 67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6763" h="679063">
                <a:moveTo>
                  <a:pt x="36749" y="211638"/>
                </a:moveTo>
                <a:cubicBezTo>
                  <a:pt x="39659" y="236244"/>
                  <a:pt x="34632" y="262438"/>
                  <a:pt x="39924" y="292600"/>
                </a:cubicBezTo>
                <a:cubicBezTo>
                  <a:pt x="45216" y="322762"/>
                  <a:pt x="67441" y="378590"/>
                  <a:pt x="68499" y="392613"/>
                </a:cubicBezTo>
                <a:cubicBezTo>
                  <a:pt x="69557" y="406636"/>
                  <a:pt x="39924" y="329642"/>
                  <a:pt x="46274" y="376738"/>
                </a:cubicBezTo>
                <a:cubicBezTo>
                  <a:pt x="52624" y="423834"/>
                  <a:pt x="103424" y="645555"/>
                  <a:pt x="106599" y="675188"/>
                </a:cubicBezTo>
                <a:cubicBezTo>
                  <a:pt x="109774" y="704821"/>
                  <a:pt x="65853" y="554803"/>
                  <a:pt x="65324" y="554538"/>
                </a:cubicBezTo>
                <a:cubicBezTo>
                  <a:pt x="64795" y="554273"/>
                  <a:pt x="104218" y="662752"/>
                  <a:pt x="103424" y="673600"/>
                </a:cubicBezTo>
                <a:cubicBezTo>
                  <a:pt x="102630" y="684448"/>
                  <a:pt x="77759" y="638410"/>
                  <a:pt x="60561" y="619625"/>
                </a:cubicBezTo>
                <a:cubicBezTo>
                  <a:pt x="43363" y="600840"/>
                  <a:pt x="-3733" y="562476"/>
                  <a:pt x="236" y="560888"/>
                </a:cubicBezTo>
                <a:cubicBezTo>
                  <a:pt x="4205" y="559301"/>
                  <a:pt x="76172" y="623594"/>
                  <a:pt x="84374" y="610100"/>
                </a:cubicBezTo>
                <a:cubicBezTo>
                  <a:pt x="92576" y="596606"/>
                  <a:pt x="58445" y="524110"/>
                  <a:pt x="49449" y="479925"/>
                </a:cubicBezTo>
                <a:cubicBezTo>
                  <a:pt x="40453" y="435740"/>
                  <a:pt x="36220" y="424098"/>
                  <a:pt x="30399" y="344988"/>
                </a:cubicBezTo>
                <a:cubicBezTo>
                  <a:pt x="24578" y="265878"/>
                  <a:pt x="15847" y="38600"/>
                  <a:pt x="14524" y="5263"/>
                </a:cubicBezTo>
                <a:cubicBezTo>
                  <a:pt x="13201" y="-28074"/>
                  <a:pt x="20609" y="106334"/>
                  <a:pt x="22461" y="144963"/>
                </a:cubicBezTo>
                <a:cubicBezTo>
                  <a:pt x="24313" y="183592"/>
                  <a:pt x="33839" y="187032"/>
                  <a:pt x="36749" y="211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7421ED1A-F144-4B18-B857-397E66925E84}"/>
              </a:ext>
            </a:extLst>
          </p:cNvPr>
          <p:cNvSpPr/>
          <p:nvPr/>
        </p:nvSpPr>
        <p:spPr>
          <a:xfrm>
            <a:off x="6165684" y="2808998"/>
            <a:ext cx="321935" cy="540685"/>
          </a:xfrm>
          <a:custGeom>
            <a:avLst/>
            <a:gdLst>
              <a:gd name="connsiteX0" fmla="*/ 320841 w 321935"/>
              <a:gd name="connsiteY0" fmla="*/ 2465 h 540685"/>
              <a:gd name="connsiteX1" fmla="*/ 268454 w 321935"/>
              <a:gd name="connsiteY1" fmla="*/ 78665 h 540685"/>
              <a:gd name="connsiteX2" fmla="*/ 212891 w 321935"/>
              <a:gd name="connsiteY2" fmla="*/ 204077 h 540685"/>
              <a:gd name="connsiteX3" fmla="*/ 231941 w 321935"/>
              <a:gd name="connsiteY3" fmla="*/ 108827 h 540685"/>
              <a:gd name="connsiteX4" fmla="*/ 176379 w 321935"/>
              <a:gd name="connsiteY4" fmla="*/ 364415 h 540685"/>
              <a:gd name="connsiteX5" fmla="*/ 184316 w 321935"/>
              <a:gd name="connsiteY5" fmla="*/ 339015 h 540685"/>
              <a:gd name="connsiteX6" fmla="*/ 95416 w 321935"/>
              <a:gd name="connsiteY6" fmla="*/ 473952 h 540685"/>
              <a:gd name="connsiteX7" fmla="*/ 166 w 321935"/>
              <a:gd name="connsiteY7" fmla="*/ 540627 h 540685"/>
              <a:gd name="connsiteX8" fmla="*/ 73191 w 321935"/>
              <a:gd name="connsiteY8" fmla="*/ 485065 h 540685"/>
              <a:gd name="connsiteX9" fmla="*/ 104941 w 321935"/>
              <a:gd name="connsiteY9" fmla="*/ 450140 h 540685"/>
              <a:gd name="connsiteX10" fmla="*/ 193841 w 321935"/>
              <a:gd name="connsiteY10" fmla="*/ 323140 h 540685"/>
              <a:gd name="connsiteX11" fmla="*/ 217654 w 321935"/>
              <a:gd name="connsiteY11" fmla="*/ 169152 h 540685"/>
              <a:gd name="connsiteX12" fmla="*/ 320841 w 321935"/>
              <a:gd name="connsiteY12" fmla="*/ 2465 h 540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935" h="540685">
                <a:moveTo>
                  <a:pt x="320841" y="2465"/>
                </a:moveTo>
                <a:cubicBezTo>
                  <a:pt x="329308" y="-12616"/>
                  <a:pt x="286446" y="45063"/>
                  <a:pt x="268454" y="78665"/>
                </a:cubicBezTo>
                <a:cubicBezTo>
                  <a:pt x="250462" y="112267"/>
                  <a:pt x="218977" y="199050"/>
                  <a:pt x="212891" y="204077"/>
                </a:cubicBezTo>
                <a:cubicBezTo>
                  <a:pt x="206805" y="209104"/>
                  <a:pt x="238026" y="82104"/>
                  <a:pt x="231941" y="108827"/>
                </a:cubicBezTo>
                <a:cubicBezTo>
                  <a:pt x="225856" y="135550"/>
                  <a:pt x="184316" y="326050"/>
                  <a:pt x="176379" y="364415"/>
                </a:cubicBezTo>
                <a:cubicBezTo>
                  <a:pt x="168442" y="402780"/>
                  <a:pt x="197810" y="320759"/>
                  <a:pt x="184316" y="339015"/>
                </a:cubicBezTo>
                <a:cubicBezTo>
                  <a:pt x="170822" y="357271"/>
                  <a:pt x="126108" y="440350"/>
                  <a:pt x="95416" y="473952"/>
                </a:cubicBezTo>
                <a:cubicBezTo>
                  <a:pt x="64724" y="507554"/>
                  <a:pt x="3870" y="538775"/>
                  <a:pt x="166" y="540627"/>
                </a:cubicBezTo>
                <a:cubicBezTo>
                  <a:pt x="-3538" y="542479"/>
                  <a:pt x="55729" y="500146"/>
                  <a:pt x="73191" y="485065"/>
                </a:cubicBezTo>
                <a:cubicBezTo>
                  <a:pt x="90653" y="469984"/>
                  <a:pt x="84833" y="477128"/>
                  <a:pt x="104941" y="450140"/>
                </a:cubicBezTo>
                <a:cubicBezTo>
                  <a:pt x="125049" y="423153"/>
                  <a:pt x="175056" y="369971"/>
                  <a:pt x="193841" y="323140"/>
                </a:cubicBezTo>
                <a:cubicBezTo>
                  <a:pt x="212626" y="276309"/>
                  <a:pt x="196487" y="221010"/>
                  <a:pt x="217654" y="169152"/>
                </a:cubicBezTo>
                <a:cubicBezTo>
                  <a:pt x="238821" y="117294"/>
                  <a:pt x="312374" y="17546"/>
                  <a:pt x="320841" y="24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5B0464F6-CF5E-425D-801D-F8A68D205DE9}"/>
              </a:ext>
            </a:extLst>
          </p:cNvPr>
          <p:cNvSpPr/>
          <p:nvPr/>
        </p:nvSpPr>
        <p:spPr>
          <a:xfrm>
            <a:off x="6160814" y="2851228"/>
            <a:ext cx="252890" cy="445020"/>
          </a:xfrm>
          <a:custGeom>
            <a:avLst/>
            <a:gdLst>
              <a:gd name="connsiteX0" fmla="*/ 251099 w 252890"/>
              <a:gd name="connsiteY0" fmla="*/ 3097 h 445020"/>
              <a:gd name="connsiteX1" fmla="*/ 89174 w 252890"/>
              <a:gd name="connsiteY1" fmla="*/ 315835 h 445020"/>
              <a:gd name="connsiteX2" fmla="*/ 274 w 252890"/>
              <a:gd name="connsiteY2" fmla="*/ 444422 h 445020"/>
              <a:gd name="connsiteX3" fmla="*/ 116161 w 252890"/>
              <a:gd name="connsiteY3" fmla="*/ 271385 h 445020"/>
              <a:gd name="connsiteX4" fmla="*/ 117749 w 252890"/>
              <a:gd name="connsiteY4" fmla="*/ 306310 h 445020"/>
              <a:gd name="connsiteX5" fmla="*/ 166961 w 252890"/>
              <a:gd name="connsiteY5" fmla="*/ 145972 h 445020"/>
              <a:gd name="connsiteX6" fmla="*/ 174899 w 252890"/>
              <a:gd name="connsiteY6" fmla="*/ 155497 h 445020"/>
              <a:gd name="connsiteX7" fmla="*/ 251099 w 252890"/>
              <a:gd name="connsiteY7" fmla="*/ 3097 h 445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2890" h="445020">
                <a:moveTo>
                  <a:pt x="251099" y="3097"/>
                </a:moveTo>
                <a:cubicBezTo>
                  <a:pt x="236811" y="29820"/>
                  <a:pt x="130978" y="242281"/>
                  <a:pt x="89174" y="315835"/>
                </a:cubicBezTo>
                <a:cubicBezTo>
                  <a:pt x="47370" y="389389"/>
                  <a:pt x="-4224" y="451830"/>
                  <a:pt x="274" y="444422"/>
                </a:cubicBezTo>
                <a:cubicBezTo>
                  <a:pt x="4772" y="437014"/>
                  <a:pt x="96582" y="294404"/>
                  <a:pt x="116161" y="271385"/>
                </a:cubicBezTo>
                <a:cubicBezTo>
                  <a:pt x="135740" y="248366"/>
                  <a:pt x="109282" y="327212"/>
                  <a:pt x="117749" y="306310"/>
                </a:cubicBezTo>
                <a:cubicBezTo>
                  <a:pt x="126216" y="285408"/>
                  <a:pt x="157436" y="171107"/>
                  <a:pt x="166961" y="145972"/>
                </a:cubicBezTo>
                <a:cubicBezTo>
                  <a:pt x="176486" y="120837"/>
                  <a:pt x="159818" y="180368"/>
                  <a:pt x="174899" y="155497"/>
                </a:cubicBezTo>
                <a:cubicBezTo>
                  <a:pt x="189980" y="130626"/>
                  <a:pt x="265387" y="-23626"/>
                  <a:pt x="251099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99BA6B55-CC6D-42A5-A62E-25940B2AC188}"/>
              </a:ext>
            </a:extLst>
          </p:cNvPr>
          <p:cNvSpPr/>
          <p:nvPr/>
        </p:nvSpPr>
        <p:spPr>
          <a:xfrm>
            <a:off x="6038722" y="2843383"/>
            <a:ext cx="341792" cy="462124"/>
          </a:xfrm>
          <a:custGeom>
            <a:avLst/>
            <a:gdLst>
              <a:gd name="connsiteX0" fmla="*/ 341441 w 341792"/>
              <a:gd name="connsiteY0" fmla="*/ 3005 h 462124"/>
              <a:gd name="connsiteX1" fmla="*/ 292228 w 341792"/>
              <a:gd name="connsiteY1" fmla="*/ 68092 h 462124"/>
              <a:gd name="connsiteX2" fmla="*/ 158878 w 341792"/>
              <a:gd name="connsiteY2" fmla="*/ 280817 h 462124"/>
              <a:gd name="connsiteX3" fmla="*/ 271591 w 341792"/>
              <a:gd name="connsiteY3" fmla="*/ 130005 h 462124"/>
              <a:gd name="connsiteX4" fmla="*/ 209678 w 341792"/>
              <a:gd name="connsiteY4" fmla="*/ 204617 h 462124"/>
              <a:gd name="connsiteX5" fmla="*/ 95378 w 341792"/>
              <a:gd name="connsiteY5" fmla="*/ 368130 h 462124"/>
              <a:gd name="connsiteX6" fmla="*/ 195391 w 341792"/>
              <a:gd name="connsiteY6" fmla="*/ 271292 h 462124"/>
              <a:gd name="connsiteX7" fmla="*/ 130303 w 341792"/>
              <a:gd name="connsiteY7" fmla="*/ 357017 h 462124"/>
              <a:gd name="connsiteX8" fmla="*/ 128 w 341792"/>
              <a:gd name="connsiteY8" fmla="*/ 461792 h 462124"/>
              <a:gd name="connsiteX9" fmla="*/ 155703 w 341792"/>
              <a:gd name="connsiteY9" fmla="*/ 320505 h 462124"/>
              <a:gd name="connsiteX10" fmla="*/ 162053 w 341792"/>
              <a:gd name="connsiteY10" fmla="*/ 312567 h 462124"/>
              <a:gd name="connsiteX11" fmla="*/ 258891 w 341792"/>
              <a:gd name="connsiteY11" fmla="*/ 128417 h 462124"/>
              <a:gd name="connsiteX12" fmla="*/ 271591 w 341792"/>
              <a:gd name="connsiteY12" fmla="*/ 147467 h 462124"/>
              <a:gd name="connsiteX13" fmla="*/ 341441 w 341792"/>
              <a:gd name="connsiteY13" fmla="*/ 3005 h 462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1792" h="462124">
                <a:moveTo>
                  <a:pt x="341441" y="3005"/>
                </a:moveTo>
                <a:cubicBezTo>
                  <a:pt x="344881" y="-10224"/>
                  <a:pt x="322655" y="21790"/>
                  <a:pt x="292228" y="68092"/>
                </a:cubicBezTo>
                <a:cubicBezTo>
                  <a:pt x="261801" y="114394"/>
                  <a:pt x="162317" y="270498"/>
                  <a:pt x="158878" y="280817"/>
                </a:cubicBezTo>
                <a:cubicBezTo>
                  <a:pt x="155438" y="291136"/>
                  <a:pt x="263124" y="142705"/>
                  <a:pt x="271591" y="130005"/>
                </a:cubicBezTo>
                <a:cubicBezTo>
                  <a:pt x="280058" y="117305"/>
                  <a:pt x="239047" y="164930"/>
                  <a:pt x="209678" y="204617"/>
                </a:cubicBezTo>
                <a:cubicBezTo>
                  <a:pt x="180309" y="244304"/>
                  <a:pt x="97759" y="357018"/>
                  <a:pt x="95378" y="368130"/>
                </a:cubicBezTo>
                <a:cubicBezTo>
                  <a:pt x="92997" y="379243"/>
                  <a:pt x="189570" y="273144"/>
                  <a:pt x="195391" y="271292"/>
                </a:cubicBezTo>
                <a:cubicBezTo>
                  <a:pt x="201212" y="269440"/>
                  <a:pt x="162847" y="325267"/>
                  <a:pt x="130303" y="357017"/>
                </a:cubicBezTo>
                <a:cubicBezTo>
                  <a:pt x="97759" y="388767"/>
                  <a:pt x="-4105" y="467877"/>
                  <a:pt x="128" y="461792"/>
                </a:cubicBezTo>
                <a:cubicBezTo>
                  <a:pt x="4361" y="455707"/>
                  <a:pt x="128716" y="345376"/>
                  <a:pt x="155703" y="320505"/>
                </a:cubicBezTo>
                <a:cubicBezTo>
                  <a:pt x="182690" y="295634"/>
                  <a:pt x="144855" y="344582"/>
                  <a:pt x="162053" y="312567"/>
                </a:cubicBezTo>
                <a:cubicBezTo>
                  <a:pt x="179251" y="280552"/>
                  <a:pt x="240635" y="155934"/>
                  <a:pt x="258891" y="128417"/>
                </a:cubicBezTo>
                <a:cubicBezTo>
                  <a:pt x="277147" y="100900"/>
                  <a:pt x="257039" y="167840"/>
                  <a:pt x="271591" y="147467"/>
                </a:cubicBezTo>
                <a:cubicBezTo>
                  <a:pt x="286143" y="127094"/>
                  <a:pt x="338001" y="16234"/>
                  <a:pt x="341441" y="30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588809E4-DB1B-4609-8D2D-281FDF7449F1}"/>
              </a:ext>
            </a:extLst>
          </p:cNvPr>
          <p:cNvSpPr/>
          <p:nvPr/>
        </p:nvSpPr>
        <p:spPr>
          <a:xfrm>
            <a:off x="6476795" y="2559024"/>
            <a:ext cx="149452" cy="482626"/>
          </a:xfrm>
          <a:custGeom>
            <a:avLst/>
            <a:gdLst>
              <a:gd name="connsiteX0" fmla="*/ 136730 w 149452"/>
              <a:gd name="connsiteY0" fmla="*/ 26 h 482626"/>
              <a:gd name="connsiteX1" fmla="*/ 149430 w 149452"/>
              <a:gd name="connsiteY1" fmla="*/ 171476 h 482626"/>
              <a:gd name="connsiteX2" fmla="*/ 133555 w 149452"/>
              <a:gd name="connsiteY2" fmla="*/ 96864 h 482626"/>
              <a:gd name="connsiteX3" fmla="*/ 127205 w 149452"/>
              <a:gd name="connsiteY3" fmla="*/ 187351 h 482626"/>
              <a:gd name="connsiteX4" fmla="*/ 90693 w 149452"/>
              <a:gd name="connsiteY4" fmla="*/ 346101 h 482626"/>
              <a:gd name="connsiteX5" fmla="*/ 51005 w 149452"/>
              <a:gd name="connsiteY5" fmla="*/ 406426 h 482626"/>
              <a:gd name="connsiteX6" fmla="*/ 70055 w 149452"/>
              <a:gd name="connsiteY6" fmla="*/ 346101 h 482626"/>
              <a:gd name="connsiteX7" fmla="*/ 205 w 149452"/>
              <a:gd name="connsiteY7" fmla="*/ 482626 h 482626"/>
              <a:gd name="connsiteX8" fmla="*/ 51005 w 149452"/>
              <a:gd name="connsiteY8" fmla="*/ 346101 h 482626"/>
              <a:gd name="connsiteX9" fmla="*/ 117680 w 149452"/>
              <a:gd name="connsiteY9" fmla="*/ 206401 h 482626"/>
              <a:gd name="connsiteX10" fmla="*/ 124030 w 149452"/>
              <a:gd name="connsiteY10" fmla="*/ 185764 h 482626"/>
              <a:gd name="connsiteX11" fmla="*/ 136730 w 149452"/>
              <a:gd name="connsiteY11" fmla="*/ 26 h 48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452" h="482626">
                <a:moveTo>
                  <a:pt x="136730" y="26"/>
                </a:moveTo>
                <a:cubicBezTo>
                  <a:pt x="140963" y="-2355"/>
                  <a:pt x="149959" y="155336"/>
                  <a:pt x="149430" y="171476"/>
                </a:cubicBezTo>
                <a:cubicBezTo>
                  <a:pt x="148901" y="187616"/>
                  <a:pt x="137259" y="94218"/>
                  <a:pt x="133555" y="96864"/>
                </a:cubicBezTo>
                <a:cubicBezTo>
                  <a:pt x="129851" y="99510"/>
                  <a:pt x="134349" y="145812"/>
                  <a:pt x="127205" y="187351"/>
                </a:cubicBezTo>
                <a:cubicBezTo>
                  <a:pt x="120061" y="228891"/>
                  <a:pt x="103393" y="309589"/>
                  <a:pt x="90693" y="346101"/>
                </a:cubicBezTo>
                <a:cubicBezTo>
                  <a:pt x="77993" y="382614"/>
                  <a:pt x="54445" y="406426"/>
                  <a:pt x="51005" y="406426"/>
                </a:cubicBezTo>
                <a:cubicBezTo>
                  <a:pt x="47565" y="406426"/>
                  <a:pt x="78522" y="333401"/>
                  <a:pt x="70055" y="346101"/>
                </a:cubicBezTo>
                <a:cubicBezTo>
                  <a:pt x="61588" y="358801"/>
                  <a:pt x="3380" y="482626"/>
                  <a:pt x="205" y="482626"/>
                </a:cubicBezTo>
                <a:cubicBezTo>
                  <a:pt x="-2970" y="482626"/>
                  <a:pt x="31426" y="392139"/>
                  <a:pt x="51005" y="346101"/>
                </a:cubicBezTo>
                <a:cubicBezTo>
                  <a:pt x="70584" y="300064"/>
                  <a:pt x="105509" y="233124"/>
                  <a:pt x="117680" y="206401"/>
                </a:cubicBezTo>
                <a:cubicBezTo>
                  <a:pt x="129851" y="179678"/>
                  <a:pt x="121384" y="218043"/>
                  <a:pt x="124030" y="185764"/>
                </a:cubicBezTo>
                <a:cubicBezTo>
                  <a:pt x="126676" y="153485"/>
                  <a:pt x="132497" y="2407"/>
                  <a:pt x="13673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3AF92F0E-5721-4470-89B9-8406B0427326}"/>
              </a:ext>
            </a:extLst>
          </p:cNvPr>
          <p:cNvSpPr/>
          <p:nvPr/>
        </p:nvSpPr>
        <p:spPr>
          <a:xfrm>
            <a:off x="5844495" y="1733045"/>
            <a:ext cx="427829" cy="54833"/>
          </a:xfrm>
          <a:custGeom>
            <a:avLst/>
            <a:gdLst>
              <a:gd name="connsiteX0" fmla="*/ 680 w 427829"/>
              <a:gd name="connsiteY0" fmla="*/ 25905 h 54833"/>
              <a:gd name="connsiteX1" fmla="*/ 135618 w 427829"/>
              <a:gd name="connsiteY1" fmla="*/ 505 h 54833"/>
              <a:gd name="connsiteX2" fmla="*/ 222930 w 427829"/>
              <a:gd name="connsiteY2" fmla="*/ 8443 h 54833"/>
              <a:gd name="connsiteX3" fmla="*/ 288018 w 427829"/>
              <a:gd name="connsiteY3" fmla="*/ 2093 h 54833"/>
              <a:gd name="connsiteX4" fmla="*/ 384855 w 427829"/>
              <a:gd name="connsiteY4" fmla="*/ 30668 h 54833"/>
              <a:gd name="connsiteX5" fmla="*/ 427718 w 427829"/>
              <a:gd name="connsiteY5" fmla="*/ 30668 h 54833"/>
              <a:gd name="connsiteX6" fmla="*/ 373743 w 427829"/>
              <a:gd name="connsiteY6" fmla="*/ 40193 h 54833"/>
              <a:gd name="connsiteX7" fmla="*/ 203880 w 427829"/>
              <a:gd name="connsiteY7" fmla="*/ 51305 h 54833"/>
              <a:gd name="connsiteX8" fmla="*/ 87993 w 427829"/>
              <a:gd name="connsiteY8" fmla="*/ 52893 h 54833"/>
              <a:gd name="connsiteX9" fmla="*/ 680 w 427829"/>
              <a:gd name="connsiteY9" fmla="*/ 25905 h 5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829" h="54833">
                <a:moveTo>
                  <a:pt x="680" y="25905"/>
                </a:moveTo>
                <a:cubicBezTo>
                  <a:pt x="8617" y="17174"/>
                  <a:pt x="98576" y="3415"/>
                  <a:pt x="135618" y="505"/>
                </a:cubicBezTo>
                <a:cubicBezTo>
                  <a:pt x="172660" y="-2405"/>
                  <a:pt x="197530" y="8178"/>
                  <a:pt x="222930" y="8443"/>
                </a:cubicBezTo>
                <a:cubicBezTo>
                  <a:pt x="248330" y="8708"/>
                  <a:pt x="261031" y="-1611"/>
                  <a:pt x="288018" y="2093"/>
                </a:cubicBezTo>
                <a:cubicBezTo>
                  <a:pt x="315005" y="5797"/>
                  <a:pt x="361572" y="25906"/>
                  <a:pt x="384855" y="30668"/>
                </a:cubicBezTo>
                <a:cubicBezTo>
                  <a:pt x="408138" y="35431"/>
                  <a:pt x="429570" y="29081"/>
                  <a:pt x="427718" y="30668"/>
                </a:cubicBezTo>
                <a:cubicBezTo>
                  <a:pt x="425866" y="32255"/>
                  <a:pt x="411049" y="36754"/>
                  <a:pt x="373743" y="40193"/>
                </a:cubicBezTo>
                <a:cubicBezTo>
                  <a:pt x="336437" y="43632"/>
                  <a:pt x="251505" y="49188"/>
                  <a:pt x="203880" y="51305"/>
                </a:cubicBezTo>
                <a:cubicBezTo>
                  <a:pt x="156255" y="53422"/>
                  <a:pt x="119743" y="57126"/>
                  <a:pt x="87993" y="52893"/>
                </a:cubicBezTo>
                <a:cubicBezTo>
                  <a:pt x="56243" y="48660"/>
                  <a:pt x="-7257" y="34636"/>
                  <a:pt x="680" y="25905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33637221-43B2-4043-B0CB-7DC8DAE2B586}"/>
              </a:ext>
            </a:extLst>
          </p:cNvPr>
          <p:cNvSpPr/>
          <p:nvPr/>
        </p:nvSpPr>
        <p:spPr>
          <a:xfrm>
            <a:off x="5849634" y="1768446"/>
            <a:ext cx="419419" cy="117988"/>
          </a:xfrm>
          <a:custGeom>
            <a:avLst/>
            <a:gdLst>
              <a:gd name="connsiteX0" fmla="*/ 304 w 419419"/>
              <a:gd name="connsiteY0" fmla="*/ 15904 h 117988"/>
              <a:gd name="connsiteX1" fmla="*/ 86029 w 419419"/>
              <a:gd name="connsiteY1" fmla="*/ 101629 h 117988"/>
              <a:gd name="connsiteX2" fmla="*/ 84441 w 419419"/>
              <a:gd name="connsiteY2" fmla="*/ 96867 h 117988"/>
              <a:gd name="connsiteX3" fmla="*/ 171754 w 419419"/>
              <a:gd name="connsiteY3" fmla="*/ 115917 h 117988"/>
              <a:gd name="connsiteX4" fmla="*/ 135241 w 419419"/>
              <a:gd name="connsiteY4" fmla="*/ 107979 h 117988"/>
              <a:gd name="connsiteX5" fmla="*/ 232079 w 419419"/>
              <a:gd name="connsiteY5" fmla="*/ 115917 h 117988"/>
              <a:gd name="connsiteX6" fmla="*/ 227316 w 419419"/>
              <a:gd name="connsiteY6" fmla="*/ 111154 h 117988"/>
              <a:gd name="connsiteX7" fmla="*/ 309866 w 419419"/>
              <a:gd name="connsiteY7" fmla="*/ 84167 h 117988"/>
              <a:gd name="connsiteX8" fmla="*/ 274941 w 419419"/>
              <a:gd name="connsiteY8" fmla="*/ 98454 h 117988"/>
              <a:gd name="connsiteX9" fmla="*/ 320979 w 419419"/>
              <a:gd name="connsiteY9" fmla="*/ 73054 h 117988"/>
              <a:gd name="connsiteX10" fmla="*/ 365429 w 419419"/>
              <a:gd name="connsiteY10" fmla="*/ 36542 h 117988"/>
              <a:gd name="connsiteX11" fmla="*/ 359079 w 419419"/>
              <a:gd name="connsiteY11" fmla="*/ 47654 h 117988"/>
              <a:gd name="connsiteX12" fmla="*/ 419404 w 419419"/>
              <a:gd name="connsiteY12" fmla="*/ 29 h 117988"/>
              <a:gd name="connsiteX13" fmla="*/ 352729 w 419419"/>
              <a:gd name="connsiteY13" fmla="*/ 41304 h 117988"/>
              <a:gd name="connsiteX14" fmla="*/ 295579 w 419419"/>
              <a:gd name="connsiteY14" fmla="*/ 88929 h 117988"/>
              <a:gd name="connsiteX15" fmla="*/ 235254 w 419419"/>
              <a:gd name="connsiteY15" fmla="*/ 112742 h 117988"/>
              <a:gd name="connsiteX16" fmla="*/ 154291 w 419419"/>
              <a:gd name="connsiteY16" fmla="*/ 117504 h 117988"/>
              <a:gd name="connsiteX17" fmla="*/ 97141 w 419419"/>
              <a:gd name="connsiteY17" fmla="*/ 104804 h 117988"/>
              <a:gd name="connsiteX18" fmla="*/ 59041 w 419419"/>
              <a:gd name="connsiteY18" fmla="*/ 74642 h 117988"/>
              <a:gd name="connsiteX19" fmla="*/ 304 w 419419"/>
              <a:gd name="connsiteY19" fmla="*/ 15904 h 117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9419" h="117988">
                <a:moveTo>
                  <a:pt x="304" y="15904"/>
                </a:moveTo>
                <a:lnTo>
                  <a:pt x="86029" y="101629"/>
                </a:lnTo>
                <a:cubicBezTo>
                  <a:pt x="100052" y="115123"/>
                  <a:pt x="70154" y="94486"/>
                  <a:pt x="84441" y="96867"/>
                </a:cubicBezTo>
                <a:cubicBezTo>
                  <a:pt x="98728" y="99248"/>
                  <a:pt x="163287" y="114065"/>
                  <a:pt x="171754" y="115917"/>
                </a:cubicBezTo>
                <a:cubicBezTo>
                  <a:pt x="180221" y="117769"/>
                  <a:pt x="125187" y="107979"/>
                  <a:pt x="135241" y="107979"/>
                </a:cubicBezTo>
                <a:cubicBezTo>
                  <a:pt x="145295" y="107979"/>
                  <a:pt x="216733" y="115388"/>
                  <a:pt x="232079" y="115917"/>
                </a:cubicBezTo>
                <a:cubicBezTo>
                  <a:pt x="247425" y="116446"/>
                  <a:pt x="214352" y="116446"/>
                  <a:pt x="227316" y="111154"/>
                </a:cubicBezTo>
                <a:cubicBezTo>
                  <a:pt x="240280" y="105862"/>
                  <a:pt x="301929" y="86284"/>
                  <a:pt x="309866" y="84167"/>
                </a:cubicBezTo>
                <a:cubicBezTo>
                  <a:pt x="317803" y="82050"/>
                  <a:pt x="273089" y="100306"/>
                  <a:pt x="274941" y="98454"/>
                </a:cubicBezTo>
                <a:cubicBezTo>
                  <a:pt x="276793" y="96602"/>
                  <a:pt x="305898" y="83373"/>
                  <a:pt x="320979" y="73054"/>
                </a:cubicBezTo>
                <a:cubicBezTo>
                  <a:pt x="336060" y="62735"/>
                  <a:pt x="359079" y="40775"/>
                  <a:pt x="365429" y="36542"/>
                </a:cubicBezTo>
                <a:cubicBezTo>
                  <a:pt x="371779" y="32309"/>
                  <a:pt x="350083" y="53739"/>
                  <a:pt x="359079" y="47654"/>
                </a:cubicBezTo>
                <a:cubicBezTo>
                  <a:pt x="368075" y="41569"/>
                  <a:pt x="420462" y="1087"/>
                  <a:pt x="419404" y="29"/>
                </a:cubicBezTo>
                <a:cubicBezTo>
                  <a:pt x="418346" y="-1029"/>
                  <a:pt x="373366" y="26487"/>
                  <a:pt x="352729" y="41304"/>
                </a:cubicBezTo>
                <a:cubicBezTo>
                  <a:pt x="332092" y="56121"/>
                  <a:pt x="315158" y="77023"/>
                  <a:pt x="295579" y="88929"/>
                </a:cubicBezTo>
                <a:cubicBezTo>
                  <a:pt x="276000" y="100835"/>
                  <a:pt x="258802" y="107980"/>
                  <a:pt x="235254" y="112742"/>
                </a:cubicBezTo>
                <a:cubicBezTo>
                  <a:pt x="211706" y="117504"/>
                  <a:pt x="177310" y="118827"/>
                  <a:pt x="154291" y="117504"/>
                </a:cubicBezTo>
                <a:cubicBezTo>
                  <a:pt x="131272" y="116181"/>
                  <a:pt x="113016" y="111948"/>
                  <a:pt x="97141" y="104804"/>
                </a:cubicBezTo>
                <a:cubicBezTo>
                  <a:pt x="81266" y="97660"/>
                  <a:pt x="75709" y="88665"/>
                  <a:pt x="59041" y="74642"/>
                </a:cubicBezTo>
                <a:cubicBezTo>
                  <a:pt x="42373" y="60619"/>
                  <a:pt x="-4194" y="11406"/>
                  <a:pt x="304" y="15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386D23EC-0226-4DB8-9330-E1CAA6C52A51}"/>
              </a:ext>
            </a:extLst>
          </p:cNvPr>
          <p:cNvSpPr/>
          <p:nvPr/>
        </p:nvSpPr>
        <p:spPr>
          <a:xfrm>
            <a:off x="5930720" y="1801660"/>
            <a:ext cx="255482" cy="22461"/>
          </a:xfrm>
          <a:custGeom>
            <a:avLst/>
            <a:gdLst>
              <a:gd name="connsiteX0" fmla="*/ 180 w 255482"/>
              <a:gd name="connsiteY0" fmla="*/ 9678 h 22461"/>
              <a:gd name="connsiteX1" fmla="*/ 106543 w 255482"/>
              <a:gd name="connsiteY1" fmla="*/ 22378 h 22461"/>
              <a:gd name="connsiteX2" fmla="*/ 235130 w 255482"/>
              <a:gd name="connsiteY2" fmla="*/ 14440 h 22461"/>
              <a:gd name="connsiteX3" fmla="*/ 252593 w 255482"/>
              <a:gd name="connsiteY3" fmla="*/ 153 h 22461"/>
              <a:gd name="connsiteX4" fmla="*/ 208143 w 255482"/>
              <a:gd name="connsiteY4" fmla="*/ 6503 h 22461"/>
              <a:gd name="connsiteX5" fmla="*/ 131943 w 255482"/>
              <a:gd name="connsiteY5" fmla="*/ 17615 h 22461"/>
              <a:gd name="connsiteX6" fmla="*/ 180 w 255482"/>
              <a:gd name="connsiteY6" fmla="*/ 9678 h 2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482" h="22461">
                <a:moveTo>
                  <a:pt x="180" y="9678"/>
                </a:moveTo>
                <a:cubicBezTo>
                  <a:pt x="-4053" y="10472"/>
                  <a:pt x="67385" y="21584"/>
                  <a:pt x="106543" y="22378"/>
                </a:cubicBezTo>
                <a:cubicBezTo>
                  <a:pt x="145701" y="23172"/>
                  <a:pt x="210788" y="18144"/>
                  <a:pt x="235130" y="14440"/>
                </a:cubicBezTo>
                <a:cubicBezTo>
                  <a:pt x="259472" y="10736"/>
                  <a:pt x="257091" y="1476"/>
                  <a:pt x="252593" y="153"/>
                </a:cubicBezTo>
                <a:cubicBezTo>
                  <a:pt x="248095" y="-1170"/>
                  <a:pt x="208143" y="6503"/>
                  <a:pt x="208143" y="6503"/>
                </a:cubicBezTo>
                <a:cubicBezTo>
                  <a:pt x="188035" y="9413"/>
                  <a:pt x="163693" y="17880"/>
                  <a:pt x="131943" y="17615"/>
                </a:cubicBezTo>
                <a:cubicBezTo>
                  <a:pt x="100193" y="17350"/>
                  <a:pt x="4413" y="8884"/>
                  <a:pt x="180" y="9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30F73FE2-B322-48BD-A976-AAF377C108D7}"/>
              </a:ext>
            </a:extLst>
          </p:cNvPr>
          <p:cNvSpPr/>
          <p:nvPr/>
        </p:nvSpPr>
        <p:spPr>
          <a:xfrm>
            <a:off x="6184650" y="1269978"/>
            <a:ext cx="123114" cy="12816"/>
          </a:xfrm>
          <a:custGeom>
            <a:avLst/>
            <a:gdLst>
              <a:gd name="connsiteX0" fmla="*/ 250 w 123114"/>
              <a:gd name="connsiteY0" fmla="*/ 12722 h 12816"/>
              <a:gd name="connsiteX1" fmla="*/ 66925 w 123114"/>
              <a:gd name="connsiteY1" fmla="*/ 22 h 12816"/>
              <a:gd name="connsiteX2" fmla="*/ 122488 w 123114"/>
              <a:gd name="connsiteY2" fmla="*/ 9547 h 12816"/>
              <a:gd name="connsiteX3" fmla="*/ 92325 w 123114"/>
              <a:gd name="connsiteY3" fmla="*/ 6372 h 12816"/>
              <a:gd name="connsiteX4" fmla="*/ 250 w 123114"/>
              <a:gd name="connsiteY4" fmla="*/ 12722 h 1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114" h="12816">
                <a:moveTo>
                  <a:pt x="250" y="12722"/>
                </a:moveTo>
                <a:cubicBezTo>
                  <a:pt x="-3983" y="11664"/>
                  <a:pt x="46552" y="551"/>
                  <a:pt x="66925" y="22"/>
                </a:cubicBezTo>
                <a:cubicBezTo>
                  <a:pt x="87298" y="-507"/>
                  <a:pt x="118255" y="8489"/>
                  <a:pt x="122488" y="9547"/>
                </a:cubicBezTo>
                <a:cubicBezTo>
                  <a:pt x="126721" y="10605"/>
                  <a:pt x="108729" y="7166"/>
                  <a:pt x="92325" y="6372"/>
                </a:cubicBezTo>
                <a:cubicBezTo>
                  <a:pt x="75921" y="5578"/>
                  <a:pt x="4483" y="13780"/>
                  <a:pt x="250" y="12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1F2B6257-F632-4A2B-8366-A5D0D8A3275D}"/>
              </a:ext>
            </a:extLst>
          </p:cNvPr>
          <p:cNvSpPr/>
          <p:nvPr/>
        </p:nvSpPr>
        <p:spPr>
          <a:xfrm>
            <a:off x="5794375" y="1279525"/>
            <a:ext cx="138138" cy="9687"/>
          </a:xfrm>
          <a:custGeom>
            <a:avLst/>
            <a:gdLst>
              <a:gd name="connsiteX0" fmla="*/ 0 w 138138"/>
              <a:gd name="connsiteY0" fmla="*/ 0 h 9687"/>
              <a:gd name="connsiteX1" fmla="*/ 115888 w 138138"/>
              <a:gd name="connsiteY1" fmla="*/ 3175 h 9687"/>
              <a:gd name="connsiteX2" fmla="*/ 138113 w 138138"/>
              <a:gd name="connsiteY2" fmla="*/ 9525 h 9687"/>
              <a:gd name="connsiteX3" fmla="*/ 120650 w 138138"/>
              <a:gd name="connsiteY3" fmla="*/ 7938 h 9687"/>
              <a:gd name="connsiteX4" fmla="*/ 0 w 138138"/>
              <a:gd name="connsiteY4" fmla="*/ 0 h 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8" h="9687">
                <a:moveTo>
                  <a:pt x="0" y="0"/>
                </a:moveTo>
                <a:cubicBezTo>
                  <a:pt x="46434" y="794"/>
                  <a:pt x="92869" y="1588"/>
                  <a:pt x="115888" y="3175"/>
                </a:cubicBezTo>
                <a:cubicBezTo>
                  <a:pt x="138907" y="4762"/>
                  <a:pt x="137319" y="8731"/>
                  <a:pt x="138113" y="9525"/>
                </a:cubicBezTo>
                <a:cubicBezTo>
                  <a:pt x="138907" y="10319"/>
                  <a:pt x="120650" y="7938"/>
                  <a:pt x="120650" y="793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B38BFE51-A7AE-4713-B5CC-1331F78D0276}"/>
              </a:ext>
            </a:extLst>
          </p:cNvPr>
          <p:cNvSpPr/>
          <p:nvPr/>
        </p:nvSpPr>
        <p:spPr>
          <a:xfrm>
            <a:off x="5860900" y="1839898"/>
            <a:ext cx="334846" cy="91531"/>
          </a:xfrm>
          <a:custGeom>
            <a:avLst/>
            <a:gdLst>
              <a:gd name="connsiteX0" fmla="*/ 150 w 334846"/>
              <a:gd name="connsiteY0" fmla="*/ 15 h 91531"/>
              <a:gd name="connsiteX1" fmla="*/ 92225 w 334846"/>
              <a:gd name="connsiteY1" fmla="*/ 60340 h 91531"/>
              <a:gd name="connsiteX2" fmla="*/ 90638 w 334846"/>
              <a:gd name="connsiteY2" fmla="*/ 55577 h 91531"/>
              <a:gd name="connsiteX3" fmla="*/ 225575 w 334846"/>
              <a:gd name="connsiteY3" fmla="*/ 60340 h 91531"/>
              <a:gd name="connsiteX4" fmla="*/ 193825 w 334846"/>
              <a:gd name="connsiteY4" fmla="*/ 65102 h 91531"/>
              <a:gd name="connsiteX5" fmla="*/ 333525 w 334846"/>
              <a:gd name="connsiteY5" fmla="*/ 61927 h 91531"/>
              <a:gd name="connsiteX6" fmla="*/ 262088 w 334846"/>
              <a:gd name="connsiteY6" fmla="*/ 82565 h 91531"/>
              <a:gd name="connsiteX7" fmla="*/ 228750 w 334846"/>
              <a:gd name="connsiteY7" fmla="*/ 80977 h 91531"/>
              <a:gd name="connsiteX8" fmla="*/ 189063 w 334846"/>
              <a:gd name="connsiteY8" fmla="*/ 79390 h 91531"/>
              <a:gd name="connsiteX9" fmla="*/ 150963 w 334846"/>
              <a:gd name="connsiteY9" fmla="*/ 90502 h 91531"/>
              <a:gd name="connsiteX10" fmla="*/ 135088 w 334846"/>
              <a:gd name="connsiteY10" fmla="*/ 90502 h 91531"/>
              <a:gd name="connsiteX11" fmla="*/ 162075 w 334846"/>
              <a:gd name="connsiteY11" fmla="*/ 85740 h 91531"/>
              <a:gd name="connsiteX12" fmla="*/ 73175 w 334846"/>
              <a:gd name="connsiteY12" fmla="*/ 66690 h 91531"/>
              <a:gd name="connsiteX13" fmla="*/ 150 w 334846"/>
              <a:gd name="connsiteY13" fmla="*/ 15 h 9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4846" h="91531">
                <a:moveTo>
                  <a:pt x="150" y="15"/>
                </a:moveTo>
                <a:cubicBezTo>
                  <a:pt x="3325" y="-1043"/>
                  <a:pt x="77144" y="51080"/>
                  <a:pt x="92225" y="60340"/>
                </a:cubicBezTo>
                <a:cubicBezTo>
                  <a:pt x="107306" y="69600"/>
                  <a:pt x="68413" y="55577"/>
                  <a:pt x="90638" y="55577"/>
                </a:cubicBezTo>
                <a:cubicBezTo>
                  <a:pt x="112863" y="55577"/>
                  <a:pt x="208377" y="58753"/>
                  <a:pt x="225575" y="60340"/>
                </a:cubicBezTo>
                <a:cubicBezTo>
                  <a:pt x="242773" y="61928"/>
                  <a:pt x="193825" y="65102"/>
                  <a:pt x="193825" y="65102"/>
                </a:cubicBezTo>
                <a:cubicBezTo>
                  <a:pt x="211817" y="65366"/>
                  <a:pt x="322148" y="59017"/>
                  <a:pt x="333525" y="61927"/>
                </a:cubicBezTo>
                <a:cubicBezTo>
                  <a:pt x="344902" y="64838"/>
                  <a:pt x="279551" y="79390"/>
                  <a:pt x="262088" y="82565"/>
                </a:cubicBezTo>
                <a:cubicBezTo>
                  <a:pt x="244626" y="85740"/>
                  <a:pt x="240921" y="81506"/>
                  <a:pt x="228750" y="80977"/>
                </a:cubicBezTo>
                <a:cubicBezTo>
                  <a:pt x="216579" y="80448"/>
                  <a:pt x="202027" y="77803"/>
                  <a:pt x="189063" y="79390"/>
                </a:cubicBezTo>
                <a:cubicBezTo>
                  <a:pt x="176099" y="80977"/>
                  <a:pt x="159959" y="88650"/>
                  <a:pt x="150963" y="90502"/>
                </a:cubicBezTo>
                <a:cubicBezTo>
                  <a:pt x="141967" y="92354"/>
                  <a:pt x="133236" y="91296"/>
                  <a:pt x="135088" y="90502"/>
                </a:cubicBezTo>
                <a:cubicBezTo>
                  <a:pt x="136940" y="89708"/>
                  <a:pt x="172394" y="89709"/>
                  <a:pt x="162075" y="85740"/>
                </a:cubicBezTo>
                <a:cubicBezTo>
                  <a:pt x="151756" y="81771"/>
                  <a:pt x="101485" y="78596"/>
                  <a:pt x="73175" y="66690"/>
                </a:cubicBezTo>
                <a:cubicBezTo>
                  <a:pt x="44865" y="54784"/>
                  <a:pt x="-3025" y="1073"/>
                  <a:pt x="150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EA79C51C-69BA-4E32-B259-A6182DF4C7B4}"/>
              </a:ext>
            </a:extLst>
          </p:cNvPr>
          <p:cNvSpPr/>
          <p:nvPr/>
        </p:nvSpPr>
        <p:spPr>
          <a:xfrm>
            <a:off x="6307468" y="1880834"/>
            <a:ext cx="83407" cy="367072"/>
          </a:xfrm>
          <a:custGeom>
            <a:avLst/>
            <a:gdLst>
              <a:gd name="connsiteX0" fmla="*/ 80632 w 83407"/>
              <a:gd name="connsiteY0" fmla="*/ 1941 h 367072"/>
              <a:gd name="connsiteX1" fmla="*/ 2845 w 83407"/>
              <a:gd name="connsiteY1" fmla="*/ 113066 h 367072"/>
              <a:gd name="connsiteX2" fmla="*/ 21895 w 83407"/>
              <a:gd name="connsiteY2" fmla="*/ 260704 h 367072"/>
              <a:gd name="connsiteX3" fmla="*/ 69520 w 83407"/>
              <a:gd name="connsiteY3" fmla="*/ 122591 h 367072"/>
              <a:gd name="connsiteX4" fmla="*/ 48882 w 83407"/>
              <a:gd name="connsiteY4" fmla="*/ 365479 h 367072"/>
              <a:gd name="connsiteX5" fmla="*/ 61582 w 83407"/>
              <a:gd name="connsiteY5" fmla="*/ 219429 h 367072"/>
              <a:gd name="connsiteX6" fmla="*/ 64757 w 83407"/>
              <a:gd name="connsiteY6" fmla="*/ 55916 h 367072"/>
              <a:gd name="connsiteX7" fmla="*/ 80632 w 83407"/>
              <a:gd name="connsiteY7" fmla="*/ 1941 h 36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407" h="367072">
                <a:moveTo>
                  <a:pt x="80632" y="1941"/>
                </a:moveTo>
                <a:cubicBezTo>
                  <a:pt x="70313" y="11466"/>
                  <a:pt x="12634" y="69939"/>
                  <a:pt x="2845" y="113066"/>
                </a:cubicBezTo>
                <a:cubicBezTo>
                  <a:pt x="-6944" y="156193"/>
                  <a:pt x="10783" y="259117"/>
                  <a:pt x="21895" y="260704"/>
                </a:cubicBezTo>
                <a:cubicBezTo>
                  <a:pt x="33007" y="262291"/>
                  <a:pt x="65022" y="105129"/>
                  <a:pt x="69520" y="122591"/>
                </a:cubicBezTo>
                <a:cubicBezTo>
                  <a:pt x="74018" y="140053"/>
                  <a:pt x="50205" y="349339"/>
                  <a:pt x="48882" y="365479"/>
                </a:cubicBezTo>
                <a:cubicBezTo>
                  <a:pt x="47559" y="381619"/>
                  <a:pt x="58936" y="271023"/>
                  <a:pt x="61582" y="219429"/>
                </a:cubicBezTo>
                <a:cubicBezTo>
                  <a:pt x="64228" y="167835"/>
                  <a:pt x="59994" y="92693"/>
                  <a:pt x="64757" y="55916"/>
                </a:cubicBezTo>
                <a:cubicBezTo>
                  <a:pt x="69519" y="19139"/>
                  <a:pt x="90951" y="-7584"/>
                  <a:pt x="80632" y="19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A2B1B198-4F15-4034-906B-279555AF6729}"/>
              </a:ext>
            </a:extLst>
          </p:cNvPr>
          <p:cNvSpPr/>
          <p:nvPr/>
        </p:nvSpPr>
        <p:spPr>
          <a:xfrm>
            <a:off x="6285147" y="1981881"/>
            <a:ext cx="30075" cy="223400"/>
          </a:xfrm>
          <a:custGeom>
            <a:avLst/>
            <a:gdLst>
              <a:gd name="connsiteX0" fmla="*/ 29928 w 30075"/>
              <a:gd name="connsiteY0" fmla="*/ 2494 h 223400"/>
              <a:gd name="connsiteX1" fmla="*/ 12466 w 30075"/>
              <a:gd name="connsiteY1" fmla="*/ 216807 h 223400"/>
              <a:gd name="connsiteX2" fmla="*/ 10878 w 30075"/>
              <a:gd name="connsiteY2" fmla="*/ 162832 h 223400"/>
              <a:gd name="connsiteX3" fmla="*/ 1353 w 30075"/>
              <a:gd name="connsiteY3" fmla="*/ 104094 h 223400"/>
              <a:gd name="connsiteX4" fmla="*/ 29928 w 30075"/>
              <a:gd name="connsiteY4" fmla="*/ 2494 h 22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075" h="223400">
                <a:moveTo>
                  <a:pt x="29928" y="2494"/>
                </a:moveTo>
                <a:cubicBezTo>
                  <a:pt x="31780" y="21280"/>
                  <a:pt x="15641" y="190084"/>
                  <a:pt x="12466" y="216807"/>
                </a:cubicBezTo>
                <a:cubicBezTo>
                  <a:pt x="9291" y="243530"/>
                  <a:pt x="12730" y="181618"/>
                  <a:pt x="10878" y="162832"/>
                </a:cubicBezTo>
                <a:cubicBezTo>
                  <a:pt x="9026" y="144047"/>
                  <a:pt x="-4203" y="131875"/>
                  <a:pt x="1353" y="104094"/>
                </a:cubicBezTo>
                <a:cubicBezTo>
                  <a:pt x="6909" y="76313"/>
                  <a:pt x="28076" y="-16292"/>
                  <a:pt x="29928" y="2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FDB1B139-1E31-4654-B84E-BBE4952E4183}"/>
              </a:ext>
            </a:extLst>
          </p:cNvPr>
          <p:cNvSpPr/>
          <p:nvPr/>
        </p:nvSpPr>
        <p:spPr>
          <a:xfrm>
            <a:off x="5814550" y="1990548"/>
            <a:ext cx="119544" cy="418137"/>
          </a:xfrm>
          <a:custGeom>
            <a:avLst/>
            <a:gdLst>
              <a:gd name="connsiteX0" fmla="*/ 463 w 119544"/>
              <a:gd name="connsiteY0" fmla="*/ 177 h 418137"/>
              <a:gd name="connsiteX1" fmla="*/ 46500 w 119544"/>
              <a:gd name="connsiteY1" fmla="*/ 190677 h 418137"/>
              <a:gd name="connsiteX2" fmla="*/ 27450 w 119544"/>
              <a:gd name="connsiteY2" fmla="*/ 117652 h 418137"/>
              <a:gd name="connsiteX3" fmla="*/ 48088 w 119544"/>
              <a:gd name="connsiteY3" fmla="*/ 220840 h 418137"/>
              <a:gd name="connsiteX4" fmla="*/ 76663 w 119544"/>
              <a:gd name="connsiteY4" fmla="*/ 343077 h 418137"/>
              <a:gd name="connsiteX5" fmla="*/ 119525 w 119544"/>
              <a:gd name="connsiteY5" fmla="*/ 417690 h 418137"/>
              <a:gd name="connsiteX6" fmla="*/ 81425 w 119544"/>
              <a:gd name="connsiteY6" fmla="*/ 309740 h 418137"/>
              <a:gd name="connsiteX7" fmla="*/ 25863 w 119544"/>
              <a:gd name="connsiteY7" fmla="*/ 158927 h 418137"/>
              <a:gd name="connsiteX8" fmla="*/ 463 w 119544"/>
              <a:gd name="connsiteY8" fmla="*/ 177 h 41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544" h="418137">
                <a:moveTo>
                  <a:pt x="463" y="177"/>
                </a:moveTo>
                <a:cubicBezTo>
                  <a:pt x="3902" y="5469"/>
                  <a:pt x="42002" y="171098"/>
                  <a:pt x="46500" y="190677"/>
                </a:cubicBezTo>
                <a:cubicBezTo>
                  <a:pt x="50998" y="210256"/>
                  <a:pt x="27185" y="112625"/>
                  <a:pt x="27450" y="117652"/>
                </a:cubicBezTo>
                <a:cubicBezTo>
                  <a:pt x="27715" y="122679"/>
                  <a:pt x="39886" y="183269"/>
                  <a:pt x="48088" y="220840"/>
                </a:cubicBezTo>
                <a:cubicBezTo>
                  <a:pt x="56290" y="258411"/>
                  <a:pt x="64757" y="310269"/>
                  <a:pt x="76663" y="343077"/>
                </a:cubicBezTo>
                <a:cubicBezTo>
                  <a:pt x="88569" y="375885"/>
                  <a:pt x="118731" y="423246"/>
                  <a:pt x="119525" y="417690"/>
                </a:cubicBezTo>
                <a:cubicBezTo>
                  <a:pt x="120319" y="412134"/>
                  <a:pt x="97035" y="352867"/>
                  <a:pt x="81425" y="309740"/>
                </a:cubicBezTo>
                <a:cubicBezTo>
                  <a:pt x="65815" y="266613"/>
                  <a:pt x="38298" y="208669"/>
                  <a:pt x="25863" y="158927"/>
                </a:cubicBezTo>
                <a:cubicBezTo>
                  <a:pt x="13428" y="109185"/>
                  <a:pt x="-2976" y="-5115"/>
                  <a:pt x="463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9E48A64E-8898-4ED2-B290-3EB11F566A63}"/>
              </a:ext>
            </a:extLst>
          </p:cNvPr>
          <p:cNvSpPr/>
          <p:nvPr/>
        </p:nvSpPr>
        <p:spPr>
          <a:xfrm>
            <a:off x="5817240" y="1935034"/>
            <a:ext cx="485133" cy="235378"/>
          </a:xfrm>
          <a:custGeom>
            <a:avLst/>
            <a:gdLst>
              <a:gd name="connsiteX0" fmla="*/ 948 w 485133"/>
              <a:gd name="connsiteY0" fmla="*/ 129 h 235378"/>
              <a:gd name="connsiteX1" fmla="*/ 180335 w 485133"/>
              <a:gd name="connsiteY1" fmla="*/ 108079 h 235378"/>
              <a:gd name="connsiteX2" fmla="*/ 93023 w 485133"/>
              <a:gd name="connsiteY2" fmla="*/ 69979 h 235378"/>
              <a:gd name="connsiteX3" fmla="*/ 253360 w 485133"/>
              <a:gd name="connsiteY3" fmla="*/ 101729 h 235378"/>
              <a:gd name="connsiteX4" fmla="*/ 178748 w 485133"/>
              <a:gd name="connsiteY4" fmla="*/ 101729 h 235378"/>
              <a:gd name="connsiteX5" fmla="*/ 481960 w 485133"/>
              <a:gd name="connsiteY5" fmla="*/ 44579 h 235378"/>
              <a:gd name="connsiteX6" fmla="*/ 331148 w 485133"/>
              <a:gd name="connsiteY6" fmla="*/ 101729 h 235378"/>
              <a:gd name="connsiteX7" fmla="*/ 229548 w 485133"/>
              <a:gd name="connsiteY7" fmla="*/ 179516 h 235378"/>
              <a:gd name="connsiteX8" fmla="*/ 172398 w 485133"/>
              <a:gd name="connsiteY8" fmla="*/ 235079 h 235378"/>
              <a:gd name="connsiteX9" fmla="*/ 159698 w 485133"/>
              <a:gd name="connsiteY9" fmla="*/ 198566 h 235378"/>
              <a:gd name="connsiteX10" fmla="*/ 112073 w 485133"/>
              <a:gd name="connsiteY10" fmla="*/ 133479 h 235378"/>
              <a:gd name="connsiteX11" fmla="*/ 948 w 485133"/>
              <a:gd name="connsiteY11" fmla="*/ 129 h 23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5133" h="235378">
                <a:moveTo>
                  <a:pt x="948" y="129"/>
                </a:moveTo>
                <a:cubicBezTo>
                  <a:pt x="12325" y="-4104"/>
                  <a:pt x="164989" y="96437"/>
                  <a:pt x="180335" y="108079"/>
                </a:cubicBezTo>
                <a:cubicBezTo>
                  <a:pt x="195681" y="119721"/>
                  <a:pt x="80852" y="71037"/>
                  <a:pt x="93023" y="69979"/>
                </a:cubicBezTo>
                <a:cubicBezTo>
                  <a:pt x="105194" y="68921"/>
                  <a:pt x="239073" y="96437"/>
                  <a:pt x="253360" y="101729"/>
                </a:cubicBezTo>
                <a:cubicBezTo>
                  <a:pt x="267647" y="107021"/>
                  <a:pt x="140648" y="111254"/>
                  <a:pt x="178748" y="101729"/>
                </a:cubicBezTo>
                <a:cubicBezTo>
                  <a:pt x="216848" y="92204"/>
                  <a:pt x="456560" y="44579"/>
                  <a:pt x="481960" y="44579"/>
                </a:cubicBezTo>
                <a:cubicBezTo>
                  <a:pt x="507360" y="44579"/>
                  <a:pt x="373217" y="79240"/>
                  <a:pt x="331148" y="101729"/>
                </a:cubicBezTo>
                <a:cubicBezTo>
                  <a:pt x="289079" y="124219"/>
                  <a:pt x="256006" y="157291"/>
                  <a:pt x="229548" y="179516"/>
                </a:cubicBezTo>
                <a:cubicBezTo>
                  <a:pt x="203090" y="201741"/>
                  <a:pt x="184040" y="231904"/>
                  <a:pt x="172398" y="235079"/>
                </a:cubicBezTo>
                <a:cubicBezTo>
                  <a:pt x="160756" y="238254"/>
                  <a:pt x="169752" y="215499"/>
                  <a:pt x="159698" y="198566"/>
                </a:cubicBezTo>
                <a:cubicBezTo>
                  <a:pt x="149644" y="181633"/>
                  <a:pt x="140383" y="162848"/>
                  <a:pt x="112073" y="133479"/>
                </a:cubicBezTo>
                <a:cubicBezTo>
                  <a:pt x="83763" y="104110"/>
                  <a:pt x="-10429" y="4362"/>
                  <a:pt x="948" y="12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06794C35-B6E4-4E07-A0EC-C341BEA940A2}"/>
              </a:ext>
            </a:extLst>
          </p:cNvPr>
          <p:cNvSpPr/>
          <p:nvPr/>
        </p:nvSpPr>
        <p:spPr>
          <a:xfrm>
            <a:off x="5836141" y="1966720"/>
            <a:ext cx="158153" cy="403760"/>
          </a:xfrm>
          <a:custGeom>
            <a:avLst/>
            <a:gdLst>
              <a:gd name="connsiteX0" fmla="*/ 2684 w 158153"/>
              <a:gd name="connsiteY0" fmla="*/ 1780 h 403760"/>
              <a:gd name="connsiteX1" fmla="*/ 147147 w 158153"/>
              <a:gd name="connsiteY1" fmla="*/ 181168 h 403760"/>
              <a:gd name="connsiteX2" fmla="*/ 143972 w 158153"/>
              <a:gd name="connsiteY2" fmla="*/ 398655 h 403760"/>
              <a:gd name="connsiteX3" fmla="*/ 110634 w 158153"/>
              <a:gd name="connsiteY3" fmla="*/ 330393 h 403760"/>
              <a:gd name="connsiteX4" fmla="*/ 93172 w 158153"/>
              <a:gd name="connsiteY4" fmla="*/ 278005 h 403760"/>
              <a:gd name="connsiteX5" fmla="*/ 64597 w 158153"/>
              <a:gd name="connsiteY5" fmla="*/ 135130 h 403760"/>
              <a:gd name="connsiteX6" fmla="*/ 91584 w 158153"/>
              <a:gd name="connsiteY6" fmla="*/ 190693 h 403760"/>
              <a:gd name="connsiteX7" fmla="*/ 56659 w 158153"/>
              <a:gd name="connsiteY7" fmla="*/ 95443 h 403760"/>
              <a:gd name="connsiteX8" fmla="*/ 2684 w 158153"/>
              <a:gd name="connsiteY8" fmla="*/ 1780 h 40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153" h="403760">
                <a:moveTo>
                  <a:pt x="2684" y="1780"/>
                </a:moveTo>
                <a:cubicBezTo>
                  <a:pt x="17765" y="16068"/>
                  <a:pt x="123599" y="115022"/>
                  <a:pt x="147147" y="181168"/>
                </a:cubicBezTo>
                <a:cubicBezTo>
                  <a:pt x="170695" y="247314"/>
                  <a:pt x="150057" y="373784"/>
                  <a:pt x="143972" y="398655"/>
                </a:cubicBezTo>
                <a:cubicBezTo>
                  <a:pt x="137887" y="423526"/>
                  <a:pt x="119101" y="350501"/>
                  <a:pt x="110634" y="330393"/>
                </a:cubicBezTo>
                <a:cubicBezTo>
                  <a:pt x="102167" y="310285"/>
                  <a:pt x="100845" y="310549"/>
                  <a:pt x="93172" y="278005"/>
                </a:cubicBezTo>
                <a:cubicBezTo>
                  <a:pt x="85499" y="245461"/>
                  <a:pt x="64862" y="149682"/>
                  <a:pt x="64597" y="135130"/>
                </a:cubicBezTo>
                <a:cubicBezTo>
                  <a:pt x="64332" y="120578"/>
                  <a:pt x="92907" y="197308"/>
                  <a:pt x="91584" y="190693"/>
                </a:cubicBezTo>
                <a:cubicBezTo>
                  <a:pt x="90261" y="184078"/>
                  <a:pt x="73063" y="127987"/>
                  <a:pt x="56659" y="95443"/>
                </a:cubicBezTo>
                <a:cubicBezTo>
                  <a:pt x="40255" y="62899"/>
                  <a:pt x="-12397" y="-12508"/>
                  <a:pt x="2684" y="17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B7DDD094-8045-46D7-969E-AE909D68F96C}"/>
              </a:ext>
            </a:extLst>
          </p:cNvPr>
          <p:cNvSpPr/>
          <p:nvPr/>
        </p:nvSpPr>
        <p:spPr>
          <a:xfrm>
            <a:off x="6000132" y="1934176"/>
            <a:ext cx="353185" cy="209123"/>
          </a:xfrm>
          <a:custGeom>
            <a:avLst/>
            <a:gdLst>
              <a:gd name="connsiteX0" fmla="*/ 353043 w 353185"/>
              <a:gd name="connsiteY0" fmla="*/ 987 h 209123"/>
              <a:gd name="connsiteX1" fmla="*/ 259381 w 353185"/>
              <a:gd name="connsiteY1" fmla="*/ 126399 h 209123"/>
              <a:gd name="connsiteX2" fmla="*/ 248268 w 353185"/>
              <a:gd name="connsiteY2" fmla="*/ 150212 h 209123"/>
              <a:gd name="connsiteX3" fmla="*/ 243506 w 353185"/>
              <a:gd name="connsiteY3" fmla="*/ 208949 h 209123"/>
              <a:gd name="connsiteX4" fmla="*/ 226043 w 353185"/>
              <a:gd name="connsiteY4" fmla="*/ 169262 h 209123"/>
              <a:gd name="connsiteX5" fmla="*/ 226043 w 353185"/>
              <a:gd name="connsiteY5" fmla="*/ 199424 h 209123"/>
              <a:gd name="connsiteX6" fmla="*/ 168893 w 353185"/>
              <a:gd name="connsiteY6" fmla="*/ 148624 h 209123"/>
              <a:gd name="connsiteX7" fmla="*/ 618 w 353185"/>
              <a:gd name="connsiteY7" fmla="*/ 135924 h 209123"/>
              <a:gd name="connsiteX8" fmla="*/ 235568 w 353185"/>
              <a:gd name="connsiteY8" fmla="*/ 72424 h 209123"/>
              <a:gd name="connsiteX9" fmla="*/ 353043 w 353185"/>
              <a:gd name="connsiteY9" fmla="*/ 987 h 209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185" h="209123">
                <a:moveTo>
                  <a:pt x="353043" y="987"/>
                </a:moveTo>
                <a:cubicBezTo>
                  <a:pt x="357012" y="9983"/>
                  <a:pt x="276843" y="101528"/>
                  <a:pt x="259381" y="126399"/>
                </a:cubicBezTo>
                <a:cubicBezTo>
                  <a:pt x="241919" y="151270"/>
                  <a:pt x="250914" y="136454"/>
                  <a:pt x="248268" y="150212"/>
                </a:cubicBezTo>
                <a:cubicBezTo>
                  <a:pt x="245622" y="163970"/>
                  <a:pt x="247210" y="205774"/>
                  <a:pt x="243506" y="208949"/>
                </a:cubicBezTo>
                <a:cubicBezTo>
                  <a:pt x="239802" y="212124"/>
                  <a:pt x="228953" y="170849"/>
                  <a:pt x="226043" y="169262"/>
                </a:cubicBezTo>
                <a:cubicBezTo>
                  <a:pt x="223133" y="167675"/>
                  <a:pt x="235568" y="202864"/>
                  <a:pt x="226043" y="199424"/>
                </a:cubicBezTo>
                <a:cubicBezTo>
                  <a:pt x="216518" y="195984"/>
                  <a:pt x="206464" y="159207"/>
                  <a:pt x="168893" y="148624"/>
                </a:cubicBezTo>
                <a:cubicBezTo>
                  <a:pt x="131322" y="138041"/>
                  <a:pt x="-10494" y="148624"/>
                  <a:pt x="618" y="135924"/>
                </a:cubicBezTo>
                <a:cubicBezTo>
                  <a:pt x="11730" y="123224"/>
                  <a:pt x="172597" y="98088"/>
                  <a:pt x="235568" y="72424"/>
                </a:cubicBezTo>
                <a:cubicBezTo>
                  <a:pt x="298539" y="46760"/>
                  <a:pt x="349074" y="-8009"/>
                  <a:pt x="353043" y="98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F6CBA072-95BC-40B4-905D-2D45F8AC11D2}"/>
              </a:ext>
            </a:extLst>
          </p:cNvPr>
          <p:cNvSpPr/>
          <p:nvPr/>
        </p:nvSpPr>
        <p:spPr>
          <a:xfrm>
            <a:off x="5938760" y="1631943"/>
            <a:ext cx="230481" cy="97315"/>
          </a:xfrm>
          <a:custGeom>
            <a:avLst/>
            <a:gdLst>
              <a:gd name="connsiteX0" fmla="*/ 78 w 230481"/>
              <a:gd name="connsiteY0" fmla="*/ 28582 h 97315"/>
              <a:gd name="connsiteX1" fmla="*/ 71515 w 230481"/>
              <a:gd name="connsiteY1" fmla="*/ 33345 h 97315"/>
              <a:gd name="connsiteX2" fmla="*/ 90565 w 230481"/>
              <a:gd name="connsiteY2" fmla="*/ 57157 h 97315"/>
              <a:gd name="connsiteX3" fmla="*/ 147715 w 230481"/>
              <a:gd name="connsiteY3" fmla="*/ 33345 h 97315"/>
              <a:gd name="connsiteX4" fmla="*/ 173115 w 230481"/>
              <a:gd name="connsiteY4" fmla="*/ 25407 h 97315"/>
              <a:gd name="connsiteX5" fmla="*/ 200103 w 230481"/>
              <a:gd name="connsiteY5" fmla="*/ 31757 h 97315"/>
              <a:gd name="connsiteX6" fmla="*/ 230265 w 230481"/>
              <a:gd name="connsiteY6" fmla="*/ 7 h 97315"/>
              <a:gd name="connsiteX7" fmla="*/ 211215 w 230481"/>
              <a:gd name="connsiteY7" fmla="*/ 34932 h 97315"/>
              <a:gd name="connsiteX8" fmla="*/ 166765 w 230481"/>
              <a:gd name="connsiteY8" fmla="*/ 61920 h 97315"/>
              <a:gd name="connsiteX9" fmla="*/ 112790 w 230481"/>
              <a:gd name="connsiteY9" fmla="*/ 96845 h 97315"/>
              <a:gd name="connsiteX10" fmla="*/ 104853 w 230481"/>
              <a:gd name="connsiteY10" fmla="*/ 80970 h 97315"/>
              <a:gd name="connsiteX11" fmla="*/ 68340 w 230481"/>
              <a:gd name="connsiteY11" fmla="*/ 65095 h 97315"/>
              <a:gd name="connsiteX12" fmla="*/ 57228 w 230481"/>
              <a:gd name="connsiteY12" fmla="*/ 60332 h 97315"/>
              <a:gd name="connsiteX13" fmla="*/ 78 w 230481"/>
              <a:gd name="connsiteY13" fmla="*/ 28582 h 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0481" h="97315">
                <a:moveTo>
                  <a:pt x="78" y="28582"/>
                </a:moveTo>
                <a:cubicBezTo>
                  <a:pt x="2459" y="24084"/>
                  <a:pt x="56434" y="28583"/>
                  <a:pt x="71515" y="33345"/>
                </a:cubicBezTo>
                <a:cubicBezTo>
                  <a:pt x="86596" y="38107"/>
                  <a:pt x="77865" y="57157"/>
                  <a:pt x="90565" y="57157"/>
                </a:cubicBezTo>
                <a:cubicBezTo>
                  <a:pt x="103265" y="57157"/>
                  <a:pt x="133957" y="38637"/>
                  <a:pt x="147715" y="33345"/>
                </a:cubicBezTo>
                <a:cubicBezTo>
                  <a:pt x="161473" y="28053"/>
                  <a:pt x="164384" y="25672"/>
                  <a:pt x="173115" y="25407"/>
                </a:cubicBezTo>
                <a:cubicBezTo>
                  <a:pt x="181846" y="25142"/>
                  <a:pt x="190578" y="35990"/>
                  <a:pt x="200103" y="31757"/>
                </a:cubicBezTo>
                <a:cubicBezTo>
                  <a:pt x="209628" y="27524"/>
                  <a:pt x="228413" y="-522"/>
                  <a:pt x="230265" y="7"/>
                </a:cubicBezTo>
                <a:cubicBezTo>
                  <a:pt x="232117" y="536"/>
                  <a:pt x="221798" y="24613"/>
                  <a:pt x="211215" y="34932"/>
                </a:cubicBezTo>
                <a:cubicBezTo>
                  <a:pt x="200632" y="45251"/>
                  <a:pt x="183169" y="51601"/>
                  <a:pt x="166765" y="61920"/>
                </a:cubicBezTo>
                <a:cubicBezTo>
                  <a:pt x="150361" y="72239"/>
                  <a:pt x="123109" y="93670"/>
                  <a:pt x="112790" y="96845"/>
                </a:cubicBezTo>
                <a:cubicBezTo>
                  <a:pt x="102471" y="100020"/>
                  <a:pt x="112261" y="86262"/>
                  <a:pt x="104853" y="80970"/>
                </a:cubicBezTo>
                <a:cubicBezTo>
                  <a:pt x="97445" y="75678"/>
                  <a:pt x="76278" y="68535"/>
                  <a:pt x="68340" y="65095"/>
                </a:cubicBezTo>
                <a:cubicBezTo>
                  <a:pt x="60403" y="61655"/>
                  <a:pt x="64107" y="63507"/>
                  <a:pt x="57228" y="60332"/>
                </a:cubicBezTo>
                <a:cubicBezTo>
                  <a:pt x="50349" y="57157"/>
                  <a:pt x="-2303" y="33080"/>
                  <a:pt x="78" y="2858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BE33BF4A-9138-4752-80D2-8EC38F922331}"/>
              </a:ext>
            </a:extLst>
          </p:cNvPr>
          <p:cNvSpPr/>
          <p:nvPr/>
        </p:nvSpPr>
        <p:spPr>
          <a:xfrm>
            <a:off x="5992768" y="1681155"/>
            <a:ext cx="53276" cy="58851"/>
          </a:xfrm>
          <a:custGeom>
            <a:avLst/>
            <a:gdLst>
              <a:gd name="connsiteX0" fmla="*/ 17507 w 53276"/>
              <a:gd name="connsiteY0" fmla="*/ 4 h 58851"/>
              <a:gd name="connsiteX1" fmla="*/ 42907 w 53276"/>
              <a:gd name="connsiteY1" fmla="*/ 55567 h 58851"/>
              <a:gd name="connsiteX2" fmla="*/ 44 w 53276"/>
              <a:gd name="connsiteY2" fmla="*/ 52392 h 58851"/>
              <a:gd name="connsiteX3" fmla="*/ 52432 w 53276"/>
              <a:gd name="connsiteY3" fmla="*/ 52392 h 58851"/>
              <a:gd name="connsiteX4" fmla="*/ 17507 w 53276"/>
              <a:gd name="connsiteY4" fmla="*/ 4 h 5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76" h="58851">
                <a:moveTo>
                  <a:pt x="17507" y="4"/>
                </a:moveTo>
                <a:cubicBezTo>
                  <a:pt x="15920" y="533"/>
                  <a:pt x="45818" y="46836"/>
                  <a:pt x="42907" y="55567"/>
                </a:cubicBezTo>
                <a:cubicBezTo>
                  <a:pt x="39997" y="64298"/>
                  <a:pt x="-1543" y="52921"/>
                  <a:pt x="44" y="52392"/>
                </a:cubicBezTo>
                <a:cubicBezTo>
                  <a:pt x="1631" y="51863"/>
                  <a:pt x="45288" y="54509"/>
                  <a:pt x="52432" y="52392"/>
                </a:cubicBezTo>
                <a:cubicBezTo>
                  <a:pt x="59576" y="50275"/>
                  <a:pt x="19094" y="-525"/>
                  <a:pt x="17507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3581680F-17CA-424B-B368-73D3FABD9E6C}"/>
              </a:ext>
            </a:extLst>
          </p:cNvPr>
          <p:cNvSpPr/>
          <p:nvPr/>
        </p:nvSpPr>
        <p:spPr>
          <a:xfrm flipH="1">
            <a:off x="6041136" y="1682742"/>
            <a:ext cx="53276" cy="58851"/>
          </a:xfrm>
          <a:custGeom>
            <a:avLst/>
            <a:gdLst>
              <a:gd name="connsiteX0" fmla="*/ 17507 w 53276"/>
              <a:gd name="connsiteY0" fmla="*/ 4 h 58851"/>
              <a:gd name="connsiteX1" fmla="*/ 42907 w 53276"/>
              <a:gd name="connsiteY1" fmla="*/ 55567 h 58851"/>
              <a:gd name="connsiteX2" fmla="*/ 44 w 53276"/>
              <a:gd name="connsiteY2" fmla="*/ 52392 h 58851"/>
              <a:gd name="connsiteX3" fmla="*/ 52432 w 53276"/>
              <a:gd name="connsiteY3" fmla="*/ 52392 h 58851"/>
              <a:gd name="connsiteX4" fmla="*/ 17507 w 53276"/>
              <a:gd name="connsiteY4" fmla="*/ 4 h 5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76" h="58851">
                <a:moveTo>
                  <a:pt x="17507" y="4"/>
                </a:moveTo>
                <a:cubicBezTo>
                  <a:pt x="15920" y="533"/>
                  <a:pt x="45818" y="46836"/>
                  <a:pt x="42907" y="55567"/>
                </a:cubicBezTo>
                <a:cubicBezTo>
                  <a:pt x="39997" y="64298"/>
                  <a:pt x="-1543" y="52921"/>
                  <a:pt x="44" y="52392"/>
                </a:cubicBezTo>
                <a:cubicBezTo>
                  <a:pt x="1631" y="51863"/>
                  <a:pt x="45288" y="54509"/>
                  <a:pt x="52432" y="52392"/>
                </a:cubicBezTo>
                <a:cubicBezTo>
                  <a:pt x="59576" y="50275"/>
                  <a:pt x="19094" y="-525"/>
                  <a:pt x="17507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408386BD-03D4-4560-A7C9-0581B72D599A}"/>
              </a:ext>
            </a:extLst>
          </p:cNvPr>
          <p:cNvSpPr/>
          <p:nvPr/>
        </p:nvSpPr>
        <p:spPr>
          <a:xfrm>
            <a:off x="5831961" y="1761994"/>
            <a:ext cx="451170" cy="130787"/>
          </a:xfrm>
          <a:custGeom>
            <a:avLst/>
            <a:gdLst>
              <a:gd name="connsiteX0" fmla="*/ 2102 w 451170"/>
              <a:gd name="connsiteY0" fmla="*/ 14419 h 130787"/>
              <a:gd name="connsiteX1" fmla="*/ 146564 w 451170"/>
              <a:gd name="connsiteY1" fmla="*/ 71569 h 130787"/>
              <a:gd name="connsiteX2" fmla="*/ 164027 w 451170"/>
              <a:gd name="connsiteY2" fmla="*/ 63631 h 130787"/>
              <a:gd name="connsiteX3" fmla="*/ 294202 w 451170"/>
              <a:gd name="connsiteY3" fmla="*/ 60456 h 130787"/>
              <a:gd name="connsiteX4" fmla="*/ 448189 w 451170"/>
              <a:gd name="connsiteY4" fmla="*/ 131 h 130787"/>
              <a:gd name="connsiteX5" fmla="*/ 389452 w 451170"/>
              <a:gd name="connsiteY5" fmla="*/ 46169 h 130787"/>
              <a:gd name="connsiteX6" fmla="*/ 310077 w 451170"/>
              <a:gd name="connsiteY6" fmla="*/ 108081 h 130787"/>
              <a:gd name="connsiteX7" fmla="*/ 233877 w 451170"/>
              <a:gd name="connsiteY7" fmla="*/ 128719 h 130787"/>
              <a:gd name="connsiteX8" fmla="*/ 148152 w 451170"/>
              <a:gd name="connsiteY8" fmla="*/ 123956 h 130787"/>
              <a:gd name="connsiteX9" fmla="*/ 65602 w 451170"/>
              <a:gd name="connsiteY9" fmla="*/ 74744 h 130787"/>
              <a:gd name="connsiteX10" fmla="*/ 2102 w 451170"/>
              <a:gd name="connsiteY10" fmla="*/ 14419 h 13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1170" h="130787">
                <a:moveTo>
                  <a:pt x="2102" y="14419"/>
                </a:moveTo>
                <a:cubicBezTo>
                  <a:pt x="15596" y="13890"/>
                  <a:pt x="119577" y="63367"/>
                  <a:pt x="146564" y="71569"/>
                </a:cubicBezTo>
                <a:cubicBezTo>
                  <a:pt x="173552" y="79771"/>
                  <a:pt x="139421" y="65483"/>
                  <a:pt x="164027" y="63631"/>
                </a:cubicBezTo>
                <a:cubicBezTo>
                  <a:pt x="188633" y="61779"/>
                  <a:pt x="246842" y="71039"/>
                  <a:pt x="294202" y="60456"/>
                </a:cubicBezTo>
                <a:cubicBezTo>
                  <a:pt x="341562" y="49873"/>
                  <a:pt x="432314" y="2512"/>
                  <a:pt x="448189" y="131"/>
                </a:cubicBezTo>
                <a:cubicBezTo>
                  <a:pt x="464064" y="-2250"/>
                  <a:pt x="412471" y="28177"/>
                  <a:pt x="389452" y="46169"/>
                </a:cubicBezTo>
                <a:cubicBezTo>
                  <a:pt x="366433" y="64161"/>
                  <a:pt x="336006" y="94323"/>
                  <a:pt x="310077" y="108081"/>
                </a:cubicBezTo>
                <a:cubicBezTo>
                  <a:pt x="284148" y="121839"/>
                  <a:pt x="260865" y="126073"/>
                  <a:pt x="233877" y="128719"/>
                </a:cubicBezTo>
                <a:cubicBezTo>
                  <a:pt x="206890" y="131365"/>
                  <a:pt x="176198" y="132952"/>
                  <a:pt x="148152" y="123956"/>
                </a:cubicBezTo>
                <a:cubicBezTo>
                  <a:pt x="120106" y="114960"/>
                  <a:pt x="87562" y="90354"/>
                  <a:pt x="65602" y="74744"/>
                </a:cubicBezTo>
                <a:cubicBezTo>
                  <a:pt x="43642" y="59134"/>
                  <a:pt x="-11392" y="14948"/>
                  <a:pt x="2102" y="14419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D796BF74-BA87-4D06-BFCE-9086F9C23FF6}"/>
              </a:ext>
            </a:extLst>
          </p:cNvPr>
          <p:cNvSpPr/>
          <p:nvPr/>
        </p:nvSpPr>
        <p:spPr>
          <a:xfrm>
            <a:off x="5944149" y="1761936"/>
            <a:ext cx="199061" cy="9747"/>
          </a:xfrm>
          <a:custGeom>
            <a:avLst/>
            <a:gdLst>
              <a:gd name="connsiteX0" fmla="*/ 1039 w 199061"/>
              <a:gd name="connsiteY0" fmla="*/ 189 h 9747"/>
              <a:gd name="connsiteX1" fmla="*/ 186776 w 199061"/>
              <a:gd name="connsiteY1" fmla="*/ 3364 h 9747"/>
              <a:gd name="connsiteX2" fmla="*/ 174076 w 199061"/>
              <a:gd name="connsiteY2" fmla="*/ 3364 h 9747"/>
              <a:gd name="connsiteX3" fmla="*/ 113751 w 199061"/>
              <a:gd name="connsiteY3" fmla="*/ 9714 h 9747"/>
              <a:gd name="connsiteX4" fmla="*/ 1039 w 199061"/>
              <a:gd name="connsiteY4" fmla="*/ 189 h 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061" h="9747">
                <a:moveTo>
                  <a:pt x="1039" y="189"/>
                </a:moveTo>
                <a:cubicBezTo>
                  <a:pt x="13210" y="-869"/>
                  <a:pt x="157937" y="2835"/>
                  <a:pt x="186776" y="3364"/>
                </a:cubicBezTo>
                <a:cubicBezTo>
                  <a:pt x="215615" y="3893"/>
                  <a:pt x="186247" y="2306"/>
                  <a:pt x="174076" y="3364"/>
                </a:cubicBezTo>
                <a:cubicBezTo>
                  <a:pt x="161905" y="4422"/>
                  <a:pt x="140474" y="10243"/>
                  <a:pt x="113751" y="9714"/>
                </a:cubicBezTo>
                <a:cubicBezTo>
                  <a:pt x="87028" y="9185"/>
                  <a:pt x="-11132" y="1247"/>
                  <a:pt x="1039" y="1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C69BBEBA-9D54-4901-91B9-865FDDA0FD66}"/>
              </a:ext>
            </a:extLst>
          </p:cNvPr>
          <p:cNvSpPr/>
          <p:nvPr/>
        </p:nvSpPr>
        <p:spPr>
          <a:xfrm>
            <a:off x="5938679" y="1833280"/>
            <a:ext cx="152646" cy="36020"/>
          </a:xfrm>
          <a:custGeom>
            <a:avLst/>
            <a:gdLst>
              <a:gd name="connsiteX0" fmla="*/ 159 w 152646"/>
              <a:gd name="connsiteY0" fmla="*/ 283 h 36020"/>
              <a:gd name="connsiteX1" fmla="*/ 116046 w 152646"/>
              <a:gd name="connsiteY1" fmla="*/ 17745 h 36020"/>
              <a:gd name="connsiteX2" fmla="*/ 152559 w 152646"/>
              <a:gd name="connsiteY2" fmla="*/ 20920 h 36020"/>
              <a:gd name="connsiteX3" fmla="*/ 125571 w 152646"/>
              <a:gd name="connsiteY3" fmla="*/ 24095 h 36020"/>
              <a:gd name="connsiteX4" fmla="*/ 103346 w 152646"/>
              <a:gd name="connsiteY4" fmla="*/ 33620 h 36020"/>
              <a:gd name="connsiteX5" fmla="*/ 90646 w 152646"/>
              <a:gd name="connsiteY5" fmla="*/ 33620 h 36020"/>
              <a:gd name="connsiteX6" fmla="*/ 159 w 152646"/>
              <a:gd name="connsiteY6" fmla="*/ 283 h 3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646" h="36020">
                <a:moveTo>
                  <a:pt x="159" y="283"/>
                </a:moveTo>
                <a:cubicBezTo>
                  <a:pt x="4392" y="-2363"/>
                  <a:pt x="90646" y="14306"/>
                  <a:pt x="116046" y="17745"/>
                </a:cubicBezTo>
                <a:cubicBezTo>
                  <a:pt x="141446" y="21184"/>
                  <a:pt x="150971" y="19862"/>
                  <a:pt x="152559" y="20920"/>
                </a:cubicBezTo>
                <a:cubicBezTo>
                  <a:pt x="154147" y="21978"/>
                  <a:pt x="133773" y="21978"/>
                  <a:pt x="125571" y="24095"/>
                </a:cubicBezTo>
                <a:cubicBezTo>
                  <a:pt x="117369" y="26212"/>
                  <a:pt x="109167" y="32033"/>
                  <a:pt x="103346" y="33620"/>
                </a:cubicBezTo>
                <a:cubicBezTo>
                  <a:pt x="97525" y="35208"/>
                  <a:pt x="104140" y="38118"/>
                  <a:pt x="90646" y="33620"/>
                </a:cubicBezTo>
                <a:cubicBezTo>
                  <a:pt x="77152" y="29122"/>
                  <a:pt x="-4074" y="2929"/>
                  <a:pt x="159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57864D19-9933-4D42-BFC9-0A90A0EB7098}"/>
              </a:ext>
            </a:extLst>
          </p:cNvPr>
          <p:cNvSpPr/>
          <p:nvPr/>
        </p:nvSpPr>
        <p:spPr>
          <a:xfrm>
            <a:off x="5959077" y="2141417"/>
            <a:ext cx="248621" cy="188641"/>
          </a:xfrm>
          <a:custGeom>
            <a:avLst/>
            <a:gdLst>
              <a:gd name="connsiteX0" fmla="*/ 248048 w 248621"/>
              <a:gd name="connsiteY0" fmla="*/ 121 h 188641"/>
              <a:gd name="connsiteX1" fmla="*/ 200423 w 248621"/>
              <a:gd name="connsiteY1" fmla="*/ 98546 h 188641"/>
              <a:gd name="connsiteX2" fmla="*/ 228998 w 248621"/>
              <a:gd name="connsiteY2" fmla="*/ 82671 h 188641"/>
              <a:gd name="connsiteX3" fmla="*/ 189311 w 248621"/>
              <a:gd name="connsiteY3" fmla="*/ 135058 h 188641"/>
              <a:gd name="connsiteX4" fmla="*/ 155973 w 248621"/>
              <a:gd name="connsiteY4" fmla="*/ 144583 h 188641"/>
              <a:gd name="connsiteX5" fmla="*/ 176611 w 248621"/>
              <a:gd name="connsiteY5" fmla="*/ 142996 h 188641"/>
              <a:gd name="connsiteX6" fmla="*/ 106761 w 248621"/>
              <a:gd name="connsiteY6" fmla="*/ 187446 h 188641"/>
              <a:gd name="connsiteX7" fmla="*/ 75011 w 248621"/>
              <a:gd name="connsiteY7" fmla="*/ 171571 h 188641"/>
              <a:gd name="connsiteX8" fmla="*/ 68661 w 248621"/>
              <a:gd name="connsiteY8" fmla="*/ 125533 h 188641"/>
              <a:gd name="connsiteX9" fmla="*/ 67073 w 248621"/>
              <a:gd name="connsiteY9" fmla="*/ 184271 h 188641"/>
              <a:gd name="connsiteX10" fmla="*/ 28973 w 248621"/>
              <a:gd name="connsiteY10" fmla="*/ 162046 h 188641"/>
              <a:gd name="connsiteX11" fmla="*/ 3573 w 248621"/>
              <a:gd name="connsiteY11" fmla="*/ 152521 h 188641"/>
              <a:gd name="connsiteX12" fmla="*/ 109936 w 248621"/>
              <a:gd name="connsiteY12" fmla="*/ 184271 h 188641"/>
              <a:gd name="connsiteX13" fmla="*/ 173436 w 248621"/>
              <a:gd name="connsiteY13" fmla="*/ 163633 h 188641"/>
              <a:gd name="connsiteX14" fmla="*/ 206773 w 248621"/>
              <a:gd name="connsiteY14" fmla="*/ 128708 h 188641"/>
              <a:gd name="connsiteX15" fmla="*/ 211536 w 248621"/>
              <a:gd name="connsiteY15" fmla="*/ 93783 h 188641"/>
              <a:gd name="connsiteX16" fmla="*/ 225823 w 248621"/>
              <a:gd name="connsiteY16" fmla="*/ 77908 h 188641"/>
              <a:gd name="connsiteX17" fmla="*/ 248048 w 248621"/>
              <a:gd name="connsiteY17" fmla="*/ 121 h 18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8621" h="188641">
                <a:moveTo>
                  <a:pt x="248048" y="121"/>
                </a:moveTo>
                <a:cubicBezTo>
                  <a:pt x="243815" y="3561"/>
                  <a:pt x="203598" y="84788"/>
                  <a:pt x="200423" y="98546"/>
                </a:cubicBezTo>
                <a:cubicBezTo>
                  <a:pt x="197248" y="112304"/>
                  <a:pt x="230850" y="76586"/>
                  <a:pt x="228998" y="82671"/>
                </a:cubicBezTo>
                <a:cubicBezTo>
                  <a:pt x="227146" y="88756"/>
                  <a:pt x="201482" y="124739"/>
                  <a:pt x="189311" y="135058"/>
                </a:cubicBezTo>
                <a:cubicBezTo>
                  <a:pt x="177140" y="145377"/>
                  <a:pt x="158090" y="143260"/>
                  <a:pt x="155973" y="144583"/>
                </a:cubicBezTo>
                <a:cubicBezTo>
                  <a:pt x="153856" y="145906"/>
                  <a:pt x="184813" y="135852"/>
                  <a:pt x="176611" y="142996"/>
                </a:cubicBezTo>
                <a:cubicBezTo>
                  <a:pt x="168409" y="150140"/>
                  <a:pt x="123694" y="182684"/>
                  <a:pt x="106761" y="187446"/>
                </a:cubicBezTo>
                <a:cubicBezTo>
                  <a:pt x="89828" y="192208"/>
                  <a:pt x="81361" y="181890"/>
                  <a:pt x="75011" y="171571"/>
                </a:cubicBezTo>
                <a:cubicBezTo>
                  <a:pt x="68661" y="161252"/>
                  <a:pt x="69984" y="123416"/>
                  <a:pt x="68661" y="125533"/>
                </a:cubicBezTo>
                <a:cubicBezTo>
                  <a:pt x="67338" y="127650"/>
                  <a:pt x="73688" y="178186"/>
                  <a:pt x="67073" y="184271"/>
                </a:cubicBezTo>
                <a:cubicBezTo>
                  <a:pt x="60458" y="190356"/>
                  <a:pt x="39556" y="167338"/>
                  <a:pt x="28973" y="162046"/>
                </a:cubicBezTo>
                <a:cubicBezTo>
                  <a:pt x="18390" y="156754"/>
                  <a:pt x="-9921" y="148817"/>
                  <a:pt x="3573" y="152521"/>
                </a:cubicBezTo>
                <a:cubicBezTo>
                  <a:pt x="17067" y="156225"/>
                  <a:pt x="81626" y="182419"/>
                  <a:pt x="109936" y="184271"/>
                </a:cubicBezTo>
                <a:cubicBezTo>
                  <a:pt x="138246" y="186123"/>
                  <a:pt x="157296" y="172894"/>
                  <a:pt x="173436" y="163633"/>
                </a:cubicBezTo>
                <a:cubicBezTo>
                  <a:pt x="189575" y="154373"/>
                  <a:pt x="200423" y="140350"/>
                  <a:pt x="206773" y="128708"/>
                </a:cubicBezTo>
                <a:cubicBezTo>
                  <a:pt x="213123" y="117066"/>
                  <a:pt x="208361" y="102250"/>
                  <a:pt x="211536" y="93783"/>
                </a:cubicBezTo>
                <a:cubicBezTo>
                  <a:pt x="214711" y="85316"/>
                  <a:pt x="219738" y="88491"/>
                  <a:pt x="225823" y="77908"/>
                </a:cubicBezTo>
                <a:cubicBezTo>
                  <a:pt x="231908" y="67325"/>
                  <a:pt x="252281" y="-3319"/>
                  <a:pt x="248048" y="12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E5655119-CE36-4A7A-83C4-14B5A58B2D87}"/>
              </a:ext>
            </a:extLst>
          </p:cNvPr>
          <p:cNvSpPr/>
          <p:nvPr/>
        </p:nvSpPr>
        <p:spPr>
          <a:xfrm>
            <a:off x="5957771" y="2366777"/>
            <a:ext cx="211582" cy="276439"/>
          </a:xfrm>
          <a:custGeom>
            <a:avLst/>
            <a:gdLst>
              <a:gd name="connsiteX0" fmla="*/ 117 w 211582"/>
              <a:gd name="connsiteY0" fmla="*/ 186 h 276439"/>
              <a:gd name="connsiteX1" fmla="*/ 173154 w 211582"/>
              <a:gd name="connsiteY1" fmla="*/ 43048 h 276439"/>
              <a:gd name="connsiteX2" fmla="*/ 201729 w 211582"/>
              <a:gd name="connsiteY2" fmla="*/ 46223 h 276439"/>
              <a:gd name="connsiteX3" fmla="*/ 195379 w 211582"/>
              <a:gd name="connsiteY3" fmla="*/ 76386 h 276439"/>
              <a:gd name="connsiteX4" fmla="*/ 211254 w 211582"/>
              <a:gd name="connsiteY4" fmla="*/ 143061 h 276439"/>
              <a:gd name="connsiteX5" fmla="*/ 204904 w 211582"/>
              <a:gd name="connsiteY5" fmla="*/ 116073 h 276439"/>
              <a:gd name="connsiteX6" fmla="*/ 190617 w 211582"/>
              <a:gd name="connsiteY6" fmla="*/ 244661 h 276439"/>
              <a:gd name="connsiteX7" fmla="*/ 177917 w 211582"/>
              <a:gd name="connsiteY7" fmla="*/ 271648 h 276439"/>
              <a:gd name="connsiteX8" fmla="*/ 187442 w 211582"/>
              <a:gd name="connsiteY8" fmla="*/ 168461 h 276439"/>
              <a:gd name="connsiteX9" fmla="*/ 177917 w 211582"/>
              <a:gd name="connsiteY9" fmla="*/ 82736 h 276439"/>
              <a:gd name="connsiteX10" fmla="*/ 146167 w 211582"/>
              <a:gd name="connsiteY10" fmla="*/ 62098 h 276439"/>
              <a:gd name="connsiteX11" fmla="*/ 117 w 211582"/>
              <a:gd name="connsiteY11" fmla="*/ 186 h 276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1582" h="276439">
                <a:moveTo>
                  <a:pt x="117" y="186"/>
                </a:moveTo>
                <a:cubicBezTo>
                  <a:pt x="4615" y="-2989"/>
                  <a:pt x="139552" y="35375"/>
                  <a:pt x="173154" y="43048"/>
                </a:cubicBezTo>
                <a:cubicBezTo>
                  <a:pt x="206756" y="50721"/>
                  <a:pt x="198025" y="40667"/>
                  <a:pt x="201729" y="46223"/>
                </a:cubicBezTo>
                <a:cubicBezTo>
                  <a:pt x="205433" y="51779"/>
                  <a:pt x="193792" y="60246"/>
                  <a:pt x="195379" y="76386"/>
                </a:cubicBezTo>
                <a:cubicBezTo>
                  <a:pt x="196967" y="92526"/>
                  <a:pt x="209667" y="136447"/>
                  <a:pt x="211254" y="143061"/>
                </a:cubicBezTo>
                <a:cubicBezTo>
                  <a:pt x="212841" y="149675"/>
                  <a:pt x="208343" y="99140"/>
                  <a:pt x="204904" y="116073"/>
                </a:cubicBezTo>
                <a:cubicBezTo>
                  <a:pt x="201465" y="133006"/>
                  <a:pt x="195115" y="218732"/>
                  <a:pt x="190617" y="244661"/>
                </a:cubicBezTo>
                <a:cubicBezTo>
                  <a:pt x="186119" y="270590"/>
                  <a:pt x="178446" y="284348"/>
                  <a:pt x="177917" y="271648"/>
                </a:cubicBezTo>
                <a:cubicBezTo>
                  <a:pt x="177388" y="258948"/>
                  <a:pt x="187442" y="199946"/>
                  <a:pt x="187442" y="168461"/>
                </a:cubicBezTo>
                <a:cubicBezTo>
                  <a:pt x="187442" y="136976"/>
                  <a:pt x="184796" y="100463"/>
                  <a:pt x="177917" y="82736"/>
                </a:cubicBezTo>
                <a:cubicBezTo>
                  <a:pt x="171038" y="65009"/>
                  <a:pt x="170773" y="74534"/>
                  <a:pt x="146167" y="62098"/>
                </a:cubicBezTo>
                <a:cubicBezTo>
                  <a:pt x="121561" y="49663"/>
                  <a:pt x="-4381" y="3361"/>
                  <a:pt x="117" y="18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10C26C0-4D23-4C81-94F7-BCCC3EEA1901}"/>
              </a:ext>
            </a:extLst>
          </p:cNvPr>
          <p:cNvSpPr/>
          <p:nvPr/>
        </p:nvSpPr>
        <p:spPr>
          <a:xfrm>
            <a:off x="5975349" y="2358201"/>
            <a:ext cx="45039" cy="223480"/>
          </a:xfrm>
          <a:custGeom>
            <a:avLst/>
            <a:gdLst>
              <a:gd name="connsiteX0" fmla="*/ 1 w 45039"/>
              <a:gd name="connsiteY0" fmla="*/ 824 h 223480"/>
              <a:gd name="connsiteX1" fmla="*/ 38101 w 45039"/>
              <a:gd name="connsiteY1" fmla="*/ 148462 h 223480"/>
              <a:gd name="connsiteX2" fmla="*/ 44451 w 45039"/>
              <a:gd name="connsiteY2" fmla="*/ 223074 h 223480"/>
              <a:gd name="connsiteX3" fmla="*/ 44451 w 45039"/>
              <a:gd name="connsiteY3" fmla="*/ 118299 h 223480"/>
              <a:gd name="connsiteX4" fmla="*/ 44451 w 45039"/>
              <a:gd name="connsiteY4" fmla="*/ 172274 h 223480"/>
              <a:gd name="connsiteX5" fmla="*/ 36514 w 45039"/>
              <a:gd name="connsiteY5" fmla="*/ 91312 h 223480"/>
              <a:gd name="connsiteX6" fmla="*/ 1 w 45039"/>
              <a:gd name="connsiteY6" fmla="*/ 824 h 22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039" h="223480">
                <a:moveTo>
                  <a:pt x="1" y="824"/>
                </a:moveTo>
                <a:cubicBezTo>
                  <a:pt x="266" y="10349"/>
                  <a:pt x="30693" y="111420"/>
                  <a:pt x="38101" y="148462"/>
                </a:cubicBezTo>
                <a:cubicBezTo>
                  <a:pt x="45509" y="185504"/>
                  <a:pt x="43393" y="228101"/>
                  <a:pt x="44451" y="223074"/>
                </a:cubicBezTo>
                <a:cubicBezTo>
                  <a:pt x="45509" y="218047"/>
                  <a:pt x="44451" y="118299"/>
                  <a:pt x="44451" y="118299"/>
                </a:cubicBezTo>
                <a:cubicBezTo>
                  <a:pt x="44451" y="109832"/>
                  <a:pt x="45774" y="176772"/>
                  <a:pt x="44451" y="172274"/>
                </a:cubicBezTo>
                <a:cubicBezTo>
                  <a:pt x="43128" y="167776"/>
                  <a:pt x="41541" y="115654"/>
                  <a:pt x="36514" y="91312"/>
                </a:cubicBezTo>
                <a:cubicBezTo>
                  <a:pt x="31487" y="66970"/>
                  <a:pt x="-264" y="-8701"/>
                  <a:pt x="1" y="82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67E36BA8-9466-4AF5-8E5F-BCD1E66C293A}"/>
              </a:ext>
            </a:extLst>
          </p:cNvPr>
          <p:cNvSpPr/>
          <p:nvPr/>
        </p:nvSpPr>
        <p:spPr>
          <a:xfrm>
            <a:off x="5992538" y="2874952"/>
            <a:ext cx="179753" cy="141312"/>
          </a:xfrm>
          <a:custGeom>
            <a:avLst/>
            <a:gdLst>
              <a:gd name="connsiteX0" fmla="*/ 6625 w 179753"/>
              <a:gd name="connsiteY0" fmla="*/ 11 h 141312"/>
              <a:gd name="connsiteX1" fmla="*/ 12975 w 179753"/>
              <a:gd name="connsiteY1" fmla="*/ 96848 h 141312"/>
              <a:gd name="connsiteX2" fmla="*/ 82825 w 179753"/>
              <a:gd name="connsiteY2" fmla="*/ 134948 h 141312"/>
              <a:gd name="connsiteX3" fmla="*/ 178075 w 179753"/>
              <a:gd name="connsiteY3" fmla="*/ 122248 h 141312"/>
              <a:gd name="connsiteX4" fmla="*/ 135212 w 179753"/>
              <a:gd name="connsiteY4" fmla="*/ 139711 h 141312"/>
              <a:gd name="connsiteX5" fmla="*/ 30437 w 179753"/>
              <a:gd name="connsiteY5" fmla="*/ 134948 h 141312"/>
              <a:gd name="connsiteX6" fmla="*/ 1862 w 179753"/>
              <a:gd name="connsiteY6" fmla="*/ 90498 h 141312"/>
              <a:gd name="connsiteX7" fmla="*/ 6625 w 179753"/>
              <a:gd name="connsiteY7" fmla="*/ 11 h 141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753" h="141312">
                <a:moveTo>
                  <a:pt x="6625" y="11"/>
                </a:moveTo>
                <a:cubicBezTo>
                  <a:pt x="8477" y="1069"/>
                  <a:pt x="275" y="74359"/>
                  <a:pt x="12975" y="96848"/>
                </a:cubicBezTo>
                <a:cubicBezTo>
                  <a:pt x="25675" y="119337"/>
                  <a:pt x="55308" y="130715"/>
                  <a:pt x="82825" y="134948"/>
                </a:cubicBezTo>
                <a:cubicBezTo>
                  <a:pt x="110342" y="139181"/>
                  <a:pt x="169344" y="121454"/>
                  <a:pt x="178075" y="122248"/>
                </a:cubicBezTo>
                <a:cubicBezTo>
                  <a:pt x="186806" y="123042"/>
                  <a:pt x="159818" y="137594"/>
                  <a:pt x="135212" y="139711"/>
                </a:cubicBezTo>
                <a:cubicBezTo>
                  <a:pt x="110606" y="141828"/>
                  <a:pt x="52662" y="143150"/>
                  <a:pt x="30437" y="134948"/>
                </a:cubicBezTo>
                <a:cubicBezTo>
                  <a:pt x="8212" y="126746"/>
                  <a:pt x="7418" y="112723"/>
                  <a:pt x="1862" y="90498"/>
                </a:cubicBezTo>
                <a:cubicBezTo>
                  <a:pt x="-3694" y="68273"/>
                  <a:pt x="4773" y="-1047"/>
                  <a:pt x="6625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1B3A90E-4AF6-47C3-BC54-D384D74AD9D6}"/>
              </a:ext>
            </a:extLst>
          </p:cNvPr>
          <p:cNvSpPr/>
          <p:nvPr/>
        </p:nvSpPr>
        <p:spPr>
          <a:xfrm>
            <a:off x="6000484" y="2960617"/>
            <a:ext cx="183083" cy="36584"/>
          </a:xfrm>
          <a:custGeom>
            <a:avLst/>
            <a:gdLst>
              <a:gd name="connsiteX0" fmla="*/ 266 w 183083"/>
              <a:gd name="connsiteY0" fmla="*/ 6421 h 36584"/>
              <a:gd name="connsiteX1" fmla="*/ 85991 w 183083"/>
              <a:gd name="connsiteY1" fmla="*/ 30233 h 36584"/>
              <a:gd name="connsiteX2" fmla="*/ 181241 w 183083"/>
              <a:gd name="connsiteY2" fmla="*/ 71 h 36584"/>
              <a:gd name="connsiteX3" fmla="*/ 146316 w 183083"/>
              <a:gd name="connsiteY3" fmla="*/ 22296 h 36584"/>
              <a:gd name="connsiteX4" fmla="*/ 114566 w 183083"/>
              <a:gd name="connsiteY4" fmla="*/ 36583 h 36584"/>
              <a:gd name="connsiteX5" fmla="*/ 266 w 183083"/>
              <a:gd name="connsiteY5" fmla="*/ 6421 h 3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3" h="36584">
                <a:moveTo>
                  <a:pt x="266" y="6421"/>
                </a:moveTo>
                <a:cubicBezTo>
                  <a:pt x="-4496" y="5363"/>
                  <a:pt x="55829" y="31291"/>
                  <a:pt x="85991" y="30233"/>
                </a:cubicBezTo>
                <a:cubicBezTo>
                  <a:pt x="116153" y="29175"/>
                  <a:pt x="171187" y="1394"/>
                  <a:pt x="181241" y="71"/>
                </a:cubicBezTo>
                <a:cubicBezTo>
                  <a:pt x="191295" y="-1252"/>
                  <a:pt x="157429" y="16211"/>
                  <a:pt x="146316" y="22296"/>
                </a:cubicBezTo>
                <a:cubicBezTo>
                  <a:pt x="135204" y="28381"/>
                  <a:pt x="136262" y="36319"/>
                  <a:pt x="114566" y="36583"/>
                </a:cubicBezTo>
                <a:cubicBezTo>
                  <a:pt x="92870" y="36847"/>
                  <a:pt x="5028" y="7479"/>
                  <a:pt x="266" y="6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885B3181-486E-4887-A0A1-9E3B0CB31266}"/>
              </a:ext>
            </a:extLst>
          </p:cNvPr>
          <p:cNvSpPr/>
          <p:nvPr/>
        </p:nvSpPr>
        <p:spPr>
          <a:xfrm>
            <a:off x="6016395" y="3051171"/>
            <a:ext cx="150284" cy="15822"/>
          </a:xfrm>
          <a:custGeom>
            <a:avLst/>
            <a:gdLst>
              <a:gd name="connsiteX0" fmla="*/ 230 w 150284"/>
              <a:gd name="connsiteY0" fmla="*/ 12704 h 15822"/>
              <a:gd name="connsiteX1" fmla="*/ 144693 w 150284"/>
              <a:gd name="connsiteY1" fmla="*/ 4 h 15822"/>
              <a:gd name="connsiteX2" fmla="*/ 111355 w 150284"/>
              <a:gd name="connsiteY2" fmla="*/ 14292 h 15822"/>
              <a:gd name="connsiteX3" fmla="*/ 230 w 150284"/>
              <a:gd name="connsiteY3" fmla="*/ 12704 h 1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4" h="15822">
                <a:moveTo>
                  <a:pt x="230" y="12704"/>
                </a:moveTo>
                <a:cubicBezTo>
                  <a:pt x="5786" y="10323"/>
                  <a:pt x="126172" y="-261"/>
                  <a:pt x="144693" y="4"/>
                </a:cubicBezTo>
                <a:cubicBezTo>
                  <a:pt x="163214" y="269"/>
                  <a:pt x="131463" y="11117"/>
                  <a:pt x="111355" y="14292"/>
                </a:cubicBezTo>
                <a:cubicBezTo>
                  <a:pt x="91247" y="17467"/>
                  <a:pt x="-5326" y="15085"/>
                  <a:pt x="230" y="12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E98DE417-4177-45E4-ACC7-6D7F20B064D0}"/>
              </a:ext>
            </a:extLst>
          </p:cNvPr>
          <p:cNvSpPr/>
          <p:nvPr/>
        </p:nvSpPr>
        <p:spPr>
          <a:xfrm>
            <a:off x="6016696" y="3082749"/>
            <a:ext cx="157107" cy="11359"/>
          </a:xfrm>
          <a:custGeom>
            <a:avLst/>
            <a:gdLst>
              <a:gd name="connsiteX0" fmla="*/ 1517 w 157107"/>
              <a:gd name="connsiteY0" fmla="*/ 176 h 11359"/>
              <a:gd name="connsiteX1" fmla="*/ 155504 w 157107"/>
              <a:gd name="connsiteY1" fmla="*/ 4939 h 11359"/>
              <a:gd name="connsiteX2" fmla="*/ 79304 w 157107"/>
              <a:gd name="connsiteY2" fmla="*/ 11289 h 11359"/>
              <a:gd name="connsiteX3" fmla="*/ 1517 w 157107"/>
              <a:gd name="connsiteY3" fmla="*/ 176 h 1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107" h="11359">
                <a:moveTo>
                  <a:pt x="1517" y="176"/>
                </a:moveTo>
                <a:cubicBezTo>
                  <a:pt x="14217" y="-882"/>
                  <a:pt x="142539" y="3087"/>
                  <a:pt x="155504" y="4939"/>
                </a:cubicBezTo>
                <a:cubicBezTo>
                  <a:pt x="168469" y="6791"/>
                  <a:pt x="99148" y="10231"/>
                  <a:pt x="79304" y="11289"/>
                </a:cubicBezTo>
                <a:cubicBezTo>
                  <a:pt x="59460" y="12347"/>
                  <a:pt x="-11183" y="1234"/>
                  <a:pt x="1517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3DF992C7-5A8A-40E6-A9AD-F51F49E4A38A}"/>
              </a:ext>
            </a:extLst>
          </p:cNvPr>
          <p:cNvSpPr/>
          <p:nvPr/>
        </p:nvSpPr>
        <p:spPr>
          <a:xfrm>
            <a:off x="5972133" y="2811105"/>
            <a:ext cx="114396" cy="410385"/>
          </a:xfrm>
          <a:custGeom>
            <a:avLst/>
            <a:gdLst>
              <a:gd name="connsiteX0" fmla="*/ 25442 w 114396"/>
              <a:gd name="connsiteY0" fmla="*/ 358 h 410385"/>
              <a:gd name="connsiteX1" fmla="*/ 27030 w 114396"/>
              <a:gd name="connsiteY1" fmla="*/ 124183 h 410385"/>
              <a:gd name="connsiteX2" fmla="*/ 20680 w 114396"/>
              <a:gd name="connsiteY2" fmla="*/ 67033 h 410385"/>
              <a:gd name="connsiteX3" fmla="*/ 20680 w 114396"/>
              <a:gd name="connsiteY3" fmla="*/ 97195 h 410385"/>
              <a:gd name="connsiteX4" fmla="*/ 22267 w 114396"/>
              <a:gd name="connsiteY4" fmla="*/ 149583 h 410385"/>
              <a:gd name="connsiteX5" fmla="*/ 22267 w 114396"/>
              <a:gd name="connsiteY5" fmla="*/ 160695 h 410385"/>
              <a:gd name="connsiteX6" fmla="*/ 76242 w 114396"/>
              <a:gd name="connsiteY6" fmla="*/ 286108 h 410385"/>
              <a:gd name="connsiteX7" fmla="*/ 69892 w 114396"/>
              <a:gd name="connsiteY7" fmla="*/ 265470 h 410385"/>
              <a:gd name="connsiteX8" fmla="*/ 114342 w 114396"/>
              <a:gd name="connsiteY8" fmla="*/ 409933 h 410385"/>
              <a:gd name="connsiteX9" fmla="*/ 77830 w 114396"/>
              <a:gd name="connsiteY9" fmla="*/ 308333 h 410385"/>
              <a:gd name="connsiteX10" fmla="*/ 25442 w 114396"/>
              <a:gd name="connsiteY10" fmla="*/ 233720 h 410385"/>
              <a:gd name="connsiteX11" fmla="*/ 19092 w 114396"/>
              <a:gd name="connsiteY11" fmla="*/ 235308 h 410385"/>
              <a:gd name="connsiteX12" fmla="*/ 42 w 114396"/>
              <a:gd name="connsiteY12" fmla="*/ 190858 h 410385"/>
              <a:gd name="connsiteX13" fmla="*/ 14330 w 114396"/>
              <a:gd name="connsiteY13" fmla="*/ 89258 h 410385"/>
              <a:gd name="connsiteX14" fmla="*/ 25442 w 114396"/>
              <a:gd name="connsiteY14" fmla="*/ 358 h 410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396" h="410385">
                <a:moveTo>
                  <a:pt x="25442" y="358"/>
                </a:moveTo>
                <a:cubicBezTo>
                  <a:pt x="27559" y="6179"/>
                  <a:pt x="27824" y="113071"/>
                  <a:pt x="27030" y="124183"/>
                </a:cubicBezTo>
                <a:cubicBezTo>
                  <a:pt x="26236" y="135295"/>
                  <a:pt x="21738" y="71531"/>
                  <a:pt x="20680" y="67033"/>
                </a:cubicBezTo>
                <a:cubicBezTo>
                  <a:pt x="19622" y="62535"/>
                  <a:pt x="20416" y="83437"/>
                  <a:pt x="20680" y="97195"/>
                </a:cubicBezTo>
                <a:cubicBezTo>
                  <a:pt x="20944" y="110953"/>
                  <a:pt x="22002" y="139000"/>
                  <a:pt x="22267" y="149583"/>
                </a:cubicBezTo>
                <a:cubicBezTo>
                  <a:pt x="22532" y="160166"/>
                  <a:pt x="13271" y="137941"/>
                  <a:pt x="22267" y="160695"/>
                </a:cubicBezTo>
                <a:cubicBezTo>
                  <a:pt x="31263" y="183449"/>
                  <a:pt x="68305" y="268646"/>
                  <a:pt x="76242" y="286108"/>
                </a:cubicBezTo>
                <a:cubicBezTo>
                  <a:pt x="84179" y="303570"/>
                  <a:pt x="63542" y="244833"/>
                  <a:pt x="69892" y="265470"/>
                </a:cubicBezTo>
                <a:cubicBezTo>
                  <a:pt x="76242" y="286107"/>
                  <a:pt x="113019" y="402789"/>
                  <a:pt x="114342" y="409933"/>
                </a:cubicBezTo>
                <a:cubicBezTo>
                  <a:pt x="115665" y="417077"/>
                  <a:pt x="92647" y="337702"/>
                  <a:pt x="77830" y="308333"/>
                </a:cubicBezTo>
                <a:cubicBezTo>
                  <a:pt x="63013" y="278964"/>
                  <a:pt x="35232" y="245891"/>
                  <a:pt x="25442" y="233720"/>
                </a:cubicBezTo>
                <a:cubicBezTo>
                  <a:pt x="15652" y="221549"/>
                  <a:pt x="23325" y="242452"/>
                  <a:pt x="19092" y="235308"/>
                </a:cubicBezTo>
                <a:cubicBezTo>
                  <a:pt x="14859" y="228164"/>
                  <a:pt x="836" y="215200"/>
                  <a:pt x="42" y="190858"/>
                </a:cubicBezTo>
                <a:cubicBezTo>
                  <a:pt x="-752" y="166516"/>
                  <a:pt x="9832" y="117304"/>
                  <a:pt x="14330" y="89258"/>
                </a:cubicBezTo>
                <a:cubicBezTo>
                  <a:pt x="18828" y="61212"/>
                  <a:pt x="23325" y="-5463"/>
                  <a:pt x="25442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F712115-7B1E-4ACE-9B07-E2E8A238C443}"/>
              </a:ext>
            </a:extLst>
          </p:cNvPr>
          <p:cNvSpPr/>
          <p:nvPr/>
        </p:nvSpPr>
        <p:spPr>
          <a:xfrm>
            <a:off x="6080089" y="2965436"/>
            <a:ext cx="116801" cy="273186"/>
          </a:xfrm>
          <a:custGeom>
            <a:avLst/>
            <a:gdLst>
              <a:gd name="connsiteX0" fmla="*/ 115924 w 116801"/>
              <a:gd name="connsiteY0" fmla="*/ 14 h 273186"/>
              <a:gd name="connsiteX1" fmla="*/ 58774 w 116801"/>
              <a:gd name="connsiteY1" fmla="*/ 138127 h 273186"/>
              <a:gd name="connsiteX2" fmla="*/ 76236 w 116801"/>
              <a:gd name="connsiteY2" fmla="*/ 104789 h 273186"/>
              <a:gd name="connsiteX3" fmla="*/ 36 w 116801"/>
              <a:gd name="connsiteY3" fmla="*/ 273064 h 273186"/>
              <a:gd name="connsiteX4" fmla="*/ 87349 w 116801"/>
              <a:gd name="connsiteY4" fmla="*/ 130189 h 273186"/>
              <a:gd name="connsiteX5" fmla="*/ 115924 w 116801"/>
              <a:gd name="connsiteY5" fmla="*/ 14 h 27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801" h="273186">
                <a:moveTo>
                  <a:pt x="115924" y="14"/>
                </a:moveTo>
                <a:cubicBezTo>
                  <a:pt x="111162" y="1337"/>
                  <a:pt x="65389" y="120665"/>
                  <a:pt x="58774" y="138127"/>
                </a:cubicBezTo>
                <a:cubicBezTo>
                  <a:pt x="52159" y="155589"/>
                  <a:pt x="86026" y="82300"/>
                  <a:pt x="76236" y="104789"/>
                </a:cubicBezTo>
                <a:cubicBezTo>
                  <a:pt x="66446" y="127279"/>
                  <a:pt x="-1816" y="268831"/>
                  <a:pt x="36" y="273064"/>
                </a:cubicBezTo>
                <a:cubicBezTo>
                  <a:pt x="1888" y="277297"/>
                  <a:pt x="69357" y="170406"/>
                  <a:pt x="87349" y="130189"/>
                </a:cubicBezTo>
                <a:cubicBezTo>
                  <a:pt x="105341" y="89972"/>
                  <a:pt x="120686" y="-1309"/>
                  <a:pt x="11592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5021DCD2-2A33-4C08-A662-C8065877D724}"/>
              </a:ext>
            </a:extLst>
          </p:cNvPr>
          <p:cNvSpPr/>
          <p:nvPr/>
        </p:nvSpPr>
        <p:spPr>
          <a:xfrm>
            <a:off x="5863126" y="2411882"/>
            <a:ext cx="88829" cy="417929"/>
          </a:xfrm>
          <a:custGeom>
            <a:avLst/>
            <a:gdLst>
              <a:gd name="connsiteX0" fmla="*/ 5862 w 88829"/>
              <a:gd name="connsiteY0" fmla="*/ 1118 h 417929"/>
              <a:gd name="connsiteX1" fmla="*/ 4274 w 88829"/>
              <a:gd name="connsiteY1" fmla="*/ 61443 h 417929"/>
              <a:gd name="connsiteX2" fmla="*/ 69362 w 88829"/>
              <a:gd name="connsiteY2" fmla="*/ 210668 h 417929"/>
              <a:gd name="connsiteX3" fmla="*/ 26499 w 88829"/>
              <a:gd name="connsiteY3" fmla="*/ 102718 h 417929"/>
              <a:gd name="connsiteX4" fmla="*/ 59837 w 88829"/>
              <a:gd name="connsiteY4" fmla="*/ 199556 h 417929"/>
              <a:gd name="connsiteX5" fmla="*/ 88412 w 88829"/>
              <a:gd name="connsiteY5" fmla="*/ 386881 h 417929"/>
              <a:gd name="connsiteX6" fmla="*/ 74124 w 88829"/>
              <a:gd name="connsiteY6" fmla="*/ 278931 h 417929"/>
              <a:gd name="connsiteX7" fmla="*/ 37612 w 88829"/>
              <a:gd name="connsiteY7" fmla="*/ 186856 h 417929"/>
              <a:gd name="connsiteX8" fmla="*/ 53487 w 88829"/>
              <a:gd name="connsiteY8" fmla="*/ 417043 h 417929"/>
              <a:gd name="connsiteX9" fmla="*/ 40787 w 88829"/>
              <a:gd name="connsiteY9" fmla="*/ 261468 h 417929"/>
              <a:gd name="connsiteX10" fmla="*/ 16974 w 88829"/>
              <a:gd name="connsiteY10" fmla="*/ 139231 h 417929"/>
              <a:gd name="connsiteX11" fmla="*/ 2687 w 88829"/>
              <a:gd name="connsiteY11" fmla="*/ 107481 h 417929"/>
              <a:gd name="connsiteX12" fmla="*/ 5862 w 88829"/>
              <a:gd name="connsiteY12" fmla="*/ 1118 h 41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9" h="417929">
                <a:moveTo>
                  <a:pt x="5862" y="1118"/>
                </a:moveTo>
                <a:cubicBezTo>
                  <a:pt x="6126" y="-6555"/>
                  <a:pt x="-6309" y="26518"/>
                  <a:pt x="4274" y="61443"/>
                </a:cubicBezTo>
                <a:cubicBezTo>
                  <a:pt x="14857" y="96368"/>
                  <a:pt x="65658" y="203789"/>
                  <a:pt x="69362" y="210668"/>
                </a:cubicBezTo>
                <a:cubicBezTo>
                  <a:pt x="73066" y="217547"/>
                  <a:pt x="28086" y="104570"/>
                  <a:pt x="26499" y="102718"/>
                </a:cubicBezTo>
                <a:cubicBezTo>
                  <a:pt x="24912" y="100866"/>
                  <a:pt x="49518" y="152196"/>
                  <a:pt x="59837" y="199556"/>
                </a:cubicBezTo>
                <a:cubicBezTo>
                  <a:pt x="70156" y="246916"/>
                  <a:pt x="86031" y="373652"/>
                  <a:pt x="88412" y="386881"/>
                </a:cubicBezTo>
                <a:cubicBezTo>
                  <a:pt x="90793" y="400110"/>
                  <a:pt x="82591" y="312268"/>
                  <a:pt x="74124" y="278931"/>
                </a:cubicBezTo>
                <a:cubicBezTo>
                  <a:pt x="65657" y="245594"/>
                  <a:pt x="41052" y="163837"/>
                  <a:pt x="37612" y="186856"/>
                </a:cubicBezTo>
                <a:cubicBezTo>
                  <a:pt x="34172" y="209875"/>
                  <a:pt x="52958" y="404608"/>
                  <a:pt x="53487" y="417043"/>
                </a:cubicBezTo>
                <a:cubicBezTo>
                  <a:pt x="54016" y="429478"/>
                  <a:pt x="46873" y="307770"/>
                  <a:pt x="40787" y="261468"/>
                </a:cubicBezTo>
                <a:cubicBezTo>
                  <a:pt x="34702" y="215166"/>
                  <a:pt x="23324" y="164895"/>
                  <a:pt x="16974" y="139231"/>
                </a:cubicBezTo>
                <a:cubicBezTo>
                  <a:pt x="10624" y="113567"/>
                  <a:pt x="4010" y="127589"/>
                  <a:pt x="2687" y="107481"/>
                </a:cubicBezTo>
                <a:cubicBezTo>
                  <a:pt x="1364" y="87373"/>
                  <a:pt x="5598" y="8791"/>
                  <a:pt x="5862" y="1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5EA2065F-E84D-42F4-AF69-5CE4DE02FC55}"/>
              </a:ext>
            </a:extLst>
          </p:cNvPr>
          <p:cNvSpPr/>
          <p:nvPr/>
        </p:nvSpPr>
        <p:spPr>
          <a:xfrm>
            <a:off x="5810191" y="2469938"/>
            <a:ext cx="84473" cy="397825"/>
          </a:xfrm>
          <a:custGeom>
            <a:avLst/>
            <a:gdLst>
              <a:gd name="connsiteX0" fmla="*/ 28634 w 84473"/>
              <a:gd name="connsiteY0" fmla="*/ 212 h 397825"/>
              <a:gd name="connsiteX1" fmla="*/ 15934 w 84473"/>
              <a:gd name="connsiteY1" fmla="*/ 141500 h 397825"/>
              <a:gd name="connsiteX2" fmla="*/ 84197 w 84473"/>
              <a:gd name="connsiteY2" fmla="*/ 397087 h 397825"/>
              <a:gd name="connsiteX3" fmla="*/ 39747 w 84473"/>
              <a:gd name="connsiteY3" fmla="*/ 219287 h 397825"/>
              <a:gd name="connsiteX4" fmla="*/ 33397 w 84473"/>
              <a:gd name="connsiteY4" fmla="*/ 222462 h 397825"/>
              <a:gd name="connsiteX5" fmla="*/ 12759 w 84473"/>
              <a:gd name="connsiteY5" fmla="*/ 133562 h 397825"/>
              <a:gd name="connsiteX6" fmla="*/ 3234 w 84473"/>
              <a:gd name="connsiteY6" fmla="*/ 189125 h 397825"/>
              <a:gd name="connsiteX7" fmla="*/ 1647 w 84473"/>
              <a:gd name="connsiteY7" fmla="*/ 111337 h 397825"/>
              <a:gd name="connsiteX8" fmla="*/ 28634 w 84473"/>
              <a:gd name="connsiteY8" fmla="*/ 212 h 39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473" h="397825">
                <a:moveTo>
                  <a:pt x="28634" y="212"/>
                </a:moveTo>
                <a:cubicBezTo>
                  <a:pt x="31015" y="5239"/>
                  <a:pt x="6674" y="75354"/>
                  <a:pt x="15934" y="141500"/>
                </a:cubicBezTo>
                <a:cubicBezTo>
                  <a:pt x="25194" y="207646"/>
                  <a:pt x="80228" y="384123"/>
                  <a:pt x="84197" y="397087"/>
                </a:cubicBezTo>
                <a:cubicBezTo>
                  <a:pt x="88166" y="410052"/>
                  <a:pt x="48214" y="248391"/>
                  <a:pt x="39747" y="219287"/>
                </a:cubicBezTo>
                <a:cubicBezTo>
                  <a:pt x="31280" y="190183"/>
                  <a:pt x="37895" y="236749"/>
                  <a:pt x="33397" y="222462"/>
                </a:cubicBezTo>
                <a:cubicBezTo>
                  <a:pt x="28899" y="208175"/>
                  <a:pt x="17786" y="139118"/>
                  <a:pt x="12759" y="133562"/>
                </a:cubicBezTo>
                <a:cubicBezTo>
                  <a:pt x="7732" y="128006"/>
                  <a:pt x="5086" y="192829"/>
                  <a:pt x="3234" y="189125"/>
                </a:cubicBezTo>
                <a:cubicBezTo>
                  <a:pt x="1382" y="185421"/>
                  <a:pt x="-2057" y="142029"/>
                  <a:pt x="1647" y="111337"/>
                </a:cubicBezTo>
                <a:cubicBezTo>
                  <a:pt x="5351" y="80645"/>
                  <a:pt x="26253" y="-4815"/>
                  <a:pt x="28634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75EB4FBC-66E2-45FC-BAC1-B8AAFAEDEDD0}"/>
              </a:ext>
            </a:extLst>
          </p:cNvPr>
          <p:cNvSpPr/>
          <p:nvPr/>
        </p:nvSpPr>
        <p:spPr>
          <a:xfrm>
            <a:off x="5748281" y="2722508"/>
            <a:ext cx="63895" cy="549371"/>
          </a:xfrm>
          <a:custGeom>
            <a:avLst/>
            <a:gdLst>
              <a:gd name="connsiteX0" fmla="*/ 19107 w 63895"/>
              <a:gd name="connsiteY0" fmla="*/ 55 h 549371"/>
              <a:gd name="connsiteX1" fmla="*/ 63557 w 63895"/>
              <a:gd name="connsiteY1" fmla="*/ 200080 h 549371"/>
              <a:gd name="connsiteX2" fmla="*/ 39744 w 63895"/>
              <a:gd name="connsiteY2" fmla="*/ 130230 h 549371"/>
              <a:gd name="connsiteX3" fmla="*/ 42919 w 63895"/>
              <a:gd name="connsiteY3" fmla="*/ 288980 h 549371"/>
              <a:gd name="connsiteX4" fmla="*/ 34982 w 63895"/>
              <a:gd name="connsiteY4" fmla="*/ 493767 h 549371"/>
              <a:gd name="connsiteX5" fmla="*/ 47682 w 63895"/>
              <a:gd name="connsiteY5" fmla="*/ 293742 h 549371"/>
              <a:gd name="connsiteX6" fmla="*/ 57 w 63895"/>
              <a:gd name="connsiteY6" fmla="*/ 549330 h 549371"/>
              <a:gd name="connsiteX7" fmla="*/ 58794 w 63895"/>
              <a:gd name="connsiteY7" fmla="*/ 312792 h 549371"/>
              <a:gd name="connsiteX8" fmla="*/ 55619 w 63895"/>
              <a:gd name="connsiteY8" fmla="*/ 181030 h 549371"/>
              <a:gd name="connsiteX9" fmla="*/ 19107 w 63895"/>
              <a:gd name="connsiteY9" fmla="*/ 55 h 54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895" h="549371">
                <a:moveTo>
                  <a:pt x="19107" y="55"/>
                </a:moveTo>
                <a:cubicBezTo>
                  <a:pt x="20430" y="3230"/>
                  <a:pt x="60118" y="178384"/>
                  <a:pt x="63557" y="200080"/>
                </a:cubicBezTo>
                <a:cubicBezTo>
                  <a:pt x="66996" y="221776"/>
                  <a:pt x="43184" y="115413"/>
                  <a:pt x="39744" y="130230"/>
                </a:cubicBezTo>
                <a:cubicBezTo>
                  <a:pt x="36304" y="145047"/>
                  <a:pt x="43713" y="228391"/>
                  <a:pt x="42919" y="288980"/>
                </a:cubicBezTo>
                <a:cubicBezTo>
                  <a:pt x="42125" y="349569"/>
                  <a:pt x="34188" y="492973"/>
                  <a:pt x="34982" y="493767"/>
                </a:cubicBezTo>
                <a:cubicBezTo>
                  <a:pt x="35776" y="494561"/>
                  <a:pt x="53503" y="284481"/>
                  <a:pt x="47682" y="293742"/>
                </a:cubicBezTo>
                <a:cubicBezTo>
                  <a:pt x="41861" y="303003"/>
                  <a:pt x="-1795" y="546155"/>
                  <a:pt x="57" y="549330"/>
                </a:cubicBezTo>
                <a:cubicBezTo>
                  <a:pt x="1909" y="552505"/>
                  <a:pt x="49534" y="374175"/>
                  <a:pt x="58794" y="312792"/>
                </a:cubicBezTo>
                <a:cubicBezTo>
                  <a:pt x="68054" y="251409"/>
                  <a:pt x="61175" y="230772"/>
                  <a:pt x="55619" y="181030"/>
                </a:cubicBezTo>
                <a:cubicBezTo>
                  <a:pt x="50063" y="131288"/>
                  <a:pt x="17784" y="-3120"/>
                  <a:pt x="19107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B36CD8EE-1A74-49E4-9F90-CB1D151B8C88}"/>
              </a:ext>
            </a:extLst>
          </p:cNvPr>
          <p:cNvSpPr/>
          <p:nvPr/>
        </p:nvSpPr>
        <p:spPr>
          <a:xfrm>
            <a:off x="5714922" y="2848743"/>
            <a:ext cx="60631" cy="432620"/>
          </a:xfrm>
          <a:custGeom>
            <a:avLst/>
            <a:gdLst>
              <a:gd name="connsiteX0" fmla="*/ 22303 w 60631"/>
              <a:gd name="connsiteY0" fmla="*/ 2407 h 432620"/>
              <a:gd name="connsiteX1" fmla="*/ 60403 w 60631"/>
              <a:gd name="connsiteY1" fmla="*/ 302445 h 432620"/>
              <a:gd name="connsiteX2" fmla="*/ 38178 w 60631"/>
              <a:gd name="connsiteY2" fmla="*/ 237357 h 432620"/>
              <a:gd name="connsiteX3" fmla="*/ 38178 w 60631"/>
              <a:gd name="connsiteY3" fmla="*/ 432620 h 432620"/>
              <a:gd name="connsiteX4" fmla="*/ 36591 w 60631"/>
              <a:gd name="connsiteY4" fmla="*/ 223070 h 432620"/>
              <a:gd name="connsiteX5" fmla="*/ 78 w 60631"/>
              <a:gd name="connsiteY5" fmla="*/ 386582 h 432620"/>
              <a:gd name="connsiteX6" fmla="*/ 27066 w 60631"/>
              <a:gd name="connsiteY6" fmla="*/ 237357 h 432620"/>
              <a:gd name="connsiteX7" fmla="*/ 33416 w 60631"/>
              <a:gd name="connsiteY7" fmla="*/ 164332 h 432620"/>
              <a:gd name="connsiteX8" fmla="*/ 22303 w 60631"/>
              <a:gd name="connsiteY8" fmla="*/ 2407 h 43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31" h="432620">
                <a:moveTo>
                  <a:pt x="22303" y="2407"/>
                </a:moveTo>
                <a:cubicBezTo>
                  <a:pt x="26801" y="25426"/>
                  <a:pt x="57757" y="263287"/>
                  <a:pt x="60403" y="302445"/>
                </a:cubicBezTo>
                <a:cubicBezTo>
                  <a:pt x="63049" y="341603"/>
                  <a:pt x="41882" y="215661"/>
                  <a:pt x="38178" y="237357"/>
                </a:cubicBezTo>
                <a:cubicBezTo>
                  <a:pt x="34474" y="259053"/>
                  <a:pt x="38178" y="432620"/>
                  <a:pt x="38178" y="432620"/>
                </a:cubicBezTo>
                <a:cubicBezTo>
                  <a:pt x="37914" y="430239"/>
                  <a:pt x="42941" y="230743"/>
                  <a:pt x="36591" y="223070"/>
                </a:cubicBezTo>
                <a:cubicBezTo>
                  <a:pt x="30241" y="215397"/>
                  <a:pt x="1665" y="384201"/>
                  <a:pt x="78" y="386582"/>
                </a:cubicBezTo>
                <a:cubicBezTo>
                  <a:pt x="-1510" y="388963"/>
                  <a:pt x="21510" y="274399"/>
                  <a:pt x="27066" y="237357"/>
                </a:cubicBezTo>
                <a:cubicBezTo>
                  <a:pt x="32622" y="200315"/>
                  <a:pt x="32358" y="200580"/>
                  <a:pt x="33416" y="164332"/>
                </a:cubicBezTo>
                <a:cubicBezTo>
                  <a:pt x="34474" y="128084"/>
                  <a:pt x="17805" y="-20612"/>
                  <a:pt x="22303" y="2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86A38297-D4CC-46AD-900E-47A00C033843}"/>
              </a:ext>
            </a:extLst>
          </p:cNvPr>
          <p:cNvSpPr/>
          <p:nvPr/>
        </p:nvSpPr>
        <p:spPr>
          <a:xfrm>
            <a:off x="5581179" y="2949099"/>
            <a:ext cx="160831" cy="343730"/>
          </a:xfrm>
          <a:custGeom>
            <a:avLst/>
            <a:gdLst>
              <a:gd name="connsiteX0" fmla="*/ 471 w 160831"/>
              <a:gd name="connsiteY0" fmla="*/ 476 h 343730"/>
              <a:gd name="connsiteX1" fmla="*/ 138584 w 160831"/>
              <a:gd name="connsiteY1" fmla="*/ 125889 h 343730"/>
              <a:gd name="connsiteX2" fmla="*/ 121121 w 160831"/>
              <a:gd name="connsiteY2" fmla="*/ 303689 h 343730"/>
              <a:gd name="connsiteX3" fmla="*/ 160809 w 160831"/>
              <a:gd name="connsiteY3" fmla="*/ 338614 h 343730"/>
              <a:gd name="connsiteX4" fmla="*/ 114771 w 160831"/>
              <a:gd name="connsiteY4" fmla="*/ 224314 h 343730"/>
              <a:gd name="connsiteX5" fmla="*/ 149696 w 160831"/>
              <a:gd name="connsiteY5" fmla="*/ 287814 h 343730"/>
              <a:gd name="connsiteX6" fmla="*/ 130646 w 160831"/>
              <a:gd name="connsiteY6" fmla="*/ 302101 h 343730"/>
              <a:gd name="connsiteX7" fmla="*/ 144934 w 160831"/>
              <a:gd name="connsiteY7" fmla="*/ 135414 h 343730"/>
              <a:gd name="connsiteX8" fmla="*/ 95721 w 160831"/>
              <a:gd name="connsiteY8" fmla="*/ 84614 h 343730"/>
              <a:gd name="connsiteX9" fmla="*/ 471 w 160831"/>
              <a:gd name="connsiteY9" fmla="*/ 476 h 34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831" h="343730">
                <a:moveTo>
                  <a:pt x="471" y="476"/>
                </a:moveTo>
                <a:cubicBezTo>
                  <a:pt x="7615" y="7355"/>
                  <a:pt x="118476" y="75353"/>
                  <a:pt x="138584" y="125889"/>
                </a:cubicBezTo>
                <a:cubicBezTo>
                  <a:pt x="158692" y="176425"/>
                  <a:pt x="117417" y="268235"/>
                  <a:pt x="121121" y="303689"/>
                </a:cubicBezTo>
                <a:cubicBezTo>
                  <a:pt x="124825" y="339143"/>
                  <a:pt x="161867" y="351843"/>
                  <a:pt x="160809" y="338614"/>
                </a:cubicBezTo>
                <a:cubicBezTo>
                  <a:pt x="159751" y="325385"/>
                  <a:pt x="116623" y="232781"/>
                  <a:pt x="114771" y="224314"/>
                </a:cubicBezTo>
                <a:cubicBezTo>
                  <a:pt x="112919" y="215847"/>
                  <a:pt x="147050" y="274850"/>
                  <a:pt x="149696" y="287814"/>
                </a:cubicBezTo>
                <a:cubicBezTo>
                  <a:pt x="152342" y="300779"/>
                  <a:pt x="131440" y="327501"/>
                  <a:pt x="130646" y="302101"/>
                </a:cubicBezTo>
                <a:cubicBezTo>
                  <a:pt x="129852" y="276701"/>
                  <a:pt x="150755" y="171662"/>
                  <a:pt x="144934" y="135414"/>
                </a:cubicBezTo>
                <a:cubicBezTo>
                  <a:pt x="139113" y="99166"/>
                  <a:pt x="122179" y="106045"/>
                  <a:pt x="95721" y="84614"/>
                </a:cubicBezTo>
                <a:cubicBezTo>
                  <a:pt x="69263" y="63183"/>
                  <a:pt x="-6673" y="-6403"/>
                  <a:pt x="471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D7A2581F-F1AB-4583-A986-40692676C977}"/>
              </a:ext>
            </a:extLst>
          </p:cNvPr>
          <p:cNvSpPr/>
          <p:nvPr/>
        </p:nvSpPr>
        <p:spPr>
          <a:xfrm>
            <a:off x="5819073" y="2782041"/>
            <a:ext cx="227389" cy="532160"/>
          </a:xfrm>
          <a:custGeom>
            <a:avLst/>
            <a:gdLst>
              <a:gd name="connsiteX0" fmla="*/ 2290 w 227389"/>
              <a:gd name="connsiteY0" fmla="*/ 5609 h 532160"/>
              <a:gd name="connsiteX1" fmla="*/ 151515 w 227389"/>
              <a:gd name="connsiteY1" fmla="*/ 377084 h 532160"/>
              <a:gd name="connsiteX2" fmla="*/ 102302 w 227389"/>
              <a:gd name="connsiteY2" fmla="*/ 280247 h 532160"/>
              <a:gd name="connsiteX3" fmla="*/ 226127 w 227389"/>
              <a:gd name="connsiteY3" fmla="*/ 531072 h 532160"/>
              <a:gd name="connsiteX4" fmla="*/ 164215 w 227389"/>
              <a:gd name="connsiteY4" fmla="*/ 367559 h 532160"/>
              <a:gd name="connsiteX5" fmla="*/ 127702 w 227389"/>
              <a:gd name="connsiteY5" fmla="*/ 275484 h 532160"/>
              <a:gd name="connsiteX6" fmla="*/ 164215 w 227389"/>
              <a:gd name="connsiteY6" fmla="*/ 345334 h 532160"/>
              <a:gd name="connsiteX7" fmla="*/ 91190 w 227389"/>
              <a:gd name="connsiteY7" fmla="*/ 170709 h 532160"/>
              <a:gd name="connsiteX8" fmla="*/ 62615 w 227389"/>
              <a:gd name="connsiteY8" fmla="*/ 153247 h 532160"/>
              <a:gd name="connsiteX9" fmla="*/ 2290 w 227389"/>
              <a:gd name="connsiteY9" fmla="*/ 5609 h 532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389" h="532160">
                <a:moveTo>
                  <a:pt x="2290" y="5609"/>
                </a:moveTo>
                <a:cubicBezTo>
                  <a:pt x="17107" y="42915"/>
                  <a:pt x="134846" y="331311"/>
                  <a:pt x="151515" y="377084"/>
                </a:cubicBezTo>
                <a:cubicBezTo>
                  <a:pt x="168184" y="422857"/>
                  <a:pt x="89867" y="254582"/>
                  <a:pt x="102302" y="280247"/>
                </a:cubicBezTo>
                <a:cubicBezTo>
                  <a:pt x="114737" y="305912"/>
                  <a:pt x="215808" y="516520"/>
                  <a:pt x="226127" y="531072"/>
                </a:cubicBezTo>
                <a:cubicBezTo>
                  <a:pt x="236446" y="545624"/>
                  <a:pt x="180619" y="410157"/>
                  <a:pt x="164215" y="367559"/>
                </a:cubicBezTo>
                <a:cubicBezTo>
                  <a:pt x="147811" y="324961"/>
                  <a:pt x="127702" y="279188"/>
                  <a:pt x="127702" y="275484"/>
                </a:cubicBezTo>
                <a:cubicBezTo>
                  <a:pt x="127702" y="271780"/>
                  <a:pt x="170300" y="362797"/>
                  <a:pt x="164215" y="345334"/>
                </a:cubicBezTo>
                <a:cubicBezTo>
                  <a:pt x="158130" y="327872"/>
                  <a:pt x="108123" y="202723"/>
                  <a:pt x="91190" y="170709"/>
                </a:cubicBezTo>
                <a:cubicBezTo>
                  <a:pt x="74257" y="138695"/>
                  <a:pt x="76373" y="178118"/>
                  <a:pt x="62615" y="153247"/>
                </a:cubicBezTo>
                <a:cubicBezTo>
                  <a:pt x="48857" y="128376"/>
                  <a:pt x="-12527" y="-31697"/>
                  <a:pt x="2290" y="5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D9BC372-FE3C-4ADE-B044-63588910D5DA}"/>
              </a:ext>
            </a:extLst>
          </p:cNvPr>
          <p:cNvSpPr/>
          <p:nvPr/>
        </p:nvSpPr>
        <p:spPr>
          <a:xfrm>
            <a:off x="5914449" y="2731873"/>
            <a:ext cx="107288" cy="444371"/>
          </a:xfrm>
          <a:custGeom>
            <a:avLst/>
            <a:gdLst>
              <a:gd name="connsiteX0" fmla="*/ 576 w 107288"/>
              <a:gd name="connsiteY0" fmla="*/ 215 h 444371"/>
              <a:gd name="connsiteX1" fmla="*/ 21214 w 107288"/>
              <a:gd name="connsiteY1" fmla="*/ 133565 h 444371"/>
              <a:gd name="connsiteX2" fmla="*/ 67251 w 107288"/>
              <a:gd name="connsiteY2" fmla="*/ 254215 h 444371"/>
              <a:gd name="connsiteX3" fmla="*/ 29151 w 107288"/>
              <a:gd name="connsiteY3" fmla="*/ 136740 h 444371"/>
              <a:gd name="connsiteX4" fmla="*/ 100589 w 107288"/>
              <a:gd name="connsiteY4" fmla="*/ 409790 h 444371"/>
              <a:gd name="connsiteX5" fmla="*/ 97414 w 107288"/>
              <a:gd name="connsiteY5" fmla="*/ 425665 h 444371"/>
              <a:gd name="connsiteX6" fmla="*/ 40264 w 107288"/>
              <a:gd name="connsiteY6" fmla="*/ 273265 h 444371"/>
              <a:gd name="connsiteX7" fmla="*/ 13276 w 107288"/>
              <a:gd name="connsiteY7" fmla="*/ 192302 h 444371"/>
              <a:gd name="connsiteX8" fmla="*/ 22801 w 107288"/>
              <a:gd name="connsiteY8" fmla="*/ 157377 h 444371"/>
              <a:gd name="connsiteX9" fmla="*/ 6926 w 107288"/>
              <a:gd name="connsiteY9" fmla="*/ 103402 h 444371"/>
              <a:gd name="connsiteX10" fmla="*/ 576 w 107288"/>
              <a:gd name="connsiteY10" fmla="*/ 215 h 44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7288" h="444371">
                <a:moveTo>
                  <a:pt x="576" y="215"/>
                </a:moveTo>
                <a:cubicBezTo>
                  <a:pt x="2957" y="5242"/>
                  <a:pt x="10102" y="91232"/>
                  <a:pt x="21214" y="133565"/>
                </a:cubicBezTo>
                <a:cubicBezTo>
                  <a:pt x="32326" y="175898"/>
                  <a:pt x="65928" y="253686"/>
                  <a:pt x="67251" y="254215"/>
                </a:cubicBezTo>
                <a:cubicBezTo>
                  <a:pt x="68574" y="254744"/>
                  <a:pt x="23595" y="110811"/>
                  <a:pt x="29151" y="136740"/>
                </a:cubicBezTo>
                <a:cubicBezTo>
                  <a:pt x="34707" y="162669"/>
                  <a:pt x="89212" y="361636"/>
                  <a:pt x="100589" y="409790"/>
                </a:cubicBezTo>
                <a:cubicBezTo>
                  <a:pt x="111966" y="457944"/>
                  <a:pt x="107468" y="448419"/>
                  <a:pt x="97414" y="425665"/>
                </a:cubicBezTo>
                <a:cubicBezTo>
                  <a:pt x="87360" y="402911"/>
                  <a:pt x="54287" y="312159"/>
                  <a:pt x="40264" y="273265"/>
                </a:cubicBezTo>
                <a:cubicBezTo>
                  <a:pt x="26241" y="234371"/>
                  <a:pt x="16187" y="211617"/>
                  <a:pt x="13276" y="192302"/>
                </a:cubicBezTo>
                <a:cubicBezTo>
                  <a:pt x="10366" y="172987"/>
                  <a:pt x="23859" y="172194"/>
                  <a:pt x="22801" y="157377"/>
                </a:cubicBezTo>
                <a:cubicBezTo>
                  <a:pt x="21743" y="142560"/>
                  <a:pt x="10101" y="127215"/>
                  <a:pt x="6926" y="103402"/>
                </a:cubicBezTo>
                <a:cubicBezTo>
                  <a:pt x="3751" y="79590"/>
                  <a:pt x="-1805" y="-4812"/>
                  <a:pt x="576" y="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962730E-5E9D-4E1D-B047-9404CE96108D}"/>
              </a:ext>
            </a:extLst>
          </p:cNvPr>
          <p:cNvSpPr/>
          <p:nvPr/>
        </p:nvSpPr>
        <p:spPr>
          <a:xfrm>
            <a:off x="5297471" y="2252649"/>
            <a:ext cx="142936" cy="124989"/>
          </a:xfrm>
          <a:custGeom>
            <a:avLst/>
            <a:gdLst>
              <a:gd name="connsiteX0" fmla="*/ 142892 w 142936"/>
              <a:gd name="connsiteY0" fmla="*/ 14 h 124989"/>
              <a:gd name="connsiteX1" fmla="*/ 65104 w 142936"/>
              <a:gd name="connsiteY1" fmla="*/ 76214 h 124989"/>
              <a:gd name="connsiteX2" fmla="*/ 17 w 142936"/>
              <a:gd name="connsiteY2" fmla="*/ 123839 h 124989"/>
              <a:gd name="connsiteX3" fmla="*/ 58754 w 142936"/>
              <a:gd name="connsiteY3" fmla="*/ 107964 h 124989"/>
              <a:gd name="connsiteX4" fmla="*/ 76217 w 142936"/>
              <a:gd name="connsiteY4" fmla="*/ 82564 h 124989"/>
              <a:gd name="connsiteX5" fmla="*/ 142892 w 142936"/>
              <a:gd name="connsiteY5" fmla="*/ 14 h 12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936" h="124989">
                <a:moveTo>
                  <a:pt x="142892" y="14"/>
                </a:moveTo>
                <a:cubicBezTo>
                  <a:pt x="141040" y="-1044"/>
                  <a:pt x="88916" y="55577"/>
                  <a:pt x="65104" y="76214"/>
                </a:cubicBezTo>
                <a:cubicBezTo>
                  <a:pt x="41292" y="96851"/>
                  <a:pt x="1075" y="118548"/>
                  <a:pt x="17" y="123839"/>
                </a:cubicBezTo>
                <a:cubicBezTo>
                  <a:pt x="-1041" y="129130"/>
                  <a:pt x="46054" y="114843"/>
                  <a:pt x="58754" y="107964"/>
                </a:cubicBezTo>
                <a:cubicBezTo>
                  <a:pt x="71454" y="101085"/>
                  <a:pt x="64046" y="98439"/>
                  <a:pt x="76217" y="82564"/>
                </a:cubicBezTo>
                <a:cubicBezTo>
                  <a:pt x="88388" y="66689"/>
                  <a:pt x="144744" y="1072"/>
                  <a:pt x="14289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E13197FF-6CAC-4754-A828-55419446E323}"/>
              </a:ext>
            </a:extLst>
          </p:cNvPr>
          <p:cNvSpPr/>
          <p:nvPr/>
        </p:nvSpPr>
        <p:spPr>
          <a:xfrm>
            <a:off x="5306730" y="2370067"/>
            <a:ext cx="116330" cy="325645"/>
          </a:xfrm>
          <a:custGeom>
            <a:avLst/>
            <a:gdLst>
              <a:gd name="connsiteX0" fmla="*/ 5045 w 116330"/>
              <a:gd name="connsiteY0" fmla="*/ 71 h 325645"/>
              <a:gd name="connsiteX1" fmla="*/ 283 w 116330"/>
              <a:gd name="connsiteY1" fmla="*/ 76271 h 325645"/>
              <a:gd name="connsiteX2" fmla="*/ 14570 w 116330"/>
              <a:gd name="connsiteY2" fmla="*/ 123896 h 325645"/>
              <a:gd name="connsiteX3" fmla="*/ 30445 w 116330"/>
              <a:gd name="connsiteY3" fmla="*/ 184221 h 325645"/>
              <a:gd name="connsiteX4" fmla="*/ 60608 w 116330"/>
              <a:gd name="connsiteY4" fmla="*/ 244546 h 325645"/>
              <a:gd name="connsiteX5" fmla="*/ 116170 w 116330"/>
              <a:gd name="connsiteY5" fmla="*/ 325508 h 325645"/>
              <a:gd name="connsiteX6" fmla="*/ 76483 w 116330"/>
              <a:gd name="connsiteY6" fmla="*/ 262008 h 325645"/>
              <a:gd name="connsiteX7" fmla="*/ 46320 w 116330"/>
              <a:gd name="connsiteY7" fmla="*/ 190571 h 325645"/>
              <a:gd name="connsiteX8" fmla="*/ 25683 w 116330"/>
              <a:gd name="connsiteY8" fmla="*/ 141358 h 325645"/>
              <a:gd name="connsiteX9" fmla="*/ 5045 w 116330"/>
              <a:gd name="connsiteY9" fmla="*/ 63571 h 325645"/>
              <a:gd name="connsiteX10" fmla="*/ 5045 w 116330"/>
              <a:gd name="connsiteY10" fmla="*/ 71 h 325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330" h="325645">
                <a:moveTo>
                  <a:pt x="5045" y="71"/>
                </a:moveTo>
                <a:cubicBezTo>
                  <a:pt x="4251" y="2188"/>
                  <a:pt x="-1304" y="55634"/>
                  <a:pt x="283" y="76271"/>
                </a:cubicBezTo>
                <a:cubicBezTo>
                  <a:pt x="1870" y="96908"/>
                  <a:pt x="9543" y="105905"/>
                  <a:pt x="14570" y="123896"/>
                </a:cubicBezTo>
                <a:cubicBezTo>
                  <a:pt x="19597" y="141887"/>
                  <a:pt x="22772" y="164113"/>
                  <a:pt x="30445" y="184221"/>
                </a:cubicBezTo>
                <a:cubicBezTo>
                  <a:pt x="38118" y="204329"/>
                  <a:pt x="46320" y="220998"/>
                  <a:pt x="60608" y="244546"/>
                </a:cubicBezTo>
                <a:cubicBezTo>
                  <a:pt x="74896" y="268094"/>
                  <a:pt x="113524" y="322598"/>
                  <a:pt x="116170" y="325508"/>
                </a:cubicBezTo>
                <a:cubicBezTo>
                  <a:pt x="118816" y="328418"/>
                  <a:pt x="88125" y="284497"/>
                  <a:pt x="76483" y="262008"/>
                </a:cubicBezTo>
                <a:cubicBezTo>
                  <a:pt x="64841" y="239519"/>
                  <a:pt x="46320" y="190571"/>
                  <a:pt x="46320" y="190571"/>
                </a:cubicBezTo>
                <a:cubicBezTo>
                  <a:pt x="37853" y="170463"/>
                  <a:pt x="32562" y="162524"/>
                  <a:pt x="25683" y="141358"/>
                </a:cubicBezTo>
                <a:cubicBezTo>
                  <a:pt x="18804" y="120192"/>
                  <a:pt x="7162" y="83944"/>
                  <a:pt x="5045" y="63571"/>
                </a:cubicBezTo>
                <a:cubicBezTo>
                  <a:pt x="2928" y="43198"/>
                  <a:pt x="5839" y="-2046"/>
                  <a:pt x="504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D2428B9E-1649-4084-A90C-F5617203FB15}"/>
              </a:ext>
            </a:extLst>
          </p:cNvPr>
          <p:cNvSpPr/>
          <p:nvPr/>
        </p:nvSpPr>
        <p:spPr>
          <a:xfrm>
            <a:off x="5360756" y="2296932"/>
            <a:ext cx="72879" cy="397067"/>
          </a:xfrm>
          <a:custGeom>
            <a:avLst/>
            <a:gdLst>
              <a:gd name="connsiteX0" fmla="*/ 66907 w 72879"/>
              <a:gd name="connsiteY0" fmla="*/ 181 h 397067"/>
              <a:gd name="connsiteX1" fmla="*/ 16107 w 72879"/>
              <a:gd name="connsiteY1" fmla="*/ 79556 h 397067"/>
              <a:gd name="connsiteX2" fmla="*/ 12932 w 72879"/>
              <a:gd name="connsiteY2" fmla="*/ 127181 h 397067"/>
              <a:gd name="connsiteX3" fmla="*/ 28807 w 72879"/>
              <a:gd name="connsiteY3" fmla="*/ 228781 h 397067"/>
              <a:gd name="connsiteX4" fmla="*/ 57382 w 72879"/>
              <a:gd name="connsiteY4" fmla="*/ 325618 h 397067"/>
              <a:gd name="connsiteX5" fmla="*/ 65319 w 72879"/>
              <a:gd name="connsiteY5" fmla="*/ 397056 h 397067"/>
              <a:gd name="connsiteX6" fmla="*/ 70082 w 72879"/>
              <a:gd name="connsiteY6" fmla="*/ 330381 h 397067"/>
              <a:gd name="connsiteX7" fmla="*/ 19282 w 72879"/>
              <a:gd name="connsiteY7" fmla="*/ 241481 h 397067"/>
              <a:gd name="connsiteX8" fmla="*/ 1819 w 72879"/>
              <a:gd name="connsiteY8" fmla="*/ 103368 h 397067"/>
              <a:gd name="connsiteX9" fmla="*/ 66907 w 72879"/>
              <a:gd name="connsiteY9" fmla="*/ 181 h 39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79" h="397067">
                <a:moveTo>
                  <a:pt x="66907" y="181"/>
                </a:moveTo>
                <a:cubicBezTo>
                  <a:pt x="69288" y="-3788"/>
                  <a:pt x="25103" y="58389"/>
                  <a:pt x="16107" y="79556"/>
                </a:cubicBezTo>
                <a:cubicBezTo>
                  <a:pt x="7111" y="100723"/>
                  <a:pt x="10815" y="102310"/>
                  <a:pt x="12932" y="127181"/>
                </a:cubicBezTo>
                <a:cubicBezTo>
                  <a:pt x="15049" y="152052"/>
                  <a:pt x="21399" y="195708"/>
                  <a:pt x="28807" y="228781"/>
                </a:cubicBezTo>
                <a:cubicBezTo>
                  <a:pt x="36215" y="261854"/>
                  <a:pt x="51297" y="297572"/>
                  <a:pt x="57382" y="325618"/>
                </a:cubicBezTo>
                <a:cubicBezTo>
                  <a:pt x="63467" y="353664"/>
                  <a:pt x="63202" y="396262"/>
                  <a:pt x="65319" y="397056"/>
                </a:cubicBezTo>
                <a:cubicBezTo>
                  <a:pt x="67436" y="397850"/>
                  <a:pt x="77755" y="356310"/>
                  <a:pt x="70082" y="330381"/>
                </a:cubicBezTo>
                <a:cubicBezTo>
                  <a:pt x="62409" y="304452"/>
                  <a:pt x="30659" y="279316"/>
                  <a:pt x="19282" y="241481"/>
                </a:cubicBezTo>
                <a:cubicBezTo>
                  <a:pt x="7905" y="203646"/>
                  <a:pt x="-4795" y="143585"/>
                  <a:pt x="1819" y="103368"/>
                </a:cubicBezTo>
                <a:cubicBezTo>
                  <a:pt x="8433" y="63151"/>
                  <a:pt x="64526" y="4150"/>
                  <a:pt x="66907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6330E291-7524-4EB7-8326-AE0D6AAD467A}"/>
              </a:ext>
            </a:extLst>
          </p:cNvPr>
          <p:cNvSpPr/>
          <p:nvPr/>
        </p:nvSpPr>
        <p:spPr>
          <a:xfrm>
            <a:off x="5385647" y="2320715"/>
            <a:ext cx="52915" cy="136737"/>
          </a:xfrm>
          <a:custGeom>
            <a:avLst/>
            <a:gdLst>
              <a:gd name="connsiteX0" fmla="*/ 51541 w 52915"/>
              <a:gd name="connsiteY0" fmla="*/ 210 h 136737"/>
              <a:gd name="connsiteX1" fmla="*/ 3916 w 52915"/>
              <a:gd name="connsiteY1" fmla="*/ 104985 h 136737"/>
              <a:gd name="connsiteX2" fmla="*/ 5503 w 52915"/>
              <a:gd name="connsiteY2" fmla="*/ 136735 h 136737"/>
              <a:gd name="connsiteX3" fmla="*/ 27728 w 52915"/>
              <a:gd name="connsiteY3" fmla="*/ 106573 h 136737"/>
              <a:gd name="connsiteX4" fmla="*/ 38841 w 52915"/>
              <a:gd name="connsiteY4" fmla="*/ 77998 h 136737"/>
              <a:gd name="connsiteX5" fmla="*/ 51541 w 52915"/>
              <a:gd name="connsiteY5" fmla="*/ 210 h 13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915" h="136737">
                <a:moveTo>
                  <a:pt x="51541" y="210"/>
                </a:moveTo>
                <a:cubicBezTo>
                  <a:pt x="45720" y="4708"/>
                  <a:pt x="11589" y="82231"/>
                  <a:pt x="3916" y="104985"/>
                </a:cubicBezTo>
                <a:cubicBezTo>
                  <a:pt x="-3757" y="127739"/>
                  <a:pt x="1534" y="136470"/>
                  <a:pt x="5503" y="136735"/>
                </a:cubicBezTo>
                <a:cubicBezTo>
                  <a:pt x="9472" y="137000"/>
                  <a:pt x="22172" y="116362"/>
                  <a:pt x="27728" y="106573"/>
                </a:cubicBezTo>
                <a:cubicBezTo>
                  <a:pt x="33284" y="96784"/>
                  <a:pt x="34608" y="91492"/>
                  <a:pt x="38841" y="77998"/>
                </a:cubicBezTo>
                <a:cubicBezTo>
                  <a:pt x="43074" y="64504"/>
                  <a:pt x="57362" y="-4288"/>
                  <a:pt x="51541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A324C46A-3B9A-4613-9119-602270FCBC12}"/>
              </a:ext>
            </a:extLst>
          </p:cNvPr>
          <p:cNvSpPr/>
          <p:nvPr/>
        </p:nvSpPr>
        <p:spPr>
          <a:xfrm>
            <a:off x="5383189" y="2321926"/>
            <a:ext cx="54719" cy="337147"/>
          </a:xfrm>
          <a:custGeom>
            <a:avLst/>
            <a:gdLst>
              <a:gd name="connsiteX0" fmla="*/ 53999 w 54719"/>
              <a:gd name="connsiteY0" fmla="*/ 587 h 337147"/>
              <a:gd name="connsiteX1" fmla="*/ 1611 w 54719"/>
              <a:gd name="connsiteY1" fmla="*/ 100599 h 337147"/>
              <a:gd name="connsiteX2" fmla="*/ 15899 w 54719"/>
              <a:gd name="connsiteY2" fmla="*/ 151399 h 337147"/>
              <a:gd name="connsiteX3" fmla="*/ 41299 w 54719"/>
              <a:gd name="connsiteY3" fmla="*/ 270462 h 337147"/>
              <a:gd name="connsiteX4" fmla="*/ 42886 w 54719"/>
              <a:gd name="connsiteY4" fmla="*/ 337137 h 337147"/>
              <a:gd name="connsiteX5" fmla="*/ 46061 w 54719"/>
              <a:gd name="connsiteY5" fmla="*/ 275224 h 337147"/>
              <a:gd name="connsiteX6" fmla="*/ 31774 w 54719"/>
              <a:gd name="connsiteY6" fmla="*/ 219662 h 337147"/>
              <a:gd name="connsiteX7" fmla="*/ 7961 w 54719"/>
              <a:gd name="connsiteY7" fmla="*/ 122824 h 337147"/>
              <a:gd name="connsiteX8" fmla="*/ 31774 w 54719"/>
              <a:gd name="connsiteY8" fmla="*/ 60912 h 337147"/>
              <a:gd name="connsiteX9" fmla="*/ 53999 w 54719"/>
              <a:gd name="connsiteY9" fmla="*/ 587 h 33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719" h="337147">
                <a:moveTo>
                  <a:pt x="53999" y="587"/>
                </a:moveTo>
                <a:cubicBezTo>
                  <a:pt x="48972" y="7202"/>
                  <a:pt x="7961" y="75464"/>
                  <a:pt x="1611" y="100599"/>
                </a:cubicBezTo>
                <a:cubicBezTo>
                  <a:pt x="-4739" y="125734"/>
                  <a:pt x="9284" y="123089"/>
                  <a:pt x="15899" y="151399"/>
                </a:cubicBezTo>
                <a:cubicBezTo>
                  <a:pt x="22514" y="179710"/>
                  <a:pt x="36801" y="239506"/>
                  <a:pt x="41299" y="270462"/>
                </a:cubicBezTo>
                <a:cubicBezTo>
                  <a:pt x="45797" y="301418"/>
                  <a:pt x="42092" y="336343"/>
                  <a:pt x="42886" y="337137"/>
                </a:cubicBezTo>
                <a:cubicBezTo>
                  <a:pt x="43680" y="337931"/>
                  <a:pt x="47913" y="294803"/>
                  <a:pt x="46061" y="275224"/>
                </a:cubicBezTo>
                <a:cubicBezTo>
                  <a:pt x="44209" y="255645"/>
                  <a:pt x="38124" y="245062"/>
                  <a:pt x="31774" y="219662"/>
                </a:cubicBezTo>
                <a:cubicBezTo>
                  <a:pt x="25424" y="194262"/>
                  <a:pt x="7961" y="149282"/>
                  <a:pt x="7961" y="122824"/>
                </a:cubicBezTo>
                <a:cubicBezTo>
                  <a:pt x="7961" y="96366"/>
                  <a:pt x="27276" y="76787"/>
                  <a:pt x="31774" y="60912"/>
                </a:cubicBezTo>
                <a:cubicBezTo>
                  <a:pt x="36272" y="45037"/>
                  <a:pt x="59026" y="-6028"/>
                  <a:pt x="53999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284D61F1-6110-4C7D-B8C8-6888D80663E7}"/>
              </a:ext>
            </a:extLst>
          </p:cNvPr>
          <p:cNvSpPr/>
          <p:nvPr/>
        </p:nvSpPr>
        <p:spPr>
          <a:xfrm>
            <a:off x="6622536" y="2110471"/>
            <a:ext cx="238640" cy="345484"/>
          </a:xfrm>
          <a:custGeom>
            <a:avLst/>
            <a:gdLst>
              <a:gd name="connsiteX0" fmla="*/ 514 w 238640"/>
              <a:gd name="connsiteY0" fmla="*/ 904 h 345484"/>
              <a:gd name="connsiteX1" fmla="*/ 173552 w 238640"/>
              <a:gd name="connsiteY1" fmla="*/ 154892 h 345484"/>
              <a:gd name="connsiteX2" fmla="*/ 229114 w 238640"/>
              <a:gd name="connsiteY2" fmla="*/ 235854 h 345484"/>
              <a:gd name="connsiteX3" fmla="*/ 227527 w 238640"/>
              <a:gd name="connsiteY3" fmla="*/ 307292 h 345484"/>
              <a:gd name="connsiteX4" fmla="*/ 208477 w 238640"/>
              <a:gd name="connsiteY4" fmla="*/ 343804 h 345484"/>
              <a:gd name="connsiteX5" fmla="*/ 238639 w 238640"/>
              <a:gd name="connsiteY5" fmla="*/ 254904 h 345484"/>
              <a:gd name="connsiteX6" fmla="*/ 206889 w 238640"/>
              <a:gd name="connsiteY6" fmla="*/ 204104 h 345484"/>
              <a:gd name="connsiteX7" fmla="*/ 122752 w 238640"/>
              <a:gd name="connsiteY7" fmla="*/ 96154 h 345484"/>
              <a:gd name="connsiteX8" fmla="*/ 514 w 238640"/>
              <a:gd name="connsiteY8" fmla="*/ 904 h 34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640" h="345484">
                <a:moveTo>
                  <a:pt x="514" y="904"/>
                </a:moveTo>
                <a:cubicBezTo>
                  <a:pt x="8981" y="10694"/>
                  <a:pt x="135452" y="115734"/>
                  <a:pt x="173552" y="154892"/>
                </a:cubicBezTo>
                <a:cubicBezTo>
                  <a:pt x="211652" y="194050"/>
                  <a:pt x="220118" y="210454"/>
                  <a:pt x="229114" y="235854"/>
                </a:cubicBezTo>
                <a:cubicBezTo>
                  <a:pt x="238110" y="261254"/>
                  <a:pt x="230966" y="289300"/>
                  <a:pt x="227527" y="307292"/>
                </a:cubicBezTo>
                <a:cubicBezTo>
                  <a:pt x="224088" y="325284"/>
                  <a:pt x="206625" y="352535"/>
                  <a:pt x="208477" y="343804"/>
                </a:cubicBezTo>
                <a:cubicBezTo>
                  <a:pt x="210329" y="335073"/>
                  <a:pt x="238904" y="278187"/>
                  <a:pt x="238639" y="254904"/>
                </a:cubicBezTo>
                <a:cubicBezTo>
                  <a:pt x="238374" y="231621"/>
                  <a:pt x="226203" y="230562"/>
                  <a:pt x="206889" y="204104"/>
                </a:cubicBezTo>
                <a:cubicBezTo>
                  <a:pt x="187575" y="177646"/>
                  <a:pt x="155031" y="128962"/>
                  <a:pt x="122752" y="96154"/>
                </a:cubicBezTo>
                <a:cubicBezTo>
                  <a:pt x="90473" y="63346"/>
                  <a:pt x="-7953" y="-8886"/>
                  <a:pt x="514" y="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F5CCD88-FB7E-42F7-9FF5-45614A85A275}"/>
              </a:ext>
            </a:extLst>
          </p:cNvPr>
          <p:cNvSpPr/>
          <p:nvPr/>
        </p:nvSpPr>
        <p:spPr>
          <a:xfrm>
            <a:off x="6624957" y="2134445"/>
            <a:ext cx="163907" cy="151282"/>
          </a:xfrm>
          <a:custGeom>
            <a:avLst/>
            <a:gdLst>
              <a:gd name="connsiteX0" fmla="*/ 1268 w 163907"/>
              <a:gd name="connsiteY0" fmla="*/ 743 h 151282"/>
              <a:gd name="connsiteX1" fmla="*/ 161606 w 163907"/>
              <a:gd name="connsiteY1" fmla="*/ 148380 h 151282"/>
              <a:gd name="connsiteX2" fmla="*/ 90168 w 163907"/>
              <a:gd name="connsiteY2" fmla="*/ 92818 h 151282"/>
              <a:gd name="connsiteX3" fmla="*/ 1268 w 163907"/>
              <a:gd name="connsiteY3" fmla="*/ 743 h 15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907" h="151282">
                <a:moveTo>
                  <a:pt x="1268" y="743"/>
                </a:moveTo>
                <a:cubicBezTo>
                  <a:pt x="13174" y="10003"/>
                  <a:pt x="146789" y="133034"/>
                  <a:pt x="161606" y="148380"/>
                </a:cubicBezTo>
                <a:cubicBezTo>
                  <a:pt x="176423" y="163726"/>
                  <a:pt x="115833" y="114249"/>
                  <a:pt x="90168" y="92818"/>
                </a:cubicBezTo>
                <a:cubicBezTo>
                  <a:pt x="64503" y="71387"/>
                  <a:pt x="-10638" y="-8517"/>
                  <a:pt x="1268" y="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6D47FDEF-DBB1-464A-8C78-28371323AE1A}"/>
              </a:ext>
            </a:extLst>
          </p:cNvPr>
          <p:cNvSpPr/>
          <p:nvPr/>
        </p:nvSpPr>
        <p:spPr>
          <a:xfrm>
            <a:off x="6670598" y="2309689"/>
            <a:ext cx="176332" cy="378122"/>
          </a:xfrm>
          <a:custGeom>
            <a:avLst/>
            <a:gdLst>
              <a:gd name="connsiteX0" fmla="*/ 142952 w 176332"/>
              <a:gd name="connsiteY0" fmla="*/ 124 h 378122"/>
              <a:gd name="connsiteX1" fmla="*/ 165177 w 176332"/>
              <a:gd name="connsiteY1" fmla="*/ 128711 h 378122"/>
              <a:gd name="connsiteX2" fmla="*/ 152477 w 176332"/>
              <a:gd name="connsiteY2" fmla="*/ 163636 h 378122"/>
              <a:gd name="connsiteX3" fmla="*/ 77865 w 176332"/>
              <a:gd name="connsiteY3" fmla="*/ 289049 h 378122"/>
              <a:gd name="connsiteX4" fmla="*/ 77 w 176332"/>
              <a:gd name="connsiteY4" fmla="*/ 377949 h 378122"/>
              <a:gd name="connsiteX5" fmla="*/ 65165 w 176332"/>
              <a:gd name="connsiteY5" fmla="*/ 308099 h 378122"/>
              <a:gd name="connsiteX6" fmla="*/ 154065 w 176332"/>
              <a:gd name="connsiteY6" fmla="*/ 185861 h 378122"/>
              <a:gd name="connsiteX7" fmla="*/ 176290 w 176332"/>
              <a:gd name="connsiteY7" fmla="*/ 106486 h 378122"/>
              <a:gd name="connsiteX8" fmla="*/ 142952 w 176332"/>
              <a:gd name="connsiteY8" fmla="*/ 124 h 3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332" h="378122">
                <a:moveTo>
                  <a:pt x="142952" y="124"/>
                </a:moveTo>
                <a:cubicBezTo>
                  <a:pt x="141100" y="3828"/>
                  <a:pt x="163590" y="101459"/>
                  <a:pt x="165177" y="128711"/>
                </a:cubicBezTo>
                <a:cubicBezTo>
                  <a:pt x="166764" y="155963"/>
                  <a:pt x="167029" y="136913"/>
                  <a:pt x="152477" y="163636"/>
                </a:cubicBezTo>
                <a:cubicBezTo>
                  <a:pt x="137925" y="190359"/>
                  <a:pt x="103265" y="253330"/>
                  <a:pt x="77865" y="289049"/>
                </a:cubicBezTo>
                <a:cubicBezTo>
                  <a:pt x="52465" y="324768"/>
                  <a:pt x="2194" y="374774"/>
                  <a:pt x="77" y="377949"/>
                </a:cubicBezTo>
                <a:cubicBezTo>
                  <a:pt x="-2040" y="381124"/>
                  <a:pt x="39500" y="340114"/>
                  <a:pt x="65165" y="308099"/>
                </a:cubicBezTo>
                <a:cubicBezTo>
                  <a:pt x="90830" y="276084"/>
                  <a:pt x="135544" y="219463"/>
                  <a:pt x="154065" y="185861"/>
                </a:cubicBezTo>
                <a:cubicBezTo>
                  <a:pt x="172586" y="152259"/>
                  <a:pt x="176819" y="136384"/>
                  <a:pt x="176290" y="106486"/>
                </a:cubicBezTo>
                <a:cubicBezTo>
                  <a:pt x="175761" y="76588"/>
                  <a:pt x="144804" y="-3580"/>
                  <a:pt x="1429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75CD0F00-25BB-4418-8138-A7863292AA8B}"/>
              </a:ext>
            </a:extLst>
          </p:cNvPr>
          <p:cNvSpPr/>
          <p:nvPr/>
        </p:nvSpPr>
        <p:spPr>
          <a:xfrm>
            <a:off x="6672263" y="2419350"/>
            <a:ext cx="142875" cy="265119"/>
          </a:xfrm>
          <a:custGeom>
            <a:avLst/>
            <a:gdLst>
              <a:gd name="connsiteX0" fmla="*/ 142875 w 142875"/>
              <a:gd name="connsiteY0" fmla="*/ 0 h 265119"/>
              <a:gd name="connsiteX1" fmla="*/ 80962 w 142875"/>
              <a:gd name="connsiteY1" fmla="*/ 146050 h 265119"/>
              <a:gd name="connsiteX2" fmla="*/ 0 w 142875"/>
              <a:gd name="connsiteY2" fmla="*/ 265113 h 265119"/>
              <a:gd name="connsiteX3" fmla="*/ 79375 w 142875"/>
              <a:gd name="connsiteY3" fmla="*/ 141288 h 265119"/>
              <a:gd name="connsiteX4" fmla="*/ 101600 w 142875"/>
              <a:gd name="connsiteY4" fmla="*/ 88900 h 265119"/>
              <a:gd name="connsiteX5" fmla="*/ 142875 w 142875"/>
              <a:gd name="connsiteY5" fmla="*/ 0 h 26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875" h="265119">
                <a:moveTo>
                  <a:pt x="142875" y="0"/>
                </a:moveTo>
                <a:cubicBezTo>
                  <a:pt x="123824" y="50932"/>
                  <a:pt x="104774" y="101865"/>
                  <a:pt x="80962" y="146050"/>
                </a:cubicBezTo>
                <a:cubicBezTo>
                  <a:pt x="57150" y="190235"/>
                  <a:pt x="264" y="265907"/>
                  <a:pt x="0" y="265113"/>
                </a:cubicBezTo>
                <a:cubicBezTo>
                  <a:pt x="-265" y="264319"/>
                  <a:pt x="62442" y="170657"/>
                  <a:pt x="79375" y="141288"/>
                </a:cubicBezTo>
                <a:cubicBezTo>
                  <a:pt x="96308" y="111919"/>
                  <a:pt x="92340" y="110861"/>
                  <a:pt x="101600" y="88900"/>
                </a:cubicBezTo>
                <a:lnTo>
                  <a:pt x="14287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3A9B2331-C3E8-4BFD-A96D-7C23D82240A3}"/>
              </a:ext>
            </a:extLst>
          </p:cNvPr>
          <p:cNvSpPr/>
          <p:nvPr/>
        </p:nvSpPr>
        <p:spPr>
          <a:xfrm>
            <a:off x="6624526" y="2182483"/>
            <a:ext cx="160707" cy="309168"/>
          </a:xfrm>
          <a:custGeom>
            <a:avLst/>
            <a:gdLst>
              <a:gd name="connsiteX0" fmla="*/ 112 w 160707"/>
              <a:gd name="connsiteY0" fmla="*/ 330 h 309168"/>
              <a:gd name="connsiteX1" fmla="*/ 144574 w 160707"/>
              <a:gd name="connsiteY1" fmla="*/ 151142 h 309168"/>
              <a:gd name="connsiteX2" fmla="*/ 154099 w 160707"/>
              <a:gd name="connsiteY2" fmla="*/ 211467 h 309168"/>
              <a:gd name="connsiteX3" fmla="*/ 125524 w 160707"/>
              <a:gd name="connsiteY3" fmla="*/ 282905 h 309168"/>
              <a:gd name="connsiteX4" fmla="*/ 92187 w 160707"/>
              <a:gd name="connsiteY4" fmla="*/ 308305 h 309168"/>
              <a:gd name="connsiteX5" fmla="*/ 131874 w 160707"/>
              <a:gd name="connsiteY5" fmla="*/ 255917 h 309168"/>
              <a:gd name="connsiteX6" fmla="*/ 160449 w 160707"/>
              <a:gd name="connsiteY6" fmla="*/ 197180 h 309168"/>
              <a:gd name="connsiteX7" fmla="*/ 144574 w 160707"/>
              <a:gd name="connsiteY7" fmla="*/ 146380 h 309168"/>
              <a:gd name="connsiteX8" fmla="*/ 120762 w 160707"/>
              <a:gd name="connsiteY8" fmla="*/ 111455 h 309168"/>
              <a:gd name="connsiteX9" fmla="*/ 112 w 160707"/>
              <a:gd name="connsiteY9" fmla="*/ 330 h 30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707" h="309168">
                <a:moveTo>
                  <a:pt x="112" y="330"/>
                </a:moveTo>
                <a:cubicBezTo>
                  <a:pt x="4081" y="6945"/>
                  <a:pt x="118910" y="115953"/>
                  <a:pt x="144574" y="151142"/>
                </a:cubicBezTo>
                <a:cubicBezTo>
                  <a:pt x="170238" y="186331"/>
                  <a:pt x="157274" y="189507"/>
                  <a:pt x="154099" y="211467"/>
                </a:cubicBezTo>
                <a:cubicBezTo>
                  <a:pt x="150924" y="233427"/>
                  <a:pt x="135843" y="266765"/>
                  <a:pt x="125524" y="282905"/>
                </a:cubicBezTo>
                <a:cubicBezTo>
                  <a:pt x="115205" y="299045"/>
                  <a:pt x="91129" y="312803"/>
                  <a:pt x="92187" y="308305"/>
                </a:cubicBezTo>
                <a:cubicBezTo>
                  <a:pt x="93245" y="303807"/>
                  <a:pt x="120497" y="274438"/>
                  <a:pt x="131874" y="255917"/>
                </a:cubicBezTo>
                <a:cubicBezTo>
                  <a:pt x="143251" y="237396"/>
                  <a:pt x="158332" y="215436"/>
                  <a:pt x="160449" y="197180"/>
                </a:cubicBezTo>
                <a:cubicBezTo>
                  <a:pt x="162566" y="178924"/>
                  <a:pt x="151188" y="160667"/>
                  <a:pt x="144574" y="146380"/>
                </a:cubicBezTo>
                <a:cubicBezTo>
                  <a:pt x="137960" y="132093"/>
                  <a:pt x="143516" y="134474"/>
                  <a:pt x="120762" y="111455"/>
                </a:cubicBezTo>
                <a:cubicBezTo>
                  <a:pt x="98008" y="88436"/>
                  <a:pt x="-3857" y="-6285"/>
                  <a:pt x="112" y="3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DB285BC2-80A3-4AED-B52F-99A13420B595}"/>
              </a:ext>
            </a:extLst>
          </p:cNvPr>
          <p:cNvSpPr/>
          <p:nvPr/>
        </p:nvSpPr>
        <p:spPr>
          <a:xfrm>
            <a:off x="6634626" y="2223501"/>
            <a:ext cx="141240" cy="186404"/>
          </a:xfrm>
          <a:custGeom>
            <a:avLst/>
            <a:gdLst>
              <a:gd name="connsiteX0" fmla="*/ 2712 w 141240"/>
              <a:gd name="connsiteY0" fmla="*/ 587 h 186404"/>
              <a:gd name="connsiteX1" fmla="*/ 126537 w 141240"/>
              <a:gd name="connsiteY1" fmla="*/ 116474 h 186404"/>
              <a:gd name="connsiteX2" fmla="*/ 139237 w 141240"/>
              <a:gd name="connsiteY2" fmla="*/ 186324 h 186404"/>
              <a:gd name="connsiteX3" fmla="*/ 129712 w 141240"/>
              <a:gd name="connsiteY3" fmla="*/ 129174 h 186404"/>
              <a:gd name="connsiteX4" fmla="*/ 83674 w 141240"/>
              <a:gd name="connsiteY4" fmla="*/ 72024 h 186404"/>
              <a:gd name="connsiteX5" fmla="*/ 78912 w 141240"/>
              <a:gd name="connsiteY5" fmla="*/ 110124 h 186404"/>
              <a:gd name="connsiteX6" fmla="*/ 42399 w 141240"/>
              <a:gd name="connsiteY6" fmla="*/ 72024 h 186404"/>
              <a:gd name="connsiteX7" fmla="*/ 2712 w 141240"/>
              <a:gd name="connsiteY7" fmla="*/ 587 h 1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240" h="186404">
                <a:moveTo>
                  <a:pt x="2712" y="587"/>
                </a:moveTo>
                <a:cubicBezTo>
                  <a:pt x="16735" y="7995"/>
                  <a:pt x="103783" y="85518"/>
                  <a:pt x="126537" y="116474"/>
                </a:cubicBezTo>
                <a:cubicBezTo>
                  <a:pt x="149291" y="147430"/>
                  <a:pt x="138708" y="184207"/>
                  <a:pt x="139237" y="186324"/>
                </a:cubicBezTo>
                <a:cubicBezTo>
                  <a:pt x="139766" y="188441"/>
                  <a:pt x="138972" y="148224"/>
                  <a:pt x="129712" y="129174"/>
                </a:cubicBezTo>
                <a:cubicBezTo>
                  <a:pt x="120452" y="110124"/>
                  <a:pt x="92141" y="75199"/>
                  <a:pt x="83674" y="72024"/>
                </a:cubicBezTo>
                <a:cubicBezTo>
                  <a:pt x="75207" y="68849"/>
                  <a:pt x="85791" y="110124"/>
                  <a:pt x="78912" y="110124"/>
                </a:cubicBezTo>
                <a:cubicBezTo>
                  <a:pt x="72033" y="110124"/>
                  <a:pt x="51660" y="86047"/>
                  <a:pt x="42399" y="72024"/>
                </a:cubicBezTo>
                <a:cubicBezTo>
                  <a:pt x="33139" y="58001"/>
                  <a:pt x="-11311" y="-6821"/>
                  <a:pt x="2712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D79A098F-4E81-454B-9BBE-059BAEDF09DD}"/>
              </a:ext>
            </a:extLst>
          </p:cNvPr>
          <p:cNvSpPr/>
          <p:nvPr/>
        </p:nvSpPr>
        <p:spPr>
          <a:xfrm>
            <a:off x="6625789" y="2238185"/>
            <a:ext cx="81626" cy="302279"/>
          </a:xfrm>
          <a:custGeom>
            <a:avLst/>
            <a:gdLst>
              <a:gd name="connsiteX0" fmla="*/ 436 w 81626"/>
              <a:gd name="connsiteY0" fmla="*/ 190 h 302279"/>
              <a:gd name="connsiteX1" fmla="*/ 73461 w 81626"/>
              <a:gd name="connsiteY1" fmla="*/ 112903 h 302279"/>
              <a:gd name="connsiteX2" fmla="*/ 46474 w 81626"/>
              <a:gd name="connsiteY2" fmla="*/ 174815 h 302279"/>
              <a:gd name="connsiteX3" fmla="*/ 16311 w 81626"/>
              <a:gd name="connsiteY3" fmla="*/ 244665 h 302279"/>
              <a:gd name="connsiteX4" fmla="*/ 6786 w 81626"/>
              <a:gd name="connsiteY4" fmla="*/ 301815 h 302279"/>
              <a:gd name="connsiteX5" fmla="*/ 27424 w 81626"/>
              <a:gd name="connsiteY5" fmla="*/ 212915 h 302279"/>
              <a:gd name="connsiteX6" fmla="*/ 81399 w 81626"/>
              <a:gd name="connsiteY6" fmla="*/ 155765 h 302279"/>
              <a:gd name="connsiteX7" fmla="*/ 44886 w 81626"/>
              <a:gd name="connsiteY7" fmla="*/ 87503 h 302279"/>
              <a:gd name="connsiteX8" fmla="*/ 436 w 81626"/>
              <a:gd name="connsiteY8" fmla="*/ 190 h 30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626" h="302279">
                <a:moveTo>
                  <a:pt x="436" y="190"/>
                </a:moveTo>
                <a:cubicBezTo>
                  <a:pt x="5198" y="4423"/>
                  <a:pt x="65788" y="83799"/>
                  <a:pt x="73461" y="112903"/>
                </a:cubicBezTo>
                <a:cubicBezTo>
                  <a:pt x="81134" y="142007"/>
                  <a:pt x="55999" y="152855"/>
                  <a:pt x="46474" y="174815"/>
                </a:cubicBezTo>
                <a:cubicBezTo>
                  <a:pt x="36949" y="196775"/>
                  <a:pt x="22926" y="223498"/>
                  <a:pt x="16311" y="244665"/>
                </a:cubicBezTo>
                <a:cubicBezTo>
                  <a:pt x="9696" y="265832"/>
                  <a:pt x="4934" y="307107"/>
                  <a:pt x="6786" y="301815"/>
                </a:cubicBezTo>
                <a:cubicBezTo>
                  <a:pt x="8638" y="296523"/>
                  <a:pt x="14989" y="237257"/>
                  <a:pt x="27424" y="212915"/>
                </a:cubicBezTo>
                <a:cubicBezTo>
                  <a:pt x="39859" y="188573"/>
                  <a:pt x="78489" y="176667"/>
                  <a:pt x="81399" y="155765"/>
                </a:cubicBezTo>
                <a:cubicBezTo>
                  <a:pt x="84309" y="134863"/>
                  <a:pt x="58644" y="111580"/>
                  <a:pt x="44886" y="87503"/>
                </a:cubicBezTo>
                <a:cubicBezTo>
                  <a:pt x="31128" y="63426"/>
                  <a:pt x="-4326" y="-4043"/>
                  <a:pt x="436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14C05029-BDE3-49BD-A656-2823EEBF56B0}"/>
              </a:ext>
            </a:extLst>
          </p:cNvPr>
          <p:cNvSpPr/>
          <p:nvPr/>
        </p:nvSpPr>
        <p:spPr>
          <a:xfrm>
            <a:off x="6658994" y="2505051"/>
            <a:ext cx="72203" cy="125570"/>
          </a:xfrm>
          <a:custGeom>
            <a:avLst/>
            <a:gdLst>
              <a:gd name="connsiteX0" fmla="*/ 72006 w 72203"/>
              <a:gd name="connsiteY0" fmla="*/ 1612 h 125570"/>
              <a:gd name="connsiteX1" fmla="*/ 569 w 72203"/>
              <a:gd name="connsiteY1" fmla="*/ 98449 h 125570"/>
              <a:gd name="connsiteX2" fmla="*/ 38669 w 72203"/>
              <a:gd name="connsiteY2" fmla="*/ 65112 h 125570"/>
              <a:gd name="connsiteX3" fmla="*/ 41844 w 72203"/>
              <a:gd name="connsiteY3" fmla="*/ 125437 h 125570"/>
              <a:gd name="connsiteX4" fmla="*/ 59306 w 72203"/>
              <a:gd name="connsiteY4" fmla="*/ 80987 h 125570"/>
              <a:gd name="connsiteX5" fmla="*/ 49781 w 72203"/>
              <a:gd name="connsiteY5" fmla="*/ 68287 h 125570"/>
              <a:gd name="connsiteX6" fmla="*/ 22794 w 72203"/>
              <a:gd name="connsiteY6" fmla="*/ 39712 h 125570"/>
              <a:gd name="connsiteX7" fmla="*/ 72006 w 72203"/>
              <a:gd name="connsiteY7" fmla="*/ 1612 h 12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203" h="125570">
                <a:moveTo>
                  <a:pt x="72006" y="1612"/>
                </a:moveTo>
                <a:cubicBezTo>
                  <a:pt x="68302" y="11402"/>
                  <a:pt x="6125" y="87866"/>
                  <a:pt x="569" y="98449"/>
                </a:cubicBezTo>
                <a:cubicBezTo>
                  <a:pt x="-4987" y="109032"/>
                  <a:pt x="31790" y="60614"/>
                  <a:pt x="38669" y="65112"/>
                </a:cubicBezTo>
                <a:cubicBezTo>
                  <a:pt x="45548" y="69610"/>
                  <a:pt x="38404" y="122791"/>
                  <a:pt x="41844" y="125437"/>
                </a:cubicBezTo>
                <a:cubicBezTo>
                  <a:pt x="45284" y="128083"/>
                  <a:pt x="57983" y="90512"/>
                  <a:pt x="59306" y="80987"/>
                </a:cubicBezTo>
                <a:cubicBezTo>
                  <a:pt x="60629" y="71462"/>
                  <a:pt x="55866" y="75166"/>
                  <a:pt x="49781" y="68287"/>
                </a:cubicBezTo>
                <a:cubicBezTo>
                  <a:pt x="43696" y="61408"/>
                  <a:pt x="19354" y="50031"/>
                  <a:pt x="22794" y="39712"/>
                </a:cubicBezTo>
                <a:cubicBezTo>
                  <a:pt x="26234" y="29393"/>
                  <a:pt x="75710" y="-8178"/>
                  <a:pt x="72006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808B621C-2AFF-4C26-8C29-D8C5CA4E404B}"/>
              </a:ext>
            </a:extLst>
          </p:cNvPr>
          <p:cNvSpPr/>
          <p:nvPr/>
        </p:nvSpPr>
        <p:spPr>
          <a:xfrm>
            <a:off x="6620233" y="2455461"/>
            <a:ext cx="52234" cy="230606"/>
          </a:xfrm>
          <a:custGeom>
            <a:avLst/>
            <a:gdLst>
              <a:gd name="connsiteX0" fmla="*/ 52030 w 52234"/>
              <a:gd name="connsiteY0" fmla="*/ 402 h 230606"/>
              <a:gd name="connsiteX1" fmla="*/ 21867 w 52234"/>
              <a:gd name="connsiteY1" fmla="*/ 68664 h 230606"/>
              <a:gd name="connsiteX2" fmla="*/ 28217 w 52234"/>
              <a:gd name="connsiteY2" fmla="*/ 130577 h 230606"/>
              <a:gd name="connsiteX3" fmla="*/ 31392 w 52234"/>
              <a:gd name="connsiteY3" fmla="*/ 230589 h 230606"/>
              <a:gd name="connsiteX4" fmla="*/ 5992 w 52234"/>
              <a:gd name="connsiteY4" fmla="*/ 122639 h 230606"/>
              <a:gd name="connsiteX5" fmla="*/ 4405 w 52234"/>
              <a:gd name="connsiteY5" fmla="*/ 44852 h 230606"/>
              <a:gd name="connsiteX6" fmla="*/ 52030 w 52234"/>
              <a:gd name="connsiteY6" fmla="*/ 402 h 23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234" h="230606">
                <a:moveTo>
                  <a:pt x="52030" y="402"/>
                </a:moveTo>
                <a:cubicBezTo>
                  <a:pt x="54940" y="4371"/>
                  <a:pt x="25836" y="46968"/>
                  <a:pt x="21867" y="68664"/>
                </a:cubicBezTo>
                <a:cubicBezTo>
                  <a:pt x="17898" y="90360"/>
                  <a:pt x="26630" y="103590"/>
                  <a:pt x="28217" y="130577"/>
                </a:cubicBezTo>
                <a:cubicBezTo>
                  <a:pt x="29804" y="157564"/>
                  <a:pt x="35096" y="231912"/>
                  <a:pt x="31392" y="230589"/>
                </a:cubicBezTo>
                <a:cubicBezTo>
                  <a:pt x="27688" y="229266"/>
                  <a:pt x="10490" y="153595"/>
                  <a:pt x="5992" y="122639"/>
                </a:cubicBezTo>
                <a:cubicBezTo>
                  <a:pt x="1494" y="91683"/>
                  <a:pt x="-4062" y="67077"/>
                  <a:pt x="4405" y="44852"/>
                </a:cubicBezTo>
                <a:cubicBezTo>
                  <a:pt x="12872" y="22627"/>
                  <a:pt x="49120" y="-3567"/>
                  <a:pt x="52030" y="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871260E2-635E-46E5-A688-33EB3094CC2F}"/>
              </a:ext>
            </a:extLst>
          </p:cNvPr>
          <p:cNvSpPr/>
          <p:nvPr/>
        </p:nvSpPr>
        <p:spPr>
          <a:xfrm>
            <a:off x="5911818" y="1755975"/>
            <a:ext cx="168390" cy="16299"/>
          </a:xfrm>
          <a:custGeom>
            <a:avLst/>
            <a:gdLst>
              <a:gd name="connsiteX0" fmla="*/ 32 w 168390"/>
              <a:gd name="connsiteY0" fmla="*/ 15677 h 16299"/>
              <a:gd name="connsiteX1" fmla="*/ 112745 w 168390"/>
              <a:gd name="connsiteY1" fmla="*/ 12502 h 16299"/>
              <a:gd name="connsiteX2" fmla="*/ 168307 w 168390"/>
              <a:gd name="connsiteY2" fmla="*/ 1389 h 16299"/>
              <a:gd name="connsiteX3" fmla="*/ 101632 w 168390"/>
              <a:gd name="connsiteY3" fmla="*/ 1389 h 16299"/>
              <a:gd name="connsiteX4" fmla="*/ 32 w 168390"/>
              <a:gd name="connsiteY4" fmla="*/ 15677 h 16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90" h="16299">
                <a:moveTo>
                  <a:pt x="32" y="15677"/>
                </a:moveTo>
                <a:cubicBezTo>
                  <a:pt x="1884" y="17529"/>
                  <a:pt x="84699" y="14883"/>
                  <a:pt x="112745" y="12502"/>
                </a:cubicBezTo>
                <a:cubicBezTo>
                  <a:pt x="140791" y="10121"/>
                  <a:pt x="170159" y="3241"/>
                  <a:pt x="168307" y="1389"/>
                </a:cubicBezTo>
                <a:cubicBezTo>
                  <a:pt x="166455" y="-463"/>
                  <a:pt x="126503" y="-463"/>
                  <a:pt x="101632" y="1389"/>
                </a:cubicBezTo>
                <a:cubicBezTo>
                  <a:pt x="76761" y="3241"/>
                  <a:pt x="-1820" y="13825"/>
                  <a:pt x="32" y="156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4B78136C-EF7D-48FA-AD11-BC86C4010421}"/>
              </a:ext>
            </a:extLst>
          </p:cNvPr>
          <p:cNvSpPr/>
          <p:nvPr/>
        </p:nvSpPr>
        <p:spPr>
          <a:xfrm>
            <a:off x="5072332" y="2422153"/>
            <a:ext cx="225346" cy="140248"/>
          </a:xfrm>
          <a:custGeom>
            <a:avLst/>
            <a:gdLst>
              <a:gd name="connsiteX0" fmla="*/ 225156 w 225346"/>
              <a:gd name="connsiteY0" fmla="*/ 372 h 140248"/>
              <a:gd name="connsiteX1" fmla="*/ 161656 w 225346"/>
              <a:gd name="connsiteY1" fmla="*/ 47997 h 140248"/>
              <a:gd name="connsiteX2" fmla="*/ 131493 w 225346"/>
              <a:gd name="connsiteY2" fmla="*/ 68635 h 140248"/>
              <a:gd name="connsiteX3" fmla="*/ 71168 w 225346"/>
              <a:gd name="connsiteY3" fmla="*/ 97210 h 140248"/>
              <a:gd name="connsiteX4" fmla="*/ 1318 w 225346"/>
              <a:gd name="connsiteY4" fmla="*/ 140072 h 140248"/>
              <a:gd name="connsiteX5" fmla="*/ 136256 w 225346"/>
              <a:gd name="connsiteY5" fmla="*/ 79747 h 140248"/>
              <a:gd name="connsiteX6" fmla="*/ 225156 w 225346"/>
              <a:gd name="connsiteY6" fmla="*/ 372 h 14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346" h="140248">
                <a:moveTo>
                  <a:pt x="225156" y="372"/>
                </a:moveTo>
                <a:cubicBezTo>
                  <a:pt x="229389" y="-4920"/>
                  <a:pt x="161656" y="47997"/>
                  <a:pt x="161656" y="47997"/>
                </a:cubicBezTo>
                <a:cubicBezTo>
                  <a:pt x="146046" y="59374"/>
                  <a:pt x="146574" y="60433"/>
                  <a:pt x="131493" y="68635"/>
                </a:cubicBezTo>
                <a:cubicBezTo>
                  <a:pt x="116412" y="76837"/>
                  <a:pt x="92864" y="85304"/>
                  <a:pt x="71168" y="97210"/>
                </a:cubicBezTo>
                <a:cubicBezTo>
                  <a:pt x="49472" y="109116"/>
                  <a:pt x="-9530" y="142982"/>
                  <a:pt x="1318" y="140072"/>
                </a:cubicBezTo>
                <a:cubicBezTo>
                  <a:pt x="12166" y="137162"/>
                  <a:pt x="98950" y="102766"/>
                  <a:pt x="136256" y="79747"/>
                </a:cubicBezTo>
                <a:cubicBezTo>
                  <a:pt x="173562" y="56728"/>
                  <a:pt x="220923" y="5664"/>
                  <a:pt x="2251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3255F1E4-AC40-4ECD-A3A2-610E5AC46AF9}"/>
              </a:ext>
            </a:extLst>
          </p:cNvPr>
          <p:cNvSpPr/>
          <p:nvPr/>
        </p:nvSpPr>
        <p:spPr>
          <a:xfrm>
            <a:off x="6867401" y="2411280"/>
            <a:ext cx="412773" cy="352885"/>
          </a:xfrm>
          <a:custGeom>
            <a:avLst/>
            <a:gdLst>
              <a:gd name="connsiteX0" fmla="*/ 124 w 412773"/>
              <a:gd name="connsiteY0" fmla="*/ 133 h 352885"/>
              <a:gd name="connsiteX1" fmla="*/ 114424 w 412773"/>
              <a:gd name="connsiteY1" fmla="*/ 57283 h 352885"/>
              <a:gd name="connsiteX2" fmla="*/ 81087 w 412773"/>
              <a:gd name="connsiteY2" fmla="*/ 35058 h 352885"/>
              <a:gd name="connsiteX3" fmla="*/ 192212 w 412773"/>
              <a:gd name="connsiteY3" fmla="*/ 101733 h 352885"/>
              <a:gd name="connsiteX4" fmla="*/ 252537 w 412773"/>
              <a:gd name="connsiteY4" fmla="*/ 116020 h 352885"/>
              <a:gd name="connsiteX5" fmla="*/ 266824 w 412773"/>
              <a:gd name="connsiteY5" fmla="*/ 125545 h 352885"/>
              <a:gd name="connsiteX6" fmla="*/ 320799 w 412773"/>
              <a:gd name="connsiteY6" fmla="*/ 157295 h 352885"/>
              <a:gd name="connsiteX7" fmla="*/ 368424 w 412773"/>
              <a:gd name="connsiteY7" fmla="*/ 193808 h 352885"/>
              <a:gd name="connsiteX8" fmla="*/ 411287 w 412773"/>
              <a:gd name="connsiteY8" fmla="*/ 350970 h 352885"/>
              <a:gd name="connsiteX9" fmla="*/ 400174 w 412773"/>
              <a:gd name="connsiteY9" fmla="*/ 276358 h 352885"/>
              <a:gd name="connsiteX10" fmla="*/ 373187 w 412773"/>
              <a:gd name="connsiteY10" fmla="*/ 204920 h 352885"/>
              <a:gd name="connsiteX11" fmla="*/ 247774 w 412773"/>
              <a:gd name="connsiteY11" fmla="*/ 130308 h 352885"/>
              <a:gd name="connsiteX12" fmla="*/ 139824 w 412773"/>
              <a:gd name="connsiteY12" fmla="*/ 76333 h 352885"/>
              <a:gd name="connsiteX13" fmla="*/ 124 w 412773"/>
              <a:gd name="connsiteY13" fmla="*/ 133 h 35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2773" h="352885">
                <a:moveTo>
                  <a:pt x="124" y="133"/>
                </a:moveTo>
                <a:cubicBezTo>
                  <a:pt x="-4109" y="-3042"/>
                  <a:pt x="100930" y="51462"/>
                  <a:pt x="114424" y="57283"/>
                </a:cubicBezTo>
                <a:cubicBezTo>
                  <a:pt x="127918" y="63104"/>
                  <a:pt x="68122" y="27650"/>
                  <a:pt x="81087" y="35058"/>
                </a:cubicBezTo>
                <a:cubicBezTo>
                  <a:pt x="94052" y="42466"/>
                  <a:pt x="163637" y="88239"/>
                  <a:pt x="192212" y="101733"/>
                </a:cubicBezTo>
                <a:cubicBezTo>
                  <a:pt x="220787" y="115227"/>
                  <a:pt x="240102" y="112051"/>
                  <a:pt x="252537" y="116020"/>
                </a:cubicBezTo>
                <a:cubicBezTo>
                  <a:pt x="264972" y="119989"/>
                  <a:pt x="255447" y="118666"/>
                  <a:pt x="266824" y="125545"/>
                </a:cubicBezTo>
                <a:cubicBezTo>
                  <a:pt x="278201" y="132424"/>
                  <a:pt x="303866" y="145918"/>
                  <a:pt x="320799" y="157295"/>
                </a:cubicBezTo>
                <a:cubicBezTo>
                  <a:pt x="337732" y="168672"/>
                  <a:pt x="353343" y="161529"/>
                  <a:pt x="368424" y="193808"/>
                </a:cubicBezTo>
                <a:cubicBezTo>
                  <a:pt x="383505" y="226087"/>
                  <a:pt x="405995" y="337212"/>
                  <a:pt x="411287" y="350970"/>
                </a:cubicBezTo>
                <a:cubicBezTo>
                  <a:pt x="416579" y="364728"/>
                  <a:pt x="406524" y="300700"/>
                  <a:pt x="400174" y="276358"/>
                </a:cubicBezTo>
                <a:cubicBezTo>
                  <a:pt x="393824" y="252016"/>
                  <a:pt x="398587" y="229262"/>
                  <a:pt x="373187" y="204920"/>
                </a:cubicBezTo>
                <a:cubicBezTo>
                  <a:pt x="347787" y="180578"/>
                  <a:pt x="286668" y="151739"/>
                  <a:pt x="247774" y="130308"/>
                </a:cubicBezTo>
                <a:cubicBezTo>
                  <a:pt x="208880" y="108877"/>
                  <a:pt x="180834" y="95648"/>
                  <a:pt x="139824" y="76333"/>
                </a:cubicBezTo>
                <a:cubicBezTo>
                  <a:pt x="98814" y="57018"/>
                  <a:pt x="4357" y="3308"/>
                  <a:pt x="124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5A12E74E-F10A-4CB2-BD94-CBF2EBC07E33}"/>
              </a:ext>
            </a:extLst>
          </p:cNvPr>
          <p:cNvSpPr/>
          <p:nvPr/>
        </p:nvSpPr>
        <p:spPr>
          <a:xfrm>
            <a:off x="7286542" y="2752809"/>
            <a:ext cx="173918" cy="302824"/>
          </a:xfrm>
          <a:custGeom>
            <a:avLst/>
            <a:gdLst>
              <a:gd name="connsiteX0" fmla="*/ 1671 w 173918"/>
              <a:gd name="connsiteY0" fmla="*/ 1504 h 302824"/>
              <a:gd name="connsiteX1" fmla="*/ 101683 w 173918"/>
              <a:gd name="connsiteY1" fmla="*/ 123741 h 302824"/>
              <a:gd name="connsiteX2" fmla="*/ 82633 w 173918"/>
              <a:gd name="connsiteY2" fmla="*/ 107866 h 302824"/>
              <a:gd name="connsiteX3" fmla="*/ 130258 w 173918"/>
              <a:gd name="connsiteY3" fmla="*/ 217404 h 302824"/>
              <a:gd name="connsiteX4" fmla="*/ 150896 w 173918"/>
              <a:gd name="connsiteY4" fmla="*/ 277729 h 302824"/>
              <a:gd name="connsiteX5" fmla="*/ 173121 w 173918"/>
              <a:gd name="connsiteY5" fmla="*/ 299954 h 302824"/>
              <a:gd name="connsiteX6" fmla="*/ 120733 w 173918"/>
              <a:gd name="connsiteY6" fmla="*/ 217404 h 302824"/>
              <a:gd name="connsiteX7" fmla="*/ 79458 w 173918"/>
              <a:gd name="connsiteY7" fmla="*/ 128504 h 302824"/>
              <a:gd name="connsiteX8" fmla="*/ 41358 w 173918"/>
              <a:gd name="connsiteY8" fmla="*/ 58654 h 302824"/>
              <a:gd name="connsiteX9" fmla="*/ 1671 w 173918"/>
              <a:gd name="connsiteY9" fmla="*/ 1504 h 30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3918" h="302824">
                <a:moveTo>
                  <a:pt x="1671" y="1504"/>
                </a:moveTo>
                <a:cubicBezTo>
                  <a:pt x="11725" y="12352"/>
                  <a:pt x="88189" y="106014"/>
                  <a:pt x="101683" y="123741"/>
                </a:cubicBezTo>
                <a:cubicBezTo>
                  <a:pt x="115177" y="141468"/>
                  <a:pt x="77871" y="92256"/>
                  <a:pt x="82633" y="107866"/>
                </a:cubicBezTo>
                <a:cubicBezTo>
                  <a:pt x="87395" y="123476"/>
                  <a:pt x="118881" y="189094"/>
                  <a:pt x="130258" y="217404"/>
                </a:cubicBezTo>
                <a:cubicBezTo>
                  <a:pt x="141635" y="245714"/>
                  <a:pt x="143752" y="263971"/>
                  <a:pt x="150896" y="277729"/>
                </a:cubicBezTo>
                <a:cubicBezTo>
                  <a:pt x="158040" y="291487"/>
                  <a:pt x="178148" y="310008"/>
                  <a:pt x="173121" y="299954"/>
                </a:cubicBezTo>
                <a:cubicBezTo>
                  <a:pt x="168094" y="289900"/>
                  <a:pt x="136344" y="245979"/>
                  <a:pt x="120733" y="217404"/>
                </a:cubicBezTo>
                <a:cubicBezTo>
                  <a:pt x="105123" y="188829"/>
                  <a:pt x="92687" y="154962"/>
                  <a:pt x="79458" y="128504"/>
                </a:cubicBezTo>
                <a:cubicBezTo>
                  <a:pt x="66229" y="102046"/>
                  <a:pt x="53000" y="75852"/>
                  <a:pt x="41358" y="58654"/>
                </a:cubicBezTo>
                <a:cubicBezTo>
                  <a:pt x="29716" y="41456"/>
                  <a:pt x="-8383" y="-9344"/>
                  <a:pt x="1671" y="1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7F71716B-CA2F-4E25-8111-DDB2EEC1CED0}"/>
              </a:ext>
            </a:extLst>
          </p:cNvPr>
          <p:cNvSpPr/>
          <p:nvPr/>
        </p:nvSpPr>
        <p:spPr>
          <a:xfrm>
            <a:off x="7041717" y="2967205"/>
            <a:ext cx="394145" cy="185698"/>
          </a:xfrm>
          <a:custGeom>
            <a:avLst/>
            <a:gdLst>
              <a:gd name="connsiteX0" fmla="*/ 433 w 394145"/>
              <a:gd name="connsiteY0" fmla="*/ 185570 h 185698"/>
              <a:gd name="connsiteX1" fmla="*/ 151246 w 394145"/>
              <a:gd name="connsiteY1" fmla="*/ 58570 h 185698"/>
              <a:gd name="connsiteX2" fmla="*/ 109971 w 394145"/>
              <a:gd name="connsiteY2" fmla="*/ 85558 h 185698"/>
              <a:gd name="connsiteX3" fmla="*/ 254433 w 394145"/>
              <a:gd name="connsiteY3" fmla="*/ 14120 h 185698"/>
              <a:gd name="connsiteX4" fmla="*/ 211571 w 394145"/>
              <a:gd name="connsiteY4" fmla="*/ 15708 h 185698"/>
              <a:gd name="connsiteX5" fmla="*/ 298883 w 394145"/>
              <a:gd name="connsiteY5" fmla="*/ 22058 h 185698"/>
              <a:gd name="connsiteX6" fmla="*/ 394133 w 394145"/>
              <a:gd name="connsiteY6" fmla="*/ 60158 h 185698"/>
              <a:gd name="connsiteX7" fmla="*/ 305233 w 394145"/>
              <a:gd name="connsiteY7" fmla="*/ 10945 h 185698"/>
              <a:gd name="connsiteX8" fmla="*/ 256021 w 394145"/>
              <a:gd name="connsiteY8" fmla="*/ 3008 h 185698"/>
              <a:gd name="connsiteX9" fmla="*/ 200458 w 394145"/>
              <a:gd name="connsiteY9" fmla="*/ 50633 h 185698"/>
              <a:gd name="connsiteX10" fmla="*/ 206808 w 394145"/>
              <a:gd name="connsiteY10" fmla="*/ 31583 h 185698"/>
              <a:gd name="connsiteX11" fmla="*/ 433 w 394145"/>
              <a:gd name="connsiteY11" fmla="*/ 185570 h 185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145" h="185698">
                <a:moveTo>
                  <a:pt x="433" y="185570"/>
                </a:moveTo>
                <a:cubicBezTo>
                  <a:pt x="-8827" y="190068"/>
                  <a:pt x="132990" y="75239"/>
                  <a:pt x="151246" y="58570"/>
                </a:cubicBezTo>
                <a:cubicBezTo>
                  <a:pt x="169502" y="41901"/>
                  <a:pt x="92773" y="92966"/>
                  <a:pt x="109971" y="85558"/>
                </a:cubicBezTo>
                <a:cubicBezTo>
                  <a:pt x="127169" y="78150"/>
                  <a:pt x="237500" y="25762"/>
                  <a:pt x="254433" y="14120"/>
                </a:cubicBezTo>
                <a:cubicBezTo>
                  <a:pt x="271366" y="2478"/>
                  <a:pt x="204163" y="14385"/>
                  <a:pt x="211571" y="15708"/>
                </a:cubicBezTo>
                <a:cubicBezTo>
                  <a:pt x="218979" y="17031"/>
                  <a:pt x="268456" y="14650"/>
                  <a:pt x="298883" y="22058"/>
                </a:cubicBezTo>
                <a:cubicBezTo>
                  <a:pt x="329310" y="29466"/>
                  <a:pt x="393075" y="62010"/>
                  <a:pt x="394133" y="60158"/>
                </a:cubicBezTo>
                <a:cubicBezTo>
                  <a:pt x="395191" y="58306"/>
                  <a:pt x="328252" y="20470"/>
                  <a:pt x="305233" y="10945"/>
                </a:cubicBezTo>
                <a:cubicBezTo>
                  <a:pt x="282214" y="1420"/>
                  <a:pt x="273483" y="-3607"/>
                  <a:pt x="256021" y="3008"/>
                </a:cubicBezTo>
                <a:cubicBezTo>
                  <a:pt x="238559" y="9623"/>
                  <a:pt x="208660" y="45870"/>
                  <a:pt x="200458" y="50633"/>
                </a:cubicBezTo>
                <a:cubicBezTo>
                  <a:pt x="192256" y="55395"/>
                  <a:pt x="238293" y="6183"/>
                  <a:pt x="206808" y="31583"/>
                </a:cubicBezTo>
                <a:cubicBezTo>
                  <a:pt x="175323" y="56983"/>
                  <a:pt x="9693" y="181072"/>
                  <a:pt x="433" y="185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3D76A3FE-A11D-4181-AAED-0EB1817BCDFC}"/>
              </a:ext>
            </a:extLst>
          </p:cNvPr>
          <p:cNvSpPr/>
          <p:nvPr/>
        </p:nvSpPr>
        <p:spPr>
          <a:xfrm>
            <a:off x="5276180" y="2418610"/>
            <a:ext cx="142826" cy="298247"/>
          </a:xfrm>
          <a:custGeom>
            <a:avLst/>
            <a:gdLst>
              <a:gd name="connsiteX0" fmla="*/ 7020 w 142826"/>
              <a:gd name="connsiteY0" fmla="*/ 119803 h 298247"/>
              <a:gd name="connsiteX1" fmla="*/ 140370 w 142826"/>
              <a:gd name="connsiteY1" fmla="*/ 294428 h 298247"/>
              <a:gd name="connsiteX2" fmla="*/ 91158 w 142826"/>
              <a:gd name="connsiteY2" fmla="*/ 232515 h 298247"/>
              <a:gd name="connsiteX3" fmla="*/ 60995 w 142826"/>
              <a:gd name="connsiteY3" fmla="*/ 142028 h 298247"/>
              <a:gd name="connsiteX4" fmla="*/ 18133 w 142826"/>
              <a:gd name="connsiteY4" fmla="*/ 3915 h 298247"/>
              <a:gd name="connsiteX5" fmla="*/ 19720 w 142826"/>
              <a:gd name="connsiteY5" fmla="*/ 48365 h 298247"/>
              <a:gd name="connsiteX6" fmla="*/ 7020 w 142826"/>
              <a:gd name="connsiteY6" fmla="*/ 119803 h 29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826" h="298247">
                <a:moveTo>
                  <a:pt x="7020" y="119803"/>
                </a:moveTo>
                <a:cubicBezTo>
                  <a:pt x="27128" y="160814"/>
                  <a:pt x="126347" y="275643"/>
                  <a:pt x="140370" y="294428"/>
                </a:cubicBezTo>
                <a:cubicBezTo>
                  <a:pt x="154393" y="313213"/>
                  <a:pt x="104387" y="257915"/>
                  <a:pt x="91158" y="232515"/>
                </a:cubicBezTo>
                <a:cubicBezTo>
                  <a:pt x="77929" y="207115"/>
                  <a:pt x="73166" y="180128"/>
                  <a:pt x="60995" y="142028"/>
                </a:cubicBezTo>
                <a:cubicBezTo>
                  <a:pt x="48824" y="103928"/>
                  <a:pt x="25012" y="19525"/>
                  <a:pt x="18133" y="3915"/>
                </a:cubicBezTo>
                <a:cubicBezTo>
                  <a:pt x="11254" y="-11695"/>
                  <a:pt x="23424" y="22700"/>
                  <a:pt x="19720" y="48365"/>
                </a:cubicBezTo>
                <a:cubicBezTo>
                  <a:pt x="16016" y="74030"/>
                  <a:pt x="-13088" y="78792"/>
                  <a:pt x="7020" y="119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585A8EC5-E8D7-4EEC-A5F6-970AE36CBF94}"/>
              </a:ext>
            </a:extLst>
          </p:cNvPr>
          <p:cNvSpPr/>
          <p:nvPr/>
        </p:nvSpPr>
        <p:spPr>
          <a:xfrm>
            <a:off x="5068700" y="2525409"/>
            <a:ext cx="220860" cy="138975"/>
          </a:xfrm>
          <a:custGeom>
            <a:avLst/>
            <a:gdLst>
              <a:gd name="connsiteX0" fmla="*/ 220850 w 220860"/>
              <a:gd name="connsiteY0" fmla="*/ 1891 h 138975"/>
              <a:gd name="connsiteX1" fmla="*/ 120838 w 220860"/>
              <a:gd name="connsiteY1" fmla="*/ 11416 h 138975"/>
              <a:gd name="connsiteX2" fmla="*/ 74800 w 220860"/>
              <a:gd name="connsiteY2" fmla="*/ 46341 h 138975"/>
              <a:gd name="connsiteX3" fmla="*/ 125600 w 220860"/>
              <a:gd name="connsiteY3" fmla="*/ 8241 h 138975"/>
              <a:gd name="connsiteX4" fmla="*/ 68450 w 220860"/>
              <a:gd name="connsiteY4" fmla="*/ 59041 h 138975"/>
              <a:gd name="connsiteX5" fmla="*/ 46225 w 220860"/>
              <a:gd name="connsiteY5" fmla="*/ 86029 h 138975"/>
              <a:gd name="connsiteX6" fmla="*/ 188 w 220860"/>
              <a:gd name="connsiteY6" fmla="*/ 138416 h 138975"/>
              <a:gd name="connsiteX7" fmla="*/ 65275 w 220860"/>
              <a:gd name="connsiteY7" fmla="*/ 49516 h 138975"/>
              <a:gd name="connsiteX8" fmla="*/ 74800 w 220860"/>
              <a:gd name="connsiteY8" fmla="*/ 51104 h 138975"/>
              <a:gd name="connsiteX9" fmla="*/ 114488 w 220860"/>
              <a:gd name="connsiteY9" fmla="*/ 5066 h 138975"/>
              <a:gd name="connsiteX10" fmla="*/ 220850 w 220860"/>
              <a:gd name="connsiteY10" fmla="*/ 1891 h 13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860" h="138975">
                <a:moveTo>
                  <a:pt x="220850" y="1891"/>
                </a:moveTo>
                <a:cubicBezTo>
                  <a:pt x="221908" y="2949"/>
                  <a:pt x="145180" y="4008"/>
                  <a:pt x="120838" y="11416"/>
                </a:cubicBezTo>
                <a:cubicBezTo>
                  <a:pt x="96496" y="18824"/>
                  <a:pt x="74006" y="46870"/>
                  <a:pt x="74800" y="46341"/>
                </a:cubicBezTo>
                <a:cubicBezTo>
                  <a:pt x="75594" y="45812"/>
                  <a:pt x="126658" y="6124"/>
                  <a:pt x="125600" y="8241"/>
                </a:cubicBezTo>
                <a:cubicBezTo>
                  <a:pt x="124542" y="10358"/>
                  <a:pt x="81679" y="46076"/>
                  <a:pt x="68450" y="59041"/>
                </a:cubicBezTo>
                <a:cubicBezTo>
                  <a:pt x="55221" y="72006"/>
                  <a:pt x="57602" y="72800"/>
                  <a:pt x="46225" y="86029"/>
                </a:cubicBezTo>
                <a:cubicBezTo>
                  <a:pt x="34848" y="99258"/>
                  <a:pt x="-2987" y="144501"/>
                  <a:pt x="188" y="138416"/>
                </a:cubicBezTo>
                <a:cubicBezTo>
                  <a:pt x="3363" y="132331"/>
                  <a:pt x="52840" y="64068"/>
                  <a:pt x="65275" y="49516"/>
                </a:cubicBezTo>
                <a:cubicBezTo>
                  <a:pt x="77710" y="34964"/>
                  <a:pt x="66598" y="58512"/>
                  <a:pt x="74800" y="51104"/>
                </a:cubicBezTo>
                <a:cubicBezTo>
                  <a:pt x="83002" y="43696"/>
                  <a:pt x="91998" y="13268"/>
                  <a:pt x="114488" y="5066"/>
                </a:cubicBezTo>
                <a:cubicBezTo>
                  <a:pt x="136978" y="-3136"/>
                  <a:pt x="219792" y="833"/>
                  <a:pt x="220850" y="18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7D90465A-BBF3-4AAC-AAC8-9FF143533405}"/>
              </a:ext>
            </a:extLst>
          </p:cNvPr>
          <p:cNvSpPr/>
          <p:nvPr/>
        </p:nvSpPr>
        <p:spPr>
          <a:xfrm>
            <a:off x="5069782" y="2495475"/>
            <a:ext cx="232481" cy="110217"/>
          </a:xfrm>
          <a:custGeom>
            <a:avLst/>
            <a:gdLst>
              <a:gd name="connsiteX0" fmla="*/ 232468 w 232481"/>
              <a:gd name="connsiteY0" fmla="*/ 75 h 110217"/>
              <a:gd name="connsiteX1" fmla="*/ 105468 w 232481"/>
              <a:gd name="connsiteY1" fmla="*/ 17538 h 110217"/>
              <a:gd name="connsiteX2" fmla="*/ 127693 w 232481"/>
              <a:gd name="connsiteY2" fmla="*/ 14363 h 110217"/>
              <a:gd name="connsiteX3" fmla="*/ 75306 w 232481"/>
              <a:gd name="connsiteY3" fmla="*/ 41350 h 110217"/>
              <a:gd name="connsiteX4" fmla="*/ 693 w 232481"/>
              <a:gd name="connsiteY4" fmla="*/ 109613 h 110217"/>
              <a:gd name="connsiteX5" fmla="*/ 38793 w 232481"/>
              <a:gd name="connsiteY5" fmla="*/ 74688 h 110217"/>
              <a:gd name="connsiteX6" fmla="*/ 51493 w 232481"/>
              <a:gd name="connsiteY6" fmla="*/ 73100 h 110217"/>
              <a:gd name="connsiteX7" fmla="*/ 113406 w 232481"/>
              <a:gd name="connsiteY7" fmla="*/ 25475 h 110217"/>
              <a:gd name="connsiteX8" fmla="*/ 232468 w 232481"/>
              <a:gd name="connsiteY8" fmla="*/ 75 h 1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2481" h="110217">
                <a:moveTo>
                  <a:pt x="232468" y="75"/>
                </a:moveTo>
                <a:cubicBezTo>
                  <a:pt x="231145" y="-1248"/>
                  <a:pt x="122930" y="15157"/>
                  <a:pt x="105468" y="17538"/>
                </a:cubicBezTo>
                <a:cubicBezTo>
                  <a:pt x="88006" y="19919"/>
                  <a:pt x="132720" y="10394"/>
                  <a:pt x="127693" y="14363"/>
                </a:cubicBezTo>
                <a:cubicBezTo>
                  <a:pt x="122666" y="18332"/>
                  <a:pt x="96473" y="25475"/>
                  <a:pt x="75306" y="41350"/>
                </a:cubicBezTo>
                <a:cubicBezTo>
                  <a:pt x="54139" y="57225"/>
                  <a:pt x="6778" y="104057"/>
                  <a:pt x="693" y="109613"/>
                </a:cubicBezTo>
                <a:cubicBezTo>
                  <a:pt x="-5392" y="115169"/>
                  <a:pt x="30326" y="80774"/>
                  <a:pt x="38793" y="74688"/>
                </a:cubicBezTo>
                <a:cubicBezTo>
                  <a:pt x="47260" y="68602"/>
                  <a:pt x="39058" y="81302"/>
                  <a:pt x="51493" y="73100"/>
                </a:cubicBezTo>
                <a:cubicBezTo>
                  <a:pt x="63928" y="64898"/>
                  <a:pt x="87477" y="37646"/>
                  <a:pt x="113406" y="25475"/>
                </a:cubicBezTo>
                <a:cubicBezTo>
                  <a:pt x="139335" y="13304"/>
                  <a:pt x="233791" y="1398"/>
                  <a:pt x="232468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CCA73E2E-0856-48F3-A93D-3055BADAC6BB}"/>
              </a:ext>
            </a:extLst>
          </p:cNvPr>
          <p:cNvSpPr/>
          <p:nvPr/>
        </p:nvSpPr>
        <p:spPr>
          <a:xfrm>
            <a:off x="5229400" y="2585337"/>
            <a:ext cx="203622" cy="330905"/>
          </a:xfrm>
          <a:custGeom>
            <a:avLst/>
            <a:gdLst>
              <a:gd name="connsiteX0" fmla="*/ 72850 w 203622"/>
              <a:gd name="connsiteY0" fmla="*/ 40388 h 330905"/>
              <a:gd name="connsiteX1" fmla="*/ 185563 w 203622"/>
              <a:gd name="connsiteY1" fmla="*/ 172151 h 330905"/>
              <a:gd name="connsiteX2" fmla="*/ 198263 w 203622"/>
              <a:gd name="connsiteY2" fmla="*/ 221363 h 330905"/>
              <a:gd name="connsiteX3" fmla="*/ 203025 w 203622"/>
              <a:gd name="connsiteY3" fmla="*/ 251526 h 330905"/>
              <a:gd name="connsiteX4" fmla="*/ 185563 w 203622"/>
              <a:gd name="connsiteY4" fmla="*/ 330901 h 330905"/>
              <a:gd name="connsiteX5" fmla="*/ 174450 w 203622"/>
              <a:gd name="connsiteY5" fmla="*/ 254701 h 330905"/>
              <a:gd name="connsiteX6" fmla="*/ 136350 w 203622"/>
              <a:gd name="connsiteY6" fmla="*/ 162626 h 330905"/>
              <a:gd name="connsiteX7" fmla="*/ 190325 w 203622"/>
              <a:gd name="connsiteY7" fmla="*/ 240413 h 330905"/>
              <a:gd name="connsiteX8" fmla="*/ 123650 w 203622"/>
              <a:gd name="connsiteY8" fmla="*/ 132463 h 330905"/>
              <a:gd name="connsiteX9" fmla="*/ 1413 w 203622"/>
              <a:gd name="connsiteY9" fmla="*/ 3876 h 330905"/>
              <a:gd name="connsiteX10" fmla="*/ 72850 w 203622"/>
              <a:gd name="connsiteY10" fmla="*/ 40388 h 33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622" h="330905">
                <a:moveTo>
                  <a:pt x="72850" y="40388"/>
                </a:moveTo>
                <a:cubicBezTo>
                  <a:pt x="103542" y="68434"/>
                  <a:pt x="164661" y="141989"/>
                  <a:pt x="185563" y="172151"/>
                </a:cubicBezTo>
                <a:cubicBezTo>
                  <a:pt x="206465" y="202313"/>
                  <a:pt x="195353" y="208134"/>
                  <a:pt x="198263" y="221363"/>
                </a:cubicBezTo>
                <a:cubicBezTo>
                  <a:pt x="201173" y="234592"/>
                  <a:pt x="205142" y="233270"/>
                  <a:pt x="203025" y="251526"/>
                </a:cubicBezTo>
                <a:cubicBezTo>
                  <a:pt x="200908" y="269782"/>
                  <a:pt x="190326" y="330372"/>
                  <a:pt x="185563" y="330901"/>
                </a:cubicBezTo>
                <a:cubicBezTo>
                  <a:pt x="180801" y="331430"/>
                  <a:pt x="182652" y="282747"/>
                  <a:pt x="174450" y="254701"/>
                </a:cubicBezTo>
                <a:cubicBezTo>
                  <a:pt x="166248" y="226655"/>
                  <a:pt x="133704" y="165007"/>
                  <a:pt x="136350" y="162626"/>
                </a:cubicBezTo>
                <a:cubicBezTo>
                  <a:pt x="138996" y="160245"/>
                  <a:pt x="192442" y="245440"/>
                  <a:pt x="190325" y="240413"/>
                </a:cubicBezTo>
                <a:cubicBezTo>
                  <a:pt x="188208" y="235386"/>
                  <a:pt x="155135" y="171886"/>
                  <a:pt x="123650" y="132463"/>
                </a:cubicBezTo>
                <a:cubicBezTo>
                  <a:pt x="92165" y="93040"/>
                  <a:pt x="11996" y="16840"/>
                  <a:pt x="1413" y="3876"/>
                </a:cubicBezTo>
                <a:cubicBezTo>
                  <a:pt x="-9170" y="-9089"/>
                  <a:pt x="42158" y="12342"/>
                  <a:pt x="72850" y="40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5BEFDA3D-77F1-4026-98B7-748BD0C93BDE}"/>
              </a:ext>
            </a:extLst>
          </p:cNvPr>
          <p:cNvSpPr/>
          <p:nvPr/>
        </p:nvSpPr>
        <p:spPr>
          <a:xfrm>
            <a:off x="5350981" y="2746468"/>
            <a:ext cx="65560" cy="312280"/>
          </a:xfrm>
          <a:custGeom>
            <a:avLst/>
            <a:gdLst>
              <a:gd name="connsiteX0" fmla="*/ 11594 w 65560"/>
              <a:gd name="connsiteY0" fmla="*/ 3082 h 312280"/>
              <a:gd name="connsiteX1" fmla="*/ 62394 w 65560"/>
              <a:gd name="connsiteY1" fmla="*/ 158657 h 312280"/>
              <a:gd name="connsiteX2" fmla="*/ 59219 w 65560"/>
              <a:gd name="connsiteY2" fmla="*/ 311057 h 312280"/>
              <a:gd name="connsiteX3" fmla="*/ 51282 w 65560"/>
              <a:gd name="connsiteY3" fmla="*/ 225332 h 312280"/>
              <a:gd name="connsiteX4" fmla="*/ 35407 w 65560"/>
              <a:gd name="connsiteY4" fmla="*/ 134845 h 312280"/>
              <a:gd name="connsiteX5" fmla="*/ 2069 w 65560"/>
              <a:gd name="connsiteY5" fmla="*/ 60232 h 312280"/>
              <a:gd name="connsiteX6" fmla="*/ 11594 w 65560"/>
              <a:gd name="connsiteY6" fmla="*/ 3082 h 31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0" h="312280">
                <a:moveTo>
                  <a:pt x="11594" y="3082"/>
                </a:moveTo>
                <a:cubicBezTo>
                  <a:pt x="21648" y="19486"/>
                  <a:pt x="54457" y="107328"/>
                  <a:pt x="62394" y="158657"/>
                </a:cubicBezTo>
                <a:cubicBezTo>
                  <a:pt x="70332" y="209986"/>
                  <a:pt x="61071" y="299945"/>
                  <a:pt x="59219" y="311057"/>
                </a:cubicBezTo>
                <a:cubicBezTo>
                  <a:pt x="57367" y="322170"/>
                  <a:pt x="55251" y="254701"/>
                  <a:pt x="51282" y="225332"/>
                </a:cubicBezTo>
                <a:cubicBezTo>
                  <a:pt x="47313" y="195963"/>
                  <a:pt x="43609" y="162362"/>
                  <a:pt x="35407" y="134845"/>
                </a:cubicBezTo>
                <a:cubicBezTo>
                  <a:pt x="27205" y="107328"/>
                  <a:pt x="7096" y="80340"/>
                  <a:pt x="2069" y="60232"/>
                </a:cubicBezTo>
                <a:cubicBezTo>
                  <a:pt x="-2958" y="40124"/>
                  <a:pt x="1540" y="-13322"/>
                  <a:pt x="11594" y="30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69DFC3AF-1F24-4D4B-99F0-2A5BC24CB1EA}"/>
              </a:ext>
            </a:extLst>
          </p:cNvPr>
          <p:cNvSpPr/>
          <p:nvPr/>
        </p:nvSpPr>
        <p:spPr>
          <a:xfrm>
            <a:off x="5304822" y="2907001"/>
            <a:ext cx="111155" cy="377918"/>
          </a:xfrm>
          <a:custGeom>
            <a:avLst/>
            <a:gdLst>
              <a:gd name="connsiteX0" fmla="*/ 603 w 111155"/>
              <a:gd name="connsiteY0" fmla="*/ 148937 h 377918"/>
              <a:gd name="connsiteX1" fmla="*/ 51403 w 111155"/>
              <a:gd name="connsiteY1" fmla="*/ 271174 h 377918"/>
              <a:gd name="connsiteX2" fmla="*/ 60928 w 111155"/>
              <a:gd name="connsiteY2" fmla="*/ 348962 h 377918"/>
              <a:gd name="connsiteX3" fmla="*/ 86328 w 111155"/>
              <a:gd name="connsiteY3" fmla="*/ 299749 h 377918"/>
              <a:gd name="connsiteX4" fmla="*/ 110141 w 111155"/>
              <a:gd name="connsiteY4" fmla="*/ 228312 h 377918"/>
              <a:gd name="connsiteX5" fmla="*/ 105378 w 111155"/>
              <a:gd name="connsiteY5" fmla="*/ 160049 h 377918"/>
              <a:gd name="connsiteX6" fmla="*/ 92678 w 111155"/>
              <a:gd name="connsiteY6" fmla="*/ 1299 h 377918"/>
              <a:gd name="connsiteX7" fmla="*/ 73628 w 111155"/>
              <a:gd name="connsiteY7" fmla="*/ 90199 h 377918"/>
              <a:gd name="connsiteX8" fmla="*/ 73628 w 111155"/>
              <a:gd name="connsiteY8" fmla="*/ 187037 h 377918"/>
              <a:gd name="connsiteX9" fmla="*/ 52991 w 111155"/>
              <a:gd name="connsiteY9" fmla="*/ 55274 h 377918"/>
              <a:gd name="connsiteX10" fmla="*/ 6953 w 111155"/>
              <a:gd name="connsiteY10" fmla="*/ 13999 h 377918"/>
              <a:gd name="connsiteX11" fmla="*/ 48228 w 111155"/>
              <a:gd name="connsiteY11" fmla="*/ 58449 h 377918"/>
              <a:gd name="connsiteX12" fmla="*/ 54578 w 111155"/>
              <a:gd name="connsiteY12" fmla="*/ 96549 h 377918"/>
              <a:gd name="connsiteX13" fmla="*/ 57753 w 111155"/>
              <a:gd name="connsiteY13" fmla="*/ 368012 h 377918"/>
              <a:gd name="connsiteX14" fmla="*/ 26003 w 111155"/>
              <a:gd name="connsiteY14" fmla="*/ 304512 h 377918"/>
              <a:gd name="connsiteX15" fmla="*/ 603 w 111155"/>
              <a:gd name="connsiteY15" fmla="*/ 148937 h 3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155" h="377918">
                <a:moveTo>
                  <a:pt x="603" y="148937"/>
                </a:moveTo>
                <a:cubicBezTo>
                  <a:pt x="4836" y="143381"/>
                  <a:pt x="41349" y="237836"/>
                  <a:pt x="51403" y="271174"/>
                </a:cubicBezTo>
                <a:cubicBezTo>
                  <a:pt x="61457" y="304512"/>
                  <a:pt x="55107" y="344200"/>
                  <a:pt x="60928" y="348962"/>
                </a:cubicBezTo>
                <a:cubicBezTo>
                  <a:pt x="66749" y="353724"/>
                  <a:pt x="78126" y="319857"/>
                  <a:pt x="86328" y="299749"/>
                </a:cubicBezTo>
                <a:cubicBezTo>
                  <a:pt x="94530" y="279641"/>
                  <a:pt x="106966" y="251595"/>
                  <a:pt x="110141" y="228312"/>
                </a:cubicBezTo>
                <a:cubicBezTo>
                  <a:pt x="113316" y="205029"/>
                  <a:pt x="108288" y="197884"/>
                  <a:pt x="105378" y="160049"/>
                </a:cubicBezTo>
                <a:cubicBezTo>
                  <a:pt x="102468" y="122214"/>
                  <a:pt x="97970" y="12941"/>
                  <a:pt x="92678" y="1299"/>
                </a:cubicBezTo>
                <a:cubicBezTo>
                  <a:pt x="87386" y="-10343"/>
                  <a:pt x="76803" y="59243"/>
                  <a:pt x="73628" y="90199"/>
                </a:cubicBezTo>
                <a:cubicBezTo>
                  <a:pt x="70453" y="121155"/>
                  <a:pt x="77067" y="192858"/>
                  <a:pt x="73628" y="187037"/>
                </a:cubicBezTo>
                <a:cubicBezTo>
                  <a:pt x="70189" y="181216"/>
                  <a:pt x="64103" y="84114"/>
                  <a:pt x="52991" y="55274"/>
                </a:cubicBezTo>
                <a:cubicBezTo>
                  <a:pt x="41879" y="26434"/>
                  <a:pt x="7747" y="13470"/>
                  <a:pt x="6953" y="13999"/>
                </a:cubicBezTo>
                <a:cubicBezTo>
                  <a:pt x="6159" y="14528"/>
                  <a:pt x="40291" y="44691"/>
                  <a:pt x="48228" y="58449"/>
                </a:cubicBezTo>
                <a:cubicBezTo>
                  <a:pt x="56166" y="72207"/>
                  <a:pt x="52991" y="44955"/>
                  <a:pt x="54578" y="96549"/>
                </a:cubicBezTo>
                <a:cubicBezTo>
                  <a:pt x="56165" y="148143"/>
                  <a:pt x="62515" y="333352"/>
                  <a:pt x="57753" y="368012"/>
                </a:cubicBezTo>
                <a:cubicBezTo>
                  <a:pt x="52991" y="402672"/>
                  <a:pt x="36586" y="337850"/>
                  <a:pt x="26003" y="304512"/>
                </a:cubicBezTo>
                <a:cubicBezTo>
                  <a:pt x="15420" y="271175"/>
                  <a:pt x="-3630" y="154493"/>
                  <a:pt x="603" y="1489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1F6F8E4B-D57E-47FE-8DAA-24F7038A5439}"/>
              </a:ext>
            </a:extLst>
          </p:cNvPr>
          <p:cNvSpPr/>
          <p:nvPr/>
        </p:nvSpPr>
        <p:spPr>
          <a:xfrm>
            <a:off x="5147370" y="2582778"/>
            <a:ext cx="112428" cy="164797"/>
          </a:xfrm>
          <a:custGeom>
            <a:avLst/>
            <a:gdLst>
              <a:gd name="connsiteX0" fmla="*/ 893 w 112428"/>
              <a:gd name="connsiteY0" fmla="*/ 85 h 164797"/>
              <a:gd name="connsiteX1" fmla="*/ 67568 w 112428"/>
              <a:gd name="connsiteY1" fmla="*/ 54060 h 164797"/>
              <a:gd name="connsiteX2" fmla="*/ 112018 w 112428"/>
              <a:gd name="connsiteY2" fmla="*/ 163597 h 164797"/>
              <a:gd name="connsiteX3" fmla="*/ 86618 w 112428"/>
              <a:gd name="connsiteY3" fmla="*/ 109622 h 164797"/>
              <a:gd name="connsiteX4" fmla="*/ 35818 w 112428"/>
              <a:gd name="connsiteY4" fmla="*/ 65172 h 164797"/>
              <a:gd name="connsiteX5" fmla="*/ 893 w 112428"/>
              <a:gd name="connsiteY5" fmla="*/ 85 h 164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428" h="164797">
                <a:moveTo>
                  <a:pt x="893" y="85"/>
                </a:moveTo>
                <a:cubicBezTo>
                  <a:pt x="6185" y="-1767"/>
                  <a:pt x="49047" y="26808"/>
                  <a:pt x="67568" y="54060"/>
                </a:cubicBezTo>
                <a:cubicBezTo>
                  <a:pt x="86089" y="81312"/>
                  <a:pt x="108843" y="154337"/>
                  <a:pt x="112018" y="163597"/>
                </a:cubicBezTo>
                <a:cubicBezTo>
                  <a:pt x="115193" y="172857"/>
                  <a:pt x="99318" y="126026"/>
                  <a:pt x="86618" y="109622"/>
                </a:cubicBezTo>
                <a:cubicBezTo>
                  <a:pt x="73918" y="93218"/>
                  <a:pt x="56985" y="78930"/>
                  <a:pt x="35818" y="65172"/>
                </a:cubicBezTo>
                <a:cubicBezTo>
                  <a:pt x="14651" y="51414"/>
                  <a:pt x="-4399" y="1937"/>
                  <a:pt x="893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6C8DDD93-A0DC-4D8D-A2B4-69A9C78BBDBC}"/>
              </a:ext>
            </a:extLst>
          </p:cNvPr>
          <p:cNvSpPr/>
          <p:nvPr/>
        </p:nvSpPr>
        <p:spPr>
          <a:xfrm>
            <a:off x="5193702" y="2577848"/>
            <a:ext cx="191935" cy="337574"/>
          </a:xfrm>
          <a:custGeom>
            <a:avLst/>
            <a:gdLst>
              <a:gd name="connsiteX0" fmla="*/ 598 w 191935"/>
              <a:gd name="connsiteY0" fmla="*/ 1840 h 337574"/>
              <a:gd name="connsiteX1" fmla="*/ 40286 w 191935"/>
              <a:gd name="connsiteY1" fmla="*/ 63752 h 337574"/>
              <a:gd name="connsiteX2" fmla="*/ 119661 w 191935"/>
              <a:gd name="connsiteY2" fmla="*/ 190752 h 337574"/>
              <a:gd name="connsiteX3" fmla="*/ 187923 w 191935"/>
              <a:gd name="connsiteY3" fmla="*/ 330452 h 337574"/>
              <a:gd name="connsiteX4" fmla="*/ 168873 w 191935"/>
              <a:gd name="connsiteY4" fmla="*/ 309815 h 337574"/>
              <a:gd name="connsiteX5" fmla="*/ 45048 w 191935"/>
              <a:gd name="connsiteY5" fmla="*/ 246315 h 337574"/>
              <a:gd name="connsiteX6" fmla="*/ 143473 w 191935"/>
              <a:gd name="connsiteY6" fmla="*/ 271715 h 337574"/>
              <a:gd name="connsiteX7" fmla="*/ 119661 w 191935"/>
              <a:gd name="connsiteY7" fmla="*/ 209802 h 337574"/>
              <a:gd name="connsiteX8" fmla="*/ 68861 w 191935"/>
              <a:gd name="connsiteY8" fmla="*/ 130427 h 337574"/>
              <a:gd name="connsiteX9" fmla="*/ 598 w 191935"/>
              <a:gd name="connsiteY9" fmla="*/ 1840 h 33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935" h="337574">
                <a:moveTo>
                  <a:pt x="598" y="1840"/>
                </a:moveTo>
                <a:cubicBezTo>
                  <a:pt x="-4164" y="-9272"/>
                  <a:pt x="20442" y="32267"/>
                  <a:pt x="40286" y="63752"/>
                </a:cubicBezTo>
                <a:cubicBezTo>
                  <a:pt x="60130" y="95237"/>
                  <a:pt x="95055" y="146302"/>
                  <a:pt x="119661" y="190752"/>
                </a:cubicBezTo>
                <a:cubicBezTo>
                  <a:pt x="144267" y="235202"/>
                  <a:pt x="179721" y="310608"/>
                  <a:pt x="187923" y="330452"/>
                </a:cubicBezTo>
                <a:cubicBezTo>
                  <a:pt x="196125" y="350296"/>
                  <a:pt x="192685" y="323838"/>
                  <a:pt x="168873" y="309815"/>
                </a:cubicBezTo>
                <a:cubicBezTo>
                  <a:pt x="145061" y="295792"/>
                  <a:pt x="49281" y="252665"/>
                  <a:pt x="45048" y="246315"/>
                </a:cubicBezTo>
                <a:cubicBezTo>
                  <a:pt x="40815" y="239965"/>
                  <a:pt x="131038" y="277801"/>
                  <a:pt x="143473" y="271715"/>
                </a:cubicBezTo>
                <a:cubicBezTo>
                  <a:pt x="155909" y="265630"/>
                  <a:pt x="132096" y="233350"/>
                  <a:pt x="119661" y="209802"/>
                </a:cubicBezTo>
                <a:cubicBezTo>
                  <a:pt x="107226" y="186254"/>
                  <a:pt x="88440" y="164558"/>
                  <a:pt x="68861" y="130427"/>
                </a:cubicBezTo>
                <a:cubicBezTo>
                  <a:pt x="49282" y="96296"/>
                  <a:pt x="5360" y="12952"/>
                  <a:pt x="598" y="1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DCF28E31-8218-4743-B172-8A7FF2D63C72}"/>
              </a:ext>
            </a:extLst>
          </p:cNvPr>
          <p:cNvSpPr/>
          <p:nvPr/>
        </p:nvSpPr>
        <p:spPr>
          <a:xfrm>
            <a:off x="5121269" y="2895395"/>
            <a:ext cx="166408" cy="433067"/>
          </a:xfrm>
          <a:custGeom>
            <a:avLst/>
            <a:gdLst>
              <a:gd name="connsiteX0" fmla="*/ 6 w 166408"/>
              <a:gd name="connsiteY0" fmla="*/ 205 h 433067"/>
              <a:gd name="connsiteX1" fmla="*/ 96844 w 166408"/>
              <a:gd name="connsiteY1" fmla="*/ 201818 h 433067"/>
              <a:gd name="connsiteX2" fmla="*/ 141294 w 166408"/>
              <a:gd name="connsiteY2" fmla="*/ 319293 h 433067"/>
              <a:gd name="connsiteX3" fmla="*/ 163519 w 166408"/>
              <a:gd name="connsiteY3" fmla="*/ 432005 h 433067"/>
              <a:gd name="connsiteX4" fmla="*/ 158756 w 166408"/>
              <a:gd name="connsiteY4" fmla="*/ 368505 h 433067"/>
              <a:gd name="connsiteX5" fmla="*/ 96844 w 166408"/>
              <a:gd name="connsiteY5" fmla="*/ 247855 h 433067"/>
              <a:gd name="connsiteX6" fmla="*/ 92081 w 166408"/>
              <a:gd name="connsiteY6" fmla="*/ 241505 h 433067"/>
              <a:gd name="connsiteX7" fmla="*/ 6 w 166408"/>
              <a:gd name="connsiteY7" fmla="*/ 205 h 433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6408" h="433067">
                <a:moveTo>
                  <a:pt x="6" y="205"/>
                </a:moveTo>
                <a:cubicBezTo>
                  <a:pt x="800" y="-6410"/>
                  <a:pt x="73296" y="148637"/>
                  <a:pt x="96844" y="201818"/>
                </a:cubicBezTo>
                <a:cubicBezTo>
                  <a:pt x="120392" y="254999"/>
                  <a:pt x="130182" y="280929"/>
                  <a:pt x="141294" y="319293"/>
                </a:cubicBezTo>
                <a:cubicBezTo>
                  <a:pt x="152406" y="357657"/>
                  <a:pt x="160609" y="423803"/>
                  <a:pt x="163519" y="432005"/>
                </a:cubicBezTo>
                <a:cubicBezTo>
                  <a:pt x="166429" y="440207"/>
                  <a:pt x="169869" y="399197"/>
                  <a:pt x="158756" y="368505"/>
                </a:cubicBezTo>
                <a:cubicBezTo>
                  <a:pt x="147644" y="337813"/>
                  <a:pt x="107957" y="269022"/>
                  <a:pt x="96844" y="247855"/>
                </a:cubicBezTo>
                <a:cubicBezTo>
                  <a:pt x="85732" y="226688"/>
                  <a:pt x="106898" y="280399"/>
                  <a:pt x="92081" y="241505"/>
                </a:cubicBezTo>
                <a:cubicBezTo>
                  <a:pt x="77264" y="202611"/>
                  <a:pt x="-788" y="6820"/>
                  <a:pt x="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21E55677-5A4B-4A60-9036-ACDD87636BAF}"/>
              </a:ext>
            </a:extLst>
          </p:cNvPr>
          <p:cNvSpPr/>
          <p:nvPr/>
        </p:nvSpPr>
        <p:spPr>
          <a:xfrm>
            <a:off x="5096713" y="2695397"/>
            <a:ext cx="99287" cy="154486"/>
          </a:xfrm>
          <a:custGeom>
            <a:avLst/>
            <a:gdLst>
              <a:gd name="connsiteX0" fmla="*/ 750 w 99287"/>
              <a:gd name="connsiteY0" fmla="*/ 178 h 154486"/>
              <a:gd name="connsiteX1" fmla="*/ 37262 w 99287"/>
              <a:gd name="connsiteY1" fmla="*/ 104953 h 154486"/>
              <a:gd name="connsiteX2" fmla="*/ 99175 w 99287"/>
              <a:gd name="connsiteY2" fmla="*/ 154166 h 154486"/>
              <a:gd name="connsiteX3" fmla="*/ 51550 w 99287"/>
              <a:gd name="connsiteY3" fmla="*/ 124003 h 154486"/>
              <a:gd name="connsiteX4" fmla="*/ 15037 w 99287"/>
              <a:gd name="connsiteY4" fmla="*/ 81141 h 154486"/>
              <a:gd name="connsiteX5" fmla="*/ 750 w 99287"/>
              <a:gd name="connsiteY5" fmla="*/ 178 h 15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287" h="154486">
                <a:moveTo>
                  <a:pt x="750" y="178"/>
                </a:moveTo>
                <a:cubicBezTo>
                  <a:pt x="4454" y="4147"/>
                  <a:pt x="20858" y="79288"/>
                  <a:pt x="37262" y="104953"/>
                </a:cubicBezTo>
                <a:cubicBezTo>
                  <a:pt x="53666" y="130618"/>
                  <a:pt x="96794" y="150991"/>
                  <a:pt x="99175" y="154166"/>
                </a:cubicBezTo>
                <a:cubicBezTo>
                  <a:pt x="101556" y="157341"/>
                  <a:pt x="65573" y="136174"/>
                  <a:pt x="51550" y="124003"/>
                </a:cubicBezTo>
                <a:cubicBezTo>
                  <a:pt x="37527" y="111832"/>
                  <a:pt x="22181" y="102572"/>
                  <a:pt x="15037" y="81141"/>
                </a:cubicBezTo>
                <a:cubicBezTo>
                  <a:pt x="7893" y="59710"/>
                  <a:pt x="-2954" y="-3791"/>
                  <a:pt x="750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611E69FB-E121-446E-B9EE-F12B414039A7}"/>
              </a:ext>
            </a:extLst>
          </p:cNvPr>
          <p:cNvSpPr/>
          <p:nvPr/>
        </p:nvSpPr>
        <p:spPr>
          <a:xfrm>
            <a:off x="5231678" y="3003481"/>
            <a:ext cx="86440" cy="353140"/>
          </a:xfrm>
          <a:custGeom>
            <a:avLst/>
            <a:gdLst>
              <a:gd name="connsiteX0" fmla="*/ 722 w 86440"/>
              <a:gd name="connsiteY0" fmla="*/ 69 h 353140"/>
              <a:gd name="connsiteX1" fmla="*/ 15010 w 86440"/>
              <a:gd name="connsiteY1" fmla="*/ 117544 h 353140"/>
              <a:gd name="connsiteX2" fmla="*/ 49935 w 86440"/>
              <a:gd name="connsiteY2" fmla="*/ 185807 h 353140"/>
              <a:gd name="connsiteX3" fmla="*/ 84860 w 86440"/>
              <a:gd name="connsiteY3" fmla="*/ 350907 h 353140"/>
              <a:gd name="connsiteX4" fmla="*/ 78510 w 86440"/>
              <a:gd name="connsiteY4" fmla="*/ 276294 h 353140"/>
              <a:gd name="connsiteX5" fmla="*/ 61047 w 86440"/>
              <a:gd name="connsiteY5" fmla="*/ 204857 h 353140"/>
              <a:gd name="connsiteX6" fmla="*/ 35647 w 86440"/>
              <a:gd name="connsiteY6" fmla="*/ 135007 h 353140"/>
              <a:gd name="connsiteX7" fmla="*/ 722 w 86440"/>
              <a:gd name="connsiteY7" fmla="*/ 69 h 35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440" h="353140">
                <a:moveTo>
                  <a:pt x="722" y="69"/>
                </a:moveTo>
                <a:cubicBezTo>
                  <a:pt x="-2718" y="-2842"/>
                  <a:pt x="6808" y="86588"/>
                  <a:pt x="15010" y="117544"/>
                </a:cubicBezTo>
                <a:cubicBezTo>
                  <a:pt x="23212" y="148500"/>
                  <a:pt x="38293" y="146913"/>
                  <a:pt x="49935" y="185807"/>
                </a:cubicBezTo>
                <a:cubicBezTo>
                  <a:pt x="61577" y="224701"/>
                  <a:pt x="80098" y="335826"/>
                  <a:pt x="84860" y="350907"/>
                </a:cubicBezTo>
                <a:cubicBezTo>
                  <a:pt x="89622" y="365988"/>
                  <a:pt x="82479" y="300636"/>
                  <a:pt x="78510" y="276294"/>
                </a:cubicBezTo>
                <a:cubicBezTo>
                  <a:pt x="74541" y="251952"/>
                  <a:pt x="68191" y="228405"/>
                  <a:pt x="61047" y="204857"/>
                </a:cubicBezTo>
                <a:cubicBezTo>
                  <a:pt x="53903" y="181309"/>
                  <a:pt x="43849" y="162259"/>
                  <a:pt x="35647" y="135007"/>
                </a:cubicBezTo>
                <a:cubicBezTo>
                  <a:pt x="27445" y="107755"/>
                  <a:pt x="4162" y="2980"/>
                  <a:pt x="722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D7C4FB16-D9A1-45DA-A285-3DE170B6F597}"/>
              </a:ext>
            </a:extLst>
          </p:cNvPr>
          <p:cNvSpPr/>
          <p:nvPr/>
        </p:nvSpPr>
        <p:spPr>
          <a:xfrm>
            <a:off x="5063948" y="3121769"/>
            <a:ext cx="214519" cy="265084"/>
          </a:xfrm>
          <a:custGeom>
            <a:avLst/>
            <a:gdLst>
              <a:gd name="connsiteX0" fmla="*/ 177 w 214519"/>
              <a:gd name="connsiteY0" fmla="*/ 844 h 265084"/>
              <a:gd name="connsiteX1" fmla="*/ 155752 w 214519"/>
              <a:gd name="connsiteY1" fmla="*/ 159594 h 265084"/>
              <a:gd name="connsiteX2" fmla="*/ 198615 w 214519"/>
              <a:gd name="connsiteY2" fmla="*/ 229444 h 265084"/>
              <a:gd name="connsiteX3" fmla="*/ 214490 w 214519"/>
              <a:gd name="connsiteY3" fmla="*/ 264369 h 265084"/>
              <a:gd name="connsiteX4" fmla="*/ 195440 w 214519"/>
              <a:gd name="connsiteY4" fmla="*/ 199281 h 265084"/>
              <a:gd name="connsiteX5" fmla="*/ 163690 w 214519"/>
              <a:gd name="connsiteY5" fmla="*/ 145306 h 265084"/>
              <a:gd name="connsiteX6" fmla="*/ 125590 w 214519"/>
              <a:gd name="connsiteY6" fmla="*/ 99269 h 265084"/>
              <a:gd name="connsiteX7" fmla="*/ 177 w 214519"/>
              <a:gd name="connsiteY7" fmla="*/ 844 h 26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519" h="265084">
                <a:moveTo>
                  <a:pt x="177" y="844"/>
                </a:moveTo>
                <a:cubicBezTo>
                  <a:pt x="5204" y="10898"/>
                  <a:pt x="122679" y="121494"/>
                  <a:pt x="155752" y="159594"/>
                </a:cubicBezTo>
                <a:cubicBezTo>
                  <a:pt x="188825" y="197694"/>
                  <a:pt x="188825" y="211981"/>
                  <a:pt x="198615" y="229444"/>
                </a:cubicBezTo>
                <a:cubicBezTo>
                  <a:pt x="208405" y="246907"/>
                  <a:pt x="215019" y="269396"/>
                  <a:pt x="214490" y="264369"/>
                </a:cubicBezTo>
                <a:cubicBezTo>
                  <a:pt x="213961" y="259342"/>
                  <a:pt x="203907" y="219125"/>
                  <a:pt x="195440" y="199281"/>
                </a:cubicBezTo>
                <a:cubicBezTo>
                  <a:pt x="186973" y="179437"/>
                  <a:pt x="175332" y="161975"/>
                  <a:pt x="163690" y="145306"/>
                </a:cubicBezTo>
                <a:cubicBezTo>
                  <a:pt x="152048" y="128637"/>
                  <a:pt x="153107" y="125198"/>
                  <a:pt x="125590" y="99269"/>
                </a:cubicBezTo>
                <a:cubicBezTo>
                  <a:pt x="98073" y="73340"/>
                  <a:pt x="-4850" y="-9210"/>
                  <a:pt x="177" y="8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A786290-C7A8-43B1-B098-5FFC84E83CCC}"/>
              </a:ext>
            </a:extLst>
          </p:cNvPr>
          <p:cNvSpPr/>
          <p:nvPr/>
        </p:nvSpPr>
        <p:spPr>
          <a:xfrm>
            <a:off x="5073265" y="3155545"/>
            <a:ext cx="184739" cy="443715"/>
          </a:xfrm>
          <a:custGeom>
            <a:avLst/>
            <a:gdLst>
              <a:gd name="connsiteX0" fmla="*/ 385 w 184739"/>
              <a:gd name="connsiteY0" fmla="*/ 1993 h 443715"/>
              <a:gd name="connsiteX1" fmla="*/ 117860 w 184739"/>
              <a:gd name="connsiteY1" fmla="*/ 189318 h 443715"/>
              <a:gd name="connsiteX2" fmla="*/ 140085 w 184739"/>
              <a:gd name="connsiteY2" fmla="*/ 279805 h 443715"/>
              <a:gd name="connsiteX3" fmla="*/ 155960 w 184739"/>
              <a:gd name="connsiteY3" fmla="*/ 327430 h 443715"/>
              <a:gd name="connsiteX4" fmla="*/ 184535 w 184739"/>
              <a:gd name="connsiteY4" fmla="*/ 443318 h 443715"/>
              <a:gd name="connsiteX5" fmla="*/ 167073 w 184739"/>
              <a:gd name="connsiteY5" fmla="*/ 360768 h 443715"/>
              <a:gd name="connsiteX6" fmla="*/ 135323 w 184739"/>
              <a:gd name="connsiteY6" fmla="*/ 238530 h 443715"/>
              <a:gd name="connsiteX7" fmla="*/ 124210 w 184739"/>
              <a:gd name="connsiteY7" fmla="*/ 187730 h 443715"/>
              <a:gd name="connsiteX8" fmla="*/ 81348 w 184739"/>
              <a:gd name="connsiteY8" fmla="*/ 97243 h 443715"/>
              <a:gd name="connsiteX9" fmla="*/ 385 w 184739"/>
              <a:gd name="connsiteY9" fmla="*/ 1993 h 44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739" h="443715">
                <a:moveTo>
                  <a:pt x="385" y="1993"/>
                </a:moveTo>
                <a:cubicBezTo>
                  <a:pt x="6470" y="17339"/>
                  <a:pt x="94577" y="143016"/>
                  <a:pt x="117860" y="189318"/>
                </a:cubicBezTo>
                <a:cubicBezTo>
                  <a:pt x="141143" y="235620"/>
                  <a:pt x="133735" y="256786"/>
                  <a:pt x="140085" y="279805"/>
                </a:cubicBezTo>
                <a:cubicBezTo>
                  <a:pt x="146435" y="302824"/>
                  <a:pt x="148552" y="300178"/>
                  <a:pt x="155960" y="327430"/>
                </a:cubicBezTo>
                <a:cubicBezTo>
                  <a:pt x="163368" y="354682"/>
                  <a:pt x="182683" y="437762"/>
                  <a:pt x="184535" y="443318"/>
                </a:cubicBezTo>
                <a:cubicBezTo>
                  <a:pt x="186387" y="448874"/>
                  <a:pt x="175275" y="394899"/>
                  <a:pt x="167073" y="360768"/>
                </a:cubicBezTo>
                <a:cubicBezTo>
                  <a:pt x="158871" y="326637"/>
                  <a:pt x="142467" y="267370"/>
                  <a:pt x="135323" y="238530"/>
                </a:cubicBezTo>
                <a:cubicBezTo>
                  <a:pt x="128179" y="209690"/>
                  <a:pt x="133206" y="211278"/>
                  <a:pt x="124210" y="187730"/>
                </a:cubicBezTo>
                <a:cubicBezTo>
                  <a:pt x="115214" y="164182"/>
                  <a:pt x="100663" y="130581"/>
                  <a:pt x="81348" y="97243"/>
                </a:cubicBezTo>
                <a:cubicBezTo>
                  <a:pt x="62034" y="63906"/>
                  <a:pt x="-5700" y="-13353"/>
                  <a:pt x="385" y="1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4C9781AF-824B-4962-9389-087B67C00AD3}"/>
              </a:ext>
            </a:extLst>
          </p:cNvPr>
          <p:cNvSpPr/>
          <p:nvPr/>
        </p:nvSpPr>
        <p:spPr>
          <a:xfrm>
            <a:off x="5256213" y="3338402"/>
            <a:ext cx="68326" cy="382841"/>
          </a:xfrm>
          <a:custGeom>
            <a:avLst/>
            <a:gdLst>
              <a:gd name="connsiteX0" fmla="*/ 68262 w 68326"/>
              <a:gd name="connsiteY0" fmla="*/ 111 h 382841"/>
              <a:gd name="connsiteX1" fmla="*/ 55562 w 68326"/>
              <a:gd name="connsiteY1" fmla="*/ 142986 h 382841"/>
              <a:gd name="connsiteX2" fmla="*/ 26987 w 68326"/>
              <a:gd name="connsiteY2" fmla="*/ 208073 h 382841"/>
              <a:gd name="connsiteX3" fmla="*/ 17462 w 68326"/>
              <a:gd name="connsiteY3" fmla="*/ 231886 h 382841"/>
              <a:gd name="connsiteX4" fmla="*/ 23812 w 68326"/>
              <a:gd name="connsiteY4" fmla="*/ 266811 h 382841"/>
              <a:gd name="connsiteX5" fmla="*/ 0 w 68326"/>
              <a:gd name="connsiteY5" fmla="*/ 382698 h 382841"/>
              <a:gd name="connsiteX6" fmla="*/ 23812 w 68326"/>
              <a:gd name="connsiteY6" fmla="*/ 289036 h 382841"/>
              <a:gd name="connsiteX7" fmla="*/ 25400 w 68326"/>
              <a:gd name="connsiteY7" fmla="*/ 212836 h 382841"/>
              <a:gd name="connsiteX8" fmla="*/ 50800 w 68326"/>
              <a:gd name="connsiteY8" fmla="*/ 120761 h 382841"/>
              <a:gd name="connsiteX9" fmla="*/ 68262 w 68326"/>
              <a:gd name="connsiteY9" fmla="*/ 111 h 38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326" h="382841">
                <a:moveTo>
                  <a:pt x="68262" y="111"/>
                </a:moveTo>
                <a:cubicBezTo>
                  <a:pt x="69056" y="3815"/>
                  <a:pt x="62441" y="108326"/>
                  <a:pt x="55562" y="142986"/>
                </a:cubicBezTo>
                <a:cubicBezTo>
                  <a:pt x="48683" y="177646"/>
                  <a:pt x="33337" y="193256"/>
                  <a:pt x="26987" y="208073"/>
                </a:cubicBezTo>
                <a:cubicBezTo>
                  <a:pt x="20637" y="222890"/>
                  <a:pt x="17991" y="222096"/>
                  <a:pt x="17462" y="231886"/>
                </a:cubicBezTo>
                <a:cubicBezTo>
                  <a:pt x="16933" y="241676"/>
                  <a:pt x="26722" y="241676"/>
                  <a:pt x="23812" y="266811"/>
                </a:cubicBezTo>
                <a:cubicBezTo>
                  <a:pt x="20902" y="291946"/>
                  <a:pt x="0" y="378994"/>
                  <a:pt x="0" y="382698"/>
                </a:cubicBezTo>
                <a:cubicBezTo>
                  <a:pt x="0" y="386402"/>
                  <a:pt x="19579" y="317346"/>
                  <a:pt x="23812" y="289036"/>
                </a:cubicBezTo>
                <a:cubicBezTo>
                  <a:pt x="28045" y="260726"/>
                  <a:pt x="20902" y="240882"/>
                  <a:pt x="25400" y="212836"/>
                </a:cubicBezTo>
                <a:cubicBezTo>
                  <a:pt x="29898" y="184790"/>
                  <a:pt x="43127" y="155686"/>
                  <a:pt x="50800" y="120761"/>
                </a:cubicBezTo>
                <a:cubicBezTo>
                  <a:pt x="58473" y="85836"/>
                  <a:pt x="67468" y="-3593"/>
                  <a:pt x="6826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96C921B0-FE4C-46E3-8B70-2CEBE6A140B8}"/>
              </a:ext>
            </a:extLst>
          </p:cNvPr>
          <p:cNvSpPr/>
          <p:nvPr/>
        </p:nvSpPr>
        <p:spPr>
          <a:xfrm>
            <a:off x="5221272" y="3452022"/>
            <a:ext cx="67235" cy="246773"/>
          </a:xfrm>
          <a:custGeom>
            <a:avLst/>
            <a:gdLst>
              <a:gd name="connsiteX0" fmla="*/ 16 w 67235"/>
              <a:gd name="connsiteY0" fmla="*/ 791 h 246773"/>
              <a:gd name="connsiteX1" fmla="*/ 60341 w 67235"/>
              <a:gd name="connsiteY1" fmla="*/ 8728 h 246773"/>
              <a:gd name="connsiteX2" fmla="*/ 61928 w 67235"/>
              <a:gd name="connsiteY2" fmla="*/ 24603 h 246773"/>
              <a:gd name="connsiteX3" fmla="*/ 34941 w 67235"/>
              <a:gd name="connsiteY3" fmla="*/ 103978 h 246773"/>
              <a:gd name="connsiteX4" fmla="*/ 34941 w 67235"/>
              <a:gd name="connsiteY4" fmla="*/ 130966 h 246773"/>
              <a:gd name="connsiteX5" fmla="*/ 36528 w 67235"/>
              <a:gd name="connsiteY5" fmla="*/ 205578 h 246773"/>
              <a:gd name="connsiteX6" fmla="*/ 36528 w 67235"/>
              <a:gd name="connsiteY6" fmla="*/ 245266 h 246773"/>
              <a:gd name="connsiteX7" fmla="*/ 38116 w 67235"/>
              <a:gd name="connsiteY7" fmla="*/ 154778 h 246773"/>
              <a:gd name="connsiteX8" fmla="*/ 44466 w 67235"/>
              <a:gd name="connsiteY8" fmla="*/ 91278 h 246773"/>
              <a:gd name="connsiteX9" fmla="*/ 66691 w 67235"/>
              <a:gd name="connsiteY9" fmla="*/ 27778 h 246773"/>
              <a:gd name="connsiteX10" fmla="*/ 16 w 67235"/>
              <a:gd name="connsiteY10" fmla="*/ 791 h 24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235" h="246773">
                <a:moveTo>
                  <a:pt x="16" y="791"/>
                </a:moveTo>
                <a:cubicBezTo>
                  <a:pt x="-1042" y="-2384"/>
                  <a:pt x="50022" y="4759"/>
                  <a:pt x="60341" y="8728"/>
                </a:cubicBezTo>
                <a:cubicBezTo>
                  <a:pt x="70660" y="12697"/>
                  <a:pt x="66161" y="8728"/>
                  <a:pt x="61928" y="24603"/>
                </a:cubicBezTo>
                <a:cubicBezTo>
                  <a:pt x="57695" y="40478"/>
                  <a:pt x="39439" y="86251"/>
                  <a:pt x="34941" y="103978"/>
                </a:cubicBezTo>
                <a:cubicBezTo>
                  <a:pt x="30443" y="121705"/>
                  <a:pt x="34677" y="114033"/>
                  <a:pt x="34941" y="130966"/>
                </a:cubicBezTo>
                <a:cubicBezTo>
                  <a:pt x="35206" y="147899"/>
                  <a:pt x="36264" y="186528"/>
                  <a:pt x="36528" y="205578"/>
                </a:cubicBezTo>
                <a:cubicBezTo>
                  <a:pt x="36792" y="224628"/>
                  <a:pt x="36263" y="253733"/>
                  <a:pt x="36528" y="245266"/>
                </a:cubicBezTo>
                <a:cubicBezTo>
                  <a:pt x="36793" y="236799"/>
                  <a:pt x="36793" y="180443"/>
                  <a:pt x="38116" y="154778"/>
                </a:cubicBezTo>
                <a:cubicBezTo>
                  <a:pt x="39439" y="129113"/>
                  <a:pt x="39704" y="112445"/>
                  <a:pt x="44466" y="91278"/>
                </a:cubicBezTo>
                <a:cubicBezTo>
                  <a:pt x="49228" y="70111"/>
                  <a:pt x="70924" y="41801"/>
                  <a:pt x="66691" y="27778"/>
                </a:cubicBezTo>
                <a:cubicBezTo>
                  <a:pt x="62458" y="13755"/>
                  <a:pt x="1074" y="3966"/>
                  <a:pt x="16" y="7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54995331-325F-4F04-B23E-FA29DAAC139E}"/>
              </a:ext>
            </a:extLst>
          </p:cNvPr>
          <p:cNvSpPr/>
          <p:nvPr/>
        </p:nvSpPr>
        <p:spPr>
          <a:xfrm>
            <a:off x="5196881" y="3343678"/>
            <a:ext cx="122486" cy="48956"/>
          </a:xfrm>
          <a:custGeom>
            <a:avLst/>
            <a:gdLst>
              <a:gd name="connsiteX0" fmla="*/ 594 w 122486"/>
              <a:gd name="connsiteY0" fmla="*/ 4360 h 48956"/>
              <a:gd name="connsiteX1" fmla="*/ 105369 w 122486"/>
              <a:gd name="connsiteY1" fmla="*/ 1185 h 48956"/>
              <a:gd name="connsiteX2" fmla="*/ 121244 w 122486"/>
              <a:gd name="connsiteY2" fmla="*/ 26585 h 48956"/>
              <a:gd name="connsiteX3" fmla="*/ 119657 w 122486"/>
              <a:gd name="connsiteY3" fmla="*/ 48810 h 48956"/>
              <a:gd name="connsiteX4" fmla="*/ 105369 w 122486"/>
              <a:gd name="connsiteY4" fmla="*/ 15472 h 48956"/>
              <a:gd name="connsiteX5" fmla="*/ 64094 w 122486"/>
              <a:gd name="connsiteY5" fmla="*/ 5947 h 48956"/>
              <a:gd name="connsiteX6" fmla="*/ 594 w 122486"/>
              <a:gd name="connsiteY6" fmla="*/ 4360 h 4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486" h="48956">
                <a:moveTo>
                  <a:pt x="594" y="4360"/>
                </a:moveTo>
                <a:cubicBezTo>
                  <a:pt x="7473" y="3566"/>
                  <a:pt x="85261" y="-2519"/>
                  <a:pt x="105369" y="1185"/>
                </a:cubicBezTo>
                <a:cubicBezTo>
                  <a:pt x="125477" y="4889"/>
                  <a:pt x="118863" y="18648"/>
                  <a:pt x="121244" y="26585"/>
                </a:cubicBezTo>
                <a:cubicBezTo>
                  <a:pt x="123625" y="34522"/>
                  <a:pt x="122303" y="50662"/>
                  <a:pt x="119657" y="48810"/>
                </a:cubicBezTo>
                <a:cubicBezTo>
                  <a:pt x="117011" y="46958"/>
                  <a:pt x="114630" y="22616"/>
                  <a:pt x="105369" y="15472"/>
                </a:cubicBezTo>
                <a:cubicBezTo>
                  <a:pt x="96109" y="8328"/>
                  <a:pt x="79704" y="8593"/>
                  <a:pt x="64094" y="5947"/>
                </a:cubicBezTo>
                <a:cubicBezTo>
                  <a:pt x="48484" y="3301"/>
                  <a:pt x="-6285" y="5154"/>
                  <a:pt x="594" y="4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ACCE2687-4838-4501-A2A9-9EB55880BE2B}"/>
              </a:ext>
            </a:extLst>
          </p:cNvPr>
          <p:cNvSpPr/>
          <p:nvPr/>
        </p:nvSpPr>
        <p:spPr>
          <a:xfrm>
            <a:off x="5213350" y="3354108"/>
            <a:ext cx="79403" cy="59329"/>
          </a:xfrm>
          <a:custGeom>
            <a:avLst/>
            <a:gdLst>
              <a:gd name="connsiteX0" fmla="*/ 0 w 79403"/>
              <a:gd name="connsiteY0" fmla="*/ 280 h 59329"/>
              <a:gd name="connsiteX1" fmla="*/ 65088 w 79403"/>
              <a:gd name="connsiteY1" fmla="*/ 24092 h 59329"/>
              <a:gd name="connsiteX2" fmla="*/ 79375 w 79403"/>
              <a:gd name="connsiteY2" fmla="*/ 59017 h 59329"/>
              <a:gd name="connsiteX3" fmla="*/ 63500 w 79403"/>
              <a:gd name="connsiteY3" fmla="*/ 39967 h 59329"/>
              <a:gd name="connsiteX4" fmla="*/ 0 w 79403"/>
              <a:gd name="connsiteY4" fmla="*/ 280 h 59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403" h="59329">
                <a:moveTo>
                  <a:pt x="0" y="280"/>
                </a:moveTo>
                <a:cubicBezTo>
                  <a:pt x="265" y="-2366"/>
                  <a:pt x="51859" y="14303"/>
                  <a:pt x="65088" y="24092"/>
                </a:cubicBezTo>
                <a:cubicBezTo>
                  <a:pt x="78317" y="33881"/>
                  <a:pt x="79640" y="56371"/>
                  <a:pt x="79375" y="59017"/>
                </a:cubicBezTo>
                <a:cubicBezTo>
                  <a:pt x="79110" y="61663"/>
                  <a:pt x="74348" y="46846"/>
                  <a:pt x="63500" y="39967"/>
                </a:cubicBezTo>
                <a:cubicBezTo>
                  <a:pt x="52652" y="33088"/>
                  <a:pt x="-265" y="292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C2956F6B-D7ED-4A60-8569-8EFF99BAF207}"/>
              </a:ext>
            </a:extLst>
          </p:cNvPr>
          <p:cNvSpPr/>
          <p:nvPr/>
        </p:nvSpPr>
        <p:spPr>
          <a:xfrm>
            <a:off x="4711160" y="2749428"/>
            <a:ext cx="352973" cy="125558"/>
          </a:xfrm>
          <a:custGeom>
            <a:avLst/>
            <a:gdLst>
              <a:gd name="connsiteX0" fmla="*/ 13240 w 352973"/>
              <a:gd name="connsiteY0" fmla="*/ 122 h 125558"/>
              <a:gd name="connsiteX1" fmla="*/ 13240 w 352973"/>
              <a:gd name="connsiteY1" fmla="*/ 66797 h 125558"/>
              <a:gd name="connsiteX2" fmla="*/ 116428 w 352973"/>
              <a:gd name="connsiteY2" fmla="*/ 108072 h 125558"/>
              <a:gd name="connsiteX3" fmla="*/ 276765 w 352973"/>
              <a:gd name="connsiteY3" fmla="*/ 123947 h 125558"/>
              <a:gd name="connsiteX4" fmla="*/ 351378 w 352973"/>
              <a:gd name="connsiteY4" fmla="*/ 71560 h 125558"/>
              <a:gd name="connsiteX5" fmla="*/ 329153 w 352973"/>
              <a:gd name="connsiteY5" fmla="*/ 22347 h 125558"/>
              <a:gd name="connsiteX6" fmla="*/ 345028 w 352973"/>
              <a:gd name="connsiteY6" fmla="*/ 63622 h 125558"/>
              <a:gd name="connsiteX7" fmla="*/ 321215 w 352973"/>
              <a:gd name="connsiteY7" fmla="*/ 87435 h 125558"/>
              <a:gd name="connsiteX8" fmla="*/ 264065 w 352973"/>
              <a:gd name="connsiteY8" fmla="*/ 104897 h 125558"/>
              <a:gd name="connsiteX9" fmla="*/ 159290 w 352973"/>
              <a:gd name="connsiteY9" fmla="*/ 122360 h 125558"/>
              <a:gd name="connsiteX10" fmla="*/ 87853 w 352973"/>
              <a:gd name="connsiteY10" fmla="*/ 109660 h 125558"/>
              <a:gd name="connsiteX11" fmla="*/ 21178 w 352973"/>
              <a:gd name="connsiteY11" fmla="*/ 81085 h 125558"/>
              <a:gd name="connsiteX12" fmla="*/ 540 w 352973"/>
              <a:gd name="connsiteY12" fmla="*/ 50922 h 125558"/>
              <a:gd name="connsiteX13" fmla="*/ 13240 w 352973"/>
              <a:gd name="connsiteY13" fmla="*/ 122 h 12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2973" h="125558">
                <a:moveTo>
                  <a:pt x="13240" y="122"/>
                </a:moveTo>
                <a:cubicBezTo>
                  <a:pt x="15357" y="2768"/>
                  <a:pt x="-3958" y="48805"/>
                  <a:pt x="13240" y="66797"/>
                </a:cubicBezTo>
                <a:cubicBezTo>
                  <a:pt x="30438" y="84789"/>
                  <a:pt x="72507" y="98547"/>
                  <a:pt x="116428" y="108072"/>
                </a:cubicBezTo>
                <a:cubicBezTo>
                  <a:pt x="160349" y="117597"/>
                  <a:pt x="237607" y="130032"/>
                  <a:pt x="276765" y="123947"/>
                </a:cubicBezTo>
                <a:cubicBezTo>
                  <a:pt x="315923" y="117862"/>
                  <a:pt x="342647" y="88493"/>
                  <a:pt x="351378" y="71560"/>
                </a:cubicBezTo>
                <a:cubicBezTo>
                  <a:pt x="360109" y="54627"/>
                  <a:pt x="330211" y="23670"/>
                  <a:pt x="329153" y="22347"/>
                </a:cubicBezTo>
                <a:cubicBezTo>
                  <a:pt x="328095" y="21024"/>
                  <a:pt x="346351" y="52774"/>
                  <a:pt x="345028" y="63622"/>
                </a:cubicBezTo>
                <a:cubicBezTo>
                  <a:pt x="343705" y="74470"/>
                  <a:pt x="334709" y="80556"/>
                  <a:pt x="321215" y="87435"/>
                </a:cubicBezTo>
                <a:cubicBezTo>
                  <a:pt x="307721" y="94314"/>
                  <a:pt x="291053" y="99076"/>
                  <a:pt x="264065" y="104897"/>
                </a:cubicBezTo>
                <a:cubicBezTo>
                  <a:pt x="237077" y="110718"/>
                  <a:pt x="188659" y="121566"/>
                  <a:pt x="159290" y="122360"/>
                </a:cubicBezTo>
                <a:cubicBezTo>
                  <a:pt x="129921" y="123154"/>
                  <a:pt x="110872" y="116539"/>
                  <a:pt x="87853" y="109660"/>
                </a:cubicBezTo>
                <a:cubicBezTo>
                  <a:pt x="64834" y="102781"/>
                  <a:pt x="35730" y="90875"/>
                  <a:pt x="21178" y="81085"/>
                </a:cubicBezTo>
                <a:cubicBezTo>
                  <a:pt x="6626" y="71295"/>
                  <a:pt x="3980" y="63357"/>
                  <a:pt x="540" y="50922"/>
                </a:cubicBezTo>
                <a:cubicBezTo>
                  <a:pt x="-2900" y="38487"/>
                  <a:pt x="11123" y="-2524"/>
                  <a:pt x="13240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3C311356-F866-49AC-A868-8E74F335F841}"/>
              </a:ext>
            </a:extLst>
          </p:cNvPr>
          <p:cNvSpPr/>
          <p:nvPr/>
        </p:nvSpPr>
        <p:spPr>
          <a:xfrm>
            <a:off x="4731570" y="2743026"/>
            <a:ext cx="298440" cy="110318"/>
          </a:xfrm>
          <a:custGeom>
            <a:avLst/>
            <a:gdLst>
              <a:gd name="connsiteX0" fmla="*/ 283343 w 298440"/>
              <a:gd name="connsiteY0" fmla="*/ 27162 h 110318"/>
              <a:gd name="connsiteX1" fmla="*/ 297630 w 298440"/>
              <a:gd name="connsiteY1" fmla="*/ 79549 h 110318"/>
              <a:gd name="connsiteX2" fmla="*/ 254768 w 298440"/>
              <a:gd name="connsiteY2" fmla="*/ 90662 h 110318"/>
              <a:gd name="connsiteX3" fmla="*/ 194443 w 298440"/>
              <a:gd name="connsiteY3" fmla="*/ 95424 h 110318"/>
              <a:gd name="connsiteX4" fmla="*/ 65855 w 298440"/>
              <a:gd name="connsiteY4" fmla="*/ 95424 h 110318"/>
              <a:gd name="connsiteX5" fmla="*/ 5530 w 298440"/>
              <a:gd name="connsiteY5" fmla="*/ 54149 h 110318"/>
              <a:gd name="connsiteX6" fmla="*/ 8705 w 298440"/>
              <a:gd name="connsiteY6" fmla="*/ 174 h 110318"/>
              <a:gd name="connsiteX7" fmla="*/ 768 w 298440"/>
              <a:gd name="connsiteY7" fmla="*/ 38274 h 110318"/>
              <a:gd name="connsiteX8" fmla="*/ 30930 w 298440"/>
              <a:gd name="connsiteY8" fmla="*/ 76374 h 110318"/>
              <a:gd name="connsiteX9" fmla="*/ 129355 w 298440"/>
              <a:gd name="connsiteY9" fmla="*/ 104949 h 110318"/>
              <a:gd name="connsiteX10" fmla="*/ 189680 w 298440"/>
              <a:gd name="connsiteY10" fmla="*/ 109712 h 110318"/>
              <a:gd name="connsiteX11" fmla="*/ 264293 w 298440"/>
              <a:gd name="connsiteY11" fmla="*/ 97012 h 110318"/>
              <a:gd name="connsiteX12" fmla="*/ 289693 w 298440"/>
              <a:gd name="connsiteY12" fmla="*/ 81137 h 110318"/>
              <a:gd name="connsiteX13" fmla="*/ 283343 w 298440"/>
              <a:gd name="connsiteY13" fmla="*/ 27162 h 11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8440" h="110318">
                <a:moveTo>
                  <a:pt x="283343" y="27162"/>
                </a:moveTo>
                <a:cubicBezTo>
                  <a:pt x="284666" y="26897"/>
                  <a:pt x="302393" y="68966"/>
                  <a:pt x="297630" y="79549"/>
                </a:cubicBezTo>
                <a:cubicBezTo>
                  <a:pt x="292868" y="90132"/>
                  <a:pt x="271966" y="88016"/>
                  <a:pt x="254768" y="90662"/>
                </a:cubicBezTo>
                <a:cubicBezTo>
                  <a:pt x="237570" y="93308"/>
                  <a:pt x="225928" y="94630"/>
                  <a:pt x="194443" y="95424"/>
                </a:cubicBezTo>
                <a:cubicBezTo>
                  <a:pt x="162958" y="96218"/>
                  <a:pt x="97340" y="102303"/>
                  <a:pt x="65855" y="95424"/>
                </a:cubicBezTo>
                <a:cubicBezTo>
                  <a:pt x="34370" y="88545"/>
                  <a:pt x="15055" y="70024"/>
                  <a:pt x="5530" y="54149"/>
                </a:cubicBezTo>
                <a:cubicBezTo>
                  <a:pt x="-3995" y="38274"/>
                  <a:pt x="9499" y="2820"/>
                  <a:pt x="8705" y="174"/>
                </a:cubicBezTo>
                <a:cubicBezTo>
                  <a:pt x="7911" y="-2472"/>
                  <a:pt x="-2936" y="25574"/>
                  <a:pt x="768" y="38274"/>
                </a:cubicBezTo>
                <a:cubicBezTo>
                  <a:pt x="4472" y="50974"/>
                  <a:pt x="9499" y="65261"/>
                  <a:pt x="30930" y="76374"/>
                </a:cubicBezTo>
                <a:cubicBezTo>
                  <a:pt x="52361" y="87487"/>
                  <a:pt x="102897" y="99393"/>
                  <a:pt x="129355" y="104949"/>
                </a:cubicBezTo>
                <a:cubicBezTo>
                  <a:pt x="155813" y="110505"/>
                  <a:pt x="167190" y="111035"/>
                  <a:pt x="189680" y="109712"/>
                </a:cubicBezTo>
                <a:cubicBezTo>
                  <a:pt x="212170" y="108389"/>
                  <a:pt x="247624" y="101775"/>
                  <a:pt x="264293" y="97012"/>
                </a:cubicBezTo>
                <a:cubicBezTo>
                  <a:pt x="280962" y="92250"/>
                  <a:pt x="284401" y="88016"/>
                  <a:pt x="289693" y="81137"/>
                </a:cubicBezTo>
                <a:cubicBezTo>
                  <a:pt x="294985" y="74258"/>
                  <a:pt x="282020" y="27427"/>
                  <a:pt x="283343" y="27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F6C0893-51F6-4745-8C98-64A71C8B1102}"/>
              </a:ext>
            </a:extLst>
          </p:cNvPr>
          <p:cNvSpPr/>
          <p:nvPr/>
        </p:nvSpPr>
        <p:spPr>
          <a:xfrm>
            <a:off x="5040493" y="2842685"/>
            <a:ext cx="24064" cy="325172"/>
          </a:xfrm>
          <a:custGeom>
            <a:avLst/>
            <a:gdLst>
              <a:gd name="connsiteX0" fmla="*/ 23632 w 24064"/>
              <a:gd name="connsiteY0" fmla="*/ 528 h 325172"/>
              <a:gd name="connsiteX1" fmla="*/ 17282 w 24064"/>
              <a:gd name="connsiteY1" fmla="*/ 106890 h 325172"/>
              <a:gd name="connsiteX2" fmla="*/ 20457 w 24064"/>
              <a:gd name="connsiteY2" fmla="*/ 184678 h 325172"/>
              <a:gd name="connsiteX3" fmla="*/ 15695 w 24064"/>
              <a:gd name="connsiteY3" fmla="*/ 116415 h 325172"/>
              <a:gd name="connsiteX4" fmla="*/ 15695 w 24064"/>
              <a:gd name="connsiteY4" fmla="*/ 225953 h 325172"/>
              <a:gd name="connsiteX5" fmla="*/ 18870 w 24064"/>
              <a:gd name="connsiteY5" fmla="*/ 286278 h 325172"/>
              <a:gd name="connsiteX6" fmla="*/ 18870 w 24064"/>
              <a:gd name="connsiteY6" fmla="*/ 324378 h 325172"/>
              <a:gd name="connsiteX7" fmla="*/ 14107 w 24064"/>
              <a:gd name="connsiteY7" fmla="*/ 251353 h 325172"/>
              <a:gd name="connsiteX8" fmla="*/ 1407 w 24064"/>
              <a:gd name="connsiteY8" fmla="*/ 195790 h 325172"/>
              <a:gd name="connsiteX9" fmla="*/ 2995 w 24064"/>
              <a:gd name="connsiteY9" fmla="*/ 154515 h 325172"/>
              <a:gd name="connsiteX10" fmla="*/ 23632 w 24064"/>
              <a:gd name="connsiteY10" fmla="*/ 528 h 3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4" h="325172">
                <a:moveTo>
                  <a:pt x="23632" y="528"/>
                </a:moveTo>
                <a:cubicBezTo>
                  <a:pt x="26013" y="-7409"/>
                  <a:pt x="17811" y="76198"/>
                  <a:pt x="17282" y="106890"/>
                </a:cubicBezTo>
                <a:cubicBezTo>
                  <a:pt x="16753" y="137582"/>
                  <a:pt x="20721" y="183091"/>
                  <a:pt x="20457" y="184678"/>
                </a:cubicBezTo>
                <a:cubicBezTo>
                  <a:pt x="20193" y="186265"/>
                  <a:pt x="16489" y="109536"/>
                  <a:pt x="15695" y="116415"/>
                </a:cubicBezTo>
                <a:cubicBezTo>
                  <a:pt x="14901" y="123294"/>
                  <a:pt x="15166" y="197643"/>
                  <a:pt x="15695" y="225953"/>
                </a:cubicBezTo>
                <a:cubicBezTo>
                  <a:pt x="16224" y="254263"/>
                  <a:pt x="18341" y="269874"/>
                  <a:pt x="18870" y="286278"/>
                </a:cubicBezTo>
                <a:cubicBezTo>
                  <a:pt x="19399" y="302682"/>
                  <a:pt x="19664" y="330199"/>
                  <a:pt x="18870" y="324378"/>
                </a:cubicBezTo>
                <a:cubicBezTo>
                  <a:pt x="18076" y="318557"/>
                  <a:pt x="17017" y="272784"/>
                  <a:pt x="14107" y="251353"/>
                </a:cubicBezTo>
                <a:cubicBezTo>
                  <a:pt x="11196" y="229922"/>
                  <a:pt x="3259" y="211930"/>
                  <a:pt x="1407" y="195790"/>
                </a:cubicBezTo>
                <a:cubicBezTo>
                  <a:pt x="-445" y="179650"/>
                  <a:pt x="-974" y="184942"/>
                  <a:pt x="2995" y="154515"/>
                </a:cubicBezTo>
                <a:cubicBezTo>
                  <a:pt x="6964" y="124088"/>
                  <a:pt x="21251" y="8465"/>
                  <a:pt x="23632" y="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0BE312F4-0F61-41E4-86EC-54AE01ED32DF}"/>
              </a:ext>
            </a:extLst>
          </p:cNvPr>
          <p:cNvSpPr/>
          <p:nvPr/>
        </p:nvSpPr>
        <p:spPr>
          <a:xfrm>
            <a:off x="4687500" y="2832090"/>
            <a:ext cx="33823" cy="389305"/>
          </a:xfrm>
          <a:custGeom>
            <a:avLst/>
            <a:gdLst>
              <a:gd name="connsiteX0" fmla="*/ 33725 w 33823"/>
              <a:gd name="connsiteY0" fmla="*/ 10 h 389305"/>
              <a:gd name="connsiteX1" fmla="*/ 16263 w 33823"/>
              <a:gd name="connsiteY1" fmla="*/ 134948 h 389305"/>
              <a:gd name="connsiteX2" fmla="*/ 21025 w 33823"/>
              <a:gd name="connsiteY2" fmla="*/ 87323 h 389305"/>
              <a:gd name="connsiteX3" fmla="*/ 8325 w 33823"/>
              <a:gd name="connsiteY3" fmla="*/ 174635 h 389305"/>
              <a:gd name="connsiteX4" fmla="*/ 5150 w 33823"/>
              <a:gd name="connsiteY4" fmla="*/ 217498 h 389305"/>
              <a:gd name="connsiteX5" fmla="*/ 388 w 33823"/>
              <a:gd name="connsiteY5" fmla="*/ 211148 h 389305"/>
              <a:gd name="connsiteX6" fmla="*/ 16263 w 33823"/>
              <a:gd name="connsiteY6" fmla="*/ 304810 h 389305"/>
              <a:gd name="connsiteX7" fmla="*/ 21025 w 33823"/>
              <a:gd name="connsiteY7" fmla="*/ 388948 h 389305"/>
              <a:gd name="connsiteX8" fmla="*/ 13088 w 33823"/>
              <a:gd name="connsiteY8" fmla="*/ 330210 h 389305"/>
              <a:gd name="connsiteX9" fmla="*/ 3563 w 33823"/>
              <a:gd name="connsiteY9" fmla="*/ 215910 h 389305"/>
              <a:gd name="connsiteX10" fmla="*/ 22613 w 33823"/>
              <a:gd name="connsiteY10" fmla="*/ 142885 h 389305"/>
              <a:gd name="connsiteX11" fmla="*/ 33725 w 33823"/>
              <a:gd name="connsiteY11" fmla="*/ 10 h 38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23" h="389305">
                <a:moveTo>
                  <a:pt x="33725" y="10"/>
                </a:moveTo>
                <a:cubicBezTo>
                  <a:pt x="32667" y="-1313"/>
                  <a:pt x="18380" y="120396"/>
                  <a:pt x="16263" y="134948"/>
                </a:cubicBezTo>
                <a:cubicBezTo>
                  <a:pt x="14146" y="149500"/>
                  <a:pt x="22348" y="80708"/>
                  <a:pt x="21025" y="87323"/>
                </a:cubicBezTo>
                <a:cubicBezTo>
                  <a:pt x="19702" y="93938"/>
                  <a:pt x="10971" y="152939"/>
                  <a:pt x="8325" y="174635"/>
                </a:cubicBezTo>
                <a:cubicBezTo>
                  <a:pt x="5679" y="196331"/>
                  <a:pt x="6473" y="211412"/>
                  <a:pt x="5150" y="217498"/>
                </a:cubicBezTo>
                <a:cubicBezTo>
                  <a:pt x="3827" y="223584"/>
                  <a:pt x="-1464" y="196596"/>
                  <a:pt x="388" y="211148"/>
                </a:cubicBezTo>
                <a:cubicBezTo>
                  <a:pt x="2240" y="225700"/>
                  <a:pt x="12824" y="275177"/>
                  <a:pt x="16263" y="304810"/>
                </a:cubicBezTo>
                <a:cubicBezTo>
                  <a:pt x="19702" y="334443"/>
                  <a:pt x="21554" y="384715"/>
                  <a:pt x="21025" y="388948"/>
                </a:cubicBezTo>
                <a:cubicBezTo>
                  <a:pt x="20496" y="393181"/>
                  <a:pt x="15998" y="359049"/>
                  <a:pt x="13088" y="330210"/>
                </a:cubicBezTo>
                <a:cubicBezTo>
                  <a:pt x="10178" y="301371"/>
                  <a:pt x="1976" y="247131"/>
                  <a:pt x="3563" y="215910"/>
                </a:cubicBezTo>
                <a:cubicBezTo>
                  <a:pt x="5150" y="184689"/>
                  <a:pt x="18115" y="175693"/>
                  <a:pt x="22613" y="142885"/>
                </a:cubicBezTo>
                <a:cubicBezTo>
                  <a:pt x="27111" y="110077"/>
                  <a:pt x="34783" y="1333"/>
                  <a:pt x="3372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73755FFF-952D-4E80-B0B6-163214D1D6D5}"/>
              </a:ext>
            </a:extLst>
          </p:cNvPr>
          <p:cNvSpPr/>
          <p:nvPr/>
        </p:nvSpPr>
        <p:spPr>
          <a:xfrm>
            <a:off x="5026708" y="2853030"/>
            <a:ext cx="18737" cy="311772"/>
          </a:xfrm>
          <a:custGeom>
            <a:avLst/>
            <a:gdLst>
              <a:gd name="connsiteX0" fmla="*/ 18367 w 18737"/>
              <a:gd name="connsiteY0" fmla="*/ 1295 h 311772"/>
              <a:gd name="connsiteX1" fmla="*/ 2492 w 18737"/>
              <a:gd name="connsiteY1" fmla="*/ 79083 h 311772"/>
              <a:gd name="connsiteX2" fmla="*/ 2492 w 18737"/>
              <a:gd name="connsiteY2" fmla="*/ 117183 h 311772"/>
              <a:gd name="connsiteX3" fmla="*/ 2492 w 18737"/>
              <a:gd name="connsiteY3" fmla="*/ 75908 h 311772"/>
              <a:gd name="connsiteX4" fmla="*/ 905 w 18737"/>
              <a:gd name="connsiteY4" fmla="*/ 175920 h 311772"/>
              <a:gd name="connsiteX5" fmla="*/ 18367 w 18737"/>
              <a:gd name="connsiteY5" fmla="*/ 309270 h 311772"/>
              <a:gd name="connsiteX6" fmla="*/ 12017 w 18737"/>
              <a:gd name="connsiteY6" fmla="*/ 255295 h 311772"/>
              <a:gd name="connsiteX7" fmla="*/ 2492 w 18737"/>
              <a:gd name="connsiteY7" fmla="*/ 160045 h 311772"/>
              <a:gd name="connsiteX8" fmla="*/ 7255 w 18737"/>
              <a:gd name="connsiteY8" fmla="*/ 148933 h 311772"/>
              <a:gd name="connsiteX9" fmla="*/ 18367 w 18737"/>
              <a:gd name="connsiteY9" fmla="*/ 1295 h 31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37" h="311772">
                <a:moveTo>
                  <a:pt x="18367" y="1295"/>
                </a:moveTo>
                <a:cubicBezTo>
                  <a:pt x="17573" y="-10347"/>
                  <a:pt x="5138" y="59768"/>
                  <a:pt x="2492" y="79083"/>
                </a:cubicBezTo>
                <a:cubicBezTo>
                  <a:pt x="-154" y="98398"/>
                  <a:pt x="2492" y="117712"/>
                  <a:pt x="2492" y="117183"/>
                </a:cubicBezTo>
                <a:cubicBezTo>
                  <a:pt x="2492" y="116654"/>
                  <a:pt x="2756" y="66119"/>
                  <a:pt x="2492" y="75908"/>
                </a:cubicBezTo>
                <a:cubicBezTo>
                  <a:pt x="2228" y="85697"/>
                  <a:pt x="-1741" y="137026"/>
                  <a:pt x="905" y="175920"/>
                </a:cubicBezTo>
                <a:cubicBezTo>
                  <a:pt x="3551" y="214814"/>
                  <a:pt x="16515" y="296041"/>
                  <a:pt x="18367" y="309270"/>
                </a:cubicBezTo>
                <a:cubicBezTo>
                  <a:pt x="20219" y="322499"/>
                  <a:pt x="14663" y="280166"/>
                  <a:pt x="12017" y="255295"/>
                </a:cubicBezTo>
                <a:cubicBezTo>
                  <a:pt x="9371" y="230424"/>
                  <a:pt x="3286" y="177772"/>
                  <a:pt x="2492" y="160045"/>
                </a:cubicBezTo>
                <a:cubicBezTo>
                  <a:pt x="1698" y="142318"/>
                  <a:pt x="4080" y="171952"/>
                  <a:pt x="7255" y="148933"/>
                </a:cubicBezTo>
                <a:cubicBezTo>
                  <a:pt x="10430" y="125914"/>
                  <a:pt x="19161" y="12937"/>
                  <a:pt x="18367" y="1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3ECA73DC-C5BD-4E6F-A6B1-4DC5CFF0F4C6}"/>
              </a:ext>
            </a:extLst>
          </p:cNvPr>
          <p:cNvSpPr/>
          <p:nvPr/>
        </p:nvSpPr>
        <p:spPr>
          <a:xfrm>
            <a:off x="4730716" y="2909316"/>
            <a:ext cx="102147" cy="250415"/>
          </a:xfrm>
          <a:custGeom>
            <a:avLst/>
            <a:gdLst>
              <a:gd name="connsiteX0" fmla="*/ 1622 w 102147"/>
              <a:gd name="connsiteY0" fmla="*/ 3747 h 250415"/>
              <a:gd name="connsiteX1" fmla="*/ 7972 w 102147"/>
              <a:gd name="connsiteY1" fmla="*/ 170434 h 250415"/>
              <a:gd name="connsiteX2" fmla="*/ 19084 w 102147"/>
              <a:gd name="connsiteY2" fmla="*/ 249809 h 250415"/>
              <a:gd name="connsiteX3" fmla="*/ 11147 w 102147"/>
              <a:gd name="connsiteY3" fmla="*/ 132334 h 250415"/>
              <a:gd name="connsiteX4" fmla="*/ 42897 w 102147"/>
              <a:gd name="connsiteY4" fmla="*/ 154559 h 250415"/>
              <a:gd name="connsiteX5" fmla="*/ 101634 w 102147"/>
              <a:gd name="connsiteY5" fmla="*/ 208534 h 250415"/>
              <a:gd name="connsiteX6" fmla="*/ 6384 w 102147"/>
              <a:gd name="connsiteY6" fmla="*/ 118047 h 250415"/>
              <a:gd name="connsiteX7" fmla="*/ 9559 w 102147"/>
              <a:gd name="connsiteY7" fmla="*/ 57722 h 250415"/>
              <a:gd name="connsiteX8" fmla="*/ 1622 w 102147"/>
              <a:gd name="connsiteY8" fmla="*/ 3747 h 25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250415">
                <a:moveTo>
                  <a:pt x="1622" y="3747"/>
                </a:moveTo>
                <a:cubicBezTo>
                  <a:pt x="1358" y="22532"/>
                  <a:pt x="5062" y="129424"/>
                  <a:pt x="7972" y="170434"/>
                </a:cubicBezTo>
                <a:cubicBezTo>
                  <a:pt x="10882" y="211444"/>
                  <a:pt x="18555" y="256159"/>
                  <a:pt x="19084" y="249809"/>
                </a:cubicBezTo>
                <a:cubicBezTo>
                  <a:pt x="19613" y="243459"/>
                  <a:pt x="7178" y="148209"/>
                  <a:pt x="11147" y="132334"/>
                </a:cubicBezTo>
                <a:cubicBezTo>
                  <a:pt x="15116" y="116459"/>
                  <a:pt x="27816" y="141859"/>
                  <a:pt x="42897" y="154559"/>
                </a:cubicBezTo>
                <a:cubicBezTo>
                  <a:pt x="57978" y="167259"/>
                  <a:pt x="107719" y="214619"/>
                  <a:pt x="101634" y="208534"/>
                </a:cubicBezTo>
                <a:cubicBezTo>
                  <a:pt x="95549" y="202449"/>
                  <a:pt x="21730" y="143182"/>
                  <a:pt x="6384" y="118047"/>
                </a:cubicBezTo>
                <a:cubicBezTo>
                  <a:pt x="-8962" y="92912"/>
                  <a:pt x="7971" y="73333"/>
                  <a:pt x="9559" y="57722"/>
                </a:cubicBezTo>
                <a:cubicBezTo>
                  <a:pt x="11147" y="42111"/>
                  <a:pt x="1886" y="-15038"/>
                  <a:pt x="1622" y="3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239C2235-4D92-44C9-ADE4-0412490207D0}"/>
              </a:ext>
            </a:extLst>
          </p:cNvPr>
          <p:cNvSpPr/>
          <p:nvPr/>
        </p:nvSpPr>
        <p:spPr>
          <a:xfrm>
            <a:off x="4753433" y="2867200"/>
            <a:ext cx="252074" cy="69987"/>
          </a:xfrm>
          <a:custGeom>
            <a:avLst/>
            <a:gdLst>
              <a:gd name="connsiteX0" fmla="*/ 2717 w 252074"/>
              <a:gd name="connsiteY0" fmla="*/ 1413 h 69987"/>
              <a:gd name="connsiteX1" fmla="*/ 196392 w 252074"/>
              <a:gd name="connsiteY1" fmla="*/ 44275 h 69987"/>
              <a:gd name="connsiteX2" fmla="*/ 251955 w 252074"/>
              <a:gd name="connsiteY2" fmla="*/ 28400 h 69987"/>
              <a:gd name="connsiteX3" fmla="*/ 212267 w 252074"/>
              <a:gd name="connsiteY3" fmla="*/ 50625 h 69987"/>
              <a:gd name="connsiteX4" fmla="*/ 180517 w 252074"/>
              <a:gd name="connsiteY4" fmla="*/ 69675 h 69987"/>
              <a:gd name="connsiteX5" fmla="*/ 224967 w 252074"/>
              <a:gd name="connsiteY5" fmla="*/ 34750 h 69987"/>
              <a:gd name="connsiteX6" fmla="*/ 161467 w 252074"/>
              <a:gd name="connsiteY6" fmla="*/ 23638 h 69987"/>
              <a:gd name="connsiteX7" fmla="*/ 86855 w 252074"/>
              <a:gd name="connsiteY7" fmla="*/ 10938 h 69987"/>
              <a:gd name="connsiteX8" fmla="*/ 2717 w 252074"/>
              <a:gd name="connsiteY8" fmla="*/ 1413 h 69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074" h="69987">
                <a:moveTo>
                  <a:pt x="2717" y="1413"/>
                </a:moveTo>
                <a:cubicBezTo>
                  <a:pt x="20973" y="6969"/>
                  <a:pt x="154852" y="39777"/>
                  <a:pt x="196392" y="44275"/>
                </a:cubicBezTo>
                <a:cubicBezTo>
                  <a:pt x="237932" y="48773"/>
                  <a:pt x="249309" y="27342"/>
                  <a:pt x="251955" y="28400"/>
                </a:cubicBezTo>
                <a:cubicBezTo>
                  <a:pt x="254601" y="29458"/>
                  <a:pt x="212267" y="50625"/>
                  <a:pt x="212267" y="50625"/>
                </a:cubicBezTo>
                <a:cubicBezTo>
                  <a:pt x="200361" y="57504"/>
                  <a:pt x="178400" y="72321"/>
                  <a:pt x="180517" y="69675"/>
                </a:cubicBezTo>
                <a:cubicBezTo>
                  <a:pt x="182634" y="67029"/>
                  <a:pt x="228142" y="42423"/>
                  <a:pt x="224967" y="34750"/>
                </a:cubicBezTo>
                <a:cubicBezTo>
                  <a:pt x="221792" y="27077"/>
                  <a:pt x="161467" y="23638"/>
                  <a:pt x="161467" y="23638"/>
                </a:cubicBezTo>
                <a:cubicBezTo>
                  <a:pt x="138448" y="19669"/>
                  <a:pt x="110403" y="13584"/>
                  <a:pt x="86855" y="10938"/>
                </a:cubicBezTo>
                <a:cubicBezTo>
                  <a:pt x="63307" y="8292"/>
                  <a:pt x="-15539" y="-4143"/>
                  <a:pt x="2717" y="1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633E4F58-7B88-48E5-B7C6-FB63D1CB859F}"/>
              </a:ext>
            </a:extLst>
          </p:cNvPr>
          <p:cNvSpPr/>
          <p:nvPr/>
        </p:nvSpPr>
        <p:spPr>
          <a:xfrm>
            <a:off x="4601994" y="3043162"/>
            <a:ext cx="89117" cy="179463"/>
          </a:xfrm>
          <a:custGeom>
            <a:avLst/>
            <a:gdLst>
              <a:gd name="connsiteX0" fmla="*/ 89069 w 89117"/>
              <a:gd name="connsiteY0" fmla="*/ 76 h 179463"/>
              <a:gd name="connsiteX1" fmla="*/ 58906 w 89117"/>
              <a:gd name="connsiteY1" fmla="*/ 81038 h 179463"/>
              <a:gd name="connsiteX2" fmla="*/ 169 w 89117"/>
              <a:gd name="connsiteY2" fmla="*/ 179463 h 179463"/>
              <a:gd name="connsiteX3" fmla="*/ 41444 w 89117"/>
              <a:gd name="connsiteY3" fmla="*/ 81038 h 179463"/>
              <a:gd name="connsiteX4" fmla="*/ 52556 w 89117"/>
              <a:gd name="connsiteY4" fmla="*/ 95326 h 179463"/>
              <a:gd name="connsiteX5" fmla="*/ 89069 w 89117"/>
              <a:gd name="connsiteY5" fmla="*/ 76 h 179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117" h="179463">
                <a:moveTo>
                  <a:pt x="89069" y="76"/>
                </a:moveTo>
                <a:cubicBezTo>
                  <a:pt x="90127" y="-2305"/>
                  <a:pt x="73723" y="51140"/>
                  <a:pt x="58906" y="81038"/>
                </a:cubicBezTo>
                <a:cubicBezTo>
                  <a:pt x="44089" y="110936"/>
                  <a:pt x="3079" y="179463"/>
                  <a:pt x="169" y="179463"/>
                </a:cubicBezTo>
                <a:cubicBezTo>
                  <a:pt x="-2741" y="179463"/>
                  <a:pt x="32713" y="95061"/>
                  <a:pt x="41444" y="81038"/>
                </a:cubicBezTo>
                <a:cubicBezTo>
                  <a:pt x="50175" y="67015"/>
                  <a:pt x="43825" y="108026"/>
                  <a:pt x="52556" y="95326"/>
                </a:cubicBezTo>
                <a:cubicBezTo>
                  <a:pt x="61287" y="82626"/>
                  <a:pt x="88011" y="2457"/>
                  <a:pt x="89069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72E85925-AE66-4703-B017-30F89F3367BB}"/>
              </a:ext>
            </a:extLst>
          </p:cNvPr>
          <p:cNvSpPr/>
          <p:nvPr/>
        </p:nvSpPr>
        <p:spPr>
          <a:xfrm>
            <a:off x="4593868" y="3182936"/>
            <a:ext cx="539218" cy="164682"/>
          </a:xfrm>
          <a:custGeom>
            <a:avLst/>
            <a:gdLst>
              <a:gd name="connsiteX0" fmla="*/ 357 w 539218"/>
              <a:gd name="connsiteY0" fmla="*/ 49214 h 164682"/>
              <a:gd name="connsiteX1" fmla="*/ 59095 w 539218"/>
              <a:gd name="connsiteY1" fmla="*/ 123827 h 164682"/>
              <a:gd name="connsiteX2" fmla="*/ 173395 w 539218"/>
              <a:gd name="connsiteY2" fmla="*/ 153989 h 164682"/>
              <a:gd name="connsiteX3" fmla="*/ 217845 w 539218"/>
              <a:gd name="connsiteY3" fmla="*/ 163514 h 164682"/>
              <a:gd name="connsiteX4" fmla="*/ 132120 w 539218"/>
              <a:gd name="connsiteY4" fmla="*/ 130177 h 164682"/>
              <a:gd name="connsiteX5" fmla="*/ 95607 w 539218"/>
              <a:gd name="connsiteY5" fmla="*/ 127002 h 164682"/>
              <a:gd name="connsiteX6" fmla="*/ 232132 w 539218"/>
              <a:gd name="connsiteY6" fmla="*/ 161927 h 164682"/>
              <a:gd name="connsiteX7" fmla="*/ 244832 w 539218"/>
              <a:gd name="connsiteY7" fmla="*/ 152402 h 164682"/>
              <a:gd name="connsiteX8" fmla="*/ 368657 w 539218"/>
              <a:gd name="connsiteY8" fmla="*/ 146052 h 164682"/>
              <a:gd name="connsiteX9" fmla="*/ 303570 w 539218"/>
              <a:gd name="connsiteY9" fmla="*/ 153989 h 164682"/>
              <a:gd name="connsiteX10" fmla="*/ 521057 w 539218"/>
              <a:gd name="connsiteY10" fmla="*/ 123827 h 164682"/>
              <a:gd name="connsiteX11" fmla="*/ 521057 w 539218"/>
              <a:gd name="connsiteY11" fmla="*/ 103189 h 164682"/>
              <a:gd name="connsiteX12" fmla="*/ 470257 w 539218"/>
              <a:gd name="connsiteY12" fmla="*/ 2 h 164682"/>
              <a:gd name="connsiteX13" fmla="*/ 506770 w 539218"/>
              <a:gd name="connsiteY13" fmla="*/ 100014 h 164682"/>
              <a:gd name="connsiteX14" fmla="*/ 487720 w 539218"/>
              <a:gd name="connsiteY14" fmla="*/ 112714 h 164682"/>
              <a:gd name="connsiteX15" fmla="*/ 346432 w 539218"/>
              <a:gd name="connsiteY15" fmla="*/ 122239 h 164682"/>
              <a:gd name="connsiteX16" fmla="*/ 394057 w 539218"/>
              <a:gd name="connsiteY16" fmla="*/ 127002 h 164682"/>
              <a:gd name="connsiteX17" fmla="*/ 348020 w 539218"/>
              <a:gd name="connsiteY17" fmla="*/ 141289 h 164682"/>
              <a:gd name="connsiteX18" fmla="*/ 232132 w 539218"/>
              <a:gd name="connsiteY18" fmla="*/ 155577 h 164682"/>
              <a:gd name="connsiteX19" fmla="*/ 157520 w 539218"/>
              <a:gd name="connsiteY19" fmla="*/ 149227 h 164682"/>
              <a:gd name="connsiteX20" fmla="*/ 84495 w 539218"/>
              <a:gd name="connsiteY20" fmla="*/ 119064 h 164682"/>
              <a:gd name="connsiteX21" fmla="*/ 357 w 539218"/>
              <a:gd name="connsiteY21" fmla="*/ 49214 h 16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9218" h="164682">
                <a:moveTo>
                  <a:pt x="357" y="49214"/>
                </a:moveTo>
                <a:cubicBezTo>
                  <a:pt x="-3876" y="50008"/>
                  <a:pt x="30255" y="106365"/>
                  <a:pt x="59095" y="123827"/>
                </a:cubicBezTo>
                <a:cubicBezTo>
                  <a:pt x="87935" y="141289"/>
                  <a:pt x="146937" y="147375"/>
                  <a:pt x="173395" y="153989"/>
                </a:cubicBezTo>
                <a:cubicBezTo>
                  <a:pt x="199853" y="160603"/>
                  <a:pt x="224724" y="167483"/>
                  <a:pt x="217845" y="163514"/>
                </a:cubicBezTo>
                <a:cubicBezTo>
                  <a:pt x="210966" y="159545"/>
                  <a:pt x="152493" y="136262"/>
                  <a:pt x="132120" y="130177"/>
                </a:cubicBezTo>
                <a:cubicBezTo>
                  <a:pt x="111747" y="124092"/>
                  <a:pt x="78938" y="121710"/>
                  <a:pt x="95607" y="127002"/>
                </a:cubicBezTo>
                <a:cubicBezTo>
                  <a:pt x="112276" y="132294"/>
                  <a:pt x="207261" y="157694"/>
                  <a:pt x="232132" y="161927"/>
                </a:cubicBezTo>
                <a:cubicBezTo>
                  <a:pt x="257003" y="166160"/>
                  <a:pt x="222078" y="155048"/>
                  <a:pt x="244832" y="152402"/>
                </a:cubicBezTo>
                <a:cubicBezTo>
                  <a:pt x="267586" y="149756"/>
                  <a:pt x="358867" y="145788"/>
                  <a:pt x="368657" y="146052"/>
                </a:cubicBezTo>
                <a:cubicBezTo>
                  <a:pt x="378447" y="146316"/>
                  <a:pt x="303570" y="153989"/>
                  <a:pt x="303570" y="153989"/>
                </a:cubicBezTo>
                <a:cubicBezTo>
                  <a:pt x="328970" y="150285"/>
                  <a:pt x="484809" y="132294"/>
                  <a:pt x="521057" y="123827"/>
                </a:cubicBezTo>
                <a:cubicBezTo>
                  <a:pt x="557305" y="115360"/>
                  <a:pt x="529524" y="123827"/>
                  <a:pt x="521057" y="103189"/>
                </a:cubicBezTo>
                <a:cubicBezTo>
                  <a:pt x="512590" y="82551"/>
                  <a:pt x="472638" y="531"/>
                  <a:pt x="470257" y="2"/>
                </a:cubicBezTo>
                <a:cubicBezTo>
                  <a:pt x="467876" y="-527"/>
                  <a:pt x="503860" y="81229"/>
                  <a:pt x="506770" y="100014"/>
                </a:cubicBezTo>
                <a:cubicBezTo>
                  <a:pt x="509681" y="118799"/>
                  <a:pt x="514443" y="109010"/>
                  <a:pt x="487720" y="112714"/>
                </a:cubicBezTo>
                <a:cubicBezTo>
                  <a:pt x="460997" y="116418"/>
                  <a:pt x="362043" y="119858"/>
                  <a:pt x="346432" y="122239"/>
                </a:cubicBezTo>
                <a:cubicBezTo>
                  <a:pt x="330822" y="124620"/>
                  <a:pt x="393792" y="123827"/>
                  <a:pt x="394057" y="127002"/>
                </a:cubicBezTo>
                <a:cubicBezTo>
                  <a:pt x="394322" y="130177"/>
                  <a:pt x="375007" y="136527"/>
                  <a:pt x="348020" y="141289"/>
                </a:cubicBezTo>
                <a:cubicBezTo>
                  <a:pt x="321033" y="146051"/>
                  <a:pt x="263882" y="154254"/>
                  <a:pt x="232132" y="155577"/>
                </a:cubicBezTo>
                <a:cubicBezTo>
                  <a:pt x="200382" y="156900"/>
                  <a:pt x="182126" y="155312"/>
                  <a:pt x="157520" y="149227"/>
                </a:cubicBezTo>
                <a:cubicBezTo>
                  <a:pt x="132914" y="143142"/>
                  <a:pt x="105397" y="130706"/>
                  <a:pt x="84495" y="119064"/>
                </a:cubicBezTo>
                <a:cubicBezTo>
                  <a:pt x="63593" y="107422"/>
                  <a:pt x="4590" y="48420"/>
                  <a:pt x="357" y="49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64A3C02A-1E24-4E3B-A852-8442E3C55138}"/>
              </a:ext>
            </a:extLst>
          </p:cNvPr>
          <p:cNvSpPr/>
          <p:nvPr/>
        </p:nvSpPr>
        <p:spPr>
          <a:xfrm>
            <a:off x="4746539" y="2539906"/>
            <a:ext cx="15889" cy="286442"/>
          </a:xfrm>
          <a:custGeom>
            <a:avLst/>
            <a:gdLst>
              <a:gd name="connsiteX0" fmla="*/ 14374 w 15889"/>
              <a:gd name="connsiteY0" fmla="*/ 94 h 286442"/>
              <a:gd name="connsiteX1" fmla="*/ 86 w 15889"/>
              <a:gd name="connsiteY1" fmla="*/ 174719 h 286442"/>
              <a:gd name="connsiteX2" fmla="*/ 8024 w 15889"/>
              <a:gd name="connsiteY2" fmla="*/ 285844 h 286442"/>
              <a:gd name="connsiteX3" fmla="*/ 86 w 15889"/>
              <a:gd name="connsiteY3" fmla="*/ 215994 h 286442"/>
              <a:gd name="connsiteX4" fmla="*/ 12786 w 15889"/>
              <a:gd name="connsiteY4" fmla="*/ 150907 h 286442"/>
              <a:gd name="connsiteX5" fmla="*/ 14374 w 15889"/>
              <a:gd name="connsiteY5" fmla="*/ 94 h 286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" h="286442">
                <a:moveTo>
                  <a:pt x="14374" y="94"/>
                </a:moveTo>
                <a:cubicBezTo>
                  <a:pt x="12257" y="4063"/>
                  <a:pt x="1144" y="127094"/>
                  <a:pt x="86" y="174719"/>
                </a:cubicBezTo>
                <a:cubicBezTo>
                  <a:pt x="-972" y="222344"/>
                  <a:pt x="8024" y="278965"/>
                  <a:pt x="8024" y="285844"/>
                </a:cubicBezTo>
                <a:cubicBezTo>
                  <a:pt x="8024" y="292723"/>
                  <a:pt x="-708" y="238483"/>
                  <a:pt x="86" y="215994"/>
                </a:cubicBezTo>
                <a:cubicBezTo>
                  <a:pt x="880" y="193505"/>
                  <a:pt x="8817" y="183715"/>
                  <a:pt x="12786" y="150907"/>
                </a:cubicBezTo>
                <a:cubicBezTo>
                  <a:pt x="16755" y="118099"/>
                  <a:pt x="16491" y="-3875"/>
                  <a:pt x="14374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14D2FF15-2EE4-4A55-A41A-B2C7070855AE}"/>
              </a:ext>
            </a:extLst>
          </p:cNvPr>
          <p:cNvSpPr/>
          <p:nvPr/>
        </p:nvSpPr>
        <p:spPr>
          <a:xfrm>
            <a:off x="5005055" y="2631928"/>
            <a:ext cx="16317" cy="192007"/>
          </a:xfrm>
          <a:custGeom>
            <a:avLst/>
            <a:gdLst>
              <a:gd name="connsiteX0" fmla="*/ 6683 w 16317"/>
              <a:gd name="connsiteY0" fmla="*/ 147 h 192007"/>
              <a:gd name="connsiteX1" fmla="*/ 16208 w 16317"/>
              <a:gd name="connsiteY1" fmla="*/ 85872 h 192007"/>
              <a:gd name="connsiteX2" fmla="*/ 11445 w 16317"/>
              <a:gd name="connsiteY2" fmla="*/ 190647 h 192007"/>
              <a:gd name="connsiteX3" fmla="*/ 5095 w 16317"/>
              <a:gd name="connsiteY3" fmla="*/ 143022 h 192007"/>
              <a:gd name="connsiteX4" fmla="*/ 333 w 16317"/>
              <a:gd name="connsiteY4" fmla="*/ 106510 h 192007"/>
              <a:gd name="connsiteX5" fmla="*/ 6683 w 16317"/>
              <a:gd name="connsiteY5" fmla="*/ 147 h 19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17" h="192007">
                <a:moveTo>
                  <a:pt x="6683" y="147"/>
                </a:moveTo>
                <a:cubicBezTo>
                  <a:pt x="9329" y="-3293"/>
                  <a:pt x="15414" y="54122"/>
                  <a:pt x="16208" y="85872"/>
                </a:cubicBezTo>
                <a:cubicBezTo>
                  <a:pt x="17002" y="117622"/>
                  <a:pt x="13297" y="181122"/>
                  <a:pt x="11445" y="190647"/>
                </a:cubicBezTo>
                <a:cubicBezTo>
                  <a:pt x="9593" y="200172"/>
                  <a:pt x="6947" y="157045"/>
                  <a:pt x="5095" y="143022"/>
                </a:cubicBezTo>
                <a:cubicBezTo>
                  <a:pt x="3243" y="128999"/>
                  <a:pt x="-1254" y="125031"/>
                  <a:pt x="333" y="106510"/>
                </a:cubicBezTo>
                <a:cubicBezTo>
                  <a:pt x="1920" y="87989"/>
                  <a:pt x="4037" y="3587"/>
                  <a:pt x="6683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3748044B-22CF-4EEE-9CAB-7ADF8B721EB4}"/>
              </a:ext>
            </a:extLst>
          </p:cNvPr>
          <p:cNvSpPr/>
          <p:nvPr/>
        </p:nvSpPr>
        <p:spPr>
          <a:xfrm>
            <a:off x="5064340" y="2441570"/>
            <a:ext cx="17300" cy="187340"/>
          </a:xfrm>
          <a:custGeom>
            <a:avLst/>
            <a:gdLst>
              <a:gd name="connsiteX0" fmla="*/ 17248 w 17300"/>
              <a:gd name="connsiteY0" fmla="*/ 5 h 187340"/>
              <a:gd name="connsiteX1" fmla="*/ 1373 w 17300"/>
              <a:gd name="connsiteY1" fmla="*/ 112718 h 187340"/>
              <a:gd name="connsiteX2" fmla="*/ 1373 w 17300"/>
              <a:gd name="connsiteY2" fmla="*/ 187330 h 187340"/>
              <a:gd name="connsiteX3" fmla="*/ 6135 w 17300"/>
              <a:gd name="connsiteY3" fmla="*/ 107955 h 187340"/>
              <a:gd name="connsiteX4" fmla="*/ 17248 w 17300"/>
              <a:gd name="connsiteY4" fmla="*/ 5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00" h="187340">
                <a:moveTo>
                  <a:pt x="17248" y="5"/>
                </a:moveTo>
                <a:cubicBezTo>
                  <a:pt x="16454" y="799"/>
                  <a:pt x="4019" y="81497"/>
                  <a:pt x="1373" y="112718"/>
                </a:cubicBezTo>
                <a:cubicBezTo>
                  <a:pt x="-1273" y="143939"/>
                  <a:pt x="579" y="188124"/>
                  <a:pt x="1373" y="187330"/>
                </a:cubicBezTo>
                <a:cubicBezTo>
                  <a:pt x="2167" y="186536"/>
                  <a:pt x="2695" y="138118"/>
                  <a:pt x="6135" y="107955"/>
                </a:cubicBezTo>
                <a:cubicBezTo>
                  <a:pt x="9575" y="77792"/>
                  <a:pt x="18042" y="-789"/>
                  <a:pt x="1724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458078CB-8249-4F6C-A007-EEC562A72746}"/>
              </a:ext>
            </a:extLst>
          </p:cNvPr>
          <p:cNvSpPr/>
          <p:nvPr/>
        </p:nvSpPr>
        <p:spPr>
          <a:xfrm>
            <a:off x="5018046" y="2627049"/>
            <a:ext cx="54035" cy="156055"/>
          </a:xfrm>
          <a:custGeom>
            <a:avLst/>
            <a:gdLst>
              <a:gd name="connsiteX0" fmla="*/ 54017 w 54035"/>
              <a:gd name="connsiteY0" fmla="*/ 264 h 156055"/>
              <a:gd name="connsiteX1" fmla="*/ 20679 w 54035"/>
              <a:gd name="connsiteY1" fmla="*/ 63764 h 156055"/>
              <a:gd name="connsiteX2" fmla="*/ 42 w 54035"/>
              <a:gd name="connsiteY2" fmla="*/ 155839 h 156055"/>
              <a:gd name="connsiteX3" fmla="*/ 15917 w 54035"/>
              <a:gd name="connsiteY3" fmla="*/ 87576 h 156055"/>
              <a:gd name="connsiteX4" fmla="*/ 54017 w 54035"/>
              <a:gd name="connsiteY4" fmla="*/ 264 h 1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5" h="156055">
                <a:moveTo>
                  <a:pt x="54017" y="264"/>
                </a:moveTo>
                <a:cubicBezTo>
                  <a:pt x="54811" y="-3705"/>
                  <a:pt x="29675" y="37835"/>
                  <a:pt x="20679" y="63764"/>
                </a:cubicBezTo>
                <a:cubicBezTo>
                  <a:pt x="11683" y="89693"/>
                  <a:pt x="836" y="151870"/>
                  <a:pt x="42" y="155839"/>
                </a:cubicBezTo>
                <a:cubicBezTo>
                  <a:pt x="-752" y="159808"/>
                  <a:pt x="9832" y="108213"/>
                  <a:pt x="15917" y="87576"/>
                </a:cubicBezTo>
                <a:cubicBezTo>
                  <a:pt x="22002" y="66939"/>
                  <a:pt x="53223" y="4233"/>
                  <a:pt x="54017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1FD0777B-62E1-42D1-97B6-B55257EF7533}"/>
              </a:ext>
            </a:extLst>
          </p:cNvPr>
          <p:cNvSpPr/>
          <p:nvPr/>
        </p:nvSpPr>
        <p:spPr>
          <a:xfrm>
            <a:off x="4732166" y="2466799"/>
            <a:ext cx="85477" cy="145244"/>
          </a:xfrm>
          <a:custGeom>
            <a:avLst/>
            <a:gdLst>
              <a:gd name="connsiteX0" fmla="*/ 172 w 85477"/>
              <a:gd name="connsiteY0" fmla="*/ 176 h 145244"/>
              <a:gd name="connsiteX1" fmla="*/ 52559 w 85477"/>
              <a:gd name="connsiteY1" fmla="*/ 68439 h 145244"/>
              <a:gd name="connsiteX2" fmla="*/ 84309 w 85477"/>
              <a:gd name="connsiteY2" fmla="*/ 144639 h 145244"/>
              <a:gd name="connsiteX3" fmla="*/ 77959 w 85477"/>
              <a:gd name="connsiteY3" fmla="*/ 103364 h 145244"/>
              <a:gd name="connsiteX4" fmla="*/ 71609 w 85477"/>
              <a:gd name="connsiteY4" fmla="*/ 89076 h 145244"/>
              <a:gd name="connsiteX5" fmla="*/ 172 w 85477"/>
              <a:gd name="connsiteY5" fmla="*/ 176 h 14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77" h="145244">
                <a:moveTo>
                  <a:pt x="172" y="176"/>
                </a:moveTo>
                <a:cubicBezTo>
                  <a:pt x="-3003" y="-3264"/>
                  <a:pt x="38536" y="44362"/>
                  <a:pt x="52559" y="68439"/>
                </a:cubicBezTo>
                <a:cubicBezTo>
                  <a:pt x="66582" y="92516"/>
                  <a:pt x="80076" y="138818"/>
                  <a:pt x="84309" y="144639"/>
                </a:cubicBezTo>
                <a:cubicBezTo>
                  <a:pt x="88542" y="150460"/>
                  <a:pt x="80076" y="112624"/>
                  <a:pt x="77959" y="103364"/>
                </a:cubicBezTo>
                <a:cubicBezTo>
                  <a:pt x="75842" y="94104"/>
                  <a:pt x="81928" y="102305"/>
                  <a:pt x="71609" y="89076"/>
                </a:cubicBezTo>
                <a:cubicBezTo>
                  <a:pt x="61290" y="75847"/>
                  <a:pt x="3347" y="3616"/>
                  <a:pt x="17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3701E0FA-055F-49BF-8CAF-4A941DA5B059}"/>
              </a:ext>
            </a:extLst>
          </p:cNvPr>
          <p:cNvSpPr/>
          <p:nvPr/>
        </p:nvSpPr>
        <p:spPr>
          <a:xfrm>
            <a:off x="4628912" y="2299622"/>
            <a:ext cx="139972" cy="254406"/>
          </a:xfrm>
          <a:custGeom>
            <a:avLst/>
            <a:gdLst>
              <a:gd name="connsiteX0" fmla="*/ 238 w 139972"/>
              <a:gd name="connsiteY0" fmla="*/ 666 h 254406"/>
              <a:gd name="connsiteX1" fmla="*/ 57388 w 139972"/>
              <a:gd name="connsiteY1" fmla="*/ 130841 h 254406"/>
              <a:gd name="connsiteX2" fmla="*/ 78026 w 139972"/>
              <a:gd name="connsiteY2" fmla="*/ 148303 h 254406"/>
              <a:gd name="connsiteX3" fmla="*/ 138351 w 139972"/>
              <a:gd name="connsiteY3" fmla="*/ 253078 h 254406"/>
              <a:gd name="connsiteX4" fmla="*/ 119301 w 139972"/>
              <a:gd name="connsiteY4" fmla="*/ 202278 h 254406"/>
              <a:gd name="connsiteX5" fmla="*/ 82788 w 139972"/>
              <a:gd name="connsiteY5" fmla="*/ 127666 h 254406"/>
              <a:gd name="connsiteX6" fmla="*/ 38338 w 139972"/>
              <a:gd name="connsiteY6" fmla="*/ 81628 h 254406"/>
              <a:gd name="connsiteX7" fmla="*/ 238 w 139972"/>
              <a:gd name="connsiteY7" fmla="*/ 666 h 25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972" h="254406">
                <a:moveTo>
                  <a:pt x="238" y="666"/>
                </a:moveTo>
                <a:cubicBezTo>
                  <a:pt x="3413" y="8868"/>
                  <a:pt x="44423" y="106235"/>
                  <a:pt x="57388" y="130841"/>
                </a:cubicBezTo>
                <a:cubicBezTo>
                  <a:pt x="70353" y="155447"/>
                  <a:pt x="64532" y="127930"/>
                  <a:pt x="78026" y="148303"/>
                </a:cubicBezTo>
                <a:cubicBezTo>
                  <a:pt x="91520" y="168676"/>
                  <a:pt x="131472" y="244082"/>
                  <a:pt x="138351" y="253078"/>
                </a:cubicBezTo>
                <a:cubicBezTo>
                  <a:pt x="145230" y="262074"/>
                  <a:pt x="128562" y="223180"/>
                  <a:pt x="119301" y="202278"/>
                </a:cubicBezTo>
                <a:cubicBezTo>
                  <a:pt x="110041" y="181376"/>
                  <a:pt x="96282" y="147774"/>
                  <a:pt x="82788" y="127666"/>
                </a:cubicBezTo>
                <a:cubicBezTo>
                  <a:pt x="69294" y="107558"/>
                  <a:pt x="50244" y="100943"/>
                  <a:pt x="38338" y="81628"/>
                </a:cubicBezTo>
                <a:cubicBezTo>
                  <a:pt x="26432" y="62313"/>
                  <a:pt x="-2937" y="-7536"/>
                  <a:pt x="238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3A4A33C2-5107-4217-BA43-04681F3D7B92}"/>
              </a:ext>
            </a:extLst>
          </p:cNvPr>
          <p:cNvSpPr/>
          <p:nvPr/>
        </p:nvSpPr>
        <p:spPr>
          <a:xfrm>
            <a:off x="4741843" y="2457074"/>
            <a:ext cx="55720" cy="79804"/>
          </a:xfrm>
          <a:custGeom>
            <a:avLst/>
            <a:gdLst>
              <a:gd name="connsiteX0" fmla="*/ 20 w 55720"/>
              <a:gd name="connsiteY0" fmla="*/ 376 h 79804"/>
              <a:gd name="connsiteX1" fmla="*/ 52407 w 55720"/>
              <a:gd name="connsiteY1" fmla="*/ 78164 h 79804"/>
              <a:gd name="connsiteX2" fmla="*/ 46057 w 55720"/>
              <a:gd name="connsiteY2" fmla="*/ 49589 h 79804"/>
              <a:gd name="connsiteX3" fmla="*/ 20 w 55720"/>
              <a:gd name="connsiteY3" fmla="*/ 376 h 79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20" h="79804">
                <a:moveTo>
                  <a:pt x="20" y="376"/>
                </a:moveTo>
                <a:cubicBezTo>
                  <a:pt x="1078" y="5138"/>
                  <a:pt x="44734" y="69962"/>
                  <a:pt x="52407" y="78164"/>
                </a:cubicBezTo>
                <a:cubicBezTo>
                  <a:pt x="60080" y="86366"/>
                  <a:pt x="52936" y="61760"/>
                  <a:pt x="46057" y="49589"/>
                </a:cubicBezTo>
                <a:cubicBezTo>
                  <a:pt x="39178" y="37418"/>
                  <a:pt x="-1038" y="-4386"/>
                  <a:pt x="20" y="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6772F8CF-A0A5-4CB1-AC86-BC36AEB60346}"/>
              </a:ext>
            </a:extLst>
          </p:cNvPr>
          <p:cNvSpPr/>
          <p:nvPr/>
        </p:nvSpPr>
        <p:spPr>
          <a:xfrm>
            <a:off x="5051411" y="2228668"/>
            <a:ext cx="43776" cy="225664"/>
          </a:xfrm>
          <a:custGeom>
            <a:avLst/>
            <a:gdLst>
              <a:gd name="connsiteX0" fmla="*/ 14 w 43776"/>
              <a:gd name="connsiteY0" fmla="*/ 182 h 225664"/>
              <a:gd name="connsiteX1" fmla="*/ 34939 w 43776"/>
              <a:gd name="connsiteY1" fmla="*/ 138295 h 225664"/>
              <a:gd name="connsiteX2" fmla="*/ 25414 w 43776"/>
              <a:gd name="connsiteY2" fmla="*/ 225607 h 225664"/>
              <a:gd name="connsiteX3" fmla="*/ 41289 w 43776"/>
              <a:gd name="connsiteY3" fmla="*/ 150995 h 225664"/>
              <a:gd name="connsiteX4" fmla="*/ 39702 w 43776"/>
              <a:gd name="connsiteY4" fmla="*/ 109720 h 225664"/>
              <a:gd name="connsiteX5" fmla="*/ 14 w 43776"/>
              <a:gd name="connsiteY5" fmla="*/ 182 h 22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6" h="225664">
                <a:moveTo>
                  <a:pt x="14" y="182"/>
                </a:moveTo>
                <a:cubicBezTo>
                  <a:pt x="-780" y="4944"/>
                  <a:pt x="30706" y="100724"/>
                  <a:pt x="34939" y="138295"/>
                </a:cubicBezTo>
                <a:cubicBezTo>
                  <a:pt x="39172" y="175866"/>
                  <a:pt x="24356" y="223490"/>
                  <a:pt x="25414" y="225607"/>
                </a:cubicBezTo>
                <a:cubicBezTo>
                  <a:pt x="26472" y="227724"/>
                  <a:pt x="38908" y="170310"/>
                  <a:pt x="41289" y="150995"/>
                </a:cubicBezTo>
                <a:cubicBezTo>
                  <a:pt x="43670" y="131681"/>
                  <a:pt x="46052" y="134326"/>
                  <a:pt x="39702" y="109720"/>
                </a:cubicBezTo>
                <a:cubicBezTo>
                  <a:pt x="33352" y="85114"/>
                  <a:pt x="808" y="-4580"/>
                  <a:pt x="14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2AA332E2-B8CD-4747-862A-093DA5424BAB}"/>
              </a:ext>
            </a:extLst>
          </p:cNvPr>
          <p:cNvSpPr/>
          <p:nvPr/>
        </p:nvSpPr>
        <p:spPr>
          <a:xfrm>
            <a:off x="5036197" y="2233491"/>
            <a:ext cx="39361" cy="197242"/>
          </a:xfrm>
          <a:custGeom>
            <a:avLst/>
            <a:gdLst>
              <a:gd name="connsiteX0" fmla="*/ 4116 w 39361"/>
              <a:gd name="connsiteY0" fmla="*/ 122 h 197242"/>
              <a:gd name="connsiteX1" fmla="*/ 2528 w 39361"/>
              <a:gd name="connsiteY1" fmla="*/ 60447 h 197242"/>
              <a:gd name="connsiteX2" fmla="*/ 37453 w 39361"/>
              <a:gd name="connsiteY2" fmla="*/ 131884 h 197242"/>
              <a:gd name="connsiteX3" fmla="*/ 29516 w 39361"/>
              <a:gd name="connsiteY3" fmla="*/ 196972 h 197242"/>
              <a:gd name="connsiteX4" fmla="*/ 39041 w 39361"/>
              <a:gd name="connsiteY4" fmla="*/ 106484 h 197242"/>
              <a:gd name="connsiteX5" fmla="*/ 15228 w 39361"/>
              <a:gd name="connsiteY5" fmla="*/ 76322 h 197242"/>
              <a:gd name="connsiteX6" fmla="*/ 4116 w 39361"/>
              <a:gd name="connsiteY6" fmla="*/ 122 h 19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61" h="197242">
                <a:moveTo>
                  <a:pt x="4116" y="122"/>
                </a:moveTo>
                <a:cubicBezTo>
                  <a:pt x="1999" y="-2524"/>
                  <a:pt x="-3028" y="38487"/>
                  <a:pt x="2528" y="60447"/>
                </a:cubicBezTo>
                <a:cubicBezTo>
                  <a:pt x="8084" y="82407"/>
                  <a:pt x="32955" y="109130"/>
                  <a:pt x="37453" y="131884"/>
                </a:cubicBezTo>
                <a:cubicBezTo>
                  <a:pt x="41951" y="154638"/>
                  <a:pt x="29251" y="201205"/>
                  <a:pt x="29516" y="196972"/>
                </a:cubicBezTo>
                <a:cubicBezTo>
                  <a:pt x="29781" y="192739"/>
                  <a:pt x="41422" y="126592"/>
                  <a:pt x="39041" y="106484"/>
                </a:cubicBezTo>
                <a:cubicBezTo>
                  <a:pt x="36660" y="86376"/>
                  <a:pt x="22372" y="92462"/>
                  <a:pt x="15228" y="76322"/>
                </a:cubicBezTo>
                <a:cubicBezTo>
                  <a:pt x="8084" y="60183"/>
                  <a:pt x="6233" y="2768"/>
                  <a:pt x="4116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448830DE-235C-415B-B1A9-4F80156DBBB1}"/>
              </a:ext>
            </a:extLst>
          </p:cNvPr>
          <p:cNvSpPr/>
          <p:nvPr/>
        </p:nvSpPr>
        <p:spPr>
          <a:xfrm>
            <a:off x="4869622" y="2252629"/>
            <a:ext cx="143406" cy="220287"/>
          </a:xfrm>
          <a:custGeom>
            <a:avLst/>
            <a:gdLst>
              <a:gd name="connsiteX0" fmla="*/ 4003 w 143406"/>
              <a:gd name="connsiteY0" fmla="*/ 34 h 220287"/>
              <a:gd name="connsiteX1" fmla="*/ 4003 w 143406"/>
              <a:gd name="connsiteY1" fmla="*/ 74646 h 220287"/>
              <a:gd name="connsiteX2" fmla="*/ 50041 w 143406"/>
              <a:gd name="connsiteY2" fmla="*/ 136559 h 220287"/>
              <a:gd name="connsiteX3" fmla="*/ 37341 w 143406"/>
              <a:gd name="connsiteY3" fmla="*/ 134971 h 220287"/>
              <a:gd name="connsiteX4" fmla="*/ 104016 w 143406"/>
              <a:gd name="connsiteY4" fmla="*/ 188946 h 220287"/>
              <a:gd name="connsiteX5" fmla="*/ 142116 w 143406"/>
              <a:gd name="connsiteY5" fmla="*/ 219109 h 220287"/>
              <a:gd name="connsiteX6" fmla="*/ 57978 w 143406"/>
              <a:gd name="connsiteY6" fmla="*/ 149259 h 220287"/>
              <a:gd name="connsiteX7" fmla="*/ 18291 w 143406"/>
              <a:gd name="connsiteY7" fmla="*/ 84171 h 220287"/>
              <a:gd name="connsiteX8" fmla="*/ 4003 w 143406"/>
              <a:gd name="connsiteY8" fmla="*/ 34 h 22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406" h="220287">
                <a:moveTo>
                  <a:pt x="4003" y="34"/>
                </a:moveTo>
                <a:cubicBezTo>
                  <a:pt x="1622" y="-1553"/>
                  <a:pt x="-3670" y="51892"/>
                  <a:pt x="4003" y="74646"/>
                </a:cubicBezTo>
                <a:cubicBezTo>
                  <a:pt x="11676" y="97400"/>
                  <a:pt x="44485" y="126505"/>
                  <a:pt x="50041" y="136559"/>
                </a:cubicBezTo>
                <a:cubicBezTo>
                  <a:pt x="55597" y="146613"/>
                  <a:pt x="28345" y="126240"/>
                  <a:pt x="37341" y="134971"/>
                </a:cubicBezTo>
                <a:cubicBezTo>
                  <a:pt x="46337" y="143702"/>
                  <a:pt x="86554" y="174923"/>
                  <a:pt x="104016" y="188946"/>
                </a:cubicBezTo>
                <a:cubicBezTo>
                  <a:pt x="121478" y="202969"/>
                  <a:pt x="149789" y="225724"/>
                  <a:pt x="142116" y="219109"/>
                </a:cubicBezTo>
                <a:cubicBezTo>
                  <a:pt x="134443" y="212495"/>
                  <a:pt x="78615" y="171749"/>
                  <a:pt x="57978" y="149259"/>
                </a:cubicBezTo>
                <a:cubicBezTo>
                  <a:pt x="37341" y="126769"/>
                  <a:pt x="26758" y="105867"/>
                  <a:pt x="18291" y="84171"/>
                </a:cubicBezTo>
                <a:cubicBezTo>
                  <a:pt x="9824" y="62475"/>
                  <a:pt x="6384" y="1621"/>
                  <a:pt x="400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: 図形 215">
            <a:extLst>
              <a:ext uri="{FF2B5EF4-FFF2-40B4-BE49-F238E27FC236}">
                <a16:creationId xmlns:a16="http://schemas.microsoft.com/office/drawing/2014/main" id="{642ED88B-0554-4582-8199-BDC59B5DC07D}"/>
              </a:ext>
            </a:extLst>
          </p:cNvPr>
          <p:cNvSpPr/>
          <p:nvPr/>
        </p:nvSpPr>
        <p:spPr>
          <a:xfrm>
            <a:off x="4984688" y="2097083"/>
            <a:ext cx="77791" cy="158019"/>
          </a:xfrm>
          <a:custGeom>
            <a:avLst/>
            <a:gdLst>
              <a:gd name="connsiteX0" fmla="*/ 62 w 77791"/>
              <a:gd name="connsiteY0" fmla="*/ 5 h 158019"/>
              <a:gd name="connsiteX1" fmla="*/ 60387 w 77791"/>
              <a:gd name="connsiteY1" fmla="*/ 65092 h 158019"/>
              <a:gd name="connsiteX2" fmla="*/ 61975 w 77791"/>
              <a:gd name="connsiteY2" fmla="*/ 106367 h 158019"/>
              <a:gd name="connsiteX3" fmla="*/ 71500 w 77791"/>
              <a:gd name="connsiteY3" fmla="*/ 157167 h 158019"/>
              <a:gd name="connsiteX4" fmla="*/ 73087 w 77791"/>
              <a:gd name="connsiteY4" fmla="*/ 61917 h 158019"/>
              <a:gd name="connsiteX5" fmla="*/ 62 w 77791"/>
              <a:gd name="connsiteY5" fmla="*/ 5 h 1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91" h="158019">
                <a:moveTo>
                  <a:pt x="62" y="5"/>
                </a:moveTo>
                <a:cubicBezTo>
                  <a:pt x="-2055" y="534"/>
                  <a:pt x="50068" y="47365"/>
                  <a:pt x="60387" y="65092"/>
                </a:cubicBezTo>
                <a:cubicBezTo>
                  <a:pt x="70706" y="82819"/>
                  <a:pt x="60123" y="91021"/>
                  <a:pt x="61975" y="106367"/>
                </a:cubicBezTo>
                <a:cubicBezTo>
                  <a:pt x="63827" y="121713"/>
                  <a:pt x="69648" y="164575"/>
                  <a:pt x="71500" y="157167"/>
                </a:cubicBezTo>
                <a:cubicBezTo>
                  <a:pt x="73352" y="149759"/>
                  <a:pt x="83670" y="87582"/>
                  <a:pt x="73087" y="61917"/>
                </a:cubicBezTo>
                <a:cubicBezTo>
                  <a:pt x="62504" y="36253"/>
                  <a:pt x="2179" y="-524"/>
                  <a:pt x="6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960AC149-302E-487A-A0C6-D7AA544AA684}"/>
              </a:ext>
            </a:extLst>
          </p:cNvPr>
          <p:cNvSpPr/>
          <p:nvPr/>
        </p:nvSpPr>
        <p:spPr>
          <a:xfrm>
            <a:off x="4992639" y="2151050"/>
            <a:ext cx="43823" cy="80200"/>
          </a:xfrm>
          <a:custGeom>
            <a:avLst/>
            <a:gdLst>
              <a:gd name="connsiteX0" fmla="*/ 41324 w 43823"/>
              <a:gd name="connsiteY0" fmla="*/ 13 h 80200"/>
              <a:gd name="connsiteX1" fmla="*/ 36561 w 43823"/>
              <a:gd name="connsiteY1" fmla="*/ 69863 h 80200"/>
              <a:gd name="connsiteX2" fmla="*/ 28624 w 43823"/>
              <a:gd name="connsiteY2" fmla="*/ 53988 h 80200"/>
              <a:gd name="connsiteX3" fmla="*/ 49 w 43823"/>
              <a:gd name="connsiteY3" fmla="*/ 31763 h 80200"/>
              <a:gd name="connsiteX4" fmla="*/ 22274 w 43823"/>
              <a:gd name="connsiteY4" fmla="*/ 73038 h 80200"/>
              <a:gd name="connsiteX5" fmla="*/ 42911 w 43823"/>
              <a:gd name="connsiteY5" fmla="*/ 76213 h 80200"/>
              <a:gd name="connsiteX6" fmla="*/ 41324 w 43823"/>
              <a:gd name="connsiteY6" fmla="*/ 13 h 8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823" h="80200">
                <a:moveTo>
                  <a:pt x="41324" y="13"/>
                </a:moveTo>
                <a:cubicBezTo>
                  <a:pt x="40266" y="-1045"/>
                  <a:pt x="38678" y="60867"/>
                  <a:pt x="36561" y="69863"/>
                </a:cubicBezTo>
                <a:cubicBezTo>
                  <a:pt x="34444" y="78859"/>
                  <a:pt x="34709" y="60338"/>
                  <a:pt x="28624" y="53988"/>
                </a:cubicBezTo>
                <a:cubicBezTo>
                  <a:pt x="22539" y="47638"/>
                  <a:pt x="1107" y="28588"/>
                  <a:pt x="49" y="31763"/>
                </a:cubicBezTo>
                <a:cubicBezTo>
                  <a:pt x="-1009" y="34938"/>
                  <a:pt x="15130" y="65630"/>
                  <a:pt x="22274" y="73038"/>
                </a:cubicBezTo>
                <a:cubicBezTo>
                  <a:pt x="29418" y="80446"/>
                  <a:pt x="40530" y="83092"/>
                  <a:pt x="42911" y="76213"/>
                </a:cubicBezTo>
                <a:cubicBezTo>
                  <a:pt x="45292" y="69334"/>
                  <a:pt x="42382" y="1071"/>
                  <a:pt x="4132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AABA2FB7-BD5B-4212-B819-D7691DAF6124}"/>
              </a:ext>
            </a:extLst>
          </p:cNvPr>
          <p:cNvSpPr/>
          <p:nvPr/>
        </p:nvSpPr>
        <p:spPr>
          <a:xfrm>
            <a:off x="4932208" y="2007474"/>
            <a:ext cx="62145" cy="100580"/>
          </a:xfrm>
          <a:custGeom>
            <a:avLst/>
            <a:gdLst>
              <a:gd name="connsiteX0" fmla="*/ 155 w 62145"/>
              <a:gd name="connsiteY0" fmla="*/ 714 h 100580"/>
              <a:gd name="connsiteX1" fmla="*/ 60480 w 62145"/>
              <a:gd name="connsiteY1" fmla="*/ 99139 h 100580"/>
              <a:gd name="connsiteX2" fmla="*/ 43017 w 62145"/>
              <a:gd name="connsiteY2" fmla="*/ 56276 h 100580"/>
              <a:gd name="connsiteX3" fmla="*/ 155 w 62145"/>
              <a:gd name="connsiteY3" fmla="*/ 714 h 10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45" h="100580">
                <a:moveTo>
                  <a:pt x="155" y="714"/>
                </a:moveTo>
                <a:cubicBezTo>
                  <a:pt x="3065" y="7858"/>
                  <a:pt x="53336" y="89879"/>
                  <a:pt x="60480" y="99139"/>
                </a:cubicBezTo>
                <a:cubicBezTo>
                  <a:pt x="67624" y="108399"/>
                  <a:pt x="49896" y="70564"/>
                  <a:pt x="43017" y="56276"/>
                </a:cubicBezTo>
                <a:cubicBezTo>
                  <a:pt x="36138" y="41989"/>
                  <a:pt x="-2755" y="-6430"/>
                  <a:pt x="155" y="7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F81DEA2B-2016-4A80-A457-526855390698}"/>
              </a:ext>
            </a:extLst>
          </p:cNvPr>
          <p:cNvSpPr/>
          <p:nvPr/>
        </p:nvSpPr>
        <p:spPr>
          <a:xfrm>
            <a:off x="4824351" y="2003414"/>
            <a:ext cx="121721" cy="65105"/>
          </a:xfrm>
          <a:custGeom>
            <a:avLst/>
            <a:gdLst>
              <a:gd name="connsiteX0" fmla="*/ 62 w 121721"/>
              <a:gd name="connsiteY0" fmla="*/ 11 h 65105"/>
              <a:gd name="connsiteX1" fmla="*/ 109599 w 121721"/>
              <a:gd name="connsiteY1" fmla="*/ 7949 h 65105"/>
              <a:gd name="connsiteX2" fmla="*/ 115949 w 121721"/>
              <a:gd name="connsiteY2" fmla="*/ 23824 h 65105"/>
              <a:gd name="connsiteX3" fmla="*/ 82612 w 121721"/>
              <a:gd name="connsiteY3" fmla="*/ 65099 h 65105"/>
              <a:gd name="connsiteX4" fmla="*/ 103249 w 121721"/>
              <a:gd name="connsiteY4" fmla="*/ 26999 h 65105"/>
              <a:gd name="connsiteX5" fmla="*/ 106424 w 121721"/>
              <a:gd name="connsiteY5" fmla="*/ 17474 h 65105"/>
              <a:gd name="connsiteX6" fmla="*/ 93724 w 121721"/>
              <a:gd name="connsiteY6" fmla="*/ 9536 h 65105"/>
              <a:gd name="connsiteX7" fmla="*/ 62 w 121721"/>
              <a:gd name="connsiteY7" fmla="*/ 11 h 6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721" h="65105">
                <a:moveTo>
                  <a:pt x="62" y="11"/>
                </a:moveTo>
                <a:cubicBezTo>
                  <a:pt x="2708" y="-253"/>
                  <a:pt x="90285" y="3980"/>
                  <a:pt x="109599" y="7949"/>
                </a:cubicBezTo>
                <a:cubicBezTo>
                  <a:pt x="128914" y="11918"/>
                  <a:pt x="120447" y="14299"/>
                  <a:pt x="115949" y="23824"/>
                </a:cubicBezTo>
                <a:cubicBezTo>
                  <a:pt x="111451" y="33349"/>
                  <a:pt x="84729" y="64570"/>
                  <a:pt x="82612" y="65099"/>
                </a:cubicBezTo>
                <a:cubicBezTo>
                  <a:pt x="80495" y="65628"/>
                  <a:pt x="99280" y="34936"/>
                  <a:pt x="103249" y="26999"/>
                </a:cubicBezTo>
                <a:cubicBezTo>
                  <a:pt x="107218" y="19062"/>
                  <a:pt x="108011" y="20384"/>
                  <a:pt x="106424" y="17474"/>
                </a:cubicBezTo>
                <a:cubicBezTo>
                  <a:pt x="104837" y="14564"/>
                  <a:pt x="108276" y="11388"/>
                  <a:pt x="93724" y="9536"/>
                </a:cubicBezTo>
                <a:cubicBezTo>
                  <a:pt x="79172" y="7684"/>
                  <a:pt x="-2584" y="275"/>
                  <a:pt x="6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95D7D745-CB4E-4BA0-8040-CB3C3DE03EB8}"/>
              </a:ext>
            </a:extLst>
          </p:cNvPr>
          <p:cNvSpPr/>
          <p:nvPr/>
        </p:nvSpPr>
        <p:spPr>
          <a:xfrm>
            <a:off x="4754546" y="2069949"/>
            <a:ext cx="150849" cy="57788"/>
          </a:xfrm>
          <a:custGeom>
            <a:avLst/>
            <a:gdLst>
              <a:gd name="connsiteX0" fmla="*/ 17 w 150849"/>
              <a:gd name="connsiteY0" fmla="*/ 151 h 57788"/>
              <a:gd name="connsiteX1" fmla="*/ 98442 w 150849"/>
              <a:gd name="connsiteY1" fmla="*/ 52539 h 57788"/>
              <a:gd name="connsiteX2" fmla="*/ 120667 w 150849"/>
              <a:gd name="connsiteY2" fmla="*/ 52539 h 57788"/>
              <a:gd name="connsiteX3" fmla="*/ 150829 w 150849"/>
              <a:gd name="connsiteY3" fmla="*/ 22376 h 57788"/>
              <a:gd name="connsiteX4" fmla="*/ 115904 w 150849"/>
              <a:gd name="connsiteY4" fmla="*/ 44601 h 57788"/>
              <a:gd name="connsiteX5" fmla="*/ 90504 w 150849"/>
              <a:gd name="connsiteY5" fmla="*/ 36664 h 57788"/>
              <a:gd name="connsiteX6" fmla="*/ 17 w 150849"/>
              <a:gd name="connsiteY6" fmla="*/ 151 h 5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849" h="57788">
                <a:moveTo>
                  <a:pt x="17" y="151"/>
                </a:moveTo>
                <a:cubicBezTo>
                  <a:pt x="1340" y="2797"/>
                  <a:pt x="78334" y="43808"/>
                  <a:pt x="98442" y="52539"/>
                </a:cubicBezTo>
                <a:cubicBezTo>
                  <a:pt x="118550" y="61270"/>
                  <a:pt x="111936" y="57566"/>
                  <a:pt x="120667" y="52539"/>
                </a:cubicBezTo>
                <a:cubicBezTo>
                  <a:pt x="129398" y="47512"/>
                  <a:pt x="151623" y="23699"/>
                  <a:pt x="150829" y="22376"/>
                </a:cubicBezTo>
                <a:cubicBezTo>
                  <a:pt x="150035" y="21053"/>
                  <a:pt x="125958" y="42220"/>
                  <a:pt x="115904" y="44601"/>
                </a:cubicBezTo>
                <a:cubicBezTo>
                  <a:pt x="105850" y="46982"/>
                  <a:pt x="107966" y="43014"/>
                  <a:pt x="90504" y="36664"/>
                </a:cubicBezTo>
                <a:cubicBezTo>
                  <a:pt x="73042" y="30314"/>
                  <a:pt x="-1306" y="-2495"/>
                  <a:pt x="17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6651F0BC-84B4-4532-B8FB-6994C5C8DE8D}"/>
              </a:ext>
            </a:extLst>
          </p:cNvPr>
          <p:cNvSpPr/>
          <p:nvPr/>
        </p:nvSpPr>
        <p:spPr>
          <a:xfrm>
            <a:off x="4873610" y="2069881"/>
            <a:ext cx="78134" cy="66978"/>
          </a:xfrm>
          <a:custGeom>
            <a:avLst/>
            <a:gdLst>
              <a:gd name="connsiteX0" fmla="*/ 15 w 78134"/>
              <a:gd name="connsiteY0" fmla="*/ 1807 h 66978"/>
              <a:gd name="connsiteX1" fmla="*/ 65103 w 78134"/>
              <a:gd name="connsiteY1" fmla="*/ 8157 h 66978"/>
              <a:gd name="connsiteX2" fmla="*/ 77803 w 78134"/>
              <a:gd name="connsiteY2" fmla="*/ 66894 h 66978"/>
              <a:gd name="connsiteX3" fmla="*/ 58753 w 78134"/>
              <a:gd name="connsiteY3" fmla="*/ 20857 h 66978"/>
              <a:gd name="connsiteX4" fmla="*/ 15 w 78134"/>
              <a:gd name="connsiteY4" fmla="*/ 1807 h 6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34" h="66978">
                <a:moveTo>
                  <a:pt x="15" y="1807"/>
                </a:moveTo>
                <a:cubicBezTo>
                  <a:pt x="1073" y="-310"/>
                  <a:pt x="52138" y="-2691"/>
                  <a:pt x="65103" y="8157"/>
                </a:cubicBezTo>
                <a:cubicBezTo>
                  <a:pt x="78068" y="19005"/>
                  <a:pt x="78861" y="64777"/>
                  <a:pt x="77803" y="66894"/>
                </a:cubicBezTo>
                <a:cubicBezTo>
                  <a:pt x="76745" y="69011"/>
                  <a:pt x="65103" y="30646"/>
                  <a:pt x="58753" y="20857"/>
                </a:cubicBezTo>
                <a:cubicBezTo>
                  <a:pt x="52403" y="11068"/>
                  <a:pt x="-1043" y="3924"/>
                  <a:pt x="15" y="1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: 図形 221">
            <a:extLst>
              <a:ext uri="{FF2B5EF4-FFF2-40B4-BE49-F238E27FC236}">
                <a16:creationId xmlns:a16="http://schemas.microsoft.com/office/drawing/2014/main" id="{932CA785-59A8-4976-AC59-DC14DF6C8A55}"/>
              </a:ext>
            </a:extLst>
          </p:cNvPr>
          <p:cNvSpPr/>
          <p:nvPr/>
        </p:nvSpPr>
        <p:spPr>
          <a:xfrm>
            <a:off x="4736781" y="1993888"/>
            <a:ext cx="142703" cy="74771"/>
          </a:xfrm>
          <a:custGeom>
            <a:avLst/>
            <a:gdLst>
              <a:gd name="connsiteX0" fmla="*/ 319 w 142703"/>
              <a:gd name="connsiteY0" fmla="*/ 12 h 74771"/>
              <a:gd name="connsiteX1" fmla="*/ 136844 w 142703"/>
              <a:gd name="connsiteY1" fmla="*/ 23825 h 74771"/>
              <a:gd name="connsiteX2" fmla="*/ 116207 w 142703"/>
              <a:gd name="connsiteY2" fmla="*/ 27000 h 74771"/>
              <a:gd name="connsiteX3" fmla="*/ 101919 w 142703"/>
              <a:gd name="connsiteY3" fmla="*/ 69862 h 74771"/>
              <a:gd name="connsiteX4" fmla="*/ 54294 w 142703"/>
              <a:gd name="connsiteY4" fmla="*/ 68275 h 74771"/>
              <a:gd name="connsiteX5" fmla="*/ 27307 w 142703"/>
              <a:gd name="connsiteY5" fmla="*/ 60337 h 74771"/>
              <a:gd name="connsiteX6" fmla="*/ 16194 w 142703"/>
              <a:gd name="connsiteY6" fmla="*/ 57162 h 74771"/>
              <a:gd name="connsiteX7" fmla="*/ 87632 w 142703"/>
              <a:gd name="connsiteY7" fmla="*/ 74625 h 74771"/>
              <a:gd name="connsiteX8" fmla="*/ 100332 w 142703"/>
              <a:gd name="connsiteY8" fmla="*/ 63512 h 74771"/>
              <a:gd name="connsiteX9" fmla="*/ 108269 w 142703"/>
              <a:gd name="connsiteY9" fmla="*/ 30175 h 74771"/>
              <a:gd name="connsiteX10" fmla="*/ 98744 w 142703"/>
              <a:gd name="connsiteY10" fmla="*/ 20650 h 74771"/>
              <a:gd name="connsiteX11" fmla="*/ 319 w 142703"/>
              <a:gd name="connsiteY11" fmla="*/ 12 h 74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703" h="74771">
                <a:moveTo>
                  <a:pt x="319" y="12"/>
                </a:moveTo>
                <a:cubicBezTo>
                  <a:pt x="6669" y="541"/>
                  <a:pt x="117529" y="19327"/>
                  <a:pt x="136844" y="23825"/>
                </a:cubicBezTo>
                <a:cubicBezTo>
                  <a:pt x="156159" y="28323"/>
                  <a:pt x="122028" y="19327"/>
                  <a:pt x="116207" y="27000"/>
                </a:cubicBezTo>
                <a:cubicBezTo>
                  <a:pt x="110386" y="34673"/>
                  <a:pt x="112238" y="62983"/>
                  <a:pt x="101919" y="69862"/>
                </a:cubicBezTo>
                <a:cubicBezTo>
                  <a:pt x="91600" y="76741"/>
                  <a:pt x="66729" y="69862"/>
                  <a:pt x="54294" y="68275"/>
                </a:cubicBezTo>
                <a:cubicBezTo>
                  <a:pt x="41859" y="66688"/>
                  <a:pt x="33657" y="62189"/>
                  <a:pt x="27307" y="60337"/>
                </a:cubicBezTo>
                <a:lnTo>
                  <a:pt x="16194" y="57162"/>
                </a:lnTo>
                <a:cubicBezTo>
                  <a:pt x="26248" y="59543"/>
                  <a:pt x="73609" y="73567"/>
                  <a:pt x="87632" y="74625"/>
                </a:cubicBezTo>
                <a:cubicBezTo>
                  <a:pt x="101655" y="75683"/>
                  <a:pt x="96893" y="70920"/>
                  <a:pt x="100332" y="63512"/>
                </a:cubicBezTo>
                <a:cubicBezTo>
                  <a:pt x="103772" y="56104"/>
                  <a:pt x="108534" y="37319"/>
                  <a:pt x="108269" y="30175"/>
                </a:cubicBezTo>
                <a:cubicBezTo>
                  <a:pt x="108004" y="23031"/>
                  <a:pt x="113296" y="25677"/>
                  <a:pt x="98744" y="20650"/>
                </a:cubicBezTo>
                <a:cubicBezTo>
                  <a:pt x="84192" y="15623"/>
                  <a:pt x="-6031" y="-517"/>
                  <a:pt x="31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109F8083-59A3-470E-B420-BB376678E25B}"/>
              </a:ext>
            </a:extLst>
          </p:cNvPr>
          <p:cNvSpPr/>
          <p:nvPr/>
        </p:nvSpPr>
        <p:spPr>
          <a:xfrm>
            <a:off x="4731145" y="1985963"/>
            <a:ext cx="105968" cy="80962"/>
          </a:xfrm>
          <a:custGeom>
            <a:avLst/>
            <a:gdLst>
              <a:gd name="connsiteX0" fmla="*/ 2780 w 105968"/>
              <a:gd name="connsiteY0" fmla="*/ 0 h 80962"/>
              <a:gd name="connsiteX1" fmla="*/ 5955 w 105968"/>
              <a:gd name="connsiteY1" fmla="*/ 61912 h 80962"/>
              <a:gd name="connsiteX2" fmla="*/ 55168 w 105968"/>
              <a:gd name="connsiteY2" fmla="*/ 71437 h 80962"/>
              <a:gd name="connsiteX3" fmla="*/ 105968 w 105968"/>
              <a:gd name="connsiteY3" fmla="*/ 80962 h 80962"/>
              <a:gd name="connsiteX4" fmla="*/ 50405 w 105968"/>
              <a:gd name="connsiteY4" fmla="*/ 68262 h 80962"/>
              <a:gd name="connsiteX5" fmla="*/ 23418 w 105968"/>
              <a:gd name="connsiteY5" fmla="*/ 60325 h 80962"/>
              <a:gd name="connsiteX6" fmla="*/ 2780 w 105968"/>
              <a:gd name="connsiteY6" fmla="*/ 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968" h="80962">
                <a:moveTo>
                  <a:pt x="2780" y="0"/>
                </a:moveTo>
                <a:cubicBezTo>
                  <a:pt x="-130" y="264"/>
                  <a:pt x="-2776" y="50006"/>
                  <a:pt x="5955" y="61912"/>
                </a:cubicBezTo>
                <a:cubicBezTo>
                  <a:pt x="14686" y="73818"/>
                  <a:pt x="55168" y="71437"/>
                  <a:pt x="55168" y="71437"/>
                </a:cubicBezTo>
                <a:lnTo>
                  <a:pt x="105968" y="80962"/>
                </a:lnTo>
                <a:cubicBezTo>
                  <a:pt x="105174" y="80433"/>
                  <a:pt x="64163" y="71701"/>
                  <a:pt x="50405" y="68262"/>
                </a:cubicBezTo>
                <a:cubicBezTo>
                  <a:pt x="36647" y="64823"/>
                  <a:pt x="31620" y="65881"/>
                  <a:pt x="23418" y="60325"/>
                </a:cubicBezTo>
                <a:cubicBezTo>
                  <a:pt x="15216" y="54769"/>
                  <a:pt x="5690" y="-264"/>
                  <a:pt x="27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: 図形 223">
            <a:extLst>
              <a:ext uri="{FF2B5EF4-FFF2-40B4-BE49-F238E27FC236}">
                <a16:creationId xmlns:a16="http://schemas.microsoft.com/office/drawing/2014/main" id="{1DDED34A-B028-4F22-B6AC-5BEDC2D041A3}"/>
              </a:ext>
            </a:extLst>
          </p:cNvPr>
          <p:cNvSpPr/>
          <p:nvPr/>
        </p:nvSpPr>
        <p:spPr>
          <a:xfrm>
            <a:off x="4865688" y="2117712"/>
            <a:ext cx="108227" cy="113065"/>
          </a:xfrm>
          <a:custGeom>
            <a:avLst/>
            <a:gdLst>
              <a:gd name="connsiteX0" fmla="*/ 0 w 108227"/>
              <a:gd name="connsiteY0" fmla="*/ 13 h 113065"/>
              <a:gd name="connsiteX1" fmla="*/ 44450 w 108227"/>
              <a:gd name="connsiteY1" fmla="*/ 79388 h 113065"/>
              <a:gd name="connsiteX2" fmla="*/ 107950 w 108227"/>
              <a:gd name="connsiteY2" fmla="*/ 112726 h 113065"/>
              <a:gd name="connsiteX3" fmla="*/ 66675 w 108227"/>
              <a:gd name="connsiteY3" fmla="*/ 95263 h 113065"/>
              <a:gd name="connsiteX4" fmla="*/ 44450 w 108227"/>
              <a:gd name="connsiteY4" fmla="*/ 73038 h 113065"/>
              <a:gd name="connsiteX5" fmla="*/ 0 w 108227"/>
              <a:gd name="connsiteY5" fmla="*/ 13 h 11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227" h="113065">
                <a:moveTo>
                  <a:pt x="0" y="13"/>
                </a:moveTo>
                <a:cubicBezTo>
                  <a:pt x="0" y="1071"/>
                  <a:pt x="26458" y="60603"/>
                  <a:pt x="44450" y="79388"/>
                </a:cubicBezTo>
                <a:cubicBezTo>
                  <a:pt x="62442" y="98173"/>
                  <a:pt x="104246" y="110080"/>
                  <a:pt x="107950" y="112726"/>
                </a:cubicBezTo>
                <a:cubicBezTo>
                  <a:pt x="111654" y="115372"/>
                  <a:pt x="77258" y="101878"/>
                  <a:pt x="66675" y="95263"/>
                </a:cubicBezTo>
                <a:cubicBezTo>
                  <a:pt x="56092" y="88648"/>
                  <a:pt x="52917" y="85738"/>
                  <a:pt x="44450" y="73038"/>
                </a:cubicBezTo>
                <a:cubicBezTo>
                  <a:pt x="35983" y="60338"/>
                  <a:pt x="0" y="-1045"/>
                  <a:pt x="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: 図形 225">
            <a:extLst>
              <a:ext uri="{FF2B5EF4-FFF2-40B4-BE49-F238E27FC236}">
                <a16:creationId xmlns:a16="http://schemas.microsoft.com/office/drawing/2014/main" id="{4941FB19-5D29-4655-B084-BB4CC00575AC}"/>
              </a:ext>
            </a:extLst>
          </p:cNvPr>
          <p:cNvSpPr/>
          <p:nvPr/>
        </p:nvSpPr>
        <p:spPr>
          <a:xfrm>
            <a:off x="4921099" y="2149449"/>
            <a:ext cx="97069" cy="58765"/>
          </a:xfrm>
          <a:custGeom>
            <a:avLst/>
            <a:gdLst>
              <a:gd name="connsiteX0" fmla="*/ 96989 w 97069"/>
              <a:gd name="connsiteY0" fmla="*/ 58764 h 58765"/>
              <a:gd name="connsiteX1" fmla="*/ 43014 w 97069"/>
              <a:gd name="connsiteY1" fmla="*/ 11139 h 58765"/>
              <a:gd name="connsiteX2" fmla="*/ 151 w 97069"/>
              <a:gd name="connsiteY2" fmla="*/ 26 h 58765"/>
              <a:gd name="connsiteX3" fmla="*/ 30314 w 97069"/>
              <a:gd name="connsiteY3" fmla="*/ 12726 h 58765"/>
              <a:gd name="connsiteX4" fmla="*/ 96989 w 97069"/>
              <a:gd name="connsiteY4" fmla="*/ 58764 h 5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069" h="58765">
                <a:moveTo>
                  <a:pt x="96989" y="58764"/>
                </a:moveTo>
                <a:cubicBezTo>
                  <a:pt x="99106" y="58500"/>
                  <a:pt x="59154" y="20929"/>
                  <a:pt x="43014" y="11139"/>
                </a:cubicBezTo>
                <a:cubicBezTo>
                  <a:pt x="26874" y="1349"/>
                  <a:pt x="2268" y="-238"/>
                  <a:pt x="151" y="26"/>
                </a:cubicBezTo>
                <a:cubicBezTo>
                  <a:pt x="-1966" y="290"/>
                  <a:pt x="18672" y="6641"/>
                  <a:pt x="30314" y="12726"/>
                </a:cubicBezTo>
                <a:cubicBezTo>
                  <a:pt x="41956" y="18811"/>
                  <a:pt x="94872" y="59028"/>
                  <a:pt x="96989" y="58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: 図形 226">
            <a:extLst>
              <a:ext uri="{FF2B5EF4-FFF2-40B4-BE49-F238E27FC236}">
                <a16:creationId xmlns:a16="http://schemas.microsoft.com/office/drawing/2014/main" id="{1FE5CC63-3781-4FC9-B126-D8B244D5E683}"/>
              </a:ext>
            </a:extLst>
          </p:cNvPr>
          <p:cNvSpPr/>
          <p:nvPr/>
        </p:nvSpPr>
        <p:spPr>
          <a:xfrm>
            <a:off x="4604824" y="2214474"/>
            <a:ext cx="70727" cy="166848"/>
          </a:xfrm>
          <a:custGeom>
            <a:avLst/>
            <a:gdLst>
              <a:gd name="connsiteX0" fmla="*/ 514 w 70727"/>
              <a:gd name="connsiteY0" fmla="*/ 89 h 166848"/>
              <a:gd name="connsiteX1" fmla="*/ 13214 w 70727"/>
              <a:gd name="connsiteY1" fmla="*/ 81051 h 166848"/>
              <a:gd name="connsiteX2" fmla="*/ 70364 w 70727"/>
              <a:gd name="connsiteY2" fmla="*/ 166776 h 166848"/>
              <a:gd name="connsiteX3" fmla="*/ 37026 w 70727"/>
              <a:gd name="connsiteY3" fmla="*/ 95339 h 166848"/>
              <a:gd name="connsiteX4" fmla="*/ 24326 w 70727"/>
              <a:gd name="connsiteY4" fmla="*/ 65176 h 166848"/>
              <a:gd name="connsiteX5" fmla="*/ 514 w 70727"/>
              <a:gd name="connsiteY5" fmla="*/ 89 h 166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727" h="166848">
                <a:moveTo>
                  <a:pt x="514" y="89"/>
                </a:moveTo>
                <a:cubicBezTo>
                  <a:pt x="-1338" y="2735"/>
                  <a:pt x="1572" y="53270"/>
                  <a:pt x="13214" y="81051"/>
                </a:cubicBezTo>
                <a:cubicBezTo>
                  <a:pt x="24856" y="108832"/>
                  <a:pt x="66395" y="164395"/>
                  <a:pt x="70364" y="166776"/>
                </a:cubicBezTo>
                <a:cubicBezTo>
                  <a:pt x="74333" y="169157"/>
                  <a:pt x="44699" y="112272"/>
                  <a:pt x="37026" y="95339"/>
                </a:cubicBezTo>
                <a:cubicBezTo>
                  <a:pt x="29353" y="78406"/>
                  <a:pt x="28824" y="76288"/>
                  <a:pt x="24326" y="65176"/>
                </a:cubicBezTo>
                <a:cubicBezTo>
                  <a:pt x="19828" y="54064"/>
                  <a:pt x="2366" y="-2557"/>
                  <a:pt x="514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: 図形 227">
            <a:extLst>
              <a:ext uri="{FF2B5EF4-FFF2-40B4-BE49-F238E27FC236}">
                <a16:creationId xmlns:a16="http://schemas.microsoft.com/office/drawing/2014/main" id="{C873AD12-9509-45CD-8E88-318240E3E4BB}"/>
              </a:ext>
            </a:extLst>
          </p:cNvPr>
          <p:cNvSpPr/>
          <p:nvPr/>
        </p:nvSpPr>
        <p:spPr>
          <a:xfrm>
            <a:off x="4567145" y="2097002"/>
            <a:ext cx="32585" cy="124184"/>
          </a:xfrm>
          <a:custGeom>
            <a:avLst/>
            <a:gdLst>
              <a:gd name="connsiteX0" fmla="*/ 93 w 32585"/>
              <a:gd name="connsiteY0" fmla="*/ 86 h 124184"/>
              <a:gd name="connsiteX1" fmla="*/ 22318 w 32585"/>
              <a:gd name="connsiteY1" fmla="*/ 88986 h 124184"/>
              <a:gd name="connsiteX2" fmla="*/ 28668 w 32585"/>
              <a:gd name="connsiteY2" fmla="*/ 123911 h 124184"/>
              <a:gd name="connsiteX3" fmla="*/ 31843 w 32585"/>
              <a:gd name="connsiteY3" fmla="*/ 73111 h 124184"/>
              <a:gd name="connsiteX4" fmla="*/ 93 w 32585"/>
              <a:gd name="connsiteY4" fmla="*/ 86 h 12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85" h="124184">
                <a:moveTo>
                  <a:pt x="93" y="86"/>
                </a:moveTo>
                <a:cubicBezTo>
                  <a:pt x="-1495" y="2732"/>
                  <a:pt x="17556" y="68349"/>
                  <a:pt x="22318" y="88986"/>
                </a:cubicBezTo>
                <a:cubicBezTo>
                  <a:pt x="27080" y="109623"/>
                  <a:pt x="27081" y="126557"/>
                  <a:pt x="28668" y="123911"/>
                </a:cubicBezTo>
                <a:cubicBezTo>
                  <a:pt x="30256" y="121265"/>
                  <a:pt x="34224" y="90044"/>
                  <a:pt x="31843" y="73111"/>
                </a:cubicBezTo>
                <a:cubicBezTo>
                  <a:pt x="29462" y="56178"/>
                  <a:pt x="1681" y="-2560"/>
                  <a:pt x="93" y="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B48EC773-A2A0-4DD5-AD96-1008531D5B4F}"/>
              </a:ext>
            </a:extLst>
          </p:cNvPr>
          <p:cNvSpPr/>
          <p:nvPr/>
        </p:nvSpPr>
        <p:spPr>
          <a:xfrm>
            <a:off x="4568825" y="2093772"/>
            <a:ext cx="169899" cy="57311"/>
          </a:xfrm>
          <a:custGeom>
            <a:avLst/>
            <a:gdLst>
              <a:gd name="connsiteX0" fmla="*/ 0 w 169899"/>
              <a:gd name="connsiteY0" fmla="*/ 16016 h 57311"/>
              <a:gd name="connsiteX1" fmla="*/ 68263 w 169899"/>
              <a:gd name="connsiteY1" fmla="*/ 41416 h 57311"/>
              <a:gd name="connsiteX2" fmla="*/ 131763 w 169899"/>
              <a:gd name="connsiteY2" fmla="*/ 52528 h 57311"/>
              <a:gd name="connsiteX3" fmla="*/ 169863 w 169899"/>
              <a:gd name="connsiteY3" fmla="*/ 57291 h 57311"/>
              <a:gd name="connsiteX4" fmla="*/ 138113 w 169899"/>
              <a:gd name="connsiteY4" fmla="*/ 50941 h 57311"/>
              <a:gd name="connsiteX5" fmla="*/ 106363 w 169899"/>
              <a:gd name="connsiteY5" fmla="*/ 28716 h 57311"/>
              <a:gd name="connsiteX6" fmla="*/ 58738 w 169899"/>
              <a:gd name="connsiteY6" fmla="*/ 141 h 57311"/>
              <a:gd name="connsiteX7" fmla="*/ 95250 w 169899"/>
              <a:gd name="connsiteY7" fmla="*/ 41416 h 57311"/>
              <a:gd name="connsiteX8" fmla="*/ 68263 w 169899"/>
              <a:gd name="connsiteY8" fmla="*/ 39828 h 57311"/>
              <a:gd name="connsiteX9" fmla="*/ 0 w 169899"/>
              <a:gd name="connsiteY9" fmla="*/ 16016 h 5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899" h="57311">
                <a:moveTo>
                  <a:pt x="0" y="16016"/>
                </a:moveTo>
                <a:cubicBezTo>
                  <a:pt x="0" y="16281"/>
                  <a:pt x="46302" y="35331"/>
                  <a:pt x="68263" y="41416"/>
                </a:cubicBezTo>
                <a:cubicBezTo>
                  <a:pt x="90224" y="47501"/>
                  <a:pt x="114830" y="49882"/>
                  <a:pt x="131763" y="52528"/>
                </a:cubicBezTo>
                <a:cubicBezTo>
                  <a:pt x="148696" y="55174"/>
                  <a:pt x="168805" y="57556"/>
                  <a:pt x="169863" y="57291"/>
                </a:cubicBezTo>
                <a:cubicBezTo>
                  <a:pt x="170921" y="57027"/>
                  <a:pt x="148696" y="55704"/>
                  <a:pt x="138113" y="50941"/>
                </a:cubicBezTo>
                <a:cubicBezTo>
                  <a:pt x="127530" y="46179"/>
                  <a:pt x="119592" y="37183"/>
                  <a:pt x="106363" y="28716"/>
                </a:cubicBezTo>
                <a:cubicBezTo>
                  <a:pt x="93134" y="20249"/>
                  <a:pt x="60590" y="-1976"/>
                  <a:pt x="58738" y="141"/>
                </a:cubicBezTo>
                <a:cubicBezTo>
                  <a:pt x="56886" y="2258"/>
                  <a:pt x="93663" y="34802"/>
                  <a:pt x="95250" y="41416"/>
                </a:cubicBezTo>
                <a:cubicBezTo>
                  <a:pt x="96837" y="48030"/>
                  <a:pt x="78317" y="43268"/>
                  <a:pt x="68263" y="39828"/>
                </a:cubicBezTo>
                <a:lnTo>
                  <a:pt x="0" y="160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: 図形 229">
            <a:extLst>
              <a:ext uri="{FF2B5EF4-FFF2-40B4-BE49-F238E27FC236}">
                <a16:creationId xmlns:a16="http://schemas.microsoft.com/office/drawing/2014/main" id="{AF7EA234-DE1C-47B4-A68D-F5B73361E27D}"/>
              </a:ext>
            </a:extLst>
          </p:cNvPr>
          <p:cNvSpPr/>
          <p:nvPr/>
        </p:nvSpPr>
        <p:spPr>
          <a:xfrm>
            <a:off x="4559967" y="2030289"/>
            <a:ext cx="50154" cy="122444"/>
          </a:xfrm>
          <a:custGeom>
            <a:avLst/>
            <a:gdLst>
              <a:gd name="connsiteX0" fmla="*/ 50133 w 50154"/>
              <a:gd name="connsiteY0" fmla="*/ 124 h 122444"/>
              <a:gd name="connsiteX1" fmla="*/ 2508 w 50154"/>
              <a:gd name="connsiteY1" fmla="*/ 33461 h 122444"/>
              <a:gd name="connsiteX2" fmla="*/ 8858 w 50154"/>
              <a:gd name="connsiteY2" fmla="*/ 60449 h 122444"/>
              <a:gd name="connsiteX3" fmla="*/ 27908 w 50154"/>
              <a:gd name="connsiteY3" fmla="*/ 122361 h 122444"/>
              <a:gd name="connsiteX4" fmla="*/ 8858 w 50154"/>
              <a:gd name="connsiteY4" fmla="*/ 46161 h 122444"/>
              <a:gd name="connsiteX5" fmla="*/ 50133 w 50154"/>
              <a:gd name="connsiteY5" fmla="*/ 124 h 12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154" h="122444">
                <a:moveTo>
                  <a:pt x="50133" y="124"/>
                </a:moveTo>
                <a:cubicBezTo>
                  <a:pt x="49075" y="-1993"/>
                  <a:pt x="9387" y="23407"/>
                  <a:pt x="2508" y="33461"/>
                </a:cubicBezTo>
                <a:cubicBezTo>
                  <a:pt x="-4371" y="43515"/>
                  <a:pt x="4625" y="45632"/>
                  <a:pt x="8858" y="60449"/>
                </a:cubicBezTo>
                <a:cubicBezTo>
                  <a:pt x="13091" y="75266"/>
                  <a:pt x="27908" y="124742"/>
                  <a:pt x="27908" y="122361"/>
                </a:cubicBezTo>
                <a:cubicBezTo>
                  <a:pt x="27908" y="119980"/>
                  <a:pt x="5418" y="65211"/>
                  <a:pt x="8858" y="46161"/>
                </a:cubicBezTo>
                <a:cubicBezTo>
                  <a:pt x="12298" y="27111"/>
                  <a:pt x="51191" y="2241"/>
                  <a:pt x="50133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CD7AD27B-4840-435B-9FD5-2C20DD2EECFB}"/>
              </a:ext>
            </a:extLst>
          </p:cNvPr>
          <p:cNvSpPr/>
          <p:nvPr/>
        </p:nvSpPr>
        <p:spPr>
          <a:xfrm>
            <a:off x="4584612" y="2066907"/>
            <a:ext cx="56044" cy="56796"/>
          </a:xfrm>
          <a:custGeom>
            <a:avLst/>
            <a:gdLst>
              <a:gd name="connsiteX0" fmla="*/ 88 w 56044"/>
              <a:gd name="connsiteY0" fmla="*/ 18 h 56796"/>
              <a:gd name="connsiteX1" fmla="*/ 54063 w 56044"/>
              <a:gd name="connsiteY1" fmla="*/ 53993 h 56796"/>
              <a:gd name="connsiteX2" fmla="*/ 41363 w 56044"/>
              <a:gd name="connsiteY2" fmla="*/ 47643 h 56796"/>
              <a:gd name="connsiteX3" fmla="*/ 88 w 56044"/>
              <a:gd name="connsiteY3" fmla="*/ 18 h 56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56796">
                <a:moveTo>
                  <a:pt x="88" y="18"/>
                </a:moveTo>
                <a:cubicBezTo>
                  <a:pt x="2205" y="1076"/>
                  <a:pt x="47184" y="46055"/>
                  <a:pt x="54063" y="53993"/>
                </a:cubicBezTo>
                <a:cubicBezTo>
                  <a:pt x="60942" y="61931"/>
                  <a:pt x="48242" y="50818"/>
                  <a:pt x="41363" y="47643"/>
                </a:cubicBezTo>
                <a:cubicBezTo>
                  <a:pt x="34484" y="44468"/>
                  <a:pt x="-2029" y="-1040"/>
                  <a:pt x="8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E9DEEB75-6720-423B-9BE8-59525329A5C6}"/>
              </a:ext>
            </a:extLst>
          </p:cNvPr>
          <p:cNvSpPr/>
          <p:nvPr/>
        </p:nvSpPr>
        <p:spPr>
          <a:xfrm>
            <a:off x="4601920" y="2033574"/>
            <a:ext cx="172035" cy="100350"/>
          </a:xfrm>
          <a:custGeom>
            <a:avLst/>
            <a:gdLst>
              <a:gd name="connsiteX0" fmla="*/ 243 w 172035"/>
              <a:gd name="connsiteY0" fmla="*/ 14 h 100350"/>
              <a:gd name="connsiteX1" fmla="*/ 92318 w 172035"/>
              <a:gd name="connsiteY1" fmla="*/ 22239 h 100350"/>
              <a:gd name="connsiteX2" fmla="*/ 122480 w 172035"/>
              <a:gd name="connsiteY2" fmla="*/ 50814 h 100350"/>
              <a:gd name="connsiteX3" fmla="*/ 171693 w 172035"/>
              <a:gd name="connsiteY3" fmla="*/ 100026 h 100350"/>
              <a:gd name="connsiteX4" fmla="*/ 141530 w 172035"/>
              <a:gd name="connsiteY4" fmla="*/ 69864 h 100350"/>
              <a:gd name="connsiteX5" fmla="*/ 89143 w 172035"/>
              <a:gd name="connsiteY5" fmla="*/ 25414 h 100350"/>
              <a:gd name="connsiteX6" fmla="*/ 87555 w 172035"/>
              <a:gd name="connsiteY6" fmla="*/ 31764 h 100350"/>
              <a:gd name="connsiteX7" fmla="*/ 65330 w 172035"/>
              <a:gd name="connsiteY7" fmla="*/ 25414 h 100350"/>
              <a:gd name="connsiteX8" fmla="*/ 243 w 172035"/>
              <a:gd name="connsiteY8" fmla="*/ 14 h 10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035" h="100350">
                <a:moveTo>
                  <a:pt x="243" y="14"/>
                </a:moveTo>
                <a:cubicBezTo>
                  <a:pt x="4741" y="-515"/>
                  <a:pt x="71945" y="13772"/>
                  <a:pt x="92318" y="22239"/>
                </a:cubicBezTo>
                <a:cubicBezTo>
                  <a:pt x="112691" y="30706"/>
                  <a:pt x="109251" y="37850"/>
                  <a:pt x="122480" y="50814"/>
                </a:cubicBezTo>
                <a:cubicBezTo>
                  <a:pt x="135709" y="63778"/>
                  <a:pt x="171693" y="100026"/>
                  <a:pt x="171693" y="100026"/>
                </a:cubicBezTo>
                <a:cubicBezTo>
                  <a:pt x="174868" y="103201"/>
                  <a:pt x="155288" y="82299"/>
                  <a:pt x="141530" y="69864"/>
                </a:cubicBezTo>
                <a:cubicBezTo>
                  <a:pt x="127772" y="57429"/>
                  <a:pt x="98139" y="31764"/>
                  <a:pt x="89143" y="25414"/>
                </a:cubicBezTo>
                <a:cubicBezTo>
                  <a:pt x="80147" y="19064"/>
                  <a:pt x="91524" y="31764"/>
                  <a:pt x="87555" y="31764"/>
                </a:cubicBezTo>
                <a:cubicBezTo>
                  <a:pt x="83586" y="31764"/>
                  <a:pt x="75649" y="28854"/>
                  <a:pt x="65330" y="25414"/>
                </a:cubicBezTo>
                <a:cubicBezTo>
                  <a:pt x="55011" y="21974"/>
                  <a:pt x="-4255" y="543"/>
                  <a:pt x="24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1184F56B-9866-41BF-A84E-B60768700C51}"/>
              </a:ext>
            </a:extLst>
          </p:cNvPr>
          <p:cNvSpPr/>
          <p:nvPr/>
        </p:nvSpPr>
        <p:spPr>
          <a:xfrm>
            <a:off x="4695634" y="2059954"/>
            <a:ext cx="73294" cy="70916"/>
          </a:xfrm>
          <a:custGeom>
            <a:avLst/>
            <a:gdLst>
              <a:gd name="connsiteX0" fmla="*/ 191 w 73294"/>
              <a:gd name="connsiteY0" fmla="*/ 621 h 70916"/>
              <a:gd name="connsiteX1" fmla="*/ 70041 w 73294"/>
              <a:gd name="connsiteY1" fmla="*/ 68884 h 70916"/>
              <a:gd name="connsiteX2" fmla="*/ 60516 w 73294"/>
              <a:gd name="connsiteY2" fmla="*/ 51421 h 70916"/>
              <a:gd name="connsiteX3" fmla="*/ 49404 w 73294"/>
              <a:gd name="connsiteY3" fmla="*/ 35546 h 70916"/>
              <a:gd name="connsiteX4" fmla="*/ 191 w 73294"/>
              <a:gd name="connsiteY4" fmla="*/ 621 h 7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94" h="70916">
                <a:moveTo>
                  <a:pt x="191" y="621"/>
                </a:moveTo>
                <a:cubicBezTo>
                  <a:pt x="3631" y="6177"/>
                  <a:pt x="59987" y="60417"/>
                  <a:pt x="70041" y="68884"/>
                </a:cubicBezTo>
                <a:cubicBezTo>
                  <a:pt x="80095" y="77351"/>
                  <a:pt x="63956" y="56977"/>
                  <a:pt x="60516" y="51421"/>
                </a:cubicBezTo>
                <a:cubicBezTo>
                  <a:pt x="57077" y="45865"/>
                  <a:pt x="58135" y="42690"/>
                  <a:pt x="49404" y="35546"/>
                </a:cubicBezTo>
                <a:cubicBezTo>
                  <a:pt x="40673" y="28402"/>
                  <a:pt x="-3249" y="-4935"/>
                  <a:pt x="191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: 図形 236">
            <a:extLst>
              <a:ext uri="{FF2B5EF4-FFF2-40B4-BE49-F238E27FC236}">
                <a16:creationId xmlns:a16="http://schemas.microsoft.com/office/drawing/2014/main" id="{E98D607D-7460-4CAE-847F-6A97961F1056}"/>
              </a:ext>
            </a:extLst>
          </p:cNvPr>
          <p:cNvSpPr/>
          <p:nvPr/>
        </p:nvSpPr>
        <p:spPr>
          <a:xfrm>
            <a:off x="4673532" y="2095345"/>
            <a:ext cx="97041" cy="58161"/>
          </a:xfrm>
          <a:custGeom>
            <a:avLst/>
            <a:gdLst>
              <a:gd name="connsiteX0" fmla="*/ 68 w 97041"/>
              <a:gd name="connsiteY0" fmla="*/ 155 h 58161"/>
              <a:gd name="connsiteX1" fmla="*/ 54043 w 97041"/>
              <a:gd name="connsiteY1" fmla="*/ 57305 h 58161"/>
              <a:gd name="connsiteX2" fmla="*/ 96906 w 97041"/>
              <a:gd name="connsiteY2" fmla="*/ 35080 h 58161"/>
              <a:gd name="connsiteX3" fmla="*/ 66743 w 97041"/>
              <a:gd name="connsiteY3" fmla="*/ 43018 h 58161"/>
              <a:gd name="connsiteX4" fmla="*/ 42931 w 97041"/>
              <a:gd name="connsiteY4" fmla="*/ 39843 h 58161"/>
              <a:gd name="connsiteX5" fmla="*/ 68 w 97041"/>
              <a:gd name="connsiteY5" fmla="*/ 155 h 5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041" h="58161">
                <a:moveTo>
                  <a:pt x="68" y="155"/>
                </a:moveTo>
                <a:cubicBezTo>
                  <a:pt x="1920" y="3065"/>
                  <a:pt x="37903" y="51484"/>
                  <a:pt x="54043" y="57305"/>
                </a:cubicBezTo>
                <a:cubicBezTo>
                  <a:pt x="70183" y="63126"/>
                  <a:pt x="94789" y="37461"/>
                  <a:pt x="96906" y="35080"/>
                </a:cubicBezTo>
                <a:cubicBezTo>
                  <a:pt x="99023" y="32699"/>
                  <a:pt x="75739" y="42224"/>
                  <a:pt x="66743" y="43018"/>
                </a:cubicBezTo>
                <a:cubicBezTo>
                  <a:pt x="57747" y="43812"/>
                  <a:pt x="51133" y="43547"/>
                  <a:pt x="42931" y="39843"/>
                </a:cubicBezTo>
                <a:cubicBezTo>
                  <a:pt x="34729" y="36139"/>
                  <a:pt x="-1784" y="-2755"/>
                  <a:pt x="68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: 図形 237">
            <a:extLst>
              <a:ext uri="{FF2B5EF4-FFF2-40B4-BE49-F238E27FC236}">
                <a16:creationId xmlns:a16="http://schemas.microsoft.com/office/drawing/2014/main" id="{3EC53D34-A67A-43E9-91DA-C62B4BDECA22}"/>
              </a:ext>
            </a:extLst>
          </p:cNvPr>
          <p:cNvSpPr/>
          <p:nvPr/>
        </p:nvSpPr>
        <p:spPr>
          <a:xfrm>
            <a:off x="4673490" y="2074848"/>
            <a:ext cx="63744" cy="73062"/>
          </a:xfrm>
          <a:custGeom>
            <a:avLst/>
            <a:gdLst>
              <a:gd name="connsiteX0" fmla="*/ 63610 w 63744"/>
              <a:gd name="connsiteY0" fmla="*/ 73040 h 73062"/>
              <a:gd name="connsiteX1" fmla="*/ 20748 w 63744"/>
              <a:gd name="connsiteY1" fmla="*/ 44465 h 73062"/>
              <a:gd name="connsiteX2" fmla="*/ 14398 w 63744"/>
              <a:gd name="connsiteY2" fmla="*/ 22240 h 73062"/>
              <a:gd name="connsiteX3" fmla="*/ 46148 w 63744"/>
              <a:gd name="connsiteY3" fmla="*/ 15 h 73062"/>
              <a:gd name="connsiteX4" fmla="*/ 6460 w 63744"/>
              <a:gd name="connsiteY4" fmla="*/ 19065 h 73062"/>
              <a:gd name="connsiteX5" fmla="*/ 4873 w 63744"/>
              <a:gd name="connsiteY5" fmla="*/ 39702 h 73062"/>
              <a:gd name="connsiteX6" fmla="*/ 63610 w 63744"/>
              <a:gd name="connsiteY6" fmla="*/ 73040 h 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44" h="73062">
                <a:moveTo>
                  <a:pt x="63610" y="73040"/>
                </a:moveTo>
                <a:cubicBezTo>
                  <a:pt x="66256" y="73834"/>
                  <a:pt x="28950" y="52932"/>
                  <a:pt x="20748" y="44465"/>
                </a:cubicBezTo>
                <a:cubicBezTo>
                  <a:pt x="12546" y="35998"/>
                  <a:pt x="10165" y="29648"/>
                  <a:pt x="14398" y="22240"/>
                </a:cubicBezTo>
                <a:cubicBezTo>
                  <a:pt x="18631" y="14832"/>
                  <a:pt x="47471" y="544"/>
                  <a:pt x="46148" y="15"/>
                </a:cubicBezTo>
                <a:cubicBezTo>
                  <a:pt x="44825" y="-514"/>
                  <a:pt x="13339" y="12451"/>
                  <a:pt x="6460" y="19065"/>
                </a:cubicBezTo>
                <a:cubicBezTo>
                  <a:pt x="-419" y="25679"/>
                  <a:pt x="-3064" y="30177"/>
                  <a:pt x="4873" y="39702"/>
                </a:cubicBezTo>
                <a:cubicBezTo>
                  <a:pt x="12810" y="49227"/>
                  <a:pt x="60964" y="72246"/>
                  <a:pt x="63610" y="73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C8E8D508-7D24-435E-9208-E0613DEA1715}"/>
              </a:ext>
            </a:extLst>
          </p:cNvPr>
          <p:cNvSpPr/>
          <p:nvPr/>
        </p:nvSpPr>
        <p:spPr>
          <a:xfrm>
            <a:off x="4574226" y="1944658"/>
            <a:ext cx="29673" cy="92163"/>
          </a:xfrm>
          <a:custGeom>
            <a:avLst/>
            <a:gdLst>
              <a:gd name="connsiteX0" fmla="*/ 7299 w 29673"/>
              <a:gd name="connsiteY0" fmla="*/ 30 h 92163"/>
              <a:gd name="connsiteX1" fmla="*/ 949 w 29673"/>
              <a:gd name="connsiteY1" fmla="*/ 55592 h 92163"/>
              <a:gd name="connsiteX2" fmla="*/ 29524 w 29673"/>
              <a:gd name="connsiteY2" fmla="*/ 92105 h 92163"/>
              <a:gd name="connsiteX3" fmla="*/ 12062 w 29673"/>
              <a:gd name="connsiteY3" fmla="*/ 63530 h 92163"/>
              <a:gd name="connsiteX4" fmla="*/ 7299 w 29673"/>
              <a:gd name="connsiteY4" fmla="*/ 30 h 92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3" h="92163">
                <a:moveTo>
                  <a:pt x="7299" y="30"/>
                </a:moveTo>
                <a:cubicBezTo>
                  <a:pt x="5447" y="-1293"/>
                  <a:pt x="-2755" y="40246"/>
                  <a:pt x="949" y="55592"/>
                </a:cubicBezTo>
                <a:cubicBezTo>
                  <a:pt x="4653" y="70938"/>
                  <a:pt x="27672" y="90782"/>
                  <a:pt x="29524" y="92105"/>
                </a:cubicBezTo>
                <a:cubicBezTo>
                  <a:pt x="31376" y="93428"/>
                  <a:pt x="15502" y="71997"/>
                  <a:pt x="12062" y="63530"/>
                </a:cubicBezTo>
                <a:cubicBezTo>
                  <a:pt x="8622" y="55063"/>
                  <a:pt x="9151" y="1353"/>
                  <a:pt x="72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: 図形 239">
            <a:extLst>
              <a:ext uri="{FF2B5EF4-FFF2-40B4-BE49-F238E27FC236}">
                <a16:creationId xmlns:a16="http://schemas.microsoft.com/office/drawing/2014/main" id="{148C8F34-51BE-4DC5-ACFD-B90DBFA99BF6}"/>
              </a:ext>
            </a:extLst>
          </p:cNvPr>
          <p:cNvSpPr/>
          <p:nvPr/>
        </p:nvSpPr>
        <p:spPr>
          <a:xfrm>
            <a:off x="4581524" y="1919155"/>
            <a:ext cx="160388" cy="60503"/>
          </a:xfrm>
          <a:custGeom>
            <a:avLst/>
            <a:gdLst>
              <a:gd name="connsiteX0" fmla="*/ 160339 w 160388"/>
              <a:gd name="connsiteY0" fmla="*/ 60458 h 60503"/>
              <a:gd name="connsiteX1" fmla="*/ 109539 w 160388"/>
              <a:gd name="connsiteY1" fmla="*/ 17595 h 60503"/>
              <a:gd name="connsiteX2" fmla="*/ 68264 w 160388"/>
              <a:gd name="connsiteY2" fmla="*/ 133 h 60503"/>
              <a:gd name="connsiteX3" fmla="*/ 1 w 160388"/>
              <a:gd name="connsiteY3" fmla="*/ 25533 h 60503"/>
              <a:gd name="connsiteX4" fmla="*/ 66676 w 160388"/>
              <a:gd name="connsiteY4" fmla="*/ 6483 h 60503"/>
              <a:gd name="connsiteX5" fmla="*/ 100014 w 160388"/>
              <a:gd name="connsiteY5" fmla="*/ 25533 h 60503"/>
              <a:gd name="connsiteX6" fmla="*/ 160339 w 160388"/>
              <a:gd name="connsiteY6" fmla="*/ 60458 h 60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88" h="60503">
                <a:moveTo>
                  <a:pt x="160339" y="60458"/>
                </a:moveTo>
                <a:cubicBezTo>
                  <a:pt x="161926" y="59135"/>
                  <a:pt x="124885" y="27649"/>
                  <a:pt x="109539" y="17595"/>
                </a:cubicBezTo>
                <a:cubicBezTo>
                  <a:pt x="94193" y="7541"/>
                  <a:pt x="86520" y="-1190"/>
                  <a:pt x="68264" y="133"/>
                </a:cubicBezTo>
                <a:cubicBezTo>
                  <a:pt x="50008" y="1456"/>
                  <a:pt x="266" y="24475"/>
                  <a:pt x="1" y="25533"/>
                </a:cubicBezTo>
                <a:cubicBezTo>
                  <a:pt x="-264" y="26591"/>
                  <a:pt x="50007" y="6483"/>
                  <a:pt x="66676" y="6483"/>
                </a:cubicBezTo>
                <a:cubicBezTo>
                  <a:pt x="83345" y="6483"/>
                  <a:pt x="100014" y="25533"/>
                  <a:pt x="100014" y="25533"/>
                </a:cubicBezTo>
                <a:cubicBezTo>
                  <a:pt x="115360" y="33735"/>
                  <a:pt x="158752" y="61781"/>
                  <a:pt x="160339" y="60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CB74000A-B74C-4928-BE76-B1459C534566}"/>
              </a:ext>
            </a:extLst>
          </p:cNvPr>
          <p:cNvSpPr/>
          <p:nvPr/>
        </p:nvSpPr>
        <p:spPr>
          <a:xfrm>
            <a:off x="4613088" y="1981738"/>
            <a:ext cx="107199" cy="99605"/>
          </a:xfrm>
          <a:custGeom>
            <a:avLst/>
            <a:gdLst>
              <a:gd name="connsiteX0" fmla="*/ 187 w 107199"/>
              <a:gd name="connsiteY0" fmla="*/ 1050 h 99605"/>
              <a:gd name="connsiteX1" fmla="*/ 66862 w 107199"/>
              <a:gd name="connsiteY1" fmla="*/ 47087 h 99605"/>
              <a:gd name="connsiteX2" fmla="*/ 106550 w 107199"/>
              <a:gd name="connsiteY2" fmla="*/ 99475 h 99605"/>
              <a:gd name="connsiteX3" fmla="*/ 90675 w 107199"/>
              <a:gd name="connsiteY3" fmla="*/ 61375 h 99605"/>
              <a:gd name="connsiteX4" fmla="*/ 79562 w 107199"/>
              <a:gd name="connsiteY4" fmla="*/ 42325 h 99605"/>
              <a:gd name="connsiteX5" fmla="*/ 47812 w 107199"/>
              <a:gd name="connsiteY5" fmla="*/ 16925 h 99605"/>
              <a:gd name="connsiteX6" fmla="*/ 187 w 107199"/>
              <a:gd name="connsiteY6" fmla="*/ 1050 h 9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199" h="99605">
                <a:moveTo>
                  <a:pt x="187" y="1050"/>
                </a:moveTo>
                <a:cubicBezTo>
                  <a:pt x="3362" y="6077"/>
                  <a:pt x="49135" y="30683"/>
                  <a:pt x="66862" y="47087"/>
                </a:cubicBezTo>
                <a:cubicBezTo>
                  <a:pt x="84589" y="63491"/>
                  <a:pt x="102581" y="97094"/>
                  <a:pt x="106550" y="99475"/>
                </a:cubicBezTo>
                <a:cubicBezTo>
                  <a:pt x="110519" y="101856"/>
                  <a:pt x="95173" y="70900"/>
                  <a:pt x="90675" y="61375"/>
                </a:cubicBezTo>
                <a:cubicBezTo>
                  <a:pt x="86177" y="51850"/>
                  <a:pt x="86706" y="49733"/>
                  <a:pt x="79562" y="42325"/>
                </a:cubicBezTo>
                <a:cubicBezTo>
                  <a:pt x="72418" y="34917"/>
                  <a:pt x="60512" y="23540"/>
                  <a:pt x="47812" y="16925"/>
                </a:cubicBezTo>
                <a:cubicBezTo>
                  <a:pt x="35112" y="10310"/>
                  <a:pt x="-2988" y="-3977"/>
                  <a:pt x="187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: 図形 241">
            <a:extLst>
              <a:ext uri="{FF2B5EF4-FFF2-40B4-BE49-F238E27FC236}">
                <a16:creationId xmlns:a16="http://schemas.microsoft.com/office/drawing/2014/main" id="{DFC32C3B-B880-4A86-A0FA-A85843BB8406}"/>
              </a:ext>
            </a:extLst>
          </p:cNvPr>
          <p:cNvSpPr/>
          <p:nvPr/>
        </p:nvSpPr>
        <p:spPr>
          <a:xfrm>
            <a:off x="4693588" y="1989130"/>
            <a:ext cx="89550" cy="100173"/>
          </a:xfrm>
          <a:custGeom>
            <a:avLst/>
            <a:gdLst>
              <a:gd name="connsiteX0" fmla="*/ 89550 w 89550"/>
              <a:gd name="connsiteY0" fmla="*/ 100020 h 100173"/>
              <a:gd name="connsiteX1" fmla="*/ 18112 w 89550"/>
              <a:gd name="connsiteY1" fmla="*/ 77795 h 100173"/>
              <a:gd name="connsiteX2" fmla="*/ 11762 w 89550"/>
              <a:gd name="connsiteY2" fmla="*/ 22233 h 100173"/>
              <a:gd name="connsiteX3" fmla="*/ 5412 w 89550"/>
              <a:gd name="connsiteY3" fmla="*/ 9533 h 100173"/>
              <a:gd name="connsiteX4" fmla="*/ 43512 w 89550"/>
              <a:gd name="connsiteY4" fmla="*/ 8 h 100173"/>
              <a:gd name="connsiteX5" fmla="*/ 2237 w 89550"/>
              <a:gd name="connsiteY5" fmla="*/ 11120 h 100173"/>
              <a:gd name="connsiteX6" fmla="*/ 7000 w 89550"/>
              <a:gd name="connsiteY6" fmla="*/ 52395 h 100173"/>
              <a:gd name="connsiteX7" fmla="*/ 19700 w 89550"/>
              <a:gd name="connsiteY7" fmla="*/ 85733 h 100173"/>
              <a:gd name="connsiteX8" fmla="*/ 89550 w 89550"/>
              <a:gd name="connsiteY8" fmla="*/ 100020 h 10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550" h="100173">
                <a:moveTo>
                  <a:pt x="89550" y="100020"/>
                </a:moveTo>
                <a:cubicBezTo>
                  <a:pt x="89285" y="98697"/>
                  <a:pt x="31077" y="90759"/>
                  <a:pt x="18112" y="77795"/>
                </a:cubicBezTo>
                <a:cubicBezTo>
                  <a:pt x="5147" y="64831"/>
                  <a:pt x="13879" y="33610"/>
                  <a:pt x="11762" y="22233"/>
                </a:cubicBezTo>
                <a:cubicBezTo>
                  <a:pt x="9645" y="10856"/>
                  <a:pt x="120" y="13237"/>
                  <a:pt x="5412" y="9533"/>
                </a:cubicBezTo>
                <a:cubicBezTo>
                  <a:pt x="10704" y="5829"/>
                  <a:pt x="44041" y="-257"/>
                  <a:pt x="43512" y="8"/>
                </a:cubicBezTo>
                <a:cubicBezTo>
                  <a:pt x="42983" y="272"/>
                  <a:pt x="8322" y="2389"/>
                  <a:pt x="2237" y="11120"/>
                </a:cubicBezTo>
                <a:cubicBezTo>
                  <a:pt x="-3848" y="19851"/>
                  <a:pt x="4090" y="39960"/>
                  <a:pt x="7000" y="52395"/>
                </a:cubicBezTo>
                <a:cubicBezTo>
                  <a:pt x="9910" y="64830"/>
                  <a:pt x="7794" y="77531"/>
                  <a:pt x="19700" y="85733"/>
                </a:cubicBezTo>
                <a:cubicBezTo>
                  <a:pt x="31606" y="93935"/>
                  <a:pt x="89815" y="101343"/>
                  <a:pt x="89550" y="100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F696CDB5-32D6-4785-AFC3-849E22ADB6C4}"/>
              </a:ext>
            </a:extLst>
          </p:cNvPr>
          <p:cNvSpPr/>
          <p:nvPr/>
        </p:nvSpPr>
        <p:spPr>
          <a:xfrm>
            <a:off x="4584688" y="1928215"/>
            <a:ext cx="114515" cy="46688"/>
          </a:xfrm>
          <a:custGeom>
            <a:avLst/>
            <a:gdLst>
              <a:gd name="connsiteX0" fmla="*/ 12 w 114515"/>
              <a:gd name="connsiteY0" fmla="*/ 46635 h 46688"/>
              <a:gd name="connsiteX1" fmla="*/ 52400 w 114515"/>
              <a:gd name="connsiteY1" fmla="*/ 11710 h 46688"/>
              <a:gd name="connsiteX2" fmla="*/ 114312 w 114515"/>
              <a:gd name="connsiteY2" fmla="*/ 32348 h 46688"/>
              <a:gd name="connsiteX3" fmla="*/ 71450 w 114515"/>
              <a:gd name="connsiteY3" fmla="*/ 5360 h 46688"/>
              <a:gd name="connsiteX4" fmla="*/ 47637 w 114515"/>
              <a:gd name="connsiteY4" fmla="*/ 2185 h 46688"/>
              <a:gd name="connsiteX5" fmla="*/ 12 w 114515"/>
              <a:gd name="connsiteY5" fmla="*/ 46635 h 4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15" h="46688">
                <a:moveTo>
                  <a:pt x="12" y="46635"/>
                </a:moveTo>
                <a:cubicBezTo>
                  <a:pt x="806" y="48222"/>
                  <a:pt x="33350" y="14091"/>
                  <a:pt x="52400" y="11710"/>
                </a:cubicBezTo>
                <a:cubicBezTo>
                  <a:pt x="71450" y="9329"/>
                  <a:pt x="111137" y="33406"/>
                  <a:pt x="114312" y="32348"/>
                </a:cubicBezTo>
                <a:cubicBezTo>
                  <a:pt x="117487" y="31290"/>
                  <a:pt x="82562" y="10387"/>
                  <a:pt x="71450" y="5360"/>
                </a:cubicBezTo>
                <a:cubicBezTo>
                  <a:pt x="60338" y="333"/>
                  <a:pt x="57427" y="-2048"/>
                  <a:pt x="47637" y="2185"/>
                </a:cubicBezTo>
                <a:cubicBezTo>
                  <a:pt x="37847" y="6418"/>
                  <a:pt x="-782" y="45048"/>
                  <a:pt x="12" y="46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: 図形 244">
            <a:extLst>
              <a:ext uri="{FF2B5EF4-FFF2-40B4-BE49-F238E27FC236}">
                <a16:creationId xmlns:a16="http://schemas.microsoft.com/office/drawing/2014/main" id="{2D8ADB95-DA20-40CB-B099-EED84A6C99CC}"/>
              </a:ext>
            </a:extLst>
          </p:cNvPr>
          <p:cNvSpPr/>
          <p:nvPr/>
        </p:nvSpPr>
        <p:spPr>
          <a:xfrm>
            <a:off x="4719520" y="1960561"/>
            <a:ext cx="103343" cy="46044"/>
          </a:xfrm>
          <a:custGeom>
            <a:avLst/>
            <a:gdLst>
              <a:gd name="connsiteX0" fmla="*/ 103305 w 103343"/>
              <a:gd name="connsiteY0" fmla="*/ 46039 h 46044"/>
              <a:gd name="connsiteX1" fmla="*/ 30280 w 103343"/>
              <a:gd name="connsiteY1" fmla="*/ 26989 h 46044"/>
              <a:gd name="connsiteX2" fmla="*/ 118 w 103343"/>
              <a:gd name="connsiteY2" fmla="*/ 2 h 46044"/>
              <a:gd name="connsiteX3" fmla="*/ 39805 w 103343"/>
              <a:gd name="connsiteY3" fmla="*/ 28577 h 46044"/>
              <a:gd name="connsiteX4" fmla="*/ 103305 w 103343"/>
              <a:gd name="connsiteY4" fmla="*/ 46039 h 4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43" h="46044">
                <a:moveTo>
                  <a:pt x="103305" y="46039"/>
                </a:moveTo>
                <a:cubicBezTo>
                  <a:pt x="101717" y="45774"/>
                  <a:pt x="47478" y="34662"/>
                  <a:pt x="30280" y="26989"/>
                </a:cubicBezTo>
                <a:cubicBezTo>
                  <a:pt x="13082" y="19316"/>
                  <a:pt x="-1470" y="-263"/>
                  <a:pt x="118" y="2"/>
                </a:cubicBezTo>
                <a:cubicBezTo>
                  <a:pt x="1705" y="267"/>
                  <a:pt x="22343" y="20375"/>
                  <a:pt x="39805" y="28577"/>
                </a:cubicBezTo>
                <a:cubicBezTo>
                  <a:pt x="57267" y="36779"/>
                  <a:pt x="104893" y="46304"/>
                  <a:pt x="103305" y="46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: 図形 245">
            <a:extLst>
              <a:ext uri="{FF2B5EF4-FFF2-40B4-BE49-F238E27FC236}">
                <a16:creationId xmlns:a16="http://schemas.microsoft.com/office/drawing/2014/main" id="{D9FC1B1D-7DCA-4DC4-9D3E-54253D53DF33}"/>
              </a:ext>
            </a:extLst>
          </p:cNvPr>
          <p:cNvSpPr/>
          <p:nvPr/>
        </p:nvSpPr>
        <p:spPr>
          <a:xfrm>
            <a:off x="4580414" y="1984028"/>
            <a:ext cx="123463" cy="66238"/>
          </a:xfrm>
          <a:custGeom>
            <a:avLst/>
            <a:gdLst>
              <a:gd name="connsiteX0" fmla="*/ 2699 w 123463"/>
              <a:gd name="connsiteY0" fmla="*/ 1935 h 66238"/>
              <a:gd name="connsiteX1" fmla="*/ 66199 w 123463"/>
              <a:gd name="connsiteY1" fmla="*/ 14635 h 66238"/>
              <a:gd name="connsiteX2" fmla="*/ 123349 w 123463"/>
              <a:gd name="connsiteY2" fmla="*/ 63847 h 66238"/>
              <a:gd name="connsiteX3" fmla="*/ 82074 w 123463"/>
              <a:gd name="connsiteY3" fmla="*/ 59085 h 66238"/>
              <a:gd name="connsiteX4" fmla="*/ 18574 w 123463"/>
              <a:gd name="connsiteY4" fmla="*/ 49560 h 66238"/>
              <a:gd name="connsiteX5" fmla="*/ 2699 w 123463"/>
              <a:gd name="connsiteY5" fmla="*/ 1935 h 6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463" h="66238">
                <a:moveTo>
                  <a:pt x="2699" y="1935"/>
                </a:moveTo>
                <a:cubicBezTo>
                  <a:pt x="10636" y="-3886"/>
                  <a:pt x="46091" y="4316"/>
                  <a:pt x="66199" y="14635"/>
                </a:cubicBezTo>
                <a:cubicBezTo>
                  <a:pt x="86307" y="24954"/>
                  <a:pt x="120703" y="56439"/>
                  <a:pt x="123349" y="63847"/>
                </a:cubicBezTo>
                <a:cubicBezTo>
                  <a:pt x="125995" y="71255"/>
                  <a:pt x="82074" y="59085"/>
                  <a:pt x="82074" y="59085"/>
                </a:cubicBezTo>
                <a:cubicBezTo>
                  <a:pt x="64612" y="56704"/>
                  <a:pt x="31539" y="54852"/>
                  <a:pt x="18574" y="49560"/>
                </a:cubicBezTo>
                <a:cubicBezTo>
                  <a:pt x="5609" y="44268"/>
                  <a:pt x="-5238" y="7756"/>
                  <a:pt x="2699" y="193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: 図形 246">
            <a:extLst>
              <a:ext uri="{FF2B5EF4-FFF2-40B4-BE49-F238E27FC236}">
                <a16:creationId xmlns:a16="http://schemas.microsoft.com/office/drawing/2014/main" id="{699C416F-37ED-4127-9F46-AD6E2AF8825F}"/>
              </a:ext>
            </a:extLst>
          </p:cNvPr>
          <p:cNvSpPr/>
          <p:nvPr/>
        </p:nvSpPr>
        <p:spPr>
          <a:xfrm>
            <a:off x="4546599" y="1771537"/>
            <a:ext cx="96841" cy="152668"/>
          </a:xfrm>
          <a:custGeom>
            <a:avLst/>
            <a:gdLst>
              <a:gd name="connsiteX0" fmla="*/ 1 w 96841"/>
              <a:gd name="connsiteY0" fmla="*/ 113 h 152668"/>
              <a:gd name="connsiteX1" fmla="*/ 57151 w 96841"/>
              <a:gd name="connsiteY1" fmla="*/ 76313 h 152668"/>
              <a:gd name="connsiteX2" fmla="*/ 96839 w 96841"/>
              <a:gd name="connsiteY2" fmla="*/ 152513 h 152668"/>
              <a:gd name="connsiteX3" fmla="*/ 55564 w 96841"/>
              <a:gd name="connsiteY3" fmla="*/ 93776 h 152668"/>
              <a:gd name="connsiteX4" fmla="*/ 1 w 96841"/>
              <a:gd name="connsiteY4" fmla="*/ 113 h 15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41" h="152668">
                <a:moveTo>
                  <a:pt x="1" y="113"/>
                </a:moveTo>
                <a:cubicBezTo>
                  <a:pt x="265" y="-2797"/>
                  <a:pt x="41011" y="50913"/>
                  <a:pt x="57151" y="76313"/>
                </a:cubicBezTo>
                <a:cubicBezTo>
                  <a:pt x="73291" y="101713"/>
                  <a:pt x="97103" y="149603"/>
                  <a:pt x="96839" y="152513"/>
                </a:cubicBezTo>
                <a:cubicBezTo>
                  <a:pt x="96575" y="155423"/>
                  <a:pt x="72762" y="116795"/>
                  <a:pt x="55564" y="93776"/>
                </a:cubicBezTo>
                <a:cubicBezTo>
                  <a:pt x="38366" y="70757"/>
                  <a:pt x="-263" y="3023"/>
                  <a:pt x="1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: 図形 247">
            <a:extLst>
              <a:ext uri="{FF2B5EF4-FFF2-40B4-BE49-F238E27FC236}">
                <a16:creationId xmlns:a16="http://schemas.microsoft.com/office/drawing/2014/main" id="{4E39EA36-491E-4B48-8709-8A4EF8E37E89}"/>
              </a:ext>
            </a:extLst>
          </p:cNvPr>
          <p:cNvSpPr/>
          <p:nvPr/>
        </p:nvSpPr>
        <p:spPr>
          <a:xfrm>
            <a:off x="4451334" y="1674755"/>
            <a:ext cx="101974" cy="125471"/>
          </a:xfrm>
          <a:custGeom>
            <a:avLst/>
            <a:gdLst>
              <a:gd name="connsiteX0" fmla="*/ 16 w 101974"/>
              <a:gd name="connsiteY0" fmla="*/ 58 h 125471"/>
              <a:gd name="connsiteX1" fmla="*/ 66691 w 101974"/>
              <a:gd name="connsiteY1" fmla="*/ 77845 h 125471"/>
              <a:gd name="connsiteX2" fmla="*/ 101616 w 101974"/>
              <a:gd name="connsiteY2" fmla="*/ 125470 h 125471"/>
              <a:gd name="connsiteX3" fmla="*/ 84154 w 101974"/>
              <a:gd name="connsiteY3" fmla="*/ 79433 h 125471"/>
              <a:gd name="connsiteX4" fmla="*/ 73041 w 101974"/>
              <a:gd name="connsiteY4" fmla="*/ 65145 h 125471"/>
              <a:gd name="connsiteX5" fmla="*/ 16 w 101974"/>
              <a:gd name="connsiteY5" fmla="*/ 58 h 12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974" h="125471">
                <a:moveTo>
                  <a:pt x="16" y="58"/>
                </a:moveTo>
                <a:cubicBezTo>
                  <a:pt x="-1042" y="2175"/>
                  <a:pt x="49758" y="56943"/>
                  <a:pt x="66691" y="77845"/>
                </a:cubicBezTo>
                <a:cubicBezTo>
                  <a:pt x="83624" y="98747"/>
                  <a:pt x="98706" y="125205"/>
                  <a:pt x="101616" y="125470"/>
                </a:cubicBezTo>
                <a:cubicBezTo>
                  <a:pt x="104526" y="125735"/>
                  <a:pt x="88917" y="89487"/>
                  <a:pt x="84154" y="79433"/>
                </a:cubicBezTo>
                <a:cubicBezTo>
                  <a:pt x="79392" y="69379"/>
                  <a:pt x="84683" y="76258"/>
                  <a:pt x="73041" y="65145"/>
                </a:cubicBezTo>
                <a:cubicBezTo>
                  <a:pt x="61399" y="54033"/>
                  <a:pt x="1074" y="-2059"/>
                  <a:pt x="16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: 図形 248">
            <a:extLst>
              <a:ext uri="{FF2B5EF4-FFF2-40B4-BE49-F238E27FC236}">
                <a16:creationId xmlns:a16="http://schemas.microsoft.com/office/drawing/2014/main" id="{34B75AB7-88A3-4D42-AEF9-8D3B90EBBFA1}"/>
              </a:ext>
            </a:extLst>
          </p:cNvPr>
          <p:cNvSpPr/>
          <p:nvPr/>
        </p:nvSpPr>
        <p:spPr>
          <a:xfrm>
            <a:off x="4440237" y="1636747"/>
            <a:ext cx="179388" cy="115985"/>
          </a:xfrm>
          <a:custGeom>
            <a:avLst/>
            <a:gdLst>
              <a:gd name="connsiteX0" fmla="*/ 179388 w 179388"/>
              <a:gd name="connsiteY0" fmla="*/ 115853 h 115985"/>
              <a:gd name="connsiteX1" fmla="*/ 115888 w 179388"/>
              <a:gd name="connsiteY1" fmla="*/ 33303 h 115985"/>
              <a:gd name="connsiteX2" fmla="*/ 73026 w 179388"/>
              <a:gd name="connsiteY2" fmla="*/ 4728 h 115985"/>
              <a:gd name="connsiteX3" fmla="*/ 49213 w 179388"/>
              <a:gd name="connsiteY3" fmla="*/ 1553 h 115985"/>
              <a:gd name="connsiteX4" fmla="*/ 1 w 179388"/>
              <a:gd name="connsiteY4" fmla="*/ 20603 h 115985"/>
              <a:gd name="connsiteX5" fmla="*/ 47626 w 179388"/>
              <a:gd name="connsiteY5" fmla="*/ 15841 h 115985"/>
              <a:gd name="connsiteX6" fmla="*/ 111126 w 179388"/>
              <a:gd name="connsiteY6" fmla="*/ 36478 h 115985"/>
              <a:gd name="connsiteX7" fmla="*/ 119063 w 179388"/>
              <a:gd name="connsiteY7" fmla="*/ 44416 h 115985"/>
              <a:gd name="connsiteX8" fmla="*/ 117476 w 179388"/>
              <a:gd name="connsiteY8" fmla="*/ 52353 h 115985"/>
              <a:gd name="connsiteX9" fmla="*/ 179388 w 179388"/>
              <a:gd name="connsiteY9" fmla="*/ 115853 h 11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388" h="115985">
                <a:moveTo>
                  <a:pt x="179388" y="115853"/>
                </a:moveTo>
                <a:cubicBezTo>
                  <a:pt x="179123" y="112678"/>
                  <a:pt x="133615" y="51824"/>
                  <a:pt x="115888" y="33303"/>
                </a:cubicBezTo>
                <a:cubicBezTo>
                  <a:pt x="98161" y="14782"/>
                  <a:pt x="84138" y="10020"/>
                  <a:pt x="73026" y="4728"/>
                </a:cubicBezTo>
                <a:cubicBezTo>
                  <a:pt x="61913" y="-564"/>
                  <a:pt x="61384" y="-1093"/>
                  <a:pt x="49213" y="1553"/>
                </a:cubicBezTo>
                <a:cubicBezTo>
                  <a:pt x="37042" y="4199"/>
                  <a:pt x="265" y="18222"/>
                  <a:pt x="1" y="20603"/>
                </a:cubicBezTo>
                <a:cubicBezTo>
                  <a:pt x="-263" y="22984"/>
                  <a:pt x="29105" y="13195"/>
                  <a:pt x="47626" y="15841"/>
                </a:cubicBezTo>
                <a:cubicBezTo>
                  <a:pt x="66147" y="18487"/>
                  <a:pt x="99220" y="31715"/>
                  <a:pt x="111126" y="36478"/>
                </a:cubicBezTo>
                <a:cubicBezTo>
                  <a:pt x="123032" y="41240"/>
                  <a:pt x="118005" y="41770"/>
                  <a:pt x="119063" y="44416"/>
                </a:cubicBezTo>
                <a:cubicBezTo>
                  <a:pt x="120121" y="47062"/>
                  <a:pt x="108745" y="40447"/>
                  <a:pt x="117476" y="52353"/>
                </a:cubicBezTo>
                <a:cubicBezTo>
                  <a:pt x="126207" y="64259"/>
                  <a:pt x="179653" y="119028"/>
                  <a:pt x="179388" y="1158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: 図形 249">
            <a:extLst>
              <a:ext uri="{FF2B5EF4-FFF2-40B4-BE49-F238E27FC236}">
                <a16:creationId xmlns:a16="http://schemas.microsoft.com/office/drawing/2014/main" id="{E9AC9747-36C4-415F-A249-C4AEA48BDE25}"/>
              </a:ext>
            </a:extLst>
          </p:cNvPr>
          <p:cNvSpPr/>
          <p:nvPr/>
        </p:nvSpPr>
        <p:spPr>
          <a:xfrm>
            <a:off x="4617584" y="1751571"/>
            <a:ext cx="178308" cy="220122"/>
          </a:xfrm>
          <a:custGeom>
            <a:avLst/>
            <a:gdLst>
              <a:gd name="connsiteX0" fmla="*/ 2041 w 178308"/>
              <a:gd name="connsiteY0" fmla="*/ 1029 h 220122"/>
              <a:gd name="connsiteX1" fmla="*/ 90941 w 178308"/>
              <a:gd name="connsiteY1" fmla="*/ 97867 h 220122"/>
              <a:gd name="connsiteX2" fmla="*/ 141741 w 178308"/>
              <a:gd name="connsiteY2" fmla="*/ 170892 h 220122"/>
              <a:gd name="connsiteX3" fmla="*/ 178254 w 178308"/>
              <a:gd name="connsiteY3" fmla="*/ 220104 h 220122"/>
              <a:gd name="connsiteX4" fmla="*/ 133804 w 178308"/>
              <a:gd name="connsiteY4" fmla="*/ 175654 h 220122"/>
              <a:gd name="connsiteX5" fmla="*/ 76654 w 178308"/>
              <a:gd name="connsiteY5" fmla="*/ 96279 h 220122"/>
              <a:gd name="connsiteX6" fmla="*/ 30616 w 178308"/>
              <a:gd name="connsiteY6" fmla="*/ 48654 h 220122"/>
              <a:gd name="connsiteX7" fmla="*/ 2041 w 178308"/>
              <a:gd name="connsiteY7" fmla="*/ 1029 h 220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08" h="220122">
                <a:moveTo>
                  <a:pt x="2041" y="1029"/>
                </a:moveTo>
                <a:cubicBezTo>
                  <a:pt x="12095" y="9231"/>
                  <a:pt x="67658" y="69557"/>
                  <a:pt x="90941" y="97867"/>
                </a:cubicBezTo>
                <a:cubicBezTo>
                  <a:pt x="114224" y="126177"/>
                  <a:pt x="127189" y="150519"/>
                  <a:pt x="141741" y="170892"/>
                </a:cubicBezTo>
                <a:cubicBezTo>
                  <a:pt x="156293" y="191265"/>
                  <a:pt x="179577" y="219310"/>
                  <a:pt x="178254" y="220104"/>
                </a:cubicBezTo>
                <a:cubicBezTo>
                  <a:pt x="176931" y="220898"/>
                  <a:pt x="150737" y="196292"/>
                  <a:pt x="133804" y="175654"/>
                </a:cubicBezTo>
                <a:cubicBezTo>
                  <a:pt x="116871" y="155017"/>
                  <a:pt x="93852" y="117446"/>
                  <a:pt x="76654" y="96279"/>
                </a:cubicBezTo>
                <a:cubicBezTo>
                  <a:pt x="59456" y="75112"/>
                  <a:pt x="39347" y="61354"/>
                  <a:pt x="30616" y="48654"/>
                </a:cubicBezTo>
                <a:cubicBezTo>
                  <a:pt x="21885" y="35954"/>
                  <a:pt x="-8013" y="-7173"/>
                  <a:pt x="2041" y="1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: 図形 250">
            <a:extLst>
              <a:ext uri="{FF2B5EF4-FFF2-40B4-BE49-F238E27FC236}">
                <a16:creationId xmlns:a16="http://schemas.microsoft.com/office/drawing/2014/main" id="{289DBBF4-1D19-4FFC-B375-BCED9EA7FA86}"/>
              </a:ext>
            </a:extLst>
          </p:cNvPr>
          <p:cNvSpPr/>
          <p:nvPr/>
        </p:nvSpPr>
        <p:spPr>
          <a:xfrm>
            <a:off x="4794215" y="1585604"/>
            <a:ext cx="52969" cy="388351"/>
          </a:xfrm>
          <a:custGeom>
            <a:avLst/>
            <a:gdLst>
              <a:gd name="connsiteX0" fmla="*/ 9560 w 52969"/>
              <a:gd name="connsiteY0" fmla="*/ 309 h 388351"/>
              <a:gd name="connsiteX1" fmla="*/ 22260 w 52969"/>
              <a:gd name="connsiteY1" fmla="*/ 87621 h 388351"/>
              <a:gd name="connsiteX2" fmla="*/ 41310 w 52969"/>
              <a:gd name="connsiteY2" fmla="*/ 171759 h 388351"/>
              <a:gd name="connsiteX3" fmla="*/ 39723 w 52969"/>
              <a:gd name="connsiteY3" fmla="*/ 368609 h 388351"/>
              <a:gd name="connsiteX4" fmla="*/ 28610 w 52969"/>
              <a:gd name="connsiteY4" fmla="*/ 382896 h 388351"/>
              <a:gd name="connsiteX5" fmla="*/ 35 w 52969"/>
              <a:gd name="connsiteY5" fmla="*/ 381309 h 388351"/>
              <a:gd name="connsiteX6" fmla="*/ 34960 w 52969"/>
              <a:gd name="connsiteY6" fmla="*/ 365434 h 388351"/>
              <a:gd name="connsiteX7" fmla="*/ 42898 w 52969"/>
              <a:gd name="connsiteY7" fmla="*/ 324159 h 388351"/>
              <a:gd name="connsiteX8" fmla="*/ 52423 w 52969"/>
              <a:gd name="connsiteY8" fmla="*/ 193984 h 388351"/>
              <a:gd name="connsiteX9" fmla="*/ 25435 w 52969"/>
              <a:gd name="connsiteY9" fmla="*/ 119371 h 388351"/>
              <a:gd name="connsiteX10" fmla="*/ 9560 w 52969"/>
              <a:gd name="connsiteY10" fmla="*/ 309 h 38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69" h="388351">
                <a:moveTo>
                  <a:pt x="9560" y="309"/>
                </a:moveTo>
                <a:cubicBezTo>
                  <a:pt x="9031" y="-4983"/>
                  <a:pt x="16968" y="59046"/>
                  <a:pt x="22260" y="87621"/>
                </a:cubicBezTo>
                <a:cubicBezTo>
                  <a:pt x="27552" y="116196"/>
                  <a:pt x="38400" y="124928"/>
                  <a:pt x="41310" y="171759"/>
                </a:cubicBezTo>
                <a:cubicBezTo>
                  <a:pt x="44220" y="218590"/>
                  <a:pt x="41840" y="333420"/>
                  <a:pt x="39723" y="368609"/>
                </a:cubicBezTo>
                <a:cubicBezTo>
                  <a:pt x="37606" y="403799"/>
                  <a:pt x="35225" y="380779"/>
                  <a:pt x="28610" y="382896"/>
                </a:cubicBezTo>
                <a:cubicBezTo>
                  <a:pt x="21995" y="385013"/>
                  <a:pt x="-1023" y="384219"/>
                  <a:pt x="35" y="381309"/>
                </a:cubicBezTo>
                <a:cubicBezTo>
                  <a:pt x="1093" y="378399"/>
                  <a:pt x="27816" y="374959"/>
                  <a:pt x="34960" y="365434"/>
                </a:cubicBezTo>
                <a:cubicBezTo>
                  <a:pt x="42104" y="355909"/>
                  <a:pt x="39987" y="352734"/>
                  <a:pt x="42898" y="324159"/>
                </a:cubicBezTo>
                <a:cubicBezTo>
                  <a:pt x="45809" y="295584"/>
                  <a:pt x="55334" y="228115"/>
                  <a:pt x="52423" y="193984"/>
                </a:cubicBezTo>
                <a:cubicBezTo>
                  <a:pt x="49512" y="159853"/>
                  <a:pt x="31785" y="151121"/>
                  <a:pt x="25435" y="119371"/>
                </a:cubicBezTo>
                <a:cubicBezTo>
                  <a:pt x="19085" y="87621"/>
                  <a:pt x="10089" y="5601"/>
                  <a:pt x="9560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: 図形 251">
            <a:extLst>
              <a:ext uri="{FF2B5EF4-FFF2-40B4-BE49-F238E27FC236}">
                <a16:creationId xmlns:a16="http://schemas.microsoft.com/office/drawing/2014/main" id="{7CF0B676-AFD3-4A62-B94C-7781F55C4679}"/>
              </a:ext>
            </a:extLst>
          </p:cNvPr>
          <p:cNvSpPr/>
          <p:nvPr/>
        </p:nvSpPr>
        <p:spPr>
          <a:xfrm>
            <a:off x="4827587" y="1561606"/>
            <a:ext cx="165414" cy="537553"/>
          </a:xfrm>
          <a:custGeom>
            <a:avLst/>
            <a:gdLst>
              <a:gd name="connsiteX0" fmla="*/ 1 w 165414"/>
              <a:gd name="connsiteY0" fmla="*/ 494 h 537553"/>
              <a:gd name="connsiteX1" fmla="*/ 47626 w 165414"/>
              <a:gd name="connsiteY1" fmla="*/ 57644 h 537553"/>
              <a:gd name="connsiteX2" fmla="*/ 60326 w 165414"/>
              <a:gd name="connsiteY2" fmla="*/ 102094 h 537553"/>
              <a:gd name="connsiteX3" fmla="*/ 84138 w 165414"/>
              <a:gd name="connsiteY3" fmla="*/ 178294 h 537553"/>
              <a:gd name="connsiteX4" fmla="*/ 101601 w 165414"/>
              <a:gd name="connsiteY4" fmla="*/ 241794 h 537553"/>
              <a:gd name="connsiteX5" fmla="*/ 109538 w 165414"/>
              <a:gd name="connsiteY5" fmla="*/ 298944 h 537553"/>
              <a:gd name="connsiteX6" fmla="*/ 109538 w 165414"/>
              <a:gd name="connsiteY6" fmla="*/ 343394 h 537553"/>
              <a:gd name="connsiteX7" fmla="*/ 109538 w 165414"/>
              <a:gd name="connsiteY7" fmla="*/ 408482 h 537553"/>
              <a:gd name="connsiteX8" fmla="*/ 165101 w 165414"/>
              <a:gd name="connsiteY8" fmla="*/ 537069 h 537553"/>
              <a:gd name="connsiteX9" fmla="*/ 131763 w 165414"/>
              <a:gd name="connsiteY9" fmla="*/ 449757 h 537553"/>
              <a:gd name="connsiteX10" fmla="*/ 123826 w 165414"/>
              <a:gd name="connsiteY10" fmla="*/ 381494 h 537553"/>
              <a:gd name="connsiteX11" fmla="*/ 93663 w 165414"/>
              <a:gd name="connsiteY11" fmla="*/ 205282 h 537553"/>
              <a:gd name="connsiteX12" fmla="*/ 46038 w 165414"/>
              <a:gd name="connsiteY12" fmla="*/ 40182 h 537553"/>
              <a:gd name="connsiteX13" fmla="*/ 1 w 165414"/>
              <a:gd name="connsiteY13" fmla="*/ 494 h 53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414" h="537553">
                <a:moveTo>
                  <a:pt x="1" y="494"/>
                </a:moveTo>
                <a:cubicBezTo>
                  <a:pt x="266" y="3404"/>
                  <a:pt x="37572" y="40711"/>
                  <a:pt x="47626" y="57644"/>
                </a:cubicBezTo>
                <a:cubicBezTo>
                  <a:pt x="57680" y="74577"/>
                  <a:pt x="54241" y="81986"/>
                  <a:pt x="60326" y="102094"/>
                </a:cubicBezTo>
                <a:cubicBezTo>
                  <a:pt x="66411" y="122202"/>
                  <a:pt x="77259" y="155011"/>
                  <a:pt x="84138" y="178294"/>
                </a:cubicBezTo>
                <a:cubicBezTo>
                  <a:pt x="91017" y="201577"/>
                  <a:pt x="97368" y="221686"/>
                  <a:pt x="101601" y="241794"/>
                </a:cubicBezTo>
                <a:cubicBezTo>
                  <a:pt x="105834" y="261902"/>
                  <a:pt x="108215" y="282011"/>
                  <a:pt x="109538" y="298944"/>
                </a:cubicBezTo>
                <a:cubicBezTo>
                  <a:pt x="110861" y="315877"/>
                  <a:pt x="109538" y="343394"/>
                  <a:pt x="109538" y="343394"/>
                </a:cubicBezTo>
                <a:cubicBezTo>
                  <a:pt x="109538" y="361650"/>
                  <a:pt x="100278" y="376203"/>
                  <a:pt x="109538" y="408482"/>
                </a:cubicBezTo>
                <a:cubicBezTo>
                  <a:pt x="118798" y="440761"/>
                  <a:pt x="161397" y="530190"/>
                  <a:pt x="165101" y="537069"/>
                </a:cubicBezTo>
                <a:cubicBezTo>
                  <a:pt x="168805" y="543948"/>
                  <a:pt x="138642" y="475686"/>
                  <a:pt x="131763" y="449757"/>
                </a:cubicBezTo>
                <a:cubicBezTo>
                  <a:pt x="124884" y="423828"/>
                  <a:pt x="130176" y="422240"/>
                  <a:pt x="123826" y="381494"/>
                </a:cubicBezTo>
                <a:cubicBezTo>
                  <a:pt x="117476" y="340748"/>
                  <a:pt x="106628" y="262167"/>
                  <a:pt x="93663" y="205282"/>
                </a:cubicBezTo>
                <a:cubicBezTo>
                  <a:pt x="80698" y="148397"/>
                  <a:pt x="61384" y="73255"/>
                  <a:pt x="46038" y="40182"/>
                </a:cubicBezTo>
                <a:cubicBezTo>
                  <a:pt x="30692" y="7109"/>
                  <a:pt x="-264" y="-2416"/>
                  <a:pt x="1" y="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: 図形 252">
            <a:extLst>
              <a:ext uri="{FF2B5EF4-FFF2-40B4-BE49-F238E27FC236}">
                <a16:creationId xmlns:a16="http://schemas.microsoft.com/office/drawing/2014/main" id="{43616047-F72E-499B-AC3D-A975B8ACA01A}"/>
              </a:ext>
            </a:extLst>
          </p:cNvPr>
          <p:cNvSpPr/>
          <p:nvPr/>
        </p:nvSpPr>
        <p:spPr>
          <a:xfrm>
            <a:off x="4794249" y="1562022"/>
            <a:ext cx="31756" cy="163724"/>
          </a:xfrm>
          <a:custGeom>
            <a:avLst/>
            <a:gdLst>
              <a:gd name="connsiteX0" fmla="*/ 28576 w 31756"/>
              <a:gd name="connsiteY0" fmla="*/ 78 h 163724"/>
              <a:gd name="connsiteX1" fmla="*/ 9526 w 31756"/>
              <a:gd name="connsiteY1" fmla="*/ 58816 h 163724"/>
              <a:gd name="connsiteX2" fmla="*/ 15876 w 31756"/>
              <a:gd name="connsiteY2" fmla="*/ 93741 h 163724"/>
              <a:gd name="connsiteX3" fmla="*/ 31751 w 31756"/>
              <a:gd name="connsiteY3" fmla="*/ 163591 h 163724"/>
              <a:gd name="connsiteX4" fmla="*/ 17464 w 31756"/>
              <a:gd name="connsiteY4" fmla="*/ 109616 h 163724"/>
              <a:gd name="connsiteX5" fmla="*/ 1 w 31756"/>
              <a:gd name="connsiteY5" fmla="*/ 47703 h 163724"/>
              <a:gd name="connsiteX6" fmla="*/ 28576 w 31756"/>
              <a:gd name="connsiteY6" fmla="*/ 78 h 163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756" h="163724">
                <a:moveTo>
                  <a:pt x="28576" y="78"/>
                </a:moveTo>
                <a:cubicBezTo>
                  <a:pt x="30163" y="1930"/>
                  <a:pt x="11643" y="43206"/>
                  <a:pt x="9526" y="58816"/>
                </a:cubicBezTo>
                <a:cubicBezTo>
                  <a:pt x="7409" y="74426"/>
                  <a:pt x="12172" y="76279"/>
                  <a:pt x="15876" y="93741"/>
                </a:cubicBezTo>
                <a:cubicBezTo>
                  <a:pt x="19580" y="111203"/>
                  <a:pt x="31486" y="160945"/>
                  <a:pt x="31751" y="163591"/>
                </a:cubicBezTo>
                <a:cubicBezTo>
                  <a:pt x="32016" y="166237"/>
                  <a:pt x="22756" y="128931"/>
                  <a:pt x="17464" y="109616"/>
                </a:cubicBezTo>
                <a:cubicBezTo>
                  <a:pt x="12172" y="90301"/>
                  <a:pt x="266" y="65695"/>
                  <a:pt x="1" y="47703"/>
                </a:cubicBezTo>
                <a:cubicBezTo>
                  <a:pt x="-264" y="29711"/>
                  <a:pt x="26989" y="-1774"/>
                  <a:pt x="2857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: 図形 253">
            <a:extLst>
              <a:ext uri="{FF2B5EF4-FFF2-40B4-BE49-F238E27FC236}">
                <a16:creationId xmlns:a16="http://schemas.microsoft.com/office/drawing/2014/main" id="{5EBEEDB3-E0E3-4AC0-9BBB-F0E0CA9DD4A7}"/>
              </a:ext>
            </a:extLst>
          </p:cNvPr>
          <p:cNvSpPr/>
          <p:nvPr/>
        </p:nvSpPr>
        <p:spPr>
          <a:xfrm>
            <a:off x="4467224" y="1671254"/>
            <a:ext cx="79383" cy="46882"/>
          </a:xfrm>
          <a:custGeom>
            <a:avLst/>
            <a:gdLst>
              <a:gd name="connsiteX0" fmla="*/ 1 w 79383"/>
              <a:gd name="connsiteY0" fmla="*/ 384 h 46882"/>
              <a:gd name="connsiteX1" fmla="*/ 61914 w 79383"/>
              <a:gd name="connsiteY1" fmla="*/ 32134 h 46882"/>
              <a:gd name="connsiteX2" fmla="*/ 79376 w 79383"/>
              <a:gd name="connsiteY2" fmla="*/ 46421 h 46882"/>
              <a:gd name="connsiteX3" fmla="*/ 63501 w 79383"/>
              <a:gd name="connsiteY3" fmla="*/ 16259 h 46882"/>
              <a:gd name="connsiteX4" fmla="*/ 1 w 79383"/>
              <a:gd name="connsiteY4" fmla="*/ 384 h 4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83" h="46882">
                <a:moveTo>
                  <a:pt x="1" y="384"/>
                </a:moveTo>
                <a:cubicBezTo>
                  <a:pt x="-263" y="3030"/>
                  <a:pt x="48685" y="24461"/>
                  <a:pt x="61914" y="32134"/>
                </a:cubicBezTo>
                <a:cubicBezTo>
                  <a:pt x="75143" y="39807"/>
                  <a:pt x="79112" y="49067"/>
                  <a:pt x="79376" y="46421"/>
                </a:cubicBezTo>
                <a:cubicBezTo>
                  <a:pt x="79640" y="43775"/>
                  <a:pt x="72761" y="23138"/>
                  <a:pt x="63501" y="16259"/>
                </a:cubicBezTo>
                <a:cubicBezTo>
                  <a:pt x="54241" y="9380"/>
                  <a:pt x="265" y="-2262"/>
                  <a:pt x="1" y="3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: 図形 254">
            <a:extLst>
              <a:ext uri="{FF2B5EF4-FFF2-40B4-BE49-F238E27FC236}">
                <a16:creationId xmlns:a16="http://schemas.microsoft.com/office/drawing/2014/main" id="{C3C87E24-33D6-4DE1-8BE9-554767D61DD6}"/>
              </a:ext>
            </a:extLst>
          </p:cNvPr>
          <p:cNvSpPr/>
          <p:nvPr/>
        </p:nvSpPr>
        <p:spPr>
          <a:xfrm>
            <a:off x="4541838" y="1730265"/>
            <a:ext cx="51537" cy="27098"/>
          </a:xfrm>
          <a:custGeom>
            <a:avLst/>
            <a:gdLst>
              <a:gd name="connsiteX0" fmla="*/ 0 w 51537"/>
              <a:gd name="connsiteY0" fmla="*/ 27098 h 27098"/>
              <a:gd name="connsiteX1" fmla="*/ 50800 w 51537"/>
              <a:gd name="connsiteY1" fmla="*/ 110 h 27098"/>
              <a:gd name="connsiteX2" fmla="*/ 0 w 51537"/>
              <a:gd name="connsiteY2" fmla="*/ 27098 h 2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537" h="27098">
                <a:moveTo>
                  <a:pt x="0" y="27098"/>
                </a:moveTo>
                <a:cubicBezTo>
                  <a:pt x="0" y="27098"/>
                  <a:pt x="42863" y="2227"/>
                  <a:pt x="50800" y="110"/>
                </a:cubicBezTo>
                <a:cubicBezTo>
                  <a:pt x="58737" y="-2007"/>
                  <a:pt x="0" y="27098"/>
                  <a:pt x="0" y="2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: 図形 255">
            <a:extLst>
              <a:ext uri="{FF2B5EF4-FFF2-40B4-BE49-F238E27FC236}">
                <a16:creationId xmlns:a16="http://schemas.microsoft.com/office/drawing/2014/main" id="{A9F2E81F-9CA4-4FB0-9B56-AD0C964649F8}"/>
              </a:ext>
            </a:extLst>
          </p:cNvPr>
          <p:cNvSpPr/>
          <p:nvPr/>
        </p:nvSpPr>
        <p:spPr>
          <a:xfrm>
            <a:off x="4821237" y="1681086"/>
            <a:ext cx="78214" cy="36631"/>
          </a:xfrm>
          <a:custGeom>
            <a:avLst/>
            <a:gdLst>
              <a:gd name="connsiteX0" fmla="*/ 1 w 78214"/>
              <a:gd name="connsiteY0" fmla="*/ 77 h 36631"/>
              <a:gd name="connsiteX1" fmla="*/ 53976 w 78214"/>
              <a:gd name="connsiteY1" fmla="*/ 28652 h 36631"/>
              <a:gd name="connsiteX2" fmla="*/ 77788 w 78214"/>
              <a:gd name="connsiteY2" fmla="*/ 77 h 36631"/>
              <a:gd name="connsiteX3" fmla="*/ 68263 w 78214"/>
              <a:gd name="connsiteY3" fmla="*/ 20714 h 36631"/>
              <a:gd name="connsiteX4" fmla="*/ 55563 w 78214"/>
              <a:gd name="connsiteY4" fmla="*/ 36589 h 36631"/>
              <a:gd name="connsiteX5" fmla="*/ 1 w 78214"/>
              <a:gd name="connsiteY5" fmla="*/ 77 h 3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14" h="36631">
                <a:moveTo>
                  <a:pt x="1" y="77"/>
                </a:moveTo>
                <a:cubicBezTo>
                  <a:pt x="-263" y="-1246"/>
                  <a:pt x="41012" y="28652"/>
                  <a:pt x="53976" y="28652"/>
                </a:cubicBezTo>
                <a:cubicBezTo>
                  <a:pt x="66940" y="28652"/>
                  <a:pt x="75407" y="1400"/>
                  <a:pt x="77788" y="77"/>
                </a:cubicBezTo>
                <a:cubicBezTo>
                  <a:pt x="80169" y="-1246"/>
                  <a:pt x="71967" y="14629"/>
                  <a:pt x="68263" y="20714"/>
                </a:cubicBezTo>
                <a:cubicBezTo>
                  <a:pt x="64559" y="26799"/>
                  <a:pt x="63765" y="37383"/>
                  <a:pt x="55563" y="36589"/>
                </a:cubicBezTo>
                <a:cubicBezTo>
                  <a:pt x="47361" y="35795"/>
                  <a:pt x="265" y="1400"/>
                  <a:pt x="1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: 図形 256">
            <a:extLst>
              <a:ext uri="{FF2B5EF4-FFF2-40B4-BE49-F238E27FC236}">
                <a16:creationId xmlns:a16="http://schemas.microsoft.com/office/drawing/2014/main" id="{01258D93-78F0-4FB5-85A9-FFE7257FD3D1}"/>
              </a:ext>
            </a:extLst>
          </p:cNvPr>
          <p:cNvSpPr/>
          <p:nvPr/>
        </p:nvSpPr>
        <p:spPr>
          <a:xfrm>
            <a:off x="4843443" y="1804905"/>
            <a:ext cx="84402" cy="30469"/>
          </a:xfrm>
          <a:custGeom>
            <a:avLst/>
            <a:gdLst>
              <a:gd name="connsiteX0" fmla="*/ 20 w 84402"/>
              <a:gd name="connsiteY0" fmla="*/ 83 h 30469"/>
              <a:gd name="connsiteX1" fmla="*/ 52407 w 84402"/>
              <a:gd name="connsiteY1" fmla="*/ 20720 h 30469"/>
              <a:gd name="connsiteX2" fmla="*/ 84157 w 84402"/>
              <a:gd name="connsiteY2" fmla="*/ 3258 h 30469"/>
              <a:gd name="connsiteX3" fmla="*/ 66695 w 84402"/>
              <a:gd name="connsiteY3" fmla="*/ 22308 h 30469"/>
              <a:gd name="connsiteX4" fmla="*/ 58757 w 84402"/>
              <a:gd name="connsiteY4" fmla="*/ 30245 h 30469"/>
              <a:gd name="connsiteX5" fmla="*/ 20 w 84402"/>
              <a:gd name="connsiteY5" fmla="*/ 83 h 30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02" h="30469">
                <a:moveTo>
                  <a:pt x="20" y="83"/>
                </a:moveTo>
                <a:cubicBezTo>
                  <a:pt x="-1038" y="-1505"/>
                  <a:pt x="38384" y="20191"/>
                  <a:pt x="52407" y="20720"/>
                </a:cubicBezTo>
                <a:cubicBezTo>
                  <a:pt x="66430" y="21249"/>
                  <a:pt x="81776" y="2993"/>
                  <a:pt x="84157" y="3258"/>
                </a:cubicBezTo>
                <a:cubicBezTo>
                  <a:pt x="86538" y="3523"/>
                  <a:pt x="70928" y="17810"/>
                  <a:pt x="66695" y="22308"/>
                </a:cubicBezTo>
                <a:cubicBezTo>
                  <a:pt x="62462" y="26806"/>
                  <a:pt x="66959" y="31568"/>
                  <a:pt x="58757" y="30245"/>
                </a:cubicBezTo>
                <a:cubicBezTo>
                  <a:pt x="50555" y="28922"/>
                  <a:pt x="1078" y="1671"/>
                  <a:pt x="20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: 図形 257">
            <a:extLst>
              <a:ext uri="{FF2B5EF4-FFF2-40B4-BE49-F238E27FC236}">
                <a16:creationId xmlns:a16="http://schemas.microsoft.com/office/drawing/2014/main" id="{0059622F-5879-4DD5-BA07-97CE8711422F}"/>
              </a:ext>
            </a:extLst>
          </p:cNvPr>
          <p:cNvSpPr/>
          <p:nvPr/>
        </p:nvSpPr>
        <p:spPr>
          <a:xfrm>
            <a:off x="4760462" y="1963695"/>
            <a:ext cx="108531" cy="19095"/>
          </a:xfrm>
          <a:custGeom>
            <a:avLst/>
            <a:gdLst>
              <a:gd name="connsiteX0" fmla="*/ 451 w 108531"/>
              <a:gd name="connsiteY0" fmla="*/ 43 h 19095"/>
              <a:gd name="connsiteX1" fmla="*/ 83001 w 108531"/>
              <a:gd name="connsiteY1" fmla="*/ 17505 h 19095"/>
              <a:gd name="connsiteX2" fmla="*/ 108401 w 108531"/>
              <a:gd name="connsiteY2" fmla="*/ 43 h 19095"/>
              <a:gd name="connsiteX3" fmla="*/ 75063 w 108531"/>
              <a:gd name="connsiteY3" fmla="*/ 12743 h 19095"/>
              <a:gd name="connsiteX4" fmla="*/ 49663 w 108531"/>
              <a:gd name="connsiteY4" fmla="*/ 19093 h 19095"/>
              <a:gd name="connsiteX5" fmla="*/ 451 w 108531"/>
              <a:gd name="connsiteY5" fmla="*/ 43 h 1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531" h="19095">
                <a:moveTo>
                  <a:pt x="451" y="43"/>
                </a:moveTo>
                <a:cubicBezTo>
                  <a:pt x="6007" y="-222"/>
                  <a:pt x="65009" y="17505"/>
                  <a:pt x="83001" y="17505"/>
                </a:cubicBezTo>
                <a:cubicBezTo>
                  <a:pt x="100993" y="17505"/>
                  <a:pt x="109724" y="837"/>
                  <a:pt x="108401" y="43"/>
                </a:cubicBezTo>
                <a:cubicBezTo>
                  <a:pt x="107078" y="-751"/>
                  <a:pt x="84853" y="9568"/>
                  <a:pt x="75063" y="12743"/>
                </a:cubicBezTo>
                <a:cubicBezTo>
                  <a:pt x="65273" y="15918"/>
                  <a:pt x="57071" y="18829"/>
                  <a:pt x="49663" y="19093"/>
                </a:cubicBezTo>
                <a:cubicBezTo>
                  <a:pt x="42255" y="19358"/>
                  <a:pt x="-5105" y="308"/>
                  <a:pt x="45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: 図形 258">
            <a:extLst>
              <a:ext uri="{FF2B5EF4-FFF2-40B4-BE49-F238E27FC236}">
                <a16:creationId xmlns:a16="http://schemas.microsoft.com/office/drawing/2014/main" id="{DAA7AF36-2E52-4B8D-8C1C-F0F1D859AC0D}"/>
              </a:ext>
            </a:extLst>
          </p:cNvPr>
          <p:cNvSpPr/>
          <p:nvPr/>
        </p:nvSpPr>
        <p:spPr>
          <a:xfrm>
            <a:off x="4606630" y="1819253"/>
            <a:ext cx="64352" cy="51216"/>
          </a:xfrm>
          <a:custGeom>
            <a:avLst/>
            <a:gdLst>
              <a:gd name="connsiteX0" fmla="*/ 63795 w 64352"/>
              <a:gd name="connsiteY0" fmla="*/ 22 h 51216"/>
              <a:gd name="connsiteX1" fmla="*/ 27283 w 64352"/>
              <a:gd name="connsiteY1" fmla="*/ 42885 h 51216"/>
              <a:gd name="connsiteX2" fmla="*/ 295 w 64352"/>
              <a:gd name="connsiteY2" fmla="*/ 41297 h 51216"/>
              <a:gd name="connsiteX3" fmla="*/ 44745 w 64352"/>
              <a:gd name="connsiteY3" fmla="*/ 49235 h 51216"/>
              <a:gd name="connsiteX4" fmla="*/ 49508 w 64352"/>
              <a:gd name="connsiteY4" fmla="*/ 49235 h 51216"/>
              <a:gd name="connsiteX5" fmla="*/ 63795 w 64352"/>
              <a:gd name="connsiteY5" fmla="*/ 22 h 5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352" h="51216">
                <a:moveTo>
                  <a:pt x="63795" y="22"/>
                </a:moveTo>
                <a:cubicBezTo>
                  <a:pt x="60091" y="-1036"/>
                  <a:pt x="37866" y="36006"/>
                  <a:pt x="27283" y="42885"/>
                </a:cubicBezTo>
                <a:cubicBezTo>
                  <a:pt x="16700" y="49764"/>
                  <a:pt x="-2615" y="40239"/>
                  <a:pt x="295" y="41297"/>
                </a:cubicBezTo>
                <a:cubicBezTo>
                  <a:pt x="3205" y="42355"/>
                  <a:pt x="36543" y="47912"/>
                  <a:pt x="44745" y="49235"/>
                </a:cubicBezTo>
                <a:cubicBezTo>
                  <a:pt x="52947" y="50558"/>
                  <a:pt x="47391" y="52939"/>
                  <a:pt x="49508" y="49235"/>
                </a:cubicBezTo>
                <a:cubicBezTo>
                  <a:pt x="51625" y="45531"/>
                  <a:pt x="67499" y="1080"/>
                  <a:pt x="63795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: 図形 259">
            <a:extLst>
              <a:ext uri="{FF2B5EF4-FFF2-40B4-BE49-F238E27FC236}">
                <a16:creationId xmlns:a16="http://schemas.microsoft.com/office/drawing/2014/main" id="{293ED814-1463-4109-B024-B88FB9BB38AF}"/>
              </a:ext>
            </a:extLst>
          </p:cNvPr>
          <p:cNvSpPr/>
          <p:nvPr/>
        </p:nvSpPr>
        <p:spPr>
          <a:xfrm>
            <a:off x="4841875" y="1927225"/>
            <a:ext cx="85440" cy="22589"/>
          </a:xfrm>
          <a:custGeom>
            <a:avLst/>
            <a:gdLst>
              <a:gd name="connsiteX0" fmla="*/ 0 w 85440"/>
              <a:gd name="connsiteY0" fmla="*/ 0 h 22589"/>
              <a:gd name="connsiteX1" fmla="*/ 73025 w 85440"/>
              <a:gd name="connsiteY1" fmla="*/ 22225 h 22589"/>
              <a:gd name="connsiteX2" fmla="*/ 84138 w 85440"/>
              <a:gd name="connsiteY2" fmla="*/ 14288 h 22589"/>
              <a:gd name="connsiteX3" fmla="*/ 58738 w 85440"/>
              <a:gd name="connsiteY3" fmla="*/ 20638 h 22589"/>
              <a:gd name="connsiteX4" fmla="*/ 58738 w 85440"/>
              <a:gd name="connsiteY4" fmla="*/ 20638 h 22589"/>
              <a:gd name="connsiteX5" fmla="*/ 0 w 85440"/>
              <a:gd name="connsiteY5" fmla="*/ 0 h 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40" h="22589">
                <a:moveTo>
                  <a:pt x="0" y="0"/>
                </a:moveTo>
                <a:cubicBezTo>
                  <a:pt x="29501" y="9922"/>
                  <a:pt x="59002" y="19844"/>
                  <a:pt x="73025" y="22225"/>
                </a:cubicBezTo>
                <a:cubicBezTo>
                  <a:pt x="87048" y="24606"/>
                  <a:pt x="86519" y="14552"/>
                  <a:pt x="84138" y="14288"/>
                </a:cubicBezTo>
                <a:cubicBezTo>
                  <a:pt x="81757" y="14024"/>
                  <a:pt x="58738" y="20638"/>
                  <a:pt x="58738" y="20638"/>
                </a:cubicBezTo>
                <a:lnTo>
                  <a:pt x="58738" y="20638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: 図形 260">
            <a:extLst>
              <a:ext uri="{FF2B5EF4-FFF2-40B4-BE49-F238E27FC236}">
                <a16:creationId xmlns:a16="http://schemas.microsoft.com/office/drawing/2014/main" id="{1DAF27B4-F606-472B-A29E-7EDB54E58650}"/>
              </a:ext>
            </a:extLst>
          </p:cNvPr>
          <p:cNvSpPr/>
          <p:nvPr/>
        </p:nvSpPr>
        <p:spPr>
          <a:xfrm>
            <a:off x="4583159" y="2141481"/>
            <a:ext cx="95542" cy="62979"/>
          </a:xfrm>
          <a:custGeom>
            <a:avLst/>
            <a:gdLst>
              <a:gd name="connsiteX0" fmla="*/ 95204 w 95542"/>
              <a:gd name="connsiteY0" fmla="*/ 57 h 62979"/>
              <a:gd name="connsiteX1" fmla="*/ 12654 w 95542"/>
              <a:gd name="connsiteY1" fmla="*/ 50857 h 62979"/>
              <a:gd name="connsiteX2" fmla="*/ 3129 w 95542"/>
              <a:gd name="connsiteY2" fmla="*/ 54032 h 62979"/>
              <a:gd name="connsiteX3" fmla="*/ 41229 w 95542"/>
              <a:gd name="connsiteY3" fmla="*/ 61969 h 62979"/>
              <a:gd name="connsiteX4" fmla="*/ 95204 w 95542"/>
              <a:gd name="connsiteY4" fmla="*/ 57 h 62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42" h="62979">
                <a:moveTo>
                  <a:pt x="95204" y="57"/>
                </a:moveTo>
                <a:cubicBezTo>
                  <a:pt x="90441" y="-1795"/>
                  <a:pt x="28000" y="41861"/>
                  <a:pt x="12654" y="50857"/>
                </a:cubicBezTo>
                <a:cubicBezTo>
                  <a:pt x="-2692" y="59853"/>
                  <a:pt x="-1634" y="52180"/>
                  <a:pt x="3129" y="54032"/>
                </a:cubicBezTo>
                <a:cubicBezTo>
                  <a:pt x="7892" y="55884"/>
                  <a:pt x="29323" y="66202"/>
                  <a:pt x="41229" y="61969"/>
                </a:cubicBezTo>
                <a:cubicBezTo>
                  <a:pt x="53135" y="57736"/>
                  <a:pt x="99967" y="1909"/>
                  <a:pt x="95204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: 図形 261">
            <a:extLst>
              <a:ext uri="{FF2B5EF4-FFF2-40B4-BE49-F238E27FC236}">
                <a16:creationId xmlns:a16="http://schemas.microsoft.com/office/drawing/2014/main" id="{701C47C3-DAEB-48D5-95BE-D3CCE5CBAC7D}"/>
              </a:ext>
            </a:extLst>
          </p:cNvPr>
          <p:cNvSpPr/>
          <p:nvPr/>
        </p:nvSpPr>
        <p:spPr>
          <a:xfrm>
            <a:off x="4691024" y="2305968"/>
            <a:ext cx="161640" cy="179363"/>
          </a:xfrm>
          <a:custGeom>
            <a:avLst/>
            <a:gdLst>
              <a:gd name="connsiteX0" fmla="*/ 39 w 161640"/>
              <a:gd name="connsiteY0" fmla="*/ 670 h 179363"/>
              <a:gd name="connsiteX1" fmla="*/ 30201 w 161640"/>
              <a:gd name="connsiteY1" fmla="*/ 64170 h 179363"/>
              <a:gd name="connsiteX2" fmla="*/ 65126 w 161640"/>
              <a:gd name="connsiteY2" fmla="*/ 113382 h 179363"/>
              <a:gd name="connsiteX3" fmla="*/ 160376 w 161640"/>
              <a:gd name="connsiteY3" fmla="*/ 178470 h 179363"/>
              <a:gd name="connsiteX4" fmla="*/ 114339 w 161640"/>
              <a:gd name="connsiteY4" fmla="*/ 148307 h 179363"/>
              <a:gd name="connsiteX5" fmla="*/ 36551 w 161640"/>
              <a:gd name="connsiteY5" fmla="*/ 107032 h 179363"/>
              <a:gd name="connsiteX6" fmla="*/ 39 w 161640"/>
              <a:gd name="connsiteY6" fmla="*/ 670 h 17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40" h="179363">
                <a:moveTo>
                  <a:pt x="39" y="670"/>
                </a:moveTo>
                <a:cubicBezTo>
                  <a:pt x="-1019" y="-6474"/>
                  <a:pt x="19353" y="45385"/>
                  <a:pt x="30201" y="64170"/>
                </a:cubicBezTo>
                <a:cubicBezTo>
                  <a:pt x="41049" y="82955"/>
                  <a:pt x="43430" y="94332"/>
                  <a:pt x="65126" y="113382"/>
                </a:cubicBezTo>
                <a:cubicBezTo>
                  <a:pt x="86822" y="132432"/>
                  <a:pt x="160376" y="178470"/>
                  <a:pt x="160376" y="178470"/>
                </a:cubicBezTo>
                <a:cubicBezTo>
                  <a:pt x="168578" y="184291"/>
                  <a:pt x="134976" y="160213"/>
                  <a:pt x="114339" y="148307"/>
                </a:cubicBezTo>
                <a:cubicBezTo>
                  <a:pt x="93702" y="136401"/>
                  <a:pt x="53749" y="126876"/>
                  <a:pt x="36551" y="107032"/>
                </a:cubicBezTo>
                <a:cubicBezTo>
                  <a:pt x="19353" y="87188"/>
                  <a:pt x="1097" y="7814"/>
                  <a:pt x="39" y="6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: 図形 262">
            <a:extLst>
              <a:ext uri="{FF2B5EF4-FFF2-40B4-BE49-F238E27FC236}">
                <a16:creationId xmlns:a16="http://schemas.microsoft.com/office/drawing/2014/main" id="{C349C8CE-9E8A-435C-A02F-6EC6E69A5140}"/>
              </a:ext>
            </a:extLst>
          </p:cNvPr>
          <p:cNvSpPr/>
          <p:nvPr/>
        </p:nvSpPr>
        <p:spPr>
          <a:xfrm>
            <a:off x="4839214" y="2168343"/>
            <a:ext cx="136032" cy="355783"/>
          </a:xfrm>
          <a:custGeom>
            <a:avLst/>
            <a:gdLst>
              <a:gd name="connsiteX0" fmla="*/ 10599 w 136032"/>
              <a:gd name="connsiteY0" fmla="*/ 182 h 355783"/>
              <a:gd name="connsiteX1" fmla="*/ 12186 w 136032"/>
              <a:gd name="connsiteY1" fmla="*/ 154170 h 355783"/>
              <a:gd name="connsiteX2" fmla="*/ 47111 w 136032"/>
              <a:gd name="connsiteY2" fmla="*/ 219257 h 355783"/>
              <a:gd name="connsiteX3" fmla="*/ 102674 w 136032"/>
              <a:gd name="connsiteY3" fmla="*/ 304982 h 355783"/>
              <a:gd name="connsiteX4" fmla="*/ 136011 w 136032"/>
              <a:gd name="connsiteY4" fmla="*/ 355782 h 355783"/>
              <a:gd name="connsiteX5" fmla="*/ 105849 w 136032"/>
              <a:gd name="connsiteY5" fmla="*/ 303395 h 355783"/>
              <a:gd name="connsiteX6" fmla="*/ 5836 w 136032"/>
              <a:gd name="connsiteY6" fmla="*/ 187507 h 355783"/>
              <a:gd name="connsiteX7" fmla="*/ 10599 w 136032"/>
              <a:gd name="connsiteY7" fmla="*/ 182 h 35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032" h="355783">
                <a:moveTo>
                  <a:pt x="10599" y="182"/>
                </a:moveTo>
                <a:cubicBezTo>
                  <a:pt x="11657" y="-5374"/>
                  <a:pt x="6101" y="117657"/>
                  <a:pt x="12186" y="154170"/>
                </a:cubicBezTo>
                <a:cubicBezTo>
                  <a:pt x="18271" y="190683"/>
                  <a:pt x="32030" y="194122"/>
                  <a:pt x="47111" y="219257"/>
                </a:cubicBezTo>
                <a:cubicBezTo>
                  <a:pt x="62192" y="244392"/>
                  <a:pt x="87857" y="282228"/>
                  <a:pt x="102674" y="304982"/>
                </a:cubicBezTo>
                <a:cubicBezTo>
                  <a:pt x="117491" y="327736"/>
                  <a:pt x="135482" y="356047"/>
                  <a:pt x="136011" y="355782"/>
                </a:cubicBezTo>
                <a:cubicBezTo>
                  <a:pt x="136540" y="355518"/>
                  <a:pt x="127545" y="331441"/>
                  <a:pt x="105849" y="303395"/>
                </a:cubicBezTo>
                <a:cubicBezTo>
                  <a:pt x="84153" y="275349"/>
                  <a:pt x="20917" y="235661"/>
                  <a:pt x="5836" y="187507"/>
                </a:cubicBezTo>
                <a:cubicBezTo>
                  <a:pt x="-9245" y="139353"/>
                  <a:pt x="9541" y="5738"/>
                  <a:pt x="10599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: 図形 263">
            <a:extLst>
              <a:ext uri="{FF2B5EF4-FFF2-40B4-BE49-F238E27FC236}">
                <a16:creationId xmlns:a16="http://schemas.microsoft.com/office/drawing/2014/main" id="{697A3521-34F0-4E99-A8FE-BC04B259327A}"/>
              </a:ext>
            </a:extLst>
          </p:cNvPr>
          <p:cNvSpPr/>
          <p:nvPr/>
        </p:nvSpPr>
        <p:spPr>
          <a:xfrm>
            <a:off x="4694849" y="2143478"/>
            <a:ext cx="106042" cy="111949"/>
          </a:xfrm>
          <a:custGeom>
            <a:avLst/>
            <a:gdLst>
              <a:gd name="connsiteX0" fmla="*/ 105751 w 106042"/>
              <a:gd name="connsiteY0" fmla="*/ 1235 h 111949"/>
              <a:gd name="connsiteX1" fmla="*/ 39076 w 106042"/>
              <a:gd name="connsiteY1" fmla="*/ 94897 h 111949"/>
              <a:gd name="connsiteX2" fmla="*/ 39076 w 106042"/>
              <a:gd name="connsiteY2" fmla="*/ 85372 h 111949"/>
              <a:gd name="connsiteX3" fmla="*/ 58126 w 106042"/>
              <a:gd name="connsiteY3" fmla="*/ 56797 h 111949"/>
              <a:gd name="connsiteX4" fmla="*/ 26376 w 106042"/>
              <a:gd name="connsiteY4" fmla="*/ 85372 h 111949"/>
              <a:gd name="connsiteX5" fmla="*/ 976 w 106042"/>
              <a:gd name="connsiteY5" fmla="*/ 110772 h 111949"/>
              <a:gd name="connsiteX6" fmla="*/ 61301 w 106042"/>
              <a:gd name="connsiteY6" fmla="*/ 45685 h 111949"/>
              <a:gd name="connsiteX7" fmla="*/ 105751 w 106042"/>
              <a:gd name="connsiteY7" fmla="*/ 1235 h 11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042" h="111949">
                <a:moveTo>
                  <a:pt x="105751" y="1235"/>
                </a:moveTo>
                <a:cubicBezTo>
                  <a:pt x="102047" y="9437"/>
                  <a:pt x="50189" y="80874"/>
                  <a:pt x="39076" y="94897"/>
                </a:cubicBezTo>
                <a:cubicBezTo>
                  <a:pt x="27963" y="108920"/>
                  <a:pt x="35901" y="91722"/>
                  <a:pt x="39076" y="85372"/>
                </a:cubicBezTo>
                <a:cubicBezTo>
                  <a:pt x="42251" y="79022"/>
                  <a:pt x="60243" y="56797"/>
                  <a:pt x="58126" y="56797"/>
                </a:cubicBezTo>
                <a:cubicBezTo>
                  <a:pt x="56009" y="56797"/>
                  <a:pt x="35901" y="76376"/>
                  <a:pt x="26376" y="85372"/>
                </a:cubicBezTo>
                <a:cubicBezTo>
                  <a:pt x="16851" y="94368"/>
                  <a:pt x="-4845" y="117387"/>
                  <a:pt x="976" y="110772"/>
                </a:cubicBezTo>
                <a:cubicBezTo>
                  <a:pt x="6797" y="104158"/>
                  <a:pt x="45691" y="63677"/>
                  <a:pt x="61301" y="45685"/>
                </a:cubicBezTo>
                <a:cubicBezTo>
                  <a:pt x="76911" y="27693"/>
                  <a:pt x="109455" y="-6967"/>
                  <a:pt x="105751" y="1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: 図形 264">
            <a:extLst>
              <a:ext uri="{FF2B5EF4-FFF2-40B4-BE49-F238E27FC236}">
                <a16:creationId xmlns:a16="http://schemas.microsoft.com/office/drawing/2014/main" id="{AB52B8B4-9BDD-4377-A015-1D522FB3F049}"/>
              </a:ext>
            </a:extLst>
          </p:cNvPr>
          <p:cNvSpPr/>
          <p:nvPr/>
        </p:nvSpPr>
        <p:spPr>
          <a:xfrm>
            <a:off x="4659275" y="2209395"/>
            <a:ext cx="17796" cy="95246"/>
          </a:xfrm>
          <a:custGeom>
            <a:avLst/>
            <a:gdLst>
              <a:gd name="connsiteX0" fmla="*/ 12738 w 17796"/>
              <a:gd name="connsiteY0" fmla="*/ 405 h 95246"/>
              <a:gd name="connsiteX1" fmla="*/ 11150 w 17796"/>
              <a:gd name="connsiteY1" fmla="*/ 81368 h 95246"/>
              <a:gd name="connsiteX2" fmla="*/ 17500 w 17796"/>
              <a:gd name="connsiteY2" fmla="*/ 92480 h 95246"/>
              <a:gd name="connsiteX3" fmla="*/ 38 w 17796"/>
              <a:gd name="connsiteY3" fmla="*/ 51205 h 95246"/>
              <a:gd name="connsiteX4" fmla="*/ 12738 w 17796"/>
              <a:gd name="connsiteY4" fmla="*/ 405 h 9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96" h="95246">
                <a:moveTo>
                  <a:pt x="12738" y="405"/>
                </a:moveTo>
                <a:cubicBezTo>
                  <a:pt x="14590" y="5432"/>
                  <a:pt x="10356" y="66022"/>
                  <a:pt x="11150" y="81368"/>
                </a:cubicBezTo>
                <a:cubicBezTo>
                  <a:pt x="11944" y="96714"/>
                  <a:pt x="19352" y="97507"/>
                  <a:pt x="17500" y="92480"/>
                </a:cubicBezTo>
                <a:cubicBezTo>
                  <a:pt x="15648" y="87453"/>
                  <a:pt x="832" y="63905"/>
                  <a:pt x="38" y="51205"/>
                </a:cubicBezTo>
                <a:cubicBezTo>
                  <a:pt x="-756" y="38505"/>
                  <a:pt x="10886" y="-4622"/>
                  <a:pt x="12738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: 図形 265">
            <a:extLst>
              <a:ext uri="{FF2B5EF4-FFF2-40B4-BE49-F238E27FC236}">
                <a16:creationId xmlns:a16="http://schemas.microsoft.com/office/drawing/2014/main" id="{76B2BD2D-8C36-4F7E-9977-266A393C5082}"/>
              </a:ext>
            </a:extLst>
          </p:cNvPr>
          <p:cNvSpPr/>
          <p:nvPr/>
        </p:nvSpPr>
        <p:spPr>
          <a:xfrm>
            <a:off x="4898901" y="2220898"/>
            <a:ext cx="122390" cy="85744"/>
          </a:xfrm>
          <a:custGeom>
            <a:avLst/>
            <a:gdLst>
              <a:gd name="connsiteX0" fmla="*/ 124 w 122390"/>
              <a:gd name="connsiteY0" fmla="*/ 15 h 85744"/>
              <a:gd name="connsiteX1" fmla="*/ 77912 w 122390"/>
              <a:gd name="connsiteY1" fmla="*/ 68277 h 85744"/>
              <a:gd name="connsiteX2" fmla="*/ 122362 w 122390"/>
              <a:gd name="connsiteY2" fmla="*/ 85740 h 85744"/>
              <a:gd name="connsiteX3" fmla="*/ 84262 w 122390"/>
              <a:gd name="connsiteY3" fmla="*/ 69865 h 85744"/>
              <a:gd name="connsiteX4" fmla="*/ 60449 w 122390"/>
              <a:gd name="connsiteY4" fmla="*/ 61927 h 85744"/>
              <a:gd name="connsiteX5" fmla="*/ 124 w 122390"/>
              <a:gd name="connsiteY5" fmla="*/ 15 h 8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390" h="85744">
                <a:moveTo>
                  <a:pt x="124" y="15"/>
                </a:moveTo>
                <a:cubicBezTo>
                  <a:pt x="3034" y="1073"/>
                  <a:pt x="57539" y="53990"/>
                  <a:pt x="77912" y="68277"/>
                </a:cubicBezTo>
                <a:cubicBezTo>
                  <a:pt x="98285" y="82564"/>
                  <a:pt x="121304" y="85475"/>
                  <a:pt x="122362" y="85740"/>
                </a:cubicBezTo>
                <a:cubicBezTo>
                  <a:pt x="123420" y="86005"/>
                  <a:pt x="94581" y="73834"/>
                  <a:pt x="84262" y="69865"/>
                </a:cubicBezTo>
                <a:cubicBezTo>
                  <a:pt x="73943" y="65896"/>
                  <a:pt x="74737" y="71717"/>
                  <a:pt x="60449" y="61927"/>
                </a:cubicBezTo>
                <a:cubicBezTo>
                  <a:pt x="46162" y="52137"/>
                  <a:pt x="-2786" y="-1043"/>
                  <a:pt x="12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: 図形 266">
            <a:extLst>
              <a:ext uri="{FF2B5EF4-FFF2-40B4-BE49-F238E27FC236}">
                <a16:creationId xmlns:a16="http://schemas.microsoft.com/office/drawing/2014/main" id="{5AABCF67-8293-4E54-8A37-D9228D60F86C}"/>
              </a:ext>
            </a:extLst>
          </p:cNvPr>
          <p:cNvSpPr/>
          <p:nvPr/>
        </p:nvSpPr>
        <p:spPr>
          <a:xfrm>
            <a:off x="4971959" y="2458659"/>
            <a:ext cx="66125" cy="74697"/>
          </a:xfrm>
          <a:custGeom>
            <a:avLst/>
            <a:gdLst>
              <a:gd name="connsiteX0" fmla="*/ 91 w 66125"/>
              <a:gd name="connsiteY0" fmla="*/ 379 h 74697"/>
              <a:gd name="connsiteX1" fmla="*/ 60416 w 66125"/>
              <a:gd name="connsiteY1" fmla="*/ 67054 h 74697"/>
              <a:gd name="connsiteX2" fmla="*/ 62004 w 66125"/>
              <a:gd name="connsiteY2" fmla="*/ 70229 h 74697"/>
              <a:gd name="connsiteX3" fmla="*/ 46129 w 66125"/>
              <a:gd name="connsiteY3" fmla="*/ 40066 h 74697"/>
              <a:gd name="connsiteX4" fmla="*/ 91 w 66125"/>
              <a:gd name="connsiteY4" fmla="*/ 379 h 7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25" h="74697">
                <a:moveTo>
                  <a:pt x="91" y="379"/>
                </a:moveTo>
                <a:cubicBezTo>
                  <a:pt x="2472" y="4877"/>
                  <a:pt x="50097" y="55412"/>
                  <a:pt x="60416" y="67054"/>
                </a:cubicBezTo>
                <a:cubicBezTo>
                  <a:pt x="70735" y="78696"/>
                  <a:pt x="64385" y="74727"/>
                  <a:pt x="62004" y="70229"/>
                </a:cubicBezTo>
                <a:cubicBezTo>
                  <a:pt x="59623" y="65731"/>
                  <a:pt x="49833" y="47474"/>
                  <a:pt x="46129" y="40066"/>
                </a:cubicBezTo>
                <a:cubicBezTo>
                  <a:pt x="42425" y="32658"/>
                  <a:pt x="-2290" y="-4119"/>
                  <a:pt x="91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: 図形 267">
            <a:extLst>
              <a:ext uri="{FF2B5EF4-FFF2-40B4-BE49-F238E27FC236}">
                <a16:creationId xmlns:a16="http://schemas.microsoft.com/office/drawing/2014/main" id="{EECDA63F-75E7-441A-9FA5-35F28DC41982}"/>
              </a:ext>
            </a:extLst>
          </p:cNvPr>
          <p:cNvSpPr/>
          <p:nvPr/>
        </p:nvSpPr>
        <p:spPr>
          <a:xfrm>
            <a:off x="4787883" y="2554209"/>
            <a:ext cx="198699" cy="48317"/>
          </a:xfrm>
          <a:custGeom>
            <a:avLst/>
            <a:gdLst>
              <a:gd name="connsiteX0" fmla="*/ 17 w 198699"/>
              <a:gd name="connsiteY0" fmla="*/ 79 h 48317"/>
              <a:gd name="connsiteX1" fmla="*/ 38117 w 198699"/>
              <a:gd name="connsiteY1" fmla="*/ 47704 h 48317"/>
              <a:gd name="connsiteX2" fmla="*/ 77805 w 198699"/>
              <a:gd name="connsiteY2" fmla="*/ 25479 h 48317"/>
              <a:gd name="connsiteX3" fmla="*/ 198455 w 198699"/>
              <a:gd name="connsiteY3" fmla="*/ 1666 h 48317"/>
              <a:gd name="connsiteX4" fmla="*/ 42880 w 198699"/>
              <a:gd name="connsiteY4" fmla="*/ 35004 h 48317"/>
              <a:gd name="connsiteX5" fmla="*/ 17 w 198699"/>
              <a:gd name="connsiteY5" fmla="*/ 79 h 4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699" h="48317">
                <a:moveTo>
                  <a:pt x="17" y="79"/>
                </a:moveTo>
                <a:cubicBezTo>
                  <a:pt x="-777" y="2196"/>
                  <a:pt x="25152" y="43471"/>
                  <a:pt x="38117" y="47704"/>
                </a:cubicBezTo>
                <a:cubicBezTo>
                  <a:pt x="51082" y="51937"/>
                  <a:pt x="51082" y="33152"/>
                  <a:pt x="77805" y="25479"/>
                </a:cubicBezTo>
                <a:cubicBezTo>
                  <a:pt x="104528" y="17806"/>
                  <a:pt x="204276" y="78"/>
                  <a:pt x="198455" y="1666"/>
                </a:cubicBezTo>
                <a:cubicBezTo>
                  <a:pt x="192634" y="3254"/>
                  <a:pt x="70661" y="31035"/>
                  <a:pt x="42880" y="35004"/>
                </a:cubicBezTo>
                <a:cubicBezTo>
                  <a:pt x="15099" y="38973"/>
                  <a:pt x="811" y="-2038"/>
                  <a:pt x="17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: 図形 268">
            <a:extLst>
              <a:ext uri="{FF2B5EF4-FFF2-40B4-BE49-F238E27FC236}">
                <a16:creationId xmlns:a16="http://schemas.microsoft.com/office/drawing/2014/main" id="{468765BB-BC73-4CCC-B13F-A798F996F60C}"/>
              </a:ext>
            </a:extLst>
          </p:cNvPr>
          <p:cNvSpPr/>
          <p:nvPr/>
        </p:nvSpPr>
        <p:spPr>
          <a:xfrm>
            <a:off x="4770375" y="2135115"/>
            <a:ext cx="75642" cy="122312"/>
          </a:xfrm>
          <a:custGeom>
            <a:avLst/>
            <a:gdLst>
              <a:gd name="connsiteX0" fmla="*/ 74675 w 75642"/>
              <a:gd name="connsiteY0" fmla="*/ 73 h 122312"/>
              <a:gd name="connsiteX1" fmla="*/ 39750 w 75642"/>
              <a:gd name="connsiteY1" fmla="*/ 79448 h 122312"/>
              <a:gd name="connsiteX2" fmla="*/ 63 w 75642"/>
              <a:gd name="connsiteY2" fmla="*/ 122310 h 122312"/>
              <a:gd name="connsiteX3" fmla="*/ 49275 w 75642"/>
              <a:gd name="connsiteY3" fmla="*/ 77860 h 122312"/>
              <a:gd name="connsiteX4" fmla="*/ 65150 w 75642"/>
              <a:gd name="connsiteY4" fmla="*/ 65160 h 122312"/>
              <a:gd name="connsiteX5" fmla="*/ 74675 w 75642"/>
              <a:gd name="connsiteY5" fmla="*/ 73 h 12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42" h="122312">
                <a:moveTo>
                  <a:pt x="74675" y="73"/>
                </a:moveTo>
                <a:cubicBezTo>
                  <a:pt x="70442" y="2454"/>
                  <a:pt x="52185" y="59075"/>
                  <a:pt x="39750" y="79448"/>
                </a:cubicBezTo>
                <a:cubicBezTo>
                  <a:pt x="27315" y="99821"/>
                  <a:pt x="-1525" y="122575"/>
                  <a:pt x="63" y="122310"/>
                </a:cubicBezTo>
                <a:cubicBezTo>
                  <a:pt x="1650" y="122045"/>
                  <a:pt x="38427" y="87385"/>
                  <a:pt x="49275" y="77860"/>
                </a:cubicBezTo>
                <a:cubicBezTo>
                  <a:pt x="60123" y="68335"/>
                  <a:pt x="62240" y="76272"/>
                  <a:pt x="65150" y="65160"/>
                </a:cubicBezTo>
                <a:cubicBezTo>
                  <a:pt x="68060" y="54048"/>
                  <a:pt x="78908" y="-2308"/>
                  <a:pt x="74675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: 図形 269">
            <a:extLst>
              <a:ext uri="{FF2B5EF4-FFF2-40B4-BE49-F238E27FC236}">
                <a16:creationId xmlns:a16="http://schemas.microsoft.com/office/drawing/2014/main" id="{58C085E7-2D6A-43AC-9F48-474433E37445}"/>
              </a:ext>
            </a:extLst>
          </p:cNvPr>
          <p:cNvSpPr/>
          <p:nvPr/>
        </p:nvSpPr>
        <p:spPr>
          <a:xfrm>
            <a:off x="4800493" y="2566928"/>
            <a:ext cx="52063" cy="160689"/>
          </a:xfrm>
          <a:custGeom>
            <a:avLst/>
            <a:gdLst>
              <a:gd name="connsiteX0" fmla="*/ 107 w 52063"/>
              <a:gd name="connsiteY0" fmla="*/ 60 h 160689"/>
              <a:gd name="connsiteX1" fmla="*/ 35032 w 52063"/>
              <a:gd name="connsiteY1" fmla="*/ 81022 h 160689"/>
              <a:gd name="connsiteX2" fmla="*/ 42970 w 52063"/>
              <a:gd name="connsiteY2" fmla="*/ 160397 h 160689"/>
              <a:gd name="connsiteX3" fmla="*/ 49320 w 52063"/>
              <a:gd name="connsiteY3" fmla="*/ 106422 h 160689"/>
              <a:gd name="connsiteX4" fmla="*/ 47732 w 52063"/>
              <a:gd name="connsiteY4" fmla="*/ 68322 h 160689"/>
              <a:gd name="connsiteX5" fmla="*/ 107 w 52063"/>
              <a:gd name="connsiteY5" fmla="*/ 60 h 16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063" h="160689">
                <a:moveTo>
                  <a:pt x="107" y="60"/>
                </a:moveTo>
                <a:cubicBezTo>
                  <a:pt x="-2010" y="2177"/>
                  <a:pt x="27888" y="54299"/>
                  <a:pt x="35032" y="81022"/>
                </a:cubicBezTo>
                <a:cubicBezTo>
                  <a:pt x="42176" y="107745"/>
                  <a:pt x="40589" y="156164"/>
                  <a:pt x="42970" y="160397"/>
                </a:cubicBezTo>
                <a:cubicBezTo>
                  <a:pt x="45351" y="164630"/>
                  <a:pt x="48526" y="121768"/>
                  <a:pt x="49320" y="106422"/>
                </a:cubicBezTo>
                <a:cubicBezTo>
                  <a:pt x="50114" y="91076"/>
                  <a:pt x="55934" y="84197"/>
                  <a:pt x="47732" y="68322"/>
                </a:cubicBezTo>
                <a:cubicBezTo>
                  <a:pt x="39530" y="52447"/>
                  <a:pt x="2224" y="-2057"/>
                  <a:pt x="107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: 図形 270">
            <a:extLst>
              <a:ext uri="{FF2B5EF4-FFF2-40B4-BE49-F238E27FC236}">
                <a16:creationId xmlns:a16="http://schemas.microsoft.com/office/drawing/2014/main" id="{E40A01B7-CDE5-44ED-9B07-7F8CCCA03731}"/>
              </a:ext>
            </a:extLst>
          </p:cNvPr>
          <p:cNvSpPr/>
          <p:nvPr/>
        </p:nvSpPr>
        <p:spPr>
          <a:xfrm>
            <a:off x="4919643" y="2522416"/>
            <a:ext cx="37325" cy="245640"/>
          </a:xfrm>
          <a:custGeom>
            <a:avLst/>
            <a:gdLst>
              <a:gd name="connsiteX0" fmla="*/ 20 w 37325"/>
              <a:gd name="connsiteY0" fmla="*/ 122 h 245640"/>
              <a:gd name="connsiteX1" fmla="*/ 27007 w 37325"/>
              <a:gd name="connsiteY1" fmla="*/ 98547 h 245640"/>
              <a:gd name="connsiteX2" fmla="*/ 30182 w 37325"/>
              <a:gd name="connsiteY2" fmla="*/ 131884 h 245640"/>
              <a:gd name="connsiteX3" fmla="*/ 36532 w 37325"/>
              <a:gd name="connsiteY3" fmla="*/ 201734 h 245640"/>
              <a:gd name="connsiteX4" fmla="*/ 36532 w 37325"/>
              <a:gd name="connsiteY4" fmla="*/ 244597 h 245640"/>
              <a:gd name="connsiteX5" fmla="*/ 30182 w 37325"/>
              <a:gd name="connsiteY5" fmla="*/ 158872 h 245640"/>
              <a:gd name="connsiteX6" fmla="*/ 31770 w 37325"/>
              <a:gd name="connsiteY6" fmla="*/ 79497 h 245640"/>
              <a:gd name="connsiteX7" fmla="*/ 20 w 37325"/>
              <a:gd name="connsiteY7" fmla="*/ 122 h 24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25" h="245640">
                <a:moveTo>
                  <a:pt x="20" y="122"/>
                </a:moveTo>
                <a:cubicBezTo>
                  <a:pt x="-774" y="3297"/>
                  <a:pt x="21980" y="76587"/>
                  <a:pt x="27007" y="98547"/>
                </a:cubicBezTo>
                <a:cubicBezTo>
                  <a:pt x="32034" y="120507"/>
                  <a:pt x="28595" y="114686"/>
                  <a:pt x="30182" y="131884"/>
                </a:cubicBezTo>
                <a:cubicBezTo>
                  <a:pt x="31770" y="149082"/>
                  <a:pt x="35474" y="182949"/>
                  <a:pt x="36532" y="201734"/>
                </a:cubicBezTo>
                <a:cubicBezTo>
                  <a:pt x="37590" y="220519"/>
                  <a:pt x="37590" y="251741"/>
                  <a:pt x="36532" y="244597"/>
                </a:cubicBezTo>
                <a:cubicBezTo>
                  <a:pt x="35474" y="237453"/>
                  <a:pt x="30976" y="186389"/>
                  <a:pt x="30182" y="158872"/>
                </a:cubicBezTo>
                <a:cubicBezTo>
                  <a:pt x="29388" y="131355"/>
                  <a:pt x="35210" y="102516"/>
                  <a:pt x="31770" y="79497"/>
                </a:cubicBezTo>
                <a:cubicBezTo>
                  <a:pt x="28330" y="56478"/>
                  <a:pt x="814" y="-3053"/>
                  <a:pt x="20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: 図形 271">
            <a:extLst>
              <a:ext uri="{FF2B5EF4-FFF2-40B4-BE49-F238E27FC236}">
                <a16:creationId xmlns:a16="http://schemas.microsoft.com/office/drawing/2014/main" id="{7F9A57D2-020B-4CB9-A708-FA8DC1D13E63}"/>
              </a:ext>
            </a:extLst>
          </p:cNvPr>
          <p:cNvSpPr/>
          <p:nvPr/>
        </p:nvSpPr>
        <p:spPr>
          <a:xfrm>
            <a:off x="4984393" y="2556540"/>
            <a:ext cx="43308" cy="156517"/>
          </a:xfrm>
          <a:custGeom>
            <a:avLst/>
            <a:gdLst>
              <a:gd name="connsiteX0" fmla="*/ 43220 w 43308"/>
              <a:gd name="connsiteY0" fmla="*/ 923 h 156517"/>
              <a:gd name="connsiteX1" fmla="*/ 5120 w 43308"/>
              <a:gd name="connsiteY1" fmla="*/ 107285 h 156517"/>
              <a:gd name="connsiteX2" fmla="*/ 357 w 43308"/>
              <a:gd name="connsiteY2" fmla="*/ 156498 h 156517"/>
              <a:gd name="connsiteX3" fmla="*/ 1945 w 43308"/>
              <a:gd name="connsiteY3" fmla="*/ 102523 h 156517"/>
              <a:gd name="connsiteX4" fmla="*/ 14645 w 43308"/>
              <a:gd name="connsiteY4" fmla="*/ 58073 h 156517"/>
              <a:gd name="connsiteX5" fmla="*/ 43220 w 43308"/>
              <a:gd name="connsiteY5" fmla="*/ 923 h 15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8" h="156517">
                <a:moveTo>
                  <a:pt x="43220" y="923"/>
                </a:moveTo>
                <a:cubicBezTo>
                  <a:pt x="41632" y="9125"/>
                  <a:pt x="12264" y="81356"/>
                  <a:pt x="5120" y="107285"/>
                </a:cubicBezTo>
                <a:cubicBezTo>
                  <a:pt x="-2024" y="133214"/>
                  <a:pt x="886" y="157292"/>
                  <a:pt x="357" y="156498"/>
                </a:cubicBezTo>
                <a:cubicBezTo>
                  <a:pt x="-172" y="155704"/>
                  <a:pt x="-436" y="118927"/>
                  <a:pt x="1945" y="102523"/>
                </a:cubicBezTo>
                <a:cubicBezTo>
                  <a:pt x="4326" y="86119"/>
                  <a:pt x="4591" y="74742"/>
                  <a:pt x="14645" y="58073"/>
                </a:cubicBezTo>
                <a:cubicBezTo>
                  <a:pt x="24699" y="41404"/>
                  <a:pt x="44808" y="-7279"/>
                  <a:pt x="43220" y="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: 図形 272">
            <a:extLst>
              <a:ext uri="{FF2B5EF4-FFF2-40B4-BE49-F238E27FC236}">
                <a16:creationId xmlns:a16="http://schemas.microsoft.com/office/drawing/2014/main" id="{B81887AF-3544-4DB8-9F83-7A4140019BF2}"/>
              </a:ext>
            </a:extLst>
          </p:cNvPr>
          <p:cNvSpPr/>
          <p:nvPr/>
        </p:nvSpPr>
        <p:spPr>
          <a:xfrm>
            <a:off x="4786277" y="2617780"/>
            <a:ext cx="30205" cy="173052"/>
          </a:xfrm>
          <a:custGeom>
            <a:avLst/>
            <a:gdLst>
              <a:gd name="connsiteX0" fmla="*/ 3211 w 30205"/>
              <a:gd name="connsiteY0" fmla="*/ 8 h 173052"/>
              <a:gd name="connsiteX1" fmla="*/ 30198 w 30205"/>
              <a:gd name="connsiteY1" fmla="*/ 80970 h 173052"/>
              <a:gd name="connsiteX2" fmla="*/ 36 w 30205"/>
              <a:gd name="connsiteY2" fmla="*/ 173045 h 173052"/>
              <a:gd name="connsiteX3" fmla="*/ 23848 w 30205"/>
              <a:gd name="connsiteY3" fmla="*/ 85733 h 173052"/>
              <a:gd name="connsiteX4" fmla="*/ 3211 w 30205"/>
              <a:gd name="connsiteY4" fmla="*/ 8 h 17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05" h="173052">
                <a:moveTo>
                  <a:pt x="3211" y="8"/>
                </a:moveTo>
                <a:cubicBezTo>
                  <a:pt x="4269" y="-786"/>
                  <a:pt x="30727" y="52131"/>
                  <a:pt x="30198" y="80970"/>
                </a:cubicBezTo>
                <a:cubicBezTo>
                  <a:pt x="29669" y="109809"/>
                  <a:pt x="1094" y="172251"/>
                  <a:pt x="36" y="173045"/>
                </a:cubicBezTo>
                <a:cubicBezTo>
                  <a:pt x="-1022" y="173839"/>
                  <a:pt x="20938" y="110339"/>
                  <a:pt x="23848" y="85733"/>
                </a:cubicBezTo>
                <a:cubicBezTo>
                  <a:pt x="26758" y="61127"/>
                  <a:pt x="2153" y="802"/>
                  <a:pt x="3211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: 図形 273">
            <a:extLst>
              <a:ext uri="{FF2B5EF4-FFF2-40B4-BE49-F238E27FC236}">
                <a16:creationId xmlns:a16="http://schemas.microsoft.com/office/drawing/2014/main" id="{ABC198C0-1D18-4151-AB44-7D20724AA498}"/>
              </a:ext>
            </a:extLst>
          </p:cNvPr>
          <p:cNvSpPr/>
          <p:nvPr/>
        </p:nvSpPr>
        <p:spPr>
          <a:xfrm>
            <a:off x="4773504" y="2643079"/>
            <a:ext cx="148616" cy="41524"/>
          </a:xfrm>
          <a:custGeom>
            <a:avLst/>
            <a:gdLst>
              <a:gd name="connsiteX0" fmla="*/ 109 w 148616"/>
              <a:gd name="connsiteY0" fmla="*/ 109 h 41524"/>
              <a:gd name="connsiteX1" fmla="*/ 68371 w 148616"/>
              <a:gd name="connsiteY1" fmla="*/ 28684 h 41524"/>
              <a:gd name="connsiteX2" fmla="*/ 147746 w 148616"/>
              <a:gd name="connsiteY2" fmla="*/ 8046 h 41524"/>
              <a:gd name="connsiteX3" fmla="*/ 112821 w 148616"/>
              <a:gd name="connsiteY3" fmla="*/ 20746 h 41524"/>
              <a:gd name="connsiteX4" fmla="*/ 54084 w 148616"/>
              <a:gd name="connsiteY4" fmla="*/ 41384 h 41524"/>
              <a:gd name="connsiteX5" fmla="*/ 109 w 148616"/>
              <a:gd name="connsiteY5" fmla="*/ 109 h 41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616" h="41524">
                <a:moveTo>
                  <a:pt x="109" y="109"/>
                </a:moveTo>
                <a:cubicBezTo>
                  <a:pt x="2490" y="-2008"/>
                  <a:pt x="43765" y="27361"/>
                  <a:pt x="68371" y="28684"/>
                </a:cubicBezTo>
                <a:cubicBezTo>
                  <a:pt x="92977" y="30007"/>
                  <a:pt x="140338" y="9369"/>
                  <a:pt x="147746" y="8046"/>
                </a:cubicBezTo>
                <a:cubicBezTo>
                  <a:pt x="155154" y="6723"/>
                  <a:pt x="112821" y="20746"/>
                  <a:pt x="112821" y="20746"/>
                </a:cubicBezTo>
                <a:cubicBezTo>
                  <a:pt x="97211" y="26302"/>
                  <a:pt x="73399" y="43236"/>
                  <a:pt x="54084" y="41384"/>
                </a:cubicBezTo>
                <a:cubicBezTo>
                  <a:pt x="34770" y="39532"/>
                  <a:pt x="-2272" y="2226"/>
                  <a:pt x="109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: 図形 274">
            <a:extLst>
              <a:ext uri="{FF2B5EF4-FFF2-40B4-BE49-F238E27FC236}">
                <a16:creationId xmlns:a16="http://schemas.microsoft.com/office/drawing/2014/main" id="{A86ED71D-3010-43A9-A287-315A67207401}"/>
              </a:ext>
            </a:extLst>
          </p:cNvPr>
          <p:cNvSpPr/>
          <p:nvPr/>
        </p:nvSpPr>
        <p:spPr>
          <a:xfrm>
            <a:off x="4685830" y="2385246"/>
            <a:ext cx="139653" cy="403178"/>
          </a:xfrm>
          <a:custGeom>
            <a:avLst/>
            <a:gdLst>
              <a:gd name="connsiteX0" fmla="*/ 71908 w 139653"/>
              <a:gd name="connsiteY0" fmla="*/ 99192 h 403178"/>
              <a:gd name="connsiteX1" fmla="*/ 138583 w 139653"/>
              <a:gd name="connsiteY1" fmla="*/ 242067 h 403178"/>
              <a:gd name="connsiteX2" fmla="*/ 114770 w 139653"/>
              <a:gd name="connsiteY2" fmla="*/ 191267 h 403178"/>
              <a:gd name="connsiteX3" fmla="*/ 138583 w 139653"/>
              <a:gd name="connsiteY3" fmla="*/ 275404 h 403178"/>
              <a:gd name="connsiteX4" fmla="*/ 124295 w 139653"/>
              <a:gd name="connsiteY4" fmla="*/ 232542 h 403178"/>
              <a:gd name="connsiteX5" fmla="*/ 113183 w 139653"/>
              <a:gd name="connsiteY5" fmla="*/ 364304 h 403178"/>
              <a:gd name="connsiteX6" fmla="*/ 122708 w 139653"/>
              <a:gd name="connsiteY6" fmla="*/ 310329 h 403178"/>
              <a:gd name="connsiteX7" fmla="*/ 79845 w 139653"/>
              <a:gd name="connsiteY7" fmla="*/ 402404 h 403178"/>
              <a:gd name="connsiteX8" fmla="*/ 73495 w 139653"/>
              <a:gd name="connsiteY8" fmla="*/ 248417 h 403178"/>
              <a:gd name="connsiteX9" fmla="*/ 90958 w 139653"/>
              <a:gd name="connsiteY9" fmla="*/ 297629 h 403178"/>
              <a:gd name="connsiteX10" fmla="*/ 90958 w 139653"/>
              <a:gd name="connsiteY10" fmla="*/ 191267 h 403178"/>
              <a:gd name="connsiteX11" fmla="*/ 470 w 139653"/>
              <a:gd name="connsiteY11" fmla="*/ 2354 h 403178"/>
              <a:gd name="connsiteX12" fmla="*/ 71908 w 139653"/>
              <a:gd name="connsiteY12" fmla="*/ 99192 h 40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9653" h="403178">
                <a:moveTo>
                  <a:pt x="71908" y="99192"/>
                </a:moveTo>
                <a:cubicBezTo>
                  <a:pt x="94927" y="139144"/>
                  <a:pt x="131439" y="226721"/>
                  <a:pt x="138583" y="242067"/>
                </a:cubicBezTo>
                <a:cubicBezTo>
                  <a:pt x="145727" y="257413"/>
                  <a:pt x="114770" y="185711"/>
                  <a:pt x="114770" y="191267"/>
                </a:cubicBezTo>
                <a:cubicBezTo>
                  <a:pt x="114770" y="196823"/>
                  <a:pt x="136996" y="268525"/>
                  <a:pt x="138583" y="275404"/>
                </a:cubicBezTo>
                <a:cubicBezTo>
                  <a:pt x="140170" y="282283"/>
                  <a:pt x="128528" y="217725"/>
                  <a:pt x="124295" y="232542"/>
                </a:cubicBezTo>
                <a:cubicBezTo>
                  <a:pt x="120062" y="247359"/>
                  <a:pt x="113447" y="351340"/>
                  <a:pt x="113183" y="364304"/>
                </a:cubicBezTo>
                <a:cubicBezTo>
                  <a:pt x="112919" y="377268"/>
                  <a:pt x="128264" y="303979"/>
                  <a:pt x="122708" y="310329"/>
                </a:cubicBezTo>
                <a:cubicBezTo>
                  <a:pt x="117152" y="316679"/>
                  <a:pt x="88047" y="412723"/>
                  <a:pt x="79845" y="402404"/>
                </a:cubicBezTo>
                <a:cubicBezTo>
                  <a:pt x="71643" y="392085"/>
                  <a:pt x="71643" y="265879"/>
                  <a:pt x="73495" y="248417"/>
                </a:cubicBezTo>
                <a:cubicBezTo>
                  <a:pt x="75347" y="230955"/>
                  <a:pt x="88048" y="307154"/>
                  <a:pt x="90958" y="297629"/>
                </a:cubicBezTo>
                <a:cubicBezTo>
                  <a:pt x="93868" y="288104"/>
                  <a:pt x="106039" y="240479"/>
                  <a:pt x="90958" y="191267"/>
                </a:cubicBezTo>
                <a:cubicBezTo>
                  <a:pt x="75877" y="142055"/>
                  <a:pt x="6555" y="18758"/>
                  <a:pt x="470" y="2354"/>
                </a:cubicBezTo>
                <a:cubicBezTo>
                  <a:pt x="-5616" y="-14050"/>
                  <a:pt x="48889" y="59240"/>
                  <a:pt x="71908" y="9919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: 図形 275">
            <a:extLst>
              <a:ext uri="{FF2B5EF4-FFF2-40B4-BE49-F238E27FC236}">
                <a16:creationId xmlns:a16="http://schemas.microsoft.com/office/drawing/2014/main" id="{1EA710B0-0667-40AE-917C-7241E7B089A2}"/>
              </a:ext>
            </a:extLst>
          </p:cNvPr>
          <p:cNvSpPr/>
          <p:nvPr/>
        </p:nvSpPr>
        <p:spPr>
          <a:xfrm>
            <a:off x="4752948" y="2506380"/>
            <a:ext cx="66431" cy="178311"/>
          </a:xfrm>
          <a:custGeom>
            <a:avLst/>
            <a:gdLst>
              <a:gd name="connsiteX0" fmla="*/ 6377 w 66431"/>
              <a:gd name="connsiteY0" fmla="*/ 283 h 178311"/>
              <a:gd name="connsiteX1" fmla="*/ 65115 w 66431"/>
              <a:gd name="connsiteY1" fmla="*/ 147920 h 178311"/>
              <a:gd name="connsiteX2" fmla="*/ 47652 w 66431"/>
              <a:gd name="connsiteY2" fmla="*/ 98708 h 178311"/>
              <a:gd name="connsiteX3" fmla="*/ 52415 w 66431"/>
              <a:gd name="connsiteY3" fmla="*/ 178083 h 178311"/>
              <a:gd name="connsiteX4" fmla="*/ 17490 w 66431"/>
              <a:gd name="connsiteY4" fmla="*/ 68545 h 178311"/>
              <a:gd name="connsiteX5" fmla="*/ 36540 w 66431"/>
              <a:gd name="connsiteY5" fmla="*/ 163795 h 178311"/>
              <a:gd name="connsiteX6" fmla="*/ 4790 w 66431"/>
              <a:gd name="connsiteY6" fmla="*/ 111408 h 178311"/>
              <a:gd name="connsiteX7" fmla="*/ 6377 w 66431"/>
              <a:gd name="connsiteY7" fmla="*/ 283 h 178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431" h="178311">
                <a:moveTo>
                  <a:pt x="6377" y="283"/>
                </a:moveTo>
                <a:cubicBezTo>
                  <a:pt x="16431" y="6368"/>
                  <a:pt x="58236" y="131516"/>
                  <a:pt x="65115" y="147920"/>
                </a:cubicBezTo>
                <a:cubicBezTo>
                  <a:pt x="71994" y="164324"/>
                  <a:pt x="49769" y="93681"/>
                  <a:pt x="47652" y="98708"/>
                </a:cubicBezTo>
                <a:cubicBezTo>
                  <a:pt x="45535" y="103735"/>
                  <a:pt x="57442" y="183110"/>
                  <a:pt x="52415" y="178083"/>
                </a:cubicBezTo>
                <a:cubicBezTo>
                  <a:pt x="47388" y="173056"/>
                  <a:pt x="20136" y="70926"/>
                  <a:pt x="17490" y="68545"/>
                </a:cubicBezTo>
                <a:cubicBezTo>
                  <a:pt x="14844" y="66164"/>
                  <a:pt x="38657" y="156651"/>
                  <a:pt x="36540" y="163795"/>
                </a:cubicBezTo>
                <a:cubicBezTo>
                  <a:pt x="34423" y="170939"/>
                  <a:pt x="9552" y="134956"/>
                  <a:pt x="4790" y="111408"/>
                </a:cubicBezTo>
                <a:cubicBezTo>
                  <a:pt x="28" y="87860"/>
                  <a:pt x="-3677" y="-5802"/>
                  <a:pt x="6377" y="28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: 図形 276">
            <a:extLst>
              <a:ext uri="{FF2B5EF4-FFF2-40B4-BE49-F238E27FC236}">
                <a16:creationId xmlns:a16="http://schemas.microsoft.com/office/drawing/2014/main" id="{953268E7-A9AE-4A66-B9B2-AA22A6FCE58F}"/>
              </a:ext>
            </a:extLst>
          </p:cNvPr>
          <p:cNvSpPr/>
          <p:nvPr/>
        </p:nvSpPr>
        <p:spPr>
          <a:xfrm>
            <a:off x="4581410" y="2219944"/>
            <a:ext cx="191904" cy="316807"/>
          </a:xfrm>
          <a:custGeom>
            <a:avLst/>
            <a:gdLst>
              <a:gd name="connsiteX0" fmla="*/ 52503 w 191904"/>
              <a:gd name="connsiteY0" fmla="*/ 5731 h 316807"/>
              <a:gd name="connsiteX1" fmla="*/ 112828 w 191904"/>
              <a:gd name="connsiteY1" fmla="*/ 180356 h 316807"/>
              <a:gd name="connsiteX2" fmla="*/ 117590 w 191904"/>
              <a:gd name="connsiteY2" fmla="*/ 181944 h 316807"/>
              <a:gd name="connsiteX3" fmla="*/ 190615 w 191904"/>
              <a:gd name="connsiteY3" fmla="*/ 275606 h 316807"/>
              <a:gd name="connsiteX4" fmla="*/ 165215 w 191904"/>
              <a:gd name="connsiteY4" fmla="*/ 281956 h 316807"/>
              <a:gd name="connsiteX5" fmla="*/ 177915 w 191904"/>
              <a:gd name="connsiteY5" fmla="*/ 315294 h 316807"/>
              <a:gd name="connsiteX6" fmla="*/ 120765 w 191904"/>
              <a:gd name="connsiteY6" fmla="*/ 226394 h 316807"/>
              <a:gd name="connsiteX7" fmla="*/ 65203 w 191904"/>
              <a:gd name="connsiteY7" fmla="*/ 131144 h 316807"/>
              <a:gd name="connsiteX8" fmla="*/ 115 w 191904"/>
              <a:gd name="connsiteY8" fmla="*/ 969 h 316807"/>
              <a:gd name="connsiteX9" fmla="*/ 49328 w 191904"/>
              <a:gd name="connsiteY9" fmla="*/ 69231 h 316807"/>
              <a:gd name="connsiteX10" fmla="*/ 52503 w 191904"/>
              <a:gd name="connsiteY10" fmla="*/ 5731 h 316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904" h="316807">
                <a:moveTo>
                  <a:pt x="52503" y="5731"/>
                </a:moveTo>
                <a:cubicBezTo>
                  <a:pt x="63086" y="24252"/>
                  <a:pt x="101980" y="150987"/>
                  <a:pt x="112828" y="180356"/>
                </a:cubicBezTo>
                <a:cubicBezTo>
                  <a:pt x="123676" y="209725"/>
                  <a:pt x="104626" y="166069"/>
                  <a:pt x="117590" y="181944"/>
                </a:cubicBezTo>
                <a:cubicBezTo>
                  <a:pt x="130554" y="197819"/>
                  <a:pt x="182678" y="258937"/>
                  <a:pt x="190615" y="275606"/>
                </a:cubicBezTo>
                <a:cubicBezTo>
                  <a:pt x="198552" y="292275"/>
                  <a:pt x="167332" y="275341"/>
                  <a:pt x="165215" y="281956"/>
                </a:cubicBezTo>
                <a:cubicBezTo>
                  <a:pt x="163098" y="288571"/>
                  <a:pt x="185323" y="324554"/>
                  <a:pt x="177915" y="315294"/>
                </a:cubicBezTo>
                <a:cubicBezTo>
                  <a:pt x="170507" y="306034"/>
                  <a:pt x="139550" y="257086"/>
                  <a:pt x="120765" y="226394"/>
                </a:cubicBezTo>
                <a:cubicBezTo>
                  <a:pt x="101980" y="195702"/>
                  <a:pt x="85311" y="168715"/>
                  <a:pt x="65203" y="131144"/>
                </a:cubicBezTo>
                <a:cubicBezTo>
                  <a:pt x="45095" y="93573"/>
                  <a:pt x="2761" y="11288"/>
                  <a:pt x="115" y="969"/>
                </a:cubicBezTo>
                <a:cubicBezTo>
                  <a:pt x="-2531" y="-9350"/>
                  <a:pt x="41126" y="66056"/>
                  <a:pt x="49328" y="69231"/>
                </a:cubicBezTo>
                <a:cubicBezTo>
                  <a:pt x="57530" y="72406"/>
                  <a:pt x="41920" y="-12790"/>
                  <a:pt x="52503" y="57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: 図形 277">
            <a:extLst>
              <a:ext uri="{FF2B5EF4-FFF2-40B4-BE49-F238E27FC236}">
                <a16:creationId xmlns:a16="http://schemas.microsoft.com/office/drawing/2014/main" id="{7A9A9C78-CD3C-4248-A04C-1B7C92971DF7}"/>
              </a:ext>
            </a:extLst>
          </p:cNvPr>
          <p:cNvSpPr/>
          <p:nvPr/>
        </p:nvSpPr>
        <p:spPr>
          <a:xfrm>
            <a:off x="4557712" y="2079224"/>
            <a:ext cx="60355" cy="195523"/>
          </a:xfrm>
          <a:custGeom>
            <a:avLst/>
            <a:gdLst>
              <a:gd name="connsiteX0" fmla="*/ 1 w 60355"/>
              <a:gd name="connsiteY0" fmla="*/ 1989 h 195523"/>
              <a:gd name="connsiteX1" fmla="*/ 44451 w 60355"/>
              <a:gd name="connsiteY1" fmla="*/ 182964 h 195523"/>
              <a:gd name="connsiteX2" fmla="*/ 42863 w 60355"/>
              <a:gd name="connsiteY2" fmla="*/ 154389 h 195523"/>
              <a:gd name="connsiteX3" fmla="*/ 60326 w 60355"/>
              <a:gd name="connsiteY3" fmla="*/ 194076 h 195523"/>
              <a:gd name="connsiteX4" fmla="*/ 46038 w 60355"/>
              <a:gd name="connsiteY4" fmla="*/ 92476 h 195523"/>
              <a:gd name="connsiteX5" fmla="*/ 1 w 60355"/>
              <a:gd name="connsiteY5" fmla="*/ 1989 h 19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355" h="195523">
                <a:moveTo>
                  <a:pt x="1" y="1989"/>
                </a:moveTo>
                <a:cubicBezTo>
                  <a:pt x="-264" y="17070"/>
                  <a:pt x="37307" y="157564"/>
                  <a:pt x="44451" y="182964"/>
                </a:cubicBezTo>
                <a:cubicBezTo>
                  <a:pt x="51595" y="208364"/>
                  <a:pt x="40217" y="152537"/>
                  <a:pt x="42863" y="154389"/>
                </a:cubicBezTo>
                <a:cubicBezTo>
                  <a:pt x="45509" y="156241"/>
                  <a:pt x="59797" y="204395"/>
                  <a:pt x="60326" y="194076"/>
                </a:cubicBezTo>
                <a:cubicBezTo>
                  <a:pt x="60855" y="183757"/>
                  <a:pt x="54240" y="123432"/>
                  <a:pt x="46038" y="92476"/>
                </a:cubicBezTo>
                <a:cubicBezTo>
                  <a:pt x="37836" y="61520"/>
                  <a:pt x="266" y="-13092"/>
                  <a:pt x="1" y="19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: 図形 278">
            <a:extLst>
              <a:ext uri="{FF2B5EF4-FFF2-40B4-BE49-F238E27FC236}">
                <a16:creationId xmlns:a16="http://schemas.microsoft.com/office/drawing/2014/main" id="{D3BA1562-5620-4376-A8FA-EC80C72290B9}"/>
              </a:ext>
            </a:extLst>
          </p:cNvPr>
          <p:cNvSpPr/>
          <p:nvPr/>
        </p:nvSpPr>
        <p:spPr>
          <a:xfrm>
            <a:off x="4552924" y="2074556"/>
            <a:ext cx="143634" cy="72838"/>
          </a:xfrm>
          <a:custGeom>
            <a:avLst/>
            <a:gdLst>
              <a:gd name="connsiteX0" fmla="*/ 55589 w 143634"/>
              <a:gd name="connsiteY0" fmla="*/ 307 h 72838"/>
              <a:gd name="connsiteX1" fmla="*/ 142901 w 143634"/>
              <a:gd name="connsiteY1" fmla="*/ 68569 h 72838"/>
              <a:gd name="connsiteX2" fmla="*/ 92101 w 143634"/>
              <a:gd name="connsiteY2" fmla="*/ 60632 h 72838"/>
              <a:gd name="connsiteX3" fmla="*/ 26 w 143634"/>
              <a:gd name="connsiteY3" fmla="*/ 19357 h 72838"/>
              <a:gd name="connsiteX4" fmla="*/ 101626 w 143634"/>
              <a:gd name="connsiteY4" fmla="*/ 41582 h 72838"/>
              <a:gd name="connsiteX5" fmla="*/ 55589 w 143634"/>
              <a:gd name="connsiteY5" fmla="*/ 307 h 7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634" h="72838">
                <a:moveTo>
                  <a:pt x="55589" y="307"/>
                </a:moveTo>
                <a:cubicBezTo>
                  <a:pt x="62468" y="4805"/>
                  <a:pt x="136816" y="58515"/>
                  <a:pt x="142901" y="68569"/>
                </a:cubicBezTo>
                <a:cubicBezTo>
                  <a:pt x="148986" y="78623"/>
                  <a:pt x="115913" y="68834"/>
                  <a:pt x="92101" y="60632"/>
                </a:cubicBezTo>
                <a:cubicBezTo>
                  <a:pt x="68289" y="52430"/>
                  <a:pt x="-1561" y="22532"/>
                  <a:pt x="26" y="19357"/>
                </a:cubicBezTo>
                <a:cubicBezTo>
                  <a:pt x="1613" y="16182"/>
                  <a:pt x="88397" y="41053"/>
                  <a:pt x="101626" y="41582"/>
                </a:cubicBezTo>
                <a:cubicBezTo>
                  <a:pt x="114855" y="42111"/>
                  <a:pt x="48710" y="-4191"/>
                  <a:pt x="55589" y="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: 図形 279">
            <a:extLst>
              <a:ext uri="{FF2B5EF4-FFF2-40B4-BE49-F238E27FC236}">
                <a16:creationId xmlns:a16="http://schemas.microsoft.com/office/drawing/2014/main" id="{CDEAD6B2-E7EB-4E78-B271-9C372A6EFDBD}"/>
              </a:ext>
            </a:extLst>
          </p:cNvPr>
          <p:cNvSpPr/>
          <p:nvPr/>
        </p:nvSpPr>
        <p:spPr>
          <a:xfrm>
            <a:off x="4594142" y="2125358"/>
            <a:ext cx="108969" cy="65572"/>
          </a:xfrm>
          <a:custGeom>
            <a:avLst/>
            <a:gdLst>
              <a:gd name="connsiteX0" fmla="*/ 83 w 108969"/>
              <a:gd name="connsiteY0" fmla="*/ 1892 h 65572"/>
              <a:gd name="connsiteX1" fmla="*/ 90571 w 108969"/>
              <a:gd name="connsiteY1" fmla="*/ 65392 h 65572"/>
              <a:gd name="connsiteX2" fmla="*/ 108033 w 108969"/>
              <a:gd name="connsiteY2" fmla="*/ 20942 h 65572"/>
              <a:gd name="connsiteX3" fmla="*/ 74696 w 108969"/>
              <a:gd name="connsiteY3" fmla="*/ 17767 h 65572"/>
              <a:gd name="connsiteX4" fmla="*/ 83 w 108969"/>
              <a:gd name="connsiteY4" fmla="*/ 1892 h 65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969" h="65572">
                <a:moveTo>
                  <a:pt x="83" y="1892"/>
                </a:moveTo>
                <a:cubicBezTo>
                  <a:pt x="2729" y="9829"/>
                  <a:pt x="72579" y="62217"/>
                  <a:pt x="90571" y="65392"/>
                </a:cubicBezTo>
                <a:cubicBezTo>
                  <a:pt x="108563" y="68567"/>
                  <a:pt x="110679" y="28879"/>
                  <a:pt x="108033" y="20942"/>
                </a:cubicBezTo>
                <a:cubicBezTo>
                  <a:pt x="105387" y="13005"/>
                  <a:pt x="91100" y="22265"/>
                  <a:pt x="74696" y="17767"/>
                </a:cubicBezTo>
                <a:cubicBezTo>
                  <a:pt x="58292" y="13269"/>
                  <a:pt x="-2563" y="-6045"/>
                  <a:pt x="83" y="189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: 図形 280">
            <a:extLst>
              <a:ext uri="{FF2B5EF4-FFF2-40B4-BE49-F238E27FC236}">
                <a16:creationId xmlns:a16="http://schemas.microsoft.com/office/drawing/2014/main" id="{2052DE63-493A-4E0B-A419-DC6BE59CE6D8}"/>
              </a:ext>
            </a:extLst>
          </p:cNvPr>
          <p:cNvSpPr/>
          <p:nvPr/>
        </p:nvSpPr>
        <p:spPr>
          <a:xfrm>
            <a:off x="4805136" y="2087021"/>
            <a:ext cx="228835" cy="172406"/>
          </a:xfrm>
          <a:custGeom>
            <a:avLst/>
            <a:gdLst>
              <a:gd name="connsiteX0" fmla="*/ 227 w 228835"/>
              <a:gd name="connsiteY0" fmla="*/ 542 h 172406"/>
              <a:gd name="connsiteX1" fmla="*/ 120877 w 228835"/>
              <a:gd name="connsiteY1" fmla="*/ 18004 h 172406"/>
              <a:gd name="connsiteX2" fmla="*/ 106589 w 228835"/>
              <a:gd name="connsiteY2" fmla="*/ 43404 h 172406"/>
              <a:gd name="connsiteX3" fmla="*/ 149452 w 228835"/>
              <a:gd name="connsiteY3" fmla="*/ 60867 h 172406"/>
              <a:gd name="connsiteX4" fmla="*/ 98652 w 228835"/>
              <a:gd name="connsiteY4" fmla="*/ 71979 h 172406"/>
              <a:gd name="connsiteX5" fmla="*/ 195489 w 228835"/>
              <a:gd name="connsiteY5" fmla="*/ 92617 h 172406"/>
              <a:gd name="connsiteX6" fmla="*/ 109764 w 228835"/>
              <a:gd name="connsiteY6" fmla="*/ 92617 h 172406"/>
              <a:gd name="connsiteX7" fmla="*/ 228827 w 228835"/>
              <a:gd name="connsiteY7" fmla="*/ 171992 h 172406"/>
              <a:gd name="connsiteX8" fmla="*/ 116114 w 228835"/>
              <a:gd name="connsiteY8" fmla="*/ 122779 h 172406"/>
              <a:gd name="connsiteX9" fmla="*/ 119289 w 228835"/>
              <a:gd name="connsiteY9" fmla="*/ 98967 h 172406"/>
              <a:gd name="connsiteX10" fmla="*/ 87539 w 228835"/>
              <a:gd name="connsiteY10" fmla="*/ 68804 h 172406"/>
              <a:gd name="connsiteX11" fmla="*/ 90714 w 228835"/>
              <a:gd name="connsiteY11" fmla="*/ 38642 h 172406"/>
              <a:gd name="connsiteX12" fmla="*/ 227 w 228835"/>
              <a:gd name="connsiteY12" fmla="*/ 542 h 17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835" h="172406">
                <a:moveTo>
                  <a:pt x="227" y="542"/>
                </a:moveTo>
                <a:cubicBezTo>
                  <a:pt x="5254" y="-2898"/>
                  <a:pt x="103150" y="10860"/>
                  <a:pt x="120877" y="18004"/>
                </a:cubicBezTo>
                <a:cubicBezTo>
                  <a:pt x="138604" y="25148"/>
                  <a:pt x="101827" y="36260"/>
                  <a:pt x="106589" y="43404"/>
                </a:cubicBezTo>
                <a:cubicBezTo>
                  <a:pt x="111351" y="50548"/>
                  <a:pt x="150775" y="56105"/>
                  <a:pt x="149452" y="60867"/>
                </a:cubicBezTo>
                <a:cubicBezTo>
                  <a:pt x="148129" y="65629"/>
                  <a:pt x="90979" y="66687"/>
                  <a:pt x="98652" y="71979"/>
                </a:cubicBezTo>
                <a:cubicBezTo>
                  <a:pt x="106325" y="77271"/>
                  <a:pt x="193637" y="89177"/>
                  <a:pt x="195489" y="92617"/>
                </a:cubicBezTo>
                <a:cubicBezTo>
                  <a:pt x="197341" y="96057"/>
                  <a:pt x="104208" y="79388"/>
                  <a:pt x="109764" y="92617"/>
                </a:cubicBezTo>
                <a:cubicBezTo>
                  <a:pt x="115320" y="105846"/>
                  <a:pt x="227769" y="166965"/>
                  <a:pt x="228827" y="171992"/>
                </a:cubicBezTo>
                <a:cubicBezTo>
                  <a:pt x="229885" y="177019"/>
                  <a:pt x="134370" y="134950"/>
                  <a:pt x="116114" y="122779"/>
                </a:cubicBezTo>
                <a:cubicBezTo>
                  <a:pt x="97858" y="110608"/>
                  <a:pt x="124051" y="107963"/>
                  <a:pt x="119289" y="98967"/>
                </a:cubicBezTo>
                <a:cubicBezTo>
                  <a:pt x="114527" y="89971"/>
                  <a:pt x="92302" y="78858"/>
                  <a:pt x="87539" y="68804"/>
                </a:cubicBezTo>
                <a:cubicBezTo>
                  <a:pt x="82777" y="58750"/>
                  <a:pt x="106589" y="51342"/>
                  <a:pt x="90714" y="38642"/>
                </a:cubicBezTo>
                <a:cubicBezTo>
                  <a:pt x="74839" y="25942"/>
                  <a:pt x="-4800" y="3982"/>
                  <a:pt x="227" y="54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: 図形 281">
            <a:extLst>
              <a:ext uri="{FF2B5EF4-FFF2-40B4-BE49-F238E27FC236}">
                <a16:creationId xmlns:a16="http://schemas.microsoft.com/office/drawing/2014/main" id="{00EE6758-1C85-4BDB-9F00-92B9FBB3AA2C}"/>
              </a:ext>
            </a:extLst>
          </p:cNvPr>
          <p:cNvSpPr/>
          <p:nvPr/>
        </p:nvSpPr>
        <p:spPr>
          <a:xfrm>
            <a:off x="4948222" y="2396474"/>
            <a:ext cx="124622" cy="91731"/>
          </a:xfrm>
          <a:custGeom>
            <a:avLst/>
            <a:gdLst>
              <a:gd name="connsiteX0" fmla="*/ 3191 w 124622"/>
              <a:gd name="connsiteY0" fmla="*/ 651 h 91731"/>
              <a:gd name="connsiteX1" fmla="*/ 111141 w 124622"/>
              <a:gd name="connsiteY1" fmla="*/ 91139 h 91731"/>
              <a:gd name="connsiteX2" fmla="*/ 68278 w 124622"/>
              <a:gd name="connsiteY2" fmla="*/ 40339 h 91731"/>
              <a:gd name="connsiteX3" fmla="*/ 88916 w 124622"/>
              <a:gd name="connsiteY3" fmla="*/ 51451 h 91731"/>
              <a:gd name="connsiteX4" fmla="*/ 95266 w 124622"/>
              <a:gd name="connsiteY4" fmla="*/ 67326 h 91731"/>
              <a:gd name="connsiteX5" fmla="*/ 60341 w 124622"/>
              <a:gd name="connsiteY5" fmla="*/ 10176 h 91731"/>
              <a:gd name="connsiteX6" fmla="*/ 122253 w 124622"/>
              <a:gd name="connsiteY6" fmla="*/ 33989 h 91731"/>
              <a:gd name="connsiteX7" fmla="*/ 104791 w 124622"/>
              <a:gd name="connsiteY7" fmla="*/ 87964 h 91731"/>
              <a:gd name="connsiteX8" fmla="*/ 39703 w 124622"/>
              <a:gd name="connsiteY8" fmla="*/ 60976 h 91731"/>
              <a:gd name="connsiteX9" fmla="*/ 28591 w 124622"/>
              <a:gd name="connsiteY9" fmla="*/ 49864 h 91731"/>
              <a:gd name="connsiteX10" fmla="*/ 3191 w 124622"/>
              <a:gd name="connsiteY10" fmla="*/ 651 h 9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22" h="91731">
                <a:moveTo>
                  <a:pt x="3191" y="651"/>
                </a:moveTo>
                <a:cubicBezTo>
                  <a:pt x="16949" y="7530"/>
                  <a:pt x="100293" y="84524"/>
                  <a:pt x="111141" y="91139"/>
                </a:cubicBezTo>
                <a:cubicBezTo>
                  <a:pt x="121989" y="97754"/>
                  <a:pt x="71982" y="46954"/>
                  <a:pt x="68278" y="40339"/>
                </a:cubicBezTo>
                <a:cubicBezTo>
                  <a:pt x="64574" y="33724"/>
                  <a:pt x="84418" y="46953"/>
                  <a:pt x="88916" y="51451"/>
                </a:cubicBezTo>
                <a:cubicBezTo>
                  <a:pt x="93414" y="55949"/>
                  <a:pt x="100028" y="74205"/>
                  <a:pt x="95266" y="67326"/>
                </a:cubicBezTo>
                <a:cubicBezTo>
                  <a:pt x="90504" y="60447"/>
                  <a:pt x="55843" y="15732"/>
                  <a:pt x="60341" y="10176"/>
                </a:cubicBezTo>
                <a:cubicBezTo>
                  <a:pt x="64839" y="4620"/>
                  <a:pt x="114845" y="21024"/>
                  <a:pt x="122253" y="33989"/>
                </a:cubicBezTo>
                <a:cubicBezTo>
                  <a:pt x="129661" y="46954"/>
                  <a:pt x="118549" y="83466"/>
                  <a:pt x="104791" y="87964"/>
                </a:cubicBezTo>
                <a:cubicBezTo>
                  <a:pt x="91033" y="92462"/>
                  <a:pt x="52403" y="67326"/>
                  <a:pt x="39703" y="60976"/>
                </a:cubicBezTo>
                <a:cubicBezTo>
                  <a:pt x="27003" y="54626"/>
                  <a:pt x="32824" y="56214"/>
                  <a:pt x="28591" y="49864"/>
                </a:cubicBezTo>
                <a:cubicBezTo>
                  <a:pt x="24358" y="43514"/>
                  <a:pt x="-10567" y="-6228"/>
                  <a:pt x="3191" y="6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: 図形 282">
            <a:extLst>
              <a:ext uri="{FF2B5EF4-FFF2-40B4-BE49-F238E27FC236}">
                <a16:creationId xmlns:a16="http://schemas.microsoft.com/office/drawing/2014/main" id="{74258001-0E59-4E08-84FA-5FF125758EBB}"/>
              </a:ext>
            </a:extLst>
          </p:cNvPr>
          <p:cNvSpPr/>
          <p:nvPr/>
        </p:nvSpPr>
        <p:spPr>
          <a:xfrm>
            <a:off x="5004634" y="2450919"/>
            <a:ext cx="64774" cy="96587"/>
          </a:xfrm>
          <a:custGeom>
            <a:avLst/>
            <a:gdLst>
              <a:gd name="connsiteX0" fmla="*/ 64254 w 64774"/>
              <a:gd name="connsiteY0" fmla="*/ 181 h 96587"/>
              <a:gd name="connsiteX1" fmla="*/ 18216 w 64774"/>
              <a:gd name="connsiteY1" fmla="*/ 84319 h 96587"/>
              <a:gd name="connsiteX2" fmla="*/ 754 w 64774"/>
              <a:gd name="connsiteY2" fmla="*/ 93844 h 96587"/>
              <a:gd name="connsiteX3" fmla="*/ 40441 w 64774"/>
              <a:gd name="connsiteY3" fmla="*/ 62094 h 96587"/>
              <a:gd name="connsiteX4" fmla="*/ 64254 w 64774"/>
              <a:gd name="connsiteY4" fmla="*/ 181 h 9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74" h="96587">
                <a:moveTo>
                  <a:pt x="64254" y="181"/>
                </a:moveTo>
                <a:cubicBezTo>
                  <a:pt x="60550" y="3885"/>
                  <a:pt x="28799" y="68709"/>
                  <a:pt x="18216" y="84319"/>
                </a:cubicBezTo>
                <a:cubicBezTo>
                  <a:pt x="7633" y="99929"/>
                  <a:pt x="-2950" y="97548"/>
                  <a:pt x="754" y="93844"/>
                </a:cubicBezTo>
                <a:cubicBezTo>
                  <a:pt x="4458" y="90140"/>
                  <a:pt x="29858" y="73471"/>
                  <a:pt x="40441" y="62094"/>
                </a:cubicBezTo>
                <a:cubicBezTo>
                  <a:pt x="51024" y="50717"/>
                  <a:pt x="67958" y="-3523"/>
                  <a:pt x="6425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: 図形 283">
            <a:extLst>
              <a:ext uri="{FF2B5EF4-FFF2-40B4-BE49-F238E27FC236}">
                <a16:creationId xmlns:a16="http://schemas.microsoft.com/office/drawing/2014/main" id="{DDC5FFE8-FB88-4E55-A444-67C7A57A61D0}"/>
              </a:ext>
            </a:extLst>
          </p:cNvPr>
          <p:cNvSpPr/>
          <p:nvPr/>
        </p:nvSpPr>
        <p:spPr>
          <a:xfrm>
            <a:off x="5027781" y="2161987"/>
            <a:ext cx="72329" cy="362357"/>
          </a:xfrm>
          <a:custGeom>
            <a:avLst/>
            <a:gdLst>
              <a:gd name="connsiteX0" fmla="*/ 7769 w 72329"/>
              <a:gd name="connsiteY0" fmla="*/ 1776 h 362357"/>
              <a:gd name="connsiteX1" fmla="*/ 68094 w 72329"/>
              <a:gd name="connsiteY1" fmla="*/ 212913 h 362357"/>
              <a:gd name="connsiteX2" fmla="*/ 64919 w 72329"/>
              <a:gd name="connsiteY2" fmla="*/ 195451 h 362357"/>
              <a:gd name="connsiteX3" fmla="*/ 45869 w 72329"/>
              <a:gd name="connsiteY3" fmla="*/ 287526 h 362357"/>
              <a:gd name="connsiteX4" fmla="*/ 45869 w 72329"/>
              <a:gd name="connsiteY4" fmla="*/ 362138 h 362357"/>
              <a:gd name="connsiteX5" fmla="*/ 39519 w 72329"/>
              <a:gd name="connsiteY5" fmla="*/ 263713 h 362357"/>
              <a:gd name="connsiteX6" fmla="*/ 31582 w 72329"/>
              <a:gd name="connsiteY6" fmla="*/ 177988 h 362357"/>
              <a:gd name="connsiteX7" fmla="*/ 3007 w 72329"/>
              <a:gd name="connsiteY7" fmla="*/ 114488 h 362357"/>
              <a:gd name="connsiteX8" fmla="*/ 7769 w 72329"/>
              <a:gd name="connsiteY8" fmla="*/ 1776 h 3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329" h="362357">
                <a:moveTo>
                  <a:pt x="7769" y="1776"/>
                </a:moveTo>
                <a:cubicBezTo>
                  <a:pt x="18617" y="18180"/>
                  <a:pt x="58569" y="180634"/>
                  <a:pt x="68094" y="212913"/>
                </a:cubicBezTo>
                <a:cubicBezTo>
                  <a:pt x="77619" y="245192"/>
                  <a:pt x="68623" y="183016"/>
                  <a:pt x="64919" y="195451"/>
                </a:cubicBezTo>
                <a:cubicBezTo>
                  <a:pt x="61215" y="207886"/>
                  <a:pt x="49044" y="259745"/>
                  <a:pt x="45869" y="287526"/>
                </a:cubicBezTo>
                <a:cubicBezTo>
                  <a:pt x="42694" y="315307"/>
                  <a:pt x="46927" y="366107"/>
                  <a:pt x="45869" y="362138"/>
                </a:cubicBezTo>
                <a:cubicBezTo>
                  <a:pt x="44811" y="358169"/>
                  <a:pt x="41900" y="294405"/>
                  <a:pt x="39519" y="263713"/>
                </a:cubicBezTo>
                <a:cubicBezTo>
                  <a:pt x="37138" y="233021"/>
                  <a:pt x="37667" y="202859"/>
                  <a:pt x="31582" y="177988"/>
                </a:cubicBezTo>
                <a:cubicBezTo>
                  <a:pt x="25497" y="153117"/>
                  <a:pt x="6447" y="141740"/>
                  <a:pt x="3007" y="114488"/>
                </a:cubicBezTo>
                <a:cubicBezTo>
                  <a:pt x="-433" y="87236"/>
                  <a:pt x="-3079" y="-14628"/>
                  <a:pt x="7769" y="17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: 図形 284">
            <a:extLst>
              <a:ext uri="{FF2B5EF4-FFF2-40B4-BE49-F238E27FC236}">
                <a16:creationId xmlns:a16="http://schemas.microsoft.com/office/drawing/2014/main" id="{5DFBE6D1-7F6F-4152-AFAE-914B2755C594}"/>
              </a:ext>
            </a:extLst>
          </p:cNvPr>
          <p:cNvSpPr/>
          <p:nvPr/>
        </p:nvSpPr>
        <p:spPr>
          <a:xfrm>
            <a:off x="5011496" y="2378960"/>
            <a:ext cx="70803" cy="416727"/>
          </a:xfrm>
          <a:custGeom>
            <a:avLst/>
            <a:gdLst>
              <a:gd name="connsiteX0" fmla="*/ 70092 w 70803"/>
              <a:gd name="connsiteY0" fmla="*/ 703 h 416727"/>
              <a:gd name="connsiteX1" fmla="*/ 60567 w 70803"/>
              <a:gd name="connsiteY1" fmla="*/ 159453 h 416727"/>
              <a:gd name="connsiteX2" fmla="*/ 62154 w 70803"/>
              <a:gd name="connsiteY2" fmla="*/ 156278 h 416727"/>
              <a:gd name="connsiteX3" fmla="*/ 57392 w 70803"/>
              <a:gd name="connsiteY3" fmla="*/ 268990 h 416727"/>
              <a:gd name="connsiteX4" fmla="*/ 36754 w 70803"/>
              <a:gd name="connsiteY4" fmla="*/ 318203 h 416727"/>
              <a:gd name="connsiteX5" fmla="*/ 6592 w 70803"/>
              <a:gd name="connsiteY5" fmla="*/ 416628 h 416727"/>
              <a:gd name="connsiteX6" fmla="*/ 3417 w 70803"/>
              <a:gd name="connsiteY6" fmla="*/ 334078 h 416727"/>
              <a:gd name="connsiteX7" fmla="*/ 242 w 70803"/>
              <a:gd name="connsiteY7" fmla="*/ 210253 h 416727"/>
              <a:gd name="connsiteX8" fmla="*/ 1829 w 70803"/>
              <a:gd name="connsiteY8" fmla="*/ 145165 h 416727"/>
              <a:gd name="connsiteX9" fmla="*/ 14529 w 70803"/>
              <a:gd name="connsiteY9" fmla="*/ 202315 h 416727"/>
              <a:gd name="connsiteX10" fmla="*/ 38342 w 70803"/>
              <a:gd name="connsiteY10" fmla="*/ 105478 h 416727"/>
              <a:gd name="connsiteX11" fmla="*/ 70092 w 70803"/>
              <a:gd name="connsiteY11" fmla="*/ 703 h 41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03" h="416727">
                <a:moveTo>
                  <a:pt x="70092" y="703"/>
                </a:moveTo>
                <a:cubicBezTo>
                  <a:pt x="73796" y="9699"/>
                  <a:pt x="61890" y="133524"/>
                  <a:pt x="60567" y="159453"/>
                </a:cubicBezTo>
                <a:cubicBezTo>
                  <a:pt x="59244" y="185382"/>
                  <a:pt x="62683" y="138022"/>
                  <a:pt x="62154" y="156278"/>
                </a:cubicBezTo>
                <a:cubicBezTo>
                  <a:pt x="61625" y="174534"/>
                  <a:pt x="61625" y="242003"/>
                  <a:pt x="57392" y="268990"/>
                </a:cubicBezTo>
                <a:cubicBezTo>
                  <a:pt x="53159" y="295978"/>
                  <a:pt x="45221" y="293597"/>
                  <a:pt x="36754" y="318203"/>
                </a:cubicBezTo>
                <a:cubicBezTo>
                  <a:pt x="28287" y="342809"/>
                  <a:pt x="12148" y="413982"/>
                  <a:pt x="6592" y="416628"/>
                </a:cubicBezTo>
                <a:cubicBezTo>
                  <a:pt x="1036" y="419274"/>
                  <a:pt x="4475" y="368474"/>
                  <a:pt x="3417" y="334078"/>
                </a:cubicBezTo>
                <a:cubicBezTo>
                  <a:pt x="2359" y="299682"/>
                  <a:pt x="507" y="241738"/>
                  <a:pt x="242" y="210253"/>
                </a:cubicBezTo>
                <a:cubicBezTo>
                  <a:pt x="-23" y="178768"/>
                  <a:pt x="-552" y="146488"/>
                  <a:pt x="1829" y="145165"/>
                </a:cubicBezTo>
                <a:cubicBezTo>
                  <a:pt x="4210" y="143842"/>
                  <a:pt x="8443" y="208930"/>
                  <a:pt x="14529" y="202315"/>
                </a:cubicBezTo>
                <a:cubicBezTo>
                  <a:pt x="20615" y="195700"/>
                  <a:pt x="29082" y="139609"/>
                  <a:pt x="38342" y="105478"/>
                </a:cubicBezTo>
                <a:cubicBezTo>
                  <a:pt x="47602" y="71347"/>
                  <a:pt x="66388" y="-8293"/>
                  <a:pt x="70092" y="7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: 図形 285">
            <a:extLst>
              <a:ext uri="{FF2B5EF4-FFF2-40B4-BE49-F238E27FC236}">
                <a16:creationId xmlns:a16="http://schemas.microsoft.com/office/drawing/2014/main" id="{0037A12B-14A9-4A80-A656-3D637E3C9C59}"/>
              </a:ext>
            </a:extLst>
          </p:cNvPr>
          <p:cNvSpPr/>
          <p:nvPr/>
        </p:nvSpPr>
        <p:spPr>
          <a:xfrm>
            <a:off x="4779064" y="2154081"/>
            <a:ext cx="123137" cy="263366"/>
          </a:xfrm>
          <a:custGeom>
            <a:avLst/>
            <a:gdLst>
              <a:gd name="connsiteX0" fmla="*/ 104086 w 123137"/>
              <a:gd name="connsiteY0" fmla="*/ 157 h 263366"/>
              <a:gd name="connsiteX1" fmla="*/ 81861 w 123137"/>
              <a:gd name="connsiteY1" fmla="*/ 128744 h 263366"/>
              <a:gd name="connsiteX2" fmla="*/ 123136 w 123137"/>
              <a:gd name="connsiteY2" fmla="*/ 262094 h 263366"/>
              <a:gd name="connsiteX3" fmla="*/ 80274 w 123137"/>
              <a:gd name="connsiteY3" fmla="*/ 190657 h 263366"/>
              <a:gd name="connsiteX4" fmla="*/ 61224 w 123137"/>
              <a:gd name="connsiteY4" fmla="*/ 101757 h 263366"/>
              <a:gd name="connsiteX5" fmla="*/ 46936 w 123137"/>
              <a:gd name="connsiteY5" fmla="*/ 1744 h 263366"/>
              <a:gd name="connsiteX6" fmla="*/ 899 w 123137"/>
              <a:gd name="connsiteY6" fmla="*/ 100169 h 263366"/>
              <a:gd name="connsiteX7" fmla="*/ 104086 w 123137"/>
              <a:gd name="connsiteY7" fmla="*/ 157 h 263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137" h="263366">
                <a:moveTo>
                  <a:pt x="104086" y="157"/>
                </a:moveTo>
                <a:cubicBezTo>
                  <a:pt x="117580" y="4920"/>
                  <a:pt x="78686" y="85088"/>
                  <a:pt x="81861" y="128744"/>
                </a:cubicBezTo>
                <a:cubicBezTo>
                  <a:pt x="85036" y="172400"/>
                  <a:pt x="123400" y="251775"/>
                  <a:pt x="123136" y="262094"/>
                </a:cubicBezTo>
                <a:cubicBezTo>
                  <a:pt x="122872" y="272413"/>
                  <a:pt x="90593" y="217380"/>
                  <a:pt x="80274" y="190657"/>
                </a:cubicBezTo>
                <a:cubicBezTo>
                  <a:pt x="69955" y="163934"/>
                  <a:pt x="66780" y="133242"/>
                  <a:pt x="61224" y="101757"/>
                </a:cubicBezTo>
                <a:cubicBezTo>
                  <a:pt x="55668" y="70272"/>
                  <a:pt x="56990" y="2009"/>
                  <a:pt x="46936" y="1744"/>
                </a:cubicBezTo>
                <a:cubicBezTo>
                  <a:pt x="36882" y="1479"/>
                  <a:pt x="-6774" y="99904"/>
                  <a:pt x="899" y="100169"/>
                </a:cubicBezTo>
                <a:cubicBezTo>
                  <a:pt x="8572" y="100434"/>
                  <a:pt x="90592" y="-4606"/>
                  <a:pt x="104086" y="15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: 図形 287">
            <a:extLst>
              <a:ext uri="{FF2B5EF4-FFF2-40B4-BE49-F238E27FC236}">
                <a16:creationId xmlns:a16="http://schemas.microsoft.com/office/drawing/2014/main" id="{BC8A7EB0-BCD6-4290-9044-8A7830FFD067}"/>
              </a:ext>
            </a:extLst>
          </p:cNvPr>
          <p:cNvSpPr/>
          <p:nvPr/>
        </p:nvSpPr>
        <p:spPr>
          <a:xfrm>
            <a:off x="4486241" y="3222624"/>
            <a:ext cx="123860" cy="358071"/>
          </a:xfrm>
          <a:custGeom>
            <a:avLst/>
            <a:gdLst>
              <a:gd name="connsiteX0" fmla="*/ 123859 w 123860"/>
              <a:gd name="connsiteY0" fmla="*/ 1 h 358071"/>
              <a:gd name="connsiteX1" fmla="*/ 65122 w 123860"/>
              <a:gd name="connsiteY1" fmla="*/ 87314 h 358071"/>
              <a:gd name="connsiteX2" fmla="*/ 39722 w 123860"/>
              <a:gd name="connsiteY2" fmla="*/ 200026 h 358071"/>
              <a:gd name="connsiteX3" fmla="*/ 34 w 123860"/>
              <a:gd name="connsiteY3" fmla="*/ 357189 h 358071"/>
              <a:gd name="connsiteX4" fmla="*/ 33372 w 123860"/>
              <a:gd name="connsiteY4" fmla="*/ 255589 h 358071"/>
              <a:gd name="connsiteX5" fmla="*/ 66709 w 123860"/>
              <a:gd name="connsiteY5" fmla="*/ 85726 h 358071"/>
              <a:gd name="connsiteX6" fmla="*/ 123859 w 123860"/>
              <a:gd name="connsiteY6" fmla="*/ 1 h 35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860" h="358071">
                <a:moveTo>
                  <a:pt x="123859" y="1"/>
                </a:moveTo>
                <a:cubicBezTo>
                  <a:pt x="123595" y="266"/>
                  <a:pt x="79145" y="53977"/>
                  <a:pt x="65122" y="87314"/>
                </a:cubicBezTo>
                <a:cubicBezTo>
                  <a:pt x="51099" y="120651"/>
                  <a:pt x="50570" y="155047"/>
                  <a:pt x="39722" y="200026"/>
                </a:cubicBezTo>
                <a:cubicBezTo>
                  <a:pt x="28874" y="245005"/>
                  <a:pt x="1092" y="347929"/>
                  <a:pt x="34" y="357189"/>
                </a:cubicBezTo>
                <a:cubicBezTo>
                  <a:pt x="-1024" y="366449"/>
                  <a:pt x="22259" y="300833"/>
                  <a:pt x="33372" y="255589"/>
                </a:cubicBezTo>
                <a:cubicBezTo>
                  <a:pt x="44484" y="210345"/>
                  <a:pt x="52951" y="123561"/>
                  <a:pt x="66709" y="85726"/>
                </a:cubicBezTo>
                <a:cubicBezTo>
                  <a:pt x="80467" y="47891"/>
                  <a:pt x="124123" y="-264"/>
                  <a:pt x="123859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: 図形 288">
            <a:extLst>
              <a:ext uri="{FF2B5EF4-FFF2-40B4-BE49-F238E27FC236}">
                <a16:creationId xmlns:a16="http://schemas.microsoft.com/office/drawing/2014/main" id="{DE87BEB6-A1CE-4286-82CD-EFA4269F0B1A}"/>
              </a:ext>
            </a:extLst>
          </p:cNvPr>
          <p:cNvSpPr/>
          <p:nvPr/>
        </p:nvSpPr>
        <p:spPr>
          <a:xfrm>
            <a:off x="4470263" y="3210840"/>
            <a:ext cx="133965" cy="556060"/>
          </a:xfrm>
          <a:custGeom>
            <a:avLst/>
            <a:gdLst>
              <a:gd name="connsiteX0" fmla="*/ 133487 w 133965"/>
              <a:gd name="connsiteY0" fmla="*/ 673 h 556060"/>
              <a:gd name="connsiteX1" fmla="*/ 62050 w 133965"/>
              <a:gd name="connsiteY1" fmla="*/ 110210 h 556060"/>
              <a:gd name="connsiteX2" fmla="*/ 36650 w 133965"/>
              <a:gd name="connsiteY2" fmla="*/ 205460 h 556060"/>
              <a:gd name="connsiteX3" fmla="*/ 8075 w 133965"/>
              <a:gd name="connsiteY3" fmla="*/ 286423 h 556060"/>
              <a:gd name="connsiteX4" fmla="*/ 137 w 133965"/>
              <a:gd name="connsiteY4" fmla="*/ 343573 h 556060"/>
              <a:gd name="connsiteX5" fmla="*/ 12837 w 133965"/>
              <a:gd name="connsiteY5" fmla="*/ 553123 h 556060"/>
              <a:gd name="connsiteX6" fmla="*/ 16012 w 133965"/>
              <a:gd name="connsiteY6" fmla="*/ 456285 h 556060"/>
              <a:gd name="connsiteX7" fmla="*/ 9662 w 133965"/>
              <a:gd name="connsiteY7" fmla="*/ 314998 h 556060"/>
              <a:gd name="connsiteX8" fmla="*/ 65225 w 133965"/>
              <a:gd name="connsiteY8" fmla="*/ 127673 h 556060"/>
              <a:gd name="connsiteX9" fmla="*/ 92212 w 133965"/>
              <a:gd name="connsiteY9" fmla="*/ 65760 h 556060"/>
              <a:gd name="connsiteX10" fmla="*/ 133487 w 133965"/>
              <a:gd name="connsiteY10" fmla="*/ 673 h 55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965" h="556060">
                <a:moveTo>
                  <a:pt x="133487" y="673"/>
                </a:moveTo>
                <a:cubicBezTo>
                  <a:pt x="128460" y="8081"/>
                  <a:pt x="78189" y="76079"/>
                  <a:pt x="62050" y="110210"/>
                </a:cubicBezTo>
                <a:cubicBezTo>
                  <a:pt x="45911" y="144341"/>
                  <a:pt x="45646" y="176091"/>
                  <a:pt x="36650" y="205460"/>
                </a:cubicBezTo>
                <a:cubicBezTo>
                  <a:pt x="27654" y="234829"/>
                  <a:pt x="14160" y="263404"/>
                  <a:pt x="8075" y="286423"/>
                </a:cubicBezTo>
                <a:cubicBezTo>
                  <a:pt x="1990" y="309442"/>
                  <a:pt x="-657" y="299123"/>
                  <a:pt x="137" y="343573"/>
                </a:cubicBezTo>
                <a:cubicBezTo>
                  <a:pt x="931" y="388023"/>
                  <a:pt x="10191" y="534338"/>
                  <a:pt x="12837" y="553123"/>
                </a:cubicBezTo>
                <a:cubicBezTo>
                  <a:pt x="15483" y="571908"/>
                  <a:pt x="16541" y="495972"/>
                  <a:pt x="16012" y="456285"/>
                </a:cubicBezTo>
                <a:cubicBezTo>
                  <a:pt x="15483" y="416598"/>
                  <a:pt x="1460" y="369767"/>
                  <a:pt x="9662" y="314998"/>
                </a:cubicBezTo>
                <a:cubicBezTo>
                  <a:pt x="17864" y="260229"/>
                  <a:pt x="51467" y="169213"/>
                  <a:pt x="65225" y="127673"/>
                </a:cubicBezTo>
                <a:cubicBezTo>
                  <a:pt x="78983" y="86133"/>
                  <a:pt x="81893" y="82429"/>
                  <a:pt x="92212" y="65760"/>
                </a:cubicBezTo>
                <a:cubicBezTo>
                  <a:pt x="102531" y="49091"/>
                  <a:pt x="138514" y="-6735"/>
                  <a:pt x="133487" y="6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: 図形 289">
            <a:extLst>
              <a:ext uri="{FF2B5EF4-FFF2-40B4-BE49-F238E27FC236}">
                <a16:creationId xmlns:a16="http://schemas.microsoft.com/office/drawing/2014/main" id="{91629174-4B24-4CD5-A4C4-2238225BBCEA}"/>
              </a:ext>
            </a:extLst>
          </p:cNvPr>
          <p:cNvSpPr/>
          <p:nvPr/>
        </p:nvSpPr>
        <p:spPr>
          <a:xfrm>
            <a:off x="5068858" y="3182611"/>
            <a:ext cx="84593" cy="154437"/>
          </a:xfrm>
          <a:custGeom>
            <a:avLst/>
            <a:gdLst>
              <a:gd name="connsiteX0" fmla="*/ 30 w 84593"/>
              <a:gd name="connsiteY0" fmla="*/ 327 h 154437"/>
              <a:gd name="connsiteX1" fmla="*/ 79405 w 84593"/>
              <a:gd name="connsiteY1" fmla="*/ 149552 h 154437"/>
              <a:gd name="connsiteX2" fmla="*/ 69880 w 84593"/>
              <a:gd name="connsiteY2" fmla="*/ 109864 h 154437"/>
              <a:gd name="connsiteX3" fmla="*/ 30 w 84593"/>
              <a:gd name="connsiteY3" fmla="*/ 327 h 15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3" h="154437">
                <a:moveTo>
                  <a:pt x="30" y="327"/>
                </a:moveTo>
                <a:cubicBezTo>
                  <a:pt x="1617" y="6942"/>
                  <a:pt x="67763" y="131296"/>
                  <a:pt x="79405" y="149552"/>
                </a:cubicBezTo>
                <a:cubicBezTo>
                  <a:pt x="91047" y="167808"/>
                  <a:pt x="80992" y="130501"/>
                  <a:pt x="69880" y="109864"/>
                </a:cubicBezTo>
                <a:cubicBezTo>
                  <a:pt x="58768" y="89227"/>
                  <a:pt x="-1557" y="-6288"/>
                  <a:pt x="30" y="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: 図形 290">
            <a:extLst>
              <a:ext uri="{FF2B5EF4-FFF2-40B4-BE49-F238E27FC236}">
                <a16:creationId xmlns:a16="http://schemas.microsoft.com/office/drawing/2014/main" id="{3B58B7E5-AAA7-4061-BDF0-7A7C89B1CE89}"/>
              </a:ext>
            </a:extLst>
          </p:cNvPr>
          <p:cNvSpPr/>
          <p:nvPr/>
        </p:nvSpPr>
        <p:spPr>
          <a:xfrm>
            <a:off x="4524292" y="3533135"/>
            <a:ext cx="29397" cy="189310"/>
          </a:xfrm>
          <a:custGeom>
            <a:avLst/>
            <a:gdLst>
              <a:gd name="connsiteX0" fmla="*/ 83 w 29397"/>
              <a:gd name="connsiteY0" fmla="*/ 2228 h 189310"/>
              <a:gd name="connsiteX1" fmla="*/ 27071 w 29397"/>
              <a:gd name="connsiteY1" fmla="*/ 186378 h 189310"/>
              <a:gd name="connsiteX2" fmla="*/ 27071 w 29397"/>
              <a:gd name="connsiteY2" fmla="*/ 113353 h 189310"/>
              <a:gd name="connsiteX3" fmla="*/ 19133 w 29397"/>
              <a:gd name="connsiteY3" fmla="*/ 84778 h 189310"/>
              <a:gd name="connsiteX4" fmla="*/ 83 w 29397"/>
              <a:gd name="connsiteY4" fmla="*/ 2228 h 189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97" h="189310">
                <a:moveTo>
                  <a:pt x="83" y="2228"/>
                </a:moveTo>
                <a:cubicBezTo>
                  <a:pt x="1406" y="19161"/>
                  <a:pt x="22573" y="167857"/>
                  <a:pt x="27071" y="186378"/>
                </a:cubicBezTo>
                <a:cubicBezTo>
                  <a:pt x="31569" y="204899"/>
                  <a:pt x="28394" y="130286"/>
                  <a:pt x="27071" y="113353"/>
                </a:cubicBezTo>
                <a:cubicBezTo>
                  <a:pt x="25748" y="96420"/>
                  <a:pt x="24689" y="99595"/>
                  <a:pt x="19133" y="84778"/>
                </a:cubicBezTo>
                <a:cubicBezTo>
                  <a:pt x="13577" y="69961"/>
                  <a:pt x="-1240" y="-14705"/>
                  <a:pt x="83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: 図形 291">
            <a:extLst>
              <a:ext uri="{FF2B5EF4-FFF2-40B4-BE49-F238E27FC236}">
                <a16:creationId xmlns:a16="http://schemas.microsoft.com/office/drawing/2014/main" id="{FCE11887-9140-4128-92FA-E896764838F5}"/>
              </a:ext>
            </a:extLst>
          </p:cNvPr>
          <p:cNvSpPr/>
          <p:nvPr/>
        </p:nvSpPr>
        <p:spPr>
          <a:xfrm>
            <a:off x="4579322" y="3264936"/>
            <a:ext cx="585213" cy="160362"/>
          </a:xfrm>
          <a:custGeom>
            <a:avLst/>
            <a:gdLst>
              <a:gd name="connsiteX0" fmla="*/ 2203 w 585213"/>
              <a:gd name="connsiteY0" fmla="*/ 2139 h 160362"/>
              <a:gd name="connsiteX1" fmla="*/ 119678 w 585213"/>
              <a:gd name="connsiteY1" fmla="*/ 83102 h 160362"/>
              <a:gd name="connsiteX2" fmla="*/ 78403 w 585213"/>
              <a:gd name="connsiteY2" fmla="*/ 70402 h 160362"/>
              <a:gd name="connsiteX3" fmla="*/ 235566 w 585213"/>
              <a:gd name="connsiteY3" fmla="*/ 98977 h 160362"/>
              <a:gd name="connsiteX4" fmla="*/ 254616 w 585213"/>
              <a:gd name="connsiteY4" fmla="*/ 91039 h 160362"/>
              <a:gd name="connsiteX5" fmla="*/ 319703 w 585213"/>
              <a:gd name="connsiteY5" fmla="*/ 91039 h 160362"/>
              <a:gd name="connsiteX6" fmla="*/ 351453 w 585213"/>
              <a:gd name="connsiteY6" fmla="*/ 91039 h 160362"/>
              <a:gd name="connsiteX7" fmla="*/ 508616 w 585213"/>
              <a:gd name="connsiteY7" fmla="*/ 76752 h 160362"/>
              <a:gd name="connsiteX8" fmla="*/ 541953 w 585213"/>
              <a:gd name="connsiteY8" fmla="*/ 71989 h 160362"/>
              <a:gd name="connsiteX9" fmla="*/ 564178 w 585213"/>
              <a:gd name="connsiteY9" fmla="*/ 116439 h 160362"/>
              <a:gd name="connsiteX10" fmla="*/ 584816 w 585213"/>
              <a:gd name="connsiteY10" fmla="*/ 159302 h 160362"/>
              <a:gd name="connsiteX11" fmla="*/ 545128 w 585213"/>
              <a:gd name="connsiteY11" fmla="*/ 70402 h 160362"/>
              <a:gd name="connsiteX12" fmla="*/ 502266 w 585213"/>
              <a:gd name="connsiteY12" fmla="*/ 65639 h 160362"/>
              <a:gd name="connsiteX13" fmla="*/ 459403 w 585213"/>
              <a:gd name="connsiteY13" fmla="*/ 83102 h 160362"/>
              <a:gd name="connsiteX14" fmla="*/ 360978 w 585213"/>
              <a:gd name="connsiteY14" fmla="*/ 83102 h 160362"/>
              <a:gd name="connsiteX15" fmla="*/ 230803 w 585213"/>
              <a:gd name="connsiteY15" fmla="*/ 89452 h 160362"/>
              <a:gd name="connsiteX16" fmla="*/ 114916 w 585213"/>
              <a:gd name="connsiteY16" fmla="*/ 59289 h 160362"/>
              <a:gd name="connsiteX17" fmla="*/ 46653 w 585213"/>
              <a:gd name="connsiteY17" fmla="*/ 25952 h 160362"/>
              <a:gd name="connsiteX18" fmla="*/ 2203 w 585213"/>
              <a:gd name="connsiteY18" fmla="*/ 2139 h 16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85213" h="160362">
                <a:moveTo>
                  <a:pt x="2203" y="2139"/>
                </a:moveTo>
                <a:cubicBezTo>
                  <a:pt x="14374" y="11664"/>
                  <a:pt x="106978" y="71725"/>
                  <a:pt x="119678" y="83102"/>
                </a:cubicBezTo>
                <a:cubicBezTo>
                  <a:pt x="132378" y="94479"/>
                  <a:pt x="59088" y="67756"/>
                  <a:pt x="78403" y="70402"/>
                </a:cubicBezTo>
                <a:cubicBezTo>
                  <a:pt x="97718" y="73048"/>
                  <a:pt x="206197" y="95537"/>
                  <a:pt x="235566" y="98977"/>
                </a:cubicBezTo>
                <a:cubicBezTo>
                  <a:pt x="264935" y="102417"/>
                  <a:pt x="240593" y="92362"/>
                  <a:pt x="254616" y="91039"/>
                </a:cubicBezTo>
                <a:cubicBezTo>
                  <a:pt x="268639" y="89716"/>
                  <a:pt x="319703" y="91039"/>
                  <a:pt x="319703" y="91039"/>
                </a:cubicBezTo>
                <a:cubicBezTo>
                  <a:pt x="335842" y="91039"/>
                  <a:pt x="319968" y="93420"/>
                  <a:pt x="351453" y="91039"/>
                </a:cubicBezTo>
                <a:cubicBezTo>
                  <a:pt x="382939" y="88658"/>
                  <a:pt x="476866" y="79927"/>
                  <a:pt x="508616" y="76752"/>
                </a:cubicBezTo>
                <a:cubicBezTo>
                  <a:pt x="540366" y="73577"/>
                  <a:pt x="532693" y="65375"/>
                  <a:pt x="541953" y="71989"/>
                </a:cubicBezTo>
                <a:cubicBezTo>
                  <a:pt x="551213" y="78603"/>
                  <a:pt x="557034" y="101887"/>
                  <a:pt x="564178" y="116439"/>
                </a:cubicBezTo>
                <a:cubicBezTo>
                  <a:pt x="571322" y="130991"/>
                  <a:pt x="587991" y="166975"/>
                  <a:pt x="584816" y="159302"/>
                </a:cubicBezTo>
                <a:cubicBezTo>
                  <a:pt x="581641" y="151629"/>
                  <a:pt x="558886" y="86013"/>
                  <a:pt x="545128" y="70402"/>
                </a:cubicBezTo>
                <a:cubicBezTo>
                  <a:pt x="531370" y="54792"/>
                  <a:pt x="516554" y="63522"/>
                  <a:pt x="502266" y="65639"/>
                </a:cubicBezTo>
                <a:cubicBezTo>
                  <a:pt x="487979" y="67756"/>
                  <a:pt x="482951" y="80192"/>
                  <a:pt x="459403" y="83102"/>
                </a:cubicBezTo>
                <a:cubicBezTo>
                  <a:pt x="435855" y="86012"/>
                  <a:pt x="399078" y="82044"/>
                  <a:pt x="360978" y="83102"/>
                </a:cubicBezTo>
                <a:cubicBezTo>
                  <a:pt x="322878" y="84160"/>
                  <a:pt x="271813" y="93421"/>
                  <a:pt x="230803" y="89452"/>
                </a:cubicBezTo>
                <a:cubicBezTo>
                  <a:pt x="189793" y="85483"/>
                  <a:pt x="145608" y="69872"/>
                  <a:pt x="114916" y="59289"/>
                </a:cubicBezTo>
                <a:cubicBezTo>
                  <a:pt x="84224" y="48706"/>
                  <a:pt x="61734" y="34419"/>
                  <a:pt x="46653" y="25952"/>
                </a:cubicBezTo>
                <a:cubicBezTo>
                  <a:pt x="31572" y="17485"/>
                  <a:pt x="-9968" y="-7386"/>
                  <a:pt x="2203" y="2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: 図形 292">
            <a:extLst>
              <a:ext uri="{FF2B5EF4-FFF2-40B4-BE49-F238E27FC236}">
                <a16:creationId xmlns:a16="http://schemas.microsoft.com/office/drawing/2014/main" id="{B99D9F0E-8770-4CCD-9B88-448F15F763FA}"/>
              </a:ext>
            </a:extLst>
          </p:cNvPr>
          <p:cNvSpPr/>
          <p:nvPr/>
        </p:nvSpPr>
        <p:spPr>
          <a:xfrm>
            <a:off x="5156299" y="3317841"/>
            <a:ext cx="73235" cy="395330"/>
          </a:xfrm>
          <a:custGeom>
            <a:avLst/>
            <a:gdLst>
              <a:gd name="connsiteX0" fmla="*/ 9426 w 73235"/>
              <a:gd name="connsiteY0" fmla="*/ 34 h 395330"/>
              <a:gd name="connsiteX1" fmla="*/ 12601 w 73235"/>
              <a:gd name="connsiteY1" fmla="*/ 92109 h 395330"/>
              <a:gd name="connsiteX2" fmla="*/ 64989 w 73235"/>
              <a:gd name="connsiteY2" fmla="*/ 241334 h 395330"/>
              <a:gd name="connsiteX3" fmla="*/ 26889 w 73235"/>
              <a:gd name="connsiteY3" fmla="*/ 154022 h 395330"/>
              <a:gd name="connsiteX4" fmla="*/ 39589 w 73235"/>
              <a:gd name="connsiteY4" fmla="*/ 220697 h 395330"/>
              <a:gd name="connsiteX5" fmla="*/ 45939 w 73235"/>
              <a:gd name="connsiteY5" fmla="*/ 360397 h 395330"/>
              <a:gd name="connsiteX6" fmla="*/ 45939 w 73235"/>
              <a:gd name="connsiteY6" fmla="*/ 395322 h 395330"/>
              <a:gd name="connsiteX7" fmla="*/ 63401 w 73235"/>
              <a:gd name="connsiteY7" fmla="*/ 358809 h 395330"/>
              <a:gd name="connsiteX8" fmla="*/ 72926 w 73235"/>
              <a:gd name="connsiteY8" fmla="*/ 350872 h 395330"/>
              <a:gd name="connsiteX9" fmla="*/ 52289 w 73235"/>
              <a:gd name="connsiteY9" fmla="*/ 309597 h 395330"/>
              <a:gd name="connsiteX10" fmla="*/ 39589 w 73235"/>
              <a:gd name="connsiteY10" fmla="*/ 204822 h 395330"/>
              <a:gd name="connsiteX11" fmla="*/ 1489 w 73235"/>
              <a:gd name="connsiteY11" fmla="*/ 101634 h 395330"/>
              <a:gd name="connsiteX12" fmla="*/ 9426 w 73235"/>
              <a:gd name="connsiteY12" fmla="*/ 34 h 39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35" h="395330">
                <a:moveTo>
                  <a:pt x="9426" y="34"/>
                </a:moveTo>
                <a:cubicBezTo>
                  <a:pt x="11278" y="-1553"/>
                  <a:pt x="3341" y="51892"/>
                  <a:pt x="12601" y="92109"/>
                </a:cubicBezTo>
                <a:cubicBezTo>
                  <a:pt x="21861" y="132326"/>
                  <a:pt x="62608" y="231015"/>
                  <a:pt x="64989" y="241334"/>
                </a:cubicBezTo>
                <a:cubicBezTo>
                  <a:pt x="67370" y="251653"/>
                  <a:pt x="31122" y="157461"/>
                  <a:pt x="26889" y="154022"/>
                </a:cubicBezTo>
                <a:cubicBezTo>
                  <a:pt x="22656" y="150583"/>
                  <a:pt x="36414" y="186301"/>
                  <a:pt x="39589" y="220697"/>
                </a:cubicBezTo>
                <a:cubicBezTo>
                  <a:pt x="42764" y="255093"/>
                  <a:pt x="44881" y="331293"/>
                  <a:pt x="45939" y="360397"/>
                </a:cubicBezTo>
                <a:cubicBezTo>
                  <a:pt x="46997" y="389501"/>
                  <a:pt x="43029" y="395587"/>
                  <a:pt x="45939" y="395322"/>
                </a:cubicBezTo>
                <a:cubicBezTo>
                  <a:pt x="48849" y="395057"/>
                  <a:pt x="58903" y="366217"/>
                  <a:pt x="63401" y="358809"/>
                </a:cubicBezTo>
                <a:cubicBezTo>
                  <a:pt x="67899" y="351401"/>
                  <a:pt x="74778" y="359074"/>
                  <a:pt x="72926" y="350872"/>
                </a:cubicBezTo>
                <a:cubicBezTo>
                  <a:pt x="71074" y="342670"/>
                  <a:pt x="57845" y="333939"/>
                  <a:pt x="52289" y="309597"/>
                </a:cubicBezTo>
                <a:cubicBezTo>
                  <a:pt x="46733" y="285255"/>
                  <a:pt x="48056" y="239483"/>
                  <a:pt x="39589" y="204822"/>
                </a:cubicBezTo>
                <a:cubicBezTo>
                  <a:pt x="31122" y="170161"/>
                  <a:pt x="7045" y="130738"/>
                  <a:pt x="1489" y="101634"/>
                </a:cubicBezTo>
                <a:cubicBezTo>
                  <a:pt x="-4067" y="72530"/>
                  <a:pt x="7574" y="1621"/>
                  <a:pt x="9426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: 図形 293">
            <a:extLst>
              <a:ext uri="{FF2B5EF4-FFF2-40B4-BE49-F238E27FC236}">
                <a16:creationId xmlns:a16="http://schemas.microsoft.com/office/drawing/2014/main" id="{1E36CA99-5DFF-41FF-9FED-3941FF454C70}"/>
              </a:ext>
            </a:extLst>
          </p:cNvPr>
          <p:cNvSpPr/>
          <p:nvPr/>
        </p:nvSpPr>
        <p:spPr>
          <a:xfrm>
            <a:off x="5230768" y="3701539"/>
            <a:ext cx="57432" cy="357004"/>
          </a:xfrm>
          <a:custGeom>
            <a:avLst/>
            <a:gdLst>
              <a:gd name="connsiteX0" fmla="*/ 45 w 57432"/>
              <a:gd name="connsiteY0" fmla="*/ 511 h 357004"/>
              <a:gd name="connsiteX1" fmla="*/ 55607 w 57432"/>
              <a:gd name="connsiteY1" fmla="*/ 94174 h 357004"/>
              <a:gd name="connsiteX2" fmla="*/ 44495 w 57432"/>
              <a:gd name="connsiteY2" fmla="*/ 60836 h 357004"/>
              <a:gd name="connsiteX3" fmla="*/ 49257 w 57432"/>
              <a:gd name="connsiteY3" fmla="*/ 154499 h 357004"/>
              <a:gd name="connsiteX4" fmla="*/ 47670 w 57432"/>
              <a:gd name="connsiteY4" fmla="*/ 292611 h 357004"/>
              <a:gd name="connsiteX5" fmla="*/ 19095 w 57432"/>
              <a:gd name="connsiteY5" fmla="*/ 356111 h 357004"/>
              <a:gd name="connsiteX6" fmla="*/ 46082 w 57432"/>
              <a:gd name="connsiteY6" fmla="*/ 249749 h 357004"/>
              <a:gd name="connsiteX7" fmla="*/ 50845 w 57432"/>
              <a:gd name="connsiteY7" fmla="*/ 221174 h 357004"/>
              <a:gd name="connsiteX8" fmla="*/ 46082 w 57432"/>
              <a:gd name="connsiteY8" fmla="*/ 64011 h 357004"/>
              <a:gd name="connsiteX9" fmla="*/ 45 w 57432"/>
              <a:gd name="connsiteY9" fmla="*/ 511 h 35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32" h="357004">
                <a:moveTo>
                  <a:pt x="45" y="511"/>
                </a:moveTo>
                <a:cubicBezTo>
                  <a:pt x="1632" y="5538"/>
                  <a:pt x="48199" y="84120"/>
                  <a:pt x="55607" y="94174"/>
                </a:cubicBezTo>
                <a:cubicBezTo>
                  <a:pt x="63015" y="104228"/>
                  <a:pt x="45553" y="50782"/>
                  <a:pt x="44495" y="60836"/>
                </a:cubicBezTo>
                <a:cubicBezTo>
                  <a:pt x="43437" y="70890"/>
                  <a:pt x="48728" y="115870"/>
                  <a:pt x="49257" y="154499"/>
                </a:cubicBezTo>
                <a:cubicBezTo>
                  <a:pt x="49786" y="193128"/>
                  <a:pt x="52697" y="259009"/>
                  <a:pt x="47670" y="292611"/>
                </a:cubicBezTo>
                <a:cubicBezTo>
                  <a:pt x="42643" y="326213"/>
                  <a:pt x="19360" y="363255"/>
                  <a:pt x="19095" y="356111"/>
                </a:cubicBezTo>
                <a:cubicBezTo>
                  <a:pt x="18830" y="348967"/>
                  <a:pt x="40790" y="272238"/>
                  <a:pt x="46082" y="249749"/>
                </a:cubicBezTo>
                <a:cubicBezTo>
                  <a:pt x="51374" y="227260"/>
                  <a:pt x="50845" y="252130"/>
                  <a:pt x="50845" y="221174"/>
                </a:cubicBezTo>
                <a:cubicBezTo>
                  <a:pt x="50845" y="190218"/>
                  <a:pt x="53226" y="99730"/>
                  <a:pt x="46082" y="64011"/>
                </a:cubicBezTo>
                <a:cubicBezTo>
                  <a:pt x="38938" y="28292"/>
                  <a:pt x="-1542" y="-4516"/>
                  <a:pt x="45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: 図形 294">
            <a:extLst>
              <a:ext uri="{FF2B5EF4-FFF2-40B4-BE49-F238E27FC236}">
                <a16:creationId xmlns:a16="http://schemas.microsoft.com/office/drawing/2014/main" id="{9488EEC4-4FD6-4C46-B8CD-1DB08B1E1851}"/>
              </a:ext>
            </a:extLst>
          </p:cNvPr>
          <p:cNvSpPr/>
          <p:nvPr/>
        </p:nvSpPr>
        <p:spPr>
          <a:xfrm>
            <a:off x="4957763" y="4070055"/>
            <a:ext cx="279716" cy="98780"/>
          </a:xfrm>
          <a:custGeom>
            <a:avLst/>
            <a:gdLst>
              <a:gd name="connsiteX0" fmla="*/ 0 w 279716"/>
              <a:gd name="connsiteY0" fmla="*/ 98720 h 98780"/>
              <a:gd name="connsiteX1" fmla="*/ 128587 w 279716"/>
              <a:gd name="connsiteY1" fmla="*/ 38395 h 98780"/>
              <a:gd name="connsiteX2" fmla="*/ 204787 w 279716"/>
              <a:gd name="connsiteY2" fmla="*/ 49508 h 98780"/>
              <a:gd name="connsiteX3" fmla="*/ 117475 w 279716"/>
              <a:gd name="connsiteY3" fmla="*/ 20933 h 98780"/>
              <a:gd name="connsiteX4" fmla="*/ 222250 w 279716"/>
              <a:gd name="connsiteY4" fmla="*/ 33633 h 98780"/>
              <a:gd name="connsiteX5" fmla="*/ 279400 w 279716"/>
              <a:gd name="connsiteY5" fmla="*/ 295 h 98780"/>
              <a:gd name="connsiteX6" fmla="*/ 198437 w 279716"/>
              <a:gd name="connsiteY6" fmla="*/ 17758 h 98780"/>
              <a:gd name="connsiteX7" fmla="*/ 130175 w 279716"/>
              <a:gd name="connsiteY7" fmla="*/ 25695 h 98780"/>
              <a:gd name="connsiteX8" fmla="*/ 0 w 279716"/>
              <a:gd name="connsiteY8" fmla="*/ 98720 h 9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6" h="98780">
                <a:moveTo>
                  <a:pt x="0" y="98720"/>
                </a:moveTo>
                <a:cubicBezTo>
                  <a:pt x="-265" y="100837"/>
                  <a:pt x="94456" y="46597"/>
                  <a:pt x="128587" y="38395"/>
                </a:cubicBezTo>
                <a:cubicBezTo>
                  <a:pt x="162718" y="30193"/>
                  <a:pt x="206639" y="52418"/>
                  <a:pt x="204787" y="49508"/>
                </a:cubicBezTo>
                <a:cubicBezTo>
                  <a:pt x="202935" y="46598"/>
                  <a:pt x="114565" y="23579"/>
                  <a:pt x="117475" y="20933"/>
                </a:cubicBezTo>
                <a:cubicBezTo>
                  <a:pt x="120385" y="18287"/>
                  <a:pt x="195263" y="37073"/>
                  <a:pt x="222250" y="33633"/>
                </a:cubicBezTo>
                <a:cubicBezTo>
                  <a:pt x="249237" y="30193"/>
                  <a:pt x="283369" y="2941"/>
                  <a:pt x="279400" y="295"/>
                </a:cubicBezTo>
                <a:cubicBezTo>
                  <a:pt x="275431" y="-2351"/>
                  <a:pt x="223308" y="13525"/>
                  <a:pt x="198437" y="17758"/>
                </a:cubicBezTo>
                <a:cubicBezTo>
                  <a:pt x="173566" y="21991"/>
                  <a:pt x="160602" y="13789"/>
                  <a:pt x="130175" y="25695"/>
                </a:cubicBezTo>
                <a:cubicBezTo>
                  <a:pt x="99748" y="37601"/>
                  <a:pt x="265" y="96603"/>
                  <a:pt x="0" y="987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: 図形 295">
            <a:extLst>
              <a:ext uri="{FF2B5EF4-FFF2-40B4-BE49-F238E27FC236}">
                <a16:creationId xmlns:a16="http://schemas.microsoft.com/office/drawing/2014/main" id="{2BC7C1D4-C1C1-4209-B8F2-BB37E5FD7FAA}"/>
              </a:ext>
            </a:extLst>
          </p:cNvPr>
          <p:cNvSpPr/>
          <p:nvPr/>
        </p:nvSpPr>
        <p:spPr>
          <a:xfrm>
            <a:off x="4586281" y="4140503"/>
            <a:ext cx="416736" cy="56847"/>
          </a:xfrm>
          <a:custGeom>
            <a:avLst/>
            <a:gdLst>
              <a:gd name="connsiteX0" fmla="*/ 7 w 416736"/>
              <a:gd name="connsiteY0" fmla="*/ 9222 h 56847"/>
              <a:gd name="connsiteX1" fmla="*/ 155582 w 416736"/>
              <a:gd name="connsiteY1" fmla="*/ 36210 h 56847"/>
              <a:gd name="connsiteX2" fmla="*/ 242894 w 416736"/>
              <a:gd name="connsiteY2" fmla="*/ 37797 h 56847"/>
              <a:gd name="connsiteX3" fmla="*/ 409582 w 416736"/>
              <a:gd name="connsiteY3" fmla="*/ 1285 h 56847"/>
              <a:gd name="connsiteX4" fmla="*/ 385769 w 416736"/>
              <a:gd name="connsiteY4" fmla="*/ 12397 h 56847"/>
              <a:gd name="connsiteX5" fmla="*/ 381007 w 416736"/>
              <a:gd name="connsiteY5" fmla="*/ 52085 h 56847"/>
              <a:gd name="connsiteX6" fmla="*/ 307982 w 416736"/>
              <a:gd name="connsiteY6" fmla="*/ 52085 h 56847"/>
              <a:gd name="connsiteX7" fmla="*/ 52394 w 416736"/>
              <a:gd name="connsiteY7" fmla="*/ 56847 h 56847"/>
              <a:gd name="connsiteX8" fmla="*/ 161932 w 416736"/>
              <a:gd name="connsiteY8" fmla="*/ 50497 h 56847"/>
              <a:gd name="connsiteX9" fmla="*/ 7 w 416736"/>
              <a:gd name="connsiteY9" fmla="*/ 9222 h 5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6736" h="56847">
                <a:moveTo>
                  <a:pt x="7" y="9222"/>
                </a:moveTo>
                <a:cubicBezTo>
                  <a:pt x="-1051" y="6841"/>
                  <a:pt x="115101" y="31448"/>
                  <a:pt x="155582" y="36210"/>
                </a:cubicBezTo>
                <a:cubicBezTo>
                  <a:pt x="196063" y="40972"/>
                  <a:pt x="200561" y="43618"/>
                  <a:pt x="242894" y="37797"/>
                </a:cubicBezTo>
                <a:cubicBezTo>
                  <a:pt x="285227" y="31976"/>
                  <a:pt x="385770" y="5518"/>
                  <a:pt x="409582" y="1285"/>
                </a:cubicBezTo>
                <a:cubicBezTo>
                  <a:pt x="433394" y="-2948"/>
                  <a:pt x="390532" y="3930"/>
                  <a:pt x="385769" y="12397"/>
                </a:cubicBezTo>
                <a:cubicBezTo>
                  <a:pt x="381006" y="20864"/>
                  <a:pt x="393972" y="45470"/>
                  <a:pt x="381007" y="52085"/>
                </a:cubicBezTo>
                <a:cubicBezTo>
                  <a:pt x="368042" y="58700"/>
                  <a:pt x="307982" y="52085"/>
                  <a:pt x="307982" y="52085"/>
                </a:cubicBezTo>
                <a:lnTo>
                  <a:pt x="52394" y="56847"/>
                </a:lnTo>
                <a:cubicBezTo>
                  <a:pt x="28052" y="56582"/>
                  <a:pt x="168547" y="58170"/>
                  <a:pt x="161932" y="50497"/>
                </a:cubicBezTo>
                <a:cubicBezTo>
                  <a:pt x="155318" y="42824"/>
                  <a:pt x="1065" y="11603"/>
                  <a:pt x="7" y="92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: 図形 296">
            <a:extLst>
              <a:ext uri="{FF2B5EF4-FFF2-40B4-BE49-F238E27FC236}">
                <a16:creationId xmlns:a16="http://schemas.microsoft.com/office/drawing/2014/main" id="{B4DF0456-BAB5-46A2-B84F-11C59704E161}"/>
              </a:ext>
            </a:extLst>
          </p:cNvPr>
          <p:cNvSpPr/>
          <p:nvPr/>
        </p:nvSpPr>
        <p:spPr>
          <a:xfrm>
            <a:off x="4447748" y="3924634"/>
            <a:ext cx="141735" cy="220341"/>
          </a:xfrm>
          <a:custGeom>
            <a:avLst/>
            <a:gdLst>
              <a:gd name="connsiteX0" fmla="*/ 427 w 141735"/>
              <a:gd name="connsiteY0" fmla="*/ 1254 h 220341"/>
              <a:gd name="connsiteX1" fmla="*/ 62340 w 141735"/>
              <a:gd name="connsiteY1" fmla="*/ 131429 h 220341"/>
              <a:gd name="connsiteX2" fmla="*/ 141715 w 141735"/>
              <a:gd name="connsiteY2" fmla="*/ 220329 h 220341"/>
              <a:gd name="connsiteX3" fmla="*/ 70277 w 141735"/>
              <a:gd name="connsiteY3" fmla="*/ 137779 h 220341"/>
              <a:gd name="connsiteX4" fmla="*/ 84565 w 141735"/>
              <a:gd name="connsiteY4" fmla="*/ 117141 h 220341"/>
              <a:gd name="connsiteX5" fmla="*/ 41702 w 141735"/>
              <a:gd name="connsiteY5" fmla="*/ 61579 h 220341"/>
              <a:gd name="connsiteX6" fmla="*/ 35352 w 141735"/>
              <a:gd name="connsiteY6" fmla="*/ 64754 h 220341"/>
              <a:gd name="connsiteX7" fmla="*/ 427 w 141735"/>
              <a:gd name="connsiteY7" fmla="*/ 1254 h 22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735" h="220341">
                <a:moveTo>
                  <a:pt x="427" y="1254"/>
                </a:moveTo>
                <a:cubicBezTo>
                  <a:pt x="4925" y="12366"/>
                  <a:pt x="38792" y="94917"/>
                  <a:pt x="62340" y="131429"/>
                </a:cubicBezTo>
                <a:cubicBezTo>
                  <a:pt x="85888" y="167942"/>
                  <a:pt x="140392" y="219271"/>
                  <a:pt x="141715" y="220329"/>
                </a:cubicBezTo>
                <a:cubicBezTo>
                  <a:pt x="143038" y="221387"/>
                  <a:pt x="79802" y="154977"/>
                  <a:pt x="70277" y="137779"/>
                </a:cubicBezTo>
                <a:cubicBezTo>
                  <a:pt x="60752" y="120581"/>
                  <a:pt x="89328" y="129841"/>
                  <a:pt x="84565" y="117141"/>
                </a:cubicBezTo>
                <a:cubicBezTo>
                  <a:pt x="79802" y="104441"/>
                  <a:pt x="49904" y="70310"/>
                  <a:pt x="41702" y="61579"/>
                </a:cubicBezTo>
                <a:cubicBezTo>
                  <a:pt x="33500" y="52848"/>
                  <a:pt x="42496" y="73221"/>
                  <a:pt x="35352" y="64754"/>
                </a:cubicBezTo>
                <a:cubicBezTo>
                  <a:pt x="28208" y="56287"/>
                  <a:pt x="-4071" y="-9858"/>
                  <a:pt x="427" y="1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: 図形 297">
            <a:extLst>
              <a:ext uri="{FF2B5EF4-FFF2-40B4-BE49-F238E27FC236}">
                <a16:creationId xmlns:a16="http://schemas.microsoft.com/office/drawing/2014/main" id="{993414A3-4971-4327-BBAB-42FA98879C7D}"/>
              </a:ext>
            </a:extLst>
          </p:cNvPr>
          <p:cNvSpPr/>
          <p:nvPr/>
        </p:nvSpPr>
        <p:spPr>
          <a:xfrm>
            <a:off x="4444862" y="3818604"/>
            <a:ext cx="50897" cy="128035"/>
          </a:xfrm>
          <a:custGeom>
            <a:avLst/>
            <a:gdLst>
              <a:gd name="connsiteX0" fmla="*/ 49351 w 50897"/>
              <a:gd name="connsiteY0" fmla="*/ 921 h 128035"/>
              <a:gd name="connsiteX1" fmla="*/ 138 w 50897"/>
              <a:gd name="connsiteY1" fmla="*/ 126334 h 128035"/>
              <a:gd name="connsiteX2" fmla="*/ 35063 w 50897"/>
              <a:gd name="connsiteY2" fmla="*/ 70771 h 128035"/>
              <a:gd name="connsiteX3" fmla="*/ 49351 w 50897"/>
              <a:gd name="connsiteY3" fmla="*/ 921 h 12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97" h="128035">
                <a:moveTo>
                  <a:pt x="49351" y="921"/>
                </a:moveTo>
                <a:cubicBezTo>
                  <a:pt x="43530" y="10182"/>
                  <a:pt x="2519" y="114693"/>
                  <a:pt x="138" y="126334"/>
                </a:cubicBezTo>
                <a:cubicBezTo>
                  <a:pt x="-2243" y="137975"/>
                  <a:pt x="26861" y="86646"/>
                  <a:pt x="35063" y="70771"/>
                </a:cubicBezTo>
                <a:cubicBezTo>
                  <a:pt x="43265" y="54896"/>
                  <a:pt x="55172" y="-8340"/>
                  <a:pt x="49351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: 図形 298">
            <a:extLst>
              <a:ext uri="{FF2B5EF4-FFF2-40B4-BE49-F238E27FC236}">
                <a16:creationId xmlns:a16="http://schemas.microsoft.com/office/drawing/2014/main" id="{A3200156-DAC5-4664-B435-9E5AF793C77E}"/>
              </a:ext>
            </a:extLst>
          </p:cNvPr>
          <p:cNvSpPr/>
          <p:nvPr/>
        </p:nvSpPr>
        <p:spPr>
          <a:xfrm>
            <a:off x="4490984" y="3762341"/>
            <a:ext cx="111405" cy="381439"/>
          </a:xfrm>
          <a:custGeom>
            <a:avLst/>
            <a:gdLst>
              <a:gd name="connsiteX0" fmla="*/ 54 w 111405"/>
              <a:gd name="connsiteY0" fmla="*/ 34 h 381439"/>
              <a:gd name="connsiteX1" fmla="*/ 47679 w 111405"/>
              <a:gd name="connsiteY1" fmla="*/ 176247 h 381439"/>
              <a:gd name="connsiteX2" fmla="*/ 44504 w 111405"/>
              <a:gd name="connsiteY2" fmla="*/ 173072 h 381439"/>
              <a:gd name="connsiteX3" fmla="*/ 69904 w 111405"/>
              <a:gd name="connsiteY3" fmla="*/ 269909 h 381439"/>
              <a:gd name="connsiteX4" fmla="*/ 111179 w 111405"/>
              <a:gd name="connsiteY4" fmla="*/ 381034 h 381439"/>
              <a:gd name="connsiteX5" fmla="*/ 84191 w 111405"/>
              <a:gd name="connsiteY5" fmla="*/ 303247 h 381439"/>
              <a:gd name="connsiteX6" fmla="*/ 36566 w 111405"/>
              <a:gd name="connsiteY6" fmla="*/ 198472 h 381439"/>
              <a:gd name="connsiteX7" fmla="*/ 38154 w 111405"/>
              <a:gd name="connsiteY7" fmla="*/ 192122 h 381439"/>
              <a:gd name="connsiteX8" fmla="*/ 54 w 111405"/>
              <a:gd name="connsiteY8" fmla="*/ 34 h 381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405" h="381439">
                <a:moveTo>
                  <a:pt x="54" y="34"/>
                </a:moveTo>
                <a:cubicBezTo>
                  <a:pt x="1642" y="-2612"/>
                  <a:pt x="40271" y="147407"/>
                  <a:pt x="47679" y="176247"/>
                </a:cubicBezTo>
                <a:cubicBezTo>
                  <a:pt x="55087" y="205087"/>
                  <a:pt x="40800" y="157462"/>
                  <a:pt x="44504" y="173072"/>
                </a:cubicBezTo>
                <a:cubicBezTo>
                  <a:pt x="48208" y="188682"/>
                  <a:pt x="58792" y="235249"/>
                  <a:pt x="69904" y="269909"/>
                </a:cubicBezTo>
                <a:cubicBezTo>
                  <a:pt x="81017" y="304569"/>
                  <a:pt x="108798" y="375478"/>
                  <a:pt x="111179" y="381034"/>
                </a:cubicBezTo>
                <a:cubicBezTo>
                  <a:pt x="113560" y="386590"/>
                  <a:pt x="96626" y="333674"/>
                  <a:pt x="84191" y="303247"/>
                </a:cubicBezTo>
                <a:cubicBezTo>
                  <a:pt x="71756" y="272820"/>
                  <a:pt x="44239" y="216993"/>
                  <a:pt x="36566" y="198472"/>
                </a:cubicBezTo>
                <a:cubicBezTo>
                  <a:pt x="28893" y="179951"/>
                  <a:pt x="44504" y="219374"/>
                  <a:pt x="38154" y="192122"/>
                </a:cubicBezTo>
                <a:cubicBezTo>
                  <a:pt x="31804" y="164870"/>
                  <a:pt x="-1534" y="2680"/>
                  <a:pt x="54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: 図形 299">
            <a:extLst>
              <a:ext uri="{FF2B5EF4-FFF2-40B4-BE49-F238E27FC236}">
                <a16:creationId xmlns:a16="http://schemas.microsoft.com/office/drawing/2014/main" id="{7E3A44EC-A262-480E-92DE-4CB0A6D66E69}"/>
              </a:ext>
            </a:extLst>
          </p:cNvPr>
          <p:cNvSpPr/>
          <p:nvPr/>
        </p:nvSpPr>
        <p:spPr>
          <a:xfrm>
            <a:off x="5202169" y="3709360"/>
            <a:ext cx="68507" cy="341294"/>
          </a:xfrm>
          <a:custGeom>
            <a:avLst/>
            <a:gdLst>
              <a:gd name="connsiteX0" fmla="*/ 69 w 68507"/>
              <a:gd name="connsiteY0" fmla="*/ 628 h 341294"/>
              <a:gd name="connsiteX1" fmla="*/ 42931 w 68507"/>
              <a:gd name="connsiteY1" fmla="*/ 159378 h 341294"/>
              <a:gd name="connsiteX2" fmla="*/ 42931 w 68507"/>
              <a:gd name="connsiteY2" fmla="*/ 122865 h 341294"/>
              <a:gd name="connsiteX3" fmla="*/ 50869 w 68507"/>
              <a:gd name="connsiteY3" fmla="*/ 251453 h 341294"/>
              <a:gd name="connsiteX4" fmla="*/ 54044 w 68507"/>
              <a:gd name="connsiteY4" fmla="*/ 340353 h 341294"/>
              <a:gd name="connsiteX5" fmla="*/ 68331 w 68507"/>
              <a:gd name="connsiteY5" fmla="*/ 299078 h 341294"/>
              <a:gd name="connsiteX6" fmla="*/ 42931 w 68507"/>
              <a:gd name="connsiteY6" fmla="*/ 313365 h 341294"/>
              <a:gd name="connsiteX7" fmla="*/ 63569 w 68507"/>
              <a:gd name="connsiteY7" fmla="*/ 162553 h 341294"/>
              <a:gd name="connsiteX8" fmla="*/ 33406 w 68507"/>
              <a:gd name="connsiteY8" fmla="*/ 105403 h 341294"/>
              <a:gd name="connsiteX9" fmla="*/ 69 w 68507"/>
              <a:gd name="connsiteY9" fmla="*/ 628 h 341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07" h="341294">
                <a:moveTo>
                  <a:pt x="69" y="628"/>
                </a:moveTo>
                <a:cubicBezTo>
                  <a:pt x="1656" y="9624"/>
                  <a:pt x="35787" y="139005"/>
                  <a:pt x="42931" y="159378"/>
                </a:cubicBezTo>
                <a:cubicBezTo>
                  <a:pt x="50075" y="179751"/>
                  <a:pt x="41608" y="107519"/>
                  <a:pt x="42931" y="122865"/>
                </a:cubicBezTo>
                <a:cubicBezTo>
                  <a:pt x="44254" y="138211"/>
                  <a:pt x="49017" y="215205"/>
                  <a:pt x="50869" y="251453"/>
                </a:cubicBezTo>
                <a:cubicBezTo>
                  <a:pt x="52721" y="287701"/>
                  <a:pt x="51134" y="332416"/>
                  <a:pt x="54044" y="340353"/>
                </a:cubicBezTo>
                <a:cubicBezTo>
                  <a:pt x="56954" y="348290"/>
                  <a:pt x="70183" y="303576"/>
                  <a:pt x="68331" y="299078"/>
                </a:cubicBezTo>
                <a:cubicBezTo>
                  <a:pt x="66479" y="294580"/>
                  <a:pt x="43725" y="336119"/>
                  <a:pt x="42931" y="313365"/>
                </a:cubicBezTo>
                <a:cubicBezTo>
                  <a:pt x="42137" y="290611"/>
                  <a:pt x="65157" y="197213"/>
                  <a:pt x="63569" y="162553"/>
                </a:cubicBezTo>
                <a:cubicBezTo>
                  <a:pt x="61982" y="127893"/>
                  <a:pt x="42402" y="128951"/>
                  <a:pt x="33406" y="105403"/>
                </a:cubicBezTo>
                <a:cubicBezTo>
                  <a:pt x="24410" y="81855"/>
                  <a:pt x="-1518" y="-8368"/>
                  <a:pt x="69" y="6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: 図形 300">
            <a:extLst>
              <a:ext uri="{FF2B5EF4-FFF2-40B4-BE49-F238E27FC236}">
                <a16:creationId xmlns:a16="http://schemas.microsoft.com/office/drawing/2014/main" id="{B138FF9C-9F7B-47C4-B027-9A2AF8FE8EAA}"/>
              </a:ext>
            </a:extLst>
          </p:cNvPr>
          <p:cNvSpPr/>
          <p:nvPr/>
        </p:nvSpPr>
        <p:spPr>
          <a:xfrm>
            <a:off x="5086350" y="3730625"/>
            <a:ext cx="141518" cy="176594"/>
          </a:xfrm>
          <a:custGeom>
            <a:avLst/>
            <a:gdLst>
              <a:gd name="connsiteX0" fmla="*/ 0 w 141518"/>
              <a:gd name="connsiteY0" fmla="*/ 0 h 176594"/>
              <a:gd name="connsiteX1" fmla="*/ 109538 w 141518"/>
              <a:gd name="connsiteY1" fmla="*/ 106363 h 176594"/>
              <a:gd name="connsiteX2" fmla="*/ 141288 w 141518"/>
              <a:gd name="connsiteY2" fmla="*/ 176213 h 176594"/>
              <a:gd name="connsiteX3" fmla="*/ 120650 w 141518"/>
              <a:gd name="connsiteY3" fmla="*/ 131763 h 176594"/>
              <a:gd name="connsiteX4" fmla="*/ 63500 w 141518"/>
              <a:gd name="connsiteY4" fmla="*/ 76200 h 176594"/>
              <a:gd name="connsiteX5" fmla="*/ 0 w 141518"/>
              <a:gd name="connsiteY5" fmla="*/ 0 h 17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518" h="176594">
                <a:moveTo>
                  <a:pt x="0" y="0"/>
                </a:moveTo>
                <a:cubicBezTo>
                  <a:pt x="42995" y="38497"/>
                  <a:pt x="85990" y="76994"/>
                  <a:pt x="109538" y="106363"/>
                </a:cubicBezTo>
                <a:cubicBezTo>
                  <a:pt x="133086" y="135732"/>
                  <a:pt x="139436" y="171980"/>
                  <a:pt x="141288" y="176213"/>
                </a:cubicBezTo>
                <a:cubicBezTo>
                  <a:pt x="143140" y="180446"/>
                  <a:pt x="133615" y="148432"/>
                  <a:pt x="120650" y="131763"/>
                </a:cubicBezTo>
                <a:cubicBezTo>
                  <a:pt x="107685" y="115094"/>
                  <a:pt x="84138" y="96044"/>
                  <a:pt x="63500" y="762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: 図形 301">
            <a:extLst>
              <a:ext uri="{FF2B5EF4-FFF2-40B4-BE49-F238E27FC236}">
                <a16:creationId xmlns:a16="http://schemas.microsoft.com/office/drawing/2014/main" id="{C0186CCA-EB34-4459-986B-D26A9B42CBA7}"/>
              </a:ext>
            </a:extLst>
          </p:cNvPr>
          <p:cNvSpPr/>
          <p:nvPr/>
        </p:nvSpPr>
        <p:spPr>
          <a:xfrm>
            <a:off x="4573993" y="3274965"/>
            <a:ext cx="120361" cy="717529"/>
          </a:xfrm>
          <a:custGeom>
            <a:avLst/>
            <a:gdLst>
              <a:gd name="connsiteX0" fmla="*/ 9120 w 120361"/>
              <a:gd name="connsiteY0" fmla="*/ 48 h 717529"/>
              <a:gd name="connsiteX1" fmla="*/ 23407 w 120361"/>
              <a:gd name="connsiteY1" fmla="*/ 198485 h 717529"/>
              <a:gd name="connsiteX2" fmla="*/ 18645 w 120361"/>
              <a:gd name="connsiteY2" fmla="*/ 131810 h 717529"/>
              <a:gd name="connsiteX3" fmla="*/ 32932 w 120361"/>
              <a:gd name="connsiteY3" fmla="*/ 260398 h 717529"/>
              <a:gd name="connsiteX4" fmla="*/ 69445 w 120361"/>
              <a:gd name="connsiteY4" fmla="*/ 450898 h 717529"/>
              <a:gd name="connsiteX5" fmla="*/ 39282 w 120361"/>
              <a:gd name="connsiteY5" fmla="*/ 347710 h 717529"/>
              <a:gd name="connsiteX6" fmla="*/ 98020 w 120361"/>
              <a:gd name="connsiteY6" fmla="*/ 633460 h 717529"/>
              <a:gd name="connsiteX7" fmla="*/ 120245 w 120361"/>
              <a:gd name="connsiteY7" fmla="*/ 712835 h 717529"/>
              <a:gd name="connsiteX8" fmla="*/ 90082 w 120361"/>
              <a:gd name="connsiteY8" fmla="*/ 523923 h 717529"/>
              <a:gd name="connsiteX9" fmla="*/ 63095 w 120361"/>
              <a:gd name="connsiteY9" fmla="*/ 435023 h 717529"/>
              <a:gd name="connsiteX10" fmla="*/ 4357 w 120361"/>
              <a:gd name="connsiteY10" fmla="*/ 219123 h 717529"/>
              <a:gd name="connsiteX11" fmla="*/ 9120 w 120361"/>
              <a:gd name="connsiteY11" fmla="*/ 48 h 71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0361" h="717529">
                <a:moveTo>
                  <a:pt x="9120" y="48"/>
                </a:moveTo>
                <a:cubicBezTo>
                  <a:pt x="12295" y="-3392"/>
                  <a:pt x="21820" y="176525"/>
                  <a:pt x="23407" y="198485"/>
                </a:cubicBezTo>
                <a:cubicBezTo>
                  <a:pt x="24994" y="220445"/>
                  <a:pt x="17058" y="121491"/>
                  <a:pt x="18645" y="131810"/>
                </a:cubicBezTo>
                <a:cubicBezTo>
                  <a:pt x="20233" y="142129"/>
                  <a:pt x="24465" y="207217"/>
                  <a:pt x="32932" y="260398"/>
                </a:cubicBezTo>
                <a:cubicBezTo>
                  <a:pt x="41399" y="313579"/>
                  <a:pt x="68387" y="436346"/>
                  <a:pt x="69445" y="450898"/>
                </a:cubicBezTo>
                <a:cubicBezTo>
                  <a:pt x="70503" y="465450"/>
                  <a:pt x="34520" y="317283"/>
                  <a:pt x="39282" y="347710"/>
                </a:cubicBezTo>
                <a:cubicBezTo>
                  <a:pt x="44044" y="378137"/>
                  <a:pt x="84526" y="572606"/>
                  <a:pt x="98020" y="633460"/>
                </a:cubicBezTo>
                <a:cubicBezTo>
                  <a:pt x="111514" y="694314"/>
                  <a:pt x="121568" y="731091"/>
                  <a:pt x="120245" y="712835"/>
                </a:cubicBezTo>
                <a:cubicBezTo>
                  <a:pt x="118922" y="694579"/>
                  <a:pt x="99607" y="570225"/>
                  <a:pt x="90082" y="523923"/>
                </a:cubicBezTo>
                <a:cubicBezTo>
                  <a:pt x="80557" y="477621"/>
                  <a:pt x="77382" y="485823"/>
                  <a:pt x="63095" y="435023"/>
                </a:cubicBezTo>
                <a:cubicBezTo>
                  <a:pt x="48808" y="384223"/>
                  <a:pt x="15205" y="289502"/>
                  <a:pt x="4357" y="219123"/>
                </a:cubicBezTo>
                <a:cubicBezTo>
                  <a:pt x="-6491" y="148744"/>
                  <a:pt x="5945" y="3488"/>
                  <a:pt x="9120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: 図形 302">
            <a:extLst>
              <a:ext uri="{FF2B5EF4-FFF2-40B4-BE49-F238E27FC236}">
                <a16:creationId xmlns:a16="http://schemas.microsoft.com/office/drawing/2014/main" id="{6F40841B-EE16-4663-8E67-046509859BF0}"/>
              </a:ext>
            </a:extLst>
          </p:cNvPr>
          <p:cNvSpPr/>
          <p:nvPr/>
        </p:nvSpPr>
        <p:spPr>
          <a:xfrm>
            <a:off x="4589463" y="3255839"/>
            <a:ext cx="77250" cy="499291"/>
          </a:xfrm>
          <a:custGeom>
            <a:avLst/>
            <a:gdLst>
              <a:gd name="connsiteX0" fmla="*/ 0 w 77250"/>
              <a:gd name="connsiteY0" fmla="*/ 124 h 499291"/>
              <a:gd name="connsiteX1" fmla="*/ 15875 w 77250"/>
              <a:gd name="connsiteY1" fmla="*/ 103311 h 499291"/>
              <a:gd name="connsiteX2" fmla="*/ 15875 w 77250"/>
              <a:gd name="connsiteY2" fmla="*/ 142999 h 499291"/>
              <a:gd name="connsiteX3" fmla="*/ 76200 w 77250"/>
              <a:gd name="connsiteY3" fmla="*/ 495424 h 499291"/>
              <a:gd name="connsiteX4" fmla="*/ 53975 w 77250"/>
              <a:gd name="connsiteY4" fmla="*/ 328736 h 499291"/>
              <a:gd name="connsiteX5" fmla="*/ 50800 w 77250"/>
              <a:gd name="connsiteY5" fmla="*/ 293811 h 499291"/>
              <a:gd name="connsiteX6" fmla="*/ 25400 w 77250"/>
              <a:gd name="connsiteY6" fmla="*/ 169986 h 499291"/>
              <a:gd name="connsiteX7" fmla="*/ 47625 w 77250"/>
              <a:gd name="connsiteY7" fmla="*/ 69974 h 499291"/>
              <a:gd name="connsiteX8" fmla="*/ 6350 w 77250"/>
              <a:gd name="connsiteY8" fmla="*/ 136649 h 499291"/>
              <a:gd name="connsiteX9" fmla="*/ 15875 w 77250"/>
              <a:gd name="connsiteY9" fmla="*/ 82674 h 499291"/>
              <a:gd name="connsiteX10" fmla="*/ 0 w 77250"/>
              <a:gd name="connsiteY10" fmla="*/ 124 h 499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250" h="499291">
                <a:moveTo>
                  <a:pt x="0" y="124"/>
                </a:moveTo>
                <a:cubicBezTo>
                  <a:pt x="0" y="3563"/>
                  <a:pt x="13229" y="79499"/>
                  <a:pt x="15875" y="103311"/>
                </a:cubicBezTo>
                <a:cubicBezTo>
                  <a:pt x="18521" y="127123"/>
                  <a:pt x="5821" y="77647"/>
                  <a:pt x="15875" y="142999"/>
                </a:cubicBezTo>
                <a:cubicBezTo>
                  <a:pt x="25929" y="208351"/>
                  <a:pt x="69850" y="464468"/>
                  <a:pt x="76200" y="495424"/>
                </a:cubicBezTo>
                <a:cubicBezTo>
                  <a:pt x="82550" y="526380"/>
                  <a:pt x="58208" y="362338"/>
                  <a:pt x="53975" y="328736"/>
                </a:cubicBezTo>
                <a:cubicBezTo>
                  <a:pt x="49742" y="295134"/>
                  <a:pt x="55562" y="320269"/>
                  <a:pt x="50800" y="293811"/>
                </a:cubicBezTo>
                <a:cubicBezTo>
                  <a:pt x="46038" y="267353"/>
                  <a:pt x="25929" y="207292"/>
                  <a:pt x="25400" y="169986"/>
                </a:cubicBezTo>
                <a:cubicBezTo>
                  <a:pt x="24871" y="132680"/>
                  <a:pt x="50800" y="75530"/>
                  <a:pt x="47625" y="69974"/>
                </a:cubicBezTo>
                <a:cubicBezTo>
                  <a:pt x="44450" y="64418"/>
                  <a:pt x="11642" y="134532"/>
                  <a:pt x="6350" y="136649"/>
                </a:cubicBezTo>
                <a:cubicBezTo>
                  <a:pt x="1058" y="138766"/>
                  <a:pt x="17463" y="99607"/>
                  <a:pt x="15875" y="82674"/>
                </a:cubicBezTo>
                <a:cubicBezTo>
                  <a:pt x="14288" y="65741"/>
                  <a:pt x="0" y="-3315"/>
                  <a:pt x="0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: 図形 303">
            <a:extLst>
              <a:ext uri="{FF2B5EF4-FFF2-40B4-BE49-F238E27FC236}">
                <a16:creationId xmlns:a16="http://schemas.microsoft.com/office/drawing/2014/main" id="{71F05863-0151-4437-B9EC-6A08BE209953}"/>
              </a:ext>
            </a:extLst>
          </p:cNvPr>
          <p:cNvSpPr/>
          <p:nvPr/>
        </p:nvSpPr>
        <p:spPr>
          <a:xfrm>
            <a:off x="4667230" y="3338462"/>
            <a:ext cx="68291" cy="284218"/>
          </a:xfrm>
          <a:custGeom>
            <a:avLst/>
            <a:gdLst>
              <a:gd name="connsiteX0" fmla="*/ 68283 w 68291"/>
              <a:gd name="connsiteY0" fmla="*/ 284213 h 284218"/>
              <a:gd name="connsiteX1" fmla="*/ 38120 w 68291"/>
              <a:gd name="connsiteY1" fmla="*/ 85776 h 284218"/>
              <a:gd name="connsiteX2" fmla="*/ 31770 w 68291"/>
              <a:gd name="connsiteY2" fmla="*/ 15926 h 284218"/>
              <a:gd name="connsiteX3" fmla="*/ 20 w 68291"/>
              <a:gd name="connsiteY3" fmla="*/ 1638 h 284218"/>
              <a:gd name="connsiteX4" fmla="*/ 27008 w 68291"/>
              <a:gd name="connsiteY4" fmla="*/ 42913 h 284218"/>
              <a:gd name="connsiteX5" fmla="*/ 34945 w 68291"/>
              <a:gd name="connsiteY5" fmla="*/ 92126 h 284218"/>
              <a:gd name="connsiteX6" fmla="*/ 68283 w 68291"/>
              <a:gd name="connsiteY6" fmla="*/ 284213 h 284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91" h="284218">
                <a:moveTo>
                  <a:pt x="68283" y="284213"/>
                </a:moveTo>
                <a:cubicBezTo>
                  <a:pt x="68812" y="283155"/>
                  <a:pt x="44206" y="130491"/>
                  <a:pt x="38120" y="85776"/>
                </a:cubicBezTo>
                <a:cubicBezTo>
                  <a:pt x="32034" y="41061"/>
                  <a:pt x="38120" y="29949"/>
                  <a:pt x="31770" y="15926"/>
                </a:cubicBezTo>
                <a:cubicBezTo>
                  <a:pt x="25420" y="1903"/>
                  <a:pt x="814" y="-2860"/>
                  <a:pt x="20" y="1638"/>
                </a:cubicBezTo>
                <a:cubicBezTo>
                  <a:pt x="-774" y="6136"/>
                  <a:pt x="21187" y="27832"/>
                  <a:pt x="27008" y="42913"/>
                </a:cubicBezTo>
                <a:cubicBezTo>
                  <a:pt x="32829" y="57994"/>
                  <a:pt x="25949" y="52703"/>
                  <a:pt x="34945" y="92126"/>
                </a:cubicBezTo>
                <a:cubicBezTo>
                  <a:pt x="43941" y="131549"/>
                  <a:pt x="67754" y="285271"/>
                  <a:pt x="68283" y="284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: 図形 304">
            <a:extLst>
              <a:ext uri="{FF2B5EF4-FFF2-40B4-BE49-F238E27FC236}">
                <a16:creationId xmlns:a16="http://schemas.microsoft.com/office/drawing/2014/main" id="{3074C961-830B-44B1-B0CC-B6B2C2829B16}"/>
              </a:ext>
            </a:extLst>
          </p:cNvPr>
          <p:cNvSpPr/>
          <p:nvPr/>
        </p:nvSpPr>
        <p:spPr>
          <a:xfrm>
            <a:off x="4732235" y="3351108"/>
            <a:ext cx="114408" cy="194391"/>
          </a:xfrm>
          <a:custGeom>
            <a:avLst/>
            <a:gdLst>
              <a:gd name="connsiteX0" fmla="*/ 103 w 114408"/>
              <a:gd name="connsiteY0" fmla="*/ 105 h 194391"/>
              <a:gd name="connsiteX1" fmla="*/ 44553 w 114408"/>
              <a:gd name="connsiteY1" fmla="*/ 81067 h 194391"/>
              <a:gd name="connsiteX2" fmla="*/ 44553 w 114408"/>
              <a:gd name="connsiteY2" fmla="*/ 193780 h 194391"/>
              <a:gd name="connsiteX3" fmla="*/ 60428 w 114408"/>
              <a:gd name="connsiteY3" fmla="*/ 123930 h 194391"/>
              <a:gd name="connsiteX4" fmla="*/ 55665 w 114408"/>
              <a:gd name="connsiteY4" fmla="*/ 76305 h 194391"/>
              <a:gd name="connsiteX5" fmla="*/ 114403 w 114408"/>
              <a:gd name="connsiteY5" fmla="*/ 68367 h 194391"/>
              <a:gd name="connsiteX6" fmla="*/ 58840 w 114408"/>
              <a:gd name="connsiteY6" fmla="*/ 63605 h 194391"/>
              <a:gd name="connsiteX7" fmla="*/ 103 w 114408"/>
              <a:gd name="connsiteY7" fmla="*/ 105 h 19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408" h="194391">
                <a:moveTo>
                  <a:pt x="103" y="105"/>
                </a:moveTo>
                <a:cubicBezTo>
                  <a:pt x="-2278" y="3015"/>
                  <a:pt x="37145" y="48788"/>
                  <a:pt x="44553" y="81067"/>
                </a:cubicBezTo>
                <a:cubicBezTo>
                  <a:pt x="51961" y="113346"/>
                  <a:pt x="41907" y="186636"/>
                  <a:pt x="44553" y="193780"/>
                </a:cubicBezTo>
                <a:cubicBezTo>
                  <a:pt x="47199" y="200924"/>
                  <a:pt x="58576" y="143509"/>
                  <a:pt x="60428" y="123930"/>
                </a:cubicBezTo>
                <a:cubicBezTo>
                  <a:pt x="62280" y="104351"/>
                  <a:pt x="46669" y="85566"/>
                  <a:pt x="55665" y="76305"/>
                </a:cubicBezTo>
                <a:cubicBezTo>
                  <a:pt x="64661" y="67045"/>
                  <a:pt x="113874" y="70484"/>
                  <a:pt x="114403" y="68367"/>
                </a:cubicBezTo>
                <a:cubicBezTo>
                  <a:pt x="114932" y="66250"/>
                  <a:pt x="74715" y="72072"/>
                  <a:pt x="58840" y="63605"/>
                </a:cubicBezTo>
                <a:cubicBezTo>
                  <a:pt x="42965" y="55138"/>
                  <a:pt x="2484" y="-2805"/>
                  <a:pt x="103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: 図形 305">
            <a:extLst>
              <a:ext uri="{FF2B5EF4-FFF2-40B4-BE49-F238E27FC236}">
                <a16:creationId xmlns:a16="http://schemas.microsoft.com/office/drawing/2014/main" id="{4163C716-BD8D-4084-B542-5B58903E620B}"/>
              </a:ext>
            </a:extLst>
          </p:cNvPr>
          <p:cNvSpPr/>
          <p:nvPr/>
        </p:nvSpPr>
        <p:spPr>
          <a:xfrm>
            <a:off x="4821222" y="3349530"/>
            <a:ext cx="49478" cy="396614"/>
          </a:xfrm>
          <a:custGeom>
            <a:avLst/>
            <a:gdLst>
              <a:gd name="connsiteX0" fmla="*/ 16 w 49478"/>
              <a:gd name="connsiteY0" fmla="*/ 95 h 396614"/>
              <a:gd name="connsiteX1" fmla="*/ 31766 w 49478"/>
              <a:gd name="connsiteY1" fmla="*/ 98520 h 396614"/>
              <a:gd name="connsiteX2" fmla="*/ 25416 w 49478"/>
              <a:gd name="connsiteY2" fmla="*/ 158845 h 396614"/>
              <a:gd name="connsiteX3" fmla="*/ 47641 w 49478"/>
              <a:gd name="connsiteY3" fmla="*/ 393795 h 396614"/>
              <a:gd name="connsiteX4" fmla="*/ 47641 w 49478"/>
              <a:gd name="connsiteY4" fmla="*/ 279495 h 396614"/>
              <a:gd name="connsiteX5" fmla="*/ 42878 w 49478"/>
              <a:gd name="connsiteY5" fmla="*/ 142970 h 396614"/>
              <a:gd name="connsiteX6" fmla="*/ 36528 w 49478"/>
              <a:gd name="connsiteY6" fmla="*/ 81058 h 396614"/>
              <a:gd name="connsiteX7" fmla="*/ 16 w 49478"/>
              <a:gd name="connsiteY7" fmla="*/ 95 h 396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478" h="396614">
                <a:moveTo>
                  <a:pt x="16" y="95"/>
                </a:moveTo>
                <a:cubicBezTo>
                  <a:pt x="-778" y="3005"/>
                  <a:pt x="27533" y="72062"/>
                  <a:pt x="31766" y="98520"/>
                </a:cubicBezTo>
                <a:cubicBezTo>
                  <a:pt x="35999" y="124978"/>
                  <a:pt x="22770" y="109633"/>
                  <a:pt x="25416" y="158845"/>
                </a:cubicBezTo>
                <a:cubicBezTo>
                  <a:pt x="28062" y="208058"/>
                  <a:pt x="43937" y="373687"/>
                  <a:pt x="47641" y="393795"/>
                </a:cubicBezTo>
                <a:cubicBezTo>
                  <a:pt x="51345" y="413903"/>
                  <a:pt x="48435" y="321299"/>
                  <a:pt x="47641" y="279495"/>
                </a:cubicBezTo>
                <a:cubicBezTo>
                  <a:pt x="46847" y="237691"/>
                  <a:pt x="44730" y="176043"/>
                  <a:pt x="42878" y="142970"/>
                </a:cubicBezTo>
                <a:cubicBezTo>
                  <a:pt x="41026" y="109897"/>
                  <a:pt x="39968" y="100373"/>
                  <a:pt x="36528" y="81058"/>
                </a:cubicBezTo>
                <a:cubicBezTo>
                  <a:pt x="33088" y="61743"/>
                  <a:pt x="810" y="-2815"/>
                  <a:pt x="1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: 図形 306">
            <a:extLst>
              <a:ext uri="{FF2B5EF4-FFF2-40B4-BE49-F238E27FC236}">
                <a16:creationId xmlns:a16="http://schemas.microsoft.com/office/drawing/2014/main" id="{081F7311-7AE1-483F-8A55-B91A243CF8DE}"/>
              </a:ext>
            </a:extLst>
          </p:cNvPr>
          <p:cNvSpPr/>
          <p:nvPr/>
        </p:nvSpPr>
        <p:spPr>
          <a:xfrm>
            <a:off x="4730626" y="3672761"/>
            <a:ext cx="52805" cy="280378"/>
          </a:xfrm>
          <a:custGeom>
            <a:avLst/>
            <a:gdLst>
              <a:gd name="connsiteX0" fmla="*/ 124 w 52805"/>
              <a:gd name="connsiteY0" fmla="*/ 2302 h 280378"/>
              <a:gd name="connsiteX1" fmla="*/ 50924 w 52805"/>
              <a:gd name="connsiteY1" fmla="*/ 275352 h 280378"/>
              <a:gd name="connsiteX2" fmla="*/ 41399 w 52805"/>
              <a:gd name="connsiteY2" fmla="*/ 176927 h 280378"/>
              <a:gd name="connsiteX3" fmla="*/ 36637 w 52805"/>
              <a:gd name="connsiteY3" fmla="*/ 145177 h 280378"/>
              <a:gd name="connsiteX4" fmla="*/ 124 w 52805"/>
              <a:gd name="connsiteY4" fmla="*/ 2302 h 280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05" h="280378">
                <a:moveTo>
                  <a:pt x="124" y="2302"/>
                </a:moveTo>
                <a:cubicBezTo>
                  <a:pt x="2505" y="23998"/>
                  <a:pt x="44045" y="246248"/>
                  <a:pt x="50924" y="275352"/>
                </a:cubicBezTo>
                <a:cubicBezTo>
                  <a:pt x="57803" y="304456"/>
                  <a:pt x="43780" y="198623"/>
                  <a:pt x="41399" y="176927"/>
                </a:cubicBezTo>
                <a:cubicBezTo>
                  <a:pt x="39018" y="155231"/>
                  <a:pt x="42987" y="171635"/>
                  <a:pt x="36637" y="145177"/>
                </a:cubicBezTo>
                <a:cubicBezTo>
                  <a:pt x="30287" y="118719"/>
                  <a:pt x="-2257" y="-19394"/>
                  <a:pt x="124" y="2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: 図形 307">
            <a:extLst>
              <a:ext uri="{FF2B5EF4-FFF2-40B4-BE49-F238E27FC236}">
                <a16:creationId xmlns:a16="http://schemas.microsoft.com/office/drawing/2014/main" id="{7CF9C7D3-9B49-4CF1-A066-9B5DB1BBD7C1}"/>
              </a:ext>
            </a:extLst>
          </p:cNvPr>
          <p:cNvSpPr/>
          <p:nvPr/>
        </p:nvSpPr>
        <p:spPr>
          <a:xfrm>
            <a:off x="4868856" y="3341688"/>
            <a:ext cx="46067" cy="163814"/>
          </a:xfrm>
          <a:custGeom>
            <a:avLst/>
            <a:gdLst>
              <a:gd name="connsiteX0" fmla="*/ 7 w 46067"/>
              <a:gd name="connsiteY0" fmla="*/ 0 h 163814"/>
              <a:gd name="connsiteX1" fmla="*/ 33344 w 46067"/>
              <a:gd name="connsiteY1" fmla="*/ 71437 h 163814"/>
              <a:gd name="connsiteX2" fmla="*/ 46044 w 46067"/>
              <a:gd name="connsiteY2" fmla="*/ 163512 h 163814"/>
              <a:gd name="connsiteX3" fmla="*/ 36519 w 46067"/>
              <a:gd name="connsiteY3" fmla="*/ 100012 h 163814"/>
              <a:gd name="connsiteX4" fmla="*/ 36519 w 46067"/>
              <a:gd name="connsiteY4" fmla="*/ 71437 h 163814"/>
              <a:gd name="connsiteX5" fmla="*/ 7 w 46067"/>
              <a:gd name="connsiteY5" fmla="*/ 0 h 16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67" h="163814">
                <a:moveTo>
                  <a:pt x="7" y="0"/>
                </a:moveTo>
                <a:cubicBezTo>
                  <a:pt x="-522" y="0"/>
                  <a:pt x="25671" y="44185"/>
                  <a:pt x="33344" y="71437"/>
                </a:cubicBezTo>
                <a:cubicBezTo>
                  <a:pt x="41017" y="98689"/>
                  <a:pt x="45515" y="158750"/>
                  <a:pt x="46044" y="163512"/>
                </a:cubicBezTo>
                <a:cubicBezTo>
                  <a:pt x="46573" y="168275"/>
                  <a:pt x="38107" y="115358"/>
                  <a:pt x="36519" y="100012"/>
                </a:cubicBezTo>
                <a:cubicBezTo>
                  <a:pt x="34932" y="84666"/>
                  <a:pt x="39958" y="84401"/>
                  <a:pt x="36519" y="71437"/>
                </a:cubicBezTo>
                <a:cubicBezTo>
                  <a:pt x="33080" y="58473"/>
                  <a:pt x="536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: 図形 308">
            <a:extLst>
              <a:ext uri="{FF2B5EF4-FFF2-40B4-BE49-F238E27FC236}">
                <a16:creationId xmlns:a16="http://schemas.microsoft.com/office/drawing/2014/main" id="{95EDA307-F338-43F0-B297-82BA95B00CD0}"/>
              </a:ext>
            </a:extLst>
          </p:cNvPr>
          <p:cNvSpPr/>
          <p:nvPr/>
        </p:nvSpPr>
        <p:spPr>
          <a:xfrm>
            <a:off x="4932126" y="3336614"/>
            <a:ext cx="93101" cy="259626"/>
          </a:xfrm>
          <a:custGeom>
            <a:avLst/>
            <a:gdLst>
              <a:gd name="connsiteX0" fmla="*/ 237 w 93101"/>
              <a:gd name="connsiteY0" fmla="*/ 311 h 259626"/>
              <a:gd name="connsiteX1" fmla="*/ 38337 w 93101"/>
              <a:gd name="connsiteY1" fmla="*/ 101911 h 259626"/>
              <a:gd name="connsiteX2" fmla="*/ 39924 w 93101"/>
              <a:gd name="connsiteY2" fmla="*/ 213036 h 259626"/>
              <a:gd name="connsiteX3" fmla="*/ 51037 w 93101"/>
              <a:gd name="connsiteY3" fmla="*/ 162236 h 259626"/>
              <a:gd name="connsiteX4" fmla="*/ 33574 w 93101"/>
              <a:gd name="connsiteY4" fmla="*/ 66986 h 259626"/>
              <a:gd name="connsiteX5" fmla="*/ 90724 w 93101"/>
              <a:gd name="connsiteY5" fmla="*/ 174936 h 259626"/>
              <a:gd name="connsiteX6" fmla="*/ 82787 w 93101"/>
              <a:gd name="connsiteY6" fmla="*/ 259074 h 259626"/>
              <a:gd name="connsiteX7" fmla="*/ 87549 w 93101"/>
              <a:gd name="connsiteY7" fmla="*/ 133661 h 259626"/>
              <a:gd name="connsiteX8" fmla="*/ 58974 w 93101"/>
              <a:gd name="connsiteY8" fmla="*/ 71749 h 259626"/>
              <a:gd name="connsiteX9" fmla="*/ 237 w 93101"/>
              <a:gd name="connsiteY9" fmla="*/ 311 h 25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3101" h="259626">
                <a:moveTo>
                  <a:pt x="237" y="311"/>
                </a:moveTo>
                <a:cubicBezTo>
                  <a:pt x="-3202" y="5338"/>
                  <a:pt x="31723" y="66457"/>
                  <a:pt x="38337" y="101911"/>
                </a:cubicBezTo>
                <a:cubicBezTo>
                  <a:pt x="44952" y="137365"/>
                  <a:pt x="37807" y="202982"/>
                  <a:pt x="39924" y="213036"/>
                </a:cubicBezTo>
                <a:cubicBezTo>
                  <a:pt x="42041" y="223090"/>
                  <a:pt x="52095" y="186578"/>
                  <a:pt x="51037" y="162236"/>
                </a:cubicBezTo>
                <a:cubicBezTo>
                  <a:pt x="49979" y="137894"/>
                  <a:pt x="26960" y="64869"/>
                  <a:pt x="33574" y="66986"/>
                </a:cubicBezTo>
                <a:cubicBezTo>
                  <a:pt x="40188" y="69103"/>
                  <a:pt x="82522" y="142921"/>
                  <a:pt x="90724" y="174936"/>
                </a:cubicBezTo>
                <a:cubicBezTo>
                  <a:pt x="98926" y="206951"/>
                  <a:pt x="83316" y="265953"/>
                  <a:pt x="82787" y="259074"/>
                </a:cubicBezTo>
                <a:cubicBezTo>
                  <a:pt x="82258" y="252195"/>
                  <a:pt x="91518" y="164882"/>
                  <a:pt x="87549" y="133661"/>
                </a:cubicBezTo>
                <a:cubicBezTo>
                  <a:pt x="83580" y="102440"/>
                  <a:pt x="71939" y="91064"/>
                  <a:pt x="58974" y="71749"/>
                </a:cubicBezTo>
                <a:cubicBezTo>
                  <a:pt x="46010" y="52435"/>
                  <a:pt x="3676" y="-4716"/>
                  <a:pt x="237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: 図形 309">
            <a:extLst>
              <a:ext uri="{FF2B5EF4-FFF2-40B4-BE49-F238E27FC236}">
                <a16:creationId xmlns:a16="http://schemas.microsoft.com/office/drawing/2014/main" id="{98D302EB-4079-40BD-A4C3-C310BF8607E8}"/>
              </a:ext>
            </a:extLst>
          </p:cNvPr>
          <p:cNvSpPr/>
          <p:nvPr/>
        </p:nvSpPr>
        <p:spPr>
          <a:xfrm>
            <a:off x="4979988" y="3327192"/>
            <a:ext cx="127274" cy="149606"/>
          </a:xfrm>
          <a:custGeom>
            <a:avLst/>
            <a:gdLst>
              <a:gd name="connsiteX0" fmla="*/ 0 w 127274"/>
              <a:gd name="connsiteY0" fmla="*/ 208 h 149606"/>
              <a:gd name="connsiteX1" fmla="*/ 66675 w 127274"/>
              <a:gd name="connsiteY1" fmla="*/ 76408 h 149606"/>
              <a:gd name="connsiteX2" fmla="*/ 53975 w 127274"/>
              <a:gd name="connsiteY2" fmla="*/ 149433 h 149606"/>
              <a:gd name="connsiteX3" fmla="*/ 74612 w 127274"/>
              <a:gd name="connsiteY3" fmla="*/ 93871 h 149606"/>
              <a:gd name="connsiteX4" fmla="*/ 127000 w 127274"/>
              <a:gd name="connsiteY4" fmla="*/ 4971 h 149606"/>
              <a:gd name="connsiteX5" fmla="*/ 93662 w 127274"/>
              <a:gd name="connsiteY5" fmla="*/ 27196 h 149606"/>
              <a:gd name="connsiteX6" fmla="*/ 58737 w 127274"/>
              <a:gd name="connsiteY6" fmla="*/ 20846 h 149606"/>
              <a:gd name="connsiteX7" fmla="*/ 101600 w 127274"/>
              <a:gd name="connsiteY7" fmla="*/ 31958 h 149606"/>
              <a:gd name="connsiteX8" fmla="*/ 85725 w 127274"/>
              <a:gd name="connsiteY8" fmla="*/ 49421 h 149606"/>
              <a:gd name="connsiteX9" fmla="*/ 71437 w 127274"/>
              <a:gd name="connsiteY9" fmla="*/ 79583 h 149606"/>
              <a:gd name="connsiteX10" fmla="*/ 65087 w 127274"/>
              <a:gd name="connsiteY10" fmla="*/ 54183 h 149606"/>
              <a:gd name="connsiteX11" fmla="*/ 0 w 127274"/>
              <a:gd name="connsiteY11" fmla="*/ 208 h 14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7274" h="149606">
                <a:moveTo>
                  <a:pt x="0" y="208"/>
                </a:moveTo>
                <a:cubicBezTo>
                  <a:pt x="265" y="3912"/>
                  <a:pt x="57679" y="51537"/>
                  <a:pt x="66675" y="76408"/>
                </a:cubicBezTo>
                <a:cubicBezTo>
                  <a:pt x="75671" y="101279"/>
                  <a:pt x="52652" y="146522"/>
                  <a:pt x="53975" y="149433"/>
                </a:cubicBezTo>
                <a:cubicBezTo>
                  <a:pt x="55298" y="152344"/>
                  <a:pt x="62441" y="117948"/>
                  <a:pt x="74612" y="93871"/>
                </a:cubicBezTo>
                <a:cubicBezTo>
                  <a:pt x="86783" y="69794"/>
                  <a:pt x="123825" y="16084"/>
                  <a:pt x="127000" y="4971"/>
                </a:cubicBezTo>
                <a:cubicBezTo>
                  <a:pt x="130175" y="-6142"/>
                  <a:pt x="105039" y="24550"/>
                  <a:pt x="93662" y="27196"/>
                </a:cubicBezTo>
                <a:cubicBezTo>
                  <a:pt x="82285" y="29842"/>
                  <a:pt x="57414" y="20052"/>
                  <a:pt x="58737" y="20846"/>
                </a:cubicBezTo>
                <a:cubicBezTo>
                  <a:pt x="60060" y="21640"/>
                  <a:pt x="97102" y="27195"/>
                  <a:pt x="101600" y="31958"/>
                </a:cubicBezTo>
                <a:cubicBezTo>
                  <a:pt x="106098" y="36721"/>
                  <a:pt x="90752" y="41484"/>
                  <a:pt x="85725" y="49421"/>
                </a:cubicBezTo>
                <a:cubicBezTo>
                  <a:pt x="80698" y="57358"/>
                  <a:pt x="74877" y="78789"/>
                  <a:pt x="71437" y="79583"/>
                </a:cubicBezTo>
                <a:cubicBezTo>
                  <a:pt x="67997" y="80377"/>
                  <a:pt x="74083" y="65031"/>
                  <a:pt x="65087" y="54183"/>
                </a:cubicBezTo>
                <a:cubicBezTo>
                  <a:pt x="56091" y="43335"/>
                  <a:pt x="-265" y="-3496"/>
                  <a:pt x="0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: 図形 310">
            <a:extLst>
              <a:ext uri="{FF2B5EF4-FFF2-40B4-BE49-F238E27FC236}">
                <a16:creationId xmlns:a16="http://schemas.microsoft.com/office/drawing/2014/main" id="{F6C0374B-F5B5-4ED0-9DA7-84D7065F8E13}"/>
              </a:ext>
            </a:extLst>
          </p:cNvPr>
          <p:cNvSpPr/>
          <p:nvPr/>
        </p:nvSpPr>
        <p:spPr>
          <a:xfrm>
            <a:off x="4948220" y="3559004"/>
            <a:ext cx="52829" cy="278023"/>
          </a:xfrm>
          <a:custGeom>
            <a:avLst/>
            <a:gdLst>
              <a:gd name="connsiteX0" fmla="*/ 38118 w 52829"/>
              <a:gd name="connsiteY0" fmla="*/ 171 h 278023"/>
              <a:gd name="connsiteX1" fmla="*/ 52405 w 52829"/>
              <a:gd name="connsiteY1" fmla="*/ 71609 h 278023"/>
              <a:gd name="connsiteX2" fmla="*/ 19068 w 52829"/>
              <a:gd name="connsiteY2" fmla="*/ 198609 h 278023"/>
              <a:gd name="connsiteX3" fmla="*/ 18 w 52829"/>
              <a:gd name="connsiteY3" fmla="*/ 277984 h 278023"/>
              <a:gd name="connsiteX4" fmla="*/ 22243 w 52829"/>
              <a:gd name="connsiteY4" fmla="*/ 189084 h 278023"/>
              <a:gd name="connsiteX5" fmla="*/ 41293 w 52829"/>
              <a:gd name="connsiteY5" fmla="*/ 90659 h 278023"/>
              <a:gd name="connsiteX6" fmla="*/ 38118 w 52829"/>
              <a:gd name="connsiteY6" fmla="*/ 171 h 278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829" h="278023">
                <a:moveTo>
                  <a:pt x="38118" y="171"/>
                </a:moveTo>
                <a:cubicBezTo>
                  <a:pt x="39970" y="-3004"/>
                  <a:pt x="55580" y="38536"/>
                  <a:pt x="52405" y="71609"/>
                </a:cubicBezTo>
                <a:cubicBezTo>
                  <a:pt x="49230" y="104682"/>
                  <a:pt x="27799" y="164213"/>
                  <a:pt x="19068" y="198609"/>
                </a:cubicBezTo>
                <a:cubicBezTo>
                  <a:pt x="10337" y="233005"/>
                  <a:pt x="-511" y="279571"/>
                  <a:pt x="18" y="277984"/>
                </a:cubicBezTo>
                <a:cubicBezTo>
                  <a:pt x="547" y="276397"/>
                  <a:pt x="15364" y="220305"/>
                  <a:pt x="22243" y="189084"/>
                </a:cubicBezTo>
                <a:cubicBezTo>
                  <a:pt x="29122" y="157863"/>
                  <a:pt x="38383" y="118705"/>
                  <a:pt x="41293" y="90659"/>
                </a:cubicBezTo>
                <a:cubicBezTo>
                  <a:pt x="44203" y="62613"/>
                  <a:pt x="36266" y="3346"/>
                  <a:pt x="38118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: 図形 311">
            <a:extLst>
              <a:ext uri="{FF2B5EF4-FFF2-40B4-BE49-F238E27FC236}">
                <a16:creationId xmlns:a16="http://schemas.microsoft.com/office/drawing/2014/main" id="{EA0B32C7-6BEA-4882-8B00-E85AAB1217EF}"/>
              </a:ext>
            </a:extLst>
          </p:cNvPr>
          <p:cNvSpPr/>
          <p:nvPr/>
        </p:nvSpPr>
        <p:spPr>
          <a:xfrm>
            <a:off x="5027531" y="3387395"/>
            <a:ext cx="114401" cy="127361"/>
          </a:xfrm>
          <a:custGeom>
            <a:avLst/>
            <a:gdLst>
              <a:gd name="connsiteX0" fmla="*/ 82 w 114401"/>
              <a:gd name="connsiteY0" fmla="*/ 127330 h 127361"/>
              <a:gd name="connsiteX1" fmla="*/ 65169 w 114401"/>
              <a:gd name="connsiteY1" fmla="*/ 3505 h 127361"/>
              <a:gd name="connsiteX2" fmla="*/ 104857 w 114401"/>
              <a:gd name="connsiteY2" fmla="*/ 40018 h 127361"/>
              <a:gd name="connsiteX3" fmla="*/ 114382 w 114401"/>
              <a:gd name="connsiteY3" fmla="*/ 103518 h 127361"/>
              <a:gd name="connsiteX4" fmla="*/ 106444 w 114401"/>
              <a:gd name="connsiteY4" fmla="*/ 41605 h 127361"/>
              <a:gd name="connsiteX5" fmla="*/ 79457 w 114401"/>
              <a:gd name="connsiteY5" fmla="*/ 16205 h 127361"/>
              <a:gd name="connsiteX6" fmla="*/ 82 w 114401"/>
              <a:gd name="connsiteY6" fmla="*/ 127330 h 12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401" h="127361">
                <a:moveTo>
                  <a:pt x="82" y="127330"/>
                </a:moveTo>
                <a:cubicBezTo>
                  <a:pt x="-2299" y="125213"/>
                  <a:pt x="47706" y="18057"/>
                  <a:pt x="65169" y="3505"/>
                </a:cubicBezTo>
                <a:cubicBezTo>
                  <a:pt x="82632" y="-11047"/>
                  <a:pt x="96655" y="23349"/>
                  <a:pt x="104857" y="40018"/>
                </a:cubicBezTo>
                <a:cubicBezTo>
                  <a:pt x="113059" y="56687"/>
                  <a:pt x="114118" y="103254"/>
                  <a:pt x="114382" y="103518"/>
                </a:cubicBezTo>
                <a:cubicBezTo>
                  <a:pt x="114646" y="103782"/>
                  <a:pt x="112265" y="56157"/>
                  <a:pt x="106444" y="41605"/>
                </a:cubicBezTo>
                <a:cubicBezTo>
                  <a:pt x="100623" y="27053"/>
                  <a:pt x="94803" y="6680"/>
                  <a:pt x="79457" y="16205"/>
                </a:cubicBezTo>
                <a:cubicBezTo>
                  <a:pt x="64111" y="25730"/>
                  <a:pt x="2463" y="129447"/>
                  <a:pt x="82" y="1273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: 図形 312">
            <a:extLst>
              <a:ext uri="{FF2B5EF4-FFF2-40B4-BE49-F238E27FC236}">
                <a16:creationId xmlns:a16="http://schemas.microsoft.com/office/drawing/2014/main" id="{E8CD2FB3-459D-4742-A56F-6D59AFB4DE06}"/>
              </a:ext>
            </a:extLst>
          </p:cNvPr>
          <p:cNvSpPr/>
          <p:nvPr/>
        </p:nvSpPr>
        <p:spPr>
          <a:xfrm>
            <a:off x="5076820" y="3333750"/>
            <a:ext cx="91043" cy="165707"/>
          </a:xfrm>
          <a:custGeom>
            <a:avLst/>
            <a:gdLst>
              <a:gd name="connsiteX0" fmla="*/ 42868 w 91043"/>
              <a:gd name="connsiteY0" fmla="*/ 0 h 165707"/>
              <a:gd name="connsiteX1" fmla="*/ 19055 w 91043"/>
              <a:gd name="connsiteY1" fmla="*/ 50800 h 165707"/>
              <a:gd name="connsiteX2" fmla="*/ 49218 w 91043"/>
              <a:gd name="connsiteY2" fmla="*/ 71438 h 165707"/>
              <a:gd name="connsiteX3" fmla="*/ 63505 w 91043"/>
              <a:gd name="connsiteY3" fmla="*/ 104775 h 165707"/>
              <a:gd name="connsiteX4" fmla="*/ 90493 w 91043"/>
              <a:gd name="connsiteY4" fmla="*/ 165100 h 165707"/>
              <a:gd name="connsiteX5" fmla="*/ 79380 w 91043"/>
              <a:gd name="connsiteY5" fmla="*/ 131763 h 165707"/>
              <a:gd name="connsiteX6" fmla="*/ 52393 w 91043"/>
              <a:gd name="connsiteY6" fmla="*/ 66675 h 165707"/>
              <a:gd name="connsiteX7" fmla="*/ 5 w 91043"/>
              <a:gd name="connsiteY7" fmla="*/ 50800 h 165707"/>
              <a:gd name="connsiteX8" fmla="*/ 42868 w 91043"/>
              <a:gd name="connsiteY8" fmla="*/ 0 h 16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43" h="165707">
                <a:moveTo>
                  <a:pt x="42868" y="0"/>
                </a:moveTo>
                <a:cubicBezTo>
                  <a:pt x="46043" y="0"/>
                  <a:pt x="17997" y="38894"/>
                  <a:pt x="19055" y="50800"/>
                </a:cubicBezTo>
                <a:cubicBezTo>
                  <a:pt x="20113" y="62706"/>
                  <a:pt x="41810" y="62442"/>
                  <a:pt x="49218" y="71438"/>
                </a:cubicBezTo>
                <a:cubicBezTo>
                  <a:pt x="56626" y="80434"/>
                  <a:pt x="56626" y="89165"/>
                  <a:pt x="63505" y="104775"/>
                </a:cubicBezTo>
                <a:cubicBezTo>
                  <a:pt x="70384" y="120385"/>
                  <a:pt x="87847" y="160602"/>
                  <a:pt x="90493" y="165100"/>
                </a:cubicBezTo>
                <a:cubicBezTo>
                  <a:pt x="93139" y="169598"/>
                  <a:pt x="85730" y="148167"/>
                  <a:pt x="79380" y="131763"/>
                </a:cubicBezTo>
                <a:cubicBezTo>
                  <a:pt x="73030" y="115359"/>
                  <a:pt x="65622" y="80169"/>
                  <a:pt x="52393" y="66675"/>
                </a:cubicBezTo>
                <a:cubicBezTo>
                  <a:pt x="39164" y="53181"/>
                  <a:pt x="534" y="59796"/>
                  <a:pt x="5" y="50800"/>
                </a:cubicBezTo>
                <a:cubicBezTo>
                  <a:pt x="-524" y="41804"/>
                  <a:pt x="39693" y="0"/>
                  <a:pt x="4286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: 図形 313">
            <a:extLst>
              <a:ext uri="{FF2B5EF4-FFF2-40B4-BE49-F238E27FC236}">
                <a16:creationId xmlns:a16="http://schemas.microsoft.com/office/drawing/2014/main" id="{01F0B38D-FF84-4F40-8C62-64EA441E3484}"/>
              </a:ext>
            </a:extLst>
          </p:cNvPr>
          <p:cNvSpPr/>
          <p:nvPr/>
        </p:nvSpPr>
        <p:spPr>
          <a:xfrm>
            <a:off x="5063719" y="3536952"/>
            <a:ext cx="124970" cy="244601"/>
          </a:xfrm>
          <a:custGeom>
            <a:avLst/>
            <a:gdLst>
              <a:gd name="connsiteX0" fmla="*/ 406 w 124970"/>
              <a:gd name="connsiteY0" fmla="*/ 1586 h 244601"/>
              <a:gd name="connsiteX1" fmla="*/ 95656 w 124970"/>
              <a:gd name="connsiteY1" fmla="*/ 165098 h 244601"/>
              <a:gd name="connsiteX2" fmla="*/ 122644 w 124970"/>
              <a:gd name="connsiteY2" fmla="*/ 244473 h 244601"/>
              <a:gd name="connsiteX3" fmla="*/ 122644 w 124970"/>
              <a:gd name="connsiteY3" fmla="*/ 180973 h 244601"/>
              <a:gd name="connsiteX4" fmla="*/ 114706 w 124970"/>
              <a:gd name="connsiteY4" fmla="*/ 80961 h 244601"/>
              <a:gd name="connsiteX5" fmla="*/ 109944 w 124970"/>
              <a:gd name="connsiteY5" fmla="*/ 169861 h 244601"/>
              <a:gd name="connsiteX6" fmla="*/ 94069 w 124970"/>
              <a:gd name="connsiteY6" fmla="*/ 128586 h 244601"/>
              <a:gd name="connsiteX7" fmla="*/ 62319 w 124970"/>
              <a:gd name="connsiteY7" fmla="*/ 84136 h 244601"/>
              <a:gd name="connsiteX8" fmla="*/ 406 w 124970"/>
              <a:gd name="connsiteY8" fmla="*/ 1586 h 244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70" h="244601">
                <a:moveTo>
                  <a:pt x="406" y="1586"/>
                </a:moveTo>
                <a:cubicBezTo>
                  <a:pt x="5962" y="15080"/>
                  <a:pt x="75283" y="124617"/>
                  <a:pt x="95656" y="165098"/>
                </a:cubicBezTo>
                <a:cubicBezTo>
                  <a:pt x="116029" y="205579"/>
                  <a:pt x="118146" y="241827"/>
                  <a:pt x="122644" y="244473"/>
                </a:cubicBezTo>
                <a:cubicBezTo>
                  <a:pt x="127142" y="247119"/>
                  <a:pt x="123967" y="208225"/>
                  <a:pt x="122644" y="180973"/>
                </a:cubicBezTo>
                <a:cubicBezTo>
                  <a:pt x="121321" y="153721"/>
                  <a:pt x="116823" y="82813"/>
                  <a:pt x="114706" y="80961"/>
                </a:cubicBezTo>
                <a:cubicBezTo>
                  <a:pt x="112589" y="79109"/>
                  <a:pt x="113383" y="161924"/>
                  <a:pt x="109944" y="169861"/>
                </a:cubicBezTo>
                <a:cubicBezTo>
                  <a:pt x="106505" y="177798"/>
                  <a:pt x="102006" y="142873"/>
                  <a:pt x="94069" y="128586"/>
                </a:cubicBezTo>
                <a:cubicBezTo>
                  <a:pt x="86132" y="114299"/>
                  <a:pt x="76871" y="103715"/>
                  <a:pt x="62319" y="84136"/>
                </a:cubicBezTo>
                <a:cubicBezTo>
                  <a:pt x="47767" y="64557"/>
                  <a:pt x="-5150" y="-11908"/>
                  <a:pt x="406" y="1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: 図形 314">
            <a:extLst>
              <a:ext uri="{FF2B5EF4-FFF2-40B4-BE49-F238E27FC236}">
                <a16:creationId xmlns:a16="http://schemas.microsoft.com/office/drawing/2014/main" id="{114639ED-96B1-421B-B427-3E35E08FEC11}"/>
              </a:ext>
            </a:extLst>
          </p:cNvPr>
          <p:cNvSpPr/>
          <p:nvPr/>
        </p:nvSpPr>
        <p:spPr>
          <a:xfrm>
            <a:off x="5059357" y="3433282"/>
            <a:ext cx="94126" cy="121172"/>
          </a:xfrm>
          <a:custGeom>
            <a:avLst/>
            <a:gdLst>
              <a:gd name="connsiteX0" fmla="*/ 6 w 94126"/>
              <a:gd name="connsiteY0" fmla="*/ 121131 h 121172"/>
              <a:gd name="connsiteX1" fmla="*/ 46043 w 94126"/>
              <a:gd name="connsiteY1" fmla="*/ 14768 h 121172"/>
              <a:gd name="connsiteX2" fmla="*/ 93668 w 94126"/>
              <a:gd name="connsiteY2" fmla="*/ 70331 h 121172"/>
              <a:gd name="connsiteX3" fmla="*/ 71443 w 94126"/>
              <a:gd name="connsiteY3" fmla="*/ 117956 h 121172"/>
              <a:gd name="connsiteX4" fmla="*/ 93668 w 94126"/>
              <a:gd name="connsiteY4" fmla="*/ 54456 h 121172"/>
              <a:gd name="connsiteX5" fmla="*/ 49218 w 94126"/>
              <a:gd name="connsiteY5" fmla="*/ 481 h 121172"/>
              <a:gd name="connsiteX6" fmla="*/ 6 w 94126"/>
              <a:gd name="connsiteY6" fmla="*/ 121131 h 12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126" h="121172">
                <a:moveTo>
                  <a:pt x="6" y="121131"/>
                </a:moveTo>
                <a:cubicBezTo>
                  <a:pt x="-523" y="123512"/>
                  <a:pt x="30433" y="23235"/>
                  <a:pt x="46043" y="14768"/>
                </a:cubicBezTo>
                <a:cubicBezTo>
                  <a:pt x="61653" y="6301"/>
                  <a:pt x="89435" y="53133"/>
                  <a:pt x="93668" y="70331"/>
                </a:cubicBezTo>
                <a:cubicBezTo>
                  <a:pt x="97901" y="87529"/>
                  <a:pt x="71443" y="120602"/>
                  <a:pt x="71443" y="117956"/>
                </a:cubicBezTo>
                <a:cubicBezTo>
                  <a:pt x="71443" y="115310"/>
                  <a:pt x="97372" y="74035"/>
                  <a:pt x="93668" y="54456"/>
                </a:cubicBezTo>
                <a:cubicBezTo>
                  <a:pt x="89964" y="34877"/>
                  <a:pt x="65622" y="-4811"/>
                  <a:pt x="49218" y="481"/>
                </a:cubicBezTo>
                <a:cubicBezTo>
                  <a:pt x="32814" y="5773"/>
                  <a:pt x="535" y="118750"/>
                  <a:pt x="6" y="121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: 図形 315">
            <a:extLst>
              <a:ext uri="{FF2B5EF4-FFF2-40B4-BE49-F238E27FC236}">
                <a16:creationId xmlns:a16="http://schemas.microsoft.com/office/drawing/2014/main" id="{7E480378-1A4E-4FAB-8DF1-DF53491706BF}"/>
              </a:ext>
            </a:extLst>
          </p:cNvPr>
          <p:cNvSpPr/>
          <p:nvPr/>
        </p:nvSpPr>
        <p:spPr>
          <a:xfrm>
            <a:off x="4640148" y="3985790"/>
            <a:ext cx="89495" cy="153907"/>
          </a:xfrm>
          <a:custGeom>
            <a:avLst/>
            <a:gdLst>
              <a:gd name="connsiteX0" fmla="*/ 115 w 89495"/>
              <a:gd name="connsiteY0" fmla="*/ 423 h 153907"/>
              <a:gd name="connsiteX1" fmla="*/ 68377 w 89495"/>
              <a:gd name="connsiteY1" fmla="*/ 113135 h 153907"/>
              <a:gd name="connsiteX2" fmla="*/ 89015 w 89495"/>
              <a:gd name="connsiteY2" fmla="*/ 152823 h 153907"/>
              <a:gd name="connsiteX3" fmla="*/ 52502 w 89495"/>
              <a:gd name="connsiteY3" fmla="*/ 76623 h 153907"/>
              <a:gd name="connsiteX4" fmla="*/ 115 w 89495"/>
              <a:gd name="connsiteY4" fmla="*/ 423 h 1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95" h="153907">
                <a:moveTo>
                  <a:pt x="115" y="423"/>
                </a:moveTo>
                <a:cubicBezTo>
                  <a:pt x="2761" y="6508"/>
                  <a:pt x="53560" y="87735"/>
                  <a:pt x="68377" y="113135"/>
                </a:cubicBezTo>
                <a:cubicBezTo>
                  <a:pt x="83194" y="138535"/>
                  <a:pt x="91661" y="158908"/>
                  <a:pt x="89015" y="152823"/>
                </a:cubicBezTo>
                <a:cubicBezTo>
                  <a:pt x="86369" y="146738"/>
                  <a:pt x="64144" y="97790"/>
                  <a:pt x="52502" y="76623"/>
                </a:cubicBezTo>
                <a:cubicBezTo>
                  <a:pt x="40860" y="55456"/>
                  <a:pt x="-2531" y="-5662"/>
                  <a:pt x="115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: 図形 316">
            <a:extLst>
              <a:ext uri="{FF2B5EF4-FFF2-40B4-BE49-F238E27FC236}">
                <a16:creationId xmlns:a16="http://schemas.microsoft.com/office/drawing/2014/main" id="{E54EA4E4-0944-460B-842E-E2D76AFF8407}"/>
              </a:ext>
            </a:extLst>
          </p:cNvPr>
          <p:cNvSpPr/>
          <p:nvPr/>
        </p:nvSpPr>
        <p:spPr>
          <a:xfrm>
            <a:off x="4825918" y="3882706"/>
            <a:ext cx="125518" cy="225700"/>
          </a:xfrm>
          <a:custGeom>
            <a:avLst/>
            <a:gdLst>
              <a:gd name="connsiteX0" fmla="*/ 123907 w 125518"/>
              <a:gd name="connsiteY0" fmla="*/ 8257 h 225700"/>
              <a:gd name="connsiteX1" fmla="*/ 1670 w 125518"/>
              <a:gd name="connsiteY1" fmla="*/ 219394 h 225700"/>
              <a:gd name="connsiteX2" fmla="*/ 50882 w 125518"/>
              <a:gd name="connsiteY2" fmla="*/ 168594 h 225700"/>
              <a:gd name="connsiteX3" fmla="*/ 20720 w 125518"/>
              <a:gd name="connsiteY3" fmla="*/ 151132 h 225700"/>
              <a:gd name="connsiteX4" fmla="*/ 44532 w 125518"/>
              <a:gd name="connsiteY4" fmla="*/ 97157 h 225700"/>
              <a:gd name="connsiteX5" fmla="*/ 52470 w 125518"/>
              <a:gd name="connsiteY5" fmla="*/ 319 h 225700"/>
              <a:gd name="connsiteX6" fmla="*/ 52470 w 125518"/>
              <a:gd name="connsiteY6" fmla="*/ 68582 h 225700"/>
              <a:gd name="connsiteX7" fmla="*/ 46120 w 125518"/>
              <a:gd name="connsiteY7" fmla="*/ 140019 h 225700"/>
              <a:gd name="connsiteX8" fmla="*/ 69932 w 125518"/>
              <a:gd name="connsiteY8" fmla="*/ 100332 h 225700"/>
              <a:gd name="connsiteX9" fmla="*/ 123907 w 125518"/>
              <a:gd name="connsiteY9" fmla="*/ 8257 h 22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518" h="225700">
                <a:moveTo>
                  <a:pt x="123907" y="8257"/>
                </a:moveTo>
                <a:cubicBezTo>
                  <a:pt x="112530" y="28101"/>
                  <a:pt x="13841" y="192671"/>
                  <a:pt x="1670" y="219394"/>
                </a:cubicBezTo>
                <a:cubicBezTo>
                  <a:pt x="-10501" y="246117"/>
                  <a:pt x="47707" y="179971"/>
                  <a:pt x="50882" y="168594"/>
                </a:cubicBezTo>
                <a:cubicBezTo>
                  <a:pt x="54057" y="157217"/>
                  <a:pt x="21778" y="163038"/>
                  <a:pt x="20720" y="151132"/>
                </a:cubicBezTo>
                <a:cubicBezTo>
                  <a:pt x="19662" y="139226"/>
                  <a:pt x="39240" y="122292"/>
                  <a:pt x="44532" y="97157"/>
                </a:cubicBezTo>
                <a:cubicBezTo>
                  <a:pt x="49824" y="72022"/>
                  <a:pt x="51147" y="5081"/>
                  <a:pt x="52470" y="319"/>
                </a:cubicBezTo>
                <a:cubicBezTo>
                  <a:pt x="53793" y="-4443"/>
                  <a:pt x="53528" y="45299"/>
                  <a:pt x="52470" y="68582"/>
                </a:cubicBezTo>
                <a:cubicBezTo>
                  <a:pt x="51412" y="91865"/>
                  <a:pt x="43210" y="134727"/>
                  <a:pt x="46120" y="140019"/>
                </a:cubicBezTo>
                <a:cubicBezTo>
                  <a:pt x="49030" y="145311"/>
                  <a:pt x="56703" y="118324"/>
                  <a:pt x="69932" y="100332"/>
                </a:cubicBezTo>
                <a:cubicBezTo>
                  <a:pt x="83161" y="82340"/>
                  <a:pt x="135284" y="-11587"/>
                  <a:pt x="123907" y="8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: 図形 317">
            <a:extLst>
              <a:ext uri="{FF2B5EF4-FFF2-40B4-BE49-F238E27FC236}">
                <a16:creationId xmlns:a16="http://schemas.microsoft.com/office/drawing/2014/main" id="{71AAE492-611E-4C33-BD1F-BB6176629DC5}"/>
              </a:ext>
            </a:extLst>
          </p:cNvPr>
          <p:cNvSpPr/>
          <p:nvPr/>
        </p:nvSpPr>
        <p:spPr>
          <a:xfrm>
            <a:off x="4601261" y="3722686"/>
            <a:ext cx="64764" cy="228873"/>
          </a:xfrm>
          <a:custGeom>
            <a:avLst/>
            <a:gdLst>
              <a:gd name="connsiteX0" fmla="*/ 8839 w 64764"/>
              <a:gd name="connsiteY0" fmla="*/ 2 h 228873"/>
              <a:gd name="connsiteX1" fmla="*/ 10427 w 64764"/>
              <a:gd name="connsiteY1" fmla="*/ 122239 h 228873"/>
              <a:gd name="connsiteX2" fmla="*/ 62814 w 64764"/>
              <a:gd name="connsiteY2" fmla="*/ 227014 h 228873"/>
              <a:gd name="connsiteX3" fmla="*/ 48527 w 64764"/>
              <a:gd name="connsiteY3" fmla="*/ 184152 h 228873"/>
              <a:gd name="connsiteX4" fmla="*/ 902 w 64764"/>
              <a:gd name="connsiteY4" fmla="*/ 119064 h 228873"/>
              <a:gd name="connsiteX5" fmla="*/ 8839 w 64764"/>
              <a:gd name="connsiteY5" fmla="*/ 2 h 22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64" h="228873">
                <a:moveTo>
                  <a:pt x="8839" y="2"/>
                </a:moveTo>
                <a:cubicBezTo>
                  <a:pt x="10426" y="531"/>
                  <a:pt x="1431" y="84404"/>
                  <a:pt x="10427" y="122239"/>
                </a:cubicBezTo>
                <a:cubicBezTo>
                  <a:pt x="19423" y="160074"/>
                  <a:pt x="56464" y="216695"/>
                  <a:pt x="62814" y="227014"/>
                </a:cubicBezTo>
                <a:cubicBezTo>
                  <a:pt x="69164" y="237333"/>
                  <a:pt x="58846" y="202144"/>
                  <a:pt x="48527" y="184152"/>
                </a:cubicBezTo>
                <a:cubicBezTo>
                  <a:pt x="38208" y="166160"/>
                  <a:pt x="4871" y="147110"/>
                  <a:pt x="902" y="119064"/>
                </a:cubicBezTo>
                <a:cubicBezTo>
                  <a:pt x="-3067" y="91018"/>
                  <a:pt x="7252" y="-527"/>
                  <a:pt x="883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: 図形 318">
            <a:extLst>
              <a:ext uri="{FF2B5EF4-FFF2-40B4-BE49-F238E27FC236}">
                <a16:creationId xmlns:a16="http://schemas.microsoft.com/office/drawing/2014/main" id="{3E7A4885-D27A-47F8-91AE-5D145BC8ED8F}"/>
              </a:ext>
            </a:extLst>
          </p:cNvPr>
          <p:cNvSpPr/>
          <p:nvPr/>
        </p:nvSpPr>
        <p:spPr>
          <a:xfrm>
            <a:off x="5033234" y="3633717"/>
            <a:ext cx="69347" cy="209938"/>
          </a:xfrm>
          <a:custGeom>
            <a:avLst/>
            <a:gdLst>
              <a:gd name="connsiteX0" fmla="*/ 18191 w 69347"/>
              <a:gd name="connsiteY0" fmla="*/ 71 h 209938"/>
              <a:gd name="connsiteX1" fmla="*/ 18191 w 69347"/>
              <a:gd name="connsiteY1" fmla="*/ 125483 h 209938"/>
              <a:gd name="connsiteX2" fmla="*/ 3904 w 69347"/>
              <a:gd name="connsiteY2" fmla="*/ 209621 h 209938"/>
              <a:gd name="connsiteX3" fmla="*/ 27716 w 69347"/>
              <a:gd name="connsiteY3" fmla="*/ 154058 h 209938"/>
              <a:gd name="connsiteX4" fmla="*/ 68991 w 69347"/>
              <a:gd name="connsiteY4" fmla="*/ 149296 h 209938"/>
              <a:gd name="connsiteX5" fmla="*/ 2316 w 69347"/>
              <a:gd name="connsiteY5" fmla="*/ 108021 h 209938"/>
              <a:gd name="connsiteX6" fmla="*/ 18191 w 69347"/>
              <a:gd name="connsiteY6" fmla="*/ 71 h 20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347" h="209938">
                <a:moveTo>
                  <a:pt x="18191" y="71"/>
                </a:moveTo>
                <a:cubicBezTo>
                  <a:pt x="20837" y="2981"/>
                  <a:pt x="20572" y="90558"/>
                  <a:pt x="18191" y="125483"/>
                </a:cubicBezTo>
                <a:cubicBezTo>
                  <a:pt x="15810" y="160408"/>
                  <a:pt x="2317" y="204859"/>
                  <a:pt x="3904" y="209621"/>
                </a:cubicBezTo>
                <a:cubicBezTo>
                  <a:pt x="5491" y="214383"/>
                  <a:pt x="16868" y="164112"/>
                  <a:pt x="27716" y="154058"/>
                </a:cubicBezTo>
                <a:cubicBezTo>
                  <a:pt x="38564" y="144004"/>
                  <a:pt x="73224" y="156969"/>
                  <a:pt x="68991" y="149296"/>
                </a:cubicBezTo>
                <a:cubicBezTo>
                  <a:pt x="64758" y="141623"/>
                  <a:pt x="11841" y="132098"/>
                  <a:pt x="2316" y="108021"/>
                </a:cubicBezTo>
                <a:cubicBezTo>
                  <a:pt x="-7209" y="83944"/>
                  <a:pt x="15545" y="-2839"/>
                  <a:pt x="181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: 図形 319">
            <a:extLst>
              <a:ext uri="{FF2B5EF4-FFF2-40B4-BE49-F238E27FC236}">
                <a16:creationId xmlns:a16="http://schemas.microsoft.com/office/drawing/2014/main" id="{FCA8C91A-B646-4199-9835-FB95EFD36665}"/>
              </a:ext>
            </a:extLst>
          </p:cNvPr>
          <p:cNvSpPr/>
          <p:nvPr/>
        </p:nvSpPr>
        <p:spPr>
          <a:xfrm>
            <a:off x="5087933" y="3932116"/>
            <a:ext cx="153813" cy="104974"/>
          </a:xfrm>
          <a:custGeom>
            <a:avLst/>
            <a:gdLst>
              <a:gd name="connsiteX0" fmla="*/ 142880 w 153813"/>
              <a:gd name="connsiteY0" fmla="*/ 122 h 104974"/>
              <a:gd name="connsiteX1" fmla="*/ 152405 w 153813"/>
              <a:gd name="connsiteY1" fmla="*/ 100134 h 104974"/>
              <a:gd name="connsiteX2" fmla="*/ 107955 w 153813"/>
              <a:gd name="connsiteY2" fmla="*/ 85847 h 104974"/>
              <a:gd name="connsiteX3" fmla="*/ 5 w 153813"/>
              <a:gd name="connsiteY3" fmla="*/ 55684 h 104974"/>
              <a:gd name="connsiteX4" fmla="*/ 112717 w 153813"/>
              <a:gd name="connsiteY4" fmla="*/ 93784 h 104974"/>
              <a:gd name="connsiteX5" fmla="*/ 144467 w 153813"/>
              <a:gd name="connsiteY5" fmla="*/ 79497 h 104974"/>
              <a:gd name="connsiteX6" fmla="*/ 142880 w 153813"/>
              <a:gd name="connsiteY6" fmla="*/ 122 h 104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813" h="104974">
                <a:moveTo>
                  <a:pt x="142880" y="122"/>
                </a:moveTo>
                <a:cubicBezTo>
                  <a:pt x="144203" y="3561"/>
                  <a:pt x="158226" y="85847"/>
                  <a:pt x="152405" y="100134"/>
                </a:cubicBezTo>
                <a:cubicBezTo>
                  <a:pt x="146584" y="114421"/>
                  <a:pt x="133355" y="93255"/>
                  <a:pt x="107955" y="85847"/>
                </a:cubicBezTo>
                <a:cubicBezTo>
                  <a:pt x="82555" y="78439"/>
                  <a:pt x="-789" y="54361"/>
                  <a:pt x="5" y="55684"/>
                </a:cubicBezTo>
                <a:cubicBezTo>
                  <a:pt x="799" y="57007"/>
                  <a:pt x="88640" y="89815"/>
                  <a:pt x="112717" y="93784"/>
                </a:cubicBezTo>
                <a:cubicBezTo>
                  <a:pt x="136794" y="97753"/>
                  <a:pt x="138117" y="92197"/>
                  <a:pt x="144467" y="79497"/>
                </a:cubicBezTo>
                <a:cubicBezTo>
                  <a:pt x="150817" y="66797"/>
                  <a:pt x="141557" y="-3317"/>
                  <a:pt x="142880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: 図形 320">
            <a:extLst>
              <a:ext uri="{FF2B5EF4-FFF2-40B4-BE49-F238E27FC236}">
                <a16:creationId xmlns:a16="http://schemas.microsoft.com/office/drawing/2014/main" id="{DF97ABD8-C3BF-4F69-B6A8-D7F181D30F56}"/>
              </a:ext>
            </a:extLst>
          </p:cNvPr>
          <p:cNvSpPr/>
          <p:nvPr/>
        </p:nvSpPr>
        <p:spPr>
          <a:xfrm>
            <a:off x="4762594" y="3973408"/>
            <a:ext cx="217904" cy="149164"/>
          </a:xfrm>
          <a:custGeom>
            <a:avLst/>
            <a:gdLst>
              <a:gd name="connsiteX0" fmla="*/ 3081 w 217904"/>
              <a:gd name="connsiteY0" fmla="*/ 105 h 149164"/>
              <a:gd name="connsiteX1" fmla="*/ 20544 w 217904"/>
              <a:gd name="connsiteY1" fmla="*/ 133455 h 149164"/>
              <a:gd name="connsiteX2" fmla="*/ 74519 w 217904"/>
              <a:gd name="connsiteY2" fmla="*/ 138217 h 149164"/>
              <a:gd name="connsiteX3" fmla="*/ 217394 w 217904"/>
              <a:gd name="connsiteY3" fmla="*/ 141392 h 149164"/>
              <a:gd name="connsiteX4" fmla="*/ 18956 w 217904"/>
              <a:gd name="connsiteY4" fmla="*/ 147742 h 149164"/>
              <a:gd name="connsiteX5" fmla="*/ 7844 w 217904"/>
              <a:gd name="connsiteY5" fmla="*/ 111230 h 149164"/>
              <a:gd name="connsiteX6" fmla="*/ 3081 w 217904"/>
              <a:gd name="connsiteY6" fmla="*/ 105 h 14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04" h="149164">
                <a:moveTo>
                  <a:pt x="3081" y="105"/>
                </a:moveTo>
                <a:cubicBezTo>
                  <a:pt x="5198" y="3809"/>
                  <a:pt x="8638" y="110436"/>
                  <a:pt x="20544" y="133455"/>
                </a:cubicBezTo>
                <a:cubicBezTo>
                  <a:pt x="32450" y="156474"/>
                  <a:pt x="74519" y="138217"/>
                  <a:pt x="74519" y="138217"/>
                </a:cubicBezTo>
                <a:cubicBezTo>
                  <a:pt x="107327" y="139540"/>
                  <a:pt x="226655" y="139805"/>
                  <a:pt x="217394" y="141392"/>
                </a:cubicBezTo>
                <a:cubicBezTo>
                  <a:pt x="208134" y="142980"/>
                  <a:pt x="53881" y="152769"/>
                  <a:pt x="18956" y="147742"/>
                </a:cubicBezTo>
                <a:cubicBezTo>
                  <a:pt x="-15969" y="142715"/>
                  <a:pt x="8108" y="130809"/>
                  <a:pt x="7844" y="111230"/>
                </a:cubicBezTo>
                <a:cubicBezTo>
                  <a:pt x="7580" y="91651"/>
                  <a:pt x="964" y="-3599"/>
                  <a:pt x="3081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: 図形 321">
            <a:extLst>
              <a:ext uri="{FF2B5EF4-FFF2-40B4-BE49-F238E27FC236}">
                <a16:creationId xmlns:a16="http://schemas.microsoft.com/office/drawing/2014/main" id="{FB4FFBBC-0F78-4806-B35A-45566A264A59}"/>
              </a:ext>
            </a:extLst>
          </p:cNvPr>
          <p:cNvSpPr/>
          <p:nvPr/>
        </p:nvSpPr>
        <p:spPr>
          <a:xfrm>
            <a:off x="4556124" y="3965541"/>
            <a:ext cx="146131" cy="165164"/>
          </a:xfrm>
          <a:custGeom>
            <a:avLst/>
            <a:gdLst>
              <a:gd name="connsiteX0" fmla="*/ 1 w 146131"/>
              <a:gd name="connsiteY0" fmla="*/ 34 h 165164"/>
              <a:gd name="connsiteX1" fmla="*/ 53976 w 146131"/>
              <a:gd name="connsiteY1" fmla="*/ 123859 h 165164"/>
              <a:gd name="connsiteX2" fmla="*/ 146051 w 146131"/>
              <a:gd name="connsiteY2" fmla="*/ 165134 h 165164"/>
              <a:gd name="connsiteX3" fmla="*/ 69851 w 146131"/>
              <a:gd name="connsiteY3" fmla="*/ 130209 h 165164"/>
              <a:gd name="connsiteX4" fmla="*/ 55564 w 146131"/>
              <a:gd name="connsiteY4" fmla="*/ 111159 h 165164"/>
              <a:gd name="connsiteX5" fmla="*/ 1 w 146131"/>
              <a:gd name="connsiteY5" fmla="*/ 34 h 16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31" h="165164">
                <a:moveTo>
                  <a:pt x="1" y="34"/>
                </a:moveTo>
                <a:cubicBezTo>
                  <a:pt x="-264" y="2151"/>
                  <a:pt x="29634" y="96342"/>
                  <a:pt x="53976" y="123859"/>
                </a:cubicBezTo>
                <a:cubicBezTo>
                  <a:pt x="78318" y="151376"/>
                  <a:pt x="143405" y="164076"/>
                  <a:pt x="146051" y="165134"/>
                </a:cubicBezTo>
                <a:cubicBezTo>
                  <a:pt x="148697" y="166192"/>
                  <a:pt x="84932" y="139205"/>
                  <a:pt x="69851" y="130209"/>
                </a:cubicBezTo>
                <a:cubicBezTo>
                  <a:pt x="54770" y="121213"/>
                  <a:pt x="66147" y="128357"/>
                  <a:pt x="55564" y="111159"/>
                </a:cubicBezTo>
                <a:cubicBezTo>
                  <a:pt x="44981" y="93961"/>
                  <a:pt x="266" y="-2083"/>
                  <a:pt x="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: 図形 322">
            <a:extLst>
              <a:ext uri="{FF2B5EF4-FFF2-40B4-BE49-F238E27FC236}">
                <a16:creationId xmlns:a16="http://schemas.microsoft.com/office/drawing/2014/main" id="{0085417C-5B57-458E-AAD5-6FE64E54A50B}"/>
              </a:ext>
            </a:extLst>
          </p:cNvPr>
          <p:cNvSpPr/>
          <p:nvPr/>
        </p:nvSpPr>
        <p:spPr>
          <a:xfrm>
            <a:off x="4785357" y="2955924"/>
            <a:ext cx="110213" cy="257664"/>
          </a:xfrm>
          <a:custGeom>
            <a:avLst/>
            <a:gdLst>
              <a:gd name="connsiteX0" fmla="*/ 16831 w 110213"/>
              <a:gd name="connsiteY0" fmla="*/ 1 h 257664"/>
              <a:gd name="connsiteX1" fmla="*/ 18418 w 110213"/>
              <a:gd name="connsiteY1" fmla="*/ 90489 h 257664"/>
              <a:gd name="connsiteX2" fmla="*/ 108906 w 110213"/>
              <a:gd name="connsiteY2" fmla="*/ 252414 h 257664"/>
              <a:gd name="connsiteX3" fmla="*/ 69218 w 110213"/>
              <a:gd name="connsiteY3" fmla="*/ 217489 h 257664"/>
              <a:gd name="connsiteX4" fmla="*/ 29531 w 110213"/>
              <a:gd name="connsiteY4" fmla="*/ 211139 h 257664"/>
              <a:gd name="connsiteX5" fmla="*/ 62868 w 110213"/>
              <a:gd name="connsiteY5" fmla="*/ 187326 h 257664"/>
              <a:gd name="connsiteX6" fmla="*/ 31118 w 110213"/>
              <a:gd name="connsiteY6" fmla="*/ 138114 h 257664"/>
              <a:gd name="connsiteX7" fmla="*/ 956 w 110213"/>
              <a:gd name="connsiteY7" fmla="*/ 92076 h 257664"/>
              <a:gd name="connsiteX8" fmla="*/ 16831 w 110213"/>
              <a:gd name="connsiteY8" fmla="*/ 1 h 25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213" h="257664">
                <a:moveTo>
                  <a:pt x="16831" y="1"/>
                </a:moveTo>
                <a:cubicBezTo>
                  <a:pt x="19741" y="-264"/>
                  <a:pt x="3072" y="48420"/>
                  <a:pt x="18418" y="90489"/>
                </a:cubicBezTo>
                <a:cubicBezTo>
                  <a:pt x="33764" y="132558"/>
                  <a:pt x="100439" y="231247"/>
                  <a:pt x="108906" y="252414"/>
                </a:cubicBezTo>
                <a:cubicBezTo>
                  <a:pt x="117373" y="273581"/>
                  <a:pt x="82447" y="224368"/>
                  <a:pt x="69218" y="217489"/>
                </a:cubicBezTo>
                <a:cubicBezTo>
                  <a:pt x="55989" y="210610"/>
                  <a:pt x="30589" y="216166"/>
                  <a:pt x="29531" y="211139"/>
                </a:cubicBezTo>
                <a:cubicBezTo>
                  <a:pt x="28473" y="206112"/>
                  <a:pt x="62604" y="199497"/>
                  <a:pt x="62868" y="187326"/>
                </a:cubicBezTo>
                <a:cubicBezTo>
                  <a:pt x="63132" y="175155"/>
                  <a:pt x="41437" y="153989"/>
                  <a:pt x="31118" y="138114"/>
                </a:cubicBezTo>
                <a:cubicBezTo>
                  <a:pt x="20799" y="122239"/>
                  <a:pt x="6248" y="110597"/>
                  <a:pt x="956" y="92076"/>
                </a:cubicBezTo>
                <a:cubicBezTo>
                  <a:pt x="-4336" y="73555"/>
                  <a:pt x="13921" y="266"/>
                  <a:pt x="168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: 図形 323">
            <a:extLst>
              <a:ext uri="{FF2B5EF4-FFF2-40B4-BE49-F238E27FC236}">
                <a16:creationId xmlns:a16="http://schemas.microsoft.com/office/drawing/2014/main" id="{72A0E4C6-CAAF-4EBD-AA85-794C6B200A71}"/>
              </a:ext>
            </a:extLst>
          </p:cNvPr>
          <p:cNvSpPr/>
          <p:nvPr/>
        </p:nvSpPr>
        <p:spPr>
          <a:xfrm>
            <a:off x="4875524" y="3038474"/>
            <a:ext cx="142219" cy="182128"/>
          </a:xfrm>
          <a:custGeom>
            <a:avLst/>
            <a:gdLst>
              <a:gd name="connsiteX0" fmla="*/ 140976 w 142219"/>
              <a:gd name="connsiteY0" fmla="*/ 1 h 182128"/>
              <a:gd name="connsiteX1" fmla="*/ 101289 w 142219"/>
              <a:gd name="connsiteY1" fmla="*/ 163514 h 182128"/>
              <a:gd name="connsiteX2" fmla="*/ 60014 w 142219"/>
              <a:gd name="connsiteY2" fmla="*/ 177801 h 182128"/>
              <a:gd name="connsiteX3" fmla="*/ 1276 w 142219"/>
              <a:gd name="connsiteY3" fmla="*/ 180976 h 182128"/>
              <a:gd name="connsiteX4" fmla="*/ 120339 w 142219"/>
              <a:gd name="connsiteY4" fmla="*/ 160339 h 182128"/>
              <a:gd name="connsiteX5" fmla="*/ 140976 w 142219"/>
              <a:gd name="connsiteY5" fmla="*/ 1 h 18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219" h="182128">
                <a:moveTo>
                  <a:pt x="140976" y="1"/>
                </a:moveTo>
                <a:cubicBezTo>
                  <a:pt x="137801" y="530"/>
                  <a:pt x="114783" y="133881"/>
                  <a:pt x="101289" y="163514"/>
                </a:cubicBezTo>
                <a:cubicBezTo>
                  <a:pt x="87795" y="193147"/>
                  <a:pt x="76683" y="174891"/>
                  <a:pt x="60014" y="177801"/>
                </a:cubicBezTo>
                <a:cubicBezTo>
                  <a:pt x="43345" y="180711"/>
                  <a:pt x="-8778" y="183886"/>
                  <a:pt x="1276" y="180976"/>
                </a:cubicBezTo>
                <a:cubicBezTo>
                  <a:pt x="11330" y="178066"/>
                  <a:pt x="98114" y="186268"/>
                  <a:pt x="120339" y="160339"/>
                </a:cubicBezTo>
                <a:cubicBezTo>
                  <a:pt x="142564" y="134410"/>
                  <a:pt x="144151" y="-528"/>
                  <a:pt x="14097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: 図形 325">
            <a:extLst>
              <a:ext uri="{FF2B5EF4-FFF2-40B4-BE49-F238E27FC236}">
                <a16:creationId xmlns:a16="http://schemas.microsoft.com/office/drawing/2014/main" id="{E7CFE1CF-B4E0-4C2A-909F-7FAE09CF99F0}"/>
              </a:ext>
            </a:extLst>
          </p:cNvPr>
          <p:cNvSpPr/>
          <p:nvPr/>
        </p:nvSpPr>
        <p:spPr>
          <a:xfrm>
            <a:off x="4660078" y="2077818"/>
            <a:ext cx="114244" cy="70940"/>
          </a:xfrm>
          <a:custGeom>
            <a:avLst/>
            <a:gdLst>
              <a:gd name="connsiteX0" fmla="*/ 50035 w 114244"/>
              <a:gd name="connsiteY0" fmla="*/ 1807 h 70940"/>
              <a:gd name="connsiteX1" fmla="*/ 113535 w 114244"/>
              <a:gd name="connsiteY1" fmla="*/ 57370 h 70940"/>
              <a:gd name="connsiteX2" fmla="*/ 81785 w 114244"/>
              <a:gd name="connsiteY2" fmla="*/ 65307 h 70940"/>
              <a:gd name="connsiteX3" fmla="*/ 45272 w 114244"/>
              <a:gd name="connsiteY3" fmla="*/ 68482 h 70940"/>
              <a:gd name="connsiteX4" fmla="*/ 57972 w 114244"/>
              <a:gd name="connsiteY4" fmla="*/ 70070 h 70940"/>
              <a:gd name="connsiteX5" fmla="*/ 38922 w 114244"/>
              <a:gd name="connsiteY5" fmla="*/ 54195 h 70940"/>
              <a:gd name="connsiteX6" fmla="*/ 822 w 114244"/>
              <a:gd name="connsiteY6" fmla="*/ 17682 h 70940"/>
              <a:gd name="connsiteX7" fmla="*/ 50035 w 114244"/>
              <a:gd name="connsiteY7" fmla="*/ 1807 h 7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244" h="70940">
                <a:moveTo>
                  <a:pt x="50035" y="1807"/>
                </a:moveTo>
                <a:cubicBezTo>
                  <a:pt x="68820" y="8422"/>
                  <a:pt x="108243" y="46787"/>
                  <a:pt x="113535" y="57370"/>
                </a:cubicBezTo>
                <a:cubicBezTo>
                  <a:pt x="118827" y="67953"/>
                  <a:pt x="93162" y="63455"/>
                  <a:pt x="81785" y="65307"/>
                </a:cubicBezTo>
                <a:cubicBezTo>
                  <a:pt x="70408" y="67159"/>
                  <a:pt x="49241" y="67688"/>
                  <a:pt x="45272" y="68482"/>
                </a:cubicBezTo>
                <a:cubicBezTo>
                  <a:pt x="41303" y="69276"/>
                  <a:pt x="59030" y="72451"/>
                  <a:pt x="57972" y="70070"/>
                </a:cubicBezTo>
                <a:cubicBezTo>
                  <a:pt x="56914" y="67689"/>
                  <a:pt x="48447" y="62926"/>
                  <a:pt x="38922" y="54195"/>
                </a:cubicBezTo>
                <a:cubicBezTo>
                  <a:pt x="29397" y="45464"/>
                  <a:pt x="-5793" y="27207"/>
                  <a:pt x="822" y="17682"/>
                </a:cubicBezTo>
                <a:cubicBezTo>
                  <a:pt x="7437" y="8157"/>
                  <a:pt x="31250" y="-4808"/>
                  <a:pt x="50035" y="1807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: 図形 326">
            <a:extLst>
              <a:ext uri="{FF2B5EF4-FFF2-40B4-BE49-F238E27FC236}">
                <a16:creationId xmlns:a16="http://schemas.microsoft.com/office/drawing/2014/main" id="{86CA0AF5-3858-4E50-B881-50E63833829C}"/>
              </a:ext>
            </a:extLst>
          </p:cNvPr>
          <p:cNvSpPr/>
          <p:nvPr/>
        </p:nvSpPr>
        <p:spPr>
          <a:xfrm>
            <a:off x="4725466" y="1989850"/>
            <a:ext cx="180755" cy="70725"/>
          </a:xfrm>
          <a:custGeom>
            <a:avLst/>
            <a:gdLst>
              <a:gd name="connsiteX0" fmla="*/ 10047 w 180755"/>
              <a:gd name="connsiteY0" fmla="*/ 875 h 70725"/>
              <a:gd name="connsiteX1" fmla="*/ 176734 w 180755"/>
              <a:gd name="connsiteY1" fmla="*/ 23100 h 70725"/>
              <a:gd name="connsiteX2" fmla="*/ 127522 w 180755"/>
              <a:gd name="connsiteY2" fmla="*/ 32625 h 70725"/>
              <a:gd name="connsiteX3" fmla="*/ 110059 w 180755"/>
              <a:gd name="connsiteY3" fmla="*/ 65963 h 70725"/>
              <a:gd name="connsiteX4" fmla="*/ 16397 w 180755"/>
              <a:gd name="connsiteY4" fmla="*/ 56438 h 70725"/>
              <a:gd name="connsiteX5" fmla="*/ 16397 w 180755"/>
              <a:gd name="connsiteY5" fmla="*/ 70725 h 70725"/>
              <a:gd name="connsiteX6" fmla="*/ 17984 w 180755"/>
              <a:gd name="connsiteY6" fmla="*/ 56438 h 70725"/>
              <a:gd name="connsiteX7" fmla="*/ 10047 w 180755"/>
              <a:gd name="connsiteY7" fmla="*/ 875 h 7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755" h="70725">
                <a:moveTo>
                  <a:pt x="10047" y="875"/>
                </a:moveTo>
                <a:cubicBezTo>
                  <a:pt x="36505" y="-4681"/>
                  <a:pt x="157155" y="17808"/>
                  <a:pt x="176734" y="23100"/>
                </a:cubicBezTo>
                <a:cubicBezTo>
                  <a:pt x="196313" y="28392"/>
                  <a:pt x="138634" y="25481"/>
                  <a:pt x="127522" y="32625"/>
                </a:cubicBezTo>
                <a:cubicBezTo>
                  <a:pt x="116410" y="39769"/>
                  <a:pt x="128580" y="61994"/>
                  <a:pt x="110059" y="65963"/>
                </a:cubicBezTo>
                <a:cubicBezTo>
                  <a:pt x="91538" y="69932"/>
                  <a:pt x="32007" y="55644"/>
                  <a:pt x="16397" y="56438"/>
                </a:cubicBezTo>
                <a:cubicBezTo>
                  <a:pt x="787" y="57232"/>
                  <a:pt x="16133" y="70725"/>
                  <a:pt x="16397" y="70725"/>
                </a:cubicBezTo>
                <a:cubicBezTo>
                  <a:pt x="16661" y="70725"/>
                  <a:pt x="18249" y="67815"/>
                  <a:pt x="17984" y="56438"/>
                </a:cubicBezTo>
                <a:cubicBezTo>
                  <a:pt x="17719" y="45061"/>
                  <a:pt x="-16411" y="6431"/>
                  <a:pt x="10047" y="87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: 図形 327">
            <a:extLst>
              <a:ext uri="{FF2B5EF4-FFF2-40B4-BE49-F238E27FC236}">
                <a16:creationId xmlns:a16="http://schemas.microsoft.com/office/drawing/2014/main" id="{205A886D-48A5-4385-A9A8-F06DABEA9B59}"/>
              </a:ext>
            </a:extLst>
          </p:cNvPr>
          <p:cNvSpPr/>
          <p:nvPr/>
        </p:nvSpPr>
        <p:spPr>
          <a:xfrm>
            <a:off x="4835014" y="2002567"/>
            <a:ext cx="214047" cy="216758"/>
          </a:xfrm>
          <a:custGeom>
            <a:avLst/>
            <a:gdLst>
              <a:gd name="connsiteX0" fmla="*/ 511 w 214047"/>
              <a:gd name="connsiteY0" fmla="*/ 858 h 216758"/>
              <a:gd name="connsiteX1" fmla="*/ 90999 w 214047"/>
              <a:gd name="connsiteY1" fmla="*/ 8796 h 216758"/>
              <a:gd name="connsiteX2" fmla="*/ 116399 w 214047"/>
              <a:gd name="connsiteY2" fmla="*/ 42133 h 216758"/>
              <a:gd name="connsiteX3" fmla="*/ 162436 w 214047"/>
              <a:gd name="connsiteY3" fmla="*/ 99283 h 216758"/>
              <a:gd name="connsiteX4" fmla="*/ 210061 w 214047"/>
              <a:gd name="connsiteY4" fmla="*/ 154846 h 216758"/>
              <a:gd name="connsiteX5" fmla="*/ 208474 w 214047"/>
              <a:gd name="connsiteY5" fmla="*/ 216758 h 216758"/>
              <a:gd name="connsiteX6" fmla="*/ 184661 w 214047"/>
              <a:gd name="connsiteY6" fmla="*/ 154846 h 216758"/>
              <a:gd name="connsiteX7" fmla="*/ 146561 w 214047"/>
              <a:gd name="connsiteY7" fmla="*/ 96108 h 216758"/>
              <a:gd name="connsiteX8" fmla="*/ 175136 w 214047"/>
              <a:gd name="connsiteY8" fmla="*/ 121508 h 216758"/>
              <a:gd name="connsiteX9" fmla="*/ 114811 w 214047"/>
              <a:gd name="connsiteY9" fmla="*/ 46896 h 216758"/>
              <a:gd name="connsiteX10" fmla="*/ 117986 w 214047"/>
              <a:gd name="connsiteY10" fmla="*/ 46896 h 216758"/>
              <a:gd name="connsiteX11" fmla="*/ 106874 w 214047"/>
              <a:gd name="connsiteY11" fmla="*/ 27846 h 216758"/>
              <a:gd name="connsiteX12" fmla="*/ 73536 w 214047"/>
              <a:gd name="connsiteY12" fmla="*/ 27846 h 216758"/>
              <a:gd name="connsiteX13" fmla="*/ 59249 w 214047"/>
              <a:gd name="connsiteY13" fmla="*/ 80233 h 216758"/>
              <a:gd name="connsiteX14" fmla="*/ 52899 w 214047"/>
              <a:gd name="connsiteY14" fmla="*/ 24671 h 216758"/>
              <a:gd name="connsiteX15" fmla="*/ 511 w 214047"/>
              <a:gd name="connsiteY15" fmla="*/ 858 h 216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047" h="216758">
                <a:moveTo>
                  <a:pt x="511" y="858"/>
                </a:moveTo>
                <a:cubicBezTo>
                  <a:pt x="6861" y="-1788"/>
                  <a:pt x="71684" y="1917"/>
                  <a:pt x="90999" y="8796"/>
                </a:cubicBezTo>
                <a:cubicBezTo>
                  <a:pt x="110314" y="15675"/>
                  <a:pt x="104493" y="27052"/>
                  <a:pt x="116399" y="42133"/>
                </a:cubicBezTo>
                <a:cubicBezTo>
                  <a:pt x="128305" y="57214"/>
                  <a:pt x="146826" y="80498"/>
                  <a:pt x="162436" y="99283"/>
                </a:cubicBezTo>
                <a:cubicBezTo>
                  <a:pt x="178046" y="118069"/>
                  <a:pt x="202388" y="135267"/>
                  <a:pt x="210061" y="154846"/>
                </a:cubicBezTo>
                <a:cubicBezTo>
                  <a:pt x="217734" y="174425"/>
                  <a:pt x="212707" y="216758"/>
                  <a:pt x="208474" y="216758"/>
                </a:cubicBezTo>
                <a:cubicBezTo>
                  <a:pt x="204241" y="216758"/>
                  <a:pt x="194980" y="174954"/>
                  <a:pt x="184661" y="154846"/>
                </a:cubicBezTo>
                <a:cubicBezTo>
                  <a:pt x="174342" y="134738"/>
                  <a:pt x="148148" y="101664"/>
                  <a:pt x="146561" y="96108"/>
                </a:cubicBezTo>
                <a:cubicBezTo>
                  <a:pt x="144974" y="90552"/>
                  <a:pt x="180428" y="129710"/>
                  <a:pt x="175136" y="121508"/>
                </a:cubicBezTo>
                <a:cubicBezTo>
                  <a:pt x="169844" y="113306"/>
                  <a:pt x="124336" y="59331"/>
                  <a:pt x="114811" y="46896"/>
                </a:cubicBezTo>
                <a:cubicBezTo>
                  <a:pt x="105286" y="34461"/>
                  <a:pt x="119309" y="50071"/>
                  <a:pt x="117986" y="46896"/>
                </a:cubicBezTo>
                <a:cubicBezTo>
                  <a:pt x="116663" y="43721"/>
                  <a:pt x="114282" y="31021"/>
                  <a:pt x="106874" y="27846"/>
                </a:cubicBezTo>
                <a:cubicBezTo>
                  <a:pt x="99466" y="24671"/>
                  <a:pt x="81473" y="19115"/>
                  <a:pt x="73536" y="27846"/>
                </a:cubicBezTo>
                <a:cubicBezTo>
                  <a:pt x="65599" y="36577"/>
                  <a:pt x="62688" y="80762"/>
                  <a:pt x="59249" y="80233"/>
                </a:cubicBezTo>
                <a:cubicBezTo>
                  <a:pt x="55810" y="79704"/>
                  <a:pt x="56868" y="35783"/>
                  <a:pt x="52899" y="24671"/>
                </a:cubicBezTo>
                <a:cubicBezTo>
                  <a:pt x="48930" y="13559"/>
                  <a:pt x="-5839" y="3504"/>
                  <a:pt x="511" y="8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: 図形 328">
            <a:extLst>
              <a:ext uri="{FF2B5EF4-FFF2-40B4-BE49-F238E27FC236}">
                <a16:creationId xmlns:a16="http://schemas.microsoft.com/office/drawing/2014/main" id="{6EB8520D-AB6B-4FE2-B974-21A785BF67D7}"/>
              </a:ext>
            </a:extLst>
          </p:cNvPr>
          <p:cNvSpPr/>
          <p:nvPr/>
        </p:nvSpPr>
        <p:spPr>
          <a:xfrm>
            <a:off x="5961063" y="1651000"/>
            <a:ext cx="187335" cy="29075"/>
          </a:xfrm>
          <a:custGeom>
            <a:avLst/>
            <a:gdLst>
              <a:gd name="connsiteX0" fmla="*/ 0 w 187335"/>
              <a:gd name="connsiteY0" fmla="*/ 0 h 29075"/>
              <a:gd name="connsiteX1" fmla="*/ 85725 w 187335"/>
              <a:gd name="connsiteY1" fmla="*/ 28575 h 29075"/>
              <a:gd name="connsiteX2" fmla="*/ 98425 w 187335"/>
              <a:gd name="connsiteY2" fmla="*/ 17463 h 29075"/>
              <a:gd name="connsiteX3" fmla="*/ 123825 w 187335"/>
              <a:gd name="connsiteY3" fmla="*/ 7938 h 29075"/>
              <a:gd name="connsiteX4" fmla="*/ 187325 w 187335"/>
              <a:gd name="connsiteY4" fmla="*/ 12700 h 29075"/>
              <a:gd name="connsiteX5" fmla="*/ 128587 w 187335"/>
              <a:gd name="connsiteY5" fmla="*/ 14288 h 29075"/>
              <a:gd name="connsiteX6" fmla="*/ 96837 w 187335"/>
              <a:gd name="connsiteY6" fmla="*/ 20638 h 29075"/>
              <a:gd name="connsiteX7" fmla="*/ 82550 w 187335"/>
              <a:gd name="connsiteY7" fmla="*/ 23813 h 29075"/>
              <a:gd name="connsiteX8" fmla="*/ 0 w 187335"/>
              <a:gd name="connsiteY8" fmla="*/ 0 h 2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335" h="29075">
                <a:moveTo>
                  <a:pt x="0" y="0"/>
                </a:moveTo>
                <a:cubicBezTo>
                  <a:pt x="529" y="794"/>
                  <a:pt x="69321" y="25665"/>
                  <a:pt x="85725" y="28575"/>
                </a:cubicBezTo>
                <a:cubicBezTo>
                  <a:pt x="102129" y="31485"/>
                  <a:pt x="92075" y="20902"/>
                  <a:pt x="98425" y="17463"/>
                </a:cubicBezTo>
                <a:cubicBezTo>
                  <a:pt x="104775" y="14024"/>
                  <a:pt x="109008" y="8732"/>
                  <a:pt x="123825" y="7938"/>
                </a:cubicBezTo>
                <a:cubicBezTo>
                  <a:pt x="138642" y="7144"/>
                  <a:pt x="186531" y="11642"/>
                  <a:pt x="187325" y="12700"/>
                </a:cubicBezTo>
                <a:cubicBezTo>
                  <a:pt x="188119" y="13758"/>
                  <a:pt x="143668" y="12965"/>
                  <a:pt x="128587" y="14288"/>
                </a:cubicBezTo>
                <a:cubicBezTo>
                  <a:pt x="113506" y="15611"/>
                  <a:pt x="104510" y="19051"/>
                  <a:pt x="96837" y="20638"/>
                </a:cubicBezTo>
                <a:cubicBezTo>
                  <a:pt x="89164" y="22225"/>
                  <a:pt x="93927" y="26988"/>
                  <a:pt x="82550" y="23813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3CC5FEE0-1129-4AA5-BCFE-6FCB0E2BC82B}"/>
              </a:ext>
            </a:extLst>
          </p:cNvPr>
          <p:cNvSpPr/>
          <p:nvPr/>
        </p:nvSpPr>
        <p:spPr>
          <a:xfrm>
            <a:off x="5578945" y="2819234"/>
            <a:ext cx="160374" cy="356863"/>
          </a:xfrm>
          <a:custGeom>
            <a:avLst/>
            <a:gdLst>
              <a:gd name="connsiteX0" fmla="*/ 159868 w 160374"/>
              <a:gd name="connsiteY0" fmla="*/ 166 h 356863"/>
              <a:gd name="connsiteX1" fmla="*/ 72555 w 160374"/>
              <a:gd name="connsiteY1" fmla="*/ 158916 h 356863"/>
              <a:gd name="connsiteX2" fmla="*/ 15405 w 160374"/>
              <a:gd name="connsiteY2" fmla="*/ 252579 h 356863"/>
              <a:gd name="connsiteX3" fmla="*/ 28105 w 160374"/>
              <a:gd name="connsiteY3" fmla="*/ 277979 h 356863"/>
              <a:gd name="connsiteX4" fmla="*/ 105893 w 160374"/>
              <a:gd name="connsiteY4" fmla="*/ 355766 h 356863"/>
              <a:gd name="connsiteX5" fmla="*/ 55093 w 160374"/>
              <a:gd name="connsiteY5" fmla="*/ 317666 h 356863"/>
              <a:gd name="connsiteX6" fmla="*/ 1118 w 160374"/>
              <a:gd name="connsiteY6" fmla="*/ 235116 h 356863"/>
              <a:gd name="connsiteX7" fmla="*/ 29693 w 160374"/>
              <a:gd name="connsiteY7" fmla="*/ 190666 h 356863"/>
              <a:gd name="connsiteX8" fmla="*/ 159868 w 160374"/>
              <a:gd name="connsiteY8" fmla="*/ 166 h 356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374" h="356863">
                <a:moveTo>
                  <a:pt x="159868" y="166"/>
                </a:moveTo>
                <a:cubicBezTo>
                  <a:pt x="167012" y="-5126"/>
                  <a:pt x="96632" y="116847"/>
                  <a:pt x="72555" y="158916"/>
                </a:cubicBezTo>
                <a:cubicBezTo>
                  <a:pt x="48478" y="200985"/>
                  <a:pt x="22813" y="232735"/>
                  <a:pt x="15405" y="252579"/>
                </a:cubicBezTo>
                <a:cubicBezTo>
                  <a:pt x="7997" y="272423"/>
                  <a:pt x="13024" y="260781"/>
                  <a:pt x="28105" y="277979"/>
                </a:cubicBezTo>
                <a:cubicBezTo>
                  <a:pt x="43186" y="295177"/>
                  <a:pt x="101395" y="349152"/>
                  <a:pt x="105893" y="355766"/>
                </a:cubicBezTo>
                <a:cubicBezTo>
                  <a:pt x="110391" y="362380"/>
                  <a:pt x="72555" y="337774"/>
                  <a:pt x="55093" y="317666"/>
                </a:cubicBezTo>
                <a:cubicBezTo>
                  <a:pt x="37631" y="297558"/>
                  <a:pt x="5351" y="256283"/>
                  <a:pt x="1118" y="235116"/>
                </a:cubicBezTo>
                <a:cubicBezTo>
                  <a:pt x="-3115" y="213949"/>
                  <a:pt x="4293" y="227178"/>
                  <a:pt x="29693" y="190666"/>
                </a:cubicBezTo>
                <a:cubicBezTo>
                  <a:pt x="55093" y="154154"/>
                  <a:pt x="152724" y="5458"/>
                  <a:pt x="159868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F4C096F9-14A8-4A11-B0B5-31F6D0A92697}"/>
              </a:ext>
            </a:extLst>
          </p:cNvPr>
          <p:cNvSpPr/>
          <p:nvPr/>
        </p:nvSpPr>
        <p:spPr>
          <a:xfrm>
            <a:off x="5710238" y="3192463"/>
            <a:ext cx="261624" cy="226532"/>
          </a:xfrm>
          <a:custGeom>
            <a:avLst/>
            <a:gdLst>
              <a:gd name="connsiteX0" fmla="*/ 0 w 261624"/>
              <a:gd name="connsiteY0" fmla="*/ 0 h 226532"/>
              <a:gd name="connsiteX1" fmla="*/ 122237 w 261624"/>
              <a:gd name="connsiteY1" fmla="*/ 119062 h 226532"/>
              <a:gd name="connsiteX2" fmla="*/ 258762 w 261624"/>
              <a:gd name="connsiteY2" fmla="*/ 225425 h 226532"/>
              <a:gd name="connsiteX3" fmla="*/ 209550 w 261624"/>
              <a:gd name="connsiteY3" fmla="*/ 171450 h 226532"/>
              <a:gd name="connsiteX4" fmla="*/ 144462 w 261624"/>
              <a:gd name="connsiteY4" fmla="*/ 120650 h 226532"/>
              <a:gd name="connsiteX5" fmla="*/ 84137 w 261624"/>
              <a:gd name="connsiteY5" fmla="*/ 66675 h 226532"/>
              <a:gd name="connsiteX6" fmla="*/ 0 w 261624"/>
              <a:gd name="connsiteY6" fmla="*/ 0 h 22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624" h="226532">
                <a:moveTo>
                  <a:pt x="0" y="0"/>
                </a:moveTo>
                <a:cubicBezTo>
                  <a:pt x="39555" y="40745"/>
                  <a:pt x="79110" y="81491"/>
                  <a:pt x="122237" y="119062"/>
                </a:cubicBezTo>
                <a:cubicBezTo>
                  <a:pt x="165364" y="156633"/>
                  <a:pt x="244210" y="216694"/>
                  <a:pt x="258762" y="225425"/>
                </a:cubicBezTo>
                <a:cubicBezTo>
                  <a:pt x="273314" y="234156"/>
                  <a:pt x="228600" y="188912"/>
                  <a:pt x="209550" y="171450"/>
                </a:cubicBezTo>
                <a:cubicBezTo>
                  <a:pt x="190500" y="153988"/>
                  <a:pt x="165364" y="138113"/>
                  <a:pt x="144462" y="120650"/>
                </a:cubicBezTo>
                <a:cubicBezTo>
                  <a:pt x="123560" y="103188"/>
                  <a:pt x="84137" y="66675"/>
                  <a:pt x="84137" y="666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7CAA8BE5-4F6B-421B-BD29-550B518D2095}"/>
              </a:ext>
            </a:extLst>
          </p:cNvPr>
          <p:cNvSpPr/>
          <p:nvPr/>
        </p:nvSpPr>
        <p:spPr>
          <a:xfrm>
            <a:off x="5599113" y="3062288"/>
            <a:ext cx="400818" cy="350837"/>
          </a:xfrm>
          <a:custGeom>
            <a:avLst/>
            <a:gdLst>
              <a:gd name="connsiteX0" fmla="*/ 0 w 400818"/>
              <a:gd name="connsiteY0" fmla="*/ 0 h 350837"/>
              <a:gd name="connsiteX1" fmla="*/ 138112 w 400818"/>
              <a:gd name="connsiteY1" fmla="*/ 96837 h 350837"/>
              <a:gd name="connsiteX2" fmla="*/ 147637 w 400818"/>
              <a:gd name="connsiteY2" fmla="*/ 112712 h 350837"/>
              <a:gd name="connsiteX3" fmla="*/ 277812 w 400818"/>
              <a:gd name="connsiteY3" fmla="*/ 219075 h 350837"/>
              <a:gd name="connsiteX4" fmla="*/ 279400 w 400818"/>
              <a:gd name="connsiteY4" fmla="*/ 219075 h 350837"/>
              <a:gd name="connsiteX5" fmla="*/ 382587 w 400818"/>
              <a:gd name="connsiteY5" fmla="*/ 315912 h 350837"/>
              <a:gd name="connsiteX6" fmla="*/ 400050 w 400818"/>
              <a:gd name="connsiteY6" fmla="*/ 350837 h 350837"/>
              <a:gd name="connsiteX7" fmla="*/ 373062 w 400818"/>
              <a:gd name="connsiteY7" fmla="*/ 315912 h 350837"/>
              <a:gd name="connsiteX8" fmla="*/ 317500 w 400818"/>
              <a:gd name="connsiteY8" fmla="*/ 258762 h 350837"/>
              <a:gd name="connsiteX9" fmla="*/ 271462 w 400818"/>
              <a:gd name="connsiteY9" fmla="*/ 214312 h 350837"/>
              <a:gd name="connsiteX10" fmla="*/ 238125 w 400818"/>
              <a:gd name="connsiteY10" fmla="*/ 196850 h 350837"/>
              <a:gd name="connsiteX11" fmla="*/ 139700 w 400818"/>
              <a:gd name="connsiteY11" fmla="*/ 106362 h 350837"/>
              <a:gd name="connsiteX12" fmla="*/ 65087 w 400818"/>
              <a:gd name="connsiteY12" fmla="*/ 53975 h 350837"/>
              <a:gd name="connsiteX13" fmla="*/ 0 w 400818"/>
              <a:gd name="connsiteY13" fmla="*/ 0 h 35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0818" h="350837">
                <a:moveTo>
                  <a:pt x="0" y="0"/>
                </a:moveTo>
                <a:cubicBezTo>
                  <a:pt x="56753" y="39026"/>
                  <a:pt x="113506" y="78052"/>
                  <a:pt x="138112" y="96837"/>
                </a:cubicBezTo>
                <a:cubicBezTo>
                  <a:pt x="162718" y="115622"/>
                  <a:pt x="124354" y="92339"/>
                  <a:pt x="147637" y="112712"/>
                </a:cubicBezTo>
                <a:cubicBezTo>
                  <a:pt x="170920" y="133085"/>
                  <a:pt x="255852" y="201348"/>
                  <a:pt x="277812" y="219075"/>
                </a:cubicBezTo>
                <a:cubicBezTo>
                  <a:pt x="299772" y="236802"/>
                  <a:pt x="261938" y="202936"/>
                  <a:pt x="279400" y="219075"/>
                </a:cubicBezTo>
                <a:cubicBezTo>
                  <a:pt x="296862" y="235214"/>
                  <a:pt x="362479" y="293952"/>
                  <a:pt x="382587" y="315912"/>
                </a:cubicBezTo>
                <a:cubicBezTo>
                  <a:pt x="402695" y="337872"/>
                  <a:pt x="401637" y="350837"/>
                  <a:pt x="400050" y="350837"/>
                </a:cubicBezTo>
                <a:cubicBezTo>
                  <a:pt x="398463" y="350837"/>
                  <a:pt x="386820" y="331258"/>
                  <a:pt x="373062" y="315912"/>
                </a:cubicBezTo>
                <a:cubicBezTo>
                  <a:pt x="359304" y="300566"/>
                  <a:pt x="334433" y="275695"/>
                  <a:pt x="317500" y="258762"/>
                </a:cubicBezTo>
                <a:cubicBezTo>
                  <a:pt x="300567" y="241829"/>
                  <a:pt x="284691" y="224631"/>
                  <a:pt x="271462" y="214312"/>
                </a:cubicBezTo>
                <a:cubicBezTo>
                  <a:pt x="258233" y="203993"/>
                  <a:pt x="260085" y="214842"/>
                  <a:pt x="238125" y="196850"/>
                </a:cubicBezTo>
                <a:cubicBezTo>
                  <a:pt x="216165" y="178858"/>
                  <a:pt x="168540" y="130174"/>
                  <a:pt x="139700" y="106362"/>
                </a:cubicBezTo>
                <a:cubicBezTo>
                  <a:pt x="110860" y="82550"/>
                  <a:pt x="65087" y="53975"/>
                  <a:pt x="65087" y="539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F982E364-F67E-4FB1-9EF9-EDBD11E87DB3}"/>
              </a:ext>
            </a:extLst>
          </p:cNvPr>
          <p:cNvSpPr/>
          <p:nvPr/>
        </p:nvSpPr>
        <p:spPr>
          <a:xfrm>
            <a:off x="5984867" y="3427291"/>
            <a:ext cx="131899" cy="473769"/>
          </a:xfrm>
          <a:custGeom>
            <a:avLst/>
            <a:gdLst>
              <a:gd name="connsiteX0" fmla="*/ 8 w 131899"/>
              <a:gd name="connsiteY0" fmla="*/ 122 h 473769"/>
              <a:gd name="connsiteX1" fmla="*/ 77796 w 131899"/>
              <a:gd name="connsiteY1" fmla="*/ 160459 h 473769"/>
              <a:gd name="connsiteX2" fmla="*/ 46046 w 131899"/>
              <a:gd name="connsiteY2" fmla="*/ 57272 h 473769"/>
              <a:gd name="connsiteX3" fmla="*/ 85733 w 131899"/>
              <a:gd name="connsiteY3" fmla="*/ 203322 h 473769"/>
              <a:gd name="connsiteX4" fmla="*/ 80971 w 131899"/>
              <a:gd name="connsiteY4" fmla="*/ 184272 h 473769"/>
              <a:gd name="connsiteX5" fmla="*/ 111133 w 131899"/>
              <a:gd name="connsiteY5" fmla="*/ 343022 h 473769"/>
              <a:gd name="connsiteX6" fmla="*/ 111133 w 131899"/>
              <a:gd name="connsiteY6" fmla="*/ 314447 h 473769"/>
              <a:gd name="connsiteX7" fmla="*/ 131771 w 131899"/>
              <a:gd name="connsiteY7" fmla="*/ 473197 h 473769"/>
              <a:gd name="connsiteX8" fmla="*/ 117483 w 131899"/>
              <a:gd name="connsiteY8" fmla="*/ 358897 h 473769"/>
              <a:gd name="connsiteX9" fmla="*/ 73033 w 131899"/>
              <a:gd name="connsiteY9" fmla="*/ 138234 h 473769"/>
              <a:gd name="connsiteX10" fmla="*/ 8 w 131899"/>
              <a:gd name="connsiteY10" fmla="*/ 122 h 47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1899" h="473769">
                <a:moveTo>
                  <a:pt x="8" y="122"/>
                </a:moveTo>
                <a:cubicBezTo>
                  <a:pt x="802" y="3826"/>
                  <a:pt x="70123" y="150934"/>
                  <a:pt x="77796" y="160459"/>
                </a:cubicBezTo>
                <a:cubicBezTo>
                  <a:pt x="85469" y="169984"/>
                  <a:pt x="44723" y="50128"/>
                  <a:pt x="46046" y="57272"/>
                </a:cubicBezTo>
                <a:cubicBezTo>
                  <a:pt x="47369" y="64416"/>
                  <a:pt x="79912" y="182155"/>
                  <a:pt x="85733" y="203322"/>
                </a:cubicBezTo>
                <a:cubicBezTo>
                  <a:pt x="91554" y="224489"/>
                  <a:pt x="76738" y="160989"/>
                  <a:pt x="80971" y="184272"/>
                </a:cubicBezTo>
                <a:cubicBezTo>
                  <a:pt x="85204" y="207555"/>
                  <a:pt x="106106" y="321326"/>
                  <a:pt x="111133" y="343022"/>
                </a:cubicBezTo>
                <a:cubicBezTo>
                  <a:pt x="116160" y="364718"/>
                  <a:pt x="107693" y="292751"/>
                  <a:pt x="111133" y="314447"/>
                </a:cubicBezTo>
                <a:cubicBezTo>
                  <a:pt x="114573" y="336143"/>
                  <a:pt x="130713" y="465789"/>
                  <a:pt x="131771" y="473197"/>
                </a:cubicBezTo>
                <a:cubicBezTo>
                  <a:pt x="132829" y="480605"/>
                  <a:pt x="127273" y="414724"/>
                  <a:pt x="117483" y="358897"/>
                </a:cubicBezTo>
                <a:cubicBezTo>
                  <a:pt x="107693" y="303070"/>
                  <a:pt x="92877" y="198823"/>
                  <a:pt x="73033" y="138234"/>
                </a:cubicBezTo>
                <a:cubicBezTo>
                  <a:pt x="53189" y="77645"/>
                  <a:pt x="-786" y="-3582"/>
                  <a:pt x="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A1C2EC4-2872-4EC4-94B7-8177458E2631}"/>
              </a:ext>
            </a:extLst>
          </p:cNvPr>
          <p:cNvSpPr/>
          <p:nvPr/>
        </p:nvSpPr>
        <p:spPr>
          <a:xfrm>
            <a:off x="6002208" y="3409004"/>
            <a:ext cx="130394" cy="500299"/>
          </a:xfrm>
          <a:custGeom>
            <a:avLst/>
            <a:gdLst>
              <a:gd name="connsiteX0" fmla="*/ 1717 w 130394"/>
              <a:gd name="connsiteY0" fmla="*/ 2534 h 500299"/>
              <a:gd name="connsiteX1" fmla="*/ 65217 w 130394"/>
              <a:gd name="connsiteY1" fmla="*/ 137471 h 500299"/>
              <a:gd name="connsiteX2" fmla="*/ 47755 w 130394"/>
              <a:gd name="connsiteY2" fmla="*/ 99371 h 500299"/>
              <a:gd name="connsiteX3" fmla="*/ 82680 w 130394"/>
              <a:gd name="connsiteY3" fmla="*/ 161284 h 500299"/>
              <a:gd name="connsiteX4" fmla="*/ 81092 w 130394"/>
              <a:gd name="connsiteY4" fmla="*/ 156521 h 500299"/>
              <a:gd name="connsiteX5" fmla="*/ 109667 w 130394"/>
              <a:gd name="connsiteY5" fmla="*/ 331146 h 500299"/>
              <a:gd name="connsiteX6" fmla="*/ 114430 w 130394"/>
              <a:gd name="connsiteY6" fmla="*/ 308921 h 500299"/>
              <a:gd name="connsiteX7" fmla="*/ 130305 w 130394"/>
              <a:gd name="connsiteY7" fmla="*/ 499421 h 500299"/>
              <a:gd name="connsiteX8" fmla="*/ 106492 w 130394"/>
              <a:gd name="connsiteY8" fmla="*/ 369246 h 500299"/>
              <a:gd name="connsiteX9" fmla="*/ 66805 w 130394"/>
              <a:gd name="connsiteY9" fmla="*/ 127946 h 500299"/>
              <a:gd name="connsiteX10" fmla="*/ 23942 w 130394"/>
              <a:gd name="connsiteY10" fmla="*/ 56509 h 500299"/>
              <a:gd name="connsiteX11" fmla="*/ 1717 w 130394"/>
              <a:gd name="connsiteY11" fmla="*/ 2534 h 500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94" h="500299">
                <a:moveTo>
                  <a:pt x="1717" y="2534"/>
                </a:moveTo>
                <a:cubicBezTo>
                  <a:pt x="8596" y="16028"/>
                  <a:pt x="57544" y="121332"/>
                  <a:pt x="65217" y="137471"/>
                </a:cubicBezTo>
                <a:cubicBezTo>
                  <a:pt x="72890" y="153610"/>
                  <a:pt x="44845" y="95402"/>
                  <a:pt x="47755" y="99371"/>
                </a:cubicBezTo>
                <a:cubicBezTo>
                  <a:pt x="50665" y="103340"/>
                  <a:pt x="77124" y="151759"/>
                  <a:pt x="82680" y="161284"/>
                </a:cubicBezTo>
                <a:cubicBezTo>
                  <a:pt x="88236" y="170809"/>
                  <a:pt x="76594" y="128211"/>
                  <a:pt x="81092" y="156521"/>
                </a:cubicBezTo>
                <a:cubicBezTo>
                  <a:pt x="85590" y="184831"/>
                  <a:pt x="104111" y="305746"/>
                  <a:pt x="109667" y="331146"/>
                </a:cubicBezTo>
                <a:cubicBezTo>
                  <a:pt x="115223" y="356546"/>
                  <a:pt x="110990" y="280875"/>
                  <a:pt x="114430" y="308921"/>
                </a:cubicBezTo>
                <a:cubicBezTo>
                  <a:pt x="117870" y="336967"/>
                  <a:pt x="131628" y="489367"/>
                  <a:pt x="130305" y="499421"/>
                </a:cubicBezTo>
                <a:cubicBezTo>
                  <a:pt x="128982" y="509475"/>
                  <a:pt x="117075" y="431158"/>
                  <a:pt x="106492" y="369246"/>
                </a:cubicBezTo>
                <a:cubicBezTo>
                  <a:pt x="95909" y="307334"/>
                  <a:pt x="80563" y="180069"/>
                  <a:pt x="66805" y="127946"/>
                </a:cubicBezTo>
                <a:cubicBezTo>
                  <a:pt x="53047" y="75823"/>
                  <a:pt x="37965" y="80321"/>
                  <a:pt x="23942" y="56509"/>
                </a:cubicBezTo>
                <a:cubicBezTo>
                  <a:pt x="9919" y="32697"/>
                  <a:pt x="-5162" y="-10960"/>
                  <a:pt x="1717" y="2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6E2C38F0-7290-419B-8508-24F14084D255}"/>
              </a:ext>
            </a:extLst>
          </p:cNvPr>
          <p:cNvSpPr/>
          <p:nvPr/>
        </p:nvSpPr>
        <p:spPr>
          <a:xfrm>
            <a:off x="5787867" y="2824084"/>
            <a:ext cx="283156" cy="695867"/>
          </a:xfrm>
          <a:custGeom>
            <a:avLst/>
            <a:gdLst>
              <a:gd name="connsiteX0" fmla="*/ 158 w 283156"/>
              <a:gd name="connsiteY0" fmla="*/ 79 h 695867"/>
              <a:gd name="connsiteX1" fmla="*/ 104933 w 283156"/>
              <a:gd name="connsiteY1" fmla="*/ 211216 h 695867"/>
              <a:gd name="connsiteX2" fmla="*/ 98583 w 283156"/>
              <a:gd name="connsiteY2" fmla="*/ 163591 h 695867"/>
              <a:gd name="connsiteX3" fmla="*/ 187483 w 283156"/>
              <a:gd name="connsiteY3" fmla="*/ 428704 h 695867"/>
              <a:gd name="connsiteX4" fmla="*/ 185896 w 283156"/>
              <a:gd name="connsiteY4" fmla="*/ 389016 h 695867"/>
              <a:gd name="connsiteX5" fmla="*/ 257333 w 283156"/>
              <a:gd name="connsiteY5" fmla="*/ 623966 h 695867"/>
              <a:gd name="connsiteX6" fmla="*/ 246221 w 283156"/>
              <a:gd name="connsiteY6" fmla="*/ 592216 h 695867"/>
              <a:gd name="connsiteX7" fmla="*/ 282733 w 283156"/>
              <a:gd name="connsiteY7" fmla="*/ 695404 h 695867"/>
              <a:gd name="connsiteX8" fmla="*/ 263683 w 283156"/>
              <a:gd name="connsiteY8" fmla="*/ 623966 h 695867"/>
              <a:gd name="connsiteX9" fmla="*/ 227171 w 283156"/>
              <a:gd name="connsiteY9" fmla="*/ 481091 h 695867"/>
              <a:gd name="connsiteX10" fmla="*/ 170021 w 283156"/>
              <a:gd name="connsiteY10" fmla="*/ 338216 h 695867"/>
              <a:gd name="connsiteX11" fmla="*/ 131921 w 283156"/>
              <a:gd name="connsiteY11" fmla="*/ 238204 h 695867"/>
              <a:gd name="connsiteX12" fmla="*/ 158 w 283156"/>
              <a:gd name="connsiteY12" fmla="*/ 79 h 69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156" h="695867">
                <a:moveTo>
                  <a:pt x="158" y="79"/>
                </a:moveTo>
                <a:cubicBezTo>
                  <a:pt x="-4340" y="-4419"/>
                  <a:pt x="88529" y="183964"/>
                  <a:pt x="104933" y="211216"/>
                </a:cubicBezTo>
                <a:cubicBezTo>
                  <a:pt x="121337" y="238468"/>
                  <a:pt x="84825" y="127343"/>
                  <a:pt x="98583" y="163591"/>
                </a:cubicBezTo>
                <a:cubicBezTo>
                  <a:pt x="112341" y="199839"/>
                  <a:pt x="172931" y="391133"/>
                  <a:pt x="187483" y="428704"/>
                </a:cubicBezTo>
                <a:cubicBezTo>
                  <a:pt x="202035" y="466275"/>
                  <a:pt x="174254" y="356472"/>
                  <a:pt x="185896" y="389016"/>
                </a:cubicBezTo>
                <a:cubicBezTo>
                  <a:pt x="197538" y="421560"/>
                  <a:pt x="247279" y="590099"/>
                  <a:pt x="257333" y="623966"/>
                </a:cubicBezTo>
                <a:cubicBezTo>
                  <a:pt x="267387" y="657833"/>
                  <a:pt x="246221" y="592216"/>
                  <a:pt x="246221" y="592216"/>
                </a:cubicBezTo>
                <a:cubicBezTo>
                  <a:pt x="250454" y="604122"/>
                  <a:pt x="279823" y="690112"/>
                  <a:pt x="282733" y="695404"/>
                </a:cubicBezTo>
                <a:cubicBezTo>
                  <a:pt x="285643" y="700696"/>
                  <a:pt x="272943" y="659685"/>
                  <a:pt x="263683" y="623966"/>
                </a:cubicBezTo>
                <a:cubicBezTo>
                  <a:pt x="254423" y="588247"/>
                  <a:pt x="242781" y="528716"/>
                  <a:pt x="227171" y="481091"/>
                </a:cubicBezTo>
                <a:cubicBezTo>
                  <a:pt x="211561" y="433466"/>
                  <a:pt x="185896" y="378697"/>
                  <a:pt x="170021" y="338216"/>
                </a:cubicBezTo>
                <a:cubicBezTo>
                  <a:pt x="154146" y="297735"/>
                  <a:pt x="154940" y="291385"/>
                  <a:pt x="131921" y="238204"/>
                </a:cubicBezTo>
                <a:cubicBezTo>
                  <a:pt x="108902" y="185023"/>
                  <a:pt x="4656" y="4577"/>
                  <a:pt x="15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E65F8E95-8119-427E-85FE-1EF318AAF59C}"/>
              </a:ext>
            </a:extLst>
          </p:cNvPr>
          <p:cNvSpPr/>
          <p:nvPr/>
        </p:nvSpPr>
        <p:spPr>
          <a:xfrm>
            <a:off x="5813090" y="2940425"/>
            <a:ext cx="117069" cy="188603"/>
          </a:xfrm>
          <a:custGeom>
            <a:avLst/>
            <a:gdLst>
              <a:gd name="connsiteX0" fmla="*/ 335 w 117069"/>
              <a:gd name="connsiteY0" fmla="*/ 1213 h 188603"/>
              <a:gd name="connsiteX1" fmla="*/ 113048 w 117069"/>
              <a:gd name="connsiteY1" fmla="*/ 183775 h 188603"/>
              <a:gd name="connsiteX2" fmla="*/ 92410 w 117069"/>
              <a:gd name="connsiteY2" fmla="*/ 136150 h 188603"/>
              <a:gd name="connsiteX3" fmla="*/ 97173 w 117069"/>
              <a:gd name="connsiteY3" fmla="*/ 140913 h 188603"/>
              <a:gd name="connsiteX4" fmla="*/ 78123 w 117069"/>
              <a:gd name="connsiteY4" fmla="*/ 104400 h 188603"/>
              <a:gd name="connsiteX5" fmla="*/ 335 w 117069"/>
              <a:gd name="connsiteY5" fmla="*/ 1213 h 18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069" h="188603">
                <a:moveTo>
                  <a:pt x="335" y="1213"/>
                </a:moveTo>
                <a:cubicBezTo>
                  <a:pt x="6156" y="14442"/>
                  <a:pt x="97702" y="161285"/>
                  <a:pt x="113048" y="183775"/>
                </a:cubicBezTo>
                <a:cubicBezTo>
                  <a:pt x="128394" y="206265"/>
                  <a:pt x="95056" y="143294"/>
                  <a:pt x="92410" y="136150"/>
                </a:cubicBezTo>
                <a:cubicBezTo>
                  <a:pt x="89764" y="129006"/>
                  <a:pt x="99554" y="146205"/>
                  <a:pt x="97173" y="140913"/>
                </a:cubicBezTo>
                <a:cubicBezTo>
                  <a:pt x="94792" y="135621"/>
                  <a:pt x="90029" y="121863"/>
                  <a:pt x="78123" y="104400"/>
                </a:cubicBezTo>
                <a:cubicBezTo>
                  <a:pt x="66217" y="86938"/>
                  <a:pt x="-5486" y="-12016"/>
                  <a:pt x="335" y="1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92011C8D-FB03-46C2-AB12-D2D346559996}"/>
              </a:ext>
            </a:extLst>
          </p:cNvPr>
          <p:cNvSpPr/>
          <p:nvPr/>
        </p:nvSpPr>
        <p:spPr>
          <a:xfrm>
            <a:off x="6149967" y="3341637"/>
            <a:ext cx="81038" cy="430627"/>
          </a:xfrm>
          <a:custGeom>
            <a:avLst/>
            <a:gdLst>
              <a:gd name="connsiteX0" fmla="*/ 8 w 81038"/>
              <a:gd name="connsiteY0" fmla="*/ 51 h 430627"/>
              <a:gd name="connsiteX1" fmla="*/ 23821 w 81038"/>
              <a:gd name="connsiteY1" fmla="*/ 166738 h 430627"/>
              <a:gd name="connsiteX2" fmla="*/ 6358 w 81038"/>
              <a:gd name="connsiteY2" fmla="*/ 77838 h 430627"/>
              <a:gd name="connsiteX3" fmla="*/ 44458 w 81038"/>
              <a:gd name="connsiteY3" fmla="*/ 244526 h 430627"/>
              <a:gd name="connsiteX4" fmla="*/ 42871 w 81038"/>
              <a:gd name="connsiteY4" fmla="*/ 211188 h 430627"/>
              <a:gd name="connsiteX5" fmla="*/ 79383 w 81038"/>
              <a:gd name="connsiteY5" fmla="*/ 415976 h 430627"/>
              <a:gd name="connsiteX6" fmla="*/ 74621 w 81038"/>
              <a:gd name="connsiteY6" fmla="*/ 414388 h 430627"/>
              <a:gd name="connsiteX7" fmla="*/ 73033 w 81038"/>
              <a:gd name="connsiteY7" fmla="*/ 415976 h 430627"/>
              <a:gd name="connsiteX8" fmla="*/ 63508 w 81038"/>
              <a:gd name="connsiteY8" fmla="*/ 336601 h 430627"/>
              <a:gd name="connsiteX9" fmla="*/ 26996 w 81038"/>
              <a:gd name="connsiteY9" fmla="*/ 150863 h 430627"/>
              <a:gd name="connsiteX10" fmla="*/ 8 w 81038"/>
              <a:gd name="connsiteY10" fmla="*/ 51 h 430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038" h="430627">
                <a:moveTo>
                  <a:pt x="8" y="51"/>
                </a:moveTo>
                <a:cubicBezTo>
                  <a:pt x="-521" y="2697"/>
                  <a:pt x="22763" y="153774"/>
                  <a:pt x="23821" y="166738"/>
                </a:cubicBezTo>
                <a:cubicBezTo>
                  <a:pt x="24879" y="179702"/>
                  <a:pt x="2919" y="64873"/>
                  <a:pt x="6358" y="77838"/>
                </a:cubicBezTo>
                <a:cubicBezTo>
                  <a:pt x="9797" y="90803"/>
                  <a:pt x="38373" y="222301"/>
                  <a:pt x="44458" y="244526"/>
                </a:cubicBezTo>
                <a:cubicBezTo>
                  <a:pt x="50544" y="266751"/>
                  <a:pt x="37050" y="182613"/>
                  <a:pt x="42871" y="211188"/>
                </a:cubicBezTo>
                <a:cubicBezTo>
                  <a:pt x="48692" y="239763"/>
                  <a:pt x="74091" y="382109"/>
                  <a:pt x="79383" y="415976"/>
                </a:cubicBezTo>
                <a:cubicBezTo>
                  <a:pt x="84675" y="449843"/>
                  <a:pt x="75679" y="414388"/>
                  <a:pt x="74621" y="414388"/>
                </a:cubicBezTo>
                <a:cubicBezTo>
                  <a:pt x="73563" y="414388"/>
                  <a:pt x="74885" y="428941"/>
                  <a:pt x="73033" y="415976"/>
                </a:cubicBezTo>
                <a:cubicBezTo>
                  <a:pt x="71181" y="403011"/>
                  <a:pt x="71181" y="380787"/>
                  <a:pt x="63508" y="336601"/>
                </a:cubicBezTo>
                <a:cubicBezTo>
                  <a:pt x="55835" y="292416"/>
                  <a:pt x="37844" y="204573"/>
                  <a:pt x="26996" y="150863"/>
                </a:cubicBezTo>
                <a:cubicBezTo>
                  <a:pt x="16148" y="97153"/>
                  <a:pt x="537" y="-2595"/>
                  <a:pt x="8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64FB959B-80B8-412D-84A8-0120CA0EBA96}"/>
              </a:ext>
            </a:extLst>
          </p:cNvPr>
          <p:cNvSpPr/>
          <p:nvPr/>
        </p:nvSpPr>
        <p:spPr>
          <a:xfrm>
            <a:off x="6162654" y="3341578"/>
            <a:ext cx="79398" cy="400226"/>
          </a:xfrm>
          <a:custGeom>
            <a:avLst/>
            <a:gdLst>
              <a:gd name="connsiteX0" fmla="*/ 9546 w 79398"/>
              <a:gd name="connsiteY0" fmla="*/ 110 h 400226"/>
              <a:gd name="connsiteX1" fmla="*/ 21 w 79398"/>
              <a:gd name="connsiteY1" fmla="*/ 128697 h 400226"/>
              <a:gd name="connsiteX2" fmla="*/ 7959 w 79398"/>
              <a:gd name="connsiteY2" fmla="*/ 90597 h 400226"/>
              <a:gd name="connsiteX3" fmla="*/ 36534 w 79398"/>
              <a:gd name="connsiteY3" fmla="*/ 203310 h 400226"/>
              <a:gd name="connsiteX4" fmla="*/ 36534 w 79398"/>
              <a:gd name="connsiteY4" fmla="*/ 174735 h 400226"/>
              <a:gd name="connsiteX5" fmla="*/ 57171 w 79398"/>
              <a:gd name="connsiteY5" fmla="*/ 312847 h 400226"/>
              <a:gd name="connsiteX6" fmla="*/ 57171 w 79398"/>
              <a:gd name="connsiteY6" fmla="*/ 277922 h 400226"/>
              <a:gd name="connsiteX7" fmla="*/ 79396 w 79398"/>
              <a:gd name="connsiteY7" fmla="*/ 400160 h 400226"/>
              <a:gd name="connsiteX8" fmla="*/ 55584 w 79398"/>
              <a:gd name="connsiteY8" fmla="*/ 292210 h 400226"/>
              <a:gd name="connsiteX9" fmla="*/ 15896 w 79398"/>
              <a:gd name="connsiteY9" fmla="*/ 109647 h 400226"/>
              <a:gd name="connsiteX10" fmla="*/ 9546 w 79398"/>
              <a:gd name="connsiteY10" fmla="*/ 110 h 40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98" h="400226">
                <a:moveTo>
                  <a:pt x="9546" y="110"/>
                </a:moveTo>
                <a:cubicBezTo>
                  <a:pt x="6900" y="3285"/>
                  <a:pt x="285" y="113616"/>
                  <a:pt x="21" y="128697"/>
                </a:cubicBezTo>
                <a:cubicBezTo>
                  <a:pt x="-243" y="143778"/>
                  <a:pt x="1873" y="78162"/>
                  <a:pt x="7959" y="90597"/>
                </a:cubicBezTo>
                <a:cubicBezTo>
                  <a:pt x="14045" y="103033"/>
                  <a:pt x="31771" y="189287"/>
                  <a:pt x="36534" y="203310"/>
                </a:cubicBezTo>
                <a:cubicBezTo>
                  <a:pt x="41297" y="217333"/>
                  <a:pt x="33095" y="156479"/>
                  <a:pt x="36534" y="174735"/>
                </a:cubicBezTo>
                <a:cubicBezTo>
                  <a:pt x="39974" y="192991"/>
                  <a:pt x="53732" y="295649"/>
                  <a:pt x="57171" y="312847"/>
                </a:cubicBezTo>
                <a:cubicBezTo>
                  <a:pt x="60610" y="330045"/>
                  <a:pt x="53467" y="263370"/>
                  <a:pt x="57171" y="277922"/>
                </a:cubicBezTo>
                <a:cubicBezTo>
                  <a:pt x="60875" y="292474"/>
                  <a:pt x="79660" y="397779"/>
                  <a:pt x="79396" y="400160"/>
                </a:cubicBezTo>
                <a:cubicBezTo>
                  <a:pt x="79132" y="402541"/>
                  <a:pt x="66167" y="340629"/>
                  <a:pt x="55584" y="292210"/>
                </a:cubicBezTo>
                <a:cubicBezTo>
                  <a:pt x="45001" y="243791"/>
                  <a:pt x="24363" y="156214"/>
                  <a:pt x="15896" y="109647"/>
                </a:cubicBezTo>
                <a:cubicBezTo>
                  <a:pt x="7429" y="63080"/>
                  <a:pt x="12192" y="-3065"/>
                  <a:pt x="954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41293859-B7B4-4ADD-9C9B-2091926CA7BB}"/>
              </a:ext>
            </a:extLst>
          </p:cNvPr>
          <p:cNvSpPr/>
          <p:nvPr/>
        </p:nvSpPr>
        <p:spPr>
          <a:xfrm>
            <a:off x="6217680" y="3324224"/>
            <a:ext cx="62968" cy="425467"/>
          </a:xfrm>
          <a:custGeom>
            <a:avLst/>
            <a:gdLst>
              <a:gd name="connsiteX0" fmla="*/ 558 w 62968"/>
              <a:gd name="connsiteY0" fmla="*/ 1 h 425467"/>
              <a:gd name="connsiteX1" fmla="*/ 21195 w 62968"/>
              <a:gd name="connsiteY1" fmla="*/ 133351 h 425467"/>
              <a:gd name="connsiteX2" fmla="*/ 16433 w 62968"/>
              <a:gd name="connsiteY2" fmla="*/ 96839 h 425467"/>
              <a:gd name="connsiteX3" fmla="*/ 41833 w 62968"/>
              <a:gd name="connsiteY3" fmla="*/ 201614 h 425467"/>
              <a:gd name="connsiteX4" fmla="*/ 35483 w 62968"/>
              <a:gd name="connsiteY4" fmla="*/ 174626 h 425467"/>
              <a:gd name="connsiteX5" fmla="*/ 62470 w 62968"/>
              <a:gd name="connsiteY5" fmla="*/ 307976 h 425467"/>
              <a:gd name="connsiteX6" fmla="*/ 21195 w 62968"/>
              <a:gd name="connsiteY6" fmla="*/ 425451 h 425467"/>
              <a:gd name="connsiteX7" fmla="*/ 60883 w 62968"/>
              <a:gd name="connsiteY7" fmla="*/ 300039 h 425467"/>
              <a:gd name="connsiteX8" fmla="*/ 56120 w 62968"/>
              <a:gd name="connsiteY8" fmla="*/ 241301 h 425467"/>
              <a:gd name="connsiteX9" fmla="*/ 45008 w 62968"/>
              <a:gd name="connsiteY9" fmla="*/ 239714 h 425467"/>
              <a:gd name="connsiteX10" fmla="*/ 10083 w 62968"/>
              <a:gd name="connsiteY10" fmla="*/ 136526 h 425467"/>
              <a:gd name="connsiteX11" fmla="*/ 558 w 62968"/>
              <a:gd name="connsiteY11" fmla="*/ 1 h 42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968" h="425467">
                <a:moveTo>
                  <a:pt x="558" y="1"/>
                </a:moveTo>
                <a:cubicBezTo>
                  <a:pt x="2410" y="-528"/>
                  <a:pt x="18549" y="117211"/>
                  <a:pt x="21195" y="133351"/>
                </a:cubicBezTo>
                <a:cubicBezTo>
                  <a:pt x="23841" y="149491"/>
                  <a:pt x="12993" y="85462"/>
                  <a:pt x="16433" y="96839"/>
                </a:cubicBezTo>
                <a:cubicBezTo>
                  <a:pt x="19873" y="108216"/>
                  <a:pt x="38658" y="188649"/>
                  <a:pt x="41833" y="201614"/>
                </a:cubicBezTo>
                <a:cubicBezTo>
                  <a:pt x="45008" y="214579"/>
                  <a:pt x="32044" y="156899"/>
                  <a:pt x="35483" y="174626"/>
                </a:cubicBezTo>
                <a:cubicBezTo>
                  <a:pt x="38922" y="192353"/>
                  <a:pt x="64851" y="266172"/>
                  <a:pt x="62470" y="307976"/>
                </a:cubicBezTo>
                <a:cubicBezTo>
                  <a:pt x="60089" y="349780"/>
                  <a:pt x="21459" y="426774"/>
                  <a:pt x="21195" y="425451"/>
                </a:cubicBezTo>
                <a:cubicBezTo>
                  <a:pt x="20931" y="424128"/>
                  <a:pt x="55062" y="330731"/>
                  <a:pt x="60883" y="300039"/>
                </a:cubicBezTo>
                <a:cubicBezTo>
                  <a:pt x="66704" y="269347"/>
                  <a:pt x="58766" y="251355"/>
                  <a:pt x="56120" y="241301"/>
                </a:cubicBezTo>
                <a:cubicBezTo>
                  <a:pt x="53474" y="231247"/>
                  <a:pt x="52681" y="257177"/>
                  <a:pt x="45008" y="239714"/>
                </a:cubicBezTo>
                <a:cubicBezTo>
                  <a:pt x="37335" y="222251"/>
                  <a:pt x="18814" y="174891"/>
                  <a:pt x="10083" y="136526"/>
                </a:cubicBezTo>
                <a:cubicBezTo>
                  <a:pt x="1352" y="98161"/>
                  <a:pt x="-1294" y="530"/>
                  <a:pt x="55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7548E0F1-00D7-42A3-A365-3DE359957942}"/>
              </a:ext>
            </a:extLst>
          </p:cNvPr>
          <p:cNvSpPr/>
          <p:nvPr/>
        </p:nvSpPr>
        <p:spPr>
          <a:xfrm>
            <a:off x="6083300" y="3493676"/>
            <a:ext cx="87531" cy="57562"/>
          </a:xfrm>
          <a:custGeom>
            <a:avLst/>
            <a:gdLst>
              <a:gd name="connsiteX0" fmla="*/ 0 w 87531"/>
              <a:gd name="connsiteY0" fmla="*/ 57562 h 57562"/>
              <a:gd name="connsiteX1" fmla="*/ 87313 w 87531"/>
              <a:gd name="connsiteY1" fmla="*/ 412 h 57562"/>
              <a:gd name="connsiteX2" fmla="*/ 0 w 87531"/>
              <a:gd name="connsiteY2" fmla="*/ 57562 h 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531" h="57562">
                <a:moveTo>
                  <a:pt x="0" y="57562"/>
                </a:moveTo>
                <a:cubicBezTo>
                  <a:pt x="0" y="57562"/>
                  <a:pt x="82021" y="6497"/>
                  <a:pt x="87313" y="412"/>
                </a:cubicBezTo>
                <a:cubicBezTo>
                  <a:pt x="92605" y="-5673"/>
                  <a:pt x="0" y="57562"/>
                  <a:pt x="0" y="57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63980483-881F-48F6-BEDD-A1F7B3E1C5D3}"/>
              </a:ext>
            </a:extLst>
          </p:cNvPr>
          <p:cNvSpPr/>
          <p:nvPr/>
        </p:nvSpPr>
        <p:spPr>
          <a:xfrm>
            <a:off x="6068951" y="3434842"/>
            <a:ext cx="85003" cy="79895"/>
          </a:xfrm>
          <a:custGeom>
            <a:avLst/>
            <a:gdLst>
              <a:gd name="connsiteX0" fmla="*/ 62 w 85003"/>
              <a:gd name="connsiteY0" fmla="*/ 508 h 79895"/>
              <a:gd name="connsiteX1" fmla="*/ 69912 w 85003"/>
              <a:gd name="connsiteY1" fmla="*/ 19558 h 79895"/>
              <a:gd name="connsiteX2" fmla="*/ 36574 w 85003"/>
              <a:gd name="connsiteY2" fmla="*/ 49721 h 79895"/>
              <a:gd name="connsiteX3" fmla="*/ 7999 w 85003"/>
              <a:gd name="connsiteY3" fmla="*/ 79883 h 79895"/>
              <a:gd name="connsiteX4" fmla="*/ 52449 w 85003"/>
              <a:gd name="connsiteY4" fmla="*/ 52896 h 79895"/>
              <a:gd name="connsiteX5" fmla="*/ 84199 w 85003"/>
              <a:gd name="connsiteY5" fmla="*/ 10033 h 79895"/>
              <a:gd name="connsiteX6" fmla="*/ 62 w 85003"/>
              <a:gd name="connsiteY6" fmla="*/ 508 h 79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03" h="79895">
                <a:moveTo>
                  <a:pt x="62" y="508"/>
                </a:moveTo>
                <a:cubicBezTo>
                  <a:pt x="-2319" y="2096"/>
                  <a:pt x="63827" y="11356"/>
                  <a:pt x="69912" y="19558"/>
                </a:cubicBezTo>
                <a:cubicBezTo>
                  <a:pt x="75997" y="27760"/>
                  <a:pt x="46893" y="39667"/>
                  <a:pt x="36574" y="49721"/>
                </a:cubicBezTo>
                <a:cubicBezTo>
                  <a:pt x="26255" y="59775"/>
                  <a:pt x="5353" y="79354"/>
                  <a:pt x="7999" y="79883"/>
                </a:cubicBezTo>
                <a:cubicBezTo>
                  <a:pt x="10645" y="80412"/>
                  <a:pt x="39749" y="64538"/>
                  <a:pt x="52449" y="52896"/>
                </a:cubicBezTo>
                <a:cubicBezTo>
                  <a:pt x="65149" y="41254"/>
                  <a:pt x="89755" y="19293"/>
                  <a:pt x="84199" y="10033"/>
                </a:cubicBezTo>
                <a:cubicBezTo>
                  <a:pt x="78643" y="773"/>
                  <a:pt x="2443" y="-1080"/>
                  <a:pt x="62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8D1FB718-07F7-47EB-AAEF-2D2BBFABAEF0}"/>
              </a:ext>
            </a:extLst>
          </p:cNvPr>
          <p:cNvSpPr/>
          <p:nvPr/>
        </p:nvSpPr>
        <p:spPr>
          <a:xfrm>
            <a:off x="5949519" y="3126458"/>
            <a:ext cx="211616" cy="283172"/>
          </a:xfrm>
          <a:custGeom>
            <a:avLst/>
            <a:gdLst>
              <a:gd name="connsiteX0" fmla="*/ 108381 w 211616"/>
              <a:gd name="connsiteY0" fmla="*/ 253330 h 283172"/>
              <a:gd name="connsiteX1" fmla="*/ 175056 w 211616"/>
              <a:gd name="connsiteY1" fmla="*/ 275555 h 283172"/>
              <a:gd name="connsiteX2" fmla="*/ 211569 w 211616"/>
              <a:gd name="connsiteY2" fmla="*/ 280317 h 283172"/>
              <a:gd name="connsiteX3" fmla="*/ 181406 w 211616"/>
              <a:gd name="connsiteY3" fmla="*/ 234280 h 283172"/>
              <a:gd name="connsiteX4" fmla="*/ 124256 w 211616"/>
              <a:gd name="connsiteY4" fmla="*/ 205705 h 283172"/>
              <a:gd name="connsiteX5" fmla="*/ 90919 w 211616"/>
              <a:gd name="connsiteY5" fmla="*/ 158080 h 283172"/>
              <a:gd name="connsiteX6" fmla="*/ 431 w 211616"/>
              <a:gd name="connsiteY6" fmla="*/ 917 h 283172"/>
              <a:gd name="connsiteX7" fmla="*/ 57581 w 211616"/>
              <a:gd name="connsiteY7" fmla="*/ 99342 h 283172"/>
              <a:gd name="connsiteX8" fmla="*/ 108381 w 211616"/>
              <a:gd name="connsiteY8" fmla="*/ 253330 h 28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616" h="283172">
                <a:moveTo>
                  <a:pt x="108381" y="253330"/>
                </a:moveTo>
                <a:cubicBezTo>
                  <a:pt x="127960" y="282699"/>
                  <a:pt x="157858" y="271057"/>
                  <a:pt x="175056" y="275555"/>
                </a:cubicBezTo>
                <a:cubicBezTo>
                  <a:pt x="192254" y="280053"/>
                  <a:pt x="210511" y="287196"/>
                  <a:pt x="211569" y="280317"/>
                </a:cubicBezTo>
                <a:cubicBezTo>
                  <a:pt x="212627" y="273438"/>
                  <a:pt x="195958" y="246715"/>
                  <a:pt x="181406" y="234280"/>
                </a:cubicBezTo>
                <a:cubicBezTo>
                  <a:pt x="166854" y="221845"/>
                  <a:pt x="139337" y="218405"/>
                  <a:pt x="124256" y="205705"/>
                </a:cubicBezTo>
                <a:cubicBezTo>
                  <a:pt x="109175" y="193005"/>
                  <a:pt x="111557" y="192211"/>
                  <a:pt x="90919" y="158080"/>
                </a:cubicBezTo>
                <a:cubicBezTo>
                  <a:pt x="70281" y="123949"/>
                  <a:pt x="5987" y="10706"/>
                  <a:pt x="431" y="917"/>
                </a:cubicBezTo>
                <a:cubicBezTo>
                  <a:pt x="-5125" y="-8872"/>
                  <a:pt x="44616" y="62036"/>
                  <a:pt x="57581" y="99342"/>
                </a:cubicBezTo>
                <a:cubicBezTo>
                  <a:pt x="70546" y="136648"/>
                  <a:pt x="88802" y="223961"/>
                  <a:pt x="108381" y="2533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3DD27674-BADB-4167-A666-33F00FF344A1}"/>
              </a:ext>
            </a:extLst>
          </p:cNvPr>
          <p:cNvSpPr/>
          <p:nvPr/>
        </p:nvSpPr>
        <p:spPr>
          <a:xfrm>
            <a:off x="6086007" y="3561448"/>
            <a:ext cx="107669" cy="37422"/>
          </a:xfrm>
          <a:custGeom>
            <a:avLst/>
            <a:gdLst>
              <a:gd name="connsiteX0" fmla="*/ 468 w 107669"/>
              <a:gd name="connsiteY0" fmla="*/ 37415 h 37422"/>
              <a:gd name="connsiteX1" fmla="*/ 103656 w 107669"/>
              <a:gd name="connsiteY1" fmla="*/ 4077 h 37422"/>
              <a:gd name="connsiteX2" fmla="*/ 84606 w 107669"/>
              <a:gd name="connsiteY2" fmla="*/ 902 h 37422"/>
              <a:gd name="connsiteX3" fmla="*/ 65556 w 107669"/>
              <a:gd name="connsiteY3" fmla="*/ 7252 h 37422"/>
              <a:gd name="connsiteX4" fmla="*/ 468 w 107669"/>
              <a:gd name="connsiteY4" fmla="*/ 37415 h 3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669" h="37422">
                <a:moveTo>
                  <a:pt x="468" y="37415"/>
                </a:moveTo>
                <a:cubicBezTo>
                  <a:pt x="6818" y="36886"/>
                  <a:pt x="89633" y="10163"/>
                  <a:pt x="103656" y="4077"/>
                </a:cubicBezTo>
                <a:cubicBezTo>
                  <a:pt x="117679" y="-2009"/>
                  <a:pt x="90956" y="373"/>
                  <a:pt x="84606" y="902"/>
                </a:cubicBezTo>
                <a:cubicBezTo>
                  <a:pt x="78256" y="1431"/>
                  <a:pt x="76933" y="4077"/>
                  <a:pt x="65556" y="7252"/>
                </a:cubicBezTo>
                <a:cubicBezTo>
                  <a:pt x="54179" y="10427"/>
                  <a:pt x="-5882" y="37944"/>
                  <a:pt x="468" y="374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6EBDB1F8-1C98-4D67-946F-818C0D05174D}"/>
              </a:ext>
            </a:extLst>
          </p:cNvPr>
          <p:cNvSpPr/>
          <p:nvPr/>
        </p:nvSpPr>
        <p:spPr>
          <a:xfrm>
            <a:off x="6095847" y="3588007"/>
            <a:ext cx="108264" cy="58668"/>
          </a:xfrm>
          <a:custGeom>
            <a:avLst/>
            <a:gdLst>
              <a:gd name="connsiteX0" fmla="*/ 153 w 108264"/>
              <a:gd name="connsiteY0" fmla="*/ 58481 h 58668"/>
              <a:gd name="connsiteX1" fmla="*/ 47778 w 108264"/>
              <a:gd name="connsiteY1" fmla="*/ 20381 h 58668"/>
              <a:gd name="connsiteX2" fmla="*/ 108103 w 108264"/>
              <a:gd name="connsiteY2" fmla="*/ 2918 h 58668"/>
              <a:gd name="connsiteX3" fmla="*/ 63653 w 108264"/>
              <a:gd name="connsiteY3" fmla="*/ 2918 h 58668"/>
              <a:gd name="connsiteX4" fmla="*/ 153 w 108264"/>
              <a:gd name="connsiteY4" fmla="*/ 58481 h 5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264" h="58668">
                <a:moveTo>
                  <a:pt x="153" y="58481"/>
                </a:moveTo>
                <a:cubicBezTo>
                  <a:pt x="-2493" y="61391"/>
                  <a:pt x="29786" y="29641"/>
                  <a:pt x="47778" y="20381"/>
                </a:cubicBezTo>
                <a:cubicBezTo>
                  <a:pt x="65770" y="11121"/>
                  <a:pt x="105457" y="5828"/>
                  <a:pt x="108103" y="2918"/>
                </a:cubicBezTo>
                <a:cubicBezTo>
                  <a:pt x="110749" y="8"/>
                  <a:pt x="80322" y="-1845"/>
                  <a:pt x="63653" y="2918"/>
                </a:cubicBezTo>
                <a:cubicBezTo>
                  <a:pt x="46984" y="7680"/>
                  <a:pt x="2799" y="55571"/>
                  <a:pt x="153" y="58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1B7F96D6-CE64-4C37-86D1-F574F22D91D0}"/>
              </a:ext>
            </a:extLst>
          </p:cNvPr>
          <p:cNvSpPr/>
          <p:nvPr/>
        </p:nvSpPr>
        <p:spPr>
          <a:xfrm>
            <a:off x="6103864" y="3674424"/>
            <a:ext cx="116883" cy="29402"/>
          </a:xfrm>
          <a:custGeom>
            <a:avLst/>
            <a:gdLst>
              <a:gd name="connsiteX0" fmla="*/ 74 w 116883"/>
              <a:gd name="connsiteY0" fmla="*/ 13339 h 29402"/>
              <a:gd name="connsiteX1" fmla="*/ 50874 w 116883"/>
              <a:gd name="connsiteY1" fmla="*/ 29214 h 29402"/>
              <a:gd name="connsiteX2" fmla="*/ 115961 w 116883"/>
              <a:gd name="connsiteY2" fmla="*/ 639 h 29402"/>
              <a:gd name="connsiteX3" fmla="*/ 87386 w 116883"/>
              <a:gd name="connsiteY3" fmla="*/ 10164 h 29402"/>
              <a:gd name="connsiteX4" fmla="*/ 61986 w 116883"/>
              <a:gd name="connsiteY4" fmla="*/ 19689 h 29402"/>
              <a:gd name="connsiteX5" fmla="*/ 74 w 116883"/>
              <a:gd name="connsiteY5" fmla="*/ 13339 h 2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883" h="29402">
                <a:moveTo>
                  <a:pt x="74" y="13339"/>
                </a:moveTo>
                <a:cubicBezTo>
                  <a:pt x="-1778" y="14926"/>
                  <a:pt x="31560" y="31331"/>
                  <a:pt x="50874" y="29214"/>
                </a:cubicBezTo>
                <a:cubicBezTo>
                  <a:pt x="70188" y="27097"/>
                  <a:pt x="109876" y="3814"/>
                  <a:pt x="115961" y="639"/>
                </a:cubicBezTo>
                <a:cubicBezTo>
                  <a:pt x="122046" y="-2536"/>
                  <a:pt x="96382" y="6989"/>
                  <a:pt x="87386" y="10164"/>
                </a:cubicBezTo>
                <a:cubicBezTo>
                  <a:pt x="78390" y="13339"/>
                  <a:pt x="73628" y="18102"/>
                  <a:pt x="61986" y="19689"/>
                </a:cubicBezTo>
                <a:cubicBezTo>
                  <a:pt x="50344" y="21276"/>
                  <a:pt x="1926" y="11752"/>
                  <a:pt x="74" y="133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2FD5F76-DA1E-4432-B07C-7C1F0C110DA9}"/>
              </a:ext>
            </a:extLst>
          </p:cNvPr>
          <p:cNvSpPr/>
          <p:nvPr/>
        </p:nvSpPr>
        <p:spPr>
          <a:xfrm>
            <a:off x="6111874" y="3707785"/>
            <a:ext cx="110241" cy="27304"/>
          </a:xfrm>
          <a:custGeom>
            <a:avLst/>
            <a:gdLst>
              <a:gd name="connsiteX0" fmla="*/ 1 w 110241"/>
              <a:gd name="connsiteY0" fmla="*/ 22840 h 27304"/>
              <a:gd name="connsiteX1" fmla="*/ 60326 w 110241"/>
              <a:gd name="connsiteY1" fmla="*/ 26015 h 27304"/>
              <a:gd name="connsiteX2" fmla="*/ 109539 w 110241"/>
              <a:gd name="connsiteY2" fmla="*/ 615 h 27304"/>
              <a:gd name="connsiteX3" fmla="*/ 87314 w 110241"/>
              <a:gd name="connsiteY3" fmla="*/ 8553 h 27304"/>
              <a:gd name="connsiteX4" fmla="*/ 58739 w 110241"/>
              <a:gd name="connsiteY4" fmla="*/ 16490 h 27304"/>
              <a:gd name="connsiteX5" fmla="*/ 1 w 110241"/>
              <a:gd name="connsiteY5" fmla="*/ 22840 h 2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241" h="27304">
                <a:moveTo>
                  <a:pt x="1" y="22840"/>
                </a:moveTo>
                <a:cubicBezTo>
                  <a:pt x="265" y="24427"/>
                  <a:pt x="42070" y="29719"/>
                  <a:pt x="60326" y="26015"/>
                </a:cubicBezTo>
                <a:cubicBezTo>
                  <a:pt x="78582" y="22311"/>
                  <a:pt x="105041" y="3525"/>
                  <a:pt x="109539" y="615"/>
                </a:cubicBezTo>
                <a:cubicBezTo>
                  <a:pt x="114037" y="-2295"/>
                  <a:pt x="95781" y="5907"/>
                  <a:pt x="87314" y="8553"/>
                </a:cubicBezTo>
                <a:cubicBezTo>
                  <a:pt x="78847" y="11199"/>
                  <a:pt x="69587" y="15167"/>
                  <a:pt x="58739" y="16490"/>
                </a:cubicBezTo>
                <a:cubicBezTo>
                  <a:pt x="47891" y="17813"/>
                  <a:pt x="-263" y="21253"/>
                  <a:pt x="1" y="22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B2E549A5-E7A2-45CF-88DC-40136681FD0D}"/>
              </a:ext>
            </a:extLst>
          </p:cNvPr>
          <p:cNvSpPr/>
          <p:nvPr/>
        </p:nvSpPr>
        <p:spPr>
          <a:xfrm>
            <a:off x="6116015" y="3777894"/>
            <a:ext cx="127038" cy="45327"/>
          </a:xfrm>
          <a:custGeom>
            <a:avLst/>
            <a:gdLst>
              <a:gd name="connsiteX0" fmla="*/ 623 w 127038"/>
              <a:gd name="connsiteY0" fmla="*/ 44806 h 45327"/>
              <a:gd name="connsiteX1" fmla="*/ 124448 w 127038"/>
              <a:gd name="connsiteY1" fmla="*/ 356 h 45327"/>
              <a:gd name="connsiteX2" fmla="*/ 78410 w 127038"/>
              <a:gd name="connsiteY2" fmla="*/ 24169 h 45327"/>
              <a:gd name="connsiteX3" fmla="*/ 623 w 127038"/>
              <a:gd name="connsiteY3" fmla="*/ 44806 h 4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38" h="45327">
                <a:moveTo>
                  <a:pt x="623" y="44806"/>
                </a:moveTo>
                <a:cubicBezTo>
                  <a:pt x="8296" y="40837"/>
                  <a:pt x="111484" y="3795"/>
                  <a:pt x="124448" y="356"/>
                </a:cubicBezTo>
                <a:cubicBezTo>
                  <a:pt x="137412" y="-3083"/>
                  <a:pt x="98518" y="19407"/>
                  <a:pt x="78410" y="24169"/>
                </a:cubicBezTo>
                <a:cubicBezTo>
                  <a:pt x="58302" y="28931"/>
                  <a:pt x="-7050" y="48775"/>
                  <a:pt x="623" y="44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0FCDA3A6-916B-4AC5-BD6B-F42EE36FCF16}"/>
              </a:ext>
            </a:extLst>
          </p:cNvPr>
          <p:cNvSpPr/>
          <p:nvPr/>
        </p:nvSpPr>
        <p:spPr>
          <a:xfrm>
            <a:off x="6122510" y="3824191"/>
            <a:ext cx="123896" cy="31026"/>
          </a:xfrm>
          <a:custGeom>
            <a:avLst/>
            <a:gdLst>
              <a:gd name="connsiteX0" fmla="*/ 478 w 123896"/>
              <a:gd name="connsiteY0" fmla="*/ 30259 h 31026"/>
              <a:gd name="connsiteX1" fmla="*/ 121128 w 123896"/>
              <a:gd name="connsiteY1" fmla="*/ 97 h 31026"/>
              <a:gd name="connsiteX2" fmla="*/ 79853 w 123896"/>
              <a:gd name="connsiteY2" fmla="*/ 20734 h 31026"/>
              <a:gd name="connsiteX3" fmla="*/ 478 w 123896"/>
              <a:gd name="connsiteY3" fmla="*/ 30259 h 3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96" h="31026">
                <a:moveTo>
                  <a:pt x="478" y="30259"/>
                </a:moveTo>
                <a:cubicBezTo>
                  <a:pt x="7357" y="26820"/>
                  <a:pt x="107899" y="1684"/>
                  <a:pt x="121128" y="97"/>
                </a:cubicBezTo>
                <a:cubicBezTo>
                  <a:pt x="134357" y="-1490"/>
                  <a:pt x="96786" y="16765"/>
                  <a:pt x="79853" y="20734"/>
                </a:cubicBezTo>
                <a:cubicBezTo>
                  <a:pt x="62920" y="24703"/>
                  <a:pt x="-6401" y="33698"/>
                  <a:pt x="478" y="30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B4ECE028-885C-44B7-8DA5-65526A3D5A56}"/>
              </a:ext>
            </a:extLst>
          </p:cNvPr>
          <p:cNvSpPr/>
          <p:nvPr/>
        </p:nvSpPr>
        <p:spPr>
          <a:xfrm>
            <a:off x="6218960" y="3747079"/>
            <a:ext cx="26312" cy="170390"/>
          </a:xfrm>
          <a:custGeom>
            <a:avLst/>
            <a:gdLst>
              <a:gd name="connsiteX0" fmla="*/ 26265 w 26312"/>
              <a:gd name="connsiteY0" fmla="*/ 1009 h 170390"/>
              <a:gd name="connsiteX1" fmla="*/ 865 w 26312"/>
              <a:gd name="connsiteY1" fmla="*/ 167696 h 170390"/>
              <a:gd name="connsiteX2" fmla="*/ 7215 w 26312"/>
              <a:gd name="connsiteY2" fmla="*/ 99434 h 170390"/>
              <a:gd name="connsiteX3" fmla="*/ 26265 w 26312"/>
              <a:gd name="connsiteY3" fmla="*/ 1009 h 17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12" h="170390">
                <a:moveTo>
                  <a:pt x="26265" y="1009"/>
                </a:moveTo>
                <a:cubicBezTo>
                  <a:pt x="25207" y="12386"/>
                  <a:pt x="4040" y="151292"/>
                  <a:pt x="865" y="167696"/>
                </a:cubicBezTo>
                <a:cubicBezTo>
                  <a:pt x="-2310" y="184100"/>
                  <a:pt x="4040" y="121130"/>
                  <a:pt x="7215" y="99434"/>
                </a:cubicBezTo>
                <a:cubicBezTo>
                  <a:pt x="10390" y="77738"/>
                  <a:pt x="27323" y="-10368"/>
                  <a:pt x="26265" y="1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94E49754-C751-4AE8-A6EB-7567F081DCB1}"/>
              </a:ext>
            </a:extLst>
          </p:cNvPr>
          <p:cNvSpPr/>
          <p:nvPr/>
        </p:nvSpPr>
        <p:spPr>
          <a:xfrm>
            <a:off x="6288050" y="2894903"/>
            <a:ext cx="156432" cy="735788"/>
          </a:xfrm>
          <a:custGeom>
            <a:avLst/>
            <a:gdLst>
              <a:gd name="connsiteX0" fmla="*/ 146088 w 156432"/>
              <a:gd name="connsiteY0" fmla="*/ 697 h 735788"/>
              <a:gd name="connsiteX1" fmla="*/ 127038 w 156432"/>
              <a:gd name="connsiteY1" fmla="*/ 132460 h 735788"/>
              <a:gd name="connsiteX2" fmla="*/ 136563 w 156432"/>
              <a:gd name="connsiteY2" fmla="*/ 83247 h 735788"/>
              <a:gd name="connsiteX3" fmla="*/ 104813 w 156432"/>
              <a:gd name="connsiteY3" fmla="*/ 238822 h 735788"/>
              <a:gd name="connsiteX4" fmla="*/ 120688 w 156432"/>
              <a:gd name="connsiteY4" fmla="*/ 197547 h 735788"/>
              <a:gd name="connsiteX5" fmla="*/ 109575 w 156432"/>
              <a:gd name="connsiteY5" fmla="*/ 286447 h 735788"/>
              <a:gd name="connsiteX6" fmla="*/ 82588 w 156432"/>
              <a:gd name="connsiteY6" fmla="*/ 362647 h 735788"/>
              <a:gd name="connsiteX7" fmla="*/ 98463 w 156432"/>
              <a:gd name="connsiteY7" fmla="*/ 334072 h 735788"/>
              <a:gd name="connsiteX8" fmla="*/ 44488 w 156432"/>
              <a:gd name="connsiteY8" fmla="*/ 507110 h 735788"/>
              <a:gd name="connsiteX9" fmla="*/ 60363 w 156432"/>
              <a:gd name="connsiteY9" fmla="*/ 470597 h 735788"/>
              <a:gd name="connsiteX10" fmla="*/ 25438 w 156432"/>
              <a:gd name="connsiteY10" fmla="*/ 562672 h 735788"/>
              <a:gd name="connsiteX11" fmla="*/ 30200 w 156432"/>
              <a:gd name="connsiteY11" fmla="*/ 569022 h 735788"/>
              <a:gd name="connsiteX12" fmla="*/ 9563 w 156432"/>
              <a:gd name="connsiteY12" fmla="*/ 669035 h 735788"/>
              <a:gd name="connsiteX13" fmla="*/ 38 w 156432"/>
              <a:gd name="connsiteY13" fmla="*/ 735710 h 735788"/>
              <a:gd name="connsiteX14" fmla="*/ 12738 w 156432"/>
              <a:gd name="connsiteY14" fmla="*/ 656335 h 735788"/>
              <a:gd name="connsiteX15" fmla="*/ 31788 w 156432"/>
              <a:gd name="connsiteY15" fmla="*/ 567435 h 735788"/>
              <a:gd name="connsiteX16" fmla="*/ 98463 w 156432"/>
              <a:gd name="connsiteY16" fmla="*/ 372172 h 735788"/>
              <a:gd name="connsiteX17" fmla="*/ 122275 w 156432"/>
              <a:gd name="connsiteY17" fmla="*/ 249935 h 735788"/>
              <a:gd name="connsiteX18" fmla="*/ 155613 w 156432"/>
              <a:gd name="connsiteY18" fmla="*/ 86422 h 735788"/>
              <a:gd name="connsiteX19" fmla="*/ 146088 w 156432"/>
              <a:gd name="connsiteY19" fmla="*/ 697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6432" h="735788">
                <a:moveTo>
                  <a:pt x="146088" y="697"/>
                </a:moveTo>
                <a:cubicBezTo>
                  <a:pt x="141326" y="8370"/>
                  <a:pt x="128625" y="118702"/>
                  <a:pt x="127038" y="132460"/>
                </a:cubicBezTo>
                <a:cubicBezTo>
                  <a:pt x="125451" y="146218"/>
                  <a:pt x="140267" y="65520"/>
                  <a:pt x="136563" y="83247"/>
                </a:cubicBezTo>
                <a:cubicBezTo>
                  <a:pt x="132859" y="100974"/>
                  <a:pt x="107459" y="219772"/>
                  <a:pt x="104813" y="238822"/>
                </a:cubicBezTo>
                <a:cubicBezTo>
                  <a:pt x="102167" y="257872"/>
                  <a:pt x="119894" y="189610"/>
                  <a:pt x="120688" y="197547"/>
                </a:cubicBezTo>
                <a:cubicBezTo>
                  <a:pt x="121482" y="205484"/>
                  <a:pt x="115925" y="258930"/>
                  <a:pt x="109575" y="286447"/>
                </a:cubicBezTo>
                <a:cubicBezTo>
                  <a:pt x="103225" y="313964"/>
                  <a:pt x="84440" y="354710"/>
                  <a:pt x="82588" y="362647"/>
                </a:cubicBezTo>
                <a:cubicBezTo>
                  <a:pt x="80736" y="370585"/>
                  <a:pt x="104813" y="309995"/>
                  <a:pt x="98463" y="334072"/>
                </a:cubicBezTo>
                <a:cubicBezTo>
                  <a:pt x="92113" y="358149"/>
                  <a:pt x="50838" y="484356"/>
                  <a:pt x="44488" y="507110"/>
                </a:cubicBezTo>
                <a:cubicBezTo>
                  <a:pt x="38138" y="529864"/>
                  <a:pt x="63538" y="461337"/>
                  <a:pt x="60363" y="470597"/>
                </a:cubicBezTo>
                <a:cubicBezTo>
                  <a:pt x="57188" y="479857"/>
                  <a:pt x="30465" y="546268"/>
                  <a:pt x="25438" y="562672"/>
                </a:cubicBezTo>
                <a:cubicBezTo>
                  <a:pt x="20411" y="579076"/>
                  <a:pt x="32846" y="551295"/>
                  <a:pt x="30200" y="569022"/>
                </a:cubicBezTo>
                <a:cubicBezTo>
                  <a:pt x="27554" y="586749"/>
                  <a:pt x="14590" y="641254"/>
                  <a:pt x="9563" y="669035"/>
                </a:cubicBezTo>
                <a:cubicBezTo>
                  <a:pt x="4536" y="696816"/>
                  <a:pt x="-491" y="737827"/>
                  <a:pt x="38" y="735710"/>
                </a:cubicBezTo>
                <a:cubicBezTo>
                  <a:pt x="567" y="733593"/>
                  <a:pt x="7446" y="684381"/>
                  <a:pt x="12738" y="656335"/>
                </a:cubicBezTo>
                <a:cubicBezTo>
                  <a:pt x="18030" y="628289"/>
                  <a:pt x="17500" y="614796"/>
                  <a:pt x="31788" y="567435"/>
                </a:cubicBezTo>
                <a:cubicBezTo>
                  <a:pt x="46076" y="520074"/>
                  <a:pt x="83382" y="425089"/>
                  <a:pt x="98463" y="372172"/>
                </a:cubicBezTo>
                <a:cubicBezTo>
                  <a:pt x="113544" y="319255"/>
                  <a:pt x="112750" y="297560"/>
                  <a:pt x="122275" y="249935"/>
                </a:cubicBezTo>
                <a:cubicBezTo>
                  <a:pt x="131800" y="202310"/>
                  <a:pt x="152173" y="122405"/>
                  <a:pt x="155613" y="86422"/>
                </a:cubicBezTo>
                <a:cubicBezTo>
                  <a:pt x="159053" y="50439"/>
                  <a:pt x="150850" y="-6976"/>
                  <a:pt x="146088" y="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615666EE-397C-4629-A786-D9F884090CAE}"/>
              </a:ext>
            </a:extLst>
          </p:cNvPr>
          <p:cNvSpPr/>
          <p:nvPr/>
        </p:nvSpPr>
        <p:spPr>
          <a:xfrm>
            <a:off x="6249787" y="2896915"/>
            <a:ext cx="204882" cy="919510"/>
          </a:xfrm>
          <a:custGeom>
            <a:avLst/>
            <a:gdLst>
              <a:gd name="connsiteX0" fmla="*/ 200226 w 204882"/>
              <a:gd name="connsiteY0" fmla="*/ 273 h 919510"/>
              <a:gd name="connsiteX1" fmla="*/ 190701 w 204882"/>
              <a:gd name="connsiteY1" fmla="*/ 130448 h 919510"/>
              <a:gd name="connsiteX2" fmla="*/ 198638 w 204882"/>
              <a:gd name="connsiteY2" fmla="*/ 117748 h 919510"/>
              <a:gd name="connsiteX3" fmla="*/ 168476 w 204882"/>
              <a:gd name="connsiteY3" fmla="*/ 255860 h 919510"/>
              <a:gd name="connsiteX4" fmla="*/ 154188 w 204882"/>
              <a:gd name="connsiteY4" fmla="*/ 359048 h 919510"/>
              <a:gd name="connsiteX5" fmla="*/ 152601 w 204882"/>
              <a:gd name="connsiteY5" fmla="*/ 357460 h 919510"/>
              <a:gd name="connsiteX6" fmla="*/ 114501 w 204882"/>
              <a:gd name="connsiteY6" fmla="*/ 466998 h 919510"/>
              <a:gd name="connsiteX7" fmla="*/ 84338 w 204882"/>
              <a:gd name="connsiteY7" fmla="*/ 560660 h 919510"/>
              <a:gd name="connsiteX8" fmla="*/ 87513 w 204882"/>
              <a:gd name="connsiteY8" fmla="*/ 557485 h 919510"/>
              <a:gd name="connsiteX9" fmla="*/ 66876 w 204882"/>
              <a:gd name="connsiteY9" fmla="*/ 665435 h 919510"/>
              <a:gd name="connsiteX10" fmla="*/ 60526 w 204882"/>
              <a:gd name="connsiteY10" fmla="*/ 719410 h 919510"/>
              <a:gd name="connsiteX11" fmla="*/ 35126 w 204882"/>
              <a:gd name="connsiteY11" fmla="*/ 781323 h 919510"/>
              <a:gd name="connsiteX12" fmla="*/ 8138 w 204882"/>
              <a:gd name="connsiteY12" fmla="*/ 865460 h 919510"/>
              <a:gd name="connsiteX13" fmla="*/ 201 w 204882"/>
              <a:gd name="connsiteY13" fmla="*/ 919435 h 919510"/>
              <a:gd name="connsiteX14" fmla="*/ 14488 w 204882"/>
              <a:gd name="connsiteY14" fmla="*/ 854348 h 919510"/>
              <a:gd name="connsiteX15" fmla="*/ 74813 w 204882"/>
              <a:gd name="connsiteY15" fmla="*/ 671785 h 919510"/>
              <a:gd name="connsiteX16" fmla="*/ 171651 w 204882"/>
              <a:gd name="connsiteY16" fmla="*/ 343173 h 919510"/>
              <a:gd name="connsiteX17" fmla="*/ 176413 w 204882"/>
              <a:gd name="connsiteY17" fmla="*/ 220935 h 919510"/>
              <a:gd name="connsiteX18" fmla="*/ 203401 w 204882"/>
              <a:gd name="connsiteY18" fmla="*/ 98698 h 919510"/>
              <a:gd name="connsiteX19" fmla="*/ 200226 w 204882"/>
              <a:gd name="connsiteY19" fmla="*/ 273 h 919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4882" h="919510">
                <a:moveTo>
                  <a:pt x="200226" y="273"/>
                </a:moveTo>
                <a:cubicBezTo>
                  <a:pt x="198109" y="5565"/>
                  <a:pt x="190966" y="110869"/>
                  <a:pt x="190701" y="130448"/>
                </a:cubicBezTo>
                <a:cubicBezTo>
                  <a:pt x="190436" y="150027"/>
                  <a:pt x="202342" y="96846"/>
                  <a:pt x="198638" y="117748"/>
                </a:cubicBezTo>
                <a:cubicBezTo>
                  <a:pt x="194934" y="138650"/>
                  <a:pt x="175884" y="215643"/>
                  <a:pt x="168476" y="255860"/>
                </a:cubicBezTo>
                <a:cubicBezTo>
                  <a:pt x="161068" y="296077"/>
                  <a:pt x="156834" y="342115"/>
                  <a:pt x="154188" y="359048"/>
                </a:cubicBezTo>
                <a:cubicBezTo>
                  <a:pt x="151542" y="375981"/>
                  <a:pt x="159215" y="339469"/>
                  <a:pt x="152601" y="357460"/>
                </a:cubicBezTo>
                <a:cubicBezTo>
                  <a:pt x="145987" y="375451"/>
                  <a:pt x="125878" y="433131"/>
                  <a:pt x="114501" y="466998"/>
                </a:cubicBezTo>
                <a:cubicBezTo>
                  <a:pt x="103124" y="500865"/>
                  <a:pt x="88836" y="545579"/>
                  <a:pt x="84338" y="560660"/>
                </a:cubicBezTo>
                <a:cubicBezTo>
                  <a:pt x="79840" y="575741"/>
                  <a:pt x="90423" y="540023"/>
                  <a:pt x="87513" y="557485"/>
                </a:cubicBezTo>
                <a:cubicBezTo>
                  <a:pt x="84603" y="574947"/>
                  <a:pt x="71374" y="638448"/>
                  <a:pt x="66876" y="665435"/>
                </a:cubicBezTo>
                <a:cubicBezTo>
                  <a:pt x="62378" y="692422"/>
                  <a:pt x="65818" y="700095"/>
                  <a:pt x="60526" y="719410"/>
                </a:cubicBezTo>
                <a:cubicBezTo>
                  <a:pt x="55234" y="738725"/>
                  <a:pt x="43857" y="756981"/>
                  <a:pt x="35126" y="781323"/>
                </a:cubicBezTo>
                <a:cubicBezTo>
                  <a:pt x="26395" y="805665"/>
                  <a:pt x="13959" y="842441"/>
                  <a:pt x="8138" y="865460"/>
                </a:cubicBezTo>
                <a:cubicBezTo>
                  <a:pt x="2317" y="888479"/>
                  <a:pt x="-857" y="921287"/>
                  <a:pt x="201" y="919435"/>
                </a:cubicBezTo>
                <a:cubicBezTo>
                  <a:pt x="1259" y="917583"/>
                  <a:pt x="2053" y="895623"/>
                  <a:pt x="14488" y="854348"/>
                </a:cubicBezTo>
                <a:cubicBezTo>
                  <a:pt x="26923" y="813073"/>
                  <a:pt x="48619" y="756981"/>
                  <a:pt x="74813" y="671785"/>
                </a:cubicBezTo>
                <a:cubicBezTo>
                  <a:pt x="101007" y="586589"/>
                  <a:pt x="154718" y="418315"/>
                  <a:pt x="171651" y="343173"/>
                </a:cubicBezTo>
                <a:cubicBezTo>
                  <a:pt x="188584" y="268031"/>
                  <a:pt x="171121" y="261681"/>
                  <a:pt x="176413" y="220935"/>
                </a:cubicBezTo>
                <a:cubicBezTo>
                  <a:pt x="181705" y="180189"/>
                  <a:pt x="199432" y="129654"/>
                  <a:pt x="203401" y="98698"/>
                </a:cubicBezTo>
                <a:cubicBezTo>
                  <a:pt x="207370" y="67742"/>
                  <a:pt x="202343" y="-5019"/>
                  <a:pt x="200226" y="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3A5F2437-81D2-4D85-ADC3-2A362F90AF15}"/>
              </a:ext>
            </a:extLst>
          </p:cNvPr>
          <p:cNvSpPr/>
          <p:nvPr/>
        </p:nvSpPr>
        <p:spPr>
          <a:xfrm>
            <a:off x="6684609" y="2535231"/>
            <a:ext cx="129254" cy="542981"/>
          </a:xfrm>
          <a:custGeom>
            <a:avLst/>
            <a:gdLst>
              <a:gd name="connsiteX0" fmla="*/ 128941 w 129254"/>
              <a:gd name="connsiteY0" fmla="*/ 7 h 542981"/>
              <a:gd name="connsiteX1" fmla="*/ 65441 w 129254"/>
              <a:gd name="connsiteY1" fmla="*/ 95257 h 542981"/>
              <a:gd name="connsiteX2" fmla="*/ 59091 w 129254"/>
              <a:gd name="connsiteY2" fmla="*/ 200032 h 542981"/>
              <a:gd name="connsiteX3" fmla="*/ 65441 w 129254"/>
              <a:gd name="connsiteY3" fmla="*/ 155582 h 542981"/>
              <a:gd name="connsiteX4" fmla="*/ 43216 w 129254"/>
              <a:gd name="connsiteY4" fmla="*/ 266707 h 542981"/>
              <a:gd name="connsiteX5" fmla="*/ 1941 w 129254"/>
              <a:gd name="connsiteY5" fmla="*/ 427044 h 542981"/>
              <a:gd name="connsiteX6" fmla="*/ 25754 w 129254"/>
              <a:gd name="connsiteY6" fmla="*/ 260357 h 542981"/>
              <a:gd name="connsiteX7" fmla="*/ 3529 w 129254"/>
              <a:gd name="connsiteY7" fmla="*/ 481019 h 542981"/>
              <a:gd name="connsiteX8" fmla="*/ 1941 w 129254"/>
              <a:gd name="connsiteY8" fmla="*/ 542932 h 542981"/>
              <a:gd name="connsiteX9" fmla="*/ 1941 w 129254"/>
              <a:gd name="connsiteY9" fmla="*/ 474669 h 542981"/>
              <a:gd name="connsiteX10" fmla="*/ 27341 w 129254"/>
              <a:gd name="connsiteY10" fmla="*/ 260357 h 542981"/>
              <a:gd name="connsiteX11" fmla="*/ 47979 w 129254"/>
              <a:gd name="connsiteY11" fmla="*/ 230194 h 542981"/>
              <a:gd name="connsiteX12" fmla="*/ 44804 w 129254"/>
              <a:gd name="connsiteY12" fmla="*/ 174632 h 542981"/>
              <a:gd name="connsiteX13" fmla="*/ 28929 w 129254"/>
              <a:gd name="connsiteY13" fmla="*/ 134944 h 542981"/>
              <a:gd name="connsiteX14" fmla="*/ 35279 w 129254"/>
              <a:gd name="connsiteY14" fmla="*/ 100019 h 542981"/>
              <a:gd name="connsiteX15" fmla="*/ 128941 w 129254"/>
              <a:gd name="connsiteY15" fmla="*/ 7 h 54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9254" h="542981">
                <a:moveTo>
                  <a:pt x="128941" y="7"/>
                </a:moveTo>
                <a:cubicBezTo>
                  <a:pt x="133968" y="-787"/>
                  <a:pt x="77083" y="61920"/>
                  <a:pt x="65441" y="95257"/>
                </a:cubicBezTo>
                <a:cubicBezTo>
                  <a:pt x="53799" y="128594"/>
                  <a:pt x="59091" y="189978"/>
                  <a:pt x="59091" y="200032"/>
                </a:cubicBezTo>
                <a:cubicBezTo>
                  <a:pt x="59091" y="210086"/>
                  <a:pt x="68087" y="144469"/>
                  <a:pt x="65441" y="155582"/>
                </a:cubicBezTo>
                <a:cubicBezTo>
                  <a:pt x="62795" y="166695"/>
                  <a:pt x="53799" y="221463"/>
                  <a:pt x="43216" y="266707"/>
                </a:cubicBezTo>
                <a:cubicBezTo>
                  <a:pt x="32633" y="311951"/>
                  <a:pt x="4851" y="428102"/>
                  <a:pt x="1941" y="427044"/>
                </a:cubicBezTo>
                <a:cubicBezTo>
                  <a:pt x="-969" y="425986"/>
                  <a:pt x="25489" y="251361"/>
                  <a:pt x="25754" y="260357"/>
                </a:cubicBezTo>
                <a:cubicBezTo>
                  <a:pt x="26019" y="269353"/>
                  <a:pt x="7498" y="433923"/>
                  <a:pt x="3529" y="481019"/>
                </a:cubicBezTo>
                <a:cubicBezTo>
                  <a:pt x="-440" y="528115"/>
                  <a:pt x="2206" y="543990"/>
                  <a:pt x="1941" y="542932"/>
                </a:cubicBezTo>
                <a:cubicBezTo>
                  <a:pt x="1676" y="541874"/>
                  <a:pt x="-2292" y="521765"/>
                  <a:pt x="1941" y="474669"/>
                </a:cubicBezTo>
                <a:cubicBezTo>
                  <a:pt x="6174" y="427573"/>
                  <a:pt x="19668" y="301103"/>
                  <a:pt x="27341" y="260357"/>
                </a:cubicBezTo>
                <a:cubicBezTo>
                  <a:pt x="35014" y="219611"/>
                  <a:pt x="45068" y="244482"/>
                  <a:pt x="47979" y="230194"/>
                </a:cubicBezTo>
                <a:cubicBezTo>
                  <a:pt x="50889" y="215907"/>
                  <a:pt x="47979" y="190507"/>
                  <a:pt x="44804" y="174632"/>
                </a:cubicBezTo>
                <a:cubicBezTo>
                  <a:pt x="41629" y="158757"/>
                  <a:pt x="30516" y="147379"/>
                  <a:pt x="28929" y="134944"/>
                </a:cubicBezTo>
                <a:cubicBezTo>
                  <a:pt x="27342" y="122509"/>
                  <a:pt x="24431" y="119334"/>
                  <a:pt x="35279" y="100019"/>
                </a:cubicBezTo>
                <a:cubicBezTo>
                  <a:pt x="46127" y="80704"/>
                  <a:pt x="123914" y="801"/>
                  <a:pt x="1289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11C086B2-EE93-4CAF-8ACA-2B28E2952A9E}"/>
              </a:ext>
            </a:extLst>
          </p:cNvPr>
          <p:cNvSpPr/>
          <p:nvPr/>
        </p:nvSpPr>
        <p:spPr>
          <a:xfrm>
            <a:off x="6650542" y="2784303"/>
            <a:ext cx="58982" cy="372786"/>
          </a:xfrm>
          <a:custGeom>
            <a:avLst/>
            <a:gdLst>
              <a:gd name="connsiteX0" fmla="*/ 51883 w 58982"/>
              <a:gd name="connsiteY0" fmla="*/ 155747 h 372786"/>
              <a:gd name="connsiteX1" fmla="*/ 1083 w 58982"/>
              <a:gd name="connsiteY1" fmla="*/ 371647 h 372786"/>
              <a:gd name="connsiteX2" fmla="*/ 20133 w 58982"/>
              <a:gd name="connsiteY2" fmla="*/ 230360 h 372786"/>
              <a:gd name="connsiteX3" fmla="*/ 55058 w 58982"/>
              <a:gd name="connsiteY3" fmla="*/ 1760 h 372786"/>
              <a:gd name="connsiteX4" fmla="*/ 51883 w 58982"/>
              <a:gd name="connsiteY4" fmla="*/ 155747 h 37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82" h="372786">
                <a:moveTo>
                  <a:pt x="51883" y="155747"/>
                </a:moveTo>
                <a:cubicBezTo>
                  <a:pt x="42887" y="217395"/>
                  <a:pt x="6375" y="359212"/>
                  <a:pt x="1083" y="371647"/>
                </a:cubicBezTo>
                <a:cubicBezTo>
                  <a:pt x="-4209" y="384082"/>
                  <a:pt x="11137" y="292008"/>
                  <a:pt x="20133" y="230360"/>
                </a:cubicBezTo>
                <a:cubicBezTo>
                  <a:pt x="29129" y="168712"/>
                  <a:pt x="49502" y="18693"/>
                  <a:pt x="55058" y="1760"/>
                </a:cubicBezTo>
                <a:cubicBezTo>
                  <a:pt x="60614" y="-15173"/>
                  <a:pt x="60879" y="94099"/>
                  <a:pt x="51883" y="155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: 図形 234">
            <a:extLst>
              <a:ext uri="{FF2B5EF4-FFF2-40B4-BE49-F238E27FC236}">
                <a16:creationId xmlns:a16="http://schemas.microsoft.com/office/drawing/2014/main" id="{5793DF65-6C9A-4C46-A6A0-CF8BE09F7EC1}"/>
              </a:ext>
            </a:extLst>
          </p:cNvPr>
          <p:cNvSpPr/>
          <p:nvPr/>
        </p:nvSpPr>
        <p:spPr>
          <a:xfrm>
            <a:off x="6346717" y="2953446"/>
            <a:ext cx="89009" cy="294943"/>
          </a:xfrm>
          <a:custGeom>
            <a:avLst/>
            <a:gdLst>
              <a:gd name="connsiteX0" fmla="*/ 89008 w 89009"/>
              <a:gd name="connsiteY0" fmla="*/ 7242 h 294943"/>
              <a:gd name="connsiteX1" fmla="*/ 44558 w 89009"/>
              <a:gd name="connsiteY1" fmla="*/ 216792 h 294943"/>
              <a:gd name="connsiteX2" fmla="*/ 42971 w 89009"/>
              <a:gd name="connsiteY2" fmla="*/ 292992 h 294943"/>
              <a:gd name="connsiteX3" fmla="*/ 25508 w 89009"/>
              <a:gd name="connsiteY3" fmla="*/ 266004 h 294943"/>
              <a:gd name="connsiteX4" fmla="*/ 108 w 89009"/>
              <a:gd name="connsiteY4" fmla="*/ 197742 h 294943"/>
              <a:gd name="connsiteX5" fmla="*/ 17571 w 89009"/>
              <a:gd name="connsiteY5" fmla="*/ 129479 h 294943"/>
              <a:gd name="connsiteX6" fmla="*/ 46146 w 89009"/>
              <a:gd name="connsiteY6" fmla="*/ 56454 h 294943"/>
              <a:gd name="connsiteX7" fmla="*/ 89008 w 89009"/>
              <a:gd name="connsiteY7" fmla="*/ 7242 h 29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09" h="294943">
                <a:moveTo>
                  <a:pt x="89008" y="7242"/>
                </a:moveTo>
                <a:cubicBezTo>
                  <a:pt x="88743" y="33965"/>
                  <a:pt x="52231" y="169167"/>
                  <a:pt x="44558" y="216792"/>
                </a:cubicBezTo>
                <a:cubicBezTo>
                  <a:pt x="36885" y="264417"/>
                  <a:pt x="46146" y="284790"/>
                  <a:pt x="42971" y="292992"/>
                </a:cubicBezTo>
                <a:cubicBezTo>
                  <a:pt x="39796" y="301194"/>
                  <a:pt x="32652" y="281879"/>
                  <a:pt x="25508" y="266004"/>
                </a:cubicBezTo>
                <a:cubicBezTo>
                  <a:pt x="18364" y="250129"/>
                  <a:pt x="1431" y="220496"/>
                  <a:pt x="108" y="197742"/>
                </a:cubicBezTo>
                <a:cubicBezTo>
                  <a:pt x="-1215" y="174988"/>
                  <a:pt x="9898" y="153027"/>
                  <a:pt x="17571" y="129479"/>
                </a:cubicBezTo>
                <a:cubicBezTo>
                  <a:pt x="25244" y="105931"/>
                  <a:pt x="35563" y="78150"/>
                  <a:pt x="46146" y="56454"/>
                </a:cubicBezTo>
                <a:cubicBezTo>
                  <a:pt x="56729" y="34758"/>
                  <a:pt x="89273" y="-19481"/>
                  <a:pt x="89008" y="7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BB334DAA-5F67-4801-958C-0D3BFC9D24E8}"/>
              </a:ext>
            </a:extLst>
          </p:cNvPr>
          <p:cNvSpPr/>
          <p:nvPr/>
        </p:nvSpPr>
        <p:spPr>
          <a:xfrm>
            <a:off x="6537325" y="2952676"/>
            <a:ext cx="140067" cy="495392"/>
          </a:xfrm>
          <a:custGeom>
            <a:avLst/>
            <a:gdLst>
              <a:gd name="connsiteX0" fmla="*/ 111125 w 140067"/>
              <a:gd name="connsiteY0" fmla="*/ 74 h 495392"/>
              <a:gd name="connsiteX1" fmla="*/ 106363 w 140067"/>
              <a:gd name="connsiteY1" fmla="*/ 139774 h 495392"/>
              <a:gd name="connsiteX2" fmla="*/ 25400 w 140067"/>
              <a:gd name="connsiteY2" fmla="*/ 160412 h 495392"/>
              <a:gd name="connsiteX3" fmla="*/ 82550 w 140067"/>
              <a:gd name="connsiteY3" fmla="*/ 130249 h 495392"/>
              <a:gd name="connsiteX4" fmla="*/ 76200 w 140067"/>
              <a:gd name="connsiteY4" fmla="*/ 166762 h 495392"/>
              <a:gd name="connsiteX5" fmla="*/ 80963 w 140067"/>
              <a:gd name="connsiteY5" fmla="*/ 200099 h 495392"/>
              <a:gd name="connsiteX6" fmla="*/ 77788 w 140067"/>
              <a:gd name="connsiteY6" fmla="*/ 268362 h 495392"/>
              <a:gd name="connsiteX7" fmla="*/ 49213 w 140067"/>
              <a:gd name="connsiteY7" fmla="*/ 362024 h 495392"/>
              <a:gd name="connsiteX8" fmla="*/ 38100 w 140067"/>
              <a:gd name="connsiteY8" fmla="*/ 379487 h 495392"/>
              <a:gd name="connsiteX9" fmla="*/ 80963 w 140067"/>
              <a:gd name="connsiteY9" fmla="*/ 238199 h 495392"/>
              <a:gd name="connsiteX10" fmla="*/ 66675 w 140067"/>
              <a:gd name="connsiteY10" fmla="*/ 331862 h 495392"/>
              <a:gd name="connsiteX11" fmla="*/ 0 w 140067"/>
              <a:gd name="connsiteY11" fmla="*/ 495374 h 495392"/>
              <a:gd name="connsiteX12" fmla="*/ 68263 w 140067"/>
              <a:gd name="connsiteY12" fmla="*/ 341387 h 495392"/>
              <a:gd name="connsiteX13" fmla="*/ 138113 w 140067"/>
              <a:gd name="connsiteY13" fmla="*/ 160412 h 495392"/>
              <a:gd name="connsiteX14" fmla="*/ 111125 w 140067"/>
              <a:gd name="connsiteY14" fmla="*/ 74 h 49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0067" h="495392">
                <a:moveTo>
                  <a:pt x="111125" y="74"/>
                </a:moveTo>
                <a:cubicBezTo>
                  <a:pt x="105833" y="-3366"/>
                  <a:pt x="120651" y="113051"/>
                  <a:pt x="106363" y="139774"/>
                </a:cubicBezTo>
                <a:cubicBezTo>
                  <a:pt x="92075" y="166497"/>
                  <a:pt x="29369" y="162000"/>
                  <a:pt x="25400" y="160412"/>
                </a:cubicBezTo>
                <a:cubicBezTo>
                  <a:pt x="21431" y="158825"/>
                  <a:pt x="74083" y="129191"/>
                  <a:pt x="82550" y="130249"/>
                </a:cubicBezTo>
                <a:cubicBezTo>
                  <a:pt x="91017" y="131307"/>
                  <a:pt x="76464" y="155120"/>
                  <a:pt x="76200" y="166762"/>
                </a:cubicBezTo>
                <a:cubicBezTo>
                  <a:pt x="75935" y="178404"/>
                  <a:pt x="80698" y="183166"/>
                  <a:pt x="80963" y="200099"/>
                </a:cubicBezTo>
                <a:cubicBezTo>
                  <a:pt x="81228" y="217032"/>
                  <a:pt x="83080" y="241375"/>
                  <a:pt x="77788" y="268362"/>
                </a:cubicBezTo>
                <a:cubicBezTo>
                  <a:pt x="72496" y="295350"/>
                  <a:pt x="55828" y="343503"/>
                  <a:pt x="49213" y="362024"/>
                </a:cubicBezTo>
                <a:cubicBezTo>
                  <a:pt x="42598" y="380545"/>
                  <a:pt x="32808" y="400124"/>
                  <a:pt x="38100" y="379487"/>
                </a:cubicBezTo>
                <a:cubicBezTo>
                  <a:pt x="43392" y="358850"/>
                  <a:pt x="76200" y="246137"/>
                  <a:pt x="80963" y="238199"/>
                </a:cubicBezTo>
                <a:cubicBezTo>
                  <a:pt x="85725" y="230262"/>
                  <a:pt x="80169" y="289000"/>
                  <a:pt x="66675" y="331862"/>
                </a:cubicBezTo>
                <a:cubicBezTo>
                  <a:pt x="53181" y="374725"/>
                  <a:pt x="-265" y="493787"/>
                  <a:pt x="0" y="495374"/>
                </a:cubicBezTo>
                <a:cubicBezTo>
                  <a:pt x="265" y="496962"/>
                  <a:pt x="45244" y="397214"/>
                  <a:pt x="68263" y="341387"/>
                </a:cubicBezTo>
                <a:cubicBezTo>
                  <a:pt x="91282" y="285560"/>
                  <a:pt x="128059" y="213064"/>
                  <a:pt x="138113" y="160412"/>
                </a:cubicBezTo>
                <a:cubicBezTo>
                  <a:pt x="148167" y="107760"/>
                  <a:pt x="116417" y="3514"/>
                  <a:pt x="11112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51415BF6-5E06-49A4-A638-28B83F5AB43B}"/>
              </a:ext>
            </a:extLst>
          </p:cNvPr>
          <p:cNvSpPr/>
          <p:nvPr/>
        </p:nvSpPr>
        <p:spPr>
          <a:xfrm>
            <a:off x="6447260" y="3058756"/>
            <a:ext cx="84873" cy="179951"/>
          </a:xfrm>
          <a:custGeom>
            <a:avLst/>
            <a:gdLst>
              <a:gd name="connsiteX0" fmla="*/ 83715 w 84873"/>
              <a:gd name="connsiteY0" fmla="*/ 3532 h 179951"/>
              <a:gd name="connsiteX1" fmla="*/ 1165 w 84873"/>
              <a:gd name="connsiteY1" fmla="*/ 178157 h 179951"/>
              <a:gd name="connsiteX2" fmla="*/ 36090 w 84873"/>
              <a:gd name="connsiteY2" fmla="*/ 92432 h 179951"/>
              <a:gd name="connsiteX3" fmla="*/ 48790 w 84873"/>
              <a:gd name="connsiteY3" fmla="*/ 62269 h 179951"/>
              <a:gd name="connsiteX4" fmla="*/ 83715 w 84873"/>
              <a:gd name="connsiteY4" fmla="*/ 3532 h 17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873" h="179951">
                <a:moveTo>
                  <a:pt x="83715" y="3532"/>
                </a:moveTo>
                <a:cubicBezTo>
                  <a:pt x="75777" y="22847"/>
                  <a:pt x="9102" y="163340"/>
                  <a:pt x="1165" y="178157"/>
                </a:cubicBezTo>
                <a:cubicBezTo>
                  <a:pt x="-6773" y="192974"/>
                  <a:pt x="28152" y="111747"/>
                  <a:pt x="36090" y="92432"/>
                </a:cubicBezTo>
                <a:cubicBezTo>
                  <a:pt x="44027" y="73117"/>
                  <a:pt x="41117" y="74704"/>
                  <a:pt x="48790" y="62269"/>
                </a:cubicBezTo>
                <a:cubicBezTo>
                  <a:pt x="56463" y="49834"/>
                  <a:pt x="91653" y="-15783"/>
                  <a:pt x="83715" y="3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: 図形 286">
            <a:extLst>
              <a:ext uri="{FF2B5EF4-FFF2-40B4-BE49-F238E27FC236}">
                <a16:creationId xmlns:a16="http://schemas.microsoft.com/office/drawing/2014/main" id="{6BD19ADB-B70F-445E-AE06-ED82497E54BB}"/>
              </a:ext>
            </a:extLst>
          </p:cNvPr>
          <p:cNvSpPr/>
          <p:nvPr/>
        </p:nvSpPr>
        <p:spPr>
          <a:xfrm>
            <a:off x="6397158" y="3049572"/>
            <a:ext cx="122779" cy="385998"/>
          </a:xfrm>
          <a:custGeom>
            <a:avLst/>
            <a:gdLst>
              <a:gd name="connsiteX0" fmla="*/ 56030 w 122779"/>
              <a:gd name="connsiteY0" fmla="*/ 16 h 385998"/>
              <a:gd name="connsiteX1" fmla="*/ 32217 w 122779"/>
              <a:gd name="connsiteY1" fmla="*/ 127016 h 385998"/>
              <a:gd name="connsiteX2" fmla="*/ 60792 w 122779"/>
              <a:gd name="connsiteY2" fmla="*/ 85741 h 385998"/>
              <a:gd name="connsiteX3" fmla="*/ 106830 w 122779"/>
              <a:gd name="connsiteY3" fmla="*/ 65103 h 385998"/>
              <a:gd name="connsiteX4" fmla="*/ 122705 w 122779"/>
              <a:gd name="connsiteY4" fmla="*/ 114316 h 385998"/>
              <a:gd name="connsiteX5" fmla="*/ 113180 w 122779"/>
              <a:gd name="connsiteY5" fmla="*/ 117491 h 385998"/>
              <a:gd name="connsiteX6" fmla="*/ 56030 w 122779"/>
              <a:gd name="connsiteY6" fmla="*/ 142891 h 385998"/>
              <a:gd name="connsiteX7" fmla="*/ 84605 w 122779"/>
              <a:gd name="connsiteY7" fmla="*/ 180991 h 385998"/>
              <a:gd name="connsiteX8" fmla="*/ 44917 w 122779"/>
              <a:gd name="connsiteY8" fmla="*/ 149241 h 385998"/>
              <a:gd name="connsiteX9" fmla="*/ 29042 w 122779"/>
              <a:gd name="connsiteY9" fmla="*/ 192103 h 385998"/>
              <a:gd name="connsiteX10" fmla="*/ 68730 w 122779"/>
              <a:gd name="connsiteY10" fmla="*/ 260366 h 385998"/>
              <a:gd name="connsiteX11" fmla="*/ 73492 w 122779"/>
              <a:gd name="connsiteY11" fmla="*/ 296878 h 385998"/>
              <a:gd name="connsiteX12" fmla="*/ 78255 w 122779"/>
              <a:gd name="connsiteY12" fmla="*/ 385778 h 385998"/>
              <a:gd name="connsiteX13" fmla="*/ 71905 w 122779"/>
              <a:gd name="connsiteY13" fmla="*/ 319103 h 385998"/>
              <a:gd name="connsiteX14" fmla="*/ 6817 w 122779"/>
              <a:gd name="connsiteY14" fmla="*/ 227028 h 385998"/>
              <a:gd name="connsiteX15" fmla="*/ 6817 w 122779"/>
              <a:gd name="connsiteY15" fmla="*/ 136541 h 385998"/>
              <a:gd name="connsiteX16" fmla="*/ 56030 w 122779"/>
              <a:gd name="connsiteY16" fmla="*/ 16 h 38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779" h="385998">
                <a:moveTo>
                  <a:pt x="56030" y="16"/>
                </a:moveTo>
                <a:cubicBezTo>
                  <a:pt x="60263" y="-1571"/>
                  <a:pt x="31423" y="112729"/>
                  <a:pt x="32217" y="127016"/>
                </a:cubicBezTo>
                <a:cubicBezTo>
                  <a:pt x="33011" y="141303"/>
                  <a:pt x="48357" y="96060"/>
                  <a:pt x="60792" y="85741"/>
                </a:cubicBezTo>
                <a:cubicBezTo>
                  <a:pt x="73227" y="75422"/>
                  <a:pt x="96511" y="60341"/>
                  <a:pt x="106830" y="65103"/>
                </a:cubicBezTo>
                <a:cubicBezTo>
                  <a:pt x="117149" y="69865"/>
                  <a:pt x="121647" y="105585"/>
                  <a:pt x="122705" y="114316"/>
                </a:cubicBezTo>
                <a:cubicBezTo>
                  <a:pt x="123763" y="123047"/>
                  <a:pt x="113180" y="117491"/>
                  <a:pt x="113180" y="117491"/>
                </a:cubicBezTo>
                <a:cubicBezTo>
                  <a:pt x="102068" y="122253"/>
                  <a:pt x="60793" y="132308"/>
                  <a:pt x="56030" y="142891"/>
                </a:cubicBezTo>
                <a:cubicBezTo>
                  <a:pt x="51267" y="153474"/>
                  <a:pt x="86457" y="179933"/>
                  <a:pt x="84605" y="180991"/>
                </a:cubicBezTo>
                <a:cubicBezTo>
                  <a:pt x="82753" y="182049"/>
                  <a:pt x="54177" y="147389"/>
                  <a:pt x="44917" y="149241"/>
                </a:cubicBezTo>
                <a:cubicBezTo>
                  <a:pt x="35657" y="151093"/>
                  <a:pt x="25073" y="173582"/>
                  <a:pt x="29042" y="192103"/>
                </a:cubicBezTo>
                <a:cubicBezTo>
                  <a:pt x="33011" y="210624"/>
                  <a:pt x="61322" y="242904"/>
                  <a:pt x="68730" y="260366"/>
                </a:cubicBezTo>
                <a:cubicBezTo>
                  <a:pt x="76138" y="277828"/>
                  <a:pt x="71905" y="275976"/>
                  <a:pt x="73492" y="296878"/>
                </a:cubicBezTo>
                <a:cubicBezTo>
                  <a:pt x="75079" y="317780"/>
                  <a:pt x="78519" y="382074"/>
                  <a:pt x="78255" y="385778"/>
                </a:cubicBezTo>
                <a:cubicBezTo>
                  <a:pt x="77991" y="389482"/>
                  <a:pt x="83811" y="345561"/>
                  <a:pt x="71905" y="319103"/>
                </a:cubicBezTo>
                <a:cubicBezTo>
                  <a:pt x="59999" y="292645"/>
                  <a:pt x="17665" y="257455"/>
                  <a:pt x="6817" y="227028"/>
                </a:cubicBezTo>
                <a:cubicBezTo>
                  <a:pt x="-4031" y="196601"/>
                  <a:pt x="-327" y="172524"/>
                  <a:pt x="6817" y="136541"/>
                </a:cubicBezTo>
                <a:cubicBezTo>
                  <a:pt x="13961" y="100558"/>
                  <a:pt x="51797" y="1603"/>
                  <a:pt x="56030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: 図形 324">
            <a:extLst>
              <a:ext uri="{FF2B5EF4-FFF2-40B4-BE49-F238E27FC236}">
                <a16:creationId xmlns:a16="http://schemas.microsoft.com/office/drawing/2014/main" id="{0D7A734F-3DB8-43C5-98A6-BE011EEEAD4A}"/>
              </a:ext>
            </a:extLst>
          </p:cNvPr>
          <p:cNvSpPr/>
          <p:nvPr/>
        </p:nvSpPr>
        <p:spPr>
          <a:xfrm>
            <a:off x="6532429" y="3242961"/>
            <a:ext cx="93910" cy="242387"/>
          </a:xfrm>
          <a:custGeom>
            <a:avLst/>
            <a:gdLst>
              <a:gd name="connsiteX0" fmla="*/ 93796 w 93910"/>
              <a:gd name="connsiteY0" fmla="*/ 302 h 242387"/>
              <a:gd name="connsiteX1" fmla="*/ 52521 w 93910"/>
              <a:gd name="connsiteY1" fmla="*/ 147939 h 242387"/>
              <a:gd name="connsiteX2" fmla="*/ 134 w 93910"/>
              <a:gd name="connsiteY2" fmla="*/ 241602 h 242387"/>
              <a:gd name="connsiteX3" fmla="*/ 36646 w 93910"/>
              <a:gd name="connsiteY3" fmla="*/ 97139 h 242387"/>
              <a:gd name="connsiteX4" fmla="*/ 11246 w 93910"/>
              <a:gd name="connsiteY4" fmla="*/ 190802 h 242387"/>
              <a:gd name="connsiteX5" fmla="*/ 39821 w 93910"/>
              <a:gd name="connsiteY5" fmla="*/ 111427 h 242387"/>
              <a:gd name="connsiteX6" fmla="*/ 93796 w 93910"/>
              <a:gd name="connsiteY6" fmla="*/ 302 h 24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910" h="242387">
                <a:moveTo>
                  <a:pt x="93796" y="302"/>
                </a:moveTo>
                <a:cubicBezTo>
                  <a:pt x="95913" y="6387"/>
                  <a:pt x="68131" y="107722"/>
                  <a:pt x="52521" y="147939"/>
                </a:cubicBezTo>
                <a:cubicBezTo>
                  <a:pt x="36911" y="188156"/>
                  <a:pt x="2780" y="250069"/>
                  <a:pt x="134" y="241602"/>
                </a:cubicBezTo>
                <a:cubicBezTo>
                  <a:pt x="-2512" y="233135"/>
                  <a:pt x="34794" y="105606"/>
                  <a:pt x="36646" y="97139"/>
                </a:cubicBezTo>
                <a:cubicBezTo>
                  <a:pt x="38498" y="88672"/>
                  <a:pt x="10717" y="188421"/>
                  <a:pt x="11246" y="190802"/>
                </a:cubicBezTo>
                <a:cubicBezTo>
                  <a:pt x="11775" y="193183"/>
                  <a:pt x="28444" y="141325"/>
                  <a:pt x="39821" y="111427"/>
                </a:cubicBezTo>
                <a:cubicBezTo>
                  <a:pt x="51198" y="81529"/>
                  <a:pt x="91679" y="-5783"/>
                  <a:pt x="93796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: 図形 329">
            <a:extLst>
              <a:ext uri="{FF2B5EF4-FFF2-40B4-BE49-F238E27FC236}">
                <a16:creationId xmlns:a16="http://schemas.microsoft.com/office/drawing/2014/main" id="{3B37E879-3FC2-4F8E-A9C9-5D9D0E2519D7}"/>
              </a:ext>
            </a:extLst>
          </p:cNvPr>
          <p:cNvSpPr/>
          <p:nvPr/>
        </p:nvSpPr>
        <p:spPr>
          <a:xfrm>
            <a:off x="6785586" y="2519499"/>
            <a:ext cx="344422" cy="33220"/>
          </a:xfrm>
          <a:custGeom>
            <a:avLst/>
            <a:gdLst>
              <a:gd name="connsiteX0" fmla="*/ 343877 w 344422"/>
              <a:gd name="connsiteY0" fmla="*/ 31614 h 33220"/>
              <a:gd name="connsiteX1" fmla="*/ 207352 w 344422"/>
              <a:gd name="connsiteY1" fmla="*/ 15739 h 33220"/>
              <a:gd name="connsiteX2" fmla="*/ 256564 w 344422"/>
              <a:gd name="connsiteY2" fmla="*/ 33201 h 33220"/>
              <a:gd name="connsiteX3" fmla="*/ 175602 w 344422"/>
              <a:gd name="connsiteY3" fmla="*/ 18914 h 33220"/>
              <a:gd name="connsiteX4" fmla="*/ 118452 w 344422"/>
              <a:gd name="connsiteY4" fmla="*/ 6214 h 33220"/>
              <a:gd name="connsiteX5" fmla="*/ 977 w 344422"/>
              <a:gd name="connsiteY5" fmla="*/ 1451 h 33220"/>
              <a:gd name="connsiteX6" fmla="*/ 189889 w 344422"/>
              <a:gd name="connsiteY6" fmla="*/ 31614 h 33220"/>
              <a:gd name="connsiteX7" fmla="*/ 147027 w 344422"/>
              <a:gd name="connsiteY7" fmla="*/ 22089 h 33220"/>
              <a:gd name="connsiteX8" fmla="*/ 343877 w 344422"/>
              <a:gd name="connsiteY8" fmla="*/ 31614 h 3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422" h="33220">
                <a:moveTo>
                  <a:pt x="343877" y="31614"/>
                </a:moveTo>
                <a:cubicBezTo>
                  <a:pt x="353931" y="30556"/>
                  <a:pt x="221904" y="15475"/>
                  <a:pt x="207352" y="15739"/>
                </a:cubicBezTo>
                <a:cubicBezTo>
                  <a:pt x="192800" y="16003"/>
                  <a:pt x="261856" y="32672"/>
                  <a:pt x="256564" y="33201"/>
                </a:cubicBezTo>
                <a:cubicBezTo>
                  <a:pt x="251272" y="33730"/>
                  <a:pt x="198621" y="23412"/>
                  <a:pt x="175602" y="18914"/>
                </a:cubicBezTo>
                <a:cubicBezTo>
                  <a:pt x="152583" y="14416"/>
                  <a:pt x="147556" y="9124"/>
                  <a:pt x="118452" y="6214"/>
                </a:cubicBezTo>
                <a:cubicBezTo>
                  <a:pt x="89348" y="3304"/>
                  <a:pt x="-10929" y="-2782"/>
                  <a:pt x="977" y="1451"/>
                </a:cubicBezTo>
                <a:cubicBezTo>
                  <a:pt x="12883" y="5684"/>
                  <a:pt x="165547" y="28174"/>
                  <a:pt x="189889" y="31614"/>
                </a:cubicBezTo>
                <a:cubicBezTo>
                  <a:pt x="214231" y="35054"/>
                  <a:pt x="128771" y="24206"/>
                  <a:pt x="147027" y="22089"/>
                </a:cubicBezTo>
                <a:cubicBezTo>
                  <a:pt x="165283" y="19972"/>
                  <a:pt x="333823" y="32672"/>
                  <a:pt x="343877" y="31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: 図形 330">
            <a:extLst>
              <a:ext uri="{FF2B5EF4-FFF2-40B4-BE49-F238E27FC236}">
                <a16:creationId xmlns:a16="http://schemas.microsoft.com/office/drawing/2014/main" id="{560517A7-F03C-4A5F-B73B-DDA2DEB8848F}"/>
              </a:ext>
            </a:extLst>
          </p:cNvPr>
          <p:cNvSpPr/>
          <p:nvPr/>
        </p:nvSpPr>
        <p:spPr>
          <a:xfrm>
            <a:off x="6792540" y="2538353"/>
            <a:ext cx="372950" cy="158983"/>
          </a:xfrm>
          <a:custGeom>
            <a:avLst/>
            <a:gdLst>
              <a:gd name="connsiteX0" fmla="*/ 373 w 372950"/>
              <a:gd name="connsiteY0" fmla="*/ 60 h 158983"/>
              <a:gd name="connsiteX1" fmla="*/ 159123 w 372950"/>
              <a:gd name="connsiteY1" fmla="*/ 33397 h 158983"/>
              <a:gd name="connsiteX2" fmla="*/ 174998 w 372950"/>
              <a:gd name="connsiteY2" fmla="*/ 30222 h 158983"/>
              <a:gd name="connsiteX3" fmla="*/ 295648 w 372950"/>
              <a:gd name="connsiteY3" fmla="*/ 27047 h 158983"/>
              <a:gd name="connsiteX4" fmla="*/ 340098 w 372950"/>
              <a:gd name="connsiteY4" fmla="*/ 34985 h 158983"/>
              <a:gd name="connsiteX5" fmla="*/ 340098 w 372950"/>
              <a:gd name="connsiteY5" fmla="*/ 61972 h 158983"/>
              <a:gd name="connsiteX6" fmla="*/ 349623 w 372950"/>
              <a:gd name="connsiteY6" fmla="*/ 111185 h 158983"/>
              <a:gd name="connsiteX7" fmla="*/ 371848 w 372950"/>
              <a:gd name="connsiteY7" fmla="*/ 158810 h 158983"/>
              <a:gd name="connsiteX8" fmla="*/ 365498 w 372950"/>
              <a:gd name="connsiteY8" fmla="*/ 93722 h 158983"/>
              <a:gd name="connsiteX9" fmla="*/ 330573 w 372950"/>
              <a:gd name="connsiteY9" fmla="*/ 41335 h 158983"/>
              <a:gd name="connsiteX10" fmla="*/ 268660 w 372950"/>
              <a:gd name="connsiteY10" fmla="*/ 41335 h 158983"/>
              <a:gd name="connsiteX11" fmla="*/ 209923 w 372950"/>
              <a:gd name="connsiteY11" fmla="*/ 42922 h 158983"/>
              <a:gd name="connsiteX12" fmla="*/ 373 w 372950"/>
              <a:gd name="connsiteY12" fmla="*/ 60 h 1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2950" h="158983">
                <a:moveTo>
                  <a:pt x="373" y="60"/>
                </a:moveTo>
                <a:cubicBezTo>
                  <a:pt x="-8094" y="-1527"/>
                  <a:pt x="130019" y="28370"/>
                  <a:pt x="159123" y="33397"/>
                </a:cubicBezTo>
                <a:cubicBezTo>
                  <a:pt x="188227" y="38424"/>
                  <a:pt x="152244" y="31280"/>
                  <a:pt x="174998" y="30222"/>
                </a:cubicBezTo>
                <a:cubicBezTo>
                  <a:pt x="197752" y="29164"/>
                  <a:pt x="268131" y="26253"/>
                  <a:pt x="295648" y="27047"/>
                </a:cubicBezTo>
                <a:cubicBezTo>
                  <a:pt x="323165" y="27841"/>
                  <a:pt x="332690" y="29164"/>
                  <a:pt x="340098" y="34985"/>
                </a:cubicBezTo>
                <a:cubicBezTo>
                  <a:pt x="347506" y="40806"/>
                  <a:pt x="338511" y="49272"/>
                  <a:pt x="340098" y="61972"/>
                </a:cubicBezTo>
                <a:cubicBezTo>
                  <a:pt x="341685" y="74672"/>
                  <a:pt x="344331" y="95045"/>
                  <a:pt x="349623" y="111185"/>
                </a:cubicBezTo>
                <a:cubicBezTo>
                  <a:pt x="354915" y="127325"/>
                  <a:pt x="369202" y="161720"/>
                  <a:pt x="371848" y="158810"/>
                </a:cubicBezTo>
                <a:cubicBezTo>
                  <a:pt x="374494" y="155900"/>
                  <a:pt x="372377" y="113301"/>
                  <a:pt x="365498" y="93722"/>
                </a:cubicBezTo>
                <a:cubicBezTo>
                  <a:pt x="358619" y="74143"/>
                  <a:pt x="346713" y="50066"/>
                  <a:pt x="330573" y="41335"/>
                </a:cubicBezTo>
                <a:cubicBezTo>
                  <a:pt x="314433" y="32604"/>
                  <a:pt x="288768" y="41071"/>
                  <a:pt x="268660" y="41335"/>
                </a:cubicBezTo>
                <a:cubicBezTo>
                  <a:pt x="248552" y="41600"/>
                  <a:pt x="251198" y="49537"/>
                  <a:pt x="209923" y="42922"/>
                </a:cubicBezTo>
                <a:cubicBezTo>
                  <a:pt x="168648" y="36307"/>
                  <a:pt x="8840" y="1647"/>
                  <a:pt x="373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: 図形 331">
            <a:extLst>
              <a:ext uri="{FF2B5EF4-FFF2-40B4-BE49-F238E27FC236}">
                <a16:creationId xmlns:a16="http://schemas.microsoft.com/office/drawing/2014/main" id="{F4D8612D-0A69-4F4B-9570-9D6B0997E9F7}"/>
              </a:ext>
            </a:extLst>
          </p:cNvPr>
          <p:cNvSpPr/>
          <p:nvPr/>
        </p:nvSpPr>
        <p:spPr>
          <a:xfrm>
            <a:off x="6794202" y="2544349"/>
            <a:ext cx="212376" cy="38645"/>
          </a:xfrm>
          <a:custGeom>
            <a:avLst/>
            <a:gdLst>
              <a:gd name="connsiteX0" fmla="*/ 1886 w 212376"/>
              <a:gd name="connsiteY0" fmla="*/ 414 h 38645"/>
              <a:gd name="connsiteX1" fmla="*/ 206673 w 212376"/>
              <a:gd name="connsiteY1" fmla="*/ 38514 h 38645"/>
              <a:gd name="connsiteX2" fmla="*/ 151111 w 212376"/>
              <a:gd name="connsiteY2" fmla="*/ 13114 h 38645"/>
              <a:gd name="connsiteX3" fmla="*/ 105073 w 212376"/>
              <a:gd name="connsiteY3" fmla="*/ 17876 h 38645"/>
              <a:gd name="connsiteX4" fmla="*/ 1886 w 212376"/>
              <a:gd name="connsiteY4" fmla="*/ 414 h 3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76" h="38645">
                <a:moveTo>
                  <a:pt x="1886" y="414"/>
                </a:moveTo>
                <a:cubicBezTo>
                  <a:pt x="18819" y="3854"/>
                  <a:pt x="181802" y="36397"/>
                  <a:pt x="206673" y="38514"/>
                </a:cubicBezTo>
                <a:cubicBezTo>
                  <a:pt x="231544" y="40631"/>
                  <a:pt x="168044" y="16554"/>
                  <a:pt x="151111" y="13114"/>
                </a:cubicBezTo>
                <a:cubicBezTo>
                  <a:pt x="134178" y="9674"/>
                  <a:pt x="123065" y="19728"/>
                  <a:pt x="105073" y="17876"/>
                </a:cubicBezTo>
                <a:cubicBezTo>
                  <a:pt x="87081" y="16024"/>
                  <a:pt x="-15047" y="-3026"/>
                  <a:pt x="1886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: 図形 332">
            <a:extLst>
              <a:ext uri="{FF2B5EF4-FFF2-40B4-BE49-F238E27FC236}">
                <a16:creationId xmlns:a16="http://schemas.microsoft.com/office/drawing/2014/main" id="{08C40157-0442-4C5F-B0FA-2EE8B2C33079}"/>
              </a:ext>
            </a:extLst>
          </p:cNvPr>
          <p:cNvSpPr/>
          <p:nvPr/>
        </p:nvSpPr>
        <p:spPr>
          <a:xfrm>
            <a:off x="6796891" y="2531786"/>
            <a:ext cx="199229" cy="54373"/>
          </a:xfrm>
          <a:custGeom>
            <a:avLst/>
            <a:gdLst>
              <a:gd name="connsiteX0" fmla="*/ 2372 w 199229"/>
              <a:gd name="connsiteY0" fmla="*/ 277 h 54373"/>
              <a:gd name="connsiteX1" fmla="*/ 151597 w 199229"/>
              <a:gd name="connsiteY1" fmla="*/ 38377 h 54373"/>
              <a:gd name="connsiteX2" fmla="*/ 75397 w 199229"/>
              <a:gd name="connsiteY2" fmla="*/ 33614 h 54373"/>
              <a:gd name="connsiteX3" fmla="*/ 199222 w 199229"/>
              <a:gd name="connsiteY3" fmla="*/ 54252 h 54373"/>
              <a:gd name="connsiteX4" fmla="*/ 69047 w 199229"/>
              <a:gd name="connsiteY4" fmla="*/ 22502 h 54373"/>
              <a:gd name="connsiteX5" fmla="*/ 2372 w 199229"/>
              <a:gd name="connsiteY5" fmla="*/ 277 h 54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229" h="54373">
                <a:moveTo>
                  <a:pt x="2372" y="277"/>
                </a:moveTo>
                <a:cubicBezTo>
                  <a:pt x="16130" y="2923"/>
                  <a:pt x="139426" y="32821"/>
                  <a:pt x="151597" y="38377"/>
                </a:cubicBezTo>
                <a:cubicBezTo>
                  <a:pt x="163768" y="43933"/>
                  <a:pt x="67460" y="30968"/>
                  <a:pt x="75397" y="33614"/>
                </a:cubicBezTo>
                <a:cubicBezTo>
                  <a:pt x="83334" y="36260"/>
                  <a:pt x="200280" y="56104"/>
                  <a:pt x="199222" y="54252"/>
                </a:cubicBezTo>
                <a:cubicBezTo>
                  <a:pt x="198164" y="52400"/>
                  <a:pt x="100268" y="30439"/>
                  <a:pt x="69047" y="22502"/>
                </a:cubicBezTo>
                <a:cubicBezTo>
                  <a:pt x="37826" y="14565"/>
                  <a:pt x="-11386" y="-2369"/>
                  <a:pt x="2372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: 図形 333">
            <a:extLst>
              <a:ext uri="{FF2B5EF4-FFF2-40B4-BE49-F238E27FC236}">
                <a16:creationId xmlns:a16="http://schemas.microsoft.com/office/drawing/2014/main" id="{97B72E17-B130-4A67-8CA8-67CC5338A214}"/>
              </a:ext>
            </a:extLst>
          </p:cNvPr>
          <p:cNvSpPr/>
          <p:nvPr/>
        </p:nvSpPr>
        <p:spPr>
          <a:xfrm>
            <a:off x="7153251" y="2688276"/>
            <a:ext cx="154080" cy="277627"/>
          </a:xfrm>
          <a:custGeom>
            <a:avLst/>
            <a:gdLst>
              <a:gd name="connsiteX0" fmla="*/ 24 w 154080"/>
              <a:gd name="connsiteY0" fmla="*/ 4124 h 277627"/>
              <a:gd name="connsiteX1" fmla="*/ 63524 w 154080"/>
              <a:gd name="connsiteY1" fmla="*/ 75562 h 277627"/>
              <a:gd name="connsiteX2" fmla="*/ 68287 w 154080"/>
              <a:gd name="connsiteY2" fmla="*/ 58099 h 277627"/>
              <a:gd name="connsiteX3" fmla="*/ 90512 w 154080"/>
              <a:gd name="connsiteY3" fmla="*/ 116837 h 277627"/>
              <a:gd name="connsiteX4" fmla="*/ 130199 w 154080"/>
              <a:gd name="connsiteY4" fmla="*/ 248599 h 277627"/>
              <a:gd name="connsiteX5" fmla="*/ 154012 w 154080"/>
              <a:gd name="connsiteY5" fmla="*/ 273999 h 277627"/>
              <a:gd name="connsiteX6" fmla="*/ 134962 w 154080"/>
              <a:gd name="connsiteY6" fmla="*/ 193037 h 277627"/>
              <a:gd name="connsiteX7" fmla="*/ 71462 w 154080"/>
              <a:gd name="connsiteY7" fmla="*/ 27937 h 277627"/>
              <a:gd name="connsiteX8" fmla="*/ 24 w 154080"/>
              <a:gd name="connsiteY8" fmla="*/ 4124 h 27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080" h="277627">
                <a:moveTo>
                  <a:pt x="24" y="4124"/>
                </a:moveTo>
                <a:cubicBezTo>
                  <a:pt x="-1299" y="12061"/>
                  <a:pt x="52147" y="66566"/>
                  <a:pt x="63524" y="75562"/>
                </a:cubicBezTo>
                <a:cubicBezTo>
                  <a:pt x="74901" y="84558"/>
                  <a:pt x="63789" y="51220"/>
                  <a:pt x="68287" y="58099"/>
                </a:cubicBezTo>
                <a:cubicBezTo>
                  <a:pt x="72785" y="64978"/>
                  <a:pt x="80193" y="85087"/>
                  <a:pt x="90512" y="116837"/>
                </a:cubicBezTo>
                <a:cubicBezTo>
                  <a:pt x="100831" y="148587"/>
                  <a:pt x="119616" y="222405"/>
                  <a:pt x="130199" y="248599"/>
                </a:cubicBezTo>
                <a:cubicBezTo>
                  <a:pt x="140782" y="274793"/>
                  <a:pt x="153218" y="283259"/>
                  <a:pt x="154012" y="273999"/>
                </a:cubicBezTo>
                <a:cubicBezTo>
                  <a:pt x="154806" y="264739"/>
                  <a:pt x="148720" y="234047"/>
                  <a:pt x="134962" y="193037"/>
                </a:cubicBezTo>
                <a:cubicBezTo>
                  <a:pt x="121204" y="152027"/>
                  <a:pt x="91306" y="58364"/>
                  <a:pt x="71462" y="27937"/>
                </a:cubicBezTo>
                <a:cubicBezTo>
                  <a:pt x="51618" y="-2490"/>
                  <a:pt x="1347" y="-3813"/>
                  <a:pt x="24" y="4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: 図形 334">
            <a:extLst>
              <a:ext uri="{FF2B5EF4-FFF2-40B4-BE49-F238E27FC236}">
                <a16:creationId xmlns:a16="http://schemas.microsoft.com/office/drawing/2014/main" id="{01F2DC73-B973-437D-BEF1-5E12FBDC098D}"/>
              </a:ext>
            </a:extLst>
          </p:cNvPr>
          <p:cNvSpPr/>
          <p:nvPr/>
        </p:nvSpPr>
        <p:spPr>
          <a:xfrm>
            <a:off x="7180500" y="2578100"/>
            <a:ext cx="168094" cy="384222"/>
          </a:xfrm>
          <a:custGeom>
            <a:avLst/>
            <a:gdLst>
              <a:gd name="connsiteX0" fmla="*/ 2938 w 168094"/>
              <a:gd name="connsiteY0" fmla="*/ 0 h 384222"/>
              <a:gd name="connsiteX1" fmla="*/ 7700 w 168094"/>
              <a:gd name="connsiteY1" fmla="*/ 79375 h 384222"/>
              <a:gd name="connsiteX2" fmla="*/ 34688 w 168094"/>
              <a:gd name="connsiteY2" fmla="*/ 90488 h 384222"/>
              <a:gd name="connsiteX3" fmla="*/ 42625 w 168094"/>
              <a:gd name="connsiteY3" fmla="*/ 103188 h 384222"/>
              <a:gd name="connsiteX4" fmla="*/ 61675 w 168094"/>
              <a:gd name="connsiteY4" fmla="*/ 122238 h 384222"/>
              <a:gd name="connsiteX5" fmla="*/ 72788 w 168094"/>
              <a:gd name="connsiteY5" fmla="*/ 142875 h 384222"/>
              <a:gd name="connsiteX6" fmla="*/ 77550 w 168094"/>
              <a:gd name="connsiteY6" fmla="*/ 165100 h 384222"/>
              <a:gd name="connsiteX7" fmla="*/ 102950 w 168094"/>
              <a:gd name="connsiteY7" fmla="*/ 195263 h 384222"/>
              <a:gd name="connsiteX8" fmla="*/ 115650 w 168094"/>
              <a:gd name="connsiteY8" fmla="*/ 207963 h 384222"/>
              <a:gd name="connsiteX9" fmla="*/ 125175 w 168094"/>
              <a:gd name="connsiteY9" fmla="*/ 250825 h 384222"/>
              <a:gd name="connsiteX10" fmla="*/ 134700 w 168094"/>
              <a:gd name="connsiteY10" fmla="*/ 300038 h 384222"/>
              <a:gd name="connsiteX11" fmla="*/ 139463 w 168094"/>
              <a:gd name="connsiteY11" fmla="*/ 288925 h 384222"/>
              <a:gd name="connsiteX12" fmla="*/ 148988 w 168094"/>
              <a:gd name="connsiteY12" fmla="*/ 342900 h 384222"/>
              <a:gd name="connsiteX13" fmla="*/ 168038 w 168094"/>
              <a:gd name="connsiteY13" fmla="*/ 384175 h 384222"/>
              <a:gd name="connsiteX14" fmla="*/ 153750 w 168094"/>
              <a:gd name="connsiteY14" fmla="*/ 334963 h 384222"/>
              <a:gd name="connsiteX15" fmla="*/ 123588 w 168094"/>
              <a:gd name="connsiteY15" fmla="*/ 233363 h 384222"/>
              <a:gd name="connsiteX16" fmla="*/ 71200 w 168094"/>
              <a:gd name="connsiteY16" fmla="*/ 125413 h 384222"/>
              <a:gd name="connsiteX17" fmla="*/ 6113 w 168094"/>
              <a:gd name="connsiteY17" fmla="*/ 77788 h 384222"/>
              <a:gd name="connsiteX18" fmla="*/ 2938 w 168094"/>
              <a:gd name="connsiteY18" fmla="*/ 0 h 3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8094" h="384222">
                <a:moveTo>
                  <a:pt x="2938" y="0"/>
                </a:moveTo>
                <a:cubicBezTo>
                  <a:pt x="3202" y="264"/>
                  <a:pt x="2408" y="64294"/>
                  <a:pt x="7700" y="79375"/>
                </a:cubicBezTo>
                <a:cubicBezTo>
                  <a:pt x="12992" y="94456"/>
                  <a:pt x="28867" y="86519"/>
                  <a:pt x="34688" y="90488"/>
                </a:cubicBezTo>
                <a:cubicBezTo>
                  <a:pt x="40509" y="94457"/>
                  <a:pt x="38127" y="97896"/>
                  <a:pt x="42625" y="103188"/>
                </a:cubicBezTo>
                <a:cubicBezTo>
                  <a:pt x="47123" y="108480"/>
                  <a:pt x="56648" y="115623"/>
                  <a:pt x="61675" y="122238"/>
                </a:cubicBezTo>
                <a:cubicBezTo>
                  <a:pt x="66702" y="128853"/>
                  <a:pt x="70142" y="135731"/>
                  <a:pt x="72788" y="142875"/>
                </a:cubicBezTo>
                <a:cubicBezTo>
                  <a:pt x="75434" y="150019"/>
                  <a:pt x="72523" y="156369"/>
                  <a:pt x="77550" y="165100"/>
                </a:cubicBezTo>
                <a:cubicBezTo>
                  <a:pt x="82577" y="173831"/>
                  <a:pt x="96600" y="188119"/>
                  <a:pt x="102950" y="195263"/>
                </a:cubicBezTo>
                <a:cubicBezTo>
                  <a:pt x="109300" y="202407"/>
                  <a:pt x="111946" y="198703"/>
                  <a:pt x="115650" y="207963"/>
                </a:cubicBezTo>
                <a:cubicBezTo>
                  <a:pt x="119354" y="217223"/>
                  <a:pt x="122000" y="235479"/>
                  <a:pt x="125175" y="250825"/>
                </a:cubicBezTo>
                <a:cubicBezTo>
                  <a:pt x="128350" y="266171"/>
                  <a:pt x="132319" y="293688"/>
                  <a:pt x="134700" y="300038"/>
                </a:cubicBezTo>
                <a:cubicBezTo>
                  <a:pt x="137081" y="306388"/>
                  <a:pt x="137082" y="281781"/>
                  <a:pt x="139463" y="288925"/>
                </a:cubicBezTo>
                <a:cubicBezTo>
                  <a:pt x="141844" y="296069"/>
                  <a:pt x="144226" y="327025"/>
                  <a:pt x="148988" y="342900"/>
                </a:cubicBezTo>
                <a:cubicBezTo>
                  <a:pt x="153750" y="358775"/>
                  <a:pt x="167244" y="385498"/>
                  <a:pt x="168038" y="384175"/>
                </a:cubicBezTo>
                <a:cubicBezTo>
                  <a:pt x="168832" y="382852"/>
                  <a:pt x="161158" y="360098"/>
                  <a:pt x="153750" y="334963"/>
                </a:cubicBezTo>
                <a:cubicBezTo>
                  <a:pt x="146342" y="309828"/>
                  <a:pt x="137346" y="268288"/>
                  <a:pt x="123588" y="233363"/>
                </a:cubicBezTo>
                <a:cubicBezTo>
                  <a:pt x="109830" y="198438"/>
                  <a:pt x="90779" y="151342"/>
                  <a:pt x="71200" y="125413"/>
                </a:cubicBezTo>
                <a:cubicBezTo>
                  <a:pt x="51621" y="99484"/>
                  <a:pt x="17490" y="95515"/>
                  <a:pt x="6113" y="77788"/>
                </a:cubicBezTo>
                <a:cubicBezTo>
                  <a:pt x="-5264" y="60061"/>
                  <a:pt x="2674" y="-264"/>
                  <a:pt x="29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: 図形 335">
            <a:extLst>
              <a:ext uri="{FF2B5EF4-FFF2-40B4-BE49-F238E27FC236}">
                <a16:creationId xmlns:a16="http://schemas.microsoft.com/office/drawing/2014/main" id="{8D05B5D8-A296-422E-8C58-34ABC4B6AE39}"/>
              </a:ext>
            </a:extLst>
          </p:cNvPr>
          <p:cNvSpPr/>
          <p:nvPr/>
        </p:nvSpPr>
        <p:spPr>
          <a:xfrm>
            <a:off x="7052000" y="2935880"/>
            <a:ext cx="238597" cy="136406"/>
          </a:xfrm>
          <a:custGeom>
            <a:avLst/>
            <a:gdLst>
              <a:gd name="connsiteX0" fmla="*/ 237800 w 238597"/>
              <a:gd name="connsiteY0" fmla="*/ 995 h 136406"/>
              <a:gd name="connsiteX1" fmla="*/ 131438 w 238597"/>
              <a:gd name="connsiteY1" fmla="*/ 45445 h 136406"/>
              <a:gd name="connsiteX2" fmla="*/ 177475 w 238597"/>
              <a:gd name="connsiteY2" fmla="*/ 39095 h 136406"/>
              <a:gd name="connsiteX3" fmla="*/ 107625 w 238597"/>
              <a:gd name="connsiteY3" fmla="*/ 70845 h 136406"/>
              <a:gd name="connsiteX4" fmla="*/ 123500 w 238597"/>
              <a:gd name="connsiteY4" fmla="*/ 67670 h 136406"/>
              <a:gd name="connsiteX5" fmla="*/ 15550 w 238597"/>
              <a:gd name="connsiteY5" fmla="*/ 126408 h 136406"/>
              <a:gd name="connsiteX6" fmla="*/ 4438 w 238597"/>
              <a:gd name="connsiteY6" fmla="*/ 134345 h 136406"/>
              <a:gd name="connsiteX7" fmla="*/ 52063 w 238597"/>
              <a:gd name="connsiteY7" fmla="*/ 104183 h 136406"/>
              <a:gd name="connsiteX8" fmla="*/ 69525 w 238597"/>
              <a:gd name="connsiteY8" fmla="*/ 91483 h 136406"/>
              <a:gd name="connsiteX9" fmla="*/ 134613 w 238597"/>
              <a:gd name="connsiteY9" fmla="*/ 42270 h 136406"/>
              <a:gd name="connsiteX10" fmla="*/ 177475 w 238597"/>
              <a:gd name="connsiteY10" fmla="*/ 16870 h 136406"/>
              <a:gd name="connsiteX11" fmla="*/ 237800 w 238597"/>
              <a:gd name="connsiteY11" fmla="*/ 995 h 13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597" h="136406">
                <a:moveTo>
                  <a:pt x="237800" y="995"/>
                </a:moveTo>
                <a:cubicBezTo>
                  <a:pt x="230127" y="5758"/>
                  <a:pt x="141492" y="39095"/>
                  <a:pt x="131438" y="45445"/>
                </a:cubicBezTo>
                <a:cubicBezTo>
                  <a:pt x="121384" y="51795"/>
                  <a:pt x="181444" y="34862"/>
                  <a:pt x="177475" y="39095"/>
                </a:cubicBezTo>
                <a:cubicBezTo>
                  <a:pt x="173506" y="43328"/>
                  <a:pt x="116621" y="66083"/>
                  <a:pt x="107625" y="70845"/>
                </a:cubicBezTo>
                <a:cubicBezTo>
                  <a:pt x="98629" y="75607"/>
                  <a:pt x="138846" y="58410"/>
                  <a:pt x="123500" y="67670"/>
                </a:cubicBezTo>
                <a:cubicBezTo>
                  <a:pt x="108154" y="76930"/>
                  <a:pt x="35394" y="115296"/>
                  <a:pt x="15550" y="126408"/>
                </a:cubicBezTo>
                <a:cubicBezTo>
                  <a:pt x="-4294" y="137520"/>
                  <a:pt x="-1648" y="138049"/>
                  <a:pt x="4438" y="134345"/>
                </a:cubicBezTo>
                <a:cubicBezTo>
                  <a:pt x="10523" y="130641"/>
                  <a:pt x="52063" y="104183"/>
                  <a:pt x="52063" y="104183"/>
                </a:cubicBezTo>
                <a:cubicBezTo>
                  <a:pt x="62911" y="97039"/>
                  <a:pt x="69525" y="91483"/>
                  <a:pt x="69525" y="91483"/>
                </a:cubicBezTo>
                <a:cubicBezTo>
                  <a:pt x="83283" y="81164"/>
                  <a:pt x="116621" y="54706"/>
                  <a:pt x="134613" y="42270"/>
                </a:cubicBezTo>
                <a:cubicBezTo>
                  <a:pt x="152605" y="29835"/>
                  <a:pt x="159219" y="24014"/>
                  <a:pt x="177475" y="16870"/>
                </a:cubicBezTo>
                <a:cubicBezTo>
                  <a:pt x="195731" y="9726"/>
                  <a:pt x="245473" y="-3768"/>
                  <a:pt x="237800" y="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: 図形 336">
            <a:extLst>
              <a:ext uri="{FF2B5EF4-FFF2-40B4-BE49-F238E27FC236}">
                <a16:creationId xmlns:a16="http://schemas.microsoft.com/office/drawing/2014/main" id="{11B39398-76A5-4BF9-A698-ABA556DB9A72}"/>
              </a:ext>
            </a:extLst>
          </p:cNvPr>
          <p:cNvSpPr/>
          <p:nvPr/>
        </p:nvSpPr>
        <p:spPr>
          <a:xfrm>
            <a:off x="7326009" y="2914418"/>
            <a:ext cx="101775" cy="88037"/>
          </a:xfrm>
          <a:custGeom>
            <a:avLst/>
            <a:gdLst>
              <a:gd name="connsiteX0" fmla="*/ 304 w 101775"/>
              <a:gd name="connsiteY0" fmla="*/ 232 h 88037"/>
              <a:gd name="connsiteX1" fmla="*/ 39991 w 101775"/>
              <a:gd name="connsiteY1" fmla="*/ 52620 h 88037"/>
              <a:gd name="connsiteX2" fmla="*/ 100316 w 101775"/>
              <a:gd name="connsiteY2" fmla="*/ 87545 h 88037"/>
              <a:gd name="connsiteX3" fmla="*/ 81266 w 101775"/>
              <a:gd name="connsiteY3" fmla="*/ 73257 h 88037"/>
              <a:gd name="connsiteX4" fmla="*/ 60629 w 101775"/>
              <a:gd name="connsiteY4" fmla="*/ 74845 h 88037"/>
              <a:gd name="connsiteX5" fmla="*/ 304 w 101775"/>
              <a:gd name="connsiteY5" fmla="*/ 232 h 8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75" h="88037">
                <a:moveTo>
                  <a:pt x="304" y="232"/>
                </a:moveTo>
                <a:cubicBezTo>
                  <a:pt x="-3136" y="-3472"/>
                  <a:pt x="23322" y="38068"/>
                  <a:pt x="39991" y="52620"/>
                </a:cubicBezTo>
                <a:cubicBezTo>
                  <a:pt x="56660" y="67172"/>
                  <a:pt x="93437" y="84106"/>
                  <a:pt x="100316" y="87545"/>
                </a:cubicBezTo>
                <a:cubicBezTo>
                  <a:pt x="107195" y="90984"/>
                  <a:pt x="87880" y="75374"/>
                  <a:pt x="81266" y="73257"/>
                </a:cubicBezTo>
                <a:cubicBezTo>
                  <a:pt x="74652" y="71140"/>
                  <a:pt x="72535" y="80666"/>
                  <a:pt x="60629" y="74845"/>
                </a:cubicBezTo>
                <a:cubicBezTo>
                  <a:pt x="48723" y="69024"/>
                  <a:pt x="3744" y="3936"/>
                  <a:pt x="304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: 図形 337">
            <a:extLst>
              <a:ext uri="{FF2B5EF4-FFF2-40B4-BE49-F238E27FC236}">
                <a16:creationId xmlns:a16="http://schemas.microsoft.com/office/drawing/2014/main" id="{2591BCA1-6343-42E7-9EA9-AC6BC5CE0707}"/>
              </a:ext>
            </a:extLst>
          </p:cNvPr>
          <p:cNvSpPr/>
          <p:nvPr/>
        </p:nvSpPr>
        <p:spPr>
          <a:xfrm>
            <a:off x="6815472" y="2570022"/>
            <a:ext cx="221986" cy="90653"/>
          </a:xfrm>
          <a:custGeom>
            <a:avLst/>
            <a:gdLst>
              <a:gd name="connsiteX0" fmla="*/ 1253 w 221986"/>
              <a:gd name="connsiteY0" fmla="*/ 141 h 90653"/>
              <a:gd name="connsiteX1" fmla="*/ 152066 w 221986"/>
              <a:gd name="connsiteY1" fmla="*/ 44591 h 90653"/>
              <a:gd name="connsiteX2" fmla="*/ 221916 w 221986"/>
              <a:gd name="connsiteY2" fmla="*/ 90628 h 90653"/>
              <a:gd name="connsiteX3" fmla="*/ 140953 w 221986"/>
              <a:gd name="connsiteY3" fmla="*/ 38241 h 90653"/>
              <a:gd name="connsiteX4" fmla="*/ 174291 w 221986"/>
              <a:gd name="connsiteY4" fmla="*/ 41416 h 90653"/>
              <a:gd name="connsiteX5" fmla="*/ 104441 w 221986"/>
              <a:gd name="connsiteY5" fmla="*/ 19191 h 90653"/>
              <a:gd name="connsiteX6" fmla="*/ 107616 w 221986"/>
              <a:gd name="connsiteY6" fmla="*/ 35066 h 90653"/>
              <a:gd name="connsiteX7" fmla="*/ 80628 w 221986"/>
              <a:gd name="connsiteY7" fmla="*/ 30303 h 90653"/>
              <a:gd name="connsiteX8" fmla="*/ 1253 w 221986"/>
              <a:gd name="connsiteY8" fmla="*/ 141 h 9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986" h="90653">
                <a:moveTo>
                  <a:pt x="1253" y="141"/>
                </a:moveTo>
                <a:cubicBezTo>
                  <a:pt x="13159" y="2522"/>
                  <a:pt x="115289" y="29510"/>
                  <a:pt x="152066" y="44591"/>
                </a:cubicBezTo>
                <a:cubicBezTo>
                  <a:pt x="188843" y="59672"/>
                  <a:pt x="223768" y="91686"/>
                  <a:pt x="221916" y="90628"/>
                </a:cubicBezTo>
                <a:cubicBezTo>
                  <a:pt x="220064" y="89570"/>
                  <a:pt x="148890" y="46443"/>
                  <a:pt x="140953" y="38241"/>
                </a:cubicBezTo>
                <a:cubicBezTo>
                  <a:pt x="133016" y="30039"/>
                  <a:pt x="180376" y="44591"/>
                  <a:pt x="174291" y="41416"/>
                </a:cubicBezTo>
                <a:cubicBezTo>
                  <a:pt x="168206" y="38241"/>
                  <a:pt x="115553" y="20249"/>
                  <a:pt x="104441" y="19191"/>
                </a:cubicBezTo>
                <a:cubicBezTo>
                  <a:pt x="93329" y="18133"/>
                  <a:pt x="111585" y="33214"/>
                  <a:pt x="107616" y="35066"/>
                </a:cubicBezTo>
                <a:cubicBezTo>
                  <a:pt x="103647" y="36918"/>
                  <a:pt x="95445" y="34536"/>
                  <a:pt x="80628" y="30303"/>
                </a:cubicBezTo>
                <a:cubicBezTo>
                  <a:pt x="65811" y="26070"/>
                  <a:pt x="-10653" y="-2240"/>
                  <a:pt x="1253" y="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: 図形 339">
            <a:extLst>
              <a:ext uri="{FF2B5EF4-FFF2-40B4-BE49-F238E27FC236}">
                <a16:creationId xmlns:a16="http://schemas.microsoft.com/office/drawing/2014/main" id="{02A8498C-4D1B-4091-9576-61DCB9A53A0F}"/>
              </a:ext>
            </a:extLst>
          </p:cNvPr>
          <p:cNvSpPr/>
          <p:nvPr/>
        </p:nvSpPr>
        <p:spPr>
          <a:xfrm>
            <a:off x="6736989" y="2582863"/>
            <a:ext cx="59848" cy="411172"/>
          </a:xfrm>
          <a:custGeom>
            <a:avLst/>
            <a:gdLst>
              <a:gd name="connsiteX0" fmla="*/ 59099 w 59848"/>
              <a:gd name="connsiteY0" fmla="*/ 0 h 411172"/>
              <a:gd name="connsiteX1" fmla="*/ 54336 w 59848"/>
              <a:gd name="connsiteY1" fmla="*/ 119062 h 411172"/>
              <a:gd name="connsiteX2" fmla="*/ 59099 w 59848"/>
              <a:gd name="connsiteY2" fmla="*/ 79375 h 411172"/>
              <a:gd name="connsiteX3" fmla="*/ 35286 w 59848"/>
              <a:gd name="connsiteY3" fmla="*/ 142875 h 411172"/>
              <a:gd name="connsiteX4" fmla="*/ 36874 w 59848"/>
              <a:gd name="connsiteY4" fmla="*/ 130175 h 411172"/>
              <a:gd name="connsiteX5" fmla="*/ 16236 w 59848"/>
              <a:gd name="connsiteY5" fmla="*/ 206375 h 411172"/>
              <a:gd name="connsiteX6" fmla="*/ 361 w 59848"/>
              <a:gd name="connsiteY6" fmla="*/ 285750 h 411172"/>
              <a:gd name="connsiteX7" fmla="*/ 5124 w 59848"/>
              <a:gd name="connsiteY7" fmla="*/ 393700 h 411172"/>
              <a:gd name="connsiteX8" fmla="*/ 5124 w 59848"/>
              <a:gd name="connsiteY8" fmla="*/ 277812 h 411172"/>
              <a:gd name="connsiteX9" fmla="*/ 5124 w 59848"/>
              <a:gd name="connsiteY9" fmla="*/ 411162 h 411172"/>
              <a:gd name="connsiteX10" fmla="*/ 8299 w 59848"/>
              <a:gd name="connsiteY10" fmla="*/ 284162 h 411172"/>
              <a:gd name="connsiteX11" fmla="*/ 43224 w 59848"/>
              <a:gd name="connsiteY11" fmla="*/ 119062 h 411172"/>
              <a:gd name="connsiteX12" fmla="*/ 59099 w 59848"/>
              <a:gd name="connsiteY12" fmla="*/ 0 h 4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48" h="411172">
                <a:moveTo>
                  <a:pt x="59099" y="0"/>
                </a:moveTo>
                <a:cubicBezTo>
                  <a:pt x="60951" y="0"/>
                  <a:pt x="54336" y="105833"/>
                  <a:pt x="54336" y="119062"/>
                </a:cubicBezTo>
                <a:cubicBezTo>
                  <a:pt x="54336" y="132291"/>
                  <a:pt x="62274" y="75406"/>
                  <a:pt x="59099" y="79375"/>
                </a:cubicBezTo>
                <a:cubicBezTo>
                  <a:pt x="55924" y="83344"/>
                  <a:pt x="38990" y="134408"/>
                  <a:pt x="35286" y="142875"/>
                </a:cubicBezTo>
                <a:cubicBezTo>
                  <a:pt x="31582" y="151342"/>
                  <a:pt x="40049" y="119592"/>
                  <a:pt x="36874" y="130175"/>
                </a:cubicBezTo>
                <a:cubicBezTo>
                  <a:pt x="33699" y="140758"/>
                  <a:pt x="22321" y="180446"/>
                  <a:pt x="16236" y="206375"/>
                </a:cubicBezTo>
                <a:cubicBezTo>
                  <a:pt x="10150" y="232304"/>
                  <a:pt x="2213" y="254529"/>
                  <a:pt x="361" y="285750"/>
                </a:cubicBezTo>
                <a:cubicBezTo>
                  <a:pt x="-1491" y="316971"/>
                  <a:pt x="4330" y="395023"/>
                  <a:pt x="5124" y="393700"/>
                </a:cubicBezTo>
                <a:cubicBezTo>
                  <a:pt x="5918" y="392377"/>
                  <a:pt x="5124" y="277812"/>
                  <a:pt x="5124" y="277812"/>
                </a:cubicBezTo>
                <a:cubicBezTo>
                  <a:pt x="5124" y="280722"/>
                  <a:pt x="4595" y="410104"/>
                  <a:pt x="5124" y="411162"/>
                </a:cubicBezTo>
                <a:cubicBezTo>
                  <a:pt x="5653" y="412220"/>
                  <a:pt x="1949" y="332845"/>
                  <a:pt x="8299" y="284162"/>
                </a:cubicBezTo>
                <a:cubicBezTo>
                  <a:pt x="14649" y="235479"/>
                  <a:pt x="34228" y="164570"/>
                  <a:pt x="43224" y="119062"/>
                </a:cubicBezTo>
                <a:cubicBezTo>
                  <a:pt x="52220" y="73554"/>
                  <a:pt x="57247" y="0"/>
                  <a:pt x="590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: 図形 340">
            <a:extLst>
              <a:ext uri="{FF2B5EF4-FFF2-40B4-BE49-F238E27FC236}">
                <a16:creationId xmlns:a16="http://schemas.microsoft.com/office/drawing/2014/main" id="{DB666F85-3AA4-43D3-868A-B3EE676FF5FA}"/>
              </a:ext>
            </a:extLst>
          </p:cNvPr>
          <p:cNvSpPr/>
          <p:nvPr/>
        </p:nvSpPr>
        <p:spPr>
          <a:xfrm>
            <a:off x="6957909" y="2578077"/>
            <a:ext cx="151141" cy="392909"/>
          </a:xfrm>
          <a:custGeom>
            <a:avLst/>
            <a:gdLst>
              <a:gd name="connsiteX0" fmla="*/ 104 w 151141"/>
              <a:gd name="connsiteY0" fmla="*/ 23 h 392909"/>
              <a:gd name="connsiteX1" fmla="*/ 144566 w 151141"/>
              <a:gd name="connsiteY1" fmla="*/ 41298 h 392909"/>
              <a:gd name="connsiteX2" fmla="*/ 125516 w 151141"/>
              <a:gd name="connsiteY2" fmla="*/ 46061 h 392909"/>
              <a:gd name="connsiteX3" fmla="*/ 115991 w 151141"/>
              <a:gd name="connsiteY3" fmla="*/ 73048 h 392909"/>
              <a:gd name="connsiteX4" fmla="*/ 111229 w 151141"/>
              <a:gd name="connsiteY4" fmla="*/ 125436 h 392909"/>
              <a:gd name="connsiteX5" fmla="*/ 109641 w 151141"/>
              <a:gd name="connsiteY5" fmla="*/ 168298 h 392909"/>
              <a:gd name="connsiteX6" fmla="*/ 108054 w 151141"/>
              <a:gd name="connsiteY6" fmla="*/ 146073 h 392909"/>
              <a:gd name="connsiteX7" fmla="*/ 71541 w 151141"/>
              <a:gd name="connsiteY7" fmla="*/ 260373 h 392909"/>
              <a:gd name="connsiteX8" fmla="*/ 44554 w 151141"/>
              <a:gd name="connsiteY8" fmla="*/ 338161 h 392909"/>
              <a:gd name="connsiteX9" fmla="*/ 35029 w 151141"/>
              <a:gd name="connsiteY9" fmla="*/ 390548 h 392909"/>
              <a:gd name="connsiteX10" fmla="*/ 69954 w 151141"/>
              <a:gd name="connsiteY10" fmla="*/ 260373 h 392909"/>
              <a:gd name="connsiteX11" fmla="*/ 93766 w 151141"/>
              <a:gd name="connsiteY11" fmla="*/ 171473 h 392909"/>
              <a:gd name="connsiteX12" fmla="*/ 100116 w 151141"/>
              <a:gd name="connsiteY12" fmla="*/ 157186 h 392909"/>
              <a:gd name="connsiteX13" fmla="*/ 120754 w 151141"/>
              <a:gd name="connsiteY13" fmla="*/ 47648 h 392909"/>
              <a:gd name="connsiteX14" fmla="*/ 104 w 151141"/>
              <a:gd name="connsiteY14" fmla="*/ 23 h 39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1141" h="392909">
                <a:moveTo>
                  <a:pt x="104" y="23"/>
                </a:moveTo>
                <a:cubicBezTo>
                  <a:pt x="4073" y="-1035"/>
                  <a:pt x="123664" y="33625"/>
                  <a:pt x="144566" y="41298"/>
                </a:cubicBezTo>
                <a:cubicBezTo>
                  <a:pt x="165468" y="48971"/>
                  <a:pt x="130279" y="40769"/>
                  <a:pt x="125516" y="46061"/>
                </a:cubicBezTo>
                <a:cubicBezTo>
                  <a:pt x="120754" y="51353"/>
                  <a:pt x="118372" y="59819"/>
                  <a:pt x="115991" y="73048"/>
                </a:cubicBezTo>
                <a:cubicBezTo>
                  <a:pt x="113610" y="86277"/>
                  <a:pt x="112287" y="109561"/>
                  <a:pt x="111229" y="125436"/>
                </a:cubicBezTo>
                <a:cubicBezTo>
                  <a:pt x="110171" y="141311"/>
                  <a:pt x="110170" y="164859"/>
                  <a:pt x="109641" y="168298"/>
                </a:cubicBezTo>
                <a:cubicBezTo>
                  <a:pt x="109112" y="171737"/>
                  <a:pt x="114404" y="130727"/>
                  <a:pt x="108054" y="146073"/>
                </a:cubicBezTo>
                <a:cubicBezTo>
                  <a:pt x="101704" y="161419"/>
                  <a:pt x="82124" y="228358"/>
                  <a:pt x="71541" y="260373"/>
                </a:cubicBezTo>
                <a:cubicBezTo>
                  <a:pt x="60958" y="292388"/>
                  <a:pt x="50639" y="316465"/>
                  <a:pt x="44554" y="338161"/>
                </a:cubicBezTo>
                <a:cubicBezTo>
                  <a:pt x="38469" y="359857"/>
                  <a:pt x="30796" y="403513"/>
                  <a:pt x="35029" y="390548"/>
                </a:cubicBezTo>
                <a:cubicBezTo>
                  <a:pt x="39262" y="377583"/>
                  <a:pt x="60165" y="296885"/>
                  <a:pt x="69954" y="260373"/>
                </a:cubicBezTo>
                <a:cubicBezTo>
                  <a:pt x="79743" y="223861"/>
                  <a:pt x="88739" y="188671"/>
                  <a:pt x="93766" y="171473"/>
                </a:cubicBezTo>
                <a:cubicBezTo>
                  <a:pt x="98793" y="154275"/>
                  <a:pt x="95618" y="177823"/>
                  <a:pt x="100116" y="157186"/>
                </a:cubicBezTo>
                <a:cubicBezTo>
                  <a:pt x="104614" y="136549"/>
                  <a:pt x="135041" y="71725"/>
                  <a:pt x="120754" y="47648"/>
                </a:cubicBezTo>
                <a:cubicBezTo>
                  <a:pt x="106467" y="23571"/>
                  <a:pt x="-3865" y="1081"/>
                  <a:pt x="104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: 図形 341">
            <a:extLst>
              <a:ext uri="{FF2B5EF4-FFF2-40B4-BE49-F238E27FC236}">
                <a16:creationId xmlns:a16="http://schemas.microsoft.com/office/drawing/2014/main" id="{2ABE7C69-AFA4-4536-908E-CEDF473F1311}"/>
              </a:ext>
            </a:extLst>
          </p:cNvPr>
          <p:cNvSpPr/>
          <p:nvPr/>
        </p:nvSpPr>
        <p:spPr>
          <a:xfrm>
            <a:off x="7078548" y="2606378"/>
            <a:ext cx="69335" cy="87862"/>
          </a:xfrm>
          <a:custGeom>
            <a:avLst/>
            <a:gdLst>
              <a:gd name="connsiteX0" fmla="*/ 66790 w 69335"/>
              <a:gd name="connsiteY0" fmla="*/ 297 h 87862"/>
              <a:gd name="connsiteX1" fmla="*/ 115 w 69335"/>
              <a:gd name="connsiteY1" fmla="*/ 86022 h 87862"/>
              <a:gd name="connsiteX2" fmla="*/ 50915 w 69335"/>
              <a:gd name="connsiteY2" fmla="*/ 57447 h 87862"/>
              <a:gd name="connsiteX3" fmla="*/ 66790 w 69335"/>
              <a:gd name="connsiteY3" fmla="*/ 297 h 8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35" h="87862">
                <a:moveTo>
                  <a:pt x="66790" y="297"/>
                </a:moveTo>
                <a:cubicBezTo>
                  <a:pt x="58323" y="5060"/>
                  <a:pt x="2761" y="76497"/>
                  <a:pt x="115" y="86022"/>
                </a:cubicBezTo>
                <a:cubicBezTo>
                  <a:pt x="-2531" y="95547"/>
                  <a:pt x="41126" y="65384"/>
                  <a:pt x="50915" y="57447"/>
                </a:cubicBezTo>
                <a:cubicBezTo>
                  <a:pt x="60704" y="49510"/>
                  <a:pt x="75257" y="-4466"/>
                  <a:pt x="66790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: 図形 342">
            <a:extLst>
              <a:ext uri="{FF2B5EF4-FFF2-40B4-BE49-F238E27FC236}">
                <a16:creationId xmlns:a16="http://schemas.microsoft.com/office/drawing/2014/main" id="{1086D125-A6F7-492F-8DFF-8C9614083C03}"/>
              </a:ext>
            </a:extLst>
          </p:cNvPr>
          <p:cNvSpPr/>
          <p:nvPr/>
        </p:nvSpPr>
        <p:spPr>
          <a:xfrm>
            <a:off x="7017963" y="2617290"/>
            <a:ext cx="83077" cy="540256"/>
          </a:xfrm>
          <a:custGeom>
            <a:avLst/>
            <a:gdLst>
              <a:gd name="connsiteX0" fmla="*/ 82925 w 83077"/>
              <a:gd name="connsiteY0" fmla="*/ 498 h 540256"/>
              <a:gd name="connsiteX1" fmla="*/ 49587 w 83077"/>
              <a:gd name="connsiteY1" fmla="*/ 189410 h 540256"/>
              <a:gd name="connsiteX2" fmla="*/ 62287 w 83077"/>
              <a:gd name="connsiteY2" fmla="*/ 132260 h 540256"/>
              <a:gd name="connsiteX3" fmla="*/ 38475 w 83077"/>
              <a:gd name="connsiteY3" fmla="*/ 278310 h 540256"/>
              <a:gd name="connsiteX4" fmla="*/ 30537 w 83077"/>
              <a:gd name="connsiteY4" fmla="*/ 303710 h 540256"/>
              <a:gd name="connsiteX5" fmla="*/ 36887 w 83077"/>
              <a:gd name="connsiteY5" fmla="*/ 275135 h 540256"/>
              <a:gd name="connsiteX6" fmla="*/ 9900 w 83077"/>
              <a:gd name="connsiteY6" fmla="*/ 433885 h 540256"/>
              <a:gd name="connsiteX7" fmla="*/ 375 w 83077"/>
              <a:gd name="connsiteY7" fmla="*/ 540248 h 540256"/>
              <a:gd name="connsiteX8" fmla="*/ 5137 w 83077"/>
              <a:gd name="connsiteY8" fmla="*/ 438648 h 540256"/>
              <a:gd name="connsiteX9" fmla="*/ 33712 w 83077"/>
              <a:gd name="connsiteY9" fmla="*/ 256085 h 540256"/>
              <a:gd name="connsiteX10" fmla="*/ 82925 w 83077"/>
              <a:gd name="connsiteY10" fmla="*/ 498 h 540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077" h="540256">
                <a:moveTo>
                  <a:pt x="82925" y="498"/>
                </a:moveTo>
                <a:cubicBezTo>
                  <a:pt x="85571" y="-10615"/>
                  <a:pt x="53027" y="167450"/>
                  <a:pt x="49587" y="189410"/>
                </a:cubicBezTo>
                <a:cubicBezTo>
                  <a:pt x="46147" y="211370"/>
                  <a:pt x="64139" y="117443"/>
                  <a:pt x="62287" y="132260"/>
                </a:cubicBezTo>
                <a:cubicBezTo>
                  <a:pt x="60435" y="147077"/>
                  <a:pt x="43767" y="249735"/>
                  <a:pt x="38475" y="278310"/>
                </a:cubicBezTo>
                <a:cubicBezTo>
                  <a:pt x="33183" y="306885"/>
                  <a:pt x="30802" y="304239"/>
                  <a:pt x="30537" y="303710"/>
                </a:cubicBezTo>
                <a:cubicBezTo>
                  <a:pt x="30272" y="303181"/>
                  <a:pt x="40326" y="253439"/>
                  <a:pt x="36887" y="275135"/>
                </a:cubicBezTo>
                <a:cubicBezTo>
                  <a:pt x="33448" y="296831"/>
                  <a:pt x="15985" y="389700"/>
                  <a:pt x="9900" y="433885"/>
                </a:cubicBezTo>
                <a:cubicBezTo>
                  <a:pt x="3815" y="478071"/>
                  <a:pt x="1169" y="539454"/>
                  <a:pt x="375" y="540248"/>
                </a:cubicBezTo>
                <a:cubicBezTo>
                  <a:pt x="-419" y="541042"/>
                  <a:pt x="-419" y="486008"/>
                  <a:pt x="5137" y="438648"/>
                </a:cubicBezTo>
                <a:cubicBezTo>
                  <a:pt x="10693" y="391288"/>
                  <a:pt x="22070" y="328052"/>
                  <a:pt x="33712" y="256085"/>
                </a:cubicBezTo>
                <a:cubicBezTo>
                  <a:pt x="45354" y="184118"/>
                  <a:pt x="80279" y="11611"/>
                  <a:pt x="82925" y="4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: 図形 343">
            <a:extLst>
              <a:ext uri="{FF2B5EF4-FFF2-40B4-BE49-F238E27FC236}">
                <a16:creationId xmlns:a16="http://schemas.microsoft.com/office/drawing/2014/main" id="{7AB26B68-8053-408B-A813-620453D9AC6A}"/>
              </a:ext>
            </a:extLst>
          </p:cNvPr>
          <p:cNvSpPr/>
          <p:nvPr/>
        </p:nvSpPr>
        <p:spPr>
          <a:xfrm>
            <a:off x="7061966" y="2781615"/>
            <a:ext cx="94597" cy="120978"/>
          </a:xfrm>
          <a:custGeom>
            <a:avLst/>
            <a:gdLst>
              <a:gd name="connsiteX0" fmla="*/ 2409 w 94597"/>
              <a:gd name="connsiteY0" fmla="*/ 1273 h 120978"/>
              <a:gd name="connsiteX1" fmla="*/ 92897 w 94597"/>
              <a:gd name="connsiteY1" fmla="*/ 17148 h 120978"/>
              <a:gd name="connsiteX2" fmla="*/ 57972 w 94597"/>
              <a:gd name="connsiteY2" fmla="*/ 28260 h 120978"/>
              <a:gd name="connsiteX3" fmla="*/ 13522 w 94597"/>
              <a:gd name="connsiteY3" fmla="*/ 91760 h 120978"/>
              <a:gd name="connsiteX4" fmla="*/ 16697 w 94597"/>
              <a:gd name="connsiteY4" fmla="*/ 120335 h 120978"/>
              <a:gd name="connsiteX5" fmla="*/ 24634 w 94597"/>
              <a:gd name="connsiteY5" fmla="*/ 66360 h 120978"/>
              <a:gd name="connsiteX6" fmla="*/ 24634 w 94597"/>
              <a:gd name="connsiteY6" fmla="*/ 53660 h 120978"/>
              <a:gd name="connsiteX7" fmla="*/ 2409 w 94597"/>
              <a:gd name="connsiteY7" fmla="*/ 1273 h 1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597" h="120978">
                <a:moveTo>
                  <a:pt x="2409" y="1273"/>
                </a:moveTo>
                <a:cubicBezTo>
                  <a:pt x="13786" y="-4812"/>
                  <a:pt x="83637" y="12650"/>
                  <a:pt x="92897" y="17148"/>
                </a:cubicBezTo>
                <a:cubicBezTo>
                  <a:pt x="102157" y="21646"/>
                  <a:pt x="71201" y="15825"/>
                  <a:pt x="57972" y="28260"/>
                </a:cubicBezTo>
                <a:cubicBezTo>
                  <a:pt x="44743" y="40695"/>
                  <a:pt x="20401" y="76414"/>
                  <a:pt x="13522" y="91760"/>
                </a:cubicBezTo>
                <a:cubicBezTo>
                  <a:pt x="6643" y="107106"/>
                  <a:pt x="14845" y="124568"/>
                  <a:pt x="16697" y="120335"/>
                </a:cubicBezTo>
                <a:cubicBezTo>
                  <a:pt x="18549" y="116102"/>
                  <a:pt x="23311" y="77472"/>
                  <a:pt x="24634" y="66360"/>
                </a:cubicBezTo>
                <a:cubicBezTo>
                  <a:pt x="25957" y="55248"/>
                  <a:pt x="25692" y="60274"/>
                  <a:pt x="24634" y="53660"/>
                </a:cubicBezTo>
                <a:cubicBezTo>
                  <a:pt x="23576" y="47046"/>
                  <a:pt x="-8968" y="7358"/>
                  <a:pt x="2409" y="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: 図形 344">
            <a:extLst>
              <a:ext uri="{FF2B5EF4-FFF2-40B4-BE49-F238E27FC236}">
                <a16:creationId xmlns:a16="http://schemas.microsoft.com/office/drawing/2014/main" id="{651758F1-E4C6-4E26-9D70-E749500292EC}"/>
              </a:ext>
            </a:extLst>
          </p:cNvPr>
          <p:cNvSpPr/>
          <p:nvPr/>
        </p:nvSpPr>
        <p:spPr>
          <a:xfrm>
            <a:off x="7064072" y="2758000"/>
            <a:ext cx="154483" cy="247165"/>
          </a:xfrm>
          <a:custGeom>
            <a:avLst/>
            <a:gdLst>
              <a:gd name="connsiteX0" fmla="*/ 154291 w 154483"/>
              <a:gd name="connsiteY0" fmla="*/ 1075 h 247165"/>
              <a:gd name="connsiteX1" fmla="*/ 57453 w 154483"/>
              <a:gd name="connsiteY1" fmla="*/ 88388 h 247165"/>
              <a:gd name="connsiteX2" fmla="*/ 125716 w 154483"/>
              <a:gd name="connsiteY2" fmla="*/ 56638 h 247165"/>
              <a:gd name="connsiteX3" fmla="*/ 93966 w 154483"/>
              <a:gd name="connsiteY3" fmla="*/ 115375 h 247165"/>
              <a:gd name="connsiteX4" fmla="*/ 73328 w 154483"/>
              <a:gd name="connsiteY4" fmla="*/ 148713 h 247165"/>
              <a:gd name="connsiteX5" fmla="*/ 33641 w 154483"/>
              <a:gd name="connsiteY5" fmla="*/ 175700 h 247165"/>
              <a:gd name="connsiteX6" fmla="*/ 33641 w 154483"/>
              <a:gd name="connsiteY6" fmla="*/ 204275 h 247165"/>
              <a:gd name="connsiteX7" fmla="*/ 1891 w 154483"/>
              <a:gd name="connsiteY7" fmla="*/ 245550 h 247165"/>
              <a:gd name="connsiteX8" fmla="*/ 97141 w 154483"/>
              <a:gd name="connsiteY8" fmla="*/ 143950 h 247165"/>
              <a:gd name="connsiteX9" fmla="*/ 128891 w 154483"/>
              <a:gd name="connsiteY9" fmla="*/ 94738 h 247165"/>
              <a:gd name="connsiteX10" fmla="*/ 73328 w 154483"/>
              <a:gd name="connsiteY10" fmla="*/ 110613 h 247165"/>
              <a:gd name="connsiteX11" fmla="*/ 59041 w 154483"/>
              <a:gd name="connsiteY11" fmla="*/ 97913 h 247165"/>
              <a:gd name="connsiteX12" fmla="*/ 81266 w 154483"/>
              <a:gd name="connsiteY12" fmla="*/ 42350 h 247165"/>
              <a:gd name="connsiteX13" fmla="*/ 154291 w 154483"/>
              <a:gd name="connsiteY13" fmla="*/ 1075 h 2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4483" h="247165">
                <a:moveTo>
                  <a:pt x="154291" y="1075"/>
                </a:moveTo>
                <a:cubicBezTo>
                  <a:pt x="150322" y="8748"/>
                  <a:pt x="62215" y="79128"/>
                  <a:pt x="57453" y="88388"/>
                </a:cubicBezTo>
                <a:cubicBezTo>
                  <a:pt x="52690" y="97649"/>
                  <a:pt x="119631" y="52140"/>
                  <a:pt x="125716" y="56638"/>
                </a:cubicBezTo>
                <a:cubicBezTo>
                  <a:pt x="131801" y="61136"/>
                  <a:pt x="102697" y="100029"/>
                  <a:pt x="93966" y="115375"/>
                </a:cubicBezTo>
                <a:cubicBezTo>
                  <a:pt x="85235" y="130721"/>
                  <a:pt x="83382" y="138659"/>
                  <a:pt x="73328" y="148713"/>
                </a:cubicBezTo>
                <a:cubicBezTo>
                  <a:pt x="63274" y="158767"/>
                  <a:pt x="40255" y="166440"/>
                  <a:pt x="33641" y="175700"/>
                </a:cubicBezTo>
                <a:cubicBezTo>
                  <a:pt x="27027" y="184960"/>
                  <a:pt x="38933" y="192633"/>
                  <a:pt x="33641" y="204275"/>
                </a:cubicBezTo>
                <a:cubicBezTo>
                  <a:pt x="28349" y="215917"/>
                  <a:pt x="-8692" y="255604"/>
                  <a:pt x="1891" y="245550"/>
                </a:cubicBezTo>
                <a:cubicBezTo>
                  <a:pt x="12474" y="235496"/>
                  <a:pt x="75974" y="169085"/>
                  <a:pt x="97141" y="143950"/>
                </a:cubicBezTo>
                <a:cubicBezTo>
                  <a:pt x="118308" y="118815"/>
                  <a:pt x="132860" y="100294"/>
                  <a:pt x="128891" y="94738"/>
                </a:cubicBezTo>
                <a:cubicBezTo>
                  <a:pt x="124922" y="89182"/>
                  <a:pt x="84970" y="110084"/>
                  <a:pt x="73328" y="110613"/>
                </a:cubicBezTo>
                <a:cubicBezTo>
                  <a:pt x="61686" y="111142"/>
                  <a:pt x="57718" y="109290"/>
                  <a:pt x="59041" y="97913"/>
                </a:cubicBezTo>
                <a:cubicBezTo>
                  <a:pt x="60364" y="86536"/>
                  <a:pt x="62745" y="55844"/>
                  <a:pt x="81266" y="42350"/>
                </a:cubicBezTo>
                <a:cubicBezTo>
                  <a:pt x="99787" y="28856"/>
                  <a:pt x="158260" y="-6598"/>
                  <a:pt x="154291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: 図形 345">
            <a:extLst>
              <a:ext uri="{FF2B5EF4-FFF2-40B4-BE49-F238E27FC236}">
                <a16:creationId xmlns:a16="http://schemas.microsoft.com/office/drawing/2014/main" id="{3FCD27EC-49BD-48E9-982E-FF5CF3A87534}"/>
              </a:ext>
            </a:extLst>
          </p:cNvPr>
          <p:cNvSpPr/>
          <p:nvPr/>
        </p:nvSpPr>
        <p:spPr>
          <a:xfrm>
            <a:off x="7029821" y="2841568"/>
            <a:ext cx="59135" cy="356419"/>
          </a:xfrm>
          <a:custGeom>
            <a:avLst/>
            <a:gdLst>
              <a:gd name="connsiteX0" fmla="*/ 56779 w 59135"/>
              <a:gd name="connsiteY0" fmla="*/ 3232 h 356419"/>
              <a:gd name="connsiteX1" fmla="*/ 1217 w 59135"/>
              <a:gd name="connsiteY1" fmla="*/ 314382 h 356419"/>
              <a:gd name="connsiteX2" fmla="*/ 17092 w 59135"/>
              <a:gd name="connsiteY2" fmla="*/ 179445 h 356419"/>
              <a:gd name="connsiteX3" fmla="*/ 1217 w 59135"/>
              <a:gd name="connsiteY3" fmla="*/ 354070 h 356419"/>
              <a:gd name="connsiteX4" fmla="*/ 53604 w 59135"/>
              <a:gd name="connsiteY4" fmla="*/ 279457 h 356419"/>
              <a:gd name="connsiteX5" fmla="*/ 42492 w 59135"/>
              <a:gd name="connsiteY5" fmla="*/ 268345 h 356419"/>
              <a:gd name="connsiteX6" fmla="*/ 47254 w 59135"/>
              <a:gd name="connsiteY6" fmla="*/ 215957 h 356419"/>
              <a:gd name="connsiteX7" fmla="*/ 48842 w 59135"/>
              <a:gd name="connsiteY7" fmla="*/ 154045 h 356419"/>
              <a:gd name="connsiteX8" fmla="*/ 56779 w 59135"/>
              <a:gd name="connsiteY8" fmla="*/ 3232 h 35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135" h="356419">
                <a:moveTo>
                  <a:pt x="56779" y="3232"/>
                </a:moveTo>
                <a:cubicBezTo>
                  <a:pt x="48842" y="29955"/>
                  <a:pt x="7831" y="285013"/>
                  <a:pt x="1217" y="314382"/>
                </a:cubicBezTo>
                <a:cubicBezTo>
                  <a:pt x="-5397" y="343751"/>
                  <a:pt x="17092" y="172830"/>
                  <a:pt x="17092" y="179445"/>
                </a:cubicBezTo>
                <a:cubicBezTo>
                  <a:pt x="17092" y="186060"/>
                  <a:pt x="-4868" y="337402"/>
                  <a:pt x="1217" y="354070"/>
                </a:cubicBezTo>
                <a:cubicBezTo>
                  <a:pt x="7302" y="370738"/>
                  <a:pt x="46725" y="293745"/>
                  <a:pt x="53604" y="279457"/>
                </a:cubicBezTo>
                <a:cubicBezTo>
                  <a:pt x="60483" y="265170"/>
                  <a:pt x="43550" y="278928"/>
                  <a:pt x="42492" y="268345"/>
                </a:cubicBezTo>
                <a:cubicBezTo>
                  <a:pt x="41434" y="257762"/>
                  <a:pt x="46196" y="235007"/>
                  <a:pt x="47254" y="215957"/>
                </a:cubicBezTo>
                <a:cubicBezTo>
                  <a:pt x="48312" y="196907"/>
                  <a:pt x="47519" y="184737"/>
                  <a:pt x="48842" y="154045"/>
                </a:cubicBezTo>
                <a:cubicBezTo>
                  <a:pt x="50165" y="123353"/>
                  <a:pt x="64716" y="-23491"/>
                  <a:pt x="56779" y="3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: 図形 346">
            <a:extLst>
              <a:ext uri="{FF2B5EF4-FFF2-40B4-BE49-F238E27FC236}">
                <a16:creationId xmlns:a16="http://schemas.microsoft.com/office/drawing/2014/main" id="{5D5AA26B-4930-48A4-BA14-67E23AF178F9}"/>
              </a:ext>
            </a:extLst>
          </p:cNvPr>
          <p:cNvSpPr/>
          <p:nvPr/>
        </p:nvSpPr>
        <p:spPr>
          <a:xfrm>
            <a:off x="6970586" y="3193104"/>
            <a:ext cx="57980" cy="277772"/>
          </a:xfrm>
          <a:custGeom>
            <a:avLst/>
            <a:gdLst>
              <a:gd name="connsiteX0" fmla="*/ 57277 w 57980"/>
              <a:gd name="connsiteY0" fmla="*/ 946 h 277772"/>
              <a:gd name="connsiteX1" fmla="*/ 22352 w 57980"/>
              <a:gd name="connsiteY1" fmla="*/ 166046 h 277772"/>
              <a:gd name="connsiteX2" fmla="*/ 12827 w 57980"/>
              <a:gd name="connsiteY2" fmla="*/ 248596 h 277772"/>
              <a:gd name="connsiteX3" fmla="*/ 11239 w 57980"/>
              <a:gd name="connsiteY3" fmla="*/ 272409 h 277772"/>
              <a:gd name="connsiteX4" fmla="*/ 42989 w 57980"/>
              <a:gd name="connsiteY4" fmla="*/ 154934 h 277772"/>
              <a:gd name="connsiteX5" fmla="*/ 127 w 57980"/>
              <a:gd name="connsiteY5" fmla="*/ 202559 h 277772"/>
              <a:gd name="connsiteX6" fmla="*/ 30289 w 57980"/>
              <a:gd name="connsiteY6" fmla="*/ 153346 h 277772"/>
              <a:gd name="connsiteX7" fmla="*/ 44577 w 57980"/>
              <a:gd name="connsiteY7" fmla="*/ 99371 h 277772"/>
              <a:gd name="connsiteX8" fmla="*/ 57277 w 57980"/>
              <a:gd name="connsiteY8" fmla="*/ 946 h 2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980" h="277772">
                <a:moveTo>
                  <a:pt x="57277" y="946"/>
                </a:moveTo>
                <a:cubicBezTo>
                  <a:pt x="53573" y="12058"/>
                  <a:pt x="29760" y="124771"/>
                  <a:pt x="22352" y="166046"/>
                </a:cubicBezTo>
                <a:cubicBezTo>
                  <a:pt x="14944" y="207321"/>
                  <a:pt x="14679" y="230869"/>
                  <a:pt x="12827" y="248596"/>
                </a:cubicBezTo>
                <a:cubicBezTo>
                  <a:pt x="10975" y="266323"/>
                  <a:pt x="6212" y="288019"/>
                  <a:pt x="11239" y="272409"/>
                </a:cubicBezTo>
                <a:cubicBezTo>
                  <a:pt x="16266" y="256799"/>
                  <a:pt x="44841" y="166576"/>
                  <a:pt x="42989" y="154934"/>
                </a:cubicBezTo>
                <a:cubicBezTo>
                  <a:pt x="41137" y="143292"/>
                  <a:pt x="2244" y="202824"/>
                  <a:pt x="127" y="202559"/>
                </a:cubicBezTo>
                <a:cubicBezTo>
                  <a:pt x="-1990" y="202294"/>
                  <a:pt x="22881" y="170544"/>
                  <a:pt x="30289" y="153346"/>
                </a:cubicBezTo>
                <a:cubicBezTo>
                  <a:pt x="37697" y="136148"/>
                  <a:pt x="40079" y="118950"/>
                  <a:pt x="44577" y="99371"/>
                </a:cubicBezTo>
                <a:cubicBezTo>
                  <a:pt x="49075" y="79792"/>
                  <a:pt x="60981" y="-10166"/>
                  <a:pt x="57277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: 図形 347">
            <a:extLst>
              <a:ext uri="{FF2B5EF4-FFF2-40B4-BE49-F238E27FC236}">
                <a16:creationId xmlns:a16="http://schemas.microsoft.com/office/drawing/2014/main" id="{DA81B54F-6E14-47D8-BC4E-B416E3B551CA}"/>
              </a:ext>
            </a:extLst>
          </p:cNvPr>
          <p:cNvSpPr/>
          <p:nvPr/>
        </p:nvSpPr>
        <p:spPr>
          <a:xfrm>
            <a:off x="6364285" y="3395405"/>
            <a:ext cx="51916" cy="232579"/>
          </a:xfrm>
          <a:custGeom>
            <a:avLst/>
            <a:gdLst>
              <a:gd name="connsiteX0" fmla="*/ 49215 w 51916"/>
              <a:gd name="connsiteY0" fmla="*/ 258 h 232579"/>
              <a:gd name="connsiteX1" fmla="*/ 23815 w 51916"/>
              <a:gd name="connsiteY1" fmla="*/ 135195 h 232579"/>
              <a:gd name="connsiteX2" fmla="*/ 3 w 51916"/>
              <a:gd name="connsiteY2" fmla="*/ 232033 h 232579"/>
              <a:gd name="connsiteX3" fmla="*/ 22228 w 51916"/>
              <a:gd name="connsiteY3" fmla="*/ 173295 h 232579"/>
              <a:gd name="connsiteX4" fmla="*/ 38103 w 51916"/>
              <a:gd name="connsiteY4" fmla="*/ 146308 h 232579"/>
              <a:gd name="connsiteX5" fmla="*/ 49215 w 51916"/>
              <a:gd name="connsiteY5" fmla="*/ 101858 h 232579"/>
              <a:gd name="connsiteX6" fmla="*/ 49215 w 51916"/>
              <a:gd name="connsiteY6" fmla="*/ 258 h 23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916" h="232579">
                <a:moveTo>
                  <a:pt x="49215" y="258"/>
                </a:moveTo>
                <a:cubicBezTo>
                  <a:pt x="44982" y="5814"/>
                  <a:pt x="32017" y="96566"/>
                  <a:pt x="23815" y="135195"/>
                </a:cubicBezTo>
                <a:cubicBezTo>
                  <a:pt x="15613" y="173824"/>
                  <a:pt x="267" y="225683"/>
                  <a:pt x="3" y="232033"/>
                </a:cubicBezTo>
                <a:cubicBezTo>
                  <a:pt x="-261" y="238383"/>
                  <a:pt x="15878" y="187583"/>
                  <a:pt x="22228" y="173295"/>
                </a:cubicBezTo>
                <a:cubicBezTo>
                  <a:pt x="28578" y="159007"/>
                  <a:pt x="33605" y="158214"/>
                  <a:pt x="38103" y="146308"/>
                </a:cubicBezTo>
                <a:cubicBezTo>
                  <a:pt x="42601" y="134402"/>
                  <a:pt x="46305" y="123554"/>
                  <a:pt x="49215" y="101858"/>
                </a:cubicBezTo>
                <a:cubicBezTo>
                  <a:pt x="52125" y="80162"/>
                  <a:pt x="53448" y="-5298"/>
                  <a:pt x="49215" y="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: 図形 348">
            <a:extLst>
              <a:ext uri="{FF2B5EF4-FFF2-40B4-BE49-F238E27FC236}">
                <a16:creationId xmlns:a16="http://schemas.microsoft.com/office/drawing/2014/main" id="{36838E55-496A-4E93-96CF-18EE04EA32B0}"/>
              </a:ext>
            </a:extLst>
          </p:cNvPr>
          <p:cNvSpPr/>
          <p:nvPr/>
        </p:nvSpPr>
        <p:spPr>
          <a:xfrm>
            <a:off x="6408633" y="3301981"/>
            <a:ext cx="63654" cy="191444"/>
          </a:xfrm>
          <a:custGeom>
            <a:avLst/>
            <a:gdLst>
              <a:gd name="connsiteX0" fmla="*/ 105 w 63654"/>
              <a:gd name="connsiteY0" fmla="*/ 19 h 191444"/>
              <a:gd name="connsiteX1" fmla="*/ 25505 w 63654"/>
              <a:gd name="connsiteY1" fmla="*/ 125432 h 191444"/>
              <a:gd name="connsiteX2" fmla="*/ 25505 w 63654"/>
              <a:gd name="connsiteY2" fmla="*/ 190519 h 191444"/>
              <a:gd name="connsiteX3" fmla="*/ 46142 w 63654"/>
              <a:gd name="connsiteY3" fmla="*/ 165119 h 191444"/>
              <a:gd name="connsiteX4" fmla="*/ 63605 w 63654"/>
              <a:gd name="connsiteY4" fmla="*/ 184169 h 191444"/>
              <a:gd name="connsiteX5" fmla="*/ 50905 w 63654"/>
              <a:gd name="connsiteY5" fmla="*/ 134957 h 191444"/>
              <a:gd name="connsiteX6" fmla="*/ 36617 w 63654"/>
              <a:gd name="connsiteY6" fmla="*/ 115907 h 191444"/>
              <a:gd name="connsiteX7" fmla="*/ 105 w 63654"/>
              <a:gd name="connsiteY7" fmla="*/ 19 h 19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654" h="191444">
                <a:moveTo>
                  <a:pt x="105" y="19"/>
                </a:moveTo>
                <a:cubicBezTo>
                  <a:pt x="-1747" y="1606"/>
                  <a:pt x="21272" y="93682"/>
                  <a:pt x="25505" y="125432"/>
                </a:cubicBezTo>
                <a:cubicBezTo>
                  <a:pt x="29738" y="157182"/>
                  <a:pt x="22066" y="183905"/>
                  <a:pt x="25505" y="190519"/>
                </a:cubicBezTo>
                <a:cubicBezTo>
                  <a:pt x="28944" y="197133"/>
                  <a:pt x="39792" y="166177"/>
                  <a:pt x="46142" y="165119"/>
                </a:cubicBezTo>
                <a:cubicBezTo>
                  <a:pt x="52492" y="164061"/>
                  <a:pt x="62811" y="189196"/>
                  <a:pt x="63605" y="184169"/>
                </a:cubicBezTo>
                <a:cubicBezTo>
                  <a:pt x="64399" y="179142"/>
                  <a:pt x="55403" y="146334"/>
                  <a:pt x="50905" y="134957"/>
                </a:cubicBezTo>
                <a:cubicBezTo>
                  <a:pt x="46407" y="123580"/>
                  <a:pt x="44025" y="136544"/>
                  <a:pt x="36617" y="115907"/>
                </a:cubicBezTo>
                <a:cubicBezTo>
                  <a:pt x="29209" y="95270"/>
                  <a:pt x="1957" y="-1568"/>
                  <a:pt x="105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: 図形 349">
            <a:extLst>
              <a:ext uri="{FF2B5EF4-FFF2-40B4-BE49-F238E27FC236}">
                <a16:creationId xmlns:a16="http://schemas.microsoft.com/office/drawing/2014/main" id="{9C9D42EE-7F1E-49AE-A793-60829124C266}"/>
              </a:ext>
            </a:extLst>
          </p:cNvPr>
          <p:cNvSpPr/>
          <p:nvPr/>
        </p:nvSpPr>
        <p:spPr>
          <a:xfrm>
            <a:off x="6284060" y="3475021"/>
            <a:ext cx="70881" cy="281167"/>
          </a:xfrm>
          <a:custGeom>
            <a:avLst/>
            <a:gdLst>
              <a:gd name="connsiteX0" fmla="*/ 70703 w 70881"/>
              <a:gd name="connsiteY0" fmla="*/ 17 h 281167"/>
              <a:gd name="connsiteX1" fmla="*/ 35778 w 70881"/>
              <a:gd name="connsiteY1" fmla="*/ 138129 h 281167"/>
              <a:gd name="connsiteX2" fmla="*/ 45303 w 70881"/>
              <a:gd name="connsiteY2" fmla="*/ 198454 h 281167"/>
              <a:gd name="connsiteX3" fmla="*/ 27840 w 70881"/>
              <a:gd name="connsiteY3" fmla="*/ 233379 h 281167"/>
              <a:gd name="connsiteX4" fmla="*/ 853 w 70881"/>
              <a:gd name="connsiteY4" fmla="*/ 281004 h 281167"/>
              <a:gd name="connsiteX5" fmla="*/ 7203 w 70881"/>
              <a:gd name="connsiteY5" fmla="*/ 215917 h 281167"/>
              <a:gd name="connsiteX6" fmla="*/ 11965 w 70881"/>
              <a:gd name="connsiteY6" fmla="*/ 169879 h 281167"/>
              <a:gd name="connsiteX7" fmla="*/ 18315 w 70881"/>
              <a:gd name="connsiteY7" fmla="*/ 128604 h 281167"/>
              <a:gd name="connsiteX8" fmla="*/ 70703 w 70881"/>
              <a:gd name="connsiteY8" fmla="*/ 17 h 28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881" h="281167">
                <a:moveTo>
                  <a:pt x="70703" y="17"/>
                </a:moveTo>
                <a:cubicBezTo>
                  <a:pt x="73613" y="1604"/>
                  <a:pt x="40011" y="105056"/>
                  <a:pt x="35778" y="138129"/>
                </a:cubicBezTo>
                <a:cubicBezTo>
                  <a:pt x="31545" y="171202"/>
                  <a:pt x="46626" y="182579"/>
                  <a:pt x="45303" y="198454"/>
                </a:cubicBezTo>
                <a:cubicBezTo>
                  <a:pt x="43980" y="214329"/>
                  <a:pt x="35248" y="219621"/>
                  <a:pt x="27840" y="233379"/>
                </a:cubicBezTo>
                <a:cubicBezTo>
                  <a:pt x="20432" y="247137"/>
                  <a:pt x="4292" y="283914"/>
                  <a:pt x="853" y="281004"/>
                </a:cubicBezTo>
                <a:cubicBezTo>
                  <a:pt x="-2586" y="278094"/>
                  <a:pt x="5351" y="234438"/>
                  <a:pt x="7203" y="215917"/>
                </a:cubicBezTo>
                <a:cubicBezTo>
                  <a:pt x="9055" y="197396"/>
                  <a:pt x="10113" y="184431"/>
                  <a:pt x="11965" y="169879"/>
                </a:cubicBezTo>
                <a:cubicBezTo>
                  <a:pt x="13817" y="155327"/>
                  <a:pt x="10113" y="154533"/>
                  <a:pt x="18315" y="128604"/>
                </a:cubicBezTo>
                <a:cubicBezTo>
                  <a:pt x="26517" y="102675"/>
                  <a:pt x="67793" y="-1570"/>
                  <a:pt x="7070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: 図形 350">
            <a:extLst>
              <a:ext uri="{FF2B5EF4-FFF2-40B4-BE49-F238E27FC236}">
                <a16:creationId xmlns:a16="http://schemas.microsoft.com/office/drawing/2014/main" id="{686846F4-A7F2-4DA5-8D5E-DA262920A31C}"/>
              </a:ext>
            </a:extLst>
          </p:cNvPr>
          <p:cNvSpPr/>
          <p:nvPr/>
        </p:nvSpPr>
        <p:spPr>
          <a:xfrm>
            <a:off x="6332247" y="3468659"/>
            <a:ext cx="151143" cy="190535"/>
          </a:xfrm>
          <a:custGeom>
            <a:avLst/>
            <a:gdLst>
              <a:gd name="connsiteX0" fmla="*/ 149516 w 151143"/>
              <a:gd name="connsiteY0" fmla="*/ 29 h 190535"/>
              <a:gd name="connsiteX1" fmla="*/ 89191 w 151143"/>
              <a:gd name="connsiteY1" fmla="*/ 106391 h 190535"/>
              <a:gd name="connsiteX2" fmla="*/ 65378 w 151143"/>
              <a:gd name="connsiteY2" fmla="*/ 146079 h 190535"/>
              <a:gd name="connsiteX3" fmla="*/ 291 w 151143"/>
              <a:gd name="connsiteY3" fmla="*/ 190529 h 190535"/>
              <a:gd name="connsiteX4" fmla="*/ 93953 w 151143"/>
              <a:gd name="connsiteY4" fmla="*/ 142904 h 190535"/>
              <a:gd name="connsiteX5" fmla="*/ 120941 w 151143"/>
              <a:gd name="connsiteY5" fmla="*/ 111154 h 190535"/>
              <a:gd name="connsiteX6" fmla="*/ 133641 w 151143"/>
              <a:gd name="connsiteY6" fmla="*/ 95279 h 190535"/>
              <a:gd name="connsiteX7" fmla="*/ 149516 w 151143"/>
              <a:gd name="connsiteY7" fmla="*/ 29 h 19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143" h="190535">
                <a:moveTo>
                  <a:pt x="149516" y="29"/>
                </a:moveTo>
                <a:cubicBezTo>
                  <a:pt x="142108" y="1881"/>
                  <a:pt x="103214" y="82049"/>
                  <a:pt x="89191" y="106391"/>
                </a:cubicBezTo>
                <a:cubicBezTo>
                  <a:pt x="75168" y="130733"/>
                  <a:pt x="80195" y="132056"/>
                  <a:pt x="65378" y="146079"/>
                </a:cubicBezTo>
                <a:cubicBezTo>
                  <a:pt x="50561" y="160102"/>
                  <a:pt x="-4472" y="191058"/>
                  <a:pt x="291" y="190529"/>
                </a:cubicBezTo>
                <a:cubicBezTo>
                  <a:pt x="5053" y="190000"/>
                  <a:pt x="73845" y="156133"/>
                  <a:pt x="93953" y="142904"/>
                </a:cubicBezTo>
                <a:cubicBezTo>
                  <a:pt x="114061" y="129675"/>
                  <a:pt x="114326" y="119091"/>
                  <a:pt x="120941" y="111154"/>
                </a:cubicBezTo>
                <a:cubicBezTo>
                  <a:pt x="127556" y="103217"/>
                  <a:pt x="130466" y="106921"/>
                  <a:pt x="133641" y="95279"/>
                </a:cubicBezTo>
                <a:cubicBezTo>
                  <a:pt x="136816" y="83637"/>
                  <a:pt x="156924" y="-1823"/>
                  <a:pt x="149516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: 図形 351">
            <a:extLst>
              <a:ext uri="{FF2B5EF4-FFF2-40B4-BE49-F238E27FC236}">
                <a16:creationId xmlns:a16="http://schemas.microsoft.com/office/drawing/2014/main" id="{CF7F56BC-0E39-4777-A592-C61181BDBFF9}"/>
              </a:ext>
            </a:extLst>
          </p:cNvPr>
          <p:cNvSpPr/>
          <p:nvPr/>
        </p:nvSpPr>
        <p:spPr>
          <a:xfrm>
            <a:off x="6315007" y="3495484"/>
            <a:ext cx="392181" cy="183212"/>
          </a:xfrm>
          <a:custGeom>
            <a:avLst/>
            <a:gdLst>
              <a:gd name="connsiteX0" fmla="*/ 68 w 392181"/>
              <a:gd name="connsiteY0" fmla="*/ 182754 h 183212"/>
              <a:gd name="connsiteX1" fmla="*/ 125481 w 392181"/>
              <a:gd name="connsiteY1" fmla="*/ 119254 h 183212"/>
              <a:gd name="connsiteX2" fmla="*/ 223906 w 392181"/>
              <a:gd name="connsiteY2" fmla="*/ 46229 h 183212"/>
              <a:gd name="connsiteX3" fmla="*/ 392181 w 392181"/>
              <a:gd name="connsiteY3" fmla="*/ 191 h 183212"/>
              <a:gd name="connsiteX4" fmla="*/ 223906 w 392181"/>
              <a:gd name="connsiteY4" fmla="*/ 28766 h 183212"/>
              <a:gd name="connsiteX5" fmla="*/ 336618 w 392181"/>
              <a:gd name="connsiteY5" fmla="*/ 1779 h 183212"/>
              <a:gd name="connsiteX6" fmla="*/ 173106 w 392181"/>
              <a:gd name="connsiteY6" fmla="*/ 54166 h 183212"/>
              <a:gd name="connsiteX7" fmla="*/ 142943 w 392181"/>
              <a:gd name="connsiteY7" fmla="*/ 85916 h 183212"/>
              <a:gd name="connsiteX8" fmla="*/ 68 w 392181"/>
              <a:gd name="connsiteY8" fmla="*/ 182754 h 1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81" h="183212">
                <a:moveTo>
                  <a:pt x="68" y="182754"/>
                </a:moveTo>
                <a:cubicBezTo>
                  <a:pt x="-2842" y="188310"/>
                  <a:pt x="88175" y="142008"/>
                  <a:pt x="125481" y="119254"/>
                </a:cubicBezTo>
                <a:cubicBezTo>
                  <a:pt x="162787" y="96500"/>
                  <a:pt x="179456" y="66073"/>
                  <a:pt x="223906" y="46229"/>
                </a:cubicBezTo>
                <a:cubicBezTo>
                  <a:pt x="268356" y="26385"/>
                  <a:pt x="392181" y="3101"/>
                  <a:pt x="392181" y="191"/>
                </a:cubicBezTo>
                <a:cubicBezTo>
                  <a:pt x="392181" y="-2719"/>
                  <a:pt x="233166" y="28501"/>
                  <a:pt x="223906" y="28766"/>
                </a:cubicBezTo>
                <a:cubicBezTo>
                  <a:pt x="214646" y="29031"/>
                  <a:pt x="345085" y="-2454"/>
                  <a:pt x="336618" y="1779"/>
                </a:cubicBezTo>
                <a:cubicBezTo>
                  <a:pt x="328151" y="6012"/>
                  <a:pt x="205385" y="40143"/>
                  <a:pt x="173106" y="54166"/>
                </a:cubicBezTo>
                <a:cubicBezTo>
                  <a:pt x="140827" y="68189"/>
                  <a:pt x="168079" y="68453"/>
                  <a:pt x="142943" y="85916"/>
                </a:cubicBezTo>
                <a:cubicBezTo>
                  <a:pt x="117808" y="103378"/>
                  <a:pt x="2978" y="177198"/>
                  <a:pt x="68" y="182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: 図形 352">
            <a:extLst>
              <a:ext uri="{FF2B5EF4-FFF2-40B4-BE49-F238E27FC236}">
                <a16:creationId xmlns:a16="http://schemas.microsoft.com/office/drawing/2014/main" id="{EAC1487C-7BCD-4F1B-91AA-5FF51E55C544}"/>
              </a:ext>
            </a:extLst>
          </p:cNvPr>
          <p:cNvSpPr/>
          <p:nvPr/>
        </p:nvSpPr>
        <p:spPr>
          <a:xfrm>
            <a:off x="6619875" y="3436587"/>
            <a:ext cx="356519" cy="68613"/>
          </a:xfrm>
          <a:custGeom>
            <a:avLst/>
            <a:gdLst>
              <a:gd name="connsiteX0" fmla="*/ 0 w 356519"/>
              <a:gd name="connsiteY0" fmla="*/ 68613 h 68613"/>
              <a:gd name="connsiteX1" fmla="*/ 211138 w 356519"/>
              <a:gd name="connsiteY1" fmla="*/ 27338 h 68613"/>
              <a:gd name="connsiteX2" fmla="*/ 355600 w 356519"/>
              <a:gd name="connsiteY2" fmla="*/ 351 h 68613"/>
              <a:gd name="connsiteX3" fmla="*/ 268288 w 356519"/>
              <a:gd name="connsiteY3" fmla="*/ 13051 h 68613"/>
              <a:gd name="connsiteX4" fmla="*/ 176213 w 356519"/>
              <a:gd name="connsiteY4" fmla="*/ 28926 h 68613"/>
              <a:gd name="connsiteX5" fmla="*/ 0 w 356519"/>
              <a:gd name="connsiteY5" fmla="*/ 68613 h 6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19" h="68613">
                <a:moveTo>
                  <a:pt x="0" y="68613"/>
                </a:moveTo>
                <a:lnTo>
                  <a:pt x="211138" y="27338"/>
                </a:lnTo>
                <a:lnTo>
                  <a:pt x="355600" y="351"/>
                </a:lnTo>
                <a:cubicBezTo>
                  <a:pt x="365125" y="-2030"/>
                  <a:pt x="298186" y="8289"/>
                  <a:pt x="268288" y="13051"/>
                </a:cubicBezTo>
                <a:cubicBezTo>
                  <a:pt x="238390" y="17813"/>
                  <a:pt x="176213" y="28926"/>
                  <a:pt x="176213" y="28926"/>
                </a:cubicBezTo>
                <a:lnTo>
                  <a:pt x="0" y="6861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: 図形 353">
            <a:extLst>
              <a:ext uri="{FF2B5EF4-FFF2-40B4-BE49-F238E27FC236}">
                <a16:creationId xmlns:a16="http://schemas.microsoft.com/office/drawing/2014/main" id="{BAEBDE1E-C1B0-4D22-A39F-812412D99B05}"/>
              </a:ext>
            </a:extLst>
          </p:cNvPr>
          <p:cNvSpPr/>
          <p:nvPr/>
        </p:nvSpPr>
        <p:spPr>
          <a:xfrm>
            <a:off x="6227123" y="3245266"/>
            <a:ext cx="151533" cy="373525"/>
          </a:xfrm>
          <a:custGeom>
            <a:avLst/>
            <a:gdLst>
              <a:gd name="connsiteX0" fmla="*/ 3815 w 151533"/>
              <a:gd name="connsiteY0" fmla="*/ 63084 h 373525"/>
              <a:gd name="connsiteX1" fmla="*/ 48265 w 151533"/>
              <a:gd name="connsiteY1" fmla="*/ 256759 h 373525"/>
              <a:gd name="connsiteX2" fmla="*/ 37152 w 151533"/>
              <a:gd name="connsiteY2" fmla="*/ 244059 h 373525"/>
              <a:gd name="connsiteX3" fmla="*/ 59377 w 151533"/>
              <a:gd name="connsiteY3" fmla="*/ 372647 h 373525"/>
              <a:gd name="connsiteX4" fmla="*/ 56202 w 151533"/>
              <a:gd name="connsiteY4" fmla="*/ 294859 h 373525"/>
              <a:gd name="connsiteX5" fmla="*/ 84777 w 151533"/>
              <a:gd name="connsiteY5" fmla="*/ 183734 h 373525"/>
              <a:gd name="connsiteX6" fmla="*/ 151452 w 151533"/>
              <a:gd name="connsiteY6" fmla="*/ 1172 h 373525"/>
              <a:gd name="connsiteX7" fmla="*/ 97477 w 151533"/>
              <a:gd name="connsiteY7" fmla="*/ 113884 h 373525"/>
              <a:gd name="connsiteX8" fmla="*/ 53027 w 151533"/>
              <a:gd name="connsiteY8" fmla="*/ 280572 h 373525"/>
              <a:gd name="connsiteX9" fmla="*/ 11752 w 151533"/>
              <a:gd name="connsiteY9" fmla="*/ 202784 h 373525"/>
              <a:gd name="connsiteX10" fmla="*/ 3815 w 151533"/>
              <a:gd name="connsiteY10" fmla="*/ 158334 h 373525"/>
              <a:gd name="connsiteX11" fmla="*/ 3815 w 151533"/>
              <a:gd name="connsiteY11" fmla="*/ 63084 h 37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1533" h="373525">
                <a:moveTo>
                  <a:pt x="3815" y="63084"/>
                </a:moveTo>
                <a:cubicBezTo>
                  <a:pt x="11223" y="79488"/>
                  <a:pt x="42709" y="226597"/>
                  <a:pt x="48265" y="256759"/>
                </a:cubicBezTo>
                <a:cubicBezTo>
                  <a:pt x="53821" y="286922"/>
                  <a:pt x="35300" y="224744"/>
                  <a:pt x="37152" y="244059"/>
                </a:cubicBezTo>
                <a:cubicBezTo>
                  <a:pt x="39004" y="263374"/>
                  <a:pt x="56202" y="364180"/>
                  <a:pt x="59377" y="372647"/>
                </a:cubicBezTo>
                <a:cubicBezTo>
                  <a:pt x="62552" y="381114"/>
                  <a:pt x="51969" y="326344"/>
                  <a:pt x="56202" y="294859"/>
                </a:cubicBezTo>
                <a:cubicBezTo>
                  <a:pt x="60435" y="263374"/>
                  <a:pt x="68902" y="232682"/>
                  <a:pt x="84777" y="183734"/>
                </a:cubicBezTo>
                <a:cubicBezTo>
                  <a:pt x="100652" y="134786"/>
                  <a:pt x="149335" y="12814"/>
                  <a:pt x="151452" y="1172"/>
                </a:cubicBezTo>
                <a:cubicBezTo>
                  <a:pt x="153569" y="-10470"/>
                  <a:pt x="113881" y="67317"/>
                  <a:pt x="97477" y="113884"/>
                </a:cubicBezTo>
                <a:cubicBezTo>
                  <a:pt x="81073" y="160451"/>
                  <a:pt x="67314" y="265755"/>
                  <a:pt x="53027" y="280572"/>
                </a:cubicBezTo>
                <a:cubicBezTo>
                  <a:pt x="38740" y="295389"/>
                  <a:pt x="19954" y="223157"/>
                  <a:pt x="11752" y="202784"/>
                </a:cubicBezTo>
                <a:cubicBezTo>
                  <a:pt x="3550" y="182411"/>
                  <a:pt x="5932" y="178707"/>
                  <a:pt x="3815" y="158334"/>
                </a:cubicBezTo>
                <a:cubicBezTo>
                  <a:pt x="1698" y="137961"/>
                  <a:pt x="-3593" y="46680"/>
                  <a:pt x="3815" y="63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: 図形 354">
            <a:extLst>
              <a:ext uri="{FF2B5EF4-FFF2-40B4-BE49-F238E27FC236}">
                <a16:creationId xmlns:a16="http://schemas.microsoft.com/office/drawing/2014/main" id="{218B9C42-113E-424F-94DE-A4A4BC725B7F}"/>
              </a:ext>
            </a:extLst>
          </p:cNvPr>
          <p:cNvSpPr/>
          <p:nvPr/>
        </p:nvSpPr>
        <p:spPr>
          <a:xfrm>
            <a:off x="6462344" y="3464802"/>
            <a:ext cx="484674" cy="129963"/>
          </a:xfrm>
          <a:custGeom>
            <a:avLst/>
            <a:gdLst>
              <a:gd name="connsiteX0" fmla="*/ 1956 w 484674"/>
              <a:gd name="connsiteY0" fmla="*/ 129298 h 129963"/>
              <a:gd name="connsiteX1" fmla="*/ 200394 w 484674"/>
              <a:gd name="connsiteY1" fmla="*/ 59448 h 129963"/>
              <a:gd name="connsiteX2" fmla="*/ 165469 w 484674"/>
              <a:gd name="connsiteY2" fmla="*/ 62623 h 129963"/>
              <a:gd name="connsiteX3" fmla="*/ 235319 w 484674"/>
              <a:gd name="connsiteY3" fmla="*/ 48336 h 129963"/>
              <a:gd name="connsiteX4" fmla="*/ 282944 w 484674"/>
              <a:gd name="connsiteY4" fmla="*/ 48336 h 129963"/>
              <a:gd name="connsiteX5" fmla="*/ 336919 w 484674"/>
              <a:gd name="connsiteY5" fmla="*/ 30873 h 129963"/>
              <a:gd name="connsiteX6" fmla="*/ 354381 w 484674"/>
              <a:gd name="connsiteY6" fmla="*/ 32461 h 129963"/>
              <a:gd name="connsiteX7" fmla="*/ 481381 w 484674"/>
              <a:gd name="connsiteY7" fmla="*/ 711 h 129963"/>
              <a:gd name="connsiteX8" fmla="*/ 444869 w 484674"/>
              <a:gd name="connsiteY8" fmla="*/ 10236 h 129963"/>
              <a:gd name="connsiteX9" fmla="*/ 417881 w 484674"/>
              <a:gd name="connsiteY9" fmla="*/ 8648 h 129963"/>
              <a:gd name="connsiteX10" fmla="*/ 267069 w 484674"/>
              <a:gd name="connsiteY10" fmla="*/ 29286 h 129963"/>
              <a:gd name="connsiteX11" fmla="*/ 173406 w 484674"/>
              <a:gd name="connsiteY11" fmla="*/ 57861 h 129963"/>
              <a:gd name="connsiteX12" fmla="*/ 105144 w 484674"/>
              <a:gd name="connsiteY12" fmla="*/ 91198 h 129963"/>
              <a:gd name="connsiteX13" fmla="*/ 1956 w 484674"/>
              <a:gd name="connsiteY13" fmla="*/ 129298 h 129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4674" h="129963">
                <a:moveTo>
                  <a:pt x="1956" y="129298"/>
                </a:moveTo>
                <a:cubicBezTo>
                  <a:pt x="17831" y="124006"/>
                  <a:pt x="173142" y="70560"/>
                  <a:pt x="200394" y="59448"/>
                </a:cubicBezTo>
                <a:cubicBezTo>
                  <a:pt x="227646" y="48336"/>
                  <a:pt x="159648" y="64475"/>
                  <a:pt x="165469" y="62623"/>
                </a:cubicBezTo>
                <a:cubicBezTo>
                  <a:pt x="171290" y="60771"/>
                  <a:pt x="215740" y="50717"/>
                  <a:pt x="235319" y="48336"/>
                </a:cubicBezTo>
                <a:cubicBezTo>
                  <a:pt x="254898" y="45955"/>
                  <a:pt x="266011" y="51246"/>
                  <a:pt x="282944" y="48336"/>
                </a:cubicBezTo>
                <a:cubicBezTo>
                  <a:pt x="299877" y="45426"/>
                  <a:pt x="325013" y="33519"/>
                  <a:pt x="336919" y="30873"/>
                </a:cubicBezTo>
                <a:cubicBezTo>
                  <a:pt x="348825" y="28227"/>
                  <a:pt x="330304" y="37488"/>
                  <a:pt x="354381" y="32461"/>
                </a:cubicBezTo>
                <a:cubicBezTo>
                  <a:pt x="378458" y="27434"/>
                  <a:pt x="466300" y="4415"/>
                  <a:pt x="481381" y="711"/>
                </a:cubicBezTo>
                <a:cubicBezTo>
                  <a:pt x="496462" y="-2993"/>
                  <a:pt x="455452" y="8913"/>
                  <a:pt x="444869" y="10236"/>
                </a:cubicBezTo>
                <a:cubicBezTo>
                  <a:pt x="434286" y="11559"/>
                  <a:pt x="447514" y="5473"/>
                  <a:pt x="417881" y="8648"/>
                </a:cubicBezTo>
                <a:cubicBezTo>
                  <a:pt x="388248" y="11823"/>
                  <a:pt x="307815" y="21084"/>
                  <a:pt x="267069" y="29286"/>
                </a:cubicBezTo>
                <a:cubicBezTo>
                  <a:pt x="226323" y="37488"/>
                  <a:pt x="200394" y="47542"/>
                  <a:pt x="173406" y="57861"/>
                </a:cubicBezTo>
                <a:cubicBezTo>
                  <a:pt x="146418" y="68180"/>
                  <a:pt x="139275" y="75323"/>
                  <a:pt x="105144" y="91198"/>
                </a:cubicBezTo>
                <a:cubicBezTo>
                  <a:pt x="71013" y="107073"/>
                  <a:pt x="-13919" y="134590"/>
                  <a:pt x="1956" y="129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: 図形 355">
            <a:extLst>
              <a:ext uri="{FF2B5EF4-FFF2-40B4-BE49-F238E27FC236}">
                <a16:creationId xmlns:a16="http://schemas.microsoft.com/office/drawing/2014/main" id="{3FC79F83-F120-456F-AB42-34989BD5F203}"/>
              </a:ext>
            </a:extLst>
          </p:cNvPr>
          <p:cNvSpPr/>
          <p:nvPr/>
        </p:nvSpPr>
        <p:spPr>
          <a:xfrm>
            <a:off x="6312644" y="3401959"/>
            <a:ext cx="671439" cy="326672"/>
          </a:xfrm>
          <a:custGeom>
            <a:avLst/>
            <a:gdLst>
              <a:gd name="connsiteX0" fmla="*/ 661244 w 671439"/>
              <a:gd name="connsiteY0" fmla="*/ 54 h 326672"/>
              <a:gd name="connsiteX1" fmla="*/ 669181 w 671439"/>
              <a:gd name="connsiteY1" fmla="*/ 120704 h 326672"/>
              <a:gd name="connsiteX2" fmla="*/ 667594 w 671439"/>
              <a:gd name="connsiteY2" fmla="*/ 96891 h 326672"/>
              <a:gd name="connsiteX3" fmla="*/ 627906 w 671439"/>
              <a:gd name="connsiteY3" fmla="*/ 101654 h 326672"/>
              <a:gd name="connsiteX4" fmla="*/ 450106 w 671439"/>
              <a:gd name="connsiteY4" fmla="*/ 123879 h 326672"/>
              <a:gd name="connsiteX5" fmla="*/ 548531 w 671439"/>
              <a:gd name="connsiteY5" fmla="*/ 104829 h 326672"/>
              <a:gd name="connsiteX6" fmla="*/ 364381 w 671439"/>
              <a:gd name="connsiteY6" fmla="*/ 147691 h 326672"/>
              <a:gd name="connsiteX7" fmla="*/ 323106 w 671439"/>
              <a:gd name="connsiteY7" fmla="*/ 154041 h 326672"/>
              <a:gd name="connsiteX8" fmla="*/ 219919 w 671439"/>
              <a:gd name="connsiteY8" fmla="*/ 184204 h 326672"/>
              <a:gd name="connsiteX9" fmla="*/ 223094 w 671439"/>
              <a:gd name="connsiteY9" fmla="*/ 190554 h 326672"/>
              <a:gd name="connsiteX10" fmla="*/ 138956 w 671439"/>
              <a:gd name="connsiteY10" fmla="*/ 212779 h 326672"/>
              <a:gd name="connsiteX11" fmla="*/ 65931 w 671439"/>
              <a:gd name="connsiteY11" fmla="*/ 268341 h 326672"/>
              <a:gd name="connsiteX12" fmla="*/ 844 w 671439"/>
              <a:gd name="connsiteY12" fmla="*/ 325491 h 326672"/>
              <a:gd name="connsiteX13" fmla="*/ 113556 w 671439"/>
              <a:gd name="connsiteY13" fmla="*/ 212779 h 326672"/>
              <a:gd name="connsiteX14" fmla="*/ 118319 w 671439"/>
              <a:gd name="connsiteY14" fmla="*/ 230241 h 326672"/>
              <a:gd name="connsiteX15" fmla="*/ 329456 w 671439"/>
              <a:gd name="connsiteY15" fmla="*/ 157216 h 326672"/>
              <a:gd name="connsiteX16" fmla="*/ 626319 w 671439"/>
              <a:gd name="connsiteY16" fmla="*/ 117529 h 326672"/>
              <a:gd name="connsiteX17" fmla="*/ 651719 w 671439"/>
              <a:gd name="connsiteY17" fmla="*/ 104829 h 326672"/>
              <a:gd name="connsiteX18" fmla="*/ 661244 w 671439"/>
              <a:gd name="connsiteY18" fmla="*/ 54 h 32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71439" h="326672">
                <a:moveTo>
                  <a:pt x="661244" y="54"/>
                </a:moveTo>
                <a:cubicBezTo>
                  <a:pt x="664154" y="2700"/>
                  <a:pt x="668123" y="104565"/>
                  <a:pt x="669181" y="120704"/>
                </a:cubicBezTo>
                <a:cubicBezTo>
                  <a:pt x="670239" y="136843"/>
                  <a:pt x="674473" y="100066"/>
                  <a:pt x="667594" y="96891"/>
                </a:cubicBezTo>
                <a:cubicBezTo>
                  <a:pt x="660715" y="93716"/>
                  <a:pt x="627906" y="101654"/>
                  <a:pt x="627906" y="101654"/>
                </a:cubicBezTo>
                <a:lnTo>
                  <a:pt x="450106" y="123879"/>
                </a:lnTo>
                <a:cubicBezTo>
                  <a:pt x="436877" y="124408"/>
                  <a:pt x="548531" y="104829"/>
                  <a:pt x="548531" y="104829"/>
                </a:cubicBezTo>
                <a:cubicBezTo>
                  <a:pt x="534244" y="108798"/>
                  <a:pt x="401952" y="139489"/>
                  <a:pt x="364381" y="147691"/>
                </a:cubicBezTo>
                <a:cubicBezTo>
                  <a:pt x="326810" y="155893"/>
                  <a:pt x="347183" y="147956"/>
                  <a:pt x="323106" y="154041"/>
                </a:cubicBezTo>
                <a:cubicBezTo>
                  <a:pt x="299029" y="160126"/>
                  <a:pt x="236588" y="178119"/>
                  <a:pt x="219919" y="184204"/>
                </a:cubicBezTo>
                <a:cubicBezTo>
                  <a:pt x="203250" y="190289"/>
                  <a:pt x="236588" y="185792"/>
                  <a:pt x="223094" y="190554"/>
                </a:cubicBezTo>
                <a:cubicBezTo>
                  <a:pt x="209600" y="195316"/>
                  <a:pt x="165150" y="199815"/>
                  <a:pt x="138956" y="212779"/>
                </a:cubicBezTo>
                <a:cubicBezTo>
                  <a:pt x="112762" y="225743"/>
                  <a:pt x="88950" y="249556"/>
                  <a:pt x="65931" y="268341"/>
                </a:cubicBezTo>
                <a:cubicBezTo>
                  <a:pt x="42912" y="287126"/>
                  <a:pt x="-7093" y="334751"/>
                  <a:pt x="844" y="325491"/>
                </a:cubicBezTo>
                <a:cubicBezTo>
                  <a:pt x="8781" y="316231"/>
                  <a:pt x="93977" y="228654"/>
                  <a:pt x="113556" y="212779"/>
                </a:cubicBezTo>
                <a:cubicBezTo>
                  <a:pt x="133135" y="196904"/>
                  <a:pt x="82336" y="239501"/>
                  <a:pt x="118319" y="230241"/>
                </a:cubicBezTo>
                <a:cubicBezTo>
                  <a:pt x="154302" y="220981"/>
                  <a:pt x="244789" y="176001"/>
                  <a:pt x="329456" y="157216"/>
                </a:cubicBezTo>
                <a:cubicBezTo>
                  <a:pt x="414123" y="138431"/>
                  <a:pt x="572608" y="126260"/>
                  <a:pt x="626319" y="117529"/>
                </a:cubicBezTo>
                <a:cubicBezTo>
                  <a:pt x="680030" y="108798"/>
                  <a:pt x="645104" y="118323"/>
                  <a:pt x="651719" y="104829"/>
                </a:cubicBezTo>
                <a:cubicBezTo>
                  <a:pt x="658333" y="91335"/>
                  <a:pt x="658334" y="-2592"/>
                  <a:pt x="661244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: 図形 356">
            <a:extLst>
              <a:ext uri="{FF2B5EF4-FFF2-40B4-BE49-F238E27FC236}">
                <a16:creationId xmlns:a16="http://schemas.microsoft.com/office/drawing/2014/main" id="{83840CA8-7916-4F38-9339-95D28B9F60C2}"/>
              </a:ext>
            </a:extLst>
          </p:cNvPr>
          <p:cNvSpPr/>
          <p:nvPr/>
        </p:nvSpPr>
        <p:spPr>
          <a:xfrm>
            <a:off x="6303963" y="3576402"/>
            <a:ext cx="317570" cy="174861"/>
          </a:xfrm>
          <a:custGeom>
            <a:avLst/>
            <a:gdLst>
              <a:gd name="connsiteX0" fmla="*/ 0 w 317570"/>
              <a:gd name="connsiteY0" fmla="*/ 174861 h 174861"/>
              <a:gd name="connsiteX1" fmla="*/ 109537 w 317570"/>
              <a:gd name="connsiteY1" fmla="*/ 103423 h 174861"/>
              <a:gd name="connsiteX2" fmla="*/ 166687 w 317570"/>
              <a:gd name="connsiteY2" fmla="*/ 55798 h 174861"/>
              <a:gd name="connsiteX3" fmla="*/ 157162 w 317570"/>
              <a:gd name="connsiteY3" fmla="*/ 68498 h 174861"/>
              <a:gd name="connsiteX4" fmla="*/ 247650 w 317570"/>
              <a:gd name="connsiteY4" fmla="*/ 30398 h 174861"/>
              <a:gd name="connsiteX5" fmla="*/ 249237 w 317570"/>
              <a:gd name="connsiteY5" fmla="*/ 27223 h 174861"/>
              <a:gd name="connsiteX6" fmla="*/ 317500 w 317570"/>
              <a:gd name="connsiteY6" fmla="*/ 236 h 174861"/>
              <a:gd name="connsiteX7" fmla="*/ 234950 w 317570"/>
              <a:gd name="connsiteY7" fmla="*/ 14523 h 174861"/>
              <a:gd name="connsiteX8" fmla="*/ 204787 w 317570"/>
              <a:gd name="connsiteY8" fmla="*/ 22461 h 174861"/>
              <a:gd name="connsiteX9" fmla="*/ 146050 w 317570"/>
              <a:gd name="connsiteY9" fmla="*/ 62148 h 174861"/>
              <a:gd name="connsiteX10" fmla="*/ 0 w 317570"/>
              <a:gd name="connsiteY10" fmla="*/ 174861 h 17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570" h="174861">
                <a:moveTo>
                  <a:pt x="0" y="174861"/>
                </a:moveTo>
                <a:cubicBezTo>
                  <a:pt x="40878" y="149064"/>
                  <a:pt x="81756" y="123267"/>
                  <a:pt x="109537" y="103423"/>
                </a:cubicBezTo>
                <a:cubicBezTo>
                  <a:pt x="137318" y="83579"/>
                  <a:pt x="158750" y="61619"/>
                  <a:pt x="166687" y="55798"/>
                </a:cubicBezTo>
                <a:cubicBezTo>
                  <a:pt x="174624" y="49977"/>
                  <a:pt x="143668" y="72731"/>
                  <a:pt x="157162" y="68498"/>
                </a:cubicBezTo>
                <a:cubicBezTo>
                  <a:pt x="170656" y="64265"/>
                  <a:pt x="232304" y="37277"/>
                  <a:pt x="247650" y="30398"/>
                </a:cubicBezTo>
                <a:cubicBezTo>
                  <a:pt x="262996" y="23519"/>
                  <a:pt x="237595" y="32250"/>
                  <a:pt x="249237" y="27223"/>
                </a:cubicBezTo>
                <a:cubicBezTo>
                  <a:pt x="260879" y="22196"/>
                  <a:pt x="319881" y="2353"/>
                  <a:pt x="317500" y="236"/>
                </a:cubicBezTo>
                <a:cubicBezTo>
                  <a:pt x="315119" y="-1881"/>
                  <a:pt x="253735" y="10819"/>
                  <a:pt x="234950" y="14523"/>
                </a:cubicBezTo>
                <a:cubicBezTo>
                  <a:pt x="216165" y="18227"/>
                  <a:pt x="219604" y="14523"/>
                  <a:pt x="204787" y="22461"/>
                </a:cubicBezTo>
                <a:cubicBezTo>
                  <a:pt x="189970" y="30398"/>
                  <a:pt x="146050" y="62148"/>
                  <a:pt x="146050" y="62148"/>
                </a:cubicBezTo>
                <a:lnTo>
                  <a:pt x="0" y="17486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: 図形 357">
            <a:extLst>
              <a:ext uri="{FF2B5EF4-FFF2-40B4-BE49-F238E27FC236}">
                <a16:creationId xmlns:a16="http://schemas.microsoft.com/office/drawing/2014/main" id="{271B930A-F32C-4432-86FE-4F92116C056B}"/>
              </a:ext>
            </a:extLst>
          </p:cNvPr>
          <p:cNvSpPr/>
          <p:nvPr/>
        </p:nvSpPr>
        <p:spPr>
          <a:xfrm>
            <a:off x="6629400" y="3512932"/>
            <a:ext cx="345284" cy="68547"/>
          </a:xfrm>
          <a:custGeom>
            <a:avLst/>
            <a:gdLst>
              <a:gd name="connsiteX0" fmla="*/ 0 w 345284"/>
              <a:gd name="connsiteY0" fmla="*/ 68468 h 68547"/>
              <a:gd name="connsiteX1" fmla="*/ 130175 w 345284"/>
              <a:gd name="connsiteY1" fmla="*/ 39893 h 68547"/>
              <a:gd name="connsiteX2" fmla="*/ 163513 w 345284"/>
              <a:gd name="connsiteY2" fmla="*/ 39893 h 68547"/>
              <a:gd name="connsiteX3" fmla="*/ 239713 w 345284"/>
              <a:gd name="connsiteY3" fmla="*/ 17668 h 68547"/>
              <a:gd name="connsiteX4" fmla="*/ 209550 w 345284"/>
              <a:gd name="connsiteY4" fmla="*/ 20843 h 68547"/>
              <a:gd name="connsiteX5" fmla="*/ 344488 w 345284"/>
              <a:gd name="connsiteY5" fmla="*/ 206 h 68547"/>
              <a:gd name="connsiteX6" fmla="*/ 261938 w 345284"/>
              <a:gd name="connsiteY6" fmla="*/ 11318 h 68547"/>
              <a:gd name="connsiteX7" fmla="*/ 188913 w 345284"/>
              <a:gd name="connsiteY7" fmla="*/ 28781 h 68547"/>
              <a:gd name="connsiteX8" fmla="*/ 128588 w 345284"/>
              <a:gd name="connsiteY8" fmla="*/ 47831 h 68547"/>
              <a:gd name="connsiteX9" fmla="*/ 0 w 345284"/>
              <a:gd name="connsiteY9" fmla="*/ 68468 h 68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284" h="68547">
                <a:moveTo>
                  <a:pt x="0" y="68468"/>
                </a:moveTo>
                <a:cubicBezTo>
                  <a:pt x="264" y="67145"/>
                  <a:pt x="102923" y="44655"/>
                  <a:pt x="130175" y="39893"/>
                </a:cubicBezTo>
                <a:cubicBezTo>
                  <a:pt x="157427" y="35131"/>
                  <a:pt x="145257" y="43597"/>
                  <a:pt x="163513" y="39893"/>
                </a:cubicBezTo>
                <a:cubicBezTo>
                  <a:pt x="181769" y="36189"/>
                  <a:pt x="232040" y="20843"/>
                  <a:pt x="239713" y="17668"/>
                </a:cubicBezTo>
                <a:cubicBezTo>
                  <a:pt x="247386" y="14493"/>
                  <a:pt x="192088" y="23753"/>
                  <a:pt x="209550" y="20843"/>
                </a:cubicBezTo>
                <a:cubicBezTo>
                  <a:pt x="227012" y="17933"/>
                  <a:pt x="335757" y="1794"/>
                  <a:pt x="344488" y="206"/>
                </a:cubicBezTo>
                <a:cubicBezTo>
                  <a:pt x="353219" y="-1382"/>
                  <a:pt x="287867" y="6556"/>
                  <a:pt x="261938" y="11318"/>
                </a:cubicBezTo>
                <a:cubicBezTo>
                  <a:pt x="236009" y="16080"/>
                  <a:pt x="211138" y="22695"/>
                  <a:pt x="188913" y="28781"/>
                </a:cubicBezTo>
                <a:cubicBezTo>
                  <a:pt x="166688" y="34866"/>
                  <a:pt x="159280" y="41481"/>
                  <a:pt x="128588" y="47831"/>
                </a:cubicBezTo>
                <a:cubicBezTo>
                  <a:pt x="97896" y="54181"/>
                  <a:pt x="-264" y="69791"/>
                  <a:pt x="0" y="68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: 図形 358">
            <a:extLst>
              <a:ext uri="{FF2B5EF4-FFF2-40B4-BE49-F238E27FC236}">
                <a16:creationId xmlns:a16="http://schemas.microsoft.com/office/drawing/2014/main" id="{C8B63CE3-1370-492A-96A5-6437BEA3E832}"/>
              </a:ext>
            </a:extLst>
          </p:cNvPr>
          <p:cNvSpPr/>
          <p:nvPr/>
        </p:nvSpPr>
        <p:spPr>
          <a:xfrm>
            <a:off x="6606309" y="3534604"/>
            <a:ext cx="35791" cy="301477"/>
          </a:xfrm>
          <a:custGeom>
            <a:avLst/>
            <a:gdLst>
              <a:gd name="connsiteX0" fmla="*/ 866 w 35791"/>
              <a:gd name="connsiteY0" fmla="*/ 759 h 301477"/>
              <a:gd name="connsiteX1" fmla="*/ 7216 w 35791"/>
              <a:gd name="connsiteY1" fmla="*/ 172209 h 301477"/>
              <a:gd name="connsiteX2" fmla="*/ 8804 w 35791"/>
              <a:gd name="connsiteY2" fmla="*/ 145221 h 301477"/>
              <a:gd name="connsiteX3" fmla="*/ 21504 w 35791"/>
              <a:gd name="connsiteY3" fmla="*/ 265871 h 301477"/>
              <a:gd name="connsiteX4" fmla="*/ 34204 w 35791"/>
              <a:gd name="connsiteY4" fmla="*/ 299209 h 301477"/>
              <a:gd name="connsiteX5" fmla="*/ 34204 w 35791"/>
              <a:gd name="connsiteY5" fmla="*/ 215071 h 301477"/>
              <a:gd name="connsiteX6" fmla="*/ 21504 w 35791"/>
              <a:gd name="connsiteY6" fmla="*/ 107121 h 301477"/>
              <a:gd name="connsiteX7" fmla="*/ 866 w 35791"/>
              <a:gd name="connsiteY7" fmla="*/ 148396 h 301477"/>
              <a:gd name="connsiteX8" fmla="*/ 4041 w 35791"/>
              <a:gd name="connsiteY8" fmla="*/ 110296 h 301477"/>
              <a:gd name="connsiteX9" fmla="*/ 866 w 35791"/>
              <a:gd name="connsiteY9" fmla="*/ 759 h 30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791" h="301477">
                <a:moveTo>
                  <a:pt x="866" y="759"/>
                </a:moveTo>
                <a:cubicBezTo>
                  <a:pt x="1395" y="11078"/>
                  <a:pt x="5893" y="148132"/>
                  <a:pt x="7216" y="172209"/>
                </a:cubicBezTo>
                <a:cubicBezTo>
                  <a:pt x="8539" y="196286"/>
                  <a:pt x="6423" y="129611"/>
                  <a:pt x="8804" y="145221"/>
                </a:cubicBezTo>
                <a:cubicBezTo>
                  <a:pt x="11185" y="160831"/>
                  <a:pt x="17271" y="240206"/>
                  <a:pt x="21504" y="265871"/>
                </a:cubicBezTo>
                <a:cubicBezTo>
                  <a:pt x="25737" y="291536"/>
                  <a:pt x="32087" y="307676"/>
                  <a:pt x="34204" y="299209"/>
                </a:cubicBezTo>
                <a:cubicBezTo>
                  <a:pt x="36321" y="290742"/>
                  <a:pt x="36321" y="247086"/>
                  <a:pt x="34204" y="215071"/>
                </a:cubicBezTo>
                <a:cubicBezTo>
                  <a:pt x="32087" y="183056"/>
                  <a:pt x="27060" y="118234"/>
                  <a:pt x="21504" y="107121"/>
                </a:cubicBezTo>
                <a:cubicBezTo>
                  <a:pt x="15948" y="96009"/>
                  <a:pt x="3777" y="147867"/>
                  <a:pt x="866" y="148396"/>
                </a:cubicBezTo>
                <a:cubicBezTo>
                  <a:pt x="-2045" y="148925"/>
                  <a:pt x="3247" y="132256"/>
                  <a:pt x="4041" y="110296"/>
                </a:cubicBezTo>
                <a:cubicBezTo>
                  <a:pt x="4835" y="88336"/>
                  <a:pt x="337" y="-9560"/>
                  <a:pt x="866" y="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: 図形 359">
            <a:extLst>
              <a:ext uri="{FF2B5EF4-FFF2-40B4-BE49-F238E27FC236}">
                <a16:creationId xmlns:a16="http://schemas.microsoft.com/office/drawing/2014/main" id="{32B92BBD-9D3E-44A9-993F-245AEF737673}"/>
              </a:ext>
            </a:extLst>
          </p:cNvPr>
          <p:cNvSpPr/>
          <p:nvPr/>
        </p:nvSpPr>
        <p:spPr>
          <a:xfrm>
            <a:off x="6666325" y="3538488"/>
            <a:ext cx="55175" cy="188525"/>
          </a:xfrm>
          <a:custGeom>
            <a:avLst/>
            <a:gdLst>
              <a:gd name="connsiteX0" fmla="*/ 7525 w 55175"/>
              <a:gd name="connsiteY0" fmla="*/ 50 h 188525"/>
              <a:gd name="connsiteX1" fmla="*/ 7525 w 55175"/>
              <a:gd name="connsiteY1" fmla="*/ 58787 h 188525"/>
              <a:gd name="connsiteX2" fmla="*/ 1175 w 55175"/>
              <a:gd name="connsiteY2" fmla="*/ 65137 h 188525"/>
              <a:gd name="connsiteX3" fmla="*/ 34513 w 55175"/>
              <a:gd name="connsiteY3" fmla="*/ 74662 h 188525"/>
              <a:gd name="connsiteX4" fmla="*/ 10700 w 55175"/>
              <a:gd name="connsiteY4" fmla="*/ 98475 h 188525"/>
              <a:gd name="connsiteX5" fmla="*/ 45625 w 55175"/>
              <a:gd name="connsiteY5" fmla="*/ 103237 h 188525"/>
              <a:gd name="connsiteX6" fmla="*/ 24988 w 55175"/>
              <a:gd name="connsiteY6" fmla="*/ 122287 h 188525"/>
              <a:gd name="connsiteX7" fmla="*/ 45625 w 55175"/>
              <a:gd name="connsiteY7" fmla="*/ 133400 h 188525"/>
              <a:gd name="connsiteX8" fmla="*/ 29750 w 55175"/>
              <a:gd name="connsiteY8" fmla="*/ 152450 h 188525"/>
              <a:gd name="connsiteX9" fmla="*/ 55150 w 55175"/>
              <a:gd name="connsiteY9" fmla="*/ 163562 h 188525"/>
              <a:gd name="connsiteX10" fmla="*/ 34513 w 55175"/>
              <a:gd name="connsiteY10" fmla="*/ 181025 h 188525"/>
              <a:gd name="connsiteX11" fmla="*/ 36100 w 55175"/>
              <a:gd name="connsiteY11" fmla="*/ 187375 h 188525"/>
              <a:gd name="connsiteX12" fmla="*/ 36100 w 55175"/>
              <a:gd name="connsiteY12" fmla="*/ 158800 h 188525"/>
              <a:gd name="connsiteX13" fmla="*/ 15463 w 55175"/>
              <a:gd name="connsiteY13" fmla="*/ 69900 h 188525"/>
              <a:gd name="connsiteX14" fmla="*/ 7525 w 55175"/>
              <a:gd name="connsiteY14" fmla="*/ 50 h 18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5175" h="188525">
                <a:moveTo>
                  <a:pt x="7525" y="50"/>
                </a:moveTo>
                <a:cubicBezTo>
                  <a:pt x="6202" y="-1802"/>
                  <a:pt x="8583" y="47939"/>
                  <a:pt x="7525" y="58787"/>
                </a:cubicBezTo>
                <a:cubicBezTo>
                  <a:pt x="6467" y="69635"/>
                  <a:pt x="-3323" y="62491"/>
                  <a:pt x="1175" y="65137"/>
                </a:cubicBezTo>
                <a:cubicBezTo>
                  <a:pt x="5673" y="67783"/>
                  <a:pt x="32926" y="69106"/>
                  <a:pt x="34513" y="74662"/>
                </a:cubicBezTo>
                <a:cubicBezTo>
                  <a:pt x="36100" y="80218"/>
                  <a:pt x="8848" y="93712"/>
                  <a:pt x="10700" y="98475"/>
                </a:cubicBezTo>
                <a:cubicBezTo>
                  <a:pt x="12552" y="103238"/>
                  <a:pt x="43244" y="99268"/>
                  <a:pt x="45625" y="103237"/>
                </a:cubicBezTo>
                <a:cubicBezTo>
                  <a:pt x="48006" y="107206"/>
                  <a:pt x="24988" y="117260"/>
                  <a:pt x="24988" y="122287"/>
                </a:cubicBezTo>
                <a:cubicBezTo>
                  <a:pt x="24988" y="127314"/>
                  <a:pt x="44831" y="128373"/>
                  <a:pt x="45625" y="133400"/>
                </a:cubicBezTo>
                <a:cubicBezTo>
                  <a:pt x="46419" y="138427"/>
                  <a:pt x="28163" y="147423"/>
                  <a:pt x="29750" y="152450"/>
                </a:cubicBezTo>
                <a:cubicBezTo>
                  <a:pt x="31337" y="157477"/>
                  <a:pt x="54356" y="158800"/>
                  <a:pt x="55150" y="163562"/>
                </a:cubicBezTo>
                <a:cubicBezTo>
                  <a:pt x="55944" y="168324"/>
                  <a:pt x="37688" y="177056"/>
                  <a:pt x="34513" y="181025"/>
                </a:cubicBezTo>
                <a:cubicBezTo>
                  <a:pt x="31338" y="184994"/>
                  <a:pt x="35836" y="191079"/>
                  <a:pt x="36100" y="187375"/>
                </a:cubicBezTo>
                <a:cubicBezTo>
                  <a:pt x="36364" y="183671"/>
                  <a:pt x="39539" y="178379"/>
                  <a:pt x="36100" y="158800"/>
                </a:cubicBezTo>
                <a:cubicBezTo>
                  <a:pt x="32661" y="139221"/>
                  <a:pt x="20225" y="96887"/>
                  <a:pt x="15463" y="69900"/>
                </a:cubicBezTo>
                <a:cubicBezTo>
                  <a:pt x="10701" y="42913"/>
                  <a:pt x="8848" y="1902"/>
                  <a:pt x="752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: 図形 360">
            <a:extLst>
              <a:ext uri="{FF2B5EF4-FFF2-40B4-BE49-F238E27FC236}">
                <a16:creationId xmlns:a16="http://schemas.microsoft.com/office/drawing/2014/main" id="{AE79C645-0E31-4E4D-9182-1149FD0770E3}"/>
              </a:ext>
            </a:extLst>
          </p:cNvPr>
          <p:cNvSpPr/>
          <p:nvPr/>
        </p:nvSpPr>
        <p:spPr>
          <a:xfrm>
            <a:off x="6929250" y="3517534"/>
            <a:ext cx="41479" cy="181441"/>
          </a:xfrm>
          <a:custGeom>
            <a:avLst/>
            <a:gdLst>
              <a:gd name="connsiteX0" fmla="*/ 41463 w 41479"/>
              <a:gd name="connsiteY0" fmla="*/ 366 h 181441"/>
              <a:gd name="connsiteX1" fmla="*/ 12888 w 41479"/>
              <a:gd name="connsiteY1" fmla="*/ 97204 h 181441"/>
              <a:gd name="connsiteX2" fmla="*/ 33525 w 41479"/>
              <a:gd name="connsiteY2" fmla="*/ 81329 h 181441"/>
              <a:gd name="connsiteX3" fmla="*/ 188 w 41479"/>
              <a:gd name="connsiteY3" fmla="*/ 181341 h 181441"/>
              <a:gd name="connsiteX4" fmla="*/ 19238 w 41479"/>
              <a:gd name="connsiteY4" fmla="*/ 100379 h 181441"/>
              <a:gd name="connsiteX5" fmla="*/ 3363 w 41479"/>
              <a:gd name="connsiteY5" fmla="*/ 116254 h 181441"/>
              <a:gd name="connsiteX6" fmla="*/ 8125 w 41479"/>
              <a:gd name="connsiteY6" fmla="*/ 65454 h 181441"/>
              <a:gd name="connsiteX7" fmla="*/ 41463 w 41479"/>
              <a:gd name="connsiteY7" fmla="*/ 366 h 18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479" h="181441">
                <a:moveTo>
                  <a:pt x="41463" y="366"/>
                </a:moveTo>
                <a:cubicBezTo>
                  <a:pt x="42257" y="5658"/>
                  <a:pt x="14211" y="83710"/>
                  <a:pt x="12888" y="97204"/>
                </a:cubicBezTo>
                <a:cubicBezTo>
                  <a:pt x="11565" y="110698"/>
                  <a:pt x="35642" y="67306"/>
                  <a:pt x="33525" y="81329"/>
                </a:cubicBezTo>
                <a:cubicBezTo>
                  <a:pt x="31408" y="95352"/>
                  <a:pt x="2569" y="178166"/>
                  <a:pt x="188" y="181341"/>
                </a:cubicBezTo>
                <a:cubicBezTo>
                  <a:pt x="-2193" y="184516"/>
                  <a:pt x="18709" y="111227"/>
                  <a:pt x="19238" y="100379"/>
                </a:cubicBezTo>
                <a:cubicBezTo>
                  <a:pt x="19767" y="89531"/>
                  <a:pt x="5215" y="122075"/>
                  <a:pt x="3363" y="116254"/>
                </a:cubicBezTo>
                <a:cubicBezTo>
                  <a:pt x="1511" y="110433"/>
                  <a:pt x="3627" y="82387"/>
                  <a:pt x="8125" y="65454"/>
                </a:cubicBezTo>
                <a:cubicBezTo>
                  <a:pt x="12623" y="48521"/>
                  <a:pt x="40669" y="-4926"/>
                  <a:pt x="41463" y="3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: 図形 361">
            <a:extLst>
              <a:ext uri="{FF2B5EF4-FFF2-40B4-BE49-F238E27FC236}">
                <a16:creationId xmlns:a16="http://schemas.microsoft.com/office/drawing/2014/main" id="{B3096BEC-5ACD-43B2-93D3-FD2DED0B12AD}"/>
              </a:ext>
            </a:extLst>
          </p:cNvPr>
          <p:cNvSpPr/>
          <p:nvPr/>
        </p:nvSpPr>
        <p:spPr>
          <a:xfrm>
            <a:off x="6721220" y="3571875"/>
            <a:ext cx="39943" cy="71806"/>
          </a:xfrm>
          <a:custGeom>
            <a:avLst/>
            <a:gdLst>
              <a:gd name="connsiteX0" fmla="*/ 39943 w 39943"/>
              <a:gd name="connsiteY0" fmla="*/ 0 h 71806"/>
              <a:gd name="connsiteX1" fmla="*/ 255 w 39943"/>
              <a:gd name="connsiteY1" fmla="*/ 71438 h 71806"/>
              <a:gd name="connsiteX2" fmla="*/ 39943 w 39943"/>
              <a:gd name="connsiteY2" fmla="*/ 0 h 7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943" h="71806">
                <a:moveTo>
                  <a:pt x="39943" y="0"/>
                </a:moveTo>
                <a:cubicBezTo>
                  <a:pt x="39943" y="0"/>
                  <a:pt x="-3714" y="65088"/>
                  <a:pt x="255" y="71438"/>
                </a:cubicBezTo>
                <a:cubicBezTo>
                  <a:pt x="4224" y="77788"/>
                  <a:pt x="39943" y="0"/>
                  <a:pt x="3994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: 図形 362">
            <a:extLst>
              <a:ext uri="{FF2B5EF4-FFF2-40B4-BE49-F238E27FC236}">
                <a16:creationId xmlns:a16="http://schemas.microsoft.com/office/drawing/2014/main" id="{EC81FCB9-B182-4582-AE21-31A0CE0DC674}"/>
              </a:ext>
            </a:extLst>
          </p:cNvPr>
          <p:cNvSpPr/>
          <p:nvPr/>
        </p:nvSpPr>
        <p:spPr>
          <a:xfrm>
            <a:off x="6795925" y="3521023"/>
            <a:ext cx="176911" cy="39820"/>
          </a:xfrm>
          <a:custGeom>
            <a:avLst/>
            <a:gdLst>
              <a:gd name="connsiteX0" fmla="*/ 176375 w 176911"/>
              <a:gd name="connsiteY0" fmla="*/ 1640 h 39820"/>
              <a:gd name="connsiteX1" fmla="*/ 4925 w 176911"/>
              <a:gd name="connsiteY1" fmla="*/ 39740 h 39820"/>
              <a:gd name="connsiteX2" fmla="*/ 57313 w 176911"/>
              <a:gd name="connsiteY2" fmla="*/ 11165 h 39820"/>
              <a:gd name="connsiteX3" fmla="*/ 176375 w 176911"/>
              <a:gd name="connsiteY3" fmla="*/ 1640 h 3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911" h="39820">
                <a:moveTo>
                  <a:pt x="176375" y="1640"/>
                </a:moveTo>
                <a:cubicBezTo>
                  <a:pt x="167644" y="6402"/>
                  <a:pt x="24769" y="38153"/>
                  <a:pt x="4925" y="39740"/>
                </a:cubicBezTo>
                <a:cubicBezTo>
                  <a:pt x="-14919" y="41328"/>
                  <a:pt x="29797" y="19102"/>
                  <a:pt x="57313" y="11165"/>
                </a:cubicBezTo>
                <a:cubicBezTo>
                  <a:pt x="84829" y="3228"/>
                  <a:pt x="185106" y="-3122"/>
                  <a:pt x="176375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: 図形 363">
            <a:extLst>
              <a:ext uri="{FF2B5EF4-FFF2-40B4-BE49-F238E27FC236}">
                <a16:creationId xmlns:a16="http://schemas.microsoft.com/office/drawing/2014/main" id="{B5EE39E6-4623-4261-9315-204E09AE9EEF}"/>
              </a:ext>
            </a:extLst>
          </p:cNvPr>
          <p:cNvSpPr/>
          <p:nvPr/>
        </p:nvSpPr>
        <p:spPr>
          <a:xfrm>
            <a:off x="6674508" y="3560664"/>
            <a:ext cx="271871" cy="59872"/>
          </a:xfrm>
          <a:custGeom>
            <a:avLst/>
            <a:gdLst>
              <a:gd name="connsiteX0" fmla="*/ 930 w 271871"/>
              <a:gd name="connsiteY0" fmla="*/ 33436 h 59872"/>
              <a:gd name="connsiteX1" fmla="*/ 112055 w 271871"/>
              <a:gd name="connsiteY1" fmla="*/ 57249 h 59872"/>
              <a:gd name="connsiteX2" fmla="*/ 161267 w 271871"/>
              <a:gd name="connsiteY2" fmla="*/ 50899 h 59872"/>
              <a:gd name="connsiteX3" fmla="*/ 191430 w 271871"/>
              <a:gd name="connsiteY3" fmla="*/ 49311 h 59872"/>
              <a:gd name="connsiteX4" fmla="*/ 177142 w 271871"/>
              <a:gd name="connsiteY4" fmla="*/ 30261 h 59872"/>
              <a:gd name="connsiteX5" fmla="*/ 229530 w 271871"/>
              <a:gd name="connsiteY5" fmla="*/ 57249 h 59872"/>
              <a:gd name="connsiteX6" fmla="*/ 270805 w 271871"/>
              <a:gd name="connsiteY6" fmla="*/ 58836 h 59872"/>
              <a:gd name="connsiteX7" fmla="*/ 185080 w 271871"/>
              <a:gd name="connsiteY7" fmla="*/ 57249 h 59872"/>
              <a:gd name="connsiteX8" fmla="*/ 110467 w 271871"/>
              <a:gd name="connsiteY8" fmla="*/ 39786 h 59872"/>
              <a:gd name="connsiteX9" fmla="*/ 124755 w 271871"/>
              <a:gd name="connsiteY9" fmla="*/ 99 h 59872"/>
              <a:gd name="connsiteX10" fmla="*/ 93005 w 271871"/>
              <a:gd name="connsiteY10" fmla="*/ 28674 h 59872"/>
              <a:gd name="connsiteX11" fmla="*/ 59667 w 271871"/>
              <a:gd name="connsiteY11" fmla="*/ 35024 h 59872"/>
              <a:gd name="connsiteX12" fmla="*/ 930 w 271871"/>
              <a:gd name="connsiteY12" fmla="*/ 33436 h 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1871" h="59872">
                <a:moveTo>
                  <a:pt x="930" y="33436"/>
                </a:moveTo>
                <a:cubicBezTo>
                  <a:pt x="9661" y="37140"/>
                  <a:pt x="85332" y="54339"/>
                  <a:pt x="112055" y="57249"/>
                </a:cubicBezTo>
                <a:cubicBezTo>
                  <a:pt x="138778" y="60159"/>
                  <a:pt x="148038" y="52222"/>
                  <a:pt x="161267" y="50899"/>
                </a:cubicBezTo>
                <a:cubicBezTo>
                  <a:pt x="174496" y="49576"/>
                  <a:pt x="188784" y="52751"/>
                  <a:pt x="191430" y="49311"/>
                </a:cubicBezTo>
                <a:cubicBezTo>
                  <a:pt x="194076" y="45871"/>
                  <a:pt x="170792" y="28938"/>
                  <a:pt x="177142" y="30261"/>
                </a:cubicBezTo>
                <a:cubicBezTo>
                  <a:pt x="183492" y="31584"/>
                  <a:pt x="213920" y="52487"/>
                  <a:pt x="229530" y="57249"/>
                </a:cubicBezTo>
                <a:cubicBezTo>
                  <a:pt x="245140" y="62011"/>
                  <a:pt x="278213" y="58836"/>
                  <a:pt x="270805" y="58836"/>
                </a:cubicBezTo>
                <a:cubicBezTo>
                  <a:pt x="263397" y="58836"/>
                  <a:pt x="211803" y="60424"/>
                  <a:pt x="185080" y="57249"/>
                </a:cubicBezTo>
                <a:cubicBezTo>
                  <a:pt x="158357" y="54074"/>
                  <a:pt x="120521" y="49311"/>
                  <a:pt x="110467" y="39786"/>
                </a:cubicBezTo>
                <a:cubicBezTo>
                  <a:pt x="100413" y="30261"/>
                  <a:pt x="127665" y="1951"/>
                  <a:pt x="124755" y="99"/>
                </a:cubicBezTo>
                <a:cubicBezTo>
                  <a:pt x="121845" y="-1753"/>
                  <a:pt x="103853" y="22853"/>
                  <a:pt x="93005" y="28674"/>
                </a:cubicBezTo>
                <a:cubicBezTo>
                  <a:pt x="82157" y="34495"/>
                  <a:pt x="71838" y="33966"/>
                  <a:pt x="59667" y="35024"/>
                </a:cubicBezTo>
                <a:cubicBezTo>
                  <a:pt x="47496" y="36082"/>
                  <a:pt x="-7801" y="29732"/>
                  <a:pt x="930" y="3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: 図形 364">
            <a:extLst>
              <a:ext uri="{FF2B5EF4-FFF2-40B4-BE49-F238E27FC236}">
                <a16:creationId xmlns:a16="http://schemas.microsoft.com/office/drawing/2014/main" id="{6A1F9F2A-CF4C-4F68-8DD5-067CE502619A}"/>
              </a:ext>
            </a:extLst>
          </p:cNvPr>
          <p:cNvSpPr/>
          <p:nvPr/>
        </p:nvSpPr>
        <p:spPr>
          <a:xfrm>
            <a:off x="6619874" y="3517805"/>
            <a:ext cx="40805" cy="311652"/>
          </a:xfrm>
          <a:custGeom>
            <a:avLst/>
            <a:gdLst>
              <a:gd name="connsiteX0" fmla="*/ 1 w 40805"/>
              <a:gd name="connsiteY0" fmla="*/ 95 h 311652"/>
              <a:gd name="connsiteX1" fmla="*/ 36514 w 40805"/>
              <a:gd name="connsiteY1" fmla="*/ 130270 h 311652"/>
              <a:gd name="connsiteX2" fmla="*/ 19051 w 40805"/>
              <a:gd name="connsiteY2" fmla="*/ 79470 h 311652"/>
              <a:gd name="connsiteX3" fmla="*/ 22226 w 40805"/>
              <a:gd name="connsiteY3" fmla="*/ 158845 h 311652"/>
              <a:gd name="connsiteX4" fmla="*/ 38101 w 40805"/>
              <a:gd name="connsiteY4" fmla="*/ 309658 h 311652"/>
              <a:gd name="connsiteX5" fmla="*/ 38101 w 40805"/>
              <a:gd name="connsiteY5" fmla="*/ 249333 h 311652"/>
              <a:gd name="connsiteX6" fmla="*/ 38101 w 40805"/>
              <a:gd name="connsiteY6" fmla="*/ 154083 h 311652"/>
              <a:gd name="connsiteX7" fmla="*/ 1 w 40805"/>
              <a:gd name="connsiteY7" fmla="*/ 95 h 31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805" h="311652">
                <a:moveTo>
                  <a:pt x="1" y="95"/>
                </a:moveTo>
                <a:cubicBezTo>
                  <a:pt x="-263" y="-3874"/>
                  <a:pt x="33339" y="117041"/>
                  <a:pt x="36514" y="130270"/>
                </a:cubicBezTo>
                <a:cubicBezTo>
                  <a:pt x="39689" y="143499"/>
                  <a:pt x="21432" y="74708"/>
                  <a:pt x="19051" y="79470"/>
                </a:cubicBezTo>
                <a:cubicBezTo>
                  <a:pt x="16670" y="84232"/>
                  <a:pt x="19051" y="120480"/>
                  <a:pt x="22226" y="158845"/>
                </a:cubicBezTo>
                <a:cubicBezTo>
                  <a:pt x="25401" y="197210"/>
                  <a:pt x="35455" y="294577"/>
                  <a:pt x="38101" y="309658"/>
                </a:cubicBezTo>
                <a:cubicBezTo>
                  <a:pt x="40747" y="324739"/>
                  <a:pt x="38101" y="249333"/>
                  <a:pt x="38101" y="249333"/>
                </a:cubicBezTo>
                <a:cubicBezTo>
                  <a:pt x="38101" y="223404"/>
                  <a:pt x="44186" y="192183"/>
                  <a:pt x="38101" y="154083"/>
                </a:cubicBezTo>
                <a:cubicBezTo>
                  <a:pt x="32016" y="115983"/>
                  <a:pt x="265" y="4064"/>
                  <a:pt x="1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: 図形 365">
            <a:extLst>
              <a:ext uri="{FF2B5EF4-FFF2-40B4-BE49-F238E27FC236}">
                <a16:creationId xmlns:a16="http://schemas.microsoft.com/office/drawing/2014/main" id="{A675FE79-1C04-45E9-95AB-610907B390AE}"/>
              </a:ext>
            </a:extLst>
          </p:cNvPr>
          <p:cNvSpPr/>
          <p:nvPr/>
        </p:nvSpPr>
        <p:spPr>
          <a:xfrm>
            <a:off x="5256008" y="2993693"/>
            <a:ext cx="401065" cy="457736"/>
          </a:xfrm>
          <a:custGeom>
            <a:avLst/>
            <a:gdLst>
              <a:gd name="connsiteX0" fmla="*/ 205 w 401065"/>
              <a:gd name="connsiteY0" fmla="*/ 8270 h 457736"/>
              <a:gd name="connsiteX1" fmla="*/ 77992 w 401065"/>
              <a:gd name="connsiteY1" fmla="*/ 324182 h 457736"/>
              <a:gd name="connsiteX2" fmla="*/ 46242 w 401065"/>
              <a:gd name="connsiteY2" fmla="*/ 165432 h 457736"/>
              <a:gd name="connsiteX3" fmla="*/ 66880 w 401065"/>
              <a:gd name="connsiteY3" fmla="*/ 395620 h 457736"/>
              <a:gd name="connsiteX4" fmla="*/ 181180 w 401065"/>
              <a:gd name="connsiteY4" fmla="*/ 421020 h 457736"/>
              <a:gd name="connsiteX5" fmla="*/ 371680 w 401065"/>
              <a:gd name="connsiteY5" fmla="*/ 457532 h 457736"/>
              <a:gd name="connsiteX6" fmla="*/ 154192 w 401065"/>
              <a:gd name="connsiteY6" fmla="*/ 406732 h 457736"/>
              <a:gd name="connsiteX7" fmla="*/ 398667 w 401065"/>
              <a:gd name="connsiteY7" fmla="*/ 457532 h 457736"/>
              <a:gd name="connsiteX8" fmla="*/ 273255 w 401065"/>
              <a:gd name="connsiteY8" fmla="*/ 421020 h 457736"/>
              <a:gd name="connsiteX9" fmla="*/ 179592 w 401065"/>
              <a:gd name="connsiteY9" fmla="*/ 336882 h 457736"/>
              <a:gd name="connsiteX10" fmla="*/ 160542 w 401065"/>
              <a:gd name="connsiteY10" fmla="*/ 133682 h 457736"/>
              <a:gd name="connsiteX11" fmla="*/ 146255 w 401065"/>
              <a:gd name="connsiteY11" fmla="*/ 251157 h 457736"/>
              <a:gd name="connsiteX12" fmla="*/ 119267 w 401065"/>
              <a:gd name="connsiteY12" fmla="*/ 289257 h 457736"/>
              <a:gd name="connsiteX13" fmla="*/ 116092 w 401065"/>
              <a:gd name="connsiteY13" fmla="*/ 171782 h 457736"/>
              <a:gd name="connsiteX14" fmla="*/ 51005 w 401065"/>
              <a:gd name="connsiteY14" fmla="*/ 125745 h 457736"/>
              <a:gd name="connsiteX15" fmla="*/ 87517 w 401065"/>
              <a:gd name="connsiteY15" fmla="*/ 170195 h 457736"/>
              <a:gd name="connsiteX16" fmla="*/ 55767 w 401065"/>
              <a:gd name="connsiteY16" fmla="*/ 98757 h 457736"/>
              <a:gd name="connsiteX17" fmla="*/ 205 w 401065"/>
              <a:gd name="connsiteY17" fmla="*/ 8270 h 45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1065" h="457736">
                <a:moveTo>
                  <a:pt x="205" y="8270"/>
                </a:moveTo>
                <a:cubicBezTo>
                  <a:pt x="3909" y="45841"/>
                  <a:pt x="70319" y="297988"/>
                  <a:pt x="77992" y="324182"/>
                </a:cubicBezTo>
                <a:cubicBezTo>
                  <a:pt x="85665" y="350376"/>
                  <a:pt x="48094" y="153526"/>
                  <a:pt x="46242" y="165432"/>
                </a:cubicBezTo>
                <a:cubicBezTo>
                  <a:pt x="44390" y="177338"/>
                  <a:pt x="44390" y="353022"/>
                  <a:pt x="66880" y="395620"/>
                </a:cubicBezTo>
                <a:cubicBezTo>
                  <a:pt x="89370" y="438218"/>
                  <a:pt x="181180" y="421020"/>
                  <a:pt x="181180" y="421020"/>
                </a:cubicBezTo>
                <a:cubicBezTo>
                  <a:pt x="231980" y="431339"/>
                  <a:pt x="376178" y="459913"/>
                  <a:pt x="371680" y="457532"/>
                </a:cubicBezTo>
                <a:cubicBezTo>
                  <a:pt x="367182" y="455151"/>
                  <a:pt x="149694" y="406732"/>
                  <a:pt x="154192" y="406732"/>
                </a:cubicBezTo>
                <a:cubicBezTo>
                  <a:pt x="158690" y="406732"/>
                  <a:pt x="378823" y="455151"/>
                  <a:pt x="398667" y="457532"/>
                </a:cubicBezTo>
                <a:cubicBezTo>
                  <a:pt x="418511" y="459913"/>
                  <a:pt x="309768" y="441128"/>
                  <a:pt x="273255" y="421020"/>
                </a:cubicBezTo>
                <a:cubicBezTo>
                  <a:pt x="236742" y="400912"/>
                  <a:pt x="198377" y="384772"/>
                  <a:pt x="179592" y="336882"/>
                </a:cubicBezTo>
                <a:cubicBezTo>
                  <a:pt x="160807" y="288992"/>
                  <a:pt x="166098" y="147970"/>
                  <a:pt x="160542" y="133682"/>
                </a:cubicBezTo>
                <a:cubicBezTo>
                  <a:pt x="154986" y="119395"/>
                  <a:pt x="153134" y="225228"/>
                  <a:pt x="146255" y="251157"/>
                </a:cubicBezTo>
                <a:cubicBezTo>
                  <a:pt x="139376" y="277086"/>
                  <a:pt x="124294" y="302486"/>
                  <a:pt x="119267" y="289257"/>
                </a:cubicBezTo>
                <a:cubicBezTo>
                  <a:pt x="114240" y="276028"/>
                  <a:pt x="127469" y="199034"/>
                  <a:pt x="116092" y="171782"/>
                </a:cubicBezTo>
                <a:cubicBezTo>
                  <a:pt x="104715" y="144530"/>
                  <a:pt x="55767" y="126009"/>
                  <a:pt x="51005" y="125745"/>
                </a:cubicBezTo>
                <a:cubicBezTo>
                  <a:pt x="46243" y="125481"/>
                  <a:pt x="86723" y="174693"/>
                  <a:pt x="87517" y="170195"/>
                </a:cubicBezTo>
                <a:cubicBezTo>
                  <a:pt x="88311" y="165697"/>
                  <a:pt x="55767" y="98757"/>
                  <a:pt x="55767" y="98757"/>
                </a:cubicBezTo>
                <a:cubicBezTo>
                  <a:pt x="43861" y="71770"/>
                  <a:pt x="-3499" y="-29301"/>
                  <a:pt x="205" y="8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: 図形 366">
            <a:extLst>
              <a:ext uri="{FF2B5EF4-FFF2-40B4-BE49-F238E27FC236}">
                <a16:creationId xmlns:a16="http://schemas.microsoft.com/office/drawing/2014/main" id="{13EE2DFD-C2C6-41B6-BB4B-BF9A2C8308D3}"/>
              </a:ext>
            </a:extLst>
          </p:cNvPr>
          <p:cNvSpPr/>
          <p:nvPr/>
        </p:nvSpPr>
        <p:spPr>
          <a:xfrm>
            <a:off x="5460933" y="2982912"/>
            <a:ext cx="37335" cy="304007"/>
          </a:xfrm>
          <a:custGeom>
            <a:avLst/>
            <a:gdLst>
              <a:gd name="connsiteX0" fmla="*/ 36580 w 37335"/>
              <a:gd name="connsiteY0" fmla="*/ 1 h 304007"/>
              <a:gd name="connsiteX1" fmla="*/ 17530 w 37335"/>
              <a:gd name="connsiteY1" fmla="*/ 117476 h 304007"/>
              <a:gd name="connsiteX2" fmla="*/ 36580 w 37335"/>
              <a:gd name="connsiteY2" fmla="*/ 68263 h 304007"/>
              <a:gd name="connsiteX3" fmla="*/ 31817 w 37335"/>
              <a:gd name="connsiteY3" fmla="*/ 300038 h 304007"/>
              <a:gd name="connsiteX4" fmla="*/ 15942 w 37335"/>
              <a:gd name="connsiteY4" fmla="*/ 207963 h 304007"/>
              <a:gd name="connsiteX5" fmla="*/ 67 w 37335"/>
              <a:gd name="connsiteY5" fmla="*/ 120651 h 304007"/>
              <a:gd name="connsiteX6" fmla="*/ 36580 w 37335"/>
              <a:gd name="connsiteY6" fmla="*/ 1 h 30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35" h="304007">
                <a:moveTo>
                  <a:pt x="36580" y="1"/>
                </a:moveTo>
                <a:cubicBezTo>
                  <a:pt x="39491" y="-528"/>
                  <a:pt x="17530" y="106099"/>
                  <a:pt x="17530" y="117476"/>
                </a:cubicBezTo>
                <a:cubicBezTo>
                  <a:pt x="17530" y="128853"/>
                  <a:pt x="34199" y="37836"/>
                  <a:pt x="36580" y="68263"/>
                </a:cubicBezTo>
                <a:cubicBezTo>
                  <a:pt x="38961" y="98690"/>
                  <a:pt x="35257" y="276755"/>
                  <a:pt x="31817" y="300038"/>
                </a:cubicBezTo>
                <a:cubicBezTo>
                  <a:pt x="28377" y="323321"/>
                  <a:pt x="21234" y="237861"/>
                  <a:pt x="15942" y="207963"/>
                </a:cubicBezTo>
                <a:cubicBezTo>
                  <a:pt x="10650" y="178065"/>
                  <a:pt x="-991" y="151343"/>
                  <a:pt x="67" y="120651"/>
                </a:cubicBezTo>
                <a:cubicBezTo>
                  <a:pt x="1125" y="89959"/>
                  <a:pt x="33669" y="530"/>
                  <a:pt x="3658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: 図形 367">
            <a:extLst>
              <a:ext uri="{FF2B5EF4-FFF2-40B4-BE49-F238E27FC236}">
                <a16:creationId xmlns:a16="http://schemas.microsoft.com/office/drawing/2014/main" id="{79C11DA6-ECAF-4E68-87C9-C33C34EF3B54}"/>
              </a:ext>
            </a:extLst>
          </p:cNvPr>
          <p:cNvSpPr/>
          <p:nvPr/>
        </p:nvSpPr>
        <p:spPr>
          <a:xfrm>
            <a:off x="5443340" y="3258915"/>
            <a:ext cx="33980" cy="655598"/>
          </a:xfrm>
          <a:custGeom>
            <a:avLst/>
            <a:gdLst>
              <a:gd name="connsiteX0" fmla="*/ 19248 w 33980"/>
              <a:gd name="connsiteY0" fmla="*/ 6573 h 655598"/>
              <a:gd name="connsiteX1" fmla="*/ 4960 w 33980"/>
              <a:gd name="connsiteY1" fmla="*/ 247873 h 655598"/>
              <a:gd name="connsiteX2" fmla="*/ 8135 w 33980"/>
              <a:gd name="connsiteY2" fmla="*/ 230410 h 655598"/>
              <a:gd name="connsiteX3" fmla="*/ 12898 w 33980"/>
              <a:gd name="connsiteY3" fmla="*/ 316135 h 655598"/>
              <a:gd name="connsiteX4" fmla="*/ 19248 w 33980"/>
              <a:gd name="connsiteY4" fmla="*/ 417735 h 655598"/>
              <a:gd name="connsiteX5" fmla="*/ 30360 w 33980"/>
              <a:gd name="connsiteY5" fmla="*/ 478060 h 655598"/>
              <a:gd name="connsiteX6" fmla="*/ 28773 w 33980"/>
              <a:gd name="connsiteY6" fmla="*/ 654273 h 655598"/>
              <a:gd name="connsiteX7" fmla="*/ 33535 w 33980"/>
              <a:gd name="connsiteY7" fmla="*/ 551085 h 655598"/>
              <a:gd name="connsiteX8" fmla="*/ 30360 w 33980"/>
              <a:gd name="connsiteY8" fmla="*/ 409798 h 655598"/>
              <a:gd name="connsiteX9" fmla="*/ 3373 w 33980"/>
              <a:gd name="connsiteY9" fmla="*/ 284385 h 655598"/>
              <a:gd name="connsiteX10" fmla="*/ 3373 w 33980"/>
              <a:gd name="connsiteY10" fmla="*/ 220885 h 655598"/>
              <a:gd name="connsiteX11" fmla="*/ 30360 w 33980"/>
              <a:gd name="connsiteY11" fmla="*/ 79598 h 655598"/>
              <a:gd name="connsiteX12" fmla="*/ 19248 w 33980"/>
              <a:gd name="connsiteY12" fmla="*/ 6573 h 655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980" h="655598">
                <a:moveTo>
                  <a:pt x="19248" y="6573"/>
                </a:moveTo>
                <a:cubicBezTo>
                  <a:pt x="15015" y="34619"/>
                  <a:pt x="6812" y="210567"/>
                  <a:pt x="4960" y="247873"/>
                </a:cubicBezTo>
                <a:cubicBezTo>
                  <a:pt x="3108" y="285179"/>
                  <a:pt x="6812" y="219033"/>
                  <a:pt x="8135" y="230410"/>
                </a:cubicBezTo>
                <a:cubicBezTo>
                  <a:pt x="9458" y="241787"/>
                  <a:pt x="11046" y="284914"/>
                  <a:pt x="12898" y="316135"/>
                </a:cubicBezTo>
                <a:cubicBezTo>
                  <a:pt x="14750" y="347356"/>
                  <a:pt x="16338" y="390748"/>
                  <a:pt x="19248" y="417735"/>
                </a:cubicBezTo>
                <a:cubicBezTo>
                  <a:pt x="22158" y="444722"/>
                  <a:pt x="28773" y="438637"/>
                  <a:pt x="30360" y="478060"/>
                </a:cubicBezTo>
                <a:cubicBezTo>
                  <a:pt x="31948" y="517483"/>
                  <a:pt x="28244" y="642102"/>
                  <a:pt x="28773" y="654273"/>
                </a:cubicBezTo>
                <a:cubicBezTo>
                  <a:pt x="29302" y="666444"/>
                  <a:pt x="33271" y="591831"/>
                  <a:pt x="33535" y="551085"/>
                </a:cubicBezTo>
                <a:cubicBezTo>
                  <a:pt x="33799" y="510339"/>
                  <a:pt x="35387" y="454248"/>
                  <a:pt x="30360" y="409798"/>
                </a:cubicBezTo>
                <a:cubicBezTo>
                  <a:pt x="25333" y="365348"/>
                  <a:pt x="7871" y="315870"/>
                  <a:pt x="3373" y="284385"/>
                </a:cubicBezTo>
                <a:cubicBezTo>
                  <a:pt x="-1125" y="252900"/>
                  <a:pt x="-1125" y="255016"/>
                  <a:pt x="3373" y="220885"/>
                </a:cubicBezTo>
                <a:cubicBezTo>
                  <a:pt x="7871" y="186754"/>
                  <a:pt x="24804" y="111877"/>
                  <a:pt x="30360" y="79598"/>
                </a:cubicBezTo>
                <a:cubicBezTo>
                  <a:pt x="35916" y="47319"/>
                  <a:pt x="23481" y="-21473"/>
                  <a:pt x="19248" y="6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: 図形 368">
            <a:extLst>
              <a:ext uri="{FF2B5EF4-FFF2-40B4-BE49-F238E27FC236}">
                <a16:creationId xmlns:a16="http://schemas.microsoft.com/office/drawing/2014/main" id="{EFEB325A-EC94-498E-BEAF-D84A3B031B2A}"/>
              </a:ext>
            </a:extLst>
          </p:cNvPr>
          <p:cNvSpPr/>
          <p:nvPr/>
        </p:nvSpPr>
        <p:spPr>
          <a:xfrm>
            <a:off x="5463655" y="3237574"/>
            <a:ext cx="48276" cy="655065"/>
          </a:xfrm>
          <a:custGeom>
            <a:avLst/>
            <a:gdLst>
              <a:gd name="connsiteX0" fmla="*/ 30683 w 48276"/>
              <a:gd name="connsiteY0" fmla="*/ 926 h 655065"/>
              <a:gd name="connsiteX1" fmla="*/ 30683 w 48276"/>
              <a:gd name="connsiteY1" fmla="*/ 134276 h 655065"/>
              <a:gd name="connsiteX2" fmla="*/ 40208 w 48276"/>
              <a:gd name="connsiteY2" fmla="*/ 116814 h 655065"/>
              <a:gd name="connsiteX3" fmla="*/ 10045 w 48276"/>
              <a:gd name="connsiteY3" fmla="*/ 269214 h 655065"/>
              <a:gd name="connsiteX4" fmla="*/ 16395 w 48276"/>
              <a:gd name="connsiteY4" fmla="*/ 323189 h 655065"/>
              <a:gd name="connsiteX5" fmla="*/ 24333 w 48276"/>
              <a:gd name="connsiteY5" fmla="*/ 431139 h 655065"/>
              <a:gd name="connsiteX6" fmla="*/ 17983 w 48276"/>
              <a:gd name="connsiteY6" fmla="*/ 373989 h 655065"/>
              <a:gd name="connsiteX7" fmla="*/ 35445 w 48276"/>
              <a:gd name="connsiteY7" fmla="*/ 539089 h 655065"/>
              <a:gd name="connsiteX8" fmla="*/ 48145 w 48276"/>
              <a:gd name="connsiteY8" fmla="*/ 575601 h 655065"/>
              <a:gd name="connsiteX9" fmla="*/ 27508 w 48276"/>
              <a:gd name="connsiteY9" fmla="*/ 654976 h 655065"/>
              <a:gd name="connsiteX10" fmla="*/ 24333 w 48276"/>
              <a:gd name="connsiteY10" fmla="*/ 586714 h 655065"/>
              <a:gd name="connsiteX11" fmla="*/ 3695 w 48276"/>
              <a:gd name="connsiteY11" fmla="*/ 396214 h 655065"/>
              <a:gd name="connsiteX12" fmla="*/ 2108 w 48276"/>
              <a:gd name="connsiteY12" fmla="*/ 212064 h 655065"/>
              <a:gd name="connsiteX13" fmla="*/ 30683 w 48276"/>
              <a:gd name="connsiteY13" fmla="*/ 926 h 65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276" h="655065">
                <a:moveTo>
                  <a:pt x="30683" y="926"/>
                </a:moveTo>
                <a:cubicBezTo>
                  <a:pt x="35446" y="-12039"/>
                  <a:pt x="29096" y="114961"/>
                  <a:pt x="30683" y="134276"/>
                </a:cubicBezTo>
                <a:cubicBezTo>
                  <a:pt x="32270" y="153591"/>
                  <a:pt x="43648" y="94324"/>
                  <a:pt x="40208" y="116814"/>
                </a:cubicBezTo>
                <a:cubicBezTo>
                  <a:pt x="36768" y="139304"/>
                  <a:pt x="14014" y="234818"/>
                  <a:pt x="10045" y="269214"/>
                </a:cubicBezTo>
                <a:cubicBezTo>
                  <a:pt x="6076" y="303610"/>
                  <a:pt x="14014" y="296202"/>
                  <a:pt x="16395" y="323189"/>
                </a:cubicBezTo>
                <a:cubicBezTo>
                  <a:pt x="18776" y="350177"/>
                  <a:pt x="24068" y="422672"/>
                  <a:pt x="24333" y="431139"/>
                </a:cubicBezTo>
                <a:cubicBezTo>
                  <a:pt x="24598" y="439606"/>
                  <a:pt x="16131" y="355997"/>
                  <a:pt x="17983" y="373989"/>
                </a:cubicBezTo>
                <a:cubicBezTo>
                  <a:pt x="19835" y="391981"/>
                  <a:pt x="30418" y="505487"/>
                  <a:pt x="35445" y="539089"/>
                </a:cubicBezTo>
                <a:cubicBezTo>
                  <a:pt x="40472" y="572691"/>
                  <a:pt x="49468" y="556287"/>
                  <a:pt x="48145" y="575601"/>
                </a:cubicBezTo>
                <a:cubicBezTo>
                  <a:pt x="46822" y="594916"/>
                  <a:pt x="31477" y="653124"/>
                  <a:pt x="27508" y="654976"/>
                </a:cubicBezTo>
                <a:cubicBezTo>
                  <a:pt x="23539" y="656828"/>
                  <a:pt x="28302" y="629841"/>
                  <a:pt x="24333" y="586714"/>
                </a:cubicBezTo>
                <a:cubicBezTo>
                  <a:pt x="20364" y="543587"/>
                  <a:pt x="7399" y="458656"/>
                  <a:pt x="3695" y="396214"/>
                </a:cubicBezTo>
                <a:cubicBezTo>
                  <a:pt x="-9" y="333772"/>
                  <a:pt x="-1596" y="272918"/>
                  <a:pt x="2108" y="212064"/>
                </a:cubicBezTo>
                <a:cubicBezTo>
                  <a:pt x="5812" y="151210"/>
                  <a:pt x="25920" y="13891"/>
                  <a:pt x="30683" y="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: 図形 369">
            <a:extLst>
              <a:ext uri="{FF2B5EF4-FFF2-40B4-BE49-F238E27FC236}">
                <a16:creationId xmlns:a16="http://schemas.microsoft.com/office/drawing/2014/main" id="{15FD3E89-C3C5-4592-92D0-B5089EADFA5B}"/>
              </a:ext>
            </a:extLst>
          </p:cNvPr>
          <p:cNvSpPr/>
          <p:nvPr/>
        </p:nvSpPr>
        <p:spPr>
          <a:xfrm>
            <a:off x="5383673" y="3106013"/>
            <a:ext cx="708666" cy="486856"/>
          </a:xfrm>
          <a:custGeom>
            <a:avLst/>
            <a:gdLst>
              <a:gd name="connsiteX0" fmla="*/ 158290 w 708666"/>
              <a:gd name="connsiteY0" fmla="*/ 725 h 486856"/>
              <a:gd name="connsiteX1" fmla="*/ 288465 w 708666"/>
              <a:gd name="connsiteY1" fmla="*/ 107087 h 486856"/>
              <a:gd name="connsiteX2" fmla="*/ 239252 w 708666"/>
              <a:gd name="connsiteY2" fmla="*/ 83275 h 486856"/>
              <a:gd name="connsiteX3" fmla="*/ 332915 w 708666"/>
              <a:gd name="connsiteY3" fmla="*/ 191225 h 486856"/>
              <a:gd name="connsiteX4" fmla="*/ 309102 w 708666"/>
              <a:gd name="connsiteY4" fmla="*/ 221387 h 486856"/>
              <a:gd name="connsiteX5" fmla="*/ 404352 w 708666"/>
              <a:gd name="connsiteY5" fmla="*/ 184875 h 486856"/>
              <a:gd name="connsiteX6" fmla="*/ 559927 w 708666"/>
              <a:gd name="connsiteY6" fmla="*/ 275362 h 486856"/>
              <a:gd name="connsiteX7" fmla="*/ 574215 w 708666"/>
              <a:gd name="connsiteY7" fmla="*/ 296000 h 486856"/>
              <a:gd name="connsiteX8" fmla="*/ 652002 w 708666"/>
              <a:gd name="connsiteY8" fmla="*/ 416650 h 486856"/>
              <a:gd name="connsiteX9" fmla="*/ 613902 w 708666"/>
              <a:gd name="connsiteY9" fmla="*/ 392837 h 486856"/>
              <a:gd name="connsiteX10" fmla="*/ 386890 w 708666"/>
              <a:gd name="connsiteY10" fmla="*/ 353150 h 486856"/>
              <a:gd name="connsiteX11" fmla="*/ 685340 w 708666"/>
              <a:gd name="connsiteY11" fmla="*/ 451575 h 486856"/>
              <a:gd name="connsiteX12" fmla="*/ 553577 w 708666"/>
              <a:gd name="connsiteY12" fmla="*/ 423000 h 486856"/>
              <a:gd name="connsiteX13" fmla="*/ 177340 w 708666"/>
              <a:gd name="connsiteY13" fmla="*/ 342037 h 486856"/>
              <a:gd name="connsiteX14" fmla="*/ 704390 w 708666"/>
              <a:gd name="connsiteY14" fmla="*/ 486500 h 486856"/>
              <a:gd name="connsiteX15" fmla="*/ 404352 w 708666"/>
              <a:gd name="connsiteY15" fmla="*/ 380137 h 486856"/>
              <a:gd name="connsiteX16" fmla="*/ 12240 w 708666"/>
              <a:gd name="connsiteY16" fmla="*/ 291237 h 486856"/>
              <a:gd name="connsiteX17" fmla="*/ 94790 w 708666"/>
              <a:gd name="connsiteY17" fmla="*/ 286475 h 486856"/>
              <a:gd name="connsiteX18" fmla="*/ 50340 w 708666"/>
              <a:gd name="connsiteY18" fmla="*/ 216625 h 486856"/>
              <a:gd name="connsiteX19" fmla="*/ 15415 w 708666"/>
              <a:gd name="connsiteY19" fmla="*/ 32475 h 486856"/>
              <a:gd name="connsiteX20" fmla="*/ 124952 w 708666"/>
              <a:gd name="connsiteY20" fmla="*/ 267425 h 486856"/>
              <a:gd name="connsiteX21" fmla="*/ 123365 w 708666"/>
              <a:gd name="connsiteY21" fmla="*/ 169000 h 486856"/>
              <a:gd name="connsiteX22" fmla="*/ 158290 w 708666"/>
              <a:gd name="connsiteY22" fmla="*/ 725 h 48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8666" h="486856">
                <a:moveTo>
                  <a:pt x="158290" y="725"/>
                </a:moveTo>
                <a:cubicBezTo>
                  <a:pt x="185807" y="-9594"/>
                  <a:pt x="274971" y="93329"/>
                  <a:pt x="288465" y="107087"/>
                </a:cubicBezTo>
                <a:cubicBezTo>
                  <a:pt x="301959" y="120845"/>
                  <a:pt x="231844" y="69252"/>
                  <a:pt x="239252" y="83275"/>
                </a:cubicBezTo>
                <a:cubicBezTo>
                  <a:pt x="246660" y="97298"/>
                  <a:pt x="321273" y="168206"/>
                  <a:pt x="332915" y="191225"/>
                </a:cubicBezTo>
                <a:cubicBezTo>
                  <a:pt x="344557" y="214244"/>
                  <a:pt x="297196" y="222445"/>
                  <a:pt x="309102" y="221387"/>
                </a:cubicBezTo>
                <a:cubicBezTo>
                  <a:pt x="321008" y="220329"/>
                  <a:pt x="362548" y="175879"/>
                  <a:pt x="404352" y="184875"/>
                </a:cubicBezTo>
                <a:cubicBezTo>
                  <a:pt x="446156" y="193871"/>
                  <a:pt x="531617" y="256841"/>
                  <a:pt x="559927" y="275362"/>
                </a:cubicBezTo>
                <a:cubicBezTo>
                  <a:pt x="588237" y="293883"/>
                  <a:pt x="558869" y="272452"/>
                  <a:pt x="574215" y="296000"/>
                </a:cubicBezTo>
                <a:cubicBezTo>
                  <a:pt x="589561" y="319548"/>
                  <a:pt x="645388" y="400511"/>
                  <a:pt x="652002" y="416650"/>
                </a:cubicBezTo>
                <a:cubicBezTo>
                  <a:pt x="658617" y="432790"/>
                  <a:pt x="658087" y="403420"/>
                  <a:pt x="613902" y="392837"/>
                </a:cubicBezTo>
                <a:cubicBezTo>
                  <a:pt x="569717" y="382254"/>
                  <a:pt x="374984" y="343360"/>
                  <a:pt x="386890" y="353150"/>
                </a:cubicBezTo>
                <a:cubicBezTo>
                  <a:pt x="398796" y="362940"/>
                  <a:pt x="657559" y="439933"/>
                  <a:pt x="685340" y="451575"/>
                </a:cubicBezTo>
                <a:cubicBezTo>
                  <a:pt x="713121" y="463217"/>
                  <a:pt x="553577" y="423000"/>
                  <a:pt x="553577" y="423000"/>
                </a:cubicBezTo>
                <a:cubicBezTo>
                  <a:pt x="468910" y="404744"/>
                  <a:pt x="152204" y="331454"/>
                  <a:pt x="177340" y="342037"/>
                </a:cubicBezTo>
                <a:cubicBezTo>
                  <a:pt x="202476" y="352620"/>
                  <a:pt x="666555" y="480150"/>
                  <a:pt x="704390" y="486500"/>
                </a:cubicBezTo>
                <a:cubicBezTo>
                  <a:pt x="742225" y="492850"/>
                  <a:pt x="519710" y="412681"/>
                  <a:pt x="404352" y="380137"/>
                </a:cubicBezTo>
                <a:cubicBezTo>
                  <a:pt x="288994" y="347593"/>
                  <a:pt x="63834" y="306847"/>
                  <a:pt x="12240" y="291237"/>
                </a:cubicBezTo>
                <a:cubicBezTo>
                  <a:pt x="-39354" y="275627"/>
                  <a:pt x="88440" y="298910"/>
                  <a:pt x="94790" y="286475"/>
                </a:cubicBezTo>
                <a:cubicBezTo>
                  <a:pt x="101140" y="274040"/>
                  <a:pt x="63569" y="258958"/>
                  <a:pt x="50340" y="216625"/>
                </a:cubicBezTo>
                <a:cubicBezTo>
                  <a:pt x="37111" y="174292"/>
                  <a:pt x="2980" y="24008"/>
                  <a:pt x="15415" y="32475"/>
                </a:cubicBezTo>
                <a:cubicBezTo>
                  <a:pt x="27850" y="40942"/>
                  <a:pt x="106960" y="244671"/>
                  <a:pt x="124952" y="267425"/>
                </a:cubicBezTo>
                <a:cubicBezTo>
                  <a:pt x="142944" y="290179"/>
                  <a:pt x="118867" y="211598"/>
                  <a:pt x="123365" y="169000"/>
                </a:cubicBezTo>
                <a:cubicBezTo>
                  <a:pt x="127863" y="126402"/>
                  <a:pt x="130773" y="11044"/>
                  <a:pt x="158290" y="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: 図形 370">
            <a:extLst>
              <a:ext uri="{FF2B5EF4-FFF2-40B4-BE49-F238E27FC236}">
                <a16:creationId xmlns:a16="http://schemas.microsoft.com/office/drawing/2014/main" id="{CF105ECF-B816-437D-9941-10B52B816EE7}"/>
              </a:ext>
            </a:extLst>
          </p:cNvPr>
          <p:cNvSpPr/>
          <p:nvPr/>
        </p:nvSpPr>
        <p:spPr>
          <a:xfrm>
            <a:off x="5291111" y="3390680"/>
            <a:ext cx="824448" cy="531024"/>
          </a:xfrm>
          <a:custGeom>
            <a:avLst/>
            <a:gdLst>
              <a:gd name="connsiteX0" fmla="*/ 292127 w 824448"/>
              <a:gd name="connsiteY0" fmla="*/ 1808 h 531024"/>
              <a:gd name="connsiteX1" fmla="*/ 628677 w 824448"/>
              <a:gd name="connsiteY1" fmla="*/ 68483 h 531024"/>
              <a:gd name="connsiteX2" fmla="*/ 693764 w 824448"/>
              <a:gd name="connsiteY2" fmla="*/ 82770 h 531024"/>
              <a:gd name="connsiteX3" fmla="*/ 730277 w 824448"/>
              <a:gd name="connsiteY3" fmla="*/ 127220 h 531024"/>
              <a:gd name="connsiteX4" fmla="*/ 785839 w 824448"/>
              <a:gd name="connsiteY4" fmla="*/ 287558 h 531024"/>
              <a:gd name="connsiteX5" fmla="*/ 755677 w 824448"/>
              <a:gd name="connsiteY5" fmla="*/ 185958 h 531024"/>
              <a:gd name="connsiteX6" fmla="*/ 822352 w 824448"/>
              <a:gd name="connsiteY6" fmla="*/ 512983 h 531024"/>
              <a:gd name="connsiteX7" fmla="*/ 804889 w 824448"/>
              <a:gd name="connsiteY7" fmla="*/ 470120 h 531024"/>
              <a:gd name="connsiteX8" fmla="*/ 776314 w 824448"/>
              <a:gd name="connsiteY8" fmla="*/ 528858 h 531024"/>
              <a:gd name="connsiteX9" fmla="*/ 668364 w 824448"/>
              <a:gd name="connsiteY9" fmla="*/ 519333 h 531024"/>
              <a:gd name="connsiteX10" fmla="*/ 385789 w 824448"/>
              <a:gd name="connsiteY10" fmla="*/ 511395 h 531024"/>
              <a:gd name="connsiteX11" fmla="*/ 636614 w 824448"/>
              <a:gd name="connsiteY11" fmla="*/ 520920 h 531024"/>
              <a:gd name="connsiteX12" fmla="*/ 639789 w 824448"/>
              <a:gd name="connsiteY12" fmla="*/ 452658 h 531024"/>
              <a:gd name="connsiteX13" fmla="*/ 619152 w 824448"/>
              <a:gd name="connsiteY13" fmla="*/ 254220 h 531024"/>
              <a:gd name="connsiteX14" fmla="*/ 679477 w 824448"/>
              <a:gd name="connsiteY14" fmla="*/ 465358 h 531024"/>
              <a:gd name="connsiteX15" fmla="*/ 644552 w 824448"/>
              <a:gd name="connsiteY15" fmla="*/ 246283 h 531024"/>
              <a:gd name="connsiteX16" fmla="*/ 642964 w 824448"/>
              <a:gd name="connsiteY16" fmla="*/ 205008 h 531024"/>
              <a:gd name="connsiteX17" fmla="*/ 617564 w 824448"/>
              <a:gd name="connsiteY17" fmla="*/ 170083 h 531024"/>
              <a:gd name="connsiteX18" fmla="*/ 192114 w 824448"/>
              <a:gd name="connsiteY18" fmla="*/ 63720 h 531024"/>
              <a:gd name="connsiteX19" fmla="*/ 400077 w 824448"/>
              <a:gd name="connsiteY19" fmla="*/ 109758 h 531024"/>
              <a:gd name="connsiteX20" fmla="*/ 258789 w 824448"/>
              <a:gd name="connsiteY20" fmla="*/ 78008 h 531024"/>
              <a:gd name="connsiteX21" fmla="*/ 27 w 824448"/>
              <a:gd name="connsiteY21" fmla="*/ 24033 h 531024"/>
              <a:gd name="connsiteX22" fmla="*/ 292127 w 824448"/>
              <a:gd name="connsiteY22" fmla="*/ 1808 h 53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4448" h="531024">
                <a:moveTo>
                  <a:pt x="292127" y="1808"/>
                </a:moveTo>
                <a:cubicBezTo>
                  <a:pt x="396902" y="9216"/>
                  <a:pt x="628677" y="68483"/>
                  <a:pt x="628677" y="68483"/>
                </a:cubicBezTo>
                <a:cubicBezTo>
                  <a:pt x="695616" y="81977"/>
                  <a:pt x="676831" y="72981"/>
                  <a:pt x="693764" y="82770"/>
                </a:cubicBezTo>
                <a:cubicBezTo>
                  <a:pt x="710697" y="92559"/>
                  <a:pt x="714931" y="93089"/>
                  <a:pt x="730277" y="127220"/>
                </a:cubicBezTo>
                <a:cubicBezTo>
                  <a:pt x="745623" y="161351"/>
                  <a:pt x="781606" y="277768"/>
                  <a:pt x="785839" y="287558"/>
                </a:cubicBezTo>
                <a:cubicBezTo>
                  <a:pt x="790072" y="297348"/>
                  <a:pt x="749592" y="148387"/>
                  <a:pt x="755677" y="185958"/>
                </a:cubicBezTo>
                <a:cubicBezTo>
                  <a:pt x="761762" y="223529"/>
                  <a:pt x="814150" y="465623"/>
                  <a:pt x="822352" y="512983"/>
                </a:cubicBezTo>
                <a:cubicBezTo>
                  <a:pt x="830554" y="560343"/>
                  <a:pt x="812562" y="467474"/>
                  <a:pt x="804889" y="470120"/>
                </a:cubicBezTo>
                <a:cubicBezTo>
                  <a:pt x="797216" y="472766"/>
                  <a:pt x="799068" y="520656"/>
                  <a:pt x="776314" y="528858"/>
                </a:cubicBezTo>
                <a:cubicBezTo>
                  <a:pt x="753560" y="537060"/>
                  <a:pt x="668364" y="519333"/>
                  <a:pt x="668364" y="519333"/>
                </a:cubicBezTo>
                <a:cubicBezTo>
                  <a:pt x="603277" y="516423"/>
                  <a:pt x="385789" y="511395"/>
                  <a:pt x="385789" y="511395"/>
                </a:cubicBezTo>
                <a:cubicBezTo>
                  <a:pt x="380497" y="511659"/>
                  <a:pt x="594281" y="530709"/>
                  <a:pt x="636614" y="520920"/>
                </a:cubicBezTo>
                <a:cubicBezTo>
                  <a:pt x="678947" y="511131"/>
                  <a:pt x="642699" y="497108"/>
                  <a:pt x="639789" y="452658"/>
                </a:cubicBezTo>
                <a:cubicBezTo>
                  <a:pt x="636879" y="408208"/>
                  <a:pt x="612537" y="252103"/>
                  <a:pt x="619152" y="254220"/>
                </a:cubicBezTo>
                <a:cubicBezTo>
                  <a:pt x="625767" y="256337"/>
                  <a:pt x="675244" y="466681"/>
                  <a:pt x="679477" y="465358"/>
                </a:cubicBezTo>
                <a:cubicBezTo>
                  <a:pt x="683710" y="464035"/>
                  <a:pt x="650637" y="289675"/>
                  <a:pt x="644552" y="246283"/>
                </a:cubicBezTo>
                <a:cubicBezTo>
                  <a:pt x="638467" y="202891"/>
                  <a:pt x="647462" y="217708"/>
                  <a:pt x="642964" y="205008"/>
                </a:cubicBezTo>
                <a:cubicBezTo>
                  <a:pt x="638466" y="192308"/>
                  <a:pt x="692706" y="193631"/>
                  <a:pt x="617564" y="170083"/>
                </a:cubicBezTo>
                <a:cubicBezTo>
                  <a:pt x="542422" y="146535"/>
                  <a:pt x="228362" y="73774"/>
                  <a:pt x="192114" y="63720"/>
                </a:cubicBezTo>
                <a:cubicBezTo>
                  <a:pt x="155866" y="53666"/>
                  <a:pt x="388965" y="107377"/>
                  <a:pt x="400077" y="109758"/>
                </a:cubicBezTo>
                <a:cubicBezTo>
                  <a:pt x="411189" y="112139"/>
                  <a:pt x="258789" y="78008"/>
                  <a:pt x="258789" y="78008"/>
                </a:cubicBezTo>
                <a:cubicBezTo>
                  <a:pt x="192114" y="63721"/>
                  <a:pt x="2673" y="36733"/>
                  <a:pt x="27" y="24033"/>
                </a:cubicBezTo>
                <a:cubicBezTo>
                  <a:pt x="-2619" y="11333"/>
                  <a:pt x="187352" y="-5600"/>
                  <a:pt x="292127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: 図形 371">
            <a:extLst>
              <a:ext uri="{FF2B5EF4-FFF2-40B4-BE49-F238E27FC236}">
                <a16:creationId xmlns:a16="http://schemas.microsoft.com/office/drawing/2014/main" id="{1DC8A707-842D-41F8-9F13-A13947FE750A}"/>
              </a:ext>
            </a:extLst>
          </p:cNvPr>
          <p:cNvSpPr/>
          <p:nvPr/>
        </p:nvSpPr>
        <p:spPr>
          <a:xfrm>
            <a:off x="6879335" y="2603064"/>
            <a:ext cx="90232" cy="506930"/>
          </a:xfrm>
          <a:custGeom>
            <a:avLst/>
            <a:gdLst>
              <a:gd name="connsiteX0" fmla="*/ 15178 w 90232"/>
              <a:gd name="connsiteY0" fmla="*/ 9961 h 506930"/>
              <a:gd name="connsiteX1" fmla="*/ 890 w 90232"/>
              <a:gd name="connsiteY1" fmla="*/ 435411 h 506930"/>
              <a:gd name="connsiteX2" fmla="*/ 2478 w 90232"/>
              <a:gd name="connsiteY2" fmla="*/ 144899 h 506930"/>
              <a:gd name="connsiteX3" fmla="*/ 10415 w 90232"/>
              <a:gd name="connsiteY3" fmla="*/ 489386 h 506930"/>
              <a:gd name="connsiteX4" fmla="*/ 50103 w 90232"/>
              <a:gd name="connsiteY4" fmla="*/ 268724 h 506930"/>
              <a:gd name="connsiteX5" fmla="*/ 89790 w 90232"/>
              <a:gd name="connsiteY5" fmla="*/ 95686 h 506930"/>
              <a:gd name="connsiteX6" fmla="*/ 23115 w 90232"/>
              <a:gd name="connsiteY6" fmla="*/ 357624 h 506930"/>
              <a:gd name="connsiteX7" fmla="*/ 4065 w 90232"/>
              <a:gd name="connsiteY7" fmla="*/ 506849 h 506930"/>
              <a:gd name="connsiteX8" fmla="*/ 4065 w 90232"/>
              <a:gd name="connsiteY8" fmla="*/ 375086 h 506930"/>
              <a:gd name="connsiteX9" fmla="*/ 24703 w 90232"/>
              <a:gd name="connsiteY9" fmla="*/ 152836 h 506930"/>
              <a:gd name="connsiteX10" fmla="*/ 15178 w 90232"/>
              <a:gd name="connsiteY10" fmla="*/ 9961 h 50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232" h="506930">
                <a:moveTo>
                  <a:pt x="15178" y="9961"/>
                </a:moveTo>
                <a:cubicBezTo>
                  <a:pt x="11209" y="57057"/>
                  <a:pt x="3007" y="412921"/>
                  <a:pt x="890" y="435411"/>
                </a:cubicBezTo>
                <a:cubicBezTo>
                  <a:pt x="-1227" y="457901"/>
                  <a:pt x="891" y="135903"/>
                  <a:pt x="2478" y="144899"/>
                </a:cubicBezTo>
                <a:cubicBezTo>
                  <a:pt x="4065" y="153895"/>
                  <a:pt x="2477" y="468749"/>
                  <a:pt x="10415" y="489386"/>
                </a:cubicBezTo>
                <a:cubicBezTo>
                  <a:pt x="18353" y="510024"/>
                  <a:pt x="36874" y="334341"/>
                  <a:pt x="50103" y="268724"/>
                </a:cubicBezTo>
                <a:cubicBezTo>
                  <a:pt x="63332" y="203107"/>
                  <a:pt x="94288" y="80869"/>
                  <a:pt x="89790" y="95686"/>
                </a:cubicBezTo>
                <a:cubicBezTo>
                  <a:pt x="85292" y="110503"/>
                  <a:pt x="37403" y="289097"/>
                  <a:pt x="23115" y="357624"/>
                </a:cubicBezTo>
                <a:cubicBezTo>
                  <a:pt x="8827" y="426151"/>
                  <a:pt x="7240" y="503939"/>
                  <a:pt x="4065" y="506849"/>
                </a:cubicBezTo>
                <a:cubicBezTo>
                  <a:pt x="890" y="509759"/>
                  <a:pt x="625" y="434088"/>
                  <a:pt x="4065" y="375086"/>
                </a:cubicBezTo>
                <a:cubicBezTo>
                  <a:pt x="7505" y="316084"/>
                  <a:pt x="22586" y="210780"/>
                  <a:pt x="24703" y="152836"/>
                </a:cubicBezTo>
                <a:cubicBezTo>
                  <a:pt x="26820" y="94892"/>
                  <a:pt x="19147" y="-37135"/>
                  <a:pt x="15178" y="9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: 図形 372">
            <a:extLst>
              <a:ext uri="{FF2B5EF4-FFF2-40B4-BE49-F238E27FC236}">
                <a16:creationId xmlns:a16="http://schemas.microsoft.com/office/drawing/2014/main" id="{5C04C6E2-1C2E-4A03-A21C-D414ECE66192}"/>
              </a:ext>
            </a:extLst>
          </p:cNvPr>
          <p:cNvSpPr/>
          <p:nvPr/>
        </p:nvSpPr>
        <p:spPr>
          <a:xfrm>
            <a:off x="6525234" y="3169764"/>
            <a:ext cx="328007" cy="348174"/>
          </a:xfrm>
          <a:custGeom>
            <a:avLst/>
            <a:gdLst>
              <a:gd name="connsiteX0" fmla="*/ 328004 w 328007"/>
              <a:gd name="connsiteY0" fmla="*/ 474 h 348174"/>
              <a:gd name="connsiteX1" fmla="*/ 266091 w 328007"/>
              <a:gd name="connsiteY1" fmla="*/ 222724 h 348174"/>
              <a:gd name="connsiteX2" fmla="*/ 296254 w 328007"/>
              <a:gd name="connsiteY2" fmla="*/ 116361 h 348174"/>
              <a:gd name="connsiteX3" fmla="*/ 250216 w 328007"/>
              <a:gd name="connsiteY3" fmla="*/ 273524 h 348174"/>
              <a:gd name="connsiteX4" fmla="*/ 186716 w 328007"/>
              <a:gd name="connsiteY4" fmla="*/ 267174 h 348174"/>
              <a:gd name="connsiteX5" fmla="*/ 116866 w 328007"/>
              <a:gd name="connsiteY5" fmla="*/ 270349 h 348174"/>
              <a:gd name="connsiteX6" fmla="*/ 2566 w 328007"/>
              <a:gd name="connsiteY6" fmla="*/ 348136 h 348174"/>
              <a:gd name="connsiteX7" fmla="*/ 237516 w 328007"/>
              <a:gd name="connsiteY7" fmla="*/ 259236 h 348174"/>
              <a:gd name="connsiteX8" fmla="*/ 258154 w 328007"/>
              <a:gd name="connsiteY8" fmla="*/ 222724 h 348174"/>
              <a:gd name="connsiteX9" fmla="*/ 262916 w 328007"/>
              <a:gd name="connsiteY9" fmla="*/ 165574 h 348174"/>
              <a:gd name="connsiteX10" fmla="*/ 328004 w 328007"/>
              <a:gd name="connsiteY10" fmla="*/ 474 h 3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8007" h="348174">
                <a:moveTo>
                  <a:pt x="328004" y="474"/>
                </a:moveTo>
                <a:cubicBezTo>
                  <a:pt x="328533" y="9999"/>
                  <a:pt x="271383" y="203410"/>
                  <a:pt x="266091" y="222724"/>
                </a:cubicBezTo>
                <a:cubicBezTo>
                  <a:pt x="260799" y="242038"/>
                  <a:pt x="298900" y="107894"/>
                  <a:pt x="296254" y="116361"/>
                </a:cubicBezTo>
                <a:cubicBezTo>
                  <a:pt x="293608" y="124828"/>
                  <a:pt x="268472" y="248389"/>
                  <a:pt x="250216" y="273524"/>
                </a:cubicBezTo>
                <a:cubicBezTo>
                  <a:pt x="231960" y="298659"/>
                  <a:pt x="208941" y="267703"/>
                  <a:pt x="186716" y="267174"/>
                </a:cubicBezTo>
                <a:cubicBezTo>
                  <a:pt x="164491" y="266645"/>
                  <a:pt x="147558" y="256855"/>
                  <a:pt x="116866" y="270349"/>
                </a:cubicBezTo>
                <a:cubicBezTo>
                  <a:pt x="86174" y="283843"/>
                  <a:pt x="-17542" y="349988"/>
                  <a:pt x="2566" y="348136"/>
                </a:cubicBezTo>
                <a:cubicBezTo>
                  <a:pt x="22674" y="346284"/>
                  <a:pt x="194918" y="280138"/>
                  <a:pt x="237516" y="259236"/>
                </a:cubicBezTo>
                <a:cubicBezTo>
                  <a:pt x="280114" y="238334"/>
                  <a:pt x="253921" y="238334"/>
                  <a:pt x="258154" y="222724"/>
                </a:cubicBezTo>
                <a:cubicBezTo>
                  <a:pt x="262387" y="207114"/>
                  <a:pt x="250481" y="203674"/>
                  <a:pt x="262916" y="165574"/>
                </a:cubicBezTo>
                <a:cubicBezTo>
                  <a:pt x="275351" y="127474"/>
                  <a:pt x="327475" y="-9051"/>
                  <a:pt x="328004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: 図形 373">
            <a:extLst>
              <a:ext uri="{FF2B5EF4-FFF2-40B4-BE49-F238E27FC236}">
                <a16:creationId xmlns:a16="http://schemas.microsoft.com/office/drawing/2014/main" id="{60446FB7-6220-4E2C-A62F-2C9C21B0DA0D}"/>
              </a:ext>
            </a:extLst>
          </p:cNvPr>
          <p:cNvSpPr/>
          <p:nvPr/>
        </p:nvSpPr>
        <p:spPr>
          <a:xfrm>
            <a:off x="6811560" y="3028491"/>
            <a:ext cx="183088" cy="412127"/>
          </a:xfrm>
          <a:custGeom>
            <a:avLst/>
            <a:gdLst>
              <a:gd name="connsiteX0" fmla="*/ 182965 w 183088"/>
              <a:gd name="connsiteY0" fmla="*/ 3634 h 412127"/>
              <a:gd name="connsiteX1" fmla="*/ 124228 w 183088"/>
              <a:gd name="connsiteY1" fmla="*/ 165559 h 412127"/>
              <a:gd name="connsiteX2" fmla="*/ 143278 w 183088"/>
              <a:gd name="connsiteY2" fmla="*/ 100472 h 412127"/>
              <a:gd name="connsiteX3" fmla="*/ 98828 w 183088"/>
              <a:gd name="connsiteY3" fmla="*/ 190959 h 412127"/>
              <a:gd name="connsiteX4" fmla="*/ 128990 w 183088"/>
              <a:gd name="connsiteY4" fmla="*/ 319547 h 412127"/>
              <a:gd name="connsiteX5" fmla="*/ 162328 w 183088"/>
              <a:gd name="connsiteY5" fmla="*/ 387809 h 412127"/>
              <a:gd name="connsiteX6" fmla="*/ 122640 w 183088"/>
              <a:gd name="connsiteY6" fmla="*/ 346534 h 412127"/>
              <a:gd name="connsiteX7" fmla="*/ 149628 w 183088"/>
              <a:gd name="connsiteY7" fmla="*/ 410034 h 412127"/>
              <a:gd name="connsiteX8" fmla="*/ 89303 w 183088"/>
              <a:gd name="connsiteY8" fmla="*/ 395747 h 412127"/>
              <a:gd name="connsiteX9" fmla="*/ 403 w 183088"/>
              <a:gd name="connsiteY9" fmla="*/ 384634 h 412127"/>
              <a:gd name="connsiteX10" fmla="*/ 127403 w 183088"/>
              <a:gd name="connsiteY10" fmla="*/ 348122 h 412127"/>
              <a:gd name="connsiteX11" fmla="*/ 97240 w 183088"/>
              <a:gd name="connsiteY11" fmla="*/ 219534 h 412127"/>
              <a:gd name="connsiteX12" fmla="*/ 92478 w 183088"/>
              <a:gd name="connsiteY12" fmla="*/ 163972 h 412127"/>
              <a:gd name="connsiteX13" fmla="*/ 138515 w 183088"/>
              <a:gd name="connsiteY13" fmla="*/ 62372 h 412127"/>
              <a:gd name="connsiteX14" fmla="*/ 182965 w 183088"/>
              <a:gd name="connsiteY14" fmla="*/ 3634 h 4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088" h="412127">
                <a:moveTo>
                  <a:pt x="182965" y="3634"/>
                </a:moveTo>
                <a:cubicBezTo>
                  <a:pt x="180584" y="20832"/>
                  <a:pt x="130842" y="149419"/>
                  <a:pt x="124228" y="165559"/>
                </a:cubicBezTo>
                <a:cubicBezTo>
                  <a:pt x="117613" y="181699"/>
                  <a:pt x="147511" y="96239"/>
                  <a:pt x="143278" y="100472"/>
                </a:cubicBezTo>
                <a:cubicBezTo>
                  <a:pt x="139045" y="104705"/>
                  <a:pt x="101209" y="154447"/>
                  <a:pt x="98828" y="190959"/>
                </a:cubicBezTo>
                <a:cubicBezTo>
                  <a:pt x="96447" y="227471"/>
                  <a:pt x="118407" y="286739"/>
                  <a:pt x="128990" y="319547"/>
                </a:cubicBezTo>
                <a:cubicBezTo>
                  <a:pt x="139573" y="352355"/>
                  <a:pt x="163386" y="383311"/>
                  <a:pt x="162328" y="387809"/>
                </a:cubicBezTo>
                <a:cubicBezTo>
                  <a:pt x="161270" y="392307"/>
                  <a:pt x="124757" y="342830"/>
                  <a:pt x="122640" y="346534"/>
                </a:cubicBezTo>
                <a:cubicBezTo>
                  <a:pt x="120523" y="350238"/>
                  <a:pt x="155184" y="401832"/>
                  <a:pt x="149628" y="410034"/>
                </a:cubicBezTo>
                <a:cubicBezTo>
                  <a:pt x="144072" y="418236"/>
                  <a:pt x="114174" y="399980"/>
                  <a:pt x="89303" y="395747"/>
                </a:cubicBezTo>
                <a:cubicBezTo>
                  <a:pt x="64432" y="391514"/>
                  <a:pt x="-5947" y="392571"/>
                  <a:pt x="403" y="384634"/>
                </a:cubicBezTo>
                <a:cubicBezTo>
                  <a:pt x="6753" y="376697"/>
                  <a:pt x="111264" y="375639"/>
                  <a:pt x="127403" y="348122"/>
                </a:cubicBezTo>
                <a:cubicBezTo>
                  <a:pt x="143542" y="320605"/>
                  <a:pt x="103061" y="250226"/>
                  <a:pt x="97240" y="219534"/>
                </a:cubicBezTo>
                <a:cubicBezTo>
                  <a:pt x="91419" y="188842"/>
                  <a:pt x="85599" y="190166"/>
                  <a:pt x="92478" y="163972"/>
                </a:cubicBezTo>
                <a:cubicBezTo>
                  <a:pt x="99357" y="137778"/>
                  <a:pt x="124492" y="90418"/>
                  <a:pt x="138515" y="62372"/>
                </a:cubicBezTo>
                <a:cubicBezTo>
                  <a:pt x="152538" y="34326"/>
                  <a:pt x="185346" y="-13564"/>
                  <a:pt x="182965" y="3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: 図形 374">
            <a:extLst>
              <a:ext uri="{FF2B5EF4-FFF2-40B4-BE49-F238E27FC236}">
                <a16:creationId xmlns:a16="http://schemas.microsoft.com/office/drawing/2014/main" id="{5DAFD30B-9430-442E-9A32-AD6E44CEA7A0}"/>
              </a:ext>
            </a:extLst>
          </p:cNvPr>
          <p:cNvSpPr/>
          <p:nvPr/>
        </p:nvSpPr>
        <p:spPr>
          <a:xfrm>
            <a:off x="6814480" y="2625591"/>
            <a:ext cx="51630" cy="449573"/>
          </a:xfrm>
          <a:custGeom>
            <a:avLst/>
            <a:gdLst>
              <a:gd name="connsiteX0" fmla="*/ 18120 w 51630"/>
              <a:gd name="connsiteY0" fmla="*/ 134 h 449573"/>
              <a:gd name="connsiteX1" fmla="*/ 51458 w 51630"/>
              <a:gd name="connsiteY1" fmla="*/ 169997 h 449573"/>
              <a:gd name="connsiteX2" fmla="*/ 658 w 51630"/>
              <a:gd name="connsiteY2" fmla="*/ 233497 h 449573"/>
              <a:gd name="connsiteX3" fmla="*/ 21295 w 51630"/>
              <a:gd name="connsiteY3" fmla="*/ 447809 h 449573"/>
              <a:gd name="connsiteX4" fmla="*/ 2245 w 51630"/>
              <a:gd name="connsiteY4" fmla="*/ 330334 h 449573"/>
              <a:gd name="connsiteX5" fmla="*/ 16533 w 51630"/>
              <a:gd name="connsiteY5" fmla="*/ 239847 h 449573"/>
              <a:gd name="connsiteX6" fmla="*/ 32408 w 51630"/>
              <a:gd name="connsiteY6" fmla="*/ 217622 h 449573"/>
              <a:gd name="connsiteX7" fmla="*/ 49870 w 51630"/>
              <a:gd name="connsiteY7" fmla="*/ 182697 h 449573"/>
              <a:gd name="connsiteX8" fmla="*/ 43520 w 51630"/>
              <a:gd name="connsiteY8" fmla="*/ 141422 h 449573"/>
              <a:gd name="connsiteX9" fmla="*/ 18120 w 51630"/>
              <a:gd name="connsiteY9" fmla="*/ 134 h 44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630" h="449573">
                <a:moveTo>
                  <a:pt x="18120" y="134"/>
                </a:moveTo>
                <a:cubicBezTo>
                  <a:pt x="19443" y="4896"/>
                  <a:pt x="54368" y="131103"/>
                  <a:pt x="51458" y="169997"/>
                </a:cubicBezTo>
                <a:cubicBezTo>
                  <a:pt x="48548" y="208891"/>
                  <a:pt x="5685" y="187195"/>
                  <a:pt x="658" y="233497"/>
                </a:cubicBezTo>
                <a:cubicBezTo>
                  <a:pt x="-4369" y="279799"/>
                  <a:pt x="21031" y="431670"/>
                  <a:pt x="21295" y="447809"/>
                </a:cubicBezTo>
                <a:cubicBezTo>
                  <a:pt x="21559" y="463948"/>
                  <a:pt x="3039" y="364994"/>
                  <a:pt x="2245" y="330334"/>
                </a:cubicBezTo>
                <a:cubicBezTo>
                  <a:pt x="1451" y="295674"/>
                  <a:pt x="11506" y="258632"/>
                  <a:pt x="16533" y="239847"/>
                </a:cubicBezTo>
                <a:cubicBezTo>
                  <a:pt x="21560" y="221062"/>
                  <a:pt x="26852" y="227147"/>
                  <a:pt x="32408" y="217622"/>
                </a:cubicBezTo>
                <a:cubicBezTo>
                  <a:pt x="37964" y="208097"/>
                  <a:pt x="48018" y="195397"/>
                  <a:pt x="49870" y="182697"/>
                </a:cubicBezTo>
                <a:cubicBezTo>
                  <a:pt x="51722" y="169997"/>
                  <a:pt x="45637" y="164705"/>
                  <a:pt x="43520" y="141422"/>
                </a:cubicBezTo>
                <a:cubicBezTo>
                  <a:pt x="41403" y="118139"/>
                  <a:pt x="16797" y="-4628"/>
                  <a:pt x="1812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: 図形 375">
            <a:extLst>
              <a:ext uri="{FF2B5EF4-FFF2-40B4-BE49-F238E27FC236}">
                <a16:creationId xmlns:a16="http://schemas.microsoft.com/office/drawing/2014/main" id="{A71F6419-A3DF-4BAD-927C-827CE837B5A5}"/>
              </a:ext>
            </a:extLst>
          </p:cNvPr>
          <p:cNvSpPr/>
          <p:nvPr/>
        </p:nvSpPr>
        <p:spPr>
          <a:xfrm>
            <a:off x="6334390" y="3619430"/>
            <a:ext cx="141110" cy="277216"/>
          </a:xfrm>
          <a:custGeom>
            <a:avLst/>
            <a:gdLst>
              <a:gd name="connsiteX0" fmla="*/ 23548 w 141110"/>
              <a:gd name="connsiteY0" fmla="*/ 58808 h 277216"/>
              <a:gd name="connsiteX1" fmla="*/ 39423 w 141110"/>
              <a:gd name="connsiteY1" fmla="*/ 233433 h 277216"/>
              <a:gd name="connsiteX2" fmla="*/ 31485 w 141110"/>
              <a:gd name="connsiteY2" fmla="*/ 242958 h 277216"/>
              <a:gd name="connsiteX3" fmla="*/ 67998 w 141110"/>
              <a:gd name="connsiteY3" fmla="*/ 176283 h 277216"/>
              <a:gd name="connsiteX4" fmla="*/ 71173 w 141110"/>
              <a:gd name="connsiteY4" fmla="*/ 98495 h 277216"/>
              <a:gd name="connsiteX5" fmla="*/ 110860 w 141110"/>
              <a:gd name="connsiteY5" fmla="*/ 157233 h 277216"/>
              <a:gd name="connsiteX6" fmla="*/ 141023 w 141110"/>
              <a:gd name="connsiteY6" fmla="*/ 55633 h 277216"/>
              <a:gd name="connsiteX7" fmla="*/ 120385 w 141110"/>
              <a:gd name="connsiteY7" fmla="*/ 70 h 277216"/>
              <a:gd name="connsiteX8" fmla="*/ 131498 w 141110"/>
              <a:gd name="connsiteY8" fmla="*/ 46108 h 277216"/>
              <a:gd name="connsiteX9" fmla="*/ 101335 w 141110"/>
              <a:gd name="connsiteY9" fmla="*/ 133420 h 277216"/>
              <a:gd name="connsiteX10" fmla="*/ 69585 w 141110"/>
              <a:gd name="connsiteY10" fmla="*/ 87383 h 277216"/>
              <a:gd name="connsiteX11" fmla="*/ 55298 w 141110"/>
              <a:gd name="connsiteY11" fmla="*/ 192158 h 277216"/>
              <a:gd name="connsiteX12" fmla="*/ 2910 w 141110"/>
              <a:gd name="connsiteY12" fmla="*/ 276295 h 277216"/>
              <a:gd name="connsiteX13" fmla="*/ 7673 w 141110"/>
              <a:gd name="connsiteY13" fmla="*/ 233433 h 277216"/>
              <a:gd name="connsiteX14" fmla="*/ 15610 w 141110"/>
              <a:gd name="connsiteY14" fmla="*/ 177870 h 277216"/>
              <a:gd name="connsiteX15" fmla="*/ 33073 w 141110"/>
              <a:gd name="connsiteY15" fmla="*/ 112783 h 277216"/>
              <a:gd name="connsiteX16" fmla="*/ 23548 w 141110"/>
              <a:gd name="connsiteY16" fmla="*/ 58808 h 277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1110" h="277216">
                <a:moveTo>
                  <a:pt x="23548" y="58808"/>
                </a:moveTo>
                <a:cubicBezTo>
                  <a:pt x="24606" y="78916"/>
                  <a:pt x="38100" y="202741"/>
                  <a:pt x="39423" y="233433"/>
                </a:cubicBezTo>
                <a:cubicBezTo>
                  <a:pt x="40746" y="264125"/>
                  <a:pt x="26722" y="252483"/>
                  <a:pt x="31485" y="242958"/>
                </a:cubicBezTo>
                <a:cubicBezTo>
                  <a:pt x="36248" y="233433"/>
                  <a:pt x="61383" y="200360"/>
                  <a:pt x="67998" y="176283"/>
                </a:cubicBezTo>
                <a:cubicBezTo>
                  <a:pt x="74613" y="152206"/>
                  <a:pt x="64029" y="101670"/>
                  <a:pt x="71173" y="98495"/>
                </a:cubicBezTo>
                <a:cubicBezTo>
                  <a:pt x="78317" y="95320"/>
                  <a:pt x="99218" y="164377"/>
                  <a:pt x="110860" y="157233"/>
                </a:cubicBezTo>
                <a:cubicBezTo>
                  <a:pt x="122502" y="150089"/>
                  <a:pt x="139436" y="81827"/>
                  <a:pt x="141023" y="55633"/>
                </a:cubicBezTo>
                <a:cubicBezTo>
                  <a:pt x="142611" y="29439"/>
                  <a:pt x="121972" y="1657"/>
                  <a:pt x="120385" y="70"/>
                </a:cubicBezTo>
                <a:cubicBezTo>
                  <a:pt x="118798" y="-1517"/>
                  <a:pt x="134673" y="23883"/>
                  <a:pt x="131498" y="46108"/>
                </a:cubicBezTo>
                <a:cubicBezTo>
                  <a:pt x="128323" y="68333"/>
                  <a:pt x="111654" y="126541"/>
                  <a:pt x="101335" y="133420"/>
                </a:cubicBezTo>
                <a:cubicBezTo>
                  <a:pt x="91016" y="140299"/>
                  <a:pt x="77258" y="77593"/>
                  <a:pt x="69585" y="87383"/>
                </a:cubicBezTo>
                <a:cubicBezTo>
                  <a:pt x="61912" y="97173"/>
                  <a:pt x="66411" y="160673"/>
                  <a:pt x="55298" y="192158"/>
                </a:cubicBezTo>
                <a:cubicBezTo>
                  <a:pt x="44186" y="223643"/>
                  <a:pt x="10848" y="269416"/>
                  <a:pt x="2910" y="276295"/>
                </a:cubicBezTo>
                <a:cubicBezTo>
                  <a:pt x="-5028" y="283174"/>
                  <a:pt x="5556" y="249837"/>
                  <a:pt x="7673" y="233433"/>
                </a:cubicBezTo>
                <a:cubicBezTo>
                  <a:pt x="9790" y="217029"/>
                  <a:pt x="11377" y="197978"/>
                  <a:pt x="15610" y="177870"/>
                </a:cubicBezTo>
                <a:cubicBezTo>
                  <a:pt x="19843" y="157762"/>
                  <a:pt x="30162" y="130775"/>
                  <a:pt x="33073" y="112783"/>
                </a:cubicBezTo>
                <a:cubicBezTo>
                  <a:pt x="35984" y="94791"/>
                  <a:pt x="22490" y="38700"/>
                  <a:pt x="23548" y="58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: 図形 376">
            <a:extLst>
              <a:ext uri="{FF2B5EF4-FFF2-40B4-BE49-F238E27FC236}">
                <a16:creationId xmlns:a16="http://schemas.microsoft.com/office/drawing/2014/main" id="{4EC3647A-A1E4-4211-8329-2F472CC24FCB}"/>
              </a:ext>
            </a:extLst>
          </p:cNvPr>
          <p:cNvSpPr/>
          <p:nvPr/>
        </p:nvSpPr>
        <p:spPr>
          <a:xfrm>
            <a:off x="5835778" y="3527324"/>
            <a:ext cx="161807" cy="376419"/>
          </a:xfrm>
          <a:custGeom>
            <a:avLst/>
            <a:gdLst>
              <a:gd name="connsiteX0" fmla="*/ 1460 w 161807"/>
              <a:gd name="connsiteY0" fmla="*/ 3276 h 376419"/>
              <a:gd name="connsiteX1" fmla="*/ 50672 w 161807"/>
              <a:gd name="connsiteY1" fmla="*/ 79476 h 376419"/>
              <a:gd name="connsiteX2" fmla="*/ 28447 w 161807"/>
              <a:gd name="connsiteY2" fmla="*/ 106464 h 376419"/>
              <a:gd name="connsiteX3" fmla="*/ 44322 w 161807"/>
              <a:gd name="connsiteY3" fmla="*/ 90589 h 376419"/>
              <a:gd name="connsiteX4" fmla="*/ 82422 w 161807"/>
              <a:gd name="connsiteY4" fmla="*/ 160439 h 376419"/>
              <a:gd name="connsiteX5" fmla="*/ 131635 w 161807"/>
              <a:gd name="connsiteY5" fmla="*/ 366814 h 376419"/>
              <a:gd name="connsiteX6" fmla="*/ 161797 w 161807"/>
              <a:gd name="connsiteY6" fmla="*/ 314426 h 376419"/>
              <a:gd name="connsiteX7" fmla="*/ 134810 w 161807"/>
              <a:gd name="connsiteY7" fmla="*/ 69951 h 376419"/>
              <a:gd name="connsiteX8" fmla="*/ 117347 w 161807"/>
              <a:gd name="connsiteY8" fmla="*/ 20739 h 376419"/>
              <a:gd name="connsiteX9" fmla="*/ 1460 w 161807"/>
              <a:gd name="connsiteY9" fmla="*/ 3276 h 37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1807" h="376419">
                <a:moveTo>
                  <a:pt x="1460" y="3276"/>
                </a:moveTo>
                <a:cubicBezTo>
                  <a:pt x="-9653" y="13066"/>
                  <a:pt x="46174" y="62278"/>
                  <a:pt x="50672" y="79476"/>
                </a:cubicBezTo>
                <a:cubicBezTo>
                  <a:pt x="55170" y="96674"/>
                  <a:pt x="29505" y="104612"/>
                  <a:pt x="28447" y="106464"/>
                </a:cubicBezTo>
                <a:cubicBezTo>
                  <a:pt x="27389" y="108316"/>
                  <a:pt x="35326" y="81593"/>
                  <a:pt x="44322" y="90589"/>
                </a:cubicBezTo>
                <a:cubicBezTo>
                  <a:pt x="53318" y="99585"/>
                  <a:pt x="67870" y="114402"/>
                  <a:pt x="82422" y="160439"/>
                </a:cubicBezTo>
                <a:cubicBezTo>
                  <a:pt x="96974" y="206476"/>
                  <a:pt x="118406" y="341150"/>
                  <a:pt x="131635" y="366814"/>
                </a:cubicBezTo>
                <a:cubicBezTo>
                  <a:pt x="144864" y="392478"/>
                  <a:pt x="161268" y="363903"/>
                  <a:pt x="161797" y="314426"/>
                </a:cubicBezTo>
                <a:cubicBezTo>
                  <a:pt x="162326" y="264949"/>
                  <a:pt x="142218" y="118899"/>
                  <a:pt x="134810" y="69951"/>
                </a:cubicBezTo>
                <a:cubicBezTo>
                  <a:pt x="127402" y="21003"/>
                  <a:pt x="136926" y="33968"/>
                  <a:pt x="117347" y="20739"/>
                </a:cubicBezTo>
                <a:cubicBezTo>
                  <a:pt x="97768" y="7510"/>
                  <a:pt x="12573" y="-6514"/>
                  <a:pt x="1460" y="3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: 図形 377">
            <a:extLst>
              <a:ext uri="{FF2B5EF4-FFF2-40B4-BE49-F238E27FC236}">
                <a16:creationId xmlns:a16="http://schemas.microsoft.com/office/drawing/2014/main" id="{8C92C1D6-608E-46B7-AC73-8605CC9FE1F5}"/>
              </a:ext>
            </a:extLst>
          </p:cNvPr>
          <p:cNvSpPr/>
          <p:nvPr/>
        </p:nvSpPr>
        <p:spPr>
          <a:xfrm>
            <a:off x="5318461" y="3421111"/>
            <a:ext cx="654376" cy="490554"/>
          </a:xfrm>
          <a:custGeom>
            <a:avLst/>
            <a:gdLst>
              <a:gd name="connsiteX0" fmla="*/ 6014 w 654376"/>
              <a:gd name="connsiteY0" fmla="*/ 7889 h 490554"/>
              <a:gd name="connsiteX1" fmla="*/ 512427 w 654376"/>
              <a:gd name="connsiteY1" fmla="*/ 134889 h 490554"/>
              <a:gd name="connsiteX2" fmla="*/ 521952 w 654376"/>
              <a:gd name="connsiteY2" fmla="*/ 146002 h 490554"/>
              <a:gd name="connsiteX3" fmla="*/ 541002 w 654376"/>
              <a:gd name="connsiteY3" fmla="*/ 171402 h 490554"/>
              <a:gd name="connsiteX4" fmla="*/ 531477 w 654376"/>
              <a:gd name="connsiteY4" fmla="*/ 225377 h 490554"/>
              <a:gd name="connsiteX5" fmla="*/ 531477 w 654376"/>
              <a:gd name="connsiteY5" fmla="*/ 263477 h 490554"/>
              <a:gd name="connsiteX6" fmla="*/ 528302 w 654376"/>
              <a:gd name="connsiteY6" fmla="*/ 299989 h 490554"/>
              <a:gd name="connsiteX7" fmla="*/ 518777 w 654376"/>
              <a:gd name="connsiteY7" fmla="*/ 338089 h 490554"/>
              <a:gd name="connsiteX8" fmla="*/ 487027 w 654376"/>
              <a:gd name="connsiteY8" fmla="*/ 460327 h 490554"/>
              <a:gd name="connsiteX9" fmla="*/ 488614 w 654376"/>
              <a:gd name="connsiteY9" fmla="*/ 426989 h 490554"/>
              <a:gd name="connsiteX10" fmla="*/ 509252 w 654376"/>
              <a:gd name="connsiteY10" fmla="*/ 458739 h 490554"/>
              <a:gd name="connsiteX11" fmla="*/ 537827 w 654376"/>
              <a:gd name="connsiteY11" fmla="*/ 353964 h 490554"/>
              <a:gd name="connsiteX12" fmla="*/ 564814 w 654376"/>
              <a:gd name="connsiteY12" fmla="*/ 247602 h 490554"/>
              <a:gd name="connsiteX13" fmla="*/ 575927 w 654376"/>
              <a:gd name="connsiteY13" fmla="*/ 295227 h 490554"/>
              <a:gd name="connsiteX14" fmla="*/ 588627 w 654376"/>
              <a:gd name="connsiteY14" fmla="*/ 422227 h 490554"/>
              <a:gd name="connsiteX15" fmla="*/ 609264 w 654376"/>
              <a:gd name="connsiteY15" fmla="*/ 490489 h 490554"/>
              <a:gd name="connsiteX16" fmla="*/ 647364 w 654376"/>
              <a:gd name="connsiteY16" fmla="*/ 411114 h 490554"/>
              <a:gd name="connsiteX17" fmla="*/ 650539 w 654376"/>
              <a:gd name="connsiteY17" fmla="*/ 212677 h 490554"/>
              <a:gd name="connsiteX18" fmla="*/ 606089 w 654376"/>
              <a:gd name="connsiteY18" fmla="*/ 103139 h 490554"/>
              <a:gd name="connsiteX19" fmla="*/ 256839 w 654376"/>
              <a:gd name="connsiteY19" fmla="*/ 23764 h 490554"/>
              <a:gd name="connsiteX20" fmla="*/ 6014 w 654376"/>
              <a:gd name="connsiteY20" fmla="*/ 7889 h 49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4376" h="490554">
                <a:moveTo>
                  <a:pt x="6014" y="7889"/>
                </a:moveTo>
                <a:cubicBezTo>
                  <a:pt x="48612" y="26410"/>
                  <a:pt x="426437" y="111870"/>
                  <a:pt x="512427" y="134889"/>
                </a:cubicBezTo>
                <a:cubicBezTo>
                  <a:pt x="598417" y="157908"/>
                  <a:pt x="517190" y="139917"/>
                  <a:pt x="521952" y="146002"/>
                </a:cubicBezTo>
                <a:cubicBezTo>
                  <a:pt x="526714" y="152087"/>
                  <a:pt x="539415" y="158173"/>
                  <a:pt x="541002" y="171402"/>
                </a:cubicBezTo>
                <a:cubicBezTo>
                  <a:pt x="542589" y="184631"/>
                  <a:pt x="533065" y="210031"/>
                  <a:pt x="531477" y="225377"/>
                </a:cubicBezTo>
                <a:cubicBezTo>
                  <a:pt x="529890" y="240723"/>
                  <a:pt x="532006" y="251042"/>
                  <a:pt x="531477" y="263477"/>
                </a:cubicBezTo>
                <a:cubicBezTo>
                  <a:pt x="530948" y="275912"/>
                  <a:pt x="530419" y="287554"/>
                  <a:pt x="528302" y="299989"/>
                </a:cubicBezTo>
                <a:cubicBezTo>
                  <a:pt x="526185" y="312424"/>
                  <a:pt x="525656" y="311366"/>
                  <a:pt x="518777" y="338089"/>
                </a:cubicBezTo>
                <a:cubicBezTo>
                  <a:pt x="511898" y="364812"/>
                  <a:pt x="492054" y="445511"/>
                  <a:pt x="487027" y="460327"/>
                </a:cubicBezTo>
                <a:cubicBezTo>
                  <a:pt x="482000" y="475143"/>
                  <a:pt x="484910" y="427254"/>
                  <a:pt x="488614" y="426989"/>
                </a:cubicBezTo>
                <a:cubicBezTo>
                  <a:pt x="492318" y="426724"/>
                  <a:pt x="501050" y="470910"/>
                  <a:pt x="509252" y="458739"/>
                </a:cubicBezTo>
                <a:cubicBezTo>
                  <a:pt x="517454" y="446568"/>
                  <a:pt x="528567" y="389154"/>
                  <a:pt x="537827" y="353964"/>
                </a:cubicBezTo>
                <a:cubicBezTo>
                  <a:pt x="547087" y="318775"/>
                  <a:pt x="558464" y="257391"/>
                  <a:pt x="564814" y="247602"/>
                </a:cubicBezTo>
                <a:cubicBezTo>
                  <a:pt x="571164" y="237813"/>
                  <a:pt x="571958" y="266123"/>
                  <a:pt x="575927" y="295227"/>
                </a:cubicBezTo>
                <a:cubicBezTo>
                  <a:pt x="579896" y="324331"/>
                  <a:pt x="583071" y="389683"/>
                  <a:pt x="588627" y="422227"/>
                </a:cubicBezTo>
                <a:cubicBezTo>
                  <a:pt x="594183" y="454771"/>
                  <a:pt x="599475" y="492341"/>
                  <a:pt x="609264" y="490489"/>
                </a:cubicBezTo>
                <a:cubicBezTo>
                  <a:pt x="619053" y="488637"/>
                  <a:pt x="640485" y="457416"/>
                  <a:pt x="647364" y="411114"/>
                </a:cubicBezTo>
                <a:cubicBezTo>
                  <a:pt x="654243" y="364812"/>
                  <a:pt x="657418" y="264006"/>
                  <a:pt x="650539" y="212677"/>
                </a:cubicBezTo>
                <a:cubicBezTo>
                  <a:pt x="643660" y="161348"/>
                  <a:pt x="671706" y="134625"/>
                  <a:pt x="606089" y="103139"/>
                </a:cubicBezTo>
                <a:cubicBezTo>
                  <a:pt x="540472" y="71654"/>
                  <a:pt x="356058" y="40433"/>
                  <a:pt x="256839" y="23764"/>
                </a:cubicBezTo>
                <a:cubicBezTo>
                  <a:pt x="157620" y="7095"/>
                  <a:pt x="-36584" y="-10632"/>
                  <a:pt x="6014" y="7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: 図形 378">
            <a:extLst>
              <a:ext uri="{FF2B5EF4-FFF2-40B4-BE49-F238E27FC236}">
                <a16:creationId xmlns:a16="http://schemas.microsoft.com/office/drawing/2014/main" id="{1E489DD2-27BB-47B3-B070-8978FF81952D}"/>
              </a:ext>
            </a:extLst>
          </p:cNvPr>
          <p:cNvSpPr/>
          <p:nvPr/>
        </p:nvSpPr>
        <p:spPr>
          <a:xfrm>
            <a:off x="5175049" y="3402007"/>
            <a:ext cx="223193" cy="20653"/>
          </a:xfrm>
          <a:custGeom>
            <a:avLst/>
            <a:gdLst>
              <a:gd name="connsiteX0" fmla="*/ 1789 w 223193"/>
              <a:gd name="connsiteY0" fmla="*/ 11118 h 20653"/>
              <a:gd name="connsiteX1" fmla="*/ 219276 w 223193"/>
              <a:gd name="connsiteY1" fmla="*/ 6 h 20653"/>
              <a:gd name="connsiteX2" fmla="*/ 139901 w 223193"/>
              <a:gd name="connsiteY2" fmla="*/ 12706 h 20653"/>
              <a:gd name="connsiteX3" fmla="*/ 116089 w 223193"/>
              <a:gd name="connsiteY3" fmla="*/ 20643 h 20653"/>
              <a:gd name="connsiteX4" fmla="*/ 1789 w 223193"/>
              <a:gd name="connsiteY4" fmla="*/ 11118 h 2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193" h="20653">
                <a:moveTo>
                  <a:pt x="1789" y="11118"/>
                </a:moveTo>
                <a:cubicBezTo>
                  <a:pt x="18987" y="7679"/>
                  <a:pt x="196257" y="-259"/>
                  <a:pt x="219276" y="6"/>
                </a:cubicBezTo>
                <a:cubicBezTo>
                  <a:pt x="242295" y="271"/>
                  <a:pt x="157099" y="9267"/>
                  <a:pt x="139901" y="12706"/>
                </a:cubicBezTo>
                <a:cubicBezTo>
                  <a:pt x="122703" y="16145"/>
                  <a:pt x="135668" y="20908"/>
                  <a:pt x="116089" y="20643"/>
                </a:cubicBezTo>
                <a:cubicBezTo>
                  <a:pt x="96510" y="20378"/>
                  <a:pt x="-15409" y="14557"/>
                  <a:pt x="1789" y="11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: 図形 379">
            <a:extLst>
              <a:ext uri="{FF2B5EF4-FFF2-40B4-BE49-F238E27FC236}">
                <a16:creationId xmlns:a16="http://schemas.microsoft.com/office/drawing/2014/main" id="{FFA23482-CBDF-4F1A-9627-53A8C86690C0}"/>
              </a:ext>
            </a:extLst>
          </p:cNvPr>
          <p:cNvSpPr/>
          <p:nvPr/>
        </p:nvSpPr>
        <p:spPr>
          <a:xfrm>
            <a:off x="5299075" y="3459012"/>
            <a:ext cx="487388" cy="79531"/>
          </a:xfrm>
          <a:custGeom>
            <a:avLst/>
            <a:gdLst>
              <a:gd name="connsiteX0" fmla="*/ 0 w 487388"/>
              <a:gd name="connsiteY0" fmla="*/ 151 h 79531"/>
              <a:gd name="connsiteX1" fmla="*/ 95250 w 487388"/>
              <a:gd name="connsiteY1" fmla="*/ 30313 h 79531"/>
              <a:gd name="connsiteX2" fmla="*/ 109538 w 487388"/>
              <a:gd name="connsiteY2" fmla="*/ 14438 h 79531"/>
              <a:gd name="connsiteX3" fmla="*/ 142875 w 487388"/>
              <a:gd name="connsiteY3" fmla="*/ 38251 h 79531"/>
              <a:gd name="connsiteX4" fmla="*/ 185738 w 487388"/>
              <a:gd name="connsiteY4" fmla="*/ 46188 h 79531"/>
              <a:gd name="connsiteX5" fmla="*/ 212725 w 487388"/>
              <a:gd name="connsiteY5" fmla="*/ 43013 h 79531"/>
              <a:gd name="connsiteX6" fmla="*/ 231775 w 487388"/>
              <a:gd name="connsiteY6" fmla="*/ 39838 h 79531"/>
              <a:gd name="connsiteX7" fmla="*/ 284163 w 487388"/>
              <a:gd name="connsiteY7" fmla="*/ 55713 h 79531"/>
              <a:gd name="connsiteX8" fmla="*/ 336550 w 487388"/>
              <a:gd name="connsiteY8" fmla="*/ 62063 h 79531"/>
              <a:gd name="connsiteX9" fmla="*/ 487363 w 487388"/>
              <a:gd name="connsiteY9" fmla="*/ 79526 h 79531"/>
              <a:gd name="connsiteX10" fmla="*/ 347663 w 487388"/>
              <a:gd name="connsiteY10" fmla="*/ 63651 h 79531"/>
              <a:gd name="connsiteX11" fmla="*/ 241300 w 487388"/>
              <a:gd name="connsiteY11" fmla="*/ 39838 h 79531"/>
              <a:gd name="connsiteX12" fmla="*/ 96838 w 487388"/>
              <a:gd name="connsiteY12" fmla="*/ 19201 h 79531"/>
              <a:gd name="connsiteX13" fmla="*/ 0 w 487388"/>
              <a:gd name="connsiteY13" fmla="*/ 151 h 7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7388" h="79531">
                <a:moveTo>
                  <a:pt x="0" y="151"/>
                </a:moveTo>
                <a:cubicBezTo>
                  <a:pt x="-265" y="2003"/>
                  <a:pt x="76994" y="27932"/>
                  <a:pt x="95250" y="30313"/>
                </a:cubicBezTo>
                <a:cubicBezTo>
                  <a:pt x="113506" y="32694"/>
                  <a:pt x="101601" y="13115"/>
                  <a:pt x="109538" y="14438"/>
                </a:cubicBezTo>
                <a:cubicBezTo>
                  <a:pt x="117475" y="15761"/>
                  <a:pt x="130175" y="32959"/>
                  <a:pt x="142875" y="38251"/>
                </a:cubicBezTo>
                <a:cubicBezTo>
                  <a:pt x="155575" y="43543"/>
                  <a:pt x="174096" y="45394"/>
                  <a:pt x="185738" y="46188"/>
                </a:cubicBezTo>
                <a:cubicBezTo>
                  <a:pt x="197380" y="46982"/>
                  <a:pt x="205052" y="44071"/>
                  <a:pt x="212725" y="43013"/>
                </a:cubicBezTo>
                <a:cubicBezTo>
                  <a:pt x="220398" y="41955"/>
                  <a:pt x="219869" y="37721"/>
                  <a:pt x="231775" y="39838"/>
                </a:cubicBezTo>
                <a:cubicBezTo>
                  <a:pt x="243681" y="41955"/>
                  <a:pt x="266701" y="52009"/>
                  <a:pt x="284163" y="55713"/>
                </a:cubicBezTo>
                <a:cubicBezTo>
                  <a:pt x="301625" y="59417"/>
                  <a:pt x="336550" y="62063"/>
                  <a:pt x="336550" y="62063"/>
                </a:cubicBezTo>
                <a:lnTo>
                  <a:pt x="487363" y="79526"/>
                </a:lnTo>
                <a:cubicBezTo>
                  <a:pt x="489215" y="79791"/>
                  <a:pt x="388673" y="70266"/>
                  <a:pt x="347663" y="63651"/>
                </a:cubicBezTo>
                <a:cubicBezTo>
                  <a:pt x="306653" y="57036"/>
                  <a:pt x="283104" y="47246"/>
                  <a:pt x="241300" y="39838"/>
                </a:cubicBezTo>
                <a:cubicBezTo>
                  <a:pt x="199496" y="32430"/>
                  <a:pt x="130705" y="24493"/>
                  <a:pt x="96838" y="19201"/>
                </a:cubicBezTo>
                <a:cubicBezTo>
                  <a:pt x="62971" y="13909"/>
                  <a:pt x="265" y="-1701"/>
                  <a:pt x="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: 図形 380">
            <a:extLst>
              <a:ext uri="{FF2B5EF4-FFF2-40B4-BE49-F238E27FC236}">
                <a16:creationId xmlns:a16="http://schemas.microsoft.com/office/drawing/2014/main" id="{3731AAC8-3393-4E3C-90CD-8FE2B37766DB}"/>
              </a:ext>
            </a:extLst>
          </p:cNvPr>
          <p:cNvSpPr/>
          <p:nvPr/>
        </p:nvSpPr>
        <p:spPr>
          <a:xfrm>
            <a:off x="5287850" y="3498299"/>
            <a:ext cx="99142" cy="297072"/>
          </a:xfrm>
          <a:custGeom>
            <a:avLst/>
            <a:gdLst>
              <a:gd name="connsiteX0" fmla="*/ 113 w 99142"/>
              <a:gd name="connsiteY0" fmla="*/ 551 h 297072"/>
              <a:gd name="connsiteX1" fmla="*/ 81075 w 99142"/>
              <a:gd name="connsiteY1" fmla="*/ 86276 h 297072"/>
              <a:gd name="connsiteX2" fmla="*/ 62025 w 99142"/>
              <a:gd name="connsiteY2" fmla="*/ 45001 h 297072"/>
              <a:gd name="connsiteX3" fmla="*/ 62025 w 99142"/>
              <a:gd name="connsiteY3" fmla="*/ 116439 h 297072"/>
              <a:gd name="connsiteX4" fmla="*/ 60438 w 99142"/>
              <a:gd name="connsiteY4" fmla="*/ 229151 h 297072"/>
              <a:gd name="connsiteX5" fmla="*/ 62025 w 99142"/>
              <a:gd name="connsiteY5" fmla="*/ 260901 h 297072"/>
              <a:gd name="connsiteX6" fmla="*/ 55675 w 99142"/>
              <a:gd name="connsiteY6" fmla="*/ 249789 h 297072"/>
              <a:gd name="connsiteX7" fmla="*/ 20750 w 99142"/>
              <a:gd name="connsiteY7" fmla="*/ 287889 h 297072"/>
              <a:gd name="connsiteX8" fmla="*/ 9638 w 99142"/>
              <a:gd name="connsiteY8" fmla="*/ 294239 h 297072"/>
              <a:gd name="connsiteX9" fmla="*/ 54088 w 99142"/>
              <a:gd name="connsiteY9" fmla="*/ 249789 h 297072"/>
              <a:gd name="connsiteX10" fmla="*/ 77900 w 99142"/>
              <a:gd name="connsiteY10" fmla="*/ 221214 h 297072"/>
              <a:gd name="connsiteX11" fmla="*/ 79488 w 99142"/>
              <a:gd name="connsiteY11" fmla="*/ 191051 h 297072"/>
              <a:gd name="connsiteX12" fmla="*/ 98538 w 99142"/>
              <a:gd name="connsiteY12" fmla="*/ 141839 h 297072"/>
              <a:gd name="connsiteX13" fmla="*/ 93775 w 99142"/>
              <a:gd name="connsiteY13" fmla="*/ 122789 h 297072"/>
              <a:gd name="connsiteX14" fmla="*/ 87425 w 99142"/>
              <a:gd name="connsiteY14" fmla="*/ 78339 h 297072"/>
              <a:gd name="connsiteX15" fmla="*/ 63613 w 99142"/>
              <a:gd name="connsiteY15" fmla="*/ 49764 h 297072"/>
              <a:gd name="connsiteX16" fmla="*/ 113 w 99142"/>
              <a:gd name="connsiteY16" fmla="*/ 551 h 29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142" h="297072">
                <a:moveTo>
                  <a:pt x="113" y="551"/>
                </a:moveTo>
                <a:cubicBezTo>
                  <a:pt x="3023" y="6636"/>
                  <a:pt x="70756" y="78868"/>
                  <a:pt x="81075" y="86276"/>
                </a:cubicBezTo>
                <a:cubicBezTo>
                  <a:pt x="91394" y="93684"/>
                  <a:pt x="65200" y="39974"/>
                  <a:pt x="62025" y="45001"/>
                </a:cubicBezTo>
                <a:cubicBezTo>
                  <a:pt x="58850" y="50028"/>
                  <a:pt x="62290" y="85747"/>
                  <a:pt x="62025" y="116439"/>
                </a:cubicBezTo>
                <a:cubicBezTo>
                  <a:pt x="61761" y="147131"/>
                  <a:pt x="60438" y="205074"/>
                  <a:pt x="60438" y="229151"/>
                </a:cubicBezTo>
                <a:cubicBezTo>
                  <a:pt x="60438" y="253228"/>
                  <a:pt x="62819" y="257461"/>
                  <a:pt x="62025" y="260901"/>
                </a:cubicBezTo>
                <a:cubicBezTo>
                  <a:pt x="61231" y="264341"/>
                  <a:pt x="62554" y="245291"/>
                  <a:pt x="55675" y="249789"/>
                </a:cubicBezTo>
                <a:cubicBezTo>
                  <a:pt x="48796" y="254287"/>
                  <a:pt x="28423" y="280481"/>
                  <a:pt x="20750" y="287889"/>
                </a:cubicBezTo>
                <a:cubicBezTo>
                  <a:pt x="13077" y="295297"/>
                  <a:pt x="4082" y="300589"/>
                  <a:pt x="9638" y="294239"/>
                </a:cubicBezTo>
                <a:cubicBezTo>
                  <a:pt x="15194" y="287889"/>
                  <a:pt x="42711" y="261960"/>
                  <a:pt x="54088" y="249789"/>
                </a:cubicBezTo>
                <a:cubicBezTo>
                  <a:pt x="65465" y="237618"/>
                  <a:pt x="73667" y="231004"/>
                  <a:pt x="77900" y="221214"/>
                </a:cubicBezTo>
                <a:cubicBezTo>
                  <a:pt x="82133" y="211424"/>
                  <a:pt x="76048" y="204280"/>
                  <a:pt x="79488" y="191051"/>
                </a:cubicBezTo>
                <a:cubicBezTo>
                  <a:pt x="82928" y="177822"/>
                  <a:pt x="96157" y="153216"/>
                  <a:pt x="98538" y="141839"/>
                </a:cubicBezTo>
                <a:cubicBezTo>
                  <a:pt x="100919" y="130462"/>
                  <a:pt x="95627" y="133372"/>
                  <a:pt x="93775" y="122789"/>
                </a:cubicBezTo>
                <a:cubicBezTo>
                  <a:pt x="91923" y="112206"/>
                  <a:pt x="92452" y="90510"/>
                  <a:pt x="87425" y="78339"/>
                </a:cubicBezTo>
                <a:cubicBezTo>
                  <a:pt x="82398" y="66168"/>
                  <a:pt x="76048" y="59024"/>
                  <a:pt x="63613" y="49764"/>
                </a:cubicBezTo>
                <a:cubicBezTo>
                  <a:pt x="51178" y="40504"/>
                  <a:pt x="-2797" y="-5534"/>
                  <a:pt x="11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: 図形 381">
            <a:extLst>
              <a:ext uri="{FF2B5EF4-FFF2-40B4-BE49-F238E27FC236}">
                <a16:creationId xmlns:a16="http://schemas.microsoft.com/office/drawing/2014/main" id="{9681C3ED-1416-4EE4-A307-9ABAFE55E0C2}"/>
              </a:ext>
            </a:extLst>
          </p:cNvPr>
          <p:cNvSpPr/>
          <p:nvPr/>
        </p:nvSpPr>
        <p:spPr>
          <a:xfrm>
            <a:off x="5268607" y="3528990"/>
            <a:ext cx="66816" cy="233327"/>
          </a:xfrm>
          <a:custGeom>
            <a:avLst/>
            <a:gdLst>
              <a:gd name="connsiteX0" fmla="*/ 19356 w 66816"/>
              <a:gd name="connsiteY0" fmla="*/ 23 h 233327"/>
              <a:gd name="connsiteX1" fmla="*/ 63806 w 66816"/>
              <a:gd name="connsiteY1" fmla="*/ 73048 h 233327"/>
              <a:gd name="connsiteX2" fmla="*/ 62218 w 66816"/>
              <a:gd name="connsiteY2" fmla="*/ 106385 h 233327"/>
              <a:gd name="connsiteX3" fmla="*/ 57456 w 66816"/>
              <a:gd name="connsiteY3" fmla="*/ 107973 h 233327"/>
              <a:gd name="connsiteX4" fmla="*/ 44756 w 66816"/>
              <a:gd name="connsiteY4" fmla="*/ 185760 h 233327"/>
              <a:gd name="connsiteX5" fmla="*/ 52693 w 66816"/>
              <a:gd name="connsiteY5" fmla="*/ 146073 h 233327"/>
              <a:gd name="connsiteX6" fmla="*/ 13006 w 66816"/>
              <a:gd name="connsiteY6" fmla="*/ 212748 h 233327"/>
              <a:gd name="connsiteX7" fmla="*/ 14593 w 66816"/>
              <a:gd name="connsiteY7" fmla="*/ 231798 h 233327"/>
              <a:gd name="connsiteX8" fmla="*/ 306 w 66816"/>
              <a:gd name="connsiteY8" fmla="*/ 179410 h 233327"/>
              <a:gd name="connsiteX9" fmla="*/ 5068 w 66816"/>
              <a:gd name="connsiteY9" fmla="*/ 104798 h 233327"/>
              <a:gd name="connsiteX10" fmla="*/ 8243 w 66816"/>
              <a:gd name="connsiteY10" fmla="*/ 65110 h 233327"/>
              <a:gd name="connsiteX11" fmla="*/ 19356 w 66816"/>
              <a:gd name="connsiteY11" fmla="*/ 23 h 23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16" h="233327">
                <a:moveTo>
                  <a:pt x="19356" y="23"/>
                </a:moveTo>
                <a:cubicBezTo>
                  <a:pt x="28616" y="1346"/>
                  <a:pt x="56662" y="55321"/>
                  <a:pt x="63806" y="73048"/>
                </a:cubicBezTo>
                <a:cubicBezTo>
                  <a:pt x="70950" y="90775"/>
                  <a:pt x="63276" y="100564"/>
                  <a:pt x="62218" y="106385"/>
                </a:cubicBezTo>
                <a:cubicBezTo>
                  <a:pt x="61160" y="112206"/>
                  <a:pt x="60366" y="94744"/>
                  <a:pt x="57456" y="107973"/>
                </a:cubicBezTo>
                <a:cubicBezTo>
                  <a:pt x="54546" y="121202"/>
                  <a:pt x="45550" y="179410"/>
                  <a:pt x="44756" y="185760"/>
                </a:cubicBezTo>
                <a:cubicBezTo>
                  <a:pt x="43962" y="192110"/>
                  <a:pt x="57985" y="141575"/>
                  <a:pt x="52693" y="146073"/>
                </a:cubicBezTo>
                <a:cubicBezTo>
                  <a:pt x="47401" y="150571"/>
                  <a:pt x="19356" y="198460"/>
                  <a:pt x="13006" y="212748"/>
                </a:cubicBezTo>
                <a:cubicBezTo>
                  <a:pt x="6656" y="227036"/>
                  <a:pt x="16710" y="237354"/>
                  <a:pt x="14593" y="231798"/>
                </a:cubicBezTo>
                <a:cubicBezTo>
                  <a:pt x="12476" y="226242"/>
                  <a:pt x="1893" y="200577"/>
                  <a:pt x="306" y="179410"/>
                </a:cubicBezTo>
                <a:cubicBezTo>
                  <a:pt x="-1281" y="158243"/>
                  <a:pt x="3745" y="123848"/>
                  <a:pt x="5068" y="104798"/>
                </a:cubicBezTo>
                <a:cubicBezTo>
                  <a:pt x="6391" y="85748"/>
                  <a:pt x="6126" y="77545"/>
                  <a:pt x="8243" y="65110"/>
                </a:cubicBezTo>
                <a:cubicBezTo>
                  <a:pt x="10360" y="52675"/>
                  <a:pt x="10096" y="-1300"/>
                  <a:pt x="1935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: 図形 382">
            <a:extLst>
              <a:ext uri="{FF2B5EF4-FFF2-40B4-BE49-F238E27FC236}">
                <a16:creationId xmlns:a16="http://schemas.microsoft.com/office/drawing/2014/main" id="{ED3B6EFD-7713-4141-8ECD-C40B84E740A0}"/>
              </a:ext>
            </a:extLst>
          </p:cNvPr>
          <p:cNvSpPr/>
          <p:nvPr/>
        </p:nvSpPr>
        <p:spPr>
          <a:xfrm>
            <a:off x="5498693" y="3590044"/>
            <a:ext cx="338017" cy="295464"/>
          </a:xfrm>
          <a:custGeom>
            <a:avLst/>
            <a:gdLst>
              <a:gd name="connsiteX0" fmla="*/ 335370 w 338017"/>
              <a:gd name="connsiteY0" fmla="*/ 881 h 295464"/>
              <a:gd name="connsiteX1" fmla="*/ 325845 w 338017"/>
              <a:gd name="connsiteY1" fmla="*/ 140581 h 295464"/>
              <a:gd name="connsiteX2" fmla="*/ 329020 w 338017"/>
              <a:gd name="connsiteY2" fmla="*/ 118356 h 295464"/>
              <a:gd name="connsiteX3" fmla="*/ 287745 w 338017"/>
              <a:gd name="connsiteY3" fmla="*/ 270756 h 295464"/>
              <a:gd name="connsiteX4" fmla="*/ 246470 w 338017"/>
              <a:gd name="connsiteY4" fmla="*/ 280281 h 295464"/>
              <a:gd name="connsiteX5" fmla="*/ 140107 w 338017"/>
              <a:gd name="connsiteY5" fmla="*/ 288219 h 295464"/>
              <a:gd name="connsiteX6" fmla="*/ 3582 w 338017"/>
              <a:gd name="connsiteY6" fmla="*/ 294569 h 295464"/>
              <a:gd name="connsiteX7" fmla="*/ 295682 w 338017"/>
              <a:gd name="connsiteY7" fmla="*/ 267581 h 295464"/>
              <a:gd name="connsiteX8" fmla="*/ 316320 w 338017"/>
              <a:gd name="connsiteY8" fmla="*/ 181856 h 295464"/>
              <a:gd name="connsiteX9" fmla="*/ 322670 w 338017"/>
              <a:gd name="connsiteY9" fmla="*/ 132644 h 295464"/>
              <a:gd name="connsiteX10" fmla="*/ 336957 w 338017"/>
              <a:gd name="connsiteY10" fmla="*/ 81844 h 295464"/>
              <a:gd name="connsiteX11" fmla="*/ 335370 w 338017"/>
              <a:gd name="connsiteY11" fmla="*/ 881 h 29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17" h="295464">
                <a:moveTo>
                  <a:pt x="335370" y="881"/>
                </a:moveTo>
                <a:cubicBezTo>
                  <a:pt x="333518" y="10670"/>
                  <a:pt x="326903" y="121002"/>
                  <a:pt x="325845" y="140581"/>
                </a:cubicBezTo>
                <a:cubicBezTo>
                  <a:pt x="324787" y="160160"/>
                  <a:pt x="335370" y="96660"/>
                  <a:pt x="329020" y="118356"/>
                </a:cubicBezTo>
                <a:cubicBezTo>
                  <a:pt x="322670" y="140052"/>
                  <a:pt x="301503" y="243769"/>
                  <a:pt x="287745" y="270756"/>
                </a:cubicBezTo>
                <a:cubicBezTo>
                  <a:pt x="273987" y="297744"/>
                  <a:pt x="271076" y="277371"/>
                  <a:pt x="246470" y="280281"/>
                </a:cubicBezTo>
                <a:cubicBezTo>
                  <a:pt x="221864" y="283191"/>
                  <a:pt x="180588" y="285838"/>
                  <a:pt x="140107" y="288219"/>
                </a:cubicBezTo>
                <a:cubicBezTo>
                  <a:pt x="99626" y="290600"/>
                  <a:pt x="-22347" y="298009"/>
                  <a:pt x="3582" y="294569"/>
                </a:cubicBezTo>
                <a:cubicBezTo>
                  <a:pt x="29511" y="291129"/>
                  <a:pt x="243559" y="286366"/>
                  <a:pt x="295682" y="267581"/>
                </a:cubicBezTo>
                <a:cubicBezTo>
                  <a:pt x="347805" y="248796"/>
                  <a:pt x="311822" y="204346"/>
                  <a:pt x="316320" y="181856"/>
                </a:cubicBezTo>
                <a:cubicBezTo>
                  <a:pt x="320818" y="159367"/>
                  <a:pt x="319231" y="149313"/>
                  <a:pt x="322670" y="132644"/>
                </a:cubicBezTo>
                <a:cubicBezTo>
                  <a:pt x="326109" y="115975"/>
                  <a:pt x="334576" y="97984"/>
                  <a:pt x="336957" y="81844"/>
                </a:cubicBezTo>
                <a:cubicBezTo>
                  <a:pt x="339338" y="65704"/>
                  <a:pt x="337222" y="-8908"/>
                  <a:pt x="335370" y="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: 図形 383">
            <a:extLst>
              <a:ext uri="{FF2B5EF4-FFF2-40B4-BE49-F238E27FC236}">
                <a16:creationId xmlns:a16="http://schemas.microsoft.com/office/drawing/2014/main" id="{22E22E7C-522D-4F12-AE75-B2E5E98A6333}"/>
              </a:ext>
            </a:extLst>
          </p:cNvPr>
          <p:cNvSpPr/>
          <p:nvPr/>
        </p:nvSpPr>
        <p:spPr>
          <a:xfrm>
            <a:off x="5511868" y="3555778"/>
            <a:ext cx="293995" cy="284193"/>
          </a:xfrm>
          <a:custGeom>
            <a:avLst/>
            <a:gdLst>
              <a:gd name="connsiteX0" fmla="*/ 263457 w 293995"/>
              <a:gd name="connsiteY0" fmla="*/ 222 h 284193"/>
              <a:gd name="connsiteX1" fmla="*/ 279332 w 293995"/>
              <a:gd name="connsiteY1" fmla="*/ 68485 h 284193"/>
              <a:gd name="connsiteX2" fmla="*/ 263457 w 293995"/>
              <a:gd name="connsiteY2" fmla="*/ 89122 h 284193"/>
              <a:gd name="connsiteX3" fmla="*/ 269807 w 293995"/>
              <a:gd name="connsiteY3" fmla="*/ 122460 h 284193"/>
              <a:gd name="connsiteX4" fmla="*/ 277745 w 293995"/>
              <a:gd name="connsiteY4" fmla="*/ 147860 h 284193"/>
              <a:gd name="connsiteX5" fmla="*/ 271395 w 293995"/>
              <a:gd name="connsiteY5" fmla="*/ 182785 h 284193"/>
              <a:gd name="connsiteX6" fmla="*/ 268220 w 293995"/>
              <a:gd name="connsiteY6" fmla="*/ 206597 h 284193"/>
              <a:gd name="connsiteX7" fmla="*/ 268220 w 293995"/>
              <a:gd name="connsiteY7" fmla="*/ 235172 h 284193"/>
              <a:gd name="connsiteX8" fmla="*/ 260282 w 293995"/>
              <a:gd name="connsiteY8" fmla="*/ 257397 h 284193"/>
              <a:gd name="connsiteX9" fmla="*/ 255520 w 293995"/>
              <a:gd name="connsiteY9" fmla="*/ 271685 h 284193"/>
              <a:gd name="connsiteX10" fmla="*/ 233295 w 293995"/>
              <a:gd name="connsiteY10" fmla="*/ 270097 h 284193"/>
              <a:gd name="connsiteX11" fmla="*/ 196782 w 293995"/>
              <a:gd name="connsiteY11" fmla="*/ 254222 h 284193"/>
              <a:gd name="connsiteX12" fmla="*/ 180907 w 293995"/>
              <a:gd name="connsiteY12" fmla="*/ 249460 h 284193"/>
              <a:gd name="connsiteX13" fmla="*/ 165032 w 293995"/>
              <a:gd name="connsiteY13" fmla="*/ 268510 h 284193"/>
              <a:gd name="connsiteX14" fmla="*/ 142807 w 293995"/>
              <a:gd name="connsiteY14" fmla="*/ 268510 h 284193"/>
              <a:gd name="connsiteX15" fmla="*/ 133282 w 293995"/>
              <a:gd name="connsiteY15" fmla="*/ 266922 h 284193"/>
              <a:gd name="connsiteX16" fmla="*/ 111057 w 293995"/>
              <a:gd name="connsiteY16" fmla="*/ 263747 h 284193"/>
              <a:gd name="connsiteX17" fmla="*/ 98357 w 293995"/>
              <a:gd name="connsiteY17" fmla="*/ 262160 h 284193"/>
              <a:gd name="connsiteX18" fmla="*/ 66607 w 293995"/>
              <a:gd name="connsiteY18" fmla="*/ 273272 h 284193"/>
              <a:gd name="connsiteX19" fmla="*/ 63432 w 293995"/>
              <a:gd name="connsiteY19" fmla="*/ 282797 h 284193"/>
              <a:gd name="connsiteX20" fmla="*/ 28507 w 293995"/>
              <a:gd name="connsiteY20" fmla="*/ 282797 h 284193"/>
              <a:gd name="connsiteX21" fmla="*/ 9457 w 293995"/>
              <a:gd name="connsiteY21" fmla="*/ 270097 h 284193"/>
              <a:gd name="connsiteX22" fmla="*/ 187257 w 293995"/>
              <a:gd name="connsiteY22" fmla="*/ 274860 h 284193"/>
              <a:gd name="connsiteX23" fmla="*/ 272982 w 293995"/>
              <a:gd name="connsiteY23" fmla="*/ 282797 h 284193"/>
              <a:gd name="connsiteX24" fmla="*/ 272982 w 293995"/>
              <a:gd name="connsiteY24" fmla="*/ 282797 h 284193"/>
              <a:gd name="connsiteX25" fmla="*/ 268220 w 293995"/>
              <a:gd name="connsiteY25" fmla="*/ 230410 h 284193"/>
              <a:gd name="connsiteX26" fmla="*/ 287270 w 293995"/>
              <a:gd name="connsiteY26" fmla="*/ 147860 h 284193"/>
              <a:gd name="connsiteX27" fmla="*/ 293620 w 293995"/>
              <a:gd name="connsiteY27" fmla="*/ 125635 h 284193"/>
              <a:gd name="connsiteX28" fmla="*/ 277745 w 293995"/>
              <a:gd name="connsiteY28" fmla="*/ 89122 h 284193"/>
              <a:gd name="connsiteX29" fmla="*/ 293620 w 293995"/>
              <a:gd name="connsiteY29" fmla="*/ 47847 h 284193"/>
              <a:gd name="connsiteX30" fmla="*/ 263457 w 293995"/>
              <a:gd name="connsiteY30" fmla="*/ 222 h 28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3995" h="284193">
                <a:moveTo>
                  <a:pt x="263457" y="222"/>
                </a:moveTo>
                <a:cubicBezTo>
                  <a:pt x="261076" y="3662"/>
                  <a:pt x="279332" y="53668"/>
                  <a:pt x="279332" y="68485"/>
                </a:cubicBezTo>
                <a:cubicBezTo>
                  <a:pt x="279332" y="83302"/>
                  <a:pt x="265044" y="80126"/>
                  <a:pt x="263457" y="89122"/>
                </a:cubicBezTo>
                <a:cubicBezTo>
                  <a:pt x="261870" y="98118"/>
                  <a:pt x="267426" y="112670"/>
                  <a:pt x="269807" y="122460"/>
                </a:cubicBezTo>
                <a:cubicBezTo>
                  <a:pt x="272188" y="132250"/>
                  <a:pt x="277480" y="137806"/>
                  <a:pt x="277745" y="147860"/>
                </a:cubicBezTo>
                <a:cubicBezTo>
                  <a:pt x="278010" y="157914"/>
                  <a:pt x="272983" y="172996"/>
                  <a:pt x="271395" y="182785"/>
                </a:cubicBezTo>
                <a:cubicBezTo>
                  <a:pt x="269808" y="192575"/>
                  <a:pt x="268749" y="197866"/>
                  <a:pt x="268220" y="206597"/>
                </a:cubicBezTo>
                <a:cubicBezTo>
                  <a:pt x="267691" y="215328"/>
                  <a:pt x="269543" y="226705"/>
                  <a:pt x="268220" y="235172"/>
                </a:cubicBezTo>
                <a:cubicBezTo>
                  <a:pt x="266897" y="243639"/>
                  <a:pt x="262399" y="251311"/>
                  <a:pt x="260282" y="257397"/>
                </a:cubicBezTo>
                <a:cubicBezTo>
                  <a:pt x="258165" y="263483"/>
                  <a:pt x="260018" y="269568"/>
                  <a:pt x="255520" y="271685"/>
                </a:cubicBezTo>
                <a:cubicBezTo>
                  <a:pt x="251022" y="273802"/>
                  <a:pt x="243085" y="273008"/>
                  <a:pt x="233295" y="270097"/>
                </a:cubicBezTo>
                <a:cubicBezTo>
                  <a:pt x="223505" y="267187"/>
                  <a:pt x="205513" y="257662"/>
                  <a:pt x="196782" y="254222"/>
                </a:cubicBezTo>
                <a:cubicBezTo>
                  <a:pt x="188051" y="250783"/>
                  <a:pt x="186199" y="247079"/>
                  <a:pt x="180907" y="249460"/>
                </a:cubicBezTo>
                <a:cubicBezTo>
                  <a:pt x="175615" y="251841"/>
                  <a:pt x="171382" y="265335"/>
                  <a:pt x="165032" y="268510"/>
                </a:cubicBezTo>
                <a:cubicBezTo>
                  <a:pt x="158682" y="271685"/>
                  <a:pt x="148099" y="268775"/>
                  <a:pt x="142807" y="268510"/>
                </a:cubicBezTo>
                <a:cubicBezTo>
                  <a:pt x="137515" y="268245"/>
                  <a:pt x="138574" y="267716"/>
                  <a:pt x="133282" y="266922"/>
                </a:cubicBezTo>
                <a:lnTo>
                  <a:pt x="111057" y="263747"/>
                </a:lnTo>
                <a:cubicBezTo>
                  <a:pt x="105236" y="262953"/>
                  <a:pt x="105765" y="260573"/>
                  <a:pt x="98357" y="262160"/>
                </a:cubicBezTo>
                <a:cubicBezTo>
                  <a:pt x="90949" y="263747"/>
                  <a:pt x="72428" y="269833"/>
                  <a:pt x="66607" y="273272"/>
                </a:cubicBezTo>
                <a:cubicBezTo>
                  <a:pt x="60786" y="276711"/>
                  <a:pt x="69782" y="281210"/>
                  <a:pt x="63432" y="282797"/>
                </a:cubicBezTo>
                <a:cubicBezTo>
                  <a:pt x="57082" y="284385"/>
                  <a:pt x="37503" y="284914"/>
                  <a:pt x="28507" y="282797"/>
                </a:cubicBezTo>
                <a:cubicBezTo>
                  <a:pt x="19511" y="280680"/>
                  <a:pt x="-17001" y="271420"/>
                  <a:pt x="9457" y="270097"/>
                </a:cubicBezTo>
                <a:cubicBezTo>
                  <a:pt x="35915" y="268774"/>
                  <a:pt x="143336" y="272743"/>
                  <a:pt x="187257" y="274860"/>
                </a:cubicBezTo>
                <a:cubicBezTo>
                  <a:pt x="231178" y="276977"/>
                  <a:pt x="272982" y="282797"/>
                  <a:pt x="272982" y="282797"/>
                </a:cubicBezTo>
                <a:lnTo>
                  <a:pt x="272982" y="282797"/>
                </a:lnTo>
                <a:cubicBezTo>
                  <a:pt x="272188" y="274066"/>
                  <a:pt x="265839" y="252900"/>
                  <a:pt x="268220" y="230410"/>
                </a:cubicBezTo>
                <a:cubicBezTo>
                  <a:pt x="270601" y="207920"/>
                  <a:pt x="283037" y="165322"/>
                  <a:pt x="287270" y="147860"/>
                </a:cubicBezTo>
                <a:cubicBezTo>
                  <a:pt x="291503" y="130398"/>
                  <a:pt x="295208" y="135425"/>
                  <a:pt x="293620" y="125635"/>
                </a:cubicBezTo>
                <a:cubicBezTo>
                  <a:pt x="292033" y="115845"/>
                  <a:pt x="277745" y="102087"/>
                  <a:pt x="277745" y="89122"/>
                </a:cubicBezTo>
                <a:cubicBezTo>
                  <a:pt x="277745" y="76157"/>
                  <a:pt x="293356" y="61605"/>
                  <a:pt x="293620" y="47847"/>
                </a:cubicBezTo>
                <a:cubicBezTo>
                  <a:pt x="293884" y="34089"/>
                  <a:pt x="265838" y="-3218"/>
                  <a:pt x="263457" y="2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: 図形 384">
            <a:extLst>
              <a:ext uri="{FF2B5EF4-FFF2-40B4-BE49-F238E27FC236}">
                <a16:creationId xmlns:a16="http://schemas.microsoft.com/office/drawing/2014/main" id="{76137C44-C739-48E4-ACB5-8F5EFEF9CC9B}"/>
              </a:ext>
            </a:extLst>
          </p:cNvPr>
          <p:cNvSpPr/>
          <p:nvPr/>
        </p:nvSpPr>
        <p:spPr>
          <a:xfrm>
            <a:off x="5391645" y="3369818"/>
            <a:ext cx="74760" cy="346830"/>
          </a:xfrm>
          <a:custGeom>
            <a:avLst/>
            <a:gdLst>
              <a:gd name="connsiteX0" fmla="*/ 1093 w 74760"/>
              <a:gd name="connsiteY0" fmla="*/ 68707 h 346830"/>
              <a:gd name="connsiteX1" fmla="*/ 29668 w 74760"/>
              <a:gd name="connsiteY1" fmla="*/ 335407 h 346830"/>
              <a:gd name="connsiteX2" fmla="*/ 21730 w 74760"/>
              <a:gd name="connsiteY2" fmla="*/ 297307 h 346830"/>
              <a:gd name="connsiteX3" fmla="*/ 50305 w 74760"/>
              <a:gd name="connsiteY3" fmla="*/ 290957 h 346830"/>
              <a:gd name="connsiteX4" fmla="*/ 58243 w 74760"/>
              <a:gd name="connsiteY4" fmla="*/ 171895 h 346830"/>
              <a:gd name="connsiteX5" fmla="*/ 59830 w 74760"/>
              <a:gd name="connsiteY5" fmla="*/ 90932 h 346830"/>
              <a:gd name="connsiteX6" fmla="*/ 74118 w 74760"/>
              <a:gd name="connsiteY6" fmla="*/ 445 h 346830"/>
              <a:gd name="connsiteX7" fmla="*/ 1093 w 74760"/>
              <a:gd name="connsiteY7" fmla="*/ 68707 h 34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60" h="346830">
                <a:moveTo>
                  <a:pt x="1093" y="68707"/>
                </a:moveTo>
                <a:cubicBezTo>
                  <a:pt x="-6315" y="124534"/>
                  <a:pt x="26229" y="297307"/>
                  <a:pt x="29668" y="335407"/>
                </a:cubicBezTo>
                <a:cubicBezTo>
                  <a:pt x="33107" y="373507"/>
                  <a:pt x="18291" y="304715"/>
                  <a:pt x="21730" y="297307"/>
                </a:cubicBezTo>
                <a:cubicBezTo>
                  <a:pt x="25170" y="289899"/>
                  <a:pt x="44220" y="311859"/>
                  <a:pt x="50305" y="290957"/>
                </a:cubicBezTo>
                <a:cubicBezTo>
                  <a:pt x="56390" y="270055"/>
                  <a:pt x="56656" y="205232"/>
                  <a:pt x="58243" y="171895"/>
                </a:cubicBezTo>
                <a:cubicBezTo>
                  <a:pt x="59830" y="138558"/>
                  <a:pt x="57184" y="119507"/>
                  <a:pt x="59830" y="90932"/>
                </a:cubicBezTo>
                <a:cubicBezTo>
                  <a:pt x="62476" y="62357"/>
                  <a:pt x="78087" y="3884"/>
                  <a:pt x="74118" y="445"/>
                </a:cubicBezTo>
                <a:cubicBezTo>
                  <a:pt x="70149" y="-2994"/>
                  <a:pt x="8501" y="12880"/>
                  <a:pt x="1093" y="68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: 図形 385">
            <a:extLst>
              <a:ext uri="{FF2B5EF4-FFF2-40B4-BE49-F238E27FC236}">
                <a16:creationId xmlns:a16="http://schemas.microsoft.com/office/drawing/2014/main" id="{74C7042B-1CA9-4FE8-968C-32CBF02EB843}"/>
              </a:ext>
            </a:extLst>
          </p:cNvPr>
          <p:cNvSpPr/>
          <p:nvPr/>
        </p:nvSpPr>
        <p:spPr>
          <a:xfrm>
            <a:off x="5496703" y="3855639"/>
            <a:ext cx="345665" cy="61091"/>
          </a:xfrm>
          <a:custGeom>
            <a:avLst/>
            <a:gdLst>
              <a:gd name="connsiteX0" fmla="*/ 7160 w 345665"/>
              <a:gd name="connsiteY0" fmla="*/ 48024 h 61091"/>
              <a:gd name="connsiteX1" fmla="*/ 323072 w 345665"/>
              <a:gd name="connsiteY1" fmla="*/ 5161 h 61091"/>
              <a:gd name="connsiteX2" fmla="*/ 319897 w 345665"/>
              <a:gd name="connsiteY2" fmla="*/ 5161 h 61091"/>
              <a:gd name="connsiteX3" fmla="*/ 316722 w 345665"/>
              <a:gd name="connsiteY3" fmla="*/ 44849 h 61091"/>
              <a:gd name="connsiteX4" fmla="*/ 242110 w 345665"/>
              <a:gd name="connsiteY4" fmla="*/ 49611 h 61091"/>
              <a:gd name="connsiteX5" fmla="*/ 113522 w 345665"/>
              <a:gd name="connsiteY5" fmla="*/ 60724 h 61091"/>
              <a:gd name="connsiteX6" fmla="*/ 7160 w 345665"/>
              <a:gd name="connsiteY6" fmla="*/ 48024 h 6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5" h="61091">
                <a:moveTo>
                  <a:pt x="7160" y="48024"/>
                </a:moveTo>
                <a:cubicBezTo>
                  <a:pt x="42085" y="38763"/>
                  <a:pt x="270949" y="12305"/>
                  <a:pt x="323072" y="5161"/>
                </a:cubicBezTo>
                <a:cubicBezTo>
                  <a:pt x="375195" y="-1983"/>
                  <a:pt x="320955" y="-1454"/>
                  <a:pt x="319897" y="5161"/>
                </a:cubicBezTo>
                <a:cubicBezTo>
                  <a:pt x="318839" y="11776"/>
                  <a:pt x="329686" y="37441"/>
                  <a:pt x="316722" y="44849"/>
                </a:cubicBezTo>
                <a:cubicBezTo>
                  <a:pt x="303758" y="52257"/>
                  <a:pt x="242110" y="49611"/>
                  <a:pt x="242110" y="49611"/>
                </a:cubicBezTo>
                <a:cubicBezTo>
                  <a:pt x="208243" y="52257"/>
                  <a:pt x="152680" y="58872"/>
                  <a:pt x="113522" y="60724"/>
                </a:cubicBezTo>
                <a:cubicBezTo>
                  <a:pt x="74364" y="62576"/>
                  <a:pt x="-27765" y="57285"/>
                  <a:pt x="7160" y="480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: 図形 386">
            <a:extLst>
              <a:ext uri="{FF2B5EF4-FFF2-40B4-BE49-F238E27FC236}">
                <a16:creationId xmlns:a16="http://schemas.microsoft.com/office/drawing/2014/main" id="{3D9E9B87-8EE1-45E9-B71E-6775DBC93E97}"/>
              </a:ext>
            </a:extLst>
          </p:cNvPr>
          <p:cNvSpPr/>
          <p:nvPr/>
        </p:nvSpPr>
        <p:spPr>
          <a:xfrm>
            <a:off x="5266958" y="3830464"/>
            <a:ext cx="152543" cy="136741"/>
          </a:xfrm>
          <a:custGeom>
            <a:avLst/>
            <a:gdLst>
              <a:gd name="connsiteX0" fmla="*/ 1955 w 152543"/>
              <a:gd name="connsiteY0" fmla="*/ 174 h 136741"/>
              <a:gd name="connsiteX1" fmla="*/ 149592 w 152543"/>
              <a:gd name="connsiteY1" fmla="*/ 103361 h 136741"/>
              <a:gd name="connsiteX2" fmla="*/ 103555 w 152543"/>
              <a:gd name="connsiteY2" fmla="*/ 89074 h 136741"/>
              <a:gd name="connsiteX3" fmla="*/ 140067 w 152543"/>
              <a:gd name="connsiteY3" fmla="*/ 136699 h 136741"/>
              <a:gd name="connsiteX4" fmla="*/ 68630 w 152543"/>
              <a:gd name="connsiteY4" fmla="*/ 79549 h 136741"/>
              <a:gd name="connsiteX5" fmla="*/ 1955 w 152543"/>
              <a:gd name="connsiteY5" fmla="*/ 174 h 13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543" h="136741">
                <a:moveTo>
                  <a:pt x="1955" y="174"/>
                </a:moveTo>
                <a:cubicBezTo>
                  <a:pt x="15449" y="4143"/>
                  <a:pt x="132659" y="88544"/>
                  <a:pt x="149592" y="103361"/>
                </a:cubicBezTo>
                <a:cubicBezTo>
                  <a:pt x="166525" y="118178"/>
                  <a:pt x="105142" y="83518"/>
                  <a:pt x="103555" y="89074"/>
                </a:cubicBezTo>
                <a:cubicBezTo>
                  <a:pt x="101968" y="94630"/>
                  <a:pt x="145888" y="138287"/>
                  <a:pt x="140067" y="136699"/>
                </a:cubicBezTo>
                <a:cubicBezTo>
                  <a:pt x="134246" y="135112"/>
                  <a:pt x="88738" y="98070"/>
                  <a:pt x="68630" y="79549"/>
                </a:cubicBezTo>
                <a:cubicBezTo>
                  <a:pt x="48522" y="61028"/>
                  <a:pt x="-11539" y="-3795"/>
                  <a:pt x="1955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: 図形 387">
            <a:extLst>
              <a:ext uri="{FF2B5EF4-FFF2-40B4-BE49-F238E27FC236}">
                <a16:creationId xmlns:a16="http://schemas.microsoft.com/office/drawing/2014/main" id="{2976911E-1AC3-44FD-81C1-18FB9E1D7686}"/>
              </a:ext>
            </a:extLst>
          </p:cNvPr>
          <p:cNvSpPr/>
          <p:nvPr/>
        </p:nvSpPr>
        <p:spPr>
          <a:xfrm>
            <a:off x="5281613" y="3783013"/>
            <a:ext cx="196517" cy="122239"/>
          </a:xfrm>
          <a:custGeom>
            <a:avLst/>
            <a:gdLst>
              <a:gd name="connsiteX0" fmla="*/ 0 w 196517"/>
              <a:gd name="connsiteY0" fmla="*/ 0 h 122239"/>
              <a:gd name="connsiteX1" fmla="*/ 166687 w 196517"/>
              <a:gd name="connsiteY1" fmla="*/ 87312 h 122239"/>
              <a:gd name="connsiteX2" fmla="*/ 193675 w 196517"/>
              <a:gd name="connsiteY2" fmla="*/ 84137 h 122239"/>
              <a:gd name="connsiteX3" fmla="*/ 131762 w 196517"/>
              <a:gd name="connsiteY3" fmla="*/ 98425 h 122239"/>
              <a:gd name="connsiteX4" fmla="*/ 111125 w 196517"/>
              <a:gd name="connsiteY4" fmla="*/ 122237 h 122239"/>
              <a:gd name="connsiteX5" fmla="*/ 150812 w 196517"/>
              <a:gd name="connsiteY5" fmla="*/ 96837 h 122239"/>
              <a:gd name="connsiteX6" fmla="*/ 119062 w 196517"/>
              <a:gd name="connsiteY6" fmla="*/ 79375 h 122239"/>
              <a:gd name="connsiteX7" fmla="*/ 0 w 196517"/>
              <a:gd name="connsiteY7" fmla="*/ 0 h 12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517" h="122239">
                <a:moveTo>
                  <a:pt x="0" y="0"/>
                </a:moveTo>
                <a:cubicBezTo>
                  <a:pt x="67204" y="36644"/>
                  <a:pt x="134408" y="73289"/>
                  <a:pt x="166687" y="87312"/>
                </a:cubicBezTo>
                <a:cubicBezTo>
                  <a:pt x="198966" y="101335"/>
                  <a:pt x="199496" y="82285"/>
                  <a:pt x="193675" y="84137"/>
                </a:cubicBezTo>
                <a:cubicBezTo>
                  <a:pt x="187854" y="85989"/>
                  <a:pt x="145520" y="92075"/>
                  <a:pt x="131762" y="98425"/>
                </a:cubicBezTo>
                <a:cubicBezTo>
                  <a:pt x="118004" y="104775"/>
                  <a:pt x="107950" y="122502"/>
                  <a:pt x="111125" y="122237"/>
                </a:cubicBezTo>
                <a:cubicBezTo>
                  <a:pt x="114300" y="121972"/>
                  <a:pt x="149489" y="103980"/>
                  <a:pt x="150812" y="96837"/>
                </a:cubicBezTo>
                <a:cubicBezTo>
                  <a:pt x="152135" y="89694"/>
                  <a:pt x="119062" y="79375"/>
                  <a:pt x="119062" y="793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: 図形 388">
            <a:extLst>
              <a:ext uri="{FF2B5EF4-FFF2-40B4-BE49-F238E27FC236}">
                <a16:creationId xmlns:a16="http://schemas.microsoft.com/office/drawing/2014/main" id="{631A5B71-EE7C-4DDA-8169-8EA714630258}"/>
              </a:ext>
            </a:extLst>
          </p:cNvPr>
          <p:cNvSpPr/>
          <p:nvPr/>
        </p:nvSpPr>
        <p:spPr>
          <a:xfrm>
            <a:off x="5372418" y="3701967"/>
            <a:ext cx="126698" cy="146136"/>
          </a:xfrm>
          <a:custGeom>
            <a:avLst/>
            <a:gdLst>
              <a:gd name="connsiteX0" fmla="*/ 91757 w 126698"/>
              <a:gd name="connsiteY0" fmla="*/ 83 h 146136"/>
              <a:gd name="connsiteX1" fmla="*/ 7620 w 126698"/>
              <a:gd name="connsiteY1" fmla="*/ 65171 h 146136"/>
              <a:gd name="connsiteX2" fmla="*/ 12382 w 126698"/>
              <a:gd name="connsiteY2" fmla="*/ 115971 h 146136"/>
              <a:gd name="connsiteX3" fmla="*/ 82232 w 126698"/>
              <a:gd name="connsiteY3" fmla="*/ 146133 h 146136"/>
              <a:gd name="connsiteX4" fmla="*/ 126682 w 126698"/>
              <a:gd name="connsiteY4" fmla="*/ 114383 h 146136"/>
              <a:gd name="connsiteX5" fmla="*/ 86995 w 126698"/>
              <a:gd name="connsiteY5" fmla="*/ 138196 h 146136"/>
              <a:gd name="connsiteX6" fmla="*/ 52070 w 126698"/>
              <a:gd name="connsiteY6" fmla="*/ 139783 h 146136"/>
              <a:gd name="connsiteX7" fmla="*/ 25082 w 126698"/>
              <a:gd name="connsiteY7" fmla="*/ 106446 h 146136"/>
              <a:gd name="connsiteX8" fmla="*/ 39370 w 126698"/>
              <a:gd name="connsiteY8" fmla="*/ 52471 h 146136"/>
              <a:gd name="connsiteX9" fmla="*/ 91757 w 126698"/>
              <a:gd name="connsiteY9" fmla="*/ 83 h 1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698" h="146136">
                <a:moveTo>
                  <a:pt x="91757" y="83"/>
                </a:moveTo>
                <a:cubicBezTo>
                  <a:pt x="86465" y="2200"/>
                  <a:pt x="20849" y="45856"/>
                  <a:pt x="7620" y="65171"/>
                </a:cubicBezTo>
                <a:cubicBezTo>
                  <a:pt x="-5609" y="84486"/>
                  <a:pt x="-53" y="102477"/>
                  <a:pt x="12382" y="115971"/>
                </a:cubicBezTo>
                <a:cubicBezTo>
                  <a:pt x="24817" y="129465"/>
                  <a:pt x="63182" y="146398"/>
                  <a:pt x="82232" y="146133"/>
                </a:cubicBezTo>
                <a:cubicBezTo>
                  <a:pt x="101282" y="145868"/>
                  <a:pt x="125888" y="115706"/>
                  <a:pt x="126682" y="114383"/>
                </a:cubicBezTo>
                <a:cubicBezTo>
                  <a:pt x="127476" y="113060"/>
                  <a:pt x="99430" y="133963"/>
                  <a:pt x="86995" y="138196"/>
                </a:cubicBezTo>
                <a:cubicBezTo>
                  <a:pt x="74560" y="142429"/>
                  <a:pt x="62389" y="145075"/>
                  <a:pt x="52070" y="139783"/>
                </a:cubicBezTo>
                <a:cubicBezTo>
                  <a:pt x="41751" y="134491"/>
                  <a:pt x="27199" y="120998"/>
                  <a:pt x="25082" y="106446"/>
                </a:cubicBezTo>
                <a:cubicBezTo>
                  <a:pt x="22965" y="91894"/>
                  <a:pt x="30639" y="68081"/>
                  <a:pt x="39370" y="52471"/>
                </a:cubicBezTo>
                <a:cubicBezTo>
                  <a:pt x="48101" y="36861"/>
                  <a:pt x="97049" y="-2034"/>
                  <a:pt x="91757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: 図形 389">
            <a:extLst>
              <a:ext uri="{FF2B5EF4-FFF2-40B4-BE49-F238E27FC236}">
                <a16:creationId xmlns:a16="http://schemas.microsoft.com/office/drawing/2014/main" id="{3CDF8814-6404-4F5A-A007-C0EF43777F25}"/>
              </a:ext>
            </a:extLst>
          </p:cNvPr>
          <p:cNvSpPr/>
          <p:nvPr/>
        </p:nvSpPr>
        <p:spPr>
          <a:xfrm>
            <a:off x="5416267" y="3738560"/>
            <a:ext cx="76777" cy="97609"/>
          </a:xfrm>
          <a:custGeom>
            <a:avLst/>
            <a:gdLst>
              <a:gd name="connsiteX0" fmla="*/ 283 w 76777"/>
              <a:gd name="connsiteY0" fmla="*/ 3 h 97609"/>
              <a:gd name="connsiteX1" fmla="*/ 52671 w 76777"/>
              <a:gd name="connsiteY1" fmla="*/ 23815 h 97609"/>
              <a:gd name="connsiteX2" fmla="*/ 57433 w 76777"/>
              <a:gd name="connsiteY2" fmla="*/ 63503 h 97609"/>
              <a:gd name="connsiteX3" fmla="*/ 52671 w 76777"/>
              <a:gd name="connsiteY3" fmla="*/ 80965 h 97609"/>
              <a:gd name="connsiteX4" fmla="*/ 19333 w 76777"/>
              <a:gd name="connsiteY4" fmla="*/ 93665 h 97609"/>
              <a:gd name="connsiteX5" fmla="*/ 1871 w 76777"/>
              <a:gd name="connsiteY5" fmla="*/ 96840 h 97609"/>
              <a:gd name="connsiteX6" fmla="*/ 63783 w 76777"/>
              <a:gd name="connsiteY6" fmla="*/ 80965 h 97609"/>
              <a:gd name="connsiteX7" fmla="*/ 76483 w 76777"/>
              <a:gd name="connsiteY7" fmla="*/ 47628 h 97609"/>
              <a:gd name="connsiteX8" fmla="*/ 68546 w 76777"/>
              <a:gd name="connsiteY8" fmla="*/ 22228 h 97609"/>
              <a:gd name="connsiteX9" fmla="*/ 283 w 76777"/>
              <a:gd name="connsiteY9" fmla="*/ 3 h 97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777" h="97609">
                <a:moveTo>
                  <a:pt x="283" y="3"/>
                </a:moveTo>
                <a:cubicBezTo>
                  <a:pt x="-2363" y="267"/>
                  <a:pt x="43146" y="13232"/>
                  <a:pt x="52671" y="23815"/>
                </a:cubicBezTo>
                <a:cubicBezTo>
                  <a:pt x="62196" y="34398"/>
                  <a:pt x="57433" y="53978"/>
                  <a:pt x="57433" y="63503"/>
                </a:cubicBezTo>
                <a:cubicBezTo>
                  <a:pt x="57433" y="73028"/>
                  <a:pt x="59021" y="75938"/>
                  <a:pt x="52671" y="80965"/>
                </a:cubicBezTo>
                <a:cubicBezTo>
                  <a:pt x="46321" y="85992"/>
                  <a:pt x="27800" y="91019"/>
                  <a:pt x="19333" y="93665"/>
                </a:cubicBezTo>
                <a:cubicBezTo>
                  <a:pt x="10866" y="96311"/>
                  <a:pt x="-5537" y="98957"/>
                  <a:pt x="1871" y="96840"/>
                </a:cubicBezTo>
                <a:cubicBezTo>
                  <a:pt x="9279" y="94723"/>
                  <a:pt x="51348" y="89167"/>
                  <a:pt x="63783" y="80965"/>
                </a:cubicBezTo>
                <a:cubicBezTo>
                  <a:pt x="76218" y="72763"/>
                  <a:pt x="75689" y="57417"/>
                  <a:pt x="76483" y="47628"/>
                </a:cubicBezTo>
                <a:cubicBezTo>
                  <a:pt x="77277" y="37839"/>
                  <a:pt x="77013" y="29372"/>
                  <a:pt x="68546" y="22228"/>
                </a:cubicBezTo>
                <a:cubicBezTo>
                  <a:pt x="60079" y="15084"/>
                  <a:pt x="2929" y="-261"/>
                  <a:pt x="28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: 図形 390">
            <a:extLst>
              <a:ext uri="{FF2B5EF4-FFF2-40B4-BE49-F238E27FC236}">
                <a16:creationId xmlns:a16="http://schemas.microsoft.com/office/drawing/2014/main" id="{8FABF2F1-1760-4ADC-B361-07C5C0AE01F0}"/>
              </a:ext>
            </a:extLst>
          </p:cNvPr>
          <p:cNvSpPr/>
          <p:nvPr/>
        </p:nvSpPr>
        <p:spPr>
          <a:xfrm>
            <a:off x="5406969" y="3757579"/>
            <a:ext cx="55822" cy="55204"/>
          </a:xfrm>
          <a:custGeom>
            <a:avLst/>
            <a:gdLst>
              <a:gd name="connsiteX0" fmla="*/ 39744 w 55822"/>
              <a:gd name="connsiteY0" fmla="*/ 34 h 55204"/>
              <a:gd name="connsiteX1" fmla="*/ 56 w 55822"/>
              <a:gd name="connsiteY1" fmla="*/ 44484 h 55204"/>
              <a:gd name="connsiteX2" fmla="*/ 49269 w 55822"/>
              <a:gd name="connsiteY2" fmla="*/ 54009 h 55204"/>
              <a:gd name="connsiteX3" fmla="*/ 55619 w 55822"/>
              <a:gd name="connsiteY3" fmla="*/ 52421 h 55204"/>
              <a:gd name="connsiteX4" fmla="*/ 39744 w 55822"/>
              <a:gd name="connsiteY4" fmla="*/ 34 h 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822" h="55204">
                <a:moveTo>
                  <a:pt x="39744" y="34"/>
                </a:moveTo>
                <a:cubicBezTo>
                  <a:pt x="30484" y="-1289"/>
                  <a:pt x="-1531" y="35488"/>
                  <a:pt x="56" y="44484"/>
                </a:cubicBezTo>
                <a:cubicBezTo>
                  <a:pt x="1643" y="53480"/>
                  <a:pt x="40009" y="52686"/>
                  <a:pt x="49269" y="54009"/>
                </a:cubicBezTo>
                <a:cubicBezTo>
                  <a:pt x="58529" y="55332"/>
                  <a:pt x="55090" y="56390"/>
                  <a:pt x="55619" y="52421"/>
                </a:cubicBezTo>
                <a:cubicBezTo>
                  <a:pt x="56148" y="48452"/>
                  <a:pt x="49004" y="1357"/>
                  <a:pt x="39744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: 図形 391">
            <a:extLst>
              <a:ext uri="{FF2B5EF4-FFF2-40B4-BE49-F238E27FC236}">
                <a16:creationId xmlns:a16="http://schemas.microsoft.com/office/drawing/2014/main" id="{F98F3CB0-4073-4077-BB3D-EB0056081EC3}"/>
              </a:ext>
            </a:extLst>
          </p:cNvPr>
          <p:cNvSpPr/>
          <p:nvPr/>
        </p:nvSpPr>
        <p:spPr>
          <a:xfrm>
            <a:off x="5470026" y="3440913"/>
            <a:ext cx="72219" cy="243599"/>
          </a:xfrm>
          <a:custGeom>
            <a:avLst/>
            <a:gdLst>
              <a:gd name="connsiteX0" fmla="*/ 68762 w 72219"/>
              <a:gd name="connsiteY0" fmla="*/ 61112 h 243599"/>
              <a:gd name="connsiteX1" fmla="*/ 70349 w 72219"/>
              <a:gd name="connsiteY1" fmla="*/ 240500 h 243599"/>
              <a:gd name="connsiteX2" fmla="*/ 70349 w 72219"/>
              <a:gd name="connsiteY2" fmla="*/ 170650 h 243599"/>
              <a:gd name="connsiteX3" fmla="*/ 54474 w 72219"/>
              <a:gd name="connsiteY3" fmla="*/ 116675 h 243599"/>
              <a:gd name="connsiteX4" fmla="*/ 499 w 72219"/>
              <a:gd name="connsiteY4" fmla="*/ 3962 h 243599"/>
              <a:gd name="connsiteX5" fmla="*/ 29074 w 72219"/>
              <a:gd name="connsiteY5" fmla="*/ 27775 h 243599"/>
              <a:gd name="connsiteX6" fmla="*/ 68762 w 72219"/>
              <a:gd name="connsiteY6" fmla="*/ 61112 h 24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19" h="243599">
                <a:moveTo>
                  <a:pt x="68762" y="61112"/>
                </a:moveTo>
                <a:cubicBezTo>
                  <a:pt x="75641" y="96566"/>
                  <a:pt x="70085" y="222244"/>
                  <a:pt x="70349" y="240500"/>
                </a:cubicBezTo>
                <a:cubicBezTo>
                  <a:pt x="70613" y="258756"/>
                  <a:pt x="72995" y="191287"/>
                  <a:pt x="70349" y="170650"/>
                </a:cubicBezTo>
                <a:cubicBezTo>
                  <a:pt x="67703" y="150013"/>
                  <a:pt x="66116" y="144456"/>
                  <a:pt x="54474" y="116675"/>
                </a:cubicBezTo>
                <a:cubicBezTo>
                  <a:pt x="42832" y="88894"/>
                  <a:pt x="4732" y="18779"/>
                  <a:pt x="499" y="3962"/>
                </a:cubicBezTo>
                <a:cubicBezTo>
                  <a:pt x="-3734" y="-10855"/>
                  <a:pt x="20078" y="20102"/>
                  <a:pt x="29074" y="27775"/>
                </a:cubicBezTo>
                <a:cubicBezTo>
                  <a:pt x="38070" y="35448"/>
                  <a:pt x="61883" y="25658"/>
                  <a:pt x="68762" y="61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: 図形 392">
            <a:extLst>
              <a:ext uri="{FF2B5EF4-FFF2-40B4-BE49-F238E27FC236}">
                <a16:creationId xmlns:a16="http://schemas.microsoft.com/office/drawing/2014/main" id="{A0B56A0F-3F3F-4E64-AB4F-642C295536AB}"/>
              </a:ext>
            </a:extLst>
          </p:cNvPr>
          <p:cNvSpPr/>
          <p:nvPr/>
        </p:nvSpPr>
        <p:spPr>
          <a:xfrm>
            <a:off x="5627688" y="3587373"/>
            <a:ext cx="84139" cy="196368"/>
          </a:xfrm>
          <a:custGeom>
            <a:avLst/>
            <a:gdLst>
              <a:gd name="connsiteX0" fmla="*/ 14287 w 84139"/>
              <a:gd name="connsiteY0" fmla="*/ 1965 h 196368"/>
              <a:gd name="connsiteX1" fmla="*/ 25400 w 84139"/>
              <a:gd name="connsiteY1" fmla="*/ 132140 h 196368"/>
              <a:gd name="connsiteX2" fmla="*/ 0 w 84139"/>
              <a:gd name="connsiteY2" fmla="*/ 195640 h 196368"/>
              <a:gd name="connsiteX3" fmla="*/ 25400 w 84139"/>
              <a:gd name="connsiteY3" fmla="*/ 165477 h 196368"/>
              <a:gd name="connsiteX4" fmla="*/ 58737 w 84139"/>
              <a:gd name="connsiteY4" fmla="*/ 148015 h 196368"/>
              <a:gd name="connsiteX5" fmla="*/ 49212 w 84139"/>
              <a:gd name="connsiteY5" fmla="*/ 117852 h 196368"/>
              <a:gd name="connsiteX6" fmla="*/ 57150 w 84139"/>
              <a:gd name="connsiteY6" fmla="*/ 78165 h 196368"/>
              <a:gd name="connsiteX7" fmla="*/ 84137 w 84139"/>
              <a:gd name="connsiteY7" fmla="*/ 90865 h 196368"/>
              <a:gd name="connsiteX8" fmla="*/ 55562 w 84139"/>
              <a:gd name="connsiteY8" fmla="*/ 54352 h 196368"/>
              <a:gd name="connsiteX9" fmla="*/ 14287 w 84139"/>
              <a:gd name="connsiteY9" fmla="*/ 1965 h 19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139" h="196368">
                <a:moveTo>
                  <a:pt x="14287" y="1965"/>
                </a:moveTo>
                <a:cubicBezTo>
                  <a:pt x="9260" y="14930"/>
                  <a:pt x="27781" y="99861"/>
                  <a:pt x="25400" y="132140"/>
                </a:cubicBezTo>
                <a:cubicBezTo>
                  <a:pt x="23019" y="164419"/>
                  <a:pt x="0" y="190084"/>
                  <a:pt x="0" y="195640"/>
                </a:cubicBezTo>
                <a:cubicBezTo>
                  <a:pt x="0" y="201196"/>
                  <a:pt x="15611" y="173414"/>
                  <a:pt x="25400" y="165477"/>
                </a:cubicBezTo>
                <a:cubicBezTo>
                  <a:pt x="35189" y="157540"/>
                  <a:pt x="54768" y="155952"/>
                  <a:pt x="58737" y="148015"/>
                </a:cubicBezTo>
                <a:cubicBezTo>
                  <a:pt x="62706" y="140078"/>
                  <a:pt x="49477" y="129494"/>
                  <a:pt x="49212" y="117852"/>
                </a:cubicBezTo>
                <a:cubicBezTo>
                  <a:pt x="48948" y="106210"/>
                  <a:pt x="51329" y="82663"/>
                  <a:pt x="57150" y="78165"/>
                </a:cubicBezTo>
                <a:cubicBezTo>
                  <a:pt x="62971" y="73667"/>
                  <a:pt x="84402" y="94834"/>
                  <a:pt x="84137" y="90865"/>
                </a:cubicBezTo>
                <a:cubicBezTo>
                  <a:pt x="83872" y="86896"/>
                  <a:pt x="64558" y="64671"/>
                  <a:pt x="55562" y="54352"/>
                </a:cubicBezTo>
                <a:cubicBezTo>
                  <a:pt x="46566" y="44033"/>
                  <a:pt x="19314" y="-11000"/>
                  <a:pt x="14287" y="1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: 図形 393">
            <a:extLst>
              <a:ext uri="{FF2B5EF4-FFF2-40B4-BE49-F238E27FC236}">
                <a16:creationId xmlns:a16="http://schemas.microsoft.com/office/drawing/2014/main" id="{87000E25-1AB6-4860-9CB3-5E2EADDF2DF0}"/>
              </a:ext>
            </a:extLst>
          </p:cNvPr>
          <p:cNvSpPr/>
          <p:nvPr/>
        </p:nvSpPr>
        <p:spPr>
          <a:xfrm>
            <a:off x="5580887" y="3404357"/>
            <a:ext cx="51129" cy="268336"/>
          </a:xfrm>
          <a:custGeom>
            <a:avLst/>
            <a:gdLst>
              <a:gd name="connsiteX0" fmla="*/ 49976 w 51129"/>
              <a:gd name="connsiteY0" fmla="*/ 70681 h 268336"/>
              <a:gd name="connsiteX1" fmla="*/ 35688 w 51129"/>
              <a:gd name="connsiteY1" fmla="*/ 162756 h 268336"/>
              <a:gd name="connsiteX2" fmla="*/ 37276 w 51129"/>
              <a:gd name="connsiteY2" fmla="*/ 183393 h 268336"/>
              <a:gd name="connsiteX3" fmla="*/ 35688 w 51129"/>
              <a:gd name="connsiteY3" fmla="*/ 238956 h 268336"/>
              <a:gd name="connsiteX4" fmla="*/ 40451 w 51129"/>
              <a:gd name="connsiteY4" fmla="*/ 267531 h 268336"/>
              <a:gd name="connsiteX5" fmla="*/ 30926 w 51129"/>
              <a:gd name="connsiteY5" fmla="*/ 208793 h 268336"/>
              <a:gd name="connsiteX6" fmla="*/ 15051 w 51129"/>
              <a:gd name="connsiteY6" fmla="*/ 170693 h 268336"/>
              <a:gd name="connsiteX7" fmla="*/ 10288 w 51129"/>
              <a:gd name="connsiteY7" fmla="*/ 108781 h 268336"/>
              <a:gd name="connsiteX8" fmla="*/ 763 w 51129"/>
              <a:gd name="connsiteY8" fmla="*/ 831 h 268336"/>
              <a:gd name="connsiteX9" fmla="*/ 49976 w 51129"/>
              <a:gd name="connsiteY9" fmla="*/ 70681 h 26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129" h="268336">
                <a:moveTo>
                  <a:pt x="49976" y="70681"/>
                </a:moveTo>
                <a:cubicBezTo>
                  <a:pt x="55797" y="97669"/>
                  <a:pt x="37805" y="143971"/>
                  <a:pt x="35688" y="162756"/>
                </a:cubicBezTo>
                <a:cubicBezTo>
                  <a:pt x="33571" y="181541"/>
                  <a:pt x="37276" y="170693"/>
                  <a:pt x="37276" y="183393"/>
                </a:cubicBezTo>
                <a:cubicBezTo>
                  <a:pt x="37276" y="196093"/>
                  <a:pt x="35159" y="224933"/>
                  <a:pt x="35688" y="238956"/>
                </a:cubicBezTo>
                <a:cubicBezTo>
                  <a:pt x="36217" y="252979"/>
                  <a:pt x="41245" y="272558"/>
                  <a:pt x="40451" y="267531"/>
                </a:cubicBezTo>
                <a:cubicBezTo>
                  <a:pt x="39657" y="262504"/>
                  <a:pt x="35159" y="224933"/>
                  <a:pt x="30926" y="208793"/>
                </a:cubicBezTo>
                <a:cubicBezTo>
                  <a:pt x="26693" y="192653"/>
                  <a:pt x="18491" y="187362"/>
                  <a:pt x="15051" y="170693"/>
                </a:cubicBezTo>
                <a:cubicBezTo>
                  <a:pt x="11611" y="154024"/>
                  <a:pt x="12669" y="137091"/>
                  <a:pt x="10288" y="108781"/>
                </a:cubicBezTo>
                <a:cubicBezTo>
                  <a:pt x="7907" y="80471"/>
                  <a:pt x="-2941" y="8768"/>
                  <a:pt x="763" y="831"/>
                </a:cubicBezTo>
                <a:cubicBezTo>
                  <a:pt x="4467" y="-7106"/>
                  <a:pt x="44155" y="43693"/>
                  <a:pt x="49976" y="70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: 図形 394">
            <a:extLst>
              <a:ext uri="{FF2B5EF4-FFF2-40B4-BE49-F238E27FC236}">
                <a16:creationId xmlns:a16="http://schemas.microsoft.com/office/drawing/2014/main" id="{76D02A47-CB72-4690-BFB6-60E18A82C4EB}"/>
              </a:ext>
            </a:extLst>
          </p:cNvPr>
          <p:cNvSpPr/>
          <p:nvPr/>
        </p:nvSpPr>
        <p:spPr>
          <a:xfrm>
            <a:off x="5603802" y="3458445"/>
            <a:ext cx="281732" cy="280005"/>
          </a:xfrm>
          <a:custGeom>
            <a:avLst/>
            <a:gdLst>
              <a:gd name="connsiteX0" fmla="*/ 23886 w 281732"/>
              <a:gd name="connsiteY0" fmla="*/ 126130 h 280005"/>
              <a:gd name="connsiteX1" fmla="*/ 104848 w 281732"/>
              <a:gd name="connsiteY1" fmla="*/ 83268 h 280005"/>
              <a:gd name="connsiteX2" fmla="*/ 114373 w 281732"/>
              <a:gd name="connsiteY2" fmla="*/ 146768 h 280005"/>
              <a:gd name="connsiteX3" fmla="*/ 138186 w 281732"/>
              <a:gd name="connsiteY3" fmla="*/ 138830 h 280005"/>
              <a:gd name="connsiteX4" fmla="*/ 154061 w 281732"/>
              <a:gd name="connsiteY4" fmla="*/ 135655 h 280005"/>
              <a:gd name="connsiteX5" fmla="*/ 215973 w 281732"/>
              <a:gd name="connsiteY5" fmla="*/ 165818 h 280005"/>
              <a:gd name="connsiteX6" fmla="*/ 244548 w 281732"/>
              <a:gd name="connsiteY6" fmla="*/ 203918 h 280005"/>
              <a:gd name="connsiteX7" fmla="*/ 236611 w 281732"/>
              <a:gd name="connsiteY7" fmla="*/ 253130 h 280005"/>
              <a:gd name="connsiteX8" fmla="*/ 254073 w 281732"/>
              <a:gd name="connsiteY8" fmla="*/ 275355 h 280005"/>
              <a:gd name="connsiteX9" fmla="*/ 281061 w 281732"/>
              <a:gd name="connsiteY9" fmla="*/ 162643 h 280005"/>
              <a:gd name="connsiteX10" fmla="*/ 223911 w 281732"/>
              <a:gd name="connsiteY10" fmla="*/ 61043 h 280005"/>
              <a:gd name="connsiteX11" fmla="*/ 6423 w 281732"/>
              <a:gd name="connsiteY11" fmla="*/ 718 h 280005"/>
              <a:gd name="connsiteX12" fmla="*/ 54048 w 281732"/>
              <a:gd name="connsiteY12" fmla="*/ 29293 h 280005"/>
              <a:gd name="connsiteX13" fmla="*/ 15948 w 281732"/>
              <a:gd name="connsiteY13" fmla="*/ 51518 h 280005"/>
              <a:gd name="connsiteX14" fmla="*/ 23886 w 281732"/>
              <a:gd name="connsiteY14" fmla="*/ 126130 h 280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1732" h="280005">
                <a:moveTo>
                  <a:pt x="23886" y="126130"/>
                </a:moveTo>
                <a:cubicBezTo>
                  <a:pt x="38703" y="131422"/>
                  <a:pt x="89767" y="79828"/>
                  <a:pt x="104848" y="83268"/>
                </a:cubicBezTo>
                <a:cubicBezTo>
                  <a:pt x="119929" y="86708"/>
                  <a:pt x="108817" y="137508"/>
                  <a:pt x="114373" y="146768"/>
                </a:cubicBezTo>
                <a:cubicBezTo>
                  <a:pt x="119929" y="156028"/>
                  <a:pt x="131571" y="140682"/>
                  <a:pt x="138186" y="138830"/>
                </a:cubicBezTo>
                <a:cubicBezTo>
                  <a:pt x="144801" y="136978"/>
                  <a:pt x="141097" y="131157"/>
                  <a:pt x="154061" y="135655"/>
                </a:cubicBezTo>
                <a:cubicBezTo>
                  <a:pt x="167025" y="140153"/>
                  <a:pt x="200892" y="154441"/>
                  <a:pt x="215973" y="165818"/>
                </a:cubicBezTo>
                <a:cubicBezTo>
                  <a:pt x="231054" y="177195"/>
                  <a:pt x="241108" y="189366"/>
                  <a:pt x="244548" y="203918"/>
                </a:cubicBezTo>
                <a:cubicBezTo>
                  <a:pt x="247988" y="218470"/>
                  <a:pt x="235024" y="241224"/>
                  <a:pt x="236611" y="253130"/>
                </a:cubicBezTo>
                <a:cubicBezTo>
                  <a:pt x="238198" y="265036"/>
                  <a:pt x="246665" y="290436"/>
                  <a:pt x="254073" y="275355"/>
                </a:cubicBezTo>
                <a:cubicBezTo>
                  <a:pt x="261481" y="260274"/>
                  <a:pt x="286088" y="198362"/>
                  <a:pt x="281061" y="162643"/>
                </a:cubicBezTo>
                <a:cubicBezTo>
                  <a:pt x="276034" y="126924"/>
                  <a:pt x="269684" y="88030"/>
                  <a:pt x="223911" y="61043"/>
                </a:cubicBezTo>
                <a:cubicBezTo>
                  <a:pt x="178138" y="34056"/>
                  <a:pt x="34733" y="6010"/>
                  <a:pt x="6423" y="718"/>
                </a:cubicBezTo>
                <a:cubicBezTo>
                  <a:pt x="-21887" y="-4574"/>
                  <a:pt x="52461" y="20826"/>
                  <a:pt x="54048" y="29293"/>
                </a:cubicBezTo>
                <a:cubicBezTo>
                  <a:pt x="55635" y="37760"/>
                  <a:pt x="22298" y="41464"/>
                  <a:pt x="15948" y="51518"/>
                </a:cubicBezTo>
                <a:cubicBezTo>
                  <a:pt x="9598" y="61572"/>
                  <a:pt x="9069" y="120838"/>
                  <a:pt x="23886" y="126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: 図形 395">
            <a:extLst>
              <a:ext uri="{FF2B5EF4-FFF2-40B4-BE49-F238E27FC236}">
                <a16:creationId xmlns:a16="http://schemas.microsoft.com/office/drawing/2014/main" id="{1C36FB15-EB18-41BE-9403-6393A9FBAAC7}"/>
              </a:ext>
            </a:extLst>
          </p:cNvPr>
          <p:cNvSpPr/>
          <p:nvPr/>
        </p:nvSpPr>
        <p:spPr>
          <a:xfrm>
            <a:off x="5474953" y="3418995"/>
            <a:ext cx="76893" cy="357669"/>
          </a:xfrm>
          <a:custGeom>
            <a:avLst/>
            <a:gdLst>
              <a:gd name="connsiteX0" fmla="*/ 55897 w 76893"/>
              <a:gd name="connsiteY0" fmla="*/ 65568 h 357669"/>
              <a:gd name="connsiteX1" fmla="*/ 35260 w 76893"/>
              <a:gd name="connsiteY1" fmla="*/ 156055 h 357669"/>
              <a:gd name="connsiteX2" fmla="*/ 35260 w 76893"/>
              <a:gd name="connsiteY2" fmla="*/ 230668 h 357669"/>
              <a:gd name="connsiteX3" fmla="*/ 41610 w 76893"/>
              <a:gd name="connsiteY3" fmla="*/ 241780 h 357669"/>
              <a:gd name="connsiteX4" fmla="*/ 76535 w 76893"/>
              <a:gd name="connsiteY4" fmla="*/ 295755 h 357669"/>
              <a:gd name="connsiteX5" fmla="*/ 59072 w 76893"/>
              <a:gd name="connsiteY5" fmla="*/ 286230 h 357669"/>
              <a:gd name="connsiteX6" fmla="*/ 47960 w 76893"/>
              <a:gd name="connsiteY6" fmla="*/ 357668 h 357669"/>
              <a:gd name="connsiteX7" fmla="*/ 47960 w 76893"/>
              <a:gd name="connsiteY7" fmla="*/ 287818 h 357669"/>
              <a:gd name="connsiteX8" fmla="*/ 1922 w 76893"/>
              <a:gd name="connsiteY8" fmla="*/ 168755 h 357669"/>
              <a:gd name="connsiteX9" fmla="*/ 11447 w 76893"/>
              <a:gd name="connsiteY9" fmla="*/ 3655 h 357669"/>
              <a:gd name="connsiteX10" fmla="*/ 55897 w 76893"/>
              <a:gd name="connsiteY10" fmla="*/ 65568 h 35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893" h="357669">
                <a:moveTo>
                  <a:pt x="55897" y="65568"/>
                </a:moveTo>
                <a:cubicBezTo>
                  <a:pt x="59866" y="90968"/>
                  <a:pt x="38700" y="128538"/>
                  <a:pt x="35260" y="156055"/>
                </a:cubicBezTo>
                <a:cubicBezTo>
                  <a:pt x="31820" y="183572"/>
                  <a:pt x="34202" y="216381"/>
                  <a:pt x="35260" y="230668"/>
                </a:cubicBezTo>
                <a:cubicBezTo>
                  <a:pt x="36318" y="244955"/>
                  <a:pt x="34731" y="230932"/>
                  <a:pt x="41610" y="241780"/>
                </a:cubicBezTo>
                <a:cubicBezTo>
                  <a:pt x="48489" y="252628"/>
                  <a:pt x="73625" y="288347"/>
                  <a:pt x="76535" y="295755"/>
                </a:cubicBezTo>
                <a:cubicBezTo>
                  <a:pt x="79445" y="303163"/>
                  <a:pt x="63834" y="275911"/>
                  <a:pt x="59072" y="286230"/>
                </a:cubicBezTo>
                <a:cubicBezTo>
                  <a:pt x="54310" y="296549"/>
                  <a:pt x="49812" y="357403"/>
                  <a:pt x="47960" y="357668"/>
                </a:cubicBezTo>
                <a:cubicBezTo>
                  <a:pt x="46108" y="357933"/>
                  <a:pt x="55633" y="319303"/>
                  <a:pt x="47960" y="287818"/>
                </a:cubicBezTo>
                <a:cubicBezTo>
                  <a:pt x="40287" y="256333"/>
                  <a:pt x="8007" y="216115"/>
                  <a:pt x="1922" y="168755"/>
                </a:cubicBezTo>
                <a:cubicBezTo>
                  <a:pt x="-4163" y="121395"/>
                  <a:pt x="5626" y="21911"/>
                  <a:pt x="11447" y="3655"/>
                </a:cubicBezTo>
                <a:cubicBezTo>
                  <a:pt x="17268" y="-14601"/>
                  <a:pt x="51928" y="40168"/>
                  <a:pt x="55897" y="655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: 図形 396">
            <a:extLst>
              <a:ext uri="{FF2B5EF4-FFF2-40B4-BE49-F238E27FC236}">
                <a16:creationId xmlns:a16="http://schemas.microsoft.com/office/drawing/2014/main" id="{D22494CA-ADAD-4269-8133-403D9C89E511}"/>
              </a:ext>
            </a:extLst>
          </p:cNvPr>
          <p:cNvSpPr/>
          <p:nvPr/>
        </p:nvSpPr>
        <p:spPr>
          <a:xfrm>
            <a:off x="7029048" y="3053577"/>
            <a:ext cx="260990" cy="266468"/>
          </a:xfrm>
          <a:custGeom>
            <a:avLst/>
            <a:gdLst>
              <a:gd name="connsiteX0" fmla="*/ 260752 w 260990"/>
              <a:gd name="connsiteY0" fmla="*/ 773 h 266468"/>
              <a:gd name="connsiteX1" fmla="*/ 141690 w 260990"/>
              <a:gd name="connsiteY1" fmla="*/ 57923 h 266468"/>
              <a:gd name="connsiteX2" fmla="*/ 70252 w 260990"/>
              <a:gd name="connsiteY2" fmla="*/ 121423 h 266468"/>
              <a:gd name="connsiteX3" fmla="*/ 402 w 260990"/>
              <a:gd name="connsiteY3" fmla="*/ 207148 h 266468"/>
              <a:gd name="connsiteX4" fmla="*/ 40090 w 260990"/>
              <a:gd name="connsiteY4" fmla="*/ 159523 h 266468"/>
              <a:gd name="connsiteX5" fmla="*/ 6752 w 260990"/>
              <a:gd name="connsiteY5" fmla="*/ 265886 h 266468"/>
              <a:gd name="connsiteX6" fmla="*/ 30565 w 260990"/>
              <a:gd name="connsiteY6" fmla="*/ 197623 h 266468"/>
              <a:gd name="connsiteX7" fmla="*/ 108352 w 260990"/>
              <a:gd name="connsiteY7" fmla="*/ 100786 h 266468"/>
              <a:gd name="connsiteX8" fmla="*/ 260752 w 260990"/>
              <a:gd name="connsiteY8" fmla="*/ 773 h 26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0990" h="266468">
                <a:moveTo>
                  <a:pt x="260752" y="773"/>
                </a:moveTo>
                <a:cubicBezTo>
                  <a:pt x="266308" y="-6371"/>
                  <a:pt x="173440" y="37815"/>
                  <a:pt x="141690" y="57923"/>
                </a:cubicBezTo>
                <a:cubicBezTo>
                  <a:pt x="109940" y="78031"/>
                  <a:pt x="93800" y="96552"/>
                  <a:pt x="70252" y="121423"/>
                </a:cubicBezTo>
                <a:cubicBezTo>
                  <a:pt x="46704" y="146294"/>
                  <a:pt x="5429" y="200798"/>
                  <a:pt x="402" y="207148"/>
                </a:cubicBezTo>
                <a:cubicBezTo>
                  <a:pt x="-4625" y="213498"/>
                  <a:pt x="39032" y="149733"/>
                  <a:pt x="40090" y="159523"/>
                </a:cubicBezTo>
                <a:cubicBezTo>
                  <a:pt x="41148" y="169313"/>
                  <a:pt x="8339" y="259536"/>
                  <a:pt x="6752" y="265886"/>
                </a:cubicBezTo>
                <a:cubicBezTo>
                  <a:pt x="5164" y="272236"/>
                  <a:pt x="13632" y="225140"/>
                  <a:pt x="30565" y="197623"/>
                </a:cubicBezTo>
                <a:cubicBezTo>
                  <a:pt x="47498" y="170106"/>
                  <a:pt x="71839" y="131478"/>
                  <a:pt x="108352" y="100786"/>
                </a:cubicBezTo>
                <a:cubicBezTo>
                  <a:pt x="144864" y="70094"/>
                  <a:pt x="255196" y="7917"/>
                  <a:pt x="260752" y="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: 図形 397">
            <a:extLst>
              <a:ext uri="{FF2B5EF4-FFF2-40B4-BE49-F238E27FC236}">
                <a16:creationId xmlns:a16="http://schemas.microsoft.com/office/drawing/2014/main" id="{A4F637D8-B0B8-4D0F-B0C6-8C188351935B}"/>
              </a:ext>
            </a:extLst>
          </p:cNvPr>
          <p:cNvSpPr/>
          <p:nvPr/>
        </p:nvSpPr>
        <p:spPr>
          <a:xfrm>
            <a:off x="7065516" y="3077181"/>
            <a:ext cx="424567" cy="171786"/>
          </a:xfrm>
          <a:custGeom>
            <a:avLst/>
            <a:gdLst>
              <a:gd name="connsiteX0" fmla="*/ 5209 w 424567"/>
              <a:gd name="connsiteY0" fmla="*/ 169257 h 171786"/>
              <a:gd name="connsiteX1" fmla="*/ 317947 w 424567"/>
              <a:gd name="connsiteY1" fmla="*/ 982 h 171786"/>
              <a:gd name="connsiteX2" fmla="*/ 171897 w 424567"/>
              <a:gd name="connsiteY2" fmla="*/ 97819 h 171786"/>
              <a:gd name="connsiteX3" fmla="*/ 317947 w 424567"/>
              <a:gd name="connsiteY3" fmla="*/ 53369 h 171786"/>
              <a:gd name="connsiteX4" fmla="*/ 424309 w 424567"/>
              <a:gd name="connsiteY4" fmla="*/ 83532 h 171786"/>
              <a:gd name="connsiteX5" fmla="*/ 287784 w 424567"/>
              <a:gd name="connsiteY5" fmla="*/ 54957 h 171786"/>
              <a:gd name="connsiteX6" fmla="*/ 181422 w 424567"/>
              <a:gd name="connsiteY6" fmla="*/ 69244 h 171786"/>
              <a:gd name="connsiteX7" fmla="*/ 125859 w 424567"/>
              <a:gd name="connsiteY7" fmla="*/ 100994 h 171786"/>
              <a:gd name="connsiteX8" fmla="*/ 5209 w 424567"/>
              <a:gd name="connsiteY8" fmla="*/ 169257 h 17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4567" h="171786">
                <a:moveTo>
                  <a:pt x="5209" y="169257"/>
                </a:moveTo>
                <a:cubicBezTo>
                  <a:pt x="37224" y="152588"/>
                  <a:pt x="290166" y="12888"/>
                  <a:pt x="317947" y="982"/>
                </a:cubicBezTo>
                <a:cubicBezTo>
                  <a:pt x="345728" y="-10924"/>
                  <a:pt x="171897" y="89088"/>
                  <a:pt x="171897" y="97819"/>
                </a:cubicBezTo>
                <a:cubicBezTo>
                  <a:pt x="171897" y="106550"/>
                  <a:pt x="275878" y="55750"/>
                  <a:pt x="317947" y="53369"/>
                </a:cubicBezTo>
                <a:cubicBezTo>
                  <a:pt x="360016" y="50988"/>
                  <a:pt x="429336" y="83267"/>
                  <a:pt x="424309" y="83532"/>
                </a:cubicBezTo>
                <a:cubicBezTo>
                  <a:pt x="419282" y="83797"/>
                  <a:pt x="328265" y="57338"/>
                  <a:pt x="287784" y="54957"/>
                </a:cubicBezTo>
                <a:cubicBezTo>
                  <a:pt x="247303" y="52576"/>
                  <a:pt x="208410" y="61571"/>
                  <a:pt x="181422" y="69244"/>
                </a:cubicBezTo>
                <a:cubicBezTo>
                  <a:pt x="154434" y="76917"/>
                  <a:pt x="153640" y="86706"/>
                  <a:pt x="125859" y="100994"/>
                </a:cubicBezTo>
                <a:cubicBezTo>
                  <a:pt x="98078" y="115282"/>
                  <a:pt x="-26806" y="185926"/>
                  <a:pt x="5209" y="16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: 図形 398">
            <a:extLst>
              <a:ext uri="{FF2B5EF4-FFF2-40B4-BE49-F238E27FC236}">
                <a16:creationId xmlns:a16="http://schemas.microsoft.com/office/drawing/2014/main" id="{D5D2CBDA-A3EE-49F6-A5F7-D64066BA8231}"/>
              </a:ext>
            </a:extLst>
          </p:cNvPr>
          <p:cNvSpPr/>
          <p:nvPr/>
        </p:nvSpPr>
        <p:spPr>
          <a:xfrm>
            <a:off x="7199213" y="3035348"/>
            <a:ext cx="305561" cy="119717"/>
          </a:xfrm>
          <a:custGeom>
            <a:avLst/>
            <a:gdLst>
              <a:gd name="connsiteX0" fmla="*/ 93762 w 305561"/>
              <a:gd name="connsiteY0" fmla="*/ 14240 h 119717"/>
              <a:gd name="connsiteX1" fmla="*/ 217587 w 305561"/>
              <a:gd name="connsiteY1" fmla="*/ 1540 h 119717"/>
              <a:gd name="connsiteX2" fmla="*/ 258862 w 305561"/>
              <a:gd name="connsiteY2" fmla="*/ 53927 h 119717"/>
              <a:gd name="connsiteX3" fmla="*/ 269975 w 305561"/>
              <a:gd name="connsiteY3" fmla="*/ 112665 h 119717"/>
              <a:gd name="connsiteX4" fmla="*/ 271562 w 305561"/>
              <a:gd name="connsiteY4" fmla="*/ 111077 h 119717"/>
              <a:gd name="connsiteX5" fmla="*/ 271562 w 305561"/>
              <a:gd name="connsiteY5" fmla="*/ 44402 h 119717"/>
              <a:gd name="connsiteX6" fmla="*/ 235050 w 305561"/>
              <a:gd name="connsiteY6" fmla="*/ 23765 h 119717"/>
              <a:gd name="connsiteX7" fmla="*/ 157262 w 305561"/>
              <a:gd name="connsiteY7" fmla="*/ 25352 h 119717"/>
              <a:gd name="connsiteX8" fmla="*/ 19150 w 305561"/>
              <a:gd name="connsiteY8" fmla="*/ 77740 h 119717"/>
              <a:gd name="connsiteX9" fmla="*/ 31850 w 305561"/>
              <a:gd name="connsiteY9" fmla="*/ 71390 h 119717"/>
              <a:gd name="connsiteX10" fmla="*/ 301725 w 305561"/>
              <a:gd name="connsiteY10" fmla="*/ 41227 h 119717"/>
              <a:gd name="connsiteX11" fmla="*/ 185837 w 305561"/>
              <a:gd name="connsiteY11" fmla="*/ 17415 h 119717"/>
              <a:gd name="connsiteX12" fmla="*/ 93762 w 305561"/>
              <a:gd name="connsiteY12" fmla="*/ 14240 h 11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561" h="119717">
                <a:moveTo>
                  <a:pt x="93762" y="14240"/>
                </a:moveTo>
                <a:cubicBezTo>
                  <a:pt x="99054" y="11594"/>
                  <a:pt x="190070" y="-5075"/>
                  <a:pt x="217587" y="1540"/>
                </a:cubicBezTo>
                <a:cubicBezTo>
                  <a:pt x="245104" y="8154"/>
                  <a:pt x="250131" y="35406"/>
                  <a:pt x="258862" y="53927"/>
                </a:cubicBezTo>
                <a:cubicBezTo>
                  <a:pt x="267593" y="72448"/>
                  <a:pt x="267858" y="103140"/>
                  <a:pt x="269975" y="112665"/>
                </a:cubicBezTo>
                <a:cubicBezTo>
                  <a:pt x="272092" y="122190"/>
                  <a:pt x="271298" y="122454"/>
                  <a:pt x="271562" y="111077"/>
                </a:cubicBezTo>
                <a:cubicBezTo>
                  <a:pt x="271826" y="99700"/>
                  <a:pt x="277647" y="58954"/>
                  <a:pt x="271562" y="44402"/>
                </a:cubicBezTo>
                <a:cubicBezTo>
                  <a:pt x="265477" y="29850"/>
                  <a:pt x="254100" y="26940"/>
                  <a:pt x="235050" y="23765"/>
                </a:cubicBezTo>
                <a:cubicBezTo>
                  <a:pt x="216000" y="20590"/>
                  <a:pt x="193245" y="16356"/>
                  <a:pt x="157262" y="25352"/>
                </a:cubicBezTo>
                <a:cubicBezTo>
                  <a:pt x="121279" y="34348"/>
                  <a:pt x="40052" y="70067"/>
                  <a:pt x="19150" y="77740"/>
                </a:cubicBezTo>
                <a:cubicBezTo>
                  <a:pt x="-1752" y="85413"/>
                  <a:pt x="-15246" y="77475"/>
                  <a:pt x="31850" y="71390"/>
                </a:cubicBezTo>
                <a:cubicBezTo>
                  <a:pt x="78946" y="65305"/>
                  <a:pt x="276061" y="50223"/>
                  <a:pt x="301725" y="41227"/>
                </a:cubicBezTo>
                <a:cubicBezTo>
                  <a:pt x="327389" y="32231"/>
                  <a:pt x="217058" y="22442"/>
                  <a:pt x="185837" y="17415"/>
                </a:cubicBezTo>
                <a:cubicBezTo>
                  <a:pt x="154616" y="12388"/>
                  <a:pt x="88470" y="16886"/>
                  <a:pt x="93762" y="14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: 図形 399">
            <a:extLst>
              <a:ext uri="{FF2B5EF4-FFF2-40B4-BE49-F238E27FC236}">
                <a16:creationId xmlns:a16="http://schemas.microsoft.com/office/drawing/2014/main" id="{648EAE7D-9BCC-4E09-9EE4-12A2947C47E8}"/>
              </a:ext>
            </a:extLst>
          </p:cNvPr>
          <p:cNvSpPr/>
          <p:nvPr/>
        </p:nvSpPr>
        <p:spPr>
          <a:xfrm>
            <a:off x="7052066" y="3006370"/>
            <a:ext cx="355650" cy="194289"/>
          </a:xfrm>
          <a:custGeom>
            <a:avLst/>
            <a:gdLst>
              <a:gd name="connsiteX0" fmla="*/ 1197 w 355650"/>
              <a:gd name="connsiteY0" fmla="*/ 194030 h 194289"/>
              <a:gd name="connsiteX1" fmla="*/ 147247 w 355650"/>
              <a:gd name="connsiteY1" fmla="*/ 67030 h 194289"/>
              <a:gd name="connsiteX2" fmla="*/ 298059 w 355650"/>
              <a:gd name="connsiteY2" fmla="*/ 3530 h 194289"/>
              <a:gd name="connsiteX3" fmla="*/ 355209 w 355650"/>
              <a:gd name="connsiteY3" fmla="*/ 24168 h 194289"/>
              <a:gd name="connsiteX4" fmla="*/ 272659 w 355650"/>
              <a:gd name="connsiteY4" fmla="*/ 1943 h 194289"/>
              <a:gd name="connsiteX5" fmla="*/ 248847 w 355650"/>
              <a:gd name="connsiteY5" fmla="*/ 6705 h 194289"/>
              <a:gd name="connsiteX6" fmla="*/ 172647 w 355650"/>
              <a:gd name="connsiteY6" fmla="*/ 51155 h 194289"/>
              <a:gd name="connsiteX7" fmla="*/ 148834 w 355650"/>
              <a:gd name="connsiteY7" fmla="*/ 67030 h 194289"/>
              <a:gd name="connsiteX8" fmla="*/ 191697 w 355650"/>
              <a:gd name="connsiteY8" fmla="*/ 43218 h 194289"/>
              <a:gd name="connsiteX9" fmla="*/ 83747 w 355650"/>
              <a:gd name="connsiteY9" fmla="*/ 98780 h 194289"/>
              <a:gd name="connsiteX10" fmla="*/ 1197 w 355650"/>
              <a:gd name="connsiteY10" fmla="*/ 194030 h 19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5650" h="194289">
                <a:moveTo>
                  <a:pt x="1197" y="194030"/>
                </a:moveTo>
                <a:cubicBezTo>
                  <a:pt x="11780" y="188738"/>
                  <a:pt x="97770" y="98780"/>
                  <a:pt x="147247" y="67030"/>
                </a:cubicBezTo>
                <a:cubicBezTo>
                  <a:pt x="196724" y="35280"/>
                  <a:pt x="263399" y="10674"/>
                  <a:pt x="298059" y="3530"/>
                </a:cubicBezTo>
                <a:cubicBezTo>
                  <a:pt x="332719" y="-3614"/>
                  <a:pt x="359442" y="24432"/>
                  <a:pt x="355209" y="24168"/>
                </a:cubicBezTo>
                <a:cubicBezTo>
                  <a:pt x="350976" y="23904"/>
                  <a:pt x="290386" y="4853"/>
                  <a:pt x="272659" y="1943"/>
                </a:cubicBezTo>
                <a:cubicBezTo>
                  <a:pt x="254932" y="-967"/>
                  <a:pt x="265516" y="-1497"/>
                  <a:pt x="248847" y="6705"/>
                </a:cubicBezTo>
                <a:cubicBezTo>
                  <a:pt x="232178" y="14907"/>
                  <a:pt x="189316" y="41101"/>
                  <a:pt x="172647" y="51155"/>
                </a:cubicBezTo>
                <a:cubicBezTo>
                  <a:pt x="155978" y="61209"/>
                  <a:pt x="145659" y="68353"/>
                  <a:pt x="148834" y="67030"/>
                </a:cubicBezTo>
                <a:cubicBezTo>
                  <a:pt x="152009" y="65707"/>
                  <a:pt x="202545" y="37926"/>
                  <a:pt x="191697" y="43218"/>
                </a:cubicBezTo>
                <a:cubicBezTo>
                  <a:pt x="180849" y="48510"/>
                  <a:pt x="114703" y="75497"/>
                  <a:pt x="83747" y="98780"/>
                </a:cubicBezTo>
                <a:cubicBezTo>
                  <a:pt x="52791" y="122063"/>
                  <a:pt x="-9386" y="199322"/>
                  <a:pt x="1197" y="194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: 図形 400">
            <a:extLst>
              <a:ext uri="{FF2B5EF4-FFF2-40B4-BE49-F238E27FC236}">
                <a16:creationId xmlns:a16="http://schemas.microsoft.com/office/drawing/2014/main" id="{9CF50D24-0D92-4614-BC34-9C86E39E3898}"/>
              </a:ext>
            </a:extLst>
          </p:cNvPr>
          <p:cNvSpPr/>
          <p:nvPr/>
        </p:nvSpPr>
        <p:spPr>
          <a:xfrm>
            <a:off x="6941574" y="3232150"/>
            <a:ext cx="124409" cy="361784"/>
          </a:xfrm>
          <a:custGeom>
            <a:avLst/>
            <a:gdLst>
              <a:gd name="connsiteX0" fmla="*/ 124389 w 124409"/>
              <a:gd name="connsiteY0" fmla="*/ 0 h 361784"/>
              <a:gd name="connsiteX1" fmla="*/ 73589 w 124409"/>
              <a:gd name="connsiteY1" fmla="*/ 109538 h 361784"/>
              <a:gd name="connsiteX2" fmla="*/ 98989 w 124409"/>
              <a:gd name="connsiteY2" fmla="*/ 157163 h 361784"/>
              <a:gd name="connsiteX3" fmla="*/ 102164 w 124409"/>
              <a:gd name="connsiteY3" fmla="*/ 193675 h 361784"/>
              <a:gd name="connsiteX4" fmla="*/ 56126 w 124409"/>
              <a:gd name="connsiteY4" fmla="*/ 292100 h 361784"/>
              <a:gd name="connsiteX5" fmla="*/ 564 w 124409"/>
              <a:gd name="connsiteY5" fmla="*/ 360363 h 361784"/>
              <a:gd name="connsiteX6" fmla="*/ 92639 w 124409"/>
              <a:gd name="connsiteY6" fmla="*/ 228600 h 361784"/>
              <a:gd name="connsiteX7" fmla="*/ 86289 w 124409"/>
              <a:gd name="connsiteY7" fmla="*/ 141288 h 361784"/>
              <a:gd name="connsiteX8" fmla="*/ 79939 w 124409"/>
              <a:gd name="connsiteY8" fmla="*/ 111125 h 361784"/>
              <a:gd name="connsiteX9" fmla="*/ 124389 w 124409"/>
              <a:gd name="connsiteY9" fmla="*/ 0 h 36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09" h="361784">
                <a:moveTo>
                  <a:pt x="124389" y="0"/>
                </a:moveTo>
                <a:cubicBezTo>
                  <a:pt x="123331" y="-265"/>
                  <a:pt x="77822" y="83344"/>
                  <a:pt x="73589" y="109538"/>
                </a:cubicBezTo>
                <a:cubicBezTo>
                  <a:pt x="69356" y="135732"/>
                  <a:pt x="94226" y="143140"/>
                  <a:pt x="98989" y="157163"/>
                </a:cubicBezTo>
                <a:cubicBezTo>
                  <a:pt x="103752" y="171186"/>
                  <a:pt x="109308" y="171185"/>
                  <a:pt x="102164" y="193675"/>
                </a:cubicBezTo>
                <a:cubicBezTo>
                  <a:pt x="95020" y="216165"/>
                  <a:pt x="73059" y="264319"/>
                  <a:pt x="56126" y="292100"/>
                </a:cubicBezTo>
                <a:cubicBezTo>
                  <a:pt x="39193" y="319881"/>
                  <a:pt x="-5521" y="370946"/>
                  <a:pt x="564" y="360363"/>
                </a:cubicBezTo>
                <a:cubicBezTo>
                  <a:pt x="6649" y="349780"/>
                  <a:pt x="78352" y="265112"/>
                  <a:pt x="92639" y="228600"/>
                </a:cubicBezTo>
                <a:cubicBezTo>
                  <a:pt x="106926" y="192088"/>
                  <a:pt x="88406" y="160867"/>
                  <a:pt x="86289" y="141288"/>
                </a:cubicBezTo>
                <a:cubicBezTo>
                  <a:pt x="84172" y="121709"/>
                  <a:pt x="73854" y="129117"/>
                  <a:pt x="79939" y="111125"/>
                </a:cubicBezTo>
                <a:cubicBezTo>
                  <a:pt x="86024" y="93133"/>
                  <a:pt x="125447" y="265"/>
                  <a:pt x="12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: 図形 401">
            <a:extLst>
              <a:ext uri="{FF2B5EF4-FFF2-40B4-BE49-F238E27FC236}">
                <a16:creationId xmlns:a16="http://schemas.microsoft.com/office/drawing/2014/main" id="{B443CB14-EC19-4C84-9070-62C3D7F0A59D}"/>
              </a:ext>
            </a:extLst>
          </p:cNvPr>
          <p:cNvSpPr/>
          <p:nvPr/>
        </p:nvSpPr>
        <p:spPr>
          <a:xfrm>
            <a:off x="7383418" y="3087688"/>
            <a:ext cx="69895" cy="38915"/>
          </a:xfrm>
          <a:custGeom>
            <a:avLst/>
            <a:gdLst>
              <a:gd name="connsiteX0" fmla="*/ 69895 w 69895"/>
              <a:gd name="connsiteY0" fmla="*/ 0 h 38915"/>
              <a:gd name="connsiteX1" fmla="*/ 45 w 69895"/>
              <a:gd name="connsiteY1" fmla="*/ 38100 h 38915"/>
              <a:gd name="connsiteX2" fmla="*/ 69895 w 69895"/>
              <a:gd name="connsiteY2" fmla="*/ 0 h 38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95" h="38915">
                <a:moveTo>
                  <a:pt x="69895" y="0"/>
                </a:moveTo>
                <a:cubicBezTo>
                  <a:pt x="69895" y="0"/>
                  <a:pt x="-2072" y="30692"/>
                  <a:pt x="45" y="38100"/>
                </a:cubicBezTo>
                <a:cubicBezTo>
                  <a:pt x="2162" y="45508"/>
                  <a:pt x="69895" y="0"/>
                  <a:pt x="698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: 図形 402">
            <a:extLst>
              <a:ext uri="{FF2B5EF4-FFF2-40B4-BE49-F238E27FC236}">
                <a16:creationId xmlns:a16="http://schemas.microsoft.com/office/drawing/2014/main" id="{93186EBF-EB80-45AF-8B2E-6BB94C53F8FE}"/>
              </a:ext>
            </a:extLst>
          </p:cNvPr>
          <p:cNvSpPr/>
          <p:nvPr/>
        </p:nvSpPr>
        <p:spPr>
          <a:xfrm>
            <a:off x="7464424" y="3128935"/>
            <a:ext cx="195343" cy="357310"/>
          </a:xfrm>
          <a:custGeom>
            <a:avLst/>
            <a:gdLst>
              <a:gd name="connsiteX0" fmla="*/ 1 w 195343"/>
              <a:gd name="connsiteY0" fmla="*/ 28 h 357310"/>
              <a:gd name="connsiteX1" fmla="*/ 58739 w 195343"/>
              <a:gd name="connsiteY1" fmla="*/ 87340 h 357310"/>
              <a:gd name="connsiteX2" fmla="*/ 38101 w 195343"/>
              <a:gd name="connsiteY2" fmla="*/ 131790 h 357310"/>
              <a:gd name="connsiteX3" fmla="*/ 114301 w 195343"/>
              <a:gd name="connsiteY3" fmla="*/ 198465 h 357310"/>
              <a:gd name="connsiteX4" fmla="*/ 122239 w 195343"/>
              <a:gd name="connsiteY4" fmla="*/ 233390 h 357310"/>
              <a:gd name="connsiteX5" fmla="*/ 195264 w 195343"/>
              <a:gd name="connsiteY5" fmla="*/ 357215 h 357310"/>
              <a:gd name="connsiteX6" fmla="*/ 134939 w 195343"/>
              <a:gd name="connsiteY6" fmla="*/ 252440 h 357310"/>
              <a:gd name="connsiteX7" fmla="*/ 63501 w 195343"/>
              <a:gd name="connsiteY7" fmla="*/ 168303 h 357310"/>
              <a:gd name="connsiteX8" fmla="*/ 60326 w 195343"/>
              <a:gd name="connsiteY8" fmla="*/ 104803 h 357310"/>
              <a:gd name="connsiteX9" fmla="*/ 57151 w 195343"/>
              <a:gd name="connsiteY9" fmla="*/ 77815 h 357310"/>
              <a:gd name="connsiteX10" fmla="*/ 1 w 195343"/>
              <a:gd name="connsiteY10" fmla="*/ 28 h 357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343" h="357310">
                <a:moveTo>
                  <a:pt x="1" y="28"/>
                </a:moveTo>
                <a:cubicBezTo>
                  <a:pt x="266" y="1616"/>
                  <a:pt x="52389" y="65380"/>
                  <a:pt x="58739" y="87340"/>
                </a:cubicBezTo>
                <a:cubicBezTo>
                  <a:pt x="65089" y="109300"/>
                  <a:pt x="28841" y="113269"/>
                  <a:pt x="38101" y="131790"/>
                </a:cubicBezTo>
                <a:cubicBezTo>
                  <a:pt x="47361" y="150311"/>
                  <a:pt x="100278" y="181532"/>
                  <a:pt x="114301" y="198465"/>
                </a:cubicBezTo>
                <a:cubicBezTo>
                  <a:pt x="128324" y="215398"/>
                  <a:pt x="108745" y="206932"/>
                  <a:pt x="122239" y="233390"/>
                </a:cubicBezTo>
                <a:cubicBezTo>
                  <a:pt x="135733" y="259848"/>
                  <a:pt x="193147" y="354040"/>
                  <a:pt x="195264" y="357215"/>
                </a:cubicBezTo>
                <a:cubicBezTo>
                  <a:pt x="197381" y="360390"/>
                  <a:pt x="156899" y="283925"/>
                  <a:pt x="134939" y="252440"/>
                </a:cubicBezTo>
                <a:cubicBezTo>
                  <a:pt x="112979" y="220955"/>
                  <a:pt x="75936" y="192909"/>
                  <a:pt x="63501" y="168303"/>
                </a:cubicBezTo>
                <a:cubicBezTo>
                  <a:pt x="51066" y="143697"/>
                  <a:pt x="61384" y="119884"/>
                  <a:pt x="60326" y="104803"/>
                </a:cubicBezTo>
                <a:cubicBezTo>
                  <a:pt x="59268" y="89722"/>
                  <a:pt x="67470" y="92367"/>
                  <a:pt x="57151" y="77815"/>
                </a:cubicBezTo>
                <a:cubicBezTo>
                  <a:pt x="46832" y="63263"/>
                  <a:pt x="-264" y="-1560"/>
                  <a:pt x="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: 図形 403">
            <a:extLst>
              <a:ext uri="{FF2B5EF4-FFF2-40B4-BE49-F238E27FC236}">
                <a16:creationId xmlns:a16="http://schemas.microsoft.com/office/drawing/2014/main" id="{243705D4-51A6-4B07-BA0A-BCBA44294651}"/>
              </a:ext>
            </a:extLst>
          </p:cNvPr>
          <p:cNvSpPr/>
          <p:nvPr/>
        </p:nvSpPr>
        <p:spPr>
          <a:xfrm>
            <a:off x="7066637" y="3192431"/>
            <a:ext cx="158607" cy="468273"/>
          </a:xfrm>
          <a:custGeom>
            <a:avLst/>
            <a:gdLst>
              <a:gd name="connsiteX0" fmla="*/ 158076 w 158607"/>
              <a:gd name="connsiteY0" fmla="*/ 32 h 468273"/>
              <a:gd name="connsiteX1" fmla="*/ 5676 w 158607"/>
              <a:gd name="connsiteY1" fmla="*/ 77819 h 468273"/>
              <a:gd name="connsiteX2" fmla="*/ 31076 w 158607"/>
              <a:gd name="connsiteY2" fmla="*/ 74644 h 468273"/>
              <a:gd name="connsiteX3" fmla="*/ 16788 w 158607"/>
              <a:gd name="connsiteY3" fmla="*/ 109569 h 468273"/>
              <a:gd name="connsiteX4" fmla="*/ 21551 w 158607"/>
              <a:gd name="connsiteY4" fmla="*/ 141319 h 468273"/>
              <a:gd name="connsiteX5" fmla="*/ 23138 w 158607"/>
              <a:gd name="connsiteY5" fmla="*/ 173069 h 468273"/>
              <a:gd name="connsiteX6" fmla="*/ 23138 w 158607"/>
              <a:gd name="connsiteY6" fmla="*/ 257207 h 468273"/>
              <a:gd name="connsiteX7" fmla="*/ 26313 w 158607"/>
              <a:gd name="connsiteY7" fmla="*/ 463582 h 468273"/>
              <a:gd name="connsiteX8" fmla="*/ 24726 w 158607"/>
              <a:gd name="connsiteY8" fmla="*/ 381032 h 468273"/>
              <a:gd name="connsiteX9" fmla="*/ 66001 w 158607"/>
              <a:gd name="connsiteY9" fmla="*/ 150844 h 468273"/>
              <a:gd name="connsiteX10" fmla="*/ 35838 w 158607"/>
              <a:gd name="connsiteY10" fmla="*/ 188944 h 468273"/>
              <a:gd name="connsiteX11" fmla="*/ 23138 w 158607"/>
              <a:gd name="connsiteY11" fmla="*/ 90519 h 468273"/>
              <a:gd name="connsiteX12" fmla="*/ 54888 w 158607"/>
              <a:gd name="connsiteY12" fmla="*/ 68294 h 468273"/>
              <a:gd name="connsiteX13" fmla="*/ 158076 w 158607"/>
              <a:gd name="connsiteY13" fmla="*/ 32 h 46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8607" h="468273">
                <a:moveTo>
                  <a:pt x="158076" y="32"/>
                </a:moveTo>
                <a:cubicBezTo>
                  <a:pt x="149874" y="1620"/>
                  <a:pt x="26843" y="65384"/>
                  <a:pt x="5676" y="77819"/>
                </a:cubicBezTo>
                <a:cubicBezTo>
                  <a:pt x="-15491" y="90254"/>
                  <a:pt x="29224" y="69352"/>
                  <a:pt x="31076" y="74644"/>
                </a:cubicBezTo>
                <a:cubicBezTo>
                  <a:pt x="32928" y="79936"/>
                  <a:pt x="18375" y="98457"/>
                  <a:pt x="16788" y="109569"/>
                </a:cubicBezTo>
                <a:cubicBezTo>
                  <a:pt x="15201" y="120681"/>
                  <a:pt x="20493" y="130736"/>
                  <a:pt x="21551" y="141319"/>
                </a:cubicBezTo>
                <a:cubicBezTo>
                  <a:pt x="22609" y="151902"/>
                  <a:pt x="22873" y="153754"/>
                  <a:pt x="23138" y="173069"/>
                </a:cubicBezTo>
                <a:cubicBezTo>
                  <a:pt x="23402" y="192384"/>
                  <a:pt x="22609" y="208788"/>
                  <a:pt x="23138" y="257207"/>
                </a:cubicBezTo>
                <a:cubicBezTo>
                  <a:pt x="23667" y="305626"/>
                  <a:pt x="26048" y="442945"/>
                  <a:pt x="26313" y="463582"/>
                </a:cubicBezTo>
                <a:cubicBezTo>
                  <a:pt x="26578" y="484219"/>
                  <a:pt x="18111" y="433155"/>
                  <a:pt x="24726" y="381032"/>
                </a:cubicBezTo>
                <a:cubicBezTo>
                  <a:pt x="31341" y="328909"/>
                  <a:pt x="64149" y="182859"/>
                  <a:pt x="66001" y="150844"/>
                </a:cubicBezTo>
                <a:cubicBezTo>
                  <a:pt x="67853" y="118829"/>
                  <a:pt x="42982" y="198998"/>
                  <a:pt x="35838" y="188944"/>
                </a:cubicBezTo>
                <a:cubicBezTo>
                  <a:pt x="28694" y="178890"/>
                  <a:pt x="19963" y="110627"/>
                  <a:pt x="23138" y="90519"/>
                </a:cubicBezTo>
                <a:cubicBezTo>
                  <a:pt x="26313" y="70411"/>
                  <a:pt x="32663" y="81259"/>
                  <a:pt x="54888" y="68294"/>
                </a:cubicBezTo>
                <a:cubicBezTo>
                  <a:pt x="77113" y="55330"/>
                  <a:pt x="166278" y="-1556"/>
                  <a:pt x="15807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: 図形 404">
            <a:extLst>
              <a:ext uri="{FF2B5EF4-FFF2-40B4-BE49-F238E27FC236}">
                <a16:creationId xmlns:a16="http://schemas.microsoft.com/office/drawing/2014/main" id="{E2BB6C40-576E-4265-B06A-E1B79758DB63}"/>
              </a:ext>
            </a:extLst>
          </p:cNvPr>
          <p:cNvSpPr/>
          <p:nvPr/>
        </p:nvSpPr>
        <p:spPr>
          <a:xfrm>
            <a:off x="7090127" y="3207440"/>
            <a:ext cx="167239" cy="159840"/>
          </a:xfrm>
          <a:custGeom>
            <a:avLst/>
            <a:gdLst>
              <a:gd name="connsiteX0" fmla="*/ 166336 w 167239"/>
              <a:gd name="connsiteY0" fmla="*/ 898 h 159840"/>
              <a:gd name="connsiteX1" fmla="*/ 18698 w 167239"/>
              <a:gd name="connsiteY1" fmla="*/ 129485 h 159840"/>
              <a:gd name="connsiteX2" fmla="*/ 1236 w 167239"/>
              <a:gd name="connsiteY2" fmla="*/ 159648 h 159840"/>
              <a:gd name="connsiteX3" fmla="*/ 10761 w 167239"/>
              <a:gd name="connsiteY3" fmla="*/ 121548 h 159840"/>
              <a:gd name="connsiteX4" fmla="*/ 25048 w 167239"/>
              <a:gd name="connsiteY4" fmla="*/ 78685 h 159840"/>
              <a:gd name="connsiteX5" fmla="*/ 55211 w 167239"/>
              <a:gd name="connsiteY5" fmla="*/ 45348 h 159840"/>
              <a:gd name="connsiteX6" fmla="*/ 26636 w 167239"/>
              <a:gd name="connsiteY6" fmla="*/ 94560 h 159840"/>
              <a:gd name="connsiteX7" fmla="*/ 32986 w 167239"/>
              <a:gd name="connsiteY7" fmla="*/ 96148 h 159840"/>
              <a:gd name="connsiteX8" fmla="*/ 79023 w 167239"/>
              <a:gd name="connsiteY8" fmla="*/ 72335 h 159840"/>
              <a:gd name="connsiteX9" fmla="*/ 166336 w 167239"/>
              <a:gd name="connsiteY9" fmla="*/ 898 h 15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239" h="159840">
                <a:moveTo>
                  <a:pt x="166336" y="898"/>
                </a:moveTo>
                <a:cubicBezTo>
                  <a:pt x="156282" y="10423"/>
                  <a:pt x="46215" y="103027"/>
                  <a:pt x="18698" y="129485"/>
                </a:cubicBezTo>
                <a:cubicBezTo>
                  <a:pt x="-8819" y="155943"/>
                  <a:pt x="2559" y="160971"/>
                  <a:pt x="1236" y="159648"/>
                </a:cubicBezTo>
                <a:cubicBezTo>
                  <a:pt x="-87" y="158325"/>
                  <a:pt x="6792" y="135042"/>
                  <a:pt x="10761" y="121548"/>
                </a:cubicBezTo>
                <a:cubicBezTo>
                  <a:pt x="14730" y="108054"/>
                  <a:pt x="17640" y="91385"/>
                  <a:pt x="25048" y="78685"/>
                </a:cubicBezTo>
                <a:cubicBezTo>
                  <a:pt x="32456" y="65985"/>
                  <a:pt x="54946" y="42702"/>
                  <a:pt x="55211" y="45348"/>
                </a:cubicBezTo>
                <a:cubicBezTo>
                  <a:pt x="55476" y="47994"/>
                  <a:pt x="30340" y="86093"/>
                  <a:pt x="26636" y="94560"/>
                </a:cubicBezTo>
                <a:cubicBezTo>
                  <a:pt x="22932" y="103027"/>
                  <a:pt x="24255" y="99852"/>
                  <a:pt x="32986" y="96148"/>
                </a:cubicBezTo>
                <a:cubicBezTo>
                  <a:pt x="41717" y="92444"/>
                  <a:pt x="58386" y="84241"/>
                  <a:pt x="79023" y="72335"/>
                </a:cubicBezTo>
                <a:cubicBezTo>
                  <a:pt x="99660" y="60429"/>
                  <a:pt x="176390" y="-8627"/>
                  <a:pt x="166336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: 図形 405">
            <a:extLst>
              <a:ext uri="{FF2B5EF4-FFF2-40B4-BE49-F238E27FC236}">
                <a16:creationId xmlns:a16="http://schemas.microsoft.com/office/drawing/2014/main" id="{59A3A64F-FB9C-45FF-8B05-723D1E47EB15}"/>
              </a:ext>
            </a:extLst>
          </p:cNvPr>
          <p:cNvSpPr/>
          <p:nvPr/>
        </p:nvSpPr>
        <p:spPr>
          <a:xfrm>
            <a:off x="7205663" y="3174731"/>
            <a:ext cx="302685" cy="176503"/>
          </a:xfrm>
          <a:custGeom>
            <a:avLst/>
            <a:gdLst>
              <a:gd name="connsiteX0" fmla="*/ 69850 w 302685"/>
              <a:gd name="connsiteY0" fmla="*/ 24082 h 176503"/>
              <a:gd name="connsiteX1" fmla="*/ 233362 w 302685"/>
              <a:gd name="connsiteY1" fmla="*/ 9794 h 176503"/>
              <a:gd name="connsiteX2" fmla="*/ 295275 w 302685"/>
              <a:gd name="connsiteY2" fmla="*/ 3444 h 176503"/>
              <a:gd name="connsiteX3" fmla="*/ 255587 w 302685"/>
              <a:gd name="connsiteY3" fmla="*/ 16144 h 176503"/>
              <a:gd name="connsiteX4" fmla="*/ 233362 w 302685"/>
              <a:gd name="connsiteY4" fmla="*/ 46307 h 176503"/>
              <a:gd name="connsiteX5" fmla="*/ 177800 w 302685"/>
              <a:gd name="connsiteY5" fmla="*/ 81232 h 176503"/>
              <a:gd name="connsiteX6" fmla="*/ 0 w 302685"/>
              <a:gd name="connsiteY6" fmla="*/ 176482 h 176503"/>
              <a:gd name="connsiteX7" fmla="*/ 179387 w 302685"/>
              <a:gd name="connsiteY7" fmla="*/ 90757 h 176503"/>
              <a:gd name="connsiteX8" fmla="*/ 301625 w 302685"/>
              <a:gd name="connsiteY8" fmla="*/ 28844 h 176503"/>
              <a:gd name="connsiteX9" fmla="*/ 239712 w 302685"/>
              <a:gd name="connsiteY9" fmla="*/ 43132 h 176503"/>
              <a:gd name="connsiteX10" fmla="*/ 257175 w 302685"/>
              <a:gd name="connsiteY10" fmla="*/ 16144 h 176503"/>
              <a:gd name="connsiteX11" fmla="*/ 207962 w 302685"/>
              <a:gd name="connsiteY11" fmla="*/ 269 h 176503"/>
              <a:gd name="connsiteX12" fmla="*/ 166687 w 302685"/>
              <a:gd name="connsiteY12" fmla="*/ 28844 h 176503"/>
              <a:gd name="connsiteX13" fmla="*/ 165100 w 302685"/>
              <a:gd name="connsiteY13" fmla="*/ 30432 h 176503"/>
              <a:gd name="connsiteX14" fmla="*/ 69850 w 302685"/>
              <a:gd name="connsiteY14" fmla="*/ 24082 h 17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2685" h="176503">
                <a:moveTo>
                  <a:pt x="69850" y="24082"/>
                </a:moveTo>
                <a:cubicBezTo>
                  <a:pt x="81227" y="20642"/>
                  <a:pt x="195791" y="13234"/>
                  <a:pt x="233362" y="9794"/>
                </a:cubicBezTo>
                <a:cubicBezTo>
                  <a:pt x="270933" y="6354"/>
                  <a:pt x="291571" y="2386"/>
                  <a:pt x="295275" y="3444"/>
                </a:cubicBezTo>
                <a:cubicBezTo>
                  <a:pt x="298979" y="4502"/>
                  <a:pt x="265906" y="9000"/>
                  <a:pt x="255587" y="16144"/>
                </a:cubicBezTo>
                <a:cubicBezTo>
                  <a:pt x="245268" y="23288"/>
                  <a:pt x="246326" y="35459"/>
                  <a:pt x="233362" y="46307"/>
                </a:cubicBezTo>
                <a:cubicBezTo>
                  <a:pt x="220398" y="57155"/>
                  <a:pt x="216694" y="59536"/>
                  <a:pt x="177800" y="81232"/>
                </a:cubicBezTo>
                <a:cubicBezTo>
                  <a:pt x="138906" y="102928"/>
                  <a:pt x="-264" y="174895"/>
                  <a:pt x="0" y="176482"/>
                </a:cubicBezTo>
                <a:cubicBezTo>
                  <a:pt x="264" y="178069"/>
                  <a:pt x="179387" y="90757"/>
                  <a:pt x="179387" y="90757"/>
                </a:cubicBezTo>
                <a:cubicBezTo>
                  <a:pt x="229658" y="66151"/>
                  <a:pt x="291571" y="36781"/>
                  <a:pt x="301625" y="28844"/>
                </a:cubicBezTo>
                <a:cubicBezTo>
                  <a:pt x="311679" y="20907"/>
                  <a:pt x="247120" y="45249"/>
                  <a:pt x="239712" y="43132"/>
                </a:cubicBezTo>
                <a:cubicBezTo>
                  <a:pt x="232304" y="41015"/>
                  <a:pt x="262467" y="23288"/>
                  <a:pt x="257175" y="16144"/>
                </a:cubicBezTo>
                <a:cubicBezTo>
                  <a:pt x="251883" y="9000"/>
                  <a:pt x="223043" y="-1848"/>
                  <a:pt x="207962" y="269"/>
                </a:cubicBezTo>
                <a:cubicBezTo>
                  <a:pt x="192881" y="2386"/>
                  <a:pt x="166687" y="28844"/>
                  <a:pt x="166687" y="28844"/>
                </a:cubicBezTo>
                <a:cubicBezTo>
                  <a:pt x="159543" y="33871"/>
                  <a:pt x="176212" y="31226"/>
                  <a:pt x="165100" y="30432"/>
                </a:cubicBezTo>
                <a:cubicBezTo>
                  <a:pt x="153988" y="29638"/>
                  <a:pt x="58473" y="27522"/>
                  <a:pt x="69850" y="240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: 図形 406">
            <a:extLst>
              <a:ext uri="{FF2B5EF4-FFF2-40B4-BE49-F238E27FC236}">
                <a16:creationId xmlns:a16="http://schemas.microsoft.com/office/drawing/2014/main" id="{D45635B6-96B9-4929-9A37-DE011AD1ACB4}"/>
              </a:ext>
            </a:extLst>
          </p:cNvPr>
          <p:cNvSpPr/>
          <p:nvPr/>
        </p:nvSpPr>
        <p:spPr>
          <a:xfrm>
            <a:off x="7100952" y="3394000"/>
            <a:ext cx="215823" cy="248822"/>
          </a:xfrm>
          <a:custGeom>
            <a:avLst/>
            <a:gdLst>
              <a:gd name="connsiteX0" fmla="*/ 47561 w 215823"/>
              <a:gd name="connsiteY0" fmla="*/ 75 h 248822"/>
              <a:gd name="connsiteX1" fmla="*/ 25336 w 215823"/>
              <a:gd name="connsiteY1" fmla="*/ 106438 h 248822"/>
              <a:gd name="connsiteX2" fmla="*/ 23748 w 215823"/>
              <a:gd name="connsiteY2" fmla="*/ 165175 h 248822"/>
              <a:gd name="connsiteX3" fmla="*/ 14223 w 215823"/>
              <a:gd name="connsiteY3" fmla="*/ 247725 h 248822"/>
              <a:gd name="connsiteX4" fmla="*/ 42798 w 215823"/>
              <a:gd name="connsiteY4" fmla="*/ 209625 h 248822"/>
              <a:gd name="connsiteX5" fmla="*/ 95186 w 215823"/>
              <a:gd name="connsiteY5" fmla="*/ 166763 h 248822"/>
              <a:gd name="connsiteX6" fmla="*/ 182498 w 215823"/>
              <a:gd name="connsiteY6" fmla="*/ 138188 h 248822"/>
              <a:gd name="connsiteX7" fmla="*/ 206311 w 215823"/>
              <a:gd name="connsiteY7" fmla="*/ 144538 h 248822"/>
              <a:gd name="connsiteX8" fmla="*/ 134873 w 215823"/>
              <a:gd name="connsiteY8" fmla="*/ 187400 h 248822"/>
              <a:gd name="connsiteX9" fmla="*/ 107886 w 215823"/>
              <a:gd name="connsiteY9" fmla="*/ 212800 h 248822"/>
              <a:gd name="connsiteX10" fmla="*/ 214248 w 215823"/>
              <a:gd name="connsiteY10" fmla="*/ 135013 h 248822"/>
              <a:gd name="connsiteX11" fmla="*/ 12636 w 215823"/>
              <a:gd name="connsiteY11" fmla="*/ 217563 h 248822"/>
              <a:gd name="connsiteX12" fmla="*/ 20573 w 215823"/>
              <a:gd name="connsiteY12" fmla="*/ 168350 h 248822"/>
              <a:gd name="connsiteX13" fmla="*/ 15811 w 215823"/>
              <a:gd name="connsiteY13" fmla="*/ 123900 h 248822"/>
              <a:gd name="connsiteX14" fmla="*/ 47561 w 215823"/>
              <a:gd name="connsiteY14" fmla="*/ 75 h 248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823" h="248822">
                <a:moveTo>
                  <a:pt x="47561" y="75"/>
                </a:moveTo>
                <a:cubicBezTo>
                  <a:pt x="49148" y="-2835"/>
                  <a:pt x="29305" y="78921"/>
                  <a:pt x="25336" y="106438"/>
                </a:cubicBezTo>
                <a:cubicBezTo>
                  <a:pt x="21367" y="133955"/>
                  <a:pt x="25600" y="141627"/>
                  <a:pt x="23748" y="165175"/>
                </a:cubicBezTo>
                <a:cubicBezTo>
                  <a:pt x="21896" y="188723"/>
                  <a:pt x="11048" y="240317"/>
                  <a:pt x="14223" y="247725"/>
                </a:cubicBezTo>
                <a:cubicBezTo>
                  <a:pt x="17398" y="255133"/>
                  <a:pt x="29304" y="223119"/>
                  <a:pt x="42798" y="209625"/>
                </a:cubicBezTo>
                <a:cubicBezTo>
                  <a:pt x="56292" y="196131"/>
                  <a:pt x="71903" y="178669"/>
                  <a:pt x="95186" y="166763"/>
                </a:cubicBezTo>
                <a:cubicBezTo>
                  <a:pt x="118469" y="154857"/>
                  <a:pt x="163977" y="141892"/>
                  <a:pt x="182498" y="138188"/>
                </a:cubicBezTo>
                <a:cubicBezTo>
                  <a:pt x="201019" y="134484"/>
                  <a:pt x="214248" y="136336"/>
                  <a:pt x="206311" y="144538"/>
                </a:cubicBezTo>
                <a:cubicBezTo>
                  <a:pt x="198374" y="152740"/>
                  <a:pt x="151277" y="176023"/>
                  <a:pt x="134873" y="187400"/>
                </a:cubicBezTo>
                <a:cubicBezTo>
                  <a:pt x="118469" y="198777"/>
                  <a:pt x="94657" y="221531"/>
                  <a:pt x="107886" y="212800"/>
                </a:cubicBezTo>
                <a:cubicBezTo>
                  <a:pt x="121115" y="204069"/>
                  <a:pt x="230123" y="134219"/>
                  <a:pt x="214248" y="135013"/>
                </a:cubicBezTo>
                <a:cubicBezTo>
                  <a:pt x="198373" y="135807"/>
                  <a:pt x="44915" y="212007"/>
                  <a:pt x="12636" y="217563"/>
                </a:cubicBezTo>
                <a:cubicBezTo>
                  <a:pt x="-19643" y="223119"/>
                  <a:pt x="20044" y="183961"/>
                  <a:pt x="20573" y="168350"/>
                </a:cubicBezTo>
                <a:cubicBezTo>
                  <a:pt x="21102" y="152740"/>
                  <a:pt x="13165" y="148242"/>
                  <a:pt x="15811" y="123900"/>
                </a:cubicBezTo>
                <a:cubicBezTo>
                  <a:pt x="18457" y="99558"/>
                  <a:pt x="45974" y="2985"/>
                  <a:pt x="47561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: 図形 407">
            <a:extLst>
              <a:ext uri="{FF2B5EF4-FFF2-40B4-BE49-F238E27FC236}">
                <a16:creationId xmlns:a16="http://schemas.microsoft.com/office/drawing/2014/main" id="{DB8AF9DC-FA77-41AF-B30F-F543E7578BA4}"/>
              </a:ext>
            </a:extLst>
          </p:cNvPr>
          <p:cNvSpPr/>
          <p:nvPr/>
        </p:nvSpPr>
        <p:spPr>
          <a:xfrm>
            <a:off x="7126646" y="3347917"/>
            <a:ext cx="415568" cy="246450"/>
          </a:xfrm>
          <a:custGeom>
            <a:avLst/>
            <a:gdLst>
              <a:gd name="connsiteX0" fmla="*/ 42504 w 415568"/>
              <a:gd name="connsiteY0" fmla="*/ 121 h 246450"/>
              <a:gd name="connsiteX1" fmla="*/ 37742 w 415568"/>
              <a:gd name="connsiteY1" fmla="*/ 108071 h 246450"/>
              <a:gd name="connsiteX2" fmla="*/ 25042 w 415568"/>
              <a:gd name="connsiteY2" fmla="*/ 179508 h 246450"/>
              <a:gd name="connsiteX3" fmla="*/ 4404 w 415568"/>
              <a:gd name="connsiteY3" fmla="*/ 246183 h 246450"/>
              <a:gd name="connsiteX4" fmla="*/ 52029 w 415568"/>
              <a:gd name="connsiteY4" fmla="*/ 201733 h 246450"/>
              <a:gd name="connsiteX5" fmla="*/ 88542 w 415568"/>
              <a:gd name="connsiteY5" fmla="*/ 171571 h 246450"/>
              <a:gd name="connsiteX6" fmla="*/ 204429 w 415568"/>
              <a:gd name="connsiteY6" fmla="*/ 136646 h 246450"/>
              <a:gd name="connsiteX7" fmla="*/ 415567 w 415568"/>
              <a:gd name="connsiteY7" fmla="*/ 87433 h 246450"/>
              <a:gd name="connsiteX8" fmla="*/ 207604 w 415568"/>
              <a:gd name="connsiteY8" fmla="*/ 128708 h 246450"/>
              <a:gd name="connsiteX9" fmla="*/ 63142 w 415568"/>
              <a:gd name="connsiteY9" fmla="*/ 190621 h 246450"/>
              <a:gd name="connsiteX10" fmla="*/ 1229 w 415568"/>
              <a:gd name="connsiteY10" fmla="*/ 228721 h 246450"/>
              <a:gd name="connsiteX11" fmla="*/ 21867 w 415568"/>
              <a:gd name="connsiteY11" fmla="*/ 171571 h 246450"/>
              <a:gd name="connsiteX12" fmla="*/ 21867 w 415568"/>
              <a:gd name="connsiteY12" fmla="*/ 130296 h 246450"/>
              <a:gd name="connsiteX13" fmla="*/ 42504 w 415568"/>
              <a:gd name="connsiteY13" fmla="*/ 121 h 24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5568" h="246450">
                <a:moveTo>
                  <a:pt x="42504" y="121"/>
                </a:moveTo>
                <a:cubicBezTo>
                  <a:pt x="45150" y="-3583"/>
                  <a:pt x="40652" y="78173"/>
                  <a:pt x="37742" y="108071"/>
                </a:cubicBezTo>
                <a:cubicBezTo>
                  <a:pt x="34832" y="137969"/>
                  <a:pt x="30598" y="156489"/>
                  <a:pt x="25042" y="179508"/>
                </a:cubicBezTo>
                <a:cubicBezTo>
                  <a:pt x="19486" y="202527"/>
                  <a:pt x="-94" y="242479"/>
                  <a:pt x="4404" y="246183"/>
                </a:cubicBezTo>
                <a:cubicBezTo>
                  <a:pt x="8902" y="249887"/>
                  <a:pt x="38006" y="214168"/>
                  <a:pt x="52029" y="201733"/>
                </a:cubicBezTo>
                <a:cubicBezTo>
                  <a:pt x="66052" y="189298"/>
                  <a:pt x="63142" y="182419"/>
                  <a:pt x="88542" y="171571"/>
                </a:cubicBezTo>
                <a:cubicBezTo>
                  <a:pt x="113942" y="160723"/>
                  <a:pt x="149925" y="150669"/>
                  <a:pt x="204429" y="136646"/>
                </a:cubicBezTo>
                <a:cubicBezTo>
                  <a:pt x="258933" y="122623"/>
                  <a:pt x="415038" y="88756"/>
                  <a:pt x="415567" y="87433"/>
                </a:cubicBezTo>
                <a:cubicBezTo>
                  <a:pt x="416096" y="86110"/>
                  <a:pt x="266341" y="111510"/>
                  <a:pt x="207604" y="128708"/>
                </a:cubicBezTo>
                <a:cubicBezTo>
                  <a:pt x="148867" y="145906"/>
                  <a:pt x="97538" y="173952"/>
                  <a:pt x="63142" y="190621"/>
                </a:cubicBezTo>
                <a:cubicBezTo>
                  <a:pt x="28746" y="207290"/>
                  <a:pt x="8108" y="231896"/>
                  <a:pt x="1229" y="228721"/>
                </a:cubicBezTo>
                <a:cubicBezTo>
                  <a:pt x="-5650" y="225546"/>
                  <a:pt x="18427" y="187975"/>
                  <a:pt x="21867" y="171571"/>
                </a:cubicBezTo>
                <a:cubicBezTo>
                  <a:pt x="25307" y="155167"/>
                  <a:pt x="19750" y="156754"/>
                  <a:pt x="21867" y="130296"/>
                </a:cubicBezTo>
                <a:cubicBezTo>
                  <a:pt x="23984" y="103838"/>
                  <a:pt x="39858" y="3825"/>
                  <a:pt x="42504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: 図形 408">
            <a:extLst>
              <a:ext uri="{FF2B5EF4-FFF2-40B4-BE49-F238E27FC236}">
                <a16:creationId xmlns:a16="http://schemas.microsoft.com/office/drawing/2014/main" id="{7D8F1A58-C104-4CB9-A469-96B25F0E3930}"/>
              </a:ext>
            </a:extLst>
          </p:cNvPr>
          <p:cNvSpPr/>
          <p:nvPr/>
        </p:nvSpPr>
        <p:spPr>
          <a:xfrm>
            <a:off x="7150044" y="3290886"/>
            <a:ext cx="380371" cy="228620"/>
          </a:xfrm>
          <a:custGeom>
            <a:avLst/>
            <a:gdLst>
              <a:gd name="connsiteX0" fmla="*/ 56 w 380371"/>
              <a:gd name="connsiteY0" fmla="*/ 228602 h 228620"/>
              <a:gd name="connsiteX1" fmla="*/ 144519 w 380371"/>
              <a:gd name="connsiteY1" fmla="*/ 128589 h 228620"/>
              <a:gd name="connsiteX2" fmla="*/ 336606 w 380371"/>
              <a:gd name="connsiteY2" fmla="*/ 44452 h 228620"/>
              <a:gd name="connsiteX3" fmla="*/ 377881 w 380371"/>
              <a:gd name="connsiteY3" fmla="*/ 2 h 228620"/>
              <a:gd name="connsiteX4" fmla="*/ 288981 w 380371"/>
              <a:gd name="connsiteY4" fmla="*/ 46039 h 228620"/>
              <a:gd name="connsiteX5" fmla="*/ 160394 w 380371"/>
              <a:gd name="connsiteY5" fmla="*/ 120652 h 228620"/>
              <a:gd name="connsiteX6" fmla="*/ 56 w 380371"/>
              <a:gd name="connsiteY6" fmla="*/ 228602 h 22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0371" h="228620">
                <a:moveTo>
                  <a:pt x="56" y="228602"/>
                </a:moveTo>
                <a:cubicBezTo>
                  <a:pt x="-2590" y="229925"/>
                  <a:pt x="88427" y="159281"/>
                  <a:pt x="144519" y="128589"/>
                </a:cubicBezTo>
                <a:cubicBezTo>
                  <a:pt x="200611" y="97897"/>
                  <a:pt x="297712" y="65883"/>
                  <a:pt x="336606" y="44452"/>
                </a:cubicBezTo>
                <a:cubicBezTo>
                  <a:pt x="375500" y="23021"/>
                  <a:pt x="385818" y="-262"/>
                  <a:pt x="377881" y="2"/>
                </a:cubicBezTo>
                <a:cubicBezTo>
                  <a:pt x="369944" y="266"/>
                  <a:pt x="325229" y="25931"/>
                  <a:pt x="288981" y="46039"/>
                </a:cubicBezTo>
                <a:cubicBezTo>
                  <a:pt x="252733" y="66147"/>
                  <a:pt x="206431" y="91283"/>
                  <a:pt x="160394" y="120652"/>
                </a:cubicBezTo>
                <a:cubicBezTo>
                  <a:pt x="114357" y="150021"/>
                  <a:pt x="2702" y="227279"/>
                  <a:pt x="56" y="228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: 図形 409">
            <a:extLst>
              <a:ext uri="{FF2B5EF4-FFF2-40B4-BE49-F238E27FC236}">
                <a16:creationId xmlns:a16="http://schemas.microsoft.com/office/drawing/2014/main" id="{680EF288-3F11-4A6E-AC45-705650CDDEFF}"/>
              </a:ext>
            </a:extLst>
          </p:cNvPr>
          <p:cNvSpPr/>
          <p:nvPr/>
        </p:nvSpPr>
        <p:spPr>
          <a:xfrm>
            <a:off x="7158035" y="3323101"/>
            <a:ext cx="288019" cy="148945"/>
          </a:xfrm>
          <a:custGeom>
            <a:avLst/>
            <a:gdLst>
              <a:gd name="connsiteX0" fmla="*/ 285753 w 288019"/>
              <a:gd name="connsiteY0" fmla="*/ 1124 h 148945"/>
              <a:gd name="connsiteX1" fmla="*/ 66678 w 288019"/>
              <a:gd name="connsiteY1" fmla="*/ 94787 h 148945"/>
              <a:gd name="connsiteX2" fmla="*/ 3 w 288019"/>
              <a:gd name="connsiteY2" fmla="*/ 148762 h 148945"/>
              <a:gd name="connsiteX3" fmla="*/ 63503 w 288019"/>
              <a:gd name="connsiteY3" fmla="*/ 77324 h 148945"/>
              <a:gd name="connsiteX4" fmla="*/ 65090 w 288019"/>
              <a:gd name="connsiteY4" fmla="*/ 59862 h 148945"/>
              <a:gd name="connsiteX5" fmla="*/ 20640 w 288019"/>
              <a:gd name="connsiteY5" fmla="*/ 80499 h 148945"/>
              <a:gd name="connsiteX6" fmla="*/ 20640 w 288019"/>
              <a:gd name="connsiteY6" fmla="*/ 80499 h 148945"/>
              <a:gd name="connsiteX7" fmla="*/ 95253 w 288019"/>
              <a:gd name="connsiteY7" fmla="*/ 55099 h 148945"/>
              <a:gd name="connsiteX8" fmla="*/ 93665 w 288019"/>
              <a:gd name="connsiteY8" fmla="*/ 70974 h 148945"/>
              <a:gd name="connsiteX9" fmla="*/ 177803 w 288019"/>
              <a:gd name="connsiteY9" fmla="*/ 43987 h 148945"/>
              <a:gd name="connsiteX10" fmla="*/ 285753 w 288019"/>
              <a:gd name="connsiteY10" fmla="*/ 1124 h 148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019" h="148945">
                <a:moveTo>
                  <a:pt x="285753" y="1124"/>
                </a:moveTo>
                <a:cubicBezTo>
                  <a:pt x="267232" y="9591"/>
                  <a:pt x="114303" y="70181"/>
                  <a:pt x="66678" y="94787"/>
                </a:cubicBezTo>
                <a:cubicBezTo>
                  <a:pt x="19053" y="119393"/>
                  <a:pt x="532" y="151673"/>
                  <a:pt x="3" y="148762"/>
                </a:cubicBezTo>
                <a:cubicBezTo>
                  <a:pt x="-526" y="145852"/>
                  <a:pt x="52655" y="92141"/>
                  <a:pt x="63503" y="77324"/>
                </a:cubicBezTo>
                <a:cubicBezTo>
                  <a:pt x="74351" y="62507"/>
                  <a:pt x="72234" y="59333"/>
                  <a:pt x="65090" y="59862"/>
                </a:cubicBezTo>
                <a:cubicBezTo>
                  <a:pt x="57946" y="60391"/>
                  <a:pt x="28048" y="77060"/>
                  <a:pt x="20640" y="80499"/>
                </a:cubicBezTo>
                <a:lnTo>
                  <a:pt x="20640" y="80499"/>
                </a:lnTo>
                <a:cubicBezTo>
                  <a:pt x="33075" y="76266"/>
                  <a:pt x="83082" y="56686"/>
                  <a:pt x="95253" y="55099"/>
                </a:cubicBezTo>
                <a:cubicBezTo>
                  <a:pt x="107424" y="53512"/>
                  <a:pt x="79907" y="72826"/>
                  <a:pt x="93665" y="70974"/>
                </a:cubicBezTo>
                <a:cubicBezTo>
                  <a:pt x="107423" y="69122"/>
                  <a:pt x="151609" y="53512"/>
                  <a:pt x="177803" y="43987"/>
                </a:cubicBezTo>
                <a:cubicBezTo>
                  <a:pt x="203997" y="34462"/>
                  <a:pt x="304274" y="-7343"/>
                  <a:pt x="285753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: 図形 410">
            <a:extLst>
              <a:ext uri="{FF2B5EF4-FFF2-40B4-BE49-F238E27FC236}">
                <a16:creationId xmlns:a16="http://schemas.microsoft.com/office/drawing/2014/main" id="{5EAB9738-22A1-41B9-BC6C-331C6C7F0541}"/>
              </a:ext>
            </a:extLst>
          </p:cNvPr>
          <p:cNvSpPr/>
          <p:nvPr/>
        </p:nvSpPr>
        <p:spPr>
          <a:xfrm>
            <a:off x="7006915" y="3310875"/>
            <a:ext cx="159175" cy="417940"/>
          </a:xfrm>
          <a:custGeom>
            <a:avLst/>
            <a:gdLst>
              <a:gd name="connsiteX0" fmla="*/ 81273 w 159175"/>
              <a:gd name="connsiteY0" fmla="*/ 84788 h 417940"/>
              <a:gd name="connsiteX1" fmla="*/ 73335 w 159175"/>
              <a:gd name="connsiteY1" fmla="*/ 178450 h 417940"/>
              <a:gd name="connsiteX2" fmla="*/ 51110 w 159175"/>
              <a:gd name="connsiteY2" fmla="*/ 143525 h 417940"/>
              <a:gd name="connsiteX3" fmla="*/ 63810 w 159175"/>
              <a:gd name="connsiteY3" fmla="*/ 194325 h 417940"/>
              <a:gd name="connsiteX4" fmla="*/ 62223 w 159175"/>
              <a:gd name="connsiteY4" fmla="*/ 241950 h 417940"/>
              <a:gd name="connsiteX5" fmla="*/ 54285 w 159175"/>
              <a:gd name="connsiteY5" fmla="*/ 229250 h 417940"/>
              <a:gd name="connsiteX6" fmla="*/ 55873 w 159175"/>
              <a:gd name="connsiteY6" fmla="*/ 291163 h 417940"/>
              <a:gd name="connsiteX7" fmla="*/ 35235 w 159175"/>
              <a:gd name="connsiteY7" fmla="*/ 295925 h 417940"/>
              <a:gd name="connsiteX8" fmla="*/ 81273 w 159175"/>
              <a:gd name="connsiteY8" fmla="*/ 351488 h 417940"/>
              <a:gd name="connsiteX9" fmla="*/ 43173 w 159175"/>
              <a:gd name="connsiteY9" fmla="*/ 332438 h 417940"/>
              <a:gd name="connsiteX10" fmla="*/ 310 w 159175"/>
              <a:gd name="connsiteY10" fmla="*/ 308625 h 417940"/>
              <a:gd name="connsiteX11" fmla="*/ 25710 w 159175"/>
              <a:gd name="connsiteY11" fmla="*/ 386413 h 417940"/>
              <a:gd name="connsiteX12" fmla="*/ 60635 w 159175"/>
              <a:gd name="connsiteY12" fmla="*/ 376888 h 417940"/>
              <a:gd name="connsiteX13" fmla="*/ 89210 w 159175"/>
              <a:gd name="connsiteY13" fmla="*/ 368950 h 417940"/>
              <a:gd name="connsiteX14" fmla="*/ 106673 w 159175"/>
              <a:gd name="connsiteY14" fmla="*/ 416575 h 417940"/>
              <a:gd name="connsiteX15" fmla="*/ 159060 w 159175"/>
              <a:gd name="connsiteY15" fmla="*/ 307038 h 417940"/>
              <a:gd name="connsiteX16" fmla="*/ 90798 w 159175"/>
              <a:gd name="connsiteY16" fmla="*/ 340375 h 417940"/>
              <a:gd name="connsiteX17" fmla="*/ 100323 w 159175"/>
              <a:gd name="connsiteY17" fmla="*/ 246713 h 417940"/>
              <a:gd name="connsiteX18" fmla="*/ 108260 w 159175"/>
              <a:gd name="connsiteY18" fmla="*/ 153050 h 417940"/>
              <a:gd name="connsiteX19" fmla="*/ 87623 w 159175"/>
              <a:gd name="connsiteY19" fmla="*/ 650 h 417940"/>
              <a:gd name="connsiteX20" fmla="*/ 81273 w 159175"/>
              <a:gd name="connsiteY20" fmla="*/ 84788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9175" h="417940">
                <a:moveTo>
                  <a:pt x="81273" y="84788"/>
                </a:moveTo>
                <a:cubicBezTo>
                  <a:pt x="78892" y="114421"/>
                  <a:pt x="78362" y="168661"/>
                  <a:pt x="73335" y="178450"/>
                </a:cubicBezTo>
                <a:cubicBezTo>
                  <a:pt x="68308" y="188240"/>
                  <a:pt x="52697" y="140879"/>
                  <a:pt x="51110" y="143525"/>
                </a:cubicBezTo>
                <a:cubicBezTo>
                  <a:pt x="49522" y="146171"/>
                  <a:pt x="61958" y="177921"/>
                  <a:pt x="63810" y="194325"/>
                </a:cubicBezTo>
                <a:cubicBezTo>
                  <a:pt x="65662" y="210729"/>
                  <a:pt x="63810" y="236129"/>
                  <a:pt x="62223" y="241950"/>
                </a:cubicBezTo>
                <a:cubicBezTo>
                  <a:pt x="60635" y="247771"/>
                  <a:pt x="55343" y="221048"/>
                  <a:pt x="54285" y="229250"/>
                </a:cubicBezTo>
                <a:cubicBezTo>
                  <a:pt x="53227" y="237452"/>
                  <a:pt x="59048" y="280050"/>
                  <a:pt x="55873" y="291163"/>
                </a:cubicBezTo>
                <a:cubicBezTo>
                  <a:pt x="52698" y="302276"/>
                  <a:pt x="31002" y="285871"/>
                  <a:pt x="35235" y="295925"/>
                </a:cubicBezTo>
                <a:cubicBezTo>
                  <a:pt x="39468" y="305979"/>
                  <a:pt x="79950" y="345403"/>
                  <a:pt x="81273" y="351488"/>
                </a:cubicBezTo>
                <a:cubicBezTo>
                  <a:pt x="82596" y="357573"/>
                  <a:pt x="56667" y="339582"/>
                  <a:pt x="43173" y="332438"/>
                </a:cubicBezTo>
                <a:cubicBezTo>
                  <a:pt x="29679" y="325294"/>
                  <a:pt x="3220" y="299629"/>
                  <a:pt x="310" y="308625"/>
                </a:cubicBezTo>
                <a:cubicBezTo>
                  <a:pt x="-2600" y="317621"/>
                  <a:pt x="15656" y="375036"/>
                  <a:pt x="25710" y="386413"/>
                </a:cubicBezTo>
                <a:cubicBezTo>
                  <a:pt x="35764" y="397790"/>
                  <a:pt x="50052" y="379798"/>
                  <a:pt x="60635" y="376888"/>
                </a:cubicBezTo>
                <a:cubicBezTo>
                  <a:pt x="71218" y="373978"/>
                  <a:pt x="81537" y="362336"/>
                  <a:pt x="89210" y="368950"/>
                </a:cubicBezTo>
                <a:cubicBezTo>
                  <a:pt x="96883" y="375565"/>
                  <a:pt x="95031" y="426894"/>
                  <a:pt x="106673" y="416575"/>
                </a:cubicBezTo>
                <a:cubicBezTo>
                  <a:pt x="118315" y="406256"/>
                  <a:pt x="161706" y="319738"/>
                  <a:pt x="159060" y="307038"/>
                </a:cubicBezTo>
                <a:cubicBezTo>
                  <a:pt x="156414" y="294338"/>
                  <a:pt x="100588" y="350429"/>
                  <a:pt x="90798" y="340375"/>
                </a:cubicBezTo>
                <a:cubicBezTo>
                  <a:pt x="81008" y="330321"/>
                  <a:pt x="97413" y="277934"/>
                  <a:pt x="100323" y="246713"/>
                </a:cubicBezTo>
                <a:cubicBezTo>
                  <a:pt x="103233" y="215492"/>
                  <a:pt x="110377" y="194060"/>
                  <a:pt x="108260" y="153050"/>
                </a:cubicBezTo>
                <a:cubicBezTo>
                  <a:pt x="106143" y="112040"/>
                  <a:pt x="91856" y="8323"/>
                  <a:pt x="87623" y="650"/>
                </a:cubicBezTo>
                <a:cubicBezTo>
                  <a:pt x="83390" y="-7023"/>
                  <a:pt x="83654" y="55155"/>
                  <a:pt x="81273" y="847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: 図形 411">
            <a:extLst>
              <a:ext uri="{FF2B5EF4-FFF2-40B4-BE49-F238E27FC236}">
                <a16:creationId xmlns:a16="http://schemas.microsoft.com/office/drawing/2014/main" id="{8385F6E1-8DEE-4846-B3E1-C064AD9C32F4}"/>
              </a:ext>
            </a:extLst>
          </p:cNvPr>
          <p:cNvSpPr/>
          <p:nvPr/>
        </p:nvSpPr>
        <p:spPr>
          <a:xfrm>
            <a:off x="7007224" y="3549645"/>
            <a:ext cx="281198" cy="194554"/>
          </a:xfrm>
          <a:custGeom>
            <a:avLst/>
            <a:gdLst>
              <a:gd name="connsiteX0" fmla="*/ 280989 w 281198"/>
              <a:gd name="connsiteY0" fmla="*/ 5 h 194554"/>
              <a:gd name="connsiteX1" fmla="*/ 196851 w 281198"/>
              <a:gd name="connsiteY1" fmla="*/ 50805 h 194554"/>
              <a:gd name="connsiteX2" fmla="*/ 214314 w 281198"/>
              <a:gd name="connsiteY2" fmla="*/ 90493 h 194554"/>
              <a:gd name="connsiteX3" fmla="*/ 266701 w 281198"/>
              <a:gd name="connsiteY3" fmla="*/ 73030 h 194554"/>
              <a:gd name="connsiteX4" fmla="*/ 211139 w 281198"/>
              <a:gd name="connsiteY4" fmla="*/ 117480 h 194554"/>
              <a:gd name="connsiteX5" fmla="*/ 173039 w 281198"/>
              <a:gd name="connsiteY5" fmla="*/ 185743 h 194554"/>
              <a:gd name="connsiteX6" fmla="*/ 141289 w 281198"/>
              <a:gd name="connsiteY6" fmla="*/ 193680 h 194554"/>
              <a:gd name="connsiteX7" fmla="*/ 61914 w 281198"/>
              <a:gd name="connsiteY7" fmla="*/ 185743 h 194554"/>
              <a:gd name="connsiteX8" fmla="*/ 1 w 281198"/>
              <a:gd name="connsiteY8" fmla="*/ 174630 h 194554"/>
              <a:gd name="connsiteX9" fmla="*/ 60326 w 281198"/>
              <a:gd name="connsiteY9" fmla="*/ 158755 h 194554"/>
              <a:gd name="connsiteX10" fmla="*/ 69851 w 281198"/>
              <a:gd name="connsiteY10" fmla="*/ 141293 h 194554"/>
              <a:gd name="connsiteX11" fmla="*/ 134939 w 281198"/>
              <a:gd name="connsiteY11" fmla="*/ 182568 h 194554"/>
              <a:gd name="connsiteX12" fmla="*/ 196851 w 281198"/>
              <a:gd name="connsiteY12" fmla="*/ 165105 h 194554"/>
              <a:gd name="connsiteX13" fmla="*/ 204789 w 281198"/>
              <a:gd name="connsiteY13" fmla="*/ 146055 h 194554"/>
              <a:gd name="connsiteX14" fmla="*/ 180976 w 281198"/>
              <a:gd name="connsiteY14" fmla="*/ 104780 h 194554"/>
              <a:gd name="connsiteX15" fmla="*/ 166689 w 281198"/>
              <a:gd name="connsiteY15" fmla="*/ 69855 h 194554"/>
              <a:gd name="connsiteX16" fmla="*/ 168276 w 281198"/>
              <a:gd name="connsiteY16" fmla="*/ 53980 h 194554"/>
              <a:gd name="connsiteX17" fmla="*/ 280989 w 281198"/>
              <a:gd name="connsiteY17" fmla="*/ 5 h 19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1198" h="194554">
                <a:moveTo>
                  <a:pt x="280989" y="5"/>
                </a:moveTo>
                <a:cubicBezTo>
                  <a:pt x="285752" y="-524"/>
                  <a:pt x="207964" y="35724"/>
                  <a:pt x="196851" y="50805"/>
                </a:cubicBezTo>
                <a:cubicBezTo>
                  <a:pt x="185738" y="65886"/>
                  <a:pt x="202672" y="86789"/>
                  <a:pt x="214314" y="90493"/>
                </a:cubicBezTo>
                <a:cubicBezTo>
                  <a:pt x="225956" y="94197"/>
                  <a:pt x="267230" y="68532"/>
                  <a:pt x="266701" y="73030"/>
                </a:cubicBezTo>
                <a:cubicBezTo>
                  <a:pt x="266172" y="77528"/>
                  <a:pt x="226749" y="98695"/>
                  <a:pt x="211139" y="117480"/>
                </a:cubicBezTo>
                <a:cubicBezTo>
                  <a:pt x="195529" y="136266"/>
                  <a:pt x="184681" y="173043"/>
                  <a:pt x="173039" y="185743"/>
                </a:cubicBezTo>
                <a:cubicBezTo>
                  <a:pt x="161397" y="198443"/>
                  <a:pt x="159810" y="193680"/>
                  <a:pt x="141289" y="193680"/>
                </a:cubicBezTo>
                <a:cubicBezTo>
                  <a:pt x="122768" y="193680"/>
                  <a:pt x="85462" y="188918"/>
                  <a:pt x="61914" y="185743"/>
                </a:cubicBezTo>
                <a:cubicBezTo>
                  <a:pt x="38366" y="182568"/>
                  <a:pt x="266" y="179128"/>
                  <a:pt x="1" y="174630"/>
                </a:cubicBezTo>
                <a:cubicBezTo>
                  <a:pt x="-264" y="170132"/>
                  <a:pt x="48684" y="164311"/>
                  <a:pt x="60326" y="158755"/>
                </a:cubicBezTo>
                <a:cubicBezTo>
                  <a:pt x="71968" y="153199"/>
                  <a:pt x="57415" y="137324"/>
                  <a:pt x="69851" y="141293"/>
                </a:cubicBezTo>
                <a:cubicBezTo>
                  <a:pt x="82287" y="145262"/>
                  <a:pt x="113772" y="178599"/>
                  <a:pt x="134939" y="182568"/>
                </a:cubicBezTo>
                <a:cubicBezTo>
                  <a:pt x="156106" y="186537"/>
                  <a:pt x="185209" y="171190"/>
                  <a:pt x="196851" y="165105"/>
                </a:cubicBezTo>
                <a:cubicBezTo>
                  <a:pt x="208493" y="159020"/>
                  <a:pt x="207435" y="156109"/>
                  <a:pt x="204789" y="146055"/>
                </a:cubicBezTo>
                <a:cubicBezTo>
                  <a:pt x="202143" y="136001"/>
                  <a:pt x="187326" y="117480"/>
                  <a:pt x="180976" y="104780"/>
                </a:cubicBezTo>
                <a:cubicBezTo>
                  <a:pt x="174626" y="92080"/>
                  <a:pt x="168806" y="78322"/>
                  <a:pt x="166689" y="69855"/>
                </a:cubicBezTo>
                <a:cubicBezTo>
                  <a:pt x="164572" y="61388"/>
                  <a:pt x="150814" y="66944"/>
                  <a:pt x="168276" y="53980"/>
                </a:cubicBezTo>
                <a:cubicBezTo>
                  <a:pt x="185738" y="41016"/>
                  <a:pt x="276226" y="534"/>
                  <a:pt x="28098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: 図形 413">
            <a:extLst>
              <a:ext uri="{FF2B5EF4-FFF2-40B4-BE49-F238E27FC236}">
                <a16:creationId xmlns:a16="http://schemas.microsoft.com/office/drawing/2014/main" id="{82CF0C46-A367-4A7E-A738-63007C1BF46D}"/>
              </a:ext>
            </a:extLst>
          </p:cNvPr>
          <p:cNvSpPr/>
          <p:nvPr/>
        </p:nvSpPr>
        <p:spPr>
          <a:xfrm>
            <a:off x="7175297" y="3513586"/>
            <a:ext cx="576667" cy="235501"/>
          </a:xfrm>
          <a:custGeom>
            <a:avLst/>
            <a:gdLst>
              <a:gd name="connsiteX0" fmla="*/ 157366 w 576667"/>
              <a:gd name="connsiteY0" fmla="*/ 34477 h 235501"/>
              <a:gd name="connsiteX1" fmla="*/ 36716 w 576667"/>
              <a:gd name="connsiteY1" fmla="*/ 113852 h 235501"/>
              <a:gd name="connsiteX2" fmla="*/ 208166 w 576667"/>
              <a:gd name="connsiteY2" fmla="*/ 67814 h 235501"/>
              <a:gd name="connsiteX3" fmla="*/ 231978 w 576667"/>
              <a:gd name="connsiteY3" fmla="*/ 58289 h 235501"/>
              <a:gd name="connsiteX4" fmla="*/ 458991 w 576667"/>
              <a:gd name="connsiteY4" fmla="*/ 1139 h 235501"/>
              <a:gd name="connsiteX5" fmla="*/ 435178 w 576667"/>
              <a:gd name="connsiteY5" fmla="*/ 24952 h 235501"/>
              <a:gd name="connsiteX6" fmla="*/ 422478 w 576667"/>
              <a:gd name="connsiteY6" fmla="*/ 40827 h 235501"/>
              <a:gd name="connsiteX7" fmla="*/ 465341 w 576667"/>
              <a:gd name="connsiteY7" fmla="*/ 90039 h 235501"/>
              <a:gd name="connsiteX8" fmla="*/ 576466 w 576667"/>
              <a:gd name="connsiteY8" fmla="*/ 186877 h 235501"/>
              <a:gd name="connsiteX9" fmla="*/ 435178 w 576667"/>
              <a:gd name="connsiteY9" fmla="*/ 90039 h 235501"/>
              <a:gd name="connsiteX10" fmla="*/ 344691 w 576667"/>
              <a:gd name="connsiteY10" fmla="*/ 83689 h 235501"/>
              <a:gd name="connsiteX11" fmla="*/ 216103 w 576667"/>
              <a:gd name="connsiteY11" fmla="*/ 105914 h 235501"/>
              <a:gd name="connsiteX12" fmla="*/ 89103 w 576667"/>
              <a:gd name="connsiteY12" fmla="*/ 183702 h 235501"/>
              <a:gd name="connsiteX13" fmla="*/ 12903 w 576667"/>
              <a:gd name="connsiteY13" fmla="*/ 231327 h 235501"/>
              <a:gd name="connsiteX14" fmla="*/ 363741 w 576667"/>
              <a:gd name="connsiteY14" fmla="*/ 75752 h 235501"/>
              <a:gd name="connsiteX15" fmla="*/ 471691 w 576667"/>
              <a:gd name="connsiteY15" fmla="*/ 90039 h 235501"/>
              <a:gd name="connsiteX16" fmla="*/ 454228 w 576667"/>
              <a:gd name="connsiteY16" fmla="*/ 44002 h 235501"/>
              <a:gd name="connsiteX17" fmla="*/ 416128 w 576667"/>
              <a:gd name="connsiteY17" fmla="*/ 2727 h 235501"/>
              <a:gd name="connsiteX18" fmla="*/ 62116 w 576667"/>
              <a:gd name="connsiteY18" fmla="*/ 124964 h 235501"/>
              <a:gd name="connsiteX19" fmla="*/ 9728 w 576667"/>
              <a:gd name="connsiteY19" fmla="*/ 128139 h 235501"/>
              <a:gd name="connsiteX20" fmla="*/ 157366 w 576667"/>
              <a:gd name="connsiteY20" fmla="*/ 34477 h 23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6667" h="235501">
                <a:moveTo>
                  <a:pt x="157366" y="34477"/>
                </a:moveTo>
                <a:cubicBezTo>
                  <a:pt x="161864" y="32096"/>
                  <a:pt x="28249" y="108296"/>
                  <a:pt x="36716" y="113852"/>
                </a:cubicBezTo>
                <a:cubicBezTo>
                  <a:pt x="45183" y="119408"/>
                  <a:pt x="175622" y="77075"/>
                  <a:pt x="208166" y="67814"/>
                </a:cubicBezTo>
                <a:cubicBezTo>
                  <a:pt x="240710" y="58554"/>
                  <a:pt x="190174" y="69401"/>
                  <a:pt x="231978" y="58289"/>
                </a:cubicBezTo>
                <a:cubicBezTo>
                  <a:pt x="273782" y="47177"/>
                  <a:pt x="425124" y="6695"/>
                  <a:pt x="458991" y="1139"/>
                </a:cubicBezTo>
                <a:cubicBezTo>
                  <a:pt x="492858" y="-4417"/>
                  <a:pt x="435178" y="24952"/>
                  <a:pt x="435178" y="24952"/>
                </a:cubicBezTo>
                <a:cubicBezTo>
                  <a:pt x="429093" y="31567"/>
                  <a:pt x="417451" y="29979"/>
                  <a:pt x="422478" y="40827"/>
                </a:cubicBezTo>
                <a:cubicBezTo>
                  <a:pt x="427505" y="51675"/>
                  <a:pt x="439676" y="65697"/>
                  <a:pt x="465341" y="90039"/>
                </a:cubicBezTo>
                <a:cubicBezTo>
                  <a:pt x="491006" y="114381"/>
                  <a:pt x="581493" y="186877"/>
                  <a:pt x="576466" y="186877"/>
                </a:cubicBezTo>
                <a:cubicBezTo>
                  <a:pt x="571439" y="186877"/>
                  <a:pt x="473807" y="107237"/>
                  <a:pt x="435178" y="90039"/>
                </a:cubicBezTo>
                <a:cubicBezTo>
                  <a:pt x="396549" y="72841"/>
                  <a:pt x="381203" y="81043"/>
                  <a:pt x="344691" y="83689"/>
                </a:cubicBezTo>
                <a:cubicBezTo>
                  <a:pt x="308179" y="86335"/>
                  <a:pt x="258701" y="89245"/>
                  <a:pt x="216103" y="105914"/>
                </a:cubicBezTo>
                <a:cubicBezTo>
                  <a:pt x="173505" y="122583"/>
                  <a:pt x="122970" y="162800"/>
                  <a:pt x="89103" y="183702"/>
                </a:cubicBezTo>
                <a:cubicBezTo>
                  <a:pt x="55236" y="204604"/>
                  <a:pt x="-32870" y="249319"/>
                  <a:pt x="12903" y="231327"/>
                </a:cubicBezTo>
                <a:cubicBezTo>
                  <a:pt x="58676" y="213335"/>
                  <a:pt x="287276" y="99300"/>
                  <a:pt x="363741" y="75752"/>
                </a:cubicBezTo>
                <a:cubicBezTo>
                  <a:pt x="440206" y="52204"/>
                  <a:pt x="456610" y="95331"/>
                  <a:pt x="471691" y="90039"/>
                </a:cubicBezTo>
                <a:cubicBezTo>
                  <a:pt x="486772" y="84747"/>
                  <a:pt x="463489" y="58554"/>
                  <a:pt x="454228" y="44002"/>
                </a:cubicBezTo>
                <a:cubicBezTo>
                  <a:pt x="444968" y="29450"/>
                  <a:pt x="481480" y="-10767"/>
                  <a:pt x="416128" y="2727"/>
                </a:cubicBezTo>
                <a:cubicBezTo>
                  <a:pt x="350776" y="16221"/>
                  <a:pt x="129849" y="104062"/>
                  <a:pt x="62116" y="124964"/>
                </a:cubicBezTo>
                <a:cubicBezTo>
                  <a:pt x="-5617" y="145866"/>
                  <a:pt x="-2443" y="141368"/>
                  <a:pt x="9728" y="128139"/>
                </a:cubicBezTo>
                <a:cubicBezTo>
                  <a:pt x="21899" y="114910"/>
                  <a:pt x="152868" y="36858"/>
                  <a:pt x="157366" y="34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: 図形 414">
            <a:extLst>
              <a:ext uri="{FF2B5EF4-FFF2-40B4-BE49-F238E27FC236}">
                <a16:creationId xmlns:a16="http://schemas.microsoft.com/office/drawing/2014/main" id="{4B4F33C3-97AA-4B36-9FA4-62055D4740B1}"/>
              </a:ext>
            </a:extLst>
          </p:cNvPr>
          <p:cNvSpPr/>
          <p:nvPr/>
        </p:nvSpPr>
        <p:spPr>
          <a:xfrm>
            <a:off x="7252518" y="3577683"/>
            <a:ext cx="292873" cy="111251"/>
          </a:xfrm>
          <a:custGeom>
            <a:avLst/>
            <a:gdLst>
              <a:gd name="connsiteX0" fmla="*/ 292870 w 292873"/>
              <a:gd name="connsiteY0" fmla="*/ 542 h 111251"/>
              <a:gd name="connsiteX1" fmla="*/ 124595 w 292873"/>
              <a:gd name="connsiteY1" fmla="*/ 33880 h 111251"/>
              <a:gd name="connsiteX2" fmla="*/ 770 w 292873"/>
              <a:gd name="connsiteY2" fmla="*/ 110080 h 111251"/>
              <a:gd name="connsiteX3" fmla="*/ 69032 w 292873"/>
              <a:gd name="connsiteY3" fmla="*/ 81505 h 111251"/>
              <a:gd name="connsiteX4" fmla="*/ 2357 w 292873"/>
              <a:gd name="connsiteY4" fmla="*/ 100555 h 111251"/>
              <a:gd name="connsiteX5" fmla="*/ 129357 w 292873"/>
              <a:gd name="connsiteY5" fmla="*/ 19592 h 111251"/>
              <a:gd name="connsiteX6" fmla="*/ 292870 w 292873"/>
              <a:gd name="connsiteY6" fmla="*/ 542 h 11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73" h="111251">
                <a:moveTo>
                  <a:pt x="292870" y="542"/>
                </a:moveTo>
                <a:cubicBezTo>
                  <a:pt x="292076" y="2923"/>
                  <a:pt x="173278" y="15624"/>
                  <a:pt x="124595" y="33880"/>
                </a:cubicBezTo>
                <a:cubicBezTo>
                  <a:pt x="75912" y="52136"/>
                  <a:pt x="10030" y="102143"/>
                  <a:pt x="770" y="110080"/>
                </a:cubicBezTo>
                <a:cubicBezTo>
                  <a:pt x="-8490" y="118017"/>
                  <a:pt x="68768" y="83092"/>
                  <a:pt x="69032" y="81505"/>
                </a:cubicBezTo>
                <a:cubicBezTo>
                  <a:pt x="69296" y="79918"/>
                  <a:pt x="-7697" y="110874"/>
                  <a:pt x="2357" y="100555"/>
                </a:cubicBezTo>
                <a:cubicBezTo>
                  <a:pt x="12411" y="90236"/>
                  <a:pt x="87288" y="35732"/>
                  <a:pt x="129357" y="19592"/>
                </a:cubicBezTo>
                <a:cubicBezTo>
                  <a:pt x="171426" y="3452"/>
                  <a:pt x="293664" y="-1839"/>
                  <a:pt x="292870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: 図形 415">
            <a:extLst>
              <a:ext uri="{FF2B5EF4-FFF2-40B4-BE49-F238E27FC236}">
                <a16:creationId xmlns:a16="http://schemas.microsoft.com/office/drawing/2014/main" id="{2D61A8AB-FD4F-4203-B84E-294D89C9AC01}"/>
              </a:ext>
            </a:extLst>
          </p:cNvPr>
          <p:cNvSpPr/>
          <p:nvPr/>
        </p:nvSpPr>
        <p:spPr>
          <a:xfrm>
            <a:off x="7605703" y="3476319"/>
            <a:ext cx="156423" cy="273605"/>
          </a:xfrm>
          <a:custGeom>
            <a:avLst/>
            <a:gdLst>
              <a:gd name="connsiteX0" fmla="*/ 10 w 156423"/>
              <a:gd name="connsiteY0" fmla="*/ 306 h 273605"/>
              <a:gd name="connsiteX1" fmla="*/ 88910 w 156423"/>
              <a:gd name="connsiteY1" fmla="*/ 70156 h 273605"/>
              <a:gd name="connsiteX2" fmla="*/ 80972 w 156423"/>
              <a:gd name="connsiteY2" fmla="*/ 100319 h 273605"/>
              <a:gd name="connsiteX3" fmla="*/ 119072 w 156423"/>
              <a:gd name="connsiteY3" fmla="*/ 160644 h 273605"/>
              <a:gd name="connsiteX4" fmla="*/ 155585 w 156423"/>
              <a:gd name="connsiteY4" fmla="*/ 273356 h 273605"/>
              <a:gd name="connsiteX5" fmla="*/ 141297 w 156423"/>
              <a:gd name="connsiteY5" fmla="*/ 189219 h 273605"/>
              <a:gd name="connsiteX6" fmla="*/ 103197 w 156423"/>
              <a:gd name="connsiteY6" fmla="*/ 127306 h 273605"/>
              <a:gd name="connsiteX7" fmla="*/ 95260 w 156423"/>
              <a:gd name="connsiteY7" fmla="*/ 100319 h 273605"/>
              <a:gd name="connsiteX8" fmla="*/ 10 w 156423"/>
              <a:gd name="connsiteY8" fmla="*/ 306 h 27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423" h="273605">
                <a:moveTo>
                  <a:pt x="10" y="306"/>
                </a:moveTo>
                <a:cubicBezTo>
                  <a:pt x="-1048" y="-4721"/>
                  <a:pt x="75416" y="53487"/>
                  <a:pt x="88910" y="70156"/>
                </a:cubicBezTo>
                <a:cubicBezTo>
                  <a:pt x="102404" y="86825"/>
                  <a:pt x="75945" y="85238"/>
                  <a:pt x="80972" y="100319"/>
                </a:cubicBezTo>
                <a:cubicBezTo>
                  <a:pt x="85999" y="115400"/>
                  <a:pt x="106637" y="131805"/>
                  <a:pt x="119072" y="160644"/>
                </a:cubicBezTo>
                <a:cubicBezTo>
                  <a:pt x="131508" y="189484"/>
                  <a:pt x="151881" y="268594"/>
                  <a:pt x="155585" y="273356"/>
                </a:cubicBezTo>
                <a:cubicBezTo>
                  <a:pt x="159289" y="278118"/>
                  <a:pt x="150028" y="213561"/>
                  <a:pt x="141297" y="189219"/>
                </a:cubicBezTo>
                <a:cubicBezTo>
                  <a:pt x="132566" y="164877"/>
                  <a:pt x="110870" y="142123"/>
                  <a:pt x="103197" y="127306"/>
                </a:cubicBezTo>
                <a:cubicBezTo>
                  <a:pt x="95524" y="112489"/>
                  <a:pt x="110870" y="119104"/>
                  <a:pt x="95260" y="100319"/>
                </a:cubicBezTo>
                <a:cubicBezTo>
                  <a:pt x="79650" y="81534"/>
                  <a:pt x="1068" y="5333"/>
                  <a:pt x="10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: 図形 416">
            <a:extLst>
              <a:ext uri="{FF2B5EF4-FFF2-40B4-BE49-F238E27FC236}">
                <a16:creationId xmlns:a16="http://schemas.microsoft.com/office/drawing/2014/main" id="{5D1960C7-931F-4999-96B1-0B0B630076AA}"/>
              </a:ext>
            </a:extLst>
          </p:cNvPr>
          <p:cNvSpPr/>
          <p:nvPr/>
        </p:nvSpPr>
        <p:spPr>
          <a:xfrm>
            <a:off x="7029450" y="3681149"/>
            <a:ext cx="805132" cy="530489"/>
          </a:xfrm>
          <a:custGeom>
            <a:avLst/>
            <a:gdLst>
              <a:gd name="connsiteX0" fmla="*/ 665163 w 805132"/>
              <a:gd name="connsiteY0" fmla="*/ 264 h 530489"/>
              <a:gd name="connsiteX1" fmla="*/ 773113 w 805132"/>
              <a:gd name="connsiteY1" fmla="*/ 124089 h 530489"/>
              <a:gd name="connsiteX2" fmla="*/ 757238 w 805132"/>
              <a:gd name="connsiteY2" fmla="*/ 119326 h 530489"/>
              <a:gd name="connsiteX3" fmla="*/ 798513 w 805132"/>
              <a:gd name="connsiteY3" fmla="*/ 225689 h 530489"/>
              <a:gd name="connsiteX4" fmla="*/ 790575 w 805132"/>
              <a:gd name="connsiteY4" fmla="*/ 227276 h 530489"/>
              <a:gd name="connsiteX5" fmla="*/ 793750 w 805132"/>
              <a:gd name="connsiteY5" fmla="*/ 316176 h 530489"/>
              <a:gd name="connsiteX6" fmla="*/ 803275 w 805132"/>
              <a:gd name="connsiteY6" fmla="*/ 271726 h 530489"/>
              <a:gd name="connsiteX7" fmla="*/ 760413 w 805132"/>
              <a:gd name="connsiteY7" fmla="*/ 435239 h 530489"/>
              <a:gd name="connsiteX8" fmla="*/ 733425 w 805132"/>
              <a:gd name="connsiteY8" fmla="*/ 486039 h 530489"/>
              <a:gd name="connsiteX9" fmla="*/ 711200 w 805132"/>
              <a:gd name="connsiteY9" fmla="*/ 509851 h 530489"/>
              <a:gd name="connsiteX10" fmla="*/ 681038 w 805132"/>
              <a:gd name="connsiteY10" fmla="*/ 516201 h 530489"/>
              <a:gd name="connsiteX11" fmla="*/ 560388 w 805132"/>
              <a:gd name="connsiteY11" fmla="*/ 514614 h 530489"/>
              <a:gd name="connsiteX12" fmla="*/ 287338 w 805132"/>
              <a:gd name="connsiteY12" fmla="*/ 520964 h 530489"/>
              <a:gd name="connsiteX13" fmla="*/ 338138 w 805132"/>
              <a:gd name="connsiteY13" fmla="*/ 520964 h 530489"/>
              <a:gd name="connsiteX14" fmla="*/ 112713 w 805132"/>
              <a:gd name="connsiteY14" fmla="*/ 530489 h 530489"/>
              <a:gd name="connsiteX15" fmla="*/ 0 w 805132"/>
              <a:gd name="connsiteY15" fmla="*/ 528901 h 530489"/>
              <a:gd name="connsiteX16" fmla="*/ 366713 w 805132"/>
              <a:gd name="connsiteY16" fmla="*/ 528901 h 530489"/>
              <a:gd name="connsiteX17" fmla="*/ 746125 w 805132"/>
              <a:gd name="connsiteY17" fmla="*/ 511439 h 530489"/>
              <a:gd name="connsiteX18" fmla="*/ 749300 w 805132"/>
              <a:gd name="connsiteY18" fmla="*/ 470164 h 530489"/>
              <a:gd name="connsiteX19" fmla="*/ 804863 w 805132"/>
              <a:gd name="connsiteY19" fmla="*/ 286014 h 530489"/>
              <a:gd name="connsiteX20" fmla="*/ 766763 w 805132"/>
              <a:gd name="connsiteY20" fmla="*/ 97101 h 530489"/>
              <a:gd name="connsiteX21" fmla="*/ 665163 w 805132"/>
              <a:gd name="connsiteY21" fmla="*/ 264 h 53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05132" h="530489">
                <a:moveTo>
                  <a:pt x="665163" y="264"/>
                </a:moveTo>
                <a:cubicBezTo>
                  <a:pt x="666221" y="4762"/>
                  <a:pt x="757767" y="104245"/>
                  <a:pt x="773113" y="124089"/>
                </a:cubicBezTo>
                <a:cubicBezTo>
                  <a:pt x="788459" y="143933"/>
                  <a:pt x="753005" y="102393"/>
                  <a:pt x="757238" y="119326"/>
                </a:cubicBezTo>
                <a:cubicBezTo>
                  <a:pt x="761471" y="136259"/>
                  <a:pt x="792957" y="207697"/>
                  <a:pt x="798513" y="225689"/>
                </a:cubicBezTo>
                <a:cubicBezTo>
                  <a:pt x="804069" y="243681"/>
                  <a:pt x="791369" y="212195"/>
                  <a:pt x="790575" y="227276"/>
                </a:cubicBezTo>
                <a:cubicBezTo>
                  <a:pt x="789781" y="242357"/>
                  <a:pt x="791633" y="308768"/>
                  <a:pt x="793750" y="316176"/>
                </a:cubicBezTo>
                <a:cubicBezTo>
                  <a:pt x="795867" y="323584"/>
                  <a:pt x="808831" y="251882"/>
                  <a:pt x="803275" y="271726"/>
                </a:cubicBezTo>
                <a:cubicBezTo>
                  <a:pt x="797719" y="291570"/>
                  <a:pt x="772055" y="399520"/>
                  <a:pt x="760413" y="435239"/>
                </a:cubicBezTo>
                <a:cubicBezTo>
                  <a:pt x="748771" y="470958"/>
                  <a:pt x="741627" y="473604"/>
                  <a:pt x="733425" y="486039"/>
                </a:cubicBezTo>
                <a:cubicBezTo>
                  <a:pt x="725223" y="498474"/>
                  <a:pt x="719931" y="504824"/>
                  <a:pt x="711200" y="509851"/>
                </a:cubicBezTo>
                <a:cubicBezTo>
                  <a:pt x="702469" y="514878"/>
                  <a:pt x="706173" y="515407"/>
                  <a:pt x="681038" y="516201"/>
                </a:cubicBezTo>
                <a:cubicBezTo>
                  <a:pt x="655903" y="516995"/>
                  <a:pt x="626005" y="513820"/>
                  <a:pt x="560388" y="514614"/>
                </a:cubicBezTo>
                <a:cubicBezTo>
                  <a:pt x="494771" y="515408"/>
                  <a:pt x="324380" y="519906"/>
                  <a:pt x="287338" y="520964"/>
                </a:cubicBezTo>
                <a:cubicBezTo>
                  <a:pt x="250296" y="522022"/>
                  <a:pt x="367242" y="519377"/>
                  <a:pt x="338138" y="520964"/>
                </a:cubicBezTo>
                <a:cubicBezTo>
                  <a:pt x="309034" y="522551"/>
                  <a:pt x="169069" y="529166"/>
                  <a:pt x="112713" y="530489"/>
                </a:cubicBezTo>
                <a:lnTo>
                  <a:pt x="0" y="528901"/>
                </a:lnTo>
                <a:lnTo>
                  <a:pt x="366713" y="528901"/>
                </a:lnTo>
                <a:cubicBezTo>
                  <a:pt x="491067" y="525991"/>
                  <a:pt x="682361" y="521228"/>
                  <a:pt x="746125" y="511439"/>
                </a:cubicBezTo>
                <a:cubicBezTo>
                  <a:pt x="809889" y="501650"/>
                  <a:pt x="739510" y="507735"/>
                  <a:pt x="749300" y="470164"/>
                </a:cubicBezTo>
                <a:cubicBezTo>
                  <a:pt x="759090" y="432593"/>
                  <a:pt x="801953" y="348191"/>
                  <a:pt x="804863" y="286014"/>
                </a:cubicBezTo>
                <a:cubicBezTo>
                  <a:pt x="807773" y="223837"/>
                  <a:pt x="786607" y="144726"/>
                  <a:pt x="766763" y="97101"/>
                </a:cubicBezTo>
                <a:cubicBezTo>
                  <a:pt x="746919" y="49476"/>
                  <a:pt x="664105" y="-4234"/>
                  <a:pt x="665163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: 図形 417">
            <a:extLst>
              <a:ext uri="{FF2B5EF4-FFF2-40B4-BE49-F238E27FC236}">
                <a16:creationId xmlns:a16="http://schemas.microsoft.com/office/drawing/2014/main" id="{0085628D-E9AD-4009-ADEA-63711475E846}"/>
              </a:ext>
            </a:extLst>
          </p:cNvPr>
          <p:cNvSpPr/>
          <p:nvPr/>
        </p:nvSpPr>
        <p:spPr>
          <a:xfrm>
            <a:off x="7503793" y="3618793"/>
            <a:ext cx="208118" cy="103873"/>
          </a:xfrm>
          <a:custGeom>
            <a:avLst/>
            <a:gdLst>
              <a:gd name="connsiteX0" fmla="*/ 1907 w 208118"/>
              <a:gd name="connsiteY0" fmla="*/ 2295 h 103873"/>
              <a:gd name="connsiteX1" fmla="*/ 200345 w 208118"/>
              <a:gd name="connsiteY1" fmla="*/ 100720 h 103873"/>
              <a:gd name="connsiteX2" fmla="*/ 165420 w 208118"/>
              <a:gd name="connsiteY2" fmla="*/ 76907 h 103873"/>
              <a:gd name="connsiteX3" fmla="*/ 141607 w 208118"/>
              <a:gd name="connsiteY3" fmla="*/ 49920 h 103873"/>
              <a:gd name="connsiteX4" fmla="*/ 162245 w 208118"/>
              <a:gd name="connsiteY4" fmla="*/ 67382 h 103873"/>
              <a:gd name="connsiteX5" fmla="*/ 101920 w 208118"/>
              <a:gd name="connsiteY5" fmla="*/ 34045 h 103873"/>
              <a:gd name="connsiteX6" fmla="*/ 1907 w 208118"/>
              <a:gd name="connsiteY6" fmla="*/ 2295 h 10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118" h="103873">
                <a:moveTo>
                  <a:pt x="1907" y="2295"/>
                </a:moveTo>
                <a:cubicBezTo>
                  <a:pt x="18311" y="13407"/>
                  <a:pt x="173093" y="88285"/>
                  <a:pt x="200345" y="100720"/>
                </a:cubicBezTo>
                <a:cubicBezTo>
                  <a:pt x="227597" y="113155"/>
                  <a:pt x="175210" y="85374"/>
                  <a:pt x="165420" y="76907"/>
                </a:cubicBezTo>
                <a:cubicBezTo>
                  <a:pt x="155630" y="68440"/>
                  <a:pt x="142136" y="51507"/>
                  <a:pt x="141607" y="49920"/>
                </a:cubicBezTo>
                <a:cubicBezTo>
                  <a:pt x="141078" y="48333"/>
                  <a:pt x="168860" y="70028"/>
                  <a:pt x="162245" y="67382"/>
                </a:cubicBezTo>
                <a:cubicBezTo>
                  <a:pt x="155631" y="64736"/>
                  <a:pt x="124145" y="44628"/>
                  <a:pt x="101920" y="34045"/>
                </a:cubicBezTo>
                <a:cubicBezTo>
                  <a:pt x="79695" y="23462"/>
                  <a:pt x="-14497" y="-8817"/>
                  <a:pt x="1907" y="2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: 図形 418">
            <a:extLst>
              <a:ext uri="{FF2B5EF4-FFF2-40B4-BE49-F238E27FC236}">
                <a16:creationId xmlns:a16="http://schemas.microsoft.com/office/drawing/2014/main" id="{8AADE3FE-2F12-49E2-81FB-D4D76458D49F}"/>
              </a:ext>
            </a:extLst>
          </p:cNvPr>
          <p:cNvSpPr/>
          <p:nvPr/>
        </p:nvSpPr>
        <p:spPr>
          <a:xfrm>
            <a:off x="7405650" y="3625631"/>
            <a:ext cx="423412" cy="369454"/>
          </a:xfrm>
          <a:custGeom>
            <a:avLst/>
            <a:gdLst>
              <a:gd name="connsiteX0" fmla="*/ 422313 w 423412"/>
              <a:gd name="connsiteY0" fmla="*/ 293907 h 369454"/>
              <a:gd name="connsiteX1" fmla="*/ 363575 w 423412"/>
              <a:gd name="connsiteY1" fmla="*/ 241519 h 369454"/>
              <a:gd name="connsiteX2" fmla="*/ 171488 w 423412"/>
              <a:gd name="connsiteY2" fmla="*/ 65307 h 369454"/>
              <a:gd name="connsiteX3" fmla="*/ 74650 w 423412"/>
              <a:gd name="connsiteY3" fmla="*/ 27207 h 369454"/>
              <a:gd name="connsiteX4" fmla="*/ 38 w 423412"/>
              <a:gd name="connsiteY4" fmla="*/ 17682 h 369454"/>
              <a:gd name="connsiteX5" fmla="*/ 84175 w 423412"/>
              <a:gd name="connsiteY5" fmla="*/ 65307 h 369454"/>
              <a:gd name="connsiteX6" fmla="*/ 127038 w 423412"/>
              <a:gd name="connsiteY6" fmla="*/ 163732 h 369454"/>
              <a:gd name="connsiteX7" fmla="*/ 154025 w 423412"/>
              <a:gd name="connsiteY7" fmla="*/ 235169 h 369454"/>
              <a:gd name="connsiteX8" fmla="*/ 239750 w 423412"/>
              <a:gd name="connsiteY8" fmla="*/ 368519 h 369454"/>
              <a:gd name="connsiteX9" fmla="*/ 182600 w 423412"/>
              <a:gd name="connsiteY9" fmla="*/ 290732 h 369454"/>
              <a:gd name="connsiteX10" fmla="*/ 138150 w 423412"/>
              <a:gd name="connsiteY10" fmla="*/ 217707 h 369454"/>
              <a:gd name="connsiteX11" fmla="*/ 46075 w 423412"/>
              <a:gd name="connsiteY11" fmla="*/ 4982 h 369454"/>
              <a:gd name="connsiteX12" fmla="*/ 163550 w 423412"/>
              <a:gd name="connsiteY12" fmla="*/ 68482 h 369454"/>
              <a:gd name="connsiteX13" fmla="*/ 271500 w 423412"/>
              <a:gd name="connsiteY13" fmla="*/ 81182 h 369454"/>
              <a:gd name="connsiteX14" fmla="*/ 215938 w 423412"/>
              <a:gd name="connsiteY14" fmla="*/ 84357 h 369454"/>
              <a:gd name="connsiteX15" fmla="*/ 300075 w 423412"/>
              <a:gd name="connsiteY15" fmla="*/ 203419 h 369454"/>
              <a:gd name="connsiteX16" fmla="*/ 422313 w 423412"/>
              <a:gd name="connsiteY16" fmla="*/ 293907 h 36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3412" h="369454">
                <a:moveTo>
                  <a:pt x="422313" y="293907"/>
                </a:moveTo>
                <a:cubicBezTo>
                  <a:pt x="432896" y="300257"/>
                  <a:pt x="363575" y="241519"/>
                  <a:pt x="363575" y="241519"/>
                </a:cubicBezTo>
                <a:cubicBezTo>
                  <a:pt x="321771" y="203419"/>
                  <a:pt x="219642" y="101026"/>
                  <a:pt x="171488" y="65307"/>
                </a:cubicBezTo>
                <a:cubicBezTo>
                  <a:pt x="123334" y="29588"/>
                  <a:pt x="103225" y="35145"/>
                  <a:pt x="74650" y="27207"/>
                </a:cubicBezTo>
                <a:cubicBezTo>
                  <a:pt x="46075" y="19269"/>
                  <a:pt x="-1550" y="11332"/>
                  <a:pt x="38" y="17682"/>
                </a:cubicBezTo>
                <a:cubicBezTo>
                  <a:pt x="1625" y="24032"/>
                  <a:pt x="63008" y="40965"/>
                  <a:pt x="84175" y="65307"/>
                </a:cubicBezTo>
                <a:cubicBezTo>
                  <a:pt x="105342" y="89649"/>
                  <a:pt x="115396" y="135422"/>
                  <a:pt x="127038" y="163732"/>
                </a:cubicBezTo>
                <a:cubicBezTo>
                  <a:pt x="138680" y="192042"/>
                  <a:pt x="135240" y="201038"/>
                  <a:pt x="154025" y="235169"/>
                </a:cubicBezTo>
                <a:cubicBezTo>
                  <a:pt x="172810" y="269300"/>
                  <a:pt x="234987" y="359259"/>
                  <a:pt x="239750" y="368519"/>
                </a:cubicBezTo>
                <a:cubicBezTo>
                  <a:pt x="244512" y="377780"/>
                  <a:pt x="199533" y="315867"/>
                  <a:pt x="182600" y="290732"/>
                </a:cubicBezTo>
                <a:cubicBezTo>
                  <a:pt x="165667" y="265597"/>
                  <a:pt x="160904" y="265332"/>
                  <a:pt x="138150" y="217707"/>
                </a:cubicBezTo>
                <a:cubicBezTo>
                  <a:pt x="115396" y="170082"/>
                  <a:pt x="41842" y="29853"/>
                  <a:pt x="46075" y="4982"/>
                </a:cubicBezTo>
                <a:cubicBezTo>
                  <a:pt x="50308" y="-19889"/>
                  <a:pt x="125979" y="55782"/>
                  <a:pt x="163550" y="68482"/>
                </a:cubicBezTo>
                <a:cubicBezTo>
                  <a:pt x="201121" y="81182"/>
                  <a:pt x="262769" y="78536"/>
                  <a:pt x="271500" y="81182"/>
                </a:cubicBezTo>
                <a:cubicBezTo>
                  <a:pt x="280231" y="83828"/>
                  <a:pt x="211176" y="63984"/>
                  <a:pt x="215938" y="84357"/>
                </a:cubicBezTo>
                <a:cubicBezTo>
                  <a:pt x="220700" y="104730"/>
                  <a:pt x="266208" y="170082"/>
                  <a:pt x="300075" y="203419"/>
                </a:cubicBezTo>
                <a:cubicBezTo>
                  <a:pt x="333942" y="236756"/>
                  <a:pt x="411730" y="287557"/>
                  <a:pt x="422313" y="2939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: 図形 419">
            <a:extLst>
              <a:ext uri="{FF2B5EF4-FFF2-40B4-BE49-F238E27FC236}">
                <a16:creationId xmlns:a16="http://schemas.microsoft.com/office/drawing/2014/main" id="{C4BB224D-0616-4591-A049-06300EA7DC33}"/>
              </a:ext>
            </a:extLst>
          </p:cNvPr>
          <p:cNvSpPr/>
          <p:nvPr/>
        </p:nvSpPr>
        <p:spPr>
          <a:xfrm>
            <a:off x="7521547" y="3695393"/>
            <a:ext cx="191571" cy="202217"/>
          </a:xfrm>
          <a:custGeom>
            <a:avLst/>
            <a:gdLst>
              <a:gd name="connsiteX0" fmla="*/ 28 w 191571"/>
              <a:gd name="connsiteY0" fmla="*/ 307 h 202217"/>
              <a:gd name="connsiteX1" fmla="*/ 125441 w 191571"/>
              <a:gd name="connsiteY1" fmla="*/ 93970 h 202217"/>
              <a:gd name="connsiteX2" fmla="*/ 190528 w 191571"/>
              <a:gd name="connsiteY2" fmla="*/ 201920 h 202217"/>
              <a:gd name="connsiteX3" fmla="*/ 161953 w 191571"/>
              <a:gd name="connsiteY3" fmla="*/ 124132 h 202217"/>
              <a:gd name="connsiteX4" fmla="*/ 114328 w 191571"/>
              <a:gd name="connsiteY4" fmla="*/ 65395 h 202217"/>
              <a:gd name="connsiteX5" fmla="*/ 28 w 191571"/>
              <a:gd name="connsiteY5" fmla="*/ 307 h 20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571" h="202217">
                <a:moveTo>
                  <a:pt x="28" y="307"/>
                </a:moveTo>
                <a:cubicBezTo>
                  <a:pt x="1880" y="5069"/>
                  <a:pt x="93691" y="60368"/>
                  <a:pt x="125441" y="93970"/>
                </a:cubicBezTo>
                <a:cubicBezTo>
                  <a:pt x="157191" y="127572"/>
                  <a:pt x="184443" y="196893"/>
                  <a:pt x="190528" y="201920"/>
                </a:cubicBezTo>
                <a:cubicBezTo>
                  <a:pt x="196613" y="206947"/>
                  <a:pt x="174653" y="146886"/>
                  <a:pt x="161953" y="124132"/>
                </a:cubicBezTo>
                <a:cubicBezTo>
                  <a:pt x="149253" y="101378"/>
                  <a:pt x="142374" y="83387"/>
                  <a:pt x="114328" y="65395"/>
                </a:cubicBezTo>
                <a:cubicBezTo>
                  <a:pt x="86282" y="47403"/>
                  <a:pt x="-1824" y="-4455"/>
                  <a:pt x="28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: 図形 420">
            <a:extLst>
              <a:ext uri="{FF2B5EF4-FFF2-40B4-BE49-F238E27FC236}">
                <a16:creationId xmlns:a16="http://schemas.microsoft.com/office/drawing/2014/main" id="{3B85CB71-F9F6-44E9-B9FF-ED253A6ACB25}"/>
              </a:ext>
            </a:extLst>
          </p:cNvPr>
          <p:cNvSpPr/>
          <p:nvPr/>
        </p:nvSpPr>
        <p:spPr>
          <a:xfrm>
            <a:off x="7716099" y="3884603"/>
            <a:ext cx="65999" cy="236723"/>
          </a:xfrm>
          <a:custGeom>
            <a:avLst/>
            <a:gdLst>
              <a:gd name="connsiteX0" fmla="*/ 24551 w 65999"/>
              <a:gd name="connsiteY0" fmla="*/ 10 h 236723"/>
              <a:gd name="connsiteX1" fmla="*/ 11851 w 65999"/>
              <a:gd name="connsiteY1" fmla="*/ 76210 h 236723"/>
              <a:gd name="connsiteX2" fmla="*/ 42014 w 65999"/>
              <a:gd name="connsiteY2" fmla="*/ 134947 h 236723"/>
              <a:gd name="connsiteX3" fmla="*/ 65826 w 65999"/>
              <a:gd name="connsiteY3" fmla="*/ 236547 h 236723"/>
              <a:gd name="connsiteX4" fmla="*/ 49951 w 65999"/>
              <a:gd name="connsiteY4" fmla="*/ 157172 h 236723"/>
              <a:gd name="connsiteX5" fmla="*/ 739 w 65999"/>
              <a:gd name="connsiteY5" fmla="*/ 71447 h 236723"/>
              <a:gd name="connsiteX6" fmla="*/ 24551 w 65999"/>
              <a:gd name="connsiteY6" fmla="*/ 10 h 236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99" h="236723">
                <a:moveTo>
                  <a:pt x="24551" y="10"/>
                </a:moveTo>
                <a:cubicBezTo>
                  <a:pt x="26403" y="804"/>
                  <a:pt x="8941" y="53721"/>
                  <a:pt x="11851" y="76210"/>
                </a:cubicBezTo>
                <a:cubicBezTo>
                  <a:pt x="14761" y="98699"/>
                  <a:pt x="33018" y="108224"/>
                  <a:pt x="42014" y="134947"/>
                </a:cubicBezTo>
                <a:cubicBezTo>
                  <a:pt x="51010" y="161670"/>
                  <a:pt x="64503" y="232843"/>
                  <a:pt x="65826" y="236547"/>
                </a:cubicBezTo>
                <a:cubicBezTo>
                  <a:pt x="67149" y="240251"/>
                  <a:pt x="60799" y="184689"/>
                  <a:pt x="49951" y="157172"/>
                </a:cubicBezTo>
                <a:cubicBezTo>
                  <a:pt x="39103" y="129655"/>
                  <a:pt x="6295" y="97641"/>
                  <a:pt x="739" y="71447"/>
                </a:cubicBezTo>
                <a:cubicBezTo>
                  <a:pt x="-4817" y="45253"/>
                  <a:pt x="22699" y="-784"/>
                  <a:pt x="2455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: 図形 421">
            <a:extLst>
              <a:ext uri="{FF2B5EF4-FFF2-40B4-BE49-F238E27FC236}">
                <a16:creationId xmlns:a16="http://schemas.microsoft.com/office/drawing/2014/main" id="{4D72898D-85FB-47F6-8ACA-8D6C8BFBA135}"/>
              </a:ext>
            </a:extLst>
          </p:cNvPr>
          <p:cNvSpPr/>
          <p:nvPr/>
        </p:nvSpPr>
        <p:spPr>
          <a:xfrm>
            <a:off x="7725851" y="3835896"/>
            <a:ext cx="79180" cy="277249"/>
          </a:xfrm>
          <a:custGeom>
            <a:avLst/>
            <a:gdLst>
              <a:gd name="connsiteX0" fmla="*/ 512 w 79180"/>
              <a:gd name="connsiteY0" fmla="*/ 2679 h 277249"/>
              <a:gd name="connsiteX1" fmla="*/ 68774 w 79180"/>
              <a:gd name="connsiteY1" fmla="*/ 116979 h 277249"/>
              <a:gd name="connsiteX2" fmla="*/ 68774 w 79180"/>
              <a:gd name="connsiteY2" fmla="*/ 143967 h 277249"/>
              <a:gd name="connsiteX3" fmla="*/ 59249 w 79180"/>
              <a:gd name="connsiteY3" fmla="*/ 275729 h 277249"/>
              <a:gd name="connsiteX4" fmla="*/ 65599 w 79180"/>
              <a:gd name="connsiteY4" fmla="*/ 210642 h 277249"/>
              <a:gd name="connsiteX5" fmla="*/ 78299 w 79180"/>
              <a:gd name="connsiteY5" fmla="*/ 134442 h 277249"/>
              <a:gd name="connsiteX6" fmla="*/ 38612 w 79180"/>
              <a:gd name="connsiteY6" fmla="*/ 42367 h 277249"/>
              <a:gd name="connsiteX7" fmla="*/ 512 w 79180"/>
              <a:gd name="connsiteY7" fmla="*/ 2679 h 27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180" h="277249">
                <a:moveTo>
                  <a:pt x="512" y="2679"/>
                </a:moveTo>
                <a:cubicBezTo>
                  <a:pt x="5539" y="15114"/>
                  <a:pt x="57397" y="93431"/>
                  <a:pt x="68774" y="116979"/>
                </a:cubicBezTo>
                <a:cubicBezTo>
                  <a:pt x="80151" y="140527"/>
                  <a:pt x="70362" y="117509"/>
                  <a:pt x="68774" y="143967"/>
                </a:cubicBezTo>
                <a:cubicBezTo>
                  <a:pt x="67187" y="170425"/>
                  <a:pt x="59778" y="264617"/>
                  <a:pt x="59249" y="275729"/>
                </a:cubicBezTo>
                <a:cubicBezTo>
                  <a:pt x="58720" y="286841"/>
                  <a:pt x="62424" y="234190"/>
                  <a:pt x="65599" y="210642"/>
                </a:cubicBezTo>
                <a:cubicBezTo>
                  <a:pt x="68774" y="187094"/>
                  <a:pt x="82797" y="162488"/>
                  <a:pt x="78299" y="134442"/>
                </a:cubicBezTo>
                <a:cubicBezTo>
                  <a:pt x="73801" y="106396"/>
                  <a:pt x="48401" y="60623"/>
                  <a:pt x="38612" y="42367"/>
                </a:cubicBezTo>
                <a:cubicBezTo>
                  <a:pt x="28823" y="24111"/>
                  <a:pt x="-4515" y="-9756"/>
                  <a:pt x="5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: 図形 422">
            <a:extLst>
              <a:ext uri="{FF2B5EF4-FFF2-40B4-BE49-F238E27FC236}">
                <a16:creationId xmlns:a16="http://schemas.microsoft.com/office/drawing/2014/main" id="{F4B5790F-CFB7-417D-A03F-D2090E95910C}"/>
              </a:ext>
            </a:extLst>
          </p:cNvPr>
          <p:cNvSpPr/>
          <p:nvPr/>
        </p:nvSpPr>
        <p:spPr>
          <a:xfrm>
            <a:off x="7243687" y="3667764"/>
            <a:ext cx="164965" cy="66036"/>
          </a:xfrm>
          <a:custGeom>
            <a:avLst/>
            <a:gdLst>
              <a:gd name="connsiteX0" fmla="*/ 76 w 164965"/>
              <a:gd name="connsiteY0" fmla="*/ 61274 h 66036"/>
              <a:gd name="connsiteX1" fmla="*/ 96913 w 164965"/>
              <a:gd name="connsiteY1" fmla="*/ 66036 h 66036"/>
              <a:gd name="connsiteX2" fmla="*/ 81038 w 164965"/>
              <a:gd name="connsiteY2" fmla="*/ 61274 h 66036"/>
              <a:gd name="connsiteX3" fmla="*/ 63576 w 164965"/>
              <a:gd name="connsiteY3" fmla="*/ 46986 h 66036"/>
              <a:gd name="connsiteX4" fmla="*/ 163588 w 164965"/>
              <a:gd name="connsiteY4" fmla="*/ 949 h 66036"/>
              <a:gd name="connsiteX5" fmla="*/ 119138 w 164965"/>
              <a:gd name="connsiteY5" fmla="*/ 18411 h 66036"/>
              <a:gd name="connsiteX6" fmla="*/ 81038 w 164965"/>
              <a:gd name="connsiteY6" fmla="*/ 48574 h 66036"/>
              <a:gd name="connsiteX7" fmla="*/ 76 w 164965"/>
              <a:gd name="connsiteY7" fmla="*/ 61274 h 6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965" h="66036">
                <a:moveTo>
                  <a:pt x="76" y="61274"/>
                </a:moveTo>
                <a:cubicBezTo>
                  <a:pt x="2722" y="64184"/>
                  <a:pt x="83419" y="66036"/>
                  <a:pt x="96913" y="66036"/>
                </a:cubicBezTo>
                <a:cubicBezTo>
                  <a:pt x="110407" y="66036"/>
                  <a:pt x="86594" y="64449"/>
                  <a:pt x="81038" y="61274"/>
                </a:cubicBezTo>
                <a:cubicBezTo>
                  <a:pt x="75482" y="58099"/>
                  <a:pt x="49818" y="57040"/>
                  <a:pt x="63576" y="46986"/>
                </a:cubicBezTo>
                <a:cubicBezTo>
                  <a:pt x="77334" y="36932"/>
                  <a:pt x="154328" y="5711"/>
                  <a:pt x="163588" y="949"/>
                </a:cubicBezTo>
                <a:cubicBezTo>
                  <a:pt x="172848" y="-3813"/>
                  <a:pt x="132896" y="10473"/>
                  <a:pt x="119138" y="18411"/>
                </a:cubicBezTo>
                <a:cubicBezTo>
                  <a:pt x="105380" y="26348"/>
                  <a:pt x="97971" y="42489"/>
                  <a:pt x="81038" y="48574"/>
                </a:cubicBezTo>
                <a:cubicBezTo>
                  <a:pt x="64105" y="54659"/>
                  <a:pt x="-2570" y="58364"/>
                  <a:pt x="76" y="61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: 図形 423">
            <a:extLst>
              <a:ext uri="{FF2B5EF4-FFF2-40B4-BE49-F238E27FC236}">
                <a16:creationId xmlns:a16="http://schemas.microsoft.com/office/drawing/2014/main" id="{1C66E0C6-F923-4F91-ACA0-CAB6689A920A}"/>
              </a:ext>
            </a:extLst>
          </p:cNvPr>
          <p:cNvSpPr/>
          <p:nvPr/>
        </p:nvSpPr>
        <p:spPr>
          <a:xfrm>
            <a:off x="7337425" y="3686019"/>
            <a:ext cx="230188" cy="228756"/>
          </a:xfrm>
          <a:custGeom>
            <a:avLst/>
            <a:gdLst>
              <a:gd name="connsiteX0" fmla="*/ 0 w 230188"/>
              <a:gd name="connsiteY0" fmla="*/ 62069 h 228756"/>
              <a:gd name="connsiteX1" fmla="*/ 117475 w 230188"/>
              <a:gd name="connsiteY1" fmla="*/ 96994 h 228756"/>
              <a:gd name="connsiteX2" fmla="*/ 195263 w 230188"/>
              <a:gd name="connsiteY2" fmla="*/ 166844 h 228756"/>
              <a:gd name="connsiteX3" fmla="*/ 230188 w 230188"/>
              <a:gd name="connsiteY3" fmla="*/ 228756 h 228756"/>
              <a:gd name="connsiteX4" fmla="*/ 171450 w 230188"/>
              <a:gd name="connsiteY4" fmla="*/ 128744 h 228756"/>
              <a:gd name="connsiteX5" fmla="*/ 136525 w 230188"/>
              <a:gd name="connsiteY5" fmla="*/ 81119 h 228756"/>
              <a:gd name="connsiteX6" fmla="*/ 28575 w 230188"/>
              <a:gd name="connsiteY6" fmla="*/ 156 h 228756"/>
              <a:gd name="connsiteX7" fmla="*/ 88900 w 230188"/>
              <a:gd name="connsiteY7" fmla="*/ 60481 h 228756"/>
              <a:gd name="connsiteX8" fmla="*/ 52388 w 230188"/>
              <a:gd name="connsiteY8" fmla="*/ 57306 h 228756"/>
              <a:gd name="connsiteX9" fmla="*/ 0 w 230188"/>
              <a:gd name="connsiteY9" fmla="*/ 62069 h 22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0188" h="228756">
                <a:moveTo>
                  <a:pt x="0" y="62069"/>
                </a:moveTo>
                <a:cubicBezTo>
                  <a:pt x="42465" y="70800"/>
                  <a:pt x="84931" y="79532"/>
                  <a:pt x="117475" y="96994"/>
                </a:cubicBezTo>
                <a:cubicBezTo>
                  <a:pt x="150019" y="114457"/>
                  <a:pt x="176478" y="144884"/>
                  <a:pt x="195263" y="166844"/>
                </a:cubicBezTo>
                <a:cubicBezTo>
                  <a:pt x="214048" y="188804"/>
                  <a:pt x="230188" y="228756"/>
                  <a:pt x="230188" y="228756"/>
                </a:cubicBezTo>
                <a:cubicBezTo>
                  <a:pt x="226219" y="222406"/>
                  <a:pt x="187060" y="153350"/>
                  <a:pt x="171450" y="128744"/>
                </a:cubicBezTo>
                <a:cubicBezTo>
                  <a:pt x="155840" y="104138"/>
                  <a:pt x="160337" y="102550"/>
                  <a:pt x="136525" y="81119"/>
                </a:cubicBezTo>
                <a:cubicBezTo>
                  <a:pt x="112713" y="59688"/>
                  <a:pt x="36513" y="3596"/>
                  <a:pt x="28575" y="156"/>
                </a:cubicBezTo>
                <a:cubicBezTo>
                  <a:pt x="20638" y="-3284"/>
                  <a:pt x="84931" y="50956"/>
                  <a:pt x="88900" y="60481"/>
                </a:cubicBezTo>
                <a:cubicBezTo>
                  <a:pt x="92869" y="70006"/>
                  <a:pt x="52388" y="57306"/>
                  <a:pt x="52388" y="57306"/>
                </a:cubicBezTo>
                <a:lnTo>
                  <a:pt x="0" y="620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: 図形 424">
            <a:extLst>
              <a:ext uri="{FF2B5EF4-FFF2-40B4-BE49-F238E27FC236}">
                <a16:creationId xmlns:a16="http://schemas.microsoft.com/office/drawing/2014/main" id="{99D40168-3BDE-4C57-B045-61F24952EAE7}"/>
              </a:ext>
            </a:extLst>
          </p:cNvPr>
          <p:cNvSpPr/>
          <p:nvPr/>
        </p:nvSpPr>
        <p:spPr>
          <a:xfrm>
            <a:off x="7226300" y="3729038"/>
            <a:ext cx="336009" cy="216662"/>
          </a:xfrm>
          <a:custGeom>
            <a:avLst/>
            <a:gdLst>
              <a:gd name="connsiteX0" fmla="*/ 17463 w 336009"/>
              <a:gd name="connsiteY0" fmla="*/ 0 h 216662"/>
              <a:gd name="connsiteX1" fmla="*/ 169863 w 336009"/>
              <a:gd name="connsiteY1" fmla="*/ 63500 h 216662"/>
              <a:gd name="connsiteX2" fmla="*/ 333375 w 336009"/>
              <a:gd name="connsiteY2" fmla="*/ 212725 h 216662"/>
              <a:gd name="connsiteX3" fmla="*/ 263525 w 336009"/>
              <a:gd name="connsiteY3" fmla="*/ 169862 h 216662"/>
              <a:gd name="connsiteX4" fmla="*/ 166688 w 336009"/>
              <a:gd name="connsiteY4" fmla="*/ 131762 h 216662"/>
              <a:gd name="connsiteX5" fmla="*/ 255588 w 336009"/>
              <a:gd name="connsiteY5" fmla="*/ 187325 h 216662"/>
              <a:gd name="connsiteX6" fmla="*/ 169863 w 336009"/>
              <a:gd name="connsiteY6" fmla="*/ 117475 h 216662"/>
              <a:gd name="connsiteX7" fmla="*/ 52388 w 336009"/>
              <a:gd name="connsiteY7" fmla="*/ 60325 h 216662"/>
              <a:gd name="connsiteX8" fmla="*/ 7938 w 336009"/>
              <a:gd name="connsiteY8" fmla="*/ 53975 h 216662"/>
              <a:gd name="connsiteX9" fmla="*/ 25400 w 336009"/>
              <a:gd name="connsiteY9" fmla="*/ 66675 h 216662"/>
              <a:gd name="connsiteX10" fmla="*/ 247650 w 336009"/>
              <a:gd name="connsiteY10" fmla="*/ 153987 h 216662"/>
              <a:gd name="connsiteX11" fmla="*/ 303213 w 336009"/>
              <a:gd name="connsiteY11" fmla="*/ 169862 h 216662"/>
              <a:gd name="connsiteX12" fmla="*/ 225425 w 336009"/>
              <a:gd name="connsiteY12" fmla="*/ 127000 h 216662"/>
              <a:gd name="connsiteX13" fmla="*/ 198438 w 336009"/>
              <a:gd name="connsiteY13" fmla="*/ 93662 h 216662"/>
              <a:gd name="connsiteX14" fmla="*/ 153988 w 336009"/>
              <a:gd name="connsiteY14" fmla="*/ 63500 h 216662"/>
              <a:gd name="connsiteX15" fmla="*/ 17463 w 336009"/>
              <a:gd name="connsiteY15" fmla="*/ 0 h 216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6009" h="216662">
                <a:moveTo>
                  <a:pt x="17463" y="0"/>
                </a:moveTo>
                <a:cubicBezTo>
                  <a:pt x="20109" y="0"/>
                  <a:pt x="117211" y="28046"/>
                  <a:pt x="169863" y="63500"/>
                </a:cubicBezTo>
                <a:cubicBezTo>
                  <a:pt x="222515" y="98954"/>
                  <a:pt x="317765" y="194998"/>
                  <a:pt x="333375" y="212725"/>
                </a:cubicBezTo>
                <a:cubicBezTo>
                  <a:pt x="348985" y="230452"/>
                  <a:pt x="291306" y="183356"/>
                  <a:pt x="263525" y="169862"/>
                </a:cubicBezTo>
                <a:cubicBezTo>
                  <a:pt x="235744" y="156368"/>
                  <a:pt x="168011" y="128851"/>
                  <a:pt x="166688" y="131762"/>
                </a:cubicBezTo>
                <a:cubicBezTo>
                  <a:pt x="165365" y="134673"/>
                  <a:pt x="255059" y="189706"/>
                  <a:pt x="255588" y="187325"/>
                </a:cubicBezTo>
                <a:cubicBezTo>
                  <a:pt x="256117" y="184944"/>
                  <a:pt x="203730" y="138642"/>
                  <a:pt x="169863" y="117475"/>
                </a:cubicBezTo>
                <a:cubicBezTo>
                  <a:pt x="135996" y="96308"/>
                  <a:pt x="79375" y="70908"/>
                  <a:pt x="52388" y="60325"/>
                </a:cubicBezTo>
                <a:cubicBezTo>
                  <a:pt x="25401" y="49742"/>
                  <a:pt x="12436" y="52917"/>
                  <a:pt x="7938" y="53975"/>
                </a:cubicBezTo>
                <a:cubicBezTo>
                  <a:pt x="3440" y="55033"/>
                  <a:pt x="-14552" y="50006"/>
                  <a:pt x="25400" y="66675"/>
                </a:cubicBezTo>
                <a:cubicBezTo>
                  <a:pt x="65352" y="83344"/>
                  <a:pt x="201348" y="136789"/>
                  <a:pt x="247650" y="153987"/>
                </a:cubicBezTo>
                <a:cubicBezTo>
                  <a:pt x="293952" y="171185"/>
                  <a:pt x="306917" y="174360"/>
                  <a:pt x="303213" y="169862"/>
                </a:cubicBezTo>
                <a:cubicBezTo>
                  <a:pt x="299509" y="165364"/>
                  <a:pt x="242888" y="139700"/>
                  <a:pt x="225425" y="127000"/>
                </a:cubicBezTo>
                <a:cubicBezTo>
                  <a:pt x="207963" y="114300"/>
                  <a:pt x="210344" y="104245"/>
                  <a:pt x="198438" y="93662"/>
                </a:cubicBezTo>
                <a:cubicBezTo>
                  <a:pt x="186532" y="83079"/>
                  <a:pt x="179388" y="76729"/>
                  <a:pt x="153988" y="63500"/>
                </a:cubicBezTo>
                <a:cubicBezTo>
                  <a:pt x="128588" y="50271"/>
                  <a:pt x="14817" y="0"/>
                  <a:pt x="1746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: 図形 425">
            <a:extLst>
              <a:ext uri="{FF2B5EF4-FFF2-40B4-BE49-F238E27FC236}">
                <a16:creationId xmlns:a16="http://schemas.microsoft.com/office/drawing/2014/main" id="{3957C83A-C83C-4350-A5D7-24B20BA2ED07}"/>
              </a:ext>
            </a:extLst>
          </p:cNvPr>
          <p:cNvSpPr/>
          <p:nvPr/>
        </p:nvSpPr>
        <p:spPr>
          <a:xfrm>
            <a:off x="7268270" y="3856525"/>
            <a:ext cx="477086" cy="244108"/>
          </a:xfrm>
          <a:custGeom>
            <a:avLst/>
            <a:gdLst>
              <a:gd name="connsiteX0" fmla="*/ 893 w 477086"/>
              <a:gd name="connsiteY0" fmla="*/ 1100 h 244108"/>
              <a:gd name="connsiteX1" fmla="*/ 258068 w 477086"/>
              <a:gd name="connsiteY1" fmla="*/ 112225 h 244108"/>
              <a:gd name="connsiteX2" fmla="*/ 258068 w 477086"/>
              <a:gd name="connsiteY2" fmla="*/ 102700 h 244108"/>
              <a:gd name="connsiteX3" fmla="*/ 273943 w 477086"/>
              <a:gd name="connsiteY3" fmla="*/ 115400 h 244108"/>
              <a:gd name="connsiteX4" fmla="*/ 416818 w 477086"/>
              <a:gd name="connsiteY4" fmla="*/ 191600 h 244108"/>
              <a:gd name="connsiteX5" fmla="*/ 475555 w 477086"/>
              <a:gd name="connsiteY5" fmla="*/ 243988 h 244108"/>
              <a:gd name="connsiteX6" fmla="*/ 361255 w 477086"/>
              <a:gd name="connsiteY6" fmla="*/ 177313 h 244108"/>
              <a:gd name="connsiteX7" fmla="*/ 324743 w 477086"/>
              <a:gd name="connsiteY7" fmla="*/ 145563 h 244108"/>
              <a:gd name="connsiteX8" fmla="*/ 337443 w 477086"/>
              <a:gd name="connsiteY8" fmla="*/ 139213 h 244108"/>
              <a:gd name="connsiteX9" fmla="*/ 180280 w 477086"/>
              <a:gd name="connsiteY9" fmla="*/ 61425 h 244108"/>
              <a:gd name="connsiteX10" fmla="*/ 893 w 477086"/>
              <a:gd name="connsiteY10" fmla="*/ 1100 h 24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7086" h="244108">
                <a:moveTo>
                  <a:pt x="893" y="1100"/>
                </a:moveTo>
                <a:cubicBezTo>
                  <a:pt x="13858" y="9567"/>
                  <a:pt x="215206" y="95292"/>
                  <a:pt x="258068" y="112225"/>
                </a:cubicBezTo>
                <a:cubicBezTo>
                  <a:pt x="300930" y="129158"/>
                  <a:pt x="255422" y="102171"/>
                  <a:pt x="258068" y="102700"/>
                </a:cubicBezTo>
                <a:cubicBezTo>
                  <a:pt x="260714" y="103229"/>
                  <a:pt x="247485" y="100583"/>
                  <a:pt x="273943" y="115400"/>
                </a:cubicBezTo>
                <a:cubicBezTo>
                  <a:pt x="300401" y="130217"/>
                  <a:pt x="383216" y="170169"/>
                  <a:pt x="416818" y="191600"/>
                </a:cubicBezTo>
                <a:cubicBezTo>
                  <a:pt x="450420" y="213031"/>
                  <a:pt x="484816" y="246369"/>
                  <a:pt x="475555" y="243988"/>
                </a:cubicBezTo>
                <a:cubicBezTo>
                  <a:pt x="466295" y="241607"/>
                  <a:pt x="386390" y="193717"/>
                  <a:pt x="361255" y="177313"/>
                </a:cubicBezTo>
                <a:cubicBezTo>
                  <a:pt x="336120" y="160909"/>
                  <a:pt x="328712" y="151913"/>
                  <a:pt x="324743" y="145563"/>
                </a:cubicBezTo>
                <a:cubicBezTo>
                  <a:pt x="320774" y="139213"/>
                  <a:pt x="361520" y="153236"/>
                  <a:pt x="337443" y="139213"/>
                </a:cubicBezTo>
                <a:cubicBezTo>
                  <a:pt x="313366" y="125190"/>
                  <a:pt x="241134" y="87883"/>
                  <a:pt x="180280" y="61425"/>
                </a:cubicBezTo>
                <a:cubicBezTo>
                  <a:pt x="119426" y="34967"/>
                  <a:pt x="-12072" y="-7367"/>
                  <a:pt x="893" y="1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: 図形 426">
            <a:extLst>
              <a:ext uri="{FF2B5EF4-FFF2-40B4-BE49-F238E27FC236}">
                <a16:creationId xmlns:a16="http://schemas.microsoft.com/office/drawing/2014/main" id="{075FC825-3923-43CD-90B4-C7018FE8A04D}"/>
              </a:ext>
            </a:extLst>
          </p:cNvPr>
          <p:cNvSpPr/>
          <p:nvPr/>
        </p:nvSpPr>
        <p:spPr>
          <a:xfrm>
            <a:off x="7359635" y="3895704"/>
            <a:ext cx="386793" cy="247110"/>
          </a:xfrm>
          <a:custGeom>
            <a:avLst/>
            <a:gdLst>
              <a:gd name="connsiteX0" fmla="*/ 15 w 386793"/>
              <a:gd name="connsiteY0" fmla="*/ 21 h 247110"/>
              <a:gd name="connsiteX1" fmla="*/ 154003 w 386793"/>
              <a:gd name="connsiteY1" fmla="*/ 103209 h 247110"/>
              <a:gd name="connsiteX2" fmla="*/ 165115 w 386793"/>
              <a:gd name="connsiteY2" fmla="*/ 104796 h 247110"/>
              <a:gd name="connsiteX3" fmla="*/ 219090 w 386793"/>
              <a:gd name="connsiteY3" fmla="*/ 150834 h 247110"/>
              <a:gd name="connsiteX4" fmla="*/ 376253 w 386793"/>
              <a:gd name="connsiteY4" fmla="*/ 239734 h 247110"/>
              <a:gd name="connsiteX5" fmla="*/ 360378 w 386793"/>
              <a:gd name="connsiteY5" fmla="*/ 234971 h 247110"/>
              <a:gd name="connsiteX6" fmla="*/ 263540 w 386793"/>
              <a:gd name="connsiteY6" fmla="*/ 177821 h 247110"/>
              <a:gd name="connsiteX7" fmla="*/ 190515 w 386793"/>
              <a:gd name="connsiteY7" fmla="*/ 142896 h 247110"/>
              <a:gd name="connsiteX8" fmla="*/ 144478 w 386793"/>
              <a:gd name="connsiteY8" fmla="*/ 112734 h 247110"/>
              <a:gd name="connsiteX9" fmla="*/ 15 w 386793"/>
              <a:gd name="connsiteY9" fmla="*/ 21 h 24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793" h="247110">
                <a:moveTo>
                  <a:pt x="15" y="21"/>
                </a:moveTo>
                <a:cubicBezTo>
                  <a:pt x="1602" y="-1566"/>
                  <a:pt x="126486" y="85747"/>
                  <a:pt x="154003" y="103209"/>
                </a:cubicBezTo>
                <a:cubicBezTo>
                  <a:pt x="181520" y="120672"/>
                  <a:pt x="154267" y="96859"/>
                  <a:pt x="165115" y="104796"/>
                </a:cubicBezTo>
                <a:cubicBezTo>
                  <a:pt x="175963" y="112733"/>
                  <a:pt x="183900" y="128344"/>
                  <a:pt x="219090" y="150834"/>
                </a:cubicBezTo>
                <a:cubicBezTo>
                  <a:pt x="254280" y="173324"/>
                  <a:pt x="352705" y="225711"/>
                  <a:pt x="376253" y="239734"/>
                </a:cubicBezTo>
                <a:cubicBezTo>
                  <a:pt x="399801" y="253757"/>
                  <a:pt x="379163" y="245290"/>
                  <a:pt x="360378" y="234971"/>
                </a:cubicBezTo>
                <a:cubicBezTo>
                  <a:pt x="341593" y="224652"/>
                  <a:pt x="291850" y="193167"/>
                  <a:pt x="263540" y="177821"/>
                </a:cubicBezTo>
                <a:cubicBezTo>
                  <a:pt x="235230" y="162475"/>
                  <a:pt x="210359" y="153744"/>
                  <a:pt x="190515" y="142896"/>
                </a:cubicBezTo>
                <a:cubicBezTo>
                  <a:pt x="170671" y="132048"/>
                  <a:pt x="171465" y="134694"/>
                  <a:pt x="144478" y="112734"/>
                </a:cubicBezTo>
                <a:cubicBezTo>
                  <a:pt x="117491" y="90774"/>
                  <a:pt x="-1572" y="1608"/>
                  <a:pt x="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: 図形 427">
            <a:extLst>
              <a:ext uri="{FF2B5EF4-FFF2-40B4-BE49-F238E27FC236}">
                <a16:creationId xmlns:a16="http://schemas.microsoft.com/office/drawing/2014/main" id="{4BF1A865-CD05-4B25-BCF6-1BFF5DF69554}"/>
              </a:ext>
            </a:extLst>
          </p:cNvPr>
          <p:cNvSpPr/>
          <p:nvPr/>
        </p:nvSpPr>
        <p:spPr>
          <a:xfrm>
            <a:off x="6702116" y="3678207"/>
            <a:ext cx="571874" cy="130224"/>
          </a:xfrm>
          <a:custGeom>
            <a:avLst/>
            <a:gdLst>
              <a:gd name="connsiteX0" fmla="*/ 571809 w 571874"/>
              <a:gd name="connsiteY0" fmla="*/ 50831 h 130224"/>
              <a:gd name="connsiteX1" fmla="*/ 424172 w 571874"/>
              <a:gd name="connsiteY1" fmla="*/ 80993 h 130224"/>
              <a:gd name="connsiteX2" fmla="*/ 274947 w 571874"/>
              <a:gd name="connsiteY2" fmla="*/ 27018 h 130224"/>
              <a:gd name="connsiteX3" fmla="*/ 155884 w 571874"/>
              <a:gd name="connsiteY3" fmla="*/ 31 h 130224"/>
              <a:gd name="connsiteX4" fmla="*/ 35234 w 571874"/>
              <a:gd name="connsiteY4" fmla="*/ 31781 h 130224"/>
              <a:gd name="connsiteX5" fmla="*/ 9834 w 571874"/>
              <a:gd name="connsiteY5" fmla="*/ 69881 h 130224"/>
              <a:gd name="connsiteX6" fmla="*/ 11422 w 571874"/>
              <a:gd name="connsiteY6" fmla="*/ 130206 h 130224"/>
              <a:gd name="connsiteX7" fmla="*/ 9834 w 571874"/>
              <a:gd name="connsiteY7" fmla="*/ 63531 h 130224"/>
              <a:gd name="connsiteX8" fmla="*/ 149534 w 571874"/>
              <a:gd name="connsiteY8" fmla="*/ 17493 h 130224"/>
              <a:gd name="connsiteX9" fmla="*/ 290822 w 571874"/>
              <a:gd name="connsiteY9" fmla="*/ 54006 h 130224"/>
              <a:gd name="connsiteX10" fmla="*/ 355909 w 571874"/>
              <a:gd name="connsiteY10" fmla="*/ 63531 h 130224"/>
              <a:gd name="connsiteX11" fmla="*/ 441634 w 571874"/>
              <a:gd name="connsiteY11" fmla="*/ 63531 h 130224"/>
              <a:gd name="connsiteX12" fmla="*/ 571809 w 571874"/>
              <a:gd name="connsiteY12" fmla="*/ 50831 h 13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1874" h="130224">
                <a:moveTo>
                  <a:pt x="571809" y="50831"/>
                </a:moveTo>
                <a:cubicBezTo>
                  <a:pt x="568899" y="53741"/>
                  <a:pt x="473649" y="84962"/>
                  <a:pt x="424172" y="80993"/>
                </a:cubicBezTo>
                <a:cubicBezTo>
                  <a:pt x="374695" y="77024"/>
                  <a:pt x="319662" y="40512"/>
                  <a:pt x="274947" y="27018"/>
                </a:cubicBezTo>
                <a:cubicBezTo>
                  <a:pt x="230232" y="13524"/>
                  <a:pt x="195836" y="-763"/>
                  <a:pt x="155884" y="31"/>
                </a:cubicBezTo>
                <a:cubicBezTo>
                  <a:pt x="115932" y="825"/>
                  <a:pt x="59576" y="20139"/>
                  <a:pt x="35234" y="31781"/>
                </a:cubicBezTo>
                <a:cubicBezTo>
                  <a:pt x="10892" y="43423"/>
                  <a:pt x="13803" y="53477"/>
                  <a:pt x="9834" y="69881"/>
                </a:cubicBezTo>
                <a:cubicBezTo>
                  <a:pt x="5865" y="86285"/>
                  <a:pt x="11422" y="131264"/>
                  <a:pt x="11422" y="130206"/>
                </a:cubicBezTo>
                <a:cubicBezTo>
                  <a:pt x="11422" y="129148"/>
                  <a:pt x="-13185" y="82317"/>
                  <a:pt x="9834" y="63531"/>
                </a:cubicBezTo>
                <a:cubicBezTo>
                  <a:pt x="32853" y="44745"/>
                  <a:pt x="102703" y="19080"/>
                  <a:pt x="149534" y="17493"/>
                </a:cubicBezTo>
                <a:cubicBezTo>
                  <a:pt x="196365" y="15906"/>
                  <a:pt x="256426" y="46333"/>
                  <a:pt x="290822" y="54006"/>
                </a:cubicBezTo>
                <a:cubicBezTo>
                  <a:pt x="325218" y="61679"/>
                  <a:pt x="330774" y="61944"/>
                  <a:pt x="355909" y="63531"/>
                </a:cubicBezTo>
                <a:cubicBezTo>
                  <a:pt x="381044" y="65119"/>
                  <a:pt x="404063" y="66177"/>
                  <a:pt x="441634" y="63531"/>
                </a:cubicBezTo>
                <a:cubicBezTo>
                  <a:pt x="479205" y="60885"/>
                  <a:pt x="574719" y="47921"/>
                  <a:pt x="571809" y="508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: 図形 428">
            <a:extLst>
              <a:ext uri="{FF2B5EF4-FFF2-40B4-BE49-F238E27FC236}">
                <a16:creationId xmlns:a16="http://schemas.microsoft.com/office/drawing/2014/main" id="{E4BA48F3-07B4-41DF-983B-72DB645DD432}"/>
              </a:ext>
            </a:extLst>
          </p:cNvPr>
          <p:cNvSpPr/>
          <p:nvPr/>
        </p:nvSpPr>
        <p:spPr>
          <a:xfrm>
            <a:off x="6970486" y="3850628"/>
            <a:ext cx="178530" cy="93729"/>
          </a:xfrm>
          <a:custGeom>
            <a:avLst/>
            <a:gdLst>
              <a:gd name="connsiteX0" fmla="*/ 227 w 178530"/>
              <a:gd name="connsiteY0" fmla="*/ 24460 h 93729"/>
              <a:gd name="connsiteX1" fmla="*/ 68489 w 178530"/>
              <a:gd name="connsiteY1" fmla="*/ 647 h 93729"/>
              <a:gd name="connsiteX2" fmla="*/ 178027 w 178530"/>
              <a:gd name="connsiteY2" fmla="*/ 51447 h 93729"/>
              <a:gd name="connsiteX3" fmla="*/ 111352 w 178530"/>
              <a:gd name="connsiteY3" fmla="*/ 32397 h 93729"/>
              <a:gd name="connsiteX4" fmla="*/ 162152 w 178530"/>
              <a:gd name="connsiteY4" fmla="*/ 91135 h 93729"/>
              <a:gd name="connsiteX5" fmla="*/ 141514 w 178530"/>
              <a:gd name="connsiteY5" fmla="*/ 80022 h 93729"/>
              <a:gd name="connsiteX6" fmla="*/ 90714 w 178530"/>
              <a:gd name="connsiteY6" fmla="*/ 49860 h 93729"/>
              <a:gd name="connsiteX7" fmla="*/ 227 w 178530"/>
              <a:gd name="connsiteY7" fmla="*/ 24460 h 9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530" h="93729">
                <a:moveTo>
                  <a:pt x="227" y="24460"/>
                </a:moveTo>
                <a:cubicBezTo>
                  <a:pt x="-3477" y="16258"/>
                  <a:pt x="38856" y="-3851"/>
                  <a:pt x="68489" y="647"/>
                </a:cubicBezTo>
                <a:cubicBezTo>
                  <a:pt x="98122" y="5145"/>
                  <a:pt x="170883" y="46155"/>
                  <a:pt x="178027" y="51447"/>
                </a:cubicBezTo>
                <a:cubicBezTo>
                  <a:pt x="185171" y="56739"/>
                  <a:pt x="113998" y="25782"/>
                  <a:pt x="111352" y="32397"/>
                </a:cubicBezTo>
                <a:cubicBezTo>
                  <a:pt x="108706" y="39012"/>
                  <a:pt x="157125" y="83198"/>
                  <a:pt x="162152" y="91135"/>
                </a:cubicBezTo>
                <a:cubicBezTo>
                  <a:pt x="167179" y="99073"/>
                  <a:pt x="153420" y="86901"/>
                  <a:pt x="141514" y="80022"/>
                </a:cubicBezTo>
                <a:cubicBezTo>
                  <a:pt x="129608" y="73143"/>
                  <a:pt x="109764" y="59385"/>
                  <a:pt x="90714" y="49860"/>
                </a:cubicBezTo>
                <a:cubicBezTo>
                  <a:pt x="71664" y="40335"/>
                  <a:pt x="3931" y="32662"/>
                  <a:pt x="227" y="244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: 図形 429">
            <a:extLst>
              <a:ext uri="{FF2B5EF4-FFF2-40B4-BE49-F238E27FC236}">
                <a16:creationId xmlns:a16="http://schemas.microsoft.com/office/drawing/2014/main" id="{EE3BFF13-3FCC-434F-8934-368B2D832989}"/>
              </a:ext>
            </a:extLst>
          </p:cNvPr>
          <p:cNvSpPr/>
          <p:nvPr/>
        </p:nvSpPr>
        <p:spPr>
          <a:xfrm>
            <a:off x="7088188" y="3830638"/>
            <a:ext cx="679936" cy="339727"/>
          </a:xfrm>
          <a:custGeom>
            <a:avLst/>
            <a:gdLst>
              <a:gd name="connsiteX0" fmla="*/ 0 w 679936"/>
              <a:gd name="connsiteY0" fmla="*/ 0 h 339727"/>
              <a:gd name="connsiteX1" fmla="*/ 222250 w 679936"/>
              <a:gd name="connsiteY1" fmla="*/ 87312 h 339727"/>
              <a:gd name="connsiteX2" fmla="*/ 230187 w 679936"/>
              <a:gd name="connsiteY2" fmla="*/ 88900 h 339727"/>
              <a:gd name="connsiteX3" fmla="*/ 312737 w 679936"/>
              <a:gd name="connsiteY3" fmla="*/ 155575 h 339727"/>
              <a:gd name="connsiteX4" fmla="*/ 309562 w 679936"/>
              <a:gd name="connsiteY4" fmla="*/ 161925 h 339727"/>
              <a:gd name="connsiteX5" fmla="*/ 411162 w 679936"/>
              <a:gd name="connsiteY5" fmla="*/ 212725 h 339727"/>
              <a:gd name="connsiteX6" fmla="*/ 533400 w 679936"/>
              <a:gd name="connsiteY6" fmla="*/ 296862 h 339727"/>
              <a:gd name="connsiteX7" fmla="*/ 638175 w 679936"/>
              <a:gd name="connsiteY7" fmla="*/ 339725 h 339727"/>
              <a:gd name="connsiteX8" fmla="*/ 679450 w 679936"/>
              <a:gd name="connsiteY8" fmla="*/ 295275 h 339727"/>
              <a:gd name="connsiteX9" fmla="*/ 614362 w 679936"/>
              <a:gd name="connsiteY9" fmla="*/ 330200 h 339727"/>
              <a:gd name="connsiteX10" fmla="*/ 481012 w 679936"/>
              <a:gd name="connsiteY10" fmla="*/ 271462 h 339727"/>
              <a:gd name="connsiteX11" fmla="*/ 312737 w 679936"/>
              <a:gd name="connsiteY11" fmla="*/ 184150 h 339727"/>
              <a:gd name="connsiteX12" fmla="*/ 317500 w 679936"/>
              <a:gd name="connsiteY12" fmla="*/ 179387 h 339727"/>
              <a:gd name="connsiteX13" fmla="*/ 198437 w 679936"/>
              <a:gd name="connsiteY13" fmla="*/ 87312 h 339727"/>
              <a:gd name="connsiteX14" fmla="*/ 177800 w 679936"/>
              <a:gd name="connsiteY14" fmla="*/ 58737 h 339727"/>
              <a:gd name="connsiteX15" fmla="*/ 166687 w 679936"/>
              <a:gd name="connsiteY15" fmla="*/ 53975 h 339727"/>
              <a:gd name="connsiteX16" fmla="*/ 0 w 679936"/>
              <a:gd name="connsiteY16" fmla="*/ 0 h 33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9936" h="339727">
                <a:moveTo>
                  <a:pt x="0" y="0"/>
                </a:moveTo>
                <a:lnTo>
                  <a:pt x="222250" y="87312"/>
                </a:lnTo>
                <a:cubicBezTo>
                  <a:pt x="260614" y="102129"/>
                  <a:pt x="215106" y="77523"/>
                  <a:pt x="230187" y="88900"/>
                </a:cubicBezTo>
                <a:cubicBezTo>
                  <a:pt x="245268" y="100277"/>
                  <a:pt x="299508" y="143404"/>
                  <a:pt x="312737" y="155575"/>
                </a:cubicBezTo>
                <a:cubicBezTo>
                  <a:pt x="325966" y="167746"/>
                  <a:pt x="293158" y="152400"/>
                  <a:pt x="309562" y="161925"/>
                </a:cubicBezTo>
                <a:cubicBezTo>
                  <a:pt x="325966" y="171450"/>
                  <a:pt x="373856" y="190236"/>
                  <a:pt x="411162" y="212725"/>
                </a:cubicBezTo>
                <a:cubicBezTo>
                  <a:pt x="448468" y="235215"/>
                  <a:pt x="495565" y="275695"/>
                  <a:pt x="533400" y="296862"/>
                </a:cubicBezTo>
                <a:cubicBezTo>
                  <a:pt x="571235" y="318029"/>
                  <a:pt x="613833" y="339990"/>
                  <a:pt x="638175" y="339725"/>
                </a:cubicBezTo>
                <a:cubicBezTo>
                  <a:pt x="662517" y="339461"/>
                  <a:pt x="683419" y="296863"/>
                  <a:pt x="679450" y="295275"/>
                </a:cubicBezTo>
                <a:cubicBezTo>
                  <a:pt x="675481" y="293688"/>
                  <a:pt x="647435" y="334169"/>
                  <a:pt x="614362" y="330200"/>
                </a:cubicBezTo>
                <a:cubicBezTo>
                  <a:pt x="581289" y="326231"/>
                  <a:pt x="531283" y="295804"/>
                  <a:pt x="481012" y="271462"/>
                </a:cubicBezTo>
                <a:cubicBezTo>
                  <a:pt x="430741" y="247120"/>
                  <a:pt x="339989" y="199496"/>
                  <a:pt x="312737" y="184150"/>
                </a:cubicBezTo>
                <a:cubicBezTo>
                  <a:pt x="285485" y="168804"/>
                  <a:pt x="336550" y="195527"/>
                  <a:pt x="317500" y="179387"/>
                </a:cubicBezTo>
                <a:cubicBezTo>
                  <a:pt x="298450" y="163247"/>
                  <a:pt x="221720" y="107420"/>
                  <a:pt x="198437" y="87312"/>
                </a:cubicBezTo>
                <a:cubicBezTo>
                  <a:pt x="175154" y="67204"/>
                  <a:pt x="183092" y="64293"/>
                  <a:pt x="177800" y="58737"/>
                </a:cubicBezTo>
                <a:cubicBezTo>
                  <a:pt x="172508" y="53181"/>
                  <a:pt x="166687" y="53975"/>
                  <a:pt x="166687" y="539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: 図形 430">
            <a:extLst>
              <a:ext uri="{FF2B5EF4-FFF2-40B4-BE49-F238E27FC236}">
                <a16:creationId xmlns:a16="http://schemas.microsoft.com/office/drawing/2014/main" id="{8C8D8FBB-7A2A-420B-B2BD-34739CDAC79E}"/>
              </a:ext>
            </a:extLst>
          </p:cNvPr>
          <p:cNvSpPr/>
          <p:nvPr/>
        </p:nvSpPr>
        <p:spPr>
          <a:xfrm>
            <a:off x="7035800" y="3910013"/>
            <a:ext cx="560427" cy="263632"/>
          </a:xfrm>
          <a:custGeom>
            <a:avLst/>
            <a:gdLst>
              <a:gd name="connsiteX0" fmla="*/ 0 w 560427"/>
              <a:gd name="connsiteY0" fmla="*/ 0 h 263632"/>
              <a:gd name="connsiteX1" fmla="*/ 293688 w 560427"/>
              <a:gd name="connsiteY1" fmla="*/ 188912 h 263632"/>
              <a:gd name="connsiteX2" fmla="*/ 311150 w 560427"/>
              <a:gd name="connsiteY2" fmla="*/ 196850 h 263632"/>
              <a:gd name="connsiteX3" fmla="*/ 560388 w 560427"/>
              <a:gd name="connsiteY3" fmla="*/ 263525 h 263632"/>
              <a:gd name="connsiteX4" fmla="*/ 330200 w 560427"/>
              <a:gd name="connsiteY4" fmla="*/ 179387 h 263632"/>
              <a:gd name="connsiteX5" fmla="*/ 298450 w 560427"/>
              <a:gd name="connsiteY5" fmla="*/ 174625 h 263632"/>
              <a:gd name="connsiteX6" fmla="*/ 187325 w 560427"/>
              <a:gd name="connsiteY6" fmla="*/ 115887 h 263632"/>
              <a:gd name="connsiteX7" fmla="*/ 0 w 560427"/>
              <a:gd name="connsiteY7" fmla="*/ 0 h 26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7" h="263632">
                <a:moveTo>
                  <a:pt x="0" y="0"/>
                </a:moveTo>
                <a:lnTo>
                  <a:pt x="293688" y="188912"/>
                </a:lnTo>
                <a:cubicBezTo>
                  <a:pt x="345546" y="221720"/>
                  <a:pt x="266700" y="184415"/>
                  <a:pt x="311150" y="196850"/>
                </a:cubicBezTo>
                <a:cubicBezTo>
                  <a:pt x="355600" y="209285"/>
                  <a:pt x="557213" y="266436"/>
                  <a:pt x="560388" y="263525"/>
                </a:cubicBezTo>
                <a:cubicBezTo>
                  <a:pt x="563563" y="260615"/>
                  <a:pt x="373856" y="194204"/>
                  <a:pt x="330200" y="179387"/>
                </a:cubicBezTo>
                <a:cubicBezTo>
                  <a:pt x="286544" y="164570"/>
                  <a:pt x="322262" y="185208"/>
                  <a:pt x="298450" y="174625"/>
                </a:cubicBezTo>
                <a:cubicBezTo>
                  <a:pt x="274638" y="164042"/>
                  <a:pt x="187325" y="115887"/>
                  <a:pt x="187325" y="115887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: 図形 431">
            <a:extLst>
              <a:ext uri="{FF2B5EF4-FFF2-40B4-BE49-F238E27FC236}">
                <a16:creationId xmlns:a16="http://schemas.microsoft.com/office/drawing/2014/main" id="{F6DD1AFC-9127-4187-930F-F336CCA8E30F}"/>
              </a:ext>
            </a:extLst>
          </p:cNvPr>
          <p:cNvSpPr/>
          <p:nvPr/>
        </p:nvSpPr>
        <p:spPr>
          <a:xfrm>
            <a:off x="7148763" y="3920362"/>
            <a:ext cx="606006" cy="283523"/>
          </a:xfrm>
          <a:custGeom>
            <a:avLst/>
            <a:gdLst>
              <a:gd name="connsiteX0" fmla="*/ 2925 w 606006"/>
              <a:gd name="connsiteY0" fmla="*/ 2351 h 283523"/>
              <a:gd name="connsiteX1" fmla="*/ 199775 w 606006"/>
              <a:gd name="connsiteY1" fmla="*/ 119826 h 283523"/>
              <a:gd name="connsiteX2" fmla="*/ 112462 w 606006"/>
              <a:gd name="connsiteY2" fmla="*/ 96013 h 283523"/>
              <a:gd name="connsiteX3" fmla="*/ 234700 w 606006"/>
              <a:gd name="connsiteY3" fmla="*/ 127763 h 283523"/>
              <a:gd name="connsiteX4" fmla="*/ 493462 w 606006"/>
              <a:gd name="connsiteY4" fmla="*/ 254763 h 283523"/>
              <a:gd name="connsiteX5" fmla="*/ 572837 w 606006"/>
              <a:gd name="connsiteY5" fmla="*/ 283338 h 283523"/>
              <a:gd name="connsiteX6" fmla="*/ 603000 w 606006"/>
              <a:gd name="connsiteY6" fmla="*/ 265876 h 283523"/>
              <a:gd name="connsiteX7" fmla="*/ 504575 w 606006"/>
              <a:gd name="connsiteY7" fmla="*/ 242063 h 283523"/>
              <a:gd name="connsiteX8" fmla="*/ 360112 w 606006"/>
              <a:gd name="connsiteY8" fmla="*/ 199201 h 283523"/>
              <a:gd name="connsiteX9" fmla="*/ 375987 w 606006"/>
              <a:gd name="connsiteY9" fmla="*/ 194438 h 283523"/>
              <a:gd name="connsiteX10" fmla="*/ 155325 w 606006"/>
              <a:gd name="connsiteY10" fmla="*/ 92838 h 283523"/>
              <a:gd name="connsiteX11" fmla="*/ 85475 w 606006"/>
              <a:gd name="connsiteY11" fmla="*/ 43626 h 283523"/>
              <a:gd name="connsiteX12" fmla="*/ 2925 w 606006"/>
              <a:gd name="connsiteY12" fmla="*/ 2351 h 28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6006" h="283523">
                <a:moveTo>
                  <a:pt x="2925" y="2351"/>
                </a:moveTo>
                <a:cubicBezTo>
                  <a:pt x="21975" y="15051"/>
                  <a:pt x="181519" y="104216"/>
                  <a:pt x="199775" y="119826"/>
                </a:cubicBezTo>
                <a:cubicBezTo>
                  <a:pt x="218031" y="135436"/>
                  <a:pt x="106641" y="94690"/>
                  <a:pt x="112462" y="96013"/>
                </a:cubicBezTo>
                <a:cubicBezTo>
                  <a:pt x="118283" y="97336"/>
                  <a:pt x="171200" y="101305"/>
                  <a:pt x="234700" y="127763"/>
                </a:cubicBezTo>
                <a:cubicBezTo>
                  <a:pt x="298200" y="154221"/>
                  <a:pt x="437106" y="228834"/>
                  <a:pt x="493462" y="254763"/>
                </a:cubicBezTo>
                <a:cubicBezTo>
                  <a:pt x="549818" y="280692"/>
                  <a:pt x="554581" y="281486"/>
                  <a:pt x="572837" y="283338"/>
                </a:cubicBezTo>
                <a:cubicBezTo>
                  <a:pt x="591093" y="285190"/>
                  <a:pt x="614377" y="272755"/>
                  <a:pt x="603000" y="265876"/>
                </a:cubicBezTo>
                <a:cubicBezTo>
                  <a:pt x="591623" y="258997"/>
                  <a:pt x="545056" y="253175"/>
                  <a:pt x="504575" y="242063"/>
                </a:cubicBezTo>
                <a:cubicBezTo>
                  <a:pt x="464094" y="230951"/>
                  <a:pt x="360112" y="199201"/>
                  <a:pt x="360112" y="199201"/>
                </a:cubicBezTo>
                <a:cubicBezTo>
                  <a:pt x="338681" y="191264"/>
                  <a:pt x="410118" y="212165"/>
                  <a:pt x="375987" y="194438"/>
                </a:cubicBezTo>
                <a:cubicBezTo>
                  <a:pt x="341856" y="176711"/>
                  <a:pt x="203744" y="117973"/>
                  <a:pt x="155325" y="92838"/>
                </a:cubicBezTo>
                <a:cubicBezTo>
                  <a:pt x="106906" y="67703"/>
                  <a:pt x="107700" y="55268"/>
                  <a:pt x="85475" y="43626"/>
                </a:cubicBezTo>
                <a:cubicBezTo>
                  <a:pt x="63250" y="31984"/>
                  <a:pt x="-16125" y="-10349"/>
                  <a:pt x="2925" y="2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: 図形 432">
            <a:extLst>
              <a:ext uri="{FF2B5EF4-FFF2-40B4-BE49-F238E27FC236}">
                <a16:creationId xmlns:a16="http://schemas.microsoft.com/office/drawing/2014/main" id="{5ED91214-F980-4BD2-9053-56F332531381}"/>
              </a:ext>
            </a:extLst>
          </p:cNvPr>
          <p:cNvSpPr/>
          <p:nvPr/>
        </p:nvSpPr>
        <p:spPr>
          <a:xfrm>
            <a:off x="6562722" y="3744661"/>
            <a:ext cx="166057" cy="106706"/>
          </a:xfrm>
          <a:custGeom>
            <a:avLst/>
            <a:gdLst>
              <a:gd name="connsiteX0" fmla="*/ 3 w 166057"/>
              <a:gd name="connsiteY0" fmla="*/ 105027 h 106706"/>
              <a:gd name="connsiteX1" fmla="*/ 95253 w 166057"/>
              <a:gd name="connsiteY1" fmla="*/ 58989 h 106706"/>
              <a:gd name="connsiteX2" fmla="*/ 165103 w 166057"/>
              <a:gd name="connsiteY2" fmla="*/ 252 h 106706"/>
              <a:gd name="connsiteX3" fmla="*/ 133353 w 166057"/>
              <a:gd name="connsiteY3" fmla="*/ 39939 h 106706"/>
              <a:gd name="connsiteX4" fmla="*/ 98428 w 166057"/>
              <a:gd name="connsiteY4" fmla="*/ 92327 h 106706"/>
              <a:gd name="connsiteX5" fmla="*/ 3 w 166057"/>
              <a:gd name="connsiteY5" fmla="*/ 105027 h 10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057" h="106706">
                <a:moveTo>
                  <a:pt x="3" y="105027"/>
                </a:moveTo>
                <a:cubicBezTo>
                  <a:pt x="-526" y="99471"/>
                  <a:pt x="67736" y="76451"/>
                  <a:pt x="95253" y="58989"/>
                </a:cubicBezTo>
                <a:cubicBezTo>
                  <a:pt x="122770" y="41526"/>
                  <a:pt x="158753" y="3427"/>
                  <a:pt x="165103" y="252"/>
                </a:cubicBezTo>
                <a:cubicBezTo>
                  <a:pt x="171453" y="-2923"/>
                  <a:pt x="144465" y="24593"/>
                  <a:pt x="133353" y="39939"/>
                </a:cubicBezTo>
                <a:cubicBezTo>
                  <a:pt x="122241" y="55285"/>
                  <a:pt x="112715" y="83331"/>
                  <a:pt x="98428" y="92327"/>
                </a:cubicBezTo>
                <a:cubicBezTo>
                  <a:pt x="84141" y="101323"/>
                  <a:pt x="532" y="110583"/>
                  <a:pt x="3" y="105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: 図形 433">
            <a:extLst>
              <a:ext uri="{FF2B5EF4-FFF2-40B4-BE49-F238E27FC236}">
                <a16:creationId xmlns:a16="http://schemas.microsoft.com/office/drawing/2014/main" id="{D55E84BB-1AC6-4E29-8055-CB126E31D14E}"/>
              </a:ext>
            </a:extLst>
          </p:cNvPr>
          <p:cNvSpPr/>
          <p:nvPr/>
        </p:nvSpPr>
        <p:spPr>
          <a:xfrm>
            <a:off x="6785083" y="4176414"/>
            <a:ext cx="994931" cy="49340"/>
          </a:xfrm>
          <a:custGeom>
            <a:avLst/>
            <a:gdLst>
              <a:gd name="connsiteX0" fmla="*/ 15767 w 994931"/>
              <a:gd name="connsiteY0" fmla="*/ 24111 h 49340"/>
              <a:gd name="connsiteX1" fmla="*/ 95142 w 994931"/>
              <a:gd name="connsiteY1" fmla="*/ 36811 h 49340"/>
              <a:gd name="connsiteX2" fmla="*/ 445980 w 994931"/>
              <a:gd name="connsiteY2" fmla="*/ 39986 h 49340"/>
              <a:gd name="connsiteX3" fmla="*/ 418992 w 994931"/>
              <a:gd name="connsiteY3" fmla="*/ 28874 h 49340"/>
              <a:gd name="connsiteX4" fmla="*/ 525355 w 994931"/>
              <a:gd name="connsiteY4" fmla="*/ 19349 h 49340"/>
              <a:gd name="connsiteX5" fmla="*/ 644417 w 994931"/>
              <a:gd name="connsiteY5" fmla="*/ 19349 h 49340"/>
              <a:gd name="connsiteX6" fmla="*/ 690455 w 994931"/>
              <a:gd name="connsiteY6" fmla="*/ 33636 h 49340"/>
              <a:gd name="connsiteX7" fmla="*/ 834917 w 994931"/>
              <a:gd name="connsiteY7" fmla="*/ 25699 h 49340"/>
              <a:gd name="connsiteX8" fmla="*/ 863492 w 994931"/>
              <a:gd name="connsiteY8" fmla="*/ 299 h 49340"/>
              <a:gd name="connsiteX9" fmla="*/ 990492 w 994931"/>
              <a:gd name="connsiteY9" fmla="*/ 44749 h 49340"/>
              <a:gd name="connsiteX10" fmla="*/ 968267 w 994931"/>
              <a:gd name="connsiteY10" fmla="*/ 47924 h 49340"/>
              <a:gd name="connsiteX11" fmla="*/ 833330 w 994931"/>
              <a:gd name="connsiteY11" fmla="*/ 39986 h 49340"/>
              <a:gd name="connsiteX12" fmla="*/ 488842 w 994931"/>
              <a:gd name="connsiteY12" fmla="*/ 28874 h 49340"/>
              <a:gd name="connsiteX13" fmla="*/ 352317 w 994931"/>
              <a:gd name="connsiteY13" fmla="*/ 46336 h 49340"/>
              <a:gd name="connsiteX14" fmla="*/ 15767 w 994931"/>
              <a:gd name="connsiteY14" fmla="*/ 24111 h 4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94931" h="49340">
                <a:moveTo>
                  <a:pt x="15767" y="24111"/>
                </a:moveTo>
                <a:cubicBezTo>
                  <a:pt x="-27095" y="22524"/>
                  <a:pt x="23440" y="34165"/>
                  <a:pt x="95142" y="36811"/>
                </a:cubicBezTo>
                <a:cubicBezTo>
                  <a:pt x="166844" y="39457"/>
                  <a:pt x="392005" y="41309"/>
                  <a:pt x="445980" y="39986"/>
                </a:cubicBezTo>
                <a:cubicBezTo>
                  <a:pt x="499955" y="38663"/>
                  <a:pt x="405763" y="32314"/>
                  <a:pt x="418992" y="28874"/>
                </a:cubicBezTo>
                <a:cubicBezTo>
                  <a:pt x="432221" y="25434"/>
                  <a:pt x="487784" y="20936"/>
                  <a:pt x="525355" y="19349"/>
                </a:cubicBezTo>
                <a:cubicBezTo>
                  <a:pt x="562926" y="17762"/>
                  <a:pt x="616900" y="16968"/>
                  <a:pt x="644417" y="19349"/>
                </a:cubicBezTo>
                <a:cubicBezTo>
                  <a:pt x="671934" y="21730"/>
                  <a:pt x="658705" y="32578"/>
                  <a:pt x="690455" y="33636"/>
                </a:cubicBezTo>
                <a:cubicBezTo>
                  <a:pt x="722205" y="34694"/>
                  <a:pt x="806078" y="31255"/>
                  <a:pt x="834917" y="25699"/>
                </a:cubicBezTo>
                <a:cubicBezTo>
                  <a:pt x="863756" y="20143"/>
                  <a:pt x="837563" y="-2876"/>
                  <a:pt x="863492" y="299"/>
                </a:cubicBezTo>
                <a:cubicBezTo>
                  <a:pt x="889421" y="3474"/>
                  <a:pt x="973030" y="36812"/>
                  <a:pt x="990492" y="44749"/>
                </a:cubicBezTo>
                <a:cubicBezTo>
                  <a:pt x="1007954" y="52686"/>
                  <a:pt x="968267" y="47924"/>
                  <a:pt x="968267" y="47924"/>
                </a:cubicBezTo>
                <a:cubicBezTo>
                  <a:pt x="942073" y="47130"/>
                  <a:pt x="833330" y="39986"/>
                  <a:pt x="833330" y="39986"/>
                </a:cubicBezTo>
                <a:cubicBezTo>
                  <a:pt x="753426" y="36811"/>
                  <a:pt x="569011" y="27816"/>
                  <a:pt x="488842" y="28874"/>
                </a:cubicBezTo>
                <a:cubicBezTo>
                  <a:pt x="408673" y="29932"/>
                  <a:pt x="435396" y="44219"/>
                  <a:pt x="352317" y="46336"/>
                </a:cubicBezTo>
                <a:cubicBezTo>
                  <a:pt x="269238" y="48453"/>
                  <a:pt x="58629" y="25698"/>
                  <a:pt x="15767" y="24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: 図形 434">
            <a:extLst>
              <a:ext uri="{FF2B5EF4-FFF2-40B4-BE49-F238E27FC236}">
                <a16:creationId xmlns:a16="http://schemas.microsoft.com/office/drawing/2014/main" id="{FFC87FF0-B1B0-42A1-974F-41D32359E387}"/>
              </a:ext>
            </a:extLst>
          </p:cNvPr>
          <p:cNvSpPr/>
          <p:nvPr/>
        </p:nvSpPr>
        <p:spPr>
          <a:xfrm>
            <a:off x="7023100" y="4186193"/>
            <a:ext cx="529684" cy="36557"/>
          </a:xfrm>
          <a:custGeom>
            <a:avLst/>
            <a:gdLst>
              <a:gd name="connsiteX0" fmla="*/ 0 w 529684"/>
              <a:gd name="connsiteY0" fmla="*/ 31795 h 36557"/>
              <a:gd name="connsiteX1" fmla="*/ 57150 w 529684"/>
              <a:gd name="connsiteY1" fmla="*/ 31795 h 36557"/>
              <a:gd name="connsiteX2" fmla="*/ 247650 w 529684"/>
              <a:gd name="connsiteY2" fmla="*/ 14332 h 36557"/>
              <a:gd name="connsiteX3" fmla="*/ 334963 w 529684"/>
              <a:gd name="connsiteY3" fmla="*/ 45 h 36557"/>
              <a:gd name="connsiteX4" fmla="*/ 525463 w 529684"/>
              <a:gd name="connsiteY4" fmla="*/ 19095 h 36557"/>
              <a:gd name="connsiteX5" fmla="*/ 449263 w 529684"/>
              <a:gd name="connsiteY5" fmla="*/ 27032 h 36557"/>
              <a:gd name="connsiteX6" fmla="*/ 247650 w 529684"/>
              <a:gd name="connsiteY6" fmla="*/ 36557 h 36557"/>
              <a:gd name="connsiteX7" fmla="*/ 123825 w 529684"/>
              <a:gd name="connsiteY7" fmla="*/ 33382 h 36557"/>
              <a:gd name="connsiteX8" fmla="*/ 0 w 529684"/>
              <a:gd name="connsiteY8" fmla="*/ 31795 h 36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684" h="36557">
                <a:moveTo>
                  <a:pt x="0" y="31795"/>
                </a:moveTo>
                <a:cubicBezTo>
                  <a:pt x="7937" y="33250"/>
                  <a:pt x="15875" y="34705"/>
                  <a:pt x="57150" y="31795"/>
                </a:cubicBezTo>
                <a:cubicBezTo>
                  <a:pt x="98425" y="28885"/>
                  <a:pt x="201348" y="19624"/>
                  <a:pt x="247650" y="14332"/>
                </a:cubicBezTo>
                <a:cubicBezTo>
                  <a:pt x="293952" y="9040"/>
                  <a:pt x="288661" y="-749"/>
                  <a:pt x="334963" y="45"/>
                </a:cubicBezTo>
                <a:cubicBezTo>
                  <a:pt x="381265" y="839"/>
                  <a:pt x="506413" y="14597"/>
                  <a:pt x="525463" y="19095"/>
                </a:cubicBezTo>
                <a:cubicBezTo>
                  <a:pt x="544513" y="23593"/>
                  <a:pt x="495565" y="24122"/>
                  <a:pt x="449263" y="27032"/>
                </a:cubicBezTo>
                <a:cubicBezTo>
                  <a:pt x="402961" y="29942"/>
                  <a:pt x="301890" y="35499"/>
                  <a:pt x="247650" y="36557"/>
                </a:cubicBezTo>
                <a:lnTo>
                  <a:pt x="123825" y="33382"/>
                </a:lnTo>
                <a:lnTo>
                  <a:pt x="0" y="3179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: 図形 436">
            <a:extLst>
              <a:ext uri="{FF2B5EF4-FFF2-40B4-BE49-F238E27FC236}">
                <a16:creationId xmlns:a16="http://schemas.microsoft.com/office/drawing/2014/main" id="{4A745E5E-32A8-4E82-B793-9B1A1B2BBF35}"/>
              </a:ext>
            </a:extLst>
          </p:cNvPr>
          <p:cNvSpPr/>
          <p:nvPr/>
        </p:nvSpPr>
        <p:spPr>
          <a:xfrm>
            <a:off x="6225633" y="4153656"/>
            <a:ext cx="747991" cy="74299"/>
          </a:xfrm>
          <a:custGeom>
            <a:avLst/>
            <a:gdLst>
              <a:gd name="connsiteX0" fmla="*/ 310105 w 747991"/>
              <a:gd name="connsiteY0" fmla="*/ 11944 h 74299"/>
              <a:gd name="connsiteX1" fmla="*/ 499017 w 747991"/>
              <a:gd name="connsiteY1" fmla="*/ 29407 h 74299"/>
              <a:gd name="connsiteX2" fmla="*/ 597442 w 747991"/>
              <a:gd name="connsiteY2" fmla="*/ 19882 h 74299"/>
              <a:gd name="connsiteX3" fmla="*/ 676817 w 747991"/>
              <a:gd name="connsiteY3" fmla="*/ 5594 h 74299"/>
              <a:gd name="connsiteX4" fmla="*/ 746667 w 747991"/>
              <a:gd name="connsiteY4" fmla="*/ 832 h 74299"/>
              <a:gd name="connsiteX5" fmla="*/ 613317 w 747991"/>
              <a:gd name="connsiteY5" fmla="*/ 21469 h 74299"/>
              <a:gd name="connsiteX6" fmla="*/ 516480 w 747991"/>
              <a:gd name="connsiteY6" fmla="*/ 40519 h 74299"/>
              <a:gd name="connsiteX7" fmla="*/ 552992 w 747991"/>
              <a:gd name="connsiteY7" fmla="*/ 50044 h 74299"/>
              <a:gd name="connsiteX8" fmla="*/ 551405 w 747991"/>
              <a:gd name="connsiteY8" fmla="*/ 73857 h 74299"/>
              <a:gd name="connsiteX9" fmla="*/ 470442 w 747991"/>
              <a:gd name="connsiteY9" fmla="*/ 65919 h 74299"/>
              <a:gd name="connsiteX10" fmla="*/ 251367 w 747991"/>
              <a:gd name="connsiteY10" fmla="*/ 70682 h 74299"/>
              <a:gd name="connsiteX11" fmla="*/ 542 w 747991"/>
              <a:gd name="connsiteY11" fmla="*/ 72269 h 74299"/>
              <a:gd name="connsiteX12" fmla="*/ 186280 w 747991"/>
              <a:gd name="connsiteY12" fmla="*/ 61157 h 74299"/>
              <a:gd name="connsiteX13" fmla="*/ 249780 w 747991"/>
              <a:gd name="connsiteY13" fmla="*/ 32582 h 74299"/>
              <a:gd name="connsiteX14" fmla="*/ 310105 w 747991"/>
              <a:gd name="connsiteY14" fmla="*/ 11944 h 7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47991" h="74299">
                <a:moveTo>
                  <a:pt x="310105" y="11944"/>
                </a:moveTo>
                <a:cubicBezTo>
                  <a:pt x="351644" y="11415"/>
                  <a:pt x="451128" y="28084"/>
                  <a:pt x="499017" y="29407"/>
                </a:cubicBezTo>
                <a:cubicBezTo>
                  <a:pt x="546906" y="30730"/>
                  <a:pt x="567809" y="23851"/>
                  <a:pt x="597442" y="19882"/>
                </a:cubicBezTo>
                <a:cubicBezTo>
                  <a:pt x="627075" y="15913"/>
                  <a:pt x="651946" y="8769"/>
                  <a:pt x="676817" y="5594"/>
                </a:cubicBezTo>
                <a:cubicBezTo>
                  <a:pt x="701688" y="2419"/>
                  <a:pt x="757250" y="-1814"/>
                  <a:pt x="746667" y="832"/>
                </a:cubicBezTo>
                <a:cubicBezTo>
                  <a:pt x="736084" y="3478"/>
                  <a:pt x="651681" y="14855"/>
                  <a:pt x="613317" y="21469"/>
                </a:cubicBezTo>
                <a:cubicBezTo>
                  <a:pt x="574953" y="28083"/>
                  <a:pt x="526534" y="35757"/>
                  <a:pt x="516480" y="40519"/>
                </a:cubicBezTo>
                <a:cubicBezTo>
                  <a:pt x="506426" y="45282"/>
                  <a:pt x="547171" y="44488"/>
                  <a:pt x="552992" y="50044"/>
                </a:cubicBezTo>
                <a:cubicBezTo>
                  <a:pt x="558813" y="55600"/>
                  <a:pt x="565163" y="71211"/>
                  <a:pt x="551405" y="73857"/>
                </a:cubicBezTo>
                <a:cubicBezTo>
                  <a:pt x="537647" y="76503"/>
                  <a:pt x="520448" y="66448"/>
                  <a:pt x="470442" y="65919"/>
                </a:cubicBezTo>
                <a:cubicBezTo>
                  <a:pt x="420436" y="65390"/>
                  <a:pt x="251367" y="70682"/>
                  <a:pt x="251367" y="70682"/>
                </a:cubicBezTo>
                <a:lnTo>
                  <a:pt x="542" y="72269"/>
                </a:lnTo>
                <a:cubicBezTo>
                  <a:pt x="-10306" y="70682"/>
                  <a:pt x="144740" y="67771"/>
                  <a:pt x="186280" y="61157"/>
                </a:cubicBezTo>
                <a:cubicBezTo>
                  <a:pt x="227820" y="54543"/>
                  <a:pt x="228878" y="41578"/>
                  <a:pt x="249780" y="32582"/>
                </a:cubicBezTo>
                <a:cubicBezTo>
                  <a:pt x="270682" y="23586"/>
                  <a:pt x="268566" y="12473"/>
                  <a:pt x="310105" y="11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: 図形 437">
            <a:extLst>
              <a:ext uri="{FF2B5EF4-FFF2-40B4-BE49-F238E27FC236}">
                <a16:creationId xmlns:a16="http://schemas.microsoft.com/office/drawing/2014/main" id="{E2DB7C94-7058-4ED8-8CFF-C3F86D4C924B}"/>
              </a:ext>
            </a:extLst>
          </p:cNvPr>
          <p:cNvSpPr/>
          <p:nvPr/>
        </p:nvSpPr>
        <p:spPr>
          <a:xfrm>
            <a:off x="6709530" y="4146893"/>
            <a:ext cx="251995" cy="71221"/>
          </a:xfrm>
          <a:custGeom>
            <a:avLst/>
            <a:gdLst>
              <a:gd name="connsiteX0" fmla="*/ 2420 w 251995"/>
              <a:gd name="connsiteY0" fmla="*/ 47282 h 71221"/>
              <a:gd name="connsiteX1" fmla="*/ 226258 w 251995"/>
              <a:gd name="connsiteY1" fmla="*/ 4420 h 71221"/>
              <a:gd name="connsiteX2" fmla="*/ 231020 w 251995"/>
              <a:gd name="connsiteY2" fmla="*/ 4420 h 71221"/>
              <a:gd name="connsiteX3" fmla="*/ 127833 w 251995"/>
              <a:gd name="connsiteY3" fmla="*/ 31407 h 71221"/>
              <a:gd name="connsiteX4" fmla="*/ 251658 w 251995"/>
              <a:gd name="connsiteY4" fmla="*/ 67920 h 71221"/>
              <a:gd name="connsiteX5" fmla="*/ 162758 w 251995"/>
              <a:gd name="connsiteY5" fmla="*/ 69507 h 71221"/>
              <a:gd name="connsiteX6" fmla="*/ 110370 w 251995"/>
              <a:gd name="connsiteY6" fmla="*/ 67920 h 71221"/>
              <a:gd name="connsiteX7" fmla="*/ 2420 w 251995"/>
              <a:gd name="connsiteY7" fmla="*/ 47282 h 7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1995" h="71221">
                <a:moveTo>
                  <a:pt x="2420" y="47282"/>
                </a:moveTo>
                <a:cubicBezTo>
                  <a:pt x="21735" y="36699"/>
                  <a:pt x="188158" y="11564"/>
                  <a:pt x="226258" y="4420"/>
                </a:cubicBezTo>
                <a:cubicBezTo>
                  <a:pt x="264358" y="-2724"/>
                  <a:pt x="247424" y="-78"/>
                  <a:pt x="231020" y="4420"/>
                </a:cubicBezTo>
                <a:cubicBezTo>
                  <a:pt x="214616" y="8918"/>
                  <a:pt x="124393" y="20824"/>
                  <a:pt x="127833" y="31407"/>
                </a:cubicBezTo>
                <a:cubicBezTo>
                  <a:pt x="131273" y="41990"/>
                  <a:pt x="245837" y="61570"/>
                  <a:pt x="251658" y="67920"/>
                </a:cubicBezTo>
                <a:cubicBezTo>
                  <a:pt x="257479" y="74270"/>
                  <a:pt x="186306" y="69507"/>
                  <a:pt x="162758" y="69507"/>
                </a:cubicBezTo>
                <a:cubicBezTo>
                  <a:pt x="139210" y="69507"/>
                  <a:pt x="135770" y="69508"/>
                  <a:pt x="110370" y="67920"/>
                </a:cubicBezTo>
                <a:cubicBezTo>
                  <a:pt x="84970" y="66333"/>
                  <a:pt x="-16895" y="57865"/>
                  <a:pt x="2420" y="47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: 図形 438">
            <a:extLst>
              <a:ext uri="{FF2B5EF4-FFF2-40B4-BE49-F238E27FC236}">
                <a16:creationId xmlns:a16="http://schemas.microsoft.com/office/drawing/2014/main" id="{87BE4CDE-E887-4CF4-B7DB-324115F1DFF0}"/>
              </a:ext>
            </a:extLst>
          </p:cNvPr>
          <p:cNvSpPr/>
          <p:nvPr/>
        </p:nvSpPr>
        <p:spPr>
          <a:xfrm>
            <a:off x="6657975" y="3760610"/>
            <a:ext cx="373101" cy="435677"/>
          </a:xfrm>
          <a:custGeom>
            <a:avLst/>
            <a:gdLst>
              <a:gd name="connsiteX0" fmla="*/ 288925 w 373101"/>
              <a:gd name="connsiteY0" fmla="*/ 435153 h 435677"/>
              <a:gd name="connsiteX1" fmla="*/ 358775 w 373101"/>
              <a:gd name="connsiteY1" fmla="*/ 347840 h 435677"/>
              <a:gd name="connsiteX2" fmla="*/ 363538 w 373101"/>
              <a:gd name="connsiteY2" fmla="*/ 339903 h 435677"/>
              <a:gd name="connsiteX3" fmla="*/ 373063 w 373101"/>
              <a:gd name="connsiteY3" fmla="*/ 284340 h 435677"/>
              <a:gd name="connsiteX4" fmla="*/ 366713 w 373101"/>
              <a:gd name="connsiteY4" fmla="*/ 249415 h 435677"/>
              <a:gd name="connsiteX5" fmla="*/ 361950 w 373101"/>
              <a:gd name="connsiteY5" fmla="*/ 227190 h 435677"/>
              <a:gd name="connsiteX6" fmla="*/ 355600 w 373101"/>
              <a:gd name="connsiteY6" fmla="*/ 203378 h 435677"/>
              <a:gd name="connsiteX7" fmla="*/ 323850 w 373101"/>
              <a:gd name="connsiteY7" fmla="*/ 168453 h 435677"/>
              <a:gd name="connsiteX8" fmla="*/ 315913 w 373101"/>
              <a:gd name="connsiteY8" fmla="*/ 139878 h 435677"/>
              <a:gd name="connsiteX9" fmla="*/ 282575 w 373101"/>
              <a:gd name="connsiteY9" fmla="*/ 82728 h 435677"/>
              <a:gd name="connsiteX10" fmla="*/ 295275 w 373101"/>
              <a:gd name="connsiteY10" fmla="*/ 101778 h 435677"/>
              <a:gd name="connsiteX11" fmla="*/ 265113 w 373101"/>
              <a:gd name="connsiteY11" fmla="*/ 66853 h 435677"/>
              <a:gd name="connsiteX12" fmla="*/ 263525 w 373101"/>
              <a:gd name="connsiteY12" fmla="*/ 57328 h 435677"/>
              <a:gd name="connsiteX13" fmla="*/ 214313 w 373101"/>
              <a:gd name="connsiteY13" fmla="*/ 19228 h 435677"/>
              <a:gd name="connsiteX14" fmla="*/ 203200 w 373101"/>
              <a:gd name="connsiteY14" fmla="*/ 14465 h 435677"/>
              <a:gd name="connsiteX15" fmla="*/ 203200 w 373101"/>
              <a:gd name="connsiteY15" fmla="*/ 16053 h 435677"/>
              <a:gd name="connsiteX16" fmla="*/ 195263 w 373101"/>
              <a:gd name="connsiteY16" fmla="*/ 19228 h 435677"/>
              <a:gd name="connsiteX17" fmla="*/ 131763 w 373101"/>
              <a:gd name="connsiteY17" fmla="*/ 6528 h 435677"/>
              <a:gd name="connsiteX18" fmla="*/ 84138 w 373101"/>
              <a:gd name="connsiteY18" fmla="*/ 8115 h 435677"/>
              <a:gd name="connsiteX19" fmla="*/ 87313 w 373101"/>
              <a:gd name="connsiteY19" fmla="*/ 54153 h 435677"/>
              <a:gd name="connsiteX20" fmla="*/ 76200 w 373101"/>
              <a:gd name="connsiteY20" fmla="*/ 60503 h 435677"/>
              <a:gd name="connsiteX21" fmla="*/ 0 w 373101"/>
              <a:gd name="connsiteY21" fmla="*/ 68440 h 435677"/>
              <a:gd name="connsiteX22" fmla="*/ 74613 w 373101"/>
              <a:gd name="connsiteY22" fmla="*/ 52565 h 435677"/>
              <a:gd name="connsiteX23" fmla="*/ 88900 w 373101"/>
              <a:gd name="connsiteY23" fmla="*/ 23990 h 435677"/>
              <a:gd name="connsiteX24" fmla="*/ 155575 w 373101"/>
              <a:gd name="connsiteY24" fmla="*/ 178 h 435677"/>
              <a:gd name="connsiteX25" fmla="*/ 233363 w 373101"/>
              <a:gd name="connsiteY25" fmla="*/ 36690 h 435677"/>
              <a:gd name="connsiteX26" fmla="*/ 279400 w 373101"/>
              <a:gd name="connsiteY26" fmla="*/ 89078 h 435677"/>
              <a:gd name="connsiteX27" fmla="*/ 320675 w 373101"/>
              <a:gd name="connsiteY27" fmla="*/ 158928 h 435677"/>
              <a:gd name="connsiteX28" fmla="*/ 349250 w 373101"/>
              <a:gd name="connsiteY28" fmla="*/ 224015 h 435677"/>
              <a:gd name="connsiteX29" fmla="*/ 363538 w 373101"/>
              <a:gd name="connsiteY29" fmla="*/ 304978 h 435677"/>
              <a:gd name="connsiteX30" fmla="*/ 346075 w 373101"/>
              <a:gd name="connsiteY30" fmla="*/ 351015 h 435677"/>
              <a:gd name="connsiteX31" fmla="*/ 327025 w 373101"/>
              <a:gd name="connsiteY31" fmla="*/ 384353 h 435677"/>
              <a:gd name="connsiteX32" fmla="*/ 288925 w 373101"/>
              <a:gd name="connsiteY32" fmla="*/ 435153 h 435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3101" h="435677">
                <a:moveTo>
                  <a:pt x="288925" y="435153"/>
                </a:moveTo>
                <a:cubicBezTo>
                  <a:pt x="294217" y="429068"/>
                  <a:pt x="346340" y="363715"/>
                  <a:pt x="358775" y="347840"/>
                </a:cubicBezTo>
                <a:cubicBezTo>
                  <a:pt x="371210" y="331965"/>
                  <a:pt x="361157" y="350486"/>
                  <a:pt x="363538" y="339903"/>
                </a:cubicBezTo>
                <a:cubicBezTo>
                  <a:pt x="365919" y="329320"/>
                  <a:pt x="372534" y="299421"/>
                  <a:pt x="373063" y="284340"/>
                </a:cubicBezTo>
                <a:cubicBezTo>
                  <a:pt x="373592" y="269259"/>
                  <a:pt x="368565" y="258940"/>
                  <a:pt x="366713" y="249415"/>
                </a:cubicBezTo>
                <a:cubicBezTo>
                  <a:pt x="364861" y="239890"/>
                  <a:pt x="363802" y="234863"/>
                  <a:pt x="361950" y="227190"/>
                </a:cubicBezTo>
                <a:cubicBezTo>
                  <a:pt x="360098" y="219517"/>
                  <a:pt x="361950" y="213167"/>
                  <a:pt x="355600" y="203378"/>
                </a:cubicBezTo>
                <a:cubicBezTo>
                  <a:pt x="349250" y="193589"/>
                  <a:pt x="330464" y="179036"/>
                  <a:pt x="323850" y="168453"/>
                </a:cubicBezTo>
                <a:cubicBezTo>
                  <a:pt x="317236" y="157870"/>
                  <a:pt x="322792" y="154165"/>
                  <a:pt x="315913" y="139878"/>
                </a:cubicBezTo>
                <a:cubicBezTo>
                  <a:pt x="309034" y="125590"/>
                  <a:pt x="286015" y="89078"/>
                  <a:pt x="282575" y="82728"/>
                </a:cubicBezTo>
                <a:cubicBezTo>
                  <a:pt x="279135" y="76378"/>
                  <a:pt x="298185" y="104424"/>
                  <a:pt x="295275" y="101778"/>
                </a:cubicBezTo>
                <a:cubicBezTo>
                  <a:pt x="292365" y="99132"/>
                  <a:pt x="270405" y="74261"/>
                  <a:pt x="265113" y="66853"/>
                </a:cubicBezTo>
                <a:cubicBezTo>
                  <a:pt x="259821" y="59445"/>
                  <a:pt x="271992" y="65265"/>
                  <a:pt x="263525" y="57328"/>
                </a:cubicBezTo>
                <a:cubicBezTo>
                  <a:pt x="255058" y="49390"/>
                  <a:pt x="224367" y="26372"/>
                  <a:pt x="214313" y="19228"/>
                </a:cubicBezTo>
                <a:cubicBezTo>
                  <a:pt x="204259" y="12084"/>
                  <a:pt x="205052" y="14994"/>
                  <a:pt x="203200" y="14465"/>
                </a:cubicBezTo>
                <a:cubicBezTo>
                  <a:pt x="201348" y="13936"/>
                  <a:pt x="204523" y="15259"/>
                  <a:pt x="203200" y="16053"/>
                </a:cubicBezTo>
                <a:cubicBezTo>
                  <a:pt x="201877" y="16847"/>
                  <a:pt x="207169" y="20815"/>
                  <a:pt x="195263" y="19228"/>
                </a:cubicBezTo>
                <a:cubicBezTo>
                  <a:pt x="183357" y="17641"/>
                  <a:pt x="150284" y="8380"/>
                  <a:pt x="131763" y="6528"/>
                </a:cubicBezTo>
                <a:cubicBezTo>
                  <a:pt x="113242" y="4676"/>
                  <a:pt x="91546" y="177"/>
                  <a:pt x="84138" y="8115"/>
                </a:cubicBezTo>
                <a:cubicBezTo>
                  <a:pt x="76730" y="16052"/>
                  <a:pt x="88636" y="45422"/>
                  <a:pt x="87313" y="54153"/>
                </a:cubicBezTo>
                <a:cubicBezTo>
                  <a:pt x="85990" y="62884"/>
                  <a:pt x="90752" y="58122"/>
                  <a:pt x="76200" y="60503"/>
                </a:cubicBezTo>
                <a:cubicBezTo>
                  <a:pt x="61648" y="62884"/>
                  <a:pt x="264" y="69763"/>
                  <a:pt x="0" y="68440"/>
                </a:cubicBezTo>
                <a:cubicBezTo>
                  <a:pt x="-264" y="67117"/>
                  <a:pt x="59796" y="59973"/>
                  <a:pt x="74613" y="52565"/>
                </a:cubicBezTo>
                <a:cubicBezTo>
                  <a:pt x="89430" y="45157"/>
                  <a:pt x="75406" y="32721"/>
                  <a:pt x="88900" y="23990"/>
                </a:cubicBezTo>
                <a:cubicBezTo>
                  <a:pt x="102394" y="15259"/>
                  <a:pt x="131498" y="-1939"/>
                  <a:pt x="155575" y="178"/>
                </a:cubicBezTo>
                <a:cubicBezTo>
                  <a:pt x="179652" y="2295"/>
                  <a:pt x="212726" y="21873"/>
                  <a:pt x="233363" y="36690"/>
                </a:cubicBezTo>
                <a:cubicBezTo>
                  <a:pt x="254000" y="51507"/>
                  <a:pt x="264848" y="68705"/>
                  <a:pt x="279400" y="89078"/>
                </a:cubicBezTo>
                <a:cubicBezTo>
                  <a:pt x="293952" y="109451"/>
                  <a:pt x="309033" y="136439"/>
                  <a:pt x="320675" y="158928"/>
                </a:cubicBezTo>
                <a:cubicBezTo>
                  <a:pt x="332317" y="181417"/>
                  <a:pt x="342106" y="199673"/>
                  <a:pt x="349250" y="224015"/>
                </a:cubicBezTo>
                <a:cubicBezTo>
                  <a:pt x="356394" y="248357"/>
                  <a:pt x="364067" y="283811"/>
                  <a:pt x="363538" y="304978"/>
                </a:cubicBezTo>
                <a:cubicBezTo>
                  <a:pt x="363009" y="326145"/>
                  <a:pt x="352160" y="337786"/>
                  <a:pt x="346075" y="351015"/>
                </a:cubicBezTo>
                <a:cubicBezTo>
                  <a:pt x="339990" y="364244"/>
                  <a:pt x="339196" y="376151"/>
                  <a:pt x="327025" y="384353"/>
                </a:cubicBezTo>
                <a:cubicBezTo>
                  <a:pt x="314854" y="392555"/>
                  <a:pt x="283633" y="441238"/>
                  <a:pt x="288925" y="435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: 図形 439">
            <a:extLst>
              <a:ext uri="{FF2B5EF4-FFF2-40B4-BE49-F238E27FC236}">
                <a16:creationId xmlns:a16="http://schemas.microsoft.com/office/drawing/2014/main" id="{AC2166F5-00C4-4530-866A-F4920E4E5170}"/>
              </a:ext>
            </a:extLst>
          </p:cNvPr>
          <p:cNvSpPr/>
          <p:nvPr/>
        </p:nvSpPr>
        <p:spPr>
          <a:xfrm>
            <a:off x="6645817" y="4148088"/>
            <a:ext cx="467845" cy="50941"/>
          </a:xfrm>
          <a:custGeom>
            <a:avLst/>
            <a:gdLst>
              <a:gd name="connsiteX0" fmla="*/ 2633 w 467845"/>
              <a:gd name="connsiteY0" fmla="*/ 20687 h 50941"/>
              <a:gd name="connsiteX1" fmla="*/ 61371 w 467845"/>
              <a:gd name="connsiteY1" fmla="*/ 25450 h 50941"/>
              <a:gd name="connsiteX2" fmla="*/ 167733 w 467845"/>
              <a:gd name="connsiteY2" fmla="*/ 19100 h 50941"/>
              <a:gd name="connsiteX3" fmla="*/ 355058 w 467845"/>
              <a:gd name="connsiteY3" fmla="*/ 50 h 50941"/>
              <a:gd name="connsiteX4" fmla="*/ 231233 w 467845"/>
              <a:gd name="connsiteY4" fmla="*/ 25450 h 50941"/>
              <a:gd name="connsiteX5" fmla="*/ 343946 w 467845"/>
              <a:gd name="connsiteY5" fmla="*/ 31800 h 50941"/>
              <a:gd name="connsiteX6" fmla="*/ 405858 w 467845"/>
              <a:gd name="connsiteY6" fmla="*/ 17512 h 50941"/>
              <a:gd name="connsiteX7" fmla="*/ 467771 w 467845"/>
              <a:gd name="connsiteY7" fmla="*/ 27037 h 50941"/>
              <a:gd name="connsiteX8" fmla="*/ 393158 w 467845"/>
              <a:gd name="connsiteY8" fmla="*/ 38150 h 50941"/>
              <a:gd name="connsiteX9" fmla="*/ 261396 w 467845"/>
              <a:gd name="connsiteY9" fmla="*/ 50850 h 50941"/>
              <a:gd name="connsiteX10" fmla="*/ 107408 w 467845"/>
              <a:gd name="connsiteY10" fmla="*/ 42912 h 50941"/>
              <a:gd name="connsiteX11" fmla="*/ 231233 w 467845"/>
              <a:gd name="connsiteY11" fmla="*/ 25450 h 50941"/>
              <a:gd name="connsiteX12" fmla="*/ 145508 w 467845"/>
              <a:gd name="connsiteY12" fmla="*/ 38150 h 50941"/>
              <a:gd name="connsiteX13" fmla="*/ 2633 w 467845"/>
              <a:gd name="connsiteY13" fmla="*/ 20687 h 5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7845" h="50941">
                <a:moveTo>
                  <a:pt x="2633" y="20687"/>
                </a:moveTo>
                <a:cubicBezTo>
                  <a:pt x="-11390" y="18570"/>
                  <a:pt x="33854" y="25714"/>
                  <a:pt x="61371" y="25450"/>
                </a:cubicBezTo>
                <a:cubicBezTo>
                  <a:pt x="88888" y="25186"/>
                  <a:pt x="118785" y="23333"/>
                  <a:pt x="167733" y="19100"/>
                </a:cubicBezTo>
                <a:cubicBezTo>
                  <a:pt x="216681" y="14867"/>
                  <a:pt x="344475" y="-1008"/>
                  <a:pt x="355058" y="50"/>
                </a:cubicBezTo>
                <a:cubicBezTo>
                  <a:pt x="365641" y="1108"/>
                  <a:pt x="233085" y="20158"/>
                  <a:pt x="231233" y="25450"/>
                </a:cubicBezTo>
                <a:cubicBezTo>
                  <a:pt x="229381" y="30742"/>
                  <a:pt x="314842" y="33123"/>
                  <a:pt x="343946" y="31800"/>
                </a:cubicBezTo>
                <a:cubicBezTo>
                  <a:pt x="373050" y="30477"/>
                  <a:pt x="385221" y="18306"/>
                  <a:pt x="405858" y="17512"/>
                </a:cubicBezTo>
                <a:cubicBezTo>
                  <a:pt x="426495" y="16718"/>
                  <a:pt x="469888" y="23597"/>
                  <a:pt x="467771" y="27037"/>
                </a:cubicBezTo>
                <a:cubicBezTo>
                  <a:pt x="465654" y="30477"/>
                  <a:pt x="427554" y="34181"/>
                  <a:pt x="393158" y="38150"/>
                </a:cubicBezTo>
                <a:cubicBezTo>
                  <a:pt x="358762" y="42119"/>
                  <a:pt x="309021" y="50056"/>
                  <a:pt x="261396" y="50850"/>
                </a:cubicBezTo>
                <a:cubicBezTo>
                  <a:pt x="213771" y="51644"/>
                  <a:pt x="112435" y="47145"/>
                  <a:pt x="107408" y="42912"/>
                </a:cubicBezTo>
                <a:cubicBezTo>
                  <a:pt x="102381" y="38679"/>
                  <a:pt x="224883" y="26244"/>
                  <a:pt x="231233" y="25450"/>
                </a:cubicBezTo>
                <a:cubicBezTo>
                  <a:pt x="237583" y="24656"/>
                  <a:pt x="180698" y="36033"/>
                  <a:pt x="145508" y="38150"/>
                </a:cubicBezTo>
                <a:cubicBezTo>
                  <a:pt x="110319" y="40267"/>
                  <a:pt x="16656" y="22804"/>
                  <a:pt x="2633" y="206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: 図形 440">
            <a:extLst>
              <a:ext uri="{FF2B5EF4-FFF2-40B4-BE49-F238E27FC236}">
                <a16:creationId xmlns:a16="http://schemas.microsoft.com/office/drawing/2014/main" id="{F9F516B7-D6BE-428B-912D-CD0E9E521DC8}"/>
              </a:ext>
            </a:extLst>
          </p:cNvPr>
          <p:cNvSpPr/>
          <p:nvPr/>
        </p:nvSpPr>
        <p:spPr>
          <a:xfrm>
            <a:off x="6699091" y="3694090"/>
            <a:ext cx="183063" cy="91338"/>
          </a:xfrm>
          <a:custGeom>
            <a:avLst/>
            <a:gdLst>
              <a:gd name="connsiteX0" fmla="*/ 90647 w 183063"/>
              <a:gd name="connsiteY0" fmla="*/ 15898 h 91338"/>
              <a:gd name="connsiteX1" fmla="*/ 25559 w 183063"/>
              <a:gd name="connsiteY1" fmla="*/ 80985 h 91338"/>
              <a:gd name="connsiteX2" fmla="*/ 104934 w 183063"/>
              <a:gd name="connsiteY2" fmla="*/ 77810 h 91338"/>
              <a:gd name="connsiteX3" fmla="*/ 152559 w 183063"/>
              <a:gd name="connsiteY3" fmla="*/ 85748 h 91338"/>
              <a:gd name="connsiteX4" fmla="*/ 171609 w 183063"/>
              <a:gd name="connsiteY4" fmla="*/ 34948 h 91338"/>
              <a:gd name="connsiteX5" fmla="*/ 182722 w 183063"/>
              <a:gd name="connsiteY5" fmla="*/ 23 h 91338"/>
              <a:gd name="connsiteX6" fmla="*/ 158909 w 183063"/>
              <a:gd name="connsiteY6" fmla="*/ 30185 h 91338"/>
              <a:gd name="connsiteX7" fmla="*/ 155734 w 183063"/>
              <a:gd name="connsiteY7" fmla="*/ 68285 h 91338"/>
              <a:gd name="connsiteX8" fmla="*/ 17622 w 183063"/>
              <a:gd name="connsiteY8" fmla="*/ 87335 h 91338"/>
              <a:gd name="connsiteX9" fmla="*/ 6509 w 183063"/>
              <a:gd name="connsiteY9" fmla="*/ 87335 h 91338"/>
              <a:gd name="connsiteX10" fmla="*/ 90647 w 183063"/>
              <a:gd name="connsiteY10" fmla="*/ 15898 h 9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3063" h="91338">
                <a:moveTo>
                  <a:pt x="90647" y="15898"/>
                </a:moveTo>
                <a:cubicBezTo>
                  <a:pt x="93822" y="14840"/>
                  <a:pt x="23178" y="70666"/>
                  <a:pt x="25559" y="80985"/>
                </a:cubicBezTo>
                <a:cubicBezTo>
                  <a:pt x="27940" y="91304"/>
                  <a:pt x="83767" y="77016"/>
                  <a:pt x="104934" y="77810"/>
                </a:cubicBezTo>
                <a:cubicBezTo>
                  <a:pt x="126101" y="78604"/>
                  <a:pt x="141447" y="92892"/>
                  <a:pt x="152559" y="85748"/>
                </a:cubicBezTo>
                <a:cubicBezTo>
                  <a:pt x="163672" y="78604"/>
                  <a:pt x="166582" y="49235"/>
                  <a:pt x="171609" y="34948"/>
                </a:cubicBezTo>
                <a:cubicBezTo>
                  <a:pt x="176636" y="20661"/>
                  <a:pt x="184839" y="817"/>
                  <a:pt x="182722" y="23"/>
                </a:cubicBezTo>
                <a:cubicBezTo>
                  <a:pt x="180605" y="-771"/>
                  <a:pt x="163407" y="18808"/>
                  <a:pt x="158909" y="30185"/>
                </a:cubicBezTo>
                <a:cubicBezTo>
                  <a:pt x="154411" y="41562"/>
                  <a:pt x="179282" y="58760"/>
                  <a:pt x="155734" y="68285"/>
                </a:cubicBezTo>
                <a:cubicBezTo>
                  <a:pt x="132186" y="77810"/>
                  <a:pt x="42493" y="84160"/>
                  <a:pt x="17622" y="87335"/>
                </a:cubicBezTo>
                <a:cubicBezTo>
                  <a:pt x="-7249" y="90510"/>
                  <a:pt x="-635" y="94479"/>
                  <a:pt x="6509" y="87335"/>
                </a:cubicBezTo>
                <a:cubicBezTo>
                  <a:pt x="13653" y="80191"/>
                  <a:pt x="87472" y="16956"/>
                  <a:pt x="90647" y="15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: 図形 441">
            <a:extLst>
              <a:ext uri="{FF2B5EF4-FFF2-40B4-BE49-F238E27FC236}">
                <a16:creationId xmlns:a16="http://schemas.microsoft.com/office/drawing/2014/main" id="{A956DB96-1F41-4C1F-A6F6-4D26A26D56DD}"/>
              </a:ext>
            </a:extLst>
          </p:cNvPr>
          <p:cNvSpPr/>
          <p:nvPr/>
        </p:nvSpPr>
        <p:spPr>
          <a:xfrm>
            <a:off x="6808606" y="3749184"/>
            <a:ext cx="395490" cy="385478"/>
          </a:xfrm>
          <a:custGeom>
            <a:avLst/>
            <a:gdLst>
              <a:gd name="connsiteX0" fmla="*/ 182 w 395490"/>
              <a:gd name="connsiteY0" fmla="*/ 37004 h 385478"/>
              <a:gd name="connsiteX1" fmla="*/ 98607 w 395490"/>
              <a:gd name="connsiteY1" fmla="*/ 21129 h 385478"/>
              <a:gd name="connsiteX2" fmla="*/ 138294 w 395490"/>
              <a:gd name="connsiteY2" fmla="*/ 491 h 385478"/>
              <a:gd name="connsiteX3" fmla="*/ 82732 w 395490"/>
              <a:gd name="connsiteY3" fmla="*/ 43354 h 385478"/>
              <a:gd name="connsiteX4" fmla="*/ 82732 w 395490"/>
              <a:gd name="connsiteY4" fmla="*/ 56054 h 385478"/>
              <a:gd name="connsiteX5" fmla="*/ 185919 w 395490"/>
              <a:gd name="connsiteY5" fmla="*/ 52879 h 385478"/>
              <a:gd name="connsiteX6" fmla="*/ 297044 w 395490"/>
              <a:gd name="connsiteY6" fmla="*/ 73516 h 385478"/>
              <a:gd name="connsiteX7" fmla="*/ 111307 w 395490"/>
              <a:gd name="connsiteY7" fmla="*/ 76691 h 385478"/>
              <a:gd name="connsiteX8" fmla="*/ 154169 w 395490"/>
              <a:gd name="connsiteY8" fmla="*/ 119554 h 385478"/>
              <a:gd name="connsiteX9" fmla="*/ 198619 w 395490"/>
              <a:gd name="connsiteY9" fmla="*/ 178291 h 385478"/>
              <a:gd name="connsiteX10" fmla="*/ 203382 w 395490"/>
              <a:gd name="connsiteY10" fmla="*/ 181466 h 385478"/>
              <a:gd name="connsiteX11" fmla="*/ 231957 w 395490"/>
              <a:gd name="connsiteY11" fmla="*/ 294179 h 385478"/>
              <a:gd name="connsiteX12" fmla="*/ 395469 w 395490"/>
              <a:gd name="connsiteY12" fmla="*/ 306879 h 385478"/>
              <a:gd name="connsiteX13" fmla="*/ 243069 w 395490"/>
              <a:gd name="connsiteY13" fmla="*/ 295766 h 385478"/>
              <a:gd name="connsiteX14" fmla="*/ 193857 w 395490"/>
              <a:gd name="connsiteY14" fmla="*/ 297354 h 385478"/>
              <a:gd name="connsiteX15" fmla="*/ 208144 w 395490"/>
              <a:gd name="connsiteY15" fmla="*/ 332279 h 385478"/>
              <a:gd name="connsiteX16" fmla="*/ 217669 w 395490"/>
              <a:gd name="connsiteY16" fmla="*/ 368791 h 385478"/>
              <a:gd name="connsiteX17" fmla="*/ 277994 w 395490"/>
              <a:gd name="connsiteY17" fmla="*/ 367204 h 385478"/>
              <a:gd name="connsiteX18" fmla="*/ 190682 w 395490"/>
              <a:gd name="connsiteY18" fmla="*/ 384666 h 385478"/>
              <a:gd name="connsiteX19" fmla="*/ 206557 w 395490"/>
              <a:gd name="connsiteY19" fmla="*/ 337041 h 385478"/>
              <a:gd name="connsiteX20" fmla="*/ 204969 w 395490"/>
              <a:gd name="connsiteY20" fmla="*/ 252904 h 385478"/>
              <a:gd name="connsiteX21" fmla="*/ 125594 w 395490"/>
              <a:gd name="connsiteY21" fmla="*/ 95741 h 385478"/>
              <a:gd name="connsiteX22" fmla="*/ 182 w 395490"/>
              <a:gd name="connsiteY22" fmla="*/ 37004 h 385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5490" h="385478">
                <a:moveTo>
                  <a:pt x="182" y="37004"/>
                </a:moveTo>
                <a:cubicBezTo>
                  <a:pt x="-4316" y="24569"/>
                  <a:pt x="75588" y="27214"/>
                  <a:pt x="98607" y="21129"/>
                </a:cubicBezTo>
                <a:cubicBezTo>
                  <a:pt x="121626" y="15044"/>
                  <a:pt x="140940" y="-3213"/>
                  <a:pt x="138294" y="491"/>
                </a:cubicBezTo>
                <a:cubicBezTo>
                  <a:pt x="135648" y="4195"/>
                  <a:pt x="91992" y="34093"/>
                  <a:pt x="82732" y="43354"/>
                </a:cubicBezTo>
                <a:cubicBezTo>
                  <a:pt x="73472" y="52615"/>
                  <a:pt x="65534" y="54467"/>
                  <a:pt x="82732" y="56054"/>
                </a:cubicBezTo>
                <a:cubicBezTo>
                  <a:pt x="99930" y="57642"/>
                  <a:pt x="150200" y="49969"/>
                  <a:pt x="185919" y="52879"/>
                </a:cubicBezTo>
                <a:cubicBezTo>
                  <a:pt x="221638" y="55789"/>
                  <a:pt x="309479" y="69547"/>
                  <a:pt x="297044" y="73516"/>
                </a:cubicBezTo>
                <a:cubicBezTo>
                  <a:pt x="284609" y="77485"/>
                  <a:pt x="135119" y="69018"/>
                  <a:pt x="111307" y="76691"/>
                </a:cubicBezTo>
                <a:cubicBezTo>
                  <a:pt x="87495" y="84364"/>
                  <a:pt x="139617" y="102621"/>
                  <a:pt x="154169" y="119554"/>
                </a:cubicBezTo>
                <a:cubicBezTo>
                  <a:pt x="168721" y="136487"/>
                  <a:pt x="190417" y="167972"/>
                  <a:pt x="198619" y="178291"/>
                </a:cubicBezTo>
                <a:cubicBezTo>
                  <a:pt x="206821" y="188610"/>
                  <a:pt x="197826" y="162151"/>
                  <a:pt x="203382" y="181466"/>
                </a:cubicBezTo>
                <a:cubicBezTo>
                  <a:pt x="208938" y="200781"/>
                  <a:pt x="199943" y="273277"/>
                  <a:pt x="231957" y="294179"/>
                </a:cubicBezTo>
                <a:cubicBezTo>
                  <a:pt x="263971" y="315081"/>
                  <a:pt x="395469" y="306879"/>
                  <a:pt x="395469" y="306879"/>
                </a:cubicBezTo>
                <a:cubicBezTo>
                  <a:pt x="397321" y="307143"/>
                  <a:pt x="276671" y="297353"/>
                  <a:pt x="243069" y="295766"/>
                </a:cubicBezTo>
                <a:cubicBezTo>
                  <a:pt x="209467" y="294179"/>
                  <a:pt x="199678" y="291269"/>
                  <a:pt x="193857" y="297354"/>
                </a:cubicBezTo>
                <a:cubicBezTo>
                  <a:pt x="188036" y="303439"/>
                  <a:pt x="204175" y="320373"/>
                  <a:pt x="208144" y="332279"/>
                </a:cubicBezTo>
                <a:cubicBezTo>
                  <a:pt x="212113" y="344185"/>
                  <a:pt x="206027" y="362970"/>
                  <a:pt x="217669" y="368791"/>
                </a:cubicBezTo>
                <a:cubicBezTo>
                  <a:pt x="229311" y="374612"/>
                  <a:pt x="282492" y="364558"/>
                  <a:pt x="277994" y="367204"/>
                </a:cubicBezTo>
                <a:cubicBezTo>
                  <a:pt x="273496" y="369850"/>
                  <a:pt x="202588" y="389693"/>
                  <a:pt x="190682" y="384666"/>
                </a:cubicBezTo>
                <a:cubicBezTo>
                  <a:pt x="178776" y="379639"/>
                  <a:pt x="204176" y="359001"/>
                  <a:pt x="206557" y="337041"/>
                </a:cubicBezTo>
                <a:cubicBezTo>
                  <a:pt x="208938" y="315081"/>
                  <a:pt x="218463" y="293121"/>
                  <a:pt x="204969" y="252904"/>
                </a:cubicBezTo>
                <a:cubicBezTo>
                  <a:pt x="191475" y="212687"/>
                  <a:pt x="158138" y="133576"/>
                  <a:pt x="125594" y="95741"/>
                </a:cubicBezTo>
                <a:cubicBezTo>
                  <a:pt x="93050" y="57906"/>
                  <a:pt x="4680" y="49439"/>
                  <a:pt x="182" y="3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: 図形 442">
            <a:extLst>
              <a:ext uri="{FF2B5EF4-FFF2-40B4-BE49-F238E27FC236}">
                <a16:creationId xmlns:a16="http://schemas.microsoft.com/office/drawing/2014/main" id="{AC74F219-DB5E-4320-A9F6-FE831F95E4DA}"/>
              </a:ext>
            </a:extLst>
          </p:cNvPr>
          <p:cNvSpPr/>
          <p:nvPr/>
        </p:nvSpPr>
        <p:spPr>
          <a:xfrm>
            <a:off x="6357925" y="3784188"/>
            <a:ext cx="529076" cy="81865"/>
          </a:xfrm>
          <a:custGeom>
            <a:avLst/>
            <a:gdLst>
              <a:gd name="connsiteX0" fmla="*/ 384188 w 529076"/>
              <a:gd name="connsiteY0" fmla="*/ 412 h 81865"/>
              <a:gd name="connsiteX1" fmla="*/ 503250 w 529076"/>
              <a:gd name="connsiteY1" fmla="*/ 21050 h 81865"/>
              <a:gd name="connsiteX2" fmla="*/ 444513 w 529076"/>
              <a:gd name="connsiteY2" fmla="*/ 30575 h 81865"/>
              <a:gd name="connsiteX3" fmla="*/ 304813 w 529076"/>
              <a:gd name="connsiteY3" fmla="*/ 46450 h 81865"/>
              <a:gd name="connsiteX4" fmla="*/ 185750 w 529076"/>
              <a:gd name="connsiteY4" fmla="*/ 59150 h 81865"/>
              <a:gd name="connsiteX5" fmla="*/ 13 w 529076"/>
              <a:gd name="connsiteY5" fmla="*/ 81375 h 81865"/>
              <a:gd name="connsiteX6" fmla="*/ 195275 w 529076"/>
              <a:gd name="connsiteY6" fmla="*/ 71850 h 81865"/>
              <a:gd name="connsiteX7" fmla="*/ 523888 w 529076"/>
              <a:gd name="connsiteY7" fmla="*/ 41687 h 81865"/>
              <a:gd name="connsiteX8" fmla="*/ 384188 w 529076"/>
              <a:gd name="connsiteY8" fmla="*/ 412 h 8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076" h="81865">
                <a:moveTo>
                  <a:pt x="384188" y="412"/>
                </a:moveTo>
                <a:cubicBezTo>
                  <a:pt x="380748" y="-3027"/>
                  <a:pt x="493196" y="16023"/>
                  <a:pt x="503250" y="21050"/>
                </a:cubicBezTo>
                <a:cubicBezTo>
                  <a:pt x="513304" y="26077"/>
                  <a:pt x="477586" y="26342"/>
                  <a:pt x="444513" y="30575"/>
                </a:cubicBezTo>
                <a:cubicBezTo>
                  <a:pt x="411440" y="34808"/>
                  <a:pt x="347940" y="41687"/>
                  <a:pt x="304813" y="46450"/>
                </a:cubicBezTo>
                <a:lnTo>
                  <a:pt x="185750" y="59150"/>
                </a:lnTo>
                <a:cubicBezTo>
                  <a:pt x="134950" y="64971"/>
                  <a:pt x="-1575" y="79258"/>
                  <a:pt x="13" y="81375"/>
                </a:cubicBezTo>
                <a:cubicBezTo>
                  <a:pt x="1601" y="83492"/>
                  <a:pt x="107963" y="78465"/>
                  <a:pt x="195275" y="71850"/>
                </a:cubicBezTo>
                <a:cubicBezTo>
                  <a:pt x="282587" y="65235"/>
                  <a:pt x="486846" y="51477"/>
                  <a:pt x="523888" y="41687"/>
                </a:cubicBezTo>
                <a:cubicBezTo>
                  <a:pt x="560930" y="31897"/>
                  <a:pt x="387628" y="3851"/>
                  <a:pt x="384188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: 図形 443">
            <a:extLst>
              <a:ext uri="{FF2B5EF4-FFF2-40B4-BE49-F238E27FC236}">
                <a16:creationId xmlns:a16="http://schemas.microsoft.com/office/drawing/2014/main" id="{E81B970A-9124-4FDA-A40F-8FB08D627332}"/>
              </a:ext>
            </a:extLst>
          </p:cNvPr>
          <p:cNvSpPr/>
          <p:nvPr/>
        </p:nvSpPr>
        <p:spPr>
          <a:xfrm>
            <a:off x="6281562" y="3864044"/>
            <a:ext cx="297865" cy="321851"/>
          </a:xfrm>
          <a:custGeom>
            <a:avLst/>
            <a:gdLst>
              <a:gd name="connsiteX0" fmla="*/ 1763 w 297865"/>
              <a:gd name="connsiteY0" fmla="*/ 55494 h 321851"/>
              <a:gd name="connsiteX1" fmla="*/ 131938 w 297865"/>
              <a:gd name="connsiteY1" fmla="*/ 1519 h 321851"/>
              <a:gd name="connsiteX2" fmla="*/ 217663 w 297865"/>
              <a:gd name="connsiteY2" fmla="*/ 22156 h 321851"/>
              <a:gd name="connsiteX3" fmla="*/ 292276 w 297865"/>
              <a:gd name="connsiteY3" fmla="*/ 96769 h 321851"/>
              <a:gd name="connsiteX4" fmla="*/ 289101 w 297865"/>
              <a:gd name="connsiteY4" fmla="*/ 185669 h 321851"/>
              <a:gd name="connsiteX5" fmla="*/ 262113 w 297865"/>
              <a:gd name="connsiteY5" fmla="*/ 236469 h 321851"/>
              <a:gd name="connsiteX6" fmla="*/ 225601 w 297865"/>
              <a:gd name="connsiteY6" fmla="*/ 274569 h 321851"/>
              <a:gd name="connsiteX7" fmla="*/ 166863 w 297865"/>
              <a:gd name="connsiteY7" fmla="*/ 314256 h 321851"/>
              <a:gd name="connsiteX8" fmla="*/ 79551 w 297865"/>
              <a:gd name="connsiteY8" fmla="*/ 320606 h 321851"/>
              <a:gd name="connsiteX9" fmla="*/ 227188 w 297865"/>
              <a:gd name="connsiteY9" fmla="*/ 298381 h 321851"/>
              <a:gd name="connsiteX10" fmla="*/ 254176 w 297865"/>
              <a:gd name="connsiteY10" fmla="*/ 279331 h 321851"/>
              <a:gd name="connsiteX11" fmla="*/ 289101 w 297865"/>
              <a:gd name="connsiteY11" fmla="*/ 206306 h 321851"/>
              <a:gd name="connsiteX12" fmla="*/ 287513 w 297865"/>
              <a:gd name="connsiteY12" fmla="*/ 123756 h 321851"/>
              <a:gd name="connsiteX13" fmla="*/ 262113 w 297865"/>
              <a:gd name="connsiteY13" fmla="*/ 71369 h 321851"/>
              <a:gd name="connsiteX14" fmla="*/ 233538 w 297865"/>
              <a:gd name="connsiteY14" fmla="*/ 25331 h 321851"/>
              <a:gd name="connsiteX15" fmla="*/ 155751 w 297865"/>
              <a:gd name="connsiteY15" fmla="*/ 9456 h 321851"/>
              <a:gd name="connsiteX16" fmla="*/ 60501 w 297865"/>
              <a:gd name="connsiteY16" fmla="*/ 22156 h 321851"/>
              <a:gd name="connsiteX17" fmla="*/ 1763 w 297865"/>
              <a:gd name="connsiteY17" fmla="*/ 55494 h 32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7865" h="321851">
                <a:moveTo>
                  <a:pt x="1763" y="55494"/>
                </a:moveTo>
                <a:cubicBezTo>
                  <a:pt x="13669" y="52055"/>
                  <a:pt x="95955" y="7075"/>
                  <a:pt x="131938" y="1519"/>
                </a:cubicBezTo>
                <a:cubicBezTo>
                  <a:pt x="167921" y="-4037"/>
                  <a:pt x="190940" y="6281"/>
                  <a:pt x="217663" y="22156"/>
                </a:cubicBezTo>
                <a:cubicBezTo>
                  <a:pt x="244386" y="38031"/>
                  <a:pt x="280370" y="69517"/>
                  <a:pt x="292276" y="96769"/>
                </a:cubicBezTo>
                <a:cubicBezTo>
                  <a:pt x="304182" y="124021"/>
                  <a:pt x="294128" y="162386"/>
                  <a:pt x="289101" y="185669"/>
                </a:cubicBezTo>
                <a:cubicBezTo>
                  <a:pt x="284074" y="208952"/>
                  <a:pt x="272696" y="221652"/>
                  <a:pt x="262113" y="236469"/>
                </a:cubicBezTo>
                <a:cubicBezTo>
                  <a:pt x="251530" y="251286"/>
                  <a:pt x="241476" y="261605"/>
                  <a:pt x="225601" y="274569"/>
                </a:cubicBezTo>
                <a:cubicBezTo>
                  <a:pt x="209726" y="287533"/>
                  <a:pt x="191205" y="306583"/>
                  <a:pt x="166863" y="314256"/>
                </a:cubicBezTo>
                <a:cubicBezTo>
                  <a:pt x="142521" y="321929"/>
                  <a:pt x="69497" y="323252"/>
                  <a:pt x="79551" y="320606"/>
                </a:cubicBezTo>
                <a:cubicBezTo>
                  <a:pt x="89605" y="317960"/>
                  <a:pt x="198084" y="305260"/>
                  <a:pt x="227188" y="298381"/>
                </a:cubicBezTo>
                <a:cubicBezTo>
                  <a:pt x="256292" y="291502"/>
                  <a:pt x="243857" y="294677"/>
                  <a:pt x="254176" y="279331"/>
                </a:cubicBezTo>
                <a:cubicBezTo>
                  <a:pt x="264495" y="263985"/>
                  <a:pt x="283545" y="232235"/>
                  <a:pt x="289101" y="206306"/>
                </a:cubicBezTo>
                <a:cubicBezTo>
                  <a:pt x="294657" y="180377"/>
                  <a:pt x="292011" y="146246"/>
                  <a:pt x="287513" y="123756"/>
                </a:cubicBezTo>
                <a:cubicBezTo>
                  <a:pt x="283015" y="101267"/>
                  <a:pt x="271109" y="87773"/>
                  <a:pt x="262113" y="71369"/>
                </a:cubicBezTo>
                <a:cubicBezTo>
                  <a:pt x="253117" y="54965"/>
                  <a:pt x="251265" y="35650"/>
                  <a:pt x="233538" y="25331"/>
                </a:cubicBezTo>
                <a:cubicBezTo>
                  <a:pt x="215811" y="15012"/>
                  <a:pt x="184590" y="9985"/>
                  <a:pt x="155751" y="9456"/>
                </a:cubicBezTo>
                <a:cubicBezTo>
                  <a:pt x="126912" y="8927"/>
                  <a:pt x="79551" y="17394"/>
                  <a:pt x="60501" y="22156"/>
                </a:cubicBezTo>
                <a:cubicBezTo>
                  <a:pt x="41451" y="26918"/>
                  <a:pt x="-10143" y="58933"/>
                  <a:pt x="1763" y="55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: 図形 444">
            <a:extLst>
              <a:ext uri="{FF2B5EF4-FFF2-40B4-BE49-F238E27FC236}">
                <a16:creationId xmlns:a16="http://schemas.microsoft.com/office/drawing/2014/main" id="{34BFCE7C-E303-4ED6-B520-A9BEE38BFFEE}"/>
              </a:ext>
            </a:extLst>
          </p:cNvPr>
          <p:cNvSpPr/>
          <p:nvPr/>
        </p:nvSpPr>
        <p:spPr>
          <a:xfrm>
            <a:off x="6339418" y="3887242"/>
            <a:ext cx="210968" cy="273841"/>
          </a:xfrm>
          <a:custGeom>
            <a:avLst/>
            <a:gdLst>
              <a:gd name="connsiteX0" fmla="*/ 2645 w 210968"/>
              <a:gd name="connsiteY0" fmla="*/ 546 h 273841"/>
              <a:gd name="connsiteX1" fmla="*/ 159807 w 210968"/>
              <a:gd name="connsiteY1" fmla="*/ 13246 h 273841"/>
              <a:gd name="connsiteX2" fmla="*/ 199495 w 210968"/>
              <a:gd name="connsiteY2" fmla="*/ 67221 h 273841"/>
              <a:gd name="connsiteX3" fmla="*/ 202670 w 210968"/>
              <a:gd name="connsiteY3" fmla="*/ 167233 h 273841"/>
              <a:gd name="connsiteX4" fmla="*/ 191557 w 210968"/>
              <a:gd name="connsiteY4" fmla="*/ 206921 h 273841"/>
              <a:gd name="connsiteX5" fmla="*/ 150282 w 210968"/>
              <a:gd name="connsiteY5" fmla="*/ 252958 h 273841"/>
              <a:gd name="connsiteX6" fmla="*/ 101070 w 210968"/>
              <a:gd name="connsiteY6" fmla="*/ 272008 h 273841"/>
              <a:gd name="connsiteX7" fmla="*/ 62970 w 210968"/>
              <a:gd name="connsiteY7" fmla="*/ 272008 h 273841"/>
              <a:gd name="connsiteX8" fmla="*/ 135995 w 210968"/>
              <a:gd name="connsiteY8" fmla="*/ 262483 h 273841"/>
              <a:gd name="connsiteX9" fmla="*/ 196320 w 210968"/>
              <a:gd name="connsiteY9" fmla="*/ 219621 h 273841"/>
              <a:gd name="connsiteX10" fmla="*/ 210607 w 210968"/>
              <a:gd name="connsiteY10" fmla="*/ 129133 h 273841"/>
              <a:gd name="connsiteX11" fmla="*/ 186795 w 210968"/>
              <a:gd name="connsiteY11" fmla="*/ 30708 h 273841"/>
              <a:gd name="connsiteX12" fmla="*/ 70907 w 210968"/>
              <a:gd name="connsiteY12" fmla="*/ 3721 h 273841"/>
              <a:gd name="connsiteX13" fmla="*/ 2645 w 210968"/>
              <a:gd name="connsiteY13" fmla="*/ 546 h 2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0968" h="273841">
                <a:moveTo>
                  <a:pt x="2645" y="546"/>
                </a:moveTo>
                <a:cubicBezTo>
                  <a:pt x="17462" y="2133"/>
                  <a:pt x="126999" y="2134"/>
                  <a:pt x="159807" y="13246"/>
                </a:cubicBezTo>
                <a:cubicBezTo>
                  <a:pt x="192615" y="24359"/>
                  <a:pt x="192351" y="41557"/>
                  <a:pt x="199495" y="67221"/>
                </a:cubicBezTo>
                <a:cubicBezTo>
                  <a:pt x="206639" y="92885"/>
                  <a:pt x="203993" y="143950"/>
                  <a:pt x="202670" y="167233"/>
                </a:cubicBezTo>
                <a:cubicBezTo>
                  <a:pt x="201347" y="190516"/>
                  <a:pt x="200288" y="192634"/>
                  <a:pt x="191557" y="206921"/>
                </a:cubicBezTo>
                <a:cubicBezTo>
                  <a:pt x="182826" y="221208"/>
                  <a:pt x="165363" y="242110"/>
                  <a:pt x="150282" y="252958"/>
                </a:cubicBezTo>
                <a:cubicBezTo>
                  <a:pt x="135201" y="263806"/>
                  <a:pt x="115622" y="268833"/>
                  <a:pt x="101070" y="272008"/>
                </a:cubicBezTo>
                <a:cubicBezTo>
                  <a:pt x="86518" y="275183"/>
                  <a:pt x="57149" y="273596"/>
                  <a:pt x="62970" y="272008"/>
                </a:cubicBezTo>
                <a:cubicBezTo>
                  <a:pt x="68791" y="270421"/>
                  <a:pt x="113770" y="271214"/>
                  <a:pt x="135995" y="262483"/>
                </a:cubicBezTo>
                <a:cubicBezTo>
                  <a:pt x="158220" y="253752"/>
                  <a:pt x="183885" y="241846"/>
                  <a:pt x="196320" y="219621"/>
                </a:cubicBezTo>
                <a:cubicBezTo>
                  <a:pt x="208755" y="197396"/>
                  <a:pt x="212194" y="160618"/>
                  <a:pt x="210607" y="129133"/>
                </a:cubicBezTo>
                <a:cubicBezTo>
                  <a:pt x="209020" y="97648"/>
                  <a:pt x="210078" y="51610"/>
                  <a:pt x="186795" y="30708"/>
                </a:cubicBezTo>
                <a:cubicBezTo>
                  <a:pt x="163512" y="9806"/>
                  <a:pt x="103186" y="6367"/>
                  <a:pt x="70907" y="3721"/>
                </a:cubicBezTo>
                <a:cubicBezTo>
                  <a:pt x="38628" y="1075"/>
                  <a:pt x="-12172" y="-1041"/>
                  <a:pt x="2645" y="5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: 図形 445">
            <a:extLst>
              <a:ext uri="{FF2B5EF4-FFF2-40B4-BE49-F238E27FC236}">
                <a16:creationId xmlns:a16="http://schemas.microsoft.com/office/drawing/2014/main" id="{C93CF33E-F80E-4DE1-833D-286F33ED26B9}"/>
              </a:ext>
            </a:extLst>
          </p:cNvPr>
          <p:cNvSpPr/>
          <p:nvPr/>
        </p:nvSpPr>
        <p:spPr>
          <a:xfrm>
            <a:off x="6288078" y="3890955"/>
            <a:ext cx="267943" cy="287992"/>
          </a:xfrm>
          <a:custGeom>
            <a:avLst/>
            <a:gdLst>
              <a:gd name="connsiteX0" fmla="*/ 10 w 267943"/>
              <a:gd name="connsiteY0" fmla="*/ 25408 h 287992"/>
              <a:gd name="connsiteX1" fmla="*/ 115897 w 267943"/>
              <a:gd name="connsiteY1" fmla="*/ 11120 h 287992"/>
              <a:gd name="connsiteX2" fmla="*/ 214322 w 267943"/>
              <a:gd name="connsiteY2" fmla="*/ 63508 h 287992"/>
              <a:gd name="connsiteX3" fmla="*/ 233372 w 267943"/>
              <a:gd name="connsiteY3" fmla="*/ 106370 h 287992"/>
              <a:gd name="connsiteX4" fmla="*/ 182572 w 267943"/>
              <a:gd name="connsiteY4" fmla="*/ 177808 h 287992"/>
              <a:gd name="connsiteX5" fmla="*/ 150822 w 267943"/>
              <a:gd name="connsiteY5" fmla="*/ 195270 h 287992"/>
              <a:gd name="connsiteX6" fmla="*/ 230197 w 267943"/>
              <a:gd name="connsiteY6" fmla="*/ 141295 h 287992"/>
              <a:gd name="connsiteX7" fmla="*/ 230197 w 267943"/>
              <a:gd name="connsiteY7" fmla="*/ 188920 h 287992"/>
              <a:gd name="connsiteX8" fmla="*/ 219085 w 267943"/>
              <a:gd name="connsiteY8" fmla="*/ 215908 h 287992"/>
              <a:gd name="connsiteX9" fmla="*/ 158760 w 267943"/>
              <a:gd name="connsiteY9" fmla="*/ 230195 h 287992"/>
              <a:gd name="connsiteX10" fmla="*/ 74622 w 267943"/>
              <a:gd name="connsiteY10" fmla="*/ 258770 h 287992"/>
              <a:gd name="connsiteX11" fmla="*/ 42872 w 267943"/>
              <a:gd name="connsiteY11" fmla="*/ 287345 h 287992"/>
              <a:gd name="connsiteX12" fmla="*/ 174635 w 267943"/>
              <a:gd name="connsiteY12" fmla="*/ 266708 h 287992"/>
              <a:gd name="connsiteX13" fmla="*/ 265122 w 267943"/>
              <a:gd name="connsiteY13" fmla="*/ 146058 h 287992"/>
              <a:gd name="connsiteX14" fmla="*/ 241310 w 267943"/>
              <a:gd name="connsiteY14" fmla="*/ 31758 h 287992"/>
              <a:gd name="connsiteX15" fmla="*/ 203210 w 267943"/>
              <a:gd name="connsiteY15" fmla="*/ 11120 h 287992"/>
              <a:gd name="connsiteX16" fmla="*/ 122247 w 267943"/>
              <a:gd name="connsiteY16" fmla="*/ 8 h 287992"/>
              <a:gd name="connsiteX17" fmla="*/ 10 w 267943"/>
              <a:gd name="connsiteY17" fmla="*/ 25408 h 287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7943" h="287992">
                <a:moveTo>
                  <a:pt x="10" y="25408"/>
                </a:moveTo>
                <a:cubicBezTo>
                  <a:pt x="-1048" y="27260"/>
                  <a:pt x="80178" y="4770"/>
                  <a:pt x="115897" y="11120"/>
                </a:cubicBezTo>
                <a:cubicBezTo>
                  <a:pt x="151616" y="17470"/>
                  <a:pt x="194743" y="47633"/>
                  <a:pt x="214322" y="63508"/>
                </a:cubicBezTo>
                <a:cubicBezTo>
                  <a:pt x="233901" y="79383"/>
                  <a:pt x="238664" y="87320"/>
                  <a:pt x="233372" y="106370"/>
                </a:cubicBezTo>
                <a:cubicBezTo>
                  <a:pt x="228080" y="125420"/>
                  <a:pt x="196330" y="162991"/>
                  <a:pt x="182572" y="177808"/>
                </a:cubicBezTo>
                <a:cubicBezTo>
                  <a:pt x="168814" y="192625"/>
                  <a:pt x="142885" y="201355"/>
                  <a:pt x="150822" y="195270"/>
                </a:cubicBezTo>
                <a:cubicBezTo>
                  <a:pt x="158759" y="189185"/>
                  <a:pt x="216968" y="142353"/>
                  <a:pt x="230197" y="141295"/>
                </a:cubicBezTo>
                <a:cubicBezTo>
                  <a:pt x="243426" y="140237"/>
                  <a:pt x="232049" y="176485"/>
                  <a:pt x="230197" y="188920"/>
                </a:cubicBezTo>
                <a:cubicBezTo>
                  <a:pt x="228345" y="201356"/>
                  <a:pt x="230991" y="209029"/>
                  <a:pt x="219085" y="215908"/>
                </a:cubicBezTo>
                <a:cubicBezTo>
                  <a:pt x="207179" y="222787"/>
                  <a:pt x="182837" y="223051"/>
                  <a:pt x="158760" y="230195"/>
                </a:cubicBezTo>
                <a:cubicBezTo>
                  <a:pt x="134683" y="237339"/>
                  <a:pt x="93937" y="249245"/>
                  <a:pt x="74622" y="258770"/>
                </a:cubicBezTo>
                <a:cubicBezTo>
                  <a:pt x="55307" y="268295"/>
                  <a:pt x="26203" y="286022"/>
                  <a:pt x="42872" y="287345"/>
                </a:cubicBezTo>
                <a:cubicBezTo>
                  <a:pt x="59541" y="288668"/>
                  <a:pt x="137593" y="290256"/>
                  <a:pt x="174635" y="266708"/>
                </a:cubicBezTo>
                <a:cubicBezTo>
                  <a:pt x="211677" y="243160"/>
                  <a:pt x="254010" y="185216"/>
                  <a:pt x="265122" y="146058"/>
                </a:cubicBezTo>
                <a:cubicBezTo>
                  <a:pt x="276235" y="106900"/>
                  <a:pt x="251629" y="54248"/>
                  <a:pt x="241310" y="31758"/>
                </a:cubicBezTo>
                <a:cubicBezTo>
                  <a:pt x="230991" y="9268"/>
                  <a:pt x="223054" y="16412"/>
                  <a:pt x="203210" y="11120"/>
                </a:cubicBezTo>
                <a:cubicBezTo>
                  <a:pt x="183366" y="5828"/>
                  <a:pt x="152145" y="537"/>
                  <a:pt x="122247" y="8"/>
                </a:cubicBezTo>
                <a:cubicBezTo>
                  <a:pt x="92349" y="-521"/>
                  <a:pt x="1068" y="23556"/>
                  <a:pt x="10" y="25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: 図形 447">
            <a:extLst>
              <a:ext uri="{FF2B5EF4-FFF2-40B4-BE49-F238E27FC236}">
                <a16:creationId xmlns:a16="http://schemas.microsoft.com/office/drawing/2014/main" id="{301E1F4C-73C0-42D6-8540-BCF74786A129}"/>
              </a:ext>
            </a:extLst>
          </p:cNvPr>
          <p:cNvSpPr/>
          <p:nvPr/>
        </p:nvSpPr>
        <p:spPr>
          <a:xfrm>
            <a:off x="5939885" y="4161246"/>
            <a:ext cx="588088" cy="85082"/>
          </a:xfrm>
          <a:custGeom>
            <a:avLst/>
            <a:gdLst>
              <a:gd name="connsiteX0" fmla="*/ 14828 w 588088"/>
              <a:gd name="connsiteY0" fmla="*/ 82142 h 85082"/>
              <a:gd name="connsiteX1" fmla="*/ 373603 w 588088"/>
              <a:gd name="connsiteY1" fmla="*/ 80554 h 85082"/>
              <a:gd name="connsiteX2" fmla="*/ 311690 w 588088"/>
              <a:gd name="connsiteY2" fmla="*/ 71029 h 85082"/>
              <a:gd name="connsiteX3" fmla="*/ 513303 w 588088"/>
              <a:gd name="connsiteY3" fmla="*/ 42454 h 85082"/>
              <a:gd name="connsiteX4" fmla="*/ 584740 w 588088"/>
              <a:gd name="connsiteY4" fmla="*/ 1179 h 85082"/>
              <a:gd name="connsiteX5" fmla="*/ 419640 w 588088"/>
              <a:gd name="connsiteY5" fmla="*/ 12292 h 85082"/>
              <a:gd name="connsiteX6" fmla="*/ 356140 w 588088"/>
              <a:gd name="connsiteY6" fmla="*/ 23404 h 85082"/>
              <a:gd name="connsiteX7" fmla="*/ 418053 w 588088"/>
              <a:gd name="connsiteY7" fmla="*/ 15467 h 85082"/>
              <a:gd name="connsiteX8" fmla="*/ 252953 w 588088"/>
              <a:gd name="connsiteY8" fmla="*/ 18642 h 85082"/>
              <a:gd name="connsiteX9" fmla="*/ 165640 w 588088"/>
              <a:gd name="connsiteY9" fmla="*/ 18642 h 85082"/>
              <a:gd name="connsiteX10" fmla="*/ 98965 w 588088"/>
              <a:gd name="connsiteY10" fmla="*/ 32929 h 85082"/>
              <a:gd name="connsiteX11" fmla="*/ 83090 w 588088"/>
              <a:gd name="connsiteY11" fmla="*/ 42454 h 85082"/>
              <a:gd name="connsiteX12" fmla="*/ 105315 w 588088"/>
              <a:gd name="connsiteY12" fmla="*/ 32929 h 85082"/>
              <a:gd name="connsiteX13" fmla="*/ 68803 w 588088"/>
              <a:gd name="connsiteY13" fmla="*/ 40867 h 85082"/>
              <a:gd name="connsiteX14" fmla="*/ 14828 w 588088"/>
              <a:gd name="connsiteY14" fmla="*/ 82142 h 8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8088" h="85082">
                <a:moveTo>
                  <a:pt x="14828" y="82142"/>
                </a:moveTo>
                <a:cubicBezTo>
                  <a:pt x="65628" y="88757"/>
                  <a:pt x="324126" y="82406"/>
                  <a:pt x="373603" y="80554"/>
                </a:cubicBezTo>
                <a:cubicBezTo>
                  <a:pt x="423080" y="78702"/>
                  <a:pt x="288407" y="77379"/>
                  <a:pt x="311690" y="71029"/>
                </a:cubicBezTo>
                <a:cubicBezTo>
                  <a:pt x="334973" y="64679"/>
                  <a:pt x="467795" y="54096"/>
                  <a:pt x="513303" y="42454"/>
                </a:cubicBezTo>
                <a:cubicBezTo>
                  <a:pt x="558811" y="30812"/>
                  <a:pt x="600350" y="6206"/>
                  <a:pt x="584740" y="1179"/>
                </a:cubicBezTo>
                <a:cubicBezTo>
                  <a:pt x="569130" y="-3848"/>
                  <a:pt x="457740" y="8588"/>
                  <a:pt x="419640" y="12292"/>
                </a:cubicBezTo>
                <a:cubicBezTo>
                  <a:pt x="381540" y="15996"/>
                  <a:pt x="356405" y="22875"/>
                  <a:pt x="356140" y="23404"/>
                </a:cubicBezTo>
                <a:cubicBezTo>
                  <a:pt x="355876" y="23933"/>
                  <a:pt x="435251" y="16261"/>
                  <a:pt x="418053" y="15467"/>
                </a:cubicBezTo>
                <a:cubicBezTo>
                  <a:pt x="400855" y="14673"/>
                  <a:pt x="295022" y="18113"/>
                  <a:pt x="252953" y="18642"/>
                </a:cubicBezTo>
                <a:cubicBezTo>
                  <a:pt x="210884" y="19171"/>
                  <a:pt x="191305" y="16261"/>
                  <a:pt x="165640" y="18642"/>
                </a:cubicBezTo>
                <a:cubicBezTo>
                  <a:pt x="139975" y="21023"/>
                  <a:pt x="112723" y="28960"/>
                  <a:pt x="98965" y="32929"/>
                </a:cubicBezTo>
                <a:cubicBezTo>
                  <a:pt x="85207" y="36898"/>
                  <a:pt x="82032" y="42454"/>
                  <a:pt x="83090" y="42454"/>
                </a:cubicBezTo>
                <a:cubicBezTo>
                  <a:pt x="84148" y="42454"/>
                  <a:pt x="107696" y="33193"/>
                  <a:pt x="105315" y="32929"/>
                </a:cubicBezTo>
                <a:cubicBezTo>
                  <a:pt x="102934" y="32665"/>
                  <a:pt x="78328" y="36104"/>
                  <a:pt x="68803" y="40867"/>
                </a:cubicBezTo>
                <a:cubicBezTo>
                  <a:pt x="59278" y="45630"/>
                  <a:pt x="-35972" y="75527"/>
                  <a:pt x="14828" y="82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: 図形 448">
            <a:extLst>
              <a:ext uri="{FF2B5EF4-FFF2-40B4-BE49-F238E27FC236}">
                <a16:creationId xmlns:a16="http://schemas.microsoft.com/office/drawing/2014/main" id="{8125F442-6A0A-46C5-AB6F-8D6D450B8F9C}"/>
              </a:ext>
            </a:extLst>
          </p:cNvPr>
          <p:cNvSpPr/>
          <p:nvPr/>
        </p:nvSpPr>
        <p:spPr>
          <a:xfrm>
            <a:off x="6090831" y="3906827"/>
            <a:ext cx="370311" cy="32088"/>
          </a:xfrm>
          <a:custGeom>
            <a:avLst/>
            <a:gdLst>
              <a:gd name="connsiteX0" fmla="*/ 370294 w 370311"/>
              <a:gd name="connsiteY0" fmla="*/ 22236 h 32088"/>
              <a:gd name="connsiteX1" fmla="*/ 235357 w 370311"/>
              <a:gd name="connsiteY1" fmla="*/ 9536 h 32088"/>
              <a:gd name="connsiteX2" fmla="*/ 171857 w 370311"/>
              <a:gd name="connsiteY2" fmla="*/ 14298 h 32088"/>
              <a:gd name="connsiteX3" fmla="*/ 407 w 370311"/>
              <a:gd name="connsiteY3" fmla="*/ 22236 h 32088"/>
              <a:gd name="connsiteX4" fmla="*/ 127407 w 370311"/>
              <a:gd name="connsiteY4" fmla="*/ 31761 h 32088"/>
              <a:gd name="connsiteX5" fmla="*/ 233769 w 370311"/>
              <a:gd name="connsiteY5" fmla="*/ 9536 h 32088"/>
              <a:gd name="connsiteX6" fmla="*/ 244882 w 370311"/>
              <a:gd name="connsiteY6" fmla="*/ 11 h 32088"/>
              <a:gd name="connsiteX7" fmla="*/ 370294 w 370311"/>
              <a:gd name="connsiteY7" fmla="*/ 22236 h 3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311" h="32088">
                <a:moveTo>
                  <a:pt x="370294" y="22236"/>
                </a:moveTo>
                <a:cubicBezTo>
                  <a:pt x="368707" y="23823"/>
                  <a:pt x="268430" y="10859"/>
                  <a:pt x="235357" y="9536"/>
                </a:cubicBezTo>
                <a:cubicBezTo>
                  <a:pt x="202284" y="8213"/>
                  <a:pt x="171857" y="14298"/>
                  <a:pt x="171857" y="14298"/>
                </a:cubicBezTo>
                <a:cubicBezTo>
                  <a:pt x="132699" y="16415"/>
                  <a:pt x="7815" y="19325"/>
                  <a:pt x="407" y="22236"/>
                </a:cubicBezTo>
                <a:cubicBezTo>
                  <a:pt x="-7001" y="25147"/>
                  <a:pt x="88513" y="33878"/>
                  <a:pt x="127407" y="31761"/>
                </a:cubicBezTo>
                <a:cubicBezTo>
                  <a:pt x="166301" y="29644"/>
                  <a:pt x="214190" y="14828"/>
                  <a:pt x="233769" y="9536"/>
                </a:cubicBezTo>
                <a:cubicBezTo>
                  <a:pt x="253348" y="4244"/>
                  <a:pt x="227420" y="-253"/>
                  <a:pt x="244882" y="11"/>
                </a:cubicBezTo>
                <a:cubicBezTo>
                  <a:pt x="262344" y="275"/>
                  <a:pt x="371881" y="20649"/>
                  <a:pt x="370294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: 図形 449">
            <a:extLst>
              <a:ext uri="{FF2B5EF4-FFF2-40B4-BE49-F238E27FC236}">
                <a16:creationId xmlns:a16="http://schemas.microsoft.com/office/drawing/2014/main" id="{9A659D76-4B33-467B-887A-564E0D244ACC}"/>
              </a:ext>
            </a:extLst>
          </p:cNvPr>
          <p:cNvSpPr/>
          <p:nvPr/>
        </p:nvSpPr>
        <p:spPr>
          <a:xfrm>
            <a:off x="5835861" y="3917622"/>
            <a:ext cx="359154" cy="21173"/>
          </a:xfrm>
          <a:custGeom>
            <a:avLst/>
            <a:gdLst>
              <a:gd name="connsiteX0" fmla="*/ 1377 w 359154"/>
              <a:gd name="connsiteY0" fmla="*/ 1916 h 21173"/>
              <a:gd name="connsiteX1" fmla="*/ 333164 w 359154"/>
              <a:gd name="connsiteY1" fmla="*/ 20966 h 21173"/>
              <a:gd name="connsiteX2" fmla="*/ 331577 w 359154"/>
              <a:gd name="connsiteY2" fmla="*/ 11441 h 21173"/>
              <a:gd name="connsiteX3" fmla="*/ 282364 w 359154"/>
              <a:gd name="connsiteY3" fmla="*/ 1916 h 21173"/>
              <a:gd name="connsiteX4" fmla="*/ 217277 w 359154"/>
              <a:gd name="connsiteY4" fmla="*/ 1916 h 21173"/>
              <a:gd name="connsiteX5" fmla="*/ 1377 w 359154"/>
              <a:gd name="connsiteY5" fmla="*/ 1916 h 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9154" h="21173">
                <a:moveTo>
                  <a:pt x="1377" y="1916"/>
                </a:moveTo>
                <a:cubicBezTo>
                  <a:pt x="20692" y="5091"/>
                  <a:pt x="278131" y="19379"/>
                  <a:pt x="333164" y="20966"/>
                </a:cubicBezTo>
                <a:cubicBezTo>
                  <a:pt x="388197" y="22553"/>
                  <a:pt x="340044" y="14616"/>
                  <a:pt x="331577" y="11441"/>
                </a:cubicBezTo>
                <a:cubicBezTo>
                  <a:pt x="323110" y="8266"/>
                  <a:pt x="301414" y="3503"/>
                  <a:pt x="282364" y="1916"/>
                </a:cubicBezTo>
                <a:cubicBezTo>
                  <a:pt x="263314" y="329"/>
                  <a:pt x="263050" y="3768"/>
                  <a:pt x="217277" y="1916"/>
                </a:cubicBezTo>
                <a:cubicBezTo>
                  <a:pt x="171504" y="64"/>
                  <a:pt x="-17938" y="-1259"/>
                  <a:pt x="1377" y="19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: 図形 450">
            <a:extLst>
              <a:ext uri="{FF2B5EF4-FFF2-40B4-BE49-F238E27FC236}">
                <a16:creationId xmlns:a16="http://schemas.microsoft.com/office/drawing/2014/main" id="{F3D75186-ECF7-49B1-A394-B79B7E441880}"/>
              </a:ext>
            </a:extLst>
          </p:cNvPr>
          <p:cNvSpPr/>
          <p:nvPr/>
        </p:nvSpPr>
        <p:spPr>
          <a:xfrm>
            <a:off x="5595918" y="3925861"/>
            <a:ext cx="243005" cy="125463"/>
          </a:xfrm>
          <a:custGeom>
            <a:avLst/>
            <a:gdLst>
              <a:gd name="connsiteX0" fmla="*/ 242907 w 243005"/>
              <a:gd name="connsiteY0" fmla="*/ 27 h 125463"/>
              <a:gd name="connsiteX1" fmla="*/ 152420 w 243005"/>
              <a:gd name="connsiteY1" fmla="*/ 58764 h 125463"/>
              <a:gd name="connsiteX2" fmla="*/ 85745 w 243005"/>
              <a:gd name="connsiteY2" fmla="*/ 82577 h 125463"/>
              <a:gd name="connsiteX3" fmla="*/ 20 w 243005"/>
              <a:gd name="connsiteY3" fmla="*/ 125439 h 125463"/>
              <a:gd name="connsiteX4" fmla="*/ 93682 w 243005"/>
              <a:gd name="connsiteY4" fmla="*/ 88927 h 125463"/>
              <a:gd name="connsiteX5" fmla="*/ 93682 w 243005"/>
              <a:gd name="connsiteY5" fmla="*/ 98452 h 125463"/>
              <a:gd name="connsiteX6" fmla="*/ 168295 w 243005"/>
              <a:gd name="connsiteY6" fmla="*/ 66702 h 125463"/>
              <a:gd name="connsiteX7" fmla="*/ 242907 w 243005"/>
              <a:gd name="connsiteY7" fmla="*/ 27 h 12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005" h="125463">
                <a:moveTo>
                  <a:pt x="242907" y="27"/>
                </a:moveTo>
                <a:cubicBezTo>
                  <a:pt x="240261" y="-1296"/>
                  <a:pt x="178614" y="45006"/>
                  <a:pt x="152420" y="58764"/>
                </a:cubicBezTo>
                <a:cubicBezTo>
                  <a:pt x="126226" y="72522"/>
                  <a:pt x="111145" y="71465"/>
                  <a:pt x="85745" y="82577"/>
                </a:cubicBezTo>
                <a:cubicBezTo>
                  <a:pt x="60345" y="93689"/>
                  <a:pt x="-1303" y="124381"/>
                  <a:pt x="20" y="125439"/>
                </a:cubicBezTo>
                <a:cubicBezTo>
                  <a:pt x="1343" y="126497"/>
                  <a:pt x="78072" y="93425"/>
                  <a:pt x="93682" y="88927"/>
                </a:cubicBezTo>
                <a:cubicBezTo>
                  <a:pt x="109292" y="84429"/>
                  <a:pt x="81247" y="102156"/>
                  <a:pt x="93682" y="98452"/>
                </a:cubicBezTo>
                <a:cubicBezTo>
                  <a:pt x="106117" y="94748"/>
                  <a:pt x="142101" y="81254"/>
                  <a:pt x="168295" y="66702"/>
                </a:cubicBezTo>
                <a:cubicBezTo>
                  <a:pt x="194489" y="52150"/>
                  <a:pt x="245553" y="1350"/>
                  <a:pt x="242907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: 図形 451">
            <a:extLst>
              <a:ext uri="{FF2B5EF4-FFF2-40B4-BE49-F238E27FC236}">
                <a16:creationId xmlns:a16="http://schemas.microsoft.com/office/drawing/2014/main" id="{6D9613DB-5FF4-42DC-9A4B-8DAA2CCAD3B5}"/>
              </a:ext>
            </a:extLst>
          </p:cNvPr>
          <p:cNvSpPr/>
          <p:nvPr/>
        </p:nvSpPr>
        <p:spPr>
          <a:xfrm>
            <a:off x="5468772" y="4021123"/>
            <a:ext cx="224122" cy="106401"/>
          </a:xfrm>
          <a:custGeom>
            <a:avLst/>
            <a:gdLst>
              <a:gd name="connsiteX0" fmla="*/ 224003 w 224122"/>
              <a:gd name="connsiteY0" fmla="*/ 15 h 106401"/>
              <a:gd name="connsiteX1" fmla="*/ 125578 w 224122"/>
              <a:gd name="connsiteY1" fmla="*/ 42877 h 106401"/>
              <a:gd name="connsiteX2" fmla="*/ 68428 w 224122"/>
              <a:gd name="connsiteY2" fmla="*/ 77802 h 106401"/>
              <a:gd name="connsiteX3" fmla="*/ 166 w 224122"/>
              <a:gd name="connsiteY3" fmla="*/ 106377 h 106401"/>
              <a:gd name="connsiteX4" fmla="*/ 89066 w 224122"/>
              <a:gd name="connsiteY4" fmla="*/ 73040 h 106401"/>
              <a:gd name="connsiteX5" fmla="*/ 144628 w 224122"/>
              <a:gd name="connsiteY5" fmla="*/ 47640 h 106401"/>
              <a:gd name="connsiteX6" fmla="*/ 224003 w 224122"/>
              <a:gd name="connsiteY6" fmla="*/ 15 h 1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22" h="106401">
                <a:moveTo>
                  <a:pt x="224003" y="15"/>
                </a:moveTo>
                <a:cubicBezTo>
                  <a:pt x="220828" y="-779"/>
                  <a:pt x="151507" y="29913"/>
                  <a:pt x="125578" y="42877"/>
                </a:cubicBezTo>
                <a:cubicBezTo>
                  <a:pt x="99649" y="55842"/>
                  <a:pt x="89330" y="67219"/>
                  <a:pt x="68428" y="77802"/>
                </a:cubicBezTo>
                <a:cubicBezTo>
                  <a:pt x="47526" y="88385"/>
                  <a:pt x="-3274" y="107171"/>
                  <a:pt x="166" y="106377"/>
                </a:cubicBezTo>
                <a:cubicBezTo>
                  <a:pt x="3606" y="105583"/>
                  <a:pt x="64989" y="82829"/>
                  <a:pt x="89066" y="73040"/>
                </a:cubicBezTo>
                <a:cubicBezTo>
                  <a:pt x="113143" y="63251"/>
                  <a:pt x="122932" y="58223"/>
                  <a:pt x="144628" y="47640"/>
                </a:cubicBezTo>
                <a:cubicBezTo>
                  <a:pt x="166324" y="37057"/>
                  <a:pt x="227178" y="809"/>
                  <a:pt x="224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: 図形 452">
            <a:extLst>
              <a:ext uri="{FF2B5EF4-FFF2-40B4-BE49-F238E27FC236}">
                <a16:creationId xmlns:a16="http://schemas.microsoft.com/office/drawing/2014/main" id="{B8246B9D-B3F6-49F6-AB54-9F080E582859}"/>
              </a:ext>
            </a:extLst>
          </p:cNvPr>
          <p:cNvSpPr/>
          <p:nvPr/>
        </p:nvSpPr>
        <p:spPr>
          <a:xfrm>
            <a:off x="5420894" y="4084079"/>
            <a:ext cx="173765" cy="66829"/>
          </a:xfrm>
          <a:custGeom>
            <a:avLst/>
            <a:gdLst>
              <a:gd name="connsiteX0" fmla="*/ 419 w 173765"/>
              <a:gd name="connsiteY0" fmla="*/ 65646 h 66829"/>
              <a:gd name="connsiteX1" fmla="*/ 65506 w 173765"/>
              <a:gd name="connsiteY1" fmla="*/ 51359 h 66829"/>
              <a:gd name="connsiteX2" fmla="*/ 173456 w 173765"/>
              <a:gd name="connsiteY2" fmla="*/ 559 h 66829"/>
              <a:gd name="connsiteX3" fmla="*/ 95669 w 173765"/>
              <a:gd name="connsiteY3" fmla="*/ 25959 h 66829"/>
              <a:gd name="connsiteX4" fmla="*/ 419 w 173765"/>
              <a:gd name="connsiteY4" fmla="*/ 65646 h 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765" h="66829">
                <a:moveTo>
                  <a:pt x="419" y="65646"/>
                </a:moveTo>
                <a:cubicBezTo>
                  <a:pt x="-4608" y="69879"/>
                  <a:pt x="36667" y="62207"/>
                  <a:pt x="65506" y="51359"/>
                </a:cubicBezTo>
                <a:cubicBezTo>
                  <a:pt x="94346" y="40511"/>
                  <a:pt x="168429" y="4792"/>
                  <a:pt x="173456" y="559"/>
                </a:cubicBezTo>
                <a:cubicBezTo>
                  <a:pt x="178483" y="-3674"/>
                  <a:pt x="121069" y="17228"/>
                  <a:pt x="95669" y="25959"/>
                </a:cubicBezTo>
                <a:cubicBezTo>
                  <a:pt x="70269" y="34690"/>
                  <a:pt x="5446" y="61413"/>
                  <a:pt x="419" y="65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: 図形 453">
            <a:extLst>
              <a:ext uri="{FF2B5EF4-FFF2-40B4-BE49-F238E27FC236}">
                <a16:creationId xmlns:a16="http://schemas.microsoft.com/office/drawing/2014/main" id="{D5CD3F1A-7114-4691-9164-E90C01C0573B}"/>
              </a:ext>
            </a:extLst>
          </p:cNvPr>
          <p:cNvSpPr/>
          <p:nvPr/>
        </p:nvSpPr>
        <p:spPr>
          <a:xfrm>
            <a:off x="5870639" y="3938351"/>
            <a:ext cx="204334" cy="12057"/>
          </a:xfrm>
          <a:custGeom>
            <a:avLst/>
            <a:gdLst>
              <a:gd name="connsiteX0" fmla="*/ 1524 w 204334"/>
              <a:gd name="connsiteY0" fmla="*/ 9762 h 12057"/>
              <a:gd name="connsiteX1" fmla="*/ 201549 w 204334"/>
              <a:gd name="connsiteY1" fmla="*/ 11349 h 12057"/>
              <a:gd name="connsiteX2" fmla="*/ 112649 w 204334"/>
              <a:gd name="connsiteY2" fmla="*/ 237 h 12057"/>
              <a:gd name="connsiteX3" fmla="*/ 1524 w 204334"/>
              <a:gd name="connsiteY3" fmla="*/ 9762 h 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334" h="12057">
                <a:moveTo>
                  <a:pt x="1524" y="9762"/>
                </a:moveTo>
                <a:cubicBezTo>
                  <a:pt x="16341" y="11614"/>
                  <a:pt x="183028" y="12936"/>
                  <a:pt x="201549" y="11349"/>
                </a:cubicBezTo>
                <a:cubicBezTo>
                  <a:pt x="220070" y="9762"/>
                  <a:pt x="141224" y="2089"/>
                  <a:pt x="112649" y="237"/>
                </a:cubicBezTo>
                <a:cubicBezTo>
                  <a:pt x="84074" y="-1615"/>
                  <a:pt x="-13293" y="7910"/>
                  <a:pt x="1524" y="9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: 図形 454">
            <a:extLst>
              <a:ext uri="{FF2B5EF4-FFF2-40B4-BE49-F238E27FC236}">
                <a16:creationId xmlns:a16="http://schemas.microsoft.com/office/drawing/2014/main" id="{014AD42F-EA81-422C-BF41-5A9DC73B227B}"/>
              </a:ext>
            </a:extLst>
          </p:cNvPr>
          <p:cNvSpPr/>
          <p:nvPr/>
        </p:nvSpPr>
        <p:spPr>
          <a:xfrm>
            <a:off x="5634038" y="3940000"/>
            <a:ext cx="239714" cy="131938"/>
          </a:xfrm>
          <a:custGeom>
            <a:avLst/>
            <a:gdLst>
              <a:gd name="connsiteX0" fmla="*/ 239712 w 239714"/>
              <a:gd name="connsiteY0" fmla="*/ 175 h 131938"/>
              <a:gd name="connsiteX1" fmla="*/ 131762 w 239714"/>
              <a:gd name="connsiteY1" fmla="*/ 70025 h 131938"/>
              <a:gd name="connsiteX2" fmla="*/ 58737 w 239714"/>
              <a:gd name="connsiteY2" fmla="*/ 106538 h 131938"/>
              <a:gd name="connsiteX3" fmla="*/ 15875 w 239714"/>
              <a:gd name="connsiteY3" fmla="*/ 127175 h 131938"/>
              <a:gd name="connsiteX4" fmla="*/ 0 w 239714"/>
              <a:gd name="connsiteY4" fmla="*/ 131938 h 131938"/>
              <a:gd name="connsiteX5" fmla="*/ 104775 w 239714"/>
              <a:gd name="connsiteY5" fmla="*/ 98600 h 131938"/>
              <a:gd name="connsiteX6" fmla="*/ 128587 w 239714"/>
              <a:gd name="connsiteY6" fmla="*/ 92250 h 131938"/>
              <a:gd name="connsiteX7" fmla="*/ 239712 w 239714"/>
              <a:gd name="connsiteY7" fmla="*/ 175 h 13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714" h="131938">
                <a:moveTo>
                  <a:pt x="239712" y="175"/>
                </a:moveTo>
                <a:cubicBezTo>
                  <a:pt x="240241" y="-3529"/>
                  <a:pt x="161924" y="52298"/>
                  <a:pt x="131762" y="70025"/>
                </a:cubicBezTo>
                <a:cubicBezTo>
                  <a:pt x="101599" y="87752"/>
                  <a:pt x="78052" y="97013"/>
                  <a:pt x="58737" y="106538"/>
                </a:cubicBezTo>
                <a:cubicBezTo>
                  <a:pt x="39422" y="116063"/>
                  <a:pt x="25664" y="122942"/>
                  <a:pt x="15875" y="127175"/>
                </a:cubicBezTo>
                <a:cubicBezTo>
                  <a:pt x="6086" y="131408"/>
                  <a:pt x="0" y="131938"/>
                  <a:pt x="0" y="131938"/>
                </a:cubicBezTo>
                <a:lnTo>
                  <a:pt x="104775" y="98600"/>
                </a:lnTo>
                <a:cubicBezTo>
                  <a:pt x="126206" y="91985"/>
                  <a:pt x="107950" y="108389"/>
                  <a:pt x="128587" y="92250"/>
                </a:cubicBezTo>
                <a:cubicBezTo>
                  <a:pt x="149224" y="76111"/>
                  <a:pt x="239183" y="3879"/>
                  <a:pt x="239712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: 図形 455">
            <a:extLst>
              <a:ext uri="{FF2B5EF4-FFF2-40B4-BE49-F238E27FC236}">
                <a16:creationId xmlns:a16="http://schemas.microsoft.com/office/drawing/2014/main" id="{953B13EC-CC46-4E2C-8772-EBB19A7154CF}"/>
              </a:ext>
            </a:extLst>
          </p:cNvPr>
          <p:cNvSpPr/>
          <p:nvPr/>
        </p:nvSpPr>
        <p:spPr>
          <a:xfrm>
            <a:off x="5437705" y="4082691"/>
            <a:ext cx="223335" cy="130651"/>
          </a:xfrm>
          <a:custGeom>
            <a:avLst/>
            <a:gdLst>
              <a:gd name="connsiteX0" fmla="*/ 223320 w 223335"/>
              <a:gd name="connsiteY0" fmla="*/ 359 h 130651"/>
              <a:gd name="connsiteX1" fmla="*/ 148708 w 223335"/>
              <a:gd name="connsiteY1" fmla="*/ 47984 h 130651"/>
              <a:gd name="connsiteX2" fmla="*/ 110608 w 223335"/>
              <a:gd name="connsiteY2" fmla="*/ 76559 h 130651"/>
              <a:gd name="connsiteX3" fmla="*/ 47108 w 223335"/>
              <a:gd name="connsiteY3" fmla="*/ 108309 h 130651"/>
              <a:gd name="connsiteX4" fmla="*/ 1070 w 223335"/>
              <a:gd name="connsiteY4" fmla="*/ 130534 h 130651"/>
              <a:gd name="connsiteX5" fmla="*/ 93145 w 223335"/>
              <a:gd name="connsiteY5" fmla="*/ 98784 h 130651"/>
              <a:gd name="connsiteX6" fmla="*/ 116958 w 223335"/>
              <a:gd name="connsiteY6" fmla="*/ 82909 h 130651"/>
              <a:gd name="connsiteX7" fmla="*/ 155058 w 223335"/>
              <a:gd name="connsiteY7" fmla="*/ 28934 h 130651"/>
              <a:gd name="connsiteX8" fmla="*/ 223320 w 223335"/>
              <a:gd name="connsiteY8" fmla="*/ 359 h 130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335" h="130651">
                <a:moveTo>
                  <a:pt x="223320" y="359"/>
                </a:moveTo>
                <a:cubicBezTo>
                  <a:pt x="222262" y="3534"/>
                  <a:pt x="167493" y="35284"/>
                  <a:pt x="148708" y="47984"/>
                </a:cubicBezTo>
                <a:cubicBezTo>
                  <a:pt x="129923" y="60684"/>
                  <a:pt x="127541" y="66505"/>
                  <a:pt x="110608" y="76559"/>
                </a:cubicBezTo>
                <a:cubicBezTo>
                  <a:pt x="93675" y="86613"/>
                  <a:pt x="65364" y="99313"/>
                  <a:pt x="47108" y="108309"/>
                </a:cubicBezTo>
                <a:cubicBezTo>
                  <a:pt x="28852" y="117305"/>
                  <a:pt x="-6603" y="132121"/>
                  <a:pt x="1070" y="130534"/>
                </a:cubicBezTo>
                <a:cubicBezTo>
                  <a:pt x="8743" y="128947"/>
                  <a:pt x="73830" y="106722"/>
                  <a:pt x="93145" y="98784"/>
                </a:cubicBezTo>
                <a:cubicBezTo>
                  <a:pt x="112460" y="90847"/>
                  <a:pt x="106639" y="94551"/>
                  <a:pt x="116958" y="82909"/>
                </a:cubicBezTo>
                <a:cubicBezTo>
                  <a:pt x="127277" y="71267"/>
                  <a:pt x="140241" y="42163"/>
                  <a:pt x="155058" y="28934"/>
                </a:cubicBezTo>
                <a:cubicBezTo>
                  <a:pt x="169875" y="15705"/>
                  <a:pt x="224378" y="-2816"/>
                  <a:pt x="223320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: 図形 456">
            <a:extLst>
              <a:ext uri="{FF2B5EF4-FFF2-40B4-BE49-F238E27FC236}">
                <a16:creationId xmlns:a16="http://schemas.microsoft.com/office/drawing/2014/main" id="{41BCA7F0-008D-49A0-A759-4416CC73B94B}"/>
              </a:ext>
            </a:extLst>
          </p:cNvPr>
          <p:cNvSpPr/>
          <p:nvPr/>
        </p:nvSpPr>
        <p:spPr>
          <a:xfrm>
            <a:off x="5840406" y="3964380"/>
            <a:ext cx="228609" cy="101297"/>
          </a:xfrm>
          <a:custGeom>
            <a:avLst/>
            <a:gdLst>
              <a:gd name="connsiteX0" fmla="*/ 228607 w 228609"/>
              <a:gd name="connsiteY0" fmla="*/ 1195 h 101297"/>
              <a:gd name="connsiteX1" fmla="*/ 119069 w 228609"/>
              <a:gd name="connsiteY1" fmla="*/ 10720 h 101297"/>
              <a:gd name="connsiteX2" fmla="*/ 76207 w 228609"/>
              <a:gd name="connsiteY2" fmla="*/ 42470 h 101297"/>
              <a:gd name="connsiteX3" fmla="*/ 7 w 228609"/>
              <a:gd name="connsiteY3" fmla="*/ 101208 h 101297"/>
              <a:gd name="connsiteX4" fmla="*/ 71444 w 228609"/>
              <a:gd name="connsiteY4" fmla="*/ 28183 h 101297"/>
              <a:gd name="connsiteX5" fmla="*/ 73032 w 228609"/>
              <a:gd name="connsiteY5" fmla="*/ 18658 h 101297"/>
              <a:gd name="connsiteX6" fmla="*/ 115894 w 228609"/>
              <a:gd name="connsiteY6" fmla="*/ 2783 h 101297"/>
              <a:gd name="connsiteX7" fmla="*/ 228607 w 228609"/>
              <a:gd name="connsiteY7" fmla="*/ 1195 h 10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9" h="101297">
                <a:moveTo>
                  <a:pt x="228607" y="1195"/>
                </a:moveTo>
                <a:cubicBezTo>
                  <a:pt x="229136" y="2518"/>
                  <a:pt x="144469" y="3841"/>
                  <a:pt x="119069" y="10720"/>
                </a:cubicBezTo>
                <a:cubicBezTo>
                  <a:pt x="93669" y="17599"/>
                  <a:pt x="76207" y="42470"/>
                  <a:pt x="76207" y="42470"/>
                </a:cubicBezTo>
                <a:cubicBezTo>
                  <a:pt x="56363" y="57551"/>
                  <a:pt x="801" y="103589"/>
                  <a:pt x="7" y="101208"/>
                </a:cubicBezTo>
                <a:cubicBezTo>
                  <a:pt x="-787" y="98827"/>
                  <a:pt x="59273" y="41941"/>
                  <a:pt x="71444" y="28183"/>
                </a:cubicBezTo>
                <a:cubicBezTo>
                  <a:pt x="83615" y="14425"/>
                  <a:pt x="65624" y="22891"/>
                  <a:pt x="73032" y="18658"/>
                </a:cubicBezTo>
                <a:cubicBezTo>
                  <a:pt x="80440" y="14425"/>
                  <a:pt x="93934" y="6752"/>
                  <a:pt x="115894" y="2783"/>
                </a:cubicBezTo>
                <a:cubicBezTo>
                  <a:pt x="137854" y="-1186"/>
                  <a:pt x="228078" y="-128"/>
                  <a:pt x="228607" y="1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: 図形 457">
            <a:extLst>
              <a:ext uri="{FF2B5EF4-FFF2-40B4-BE49-F238E27FC236}">
                <a16:creationId xmlns:a16="http://schemas.microsoft.com/office/drawing/2014/main" id="{CD0791AD-C75A-4B46-9384-40F83530688C}"/>
              </a:ext>
            </a:extLst>
          </p:cNvPr>
          <p:cNvSpPr/>
          <p:nvPr/>
        </p:nvSpPr>
        <p:spPr>
          <a:xfrm>
            <a:off x="5636212" y="4069964"/>
            <a:ext cx="208996" cy="118261"/>
          </a:xfrm>
          <a:custGeom>
            <a:avLst/>
            <a:gdLst>
              <a:gd name="connsiteX0" fmla="*/ 208963 w 208996"/>
              <a:gd name="connsiteY0" fmla="*/ 386 h 118261"/>
              <a:gd name="connsiteX1" fmla="*/ 126413 w 208996"/>
              <a:gd name="connsiteY1" fmla="*/ 35311 h 118261"/>
              <a:gd name="connsiteX2" fmla="*/ 64501 w 208996"/>
              <a:gd name="connsiteY2" fmla="*/ 103574 h 118261"/>
              <a:gd name="connsiteX3" fmla="*/ 37513 w 208996"/>
              <a:gd name="connsiteY3" fmla="*/ 116274 h 118261"/>
              <a:gd name="connsiteX4" fmla="*/ 1001 w 208996"/>
              <a:gd name="connsiteY4" fmla="*/ 114686 h 118261"/>
              <a:gd name="connsiteX5" fmla="*/ 80376 w 208996"/>
              <a:gd name="connsiteY5" fmla="*/ 82936 h 118261"/>
              <a:gd name="connsiteX6" fmla="*/ 113713 w 208996"/>
              <a:gd name="connsiteY6" fmla="*/ 36899 h 118261"/>
              <a:gd name="connsiteX7" fmla="*/ 135938 w 208996"/>
              <a:gd name="connsiteY7" fmla="*/ 17849 h 118261"/>
              <a:gd name="connsiteX8" fmla="*/ 208963 w 208996"/>
              <a:gd name="connsiteY8" fmla="*/ 386 h 11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996" h="118261">
                <a:moveTo>
                  <a:pt x="208963" y="386"/>
                </a:moveTo>
                <a:cubicBezTo>
                  <a:pt x="207376" y="3296"/>
                  <a:pt x="150490" y="18113"/>
                  <a:pt x="126413" y="35311"/>
                </a:cubicBezTo>
                <a:cubicBezTo>
                  <a:pt x="102336" y="52509"/>
                  <a:pt x="79318" y="90080"/>
                  <a:pt x="64501" y="103574"/>
                </a:cubicBezTo>
                <a:cubicBezTo>
                  <a:pt x="49684" y="117068"/>
                  <a:pt x="48096" y="114422"/>
                  <a:pt x="37513" y="116274"/>
                </a:cubicBezTo>
                <a:cubicBezTo>
                  <a:pt x="26930" y="118126"/>
                  <a:pt x="-6143" y="120242"/>
                  <a:pt x="1001" y="114686"/>
                </a:cubicBezTo>
                <a:cubicBezTo>
                  <a:pt x="8145" y="109130"/>
                  <a:pt x="61591" y="95900"/>
                  <a:pt x="80376" y="82936"/>
                </a:cubicBezTo>
                <a:cubicBezTo>
                  <a:pt x="99161" y="69972"/>
                  <a:pt x="104453" y="47747"/>
                  <a:pt x="113713" y="36899"/>
                </a:cubicBezTo>
                <a:cubicBezTo>
                  <a:pt x="122973" y="26051"/>
                  <a:pt x="117417" y="23934"/>
                  <a:pt x="135938" y="17849"/>
                </a:cubicBezTo>
                <a:cubicBezTo>
                  <a:pt x="154459" y="11764"/>
                  <a:pt x="210550" y="-2524"/>
                  <a:pt x="208963" y="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: 図形 458">
            <a:extLst>
              <a:ext uri="{FF2B5EF4-FFF2-40B4-BE49-F238E27FC236}">
                <a16:creationId xmlns:a16="http://schemas.microsoft.com/office/drawing/2014/main" id="{5AD4181C-FB99-44D4-936A-CB700D0D9D3E}"/>
              </a:ext>
            </a:extLst>
          </p:cNvPr>
          <p:cNvSpPr/>
          <p:nvPr/>
        </p:nvSpPr>
        <p:spPr>
          <a:xfrm>
            <a:off x="5303827" y="4142764"/>
            <a:ext cx="152786" cy="93647"/>
          </a:xfrm>
          <a:custGeom>
            <a:avLst/>
            <a:gdLst>
              <a:gd name="connsiteX0" fmla="*/ 11 w 152786"/>
              <a:gd name="connsiteY0" fmla="*/ 56174 h 93647"/>
              <a:gd name="connsiteX1" fmla="*/ 90498 w 152786"/>
              <a:gd name="connsiteY1" fmla="*/ 76811 h 93647"/>
              <a:gd name="connsiteX2" fmla="*/ 146061 w 152786"/>
              <a:gd name="connsiteY2" fmla="*/ 41886 h 93647"/>
              <a:gd name="connsiteX3" fmla="*/ 136536 w 152786"/>
              <a:gd name="connsiteY3" fmla="*/ 11724 h 93647"/>
              <a:gd name="connsiteX4" fmla="*/ 152411 w 152786"/>
              <a:gd name="connsiteY4" fmla="*/ 611 h 93647"/>
              <a:gd name="connsiteX5" fmla="*/ 117486 w 152786"/>
              <a:gd name="connsiteY5" fmla="*/ 2199 h 93647"/>
              <a:gd name="connsiteX6" fmla="*/ 144473 w 152786"/>
              <a:gd name="connsiteY6" fmla="*/ 8549 h 93647"/>
              <a:gd name="connsiteX7" fmla="*/ 122248 w 152786"/>
              <a:gd name="connsiteY7" fmla="*/ 51411 h 93647"/>
              <a:gd name="connsiteX8" fmla="*/ 107961 w 152786"/>
              <a:gd name="connsiteY8" fmla="*/ 91099 h 93647"/>
              <a:gd name="connsiteX9" fmla="*/ 84148 w 152786"/>
              <a:gd name="connsiteY9" fmla="*/ 87924 h 93647"/>
              <a:gd name="connsiteX10" fmla="*/ 11 w 152786"/>
              <a:gd name="connsiteY10" fmla="*/ 56174 h 93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2786" h="93647">
                <a:moveTo>
                  <a:pt x="11" y="56174"/>
                </a:moveTo>
                <a:cubicBezTo>
                  <a:pt x="1069" y="54322"/>
                  <a:pt x="66156" y="79192"/>
                  <a:pt x="90498" y="76811"/>
                </a:cubicBezTo>
                <a:cubicBezTo>
                  <a:pt x="114840" y="74430"/>
                  <a:pt x="138388" y="52734"/>
                  <a:pt x="146061" y="41886"/>
                </a:cubicBezTo>
                <a:cubicBezTo>
                  <a:pt x="153734" y="31038"/>
                  <a:pt x="135478" y="18603"/>
                  <a:pt x="136536" y="11724"/>
                </a:cubicBezTo>
                <a:cubicBezTo>
                  <a:pt x="137594" y="4845"/>
                  <a:pt x="155586" y="2198"/>
                  <a:pt x="152411" y="611"/>
                </a:cubicBezTo>
                <a:cubicBezTo>
                  <a:pt x="149236" y="-976"/>
                  <a:pt x="118809" y="876"/>
                  <a:pt x="117486" y="2199"/>
                </a:cubicBezTo>
                <a:cubicBezTo>
                  <a:pt x="116163" y="3522"/>
                  <a:pt x="143679" y="347"/>
                  <a:pt x="144473" y="8549"/>
                </a:cubicBezTo>
                <a:cubicBezTo>
                  <a:pt x="145267" y="16751"/>
                  <a:pt x="128333" y="37653"/>
                  <a:pt x="122248" y="51411"/>
                </a:cubicBezTo>
                <a:cubicBezTo>
                  <a:pt x="116163" y="65169"/>
                  <a:pt x="114311" y="85014"/>
                  <a:pt x="107961" y="91099"/>
                </a:cubicBezTo>
                <a:cubicBezTo>
                  <a:pt x="101611" y="97185"/>
                  <a:pt x="97642" y="90834"/>
                  <a:pt x="84148" y="87924"/>
                </a:cubicBezTo>
                <a:cubicBezTo>
                  <a:pt x="70654" y="85014"/>
                  <a:pt x="-1047" y="58026"/>
                  <a:pt x="11" y="5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: 図形 461">
            <a:extLst>
              <a:ext uri="{FF2B5EF4-FFF2-40B4-BE49-F238E27FC236}">
                <a16:creationId xmlns:a16="http://schemas.microsoft.com/office/drawing/2014/main" id="{946CC931-9994-4453-A740-46CF785C6911}"/>
              </a:ext>
            </a:extLst>
          </p:cNvPr>
          <p:cNvSpPr/>
          <p:nvPr/>
        </p:nvSpPr>
        <p:spPr>
          <a:xfrm>
            <a:off x="5298945" y="4148131"/>
            <a:ext cx="144415" cy="53389"/>
          </a:xfrm>
          <a:custGeom>
            <a:avLst/>
            <a:gdLst>
              <a:gd name="connsiteX0" fmla="*/ 143005 w 144415"/>
              <a:gd name="connsiteY0" fmla="*/ 7 h 53389"/>
              <a:gd name="connsiteX1" fmla="*/ 12830 w 144415"/>
              <a:gd name="connsiteY1" fmla="*/ 36519 h 53389"/>
              <a:gd name="connsiteX2" fmla="*/ 9655 w 144415"/>
              <a:gd name="connsiteY2" fmla="*/ 36519 h 53389"/>
              <a:gd name="connsiteX3" fmla="*/ 55693 w 144415"/>
              <a:gd name="connsiteY3" fmla="*/ 49219 h 53389"/>
              <a:gd name="connsiteX4" fmla="*/ 62043 w 144415"/>
              <a:gd name="connsiteY4" fmla="*/ 52394 h 53389"/>
              <a:gd name="connsiteX5" fmla="*/ 82680 w 144415"/>
              <a:gd name="connsiteY5" fmla="*/ 33344 h 53389"/>
              <a:gd name="connsiteX6" fmla="*/ 143005 w 144415"/>
              <a:gd name="connsiteY6" fmla="*/ 7 h 5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415" h="53389">
                <a:moveTo>
                  <a:pt x="143005" y="7"/>
                </a:moveTo>
                <a:cubicBezTo>
                  <a:pt x="131363" y="536"/>
                  <a:pt x="12830" y="36519"/>
                  <a:pt x="12830" y="36519"/>
                </a:cubicBezTo>
                <a:cubicBezTo>
                  <a:pt x="-9395" y="42604"/>
                  <a:pt x="2511" y="34402"/>
                  <a:pt x="9655" y="36519"/>
                </a:cubicBezTo>
                <a:cubicBezTo>
                  <a:pt x="16799" y="38636"/>
                  <a:pt x="46962" y="46573"/>
                  <a:pt x="55693" y="49219"/>
                </a:cubicBezTo>
                <a:cubicBezTo>
                  <a:pt x="64424" y="51865"/>
                  <a:pt x="57545" y="55040"/>
                  <a:pt x="62043" y="52394"/>
                </a:cubicBezTo>
                <a:cubicBezTo>
                  <a:pt x="66541" y="49748"/>
                  <a:pt x="74743" y="39694"/>
                  <a:pt x="82680" y="33344"/>
                </a:cubicBezTo>
                <a:cubicBezTo>
                  <a:pt x="90617" y="26994"/>
                  <a:pt x="154647" y="-522"/>
                  <a:pt x="14300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: 図形 462">
            <a:extLst>
              <a:ext uri="{FF2B5EF4-FFF2-40B4-BE49-F238E27FC236}">
                <a16:creationId xmlns:a16="http://schemas.microsoft.com/office/drawing/2014/main" id="{7F207E93-5180-456C-8E7D-12760D340E1F}"/>
              </a:ext>
            </a:extLst>
          </p:cNvPr>
          <p:cNvSpPr/>
          <p:nvPr/>
        </p:nvSpPr>
        <p:spPr>
          <a:xfrm>
            <a:off x="5516441" y="4183040"/>
            <a:ext cx="162303" cy="92172"/>
          </a:xfrm>
          <a:custGeom>
            <a:avLst/>
            <a:gdLst>
              <a:gd name="connsiteX0" fmla="*/ 162047 w 162303"/>
              <a:gd name="connsiteY0" fmla="*/ 23 h 92172"/>
              <a:gd name="connsiteX1" fmla="*/ 85847 w 162303"/>
              <a:gd name="connsiteY1" fmla="*/ 17485 h 92172"/>
              <a:gd name="connsiteX2" fmla="*/ 38222 w 162303"/>
              <a:gd name="connsiteY2" fmla="*/ 57173 h 92172"/>
              <a:gd name="connsiteX3" fmla="*/ 122 w 162303"/>
              <a:gd name="connsiteY3" fmla="*/ 92098 h 92172"/>
              <a:gd name="connsiteX4" fmla="*/ 50922 w 162303"/>
              <a:gd name="connsiteY4" fmla="*/ 47648 h 92172"/>
              <a:gd name="connsiteX5" fmla="*/ 108072 w 162303"/>
              <a:gd name="connsiteY5" fmla="*/ 20660 h 92172"/>
              <a:gd name="connsiteX6" fmla="*/ 162047 w 162303"/>
              <a:gd name="connsiteY6" fmla="*/ 23 h 9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03" h="92172">
                <a:moveTo>
                  <a:pt x="162047" y="23"/>
                </a:moveTo>
                <a:cubicBezTo>
                  <a:pt x="158343" y="-506"/>
                  <a:pt x="106484" y="7960"/>
                  <a:pt x="85847" y="17485"/>
                </a:cubicBezTo>
                <a:cubicBezTo>
                  <a:pt x="65210" y="27010"/>
                  <a:pt x="52509" y="44738"/>
                  <a:pt x="38222" y="57173"/>
                </a:cubicBezTo>
                <a:cubicBezTo>
                  <a:pt x="23934" y="69609"/>
                  <a:pt x="-1995" y="93686"/>
                  <a:pt x="122" y="92098"/>
                </a:cubicBezTo>
                <a:cubicBezTo>
                  <a:pt x="2239" y="90510"/>
                  <a:pt x="32930" y="59554"/>
                  <a:pt x="50922" y="47648"/>
                </a:cubicBezTo>
                <a:cubicBezTo>
                  <a:pt x="68914" y="35742"/>
                  <a:pt x="87699" y="27275"/>
                  <a:pt x="108072" y="20660"/>
                </a:cubicBezTo>
                <a:cubicBezTo>
                  <a:pt x="128445" y="14045"/>
                  <a:pt x="165751" y="552"/>
                  <a:pt x="16204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: 図形 463">
            <a:extLst>
              <a:ext uri="{FF2B5EF4-FFF2-40B4-BE49-F238E27FC236}">
                <a16:creationId xmlns:a16="http://schemas.microsoft.com/office/drawing/2014/main" id="{E2A688A4-CC4E-469B-BC02-46DF0665A8DB}"/>
              </a:ext>
            </a:extLst>
          </p:cNvPr>
          <p:cNvSpPr/>
          <p:nvPr/>
        </p:nvSpPr>
        <p:spPr>
          <a:xfrm>
            <a:off x="5378202" y="4208128"/>
            <a:ext cx="254296" cy="127649"/>
          </a:xfrm>
          <a:custGeom>
            <a:avLst/>
            <a:gdLst>
              <a:gd name="connsiteX0" fmla="*/ 254248 w 254296"/>
              <a:gd name="connsiteY0" fmla="*/ 335 h 127649"/>
              <a:gd name="connsiteX1" fmla="*/ 151061 w 254296"/>
              <a:gd name="connsiteY1" fmla="*/ 65422 h 127649"/>
              <a:gd name="connsiteX2" fmla="*/ 125661 w 254296"/>
              <a:gd name="connsiteY2" fmla="*/ 74947 h 127649"/>
              <a:gd name="connsiteX3" fmla="*/ 100261 w 254296"/>
              <a:gd name="connsiteY3" fmla="*/ 105110 h 127649"/>
              <a:gd name="connsiteX4" fmla="*/ 82798 w 254296"/>
              <a:gd name="connsiteY4" fmla="*/ 117810 h 127649"/>
              <a:gd name="connsiteX5" fmla="*/ 248 w 254296"/>
              <a:gd name="connsiteY5" fmla="*/ 125747 h 127649"/>
              <a:gd name="connsiteX6" fmla="*/ 58986 w 254296"/>
              <a:gd name="connsiteY6" fmla="*/ 122572 h 127649"/>
              <a:gd name="connsiteX7" fmla="*/ 108198 w 254296"/>
              <a:gd name="connsiteY7" fmla="*/ 74947 h 127649"/>
              <a:gd name="connsiteX8" fmla="*/ 163761 w 254296"/>
              <a:gd name="connsiteY8" fmla="*/ 41610 h 127649"/>
              <a:gd name="connsiteX9" fmla="*/ 254248 w 254296"/>
              <a:gd name="connsiteY9" fmla="*/ 335 h 12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296" h="127649">
                <a:moveTo>
                  <a:pt x="254248" y="335"/>
                </a:moveTo>
                <a:cubicBezTo>
                  <a:pt x="252131" y="4304"/>
                  <a:pt x="172492" y="52987"/>
                  <a:pt x="151061" y="65422"/>
                </a:cubicBezTo>
                <a:cubicBezTo>
                  <a:pt x="129630" y="77857"/>
                  <a:pt x="134128" y="68332"/>
                  <a:pt x="125661" y="74947"/>
                </a:cubicBezTo>
                <a:cubicBezTo>
                  <a:pt x="117194" y="81562"/>
                  <a:pt x="107405" y="97966"/>
                  <a:pt x="100261" y="105110"/>
                </a:cubicBezTo>
                <a:cubicBezTo>
                  <a:pt x="93117" y="112254"/>
                  <a:pt x="99467" y="114371"/>
                  <a:pt x="82798" y="117810"/>
                </a:cubicBezTo>
                <a:cubicBezTo>
                  <a:pt x="66129" y="121249"/>
                  <a:pt x="4217" y="124953"/>
                  <a:pt x="248" y="125747"/>
                </a:cubicBezTo>
                <a:cubicBezTo>
                  <a:pt x="-3721" y="126541"/>
                  <a:pt x="40994" y="131039"/>
                  <a:pt x="58986" y="122572"/>
                </a:cubicBezTo>
                <a:cubicBezTo>
                  <a:pt x="76978" y="114105"/>
                  <a:pt x="90735" y="88441"/>
                  <a:pt x="108198" y="74947"/>
                </a:cubicBezTo>
                <a:cubicBezTo>
                  <a:pt x="125660" y="61453"/>
                  <a:pt x="138361" y="54575"/>
                  <a:pt x="163761" y="41610"/>
                </a:cubicBezTo>
                <a:cubicBezTo>
                  <a:pt x="189161" y="28645"/>
                  <a:pt x="256365" y="-3634"/>
                  <a:pt x="254248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: 図形 464">
            <a:extLst>
              <a:ext uri="{FF2B5EF4-FFF2-40B4-BE49-F238E27FC236}">
                <a16:creationId xmlns:a16="http://schemas.microsoft.com/office/drawing/2014/main" id="{94C0A095-8013-406E-B6B6-54F47BD49E13}"/>
              </a:ext>
            </a:extLst>
          </p:cNvPr>
          <p:cNvSpPr/>
          <p:nvPr/>
        </p:nvSpPr>
        <p:spPr>
          <a:xfrm>
            <a:off x="5343467" y="4214787"/>
            <a:ext cx="105425" cy="109569"/>
          </a:xfrm>
          <a:custGeom>
            <a:avLst/>
            <a:gdLst>
              <a:gd name="connsiteX0" fmla="*/ 69908 w 105425"/>
              <a:gd name="connsiteY0" fmla="*/ 26 h 109569"/>
              <a:gd name="connsiteX1" fmla="*/ 104833 w 105425"/>
              <a:gd name="connsiteY1" fmla="*/ 66701 h 109569"/>
              <a:gd name="connsiteX2" fmla="*/ 90546 w 105425"/>
              <a:gd name="connsiteY2" fmla="*/ 87338 h 109569"/>
              <a:gd name="connsiteX3" fmla="*/ 73083 w 105425"/>
              <a:gd name="connsiteY3" fmla="*/ 100038 h 109569"/>
              <a:gd name="connsiteX4" fmla="*/ 52446 w 105425"/>
              <a:gd name="connsiteY4" fmla="*/ 109563 h 109569"/>
              <a:gd name="connsiteX5" fmla="*/ 58 w 105425"/>
              <a:gd name="connsiteY5" fmla="*/ 101626 h 109569"/>
              <a:gd name="connsiteX6" fmla="*/ 42921 w 105425"/>
              <a:gd name="connsiteY6" fmla="*/ 107976 h 109569"/>
              <a:gd name="connsiteX7" fmla="*/ 81021 w 105425"/>
              <a:gd name="connsiteY7" fmla="*/ 80988 h 109569"/>
              <a:gd name="connsiteX8" fmla="*/ 104833 w 105425"/>
              <a:gd name="connsiteY8" fmla="*/ 58763 h 109569"/>
              <a:gd name="connsiteX9" fmla="*/ 69908 w 105425"/>
              <a:gd name="connsiteY9" fmla="*/ 26 h 10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425" h="109569">
                <a:moveTo>
                  <a:pt x="69908" y="26"/>
                </a:moveTo>
                <a:cubicBezTo>
                  <a:pt x="69908" y="1349"/>
                  <a:pt x="101393" y="52149"/>
                  <a:pt x="104833" y="66701"/>
                </a:cubicBezTo>
                <a:cubicBezTo>
                  <a:pt x="108273" y="81253"/>
                  <a:pt x="95838" y="81782"/>
                  <a:pt x="90546" y="87338"/>
                </a:cubicBezTo>
                <a:cubicBezTo>
                  <a:pt x="85254" y="92894"/>
                  <a:pt x="79433" y="96334"/>
                  <a:pt x="73083" y="100038"/>
                </a:cubicBezTo>
                <a:cubicBezTo>
                  <a:pt x="66733" y="103742"/>
                  <a:pt x="64617" y="109298"/>
                  <a:pt x="52446" y="109563"/>
                </a:cubicBezTo>
                <a:cubicBezTo>
                  <a:pt x="40275" y="109828"/>
                  <a:pt x="1645" y="101890"/>
                  <a:pt x="58" y="101626"/>
                </a:cubicBezTo>
                <a:cubicBezTo>
                  <a:pt x="-1529" y="101362"/>
                  <a:pt x="29427" y="111416"/>
                  <a:pt x="42921" y="107976"/>
                </a:cubicBezTo>
                <a:cubicBezTo>
                  <a:pt x="56415" y="104536"/>
                  <a:pt x="70702" y="89190"/>
                  <a:pt x="81021" y="80988"/>
                </a:cubicBezTo>
                <a:cubicBezTo>
                  <a:pt x="91340" y="72786"/>
                  <a:pt x="101923" y="69876"/>
                  <a:pt x="104833" y="58763"/>
                </a:cubicBezTo>
                <a:cubicBezTo>
                  <a:pt x="107743" y="47650"/>
                  <a:pt x="69908" y="-1297"/>
                  <a:pt x="69908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: 図形 465">
            <a:extLst>
              <a:ext uri="{FF2B5EF4-FFF2-40B4-BE49-F238E27FC236}">
                <a16:creationId xmlns:a16="http://schemas.microsoft.com/office/drawing/2014/main" id="{DC59B728-2B3E-4124-A753-DDCEBF1AAA0E}"/>
              </a:ext>
            </a:extLst>
          </p:cNvPr>
          <p:cNvSpPr/>
          <p:nvPr/>
        </p:nvSpPr>
        <p:spPr>
          <a:xfrm>
            <a:off x="5351459" y="4227418"/>
            <a:ext cx="89065" cy="89165"/>
          </a:xfrm>
          <a:custGeom>
            <a:avLst/>
            <a:gdLst>
              <a:gd name="connsiteX0" fmla="*/ 4 w 89065"/>
              <a:gd name="connsiteY0" fmla="*/ 88995 h 89165"/>
              <a:gd name="connsiteX1" fmla="*/ 52391 w 89065"/>
              <a:gd name="connsiteY1" fmla="*/ 19145 h 89165"/>
              <a:gd name="connsiteX2" fmla="*/ 88904 w 89065"/>
              <a:gd name="connsiteY2" fmla="*/ 27082 h 89165"/>
              <a:gd name="connsiteX3" fmla="*/ 65091 w 89065"/>
              <a:gd name="connsiteY3" fmla="*/ 95 h 89165"/>
              <a:gd name="connsiteX4" fmla="*/ 49216 w 89065"/>
              <a:gd name="connsiteY4" fmla="*/ 38195 h 89165"/>
              <a:gd name="connsiteX5" fmla="*/ 4 w 89065"/>
              <a:gd name="connsiteY5" fmla="*/ 88995 h 8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65" h="89165">
                <a:moveTo>
                  <a:pt x="4" y="88995"/>
                </a:moveTo>
                <a:cubicBezTo>
                  <a:pt x="533" y="85820"/>
                  <a:pt x="37574" y="29464"/>
                  <a:pt x="52391" y="19145"/>
                </a:cubicBezTo>
                <a:cubicBezTo>
                  <a:pt x="67208" y="8826"/>
                  <a:pt x="86787" y="30257"/>
                  <a:pt x="88904" y="27082"/>
                </a:cubicBezTo>
                <a:cubicBezTo>
                  <a:pt x="91021" y="23907"/>
                  <a:pt x="71706" y="-1757"/>
                  <a:pt x="65091" y="95"/>
                </a:cubicBezTo>
                <a:cubicBezTo>
                  <a:pt x="58476" y="1947"/>
                  <a:pt x="53979" y="26289"/>
                  <a:pt x="49216" y="38195"/>
                </a:cubicBezTo>
                <a:cubicBezTo>
                  <a:pt x="44454" y="50101"/>
                  <a:pt x="-525" y="92170"/>
                  <a:pt x="4" y="88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: 図形 466">
            <a:extLst>
              <a:ext uri="{FF2B5EF4-FFF2-40B4-BE49-F238E27FC236}">
                <a16:creationId xmlns:a16="http://schemas.microsoft.com/office/drawing/2014/main" id="{A287B2F3-87E0-4C35-9AA0-25DCCB86C046}"/>
              </a:ext>
            </a:extLst>
          </p:cNvPr>
          <p:cNvSpPr/>
          <p:nvPr/>
        </p:nvSpPr>
        <p:spPr>
          <a:xfrm>
            <a:off x="5701262" y="4076353"/>
            <a:ext cx="139185" cy="192435"/>
          </a:xfrm>
          <a:custGeom>
            <a:avLst/>
            <a:gdLst>
              <a:gd name="connsiteX0" fmla="*/ 139151 w 139185"/>
              <a:gd name="connsiteY0" fmla="*/ 347 h 192435"/>
              <a:gd name="connsiteX1" fmla="*/ 12151 w 139185"/>
              <a:gd name="connsiteY1" fmla="*/ 97185 h 192435"/>
              <a:gd name="connsiteX2" fmla="*/ 4213 w 139185"/>
              <a:gd name="connsiteY2" fmla="*/ 119410 h 192435"/>
              <a:gd name="connsiteX3" fmla="*/ 4213 w 139185"/>
              <a:gd name="connsiteY3" fmla="*/ 163860 h 192435"/>
              <a:gd name="connsiteX4" fmla="*/ 4213 w 139185"/>
              <a:gd name="connsiteY4" fmla="*/ 192435 h 192435"/>
              <a:gd name="connsiteX5" fmla="*/ 4213 w 139185"/>
              <a:gd name="connsiteY5" fmla="*/ 136872 h 192435"/>
              <a:gd name="connsiteX6" fmla="*/ 24851 w 139185"/>
              <a:gd name="connsiteY6" fmla="*/ 67022 h 192435"/>
              <a:gd name="connsiteX7" fmla="*/ 139151 w 139185"/>
              <a:gd name="connsiteY7" fmla="*/ 347 h 19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185" h="192435">
                <a:moveTo>
                  <a:pt x="139151" y="347"/>
                </a:moveTo>
                <a:cubicBezTo>
                  <a:pt x="137034" y="5374"/>
                  <a:pt x="34641" y="77341"/>
                  <a:pt x="12151" y="97185"/>
                </a:cubicBezTo>
                <a:cubicBezTo>
                  <a:pt x="-10339" y="117029"/>
                  <a:pt x="5536" y="108298"/>
                  <a:pt x="4213" y="119410"/>
                </a:cubicBezTo>
                <a:cubicBezTo>
                  <a:pt x="2890" y="130522"/>
                  <a:pt x="4213" y="163860"/>
                  <a:pt x="4213" y="163860"/>
                </a:cubicBezTo>
                <a:lnTo>
                  <a:pt x="4213" y="192435"/>
                </a:lnTo>
                <a:cubicBezTo>
                  <a:pt x="4213" y="187937"/>
                  <a:pt x="773" y="157774"/>
                  <a:pt x="4213" y="136872"/>
                </a:cubicBezTo>
                <a:cubicBezTo>
                  <a:pt x="7653" y="115970"/>
                  <a:pt x="4743" y="87924"/>
                  <a:pt x="24851" y="67022"/>
                </a:cubicBezTo>
                <a:cubicBezTo>
                  <a:pt x="44959" y="46120"/>
                  <a:pt x="141268" y="-4680"/>
                  <a:pt x="139151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: 図形 467">
            <a:extLst>
              <a:ext uri="{FF2B5EF4-FFF2-40B4-BE49-F238E27FC236}">
                <a16:creationId xmlns:a16="http://schemas.microsoft.com/office/drawing/2014/main" id="{57F72698-DFD2-4800-8200-FD6541253422}"/>
              </a:ext>
            </a:extLst>
          </p:cNvPr>
          <p:cNvSpPr/>
          <p:nvPr/>
        </p:nvSpPr>
        <p:spPr>
          <a:xfrm>
            <a:off x="5682214" y="4244734"/>
            <a:ext cx="29793" cy="120891"/>
          </a:xfrm>
          <a:custGeom>
            <a:avLst/>
            <a:gdLst>
              <a:gd name="connsiteX0" fmla="*/ 29611 w 29793"/>
              <a:gd name="connsiteY0" fmla="*/ 241 h 120891"/>
              <a:gd name="connsiteX1" fmla="*/ 2624 w 29793"/>
              <a:gd name="connsiteY1" fmla="*/ 78029 h 120891"/>
              <a:gd name="connsiteX2" fmla="*/ 1036 w 29793"/>
              <a:gd name="connsiteY2" fmla="*/ 120891 h 120891"/>
              <a:gd name="connsiteX3" fmla="*/ 1036 w 29793"/>
              <a:gd name="connsiteY3" fmla="*/ 120891 h 120891"/>
              <a:gd name="connsiteX4" fmla="*/ 2624 w 29793"/>
              <a:gd name="connsiteY4" fmla="*/ 85966 h 120891"/>
              <a:gd name="connsiteX5" fmla="*/ 13736 w 29793"/>
              <a:gd name="connsiteY5" fmla="*/ 54216 h 120891"/>
              <a:gd name="connsiteX6" fmla="*/ 29611 w 29793"/>
              <a:gd name="connsiteY6" fmla="*/ 241 h 1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793" h="120891">
                <a:moveTo>
                  <a:pt x="29611" y="241"/>
                </a:moveTo>
                <a:cubicBezTo>
                  <a:pt x="27759" y="4210"/>
                  <a:pt x="7386" y="57921"/>
                  <a:pt x="2624" y="78029"/>
                </a:cubicBezTo>
                <a:cubicBezTo>
                  <a:pt x="-2138" y="98137"/>
                  <a:pt x="1036" y="120891"/>
                  <a:pt x="1036" y="120891"/>
                </a:cubicBezTo>
                <a:lnTo>
                  <a:pt x="1036" y="120891"/>
                </a:lnTo>
                <a:cubicBezTo>
                  <a:pt x="1301" y="115070"/>
                  <a:pt x="507" y="97078"/>
                  <a:pt x="2624" y="85966"/>
                </a:cubicBezTo>
                <a:cubicBezTo>
                  <a:pt x="4741" y="74854"/>
                  <a:pt x="8709" y="66122"/>
                  <a:pt x="13736" y="54216"/>
                </a:cubicBezTo>
                <a:cubicBezTo>
                  <a:pt x="18763" y="42310"/>
                  <a:pt x="31463" y="-3728"/>
                  <a:pt x="29611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: 図形 468">
            <a:extLst>
              <a:ext uri="{FF2B5EF4-FFF2-40B4-BE49-F238E27FC236}">
                <a16:creationId xmlns:a16="http://schemas.microsoft.com/office/drawing/2014/main" id="{F52C81D0-E29A-4141-BAE4-3448225BBA61}"/>
              </a:ext>
            </a:extLst>
          </p:cNvPr>
          <p:cNvSpPr/>
          <p:nvPr/>
        </p:nvSpPr>
        <p:spPr>
          <a:xfrm>
            <a:off x="5673300" y="4349332"/>
            <a:ext cx="14829" cy="156929"/>
          </a:xfrm>
          <a:custGeom>
            <a:avLst/>
            <a:gdLst>
              <a:gd name="connsiteX0" fmla="*/ 6775 w 14829"/>
              <a:gd name="connsiteY0" fmla="*/ 418 h 156929"/>
              <a:gd name="connsiteX1" fmla="*/ 6775 w 14829"/>
              <a:gd name="connsiteY1" fmla="*/ 67093 h 156929"/>
              <a:gd name="connsiteX2" fmla="*/ 8363 w 14829"/>
              <a:gd name="connsiteY2" fmla="*/ 63918 h 156929"/>
              <a:gd name="connsiteX3" fmla="*/ 425 w 14829"/>
              <a:gd name="connsiteY3" fmla="*/ 111543 h 156929"/>
              <a:gd name="connsiteX4" fmla="*/ 2013 w 14829"/>
              <a:gd name="connsiteY4" fmla="*/ 135356 h 156929"/>
              <a:gd name="connsiteX5" fmla="*/ 9950 w 14829"/>
              <a:gd name="connsiteY5" fmla="*/ 155993 h 156929"/>
              <a:gd name="connsiteX6" fmla="*/ 14713 w 14829"/>
              <a:gd name="connsiteY6" fmla="*/ 103606 h 156929"/>
              <a:gd name="connsiteX7" fmla="*/ 6775 w 14829"/>
              <a:gd name="connsiteY7" fmla="*/ 418 h 15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829" h="156929">
                <a:moveTo>
                  <a:pt x="6775" y="418"/>
                </a:moveTo>
                <a:cubicBezTo>
                  <a:pt x="5452" y="-5667"/>
                  <a:pt x="6510" y="56510"/>
                  <a:pt x="6775" y="67093"/>
                </a:cubicBezTo>
                <a:cubicBezTo>
                  <a:pt x="7040" y="77676"/>
                  <a:pt x="9421" y="56510"/>
                  <a:pt x="8363" y="63918"/>
                </a:cubicBezTo>
                <a:cubicBezTo>
                  <a:pt x="7305" y="71326"/>
                  <a:pt x="1483" y="99637"/>
                  <a:pt x="425" y="111543"/>
                </a:cubicBezTo>
                <a:cubicBezTo>
                  <a:pt x="-633" y="123449"/>
                  <a:pt x="426" y="127948"/>
                  <a:pt x="2013" y="135356"/>
                </a:cubicBezTo>
                <a:cubicBezTo>
                  <a:pt x="3600" y="142764"/>
                  <a:pt x="7833" y="161285"/>
                  <a:pt x="9950" y="155993"/>
                </a:cubicBezTo>
                <a:cubicBezTo>
                  <a:pt x="12067" y="150701"/>
                  <a:pt x="15507" y="122656"/>
                  <a:pt x="14713" y="103606"/>
                </a:cubicBezTo>
                <a:cubicBezTo>
                  <a:pt x="13919" y="84556"/>
                  <a:pt x="8098" y="6503"/>
                  <a:pt x="6775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: 図形 469">
            <a:extLst>
              <a:ext uri="{FF2B5EF4-FFF2-40B4-BE49-F238E27FC236}">
                <a16:creationId xmlns:a16="http://schemas.microsoft.com/office/drawing/2014/main" id="{07FB3FAC-2A50-4D54-91F1-86998AAE1B53}"/>
              </a:ext>
            </a:extLst>
          </p:cNvPr>
          <p:cNvSpPr/>
          <p:nvPr/>
        </p:nvSpPr>
        <p:spPr>
          <a:xfrm>
            <a:off x="5669978" y="4365608"/>
            <a:ext cx="66199" cy="152311"/>
          </a:xfrm>
          <a:custGeom>
            <a:avLst/>
            <a:gdLst>
              <a:gd name="connsiteX0" fmla="*/ 11685 w 66199"/>
              <a:gd name="connsiteY0" fmla="*/ 17 h 152311"/>
              <a:gd name="connsiteX1" fmla="*/ 24385 w 66199"/>
              <a:gd name="connsiteY1" fmla="*/ 63517 h 152311"/>
              <a:gd name="connsiteX2" fmla="*/ 54547 w 66199"/>
              <a:gd name="connsiteY2" fmla="*/ 100030 h 152311"/>
              <a:gd name="connsiteX3" fmla="*/ 64072 w 66199"/>
              <a:gd name="connsiteY3" fmla="*/ 130192 h 152311"/>
              <a:gd name="connsiteX4" fmla="*/ 16447 w 66199"/>
              <a:gd name="connsiteY4" fmla="*/ 147655 h 152311"/>
              <a:gd name="connsiteX5" fmla="*/ 2160 w 66199"/>
              <a:gd name="connsiteY5" fmla="*/ 150830 h 152311"/>
              <a:gd name="connsiteX6" fmla="*/ 57722 w 66199"/>
              <a:gd name="connsiteY6" fmla="*/ 127017 h 152311"/>
              <a:gd name="connsiteX7" fmla="*/ 59310 w 66199"/>
              <a:gd name="connsiteY7" fmla="*/ 106380 h 152311"/>
              <a:gd name="connsiteX8" fmla="*/ 14860 w 66199"/>
              <a:gd name="connsiteY8" fmla="*/ 57167 h 152311"/>
              <a:gd name="connsiteX9" fmla="*/ 11685 w 66199"/>
              <a:gd name="connsiteY9" fmla="*/ 17 h 152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99" h="152311">
                <a:moveTo>
                  <a:pt x="11685" y="17"/>
                </a:moveTo>
                <a:cubicBezTo>
                  <a:pt x="13273" y="1075"/>
                  <a:pt x="17241" y="46848"/>
                  <a:pt x="24385" y="63517"/>
                </a:cubicBezTo>
                <a:cubicBezTo>
                  <a:pt x="31529" y="80186"/>
                  <a:pt x="47933" y="88918"/>
                  <a:pt x="54547" y="100030"/>
                </a:cubicBezTo>
                <a:cubicBezTo>
                  <a:pt x="61161" y="111142"/>
                  <a:pt x="70422" y="122255"/>
                  <a:pt x="64072" y="130192"/>
                </a:cubicBezTo>
                <a:cubicBezTo>
                  <a:pt x="57722" y="138129"/>
                  <a:pt x="26766" y="144215"/>
                  <a:pt x="16447" y="147655"/>
                </a:cubicBezTo>
                <a:cubicBezTo>
                  <a:pt x="6128" y="151095"/>
                  <a:pt x="-4719" y="154270"/>
                  <a:pt x="2160" y="150830"/>
                </a:cubicBezTo>
                <a:cubicBezTo>
                  <a:pt x="9039" y="147390"/>
                  <a:pt x="48197" y="134425"/>
                  <a:pt x="57722" y="127017"/>
                </a:cubicBezTo>
                <a:cubicBezTo>
                  <a:pt x="67247" y="119609"/>
                  <a:pt x="66454" y="118022"/>
                  <a:pt x="59310" y="106380"/>
                </a:cubicBezTo>
                <a:cubicBezTo>
                  <a:pt x="52166" y="94738"/>
                  <a:pt x="23856" y="68809"/>
                  <a:pt x="14860" y="57167"/>
                </a:cubicBezTo>
                <a:cubicBezTo>
                  <a:pt x="5864" y="45525"/>
                  <a:pt x="10097" y="-1041"/>
                  <a:pt x="11685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: 図形 470">
            <a:extLst>
              <a:ext uri="{FF2B5EF4-FFF2-40B4-BE49-F238E27FC236}">
                <a16:creationId xmlns:a16="http://schemas.microsoft.com/office/drawing/2014/main" id="{AAC47D7A-FAAE-4A2B-BCA1-15106B7E7A6B}"/>
              </a:ext>
            </a:extLst>
          </p:cNvPr>
          <p:cNvSpPr/>
          <p:nvPr/>
        </p:nvSpPr>
        <p:spPr>
          <a:xfrm>
            <a:off x="5683829" y="4344988"/>
            <a:ext cx="41601" cy="153999"/>
          </a:xfrm>
          <a:custGeom>
            <a:avLst/>
            <a:gdLst>
              <a:gd name="connsiteX0" fmla="*/ 4184 w 41601"/>
              <a:gd name="connsiteY0" fmla="*/ 0 h 153999"/>
              <a:gd name="connsiteX1" fmla="*/ 20059 w 41601"/>
              <a:gd name="connsiteY1" fmla="*/ 84137 h 153999"/>
              <a:gd name="connsiteX2" fmla="*/ 40696 w 41601"/>
              <a:gd name="connsiteY2" fmla="*/ 152400 h 153999"/>
              <a:gd name="connsiteX3" fmla="*/ 34346 w 41601"/>
              <a:gd name="connsiteY3" fmla="*/ 128587 h 153999"/>
              <a:gd name="connsiteX4" fmla="*/ 2596 w 41601"/>
              <a:gd name="connsiteY4" fmla="*/ 85725 h 153999"/>
              <a:gd name="connsiteX5" fmla="*/ 4184 w 41601"/>
              <a:gd name="connsiteY5" fmla="*/ 0 h 1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01" h="153999">
                <a:moveTo>
                  <a:pt x="4184" y="0"/>
                </a:moveTo>
                <a:cubicBezTo>
                  <a:pt x="7094" y="-265"/>
                  <a:pt x="13974" y="58737"/>
                  <a:pt x="20059" y="84137"/>
                </a:cubicBezTo>
                <a:cubicBezTo>
                  <a:pt x="26144" y="109537"/>
                  <a:pt x="38315" y="144992"/>
                  <a:pt x="40696" y="152400"/>
                </a:cubicBezTo>
                <a:cubicBezTo>
                  <a:pt x="43077" y="159808"/>
                  <a:pt x="40696" y="139699"/>
                  <a:pt x="34346" y="128587"/>
                </a:cubicBezTo>
                <a:cubicBezTo>
                  <a:pt x="27996" y="117475"/>
                  <a:pt x="7888" y="101600"/>
                  <a:pt x="2596" y="85725"/>
                </a:cubicBezTo>
                <a:cubicBezTo>
                  <a:pt x="-2696" y="69850"/>
                  <a:pt x="1274" y="265"/>
                  <a:pt x="41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: 図形 471">
            <a:extLst>
              <a:ext uri="{FF2B5EF4-FFF2-40B4-BE49-F238E27FC236}">
                <a16:creationId xmlns:a16="http://schemas.microsoft.com/office/drawing/2014/main" id="{F6218089-8061-4CAD-827F-4F5F78019565}"/>
              </a:ext>
            </a:extLst>
          </p:cNvPr>
          <p:cNvSpPr/>
          <p:nvPr/>
        </p:nvSpPr>
        <p:spPr>
          <a:xfrm>
            <a:off x="5684759" y="4107489"/>
            <a:ext cx="241610" cy="412626"/>
          </a:xfrm>
          <a:custGeom>
            <a:avLst/>
            <a:gdLst>
              <a:gd name="connsiteX0" fmla="*/ 241379 w 241610"/>
              <a:gd name="connsiteY0" fmla="*/ 961 h 412626"/>
              <a:gd name="connsiteX1" fmla="*/ 155654 w 241610"/>
              <a:gd name="connsiteY1" fmla="*/ 53349 h 412626"/>
              <a:gd name="connsiteX2" fmla="*/ 119141 w 241610"/>
              <a:gd name="connsiteY2" fmla="*/ 85099 h 412626"/>
              <a:gd name="connsiteX3" fmla="*/ 154066 w 241610"/>
              <a:gd name="connsiteY3" fmla="*/ 69224 h 412626"/>
              <a:gd name="connsiteX4" fmla="*/ 115966 w 241610"/>
              <a:gd name="connsiteY4" fmla="*/ 112086 h 412626"/>
              <a:gd name="connsiteX5" fmla="*/ 95329 w 241610"/>
              <a:gd name="connsiteY5" fmla="*/ 166061 h 412626"/>
              <a:gd name="connsiteX6" fmla="*/ 74691 w 241610"/>
              <a:gd name="connsiteY6" fmla="*/ 258136 h 412626"/>
              <a:gd name="connsiteX7" fmla="*/ 61991 w 241610"/>
              <a:gd name="connsiteY7" fmla="*/ 369261 h 412626"/>
              <a:gd name="connsiteX8" fmla="*/ 49291 w 241610"/>
              <a:gd name="connsiteY8" fmla="*/ 388311 h 412626"/>
              <a:gd name="connsiteX9" fmla="*/ 79 w 241610"/>
              <a:gd name="connsiteY9" fmla="*/ 412124 h 412626"/>
              <a:gd name="connsiteX10" fmla="*/ 61991 w 241610"/>
              <a:gd name="connsiteY10" fmla="*/ 364499 h 412626"/>
              <a:gd name="connsiteX11" fmla="*/ 77866 w 241610"/>
              <a:gd name="connsiteY11" fmla="*/ 267661 h 412626"/>
              <a:gd name="connsiteX12" fmla="*/ 127079 w 241610"/>
              <a:gd name="connsiteY12" fmla="*/ 102561 h 412626"/>
              <a:gd name="connsiteX13" fmla="*/ 241379 w 241610"/>
              <a:gd name="connsiteY13" fmla="*/ 961 h 41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1610" h="412626">
                <a:moveTo>
                  <a:pt x="241379" y="961"/>
                </a:moveTo>
                <a:cubicBezTo>
                  <a:pt x="246141" y="-7241"/>
                  <a:pt x="176027" y="39326"/>
                  <a:pt x="155654" y="53349"/>
                </a:cubicBezTo>
                <a:cubicBezTo>
                  <a:pt x="135281" y="67372"/>
                  <a:pt x="119406" y="82453"/>
                  <a:pt x="119141" y="85099"/>
                </a:cubicBezTo>
                <a:cubicBezTo>
                  <a:pt x="118876" y="87745"/>
                  <a:pt x="154595" y="64726"/>
                  <a:pt x="154066" y="69224"/>
                </a:cubicBezTo>
                <a:cubicBezTo>
                  <a:pt x="153537" y="73722"/>
                  <a:pt x="125755" y="95947"/>
                  <a:pt x="115966" y="112086"/>
                </a:cubicBezTo>
                <a:cubicBezTo>
                  <a:pt x="106177" y="128225"/>
                  <a:pt x="102208" y="141719"/>
                  <a:pt x="95329" y="166061"/>
                </a:cubicBezTo>
                <a:cubicBezTo>
                  <a:pt x="88450" y="190403"/>
                  <a:pt x="80247" y="224270"/>
                  <a:pt x="74691" y="258136"/>
                </a:cubicBezTo>
                <a:cubicBezTo>
                  <a:pt x="69135" y="292002"/>
                  <a:pt x="66224" y="347565"/>
                  <a:pt x="61991" y="369261"/>
                </a:cubicBezTo>
                <a:cubicBezTo>
                  <a:pt x="57758" y="390957"/>
                  <a:pt x="59610" y="381167"/>
                  <a:pt x="49291" y="388311"/>
                </a:cubicBezTo>
                <a:cubicBezTo>
                  <a:pt x="38972" y="395455"/>
                  <a:pt x="-2038" y="416093"/>
                  <a:pt x="79" y="412124"/>
                </a:cubicBezTo>
                <a:cubicBezTo>
                  <a:pt x="2196" y="408155"/>
                  <a:pt x="49026" y="388576"/>
                  <a:pt x="61991" y="364499"/>
                </a:cubicBezTo>
                <a:cubicBezTo>
                  <a:pt x="74955" y="340422"/>
                  <a:pt x="67018" y="311317"/>
                  <a:pt x="77866" y="267661"/>
                </a:cubicBezTo>
                <a:cubicBezTo>
                  <a:pt x="88714" y="224005"/>
                  <a:pt x="100092" y="145423"/>
                  <a:pt x="127079" y="102561"/>
                </a:cubicBezTo>
                <a:cubicBezTo>
                  <a:pt x="154066" y="59699"/>
                  <a:pt x="236617" y="9163"/>
                  <a:pt x="241379" y="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F3951C83-AFD9-4B47-B9CE-2A3419B776CB}"/>
              </a:ext>
            </a:extLst>
          </p:cNvPr>
          <p:cNvSpPr/>
          <p:nvPr/>
        </p:nvSpPr>
        <p:spPr>
          <a:xfrm>
            <a:off x="5848290" y="4029060"/>
            <a:ext cx="132043" cy="185756"/>
          </a:xfrm>
          <a:custGeom>
            <a:avLst/>
            <a:gdLst>
              <a:gd name="connsiteX0" fmla="*/ 131823 w 132043"/>
              <a:gd name="connsiteY0" fmla="*/ 15 h 185756"/>
              <a:gd name="connsiteX1" fmla="*/ 108010 w 132043"/>
              <a:gd name="connsiteY1" fmla="*/ 76215 h 185756"/>
              <a:gd name="connsiteX2" fmla="*/ 57210 w 132043"/>
              <a:gd name="connsiteY2" fmla="*/ 104790 h 185756"/>
              <a:gd name="connsiteX3" fmla="*/ 60 w 132043"/>
              <a:gd name="connsiteY3" fmla="*/ 185753 h 185756"/>
              <a:gd name="connsiteX4" fmla="*/ 68323 w 132043"/>
              <a:gd name="connsiteY4" fmla="*/ 101615 h 185756"/>
              <a:gd name="connsiteX5" fmla="*/ 95310 w 132043"/>
              <a:gd name="connsiteY5" fmla="*/ 69865 h 185756"/>
              <a:gd name="connsiteX6" fmla="*/ 131823 w 132043"/>
              <a:gd name="connsiteY6" fmla="*/ 15 h 18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043" h="185756">
                <a:moveTo>
                  <a:pt x="131823" y="15"/>
                </a:moveTo>
                <a:cubicBezTo>
                  <a:pt x="133940" y="1073"/>
                  <a:pt x="120445" y="58753"/>
                  <a:pt x="108010" y="76215"/>
                </a:cubicBezTo>
                <a:cubicBezTo>
                  <a:pt x="95575" y="93677"/>
                  <a:pt x="75202" y="86534"/>
                  <a:pt x="57210" y="104790"/>
                </a:cubicBezTo>
                <a:cubicBezTo>
                  <a:pt x="39218" y="123046"/>
                  <a:pt x="-1792" y="186282"/>
                  <a:pt x="60" y="185753"/>
                </a:cubicBezTo>
                <a:cubicBezTo>
                  <a:pt x="1912" y="185224"/>
                  <a:pt x="52448" y="120930"/>
                  <a:pt x="68323" y="101615"/>
                </a:cubicBezTo>
                <a:cubicBezTo>
                  <a:pt x="84198" y="82300"/>
                  <a:pt x="82346" y="86004"/>
                  <a:pt x="95310" y="69865"/>
                </a:cubicBezTo>
                <a:cubicBezTo>
                  <a:pt x="108274" y="53726"/>
                  <a:pt x="129706" y="-1043"/>
                  <a:pt x="13182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: 図形 473">
            <a:extLst>
              <a:ext uri="{FF2B5EF4-FFF2-40B4-BE49-F238E27FC236}">
                <a16:creationId xmlns:a16="http://schemas.microsoft.com/office/drawing/2014/main" id="{ECC530C5-CE8E-4F76-902D-996C13F71CFF}"/>
              </a:ext>
            </a:extLst>
          </p:cNvPr>
          <p:cNvSpPr/>
          <p:nvPr/>
        </p:nvSpPr>
        <p:spPr>
          <a:xfrm>
            <a:off x="5813422" y="4224876"/>
            <a:ext cx="26512" cy="123315"/>
          </a:xfrm>
          <a:custGeom>
            <a:avLst/>
            <a:gdLst>
              <a:gd name="connsiteX0" fmla="*/ 23816 w 26512"/>
              <a:gd name="connsiteY0" fmla="*/ 1049 h 123315"/>
              <a:gd name="connsiteX1" fmla="*/ 3 w 26512"/>
              <a:gd name="connsiteY1" fmla="*/ 121699 h 123315"/>
              <a:gd name="connsiteX2" fmla="*/ 22228 w 26512"/>
              <a:gd name="connsiteY2" fmla="*/ 66137 h 123315"/>
              <a:gd name="connsiteX3" fmla="*/ 23816 w 26512"/>
              <a:gd name="connsiteY3" fmla="*/ 1049 h 12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2" h="123315">
                <a:moveTo>
                  <a:pt x="23816" y="1049"/>
                </a:moveTo>
                <a:cubicBezTo>
                  <a:pt x="20112" y="10309"/>
                  <a:pt x="268" y="110851"/>
                  <a:pt x="3" y="121699"/>
                </a:cubicBezTo>
                <a:cubicBezTo>
                  <a:pt x="-262" y="132547"/>
                  <a:pt x="16672" y="85981"/>
                  <a:pt x="22228" y="66137"/>
                </a:cubicBezTo>
                <a:cubicBezTo>
                  <a:pt x="27784" y="46293"/>
                  <a:pt x="27520" y="-8211"/>
                  <a:pt x="23816" y="10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: 図形 474">
            <a:extLst>
              <a:ext uri="{FF2B5EF4-FFF2-40B4-BE49-F238E27FC236}">
                <a16:creationId xmlns:a16="http://schemas.microsoft.com/office/drawing/2014/main" id="{329AC20A-0CDD-41B5-A7C6-A98122B1332C}"/>
              </a:ext>
            </a:extLst>
          </p:cNvPr>
          <p:cNvSpPr/>
          <p:nvPr/>
        </p:nvSpPr>
        <p:spPr>
          <a:xfrm>
            <a:off x="5802111" y="4337045"/>
            <a:ext cx="10095" cy="165124"/>
          </a:xfrm>
          <a:custGeom>
            <a:avLst/>
            <a:gdLst>
              <a:gd name="connsiteX0" fmla="*/ 8139 w 10095"/>
              <a:gd name="connsiteY0" fmla="*/ 5 h 165124"/>
              <a:gd name="connsiteX1" fmla="*/ 8139 w 10095"/>
              <a:gd name="connsiteY1" fmla="*/ 114305 h 165124"/>
              <a:gd name="connsiteX2" fmla="*/ 9727 w 10095"/>
              <a:gd name="connsiteY2" fmla="*/ 165105 h 165124"/>
              <a:gd name="connsiteX3" fmla="*/ 202 w 10095"/>
              <a:gd name="connsiteY3" fmla="*/ 109543 h 165124"/>
              <a:gd name="connsiteX4" fmla="*/ 8139 w 10095"/>
              <a:gd name="connsiteY4" fmla="*/ 5 h 16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95" h="165124">
                <a:moveTo>
                  <a:pt x="8139" y="5"/>
                </a:moveTo>
                <a:cubicBezTo>
                  <a:pt x="9462" y="799"/>
                  <a:pt x="8139" y="114305"/>
                  <a:pt x="8139" y="114305"/>
                </a:cubicBezTo>
                <a:cubicBezTo>
                  <a:pt x="8404" y="141822"/>
                  <a:pt x="11050" y="165899"/>
                  <a:pt x="9727" y="165105"/>
                </a:cubicBezTo>
                <a:cubicBezTo>
                  <a:pt x="8404" y="164311"/>
                  <a:pt x="1789" y="134149"/>
                  <a:pt x="202" y="109543"/>
                </a:cubicBezTo>
                <a:cubicBezTo>
                  <a:pt x="-1385" y="84937"/>
                  <a:pt x="6816" y="-789"/>
                  <a:pt x="813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: 図形 475">
            <a:extLst>
              <a:ext uri="{FF2B5EF4-FFF2-40B4-BE49-F238E27FC236}">
                <a16:creationId xmlns:a16="http://schemas.microsoft.com/office/drawing/2014/main" id="{F27642C8-581F-4FF9-90F4-5342F778B886}"/>
              </a:ext>
            </a:extLst>
          </p:cNvPr>
          <p:cNvSpPr/>
          <p:nvPr/>
        </p:nvSpPr>
        <p:spPr>
          <a:xfrm>
            <a:off x="5795957" y="4351330"/>
            <a:ext cx="62728" cy="143753"/>
          </a:xfrm>
          <a:custGeom>
            <a:avLst/>
            <a:gdLst>
              <a:gd name="connsiteX0" fmla="*/ 14293 w 62728"/>
              <a:gd name="connsiteY0" fmla="*/ 8 h 143753"/>
              <a:gd name="connsiteX1" fmla="*/ 28581 w 62728"/>
              <a:gd name="connsiteY1" fmla="*/ 71445 h 143753"/>
              <a:gd name="connsiteX2" fmla="*/ 50806 w 62728"/>
              <a:gd name="connsiteY2" fmla="*/ 92083 h 143753"/>
              <a:gd name="connsiteX3" fmla="*/ 60331 w 62728"/>
              <a:gd name="connsiteY3" fmla="*/ 114308 h 143753"/>
              <a:gd name="connsiteX4" fmla="*/ 6356 w 62728"/>
              <a:gd name="connsiteY4" fmla="*/ 139708 h 143753"/>
              <a:gd name="connsiteX5" fmla="*/ 6356 w 62728"/>
              <a:gd name="connsiteY5" fmla="*/ 141295 h 143753"/>
              <a:gd name="connsiteX6" fmla="*/ 53981 w 62728"/>
              <a:gd name="connsiteY6" fmla="*/ 115895 h 143753"/>
              <a:gd name="connsiteX7" fmla="*/ 53981 w 62728"/>
              <a:gd name="connsiteY7" fmla="*/ 90495 h 143753"/>
              <a:gd name="connsiteX8" fmla="*/ 25406 w 62728"/>
              <a:gd name="connsiteY8" fmla="*/ 66683 h 143753"/>
              <a:gd name="connsiteX9" fmla="*/ 14293 w 62728"/>
              <a:gd name="connsiteY9" fmla="*/ 8 h 14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28" h="143753">
                <a:moveTo>
                  <a:pt x="14293" y="8"/>
                </a:moveTo>
                <a:cubicBezTo>
                  <a:pt x="14822" y="802"/>
                  <a:pt x="22496" y="56099"/>
                  <a:pt x="28581" y="71445"/>
                </a:cubicBezTo>
                <a:cubicBezTo>
                  <a:pt x="34666" y="86791"/>
                  <a:pt x="45514" y="84939"/>
                  <a:pt x="50806" y="92083"/>
                </a:cubicBezTo>
                <a:cubicBezTo>
                  <a:pt x="56098" y="99227"/>
                  <a:pt x="67739" y="106371"/>
                  <a:pt x="60331" y="114308"/>
                </a:cubicBezTo>
                <a:cubicBezTo>
                  <a:pt x="52923" y="122246"/>
                  <a:pt x="15352" y="135210"/>
                  <a:pt x="6356" y="139708"/>
                </a:cubicBezTo>
                <a:cubicBezTo>
                  <a:pt x="-2640" y="144206"/>
                  <a:pt x="-1582" y="145264"/>
                  <a:pt x="6356" y="141295"/>
                </a:cubicBezTo>
                <a:cubicBezTo>
                  <a:pt x="14294" y="137326"/>
                  <a:pt x="46044" y="124362"/>
                  <a:pt x="53981" y="115895"/>
                </a:cubicBezTo>
                <a:cubicBezTo>
                  <a:pt x="61919" y="107428"/>
                  <a:pt x="58743" y="98697"/>
                  <a:pt x="53981" y="90495"/>
                </a:cubicBezTo>
                <a:cubicBezTo>
                  <a:pt x="49219" y="82293"/>
                  <a:pt x="31491" y="78589"/>
                  <a:pt x="25406" y="66683"/>
                </a:cubicBezTo>
                <a:cubicBezTo>
                  <a:pt x="19321" y="54777"/>
                  <a:pt x="13764" y="-786"/>
                  <a:pt x="1429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: 図形 476">
            <a:extLst>
              <a:ext uri="{FF2B5EF4-FFF2-40B4-BE49-F238E27FC236}">
                <a16:creationId xmlns:a16="http://schemas.microsoft.com/office/drawing/2014/main" id="{7B485550-C35E-407A-95CC-384931FE273F}"/>
              </a:ext>
            </a:extLst>
          </p:cNvPr>
          <p:cNvSpPr/>
          <p:nvPr/>
        </p:nvSpPr>
        <p:spPr>
          <a:xfrm>
            <a:off x="5802310" y="4327523"/>
            <a:ext cx="82726" cy="161950"/>
          </a:xfrm>
          <a:custGeom>
            <a:avLst/>
            <a:gdLst>
              <a:gd name="connsiteX0" fmla="*/ 74615 w 82726"/>
              <a:gd name="connsiteY0" fmla="*/ 2 h 161950"/>
              <a:gd name="connsiteX1" fmla="*/ 82553 w 82726"/>
              <a:gd name="connsiteY1" fmla="*/ 90490 h 161950"/>
              <a:gd name="connsiteX2" fmla="*/ 66678 w 82726"/>
              <a:gd name="connsiteY2" fmla="*/ 115890 h 161950"/>
              <a:gd name="connsiteX3" fmla="*/ 3 w 82726"/>
              <a:gd name="connsiteY3" fmla="*/ 161927 h 161950"/>
              <a:gd name="connsiteX4" fmla="*/ 63503 w 82726"/>
              <a:gd name="connsiteY4" fmla="*/ 109540 h 161950"/>
              <a:gd name="connsiteX5" fmla="*/ 66678 w 82726"/>
              <a:gd name="connsiteY5" fmla="*/ 87315 h 161950"/>
              <a:gd name="connsiteX6" fmla="*/ 74615 w 82726"/>
              <a:gd name="connsiteY6" fmla="*/ 2 h 1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26" h="161950">
                <a:moveTo>
                  <a:pt x="74615" y="2"/>
                </a:moveTo>
                <a:cubicBezTo>
                  <a:pt x="77261" y="531"/>
                  <a:pt x="83876" y="71175"/>
                  <a:pt x="82553" y="90490"/>
                </a:cubicBezTo>
                <a:cubicBezTo>
                  <a:pt x="81230" y="109805"/>
                  <a:pt x="80436" y="103984"/>
                  <a:pt x="66678" y="115890"/>
                </a:cubicBezTo>
                <a:cubicBezTo>
                  <a:pt x="52920" y="127796"/>
                  <a:pt x="532" y="162985"/>
                  <a:pt x="3" y="161927"/>
                </a:cubicBezTo>
                <a:cubicBezTo>
                  <a:pt x="-526" y="160869"/>
                  <a:pt x="52390" y="121975"/>
                  <a:pt x="63503" y="109540"/>
                </a:cubicBezTo>
                <a:cubicBezTo>
                  <a:pt x="74616" y="97105"/>
                  <a:pt x="66414" y="104777"/>
                  <a:pt x="66678" y="87315"/>
                </a:cubicBezTo>
                <a:cubicBezTo>
                  <a:pt x="66942" y="69853"/>
                  <a:pt x="71969" y="-527"/>
                  <a:pt x="7461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: 図形 477">
            <a:extLst>
              <a:ext uri="{FF2B5EF4-FFF2-40B4-BE49-F238E27FC236}">
                <a16:creationId xmlns:a16="http://schemas.microsoft.com/office/drawing/2014/main" id="{1DD8B08D-EE52-46D4-9E29-FE062569A62C}"/>
              </a:ext>
            </a:extLst>
          </p:cNvPr>
          <p:cNvSpPr/>
          <p:nvPr/>
        </p:nvSpPr>
        <p:spPr>
          <a:xfrm>
            <a:off x="5875306" y="4251314"/>
            <a:ext cx="43194" cy="116365"/>
          </a:xfrm>
          <a:custGeom>
            <a:avLst/>
            <a:gdLst>
              <a:gd name="connsiteX0" fmla="*/ 33369 w 43194"/>
              <a:gd name="connsiteY0" fmla="*/ 11 h 116365"/>
              <a:gd name="connsiteX1" fmla="*/ 42894 w 43194"/>
              <a:gd name="connsiteY1" fmla="*/ 53986 h 116365"/>
              <a:gd name="connsiteX2" fmla="*/ 22257 w 43194"/>
              <a:gd name="connsiteY2" fmla="*/ 84149 h 116365"/>
              <a:gd name="connsiteX3" fmla="*/ 32 w 43194"/>
              <a:gd name="connsiteY3" fmla="*/ 115899 h 116365"/>
              <a:gd name="connsiteX4" fmla="*/ 17494 w 43194"/>
              <a:gd name="connsiteY4" fmla="*/ 58749 h 116365"/>
              <a:gd name="connsiteX5" fmla="*/ 33369 w 43194"/>
              <a:gd name="connsiteY5" fmla="*/ 11 h 11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194" h="116365">
                <a:moveTo>
                  <a:pt x="33369" y="11"/>
                </a:moveTo>
                <a:cubicBezTo>
                  <a:pt x="37602" y="-783"/>
                  <a:pt x="44746" y="39963"/>
                  <a:pt x="42894" y="53986"/>
                </a:cubicBezTo>
                <a:cubicBezTo>
                  <a:pt x="41042" y="68009"/>
                  <a:pt x="29401" y="73830"/>
                  <a:pt x="22257" y="84149"/>
                </a:cubicBezTo>
                <a:cubicBezTo>
                  <a:pt x="15113" y="94468"/>
                  <a:pt x="826" y="120132"/>
                  <a:pt x="32" y="115899"/>
                </a:cubicBezTo>
                <a:cubicBezTo>
                  <a:pt x="-762" y="111666"/>
                  <a:pt x="12996" y="73037"/>
                  <a:pt x="17494" y="58749"/>
                </a:cubicBezTo>
                <a:cubicBezTo>
                  <a:pt x="21992" y="44462"/>
                  <a:pt x="29136" y="805"/>
                  <a:pt x="3336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: 図形 479">
            <a:extLst>
              <a:ext uri="{FF2B5EF4-FFF2-40B4-BE49-F238E27FC236}">
                <a16:creationId xmlns:a16="http://schemas.microsoft.com/office/drawing/2014/main" id="{83DBD788-604D-4D6F-A920-90781D5EF66F}"/>
              </a:ext>
            </a:extLst>
          </p:cNvPr>
          <p:cNvSpPr/>
          <p:nvPr/>
        </p:nvSpPr>
        <p:spPr>
          <a:xfrm>
            <a:off x="5718161" y="4106845"/>
            <a:ext cx="136539" cy="146246"/>
          </a:xfrm>
          <a:custGeom>
            <a:avLst/>
            <a:gdLst>
              <a:gd name="connsiteX0" fmla="*/ 136539 w 136539"/>
              <a:gd name="connsiteY0" fmla="*/ 18 h 146246"/>
              <a:gd name="connsiteX1" fmla="*/ 47639 w 136539"/>
              <a:gd name="connsiteY1" fmla="*/ 88918 h 146246"/>
              <a:gd name="connsiteX2" fmla="*/ 42877 w 136539"/>
              <a:gd name="connsiteY2" fmla="*/ 125430 h 146246"/>
              <a:gd name="connsiteX3" fmla="*/ 14 w 136539"/>
              <a:gd name="connsiteY3" fmla="*/ 146068 h 146246"/>
              <a:gd name="connsiteX4" fmla="*/ 38114 w 136539"/>
              <a:gd name="connsiteY4" fmla="*/ 114318 h 146246"/>
              <a:gd name="connsiteX5" fmla="*/ 42877 w 136539"/>
              <a:gd name="connsiteY5" fmla="*/ 85743 h 146246"/>
              <a:gd name="connsiteX6" fmla="*/ 46052 w 136539"/>
              <a:gd name="connsiteY6" fmla="*/ 80980 h 146246"/>
              <a:gd name="connsiteX7" fmla="*/ 136539 w 136539"/>
              <a:gd name="connsiteY7" fmla="*/ 18 h 14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39" h="146246">
                <a:moveTo>
                  <a:pt x="136539" y="18"/>
                </a:moveTo>
                <a:cubicBezTo>
                  <a:pt x="136803" y="1341"/>
                  <a:pt x="63249" y="68016"/>
                  <a:pt x="47639" y="88918"/>
                </a:cubicBezTo>
                <a:cubicBezTo>
                  <a:pt x="32029" y="109820"/>
                  <a:pt x="50814" y="115905"/>
                  <a:pt x="42877" y="125430"/>
                </a:cubicBezTo>
                <a:cubicBezTo>
                  <a:pt x="34940" y="134955"/>
                  <a:pt x="808" y="147920"/>
                  <a:pt x="14" y="146068"/>
                </a:cubicBezTo>
                <a:cubicBezTo>
                  <a:pt x="-780" y="144216"/>
                  <a:pt x="30970" y="124372"/>
                  <a:pt x="38114" y="114318"/>
                </a:cubicBezTo>
                <a:cubicBezTo>
                  <a:pt x="45258" y="104264"/>
                  <a:pt x="41554" y="91299"/>
                  <a:pt x="42877" y="85743"/>
                </a:cubicBezTo>
                <a:cubicBezTo>
                  <a:pt x="44200" y="80187"/>
                  <a:pt x="30442" y="95003"/>
                  <a:pt x="46052" y="80980"/>
                </a:cubicBezTo>
                <a:cubicBezTo>
                  <a:pt x="61662" y="66957"/>
                  <a:pt x="136275" y="-1305"/>
                  <a:pt x="13653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: 図形 480">
            <a:extLst>
              <a:ext uri="{FF2B5EF4-FFF2-40B4-BE49-F238E27FC236}">
                <a16:creationId xmlns:a16="http://schemas.microsoft.com/office/drawing/2014/main" id="{B98E7EC7-F3C4-4BC2-850B-3384ECA1D049}"/>
              </a:ext>
            </a:extLst>
          </p:cNvPr>
          <p:cNvSpPr/>
          <p:nvPr/>
        </p:nvSpPr>
        <p:spPr>
          <a:xfrm>
            <a:off x="5702282" y="4282989"/>
            <a:ext cx="57224" cy="98617"/>
          </a:xfrm>
          <a:custGeom>
            <a:avLst/>
            <a:gdLst>
              <a:gd name="connsiteX0" fmla="*/ 57168 w 57224"/>
              <a:gd name="connsiteY0" fmla="*/ 86 h 98617"/>
              <a:gd name="connsiteX1" fmla="*/ 1606 w 57224"/>
              <a:gd name="connsiteY1" fmla="*/ 36599 h 98617"/>
              <a:gd name="connsiteX2" fmla="*/ 15893 w 57224"/>
              <a:gd name="connsiteY2" fmla="*/ 60411 h 98617"/>
              <a:gd name="connsiteX3" fmla="*/ 25418 w 57224"/>
              <a:gd name="connsiteY3" fmla="*/ 98511 h 98617"/>
              <a:gd name="connsiteX4" fmla="*/ 12718 w 57224"/>
              <a:gd name="connsiteY4" fmla="*/ 47711 h 98617"/>
              <a:gd name="connsiteX5" fmla="*/ 57168 w 57224"/>
              <a:gd name="connsiteY5" fmla="*/ 86 h 98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24" h="98617">
                <a:moveTo>
                  <a:pt x="57168" y="86"/>
                </a:moveTo>
                <a:cubicBezTo>
                  <a:pt x="55316" y="-1766"/>
                  <a:pt x="8485" y="26545"/>
                  <a:pt x="1606" y="36599"/>
                </a:cubicBezTo>
                <a:cubicBezTo>
                  <a:pt x="-5273" y="46653"/>
                  <a:pt x="11924" y="50092"/>
                  <a:pt x="15893" y="60411"/>
                </a:cubicBezTo>
                <a:cubicBezTo>
                  <a:pt x="19862" y="70730"/>
                  <a:pt x="25947" y="100628"/>
                  <a:pt x="25418" y="98511"/>
                </a:cubicBezTo>
                <a:cubicBezTo>
                  <a:pt x="24889" y="96394"/>
                  <a:pt x="10601" y="61205"/>
                  <a:pt x="12718" y="47711"/>
                </a:cubicBezTo>
                <a:cubicBezTo>
                  <a:pt x="14835" y="34217"/>
                  <a:pt x="59020" y="1938"/>
                  <a:pt x="57168" y="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: 図形 481">
            <a:extLst>
              <a:ext uri="{FF2B5EF4-FFF2-40B4-BE49-F238E27FC236}">
                <a16:creationId xmlns:a16="http://schemas.microsoft.com/office/drawing/2014/main" id="{E5DF87C6-882B-4D46-89F7-75F2318C5291}"/>
              </a:ext>
            </a:extLst>
          </p:cNvPr>
          <p:cNvSpPr/>
          <p:nvPr/>
        </p:nvSpPr>
        <p:spPr>
          <a:xfrm>
            <a:off x="5440258" y="4159239"/>
            <a:ext cx="144578" cy="89823"/>
          </a:xfrm>
          <a:custGeom>
            <a:avLst/>
            <a:gdLst>
              <a:gd name="connsiteX0" fmla="*/ 144567 w 144578"/>
              <a:gd name="connsiteY0" fmla="*/ 11 h 89823"/>
              <a:gd name="connsiteX1" fmla="*/ 44555 w 144578"/>
              <a:gd name="connsiteY1" fmla="*/ 55574 h 89823"/>
              <a:gd name="connsiteX2" fmla="*/ 58842 w 144578"/>
              <a:gd name="connsiteY2" fmla="*/ 88911 h 89823"/>
              <a:gd name="connsiteX3" fmla="*/ 38205 w 144578"/>
              <a:gd name="connsiteY3" fmla="*/ 79386 h 89823"/>
              <a:gd name="connsiteX4" fmla="*/ 105 w 144578"/>
              <a:gd name="connsiteY4" fmla="*/ 68274 h 89823"/>
              <a:gd name="connsiteX5" fmla="*/ 50905 w 144578"/>
              <a:gd name="connsiteY5" fmla="*/ 50811 h 89823"/>
              <a:gd name="connsiteX6" fmla="*/ 144567 w 144578"/>
              <a:gd name="connsiteY6" fmla="*/ 11 h 89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578" h="89823">
                <a:moveTo>
                  <a:pt x="144567" y="11"/>
                </a:moveTo>
                <a:cubicBezTo>
                  <a:pt x="143509" y="805"/>
                  <a:pt x="58842" y="40757"/>
                  <a:pt x="44555" y="55574"/>
                </a:cubicBezTo>
                <a:cubicBezTo>
                  <a:pt x="30268" y="70391"/>
                  <a:pt x="59900" y="84942"/>
                  <a:pt x="58842" y="88911"/>
                </a:cubicBezTo>
                <a:cubicBezTo>
                  <a:pt x="57784" y="92880"/>
                  <a:pt x="47994" y="82825"/>
                  <a:pt x="38205" y="79386"/>
                </a:cubicBezTo>
                <a:cubicBezTo>
                  <a:pt x="28416" y="75947"/>
                  <a:pt x="-2012" y="73036"/>
                  <a:pt x="105" y="68274"/>
                </a:cubicBezTo>
                <a:cubicBezTo>
                  <a:pt x="2222" y="63512"/>
                  <a:pt x="28680" y="60336"/>
                  <a:pt x="50905" y="50811"/>
                </a:cubicBezTo>
                <a:cubicBezTo>
                  <a:pt x="73130" y="41286"/>
                  <a:pt x="145625" y="-783"/>
                  <a:pt x="144567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: 図形 482">
            <a:extLst>
              <a:ext uri="{FF2B5EF4-FFF2-40B4-BE49-F238E27FC236}">
                <a16:creationId xmlns:a16="http://schemas.microsoft.com/office/drawing/2014/main" id="{5BFD53D5-10B9-42A0-B84D-498B6A9C9C1F}"/>
              </a:ext>
            </a:extLst>
          </p:cNvPr>
          <p:cNvSpPr/>
          <p:nvPr/>
        </p:nvSpPr>
        <p:spPr>
          <a:xfrm>
            <a:off x="5583101" y="4040053"/>
            <a:ext cx="158888" cy="95401"/>
          </a:xfrm>
          <a:custGeom>
            <a:avLst/>
            <a:gdLst>
              <a:gd name="connsiteX0" fmla="*/ 137 w 158888"/>
              <a:gd name="connsiteY0" fmla="*/ 95385 h 95401"/>
              <a:gd name="connsiteX1" fmla="*/ 87449 w 158888"/>
              <a:gd name="connsiteY1" fmla="*/ 82685 h 95401"/>
              <a:gd name="connsiteX2" fmla="*/ 95387 w 158888"/>
              <a:gd name="connsiteY2" fmla="*/ 55697 h 95401"/>
              <a:gd name="connsiteX3" fmla="*/ 158887 w 158888"/>
              <a:gd name="connsiteY3" fmla="*/ 135 h 95401"/>
              <a:gd name="connsiteX4" fmla="*/ 93799 w 158888"/>
              <a:gd name="connsiteY4" fmla="*/ 41410 h 95401"/>
              <a:gd name="connsiteX5" fmla="*/ 66812 w 158888"/>
              <a:gd name="connsiteY5" fmla="*/ 84272 h 95401"/>
              <a:gd name="connsiteX6" fmla="*/ 137 w 158888"/>
              <a:gd name="connsiteY6" fmla="*/ 95385 h 95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88" h="95401">
                <a:moveTo>
                  <a:pt x="137" y="95385"/>
                </a:moveTo>
                <a:cubicBezTo>
                  <a:pt x="3576" y="95121"/>
                  <a:pt x="71574" y="89300"/>
                  <a:pt x="87449" y="82685"/>
                </a:cubicBezTo>
                <a:cubicBezTo>
                  <a:pt x="103324" y="76070"/>
                  <a:pt x="83481" y="69455"/>
                  <a:pt x="95387" y="55697"/>
                </a:cubicBezTo>
                <a:cubicBezTo>
                  <a:pt x="107293" y="41939"/>
                  <a:pt x="159152" y="2516"/>
                  <a:pt x="158887" y="135"/>
                </a:cubicBezTo>
                <a:cubicBezTo>
                  <a:pt x="158622" y="-2246"/>
                  <a:pt x="109145" y="27387"/>
                  <a:pt x="93799" y="41410"/>
                </a:cubicBezTo>
                <a:cubicBezTo>
                  <a:pt x="78453" y="55433"/>
                  <a:pt x="75014" y="75805"/>
                  <a:pt x="66812" y="84272"/>
                </a:cubicBezTo>
                <a:cubicBezTo>
                  <a:pt x="58610" y="92739"/>
                  <a:pt x="-3302" y="95649"/>
                  <a:pt x="137" y="95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: 図形 483">
            <a:extLst>
              <a:ext uri="{FF2B5EF4-FFF2-40B4-BE49-F238E27FC236}">
                <a16:creationId xmlns:a16="http://schemas.microsoft.com/office/drawing/2014/main" id="{9A0F322C-74E2-4DA7-BB47-0845817F9791}"/>
              </a:ext>
            </a:extLst>
          </p:cNvPr>
          <p:cNvSpPr/>
          <p:nvPr/>
        </p:nvSpPr>
        <p:spPr>
          <a:xfrm>
            <a:off x="5464525" y="4100031"/>
            <a:ext cx="123629" cy="78924"/>
          </a:xfrm>
          <a:custGeom>
            <a:avLst/>
            <a:gdLst>
              <a:gd name="connsiteX0" fmla="*/ 123475 w 123629"/>
              <a:gd name="connsiteY0" fmla="*/ 482 h 78924"/>
              <a:gd name="connsiteX1" fmla="*/ 21875 w 123629"/>
              <a:gd name="connsiteY1" fmla="*/ 54457 h 78924"/>
              <a:gd name="connsiteX2" fmla="*/ 1238 w 123629"/>
              <a:gd name="connsiteY2" fmla="*/ 78269 h 78924"/>
              <a:gd name="connsiteX3" fmla="*/ 44100 w 123629"/>
              <a:gd name="connsiteY3" fmla="*/ 30644 h 78924"/>
              <a:gd name="connsiteX4" fmla="*/ 123475 w 123629"/>
              <a:gd name="connsiteY4" fmla="*/ 482 h 7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629" h="78924">
                <a:moveTo>
                  <a:pt x="123475" y="482"/>
                </a:moveTo>
                <a:cubicBezTo>
                  <a:pt x="119771" y="4451"/>
                  <a:pt x="42248" y="41493"/>
                  <a:pt x="21875" y="54457"/>
                </a:cubicBezTo>
                <a:cubicBezTo>
                  <a:pt x="1502" y="67422"/>
                  <a:pt x="-2466" y="82238"/>
                  <a:pt x="1238" y="78269"/>
                </a:cubicBezTo>
                <a:cubicBezTo>
                  <a:pt x="4942" y="74300"/>
                  <a:pt x="24786" y="43344"/>
                  <a:pt x="44100" y="30644"/>
                </a:cubicBezTo>
                <a:cubicBezTo>
                  <a:pt x="63414" y="17944"/>
                  <a:pt x="127179" y="-3487"/>
                  <a:pt x="123475" y="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: 図形 484">
            <a:extLst>
              <a:ext uri="{FF2B5EF4-FFF2-40B4-BE49-F238E27FC236}">
                <a16:creationId xmlns:a16="http://schemas.microsoft.com/office/drawing/2014/main" id="{DE3CD143-20E8-4ECC-98DD-CC875717C476}"/>
              </a:ext>
            </a:extLst>
          </p:cNvPr>
          <p:cNvSpPr/>
          <p:nvPr/>
        </p:nvSpPr>
        <p:spPr>
          <a:xfrm>
            <a:off x="5708635" y="4186210"/>
            <a:ext cx="61931" cy="85763"/>
          </a:xfrm>
          <a:custGeom>
            <a:avLst/>
            <a:gdLst>
              <a:gd name="connsiteX0" fmla="*/ 15 w 61931"/>
              <a:gd name="connsiteY0" fmla="*/ 85753 h 85763"/>
              <a:gd name="connsiteX1" fmla="*/ 55578 w 61931"/>
              <a:gd name="connsiteY1" fmla="*/ 28603 h 85763"/>
              <a:gd name="connsiteX2" fmla="*/ 20653 w 61931"/>
              <a:gd name="connsiteY2" fmla="*/ 28 h 85763"/>
              <a:gd name="connsiteX3" fmla="*/ 61928 w 61931"/>
              <a:gd name="connsiteY3" fmla="*/ 23840 h 85763"/>
              <a:gd name="connsiteX4" fmla="*/ 15 w 61931"/>
              <a:gd name="connsiteY4" fmla="*/ 85753 h 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31" h="85763">
                <a:moveTo>
                  <a:pt x="15" y="85753"/>
                </a:moveTo>
                <a:cubicBezTo>
                  <a:pt x="-1043" y="86547"/>
                  <a:pt x="52138" y="42890"/>
                  <a:pt x="55578" y="28603"/>
                </a:cubicBezTo>
                <a:cubicBezTo>
                  <a:pt x="59018" y="14315"/>
                  <a:pt x="19595" y="822"/>
                  <a:pt x="20653" y="28"/>
                </a:cubicBezTo>
                <a:cubicBezTo>
                  <a:pt x="21711" y="-766"/>
                  <a:pt x="61399" y="15109"/>
                  <a:pt x="61928" y="23840"/>
                </a:cubicBezTo>
                <a:cubicBezTo>
                  <a:pt x="62457" y="32571"/>
                  <a:pt x="1073" y="84959"/>
                  <a:pt x="15" y="85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: 図形 485">
            <a:extLst>
              <a:ext uri="{FF2B5EF4-FFF2-40B4-BE49-F238E27FC236}">
                <a16:creationId xmlns:a16="http://schemas.microsoft.com/office/drawing/2014/main" id="{90BD96BC-A86D-4164-A070-797EE15F007A}"/>
              </a:ext>
            </a:extLst>
          </p:cNvPr>
          <p:cNvSpPr/>
          <p:nvPr/>
        </p:nvSpPr>
        <p:spPr>
          <a:xfrm>
            <a:off x="5936355" y="4116327"/>
            <a:ext cx="274780" cy="115328"/>
          </a:xfrm>
          <a:custGeom>
            <a:avLst/>
            <a:gdLst>
              <a:gd name="connsiteX0" fmla="*/ 895 w 274780"/>
              <a:gd name="connsiteY0" fmla="*/ 114361 h 115328"/>
              <a:gd name="connsiteX1" fmla="*/ 67570 w 274780"/>
              <a:gd name="connsiteY1" fmla="*/ 69911 h 115328"/>
              <a:gd name="connsiteX2" fmla="*/ 86620 w 274780"/>
              <a:gd name="connsiteY2" fmla="*/ 61 h 115328"/>
              <a:gd name="connsiteX3" fmla="*/ 73920 w 274780"/>
              <a:gd name="connsiteY3" fmla="*/ 82611 h 115328"/>
              <a:gd name="connsiteX4" fmla="*/ 89795 w 274780"/>
              <a:gd name="connsiteY4" fmla="*/ 76261 h 115328"/>
              <a:gd name="connsiteX5" fmla="*/ 100908 w 274780"/>
              <a:gd name="connsiteY5" fmla="*/ 65148 h 115328"/>
              <a:gd name="connsiteX6" fmla="*/ 124720 w 274780"/>
              <a:gd name="connsiteY6" fmla="*/ 66736 h 115328"/>
              <a:gd name="connsiteX7" fmla="*/ 167583 w 274780"/>
              <a:gd name="connsiteY7" fmla="*/ 6411 h 115328"/>
              <a:gd name="connsiteX8" fmla="*/ 153295 w 274780"/>
              <a:gd name="connsiteY8" fmla="*/ 52448 h 115328"/>
              <a:gd name="connsiteX9" fmla="*/ 273945 w 274780"/>
              <a:gd name="connsiteY9" fmla="*/ 69911 h 115328"/>
              <a:gd name="connsiteX10" fmla="*/ 202508 w 274780"/>
              <a:gd name="connsiteY10" fmla="*/ 71498 h 115328"/>
              <a:gd name="connsiteX11" fmla="*/ 121545 w 274780"/>
              <a:gd name="connsiteY11" fmla="*/ 98486 h 115328"/>
              <a:gd name="connsiteX12" fmla="*/ 895 w 274780"/>
              <a:gd name="connsiteY12" fmla="*/ 114361 h 11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4780" h="115328">
                <a:moveTo>
                  <a:pt x="895" y="114361"/>
                </a:moveTo>
                <a:cubicBezTo>
                  <a:pt x="-8101" y="109599"/>
                  <a:pt x="53283" y="88961"/>
                  <a:pt x="67570" y="69911"/>
                </a:cubicBezTo>
                <a:cubicBezTo>
                  <a:pt x="81858" y="50861"/>
                  <a:pt x="85562" y="-2056"/>
                  <a:pt x="86620" y="61"/>
                </a:cubicBezTo>
                <a:cubicBezTo>
                  <a:pt x="87678" y="2178"/>
                  <a:pt x="73391" y="69911"/>
                  <a:pt x="73920" y="82611"/>
                </a:cubicBezTo>
                <a:cubicBezTo>
                  <a:pt x="74449" y="95311"/>
                  <a:pt x="85297" y="79172"/>
                  <a:pt x="89795" y="76261"/>
                </a:cubicBezTo>
                <a:cubicBezTo>
                  <a:pt x="94293" y="73350"/>
                  <a:pt x="95087" y="66735"/>
                  <a:pt x="100908" y="65148"/>
                </a:cubicBezTo>
                <a:cubicBezTo>
                  <a:pt x="106729" y="63560"/>
                  <a:pt x="113608" y="76525"/>
                  <a:pt x="124720" y="66736"/>
                </a:cubicBezTo>
                <a:cubicBezTo>
                  <a:pt x="135833" y="56946"/>
                  <a:pt x="162821" y="8792"/>
                  <a:pt x="167583" y="6411"/>
                </a:cubicBezTo>
                <a:cubicBezTo>
                  <a:pt x="172345" y="4030"/>
                  <a:pt x="135568" y="41865"/>
                  <a:pt x="153295" y="52448"/>
                </a:cubicBezTo>
                <a:cubicBezTo>
                  <a:pt x="171022" y="63031"/>
                  <a:pt x="265743" y="66736"/>
                  <a:pt x="273945" y="69911"/>
                </a:cubicBezTo>
                <a:cubicBezTo>
                  <a:pt x="282147" y="73086"/>
                  <a:pt x="227908" y="66736"/>
                  <a:pt x="202508" y="71498"/>
                </a:cubicBezTo>
                <a:cubicBezTo>
                  <a:pt x="177108" y="76260"/>
                  <a:pt x="151178" y="91871"/>
                  <a:pt x="121545" y="98486"/>
                </a:cubicBezTo>
                <a:cubicBezTo>
                  <a:pt x="91912" y="105101"/>
                  <a:pt x="9891" y="119123"/>
                  <a:pt x="895" y="114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: 図形 486">
            <a:extLst>
              <a:ext uri="{FF2B5EF4-FFF2-40B4-BE49-F238E27FC236}">
                <a16:creationId xmlns:a16="http://schemas.microsoft.com/office/drawing/2014/main" id="{5B8A2184-B0AD-4BF6-AD13-4570363CA660}"/>
              </a:ext>
            </a:extLst>
          </p:cNvPr>
          <p:cNvSpPr/>
          <p:nvPr/>
        </p:nvSpPr>
        <p:spPr>
          <a:xfrm>
            <a:off x="5859091" y="4135343"/>
            <a:ext cx="149603" cy="167380"/>
          </a:xfrm>
          <a:custGeom>
            <a:avLst/>
            <a:gdLst>
              <a:gd name="connsiteX0" fmla="*/ 149597 w 149603"/>
              <a:gd name="connsiteY0" fmla="*/ 95 h 167380"/>
              <a:gd name="connsiteX1" fmla="*/ 51172 w 149603"/>
              <a:gd name="connsiteY1" fmla="*/ 92170 h 167380"/>
              <a:gd name="connsiteX2" fmla="*/ 44822 w 149603"/>
              <a:gd name="connsiteY2" fmla="*/ 108045 h 167380"/>
              <a:gd name="connsiteX3" fmla="*/ 14659 w 149603"/>
              <a:gd name="connsiteY3" fmla="*/ 103282 h 167380"/>
              <a:gd name="connsiteX4" fmla="*/ 32122 w 149603"/>
              <a:gd name="connsiteY4" fmla="*/ 127095 h 167380"/>
              <a:gd name="connsiteX5" fmla="*/ 16247 w 149603"/>
              <a:gd name="connsiteY5" fmla="*/ 166782 h 167380"/>
              <a:gd name="connsiteX6" fmla="*/ 21009 w 149603"/>
              <a:gd name="connsiteY6" fmla="*/ 93757 h 167380"/>
              <a:gd name="connsiteX7" fmla="*/ 372 w 149603"/>
              <a:gd name="connsiteY7" fmla="*/ 79470 h 167380"/>
              <a:gd name="connsiteX8" fmla="*/ 41647 w 149603"/>
              <a:gd name="connsiteY8" fmla="*/ 82645 h 167380"/>
              <a:gd name="connsiteX9" fmla="*/ 55934 w 149603"/>
              <a:gd name="connsiteY9" fmla="*/ 74707 h 167380"/>
              <a:gd name="connsiteX10" fmla="*/ 149597 w 149603"/>
              <a:gd name="connsiteY10" fmla="*/ 95 h 16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603" h="167380">
                <a:moveTo>
                  <a:pt x="149597" y="95"/>
                </a:moveTo>
                <a:cubicBezTo>
                  <a:pt x="148803" y="3005"/>
                  <a:pt x="68634" y="74178"/>
                  <a:pt x="51172" y="92170"/>
                </a:cubicBezTo>
                <a:cubicBezTo>
                  <a:pt x="33710" y="110162"/>
                  <a:pt x="50907" y="106193"/>
                  <a:pt x="44822" y="108045"/>
                </a:cubicBezTo>
                <a:cubicBezTo>
                  <a:pt x="38736" y="109897"/>
                  <a:pt x="16776" y="100107"/>
                  <a:pt x="14659" y="103282"/>
                </a:cubicBezTo>
                <a:cubicBezTo>
                  <a:pt x="12542" y="106457"/>
                  <a:pt x="31857" y="116512"/>
                  <a:pt x="32122" y="127095"/>
                </a:cubicBezTo>
                <a:cubicBezTo>
                  <a:pt x="32387" y="137678"/>
                  <a:pt x="18099" y="172338"/>
                  <a:pt x="16247" y="166782"/>
                </a:cubicBezTo>
                <a:cubicBezTo>
                  <a:pt x="14395" y="161226"/>
                  <a:pt x="23655" y="108309"/>
                  <a:pt x="21009" y="93757"/>
                </a:cubicBezTo>
                <a:cubicBezTo>
                  <a:pt x="18363" y="79205"/>
                  <a:pt x="-3068" y="81322"/>
                  <a:pt x="372" y="79470"/>
                </a:cubicBezTo>
                <a:cubicBezTo>
                  <a:pt x="3812" y="77618"/>
                  <a:pt x="32387" y="83439"/>
                  <a:pt x="41647" y="82645"/>
                </a:cubicBezTo>
                <a:cubicBezTo>
                  <a:pt x="50907" y="81851"/>
                  <a:pt x="36355" y="87672"/>
                  <a:pt x="55934" y="74707"/>
                </a:cubicBezTo>
                <a:cubicBezTo>
                  <a:pt x="75513" y="61742"/>
                  <a:pt x="150391" y="-2815"/>
                  <a:pt x="149597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: 図形 487">
            <a:extLst>
              <a:ext uri="{FF2B5EF4-FFF2-40B4-BE49-F238E27FC236}">
                <a16:creationId xmlns:a16="http://schemas.microsoft.com/office/drawing/2014/main" id="{41CC973A-1371-4EF5-A5F1-3A19C9608DE1}"/>
              </a:ext>
            </a:extLst>
          </p:cNvPr>
          <p:cNvSpPr/>
          <p:nvPr/>
        </p:nvSpPr>
        <p:spPr>
          <a:xfrm>
            <a:off x="5368284" y="4024301"/>
            <a:ext cx="338068" cy="190943"/>
          </a:xfrm>
          <a:custGeom>
            <a:avLst/>
            <a:gdLst>
              <a:gd name="connsiteX0" fmla="*/ 41916 w 338068"/>
              <a:gd name="connsiteY0" fmla="*/ 190512 h 190943"/>
              <a:gd name="connsiteX1" fmla="*/ 108591 w 338068"/>
              <a:gd name="connsiteY1" fmla="*/ 125424 h 190943"/>
              <a:gd name="connsiteX2" fmla="*/ 178441 w 338068"/>
              <a:gd name="connsiteY2" fmla="*/ 93674 h 190943"/>
              <a:gd name="connsiteX3" fmla="*/ 303854 w 338068"/>
              <a:gd name="connsiteY3" fmla="*/ 31762 h 190943"/>
              <a:gd name="connsiteX4" fmla="*/ 335604 w 338068"/>
              <a:gd name="connsiteY4" fmla="*/ 12 h 190943"/>
              <a:gd name="connsiteX5" fmla="*/ 253054 w 338068"/>
              <a:gd name="connsiteY5" fmla="*/ 34937 h 190943"/>
              <a:gd name="connsiteX6" fmla="*/ 641 w 338068"/>
              <a:gd name="connsiteY6" fmla="*/ 149237 h 190943"/>
              <a:gd name="connsiteX7" fmla="*/ 176854 w 338068"/>
              <a:gd name="connsiteY7" fmla="*/ 90499 h 190943"/>
              <a:gd name="connsiteX8" fmla="*/ 41916 w 338068"/>
              <a:gd name="connsiteY8" fmla="*/ 190512 h 190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8068" h="190943">
                <a:moveTo>
                  <a:pt x="41916" y="190512"/>
                </a:moveTo>
                <a:cubicBezTo>
                  <a:pt x="30539" y="196333"/>
                  <a:pt x="85837" y="141564"/>
                  <a:pt x="108591" y="125424"/>
                </a:cubicBezTo>
                <a:cubicBezTo>
                  <a:pt x="131345" y="109284"/>
                  <a:pt x="145897" y="109284"/>
                  <a:pt x="178441" y="93674"/>
                </a:cubicBezTo>
                <a:cubicBezTo>
                  <a:pt x="210985" y="78064"/>
                  <a:pt x="277660" y="47372"/>
                  <a:pt x="303854" y="31762"/>
                </a:cubicBezTo>
                <a:cubicBezTo>
                  <a:pt x="330048" y="16152"/>
                  <a:pt x="344071" y="-517"/>
                  <a:pt x="335604" y="12"/>
                </a:cubicBezTo>
                <a:cubicBezTo>
                  <a:pt x="327137" y="541"/>
                  <a:pt x="253054" y="34937"/>
                  <a:pt x="253054" y="34937"/>
                </a:cubicBezTo>
                <a:cubicBezTo>
                  <a:pt x="197227" y="59808"/>
                  <a:pt x="13341" y="139977"/>
                  <a:pt x="641" y="149237"/>
                </a:cubicBezTo>
                <a:cubicBezTo>
                  <a:pt x="-12059" y="158497"/>
                  <a:pt x="167858" y="88118"/>
                  <a:pt x="176854" y="90499"/>
                </a:cubicBezTo>
                <a:cubicBezTo>
                  <a:pt x="185850" y="92880"/>
                  <a:pt x="53293" y="184691"/>
                  <a:pt x="41916" y="1905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: 図形 488">
            <a:extLst>
              <a:ext uri="{FF2B5EF4-FFF2-40B4-BE49-F238E27FC236}">
                <a16:creationId xmlns:a16="http://schemas.microsoft.com/office/drawing/2014/main" id="{3BE0725A-33A7-4140-B709-058BAAB45CF6}"/>
              </a:ext>
            </a:extLst>
          </p:cNvPr>
          <p:cNvSpPr/>
          <p:nvPr/>
        </p:nvSpPr>
        <p:spPr>
          <a:xfrm>
            <a:off x="5767850" y="3917598"/>
            <a:ext cx="594882" cy="77133"/>
          </a:xfrm>
          <a:custGeom>
            <a:avLst/>
            <a:gdLst>
              <a:gd name="connsiteX0" fmla="*/ 593263 w 594882"/>
              <a:gd name="connsiteY0" fmla="*/ 5115 h 77133"/>
              <a:gd name="connsiteX1" fmla="*/ 285288 w 594882"/>
              <a:gd name="connsiteY1" fmla="*/ 27340 h 77133"/>
              <a:gd name="connsiteX2" fmla="*/ 126538 w 594882"/>
              <a:gd name="connsiteY2" fmla="*/ 27340 h 77133"/>
              <a:gd name="connsiteX3" fmla="*/ 23350 w 594882"/>
              <a:gd name="connsiteY3" fmla="*/ 76552 h 77133"/>
              <a:gd name="connsiteX4" fmla="*/ 4300 w 594882"/>
              <a:gd name="connsiteY4" fmla="*/ 51152 h 77133"/>
              <a:gd name="connsiteX5" fmla="*/ 85263 w 594882"/>
              <a:gd name="connsiteY5" fmla="*/ 3527 h 77133"/>
              <a:gd name="connsiteX6" fmla="*/ 156700 w 594882"/>
              <a:gd name="connsiteY6" fmla="*/ 3527 h 77133"/>
              <a:gd name="connsiteX7" fmla="*/ 396413 w 594882"/>
              <a:gd name="connsiteY7" fmla="*/ 11465 h 77133"/>
              <a:gd name="connsiteX8" fmla="*/ 593263 w 594882"/>
              <a:gd name="connsiteY8" fmla="*/ 5115 h 7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4882" h="77133">
                <a:moveTo>
                  <a:pt x="593263" y="5115"/>
                </a:moveTo>
                <a:cubicBezTo>
                  <a:pt x="574742" y="7761"/>
                  <a:pt x="363075" y="23636"/>
                  <a:pt x="285288" y="27340"/>
                </a:cubicBezTo>
                <a:cubicBezTo>
                  <a:pt x="207501" y="31044"/>
                  <a:pt x="170194" y="19138"/>
                  <a:pt x="126538" y="27340"/>
                </a:cubicBezTo>
                <a:cubicBezTo>
                  <a:pt x="82882" y="35542"/>
                  <a:pt x="43723" y="72583"/>
                  <a:pt x="23350" y="76552"/>
                </a:cubicBezTo>
                <a:cubicBezTo>
                  <a:pt x="2977" y="80521"/>
                  <a:pt x="-6019" y="63323"/>
                  <a:pt x="4300" y="51152"/>
                </a:cubicBezTo>
                <a:cubicBezTo>
                  <a:pt x="14619" y="38981"/>
                  <a:pt x="59863" y="11464"/>
                  <a:pt x="85263" y="3527"/>
                </a:cubicBezTo>
                <a:cubicBezTo>
                  <a:pt x="110663" y="-4410"/>
                  <a:pt x="156700" y="3527"/>
                  <a:pt x="156700" y="3527"/>
                </a:cubicBezTo>
                <a:cubicBezTo>
                  <a:pt x="208558" y="4850"/>
                  <a:pt x="326034" y="10936"/>
                  <a:pt x="396413" y="11465"/>
                </a:cubicBezTo>
                <a:cubicBezTo>
                  <a:pt x="466792" y="11994"/>
                  <a:pt x="611784" y="2469"/>
                  <a:pt x="593263" y="511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: 図形 489">
            <a:extLst>
              <a:ext uri="{FF2B5EF4-FFF2-40B4-BE49-F238E27FC236}">
                <a16:creationId xmlns:a16="http://schemas.microsoft.com/office/drawing/2014/main" id="{867329B2-40E3-4D8D-BC87-8289D2E33F2A}"/>
              </a:ext>
            </a:extLst>
          </p:cNvPr>
          <p:cNvSpPr/>
          <p:nvPr/>
        </p:nvSpPr>
        <p:spPr>
          <a:xfrm>
            <a:off x="5834974" y="3947968"/>
            <a:ext cx="374442" cy="79831"/>
          </a:xfrm>
          <a:custGeom>
            <a:avLst/>
            <a:gdLst>
              <a:gd name="connsiteX0" fmla="*/ 676 w 374442"/>
              <a:gd name="connsiteY0" fmla="*/ 14432 h 79831"/>
              <a:gd name="connsiteX1" fmla="*/ 43539 w 374442"/>
              <a:gd name="connsiteY1" fmla="*/ 44595 h 79831"/>
              <a:gd name="connsiteX2" fmla="*/ 34014 w 374442"/>
              <a:gd name="connsiteY2" fmla="*/ 74757 h 79831"/>
              <a:gd name="connsiteX3" fmla="*/ 45126 w 374442"/>
              <a:gd name="connsiteY3" fmla="*/ 76345 h 79831"/>
              <a:gd name="connsiteX4" fmla="*/ 84814 w 374442"/>
              <a:gd name="connsiteY4" fmla="*/ 39832 h 79831"/>
              <a:gd name="connsiteX5" fmla="*/ 122914 w 374442"/>
              <a:gd name="connsiteY5" fmla="*/ 22370 h 79831"/>
              <a:gd name="connsiteX6" fmla="*/ 367389 w 374442"/>
              <a:gd name="connsiteY6" fmla="*/ 4907 h 79831"/>
              <a:gd name="connsiteX7" fmla="*/ 313414 w 374442"/>
              <a:gd name="connsiteY7" fmla="*/ 4907 h 79831"/>
              <a:gd name="connsiteX8" fmla="*/ 83226 w 374442"/>
              <a:gd name="connsiteY8" fmla="*/ 145 h 79831"/>
              <a:gd name="connsiteX9" fmla="*/ 676 w 374442"/>
              <a:gd name="connsiteY9" fmla="*/ 14432 h 7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442" h="79831">
                <a:moveTo>
                  <a:pt x="676" y="14432"/>
                </a:moveTo>
                <a:cubicBezTo>
                  <a:pt x="-5938" y="21840"/>
                  <a:pt x="37983" y="34541"/>
                  <a:pt x="43539" y="44595"/>
                </a:cubicBezTo>
                <a:cubicBezTo>
                  <a:pt x="49095" y="54649"/>
                  <a:pt x="33750" y="69465"/>
                  <a:pt x="34014" y="74757"/>
                </a:cubicBezTo>
                <a:cubicBezTo>
                  <a:pt x="34278" y="80049"/>
                  <a:pt x="36659" y="82166"/>
                  <a:pt x="45126" y="76345"/>
                </a:cubicBezTo>
                <a:cubicBezTo>
                  <a:pt x="53593" y="70524"/>
                  <a:pt x="71849" y="48828"/>
                  <a:pt x="84814" y="39832"/>
                </a:cubicBezTo>
                <a:cubicBezTo>
                  <a:pt x="97779" y="30836"/>
                  <a:pt x="75818" y="28191"/>
                  <a:pt x="122914" y="22370"/>
                </a:cubicBezTo>
                <a:cubicBezTo>
                  <a:pt x="170010" y="16549"/>
                  <a:pt x="335639" y="7817"/>
                  <a:pt x="367389" y="4907"/>
                </a:cubicBezTo>
                <a:cubicBezTo>
                  <a:pt x="399139" y="1997"/>
                  <a:pt x="313414" y="4907"/>
                  <a:pt x="313414" y="4907"/>
                </a:cubicBezTo>
                <a:cubicBezTo>
                  <a:pt x="266054" y="4113"/>
                  <a:pt x="132703" y="-913"/>
                  <a:pt x="83226" y="145"/>
                </a:cubicBezTo>
                <a:cubicBezTo>
                  <a:pt x="33749" y="1203"/>
                  <a:pt x="7290" y="7024"/>
                  <a:pt x="676" y="1443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: 図形 490">
            <a:extLst>
              <a:ext uri="{FF2B5EF4-FFF2-40B4-BE49-F238E27FC236}">
                <a16:creationId xmlns:a16="http://schemas.microsoft.com/office/drawing/2014/main" id="{3B0C98F9-1E2A-48D8-99FA-1A9849A38B1C}"/>
              </a:ext>
            </a:extLst>
          </p:cNvPr>
          <p:cNvSpPr/>
          <p:nvPr/>
        </p:nvSpPr>
        <p:spPr>
          <a:xfrm>
            <a:off x="5397387" y="4002115"/>
            <a:ext cx="446692" cy="328101"/>
          </a:xfrm>
          <a:custGeom>
            <a:avLst/>
            <a:gdLst>
              <a:gd name="connsiteX0" fmla="*/ 389051 w 446692"/>
              <a:gd name="connsiteY0" fmla="*/ 17435 h 328101"/>
              <a:gd name="connsiteX1" fmla="*/ 274751 w 446692"/>
              <a:gd name="connsiteY1" fmla="*/ 104748 h 328101"/>
              <a:gd name="connsiteX2" fmla="*/ 252526 w 446692"/>
              <a:gd name="connsiteY2" fmla="*/ 131735 h 328101"/>
              <a:gd name="connsiteX3" fmla="*/ 216013 w 446692"/>
              <a:gd name="connsiteY3" fmla="*/ 142848 h 328101"/>
              <a:gd name="connsiteX4" fmla="*/ 95363 w 446692"/>
              <a:gd name="connsiteY4" fmla="*/ 203173 h 328101"/>
              <a:gd name="connsiteX5" fmla="*/ 36626 w 446692"/>
              <a:gd name="connsiteY5" fmla="*/ 212698 h 328101"/>
              <a:gd name="connsiteX6" fmla="*/ 127113 w 446692"/>
              <a:gd name="connsiteY6" fmla="*/ 195235 h 328101"/>
              <a:gd name="connsiteX7" fmla="*/ 135051 w 446692"/>
              <a:gd name="connsiteY7" fmla="*/ 231748 h 328101"/>
              <a:gd name="connsiteX8" fmla="*/ 63613 w 446692"/>
              <a:gd name="connsiteY8" fmla="*/ 220635 h 328101"/>
              <a:gd name="connsiteX9" fmla="*/ 62026 w 446692"/>
              <a:gd name="connsiteY9" fmla="*/ 260323 h 328101"/>
              <a:gd name="connsiteX10" fmla="*/ 66788 w 446692"/>
              <a:gd name="connsiteY10" fmla="*/ 304773 h 328101"/>
              <a:gd name="connsiteX11" fmla="*/ 113 w 446692"/>
              <a:gd name="connsiteY11" fmla="*/ 326998 h 328101"/>
              <a:gd name="connsiteX12" fmla="*/ 50913 w 446692"/>
              <a:gd name="connsiteY12" fmla="*/ 271435 h 328101"/>
              <a:gd name="connsiteX13" fmla="*/ 54088 w 446692"/>
              <a:gd name="connsiteY13" fmla="*/ 204760 h 328101"/>
              <a:gd name="connsiteX14" fmla="*/ 192201 w 446692"/>
              <a:gd name="connsiteY14" fmla="*/ 139673 h 328101"/>
              <a:gd name="connsiteX15" fmla="*/ 219188 w 446692"/>
              <a:gd name="connsiteY15" fmla="*/ 98398 h 328101"/>
              <a:gd name="connsiteX16" fmla="*/ 295388 w 446692"/>
              <a:gd name="connsiteY16" fmla="*/ 63473 h 328101"/>
              <a:gd name="connsiteX17" fmla="*/ 443026 w 446692"/>
              <a:gd name="connsiteY17" fmla="*/ 3148 h 328101"/>
              <a:gd name="connsiteX18" fmla="*/ 389051 w 446692"/>
              <a:gd name="connsiteY18" fmla="*/ 17435 h 32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6692" h="328101">
                <a:moveTo>
                  <a:pt x="389051" y="17435"/>
                </a:moveTo>
                <a:cubicBezTo>
                  <a:pt x="361005" y="34368"/>
                  <a:pt x="297505" y="85698"/>
                  <a:pt x="274751" y="104748"/>
                </a:cubicBezTo>
                <a:cubicBezTo>
                  <a:pt x="251997" y="123798"/>
                  <a:pt x="262316" y="125385"/>
                  <a:pt x="252526" y="131735"/>
                </a:cubicBezTo>
                <a:cubicBezTo>
                  <a:pt x="242736" y="138085"/>
                  <a:pt x="242207" y="130942"/>
                  <a:pt x="216013" y="142848"/>
                </a:cubicBezTo>
                <a:cubicBezTo>
                  <a:pt x="189819" y="154754"/>
                  <a:pt x="125261" y="191531"/>
                  <a:pt x="95363" y="203173"/>
                </a:cubicBezTo>
                <a:cubicBezTo>
                  <a:pt x="65465" y="214815"/>
                  <a:pt x="31334" y="214021"/>
                  <a:pt x="36626" y="212698"/>
                </a:cubicBezTo>
                <a:cubicBezTo>
                  <a:pt x="41918" y="211375"/>
                  <a:pt x="110709" y="192060"/>
                  <a:pt x="127113" y="195235"/>
                </a:cubicBezTo>
                <a:cubicBezTo>
                  <a:pt x="143517" y="198410"/>
                  <a:pt x="145634" y="227515"/>
                  <a:pt x="135051" y="231748"/>
                </a:cubicBezTo>
                <a:cubicBezTo>
                  <a:pt x="124468" y="235981"/>
                  <a:pt x="75784" y="215873"/>
                  <a:pt x="63613" y="220635"/>
                </a:cubicBezTo>
                <a:cubicBezTo>
                  <a:pt x="51442" y="225397"/>
                  <a:pt x="61497" y="246300"/>
                  <a:pt x="62026" y="260323"/>
                </a:cubicBezTo>
                <a:cubicBezTo>
                  <a:pt x="62555" y="274346"/>
                  <a:pt x="77107" y="293661"/>
                  <a:pt x="66788" y="304773"/>
                </a:cubicBezTo>
                <a:cubicBezTo>
                  <a:pt x="56469" y="315885"/>
                  <a:pt x="2759" y="332554"/>
                  <a:pt x="113" y="326998"/>
                </a:cubicBezTo>
                <a:cubicBezTo>
                  <a:pt x="-2533" y="321442"/>
                  <a:pt x="41917" y="291808"/>
                  <a:pt x="50913" y="271435"/>
                </a:cubicBezTo>
                <a:cubicBezTo>
                  <a:pt x="59909" y="251062"/>
                  <a:pt x="30540" y="226720"/>
                  <a:pt x="54088" y="204760"/>
                </a:cubicBezTo>
                <a:cubicBezTo>
                  <a:pt x="77636" y="182800"/>
                  <a:pt x="164684" y="157400"/>
                  <a:pt x="192201" y="139673"/>
                </a:cubicBezTo>
                <a:cubicBezTo>
                  <a:pt x="219718" y="121946"/>
                  <a:pt x="201990" y="111098"/>
                  <a:pt x="219188" y="98398"/>
                </a:cubicBezTo>
                <a:cubicBezTo>
                  <a:pt x="236386" y="85698"/>
                  <a:pt x="258082" y="79348"/>
                  <a:pt x="295388" y="63473"/>
                </a:cubicBezTo>
                <a:cubicBezTo>
                  <a:pt x="332694" y="47598"/>
                  <a:pt x="426622" y="10027"/>
                  <a:pt x="443026" y="3148"/>
                </a:cubicBezTo>
                <a:cubicBezTo>
                  <a:pt x="459430" y="-3731"/>
                  <a:pt x="417097" y="502"/>
                  <a:pt x="389051" y="1743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: 図形 491">
            <a:extLst>
              <a:ext uri="{FF2B5EF4-FFF2-40B4-BE49-F238E27FC236}">
                <a16:creationId xmlns:a16="http://schemas.microsoft.com/office/drawing/2014/main" id="{45EC674C-E041-4CC1-84D3-2B19AB0D9A13}"/>
              </a:ext>
            </a:extLst>
          </p:cNvPr>
          <p:cNvSpPr/>
          <p:nvPr/>
        </p:nvSpPr>
        <p:spPr>
          <a:xfrm>
            <a:off x="5692093" y="4166011"/>
            <a:ext cx="73727" cy="324277"/>
          </a:xfrm>
          <a:custGeom>
            <a:avLst/>
            <a:gdLst>
              <a:gd name="connsiteX0" fmla="*/ 18145 w 73727"/>
              <a:gd name="connsiteY0" fmla="*/ 2764 h 324277"/>
              <a:gd name="connsiteX1" fmla="*/ 73707 w 73727"/>
              <a:gd name="connsiteY1" fmla="*/ 45627 h 324277"/>
              <a:gd name="connsiteX2" fmla="*/ 24495 w 73727"/>
              <a:gd name="connsiteY2" fmla="*/ 94839 h 324277"/>
              <a:gd name="connsiteX3" fmla="*/ 13382 w 73727"/>
              <a:gd name="connsiteY3" fmla="*/ 137702 h 324277"/>
              <a:gd name="connsiteX4" fmla="*/ 35607 w 73727"/>
              <a:gd name="connsiteY4" fmla="*/ 201202 h 324277"/>
              <a:gd name="connsiteX5" fmla="*/ 34020 w 73727"/>
              <a:gd name="connsiteY5" fmla="*/ 175802 h 324277"/>
              <a:gd name="connsiteX6" fmla="*/ 37195 w 73727"/>
              <a:gd name="connsiteY6" fmla="*/ 202789 h 324277"/>
              <a:gd name="connsiteX7" fmla="*/ 27670 w 73727"/>
              <a:gd name="connsiteY7" fmla="*/ 215489 h 324277"/>
              <a:gd name="connsiteX8" fmla="*/ 29257 w 73727"/>
              <a:gd name="connsiteY8" fmla="*/ 280577 h 324277"/>
              <a:gd name="connsiteX9" fmla="*/ 38782 w 73727"/>
              <a:gd name="connsiteY9" fmla="*/ 323439 h 324277"/>
              <a:gd name="connsiteX10" fmla="*/ 7032 w 73727"/>
              <a:gd name="connsiteY10" fmla="*/ 242477 h 324277"/>
              <a:gd name="connsiteX11" fmla="*/ 682 w 73727"/>
              <a:gd name="connsiteY11" fmla="*/ 128177 h 324277"/>
              <a:gd name="connsiteX12" fmla="*/ 18145 w 73727"/>
              <a:gd name="connsiteY12" fmla="*/ 2764 h 32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727" h="324277">
                <a:moveTo>
                  <a:pt x="18145" y="2764"/>
                </a:moveTo>
                <a:cubicBezTo>
                  <a:pt x="30316" y="-10994"/>
                  <a:pt x="72649" y="30281"/>
                  <a:pt x="73707" y="45627"/>
                </a:cubicBezTo>
                <a:cubicBezTo>
                  <a:pt x="74765" y="60973"/>
                  <a:pt x="34549" y="79493"/>
                  <a:pt x="24495" y="94839"/>
                </a:cubicBezTo>
                <a:cubicBezTo>
                  <a:pt x="14441" y="110185"/>
                  <a:pt x="11530" y="119975"/>
                  <a:pt x="13382" y="137702"/>
                </a:cubicBezTo>
                <a:cubicBezTo>
                  <a:pt x="15234" y="155429"/>
                  <a:pt x="32167" y="194852"/>
                  <a:pt x="35607" y="201202"/>
                </a:cubicBezTo>
                <a:cubicBezTo>
                  <a:pt x="39047" y="207552"/>
                  <a:pt x="33755" y="175538"/>
                  <a:pt x="34020" y="175802"/>
                </a:cubicBezTo>
                <a:cubicBezTo>
                  <a:pt x="34285" y="176066"/>
                  <a:pt x="38253" y="196175"/>
                  <a:pt x="37195" y="202789"/>
                </a:cubicBezTo>
                <a:cubicBezTo>
                  <a:pt x="36137" y="209403"/>
                  <a:pt x="28993" y="202524"/>
                  <a:pt x="27670" y="215489"/>
                </a:cubicBezTo>
                <a:cubicBezTo>
                  <a:pt x="26347" y="228454"/>
                  <a:pt x="27405" y="262585"/>
                  <a:pt x="29257" y="280577"/>
                </a:cubicBezTo>
                <a:cubicBezTo>
                  <a:pt x="31109" y="298569"/>
                  <a:pt x="42486" y="329789"/>
                  <a:pt x="38782" y="323439"/>
                </a:cubicBezTo>
                <a:cubicBezTo>
                  <a:pt x="35078" y="317089"/>
                  <a:pt x="13382" y="275021"/>
                  <a:pt x="7032" y="242477"/>
                </a:cubicBezTo>
                <a:cubicBezTo>
                  <a:pt x="682" y="209933"/>
                  <a:pt x="-1170" y="167071"/>
                  <a:pt x="682" y="128177"/>
                </a:cubicBezTo>
                <a:cubicBezTo>
                  <a:pt x="2534" y="89283"/>
                  <a:pt x="5974" y="16522"/>
                  <a:pt x="18145" y="27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: 図形 492">
            <a:extLst>
              <a:ext uri="{FF2B5EF4-FFF2-40B4-BE49-F238E27FC236}">
                <a16:creationId xmlns:a16="http://schemas.microsoft.com/office/drawing/2014/main" id="{B683477B-9544-43F6-8C0C-BA198A99C62D}"/>
              </a:ext>
            </a:extLst>
          </p:cNvPr>
          <p:cNvSpPr/>
          <p:nvPr/>
        </p:nvSpPr>
        <p:spPr>
          <a:xfrm>
            <a:off x="5671961" y="4103603"/>
            <a:ext cx="259104" cy="414560"/>
          </a:xfrm>
          <a:custGeom>
            <a:avLst/>
            <a:gdLst>
              <a:gd name="connsiteX0" fmla="*/ 258939 w 259104"/>
              <a:gd name="connsiteY0" fmla="*/ 85 h 414560"/>
              <a:gd name="connsiteX1" fmla="*/ 122414 w 259104"/>
              <a:gd name="connsiteY1" fmla="*/ 98510 h 414560"/>
              <a:gd name="connsiteX2" fmla="*/ 139877 w 259104"/>
              <a:gd name="connsiteY2" fmla="*/ 93747 h 414560"/>
              <a:gd name="connsiteX3" fmla="*/ 98602 w 259104"/>
              <a:gd name="connsiteY3" fmla="*/ 193760 h 414560"/>
              <a:gd name="connsiteX4" fmla="*/ 60502 w 259104"/>
              <a:gd name="connsiteY4" fmla="*/ 376322 h 414560"/>
              <a:gd name="connsiteX5" fmla="*/ 177 w 259104"/>
              <a:gd name="connsiteY5" fmla="*/ 414422 h 414560"/>
              <a:gd name="connsiteX6" fmla="*/ 81139 w 259104"/>
              <a:gd name="connsiteY6" fmla="*/ 382672 h 414560"/>
              <a:gd name="connsiteX7" fmla="*/ 101777 w 259104"/>
              <a:gd name="connsiteY7" fmla="*/ 244560 h 414560"/>
              <a:gd name="connsiteX8" fmla="*/ 149402 w 259104"/>
              <a:gd name="connsiteY8" fmla="*/ 117560 h 414560"/>
              <a:gd name="connsiteX9" fmla="*/ 258939 w 259104"/>
              <a:gd name="connsiteY9" fmla="*/ 85 h 41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04" h="414560">
                <a:moveTo>
                  <a:pt x="258939" y="85"/>
                </a:moveTo>
                <a:cubicBezTo>
                  <a:pt x="254441" y="-3090"/>
                  <a:pt x="142258" y="82900"/>
                  <a:pt x="122414" y="98510"/>
                </a:cubicBezTo>
                <a:cubicBezTo>
                  <a:pt x="102570" y="114120"/>
                  <a:pt x="143846" y="77872"/>
                  <a:pt x="139877" y="93747"/>
                </a:cubicBezTo>
                <a:cubicBezTo>
                  <a:pt x="135908" y="109622"/>
                  <a:pt x="111831" y="146664"/>
                  <a:pt x="98602" y="193760"/>
                </a:cubicBezTo>
                <a:cubicBezTo>
                  <a:pt x="85373" y="240856"/>
                  <a:pt x="76906" y="339545"/>
                  <a:pt x="60502" y="376322"/>
                </a:cubicBezTo>
                <a:cubicBezTo>
                  <a:pt x="44098" y="413099"/>
                  <a:pt x="-3262" y="413364"/>
                  <a:pt x="177" y="414422"/>
                </a:cubicBezTo>
                <a:cubicBezTo>
                  <a:pt x="3616" y="415480"/>
                  <a:pt x="64206" y="410982"/>
                  <a:pt x="81139" y="382672"/>
                </a:cubicBezTo>
                <a:cubicBezTo>
                  <a:pt x="98072" y="354362"/>
                  <a:pt x="90400" y="288745"/>
                  <a:pt x="101777" y="244560"/>
                </a:cubicBezTo>
                <a:cubicBezTo>
                  <a:pt x="113154" y="200375"/>
                  <a:pt x="124002" y="154337"/>
                  <a:pt x="149402" y="117560"/>
                </a:cubicBezTo>
                <a:cubicBezTo>
                  <a:pt x="174802" y="80783"/>
                  <a:pt x="263437" y="3260"/>
                  <a:pt x="258939" y="8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: 図形 493">
            <a:extLst>
              <a:ext uri="{FF2B5EF4-FFF2-40B4-BE49-F238E27FC236}">
                <a16:creationId xmlns:a16="http://schemas.microsoft.com/office/drawing/2014/main" id="{2E0C4566-0C94-488B-B2B0-AE557BE34F18}"/>
              </a:ext>
            </a:extLst>
          </p:cNvPr>
          <p:cNvSpPr/>
          <p:nvPr/>
        </p:nvSpPr>
        <p:spPr>
          <a:xfrm>
            <a:off x="5818034" y="4221162"/>
            <a:ext cx="60486" cy="229338"/>
          </a:xfrm>
          <a:custGeom>
            <a:avLst/>
            <a:gdLst>
              <a:gd name="connsiteX0" fmla="*/ 22379 w 60486"/>
              <a:gd name="connsiteY0" fmla="*/ 1 h 229338"/>
              <a:gd name="connsiteX1" fmla="*/ 60479 w 60486"/>
              <a:gd name="connsiteY1" fmla="*/ 55563 h 229338"/>
              <a:gd name="connsiteX2" fmla="*/ 25554 w 60486"/>
              <a:gd name="connsiteY2" fmla="*/ 80963 h 229338"/>
              <a:gd name="connsiteX3" fmla="*/ 14441 w 60486"/>
              <a:gd name="connsiteY3" fmla="*/ 104776 h 229338"/>
              <a:gd name="connsiteX4" fmla="*/ 36666 w 60486"/>
              <a:gd name="connsiteY4" fmla="*/ 144463 h 229338"/>
              <a:gd name="connsiteX5" fmla="*/ 43016 w 60486"/>
              <a:gd name="connsiteY5" fmla="*/ 225426 h 229338"/>
              <a:gd name="connsiteX6" fmla="*/ 36666 w 60486"/>
              <a:gd name="connsiteY6" fmla="*/ 217488 h 229338"/>
              <a:gd name="connsiteX7" fmla="*/ 9679 w 60486"/>
              <a:gd name="connsiteY7" fmla="*/ 188913 h 229338"/>
              <a:gd name="connsiteX8" fmla="*/ 154 w 60486"/>
              <a:gd name="connsiteY8" fmla="*/ 139701 h 229338"/>
              <a:gd name="connsiteX9" fmla="*/ 16029 w 60486"/>
              <a:gd name="connsiteY9" fmla="*/ 53976 h 229338"/>
              <a:gd name="connsiteX10" fmla="*/ 22379 w 60486"/>
              <a:gd name="connsiteY10" fmla="*/ 1 h 22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486" h="229338">
                <a:moveTo>
                  <a:pt x="22379" y="1"/>
                </a:moveTo>
                <a:cubicBezTo>
                  <a:pt x="29787" y="266"/>
                  <a:pt x="59950" y="42069"/>
                  <a:pt x="60479" y="55563"/>
                </a:cubicBezTo>
                <a:cubicBezTo>
                  <a:pt x="61008" y="69057"/>
                  <a:pt x="33227" y="72761"/>
                  <a:pt x="25554" y="80963"/>
                </a:cubicBezTo>
                <a:cubicBezTo>
                  <a:pt x="17881" y="89165"/>
                  <a:pt x="12589" y="94193"/>
                  <a:pt x="14441" y="104776"/>
                </a:cubicBezTo>
                <a:cubicBezTo>
                  <a:pt x="16293" y="115359"/>
                  <a:pt x="31904" y="124355"/>
                  <a:pt x="36666" y="144463"/>
                </a:cubicBezTo>
                <a:cubicBezTo>
                  <a:pt x="41428" y="164571"/>
                  <a:pt x="43016" y="213255"/>
                  <a:pt x="43016" y="225426"/>
                </a:cubicBezTo>
                <a:cubicBezTo>
                  <a:pt x="43016" y="237597"/>
                  <a:pt x="36666" y="217488"/>
                  <a:pt x="36666" y="217488"/>
                </a:cubicBezTo>
                <a:cubicBezTo>
                  <a:pt x="31110" y="211402"/>
                  <a:pt x="15764" y="201877"/>
                  <a:pt x="9679" y="188913"/>
                </a:cubicBezTo>
                <a:cubicBezTo>
                  <a:pt x="3594" y="175949"/>
                  <a:pt x="-904" y="162190"/>
                  <a:pt x="154" y="139701"/>
                </a:cubicBezTo>
                <a:cubicBezTo>
                  <a:pt x="1212" y="117212"/>
                  <a:pt x="11796" y="78318"/>
                  <a:pt x="16029" y="53976"/>
                </a:cubicBezTo>
                <a:cubicBezTo>
                  <a:pt x="20262" y="29634"/>
                  <a:pt x="14971" y="-264"/>
                  <a:pt x="22379" y="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: 図形 494">
            <a:extLst>
              <a:ext uri="{FF2B5EF4-FFF2-40B4-BE49-F238E27FC236}">
                <a16:creationId xmlns:a16="http://schemas.microsoft.com/office/drawing/2014/main" id="{857DA556-16FB-43DE-B576-0AD56EDBB53C}"/>
              </a:ext>
            </a:extLst>
          </p:cNvPr>
          <p:cNvSpPr/>
          <p:nvPr/>
        </p:nvSpPr>
        <p:spPr>
          <a:xfrm>
            <a:off x="5892507" y="4089373"/>
            <a:ext cx="617832" cy="178668"/>
          </a:xfrm>
          <a:custGeom>
            <a:avLst/>
            <a:gdLst>
              <a:gd name="connsiteX0" fmla="*/ 293 w 617832"/>
              <a:gd name="connsiteY0" fmla="*/ 176240 h 178668"/>
              <a:gd name="connsiteX1" fmla="*/ 136818 w 617832"/>
              <a:gd name="connsiteY1" fmla="*/ 46065 h 178668"/>
              <a:gd name="connsiteX2" fmla="*/ 136818 w 617832"/>
              <a:gd name="connsiteY2" fmla="*/ 100040 h 178668"/>
              <a:gd name="connsiteX3" fmla="*/ 216193 w 617832"/>
              <a:gd name="connsiteY3" fmla="*/ 54002 h 178668"/>
              <a:gd name="connsiteX4" fmla="*/ 316206 w 617832"/>
              <a:gd name="connsiteY4" fmla="*/ 68290 h 178668"/>
              <a:gd name="connsiteX5" fmla="*/ 417806 w 617832"/>
              <a:gd name="connsiteY5" fmla="*/ 57177 h 178668"/>
              <a:gd name="connsiteX6" fmla="*/ 557506 w 617832"/>
              <a:gd name="connsiteY6" fmla="*/ 27 h 178668"/>
              <a:gd name="connsiteX7" fmla="*/ 419393 w 617832"/>
              <a:gd name="connsiteY7" fmla="*/ 65115 h 178668"/>
              <a:gd name="connsiteX8" fmla="*/ 617831 w 617832"/>
              <a:gd name="connsiteY8" fmla="*/ 57177 h 178668"/>
              <a:gd name="connsiteX9" fmla="*/ 416218 w 617832"/>
              <a:gd name="connsiteY9" fmla="*/ 95277 h 178668"/>
              <a:gd name="connsiteX10" fmla="*/ 166981 w 617832"/>
              <a:gd name="connsiteY10" fmla="*/ 120677 h 178668"/>
              <a:gd name="connsiteX11" fmla="*/ 101893 w 617832"/>
              <a:gd name="connsiteY11" fmla="*/ 131790 h 178668"/>
              <a:gd name="connsiteX12" fmla="*/ 293 w 617832"/>
              <a:gd name="connsiteY12" fmla="*/ 176240 h 17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832" h="178668">
                <a:moveTo>
                  <a:pt x="293" y="176240"/>
                </a:moveTo>
                <a:cubicBezTo>
                  <a:pt x="6114" y="161953"/>
                  <a:pt x="114064" y="58765"/>
                  <a:pt x="136818" y="46065"/>
                </a:cubicBezTo>
                <a:cubicBezTo>
                  <a:pt x="159572" y="33365"/>
                  <a:pt x="123589" y="98717"/>
                  <a:pt x="136818" y="100040"/>
                </a:cubicBezTo>
                <a:cubicBezTo>
                  <a:pt x="150047" y="101363"/>
                  <a:pt x="186295" y="59294"/>
                  <a:pt x="216193" y="54002"/>
                </a:cubicBezTo>
                <a:cubicBezTo>
                  <a:pt x="246091" y="48710"/>
                  <a:pt x="282604" y="67761"/>
                  <a:pt x="316206" y="68290"/>
                </a:cubicBezTo>
                <a:cubicBezTo>
                  <a:pt x="349808" y="68819"/>
                  <a:pt x="377589" y="68554"/>
                  <a:pt x="417806" y="57177"/>
                </a:cubicBezTo>
                <a:cubicBezTo>
                  <a:pt x="458023" y="45800"/>
                  <a:pt x="557242" y="-1296"/>
                  <a:pt x="557506" y="27"/>
                </a:cubicBezTo>
                <a:cubicBezTo>
                  <a:pt x="557770" y="1350"/>
                  <a:pt x="409339" y="55590"/>
                  <a:pt x="419393" y="65115"/>
                </a:cubicBezTo>
                <a:cubicBezTo>
                  <a:pt x="429447" y="74640"/>
                  <a:pt x="618360" y="52150"/>
                  <a:pt x="617831" y="57177"/>
                </a:cubicBezTo>
                <a:cubicBezTo>
                  <a:pt x="617302" y="62204"/>
                  <a:pt x="491360" y="84694"/>
                  <a:pt x="416218" y="95277"/>
                </a:cubicBezTo>
                <a:cubicBezTo>
                  <a:pt x="341076" y="105860"/>
                  <a:pt x="219369" y="114591"/>
                  <a:pt x="166981" y="120677"/>
                </a:cubicBezTo>
                <a:cubicBezTo>
                  <a:pt x="114594" y="126762"/>
                  <a:pt x="126764" y="126234"/>
                  <a:pt x="101893" y="131790"/>
                </a:cubicBezTo>
                <a:cubicBezTo>
                  <a:pt x="77022" y="137346"/>
                  <a:pt x="-5528" y="190527"/>
                  <a:pt x="293" y="17624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: 図形 495">
            <a:extLst>
              <a:ext uri="{FF2B5EF4-FFF2-40B4-BE49-F238E27FC236}">
                <a16:creationId xmlns:a16="http://schemas.microsoft.com/office/drawing/2014/main" id="{D863A858-ABB4-4FD5-868D-D137C3BBCF46}"/>
              </a:ext>
            </a:extLst>
          </p:cNvPr>
          <p:cNvSpPr/>
          <p:nvPr/>
        </p:nvSpPr>
        <p:spPr>
          <a:xfrm>
            <a:off x="5871707" y="3901360"/>
            <a:ext cx="584923" cy="281745"/>
          </a:xfrm>
          <a:custGeom>
            <a:avLst/>
            <a:gdLst>
              <a:gd name="connsiteX0" fmla="*/ 2043 w 584923"/>
              <a:gd name="connsiteY0" fmla="*/ 27703 h 281745"/>
              <a:gd name="connsiteX1" fmla="*/ 52843 w 584923"/>
              <a:gd name="connsiteY1" fmla="*/ 32465 h 281745"/>
              <a:gd name="connsiteX2" fmla="*/ 341768 w 584923"/>
              <a:gd name="connsiteY2" fmla="*/ 27703 h 281745"/>
              <a:gd name="connsiteX3" fmla="*/ 332243 w 584923"/>
              <a:gd name="connsiteY3" fmla="*/ 30878 h 281745"/>
              <a:gd name="connsiteX4" fmla="*/ 584656 w 584923"/>
              <a:gd name="connsiteY4" fmla="*/ 715 h 281745"/>
              <a:gd name="connsiteX5" fmla="*/ 278268 w 584923"/>
              <a:gd name="connsiteY5" fmla="*/ 65803 h 281745"/>
              <a:gd name="connsiteX6" fmla="*/ 124281 w 584923"/>
              <a:gd name="connsiteY6" fmla="*/ 65803 h 281745"/>
              <a:gd name="connsiteX7" fmla="*/ 564018 w 584923"/>
              <a:gd name="connsiteY7" fmla="*/ 41990 h 281745"/>
              <a:gd name="connsiteX8" fmla="*/ 321131 w 584923"/>
              <a:gd name="connsiteY8" fmla="*/ 91203 h 281745"/>
              <a:gd name="connsiteX9" fmla="*/ 136981 w 584923"/>
              <a:gd name="connsiteY9" fmla="*/ 138828 h 281745"/>
              <a:gd name="connsiteX10" fmla="*/ 414793 w 584923"/>
              <a:gd name="connsiteY10" fmla="*/ 89615 h 281745"/>
              <a:gd name="connsiteX11" fmla="*/ 254456 w 584923"/>
              <a:gd name="connsiteY11" fmla="*/ 151528 h 281745"/>
              <a:gd name="connsiteX12" fmla="*/ 175081 w 584923"/>
              <a:gd name="connsiteY12" fmla="*/ 281703 h 281745"/>
              <a:gd name="connsiteX13" fmla="*/ 186193 w 584923"/>
              <a:gd name="connsiteY13" fmla="*/ 165815 h 281745"/>
              <a:gd name="connsiteX14" fmla="*/ 102056 w 584923"/>
              <a:gd name="connsiteY14" fmla="*/ 164228 h 281745"/>
              <a:gd name="connsiteX15" fmla="*/ 119518 w 584923"/>
              <a:gd name="connsiteY15" fmla="*/ 115015 h 281745"/>
              <a:gd name="connsiteX16" fmla="*/ 65543 w 584923"/>
              <a:gd name="connsiteY16" fmla="*/ 73740 h 281745"/>
              <a:gd name="connsiteX17" fmla="*/ 176668 w 584923"/>
              <a:gd name="connsiteY17" fmla="*/ 78503 h 281745"/>
              <a:gd name="connsiteX18" fmla="*/ 81418 w 584923"/>
              <a:gd name="connsiteY18" fmla="*/ 75328 h 281745"/>
              <a:gd name="connsiteX19" fmla="*/ 2043 w 584923"/>
              <a:gd name="connsiteY19" fmla="*/ 27703 h 28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84923" h="281745">
                <a:moveTo>
                  <a:pt x="2043" y="27703"/>
                </a:moveTo>
                <a:cubicBezTo>
                  <a:pt x="-2719" y="20559"/>
                  <a:pt x="-3778" y="32465"/>
                  <a:pt x="52843" y="32465"/>
                </a:cubicBezTo>
                <a:cubicBezTo>
                  <a:pt x="109464" y="32465"/>
                  <a:pt x="295201" y="27968"/>
                  <a:pt x="341768" y="27703"/>
                </a:cubicBezTo>
                <a:cubicBezTo>
                  <a:pt x="388335" y="27438"/>
                  <a:pt x="332243" y="30878"/>
                  <a:pt x="332243" y="30878"/>
                </a:cubicBezTo>
                <a:cubicBezTo>
                  <a:pt x="372724" y="26380"/>
                  <a:pt x="593652" y="-5106"/>
                  <a:pt x="584656" y="715"/>
                </a:cubicBezTo>
                <a:cubicBezTo>
                  <a:pt x="575660" y="6536"/>
                  <a:pt x="354997" y="54955"/>
                  <a:pt x="278268" y="65803"/>
                </a:cubicBezTo>
                <a:cubicBezTo>
                  <a:pt x="201539" y="76651"/>
                  <a:pt x="76656" y="69772"/>
                  <a:pt x="124281" y="65803"/>
                </a:cubicBezTo>
                <a:cubicBezTo>
                  <a:pt x="171906" y="61834"/>
                  <a:pt x="531210" y="37757"/>
                  <a:pt x="564018" y="41990"/>
                </a:cubicBezTo>
                <a:cubicBezTo>
                  <a:pt x="596826" y="46223"/>
                  <a:pt x="392304" y="75063"/>
                  <a:pt x="321131" y="91203"/>
                </a:cubicBezTo>
                <a:cubicBezTo>
                  <a:pt x="249958" y="107343"/>
                  <a:pt x="121371" y="139093"/>
                  <a:pt x="136981" y="138828"/>
                </a:cubicBezTo>
                <a:cubicBezTo>
                  <a:pt x="152591" y="138563"/>
                  <a:pt x="395214" y="87498"/>
                  <a:pt x="414793" y="89615"/>
                </a:cubicBezTo>
                <a:cubicBezTo>
                  <a:pt x="434372" y="91732"/>
                  <a:pt x="294408" y="119513"/>
                  <a:pt x="254456" y="151528"/>
                </a:cubicBezTo>
                <a:cubicBezTo>
                  <a:pt x="214504" y="183543"/>
                  <a:pt x="186458" y="279322"/>
                  <a:pt x="175081" y="281703"/>
                </a:cubicBezTo>
                <a:cubicBezTo>
                  <a:pt x="163704" y="284084"/>
                  <a:pt x="198364" y="185394"/>
                  <a:pt x="186193" y="165815"/>
                </a:cubicBezTo>
                <a:cubicBezTo>
                  <a:pt x="174022" y="146236"/>
                  <a:pt x="113168" y="172695"/>
                  <a:pt x="102056" y="164228"/>
                </a:cubicBezTo>
                <a:cubicBezTo>
                  <a:pt x="90944" y="155761"/>
                  <a:pt x="125604" y="130096"/>
                  <a:pt x="119518" y="115015"/>
                </a:cubicBezTo>
                <a:cubicBezTo>
                  <a:pt x="113433" y="99934"/>
                  <a:pt x="56018" y="79825"/>
                  <a:pt x="65543" y="73740"/>
                </a:cubicBezTo>
                <a:cubicBezTo>
                  <a:pt x="75068" y="67655"/>
                  <a:pt x="174022" y="78238"/>
                  <a:pt x="176668" y="78503"/>
                </a:cubicBezTo>
                <a:cubicBezTo>
                  <a:pt x="179314" y="78768"/>
                  <a:pt x="111051" y="81413"/>
                  <a:pt x="81418" y="75328"/>
                </a:cubicBezTo>
                <a:cubicBezTo>
                  <a:pt x="51785" y="69243"/>
                  <a:pt x="6805" y="34847"/>
                  <a:pt x="2043" y="277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: 図形 496">
            <a:extLst>
              <a:ext uri="{FF2B5EF4-FFF2-40B4-BE49-F238E27FC236}">
                <a16:creationId xmlns:a16="http://schemas.microsoft.com/office/drawing/2014/main" id="{AE2D0849-6BB1-4C5C-B0FB-08A4CF3F73D5}"/>
              </a:ext>
            </a:extLst>
          </p:cNvPr>
          <p:cNvSpPr/>
          <p:nvPr/>
        </p:nvSpPr>
        <p:spPr>
          <a:xfrm>
            <a:off x="6124488" y="3866186"/>
            <a:ext cx="431850" cy="329695"/>
          </a:xfrm>
          <a:custGeom>
            <a:avLst/>
            <a:gdLst>
              <a:gd name="connsiteX0" fmla="*/ 236625 w 431850"/>
              <a:gd name="connsiteY0" fmla="*/ 964 h 329695"/>
              <a:gd name="connsiteX1" fmla="*/ 420775 w 431850"/>
              <a:gd name="connsiteY1" fmla="*/ 48589 h 329695"/>
              <a:gd name="connsiteX2" fmla="*/ 406487 w 431850"/>
              <a:gd name="connsiteY2" fmla="*/ 207339 h 329695"/>
              <a:gd name="connsiteX3" fmla="*/ 368387 w 431850"/>
              <a:gd name="connsiteY3" fmla="*/ 243852 h 329695"/>
              <a:gd name="connsiteX4" fmla="*/ 246150 w 431850"/>
              <a:gd name="connsiteY4" fmla="*/ 261314 h 329695"/>
              <a:gd name="connsiteX5" fmla="*/ 147725 w 431850"/>
              <a:gd name="connsiteY5" fmla="*/ 318464 h 329695"/>
              <a:gd name="connsiteX6" fmla="*/ 146137 w 431850"/>
              <a:gd name="connsiteY6" fmla="*/ 326402 h 329695"/>
              <a:gd name="connsiteX7" fmla="*/ 338225 w 431850"/>
              <a:gd name="connsiteY7" fmla="*/ 278777 h 329695"/>
              <a:gd name="connsiteX8" fmla="*/ 360450 w 431850"/>
              <a:gd name="connsiteY8" fmla="*/ 234327 h 329695"/>
              <a:gd name="connsiteX9" fmla="*/ 379500 w 431850"/>
              <a:gd name="connsiteY9" fmla="*/ 148602 h 329695"/>
              <a:gd name="connsiteX10" fmla="*/ 389025 w 431850"/>
              <a:gd name="connsiteY10" fmla="*/ 161302 h 329695"/>
              <a:gd name="connsiteX11" fmla="*/ 358862 w 431850"/>
              <a:gd name="connsiteY11" fmla="*/ 83514 h 329695"/>
              <a:gd name="connsiteX12" fmla="*/ 260437 w 431850"/>
              <a:gd name="connsiteY12" fmla="*/ 59702 h 329695"/>
              <a:gd name="connsiteX13" fmla="*/ 87 w 431850"/>
              <a:gd name="connsiteY13" fmla="*/ 81927 h 329695"/>
              <a:gd name="connsiteX14" fmla="*/ 236625 w 431850"/>
              <a:gd name="connsiteY14" fmla="*/ 964 h 329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1850" h="329695">
                <a:moveTo>
                  <a:pt x="236625" y="964"/>
                </a:moveTo>
                <a:cubicBezTo>
                  <a:pt x="306740" y="-4592"/>
                  <a:pt x="392465" y="14193"/>
                  <a:pt x="420775" y="48589"/>
                </a:cubicBezTo>
                <a:cubicBezTo>
                  <a:pt x="449085" y="82985"/>
                  <a:pt x="415218" y="174795"/>
                  <a:pt x="406487" y="207339"/>
                </a:cubicBezTo>
                <a:cubicBezTo>
                  <a:pt x="397756" y="239883"/>
                  <a:pt x="395110" y="234856"/>
                  <a:pt x="368387" y="243852"/>
                </a:cubicBezTo>
                <a:cubicBezTo>
                  <a:pt x="341664" y="252848"/>
                  <a:pt x="282927" y="248879"/>
                  <a:pt x="246150" y="261314"/>
                </a:cubicBezTo>
                <a:cubicBezTo>
                  <a:pt x="209373" y="273749"/>
                  <a:pt x="164394" y="307616"/>
                  <a:pt x="147725" y="318464"/>
                </a:cubicBezTo>
                <a:cubicBezTo>
                  <a:pt x="131056" y="329312"/>
                  <a:pt x="114387" y="333017"/>
                  <a:pt x="146137" y="326402"/>
                </a:cubicBezTo>
                <a:cubicBezTo>
                  <a:pt x="177887" y="319788"/>
                  <a:pt x="302506" y="294123"/>
                  <a:pt x="338225" y="278777"/>
                </a:cubicBezTo>
                <a:cubicBezTo>
                  <a:pt x="373944" y="263431"/>
                  <a:pt x="353571" y="256023"/>
                  <a:pt x="360450" y="234327"/>
                </a:cubicBezTo>
                <a:cubicBezTo>
                  <a:pt x="367329" y="212631"/>
                  <a:pt x="374738" y="160773"/>
                  <a:pt x="379500" y="148602"/>
                </a:cubicBezTo>
                <a:cubicBezTo>
                  <a:pt x="384262" y="136431"/>
                  <a:pt x="392465" y="172150"/>
                  <a:pt x="389025" y="161302"/>
                </a:cubicBezTo>
                <a:cubicBezTo>
                  <a:pt x="385585" y="150454"/>
                  <a:pt x="380293" y="100447"/>
                  <a:pt x="358862" y="83514"/>
                </a:cubicBezTo>
                <a:cubicBezTo>
                  <a:pt x="337431" y="66581"/>
                  <a:pt x="320233" y="59966"/>
                  <a:pt x="260437" y="59702"/>
                </a:cubicBezTo>
                <a:cubicBezTo>
                  <a:pt x="200641" y="59438"/>
                  <a:pt x="4585" y="86954"/>
                  <a:pt x="87" y="81927"/>
                </a:cubicBezTo>
                <a:cubicBezTo>
                  <a:pt x="-4411" y="76900"/>
                  <a:pt x="166510" y="6520"/>
                  <a:pt x="236625" y="9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: 図形 497">
            <a:extLst>
              <a:ext uri="{FF2B5EF4-FFF2-40B4-BE49-F238E27FC236}">
                <a16:creationId xmlns:a16="http://schemas.microsoft.com/office/drawing/2014/main" id="{BF14087B-9EDC-4817-8F58-495C072667ED}"/>
              </a:ext>
            </a:extLst>
          </p:cNvPr>
          <p:cNvSpPr/>
          <p:nvPr/>
        </p:nvSpPr>
        <p:spPr>
          <a:xfrm>
            <a:off x="6495918" y="4025896"/>
            <a:ext cx="413054" cy="147667"/>
          </a:xfrm>
          <a:custGeom>
            <a:avLst/>
            <a:gdLst>
              <a:gd name="connsiteX0" fmla="*/ 132 w 413054"/>
              <a:gd name="connsiteY0" fmla="*/ 147642 h 147667"/>
              <a:gd name="connsiteX1" fmla="*/ 150945 w 413054"/>
              <a:gd name="connsiteY1" fmla="*/ 88904 h 147667"/>
              <a:gd name="connsiteX2" fmla="*/ 201745 w 413054"/>
              <a:gd name="connsiteY2" fmla="*/ 85729 h 147667"/>
              <a:gd name="connsiteX3" fmla="*/ 276357 w 413054"/>
              <a:gd name="connsiteY3" fmla="*/ 60329 h 147667"/>
              <a:gd name="connsiteX4" fmla="*/ 412882 w 413054"/>
              <a:gd name="connsiteY4" fmla="*/ 4 h 147667"/>
              <a:gd name="connsiteX5" fmla="*/ 246195 w 413054"/>
              <a:gd name="connsiteY5" fmla="*/ 63504 h 147667"/>
              <a:gd name="connsiteX6" fmla="*/ 177932 w 413054"/>
              <a:gd name="connsiteY6" fmla="*/ 74617 h 147667"/>
              <a:gd name="connsiteX7" fmla="*/ 228732 w 413054"/>
              <a:gd name="connsiteY7" fmla="*/ 66679 h 147667"/>
              <a:gd name="connsiteX8" fmla="*/ 217620 w 413054"/>
              <a:gd name="connsiteY8" fmla="*/ 63504 h 147667"/>
              <a:gd name="connsiteX9" fmla="*/ 50932 w 413054"/>
              <a:gd name="connsiteY9" fmla="*/ 39692 h 147667"/>
              <a:gd name="connsiteX10" fmla="*/ 192220 w 413054"/>
              <a:gd name="connsiteY10" fmla="*/ 66679 h 147667"/>
              <a:gd name="connsiteX11" fmla="*/ 125545 w 413054"/>
              <a:gd name="connsiteY11" fmla="*/ 80967 h 147667"/>
              <a:gd name="connsiteX12" fmla="*/ 132 w 413054"/>
              <a:gd name="connsiteY12" fmla="*/ 147642 h 1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3054" h="147667">
                <a:moveTo>
                  <a:pt x="132" y="147642"/>
                </a:moveTo>
                <a:cubicBezTo>
                  <a:pt x="4365" y="148965"/>
                  <a:pt x="117343" y="99223"/>
                  <a:pt x="150945" y="88904"/>
                </a:cubicBezTo>
                <a:cubicBezTo>
                  <a:pt x="184547" y="78585"/>
                  <a:pt x="180843" y="90491"/>
                  <a:pt x="201745" y="85729"/>
                </a:cubicBezTo>
                <a:cubicBezTo>
                  <a:pt x="222647" y="80967"/>
                  <a:pt x="241168" y="74616"/>
                  <a:pt x="276357" y="60329"/>
                </a:cubicBezTo>
                <a:cubicBezTo>
                  <a:pt x="311546" y="46042"/>
                  <a:pt x="417909" y="-525"/>
                  <a:pt x="412882" y="4"/>
                </a:cubicBezTo>
                <a:cubicBezTo>
                  <a:pt x="407855" y="533"/>
                  <a:pt x="285353" y="51069"/>
                  <a:pt x="246195" y="63504"/>
                </a:cubicBezTo>
                <a:cubicBezTo>
                  <a:pt x="207037" y="75939"/>
                  <a:pt x="180843" y="74088"/>
                  <a:pt x="177932" y="74617"/>
                </a:cubicBezTo>
                <a:cubicBezTo>
                  <a:pt x="175022" y="75146"/>
                  <a:pt x="222117" y="68531"/>
                  <a:pt x="228732" y="66679"/>
                </a:cubicBezTo>
                <a:lnTo>
                  <a:pt x="217620" y="63504"/>
                </a:lnTo>
                <a:lnTo>
                  <a:pt x="50932" y="39692"/>
                </a:lnTo>
                <a:cubicBezTo>
                  <a:pt x="46699" y="40221"/>
                  <a:pt x="179785" y="59800"/>
                  <a:pt x="192220" y="66679"/>
                </a:cubicBezTo>
                <a:cubicBezTo>
                  <a:pt x="204655" y="73558"/>
                  <a:pt x="156766" y="68532"/>
                  <a:pt x="125545" y="80967"/>
                </a:cubicBezTo>
                <a:cubicBezTo>
                  <a:pt x="94324" y="93402"/>
                  <a:pt x="-4101" y="146319"/>
                  <a:pt x="132" y="1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: 図形 498">
            <a:extLst>
              <a:ext uri="{FF2B5EF4-FFF2-40B4-BE49-F238E27FC236}">
                <a16:creationId xmlns:a16="http://schemas.microsoft.com/office/drawing/2014/main" id="{1ED28020-A92B-4F9B-8E65-D6CAB5F4F021}"/>
              </a:ext>
            </a:extLst>
          </p:cNvPr>
          <p:cNvSpPr/>
          <p:nvPr/>
        </p:nvSpPr>
        <p:spPr>
          <a:xfrm>
            <a:off x="6574972" y="4048125"/>
            <a:ext cx="519855" cy="134595"/>
          </a:xfrm>
          <a:custGeom>
            <a:avLst/>
            <a:gdLst>
              <a:gd name="connsiteX0" fmla="*/ 400503 w 519855"/>
              <a:gd name="connsiteY0" fmla="*/ 0 h 134595"/>
              <a:gd name="connsiteX1" fmla="*/ 221116 w 519855"/>
              <a:gd name="connsiteY1" fmla="*/ 63500 h 134595"/>
              <a:gd name="connsiteX2" fmla="*/ 89353 w 519855"/>
              <a:gd name="connsiteY2" fmla="*/ 98425 h 134595"/>
              <a:gd name="connsiteX3" fmla="*/ 73478 w 519855"/>
              <a:gd name="connsiteY3" fmla="*/ 106363 h 134595"/>
              <a:gd name="connsiteX4" fmla="*/ 251278 w 519855"/>
              <a:gd name="connsiteY4" fmla="*/ 84138 h 134595"/>
              <a:gd name="connsiteX5" fmla="*/ 468766 w 519855"/>
              <a:gd name="connsiteY5" fmla="*/ 60325 h 134595"/>
              <a:gd name="connsiteX6" fmla="*/ 516391 w 519855"/>
              <a:gd name="connsiteY6" fmla="*/ 60325 h 134595"/>
              <a:gd name="connsiteX7" fmla="*/ 403678 w 519855"/>
              <a:gd name="connsiteY7" fmla="*/ 79375 h 134595"/>
              <a:gd name="connsiteX8" fmla="*/ 275091 w 519855"/>
              <a:gd name="connsiteY8" fmla="*/ 112713 h 134595"/>
              <a:gd name="connsiteX9" fmla="*/ 453 w 519855"/>
              <a:gd name="connsiteY9" fmla="*/ 133350 h 134595"/>
              <a:gd name="connsiteX10" fmla="*/ 205241 w 519855"/>
              <a:gd name="connsiteY10" fmla="*/ 76200 h 134595"/>
              <a:gd name="connsiteX11" fmla="*/ 400503 w 519855"/>
              <a:gd name="connsiteY11" fmla="*/ 0 h 134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9855" h="134595">
                <a:moveTo>
                  <a:pt x="400503" y="0"/>
                </a:moveTo>
                <a:cubicBezTo>
                  <a:pt x="336738" y="23548"/>
                  <a:pt x="272974" y="47096"/>
                  <a:pt x="221116" y="63500"/>
                </a:cubicBezTo>
                <a:cubicBezTo>
                  <a:pt x="169258" y="79904"/>
                  <a:pt x="113959" y="91281"/>
                  <a:pt x="89353" y="98425"/>
                </a:cubicBezTo>
                <a:cubicBezTo>
                  <a:pt x="64747" y="105569"/>
                  <a:pt x="46490" y="108744"/>
                  <a:pt x="73478" y="106363"/>
                </a:cubicBezTo>
                <a:cubicBezTo>
                  <a:pt x="100466" y="103982"/>
                  <a:pt x="251278" y="84138"/>
                  <a:pt x="251278" y="84138"/>
                </a:cubicBezTo>
                <a:lnTo>
                  <a:pt x="468766" y="60325"/>
                </a:lnTo>
                <a:cubicBezTo>
                  <a:pt x="512951" y="56356"/>
                  <a:pt x="527239" y="57150"/>
                  <a:pt x="516391" y="60325"/>
                </a:cubicBezTo>
                <a:cubicBezTo>
                  <a:pt x="505543" y="63500"/>
                  <a:pt x="443895" y="70644"/>
                  <a:pt x="403678" y="79375"/>
                </a:cubicBezTo>
                <a:cubicBezTo>
                  <a:pt x="363461" y="88106"/>
                  <a:pt x="342295" y="103717"/>
                  <a:pt x="275091" y="112713"/>
                </a:cubicBezTo>
                <a:cubicBezTo>
                  <a:pt x="207887" y="121709"/>
                  <a:pt x="12095" y="139435"/>
                  <a:pt x="453" y="133350"/>
                </a:cubicBezTo>
                <a:cubicBezTo>
                  <a:pt x="-11189" y="127265"/>
                  <a:pt x="205241" y="76200"/>
                  <a:pt x="205241" y="76200"/>
                </a:cubicBezTo>
                <a:lnTo>
                  <a:pt x="4005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: 図形 499">
            <a:extLst>
              <a:ext uri="{FF2B5EF4-FFF2-40B4-BE49-F238E27FC236}">
                <a16:creationId xmlns:a16="http://schemas.microsoft.com/office/drawing/2014/main" id="{0D537E07-4893-42BB-867F-42E6B51AEA38}"/>
              </a:ext>
            </a:extLst>
          </p:cNvPr>
          <p:cNvSpPr/>
          <p:nvPr/>
        </p:nvSpPr>
        <p:spPr>
          <a:xfrm>
            <a:off x="6181925" y="3886136"/>
            <a:ext cx="365178" cy="296794"/>
          </a:xfrm>
          <a:custGeom>
            <a:avLst/>
            <a:gdLst>
              <a:gd name="connsiteX0" fmla="*/ 188713 w 365178"/>
              <a:gd name="connsiteY0" fmla="*/ 3239 h 296794"/>
              <a:gd name="connsiteX1" fmla="*/ 301425 w 365178"/>
              <a:gd name="connsiteY1" fmla="*/ 109602 h 296794"/>
              <a:gd name="connsiteX2" fmla="*/ 272850 w 365178"/>
              <a:gd name="connsiteY2" fmla="*/ 181039 h 296794"/>
              <a:gd name="connsiteX3" fmla="*/ 177600 w 365178"/>
              <a:gd name="connsiteY3" fmla="*/ 246127 h 296794"/>
              <a:gd name="connsiteX4" fmla="*/ 9325 w 365178"/>
              <a:gd name="connsiteY4" fmla="*/ 293752 h 296794"/>
              <a:gd name="connsiteX5" fmla="*/ 20438 w 365178"/>
              <a:gd name="connsiteY5" fmla="*/ 292164 h 296794"/>
              <a:gd name="connsiteX6" fmla="*/ 271263 w 365178"/>
              <a:gd name="connsiteY6" fmla="*/ 257239 h 296794"/>
              <a:gd name="connsiteX7" fmla="*/ 358575 w 365178"/>
              <a:gd name="connsiteY7" fmla="*/ 179452 h 296794"/>
              <a:gd name="connsiteX8" fmla="*/ 350638 w 365178"/>
              <a:gd name="connsiteY8" fmla="*/ 65152 h 296794"/>
              <a:gd name="connsiteX9" fmla="*/ 283963 w 365178"/>
              <a:gd name="connsiteY9" fmla="*/ 30227 h 296794"/>
              <a:gd name="connsiteX10" fmla="*/ 188713 w 365178"/>
              <a:gd name="connsiteY10" fmla="*/ 3239 h 29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5178" h="296794">
                <a:moveTo>
                  <a:pt x="188713" y="3239"/>
                </a:moveTo>
                <a:cubicBezTo>
                  <a:pt x="191623" y="16468"/>
                  <a:pt x="287402" y="79969"/>
                  <a:pt x="301425" y="109602"/>
                </a:cubicBezTo>
                <a:cubicBezTo>
                  <a:pt x="315448" y="139235"/>
                  <a:pt x="293487" y="158285"/>
                  <a:pt x="272850" y="181039"/>
                </a:cubicBezTo>
                <a:cubicBezTo>
                  <a:pt x="252213" y="203793"/>
                  <a:pt x="221521" y="227341"/>
                  <a:pt x="177600" y="246127"/>
                </a:cubicBezTo>
                <a:cubicBezTo>
                  <a:pt x="133679" y="264913"/>
                  <a:pt x="35519" y="286079"/>
                  <a:pt x="9325" y="293752"/>
                </a:cubicBezTo>
                <a:cubicBezTo>
                  <a:pt x="-16869" y="301425"/>
                  <a:pt x="20438" y="292164"/>
                  <a:pt x="20438" y="292164"/>
                </a:cubicBezTo>
                <a:cubicBezTo>
                  <a:pt x="64094" y="286079"/>
                  <a:pt x="214907" y="276024"/>
                  <a:pt x="271263" y="257239"/>
                </a:cubicBezTo>
                <a:cubicBezTo>
                  <a:pt x="327619" y="238454"/>
                  <a:pt x="345346" y="211467"/>
                  <a:pt x="358575" y="179452"/>
                </a:cubicBezTo>
                <a:cubicBezTo>
                  <a:pt x="371804" y="147437"/>
                  <a:pt x="363073" y="90023"/>
                  <a:pt x="350638" y="65152"/>
                </a:cubicBezTo>
                <a:cubicBezTo>
                  <a:pt x="338203" y="40281"/>
                  <a:pt x="309892" y="39487"/>
                  <a:pt x="283963" y="30227"/>
                </a:cubicBezTo>
                <a:cubicBezTo>
                  <a:pt x="258034" y="20967"/>
                  <a:pt x="185803" y="-9990"/>
                  <a:pt x="188713" y="32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: 図形 500">
            <a:extLst>
              <a:ext uri="{FF2B5EF4-FFF2-40B4-BE49-F238E27FC236}">
                <a16:creationId xmlns:a16="http://schemas.microsoft.com/office/drawing/2014/main" id="{AF7128AF-0A28-4518-A02A-2EB91025BE2C}"/>
              </a:ext>
            </a:extLst>
          </p:cNvPr>
          <p:cNvSpPr/>
          <p:nvPr/>
        </p:nvSpPr>
        <p:spPr>
          <a:xfrm>
            <a:off x="5271711" y="4132236"/>
            <a:ext cx="213681" cy="90388"/>
          </a:xfrm>
          <a:custGeom>
            <a:avLst/>
            <a:gdLst>
              <a:gd name="connsiteX0" fmla="*/ 377 w 213681"/>
              <a:gd name="connsiteY0" fmla="*/ 57177 h 90388"/>
              <a:gd name="connsiteX1" fmla="*/ 140077 w 213681"/>
              <a:gd name="connsiteY1" fmla="*/ 25427 h 90388"/>
              <a:gd name="connsiteX2" fmla="*/ 213102 w 213681"/>
              <a:gd name="connsiteY2" fmla="*/ 27 h 90388"/>
              <a:gd name="connsiteX3" fmla="*/ 173414 w 213681"/>
              <a:gd name="connsiteY3" fmla="*/ 30189 h 90388"/>
              <a:gd name="connsiteX4" fmla="*/ 157539 w 213681"/>
              <a:gd name="connsiteY4" fmla="*/ 85752 h 90388"/>
              <a:gd name="connsiteX5" fmla="*/ 100389 w 213681"/>
              <a:gd name="connsiteY5" fmla="*/ 84164 h 90388"/>
              <a:gd name="connsiteX6" fmla="*/ 377 w 213681"/>
              <a:gd name="connsiteY6" fmla="*/ 57177 h 90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81" h="90388">
                <a:moveTo>
                  <a:pt x="377" y="57177"/>
                </a:moveTo>
                <a:cubicBezTo>
                  <a:pt x="6992" y="47387"/>
                  <a:pt x="104623" y="34952"/>
                  <a:pt x="140077" y="25427"/>
                </a:cubicBezTo>
                <a:cubicBezTo>
                  <a:pt x="175531" y="15902"/>
                  <a:pt x="207546" y="-767"/>
                  <a:pt x="213102" y="27"/>
                </a:cubicBezTo>
                <a:cubicBezTo>
                  <a:pt x="218658" y="821"/>
                  <a:pt x="182674" y="15902"/>
                  <a:pt x="173414" y="30189"/>
                </a:cubicBezTo>
                <a:cubicBezTo>
                  <a:pt x="164154" y="44476"/>
                  <a:pt x="169710" y="76756"/>
                  <a:pt x="157539" y="85752"/>
                </a:cubicBezTo>
                <a:cubicBezTo>
                  <a:pt x="145368" y="94748"/>
                  <a:pt x="124731" y="88662"/>
                  <a:pt x="100389" y="84164"/>
                </a:cubicBezTo>
                <a:cubicBezTo>
                  <a:pt x="76047" y="79666"/>
                  <a:pt x="-6238" y="66967"/>
                  <a:pt x="377" y="5717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: 図形 501">
            <a:extLst>
              <a:ext uri="{FF2B5EF4-FFF2-40B4-BE49-F238E27FC236}">
                <a16:creationId xmlns:a16="http://schemas.microsoft.com/office/drawing/2014/main" id="{4A16A108-B2C6-430F-8763-FFFB46F33162}"/>
              </a:ext>
            </a:extLst>
          </p:cNvPr>
          <p:cNvSpPr/>
          <p:nvPr/>
        </p:nvSpPr>
        <p:spPr>
          <a:xfrm>
            <a:off x="5333667" y="4197138"/>
            <a:ext cx="141048" cy="135150"/>
          </a:xfrm>
          <a:custGeom>
            <a:avLst/>
            <a:gdLst>
              <a:gd name="connsiteX0" fmla="*/ 82883 w 141048"/>
              <a:gd name="connsiteY0" fmla="*/ 212 h 135150"/>
              <a:gd name="connsiteX1" fmla="*/ 136858 w 141048"/>
              <a:gd name="connsiteY1" fmla="*/ 101812 h 135150"/>
              <a:gd name="connsiteX2" fmla="*/ 133683 w 141048"/>
              <a:gd name="connsiteY2" fmla="*/ 119275 h 135150"/>
              <a:gd name="connsiteX3" fmla="*/ 103521 w 141048"/>
              <a:gd name="connsiteY3" fmla="*/ 135150 h 135150"/>
              <a:gd name="connsiteX4" fmla="*/ 13033 w 141048"/>
              <a:gd name="connsiteY4" fmla="*/ 128800 h 135150"/>
              <a:gd name="connsiteX5" fmla="*/ 3508 w 141048"/>
              <a:gd name="connsiteY5" fmla="*/ 127212 h 135150"/>
              <a:gd name="connsiteX6" fmla="*/ 41608 w 141048"/>
              <a:gd name="connsiteY6" fmla="*/ 103400 h 135150"/>
              <a:gd name="connsiteX7" fmla="*/ 59071 w 141048"/>
              <a:gd name="connsiteY7" fmla="*/ 74825 h 135150"/>
              <a:gd name="connsiteX8" fmla="*/ 82883 w 141048"/>
              <a:gd name="connsiteY8" fmla="*/ 212 h 13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048" h="135150">
                <a:moveTo>
                  <a:pt x="82883" y="212"/>
                </a:moveTo>
                <a:cubicBezTo>
                  <a:pt x="95847" y="4710"/>
                  <a:pt x="128391" y="81968"/>
                  <a:pt x="136858" y="101812"/>
                </a:cubicBezTo>
                <a:cubicBezTo>
                  <a:pt x="145325" y="121656"/>
                  <a:pt x="139239" y="113719"/>
                  <a:pt x="133683" y="119275"/>
                </a:cubicBezTo>
                <a:cubicBezTo>
                  <a:pt x="128127" y="124831"/>
                  <a:pt x="123629" y="133563"/>
                  <a:pt x="103521" y="135150"/>
                </a:cubicBezTo>
                <a:lnTo>
                  <a:pt x="13033" y="128800"/>
                </a:lnTo>
                <a:cubicBezTo>
                  <a:pt x="-3636" y="127477"/>
                  <a:pt x="-1254" y="131445"/>
                  <a:pt x="3508" y="127212"/>
                </a:cubicBezTo>
                <a:cubicBezTo>
                  <a:pt x="8270" y="122979"/>
                  <a:pt x="32348" y="112131"/>
                  <a:pt x="41608" y="103400"/>
                </a:cubicBezTo>
                <a:cubicBezTo>
                  <a:pt x="50868" y="94669"/>
                  <a:pt x="49281" y="85673"/>
                  <a:pt x="59071" y="74825"/>
                </a:cubicBezTo>
                <a:cubicBezTo>
                  <a:pt x="68861" y="63977"/>
                  <a:pt x="69919" y="-4286"/>
                  <a:pt x="82883" y="21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: 図形 502">
            <a:extLst>
              <a:ext uri="{FF2B5EF4-FFF2-40B4-BE49-F238E27FC236}">
                <a16:creationId xmlns:a16="http://schemas.microsoft.com/office/drawing/2014/main" id="{A1D24C4B-69DA-471F-A794-941E1E35ABDD}"/>
              </a:ext>
            </a:extLst>
          </p:cNvPr>
          <p:cNvSpPr/>
          <p:nvPr/>
        </p:nvSpPr>
        <p:spPr>
          <a:xfrm>
            <a:off x="5669357" y="4354145"/>
            <a:ext cx="60047" cy="167554"/>
          </a:xfrm>
          <a:custGeom>
            <a:avLst/>
            <a:gdLst>
              <a:gd name="connsiteX0" fmla="*/ 20243 w 60047"/>
              <a:gd name="connsiteY0" fmla="*/ 368 h 167554"/>
              <a:gd name="connsiteX1" fmla="*/ 59931 w 60047"/>
              <a:gd name="connsiteY1" fmla="*/ 140068 h 167554"/>
              <a:gd name="connsiteX2" fmla="*/ 31356 w 60047"/>
              <a:gd name="connsiteY2" fmla="*/ 163880 h 167554"/>
              <a:gd name="connsiteX3" fmla="*/ 1193 w 60047"/>
              <a:gd name="connsiteY3" fmla="*/ 160705 h 167554"/>
              <a:gd name="connsiteX4" fmla="*/ 9131 w 60047"/>
              <a:gd name="connsiteY4" fmla="*/ 100380 h 167554"/>
              <a:gd name="connsiteX5" fmla="*/ 20243 w 60047"/>
              <a:gd name="connsiteY5" fmla="*/ 368 h 167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7" h="167554">
                <a:moveTo>
                  <a:pt x="20243" y="368"/>
                </a:moveTo>
                <a:cubicBezTo>
                  <a:pt x="28710" y="6983"/>
                  <a:pt x="58079" y="112816"/>
                  <a:pt x="59931" y="140068"/>
                </a:cubicBezTo>
                <a:cubicBezTo>
                  <a:pt x="61783" y="167320"/>
                  <a:pt x="41146" y="160441"/>
                  <a:pt x="31356" y="163880"/>
                </a:cubicBezTo>
                <a:cubicBezTo>
                  <a:pt x="21566" y="167319"/>
                  <a:pt x="4897" y="171288"/>
                  <a:pt x="1193" y="160705"/>
                </a:cubicBezTo>
                <a:cubicBezTo>
                  <a:pt x="-2511" y="150122"/>
                  <a:pt x="3045" y="122605"/>
                  <a:pt x="9131" y="100380"/>
                </a:cubicBezTo>
                <a:cubicBezTo>
                  <a:pt x="15216" y="78155"/>
                  <a:pt x="11776" y="-6247"/>
                  <a:pt x="20243" y="36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: 図形 503">
            <a:extLst>
              <a:ext uri="{FF2B5EF4-FFF2-40B4-BE49-F238E27FC236}">
                <a16:creationId xmlns:a16="http://schemas.microsoft.com/office/drawing/2014/main" id="{3CB2DB9B-F4DE-4D70-B857-FCFC8D4AAC1E}"/>
              </a:ext>
            </a:extLst>
          </p:cNvPr>
          <p:cNvSpPr/>
          <p:nvPr/>
        </p:nvSpPr>
        <p:spPr>
          <a:xfrm>
            <a:off x="5803429" y="4351155"/>
            <a:ext cx="54599" cy="146475"/>
          </a:xfrm>
          <a:custGeom>
            <a:avLst/>
            <a:gdLst>
              <a:gd name="connsiteX0" fmla="*/ 8409 w 54599"/>
              <a:gd name="connsiteY0" fmla="*/ 183 h 146475"/>
              <a:gd name="connsiteX1" fmla="*/ 54446 w 54599"/>
              <a:gd name="connsiteY1" fmla="*/ 104958 h 146475"/>
              <a:gd name="connsiteX2" fmla="*/ 22696 w 54599"/>
              <a:gd name="connsiteY2" fmla="*/ 127183 h 146475"/>
              <a:gd name="connsiteX3" fmla="*/ 5234 w 54599"/>
              <a:gd name="connsiteY3" fmla="*/ 144645 h 146475"/>
              <a:gd name="connsiteX4" fmla="*/ 471 w 54599"/>
              <a:gd name="connsiteY4" fmla="*/ 81145 h 146475"/>
              <a:gd name="connsiteX5" fmla="*/ 8409 w 54599"/>
              <a:gd name="connsiteY5" fmla="*/ 183 h 146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99" h="146475">
                <a:moveTo>
                  <a:pt x="8409" y="183"/>
                </a:moveTo>
                <a:cubicBezTo>
                  <a:pt x="17405" y="4152"/>
                  <a:pt x="52065" y="83791"/>
                  <a:pt x="54446" y="104958"/>
                </a:cubicBezTo>
                <a:cubicBezTo>
                  <a:pt x="56827" y="126125"/>
                  <a:pt x="30898" y="120569"/>
                  <a:pt x="22696" y="127183"/>
                </a:cubicBezTo>
                <a:cubicBezTo>
                  <a:pt x="14494" y="133798"/>
                  <a:pt x="8938" y="152318"/>
                  <a:pt x="5234" y="144645"/>
                </a:cubicBezTo>
                <a:cubicBezTo>
                  <a:pt x="1530" y="136972"/>
                  <a:pt x="1529" y="104693"/>
                  <a:pt x="471" y="81145"/>
                </a:cubicBezTo>
                <a:cubicBezTo>
                  <a:pt x="-587" y="57597"/>
                  <a:pt x="-587" y="-3786"/>
                  <a:pt x="8409" y="183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: 図形 504">
            <a:extLst>
              <a:ext uri="{FF2B5EF4-FFF2-40B4-BE49-F238E27FC236}">
                <a16:creationId xmlns:a16="http://schemas.microsoft.com/office/drawing/2014/main" id="{79556970-01ED-4CC5-A0DC-867780E2ACD4}"/>
              </a:ext>
            </a:extLst>
          </p:cNvPr>
          <p:cNvSpPr/>
          <p:nvPr/>
        </p:nvSpPr>
        <p:spPr>
          <a:xfrm>
            <a:off x="5007408" y="4100550"/>
            <a:ext cx="198241" cy="109121"/>
          </a:xfrm>
          <a:custGeom>
            <a:avLst/>
            <a:gdLst>
              <a:gd name="connsiteX0" fmla="*/ 194830 w 198241"/>
              <a:gd name="connsiteY0" fmla="*/ 104738 h 109121"/>
              <a:gd name="connsiteX1" fmla="*/ 159905 w 198241"/>
              <a:gd name="connsiteY1" fmla="*/ 12663 h 109121"/>
              <a:gd name="connsiteX2" fmla="*/ 129742 w 198241"/>
              <a:gd name="connsiteY2" fmla="*/ 3138 h 109121"/>
              <a:gd name="connsiteX3" fmla="*/ 12267 w 198241"/>
              <a:gd name="connsiteY3" fmla="*/ 34888 h 109121"/>
              <a:gd name="connsiteX4" fmla="*/ 4330 w 198241"/>
              <a:gd name="connsiteY4" fmla="*/ 57113 h 109121"/>
              <a:gd name="connsiteX5" fmla="*/ 18617 w 198241"/>
              <a:gd name="connsiteY5" fmla="*/ 84100 h 109121"/>
              <a:gd name="connsiteX6" fmla="*/ 69417 w 198241"/>
              <a:gd name="connsiteY6" fmla="*/ 93625 h 109121"/>
              <a:gd name="connsiteX7" fmla="*/ 194830 w 198241"/>
              <a:gd name="connsiteY7" fmla="*/ 104738 h 10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41" h="109121">
                <a:moveTo>
                  <a:pt x="194830" y="104738"/>
                </a:moveTo>
                <a:cubicBezTo>
                  <a:pt x="209911" y="91244"/>
                  <a:pt x="170753" y="29596"/>
                  <a:pt x="159905" y="12663"/>
                </a:cubicBezTo>
                <a:cubicBezTo>
                  <a:pt x="149057" y="-4270"/>
                  <a:pt x="154348" y="-566"/>
                  <a:pt x="129742" y="3138"/>
                </a:cubicBezTo>
                <a:cubicBezTo>
                  <a:pt x="105136" y="6842"/>
                  <a:pt x="33169" y="25892"/>
                  <a:pt x="12267" y="34888"/>
                </a:cubicBezTo>
                <a:cubicBezTo>
                  <a:pt x="-8635" y="43884"/>
                  <a:pt x="3272" y="48911"/>
                  <a:pt x="4330" y="57113"/>
                </a:cubicBezTo>
                <a:cubicBezTo>
                  <a:pt x="5388" y="65315"/>
                  <a:pt x="7769" y="78015"/>
                  <a:pt x="18617" y="84100"/>
                </a:cubicBezTo>
                <a:cubicBezTo>
                  <a:pt x="29465" y="90185"/>
                  <a:pt x="38990" y="90715"/>
                  <a:pt x="69417" y="93625"/>
                </a:cubicBezTo>
                <a:cubicBezTo>
                  <a:pt x="99844" y="96535"/>
                  <a:pt x="179749" y="118232"/>
                  <a:pt x="194830" y="1047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: 図形 508">
            <a:extLst>
              <a:ext uri="{FF2B5EF4-FFF2-40B4-BE49-F238E27FC236}">
                <a16:creationId xmlns:a16="http://schemas.microsoft.com/office/drawing/2014/main" id="{6A8A660D-EBC1-4FD9-877C-A1D2F98A0B88}"/>
              </a:ext>
            </a:extLst>
          </p:cNvPr>
          <p:cNvSpPr/>
          <p:nvPr/>
        </p:nvSpPr>
        <p:spPr>
          <a:xfrm>
            <a:off x="4154488" y="4179888"/>
            <a:ext cx="1088455" cy="34925"/>
          </a:xfrm>
          <a:custGeom>
            <a:avLst/>
            <a:gdLst>
              <a:gd name="connsiteX0" fmla="*/ 0 w 1088455"/>
              <a:gd name="connsiteY0" fmla="*/ 25400 h 34925"/>
              <a:gd name="connsiteX1" fmla="*/ 58737 w 1088455"/>
              <a:gd name="connsiteY1" fmla="*/ 25400 h 34925"/>
              <a:gd name="connsiteX2" fmla="*/ 481012 w 1088455"/>
              <a:gd name="connsiteY2" fmla="*/ 23812 h 34925"/>
              <a:gd name="connsiteX3" fmla="*/ 469900 w 1088455"/>
              <a:gd name="connsiteY3" fmla="*/ 23812 h 34925"/>
              <a:gd name="connsiteX4" fmla="*/ 685800 w 1088455"/>
              <a:gd name="connsiteY4" fmla="*/ 25400 h 34925"/>
              <a:gd name="connsiteX5" fmla="*/ 688975 w 1088455"/>
              <a:gd name="connsiteY5" fmla="*/ 25400 h 34925"/>
              <a:gd name="connsiteX6" fmla="*/ 1079500 w 1088455"/>
              <a:gd name="connsiteY6" fmla="*/ 34925 h 34925"/>
              <a:gd name="connsiteX7" fmla="*/ 950912 w 1088455"/>
              <a:gd name="connsiteY7" fmla="*/ 17462 h 34925"/>
              <a:gd name="connsiteX8" fmla="*/ 812800 w 1088455"/>
              <a:gd name="connsiteY8" fmla="*/ 0 h 34925"/>
              <a:gd name="connsiteX9" fmla="*/ 581025 w 1088455"/>
              <a:gd name="connsiteY9" fmla="*/ 6350 h 34925"/>
              <a:gd name="connsiteX10" fmla="*/ 450850 w 1088455"/>
              <a:gd name="connsiteY10" fmla="*/ 12700 h 34925"/>
              <a:gd name="connsiteX11" fmla="*/ 0 w 1088455"/>
              <a:gd name="connsiteY11" fmla="*/ 25400 h 3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8455" h="34925">
                <a:moveTo>
                  <a:pt x="0" y="25400"/>
                </a:moveTo>
                <a:lnTo>
                  <a:pt x="58737" y="25400"/>
                </a:lnTo>
                <a:lnTo>
                  <a:pt x="481012" y="23812"/>
                </a:lnTo>
                <a:lnTo>
                  <a:pt x="469900" y="23812"/>
                </a:lnTo>
                <a:lnTo>
                  <a:pt x="685800" y="25400"/>
                </a:lnTo>
                <a:lnTo>
                  <a:pt x="688975" y="25400"/>
                </a:lnTo>
                <a:lnTo>
                  <a:pt x="1079500" y="34925"/>
                </a:lnTo>
                <a:cubicBezTo>
                  <a:pt x="1123156" y="33602"/>
                  <a:pt x="995362" y="23283"/>
                  <a:pt x="950912" y="17462"/>
                </a:cubicBezTo>
                <a:cubicBezTo>
                  <a:pt x="906462" y="11641"/>
                  <a:pt x="874448" y="1852"/>
                  <a:pt x="812800" y="0"/>
                </a:cubicBezTo>
                <a:lnTo>
                  <a:pt x="581025" y="6350"/>
                </a:lnTo>
                <a:cubicBezTo>
                  <a:pt x="520700" y="8467"/>
                  <a:pt x="450850" y="12700"/>
                  <a:pt x="450850" y="12700"/>
                </a:cubicBezTo>
                <a:lnTo>
                  <a:pt x="0" y="2540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57" name="グループ化 556">
            <a:extLst>
              <a:ext uri="{FF2B5EF4-FFF2-40B4-BE49-F238E27FC236}">
                <a16:creationId xmlns:a16="http://schemas.microsoft.com/office/drawing/2014/main" id="{F4509FE4-5E45-4F98-9C9D-6C0E39937919}"/>
              </a:ext>
            </a:extLst>
          </p:cNvPr>
          <p:cNvGrpSpPr/>
          <p:nvPr/>
        </p:nvGrpSpPr>
        <p:grpSpPr>
          <a:xfrm>
            <a:off x="4054475" y="4198886"/>
            <a:ext cx="1214132" cy="1555154"/>
            <a:chOff x="4054475" y="4198886"/>
            <a:chExt cx="1214132" cy="1555154"/>
          </a:xfrm>
        </p:grpSpPr>
        <p:sp>
          <p:nvSpPr>
            <p:cNvPr id="510" name="フリーフォーム: 図形 509">
              <a:extLst>
                <a:ext uri="{FF2B5EF4-FFF2-40B4-BE49-F238E27FC236}">
                  <a16:creationId xmlns:a16="http://schemas.microsoft.com/office/drawing/2014/main" id="{AEBA0621-63D5-4A2D-8190-5D3F1D7ED4B5}"/>
                </a:ext>
              </a:extLst>
            </p:cNvPr>
            <p:cNvSpPr/>
            <p:nvPr/>
          </p:nvSpPr>
          <p:spPr>
            <a:xfrm>
              <a:off x="4114470" y="4198886"/>
              <a:ext cx="632155" cy="25452"/>
            </a:xfrm>
            <a:custGeom>
              <a:avLst/>
              <a:gdLst>
                <a:gd name="connsiteX0" fmla="*/ 632155 w 632155"/>
                <a:gd name="connsiteY0" fmla="*/ 25452 h 25452"/>
                <a:gd name="connsiteX1" fmla="*/ 308305 w 632155"/>
                <a:gd name="connsiteY1" fmla="*/ 23864 h 25452"/>
                <a:gd name="connsiteX2" fmla="*/ 386093 w 632155"/>
                <a:gd name="connsiteY2" fmla="*/ 22277 h 25452"/>
                <a:gd name="connsiteX3" fmla="*/ 116218 w 632155"/>
                <a:gd name="connsiteY3" fmla="*/ 20689 h 25452"/>
                <a:gd name="connsiteX4" fmla="*/ 330 w 632155"/>
                <a:gd name="connsiteY4" fmla="*/ 23864 h 25452"/>
                <a:gd name="connsiteX5" fmla="*/ 81293 w 632155"/>
                <a:gd name="connsiteY5" fmla="*/ 52 h 25452"/>
                <a:gd name="connsiteX6" fmla="*/ 84468 w 632155"/>
                <a:gd name="connsiteY6" fmla="*/ 17514 h 25452"/>
                <a:gd name="connsiteX7" fmla="*/ 333705 w 632155"/>
                <a:gd name="connsiteY7" fmla="*/ 19102 h 25452"/>
                <a:gd name="connsiteX8" fmla="*/ 632155 w 632155"/>
                <a:gd name="connsiteY8" fmla="*/ 25452 h 2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155" h="25452">
                  <a:moveTo>
                    <a:pt x="632155" y="25452"/>
                  </a:moveTo>
                  <a:lnTo>
                    <a:pt x="308305" y="23864"/>
                  </a:lnTo>
                  <a:cubicBezTo>
                    <a:pt x="267295" y="23335"/>
                    <a:pt x="418107" y="22806"/>
                    <a:pt x="386093" y="22277"/>
                  </a:cubicBezTo>
                  <a:cubicBezTo>
                    <a:pt x="354079" y="21748"/>
                    <a:pt x="180512" y="20425"/>
                    <a:pt x="116218" y="20689"/>
                  </a:cubicBezTo>
                  <a:cubicBezTo>
                    <a:pt x="51924" y="20953"/>
                    <a:pt x="6151" y="27303"/>
                    <a:pt x="330" y="23864"/>
                  </a:cubicBezTo>
                  <a:cubicBezTo>
                    <a:pt x="-5491" y="20425"/>
                    <a:pt x="67270" y="1110"/>
                    <a:pt x="81293" y="52"/>
                  </a:cubicBezTo>
                  <a:cubicBezTo>
                    <a:pt x="95316" y="-1006"/>
                    <a:pt x="42399" y="14339"/>
                    <a:pt x="84468" y="17514"/>
                  </a:cubicBezTo>
                  <a:cubicBezTo>
                    <a:pt x="126537" y="20689"/>
                    <a:pt x="333705" y="19102"/>
                    <a:pt x="333705" y="19102"/>
                  </a:cubicBezTo>
                  <a:lnTo>
                    <a:pt x="632155" y="25452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: 図形 510">
              <a:extLst>
                <a:ext uri="{FF2B5EF4-FFF2-40B4-BE49-F238E27FC236}">
                  <a16:creationId xmlns:a16="http://schemas.microsoft.com/office/drawing/2014/main" id="{5E9EA4A1-DE35-47B6-914F-F975EA10BE47}"/>
                </a:ext>
              </a:extLst>
            </p:cNvPr>
            <p:cNvSpPr/>
            <p:nvPr/>
          </p:nvSpPr>
          <p:spPr>
            <a:xfrm>
              <a:off x="4646613" y="4211638"/>
              <a:ext cx="584496" cy="27001"/>
            </a:xfrm>
            <a:custGeom>
              <a:avLst/>
              <a:gdLst>
                <a:gd name="connsiteX0" fmla="*/ 0 w 584496"/>
                <a:gd name="connsiteY0" fmla="*/ 0 h 27001"/>
                <a:gd name="connsiteX1" fmla="*/ 53975 w 584496"/>
                <a:gd name="connsiteY1" fmla="*/ 4762 h 27001"/>
                <a:gd name="connsiteX2" fmla="*/ 509587 w 584496"/>
                <a:gd name="connsiteY2" fmla="*/ 19050 h 27001"/>
                <a:gd name="connsiteX3" fmla="*/ 398462 w 584496"/>
                <a:gd name="connsiteY3" fmla="*/ 26987 h 27001"/>
                <a:gd name="connsiteX4" fmla="*/ 584200 w 584496"/>
                <a:gd name="connsiteY4" fmla="*/ 20637 h 27001"/>
                <a:gd name="connsiteX5" fmla="*/ 438150 w 584496"/>
                <a:gd name="connsiteY5" fmla="*/ 7937 h 27001"/>
                <a:gd name="connsiteX6" fmla="*/ 303212 w 584496"/>
                <a:gd name="connsiteY6" fmla="*/ 7937 h 27001"/>
                <a:gd name="connsiteX7" fmla="*/ 0 w 584496"/>
                <a:gd name="connsiteY7" fmla="*/ 0 h 2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496" h="27001">
                  <a:moveTo>
                    <a:pt x="0" y="0"/>
                  </a:moveTo>
                  <a:lnTo>
                    <a:pt x="53975" y="4762"/>
                  </a:lnTo>
                  <a:lnTo>
                    <a:pt x="509587" y="19050"/>
                  </a:lnTo>
                  <a:lnTo>
                    <a:pt x="398462" y="26987"/>
                  </a:lnTo>
                  <a:cubicBezTo>
                    <a:pt x="410897" y="27251"/>
                    <a:pt x="577585" y="23812"/>
                    <a:pt x="584200" y="20637"/>
                  </a:cubicBezTo>
                  <a:cubicBezTo>
                    <a:pt x="590815" y="17462"/>
                    <a:pt x="484981" y="10054"/>
                    <a:pt x="438150" y="7937"/>
                  </a:cubicBezTo>
                  <a:cubicBezTo>
                    <a:pt x="391319" y="5820"/>
                    <a:pt x="373327" y="9789"/>
                    <a:pt x="303212" y="7937"/>
                  </a:cubicBezTo>
                  <a:cubicBezTo>
                    <a:pt x="233097" y="6085"/>
                    <a:pt x="125279" y="1455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: 図形 511">
              <a:extLst>
                <a:ext uri="{FF2B5EF4-FFF2-40B4-BE49-F238E27FC236}">
                  <a16:creationId xmlns:a16="http://schemas.microsoft.com/office/drawing/2014/main" id="{97198499-8D41-4509-B23F-25F48C993B8B}"/>
                </a:ext>
              </a:extLst>
            </p:cNvPr>
            <p:cNvSpPr/>
            <p:nvPr/>
          </p:nvSpPr>
          <p:spPr>
            <a:xfrm>
              <a:off x="4116388" y="4229100"/>
              <a:ext cx="1111870" cy="25414"/>
            </a:xfrm>
            <a:custGeom>
              <a:avLst/>
              <a:gdLst>
                <a:gd name="connsiteX0" fmla="*/ 0 w 1111870"/>
                <a:gd name="connsiteY0" fmla="*/ 12700 h 25414"/>
                <a:gd name="connsiteX1" fmla="*/ 569912 w 1111870"/>
                <a:gd name="connsiteY1" fmla="*/ 7938 h 25414"/>
                <a:gd name="connsiteX2" fmla="*/ 412750 w 1111870"/>
                <a:gd name="connsiteY2" fmla="*/ 0 h 25414"/>
                <a:gd name="connsiteX3" fmla="*/ 1027112 w 1111870"/>
                <a:gd name="connsiteY3" fmla="*/ 17463 h 25414"/>
                <a:gd name="connsiteX4" fmla="*/ 1106487 w 1111870"/>
                <a:gd name="connsiteY4" fmla="*/ 17463 h 25414"/>
                <a:gd name="connsiteX5" fmla="*/ 879475 w 1111870"/>
                <a:gd name="connsiteY5" fmla="*/ 20638 h 25414"/>
                <a:gd name="connsiteX6" fmla="*/ 434975 w 1111870"/>
                <a:gd name="connsiteY6" fmla="*/ 25400 h 25414"/>
                <a:gd name="connsiteX7" fmla="*/ 212725 w 1111870"/>
                <a:gd name="connsiteY7" fmla="*/ 22225 h 25414"/>
                <a:gd name="connsiteX8" fmla="*/ 0 w 1111870"/>
                <a:gd name="connsiteY8" fmla="*/ 12700 h 2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870" h="25414">
                  <a:moveTo>
                    <a:pt x="0" y="12700"/>
                  </a:moveTo>
                  <a:lnTo>
                    <a:pt x="569912" y="7938"/>
                  </a:lnTo>
                  <a:cubicBezTo>
                    <a:pt x="638704" y="5821"/>
                    <a:pt x="412750" y="0"/>
                    <a:pt x="412750" y="0"/>
                  </a:cubicBezTo>
                  <a:lnTo>
                    <a:pt x="1027112" y="17463"/>
                  </a:lnTo>
                  <a:cubicBezTo>
                    <a:pt x="1142735" y="20374"/>
                    <a:pt x="1106487" y="17463"/>
                    <a:pt x="1106487" y="17463"/>
                  </a:cubicBezTo>
                  <a:lnTo>
                    <a:pt x="879475" y="20638"/>
                  </a:lnTo>
                  <a:lnTo>
                    <a:pt x="434975" y="25400"/>
                  </a:lnTo>
                  <a:cubicBezTo>
                    <a:pt x="323850" y="25665"/>
                    <a:pt x="212725" y="22225"/>
                    <a:pt x="212725" y="22225"/>
                  </a:cubicBezTo>
                  <a:lnTo>
                    <a:pt x="0" y="1270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: 図形 512">
              <a:extLst>
                <a:ext uri="{FF2B5EF4-FFF2-40B4-BE49-F238E27FC236}">
                  <a16:creationId xmlns:a16="http://schemas.microsoft.com/office/drawing/2014/main" id="{382F044F-474E-45EE-8DD1-EC5EE443AD78}"/>
                </a:ext>
              </a:extLst>
            </p:cNvPr>
            <p:cNvSpPr/>
            <p:nvPr/>
          </p:nvSpPr>
          <p:spPr>
            <a:xfrm>
              <a:off x="4110038" y="4248138"/>
              <a:ext cx="30358" cy="855732"/>
            </a:xfrm>
            <a:custGeom>
              <a:avLst/>
              <a:gdLst>
                <a:gd name="connsiteX0" fmla="*/ 12700 w 30358"/>
                <a:gd name="connsiteY0" fmla="*/ 12 h 855732"/>
                <a:gd name="connsiteX1" fmla="*/ 11112 w 30358"/>
                <a:gd name="connsiteY1" fmla="*/ 327037 h 855732"/>
                <a:gd name="connsiteX2" fmla="*/ 30162 w 30358"/>
                <a:gd name="connsiteY2" fmla="*/ 96850 h 855732"/>
                <a:gd name="connsiteX3" fmla="*/ 20637 w 30358"/>
                <a:gd name="connsiteY3" fmla="*/ 300050 h 855732"/>
                <a:gd name="connsiteX4" fmla="*/ 14287 w 30358"/>
                <a:gd name="connsiteY4" fmla="*/ 614375 h 855732"/>
                <a:gd name="connsiteX5" fmla="*/ 7937 w 30358"/>
                <a:gd name="connsiteY5" fmla="*/ 852500 h 855732"/>
                <a:gd name="connsiteX6" fmla="*/ 0 w 30358"/>
                <a:gd name="connsiteY6" fmla="*/ 722325 h 855732"/>
                <a:gd name="connsiteX7" fmla="*/ 7937 w 30358"/>
                <a:gd name="connsiteY7" fmla="*/ 317512 h 855732"/>
                <a:gd name="connsiteX8" fmla="*/ 15875 w 30358"/>
                <a:gd name="connsiteY8" fmla="*/ 314337 h 855732"/>
                <a:gd name="connsiteX9" fmla="*/ 12700 w 30358"/>
                <a:gd name="connsiteY9" fmla="*/ 12 h 8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358" h="855732">
                  <a:moveTo>
                    <a:pt x="12700" y="12"/>
                  </a:moveTo>
                  <a:cubicBezTo>
                    <a:pt x="11906" y="2129"/>
                    <a:pt x="8202" y="310897"/>
                    <a:pt x="11112" y="327037"/>
                  </a:cubicBezTo>
                  <a:cubicBezTo>
                    <a:pt x="14022" y="343177"/>
                    <a:pt x="28575" y="101348"/>
                    <a:pt x="30162" y="96850"/>
                  </a:cubicBezTo>
                  <a:cubicBezTo>
                    <a:pt x="31749" y="92352"/>
                    <a:pt x="23283" y="213796"/>
                    <a:pt x="20637" y="300050"/>
                  </a:cubicBezTo>
                  <a:cubicBezTo>
                    <a:pt x="17991" y="386304"/>
                    <a:pt x="16404" y="522300"/>
                    <a:pt x="14287" y="614375"/>
                  </a:cubicBezTo>
                  <a:cubicBezTo>
                    <a:pt x="12170" y="706450"/>
                    <a:pt x="10318" y="834508"/>
                    <a:pt x="7937" y="852500"/>
                  </a:cubicBezTo>
                  <a:cubicBezTo>
                    <a:pt x="5556" y="870492"/>
                    <a:pt x="0" y="811490"/>
                    <a:pt x="0" y="722325"/>
                  </a:cubicBezTo>
                  <a:cubicBezTo>
                    <a:pt x="0" y="633160"/>
                    <a:pt x="5291" y="385510"/>
                    <a:pt x="7937" y="317512"/>
                  </a:cubicBezTo>
                  <a:cubicBezTo>
                    <a:pt x="10583" y="249514"/>
                    <a:pt x="12435" y="366989"/>
                    <a:pt x="15875" y="314337"/>
                  </a:cubicBezTo>
                  <a:cubicBezTo>
                    <a:pt x="19315" y="261685"/>
                    <a:pt x="13494" y="-2105"/>
                    <a:pt x="12700" y="1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: 図形 513">
              <a:extLst>
                <a:ext uri="{FF2B5EF4-FFF2-40B4-BE49-F238E27FC236}">
                  <a16:creationId xmlns:a16="http://schemas.microsoft.com/office/drawing/2014/main" id="{44AC2952-CC7B-44EC-BBAC-FFAD59AE914F}"/>
                </a:ext>
              </a:extLst>
            </p:cNvPr>
            <p:cNvSpPr/>
            <p:nvPr/>
          </p:nvSpPr>
          <p:spPr>
            <a:xfrm>
              <a:off x="4095750" y="4866175"/>
              <a:ext cx="35009" cy="552372"/>
            </a:xfrm>
            <a:custGeom>
              <a:avLst/>
              <a:gdLst>
                <a:gd name="connsiteX0" fmla="*/ 1588 w 35009"/>
                <a:gd name="connsiteY0" fmla="*/ 182075 h 552372"/>
                <a:gd name="connsiteX1" fmla="*/ 20638 w 35009"/>
                <a:gd name="connsiteY1" fmla="*/ 402738 h 552372"/>
                <a:gd name="connsiteX2" fmla="*/ 0 w 35009"/>
                <a:gd name="connsiteY2" fmla="*/ 324950 h 552372"/>
                <a:gd name="connsiteX3" fmla="*/ 20638 w 35009"/>
                <a:gd name="connsiteY3" fmla="*/ 550375 h 552372"/>
                <a:gd name="connsiteX4" fmla="*/ 22225 w 35009"/>
                <a:gd name="connsiteY4" fmla="*/ 426550 h 552372"/>
                <a:gd name="connsiteX5" fmla="*/ 28575 w 35009"/>
                <a:gd name="connsiteY5" fmla="*/ 275738 h 552372"/>
                <a:gd name="connsiteX6" fmla="*/ 34925 w 35009"/>
                <a:gd name="connsiteY6" fmla="*/ 1100 h 552372"/>
                <a:gd name="connsiteX7" fmla="*/ 1588 w 35009"/>
                <a:gd name="connsiteY7" fmla="*/ 182075 h 5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9" h="552372">
                  <a:moveTo>
                    <a:pt x="1588" y="182075"/>
                  </a:moveTo>
                  <a:cubicBezTo>
                    <a:pt x="-793" y="249015"/>
                    <a:pt x="20903" y="378926"/>
                    <a:pt x="20638" y="402738"/>
                  </a:cubicBezTo>
                  <a:cubicBezTo>
                    <a:pt x="20373" y="426551"/>
                    <a:pt x="0" y="300344"/>
                    <a:pt x="0" y="324950"/>
                  </a:cubicBezTo>
                  <a:cubicBezTo>
                    <a:pt x="0" y="349556"/>
                    <a:pt x="16934" y="533442"/>
                    <a:pt x="20638" y="550375"/>
                  </a:cubicBezTo>
                  <a:cubicBezTo>
                    <a:pt x="24342" y="567308"/>
                    <a:pt x="20902" y="472323"/>
                    <a:pt x="22225" y="426550"/>
                  </a:cubicBezTo>
                  <a:cubicBezTo>
                    <a:pt x="23548" y="380777"/>
                    <a:pt x="26458" y="346646"/>
                    <a:pt x="28575" y="275738"/>
                  </a:cubicBezTo>
                  <a:cubicBezTo>
                    <a:pt x="30692" y="204830"/>
                    <a:pt x="35719" y="15387"/>
                    <a:pt x="34925" y="1100"/>
                  </a:cubicBezTo>
                  <a:cubicBezTo>
                    <a:pt x="34131" y="-13187"/>
                    <a:pt x="3969" y="115135"/>
                    <a:pt x="1588" y="18207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: 図形 514">
              <a:extLst>
                <a:ext uri="{FF2B5EF4-FFF2-40B4-BE49-F238E27FC236}">
                  <a16:creationId xmlns:a16="http://schemas.microsoft.com/office/drawing/2014/main" id="{BE88A1CA-DC45-4407-BE8C-679A8226E73C}"/>
                </a:ext>
              </a:extLst>
            </p:cNvPr>
            <p:cNvSpPr/>
            <p:nvPr/>
          </p:nvSpPr>
          <p:spPr>
            <a:xfrm>
              <a:off x="5057775" y="4202051"/>
              <a:ext cx="210832" cy="374711"/>
            </a:xfrm>
            <a:custGeom>
              <a:avLst/>
              <a:gdLst>
                <a:gd name="connsiteX0" fmla="*/ 0 w 210832"/>
                <a:gd name="connsiteY0" fmla="*/ 4824 h 374711"/>
                <a:gd name="connsiteX1" fmla="*/ 200025 w 210832"/>
                <a:gd name="connsiteY1" fmla="*/ 3237 h 374711"/>
                <a:gd name="connsiteX2" fmla="*/ 184150 w 210832"/>
                <a:gd name="connsiteY2" fmla="*/ 46099 h 374711"/>
                <a:gd name="connsiteX3" fmla="*/ 185738 w 210832"/>
                <a:gd name="connsiteY3" fmla="*/ 69912 h 374711"/>
                <a:gd name="connsiteX4" fmla="*/ 182563 w 210832"/>
                <a:gd name="connsiteY4" fmla="*/ 114362 h 374711"/>
                <a:gd name="connsiteX5" fmla="*/ 185738 w 210832"/>
                <a:gd name="connsiteY5" fmla="*/ 369949 h 374711"/>
                <a:gd name="connsiteX6" fmla="*/ 180975 w 210832"/>
                <a:gd name="connsiteY6" fmla="*/ 265174 h 374711"/>
                <a:gd name="connsiteX7" fmla="*/ 166688 w 210832"/>
                <a:gd name="connsiteY7" fmla="*/ 71499 h 374711"/>
                <a:gd name="connsiteX8" fmla="*/ 198438 w 210832"/>
                <a:gd name="connsiteY8" fmla="*/ 19112 h 374711"/>
                <a:gd name="connsiteX9" fmla="*/ 0 w 210832"/>
                <a:gd name="connsiteY9" fmla="*/ 4824 h 37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832" h="374711">
                  <a:moveTo>
                    <a:pt x="0" y="4824"/>
                  </a:moveTo>
                  <a:cubicBezTo>
                    <a:pt x="264" y="2178"/>
                    <a:pt x="169333" y="-3642"/>
                    <a:pt x="200025" y="3237"/>
                  </a:cubicBezTo>
                  <a:cubicBezTo>
                    <a:pt x="230717" y="10116"/>
                    <a:pt x="186531" y="34987"/>
                    <a:pt x="184150" y="46099"/>
                  </a:cubicBezTo>
                  <a:cubicBezTo>
                    <a:pt x="181769" y="57212"/>
                    <a:pt x="186002" y="58535"/>
                    <a:pt x="185738" y="69912"/>
                  </a:cubicBezTo>
                  <a:cubicBezTo>
                    <a:pt x="185474" y="81289"/>
                    <a:pt x="182563" y="64356"/>
                    <a:pt x="182563" y="114362"/>
                  </a:cubicBezTo>
                  <a:cubicBezTo>
                    <a:pt x="182563" y="164368"/>
                    <a:pt x="186003" y="344814"/>
                    <a:pt x="185738" y="369949"/>
                  </a:cubicBezTo>
                  <a:cubicBezTo>
                    <a:pt x="185473" y="395084"/>
                    <a:pt x="184150" y="314916"/>
                    <a:pt x="180975" y="265174"/>
                  </a:cubicBezTo>
                  <a:cubicBezTo>
                    <a:pt x="177800" y="215432"/>
                    <a:pt x="163778" y="112509"/>
                    <a:pt x="166688" y="71499"/>
                  </a:cubicBezTo>
                  <a:cubicBezTo>
                    <a:pt x="169598" y="30489"/>
                    <a:pt x="225690" y="27843"/>
                    <a:pt x="198438" y="19112"/>
                  </a:cubicBezTo>
                  <a:cubicBezTo>
                    <a:pt x="171186" y="10381"/>
                    <a:pt x="-264" y="7470"/>
                    <a:pt x="0" y="482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: 図形 515">
              <a:extLst>
                <a:ext uri="{FF2B5EF4-FFF2-40B4-BE49-F238E27FC236}">
                  <a16:creationId xmlns:a16="http://schemas.microsoft.com/office/drawing/2014/main" id="{4EE438B7-6423-4A3E-861B-3B76CFD592F8}"/>
                </a:ext>
              </a:extLst>
            </p:cNvPr>
            <p:cNvSpPr/>
            <p:nvPr/>
          </p:nvSpPr>
          <p:spPr>
            <a:xfrm>
              <a:off x="5211726" y="4228420"/>
              <a:ext cx="19261" cy="893285"/>
            </a:xfrm>
            <a:custGeom>
              <a:avLst/>
              <a:gdLst>
                <a:gd name="connsiteX0" fmla="*/ 37 w 19261"/>
                <a:gd name="connsiteY0" fmla="*/ 27668 h 893285"/>
                <a:gd name="connsiteX1" fmla="*/ 14324 w 19261"/>
                <a:gd name="connsiteY1" fmla="*/ 635680 h 893285"/>
                <a:gd name="connsiteX2" fmla="*/ 17499 w 19261"/>
                <a:gd name="connsiteY2" fmla="*/ 195943 h 893285"/>
                <a:gd name="connsiteX3" fmla="*/ 17499 w 19261"/>
                <a:gd name="connsiteY3" fmla="*/ 426130 h 893285"/>
                <a:gd name="connsiteX4" fmla="*/ 12737 w 19261"/>
                <a:gd name="connsiteY4" fmla="*/ 883330 h 893285"/>
                <a:gd name="connsiteX5" fmla="*/ 12737 w 19261"/>
                <a:gd name="connsiteY5" fmla="*/ 694418 h 893285"/>
                <a:gd name="connsiteX6" fmla="*/ 19087 w 19261"/>
                <a:gd name="connsiteY6" fmla="*/ 162605 h 893285"/>
                <a:gd name="connsiteX7" fmla="*/ 37 w 19261"/>
                <a:gd name="connsiteY7" fmla="*/ 27668 h 89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1" h="893285">
                  <a:moveTo>
                    <a:pt x="37" y="27668"/>
                  </a:moveTo>
                  <a:cubicBezTo>
                    <a:pt x="-757" y="106514"/>
                    <a:pt x="11414" y="607634"/>
                    <a:pt x="14324" y="635680"/>
                  </a:cubicBezTo>
                  <a:cubicBezTo>
                    <a:pt x="17234" y="663726"/>
                    <a:pt x="16970" y="230868"/>
                    <a:pt x="17499" y="195943"/>
                  </a:cubicBezTo>
                  <a:cubicBezTo>
                    <a:pt x="18028" y="161018"/>
                    <a:pt x="18293" y="311566"/>
                    <a:pt x="17499" y="426130"/>
                  </a:cubicBezTo>
                  <a:cubicBezTo>
                    <a:pt x="16705" y="540694"/>
                    <a:pt x="13531" y="838615"/>
                    <a:pt x="12737" y="883330"/>
                  </a:cubicBezTo>
                  <a:cubicBezTo>
                    <a:pt x="11943" y="928045"/>
                    <a:pt x="11679" y="814539"/>
                    <a:pt x="12737" y="694418"/>
                  </a:cubicBezTo>
                  <a:cubicBezTo>
                    <a:pt x="13795" y="574297"/>
                    <a:pt x="20410" y="272672"/>
                    <a:pt x="19087" y="162605"/>
                  </a:cubicBezTo>
                  <a:cubicBezTo>
                    <a:pt x="17764" y="52538"/>
                    <a:pt x="831" y="-51178"/>
                    <a:pt x="37" y="2766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: 図形 516">
              <a:extLst>
                <a:ext uri="{FF2B5EF4-FFF2-40B4-BE49-F238E27FC236}">
                  <a16:creationId xmlns:a16="http://schemas.microsoft.com/office/drawing/2014/main" id="{55B22161-4D71-42C2-AA66-EA27B5A1005F}"/>
                </a:ext>
              </a:extLst>
            </p:cNvPr>
            <p:cNvSpPr/>
            <p:nvPr/>
          </p:nvSpPr>
          <p:spPr>
            <a:xfrm>
              <a:off x="4676775" y="4882675"/>
              <a:ext cx="570777" cy="529038"/>
            </a:xfrm>
            <a:custGeom>
              <a:avLst/>
              <a:gdLst>
                <a:gd name="connsiteX0" fmla="*/ 547688 w 570777"/>
                <a:gd name="connsiteY0" fmla="*/ 6825 h 529038"/>
                <a:gd name="connsiteX1" fmla="*/ 544513 w 570777"/>
                <a:gd name="connsiteY1" fmla="*/ 470375 h 529038"/>
                <a:gd name="connsiteX2" fmla="*/ 544513 w 570777"/>
                <a:gd name="connsiteY2" fmla="*/ 400525 h 529038"/>
                <a:gd name="connsiteX3" fmla="*/ 533400 w 570777"/>
                <a:gd name="connsiteY3" fmla="*/ 522763 h 529038"/>
                <a:gd name="connsiteX4" fmla="*/ 515938 w 570777"/>
                <a:gd name="connsiteY4" fmla="*/ 510063 h 529038"/>
                <a:gd name="connsiteX5" fmla="*/ 295275 w 570777"/>
                <a:gd name="connsiteY5" fmla="*/ 498950 h 529038"/>
                <a:gd name="connsiteX6" fmla="*/ 0 w 570777"/>
                <a:gd name="connsiteY6" fmla="*/ 497363 h 529038"/>
                <a:gd name="connsiteX7" fmla="*/ 536575 w 570777"/>
                <a:gd name="connsiteY7" fmla="*/ 500538 h 529038"/>
                <a:gd name="connsiteX8" fmla="*/ 519113 w 570777"/>
                <a:gd name="connsiteY8" fmla="*/ 435450 h 529038"/>
                <a:gd name="connsiteX9" fmla="*/ 542925 w 570777"/>
                <a:gd name="connsiteY9" fmla="*/ 210025 h 529038"/>
                <a:gd name="connsiteX10" fmla="*/ 547688 w 570777"/>
                <a:gd name="connsiteY10" fmla="*/ 6825 h 5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0777" h="529038">
                  <a:moveTo>
                    <a:pt x="547688" y="6825"/>
                  </a:moveTo>
                  <a:cubicBezTo>
                    <a:pt x="547953" y="50217"/>
                    <a:pt x="545042" y="404758"/>
                    <a:pt x="544513" y="470375"/>
                  </a:cubicBezTo>
                  <a:cubicBezTo>
                    <a:pt x="543984" y="535992"/>
                    <a:pt x="546365" y="391794"/>
                    <a:pt x="544513" y="400525"/>
                  </a:cubicBezTo>
                  <a:cubicBezTo>
                    <a:pt x="542661" y="409256"/>
                    <a:pt x="538162" y="504507"/>
                    <a:pt x="533400" y="522763"/>
                  </a:cubicBezTo>
                  <a:cubicBezTo>
                    <a:pt x="528638" y="541019"/>
                    <a:pt x="555626" y="514032"/>
                    <a:pt x="515938" y="510063"/>
                  </a:cubicBezTo>
                  <a:cubicBezTo>
                    <a:pt x="476250" y="506094"/>
                    <a:pt x="381265" y="501067"/>
                    <a:pt x="295275" y="498950"/>
                  </a:cubicBezTo>
                  <a:cubicBezTo>
                    <a:pt x="209285" y="496833"/>
                    <a:pt x="0" y="497363"/>
                    <a:pt x="0" y="497363"/>
                  </a:cubicBezTo>
                  <a:cubicBezTo>
                    <a:pt x="40217" y="497628"/>
                    <a:pt x="450056" y="510857"/>
                    <a:pt x="536575" y="500538"/>
                  </a:cubicBezTo>
                  <a:cubicBezTo>
                    <a:pt x="623094" y="490219"/>
                    <a:pt x="518055" y="483869"/>
                    <a:pt x="519113" y="435450"/>
                  </a:cubicBezTo>
                  <a:cubicBezTo>
                    <a:pt x="520171" y="387031"/>
                    <a:pt x="538692" y="281727"/>
                    <a:pt x="542925" y="210025"/>
                  </a:cubicBezTo>
                  <a:cubicBezTo>
                    <a:pt x="547158" y="138323"/>
                    <a:pt x="547423" y="-36567"/>
                    <a:pt x="547688" y="682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: 図形 517">
              <a:extLst>
                <a:ext uri="{FF2B5EF4-FFF2-40B4-BE49-F238E27FC236}">
                  <a16:creationId xmlns:a16="http://schemas.microsoft.com/office/drawing/2014/main" id="{881D6586-BCE9-4A37-90BD-E3D9224377C4}"/>
                </a:ext>
              </a:extLst>
            </p:cNvPr>
            <p:cNvSpPr/>
            <p:nvPr/>
          </p:nvSpPr>
          <p:spPr>
            <a:xfrm>
              <a:off x="4102100" y="5381585"/>
              <a:ext cx="1069992" cy="25533"/>
            </a:xfrm>
            <a:custGeom>
              <a:avLst/>
              <a:gdLst>
                <a:gd name="connsiteX0" fmla="*/ 0 w 1069992"/>
                <a:gd name="connsiteY0" fmla="*/ 14328 h 25533"/>
                <a:gd name="connsiteX1" fmla="*/ 704850 w 1069992"/>
                <a:gd name="connsiteY1" fmla="*/ 15915 h 25533"/>
                <a:gd name="connsiteX2" fmla="*/ 142875 w 1069992"/>
                <a:gd name="connsiteY2" fmla="*/ 25440 h 25533"/>
                <a:gd name="connsiteX3" fmla="*/ 877888 w 1069992"/>
                <a:gd name="connsiteY3" fmla="*/ 20678 h 25533"/>
                <a:gd name="connsiteX4" fmla="*/ 804863 w 1069992"/>
                <a:gd name="connsiteY4" fmla="*/ 19090 h 25533"/>
                <a:gd name="connsiteX5" fmla="*/ 1069975 w 1069992"/>
                <a:gd name="connsiteY5" fmla="*/ 14328 h 25533"/>
                <a:gd name="connsiteX6" fmla="*/ 790575 w 1069992"/>
                <a:gd name="connsiteY6" fmla="*/ 12740 h 25533"/>
                <a:gd name="connsiteX7" fmla="*/ 396875 w 1069992"/>
                <a:gd name="connsiteY7" fmla="*/ 40 h 25533"/>
                <a:gd name="connsiteX8" fmla="*/ 465138 w 1069992"/>
                <a:gd name="connsiteY8" fmla="*/ 17503 h 25533"/>
                <a:gd name="connsiteX9" fmla="*/ 0 w 1069992"/>
                <a:gd name="connsiteY9" fmla="*/ 14328 h 2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92" h="25533">
                  <a:moveTo>
                    <a:pt x="0" y="14328"/>
                  </a:moveTo>
                  <a:lnTo>
                    <a:pt x="704850" y="15915"/>
                  </a:lnTo>
                  <a:cubicBezTo>
                    <a:pt x="728663" y="17767"/>
                    <a:pt x="114035" y="24646"/>
                    <a:pt x="142875" y="25440"/>
                  </a:cubicBezTo>
                  <a:cubicBezTo>
                    <a:pt x="171715" y="26234"/>
                    <a:pt x="767557" y="21736"/>
                    <a:pt x="877888" y="20678"/>
                  </a:cubicBezTo>
                  <a:cubicBezTo>
                    <a:pt x="988219" y="19620"/>
                    <a:pt x="804863" y="19090"/>
                    <a:pt x="804863" y="19090"/>
                  </a:cubicBezTo>
                  <a:cubicBezTo>
                    <a:pt x="836877" y="18032"/>
                    <a:pt x="1072356" y="15386"/>
                    <a:pt x="1069975" y="14328"/>
                  </a:cubicBezTo>
                  <a:cubicBezTo>
                    <a:pt x="1067594" y="13270"/>
                    <a:pt x="790575" y="12740"/>
                    <a:pt x="790575" y="12740"/>
                  </a:cubicBezTo>
                  <a:cubicBezTo>
                    <a:pt x="678392" y="10359"/>
                    <a:pt x="451115" y="-754"/>
                    <a:pt x="396875" y="40"/>
                  </a:cubicBezTo>
                  <a:cubicBezTo>
                    <a:pt x="342636" y="834"/>
                    <a:pt x="531813" y="16709"/>
                    <a:pt x="465138" y="17503"/>
                  </a:cubicBezTo>
                  <a:lnTo>
                    <a:pt x="0" y="14328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: 図形 519">
              <a:extLst>
                <a:ext uri="{FF2B5EF4-FFF2-40B4-BE49-F238E27FC236}">
                  <a16:creationId xmlns:a16="http://schemas.microsoft.com/office/drawing/2014/main" id="{44C514D7-311C-4185-A4EE-4095A056457D}"/>
                </a:ext>
              </a:extLst>
            </p:cNvPr>
            <p:cNvSpPr/>
            <p:nvPr/>
          </p:nvSpPr>
          <p:spPr>
            <a:xfrm>
              <a:off x="4054475" y="5400675"/>
              <a:ext cx="1192135" cy="52388"/>
            </a:xfrm>
            <a:custGeom>
              <a:avLst/>
              <a:gdLst>
                <a:gd name="connsiteX0" fmla="*/ 0 w 1192135"/>
                <a:gd name="connsiteY0" fmla="*/ 0 h 52388"/>
                <a:gd name="connsiteX1" fmla="*/ 69850 w 1192135"/>
                <a:gd name="connsiteY1" fmla="*/ 0 h 52388"/>
                <a:gd name="connsiteX2" fmla="*/ 328613 w 1192135"/>
                <a:gd name="connsiteY2" fmla="*/ 1588 h 52388"/>
                <a:gd name="connsiteX3" fmla="*/ 111125 w 1192135"/>
                <a:gd name="connsiteY3" fmla="*/ 6350 h 52388"/>
                <a:gd name="connsiteX4" fmla="*/ 65088 w 1192135"/>
                <a:gd name="connsiteY4" fmla="*/ 28575 h 52388"/>
                <a:gd name="connsiteX5" fmla="*/ 255588 w 1192135"/>
                <a:gd name="connsiteY5" fmla="*/ 26988 h 52388"/>
                <a:gd name="connsiteX6" fmla="*/ 1162050 w 1192135"/>
                <a:gd name="connsiteY6" fmla="*/ 46038 h 52388"/>
                <a:gd name="connsiteX7" fmla="*/ 992188 w 1192135"/>
                <a:gd name="connsiteY7" fmla="*/ 46038 h 52388"/>
                <a:gd name="connsiteX8" fmla="*/ 531813 w 1192135"/>
                <a:gd name="connsiteY8" fmla="*/ 52388 h 52388"/>
                <a:gd name="connsiteX9" fmla="*/ 412750 w 1192135"/>
                <a:gd name="connsiteY9" fmla="*/ 46038 h 52388"/>
                <a:gd name="connsiteX10" fmla="*/ 831850 w 1192135"/>
                <a:gd name="connsiteY10" fmla="*/ 46038 h 52388"/>
                <a:gd name="connsiteX11" fmla="*/ 96838 w 1192135"/>
                <a:gd name="connsiteY11" fmla="*/ 50800 h 52388"/>
                <a:gd name="connsiteX12" fmla="*/ 84138 w 1192135"/>
                <a:gd name="connsiteY12" fmla="*/ 31750 h 52388"/>
                <a:gd name="connsiteX13" fmla="*/ 73025 w 1192135"/>
                <a:gd name="connsiteY13" fmla="*/ 11113 h 52388"/>
                <a:gd name="connsiteX14" fmla="*/ 0 w 1192135"/>
                <a:gd name="connsiteY14" fmla="*/ 0 h 5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2135" h="52388">
                  <a:moveTo>
                    <a:pt x="0" y="0"/>
                  </a:moveTo>
                  <a:lnTo>
                    <a:pt x="69850" y="0"/>
                  </a:lnTo>
                  <a:lnTo>
                    <a:pt x="328613" y="1588"/>
                  </a:lnTo>
                  <a:cubicBezTo>
                    <a:pt x="335492" y="2646"/>
                    <a:pt x="155046" y="1852"/>
                    <a:pt x="111125" y="6350"/>
                  </a:cubicBezTo>
                  <a:cubicBezTo>
                    <a:pt x="67204" y="10848"/>
                    <a:pt x="41011" y="25135"/>
                    <a:pt x="65088" y="28575"/>
                  </a:cubicBezTo>
                  <a:cubicBezTo>
                    <a:pt x="89165" y="32015"/>
                    <a:pt x="255588" y="26988"/>
                    <a:pt x="255588" y="26988"/>
                  </a:cubicBezTo>
                  <a:lnTo>
                    <a:pt x="1162050" y="46038"/>
                  </a:lnTo>
                  <a:cubicBezTo>
                    <a:pt x="1284817" y="49213"/>
                    <a:pt x="992188" y="46038"/>
                    <a:pt x="992188" y="46038"/>
                  </a:cubicBezTo>
                  <a:lnTo>
                    <a:pt x="531813" y="52388"/>
                  </a:lnTo>
                  <a:cubicBezTo>
                    <a:pt x="435240" y="52388"/>
                    <a:pt x="362744" y="47096"/>
                    <a:pt x="412750" y="46038"/>
                  </a:cubicBezTo>
                  <a:cubicBezTo>
                    <a:pt x="462756" y="44980"/>
                    <a:pt x="831850" y="46038"/>
                    <a:pt x="831850" y="46038"/>
                  </a:cubicBezTo>
                  <a:lnTo>
                    <a:pt x="96838" y="50800"/>
                  </a:lnTo>
                  <a:cubicBezTo>
                    <a:pt x="-27781" y="48419"/>
                    <a:pt x="88107" y="38365"/>
                    <a:pt x="84138" y="31750"/>
                  </a:cubicBezTo>
                  <a:cubicBezTo>
                    <a:pt x="80169" y="25136"/>
                    <a:pt x="84931" y="15875"/>
                    <a:pt x="73025" y="11113"/>
                  </a:cubicBezTo>
                  <a:cubicBezTo>
                    <a:pt x="61119" y="6351"/>
                    <a:pt x="36909" y="4763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: 図形 520">
              <a:extLst>
                <a:ext uri="{FF2B5EF4-FFF2-40B4-BE49-F238E27FC236}">
                  <a16:creationId xmlns:a16="http://schemas.microsoft.com/office/drawing/2014/main" id="{E1F06658-9877-4FE2-912C-F87F1089304E}"/>
                </a:ext>
              </a:extLst>
            </p:cNvPr>
            <p:cNvSpPr/>
            <p:nvPr/>
          </p:nvSpPr>
          <p:spPr>
            <a:xfrm>
              <a:off x="4613974" y="5406929"/>
              <a:ext cx="613811" cy="41654"/>
            </a:xfrm>
            <a:custGeom>
              <a:avLst/>
              <a:gdLst>
                <a:gd name="connsiteX0" fmla="*/ 889 w 613811"/>
                <a:gd name="connsiteY0" fmla="*/ 1684 h 41654"/>
                <a:gd name="connsiteX1" fmla="*/ 75501 w 613811"/>
                <a:gd name="connsiteY1" fmla="*/ 1684 h 41654"/>
                <a:gd name="connsiteX2" fmla="*/ 573976 w 613811"/>
                <a:gd name="connsiteY2" fmla="*/ 12796 h 41654"/>
                <a:gd name="connsiteX3" fmla="*/ 570801 w 613811"/>
                <a:gd name="connsiteY3" fmla="*/ 19146 h 41654"/>
                <a:gd name="connsiteX4" fmla="*/ 613664 w 613811"/>
                <a:gd name="connsiteY4" fmla="*/ 41371 h 41654"/>
                <a:gd name="connsiteX5" fmla="*/ 583501 w 613811"/>
                <a:gd name="connsiteY5" fmla="*/ 1684 h 41654"/>
                <a:gd name="connsiteX6" fmla="*/ 546989 w 613811"/>
                <a:gd name="connsiteY6" fmla="*/ 8034 h 41654"/>
                <a:gd name="connsiteX7" fmla="*/ 459676 w 613811"/>
                <a:gd name="connsiteY7" fmla="*/ 14384 h 41654"/>
                <a:gd name="connsiteX8" fmla="*/ 889 w 613811"/>
                <a:gd name="connsiteY8" fmla="*/ 1684 h 4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3811" h="41654">
                  <a:moveTo>
                    <a:pt x="889" y="1684"/>
                  </a:moveTo>
                  <a:cubicBezTo>
                    <a:pt x="-9562" y="758"/>
                    <a:pt x="75501" y="1684"/>
                    <a:pt x="75501" y="1684"/>
                  </a:cubicBezTo>
                  <a:lnTo>
                    <a:pt x="573976" y="12796"/>
                  </a:lnTo>
                  <a:cubicBezTo>
                    <a:pt x="656526" y="15706"/>
                    <a:pt x="564186" y="14384"/>
                    <a:pt x="570801" y="19146"/>
                  </a:cubicBezTo>
                  <a:cubicBezTo>
                    <a:pt x="577416" y="23908"/>
                    <a:pt x="611547" y="44281"/>
                    <a:pt x="613664" y="41371"/>
                  </a:cubicBezTo>
                  <a:cubicBezTo>
                    <a:pt x="615781" y="38461"/>
                    <a:pt x="594614" y="7240"/>
                    <a:pt x="583501" y="1684"/>
                  </a:cubicBezTo>
                  <a:cubicBezTo>
                    <a:pt x="572389" y="-3872"/>
                    <a:pt x="567626" y="5917"/>
                    <a:pt x="546989" y="8034"/>
                  </a:cubicBezTo>
                  <a:cubicBezTo>
                    <a:pt x="526352" y="10151"/>
                    <a:pt x="547518" y="14384"/>
                    <a:pt x="459676" y="14384"/>
                  </a:cubicBezTo>
                  <a:cubicBezTo>
                    <a:pt x="371834" y="14384"/>
                    <a:pt x="195886" y="11209"/>
                    <a:pt x="889" y="168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: 図形 522">
              <a:extLst>
                <a:ext uri="{FF2B5EF4-FFF2-40B4-BE49-F238E27FC236}">
                  <a16:creationId xmlns:a16="http://schemas.microsoft.com/office/drawing/2014/main" id="{E1BC445C-B70B-414A-9226-580439A8180C}"/>
                </a:ext>
              </a:extLst>
            </p:cNvPr>
            <p:cNvSpPr/>
            <p:nvPr/>
          </p:nvSpPr>
          <p:spPr>
            <a:xfrm>
              <a:off x="4092575" y="5202840"/>
              <a:ext cx="32085" cy="512402"/>
            </a:xfrm>
            <a:custGeom>
              <a:avLst/>
              <a:gdLst>
                <a:gd name="connsiteX0" fmla="*/ 9525 w 32085"/>
                <a:gd name="connsiteY0" fmla="*/ 13685 h 512402"/>
                <a:gd name="connsiteX1" fmla="*/ 3175 w 32085"/>
                <a:gd name="connsiteY1" fmla="*/ 412148 h 512402"/>
                <a:gd name="connsiteX2" fmla="*/ 4763 w 32085"/>
                <a:gd name="connsiteY2" fmla="*/ 512160 h 512402"/>
                <a:gd name="connsiteX3" fmla="*/ 6350 w 32085"/>
                <a:gd name="connsiteY3" fmla="*/ 440723 h 512402"/>
                <a:gd name="connsiteX4" fmla="*/ 12700 w 32085"/>
                <a:gd name="connsiteY4" fmla="*/ 456598 h 512402"/>
                <a:gd name="connsiteX5" fmla="*/ 0 w 32085"/>
                <a:gd name="connsiteY5" fmla="*/ 339123 h 512402"/>
                <a:gd name="connsiteX6" fmla="*/ 12700 w 32085"/>
                <a:gd name="connsiteY6" fmla="*/ 224823 h 512402"/>
                <a:gd name="connsiteX7" fmla="*/ 17463 w 32085"/>
                <a:gd name="connsiteY7" fmla="*/ 245460 h 512402"/>
                <a:gd name="connsiteX8" fmla="*/ 31750 w 32085"/>
                <a:gd name="connsiteY8" fmla="*/ 105760 h 512402"/>
                <a:gd name="connsiteX9" fmla="*/ 9525 w 32085"/>
                <a:gd name="connsiteY9" fmla="*/ 13685 h 51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85" h="512402">
                  <a:moveTo>
                    <a:pt x="9525" y="13685"/>
                  </a:moveTo>
                  <a:cubicBezTo>
                    <a:pt x="4762" y="64750"/>
                    <a:pt x="3969" y="329069"/>
                    <a:pt x="3175" y="412148"/>
                  </a:cubicBezTo>
                  <a:cubicBezTo>
                    <a:pt x="2381" y="495227"/>
                    <a:pt x="4234" y="507398"/>
                    <a:pt x="4763" y="512160"/>
                  </a:cubicBezTo>
                  <a:cubicBezTo>
                    <a:pt x="5292" y="516923"/>
                    <a:pt x="5027" y="449983"/>
                    <a:pt x="6350" y="440723"/>
                  </a:cubicBezTo>
                  <a:cubicBezTo>
                    <a:pt x="7673" y="431463"/>
                    <a:pt x="13758" y="473531"/>
                    <a:pt x="12700" y="456598"/>
                  </a:cubicBezTo>
                  <a:cubicBezTo>
                    <a:pt x="11642" y="439665"/>
                    <a:pt x="0" y="377752"/>
                    <a:pt x="0" y="339123"/>
                  </a:cubicBezTo>
                  <a:cubicBezTo>
                    <a:pt x="0" y="300494"/>
                    <a:pt x="9790" y="240434"/>
                    <a:pt x="12700" y="224823"/>
                  </a:cubicBezTo>
                  <a:cubicBezTo>
                    <a:pt x="15611" y="209213"/>
                    <a:pt x="14288" y="265304"/>
                    <a:pt x="17463" y="245460"/>
                  </a:cubicBezTo>
                  <a:cubicBezTo>
                    <a:pt x="20638" y="225616"/>
                    <a:pt x="34396" y="143331"/>
                    <a:pt x="31750" y="105760"/>
                  </a:cubicBezTo>
                  <a:cubicBezTo>
                    <a:pt x="29104" y="68189"/>
                    <a:pt x="14288" y="-37380"/>
                    <a:pt x="9525" y="1368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: 図形 523">
              <a:extLst>
                <a:ext uri="{FF2B5EF4-FFF2-40B4-BE49-F238E27FC236}">
                  <a16:creationId xmlns:a16="http://schemas.microsoft.com/office/drawing/2014/main" id="{2E46F1B3-AEB0-4B58-9277-517BC1F157E8}"/>
                </a:ext>
              </a:extLst>
            </p:cNvPr>
            <p:cNvSpPr/>
            <p:nvPr/>
          </p:nvSpPr>
          <p:spPr>
            <a:xfrm>
              <a:off x="4095750" y="5722938"/>
              <a:ext cx="1143008" cy="31102"/>
            </a:xfrm>
            <a:custGeom>
              <a:avLst/>
              <a:gdLst>
                <a:gd name="connsiteX0" fmla="*/ 0 w 1143008"/>
                <a:gd name="connsiteY0" fmla="*/ 0 h 31102"/>
                <a:gd name="connsiteX1" fmla="*/ 84138 w 1143008"/>
                <a:gd name="connsiteY1" fmla="*/ 0 h 31102"/>
                <a:gd name="connsiteX2" fmla="*/ 592138 w 1143008"/>
                <a:gd name="connsiteY2" fmla="*/ 6350 h 31102"/>
                <a:gd name="connsiteX3" fmla="*/ 554038 w 1143008"/>
                <a:gd name="connsiteY3" fmla="*/ 9525 h 31102"/>
                <a:gd name="connsiteX4" fmla="*/ 944563 w 1143008"/>
                <a:gd name="connsiteY4" fmla="*/ 11112 h 31102"/>
                <a:gd name="connsiteX5" fmla="*/ 1143000 w 1143008"/>
                <a:gd name="connsiteY5" fmla="*/ 3175 h 31102"/>
                <a:gd name="connsiteX6" fmla="*/ 938213 w 1143008"/>
                <a:gd name="connsiteY6" fmla="*/ 17462 h 31102"/>
                <a:gd name="connsiteX7" fmla="*/ 614363 w 1143008"/>
                <a:gd name="connsiteY7" fmla="*/ 30162 h 31102"/>
                <a:gd name="connsiteX8" fmla="*/ 685800 w 1143008"/>
                <a:gd name="connsiteY8" fmla="*/ 30162 h 31102"/>
                <a:gd name="connsiteX9" fmla="*/ 814388 w 1143008"/>
                <a:gd name="connsiteY9" fmla="*/ 28575 h 31102"/>
                <a:gd name="connsiteX10" fmla="*/ 311150 w 1143008"/>
                <a:gd name="connsiteY10" fmla="*/ 26987 h 31102"/>
                <a:gd name="connsiteX11" fmla="*/ 0 w 1143008"/>
                <a:gd name="connsiteY11" fmla="*/ 0 h 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3008" h="31102">
                  <a:moveTo>
                    <a:pt x="0" y="0"/>
                  </a:moveTo>
                  <a:lnTo>
                    <a:pt x="84138" y="0"/>
                  </a:lnTo>
                  <a:lnTo>
                    <a:pt x="592138" y="6350"/>
                  </a:lnTo>
                  <a:cubicBezTo>
                    <a:pt x="670455" y="7938"/>
                    <a:pt x="554038" y="9525"/>
                    <a:pt x="554038" y="9525"/>
                  </a:cubicBezTo>
                  <a:lnTo>
                    <a:pt x="944563" y="11112"/>
                  </a:lnTo>
                  <a:cubicBezTo>
                    <a:pt x="1042723" y="10054"/>
                    <a:pt x="1144058" y="2117"/>
                    <a:pt x="1143000" y="3175"/>
                  </a:cubicBezTo>
                  <a:cubicBezTo>
                    <a:pt x="1141942" y="4233"/>
                    <a:pt x="1026319" y="12964"/>
                    <a:pt x="938213" y="17462"/>
                  </a:cubicBezTo>
                  <a:cubicBezTo>
                    <a:pt x="850107" y="21960"/>
                    <a:pt x="656432" y="28045"/>
                    <a:pt x="614363" y="30162"/>
                  </a:cubicBezTo>
                  <a:cubicBezTo>
                    <a:pt x="572294" y="32279"/>
                    <a:pt x="685800" y="30162"/>
                    <a:pt x="685800" y="30162"/>
                  </a:cubicBezTo>
                  <a:lnTo>
                    <a:pt x="814388" y="28575"/>
                  </a:lnTo>
                  <a:lnTo>
                    <a:pt x="311150" y="26987"/>
                  </a:lnTo>
                  <a:cubicBezTo>
                    <a:pt x="176477" y="23283"/>
                    <a:pt x="91413" y="14816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: 図形 524">
              <a:extLst>
                <a:ext uri="{FF2B5EF4-FFF2-40B4-BE49-F238E27FC236}">
                  <a16:creationId xmlns:a16="http://schemas.microsoft.com/office/drawing/2014/main" id="{CA87E5DB-3954-4942-9D56-DE9218B264E1}"/>
                </a:ext>
              </a:extLst>
            </p:cNvPr>
            <p:cNvSpPr/>
            <p:nvPr/>
          </p:nvSpPr>
          <p:spPr>
            <a:xfrm>
              <a:off x="4106663" y="5387934"/>
              <a:ext cx="154537" cy="247494"/>
            </a:xfrm>
            <a:custGeom>
              <a:avLst/>
              <a:gdLst>
                <a:gd name="connsiteX0" fmla="*/ 6550 w 154537"/>
                <a:gd name="connsiteY0" fmla="*/ 41 h 247494"/>
                <a:gd name="connsiteX1" fmla="*/ 14487 w 154537"/>
                <a:gd name="connsiteY1" fmla="*/ 117516 h 247494"/>
                <a:gd name="connsiteX2" fmla="*/ 14487 w 154537"/>
                <a:gd name="connsiteY2" fmla="*/ 107991 h 247494"/>
                <a:gd name="connsiteX3" fmla="*/ 55762 w 154537"/>
                <a:gd name="connsiteY3" fmla="*/ 120691 h 247494"/>
                <a:gd name="connsiteX4" fmla="*/ 149425 w 154537"/>
                <a:gd name="connsiteY4" fmla="*/ 120691 h 247494"/>
                <a:gd name="connsiteX5" fmla="*/ 143075 w 154537"/>
                <a:gd name="connsiteY5" fmla="*/ 144504 h 247494"/>
                <a:gd name="connsiteX6" fmla="*/ 151012 w 154537"/>
                <a:gd name="connsiteY6" fmla="*/ 244516 h 247494"/>
                <a:gd name="connsiteX7" fmla="*/ 144662 w 154537"/>
                <a:gd name="connsiteY7" fmla="*/ 215941 h 247494"/>
                <a:gd name="connsiteX8" fmla="*/ 139900 w 154537"/>
                <a:gd name="connsiteY8" fmla="*/ 161966 h 247494"/>
                <a:gd name="connsiteX9" fmla="*/ 139900 w 154537"/>
                <a:gd name="connsiteY9" fmla="*/ 138154 h 247494"/>
                <a:gd name="connsiteX10" fmla="*/ 49412 w 154537"/>
                <a:gd name="connsiteY10" fmla="*/ 138154 h 247494"/>
                <a:gd name="connsiteX11" fmla="*/ 1787 w 154537"/>
                <a:gd name="connsiteY11" fmla="*/ 131804 h 247494"/>
                <a:gd name="connsiteX12" fmla="*/ 6550 w 154537"/>
                <a:gd name="connsiteY12" fmla="*/ 41 h 24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537" h="247494">
                  <a:moveTo>
                    <a:pt x="6550" y="41"/>
                  </a:moveTo>
                  <a:cubicBezTo>
                    <a:pt x="8667" y="-2340"/>
                    <a:pt x="13164" y="99524"/>
                    <a:pt x="14487" y="117516"/>
                  </a:cubicBezTo>
                  <a:cubicBezTo>
                    <a:pt x="15810" y="135508"/>
                    <a:pt x="7608" y="107462"/>
                    <a:pt x="14487" y="107991"/>
                  </a:cubicBezTo>
                  <a:cubicBezTo>
                    <a:pt x="21366" y="108520"/>
                    <a:pt x="33272" y="118574"/>
                    <a:pt x="55762" y="120691"/>
                  </a:cubicBezTo>
                  <a:cubicBezTo>
                    <a:pt x="78252" y="122808"/>
                    <a:pt x="134873" y="116722"/>
                    <a:pt x="149425" y="120691"/>
                  </a:cubicBezTo>
                  <a:cubicBezTo>
                    <a:pt x="163977" y="124660"/>
                    <a:pt x="142811" y="123867"/>
                    <a:pt x="143075" y="144504"/>
                  </a:cubicBezTo>
                  <a:cubicBezTo>
                    <a:pt x="143339" y="165141"/>
                    <a:pt x="150748" y="232610"/>
                    <a:pt x="151012" y="244516"/>
                  </a:cubicBezTo>
                  <a:cubicBezTo>
                    <a:pt x="151276" y="256422"/>
                    <a:pt x="146514" y="229699"/>
                    <a:pt x="144662" y="215941"/>
                  </a:cubicBezTo>
                  <a:cubicBezTo>
                    <a:pt x="142810" y="202183"/>
                    <a:pt x="140694" y="174930"/>
                    <a:pt x="139900" y="161966"/>
                  </a:cubicBezTo>
                  <a:cubicBezTo>
                    <a:pt x="139106" y="149002"/>
                    <a:pt x="154981" y="142123"/>
                    <a:pt x="139900" y="138154"/>
                  </a:cubicBezTo>
                  <a:cubicBezTo>
                    <a:pt x="124819" y="134185"/>
                    <a:pt x="72431" y="139212"/>
                    <a:pt x="49412" y="138154"/>
                  </a:cubicBezTo>
                  <a:cubicBezTo>
                    <a:pt x="26393" y="137096"/>
                    <a:pt x="7079" y="150060"/>
                    <a:pt x="1787" y="131804"/>
                  </a:cubicBezTo>
                  <a:cubicBezTo>
                    <a:pt x="-3505" y="113548"/>
                    <a:pt x="4433" y="2422"/>
                    <a:pt x="6550" y="4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: 図形 525">
              <a:extLst>
                <a:ext uri="{FF2B5EF4-FFF2-40B4-BE49-F238E27FC236}">
                  <a16:creationId xmlns:a16="http://schemas.microsoft.com/office/drawing/2014/main" id="{A206323A-A932-4A5E-9631-A973EFB9CD17}"/>
                </a:ext>
              </a:extLst>
            </p:cNvPr>
            <p:cNvSpPr/>
            <p:nvPr/>
          </p:nvSpPr>
          <p:spPr>
            <a:xfrm>
              <a:off x="4079482" y="5571800"/>
              <a:ext cx="240535" cy="17442"/>
            </a:xfrm>
            <a:custGeom>
              <a:avLst/>
              <a:gdLst>
                <a:gd name="connsiteX0" fmla="*/ 8331 w 240535"/>
                <a:gd name="connsiteY0" fmla="*/ 14613 h 17442"/>
                <a:gd name="connsiteX1" fmla="*/ 240106 w 240535"/>
                <a:gd name="connsiteY1" fmla="*/ 16200 h 17442"/>
                <a:gd name="connsiteX2" fmla="*/ 65481 w 240535"/>
                <a:gd name="connsiteY2" fmla="*/ 325 h 17442"/>
                <a:gd name="connsiteX3" fmla="*/ 8331 w 240535"/>
                <a:gd name="connsiteY3" fmla="*/ 14613 h 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35" h="17442">
                  <a:moveTo>
                    <a:pt x="8331" y="14613"/>
                  </a:moveTo>
                  <a:cubicBezTo>
                    <a:pt x="37435" y="17259"/>
                    <a:pt x="230581" y="18581"/>
                    <a:pt x="240106" y="16200"/>
                  </a:cubicBezTo>
                  <a:cubicBezTo>
                    <a:pt x="249631" y="13819"/>
                    <a:pt x="97760" y="2971"/>
                    <a:pt x="65481" y="325"/>
                  </a:cubicBezTo>
                  <a:cubicBezTo>
                    <a:pt x="33202" y="-2321"/>
                    <a:pt x="-20773" y="11967"/>
                    <a:pt x="8331" y="1461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: 図形 526">
              <a:extLst>
                <a:ext uri="{FF2B5EF4-FFF2-40B4-BE49-F238E27FC236}">
                  <a16:creationId xmlns:a16="http://schemas.microsoft.com/office/drawing/2014/main" id="{44155329-B132-48F4-BC45-F4A2681498ED}"/>
                </a:ext>
              </a:extLst>
            </p:cNvPr>
            <p:cNvSpPr/>
            <p:nvPr/>
          </p:nvSpPr>
          <p:spPr>
            <a:xfrm>
              <a:off x="4140191" y="5489306"/>
              <a:ext cx="115002" cy="103596"/>
            </a:xfrm>
            <a:custGeom>
              <a:avLst/>
              <a:gdLst>
                <a:gd name="connsiteX0" fmla="*/ 77797 w 115002"/>
                <a:gd name="connsiteY0" fmla="*/ 269 h 103596"/>
                <a:gd name="connsiteX1" fmla="*/ 30172 w 115002"/>
                <a:gd name="connsiteY1" fmla="*/ 52657 h 103596"/>
                <a:gd name="connsiteX2" fmla="*/ 90497 w 115002"/>
                <a:gd name="connsiteY2" fmla="*/ 92344 h 103596"/>
                <a:gd name="connsiteX3" fmla="*/ 114309 w 115002"/>
                <a:gd name="connsiteY3" fmla="*/ 103457 h 103596"/>
                <a:gd name="connsiteX4" fmla="*/ 66684 w 115002"/>
                <a:gd name="connsiteY4" fmla="*/ 97107 h 103596"/>
                <a:gd name="connsiteX5" fmla="*/ 9 w 115002"/>
                <a:gd name="connsiteY5" fmla="*/ 76469 h 103596"/>
                <a:gd name="connsiteX6" fmla="*/ 77797 w 115002"/>
                <a:gd name="connsiteY6" fmla="*/ 269 h 10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02" h="103596">
                  <a:moveTo>
                    <a:pt x="77797" y="269"/>
                  </a:moveTo>
                  <a:cubicBezTo>
                    <a:pt x="82824" y="-3700"/>
                    <a:pt x="28055" y="37311"/>
                    <a:pt x="30172" y="52657"/>
                  </a:cubicBezTo>
                  <a:cubicBezTo>
                    <a:pt x="32289" y="68003"/>
                    <a:pt x="76474" y="83877"/>
                    <a:pt x="90497" y="92344"/>
                  </a:cubicBezTo>
                  <a:cubicBezTo>
                    <a:pt x="104520" y="100811"/>
                    <a:pt x="118278" y="102663"/>
                    <a:pt x="114309" y="103457"/>
                  </a:cubicBezTo>
                  <a:cubicBezTo>
                    <a:pt x="110340" y="104251"/>
                    <a:pt x="85734" y="101605"/>
                    <a:pt x="66684" y="97107"/>
                  </a:cubicBezTo>
                  <a:cubicBezTo>
                    <a:pt x="47634" y="92609"/>
                    <a:pt x="-785" y="93402"/>
                    <a:pt x="9" y="76469"/>
                  </a:cubicBezTo>
                  <a:cubicBezTo>
                    <a:pt x="803" y="59536"/>
                    <a:pt x="72770" y="4238"/>
                    <a:pt x="77797" y="26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: 図形 527">
              <a:extLst>
                <a:ext uri="{FF2B5EF4-FFF2-40B4-BE49-F238E27FC236}">
                  <a16:creationId xmlns:a16="http://schemas.microsoft.com/office/drawing/2014/main" id="{3387B21C-7472-4558-B951-E65048BE186F}"/>
                </a:ext>
              </a:extLst>
            </p:cNvPr>
            <p:cNvSpPr/>
            <p:nvPr/>
          </p:nvSpPr>
          <p:spPr>
            <a:xfrm>
              <a:off x="4105275" y="5682898"/>
              <a:ext cx="1100666" cy="22577"/>
            </a:xfrm>
            <a:custGeom>
              <a:avLst/>
              <a:gdLst>
                <a:gd name="connsiteX0" fmla="*/ 0 w 1100666"/>
                <a:gd name="connsiteY0" fmla="*/ 22577 h 22577"/>
                <a:gd name="connsiteX1" fmla="*/ 696913 w 1100666"/>
                <a:gd name="connsiteY1" fmla="*/ 19402 h 22577"/>
                <a:gd name="connsiteX2" fmla="*/ 706438 w 1100666"/>
                <a:gd name="connsiteY2" fmla="*/ 17815 h 22577"/>
                <a:gd name="connsiteX3" fmla="*/ 1095375 w 1100666"/>
                <a:gd name="connsiteY3" fmla="*/ 9877 h 22577"/>
                <a:gd name="connsiteX4" fmla="*/ 920750 w 1100666"/>
                <a:gd name="connsiteY4" fmla="*/ 9877 h 22577"/>
                <a:gd name="connsiteX5" fmla="*/ 762000 w 1100666"/>
                <a:gd name="connsiteY5" fmla="*/ 5115 h 22577"/>
                <a:gd name="connsiteX6" fmla="*/ 577850 w 1100666"/>
                <a:gd name="connsiteY6" fmla="*/ 5115 h 22577"/>
                <a:gd name="connsiteX7" fmla="*/ 557213 w 1100666"/>
                <a:gd name="connsiteY7" fmla="*/ 352 h 22577"/>
                <a:gd name="connsiteX8" fmla="*/ 484188 w 1100666"/>
                <a:gd name="connsiteY8" fmla="*/ 352 h 22577"/>
                <a:gd name="connsiteX9" fmla="*/ 0 w 1100666"/>
                <a:gd name="connsiteY9" fmla="*/ 22577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0666" h="22577">
                  <a:moveTo>
                    <a:pt x="0" y="22577"/>
                  </a:moveTo>
                  <a:lnTo>
                    <a:pt x="696913" y="19402"/>
                  </a:lnTo>
                  <a:cubicBezTo>
                    <a:pt x="814653" y="18608"/>
                    <a:pt x="706438" y="17815"/>
                    <a:pt x="706438" y="17815"/>
                  </a:cubicBezTo>
                  <a:lnTo>
                    <a:pt x="1095375" y="9877"/>
                  </a:lnTo>
                  <a:cubicBezTo>
                    <a:pt x="1131094" y="8554"/>
                    <a:pt x="976312" y="10671"/>
                    <a:pt x="920750" y="9877"/>
                  </a:cubicBezTo>
                  <a:cubicBezTo>
                    <a:pt x="865188" y="9083"/>
                    <a:pt x="819150" y="5909"/>
                    <a:pt x="762000" y="5115"/>
                  </a:cubicBezTo>
                  <a:cubicBezTo>
                    <a:pt x="704850" y="4321"/>
                    <a:pt x="611981" y="5909"/>
                    <a:pt x="577850" y="5115"/>
                  </a:cubicBezTo>
                  <a:cubicBezTo>
                    <a:pt x="543719" y="4321"/>
                    <a:pt x="572823" y="1146"/>
                    <a:pt x="557213" y="352"/>
                  </a:cubicBezTo>
                  <a:cubicBezTo>
                    <a:pt x="541603" y="-442"/>
                    <a:pt x="484188" y="352"/>
                    <a:pt x="484188" y="352"/>
                  </a:cubicBezTo>
                  <a:lnTo>
                    <a:pt x="0" y="22577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: 図形 528">
              <a:extLst>
                <a:ext uri="{FF2B5EF4-FFF2-40B4-BE49-F238E27FC236}">
                  <a16:creationId xmlns:a16="http://schemas.microsoft.com/office/drawing/2014/main" id="{D42FE22C-A6DF-4A7B-A1BA-C209DA7AD942}"/>
                </a:ext>
              </a:extLst>
            </p:cNvPr>
            <p:cNvSpPr/>
            <p:nvPr/>
          </p:nvSpPr>
          <p:spPr>
            <a:xfrm>
              <a:off x="4110038" y="5632450"/>
              <a:ext cx="1036637" cy="34933"/>
            </a:xfrm>
            <a:custGeom>
              <a:avLst/>
              <a:gdLst>
                <a:gd name="connsiteX0" fmla="*/ 0 w 1036637"/>
                <a:gd name="connsiteY0" fmla="*/ 11113 h 34933"/>
                <a:gd name="connsiteX1" fmla="*/ 87312 w 1036637"/>
                <a:gd name="connsiteY1" fmla="*/ 9525 h 34933"/>
                <a:gd name="connsiteX2" fmla="*/ 663575 w 1036637"/>
                <a:gd name="connsiteY2" fmla="*/ 0 h 34933"/>
                <a:gd name="connsiteX3" fmla="*/ 309562 w 1036637"/>
                <a:gd name="connsiteY3" fmla="*/ 9525 h 34933"/>
                <a:gd name="connsiteX4" fmla="*/ 146050 w 1036637"/>
                <a:gd name="connsiteY4" fmla="*/ 9525 h 34933"/>
                <a:gd name="connsiteX5" fmla="*/ 466725 w 1036637"/>
                <a:gd name="connsiteY5" fmla="*/ 7938 h 34933"/>
                <a:gd name="connsiteX6" fmla="*/ 533400 w 1036637"/>
                <a:gd name="connsiteY6" fmla="*/ 7938 h 34933"/>
                <a:gd name="connsiteX7" fmla="*/ 801687 w 1036637"/>
                <a:gd name="connsiteY7" fmla="*/ 3175 h 34933"/>
                <a:gd name="connsiteX8" fmla="*/ 889000 w 1036637"/>
                <a:gd name="connsiteY8" fmla="*/ 3175 h 34933"/>
                <a:gd name="connsiteX9" fmla="*/ 1036637 w 1036637"/>
                <a:gd name="connsiteY9" fmla="*/ 6350 h 34933"/>
                <a:gd name="connsiteX10" fmla="*/ 739775 w 1036637"/>
                <a:gd name="connsiteY10" fmla="*/ 6350 h 34933"/>
                <a:gd name="connsiteX11" fmla="*/ 266700 w 1036637"/>
                <a:gd name="connsiteY11" fmla="*/ 34925 h 34933"/>
                <a:gd name="connsiteX12" fmla="*/ 0 w 1036637"/>
                <a:gd name="connsiteY12" fmla="*/ 11113 h 3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6637" h="34933">
                  <a:moveTo>
                    <a:pt x="0" y="11113"/>
                  </a:moveTo>
                  <a:lnTo>
                    <a:pt x="87312" y="9525"/>
                  </a:lnTo>
                  <a:lnTo>
                    <a:pt x="663575" y="0"/>
                  </a:lnTo>
                  <a:cubicBezTo>
                    <a:pt x="700617" y="0"/>
                    <a:pt x="395816" y="7938"/>
                    <a:pt x="309562" y="9525"/>
                  </a:cubicBezTo>
                  <a:cubicBezTo>
                    <a:pt x="223308" y="11112"/>
                    <a:pt x="146050" y="9525"/>
                    <a:pt x="146050" y="9525"/>
                  </a:cubicBezTo>
                  <a:lnTo>
                    <a:pt x="466725" y="7938"/>
                  </a:lnTo>
                  <a:lnTo>
                    <a:pt x="533400" y="7938"/>
                  </a:lnTo>
                  <a:lnTo>
                    <a:pt x="801687" y="3175"/>
                  </a:lnTo>
                  <a:cubicBezTo>
                    <a:pt x="860954" y="2381"/>
                    <a:pt x="889000" y="3175"/>
                    <a:pt x="889000" y="3175"/>
                  </a:cubicBezTo>
                  <a:lnTo>
                    <a:pt x="1036637" y="6350"/>
                  </a:lnTo>
                  <a:cubicBezTo>
                    <a:pt x="1011766" y="6879"/>
                    <a:pt x="868098" y="1588"/>
                    <a:pt x="739775" y="6350"/>
                  </a:cubicBezTo>
                  <a:cubicBezTo>
                    <a:pt x="611452" y="11112"/>
                    <a:pt x="389467" y="35454"/>
                    <a:pt x="266700" y="34925"/>
                  </a:cubicBezTo>
                  <a:cubicBezTo>
                    <a:pt x="143933" y="34396"/>
                    <a:pt x="73554" y="18785"/>
                    <a:pt x="0" y="1111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: 図形 529">
              <a:extLst>
                <a:ext uri="{FF2B5EF4-FFF2-40B4-BE49-F238E27FC236}">
                  <a16:creationId xmlns:a16="http://schemas.microsoft.com/office/drawing/2014/main" id="{DE690D52-F44D-4A78-A253-784D7CF5CE74}"/>
                </a:ext>
              </a:extLst>
            </p:cNvPr>
            <p:cNvSpPr/>
            <p:nvPr/>
          </p:nvSpPr>
          <p:spPr>
            <a:xfrm>
              <a:off x="4176697" y="5497465"/>
              <a:ext cx="60409" cy="95299"/>
            </a:xfrm>
            <a:custGeom>
              <a:avLst/>
              <a:gdLst>
                <a:gd name="connsiteX0" fmla="*/ 16 w 60409"/>
                <a:gd name="connsiteY0" fmla="*/ 48 h 95299"/>
                <a:gd name="connsiteX1" fmla="*/ 52403 w 60409"/>
                <a:gd name="connsiteY1" fmla="*/ 52435 h 95299"/>
                <a:gd name="connsiteX2" fmla="*/ 25416 w 60409"/>
                <a:gd name="connsiteY2" fmla="*/ 95298 h 95299"/>
                <a:gd name="connsiteX3" fmla="*/ 53991 w 60409"/>
                <a:gd name="connsiteY3" fmla="*/ 54023 h 95299"/>
                <a:gd name="connsiteX4" fmla="*/ 58753 w 60409"/>
                <a:gd name="connsiteY4" fmla="*/ 42910 h 95299"/>
                <a:gd name="connsiteX5" fmla="*/ 16 w 60409"/>
                <a:gd name="connsiteY5" fmla="*/ 48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09" h="95299">
                  <a:moveTo>
                    <a:pt x="16" y="48"/>
                  </a:moveTo>
                  <a:cubicBezTo>
                    <a:pt x="-1042" y="1636"/>
                    <a:pt x="48170" y="36560"/>
                    <a:pt x="52403" y="52435"/>
                  </a:cubicBezTo>
                  <a:cubicBezTo>
                    <a:pt x="56636" y="68310"/>
                    <a:pt x="25151" y="95033"/>
                    <a:pt x="25416" y="95298"/>
                  </a:cubicBezTo>
                  <a:cubicBezTo>
                    <a:pt x="25681" y="95563"/>
                    <a:pt x="48435" y="62754"/>
                    <a:pt x="53991" y="54023"/>
                  </a:cubicBezTo>
                  <a:cubicBezTo>
                    <a:pt x="59547" y="45292"/>
                    <a:pt x="62457" y="49525"/>
                    <a:pt x="58753" y="42910"/>
                  </a:cubicBezTo>
                  <a:cubicBezTo>
                    <a:pt x="55049" y="36295"/>
                    <a:pt x="1074" y="-1540"/>
                    <a:pt x="16" y="4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: 図形 530">
              <a:extLst>
                <a:ext uri="{FF2B5EF4-FFF2-40B4-BE49-F238E27FC236}">
                  <a16:creationId xmlns:a16="http://schemas.microsoft.com/office/drawing/2014/main" id="{0D42AE36-74C9-4583-8FB0-C8C934C64CED}"/>
                </a:ext>
              </a:extLst>
            </p:cNvPr>
            <p:cNvSpPr/>
            <p:nvPr/>
          </p:nvSpPr>
          <p:spPr>
            <a:xfrm>
              <a:off x="5216177" y="5351410"/>
              <a:ext cx="16542" cy="363769"/>
            </a:xfrm>
            <a:custGeom>
              <a:avLst/>
              <a:gdLst>
                <a:gd name="connsiteX0" fmla="*/ 14636 w 16542"/>
                <a:gd name="connsiteY0" fmla="*/ 53 h 363769"/>
                <a:gd name="connsiteX1" fmla="*/ 348 w 16542"/>
                <a:gd name="connsiteY1" fmla="*/ 79428 h 363769"/>
                <a:gd name="connsiteX2" fmla="*/ 5111 w 16542"/>
                <a:gd name="connsiteY2" fmla="*/ 147690 h 363769"/>
                <a:gd name="connsiteX3" fmla="*/ 13048 w 16542"/>
                <a:gd name="connsiteY3" fmla="*/ 363590 h 363769"/>
                <a:gd name="connsiteX4" fmla="*/ 11461 w 16542"/>
                <a:gd name="connsiteY4" fmla="*/ 185790 h 363769"/>
                <a:gd name="connsiteX5" fmla="*/ 11461 w 16542"/>
                <a:gd name="connsiteY5" fmla="*/ 241353 h 363769"/>
                <a:gd name="connsiteX6" fmla="*/ 16223 w 16542"/>
                <a:gd name="connsiteY6" fmla="*/ 69903 h 363769"/>
                <a:gd name="connsiteX7" fmla="*/ 14636 w 16542"/>
                <a:gd name="connsiteY7" fmla="*/ 53 h 36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2" h="363769">
                  <a:moveTo>
                    <a:pt x="14636" y="53"/>
                  </a:moveTo>
                  <a:cubicBezTo>
                    <a:pt x="11990" y="1641"/>
                    <a:pt x="1935" y="54822"/>
                    <a:pt x="348" y="79428"/>
                  </a:cubicBezTo>
                  <a:cubicBezTo>
                    <a:pt x="-1239" y="104034"/>
                    <a:pt x="2994" y="100330"/>
                    <a:pt x="5111" y="147690"/>
                  </a:cubicBezTo>
                  <a:cubicBezTo>
                    <a:pt x="7228" y="195050"/>
                    <a:pt x="11990" y="357240"/>
                    <a:pt x="13048" y="363590"/>
                  </a:cubicBezTo>
                  <a:cubicBezTo>
                    <a:pt x="14106" y="369940"/>
                    <a:pt x="11725" y="206163"/>
                    <a:pt x="11461" y="185790"/>
                  </a:cubicBezTo>
                  <a:cubicBezTo>
                    <a:pt x="11197" y="165417"/>
                    <a:pt x="10667" y="260668"/>
                    <a:pt x="11461" y="241353"/>
                  </a:cubicBezTo>
                  <a:cubicBezTo>
                    <a:pt x="12255" y="222039"/>
                    <a:pt x="15959" y="107474"/>
                    <a:pt x="16223" y="69903"/>
                  </a:cubicBezTo>
                  <a:cubicBezTo>
                    <a:pt x="16487" y="32332"/>
                    <a:pt x="17282" y="-1535"/>
                    <a:pt x="14636" y="5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: 図形 531">
              <a:extLst>
                <a:ext uri="{FF2B5EF4-FFF2-40B4-BE49-F238E27FC236}">
                  <a16:creationId xmlns:a16="http://schemas.microsoft.com/office/drawing/2014/main" id="{E07000FC-20B5-4323-B88C-C08D7EB31A99}"/>
                </a:ext>
              </a:extLst>
            </p:cNvPr>
            <p:cNvSpPr/>
            <p:nvPr/>
          </p:nvSpPr>
          <p:spPr>
            <a:xfrm>
              <a:off x="5017763" y="5485695"/>
              <a:ext cx="238614" cy="110479"/>
            </a:xfrm>
            <a:custGeom>
              <a:avLst/>
              <a:gdLst>
                <a:gd name="connsiteX0" fmla="*/ 222575 w 238614"/>
                <a:gd name="connsiteY0" fmla="*/ 22930 h 110479"/>
                <a:gd name="connsiteX1" fmla="*/ 3500 w 238614"/>
                <a:gd name="connsiteY1" fmla="*/ 8643 h 110479"/>
                <a:gd name="connsiteX2" fmla="*/ 86050 w 238614"/>
                <a:gd name="connsiteY2" fmla="*/ 26105 h 110479"/>
                <a:gd name="connsiteX3" fmla="*/ 63825 w 238614"/>
                <a:gd name="connsiteY3" fmla="*/ 29280 h 110479"/>
                <a:gd name="connsiteX4" fmla="*/ 68587 w 238614"/>
                <a:gd name="connsiteY4" fmla="*/ 97543 h 110479"/>
                <a:gd name="connsiteX5" fmla="*/ 154312 w 238614"/>
                <a:gd name="connsiteY5" fmla="*/ 103893 h 110479"/>
                <a:gd name="connsiteX6" fmla="*/ 236862 w 238614"/>
                <a:gd name="connsiteY6" fmla="*/ 103893 h 110479"/>
                <a:gd name="connsiteX7" fmla="*/ 73350 w 238614"/>
                <a:gd name="connsiteY7" fmla="*/ 110243 h 110479"/>
                <a:gd name="connsiteX8" fmla="*/ 55887 w 238614"/>
                <a:gd name="connsiteY8" fmla="*/ 94368 h 110479"/>
                <a:gd name="connsiteX9" fmla="*/ 38425 w 238614"/>
                <a:gd name="connsiteY9" fmla="*/ 32455 h 110479"/>
                <a:gd name="connsiteX10" fmla="*/ 17787 w 238614"/>
                <a:gd name="connsiteY10" fmla="*/ 705 h 110479"/>
                <a:gd name="connsiteX11" fmla="*/ 222575 w 238614"/>
                <a:gd name="connsiteY11" fmla="*/ 22930 h 11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614" h="110479">
                  <a:moveTo>
                    <a:pt x="222575" y="22930"/>
                  </a:moveTo>
                  <a:cubicBezTo>
                    <a:pt x="220194" y="24253"/>
                    <a:pt x="26254" y="8114"/>
                    <a:pt x="3500" y="8643"/>
                  </a:cubicBezTo>
                  <a:cubicBezTo>
                    <a:pt x="-19254" y="9172"/>
                    <a:pt x="75996" y="22665"/>
                    <a:pt x="86050" y="26105"/>
                  </a:cubicBezTo>
                  <a:cubicBezTo>
                    <a:pt x="96104" y="29545"/>
                    <a:pt x="66735" y="17374"/>
                    <a:pt x="63825" y="29280"/>
                  </a:cubicBezTo>
                  <a:cubicBezTo>
                    <a:pt x="60914" y="41186"/>
                    <a:pt x="53506" y="85108"/>
                    <a:pt x="68587" y="97543"/>
                  </a:cubicBezTo>
                  <a:cubicBezTo>
                    <a:pt x="83668" y="109979"/>
                    <a:pt x="126266" y="102835"/>
                    <a:pt x="154312" y="103893"/>
                  </a:cubicBezTo>
                  <a:cubicBezTo>
                    <a:pt x="182358" y="104951"/>
                    <a:pt x="250356" y="102835"/>
                    <a:pt x="236862" y="103893"/>
                  </a:cubicBezTo>
                  <a:cubicBezTo>
                    <a:pt x="223368" y="104951"/>
                    <a:pt x="103512" y="111830"/>
                    <a:pt x="73350" y="110243"/>
                  </a:cubicBezTo>
                  <a:cubicBezTo>
                    <a:pt x="43188" y="108656"/>
                    <a:pt x="61708" y="107333"/>
                    <a:pt x="55887" y="94368"/>
                  </a:cubicBezTo>
                  <a:cubicBezTo>
                    <a:pt x="50066" y="81403"/>
                    <a:pt x="44775" y="48065"/>
                    <a:pt x="38425" y="32455"/>
                  </a:cubicBezTo>
                  <a:cubicBezTo>
                    <a:pt x="32075" y="16845"/>
                    <a:pt x="-8142" y="5997"/>
                    <a:pt x="17787" y="705"/>
                  </a:cubicBezTo>
                  <a:cubicBezTo>
                    <a:pt x="43716" y="-4587"/>
                    <a:pt x="224956" y="21607"/>
                    <a:pt x="222575" y="2293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: 図形 532">
              <a:extLst>
                <a:ext uri="{FF2B5EF4-FFF2-40B4-BE49-F238E27FC236}">
                  <a16:creationId xmlns:a16="http://schemas.microsoft.com/office/drawing/2014/main" id="{BE5140E0-066D-4437-B0CA-37B8B52EC3D7}"/>
                </a:ext>
              </a:extLst>
            </p:cNvPr>
            <p:cNvSpPr/>
            <p:nvPr/>
          </p:nvSpPr>
          <p:spPr>
            <a:xfrm>
              <a:off x="5072062" y="5492747"/>
              <a:ext cx="110527" cy="109573"/>
            </a:xfrm>
            <a:custGeom>
              <a:avLst/>
              <a:gdLst>
                <a:gd name="connsiteX0" fmla="*/ 1 w 110527"/>
                <a:gd name="connsiteY0" fmla="*/ 53978 h 109573"/>
                <a:gd name="connsiteX1" fmla="*/ 69851 w 110527"/>
                <a:gd name="connsiteY1" fmla="*/ 3 h 109573"/>
                <a:gd name="connsiteX2" fmla="*/ 109538 w 110527"/>
                <a:gd name="connsiteY2" fmla="*/ 57153 h 109573"/>
                <a:gd name="connsiteX3" fmla="*/ 30163 w 110527"/>
                <a:gd name="connsiteY3" fmla="*/ 107953 h 109573"/>
                <a:gd name="connsiteX4" fmla="*/ 79376 w 110527"/>
                <a:gd name="connsiteY4" fmla="*/ 95253 h 109573"/>
                <a:gd name="connsiteX5" fmla="*/ 88901 w 110527"/>
                <a:gd name="connsiteY5" fmla="*/ 77791 h 109573"/>
                <a:gd name="connsiteX6" fmla="*/ 92076 w 110527"/>
                <a:gd name="connsiteY6" fmla="*/ 33341 h 109573"/>
                <a:gd name="connsiteX7" fmla="*/ 71438 w 110527"/>
                <a:gd name="connsiteY7" fmla="*/ 9528 h 109573"/>
                <a:gd name="connsiteX8" fmla="*/ 1 w 110527"/>
                <a:gd name="connsiteY8" fmla="*/ 53978 h 10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527" h="109573">
                  <a:moveTo>
                    <a:pt x="1" y="53978"/>
                  </a:moveTo>
                  <a:cubicBezTo>
                    <a:pt x="-263" y="52391"/>
                    <a:pt x="51595" y="-526"/>
                    <a:pt x="69851" y="3"/>
                  </a:cubicBezTo>
                  <a:cubicBezTo>
                    <a:pt x="88107" y="532"/>
                    <a:pt x="116153" y="39161"/>
                    <a:pt x="109538" y="57153"/>
                  </a:cubicBezTo>
                  <a:cubicBezTo>
                    <a:pt x="102923" y="75145"/>
                    <a:pt x="35190" y="101603"/>
                    <a:pt x="30163" y="107953"/>
                  </a:cubicBezTo>
                  <a:cubicBezTo>
                    <a:pt x="25136" y="114303"/>
                    <a:pt x="69586" y="100280"/>
                    <a:pt x="79376" y="95253"/>
                  </a:cubicBezTo>
                  <a:cubicBezTo>
                    <a:pt x="89166" y="90226"/>
                    <a:pt x="86784" y="88110"/>
                    <a:pt x="88901" y="77791"/>
                  </a:cubicBezTo>
                  <a:cubicBezTo>
                    <a:pt x="91018" y="67472"/>
                    <a:pt x="94987" y="44718"/>
                    <a:pt x="92076" y="33341"/>
                  </a:cubicBezTo>
                  <a:cubicBezTo>
                    <a:pt x="89166" y="21964"/>
                    <a:pt x="84403" y="10586"/>
                    <a:pt x="71438" y="9528"/>
                  </a:cubicBezTo>
                  <a:cubicBezTo>
                    <a:pt x="58473" y="8470"/>
                    <a:pt x="265" y="55565"/>
                    <a:pt x="1" y="5397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: 図形 533">
              <a:extLst>
                <a:ext uri="{FF2B5EF4-FFF2-40B4-BE49-F238E27FC236}">
                  <a16:creationId xmlns:a16="http://schemas.microsoft.com/office/drawing/2014/main" id="{1CEE5560-DA15-457D-82A9-5B732FF666DE}"/>
                </a:ext>
              </a:extLst>
            </p:cNvPr>
            <p:cNvSpPr/>
            <p:nvPr/>
          </p:nvSpPr>
          <p:spPr>
            <a:xfrm>
              <a:off x="5062269" y="5516301"/>
              <a:ext cx="100327" cy="93627"/>
            </a:xfrm>
            <a:custGeom>
              <a:avLst/>
              <a:gdLst>
                <a:gd name="connsiteX0" fmla="*/ 41544 w 100327"/>
                <a:gd name="connsiteY0" fmla="*/ 262 h 93627"/>
                <a:gd name="connsiteX1" fmla="*/ 82819 w 100327"/>
                <a:gd name="connsiteY1" fmla="*/ 35187 h 93627"/>
                <a:gd name="connsiteX2" fmla="*/ 76469 w 100327"/>
                <a:gd name="connsiteY2" fmla="*/ 70112 h 93627"/>
                <a:gd name="connsiteX3" fmla="*/ 44719 w 100327"/>
                <a:gd name="connsiteY3" fmla="*/ 78049 h 93627"/>
                <a:gd name="connsiteX4" fmla="*/ 269 w 100327"/>
                <a:gd name="connsiteY4" fmla="*/ 38362 h 93627"/>
                <a:gd name="connsiteX5" fmla="*/ 66944 w 100327"/>
                <a:gd name="connsiteY5" fmla="*/ 87574 h 93627"/>
                <a:gd name="connsiteX6" fmla="*/ 85994 w 100327"/>
                <a:gd name="connsiteY6" fmla="*/ 89162 h 93627"/>
                <a:gd name="connsiteX7" fmla="*/ 100281 w 100327"/>
                <a:gd name="connsiteY7" fmla="*/ 54237 h 93627"/>
                <a:gd name="connsiteX8" fmla="*/ 41544 w 100327"/>
                <a:gd name="connsiteY8" fmla="*/ 262 h 9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27" h="93627">
                  <a:moveTo>
                    <a:pt x="41544" y="262"/>
                  </a:moveTo>
                  <a:cubicBezTo>
                    <a:pt x="38634" y="-2913"/>
                    <a:pt x="76998" y="23545"/>
                    <a:pt x="82819" y="35187"/>
                  </a:cubicBezTo>
                  <a:cubicBezTo>
                    <a:pt x="88640" y="46829"/>
                    <a:pt x="82819" y="62968"/>
                    <a:pt x="76469" y="70112"/>
                  </a:cubicBezTo>
                  <a:cubicBezTo>
                    <a:pt x="70119" y="77256"/>
                    <a:pt x="57419" y="83341"/>
                    <a:pt x="44719" y="78049"/>
                  </a:cubicBezTo>
                  <a:cubicBezTo>
                    <a:pt x="32019" y="72757"/>
                    <a:pt x="-3435" y="36775"/>
                    <a:pt x="269" y="38362"/>
                  </a:cubicBezTo>
                  <a:cubicBezTo>
                    <a:pt x="3973" y="39949"/>
                    <a:pt x="52656" y="79107"/>
                    <a:pt x="66944" y="87574"/>
                  </a:cubicBezTo>
                  <a:cubicBezTo>
                    <a:pt x="81232" y="96041"/>
                    <a:pt x="80438" y="94718"/>
                    <a:pt x="85994" y="89162"/>
                  </a:cubicBezTo>
                  <a:cubicBezTo>
                    <a:pt x="91550" y="83606"/>
                    <a:pt x="101075" y="66937"/>
                    <a:pt x="100281" y="54237"/>
                  </a:cubicBezTo>
                  <a:cubicBezTo>
                    <a:pt x="99487" y="41537"/>
                    <a:pt x="44454" y="3437"/>
                    <a:pt x="41544" y="26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: 図形 534">
              <a:extLst>
                <a:ext uri="{FF2B5EF4-FFF2-40B4-BE49-F238E27FC236}">
                  <a16:creationId xmlns:a16="http://schemas.microsoft.com/office/drawing/2014/main" id="{9668D502-F6BC-4CD4-AEF2-A0640EEF8D18}"/>
                </a:ext>
              </a:extLst>
            </p:cNvPr>
            <p:cNvSpPr/>
            <p:nvPr/>
          </p:nvSpPr>
          <p:spPr>
            <a:xfrm>
              <a:off x="4159173" y="4304620"/>
              <a:ext cx="169689" cy="134628"/>
            </a:xfrm>
            <a:custGeom>
              <a:avLst/>
              <a:gdLst>
                <a:gd name="connsiteX0" fmla="*/ 77 w 169689"/>
                <a:gd name="connsiteY0" fmla="*/ 680 h 134628"/>
                <a:gd name="connsiteX1" fmla="*/ 144540 w 169689"/>
                <a:gd name="connsiteY1" fmla="*/ 8618 h 134628"/>
                <a:gd name="connsiteX2" fmla="*/ 109615 w 169689"/>
                <a:gd name="connsiteY2" fmla="*/ 22905 h 134628"/>
                <a:gd name="connsiteX3" fmla="*/ 104852 w 169689"/>
                <a:gd name="connsiteY3" fmla="*/ 132443 h 134628"/>
                <a:gd name="connsiteX4" fmla="*/ 100090 w 169689"/>
                <a:gd name="connsiteY4" fmla="*/ 95930 h 134628"/>
                <a:gd name="connsiteX5" fmla="*/ 3252 w 169689"/>
                <a:gd name="connsiteY5" fmla="*/ 94343 h 134628"/>
                <a:gd name="connsiteX6" fmla="*/ 125490 w 169689"/>
                <a:gd name="connsiteY6" fmla="*/ 94343 h 134628"/>
                <a:gd name="connsiteX7" fmla="*/ 111202 w 169689"/>
                <a:gd name="connsiteY7" fmla="*/ 29255 h 134628"/>
                <a:gd name="connsiteX8" fmla="*/ 166765 w 169689"/>
                <a:gd name="connsiteY8" fmla="*/ 26080 h 134628"/>
                <a:gd name="connsiteX9" fmla="*/ 77 w 169689"/>
                <a:gd name="connsiteY9" fmla="*/ 680 h 1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689" h="134628">
                  <a:moveTo>
                    <a:pt x="77" y="680"/>
                  </a:moveTo>
                  <a:cubicBezTo>
                    <a:pt x="-3627" y="-2230"/>
                    <a:pt x="126284" y="4914"/>
                    <a:pt x="144540" y="8618"/>
                  </a:cubicBezTo>
                  <a:cubicBezTo>
                    <a:pt x="162796" y="12322"/>
                    <a:pt x="116230" y="2268"/>
                    <a:pt x="109615" y="22905"/>
                  </a:cubicBezTo>
                  <a:cubicBezTo>
                    <a:pt x="103000" y="43542"/>
                    <a:pt x="106439" y="120272"/>
                    <a:pt x="104852" y="132443"/>
                  </a:cubicBezTo>
                  <a:cubicBezTo>
                    <a:pt x="103265" y="144614"/>
                    <a:pt x="117023" y="102280"/>
                    <a:pt x="100090" y="95930"/>
                  </a:cubicBezTo>
                  <a:cubicBezTo>
                    <a:pt x="83157" y="89580"/>
                    <a:pt x="-981" y="94607"/>
                    <a:pt x="3252" y="94343"/>
                  </a:cubicBezTo>
                  <a:cubicBezTo>
                    <a:pt x="7485" y="94079"/>
                    <a:pt x="107498" y="105191"/>
                    <a:pt x="125490" y="94343"/>
                  </a:cubicBezTo>
                  <a:cubicBezTo>
                    <a:pt x="143482" y="83495"/>
                    <a:pt x="104323" y="40632"/>
                    <a:pt x="111202" y="29255"/>
                  </a:cubicBezTo>
                  <a:cubicBezTo>
                    <a:pt x="118081" y="17878"/>
                    <a:pt x="184227" y="31107"/>
                    <a:pt x="166765" y="26080"/>
                  </a:cubicBezTo>
                  <a:cubicBezTo>
                    <a:pt x="149303" y="21053"/>
                    <a:pt x="3781" y="3590"/>
                    <a:pt x="77" y="68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: 図形 535">
              <a:extLst>
                <a:ext uri="{FF2B5EF4-FFF2-40B4-BE49-F238E27FC236}">
                  <a16:creationId xmlns:a16="http://schemas.microsoft.com/office/drawing/2014/main" id="{96D1EFBB-62C4-4D2E-89D0-2DA191825EEE}"/>
                </a:ext>
              </a:extLst>
            </p:cNvPr>
            <p:cNvSpPr/>
            <p:nvPr/>
          </p:nvSpPr>
          <p:spPr>
            <a:xfrm>
              <a:off x="4184574" y="4281314"/>
              <a:ext cx="20168" cy="176197"/>
            </a:xfrm>
            <a:custGeom>
              <a:avLst/>
              <a:gdLst>
                <a:gd name="connsiteX0" fmla="*/ 8014 w 20168"/>
                <a:gd name="connsiteY0" fmla="*/ 1761 h 176197"/>
                <a:gd name="connsiteX1" fmla="*/ 19126 w 20168"/>
                <a:gd name="connsiteY1" fmla="*/ 171624 h 176197"/>
                <a:gd name="connsiteX2" fmla="*/ 17539 w 20168"/>
                <a:gd name="connsiteY2" fmla="*/ 123999 h 176197"/>
                <a:gd name="connsiteX3" fmla="*/ 76 w 20168"/>
                <a:gd name="connsiteY3" fmla="*/ 84311 h 176197"/>
                <a:gd name="connsiteX4" fmla="*/ 8014 w 20168"/>
                <a:gd name="connsiteY4" fmla="*/ 1761 h 1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8" h="176197">
                  <a:moveTo>
                    <a:pt x="8014" y="1761"/>
                  </a:moveTo>
                  <a:cubicBezTo>
                    <a:pt x="11189" y="16313"/>
                    <a:pt x="17539" y="151251"/>
                    <a:pt x="19126" y="171624"/>
                  </a:cubicBezTo>
                  <a:cubicBezTo>
                    <a:pt x="20713" y="191997"/>
                    <a:pt x="20714" y="138551"/>
                    <a:pt x="17539" y="123999"/>
                  </a:cubicBezTo>
                  <a:cubicBezTo>
                    <a:pt x="14364" y="109447"/>
                    <a:pt x="870" y="101509"/>
                    <a:pt x="76" y="84311"/>
                  </a:cubicBezTo>
                  <a:cubicBezTo>
                    <a:pt x="-718" y="67113"/>
                    <a:pt x="4839" y="-12791"/>
                    <a:pt x="8014" y="176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: 図形 536">
              <a:extLst>
                <a:ext uri="{FF2B5EF4-FFF2-40B4-BE49-F238E27FC236}">
                  <a16:creationId xmlns:a16="http://schemas.microsoft.com/office/drawing/2014/main" id="{83FFC5A0-6142-4914-8D58-1BA090E97C82}"/>
                </a:ext>
              </a:extLst>
            </p:cNvPr>
            <p:cNvSpPr/>
            <p:nvPr/>
          </p:nvSpPr>
          <p:spPr>
            <a:xfrm>
              <a:off x="5008263" y="4303694"/>
              <a:ext cx="182452" cy="118774"/>
            </a:xfrm>
            <a:custGeom>
              <a:avLst/>
              <a:gdLst>
                <a:gd name="connsiteX0" fmla="*/ 300 w 182452"/>
                <a:gd name="connsiteY0" fmla="*/ 19 h 118774"/>
                <a:gd name="connsiteX1" fmla="*/ 114600 w 182452"/>
                <a:gd name="connsiteY1" fmla="*/ 22244 h 118774"/>
                <a:gd name="connsiteX2" fmla="*/ 147937 w 182452"/>
                <a:gd name="connsiteY2" fmla="*/ 19069 h 118774"/>
                <a:gd name="connsiteX3" fmla="*/ 163812 w 182452"/>
                <a:gd name="connsiteY3" fmla="*/ 101619 h 118774"/>
                <a:gd name="connsiteX4" fmla="*/ 162225 w 182452"/>
                <a:gd name="connsiteY4" fmla="*/ 117494 h 118774"/>
                <a:gd name="connsiteX5" fmla="*/ 87612 w 182452"/>
                <a:gd name="connsiteY5" fmla="*/ 80981 h 118774"/>
                <a:gd name="connsiteX6" fmla="*/ 46337 w 182452"/>
                <a:gd name="connsiteY6" fmla="*/ 66694 h 118774"/>
                <a:gd name="connsiteX7" fmla="*/ 173337 w 182452"/>
                <a:gd name="connsiteY7" fmla="*/ 107969 h 118774"/>
                <a:gd name="connsiteX8" fmla="*/ 170162 w 182452"/>
                <a:gd name="connsiteY8" fmla="*/ 46056 h 118774"/>
                <a:gd name="connsiteX9" fmla="*/ 152700 w 182452"/>
                <a:gd name="connsiteY9" fmla="*/ 19069 h 118774"/>
                <a:gd name="connsiteX10" fmla="*/ 300 w 182452"/>
                <a:gd name="connsiteY10" fmla="*/ 19 h 11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452" h="118774">
                  <a:moveTo>
                    <a:pt x="300" y="19"/>
                  </a:moveTo>
                  <a:cubicBezTo>
                    <a:pt x="-6050" y="548"/>
                    <a:pt x="89994" y="19069"/>
                    <a:pt x="114600" y="22244"/>
                  </a:cubicBezTo>
                  <a:cubicBezTo>
                    <a:pt x="139206" y="25419"/>
                    <a:pt x="139735" y="5840"/>
                    <a:pt x="147937" y="19069"/>
                  </a:cubicBezTo>
                  <a:cubicBezTo>
                    <a:pt x="156139" y="32298"/>
                    <a:pt x="161431" y="85215"/>
                    <a:pt x="163812" y="101619"/>
                  </a:cubicBezTo>
                  <a:cubicBezTo>
                    <a:pt x="166193" y="118023"/>
                    <a:pt x="174925" y="120934"/>
                    <a:pt x="162225" y="117494"/>
                  </a:cubicBezTo>
                  <a:cubicBezTo>
                    <a:pt x="149525" y="114054"/>
                    <a:pt x="106927" y="89448"/>
                    <a:pt x="87612" y="80981"/>
                  </a:cubicBezTo>
                  <a:cubicBezTo>
                    <a:pt x="68297" y="72514"/>
                    <a:pt x="32050" y="62196"/>
                    <a:pt x="46337" y="66694"/>
                  </a:cubicBezTo>
                  <a:cubicBezTo>
                    <a:pt x="60624" y="71192"/>
                    <a:pt x="152699" y="111409"/>
                    <a:pt x="173337" y="107969"/>
                  </a:cubicBezTo>
                  <a:cubicBezTo>
                    <a:pt x="193975" y="104529"/>
                    <a:pt x="173601" y="60873"/>
                    <a:pt x="170162" y="46056"/>
                  </a:cubicBezTo>
                  <a:cubicBezTo>
                    <a:pt x="166723" y="31239"/>
                    <a:pt x="179688" y="28329"/>
                    <a:pt x="152700" y="19069"/>
                  </a:cubicBezTo>
                  <a:cubicBezTo>
                    <a:pt x="125713" y="9809"/>
                    <a:pt x="6650" y="-510"/>
                    <a:pt x="300" y="1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: 図形 537">
              <a:extLst>
                <a:ext uri="{FF2B5EF4-FFF2-40B4-BE49-F238E27FC236}">
                  <a16:creationId xmlns:a16="http://schemas.microsoft.com/office/drawing/2014/main" id="{AD7784BB-2CEF-4DAC-8D46-8DC924D53C1B}"/>
                </a:ext>
              </a:extLst>
            </p:cNvPr>
            <p:cNvSpPr/>
            <p:nvPr/>
          </p:nvSpPr>
          <p:spPr>
            <a:xfrm>
              <a:off x="5086213" y="4272267"/>
              <a:ext cx="17984" cy="165392"/>
            </a:xfrm>
            <a:custGeom>
              <a:avLst/>
              <a:gdLst>
                <a:gd name="connsiteX0" fmla="*/ 17600 w 17984"/>
                <a:gd name="connsiteY0" fmla="*/ 1283 h 165392"/>
                <a:gd name="connsiteX1" fmla="*/ 11250 w 17984"/>
                <a:gd name="connsiteY1" fmla="*/ 163208 h 165392"/>
                <a:gd name="connsiteX2" fmla="*/ 137 w 17984"/>
                <a:gd name="connsiteY2" fmla="*/ 90183 h 165392"/>
                <a:gd name="connsiteX3" fmla="*/ 17600 w 17984"/>
                <a:gd name="connsiteY3" fmla="*/ 1283 h 1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4" h="165392">
                  <a:moveTo>
                    <a:pt x="17600" y="1283"/>
                  </a:moveTo>
                  <a:cubicBezTo>
                    <a:pt x="19452" y="13454"/>
                    <a:pt x="14160" y="148392"/>
                    <a:pt x="11250" y="163208"/>
                  </a:cubicBezTo>
                  <a:cubicBezTo>
                    <a:pt x="8340" y="178024"/>
                    <a:pt x="1989" y="113466"/>
                    <a:pt x="137" y="90183"/>
                  </a:cubicBezTo>
                  <a:cubicBezTo>
                    <a:pt x="-1715" y="66900"/>
                    <a:pt x="15748" y="-10888"/>
                    <a:pt x="17600" y="128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: 図形 538">
              <a:extLst>
                <a:ext uri="{FF2B5EF4-FFF2-40B4-BE49-F238E27FC236}">
                  <a16:creationId xmlns:a16="http://schemas.microsoft.com/office/drawing/2014/main" id="{79F884ED-C7EE-4777-9DF9-ACCA56C657DC}"/>
                </a:ext>
              </a:extLst>
            </p:cNvPr>
            <p:cNvSpPr/>
            <p:nvPr/>
          </p:nvSpPr>
          <p:spPr>
            <a:xfrm>
              <a:off x="4168371" y="4310471"/>
              <a:ext cx="399450" cy="608375"/>
            </a:xfrm>
            <a:custGeom>
              <a:avLst/>
              <a:gdLst>
                <a:gd name="connsiteX0" fmla="*/ 398867 w 399450"/>
                <a:gd name="connsiteY0" fmla="*/ 2767 h 608375"/>
                <a:gd name="connsiteX1" fmla="*/ 143279 w 399450"/>
                <a:gd name="connsiteY1" fmla="*/ 128179 h 608375"/>
                <a:gd name="connsiteX2" fmla="*/ 213129 w 399450"/>
                <a:gd name="connsiteY2" fmla="*/ 83729 h 608375"/>
                <a:gd name="connsiteX3" fmla="*/ 71842 w 399450"/>
                <a:gd name="connsiteY3" fmla="*/ 205967 h 608375"/>
                <a:gd name="connsiteX4" fmla="*/ 40092 w 399450"/>
                <a:gd name="connsiteY4" fmla="*/ 305979 h 608375"/>
                <a:gd name="connsiteX5" fmla="*/ 65492 w 399450"/>
                <a:gd name="connsiteY5" fmla="*/ 259942 h 608375"/>
                <a:gd name="connsiteX6" fmla="*/ 3579 w 399450"/>
                <a:gd name="connsiteY6" fmla="*/ 372654 h 608375"/>
                <a:gd name="connsiteX7" fmla="*/ 9929 w 399450"/>
                <a:gd name="connsiteY7" fmla="*/ 571092 h 608375"/>
                <a:gd name="connsiteX8" fmla="*/ 30567 w 399450"/>
                <a:gd name="connsiteY8" fmla="*/ 598079 h 608375"/>
                <a:gd name="connsiteX9" fmla="*/ 35329 w 399450"/>
                <a:gd name="connsiteY9" fmla="*/ 450442 h 608375"/>
                <a:gd name="connsiteX10" fmla="*/ 159154 w 399450"/>
                <a:gd name="connsiteY10" fmla="*/ 134529 h 608375"/>
                <a:gd name="connsiteX11" fmla="*/ 211542 w 399450"/>
                <a:gd name="connsiteY11" fmla="*/ 48804 h 608375"/>
                <a:gd name="connsiteX12" fmla="*/ 398867 w 399450"/>
                <a:gd name="connsiteY12" fmla="*/ 2767 h 6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9450" h="608375">
                  <a:moveTo>
                    <a:pt x="398867" y="2767"/>
                  </a:moveTo>
                  <a:cubicBezTo>
                    <a:pt x="387490" y="15996"/>
                    <a:pt x="174235" y="114685"/>
                    <a:pt x="143279" y="128179"/>
                  </a:cubicBezTo>
                  <a:cubicBezTo>
                    <a:pt x="112323" y="141673"/>
                    <a:pt x="225035" y="70764"/>
                    <a:pt x="213129" y="83729"/>
                  </a:cubicBezTo>
                  <a:cubicBezTo>
                    <a:pt x="201223" y="96694"/>
                    <a:pt x="100681" y="168925"/>
                    <a:pt x="71842" y="205967"/>
                  </a:cubicBezTo>
                  <a:cubicBezTo>
                    <a:pt x="43003" y="243009"/>
                    <a:pt x="41150" y="296983"/>
                    <a:pt x="40092" y="305979"/>
                  </a:cubicBezTo>
                  <a:cubicBezTo>
                    <a:pt x="39034" y="314975"/>
                    <a:pt x="71577" y="248830"/>
                    <a:pt x="65492" y="259942"/>
                  </a:cubicBezTo>
                  <a:cubicBezTo>
                    <a:pt x="59407" y="271054"/>
                    <a:pt x="12839" y="320796"/>
                    <a:pt x="3579" y="372654"/>
                  </a:cubicBezTo>
                  <a:cubicBezTo>
                    <a:pt x="-5681" y="424512"/>
                    <a:pt x="5431" y="533521"/>
                    <a:pt x="9929" y="571092"/>
                  </a:cubicBezTo>
                  <a:cubicBezTo>
                    <a:pt x="14427" y="608663"/>
                    <a:pt x="26334" y="618187"/>
                    <a:pt x="30567" y="598079"/>
                  </a:cubicBezTo>
                  <a:cubicBezTo>
                    <a:pt x="34800" y="577971"/>
                    <a:pt x="13898" y="527700"/>
                    <a:pt x="35329" y="450442"/>
                  </a:cubicBezTo>
                  <a:cubicBezTo>
                    <a:pt x="56760" y="373184"/>
                    <a:pt x="129785" y="201469"/>
                    <a:pt x="159154" y="134529"/>
                  </a:cubicBezTo>
                  <a:cubicBezTo>
                    <a:pt x="188523" y="67589"/>
                    <a:pt x="171061" y="70764"/>
                    <a:pt x="211542" y="48804"/>
                  </a:cubicBezTo>
                  <a:cubicBezTo>
                    <a:pt x="252023" y="26844"/>
                    <a:pt x="410244" y="-10462"/>
                    <a:pt x="398867" y="276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: 図形 539">
              <a:extLst>
                <a:ext uri="{FF2B5EF4-FFF2-40B4-BE49-F238E27FC236}">
                  <a16:creationId xmlns:a16="http://schemas.microsoft.com/office/drawing/2014/main" id="{55CA4497-0432-460F-A962-99949074522D}"/>
                </a:ext>
              </a:extLst>
            </p:cNvPr>
            <p:cNvSpPr/>
            <p:nvPr/>
          </p:nvSpPr>
          <p:spPr>
            <a:xfrm>
              <a:off x="4545096" y="4305090"/>
              <a:ext cx="559341" cy="189220"/>
            </a:xfrm>
            <a:custGeom>
              <a:avLst/>
              <a:gdLst>
                <a:gd name="connsiteX0" fmla="*/ 6267 w 559341"/>
                <a:gd name="connsiteY0" fmla="*/ 12910 h 189220"/>
                <a:gd name="connsiteX1" fmla="*/ 91992 w 559341"/>
                <a:gd name="connsiteY1" fmla="*/ 12910 h 189220"/>
                <a:gd name="connsiteX2" fmla="*/ 293604 w 559341"/>
                <a:gd name="connsiteY2" fmla="*/ 17673 h 189220"/>
                <a:gd name="connsiteX3" fmla="*/ 290429 w 559341"/>
                <a:gd name="connsiteY3" fmla="*/ 28785 h 189220"/>
                <a:gd name="connsiteX4" fmla="*/ 393617 w 559341"/>
                <a:gd name="connsiteY4" fmla="*/ 81173 h 189220"/>
                <a:gd name="connsiteX5" fmla="*/ 558717 w 559341"/>
                <a:gd name="connsiteY5" fmla="*/ 189123 h 189220"/>
                <a:gd name="connsiteX6" fmla="*/ 444417 w 559341"/>
                <a:gd name="connsiteY6" fmla="*/ 98635 h 189220"/>
                <a:gd name="connsiteX7" fmla="*/ 299954 w 559341"/>
                <a:gd name="connsiteY7" fmla="*/ 4973 h 189220"/>
                <a:gd name="connsiteX8" fmla="*/ 6267 w 559341"/>
                <a:gd name="connsiteY8" fmla="*/ 12910 h 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9341" h="189220">
                  <a:moveTo>
                    <a:pt x="6267" y="12910"/>
                  </a:moveTo>
                  <a:cubicBezTo>
                    <a:pt x="-28393" y="14233"/>
                    <a:pt x="91992" y="12910"/>
                    <a:pt x="91992" y="12910"/>
                  </a:cubicBezTo>
                  <a:cubicBezTo>
                    <a:pt x="139881" y="13704"/>
                    <a:pt x="260531" y="15027"/>
                    <a:pt x="293604" y="17673"/>
                  </a:cubicBezTo>
                  <a:cubicBezTo>
                    <a:pt x="326677" y="20319"/>
                    <a:pt x="273760" y="18202"/>
                    <a:pt x="290429" y="28785"/>
                  </a:cubicBezTo>
                  <a:cubicBezTo>
                    <a:pt x="307098" y="39368"/>
                    <a:pt x="348902" y="54450"/>
                    <a:pt x="393617" y="81173"/>
                  </a:cubicBezTo>
                  <a:cubicBezTo>
                    <a:pt x="438332" y="107896"/>
                    <a:pt x="550250" y="186213"/>
                    <a:pt x="558717" y="189123"/>
                  </a:cubicBezTo>
                  <a:cubicBezTo>
                    <a:pt x="567184" y="192033"/>
                    <a:pt x="487544" y="129327"/>
                    <a:pt x="444417" y="98635"/>
                  </a:cubicBezTo>
                  <a:cubicBezTo>
                    <a:pt x="401290" y="67943"/>
                    <a:pt x="371656" y="19260"/>
                    <a:pt x="299954" y="4973"/>
                  </a:cubicBezTo>
                  <a:cubicBezTo>
                    <a:pt x="228252" y="-9314"/>
                    <a:pt x="40927" y="11587"/>
                    <a:pt x="6267" y="1291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: 図形 540">
              <a:extLst>
                <a:ext uri="{FF2B5EF4-FFF2-40B4-BE49-F238E27FC236}">
                  <a16:creationId xmlns:a16="http://schemas.microsoft.com/office/drawing/2014/main" id="{9EF88551-FDA9-44DD-B429-EE1692A34074}"/>
                </a:ext>
              </a:extLst>
            </p:cNvPr>
            <p:cNvSpPr/>
            <p:nvPr/>
          </p:nvSpPr>
          <p:spPr>
            <a:xfrm>
              <a:off x="5095720" y="4529320"/>
              <a:ext cx="98378" cy="468656"/>
            </a:xfrm>
            <a:custGeom>
              <a:avLst/>
              <a:gdLst>
                <a:gd name="connsiteX0" fmla="*/ 155 w 98378"/>
                <a:gd name="connsiteY0" fmla="*/ 2993 h 468656"/>
                <a:gd name="connsiteX1" fmla="*/ 95405 w 98378"/>
                <a:gd name="connsiteY1" fmla="*/ 258580 h 468656"/>
                <a:gd name="connsiteX2" fmla="*/ 74768 w 98378"/>
                <a:gd name="connsiteY2" fmla="*/ 150630 h 468656"/>
                <a:gd name="connsiteX3" fmla="*/ 79530 w 98378"/>
                <a:gd name="connsiteY3" fmla="*/ 303030 h 468656"/>
                <a:gd name="connsiteX4" fmla="*/ 63655 w 98378"/>
                <a:gd name="connsiteY4" fmla="*/ 468130 h 468656"/>
                <a:gd name="connsiteX5" fmla="*/ 76355 w 98378"/>
                <a:gd name="connsiteY5" fmla="*/ 347480 h 468656"/>
                <a:gd name="connsiteX6" fmla="*/ 73180 w 98378"/>
                <a:gd name="connsiteY6" fmla="*/ 133168 h 468656"/>
                <a:gd name="connsiteX7" fmla="*/ 155 w 98378"/>
                <a:gd name="connsiteY7" fmla="*/ 2993 h 46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78" h="468656">
                  <a:moveTo>
                    <a:pt x="155" y="2993"/>
                  </a:moveTo>
                  <a:cubicBezTo>
                    <a:pt x="3859" y="23895"/>
                    <a:pt x="82970" y="233974"/>
                    <a:pt x="95405" y="258580"/>
                  </a:cubicBezTo>
                  <a:cubicBezTo>
                    <a:pt x="107840" y="283186"/>
                    <a:pt x="77414" y="143222"/>
                    <a:pt x="74768" y="150630"/>
                  </a:cubicBezTo>
                  <a:cubicBezTo>
                    <a:pt x="72122" y="158038"/>
                    <a:pt x="81382" y="250113"/>
                    <a:pt x="79530" y="303030"/>
                  </a:cubicBezTo>
                  <a:cubicBezTo>
                    <a:pt x="77678" y="355947"/>
                    <a:pt x="64184" y="460722"/>
                    <a:pt x="63655" y="468130"/>
                  </a:cubicBezTo>
                  <a:cubicBezTo>
                    <a:pt x="63126" y="475538"/>
                    <a:pt x="74768" y="403307"/>
                    <a:pt x="76355" y="347480"/>
                  </a:cubicBezTo>
                  <a:cubicBezTo>
                    <a:pt x="77942" y="291653"/>
                    <a:pt x="86409" y="190847"/>
                    <a:pt x="73180" y="133168"/>
                  </a:cubicBezTo>
                  <a:cubicBezTo>
                    <a:pt x="59951" y="75489"/>
                    <a:pt x="-3549" y="-17909"/>
                    <a:pt x="155" y="299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: 図形 541">
              <a:extLst>
                <a:ext uri="{FF2B5EF4-FFF2-40B4-BE49-F238E27FC236}">
                  <a16:creationId xmlns:a16="http://schemas.microsoft.com/office/drawing/2014/main" id="{84AA2F1E-7CA1-496A-88A4-E81A100B23C2}"/>
                </a:ext>
              </a:extLst>
            </p:cNvPr>
            <p:cNvSpPr/>
            <p:nvPr/>
          </p:nvSpPr>
          <p:spPr>
            <a:xfrm>
              <a:off x="4127956" y="4746207"/>
              <a:ext cx="120362" cy="394880"/>
            </a:xfrm>
            <a:custGeom>
              <a:avLst/>
              <a:gdLst>
                <a:gd name="connsiteX0" fmla="*/ 32882 w 120362"/>
                <a:gd name="connsiteY0" fmla="*/ 418 h 394880"/>
                <a:gd name="connsiteX1" fmla="*/ 36057 w 120362"/>
                <a:gd name="connsiteY1" fmla="*/ 159168 h 394880"/>
                <a:gd name="connsiteX2" fmla="*/ 43994 w 120362"/>
                <a:gd name="connsiteY2" fmla="*/ 197268 h 394880"/>
                <a:gd name="connsiteX3" fmla="*/ 120194 w 120362"/>
                <a:gd name="connsiteY3" fmla="*/ 394118 h 394880"/>
                <a:gd name="connsiteX4" fmla="*/ 64632 w 120362"/>
                <a:gd name="connsiteY4" fmla="*/ 265531 h 394880"/>
                <a:gd name="connsiteX5" fmla="*/ 67807 w 120362"/>
                <a:gd name="connsiteY5" fmla="*/ 270293 h 394880"/>
                <a:gd name="connsiteX6" fmla="*/ 1132 w 120362"/>
                <a:gd name="connsiteY6" fmla="*/ 117893 h 394880"/>
                <a:gd name="connsiteX7" fmla="*/ 32882 w 120362"/>
                <a:gd name="connsiteY7" fmla="*/ 418 h 39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62" h="394880">
                  <a:moveTo>
                    <a:pt x="32882" y="418"/>
                  </a:moveTo>
                  <a:cubicBezTo>
                    <a:pt x="38703" y="7297"/>
                    <a:pt x="34205" y="126360"/>
                    <a:pt x="36057" y="159168"/>
                  </a:cubicBezTo>
                  <a:cubicBezTo>
                    <a:pt x="37909" y="191976"/>
                    <a:pt x="29971" y="158110"/>
                    <a:pt x="43994" y="197268"/>
                  </a:cubicBezTo>
                  <a:cubicBezTo>
                    <a:pt x="58017" y="236426"/>
                    <a:pt x="116754" y="382741"/>
                    <a:pt x="120194" y="394118"/>
                  </a:cubicBezTo>
                  <a:cubicBezTo>
                    <a:pt x="123634" y="405495"/>
                    <a:pt x="73363" y="286168"/>
                    <a:pt x="64632" y="265531"/>
                  </a:cubicBezTo>
                  <a:cubicBezTo>
                    <a:pt x="55901" y="244894"/>
                    <a:pt x="78390" y="294899"/>
                    <a:pt x="67807" y="270293"/>
                  </a:cubicBezTo>
                  <a:cubicBezTo>
                    <a:pt x="57224" y="245687"/>
                    <a:pt x="8805" y="162608"/>
                    <a:pt x="1132" y="117893"/>
                  </a:cubicBezTo>
                  <a:cubicBezTo>
                    <a:pt x="-6541" y="73179"/>
                    <a:pt x="27061" y="-6461"/>
                    <a:pt x="32882" y="41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: 図形 542">
              <a:extLst>
                <a:ext uri="{FF2B5EF4-FFF2-40B4-BE49-F238E27FC236}">
                  <a16:creationId xmlns:a16="http://schemas.microsoft.com/office/drawing/2014/main" id="{2FE2F9A0-8CE9-48BD-A2EF-4A42CD4B6BD2}"/>
                </a:ext>
              </a:extLst>
            </p:cNvPr>
            <p:cNvSpPr/>
            <p:nvPr/>
          </p:nvSpPr>
          <p:spPr>
            <a:xfrm>
              <a:off x="4176244" y="4907135"/>
              <a:ext cx="392590" cy="397993"/>
            </a:xfrm>
            <a:custGeom>
              <a:avLst/>
              <a:gdLst>
                <a:gd name="connsiteX0" fmla="*/ 469 w 392590"/>
                <a:gd name="connsiteY0" fmla="*/ 3003 h 397993"/>
                <a:gd name="connsiteX1" fmla="*/ 17931 w 392590"/>
                <a:gd name="connsiteY1" fmla="*/ 58565 h 397993"/>
                <a:gd name="connsiteX2" fmla="*/ 111594 w 392590"/>
                <a:gd name="connsiteY2" fmla="*/ 228428 h 397993"/>
                <a:gd name="connsiteX3" fmla="*/ 343369 w 392590"/>
                <a:gd name="connsiteY3" fmla="*/ 374478 h 397993"/>
                <a:gd name="connsiteX4" fmla="*/ 386231 w 392590"/>
                <a:gd name="connsiteY4" fmla="*/ 385590 h 397993"/>
                <a:gd name="connsiteX5" fmla="*/ 249706 w 392590"/>
                <a:gd name="connsiteY5" fmla="*/ 347490 h 397993"/>
                <a:gd name="connsiteX6" fmla="*/ 367181 w 392590"/>
                <a:gd name="connsiteY6" fmla="*/ 396703 h 397993"/>
                <a:gd name="connsiteX7" fmla="*/ 156044 w 392590"/>
                <a:gd name="connsiteY7" fmla="*/ 283990 h 397993"/>
                <a:gd name="connsiteX8" fmla="*/ 51269 w 392590"/>
                <a:gd name="connsiteY8" fmla="*/ 199853 h 397993"/>
                <a:gd name="connsiteX9" fmla="*/ 8406 w 392590"/>
                <a:gd name="connsiteY9" fmla="*/ 136353 h 397993"/>
                <a:gd name="connsiteX10" fmla="*/ 469 w 392590"/>
                <a:gd name="connsiteY10" fmla="*/ 3003 h 39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2590" h="397993">
                  <a:moveTo>
                    <a:pt x="469" y="3003"/>
                  </a:moveTo>
                  <a:cubicBezTo>
                    <a:pt x="2056" y="-9962"/>
                    <a:pt x="-590" y="20994"/>
                    <a:pt x="17931" y="58565"/>
                  </a:cubicBezTo>
                  <a:cubicBezTo>
                    <a:pt x="36452" y="96136"/>
                    <a:pt x="57354" y="175776"/>
                    <a:pt x="111594" y="228428"/>
                  </a:cubicBezTo>
                  <a:cubicBezTo>
                    <a:pt x="165834" y="281080"/>
                    <a:pt x="297596" y="348284"/>
                    <a:pt x="343369" y="374478"/>
                  </a:cubicBezTo>
                  <a:cubicBezTo>
                    <a:pt x="389142" y="400672"/>
                    <a:pt x="401841" y="390088"/>
                    <a:pt x="386231" y="385590"/>
                  </a:cubicBezTo>
                  <a:cubicBezTo>
                    <a:pt x="370621" y="381092"/>
                    <a:pt x="252881" y="345638"/>
                    <a:pt x="249706" y="347490"/>
                  </a:cubicBezTo>
                  <a:cubicBezTo>
                    <a:pt x="246531" y="349342"/>
                    <a:pt x="382791" y="407286"/>
                    <a:pt x="367181" y="396703"/>
                  </a:cubicBezTo>
                  <a:cubicBezTo>
                    <a:pt x="351571" y="386120"/>
                    <a:pt x="208696" y="316798"/>
                    <a:pt x="156044" y="283990"/>
                  </a:cubicBezTo>
                  <a:cubicBezTo>
                    <a:pt x="103392" y="251182"/>
                    <a:pt x="75875" y="224459"/>
                    <a:pt x="51269" y="199853"/>
                  </a:cubicBezTo>
                  <a:cubicBezTo>
                    <a:pt x="26663" y="175247"/>
                    <a:pt x="15550" y="165986"/>
                    <a:pt x="8406" y="136353"/>
                  </a:cubicBezTo>
                  <a:cubicBezTo>
                    <a:pt x="1262" y="106720"/>
                    <a:pt x="-1118" y="15968"/>
                    <a:pt x="469" y="300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: 図形 543">
              <a:extLst>
                <a:ext uri="{FF2B5EF4-FFF2-40B4-BE49-F238E27FC236}">
                  <a16:creationId xmlns:a16="http://schemas.microsoft.com/office/drawing/2014/main" id="{38EA7203-EEBD-4035-AC5C-03A6C5FABF70}"/>
                </a:ext>
              </a:extLst>
            </p:cNvPr>
            <p:cNvSpPr/>
            <p:nvPr/>
          </p:nvSpPr>
          <p:spPr>
            <a:xfrm>
              <a:off x="5091372" y="4754876"/>
              <a:ext cx="92588" cy="355097"/>
            </a:xfrm>
            <a:custGeom>
              <a:avLst/>
              <a:gdLst>
                <a:gd name="connsiteX0" fmla="*/ 82291 w 92588"/>
                <a:gd name="connsiteY0" fmla="*/ 1274 h 355097"/>
                <a:gd name="connsiteX1" fmla="*/ 68003 w 92588"/>
                <a:gd name="connsiteY1" fmla="*/ 115574 h 355097"/>
                <a:gd name="connsiteX2" fmla="*/ 36253 w 92588"/>
                <a:gd name="connsiteY2" fmla="*/ 293374 h 355097"/>
                <a:gd name="connsiteX3" fmla="*/ 1328 w 92588"/>
                <a:gd name="connsiteY3" fmla="*/ 350524 h 355097"/>
                <a:gd name="connsiteX4" fmla="*/ 85466 w 92588"/>
                <a:gd name="connsiteY4" fmla="*/ 188599 h 355097"/>
                <a:gd name="connsiteX5" fmla="*/ 82291 w 92588"/>
                <a:gd name="connsiteY5" fmla="*/ 1274 h 35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588" h="355097">
                  <a:moveTo>
                    <a:pt x="82291" y="1274"/>
                  </a:moveTo>
                  <a:cubicBezTo>
                    <a:pt x="79380" y="-10897"/>
                    <a:pt x="75676" y="66891"/>
                    <a:pt x="68003" y="115574"/>
                  </a:cubicBezTo>
                  <a:cubicBezTo>
                    <a:pt x="60330" y="164257"/>
                    <a:pt x="47365" y="254216"/>
                    <a:pt x="36253" y="293374"/>
                  </a:cubicBezTo>
                  <a:cubicBezTo>
                    <a:pt x="25140" y="332532"/>
                    <a:pt x="-6874" y="367986"/>
                    <a:pt x="1328" y="350524"/>
                  </a:cubicBezTo>
                  <a:cubicBezTo>
                    <a:pt x="9530" y="333062"/>
                    <a:pt x="69062" y="247072"/>
                    <a:pt x="85466" y="188599"/>
                  </a:cubicBezTo>
                  <a:cubicBezTo>
                    <a:pt x="101870" y="130126"/>
                    <a:pt x="85202" y="13445"/>
                    <a:pt x="82291" y="127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: 図形 544">
              <a:extLst>
                <a:ext uri="{FF2B5EF4-FFF2-40B4-BE49-F238E27FC236}">
                  <a16:creationId xmlns:a16="http://schemas.microsoft.com/office/drawing/2014/main" id="{5CE37D41-FF9D-4327-A38F-FCE29AF41873}"/>
                </a:ext>
              </a:extLst>
            </p:cNvPr>
            <p:cNvSpPr/>
            <p:nvPr/>
          </p:nvSpPr>
          <p:spPr>
            <a:xfrm>
              <a:off x="4293655" y="5185798"/>
              <a:ext cx="353152" cy="161015"/>
            </a:xfrm>
            <a:custGeom>
              <a:avLst/>
              <a:gdLst>
                <a:gd name="connsiteX0" fmla="*/ 533 w 353152"/>
                <a:gd name="connsiteY0" fmla="*/ 565 h 161015"/>
                <a:gd name="connsiteX1" fmla="*/ 57683 w 353152"/>
                <a:gd name="connsiteY1" fmla="*/ 49777 h 161015"/>
                <a:gd name="connsiteX2" fmla="*/ 224370 w 353152"/>
                <a:gd name="connsiteY2" fmla="*/ 129152 h 161015"/>
                <a:gd name="connsiteX3" fmla="*/ 200558 w 353152"/>
                <a:gd name="connsiteY3" fmla="*/ 124390 h 161015"/>
                <a:gd name="connsiteX4" fmla="*/ 352958 w 353152"/>
                <a:gd name="connsiteY4" fmla="*/ 160902 h 161015"/>
                <a:gd name="connsiteX5" fmla="*/ 229133 w 353152"/>
                <a:gd name="connsiteY5" fmla="*/ 133915 h 161015"/>
                <a:gd name="connsiteX6" fmla="*/ 84670 w 353152"/>
                <a:gd name="connsiteY6" fmla="*/ 81527 h 161015"/>
                <a:gd name="connsiteX7" fmla="*/ 533 w 353152"/>
                <a:gd name="connsiteY7" fmla="*/ 565 h 16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152" h="161015">
                  <a:moveTo>
                    <a:pt x="533" y="565"/>
                  </a:moveTo>
                  <a:cubicBezTo>
                    <a:pt x="-3965" y="-4727"/>
                    <a:pt x="20377" y="28346"/>
                    <a:pt x="57683" y="49777"/>
                  </a:cubicBezTo>
                  <a:cubicBezTo>
                    <a:pt x="94989" y="71208"/>
                    <a:pt x="200558" y="116717"/>
                    <a:pt x="224370" y="129152"/>
                  </a:cubicBezTo>
                  <a:cubicBezTo>
                    <a:pt x="248183" y="141588"/>
                    <a:pt x="200558" y="124390"/>
                    <a:pt x="200558" y="124390"/>
                  </a:cubicBezTo>
                  <a:lnTo>
                    <a:pt x="352958" y="160902"/>
                  </a:lnTo>
                  <a:cubicBezTo>
                    <a:pt x="357720" y="162489"/>
                    <a:pt x="273848" y="147144"/>
                    <a:pt x="229133" y="133915"/>
                  </a:cubicBezTo>
                  <a:cubicBezTo>
                    <a:pt x="184418" y="120686"/>
                    <a:pt x="128591" y="109308"/>
                    <a:pt x="84670" y="81527"/>
                  </a:cubicBezTo>
                  <a:cubicBezTo>
                    <a:pt x="40749" y="53746"/>
                    <a:pt x="5031" y="5857"/>
                    <a:pt x="533" y="56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: 図形 545">
              <a:extLst>
                <a:ext uri="{FF2B5EF4-FFF2-40B4-BE49-F238E27FC236}">
                  <a16:creationId xmlns:a16="http://schemas.microsoft.com/office/drawing/2014/main" id="{BA7A4C74-1E78-4C9D-A701-4B6A4A3E9978}"/>
                </a:ext>
              </a:extLst>
            </p:cNvPr>
            <p:cNvSpPr/>
            <p:nvPr/>
          </p:nvSpPr>
          <p:spPr>
            <a:xfrm>
              <a:off x="4500457" y="4799012"/>
              <a:ext cx="640927" cy="481280"/>
            </a:xfrm>
            <a:custGeom>
              <a:avLst/>
              <a:gdLst>
                <a:gd name="connsiteX0" fmla="*/ 638281 w 640927"/>
                <a:gd name="connsiteY0" fmla="*/ 1 h 481280"/>
                <a:gd name="connsiteX1" fmla="*/ 589068 w 640927"/>
                <a:gd name="connsiteY1" fmla="*/ 200026 h 481280"/>
                <a:gd name="connsiteX2" fmla="*/ 597006 w 640927"/>
                <a:gd name="connsiteY2" fmla="*/ 161926 h 481280"/>
                <a:gd name="connsiteX3" fmla="*/ 536681 w 640927"/>
                <a:gd name="connsiteY3" fmla="*/ 282576 h 481280"/>
                <a:gd name="connsiteX4" fmla="*/ 493818 w 640927"/>
                <a:gd name="connsiteY4" fmla="*/ 357188 h 481280"/>
                <a:gd name="connsiteX5" fmla="*/ 401743 w 640927"/>
                <a:gd name="connsiteY5" fmla="*/ 419101 h 481280"/>
                <a:gd name="connsiteX6" fmla="*/ 273156 w 640927"/>
                <a:gd name="connsiteY6" fmla="*/ 442913 h 481280"/>
                <a:gd name="connsiteX7" fmla="*/ 117581 w 640927"/>
                <a:gd name="connsiteY7" fmla="*/ 457201 h 481280"/>
                <a:gd name="connsiteX8" fmla="*/ 84243 w 640927"/>
                <a:gd name="connsiteY8" fmla="*/ 457201 h 481280"/>
                <a:gd name="connsiteX9" fmla="*/ 287443 w 640927"/>
                <a:gd name="connsiteY9" fmla="*/ 465138 h 481280"/>
                <a:gd name="connsiteX10" fmla="*/ 106 w 640927"/>
                <a:gd name="connsiteY10" fmla="*/ 481013 h 481280"/>
                <a:gd name="connsiteX11" fmla="*/ 325543 w 640927"/>
                <a:gd name="connsiteY11" fmla="*/ 469901 h 481280"/>
                <a:gd name="connsiteX12" fmla="*/ 457306 w 640927"/>
                <a:gd name="connsiteY12" fmla="*/ 411163 h 481280"/>
                <a:gd name="connsiteX13" fmla="*/ 612881 w 640927"/>
                <a:gd name="connsiteY13" fmla="*/ 203201 h 481280"/>
                <a:gd name="connsiteX14" fmla="*/ 638281 w 640927"/>
                <a:gd name="connsiteY14" fmla="*/ 1 h 4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0927" h="481280">
                  <a:moveTo>
                    <a:pt x="638281" y="1"/>
                  </a:moveTo>
                  <a:cubicBezTo>
                    <a:pt x="634312" y="-528"/>
                    <a:pt x="595947" y="173039"/>
                    <a:pt x="589068" y="200026"/>
                  </a:cubicBezTo>
                  <a:cubicBezTo>
                    <a:pt x="582189" y="227013"/>
                    <a:pt x="605737" y="148168"/>
                    <a:pt x="597006" y="161926"/>
                  </a:cubicBezTo>
                  <a:cubicBezTo>
                    <a:pt x="588275" y="175684"/>
                    <a:pt x="536681" y="282576"/>
                    <a:pt x="536681" y="282576"/>
                  </a:cubicBezTo>
                  <a:cubicBezTo>
                    <a:pt x="519483" y="315120"/>
                    <a:pt x="516308" y="334434"/>
                    <a:pt x="493818" y="357188"/>
                  </a:cubicBezTo>
                  <a:cubicBezTo>
                    <a:pt x="471328" y="379942"/>
                    <a:pt x="438520" y="404814"/>
                    <a:pt x="401743" y="419101"/>
                  </a:cubicBezTo>
                  <a:cubicBezTo>
                    <a:pt x="364966" y="433388"/>
                    <a:pt x="320516" y="436563"/>
                    <a:pt x="273156" y="442913"/>
                  </a:cubicBezTo>
                  <a:cubicBezTo>
                    <a:pt x="225796" y="449263"/>
                    <a:pt x="149066" y="454820"/>
                    <a:pt x="117581" y="457201"/>
                  </a:cubicBezTo>
                  <a:cubicBezTo>
                    <a:pt x="86095" y="459582"/>
                    <a:pt x="84243" y="457201"/>
                    <a:pt x="84243" y="457201"/>
                  </a:cubicBezTo>
                  <a:cubicBezTo>
                    <a:pt x="112553" y="458524"/>
                    <a:pt x="301466" y="461169"/>
                    <a:pt x="287443" y="465138"/>
                  </a:cubicBezTo>
                  <a:cubicBezTo>
                    <a:pt x="273420" y="469107"/>
                    <a:pt x="-6244" y="480219"/>
                    <a:pt x="106" y="481013"/>
                  </a:cubicBezTo>
                  <a:cubicBezTo>
                    <a:pt x="6456" y="481807"/>
                    <a:pt x="249343" y="481543"/>
                    <a:pt x="325543" y="469901"/>
                  </a:cubicBezTo>
                  <a:cubicBezTo>
                    <a:pt x="401743" y="458259"/>
                    <a:pt x="409416" y="455613"/>
                    <a:pt x="457306" y="411163"/>
                  </a:cubicBezTo>
                  <a:cubicBezTo>
                    <a:pt x="505196" y="366713"/>
                    <a:pt x="579279" y="275432"/>
                    <a:pt x="612881" y="203201"/>
                  </a:cubicBezTo>
                  <a:cubicBezTo>
                    <a:pt x="646483" y="130970"/>
                    <a:pt x="642250" y="530"/>
                    <a:pt x="638281" y="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: 図形 546">
              <a:extLst>
                <a:ext uri="{FF2B5EF4-FFF2-40B4-BE49-F238E27FC236}">
                  <a16:creationId xmlns:a16="http://schemas.microsoft.com/office/drawing/2014/main" id="{88DA0295-F9BC-4C1E-A11F-529D9B47AB5D}"/>
                </a:ext>
              </a:extLst>
            </p:cNvPr>
            <p:cNvSpPr/>
            <p:nvPr/>
          </p:nvSpPr>
          <p:spPr>
            <a:xfrm>
              <a:off x="4883112" y="4921939"/>
              <a:ext cx="274859" cy="366174"/>
            </a:xfrm>
            <a:custGeom>
              <a:avLst/>
              <a:gdLst>
                <a:gd name="connsiteX0" fmla="*/ 274676 w 274859"/>
                <a:gd name="connsiteY0" fmla="*/ 2486 h 366174"/>
                <a:gd name="connsiteX1" fmla="*/ 236576 w 274859"/>
                <a:gd name="connsiteY1" fmla="*/ 51699 h 366174"/>
                <a:gd name="connsiteX2" fmla="*/ 131801 w 274859"/>
                <a:gd name="connsiteY2" fmla="*/ 267599 h 366174"/>
                <a:gd name="connsiteX3" fmla="*/ 233401 w 274859"/>
                <a:gd name="connsiteY3" fmla="*/ 135836 h 366174"/>
                <a:gd name="connsiteX4" fmla="*/ 112751 w 274859"/>
                <a:gd name="connsiteY4" fmla="*/ 283474 h 366174"/>
                <a:gd name="connsiteX5" fmla="*/ 38 w 274859"/>
                <a:gd name="connsiteY5" fmla="*/ 366024 h 366174"/>
                <a:gd name="connsiteX6" fmla="*/ 101638 w 274859"/>
                <a:gd name="connsiteY6" fmla="*/ 300936 h 366174"/>
                <a:gd name="connsiteX7" fmla="*/ 231813 w 274859"/>
                <a:gd name="connsiteY7" fmla="*/ 197749 h 366174"/>
                <a:gd name="connsiteX8" fmla="*/ 254038 w 274859"/>
                <a:gd name="connsiteY8" fmla="*/ 113611 h 366174"/>
                <a:gd name="connsiteX9" fmla="*/ 223876 w 274859"/>
                <a:gd name="connsiteY9" fmla="*/ 104086 h 366174"/>
                <a:gd name="connsiteX10" fmla="*/ 274676 w 274859"/>
                <a:gd name="connsiteY10" fmla="*/ 2486 h 36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859" h="366174">
                  <a:moveTo>
                    <a:pt x="274676" y="2486"/>
                  </a:moveTo>
                  <a:cubicBezTo>
                    <a:pt x="276793" y="-6245"/>
                    <a:pt x="260388" y="7514"/>
                    <a:pt x="236576" y="51699"/>
                  </a:cubicBezTo>
                  <a:cubicBezTo>
                    <a:pt x="212764" y="95884"/>
                    <a:pt x="132330" y="253576"/>
                    <a:pt x="131801" y="267599"/>
                  </a:cubicBezTo>
                  <a:cubicBezTo>
                    <a:pt x="131272" y="281622"/>
                    <a:pt x="236576" y="133190"/>
                    <a:pt x="233401" y="135836"/>
                  </a:cubicBezTo>
                  <a:cubicBezTo>
                    <a:pt x="230226" y="138482"/>
                    <a:pt x="151645" y="245109"/>
                    <a:pt x="112751" y="283474"/>
                  </a:cubicBezTo>
                  <a:cubicBezTo>
                    <a:pt x="73857" y="321839"/>
                    <a:pt x="1890" y="363114"/>
                    <a:pt x="38" y="366024"/>
                  </a:cubicBezTo>
                  <a:cubicBezTo>
                    <a:pt x="-1814" y="368934"/>
                    <a:pt x="63009" y="328982"/>
                    <a:pt x="101638" y="300936"/>
                  </a:cubicBezTo>
                  <a:cubicBezTo>
                    <a:pt x="140267" y="272890"/>
                    <a:pt x="206413" y="228970"/>
                    <a:pt x="231813" y="197749"/>
                  </a:cubicBezTo>
                  <a:cubicBezTo>
                    <a:pt x="257213" y="166528"/>
                    <a:pt x="255361" y="129221"/>
                    <a:pt x="254038" y="113611"/>
                  </a:cubicBezTo>
                  <a:cubicBezTo>
                    <a:pt x="252715" y="98001"/>
                    <a:pt x="224141" y="121813"/>
                    <a:pt x="223876" y="104086"/>
                  </a:cubicBezTo>
                  <a:cubicBezTo>
                    <a:pt x="223611" y="86359"/>
                    <a:pt x="272559" y="11217"/>
                    <a:pt x="274676" y="24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: 図形 547">
              <a:extLst>
                <a:ext uri="{FF2B5EF4-FFF2-40B4-BE49-F238E27FC236}">
                  <a16:creationId xmlns:a16="http://schemas.microsoft.com/office/drawing/2014/main" id="{D280A79C-C52D-4EA9-A563-26385401631B}"/>
                </a:ext>
              </a:extLst>
            </p:cNvPr>
            <p:cNvSpPr/>
            <p:nvPr/>
          </p:nvSpPr>
          <p:spPr>
            <a:xfrm>
              <a:off x="4389877" y="5249451"/>
              <a:ext cx="493426" cy="67685"/>
            </a:xfrm>
            <a:custGeom>
              <a:avLst/>
              <a:gdLst>
                <a:gd name="connsiteX0" fmla="*/ 7498 w 493426"/>
                <a:gd name="connsiteY0" fmla="*/ 1999 h 67685"/>
                <a:gd name="connsiteX1" fmla="*/ 61473 w 493426"/>
                <a:gd name="connsiteY1" fmla="*/ 14699 h 67685"/>
                <a:gd name="connsiteX2" fmla="*/ 250386 w 493426"/>
                <a:gd name="connsiteY2" fmla="*/ 55974 h 67685"/>
                <a:gd name="connsiteX3" fmla="*/ 382148 w 493426"/>
                <a:gd name="connsiteY3" fmla="*/ 32162 h 67685"/>
                <a:gd name="connsiteX4" fmla="*/ 493273 w 493426"/>
                <a:gd name="connsiteY4" fmla="*/ 24224 h 67685"/>
                <a:gd name="connsiteX5" fmla="*/ 402786 w 493426"/>
                <a:gd name="connsiteY5" fmla="*/ 52799 h 67685"/>
                <a:gd name="connsiteX6" fmla="*/ 259911 w 493426"/>
                <a:gd name="connsiteY6" fmla="*/ 65499 h 67685"/>
                <a:gd name="connsiteX7" fmla="*/ 7498 w 493426"/>
                <a:gd name="connsiteY7" fmla="*/ 1999 h 6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426" h="67685">
                  <a:moveTo>
                    <a:pt x="7498" y="1999"/>
                  </a:moveTo>
                  <a:cubicBezTo>
                    <a:pt x="-25575" y="-6468"/>
                    <a:pt x="61473" y="14699"/>
                    <a:pt x="61473" y="14699"/>
                  </a:cubicBezTo>
                  <a:cubicBezTo>
                    <a:pt x="101954" y="23695"/>
                    <a:pt x="196940" y="53063"/>
                    <a:pt x="250386" y="55974"/>
                  </a:cubicBezTo>
                  <a:cubicBezTo>
                    <a:pt x="303832" y="58885"/>
                    <a:pt x="382148" y="32162"/>
                    <a:pt x="382148" y="32162"/>
                  </a:cubicBezTo>
                  <a:cubicBezTo>
                    <a:pt x="422629" y="26870"/>
                    <a:pt x="489833" y="20785"/>
                    <a:pt x="493273" y="24224"/>
                  </a:cubicBezTo>
                  <a:cubicBezTo>
                    <a:pt x="496713" y="27663"/>
                    <a:pt x="441680" y="45920"/>
                    <a:pt x="402786" y="52799"/>
                  </a:cubicBezTo>
                  <a:cubicBezTo>
                    <a:pt x="363892" y="59678"/>
                    <a:pt x="319442" y="72907"/>
                    <a:pt x="259911" y="65499"/>
                  </a:cubicBezTo>
                  <a:cubicBezTo>
                    <a:pt x="200380" y="58091"/>
                    <a:pt x="40571" y="10466"/>
                    <a:pt x="7498" y="199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: 図形 548">
              <a:extLst>
                <a:ext uri="{FF2B5EF4-FFF2-40B4-BE49-F238E27FC236}">
                  <a16:creationId xmlns:a16="http://schemas.microsoft.com/office/drawing/2014/main" id="{E9BCB460-B64B-45B1-A5C9-E5EB1B60E35B}"/>
                </a:ext>
              </a:extLst>
            </p:cNvPr>
            <p:cNvSpPr/>
            <p:nvPr/>
          </p:nvSpPr>
          <p:spPr>
            <a:xfrm>
              <a:off x="4481513" y="5176765"/>
              <a:ext cx="556310" cy="162594"/>
            </a:xfrm>
            <a:custGeom>
              <a:avLst/>
              <a:gdLst>
                <a:gd name="connsiteX0" fmla="*/ 555625 w 556310"/>
                <a:gd name="connsiteY0" fmla="*/ 73 h 162594"/>
                <a:gd name="connsiteX1" fmla="*/ 481012 w 556310"/>
                <a:gd name="connsiteY1" fmla="*/ 49285 h 162594"/>
                <a:gd name="connsiteX2" fmla="*/ 414337 w 556310"/>
                <a:gd name="connsiteY2" fmla="*/ 104848 h 162594"/>
                <a:gd name="connsiteX3" fmla="*/ 344487 w 556310"/>
                <a:gd name="connsiteY3" fmla="*/ 128660 h 162594"/>
                <a:gd name="connsiteX4" fmla="*/ 244475 w 556310"/>
                <a:gd name="connsiteY4" fmla="*/ 150885 h 162594"/>
                <a:gd name="connsiteX5" fmla="*/ 161925 w 556310"/>
                <a:gd name="connsiteY5" fmla="*/ 158823 h 162594"/>
                <a:gd name="connsiteX6" fmla="*/ 0 w 556310"/>
                <a:gd name="connsiteY6" fmla="*/ 158823 h 162594"/>
                <a:gd name="connsiteX7" fmla="*/ 333375 w 556310"/>
                <a:gd name="connsiteY7" fmla="*/ 154060 h 162594"/>
                <a:gd name="connsiteX8" fmla="*/ 434975 w 556310"/>
                <a:gd name="connsiteY8" fmla="*/ 60398 h 162594"/>
                <a:gd name="connsiteX9" fmla="*/ 555625 w 556310"/>
                <a:gd name="connsiteY9" fmla="*/ 73 h 16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310" h="162594">
                  <a:moveTo>
                    <a:pt x="555625" y="73"/>
                  </a:moveTo>
                  <a:cubicBezTo>
                    <a:pt x="563298" y="-1779"/>
                    <a:pt x="504560" y="31823"/>
                    <a:pt x="481012" y="49285"/>
                  </a:cubicBezTo>
                  <a:cubicBezTo>
                    <a:pt x="457464" y="66747"/>
                    <a:pt x="437091" y="91619"/>
                    <a:pt x="414337" y="104848"/>
                  </a:cubicBezTo>
                  <a:cubicBezTo>
                    <a:pt x="391583" y="118077"/>
                    <a:pt x="372797" y="120987"/>
                    <a:pt x="344487" y="128660"/>
                  </a:cubicBezTo>
                  <a:cubicBezTo>
                    <a:pt x="316177" y="136333"/>
                    <a:pt x="274902" y="145858"/>
                    <a:pt x="244475" y="150885"/>
                  </a:cubicBezTo>
                  <a:cubicBezTo>
                    <a:pt x="214048" y="155912"/>
                    <a:pt x="202671" y="157500"/>
                    <a:pt x="161925" y="158823"/>
                  </a:cubicBezTo>
                  <a:cubicBezTo>
                    <a:pt x="121179" y="160146"/>
                    <a:pt x="0" y="158823"/>
                    <a:pt x="0" y="158823"/>
                  </a:cubicBezTo>
                  <a:cubicBezTo>
                    <a:pt x="28575" y="158029"/>
                    <a:pt x="260879" y="170464"/>
                    <a:pt x="333375" y="154060"/>
                  </a:cubicBezTo>
                  <a:cubicBezTo>
                    <a:pt x="405871" y="137656"/>
                    <a:pt x="399256" y="86856"/>
                    <a:pt x="434975" y="60398"/>
                  </a:cubicBezTo>
                  <a:cubicBezTo>
                    <a:pt x="470694" y="33940"/>
                    <a:pt x="547952" y="1925"/>
                    <a:pt x="555625" y="7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: 図形 549">
              <a:extLst>
                <a:ext uri="{FF2B5EF4-FFF2-40B4-BE49-F238E27FC236}">
                  <a16:creationId xmlns:a16="http://schemas.microsoft.com/office/drawing/2014/main" id="{9E2F722C-FA2B-4748-8671-F79D8684DAF6}"/>
                </a:ext>
              </a:extLst>
            </p:cNvPr>
            <p:cNvSpPr/>
            <p:nvPr/>
          </p:nvSpPr>
          <p:spPr>
            <a:xfrm>
              <a:off x="4287652" y="4333310"/>
              <a:ext cx="651294" cy="215282"/>
            </a:xfrm>
            <a:custGeom>
              <a:avLst/>
              <a:gdLst>
                <a:gd name="connsiteX0" fmla="*/ 3361 w 651294"/>
                <a:gd name="connsiteY0" fmla="*/ 214878 h 215282"/>
                <a:gd name="connsiteX1" fmla="*/ 152586 w 651294"/>
                <a:gd name="connsiteY1" fmla="*/ 68828 h 215282"/>
                <a:gd name="connsiteX2" fmla="*/ 112898 w 651294"/>
                <a:gd name="connsiteY2" fmla="*/ 97403 h 215282"/>
                <a:gd name="connsiteX3" fmla="*/ 257361 w 651294"/>
                <a:gd name="connsiteY3" fmla="*/ 19615 h 215282"/>
                <a:gd name="connsiteX4" fmla="*/ 262123 w 651294"/>
                <a:gd name="connsiteY4" fmla="*/ 29140 h 215282"/>
                <a:gd name="connsiteX5" fmla="*/ 400236 w 651294"/>
                <a:gd name="connsiteY5" fmla="*/ 21203 h 215282"/>
                <a:gd name="connsiteX6" fmla="*/ 492311 w 651294"/>
                <a:gd name="connsiteY6" fmla="*/ 19615 h 215282"/>
                <a:gd name="connsiteX7" fmla="*/ 376423 w 651294"/>
                <a:gd name="connsiteY7" fmla="*/ 13265 h 215282"/>
                <a:gd name="connsiteX8" fmla="*/ 547873 w 651294"/>
                <a:gd name="connsiteY8" fmla="*/ 33903 h 215282"/>
                <a:gd name="connsiteX9" fmla="*/ 651061 w 651294"/>
                <a:gd name="connsiteY9" fmla="*/ 100578 h 215282"/>
                <a:gd name="connsiteX10" fmla="*/ 574861 w 651294"/>
                <a:gd name="connsiteY10" fmla="*/ 65653 h 215282"/>
                <a:gd name="connsiteX11" fmla="*/ 536761 w 651294"/>
                <a:gd name="connsiteY11" fmla="*/ 43428 h 215282"/>
                <a:gd name="connsiteX12" fmla="*/ 381186 w 651294"/>
                <a:gd name="connsiteY12" fmla="*/ 8503 h 215282"/>
                <a:gd name="connsiteX13" fmla="*/ 322448 w 651294"/>
                <a:gd name="connsiteY13" fmla="*/ 16440 h 215282"/>
                <a:gd name="connsiteX14" fmla="*/ 3361 w 651294"/>
                <a:gd name="connsiteY14" fmla="*/ 214878 h 21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1294" h="215282">
                  <a:moveTo>
                    <a:pt x="3361" y="214878"/>
                  </a:moveTo>
                  <a:cubicBezTo>
                    <a:pt x="-24949" y="223609"/>
                    <a:pt x="134330" y="88407"/>
                    <a:pt x="152586" y="68828"/>
                  </a:cubicBezTo>
                  <a:cubicBezTo>
                    <a:pt x="170842" y="49249"/>
                    <a:pt x="95436" y="105605"/>
                    <a:pt x="112898" y="97403"/>
                  </a:cubicBezTo>
                  <a:cubicBezTo>
                    <a:pt x="130360" y="89201"/>
                    <a:pt x="232490" y="30992"/>
                    <a:pt x="257361" y="19615"/>
                  </a:cubicBezTo>
                  <a:cubicBezTo>
                    <a:pt x="282232" y="8238"/>
                    <a:pt x="238311" y="28875"/>
                    <a:pt x="262123" y="29140"/>
                  </a:cubicBezTo>
                  <a:cubicBezTo>
                    <a:pt x="285936" y="29405"/>
                    <a:pt x="361871" y="22790"/>
                    <a:pt x="400236" y="21203"/>
                  </a:cubicBezTo>
                  <a:cubicBezTo>
                    <a:pt x="438601" y="19616"/>
                    <a:pt x="496280" y="20938"/>
                    <a:pt x="492311" y="19615"/>
                  </a:cubicBezTo>
                  <a:cubicBezTo>
                    <a:pt x="488342" y="18292"/>
                    <a:pt x="367163" y="10884"/>
                    <a:pt x="376423" y="13265"/>
                  </a:cubicBezTo>
                  <a:cubicBezTo>
                    <a:pt x="385683" y="15646"/>
                    <a:pt x="502100" y="19351"/>
                    <a:pt x="547873" y="33903"/>
                  </a:cubicBezTo>
                  <a:cubicBezTo>
                    <a:pt x="593646" y="48455"/>
                    <a:pt x="646563" y="95286"/>
                    <a:pt x="651061" y="100578"/>
                  </a:cubicBezTo>
                  <a:cubicBezTo>
                    <a:pt x="655559" y="105870"/>
                    <a:pt x="593911" y="75178"/>
                    <a:pt x="574861" y="65653"/>
                  </a:cubicBezTo>
                  <a:cubicBezTo>
                    <a:pt x="555811" y="56128"/>
                    <a:pt x="569040" y="52953"/>
                    <a:pt x="536761" y="43428"/>
                  </a:cubicBezTo>
                  <a:cubicBezTo>
                    <a:pt x="504482" y="33903"/>
                    <a:pt x="416905" y="13001"/>
                    <a:pt x="381186" y="8503"/>
                  </a:cubicBezTo>
                  <a:cubicBezTo>
                    <a:pt x="345467" y="4005"/>
                    <a:pt x="385683" y="-11870"/>
                    <a:pt x="322448" y="16440"/>
                  </a:cubicBezTo>
                  <a:cubicBezTo>
                    <a:pt x="259213" y="44750"/>
                    <a:pt x="31671" y="206147"/>
                    <a:pt x="3361" y="21487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: 図形 550">
              <a:extLst>
                <a:ext uri="{FF2B5EF4-FFF2-40B4-BE49-F238E27FC236}">
                  <a16:creationId xmlns:a16="http://schemas.microsoft.com/office/drawing/2014/main" id="{74CA1621-BECC-4C9F-A44F-6726BD4DA5EF}"/>
                </a:ext>
              </a:extLst>
            </p:cNvPr>
            <p:cNvSpPr/>
            <p:nvPr/>
          </p:nvSpPr>
          <p:spPr>
            <a:xfrm>
              <a:off x="4946627" y="4459121"/>
              <a:ext cx="178331" cy="409547"/>
            </a:xfrm>
            <a:custGeom>
              <a:avLst/>
              <a:gdLst>
                <a:gd name="connsiteX0" fmla="*/ 23 w 178331"/>
                <a:gd name="connsiteY0" fmla="*/ 167 h 409547"/>
                <a:gd name="connsiteX1" fmla="*/ 127023 w 178331"/>
                <a:gd name="connsiteY1" fmla="*/ 138279 h 409547"/>
                <a:gd name="connsiteX2" fmla="*/ 115911 w 178331"/>
                <a:gd name="connsiteY2" fmla="*/ 128754 h 409547"/>
                <a:gd name="connsiteX3" fmla="*/ 155598 w 178331"/>
                <a:gd name="connsiteY3" fmla="*/ 266867 h 409547"/>
                <a:gd name="connsiteX4" fmla="*/ 160361 w 178331"/>
                <a:gd name="connsiteY4" fmla="*/ 301792 h 409547"/>
                <a:gd name="connsiteX5" fmla="*/ 169886 w 178331"/>
                <a:gd name="connsiteY5" fmla="*/ 398629 h 409547"/>
                <a:gd name="connsiteX6" fmla="*/ 174648 w 178331"/>
                <a:gd name="connsiteY6" fmla="*/ 404979 h 409547"/>
                <a:gd name="connsiteX7" fmla="*/ 177823 w 178331"/>
                <a:gd name="connsiteY7" fmla="*/ 377992 h 409547"/>
                <a:gd name="connsiteX8" fmla="*/ 163536 w 178331"/>
                <a:gd name="connsiteY8" fmla="*/ 255754 h 409547"/>
                <a:gd name="connsiteX9" fmla="*/ 138136 w 178331"/>
                <a:gd name="connsiteY9" fmla="*/ 170029 h 409547"/>
                <a:gd name="connsiteX10" fmla="*/ 23 w 178331"/>
                <a:gd name="connsiteY10" fmla="*/ 167 h 40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31" h="409547">
                  <a:moveTo>
                    <a:pt x="23" y="167"/>
                  </a:moveTo>
                  <a:cubicBezTo>
                    <a:pt x="-1829" y="-5125"/>
                    <a:pt x="107708" y="116848"/>
                    <a:pt x="127023" y="138279"/>
                  </a:cubicBezTo>
                  <a:cubicBezTo>
                    <a:pt x="146338" y="159710"/>
                    <a:pt x="111149" y="107323"/>
                    <a:pt x="115911" y="128754"/>
                  </a:cubicBezTo>
                  <a:cubicBezTo>
                    <a:pt x="120673" y="150185"/>
                    <a:pt x="148190" y="238027"/>
                    <a:pt x="155598" y="266867"/>
                  </a:cubicBezTo>
                  <a:cubicBezTo>
                    <a:pt x="163006" y="295707"/>
                    <a:pt x="157980" y="279832"/>
                    <a:pt x="160361" y="301792"/>
                  </a:cubicBezTo>
                  <a:cubicBezTo>
                    <a:pt x="162742" y="323752"/>
                    <a:pt x="167505" y="381431"/>
                    <a:pt x="169886" y="398629"/>
                  </a:cubicBezTo>
                  <a:cubicBezTo>
                    <a:pt x="172267" y="415827"/>
                    <a:pt x="173325" y="408418"/>
                    <a:pt x="174648" y="404979"/>
                  </a:cubicBezTo>
                  <a:cubicBezTo>
                    <a:pt x="175971" y="401540"/>
                    <a:pt x="179675" y="402863"/>
                    <a:pt x="177823" y="377992"/>
                  </a:cubicBezTo>
                  <a:cubicBezTo>
                    <a:pt x="175971" y="353121"/>
                    <a:pt x="170150" y="290414"/>
                    <a:pt x="163536" y="255754"/>
                  </a:cubicBezTo>
                  <a:cubicBezTo>
                    <a:pt x="156922" y="221094"/>
                    <a:pt x="161155" y="209452"/>
                    <a:pt x="138136" y="170029"/>
                  </a:cubicBezTo>
                  <a:cubicBezTo>
                    <a:pt x="115117" y="130606"/>
                    <a:pt x="1875" y="5459"/>
                    <a:pt x="23" y="16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: 図形 551">
              <a:extLst>
                <a:ext uri="{FF2B5EF4-FFF2-40B4-BE49-F238E27FC236}">
                  <a16:creationId xmlns:a16="http://schemas.microsoft.com/office/drawing/2014/main" id="{A3E736E1-5A93-4064-8603-00D342C65CDE}"/>
                </a:ext>
              </a:extLst>
            </p:cNvPr>
            <p:cNvSpPr/>
            <p:nvPr/>
          </p:nvSpPr>
          <p:spPr>
            <a:xfrm>
              <a:off x="4300267" y="4462392"/>
              <a:ext cx="475657" cy="725237"/>
            </a:xfrm>
            <a:custGeom>
              <a:avLst/>
              <a:gdLst>
                <a:gd name="connsiteX0" fmla="*/ 252683 w 475657"/>
                <a:gd name="connsiteY0" fmla="*/ 71 h 725237"/>
                <a:gd name="connsiteX1" fmla="*/ 74883 w 475657"/>
                <a:gd name="connsiteY1" fmla="*/ 146121 h 725237"/>
                <a:gd name="connsiteX2" fmla="*/ 106633 w 475657"/>
                <a:gd name="connsiteY2" fmla="*/ 101671 h 725237"/>
                <a:gd name="connsiteX3" fmla="*/ 22496 w 475657"/>
                <a:gd name="connsiteY3" fmla="*/ 233433 h 725237"/>
                <a:gd name="connsiteX4" fmla="*/ 33608 w 475657"/>
                <a:gd name="connsiteY4" fmla="*/ 390596 h 725237"/>
                <a:gd name="connsiteX5" fmla="*/ 28846 w 475657"/>
                <a:gd name="connsiteY5" fmla="*/ 368371 h 725237"/>
                <a:gd name="connsiteX6" fmla="*/ 19321 w 475657"/>
                <a:gd name="connsiteY6" fmla="*/ 330271 h 725237"/>
                <a:gd name="connsiteX7" fmla="*/ 25671 w 475657"/>
                <a:gd name="connsiteY7" fmla="*/ 487433 h 725237"/>
                <a:gd name="connsiteX8" fmla="*/ 38371 w 475657"/>
                <a:gd name="connsiteY8" fmla="*/ 493783 h 725237"/>
                <a:gd name="connsiteX9" fmla="*/ 136796 w 475657"/>
                <a:gd name="connsiteY9" fmla="*/ 669996 h 725237"/>
                <a:gd name="connsiteX10" fmla="*/ 159021 w 475657"/>
                <a:gd name="connsiteY10" fmla="*/ 658883 h 725237"/>
                <a:gd name="connsiteX11" fmla="*/ 279671 w 475657"/>
                <a:gd name="connsiteY11" fmla="*/ 722383 h 725237"/>
                <a:gd name="connsiteX12" fmla="*/ 303483 w 475657"/>
                <a:gd name="connsiteY12" fmla="*/ 714446 h 725237"/>
                <a:gd name="connsiteX13" fmla="*/ 474933 w 475657"/>
                <a:gd name="connsiteY13" fmla="*/ 716033 h 725237"/>
                <a:gd name="connsiteX14" fmla="*/ 228871 w 475657"/>
                <a:gd name="connsiteY14" fmla="*/ 720796 h 725237"/>
                <a:gd name="connsiteX15" fmla="*/ 155846 w 475657"/>
                <a:gd name="connsiteY15" fmla="*/ 687458 h 725237"/>
                <a:gd name="connsiteX16" fmla="*/ 57421 w 475657"/>
                <a:gd name="connsiteY16" fmla="*/ 528708 h 725237"/>
                <a:gd name="connsiteX17" fmla="*/ 271 w 475657"/>
                <a:gd name="connsiteY17" fmla="*/ 263596 h 725237"/>
                <a:gd name="connsiteX18" fmla="*/ 79646 w 475657"/>
                <a:gd name="connsiteY18" fmla="*/ 128658 h 725237"/>
                <a:gd name="connsiteX19" fmla="*/ 252683 w 475657"/>
                <a:gd name="connsiteY19" fmla="*/ 71 h 72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5657" h="725237">
                  <a:moveTo>
                    <a:pt x="252683" y="71"/>
                  </a:moveTo>
                  <a:cubicBezTo>
                    <a:pt x="251889" y="2981"/>
                    <a:pt x="99225" y="129188"/>
                    <a:pt x="74883" y="146121"/>
                  </a:cubicBezTo>
                  <a:cubicBezTo>
                    <a:pt x="50541" y="163054"/>
                    <a:pt x="115364" y="87119"/>
                    <a:pt x="106633" y="101671"/>
                  </a:cubicBezTo>
                  <a:cubicBezTo>
                    <a:pt x="97902" y="116223"/>
                    <a:pt x="34667" y="185279"/>
                    <a:pt x="22496" y="233433"/>
                  </a:cubicBezTo>
                  <a:cubicBezTo>
                    <a:pt x="10325" y="281587"/>
                    <a:pt x="32550" y="368106"/>
                    <a:pt x="33608" y="390596"/>
                  </a:cubicBezTo>
                  <a:cubicBezTo>
                    <a:pt x="34666" y="413086"/>
                    <a:pt x="31227" y="378425"/>
                    <a:pt x="28846" y="368371"/>
                  </a:cubicBezTo>
                  <a:cubicBezTo>
                    <a:pt x="26465" y="358317"/>
                    <a:pt x="19850" y="310427"/>
                    <a:pt x="19321" y="330271"/>
                  </a:cubicBezTo>
                  <a:cubicBezTo>
                    <a:pt x="18792" y="350115"/>
                    <a:pt x="22496" y="460181"/>
                    <a:pt x="25671" y="487433"/>
                  </a:cubicBezTo>
                  <a:cubicBezTo>
                    <a:pt x="28846" y="514685"/>
                    <a:pt x="19850" y="463356"/>
                    <a:pt x="38371" y="493783"/>
                  </a:cubicBezTo>
                  <a:cubicBezTo>
                    <a:pt x="56892" y="524210"/>
                    <a:pt x="116688" y="642479"/>
                    <a:pt x="136796" y="669996"/>
                  </a:cubicBezTo>
                  <a:cubicBezTo>
                    <a:pt x="156904" y="697513"/>
                    <a:pt x="135209" y="650152"/>
                    <a:pt x="159021" y="658883"/>
                  </a:cubicBezTo>
                  <a:cubicBezTo>
                    <a:pt x="182833" y="667614"/>
                    <a:pt x="255594" y="713123"/>
                    <a:pt x="279671" y="722383"/>
                  </a:cubicBezTo>
                  <a:cubicBezTo>
                    <a:pt x="303748" y="731643"/>
                    <a:pt x="270939" y="715504"/>
                    <a:pt x="303483" y="714446"/>
                  </a:cubicBezTo>
                  <a:cubicBezTo>
                    <a:pt x="336027" y="713388"/>
                    <a:pt x="487368" y="714975"/>
                    <a:pt x="474933" y="716033"/>
                  </a:cubicBezTo>
                  <a:cubicBezTo>
                    <a:pt x="462498" y="717091"/>
                    <a:pt x="282052" y="725559"/>
                    <a:pt x="228871" y="720796"/>
                  </a:cubicBezTo>
                  <a:cubicBezTo>
                    <a:pt x="175690" y="716034"/>
                    <a:pt x="184421" y="719473"/>
                    <a:pt x="155846" y="687458"/>
                  </a:cubicBezTo>
                  <a:cubicBezTo>
                    <a:pt x="127271" y="655443"/>
                    <a:pt x="83350" y="599351"/>
                    <a:pt x="57421" y="528708"/>
                  </a:cubicBezTo>
                  <a:cubicBezTo>
                    <a:pt x="31492" y="458065"/>
                    <a:pt x="-3433" y="330271"/>
                    <a:pt x="271" y="263596"/>
                  </a:cubicBezTo>
                  <a:cubicBezTo>
                    <a:pt x="3975" y="196921"/>
                    <a:pt x="35990" y="173637"/>
                    <a:pt x="79646" y="128658"/>
                  </a:cubicBezTo>
                  <a:cubicBezTo>
                    <a:pt x="123302" y="83679"/>
                    <a:pt x="253477" y="-2839"/>
                    <a:pt x="252683" y="7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: 図形 552">
              <a:extLst>
                <a:ext uri="{FF2B5EF4-FFF2-40B4-BE49-F238E27FC236}">
                  <a16:creationId xmlns:a16="http://schemas.microsoft.com/office/drawing/2014/main" id="{521B0548-0DE8-455D-8421-581CBC27F96C}"/>
                </a:ext>
              </a:extLst>
            </p:cNvPr>
            <p:cNvSpPr/>
            <p:nvPr/>
          </p:nvSpPr>
          <p:spPr>
            <a:xfrm>
              <a:off x="4565615" y="4452131"/>
              <a:ext cx="490577" cy="727637"/>
            </a:xfrm>
            <a:custGeom>
              <a:avLst/>
              <a:gdLst>
                <a:gd name="connsiteX0" fmla="*/ 35 w 490577"/>
                <a:gd name="connsiteY0" fmla="*/ 807 h 727637"/>
                <a:gd name="connsiteX1" fmla="*/ 242923 w 490577"/>
                <a:gd name="connsiteY1" fmla="*/ 3982 h 727637"/>
                <a:gd name="connsiteX2" fmla="*/ 198473 w 490577"/>
                <a:gd name="connsiteY2" fmla="*/ 13507 h 727637"/>
                <a:gd name="connsiteX3" fmla="*/ 276260 w 490577"/>
                <a:gd name="connsiteY3" fmla="*/ 37319 h 727637"/>
                <a:gd name="connsiteX4" fmla="*/ 430248 w 490577"/>
                <a:gd name="connsiteY4" fmla="*/ 153207 h 727637"/>
                <a:gd name="connsiteX5" fmla="*/ 371510 w 490577"/>
                <a:gd name="connsiteY5" fmla="*/ 110344 h 727637"/>
                <a:gd name="connsiteX6" fmla="*/ 414373 w 490577"/>
                <a:gd name="connsiteY6" fmla="*/ 189719 h 727637"/>
                <a:gd name="connsiteX7" fmla="*/ 412785 w 490577"/>
                <a:gd name="connsiteY7" fmla="*/ 189719 h 727637"/>
                <a:gd name="connsiteX8" fmla="*/ 447710 w 490577"/>
                <a:gd name="connsiteY8" fmla="*/ 251632 h 727637"/>
                <a:gd name="connsiteX9" fmla="*/ 454060 w 490577"/>
                <a:gd name="connsiteY9" fmla="*/ 261157 h 727637"/>
                <a:gd name="connsiteX10" fmla="*/ 468348 w 490577"/>
                <a:gd name="connsiteY10" fmla="*/ 408794 h 727637"/>
                <a:gd name="connsiteX11" fmla="*/ 457235 w 490577"/>
                <a:gd name="connsiteY11" fmla="*/ 434194 h 727637"/>
                <a:gd name="connsiteX12" fmla="*/ 449298 w 490577"/>
                <a:gd name="connsiteY12" fmla="*/ 450069 h 727637"/>
                <a:gd name="connsiteX13" fmla="*/ 398498 w 490577"/>
                <a:gd name="connsiteY13" fmla="*/ 578657 h 727637"/>
                <a:gd name="connsiteX14" fmla="*/ 385798 w 490577"/>
                <a:gd name="connsiteY14" fmla="*/ 545319 h 727637"/>
                <a:gd name="connsiteX15" fmla="*/ 282610 w 490577"/>
                <a:gd name="connsiteY15" fmla="*/ 664382 h 727637"/>
                <a:gd name="connsiteX16" fmla="*/ 190535 w 490577"/>
                <a:gd name="connsiteY16" fmla="*/ 716769 h 727637"/>
                <a:gd name="connsiteX17" fmla="*/ 161960 w 490577"/>
                <a:gd name="connsiteY17" fmla="*/ 716769 h 727637"/>
                <a:gd name="connsiteX18" fmla="*/ 368335 w 490577"/>
                <a:gd name="connsiteY18" fmla="*/ 600882 h 727637"/>
                <a:gd name="connsiteX19" fmla="*/ 336585 w 490577"/>
                <a:gd name="connsiteY19" fmla="*/ 667557 h 727637"/>
                <a:gd name="connsiteX20" fmla="*/ 415960 w 490577"/>
                <a:gd name="connsiteY20" fmla="*/ 538969 h 727637"/>
                <a:gd name="connsiteX21" fmla="*/ 482635 w 490577"/>
                <a:gd name="connsiteY21" fmla="*/ 407207 h 727637"/>
                <a:gd name="connsiteX22" fmla="*/ 482635 w 490577"/>
                <a:gd name="connsiteY22" fmla="*/ 392919 h 727637"/>
                <a:gd name="connsiteX23" fmla="*/ 422310 w 490577"/>
                <a:gd name="connsiteY23" fmla="*/ 373869 h 727637"/>
                <a:gd name="connsiteX24" fmla="*/ 450885 w 490577"/>
                <a:gd name="connsiteY24" fmla="*/ 297669 h 727637"/>
                <a:gd name="connsiteX25" fmla="*/ 435010 w 490577"/>
                <a:gd name="connsiteY25" fmla="*/ 272269 h 727637"/>
                <a:gd name="connsiteX26" fmla="*/ 401673 w 490577"/>
                <a:gd name="connsiteY26" fmla="*/ 118282 h 727637"/>
                <a:gd name="connsiteX27" fmla="*/ 341348 w 490577"/>
                <a:gd name="connsiteY27" fmla="*/ 110344 h 727637"/>
                <a:gd name="connsiteX28" fmla="*/ 303248 w 490577"/>
                <a:gd name="connsiteY28" fmla="*/ 65894 h 727637"/>
                <a:gd name="connsiteX29" fmla="*/ 269910 w 490577"/>
                <a:gd name="connsiteY29" fmla="*/ 37319 h 727637"/>
                <a:gd name="connsiteX30" fmla="*/ 261973 w 490577"/>
                <a:gd name="connsiteY30" fmla="*/ 18269 h 727637"/>
                <a:gd name="connsiteX31" fmla="*/ 35 w 490577"/>
                <a:gd name="connsiteY31" fmla="*/ 807 h 7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0577" h="727637">
                  <a:moveTo>
                    <a:pt x="35" y="807"/>
                  </a:moveTo>
                  <a:cubicBezTo>
                    <a:pt x="-3140" y="-1574"/>
                    <a:pt x="209850" y="1865"/>
                    <a:pt x="242923" y="3982"/>
                  </a:cubicBezTo>
                  <a:cubicBezTo>
                    <a:pt x="275996" y="6099"/>
                    <a:pt x="192917" y="7951"/>
                    <a:pt x="198473" y="13507"/>
                  </a:cubicBezTo>
                  <a:cubicBezTo>
                    <a:pt x="204029" y="19063"/>
                    <a:pt x="237631" y="14036"/>
                    <a:pt x="276260" y="37319"/>
                  </a:cubicBezTo>
                  <a:cubicBezTo>
                    <a:pt x="314889" y="60602"/>
                    <a:pt x="414373" y="141036"/>
                    <a:pt x="430248" y="153207"/>
                  </a:cubicBezTo>
                  <a:cubicBezTo>
                    <a:pt x="446123" y="165378"/>
                    <a:pt x="374156" y="104259"/>
                    <a:pt x="371510" y="110344"/>
                  </a:cubicBezTo>
                  <a:cubicBezTo>
                    <a:pt x="368864" y="116429"/>
                    <a:pt x="407494" y="176490"/>
                    <a:pt x="414373" y="189719"/>
                  </a:cubicBezTo>
                  <a:cubicBezTo>
                    <a:pt x="421252" y="202948"/>
                    <a:pt x="407229" y="179400"/>
                    <a:pt x="412785" y="189719"/>
                  </a:cubicBezTo>
                  <a:cubicBezTo>
                    <a:pt x="418341" y="200038"/>
                    <a:pt x="440831" y="239726"/>
                    <a:pt x="447710" y="251632"/>
                  </a:cubicBezTo>
                  <a:cubicBezTo>
                    <a:pt x="454589" y="263538"/>
                    <a:pt x="450620" y="234963"/>
                    <a:pt x="454060" y="261157"/>
                  </a:cubicBezTo>
                  <a:cubicBezTo>
                    <a:pt x="457500" y="287351"/>
                    <a:pt x="467819" y="379955"/>
                    <a:pt x="468348" y="408794"/>
                  </a:cubicBezTo>
                  <a:cubicBezTo>
                    <a:pt x="468877" y="437633"/>
                    <a:pt x="460410" y="427315"/>
                    <a:pt x="457235" y="434194"/>
                  </a:cubicBezTo>
                  <a:cubicBezTo>
                    <a:pt x="454060" y="441073"/>
                    <a:pt x="459087" y="425992"/>
                    <a:pt x="449298" y="450069"/>
                  </a:cubicBezTo>
                  <a:cubicBezTo>
                    <a:pt x="439509" y="474146"/>
                    <a:pt x="409081" y="562782"/>
                    <a:pt x="398498" y="578657"/>
                  </a:cubicBezTo>
                  <a:cubicBezTo>
                    <a:pt x="387915" y="594532"/>
                    <a:pt x="405113" y="531032"/>
                    <a:pt x="385798" y="545319"/>
                  </a:cubicBezTo>
                  <a:cubicBezTo>
                    <a:pt x="366483" y="559606"/>
                    <a:pt x="315154" y="635807"/>
                    <a:pt x="282610" y="664382"/>
                  </a:cubicBezTo>
                  <a:cubicBezTo>
                    <a:pt x="250066" y="692957"/>
                    <a:pt x="210643" y="708038"/>
                    <a:pt x="190535" y="716769"/>
                  </a:cubicBezTo>
                  <a:cubicBezTo>
                    <a:pt x="170427" y="725500"/>
                    <a:pt x="132327" y="736084"/>
                    <a:pt x="161960" y="716769"/>
                  </a:cubicBezTo>
                  <a:cubicBezTo>
                    <a:pt x="191593" y="697455"/>
                    <a:pt x="339231" y="609084"/>
                    <a:pt x="368335" y="600882"/>
                  </a:cubicBezTo>
                  <a:cubicBezTo>
                    <a:pt x="397439" y="592680"/>
                    <a:pt x="328648" y="677876"/>
                    <a:pt x="336585" y="667557"/>
                  </a:cubicBezTo>
                  <a:cubicBezTo>
                    <a:pt x="344522" y="657238"/>
                    <a:pt x="391618" y="582361"/>
                    <a:pt x="415960" y="538969"/>
                  </a:cubicBezTo>
                  <a:cubicBezTo>
                    <a:pt x="440302" y="495577"/>
                    <a:pt x="471523" y="431549"/>
                    <a:pt x="482635" y="407207"/>
                  </a:cubicBezTo>
                  <a:cubicBezTo>
                    <a:pt x="493747" y="382865"/>
                    <a:pt x="492689" y="398475"/>
                    <a:pt x="482635" y="392919"/>
                  </a:cubicBezTo>
                  <a:cubicBezTo>
                    <a:pt x="472581" y="387363"/>
                    <a:pt x="427602" y="389744"/>
                    <a:pt x="422310" y="373869"/>
                  </a:cubicBezTo>
                  <a:cubicBezTo>
                    <a:pt x="417018" y="357994"/>
                    <a:pt x="448768" y="314602"/>
                    <a:pt x="450885" y="297669"/>
                  </a:cubicBezTo>
                  <a:cubicBezTo>
                    <a:pt x="453002" y="280736"/>
                    <a:pt x="443212" y="302167"/>
                    <a:pt x="435010" y="272269"/>
                  </a:cubicBezTo>
                  <a:cubicBezTo>
                    <a:pt x="426808" y="242371"/>
                    <a:pt x="417283" y="145270"/>
                    <a:pt x="401673" y="118282"/>
                  </a:cubicBezTo>
                  <a:cubicBezTo>
                    <a:pt x="386063" y="91294"/>
                    <a:pt x="357752" y="119075"/>
                    <a:pt x="341348" y="110344"/>
                  </a:cubicBezTo>
                  <a:cubicBezTo>
                    <a:pt x="324944" y="101613"/>
                    <a:pt x="315154" y="78065"/>
                    <a:pt x="303248" y="65894"/>
                  </a:cubicBezTo>
                  <a:cubicBezTo>
                    <a:pt x="291342" y="53723"/>
                    <a:pt x="276789" y="45257"/>
                    <a:pt x="269910" y="37319"/>
                  </a:cubicBezTo>
                  <a:cubicBezTo>
                    <a:pt x="263031" y="29381"/>
                    <a:pt x="307481" y="21709"/>
                    <a:pt x="261973" y="18269"/>
                  </a:cubicBezTo>
                  <a:lnTo>
                    <a:pt x="35" y="807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: 図形 553">
              <a:extLst>
                <a:ext uri="{FF2B5EF4-FFF2-40B4-BE49-F238E27FC236}">
                  <a16:creationId xmlns:a16="http://schemas.microsoft.com/office/drawing/2014/main" id="{B3E518E2-34D1-4E29-BEA4-2EFF035C078B}"/>
                </a:ext>
              </a:extLst>
            </p:cNvPr>
            <p:cNvSpPr/>
            <p:nvPr/>
          </p:nvSpPr>
          <p:spPr>
            <a:xfrm>
              <a:off x="4627196" y="4700302"/>
              <a:ext cx="156747" cy="206281"/>
            </a:xfrm>
            <a:custGeom>
              <a:avLst/>
              <a:gdLst>
                <a:gd name="connsiteX0" fmla="*/ 38467 w 156747"/>
                <a:gd name="connsiteY0" fmla="*/ 286 h 206281"/>
                <a:gd name="connsiteX1" fmla="*/ 151179 w 156747"/>
                <a:gd name="connsiteY1" fmla="*/ 92361 h 206281"/>
                <a:gd name="connsiteX2" fmla="*/ 140067 w 156747"/>
                <a:gd name="connsiteY2" fmla="*/ 90773 h 206281"/>
                <a:gd name="connsiteX3" fmla="*/ 144829 w 156747"/>
                <a:gd name="connsiteY3" fmla="*/ 139986 h 206281"/>
                <a:gd name="connsiteX4" fmla="*/ 135304 w 156747"/>
                <a:gd name="connsiteY4" fmla="*/ 143161 h 206281"/>
                <a:gd name="connsiteX5" fmla="*/ 108317 w 156747"/>
                <a:gd name="connsiteY5" fmla="*/ 173323 h 206281"/>
                <a:gd name="connsiteX6" fmla="*/ 367 w 156747"/>
                <a:gd name="connsiteY6" fmla="*/ 203486 h 206281"/>
                <a:gd name="connsiteX7" fmla="*/ 74979 w 156747"/>
                <a:gd name="connsiteY7" fmla="*/ 201898 h 206281"/>
                <a:gd name="connsiteX8" fmla="*/ 127367 w 156747"/>
                <a:gd name="connsiteY8" fmla="*/ 176498 h 206281"/>
                <a:gd name="connsiteX9" fmla="*/ 146417 w 156747"/>
                <a:gd name="connsiteY9" fmla="*/ 125698 h 206281"/>
                <a:gd name="connsiteX10" fmla="*/ 128954 w 156747"/>
                <a:gd name="connsiteY10" fmla="*/ 65373 h 206281"/>
                <a:gd name="connsiteX11" fmla="*/ 38467 w 156747"/>
                <a:gd name="connsiteY11" fmla="*/ 286 h 20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747" h="206281">
                  <a:moveTo>
                    <a:pt x="38467" y="286"/>
                  </a:moveTo>
                  <a:cubicBezTo>
                    <a:pt x="42171" y="4784"/>
                    <a:pt x="134246" y="77280"/>
                    <a:pt x="151179" y="92361"/>
                  </a:cubicBezTo>
                  <a:cubicBezTo>
                    <a:pt x="168112" y="107442"/>
                    <a:pt x="141125" y="82836"/>
                    <a:pt x="140067" y="90773"/>
                  </a:cubicBezTo>
                  <a:cubicBezTo>
                    <a:pt x="139009" y="98710"/>
                    <a:pt x="145623" y="131255"/>
                    <a:pt x="144829" y="139986"/>
                  </a:cubicBezTo>
                  <a:cubicBezTo>
                    <a:pt x="144035" y="148717"/>
                    <a:pt x="141389" y="137605"/>
                    <a:pt x="135304" y="143161"/>
                  </a:cubicBezTo>
                  <a:cubicBezTo>
                    <a:pt x="129219" y="148717"/>
                    <a:pt x="130807" y="163269"/>
                    <a:pt x="108317" y="173323"/>
                  </a:cubicBezTo>
                  <a:cubicBezTo>
                    <a:pt x="85828" y="183377"/>
                    <a:pt x="5923" y="198724"/>
                    <a:pt x="367" y="203486"/>
                  </a:cubicBezTo>
                  <a:cubicBezTo>
                    <a:pt x="-5189" y="208249"/>
                    <a:pt x="53812" y="206396"/>
                    <a:pt x="74979" y="201898"/>
                  </a:cubicBezTo>
                  <a:cubicBezTo>
                    <a:pt x="96146" y="197400"/>
                    <a:pt x="115461" y="189198"/>
                    <a:pt x="127367" y="176498"/>
                  </a:cubicBezTo>
                  <a:cubicBezTo>
                    <a:pt x="139273" y="163798"/>
                    <a:pt x="146153" y="144219"/>
                    <a:pt x="146417" y="125698"/>
                  </a:cubicBezTo>
                  <a:cubicBezTo>
                    <a:pt x="146681" y="107177"/>
                    <a:pt x="146152" y="85217"/>
                    <a:pt x="128954" y="65373"/>
                  </a:cubicBezTo>
                  <a:cubicBezTo>
                    <a:pt x="111756" y="45529"/>
                    <a:pt x="34763" y="-4212"/>
                    <a:pt x="38467" y="2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: 図形 554">
              <a:extLst>
                <a:ext uri="{FF2B5EF4-FFF2-40B4-BE49-F238E27FC236}">
                  <a16:creationId xmlns:a16="http://schemas.microsoft.com/office/drawing/2014/main" id="{1D61F161-D55A-46D9-93D3-3B960C7F934E}"/>
                </a:ext>
              </a:extLst>
            </p:cNvPr>
            <p:cNvSpPr/>
            <p:nvPr/>
          </p:nvSpPr>
          <p:spPr>
            <a:xfrm>
              <a:off x="4559835" y="4693212"/>
              <a:ext cx="223305" cy="232006"/>
            </a:xfrm>
            <a:custGeom>
              <a:avLst/>
              <a:gdLst>
                <a:gd name="connsiteX0" fmla="*/ 223303 w 223305"/>
                <a:gd name="connsiteY0" fmla="*/ 94688 h 232006"/>
                <a:gd name="connsiteX1" fmla="*/ 123290 w 223305"/>
                <a:gd name="connsiteY1" fmla="*/ 13726 h 232006"/>
                <a:gd name="connsiteX2" fmla="*/ 51853 w 223305"/>
                <a:gd name="connsiteY2" fmla="*/ 16901 h 232006"/>
                <a:gd name="connsiteX3" fmla="*/ 93128 w 223305"/>
                <a:gd name="connsiteY3" fmla="*/ 20076 h 232006"/>
                <a:gd name="connsiteX4" fmla="*/ 32803 w 223305"/>
                <a:gd name="connsiteY4" fmla="*/ 56588 h 232006"/>
                <a:gd name="connsiteX5" fmla="*/ 24865 w 223305"/>
                <a:gd name="connsiteY5" fmla="*/ 99451 h 232006"/>
                <a:gd name="connsiteX6" fmla="*/ 18515 w 223305"/>
                <a:gd name="connsiteY6" fmla="*/ 99451 h 232006"/>
                <a:gd name="connsiteX7" fmla="*/ 24865 w 223305"/>
                <a:gd name="connsiteY7" fmla="*/ 155013 h 232006"/>
                <a:gd name="connsiteX8" fmla="*/ 102653 w 223305"/>
                <a:gd name="connsiteY8" fmla="*/ 226451 h 232006"/>
                <a:gd name="connsiteX9" fmla="*/ 109003 w 223305"/>
                <a:gd name="connsiteY9" fmla="*/ 220101 h 232006"/>
                <a:gd name="connsiteX10" fmla="*/ 23278 w 223305"/>
                <a:gd name="connsiteY10" fmla="*/ 162951 h 232006"/>
                <a:gd name="connsiteX11" fmla="*/ 2640 w 223305"/>
                <a:gd name="connsiteY11" fmla="*/ 121676 h 232006"/>
                <a:gd name="connsiteX12" fmla="*/ 70903 w 223305"/>
                <a:gd name="connsiteY12" fmla="*/ 8963 h 232006"/>
                <a:gd name="connsiteX13" fmla="*/ 112178 w 223305"/>
                <a:gd name="connsiteY13" fmla="*/ 7376 h 232006"/>
                <a:gd name="connsiteX14" fmla="*/ 120115 w 223305"/>
                <a:gd name="connsiteY14" fmla="*/ 10551 h 232006"/>
                <a:gd name="connsiteX15" fmla="*/ 223303 w 223305"/>
                <a:gd name="connsiteY15" fmla="*/ 94688 h 2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3305" h="232006">
                  <a:moveTo>
                    <a:pt x="223303" y="94688"/>
                  </a:moveTo>
                  <a:cubicBezTo>
                    <a:pt x="223832" y="95217"/>
                    <a:pt x="151865" y="26690"/>
                    <a:pt x="123290" y="13726"/>
                  </a:cubicBezTo>
                  <a:cubicBezTo>
                    <a:pt x="94715" y="761"/>
                    <a:pt x="56880" y="15843"/>
                    <a:pt x="51853" y="16901"/>
                  </a:cubicBezTo>
                  <a:cubicBezTo>
                    <a:pt x="46826" y="17959"/>
                    <a:pt x="96303" y="13461"/>
                    <a:pt x="93128" y="20076"/>
                  </a:cubicBezTo>
                  <a:cubicBezTo>
                    <a:pt x="89953" y="26691"/>
                    <a:pt x="44180" y="43359"/>
                    <a:pt x="32803" y="56588"/>
                  </a:cubicBezTo>
                  <a:cubicBezTo>
                    <a:pt x="21426" y="69817"/>
                    <a:pt x="27246" y="92307"/>
                    <a:pt x="24865" y="99451"/>
                  </a:cubicBezTo>
                  <a:cubicBezTo>
                    <a:pt x="22484" y="106595"/>
                    <a:pt x="18515" y="90191"/>
                    <a:pt x="18515" y="99451"/>
                  </a:cubicBezTo>
                  <a:cubicBezTo>
                    <a:pt x="18515" y="108711"/>
                    <a:pt x="10842" y="133846"/>
                    <a:pt x="24865" y="155013"/>
                  </a:cubicBezTo>
                  <a:cubicBezTo>
                    <a:pt x="38888" y="176180"/>
                    <a:pt x="88630" y="215603"/>
                    <a:pt x="102653" y="226451"/>
                  </a:cubicBezTo>
                  <a:cubicBezTo>
                    <a:pt x="116676" y="237299"/>
                    <a:pt x="122232" y="230684"/>
                    <a:pt x="109003" y="220101"/>
                  </a:cubicBezTo>
                  <a:cubicBezTo>
                    <a:pt x="95774" y="209518"/>
                    <a:pt x="41005" y="179355"/>
                    <a:pt x="23278" y="162951"/>
                  </a:cubicBezTo>
                  <a:cubicBezTo>
                    <a:pt x="5551" y="146547"/>
                    <a:pt x="-5298" y="147341"/>
                    <a:pt x="2640" y="121676"/>
                  </a:cubicBezTo>
                  <a:cubicBezTo>
                    <a:pt x="10577" y="96011"/>
                    <a:pt x="52647" y="28013"/>
                    <a:pt x="70903" y="8963"/>
                  </a:cubicBezTo>
                  <a:cubicBezTo>
                    <a:pt x="89159" y="-10087"/>
                    <a:pt x="103976" y="7111"/>
                    <a:pt x="112178" y="7376"/>
                  </a:cubicBezTo>
                  <a:cubicBezTo>
                    <a:pt x="120380" y="7641"/>
                    <a:pt x="102388" y="-2149"/>
                    <a:pt x="120115" y="10551"/>
                  </a:cubicBezTo>
                  <a:cubicBezTo>
                    <a:pt x="137842" y="23251"/>
                    <a:pt x="222774" y="94159"/>
                    <a:pt x="223303" y="946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: 図形 555">
              <a:extLst>
                <a:ext uri="{FF2B5EF4-FFF2-40B4-BE49-F238E27FC236}">
                  <a16:creationId xmlns:a16="http://schemas.microsoft.com/office/drawing/2014/main" id="{C2E2E278-F2E2-4400-A4DD-C864AD476AB7}"/>
                </a:ext>
              </a:extLst>
            </p:cNvPr>
            <p:cNvSpPr/>
            <p:nvPr/>
          </p:nvSpPr>
          <p:spPr>
            <a:xfrm>
              <a:off x="4587051" y="4711423"/>
              <a:ext cx="175155" cy="187962"/>
            </a:xfrm>
            <a:custGeom>
              <a:avLst/>
              <a:gdLst>
                <a:gd name="connsiteX0" fmla="*/ 80199 w 175155"/>
                <a:gd name="connsiteY0" fmla="*/ 277 h 187962"/>
                <a:gd name="connsiteX1" fmla="*/ 5587 w 175155"/>
                <a:gd name="connsiteY1" fmla="*/ 73302 h 187962"/>
                <a:gd name="connsiteX2" fmla="*/ 7174 w 175155"/>
                <a:gd name="connsiteY2" fmla="*/ 90765 h 187962"/>
                <a:gd name="connsiteX3" fmla="*/ 21462 w 175155"/>
                <a:gd name="connsiteY3" fmla="*/ 128865 h 187962"/>
                <a:gd name="connsiteX4" fmla="*/ 65912 w 175155"/>
                <a:gd name="connsiteY4" fmla="*/ 187602 h 187962"/>
                <a:gd name="connsiteX5" fmla="*/ 50037 w 175155"/>
                <a:gd name="connsiteY5" fmla="*/ 154265 h 187962"/>
                <a:gd name="connsiteX6" fmla="*/ 97662 w 175155"/>
                <a:gd name="connsiteY6" fmla="*/ 168552 h 187962"/>
                <a:gd name="connsiteX7" fmla="*/ 148462 w 175155"/>
                <a:gd name="connsiteY7" fmla="*/ 151090 h 187962"/>
                <a:gd name="connsiteX8" fmla="*/ 170687 w 175155"/>
                <a:gd name="connsiteY8" fmla="*/ 127277 h 187962"/>
                <a:gd name="connsiteX9" fmla="*/ 61149 w 175155"/>
                <a:gd name="connsiteY9" fmla="*/ 170140 h 187962"/>
                <a:gd name="connsiteX10" fmla="*/ 30987 w 175155"/>
                <a:gd name="connsiteY10" fmla="*/ 151090 h 187962"/>
                <a:gd name="connsiteX11" fmla="*/ 15112 w 175155"/>
                <a:gd name="connsiteY11" fmla="*/ 98702 h 187962"/>
                <a:gd name="connsiteX12" fmla="*/ 15112 w 175155"/>
                <a:gd name="connsiteY12" fmla="*/ 49490 h 187962"/>
                <a:gd name="connsiteX13" fmla="*/ 80199 w 175155"/>
                <a:gd name="connsiteY13" fmla="*/ 277 h 18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155" h="187962">
                  <a:moveTo>
                    <a:pt x="80199" y="277"/>
                  </a:moveTo>
                  <a:cubicBezTo>
                    <a:pt x="78612" y="4246"/>
                    <a:pt x="17758" y="58221"/>
                    <a:pt x="5587" y="73302"/>
                  </a:cubicBezTo>
                  <a:cubicBezTo>
                    <a:pt x="-6584" y="88383"/>
                    <a:pt x="4528" y="81505"/>
                    <a:pt x="7174" y="90765"/>
                  </a:cubicBezTo>
                  <a:cubicBezTo>
                    <a:pt x="9820" y="100026"/>
                    <a:pt x="11672" y="112726"/>
                    <a:pt x="21462" y="128865"/>
                  </a:cubicBezTo>
                  <a:cubicBezTo>
                    <a:pt x="31252" y="145005"/>
                    <a:pt x="61150" y="183369"/>
                    <a:pt x="65912" y="187602"/>
                  </a:cubicBezTo>
                  <a:cubicBezTo>
                    <a:pt x="70674" y="191835"/>
                    <a:pt x="44745" y="157440"/>
                    <a:pt x="50037" y="154265"/>
                  </a:cubicBezTo>
                  <a:cubicBezTo>
                    <a:pt x="55329" y="151090"/>
                    <a:pt x="81258" y="169081"/>
                    <a:pt x="97662" y="168552"/>
                  </a:cubicBezTo>
                  <a:cubicBezTo>
                    <a:pt x="114066" y="168023"/>
                    <a:pt x="136291" y="157969"/>
                    <a:pt x="148462" y="151090"/>
                  </a:cubicBezTo>
                  <a:cubicBezTo>
                    <a:pt x="160633" y="144211"/>
                    <a:pt x="185239" y="124102"/>
                    <a:pt x="170687" y="127277"/>
                  </a:cubicBezTo>
                  <a:cubicBezTo>
                    <a:pt x="156135" y="130452"/>
                    <a:pt x="84432" y="166171"/>
                    <a:pt x="61149" y="170140"/>
                  </a:cubicBezTo>
                  <a:cubicBezTo>
                    <a:pt x="37866" y="174109"/>
                    <a:pt x="38660" y="162996"/>
                    <a:pt x="30987" y="151090"/>
                  </a:cubicBezTo>
                  <a:cubicBezTo>
                    <a:pt x="23314" y="139184"/>
                    <a:pt x="17758" y="115635"/>
                    <a:pt x="15112" y="98702"/>
                  </a:cubicBezTo>
                  <a:cubicBezTo>
                    <a:pt x="12466" y="81769"/>
                    <a:pt x="8233" y="62984"/>
                    <a:pt x="15112" y="49490"/>
                  </a:cubicBezTo>
                  <a:cubicBezTo>
                    <a:pt x="21991" y="35996"/>
                    <a:pt x="81786" y="-3692"/>
                    <a:pt x="80199" y="27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58" name="グループ化 557">
            <a:extLst>
              <a:ext uri="{FF2B5EF4-FFF2-40B4-BE49-F238E27FC236}">
                <a16:creationId xmlns:a16="http://schemas.microsoft.com/office/drawing/2014/main" id="{B6308303-37F8-4388-9EF2-4EF92962209E}"/>
              </a:ext>
            </a:extLst>
          </p:cNvPr>
          <p:cNvGrpSpPr/>
          <p:nvPr/>
        </p:nvGrpSpPr>
        <p:grpSpPr>
          <a:xfrm flipH="1">
            <a:off x="6753223" y="4213702"/>
            <a:ext cx="1214132" cy="1555154"/>
            <a:chOff x="4054475" y="4198886"/>
            <a:chExt cx="1214132" cy="1555154"/>
          </a:xfrm>
        </p:grpSpPr>
        <p:sp>
          <p:nvSpPr>
            <p:cNvPr id="559" name="フリーフォーム: 図形 558">
              <a:extLst>
                <a:ext uri="{FF2B5EF4-FFF2-40B4-BE49-F238E27FC236}">
                  <a16:creationId xmlns:a16="http://schemas.microsoft.com/office/drawing/2014/main" id="{6C7D084C-603A-498F-9DD6-0FBB4DB95A13}"/>
                </a:ext>
              </a:extLst>
            </p:cNvPr>
            <p:cNvSpPr/>
            <p:nvPr/>
          </p:nvSpPr>
          <p:spPr>
            <a:xfrm>
              <a:off x="4114470" y="4198886"/>
              <a:ext cx="632155" cy="25452"/>
            </a:xfrm>
            <a:custGeom>
              <a:avLst/>
              <a:gdLst>
                <a:gd name="connsiteX0" fmla="*/ 632155 w 632155"/>
                <a:gd name="connsiteY0" fmla="*/ 25452 h 25452"/>
                <a:gd name="connsiteX1" fmla="*/ 308305 w 632155"/>
                <a:gd name="connsiteY1" fmla="*/ 23864 h 25452"/>
                <a:gd name="connsiteX2" fmla="*/ 386093 w 632155"/>
                <a:gd name="connsiteY2" fmla="*/ 22277 h 25452"/>
                <a:gd name="connsiteX3" fmla="*/ 116218 w 632155"/>
                <a:gd name="connsiteY3" fmla="*/ 20689 h 25452"/>
                <a:gd name="connsiteX4" fmla="*/ 330 w 632155"/>
                <a:gd name="connsiteY4" fmla="*/ 23864 h 25452"/>
                <a:gd name="connsiteX5" fmla="*/ 81293 w 632155"/>
                <a:gd name="connsiteY5" fmla="*/ 52 h 25452"/>
                <a:gd name="connsiteX6" fmla="*/ 84468 w 632155"/>
                <a:gd name="connsiteY6" fmla="*/ 17514 h 25452"/>
                <a:gd name="connsiteX7" fmla="*/ 333705 w 632155"/>
                <a:gd name="connsiteY7" fmla="*/ 19102 h 25452"/>
                <a:gd name="connsiteX8" fmla="*/ 632155 w 632155"/>
                <a:gd name="connsiteY8" fmla="*/ 25452 h 2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155" h="25452">
                  <a:moveTo>
                    <a:pt x="632155" y="25452"/>
                  </a:moveTo>
                  <a:lnTo>
                    <a:pt x="308305" y="23864"/>
                  </a:lnTo>
                  <a:cubicBezTo>
                    <a:pt x="267295" y="23335"/>
                    <a:pt x="418107" y="22806"/>
                    <a:pt x="386093" y="22277"/>
                  </a:cubicBezTo>
                  <a:cubicBezTo>
                    <a:pt x="354079" y="21748"/>
                    <a:pt x="180512" y="20425"/>
                    <a:pt x="116218" y="20689"/>
                  </a:cubicBezTo>
                  <a:cubicBezTo>
                    <a:pt x="51924" y="20953"/>
                    <a:pt x="6151" y="27303"/>
                    <a:pt x="330" y="23864"/>
                  </a:cubicBezTo>
                  <a:cubicBezTo>
                    <a:pt x="-5491" y="20425"/>
                    <a:pt x="67270" y="1110"/>
                    <a:pt x="81293" y="52"/>
                  </a:cubicBezTo>
                  <a:cubicBezTo>
                    <a:pt x="95316" y="-1006"/>
                    <a:pt x="42399" y="14339"/>
                    <a:pt x="84468" y="17514"/>
                  </a:cubicBezTo>
                  <a:cubicBezTo>
                    <a:pt x="126537" y="20689"/>
                    <a:pt x="333705" y="19102"/>
                    <a:pt x="333705" y="19102"/>
                  </a:cubicBezTo>
                  <a:lnTo>
                    <a:pt x="632155" y="25452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: 図形 559">
              <a:extLst>
                <a:ext uri="{FF2B5EF4-FFF2-40B4-BE49-F238E27FC236}">
                  <a16:creationId xmlns:a16="http://schemas.microsoft.com/office/drawing/2014/main" id="{6803A900-CCBE-45B4-9D5D-36CEFDC88756}"/>
                </a:ext>
              </a:extLst>
            </p:cNvPr>
            <p:cNvSpPr/>
            <p:nvPr/>
          </p:nvSpPr>
          <p:spPr>
            <a:xfrm>
              <a:off x="4646613" y="4211638"/>
              <a:ext cx="584496" cy="27001"/>
            </a:xfrm>
            <a:custGeom>
              <a:avLst/>
              <a:gdLst>
                <a:gd name="connsiteX0" fmla="*/ 0 w 584496"/>
                <a:gd name="connsiteY0" fmla="*/ 0 h 27001"/>
                <a:gd name="connsiteX1" fmla="*/ 53975 w 584496"/>
                <a:gd name="connsiteY1" fmla="*/ 4762 h 27001"/>
                <a:gd name="connsiteX2" fmla="*/ 509587 w 584496"/>
                <a:gd name="connsiteY2" fmla="*/ 19050 h 27001"/>
                <a:gd name="connsiteX3" fmla="*/ 398462 w 584496"/>
                <a:gd name="connsiteY3" fmla="*/ 26987 h 27001"/>
                <a:gd name="connsiteX4" fmla="*/ 584200 w 584496"/>
                <a:gd name="connsiteY4" fmla="*/ 20637 h 27001"/>
                <a:gd name="connsiteX5" fmla="*/ 438150 w 584496"/>
                <a:gd name="connsiteY5" fmla="*/ 7937 h 27001"/>
                <a:gd name="connsiteX6" fmla="*/ 303212 w 584496"/>
                <a:gd name="connsiteY6" fmla="*/ 7937 h 27001"/>
                <a:gd name="connsiteX7" fmla="*/ 0 w 584496"/>
                <a:gd name="connsiteY7" fmla="*/ 0 h 2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496" h="27001">
                  <a:moveTo>
                    <a:pt x="0" y="0"/>
                  </a:moveTo>
                  <a:lnTo>
                    <a:pt x="53975" y="4762"/>
                  </a:lnTo>
                  <a:lnTo>
                    <a:pt x="509587" y="19050"/>
                  </a:lnTo>
                  <a:lnTo>
                    <a:pt x="398462" y="26987"/>
                  </a:lnTo>
                  <a:cubicBezTo>
                    <a:pt x="410897" y="27251"/>
                    <a:pt x="577585" y="23812"/>
                    <a:pt x="584200" y="20637"/>
                  </a:cubicBezTo>
                  <a:cubicBezTo>
                    <a:pt x="590815" y="17462"/>
                    <a:pt x="484981" y="10054"/>
                    <a:pt x="438150" y="7937"/>
                  </a:cubicBezTo>
                  <a:cubicBezTo>
                    <a:pt x="391319" y="5820"/>
                    <a:pt x="373327" y="9789"/>
                    <a:pt x="303212" y="7937"/>
                  </a:cubicBezTo>
                  <a:cubicBezTo>
                    <a:pt x="233097" y="6085"/>
                    <a:pt x="125279" y="1455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: 図形 560">
              <a:extLst>
                <a:ext uri="{FF2B5EF4-FFF2-40B4-BE49-F238E27FC236}">
                  <a16:creationId xmlns:a16="http://schemas.microsoft.com/office/drawing/2014/main" id="{75F20315-4649-40CE-8586-2483B09208DF}"/>
                </a:ext>
              </a:extLst>
            </p:cNvPr>
            <p:cNvSpPr/>
            <p:nvPr/>
          </p:nvSpPr>
          <p:spPr>
            <a:xfrm>
              <a:off x="4116388" y="4229100"/>
              <a:ext cx="1111870" cy="25414"/>
            </a:xfrm>
            <a:custGeom>
              <a:avLst/>
              <a:gdLst>
                <a:gd name="connsiteX0" fmla="*/ 0 w 1111870"/>
                <a:gd name="connsiteY0" fmla="*/ 12700 h 25414"/>
                <a:gd name="connsiteX1" fmla="*/ 569912 w 1111870"/>
                <a:gd name="connsiteY1" fmla="*/ 7938 h 25414"/>
                <a:gd name="connsiteX2" fmla="*/ 412750 w 1111870"/>
                <a:gd name="connsiteY2" fmla="*/ 0 h 25414"/>
                <a:gd name="connsiteX3" fmla="*/ 1027112 w 1111870"/>
                <a:gd name="connsiteY3" fmla="*/ 17463 h 25414"/>
                <a:gd name="connsiteX4" fmla="*/ 1106487 w 1111870"/>
                <a:gd name="connsiteY4" fmla="*/ 17463 h 25414"/>
                <a:gd name="connsiteX5" fmla="*/ 879475 w 1111870"/>
                <a:gd name="connsiteY5" fmla="*/ 20638 h 25414"/>
                <a:gd name="connsiteX6" fmla="*/ 434975 w 1111870"/>
                <a:gd name="connsiteY6" fmla="*/ 25400 h 25414"/>
                <a:gd name="connsiteX7" fmla="*/ 212725 w 1111870"/>
                <a:gd name="connsiteY7" fmla="*/ 22225 h 25414"/>
                <a:gd name="connsiteX8" fmla="*/ 0 w 1111870"/>
                <a:gd name="connsiteY8" fmla="*/ 12700 h 2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870" h="25414">
                  <a:moveTo>
                    <a:pt x="0" y="12700"/>
                  </a:moveTo>
                  <a:lnTo>
                    <a:pt x="569912" y="7938"/>
                  </a:lnTo>
                  <a:cubicBezTo>
                    <a:pt x="638704" y="5821"/>
                    <a:pt x="412750" y="0"/>
                    <a:pt x="412750" y="0"/>
                  </a:cubicBezTo>
                  <a:lnTo>
                    <a:pt x="1027112" y="17463"/>
                  </a:lnTo>
                  <a:cubicBezTo>
                    <a:pt x="1142735" y="20374"/>
                    <a:pt x="1106487" y="17463"/>
                    <a:pt x="1106487" y="17463"/>
                  </a:cubicBezTo>
                  <a:lnTo>
                    <a:pt x="879475" y="20638"/>
                  </a:lnTo>
                  <a:lnTo>
                    <a:pt x="434975" y="25400"/>
                  </a:lnTo>
                  <a:cubicBezTo>
                    <a:pt x="323850" y="25665"/>
                    <a:pt x="212725" y="22225"/>
                    <a:pt x="212725" y="22225"/>
                  </a:cubicBezTo>
                  <a:lnTo>
                    <a:pt x="0" y="12700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: 図形 561">
              <a:extLst>
                <a:ext uri="{FF2B5EF4-FFF2-40B4-BE49-F238E27FC236}">
                  <a16:creationId xmlns:a16="http://schemas.microsoft.com/office/drawing/2014/main" id="{8FF22D6C-D31C-4895-9982-B76C6F9C1266}"/>
                </a:ext>
              </a:extLst>
            </p:cNvPr>
            <p:cNvSpPr/>
            <p:nvPr/>
          </p:nvSpPr>
          <p:spPr>
            <a:xfrm>
              <a:off x="4110038" y="4248138"/>
              <a:ext cx="30358" cy="855732"/>
            </a:xfrm>
            <a:custGeom>
              <a:avLst/>
              <a:gdLst>
                <a:gd name="connsiteX0" fmla="*/ 12700 w 30358"/>
                <a:gd name="connsiteY0" fmla="*/ 12 h 855732"/>
                <a:gd name="connsiteX1" fmla="*/ 11112 w 30358"/>
                <a:gd name="connsiteY1" fmla="*/ 327037 h 855732"/>
                <a:gd name="connsiteX2" fmla="*/ 30162 w 30358"/>
                <a:gd name="connsiteY2" fmla="*/ 96850 h 855732"/>
                <a:gd name="connsiteX3" fmla="*/ 20637 w 30358"/>
                <a:gd name="connsiteY3" fmla="*/ 300050 h 855732"/>
                <a:gd name="connsiteX4" fmla="*/ 14287 w 30358"/>
                <a:gd name="connsiteY4" fmla="*/ 614375 h 855732"/>
                <a:gd name="connsiteX5" fmla="*/ 7937 w 30358"/>
                <a:gd name="connsiteY5" fmla="*/ 852500 h 855732"/>
                <a:gd name="connsiteX6" fmla="*/ 0 w 30358"/>
                <a:gd name="connsiteY6" fmla="*/ 722325 h 855732"/>
                <a:gd name="connsiteX7" fmla="*/ 7937 w 30358"/>
                <a:gd name="connsiteY7" fmla="*/ 317512 h 855732"/>
                <a:gd name="connsiteX8" fmla="*/ 15875 w 30358"/>
                <a:gd name="connsiteY8" fmla="*/ 314337 h 855732"/>
                <a:gd name="connsiteX9" fmla="*/ 12700 w 30358"/>
                <a:gd name="connsiteY9" fmla="*/ 12 h 8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358" h="855732">
                  <a:moveTo>
                    <a:pt x="12700" y="12"/>
                  </a:moveTo>
                  <a:cubicBezTo>
                    <a:pt x="11906" y="2129"/>
                    <a:pt x="8202" y="310897"/>
                    <a:pt x="11112" y="327037"/>
                  </a:cubicBezTo>
                  <a:cubicBezTo>
                    <a:pt x="14022" y="343177"/>
                    <a:pt x="28575" y="101348"/>
                    <a:pt x="30162" y="96850"/>
                  </a:cubicBezTo>
                  <a:cubicBezTo>
                    <a:pt x="31749" y="92352"/>
                    <a:pt x="23283" y="213796"/>
                    <a:pt x="20637" y="300050"/>
                  </a:cubicBezTo>
                  <a:cubicBezTo>
                    <a:pt x="17991" y="386304"/>
                    <a:pt x="16404" y="522300"/>
                    <a:pt x="14287" y="614375"/>
                  </a:cubicBezTo>
                  <a:cubicBezTo>
                    <a:pt x="12170" y="706450"/>
                    <a:pt x="10318" y="834508"/>
                    <a:pt x="7937" y="852500"/>
                  </a:cubicBezTo>
                  <a:cubicBezTo>
                    <a:pt x="5556" y="870492"/>
                    <a:pt x="0" y="811490"/>
                    <a:pt x="0" y="722325"/>
                  </a:cubicBezTo>
                  <a:cubicBezTo>
                    <a:pt x="0" y="633160"/>
                    <a:pt x="5291" y="385510"/>
                    <a:pt x="7937" y="317512"/>
                  </a:cubicBezTo>
                  <a:cubicBezTo>
                    <a:pt x="10583" y="249514"/>
                    <a:pt x="12435" y="366989"/>
                    <a:pt x="15875" y="314337"/>
                  </a:cubicBezTo>
                  <a:cubicBezTo>
                    <a:pt x="19315" y="261685"/>
                    <a:pt x="13494" y="-2105"/>
                    <a:pt x="12700" y="1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: 図形 562">
              <a:extLst>
                <a:ext uri="{FF2B5EF4-FFF2-40B4-BE49-F238E27FC236}">
                  <a16:creationId xmlns:a16="http://schemas.microsoft.com/office/drawing/2014/main" id="{1207ADD6-C519-4EB6-BFE0-D12E50C77CF5}"/>
                </a:ext>
              </a:extLst>
            </p:cNvPr>
            <p:cNvSpPr/>
            <p:nvPr/>
          </p:nvSpPr>
          <p:spPr>
            <a:xfrm>
              <a:off x="4095750" y="4866175"/>
              <a:ext cx="35009" cy="552372"/>
            </a:xfrm>
            <a:custGeom>
              <a:avLst/>
              <a:gdLst>
                <a:gd name="connsiteX0" fmla="*/ 1588 w 35009"/>
                <a:gd name="connsiteY0" fmla="*/ 182075 h 552372"/>
                <a:gd name="connsiteX1" fmla="*/ 20638 w 35009"/>
                <a:gd name="connsiteY1" fmla="*/ 402738 h 552372"/>
                <a:gd name="connsiteX2" fmla="*/ 0 w 35009"/>
                <a:gd name="connsiteY2" fmla="*/ 324950 h 552372"/>
                <a:gd name="connsiteX3" fmla="*/ 20638 w 35009"/>
                <a:gd name="connsiteY3" fmla="*/ 550375 h 552372"/>
                <a:gd name="connsiteX4" fmla="*/ 22225 w 35009"/>
                <a:gd name="connsiteY4" fmla="*/ 426550 h 552372"/>
                <a:gd name="connsiteX5" fmla="*/ 28575 w 35009"/>
                <a:gd name="connsiteY5" fmla="*/ 275738 h 552372"/>
                <a:gd name="connsiteX6" fmla="*/ 34925 w 35009"/>
                <a:gd name="connsiteY6" fmla="*/ 1100 h 552372"/>
                <a:gd name="connsiteX7" fmla="*/ 1588 w 35009"/>
                <a:gd name="connsiteY7" fmla="*/ 182075 h 5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09" h="552372">
                  <a:moveTo>
                    <a:pt x="1588" y="182075"/>
                  </a:moveTo>
                  <a:cubicBezTo>
                    <a:pt x="-793" y="249015"/>
                    <a:pt x="20903" y="378926"/>
                    <a:pt x="20638" y="402738"/>
                  </a:cubicBezTo>
                  <a:cubicBezTo>
                    <a:pt x="20373" y="426551"/>
                    <a:pt x="0" y="300344"/>
                    <a:pt x="0" y="324950"/>
                  </a:cubicBezTo>
                  <a:cubicBezTo>
                    <a:pt x="0" y="349556"/>
                    <a:pt x="16934" y="533442"/>
                    <a:pt x="20638" y="550375"/>
                  </a:cubicBezTo>
                  <a:cubicBezTo>
                    <a:pt x="24342" y="567308"/>
                    <a:pt x="20902" y="472323"/>
                    <a:pt x="22225" y="426550"/>
                  </a:cubicBezTo>
                  <a:cubicBezTo>
                    <a:pt x="23548" y="380777"/>
                    <a:pt x="26458" y="346646"/>
                    <a:pt x="28575" y="275738"/>
                  </a:cubicBezTo>
                  <a:cubicBezTo>
                    <a:pt x="30692" y="204830"/>
                    <a:pt x="35719" y="15387"/>
                    <a:pt x="34925" y="1100"/>
                  </a:cubicBezTo>
                  <a:cubicBezTo>
                    <a:pt x="34131" y="-13187"/>
                    <a:pt x="3969" y="115135"/>
                    <a:pt x="1588" y="18207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: 図形 563">
              <a:extLst>
                <a:ext uri="{FF2B5EF4-FFF2-40B4-BE49-F238E27FC236}">
                  <a16:creationId xmlns:a16="http://schemas.microsoft.com/office/drawing/2014/main" id="{F1FA8B58-9C8D-40A0-9905-6B806A9512FC}"/>
                </a:ext>
              </a:extLst>
            </p:cNvPr>
            <p:cNvSpPr/>
            <p:nvPr/>
          </p:nvSpPr>
          <p:spPr>
            <a:xfrm>
              <a:off x="5057775" y="4202051"/>
              <a:ext cx="210832" cy="374711"/>
            </a:xfrm>
            <a:custGeom>
              <a:avLst/>
              <a:gdLst>
                <a:gd name="connsiteX0" fmla="*/ 0 w 210832"/>
                <a:gd name="connsiteY0" fmla="*/ 4824 h 374711"/>
                <a:gd name="connsiteX1" fmla="*/ 200025 w 210832"/>
                <a:gd name="connsiteY1" fmla="*/ 3237 h 374711"/>
                <a:gd name="connsiteX2" fmla="*/ 184150 w 210832"/>
                <a:gd name="connsiteY2" fmla="*/ 46099 h 374711"/>
                <a:gd name="connsiteX3" fmla="*/ 185738 w 210832"/>
                <a:gd name="connsiteY3" fmla="*/ 69912 h 374711"/>
                <a:gd name="connsiteX4" fmla="*/ 182563 w 210832"/>
                <a:gd name="connsiteY4" fmla="*/ 114362 h 374711"/>
                <a:gd name="connsiteX5" fmla="*/ 185738 w 210832"/>
                <a:gd name="connsiteY5" fmla="*/ 369949 h 374711"/>
                <a:gd name="connsiteX6" fmla="*/ 180975 w 210832"/>
                <a:gd name="connsiteY6" fmla="*/ 265174 h 374711"/>
                <a:gd name="connsiteX7" fmla="*/ 166688 w 210832"/>
                <a:gd name="connsiteY7" fmla="*/ 71499 h 374711"/>
                <a:gd name="connsiteX8" fmla="*/ 198438 w 210832"/>
                <a:gd name="connsiteY8" fmla="*/ 19112 h 374711"/>
                <a:gd name="connsiteX9" fmla="*/ 0 w 210832"/>
                <a:gd name="connsiteY9" fmla="*/ 4824 h 37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832" h="374711">
                  <a:moveTo>
                    <a:pt x="0" y="4824"/>
                  </a:moveTo>
                  <a:cubicBezTo>
                    <a:pt x="264" y="2178"/>
                    <a:pt x="169333" y="-3642"/>
                    <a:pt x="200025" y="3237"/>
                  </a:cubicBezTo>
                  <a:cubicBezTo>
                    <a:pt x="230717" y="10116"/>
                    <a:pt x="186531" y="34987"/>
                    <a:pt x="184150" y="46099"/>
                  </a:cubicBezTo>
                  <a:cubicBezTo>
                    <a:pt x="181769" y="57212"/>
                    <a:pt x="186002" y="58535"/>
                    <a:pt x="185738" y="69912"/>
                  </a:cubicBezTo>
                  <a:cubicBezTo>
                    <a:pt x="185474" y="81289"/>
                    <a:pt x="182563" y="64356"/>
                    <a:pt x="182563" y="114362"/>
                  </a:cubicBezTo>
                  <a:cubicBezTo>
                    <a:pt x="182563" y="164368"/>
                    <a:pt x="186003" y="344814"/>
                    <a:pt x="185738" y="369949"/>
                  </a:cubicBezTo>
                  <a:cubicBezTo>
                    <a:pt x="185473" y="395084"/>
                    <a:pt x="184150" y="314916"/>
                    <a:pt x="180975" y="265174"/>
                  </a:cubicBezTo>
                  <a:cubicBezTo>
                    <a:pt x="177800" y="215432"/>
                    <a:pt x="163778" y="112509"/>
                    <a:pt x="166688" y="71499"/>
                  </a:cubicBezTo>
                  <a:cubicBezTo>
                    <a:pt x="169598" y="30489"/>
                    <a:pt x="225690" y="27843"/>
                    <a:pt x="198438" y="19112"/>
                  </a:cubicBezTo>
                  <a:cubicBezTo>
                    <a:pt x="171186" y="10381"/>
                    <a:pt x="-264" y="7470"/>
                    <a:pt x="0" y="482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: 図形 564">
              <a:extLst>
                <a:ext uri="{FF2B5EF4-FFF2-40B4-BE49-F238E27FC236}">
                  <a16:creationId xmlns:a16="http://schemas.microsoft.com/office/drawing/2014/main" id="{80720B32-435E-4D9F-AF37-09154E892B86}"/>
                </a:ext>
              </a:extLst>
            </p:cNvPr>
            <p:cNvSpPr/>
            <p:nvPr/>
          </p:nvSpPr>
          <p:spPr>
            <a:xfrm>
              <a:off x="5211726" y="4228420"/>
              <a:ext cx="19261" cy="893285"/>
            </a:xfrm>
            <a:custGeom>
              <a:avLst/>
              <a:gdLst>
                <a:gd name="connsiteX0" fmla="*/ 37 w 19261"/>
                <a:gd name="connsiteY0" fmla="*/ 27668 h 893285"/>
                <a:gd name="connsiteX1" fmla="*/ 14324 w 19261"/>
                <a:gd name="connsiteY1" fmla="*/ 635680 h 893285"/>
                <a:gd name="connsiteX2" fmla="*/ 17499 w 19261"/>
                <a:gd name="connsiteY2" fmla="*/ 195943 h 893285"/>
                <a:gd name="connsiteX3" fmla="*/ 17499 w 19261"/>
                <a:gd name="connsiteY3" fmla="*/ 426130 h 893285"/>
                <a:gd name="connsiteX4" fmla="*/ 12737 w 19261"/>
                <a:gd name="connsiteY4" fmla="*/ 883330 h 893285"/>
                <a:gd name="connsiteX5" fmla="*/ 12737 w 19261"/>
                <a:gd name="connsiteY5" fmla="*/ 694418 h 893285"/>
                <a:gd name="connsiteX6" fmla="*/ 19087 w 19261"/>
                <a:gd name="connsiteY6" fmla="*/ 162605 h 893285"/>
                <a:gd name="connsiteX7" fmla="*/ 37 w 19261"/>
                <a:gd name="connsiteY7" fmla="*/ 27668 h 89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1" h="893285">
                  <a:moveTo>
                    <a:pt x="37" y="27668"/>
                  </a:moveTo>
                  <a:cubicBezTo>
                    <a:pt x="-757" y="106514"/>
                    <a:pt x="11414" y="607634"/>
                    <a:pt x="14324" y="635680"/>
                  </a:cubicBezTo>
                  <a:cubicBezTo>
                    <a:pt x="17234" y="663726"/>
                    <a:pt x="16970" y="230868"/>
                    <a:pt x="17499" y="195943"/>
                  </a:cubicBezTo>
                  <a:cubicBezTo>
                    <a:pt x="18028" y="161018"/>
                    <a:pt x="18293" y="311566"/>
                    <a:pt x="17499" y="426130"/>
                  </a:cubicBezTo>
                  <a:cubicBezTo>
                    <a:pt x="16705" y="540694"/>
                    <a:pt x="13531" y="838615"/>
                    <a:pt x="12737" y="883330"/>
                  </a:cubicBezTo>
                  <a:cubicBezTo>
                    <a:pt x="11943" y="928045"/>
                    <a:pt x="11679" y="814539"/>
                    <a:pt x="12737" y="694418"/>
                  </a:cubicBezTo>
                  <a:cubicBezTo>
                    <a:pt x="13795" y="574297"/>
                    <a:pt x="20410" y="272672"/>
                    <a:pt x="19087" y="162605"/>
                  </a:cubicBezTo>
                  <a:cubicBezTo>
                    <a:pt x="17764" y="52538"/>
                    <a:pt x="831" y="-51178"/>
                    <a:pt x="37" y="2766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: 図形 565">
              <a:extLst>
                <a:ext uri="{FF2B5EF4-FFF2-40B4-BE49-F238E27FC236}">
                  <a16:creationId xmlns:a16="http://schemas.microsoft.com/office/drawing/2014/main" id="{DA21A7E3-3EE1-4C48-A11D-0186385048AA}"/>
                </a:ext>
              </a:extLst>
            </p:cNvPr>
            <p:cNvSpPr/>
            <p:nvPr/>
          </p:nvSpPr>
          <p:spPr>
            <a:xfrm>
              <a:off x="4676775" y="4882675"/>
              <a:ext cx="570777" cy="529038"/>
            </a:xfrm>
            <a:custGeom>
              <a:avLst/>
              <a:gdLst>
                <a:gd name="connsiteX0" fmla="*/ 547688 w 570777"/>
                <a:gd name="connsiteY0" fmla="*/ 6825 h 529038"/>
                <a:gd name="connsiteX1" fmla="*/ 544513 w 570777"/>
                <a:gd name="connsiteY1" fmla="*/ 470375 h 529038"/>
                <a:gd name="connsiteX2" fmla="*/ 544513 w 570777"/>
                <a:gd name="connsiteY2" fmla="*/ 400525 h 529038"/>
                <a:gd name="connsiteX3" fmla="*/ 533400 w 570777"/>
                <a:gd name="connsiteY3" fmla="*/ 522763 h 529038"/>
                <a:gd name="connsiteX4" fmla="*/ 515938 w 570777"/>
                <a:gd name="connsiteY4" fmla="*/ 510063 h 529038"/>
                <a:gd name="connsiteX5" fmla="*/ 295275 w 570777"/>
                <a:gd name="connsiteY5" fmla="*/ 498950 h 529038"/>
                <a:gd name="connsiteX6" fmla="*/ 0 w 570777"/>
                <a:gd name="connsiteY6" fmla="*/ 497363 h 529038"/>
                <a:gd name="connsiteX7" fmla="*/ 536575 w 570777"/>
                <a:gd name="connsiteY7" fmla="*/ 500538 h 529038"/>
                <a:gd name="connsiteX8" fmla="*/ 519113 w 570777"/>
                <a:gd name="connsiteY8" fmla="*/ 435450 h 529038"/>
                <a:gd name="connsiteX9" fmla="*/ 542925 w 570777"/>
                <a:gd name="connsiteY9" fmla="*/ 210025 h 529038"/>
                <a:gd name="connsiteX10" fmla="*/ 547688 w 570777"/>
                <a:gd name="connsiteY10" fmla="*/ 6825 h 52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0777" h="529038">
                  <a:moveTo>
                    <a:pt x="547688" y="6825"/>
                  </a:moveTo>
                  <a:cubicBezTo>
                    <a:pt x="547953" y="50217"/>
                    <a:pt x="545042" y="404758"/>
                    <a:pt x="544513" y="470375"/>
                  </a:cubicBezTo>
                  <a:cubicBezTo>
                    <a:pt x="543984" y="535992"/>
                    <a:pt x="546365" y="391794"/>
                    <a:pt x="544513" y="400525"/>
                  </a:cubicBezTo>
                  <a:cubicBezTo>
                    <a:pt x="542661" y="409256"/>
                    <a:pt x="538162" y="504507"/>
                    <a:pt x="533400" y="522763"/>
                  </a:cubicBezTo>
                  <a:cubicBezTo>
                    <a:pt x="528638" y="541019"/>
                    <a:pt x="555626" y="514032"/>
                    <a:pt x="515938" y="510063"/>
                  </a:cubicBezTo>
                  <a:cubicBezTo>
                    <a:pt x="476250" y="506094"/>
                    <a:pt x="381265" y="501067"/>
                    <a:pt x="295275" y="498950"/>
                  </a:cubicBezTo>
                  <a:cubicBezTo>
                    <a:pt x="209285" y="496833"/>
                    <a:pt x="0" y="497363"/>
                    <a:pt x="0" y="497363"/>
                  </a:cubicBezTo>
                  <a:cubicBezTo>
                    <a:pt x="40217" y="497628"/>
                    <a:pt x="450056" y="510857"/>
                    <a:pt x="536575" y="500538"/>
                  </a:cubicBezTo>
                  <a:cubicBezTo>
                    <a:pt x="623094" y="490219"/>
                    <a:pt x="518055" y="483869"/>
                    <a:pt x="519113" y="435450"/>
                  </a:cubicBezTo>
                  <a:cubicBezTo>
                    <a:pt x="520171" y="387031"/>
                    <a:pt x="538692" y="281727"/>
                    <a:pt x="542925" y="210025"/>
                  </a:cubicBezTo>
                  <a:cubicBezTo>
                    <a:pt x="547158" y="138323"/>
                    <a:pt x="547423" y="-36567"/>
                    <a:pt x="547688" y="682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: 図形 566">
              <a:extLst>
                <a:ext uri="{FF2B5EF4-FFF2-40B4-BE49-F238E27FC236}">
                  <a16:creationId xmlns:a16="http://schemas.microsoft.com/office/drawing/2014/main" id="{3272CAB5-BFA7-4E6C-9FF5-02C6251C2297}"/>
                </a:ext>
              </a:extLst>
            </p:cNvPr>
            <p:cNvSpPr/>
            <p:nvPr/>
          </p:nvSpPr>
          <p:spPr>
            <a:xfrm>
              <a:off x="4102100" y="5381585"/>
              <a:ext cx="1069992" cy="25533"/>
            </a:xfrm>
            <a:custGeom>
              <a:avLst/>
              <a:gdLst>
                <a:gd name="connsiteX0" fmla="*/ 0 w 1069992"/>
                <a:gd name="connsiteY0" fmla="*/ 14328 h 25533"/>
                <a:gd name="connsiteX1" fmla="*/ 704850 w 1069992"/>
                <a:gd name="connsiteY1" fmla="*/ 15915 h 25533"/>
                <a:gd name="connsiteX2" fmla="*/ 142875 w 1069992"/>
                <a:gd name="connsiteY2" fmla="*/ 25440 h 25533"/>
                <a:gd name="connsiteX3" fmla="*/ 877888 w 1069992"/>
                <a:gd name="connsiteY3" fmla="*/ 20678 h 25533"/>
                <a:gd name="connsiteX4" fmla="*/ 804863 w 1069992"/>
                <a:gd name="connsiteY4" fmla="*/ 19090 h 25533"/>
                <a:gd name="connsiteX5" fmla="*/ 1069975 w 1069992"/>
                <a:gd name="connsiteY5" fmla="*/ 14328 h 25533"/>
                <a:gd name="connsiteX6" fmla="*/ 790575 w 1069992"/>
                <a:gd name="connsiteY6" fmla="*/ 12740 h 25533"/>
                <a:gd name="connsiteX7" fmla="*/ 396875 w 1069992"/>
                <a:gd name="connsiteY7" fmla="*/ 40 h 25533"/>
                <a:gd name="connsiteX8" fmla="*/ 465138 w 1069992"/>
                <a:gd name="connsiteY8" fmla="*/ 17503 h 25533"/>
                <a:gd name="connsiteX9" fmla="*/ 0 w 1069992"/>
                <a:gd name="connsiteY9" fmla="*/ 14328 h 2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92" h="25533">
                  <a:moveTo>
                    <a:pt x="0" y="14328"/>
                  </a:moveTo>
                  <a:lnTo>
                    <a:pt x="704850" y="15915"/>
                  </a:lnTo>
                  <a:cubicBezTo>
                    <a:pt x="728663" y="17767"/>
                    <a:pt x="114035" y="24646"/>
                    <a:pt x="142875" y="25440"/>
                  </a:cubicBezTo>
                  <a:cubicBezTo>
                    <a:pt x="171715" y="26234"/>
                    <a:pt x="767557" y="21736"/>
                    <a:pt x="877888" y="20678"/>
                  </a:cubicBezTo>
                  <a:cubicBezTo>
                    <a:pt x="988219" y="19620"/>
                    <a:pt x="804863" y="19090"/>
                    <a:pt x="804863" y="19090"/>
                  </a:cubicBezTo>
                  <a:cubicBezTo>
                    <a:pt x="836877" y="18032"/>
                    <a:pt x="1072356" y="15386"/>
                    <a:pt x="1069975" y="14328"/>
                  </a:cubicBezTo>
                  <a:cubicBezTo>
                    <a:pt x="1067594" y="13270"/>
                    <a:pt x="790575" y="12740"/>
                    <a:pt x="790575" y="12740"/>
                  </a:cubicBezTo>
                  <a:cubicBezTo>
                    <a:pt x="678392" y="10359"/>
                    <a:pt x="451115" y="-754"/>
                    <a:pt x="396875" y="40"/>
                  </a:cubicBezTo>
                  <a:cubicBezTo>
                    <a:pt x="342636" y="834"/>
                    <a:pt x="531813" y="16709"/>
                    <a:pt x="465138" y="17503"/>
                  </a:cubicBezTo>
                  <a:lnTo>
                    <a:pt x="0" y="14328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: 図形 567">
              <a:extLst>
                <a:ext uri="{FF2B5EF4-FFF2-40B4-BE49-F238E27FC236}">
                  <a16:creationId xmlns:a16="http://schemas.microsoft.com/office/drawing/2014/main" id="{C03B9FCE-7B5C-4080-ADCC-338540C10509}"/>
                </a:ext>
              </a:extLst>
            </p:cNvPr>
            <p:cNvSpPr/>
            <p:nvPr/>
          </p:nvSpPr>
          <p:spPr>
            <a:xfrm>
              <a:off x="4054475" y="5400675"/>
              <a:ext cx="1192135" cy="52388"/>
            </a:xfrm>
            <a:custGeom>
              <a:avLst/>
              <a:gdLst>
                <a:gd name="connsiteX0" fmla="*/ 0 w 1192135"/>
                <a:gd name="connsiteY0" fmla="*/ 0 h 52388"/>
                <a:gd name="connsiteX1" fmla="*/ 69850 w 1192135"/>
                <a:gd name="connsiteY1" fmla="*/ 0 h 52388"/>
                <a:gd name="connsiteX2" fmla="*/ 328613 w 1192135"/>
                <a:gd name="connsiteY2" fmla="*/ 1588 h 52388"/>
                <a:gd name="connsiteX3" fmla="*/ 111125 w 1192135"/>
                <a:gd name="connsiteY3" fmla="*/ 6350 h 52388"/>
                <a:gd name="connsiteX4" fmla="*/ 65088 w 1192135"/>
                <a:gd name="connsiteY4" fmla="*/ 28575 h 52388"/>
                <a:gd name="connsiteX5" fmla="*/ 255588 w 1192135"/>
                <a:gd name="connsiteY5" fmla="*/ 26988 h 52388"/>
                <a:gd name="connsiteX6" fmla="*/ 1162050 w 1192135"/>
                <a:gd name="connsiteY6" fmla="*/ 46038 h 52388"/>
                <a:gd name="connsiteX7" fmla="*/ 992188 w 1192135"/>
                <a:gd name="connsiteY7" fmla="*/ 46038 h 52388"/>
                <a:gd name="connsiteX8" fmla="*/ 531813 w 1192135"/>
                <a:gd name="connsiteY8" fmla="*/ 52388 h 52388"/>
                <a:gd name="connsiteX9" fmla="*/ 412750 w 1192135"/>
                <a:gd name="connsiteY9" fmla="*/ 46038 h 52388"/>
                <a:gd name="connsiteX10" fmla="*/ 831850 w 1192135"/>
                <a:gd name="connsiteY10" fmla="*/ 46038 h 52388"/>
                <a:gd name="connsiteX11" fmla="*/ 96838 w 1192135"/>
                <a:gd name="connsiteY11" fmla="*/ 50800 h 52388"/>
                <a:gd name="connsiteX12" fmla="*/ 84138 w 1192135"/>
                <a:gd name="connsiteY12" fmla="*/ 31750 h 52388"/>
                <a:gd name="connsiteX13" fmla="*/ 73025 w 1192135"/>
                <a:gd name="connsiteY13" fmla="*/ 11113 h 52388"/>
                <a:gd name="connsiteX14" fmla="*/ 0 w 1192135"/>
                <a:gd name="connsiteY14" fmla="*/ 0 h 5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2135" h="52388">
                  <a:moveTo>
                    <a:pt x="0" y="0"/>
                  </a:moveTo>
                  <a:lnTo>
                    <a:pt x="69850" y="0"/>
                  </a:lnTo>
                  <a:lnTo>
                    <a:pt x="328613" y="1588"/>
                  </a:lnTo>
                  <a:cubicBezTo>
                    <a:pt x="335492" y="2646"/>
                    <a:pt x="155046" y="1852"/>
                    <a:pt x="111125" y="6350"/>
                  </a:cubicBezTo>
                  <a:cubicBezTo>
                    <a:pt x="67204" y="10848"/>
                    <a:pt x="41011" y="25135"/>
                    <a:pt x="65088" y="28575"/>
                  </a:cubicBezTo>
                  <a:cubicBezTo>
                    <a:pt x="89165" y="32015"/>
                    <a:pt x="255588" y="26988"/>
                    <a:pt x="255588" y="26988"/>
                  </a:cubicBezTo>
                  <a:lnTo>
                    <a:pt x="1162050" y="46038"/>
                  </a:lnTo>
                  <a:cubicBezTo>
                    <a:pt x="1284817" y="49213"/>
                    <a:pt x="992188" y="46038"/>
                    <a:pt x="992188" y="46038"/>
                  </a:cubicBezTo>
                  <a:lnTo>
                    <a:pt x="531813" y="52388"/>
                  </a:lnTo>
                  <a:cubicBezTo>
                    <a:pt x="435240" y="52388"/>
                    <a:pt x="362744" y="47096"/>
                    <a:pt x="412750" y="46038"/>
                  </a:cubicBezTo>
                  <a:cubicBezTo>
                    <a:pt x="462756" y="44980"/>
                    <a:pt x="831850" y="46038"/>
                    <a:pt x="831850" y="46038"/>
                  </a:cubicBezTo>
                  <a:lnTo>
                    <a:pt x="96838" y="50800"/>
                  </a:lnTo>
                  <a:cubicBezTo>
                    <a:pt x="-27781" y="48419"/>
                    <a:pt x="88107" y="38365"/>
                    <a:pt x="84138" y="31750"/>
                  </a:cubicBezTo>
                  <a:cubicBezTo>
                    <a:pt x="80169" y="25136"/>
                    <a:pt x="84931" y="15875"/>
                    <a:pt x="73025" y="11113"/>
                  </a:cubicBezTo>
                  <a:cubicBezTo>
                    <a:pt x="61119" y="6351"/>
                    <a:pt x="36909" y="4763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: 図形 568">
              <a:extLst>
                <a:ext uri="{FF2B5EF4-FFF2-40B4-BE49-F238E27FC236}">
                  <a16:creationId xmlns:a16="http://schemas.microsoft.com/office/drawing/2014/main" id="{F65862B8-1009-40BD-B747-1241F01B4F2F}"/>
                </a:ext>
              </a:extLst>
            </p:cNvPr>
            <p:cNvSpPr/>
            <p:nvPr/>
          </p:nvSpPr>
          <p:spPr>
            <a:xfrm>
              <a:off x="4613974" y="5406929"/>
              <a:ext cx="613811" cy="41654"/>
            </a:xfrm>
            <a:custGeom>
              <a:avLst/>
              <a:gdLst>
                <a:gd name="connsiteX0" fmla="*/ 889 w 613811"/>
                <a:gd name="connsiteY0" fmla="*/ 1684 h 41654"/>
                <a:gd name="connsiteX1" fmla="*/ 75501 w 613811"/>
                <a:gd name="connsiteY1" fmla="*/ 1684 h 41654"/>
                <a:gd name="connsiteX2" fmla="*/ 573976 w 613811"/>
                <a:gd name="connsiteY2" fmla="*/ 12796 h 41654"/>
                <a:gd name="connsiteX3" fmla="*/ 570801 w 613811"/>
                <a:gd name="connsiteY3" fmla="*/ 19146 h 41654"/>
                <a:gd name="connsiteX4" fmla="*/ 613664 w 613811"/>
                <a:gd name="connsiteY4" fmla="*/ 41371 h 41654"/>
                <a:gd name="connsiteX5" fmla="*/ 583501 w 613811"/>
                <a:gd name="connsiteY5" fmla="*/ 1684 h 41654"/>
                <a:gd name="connsiteX6" fmla="*/ 546989 w 613811"/>
                <a:gd name="connsiteY6" fmla="*/ 8034 h 41654"/>
                <a:gd name="connsiteX7" fmla="*/ 459676 w 613811"/>
                <a:gd name="connsiteY7" fmla="*/ 14384 h 41654"/>
                <a:gd name="connsiteX8" fmla="*/ 889 w 613811"/>
                <a:gd name="connsiteY8" fmla="*/ 1684 h 4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3811" h="41654">
                  <a:moveTo>
                    <a:pt x="889" y="1684"/>
                  </a:moveTo>
                  <a:cubicBezTo>
                    <a:pt x="-9562" y="758"/>
                    <a:pt x="75501" y="1684"/>
                    <a:pt x="75501" y="1684"/>
                  </a:cubicBezTo>
                  <a:lnTo>
                    <a:pt x="573976" y="12796"/>
                  </a:lnTo>
                  <a:cubicBezTo>
                    <a:pt x="656526" y="15706"/>
                    <a:pt x="564186" y="14384"/>
                    <a:pt x="570801" y="19146"/>
                  </a:cubicBezTo>
                  <a:cubicBezTo>
                    <a:pt x="577416" y="23908"/>
                    <a:pt x="611547" y="44281"/>
                    <a:pt x="613664" y="41371"/>
                  </a:cubicBezTo>
                  <a:cubicBezTo>
                    <a:pt x="615781" y="38461"/>
                    <a:pt x="594614" y="7240"/>
                    <a:pt x="583501" y="1684"/>
                  </a:cubicBezTo>
                  <a:cubicBezTo>
                    <a:pt x="572389" y="-3872"/>
                    <a:pt x="567626" y="5917"/>
                    <a:pt x="546989" y="8034"/>
                  </a:cubicBezTo>
                  <a:cubicBezTo>
                    <a:pt x="526352" y="10151"/>
                    <a:pt x="547518" y="14384"/>
                    <a:pt x="459676" y="14384"/>
                  </a:cubicBezTo>
                  <a:cubicBezTo>
                    <a:pt x="371834" y="14384"/>
                    <a:pt x="195886" y="11209"/>
                    <a:pt x="889" y="168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: 図形 569">
              <a:extLst>
                <a:ext uri="{FF2B5EF4-FFF2-40B4-BE49-F238E27FC236}">
                  <a16:creationId xmlns:a16="http://schemas.microsoft.com/office/drawing/2014/main" id="{DEBD3FA7-E698-418B-BADC-77DDDE318199}"/>
                </a:ext>
              </a:extLst>
            </p:cNvPr>
            <p:cNvSpPr/>
            <p:nvPr/>
          </p:nvSpPr>
          <p:spPr>
            <a:xfrm>
              <a:off x="4092575" y="5202840"/>
              <a:ext cx="32085" cy="512402"/>
            </a:xfrm>
            <a:custGeom>
              <a:avLst/>
              <a:gdLst>
                <a:gd name="connsiteX0" fmla="*/ 9525 w 32085"/>
                <a:gd name="connsiteY0" fmla="*/ 13685 h 512402"/>
                <a:gd name="connsiteX1" fmla="*/ 3175 w 32085"/>
                <a:gd name="connsiteY1" fmla="*/ 412148 h 512402"/>
                <a:gd name="connsiteX2" fmla="*/ 4763 w 32085"/>
                <a:gd name="connsiteY2" fmla="*/ 512160 h 512402"/>
                <a:gd name="connsiteX3" fmla="*/ 6350 w 32085"/>
                <a:gd name="connsiteY3" fmla="*/ 440723 h 512402"/>
                <a:gd name="connsiteX4" fmla="*/ 12700 w 32085"/>
                <a:gd name="connsiteY4" fmla="*/ 456598 h 512402"/>
                <a:gd name="connsiteX5" fmla="*/ 0 w 32085"/>
                <a:gd name="connsiteY5" fmla="*/ 339123 h 512402"/>
                <a:gd name="connsiteX6" fmla="*/ 12700 w 32085"/>
                <a:gd name="connsiteY6" fmla="*/ 224823 h 512402"/>
                <a:gd name="connsiteX7" fmla="*/ 17463 w 32085"/>
                <a:gd name="connsiteY7" fmla="*/ 245460 h 512402"/>
                <a:gd name="connsiteX8" fmla="*/ 31750 w 32085"/>
                <a:gd name="connsiteY8" fmla="*/ 105760 h 512402"/>
                <a:gd name="connsiteX9" fmla="*/ 9525 w 32085"/>
                <a:gd name="connsiteY9" fmla="*/ 13685 h 51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85" h="512402">
                  <a:moveTo>
                    <a:pt x="9525" y="13685"/>
                  </a:moveTo>
                  <a:cubicBezTo>
                    <a:pt x="4762" y="64750"/>
                    <a:pt x="3969" y="329069"/>
                    <a:pt x="3175" y="412148"/>
                  </a:cubicBezTo>
                  <a:cubicBezTo>
                    <a:pt x="2381" y="495227"/>
                    <a:pt x="4234" y="507398"/>
                    <a:pt x="4763" y="512160"/>
                  </a:cubicBezTo>
                  <a:cubicBezTo>
                    <a:pt x="5292" y="516923"/>
                    <a:pt x="5027" y="449983"/>
                    <a:pt x="6350" y="440723"/>
                  </a:cubicBezTo>
                  <a:cubicBezTo>
                    <a:pt x="7673" y="431463"/>
                    <a:pt x="13758" y="473531"/>
                    <a:pt x="12700" y="456598"/>
                  </a:cubicBezTo>
                  <a:cubicBezTo>
                    <a:pt x="11642" y="439665"/>
                    <a:pt x="0" y="377752"/>
                    <a:pt x="0" y="339123"/>
                  </a:cubicBezTo>
                  <a:cubicBezTo>
                    <a:pt x="0" y="300494"/>
                    <a:pt x="9790" y="240434"/>
                    <a:pt x="12700" y="224823"/>
                  </a:cubicBezTo>
                  <a:cubicBezTo>
                    <a:pt x="15611" y="209213"/>
                    <a:pt x="14288" y="265304"/>
                    <a:pt x="17463" y="245460"/>
                  </a:cubicBezTo>
                  <a:cubicBezTo>
                    <a:pt x="20638" y="225616"/>
                    <a:pt x="34396" y="143331"/>
                    <a:pt x="31750" y="105760"/>
                  </a:cubicBezTo>
                  <a:cubicBezTo>
                    <a:pt x="29104" y="68189"/>
                    <a:pt x="14288" y="-37380"/>
                    <a:pt x="9525" y="1368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: 図形 570">
              <a:extLst>
                <a:ext uri="{FF2B5EF4-FFF2-40B4-BE49-F238E27FC236}">
                  <a16:creationId xmlns:a16="http://schemas.microsoft.com/office/drawing/2014/main" id="{3FFDCF85-70C5-4282-9267-C5CB91634374}"/>
                </a:ext>
              </a:extLst>
            </p:cNvPr>
            <p:cNvSpPr/>
            <p:nvPr/>
          </p:nvSpPr>
          <p:spPr>
            <a:xfrm>
              <a:off x="4095750" y="5722938"/>
              <a:ext cx="1143008" cy="31102"/>
            </a:xfrm>
            <a:custGeom>
              <a:avLst/>
              <a:gdLst>
                <a:gd name="connsiteX0" fmla="*/ 0 w 1143008"/>
                <a:gd name="connsiteY0" fmla="*/ 0 h 31102"/>
                <a:gd name="connsiteX1" fmla="*/ 84138 w 1143008"/>
                <a:gd name="connsiteY1" fmla="*/ 0 h 31102"/>
                <a:gd name="connsiteX2" fmla="*/ 592138 w 1143008"/>
                <a:gd name="connsiteY2" fmla="*/ 6350 h 31102"/>
                <a:gd name="connsiteX3" fmla="*/ 554038 w 1143008"/>
                <a:gd name="connsiteY3" fmla="*/ 9525 h 31102"/>
                <a:gd name="connsiteX4" fmla="*/ 944563 w 1143008"/>
                <a:gd name="connsiteY4" fmla="*/ 11112 h 31102"/>
                <a:gd name="connsiteX5" fmla="*/ 1143000 w 1143008"/>
                <a:gd name="connsiteY5" fmla="*/ 3175 h 31102"/>
                <a:gd name="connsiteX6" fmla="*/ 938213 w 1143008"/>
                <a:gd name="connsiteY6" fmla="*/ 17462 h 31102"/>
                <a:gd name="connsiteX7" fmla="*/ 614363 w 1143008"/>
                <a:gd name="connsiteY7" fmla="*/ 30162 h 31102"/>
                <a:gd name="connsiteX8" fmla="*/ 685800 w 1143008"/>
                <a:gd name="connsiteY8" fmla="*/ 30162 h 31102"/>
                <a:gd name="connsiteX9" fmla="*/ 814388 w 1143008"/>
                <a:gd name="connsiteY9" fmla="*/ 28575 h 31102"/>
                <a:gd name="connsiteX10" fmla="*/ 311150 w 1143008"/>
                <a:gd name="connsiteY10" fmla="*/ 26987 h 31102"/>
                <a:gd name="connsiteX11" fmla="*/ 0 w 1143008"/>
                <a:gd name="connsiteY11" fmla="*/ 0 h 3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3008" h="31102">
                  <a:moveTo>
                    <a:pt x="0" y="0"/>
                  </a:moveTo>
                  <a:lnTo>
                    <a:pt x="84138" y="0"/>
                  </a:lnTo>
                  <a:lnTo>
                    <a:pt x="592138" y="6350"/>
                  </a:lnTo>
                  <a:cubicBezTo>
                    <a:pt x="670455" y="7938"/>
                    <a:pt x="554038" y="9525"/>
                    <a:pt x="554038" y="9525"/>
                  </a:cubicBezTo>
                  <a:lnTo>
                    <a:pt x="944563" y="11112"/>
                  </a:lnTo>
                  <a:cubicBezTo>
                    <a:pt x="1042723" y="10054"/>
                    <a:pt x="1144058" y="2117"/>
                    <a:pt x="1143000" y="3175"/>
                  </a:cubicBezTo>
                  <a:cubicBezTo>
                    <a:pt x="1141942" y="4233"/>
                    <a:pt x="1026319" y="12964"/>
                    <a:pt x="938213" y="17462"/>
                  </a:cubicBezTo>
                  <a:cubicBezTo>
                    <a:pt x="850107" y="21960"/>
                    <a:pt x="656432" y="28045"/>
                    <a:pt x="614363" y="30162"/>
                  </a:cubicBezTo>
                  <a:cubicBezTo>
                    <a:pt x="572294" y="32279"/>
                    <a:pt x="685800" y="30162"/>
                    <a:pt x="685800" y="30162"/>
                  </a:cubicBezTo>
                  <a:lnTo>
                    <a:pt x="814388" y="28575"/>
                  </a:lnTo>
                  <a:lnTo>
                    <a:pt x="311150" y="26987"/>
                  </a:lnTo>
                  <a:cubicBezTo>
                    <a:pt x="176477" y="23283"/>
                    <a:pt x="91413" y="14816"/>
                    <a:pt x="0" y="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: 図形 571">
              <a:extLst>
                <a:ext uri="{FF2B5EF4-FFF2-40B4-BE49-F238E27FC236}">
                  <a16:creationId xmlns:a16="http://schemas.microsoft.com/office/drawing/2014/main" id="{A6665DD3-EDA7-4410-A216-114526D24E91}"/>
                </a:ext>
              </a:extLst>
            </p:cNvPr>
            <p:cNvSpPr/>
            <p:nvPr/>
          </p:nvSpPr>
          <p:spPr>
            <a:xfrm>
              <a:off x="4106663" y="5387934"/>
              <a:ext cx="154537" cy="247494"/>
            </a:xfrm>
            <a:custGeom>
              <a:avLst/>
              <a:gdLst>
                <a:gd name="connsiteX0" fmla="*/ 6550 w 154537"/>
                <a:gd name="connsiteY0" fmla="*/ 41 h 247494"/>
                <a:gd name="connsiteX1" fmla="*/ 14487 w 154537"/>
                <a:gd name="connsiteY1" fmla="*/ 117516 h 247494"/>
                <a:gd name="connsiteX2" fmla="*/ 14487 w 154537"/>
                <a:gd name="connsiteY2" fmla="*/ 107991 h 247494"/>
                <a:gd name="connsiteX3" fmla="*/ 55762 w 154537"/>
                <a:gd name="connsiteY3" fmla="*/ 120691 h 247494"/>
                <a:gd name="connsiteX4" fmla="*/ 149425 w 154537"/>
                <a:gd name="connsiteY4" fmla="*/ 120691 h 247494"/>
                <a:gd name="connsiteX5" fmla="*/ 143075 w 154537"/>
                <a:gd name="connsiteY5" fmla="*/ 144504 h 247494"/>
                <a:gd name="connsiteX6" fmla="*/ 151012 w 154537"/>
                <a:gd name="connsiteY6" fmla="*/ 244516 h 247494"/>
                <a:gd name="connsiteX7" fmla="*/ 144662 w 154537"/>
                <a:gd name="connsiteY7" fmla="*/ 215941 h 247494"/>
                <a:gd name="connsiteX8" fmla="*/ 139900 w 154537"/>
                <a:gd name="connsiteY8" fmla="*/ 161966 h 247494"/>
                <a:gd name="connsiteX9" fmla="*/ 139900 w 154537"/>
                <a:gd name="connsiteY9" fmla="*/ 138154 h 247494"/>
                <a:gd name="connsiteX10" fmla="*/ 49412 w 154537"/>
                <a:gd name="connsiteY10" fmla="*/ 138154 h 247494"/>
                <a:gd name="connsiteX11" fmla="*/ 1787 w 154537"/>
                <a:gd name="connsiteY11" fmla="*/ 131804 h 247494"/>
                <a:gd name="connsiteX12" fmla="*/ 6550 w 154537"/>
                <a:gd name="connsiteY12" fmla="*/ 41 h 24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537" h="247494">
                  <a:moveTo>
                    <a:pt x="6550" y="41"/>
                  </a:moveTo>
                  <a:cubicBezTo>
                    <a:pt x="8667" y="-2340"/>
                    <a:pt x="13164" y="99524"/>
                    <a:pt x="14487" y="117516"/>
                  </a:cubicBezTo>
                  <a:cubicBezTo>
                    <a:pt x="15810" y="135508"/>
                    <a:pt x="7608" y="107462"/>
                    <a:pt x="14487" y="107991"/>
                  </a:cubicBezTo>
                  <a:cubicBezTo>
                    <a:pt x="21366" y="108520"/>
                    <a:pt x="33272" y="118574"/>
                    <a:pt x="55762" y="120691"/>
                  </a:cubicBezTo>
                  <a:cubicBezTo>
                    <a:pt x="78252" y="122808"/>
                    <a:pt x="134873" y="116722"/>
                    <a:pt x="149425" y="120691"/>
                  </a:cubicBezTo>
                  <a:cubicBezTo>
                    <a:pt x="163977" y="124660"/>
                    <a:pt x="142811" y="123867"/>
                    <a:pt x="143075" y="144504"/>
                  </a:cubicBezTo>
                  <a:cubicBezTo>
                    <a:pt x="143339" y="165141"/>
                    <a:pt x="150748" y="232610"/>
                    <a:pt x="151012" y="244516"/>
                  </a:cubicBezTo>
                  <a:cubicBezTo>
                    <a:pt x="151276" y="256422"/>
                    <a:pt x="146514" y="229699"/>
                    <a:pt x="144662" y="215941"/>
                  </a:cubicBezTo>
                  <a:cubicBezTo>
                    <a:pt x="142810" y="202183"/>
                    <a:pt x="140694" y="174930"/>
                    <a:pt x="139900" y="161966"/>
                  </a:cubicBezTo>
                  <a:cubicBezTo>
                    <a:pt x="139106" y="149002"/>
                    <a:pt x="154981" y="142123"/>
                    <a:pt x="139900" y="138154"/>
                  </a:cubicBezTo>
                  <a:cubicBezTo>
                    <a:pt x="124819" y="134185"/>
                    <a:pt x="72431" y="139212"/>
                    <a:pt x="49412" y="138154"/>
                  </a:cubicBezTo>
                  <a:cubicBezTo>
                    <a:pt x="26393" y="137096"/>
                    <a:pt x="7079" y="150060"/>
                    <a:pt x="1787" y="131804"/>
                  </a:cubicBezTo>
                  <a:cubicBezTo>
                    <a:pt x="-3505" y="113548"/>
                    <a:pt x="4433" y="2422"/>
                    <a:pt x="6550" y="4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: 図形 572">
              <a:extLst>
                <a:ext uri="{FF2B5EF4-FFF2-40B4-BE49-F238E27FC236}">
                  <a16:creationId xmlns:a16="http://schemas.microsoft.com/office/drawing/2014/main" id="{102F794B-E573-483E-BF15-32FEE33D0248}"/>
                </a:ext>
              </a:extLst>
            </p:cNvPr>
            <p:cNvSpPr/>
            <p:nvPr/>
          </p:nvSpPr>
          <p:spPr>
            <a:xfrm>
              <a:off x="4079482" y="5571800"/>
              <a:ext cx="240535" cy="17442"/>
            </a:xfrm>
            <a:custGeom>
              <a:avLst/>
              <a:gdLst>
                <a:gd name="connsiteX0" fmla="*/ 8331 w 240535"/>
                <a:gd name="connsiteY0" fmla="*/ 14613 h 17442"/>
                <a:gd name="connsiteX1" fmla="*/ 240106 w 240535"/>
                <a:gd name="connsiteY1" fmla="*/ 16200 h 17442"/>
                <a:gd name="connsiteX2" fmla="*/ 65481 w 240535"/>
                <a:gd name="connsiteY2" fmla="*/ 325 h 17442"/>
                <a:gd name="connsiteX3" fmla="*/ 8331 w 240535"/>
                <a:gd name="connsiteY3" fmla="*/ 14613 h 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35" h="17442">
                  <a:moveTo>
                    <a:pt x="8331" y="14613"/>
                  </a:moveTo>
                  <a:cubicBezTo>
                    <a:pt x="37435" y="17259"/>
                    <a:pt x="230581" y="18581"/>
                    <a:pt x="240106" y="16200"/>
                  </a:cubicBezTo>
                  <a:cubicBezTo>
                    <a:pt x="249631" y="13819"/>
                    <a:pt x="97760" y="2971"/>
                    <a:pt x="65481" y="325"/>
                  </a:cubicBezTo>
                  <a:cubicBezTo>
                    <a:pt x="33202" y="-2321"/>
                    <a:pt x="-20773" y="11967"/>
                    <a:pt x="8331" y="1461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: 図形 573">
              <a:extLst>
                <a:ext uri="{FF2B5EF4-FFF2-40B4-BE49-F238E27FC236}">
                  <a16:creationId xmlns:a16="http://schemas.microsoft.com/office/drawing/2014/main" id="{1F35BC85-F09F-4B85-A706-15FB544DA985}"/>
                </a:ext>
              </a:extLst>
            </p:cNvPr>
            <p:cNvSpPr/>
            <p:nvPr/>
          </p:nvSpPr>
          <p:spPr>
            <a:xfrm>
              <a:off x="4140191" y="5489306"/>
              <a:ext cx="115002" cy="103596"/>
            </a:xfrm>
            <a:custGeom>
              <a:avLst/>
              <a:gdLst>
                <a:gd name="connsiteX0" fmla="*/ 77797 w 115002"/>
                <a:gd name="connsiteY0" fmla="*/ 269 h 103596"/>
                <a:gd name="connsiteX1" fmla="*/ 30172 w 115002"/>
                <a:gd name="connsiteY1" fmla="*/ 52657 h 103596"/>
                <a:gd name="connsiteX2" fmla="*/ 90497 w 115002"/>
                <a:gd name="connsiteY2" fmla="*/ 92344 h 103596"/>
                <a:gd name="connsiteX3" fmla="*/ 114309 w 115002"/>
                <a:gd name="connsiteY3" fmla="*/ 103457 h 103596"/>
                <a:gd name="connsiteX4" fmla="*/ 66684 w 115002"/>
                <a:gd name="connsiteY4" fmla="*/ 97107 h 103596"/>
                <a:gd name="connsiteX5" fmla="*/ 9 w 115002"/>
                <a:gd name="connsiteY5" fmla="*/ 76469 h 103596"/>
                <a:gd name="connsiteX6" fmla="*/ 77797 w 115002"/>
                <a:gd name="connsiteY6" fmla="*/ 269 h 10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02" h="103596">
                  <a:moveTo>
                    <a:pt x="77797" y="269"/>
                  </a:moveTo>
                  <a:cubicBezTo>
                    <a:pt x="82824" y="-3700"/>
                    <a:pt x="28055" y="37311"/>
                    <a:pt x="30172" y="52657"/>
                  </a:cubicBezTo>
                  <a:cubicBezTo>
                    <a:pt x="32289" y="68003"/>
                    <a:pt x="76474" y="83877"/>
                    <a:pt x="90497" y="92344"/>
                  </a:cubicBezTo>
                  <a:cubicBezTo>
                    <a:pt x="104520" y="100811"/>
                    <a:pt x="118278" y="102663"/>
                    <a:pt x="114309" y="103457"/>
                  </a:cubicBezTo>
                  <a:cubicBezTo>
                    <a:pt x="110340" y="104251"/>
                    <a:pt x="85734" y="101605"/>
                    <a:pt x="66684" y="97107"/>
                  </a:cubicBezTo>
                  <a:cubicBezTo>
                    <a:pt x="47634" y="92609"/>
                    <a:pt x="-785" y="93402"/>
                    <a:pt x="9" y="76469"/>
                  </a:cubicBezTo>
                  <a:cubicBezTo>
                    <a:pt x="803" y="59536"/>
                    <a:pt x="72770" y="4238"/>
                    <a:pt x="77797" y="26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: 図形 574">
              <a:extLst>
                <a:ext uri="{FF2B5EF4-FFF2-40B4-BE49-F238E27FC236}">
                  <a16:creationId xmlns:a16="http://schemas.microsoft.com/office/drawing/2014/main" id="{5FDA2421-15B2-411B-95C3-A239464AC78B}"/>
                </a:ext>
              </a:extLst>
            </p:cNvPr>
            <p:cNvSpPr/>
            <p:nvPr/>
          </p:nvSpPr>
          <p:spPr>
            <a:xfrm>
              <a:off x="4105275" y="5682898"/>
              <a:ext cx="1100666" cy="22577"/>
            </a:xfrm>
            <a:custGeom>
              <a:avLst/>
              <a:gdLst>
                <a:gd name="connsiteX0" fmla="*/ 0 w 1100666"/>
                <a:gd name="connsiteY0" fmla="*/ 22577 h 22577"/>
                <a:gd name="connsiteX1" fmla="*/ 696913 w 1100666"/>
                <a:gd name="connsiteY1" fmla="*/ 19402 h 22577"/>
                <a:gd name="connsiteX2" fmla="*/ 706438 w 1100666"/>
                <a:gd name="connsiteY2" fmla="*/ 17815 h 22577"/>
                <a:gd name="connsiteX3" fmla="*/ 1095375 w 1100666"/>
                <a:gd name="connsiteY3" fmla="*/ 9877 h 22577"/>
                <a:gd name="connsiteX4" fmla="*/ 920750 w 1100666"/>
                <a:gd name="connsiteY4" fmla="*/ 9877 h 22577"/>
                <a:gd name="connsiteX5" fmla="*/ 762000 w 1100666"/>
                <a:gd name="connsiteY5" fmla="*/ 5115 h 22577"/>
                <a:gd name="connsiteX6" fmla="*/ 577850 w 1100666"/>
                <a:gd name="connsiteY6" fmla="*/ 5115 h 22577"/>
                <a:gd name="connsiteX7" fmla="*/ 557213 w 1100666"/>
                <a:gd name="connsiteY7" fmla="*/ 352 h 22577"/>
                <a:gd name="connsiteX8" fmla="*/ 484188 w 1100666"/>
                <a:gd name="connsiteY8" fmla="*/ 352 h 22577"/>
                <a:gd name="connsiteX9" fmla="*/ 0 w 1100666"/>
                <a:gd name="connsiteY9" fmla="*/ 22577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0666" h="22577">
                  <a:moveTo>
                    <a:pt x="0" y="22577"/>
                  </a:moveTo>
                  <a:lnTo>
                    <a:pt x="696913" y="19402"/>
                  </a:lnTo>
                  <a:cubicBezTo>
                    <a:pt x="814653" y="18608"/>
                    <a:pt x="706438" y="17815"/>
                    <a:pt x="706438" y="17815"/>
                  </a:cubicBezTo>
                  <a:lnTo>
                    <a:pt x="1095375" y="9877"/>
                  </a:lnTo>
                  <a:cubicBezTo>
                    <a:pt x="1131094" y="8554"/>
                    <a:pt x="976312" y="10671"/>
                    <a:pt x="920750" y="9877"/>
                  </a:cubicBezTo>
                  <a:cubicBezTo>
                    <a:pt x="865188" y="9083"/>
                    <a:pt x="819150" y="5909"/>
                    <a:pt x="762000" y="5115"/>
                  </a:cubicBezTo>
                  <a:cubicBezTo>
                    <a:pt x="704850" y="4321"/>
                    <a:pt x="611981" y="5909"/>
                    <a:pt x="577850" y="5115"/>
                  </a:cubicBezTo>
                  <a:cubicBezTo>
                    <a:pt x="543719" y="4321"/>
                    <a:pt x="572823" y="1146"/>
                    <a:pt x="557213" y="352"/>
                  </a:cubicBezTo>
                  <a:cubicBezTo>
                    <a:pt x="541603" y="-442"/>
                    <a:pt x="484188" y="352"/>
                    <a:pt x="484188" y="352"/>
                  </a:cubicBezTo>
                  <a:lnTo>
                    <a:pt x="0" y="22577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: 図形 575">
              <a:extLst>
                <a:ext uri="{FF2B5EF4-FFF2-40B4-BE49-F238E27FC236}">
                  <a16:creationId xmlns:a16="http://schemas.microsoft.com/office/drawing/2014/main" id="{5A799DF7-BFF1-40DB-B7F7-102DB4748E25}"/>
                </a:ext>
              </a:extLst>
            </p:cNvPr>
            <p:cNvSpPr/>
            <p:nvPr/>
          </p:nvSpPr>
          <p:spPr>
            <a:xfrm>
              <a:off x="4110038" y="5632450"/>
              <a:ext cx="1036637" cy="34933"/>
            </a:xfrm>
            <a:custGeom>
              <a:avLst/>
              <a:gdLst>
                <a:gd name="connsiteX0" fmla="*/ 0 w 1036637"/>
                <a:gd name="connsiteY0" fmla="*/ 11113 h 34933"/>
                <a:gd name="connsiteX1" fmla="*/ 87312 w 1036637"/>
                <a:gd name="connsiteY1" fmla="*/ 9525 h 34933"/>
                <a:gd name="connsiteX2" fmla="*/ 663575 w 1036637"/>
                <a:gd name="connsiteY2" fmla="*/ 0 h 34933"/>
                <a:gd name="connsiteX3" fmla="*/ 309562 w 1036637"/>
                <a:gd name="connsiteY3" fmla="*/ 9525 h 34933"/>
                <a:gd name="connsiteX4" fmla="*/ 146050 w 1036637"/>
                <a:gd name="connsiteY4" fmla="*/ 9525 h 34933"/>
                <a:gd name="connsiteX5" fmla="*/ 466725 w 1036637"/>
                <a:gd name="connsiteY5" fmla="*/ 7938 h 34933"/>
                <a:gd name="connsiteX6" fmla="*/ 533400 w 1036637"/>
                <a:gd name="connsiteY6" fmla="*/ 7938 h 34933"/>
                <a:gd name="connsiteX7" fmla="*/ 801687 w 1036637"/>
                <a:gd name="connsiteY7" fmla="*/ 3175 h 34933"/>
                <a:gd name="connsiteX8" fmla="*/ 889000 w 1036637"/>
                <a:gd name="connsiteY8" fmla="*/ 3175 h 34933"/>
                <a:gd name="connsiteX9" fmla="*/ 1036637 w 1036637"/>
                <a:gd name="connsiteY9" fmla="*/ 6350 h 34933"/>
                <a:gd name="connsiteX10" fmla="*/ 739775 w 1036637"/>
                <a:gd name="connsiteY10" fmla="*/ 6350 h 34933"/>
                <a:gd name="connsiteX11" fmla="*/ 266700 w 1036637"/>
                <a:gd name="connsiteY11" fmla="*/ 34925 h 34933"/>
                <a:gd name="connsiteX12" fmla="*/ 0 w 1036637"/>
                <a:gd name="connsiteY12" fmla="*/ 11113 h 3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6637" h="34933">
                  <a:moveTo>
                    <a:pt x="0" y="11113"/>
                  </a:moveTo>
                  <a:lnTo>
                    <a:pt x="87312" y="9525"/>
                  </a:lnTo>
                  <a:lnTo>
                    <a:pt x="663575" y="0"/>
                  </a:lnTo>
                  <a:cubicBezTo>
                    <a:pt x="700617" y="0"/>
                    <a:pt x="395816" y="7938"/>
                    <a:pt x="309562" y="9525"/>
                  </a:cubicBezTo>
                  <a:cubicBezTo>
                    <a:pt x="223308" y="11112"/>
                    <a:pt x="146050" y="9525"/>
                    <a:pt x="146050" y="9525"/>
                  </a:cubicBezTo>
                  <a:lnTo>
                    <a:pt x="466725" y="7938"/>
                  </a:lnTo>
                  <a:lnTo>
                    <a:pt x="533400" y="7938"/>
                  </a:lnTo>
                  <a:lnTo>
                    <a:pt x="801687" y="3175"/>
                  </a:lnTo>
                  <a:cubicBezTo>
                    <a:pt x="860954" y="2381"/>
                    <a:pt x="889000" y="3175"/>
                    <a:pt x="889000" y="3175"/>
                  </a:cubicBezTo>
                  <a:lnTo>
                    <a:pt x="1036637" y="6350"/>
                  </a:lnTo>
                  <a:cubicBezTo>
                    <a:pt x="1011766" y="6879"/>
                    <a:pt x="868098" y="1588"/>
                    <a:pt x="739775" y="6350"/>
                  </a:cubicBezTo>
                  <a:cubicBezTo>
                    <a:pt x="611452" y="11112"/>
                    <a:pt x="389467" y="35454"/>
                    <a:pt x="266700" y="34925"/>
                  </a:cubicBezTo>
                  <a:cubicBezTo>
                    <a:pt x="143933" y="34396"/>
                    <a:pt x="73554" y="18785"/>
                    <a:pt x="0" y="1111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: 図形 576">
              <a:extLst>
                <a:ext uri="{FF2B5EF4-FFF2-40B4-BE49-F238E27FC236}">
                  <a16:creationId xmlns:a16="http://schemas.microsoft.com/office/drawing/2014/main" id="{A7D7F09F-6776-45CF-AD41-EBB61584CFC9}"/>
                </a:ext>
              </a:extLst>
            </p:cNvPr>
            <p:cNvSpPr/>
            <p:nvPr/>
          </p:nvSpPr>
          <p:spPr>
            <a:xfrm>
              <a:off x="4176697" y="5497465"/>
              <a:ext cx="60409" cy="95299"/>
            </a:xfrm>
            <a:custGeom>
              <a:avLst/>
              <a:gdLst>
                <a:gd name="connsiteX0" fmla="*/ 16 w 60409"/>
                <a:gd name="connsiteY0" fmla="*/ 48 h 95299"/>
                <a:gd name="connsiteX1" fmla="*/ 52403 w 60409"/>
                <a:gd name="connsiteY1" fmla="*/ 52435 h 95299"/>
                <a:gd name="connsiteX2" fmla="*/ 25416 w 60409"/>
                <a:gd name="connsiteY2" fmla="*/ 95298 h 95299"/>
                <a:gd name="connsiteX3" fmla="*/ 53991 w 60409"/>
                <a:gd name="connsiteY3" fmla="*/ 54023 h 95299"/>
                <a:gd name="connsiteX4" fmla="*/ 58753 w 60409"/>
                <a:gd name="connsiteY4" fmla="*/ 42910 h 95299"/>
                <a:gd name="connsiteX5" fmla="*/ 16 w 60409"/>
                <a:gd name="connsiteY5" fmla="*/ 48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09" h="95299">
                  <a:moveTo>
                    <a:pt x="16" y="48"/>
                  </a:moveTo>
                  <a:cubicBezTo>
                    <a:pt x="-1042" y="1636"/>
                    <a:pt x="48170" y="36560"/>
                    <a:pt x="52403" y="52435"/>
                  </a:cubicBezTo>
                  <a:cubicBezTo>
                    <a:pt x="56636" y="68310"/>
                    <a:pt x="25151" y="95033"/>
                    <a:pt x="25416" y="95298"/>
                  </a:cubicBezTo>
                  <a:cubicBezTo>
                    <a:pt x="25681" y="95563"/>
                    <a:pt x="48435" y="62754"/>
                    <a:pt x="53991" y="54023"/>
                  </a:cubicBezTo>
                  <a:cubicBezTo>
                    <a:pt x="59547" y="45292"/>
                    <a:pt x="62457" y="49525"/>
                    <a:pt x="58753" y="42910"/>
                  </a:cubicBezTo>
                  <a:cubicBezTo>
                    <a:pt x="55049" y="36295"/>
                    <a:pt x="1074" y="-1540"/>
                    <a:pt x="16" y="4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: 図形 577">
              <a:extLst>
                <a:ext uri="{FF2B5EF4-FFF2-40B4-BE49-F238E27FC236}">
                  <a16:creationId xmlns:a16="http://schemas.microsoft.com/office/drawing/2014/main" id="{B721199B-0145-4D61-9853-336564DAE271}"/>
                </a:ext>
              </a:extLst>
            </p:cNvPr>
            <p:cNvSpPr/>
            <p:nvPr/>
          </p:nvSpPr>
          <p:spPr>
            <a:xfrm>
              <a:off x="5216177" y="5351410"/>
              <a:ext cx="16542" cy="363769"/>
            </a:xfrm>
            <a:custGeom>
              <a:avLst/>
              <a:gdLst>
                <a:gd name="connsiteX0" fmla="*/ 14636 w 16542"/>
                <a:gd name="connsiteY0" fmla="*/ 53 h 363769"/>
                <a:gd name="connsiteX1" fmla="*/ 348 w 16542"/>
                <a:gd name="connsiteY1" fmla="*/ 79428 h 363769"/>
                <a:gd name="connsiteX2" fmla="*/ 5111 w 16542"/>
                <a:gd name="connsiteY2" fmla="*/ 147690 h 363769"/>
                <a:gd name="connsiteX3" fmla="*/ 13048 w 16542"/>
                <a:gd name="connsiteY3" fmla="*/ 363590 h 363769"/>
                <a:gd name="connsiteX4" fmla="*/ 11461 w 16542"/>
                <a:gd name="connsiteY4" fmla="*/ 185790 h 363769"/>
                <a:gd name="connsiteX5" fmla="*/ 11461 w 16542"/>
                <a:gd name="connsiteY5" fmla="*/ 241353 h 363769"/>
                <a:gd name="connsiteX6" fmla="*/ 16223 w 16542"/>
                <a:gd name="connsiteY6" fmla="*/ 69903 h 363769"/>
                <a:gd name="connsiteX7" fmla="*/ 14636 w 16542"/>
                <a:gd name="connsiteY7" fmla="*/ 53 h 36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2" h="363769">
                  <a:moveTo>
                    <a:pt x="14636" y="53"/>
                  </a:moveTo>
                  <a:cubicBezTo>
                    <a:pt x="11990" y="1641"/>
                    <a:pt x="1935" y="54822"/>
                    <a:pt x="348" y="79428"/>
                  </a:cubicBezTo>
                  <a:cubicBezTo>
                    <a:pt x="-1239" y="104034"/>
                    <a:pt x="2994" y="100330"/>
                    <a:pt x="5111" y="147690"/>
                  </a:cubicBezTo>
                  <a:cubicBezTo>
                    <a:pt x="7228" y="195050"/>
                    <a:pt x="11990" y="357240"/>
                    <a:pt x="13048" y="363590"/>
                  </a:cubicBezTo>
                  <a:cubicBezTo>
                    <a:pt x="14106" y="369940"/>
                    <a:pt x="11725" y="206163"/>
                    <a:pt x="11461" y="185790"/>
                  </a:cubicBezTo>
                  <a:cubicBezTo>
                    <a:pt x="11197" y="165417"/>
                    <a:pt x="10667" y="260668"/>
                    <a:pt x="11461" y="241353"/>
                  </a:cubicBezTo>
                  <a:cubicBezTo>
                    <a:pt x="12255" y="222039"/>
                    <a:pt x="15959" y="107474"/>
                    <a:pt x="16223" y="69903"/>
                  </a:cubicBezTo>
                  <a:cubicBezTo>
                    <a:pt x="16487" y="32332"/>
                    <a:pt x="17282" y="-1535"/>
                    <a:pt x="14636" y="5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: 図形 578">
              <a:extLst>
                <a:ext uri="{FF2B5EF4-FFF2-40B4-BE49-F238E27FC236}">
                  <a16:creationId xmlns:a16="http://schemas.microsoft.com/office/drawing/2014/main" id="{B83508F0-0A5D-46C9-AACB-C962C2276177}"/>
                </a:ext>
              </a:extLst>
            </p:cNvPr>
            <p:cNvSpPr/>
            <p:nvPr/>
          </p:nvSpPr>
          <p:spPr>
            <a:xfrm>
              <a:off x="5017763" y="5485695"/>
              <a:ext cx="238614" cy="110479"/>
            </a:xfrm>
            <a:custGeom>
              <a:avLst/>
              <a:gdLst>
                <a:gd name="connsiteX0" fmla="*/ 222575 w 238614"/>
                <a:gd name="connsiteY0" fmla="*/ 22930 h 110479"/>
                <a:gd name="connsiteX1" fmla="*/ 3500 w 238614"/>
                <a:gd name="connsiteY1" fmla="*/ 8643 h 110479"/>
                <a:gd name="connsiteX2" fmla="*/ 86050 w 238614"/>
                <a:gd name="connsiteY2" fmla="*/ 26105 h 110479"/>
                <a:gd name="connsiteX3" fmla="*/ 63825 w 238614"/>
                <a:gd name="connsiteY3" fmla="*/ 29280 h 110479"/>
                <a:gd name="connsiteX4" fmla="*/ 68587 w 238614"/>
                <a:gd name="connsiteY4" fmla="*/ 97543 h 110479"/>
                <a:gd name="connsiteX5" fmla="*/ 154312 w 238614"/>
                <a:gd name="connsiteY5" fmla="*/ 103893 h 110479"/>
                <a:gd name="connsiteX6" fmla="*/ 236862 w 238614"/>
                <a:gd name="connsiteY6" fmla="*/ 103893 h 110479"/>
                <a:gd name="connsiteX7" fmla="*/ 73350 w 238614"/>
                <a:gd name="connsiteY7" fmla="*/ 110243 h 110479"/>
                <a:gd name="connsiteX8" fmla="*/ 55887 w 238614"/>
                <a:gd name="connsiteY8" fmla="*/ 94368 h 110479"/>
                <a:gd name="connsiteX9" fmla="*/ 38425 w 238614"/>
                <a:gd name="connsiteY9" fmla="*/ 32455 h 110479"/>
                <a:gd name="connsiteX10" fmla="*/ 17787 w 238614"/>
                <a:gd name="connsiteY10" fmla="*/ 705 h 110479"/>
                <a:gd name="connsiteX11" fmla="*/ 222575 w 238614"/>
                <a:gd name="connsiteY11" fmla="*/ 22930 h 11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614" h="110479">
                  <a:moveTo>
                    <a:pt x="222575" y="22930"/>
                  </a:moveTo>
                  <a:cubicBezTo>
                    <a:pt x="220194" y="24253"/>
                    <a:pt x="26254" y="8114"/>
                    <a:pt x="3500" y="8643"/>
                  </a:cubicBezTo>
                  <a:cubicBezTo>
                    <a:pt x="-19254" y="9172"/>
                    <a:pt x="75996" y="22665"/>
                    <a:pt x="86050" y="26105"/>
                  </a:cubicBezTo>
                  <a:cubicBezTo>
                    <a:pt x="96104" y="29545"/>
                    <a:pt x="66735" y="17374"/>
                    <a:pt x="63825" y="29280"/>
                  </a:cubicBezTo>
                  <a:cubicBezTo>
                    <a:pt x="60914" y="41186"/>
                    <a:pt x="53506" y="85108"/>
                    <a:pt x="68587" y="97543"/>
                  </a:cubicBezTo>
                  <a:cubicBezTo>
                    <a:pt x="83668" y="109979"/>
                    <a:pt x="126266" y="102835"/>
                    <a:pt x="154312" y="103893"/>
                  </a:cubicBezTo>
                  <a:cubicBezTo>
                    <a:pt x="182358" y="104951"/>
                    <a:pt x="250356" y="102835"/>
                    <a:pt x="236862" y="103893"/>
                  </a:cubicBezTo>
                  <a:cubicBezTo>
                    <a:pt x="223368" y="104951"/>
                    <a:pt x="103512" y="111830"/>
                    <a:pt x="73350" y="110243"/>
                  </a:cubicBezTo>
                  <a:cubicBezTo>
                    <a:pt x="43188" y="108656"/>
                    <a:pt x="61708" y="107333"/>
                    <a:pt x="55887" y="94368"/>
                  </a:cubicBezTo>
                  <a:cubicBezTo>
                    <a:pt x="50066" y="81403"/>
                    <a:pt x="44775" y="48065"/>
                    <a:pt x="38425" y="32455"/>
                  </a:cubicBezTo>
                  <a:cubicBezTo>
                    <a:pt x="32075" y="16845"/>
                    <a:pt x="-8142" y="5997"/>
                    <a:pt x="17787" y="705"/>
                  </a:cubicBezTo>
                  <a:cubicBezTo>
                    <a:pt x="43716" y="-4587"/>
                    <a:pt x="224956" y="21607"/>
                    <a:pt x="222575" y="2293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: 図形 579">
              <a:extLst>
                <a:ext uri="{FF2B5EF4-FFF2-40B4-BE49-F238E27FC236}">
                  <a16:creationId xmlns:a16="http://schemas.microsoft.com/office/drawing/2014/main" id="{C58FBBF9-BE02-45AC-A874-ACBE2030D8EC}"/>
                </a:ext>
              </a:extLst>
            </p:cNvPr>
            <p:cNvSpPr/>
            <p:nvPr/>
          </p:nvSpPr>
          <p:spPr>
            <a:xfrm>
              <a:off x="5072062" y="5492747"/>
              <a:ext cx="110527" cy="109573"/>
            </a:xfrm>
            <a:custGeom>
              <a:avLst/>
              <a:gdLst>
                <a:gd name="connsiteX0" fmla="*/ 1 w 110527"/>
                <a:gd name="connsiteY0" fmla="*/ 53978 h 109573"/>
                <a:gd name="connsiteX1" fmla="*/ 69851 w 110527"/>
                <a:gd name="connsiteY1" fmla="*/ 3 h 109573"/>
                <a:gd name="connsiteX2" fmla="*/ 109538 w 110527"/>
                <a:gd name="connsiteY2" fmla="*/ 57153 h 109573"/>
                <a:gd name="connsiteX3" fmla="*/ 30163 w 110527"/>
                <a:gd name="connsiteY3" fmla="*/ 107953 h 109573"/>
                <a:gd name="connsiteX4" fmla="*/ 79376 w 110527"/>
                <a:gd name="connsiteY4" fmla="*/ 95253 h 109573"/>
                <a:gd name="connsiteX5" fmla="*/ 88901 w 110527"/>
                <a:gd name="connsiteY5" fmla="*/ 77791 h 109573"/>
                <a:gd name="connsiteX6" fmla="*/ 92076 w 110527"/>
                <a:gd name="connsiteY6" fmla="*/ 33341 h 109573"/>
                <a:gd name="connsiteX7" fmla="*/ 71438 w 110527"/>
                <a:gd name="connsiteY7" fmla="*/ 9528 h 109573"/>
                <a:gd name="connsiteX8" fmla="*/ 1 w 110527"/>
                <a:gd name="connsiteY8" fmla="*/ 53978 h 10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527" h="109573">
                  <a:moveTo>
                    <a:pt x="1" y="53978"/>
                  </a:moveTo>
                  <a:cubicBezTo>
                    <a:pt x="-263" y="52391"/>
                    <a:pt x="51595" y="-526"/>
                    <a:pt x="69851" y="3"/>
                  </a:cubicBezTo>
                  <a:cubicBezTo>
                    <a:pt x="88107" y="532"/>
                    <a:pt x="116153" y="39161"/>
                    <a:pt x="109538" y="57153"/>
                  </a:cubicBezTo>
                  <a:cubicBezTo>
                    <a:pt x="102923" y="75145"/>
                    <a:pt x="35190" y="101603"/>
                    <a:pt x="30163" y="107953"/>
                  </a:cubicBezTo>
                  <a:cubicBezTo>
                    <a:pt x="25136" y="114303"/>
                    <a:pt x="69586" y="100280"/>
                    <a:pt x="79376" y="95253"/>
                  </a:cubicBezTo>
                  <a:cubicBezTo>
                    <a:pt x="89166" y="90226"/>
                    <a:pt x="86784" y="88110"/>
                    <a:pt x="88901" y="77791"/>
                  </a:cubicBezTo>
                  <a:cubicBezTo>
                    <a:pt x="91018" y="67472"/>
                    <a:pt x="94987" y="44718"/>
                    <a:pt x="92076" y="33341"/>
                  </a:cubicBezTo>
                  <a:cubicBezTo>
                    <a:pt x="89166" y="21964"/>
                    <a:pt x="84403" y="10586"/>
                    <a:pt x="71438" y="9528"/>
                  </a:cubicBezTo>
                  <a:cubicBezTo>
                    <a:pt x="58473" y="8470"/>
                    <a:pt x="265" y="55565"/>
                    <a:pt x="1" y="5397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: 図形 580">
              <a:extLst>
                <a:ext uri="{FF2B5EF4-FFF2-40B4-BE49-F238E27FC236}">
                  <a16:creationId xmlns:a16="http://schemas.microsoft.com/office/drawing/2014/main" id="{D245953C-3C5B-42A7-B2A0-B139F8862987}"/>
                </a:ext>
              </a:extLst>
            </p:cNvPr>
            <p:cNvSpPr/>
            <p:nvPr/>
          </p:nvSpPr>
          <p:spPr>
            <a:xfrm>
              <a:off x="5062269" y="5516301"/>
              <a:ext cx="100327" cy="93627"/>
            </a:xfrm>
            <a:custGeom>
              <a:avLst/>
              <a:gdLst>
                <a:gd name="connsiteX0" fmla="*/ 41544 w 100327"/>
                <a:gd name="connsiteY0" fmla="*/ 262 h 93627"/>
                <a:gd name="connsiteX1" fmla="*/ 82819 w 100327"/>
                <a:gd name="connsiteY1" fmla="*/ 35187 h 93627"/>
                <a:gd name="connsiteX2" fmla="*/ 76469 w 100327"/>
                <a:gd name="connsiteY2" fmla="*/ 70112 h 93627"/>
                <a:gd name="connsiteX3" fmla="*/ 44719 w 100327"/>
                <a:gd name="connsiteY3" fmla="*/ 78049 h 93627"/>
                <a:gd name="connsiteX4" fmla="*/ 269 w 100327"/>
                <a:gd name="connsiteY4" fmla="*/ 38362 h 93627"/>
                <a:gd name="connsiteX5" fmla="*/ 66944 w 100327"/>
                <a:gd name="connsiteY5" fmla="*/ 87574 h 93627"/>
                <a:gd name="connsiteX6" fmla="*/ 85994 w 100327"/>
                <a:gd name="connsiteY6" fmla="*/ 89162 h 93627"/>
                <a:gd name="connsiteX7" fmla="*/ 100281 w 100327"/>
                <a:gd name="connsiteY7" fmla="*/ 54237 h 93627"/>
                <a:gd name="connsiteX8" fmla="*/ 41544 w 100327"/>
                <a:gd name="connsiteY8" fmla="*/ 262 h 9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27" h="93627">
                  <a:moveTo>
                    <a:pt x="41544" y="262"/>
                  </a:moveTo>
                  <a:cubicBezTo>
                    <a:pt x="38634" y="-2913"/>
                    <a:pt x="76998" y="23545"/>
                    <a:pt x="82819" y="35187"/>
                  </a:cubicBezTo>
                  <a:cubicBezTo>
                    <a:pt x="88640" y="46829"/>
                    <a:pt x="82819" y="62968"/>
                    <a:pt x="76469" y="70112"/>
                  </a:cubicBezTo>
                  <a:cubicBezTo>
                    <a:pt x="70119" y="77256"/>
                    <a:pt x="57419" y="83341"/>
                    <a:pt x="44719" y="78049"/>
                  </a:cubicBezTo>
                  <a:cubicBezTo>
                    <a:pt x="32019" y="72757"/>
                    <a:pt x="-3435" y="36775"/>
                    <a:pt x="269" y="38362"/>
                  </a:cubicBezTo>
                  <a:cubicBezTo>
                    <a:pt x="3973" y="39949"/>
                    <a:pt x="52656" y="79107"/>
                    <a:pt x="66944" y="87574"/>
                  </a:cubicBezTo>
                  <a:cubicBezTo>
                    <a:pt x="81232" y="96041"/>
                    <a:pt x="80438" y="94718"/>
                    <a:pt x="85994" y="89162"/>
                  </a:cubicBezTo>
                  <a:cubicBezTo>
                    <a:pt x="91550" y="83606"/>
                    <a:pt x="101075" y="66937"/>
                    <a:pt x="100281" y="54237"/>
                  </a:cubicBezTo>
                  <a:cubicBezTo>
                    <a:pt x="99487" y="41537"/>
                    <a:pt x="44454" y="3437"/>
                    <a:pt x="41544" y="262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: 図形 581">
              <a:extLst>
                <a:ext uri="{FF2B5EF4-FFF2-40B4-BE49-F238E27FC236}">
                  <a16:creationId xmlns:a16="http://schemas.microsoft.com/office/drawing/2014/main" id="{6AAE1961-49FD-4E60-B8F9-5CCB85E73257}"/>
                </a:ext>
              </a:extLst>
            </p:cNvPr>
            <p:cNvSpPr/>
            <p:nvPr/>
          </p:nvSpPr>
          <p:spPr>
            <a:xfrm>
              <a:off x="4159173" y="4304620"/>
              <a:ext cx="169689" cy="134628"/>
            </a:xfrm>
            <a:custGeom>
              <a:avLst/>
              <a:gdLst>
                <a:gd name="connsiteX0" fmla="*/ 77 w 169689"/>
                <a:gd name="connsiteY0" fmla="*/ 680 h 134628"/>
                <a:gd name="connsiteX1" fmla="*/ 144540 w 169689"/>
                <a:gd name="connsiteY1" fmla="*/ 8618 h 134628"/>
                <a:gd name="connsiteX2" fmla="*/ 109615 w 169689"/>
                <a:gd name="connsiteY2" fmla="*/ 22905 h 134628"/>
                <a:gd name="connsiteX3" fmla="*/ 104852 w 169689"/>
                <a:gd name="connsiteY3" fmla="*/ 132443 h 134628"/>
                <a:gd name="connsiteX4" fmla="*/ 100090 w 169689"/>
                <a:gd name="connsiteY4" fmla="*/ 95930 h 134628"/>
                <a:gd name="connsiteX5" fmla="*/ 3252 w 169689"/>
                <a:gd name="connsiteY5" fmla="*/ 94343 h 134628"/>
                <a:gd name="connsiteX6" fmla="*/ 125490 w 169689"/>
                <a:gd name="connsiteY6" fmla="*/ 94343 h 134628"/>
                <a:gd name="connsiteX7" fmla="*/ 111202 w 169689"/>
                <a:gd name="connsiteY7" fmla="*/ 29255 h 134628"/>
                <a:gd name="connsiteX8" fmla="*/ 166765 w 169689"/>
                <a:gd name="connsiteY8" fmla="*/ 26080 h 134628"/>
                <a:gd name="connsiteX9" fmla="*/ 77 w 169689"/>
                <a:gd name="connsiteY9" fmla="*/ 680 h 1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689" h="134628">
                  <a:moveTo>
                    <a:pt x="77" y="680"/>
                  </a:moveTo>
                  <a:cubicBezTo>
                    <a:pt x="-3627" y="-2230"/>
                    <a:pt x="126284" y="4914"/>
                    <a:pt x="144540" y="8618"/>
                  </a:cubicBezTo>
                  <a:cubicBezTo>
                    <a:pt x="162796" y="12322"/>
                    <a:pt x="116230" y="2268"/>
                    <a:pt x="109615" y="22905"/>
                  </a:cubicBezTo>
                  <a:cubicBezTo>
                    <a:pt x="103000" y="43542"/>
                    <a:pt x="106439" y="120272"/>
                    <a:pt x="104852" y="132443"/>
                  </a:cubicBezTo>
                  <a:cubicBezTo>
                    <a:pt x="103265" y="144614"/>
                    <a:pt x="117023" y="102280"/>
                    <a:pt x="100090" y="95930"/>
                  </a:cubicBezTo>
                  <a:cubicBezTo>
                    <a:pt x="83157" y="89580"/>
                    <a:pt x="-981" y="94607"/>
                    <a:pt x="3252" y="94343"/>
                  </a:cubicBezTo>
                  <a:cubicBezTo>
                    <a:pt x="7485" y="94079"/>
                    <a:pt x="107498" y="105191"/>
                    <a:pt x="125490" y="94343"/>
                  </a:cubicBezTo>
                  <a:cubicBezTo>
                    <a:pt x="143482" y="83495"/>
                    <a:pt x="104323" y="40632"/>
                    <a:pt x="111202" y="29255"/>
                  </a:cubicBezTo>
                  <a:cubicBezTo>
                    <a:pt x="118081" y="17878"/>
                    <a:pt x="184227" y="31107"/>
                    <a:pt x="166765" y="26080"/>
                  </a:cubicBezTo>
                  <a:cubicBezTo>
                    <a:pt x="149303" y="21053"/>
                    <a:pt x="3781" y="3590"/>
                    <a:pt x="77" y="68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: 図形 582">
              <a:extLst>
                <a:ext uri="{FF2B5EF4-FFF2-40B4-BE49-F238E27FC236}">
                  <a16:creationId xmlns:a16="http://schemas.microsoft.com/office/drawing/2014/main" id="{0A2E4636-D1F6-4D5E-A405-49DF76F64199}"/>
                </a:ext>
              </a:extLst>
            </p:cNvPr>
            <p:cNvSpPr/>
            <p:nvPr/>
          </p:nvSpPr>
          <p:spPr>
            <a:xfrm>
              <a:off x="4184574" y="4281314"/>
              <a:ext cx="20168" cy="176197"/>
            </a:xfrm>
            <a:custGeom>
              <a:avLst/>
              <a:gdLst>
                <a:gd name="connsiteX0" fmla="*/ 8014 w 20168"/>
                <a:gd name="connsiteY0" fmla="*/ 1761 h 176197"/>
                <a:gd name="connsiteX1" fmla="*/ 19126 w 20168"/>
                <a:gd name="connsiteY1" fmla="*/ 171624 h 176197"/>
                <a:gd name="connsiteX2" fmla="*/ 17539 w 20168"/>
                <a:gd name="connsiteY2" fmla="*/ 123999 h 176197"/>
                <a:gd name="connsiteX3" fmla="*/ 76 w 20168"/>
                <a:gd name="connsiteY3" fmla="*/ 84311 h 176197"/>
                <a:gd name="connsiteX4" fmla="*/ 8014 w 20168"/>
                <a:gd name="connsiteY4" fmla="*/ 1761 h 1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8" h="176197">
                  <a:moveTo>
                    <a:pt x="8014" y="1761"/>
                  </a:moveTo>
                  <a:cubicBezTo>
                    <a:pt x="11189" y="16313"/>
                    <a:pt x="17539" y="151251"/>
                    <a:pt x="19126" y="171624"/>
                  </a:cubicBezTo>
                  <a:cubicBezTo>
                    <a:pt x="20713" y="191997"/>
                    <a:pt x="20714" y="138551"/>
                    <a:pt x="17539" y="123999"/>
                  </a:cubicBezTo>
                  <a:cubicBezTo>
                    <a:pt x="14364" y="109447"/>
                    <a:pt x="870" y="101509"/>
                    <a:pt x="76" y="84311"/>
                  </a:cubicBezTo>
                  <a:cubicBezTo>
                    <a:pt x="-718" y="67113"/>
                    <a:pt x="4839" y="-12791"/>
                    <a:pt x="8014" y="176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: 図形 583">
              <a:extLst>
                <a:ext uri="{FF2B5EF4-FFF2-40B4-BE49-F238E27FC236}">
                  <a16:creationId xmlns:a16="http://schemas.microsoft.com/office/drawing/2014/main" id="{11D7E544-9204-479E-ADD0-170851ED3E86}"/>
                </a:ext>
              </a:extLst>
            </p:cNvPr>
            <p:cNvSpPr/>
            <p:nvPr/>
          </p:nvSpPr>
          <p:spPr>
            <a:xfrm>
              <a:off x="5008263" y="4303694"/>
              <a:ext cx="182452" cy="118774"/>
            </a:xfrm>
            <a:custGeom>
              <a:avLst/>
              <a:gdLst>
                <a:gd name="connsiteX0" fmla="*/ 300 w 182452"/>
                <a:gd name="connsiteY0" fmla="*/ 19 h 118774"/>
                <a:gd name="connsiteX1" fmla="*/ 114600 w 182452"/>
                <a:gd name="connsiteY1" fmla="*/ 22244 h 118774"/>
                <a:gd name="connsiteX2" fmla="*/ 147937 w 182452"/>
                <a:gd name="connsiteY2" fmla="*/ 19069 h 118774"/>
                <a:gd name="connsiteX3" fmla="*/ 163812 w 182452"/>
                <a:gd name="connsiteY3" fmla="*/ 101619 h 118774"/>
                <a:gd name="connsiteX4" fmla="*/ 162225 w 182452"/>
                <a:gd name="connsiteY4" fmla="*/ 117494 h 118774"/>
                <a:gd name="connsiteX5" fmla="*/ 87612 w 182452"/>
                <a:gd name="connsiteY5" fmla="*/ 80981 h 118774"/>
                <a:gd name="connsiteX6" fmla="*/ 46337 w 182452"/>
                <a:gd name="connsiteY6" fmla="*/ 66694 h 118774"/>
                <a:gd name="connsiteX7" fmla="*/ 173337 w 182452"/>
                <a:gd name="connsiteY7" fmla="*/ 107969 h 118774"/>
                <a:gd name="connsiteX8" fmla="*/ 170162 w 182452"/>
                <a:gd name="connsiteY8" fmla="*/ 46056 h 118774"/>
                <a:gd name="connsiteX9" fmla="*/ 152700 w 182452"/>
                <a:gd name="connsiteY9" fmla="*/ 19069 h 118774"/>
                <a:gd name="connsiteX10" fmla="*/ 300 w 182452"/>
                <a:gd name="connsiteY10" fmla="*/ 19 h 11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452" h="118774">
                  <a:moveTo>
                    <a:pt x="300" y="19"/>
                  </a:moveTo>
                  <a:cubicBezTo>
                    <a:pt x="-6050" y="548"/>
                    <a:pt x="89994" y="19069"/>
                    <a:pt x="114600" y="22244"/>
                  </a:cubicBezTo>
                  <a:cubicBezTo>
                    <a:pt x="139206" y="25419"/>
                    <a:pt x="139735" y="5840"/>
                    <a:pt x="147937" y="19069"/>
                  </a:cubicBezTo>
                  <a:cubicBezTo>
                    <a:pt x="156139" y="32298"/>
                    <a:pt x="161431" y="85215"/>
                    <a:pt x="163812" y="101619"/>
                  </a:cubicBezTo>
                  <a:cubicBezTo>
                    <a:pt x="166193" y="118023"/>
                    <a:pt x="174925" y="120934"/>
                    <a:pt x="162225" y="117494"/>
                  </a:cubicBezTo>
                  <a:cubicBezTo>
                    <a:pt x="149525" y="114054"/>
                    <a:pt x="106927" y="89448"/>
                    <a:pt x="87612" y="80981"/>
                  </a:cubicBezTo>
                  <a:cubicBezTo>
                    <a:pt x="68297" y="72514"/>
                    <a:pt x="32050" y="62196"/>
                    <a:pt x="46337" y="66694"/>
                  </a:cubicBezTo>
                  <a:cubicBezTo>
                    <a:pt x="60624" y="71192"/>
                    <a:pt x="152699" y="111409"/>
                    <a:pt x="173337" y="107969"/>
                  </a:cubicBezTo>
                  <a:cubicBezTo>
                    <a:pt x="193975" y="104529"/>
                    <a:pt x="173601" y="60873"/>
                    <a:pt x="170162" y="46056"/>
                  </a:cubicBezTo>
                  <a:cubicBezTo>
                    <a:pt x="166723" y="31239"/>
                    <a:pt x="179688" y="28329"/>
                    <a:pt x="152700" y="19069"/>
                  </a:cubicBezTo>
                  <a:cubicBezTo>
                    <a:pt x="125713" y="9809"/>
                    <a:pt x="6650" y="-510"/>
                    <a:pt x="300" y="1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: 図形 584">
              <a:extLst>
                <a:ext uri="{FF2B5EF4-FFF2-40B4-BE49-F238E27FC236}">
                  <a16:creationId xmlns:a16="http://schemas.microsoft.com/office/drawing/2014/main" id="{0F727630-CDBA-4CB4-B942-8A38EE3504A2}"/>
                </a:ext>
              </a:extLst>
            </p:cNvPr>
            <p:cNvSpPr/>
            <p:nvPr/>
          </p:nvSpPr>
          <p:spPr>
            <a:xfrm>
              <a:off x="5086213" y="4272267"/>
              <a:ext cx="17984" cy="165392"/>
            </a:xfrm>
            <a:custGeom>
              <a:avLst/>
              <a:gdLst>
                <a:gd name="connsiteX0" fmla="*/ 17600 w 17984"/>
                <a:gd name="connsiteY0" fmla="*/ 1283 h 165392"/>
                <a:gd name="connsiteX1" fmla="*/ 11250 w 17984"/>
                <a:gd name="connsiteY1" fmla="*/ 163208 h 165392"/>
                <a:gd name="connsiteX2" fmla="*/ 137 w 17984"/>
                <a:gd name="connsiteY2" fmla="*/ 90183 h 165392"/>
                <a:gd name="connsiteX3" fmla="*/ 17600 w 17984"/>
                <a:gd name="connsiteY3" fmla="*/ 1283 h 1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4" h="165392">
                  <a:moveTo>
                    <a:pt x="17600" y="1283"/>
                  </a:moveTo>
                  <a:cubicBezTo>
                    <a:pt x="19452" y="13454"/>
                    <a:pt x="14160" y="148392"/>
                    <a:pt x="11250" y="163208"/>
                  </a:cubicBezTo>
                  <a:cubicBezTo>
                    <a:pt x="8340" y="178024"/>
                    <a:pt x="1989" y="113466"/>
                    <a:pt x="137" y="90183"/>
                  </a:cubicBezTo>
                  <a:cubicBezTo>
                    <a:pt x="-1715" y="66900"/>
                    <a:pt x="15748" y="-10888"/>
                    <a:pt x="17600" y="128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: 図形 585">
              <a:extLst>
                <a:ext uri="{FF2B5EF4-FFF2-40B4-BE49-F238E27FC236}">
                  <a16:creationId xmlns:a16="http://schemas.microsoft.com/office/drawing/2014/main" id="{EB79FBA3-F076-4FA7-B616-4B78EC24425B}"/>
                </a:ext>
              </a:extLst>
            </p:cNvPr>
            <p:cNvSpPr/>
            <p:nvPr/>
          </p:nvSpPr>
          <p:spPr>
            <a:xfrm>
              <a:off x="4168371" y="4310471"/>
              <a:ext cx="399450" cy="608375"/>
            </a:xfrm>
            <a:custGeom>
              <a:avLst/>
              <a:gdLst>
                <a:gd name="connsiteX0" fmla="*/ 398867 w 399450"/>
                <a:gd name="connsiteY0" fmla="*/ 2767 h 608375"/>
                <a:gd name="connsiteX1" fmla="*/ 143279 w 399450"/>
                <a:gd name="connsiteY1" fmla="*/ 128179 h 608375"/>
                <a:gd name="connsiteX2" fmla="*/ 213129 w 399450"/>
                <a:gd name="connsiteY2" fmla="*/ 83729 h 608375"/>
                <a:gd name="connsiteX3" fmla="*/ 71842 w 399450"/>
                <a:gd name="connsiteY3" fmla="*/ 205967 h 608375"/>
                <a:gd name="connsiteX4" fmla="*/ 40092 w 399450"/>
                <a:gd name="connsiteY4" fmla="*/ 305979 h 608375"/>
                <a:gd name="connsiteX5" fmla="*/ 65492 w 399450"/>
                <a:gd name="connsiteY5" fmla="*/ 259942 h 608375"/>
                <a:gd name="connsiteX6" fmla="*/ 3579 w 399450"/>
                <a:gd name="connsiteY6" fmla="*/ 372654 h 608375"/>
                <a:gd name="connsiteX7" fmla="*/ 9929 w 399450"/>
                <a:gd name="connsiteY7" fmla="*/ 571092 h 608375"/>
                <a:gd name="connsiteX8" fmla="*/ 30567 w 399450"/>
                <a:gd name="connsiteY8" fmla="*/ 598079 h 608375"/>
                <a:gd name="connsiteX9" fmla="*/ 35329 w 399450"/>
                <a:gd name="connsiteY9" fmla="*/ 450442 h 608375"/>
                <a:gd name="connsiteX10" fmla="*/ 159154 w 399450"/>
                <a:gd name="connsiteY10" fmla="*/ 134529 h 608375"/>
                <a:gd name="connsiteX11" fmla="*/ 211542 w 399450"/>
                <a:gd name="connsiteY11" fmla="*/ 48804 h 608375"/>
                <a:gd name="connsiteX12" fmla="*/ 398867 w 399450"/>
                <a:gd name="connsiteY12" fmla="*/ 2767 h 6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9450" h="608375">
                  <a:moveTo>
                    <a:pt x="398867" y="2767"/>
                  </a:moveTo>
                  <a:cubicBezTo>
                    <a:pt x="387490" y="15996"/>
                    <a:pt x="174235" y="114685"/>
                    <a:pt x="143279" y="128179"/>
                  </a:cubicBezTo>
                  <a:cubicBezTo>
                    <a:pt x="112323" y="141673"/>
                    <a:pt x="225035" y="70764"/>
                    <a:pt x="213129" y="83729"/>
                  </a:cubicBezTo>
                  <a:cubicBezTo>
                    <a:pt x="201223" y="96694"/>
                    <a:pt x="100681" y="168925"/>
                    <a:pt x="71842" y="205967"/>
                  </a:cubicBezTo>
                  <a:cubicBezTo>
                    <a:pt x="43003" y="243009"/>
                    <a:pt x="41150" y="296983"/>
                    <a:pt x="40092" y="305979"/>
                  </a:cubicBezTo>
                  <a:cubicBezTo>
                    <a:pt x="39034" y="314975"/>
                    <a:pt x="71577" y="248830"/>
                    <a:pt x="65492" y="259942"/>
                  </a:cubicBezTo>
                  <a:cubicBezTo>
                    <a:pt x="59407" y="271054"/>
                    <a:pt x="12839" y="320796"/>
                    <a:pt x="3579" y="372654"/>
                  </a:cubicBezTo>
                  <a:cubicBezTo>
                    <a:pt x="-5681" y="424512"/>
                    <a:pt x="5431" y="533521"/>
                    <a:pt x="9929" y="571092"/>
                  </a:cubicBezTo>
                  <a:cubicBezTo>
                    <a:pt x="14427" y="608663"/>
                    <a:pt x="26334" y="618187"/>
                    <a:pt x="30567" y="598079"/>
                  </a:cubicBezTo>
                  <a:cubicBezTo>
                    <a:pt x="34800" y="577971"/>
                    <a:pt x="13898" y="527700"/>
                    <a:pt x="35329" y="450442"/>
                  </a:cubicBezTo>
                  <a:cubicBezTo>
                    <a:pt x="56760" y="373184"/>
                    <a:pt x="129785" y="201469"/>
                    <a:pt x="159154" y="134529"/>
                  </a:cubicBezTo>
                  <a:cubicBezTo>
                    <a:pt x="188523" y="67589"/>
                    <a:pt x="171061" y="70764"/>
                    <a:pt x="211542" y="48804"/>
                  </a:cubicBezTo>
                  <a:cubicBezTo>
                    <a:pt x="252023" y="26844"/>
                    <a:pt x="410244" y="-10462"/>
                    <a:pt x="398867" y="276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: 図形 586">
              <a:extLst>
                <a:ext uri="{FF2B5EF4-FFF2-40B4-BE49-F238E27FC236}">
                  <a16:creationId xmlns:a16="http://schemas.microsoft.com/office/drawing/2014/main" id="{65893EA3-4FE7-4925-A196-5B25C792C5FB}"/>
                </a:ext>
              </a:extLst>
            </p:cNvPr>
            <p:cNvSpPr/>
            <p:nvPr/>
          </p:nvSpPr>
          <p:spPr>
            <a:xfrm>
              <a:off x="4545096" y="4305090"/>
              <a:ext cx="559341" cy="189220"/>
            </a:xfrm>
            <a:custGeom>
              <a:avLst/>
              <a:gdLst>
                <a:gd name="connsiteX0" fmla="*/ 6267 w 559341"/>
                <a:gd name="connsiteY0" fmla="*/ 12910 h 189220"/>
                <a:gd name="connsiteX1" fmla="*/ 91992 w 559341"/>
                <a:gd name="connsiteY1" fmla="*/ 12910 h 189220"/>
                <a:gd name="connsiteX2" fmla="*/ 293604 w 559341"/>
                <a:gd name="connsiteY2" fmla="*/ 17673 h 189220"/>
                <a:gd name="connsiteX3" fmla="*/ 290429 w 559341"/>
                <a:gd name="connsiteY3" fmla="*/ 28785 h 189220"/>
                <a:gd name="connsiteX4" fmla="*/ 393617 w 559341"/>
                <a:gd name="connsiteY4" fmla="*/ 81173 h 189220"/>
                <a:gd name="connsiteX5" fmla="*/ 558717 w 559341"/>
                <a:gd name="connsiteY5" fmla="*/ 189123 h 189220"/>
                <a:gd name="connsiteX6" fmla="*/ 444417 w 559341"/>
                <a:gd name="connsiteY6" fmla="*/ 98635 h 189220"/>
                <a:gd name="connsiteX7" fmla="*/ 299954 w 559341"/>
                <a:gd name="connsiteY7" fmla="*/ 4973 h 189220"/>
                <a:gd name="connsiteX8" fmla="*/ 6267 w 559341"/>
                <a:gd name="connsiteY8" fmla="*/ 12910 h 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9341" h="189220">
                  <a:moveTo>
                    <a:pt x="6267" y="12910"/>
                  </a:moveTo>
                  <a:cubicBezTo>
                    <a:pt x="-28393" y="14233"/>
                    <a:pt x="91992" y="12910"/>
                    <a:pt x="91992" y="12910"/>
                  </a:cubicBezTo>
                  <a:cubicBezTo>
                    <a:pt x="139881" y="13704"/>
                    <a:pt x="260531" y="15027"/>
                    <a:pt x="293604" y="17673"/>
                  </a:cubicBezTo>
                  <a:cubicBezTo>
                    <a:pt x="326677" y="20319"/>
                    <a:pt x="273760" y="18202"/>
                    <a:pt x="290429" y="28785"/>
                  </a:cubicBezTo>
                  <a:cubicBezTo>
                    <a:pt x="307098" y="39368"/>
                    <a:pt x="348902" y="54450"/>
                    <a:pt x="393617" y="81173"/>
                  </a:cubicBezTo>
                  <a:cubicBezTo>
                    <a:pt x="438332" y="107896"/>
                    <a:pt x="550250" y="186213"/>
                    <a:pt x="558717" y="189123"/>
                  </a:cubicBezTo>
                  <a:cubicBezTo>
                    <a:pt x="567184" y="192033"/>
                    <a:pt x="487544" y="129327"/>
                    <a:pt x="444417" y="98635"/>
                  </a:cubicBezTo>
                  <a:cubicBezTo>
                    <a:pt x="401290" y="67943"/>
                    <a:pt x="371656" y="19260"/>
                    <a:pt x="299954" y="4973"/>
                  </a:cubicBezTo>
                  <a:cubicBezTo>
                    <a:pt x="228252" y="-9314"/>
                    <a:pt x="40927" y="11587"/>
                    <a:pt x="6267" y="12910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: 図形 587">
              <a:extLst>
                <a:ext uri="{FF2B5EF4-FFF2-40B4-BE49-F238E27FC236}">
                  <a16:creationId xmlns:a16="http://schemas.microsoft.com/office/drawing/2014/main" id="{8A0FDFD2-ECDD-4E93-83B8-E66A636AD1AC}"/>
                </a:ext>
              </a:extLst>
            </p:cNvPr>
            <p:cNvSpPr/>
            <p:nvPr/>
          </p:nvSpPr>
          <p:spPr>
            <a:xfrm>
              <a:off x="5095720" y="4529320"/>
              <a:ext cx="98378" cy="468656"/>
            </a:xfrm>
            <a:custGeom>
              <a:avLst/>
              <a:gdLst>
                <a:gd name="connsiteX0" fmla="*/ 155 w 98378"/>
                <a:gd name="connsiteY0" fmla="*/ 2993 h 468656"/>
                <a:gd name="connsiteX1" fmla="*/ 95405 w 98378"/>
                <a:gd name="connsiteY1" fmla="*/ 258580 h 468656"/>
                <a:gd name="connsiteX2" fmla="*/ 74768 w 98378"/>
                <a:gd name="connsiteY2" fmla="*/ 150630 h 468656"/>
                <a:gd name="connsiteX3" fmla="*/ 79530 w 98378"/>
                <a:gd name="connsiteY3" fmla="*/ 303030 h 468656"/>
                <a:gd name="connsiteX4" fmla="*/ 63655 w 98378"/>
                <a:gd name="connsiteY4" fmla="*/ 468130 h 468656"/>
                <a:gd name="connsiteX5" fmla="*/ 76355 w 98378"/>
                <a:gd name="connsiteY5" fmla="*/ 347480 h 468656"/>
                <a:gd name="connsiteX6" fmla="*/ 73180 w 98378"/>
                <a:gd name="connsiteY6" fmla="*/ 133168 h 468656"/>
                <a:gd name="connsiteX7" fmla="*/ 155 w 98378"/>
                <a:gd name="connsiteY7" fmla="*/ 2993 h 46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78" h="468656">
                  <a:moveTo>
                    <a:pt x="155" y="2993"/>
                  </a:moveTo>
                  <a:cubicBezTo>
                    <a:pt x="3859" y="23895"/>
                    <a:pt x="82970" y="233974"/>
                    <a:pt x="95405" y="258580"/>
                  </a:cubicBezTo>
                  <a:cubicBezTo>
                    <a:pt x="107840" y="283186"/>
                    <a:pt x="77414" y="143222"/>
                    <a:pt x="74768" y="150630"/>
                  </a:cubicBezTo>
                  <a:cubicBezTo>
                    <a:pt x="72122" y="158038"/>
                    <a:pt x="81382" y="250113"/>
                    <a:pt x="79530" y="303030"/>
                  </a:cubicBezTo>
                  <a:cubicBezTo>
                    <a:pt x="77678" y="355947"/>
                    <a:pt x="64184" y="460722"/>
                    <a:pt x="63655" y="468130"/>
                  </a:cubicBezTo>
                  <a:cubicBezTo>
                    <a:pt x="63126" y="475538"/>
                    <a:pt x="74768" y="403307"/>
                    <a:pt x="76355" y="347480"/>
                  </a:cubicBezTo>
                  <a:cubicBezTo>
                    <a:pt x="77942" y="291653"/>
                    <a:pt x="86409" y="190847"/>
                    <a:pt x="73180" y="133168"/>
                  </a:cubicBezTo>
                  <a:cubicBezTo>
                    <a:pt x="59951" y="75489"/>
                    <a:pt x="-3549" y="-17909"/>
                    <a:pt x="155" y="299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: 図形 588">
              <a:extLst>
                <a:ext uri="{FF2B5EF4-FFF2-40B4-BE49-F238E27FC236}">
                  <a16:creationId xmlns:a16="http://schemas.microsoft.com/office/drawing/2014/main" id="{CD469351-99A9-4D2E-B113-932C1BFB0B12}"/>
                </a:ext>
              </a:extLst>
            </p:cNvPr>
            <p:cNvSpPr/>
            <p:nvPr/>
          </p:nvSpPr>
          <p:spPr>
            <a:xfrm>
              <a:off x="4127956" y="4746207"/>
              <a:ext cx="120362" cy="394880"/>
            </a:xfrm>
            <a:custGeom>
              <a:avLst/>
              <a:gdLst>
                <a:gd name="connsiteX0" fmla="*/ 32882 w 120362"/>
                <a:gd name="connsiteY0" fmla="*/ 418 h 394880"/>
                <a:gd name="connsiteX1" fmla="*/ 36057 w 120362"/>
                <a:gd name="connsiteY1" fmla="*/ 159168 h 394880"/>
                <a:gd name="connsiteX2" fmla="*/ 43994 w 120362"/>
                <a:gd name="connsiteY2" fmla="*/ 197268 h 394880"/>
                <a:gd name="connsiteX3" fmla="*/ 120194 w 120362"/>
                <a:gd name="connsiteY3" fmla="*/ 394118 h 394880"/>
                <a:gd name="connsiteX4" fmla="*/ 64632 w 120362"/>
                <a:gd name="connsiteY4" fmla="*/ 265531 h 394880"/>
                <a:gd name="connsiteX5" fmla="*/ 67807 w 120362"/>
                <a:gd name="connsiteY5" fmla="*/ 270293 h 394880"/>
                <a:gd name="connsiteX6" fmla="*/ 1132 w 120362"/>
                <a:gd name="connsiteY6" fmla="*/ 117893 h 394880"/>
                <a:gd name="connsiteX7" fmla="*/ 32882 w 120362"/>
                <a:gd name="connsiteY7" fmla="*/ 418 h 39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62" h="394880">
                  <a:moveTo>
                    <a:pt x="32882" y="418"/>
                  </a:moveTo>
                  <a:cubicBezTo>
                    <a:pt x="38703" y="7297"/>
                    <a:pt x="34205" y="126360"/>
                    <a:pt x="36057" y="159168"/>
                  </a:cubicBezTo>
                  <a:cubicBezTo>
                    <a:pt x="37909" y="191976"/>
                    <a:pt x="29971" y="158110"/>
                    <a:pt x="43994" y="197268"/>
                  </a:cubicBezTo>
                  <a:cubicBezTo>
                    <a:pt x="58017" y="236426"/>
                    <a:pt x="116754" y="382741"/>
                    <a:pt x="120194" y="394118"/>
                  </a:cubicBezTo>
                  <a:cubicBezTo>
                    <a:pt x="123634" y="405495"/>
                    <a:pt x="73363" y="286168"/>
                    <a:pt x="64632" y="265531"/>
                  </a:cubicBezTo>
                  <a:cubicBezTo>
                    <a:pt x="55901" y="244894"/>
                    <a:pt x="78390" y="294899"/>
                    <a:pt x="67807" y="270293"/>
                  </a:cubicBezTo>
                  <a:cubicBezTo>
                    <a:pt x="57224" y="245687"/>
                    <a:pt x="8805" y="162608"/>
                    <a:pt x="1132" y="117893"/>
                  </a:cubicBezTo>
                  <a:cubicBezTo>
                    <a:pt x="-6541" y="73179"/>
                    <a:pt x="27061" y="-6461"/>
                    <a:pt x="32882" y="41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: 図形 589">
              <a:extLst>
                <a:ext uri="{FF2B5EF4-FFF2-40B4-BE49-F238E27FC236}">
                  <a16:creationId xmlns:a16="http://schemas.microsoft.com/office/drawing/2014/main" id="{CCFF6DF4-0883-41B1-98C3-A89B81A9F422}"/>
                </a:ext>
              </a:extLst>
            </p:cNvPr>
            <p:cNvSpPr/>
            <p:nvPr/>
          </p:nvSpPr>
          <p:spPr>
            <a:xfrm>
              <a:off x="4176244" y="4907135"/>
              <a:ext cx="392590" cy="397993"/>
            </a:xfrm>
            <a:custGeom>
              <a:avLst/>
              <a:gdLst>
                <a:gd name="connsiteX0" fmla="*/ 469 w 392590"/>
                <a:gd name="connsiteY0" fmla="*/ 3003 h 397993"/>
                <a:gd name="connsiteX1" fmla="*/ 17931 w 392590"/>
                <a:gd name="connsiteY1" fmla="*/ 58565 h 397993"/>
                <a:gd name="connsiteX2" fmla="*/ 111594 w 392590"/>
                <a:gd name="connsiteY2" fmla="*/ 228428 h 397993"/>
                <a:gd name="connsiteX3" fmla="*/ 343369 w 392590"/>
                <a:gd name="connsiteY3" fmla="*/ 374478 h 397993"/>
                <a:gd name="connsiteX4" fmla="*/ 386231 w 392590"/>
                <a:gd name="connsiteY4" fmla="*/ 385590 h 397993"/>
                <a:gd name="connsiteX5" fmla="*/ 249706 w 392590"/>
                <a:gd name="connsiteY5" fmla="*/ 347490 h 397993"/>
                <a:gd name="connsiteX6" fmla="*/ 367181 w 392590"/>
                <a:gd name="connsiteY6" fmla="*/ 396703 h 397993"/>
                <a:gd name="connsiteX7" fmla="*/ 156044 w 392590"/>
                <a:gd name="connsiteY7" fmla="*/ 283990 h 397993"/>
                <a:gd name="connsiteX8" fmla="*/ 51269 w 392590"/>
                <a:gd name="connsiteY8" fmla="*/ 199853 h 397993"/>
                <a:gd name="connsiteX9" fmla="*/ 8406 w 392590"/>
                <a:gd name="connsiteY9" fmla="*/ 136353 h 397993"/>
                <a:gd name="connsiteX10" fmla="*/ 469 w 392590"/>
                <a:gd name="connsiteY10" fmla="*/ 3003 h 39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2590" h="397993">
                  <a:moveTo>
                    <a:pt x="469" y="3003"/>
                  </a:moveTo>
                  <a:cubicBezTo>
                    <a:pt x="2056" y="-9962"/>
                    <a:pt x="-590" y="20994"/>
                    <a:pt x="17931" y="58565"/>
                  </a:cubicBezTo>
                  <a:cubicBezTo>
                    <a:pt x="36452" y="96136"/>
                    <a:pt x="57354" y="175776"/>
                    <a:pt x="111594" y="228428"/>
                  </a:cubicBezTo>
                  <a:cubicBezTo>
                    <a:pt x="165834" y="281080"/>
                    <a:pt x="297596" y="348284"/>
                    <a:pt x="343369" y="374478"/>
                  </a:cubicBezTo>
                  <a:cubicBezTo>
                    <a:pt x="389142" y="400672"/>
                    <a:pt x="401841" y="390088"/>
                    <a:pt x="386231" y="385590"/>
                  </a:cubicBezTo>
                  <a:cubicBezTo>
                    <a:pt x="370621" y="381092"/>
                    <a:pt x="252881" y="345638"/>
                    <a:pt x="249706" y="347490"/>
                  </a:cubicBezTo>
                  <a:cubicBezTo>
                    <a:pt x="246531" y="349342"/>
                    <a:pt x="382791" y="407286"/>
                    <a:pt x="367181" y="396703"/>
                  </a:cubicBezTo>
                  <a:cubicBezTo>
                    <a:pt x="351571" y="386120"/>
                    <a:pt x="208696" y="316798"/>
                    <a:pt x="156044" y="283990"/>
                  </a:cubicBezTo>
                  <a:cubicBezTo>
                    <a:pt x="103392" y="251182"/>
                    <a:pt x="75875" y="224459"/>
                    <a:pt x="51269" y="199853"/>
                  </a:cubicBezTo>
                  <a:cubicBezTo>
                    <a:pt x="26663" y="175247"/>
                    <a:pt x="15550" y="165986"/>
                    <a:pt x="8406" y="136353"/>
                  </a:cubicBezTo>
                  <a:cubicBezTo>
                    <a:pt x="1262" y="106720"/>
                    <a:pt x="-1118" y="15968"/>
                    <a:pt x="469" y="300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: 図形 590">
              <a:extLst>
                <a:ext uri="{FF2B5EF4-FFF2-40B4-BE49-F238E27FC236}">
                  <a16:creationId xmlns:a16="http://schemas.microsoft.com/office/drawing/2014/main" id="{E4B5EB50-0B6D-4309-B3B9-52400340E182}"/>
                </a:ext>
              </a:extLst>
            </p:cNvPr>
            <p:cNvSpPr/>
            <p:nvPr/>
          </p:nvSpPr>
          <p:spPr>
            <a:xfrm>
              <a:off x="5091372" y="4754876"/>
              <a:ext cx="92588" cy="355097"/>
            </a:xfrm>
            <a:custGeom>
              <a:avLst/>
              <a:gdLst>
                <a:gd name="connsiteX0" fmla="*/ 82291 w 92588"/>
                <a:gd name="connsiteY0" fmla="*/ 1274 h 355097"/>
                <a:gd name="connsiteX1" fmla="*/ 68003 w 92588"/>
                <a:gd name="connsiteY1" fmla="*/ 115574 h 355097"/>
                <a:gd name="connsiteX2" fmla="*/ 36253 w 92588"/>
                <a:gd name="connsiteY2" fmla="*/ 293374 h 355097"/>
                <a:gd name="connsiteX3" fmla="*/ 1328 w 92588"/>
                <a:gd name="connsiteY3" fmla="*/ 350524 h 355097"/>
                <a:gd name="connsiteX4" fmla="*/ 85466 w 92588"/>
                <a:gd name="connsiteY4" fmla="*/ 188599 h 355097"/>
                <a:gd name="connsiteX5" fmla="*/ 82291 w 92588"/>
                <a:gd name="connsiteY5" fmla="*/ 1274 h 35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588" h="355097">
                  <a:moveTo>
                    <a:pt x="82291" y="1274"/>
                  </a:moveTo>
                  <a:cubicBezTo>
                    <a:pt x="79380" y="-10897"/>
                    <a:pt x="75676" y="66891"/>
                    <a:pt x="68003" y="115574"/>
                  </a:cubicBezTo>
                  <a:cubicBezTo>
                    <a:pt x="60330" y="164257"/>
                    <a:pt x="47365" y="254216"/>
                    <a:pt x="36253" y="293374"/>
                  </a:cubicBezTo>
                  <a:cubicBezTo>
                    <a:pt x="25140" y="332532"/>
                    <a:pt x="-6874" y="367986"/>
                    <a:pt x="1328" y="350524"/>
                  </a:cubicBezTo>
                  <a:cubicBezTo>
                    <a:pt x="9530" y="333062"/>
                    <a:pt x="69062" y="247072"/>
                    <a:pt x="85466" y="188599"/>
                  </a:cubicBezTo>
                  <a:cubicBezTo>
                    <a:pt x="101870" y="130126"/>
                    <a:pt x="85202" y="13445"/>
                    <a:pt x="82291" y="1274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2" name="フリーフォーム: 図形 591">
              <a:extLst>
                <a:ext uri="{FF2B5EF4-FFF2-40B4-BE49-F238E27FC236}">
                  <a16:creationId xmlns:a16="http://schemas.microsoft.com/office/drawing/2014/main" id="{6A91E20F-8D4C-4D5E-934B-0BFC68F27403}"/>
                </a:ext>
              </a:extLst>
            </p:cNvPr>
            <p:cNvSpPr/>
            <p:nvPr/>
          </p:nvSpPr>
          <p:spPr>
            <a:xfrm>
              <a:off x="4293655" y="5185798"/>
              <a:ext cx="353152" cy="161015"/>
            </a:xfrm>
            <a:custGeom>
              <a:avLst/>
              <a:gdLst>
                <a:gd name="connsiteX0" fmla="*/ 533 w 353152"/>
                <a:gd name="connsiteY0" fmla="*/ 565 h 161015"/>
                <a:gd name="connsiteX1" fmla="*/ 57683 w 353152"/>
                <a:gd name="connsiteY1" fmla="*/ 49777 h 161015"/>
                <a:gd name="connsiteX2" fmla="*/ 224370 w 353152"/>
                <a:gd name="connsiteY2" fmla="*/ 129152 h 161015"/>
                <a:gd name="connsiteX3" fmla="*/ 200558 w 353152"/>
                <a:gd name="connsiteY3" fmla="*/ 124390 h 161015"/>
                <a:gd name="connsiteX4" fmla="*/ 352958 w 353152"/>
                <a:gd name="connsiteY4" fmla="*/ 160902 h 161015"/>
                <a:gd name="connsiteX5" fmla="*/ 229133 w 353152"/>
                <a:gd name="connsiteY5" fmla="*/ 133915 h 161015"/>
                <a:gd name="connsiteX6" fmla="*/ 84670 w 353152"/>
                <a:gd name="connsiteY6" fmla="*/ 81527 h 161015"/>
                <a:gd name="connsiteX7" fmla="*/ 533 w 353152"/>
                <a:gd name="connsiteY7" fmla="*/ 565 h 16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152" h="161015">
                  <a:moveTo>
                    <a:pt x="533" y="565"/>
                  </a:moveTo>
                  <a:cubicBezTo>
                    <a:pt x="-3965" y="-4727"/>
                    <a:pt x="20377" y="28346"/>
                    <a:pt x="57683" y="49777"/>
                  </a:cubicBezTo>
                  <a:cubicBezTo>
                    <a:pt x="94989" y="71208"/>
                    <a:pt x="200558" y="116717"/>
                    <a:pt x="224370" y="129152"/>
                  </a:cubicBezTo>
                  <a:cubicBezTo>
                    <a:pt x="248183" y="141588"/>
                    <a:pt x="200558" y="124390"/>
                    <a:pt x="200558" y="124390"/>
                  </a:cubicBezTo>
                  <a:lnTo>
                    <a:pt x="352958" y="160902"/>
                  </a:lnTo>
                  <a:cubicBezTo>
                    <a:pt x="357720" y="162489"/>
                    <a:pt x="273848" y="147144"/>
                    <a:pt x="229133" y="133915"/>
                  </a:cubicBezTo>
                  <a:cubicBezTo>
                    <a:pt x="184418" y="120686"/>
                    <a:pt x="128591" y="109308"/>
                    <a:pt x="84670" y="81527"/>
                  </a:cubicBezTo>
                  <a:cubicBezTo>
                    <a:pt x="40749" y="53746"/>
                    <a:pt x="5031" y="5857"/>
                    <a:pt x="533" y="565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3" name="フリーフォーム: 図形 592">
              <a:extLst>
                <a:ext uri="{FF2B5EF4-FFF2-40B4-BE49-F238E27FC236}">
                  <a16:creationId xmlns:a16="http://schemas.microsoft.com/office/drawing/2014/main" id="{6358DD67-96A1-48EF-A34B-F63FF6EA801D}"/>
                </a:ext>
              </a:extLst>
            </p:cNvPr>
            <p:cNvSpPr/>
            <p:nvPr/>
          </p:nvSpPr>
          <p:spPr>
            <a:xfrm>
              <a:off x="4500457" y="4799012"/>
              <a:ext cx="640927" cy="481280"/>
            </a:xfrm>
            <a:custGeom>
              <a:avLst/>
              <a:gdLst>
                <a:gd name="connsiteX0" fmla="*/ 638281 w 640927"/>
                <a:gd name="connsiteY0" fmla="*/ 1 h 481280"/>
                <a:gd name="connsiteX1" fmla="*/ 589068 w 640927"/>
                <a:gd name="connsiteY1" fmla="*/ 200026 h 481280"/>
                <a:gd name="connsiteX2" fmla="*/ 597006 w 640927"/>
                <a:gd name="connsiteY2" fmla="*/ 161926 h 481280"/>
                <a:gd name="connsiteX3" fmla="*/ 536681 w 640927"/>
                <a:gd name="connsiteY3" fmla="*/ 282576 h 481280"/>
                <a:gd name="connsiteX4" fmla="*/ 493818 w 640927"/>
                <a:gd name="connsiteY4" fmla="*/ 357188 h 481280"/>
                <a:gd name="connsiteX5" fmla="*/ 401743 w 640927"/>
                <a:gd name="connsiteY5" fmla="*/ 419101 h 481280"/>
                <a:gd name="connsiteX6" fmla="*/ 273156 w 640927"/>
                <a:gd name="connsiteY6" fmla="*/ 442913 h 481280"/>
                <a:gd name="connsiteX7" fmla="*/ 117581 w 640927"/>
                <a:gd name="connsiteY7" fmla="*/ 457201 h 481280"/>
                <a:gd name="connsiteX8" fmla="*/ 84243 w 640927"/>
                <a:gd name="connsiteY8" fmla="*/ 457201 h 481280"/>
                <a:gd name="connsiteX9" fmla="*/ 287443 w 640927"/>
                <a:gd name="connsiteY9" fmla="*/ 465138 h 481280"/>
                <a:gd name="connsiteX10" fmla="*/ 106 w 640927"/>
                <a:gd name="connsiteY10" fmla="*/ 481013 h 481280"/>
                <a:gd name="connsiteX11" fmla="*/ 325543 w 640927"/>
                <a:gd name="connsiteY11" fmla="*/ 469901 h 481280"/>
                <a:gd name="connsiteX12" fmla="*/ 457306 w 640927"/>
                <a:gd name="connsiteY12" fmla="*/ 411163 h 481280"/>
                <a:gd name="connsiteX13" fmla="*/ 612881 w 640927"/>
                <a:gd name="connsiteY13" fmla="*/ 203201 h 481280"/>
                <a:gd name="connsiteX14" fmla="*/ 638281 w 640927"/>
                <a:gd name="connsiteY14" fmla="*/ 1 h 4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0927" h="481280">
                  <a:moveTo>
                    <a:pt x="638281" y="1"/>
                  </a:moveTo>
                  <a:cubicBezTo>
                    <a:pt x="634312" y="-528"/>
                    <a:pt x="595947" y="173039"/>
                    <a:pt x="589068" y="200026"/>
                  </a:cubicBezTo>
                  <a:cubicBezTo>
                    <a:pt x="582189" y="227013"/>
                    <a:pt x="605737" y="148168"/>
                    <a:pt x="597006" y="161926"/>
                  </a:cubicBezTo>
                  <a:cubicBezTo>
                    <a:pt x="588275" y="175684"/>
                    <a:pt x="536681" y="282576"/>
                    <a:pt x="536681" y="282576"/>
                  </a:cubicBezTo>
                  <a:cubicBezTo>
                    <a:pt x="519483" y="315120"/>
                    <a:pt x="516308" y="334434"/>
                    <a:pt x="493818" y="357188"/>
                  </a:cubicBezTo>
                  <a:cubicBezTo>
                    <a:pt x="471328" y="379942"/>
                    <a:pt x="438520" y="404814"/>
                    <a:pt x="401743" y="419101"/>
                  </a:cubicBezTo>
                  <a:cubicBezTo>
                    <a:pt x="364966" y="433388"/>
                    <a:pt x="320516" y="436563"/>
                    <a:pt x="273156" y="442913"/>
                  </a:cubicBezTo>
                  <a:cubicBezTo>
                    <a:pt x="225796" y="449263"/>
                    <a:pt x="149066" y="454820"/>
                    <a:pt x="117581" y="457201"/>
                  </a:cubicBezTo>
                  <a:cubicBezTo>
                    <a:pt x="86095" y="459582"/>
                    <a:pt x="84243" y="457201"/>
                    <a:pt x="84243" y="457201"/>
                  </a:cubicBezTo>
                  <a:cubicBezTo>
                    <a:pt x="112553" y="458524"/>
                    <a:pt x="301466" y="461169"/>
                    <a:pt x="287443" y="465138"/>
                  </a:cubicBezTo>
                  <a:cubicBezTo>
                    <a:pt x="273420" y="469107"/>
                    <a:pt x="-6244" y="480219"/>
                    <a:pt x="106" y="481013"/>
                  </a:cubicBezTo>
                  <a:cubicBezTo>
                    <a:pt x="6456" y="481807"/>
                    <a:pt x="249343" y="481543"/>
                    <a:pt x="325543" y="469901"/>
                  </a:cubicBezTo>
                  <a:cubicBezTo>
                    <a:pt x="401743" y="458259"/>
                    <a:pt x="409416" y="455613"/>
                    <a:pt x="457306" y="411163"/>
                  </a:cubicBezTo>
                  <a:cubicBezTo>
                    <a:pt x="505196" y="366713"/>
                    <a:pt x="579279" y="275432"/>
                    <a:pt x="612881" y="203201"/>
                  </a:cubicBezTo>
                  <a:cubicBezTo>
                    <a:pt x="646483" y="130970"/>
                    <a:pt x="642250" y="530"/>
                    <a:pt x="638281" y="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: 図形 593">
              <a:extLst>
                <a:ext uri="{FF2B5EF4-FFF2-40B4-BE49-F238E27FC236}">
                  <a16:creationId xmlns:a16="http://schemas.microsoft.com/office/drawing/2014/main" id="{9F02467B-AADD-42F7-9F41-A7A4E8C8B794}"/>
                </a:ext>
              </a:extLst>
            </p:cNvPr>
            <p:cNvSpPr/>
            <p:nvPr/>
          </p:nvSpPr>
          <p:spPr>
            <a:xfrm>
              <a:off x="4883112" y="4921939"/>
              <a:ext cx="274859" cy="366174"/>
            </a:xfrm>
            <a:custGeom>
              <a:avLst/>
              <a:gdLst>
                <a:gd name="connsiteX0" fmla="*/ 274676 w 274859"/>
                <a:gd name="connsiteY0" fmla="*/ 2486 h 366174"/>
                <a:gd name="connsiteX1" fmla="*/ 236576 w 274859"/>
                <a:gd name="connsiteY1" fmla="*/ 51699 h 366174"/>
                <a:gd name="connsiteX2" fmla="*/ 131801 w 274859"/>
                <a:gd name="connsiteY2" fmla="*/ 267599 h 366174"/>
                <a:gd name="connsiteX3" fmla="*/ 233401 w 274859"/>
                <a:gd name="connsiteY3" fmla="*/ 135836 h 366174"/>
                <a:gd name="connsiteX4" fmla="*/ 112751 w 274859"/>
                <a:gd name="connsiteY4" fmla="*/ 283474 h 366174"/>
                <a:gd name="connsiteX5" fmla="*/ 38 w 274859"/>
                <a:gd name="connsiteY5" fmla="*/ 366024 h 366174"/>
                <a:gd name="connsiteX6" fmla="*/ 101638 w 274859"/>
                <a:gd name="connsiteY6" fmla="*/ 300936 h 366174"/>
                <a:gd name="connsiteX7" fmla="*/ 231813 w 274859"/>
                <a:gd name="connsiteY7" fmla="*/ 197749 h 366174"/>
                <a:gd name="connsiteX8" fmla="*/ 254038 w 274859"/>
                <a:gd name="connsiteY8" fmla="*/ 113611 h 366174"/>
                <a:gd name="connsiteX9" fmla="*/ 223876 w 274859"/>
                <a:gd name="connsiteY9" fmla="*/ 104086 h 366174"/>
                <a:gd name="connsiteX10" fmla="*/ 274676 w 274859"/>
                <a:gd name="connsiteY10" fmla="*/ 2486 h 36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859" h="366174">
                  <a:moveTo>
                    <a:pt x="274676" y="2486"/>
                  </a:moveTo>
                  <a:cubicBezTo>
                    <a:pt x="276793" y="-6245"/>
                    <a:pt x="260388" y="7514"/>
                    <a:pt x="236576" y="51699"/>
                  </a:cubicBezTo>
                  <a:cubicBezTo>
                    <a:pt x="212764" y="95884"/>
                    <a:pt x="132330" y="253576"/>
                    <a:pt x="131801" y="267599"/>
                  </a:cubicBezTo>
                  <a:cubicBezTo>
                    <a:pt x="131272" y="281622"/>
                    <a:pt x="236576" y="133190"/>
                    <a:pt x="233401" y="135836"/>
                  </a:cubicBezTo>
                  <a:cubicBezTo>
                    <a:pt x="230226" y="138482"/>
                    <a:pt x="151645" y="245109"/>
                    <a:pt x="112751" y="283474"/>
                  </a:cubicBezTo>
                  <a:cubicBezTo>
                    <a:pt x="73857" y="321839"/>
                    <a:pt x="1890" y="363114"/>
                    <a:pt x="38" y="366024"/>
                  </a:cubicBezTo>
                  <a:cubicBezTo>
                    <a:pt x="-1814" y="368934"/>
                    <a:pt x="63009" y="328982"/>
                    <a:pt x="101638" y="300936"/>
                  </a:cubicBezTo>
                  <a:cubicBezTo>
                    <a:pt x="140267" y="272890"/>
                    <a:pt x="206413" y="228970"/>
                    <a:pt x="231813" y="197749"/>
                  </a:cubicBezTo>
                  <a:cubicBezTo>
                    <a:pt x="257213" y="166528"/>
                    <a:pt x="255361" y="129221"/>
                    <a:pt x="254038" y="113611"/>
                  </a:cubicBezTo>
                  <a:cubicBezTo>
                    <a:pt x="252715" y="98001"/>
                    <a:pt x="224141" y="121813"/>
                    <a:pt x="223876" y="104086"/>
                  </a:cubicBezTo>
                  <a:cubicBezTo>
                    <a:pt x="223611" y="86359"/>
                    <a:pt x="272559" y="11217"/>
                    <a:pt x="274676" y="24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: 図形 594">
              <a:extLst>
                <a:ext uri="{FF2B5EF4-FFF2-40B4-BE49-F238E27FC236}">
                  <a16:creationId xmlns:a16="http://schemas.microsoft.com/office/drawing/2014/main" id="{A0EFAFFD-EA8E-4144-97DE-3AB20F9EAFAF}"/>
                </a:ext>
              </a:extLst>
            </p:cNvPr>
            <p:cNvSpPr/>
            <p:nvPr/>
          </p:nvSpPr>
          <p:spPr>
            <a:xfrm>
              <a:off x="4389877" y="5249451"/>
              <a:ext cx="493426" cy="67685"/>
            </a:xfrm>
            <a:custGeom>
              <a:avLst/>
              <a:gdLst>
                <a:gd name="connsiteX0" fmla="*/ 7498 w 493426"/>
                <a:gd name="connsiteY0" fmla="*/ 1999 h 67685"/>
                <a:gd name="connsiteX1" fmla="*/ 61473 w 493426"/>
                <a:gd name="connsiteY1" fmla="*/ 14699 h 67685"/>
                <a:gd name="connsiteX2" fmla="*/ 250386 w 493426"/>
                <a:gd name="connsiteY2" fmla="*/ 55974 h 67685"/>
                <a:gd name="connsiteX3" fmla="*/ 382148 w 493426"/>
                <a:gd name="connsiteY3" fmla="*/ 32162 h 67685"/>
                <a:gd name="connsiteX4" fmla="*/ 493273 w 493426"/>
                <a:gd name="connsiteY4" fmla="*/ 24224 h 67685"/>
                <a:gd name="connsiteX5" fmla="*/ 402786 w 493426"/>
                <a:gd name="connsiteY5" fmla="*/ 52799 h 67685"/>
                <a:gd name="connsiteX6" fmla="*/ 259911 w 493426"/>
                <a:gd name="connsiteY6" fmla="*/ 65499 h 67685"/>
                <a:gd name="connsiteX7" fmla="*/ 7498 w 493426"/>
                <a:gd name="connsiteY7" fmla="*/ 1999 h 6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426" h="67685">
                  <a:moveTo>
                    <a:pt x="7498" y="1999"/>
                  </a:moveTo>
                  <a:cubicBezTo>
                    <a:pt x="-25575" y="-6468"/>
                    <a:pt x="61473" y="14699"/>
                    <a:pt x="61473" y="14699"/>
                  </a:cubicBezTo>
                  <a:cubicBezTo>
                    <a:pt x="101954" y="23695"/>
                    <a:pt x="196940" y="53063"/>
                    <a:pt x="250386" y="55974"/>
                  </a:cubicBezTo>
                  <a:cubicBezTo>
                    <a:pt x="303832" y="58885"/>
                    <a:pt x="382148" y="32162"/>
                    <a:pt x="382148" y="32162"/>
                  </a:cubicBezTo>
                  <a:cubicBezTo>
                    <a:pt x="422629" y="26870"/>
                    <a:pt x="489833" y="20785"/>
                    <a:pt x="493273" y="24224"/>
                  </a:cubicBezTo>
                  <a:cubicBezTo>
                    <a:pt x="496713" y="27663"/>
                    <a:pt x="441680" y="45920"/>
                    <a:pt x="402786" y="52799"/>
                  </a:cubicBezTo>
                  <a:cubicBezTo>
                    <a:pt x="363892" y="59678"/>
                    <a:pt x="319442" y="72907"/>
                    <a:pt x="259911" y="65499"/>
                  </a:cubicBezTo>
                  <a:cubicBezTo>
                    <a:pt x="200380" y="58091"/>
                    <a:pt x="40571" y="10466"/>
                    <a:pt x="7498" y="1999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: 図形 595">
              <a:extLst>
                <a:ext uri="{FF2B5EF4-FFF2-40B4-BE49-F238E27FC236}">
                  <a16:creationId xmlns:a16="http://schemas.microsoft.com/office/drawing/2014/main" id="{504633A1-BE6A-47AE-B48B-1B3F2D6ABD71}"/>
                </a:ext>
              </a:extLst>
            </p:cNvPr>
            <p:cNvSpPr/>
            <p:nvPr/>
          </p:nvSpPr>
          <p:spPr>
            <a:xfrm>
              <a:off x="4481513" y="5176765"/>
              <a:ext cx="556310" cy="162594"/>
            </a:xfrm>
            <a:custGeom>
              <a:avLst/>
              <a:gdLst>
                <a:gd name="connsiteX0" fmla="*/ 555625 w 556310"/>
                <a:gd name="connsiteY0" fmla="*/ 73 h 162594"/>
                <a:gd name="connsiteX1" fmla="*/ 481012 w 556310"/>
                <a:gd name="connsiteY1" fmla="*/ 49285 h 162594"/>
                <a:gd name="connsiteX2" fmla="*/ 414337 w 556310"/>
                <a:gd name="connsiteY2" fmla="*/ 104848 h 162594"/>
                <a:gd name="connsiteX3" fmla="*/ 344487 w 556310"/>
                <a:gd name="connsiteY3" fmla="*/ 128660 h 162594"/>
                <a:gd name="connsiteX4" fmla="*/ 244475 w 556310"/>
                <a:gd name="connsiteY4" fmla="*/ 150885 h 162594"/>
                <a:gd name="connsiteX5" fmla="*/ 161925 w 556310"/>
                <a:gd name="connsiteY5" fmla="*/ 158823 h 162594"/>
                <a:gd name="connsiteX6" fmla="*/ 0 w 556310"/>
                <a:gd name="connsiteY6" fmla="*/ 158823 h 162594"/>
                <a:gd name="connsiteX7" fmla="*/ 333375 w 556310"/>
                <a:gd name="connsiteY7" fmla="*/ 154060 h 162594"/>
                <a:gd name="connsiteX8" fmla="*/ 434975 w 556310"/>
                <a:gd name="connsiteY8" fmla="*/ 60398 h 162594"/>
                <a:gd name="connsiteX9" fmla="*/ 555625 w 556310"/>
                <a:gd name="connsiteY9" fmla="*/ 73 h 16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310" h="162594">
                  <a:moveTo>
                    <a:pt x="555625" y="73"/>
                  </a:moveTo>
                  <a:cubicBezTo>
                    <a:pt x="563298" y="-1779"/>
                    <a:pt x="504560" y="31823"/>
                    <a:pt x="481012" y="49285"/>
                  </a:cubicBezTo>
                  <a:cubicBezTo>
                    <a:pt x="457464" y="66747"/>
                    <a:pt x="437091" y="91619"/>
                    <a:pt x="414337" y="104848"/>
                  </a:cubicBezTo>
                  <a:cubicBezTo>
                    <a:pt x="391583" y="118077"/>
                    <a:pt x="372797" y="120987"/>
                    <a:pt x="344487" y="128660"/>
                  </a:cubicBezTo>
                  <a:cubicBezTo>
                    <a:pt x="316177" y="136333"/>
                    <a:pt x="274902" y="145858"/>
                    <a:pt x="244475" y="150885"/>
                  </a:cubicBezTo>
                  <a:cubicBezTo>
                    <a:pt x="214048" y="155912"/>
                    <a:pt x="202671" y="157500"/>
                    <a:pt x="161925" y="158823"/>
                  </a:cubicBezTo>
                  <a:cubicBezTo>
                    <a:pt x="121179" y="160146"/>
                    <a:pt x="0" y="158823"/>
                    <a:pt x="0" y="158823"/>
                  </a:cubicBezTo>
                  <a:cubicBezTo>
                    <a:pt x="28575" y="158029"/>
                    <a:pt x="260879" y="170464"/>
                    <a:pt x="333375" y="154060"/>
                  </a:cubicBezTo>
                  <a:cubicBezTo>
                    <a:pt x="405871" y="137656"/>
                    <a:pt x="399256" y="86856"/>
                    <a:pt x="434975" y="60398"/>
                  </a:cubicBezTo>
                  <a:cubicBezTo>
                    <a:pt x="470694" y="33940"/>
                    <a:pt x="547952" y="1925"/>
                    <a:pt x="555625" y="73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: 図形 596">
              <a:extLst>
                <a:ext uri="{FF2B5EF4-FFF2-40B4-BE49-F238E27FC236}">
                  <a16:creationId xmlns:a16="http://schemas.microsoft.com/office/drawing/2014/main" id="{92C8E2C0-3C9C-4B4E-86BB-EFFD39E798AA}"/>
                </a:ext>
              </a:extLst>
            </p:cNvPr>
            <p:cNvSpPr/>
            <p:nvPr/>
          </p:nvSpPr>
          <p:spPr>
            <a:xfrm>
              <a:off x="4287652" y="4333310"/>
              <a:ext cx="651294" cy="215282"/>
            </a:xfrm>
            <a:custGeom>
              <a:avLst/>
              <a:gdLst>
                <a:gd name="connsiteX0" fmla="*/ 3361 w 651294"/>
                <a:gd name="connsiteY0" fmla="*/ 214878 h 215282"/>
                <a:gd name="connsiteX1" fmla="*/ 152586 w 651294"/>
                <a:gd name="connsiteY1" fmla="*/ 68828 h 215282"/>
                <a:gd name="connsiteX2" fmla="*/ 112898 w 651294"/>
                <a:gd name="connsiteY2" fmla="*/ 97403 h 215282"/>
                <a:gd name="connsiteX3" fmla="*/ 257361 w 651294"/>
                <a:gd name="connsiteY3" fmla="*/ 19615 h 215282"/>
                <a:gd name="connsiteX4" fmla="*/ 262123 w 651294"/>
                <a:gd name="connsiteY4" fmla="*/ 29140 h 215282"/>
                <a:gd name="connsiteX5" fmla="*/ 400236 w 651294"/>
                <a:gd name="connsiteY5" fmla="*/ 21203 h 215282"/>
                <a:gd name="connsiteX6" fmla="*/ 492311 w 651294"/>
                <a:gd name="connsiteY6" fmla="*/ 19615 h 215282"/>
                <a:gd name="connsiteX7" fmla="*/ 376423 w 651294"/>
                <a:gd name="connsiteY7" fmla="*/ 13265 h 215282"/>
                <a:gd name="connsiteX8" fmla="*/ 547873 w 651294"/>
                <a:gd name="connsiteY8" fmla="*/ 33903 h 215282"/>
                <a:gd name="connsiteX9" fmla="*/ 651061 w 651294"/>
                <a:gd name="connsiteY9" fmla="*/ 100578 h 215282"/>
                <a:gd name="connsiteX10" fmla="*/ 574861 w 651294"/>
                <a:gd name="connsiteY10" fmla="*/ 65653 h 215282"/>
                <a:gd name="connsiteX11" fmla="*/ 536761 w 651294"/>
                <a:gd name="connsiteY11" fmla="*/ 43428 h 215282"/>
                <a:gd name="connsiteX12" fmla="*/ 381186 w 651294"/>
                <a:gd name="connsiteY12" fmla="*/ 8503 h 215282"/>
                <a:gd name="connsiteX13" fmla="*/ 322448 w 651294"/>
                <a:gd name="connsiteY13" fmla="*/ 16440 h 215282"/>
                <a:gd name="connsiteX14" fmla="*/ 3361 w 651294"/>
                <a:gd name="connsiteY14" fmla="*/ 214878 h 21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1294" h="215282">
                  <a:moveTo>
                    <a:pt x="3361" y="214878"/>
                  </a:moveTo>
                  <a:cubicBezTo>
                    <a:pt x="-24949" y="223609"/>
                    <a:pt x="134330" y="88407"/>
                    <a:pt x="152586" y="68828"/>
                  </a:cubicBezTo>
                  <a:cubicBezTo>
                    <a:pt x="170842" y="49249"/>
                    <a:pt x="95436" y="105605"/>
                    <a:pt x="112898" y="97403"/>
                  </a:cubicBezTo>
                  <a:cubicBezTo>
                    <a:pt x="130360" y="89201"/>
                    <a:pt x="232490" y="30992"/>
                    <a:pt x="257361" y="19615"/>
                  </a:cubicBezTo>
                  <a:cubicBezTo>
                    <a:pt x="282232" y="8238"/>
                    <a:pt x="238311" y="28875"/>
                    <a:pt x="262123" y="29140"/>
                  </a:cubicBezTo>
                  <a:cubicBezTo>
                    <a:pt x="285936" y="29405"/>
                    <a:pt x="361871" y="22790"/>
                    <a:pt x="400236" y="21203"/>
                  </a:cubicBezTo>
                  <a:cubicBezTo>
                    <a:pt x="438601" y="19616"/>
                    <a:pt x="496280" y="20938"/>
                    <a:pt x="492311" y="19615"/>
                  </a:cubicBezTo>
                  <a:cubicBezTo>
                    <a:pt x="488342" y="18292"/>
                    <a:pt x="367163" y="10884"/>
                    <a:pt x="376423" y="13265"/>
                  </a:cubicBezTo>
                  <a:cubicBezTo>
                    <a:pt x="385683" y="15646"/>
                    <a:pt x="502100" y="19351"/>
                    <a:pt x="547873" y="33903"/>
                  </a:cubicBezTo>
                  <a:cubicBezTo>
                    <a:pt x="593646" y="48455"/>
                    <a:pt x="646563" y="95286"/>
                    <a:pt x="651061" y="100578"/>
                  </a:cubicBezTo>
                  <a:cubicBezTo>
                    <a:pt x="655559" y="105870"/>
                    <a:pt x="593911" y="75178"/>
                    <a:pt x="574861" y="65653"/>
                  </a:cubicBezTo>
                  <a:cubicBezTo>
                    <a:pt x="555811" y="56128"/>
                    <a:pt x="569040" y="52953"/>
                    <a:pt x="536761" y="43428"/>
                  </a:cubicBezTo>
                  <a:cubicBezTo>
                    <a:pt x="504482" y="33903"/>
                    <a:pt x="416905" y="13001"/>
                    <a:pt x="381186" y="8503"/>
                  </a:cubicBezTo>
                  <a:cubicBezTo>
                    <a:pt x="345467" y="4005"/>
                    <a:pt x="385683" y="-11870"/>
                    <a:pt x="322448" y="16440"/>
                  </a:cubicBezTo>
                  <a:cubicBezTo>
                    <a:pt x="259213" y="44750"/>
                    <a:pt x="31671" y="206147"/>
                    <a:pt x="3361" y="21487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: 図形 597">
              <a:extLst>
                <a:ext uri="{FF2B5EF4-FFF2-40B4-BE49-F238E27FC236}">
                  <a16:creationId xmlns:a16="http://schemas.microsoft.com/office/drawing/2014/main" id="{210F294C-2197-4D3E-AAEE-E6168B72A96F}"/>
                </a:ext>
              </a:extLst>
            </p:cNvPr>
            <p:cNvSpPr/>
            <p:nvPr/>
          </p:nvSpPr>
          <p:spPr>
            <a:xfrm>
              <a:off x="4946627" y="4459121"/>
              <a:ext cx="178331" cy="409547"/>
            </a:xfrm>
            <a:custGeom>
              <a:avLst/>
              <a:gdLst>
                <a:gd name="connsiteX0" fmla="*/ 23 w 178331"/>
                <a:gd name="connsiteY0" fmla="*/ 167 h 409547"/>
                <a:gd name="connsiteX1" fmla="*/ 127023 w 178331"/>
                <a:gd name="connsiteY1" fmla="*/ 138279 h 409547"/>
                <a:gd name="connsiteX2" fmla="*/ 115911 w 178331"/>
                <a:gd name="connsiteY2" fmla="*/ 128754 h 409547"/>
                <a:gd name="connsiteX3" fmla="*/ 155598 w 178331"/>
                <a:gd name="connsiteY3" fmla="*/ 266867 h 409547"/>
                <a:gd name="connsiteX4" fmla="*/ 160361 w 178331"/>
                <a:gd name="connsiteY4" fmla="*/ 301792 h 409547"/>
                <a:gd name="connsiteX5" fmla="*/ 169886 w 178331"/>
                <a:gd name="connsiteY5" fmla="*/ 398629 h 409547"/>
                <a:gd name="connsiteX6" fmla="*/ 174648 w 178331"/>
                <a:gd name="connsiteY6" fmla="*/ 404979 h 409547"/>
                <a:gd name="connsiteX7" fmla="*/ 177823 w 178331"/>
                <a:gd name="connsiteY7" fmla="*/ 377992 h 409547"/>
                <a:gd name="connsiteX8" fmla="*/ 163536 w 178331"/>
                <a:gd name="connsiteY8" fmla="*/ 255754 h 409547"/>
                <a:gd name="connsiteX9" fmla="*/ 138136 w 178331"/>
                <a:gd name="connsiteY9" fmla="*/ 170029 h 409547"/>
                <a:gd name="connsiteX10" fmla="*/ 23 w 178331"/>
                <a:gd name="connsiteY10" fmla="*/ 167 h 40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31" h="409547">
                  <a:moveTo>
                    <a:pt x="23" y="167"/>
                  </a:moveTo>
                  <a:cubicBezTo>
                    <a:pt x="-1829" y="-5125"/>
                    <a:pt x="107708" y="116848"/>
                    <a:pt x="127023" y="138279"/>
                  </a:cubicBezTo>
                  <a:cubicBezTo>
                    <a:pt x="146338" y="159710"/>
                    <a:pt x="111149" y="107323"/>
                    <a:pt x="115911" y="128754"/>
                  </a:cubicBezTo>
                  <a:cubicBezTo>
                    <a:pt x="120673" y="150185"/>
                    <a:pt x="148190" y="238027"/>
                    <a:pt x="155598" y="266867"/>
                  </a:cubicBezTo>
                  <a:cubicBezTo>
                    <a:pt x="163006" y="295707"/>
                    <a:pt x="157980" y="279832"/>
                    <a:pt x="160361" y="301792"/>
                  </a:cubicBezTo>
                  <a:cubicBezTo>
                    <a:pt x="162742" y="323752"/>
                    <a:pt x="167505" y="381431"/>
                    <a:pt x="169886" y="398629"/>
                  </a:cubicBezTo>
                  <a:cubicBezTo>
                    <a:pt x="172267" y="415827"/>
                    <a:pt x="173325" y="408418"/>
                    <a:pt x="174648" y="404979"/>
                  </a:cubicBezTo>
                  <a:cubicBezTo>
                    <a:pt x="175971" y="401540"/>
                    <a:pt x="179675" y="402863"/>
                    <a:pt x="177823" y="377992"/>
                  </a:cubicBezTo>
                  <a:cubicBezTo>
                    <a:pt x="175971" y="353121"/>
                    <a:pt x="170150" y="290414"/>
                    <a:pt x="163536" y="255754"/>
                  </a:cubicBezTo>
                  <a:cubicBezTo>
                    <a:pt x="156922" y="221094"/>
                    <a:pt x="161155" y="209452"/>
                    <a:pt x="138136" y="170029"/>
                  </a:cubicBezTo>
                  <a:cubicBezTo>
                    <a:pt x="115117" y="130606"/>
                    <a:pt x="1875" y="5459"/>
                    <a:pt x="23" y="16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: 図形 598">
              <a:extLst>
                <a:ext uri="{FF2B5EF4-FFF2-40B4-BE49-F238E27FC236}">
                  <a16:creationId xmlns:a16="http://schemas.microsoft.com/office/drawing/2014/main" id="{6B507620-F639-4F6A-B77C-74DC876F511F}"/>
                </a:ext>
              </a:extLst>
            </p:cNvPr>
            <p:cNvSpPr/>
            <p:nvPr/>
          </p:nvSpPr>
          <p:spPr>
            <a:xfrm>
              <a:off x="4300267" y="4462392"/>
              <a:ext cx="475657" cy="725237"/>
            </a:xfrm>
            <a:custGeom>
              <a:avLst/>
              <a:gdLst>
                <a:gd name="connsiteX0" fmla="*/ 252683 w 475657"/>
                <a:gd name="connsiteY0" fmla="*/ 71 h 725237"/>
                <a:gd name="connsiteX1" fmla="*/ 74883 w 475657"/>
                <a:gd name="connsiteY1" fmla="*/ 146121 h 725237"/>
                <a:gd name="connsiteX2" fmla="*/ 106633 w 475657"/>
                <a:gd name="connsiteY2" fmla="*/ 101671 h 725237"/>
                <a:gd name="connsiteX3" fmla="*/ 22496 w 475657"/>
                <a:gd name="connsiteY3" fmla="*/ 233433 h 725237"/>
                <a:gd name="connsiteX4" fmla="*/ 33608 w 475657"/>
                <a:gd name="connsiteY4" fmla="*/ 390596 h 725237"/>
                <a:gd name="connsiteX5" fmla="*/ 28846 w 475657"/>
                <a:gd name="connsiteY5" fmla="*/ 368371 h 725237"/>
                <a:gd name="connsiteX6" fmla="*/ 19321 w 475657"/>
                <a:gd name="connsiteY6" fmla="*/ 330271 h 725237"/>
                <a:gd name="connsiteX7" fmla="*/ 25671 w 475657"/>
                <a:gd name="connsiteY7" fmla="*/ 487433 h 725237"/>
                <a:gd name="connsiteX8" fmla="*/ 38371 w 475657"/>
                <a:gd name="connsiteY8" fmla="*/ 493783 h 725237"/>
                <a:gd name="connsiteX9" fmla="*/ 136796 w 475657"/>
                <a:gd name="connsiteY9" fmla="*/ 669996 h 725237"/>
                <a:gd name="connsiteX10" fmla="*/ 159021 w 475657"/>
                <a:gd name="connsiteY10" fmla="*/ 658883 h 725237"/>
                <a:gd name="connsiteX11" fmla="*/ 279671 w 475657"/>
                <a:gd name="connsiteY11" fmla="*/ 722383 h 725237"/>
                <a:gd name="connsiteX12" fmla="*/ 303483 w 475657"/>
                <a:gd name="connsiteY12" fmla="*/ 714446 h 725237"/>
                <a:gd name="connsiteX13" fmla="*/ 474933 w 475657"/>
                <a:gd name="connsiteY13" fmla="*/ 716033 h 725237"/>
                <a:gd name="connsiteX14" fmla="*/ 228871 w 475657"/>
                <a:gd name="connsiteY14" fmla="*/ 720796 h 725237"/>
                <a:gd name="connsiteX15" fmla="*/ 155846 w 475657"/>
                <a:gd name="connsiteY15" fmla="*/ 687458 h 725237"/>
                <a:gd name="connsiteX16" fmla="*/ 57421 w 475657"/>
                <a:gd name="connsiteY16" fmla="*/ 528708 h 725237"/>
                <a:gd name="connsiteX17" fmla="*/ 271 w 475657"/>
                <a:gd name="connsiteY17" fmla="*/ 263596 h 725237"/>
                <a:gd name="connsiteX18" fmla="*/ 79646 w 475657"/>
                <a:gd name="connsiteY18" fmla="*/ 128658 h 725237"/>
                <a:gd name="connsiteX19" fmla="*/ 252683 w 475657"/>
                <a:gd name="connsiteY19" fmla="*/ 71 h 72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5657" h="725237">
                  <a:moveTo>
                    <a:pt x="252683" y="71"/>
                  </a:moveTo>
                  <a:cubicBezTo>
                    <a:pt x="251889" y="2981"/>
                    <a:pt x="99225" y="129188"/>
                    <a:pt x="74883" y="146121"/>
                  </a:cubicBezTo>
                  <a:cubicBezTo>
                    <a:pt x="50541" y="163054"/>
                    <a:pt x="115364" y="87119"/>
                    <a:pt x="106633" y="101671"/>
                  </a:cubicBezTo>
                  <a:cubicBezTo>
                    <a:pt x="97902" y="116223"/>
                    <a:pt x="34667" y="185279"/>
                    <a:pt x="22496" y="233433"/>
                  </a:cubicBezTo>
                  <a:cubicBezTo>
                    <a:pt x="10325" y="281587"/>
                    <a:pt x="32550" y="368106"/>
                    <a:pt x="33608" y="390596"/>
                  </a:cubicBezTo>
                  <a:cubicBezTo>
                    <a:pt x="34666" y="413086"/>
                    <a:pt x="31227" y="378425"/>
                    <a:pt x="28846" y="368371"/>
                  </a:cubicBezTo>
                  <a:cubicBezTo>
                    <a:pt x="26465" y="358317"/>
                    <a:pt x="19850" y="310427"/>
                    <a:pt x="19321" y="330271"/>
                  </a:cubicBezTo>
                  <a:cubicBezTo>
                    <a:pt x="18792" y="350115"/>
                    <a:pt x="22496" y="460181"/>
                    <a:pt x="25671" y="487433"/>
                  </a:cubicBezTo>
                  <a:cubicBezTo>
                    <a:pt x="28846" y="514685"/>
                    <a:pt x="19850" y="463356"/>
                    <a:pt x="38371" y="493783"/>
                  </a:cubicBezTo>
                  <a:cubicBezTo>
                    <a:pt x="56892" y="524210"/>
                    <a:pt x="116688" y="642479"/>
                    <a:pt x="136796" y="669996"/>
                  </a:cubicBezTo>
                  <a:cubicBezTo>
                    <a:pt x="156904" y="697513"/>
                    <a:pt x="135209" y="650152"/>
                    <a:pt x="159021" y="658883"/>
                  </a:cubicBezTo>
                  <a:cubicBezTo>
                    <a:pt x="182833" y="667614"/>
                    <a:pt x="255594" y="713123"/>
                    <a:pt x="279671" y="722383"/>
                  </a:cubicBezTo>
                  <a:cubicBezTo>
                    <a:pt x="303748" y="731643"/>
                    <a:pt x="270939" y="715504"/>
                    <a:pt x="303483" y="714446"/>
                  </a:cubicBezTo>
                  <a:cubicBezTo>
                    <a:pt x="336027" y="713388"/>
                    <a:pt x="487368" y="714975"/>
                    <a:pt x="474933" y="716033"/>
                  </a:cubicBezTo>
                  <a:cubicBezTo>
                    <a:pt x="462498" y="717091"/>
                    <a:pt x="282052" y="725559"/>
                    <a:pt x="228871" y="720796"/>
                  </a:cubicBezTo>
                  <a:cubicBezTo>
                    <a:pt x="175690" y="716034"/>
                    <a:pt x="184421" y="719473"/>
                    <a:pt x="155846" y="687458"/>
                  </a:cubicBezTo>
                  <a:cubicBezTo>
                    <a:pt x="127271" y="655443"/>
                    <a:pt x="83350" y="599351"/>
                    <a:pt x="57421" y="528708"/>
                  </a:cubicBezTo>
                  <a:cubicBezTo>
                    <a:pt x="31492" y="458065"/>
                    <a:pt x="-3433" y="330271"/>
                    <a:pt x="271" y="263596"/>
                  </a:cubicBezTo>
                  <a:cubicBezTo>
                    <a:pt x="3975" y="196921"/>
                    <a:pt x="35990" y="173637"/>
                    <a:pt x="79646" y="128658"/>
                  </a:cubicBezTo>
                  <a:cubicBezTo>
                    <a:pt x="123302" y="83679"/>
                    <a:pt x="253477" y="-2839"/>
                    <a:pt x="252683" y="71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0" name="フリーフォーム: 図形 599">
              <a:extLst>
                <a:ext uri="{FF2B5EF4-FFF2-40B4-BE49-F238E27FC236}">
                  <a16:creationId xmlns:a16="http://schemas.microsoft.com/office/drawing/2014/main" id="{F72F8AE0-0C94-46AD-919B-5CFBA3FB1D39}"/>
                </a:ext>
              </a:extLst>
            </p:cNvPr>
            <p:cNvSpPr/>
            <p:nvPr/>
          </p:nvSpPr>
          <p:spPr>
            <a:xfrm>
              <a:off x="4565615" y="4452131"/>
              <a:ext cx="490577" cy="727637"/>
            </a:xfrm>
            <a:custGeom>
              <a:avLst/>
              <a:gdLst>
                <a:gd name="connsiteX0" fmla="*/ 35 w 490577"/>
                <a:gd name="connsiteY0" fmla="*/ 807 h 727637"/>
                <a:gd name="connsiteX1" fmla="*/ 242923 w 490577"/>
                <a:gd name="connsiteY1" fmla="*/ 3982 h 727637"/>
                <a:gd name="connsiteX2" fmla="*/ 198473 w 490577"/>
                <a:gd name="connsiteY2" fmla="*/ 13507 h 727637"/>
                <a:gd name="connsiteX3" fmla="*/ 276260 w 490577"/>
                <a:gd name="connsiteY3" fmla="*/ 37319 h 727637"/>
                <a:gd name="connsiteX4" fmla="*/ 430248 w 490577"/>
                <a:gd name="connsiteY4" fmla="*/ 153207 h 727637"/>
                <a:gd name="connsiteX5" fmla="*/ 371510 w 490577"/>
                <a:gd name="connsiteY5" fmla="*/ 110344 h 727637"/>
                <a:gd name="connsiteX6" fmla="*/ 414373 w 490577"/>
                <a:gd name="connsiteY6" fmla="*/ 189719 h 727637"/>
                <a:gd name="connsiteX7" fmla="*/ 412785 w 490577"/>
                <a:gd name="connsiteY7" fmla="*/ 189719 h 727637"/>
                <a:gd name="connsiteX8" fmla="*/ 447710 w 490577"/>
                <a:gd name="connsiteY8" fmla="*/ 251632 h 727637"/>
                <a:gd name="connsiteX9" fmla="*/ 454060 w 490577"/>
                <a:gd name="connsiteY9" fmla="*/ 261157 h 727637"/>
                <a:gd name="connsiteX10" fmla="*/ 468348 w 490577"/>
                <a:gd name="connsiteY10" fmla="*/ 408794 h 727637"/>
                <a:gd name="connsiteX11" fmla="*/ 457235 w 490577"/>
                <a:gd name="connsiteY11" fmla="*/ 434194 h 727637"/>
                <a:gd name="connsiteX12" fmla="*/ 449298 w 490577"/>
                <a:gd name="connsiteY12" fmla="*/ 450069 h 727637"/>
                <a:gd name="connsiteX13" fmla="*/ 398498 w 490577"/>
                <a:gd name="connsiteY13" fmla="*/ 578657 h 727637"/>
                <a:gd name="connsiteX14" fmla="*/ 385798 w 490577"/>
                <a:gd name="connsiteY14" fmla="*/ 545319 h 727637"/>
                <a:gd name="connsiteX15" fmla="*/ 282610 w 490577"/>
                <a:gd name="connsiteY15" fmla="*/ 664382 h 727637"/>
                <a:gd name="connsiteX16" fmla="*/ 190535 w 490577"/>
                <a:gd name="connsiteY16" fmla="*/ 716769 h 727637"/>
                <a:gd name="connsiteX17" fmla="*/ 161960 w 490577"/>
                <a:gd name="connsiteY17" fmla="*/ 716769 h 727637"/>
                <a:gd name="connsiteX18" fmla="*/ 368335 w 490577"/>
                <a:gd name="connsiteY18" fmla="*/ 600882 h 727637"/>
                <a:gd name="connsiteX19" fmla="*/ 336585 w 490577"/>
                <a:gd name="connsiteY19" fmla="*/ 667557 h 727637"/>
                <a:gd name="connsiteX20" fmla="*/ 415960 w 490577"/>
                <a:gd name="connsiteY20" fmla="*/ 538969 h 727637"/>
                <a:gd name="connsiteX21" fmla="*/ 482635 w 490577"/>
                <a:gd name="connsiteY21" fmla="*/ 407207 h 727637"/>
                <a:gd name="connsiteX22" fmla="*/ 482635 w 490577"/>
                <a:gd name="connsiteY22" fmla="*/ 392919 h 727637"/>
                <a:gd name="connsiteX23" fmla="*/ 422310 w 490577"/>
                <a:gd name="connsiteY23" fmla="*/ 373869 h 727637"/>
                <a:gd name="connsiteX24" fmla="*/ 450885 w 490577"/>
                <a:gd name="connsiteY24" fmla="*/ 297669 h 727637"/>
                <a:gd name="connsiteX25" fmla="*/ 435010 w 490577"/>
                <a:gd name="connsiteY25" fmla="*/ 272269 h 727637"/>
                <a:gd name="connsiteX26" fmla="*/ 401673 w 490577"/>
                <a:gd name="connsiteY26" fmla="*/ 118282 h 727637"/>
                <a:gd name="connsiteX27" fmla="*/ 341348 w 490577"/>
                <a:gd name="connsiteY27" fmla="*/ 110344 h 727637"/>
                <a:gd name="connsiteX28" fmla="*/ 303248 w 490577"/>
                <a:gd name="connsiteY28" fmla="*/ 65894 h 727637"/>
                <a:gd name="connsiteX29" fmla="*/ 269910 w 490577"/>
                <a:gd name="connsiteY29" fmla="*/ 37319 h 727637"/>
                <a:gd name="connsiteX30" fmla="*/ 261973 w 490577"/>
                <a:gd name="connsiteY30" fmla="*/ 18269 h 727637"/>
                <a:gd name="connsiteX31" fmla="*/ 35 w 490577"/>
                <a:gd name="connsiteY31" fmla="*/ 807 h 7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0577" h="727637">
                  <a:moveTo>
                    <a:pt x="35" y="807"/>
                  </a:moveTo>
                  <a:cubicBezTo>
                    <a:pt x="-3140" y="-1574"/>
                    <a:pt x="209850" y="1865"/>
                    <a:pt x="242923" y="3982"/>
                  </a:cubicBezTo>
                  <a:cubicBezTo>
                    <a:pt x="275996" y="6099"/>
                    <a:pt x="192917" y="7951"/>
                    <a:pt x="198473" y="13507"/>
                  </a:cubicBezTo>
                  <a:cubicBezTo>
                    <a:pt x="204029" y="19063"/>
                    <a:pt x="237631" y="14036"/>
                    <a:pt x="276260" y="37319"/>
                  </a:cubicBezTo>
                  <a:cubicBezTo>
                    <a:pt x="314889" y="60602"/>
                    <a:pt x="414373" y="141036"/>
                    <a:pt x="430248" y="153207"/>
                  </a:cubicBezTo>
                  <a:cubicBezTo>
                    <a:pt x="446123" y="165378"/>
                    <a:pt x="374156" y="104259"/>
                    <a:pt x="371510" y="110344"/>
                  </a:cubicBezTo>
                  <a:cubicBezTo>
                    <a:pt x="368864" y="116429"/>
                    <a:pt x="407494" y="176490"/>
                    <a:pt x="414373" y="189719"/>
                  </a:cubicBezTo>
                  <a:cubicBezTo>
                    <a:pt x="421252" y="202948"/>
                    <a:pt x="407229" y="179400"/>
                    <a:pt x="412785" y="189719"/>
                  </a:cubicBezTo>
                  <a:cubicBezTo>
                    <a:pt x="418341" y="200038"/>
                    <a:pt x="440831" y="239726"/>
                    <a:pt x="447710" y="251632"/>
                  </a:cubicBezTo>
                  <a:cubicBezTo>
                    <a:pt x="454589" y="263538"/>
                    <a:pt x="450620" y="234963"/>
                    <a:pt x="454060" y="261157"/>
                  </a:cubicBezTo>
                  <a:cubicBezTo>
                    <a:pt x="457500" y="287351"/>
                    <a:pt x="467819" y="379955"/>
                    <a:pt x="468348" y="408794"/>
                  </a:cubicBezTo>
                  <a:cubicBezTo>
                    <a:pt x="468877" y="437633"/>
                    <a:pt x="460410" y="427315"/>
                    <a:pt x="457235" y="434194"/>
                  </a:cubicBezTo>
                  <a:cubicBezTo>
                    <a:pt x="454060" y="441073"/>
                    <a:pt x="459087" y="425992"/>
                    <a:pt x="449298" y="450069"/>
                  </a:cubicBezTo>
                  <a:cubicBezTo>
                    <a:pt x="439509" y="474146"/>
                    <a:pt x="409081" y="562782"/>
                    <a:pt x="398498" y="578657"/>
                  </a:cubicBezTo>
                  <a:cubicBezTo>
                    <a:pt x="387915" y="594532"/>
                    <a:pt x="405113" y="531032"/>
                    <a:pt x="385798" y="545319"/>
                  </a:cubicBezTo>
                  <a:cubicBezTo>
                    <a:pt x="366483" y="559606"/>
                    <a:pt x="315154" y="635807"/>
                    <a:pt x="282610" y="664382"/>
                  </a:cubicBezTo>
                  <a:cubicBezTo>
                    <a:pt x="250066" y="692957"/>
                    <a:pt x="210643" y="708038"/>
                    <a:pt x="190535" y="716769"/>
                  </a:cubicBezTo>
                  <a:cubicBezTo>
                    <a:pt x="170427" y="725500"/>
                    <a:pt x="132327" y="736084"/>
                    <a:pt x="161960" y="716769"/>
                  </a:cubicBezTo>
                  <a:cubicBezTo>
                    <a:pt x="191593" y="697455"/>
                    <a:pt x="339231" y="609084"/>
                    <a:pt x="368335" y="600882"/>
                  </a:cubicBezTo>
                  <a:cubicBezTo>
                    <a:pt x="397439" y="592680"/>
                    <a:pt x="328648" y="677876"/>
                    <a:pt x="336585" y="667557"/>
                  </a:cubicBezTo>
                  <a:cubicBezTo>
                    <a:pt x="344522" y="657238"/>
                    <a:pt x="391618" y="582361"/>
                    <a:pt x="415960" y="538969"/>
                  </a:cubicBezTo>
                  <a:cubicBezTo>
                    <a:pt x="440302" y="495577"/>
                    <a:pt x="471523" y="431549"/>
                    <a:pt x="482635" y="407207"/>
                  </a:cubicBezTo>
                  <a:cubicBezTo>
                    <a:pt x="493747" y="382865"/>
                    <a:pt x="492689" y="398475"/>
                    <a:pt x="482635" y="392919"/>
                  </a:cubicBezTo>
                  <a:cubicBezTo>
                    <a:pt x="472581" y="387363"/>
                    <a:pt x="427602" y="389744"/>
                    <a:pt x="422310" y="373869"/>
                  </a:cubicBezTo>
                  <a:cubicBezTo>
                    <a:pt x="417018" y="357994"/>
                    <a:pt x="448768" y="314602"/>
                    <a:pt x="450885" y="297669"/>
                  </a:cubicBezTo>
                  <a:cubicBezTo>
                    <a:pt x="453002" y="280736"/>
                    <a:pt x="443212" y="302167"/>
                    <a:pt x="435010" y="272269"/>
                  </a:cubicBezTo>
                  <a:cubicBezTo>
                    <a:pt x="426808" y="242371"/>
                    <a:pt x="417283" y="145270"/>
                    <a:pt x="401673" y="118282"/>
                  </a:cubicBezTo>
                  <a:cubicBezTo>
                    <a:pt x="386063" y="91294"/>
                    <a:pt x="357752" y="119075"/>
                    <a:pt x="341348" y="110344"/>
                  </a:cubicBezTo>
                  <a:cubicBezTo>
                    <a:pt x="324944" y="101613"/>
                    <a:pt x="315154" y="78065"/>
                    <a:pt x="303248" y="65894"/>
                  </a:cubicBezTo>
                  <a:cubicBezTo>
                    <a:pt x="291342" y="53723"/>
                    <a:pt x="276789" y="45257"/>
                    <a:pt x="269910" y="37319"/>
                  </a:cubicBezTo>
                  <a:cubicBezTo>
                    <a:pt x="263031" y="29381"/>
                    <a:pt x="307481" y="21709"/>
                    <a:pt x="261973" y="18269"/>
                  </a:cubicBezTo>
                  <a:lnTo>
                    <a:pt x="35" y="807"/>
                  </a:ln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: 図形 600">
              <a:extLst>
                <a:ext uri="{FF2B5EF4-FFF2-40B4-BE49-F238E27FC236}">
                  <a16:creationId xmlns:a16="http://schemas.microsoft.com/office/drawing/2014/main" id="{212E2333-7C2A-4627-9BA5-1C3FBA794B2E}"/>
                </a:ext>
              </a:extLst>
            </p:cNvPr>
            <p:cNvSpPr/>
            <p:nvPr/>
          </p:nvSpPr>
          <p:spPr>
            <a:xfrm>
              <a:off x="4627196" y="4700302"/>
              <a:ext cx="156747" cy="206281"/>
            </a:xfrm>
            <a:custGeom>
              <a:avLst/>
              <a:gdLst>
                <a:gd name="connsiteX0" fmla="*/ 38467 w 156747"/>
                <a:gd name="connsiteY0" fmla="*/ 286 h 206281"/>
                <a:gd name="connsiteX1" fmla="*/ 151179 w 156747"/>
                <a:gd name="connsiteY1" fmla="*/ 92361 h 206281"/>
                <a:gd name="connsiteX2" fmla="*/ 140067 w 156747"/>
                <a:gd name="connsiteY2" fmla="*/ 90773 h 206281"/>
                <a:gd name="connsiteX3" fmla="*/ 144829 w 156747"/>
                <a:gd name="connsiteY3" fmla="*/ 139986 h 206281"/>
                <a:gd name="connsiteX4" fmla="*/ 135304 w 156747"/>
                <a:gd name="connsiteY4" fmla="*/ 143161 h 206281"/>
                <a:gd name="connsiteX5" fmla="*/ 108317 w 156747"/>
                <a:gd name="connsiteY5" fmla="*/ 173323 h 206281"/>
                <a:gd name="connsiteX6" fmla="*/ 367 w 156747"/>
                <a:gd name="connsiteY6" fmla="*/ 203486 h 206281"/>
                <a:gd name="connsiteX7" fmla="*/ 74979 w 156747"/>
                <a:gd name="connsiteY7" fmla="*/ 201898 h 206281"/>
                <a:gd name="connsiteX8" fmla="*/ 127367 w 156747"/>
                <a:gd name="connsiteY8" fmla="*/ 176498 h 206281"/>
                <a:gd name="connsiteX9" fmla="*/ 146417 w 156747"/>
                <a:gd name="connsiteY9" fmla="*/ 125698 h 206281"/>
                <a:gd name="connsiteX10" fmla="*/ 128954 w 156747"/>
                <a:gd name="connsiteY10" fmla="*/ 65373 h 206281"/>
                <a:gd name="connsiteX11" fmla="*/ 38467 w 156747"/>
                <a:gd name="connsiteY11" fmla="*/ 286 h 20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747" h="206281">
                  <a:moveTo>
                    <a:pt x="38467" y="286"/>
                  </a:moveTo>
                  <a:cubicBezTo>
                    <a:pt x="42171" y="4784"/>
                    <a:pt x="134246" y="77280"/>
                    <a:pt x="151179" y="92361"/>
                  </a:cubicBezTo>
                  <a:cubicBezTo>
                    <a:pt x="168112" y="107442"/>
                    <a:pt x="141125" y="82836"/>
                    <a:pt x="140067" y="90773"/>
                  </a:cubicBezTo>
                  <a:cubicBezTo>
                    <a:pt x="139009" y="98710"/>
                    <a:pt x="145623" y="131255"/>
                    <a:pt x="144829" y="139986"/>
                  </a:cubicBezTo>
                  <a:cubicBezTo>
                    <a:pt x="144035" y="148717"/>
                    <a:pt x="141389" y="137605"/>
                    <a:pt x="135304" y="143161"/>
                  </a:cubicBezTo>
                  <a:cubicBezTo>
                    <a:pt x="129219" y="148717"/>
                    <a:pt x="130807" y="163269"/>
                    <a:pt x="108317" y="173323"/>
                  </a:cubicBezTo>
                  <a:cubicBezTo>
                    <a:pt x="85828" y="183377"/>
                    <a:pt x="5923" y="198724"/>
                    <a:pt x="367" y="203486"/>
                  </a:cubicBezTo>
                  <a:cubicBezTo>
                    <a:pt x="-5189" y="208249"/>
                    <a:pt x="53812" y="206396"/>
                    <a:pt x="74979" y="201898"/>
                  </a:cubicBezTo>
                  <a:cubicBezTo>
                    <a:pt x="96146" y="197400"/>
                    <a:pt x="115461" y="189198"/>
                    <a:pt x="127367" y="176498"/>
                  </a:cubicBezTo>
                  <a:cubicBezTo>
                    <a:pt x="139273" y="163798"/>
                    <a:pt x="146153" y="144219"/>
                    <a:pt x="146417" y="125698"/>
                  </a:cubicBezTo>
                  <a:cubicBezTo>
                    <a:pt x="146681" y="107177"/>
                    <a:pt x="146152" y="85217"/>
                    <a:pt x="128954" y="65373"/>
                  </a:cubicBezTo>
                  <a:cubicBezTo>
                    <a:pt x="111756" y="45529"/>
                    <a:pt x="34763" y="-4212"/>
                    <a:pt x="38467" y="286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: 図形 601">
              <a:extLst>
                <a:ext uri="{FF2B5EF4-FFF2-40B4-BE49-F238E27FC236}">
                  <a16:creationId xmlns:a16="http://schemas.microsoft.com/office/drawing/2014/main" id="{A1CBB07A-B056-4AC3-9A79-A1606AF67311}"/>
                </a:ext>
              </a:extLst>
            </p:cNvPr>
            <p:cNvSpPr/>
            <p:nvPr/>
          </p:nvSpPr>
          <p:spPr>
            <a:xfrm>
              <a:off x="4559835" y="4693212"/>
              <a:ext cx="223305" cy="232006"/>
            </a:xfrm>
            <a:custGeom>
              <a:avLst/>
              <a:gdLst>
                <a:gd name="connsiteX0" fmla="*/ 223303 w 223305"/>
                <a:gd name="connsiteY0" fmla="*/ 94688 h 232006"/>
                <a:gd name="connsiteX1" fmla="*/ 123290 w 223305"/>
                <a:gd name="connsiteY1" fmla="*/ 13726 h 232006"/>
                <a:gd name="connsiteX2" fmla="*/ 51853 w 223305"/>
                <a:gd name="connsiteY2" fmla="*/ 16901 h 232006"/>
                <a:gd name="connsiteX3" fmla="*/ 93128 w 223305"/>
                <a:gd name="connsiteY3" fmla="*/ 20076 h 232006"/>
                <a:gd name="connsiteX4" fmla="*/ 32803 w 223305"/>
                <a:gd name="connsiteY4" fmla="*/ 56588 h 232006"/>
                <a:gd name="connsiteX5" fmla="*/ 24865 w 223305"/>
                <a:gd name="connsiteY5" fmla="*/ 99451 h 232006"/>
                <a:gd name="connsiteX6" fmla="*/ 18515 w 223305"/>
                <a:gd name="connsiteY6" fmla="*/ 99451 h 232006"/>
                <a:gd name="connsiteX7" fmla="*/ 24865 w 223305"/>
                <a:gd name="connsiteY7" fmla="*/ 155013 h 232006"/>
                <a:gd name="connsiteX8" fmla="*/ 102653 w 223305"/>
                <a:gd name="connsiteY8" fmla="*/ 226451 h 232006"/>
                <a:gd name="connsiteX9" fmla="*/ 109003 w 223305"/>
                <a:gd name="connsiteY9" fmla="*/ 220101 h 232006"/>
                <a:gd name="connsiteX10" fmla="*/ 23278 w 223305"/>
                <a:gd name="connsiteY10" fmla="*/ 162951 h 232006"/>
                <a:gd name="connsiteX11" fmla="*/ 2640 w 223305"/>
                <a:gd name="connsiteY11" fmla="*/ 121676 h 232006"/>
                <a:gd name="connsiteX12" fmla="*/ 70903 w 223305"/>
                <a:gd name="connsiteY12" fmla="*/ 8963 h 232006"/>
                <a:gd name="connsiteX13" fmla="*/ 112178 w 223305"/>
                <a:gd name="connsiteY13" fmla="*/ 7376 h 232006"/>
                <a:gd name="connsiteX14" fmla="*/ 120115 w 223305"/>
                <a:gd name="connsiteY14" fmla="*/ 10551 h 232006"/>
                <a:gd name="connsiteX15" fmla="*/ 223303 w 223305"/>
                <a:gd name="connsiteY15" fmla="*/ 94688 h 23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3305" h="232006">
                  <a:moveTo>
                    <a:pt x="223303" y="94688"/>
                  </a:moveTo>
                  <a:cubicBezTo>
                    <a:pt x="223832" y="95217"/>
                    <a:pt x="151865" y="26690"/>
                    <a:pt x="123290" y="13726"/>
                  </a:cubicBezTo>
                  <a:cubicBezTo>
                    <a:pt x="94715" y="761"/>
                    <a:pt x="56880" y="15843"/>
                    <a:pt x="51853" y="16901"/>
                  </a:cubicBezTo>
                  <a:cubicBezTo>
                    <a:pt x="46826" y="17959"/>
                    <a:pt x="96303" y="13461"/>
                    <a:pt x="93128" y="20076"/>
                  </a:cubicBezTo>
                  <a:cubicBezTo>
                    <a:pt x="89953" y="26691"/>
                    <a:pt x="44180" y="43359"/>
                    <a:pt x="32803" y="56588"/>
                  </a:cubicBezTo>
                  <a:cubicBezTo>
                    <a:pt x="21426" y="69817"/>
                    <a:pt x="27246" y="92307"/>
                    <a:pt x="24865" y="99451"/>
                  </a:cubicBezTo>
                  <a:cubicBezTo>
                    <a:pt x="22484" y="106595"/>
                    <a:pt x="18515" y="90191"/>
                    <a:pt x="18515" y="99451"/>
                  </a:cubicBezTo>
                  <a:cubicBezTo>
                    <a:pt x="18515" y="108711"/>
                    <a:pt x="10842" y="133846"/>
                    <a:pt x="24865" y="155013"/>
                  </a:cubicBezTo>
                  <a:cubicBezTo>
                    <a:pt x="38888" y="176180"/>
                    <a:pt x="88630" y="215603"/>
                    <a:pt x="102653" y="226451"/>
                  </a:cubicBezTo>
                  <a:cubicBezTo>
                    <a:pt x="116676" y="237299"/>
                    <a:pt x="122232" y="230684"/>
                    <a:pt x="109003" y="220101"/>
                  </a:cubicBezTo>
                  <a:cubicBezTo>
                    <a:pt x="95774" y="209518"/>
                    <a:pt x="41005" y="179355"/>
                    <a:pt x="23278" y="162951"/>
                  </a:cubicBezTo>
                  <a:cubicBezTo>
                    <a:pt x="5551" y="146547"/>
                    <a:pt x="-5298" y="147341"/>
                    <a:pt x="2640" y="121676"/>
                  </a:cubicBezTo>
                  <a:cubicBezTo>
                    <a:pt x="10577" y="96011"/>
                    <a:pt x="52647" y="28013"/>
                    <a:pt x="70903" y="8963"/>
                  </a:cubicBezTo>
                  <a:cubicBezTo>
                    <a:pt x="89159" y="-10087"/>
                    <a:pt x="103976" y="7111"/>
                    <a:pt x="112178" y="7376"/>
                  </a:cubicBezTo>
                  <a:cubicBezTo>
                    <a:pt x="120380" y="7641"/>
                    <a:pt x="102388" y="-2149"/>
                    <a:pt x="120115" y="10551"/>
                  </a:cubicBezTo>
                  <a:cubicBezTo>
                    <a:pt x="137842" y="23251"/>
                    <a:pt x="222774" y="94159"/>
                    <a:pt x="223303" y="94688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: 図形 602">
              <a:extLst>
                <a:ext uri="{FF2B5EF4-FFF2-40B4-BE49-F238E27FC236}">
                  <a16:creationId xmlns:a16="http://schemas.microsoft.com/office/drawing/2014/main" id="{69F55CAF-178C-4CE1-AA78-0F8F9277A33F}"/>
                </a:ext>
              </a:extLst>
            </p:cNvPr>
            <p:cNvSpPr/>
            <p:nvPr/>
          </p:nvSpPr>
          <p:spPr>
            <a:xfrm>
              <a:off x="4587051" y="4711423"/>
              <a:ext cx="175155" cy="187962"/>
            </a:xfrm>
            <a:custGeom>
              <a:avLst/>
              <a:gdLst>
                <a:gd name="connsiteX0" fmla="*/ 80199 w 175155"/>
                <a:gd name="connsiteY0" fmla="*/ 277 h 187962"/>
                <a:gd name="connsiteX1" fmla="*/ 5587 w 175155"/>
                <a:gd name="connsiteY1" fmla="*/ 73302 h 187962"/>
                <a:gd name="connsiteX2" fmla="*/ 7174 w 175155"/>
                <a:gd name="connsiteY2" fmla="*/ 90765 h 187962"/>
                <a:gd name="connsiteX3" fmla="*/ 21462 w 175155"/>
                <a:gd name="connsiteY3" fmla="*/ 128865 h 187962"/>
                <a:gd name="connsiteX4" fmla="*/ 65912 w 175155"/>
                <a:gd name="connsiteY4" fmla="*/ 187602 h 187962"/>
                <a:gd name="connsiteX5" fmla="*/ 50037 w 175155"/>
                <a:gd name="connsiteY5" fmla="*/ 154265 h 187962"/>
                <a:gd name="connsiteX6" fmla="*/ 97662 w 175155"/>
                <a:gd name="connsiteY6" fmla="*/ 168552 h 187962"/>
                <a:gd name="connsiteX7" fmla="*/ 148462 w 175155"/>
                <a:gd name="connsiteY7" fmla="*/ 151090 h 187962"/>
                <a:gd name="connsiteX8" fmla="*/ 170687 w 175155"/>
                <a:gd name="connsiteY8" fmla="*/ 127277 h 187962"/>
                <a:gd name="connsiteX9" fmla="*/ 61149 w 175155"/>
                <a:gd name="connsiteY9" fmla="*/ 170140 h 187962"/>
                <a:gd name="connsiteX10" fmla="*/ 30987 w 175155"/>
                <a:gd name="connsiteY10" fmla="*/ 151090 h 187962"/>
                <a:gd name="connsiteX11" fmla="*/ 15112 w 175155"/>
                <a:gd name="connsiteY11" fmla="*/ 98702 h 187962"/>
                <a:gd name="connsiteX12" fmla="*/ 15112 w 175155"/>
                <a:gd name="connsiteY12" fmla="*/ 49490 h 187962"/>
                <a:gd name="connsiteX13" fmla="*/ 80199 w 175155"/>
                <a:gd name="connsiteY13" fmla="*/ 277 h 18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155" h="187962">
                  <a:moveTo>
                    <a:pt x="80199" y="277"/>
                  </a:moveTo>
                  <a:cubicBezTo>
                    <a:pt x="78612" y="4246"/>
                    <a:pt x="17758" y="58221"/>
                    <a:pt x="5587" y="73302"/>
                  </a:cubicBezTo>
                  <a:cubicBezTo>
                    <a:pt x="-6584" y="88383"/>
                    <a:pt x="4528" y="81505"/>
                    <a:pt x="7174" y="90765"/>
                  </a:cubicBezTo>
                  <a:cubicBezTo>
                    <a:pt x="9820" y="100026"/>
                    <a:pt x="11672" y="112726"/>
                    <a:pt x="21462" y="128865"/>
                  </a:cubicBezTo>
                  <a:cubicBezTo>
                    <a:pt x="31252" y="145005"/>
                    <a:pt x="61150" y="183369"/>
                    <a:pt x="65912" y="187602"/>
                  </a:cubicBezTo>
                  <a:cubicBezTo>
                    <a:pt x="70674" y="191835"/>
                    <a:pt x="44745" y="157440"/>
                    <a:pt x="50037" y="154265"/>
                  </a:cubicBezTo>
                  <a:cubicBezTo>
                    <a:pt x="55329" y="151090"/>
                    <a:pt x="81258" y="169081"/>
                    <a:pt x="97662" y="168552"/>
                  </a:cubicBezTo>
                  <a:cubicBezTo>
                    <a:pt x="114066" y="168023"/>
                    <a:pt x="136291" y="157969"/>
                    <a:pt x="148462" y="151090"/>
                  </a:cubicBezTo>
                  <a:cubicBezTo>
                    <a:pt x="160633" y="144211"/>
                    <a:pt x="185239" y="124102"/>
                    <a:pt x="170687" y="127277"/>
                  </a:cubicBezTo>
                  <a:cubicBezTo>
                    <a:pt x="156135" y="130452"/>
                    <a:pt x="84432" y="166171"/>
                    <a:pt x="61149" y="170140"/>
                  </a:cubicBezTo>
                  <a:cubicBezTo>
                    <a:pt x="37866" y="174109"/>
                    <a:pt x="38660" y="162996"/>
                    <a:pt x="30987" y="151090"/>
                  </a:cubicBezTo>
                  <a:cubicBezTo>
                    <a:pt x="23314" y="139184"/>
                    <a:pt x="17758" y="115635"/>
                    <a:pt x="15112" y="98702"/>
                  </a:cubicBezTo>
                  <a:cubicBezTo>
                    <a:pt x="12466" y="81769"/>
                    <a:pt x="8233" y="62984"/>
                    <a:pt x="15112" y="49490"/>
                  </a:cubicBezTo>
                  <a:cubicBezTo>
                    <a:pt x="21991" y="35996"/>
                    <a:pt x="81786" y="-3692"/>
                    <a:pt x="80199" y="277"/>
                  </a:cubicBezTo>
                  <a:close/>
                </a:path>
              </a:pathLst>
            </a:cu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7BC083F4-7337-4F86-BD91-3FC2A805D19C}"/>
              </a:ext>
            </a:extLst>
          </p:cNvPr>
          <p:cNvSpPr/>
          <p:nvPr/>
        </p:nvSpPr>
        <p:spPr>
          <a:xfrm>
            <a:off x="5721344" y="4699394"/>
            <a:ext cx="723265" cy="156188"/>
          </a:xfrm>
          <a:custGeom>
            <a:avLst/>
            <a:gdLst>
              <a:gd name="connsiteX0" fmla="*/ 9531 w 723265"/>
              <a:gd name="connsiteY0" fmla="*/ 4369 h 156188"/>
              <a:gd name="connsiteX1" fmla="*/ 141294 w 723265"/>
              <a:gd name="connsiteY1" fmla="*/ 29769 h 156188"/>
              <a:gd name="connsiteX2" fmla="*/ 714381 w 723265"/>
              <a:gd name="connsiteY2" fmla="*/ 142481 h 156188"/>
              <a:gd name="connsiteX3" fmla="*/ 458794 w 723265"/>
              <a:gd name="connsiteY3" fmla="*/ 137719 h 156188"/>
              <a:gd name="connsiteX4" fmla="*/ 9531 w 723265"/>
              <a:gd name="connsiteY4" fmla="*/ 4369 h 15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3265" h="156188">
                <a:moveTo>
                  <a:pt x="9531" y="4369"/>
                </a:moveTo>
                <a:cubicBezTo>
                  <a:pt x="-43386" y="-13623"/>
                  <a:pt x="141294" y="29769"/>
                  <a:pt x="141294" y="29769"/>
                </a:cubicBezTo>
                <a:cubicBezTo>
                  <a:pt x="258769" y="52788"/>
                  <a:pt x="661464" y="124489"/>
                  <a:pt x="714381" y="142481"/>
                </a:cubicBezTo>
                <a:cubicBezTo>
                  <a:pt x="767298" y="160473"/>
                  <a:pt x="571242" y="162590"/>
                  <a:pt x="458794" y="137719"/>
                </a:cubicBezTo>
                <a:cubicBezTo>
                  <a:pt x="346346" y="112848"/>
                  <a:pt x="62448" y="22361"/>
                  <a:pt x="9531" y="436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020847F1-4C1B-4850-A6A3-E49C072A2733}"/>
              </a:ext>
            </a:extLst>
          </p:cNvPr>
          <p:cNvSpPr/>
          <p:nvPr/>
        </p:nvSpPr>
        <p:spPr>
          <a:xfrm>
            <a:off x="8496815" y="2043798"/>
            <a:ext cx="801946" cy="756575"/>
          </a:xfrm>
          <a:custGeom>
            <a:avLst/>
            <a:gdLst>
              <a:gd name="connsiteX0" fmla="*/ 18535 w 801946"/>
              <a:gd name="connsiteY0" fmla="*/ 13602 h 756575"/>
              <a:gd name="connsiteX1" fmla="*/ 342385 w 801946"/>
              <a:gd name="connsiteY1" fmla="*/ 312052 h 756575"/>
              <a:gd name="connsiteX2" fmla="*/ 799585 w 801946"/>
              <a:gd name="connsiteY2" fmla="*/ 756552 h 756575"/>
              <a:gd name="connsiteX3" fmla="*/ 132835 w 801946"/>
              <a:gd name="connsiteY3" fmla="*/ 293002 h 756575"/>
              <a:gd name="connsiteX4" fmla="*/ 50285 w 801946"/>
              <a:gd name="connsiteY4" fmla="*/ 77102 h 756575"/>
              <a:gd name="connsiteX5" fmla="*/ 18535 w 801946"/>
              <a:gd name="connsiteY5" fmla="*/ 13602 h 7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46" h="756575">
                <a:moveTo>
                  <a:pt x="18535" y="13602"/>
                </a:moveTo>
                <a:cubicBezTo>
                  <a:pt x="67218" y="52760"/>
                  <a:pt x="342385" y="312052"/>
                  <a:pt x="342385" y="312052"/>
                </a:cubicBezTo>
                <a:cubicBezTo>
                  <a:pt x="472560" y="435877"/>
                  <a:pt x="834510" y="759727"/>
                  <a:pt x="799585" y="756552"/>
                </a:cubicBezTo>
                <a:cubicBezTo>
                  <a:pt x="764660" y="753377"/>
                  <a:pt x="257718" y="406244"/>
                  <a:pt x="132835" y="293002"/>
                </a:cubicBezTo>
                <a:cubicBezTo>
                  <a:pt x="7952" y="179760"/>
                  <a:pt x="70393" y="126844"/>
                  <a:pt x="50285" y="77102"/>
                </a:cubicBezTo>
                <a:cubicBezTo>
                  <a:pt x="30177" y="27360"/>
                  <a:pt x="-30148" y="-25556"/>
                  <a:pt x="18535" y="1360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835962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8260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59E3DC3A-0862-40D8-B0AE-B990F4BDF304}"/>
              </a:ext>
            </a:extLst>
          </p:cNvPr>
          <p:cNvSpPr/>
          <p:nvPr/>
        </p:nvSpPr>
        <p:spPr>
          <a:xfrm>
            <a:off x="5682466" y="1356007"/>
            <a:ext cx="300834" cy="95452"/>
          </a:xfrm>
          <a:custGeom>
            <a:avLst/>
            <a:gdLst>
              <a:gd name="connsiteX0" fmla="*/ 694 w 267679"/>
              <a:gd name="connsiteY0" fmla="*/ 84878 h 84932"/>
              <a:gd name="connsiteX1" fmla="*/ 37207 w 267679"/>
              <a:gd name="connsiteY1" fmla="*/ 27728 h 84932"/>
              <a:gd name="connsiteX2" fmla="*/ 94357 w 267679"/>
              <a:gd name="connsiteY2" fmla="*/ 5503 h 84932"/>
              <a:gd name="connsiteX3" fmla="*/ 180082 w 267679"/>
              <a:gd name="connsiteY3" fmla="*/ 3916 h 84932"/>
              <a:gd name="connsiteX4" fmla="*/ 267394 w 267679"/>
              <a:gd name="connsiteY4" fmla="*/ 51541 h 84932"/>
              <a:gd name="connsiteX5" fmla="*/ 205482 w 267679"/>
              <a:gd name="connsiteY5" fmla="*/ 27728 h 84932"/>
              <a:gd name="connsiteX6" fmla="*/ 134044 w 267679"/>
              <a:gd name="connsiteY6" fmla="*/ 13441 h 84932"/>
              <a:gd name="connsiteX7" fmla="*/ 68957 w 267679"/>
              <a:gd name="connsiteY7" fmla="*/ 16616 h 84932"/>
              <a:gd name="connsiteX8" fmla="*/ 694 w 267679"/>
              <a:gd name="connsiteY8" fmla="*/ 84878 h 8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679" h="84932">
                <a:moveTo>
                  <a:pt x="694" y="84878"/>
                </a:moveTo>
                <a:cubicBezTo>
                  <a:pt x="-4598" y="86730"/>
                  <a:pt x="21597" y="40957"/>
                  <a:pt x="37207" y="27728"/>
                </a:cubicBezTo>
                <a:cubicBezTo>
                  <a:pt x="52817" y="14499"/>
                  <a:pt x="70545" y="9472"/>
                  <a:pt x="94357" y="5503"/>
                </a:cubicBezTo>
                <a:cubicBezTo>
                  <a:pt x="118169" y="1534"/>
                  <a:pt x="151243" y="-3757"/>
                  <a:pt x="180082" y="3916"/>
                </a:cubicBezTo>
                <a:cubicBezTo>
                  <a:pt x="208921" y="11589"/>
                  <a:pt x="263161" y="47572"/>
                  <a:pt x="267394" y="51541"/>
                </a:cubicBezTo>
                <a:cubicBezTo>
                  <a:pt x="271627" y="55510"/>
                  <a:pt x="227707" y="34078"/>
                  <a:pt x="205482" y="27728"/>
                </a:cubicBezTo>
                <a:cubicBezTo>
                  <a:pt x="183257" y="21378"/>
                  <a:pt x="156798" y="15293"/>
                  <a:pt x="134044" y="13441"/>
                </a:cubicBezTo>
                <a:cubicBezTo>
                  <a:pt x="111290" y="11589"/>
                  <a:pt x="91447" y="4181"/>
                  <a:pt x="68957" y="16616"/>
                </a:cubicBezTo>
                <a:cubicBezTo>
                  <a:pt x="46468" y="29051"/>
                  <a:pt x="5986" y="83026"/>
                  <a:pt x="694" y="84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FDCC8E0F-BE56-4BF6-8584-A4176B3923EF}"/>
              </a:ext>
            </a:extLst>
          </p:cNvPr>
          <p:cNvSpPr/>
          <p:nvPr/>
        </p:nvSpPr>
        <p:spPr>
          <a:xfrm>
            <a:off x="5685289" y="1368448"/>
            <a:ext cx="324943" cy="250335"/>
          </a:xfrm>
          <a:custGeom>
            <a:avLst/>
            <a:gdLst>
              <a:gd name="connsiteX0" fmla="*/ 1357 w 289131"/>
              <a:gd name="connsiteY0" fmla="*/ 83333 h 222745"/>
              <a:gd name="connsiteX1" fmla="*/ 25170 w 289131"/>
              <a:gd name="connsiteY1" fmla="*/ 161121 h 222745"/>
              <a:gd name="connsiteX2" fmla="*/ 15645 w 289131"/>
              <a:gd name="connsiteY2" fmla="*/ 135721 h 222745"/>
              <a:gd name="connsiteX3" fmla="*/ 72795 w 289131"/>
              <a:gd name="connsiteY3" fmla="*/ 200808 h 222745"/>
              <a:gd name="connsiteX4" fmla="*/ 48982 w 289131"/>
              <a:gd name="connsiteY4" fmla="*/ 176996 h 222745"/>
              <a:gd name="connsiteX5" fmla="*/ 131532 w 289131"/>
              <a:gd name="connsiteY5" fmla="*/ 221446 h 222745"/>
              <a:gd name="connsiteX6" fmla="*/ 207732 w 289131"/>
              <a:gd name="connsiteY6" fmla="*/ 207158 h 222745"/>
              <a:gd name="connsiteX7" fmla="*/ 269645 w 289131"/>
              <a:gd name="connsiteY7" fmla="*/ 169058 h 222745"/>
              <a:gd name="connsiteX8" fmla="*/ 242657 w 289131"/>
              <a:gd name="connsiteY8" fmla="*/ 184933 h 222745"/>
              <a:gd name="connsiteX9" fmla="*/ 279170 w 289131"/>
              <a:gd name="connsiteY9" fmla="*/ 151596 h 222745"/>
              <a:gd name="connsiteX10" fmla="*/ 288695 w 289131"/>
              <a:gd name="connsiteY10" fmla="*/ 94446 h 222745"/>
              <a:gd name="connsiteX11" fmla="*/ 285520 w 289131"/>
              <a:gd name="connsiteY11" fmla="*/ 107146 h 222745"/>
              <a:gd name="connsiteX12" fmla="*/ 268057 w 289131"/>
              <a:gd name="connsiteY12" fmla="*/ 37296 h 222745"/>
              <a:gd name="connsiteX13" fmla="*/ 250595 w 289131"/>
              <a:gd name="connsiteY13" fmla="*/ 16658 h 222745"/>
              <a:gd name="connsiteX14" fmla="*/ 215670 w 289131"/>
              <a:gd name="connsiteY14" fmla="*/ 783 h 222745"/>
              <a:gd name="connsiteX15" fmla="*/ 247420 w 289131"/>
              <a:gd name="connsiteY15" fmla="*/ 42058 h 222745"/>
              <a:gd name="connsiteX16" fmla="*/ 275995 w 289131"/>
              <a:gd name="connsiteY16" fmla="*/ 124608 h 222745"/>
              <a:gd name="connsiteX17" fmla="*/ 275995 w 289131"/>
              <a:gd name="connsiteY17" fmla="*/ 161121 h 222745"/>
              <a:gd name="connsiteX18" fmla="*/ 247420 w 289131"/>
              <a:gd name="connsiteY18" fmla="*/ 184933 h 222745"/>
              <a:gd name="connsiteX19" fmla="*/ 166457 w 289131"/>
              <a:gd name="connsiteY19" fmla="*/ 211921 h 222745"/>
              <a:gd name="connsiteX20" fmla="*/ 72795 w 289131"/>
              <a:gd name="connsiteY20" fmla="*/ 210333 h 222745"/>
              <a:gd name="connsiteX21" fmla="*/ 1357 w 289131"/>
              <a:gd name="connsiteY21" fmla="*/ 83333 h 22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9131" h="222745">
                <a:moveTo>
                  <a:pt x="1357" y="83333"/>
                </a:moveTo>
                <a:cubicBezTo>
                  <a:pt x="-6580" y="75131"/>
                  <a:pt x="22789" y="152390"/>
                  <a:pt x="25170" y="161121"/>
                </a:cubicBezTo>
                <a:cubicBezTo>
                  <a:pt x="27551" y="169852"/>
                  <a:pt x="7708" y="129107"/>
                  <a:pt x="15645" y="135721"/>
                </a:cubicBezTo>
                <a:cubicBezTo>
                  <a:pt x="23582" y="142335"/>
                  <a:pt x="67239" y="193929"/>
                  <a:pt x="72795" y="200808"/>
                </a:cubicBezTo>
                <a:cubicBezTo>
                  <a:pt x="78351" y="207687"/>
                  <a:pt x="39193" y="173556"/>
                  <a:pt x="48982" y="176996"/>
                </a:cubicBezTo>
                <a:cubicBezTo>
                  <a:pt x="58772" y="180436"/>
                  <a:pt x="105074" y="216419"/>
                  <a:pt x="131532" y="221446"/>
                </a:cubicBezTo>
                <a:cubicBezTo>
                  <a:pt x="157990" y="226473"/>
                  <a:pt x="184713" y="215889"/>
                  <a:pt x="207732" y="207158"/>
                </a:cubicBezTo>
                <a:cubicBezTo>
                  <a:pt x="230751" y="198427"/>
                  <a:pt x="263824" y="172762"/>
                  <a:pt x="269645" y="169058"/>
                </a:cubicBezTo>
                <a:cubicBezTo>
                  <a:pt x="275466" y="165354"/>
                  <a:pt x="241070" y="187843"/>
                  <a:pt x="242657" y="184933"/>
                </a:cubicBezTo>
                <a:cubicBezTo>
                  <a:pt x="244244" y="182023"/>
                  <a:pt x="271497" y="166677"/>
                  <a:pt x="279170" y="151596"/>
                </a:cubicBezTo>
                <a:cubicBezTo>
                  <a:pt x="286843" y="136515"/>
                  <a:pt x="287637" y="101854"/>
                  <a:pt x="288695" y="94446"/>
                </a:cubicBezTo>
                <a:cubicBezTo>
                  <a:pt x="289753" y="87038"/>
                  <a:pt x="288960" y="116671"/>
                  <a:pt x="285520" y="107146"/>
                </a:cubicBezTo>
                <a:cubicBezTo>
                  <a:pt x="282080" y="97621"/>
                  <a:pt x="273878" y="52377"/>
                  <a:pt x="268057" y="37296"/>
                </a:cubicBezTo>
                <a:cubicBezTo>
                  <a:pt x="262236" y="22215"/>
                  <a:pt x="259326" y="22744"/>
                  <a:pt x="250595" y="16658"/>
                </a:cubicBezTo>
                <a:cubicBezTo>
                  <a:pt x="241864" y="10572"/>
                  <a:pt x="216199" y="-3450"/>
                  <a:pt x="215670" y="783"/>
                </a:cubicBezTo>
                <a:cubicBezTo>
                  <a:pt x="215141" y="5016"/>
                  <a:pt x="237366" y="21420"/>
                  <a:pt x="247420" y="42058"/>
                </a:cubicBezTo>
                <a:cubicBezTo>
                  <a:pt x="257474" y="62696"/>
                  <a:pt x="271233" y="104764"/>
                  <a:pt x="275995" y="124608"/>
                </a:cubicBezTo>
                <a:cubicBezTo>
                  <a:pt x="280757" y="144452"/>
                  <a:pt x="280758" y="151067"/>
                  <a:pt x="275995" y="161121"/>
                </a:cubicBezTo>
                <a:cubicBezTo>
                  <a:pt x="271233" y="171175"/>
                  <a:pt x="265676" y="176466"/>
                  <a:pt x="247420" y="184933"/>
                </a:cubicBezTo>
                <a:cubicBezTo>
                  <a:pt x="229164" y="193400"/>
                  <a:pt x="195561" y="207688"/>
                  <a:pt x="166457" y="211921"/>
                </a:cubicBezTo>
                <a:cubicBezTo>
                  <a:pt x="137353" y="216154"/>
                  <a:pt x="99518" y="227266"/>
                  <a:pt x="72795" y="210333"/>
                </a:cubicBezTo>
                <a:cubicBezTo>
                  <a:pt x="46072" y="193400"/>
                  <a:pt x="9294" y="91535"/>
                  <a:pt x="1357" y="83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4B4FEEE0-48E2-4E05-A7E8-5D45BCC53105}"/>
              </a:ext>
            </a:extLst>
          </p:cNvPr>
          <p:cNvSpPr/>
          <p:nvPr/>
        </p:nvSpPr>
        <p:spPr>
          <a:xfrm>
            <a:off x="5988064" y="1382178"/>
            <a:ext cx="136973" cy="58616"/>
          </a:xfrm>
          <a:custGeom>
            <a:avLst/>
            <a:gdLst>
              <a:gd name="connsiteX0" fmla="*/ 239 w 121877"/>
              <a:gd name="connsiteY0" fmla="*/ 52066 h 52156"/>
              <a:gd name="connsiteX1" fmla="*/ 46276 w 121877"/>
              <a:gd name="connsiteY1" fmla="*/ 13966 h 52156"/>
              <a:gd name="connsiteX2" fmla="*/ 120889 w 121877"/>
              <a:gd name="connsiteY2" fmla="*/ 25079 h 52156"/>
              <a:gd name="connsiteX3" fmla="*/ 87551 w 121877"/>
              <a:gd name="connsiteY3" fmla="*/ 6029 h 52156"/>
              <a:gd name="connsiteX4" fmla="*/ 65326 w 121877"/>
              <a:gd name="connsiteY4" fmla="*/ 1266 h 52156"/>
              <a:gd name="connsiteX5" fmla="*/ 239 w 121877"/>
              <a:gd name="connsiteY5" fmla="*/ 52066 h 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77" h="52156">
                <a:moveTo>
                  <a:pt x="239" y="52066"/>
                </a:moveTo>
                <a:cubicBezTo>
                  <a:pt x="-2936" y="54183"/>
                  <a:pt x="26168" y="18464"/>
                  <a:pt x="46276" y="13966"/>
                </a:cubicBezTo>
                <a:cubicBezTo>
                  <a:pt x="66384" y="9468"/>
                  <a:pt x="114010" y="26402"/>
                  <a:pt x="120889" y="25079"/>
                </a:cubicBezTo>
                <a:cubicBezTo>
                  <a:pt x="127768" y="23756"/>
                  <a:pt x="96811" y="9998"/>
                  <a:pt x="87551" y="6029"/>
                </a:cubicBezTo>
                <a:cubicBezTo>
                  <a:pt x="78291" y="2060"/>
                  <a:pt x="78026" y="-2173"/>
                  <a:pt x="65326" y="1266"/>
                </a:cubicBezTo>
                <a:cubicBezTo>
                  <a:pt x="52626" y="4705"/>
                  <a:pt x="3414" y="49949"/>
                  <a:pt x="239" y="52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0FF5C660-41B6-478F-A9D8-3AC5595190E1}"/>
              </a:ext>
            </a:extLst>
          </p:cNvPr>
          <p:cNvSpPr/>
          <p:nvPr/>
        </p:nvSpPr>
        <p:spPr>
          <a:xfrm>
            <a:off x="6108524" y="1359652"/>
            <a:ext cx="323328" cy="253137"/>
          </a:xfrm>
          <a:custGeom>
            <a:avLst/>
            <a:gdLst>
              <a:gd name="connsiteX0" fmla="*/ 66092 w 287694"/>
              <a:gd name="connsiteY0" fmla="*/ 5435 h 225239"/>
              <a:gd name="connsiteX1" fmla="*/ 2592 w 287694"/>
              <a:gd name="connsiteY1" fmla="*/ 72110 h 225239"/>
              <a:gd name="connsiteX2" fmla="*/ 12117 w 287694"/>
              <a:gd name="connsiteY2" fmla="*/ 65760 h 225239"/>
              <a:gd name="connsiteX3" fmla="*/ 10530 w 287694"/>
              <a:gd name="connsiteY3" fmla="*/ 130848 h 225239"/>
              <a:gd name="connsiteX4" fmla="*/ 7355 w 287694"/>
              <a:gd name="connsiteY4" fmla="*/ 107035 h 225239"/>
              <a:gd name="connsiteX5" fmla="*/ 26405 w 287694"/>
              <a:gd name="connsiteY5" fmla="*/ 191173 h 225239"/>
              <a:gd name="connsiteX6" fmla="*/ 18467 w 287694"/>
              <a:gd name="connsiteY6" fmla="*/ 157835 h 225239"/>
              <a:gd name="connsiteX7" fmla="*/ 93080 w 287694"/>
              <a:gd name="connsiteY7" fmla="*/ 218160 h 225239"/>
              <a:gd name="connsiteX8" fmla="*/ 78792 w 287694"/>
              <a:gd name="connsiteY8" fmla="*/ 210223 h 225239"/>
              <a:gd name="connsiteX9" fmla="*/ 172455 w 287694"/>
              <a:gd name="connsiteY9" fmla="*/ 224510 h 225239"/>
              <a:gd name="connsiteX10" fmla="*/ 250242 w 287694"/>
              <a:gd name="connsiteY10" fmla="*/ 183235 h 225239"/>
              <a:gd name="connsiteX11" fmla="*/ 229605 w 287694"/>
              <a:gd name="connsiteY11" fmla="*/ 199110 h 225239"/>
              <a:gd name="connsiteX12" fmla="*/ 278817 w 287694"/>
              <a:gd name="connsiteY12" fmla="*/ 138785 h 225239"/>
              <a:gd name="connsiteX13" fmla="*/ 272467 w 287694"/>
              <a:gd name="connsiteY13" fmla="*/ 135610 h 225239"/>
              <a:gd name="connsiteX14" fmla="*/ 274055 w 287694"/>
              <a:gd name="connsiteY14" fmla="*/ 60998 h 225239"/>
              <a:gd name="connsiteX15" fmla="*/ 242305 w 287694"/>
              <a:gd name="connsiteY15" fmla="*/ 27660 h 225239"/>
              <a:gd name="connsiteX16" fmla="*/ 172455 w 287694"/>
              <a:gd name="connsiteY16" fmla="*/ 2260 h 225239"/>
              <a:gd name="connsiteX17" fmla="*/ 259767 w 287694"/>
              <a:gd name="connsiteY17" fmla="*/ 54648 h 225239"/>
              <a:gd name="connsiteX18" fmla="*/ 175630 w 287694"/>
              <a:gd name="connsiteY18" fmla="*/ 8610 h 225239"/>
              <a:gd name="connsiteX19" fmla="*/ 147055 w 287694"/>
              <a:gd name="connsiteY19" fmla="*/ 673 h 225239"/>
              <a:gd name="connsiteX20" fmla="*/ 128005 w 287694"/>
              <a:gd name="connsiteY20" fmla="*/ 3848 h 225239"/>
              <a:gd name="connsiteX21" fmla="*/ 221667 w 287694"/>
              <a:gd name="connsiteY21" fmla="*/ 30835 h 225239"/>
              <a:gd name="connsiteX22" fmla="*/ 274055 w 287694"/>
              <a:gd name="connsiteY22" fmla="*/ 83223 h 225239"/>
              <a:gd name="connsiteX23" fmla="*/ 286755 w 287694"/>
              <a:gd name="connsiteY23" fmla="*/ 116560 h 225239"/>
              <a:gd name="connsiteX24" fmla="*/ 255005 w 287694"/>
              <a:gd name="connsiteY24" fmla="*/ 178473 h 225239"/>
              <a:gd name="connsiteX25" fmla="*/ 207380 w 287694"/>
              <a:gd name="connsiteY25" fmla="*/ 219748 h 225239"/>
              <a:gd name="connsiteX26" fmla="*/ 72442 w 287694"/>
              <a:gd name="connsiteY26" fmla="*/ 218160 h 225239"/>
              <a:gd name="connsiteX27" fmla="*/ 29580 w 287694"/>
              <a:gd name="connsiteY27" fmla="*/ 181648 h 225239"/>
              <a:gd name="connsiteX28" fmla="*/ 8942 w 287694"/>
              <a:gd name="connsiteY28" fmla="*/ 135610 h 225239"/>
              <a:gd name="connsiteX29" fmla="*/ 13705 w 287694"/>
              <a:gd name="connsiteY29" fmla="*/ 81635 h 225239"/>
              <a:gd name="connsiteX30" fmla="*/ 66092 w 287694"/>
              <a:gd name="connsiteY30" fmla="*/ 5435 h 22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7694" h="225239">
                <a:moveTo>
                  <a:pt x="66092" y="5435"/>
                </a:moveTo>
                <a:cubicBezTo>
                  <a:pt x="64240" y="3848"/>
                  <a:pt x="11588" y="62056"/>
                  <a:pt x="2592" y="72110"/>
                </a:cubicBezTo>
                <a:cubicBezTo>
                  <a:pt x="-6404" y="82164"/>
                  <a:pt x="10794" y="55970"/>
                  <a:pt x="12117" y="65760"/>
                </a:cubicBezTo>
                <a:cubicBezTo>
                  <a:pt x="13440" y="75550"/>
                  <a:pt x="11324" y="123969"/>
                  <a:pt x="10530" y="130848"/>
                </a:cubicBezTo>
                <a:cubicBezTo>
                  <a:pt x="9736" y="137727"/>
                  <a:pt x="4709" y="96981"/>
                  <a:pt x="7355" y="107035"/>
                </a:cubicBezTo>
                <a:cubicBezTo>
                  <a:pt x="10001" y="117089"/>
                  <a:pt x="24553" y="182706"/>
                  <a:pt x="26405" y="191173"/>
                </a:cubicBezTo>
                <a:cubicBezTo>
                  <a:pt x="28257" y="199640"/>
                  <a:pt x="7355" y="153337"/>
                  <a:pt x="18467" y="157835"/>
                </a:cubicBezTo>
                <a:cubicBezTo>
                  <a:pt x="29579" y="162333"/>
                  <a:pt x="83026" y="209429"/>
                  <a:pt x="93080" y="218160"/>
                </a:cubicBezTo>
                <a:cubicBezTo>
                  <a:pt x="103134" y="226891"/>
                  <a:pt x="65563" y="209165"/>
                  <a:pt x="78792" y="210223"/>
                </a:cubicBezTo>
                <a:cubicBezTo>
                  <a:pt x="92021" y="211281"/>
                  <a:pt x="143880" y="229008"/>
                  <a:pt x="172455" y="224510"/>
                </a:cubicBezTo>
                <a:cubicBezTo>
                  <a:pt x="201030" y="220012"/>
                  <a:pt x="240717" y="187468"/>
                  <a:pt x="250242" y="183235"/>
                </a:cubicBezTo>
                <a:cubicBezTo>
                  <a:pt x="259767" y="179002"/>
                  <a:pt x="224843" y="206518"/>
                  <a:pt x="229605" y="199110"/>
                </a:cubicBezTo>
                <a:cubicBezTo>
                  <a:pt x="234368" y="191702"/>
                  <a:pt x="271673" y="149368"/>
                  <a:pt x="278817" y="138785"/>
                </a:cubicBezTo>
                <a:cubicBezTo>
                  <a:pt x="285961" y="128202"/>
                  <a:pt x="273261" y="148574"/>
                  <a:pt x="272467" y="135610"/>
                </a:cubicBezTo>
                <a:cubicBezTo>
                  <a:pt x="271673" y="122646"/>
                  <a:pt x="279082" y="78989"/>
                  <a:pt x="274055" y="60998"/>
                </a:cubicBezTo>
                <a:cubicBezTo>
                  <a:pt x="269028" y="43007"/>
                  <a:pt x="259238" y="37450"/>
                  <a:pt x="242305" y="27660"/>
                </a:cubicBezTo>
                <a:cubicBezTo>
                  <a:pt x="225372" y="17870"/>
                  <a:pt x="169545" y="-2238"/>
                  <a:pt x="172455" y="2260"/>
                </a:cubicBezTo>
                <a:cubicBezTo>
                  <a:pt x="175365" y="6758"/>
                  <a:pt x="259238" y="53590"/>
                  <a:pt x="259767" y="54648"/>
                </a:cubicBezTo>
                <a:cubicBezTo>
                  <a:pt x="260296" y="55706"/>
                  <a:pt x="194415" y="17606"/>
                  <a:pt x="175630" y="8610"/>
                </a:cubicBezTo>
                <a:cubicBezTo>
                  <a:pt x="156845" y="-386"/>
                  <a:pt x="154992" y="1467"/>
                  <a:pt x="147055" y="673"/>
                </a:cubicBezTo>
                <a:cubicBezTo>
                  <a:pt x="139118" y="-121"/>
                  <a:pt x="115570" y="-1179"/>
                  <a:pt x="128005" y="3848"/>
                </a:cubicBezTo>
                <a:cubicBezTo>
                  <a:pt x="140440" y="8875"/>
                  <a:pt x="197325" y="17606"/>
                  <a:pt x="221667" y="30835"/>
                </a:cubicBezTo>
                <a:cubicBezTo>
                  <a:pt x="246009" y="44064"/>
                  <a:pt x="263207" y="68936"/>
                  <a:pt x="274055" y="83223"/>
                </a:cubicBezTo>
                <a:cubicBezTo>
                  <a:pt x="284903" y="97510"/>
                  <a:pt x="289930" y="100685"/>
                  <a:pt x="286755" y="116560"/>
                </a:cubicBezTo>
                <a:cubicBezTo>
                  <a:pt x="283580" y="132435"/>
                  <a:pt x="268234" y="161275"/>
                  <a:pt x="255005" y="178473"/>
                </a:cubicBezTo>
                <a:cubicBezTo>
                  <a:pt x="241776" y="195671"/>
                  <a:pt x="237807" y="213134"/>
                  <a:pt x="207380" y="219748"/>
                </a:cubicBezTo>
                <a:cubicBezTo>
                  <a:pt x="176953" y="226362"/>
                  <a:pt x="102075" y="224510"/>
                  <a:pt x="72442" y="218160"/>
                </a:cubicBezTo>
                <a:cubicBezTo>
                  <a:pt x="42809" y="211810"/>
                  <a:pt x="40163" y="195406"/>
                  <a:pt x="29580" y="181648"/>
                </a:cubicBezTo>
                <a:cubicBezTo>
                  <a:pt x="18997" y="167890"/>
                  <a:pt x="11588" y="152279"/>
                  <a:pt x="8942" y="135610"/>
                </a:cubicBezTo>
                <a:cubicBezTo>
                  <a:pt x="6296" y="118941"/>
                  <a:pt x="6032" y="99626"/>
                  <a:pt x="13705" y="81635"/>
                </a:cubicBezTo>
                <a:cubicBezTo>
                  <a:pt x="21378" y="63644"/>
                  <a:pt x="67944" y="7022"/>
                  <a:pt x="66092" y="5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C2BDE33D-D368-45E5-B242-EB3689E48E22}"/>
              </a:ext>
            </a:extLst>
          </p:cNvPr>
          <p:cNvSpPr/>
          <p:nvPr/>
        </p:nvSpPr>
        <p:spPr>
          <a:xfrm>
            <a:off x="6173846" y="1360385"/>
            <a:ext cx="184310" cy="16179"/>
          </a:xfrm>
          <a:custGeom>
            <a:avLst/>
            <a:gdLst>
              <a:gd name="connsiteX0" fmla="*/ 32 w 163997"/>
              <a:gd name="connsiteY0" fmla="*/ 11133 h 14396"/>
              <a:gd name="connsiteX1" fmla="*/ 85757 w 163997"/>
              <a:gd name="connsiteY1" fmla="*/ 21 h 14396"/>
              <a:gd name="connsiteX2" fmla="*/ 163544 w 163997"/>
              <a:gd name="connsiteY2" fmla="*/ 14308 h 14396"/>
              <a:gd name="connsiteX3" fmla="*/ 115919 w 163997"/>
              <a:gd name="connsiteY3" fmla="*/ 6371 h 14396"/>
              <a:gd name="connsiteX4" fmla="*/ 76232 w 163997"/>
              <a:gd name="connsiteY4" fmla="*/ 12721 h 14396"/>
              <a:gd name="connsiteX5" fmla="*/ 32 w 163997"/>
              <a:gd name="connsiteY5" fmla="*/ 11133 h 1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997" h="14396">
                <a:moveTo>
                  <a:pt x="32" y="11133"/>
                </a:moveTo>
                <a:cubicBezTo>
                  <a:pt x="1620" y="9016"/>
                  <a:pt x="58505" y="-508"/>
                  <a:pt x="85757" y="21"/>
                </a:cubicBezTo>
                <a:cubicBezTo>
                  <a:pt x="113009" y="550"/>
                  <a:pt x="158517" y="13250"/>
                  <a:pt x="163544" y="14308"/>
                </a:cubicBezTo>
                <a:cubicBezTo>
                  <a:pt x="168571" y="15366"/>
                  <a:pt x="130471" y="6635"/>
                  <a:pt x="115919" y="6371"/>
                </a:cubicBezTo>
                <a:cubicBezTo>
                  <a:pt x="101367" y="6106"/>
                  <a:pt x="96340" y="12986"/>
                  <a:pt x="76232" y="12721"/>
                </a:cubicBezTo>
                <a:cubicBezTo>
                  <a:pt x="56124" y="12456"/>
                  <a:pt x="-1556" y="13250"/>
                  <a:pt x="32" y="11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3EE62696-1AD5-4A03-A3E3-CC248A9DF3AC}"/>
              </a:ext>
            </a:extLst>
          </p:cNvPr>
          <p:cNvSpPr/>
          <p:nvPr/>
        </p:nvSpPr>
        <p:spPr>
          <a:xfrm>
            <a:off x="5753297" y="1387821"/>
            <a:ext cx="210277" cy="63631"/>
          </a:xfrm>
          <a:custGeom>
            <a:avLst/>
            <a:gdLst>
              <a:gd name="connsiteX0" fmla="*/ 1169 w 187102"/>
              <a:gd name="connsiteY0" fmla="*/ 56570 h 56618"/>
              <a:gd name="connsiteX1" fmla="*/ 82132 w 187102"/>
              <a:gd name="connsiteY1" fmla="*/ 5770 h 56618"/>
              <a:gd name="connsiteX2" fmla="*/ 124994 w 187102"/>
              <a:gd name="connsiteY2" fmla="*/ 5770 h 56618"/>
              <a:gd name="connsiteX3" fmla="*/ 186907 w 187102"/>
              <a:gd name="connsiteY3" fmla="*/ 47045 h 56618"/>
              <a:gd name="connsiteX4" fmla="*/ 140869 w 187102"/>
              <a:gd name="connsiteY4" fmla="*/ 18470 h 56618"/>
              <a:gd name="connsiteX5" fmla="*/ 42444 w 187102"/>
              <a:gd name="connsiteY5" fmla="*/ 15295 h 56618"/>
              <a:gd name="connsiteX6" fmla="*/ 1169 w 187102"/>
              <a:gd name="connsiteY6" fmla="*/ 56570 h 5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102" h="56618">
                <a:moveTo>
                  <a:pt x="1169" y="56570"/>
                </a:moveTo>
                <a:cubicBezTo>
                  <a:pt x="7784" y="54983"/>
                  <a:pt x="61494" y="14237"/>
                  <a:pt x="82132" y="5770"/>
                </a:cubicBezTo>
                <a:cubicBezTo>
                  <a:pt x="102770" y="-2697"/>
                  <a:pt x="107532" y="-1109"/>
                  <a:pt x="124994" y="5770"/>
                </a:cubicBezTo>
                <a:cubicBezTo>
                  <a:pt x="142456" y="12649"/>
                  <a:pt x="184261" y="44928"/>
                  <a:pt x="186907" y="47045"/>
                </a:cubicBezTo>
                <a:cubicBezTo>
                  <a:pt x="189553" y="49162"/>
                  <a:pt x="164946" y="23762"/>
                  <a:pt x="140869" y="18470"/>
                </a:cubicBezTo>
                <a:cubicBezTo>
                  <a:pt x="116792" y="13178"/>
                  <a:pt x="67844" y="10003"/>
                  <a:pt x="42444" y="15295"/>
                </a:cubicBezTo>
                <a:cubicBezTo>
                  <a:pt x="17044" y="20587"/>
                  <a:pt x="-5446" y="58157"/>
                  <a:pt x="1169" y="56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CC9637D1-FCA5-4377-84FD-220C14B08981}"/>
              </a:ext>
            </a:extLst>
          </p:cNvPr>
          <p:cNvSpPr/>
          <p:nvPr/>
        </p:nvSpPr>
        <p:spPr>
          <a:xfrm>
            <a:off x="5711695" y="1409282"/>
            <a:ext cx="264507" cy="63580"/>
          </a:xfrm>
          <a:custGeom>
            <a:avLst/>
            <a:gdLst>
              <a:gd name="connsiteX0" fmla="*/ 57236 w 235356"/>
              <a:gd name="connsiteY0" fmla="*/ 45413 h 56573"/>
              <a:gd name="connsiteX1" fmla="*/ 119149 w 235356"/>
              <a:gd name="connsiteY1" fmla="*/ 16838 h 56573"/>
              <a:gd name="connsiteX2" fmla="*/ 184236 w 235356"/>
              <a:gd name="connsiteY2" fmla="*/ 34300 h 56573"/>
              <a:gd name="connsiteX3" fmla="*/ 235036 w 235356"/>
              <a:gd name="connsiteY3" fmla="*/ 56525 h 56573"/>
              <a:gd name="connsiteX4" fmla="*/ 203286 w 235356"/>
              <a:gd name="connsiteY4" fmla="*/ 27950 h 56573"/>
              <a:gd name="connsiteX5" fmla="*/ 152486 w 235356"/>
              <a:gd name="connsiteY5" fmla="*/ 4138 h 56573"/>
              <a:gd name="connsiteX6" fmla="*/ 96924 w 235356"/>
              <a:gd name="connsiteY6" fmla="*/ 4138 h 56573"/>
              <a:gd name="connsiteX7" fmla="*/ 1674 w 235356"/>
              <a:gd name="connsiteY7" fmla="*/ 45413 h 56573"/>
              <a:gd name="connsiteX8" fmla="*/ 57236 w 235356"/>
              <a:gd name="connsiteY8" fmla="*/ 45413 h 5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356" h="56573">
                <a:moveTo>
                  <a:pt x="57236" y="45413"/>
                </a:moveTo>
                <a:cubicBezTo>
                  <a:pt x="76815" y="40651"/>
                  <a:pt x="97982" y="18690"/>
                  <a:pt x="119149" y="16838"/>
                </a:cubicBezTo>
                <a:cubicBezTo>
                  <a:pt x="140316" y="14986"/>
                  <a:pt x="164922" y="27686"/>
                  <a:pt x="184236" y="34300"/>
                </a:cubicBezTo>
                <a:cubicBezTo>
                  <a:pt x="203550" y="40914"/>
                  <a:pt x="231861" y="57583"/>
                  <a:pt x="235036" y="56525"/>
                </a:cubicBezTo>
                <a:cubicBezTo>
                  <a:pt x="238211" y="55467"/>
                  <a:pt x="217044" y="36681"/>
                  <a:pt x="203286" y="27950"/>
                </a:cubicBezTo>
                <a:cubicBezTo>
                  <a:pt x="189528" y="19219"/>
                  <a:pt x="170213" y="8107"/>
                  <a:pt x="152486" y="4138"/>
                </a:cubicBezTo>
                <a:cubicBezTo>
                  <a:pt x="134759" y="169"/>
                  <a:pt x="122059" y="-2741"/>
                  <a:pt x="96924" y="4138"/>
                </a:cubicBezTo>
                <a:cubicBezTo>
                  <a:pt x="71789" y="11017"/>
                  <a:pt x="12786" y="37475"/>
                  <a:pt x="1674" y="45413"/>
                </a:cubicBezTo>
                <a:cubicBezTo>
                  <a:pt x="-9439" y="53351"/>
                  <a:pt x="37657" y="50175"/>
                  <a:pt x="57236" y="45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2331260C-D4E0-4E7D-84FB-69D6EEEA20CD}"/>
              </a:ext>
            </a:extLst>
          </p:cNvPr>
          <p:cNvSpPr/>
          <p:nvPr/>
        </p:nvSpPr>
        <p:spPr>
          <a:xfrm>
            <a:off x="5752824" y="1460117"/>
            <a:ext cx="225222" cy="27199"/>
          </a:xfrm>
          <a:custGeom>
            <a:avLst/>
            <a:gdLst>
              <a:gd name="connsiteX0" fmla="*/ 3 w 200400"/>
              <a:gd name="connsiteY0" fmla="*/ 180 h 24201"/>
              <a:gd name="connsiteX1" fmla="*/ 93665 w 200400"/>
              <a:gd name="connsiteY1" fmla="*/ 12880 h 24201"/>
              <a:gd name="connsiteX2" fmla="*/ 198440 w 200400"/>
              <a:gd name="connsiteY2" fmla="*/ 9705 h 24201"/>
              <a:gd name="connsiteX3" fmla="*/ 157165 w 200400"/>
              <a:gd name="connsiteY3" fmla="*/ 17642 h 24201"/>
              <a:gd name="connsiteX4" fmla="*/ 96840 w 200400"/>
              <a:gd name="connsiteY4" fmla="*/ 23992 h 24201"/>
              <a:gd name="connsiteX5" fmla="*/ 3 w 200400"/>
              <a:gd name="connsiteY5" fmla="*/ 180 h 24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400" h="24201">
                <a:moveTo>
                  <a:pt x="3" y="180"/>
                </a:moveTo>
                <a:cubicBezTo>
                  <a:pt x="-526" y="-1672"/>
                  <a:pt x="60592" y="11293"/>
                  <a:pt x="93665" y="12880"/>
                </a:cubicBezTo>
                <a:cubicBezTo>
                  <a:pt x="126738" y="14467"/>
                  <a:pt x="187857" y="8911"/>
                  <a:pt x="198440" y="9705"/>
                </a:cubicBezTo>
                <a:cubicBezTo>
                  <a:pt x="209023" y="10499"/>
                  <a:pt x="174098" y="15261"/>
                  <a:pt x="157165" y="17642"/>
                </a:cubicBezTo>
                <a:cubicBezTo>
                  <a:pt x="140232" y="20023"/>
                  <a:pt x="120917" y="25315"/>
                  <a:pt x="96840" y="23992"/>
                </a:cubicBezTo>
                <a:cubicBezTo>
                  <a:pt x="72763" y="22669"/>
                  <a:pt x="532" y="2032"/>
                  <a:pt x="3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DB6CE582-3592-4318-B3C6-DC8F9D82DD7C}"/>
              </a:ext>
            </a:extLst>
          </p:cNvPr>
          <p:cNvSpPr/>
          <p:nvPr/>
        </p:nvSpPr>
        <p:spPr>
          <a:xfrm>
            <a:off x="5822408" y="1413932"/>
            <a:ext cx="73149" cy="731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87F44AA2-7A00-4A0C-83FF-FDC7D050100B}"/>
              </a:ext>
            </a:extLst>
          </p:cNvPr>
          <p:cNvSpPr/>
          <p:nvPr/>
        </p:nvSpPr>
        <p:spPr>
          <a:xfrm>
            <a:off x="5820556" y="1420846"/>
            <a:ext cx="87547" cy="65458"/>
          </a:xfrm>
          <a:custGeom>
            <a:avLst/>
            <a:gdLst>
              <a:gd name="connsiteX0" fmla="*/ 61 w 77898"/>
              <a:gd name="connsiteY0" fmla="*/ 3373 h 58244"/>
              <a:gd name="connsiteX1" fmla="*/ 49273 w 77898"/>
              <a:gd name="connsiteY1" fmla="*/ 55760 h 58244"/>
              <a:gd name="connsiteX2" fmla="*/ 65148 w 77898"/>
              <a:gd name="connsiteY2" fmla="*/ 47823 h 58244"/>
              <a:gd name="connsiteX3" fmla="*/ 77848 w 77898"/>
              <a:gd name="connsiteY3" fmla="*/ 30360 h 58244"/>
              <a:gd name="connsiteX4" fmla="*/ 60386 w 77898"/>
              <a:gd name="connsiteY4" fmla="*/ 8135 h 58244"/>
              <a:gd name="connsiteX5" fmla="*/ 61 w 77898"/>
              <a:gd name="connsiteY5" fmla="*/ 3373 h 5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98" h="58244">
                <a:moveTo>
                  <a:pt x="61" y="3373"/>
                </a:moveTo>
                <a:cubicBezTo>
                  <a:pt x="-1791" y="11311"/>
                  <a:pt x="38425" y="48352"/>
                  <a:pt x="49273" y="55760"/>
                </a:cubicBezTo>
                <a:cubicBezTo>
                  <a:pt x="60121" y="63168"/>
                  <a:pt x="60386" y="52056"/>
                  <a:pt x="65148" y="47823"/>
                </a:cubicBezTo>
                <a:cubicBezTo>
                  <a:pt x="69910" y="43590"/>
                  <a:pt x="78642" y="36975"/>
                  <a:pt x="77848" y="30360"/>
                </a:cubicBezTo>
                <a:cubicBezTo>
                  <a:pt x="77054" y="23745"/>
                  <a:pt x="68059" y="12898"/>
                  <a:pt x="60386" y="8135"/>
                </a:cubicBezTo>
                <a:cubicBezTo>
                  <a:pt x="52713" y="3372"/>
                  <a:pt x="1913" y="-4565"/>
                  <a:pt x="61" y="3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7AC8F694-FB55-48D0-9B9C-3C6ED6574BE1}"/>
              </a:ext>
            </a:extLst>
          </p:cNvPr>
          <p:cNvSpPr/>
          <p:nvPr/>
        </p:nvSpPr>
        <p:spPr>
          <a:xfrm>
            <a:off x="5779287" y="1483016"/>
            <a:ext cx="202660" cy="48786"/>
          </a:xfrm>
          <a:custGeom>
            <a:avLst/>
            <a:gdLst>
              <a:gd name="connsiteX0" fmla="*/ 269 w 180325"/>
              <a:gd name="connsiteY0" fmla="*/ 25842 h 43409"/>
              <a:gd name="connsiteX1" fmla="*/ 82819 w 180325"/>
              <a:gd name="connsiteY1" fmla="*/ 30605 h 43409"/>
              <a:gd name="connsiteX2" fmla="*/ 178069 w 180325"/>
              <a:gd name="connsiteY2" fmla="*/ 442 h 43409"/>
              <a:gd name="connsiteX3" fmla="*/ 146319 w 180325"/>
              <a:gd name="connsiteY3" fmla="*/ 14730 h 43409"/>
              <a:gd name="connsiteX4" fmla="*/ 100282 w 180325"/>
              <a:gd name="connsiteY4" fmla="*/ 43305 h 43409"/>
              <a:gd name="connsiteX5" fmla="*/ 136794 w 180325"/>
              <a:gd name="connsiteY5" fmla="*/ 3617 h 43409"/>
              <a:gd name="connsiteX6" fmla="*/ 90757 w 180325"/>
              <a:gd name="connsiteY6" fmla="*/ 17905 h 43409"/>
              <a:gd name="connsiteX7" fmla="*/ 57419 w 180325"/>
              <a:gd name="connsiteY7" fmla="*/ 27430 h 43409"/>
              <a:gd name="connsiteX8" fmla="*/ 269 w 180325"/>
              <a:gd name="connsiteY8" fmla="*/ 25842 h 4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325" h="43409">
                <a:moveTo>
                  <a:pt x="269" y="25842"/>
                </a:moveTo>
                <a:cubicBezTo>
                  <a:pt x="4502" y="26371"/>
                  <a:pt x="53186" y="34838"/>
                  <a:pt x="82819" y="30605"/>
                </a:cubicBezTo>
                <a:cubicBezTo>
                  <a:pt x="112452" y="26372"/>
                  <a:pt x="167486" y="3088"/>
                  <a:pt x="178069" y="442"/>
                </a:cubicBezTo>
                <a:cubicBezTo>
                  <a:pt x="188652" y="-2204"/>
                  <a:pt x="159283" y="7586"/>
                  <a:pt x="146319" y="14730"/>
                </a:cubicBezTo>
                <a:cubicBezTo>
                  <a:pt x="133355" y="21874"/>
                  <a:pt x="101869" y="45157"/>
                  <a:pt x="100282" y="43305"/>
                </a:cubicBezTo>
                <a:cubicBezTo>
                  <a:pt x="98695" y="41453"/>
                  <a:pt x="138381" y="7850"/>
                  <a:pt x="136794" y="3617"/>
                </a:cubicBezTo>
                <a:cubicBezTo>
                  <a:pt x="135207" y="-616"/>
                  <a:pt x="103986" y="13936"/>
                  <a:pt x="90757" y="17905"/>
                </a:cubicBezTo>
                <a:cubicBezTo>
                  <a:pt x="77528" y="21874"/>
                  <a:pt x="71971" y="25843"/>
                  <a:pt x="57419" y="27430"/>
                </a:cubicBezTo>
                <a:cubicBezTo>
                  <a:pt x="42867" y="29017"/>
                  <a:pt x="-3964" y="25313"/>
                  <a:pt x="269" y="25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65B2A61B-8163-44A3-BE14-B934E229D516}"/>
              </a:ext>
            </a:extLst>
          </p:cNvPr>
          <p:cNvSpPr/>
          <p:nvPr/>
        </p:nvSpPr>
        <p:spPr>
          <a:xfrm>
            <a:off x="6143435" y="1378103"/>
            <a:ext cx="225687" cy="52007"/>
          </a:xfrm>
          <a:custGeom>
            <a:avLst/>
            <a:gdLst>
              <a:gd name="connsiteX0" fmla="*/ 104 w 200814"/>
              <a:gd name="connsiteY0" fmla="*/ 46167 h 46275"/>
              <a:gd name="connsiteX1" fmla="*/ 58842 w 200814"/>
              <a:gd name="connsiteY1" fmla="*/ 8067 h 46275"/>
              <a:gd name="connsiteX2" fmla="*/ 95354 w 200814"/>
              <a:gd name="connsiteY2" fmla="*/ 130 h 46275"/>
              <a:gd name="connsiteX3" fmla="*/ 147742 w 200814"/>
              <a:gd name="connsiteY3" fmla="*/ 11242 h 46275"/>
              <a:gd name="connsiteX4" fmla="*/ 200129 w 200814"/>
              <a:gd name="connsiteY4" fmla="*/ 41405 h 46275"/>
              <a:gd name="connsiteX5" fmla="*/ 173142 w 200814"/>
              <a:gd name="connsiteY5" fmla="*/ 16005 h 46275"/>
              <a:gd name="connsiteX6" fmla="*/ 109642 w 200814"/>
              <a:gd name="connsiteY6" fmla="*/ 4892 h 46275"/>
              <a:gd name="connsiteX7" fmla="*/ 46142 w 200814"/>
              <a:gd name="connsiteY7" fmla="*/ 19180 h 46275"/>
              <a:gd name="connsiteX8" fmla="*/ 104 w 200814"/>
              <a:gd name="connsiteY8" fmla="*/ 46167 h 4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814" h="46275">
                <a:moveTo>
                  <a:pt x="104" y="46167"/>
                </a:moveTo>
                <a:cubicBezTo>
                  <a:pt x="2221" y="44315"/>
                  <a:pt x="42967" y="15740"/>
                  <a:pt x="58842" y="8067"/>
                </a:cubicBezTo>
                <a:cubicBezTo>
                  <a:pt x="74717" y="394"/>
                  <a:pt x="80537" y="-399"/>
                  <a:pt x="95354" y="130"/>
                </a:cubicBezTo>
                <a:cubicBezTo>
                  <a:pt x="110171" y="659"/>
                  <a:pt x="130280" y="4363"/>
                  <a:pt x="147742" y="11242"/>
                </a:cubicBezTo>
                <a:cubicBezTo>
                  <a:pt x="165204" y="18121"/>
                  <a:pt x="195896" y="40611"/>
                  <a:pt x="200129" y="41405"/>
                </a:cubicBezTo>
                <a:cubicBezTo>
                  <a:pt x="204362" y="42199"/>
                  <a:pt x="188223" y="22090"/>
                  <a:pt x="173142" y="16005"/>
                </a:cubicBezTo>
                <a:cubicBezTo>
                  <a:pt x="158061" y="9920"/>
                  <a:pt x="130809" y="4363"/>
                  <a:pt x="109642" y="4892"/>
                </a:cubicBezTo>
                <a:cubicBezTo>
                  <a:pt x="88475" y="5421"/>
                  <a:pt x="63604" y="12830"/>
                  <a:pt x="46142" y="19180"/>
                </a:cubicBezTo>
                <a:cubicBezTo>
                  <a:pt x="28680" y="25530"/>
                  <a:pt x="-2013" y="48019"/>
                  <a:pt x="104" y="46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1AA69162-C01F-46F7-8B35-45081A28EEB2}"/>
              </a:ext>
            </a:extLst>
          </p:cNvPr>
          <p:cNvSpPr/>
          <p:nvPr/>
        </p:nvSpPr>
        <p:spPr>
          <a:xfrm>
            <a:off x="6152394" y="1390733"/>
            <a:ext cx="210951" cy="67808"/>
          </a:xfrm>
          <a:custGeom>
            <a:avLst/>
            <a:gdLst>
              <a:gd name="connsiteX0" fmla="*/ 70 w 187702"/>
              <a:gd name="connsiteY0" fmla="*/ 60329 h 60335"/>
              <a:gd name="connsiteX1" fmla="*/ 47695 w 187702"/>
              <a:gd name="connsiteY1" fmla="*/ 19054 h 60335"/>
              <a:gd name="connsiteX2" fmla="*/ 87382 w 187702"/>
              <a:gd name="connsiteY2" fmla="*/ 4 h 60335"/>
              <a:gd name="connsiteX3" fmla="*/ 150882 w 187702"/>
              <a:gd name="connsiteY3" fmla="*/ 17467 h 60335"/>
              <a:gd name="connsiteX4" fmla="*/ 187395 w 187702"/>
              <a:gd name="connsiteY4" fmla="*/ 38104 h 60335"/>
              <a:gd name="connsiteX5" fmla="*/ 166757 w 187702"/>
              <a:gd name="connsiteY5" fmla="*/ 49217 h 60335"/>
              <a:gd name="connsiteX6" fmla="*/ 138182 w 187702"/>
              <a:gd name="connsiteY6" fmla="*/ 57154 h 60335"/>
              <a:gd name="connsiteX7" fmla="*/ 155645 w 187702"/>
              <a:gd name="connsiteY7" fmla="*/ 42867 h 60335"/>
              <a:gd name="connsiteX8" fmla="*/ 139770 w 187702"/>
              <a:gd name="connsiteY8" fmla="*/ 23817 h 60335"/>
              <a:gd name="connsiteX9" fmla="*/ 93732 w 187702"/>
              <a:gd name="connsiteY9" fmla="*/ 15879 h 60335"/>
              <a:gd name="connsiteX10" fmla="*/ 58807 w 187702"/>
              <a:gd name="connsiteY10" fmla="*/ 22229 h 60335"/>
              <a:gd name="connsiteX11" fmla="*/ 70 w 187702"/>
              <a:gd name="connsiteY11" fmla="*/ 60329 h 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702" h="60335">
                <a:moveTo>
                  <a:pt x="70" y="60329"/>
                </a:moveTo>
                <a:cubicBezTo>
                  <a:pt x="-1782" y="59800"/>
                  <a:pt x="33143" y="29108"/>
                  <a:pt x="47695" y="19054"/>
                </a:cubicBezTo>
                <a:cubicBezTo>
                  <a:pt x="62247" y="9000"/>
                  <a:pt x="70184" y="268"/>
                  <a:pt x="87382" y="4"/>
                </a:cubicBezTo>
                <a:cubicBezTo>
                  <a:pt x="104580" y="-260"/>
                  <a:pt x="134213" y="11117"/>
                  <a:pt x="150882" y="17467"/>
                </a:cubicBezTo>
                <a:cubicBezTo>
                  <a:pt x="167551" y="23817"/>
                  <a:pt x="184749" y="32812"/>
                  <a:pt x="187395" y="38104"/>
                </a:cubicBezTo>
                <a:cubicBezTo>
                  <a:pt x="190041" y="43396"/>
                  <a:pt x="174959" y="46042"/>
                  <a:pt x="166757" y="49217"/>
                </a:cubicBezTo>
                <a:cubicBezTo>
                  <a:pt x="158555" y="52392"/>
                  <a:pt x="140034" y="58212"/>
                  <a:pt x="138182" y="57154"/>
                </a:cubicBezTo>
                <a:cubicBezTo>
                  <a:pt x="136330" y="56096"/>
                  <a:pt x="155380" y="48423"/>
                  <a:pt x="155645" y="42867"/>
                </a:cubicBezTo>
                <a:cubicBezTo>
                  <a:pt x="155910" y="37311"/>
                  <a:pt x="150089" y="28315"/>
                  <a:pt x="139770" y="23817"/>
                </a:cubicBezTo>
                <a:cubicBezTo>
                  <a:pt x="129451" y="19319"/>
                  <a:pt x="107226" y="16144"/>
                  <a:pt x="93732" y="15879"/>
                </a:cubicBezTo>
                <a:cubicBezTo>
                  <a:pt x="80238" y="15614"/>
                  <a:pt x="66745" y="13233"/>
                  <a:pt x="58807" y="22229"/>
                </a:cubicBezTo>
                <a:cubicBezTo>
                  <a:pt x="50870" y="31225"/>
                  <a:pt x="1922" y="60858"/>
                  <a:pt x="70" y="60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: 図形 22">
            <a:extLst>
              <a:ext uri="{FF2B5EF4-FFF2-40B4-BE49-F238E27FC236}">
                <a16:creationId xmlns:a16="http://schemas.microsoft.com/office/drawing/2014/main" id="{66C262D5-1048-470F-B889-64C3E3948BFA}"/>
              </a:ext>
            </a:extLst>
          </p:cNvPr>
          <p:cNvSpPr/>
          <p:nvPr/>
        </p:nvSpPr>
        <p:spPr>
          <a:xfrm>
            <a:off x="6153747" y="1401376"/>
            <a:ext cx="187901" cy="75036"/>
          </a:xfrm>
          <a:custGeom>
            <a:avLst/>
            <a:gdLst>
              <a:gd name="connsiteX0" fmla="*/ 167141 w 167192"/>
              <a:gd name="connsiteY0" fmla="*/ 66734 h 66766"/>
              <a:gd name="connsiteX1" fmla="*/ 95703 w 167192"/>
              <a:gd name="connsiteY1" fmla="*/ 52447 h 66766"/>
              <a:gd name="connsiteX2" fmla="*/ 17916 w 167192"/>
              <a:gd name="connsiteY2" fmla="*/ 60384 h 66766"/>
              <a:gd name="connsiteX3" fmla="*/ 453 w 167192"/>
              <a:gd name="connsiteY3" fmla="*/ 58797 h 66766"/>
              <a:gd name="connsiteX4" fmla="*/ 29028 w 167192"/>
              <a:gd name="connsiteY4" fmla="*/ 27047 h 66766"/>
              <a:gd name="connsiteX5" fmla="*/ 70303 w 167192"/>
              <a:gd name="connsiteY5" fmla="*/ 59 h 66766"/>
              <a:gd name="connsiteX6" fmla="*/ 49666 w 167192"/>
              <a:gd name="connsiteY6" fmla="*/ 20697 h 66766"/>
              <a:gd name="connsiteX7" fmla="*/ 40141 w 167192"/>
              <a:gd name="connsiteY7" fmla="*/ 50859 h 66766"/>
              <a:gd name="connsiteX8" fmla="*/ 84591 w 167192"/>
              <a:gd name="connsiteY8" fmla="*/ 47684 h 66766"/>
              <a:gd name="connsiteX9" fmla="*/ 167141 w 167192"/>
              <a:gd name="connsiteY9" fmla="*/ 66734 h 6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192" h="66766">
                <a:moveTo>
                  <a:pt x="167141" y="66734"/>
                </a:moveTo>
                <a:cubicBezTo>
                  <a:pt x="168993" y="67528"/>
                  <a:pt x="120574" y="53505"/>
                  <a:pt x="95703" y="52447"/>
                </a:cubicBezTo>
                <a:cubicBezTo>
                  <a:pt x="70832" y="51389"/>
                  <a:pt x="33791" y="59326"/>
                  <a:pt x="17916" y="60384"/>
                </a:cubicBezTo>
                <a:cubicBezTo>
                  <a:pt x="2041" y="61442"/>
                  <a:pt x="-1399" y="64353"/>
                  <a:pt x="453" y="58797"/>
                </a:cubicBezTo>
                <a:cubicBezTo>
                  <a:pt x="2305" y="53241"/>
                  <a:pt x="17386" y="36837"/>
                  <a:pt x="29028" y="27047"/>
                </a:cubicBezTo>
                <a:cubicBezTo>
                  <a:pt x="40670" y="17257"/>
                  <a:pt x="66864" y="1117"/>
                  <a:pt x="70303" y="59"/>
                </a:cubicBezTo>
                <a:cubicBezTo>
                  <a:pt x="73742" y="-999"/>
                  <a:pt x="54693" y="12230"/>
                  <a:pt x="49666" y="20697"/>
                </a:cubicBezTo>
                <a:cubicBezTo>
                  <a:pt x="44639" y="29164"/>
                  <a:pt x="34320" y="46361"/>
                  <a:pt x="40141" y="50859"/>
                </a:cubicBezTo>
                <a:cubicBezTo>
                  <a:pt x="45962" y="55357"/>
                  <a:pt x="65541" y="46890"/>
                  <a:pt x="84591" y="47684"/>
                </a:cubicBezTo>
                <a:cubicBezTo>
                  <a:pt x="103641" y="48478"/>
                  <a:pt x="165289" y="65940"/>
                  <a:pt x="167141" y="6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: 図形 23">
            <a:extLst>
              <a:ext uri="{FF2B5EF4-FFF2-40B4-BE49-F238E27FC236}">
                <a16:creationId xmlns:a16="http://schemas.microsoft.com/office/drawing/2014/main" id="{C7D72D54-AEE9-40D7-9B26-04F184A27B83}"/>
              </a:ext>
            </a:extLst>
          </p:cNvPr>
          <p:cNvSpPr/>
          <p:nvPr/>
        </p:nvSpPr>
        <p:spPr>
          <a:xfrm>
            <a:off x="6208913" y="1400968"/>
            <a:ext cx="96614" cy="64286"/>
          </a:xfrm>
          <a:custGeom>
            <a:avLst/>
            <a:gdLst>
              <a:gd name="connsiteX0" fmla="*/ 27567 w 85966"/>
              <a:gd name="connsiteY0" fmla="*/ 3597 h 57201"/>
              <a:gd name="connsiteX1" fmla="*/ 580 w 85966"/>
              <a:gd name="connsiteY1" fmla="*/ 51222 h 57201"/>
              <a:gd name="connsiteX2" fmla="*/ 51380 w 85966"/>
              <a:gd name="connsiteY2" fmla="*/ 55985 h 57201"/>
              <a:gd name="connsiteX3" fmla="*/ 79955 w 85966"/>
              <a:gd name="connsiteY3" fmla="*/ 46460 h 57201"/>
              <a:gd name="connsiteX4" fmla="*/ 83130 w 85966"/>
              <a:gd name="connsiteY4" fmla="*/ 8360 h 57201"/>
              <a:gd name="connsiteX5" fmla="*/ 27567 w 85966"/>
              <a:gd name="connsiteY5" fmla="*/ 3597 h 57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966" h="57201">
                <a:moveTo>
                  <a:pt x="27567" y="3597"/>
                </a:moveTo>
                <a:cubicBezTo>
                  <a:pt x="13809" y="10741"/>
                  <a:pt x="-3389" y="42491"/>
                  <a:pt x="580" y="51222"/>
                </a:cubicBezTo>
                <a:cubicBezTo>
                  <a:pt x="4549" y="59953"/>
                  <a:pt x="38151" y="56779"/>
                  <a:pt x="51380" y="55985"/>
                </a:cubicBezTo>
                <a:cubicBezTo>
                  <a:pt x="64609" y="55191"/>
                  <a:pt x="74663" y="54397"/>
                  <a:pt x="79955" y="46460"/>
                </a:cubicBezTo>
                <a:cubicBezTo>
                  <a:pt x="85247" y="38523"/>
                  <a:pt x="88686" y="15768"/>
                  <a:pt x="83130" y="8360"/>
                </a:cubicBezTo>
                <a:cubicBezTo>
                  <a:pt x="77574" y="952"/>
                  <a:pt x="41325" y="-3547"/>
                  <a:pt x="27567" y="35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2E82835B-6D0B-4E75-967F-9F927869A6D4}"/>
              </a:ext>
            </a:extLst>
          </p:cNvPr>
          <p:cNvSpPr/>
          <p:nvPr/>
        </p:nvSpPr>
        <p:spPr>
          <a:xfrm>
            <a:off x="6129229" y="1449236"/>
            <a:ext cx="203372" cy="62896"/>
          </a:xfrm>
          <a:custGeom>
            <a:avLst/>
            <a:gdLst>
              <a:gd name="connsiteX0" fmla="*/ 44 w 180958"/>
              <a:gd name="connsiteY0" fmla="*/ 337 h 55964"/>
              <a:gd name="connsiteX1" fmla="*/ 60369 w 180958"/>
              <a:gd name="connsiteY1" fmla="*/ 47962 h 55964"/>
              <a:gd name="connsiteX2" fmla="*/ 179432 w 180958"/>
              <a:gd name="connsiteY2" fmla="*/ 55899 h 55964"/>
              <a:gd name="connsiteX3" fmla="*/ 125457 w 180958"/>
              <a:gd name="connsiteY3" fmla="*/ 47962 h 55964"/>
              <a:gd name="connsiteX4" fmla="*/ 90532 w 180958"/>
              <a:gd name="connsiteY4" fmla="*/ 35262 h 55964"/>
              <a:gd name="connsiteX5" fmla="*/ 157207 w 180958"/>
              <a:gd name="connsiteY5" fmla="*/ 30499 h 55964"/>
              <a:gd name="connsiteX6" fmla="*/ 69894 w 180958"/>
              <a:gd name="connsiteY6" fmla="*/ 41612 h 55964"/>
              <a:gd name="connsiteX7" fmla="*/ 50844 w 180958"/>
              <a:gd name="connsiteY7" fmla="*/ 27324 h 55964"/>
              <a:gd name="connsiteX8" fmla="*/ 44 w 180958"/>
              <a:gd name="connsiteY8" fmla="*/ 337 h 5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58" h="55964">
                <a:moveTo>
                  <a:pt x="44" y="337"/>
                </a:moveTo>
                <a:cubicBezTo>
                  <a:pt x="1632" y="3777"/>
                  <a:pt x="30471" y="38702"/>
                  <a:pt x="60369" y="47962"/>
                </a:cubicBezTo>
                <a:cubicBezTo>
                  <a:pt x="90267" y="57222"/>
                  <a:pt x="168584" y="55899"/>
                  <a:pt x="179432" y="55899"/>
                </a:cubicBezTo>
                <a:cubicBezTo>
                  <a:pt x="190280" y="55899"/>
                  <a:pt x="140274" y="51401"/>
                  <a:pt x="125457" y="47962"/>
                </a:cubicBezTo>
                <a:cubicBezTo>
                  <a:pt x="110640" y="44523"/>
                  <a:pt x="85240" y="38172"/>
                  <a:pt x="90532" y="35262"/>
                </a:cubicBezTo>
                <a:cubicBezTo>
                  <a:pt x="95824" y="32352"/>
                  <a:pt x="160646" y="29441"/>
                  <a:pt x="157207" y="30499"/>
                </a:cubicBezTo>
                <a:cubicBezTo>
                  <a:pt x="153768" y="31557"/>
                  <a:pt x="87621" y="42141"/>
                  <a:pt x="69894" y="41612"/>
                </a:cubicBezTo>
                <a:cubicBezTo>
                  <a:pt x="52167" y="41083"/>
                  <a:pt x="61956" y="33939"/>
                  <a:pt x="50844" y="27324"/>
                </a:cubicBezTo>
                <a:cubicBezTo>
                  <a:pt x="39732" y="20709"/>
                  <a:pt x="-1544" y="-3103"/>
                  <a:pt x="4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141C5FF5-C412-44B3-A487-9F2049100BBE}"/>
              </a:ext>
            </a:extLst>
          </p:cNvPr>
          <p:cNvSpPr/>
          <p:nvPr/>
        </p:nvSpPr>
        <p:spPr>
          <a:xfrm>
            <a:off x="5993145" y="1431770"/>
            <a:ext cx="52293" cy="232135"/>
          </a:xfrm>
          <a:custGeom>
            <a:avLst/>
            <a:gdLst>
              <a:gd name="connsiteX0" fmla="*/ 21118 w 46530"/>
              <a:gd name="connsiteY0" fmla="*/ 3 h 206551"/>
              <a:gd name="connsiteX1" fmla="*/ 27468 w 46530"/>
              <a:gd name="connsiteY1" fmla="*/ 74615 h 206551"/>
              <a:gd name="connsiteX2" fmla="*/ 6830 w 46530"/>
              <a:gd name="connsiteY2" fmla="*/ 184153 h 206551"/>
              <a:gd name="connsiteX3" fmla="*/ 46518 w 46530"/>
              <a:gd name="connsiteY3" fmla="*/ 206378 h 206551"/>
              <a:gd name="connsiteX4" fmla="*/ 2068 w 46530"/>
              <a:gd name="connsiteY4" fmla="*/ 179390 h 206551"/>
              <a:gd name="connsiteX5" fmla="*/ 8418 w 46530"/>
              <a:gd name="connsiteY5" fmla="*/ 149228 h 206551"/>
              <a:gd name="connsiteX6" fmla="*/ 17943 w 46530"/>
              <a:gd name="connsiteY6" fmla="*/ 128590 h 206551"/>
              <a:gd name="connsiteX7" fmla="*/ 27468 w 46530"/>
              <a:gd name="connsiteY7" fmla="*/ 87315 h 206551"/>
              <a:gd name="connsiteX8" fmla="*/ 41755 w 46530"/>
              <a:gd name="connsiteY8" fmla="*/ 71440 h 206551"/>
              <a:gd name="connsiteX9" fmla="*/ 21118 w 46530"/>
              <a:gd name="connsiteY9" fmla="*/ 3 h 20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530" h="206551">
                <a:moveTo>
                  <a:pt x="21118" y="3"/>
                </a:moveTo>
                <a:cubicBezTo>
                  <a:pt x="18737" y="532"/>
                  <a:pt x="29849" y="43923"/>
                  <a:pt x="27468" y="74615"/>
                </a:cubicBezTo>
                <a:cubicBezTo>
                  <a:pt x="25087" y="105307"/>
                  <a:pt x="3655" y="162193"/>
                  <a:pt x="6830" y="184153"/>
                </a:cubicBezTo>
                <a:cubicBezTo>
                  <a:pt x="10005" y="206113"/>
                  <a:pt x="47312" y="207172"/>
                  <a:pt x="46518" y="206378"/>
                </a:cubicBezTo>
                <a:cubicBezTo>
                  <a:pt x="45724" y="205584"/>
                  <a:pt x="8418" y="188915"/>
                  <a:pt x="2068" y="179390"/>
                </a:cubicBezTo>
                <a:cubicBezTo>
                  <a:pt x="-4282" y="169865"/>
                  <a:pt x="5772" y="157695"/>
                  <a:pt x="8418" y="149228"/>
                </a:cubicBezTo>
                <a:cubicBezTo>
                  <a:pt x="11064" y="140761"/>
                  <a:pt x="14768" y="138909"/>
                  <a:pt x="17943" y="128590"/>
                </a:cubicBezTo>
                <a:cubicBezTo>
                  <a:pt x="21118" y="118271"/>
                  <a:pt x="23499" y="96840"/>
                  <a:pt x="27468" y="87315"/>
                </a:cubicBezTo>
                <a:cubicBezTo>
                  <a:pt x="31437" y="77790"/>
                  <a:pt x="41755" y="83611"/>
                  <a:pt x="41755" y="71440"/>
                </a:cubicBezTo>
                <a:cubicBezTo>
                  <a:pt x="41755" y="59269"/>
                  <a:pt x="23499" y="-526"/>
                  <a:pt x="21118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4F50D53C-24AF-4456-9BE9-608B514CB739}"/>
              </a:ext>
            </a:extLst>
          </p:cNvPr>
          <p:cNvSpPr/>
          <p:nvPr/>
        </p:nvSpPr>
        <p:spPr>
          <a:xfrm>
            <a:off x="6038238" y="1423984"/>
            <a:ext cx="62525" cy="179826"/>
          </a:xfrm>
          <a:custGeom>
            <a:avLst/>
            <a:gdLst>
              <a:gd name="connsiteX0" fmla="*/ 20682 w 55634"/>
              <a:gd name="connsiteY0" fmla="*/ 2168 h 160007"/>
              <a:gd name="connsiteX1" fmla="*/ 45 w 55634"/>
              <a:gd name="connsiteY1" fmla="*/ 146631 h 160007"/>
              <a:gd name="connsiteX2" fmla="*/ 27032 w 55634"/>
              <a:gd name="connsiteY2" fmla="*/ 145043 h 160007"/>
              <a:gd name="connsiteX3" fmla="*/ 55607 w 55634"/>
              <a:gd name="connsiteY3" fmla="*/ 159331 h 160007"/>
              <a:gd name="connsiteX4" fmla="*/ 31795 w 55634"/>
              <a:gd name="connsiteY4" fmla="*/ 154568 h 160007"/>
              <a:gd name="connsiteX5" fmla="*/ 6395 w 55634"/>
              <a:gd name="connsiteY5" fmla="*/ 127581 h 160007"/>
              <a:gd name="connsiteX6" fmla="*/ 23857 w 55634"/>
              <a:gd name="connsiteY6" fmla="*/ 62493 h 160007"/>
              <a:gd name="connsiteX7" fmla="*/ 20682 w 55634"/>
              <a:gd name="connsiteY7" fmla="*/ 2168 h 16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34" h="160007">
                <a:moveTo>
                  <a:pt x="20682" y="2168"/>
                </a:moveTo>
                <a:cubicBezTo>
                  <a:pt x="16713" y="16191"/>
                  <a:pt x="-1013" y="122819"/>
                  <a:pt x="45" y="146631"/>
                </a:cubicBezTo>
                <a:cubicBezTo>
                  <a:pt x="1103" y="170443"/>
                  <a:pt x="17772" y="142926"/>
                  <a:pt x="27032" y="145043"/>
                </a:cubicBezTo>
                <a:cubicBezTo>
                  <a:pt x="36292" y="147160"/>
                  <a:pt x="54813" y="157744"/>
                  <a:pt x="55607" y="159331"/>
                </a:cubicBezTo>
                <a:cubicBezTo>
                  <a:pt x="56401" y="160918"/>
                  <a:pt x="39997" y="159860"/>
                  <a:pt x="31795" y="154568"/>
                </a:cubicBezTo>
                <a:cubicBezTo>
                  <a:pt x="23593" y="149276"/>
                  <a:pt x="7718" y="142927"/>
                  <a:pt x="6395" y="127581"/>
                </a:cubicBezTo>
                <a:cubicBezTo>
                  <a:pt x="5072" y="112235"/>
                  <a:pt x="20682" y="78897"/>
                  <a:pt x="23857" y="62493"/>
                </a:cubicBezTo>
                <a:cubicBezTo>
                  <a:pt x="27032" y="46089"/>
                  <a:pt x="24651" y="-11855"/>
                  <a:pt x="20682" y="216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0A6EF271-72A2-402E-9230-F393327476DE}"/>
              </a:ext>
            </a:extLst>
          </p:cNvPr>
          <p:cNvSpPr/>
          <p:nvPr/>
        </p:nvSpPr>
        <p:spPr>
          <a:xfrm>
            <a:off x="6037992" y="1638729"/>
            <a:ext cx="91722" cy="19647"/>
          </a:xfrm>
          <a:custGeom>
            <a:avLst/>
            <a:gdLst>
              <a:gd name="connsiteX0" fmla="*/ 264 w 81613"/>
              <a:gd name="connsiteY0" fmla="*/ 17465 h 17482"/>
              <a:gd name="connsiteX1" fmla="*/ 79639 w 81613"/>
              <a:gd name="connsiteY1" fmla="*/ 3178 h 17482"/>
              <a:gd name="connsiteX2" fmla="*/ 54239 w 81613"/>
              <a:gd name="connsiteY2" fmla="*/ 3 h 17482"/>
              <a:gd name="connsiteX3" fmla="*/ 264 w 81613"/>
              <a:gd name="connsiteY3" fmla="*/ 17465 h 17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613" h="17482">
                <a:moveTo>
                  <a:pt x="264" y="17465"/>
                </a:moveTo>
                <a:cubicBezTo>
                  <a:pt x="4497" y="17994"/>
                  <a:pt x="70643" y="6088"/>
                  <a:pt x="79639" y="3178"/>
                </a:cubicBezTo>
                <a:cubicBezTo>
                  <a:pt x="88635" y="268"/>
                  <a:pt x="64558" y="268"/>
                  <a:pt x="54239" y="3"/>
                </a:cubicBezTo>
                <a:cubicBezTo>
                  <a:pt x="43920" y="-262"/>
                  <a:pt x="-3969" y="16936"/>
                  <a:pt x="264" y="174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6C702824-D447-442C-AB73-AAE2BDDB9AB8}"/>
              </a:ext>
            </a:extLst>
          </p:cNvPr>
          <p:cNvSpPr/>
          <p:nvPr/>
        </p:nvSpPr>
        <p:spPr>
          <a:xfrm>
            <a:off x="6077488" y="1577807"/>
            <a:ext cx="52158" cy="67942"/>
          </a:xfrm>
          <a:custGeom>
            <a:avLst/>
            <a:gdLst>
              <a:gd name="connsiteX0" fmla="*/ 46 w 46410"/>
              <a:gd name="connsiteY0" fmla="*/ 236 h 60454"/>
              <a:gd name="connsiteX1" fmla="*/ 33383 w 46410"/>
              <a:gd name="connsiteY1" fmla="*/ 57386 h 60454"/>
              <a:gd name="connsiteX2" fmla="*/ 46083 w 46410"/>
              <a:gd name="connsiteY2" fmla="*/ 51036 h 60454"/>
              <a:gd name="connsiteX3" fmla="*/ 41321 w 46410"/>
              <a:gd name="connsiteY3" fmla="*/ 36748 h 60454"/>
              <a:gd name="connsiteX4" fmla="*/ 46 w 46410"/>
              <a:gd name="connsiteY4" fmla="*/ 236 h 6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10" h="60454">
                <a:moveTo>
                  <a:pt x="46" y="236"/>
                </a:moveTo>
                <a:cubicBezTo>
                  <a:pt x="-1277" y="3676"/>
                  <a:pt x="25710" y="48919"/>
                  <a:pt x="33383" y="57386"/>
                </a:cubicBezTo>
                <a:cubicBezTo>
                  <a:pt x="41056" y="65853"/>
                  <a:pt x="44760" y="54476"/>
                  <a:pt x="46083" y="51036"/>
                </a:cubicBezTo>
                <a:cubicBezTo>
                  <a:pt x="47406" y="47596"/>
                  <a:pt x="44496" y="41510"/>
                  <a:pt x="41321" y="36748"/>
                </a:cubicBezTo>
                <a:cubicBezTo>
                  <a:pt x="38146" y="31986"/>
                  <a:pt x="1369" y="-3204"/>
                  <a:pt x="46" y="23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EF9585E0-3701-4CC4-9A9E-BDAE35C75BAE}"/>
              </a:ext>
            </a:extLst>
          </p:cNvPr>
          <p:cNvSpPr/>
          <p:nvPr/>
        </p:nvSpPr>
        <p:spPr>
          <a:xfrm>
            <a:off x="6077381" y="1435288"/>
            <a:ext cx="82475" cy="222066"/>
          </a:xfrm>
          <a:custGeom>
            <a:avLst/>
            <a:gdLst>
              <a:gd name="connsiteX0" fmla="*/ 141 w 73385"/>
              <a:gd name="connsiteY0" fmla="*/ 48 h 197592"/>
              <a:gd name="connsiteX1" fmla="*/ 16016 w 73385"/>
              <a:gd name="connsiteY1" fmla="*/ 81010 h 197592"/>
              <a:gd name="connsiteX2" fmla="*/ 73166 w 73385"/>
              <a:gd name="connsiteY2" fmla="*/ 185785 h 197592"/>
              <a:gd name="connsiteX3" fmla="*/ 36653 w 73385"/>
              <a:gd name="connsiteY3" fmla="*/ 195310 h 197592"/>
              <a:gd name="connsiteX4" fmla="*/ 62053 w 73385"/>
              <a:gd name="connsiteY4" fmla="*/ 187373 h 197592"/>
              <a:gd name="connsiteX5" fmla="*/ 57291 w 73385"/>
              <a:gd name="connsiteY5" fmla="*/ 161973 h 197592"/>
              <a:gd name="connsiteX6" fmla="*/ 31891 w 73385"/>
              <a:gd name="connsiteY6" fmla="*/ 119110 h 197592"/>
              <a:gd name="connsiteX7" fmla="*/ 9666 w 73385"/>
              <a:gd name="connsiteY7" fmla="*/ 92123 h 197592"/>
              <a:gd name="connsiteX8" fmla="*/ 141 w 73385"/>
              <a:gd name="connsiteY8" fmla="*/ 48 h 197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385" h="197592">
                <a:moveTo>
                  <a:pt x="141" y="48"/>
                </a:moveTo>
                <a:cubicBezTo>
                  <a:pt x="1199" y="-1804"/>
                  <a:pt x="3845" y="50054"/>
                  <a:pt x="16016" y="81010"/>
                </a:cubicBezTo>
                <a:cubicBezTo>
                  <a:pt x="28187" y="111966"/>
                  <a:pt x="69727" y="166735"/>
                  <a:pt x="73166" y="185785"/>
                </a:cubicBezTo>
                <a:cubicBezTo>
                  <a:pt x="76605" y="204835"/>
                  <a:pt x="38505" y="195045"/>
                  <a:pt x="36653" y="195310"/>
                </a:cubicBezTo>
                <a:cubicBezTo>
                  <a:pt x="34801" y="195575"/>
                  <a:pt x="58613" y="192929"/>
                  <a:pt x="62053" y="187373"/>
                </a:cubicBezTo>
                <a:cubicBezTo>
                  <a:pt x="65493" y="181817"/>
                  <a:pt x="62318" y="173350"/>
                  <a:pt x="57291" y="161973"/>
                </a:cubicBezTo>
                <a:cubicBezTo>
                  <a:pt x="52264" y="150596"/>
                  <a:pt x="39829" y="130752"/>
                  <a:pt x="31891" y="119110"/>
                </a:cubicBezTo>
                <a:cubicBezTo>
                  <a:pt x="23954" y="107468"/>
                  <a:pt x="15222" y="109056"/>
                  <a:pt x="9666" y="92123"/>
                </a:cubicBezTo>
                <a:cubicBezTo>
                  <a:pt x="4110" y="75190"/>
                  <a:pt x="-917" y="1900"/>
                  <a:pt x="14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14A3F964-ECD5-4FAA-812D-B1C3856508D9}"/>
              </a:ext>
            </a:extLst>
          </p:cNvPr>
          <p:cNvSpPr/>
          <p:nvPr/>
        </p:nvSpPr>
        <p:spPr>
          <a:xfrm>
            <a:off x="5934348" y="1547738"/>
            <a:ext cx="73857" cy="120953"/>
          </a:xfrm>
          <a:custGeom>
            <a:avLst/>
            <a:gdLst>
              <a:gd name="connsiteX0" fmla="*/ 65497 w 65717"/>
              <a:gd name="connsiteY0" fmla="*/ 3 h 107623"/>
              <a:gd name="connsiteX1" fmla="*/ 13110 w 65717"/>
              <a:gd name="connsiteY1" fmla="*/ 66678 h 107623"/>
              <a:gd name="connsiteX2" fmla="*/ 410 w 65717"/>
              <a:gd name="connsiteY2" fmla="*/ 98428 h 107623"/>
              <a:gd name="connsiteX3" fmla="*/ 3585 w 65717"/>
              <a:gd name="connsiteY3" fmla="*/ 106366 h 107623"/>
              <a:gd name="connsiteX4" fmla="*/ 8347 w 65717"/>
              <a:gd name="connsiteY4" fmla="*/ 76203 h 107623"/>
              <a:gd name="connsiteX5" fmla="*/ 30572 w 65717"/>
              <a:gd name="connsiteY5" fmla="*/ 63503 h 107623"/>
              <a:gd name="connsiteX6" fmla="*/ 65497 w 65717"/>
              <a:gd name="connsiteY6" fmla="*/ 3 h 10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717" h="107623">
                <a:moveTo>
                  <a:pt x="65497" y="3"/>
                </a:moveTo>
                <a:cubicBezTo>
                  <a:pt x="62587" y="532"/>
                  <a:pt x="23958" y="50274"/>
                  <a:pt x="13110" y="66678"/>
                </a:cubicBezTo>
                <a:cubicBezTo>
                  <a:pt x="2262" y="83082"/>
                  <a:pt x="1997" y="91813"/>
                  <a:pt x="410" y="98428"/>
                </a:cubicBezTo>
                <a:cubicBezTo>
                  <a:pt x="-1177" y="105043"/>
                  <a:pt x="2262" y="110070"/>
                  <a:pt x="3585" y="106366"/>
                </a:cubicBezTo>
                <a:cubicBezTo>
                  <a:pt x="4908" y="102662"/>
                  <a:pt x="3849" y="83347"/>
                  <a:pt x="8347" y="76203"/>
                </a:cubicBezTo>
                <a:cubicBezTo>
                  <a:pt x="12845" y="69059"/>
                  <a:pt x="19460" y="73557"/>
                  <a:pt x="30572" y="63503"/>
                </a:cubicBezTo>
                <a:cubicBezTo>
                  <a:pt x="41684" y="53449"/>
                  <a:pt x="68407" y="-526"/>
                  <a:pt x="6549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6AEB3A74-41A1-4F4A-8084-6FEB65E3ECE2}"/>
              </a:ext>
            </a:extLst>
          </p:cNvPr>
          <p:cNvSpPr/>
          <p:nvPr/>
        </p:nvSpPr>
        <p:spPr>
          <a:xfrm>
            <a:off x="5829111" y="1734883"/>
            <a:ext cx="228826" cy="26984"/>
          </a:xfrm>
          <a:custGeom>
            <a:avLst/>
            <a:gdLst>
              <a:gd name="connsiteX0" fmla="*/ 386 w 203607"/>
              <a:gd name="connsiteY0" fmla="*/ 23983 h 24010"/>
              <a:gd name="connsiteX1" fmla="*/ 143261 w 203607"/>
              <a:gd name="connsiteY1" fmla="*/ 171 h 24010"/>
              <a:gd name="connsiteX2" fmla="*/ 203586 w 203607"/>
              <a:gd name="connsiteY2" fmla="*/ 12871 h 24010"/>
              <a:gd name="connsiteX3" fmla="*/ 149611 w 203607"/>
              <a:gd name="connsiteY3" fmla="*/ 4933 h 24010"/>
              <a:gd name="connsiteX4" fmla="*/ 101986 w 203607"/>
              <a:gd name="connsiteY4" fmla="*/ 4933 h 24010"/>
              <a:gd name="connsiteX5" fmla="*/ 386 w 203607"/>
              <a:gd name="connsiteY5" fmla="*/ 23983 h 2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607" h="24010">
                <a:moveTo>
                  <a:pt x="386" y="23983"/>
                </a:moveTo>
                <a:cubicBezTo>
                  <a:pt x="7265" y="23189"/>
                  <a:pt x="109394" y="2023"/>
                  <a:pt x="143261" y="171"/>
                </a:cubicBezTo>
                <a:cubicBezTo>
                  <a:pt x="177128" y="-1681"/>
                  <a:pt x="202528" y="12077"/>
                  <a:pt x="203586" y="12871"/>
                </a:cubicBezTo>
                <a:cubicBezTo>
                  <a:pt x="204644" y="13665"/>
                  <a:pt x="166544" y="6256"/>
                  <a:pt x="149611" y="4933"/>
                </a:cubicBezTo>
                <a:cubicBezTo>
                  <a:pt x="132678" y="3610"/>
                  <a:pt x="123417" y="2022"/>
                  <a:pt x="101986" y="4933"/>
                </a:cubicBezTo>
                <a:cubicBezTo>
                  <a:pt x="80555" y="7843"/>
                  <a:pt x="-6493" y="24777"/>
                  <a:pt x="386" y="23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C7E4EBB-7AED-45EE-B7B7-B9195A47247A}"/>
              </a:ext>
            </a:extLst>
          </p:cNvPr>
          <p:cNvSpPr/>
          <p:nvPr/>
        </p:nvSpPr>
        <p:spPr>
          <a:xfrm>
            <a:off x="5836072" y="1729067"/>
            <a:ext cx="175646" cy="32904"/>
          </a:xfrm>
          <a:custGeom>
            <a:avLst/>
            <a:gdLst>
              <a:gd name="connsiteX0" fmla="*/ 542 w 156288"/>
              <a:gd name="connsiteY0" fmla="*/ 29158 h 29278"/>
              <a:gd name="connsiteX1" fmla="*/ 151355 w 156288"/>
              <a:gd name="connsiteY1" fmla="*/ 11696 h 29278"/>
              <a:gd name="connsiteX2" fmla="*/ 118017 w 156288"/>
              <a:gd name="connsiteY2" fmla="*/ 2171 h 29278"/>
              <a:gd name="connsiteX3" fmla="*/ 100555 w 156288"/>
              <a:gd name="connsiteY3" fmla="*/ 2171 h 29278"/>
              <a:gd name="connsiteX4" fmla="*/ 542 w 156288"/>
              <a:gd name="connsiteY4" fmla="*/ 29158 h 29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88" h="29278">
                <a:moveTo>
                  <a:pt x="542" y="29158"/>
                </a:moveTo>
                <a:cubicBezTo>
                  <a:pt x="9009" y="30745"/>
                  <a:pt x="131776" y="16194"/>
                  <a:pt x="151355" y="11696"/>
                </a:cubicBezTo>
                <a:cubicBezTo>
                  <a:pt x="170934" y="7198"/>
                  <a:pt x="126484" y="3758"/>
                  <a:pt x="118017" y="2171"/>
                </a:cubicBezTo>
                <a:cubicBezTo>
                  <a:pt x="109550" y="584"/>
                  <a:pt x="115901" y="-1798"/>
                  <a:pt x="100555" y="2171"/>
                </a:cubicBezTo>
                <a:cubicBezTo>
                  <a:pt x="85209" y="6140"/>
                  <a:pt x="-7925" y="27571"/>
                  <a:pt x="542" y="29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B63723AB-9563-48E1-A30C-6502E5D3C7C1}"/>
              </a:ext>
            </a:extLst>
          </p:cNvPr>
          <p:cNvSpPr/>
          <p:nvPr/>
        </p:nvSpPr>
        <p:spPr>
          <a:xfrm>
            <a:off x="6048824" y="1739969"/>
            <a:ext cx="215609" cy="28226"/>
          </a:xfrm>
          <a:custGeom>
            <a:avLst/>
            <a:gdLst>
              <a:gd name="connsiteX0" fmla="*/ 151 w 191847"/>
              <a:gd name="connsiteY0" fmla="*/ 8346 h 25115"/>
              <a:gd name="connsiteX1" fmla="*/ 81113 w 191847"/>
              <a:gd name="connsiteY1" fmla="*/ 408 h 25115"/>
              <a:gd name="connsiteX2" fmla="*/ 171601 w 191847"/>
              <a:gd name="connsiteY2" fmla="*/ 22633 h 25115"/>
              <a:gd name="connsiteX3" fmla="*/ 190651 w 191847"/>
              <a:gd name="connsiteY3" fmla="*/ 24221 h 25115"/>
              <a:gd name="connsiteX4" fmla="*/ 149376 w 191847"/>
              <a:gd name="connsiteY4" fmla="*/ 19458 h 25115"/>
              <a:gd name="connsiteX5" fmla="*/ 101751 w 191847"/>
              <a:gd name="connsiteY5" fmla="*/ 9933 h 25115"/>
              <a:gd name="connsiteX6" fmla="*/ 151 w 191847"/>
              <a:gd name="connsiteY6" fmla="*/ 8346 h 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47" h="25115">
                <a:moveTo>
                  <a:pt x="151" y="8346"/>
                </a:moveTo>
                <a:cubicBezTo>
                  <a:pt x="-3289" y="6758"/>
                  <a:pt x="52538" y="-1973"/>
                  <a:pt x="81113" y="408"/>
                </a:cubicBezTo>
                <a:cubicBezTo>
                  <a:pt x="109688" y="2789"/>
                  <a:pt x="153345" y="18664"/>
                  <a:pt x="171601" y="22633"/>
                </a:cubicBezTo>
                <a:cubicBezTo>
                  <a:pt x="189857" y="26602"/>
                  <a:pt x="194355" y="24750"/>
                  <a:pt x="190651" y="24221"/>
                </a:cubicBezTo>
                <a:cubicBezTo>
                  <a:pt x="186947" y="23692"/>
                  <a:pt x="164193" y="21839"/>
                  <a:pt x="149376" y="19458"/>
                </a:cubicBezTo>
                <a:cubicBezTo>
                  <a:pt x="134559" y="17077"/>
                  <a:pt x="122389" y="11785"/>
                  <a:pt x="101751" y="9933"/>
                </a:cubicBezTo>
                <a:cubicBezTo>
                  <a:pt x="81114" y="8081"/>
                  <a:pt x="3591" y="9934"/>
                  <a:pt x="151" y="8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31305E6E-174A-4221-8CDE-7C5071C11498}"/>
              </a:ext>
            </a:extLst>
          </p:cNvPr>
          <p:cNvSpPr/>
          <p:nvPr/>
        </p:nvSpPr>
        <p:spPr>
          <a:xfrm>
            <a:off x="5843301" y="1767111"/>
            <a:ext cx="414886" cy="21760"/>
          </a:xfrm>
          <a:custGeom>
            <a:avLst/>
            <a:gdLst>
              <a:gd name="connsiteX0" fmla="*/ 460 w 369161"/>
              <a:gd name="connsiteY0" fmla="*/ 9595 h 19362"/>
              <a:gd name="connsiteX1" fmla="*/ 94123 w 369161"/>
              <a:gd name="connsiteY1" fmla="*/ 12770 h 19362"/>
              <a:gd name="connsiteX2" fmla="*/ 206835 w 369161"/>
              <a:gd name="connsiteY2" fmla="*/ 15945 h 19362"/>
              <a:gd name="connsiteX3" fmla="*/ 281448 w 369161"/>
              <a:gd name="connsiteY3" fmla="*/ 8007 h 19362"/>
              <a:gd name="connsiteX4" fmla="*/ 368760 w 369161"/>
              <a:gd name="connsiteY4" fmla="*/ 70 h 19362"/>
              <a:gd name="connsiteX5" fmla="*/ 308435 w 369161"/>
              <a:gd name="connsiteY5" fmla="*/ 12770 h 19362"/>
              <a:gd name="connsiteX6" fmla="*/ 184610 w 369161"/>
              <a:gd name="connsiteY6" fmla="*/ 17532 h 19362"/>
              <a:gd name="connsiteX7" fmla="*/ 62373 w 369161"/>
              <a:gd name="connsiteY7" fmla="*/ 19120 h 19362"/>
              <a:gd name="connsiteX8" fmla="*/ 460 w 369161"/>
              <a:gd name="connsiteY8" fmla="*/ 9595 h 1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9161" h="19362">
                <a:moveTo>
                  <a:pt x="460" y="9595"/>
                </a:moveTo>
                <a:cubicBezTo>
                  <a:pt x="5751" y="8537"/>
                  <a:pt x="94123" y="12770"/>
                  <a:pt x="94123" y="12770"/>
                </a:cubicBezTo>
                <a:cubicBezTo>
                  <a:pt x="128519" y="13828"/>
                  <a:pt x="175614" y="16739"/>
                  <a:pt x="206835" y="15945"/>
                </a:cubicBezTo>
                <a:cubicBezTo>
                  <a:pt x="238056" y="15151"/>
                  <a:pt x="281448" y="8007"/>
                  <a:pt x="281448" y="8007"/>
                </a:cubicBezTo>
                <a:cubicBezTo>
                  <a:pt x="308436" y="5361"/>
                  <a:pt x="364262" y="-724"/>
                  <a:pt x="368760" y="70"/>
                </a:cubicBezTo>
                <a:cubicBezTo>
                  <a:pt x="373258" y="864"/>
                  <a:pt x="339127" y="9860"/>
                  <a:pt x="308435" y="12770"/>
                </a:cubicBezTo>
                <a:cubicBezTo>
                  <a:pt x="277743" y="15680"/>
                  <a:pt x="184610" y="17532"/>
                  <a:pt x="184610" y="17532"/>
                </a:cubicBezTo>
                <a:cubicBezTo>
                  <a:pt x="143600" y="18590"/>
                  <a:pt x="88037" y="19914"/>
                  <a:pt x="62373" y="19120"/>
                </a:cubicBezTo>
                <a:cubicBezTo>
                  <a:pt x="36709" y="18326"/>
                  <a:pt x="-4831" y="10653"/>
                  <a:pt x="460" y="9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972A9BCF-157F-4929-BD06-9FC5D1A1EA2C}"/>
              </a:ext>
            </a:extLst>
          </p:cNvPr>
          <p:cNvSpPr/>
          <p:nvPr/>
        </p:nvSpPr>
        <p:spPr>
          <a:xfrm>
            <a:off x="5839816" y="1763463"/>
            <a:ext cx="419803" cy="80448"/>
          </a:xfrm>
          <a:custGeom>
            <a:avLst/>
            <a:gdLst>
              <a:gd name="connsiteX0" fmla="*/ 386 w 373536"/>
              <a:gd name="connsiteY0" fmla="*/ 9666 h 71582"/>
              <a:gd name="connsiteX1" fmla="*/ 86111 w 373536"/>
              <a:gd name="connsiteY1" fmla="*/ 50941 h 71582"/>
              <a:gd name="connsiteX2" fmla="*/ 214699 w 373536"/>
              <a:gd name="connsiteY2" fmla="*/ 71578 h 71582"/>
              <a:gd name="connsiteX3" fmla="*/ 292486 w 373536"/>
              <a:gd name="connsiteY3" fmla="*/ 49353 h 71582"/>
              <a:gd name="connsiteX4" fmla="*/ 373449 w 373536"/>
              <a:gd name="connsiteY4" fmla="*/ 141 h 71582"/>
              <a:gd name="connsiteX5" fmla="*/ 306774 w 373536"/>
              <a:gd name="connsiteY5" fmla="*/ 35066 h 71582"/>
              <a:gd name="connsiteX6" fmla="*/ 238511 w 373536"/>
              <a:gd name="connsiteY6" fmla="*/ 54116 h 71582"/>
              <a:gd name="connsiteX7" fmla="*/ 167074 w 373536"/>
              <a:gd name="connsiteY7" fmla="*/ 60466 h 71582"/>
              <a:gd name="connsiteX8" fmla="*/ 119449 w 373536"/>
              <a:gd name="connsiteY8" fmla="*/ 57291 h 71582"/>
              <a:gd name="connsiteX9" fmla="*/ 386 w 373536"/>
              <a:gd name="connsiteY9" fmla="*/ 9666 h 7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536" h="71582">
                <a:moveTo>
                  <a:pt x="386" y="9666"/>
                </a:moveTo>
                <a:cubicBezTo>
                  <a:pt x="-5170" y="8608"/>
                  <a:pt x="50392" y="40622"/>
                  <a:pt x="86111" y="50941"/>
                </a:cubicBezTo>
                <a:cubicBezTo>
                  <a:pt x="121830" y="61260"/>
                  <a:pt x="180303" y="71843"/>
                  <a:pt x="214699" y="71578"/>
                </a:cubicBezTo>
                <a:cubicBezTo>
                  <a:pt x="249095" y="71313"/>
                  <a:pt x="266028" y="61259"/>
                  <a:pt x="292486" y="49353"/>
                </a:cubicBezTo>
                <a:cubicBezTo>
                  <a:pt x="318944" y="37447"/>
                  <a:pt x="371068" y="2522"/>
                  <a:pt x="373449" y="141"/>
                </a:cubicBezTo>
                <a:cubicBezTo>
                  <a:pt x="375830" y="-2240"/>
                  <a:pt x="329264" y="26070"/>
                  <a:pt x="306774" y="35066"/>
                </a:cubicBezTo>
                <a:cubicBezTo>
                  <a:pt x="284284" y="44062"/>
                  <a:pt x="261794" y="49883"/>
                  <a:pt x="238511" y="54116"/>
                </a:cubicBezTo>
                <a:cubicBezTo>
                  <a:pt x="215228" y="58349"/>
                  <a:pt x="186918" y="59937"/>
                  <a:pt x="167074" y="60466"/>
                </a:cubicBezTo>
                <a:cubicBezTo>
                  <a:pt x="147230" y="60995"/>
                  <a:pt x="144055" y="64435"/>
                  <a:pt x="119449" y="57291"/>
                </a:cubicBezTo>
                <a:cubicBezTo>
                  <a:pt x="94843" y="50147"/>
                  <a:pt x="5942" y="10724"/>
                  <a:pt x="386" y="966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4ACF388A-BABB-4E18-AF67-B3CEF9505EDD}"/>
              </a:ext>
            </a:extLst>
          </p:cNvPr>
          <p:cNvSpPr/>
          <p:nvPr/>
        </p:nvSpPr>
        <p:spPr>
          <a:xfrm>
            <a:off x="6105638" y="1292354"/>
            <a:ext cx="301014" cy="71628"/>
          </a:xfrm>
          <a:custGeom>
            <a:avLst/>
            <a:gdLst>
              <a:gd name="connsiteX0" fmla="*/ 398 w 267839"/>
              <a:gd name="connsiteY0" fmla="*/ 63729 h 63734"/>
              <a:gd name="connsiteX1" fmla="*/ 33735 w 267839"/>
              <a:gd name="connsiteY1" fmla="*/ 14516 h 63734"/>
              <a:gd name="connsiteX2" fmla="*/ 63898 w 267839"/>
              <a:gd name="connsiteY2" fmla="*/ 9754 h 63734"/>
              <a:gd name="connsiteX3" fmla="*/ 192485 w 267839"/>
              <a:gd name="connsiteY3" fmla="*/ 1816 h 63734"/>
              <a:gd name="connsiteX4" fmla="*/ 267098 w 267839"/>
              <a:gd name="connsiteY4" fmla="*/ 47854 h 63734"/>
              <a:gd name="connsiteX5" fmla="*/ 227410 w 267839"/>
              <a:gd name="connsiteY5" fmla="*/ 25629 h 63734"/>
              <a:gd name="connsiteX6" fmla="*/ 173435 w 267839"/>
              <a:gd name="connsiteY6" fmla="*/ 6579 h 63734"/>
              <a:gd name="connsiteX7" fmla="*/ 57548 w 267839"/>
              <a:gd name="connsiteY7" fmla="*/ 17691 h 63734"/>
              <a:gd name="connsiteX8" fmla="*/ 398 w 267839"/>
              <a:gd name="connsiteY8" fmla="*/ 63729 h 6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839" h="63734">
                <a:moveTo>
                  <a:pt x="398" y="63729"/>
                </a:moveTo>
                <a:cubicBezTo>
                  <a:pt x="-3571" y="63200"/>
                  <a:pt x="23152" y="23512"/>
                  <a:pt x="33735" y="14516"/>
                </a:cubicBezTo>
                <a:cubicBezTo>
                  <a:pt x="44318" y="5520"/>
                  <a:pt x="37440" y="11871"/>
                  <a:pt x="63898" y="9754"/>
                </a:cubicBezTo>
                <a:cubicBezTo>
                  <a:pt x="90356" y="7637"/>
                  <a:pt x="158618" y="-4534"/>
                  <a:pt x="192485" y="1816"/>
                </a:cubicBezTo>
                <a:cubicBezTo>
                  <a:pt x="226352" y="8166"/>
                  <a:pt x="261277" y="43885"/>
                  <a:pt x="267098" y="47854"/>
                </a:cubicBezTo>
                <a:cubicBezTo>
                  <a:pt x="272919" y="51823"/>
                  <a:pt x="243020" y="32508"/>
                  <a:pt x="227410" y="25629"/>
                </a:cubicBezTo>
                <a:cubicBezTo>
                  <a:pt x="211800" y="18750"/>
                  <a:pt x="201745" y="7902"/>
                  <a:pt x="173435" y="6579"/>
                </a:cubicBezTo>
                <a:cubicBezTo>
                  <a:pt x="145125" y="5256"/>
                  <a:pt x="85594" y="11077"/>
                  <a:pt x="57548" y="17691"/>
                </a:cubicBezTo>
                <a:cubicBezTo>
                  <a:pt x="29502" y="24305"/>
                  <a:pt x="4367" y="64258"/>
                  <a:pt x="398" y="63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B1229331-CA71-4CBD-B70C-3338711FA941}"/>
              </a:ext>
            </a:extLst>
          </p:cNvPr>
          <p:cNvSpPr/>
          <p:nvPr/>
        </p:nvSpPr>
        <p:spPr>
          <a:xfrm>
            <a:off x="6137316" y="1317179"/>
            <a:ext cx="260841" cy="39722"/>
          </a:xfrm>
          <a:custGeom>
            <a:avLst/>
            <a:gdLst>
              <a:gd name="connsiteX0" fmla="*/ 786 w 232094"/>
              <a:gd name="connsiteY0" fmla="*/ 35290 h 35344"/>
              <a:gd name="connsiteX1" fmla="*/ 108736 w 232094"/>
              <a:gd name="connsiteY1" fmla="*/ 8302 h 35344"/>
              <a:gd name="connsiteX2" fmla="*/ 156361 w 232094"/>
              <a:gd name="connsiteY2" fmla="*/ 5127 h 35344"/>
              <a:gd name="connsiteX3" fmla="*/ 230973 w 232094"/>
              <a:gd name="connsiteY3" fmla="*/ 24177 h 35344"/>
              <a:gd name="connsiteX4" fmla="*/ 197636 w 232094"/>
              <a:gd name="connsiteY4" fmla="*/ 14652 h 35344"/>
              <a:gd name="connsiteX5" fmla="*/ 148423 w 232094"/>
              <a:gd name="connsiteY5" fmla="*/ 8302 h 35344"/>
              <a:gd name="connsiteX6" fmla="*/ 62698 w 232094"/>
              <a:gd name="connsiteY6" fmla="*/ 365 h 35344"/>
              <a:gd name="connsiteX7" fmla="*/ 786 w 232094"/>
              <a:gd name="connsiteY7" fmla="*/ 35290 h 3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094" h="35344">
                <a:moveTo>
                  <a:pt x="786" y="35290"/>
                </a:moveTo>
                <a:cubicBezTo>
                  <a:pt x="8459" y="36613"/>
                  <a:pt x="82807" y="13329"/>
                  <a:pt x="108736" y="8302"/>
                </a:cubicBezTo>
                <a:cubicBezTo>
                  <a:pt x="134665" y="3275"/>
                  <a:pt x="135988" y="2481"/>
                  <a:pt x="156361" y="5127"/>
                </a:cubicBezTo>
                <a:cubicBezTo>
                  <a:pt x="176734" y="7773"/>
                  <a:pt x="224094" y="22590"/>
                  <a:pt x="230973" y="24177"/>
                </a:cubicBezTo>
                <a:cubicBezTo>
                  <a:pt x="237852" y="25764"/>
                  <a:pt x="211394" y="17298"/>
                  <a:pt x="197636" y="14652"/>
                </a:cubicBezTo>
                <a:cubicBezTo>
                  <a:pt x="183878" y="12006"/>
                  <a:pt x="170913" y="10683"/>
                  <a:pt x="148423" y="8302"/>
                </a:cubicBezTo>
                <a:cubicBezTo>
                  <a:pt x="125933" y="5921"/>
                  <a:pt x="81748" y="-1752"/>
                  <a:pt x="62698" y="365"/>
                </a:cubicBezTo>
                <a:cubicBezTo>
                  <a:pt x="43648" y="2482"/>
                  <a:pt x="-6887" y="33967"/>
                  <a:pt x="786" y="35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A96AA333-DAD1-4F8F-B1E9-EFB79A50F971}"/>
              </a:ext>
            </a:extLst>
          </p:cNvPr>
          <p:cNvSpPr/>
          <p:nvPr/>
        </p:nvSpPr>
        <p:spPr>
          <a:xfrm>
            <a:off x="5711773" y="1309614"/>
            <a:ext cx="260512" cy="60210"/>
          </a:xfrm>
          <a:custGeom>
            <a:avLst/>
            <a:gdLst>
              <a:gd name="connsiteX0" fmla="*/ 17 w 231801"/>
              <a:gd name="connsiteY0" fmla="*/ 45196 h 53574"/>
              <a:gd name="connsiteX1" fmla="*/ 76217 w 231801"/>
              <a:gd name="connsiteY1" fmla="*/ 2333 h 53574"/>
              <a:gd name="connsiteX2" fmla="*/ 184167 w 231801"/>
              <a:gd name="connsiteY2" fmla="*/ 8683 h 53574"/>
              <a:gd name="connsiteX3" fmla="*/ 219092 w 231801"/>
              <a:gd name="connsiteY3" fmla="*/ 34083 h 53574"/>
              <a:gd name="connsiteX4" fmla="*/ 231792 w 231801"/>
              <a:gd name="connsiteY4" fmla="*/ 53133 h 53574"/>
              <a:gd name="connsiteX5" fmla="*/ 217505 w 231801"/>
              <a:gd name="connsiteY5" fmla="*/ 45196 h 53574"/>
              <a:gd name="connsiteX6" fmla="*/ 193692 w 231801"/>
              <a:gd name="connsiteY6" fmla="*/ 19796 h 53574"/>
              <a:gd name="connsiteX7" fmla="*/ 161942 w 231801"/>
              <a:gd name="connsiteY7" fmla="*/ 16621 h 53574"/>
              <a:gd name="connsiteX8" fmla="*/ 82567 w 231801"/>
              <a:gd name="connsiteY8" fmla="*/ 13446 h 53574"/>
              <a:gd name="connsiteX9" fmla="*/ 17 w 231801"/>
              <a:gd name="connsiteY9" fmla="*/ 45196 h 5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801" h="53574">
                <a:moveTo>
                  <a:pt x="17" y="45196"/>
                </a:moveTo>
                <a:cubicBezTo>
                  <a:pt x="-1041" y="43344"/>
                  <a:pt x="45525" y="8419"/>
                  <a:pt x="76217" y="2333"/>
                </a:cubicBezTo>
                <a:cubicBezTo>
                  <a:pt x="106909" y="-3753"/>
                  <a:pt x="160354" y="3391"/>
                  <a:pt x="184167" y="8683"/>
                </a:cubicBezTo>
                <a:cubicBezTo>
                  <a:pt x="207980" y="13975"/>
                  <a:pt x="211155" y="26675"/>
                  <a:pt x="219092" y="34083"/>
                </a:cubicBezTo>
                <a:cubicBezTo>
                  <a:pt x="227030" y="41491"/>
                  <a:pt x="232056" y="51281"/>
                  <a:pt x="231792" y="53133"/>
                </a:cubicBezTo>
                <a:cubicBezTo>
                  <a:pt x="231528" y="54985"/>
                  <a:pt x="223855" y="50752"/>
                  <a:pt x="217505" y="45196"/>
                </a:cubicBezTo>
                <a:cubicBezTo>
                  <a:pt x="211155" y="39640"/>
                  <a:pt x="202953" y="24558"/>
                  <a:pt x="193692" y="19796"/>
                </a:cubicBezTo>
                <a:cubicBezTo>
                  <a:pt x="184432" y="15033"/>
                  <a:pt x="161942" y="16621"/>
                  <a:pt x="161942" y="16621"/>
                </a:cubicBezTo>
                <a:cubicBezTo>
                  <a:pt x="143421" y="15563"/>
                  <a:pt x="106379" y="10536"/>
                  <a:pt x="82567" y="13446"/>
                </a:cubicBezTo>
                <a:cubicBezTo>
                  <a:pt x="58755" y="16356"/>
                  <a:pt x="1075" y="47048"/>
                  <a:pt x="17" y="45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F57DB783-1469-464C-9F00-E4FB06B820F8}"/>
              </a:ext>
            </a:extLst>
          </p:cNvPr>
          <p:cNvSpPr/>
          <p:nvPr/>
        </p:nvSpPr>
        <p:spPr>
          <a:xfrm>
            <a:off x="5722445" y="1335364"/>
            <a:ext cx="186712" cy="34000"/>
          </a:xfrm>
          <a:custGeom>
            <a:avLst/>
            <a:gdLst>
              <a:gd name="connsiteX0" fmla="*/ 46 w 166134"/>
              <a:gd name="connsiteY0" fmla="*/ 30221 h 30253"/>
              <a:gd name="connsiteX1" fmla="*/ 79421 w 166134"/>
              <a:gd name="connsiteY1" fmla="*/ 59 h 30253"/>
              <a:gd name="connsiteX2" fmla="*/ 165146 w 166134"/>
              <a:gd name="connsiteY2" fmla="*/ 22284 h 30253"/>
              <a:gd name="connsiteX3" fmla="*/ 123871 w 166134"/>
              <a:gd name="connsiteY3" fmla="*/ 14346 h 30253"/>
              <a:gd name="connsiteX4" fmla="*/ 90534 w 166134"/>
              <a:gd name="connsiteY4" fmla="*/ 6409 h 30253"/>
              <a:gd name="connsiteX5" fmla="*/ 46 w 166134"/>
              <a:gd name="connsiteY5" fmla="*/ 30221 h 30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134" h="30253">
                <a:moveTo>
                  <a:pt x="46" y="30221"/>
                </a:moveTo>
                <a:cubicBezTo>
                  <a:pt x="-1806" y="29163"/>
                  <a:pt x="51904" y="1382"/>
                  <a:pt x="79421" y="59"/>
                </a:cubicBezTo>
                <a:cubicBezTo>
                  <a:pt x="106938" y="-1264"/>
                  <a:pt x="157738" y="19903"/>
                  <a:pt x="165146" y="22284"/>
                </a:cubicBezTo>
                <a:cubicBezTo>
                  <a:pt x="172554" y="24665"/>
                  <a:pt x="136306" y="16992"/>
                  <a:pt x="123871" y="14346"/>
                </a:cubicBezTo>
                <a:cubicBezTo>
                  <a:pt x="111436" y="11700"/>
                  <a:pt x="106673" y="6673"/>
                  <a:pt x="90534" y="6409"/>
                </a:cubicBezTo>
                <a:cubicBezTo>
                  <a:pt x="74395" y="6145"/>
                  <a:pt x="1898" y="31279"/>
                  <a:pt x="46" y="30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E21EAB3-3DF3-4CCD-91B4-1CF4B1EF3A95}"/>
              </a:ext>
            </a:extLst>
          </p:cNvPr>
          <p:cNvSpPr/>
          <p:nvPr/>
        </p:nvSpPr>
        <p:spPr>
          <a:xfrm>
            <a:off x="5794695" y="1669995"/>
            <a:ext cx="86727" cy="127702"/>
          </a:xfrm>
          <a:custGeom>
            <a:avLst/>
            <a:gdLst>
              <a:gd name="connsiteX0" fmla="*/ 77047 w 77169"/>
              <a:gd name="connsiteY0" fmla="*/ 758 h 113628"/>
              <a:gd name="connsiteX1" fmla="*/ 2434 w 77169"/>
              <a:gd name="connsiteY1" fmla="*/ 72195 h 113628"/>
              <a:gd name="connsiteX2" fmla="*/ 16722 w 77169"/>
              <a:gd name="connsiteY2" fmla="*/ 113470 h 113628"/>
              <a:gd name="connsiteX3" fmla="*/ 2434 w 77169"/>
              <a:gd name="connsiteY3" fmla="*/ 57908 h 113628"/>
              <a:gd name="connsiteX4" fmla="*/ 19897 w 77169"/>
              <a:gd name="connsiteY4" fmla="*/ 35683 h 113628"/>
              <a:gd name="connsiteX5" fmla="*/ 77047 w 77169"/>
              <a:gd name="connsiteY5" fmla="*/ 758 h 11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169" h="113628">
                <a:moveTo>
                  <a:pt x="77047" y="758"/>
                </a:moveTo>
                <a:cubicBezTo>
                  <a:pt x="74137" y="6843"/>
                  <a:pt x="12488" y="53410"/>
                  <a:pt x="2434" y="72195"/>
                </a:cubicBezTo>
                <a:cubicBezTo>
                  <a:pt x="-7620" y="90980"/>
                  <a:pt x="16722" y="115851"/>
                  <a:pt x="16722" y="113470"/>
                </a:cubicBezTo>
                <a:cubicBezTo>
                  <a:pt x="16722" y="111089"/>
                  <a:pt x="1905" y="70872"/>
                  <a:pt x="2434" y="57908"/>
                </a:cubicBezTo>
                <a:cubicBezTo>
                  <a:pt x="2963" y="44944"/>
                  <a:pt x="9843" y="44414"/>
                  <a:pt x="19897" y="35683"/>
                </a:cubicBezTo>
                <a:cubicBezTo>
                  <a:pt x="29951" y="26952"/>
                  <a:pt x="79957" y="-5327"/>
                  <a:pt x="77047" y="758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DA581C2-331A-4D45-A8B8-D0F441CE6BEB}"/>
              </a:ext>
            </a:extLst>
          </p:cNvPr>
          <p:cNvSpPr/>
          <p:nvPr/>
        </p:nvSpPr>
        <p:spPr>
          <a:xfrm>
            <a:off x="6202168" y="1644865"/>
            <a:ext cx="113092" cy="142002"/>
          </a:xfrm>
          <a:custGeom>
            <a:avLst/>
            <a:gdLst>
              <a:gd name="connsiteX0" fmla="*/ 232 w 100628"/>
              <a:gd name="connsiteY0" fmla="*/ 893 h 126352"/>
              <a:gd name="connsiteX1" fmla="*/ 90719 w 100628"/>
              <a:gd name="connsiteY1" fmla="*/ 89793 h 126352"/>
              <a:gd name="connsiteX2" fmla="*/ 84369 w 100628"/>
              <a:gd name="connsiteY2" fmla="*/ 126305 h 126352"/>
              <a:gd name="connsiteX3" fmla="*/ 100244 w 100628"/>
              <a:gd name="connsiteY3" fmla="*/ 83443 h 126352"/>
              <a:gd name="connsiteX4" fmla="*/ 65319 w 100628"/>
              <a:gd name="connsiteY4" fmla="*/ 45343 h 126352"/>
              <a:gd name="connsiteX5" fmla="*/ 232 w 100628"/>
              <a:gd name="connsiteY5" fmla="*/ 893 h 12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628" h="126352">
                <a:moveTo>
                  <a:pt x="232" y="893"/>
                </a:moveTo>
                <a:cubicBezTo>
                  <a:pt x="4465" y="8301"/>
                  <a:pt x="76696" y="68891"/>
                  <a:pt x="90719" y="89793"/>
                </a:cubicBezTo>
                <a:cubicBezTo>
                  <a:pt x="104742" y="110695"/>
                  <a:pt x="82781" y="127363"/>
                  <a:pt x="84369" y="126305"/>
                </a:cubicBezTo>
                <a:cubicBezTo>
                  <a:pt x="85957" y="125247"/>
                  <a:pt x="103419" y="96937"/>
                  <a:pt x="100244" y="83443"/>
                </a:cubicBezTo>
                <a:cubicBezTo>
                  <a:pt x="97069" y="69949"/>
                  <a:pt x="79871" y="56455"/>
                  <a:pt x="65319" y="45343"/>
                </a:cubicBezTo>
                <a:cubicBezTo>
                  <a:pt x="50767" y="34231"/>
                  <a:pt x="-4001" y="-6515"/>
                  <a:pt x="232" y="893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6085B11F-D198-4D01-AEF8-982DBA695EA5}"/>
              </a:ext>
            </a:extLst>
          </p:cNvPr>
          <p:cNvSpPr/>
          <p:nvPr/>
        </p:nvSpPr>
        <p:spPr>
          <a:xfrm>
            <a:off x="5806240" y="1713637"/>
            <a:ext cx="73268" cy="98159"/>
          </a:xfrm>
          <a:custGeom>
            <a:avLst/>
            <a:gdLst>
              <a:gd name="connsiteX0" fmla="*/ 49311 w 65193"/>
              <a:gd name="connsiteY0" fmla="*/ 26 h 87341"/>
              <a:gd name="connsiteX1" fmla="*/ 11211 w 65193"/>
              <a:gd name="connsiteY1" fmla="*/ 46063 h 87341"/>
              <a:gd name="connsiteX2" fmla="*/ 30261 w 65193"/>
              <a:gd name="connsiteY2" fmla="*/ 65113 h 87341"/>
              <a:gd name="connsiteX3" fmla="*/ 65186 w 65193"/>
              <a:gd name="connsiteY3" fmla="*/ 87338 h 87341"/>
              <a:gd name="connsiteX4" fmla="*/ 27086 w 65193"/>
              <a:gd name="connsiteY4" fmla="*/ 66701 h 87341"/>
              <a:gd name="connsiteX5" fmla="*/ 99 w 65193"/>
              <a:gd name="connsiteY5" fmla="*/ 39713 h 87341"/>
              <a:gd name="connsiteX6" fmla="*/ 49311 w 65193"/>
              <a:gd name="connsiteY6" fmla="*/ 26 h 87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193" h="87341">
                <a:moveTo>
                  <a:pt x="49311" y="26"/>
                </a:moveTo>
                <a:cubicBezTo>
                  <a:pt x="51163" y="1084"/>
                  <a:pt x="14386" y="35215"/>
                  <a:pt x="11211" y="46063"/>
                </a:cubicBezTo>
                <a:cubicBezTo>
                  <a:pt x="8036" y="56911"/>
                  <a:pt x="21265" y="58234"/>
                  <a:pt x="30261" y="65113"/>
                </a:cubicBezTo>
                <a:cubicBezTo>
                  <a:pt x="39257" y="71992"/>
                  <a:pt x="65715" y="87073"/>
                  <a:pt x="65186" y="87338"/>
                </a:cubicBezTo>
                <a:cubicBezTo>
                  <a:pt x="64657" y="87603"/>
                  <a:pt x="37934" y="74638"/>
                  <a:pt x="27086" y="66701"/>
                </a:cubicBezTo>
                <a:cubicBezTo>
                  <a:pt x="16238" y="58764"/>
                  <a:pt x="-1489" y="48974"/>
                  <a:pt x="99" y="39713"/>
                </a:cubicBezTo>
                <a:cubicBezTo>
                  <a:pt x="1686" y="30453"/>
                  <a:pt x="47459" y="-1032"/>
                  <a:pt x="4931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A8BD364C-A466-4648-80B1-00526F021782}"/>
              </a:ext>
            </a:extLst>
          </p:cNvPr>
          <p:cNvSpPr/>
          <p:nvPr/>
        </p:nvSpPr>
        <p:spPr>
          <a:xfrm>
            <a:off x="6236314" y="1720795"/>
            <a:ext cx="53546" cy="74956"/>
          </a:xfrm>
          <a:custGeom>
            <a:avLst/>
            <a:gdLst>
              <a:gd name="connsiteX0" fmla="*/ 11 w 47645"/>
              <a:gd name="connsiteY0" fmla="*/ 7 h 66695"/>
              <a:gd name="connsiteX1" fmla="*/ 42874 w 47645"/>
              <a:gd name="connsiteY1" fmla="*/ 41282 h 66695"/>
              <a:gd name="connsiteX2" fmla="*/ 11124 w 47645"/>
              <a:gd name="connsiteY2" fmla="*/ 66682 h 66695"/>
              <a:gd name="connsiteX3" fmla="*/ 47636 w 47645"/>
              <a:gd name="connsiteY3" fmla="*/ 38107 h 66695"/>
              <a:gd name="connsiteX4" fmla="*/ 11 w 47645"/>
              <a:gd name="connsiteY4" fmla="*/ 7 h 6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45" h="66695">
                <a:moveTo>
                  <a:pt x="11" y="7"/>
                </a:moveTo>
                <a:cubicBezTo>
                  <a:pt x="-783" y="536"/>
                  <a:pt x="41022" y="30170"/>
                  <a:pt x="42874" y="41282"/>
                </a:cubicBezTo>
                <a:cubicBezTo>
                  <a:pt x="44726" y="52394"/>
                  <a:pt x="10330" y="67211"/>
                  <a:pt x="11124" y="66682"/>
                </a:cubicBezTo>
                <a:cubicBezTo>
                  <a:pt x="11918" y="66153"/>
                  <a:pt x="46842" y="48161"/>
                  <a:pt x="47636" y="38107"/>
                </a:cubicBezTo>
                <a:cubicBezTo>
                  <a:pt x="48430" y="28053"/>
                  <a:pt x="805" y="-522"/>
                  <a:pt x="11" y="7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380B9021-E5C7-4DD7-A215-E9EC1B201B9F}"/>
              </a:ext>
            </a:extLst>
          </p:cNvPr>
          <p:cNvSpPr/>
          <p:nvPr/>
        </p:nvSpPr>
        <p:spPr>
          <a:xfrm>
            <a:off x="5752756" y="1802813"/>
            <a:ext cx="104439" cy="130327"/>
          </a:xfrm>
          <a:custGeom>
            <a:avLst/>
            <a:gdLst>
              <a:gd name="connsiteX0" fmla="*/ 64 w 92929"/>
              <a:gd name="connsiteY0" fmla="*/ 53 h 115964"/>
              <a:gd name="connsiteX1" fmla="*/ 63564 w 92929"/>
              <a:gd name="connsiteY1" fmla="*/ 66728 h 115964"/>
              <a:gd name="connsiteX2" fmla="*/ 92139 w 92929"/>
              <a:gd name="connsiteY2" fmla="*/ 115940 h 115964"/>
              <a:gd name="connsiteX3" fmla="*/ 84201 w 92929"/>
              <a:gd name="connsiteY3" fmla="*/ 73078 h 115964"/>
              <a:gd name="connsiteX4" fmla="*/ 76264 w 92929"/>
              <a:gd name="connsiteY4" fmla="*/ 55615 h 115964"/>
              <a:gd name="connsiteX5" fmla="*/ 64 w 92929"/>
              <a:gd name="connsiteY5" fmla="*/ 53 h 11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929" h="115964">
                <a:moveTo>
                  <a:pt x="64" y="53"/>
                </a:moveTo>
                <a:cubicBezTo>
                  <a:pt x="-2053" y="1905"/>
                  <a:pt x="48218" y="47414"/>
                  <a:pt x="63564" y="66728"/>
                </a:cubicBezTo>
                <a:cubicBezTo>
                  <a:pt x="78910" y="86042"/>
                  <a:pt x="88700" y="114882"/>
                  <a:pt x="92139" y="115940"/>
                </a:cubicBezTo>
                <a:cubicBezTo>
                  <a:pt x="95578" y="116998"/>
                  <a:pt x="86847" y="83132"/>
                  <a:pt x="84201" y="73078"/>
                </a:cubicBezTo>
                <a:cubicBezTo>
                  <a:pt x="81555" y="63024"/>
                  <a:pt x="87376" y="66463"/>
                  <a:pt x="76264" y="55615"/>
                </a:cubicBezTo>
                <a:cubicBezTo>
                  <a:pt x="65152" y="44767"/>
                  <a:pt x="2181" y="-1799"/>
                  <a:pt x="64" y="53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0BB24634-9F6F-43C5-863A-E5FA152960A8}"/>
              </a:ext>
            </a:extLst>
          </p:cNvPr>
          <p:cNvSpPr/>
          <p:nvPr/>
        </p:nvSpPr>
        <p:spPr>
          <a:xfrm>
            <a:off x="6382618" y="1569123"/>
            <a:ext cx="73195" cy="176686"/>
          </a:xfrm>
          <a:custGeom>
            <a:avLst/>
            <a:gdLst>
              <a:gd name="connsiteX0" fmla="*/ 65094 w 65128"/>
              <a:gd name="connsiteY0" fmla="*/ 25 h 157213"/>
              <a:gd name="connsiteX1" fmla="*/ 49219 w 65128"/>
              <a:gd name="connsiteY1" fmla="*/ 80988 h 157213"/>
              <a:gd name="connsiteX2" fmla="*/ 6 w 65128"/>
              <a:gd name="connsiteY2" fmla="*/ 157188 h 157213"/>
              <a:gd name="connsiteX3" fmla="*/ 46044 w 65128"/>
              <a:gd name="connsiteY3" fmla="*/ 73050 h 157213"/>
              <a:gd name="connsiteX4" fmla="*/ 65094 w 65128"/>
              <a:gd name="connsiteY4" fmla="*/ 25 h 1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28" h="157213">
                <a:moveTo>
                  <a:pt x="65094" y="25"/>
                </a:moveTo>
                <a:cubicBezTo>
                  <a:pt x="65623" y="1348"/>
                  <a:pt x="60067" y="54794"/>
                  <a:pt x="49219" y="80988"/>
                </a:cubicBezTo>
                <a:cubicBezTo>
                  <a:pt x="38371" y="107182"/>
                  <a:pt x="535" y="158511"/>
                  <a:pt x="6" y="157188"/>
                </a:cubicBezTo>
                <a:cubicBezTo>
                  <a:pt x="-523" y="155865"/>
                  <a:pt x="33873" y="96333"/>
                  <a:pt x="46044" y="73050"/>
                </a:cubicBezTo>
                <a:cubicBezTo>
                  <a:pt x="58215" y="49767"/>
                  <a:pt x="64565" y="-1298"/>
                  <a:pt x="6509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D1D4F88-A339-418F-B722-9359BE15453D}"/>
              </a:ext>
            </a:extLst>
          </p:cNvPr>
          <p:cNvSpPr/>
          <p:nvPr/>
        </p:nvSpPr>
        <p:spPr>
          <a:xfrm>
            <a:off x="5683127" y="1607815"/>
            <a:ext cx="55901" cy="157156"/>
          </a:xfrm>
          <a:custGeom>
            <a:avLst/>
            <a:gdLst>
              <a:gd name="connsiteX0" fmla="*/ 1694 w 49740"/>
              <a:gd name="connsiteY0" fmla="*/ 522 h 139836"/>
              <a:gd name="connsiteX1" fmla="*/ 12806 w 49740"/>
              <a:gd name="connsiteY1" fmla="*/ 70372 h 139836"/>
              <a:gd name="connsiteX2" fmla="*/ 46144 w 49740"/>
              <a:gd name="connsiteY2" fmla="*/ 138635 h 139836"/>
              <a:gd name="connsiteX3" fmla="*/ 46144 w 49740"/>
              <a:gd name="connsiteY3" fmla="*/ 108472 h 139836"/>
              <a:gd name="connsiteX4" fmla="*/ 1694 w 49740"/>
              <a:gd name="connsiteY4" fmla="*/ 522 h 139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40" h="139836">
                <a:moveTo>
                  <a:pt x="1694" y="522"/>
                </a:moveTo>
                <a:cubicBezTo>
                  <a:pt x="-3862" y="-5828"/>
                  <a:pt x="5398" y="47353"/>
                  <a:pt x="12806" y="70372"/>
                </a:cubicBezTo>
                <a:cubicBezTo>
                  <a:pt x="20214" y="93391"/>
                  <a:pt x="40588" y="132285"/>
                  <a:pt x="46144" y="138635"/>
                </a:cubicBezTo>
                <a:cubicBezTo>
                  <a:pt x="51700" y="144985"/>
                  <a:pt x="50113" y="124876"/>
                  <a:pt x="46144" y="108472"/>
                </a:cubicBezTo>
                <a:cubicBezTo>
                  <a:pt x="42175" y="92068"/>
                  <a:pt x="7250" y="6872"/>
                  <a:pt x="1694" y="5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49AB8E2F-D176-4D82-85B2-75ACB0A59ACA}"/>
              </a:ext>
            </a:extLst>
          </p:cNvPr>
          <p:cNvSpPr/>
          <p:nvPr/>
        </p:nvSpPr>
        <p:spPr>
          <a:xfrm>
            <a:off x="5702044" y="1759407"/>
            <a:ext cx="109828" cy="207941"/>
          </a:xfrm>
          <a:custGeom>
            <a:avLst/>
            <a:gdLst>
              <a:gd name="connsiteX0" fmla="*/ 737 w 97724"/>
              <a:gd name="connsiteY0" fmla="*/ 2162 h 185024"/>
              <a:gd name="connsiteX1" fmla="*/ 72174 w 97724"/>
              <a:gd name="connsiteY1" fmla="*/ 138687 h 185024"/>
              <a:gd name="connsiteX2" fmla="*/ 97574 w 97724"/>
              <a:gd name="connsiteY2" fmla="*/ 184725 h 185024"/>
              <a:gd name="connsiteX3" fmla="*/ 81699 w 97724"/>
              <a:gd name="connsiteY3" fmla="*/ 121225 h 185024"/>
              <a:gd name="connsiteX4" fmla="*/ 61062 w 97724"/>
              <a:gd name="connsiteY4" fmla="*/ 83125 h 185024"/>
              <a:gd name="connsiteX5" fmla="*/ 35662 w 97724"/>
              <a:gd name="connsiteY5" fmla="*/ 54550 h 185024"/>
              <a:gd name="connsiteX6" fmla="*/ 737 w 97724"/>
              <a:gd name="connsiteY6" fmla="*/ 2162 h 18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724" h="185024">
                <a:moveTo>
                  <a:pt x="737" y="2162"/>
                </a:moveTo>
                <a:cubicBezTo>
                  <a:pt x="6822" y="16185"/>
                  <a:pt x="56035" y="108260"/>
                  <a:pt x="72174" y="138687"/>
                </a:cubicBezTo>
                <a:cubicBezTo>
                  <a:pt x="88313" y="169114"/>
                  <a:pt x="95987" y="187635"/>
                  <a:pt x="97574" y="184725"/>
                </a:cubicBezTo>
                <a:cubicBezTo>
                  <a:pt x="99161" y="181815"/>
                  <a:pt x="87784" y="138158"/>
                  <a:pt x="81699" y="121225"/>
                </a:cubicBezTo>
                <a:cubicBezTo>
                  <a:pt x="75614" y="104292"/>
                  <a:pt x="68735" y="94237"/>
                  <a:pt x="61062" y="83125"/>
                </a:cubicBezTo>
                <a:cubicBezTo>
                  <a:pt x="53389" y="72013"/>
                  <a:pt x="43335" y="62488"/>
                  <a:pt x="35662" y="54550"/>
                </a:cubicBezTo>
                <a:cubicBezTo>
                  <a:pt x="27989" y="46613"/>
                  <a:pt x="-5348" y="-11861"/>
                  <a:pt x="737" y="2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85193F57-C91B-42C6-BAFD-8FC7C051EBB9}"/>
              </a:ext>
            </a:extLst>
          </p:cNvPr>
          <p:cNvSpPr/>
          <p:nvPr/>
        </p:nvSpPr>
        <p:spPr>
          <a:xfrm>
            <a:off x="6229161" y="1786245"/>
            <a:ext cx="175178" cy="212934"/>
          </a:xfrm>
          <a:custGeom>
            <a:avLst/>
            <a:gdLst>
              <a:gd name="connsiteX0" fmla="*/ 155601 w 155872"/>
              <a:gd name="connsiteY0" fmla="*/ 507 h 189466"/>
              <a:gd name="connsiteX1" fmla="*/ 117501 w 155872"/>
              <a:gd name="connsiteY1" fmla="*/ 83057 h 189466"/>
              <a:gd name="connsiteX2" fmla="*/ 87339 w 155872"/>
              <a:gd name="connsiteY2" fmla="*/ 116395 h 189466"/>
              <a:gd name="connsiteX3" fmla="*/ 26 w 155872"/>
              <a:gd name="connsiteY3" fmla="*/ 189420 h 189466"/>
              <a:gd name="connsiteX4" fmla="*/ 96864 w 155872"/>
              <a:gd name="connsiteY4" fmla="*/ 125920 h 189466"/>
              <a:gd name="connsiteX5" fmla="*/ 155601 w 155872"/>
              <a:gd name="connsiteY5" fmla="*/ 507 h 1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72" h="189466">
                <a:moveTo>
                  <a:pt x="155601" y="507"/>
                </a:moveTo>
                <a:cubicBezTo>
                  <a:pt x="159041" y="-6637"/>
                  <a:pt x="128878" y="63742"/>
                  <a:pt x="117501" y="83057"/>
                </a:cubicBezTo>
                <a:cubicBezTo>
                  <a:pt x="106124" y="102372"/>
                  <a:pt x="106918" y="98668"/>
                  <a:pt x="87339" y="116395"/>
                </a:cubicBezTo>
                <a:cubicBezTo>
                  <a:pt x="67760" y="134122"/>
                  <a:pt x="-1561" y="187833"/>
                  <a:pt x="26" y="189420"/>
                </a:cubicBezTo>
                <a:cubicBezTo>
                  <a:pt x="1613" y="191007"/>
                  <a:pt x="74110" y="151320"/>
                  <a:pt x="96864" y="125920"/>
                </a:cubicBezTo>
                <a:cubicBezTo>
                  <a:pt x="119618" y="100520"/>
                  <a:pt x="152161" y="7651"/>
                  <a:pt x="155601" y="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8B9CDE90-10C7-42D2-AD00-FE84BCE434DB}"/>
              </a:ext>
            </a:extLst>
          </p:cNvPr>
          <p:cNvSpPr/>
          <p:nvPr/>
        </p:nvSpPr>
        <p:spPr>
          <a:xfrm>
            <a:off x="5877703" y="1979189"/>
            <a:ext cx="325614" cy="86727"/>
          </a:xfrm>
          <a:custGeom>
            <a:avLst/>
            <a:gdLst>
              <a:gd name="connsiteX0" fmla="*/ 12 w 289728"/>
              <a:gd name="connsiteY0" fmla="*/ 277 h 77169"/>
              <a:gd name="connsiteX1" fmla="*/ 95262 w 289728"/>
              <a:gd name="connsiteY1" fmla="*/ 62190 h 77169"/>
              <a:gd name="connsiteX2" fmla="*/ 212737 w 289728"/>
              <a:gd name="connsiteY2" fmla="*/ 73302 h 77169"/>
              <a:gd name="connsiteX3" fmla="*/ 288937 w 289728"/>
              <a:gd name="connsiteY3" fmla="*/ 8215 h 77169"/>
              <a:gd name="connsiteX4" fmla="*/ 250837 w 289728"/>
              <a:gd name="connsiteY4" fmla="*/ 39965 h 77169"/>
              <a:gd name="connsiteX5" fmla="*/ 223849 w 289728"/>
              <a:gd name="connsiteY5" fmla="*/ 54252 h 77169"/>
              <a:gd name="connsiteX6" fmla="*/ 174637 w 289728"/>
              <a:gd name="connsiteY6" fmla="*/ 57427 h 77169"/>
              <a:gd name="connsiteX7" fmla="*/ 88912 w 289728"/>
              <a:gd name="connsiteY7" fmla="*/ 39965 h 77169"/>
              <a:gd name="connsiteX8" fmla="*/ 12 w 289728"/>
              <a:gd name="connsiteY8" fmla="*/ 277 h 7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728" h="77169">
                <a:moveTo>
                  <a:pt x="12" y="277"/>
                </a:moveTo>
                <a:cubicBezTo>
                  <a:pt x="1070" y="3981"/>
                  <a:pt x="59808" y="50019"/>
                  <a:pt x="95262" y="62190"/>
                </a:cubicBezTo>
                <a:cubicBezTo>
                  <a:pt x="130716" y="74361"/>
                  <a:pt x="180458" y="82298"/>
                  <a:pt x="212737" y="73302"/>
                </a:cubicBezTo>
                <a:cubicBezTo>
                  <a:pt x="245016" y="64306"/>
                  <a:pt x="282587" y="13771"/>
                  <a:pt x="288937" y="8215"/>
                </a:cubicBezTo>
                <a:cubicBezTo>
                  <a:pt x="295287" y="2659"/>
                  <a:pt x="261685" y="32292"/>
                  <a:pt x="250837" y="39965"/>
                </a:cubicBezTo>
                <a:cubicBezTo>
                  <a:pt x="239989" y="47638"/>
                  <a:pt x="236549" y="51342"/>
                  <a:pt x="223849" y="54252"/>
                </a:cubicBezTo>
                <a:cubicBezTo>
                  <a:pt x="211149" y="57162"/>
                  <a:pt x="197127" y="59808"/>
                  <a:pt x="174637" y="57427"/>
                </a:cubicBezTo>
                <a:cubicBezTo>
                  <a:pt x="152148" y="55046"/>
                  <a:pt x="114047" y="48961"/>
                  <a:pt x="88912" y="39965"/>
                </a:cubicBezTo>
                <a:cubicBezTo>
                  <a:pt x="63777" y="30969"/>
                  <a:pt x="-1046" y="-3427"/>
                  <a:pt x="12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D83D8E19-A2B8-46F6-96E5-2D9821AEFCB0}"/>
              </a:ext>
            </a:extLst>
          </p:cNvPr>
          <p:cNvSpPr/>
          <p:nvPr/>
        </p:nvSpPr>
        <p:spPr>
          <a:xfrm>
            <a:off x="5666331" y="1279443"/>
            <a:ext cx="29449" cy="371904"/>
          </a:xfrm>
          <a:custGeom>
            <a:avLst/>
            <a:gdLst>
              <a:gd name="connsiteX0" fmla="*/ 22989 w 26203"/>
              <a:gd name="connsiteY0" fmla="*/ 604 h 330916"/>
              <a:gd name="connsiteX1" fmla="*/ 11876 w 26203"/>
              <a:gd name="connsiteY1" fmla="*/ 79979 h 330916"/>
              <a:gd name="connsiteX2" fmla="*/ 13464 w 26203"/>
              <a:gd name="connsiteY2" fmla="*/ 172054 h 330916"/>
              <a:gd name="connsiteX3" fmla="*/ 2351 w 26203"/>
              <a:gd name="connsiteY3" fmla="*/ 232379 h 330916"/>
              <a:gd name="connsiteX4" fmla="*/ 764 w 26203"/>
              <a:gd name="connsiteY4" fmla="*/ 319692 h 330916"/>
              <a:gd name="connsiteX5" fmla="*/ 11876 w 26203"/>
              <a:gd name="connsiteY5" fmla="*/ 322867 h 330916"/>
              <a:gd name="connsiteX6" fmla="*/ 18226 w 26203"/>
              <a:gd name="connsiteY6" fmla="*/ 256192 h 330916"/>
              <a:gd name="connsiteX7" fmla="*/ 18226 w 26203"/>
              <a:gd name="connsiteY7" fmla="*/ 189517 h 330916"/>
              <a:gd name="connsiteX8" fmla="*/ 26164 w 26203"/>
              <a:gd name="connsiteY8" fmla="*/ 122842 h 330916"/>
              <a:gd name="connsiteX9" fmla="*/ 22989 w 26203"/>
              <a:gd name="connsiteY9" fmla="*/ 604 h 33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03" h="330916">
                <a:moveTo>
                  <a:pt x="22989" y="604"/>
                </a:moveTo>
                <a:cubicBezTo>
                  <a:pt x="20608" y="-6540"/>
                  <a:pt x="13463" y="51404"/>
                  <a:pt x="11876" y="79979"/>
                </a:cubicBezTo>
                <a:cubicBezTo>
                  <a:pt x="10288" y="108554"/>
                  <a:pt x="15051" y="146654"/>
                  <a:pt x="13464" y="172054"/>
                </a:cubicBezTo>
                <a:cubicBezTo>
                  <a:pt x="11876" y="197454"/>
                  <a:pt x="4468" y="207773"/>
                  <a:pt x="2351" y="232379"/>
                </a:cubicBezTo>
                <a:cubicBezTo>
                  <a:pt x="234" y="256985"/>
                  <a:pt x="-823" y="304611"/>
                  <a:pt x="764" y="319692"/>
                </a:cubicBezTo>
                <a:cubicBezTo>
                  <a:pt x="2351" y="334773"/>
                  <a:pt x="8966" y="333450"/>
                  <a:pt x="11876" y="322867"/>
                </a:cubicBezTo>
                <a:cubicBezTo>
                  <a:pt x="14786" y="312284"/>
                  <a:pt x="17168" y="278417"/>
                  <a:pt x="18226" y="256192"/>
                </a:cubicBezTo>
                <a:cubicBezTo>
                  <a:pt x="19284" y="233967"/>
                  <a:pt x="16903" y="211742"/>
                  <a:pt x="18226" y="189517"/>
                </a:cubicBezTo>
                <a:cubicBezTo>
                  <a:pt x="19549" y="167292"/>
                  <a:pt x="25899" y="151152"/>
                  <a:pt x="26164" y="122842"/>
                </a:cubicBezTo>
                <a:cubicBezTo>
                  <a:pt x="26429" y="94532"/>
                  <a:pt x="25370" y="7748"/>
                  <a:pt x="22989" y="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12B35C0C-C589-4D34-A690-AC63B10FE40F}"/>
              </a:ext>
            </a:extLst>
          </p:cNvPr>
          <p:cNvSpPr/>
          <p:nvPr/>
        </p:nvSpPr>
        <p:spPr>
          <a:xfrm>
            <a:off x="6412732" y="1271172"/>
            <a:ext cx="41659" cy="300767"/>
          </a:xfrm>
          <a:custGeom>
            <a:avLst/>
            <a:gdLst>
              <a:gd name="connsiteX0" fmla="*/ 199 w 37068"/>
              <a:gd name="connsiteY0" fmla="*/ 26 h 267619"/>
              <a:gd name="connsiteX1" fmla="*/ 17661 w 37068"/>
              <a:gd name="connsiteY1" fmla="*/ 123851 h 267619"/>
              <a:gd name="connsiteX2" fmla="*/ 25599 w 37068"/>
              <a:gd name="connsiteY2" fmla="*/ 184176 h 267619"/>
              <a:gd name="connsiteX3" fmla="*/ 35124 w 37068"/>
              <a:gd name="connsiteY3" fmla="*/ 266726 h 267619"/>
              <a:gd name="connsiteX4" fmla="*/ 36711 w 37068"/>
              <a:gd name="connsiteY4" fmla="*/ 222276 h 267619"/>
              <a:gd name="connsiteX5" fmla="*/ 30361 w 37068"/>
              <a:gd name="connsiteY5" fmla="*/ 134963 h 267619"/>
              <a:gd name="connsiteX6" fmla="*/ 199 w 37068"/>
              <a:gd name="connsiteY6" fmla="*/ 26 h 267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068" h="267619">
                <a:moveTo>
                  <a:pt x="199" y="26"/>
                </a:moveTo>
                <a:cubicBezTo>
                  <a:pt x="-1918" y="-1826"/>
                  <a:pt x="13428" y="93159"/>
                  <a:pt x="17661" y="123851"/>
                </a:cubicBezTo>
                <a:cubicBezTo>
                  <a:pt x="21894" y="154543"/>
                  <a:pt x="22689" y="160364"/>
                  <a:pt x="25599" y="184176"/>
                </a:cubicBezTo>
                <a:cubicBezTo>
                  <a:pt x="28509" y="207988"/>
                  <a:pt x="33272" y="260376"/>
                  <a:pt x="35124" y="266726"/>
                </a:cubicBezTo>
                <a:cubicBezTo>
                  <a:pt x="36976" y="273076"/>
                  <a:pt x="37505" y="244236"/>
                  <a:pt x="36711" y="222276"/>
                </a:cubicBezTo>
                <a:cubicBezTo>
                  <a:pt x="35917" y="200316"/>
                  <a:pt x="34330" y="167242"/>
                  <a:pt x="30361" y="134963"/>
                </a:cubicBezTo>
                <a:cubicBezTo>
                  <a:pt x="26392" y="102684"/>
                  <a:pt x="2316" y="1878"/>
                  <a:pt x="199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DFB20936-437E-4102-B9EC-2AAC94605297}"/>
              </a:ext>
            </a:extLst>
          </p:cNvPr>
          <p:cNvSpPr/>
          <p:nvPr/>
        </p:nvSpPr>
        <p:spPr>
          <a:xfrm>
            <a:off x="5676460" y="1079837"/>
            <a:ext cx="742834" cy="187224"/>
          </a:xfrm>
          <a:custGeom>
            <a:avLst/>
            <a:gdLst>
              <a:gd name="connsiteX0" fmla="*/ 1276 w 660966"/>
              <a:gd name="connsiteY0" fmla="*/ 162336 h 166590"/>
              <a:gd name="connsiteX1" fmla="*/ 109226 w 660966"/>
              <a:gd name="connsiteY1" fmla="*/ 65499 h 166590"/>
              <a:gd name="connsiteX2" fmla="*/ 255276 w 660966"/>
              <a:gd name="connsiteY2" fmla="*/ 17874 h 166590"/>
              <a:gd name="connsiteX3" fmla="*/ 321951 w 660966"/>
              <a:gd name="connsiteY3" fmla="*/ 14699 h 166590"/>
              <a:gd name="connsiteX4" fmla="*/ 415613 w 660966"/>
              <a:gd name="connsiteY4" fmla="*/ 17874 h 166590"/>
              <a:gd name="connsiteX5" fmla="*/ 493401 w 660966"/>
              <a:gd name="connsiteY5" fmla="*/ 49624 h 166590"/>
              <a:gd name="connsiteX6" fmla="*/ 656913 w 660966"/>
              <a:gd name="connsiteY6" fmla="*/ 165511 h 166590"/>
              <a:gd name="connsiteX7" fmla="*/ 606113 w 660966"/>
              <a:gd name="connsiteY7" fmla="*/ 105186 h 166590"/>
              <a:gd name="connsiteX8" fmla="*/ 548963 w 660966"/>
              <a:gd name="connsiteY8" fmla="*/ 65499 h 166590"/>
              <a:gd name="connsiteX9" fmla="*/ 414026 w 660966"/>
              <a:gd name="connsiteY9" fmla="*/ 14699 h 166590"/>
              <a:gd name="connsiteX10" fmla="*/ 290201 w 660966"/>
              <a:gd name="connsiteY10" fmla="*/ 411 h 166590"/>
              <a:gd name="connsiteX11" fmla="*/ 182251 w 660966"/>
              <a:gd name="connsiteY11" fmla="*/ 17874 h 166590"/>
              <a:gd name="connsiteX12" fmla="*/ 1276 w 660966"/>
              <a:gd name="connsiteY12" fmla="*/ 162336 h 16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60966" h="166590">
                <a:moveTo>
                  <a:pt x="1276" y="162336"/>
                </a:moveTo>
                <a:cubicBezTo>
                  <a:pt x="-10895" y="170273"/>
                  <a:pt x="66893" y="89576"/>
                  <a:pt x="109226" y="65499"/>
                </a:cubicBezTo>
                <a:cubicBezTo>
                  <a:pt x="151559" y="41422"/>
                  <a:pt x="219822" y="26341"/>
                  <a:pt x="255276" y="17874"/>
                </a:cubicBezTo>
                <a:cubicBezTo>
                  <a:pt x="290730" y="9407"/>
                  <a:pt x="321951" y="14699"/>
                  <a:pt x="321951" y="14699"/>
                </a:cubicBezTo>
                <a:cubicBezTo>
                  <a:pt x="348674" y="14699"/>
                  <a:pt x="387038" y="12053"/>
                  <a:pt x="415613" y="17874"/>
                </a:cubicBezTo>
                <a:cubicBezTo>
                  <a:pt x="444188" y="23695"/>
                  <a:pt x="453184" y="25018"/>
                  <a:pt x="493401" y="49624"/>
                </a:cubicBezTo>
                <a:cubicBezTo>
                  <a:pt x="533618" y="74230"/>
                  <a:pt x="638128" y="156251"/>
                  <a:pt x="656913" y="165511"/>
                </a:cubicBezTo>
                <a:cubicBezTo>
                  <a:pt x="675698" y="174771"/>
                  <a:pt x="624105" y="121855"/>
                  <a:pt x="606113" y="105186"/>
                </a:cubicBezTo>
                <a:cubicBezTo>
                  <a:pt x="588121" y="88517"/>
                  <a:pt x="580977" y="80580"/>
                  <a:pt x="548963" y="65499"/>
                </a:cubicBezTo>
                <a:cubicBezTo>
                  <a:pt x="516949" y="50418"/>
                  <a:pt x="457153" y="25547"/>
                  <a:pt x="414026" y="14699"/>
                </a:cubicBezTo>
                <a:cubicBezTo>
                  <a:pt x="370899" y="3851"/>
                  <a:pt x="328830" y="-118"/>
                  <a:pt x="290201" y="411"/>
                </a:cubicBezTo>
                <a:cubicBezTo>
                  <a:pt x="251572" y="940"/>
                  <a:pt x="228289" y="-5409"/>
                  <a:pt x="182251" y="17874"/>
                </a:cubicBezTo>
                <a:cubicBezTo>
                  <a:pt x="136214" y="41157"/>
                  <a:pt x="13447" y="154399"/>
                  <a:pt x="1276" y="162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A4588A07-CD18-4C43-8BF8-F8CC22B59D2E}"/>
              </a:ext>
            </a:extLst>
          </p:cNvPr>
          <p:cNvSpPr/>
          <p:nvPr/>
        </p:nvSpPr>
        <p:spPr>
          <a:xfrm>
            <a:off x="5984400" y="1214091"/>
            <a:ext cx="31767" cy="78458"/>
          </a:xfrm>
          <a:custGeom>
            <a:avLst/>
            <a:gdLst>
              <a:gd name="connsiteX0" fmla="*/ 22549 w 28266"/>
              <a:gd name="connsiteY0" fmla="*/ 16 h 69811"/>
              <a:gd name="connsiteX1" fmla="*/ 13024 w 28266"/>
              <a:gd name="connsiteY1" fmla="*/ 61928 h 69811"/>
              <a:gd name="connsiteX2" fmla="*/ 324 w 28266"/>
              <a:gd name="connsiteY2" fmla="*/ 68278 h 69811"/>
              <a:gd name="connsiteX3" fmla="*/ 27311 w 28266"/>
              <a:gd name="connsiteY3" fmla="*/ 55578 h 69811"/>
              <a:gd name="connsiteX4" fmla="*/ 22549 w 28266"/>
              <a:gd name="connsiteY4" fmla="*/ 16 h 69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6" h="69811">
                <a:moveTo>
                  <a:pt x="22549" y="16"/>
                </a:moveTo>
                <a:cubicBezTo>
                  <a:pt x="20168" y="1074"/>
                  <a:pt x="16728" y="50551"/>
                  <a:pt x="13024" y="61928"/>
                </a:cubicBezTo>
                <a:cubicBezTo>
                  <a:pt x="9320" y="73305"/>
                  <a:pt x="-2057" y="69336"/>
                  <a:pt x="324" y="68278"/>
                </a:cubicBezTo>
                <a:cubicBezTo>
                  <a:pt x="2705" y="67220"/>
                  <a:pt x="24136" y="62457"/>
                  <a:pt x="27311" y="55578"/>
                </a:cubicBezTo>
                <a:cubicBezTo>
                  <a:pt x="30486" y="48699"/>
                  <a:pt x="24930" y="-1042"/>
                  <a:pt x="22549" y="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7AC9207A-CA91-4905-84D6-2CF654DB6873}"/>
              </a:ext>
            </a:extLst>
          </p:cNvPr>
          <p:cNvSpPr/>
          <p:nvPr/>
        </p:nvSpPr>
        <p:spPr>
          <a:xfrm>
            <a:off x="6080931" y="1203351"/>
            <a:ext cx="39763" cy="90719"/>
          </a:xfrm>
          <a:custGeom>
            <a:avLst/>
            <a:gdLst>
              <a:gd name="connsiteX0" fmla="*/ 8094 w 35381"/>
              <a:gd name="connsiteY0" fmla="*/ 48 h 80721"/>
              <a:gd name="connsiteX1" fmla="*/ 17619 w 35381"/>
              <a:gd name="connsiteY1" fmla="*/ 69898 h 80721"/>
              <a:gd name="connsiteX2" fmla="*/ 35082 w 35381"/>
              <a:gd name="connsiteY2" fmla="*/ 79423 h 80721"/>
              <a:gd name="connsiteX3" fmla="*/ 1744 w 35381"/>
              <a:gd name="connsiteY3" fmla="*/ 58785 h 80721"/>
              <a:gd name="connsiteX4" fmla="*/ 8094 w 35381"/>
              <a:gd name="connsiteY4" fmla="*/ 48 h 8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81" h="80721">
                <a:moveTo>
                  <a:pt x="8094" y="48"/>
                </a:moveTo>
                <a:cubicBezTo>
                  <a:pt x="10740" y="1900"/>
                  <a:pt x="13121" y="56669"/>
                  <a:pt x="17619" y="69898"/>
                </a:cubicBezTo>
                <a:cubicBezTo>
                  <a:pt x="22117" y="83127"/>
                  <a:pt x="37728" y="81275"/>
                  <a:pt x="35082" y="79423"/>
                </a:cubicBezTo>
                <a:cubicBezTo>
                  <a:pt x="32436" y="77571"/>
                  <a:pt x="7300" y="68046"/>
                  <a:pt x="1744" y="58785"/>
                </a:cubicBezTo>
                <a:cubicBezTo>
                  <a:pt x="-3812" y="49525"/>
                  <a:pt x="5448" y="-1804"/>
                  <a:pt x="8094" y="4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5A841B4B-32E5-4EA0-A152-84E08C4979CC}"/>
              </a:ext>
            </a:extLst>
          </p:cNvPr>
          <p:cNvSpPr/>
          <p:nvPr/>
        </p:nvSpPr>
        <p:spPr>
          <a:xfrm>
            <a:off x="5553785" y="1126476"/>
            <a:ext cx="54540" cy="360620"/>
          </a:xfrm>
          <a:custGeom>
            <a:avLst/>
            <a:gdLst>
              <a:gd name="connsiteX0" fmla="*/ 48518 w 48529"/>
              <a:gd name="connsiteY0" fmla="*/ 187 h 320876"/>
              <a:gd name="connsiteX1" fmla="*/ 23118 w 48529"/>
              <a:gd name="connsiteY1" fmla="*/ 139887 h 320876"/>
              <a:gd name="connsiteX2" fmla="*/ 2481 w 48529"/>
              <a:gd name="connsiteY2" fmla="*/ 236725 h 320876"/>
              <a:gd name="connsiteX3" fmla="*/ 2481 w 48529"/>
              <a:gd name="connsiteY3" fmla="*/ 320862 h 320876"/>
              <a:gd name="connsiteX4" fmla="*/ 21531 w 48529"/>
              <a:gd name="connsiteY4" fmla="*/ 243075 h 320876"/>
              <a:gd name="connsiteX5" fmla="*/ 16768 w 48529"/>
              <a:gd name="connsiteY5" fmla="*/ 189100 h 320876"/>
              <a:gd name="connsiteX6" fmla="*/ 23118 w 48529"/>
              <a:gd name="connsiteY6" fmla="*/ 155762 h 320876"/>
              <a:gd name="connsiteX7" fmla="*/ 26293 w 48529"/>
              <a:gd name="connsiteY7" fmla="*/ 103375 h 320876"/>
              <a:gd name="connsiteX8" fmla="*/ 19943 w 48529"/>
              <a:gd name="connsiteY8" fmla="*/ 109725 h 320876"/>
              <a:gd name="connsiteX9" fmla="*/ 48518 w 48529"/>
              <a:gd name="connsiteY9" fmla="*/ 187 h 320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529" h="320876">
                <a:moveTo>
                  <a:pt x="48518" y="187"/>
                </a:moveTo>
                <a:cubicBezTo>
                  <a:pt x="49047" y="5214"/>
                  <a:pt x="30791" y="100464"/>
                  <a:pt x="23118" y="139887"/>
                </a:cubicBezTo>
                <a:cubicBezTo>
                  <a:pt x="15445" y="179310"/>
                  <a:pt x="5921" y="206562"/>
                  <a:pt x="2481" y="236725"/>
                </a:cubicBezTo>
                <a:cubicBezTo>
                  <a:pt x="-959" y="266888"/>
                  <a:pt x="-694" y="319804"/>
                  <a:pt x="2481" y="320862"/>
                </a:cubicBezTo>
                <a:cubicBezTo>
                  <a:pt x="5656" y="321920"/>
                  <a:pt x="19150" y="265035"/>
                  <a:pt x="21531" y="243075"/>
                </a:cubicBezTo>
                <a:cubicBezTo>
                  <a:pt x="23912" y="221115"/>
                  <a:pt x="16504" y="203652"/>
                  <a:pt x="16768" y="189100"/>
                </a:cubicBezTo>
                <a:cubicBezTo>
                  <a:pt x="17032" y="174548"/>
                  <a:pt x="21531" y="170049"/>
                  <a:pt x="23118" y="155762"/>
                </a:cubicBezTo>
                <a:cubicBezTo>
                  <a:pt x="24705" y="141475"/>
                  <a:pt x="26822" y="111048"/>
                  <a:pt x="26293" y="103375"/>
                </a:cubicBezTo>
                <a:cubicBezTo>
                  <a:pt x="25764" y="95702"/>
                  <a:pt x="18620" y="126923"/>
                  <a:pt x="19943" y="109725"/>
                </a:cubicBezTo>
                <a:cubicBezTo>
                  <a:pt x="21266" y="92527"/>
                  <a:pt x="47989" y="-4840"/>
                  <a:pt x="48518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BAD9720D-A72B-41D8-8027-C6B61094BE65}"/>
              </a:ext>
            </a:extLst>
          </p:cNvPr>
          <p:cNvSpPr/>
          <p:nvPr/>
        </p:nvSpPr>
        <p:spPr>
          <a:xfrm>
            <a:off x="5567114" y="1242941"/>
            <a:ext cx="114781" cy="202294"/>
          </a:xfrm>
          <a:custGeom>
            <a:avLst/>
            <a:gdLst>
              <a:gd name="connsiteX0" fmla="*/ 101746 w 102131"/>
              <a:gd name="connsiteY0" fmla="*/ 1333 h 179999"/>
              <a:gd name="connsiteX1" fmla="*/ 17608 w 102131"/>
              <a:gd name="connsiteY1" fmla="*/ 123571 h 179999"/>
              <a:gd name="connsiteX2" fmla="*/ 33483 w 102131"/>
              <a:gd name="connsiteY2" fmla="*/ 71183 h 179999"/>
              <a:gd name="connsiteX3" fmla="*/ 146 w 102131"/>
              <a:gd name="connsiteY3" fmla="*/ 179133 h 179999"/>
              <a:gd name="connsiteX4" fmla="*/ 22371 w 102131"/>
              <a:gd name="connsiteY4" fmla="*/ 118808 h 179999"/>
              <a:gd name="connsiteX5" fmla="*/ 47771 w 102131"/>
              <a:gd name="connsiteY5" fmla="*/ 61658 h 179999"/>
              <a:gd name="connsiteX6" fmla="*/ 101746 w 102131"/>
              <a:gd name="connsiteY6" fmla="*/ 1333 h 17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31" h="179999">
                <a:moveTo>
                  <a:pt x="101746" y="1333"/>
                </a:moveTo>
                <a:cubicBezTo>
                  <a:pt x="96719" y="11652"/>
                  <a:pt x="28985" y="111929"/>
                  <a:pt x="17608" y="123571"/>
                </a:cubicBezTo>
                <a:cubicBezTo>
                  <a:pt x="6231" y="135213"/>
                  <a:pt x="36393" y="61923"/>
                  <a:pt x="33483" y="71183"/>
                </a:cubicBezTo>
                <a:cubicBezTo>
                  <a:pt x="30573" y="80443"/>
                  <a:pt x="1998" y="171196"/>
                  <a:pt x="146" y="179133"/>
                </a:cubicBezTo>
                <a:cubicBezTo>
                  <a:pt x="-1706" y="187071"/>
                  <a:pt x="14433" y="138387"/>
                  <a:pt x="22371" y="118808"/>
                </a:cubicBezTo>
                <a:cubicBezTo>
                  <a:pt x="30309" y="99229"/>
                  <a:pt x="34277" y="79914"/>
                  <a:pt x="47771" y="61658"/>
                </a:cubicBezTo>
                <a:cubicBezTo>
                  <a:pt x="61265" y="43402"/>
                  <a:pt x="106773" y="-8986"/>
                  <a:pt x="101746" y="1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E862463E-FA1D-450D-AED0-98BAF0326392}"/>
              </a:ext>
            </a:extLst>
          </p:cNvPr>
          <p:cNvSpPr/>
          <p:nvPr/>
        </p:nvSpPr>
        <p:spPr>
          <a:xfrm>
            <a:off x="6418269" y="1251374"/>
            <a:ext cx="138842" cy="323826"/>
          </a:xfrm>
          <a:custGeom>
            <a:avLst/>
            <a:gdLst>
              <a:gd name="connsiteX0" fmla="*/ 34 w 123540"/>
              <a:gd name="connsiteY0" fmla="*/ 179 h 288137"/>
              <a:gd name="connsiteX1" fmla="*/ 73059 w 123540"/>
              <a:gd name="connsiteY1" fmla="*/ 114479 h 288137"/>
              <a:gd name="connsiteX2" fmla="*/ 74647 w 123540"/>
              <a:gd name="connsiteY2" fmla="*/ 103367 h 288137"/>
              <a:gd name="connsiteX3" fmla="*/ 119097 w 123540"/>
              <a:gd name="connsiteY3" fmla="*/ 282754 h 288137"/>
              <a:gd name="connsiteX4" fmla="*/ 119097 w 123540"/>
              <a:gd name="connsiteY4" fmla="*/ 233542 h 288137"/>
              <a:gd name="connsiteX5" fmla="*/ 93697 w 123540"/>
              <a:gd name="connsiteY5" fmla="*/ 154167 h 288137"/>
              <a:gd name="connsiteX6" fmla="*/ 88934 w 123540"/>
              <a:gd name="connsiteY6" fmla="*/ 138292 h 288137"/>
              <a:gd name="connsiteX7" fmla="*/ 63534 w 123540"/>
              <a:gd name="connsiteY7" fmla="*/ 89079 h 288137"/>
              <a:gd name="connsiteX8" fmla="*/ 34 w 123540"/>
              <a:gd name="connsiteY8" fmla="*/ 179 h 28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540" h="288137">
                <a:moveTo>
                  <a:pt x="34" y="179"/>
                </a:moveTo>
                <a:cubicBezTo>
                  <a:pt x="1621" y="4412"/>
                  <a:pt x="60624" y="97281"/>
                  <a:pt x="73059" y="114479"/>
                </a:cubicBezTo>
                <a:cubicBezTo>
                  <a:pt x="85494" y="131677"/>
                  <a:pt x="66974" y="75321"/>
                  <a:pt x="74647" y="103367"/>
                </a:cubicBezTo>
                <a:cubicBezTo>
                  <a:pt x="82320" y="131413"/>
                  <a:pt x="111689" y="261058"/>
                  <a:pt x="119097" y="282754"/>
                </a:cubicBezTo>
                <a:cubicBezTo>
                  <a:pt x="126505" y="304450"/>
                  <a:pt x="123330" y="254973"/>
                  <a:pt x="119097" y="233542"/>
                </a:cubicBezTo>
                <a:cubicBezTo>
                  <a:pt x="114864" y="212111"/>
                  <a:pt x="98724" y="170042"/>
                  <a:pt x="93697" y="154167"/>
                </a:cubicBezTo>
                <a:cubicBezTo>
                  <a:pt x="88670" y="138292"/>
                  <a:pt x="93961" y="149140"/>
                  <a:pt x="88934" y="138292"/>
                </a:cubicBezTo>
                <a:cubicBezTo>
                  <a:pt x="83907" y="127444"/>
                  <a:pt x="75176" y="110246"/>
                  <a:pt x="63534" y="89079"/>
                </a:cubicBezTo>
                <a:cubicBezTo>
                  <a:pt x="51892" y="67912"/>
                  <a:pt x="-1553" y="-4054"/>
                  <a:pt x="3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089DD99B-E79C-4C3F-986A-1BC719801698}"/>
              </a:ext>
            </a:extLst>
          </p:cNvPr>
          <p:cNvSpPr/>
          <p:nvPr/>
        </p:nvSpPr>
        <p:spPr>
          <a:xfrm>
            <a:off x="5747411" y="762325"/>
            <a:ext cx="644186" cy="111245"/>
          </a:xfrm>
          <a:custGeom>
            <a:avLst/>
            <a:gdLst>
              <a:gd name="connsiteX0" fmla="*/ 57 w 573190"/>
              <a:gd name="connsiteY0" fmla="*/ 52743 h 98985"/>
              <a:gd name="connsiteX1" fmla="*/ 184207 w 573190"/>
              <a:gd name="connsiteY1" fmla="*/ 14643 h 98985"/>
              <a:gd name="connsiteX2" fmla="*/ 214370 w 573190"/>
              <a:gd name="connsiteY2" fmla="*/ 17818 h 98985"/>
              <a:gd name="connsiteX3" fmla="*/ 396932 w 573190"/>
              <a:gd name="connsiteY3" fmla="*/ 24168 h 98985"/>
              <a:gd name="connsiteX4" fmla="*/ 422332 w 573190"/>
              <a:gd name="connsiteY4" fmla="*/ 33693 h 98985"/>
              <a:gd name="connsiteX5" fmla="*/ 509645 w 573190"/>
              <a:gd name="connsiteY5" fmla="*/ 67030 h 98985"/>
              <a:gd name="connsiteX6" fmla="*/ 573145 w 573190"/>
              <a:gd name="connsiteY6" fmla="*/ 98780 h 98985"/>
              <a:gd name="connsiteX7" fmla="*/ 500120 w 573190"/>
              <a:gd name="connsiteY7" fmla="*/ 51155 h 98985"/>
              <a:gd name="connsiteX8" fmla="*/ 392170 w 573190"/>
              <a:gd name="connsiteY8" fmla="*/ 6705 h 98985"/>
              <a:gd name="connsiteX9" fmla="*/ 287395 w 573190"/>
              <a:gd name="connsiteY9" fmla="*/ 1943 h 98985"/>
              <a:gd name="connsiteX10" fmla="*/ 325495 w 573190"/>
              <a:gd name="connsiteY10" fmla="*/ 24168 h 98985"/>
              <a:gd name="connsiteX11" fmla="*/ 204845 w 573190"/>
              <a:gd name="connsiteY11" fmla="*/ 22580 h 98985"/>
              <a:gd name="connsiteX12" fmla="*/ 57 w 573190"/>
              <a:gd name="connsiteY12" fmla="*/ 52743 h 9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3190" h="98985">
                <a:moveTo>
                  <a:pt x="57" y="52743"/>
                </a:moveTo>
                <a:cubicBezTo>
                  <a:pt x="-3383" y="51420"/>
                  <a:pt x="148488" y="20464"/>
                  <a:pt x="184207" y="14643"/>
                </a:cubicBezTo>
                <a:cubicBezTo>
                  <a:pt x="219926" y="8822"/>
                  <a:pt x="214370" y="17818"/>
                  <a:pt x="214370" y="17818"/>
                </a:cubicBezTo>
                <a:lnTo>
                  <a:pt x="396932" y="24168"/>
                </a:lnTo>
                <a:cubicBezTo>
                  <a:pt x="431592" y="26814"/>
                  <a:pt x="422332" y="33693"/>
                  <a:pt x="422332" y="33693"/>
                </a:cubicBezTo>
                <a:cubicBezTo>
                  <a:pt x="441117" y="40837"/>
                  <a:pt x="484510" y="56182"/>
                  <a:pt x="509645" y="67030"/>
                </a:cubicBezTo>
                <a:cubicBezTo>
                  <a:pt x="534780" y="77878"/>
                  <a:pt x="574733" y="101426"/>
                  <a:pt x="573145" y="98780"/>
                </a:cubicBezTo>
                <a:cubicBezTo>
                  <a:pt x="571558" y="96134"/>
                  <a:pt x="530283" y="66501"/>
                  <a:pt x="500120" y="51155"/>
                </a:cubicBezTo>
                <a:cubicBezTo>
                  <a:pt x="469958" y="35809"/>
                  <a:pt x="427624" y="14907"/>
                  <a:pt x="392170" y="6705"/>
                </a:cubicBezTo>
                <a:cubicBezTo>
                  <a:pt x="356716" y="-1497"/>
                  <a:pt x="298507" y="-967"/>
                  <a:pt x="287395" y="1943"/>
                </a:cubicBezTo>
                <a:cubicBezTo>
                  <a:pt x="276283" y="4853"/>
                  <a:pt x="339253" y="20729"/>
                  <a:pt x="325495" y="24168"/>
                </a:cubicBezTo>
                <a:cubicBezTo>
                  <a:pt x="311737" y="27607"/>
                  <a:pt x="255910" y="19141"/>
                  <a:pt x="204845" y="22580"/>
                </a:cubicBezTo>
                <a:cubicBezTo>
                  <a:pt x="153780" y="26019"/>
                  <a:pt x="3497" y="54066"/>
                  <a:pt x="57" y="52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B5999DEA-D3AD-4349-9DAD-09F0D3FD207E}"/>
              </a:ext>
            </a:extLst>
          </p:cNvPr>
          <p:cNvSpPr/>
          <p:nvPr/>
        </p:nvSpPr>
        <p:spPr>
          <a:xfrm>
            <a:off x="5572464" y="843001"/>
            <a:ext cx="130435" cy="337330"/>
          </a:xfrm>
          <a:custGeom>
            <a:avLst/>
            <a:gdLst>
              <a:gd name="connsiteX0" fmla="*/ 116036 w 116060"/>
              <a:gd name="connsiteY0" fmla="*/ 8 h 300153"/>
              <a:gd name="connsiteX1" fmla="*/ 60473 w 116060"/>
              <a:gd name="connsiteY1" fmla="*/ 69858 h 300153"/>
              <a:gd name="connsiteX2" fmla="*/ 57298 w 116060"/>
              <a:gd name="connsiteY2" fmla="*/ 93670 h 300153"/>
              <a:gd name="connsiteX3" fmla="*/ 76348 w 116060"/>
              <a:gd name="connsiteY3" fmla="*/ 44458 h 300153"/>
              <a:gd name="connsiteX4" fmla="*/ 33486 w 116060"/>
              <a:gd name="connsiteY4" fmla="*/ 168283 h 300153"/>
              <a:gd name="connsiteX5" fmla="*/ 49361 w 116060"/>
              <a:gd name="connsiteY5" fmla="*/ 134945 h 300153"/>
              <a:gd name="connsiteX6" fmla="*/ 19198 w 116060"/>
              <a:gd name="connsiteY6" fmla="*/ 215908 h 300153"/>
              <a:gd name="connsiteX7" fmla="*/ 20786 w 116060"/>
              <a:gd name="connsiteY7" fmla="*/ 193683 h 300153"/>
              <a:gd name="connsiteX8" fmla="*/ 148 w 116060"/>
              <a:gd name="connsiteY8" fmla="*/ 247658 h 300153"/>
              <a:gd name="connsiteX9" fmla="*/ 11261 w 116060"/>
              <a:gd name="connsiteY9" fmla="*/ 300045 h 300153"/>
              <a:gd name="connsiteX10" fmla="*/ 6498 w 116060"/>
              <a:gd name="connsiteY10" fmla="*/ 260358 h 300153"/>
              <a:gd name="connsiteX11" fmla="*/ 6498 w 116060"/>
              <a:gd name="connsiteY11" fmla="*/ 225433 h 300153"/>
              <a:gd name="connsiteX12" fmla="*/ 66823 w 116060"/>
              <a:gd name="connsiteY12" fmla="*/ 74620 h 300153"/>
              <a:gd name="connsiteX13" fmla="*/ 116036 w 116060"/>
              <a:gd name="connsiteY13" fmla="*/ 8 h 30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060" h="300153">
                <a:moveTo>
                  <a:pt x="116036" y="8"/>
                </a:moveTo>
                <a:cubicBezTo>
                  <a:pt x="114978" y="-786"/>
                  <a:pt x="70263" y="54248"/>
                  <a:pt x="60473" y="69858"/>
                </a:cubicBezTo>
                <a:cubicBezTo>
                  <a:pt x="50683" y="85468"/>
                  <a:pt x="54652" y="97903"/>
                  <a:pt x="57298" y="93670"/>
                </a:cubicBezTo>
                <a:cubicBezTo>
                  <a:pt x="59944" y="89437"/>
                  <a:pt x="80317" y="32023"/>
                  <a:pt x="76348" y="44458"/>
                </a:cubicBezTo>
                <a:cubicBezTo>
                  <a:pt x="72379" y="56893"/>
                  <a:pt x="37984" y="153202"/>
                  <a:pt x="33486" y="168283"/>
                </a:cubicBezTo>
                <a:cubicBezTo>
                  <a:pt x="28988" y="183364"/>
                  <a:pt x="51742" y="127008"/>
                  <a:pt x="49361" y="134945"/>
                </a:cubicBezTo>
                <a:cubicBezTo>
                  <a:pt x="46980" y="142882"/>
                  <a:pt x="23960" y="206118"/>
                  <a:pt x="19198" y="215908"/>
                </a:cubicBezTo>
                <a:cubicBezTo>
                  <a:pt x="14436" y="225698"/>
                  <a:pt x="23961" y="188391"/>
                  <a:pt x="20786" y="193683"/>
                </a:cubicBezTo>
                <a:cubicBezTo>
                  <a:pt x="17611" y="198975"/>
                  <a:pt x="1736" y="229931"/>
                  <a:pt x="148" y="247658"/>
                </a:cubicBezTo>
                <a:cubicBezTo>
                  <a:pt x="-1440" y="265385"/>
                  <a:pt x="10203" y="297928"/>
                  <a:pt x="11261" y="300045"/>
                </a:cubicBezTo>
                <a:cubicBezTo>
                  <a:pt x="12319" y="302162"/>
                  <a:pt x="7292" y="272793"/>
                  <a:pt x="6498" y="260358"/>
                </a:cubicBezTo>
                <a:cubicBezTo>
                  <a:pt x="5704" y="247923"/>
                  <a:pt x="-3556" y="256389"/>
                  <a:pt x="6498" y="225433"/>
                </a:cubicBezTo>
                <a:cubicBezTo>
                  <a:pt x="16552" y="194477"/>
                  <a:pt x="49625" y="109810"/>
                  <a:pt x="66823" y="74620"/>
                </a:cubicBezTo>
                <a:cubicBezTo>
                  <a:pt x="84021" y="39430"/>
                  <a:pt x="117094" y="802"/>
                  <a:pt x="11603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8DF7D3D1-7E0E-41E4-9A26-DA1FBFBDB65F}"/>
              </a:ext>
            </a:extLst>
          </p:cNvPr>
          <p:cNvSpPr/>
          <p:nvPr/>
        </p:nvSpPr>
        <p:spPr>
          <a:xfrm>
            <a:off x="5602915" y="838356"/>
            <a:ext cx="114910" cy="247692"/>
          </a:xfrm>
          <a:custGeom>
            <a:avLst/>
            <a:gdLst>
              <a:gd name="connsiteX0" fmla="*/ 101641 w 102246"/>
              <a:gd name="connsiteY0" fmla="*/ 966 h 220394"/>
              <a:gd name="connsiteX1" fmla="*/ 74653 w 102246"/>
              <a:gd name="connsiteY1" fmla="*/ 72403 h 220394"/>
              <a:gd name="connsiteX2" fmla="*/ 42903 w 102246"/>
              <a:gd name="connsiteY2" fmla="*/ 126378 h 220394"/>
              <a:gd name="connsiteX3" fmla="*/ 22266 w 102246"/>
              <a:gd name="connsiteY3" fmla="*/ 156541 h 220394"/>
              <a:gd name="connsiteX4" fmla="*/ 55603 w 102246"/>
              <a:gd name="connsiteY4" fmla="*/ 93041 h 220394"/>
              <a:gd name="connsiteX5" fmla="*/ 41 w 102246"/>
              <a:gd name="connsiteY5" fmla="*/ 220041 h 220394"/>
              <a:gd name="connsiteX6" fmla="*/ 47666 w 102246"/>
              <a:gd name="connsiteY6" fmla="*/ 127966 h 220394"/>
              <a:gd name="connsiteX7" fmla="*/ 101641 w 102246"/>
              <a:gd name="connsiteY7" fmla="*/ 966 h 22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246" h="220394">
                <a:moveTo>
                  <a:pt x="101641" y="966"/>
                </a:moveTo>
                <a:cubicBezTo>
                  <a:pt x="106139" y="-8294"/>
                  <a:pt x="84443" y="51501"/>
                  <a:pt x="74653" y="72403"/>
                </a:cubicBezTo>
                <a:cubicBezTo>
                  <a:pt x="64863" y="93305"/>
                  <a:pt x="51634" y="112355"/>
                  <a:pt x="42903" y="126378"/>
                </a:cubicBezTo>
                <a:cubicBezTo>
                  <a:pt x="34172" y="140401"/>
                  <a:pt x="20149" y="162097"/>
                  <a:pt x="22266" y="156541"/>
                </a:cubicBezTo>
                <a:cubicBezTo>
                  <a:pt x="24383" y="150985"/>
                  <a:pt x="59307" y="82458"/>
                  <a:pt x="55603" y="93041"/>
                </a:cubicBezTo>
                <a:cubicBezTo>
                  <a:pt x="51899" y="103624"/>
                  <a:pt x="1364" y="214220"/>
                  <a:pt x="41" y="220041"/>
                </a:cubicBezTo>
                <a:cubicBezTo>
                  <a:pt x="-1282" y="225862"/>
                  <a:pt x="29674" y="158393"/>
                  <a:pt x="47666" y="127966"/>
                </a:cubicBezTo>
                <a:cubicBezTo>
                  <a:pt x="65658" y="97539"/>
                  <a:pt x="97143" y="10226"/>
                  <a:pt x="101641" y="9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1E66763F-3EDA-49A9-BE11-DE77BEF0783E}"/>
              </a:ext>
            </a:extLst>
          </p:cNvPr>
          <p:cNvSpPr/>
          <p:nvPr/>
        </p:nvSpPr>
        <p:spPr>
          <a:xfrm>
            <a:off x="5647468" y="816053"/>
            <a:ext cx="199930" cy="127444"/>
          </a:xfrm>
          <a:custGeom>
            <a:avLst/>
            <a:gdLst>
              <a:gd name="connsiteX0" fmla="*/ 177885 w 177896"/>
              <a:gd name="connsiteY0" fmla="*/ 173 h 113398"/>
              <a:gd name="connsiteX1" fmla="*/ 84223 w 177896"/>
              <a:gd name="connsiteY1" fmla="*/ 41448 h 113398"/>
              <a:gd name="connsiteX2" fmla="*/ 25485 w 177896"/>
              <a:gd name="connsiteY2" fmla="*/ 97011 h 113398"/>
              <a:gd name="connsiteX3" fmla="*/ 1673 w 177896"/>
              <a:gd name="connsiteY3" fmla="*/ 111298 h 113398"/>
              <a:gd name="connsiteX4" fmla="*/ 68348 w 177896"/>
              <a:gd name="connsiteY4" fmla="*/ 58911 h 113398"/>
              <a:gd name="connsiteX5" fmla="*/ 39773 w 177896"/>
              <a:gd name="connsiteY5" fmla="*/ 81136 h 113398"/>
              <a:gd name="connsiteX6" fmla="*/ 77873 w 177896"/>
              <a:gd name="connsiteY6" fmla="*/ 28748 h 113398"/>
              <a:gd name="connsiteX7" fmla="*/ 177885 w 177896"/>
              <a:gd name="connsiteY7" fmla="*/ 173 h 11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96" h="113398">
                <a:moveTo>
                  <a:pt x="177885" y="173"/>
                </a:moveTo>
                <a:cubicBezTo>
                  <a:pt x="178943" y="2290"/>
                  <a:pt x="109623" y="25308"/>
                  <a:pt x="84223" y="41448"/>
                </a:cubicBezTo>
                <a:cubicBezTo>
                  <a:pt x="58823" y="57588"/>
                  <a:pt x="39243" y="85369"/>
                  <a:pt x="25485" y="97011"/>
                </a:cubicBezTo>
                <a:cubicBezTo>
                  <a:pt x="11727" y="108653"/>
                  <a:pt x="-5471" y="117648"/>
                  <a:pt x="1673" y="111298"/>
                </a:cubicBezTo>
                <a:cubicBezTo>
                  <a:pt x="8817" y="104948"/>
                  <a:pt x="61998" y="63938"/>
                  <a:pt x="68348" y="58911"/>
                </a:cubicBezTo>
                <a:cubicBezTo>
                  <a:pt x="74698" y="53884"/>
                  <a:pt x="38186" y="86163"/>
                  <a:pt x="39773" y="81136"/>
                </a:cubicBezTo>
                <a:cubicBezTo>
                  <a:pt x="41360" y="76109"/>
                  <a:pt x="54325" y="41713"/>
                  <a:pt x="77873" y="28748"/>
                </a:cubicBezTo>
                <a:cubicBezTo>
                  <a:pt x="101421" y="15783"/>
                  <a:pt x="176827" y="-1944"/>
                  <a:pt x="177885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15C3CB44-1DE3-4807-A7AB-2A9DCA0067C7}"/>
              </a:ext>
            </a:extLst>
          </p:cNvPr>
          <p:cNvSpPr/>
          <p:nvPr/>
        </p:nvSpPr>
        <p:spPr>
          <a:xfrm>
            <a:off x="5641749" y="840798"/>
            <a:ext cx="224690" cy="213045"/>
          </a:xfrm>
          <a:custGeom>
            <a:avLst/>
            <a:gdLst>
              <a:gd name="connsiteX0" fmla="*/ 198849 w 199927"/>
              <a:gd name="connsiteY0" fmla="*/ 381 h 189565"/>
              <a:gd name="connsiteX1" fmla="*/ 78199 w 199927"/>
              <a:gd name="connsiteY1" fmla="*/ 71819 h 189565"/>
              <a:gd name="connsiteX2" fmla="*/ 103599 w 199927"/>
              <a:gd name="connsiteY2" fmla="*/ 49594 h 189565"/>
              <a:gd name="connsiteX3" fmla="*/ 22637 w 199927"/>
              <a:gd name="connsiteY3" fmla="*/ 133731 h 189565"/>
              <a:gd name="connsiteX4" fmla="*/ 55974 w 199927"/>
              <a:gd name="connsiteY4" fmla="*/ 111506 h 189565"/>
              <a:gd name="connsiteX5" fmla="*/ 412 w 199927"/>
              <a:gd name="connsiteY5" fmla="*/ 189294 h 189565"/>
              <a:gd name="connsiteX6" fmla="*/ 90899 w 199927"/>
              <a:gd name="connsiteY6" fmla="*/ 79756 h 189565"/>
              <a:gd name="connsiteX7" fmla="*/ 132174 w 199927"/>
              <a:gd name="connsiteY7" fmla="*/ 44831 h 189565"/>
              <a:gd name="connsiteX8" fmla="*/ 198849 w 199927"/>
              <a:gd name="connsiteY8" fmla="*/ 381 h 189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927" h="189565">
                <a:moveTo>
                  <a:pt x="198849" y="381"/>
                </a:moveTo>
                <a:cubicBezTo>
                  <a:pt x="189853" y="4879"/>
                  <a:pt x="94074" y="63617"/>
                  <a:pt x="78199" y="71819"/>
                </a:cubicBezTo>
                <a:cubicBezTo>
                  <a:pt x="62324" y="80021"/>
                  <a:pt x="112859" y="39275"/>
                  <a:pt x="103599" y="49594"/>
                </a:cubicBezTo>
                <a:cubicBezTo>
                  <a:pt x="94339" y="59913"/>
                  <a:pt x="30574" y="123412"/>
                  <a:pt x="22637" y="133731"/>
                </a:cubicBezTo>
                <a:cubicBezTo>
                  <a:pt x="14700" y="144050"/>
                  <a:pt x="59678" y="102246"/>
                  <a:pt x="55974" y="111506"/>
                </a:cubicBezTo>
                <a:cubicBezTo>
                  <a:pt x="52270" y="120767"/>
                  <a:pt x="-5409" y="194586"/>
                  <a:pt x="412" y="189294"/>
                </a:cubicBezTo>
                <a:cubicBezTo>
                  <a:pt x="6233" y="184002"/>
                  <a:pt x="68939" y="103833"/>
                  <a:pt x="90899" y="79756"/>
                </a:cubicBezTo>
                <a:cubicBezTo>
                  <a:pt x="112859" y="55679"/>
                  <a:pt x="105980" y="57266"/>
                  <a:pt x="132174" y="44831"/>
                </a:cubicBezTo>
                <a:cubicBezTo>
                  <a:pt x="158368" y="32396"/>
                  <a:pt x="207845" y="-4117"/>
                  <a:pt x="198849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4FBFC98C-CFD1-4E04-BA2C-731636C800E7}"/>
              </a:ext>
            </a:extLst>
          </p:cNvPr>
          <p:cNvSpPr/>
          <p:nvPr/>
        </p:nvSpPr>
        <p:spPr>
          <a:xfrm>
            <a:off x="6234481" y="821291"/>
            <a:ext cx="271251" cy="248450"/>
          </a:xfrm>
          <a:custGeom>
            <a:avLst/>
            <a:gdLst>
              <a:gd name="connsiteX0" fmla="*/ 55 w 241356"/>
              <a:gd name="connsiteY0" fmla="*/ 276 h 221068"/>
              <a:gd name="connsiteX1" fmla="*/ 155630 w 241356"/>
              <a:gd name="connsiteY1" fmla="*/ 71713 h 221068"/>
              <a:gd name="connsiteX2" fmla="*/ 147692 w 241356"/>
              <a:gd name="connsiteY2" fmla="*/ 46313 h 221068"/>
              <a:gd name="connsiteX3" fmla="*/ 182617 w 241356"/>
              <a:gd name="connsiteY3" fmla="*/ 98701 h 221068"/>
              <a:gd name="connsiteX4" fmla="*/ 241355 w 241356"/>
              <a:gd name="connsiteY4" fmla="*/ 220938 h 221068"/>
              <a:gd name="connsiteX5" fmla="*/ 184205 w 241356"/>
              <a:gd name="connsiteY5" fmla="*/ 122513 h 221068"/>
              <a:gd name="connsiteX6" fmla="*/ 204842 w 241356"/>
              <a:gd name="connsiteY6" fmla="*/ 135213 h 221068"/>
              <a:gd name="connsiteX7" fmla="*/ 174680 w 241356"/>
              <a:gd name="connsiteY7" fmla="*/ 78063 h 221068"/>
              <a:gd name="connsiteX8" fmla="*/ 138167 w 241356"/>
              <a:gd name="connsiteY8" fmla="*/ 47901 h 221068"/>
              <a:gd name="connsiteX9" fmla="*/ 55 w 241356"/>
              <a:gd name="connsiteY9" fmla="*/ 276 h 22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356" h="221068">
                <a:moveTo>
                  <a:pt x="55" y="276"/>
                </a:moveTo>
                <a:cubicBezTo>
                  <a:pt x="2966" y="4245"/>
                  <a:pt x="131024" y="64040"/>
                  <a:pt x="155630" y="71713"/>
                </a:cubicBezTo>
                <a:cubicBezTo>
                  <a:pt x="180236" y="79386"/>
                  <a:pt x="143194" y="41815"/>
                  <a:pt x="147692" y="46313"/>
                </a:cubicBezTo>
                <a:cubicBezTo>
                  <a:pt x="152190" y="50811"/>
                  <a:pt x="167007" y="69597"/>
                  <a:pt x="182617" y="98701"/>
                </a:cubicBezTo>
                <a:cubicBezTo>
                  <a:pt x="198228" y="127805"/>
                  <a:pt x="241090" y="216969"/>
                  <a:pt x="241355" y="220938"/>
                </a:cubicBezTo>
                <a:cubicBezTo>
                  <a:pt x="241620" y="224907"/>
                  <a:pt x="190291" y="136801"/>
                  <a:pt x="184205" y="122513"/>
                </a:cubicBezTo>
                <a:cubicBezTo>
                  <a:pt x="178120" y="108226"/>
                  <a:pt x="206429" y="142621"/>
                  <a:pt x="204842" y="135213"/>
                </a:cubicBezTo>
                <a:cubicBezTo>
                  <a:pt x="203255" y="127805"/>
                  <a:pt x="185792" y="92615"/>
                  <a:pt x="174680" y="78063"/>
                </a:cubicBezTo>
                <a:cubicBezTo>
                  <a:pt x="163568" y="63511"/>
                  <a:pt x="166742" y="59543"/>
                  <a:pt x="138167" y="47901"/>
                </a:cubicBezTo>
                <a:cubicBezTo>
                  <a:pt x="109592" y="36259"/>
                  <a:pt x="-2856" y="-3693"/>
                  <a:pt x="55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FA4A8333-ABE0-42D9-BE28-D458311CD4E5}"/>
              </a:ext>
            </a:extLst>
          </p:cNvPr>
          <p:cNvSpPr/>
          <p:nvPr/>
        </p:nvSpPr>
        <p:spPr>
          <a:xfrm>
            <a:off x="6357148" y="845701"/>
            <a:ext cx="175990" cy="374312"/>
          </a:xfrm>
          <a:custGeom>
            <a:avLst/>
            <a:gdLst>
              <a:gd name="connsiteX0" fmla="*/ 444 w 156594"/>
              <a:gd name="connsiteY0" fmla="*/ 781 h 333059"/>
              <a:gd name="connsiteX1" fmla="*/ 102044 w 156594"/>
              <a:gd name="connsiteY1" fmla="*/ 103968 h 333059"/>
              <a:gd name="connsiteX2" fmla="*/ 130619 w 156594"/>
              <a:gd name="connsiteY2" fmla="*/ 169056 h 333059"/>
              <a:gd name="connsiteX3" fmla="*/ 141732 w 156594"/>
              <a:gd name="connsiteY3" fmla="*/ 205568 h 333059"/>
              <a:gd name="connsiteX4" fmla="*/ 135382 w 156594"/>
              <a:gd name="connsiteY4" fmla="*/ 232556 h 333059"/>
              <a:gd name="connsiteX5" fmla="*/ 144907 w 156594"/>
              <a:gd name="connsiteY5" fmla="*/ 332568 h 333059"/>
              <a:gd name="connsiteX6" fmla="*/ 149669 w 156594"/>
              <a:gd name="connsiteY6" fmla="*/ 267481 h 333059"/>
              <a:gd name="connsiteX7" fmla="*/ 151257 w 156594"/>
              <a:gd name="connsiteY7" fmla="*/ 191281 h 333059"/>
              <a:gd name="connsiteX8" fmla="*/ 146494 w 156594"/>
              <a:gd name="connsiteY8" fmla="*/ 162706 h 333059"/>
              <a:gd name="connsiteX9" fmla="*/ 444 w 156594"/>
              <a:gd name="connsiteY9" fmla="*/ 781 h 33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594" h="333059">
                <a:moveTo>
                  <a:pt x="444" y="781"/>
                </a:moveTo>
                <a:cubicBezTo>
                  <a:pt x="-6964" y="-9009"/>
                  <a:pt x="80348" y="75922"/>
                  <a:pt x="102044" y="103968"/>
                </a:cubicBezTo>
                <a:cubicBezTo>
                  <a:pt x="123740" y="132014"/>
                  <a:pt x="124004" y="152123"/>
                  <a:pt x="130619" y="169056"/>
                </a:cubicBezTo>
                <a:cubicBezTo>
                  <a:pt x="137234" y="185989"/>
                  <a:pt x="140938" y="194985"/>
                  <a:pt x="141732" y="205568"/>
                </a:cubicBezTo>
                <a:cubicBezTo>
                  <a:pt x="142526" y="216151"/>
                  <a:pt x="134853" y="211389"/>
                  <a:pt x="135382" y="232556"/>
                </a:cubicBezTo>
                <a:cubicBezTo>
                  <a:pt x="135911" y="253723"/>
                  <a:pt x="142526" y="326747"/>
                  <a:pt x="144907" y="332568"/>
                </a:cubicBezTo>
                <a:cubicBezTo>
                  <a:pt x="147288" y="338389"/>
                  <a:pt x="148611" y="291029"/>
                  <a:pt x="149669" y="267481"/>
                </a:cubicBezTo>
                <a:cubicBezTo>
                  <a:pt x="150727" y="243933"/>
                  <a:pt x="151786" y="208743"/>
                  <a:pt x="151257" y="191281"/>
                </a:cubicBezTo>
                <a:cubicBezTo>
                  <a:pt x="150728" y="173819"/>
                  <a:pt x="166338" y="191016"/>
                  <a:pt x="146494" y="162706"/>
                </a:cubicBezTo>
                <a:cubicBezTo>
                  <a:pt x="126650" y="134396"/>
                  <a:pt x="7852" y="10571"/>
                  <a:pt x="444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2C9A8B34-62B8-4085-9FB7-E2FCBB54BD7F}"/>
              </a:ext>
            </a:extLst>
          </p:cNvPr>
          <p:cNvSpPr/>
          <p:nvPr/>
        </p:nvSpPr>
        <p:spPr>
          <a:xfrm>
            <a:off x="6343196" y="901417"/>
            <a:ext cx="175484" cy="283369"/>
          </a:xfrm>
          <a:custGeom>
            <a:avLst/>
            <a:gdLst>
              <a:gd name="connsiteX0" fmla="*/ 158 w 156144"/>
              <a:gd name="connsiteY0" fmla="*/ 417 h 252139"/>
              <a:gd name="connsiteX1" fmla="*/ 57308 w 156144"/>
              <a:gd name="connsiteY1" fmla="*/ 87730 h 252139"/>
              <a:gd name="connsiteX2" fmla="*/ 63658 w 156144"/>
              <a:gd name="connsiteY2" fmla="*/ 60742 h 252139"/>
              <a:gd name="connsiteX3" fmla="*/ 96996 w 156144"/>
              <a:gd name="connsiteY3" fmla="*/ 135355 h 252139"/>
              <a:gd name="connsiteX4" fmla="*/ 155733 w 156144"/>
              <a:gd name="connsiteY4" fmla="*/ 251242 h 252139"/>
              <a:gd name="connsiteX5" fmla="*/ 122396 w 156144"/>
              <a:gd name="connsiteY5" fmla="*/ 186155 h 252139"/>
              <a:gd name="connsiteX6" fmla="*/ 108108 w 156144"/>
              <a:gd name="connsiteY6" fmla="*/ 132180 h 252139"/>
              <a:gd name="connsiteX7" fmla="*/ 112871 w 156144"/>
              <a:gd name="connsiteY7" fmla="*/ 159167 h 252139"/>
              <a:gd name="connsiteX8" fmla="*/ 58896 w 156144"/>
              <a:gd name="connsiteY8" fmla="*/ 76617 h 252139"/>
              <a:gd name="connsiteX9" fmla="*/ 39846 w 156144"/>
              <a:gd name="connsiteY9" fmla="*/ 54392 h 252139"/>
              <a:gd name="connsiteX10" fmla="*/ 158 w 156144"/>
              <a:gd name="connsiteY10" fmla="*/ 417 h 252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6144" h="252139">
                <a:moveTo>
                  <a:pt x="158" y="417"/>
                </a:moveTo>
                <a:cubicBezTo>
                  <a:pt x="3068" y="5973"/>
                  <a:pt x="46725" y="77676"/>
                  <a:pt x="57308" y="87730"/>
                </a:cubicBezTo>
                <a:cubicBezTo>
                  <a:pt x="67891" y="97784"/>
                  <a:pt x="57043" y="52805"/>
                  <a:pt x="63658" y="60742"/>
                </a:cubicBezTo>
                <a:cubicBezTo>
                  <a:pt x="70273" y="68679"/>
                  <a:pt x="81650" y="103605"/>
                  <a:pt x="96996" y="135355"/>
                </a:cubicBezTo>
                <a:cubicBezTo>
                  <a:pt x="112342" y="167105"/>
                  <a:pt x="151500" y="242775"/>
                  <a:pt x="155733" y="251242"/>
                </a:cubicBezTo>
                <a:cubicBezTo>
                  <a:pt x="159966" y="259709"/>
                  <a:pt x="130333" y="205999"/>
                  <a:pt x="122396" y="186155"/>
                </a:cubicBezTo>
                <a:cubicBezTo>
                  <a:pt x="114459" y="166311"/>
                  <a:pt x="109696" y="136678"/>
                  <a:pt x="108108" y="132180"/>
                </a:cubicBezTo>
                <a:cubicBezTo>
                  <a:pt x="106521" y="127682"/>
                  <a:pt x="121073" y="168428"/>
                  <a:pt x="112871" y="159167"/>
                </a:cubicBezTo>
                <a:cubicBezTo>
                  <a:pt x="104669" y="149907"/>
                  <a:pt x="71067" y="94079"/>
                  <a:pt x="58896" y="76617"/>
                </a:cubicBezTo>
                <a:cubicBezTo>
                  <a:pt x="46725" y="59155"/>
                  <a:pt x="44344" y="62330"/>
                  <a:pt x="39846" y="54392"/>
                </a:cubicBezTo>
                <a:cubicBezTo>
                  <a:pt x="35348" y="46455"/>
                  <a:pt x="-2752" y="-5139"/>
                  <a:pt x="158" y="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9D0D8AB0-66EA-4069-A604-5D6FABE4BFF0}"/>
              </a:ext>
            </a:extLst>
          </p:cNvPr>
          <p:cNvSpPr/>
          <p:nvPr/>
        </p:nvSpPr>
        <p:spPr>
          <a:xfrm>
            <a:off x="6500377" y="1179455"/>
            <a:ext cx="74938" cy="361219"/>
          </a:xfrm>
          <a:custGeom>
            <a:avLst/>
            <a:gdLst>
              <a:gd name="connsiteX0" fmla="*/ 0 w 66679"/>
              <a:gd name="connsiteY0" fmla="*/ 672 h 321409"/>
              <a:gd name="connsiteX1" fmla="*/ 41275 w 66679"/>
              <a:gd name="connsiteY1" fmla="*/ 148310 h 321409"/>
              <a:gd name="connsiteX2" fmla="*/ 38100 w 66679"/>
              <a:gd name="connsiteY2" fmla="*/ 107035 h 321409"/>
              <a:gd name="connsiteX3" fmla="*/ 53975 w 66679"/>
              <a:gd name="connsiteY3" fmla="*/ 180060 h 321409"/>
              <a:gd name="connsiteX4" fmla="*/ 49213 w 66679"/>
              <a:gd name="connsiteY4" fmla="*/ 321347 h 321409"/>
              <a:gd name="connsiteX5" fmla="*/ 66675 w 66679"/>
              <a:gd name="connsiteY5" fmla="*/ 197522 h 321409"/>
              <a:gd name="connsiteX6" fmla="*/ 50800 w 66679"/>
              <a:gd name="connsiteY6" fmla="*/ 154660 h 321409"/>
              <a:gd name="connsiteX7" fmla="*/ 41275 w 66679"/>
              <a:gd name="connsiteY7" fmla="*/ 94335 h 321409"/>
              <a:gd name="connsiteX8" fmla="*/ 0 w 66679"/>
              <a:gd name="connsiteY8" fmla="*/ 672 h 32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679" h="321409">
                <a:moveTo>
                  <a:pt x="0" y="672"/>
                </a:moveTo>
                <a:cubicBezTo>
                  <a:pt x="0" y="9668"/>
                  <a:pt x="34925" y="130583"/>
                  <a:pt x="41275" y="148310"/>
                </a:cubicBezTo>
                <a:cubicBezTo>
                  <a:pt x="47625" y="166037"/>
                  <a:pt x="35983" y="101743"/>
                  <a:pt x="38100" y="107035"/>
                </a:cubicBezTo>
                <a:cubicBezTo>
                  <a:pt x="40217" y="112327"/>
                  <a:pt x="52123" y="144341"/>
                  <a:pt x="53975" y="180060"/>
                </a:cubicBezTo>
                <a:cubicBezTo>
                  <a:pt x="55827" y="215779"/>
                  <a:pt x="47096" y="318437"/>
                  <a:pt x="49213" y="321347"/>
                </a:cubicBezTo>
                <a:cubicBezTo>
                  <a:pt x="51330" y="324257"/>
                  <a:pt x="66411" y="225303"/>
                  <a:pt x="66675" y="197522"/>
                </a:cubicBezTo>
                <a:cubicBezTo>
                  <a:pt x="66939" y="169741"/>
                  <a:pt x="55033" y="171858"/>
                  <a:pt x="50800" y="154660"/>
                </a:cubicBezTo>
                <a:cubicBezTo>
                  <a:pt x="46567" y="137462"/>
                  <a:pt x="46831" y="113120"/>
                  <a:pt x="41275" y="94335"/>
                </a:cubicBezTo>
                <a:cubicBezTo>
                  <a:pt x="35719" y="75550"/>
                  <a:pt x="0" y="-8324"/>
                  <a:pt x="0" y="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9777500A-5F34-4AC6-97F3-46517C5AEA2F}"/>
              </a:ext>
            </a:extLst>
          </p:cNvPr>
          <p:cNvSpPr/>
          <p:nvPr/>
        </p:nvSpPr>
        <p:spPr>
          <a:xfrm>
            <a:off x="6420450" y="1426363"/>
            <a:ext cx="64466" cy="69839"/>
          </a:xfrm>
          <a:custGeom>
            <a:avLst/>
            <a:gdLst>
              <a:gd name="connsiteX0" fmla="*/ 56832 w 57361"/>
              <a:gd name="connsiteY0" fmla="*/ 51 h 62142"/>
              <a:gd name="connsiteX1" fmla="*/ 1269 w 57361"/>
              <a:gd name="connsiteY1" fmla="*/ 44501 h 62142"/>
              <a:gd name="connsiteX2" fmla="*/ 18732 w 57361"/>
              <a:gd name="connsiteY2" fmla="*/ 61964 h 62142"/>
              <a:gd name="connsiteX3" fmla="*/ 28257 w 57361"/>
              <a:gd name="connsiteY3" fmla="*/ 54026 h 62142"/>
              <a:gd name="connsiteX4" fmla="*/ 56832 w 57361"/>
              <a:gd name="connsiteY4" fmla="*/ 51 h 6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61" h="62142">
                <a:moveTo>
                  <a:pt x="56832" y="51"/>
                </a:moveTo>
                <a:cubicBezTo>
                  <a:pt x="52334" y="-1537"/>
                  <a:pt x="7619" y="34182"/>
                  <a:pt x="1269" y="44501"/>
                </a:cubicBezTo>
                <a:cubicBezTo>
                  <a:pt x="-5081" y="54820"/>
                  <a:pt x="14234" y="60377"/>
                  <a:pt x="18732" y="61964"/>
                </a:cubicBezTo>
                <a:cubicBezTo>
                  <a:pt x="23230" y="63552"/>
                  <a:pt x="28257" y="54026"/>
                  <a:pt x="28257" y="54026"/>
                </a:cubicBezTo>
                <a:cubicBezTo>
                  <a:pt x="35930" y="47941"/>
                  <a:pt x="61330" y="1639"/>
                  <a:pt x="56832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0C97B905-C2BD-4A27-876A-7525889D23F5}"/>
              </a:ext>
            </a:extLst>
          </p:cNvPr>
          <p:cNvSpPr/>
          <p:nvPr/>
        </p:nvSpPr>
        <p:spPr>
          <a:xfrm>
            <a:off x="5631460" y="1417436"/>
            <a:ext cx="65235" cy="53750"/>
          </a:xfrm>
          <a:custGeom>
            <a:avLst/>
            <a:gdLst>
              <a:gd name="connsiteX0" fmla="*/ 42 w 58045"/>
              <a:gd name="connsiteY0" fmla="*/ 57 h 47826"/>
              <a:gd name="connsiteX1" fmla="*/ 55604 w 58045"/>
              <a:gd name="connsiteY1" fmla="*/ 38157 h 47826"/>
              <a:gd name="connsiteX2" fmla="*/ 46079 w 58045"/>
              <a:gd name="connsiteY2" fmla="*/ 47682 h 47826"/>
              <a:gd name="connsiteX3" fmla="*/ 42 w 58045"/>
              <a:gd name="connsiteY3" fmla="*/ 57 h 4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45" h="47826">
                <a:moveTo>
                  <a:pt x="42" y="57"/>
                </a:moveTo>
                <a:cubicBezTo>
                  <a:pt x="1629" y="-1530"/>
                  <a:pt x="47931" y="30220"/>
                  <a:pt x="55604" y="38157"/>
                </a:cubicBezTo>
                <a:cubicBezTo>
                  <a:pt x="63277" y="46094"/>
                  <a:pt x="50841" y="48476"/>
                  <a:pt x="46079" y="47682"/>
                </a:cubicBezTo>
                <a:cubicBezTo>
                  <a:pt x="41317" y="46888"/>
                  <a:pt x="-1545" y="1644"/>
                  <a:pt x="42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111634C8-4A0D-4152-94E5-FE2A4320C5AD}"/>
              </a:ext>
            </a:extLst>
          </p:cNvPr>
          <p:cNvSpPr/>
          <p:nvPr/>
        </p:nvSpPr>
        <p:spPr>
          <a:xfrm>
            <a:off x="5640424" y="1285368"/>
            <a:ext cx="39866" cy="149934"/>
          </a:xfrm>
          <a:custGeom>
            <a:avLst/>
            <a:gdLst>
              <a:gd name="connsiteX0" fmla="*/ 34928 w 35472"/>
              <a:gd name="connsiteY0" fmla="*/ 95 h 133410"/>
              <a:gd name="connsiteX1" fmla="*/ 22228 w 35472"/>
              <a:gd name="connsiteY1" fmla="*/ 82645 h 133410"/>
              <a:gd name="connsiteX2" fmla="*/ 34928 w 35472"/>
              <a:gd name="connsiteY2" fmla="*/ 127095 h 133410"/>
              <a:gd name="connsiteX3" fmla="*/ 20641 w 35472"/>
              <a:gd name="connsiteY3" fmla="*/ 130270 h 133410"/>
              <a:gd name="connsiteX4" fmla="*/ 3 w 35472"/>
              <a:gd name="connsiteY4" fmla="*/ 100107 h 133410"/>
              <a:gd name="connsiteX5" fmla="*/ 34928 w 35472"/>
              <a:gd name="connsiteY5" fmla="*/ 95 h 13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2" h="133410">
                <a:moveTo>
                  <a:pt x="34928" y="95"/>
                </a:moveTo>
                <a:cubicBezTo>
                  <a:pt x="38632" y="-2815"/>
                  <a:pt x="22228" y="61478"/>
                  <a:pt x="22228" y="82645"/>
                </a:cubicBezTo>
                <a:cubicBezTo>
                  <a:pt x="22228" y="103812"/>
                  <a:pt x="35192" y="119158"/>
                  <a:pt x="34928" y="127095"/>
                </a:cubicBezTo>
                <a:cubicBezTo>
                  <a:pt x="34664" y="135032"/>
                  <a:pt x="26462" y="134768"/>
                  <a:pt x="20641" y="130270"/>
                </a:cubicBezTo>
                <a:cubicBezTo>
                  <a:pt x="14820" y="125772"/>
                  <a:pt x="-262" y="120215"/>
                  <a:pt x="3" y="100107"/>
                </a:cubicBezTo>
                <a:cubicBezTo>
                  <a:pt x="267" y="79999"/>
                  <a:pt x="31224" y="3005"/>
                  <a:pt x="34928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B975E93C-954D-4C1A-BAD3-0BC7D79F4BD2}"/>
              </a:ext>
            </a:extLst>
          </p:cNvPr>
          <p:cNvSpPr/>
          <p:nvPr/>
        </p:nvSpPr>
        <p:spPr>
          <a:xfrm>
            <a:off x="6422988" y="1285348"/>
            <a:ext cx="35589" cy="167539"/>
          </a:xfrm>
          <a:custGeom>
            <a:avLst/>
            <a:gdLst>
              <a:gd name="connsiteX0" fmla="*/ 2185 w 31667"/>
              <a:gd name="connsiteY0" fmla="*/ 113 h 149074"/>
              <a:gd name="connsiteX1" fmla="*/ 30760 w 31667"/>
              <a:gd name="connsiteY1" fmla="*/ 123938 h 149074"/>
              <a:gd name="connsiteX2" fmla="*/ 22823 w 31667"/>
              <a:gd name="connsiteY2" fmla="*/ 147750 h 149074"/>
              <a:gd name="connsiteX3" fmla="*/ 5360 w 31667"/>
              <a:gd name="connsiteY3" fmla="*/ 101713 h 149074"/>
              <a:gd name="connsiteX4" fmla="*/ 2185 w 31667"/>
              <a:gd name="connsiteY4" fmla="*/ 113 h 1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67" h="149074">
                <a:moveTo>
                  <a:pt x="2185" y="113"/>
                </a:moveTo>
                <a:cubicBezTo>
                  <a:pt x="6418" y="3817"/>
                  <a:pt x="27320" y="99332"/>
                  <a:pt x="30760" y="123938"/>
                </a:cubicBezTo>
                <a:cubicBezTo>
                  <a:pt x="34200" y="148544"/>
                  <a:pt x="27056" y="151454"/>
                  <a:pt x="22823" y="147750"/>
                </a:cubicBezTo>
                <a:cubicBezTo>
                  <a:pt x="18590" y="144046"/>
                  <a:pt x="10387" y="118911"/>
                  <a:pt x="5360" y="101713"/>
                </a:cubicBezTo>
                <a:cubicBezTo>
                  <a:pt x="333" y="84515"/>
                  <a:pt x="-2048" y="-3591"/>
                  <a:pt x="2185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DB4DC743-06CE-4AD3-988F-E71289F00432}"/>
              </a:ext>
            </a:extLst>
          </p:cNvPr>
          <p:cNvSpPr/>
          <p:nvPr/>
        </p:nvSpPr>
        <p:spPr>
          <a:xfrm>
            <a:off x="5637760" y="1472782"/>
            <a:ext cx="227581" cy="554245"/>
          </a:xfrm>
          <a:custGeom>
            <a:avLst/>
            <a:gdLst>
              <a:gd name="connsiteX0" fmla="*/ 26186 w 202499"/>
              <a:gd name="connsiteY0" fmla="*/ 23 h 493161"/>
              <a:gd name="connsiteX1" fmla="*/ 18248 w 202499"/>
              <a:gd name="connsiteY1" fmla="*/ 111148 h 493161"/>
              <a:gd name="connsiteX2" fmla="*/ 43648 w 202499"/>
              <a:gd name="connsiteY2" fmla="*/ 204811 h 493161"/>
              <a:gd name="connsiteX3" fmla="*/ 78573 w 202499"/>
              <a:gd name="connsiteY3" fmla="*/ 309586 h 493161"/>
              <a:gd name="connsiteX4" fmla="*/ 119848 w 202499"/>
              <a:gd name="connsiteY4" fmla="*/ 398486 h 493161"/>
              <a:gd name="connsiteX5" fmla="*/ 202398 w 202499"/>
              <a:gd name="connsiteY5" fmla="*/ 492148 h 493161"/>
              <a:gd name="connsiteX6" fmla="*/ 135723 w 202499"/>
              <a:gd name="connsiteY6" fmla="*/ 442936 h 493161"/>
              <a:gd name="connsiteX7" fmla="*/ 84923 w 202499"/>
              <a:gd name="connsiteY7" fmla="*/ 361973 h 493161"/>
              <a:gd name="connsiteX8" fmla="*/ 24598 w 202499"/>
              <a:gd name="connsiteY8" fmla="*/ 230211 h 493161"/>
              <a:gd name="connsiteX9" fmla="*/ 786 w 202499"/>
              <a:gd name="connsiteY9" fmla="*/ 120673 h 493161"/>
              <a:gd name="connsiteX10" fmla="*/ 26186 w 202499"/>
              <a:gd name="connsiteY10" fmla="*/ 23 h 49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2499" h="493161">
                <a:moveTo>
                  <a:pt x="26186" y="23"/>
                </a:moveTo>
                <a:cubicBezTo>
                  <a:pt x="29096" y="-1564"/>
                  <a:pt x="15338" y="77017"/>
                  <a:pt x="18248" y="111148"/>
                </a:cubicBezTo>
                <a:cubicBezTo>
                  <a:pt x="21158" y="145279"/>
                  <a:pt x="33594" y="171738"/>
                  <a:pt x="43648" y="204811"/>
                </a:cubicBezTo>
                <a:cubicBezTo>
                  <a:pt x="53702" y="237884"/>
                  <a:pt x="65873" y="277307"/>
                  <a:pt x="78573" y="309586"/>
                </a:cubicBezTo>
                <a:cubicBezTo>
                  <a:pt x="91273" y="341865"/>
                  <a:pt x="99211" y="368059"/>
                  <a:pt x="119848" y="398486"/>
                </a:cubicBezTo>
                <a:cubicBezTo>
                  <a:pt x="140485" y="428913"/>
                  <a:pt x="199752" y="484740"/>
                  <a:pt x="202398" y="492148"/>
                </a:cubicBezTo>
                <a:cubicBezTo>
                  <a:pt x="205044" y="499556"/>
                  <a:pt x="155302" y="464632"/>
                  <a:pt x="135723" y="442936"/>
                </a:cubicBezTo>
                <a:cubicBezTo>
                  <a:pt x="116144" y="421240"/>
                  <a:pt x="103444" y="397427"/>
                  <a:pt x="84923" y="361973"/>
                </a:cubicBezTo>
                <a:cubicBezTo>
                  <a:pt x="66402" y="326519"/>
                  <a:pt x="38621" y="270428"/>
                  <a:pt x="24598" y="230211"/>
                </a:cubicBezTo>
                <a:cubicBezTo>
                  <a:pt x="10575" y="189994"/>
                  <a:pt x="6607" y="157715"/>
                  <a:pt x="786" y="120673"/>
                </a:cubicBezTo>
                <a:cubicBezTo>
                  <a:pt x="-5035" y="83631"/>
                  <a:pt x="23276" y="1610"/>
                  <a:pt x="2618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88EE9690-21DD-4BD2-B96B-552BFBE11287}"/>
              </a:ext>
            </a:extLst>
          </p:cNvPr>
          <p:cNvSpPr/>
          <p:nvPr/>
        </p:nvSpPr>
        <p:spPr>
          <a:xfrm>
            <a:off x="6248044" y="1477690"/>
            <a:ext cx="232711" cy="548751"/>
          </a:xfrm>
          <a:custGeom>
            <a:avLst/>
            <a:gdLst>
              <a:gd name="connsiteX0" fmla="*/ 207062 w 207064"/>
              <a:gd name="connsiteY0" fmla="*/ 2006 h 488273"/>
              <a:gd name="connsiteX1" fmla="*/ 178487 w 207064"/>
              <a:gd name="connsiteY1" fmla="*/ 276644 h 488273"/>
              <a:gd name="connsiteX2" fmla="*/ 132449 w 207064"/>
              <a:gd name="connsiteY2" fmla="*/ 357606 h 488273"/>
              <a:gd name="connsiteX3" fmla="*/ 687 w 207064"/>
              <a:gd name="connsiteY3" fmla="*/ 487781 h 488273"/>
              <a:gd name="connsiteX4" fmla="*/ 83237 w 207064"/>
              <a:gd name="connsiteY4" fmla="*/ 397294 h 488273"/>
              <a:gd name="connsiteX5" fmla="*/ 140387 w 207064"/>
              <a:gd name="connsiteY5" fmla="*/ 275056 h 488273"/>
              <a:gd name="connsiteX6" fmla="*/ 173724 w 207064"/>
              <a:gd name="connsiteY6" fmla="*/ 198856 h 488273"/>
              <a:gd name="connsiteX7" fmla="*/ 180074 w 207064"/>
              <a:gd name="connsiteY7" fmla="*/ 152819 h 488273"/>
              <a:gd name="connsiteX8" fmla="*/ 207062 w 207064"/>
              <a:gd name="connsiteY8" fmla="*/ 2006 h 48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064" h="488273">
                <a:moveTo>
                  <a:pt x="207062" y="2006"/>
                </a:moveTo>
                <a:cubicBezTo>
                  <a:pt x="206798" y="22643"/>
                  <a:pt x="190922" y="217377"/>
                  <a:pt x="178487" y="276644"/>
                </a:cubicBezTo>
                <a:cubicBezTo>
                  <a:pt x="166051" y="335911"/>
                  <a:pt x="162082" y="322417"/>
                  <a:pt x="132449" y="357606"/>
                </a:cubicBezTo>
                <a:cubicBezTo>
                  <a:pt x="102816" y="392795"/>
                  <a:pt x="8889" y="481166"/>
                  <a:pt x="687" y="487781"/>
                </a:cubicBezTo>
                <a:cubicBezTo>
                  <a:pt x="-7515" y="494396"/>
                  <a:pt x="59954" y="432748"/>
                  <a:pt x="83237" y="397294"/>
                </a:cubicBezTo>
                <a:cubicBezTo>
                  <a:pt x="106520" y="361840"/>
                  <a:pt x="125306" y="308129"/>
                  <a:pt x="140387" y="275056"/>
                </a:cubicBezTo>
                <a:cubicBezTo>
                  <a:pt x="155468" y="241983"/>
                  <a:pt x="167109" y="219229"/>
                  <a:pt x="173724" y="198856"/>
                </a:cubicBezTo>
                <a:cubicBezTo>
                  <a:pt x="180338" y="178483"/>
                  <a:pt x="177693" y="179542"/>
                  <a:pt x="180074" y="152819"/>
                </a:cubicBezTo>
                <a:cubicBezTo>
                  <a:pt x="182455" y="126096"/>
                  <a:pt x="207326" y="-18631"/>
                  <a:pt x="207062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F175750F-352B-425A-A418-307FA614F586}"/>
              </a:ext>
            </a:extLst>
          </p:cNvPr>
          <p:cNvSpPr/>
          <p:nvPr/>
        </p:nvSpPr>
        <p:spPr>
          <a:xfrm>
            <a:off x="6479555" y="1375039"/>
            <a:ext cx="158243" cy="720431"/>
          </a:xfrm>
          <a:custGeom>
            <a:avLst/>
            <a:gdLst>
              <a:gd name="connsiteX0" fmla="*/ 4241 w 140803"/>
              <a:gd name="connsiteY0" fmla="*/ 6032 h 641032"/>
              <a:gd name="connsiteX1" fmla="*/ 113778 w 140803"/>
              <a:gd name="connsiteY1" fmla="*/ 339407 h 641032"/>
              <a:gd name="connsiteX2" fmla="*/ 77266 w 140803"/>
              <a:gd name="connsiteY2" fmla="*/ 261619 h 641032"/>
              <a:gd name="connsiteX3" fmla="*/ 140766 w 140803"/>
              <a:gd name="connsiteY3" fmla="*/ 488632 h 641032"/>
              <a:gd name="connsiteX4" fmla="*/ 86791 w 140803"/>
              <a:gd name="connsiteY4" fmla="*/ 209232 h 641032"/>
              <a:gd name="connsiteX5" fmla="*/ 107428 w 140803"/>
              <a:gd name="connsiteY5" fmla="*/ 458469 h 641032"/>
              <a:gd name="connsiteX6" fmla="*/ 123303 w 140803"/>
              <a:gd name="connsiteY6" fmla="*/ 575944 h 641032"/>
              <a:gd name="connsiteX7" fmla="*/ 123303 w 140803"/>
              <a:gd name="connsiteY7" fmla="*/ 641032 h 641032"/>
              <a:gd name="connsiteX8" fmla="*/ 123303 w 140803"/>
              <a:gd name="connsiteY8" fmla="*/ 445769 h 641032"/>
              <a:gd name="connsiteX9" fmla="*/ 136003 w 140803"/>
              <a:gd name="connsiteY9" fmla="*/ 453707 h 641032"/>
              <a:gd name="connsiteX10" fmla="*/ 97903 w 140803"/>
              <a:gd name="connsiteY10" fmla="*/ 317182 h 641032"/>
              <a:gd name="connsiteX11" fmla="*/ 109016 w 140803"/>
              <a:gd name="connsiteY11" fmla="*/ 342582 h 641032"/>
              <a:gd name="connsiteX12" fmla="*/ 40753 w 140803"/>
              <a:gd name="connsiteY12" fmla="*/ 112394 h 641032"/>
              <a:gd name="connsiteX13" fmla="*/ 23291 w 140803"/>
              <a:gd name="connsiteY13" fmla="*/ 121919 h 641032"/>
              <a:gd name="connsiteX14" fmla="*/ 4241 w 140803"/>
              <a:gd name="connsiteY14" fmla="*/ 6032 h 641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0803" h="641032">
                <a:moveTo>
                  <a:pt x="4241" y="6032"/>
                </a:moveTo>
                <a:cubicBezTo>
                  <a:pt x="19322" y="42280"/>
                  <a:pt x="101607" y="296809"/>
                  <a:pt x="113778" y="339407"/>
                </a:cubicBezTo>
                <a:cubicBezTo>
                  <a:pt x="125949" y="382005"/>
                  <a:pt x="72768" y="236748"/>
                  <a:pt x="77266" y="261619"/>
                </a:cubicBezTo>
                <a:cubicBezTo>
                  <a:pt x="81764" y="286490"/>
                  <a:pt x="139178" y="497363"/>
                  <a:pt x="140766" y="488632"/>
                </a:cubicBezTo>
                <a:cubicBezTo>
                  <a:pt x="142354" y="479901"/>
                  <a:pt x="92347" y="214259"/>
                  <a:pt x="86791" y="209232"/>
                </a:cubicBezTo>
                <a:cubicBezTo>
                  <a:pt x="81235" y="204205"/>
                  <a:pt x="101343" y="397350"/>
                  <a:pt x="107428" y="458469"/>
                </a:cubicBezTo>
                <a:cubicBezTo>
                  <a:pt x="113513" y="519588"/>
                  <a:pt x="120657" y="545517"/>
                  <a:pt x="123303" y="575944"/>
                </a:cubicBezTo>
                <a:cubicBezTo>
                  <a:pt x="125949" y="606371"/>
                  <a:pt x="123303" y="641032"/>
                  <a:pt x="123303" y="641032"/>
                </a:cubicBezTo>
                <a:cubicBezTo>
                  <a:pt x="123303" y="619336"/>
                  <a:pt x="121186" y="476990"/>
                  <a:pt x="123303" y="445769"/>
                </a:cubicBezTo>
                <a:cubicBezTo>
                  <a:pt x="125420" y="414548"/>
                  <a:pt x="140236" y="475138"/>
                  <a:pt x="136003" y="453707"/>
                </a:cubicBezTo>
                <a:cubicBezTo>
                  <a:pt x="131770" y="432276"/>
                  <a:pt x="102401" y="335703"/>
                  <a:pt x="97903" y="317182"/>
                </a:cubicBezTo>
                <a:cubicBezTo>
                  <a:pt x="93405" y="298661"/>
                  <a:pt x="118541" y="376713"/>
                  <a:pt x="109016" y="342582"/>
                </a:cubicBezTo>
                <a:cubicBezTo>
                  <a:pt x="99491" y="308451"/>
                  <a:pt x="55040" y="149171"/>
                  <a:pt x="40753" y="112394"/>
                </a:cubicBezTo>
                <a:cubicBezTo>
                  <a:pt x="26466" y="75617"/>
                  <a:pt x="27789" y="135677"/>
                  <a:pt x="23291" y="121919"/>
                </a:cubicBezTo>
                <a:cubicBezTo>
                  <a:pt x="18793" y="108161"/>
                  <a:pt x="-10840" y="-30216"/>
                  <a:pt x="4241" y="60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C510FC5-F6CE-4CEC-B120-99E90603EA6A}"/>
              </a:ext>
            </a:extLst>
          </p:cNvPr>
          <p:cNvSpPr/>
          <p:nvPr/>
        </p:nvSpPr>
        <p:spPr>
          <a:xfrm>
            <a:off x="6312315" y="1739155"/>
            <a:ext cx="157855" cy="374491"/>
          </a:xfrm>
          <a:custGeom>
            <a:avLst/>
            <a:gdLst>
              <a:gd name="connsiteX0" fmla="*/ 140349 w 140458"/>
              <a:gd name="connsiteY0" fmla="*/ 1132 h 333218"/>
              <a:gd name="connsiteX1" fmla="*/ 73674 w 140458"/>
              <a:gd name="connsiteY1" fmla="*/ 221795 h 333218"/>
              <a:gd name="connsiteX2" fmla="*/ 57799 w 140458"/>
              <a:gd name="connsiteY2" fmla="*/ 278945 h 333218"/>
              <a:gd name="connsiteX3" fmla="*/ 29224 w 140458"/>
              <a:gd name="connsiteY3" fmla="*/ 329745 h 333218"/>
              <a:gd name="connsiteX4" fmla="*/ 29224 w 140458"/>
              <a:gd name="connsiteY4" fmla="*/ 275770 h 333218"/>
              <a:gd name="connsiteX5" fmla="*/ 26049 w 140458"/>
              <a:gd name="connsiteY5" fmla="*/ 188457 h 333218"/>
              <a:gd name="connsiteX6" fmla="*/ 649 w 140458"/>
              <a:gd name="connsiteY6" fmla="*/ 332920 h 333218"/>
              <a:gd name="connsiteX7" fmla="*/ 56211 w 140458"/>
              <a:gd name="connsiteY7" fmla="*/ 142420 h 333218"/>
              <a:gd name="connsiteX8" fmla="*/ 140349 w 140458"/>
              <a:gd name="connsiteY8" fmla="*/ 1132 h 333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458" h="333218">
                <a:moveTo>
                  <a:pt x="140349" y="1132"/>
                </a:moveTo>
                <a:cubicBezTo>
                  <a:pt x="143259" y="14361"/>
                  <a:pt x="87432" y="175493"/>
                  <a:pt x="73674" y="221795"/>
                </a:cubicBezTo>
                <a:cubicBezTo>
                  <a:pt x="59916" y="268097"/>
                  <a:pt x="65207" y="260953"/>
                  <a:pt x="57799" y="278945"/>
                </a:cubicBezTo>
                <a:cubicBezTo>
                  <a:pt x="50391" y="296937"/>
                  <a:pt x="33986" y="330274"/>
                  <a:pt x="29224" y="329745"/>
                </a:cubicBezTo>
                <a:cubicBezTo>
                  <a:pt x="24461" y="329216"/>
                  <a:pt x="29753" y="299318"/>
                  <a:pt x="29224" y="275770"/>
                </a:cubicBezTo>
                <a:cubicBezTo>
                  <a:pt x="28695" y="252222"/>
                  <a:pt x="30812" y="178932"/>
                  <a:pt x="26049" y="188457"/>
                </a:cubicBezTo>
                <a:cubicBezTo>
                  <a:pt x="21286" y="197982"/>
                  <a:pt x="-4378" y="340593"/>
                  <a:pt x="649" y="332920"/>
                </a:cubicBezTo>
                <a:cubicBezTo>
                  <a:pt x="5676" y="325247"/>
                  <a:pt x="33986" y="190839"/>
                  <a:pt x="56211" y="142420"/>
                </a:cubicBezTo>
                <a:cubicBezTo>
                  <a:pt x="78436" y="94001"/>
                  <a:pt x="137439" y="-12097"/>
                  <a:pt x="140349" y="1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0FDA499F-0278-40FD-9D2E-DDB89BD6FE0A}"/>
              </a:ext>
            </a:extLst>
          </p:cNvPr>
          <p:cNvSpPr/>
          <p:nvPr/>
        </p:nvSpPr>
        <p:spPr>
          <a:xfrm>
            <a:off x="6519881" y="1544340"/>
            <a:ext cx="78824" cy="788036"/>
          </a:xfrm>
          <a:custGeom>
            <a:avLst/>
            <a:gdLst>
              <a:gd name="connsiteX0" fmla="*/ 4871 w 70137"/>
              <a:gd name="connsiteY0" fmla="*/ 7789 h 701186"/>
              <a:gd name="connsiteX1" fmla="*/ 46146 w 70137"/>
              <a:gd name="connsiteY1" fmla="*/ 466576 h 701186"/>
              <a:gd name="connsiteX2" fmla="*/ 19159 w 70137"/>
              <a:gd name="connsiteY2" fmla="*/ 125264 h 701186"/>
              <a:gd name="connsiteX3" fmla="*/ 69959 w 70137"/>
              <a:gd name="connsiteY3" fmla="*/ 696764 h 701186"/>
              <a:gd name="connsiteX4" fmla="*/ 36621 w 70137"/>
              <a:gd name="connsiteY4" fmla="*/ 398314 h 701186"/>
              <a:gd name="connsiteX5" fmla="*/ 54084 w 70137"/>
              <a:gd name="connsiteY5" fmla="*/ 553889 h 701186"/>
              <a:gd name="connsiteX6" fmla="*/ 1696 w 70137"/>
              <a:gd name="connsiteY6" fmla="*/ 199876 h 701186"/>
              <a:gd name="connsiteX7" fmla="*/ 12809 w 70137"/>
              <a:gd name="connsiteY7" fmla="*/ 177651 h 701186"/>
              <a:gd name="connsiteX8" fmla="*/ 4871 w 70137"/>
              <a:gd name="connsiteY8" fmla="*/ 7789 h 701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137" h="701186">
                <a:moveTo>
                  <a:pt x="4871" y="7789"/>
                </a:moveTo>
                <a:cubicBezTo>
                  <a:pt x="10427" y="55943"/>
                  <a:pt x="43765" y="446997"/>
                  <a:pt x="46146" y="466576"/>
                </a:cubicBezTo>
                <a:cubicBezTo>
                  <a:pt x="48527" y="486155"/>
                  <a:pt x="15190" y="86899"/>
                  <a:pt x="19159" y="125264"/>
                </a:cubicBezTo>
                <a:cubicBezTo>
                  <a:pt x="23128" y="163629"/>
                  <a:pt x="67049" y="651256"/>
                  <a:pt x="69959" y="696764"/>
                </a:cubicBezTo>
                <a:cubicBezTo>
                  <a:pt x="72869" y="742272"/>
                  <a:pt x="39267" y="422126"/>
                  <a:pt x="36621" y="398314"/>
                </a:cubicBezTo>
                <a:cubicBezTo>
                  <a:pt x="33975" y="374502"/>
                  <a:pt x="59905" y="586962"/>
                  <a:pt x="54084" y="553889"/>
                </a:cubicBezTo>
                <a:cubicBezTo>
                  <a:pt x="48263" y="520816"/>
                  <a:pt x="8575" y="262582"/>
                  <a:pt x="1696" y="199876"/>
                </a:cubicBezTo>
                <a:cubicBezTo>
                  <a:pt x="-5183" y="137170"/>
                  <a:pt x="10957" y="205961"/>
                  <a:pt x="12809" y="177651"/>
                </a:cubicBezTo>
                <a:cubicBezTo>
                  <a:pt x="14661" y="149341"/>
                  <a:pt x="-685" y="-40365"/>
                  <a:pt x="4871" y="7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A7F8BD35-9C4F-44BA-8F36-18B916EF95D1}"/>
              </a:ext>
            </a:extLst>
          </p:cNvPr>
          <p:cNvSpPr/>
          <p:nvPr/>
        </p:nvSpPr>
        <p:spPr>
          <a:xfrm>
            <a:off x="5434648" y="1435113"/>
            <a:ext cx="155993" cy="879936"/>
          </a:xfrm>
          <a:custGeom>
            <a:avLst/>
            <a:gdLst>
              <a:gd name="connsiteX0" fmla="*/ 138650 w 138801"/>
              <a:gd name="connsiteY0" fmla="*/ 1790 h 782958"/>
              <a:gd name="connsiteX1" fmla="*/ 105313 w 138801"/>
              <a:gd name="connsiteY1" fmla="*/ 176415 h 782958"/>
              <a:gd name="connsiteX2" fmla="*/ 108488 w 138801"/>
              <a:gd name="connsiteY2" fmla="*/ 114503 h 782958"/>
              <a:gd name="connsiteX3" fmla="*/ 105313 w 138801"/>
              <a:gd name="connsiteY3" fmla="*/ 235153 h 782958"/>
              <a:gd name="connsiteX4" fmla="*/ 114838 w 138801"/>
              <a:gd name="connsiteY4" fmla="*/ 163715 h 782958"/>
              <a:gd name="connsiteX5" fmla="*/ 59275 w 138801"/>
              <a:gd name="connsiteY5" fmla="*/ 382790 h 782958"/>
              <a:gd name="connsiteX6" fmla="*/ 84675 w 138801"/>
              <a:gd name="connsiteY6" fmla="*/ 273253 h 782958"/>
              <a:gd name="connsiteX7" fmla="*/ 33875 w 138801"/>
              <a:gd name="connsiteY7" fmla="*/ 471690 h 782958"/>
              <a:gd name="connsiteX8" fmla="*/ 64038 w 138801"/>
              <a:gd name="connsiteY8" fmla="*/ 331990 h 782958"/>
              <a:gd name="connsiteX9" fmla="*/ 35463 w 138801"/>
              <a:gd name="connsiteY9" fmla="*/ 559003 h 782958"/>
              <a:gd name="connsiteX10" fmla="*/ 49750 w 138801"/>
              <a:gd name="connsiteY10" fmla="*/ 562178 h 782958"/>
              <a:gd name="connsiteX11" fmla="*/ 35463 w 138801"/>
              <a:gd name="connsiteY11" fmla="*/ 490740 h 782958"/>
              <a:gd name="connsiteX12" fmla="*/ 538 w 138801"/>
              <a:gd name="connsiteY12" fmla="*/ 627265 h 782958"/>
              <a:gd name="connsiteX13" fmla="*/ 14825 w 138801"/>
              <a:gd name="connsiteY13" fmla="*/ 782840 h 782958"/>
              <a:gd name="connsiteX14" fmla="*/ 22763 w 138801"/>
              <a:gd name="connsiteY14" fmla="*/ 646315 h 782958"/>
              <a:gd name="connsiteX15" fmla="*/ 64038 w 138801"/>
              <a:gd name="connsiteY15" fmla="*/ 309765 h 782958"/>
              <a:gd name="connsiteX16" fmla="*/ 71975 w 138801"/>
              <a:gd name="connsiteY16" fmla="*/ 265315 h 782958"/>
              <a:gd name="connsiteX17" fmla="*/ 116425 w 138801"/>
              <a:gd name="connsiteY17" fmla="*/ 95453 h 782958"/>
              <a:gd name="connsiteX18" fmla="*/ 138650 w 138801"/>
              <a:gd name="connsiteY18" fmla="*/ 1790 h 78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8801" h="782958">
                <a:moveTo>
                  <a:pt x="138650" y="1790"/>
                </a:moveTo>
                <a:cubicBezTo>
                  <a:pt x="136798" y="15284"/>
                  <a:pt x="110340" y="157630"/>
                  <a:pt x="105313" y="176415"/>
                </a:cubicBezTo>
                <a:cubicBezTo>
                  <a:pt x="100286" y="195200"/>
                  <a:pt x="108488" y="104713"/>
                  <a:pt x="108488" y="114503"/>
                </a:cubicBezTo>
                <a:cubicBezTo>
                  <a:pt x="108488" y="124293"/>
                  <a:pt x="104255" y="226951"/>
                  <a:pt x="105313" y="235153"/>
                </a:cubicBezTo>
                <a:cubicBezTo>
                  <a:pt x="106371" y="243355"/>
                  <a:pt x="122511" y="139109"/>
                  <a:pt x="114838" y="163715"/>
                </a:cubicBezTo>
                <a:cubicBezTo>
                  <a:pt x="107165" y="188321"/>
                  <a:pt x="64302" y="364534"/>
                  <a:pt x="59275" y="382790"/>
                </a:cubicBezTo>
                <a:cubicBezTo>
                  <a:pt x="54248" y="401046"/>
                  <a:pt x="88908" y="258436"/>
                  <a:pt x="84675" y="273253"/>
                </a:cubicBezTo>
                <a:cubicBezTo>
                  <a:pt x="80442" y="288070"/>
                  <a:pt x="37314" y="461901"/>
                  <a:pt x="33875" y="471690"/>
                </a:cubicBezTo>
                <a:cubicBezTo>
                  <a:pt x="30436" y="481479"/>
                  <a:pt x="63773" y="317438"/>
                  <a:pt x="64038" y="331990"/>
                </a:cubicBezTo>
                <a:cubicBezTo>
                  <a:pt x="64303" y="346542"/>
                  <a:pt x="37844" y="520638"/>
                  <a:pt x="35463" y="559003"/>
                </a:cubicBezTo>
                <a:cubicBezTo>
                  <a:pt x="33082" y="597368"/>
                  <a:pt x="49750" y="573555"/>
                  <a:pt x="49750" y="562178"/>
                </a:cubicBezTo>
                <a:cubicBezTo>
                  <a:pt x="49750" y="550801"/>
                  <a:pt x="43665" y="479892"/>
                  <a:pt x="35463" y="490740"/>
                </a:cubicBezTo>
                <a:cubicBezTo>
                  <a:pt x="27261" y="501588"/>
                  <a:pt x="3978" y="578582"/>
                  <a:pt x="538" y="627265"/>
                </a:cubicBezTo>
                <a:cubicBezTo>
                  <a:pt x="-2902" y="675948"/>
                  <a:pt x="11121" y="779665"/>
                  <a:pt x="14825" y="782840"/>
                </a:cubicBezTo>
                <a:cubicBezTo>
                  <a:pt x="18529" y="786015"/>
                  <a:pt x="14561" y="725161"/>
                  <a:pt x="22763" y="646315"/>
                </a:cubicBezTo>
                <a:cubicBezTo>
                  <a:pt x="30965" y="567469"/>
                  <a:pt x="55836" y="373265"/>
                  <a:pt x="64038" y="309765"/>
                </a:cubicBezTo>
                <a:cubicBezTo>
                  <a:pt x="72240" y="246265"/>
                  <a:pt x="63244" y="301034"/>
                  <a:pt x="71975" y="265315"/>
                </a:cubicBezTo>
                <a:cubicBezTo>
                  <a:pt x="80706" y="229596"/>
                  <a:pt x="107958" y="136728"/>
                  <a:pt x="116425" y="95453"/>
                </a:cubicBezTo>
                <a:cubicBezTo>
                  <a:pt x="124892" y="54178"/>
                  <a:pt x="140502" y="-11704"/>
                  <a:pt x="138650" y="17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B57971B3-27A5-4A3D-8F77-5D5E4602CE4E}"/>
              </a:ext>
            </a:extLst>
          </p:cNvPr>
          <p:cNvSpPr/>
          <p:nvPr/>
        </p:nvSpPr>
        <p:spPr>
          <a:xfrm>
            <a:off x="5682355" y="1806626"/>
            <a:ext cx="182879" cy="585884"/>
          </a:xfrm>
          <a:custGeom>
            <a:avLst/>
            <a:gdLst>
              <a:gd name="connsiteX0" fmla="*/ 15081 w 162724"/>
              <a:gd name="connsiteY0" fmla="*/ 1422 h 521313"/>
              <a:gd name="connsiteX1" fmla="*/ 111918 w 162724"/>
              <a:gd name="connsiteY1" fmla="*/ 196685 h 521313"/>
              <a:gd name="connsiteX2" fmla="*/ 88106 w 162724"/>
              <a:gd name="connsiteY2" fmla="*/ 169697 h 521313"/>
              <a:gd name="connsiteX3" fmla="*/ 137318 w 162724"/>
              <a:gd name="connsiteY3" fmla="*/ 306222 h 521313"/>
              <a:gd name="connsiteX4" fmla="*/ 97631 w 162724"/>
              <a:gd name="connsiteY4" fmla="*/ 201447 h 521313"/>
              <a:gd name="connsiteX5" fmla="*/ 161131 w 162724"/>
              <a:gd name="connsiteY5" fmla="*/ 417347 h 521313"/>
              <a:gd name="connsiteX6" fmla="*/ 80168 w 162724"/>
              <a:gd name="connsiteY6" fmla="*/ 190335 h 521313"/>
              <a:gd name="connsiteX7" fmla="*/ 162718 w 162724"/>
              <a:gd name="connsiteY7" fmla="*/ 449097 h 521313"/>
              <a:gd name="connsiteX8" fmla="*/ 84931 w 162724"/>
              <a:gd name="connsiteY8" fmla="*/ 231610 h 521313"/>
              <a:gd name="connsiteX9" fmla="*/ 110331 w 162724"/>
              <a:gd name="connsiteY9" fmla="*/ 520535 h 521313"/>
              <a:gd name="connsiteX10" fmla="*/ 61118 w 162724"/>
              <a:gd name="connsiteY10" fmla="*/ 312572 h 521313"/>
              <a:gd name="connsiteX11" fmla="*/ 19843 w 162724"/>
              <a:gd name="connsiteY11" fmla="*/ 185572 h 521313"/>
              <a:gd name="connsiteX12" fmla="*/ 54768 w 162724"/>
              <a:gd name="connsiteY12" fmla="*/ 290347 h 521313"/>
              <a:gd name="connsiteX13" fmla="*/ 5556 w 162724"/>
              <a:gd name="connsiteY13" fmla="*/ 130010 h 521313"/>
              <a:gd name="connsiteX14" fmla="*/ 793 w 162724"/>
              <a:gd name="connsiteY14" fmla="*/ 50635 h 521313"/>
              <a:gd name="connsiteX15" fmla="*/ 2381 w 162724"/>
              <a:gd name="connsiteY15" fmla="*/ 104610 h 521313"/>
              <a:gd name="connsiteX16" fmla="*/ 15081 w 162724"/>
              <a:gd name="connsiteY16" fmla="*/ 1422 h 52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2724" h="521313">
                <a:moveTo>
                  <a:pt x="15081" y="1422"/>
                </a:moveTo>
                <a:cubicBezTo>
                  <a:pt x="33337" y="16768"/>
                  <a:pt x="99747" y="168639"/>
                  <a:pt x="111918" y="196685"/>
                </a:cubicBezTo>
                <a:cubicBezTo>
                  <a:pt x="124089" y="224731"/>
                  <a:pt x="83873" y="151441"/>
                  <a:pt x="88106" y="169697"/>
                </a:cubicBezTo>
                <a:cubicBezTo>
                  <a:pt x="92339" y="187953"/>
                  <a:pt x="135731" y="300930"/>
                  <a:pt x="137318" y="306222"/>
                </a:cubicBezTo>
                <a:cubicBezTo>
                  <a:pt x="138905" y="311514"/>
                  <a:pt x="93662" y="182926"/>
                  <a:pt x="97631" y="201447"/>
                </a:cubicBezTo>
                <a:cubicBezTo>
                  <a:pt x="101600" y="219968"/>
                  <a:pt x="164041" y="419199"/>
                  <a:pt x="161131" y="417347"/>
                </a:cubicBezTo>
                <a:cubicBezTo>
                  <a:pt x="158221" y="415495"/>
                  <a:pt x="79904" y="185043"/>
                  <a:pt x="80168" y="190335"/>
                </a:cubicBezTo>
                <a:cubicBezTo>
                  <a:pt x="80432" y="195627"/>
                  <a:pt x="161924" y="442218"/>
                  <a:pt x="162718" y="449097"/>
                </a:cubicBezTo>
                <a:cubicBezTo>
                  <a:pt x="163512" y="455976"/>
                  <a:pt x="93662" y="219704"/>
                  <a:pt x="84931" y="231610"/>
                </a:cubicBezTo>
                <a:cubicBezTo>
                  <a:pt x="76200" y="243516"/>
                  <a:pt x="114300" y="507041"/>
                  <a:pt x="110331" y="520535"/>
                </a:cubicBezTo>
                <a:cubicBezTo>
                  <a:pt x="106362" y="534029"/>
                  <a:pt x="76199" y="368399"/>
                  <a:pt x="61118" y="312572"/>
                </a:cubicBezTo>
                <a:cubicBezTo>
                  <a:pt x="46037" y="256745"/>
                  <a:pt x="20901" y="189276"/>
                  <a:pt x="19843" y="185572"/>
                </a:cubicBezTo>
                <a:cubicBezTo>
                  <a:pt x="18785" y="181868"/>
                  <a:pt x="57149" y="299607"/>
                  <a:pt x="54768" y="290347"/>
                </a:cubicBezTo>
                <a:cubicBezTo>
                  <a:pt x="52387" y="281087"/>
                  <a:pt x="14552" y="169962"/>
                  <a:pt x="5556" y="130010"/>
                </a:cubicBezTo>
                <a:cubicBezTo>
                  <a:pt x="-3440" y="90058"/>
                  <a:pt x="1322" y="54868"/>
                  <a:pt x="793" y="50635"/>
                </a:cubicBezTo>
                <a:cubicBezTo>
                  <a:pt x="264" y="46402"/>
                  <a:pt x="794" y="109372"/>
                  <a:pt x="2381" y="104610"/>
                </a:cubicBezTo>
                <a:cubicBezTo>
                  <a:pt x="3968" y="99848"/>
                  <a:pt x="-3175" y="-13924"/>
                  <a:pt x="15081" y="1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38E5666-09A3-4D9B-BCE1-A85FF0C111B8}"/>
              </a:ext>
            </a:extLst>
          </p:cNvPr>
          <p:cNvSpPr/>
          <p:nvPr/>
        </p:nvSpPr>
        <p:spPr>
          <a:xfrm>
            <a:off x="5547650" y="1340215"/>
            <a:ext cx="94758" cy="680600"/>
          </a:xfrm>
          <a:custGeom>
            <a:avLst/>
            <a:gdLst>
              <a:gd name="connsiteX0" fmla="*/ 84140 w 84315"/>
              <a:gd name="connsiteY0" fmla="*/ 505 h 605591"/>
              <a:gd name="connsiteX1" fmla="*/ 39690 w 84315"/>
              <a:gd name="connsiteY1" fmla="*/ 229105 h 605591"/>
              <a:gd name="connsiteX2" fmla="*/ 53977 w 84315"/>
              <a:gd name="connsiteY2" fmla="*/ 105280 h 605591"/>
              <a:gd name="connsiteX3" fmla="*/ 41277 w 84315"/>
              <a:gd name="connsiteY3" fmla="*/ 254505 h 605591"/>
              <a:gd name="connsiteX4" fmla="*/ 69852 w 84315"/>
              <a:gd name="connsiteY4" fmla="*/ 487868 h 605591"/>
              <a:gd name="connsiteX5" fmla="*/ 42865 w 84315"/>
              <a:gd name="connsiteY5" fmla="*/ 289430 h 605591"/>
              <a:gd name="connsiteX6" fmla="*/ 12702 w 84315"/>
              <a:gd name="connsiteY6" fmla="*/ 432305 h 605591"/>
              <a:gd name="connsiteX7" fmla="*/ 15877 w 84315"/>
              <a:gd name="connsiteY7" fmla="*/ 605343 h 605591"/>
              <a:gd name="connsiteX8" fmla="*/ 30165 w 84315"/>
              <a:gd name="connsiteY8" fmla="*/ 392618 h 605591"/>
              <a:gd name="connsiteX9" fmla="*/ 2 w 84315"/>
              <a:gd name="connsiteY9" fmla="*/ 413255 h 605591"/>
              <a:gd name="connsiteX10" fmla="*/ 28577 w 84315"/>
              <a:gd name="connsiteY10" fmla="*/ 230693 h 605591"/>
              <a:gd name="connsiteX11" fmla="*/ 53977 w 84315"/>
              <a:gd name="connsiteY11" fmla="*/ 168780 h 605591"/>
              <a:gd name="connsiteX12" fmla="*/ 84140 w 84315"/>
              <a:gd name="connsiteY12" fmla="*/ 505 h 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315" h="605591">
                <a:moveTo>
                  <a:pt x="84140" y="505"/>
                </a:moveTo>
                <a:cubicBezTo>
                  <a:pt x="81759" y="10559"/>
                  <a:pt x="44717" y="211643"/>
                  <a:pt x="39690" y="229105"/>
                </a:cubicBezTo>
                <a:cubicBezTo>
                  <a:pt x="34663" y="246568"/>
                  <a:pt x="53713" y="101047"/>
                  <a:pt x="53977" y="105280"/>
                </a:cubicBezTo>
                <a:cubicBezTo>
                  <a:pt x="54241" y="109513"/>
                  <a:pt x="38631" y="190740"/>
                  <a:pt x="41277" y="254505"/>
                </a:cubicBezTo>
                <a:cubicBezTo>
                  <a:pt x="43923" y="318270"/>
                  <a:pt x="69587" y="482047"/>
                  <a:pt x="69852" y="487868"/>
                </a:cubicBezTo>
                <a:cubicBezTo>
                  <a:pt x="70117" y="493689"/>
                  <a:pt x="52390" y="298690"/>
                  <a:pt x="42865" y="289430"/>
                </a:cubicBezTo>
                <a:cubicBezTo>
                  <a:pt x="33340" y="280170"/>
                  <a:pt x="17200" y="379653"/>
                  <a:pt x="12702" y="432305"/>
                </a:cubicBezTo>
                <a:cubicBezTo>
                  <a:pt x="8204" y="484957"/>
                  <a:pt x="12967" y="611957"/>
                  <a:pt x="15877" y="605343"/>
                </a:cubicBezTo>
                <a:cubicBezTo>
                  <a:pt x="18787" y="598729"/>
                  <a:pt x="32811" y="424633"/>
                  <a:pt x="30165" y="392618"/>
                </a:cubicBezTo>
                <a:cubicBezTo>
                  <a:pt x="27519" y="360603"/>
                  <a:pt x="267" y="440243"/>
                  <a:pt x="2" y="413255"/>
                </a:cubicBezTo>
                <a:cubicBezTo>
                  <a:pt x="-263" y="386268"/>
                  <a:pt x="19581" y="271439"/>
                  <a:pt x="28577" y="230693"/>
                </a:cubicBezTo>
                <a:cubicBezTo>
                  <a:pt x="37573" y="189947"/>
                  <a:pt x="43923" y="204234"/>
                  <a:pt x="53977" y="168780"/>
                </a:cubicBezTo>
                <a:cubicBezTo>
                  <a:pt x="64031" y="133326"/>
                  <a:pt x="86521" y="-9549"/>
                  <a:pt x="84140" y="5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CB2925ED-F6DA-40F5-9AE3-DBBC247E6182}"/>
              </a:ext>
            </a:extLst>
          </p:cNvPr>
          <p:cNvSpPr/>
          <p:nvPr/>
        </p:nvSpPr>
        <p:spPr>
          <a:xfrm>
            <a:off x="6450351" y="1556212"/>
            <a:ext cx="64561" cy="558273"/>
          </a:xfrm>
          <a:custGeom>
            <a:avLst/>
            <a:gdLst>
              <a:gd name="connsiteX0" fmla="*/ 49276 w 57446"/>
              <a:gd name="connsiteY0" fmla="*/ 401 h 496745"/>
              <a:gd name="connsiteX1" fmla="*/ 41338 w 57446"/>
              <a:gd name="connsiteY1" fmla="*/ 209951 h 496745"/>
              <a:gd name="connsiteX2" fmla="*/ 41338 w 57446"/>
              <a:gd name="connsiteY2" fmla="*/ 102001 h 496745"/>
              <a:gd name="connsiteX3" fmla="*/ 42926 w 57446"/>
              <a:gd name="connsiteY3" fmla="*/ 214713 h 496745"/>
              <a:gd name="connsiteX4" fmla="*/ 44513 w 57446"/>
              <a:gd name="connsiteY4" fmla="*/ 344888 h 496745"/>
              <a:gd name="connsiteX5" fmla="*/ 44513 w 57446"/>
              <a:gd name="connsiteY5" fmla="*/ 260751 h 496745"/>
              <a:gd name="connsiteX6" fmla="*/ 52451 w 57446"/>
              <a:gd name="connsiteY6" fmla="*/ 405213 h 496745"/>
              <a:gd name="connsiteX7" fmla="*/ 42926 w 57446"/>
              <a:gd name="connsiteY7" fmla="*/ 475063 h 496745"/>
              <a:gd name="connsiteX8" fmla="*/ 46101 w 57446"/>
              <a:gd name="connsiteY8" fmla="*/ 205188 h 496745"/>
              <a:gd name="connsiteX9" fmla="*/ 63 w 57446"/>
              <a:gd name="connsiteY9" fmla="*/ 495701 h 496745"/>
              <a:gd name="connsiteX10" fmla="*/ 36576 w 57446"/>
              <a:gd name="connsiteY10" fmla="*/ 297263 h 496745"/>
              <a:gd name="connsiteX11" fmla="*/ 55626 w 57446"/>
              <a:gd name="connsiteY11" fmla="*/ 160738 h 496745"/>
              <a:gd name="connsiteX12" fmla="*/ 49276 w 57446"/>
              <a:gd name="connsiteY12" fmla="*/ 401 h 49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46" h="496745">
                <a:moveTo>
                  <a:pt x="49276" y="401"/>
                </a:moveTo>
                <a:cubicBezTo>
                  <a:pt x="46895" y="8603"/>
                  <a:pt x="42661" y="193018"/>
                  <a:pt x="41338" y="209951"/>
                </a:cubicBezTo>
                <a:cubicBezTo>
                  <a:pt x="40015" y="226884"/>
                  <a:pt x="41073" y="101207"/>
                  <a:pt x="41338" y="102001"/>
                </a:cubicBezTo>
                <a:cubicBezTo>
                  <a:pt x="41603" y="102795"/>
                  <a:pt x="42397" y="174232"/>
                  <a:pt x="42926" y="214713"/>
                </a:cubicBezTo>
                <a:cubicBezTo>
                  <a:pt x="43455" y="255194"/>
                  <a:pt x="44249" y="337215"/>
                  <a:pt x="44513" y="344888"/>
                </a:cubicBezTo>
                <a:cubicBezTo>
                  <a:pt x="44777" y="352561"/>
                  <a:pt x="43190" y="250697"/>
                  <a:pt x="44513" y="260751"/>
                </a:cubicBezTo>
                <a:cubicBezTo>
                  <a:pt x="45836" y="270805"/>
                  <a:pt x="52716" y="369494"/>
                  <a:pt x="52451" y="405213"/>
                </a:cubicBezTo>
                <a:cubicBezTo>
                  <a:pt x="52187" y="440932"/>
                  <a:pt x="43984" y="508400"/>
                  <a:pt x="42926" y="475063"/>
                </a:cubicBezTo>
                <a:cubicBezTo>
                  <a:pt x="41868" y="441726"/>
                  <a:pt x="53245" y="201748"/>
                  <a:pt x="46101" y="205188"/>
                </a:cubicBezTo>
                <a:cubicBezTo>
                  <a:pt x="38957" y="208628"/>
                  <a:pt x="1650" y="480355"/>
                  <a:pt x="63" y="495701"/>
                </a:cubicBezTo>
                <a:cubicBezTo>
                  <a:pt x="-1525" y="511047"/>
                  <a:pt x="27315" y="353090"/>
                  <a:pt x="36576" y="297263"/>
                </a:cubicBezTo>
                <a:cubicBezTo>
                  <a:pt x="45837" y="241436"/>
                  <a:pt x="49805" y="209686"/>
                  <a:pt x="55626" y="160738"/>
                </a:cubicBezTo>
                <a:cubicBezTo>
                  <a:pt x="61447" y="111790"/>
                  <a:pt x="51657" y="-7801"/>
                  <a:pt x="49276" y="4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437F24BE-AA5E-48E1-A19D-CDB77C05EE4A}"/>
              </a:ext>
            </a:extLst>
          </p:cNvPr>
          <p:cNvSpPr/>
          <p:nvPr/>
        </p:nvSpPr>
        <p:spPr>
          <a:xfrm>
            <a:off x="5646322" y="1755867"/>
            <a:ext cx="43627" cy="561363"/>
          </a:xfrm>
          <a:custGeom>
            <a:avLst/>
            <a:gdLst>
              <a:gd name="connsiteX0" fmla="*/ 5868 w 38819"/>
              <a:gd name="connsiteY0" fmla="*/ 5312 h 499495"/>
              <a:gd name="connsiteX1" fmla="*/ 5868 w 38819"/>
              <a:gd name="connsiteY1" fmla="*/ 264075 h 499495"/>
              <a:gd name="connsiteX2" fmla="*/ 7455 w 38819"/>
              <a:gd name="connsiteY2" fmla="*/ 103737 h 499495"/>
              <a:gd name="connsiteX3" fmla="*/ 1105 w 38819"/>
              <a:gd name="connsiteY3" fmla="*/ 195812 h 499495"/>
              <a:gd name="connsiteX4" fmla="*/ 32855 w 38819"/>
              <a:gd name="connsiteY4" fmla="*/ 421237 h 499495"/>
              <a:gd name="connsiteX5" fmla="*/ 18568 w 38819"/>
              <a:gd name="connsiteY5" fmla="*/ 189462 h 499495"/>
              <a:gd name="connsiteX6" fmla="*/ 12218 w 38819"/>
              <a:gd name="connsiteY6" fmla="*/ 333925 h 499495"/>
              <a:gd name="connsiteX7" fmla="*/ 36030 w 38819"/>
              <a:gd name="connsiteY7" fmla="*/ 499025 h 499495"/>
              <a:gd name="connsiteX8" fmla="*/ 34443 w 38819"/>
              <a:gd name="connsiteY8" fmla="*/ 279950 h 499495"/>
              <a:gd name="connsiteX9" fmla="*/ 1105 w 38819"/>
              <a:gd name="connsiteY9" fmla="*/ 102150 h 499495"/>
              <a:gd name="connsiteX10" fmla="*/ 5868 w 38819"/>
              <a:gd name="connsiteY10" fmla="*/ 5312 h 4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819" h="499495">
                <a:moveTo>
                  <a:pt x="5868" y="5312"/>
                </a:moveTo>
                <a:cubicBezTo>
                  <a:pt x="6662" y="32299"/>
                  <a:pt x="5603" y="247671"/>
                  <a:pt x="5868" y="264075"/>
                </a:cubicBezTo>
                <a:cubicBezTo>
                  <a:pt x="6133" y="280479"/>
                  <a:pt x="8249" y="115114"/>
                  <a:pt x="7455" y="103737"/>
                </a:cubicBezTo>
                <a:cubicBezTo>
                  <a:pt x="6661" y="92360"/>
                  <a:pt x="-3128" y="142895"/>
                  <a:pt x="1105" y="195812"/>
                </a:cubicBezTo>
                <a:cubicBezTo>
                  <a:pt x="5338" y="248729"/>
                  <a:pt x="29945" y="422295"/>
                  <a:pt x="32855" y="421237"/>
                </a:cubicBezTo>
                <a:cubicBezTo>
                  <a:pt x="35765" y="420179"/>
                  <a:pt x="22007" y="204014"/>
                  <a:pt x="18568" y="189462"/>
                </a:cubicBezTo>
                <a:cubicBezTo>
                  <a:pt x="15129" y="174910"/>
                  <a:pt x="9308" y="282331"/>
                  <a:pt x="12218" y="333925"/>
                </a:cubicBezTo>
                <a:cubicBezTo>
                  <a:pt x="15128" y="385519"/>
                  <a:pt x="32326" y="508021"/>
                  <a:pt x="36030" y="499025"/>
                </a:cubicBezTo>
                <a:cubicBezTo>
                  <a:pt x="39734" y="490029"/>
                  <a:pt x="40264" y="346096"/>
                  <a:pt x="34443" y="279950"/>
                </a:cubicBezTo>
                <a:cubicBezTo>
                  <a:pt x="28622" y="213804"/>
                  <a:pt x="5074" y="143425"/>
                  <a:pt x="1105" y="102150"/>
                </a:cubicBezTo>
                <a:cubicBezTo>
                  <a:pt x="-2864" y="60875"/>
                  <a:pt x="5074" y="-21675"/>
                  <a:pt x="5868" y="53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9EAAF210-11E3-4A75-A6A9-E5810FD02204}"/>
              </a:ext>
            </a:extLst>
          </p:cNvPr>
          <p:cNvSpPr/>
          <p:nvPr/>
        </p:nvSpPr>
        <p:spPr>
          <a:xfrm>
            <a:off x="5524279" y="1876934"/>
            <a:ext cx="49598" cy="687186"/>
          </a:xfrm>
          <a:custGeom>
            <a:avLst/>
            <a:gdLst>
              <a:gd name="connsiteX0" fmla="*/ 23972 w 44132"/>
              <a:gd name="connsiteY0" fmla="*/ 2363 h 611451"/>
              <a:gd name="connsiteX1" fmla="*/ 8097 w 44132"/>
              <a:gd name="connsiteY1" fmla="*/ 83326 h 611451"/>
              <a:gd name="connsiteX2" fmla="*/ 39847 w 44132"/>
              <a:gd name="connsiteY2" fmla="*/ 253188 h 611451"/>
              <a:gd name="connsiteX3" fmla="*/ 11272 w 44132"/>
              <a:gd name="connsiteY3" fmla="*/ 111901 h 611451"/>
              <a:gd name="connsiteX4" fmla="*/ 8097 w 44132"/>
              <a:gd name="connsiteY4" fmla="*/ 129363 h 611451"/>
              <a:gd name="connsiteX5" fmla="*/ 31910 w 44132"/>
              <a:gd name="connsiteY5" fmla="*/ 434163 h 611451"/>
              <a:gd name="connsiteX6" fmla="*/ 43022 w 44132"/>
              <a:gd name="connsiteY6" fmla="*/ 610376 h 611451"/>
              <a:gd name="connsiteX7" fmla="*/ 43022 w 44132"/>
              <a:gd name="connsiteY7" fmla="*/ 502426 h 611451"/>
              <a:gd name="connsiteX8" fmla="*/ 36672 w 44132"/>
              <a:gd name="connsiteY8" fmla="*/ 384951 h 611451"/>
              <a:gd name="connsiteX9" fmla="*/ 36672 w 44132"/>
              <a:gd name="connsiteY9" fmla="*/ 289701 h 611451"/>
              <a:gd name="connsiteX10" fmla="*/ 30322 w 44132"/>
              <a:gd name="connsiteY10" fmla="*/ 275413 h 611451"/>
              <a:gd name="connsiteX11" fmla="*/ 160 w 44132"/>
              <a:gd name="connsiteY11" fmla="*/ 169051 h 611451"/>
              <a:gd name="connsiteX12" fmla="*/ 23972 w 44132"/>
              <a:gd name="connsiteY12" fmla="*/ 2363 h 611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32" h="611451">
                <a:moveTo>
                  <a:pt x="23972" y="2363"/>
                </a:moveTo>
                <a:cubicBezTo>
                  <a:pt x="25295" y="-11925"/>
                  <a:pt x="5451" y="41522"/>
                  <a:pt x="8097" y="83326"/>
                </a:cubicBezTo>
                <a:cubicBezTo>
                  <a:pt x="10743" y="125130"/>
                  <a:pt x="39318" y="248426"/>
                  <a:pt x="39847" y="253188"/>
                </a:cubicBezTo>
                <a:cubicBezTo>
                  <a:pt x="40376" y="257951"/>
                  <a:pt x="16564" y="132538"/>
                  <a:pt x="11272" y="111901"/>
                </a:cubicBezTo>
                <a:cubicBezTo>
                  <a:pt x="5980" y="91264"/>
                  <a:pt x="4657" y="75653"/>
                  <a:pt x="8097" y="129363"/>
                </a:cubicBezTo>
                <a:cubicBezTo>
                  <a:pt x="11537" y="183073"/>
                  <a:pt x="26089" y="353994"/>
                  <a:pt x="31910" y="434163"/>
                </a:cubicBezTo>
                <a:cubicBezTo>
                  <a:pt x="37731" y="514332"/>
                  <a:pt x="41170" y="598999"/>
                  <a:pt x="43022" y="610376"/>
                </a:cubicBezTo>
                <a:cubicBezTo>
                  <a:pt x="44874" y="621753"/>
                  <a:pt x="44080" y="539997"/>
                  <a:pt x="43022" y="502426"/>
                </a:cubicBezTo>
                <a:cubicBezTo>
                  <a:pt x="41964" y="464855"/>
                  <a:pt x="37730" y="420405"/>
                  <a:pt x="36672" y="384951"/>
                </a:cubicBezTo>
                <a:cubicBezTo>
                  <a:pt x="35614" y="349497"/>
                  <a:pt x="37730" y="307957"/>
                  <a:pt x="36672" y="289701"/>
                </a:cubicBezTo>
                <a:cubicBezTo>
                  <a:pt x="35614" y="271445"/>
                  <a:pt x="36407" y="295521"/>
                  <a:pt x="30322" y="275413"/>
                </a:cubicBezTo>
                <a:cubicBezTo>
                  <a:pt x="24237" y="255305"/>
                  <a:pt x="2541" y="210061"/>
                  <a:pt x="160" y="169051"/>
                </a:cubicBezTo>
                <a:cubicBezTo>
                  <a:pt x="-2221" y="128041"/>
                  <a:pt x="22649" y="16651"/>
                  <a:pt x="23972" y="2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1D7E11C3-8B56-4C36-8786-D2CFB18034B6}"/>
              </a:ext>
            </a:extLst>
          </p:cNvPr>
          <p:cNvSpPr/>
          <p:nvPr/>
        </p:nvSpPr>
        <p:spPr>
          <a:xfrm>
            <a:off x="5888656" y="2339187"/>
            <a:ext cx="114675" cy="381332"/>
          </a:xfrm>
          <a:custGeom>
            <a:avLst/>
            <a:gdLst>
              <a:gd name="connsiteX0" fmla="*/ 1378 w 102037"/>
              <a:gd name="connsiteY0" fmla="*/ 630 h 339305"/>
              <a:gd name="connsiteX1" fmla="*/ 93453 w 102037"/>
              <a:gd name="connsiteY1" fmla="*/ 226055 h 339305"/>
              <a:gd name="connsiteX2" fmla="*/ 58528 w 102037"/>
              <a:gd name="connsiteY2" fmla="*/ 137155 h 339305"/>
              <a:gd name="connsiteX3" fmla="*/ 34716 w 102037"/>
              <a:gd name="connsiteY3" fmla="*/ 75243 h 339305"/>
              <a:gd name="connsiteX4" fmla="*/ 53766 w 102037"/>
              <a:gd name="connsiteY4" fmla="*/ 211768 h 339305"/>
              <a:gd name="connsiteX5" fmla="*/ 101391 w 102037"/>
              <a:gd name="connsiteY5" fmla="*/ 338768 h 339305"/>
              <a:gd name="connsiteX6" fmla="*/ 77578 w 102037"/>
              <a:gd name="connsiteY6" fmla="*/ 253043 h 339305"/>
              <a:gd name="connsiteX7" fmla="*/ 25191 w 102037"/>
              <a:gd name="connsiteY7" fmla="*/ 148268 h 339305"/>
              <a:gd name="connsiteX8" fmla="*/ 37891 w 102037"/>
              <a:gd name="connsiteY8" fmla="*/ 157793 h 339305"/>
              <a:gd name="connsiteX9" fmla="*/ 1378 w 102037"/>
              <a:gd name="connsiteY9" fmla="*/ 630 h 33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037" h="339305">
                <a:moveTo>
                  <a:pt x="1378" y="630"/>
                </a:moveTo>
                <a:cubicBezTo>
                  <a:pt x="10638" y="12007"/>
                  <a:pt x="83928" y="203301"/>
                  <a:pt x="93453" y="226055"/>
                </a:cubicBezTo>
                <a:cubicBezTo>
                  <a:pt x="102978" y="248809"/>
                  <a:pt x="68318" y="162290"/>
                  <a:pt x="58528" y="137155"/>
                </a:cubicBezTo>
                <a:cubicBezTo>
                  <a:pt x="48738" y="112020"/>
                  <a:pt x="35510" y="62808"/>
                  <a:pt x="34716" y="75243"/>
                </a:cubicBezTo>
                <a:cubicBezTo>
                  <a:pt x="33922" y="87678"/>
                  <a:pt x="42654" y="167847"/>
                  <a:pt x="53766" y="211768"/>
                </a:cubicBezTo>
                <a:cubicBezTo>
                  <a:pt x="64878" y="255689"/>
                  <a:pt x="97422" y="331889"/>
                  <a:pt x="101391" y="338768"/>
                </a:cubicBezTo>
                <a:cubicBezTo>
                  <a:pt x="105360" y="345647"/>
                  <a:pt x="90278" y="284793"/>
                  <a:pt x="77578" y="253043"/>
                </a:cubicBezTo>
                <a:cubicBezTo>
                  <a:pt x="64878" y="221293"/>
                  <a:pt x="31805" y="164143"/>
                  <a:pt x="25191" y="148268"/>
                </a:cubicBezTo>
                <a:cubicBezTo>
                  <a:pt x="18577" y="132393"/>
                  <a:pt x="43447" y="180283"/>
                  <a:pt x="37891" y="157793"/>
                </a:cubicBezTo>
                <a:cubicBezTo>
                  <a:pt x="32335" y="135303"/>
                  <a:pt x="-7882" y="-10747"/>
                  <a:pt x="1378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D0DA690F-740E-4ED3-AF45-599A6BF7B336}"/>
              </a:ext>
            </a:extLst>
          </p:cNvPr>
          <p:cNvSpPr/>
          <p:nvPr/>
        </p:nvSpPr>
        <p:spPr>
          <a:xfrm>
            <a:off x="5425971" y="2251818"/>
            <a:ext cx="46748" cy="714147"/>
          </a:xfrm>
          <a:custGeom>
            <a:avLst/>
            <a:gdLst>
              <a:gd name="connsiteX0" fmla="*/ 35246 w 41596"/>
              <a:gd name="connsiteY0" fmla="*/ 583 h 635440"/>
              <a:gd name="connsiteX1" fmla="*/ 11434 w 41596"/>
              <a:gd name="connsiteY1" fmla="*/ 133933 h 635440"/>
              <a:gd name="connsiteX2" fmla="*/ 22546 w 41596"/>
              <a:gd name="connsiteY2" fmla="*/ 305383 h 635440"/>
              <a:gd name="connsiteX3" fmla="*/ 22546 w 41596"/>
              <a:gd name="connsiteY3" fmla="*/ 122820 h 635440"/>
              <a:gd name="connsiteX4" fmla="*/ 24134 w 41596"/>
              <a:gd name="connsiteY4" fmla="*/ 278395 h 635440"/>
              <a:gd name="connsiteX5" fmla="*/ 13021 w 41596"/>
              <a:gd name="connsiteY5" fmla="*/ 538745 h 635440"/>
              <a:gd name="connsiteX6" fmla="*/ 19371 w 41596"/>
              <a:gd name="connsiteY6" fmla="*/ 378408 h 635440"/>
              <a:gd name="connsiteX7" fmla="*/ 321 w 41596"/>
              <a:gd name="connsiteY7" fmla="*/ 632408 h 635440"/>
              <a:gd name="connsiteX8" fmla="*/ 8259 w 41596"/>
              <a:gd name="connsiteY8" fmla="*/ 522870 h 635440"/>
              <a:gd name="connsiteX9" fmla="*/ 19371 w 41596"/>
              <a:gd name="connsiteY9" fmla="*/ 592720 h 635440"/>
              <a:gd name="connsiteX10" fmla="*/ 41596 w 41596"/>
              <a:gd name="connsiteY10" fmla="*/ 321258 h 635440"/>
              <a:gd name="connsiteX11" fmla="*/ 19371 w 41596"/>
              <a:gd name="connsiteY11" fmla="*/ 186320 h 635440"/>
              <a:gd name="connsiteX12" fmla="*/ 35246 w 41596"/>
              <a:gd name="connsiteY12" fmla="*/ 583 h 63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596" h="635440">
                <a:moveTo>
                  <a:pt x="35246" y="583"/>
                </a:moveTo>
                <a:cubicBezTo>
                  <a:pt x="33923" y="-8148"/>
                  <a:pt x="13551" y="83133"/>
                  <a:pt x="11434" y="133933"/>
                </a:cubicBezTo>
                <a:cubicBezTo>
                  <a:pt x="9317" y="184733"/>
                  <a:pt x="20694" y="307235"/>
                  <a:pt x="22546" y="305383"/>
                </a:cubicBezTo>
                <a:cubicBezTo>
                  <a:pt x="24398" y="303531"/>
                  <a:pt x="22281" y="127318"/>
                  <a:pt x="22546" y="122820"/>
                </a:cubicBezTo>
                <a:cubicBezTo>
                  <a:pt x="22811" y="118322"/>
                  <a:pt x="25721" y="209074"/>
                  <a:pt x="24134" y="278395"/>
                </a:cubicBezTo>
                <a:cubicBezTo>
                  <a:pt x="22547" y="347716"/>
                  <a:pt x="13815" y="522076"/>
                  <a:pt x="13021" y="538745"/>
                </a:cubicBezTo>
                <a:cubicBezTo>
                  <a:pt x="12227" y="555414"/>
                  <a:pt x="21488" y="362798"/>
                  <a:pt x="19371" y="378408"/>
                </a:cubicBezTo>
                <a:cubicBezTo>
                  <a:pt x="17254" y="394018"/>
                  <a:pt x="2173" y="608331"/>
                  <a:pt x="321" y="632408"/>
                </a:cubicBezTo>
                <a:cubicBezTo>
                  <a:pt x="-1531" y="656485"/>
                  <a:pt x="5084" y="529485"/>
                  <a:pt x="8259" y="522870"/>
                </a:cubicBezTo>
                <a:cubicBezTo>
                  <a:pt x="11434" y="516255"/>
                  <a:pt x="13815" y="626322"/>
                  <a:pt x="19371" y="592720"/>
                </a:cubicBezTo>
                <a:cubicBezTo>
                  <a:pt x="24927" y="559118"/>
                  <a:pt x="41596" y="388991"/>
                  <a:pt x="41596" y="321258"/>
                </a:cubicBezTo>
                <a:cubicBezTo>
                  <a:pt x="41596" y="253525"/>
                  <a:pt x="17254" y="237914"/>
                  <a:pt x="19371" y="186320"/>
                </a:cubicBezTo>
                <a:cubicBezTo>
                  <a:pt x="21488" y="134726"/>
                  <a:pt x="36569" y="9314"/>
                  <a:pt x="35246" y="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B0B8AB57-AD6B-4F28-9FEB-C6F4CA08EFF5}"/>
              </a:ext>
            </a:extLst>
          </p:cNvPr>
          <p:cNvSpPr/>
          <p:nvPr/>
        </p:nvSpPr>
        <p:spPr>
          <a:xfrm>
            <a:off x="6180132" y="2125877"/>
            <a:ext cx="150696" cy="624492"/>
          </a:xfrm>
          <a:custGeom>
            <a:avLst/>
            <a:gdLst>
              <a:gd name="connsiteX0" fmla="*/ 130964 w 134088"/>
              <a:gd name="connsiteY0" fmla="*/ 1519 h 555666"/>
              <a:gd name="connsiteX1" fmla="*/ 30951 w 134088"/>
              <a:gd name="connsiteY1" fmla="*/ 268219 h 555666"/>
              <a:gd name="connsiteX2" fmla="*/ 107151 w 134088"/>
              <a:gd name="connsiteY2" fmla="*/ 74544 h 555666"/>
              <a:gd name="connsiteX3" fmla="*/ 78576 w 134088"/>
              <a:gd name="connsiteY3" fmla="*/ 160269 h 555666"/>
              <a:gd name="connsiteX4" fmla="*/ 59526 w 134088"/>
              <a:gd name="connsiteY4" fmla="*/ 350769 h 555666"/>
              <a:gd name="connsiteX5" fmla="*/ 46826 w 134088"/>
              <a:gd name="connsiteY5" fmla="*/ 403156 h 555666"/>
              <a:gd name="connsiteX6" fmla="*/ 48414 w 134088"/>
              <a:gd name="connsiteY6" fmla="*/ 352356 h 555666"/>
              <a:gd name="connsiteX7" fmla="*/ 7139 w 134088"/>
              <a:gd name="connsiteY7" fmla="*/ 463481 h 555666"/>
              <a:gd name="connsiteX8" fmla="*/ 2376 w 134088"/>
              <a:gd name="connsiteY8" fmla="*/ 553969 h 555666"/>
              <a:gd name="connsiteX9" fmla="*/ 32539 w 134088"/>
              <a:gd name="connsiteY9" fmla="*/ 382519 h 555666"/>
              <a:gd name="connsiteX10" fmla="*/ 53176 w 134088"/>
              <a:gd name="connsiteY10" fmla="*/ 271394 h 555666"/>
              <a:gd name="connsiteX11" fmla="*/ 70639 w 134088"/>
              <a:gd name="connsiteY11" fmla="*/ 382519 h 555666"/>
              <a:gd name="connsiteX12" fmla="*/ 105564 w 134088"/>
              <a:gd name="connsiteY12" fmla="*/ 169794 h 555666"/>
              <a:gd name="connsiteX13" fmla="*/ 130964 w 134088"/>
              <a:gd name="connsiteY13" fmla="*/ 1519 h 555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88" h="555666">
                <a:moveTo>
                  <a:pt x="130964" y="1519"/>
                </a:moveTo>
                <a:cubicBezTo>
                  <a:pt x="118529" y="17923"/>
                  <a:pt x="34920" y="256048"/>
                  <a:pt x="30951" y="268219"/>
                </a:cubicBezTo>
                <a:cubicBezTo>
                  <a:pt x="26982" y="280390"/>
                  <a:pt x="99213" y="92536"/>
                  <a:pt x="107151" y="74544"/>
                </a:cubicBezTo>
                <a:cubicBezTo>
                  <a:pt x="115088" y="56552"/>
                  <a:pt x="86513" y="114232"/>
                  <a:pt x="78576" y="160269"/>
                </a:cubicBezTo>
                <a:cubicBezTo>
                  <a:pt x="70639" y="206306"/>
                  <a:pt x="64818" y="310288"/>
                  <a:pt x="59526" y="350769"/>
                </a:cubicBezTo>
                <a:cubicBezTo>
                  <a:pt x="54234" y="391250"/>
                  <a:pt x="48678" y="402892"/>
                  <a:pt x="46826" y="403156"/>
                </a:cubicBezTo>
                <a:cubicBezTo>
                  <a:pt x="44974" y="403420"/>
                  <a:pt x="55028" y="342302"/>
                  <a:pt x="48414" y="352356"/>
                </a:cubicBezTo>
                <a:cubicBezTo>
                  <a:pt x="41800" y="362410"/>
                  <a:pt x="14812" y="429879"/>
                  <a:pt x="7139" y="463481"/>
                </a:cubicBezTo>
                <a:cubicBezTo>
                  <a:pt x="-534" y="497083"/>
                  <a:pt x="-1857" y="567463"/>
                  <a:pt x="2376" y="553969"/>
                </a:cubicBezTo>
                <a:cubicBezTo>
                  <a:pt x="6609" y="540475"/>
                  <a:pt x="24072" y="429615"/>
                  <a:pt x="32539" y="382519"/>
                </a:cubicBezTo>
                <a:cubicBezTo>
                  <a:pt x="41006" y="335423"/>
                  <a:pt x="46826" y="271394"/>
                  <a:pt x="53176" y="271394"/>
                </a:cubicBezTo>
                <a:cubicBezTo>
                  <a:pt x="59526" y="271394"/>
                  <a:pt x="61908" y="399452"/>
                  <a:pt x="70639" y="382519"/>
                </a:cubicBezTo>
                <a:cubicBezTo>
                  <a:pt x="79370" y="365586"/>
                  <a:pt x="95775" y="234088"/>
                  <a:pt x="105564" y="169794"/>
                </a:cubicBezTo>
                <a:cubicBezTo>
                  <a:pt x="115353" y="105500"/>
                  <a:pt x="143399" y="-14885"/>
                  <a:pt x="130964" y="1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33290912-BD49-463E-BC83-EDB5C6D9DE1D}"/>
              </a:ext>
            </a:extLst>
          </p:cNvPr>
          <p:cNvSpPr/>
          <p:nvPr/>
        </p:nvSpPr>
        <p:spPr>
          <a:xfrm>
            <a:off x="5633054" y="2253194"/>
            <a:ext cx="152058" cy="746716"/>
          </a:xfrm>
          <a:custGeom>
            <a:avLst/>
            <a:gdLst>
              <a:gd name="connsiteX0" fmla="*/ 100223 w 135300"/>
              <a:gd name="connsiteY0" fmla="*/ 946 h 664420"/>
              <a:gd name="connsiteX1" fmla="*/ 131973 w 135300"/>
              <a:gd name="connsiteY1" fmla="*/ 167634 h 664420"/>
              <a:gd name="connsiteX2" fmla="*/ 130385 w 135300"/>
              <a:gd name="connsiteY2" fmla="*/ 107309 h 664420"/>
              <a:gd name="connsiteX3" fmla="*/ 103398 w 135300"/>
              <a:gd name="connsiteY3" fmla="*/ 242246 h 664420"/>
              <a:gd name="connsiteX4" fmla="*/ 55773 w 135300"/>
              <a:gd name="connsiteY4" fmla="*/ 499421 h 664420"/>
              <a:gd name="connsiteX5" fmla="*/ 125623 w 135300"/>
              <a:gd name="connsiteY5" fmla="*/ 231134 h 664420"/>
              <a:gd name="connsiteX6" fmla="*/ 84348 w 135300"/>
              <a:gd name="connsiteY6" fmla="*/ 348609 h 664420"/>
              <a:gd name="connsiteX7" fmla="*/ 73235 w 135300"/>
              <a:gd name="connsiteY7" fmla="*/ 480371 h 664420"/>
              <a:gd name="connsiteX8" fmla="*/ 31960 w 135300"/>
              <a:gd name="connsiteY8" fmla="*/ 604196 h 664420"/>
              <a:gd name="connsiteX9" fmla="*/ 3385 w 135300"/>
              <a:gd name="connsiteY9" fmla="*/ 656584 h 664420"/>
              <a:gd name="connsiteX10" fmla="*/ 112923 w 135300"/>
              <a:gd name="connsiteY10" fmla="*/ 440684 h 664420"/>
              <a:gd name="connsiteX11" fmla="*/ 131973 w 135300"/>
              <a:gd name="connsiteY11" fmla="*/ 278759 h 664420"/>
              <a:gd name="connsiteX12" fmla="*/ 66885 w 135300"/>
              <a:gd name="connsiteY12" fmla="*/ 432746 h 664420"/>
              <a:gd name="connsiteX13" fmla="*/ 97048 w 135300"/>
              <a:gd name="connsiteY13" fmla="*/ 256534 h 664420"/>
              <a:gd name="connsiteX14" fmla="*/ 100223 w 135300"/>
              <a:gd name="connsiteY14" fmla="*/ 946 h 66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5300" h="664420">
                <a:moveTo>
                  <a:pt x="100223" y="946"/>
                </a:moveTo>
                <a:cubicBezTo>
                  <a:pt x="106044" y="-13871"/>
                  <a:pt x="126946" y="149907"/>
                  <a:pt x="131973" y="167634"/>
                </a:cubicBezTo>
                <a:cubicBezTo>
                  <a:pt x="137000" y="185361"/>
                  <a:pt x="135148" y="94874"/>
                  <a:pt x="130385" y="107309"/>
                </a:cubicBezTo>
                <a:cubicBezTo>
                  <a:pt x="125622" y="119744"/>
                  <a:pt x="115833" y="176894"/>
                  <a:pt x="103398" y="242246"/>
                </a:cubicBezTo>
                <a:cubicBezTo>
                  <a:pt x="90963" y="307598"/>
                  <a:pt x="52069" y="501273"/>
                  <a:pt x="55773" y="499421"/>
                </a:cubicBezTo>
                <a:cubicBezTo>
                  <a:pt x="59477" y="497569"/>
                  <a:pt x="120861" y="256269"/>
                  <a:pt x="125623" y="231134"/>
                </a:cubicBezTo>
                <a:cubicBezTo>
                  <a:pt x="130385" y="205999"/>
                  <a:pt x="93079" y="307069"/>
                  <a:pt x="84348" y="348609"/>
                </a:cubicBezTo>
                <a:cubicBezTo>
                  <a:pt x="75617" y="390149"/>
                  <a:pt x="81966" y="437773"/>
                  <a:pt x="73235" y="480371"/>
                </a:cubicBezTo>
                <a:cubicBezTo>
                  <a:pt x="64504" y="522969"/>
                  <a:pt x="43602" y="574827"/>
                  <a:pt x="31960" y="604196"/>
                </a:cubicBezTo>
                <a:cubicBezTo>
                  <a:pt x="20318" y="633565"/>
                  <a:pt x="-10109" y="683836"/>
                  <a:pt x="3385" y="656584"/>
                </a:cubicBezTo>
                <a:cubicBezTo>
                  <a:pt x="16879" y="629332"/>
                  <a:pt x="91492" y="503655"/>
                  <a:pt x="112923" y="440684"/>
                </a:cubicBezTo>
                <a:cubicBezTo>
                  <a:pt x="134354" y="377713"/>
                  <a:pt x="139646" y="280082"/>
                  <a:pt x="131973" y="278759"/>
                </a:cubicBezTo>
                <a:cubicBezTo>
                  <a:pt x="124300" y="277436"/>
                  <a:pt x="72706" y="436450"/>
                  <a:pt x="66885" y="432746"/>
                </a:cubicBezTo>
                <a:cubicBezTo>
                  <a:pt x="61064" y="429042"/>
                  <a:pt x="88052" y="321357"/>
                  <a:pt x="97048" y="256534"/>
                </a:cubicBezTo>
                <a:cubicBezTo>
                  <a:pt x="106044" y="191711"/>
                  <a:pt x="94402" y="15763"/>
                  <a:pt x="100223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971A2093-D3BD-4ACA-BF7C-D49401DB1A30}"/>
              </a:ext>
            </a:extLst>
          </p:cNvPr>
          <p:cNvSpPr/>
          <p:nvPr/>
        </p:nvSpPr>
        <p:spPr>
          <a:xfrm>
            <a:off x="5767078" y="2004683"/>
            <a:ext cx="103736" cy="420977"/>
          </a:xfrm>
          <a:custGeom>
            <a:avLst/>
            <a:gdLst>
              <a:gd name="connsiteX0" fmla="*/ 36532 w 92303"/>
              <a:gd name="connsiteY0" fmla="*/ 126818 h 374581"/>
              <a:gd name="connsiteX1" fmla="*/ 92095 w 92303"/>
              <a:gd name="connsiteY1" fmla="*/ 314143 h 374581"/>
              <a:gd name="connsiteX2" fmla="*/ 55582 w 92303"/>
              <a:gd name="connsiteY2" fmla="*/ 222068 h 374581"/>
              <a:gd name="connsiteX3" fmla="*/ 58757 w 92303"/>
              <a:gd name="connsiteY3" fmla="*/ 374468 h 374581"/>
              <a:gd name="connsiteX4" fmla="*/ 34945 w 92303"/>
              <a:gd name="connsiteY4" fmla="*/ 193493 h 374581"/>
              <a:gd name="connsiteX5" fmla="*/ 20 w 92303"/>
              <a:gd name="connsiteY5" fmla="*/ 1406 h 374581"/>
              <a:gd name="connsiteX6" fmla="*/ 36532 w 92303"/>
              <a:gd name="connsiteY6" fmla="*/ 126818 h 37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3" h="374581">
                <a:moveTo>
                  <a:pt x="36532" y="126818"/>
                </a:moveTo>
                <a:cubicBezTo>
                  <a:pt x="51878" y="178941"/>
                  <a:pt x="88920" y="298268"/>
                  <a:pt x="92095" y="314143"/>
                </a:cubicBezTo>
                <a:cubicBezTo>
                  <a:pt x="95270" y="330018"/>
                  <a:pt x="61138" y="212014"/>
                  <a:pt x="55582" y="222068"/>
                </a:cubicBezTo>
                <a:cubicBezTo>
                  <a:pt x="50026" y="232122"/>
                  <a:pt x="62197" y="379231"/>
                  <a:pt x="58757" y="374468"/>
                </a:cubicBezTo>
                <a:cubicBezTo>
                  <a:pt x="55318" y="369706"/>
                  <a:pt x="44735" y="255670"/>
                  <a:pt x="34945" y="193493"/>
                </a:cubicBezTo>
                <a:cubicBezTo>
                  <a:pt x="25155" y="131316"/>
                  <a:pt x="814" y="14900"/>
                  <a:pt x="20" y="1406"/>
                </a:cubicBezTo>
                <a:cubicBezTo>
                  <a:pt x="-774" y="-12088"/>
                  <a:pt x="21186" y="74695"/>
                  <a:pt x="36532" y="1268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292B4DCA-CF34-4595-BCCC-8D296A66CB2E}"/>
              </a:ext>
            </a:extLst>
          </p:cNvPr>
          <p:cNvSpPr/>
          <p:nvPr/>
        </p:nvSpPr>
        <p:spPr>
          <a:xfrm>
            <a:off x="5460174" y="2266608"/>
            <a:ext cx="87742" cy="622052"/>
          </a:xfrm>
          <a:custGeom>
            <a:avLst/>
            <a:gdLst>
              <a:gd name="connsiteX0" fmla="*/ 42912 w 78072"/>
              <a:gd name="connsiteY0" fmla="*/ 123 h 553495"/>
              <a:gd name="connsiteX1" fmla="*/ 46087 w 78072"/>
              <a:gd name="connsiteY1" fmla="*/ 111248 h 553495"/>
              <a:gd name="connsiteX2" fmla="*/ 77837 w 78072"/>
              <a:gd name="connsiteY2" fmla="*/ 135060 h 553495"/>
              <a:gd name="connsiteX3" fmla="*/ 60375 w 78072"/>
              <a:gd name="connsiteY3" fmla="*/ 98548 h 553495"/>
              <a:gd name="connsiteX4" fmla="*/ 57200 w 78072"/>
              <a:gd name="connsiteY4" fmla="*/ 254123 h 553495"/>
              <a:gd name="connsiteX5" fmla="*/ 63550 w 78072"/>
              <a:gd name="connsiteY5" fmla="*/ 401760 h 553495"/>
              <a:gd name="connsiteX6" fmla="*/ 49262 w 78072"/>
              <a:gd name="connsiteY6" fmla="*/ 358898 h 553495"/>
              <a:gd name="connsiteX7" fmla="*/ 52437 w 78072"/>
              <a:gd name="connsiteY7" fmla="*/ 376360 h 553495"/>
              <a:gd name="connsiteX8" fmla="*/ 38150 w 78072"/>
              <a:gd name="connsiteY8" fmla="*/ 277935 h 553495"/>
              <a:gd name="connsiteX9" fmla="*/ 50 w 78072"/>
              <a:gd name="connsiteY9" fmla="*/ 552573 h 553495"/>
              <a:gd name="connsiteX10" fmla="*/ 30212 w 78072"/>
              <a:gd name="connsiteY10" fmla="*/ 360485 h 553495"/>
              <a:gd name="connsiteX11" fmla="*/ 38150 w 78072"/>
              <a:gd name="connsiteY11" fmla="*/ 179510 h 553495"/>
              <a:gd name="connsiteX12" fmla="*/ 30212 w 78072"/>
              <a:gd name="connsiteY12" fmla="*/ 135060 h 553495"/>
              <a:gd name="connsiteX13" fmla="*/ 42912 w 78072"/>
              <a:gd name="connsiteY13" fmla="*/ 123 h 55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072" h="553495">
                <a:moveTo>
                  <a:pt x="42912" y="123"/>
                </a:moveTo>
                <a:cubicBezTo>
                  <a:pt x="45558" y="-3846"/>
                  <a:pt x="40266" y="88759"/>
                  <a:pt x="46087" y="111248"/>
                </a:cubicBezTo>
                <a:cubicBezTo>
                  <a:pt x="51908" y="133737"/>
                  <a:pt x="75456" y="137177"/>
                  <a:pt x="77837" y="135060"/>
                </a:cubicBezTo>
                <a:cubicBezTo>
                  <a:pt x="80218" y="132943"/>
                  <a:pt x="63815" y="78704"/>
                  <a:pt x="60375" y="98548"/>
                </a:cubicBezTo>
                <a:cubicBezTo>
                  <a:pt x="56936" y="118392"/>
                  <a:pt x="56671" y="203588"/>
                  <a:pt x="57200" y="254123"/>
                </a:cubicBezTo>
                <a:cubicBezTo>
                  <a:pt x="57729" y="304658"/>
                  <a:pt x="64873" y="384297"/>
                  <a:pt x="63550" y="401760"/>
                </a:cubicBezTo>
                <a:cubicBezTo>
                  <a:pt x="62227" y="419223"/>
                  <a:pt x="51114" y="363131"/>
                  <a:pt x="49262" y="358898"/>
                </a:cubicBezTo>
                <a:cubicBezTo>
                  <a:pt x="47410" y="354665"/>
                  <a:pt x="54289" y="389854"/>
                  <a:pt x="52437" y="376360"/>
                </a:cubicBezTo>
                <a:cubicBezTo>
                  <a:pt x="50585" y="362866"/>
                  <a:pt x="46881" y="248566"/>
                  <a:pt x="38150" y="277935"/>
                </a:cubicBezTo>
                <a:cubicBezTo>
                  <a:pt x="29419" y="307304"/>
                  <a:pt x="1373" y="538815"/>
                  <a:pt x="50" y="552573"/>
                </a:cubicBezTo>
                <a:cubicBezTo>
                  <a:pt x="-1273" y="566331"/>
                  <a:pt x="23862" y="422662"/>
                  <a:pt x="30212" y="360485"/>
                </a:cubicBezTo>
                <a:cubicBezTo>
                  <a:pt x="36562" y="298308"/>
                  <a:pt x="38150" y="217081"/>
                  <a:pt x="38150" y="179510"/>
                </a:cubicBezTo>
                <a:cubicBezTo>
                  <a:pt x="38150" y="141939"/>
                  <a:pt x="28625" y="162577"/>
                  <a:pt x="30212" y="135060"/>
                </a:cubicBezTo>
                <a:cubicBezTo>
                  <a:pt x="31799" y="107543"/>
                  <a:pt x="40266" y="4092"/>
                  <a:pt x="4291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B9AC5B90-6F55-4A6E-9379-735F26AAFCBB}"/>
              </a:ext>
            </a:extLst>
          </p:cNvPr>
          <p:cNvSpPr/>
          <p:nvPr/>
        </p:nvSpPr>
        <p:spPr>
          <a:xfrm>
            <a:off x="5604393" y="2008680"/>
            <a:ext cx="71890" cy="599246"/>
          </a:xfrm>
          <a:custGeom>
            <a:avLst/>
            <a:gdLst>
              <a:gd name="connsiteX0" fmla="*/ 313 w 63967"/>
              <a:gd name="connsiteY0" fmla="*/ 2612 h 533203"/>
              <a:gd name="connsiteX1" fmla="*/ 35238 w 63967"/>
              <a:gd name="connsiteY1" fmla="*/ 320112 h 533203"/>
              <a:gd name="connsiteX2" fmla="*/ 24126 w 63967"/>
              <a:gd name="connsiteY2" fmla="*/ 129612 h 533203"/>
              <a:gd name="connsiteX3" fmla="*/ 51113 w 63967"/>
              <a:gd name="connsiteY3" fmla="*/ 274075 h 533203"/>
              <a:gd name="connsiteX4" fmla="*/ 63813 w 63967"/>
              <a:gd name="connsiteY4" fmla="*/ 531250 h 533203"/>
              <a:gd name="connsiteX5" fmla="*/ 43176 w 63967"/>
              <a:gd name="connsiteY5" fmla="*/ 388375 h 533203"/>
              <a:gd name="connsiteX6" fmla="*/ 11426 w 63967"/>
              <a:gd name="connsiteY6" fmla="*/ 313762 h 533203"/>
              <a:gd name="connsiteX7" fmla="*/ 13013 w 63967"/>
              <a:gd name="connsiteY7" fmla="*/ 334400 h 533203"/>
              <a:gd name="connsiteX8" fmla="*/ 17776 w 63967"/>
              <a:gd name="connsiteY8" fmla="*/ 261375 h 533203"/>
              <a:gd name="connsiteX9" fmla="*/ 17776 w 63967"/>
              <a:gd name="connsiteY9" fmla="*/ 174062 h 533203"/>
              <a:gd name="connsiteX10" fmla="*/ 313 w 63967"/>
              <a:gd name="connsiteY10" fmla="*/ 2612 h 53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967" h="533203">
                <a:moveTo>
                  <a:pt x="313" y="2612"/>
                </a:moveTo>
                <a:cubicBezTo>
                  <a:pt x="3223" y="26954"/>
                  <a:pt x="31269" y="298945"/>
                  <a:pt x="35238" y="320112"/>
                </a:cubicBezTo>
                <a:cubicBezTo>
                  <a:pt x="39207" y="341279"/>
                  <a:pt x="21480" y="137285"/>
                  <a:pt x="24126" y="129612"/>
                </a:cubicBezTo>
                <a:cubicBezTo>
                  <a:pt x="26772" y="121939"/>
                  <a:pt x="44499" y="207135"/>
                  <a:pt x="51113" y="274075"/>
                </a:cubicBezTo>
                <a:cubicBezTo>
                  <a:pt x="57727" y="341015"/>
                  <a:pt x="65136" y="512200"/>
                  <a:pt x="63813" y="531250"/>
                </a:cubicBezTo>
                <a:cubicBezTo>
                  <a:pt x="62490" y="550300"/>
                  <a:pt x="51907" y="424623"/>
                  <a:pt x="43176" y="388375"/>
                </a:cubicBezTo>
                <a:cubicBezTo>
                  <a:pt x="34445" y="352127"/>
                  <a:pt x="16453" y="322758"/>
                  <a:pt x="11426" y="313762"/>
                </a:cubicBezTo>
                <a:cubicBezTo>
                  <a:pt x="6399" y="304766"/>
                  <a:pt x="11955" y="343131"/>
                  <a:pt x="13013" y="334400"/>
                </a:cubicBezTo>
                <a:cubicBezTo>
                  <a:pt x="14071" y="325669"/>
                  <a:pt x="16982" y="288098"/>
                  <a:pt x="17776" y="261375"/>
                </a:cubicBezTo>
                <a:cubicBezTo>
                  <a:pt x="18570" y="234652"/>
                  <a:pt x="19893" y="217189"/>
                  <a:pt x="17776" y="174062"/>
                </a:cubicBezTo>
                <a:cubicBezTo>
                  <a:pt x="15659" y="130935"/>
                  <a:pt x="-2597" y="-21730"/>
                  <a:pt x="313" y="2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1B7542A0-5B21-4071-8E2E-ADCC8C8737FD}"/>
              </a:ext>
            </a:extLst>
          </p:cNvPr>
          <p:cNvSpPr/>
          <p:nvPr/>
        </p:nvSpPr>
        <p:spPr>
          <a:xfrm>
            <a:off x="6347072" y="1926751"/>
            <a:ext cx="109080" cy="640956"/>
          </a:xfrm>
          <a:custGeom>
            <a:avLst/>
            <a:gdLst>
              <a:gd name="connsiteX0" fmla="*/ 95135 w 97058"/>
              <a:gd name="connsiteY0" fmla="*/ 899 h 570316"/>
              <a:gd name="connsiteX1" fmla="*/ 87198 w 97058"/>
              <a:gd name="connsiteY1" fmla="*/ 113611 h 570316"/>
              <a:gd name="connsiteX2" fmla="*/ 55448 w 97058"/>
              <a:gd name="connsiteY2" fmla="*/ 173936 h 570316"/>
              <a:gd name="connsiteX3" fmla="*/ 68148 w 97058"/>
              <a:gd name="connsiteY3" fmla="*/ 102499 h 570316"/>
              <a:gd name="connsiteX4" fmla="*/ 18935 w 97058"/>
              <a:gd name="connsiteY4" fmla="*/ 239024 h 570316"/>
              <a:gd name="connsiteX5" fmla="*/ 20523 w 97058"/>
              <a:gd name="connsiteY5" fmla="*/ 443811 h 570316"/>
              <a:gd name="connsiteX6" fmla="*/ 28460 w 97058"/>
              <a:gd name="connsiteY6" fmla="*/ 307286 h 570316"/>
              <a:gd name="connsiteX7" fmla="*/ 10998 w 97058"/>
              <a:gd name="connsiteY7" fmla="*/ 499374 h 570316"/>
              <a:gd name="connsiteX8" fmla="*/ 1473 w 97058"/>
              <a:gd name="connsiteY8" fmla="*/ 562874 h 570316"/>
              <a:gd name="connsiteX9" fmla="*/ 42748 w 97058"/>
              <a:gd name="connsiteY9" fmla="*/ 343799 h 570316"/>
              <a:gd name="connsiteX10" fmla="*/ 36398 w 97058"/>
              <a:gd name="connsiteY10" fmla="*/ 386661 h 570316"/>
              <a:gd name="connsiteX11" fmla="*/ 47510 w 97058"/>
              <a:gd name="connsiteY11" fmla="*/ 240611 h 570316"/>
              <a:gd name="connsiteX12" fmla="*/ 55448 w 97058"/>
              <a:gd name="connsiteY12" fmla="*/ 180286 h 570316"/>
              <a:gd name="connsiteX13" fmla="*/ 95135 w 97058"/>
              <a:gd name="connsiteY13" fmla="*/ 899 h 570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058" h="570316">
                <a:moveTo>
                  <a:pt x="95135" y="899"/>
                </a:moveTo>
                <a:cubicBezTo>
                  <a:pt x="100427" y="-10214"/>
                  <a:pt x="93812" y="84772"/>
                  <a:pt x="87198" y="113611"/>
                </a:cubicBezTo>
                <a:cubicBezTo>
                  <a:pt x="80584" y="142450"/>
                  <a:pt x="58623" y="175788"/>
                  <a:pt x="55448" y="173936"/>
                </a:cubicBezTo>
                <a:cubicBezTo>
                  <a:pt x="52273" y="172084"/>
                  <a:pt x="74233" y="91651"/>
                  <a:pt x="68148" y="102499"/>
                </a:cubicBezTo>
                <a:cubicBezTo>
                  <a:pt x="62063" y="113347"/>
                  <a:pt x="26872" y="182139"/>
                  <a:pt x="18935" y="239024"/>
                </a:cubicBezTo>
                <a:cubicBezTo>
                  <a:pt x="10997" y="295909"/>
                  <a:pt x="18935" y="432434"/>
                  <a:pt x="20523" y="443811"/>
                </a:cubicBezTo>
                <a:cubicBezTo>
                  <a:pt x="22110" y="455188"/>
                  <a:pt x="30047" y="298026"/>
                  <a:pt x="28460" y="307286"/>
                </a:cubicBezTo>
                <a:cubicBezTo>
                  <a:pt x="26872" y="316547"/>
                  <a:pt x="15496" y="456776"/>
                  <a:pt x="10998" y="499374"/>
                </a:cubicBezTo>
                <a:cubicBezTo>
                  <a:pt x="6500" y="541972"/>
                  <a:pt x="-3819" y="588803"/>
                  <a:pt x="1473" y="562874"/>
                </a:cubicBezTo>
                <a:cubicBezTo>
                  <a:pt x="6765" y="536945"/>
                  <a:pt x="36927" y="373168"/>
                  <a:pt x="42748" y="343799"/>
                </a:cubicBezTo>
                <a:cubicBezTo>
                  <a:pt x="48569" y="314430"/>
                  <a:pt x="35604" y="403859"/>
                  <a:pt x="36398" y="386661"/>
                </a:cubicBezTo>
                <a:cubicBezTo>
                  <a:pt x="37192" y="369463"/>
                  <a:pt x="44335" y="275007"/>
                  <a:pt x="47510" y="240611"/>
                </a:cubicBezTo>
                <a:cubicBezTo>
                  <a:pt x="50685" y="206215"/>
                  <a:pt x="49098" y="214946"/>
                  <a:pt x="55448" y="180286"/>
                </a:cubicBezTo>
                <a:cubicBezTo>
                  <a:pt x="61798" y="145626"/>
                  <a:pt x="89843" y="12012"/>
                  <a:pt x="95135" y="8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E2916397-0D27-4049-9C16-D1A070B6578D}"/>
              </a:ext>
            </a:extLst>
          </p:cNvPr>
          <p:cNvSpPr/>
          <p:nvPr/>
        </p:nvSpPr>
        <p:spPr>
          <a:xfrm>
            <a:off x="6591216" y="1885956"/>
            <a:ext cx="30177" cy="705383"/>
          </a:xfrm>
          <a:custGeom>
            <a:avLst/>
            <a:gdLst>
              <a:gd name="connsiteX0" fmla="*/ 25536 w 26851"/>
              <a:gd name="connsiteY0" fmla="*/ 122923 h 627642"/>
              <a:gd name="connsiteX1" fmla="*/ 23948 w 26851"/>
              <a:gd name="connsiteY1" fmla="*/ 427723 h 627642"/>
              <a:gd name="connsiteX2" fmla="*/ 25536 w 26851"/>
              <a:gd name="connsiteY2" fmla="*/ 335648 h 627642"/>
              <a:gd name="connsiteX3" fmla="*/ 16011 w 26851"/>
              <a:gd name="connsiteY3" fmla="*/ 218173 h 627642"/>
              <a:gd name="connsiteX4" fmla="*/ 136 w 26851"/>
              <a:gd name="connsiteY4" fmla="*/ 272148 h 627642"/>
              <a:gd name="connsiteX5" fmla="*/ 8073 w 26851"/>
              <a:gd name="connsiteY5" fmla="*/ 297548 h 627642"/>
              <a:gd name="connsiteX6" fmla="*/ 3311 w 26851"/>
              <a:gd name="connsiteY6" fmla="*/ 621398 h 627642"/>
              <a:gd name="connsiteX7" fmla="*/ 8073 w 26851"/>
              <a:gd name="connsiteY7" fmla="*/ 513448 h 627642"/>
              <a:gd name="connsiteX8" fmla="*/ 23948 w 26851"/>
              <a:gd name="connsiteY8" fmla="*/ 542023 h 627642"/>
              <a:gd name="connsiteX9" fmla="*/ 23948 w 26851"/>
              <a:gd name="connsiteY9" fmla="*/ 405498 h 627642"/>
              <a:gd name="connsiteX10" fmla="*/ 1723 w 26851"/>
              <a:gd name="connsiteY10" fmla="*/ 11798 h 627642"/>
              <a:gd name="connsiteX11" fmla="*/ 25536 w 26851"/>
              <a:gd name="connsiteY11" fmla="*/ 122923 h 62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51" h="627642">
                <a:moveTo>
                  <a:pt x="25536" y="122923"/>
                </a:moveTo>
                <a:cubicBezTo>
                  <a:pt x="29240" y="192244"/>
                  <a:pt x="23948" y="392269"/>
                  <a:pt x="23948" y="427723"/>
                </a:cubicBezTo>
                <a:cubicBezTo>
                  <a:pt x="23948" y="463177"/>
                  <a:pt x="26859" y="370573"/>
                  <a:pt x="25536" y="335648"/>
                </a:cubicBezTo>
                <a:cubicBezTo>
                  <a:pt x="24213" y="300723"/>
                  <a:pt x="20244" y="228756"/>
                  <a:pt x="16011" y="218173"/>
                </a:cubicBezTo>
                <a:cubicBezTo>
                  <a:pt x="11778" y="207590"/>
                  <a:pt x="1459" y="258919"/>
                  <a:pt x="136" y="272148"/>
                </a:cubicBezTo>
                <a:cubicBezTo>
                  <a:pt x="-1187" y="285377"/>
                  <a:pt x="7544" y="239340"/>
                  <a:pt x="8073" y="297548"/>
                </a:cubicBezTo>
                <a:cubicBezTo>
                  <a:pt x="8602" y="355756"/>
                  <a:pt x="3311" y="585415"/>
                  <a:pt x="3311" y="621398"/>
                </a:cubicBezTo>
                <a:cubicBezTo>
                  <a:pt x="3311" y="657381"/>
                  <a:pt x="4633" y="526677"/>
                  <a:pt x="8073" y="513448"/>
                </a:cubicBezTo>
                <a:cubicBezTo>
                  <a:pt x="11513" y="500219"/>
                  <a:pt x="21302" y="560015"/>
                  <a:pt x="23948" y="542023"/>
                </a:cubicBezTo>
                <a:cubicBezTo>
                  <a:pt x="26594" y="524031"/>
                  <a:pt x="27652" y="493869"/>
                  <a:pt x="23948" y="405498"/>
                </a:cubicBezTo>
                <a:cubicBezTo>
                  <a:pt x="20244" y="317127"/>
                  <a:pt x="3575" y="55190"/>
                  <a:pt x="1723" y="11798"/>
                </a:cubicBezTo>
                <a:cubicBezTo>
                  <a:pt x="-129" y="-31594"/>
                  <a:pt x="21832" y="53602"/>
                  <a:pt x="25536" y="122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A87B2EAE-B999-4E0D-AD5D-80133A69E1B3}"/>
              </a:ext>
            </a:extLst>
          </p:cNvPr>
          <p:cNvSpPr/>
          <p:nvPr/>
        </p:nvSpPr>
        <p:spPr>
          <a:xfrm>
            <a:off x="6490732" y="2518233"/>
            <a:ext cx="170225" cy="608427"/>
          </a:xfrm>
          <a:custGeom>
            <a:avLst/>
            <a:gdLst>
              <a:gd name="connsiteX0" fmla="*/ 127645 w 151464"/>
              <a:gd name="connsiteY0" fmla="*/ 67 h 541372"/>
              <a:gd name="connsiteX1" fmla="*/ 145107 w 151464"/>
              <a:gd name="connsiteY1" fmla="*/ 104842 h 541372"/>
              <a:gd name="connsiteX2" fmla="*/ 132407 w 151464"/>
              <a:gd name="connsiteY2" fmla="*/ 63567 h 541372"/>
              <a:gd name="connsiteX3" fmla="*/ 140345 w 151464"/>
              <a:gd name="connsiteY3" fmla="*/ 149292 h 541372"/>
              <a:gd name="connsiteX4" fmla="*/ 151457 w 151464"/>
              <a:gd name="connsiteY4" fmla="*/ 201680 h 541372"/>
              <a:gd name="connsiteX5" fmla="*/ 141932 w 151464"/>
              <a:gd name="connsiteY5" fmla="*/ 135005 h 541372"/>
              <a:gd name="connsiteX6" fmla="*/ 135582 w 151464"/>
              <a:gd name="connsiteY6" fmla="*/ 228667 h 541372"/>
              <a:gd name="connsiteX7" fmla="*/ 110182 w 151464"/>
              <a:gd name="connsiteY7" fmla="*/ 284230 h 541372"/>
              <a:gd name="connsiteX8" fmla="*/ 72082 w 151464"/>
              <a:gd name="connsiteY8" fmla="*/ 390592 h 541372"/>
              <a:gd name="connsiteX9" fmla="*/ 83195 w 151464"/>
              <a:gd name="connsiteY9" fmla="*/ 360430 h 541372"/>
              <a:gd name="connsiteX10" fmla="*/ 27632 w 151464"/>
              <a:gd name="connsiteY10" fmla="*/ 469967 h 541372"/>
              <a:gd name="connsiteX11" fmla="*/ 645 w 151464"/>
              <a:gd name="connsiteY11" fmla="*/ 539817 h 541372"/>
              <a:gd name="connsiteX12" fmla="*/ 53032 w 151464"/>
              <a:gd name="connsiteY12" fmla="*/ 403292 h 541372"/>
              <a:gd name="connsiteX13" fmla="*/ 116532 w 151464"/>
              <a:gd name="connsiteY13" fmla="*/ 258830 h 541372"/>
              <a:gd name="connsiteX14" fmla="*/ 130820 w 151464"/>
              <a:gd name="connsiteY14" fmla="*/ 230255 h 541372"/>
              <a:gd name="connsiteX15" fmla="*/ 140345 w 151464"/>
              <a:gd name="connsiteY15" fmla="*/ 200092 h 541372"/>
              <a:gd name="connsiteX16" fmla="*/ 119707 w 151464"/>
              <a:gd name="connsiteY16" fmla="*/ 90555 h 541372"/>
              <a:gd name="connsiteX17" fmla="*/ 127645 w 151464"/>
              <a:gd name="connsiteY17" fmla="*/ 67 h 54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1464" h="541372">
                <a:moveTo>
                  <a:pt x="127645" y="67"/>
                </a:moveTo>
                <a:cubicBezTo>
                  <a:pt x="131878" y="2448"/>
                  <a:pt x="144313" y="94259"/>
                  <a:pt x="145107" y="104842"/>
                </a:cubicBezTo>
                <a:cubicBezTo>
                  <a:pt x="145901" y="115425"/>
                  <a:pt x="133201" y="56159"/>
                  <a:pt x="132407" y="63567"/>
                </a:cubicBezTo>
                <a:cubicBezTo>
                  <a:pt x="131613" y="70975"/>
                  <a:pt x="137170" y="126273"/>
                  <a:pt x="140345" y="149292"/>
                </a:cubicBezTo>
                <a:cubicBezTo>
                  <a:pt x="143520" y="172311"/>
                  <a:pt x="151193" y="204061"/>
                  <a:pt x="151457" y="201680"/>
                </a:cubicBezTo>
                <a:cubicBezTo>
                  <a:pt x="151721" y="199299"/>
                  <a:pt x="144578" y="130507"/>
                  <a:pt x="141932" y="135005"/>
                </a:cubicBezTo>
                <a:cubicBezTo>
                  <a:pt x="139286" y="139503"/>
                  <a:pt x="140874" y="203796"/>
                  <a:pt x="135582" y="228667"/>
                </a:cubicBezTo>
                <a:cubicBezTo>
                  <a:pt x="130290" y="253538"/>
                  <a:pt x="120765" y="257243"/>
                  <a:pt x="110182" y="284230"/>
                </a:cubicBezTo>
                <a:cubicBezTo>
                  <a:pt x="99599" y="311217"/>
                  <a:pt x="76580" y="377892"/>
                  <a:pt x="72082" y="390592"/>
                </a:cubicBezTo>
                <a:cubicBezTo>
                  <a:pt x="67584" y="403292"/>
                  <a:pt x="90603" y="347201"/>
                  <a:pt x="83195" y="360430"/>
                </a:cubicBezTo>
                <a:cubicBezTo>
                  <a:pt x="75787" y="373659"/>
                  <a:pt x="41390" y="440069"/>
                  <a:pt x="27632" y="469967"/>
                </a:cubicBezTo>
                <a:cubicBezTo>
                  <a:pt x="13874" y="499865"/>
                  <a:pt x="-3588" y="550930"/>
                  <a:pt x="645" y="539817"/>
                </a:cubicBezTo>
                <a:cubicBezTo>
                  <a:pt x="4878" y="528705"/>
                  <a:pt x="33718" y="450123"/>
                  <a:pt x="53032" y="403292"/>
                </a:cubicBezTo>
                <a:cubicBezTo>
                  <a:pt x="72346" y="356461"/>
                  <a:pt x="103567" y="287670"/>
                  <a:pt x="116532" y="258830"/>
                </a:cubicBezTo>
                <a:cubicBezTo>
                  <a:pt x="129497" y="229991"/>
                  <a:pt x="130820" y="230255"/>
                  <a:pt x="130820" y="230255"/>
                </a:cubicBezTo>
                <a:cubicBezTo>
                  <a:pt x="134789" y="220465"/>
                  <a:pt x="142197" y="223375"/>
                  <a:pt x="140345" y="200092"/>
                </a:cubicBezTo>
                <a:cubicBezTo>
                  <a:pt x="138493" y="176809"/>
                  <a:pt x="122088" y="122040"/>
                  <a:pt x="119707" y="90555"/>
                </a:cubicBezTo>
                <a:cubicBezTo>
                  <a:pt x="117326" y="59070"/>
                  <a:pt x="123412" y="-2314"/>
                  <a:pt x="127645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6A079B18-40C3-4227-82E8-5A2D265A2ACE}"/>
              </a:ext>
            </a:extLst>
          </p:cNvPr>
          <p:cNvSpPr/>
          <p:nvPr/>
        </p:nvSpPr>
        <p:spPr>
          <a:xfrm>
            <a:off x="5433188" y="2900112"/>
            <a:ext cx="2065" cy="102146"/>
          </a:xfrm>
          <a:custGeom>
            <a:avLst/>
            <a:gdLst>
              <a:gd name="connsiteX0" fmla="*/ 1837 w 1837"/>
              <a:gd name="connsiteY0" fmla="*/ 0 h 90888"/>
              <a:gd name="connsiteX1" fmla="*/ 249 w 1837"/>
              <a:gd name="connsiteY1" fmla="*/ 90488 h 90888"/>
              <a:gd name="connsiteX2" fmla="*/ 1837 w 1837"/>
              <a:gd name="connsiteY2" fmla="*/ 0 h 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7" h="90888">
                <a:moveTo>
                  <a:pt x="1837" y="0"/>
                </a:moveTo>
                <a:cubicBezTo>
                  <a:pt x="1837" y="0"/>
                  <a:pt x="-809" y="83080"/>
                  <a:pt x="249" y="90488"/>
                </a:cubicBezTo>
                <a:cubicBezTo>
                  <a:pt x="1307" y="97896"/>
                  <a:pt x="1837" y="0"/>
                  <a:pt x="18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C020E27E-0ACC-4BE5-91DC-F1757F81C30B}"/>
              </a:ext>
            </a:extLst>
          </p:cNvPr>
          <p:cNvSpPr/>
          <p:nvPr/>
        </p:nvSpPr>
        <p:spPr>
          <a:xfrm>
            <a:off x="5395986" y="2866186"/>
            <a:ext cx="57598" cy="422891"/>
          </a:xfrm>
          <a:custGeom>
            <a:avLst/>
            <a:gdLst>
              <a:gd name="connsiteX0" fmla="*/ 34939 w 51250"/>
              <a:gd name="connsiteY0" fmla="*/ 25 h 376284"/>
              <a:gd name="connsiteX1" fmla="*/ 30176 w 51250"/>
              <a:gd name="connsiteY1" fmla="*/ 131787 h 376284"/>
              <a:gd name="connsiteX2" fmla="*/ 39701 w 51250"/>
              <a:gd name="connsiteY2" fmla="*/ 92100 h 376284"/>
              <a:gd name="connsiteX3" fmla="*/ 20651 w 51250"/>
              <a:gd name="connsiteY3" fmla="*/ 190525 h 376284"/>
              <a:gd name="connsiteX4" fmla="*/ 14 w 51250"/>
              <a:gd name="connsiteY4" fmla="*/ 244500 h 376284"/>
              <a:gd name="connsiteX5" fmla="*/ 23826 w 51250"/>
              <a:gd name="connsiteY5" fmla="*/ 185762 h 376284"/>
              <a:gd name="connsiteX6" fmla="*/ 28589 w 51250"/>
              <a:gd name="connsiteY6" fmla="*/ 257200 h 376284"/>
              <a:gd name="connsiteX7" fmla="*/ 41289 w 51250"/>
              <a:gd name="connsiteY7" fmla="*/ 376262 h 376284"/>
              <a:gd name="connsiteX8" fmla="*/ 50814 w 51250"/>
              <a:gd name="connsiteY8" fmla="*/ 266725 h 376284"/>
              <a:gd name="connsiteX9" fmla="*/ 47639 w 51250"/>
              <a:gd name="connsiteY9" fmla="*/ 203225 h 376284"/>
              <a:gd name="connsiteX10" fmla="*/ 30176 w 51250"/>
              <a:gd name="connsiteY10" fmla="*/ 273075 h 376284"/>
              <a:gd name="connsiteX11" fmla="*/ 41289 w 51250"/>
              <a:gd name="connsiteY11" fmla="*/ 155600 h 376284"/>
              <a:gd name="connsiteX12" fmla="*/ 44464 w 51250"/>
              <a:gd name="connsiteY12" fmla="*/ 120675 h 376284"/>
              <a:gd name="connsiteX13" fmla="*/ 34939 w 51250"/>
              <a:gd name="connsiteY13" fmla="*/ 25 h 37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250" h="376284">
                <a:moveTo>
                  <a:pt x="34939" y="25"/>
                </a:moveTo>
                <a:cubicBezTo>
                  <a:pt x="32558" y="1877"/>
                  <a:pt x="29382" y="116441"/>
                  <a:pt x="30176" y="131787"/>
                </a:cubicBezTo>
                <a:cubicBezTo>
                  <a:pt x="30970" y="147133"/>
                  <a:pt x="41289" y="82310"/>
                  <a:pt x="39701" y="92100"/>
                </a:cubicBezTo>
                <a:cubicBezTo>
                  <a:pt x="38114" y="101890"/>
                  <a:pt x="27265" y="165125"/>
                  <a:pt x="20651" y="190525"/>
                </a:cubicBezTo>
                <a:cubicBezTo>
                  <a:pt x="14037" y="215925"/>
                  <a:pt x="-515" y="245294"/>
                  <a:pt x="14" y="244500"/>
                </a:cubicBezTo>
                <a:cubicBezTo>
                  <a:pt x="543" y="243706"/>
                  <a:pt x="19064" y="183645"/>
                  <a:pt x="23826" y="185762"/>
                </a:cubicBezTo>
                <a:cubicBezTo>
                  <a:pt x="28588" y="187879"/>
                  <a:pt x="25679" y="225450"/>
                  <a:pt x="28589" y="257200"/>
                </a:cubicBezTo>
                <a:cubicBezTo>
                  <a:pt x="31499" y="288950"/>
                  <a:pt x="37585" y="374675"/>
                  <a:pt x="41289" y="376262"/>
                </a:cubicBezTo>
                <a:cubicBezTo>
                  <a:pt x="44993" y="377849"/>
                  <a:pt x="49756" y="295564"/>
                  <a:pt x="50814" y="266725"/>
                </a:cubicBezTo>
                <a:cubicBezTo>
                  <a:pt x="51872" y="237886"/>
                  <a:pt x="51078" y="202167"/>
                  <a:pt x="47639" y="203225"/>
                </a:cubicBezTo>
                <a:cubicBezTo>
                  <a:pt x="44200" y="204283"/>
                  <a:pt x="31234" y="281012"/>
                  <a:pt x="30176" y="273075"/>
                </a:cubicBezTo>
                <a:cubicBezTo>
                  <a:pt x="29118" y="265138"/>
                  <a:pt x="38908" y="181000"/>
                  <a:pt x="41289" y="155600"/>
                </a:cubicBezTo>
                <a:cubicBezTo>
                  <a:pt x="43670" y="130200"/>
                  <a:pt x="46581" y="144488"/>
                  <a:pt x="44464" y="120675"/>
                </a:cubicBezTo>
                <a:cubicBezTo>
                  <a:pt x="42347" y="96862"/>
                  <a:pt x="37320" y="-1827"/>
                  <a:pt x="3493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AABA142F-4390-4A67-AA7B-1A03EF2F0664}"/>
              </a:ext>
            </a:extLst>
          </p:cNvPr>
          <p:cNvSpPr/>
          <p:nvPr/>
        </p:nvSpPr>
        <p:spPr>
          <a:xfrm>
            <a:off x="5508248" y="2741005"/>
            <a:ext cx="87804" cy="566092"/>
          </a:xfrm>
          <a:custGeom>
            <a:avLst/>
            <a:gdLst>
              <a:gd name="connsiteX0" fmla="*/ 76336 w 78127"/>
              <a:gd name="connsiteY0" fmla="*/ 285 h 503703"/>
              <a:gd name="connsiteX1" fmla="*/ 1724 w 78127"/>
              <a:gd name="connsiteY1" fmla="*/ 125697 h 503703"/>
              <a:gd name="connsiteX2" fmla="*/ 22361 w 78127"/>
              <a:gd name="connsiteY2" fmla="*/ 84422 h 503703"/>
              <a:gd name="connsiteX3" fmla="*/ 4899 w 78127"/>
              <a:gd name="connsiteY3" fmla="*/ 203485 h 503703"/>
              <a:gd name="connsiteX4" fmla="*/ 12836 w 78127"/>
              <a:gd name="connsiteY4" fmla="*/ 173322 h 503703"/>
              <a:gd name="connsiteX5" fmla="*/ 6486 w 78127"/>
              <a:gd name="connsiteY5" fmla="*/ 322547 h 503703"/>
              <a:gd name="connsiteX6" fmla="*/ 8074 w 78127"/>
              <a:gd name="connsiteY6" fmla="*/ 363822 h 503703"/>
              <a:gd name="connsiteX7" fmla="*/ 16011 w 78127"/>
              <a:gd name="connsiteY7" fmla="*/ 244760 h 503703"/>
              <a:gd name="connsiteX8" fmla="*/ 1724 w 78127"/>
              <a:gd name="connsiteY8" fmla="*/ 370172 h 503703"/>
              <a:gd name="connsiteX9" fmla="*/ 4899 w 78127"/>
              <a:gd name="connsiteY9" fmla="*/ 503522 h 503703"/>
              <a:gd name="connsiteX10" fmla="*/ 4899 w 78127"/>
              <a:gd name="connsiteY10" fmla="*/ 395572 h 503703"/>
              <a:gd name="connsiteX11" fmla="*/ 19186 w 78127"/>
              <a:gd name="connsiteY11" fmla="*/ 254285 h 503703"/>
              <a:gd name="connsiteX12" fmla="*/ 19186 w 78127"/>
              <a:gd name="connsiteY12" fmla="*/ 290797 h 503703"/>
              <a:gd name="connsiteX13" fmla="*/ 22361 w 78127"/>
              <a:gd name="connsiteY13" fmla="*/ 151097 h 503703"/>
              <a:gd name="connsiteX14" fmla="*/ 20774 w 78127"/>
              <a:gd name="connsiteY14" fmla="*/ 171735 h 503703"/>
              <a:gd name="connsiteX15" fmla="*/ 50936 w 78127"/>
              <a:gd name="connsiteY15" fmla="*/ 93947 h 503703"/>
              <a:gd name="connsiteX16" fmla="*/ 76336 w 78127"/>
              <a:gd name="connsiteY16" fmla="*/ 285 h 50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127" h="503703">
                <a:moveTo>
                  <a:pt x="76336" y="285"/>
                </a:moveTo>
                <a:cubicBezTo>
                  <a:pt x="68134" y="5577"/>
                  <a:pt x="10720" y="111674"/>
                  <a:pt x="1724" y="125697"/>
                </a:cubicBezTo>
                <a:cubicBezTo>
                  <a:pt x="-7272" y="139720"/>
                  <a:pt x="21832" y="71457"/>
                  <a:pt x="22361" y="84422"/>
                </a:cubicBezTo>
                <a:cubicBezTo>
                  <a:pt x="22890" y="97387"/>
                  <a:pt x="6486" y="188668"/>
                  <a:pt x="4899" y="203485"/>
                </a:cubicBezTo>
                <a:cubicBezTo>
                  <a:pt x="3312" y="218302"/>
                  <a:pt x="12571" y="153478"/>
                  <a:pt x="12836" y="173322"/>
                </a:cubicBezTo>
                <a:cubicBezTo>
                  <a:pt x="13100" y="193166"/>
                  <a:pt x="7280" y="290797"/>
                  <a:pt x="6486" y="322547"/>
                </a:cubicBezTo>
                <a:cubicBezTo>
                  <a:pt x="5692" y="354297"/>
                  <a:pt x="6487" y="376786"/>
                  <a:pt x="8074" y="363822"/>
                </a:cubicBezTo>
                <a:cubicBezTo>
                  <a:pt x="9661" y="350858"/>
                  <a:pt x="17069" y="243702"/>
                  <a:pt x="16011" y="244760"/>
                </a:cubicBezTo>
                <a:cubicBezTo>
                  <a:pt x="14953" y="245818"/>
                  <a:pt x="3576" y="327045"/>
                  <a:pt x="1724" y="370172"/>
                </a:cubicBezTo>
                <a:cubicBezTo>
                  <a:pt x="-128" y="413299"/>
                  <a:pt x="4370" y="499289"/>
                  <a:pt x="4899" y="503522"/>
                </a:cubicBezTo>
                <a:cubicBezTo>
                  <a:pt x="5428" y="507755"/>
                  <a:pt x="2518" y="437112"/>
                  <a:pt x="4899" y="395572"/>
                </a:cubicBezTo>
                <a:cubicBezTo>
                  <a:pt x="7280" y="354032"/>
                  <a:pt x="16805" y="271747"/>
                  <a:pt x="19186" y="254285"/>
                </a:cubicBezTo>
                <a:cubicBezTo>
                  <a:pt x="21567" y="236823"/>
                  <a:pt x="18657" y="307995"/>
                  <a:pt x="19186" y="290797"/>
                </a:cubicBezTo>
                <a:cubicBezTo>
                  <a:pt x="19715" y="273599"/>
                  <a:pt x="22096" y="170941"/>
                  <a:pt x="22361" y="151097"/>
                </a:cubicBezTo>
                <a:cubicBezTo>
                  <a:pt x="22626" y="131253"/>
                  <a:pt x="16011" y="181260"/>
                  <a:pt x="20774" y="171735"/>
                </a:cubicBezTo>
                <a:cubicBezTo>
                  <a:pt x="25537" y="162210"/>
                  <a:pt x="39294" y="123316"/>
                  <a:pt x="50936" y="93947"/>
                </a:cubicBezTo>
                <a:cubicBezTo>
                  <a:pt x="62578" y="64578"/>
                  <a:pt x="84538" y="-5007"/>
                  <a:pt x="76336" y="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月 107">
            <a:extLst>
              <a:ext uri="{FF2B5EF4-FFF2-40B4-BE49-F238E27FC236}">
                <a16:creationId xmlns:a16="http://schemas.microsoft.com/office/drawing/2014/main" id="{59962819-BDAC-47C0-9A83-EFF4E34D2B62}"/>
              </a:ext>
            </a:extLst>
          </p:cNvPr>
          <p:cNvSpPr/>
          <p:nvPr/>
        </p:nvSpPr>
        <p:spPr>
          <a:xfrm rot="16200000">
            <a:off x="5839623" y="1423193"/>
            <a:ext cx="46195" cy="66518"/>
          </a:xfrm>
          <a:prstGeom prst="moon">
            <a:avLst>
              <a:gd name="adj" fmla="val 256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月 108">
            <a:extLst>
              <a:ext uri="{FF2B5EF4-FFF2-40B4-BE49-F238E27FC236}">
                <a16:creationId xmlns:a16="http://schemas.microsoft.com/office/drawing/2014/main" id="{D26DB447-8B2D-44A4-91E1-313151D952B3}"/>
              </a:ext>
            </a:extLst>
          </p:cNvPr>
          <p:cNvSpPr/>
          <p:nvPr/>
        </p:nvSpPr>
        <p:spPr>
          <a:xfrm rot="16200000">
            <a:off x="6233324" y="1407317"/>
            <a:ext cx="46195" cy="66518"/>
          </a:xfrm>
          <a:prstGeom prst="moon">
            <a:avLst>
              <a:gd name="adj" fmla="val 256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9C6FE91E-C083-4711-856B-66B276AE07BE}"/>
              </a:ext>
            </a:extLst>
          </p:cNvPr>
          <p:cNvSpPr/>
          <p:nvPr/>
        </p:nvSpPr>
        <p:spPr>
          <a:xfrm>
            <a:off x="6365866" y="2060551"/>
            <a:ext cx="191802" cy="765220"/>
          </a:xfrm>
          <a:custGeom>
            <a:avLst/>
            <a:gdLst>
              <a:gd name="connsiteX0" fmla="*/ 173047 w 191802"/>
              <a:gd name="connsiteY0" fmla="*/ 24 h 765220"/>
              <a:gd name="connsiteX1" fmla="*/ 190509 w 191802"/>
              <a:gd name="connsiteY1" fmla="*/ 246087 h 765220"/>
              <a:gd name="connsiteX2" fmla="*/ 190509 w 191802"/>
              <a:gd name="connsiteY2" fmla="*/ 174649 h 765220"/>
              <a:gd name="connsiteX3" fmla="*/ 188922 w 191802"/>
              <a:gd name="connsiteY3" fmla="*/ 328637 h 765220"/>
              <a:gd name="connsiteX4" fmla="*/ 187334 w 191802"/>
              <a:gd name="connsiteY4" fmla="*/ 269899 h 765220"/>
              <a:gd name="connsiteX5" fmla="*/ 157172 w 191802"/>
              <a:gd name="connsiteY5" fmla="*/ 506437 h 765220"/>
              <a:gd name="connsiteX6" fmla="*/ 157172 w 191802"/>
              <a:gd name="connsiteY6" fmla="*/ 442937 h 765220"/>
              <a:gd name="connsiteX7" fmla="*/ 77797 w 191802"/>
              <a:gd name="connsiteY7" fmla="*/ 708049 h 765220"/>
              <a:gd name="connsiteX8" fmla="*/ 111134 w 191802"/>
              <a:gd name="connsiteY8" fmla="*/ 641374 h 765220"/>
              <a:gd name="connsiteX9" fmla="*/ 9 w 191802"/>
              <a:gd name="connsiteY9" fmla="*/ 765199 h 765220"/>
              <a:gd name="connsiteX10" fmla="*/ 104784 w 191802"/>
              <a:gd name="connsiteY10" fmla="*/ 650899 h 765220"/>
              <a:gd name="connsiteX11" fmla="*/ 125422 w 191802"/>
              <a:gd name="connsiteY11" fmla="*/ 588987 h 765220"/>
              <a:gd name="connsiteX12" fmla="*/ 134947 w 191802"/>
              <a:gd name="connsiteY12" fmla="*/ 577874 h 765220"/>
              <a:gd name="connsiteX13" fmla="*/ 185747 w 191802"/>
              <a:gd name="connsiteY13" fmla="*/ 398487 h 765220"/>
              <a:gd name="connsiteX14" fmla="*/ 179397 w 191802"/>
              <a:gd name="connsiteY14" fmla="*/ 396899 h 765220"/>
              <a:gd name="connsiteX15" fmla="*/ 179397 w 191802"/>
              <a:gd name="connsiteY15" fmla="*/ 231799 h 765220"/>
              <a:gd name="connsiteX16" fmla="*/ 173047 w 191802"/>
              <a:gd name="connsiteY16" fmla="*/ 24 h 765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1802" h="765220">
                <a:moveTo>
                  <a:pt x="173047" y="24"/>
                </a:moveTo>
                <a:cubicBezTo>
                  <a:pt x="174899" y="2405"/>
                  <a:pt x="187599" y="216983"/>
                  <a:pt x="190509" y="246087"/>
                </a:cubicBezTo>
                <a:cubicBezTo>
                  <a:pt x="193419" y="275191"/>
                  <a:pt x="190509" y="174649"/>
                  <a:pt x="190509" y="174649"/>
                </a:cubicBezTo>
                <a:cubicBezTo>
                  <a:pt x="190245" y="188407"/>
                  <a:pt x="189451" y="312762"/>
                  <a:pt x="188922" y="328637"/>
                </a:cubicBezTo>
                <a:cubicBezTo>
                  <a:pt x="188393" y="344512"/>
                  <a:pt x="192626" y="240266"/>
                  <a:pt x="187334" y="269899"/>
                </a:cubicBezTo>
                <a:cubicBezTo>
                  <a:pt x="182042" y="299532"/>
                  <a:pt x="162199" y="477597"/>
                  <a:pt x="157172" y="506437"/>
                </a:cubicBezTo>
                <a:cubicBezTo>
                  <a:pt x="152145" y="535277"/>
                  <a:pt x="170401" y="409335"/>
                  <a:pt x="157172" y="442937"/>
                </a:cubicBezTo>
                <a:cubicBezTo>
                  <a:pt x="143943" y="476539"/>
                  <a:pt x="85470" y="674976"/>
                  <a:pt x="77797" y="708049"/>
                </a:cubicBezTo>
                <a:cubicBezTo>
                  <a:pt x="70124" y="741122"/>
                  <a:pt x="124099" y="631849"/>
                  <a:pt x="111134" y="641374"/>
                </a:cubicBezTo>
                <a:cubicBezTo>
                  <a:pt x="98169" y="650899"/>
                  <a:pt x="1067" y="763611"/>
                  <a:pt x="9" y="765199"/>
                </a:cubicBezTo>
                <a:cubicBezTo>
                  <a:pt x="-1049" y="766787"/>
                  <a:pt x="83882" y="680268"/>
                  <a:pt x="104784" y="650899"/>
                </a:cubicBezTo>
                <a:cubicBezTo>
                  <a:pt x="125686" y="621530"/>
                  <a:pt x="120395" y="601158"/>
                  <a:pt x="125422" y="588987"/>
                </a:cubicBezTo>
                <a:cubicBezTo>
                  <a:pt x="130449" y="576816"/>
                  <a:pt x="124893" y="609624"/>
                  <a:pt x="134947" y="577874"/>
                </a:cubicBezTo>
                <a:cubicBezTo>
                  <a:pt x="145001" y="546124"/>
                  <a:pt x="178339" y="428649"/>
                  <a:pt x="185747" y="398487"/>
                </a:cubicBezTo>
                <a:cubicBezTo>
                  <a:pt x="193155" y="368325"/>
                  <a:pt x="180455" y="424680"/>
                  <a:pt x="179397" y="396899"/>
                </a:cubicBezTo>
                <a:cubicBezTo>
                  <a:pt x="178339" y="369118"/>
                  <a:pt x="180455" y="292918"/>
                  <a:pt x="179397" y="231799"/>
                </a:cubicBezTo>
                <a:cubicBezTo>
                  <a:pt x="178339" y="170680"/>
                  <a:pt x="171195" y="-2357"/>
                  <a:pt x="17304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A9C7DD1F-2C56-4CE6-91BE-4D0F72DE8E5B}"/>
              </a:ext>
            </a:extLst>
          </p:cNvPr>
          <p:cNvSpPr/>
          <p:nvPr/>
        </p:nvSpPr>
        <p:spPr>
          <a:xfrm>
            <a:off x="6356488" y="2131682"/>
            <a:ext cx="146168" cy="684916"/>
          </a:xfrm>
          <a:custGeom>
            <a:avLst/>
            <a:gdLst>
              <a:gd name="connsiteX0" fmla="*/ 145912 w 146168"/>
              <a:gd name="connsiteY0" fmla="*/ 331 h 684916"/>
              <a:gd name="connsiteX1" fmla="*/ 126862 w 146168"/>
              <a:gd name="connsiteY1" fmla="*/ 181306 h 684916"/>
              <a:gd name="connsiteX2" fmla="*/ 136387 w 146168"/>
              <a:gd name="connsiteY2" fmla="*/ 79706 h 684916"/>
              <a:gd name="connsiteX3" fmla="*/ 136387 w 146168"/>
              <a:gd name="connsiteY3" fmla="*/ 155906 h 684916"/>
              <a:gd name="connsiteX4" fmla="*/ 87175 w 146168"/>
              <a:gd name="connsiteY4" fmla="*/ 482931 h 684916"/>
              <a:gd name="connsiteX5" fmla="*/ 130037 w 146168"/>
              <a:gd name="connsiteY5" fmla="*/ 341643 h 684916"/>
              <a:gd name="connsiteX6" fmla="*/ 90350 w 146168"/>
              <a:gd name="connsiteY6" fmla="*/ 444831 h 684916"/>
              <a:gd name="connsiteX7" fmla="*/ 1450 w 146168"/>
              <a:gd name="connsiteY7" fmla="*/ 678193 h 684916"/>
              <a:gd name="connsiteX8" fmla="*/ 36375 w 146168"/>
              <a:gd name="connsiteY8" fmla="*/ 617868 h 684916"/>
              <a:gd name="connsiteX9" fmla="*/ 52250 w 146168"/>
              <a:gd name="connsiteY9" fmla="*/ 576593 h 684916"/>
              <a:gd name="connsiteX10" fmla="*/ 123687 w 146168"/>
              <a:gd name="connsiteY10" fmla="*/ 357518 h 684916"/>
              <a:gd name="connsiteX11" fmla="*/ 114162 w 146168"/>
              <a:gd name="connsiteY11" fmla="*/ 305131 h 684916"/>
              <a:gd name="connsiteX12" fmla="*/ 114162 w 146168"/>
              <a:gd name="connsiteY12" fmla="*/ 232106 h 684916"/>
              <a:gd name="connsiteX13" fmla="*/ 136387 w 146168"/>
              <a:gd name="connsiteY13" fmla="*/ 235281 h 684916"/>
              <a:gd name="connsiteX14" fmla="*/ 145912 w 146168"/>
              <a:gd name="connsiteY14" fmla="*/ 331 h 6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6168" h="684916">
                <a:moveTo>
                  <a:pt x="145912" y="331"/>
                </a:moveTo>
                <a:cubicBezTo>
                  <a:pt x="144325" y="-8665"/>
                  <a:pt x="128449" y="168077"/>
                  <a:pt x="126862" y="181306"/>
                </a:cubicBezTo>
                <a:cubicBezTo>
                  <a:pt x="125275" y="194535"/>
                  <a:pt x="134800" y="83939"/>
                  <a:pt x="136387" y="79706"/>
                </a:cubicBezTo>
                <a:cubicBezTo>
                  <a:pt x="137974" y="75473"/>
                  <a:pt x="144589" y="88702"/>
                  <a:pt x="136387" y="155906"/>
                </a:cubicBezTo>
                <a:cubicBezTo>
                  <a:pt x="128185" y="223110"/>
                  <a:pt x="88233" y="451975"/>
                  <a:pt x="87175" y="482931"/>
                </a:cubicBezTo>
                <a:cubicBezTo>
                  <a:pt x="86117" y="513887"/>
                  <a:pt x="129508" y="347993"/>
                  <a:pt x="130037" y="341643"/>
                </a:cubicBezTo>
                <a:cubicBezTo>
                  <a:pt x="130566" y="335293"/>
                  <a:pt x="90350" y="444831"/>
                  <a:pt x="90350" y="444831"/>
                </a:cubicBezTo>
                <a:cubicBezTo>
                  <a:pt x="68919" y="500923"/>
                  <a:pt x="10446" y="649354"/>
                  <a:pt x="1450" y="678193"/>
                </a:cubicBezTo>
                <a:cubicBezTo>
                  <a:pt x="-7546" y="707032"/>
                  <a:pt x="27908" y="634801"/>
                  <a:pt x="36375" y="617868"/>
                </a:cubicBezTo>
                <a:cubicBezTo>
                  <a:pt x="44842" y="600935"/>
                  <a:pt x="37698" y="619985"/>
                  <a:pt x="52250" y="576593"/>
                </a:cubicBezTo>
                <a:cubicBezTo>
                  <a:pt x="66802" y="533201"/>
                  <a:pt x="113368" y="402762"/>
                  <a:pt x="123687" y="357518"/>
                </a:cubicBezTo>
                <a:cubicBezTo>
                  <a:pt x="134006" y="312274"/>
                  <a:pt x="115749" y="326033"/>
                  <a:pt x="114162" y="305131"/>
                </a:cubicBezTo>
                <a:cubicBezTo>
                  <a:pt x="112575" y="284229"/>
                  <a:pt x="110458" y="243748"/>
                  <a:pt x="114162" y="232106"/>
                </a:cubicBezTo>
                <a:cubicBezTo>
                  <a:pt x="117866" y="220464"/>
                  <a:pt x="131360" y="269677"/>
                  <a:pt x="136387" y="235281"/>
                </a:cubicBezTo>
                <a:cubicBezTo>
                  <a:pt x="141414" y="200885"/>
                  <a:pt x="147499" y="9327"/>
                  <a:pt x="145912" y="3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01AEAF0B-AD6E-4F0A-A418-5B51D8D948C6}"/>
              </a:ext>
            </a:extLst>
          </p:cNvPr>
          <p:cNvSpPr/>
          <p:nvPr/>
        </p:nvSpPr>
        <p:spPr>
          <a:xfrm>
            <a:off x="6170681" y="2637804"/>
            <a:ext cx="87289" cy="350326"/>
          </a:xfrm>
          <a:custGeom>
            <a:avLst/>
            <a:gdLst>
              <a:gd name="connsiteX0" fmla="*/ 87244 w 87289"/>
              <a:gd name="connsiteY0" fmla="*/ 621 h 350326"/>
              <a:gd name="connsiteX1" fmla="*/ 44382 w 87289"/>
              <a:gd name="connsiteY1" fmla="*/ 106984 h 350326"/>
              <a:gd name="connsiteX2" fmla="*/ 1519 w 87289"/>
              <a:gd name="connsiteY2" fmla="*/ 348284 h 350326"/>
              <a:gd name="connsiteX3" fmla="*/ 9457 w 87289"/>
              <a:gd name="connsiteY3" fmla="*/ 219696 h 350326"/>
              <a:gd name="connsiteX4" fmla="*/ 7869 w 87289"/>
              <a:gd name="connsiteY4" fmla="*/ 160959 h 350326"/>
              <a:gd name="connsiteX5" fmla="*/ 33269 w 87289"/>
              <a:gd name="connsiteY5" fmla="*/ 168896 h 350326"/>
              <a:gd name="connsiteX6" fmla="*/ 34857 w 87289"/>
              <a:gd name="connsiteY6" fmla="*/ 95871 h 350326"/>
              <a:gd name="connsiteX7" fmla="*/ 52319 w 87289"/>
              <a:gd name="connsiteY7" fmla="*/ 149846 h 350326"/>
              <a:gd name="connsiteX8" fmla="*/ 87244 w 87289"/>
              <a:gd name="connsiteY8" fmla="*/ 621 h 35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289" h="350326">
                <a:moveTo>
                  <a:pt x="87244" y="621"/>
                </a:moveTo>
                <a:cubicBezTo>
                  <a:pt x="85921" y="-6522"/>
                  <a:pt x="58669" y="49040"/>
                  <a:pt x="44382" y="106984"/>
                </a:cubicBezTo>
                <a:cubicBezTo>
                  <a:pt x="30095" y="164928"/>
                  <a:pt x="7340" y="329499"/>
                  <a:pt x="1519" y="348284"/>
                </a:cubicBezTo>
                <a:cubicBezTo>
                  <a:pt x="-4302" y="367069"/>
                  <a:pt x="8399" y="250917"/>
                  <a:pt x="9457" y="219696"/>
                </a:cubicBezTo>
                <a:cubicBezTo>
                  <a:pt x="10515" y="188475"/>
                  <a:pt x="3900" y="169425"/>
                  <a:pt x="7869" y="160959"/>
                </a:cubicBezTo>
                <a:cubicBezTo>
                  <a:pt x="11838" y="152493"/>
                  <a:pt x="28771" y="179744"/>
                  <a:pt x="33269" y="168896"/>
                </a:cubicBezTo>
                <a:cubicBezTo>
                  <a:pt x="37767" y="158048"/>
                  <a:pt x="31682" y="99046"/>
                  <a:pt x="34857" y="95871"/>
                </a:cubicBezTo>
                <a:cubicBezTo>
                  <a:pt x="38032" y="92696"/>
                  <a:pt x="43852" y="159635"/>
                  <a:pt x="52319" y="149846"/>
                </a:cubicBezTo>
                <a:cubicBezTo>
                  <a:pt x="60786" y="140057"/>
                  <a:pt x="88567" y="7764"/>
                  <a:pt x="87244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087B7E88-9A37-4E2A-8C8D-57852655C75A}"/>
              </a:ext>
            </a:extLst>
          </p:cNvPr>
          <p:cNvSpPr/>
          <p:nvPr/>
        </p:nvSpPr>
        <p:spPr>
          <a:xfrm>
            <a:off x="6478357" y="2547312"/>
            <a:ext cx="95496" cy="431581"/>
          </a:xfrm>
          <a:custGeom>
            <a:avLst/>
            <a:gdLst>
              <a:gd name="connsiteX0" fmla="*/ 95481 w 95496"/>
              <a:gd name="connsiteY0" fmla="*/ 626 h 431581"/>
              <a:gd name="connsiteX1" fmla="*/ 63731 w 95496"/>
              <a:gd name="connsiteY1" fmla="*/ 194301 h 431581"/>
              <a:gd name="connsiteX2" fmla="*/ 81193 w 95496"/>
              <a:gd name="connsiteY2" fmla="*/ 143501 h 431581"/>
              <a:gd name="connsiteX3" fmla="*/ 47856 w 95496"/>
              <a:gd name="connsiteY3" fmla="*/ 214938 h 431581"/>
              <a:gd name="connsiteX4" fmla="*/ 30393 w 95496"/>
              <a:gd name="connsiteY4" fmla="*/ 272088 h 431581"/>
              <a:gd name="connsiteX5" fmla="*/ 16106 w 95496"/>
              <a:gd name="connsiteY5" fmla="*/ 354638 h 431581"/>
              <a:gd name="connsiteX6" fmla="*/ 231 w 95496"/>
              <a:gd name="connsiteY6" fmla="*/ 430838 h 431581"/>
              <a:gd name="connsiteX7" fmla="*/ 28806 w 95496"/>
              <a:gd name="connsiteY7" fmla="*/ 307013 h 431581"/>
              <a:gd name="connsiteX8" fmla="*/ 44681 w 95496"/>
              <a:gd name="connsiteY8" fmla="*/ 321301 h 431581"/>
              <a:gd name="connsiteX9" fmla="*/ 74843 w 95496"/>
              <a:gd name="connsiteY9" fmla="*/ 156201 h 431581"/>
              <a:gd name="connsiteX10" fmla="*/ 65318 w 95496"/>
              <a:gd name="connsiteY10" fmla="*/ 202238 h 431581"/>
              <a:gd name="connsiteX11" fmla="*/ 58968 w 95496"/>
              <a:gd name="connsiteY11" fmla="*/ 133976 h 431581"/>
              <a:gd name="connsiteX12" fmla="*/ 95481 w 95496"/>
              <a:gd name="connsiteY12" fmla="*/ 626 h 43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96" h="431581">
                <a:moveTo>
                  <a:pt x="95481" y="626"/>
                </a:moveTo>
                <a:cubicBezTo>
                  <a:pt x="96275" y="10680"/>
                  <a:pt x="66112" y="170488"/>
                  <a:pt x="63731" y="194301"/>
                </a:cubicBezTo>
                <a:cubicBezTo>
                  <a:pt x="61350" y="218114"/>
                  <a:pt x="83839" y="140061"/>
                  <a:pt x="81193" y="143501"/>
                </a:cubicBezTo>
                <a:cubicBezTo>
                  <a:pt x="78547" y="146941"/>
                  <a:pt x="56323" y="193507"/>
                  <a:pt x="47856" y="214938"/>
                </a:cubicBezTo>
                <a:cubicBezTo>
                  <a:pt x="39389" y="236369"/>
                  <a:pt x="35685" y="248805"/>
                  <a:pt x="30393" y="272088"/>
                </a:cubicBezTo>
                <a:cubicBezTo>
                  <a:pt x="25101" y="295371"/>
                  <a:pt x="21133" y="328180"/>
                  <a:pt x="16106" y="354638"/>
                </a:cubicBezTo>
                <a:cubicBezTo>
                  <a:pt x="11079" y="381096"/>
                  <a:pt x="-1886" y="438775"/>
                  <a:pt x="231" y="430838"/>
                </a:cubicBezTo>
                <a:cubicBezTo>
                  <a:pt x="2348" y="422901"/>
                  <a:pt x="21398" y="325269"/>
                  <a:pt x="28806" y="307013"/>
                </a:cubicBezTo>
                <a:cubicBezTo>
                  <a:pt x="36214" y="288757"/>
                  <a:pt x="37008" y="346436"/>
                  <a:pt x="44681" y="321301"/>
                </a:cubicBezTo>
                <a:cubicBezTo>
                  <a:pt x="52354" y="296166"/>
                  <a:pt x="71403" y="176045"/>
                  <a:pt x="74843" y="156201"/>
                </a:cubicBezTo>
                <a:cubicBezTo>
                  <a:pt x="78282" y="136357"/>
                  <a:pt x="67964" y="205942"/>
                  <a:pt x="65318" y="202238"/>
                </a:cubicBezTo>
                <a:cubicBezTo>
                  <a:pt x="62672" y="198534"/>
                  <a:pt x="55528" y="163609"/>
                  <a:pt x="58968" y="133976"/>
                </a:cubicBezTo>
                <a:cubicBezTo>
                  <a:pt x="62408" y="104343"/>
                  <a:pt x="94687" y="-9428"/>
                  <a:pt x="95481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B6CA6ECB-B5CE-4DEA-B7E5-E50C062E229F}"/>
              </a:ext>
            </a:extLst>
          </p:cNvPr>
          <p:cNvSpPr/>
          <p:nvPr/>
        </p:nvSpPr>
        <p:spPr>
          <a:xfrm>
            <a:off x="6119401" y="2703800"/>
            <a:ext cx="259748" cy="494415"/>
          </a:xfrm>
          <a:custGeom>
            <a:avLst/>
            <a:gdLst>
              <a:gd name="connsiteX0" fmla="*/ 259174 w 259748"/>
              <a:gd name="connsiteY0" fmla="*/ 4475 h 494415"/>
              <a:gd name="connsiteX1" fmla="*/ 160749 w 259748"/>
              <a:gd name="connsiteY1" fmla="*/ 237838 h 494415"/>
              <a:gd name="connsiteX2" fmla="*/ 205199 w 259748"/>
              <a:gd name="connsiteY2" fmla="*/ 160050 h 494415"/>
              <a:gd name="connsiteX3" fmla="*/ 135349 w 259748"/>
              <a:gd name="connsiteY3" fmla="*/ 282288 h 494415"/>
              <a:gd name="connsiteX4" fmla="*/ 176624 w 259748"/>
              <a:gd name="connsiteY4" fmla="*/ 207675 h 494415"/>
              <a:gd name="connsiteX5" fmla="*/ 87724 w 259748"/>
              <a:gd name="connsiteY5" fmla="*/ 358488 h 494415"/>
              <a:gd name="connsiteX6" fmla="*/ 40099 w 259748"/>
              <a:gd name="connsiteY6" fmla="*/ 447388 h 494415"/>
              <a:gd name="connsiteX7" fmla="*/ 412 w 259748"/>
              <a:gd name="connsiteY7" fmla="*/ 493425 h 494415"/>
              <a:gd name="connsiteX8" fmla="*/ 65499 w 259748"/>
              <a:gd name="connsiteY8" fmla="*/ 406113 h 494415"/>
              <a:gd name="connsiteX9" fmla="*/ 57562 w 259748"/>
              <a:gd name="connsiteY9" fmla="*/ 402938 h 494415"/>
              <a:gd name="connsiteX10" fmla="*/ 170274 w 259748"/>
              <a:gd name="connsiteY10" fmla="*/ 201325 h 494415"/>
              <a:gd name="connsiteX11" fmla="*/ 200437 w 259748"/>
              <a:gd name="connsiteY11" fmla="*/ 91788 h 494415"/>
              <a:gd name="connsiteX12" fmla="*/ 259174 w 259748"/>
              <a:gd name="connsiteY12" fmla="*/ 4475 h 494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748" h="494415">
                <a:moveTo>
                  <a:pt x="259174" y="4475"/>
                </a:moveTo>
                <a:cubicBezTo>
                  <a:pt x="252559" y="28817"/>
                  <a:pt x="169745" y="211909"/>
                  <a:pt x="160749" y="237838"/>
                </a:cubicBezTo>
                <a:cubicBezTo>
                  <a:pt x="151753" y="263767"/>
                  <a:pt x="209432" y="152642"/>
                  <a:pt x="205199" y="160050"/>
                </a:cubicBezTo>
                <a:lnTo>
                  <a:pt x="135349" y="282288"/>
                </a:lnTo>
                <a:cubicBezTo>
                  <a:pt x="130586" y="290226"/>
                  <a:pt x="184561" y="194975"/>
                  <a:pt x="176624" y="207675"/>
                </a:cubicBezTo>
                <a:cubicBezTo>
                  <a:pt x="168687" y="220375"/>
                  <a:pt x="110478" y="318536"/>
                  <a:pt x="87724" y="358488"/>
                </a:cubicBezTo>
                <a:cubicBezTo>
                  <a:pt x="64970" y="398440"/>
                  <a:pt x="54651" y="424899"/>
                  <a:pt x="40099" y="447388"/>
                </a:cubicBezTo>
                <a:cubicBezTo>
                  <a:pt x="25547" y="469878"/>
                  <a:pt x="-3821" y="500304"/>
                  <a:pt x="412" y="493425"/>
                </a:cubicBezTo>
                <a:cubicBezTo>
                  <a:pt x="4645" y="486546"/>
                  <a:pt x="55974" y="421194"/>
                  <a:pt x="65499" y="406113"/>
                </a:cubicBezTo>
                <a:cubicBezTo>
                  <a:pt x="75024" y="391032"/>
                  <a:pt x="40100" y="437069"/>
                  <a:pt x="57562" y="402938"/>
                </a:cubicBezTo>
                <a:cubicBezTo>
                  <a:pt x="75024" y="368807"/>
                  <a:pt x="146462" y="253183"/>
                  <a:pt x="170274" y="201325"/>
                </a:cubicBezTo>
                <a:cubicBezTo>
                  <a:pt x="194086" y="149467"/>
                  <a:pt x="187472" y="121950"/>
                  <a:pt x="200437" y="91788"/>
                </a:cubicBezTo>
                <a:cubicBezTo>
                  <a:pt x="213402" y="61626"/>
                  <a:pt x="265789" y="-19867"/>
                  <a:pt x="259174" y="4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3FA9ECD7-E997-4A8A-9C7B-87E9397C248C}"/>
              </a:ext>
            </a:extLst>
          </p:cNvPr>
          <p:cNvSpPr/>
          <p:nvPr/>
        </p:nvSpPr>
        <p:spPr>
          <a:xfrm>
            <a:off x="6247992" y="2102033"/>
            <a:ext cx="213888" cy="769021"/>
          </a:xfrm>
          <a:custGeom>
            <a:avLst/>
            <a:gdLst>
              <a:gd name="connsiteX0" fmla="*/ 209958 w 213888"/>
              <a:gd name="connsiteY0" fmla="*/ 4580 h 769021"/>
              <a:gd name="connsiteX1" fmla="*/ 160746 w 213888"/>
              <a:gd name="connsiteY1" fmla="*/ 353830 h 769021"/>
              <a:gd name="connsiteX2" fmla="*/ 205196 w 213888"/>
              <a:gd name="connsiteY2" fmla="*/ 110942 h 769021"/>
              <a:gd name="connsiteX3" fmla="*/ 168683 w 213888"/>
              <a:gd name="connsiteY3" fmla="*/ 256992 h 769021"/>
              <a:gd name="connsiteX4" fmla="*/ 98833 w 213888"/>
              <a:gd name="connsiteY4" fmla="*/ 571317 h 769021"/>
              <a:gd name="connsiteX5" fmla="*/ 135346 w 213888"/>
              <a:gd name="connsiteY5" fmla="*/ 396692 h 769021"/>
              <a:gd name="connsiteX6" fmla="*/ 41683 w 213888"/>
              <a:gd name="connsiteY6" fmla="*/ 674505 h 769021"/>
              <a:gd name="connsiteX7" fmla="*/ 3583 w 213888"/>
              <a:gd name="connsiteY7" fmla="*/ 760230 h 769021"/>
              <a:gd name="connsiteX8" fmla="*/ 125821 w 213888"/>
              <a:gd name="connsiteY8" fmla="*/ 488767 h 769021"/>
              <a:gd name="connsiteX9" fmla="*/ 138521 w 213888"/>
              <a:gd name="connsiteY9" fmla="*/ 450667 h 769021"/>
              <a:gd name="connsiteX10" fmla="*/ 202021 w 213888"/>
              <a:gd name="connsiteY10" fmla="*/ 171267 h 769021"/>
              <a:gd name="connsiteX11" fmla="*/ 209958 w 213888"/>
              <a:gd name="connsiteY11" fmla="*/ 4580 h 769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3888" h="769021">
                <a:moveTo>
                  <a:pt x="209958" y="4580"/>
                </a:moveTo>
                <a:cubicBezTo>
                  <a:pt x="203079" y="35007"/>
                  <a:pt x="161540" y="336103"/>
                  <a:pt x="160746" y="353830"/>
                </a:cubicBezTo>
                <a:cubicBezTo>
                  <a:pt x="159952" y="371557"/>
                  <a:pt x="203873" y="127082"/>
                  <a:pt x="205196" y="110942"/>
                </a:cubicBezTo>
                <a:cubicBezTo>
                  <a:pt x="206519" y="94802"/>
                  <a:pt x="186410" y="180263"/>
                  <a:pt x="168683" y="256992"/>
                </a:cubicBezTo>
                <a:cubicBezTo>
                  <a:pt x="150956" y="333721"/>
                  <a:pt x="104389" y="548034"/>
                  <a:pt x="98833" y="571317"/>
                </a:cubicBezTo>
                <a:cubicBezTo>
                  <a:pt x="93277" y="594600"/>
                  <a:pt x="144871" y="379494"/>
                  <a:pt x="135346" y="396692"/>
                </a:cubicBezTo>
                <a:cubicBezTo>
                  <a:pt x="125821" y="413890"/>
                  <a:pt x="63644" y="613915"/>
                  <a:pt x="41683" y="674505"/>
                </a:cubicBezTo>
                <a:cubicBezTo>
                  <a:pt x="19722" y="735095"/>
                  <a:pt x="-10440" y="791186"/>
                  <a:pt x="3583" y="760230"/>
                </a:cubicBezTo>
                <a:cubicBezTo>
                  <a:pt x="17606" y="729274"/>
                  <a:pt x="103331" y="540361"/>
                  <a:pt x="125821" y="488767"/>
                </a:cubicBezTo>
                <a:cubicBezTo>
                  <a:pt x="148311" y="437173"/>
                  <a:pt x="125821" y="503584"/>
                  <a:pt x="138521" y="450667"/>
                </a:cubicBezTo>
                <a:cubicBezTo>
                  <a:pt x="151221" y="397750"/>
                  <a:pt x="189056" y="239794"/>
                  <a:pt x="202021" y="171267"/>
                </a:cubicBezTo>
                <a:cubicBezTo>
                  <a:pt x="214986" y="102740"/>
                  <a:pt x="216837" y="-25847"/>
                  <a:pt x="209958" y="4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899F9A6F-A002-4B4C-A6CA-1319DF7D3931}"/>
              </a:ext>
            </a:extLst>
          </p:cNvPr>
          <p:cNvSpPr/>
          <p:nvPr/>
        </p:nvSpPr>
        <p:spPr>
          <a:xfrm>
            <a:off x="6195727" y="2141055"/>
            <a:ext cx="164372" cy="785767"/>
          </a:xfrm>
          <a:custGeom>
            <a:avLst/>
            <a:gdLst>
              <a:gd name="connsiteX0" fmla="*/ 160623 w 164372"/>
              <a:gd name="connsiteY0" fmla="*/ 19533 h 785767"/>
              <a:gd name="connsiteX1" fmla="*/ 151098 w 164372"/>
              <a:gd name="connsiteY1" fmla="*/ 68745 h 785767"/>
              <a:gd name="connsiteX2" fmla="*/ 55848 w 164372"/>
              <a:gd name="connsiteY2" fmla="*/ 513245 h 785767"/>
              <a:gd name="connsiteX3" fmla="*/ 120936 w 164372"/>
              <a:gd name="connsiteY3" fmla="*/ 246545 h 785767"/>
              <a:gd name="connsiteX4" fmla="*/ 92361 w 164372"/>
              <a:gd name="connsiteY4" fmla="*/ 438633 h 785767"/>
              <a:gd name="connsiteX5" fmla="*/ 20923 w 164372"/>
              <a:gd name="connsiteY5" fmla="*/ 740258 h 785767"/>
              <a:gd name="connsiteX6" fmla="*/ 286 w 164372"/>
              <a:gd name="connsiteY6" fmla="*/ 779945 h 785767"/>
              <a:gd name="connsiteX7" fmla="*/ 32036 w 164372"/>
              <a:gd name="connsiteY7" fmla="*/ 694220 h 785767"/>
              <a:gd name="connsiteX8" fmla="*/ 32036 w 164372"/>
              <a:gd name="connsiteY8" fmla="*/ 711683 h 785767"/>
              <a:gd name="connsiteX9" fmla="*/ 105061 w 164372"/>
              <a:gd name="connsiteY9" fmla="*/ 437045 h 785767"/>
              <a:gd name="connsiteX10" fmla="*/ 106648 w 164372"/>
              <a:gd name="connsiteY10" fmla="*/ 383070 h 785767"/>
              <a:gd name="connsiteX11" fmla="*/ 152686 w 164372"/>
              <a:gd name="connsiteY11" fmla="*/ 189395 h 785767"/>
              <a:gd name="connsiteX12" fmla="*/ 124111 w 164372"/>
              <a:gd name="connsiteY12" fmla="*/ 213208 h 785767"/>
              <a:gd name="connsiteX13" fmla="*/ 122523 w 164372"/>
              <a:gd name="connsiteY13" fmla="*/ 251308 h 785767"/>
              <a:gd name="connsiteX14" fmla="*/ 160623 w 164372"/>
              <a:gd name="connsiteY14" fmla="*/ 19533 h 78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4372" h="785767">
                <a:moveTo>
                  <a:pt x="160623" y="19533"/>
                </a:moveTo>
                <a:cubicBezTo>
                  <a:pt x="165385" y="-10894"/>
                  <a:pt x="168561" y="-13540"/>
                  <a:pt x="151098" y="68745"/>
                </a:cubicBezTo>
                <a:cubicBezTo>
                  <a:pt x="133635" y="151030"/>
                  <a:pt x="60875" y="483612"/>
                  <a:pt x="55848" y="513245"/>
                </a:cubicBezTo>
                <a:cubicBezTo>
                  <a:pt x="50821" y="542878"/>
                  <a:pt x="114850" y="258980"/>
                  <a:pt x="120936" y="246545"/>
                </a:cubicBezTo>
                <a:cubicBezTo>
                  <a:pt x="127021" y="234110"/>
                  <a:pt x="109030" y="356347"/>
                  <a:pt x="92361" y="438633"/>
                </a:cubicBezTo>
                <a:cubicBezTo>
                  <a:pt x="75692" y="520919"/>
                  <a:pt x="36269" y="683373"/>
                  <a:pt x="20923" y="740258"/>
                </a:cubicBezTo>
                <a:cubicBezTo>
                  <a:pt x="5577" y="797143"/>
                  <a:pt x="-1566" y="787618"/>
                  <a:pt x="286" y="779945"/>
                </a:cubicBezTo>
                <a:cubicBezTo>
                  <a:pt x="2138" y="772272"/>
                  <a:pt x="26744" y="705597"/>
                  <a:pt x="32036" y="694220"/>
                </a:cubicBezTo>
                <a:cubicBezTo>
                  <a:pt x="37328" y="682843"/>
                  <a:pt x="19865" y="754545"/>
                  <a:pt x="32036" y="711683"/>
                </a:cubicBezTo>
                <a:cubicBezTo>
                  <a:pt x="44207" y="668821"/>
                  <a:pt x="92626" y="491814"/>
                  <a:pt x="105061" y="437045"/>
                </a:cubicBezTo>
                <a:cubicBezTo>
                  <a:pt x="117496" y="382276"/>
                  <a:pt x="98711" y="424345"/>
                  <a:pt x="106648" y="383070"/>
                </a:cubicBezTo>
                <a:cubicBezTo>
                  <a:pt x="114585" y="341795"/>
                  <a:pt x="149775" y="217705"/>
                  <a:pt x="152686" y="189395"/>
                </a:cubicBezTo>
                <a:cubicBezTo>
                  <a:pt x="155596" y="161085"/>
                  <a:pt x="129138" y="202889"/>
                  <a:pt x="124111" y="213208"/>
                </a:cubicBezTo>
                <a:cubicBezTo>
                  <a:pt x="119084" y="223527"/>
                  <a:pt x="115909" y="280148"/>
                  <a:pt x="122523" y="251308"/>
                </a:cubicBezTo>
                <a:cubicBezTo>
                  <a:pt x="129137" y="222468"/>
                  <a:pt x="155861" y="49960"/>
                  <a:pt x="160623" y="19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CF177E45-5A9D-417A-8959-54410AAE20D7}"/>
              </a:ext>
            </a:extLst>
          </p:cNvPr>
          <p:cNvSpPr/>
          <p:nvPr/>
        </p:nvSpPr>
        <p:spPr>
          <a:xfrm>
            <a:off x="5578239" y="2323600"/>
            <a:ext cx="106763" cy="679063"/>
          </a:xfrm>
          <a:custGeom>
            <a:avLst/>
            <a:gdLst>
              <a:gd name="connsiteX0" fmla="*/ 36749 w 106763"/>
              <a:gd name="connsiteY0" fmla="*/ 211638 h 679063"/>
              <a:gd name="connsiteX1" fmla="*/ 39924 w 106763"/>
              <a:gd name="connsiteY1" fmla="*/ 292600 h 679063"/>
              <a:gd name="connsiteX2" fmla="*/ 68499 w 106763"/>
              <a:gd name="connsiteY2" fmla="*/ 392613 h 679063"/>
              <a:gd name="connsiteX3" fmla="*/ 46274 w 106763"/>
              <a:gd name="connsiteY3" fmla="*/ 376738 h 679063"/>
              <a:gd name="connsiteX4" fmla="*/ 106599 w 106763"/>
              <a:gd name="connsiteY4" fmla="*/ 675188 h 679063"/>
              <a:gd name="connsiteX5" fmla="*/ 65324 w 106763"/>
              <a:gd name="connsiteY5" fmla="*/ 554538 h 679063"/>
              <a:gd name="connsiteX6" fmla="*/ 103424 w 106763"/>
              <a:gd name="connsiteY6" fmla="*/ 673600 h 679063"/>
              <a:gd name="connsiteX7" fmla="*/ 60561 w 106763"/>
              <a:gd name="connsiteY7" fmla="*/ 619625 h 679063"/>
              <a:gd name="connsiteX8" fmla="*/ 236 w 106763"/>
              <a:gd name="connsiteY8" fmla="*/ 560888 h 679063"/>
              <a:gd name="connsiteX9" fmla="*/ 84374 w 106763"/>
              <a:gd name="connsiteY9" fmla="*/ 610100 h 679063"/>
              <a:gd name="connsiteX10" fmla="*/ 49449 w 106763"/>
              <a:gd name="connsiteY10" fmla="*/ 479925 h 679063"/>
              <a:gd name="connsiteX11" fmla="*/ 30399 w 106763"/>
              <a:gd name="connsiteY11" fmla="*/ 344988 h 679063"/>
              <a:gd name="connsiteX12" fmla="*/ 14524 w 106763"/>
              <a:gd name="connsiteY12" fmla="*/ 5263 h 679063"/>
              <a:gd name="connsiteX13" fmla="*/ 22461 w 106763"/>
              <a:gd name="connsiteY13" fmla="*/ 144963 h 679063"/>
              <a:gd name="connsiteX14" fmla="*/ 36749 w 106763"/>
              <a:gd name="connsiteY14" fmla="*/ 211638 h 67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6763" h="679063">
                <a:moveTo>
                  <a:pt x="36749" y="211638"/>
                </a:moveTo>
                <a:cubicBezTo>
                  <a:pt x="39659" y="236244"/>
                  <a:pt x="34632" y="262438"/>
                  <a:pt x="39924" y="292600"/>
                </a:cubicBezTo>
                <a:cubicBezTo>
                  <a:pt x="45216" y="322762"/>
                  <a:pt x="67441" y="378590"/>
                  <a:pt x="68499" y="392613"/>
                </a:cubicBezTo>
                <a:cubicBezTo>
                  <a:pt x="69557" y="406636"/>
                  <a:pt x="39924" y="329642"/>
                  <a:pt x="46274" y="376738"/>
                </a:cubicBezTo>
                <a:cubicBezTo>
                  <a:pt x="52624" y="423834"/>
                  <a:pt x="103424" y="645555"/>
                  <a:pt x="106599" y="675188"/>
                </a:cubicBezTo>
                <a:cubicBezTo>
                  <a:pt x="109774" y="704821"/>
                  <a:pt x="65853" y="554803"/>
                  <a:pt x="65324" y="554538"/>
                </a:cubicBezTo>
                <a:cubicBezTo>
                  <a:pt x="64795" y="554273"/>
                  <a:pt x="104218" y="662752"/>
                  <a:pt x="103424" y="673600"/>
                </a:cubicBezTo>
                <a:cubicBezTo>
                  <a:pt x="102630" y="684448"/>
                  <a:pt x="77759" y="638410"/>
                  <a:pt x="60561" y="619625"/>
                </a:cubicBezTo>
                <a:cubicBezTo>
                  <a:pt x="43363" y="600840"/>
                  <a:pt x="-3733" y="562476"/>
                  <a:pt x="236" y="560888"/>
                </a:cubicBezTo>
                <a:cubicBezTo>
                  <a:pt x="4205" y="559301"/>
                  <a:pt x="76172" y="623594"/>
                  <a:pt x="84374" y="610100"/>
                </a:cubicBezTo>
                <a:cubicBezTo>
                  <a:pt x="92576" y="596606"/>
                  <a:pt x="58445" y="524110"/>
                  <a:pt x="49449" y="479925"/>
                </a:cubicBezTo>
                <a:cubicBezTo>
                  <a:pt x="40453" y="435740"/>
                  <a:pt x="36220" y="424098"/>
                  <a:pt x="30399" y="344988"/>
                </a:cubicBezTo>
                <a:cubicBezTo>
                  <a:pt x="24578" y="265878"/>
                  <a:pt x="15847" y="38600"/>
                  <a:pt x="14524" y="5263"/>
                </a:cubicBezTo>
                <a:cubicBezTo>
                  <a:pt x="13201" y="-28074"/>
                  <a:pt x="20609" y="106334"/>
                  <a:pt x="22461" y="144963"/>
                </a:cubicBezTo>
                <a:cubicBezTo>
                  <a:pt x="24313" y="183592"/>
                  <a:pt x="33839" y="187032"/>
                  <a:pt x="36749" y="211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7421ED1A-F144-4B18-B857-397E66925E84}"/>
              </a:ext>
            </a:extLst>
          </p:cNvPr>
          <p:cNvSpPr/>
          <p:nvPr/>
        </p:nvSpPr>
        <p:spPr>
          <a:xfrm>
            <a:off x="6165684" y="2808998"/>
            <a:ext cx="321935" cy="540685"/>
          </a:xfrm>
          <a:custGeom>
            <a:avLst/>
            <a:gdLst>
              <a:gd name="connsiteX0" fmla="*/ 320841 w 321935"/>
              <a:gd name="connsiteY0" fmla="*/ 2465 h 540685"/>
              <a:gd name="connsiteX1" fmla="*/ 268454 w 321935"/>
              <a:gd name="connsiteY1" fmla="*/ 78665 h 540685"/>
              <a:gd name="connsiteX2" fmla="*/ 212891 w 321935"/>
              <a:gd name="connsiteY2" fmla="*/ 204077 h 540685"/>
              <a:gd name="connsiteX3" fmla="*/ 231941 w 321935"/>
              <a:gd name="connsiteY3" fmla="*/ 108827 h 540685"/>
              <a:gd name="connsiteX4" fmla="*/ 176379 w 321935"/>
              <a:gd name="connsiteY4" fmla="*/ 364415 h 540685"/>
              <a:gd name="connsiteX5" fmla="*/ 184316 w 321935"/>
              <a:gd name="connsiteY5" fmla="*/ 339015 h 540685"/>
              <a:gd name="connsiteX6" fmla="*/ 95416 w 321935"/>
              <a:gd name="connsiteY6" fmla="*/ 473952 h 540685"/>
              <a:gd name="connsiteX7" fmla="*/ 166 w 321935"/>
              <a:gd name="connsiteY7" fmla="*/ 540627 h 540685"/>
              <a:gd name="connsiteX8" fmla="*/ 73191 w 321935"/>
              <a:gd name="connsiteY8" fmla="*/ 485065 h 540685"/>
              <a:gd name="connsiteX9" fmla="*/ 104941 w 321935"/>
              <a:gd name="connsiteY9" fmla="*/ 450140 h 540685"/>
              <a:gd name="connsiteX10" fmla="*/ 193841 w 321935"/>
              <a:gd name="connsiteY10" fmla="*/ 323140 h 540685"/>
              <a:gd name="connsiteX11" fmla="*/ 217654 w 321935"/>
              <a:gd name="connsiteY11" fmla="*/ 169152 h 540685"/>
              <a:gd name="connsiteX12" fmla="*/ 320841 w 321935"/>
              <a:gd name="connsiteY12" fmla="*/ 2465 h 540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935" h="540685">
                <a:moveTo>
                  <a:pt x="320841" y="2465"/>
                </a:moveTo>
                <a:cubicBezTo>
                  <a:pt x="329308" y="-12616"/>
                  <a:pt x="286446" y="45063"/>
                  <a:pt x="268454" y="78665"/>
                </a:cubicBezTo>
                <a:cubicBezTo>
                  <a:pt x="250462" y="112267"/>
                  <a:pt x="218977" y="199050"/>
                  <a:pt x="212891" y="204077"/>
                </a:cubicBezTo>
                <a:cubicBezTo>
                  <a:pt x="206805" y="209104"/>
                  <a:pt x="238026" y="82104"/>
                  <a:pt x="231941" y="108827"/>
                </a:cubicBezTo>
                <a:cubicBezTo>
                  <a:pt x="225856" y="135550"/>
                  <a:pt x="184316" y="326050"/>
                  <a:pt x="176379" y="364415"/>
                </a:cubicBezTo>
                <a:cubicBezTo>
                  <a:pt x="168442" y="402780"/>
                  <a:pt x="197810" y="320759"/>
                  <a:pt x="184316" y="339015"/>
                </a:cubicBezTo>
                <a:cubicBezTo>
                  <a:pt x="170822" y="357271"/>
                  <a:pt x="126108" y="440350"/>
                  <a:pt x="95416" y="473952"/>
                </a:cubicBezTo>
                <a:cubicBezTo>
                  <a:pt x="64724" y="507554"/>
                  <a:pt x="3870" y="538775"/>
                  <a:pt x="166" y="540627"/>
                </a:cubicBezTo>
                <a:cubicBezTo>
                  <a:pt x="-3538" y="542479"/>
                  <a:pt x="55729" y="500146"/>
                  <a:pt x="73191" y="485065"/>
                </a:cubicBezTo>
                <a:cubicBezTo>
                  <a:pt x="90653" y="469984"/>
                  <a:pt x="84833" y="477128"/>
                  <a:pt x="104941" y="450140"/>
                </a:cubicBezTo>
                <a:cubicBezTo>
                  <a:pt x="125049" y="423153"/>
                  <a:pt x="175056" y="369971"/>
                  <a:pt x="193841" y="323140"/>
                </a:cubicBezTo>
                <a:cubicBezTo>
                  <a:pt x="212626" y="276309"/>
                  <a:pt x="196487" y="221010"/>
                  <a:pt x="217654" y="169152"/>
                </a:cubicBezTo>
                <a:cubicBezTo>
                  <a:pt x="238821" y="117294"/>
                  <a:pt x="312374" y="17546"/>
                  <a:pt x="320841" y="24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5B0464F6-CF5E-425D-801D-F8A68D205DE9}"/>
              </a:ext>
            </a:extLst>
          </p:cNvPr>
          <p:cNvSpPr/>
          <p:nvPr/>
        </p:nvSpPr>
        <p:spPr>
          <a:xfrm>
            <a:off x="6160814" y="2851228"/>
            <a:ext cx="252890" cy="445020"/>
          </a:xfrm>
          <a:custGeom>
            <a:avLst/>
            <a:gdLst>
              <a:gd name="connsiteX0" fmla="*/ 251099 w 252890"/>
              <a:gd name="connsiteY0" fmla="*/ 3097 h 445020"/>
              <a:gd name="connsiteX1" fmla="*/ 89174 w 252890"/>
              <a:gd name="connsiteY1" fmla="*/ 315835 h 445020"/>
              <a:gd name="connsiteX2" fmla="*/ 274 w 252890"/>
              <a:gd name="connsiteY2" fmla="*/ 444422 h 445020"/>
              <a:gd name="connsiteX3" fmla="*/ 116161 w 252890"/>
              <a:gd name="connsiteY3" fmla="*/ 271385 h 445020"/>
              <a:gd name="connsiteX4" fmla="*/ 117749 w 252890"/>
              <a:gd name="connsiteY4" fmla="*/ 306310 h 445020"/>
              <a:gd name="connsiteX5" fmla="*/ 166961 w 252890"/>
              <a:gd name="connsiteY5" fmla="*/ 145972 h 445020"/>
              <a:gd name="connsiteX6" fmla="*/ 174899 w 252890"/>
              <a:gd name="connsiteY6" fmla="*/ 155497 h 445020"/>
              <a:gd name="connsiteX7" fmla="*/ 251099 w 252890"/>
              <a:gd name="connsiteY7" fmla="*/ 3097 h 445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2890" h="445020">
                <a:moveTo>
                  <a:pt x="251099" y="3097"/>
                </a:moveTo>
                <a:cubicBezTo>
                  <a:pt x="236811" y="29820"/>
                  <a:pt x="130978" y="242281"/>
                  <a:pt x="89174" y="315835"/>
                </a:cubicBezTo>
                <a:cubicBezTo>
                  <a:pt x="47370" y="389389"/>
                  <a:pt x="-4224" y="451830"/>
                  <a:pt x="274" y="444422"/>
                </a:cubicBezTo>
                <a:cubicBezTo>
                  <a:pt x="4772" y="437014"/>
                  <a:pt x="96582" y="294404"/>
                  <a:pt x="116161" y="271385"/>
                </a:cubicBezTo>
                <a:cubicBezTo>
                  <a:pt x="135740" y="248366"/>
                  <a:pt x="109282" y="327212"/>
                  <a:pt x="117749" y="306310"/>
                </a:cubicBezTo>
                <a:cubicBezTo>
                  <a:pt x="126216" y="285408"/>
                  <a:pt x="157436" y="171107"/>
                  <a:pt x="166961" y="145972"/>
                </a:cubicBezTo>
                <a:cubicBezTo>
                  <a:pt x="176486" y="120837"/>
                  <a:pt x="159818" y="180368"/>
                  <a:pt x="174899" y="155497"/>
                </a:cubicBezTo>
                <a:cubicBezTo>
                  <a:pt x="189980" y="130626"/>
                  <a:pt x="265387" y="-23626"/>
                  <a:pt x="251099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99BA6B55-CC6D-42A5-A62E-25940B2AC188}"/>
              </a:ext>
            </a:extLst>
          </p:cNvPr>
          <p:cNvSpPr/>
          <p:nvPr/>
        </p:nvSpPr>
        <p:spPr>
          <a:xfrm>
            <a:off x="6038722" y="2843383"/>
            <a:ext cx="341792" cy="462124"/>
          </a:xfrm>
          <a:custGeom>
            <a:avLst/>
            <a:gdLst>
              <a:gd name="connsiteX0" fmla="*/ 341441 w 341792"/>
              <a:gd name="connsiteY0" fmla="*/ 3005 h 462124"/>
              <a:gd name="connsiteX1" fmla="*/ 292228 w 341792"/>
              <a:gd name="connsiteY1" fmla="*/ 68092 h 462124"/>
              <a:gd name="connsiteX2" fmla="*/ 158878 w 341792"/>
              <a:gd name="connsiteY2" fmla="*/ 280817 h 462124"/>
              <a:gd name="connsiteX3" fmla="*/ 271591 w 341792"/>
              <a:gd name="connsiteY3" fmla="*/ 130005 h 462124"/>
              <a:gd name="connsiteX4" fmla="*/ 209678 w 341792"/>
              <a:gd name="connsiteY4" fmla="*/ 204617 h 462124"/>
              <a:gd name="connsiteX5" fmla="*/ 95378 w 341792"/>
              <a:gd name="connsiteY5" fmla="*/ 368130 h 462124"/>
              <a:gd name="connsiteX6" fmla="*/ 195391 w 341792"/>
              <a:gd name="connsiteY6" fmla="*/ 271292 h 462124"/>
              <a:gd name="connsiteX7" fmla="*/ 130303 w 341792"/>
              <a:gd name="connsiteY7" fmla="*/ 357017 h 462124"/>
              <a:gd name="connsiteX8" fmla="*/ 128 w 341792"/>
              <a:gd name="connsiteY8" fmla="*/ 461792 h 462124"/>
              <a:gd name="connsiteX9" fmla="*/ 155703 w 341792"/>
              <a:gd name="connsiteY9" fmla="*/ 320505 h 462124"/>
              <a:gd name="connsiteX10" fmla="*/ 162053 w 341792"/>
              <a:gd name="connsiteY10" fmla="*/ 312567 h 462124"/>
              <a:gd name="connsiteX11" fmla="*/ 258891 w 341792"/>
              <a:gd name="connsiteY11" fmla="*/ 128417 h 462124"/>
              <a:gd name="connsiteX12" fmla="*/ 271591 w 341792"/>
              <a:gd name="connsiteY12" fmla="*/ 147467 h 462124"/>
              <a:gd name="connsiteX13" fmla="*/ 341441 w 341792"/>
              <a:gd name="connsiteY13" fmla="*/ 3005 h 462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1792" h="462124">
                <a:moveTo>
                  <a:pt x="341441" y="3005"/>
                </a:moveTo>
                <a:cubicBezTo>
                  <a:pt x="344881" y="-10224"/>
                  <a:pt x="322655" y="21790"/>
                  <a:pt x="292228" y="68092"/>
                </a:cubicBezTo>
                <a:cubicBezTo>
                  <a:pt x="261801" y="114394"/>
                  <a:pt x="162317" y="270498"/>
                  <a:pt x="158878" y="280817"/>
                </a:cubicBezTo>
                <a:cubicBezTo>
                  <a:pt x="155438" y="291136"/>
                  <a:pt x="263124" y="142705"/>
                  <a:pt x="271591" y="130005"/>
                </a:cubicBezTo>
                <a:cubicBezTo>
                  <a:pt x="280058" y="117305"/>
                  <a:pt x="239047" y="164930"/>
                  <a:pt x="209678" y="204617"/>
                </a:cubicBezTo>
                <a:cubicBezTo>
                  <a:pt x="180309" y="244304"/>
                  <a:pt x="97759" y="357018"/>
                  <a:pt x="95378" y="368130"/>
                </a:cubicBezTo>
                <a:cubicBezTo>
                  <a:pt x="92997" y="379243"/>
                  <a:pt x="189570" y="273144"/>
                  <a:pt x="195391" y="271292"/>
                </a:cubicBezTo>
                <a:cubicBezTo>
                  <a:pt x="201212" y="269440"/>
                  <a:pt x="162847" y="325267"/>
                  <a:pt x="130303" y="357017"/>
                </a:cubicBezTo>
                <a:cubicBezTo>
                  <a:pt x="97759" y="388767"/>
                  <a:pt x="-4105" y="467877"/>
                  <a:pt x="128" y="461792"/>
                </a:cubicBezTo>
                <a:cubicBezTo>
                  <a:pt x="4361" y="455707"/>
                  <a:pt x="128716" y="345376"/>
                  <a:pt x="155703" y="320505"/>
                </a:cubicBezTo>
                <a:cubicBezTo>
                  <a:pt x="182690" y="295634"/>
                  <a:pt x="144855" y="344582"/>
                  <a:pt x="162053" y="312567"/>
                </a:cubicBezTo>
                <a:cubicBezTo>
                  <a:pt x="179251" y="280552"/>
                  <a:pt x="240635" y="155934"/>
                  <a:pt x="258891" y="128417"/>
                </a:cubicBezTo>
                <a:cubicBezTo>
                  <a:pt x="277147" y="100900"/>
                  <a:pt x="257039" y="167840"/>
                  <a:pt x="271591" y="147467"/>
                </a:cubicBezTo>
                <a:cubicBezTo>
                  <a:pt x="286143" y="127094"/>
                  <a:pt x="338001" y="16234"/>
                  <a:pt x="341441" y="30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588809E4-DB1B-4609-8D2D-281FDF7449F1}"/>
              </a:ext>
            </a:extLst>
          </p:cNvPr>
          <p:cNvSpPr/>
          <p:nvPr/>
        </p:nvSpPr>
        <p:spPr>
          <a:xfrm>
            <a:off x="6476795" y="2559024"/>
            <a:ext cx="149452" cy="482626"/>
          </a:xfrm>
          <a:custGeom>
            <a:avLst/>
            <a:gdLst>
              <a:gd name="connsiteX0" fmla="*/ 136730 w 149452"/>
              <a:gd name="connsiteY0" fmla="*/ 26 h 482626"/>
              <a:gd name="connsiteX1" fmla="*/ 149430 w 149452"/>
              <a:gd name="connsiteY1" fmla="*/ 171476 h 482626"/>
              <a:gd name="connsiteX2" fmla="*/ 133555 w 149452"/>
              <a:gd name="connsiteY2" fmla="*/ 96864 h 482626"/>
              <a:gd name="connsiteX3" fmla="*/ 127205 w 149452"/>
              <a:gd name="connsiteY3" fmla="*/ 187351 h 482626"/>
              <a:gd name="connsiteX4" fmla="*/ 90693 w 149452"/>
              <a:gd name="connsiteY4" fmla="*/ 346101 h 482626"/>
              <a:gd name="connsiteX5" fmla="*/ 51005 w 149452"/>
              <a:gd name="connsiteY5" fmla="*/ 406426 h 482626"/>
              <a:gd name="connsiteX6" fmla="*/ 70055 w 149452"/>
              <a:gd name="connsiteY6" fmla="*/ 346101 h 482626"/>
              <a:gd name="connsiteX7" fmla="*/ 205 w 149452"/>
              <a:gd name="connsiteY7" fmla="*/ 482626 h 482626"/>
              <a:gd name="connsiteX8" fmla="*/ 51005 w 149452"/>
              <a:gd name="connsiteY8" fmla="*/ 346101 h 482626"/>
              <a:gd name="connsiteX9" fmla="*/ 117680 w 149452"/>
              <a:gd name="connsiteY9" fmla="*/ 206401 h 482626"/>
              <a:gd name="connsiteX10" fmla="*/ 124030 w 149452"/>
              <a:gd name="connsiteY10" fmla="*/ 185764 h 482626"/>
              <a:gd name="connsiteX11" fmla="*/ 136730 w 149452"/>
              <a:gd name="connsiteY11" fmla="*/ 26 h 48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452" h="482626">
                <a:moveTo>
                  <a:pt x="136730" y="26"/>
                </a:moveTo>
                <a:cubicBezTo>
                  <a:pt x="140963" y="-2355"/>
                  <a:pt x="149959" y="155336"/>
                  <a:pt x="149430" y="171476"/>
                </a:cubicBezTo>
                <a:cubicBezTo>
                  <a:pt x="148901" y="187616"/>
                  <a:pt x="137259" y="94218"/>
                  <a:pt x="133555" y="96864"/>
                </a:cubicBezTo>
                <a:cubicBezTo>
                  <a:pt x="129851" y="99510"/>
                  <a:pt x="134349" y="145812"/>
                  <a:pt x="127205" y="187351"/>
                </a:cubicBezTo>
                <a:cubicBezTo>
                  <a:pt x="120061" y="228891"/>
                  <a:pt x="103393" y="309589"/>
                  <a:pt x="90693" y="346101"/>
                </a:cubicBezTo>
                <a:cubicBezTo>
                  <a:pt x="77993" y="382614"/>
                  <a:pt x="54445" y="406426"/>
                  <a:pt x="51005" y="406426"/>
                </a:cubicBezTo>
                <a:cubicBezTo>
                  <a:pt x="47565" y="406426"/>
                  <a:pt x="78522" y="333401"/>
                  <a:pt x="70055" y="346101"/>
                </a:cubicBezTo>
                <a:cubicBezTo>
                  <a:pt x="61588" y="358801"/>
                  <a:pt x="3380" y="482626"/>
                  <a:pt x="205" y="482626"/>
                </a:cubicBezTo>
                <a:cubicBezTo>
                  <a:pt x="-2970" y="482626"/>
                  <a:pt x="31426" y="392139"/>
                  <a:pt x="51005" y="346101"/>
                </a:cubicBezTo>
                <a:cubicBezTo>
                  <a:pt x="70584" y="300064"/>
                  <a:pt x="105509" y="233124"/>
                  <a:pt x="117680" y="206401"/>
                </a:cubicBezTo>
                <a:cubicBezTo>
                  <a:pt x="129851" y="179678"/>
                  <a:pt x="121384" y="218043"/>
                  <a:pt x="124030" y="185764"/>
                </a:cubicBezTo>
                <a:cubicBezTo>
                  <a:pt x="126676" y="153485"/>
                  <a:pt x="132497" y="2407"/>
                  <a:pt x="13673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3AF92F0E-5721-4470-89B9-8406B0427326}"/>
              </a:ext>
            </a:extLst>
          </p:cNvPr>
          <p:cNvSpPr/>
          <p:nvPr/>
        </p:nvSpPr>
        <p:spPr>
          <a:xfrm>
            <a:off x="5844495" y="1733045"/>
            <a:ext cx="427829" cy="54833"/>
          </a:xfrm>
          <a:custGeom>
            <a:avLst/>
            <a:gdLst>
              <a:gd name="connsiteX0" fmla="*/ 680 w 427829"/>
              <a:gd name="connsiteY0" fmla="*/ 25905 h 54833"/>
              <a:gd name="connsiteX1" fmla="*/ 135618 w 427829"/>
              <a:gd name="connsiteY1" fmla="*/ 505 h 54833"/>
              <a:gd name="connsiteX2" fmla="*/ 222930 w 427829"/>
              <a:gd name="connsiteY2" fmla="*/ 8443 h 54833"/>
              <a:gd name="connsiteX3" fmla="*/ 288018 w 427829"/>
              <a:gd name="connsiteY3" fmla="*/ 2093 h 54833"/>
              <a:gd name="connsiteX4" fmla="*/ 384855 w 427829"/>
              <a:gd name="connsiteY4" fmla="*/ 30668 h 54833"/>
              <a:gd name="connsiteX5" fmla="*/ 427718 w 427829"/>
              <a:gd name="connsiteY5" fmla="*/ 30668 h 54833"/>
              <a:gd name="connsiteX6" fmla="*/ 373743 w 427829"/>
              <a:gd name="connsiteY6" fmla="*/ 40193 h 54833"/>
              <a:gd name="connsiteX7" fmla="*/ 203880 w 427829"/>
              <a:gd name="connsiteY7" fmla="*/ 51305 h 54833"/>
              <a:gd name="connsiteX8" fmla="*/ 87993 w 427829"/>
              <a:gd name="connsiteY8" fmla="*/ 52893 h 54833"/>
              <a:gd name="connsiteX9" fmla="*/ 680 w 427829"/>
              <a:gd name="connsiteY9" fmla="*/ 25905 h 5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829" h="54833">
                <a:moveTo>
                  <a:pt x="680" y="25905"/>
                </a:moveTo>
                <a:cubicBezTo>
                  <a:pt x="8617" y="17174"/>
                  <a:pt x="98576" y="3415"/>
                  <a:pt x="135618" y="505"/>
                </a:cubicBezTo>
                <a:cubicBezTo>
                  <a:pt x="172660" y="-2405"/>
                  <a:pt x="197530" y="8178"/>
                  <a:pt x="222930" y="8443"/>
                </a:cubicBezTo>
                <a:cubicBezTo>
                  <a:pt x="248330" y="8708"/>
                  <a:pt x="261031" y="-1611"/>
                  <a:pt x="288018" y="2093"/>
                </a:cubicBezTo>
                <a:cubicBezTo>
                  <a:pt x="315005" y="5797"/>
                  <a:pt x="361572" y="25906"/>
                  <a:pt x="384855" y="30668"/>
                </a:cubicBezTo>
                <a:cubicBezTo>
                  <a:pt x="408138" y="35431"/>
                  <a:pt x="429570" y="29081"/>
                  <a:pt x="427718" y="30668"/>
                </a:cubicBezTo>
                <a:cubicBezTo>
                  <a:pt x="425866" y="32255"/>
                  <a:pt x="411049" y="36754"/>
                  <a:pt x="373743" y="40193"/>
                </a:cubicBezTo>
                <a:cubicBezTo>
                  <a:pt x="336437" y="43632"/>
                  <a:pt x="251505" y="49188"/>
                  <a:pt x="203880" y="51305"/>
                </a:cubicBezTo>
                <a:cubicBezTo>
                  <a:pt x="156255" y="53422"/>
                  <a:pt x="119743" y="57126"/>
                  <a:pt x="87993" y="52893"/>
                </a:cubicBezTo>
                <a:cubicBezTo>
                  <a:pt x="56243" y="48660"/>
                  <a:pt x="-7257" y="34636"/>
                  <a:pt x="680" y="25905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33637221-43B2-4043-B0CB-7DC8DAE2B586}"/>
              </a:ext>
            </a:extLst>
          </p:cNvPr>
          <p:cNvSpPr/>
          <p:nvPr/>
        </p:nvSpPr>
        <p:spPr>
          <a:xfrm>
            <a:off x="5849634" y="1768446"/>
            <a:ext cx="419419" cy="117988"/>
          </a:xfrm>
          <a:custGeom>
            <a:avLst/>
            <a:gdLst>
              <a:gd name="connsiteX0" fmla="*/ 304 w 419419"/>
              <a:gd name="connsiteY0" fmla="*/ 15904 h 117988"/>
              <a:gd name="connsiteX1" fmla="*/ 86029 w 419419"/>
              <a:gd name="connsiteY1" fmla="*/ 101629 h 117988"/>
              <a:gd name="connsiteX2" fmla="*/ 84441 w 419419"/>
              <a:gd name="connsiteY2" fmla="*/ 96867 h 117988"/>
              <a:gd name="connsiteX3" fmla="*/ 171754 w 419419"/>
              <a:gd name="connsiteY3" fmla="*/ 115917 h 117988"/>
              <a:gd name="connsiteX4" fmla="*/ 135241 w 419419"/>
              <a:gd name="connsiteY4" fmla="*/ 107979 h 117988"/>
              <a:gd name="connsiteX5" fmla="*/ 232079 w 419419"/>
              <a:gd name="connsiteY5" fmla="*/ 115917 h 117988"/>
              <a:gd name="connsiteX6" fmla="*/ 227316 w 419419"/>
              <a:gd name="connsiteY6" fmla="*/ 111154 h 117988"/>
              <a:gd name="connsiteX7" fmla="*/ 309866 w 419419"/>
              <a:gd name="connsiteY7" fmla="*/ 84167 h 117988"/>
              <a:gd name="connsiteX8" fmla="*/ 274941 w 419419"/>
              <a:gd name="connsiteY8" fmla="*/ 98454 h 117988"/>
              <a:gd name="connsiteX9" fmla="*/ 320979 w 419419"/>
              <a:gd name="connsiteY9" fmla="*/ 73054 h 117988"/>
              <a:gd name="connsiteX10" fmla="*/ 365429 w 419419"/>
              <a:gd name="connsiteY10" fmla="*/ 36542 h 117988"/>
              <a:gd name="connsiteX11" fmla="*/ 359079 w 419419"/>
              <a:gd name="connsiteY11" fmla="*/ 47654 h 117988"/>
              <a:gd name="connsiteX12" fmla="*/ 419404 w 419419"/>
              <a:gd name="connsiteY12" fmla="*/ 29 h 117988"/>
              <a:gd name="connsiteX13" fmla="*/ 352729 w 419419"/>
              <a:gd name="connsiteY13" fmla="*/ 41304 h 117988"/>
              <a:gd name="connsiteX14" fmla="*/ 295579 w 419419"/>
              <a:gd name="connsiteY14" fmla="*/ 88929 h 117988"/>
              <a:gd name="connsiteX15" fmla="*/ 235254 w 419419"/>
              <a:gd name="connsiteY15" fmla="*/ 112742 h 117988"/>
              <a:gd name="connsiteX16" fmla="*/ 154291 w 419419"/>
              <a:gd name="connsiteY16" fmla="*/ 117504 h 117988"/>
              <a:gd name="connsiteX17" fmla="*/ 97141 w 419419"/>
              <a:gd name="connsiteY17" fmla="*/ 104804 h 117988"/>
              <a:gd name="connsiteX18" fmla="*/ 59041 w 419419"/>
              <a:gd name="connsiteY18" fmla="*/ 74642 h 117988"/>
              <a:gd name="connsiteX19" fmla="*/ 304 w 419419"/>
              <a:gd name="connsiteY19" fmla="*/ 15904 h 117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9419" h="117988">
                <a:moveTo>
                  <a:pt x="304" y="15904"/>
                </a:moveTo>
                <a:lnTo>
                  <a:pt x="86029" y="101629"/>
                </a:lnTo>
                <a:cubicBezTo>
                  <a:pt x="100052" y="115123"/>
                  <a:pt x="70154" y="94486"/>
                  <a:pt x="84441" y="96867"/>
                </a:cubicBezTo>
                <a:cubicBezTo>
                  <a:pt x="98728" y="99248"/>
                  <a:pt x="163287" y="114065"/>
                  <a:pt x="171754" y="115917"/>
                </a:cubicBezTo>
                <a:cubicBezTo>
                  <a:pt x="180221" y="117769"/>
                  <a:pt x="125187" y="107979"/>
                  <a:pt x="135241" y="107979"/>
                </a:cubicBezTo>
                <a:cubicBezTo>
                  <a:pt x="145295" y="107979"/>
                  <a:pt x="216733" y="115388"/>
                  <a:pt x="232079" y="115917"/>
                </a:cubicBezTo>
                <a:cubicBezTo>
                  <a:pt x="247425" y="116446"/>
                  <a:pt x="214352" y="116446"/>
                  <a:pt x="227316" y="111154"/>
                </a:cubicBezTo>
                <a:cubicBezTo>
                  <a:pt x="240280" y="105862"/>
                  <a:pt x="301929" y="86284"/>
                  <a:pt x="309866" y="84167"/>
                </a:cubicBezTo>
                <a:cubicBezTo>
                  <a:pt x="317803" y="82050"/>
                  <a:pt x="273089" y="100306"/>
                  <a:pt x="274941" y="98454"/>
                </a:cubicBezTo>
                <a:cubicBezTo>
                  <a:pt x="276793" y="96602"/>
                  <a:pt x="305898" y="83373"/>
                  <a:pt x="320979" y="73054"/>
                </a:cubicBezTo>
                <a:cubicBezTo>
                  <a:pt x="336060" y="62735"/>
                  <a:pt x="359079" y="40775"/>
                  <a:pt x="365429" y="36542"/>
                </a:cubicBezTo>
                <a:cubicBezTo>
                  <a:pt x="371779" y="32309"/>
                  <a:pt x="350083" y="53739"/>
                  <a:pt x="359079" y="47654"/>
                </a:cubicBezTo>
                <a:cubicBezTo>
                  <a:pt x="368075" y="41569"/>
                  <a:pt x="420462" y="1087"/>
                  <a:pt x="419404" y="29"/>
                </a:cubicBezTo>
                <a:cubicBezTo>
                  <a:pt x="418346" y="-1029"/>
                  <a:pt x="373366" y="26487"/>
                  <a:pt x="352729" y="41304"/>
                </a:cubicBezTo>
                <a:cubicBezTo>
                  <a:pt x="332092" y="56121"/>
                  <a:pt x="315158" y="77023"/>
                  <a:pt x="295579" y="88929"/>
                </a:cubicBezTo>
                <a:cubicBezTo>
                  <a:pt x="276000" y="100835"/>
                  <a:pt x="258802" y="107980"/>
                  <a:pt x="235254" y="112742"/>
                </a:cubicBezTo>
                <a:cubicBezTo>
                  <a:pt x="211706" y="117504"/>
                  <a:pt x="177310" y="118827"/>
                  <a:pt x="154291" y="117504"/>
                </a:cubicBezTo>
                <a:cubicBezTo>
                  <a:pt x="131272" y="116181"/>
                  <a:pt x="113016" y="111948"/>
                  <a:pt x="97141" y="104804"/>
                </a:cubicBezTo>
                <a:cubicBezTo>
                  <a:pt x="81266" y="97660"/>
                  <a:pt x="75709" y="88665"/>
                  <a:pt x="59041" y="74642"/>
                </a:cubicBezTo>
                <a:cubicBezTo>
                  <a:pt x="42373" y="60619"/>
                  <a:pt x="-4194" y="11406"/>
                  <a:pt x="304" y="15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386D23EC-0226-4DB8-9330-E1CAA6C52A51}"/>
              </a:ext>
            </a:extLst>
          </p:cNvPr>
          <p:cNvSpPr/>
          <p:nvPr/>
        </p:nvSpPr>
        <p:spPr>
          <a:xfrm>
            <a:off x="5930720" y="1801660"/>
            <a:ext cx="255482" cy="22461"/>
          </a:xfrm>
          <a:custGeom>
            <a:avLst/>
            <a:gdLst>
              <a:gd name="connsiteX0" fmla="*/ 180 w 255482"/>
              <a:gd name="connsiteY0" fmla="*/ 9678 h 22461"/>
              <a:gd name="connsiteX1" fmla="*/ 106543 w 255482"/>
              <a:gd name="connsiteY1" fmla="*/ 22378 h 22461"/>
              <a:gd name="connsiteX2" fmla="*/ 235130 w 255482"/>
              <a:gd name="connsiteY2" fmla="*/ 14440 h 22461"/>
              <a:gd name="connsiteX3" fmla="*/ 252593 w 255482"/>
              <a:gd name="connsiteY3" fmla="*/ 153 h 22461"/>
              <a:gd name="connsiteX4" fmla="*/ 208143 w 255482"/>
              <a:gd name="connsiteY4" fmla="*/ 6503 h 22461"/>
              <a:gd name="connsiteX5" fmla="*/ 131943 w 255482"/>
              <a:gd name="connsiteY5" fmla="*/ 17615 h 22461"/>
              <a:gd name="connsiteX6" fmla="*/ 180 w 255482"/>
              <a:gd name="connsiteY6" fmla="*/ 9678 h 22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482" h="22461">
                <a:moveTo>
                  <a:pt x="180" y="9678"/>
                </a:moveTo>
                <a:cubicBezTo>
                  <a:pt x="-4053" y="10472"/>
                  <a:pt x="67385" y="21584"/>
                  <a:pt x="106543" y="22378"/>
                </a:cubicBezTo>
                <a:cubicBezTo>
                  <a:pt x="145701" y="23172"/>
                  <a:pt x="210788" y="18144"/>
                  <a:pt x="235130" y="14440"/>
                </a:cubicBezTo>
                <a:cubicBezTo>
                  <a:pt x="259472" y="10736"/>
                  <a:pt x="257091" y="1476"/>
                  <a:pt x="252593" y="153"/>
                </a:cubicBezTo>
                <a:cubicBezTo>
                  <a:pt x="248095" y="-1170"/>
                  <a:pt x="208143" y="6503"/>
                  <a:pt x="208143" y="6503"/>
                </a:cubicBezTo>
                <a:cubicBezTo>
                  <a:pt x="188035" y="9413"/>
                  <a:pt x="163693" y="17880"/>
                  <a:pt x="131943" y="17615"/>
                </a:cubicBezTo>
                <a:cubicBezTo>
                  <a:pt x="100193" y="17350"/>
                  <a:pt x="4413" y="8884"/>
                  <a:pt x="180" y="9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30F73FE2-B322-48BD-A976-AAF377C108D7}"/>
              </a:ext>
            </a:extLst>
          </p:cNvPr>
          <p:cNvSpPr/>
          <p:nvPr/>
        </p:nvSpPr>
        <p:spPr>
          <a:xfrm>
            <a:off x="6184650" y="1269978"/>
            <a:ext cx="123114" cy="12816"/>
          </a:xfrm>
          <a:custGeom>
            <a:avLst/>
            <a:gdLst>
              <a:gd name="connsiteX0" fmla="*/ 250 w 123114"/>
              <a:gd name="connsiteY0" fmla="*/ 12722 h 12816"/>
              <a:gd name="connsiteX1" fmla="*/ 66925 w 123114"/>
              <a:gd name="connsiteY1" fmla="*/ 22 h 12816"/>
              <a:gd name="connsiteX2" fmla="*/ 122488 w 123114"/>
              <a:gd name="connsiteY2" fmla="*/ 9547 h 12816"/>
              <a:gd name="connsiteX3" fmla="*/ 92325 w 123114"/>
              <a:gd name="connsiteY3" fmla="*/ 6372 h 12816"/>
              <a:gd name="connsiteX4" fmla="*/ 250 w 123114"/>
              <a:gd name="connsiteY4" fmla="*/ 12722 h 1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114" h="12816">
                <a:moveTo>
                  <a:pt x="250" y="12722"/>
                </a:moveTo>
                <a:cubicBezTo>
                  <a:pt x="-3983" y="11664"/>
                  <a:pt x="46552" y="551"/>
                  <a:pt x="66925" y="22"/>
                </a:cubicBezTo>
                <a:cubicBezTo>
                  <a:pt x="87298" y="-507"/>
                  <a:pt x="118255" y="8489"/>
                  <a:pt x="122488" y="9547"/>
                </a:cubicBezTo>
                <a:cubicBezTo>
                  <a:pt x="126721" y="10605"/>
                  <a:pt x="108729" y="7166"/>
                  <a:pt x="92325" y="6372"/>
                </a:cubicBezTo>
                <a:cubicBezTo>
                  <a:pt x="75921" y="5578"/>
                  <a:pt x="4483" y="13780"/>
                  <a:pt x="250" y="12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1F2B6257-F632-4A2B-8366-A5D0D8A3275D}"/>
              </a:ext>
            </a:extLst>
          </p:cNvPr>
          <p:cNvSpPr/>
          <p:nvPr/>
        </p:nvSpPr>
        <p:spPr>
          <a:xfrm>
            <a:off x="5794375" y="1279525"/>
            <a:ext cx="138138" cy="9687"/>
          </a:xfrm>
          <a:custGeom>
            <a:avLst/>
            <a:gdLst>
              <a:gd name="connsiteX0" fmla="*/ 0 w 138138"/>
              <a:gd name="connsiteY0" fmla="*/ 0 h 9687"/>
              <a:gd name="connsiteX1" fmla="*/ 115888 w 138138"/>
              <a:gd name="connsiteY1" fmla="*/ 3175 h 9687"/>
              <a:gd name="connsiteX2" fmla="*/ 138113 w 138138"/>
              <a:gd name="connsiteY2" fmla="*/ 9525 h 9687"/>
              <a:gd name="connsiteX3" fmla="*/ 120650 w 138138"/>
              <a:gd name="connsiteY3" fmla="*/ 7938 h 9687"/>
              <a:gd name="connsiteX4" fmla="*/ 0 w 138138"/>
              <a:gd name="connsiteY4" fmla="*/ 0 h 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8" h="9687">
                <a:moveTo>
                  <a:pt x="0" y="0"/>
                </a:moveTo>
                <a:cubicBezTo>
                  <a:pt x="46434" y="794"/>
                  <a:pt x="92869" y="1588"/>
                  <a:pt x="115888" y="3175"/>
                </a:cubicBezTo>
                <a:cubicBezTo>
                  <a:pt x="138907" y="4762"/>
                  <a:pt x="137319" y="8731"/>
                  <a:pt x="138113" y="9525"/>
                </a:cubicBezTo>
                <a:cubicBezTo>
                  <a:pt x="138907" y="10319"/>
                  <a:pt x="120650" y="7938"/>
                  <a:pt x="120650" y="793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B38BFE51-A7AE-4713-B5CC-1331F78D0276}"/>
              </a:ext>
            </a:extLst>
          </p:cNvPr>
          <p:cNvSpPr/>
          <p:nvPr/>
        </p:nvSpPr>
        <p:spPr>
          <a:xfrm>
            <a:off x="5860900" y="1839898"/>
            <a:ext cx="334846" cy="91531"/>
          </a:xfrm>
          <a:custGeom>
            <a:avLst/>
            <a:gdLst>
              <a:gd name="connsiteX0" fmla="*/ 150 w 334846"/>
              <a:gd name="connsiteY0" fmla="*/ 15 h 91531"/>
              <a:gd name="connsiteX1" fmla="*/ 92225 w 334846"/>
              <a:gd name="connsiteY1" fmla="*/ 60340 h 91531"/>
              <a:gd name="connsiteX2" fmla="*/ 90638 w 334846"/>
              <a:gd name="connsiteY2" fmla="*/ 55577 h 91531"/>
              <a:gd name="connsiteX3" fmla="*/ 225575 w 334846"/>
              <a:gd name="connsiteY3" fmla="*/ 60340 h 91531"/>
              <a:gd name="connsiteX4" fmla="*/ 193825 w 334846"/>
              <a:gd name="connsiteY4" fmla="*/ 65102 h 91531"/>
              <a:gd name="connsiteX5" fmla="*/ 333525 w 334846"/>
              <a:gd name="connsiteY5" fmla="*/ 61927 h 91531"/>
              <a:gd name="connsiteX6" fmla="*/ 262088 w 334846"/>
              <a:gd name="connsiteY6" fmla="*/ 82565 h 91531"/>
              <a:gd name="connsiteX7" fmla="*/ 228750 w 334846"/>
              <a:gd name="connsiteY7" fmla="*/ 80977 h 91531"/>
              <a:gd name="connsiteX8" fmla="*/ 189063 w 334846"/>
              <a:gd name="connsiteY8" fmla="*/ 79390 h 91531"/>
              <a:gd name="connsiteX9" fmla="*/ 150963 w 334846"/>
              <a:gd name="connsiteY9" fmla="*/ 90502 h 91531"/>
              <a:gd name="connsiteX10" fmla="*/ 135088 w 334846"/>
              <a:gd name="connsiteY10" fmla="*/ 90502 h 91531"/>
              <a:gd name="connsiteX11" fmla="*/ 162075 w 334846"/>
              <a:gd name="connsiteY11" fmla="*/ 85740 h 91531"/>
              <a:gd name="connsiteX12" fmla="*/ 73175 w 334846"/>
              <a:gd name="connsiteY12" fmla="*/ 66690 h 91531"/>
              <a:gd name="connsiteX13" fmla="*/ 150 w 334846"/>
              <a:gd name="connsiteY13" fmla="*/ 15 h 9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4846" h="91531">
                <a:moveTo>
                  <a:pt x="150" y="15"/>
                </a:moveTo>
                <a:cubicBezTo>
                  <a:pt x="3325" y="-1043"/>
                  <a:pt x="77144" y="51080"/>
                  <a:pt x="92225" y="60340"/>
                </a:cubicBezTo>
                <a:cubicBezTo>
                  <a:pt x="107306" y="69600"/>
                  <a:pt x="68413" y="55577"/>
                  <a:pt x="90638" y="55577"/>
                </a:cubicBezTo>
                <a:cubicBezTo>
                  <a:pt x="112863" y="55577"/>
                  <a:pt x="208377" y="58753"/>
                  <a:pt x="225575" y="60340"/>
                </a:cubicBezTo>
                <a:cubicBezTo>
                  <a:pt x="242773" y="61928"/>
                  <a:pt x="193825" y="65102"/>
                  <a:pt x="193825" y="65102"/>
                </a:cubicBezTo>
                <a:cubicBezTo>
                  <a:pt x="211817" y="65366"/>
                  <a:pt x="322148" y="59017"/>
                  <a:pt x="333525" y="61927"/>
                </a:cubicBezTo>
                <a:cubicBezTo>
                  <a:pt x="344902" y="64838"/>
                  <a:pt x="279551" y="79390"/>
                  <a:pt x="262088" y="82565"/>
                </a:cubicBezTo>
                <a:cubicBezTo>
                  <a:pt x="244626" y="85740"/>
                  <a:pt x="240921" y="81506"/>
                  <a:pt x="228750" y="80977"/>
                </a:cubicBezTo>
                <a:cubicBezTo>
                  <a:pt x="216579" y="80448"/>
                  <a:pt x="202027" y="77803"/>
                  <a:pt x="189063" y="79390"/>
                </a:cubicBezTo>
                <a:cubicBezTo>
                  <a:pt x="176099" y="80977"/>
                  <a:pt x="159959" y="88650"/>
                  <a:pt x="150963" y="90502"/>
                </a:cubicBezTo>
                <a:cubicBezTo>
                  <a:pt x="141967" y="92354"/>
                  <a:pt x="133236" y="91296"/>
                  <a:pt x="135088" y="90502"/>
                </a:cubicBezTo>
                <a:cubicBezTo>
                  <a:pt x="136940" y="89708"/>
                  <a:pt x="172394" y="89709"/>
                  <a:pt x="162075" y="85740"/>
                </a:cubicBezTo>
                <a:cubicBezTo>
                  <a:pt x="151756" y="81771"/>
                  <a:pt x="101485" y="78596"/>
                  <a:pt x="73175" y="66690"/>
                </a:cubicBezTo>
                <a:cubicBezTo>
                  <a:pt x="44865" y="54784"/>
                  <a:pt x="-3025" y="1073"/>
                  <a:pt x="150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EA79C51C-69BA-4E32-B259-A6182DF4C7B4}"/>
              </a:ext>
            </a:extLst>
          </p:cNvPr>
          <p:cNvSpPr/>
          <p:nvPr/>
        </p:nvSpPr>
        <p:spPr>
          <a:xfrm>
            <a:off x="6307468" y="1880834"/>
            <a:ext cx="83407" cy="367072"/>
          </a:xfrm>
          <a:custGeom>
            <a:avLst/>
            <a:gdLst>
              <a:gd name="connsiteX0" fmla="*/ 80632 w 83407"/>
              <a:gd name="connsiteY0" fmla="*/ 1941 h 367072"/>
              <a:gd name="connsiteX1" fmla="*/ 2845 w 83407"/>
              <a:gd name="connsiteY1" fmla="*/ 113066 h 367072"/>
              <a:gd name="connsiteX2" fmla="*/ 21895 w 83407"/>
              <a:gd name="connsiteY2" fmla="*/ 260704 h 367072"/>
              <a:gd name="connsiteX3" fmla="*/ 69520 w 83407"/>
              <a:gd name="connsiteY3" fmla="*/ 122591 h 367072"/>
              <a:gd name="connsiteX4" fmla="*/ 48882 w 83407"/>
              <a:gd name="connsiteY4" fmla="*/ 365479 h 367072"/>
              <a:gd name="connsiteX5" fmla="*/ 61582 w 83407"/>
              <a:gd name="connsiteY5" fmla="*/ 219429 h 367072"/>
              <a:gd name="connsiteX6" fmla="*/ 64757 w 83407"/>
              <a:gd name="connsiteY6" fmla="*/ 55916 h 367072"/>
              <a:gd name="connsiteX7" fmla="*/ 80632 w 83407"/>
              <a:gd name="connsiteY7" fmla="*/ 1941 h 36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407" h="367072">
                <a:moveTo>
                  <a:pt x="80632" y="1941"/>
                </a:moveTo>
                <a:cubicBezTo>
                  <a:pt x="70313" y="11466"/>
                  <a:pt x="12634" y="69939"/>
                  <a:pt x="2845" y="113066"/>
                </a:cubicBezTo>
                <a:cubicBezTo>
                  <a:pt x="-6944" y="156193"/>
                  <a:pt x="10783" y="259117"/>
                  <a:pt x="21895" y="260704"/>
                </a:cubicBezTo>
                <a:cubicBezTo>
                  <a:pt x="33007" y="262291"/>
                  <a:pt x="65022" y="105129"/>
                  <a:pt x="69520" y="122591"/>
                </a:cubicBezTo>
                <a:cubicBezTo>
                  <a:pt x="74018" y="140053"/>
                  <a:pt x="50205" y="349339"/>
                  <a:pt x="48882" y="365479"/>
                </a:cubicBezTo>
                <a:cubicBezTo>
                  <a:pt x="47559" y="381619"/>
                  <a:pt x="58936" y="271023"/>
                  <a:pt x="61582" y="219429"/>
                </a:cubicBezTo>
                <a:cubicBezTo>
                  <a:pt x="64228" y="167835"/>
                  <a:pt x="59994" y="92693"/>
                  <a:pt x="64757" y="55916"/>
                </a:cubicBezTo>
                <a:cubicBezTo>
                  <a:pt x="69519" y="19139"/>
                  <a:pt x="90951" y="-7584"/>
                  <a:pt x="80632" y="19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A2B1B198-4F15-4034-906B-279555AF6729}"/>
              </a:ext>
            </a:extLst>
          </p:cNvPr>
          <p:cNvSpPr/>
          <p:nvPr/>
        </p:nvSpPr>
        <p:spPr>
          <a:xfrm>
            <a:off x="6285147" y="1981881"/>
            <a:ext cx="30075" cy="223400"/>
          </a:xfrm>
          <a:custGeom>
            <a:avLst/>
            <a:gdLst>
              <a:gd name="connsiteX0" fmla="*/ 29928 w 30075"/>
              <a:gd name="connsiteY0" fmla="*/ 2494 h 223400"/>
              <a:gd name="connsiteX1" fmla="*/ 12466 w 30075"/>
              <a:gd name="connsiteY1" fmla="*/ 216807 h 223400"/>
              <a:gd name="connsiteX2" fmla="*/ 10878 w 30075"/>
              <a:gd name="connsiteY2" fmla="*/ 162832 h 223400"/>
              <a:gd name="connsiteX3" fmla="*/ 1353 w 30075"/>
              <a:gd name="connsiteY3" fmla="*/ 104094 h 223400"/>
              <a:gd name="connsiteX4" fmla="*/ 29928 w 30075"/>
              <a:gd name="connsiteY4" fmla="*/ 2494 h 22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075" h="223400">
                <a:moveTo>
                  <a:pt x="29928" y="2494"/>
                </a:moveTo>
                <a:cubicBezTo>
                  <a:pt x="31780" y="21280"/>
                  <a:pt x="15641" y="190084"/>
                  <a:pt x="12466" y="216807"/>
                </a:cubicBezTo>
                <a:cubicBezTo>
                  <a:pt x="9291" y="243530"/>
                  <a:pt x="12730" y="181618"/>
                  <a:pt x="10878" y="162832"/>
                </a:cubicBezTo>
                <a:cubicBezTo>
                  <a:pt x="9026" y="144047"/>
                  <a:pt x="-4203" y="131875"/>
                  <a:pt x="1353" y="104094"/>
                </a:cubicBezTo>
                <a:cubicBezTo>
                  <a:pt x="6909" y="76313"/>
                  <a:pt x="28076" y="-16292"/>
                  <a:pt x="29928" y="2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FDB1B139-1E31-4654-B84E-BBE4952E4183}"/>
              </a:ext>
            </a:extLst>
          </p:cNvPr>
          <p:cNvSpPr/>
          <p:nvPr/>
        </p:nvSpPr>
        <p:spPr>
          <a:xfrm>
            <a:off x="5814550" y="1990548"/>
            <a:ext cx="119544" cy="418137"/>
          </a:xfrm>
          <a:custGeom>
            <a:avLst/>
            <a:gdLst>
              <a:gd name="connsiteX0" fmla="*/ 463 w 119544"/>
              <a:gd name="connsiteY0" fmla="*/ 177 h 418137"/>
              <a:gd name="connsiteX1" fmla="*/ 46500 w 119544"/>
              <a:gd name="connsiteY1" fmla="*/ 190677 h 418137"/>
              <a:gd name="connsiteX2" fmla="*/ 27450 w 119544"/>
              <a:gd name="connsiteY2" fmla="*/ 117652 h 418137"/>
              <a:gd name="connsiteX3" fmla="*/ 48088 w 119544"/>
              <a:gd name="connsiteY3" fmla="*/ 220840 h 418137"/>
              <a:gd name="connsiteX4" fmla="*/ 76663 w 119544"/>
              <a:gd name="connsiteY4" fmla="*/ 343077 h 418137"/>
              <a:gd name="connsiteX5" fmla="*/ 119525 w 119544"/>
              <a:gd name="connsiteY5" fmla="*/ 417690 h 418137"/>
              <a:gd name="connsiteX6" fmla="*/ 81425 w 119544"/>
              <a:gd name="connsiteY6" fmla="*/ 309740 h 418137"/>
              <a:gd name="connsiteX7" fmla="*/ 25863 w 119544"/>
              <a:gd name="connsiteY7" fmla="*/ 158927 h 418137"/>
              <a:gd name="connsiteX8" fmla="*/ 463 w 119544"/>
              <a:gd name="connsiteY8" fmla="*/ 177 h 41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544" h="418137">
                <a:moveTo>
                  <a:pt x="463" y="177"/>
                </a:moveTo>
                <a:cubicBezTo>
                  <a:pt x="3902" y="5469"/>
                  <a:pt x="42002" y="171098"/>
                  <a:pt x="46500" y="190677"/>
                </a:cubicBezTo>
                <a:cubicBezTo>
                  <a:pt x="50998" y="210256"/>
                  <a:pt x="27185" y="112625"/>
                  <a:pt x="27450" y="117652"/>
                </a:cubicBezTo>
                <a:cubicBezTo>
                  <a:pt x="27715" y="122679"/>
                  <a:pt x="39886" y="183269"/>
                  <a:pt x="48088" y="220840"/>
                </a:cubicBezTo>
                <a:cubicBezTo>
                  <a:pt x="56290" y="258411"/>
                  <a:pt x="64757" y="310269"/>
                  <a:pt x="76663" y="343077"/>
                </a:cubicBezTo>
                <a:cubicBezTo>
                  <a:pt x="88569" y="375885"/>
                  <a:pt x="118731" y="423246"/>
                  <a:pt x="119525" y="417690"/>
                </a:cubicBezTo>
                <a:cubicBezTo>
                  <a:pt x="120319" y="412134"/>
                  <a:pt x="97035" y="352867"/>
                  <a:pt x="81425" y="309740"/>
                </a:cubicBezTo>
                <a:cubicBezTo>
                  <a:pt x="65815" y="266613"/>
                  <a:pt x="38298" y="208669"/>
                  <a:pt x="25863" y="158927"/>
                </a:cubicBezTo>
                <a:cubicBezTo>
                  <a:pt x="13428" y="109185"/>
                  <a:pt x="-2976" y="-5115"/>
                  <a:pt x="463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9E48A64E-8898-4ED2-B290-3EB11F566A63}"/>
              </a:ext>
            </a:extLst>
          </p:cNvPr>
          <p:cNvSpPr/>
          <p:nvPr/>
        </p:nvSpPr>
        <p:spPr>
          <a:xfrm>
            <a:off x="5817240" y="1935034"/>
            <a:ext cx="485133" cy="235378"/>
          </a:xfrm>
          <a:custGeom>
            <a:avLst/>
            <a:gdLst>
              <a:gd name="connsiteX0" fmla="*/ 948 w 485133"/>
              <a:gd name="connsiteY0" fmla="*/ 129 h 235378"/>
              <a:gd name="connsiteX1" fmla="*/ 180335 w 485133"/>
              <a:gd name="connsiteY1" fmla="*/ 108079 h 235378"/>
              <a:gd name="connsiteX2" fmla="*/ 93023 w 485133"/>
              <a:gd name="connsiteY2" fmla="*/ 69979 h 235378"/>
              <a:gd name="connsiteX3" fmla="*/ 253360 w 485133"/>
              <a:gd name="connsiteY3" fmla="*/ 101729 h 235378"/>
              <a:gd name="connsiteX4" fmla="*/ 178748 w 485133"/>
              <a:gd name="connsiteY4" fmla="*/ 101729 h 235378"/>
              <a:gd name="connsiteX5" fmla="*/ 481960 w 485133"/>
              <a:gd name="connsiteY5" fmla="*/ 44579 h 235378"/>
              <a:gd name="connsiteX6" fmla="*/ 331148 w 485133"/>
              <a:gd name="connsiteY6" fmla="*/ 101729 h 235378"/>
              <a:gd name="connsiteX7" fmla="*/ 229548 w 485133"/>
              <a:gd name="connsiteY7" fmla="*/ 179516 h 235378"/>
              <a:gd name="connsiteX8" fmla="*/ 172398 w 485133"/>
              <a:gd name="connsiteY8" fmla="*/ 235079 h 235378"/>
              <a:gd name="connsiteX9" fmla="*/ 159698 w 485133"/>
              <a:gd name="connsiteY9" fmla="*/ 198566 h 235378"/>
              <a:gd name="connsiteX10" fmla="*/ 112073 w 485133"/>
              <a:gd name="connsiteY10" fmla="*/ 133479 h 235378"/>
              <a:gd name="connsiteX11" fmla="*/ 948 w 485133"/>
              <a:gd name="connsiteY11" fmla="*/ 129 h 23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5133" h="235378">
                <a:moveTo>
                  <a:pt x="948" y="129"/>
                </a:moveTo>
                <a:cubicBezTo>
                  <a:pt x="12325" y="-4104"/>
                  <a:pt x="164989" y="96437"/>
                  <a:pt x="180335" y="108079"/>
                </a:cubicBezTo>
                <a:cubicBezTo>
                  <a:pt x="195681" y="119721"/>
                  <a:pt x="80852" y="71037"/>
                  <a:pt x="93023" y="69979"/>
                </a:cubicBezTo>
                <a:cubicBezTo>
                  <a:pt x="105194" y="68921"/>
                  <a:pt x="239073" y="96437"/>
                  <a:pt x="253360" y="101729"/>
                </a:cubicBezTo>
                <a:cubicBezTo>
                  <a:pt x="267647" y="107021"/>
                  <a:pt x="140648" y="111254"/>
                  <a:pt x="178748" y="101729"/>
                </a:cubicBezTo>
                <a:cubicBezTo>
                  <a:pt x="216848" y="92204"/>
                  <a:pt x="456560" y="44579"/>
                  <a:pt x="481960" y="44579"/>
                </a:cubicBezTo>
                <a:cubicBezTo>
                  <a:pt x="507360" y="44579"/>
                  <a:pt x="373217" y="79240"/>
                  <a:pt x="331148" y="101729"/>
                </a:cubicBezTo>
                <a:cubicBezTo>
                  <a:pt x="289079" y="124219"/>
                  <a:pt x="256006" y="157291"/>
                  <a:pt x="229548" y="179516"/>
                </a:cubicBezTo>
                <a:cubicBezTo>
                  <a:pt x="203090" y="201741"/>
                  <a:pt x="184040" y="231904"/>
                  <a:pt x="172398" y="235079"/>
                </a:cubicBezTo>
                <a:cubicBezTo>
                  <a:pt x="160756" y="238254"/>
                  <a:pt x="169752" y="215499"/>
                  <a:pt x="159698" y="198566"/>
                </a:cubicBezTo>
                <a:cubicBezTo>
                  <a:pt x="149644" y="181633"/>
                  <a:pt x="140383" y="162848"/>
                  <a:pt x="112073" y="133479"/>
                </a:cubicBezTo>
                <a:cubicBezTo>
                  <a:pt x="83763" y="104110"/>
                  <a:pt x="-10429" y="4362"/>
                  <a:pt x="948" y="12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06794C35-B6E4-4E07-A0EC-C341BEA940A2}"/>
              </a:ext>
            </a:extLst>
          </p:cNvPr>
          <p:cNvSpPr/>
          <p:nvPr/>
        </p:nvSpPr>
        <p:spPr>
          <a:xfrm>
            <a:off x="5836141" y="1966720"/>
            <a:ext cx="158153" cy="403760"/>
          </a:xfrm>
          <a:custGeom>
            <a:avLst/>
            <a:gdLst>
              <a:gd name="connsiteX0" fmla="*/ 2684 w 158153"/>
              <a:gd name="connsiteY0" fmla="*/ 1780 h 403760"/>
              <a:gd name="connsiteX1" fmla="*/ 147147 w 158153"/>
              <a:gd name="connsiteY1" fmla="*/ 181168 h 403760"/>
              <a:gd name="connsiteX2" fmla="*/ 143972 w 158153"/>
              <a:gd name="connsiteY2" fmla="*/ 398655 h 403760"/>
              <a:gd name="connsiteX3" fmla="*/ 110634 w 158153"/>
              <a:gd name="connsiteY3" fmla="*/ 330393 h 403760"/>
              <a:gd name="connsiteX4" fmla="*/ 93172 w 158153"/>
              <a:gd name="connsiteY4" fmla="*/ 278005 h 403760"/>
              <a:gd name="connsiteX5" fmla="*/ 64597 w 158153"/>
              <a:gd name="connsiteY5" fmla="*/ 135130 h 403760"/>
              <a:gd name="connsiteX6" fmla="*/ 91584 w 158153"/>
              <a:gd name="connsiteY6" fmla="*/ 190693 h 403760"/>
              <a:gd name="connsiteX7" fmla="*/ 56659 w 158153"/>
              <a:gd name="connsiteY7" fmla="*/ 95443 h 403760"/>
              <a:gd name="connsiteX8" fmla="*/ 2684 w 158153"/>
              <a:gd name="connsiteY8" fmla="*/ 1780 h 40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153" h="403760">
                <a:moveTo>
                  <a:pt x="2684" y="1780"/>
                </a:moveTo>
                <a:cubicBezTo>
                  <a:pt x="17765" y="16068"/>
                  <a:pt x="123599" y="115022"/>
                  <a:pt x="147147" y="181168"/>
                </a:cubicBezTo>
                <a:cubicBezTo>
                  <a:pt x="170695" y="247314"/>
                  <a:pt x="150057" y="373784"/>
                  <a:pt x="143972" y="398655"/>
                </a:cubicBezTo>
                <a:cubicBezTo>
                  <a:pt x="137887" y="423526"/>
                  <a:pt x="119101" y="350501"/>
                  <a:pt x="110634" y="330393"/>
                </a:cubicBezTo>
                <a:cubicBezTo>
                  <a:pt x="102167" y="310285"/>
                  <a:pt x="100845" y="310549"/>
                  <a:pt x="93172" y="278005"/>
                </a:cubicBezTo>
                <a:cubicBezTo>
                  <a:pt x="85499" y="245461"/>
                  <a:pt x="64862" y="149682"/>
                  <a:pt x="64597" y="135130"/>
                </a:cubicBezTo>
                <a:cubicBezTo>
                  <a:pt x="64332" y="120578"/>
                  <a:pt x="92907" y="197308"/>
                  <a:pt x="91584" y="190693"/>
                </a:cubicBezTo>
                <a:cubicBezTo>
                  <a:pt x="90261" y="184078"/>
                  <a:pt x="73063" y="127987"/>
                  <a:pt x="56659" y="95443"/>
                </a:cubicBezTo>
                <a:cubicBezTo>
                  <a:pt x="40255" y="62899"/>
                  <a:pt x="-12397" y="-12508"/>
                  <a:pt x="2684" y="17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B7DDD094-8045-46D7-969E-AE909D68F96C}"/>
              </a:ext>
            </a:extLst>
          </p:cNvPr>
          <p:cNvSpPr/>
          <p:nvPr/>
        </p:nvSpPr>
        <p:spPr>
          <a:xfrm>
            <a:off x="6000132" y="1934176"/>
            <a:ext cx="353185" cy="209123"/>
          </a:xfrm>
          <a:custGeom>
            <a:avLst/>
            <a:gdLst>
              <a:gd name="connsiteX0" fmla="*/ 353043 w 353185"/>
              <a:gd name="connsiteY0" fmla="*/ 987 h 209123"/>
              <a:gd name="connsiteX1" fmla="*/ 259381 w 353185"/>
              <a:gd name="connsiteY1" fmla="*/ 126399 h 209123"/>
              <a:gd name="connsiteX2" fmla="*/ 248268 w 353185"/>
              <a:gd name="connsiteY2" fmla="*/ 150212 h 209123"/>
              <a:gd name="connsiteX3" fmla="*/ 243506 w 353185"/>
              <a:gd name="connsiteY3" fmla="*/ 208949 h 209123"/>
              <a:gd name="connsiteX4" fmla="*/ 226043 w 353185"/>
              <a:gd name="connsiteY4" fmla="*/ 169262 h 209123"/>
              <a:gd name="connsiteX5" fmla="*/ 226043 w 353185"/>
              <a:gd name="connsiteY5" fmla="*/ 199424 h 209123"/>
              <a:gd name="connsiteX6" fmla="*/ 168893 w 353185"/>
              <a:gd name="connsiteY6" fmla="*/ 148624 h 209123"/>
              <a:gd name="connsiteX7" fmla="*/ 618 w 353185"/>
              <a:gd name="connsiteY7" fmla="*/ 135924 h 209123"/>
              <a:gd name="connsiteX8" fmla="*/ 235568 w 353185"/>
              <a:gd name="connsiteY8" fmla="*/ 72424 h 209123"/>
              <a:gd name="connsiteX9" fmla="*/ 353043 w 353185"/>
              <a:gd name="connsiteY9" fmla="*/ 987 h 209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3185" h="209123">
                <a:moveTo>
                  <a:pt x="353043" y="987"/>
                </a:moveTo>
                <a:cubicBezTo>
                  <a:pt x="357012" y="9983"/>
                  <a:pt x="276843" y="101528"/>
                  <a:pt x="259381" y="126399"/>
                </a:cubicBezTo>
                <a:cubicBezTo>
                  <a:pt x="241919" y="151270"/>
                  <a:pt x="250914" y="136454"/>
                  <a:pt x="248268" y="150212"/>
                </a:cubicBezTo>
                <a:cubicBezTo>
                  <a:pt x="245622" y="163970"/>
                  <a:pt x="247210" y="205774"/>
                  <a:pt x="243506" y="208949"/>
                </a:cubicBezTo>
                <a:cubicBezTo>
                  <a:pt x="239802" y="212124"/>
                  <a:pt x="228953" y="170849"/>
                  <a:pt x="226043" y="169262"/>
                </a:cubicBezTo>
                <a:cubicBezTo>
                  <a:pt x="223133" y="167675"/>
                  <a:pt x="235568" y="202864"/>
                  <a:pt x="226043" y="199424"/>
                </a:cubicBezTo>
                <a:cubicBezTo>
                  <a:pt x="216518" y="195984"/>
                  <a:pt x="206464" y="159207"/>
                  <a:pt x="168893" y="148624"/>
                </a:cubicBezTo>
                <a:cubicBezTo>
                  <a:pt x="131322" y="138041"/>
                  <a:pt x="-10494" y="148624"/>
                  <a:pt x="618" y="135924"/>
                </a:cubicBezTo>
                <a:cubicBezTo>
                  <a:pt x="11730" y="123224"/>
                  <a:pt x="172597" y="98088"/>
                  <a:pt x="235568" y="72424"/>
                </a:cubicBezTo>
                <a:cubicBezTo>
                  <a:pt x="298539" y="46760"/>
                  <a:pt x="349074" y="-8009"/>
                  <a:pt x="353043" y="98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F6CBA072-95BC-40B4-905D-2D45F8AC11D2}"/>
              </a:ext>
            </a:extLst>
          </p:cNvPr>
          <p:cNvSpPr/>
          <p:nvPr/>
        </p:nvSpPr>
        <p:spPr>
          <a:xfrm>
            <a:off x="5938760" y="1631943"/>
            <a:ext cx="230481" cy="97315"/>
          </a:xfrm>
          <a:custGeom>
            <a:avLst/>
            <a:gdLst>
              <a:gd name="connsiteX0" fmla="*/ 78 w 230481"/>
              <a:gd name="connsiteY0" fmla="*/ 28582 h 97315"/>
              <a:gd name="connsiteX1" fmla="*/ 71515 w 230481"/>
              <a:gd name="connsiteY1" fmla="*/ 33345 h 97315"/>
              <a:gd name="connsiteX2" fmla="*/ 90565 w 230481"/>
              <a:gd name="connsiteY2" fmla="*/ 57157 h 97315"/>
              <a:gd name="connsiteX3" fmla="*/ 147715 w 230481"/>
              <a:gd name="connsiteY3" fmla="*/ 33345 h 97315"/>
              <a:gd name="connsiteX4" fmla="*/ 173115 w 230481"/>
              <a:gd name="connsiteY4" fmla="*/ 25407 h 97315"/>
              <a:gd name="connsiteX5" fmla="*/ 200103 w 230481"/>
              <a:gd name="connsiteY5" fmla="*/ 31757 h 97315"/>
              <a:gd name="connsiteX6" fmla="*/ 230265 w 230481"/>
              <a:gd name="connsiteY6" fmla="*/ 7 h 97315"/>
              <a:gd name="connsiteX7" fmla="*/ 211215 w 230481"/>
              <a:gd name="connsiteY7" fmla="*/ 34932 h 97315"/>
              <a:gd name="connsiteX8" fmla="*/ 166765 w 230481"/>
              <a:gd name="connsiteY8" fmla="*/ 61920 h 97315"/>
              <a:gd name="connsiteX9" fmla="*/ 112790 w 230481"/>
              <a:gd name="connsiteY9" fmla="*/ 96845 h 97315"/>
              <a:gd name="connsiteX10" fmla="*/ 104853 w 230481"/>
              <a:gd name="connsiteY10" fmla="*/ 80970 h 97315"/>
              <a:gd name="connsiteX11" fmla="*/ 68340 w 230481"/>
              <a:gd name="connsiteY11" fmla="*/ 65095 h 97315"/>
              <a:gd name="connsiteX12" fmla="*/ 57228 w 230481"/>
              <a:gd name="connsiteY12" fmla="*/ 60332 h 97315"/>
              <a:gd name="connsiteX13" fmla="*/ 78 w 230481"/>
              <a:gd name="connsiteY13" fmla="*/ 28582 h 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0481" h="97315">
                <a:moveTo>
                  <a:pt x="78" y="28582"/>
                </a:moveTo>
                <a:cubicBezTo>
                  <a:pt x="2459" y="24084"/>
                  <a:pt x="56434" y="28583"/>
                  <a:pt x="71515" y="33345"/>
                </a:cubicBezTo>
                <a:cubicBezTo>
                  <a:pt x="86596" y="38107"/>
                  <a:pt x="77865" y="57157"/>
                  <a:pt x="90565" y="57157"/>
                </a:cubicBezTo>
                <a:cubicBezTo>
                  <a:pt x="103265" y="57157"/>
                  <a:pt x="133957" y="38637"/>
                  <a:pt x="147715" y="33345"/>
                </a:cubicBezTo>
                <a:cubicBezTo>
                  <a:pt x="161473" y="28053"/>
                  <a:pt x="164384" y="25672"/>
                  <a:pt x="173115" y="25407"/>
                </a:cubicBezTo>
                <a:cubicBezTo>
                  <a:pt x="181846" y="25142"/>
                  <a:pt x="190578" y="35990"/>
                  <a:pt x="200103" y="31757"/>
                </a:cubicBezTo>
                <a:cubicBezTo>
                  <a:pt x="209628" y="27524"/>
                  <a:pt x="228413" y="-522"/>
                  <a:pt x="230265" y="7"/>
                </a:cubicBezTo>
                <a:cubicBezTo>
                  <a:pt x="232117" y="536"/>
                  <a:pt x="221798" y="24613"/>
                  <a:pt x="211215" y="34932"/>
                </a:cubicBezTo>
                <a:cubicBezTo>
                  <a:pt x="200632" y="45251"/>
                  <a:pt x="183169" y="51601"/>
                  <a:pt x="166765" y="61920"/>
                </a:cubicBezTo>
                <a:cubicBezTo>
                  <a:pt x="150361" y="72239"/>
                  <a:pt x="123109" y="93670"/>
                  <a:pt x="112790" y="96845"/>
                </a:cubicBezTo>
                <a:cubicBezTo>
                  <a:pt x="102471" y="100020"/>
                  <a:pt x="112261" y="86262"/>
                  <a:pt x="104853" y="80970"/>
                </a:cubicBezTo>
                <a:cubicBezTo>
                  <a:pt x="97445" y="75678"/>
                  <a:pt x="76278" y="68535"/>
                  <a:pt x="68340" y="65095"/>
                </a:cubicBezTo>
                <a:cubicBezTo>
                  <a:pt x="60403" y="61655"/>
                  <a:pt x="64107" y="63507"/>
                  <a:pt x="57228" y="60332"/>
                </a:cubicBezTo>
                <a:cubicBezTo>
                  <a:pt x="50349" y="57157"/>
                  <a:pt x="-2303" y="33080"/>
                  <a:pt x="78" y="2858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BE33BF4A-9138-4752-80D2-8EC38F922331}"/>
              </a:ext>
            </a:extLst>
          </p:cNvPr>
          <p:cNvSpPr/>
          <p:nvPr/>
        </p:nvSpPr>
        <p:spPr>
          <a:xfrm>
            <a:off x="5992768" y="1681155"/>
            <a:ext cx="53276" cy="58851"/>
          </a:xfrm>
          <a:custGeom>
            <a:avLst/>
            <a:gdLst>
              <a:gd name="connsiteX0" fmla="*/ 17507 w 53276"/>
              <a:gd name="connsiteY0" fmla="*/ 4 h 58851"/>
              <a:gd name="connsiteX1" fmla="*/ 42907 w 53276"/>
              <a:gd name="connsiteY1" fmla="*/ 55567 h 58851"/>
              <a:gd name="connsiteX2" fmla="*/ 44 w 53276"/>
              <a:gd name="connsiteY2" fmla="*/ 52392 h 58851"/>
              <a:gd name="connsiteX3" fmla="*/ 52432 w 53276"/>
              <a:gd name="connsiteY3" fmla="*/ 52392 h 58851"/>
              <a:gd name="connsiteX4" fmla="*/ 17507 w 53276"/>
              <a:gd name="connsiteY4" fmla="*/ 4 h 5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76" h="58851">
                <a:moveTo>
                  <a:pt x="17507" y="4"/>
                </a:moveTo>
                <a:cubicBezTo>
                  <a:pt x="15920" y="533"/>
                  <a:pt x="45818" y="46836"/>
                  <a:pt x="42907" y="55567"/>
                </a:cubicBezTo>
                <a:cubicBezTo>
                  <a:pt x="39997" y="64298"/>
                  <a:pt x="-1543" y="52921"/>
                  <a:pt x="44" y="52392"/>
                </a:cubicBezTo>
                <a:cubicBezTo>
                  <a:pt x="1631" y="51863"/>
                  <a:pt x="45288" y="54509"/>
                  <a:pt x="52432" y="52392"/>
                </a:cubicBezTo>
                <a:cubicBezTo>
                  <a:pt x="59576" y="50275"/>
                  <a:pt x="19094" y="-525"/>
                  <a:pt x="17507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3581680F-17CA-424B-B368-73D3FABD9E6C}"/>
              </a:ext>
            </a:extLst>
          </p:cNvPr>
          <p:cNvSpPr/>
          <p:nvPr/>
        </p:nvSpPr>
        <p:spPr>
          <a:xfrm flipH="1">
            <a:off x="6041136" y="1682742"/>
            <a:ext cx="53276" cy="58851"/>
          </a:xfrm>
          <a:custGeom>
            <a:avLst/>
            <a:gdLst>
              <a:gd name="connsiteX0" fmla="*/ 17507 w 53276"/>
              <a:gd name="connsiteY0" fmla="*/ 4 h 58851"/>
              <a:gd name="connsiteX1" fmla="*/ 42907 w 53276"/>
              <a:gd name="connsiteY1" fmla="*/ 55567 h 58851"/>
              <a:gd name="connsiteX2" fmla="*/ 44 w 53276"/>
              <a:gd name="connsiteY2" fmla="*/ 52392 h 58851"/>
              <a:gd name="connsiteX3" fmla="*/ 52432 w 53276"/>
              <a:gd name="connsiteY3" fmla="*/ 52392 h 58851"/>
              <a:gd name="connsiteX4" fmla="*/ 17507 w 53276"/>
              <a:gd name="connsiteY4" fmla="*/ 4 h 5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76" h="58851">
                <a:moveTo>
                  <a:pt x="17507" y="4"/>
                </a:moveTo>
                <a:cubicBezTo>
                  <a:pt x="15920" y="533"/>
                  <a:pt x="45818" y="46836"/>
                  <a:pt x="42907" y="55567"/>
                </a:cubicBezTo>
                <a:cubicBezTo>
                  <a:pt x="39997" y="64298"/>
                  <a:pt x="-1543" y="52921"/>
                  <a:pt x="44" y="52392"/>
                </a:cubicBezTo>
                <a:cubicBezTo>
                  <a:pt x="1631" y="51863"/>
                  <a:pt x="45288" y="54509"/>
                  <a:pt x="52432" y="52392"/>
                </a:cubicBezTo>
                <a:cubicBezTo>
                  <a:pt x="59576" y="50275"/>
                  <a:pt x="19094" y="-525"/>
                  <a:pt x="17507" y="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408386BD-03D4-4560-A7C9-0581B72D599A}"/>
              </a:ext>
            </a:extLst>
          </p:cNvPr>
          <p:cNvSpPr/>
          <p:nvPr/>
        </p:nvSpPr>
        <p:spPr>
          <a:xfrm>
            <a:off x="5831961" y="1761994"/>
            <a:ext cx="451170" cy="130787"/>
          </a:xfrm>
          <a:custGeom>
            <a:avLst/>
            <a:gdLst>
              <a:gd name="connsiteX0" fmla="*/ 2102 w 451170"/>
              <a:gd name="connsiteY0" fmla="*/ 14419 h 130787"/>
              <a:gd name="connsiteX1" fmla="*/ 146564 w 451170"/>
              <a:gd name="connsiteY1" fmla="*/ 71569 h 130787"/>
              <a:gd name="connsiteX2" fmla="*/ 164027 w 451170"/>
              <a:gd name="connsiteY2" fmla="*/ 63631 h 130787"/>
              <a:gd name="connsiteX3" fmla="*/ 294202 w 451170"/>
              <a:gd name="connsiteY3" fmla="*/ 60456 h 130787"/>
              <a:gd name="connsiteX4" fmla="*/ 448189 w 451170"/>
              <a:gd name="connsiteY4" fmla="*/ 131 h 130787"/>
              <a:gd name="connsiteX5" fmla="*/ 389452 w 451170"/>
              <a:gd name="connsiteY5" fmla="*/ 46169 h 130787"/>
              <a:gd name="connsiteX6" fmla="*/ 310077 w 451170"/>
              <a:gd name="connsiteY6" fmla="*/ 108081 h 130787"/>
              <a:gd name="connsiteX7" fmla="*/ 233877 w 451170"/>
              <a:gd name="connsiteY7" fmla="*/ 128719 h 130787"/>
              <a:gd name="connsiteX8" fmla="*/ 148152 w 451170"/>
              <a:gd name="connsiteY8" fmla="*/ 123956 h 130787"/>
              <a:gd name="connsiteX9" fmla="*/ 65602 w 451170"/>
              <a:gd name="connsiteY9" fmla="*/ 74744 h 130787"/>
              <a:gd name="connsiteX10" fmla="*/ 2102 w 451170"/>
              <a:gd name="connsiteY10" fmla="*/ 14419 h 13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1170" h="130787">
                <a:moveTo>
                  <a:pt x="2102" y="14419"/>
                </a:moveTo>
                <a:cubicBezTo>
                  <a:pt x="15596" y="13890"/>
                  <a:pt x="119577" y="63367"/>
                  <a:pt x="146564" y="71569"/>
                </a:cubicBezTo>
                <a:cubicBezTo>
                  <a:pt x="173552" y="79771"/>
                  <a:pt x="139421" y="65483"/>
                  <a:pt x="164027" y="63631"/>
                </a:cubicBezTo>
                <a:cubicBezTo>
                  <a:pt x="188633" y="61779"/>
                  <a:pt x="246842" y="71039"/>
                  <a:pt x="294202" y="60456"/>
                </a:cubicBezTo>
                <a:cubicBezTo>
                  <a:pt x="341562" y="49873"/>
                  <a:pt x="432314" y="2512"/>
                  <a:pt x="448189" y="131"/>
                </a:cubicBezTo>
                <a:cubicBezTo>
                  <a:pt x="464064" y="-2250"/>
                  <a:pt x="412471" y="28177"/>
                  <a:pt x="389452" y="46169"/>
                </a:cubicBezTo>
                <a:cubicBezTo>
                  <a:pt x="366433" y="64161"/>
                  <a:pt x="336006" y="94323"/>
                  <a:pt x="310077" y="108081"/>
                </a:cubicBezTo>
                <a:cubicBezTo>
                  <a:pt x="284148" y="121839"/>
                  <a:pt x="260865" y="126073"/>
                  <a:pt x="233877" y="128719"/>
                </a:cubicBezTo>
                <a:cubicBezTo>
                  <a:pt x="206890" y="131365"/>
                  <a:pt x="176198" y="132952"/>
                  <a:pt x="148152" y="123956"/>
                </a:cubicBezTo>
                <a:cubicBezTo>
                  <a:pt x="120106" y="114960"/>
                  <a:pt x="87562" y="90354"/>
                  <a:pt x="65602" y="74744"/>
                </a:cubicBezTo>
                <a:cubicBezTo>
                  <a:pt x="43642" y="59134"/>
                  <a:pt x="-11392" y="14948"/>
                  <a:pt x="2102" y="14419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D796BF74-BA87-4D06-BFCE-9086F9C23FF6}"/>
              </a:ext>
            </a:extLst>
          </p:cNvPr>
          <p:cNvSpPr/>
          <p:nvPr/>
        </p:nvSpPr>
        <p:spPr>
          <a:xfrm>
            <a:off x="5944149" y="1761936"/>
            <a:ext cx="199061" cy="9747"/>
          </a:xfrm>
          <a:custGeom>
            <a:avLst/>
            <a:gdLst>
              <a:gd name="connsiteX0" fmla="*/ 1039 w 199061"/>
              <a:gd name="connsiteY0" fmla="*/ 189 h 9747"/>
              <a:gd name="connsiteX1" fmla="*/ 186776 w 199061"/>
              <a:gd name="connsiteY1" fmla="*/ 3364 h 9747"/>
              <a:gd name="connsiteX2" fmla="*/ 174076 w 199061"/>
              <a:gd name="connsiteY2" fmla="*/ 3364 h 9747"/>
              <a:gd name="connsiteX3" fmla="*/ 113751 w 199061"/>
              <a:gd name="connsiteY3" fmla="*/ 9714 h 9747"/>
              <a:gd name="connsiteX4" fmla="*/ 1039 w 199061"/>
              <a:gd name="connsiteY4" fmla="*/ 189 h 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061" h="9747">
                <a:moveTo>
                  <a:pt x="1039" y="189"/>
                </a:moveTo>
                <a:cubicBezTo>
                  <a:pt x="13210" y="-869"/>
                  <a:pt x="157937" y="2835"/>
                  <a:pt x="186776" y="3364"/>
                </a:cubicBezTo>
                <a:cubicBezTo>
                  <a:pt x="215615" y="3893"/>
                  <a:pt x="186247" y="2306"/>
                  <a:pt x="174076" y="3364"/>
                </a:cubicBezTo>
                <a:cubicBezTo>
                  <a:pt x="161905" y="4422"/>
                  <a:pt x="140474" y="10243"/>
                  <a:pt x="113751" y="9714"/>
                </a:cubicBezTo>
                <a:cubicBezTo>
                  <a:pt x="87028" y="9185"/>
                  <a:pt x="-11132" y="1247"/>
                  <a:pt x="1039" y="1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C69BBEBA-9D54-4901-91B9-865FDDA0FD66}"/>
              </a:ext>
            </a:extLst>
          </p:cNvPr>
          <p:cNvSpPr/>
          <p:nvPr/>
        </p:nvSpPr>
        <p:spPr>
          <a:xfrm>
            <a:off x="5938679" y="1833280"/>
            <a:ext cx="152646" cy="36020"/>
          </a:xfrm>
          <a:custGeom>
            <a:avLst/>
            <a:gdLst>
              <a:gd name="connsiteX0" fmla="*/ 159 w 152646"/>
              <a:gd name="connsiteY0" fmla="*/ 283 h 36020"/>
              <a:gd name="connsiteX1" fmla="*/ 116046 w 152646"/>
              <a:gd name="connsiteY1" fmla="*/ 17745 h 36020"/>
              <a:gd name="connsiteX2" fmla="*/ 152559 w 152646"/>
              <a:gd name="connsiteY2" fmla="*/ 20920 h 36020"/>
              <a:gd name="connsiteX3" fmla="*/ 125571 w 152646"/>
              <a:gd name="connsiteY3" fmla="*/ 24095 h 36020"/>
              <a:gd name="connsiteX4" fmla="*/ 103346 w 152646"/>
              <a:gd name="connsiteY4" fmla="*/ 33620 h 36020"/>
              <a:gd name="connsiteX5" fmla="*/ 90646 w 152646"/>
              <a:gd name="connsiteY5" fmla="*/ 33620 h 36020"/>
              <a:gd name="connsiteX6" fmla="*/ 159 w 152646"/>
              <a:gd name="connsiteY6" fmla="*/ 283 h 3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646" h="36020">
                <a:moveTo>
                  <a:pt x="159" y="283"/>
                </a:moveTo>
                <a:cubicBezTo>
                  <a:pt x="4392" y="-2363"/>
                  <a:pt x="90646" y="14306"/>
                  <a:pt x="116046" y="17745"/>
                </a:cubicBezTo>
                <a:cubicBezTo>
                  <a:pt x="141446" y="21184"/>
                  <a:pt x="150971" y="19862"/>
                  <a:pt x="152559" y="20920"/>
                </a:cubicBezTo>
                <a:cubicBezTo>
                  <a:pt x="154147" y="21978"/>
                  <a:pt x="133773" y="21978"/>
                  <a:pt x="125571" y="24095"/>
                </a:cubicBezTo>
                <a:cubicBezTo>
                  <a:pt x="117369" y="26212"/>
                  <a:pt x="109167" y="32033"/>
                  <a:pt x="103346" y="33620"/>
                </a:cubicBezTo>
                <a:cubicBezTo>
                  <a:pt x="97525" y="35208"/>
                  <a:pt x="104140" y="38118"/>
                  <a:pt x="90646" y="33620"/>
                </a:cubicBezTo>
                <a:cubicBezTo>
                  <a:pt x="77152" y="29122"/>
                  <a:pt x="-4074" y="2929"/>
                  <a:pt x="159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57864D19-9933-4D42-BFC9-0A90A0EB7098}"/>
              </a:ext>
            </a:extLst>
          </p:cNvPr>
          <p:cNvSpPr/>
          <p:nvPr/>
        </p:nvSpPr>
        <p:spPr>
          <a:xfrm>
            <a:off x="5959077" y="2141417"/>
            <a:ext cx="248621" cy="188641"/>
          </a:xfrm>
          <a:custGeom>
            <a:avLst/>
            <a:gdLst>
              <a:gd name="connsiteX0" fmla="*/ 248048 w 248621"/>
              <a:gd name="connsiteY0" fmla="*/ 121 h 188641"/>
              <a:gd name="connsiteX1" fmla="*/ 200423 w 248621"/>
              <a:gd name="connsiteY1" fmla="*/ 98546 h 188641"/>
              <a:gd name="connsiteX2" fmla="*/ 228998 w 248621"/>
              <a:gd name="connsiteY2" fmla="*/ 82671 h 188641"/>
              <a:gd name="connsiteX3" fmla="*/ 189311 w 248621"/>
              <a:gd name="connsiteY3" fmla="*/ 135058 h 188641"/>
              <a:gd name="connsiteX4" fmla="*/ 155973 w 248621"/>
              <a:gd name="connsiteY4" fmla="*/ 144583 h 188641"/>
              <a:gd name="connsiteX5" fmla="*/ 176611 w 248621"/>
              <a:gd name="connsiteY5" fmla="*/ 142996 h 188641"/>
              <a:gd name="connsiteX6" fmla="*/ 106761 w 248621"/>
              <a:gd name="connsiteY6" fmla="*/ 187446 h 188641"/>
              <a:gd name="connsiteX7" fmla="*/ 75011 w 248621"/>
              <a:gd name="connsiteY7" fmla="*/ 171571 h 188641"/>
              <a:gd name="connsiteX8" fmla="*/ 68661 w 248621"/>
              <a:gd name="connsiteY8" fmla="*/ 125533 h 188641"/>
              <a:gd name="connsiteX9" fmla="*/ 67073 w 248621"/>
              <a:gd name="connsiteY9" fmla="*/ 184271 h 188641"/>
              <a:gd name="connsiteX10" fmla="*/ 28973 w 248621"/>
              <a:gd name="connsiteY10" fmla="*/ 162046 h 188641"/>
              <a:gd name="connsiteX11" fmla="*/ 3573 w 248621"/>
              <a:gd name="connsiteY11" fmla="*/ 152521 h 188641"/>
              <a:gd name="connsiteX12" fmla="*/ 109936 w 248621"/>
              <a:gd name="connsiteY12" fmla="*/ 184271 h 188641"/>
              <a:gd name="connsiteX13" fmla="*/ 173436 w 248621"/>
              <a:gd name="connsiteY13" fmla="*/ 163633 h 188641"/>
              <a:gd name="connsiteX14" fmla="*/ 206773 w 248621"/>
              <a:gd name="connsiteY14" fmla="*/ 128708 h 188641"/>
              <a:gd name="connsiteX15" fmla="*/ 211536 w 248621"/>
              <a:gd name="connsiteY15" fmla="*/ 93783 h 188641"/>
              <a:gd name="connsiteX16" fmla="*/ 225823 w 248621"/>
              <a:gd name="connsiteY16" fmla="*/ 77908 h 188641"/>
              <a:gd name="connsiteX17" fmla="*/ 248048 w 248621"/>
              <a:gd name="connsiteY17" fmla="*/ 121 h 18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8621" h="188641">
                <a:moveTo>
                  <a:pt x="248048" y="121"/>
                </a:moveTo>
                <a:cubicBezTo>
                  <a:pt x="243815" y="3561"/>
                  <a:pt x="203598" y="84788"/>
                  <a:pt x="200423" y="98546"/>
                </a:cubicBezTo>
                <a:cubicBezTo>
                  <a:pt x="197248" y="112304"/>
                  <a:pt x="230850" y="76586"/>
                  <a:pt x="228998" y="82671"/>
                </a:cubicBezTo>
                <a:cubicBezTo>
                  <a:pt x="227146" y="88756"/>
                  <a:pt x="201482" y="124739"/>
                  <a:pt x="189311" y="135058"/>
                </a:cubicBezTo>
                <a:cubicBezTo>
                  <a:pt x="177140" y="145377"/>
                  <a:pt x="158090" y="143260"/>
                  <a:pt x="155973" y="144583"/>
                </a:cubicBezTo>
                <a:cubicBezTo>
                  <a:pt x="153856" y="145906"/>
                  <a:pt x="184813" y="135852"/>
                  <a:pt x="176611" y="142996"/>
                </a:cubicBezTo>
                <a:cubicBezTo>
                  <a:pt x="168409" y="150140"/>
                  <a:pt x="123694" y="182684"/>
                  <a:pt x="106761" y="187446"/>
                </a:cubicBezTo>
                <a:cubicBezTo>
                  <a:pt x="89828" y="192208"/>
                  <a:pt x="81361" y="181890"/>
                  <a:pt x="75011" y="171571"/>
                </a:cubicBezTo>
                <a:cubicBezTo>
                  <a:pt x="68661" y="161252"/>
                  <a:pt x="69984" y="123416"/>
                  <a:pt x="68661" y="125533"/>
                </a:cubicBezTo>
                <a:cubicBezTo>
                  <a:pt x="67338" y="127650"/>
                  <a:pt x="73688" y="178186"/>
                  <a:pt x="67073" y="184271"/>
                </a:cubicBezTo>
                <a:cubicBezTo>
                  <a:pt x="60458" y="190356"/>
                  <a:pt x="39556" y="167338"/>
                  <a:pt x="28973" y="162046"/>
                </a:cubicBezTo>
                <a:cubicBezTo>
                  <a:pt x="18390" y="156754"/>
                  <a:pt x="-9921" y="148817"/>
                  <a:pt x="3573" y="152521"/>
                </a:cubicBezTo>
                <a:cubicBezTo>
                  <a:pt x="17067" y="156225"/>
                  <a:pt x="81626" y="182419"/>
                  <a:pt x="109936" y="184271"/>
                </a:cubicBezTo>
                <a:cubicBezTo>
                  <a:pt x="138246" y="186123"/>
                  <a:pt x="157296" y="172894"/>
                  <a:pt x="173436" y="163633"/>
                </a:cubicBezTo>
                <a:cubicBezTo>
                  <a:pt x="189575" y="154373"/>
                  <a:pt x="200423" y="140350"/>
                  <a:pt x="206773" y="128708"/>
                </a:cubicBezTo>
                <a:cubicBezTo>
                  <a:pt x="213123" y="117066"/>
                  <a:pt x="208361" y="102250"/>
                  <a:pt x="211536" y="93783"/>
                </a:cubicBezTo>
                <a:cubicBezTo>
                  <a:pt x="214711" y="85316"/>
                  <a:pt x="219738" y="88491"/>
                  <a:pt x="225823" y="77908"/>
                </a:cubicBezTo>
                <a:cubicBezTo>
                  <a:pt x="231908" y="67325"/>
                  <a:pt x="252281" y="-3319"/>
                  <a:pt x="248048" y="12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E5655119-CE36-4A7A-83C4-14B5A58B2D87}"/>
              </a:ext>
            </a:extLst>
          </p:cNvPr>
          <p:cNvSpPr/>
          <p:nvPr/>
        </p:nvSpPr>
        <p:spPr>
          <a:xfrm>
            <a:off x="5957771" y="2366777"/>
            <a:ext cx="211582" cy="276439"/>
          </a:xfrm>
          <a:custGeom>
            <a:avLst/>
            <a:gdLst>
              <a:gd name="connsiteX0" fmla="*/ 117 w 211582"/>
              <a:gd name="connsiteY0" fmla="*/ 186 h 276439"/>
              <a:gd name="connsiteX1" fmla="*/ 173154 w 211582"/>
              <a:gd name="connsiteY1" fmla="*/ 43048 h 276439"/>
              <a:gd name="connsiteX2" fmla="*/ 201729 w 211582"/>
              <a:gd name="connsiteY2" fmla="*/ 46223 h 276439"/>
              <a:gd name="connsiteX3" fmla="*/ 195379 w 211582"/>
              <a:gd name="connsiteY3" fmla="*/ 76386 h 276439"/>
              <a:gd name="connsiteX4" fmla="*/ 211254 w 211582"/>
              <a:gd name="connsiteY4" fmla="*/ 143061 h 276439"/>
              <a:gd name="connsiteX5" fmla="*/ 204904 w 211582"/>
              <a:gd name="connsiteY5" fmla="*/ 116073 h 276439"/>
              <a:gd name="connsiteX6" fmla="*/ 190617 w 211582"/>
              <a:gd name="connsiteY6" fmla="*/ 244661 h 276439"/>
              <a:gd name="connsiteX7" fmla="*/ 177917 w 211582"/>
              <a:gd name="connsiteY7" fmla="*/ 271648 h 276439"/>
              <a:gd name="connsiteX8" fmla="*/ 187442 w 211582"/>
              <a:gd name="connsiteY8" fmla="*/ 168461 h 276439"/>
              <a:gd name="connsiteX9" fmla="*/ 177917 w 211582"/>
              <a:gd name="connsiteY9" fmla="*/ 82736 h 276439"/>
              <a:gd name="connsiteX10" fmla="*/ 146167 w 211582"/>
              <a:gd name="connsiteY10" fmla="*/ 62098 h 276439"/>
              <a:gd name="connsiteX11" fmla="*/ 117 w 211582"/>
              <a:gd name="connsiteY11" fmla="*/ 186 h 276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1582" h="276439">
                <a:moveTo>
                  <a:pt x="117" y="186"/>
                </a:moveTo>
                <a:cubicBezTo>
                  <a:pt x="4615" y="-2989"/>
                  <a:pt x="139552" y="35375"/>
                  <a:pt x="173154" y="43048"/>
                </a:cubicBezTo>
                <a:cubicBezTo>
                  <a:pt x="206756" y="50721"/>
                  <a:pt x="198025" y="40667"/>
                  <a:pt x="201729" y="46223"/>
                </a:cubicBezTo>
                <a:cubicBezTo>
                  <a:pt x="205433" y="51779"/>
                  <a:pt x="193792" y="60246"/>
                  <a:pt x="195379" y="76386"/>
                </a:cubicBezTo>
                <a:cubicBezTo>
                  <a:pt x="196967" y="92526"/>
                  <a:pt x="209667" y="136447"/>
                  <a:pt x="211254" y="143061"/>
                </a:cubicBezTo>
                <a:cubicBezTo>
                  <a:pt x="212841" y="149675"/>
                  <a:pt x="208343" y="99140"/>
                  <a:pt x="204904" y="116073"/>
                </a:cubicBezTo>
                <a:cubicBezTo>
                  <a:pt x="201465" y="133006"/>
                  <a:pt x="195115" y="218732"/>
                  <a:pt x="190617" y="244661"/>
                </a:cubicBezTo>
                <a:cubicBezTo>
                  <a:pt x="186119" y="270590"/>
                  <a:pt x="178446" y="284348"/>
                  <a:pt x="177917" y="271648"/>
                </a:cubicBezTo>
                <a:cubicBezTo>
                  <a:pt x="177388" y="258948"/>
                  <a:pt x="187442" y="199946"/>
                  <a:pt x="187442" y="168461"/>
                </a:cubicBezTo>
                <a:cubicBezTo>
                  <a:pt x="187442" y="136976"/>
                  <a:pt x="184796" y="100463"/>
                  <a:pt x="177917" y="82736"/>
                </a:cubicBezTo>
                <a:cubicBezTo>
                  <a:pt x="171038" y="65009"/>
                  <a:pt x="170773" y="74534"/>
                  <a:pt x="146167" y="62098"/>
                </a:cubicBezTo>
                <a:cubicBezTo>
                  <a:pt x="121561" y="49663"/>
                  <a:pt x="-4381" y="3361"/>
                  <a:pt x="117" y="18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10C26C0-4D23-4C81-94F7-BCCC3EEA1901}"/>
              </a:ext>
            </a:extLst>
          </p:cNvPr>
          <p:cNvSpPr/>
          <p:nvPr/>
        </p:nvSpPr>
        <p:spPr>
          <a:xfrm>
            <a:off x="5975349" y="2358201"/>
            <a:ext cx="45039" cy="223480"/>
          </a:xfrm>
          <a:custGeom>
            <a:avLst/>
            <a:gdLst>
              <a:gd name="connsiteX0" fmla="*/ 1 w 45039"/>
              <a:gd name="connsiteY0" fmla="*/ 824 h 223480"/>
              <a:gd name="connsiteX1" fmla="*/ 38101 w 45039"/>
              <a:gd name="connsiteY1" fmla="*/ 148462 h 223480"/>
              <a:gd name="connsiteX2" fmla="*/ 44451 w 45039"/>
              <a:gd name="connsiteY2" fmla="*/ 223074 h 223480"/>
              <a:gd name="connsiteX3" fmla="*/ 44451 w 45039"/>
              <a:gd name="connsiteY3" fmla="*/ 118299 h 223480"/>
              <a:gd name="connsiteX4" fmla="*/ 44451 w 45039"/>
              <a:gd name="connsiteY4" fmla="*/ 172274 h 223480"/>
              <a:gd name="connsiteX5" fmla="*/ 36514 w 45039"/>
              <a:gd name="connsiteY5" fmla="*/ 91312 h 223480"/>
              <a:gd name="connsiteX6" fmla="*/ 1 w 45039"/>
              <a:gd name="connsiteY6" fmla="*/ 824 h 22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039" h="223480">
                <a:moveTo>
                  <a:pt x="1" y="824"/>
                </a:moveTo>
                <a:cubicBezTo>
                  <a:pt x="266" y="10349"/>
                  <a:pt x="30693" y="111420"/>
                  <a:pt x="38101" y="148462"/>
                </a:cubicBezTo>
                <a:cubicBezTo>
                  <a:pt x="45509" y="185504"/>
                  <a:pt x="43393" y="228101"/>
                  <a:pt x="44451" y="223074"/>
                </a:cubicBezTo>
                <a:cubicBezTo>
                  <a:pt x="45509" y="218047"/>
                  <a:pt x="44451" y="118299"/>
                  <a:pt x="44451" y="118299"/>
                </a:cubicBezTo>
                <a:cubicBezTo>
                  <a:pt x="44451" y="109832"/>
                  <a:pt x="45774" y="176772"/>
                  <a:pt x="44451" y="172274"/>
                </a:cubicBezTo>
                <a:cubicBezTo>
                  <a:pt x="43128" y="167776"/>
                  <a:pt x="41541" y="115654"/>
                  <a:pt x="36514" y="91312"/>
                </a:cubicBezTo>
                <a:cubicBezTo>
                  <a:pt x="31487" y="66970"/>
                  <a:pt x="-264" y="-8701"/>
                  <a:pt x="1" y="82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67E36BA8-9466-4AF5-8E5F-BCD1E66C293A}"/>
              </a:ext>
            </a:extLst>
          </p:cNvPr>
          <p:cNvSpPr/>
          <p:nvPr/>
        </p:nvSpPr>
        <p:spPr>
          <a:xfrm>
            <a:off x="5992538" y="2874952"/>
            <a:ext cx="179753" cy="141312"/>
          </a:xfrm>
          <a:custGeom>
            <a:avLst/>
            <a:gdLst>
              <a:gd name="connsiteX0" fmla="*/ 6625 w 179753"/>
              <a:gd name="connsiteY0" fmla="*/ 11 h 141312"/>
              <a:gd name="connsiteX1" fmla="*/ 12975 w 179753"/>
              <a:gd name="connsiteY1" fmla="*/ 96848 h 141312"/>
              <a:gd name="connsiteX2" fmla="*/ 82825 w 179753"/>
              <a:gd name="connsiteY2" fmla="*/ 134948 h 141312"/>
              <a:gd name="connsiteX3" fmla="*/ 178075 w 179753"/>
              <a:gd name="connsiteY3" fmla="*/ 122248 h 141312"/>
              <a:gd name="connsiteX4" fmla="*/ 135212 w 179753"/>
              <a:gd name="connsiteY4" fmla="*/ 139711 h 141312"/>
              <a:gd name="connsiteX5" fmla="*/ 30437 w 179753"/>
              <a:gd name="connsiteY5" fmla="*/ 134948 h 141312"/>
              <a:gd name="connsiteX6" fmla="*/ 1862 w 179753"/>
              <a:gd name="connsiteY6" fmla="*/ 90498 h 141312"/>
              <a:gd name="connsiteX7" fmla="*/ 6625 w 179753"/>
              <a:gd name="connsiteY7" fmla="*/ 11 h 141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753" h="141312">
                <a:moveTo>
                  <a:pt x="6625" y="11"/>
                </a:moveTo>
                <a:cubicBezTo>
                  <a:pt x="8477" y="1069"/>
                  <a:pt x="275" y="74359"/>
                  <a:pt x="12975" y="96848"/>
                </a:cubicBezTo>
                <a:cubicBezTo>
                  <a:pt x="25675" y="119337"/>
                  <a:pt x="55308" y="130715"/>
                  <a:pt x="82825" y="134948"/>
                </a:cubicBezTo>
                <a:cubicBezTo>
                  <a:pt x="110342" y="139181"/>
                  <a:pt x="169344" y="121454"/>
                  <a:pt x="178075" y="122248"/>
                </a:cubicBezTo>
                <a:cubicBezTo>
                  <a:pt x="186806" y="123042"/>
                  <a:pt x="159818" y="137594"/>
                  <a:pt x="135212" y="139711"/>
                </a:cubicBezTo>
                <a:cubicBezTo>
                  <a:pt x="110606" y="141828"/>
                  <a:pt x="52662" y="143150"/>
                  <a:pt x="30437" y="134948"/>
                </a:cubicBezTo>
                <a:cubicBezTo>
                  <a:pt x="8212" y="126746"/>
                  <a:pt x="7418" y="112723"/>
                  <a:pt x="1862" y="90498"/>
                </a:cubicBezTo>
                <a:cubicBezTo>
                  <a:pt x="-3694" y="68273"/>
                  <a:pt x="4773" y="-1047"/>
                  <a:pt x="6625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51B3A90E-4AF6-47C3-BC54-D384D74AD9D6}"/>
              </a:ext>
            </a:extLst>
          </p:cNvPr>
          <p:cNvSpPr/>
          <p:nvPr/>
        </p:nvSpPr>
        <p:spPr>
          <a:xfrm>
            <a:off x="6000484" y="2960617"/>
            <a:ext cx="183083" cy="36584"/>
          </a:xfrm>
          <a:custGeom>
            <a:avLst/>
            <a:gdLst>
              <a:gd name="connsiteX0" fmla="*/ 266 w 183083"/>
              <a:gd name="connsiteY0" fmla="*/ 6421 h 36584"/>
              <a:gd name="connsiteX1" fmla="*/ 85991 w 183083"/>
              <a:gd name="connsiteY1" fmla="*/ 30233 h 36584"/>
              <a:gd name="connsiteX2" fmla="*/ 181241 w 183083"/>
              <a:gd name="connsiteY2" fmla="*/ 71 h 36584"/>
              <a:gd name="connsiteX3" fmla="*/ 146316 w 183083"/>
              <a:gd name="connsiteY3" fmla="*/ 22296 h 36584"/>
              <a:gd name="connsiteX4" fmla="*/ 114566 w 183083"/>
              <a:gd name="connsiteY4" fmla="*/ 36583 h 36584"/>
              <a:gd name="connsiteX5" fmla="*/ 266 w 183083"/>
              <a:gd name="connsiteY5" fmla="*/ 6421 h 3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3" h="36584">
                <a:moveTo>
                  <a:pt x="266" y="6421"/>
                </a:moveTo>
                <a:cubicBezTo>
                  <a:pt x="-4496" y="5363"/>
                  <a:pt x="55829" y="31291"/>
                  <a:pt x="85991" y="30233"/>
                </a:cubicBezTo>
                <a:cubicBezTo>
                  <a:pt x="116153" y="29175"/>
                  <a:pt x="171187" y="1394"/>
                  <a:pt x="181241" y="71"/>
                </a:cubicBezTo>
                <a:cubicBezTo>
                  <a:pt x="191295" y="-1252"/>
                  <a:pt x="157429" y="16211"/>
                  <a:pt x="146316" y="22296"/>
                </a:cubicBezTo>
                <a:cubicBezTo>
                  <a:pt x="135204" y="28381"/>
                  <a:pt x="136262" y="36319"/>
                  <a:pt x="114566" y="36583"/>
                </a:cubicBezTo>
                <a:cubicBezTo>
                  <a:pt x="92870" y="36847"/>
                  <a:pt x="5028" y="7479"/>
                  <a:pt x="266" y="6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885B3181-486E-4887-A0A1-9E3B0CB31266}"/>
              </a:ext>
            </a:extLst>
          </p:cNvPr>
          <p:cNvSpPr/>
          <p:nvPr/>
        </p:nvSpPr>
        <p:spPr>
          <a:xfrm>
            <a:off x="6016395" y="3051171"/>
            <a:ext cx="150284" cy="15822"/>
          </a:xfrm>
          <a:custGeom>
            <a:avLst/>
            <a:gdLst>
              <a:gd name="connsiteX0" fmla="*/ 230 w 150284"/>
              <a:gd name="connsiteY0" fmla="*/ 12704 h 15822"/>
              <a:gd name="connsiteX1" fmla="*/ 144693 w 150284"/>
              <a:gd name="connsiteY1" fmla="*/ 4 h 15822"/>
              <a:gd name="connsiteX2" fmla="*/ 111355 w 150284"/>
              <a:gd name="connsiteY2" fmla="*/ 14292 h 15822"/>
              <a:gd name="connsiteX3" fmla="*/ 230 w 150284"/>
              <a:gd name="connsiteY3" fmla="*/ 12704 h 1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4" h="15822">
                <a:moveTo>
                  <a:pt x="230" y="12704"/>
                </a:moveTo>
                <a:cubicBezTo>
                  <a:pt x="5786" y="10323"/>
                  <a:pt x="126172" y="-261"/>
                  <a:pt x="144693" y="4"/>
                </a:cubicBezTo>
                <a:cubicBezTo>
                  <a:pt x="163214" y="269"/>
                  <a:pt x="131463" y="11117"/>
                  <a:pt x="111355" y="14292"/>
                </a:cubicBezTo>
                <a:cubicBezTo>
                  <a:pt x="91247" y="17467"/>
                  <a:pt x="-5326" y="15085"/>
                  <a:pt x="230" y="12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E98DE417-4177-45E4-ACC7-6D7F20B064D0}"/>
              </a:ext>
            </a:extLst>
          </p:cNvPr>
          <p:cNvSpPr/>
          <p:nvPr/>
        </p:nvSpPr>
        <p:spPr>
          <a:xfrm>
            <a:off x="6016696" y="3082749"/>
            <a:ext cx="157107" cy="11359"/>
          </a:xfrm>
          <a:custGeom>
            <a:avLst/>
            <a:gdLst>
              <a:gd name="connsiteX0" fmla="*/ 1517 w 157107"/>
              <a:gd name="connsiteY0" fmla="*/ 176 h 11359"/>
              <a:gd name="connsiteX1" fmla="*/ 155504 w 157107"/>
              <a:gd name="connsiteY1" fmla="*/ 4939 h 11359"/>
              <a:gd name="connsiteX2" fmla="*/ 79304 w 157107"/>
              <a:gd name="connsiteY2" fmla="*/ 11289 h 11359"/>
              <a:gd name="connsiteX3" fmla="*/ 1517 w 157107"/>
              <a:gd name="connsiteY3" fmla="*/ 176 h 1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107" h="11359">
                <a:moveTo>
                  <a:pt x="1517" y="176"/>
                </a:moveTo>
                <a:cubicBezTo>
                  <a:pt x="14217" y="-882"/>
                  <a:pt x="142539" y="3087"/>
                  <a:pt x="155504" y="4939"/>
                </a:cubicBezTo>
                <a:cubicBezTo>
                  <a:pt x="168469" y="6791"/>
                  <a:pt x="99148" y="10231"/>
                  <a:pt x="79304" y="11289"/>
                </a:cubicBezTo>
                <a:cubicBezTo>
                  <a:pt x="59460" y="12347"/>
                  <a:pt x="-11183" y="1234"/>
                  <a:pt x="1517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3DF992C7-5A8A-40E6-A9AD-F51F49E4A38A}"/>
              </a:ext>
            </a:extLst>
          </p:cNvPr>
          <p:cNvSpPr/>
          <p:nvPr/>
        </p:nvSpPr>
        <p:spPr>
          <a:xfrm>
            <a:off x="5972133" y="2811105"/>
            <a:ext cx="114396" cy="410385"/>
          </a:xfrm>
          <a:custGeom>
            <a:avLst/>
            <a:gdLst>
              <a:gd name="connsiteX0" fmla="*/ 25442 w 114396"/>
              <a:gd name="connsiteY0" fmla="*/ 358 h 410385"/>
              <a:gd name="connsiteX1" fmla="*/ 27030 w 114396"/>
              <a:gd name="connsiteY1" fmla="*/ 124183 h 410385"/>
              <a:gd name="connsiteX2" fmla="*/ 20680 w 114396"/>
              <a:gd name="connsiteY2" fmla="*/ 67033 h 410385"/>
              <a:gd name="connsiteX3" fmla="*/ 20680 w 114396"/>
              <a:gd name="connsiteY3" fmla="*/ 97195 h 410385"/>
              <a:gd name="connsiteX4" fmla="*/ 22267 w 114396"/>
              <a:gd name="connsiteY4" fmla="*/ 149583 h 410385"/>
              <a:gd name="connsiteX5" fmla="*/ 22267 w 114396"/>
              <a:gd name="connsiteY5" fmla="*/ 160695 h 410385"/>
              <a:gd name="connsiteX6" fmla="*/ 76242 w 114396"/>
              <a:gd name="connsiteY6" fmla="*/ 286108 h 410385"/>
              <a:gd name="connsiteX7" fmla="*/ 69892 w 114396"/>
              <a:gd name="connsiteY7" fmla="*/ 265470 h 410385"/>
              <a:gd name="connsiteX8" fmla="*/ 114342 w 114396"/>
              <a:gd name="connsiteY8" fmla="*/ 409933 h 410385"/>
              <a:gd name="connsiteX9" fmla="*/ 77830 w 114396"/>
              <a:gd name="connsiteY9" fmla="*/ 308333 h 410385"/>
              <a:gd name="connsiteX10" fmla="*/ 25442 w 114396"/>
              <a:gd name="connsiteY10" fmla="*/ 233720 h 410385"/>
              <a:gd name="connsiteX11" fmla="*/ 19092 w 114396"/>
              <a:gd name="connsiteY11" fmla="*/ 235308 h 410385"/>
              <a:gd name="connsiteX12" fmla="*/ 42 w 114396"/>
              <a:gd name="connsiteY12" fmla="*/ 190858 h 410385"/>
              <a:gd name="connsiteX13" fmla="*/ 14330 w 114396"/>
              <a:gd name="connsiteY13" fmla="*/ 89258 h 410385"/>
              <a:gd name="connsiteX14" fmla="*/ 25442 w 114396"/>
              <a:gd name="connsiteY14" fmla="*/ 358 h 410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396" h="410385">
                <a:moveTo>
                  <a:pt x="25442" y="358"/>
                </a:moveTo>
                <a:cubicBezTo>
                  <a:pt x="27559" y="6179"/>
                  <a:pt x="27824" y="113071"/>
                  <a:pt x="27030" y="124183"/>
                </a:cubicBezTo>
                <a:cubicBezTo>
                  <a:pt x="26236" y="135295"/>
                  <a:pt x="21738" y="71531"/>
                  <a:pt x="20680" y="67033"/>
                </a:cubicBezTo>
                <a:cubicBezTo>
                  <a:pt x="19622" y="62535"/>
                  <a:pt x="20416" y="83437"/>
                  <a:pt x="20680" y="97195"/>
                </a:cubicBezTo>
                <a:cubicBezTo>
                  <a:pt x="20944" y="110953"/>
                  <a:pt x="22002" y="139000"/>
                  <a:pt x="22267" y="149583"/>
                </a:cubicBezTo>
                <a:cubicBezTo>
                  <a:pt x="22532" y="160166"/>
                  <a:pt x="13271" y="137941"/>
                  <a:pt x="22267" y="160695"/>
                </a:cubicBezTo>
                <a:cubicBezTo>
                  <a:pt x="31263" y="183449"/>
                  <a:pt x="68305" y="268646"/>
                  <a:pt x="76242" y="286108"/>
                </a:cubicBezTo>
                <a:cubicBezTo>
                  <a:pt x="84179" y="303570"/>
                  <a:pt x="63542" y="244833"/>
                  <a:pt x="69892" y="265470"/>
                </a:cubicBezTo>
                <a:cubicBezTo>
                  <a:pt x="76242" y="286107"/>
                  <a:pt x="113019" y="402789"/>
                  <a:pt x="114342" y="409933"/>
                </a:cubicBezTo>
                <a:cubicBezTo>
                  <a:pt x="115665" y="417077"/>
                  <a:pt x="92647" y="337702"/>
                  <a:pt x="77830" y="308333"/>
                </a:cubicBezTo>
                <a:cubicBezTo>
                  <a:pt x="63013" y="278964"/>
                  <a:pt x="35232" y="245891"/>
                  <a:pt x="25442" y="233720"/>
                </a:cubicBezTo>
                <a:cubicBezTo>
                  <a:pt x="15652" y="221549"/>
                  <a:pt x="23325" y="242452"/>
                  <a:pt x="19092" y="235308"/>
                </a:cubicBezTo>
                <a:cubicBezTo>
                  <a:pt x="14859" y="228164"/>
                  <a:pt x="836" y="215200"/>
                  <a:pt x="42" y="190858"/>
                </a:cubicBezTo>
                <a:cubicBezTo>
                  <a:pt x="-752" y="166516"/>
                  <a:pt x="9832" y="117304"/>
                  <a:pt x="14330" y="89258"/>
                </a:cubicBezTo>
                <a:cubicBezTo>
                  <a:pt x="18828" y="61212"/>
                  <a:pt x="23325" y="-5463"/>
                  <a:pt x="25442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F712115-7B1E-4ACE-9B07-E2E8A238C443}"/>
              </a:ext>
            </a:extLst>
          </p:cNvPr>
          <p:cNvSpPr/>
          <p:nvPr/>
        </p:nvSpPr>
        <p:spPr>
          <a:xfrm>
            <a:off x="6080089" y="2965436"/>
            <a:ext cx="116801" cy="273186"/>
          </a:xfrm>
          <a:custGeom>
            <a:avLst/>
            <a:gdLst>
              <a:gd name="connsiteX0" fmla="*/ 115924 w 116801"/>
              <a:gd name="connsiteY0" fmla="*/ 14 h 273186"/>
              <a:gd name="connsiteX1" fmla="*/ 58774 w 116801"/>
              <a:gd name="connsiteY1" fmla="*/ 138127 h 273186"/>
              <a:gd name="connsiteX2" fmla="*/ 76236 w 116801"/>
              <a:gd name="connsiteY2" fmla="*/ 104789 h 273186"/>
              <a:gd name="connsiteX3" fmla="*/ 36 w 116801"/>
              <a:gd name="connsiteY3" fmla="*/ 273064 h 273186"/>
              <a:gd name="connsiteX4" fmla="*/ 87349 w 116801"/>
              <a:gd name="connsiteY4" fmla="*/ 130189 h 273186"/>
              <a:gd name="connsiteX5" fmla="*/ 115924 w 116801"/>
              <a:gd name="connsiteY5" fmla="*/ 14 h 27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801" h="273186">
                <a:moveTo>
                  <a:pt x="115924" y="14"/>
                </a:moveTo>
                <a:cubicBezTo>
                  <a:pt x="111162" y="1337"/>
                  <a:pt x="65389" y="120665"/>
                  <a:pt x="58774" y="138127"/>
                </a:cubicBezTo>
                <a:cubicBezTo>
                  <a:pt x="52159" y="155589"/>
                  <a:pt x="86026" y="82300"/>
                  <a:pt x="76236" y="104789"/>
                </a:cubicBezTo>
                <a:cubicBezTo>
                  <a:pt x="66446" y="127279"/>
                  <a:pt x="-1816" y="268831"/>
                  <a:pt x="36" y="273064"/>
                </a:cubicBezTo>
                <a:cubicBezTo>
                  <a:pt x="1888" y="277297"/>
                  <a:pt x="69357" y="170406"/>
                  <a:pt x="87349" y="130189"/>
                </a:cubicBezTo>
                <a:cubicBezTo>
                  <a:pt x="105341" y="89972"/>
                  <a:pt x="120686" y="-1309"/>
                  <a:pt x="11592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5021DCD2-2A33-4C08-A662-C8065877D724}"/>
              </a:ext>
            </a:extLst>
          </p:cNvPr>
          <p:cNvSpPr/>
          <p:nvPr/>
        </p:nvSpPr>
        <p:spPr>
          <a:xfrm>
            <a:off x="5863126" y="2411882"/>
            <a:ext cx="88829" cy="417929"/>
          </a:xfrm>
          <a:custGeom>
            <a:avLst/>
            <a:gdLst>
              <a:gd name="connsiteX0" fmla="*/ 5862 w 88829"/>
              <a:gd name="connsiteY0" fmla="*/ 1118 h 417929"/>
              <a:gd name="connsiteX1" fmla="*/ 4274 w 88829"/>
              <a:gd name="connsiteY1" fmla="*/ 61443 h 417929"/>
              <a:gd name="connsiteX2" fmla="*/ 69362 w 88829"/>
              <a:gd name="connsiteY2" fmla="*/ 210668 h 417929"/>
              <a:gd name="connsiteX3" fmla="*/ 26499 w 88829"/>
              <a:gd name="connsiteY3" fmla="*/ 102718 h 417929"/>
              <a:gd name="connsiteX4" fmla="*/ 59837 w 88829"/>
              <a:gd name="connsiteY4" fmla="*/ 199556 h 417929"/>
              <a:gd name="connsiteX5" fmla="*/ 88412 w 88829"/>
              <a:gd name="connsiteY5" fmla="*/ 386881 h 417929"/>
              <a:gd name="connsiteX6" fmla="*/ 74124 w 88829"/>
              <a:gd name="connsiteY6" fmla="*/ 278931 h 417929"/>
              <a:gd name="connsiteX7" fmla="*/ 37612 w 88829"/>
              <a:gd name="connsiteY7" fmla="*/ 186856 h 417929"/>
              <a:gd name="connsiteX8" fmla="*/ 53487 w 88829"/>
              <a:gd name="connsiteY8" fmla="*/ 417043 h 417929"/>
              <a:gd name="connsiteX9" fmla="*/ 40787 w 88829"/>
              <a:gd name="connsiteY9" fmla="*/ 261468 h 417929"/>
              <a:gd name="connsiteX10" fmla="*/ 16974 w 88829"/>
              <a:gd name="connsiteY10" fmla="*/ 139231 h 417929"/>
              <a:gd name="connsiteX11" fmla="*/ 2687 w 88829"/>
              <a:gd name="connsiteY11" fmla="*/ 107481 h 417929"/>
              <a:gd name="connsiteX12" fmla="*/ 5862 w 88829"/>
              <a:gd name="connsiteY12" fmla="*/ 1118 h 41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9" h="417929">
                <a:moveTo>
                  <a:pt x="5862" y="1118"/>
                </a:moveTo>
                <a:cubicBezTo>
                  <a:pt x="6126" y="-6555"/>
                  <a:pt x="-6309" y="26518"/>
                  <a:pt x="4274" y="61443"/>
                </a:cubicBezTo>
                <a:cubicBezTo>
                  <a:pt x="14857" y="96368"/>
                  <a:pt x="65658" y="203789"/>
                  <a:pt x="69362" y="210668"/>
                </a:cubicBezTo>
                <a:cubicBezTo>
                  <a:pt x="73066" y="217547"/>
                  <a:pt x="28086" y="104570"/>
                  <a:pt x="26499" y="102718"/>
                </a:cubicBezTo>
                <a:cubicBezTo>
                  <a:pt x="24912" y="100866"/>
                  <a:pt x="49518" y="152196"/>
                  <a:pt x="59837" y="199556"/>
                </a:cubicBezTo>
                <a:cubicBezTo>
                  <a:pt x="70156" y="246916"/>
                  <a:pt x="86031" y="373652"/>
                  <a:pt x="88412" y="386881"/>
                </a:cubicBezTo>
                <a:cubicBezTo>
                  <a:pt x="90793" y="400110"/>
                  <a:pt x="82591" y="312268"/>
                  <a:pt x="74124" y="278931"/>
                </a:cubicBezTo>
                <a:cubicBezTo>
                  <a:pt x="65657" y="245594"/>
                  <a:pt x="41052" y="163837"/>
                  <a:pt x="37612" y="186856"/>
                </a:cubicBezTo>
                <a:cubicBezTo>
                  <a:pt x="34172" y="209875"/>
                  <a:pt x="52958" y="404608"/>
                  <a:pt x="53487" y="417043"/>
                </a:cubicBezTo>
                <a:cubicBezTo>
                  <a:pt x="54016" y="429478"/>
                  <a:pt x="46873" y="307770"/>
                  <a:pt x="40787" y="261468"/>
                </a:cubicBezTo>
                <a:cubicBezTo>
                  <a:pt x="34702" y="215166"/>
                  <a:pt x="23324" y="164895"/>
                  <a:pt x="16974" y="139231"/>
                </a:cubicBezTo>
                <a:cubicBezTo>
                  <a:pt x="10624" y="113567"/>
                  <a:pt x="4010" y="127589"/>
                  <a:pt x="2687" y="107481"/>
                </a:cubicBezTo>
                <a:cubicBezTo>
                  <a:pt x="1364" y="87373"/>
                  <a:pt x="5598" y="8791"/>
                  <a:pt x="5862" y="1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5EA2065F-E84D-42F4-AF69-5CE4DE02FC55}"/>
              </a:ext>
            </a:extLst>
          </p:cNvPr>
          <p:cNvSpPr/>
          <p:nvPr/>
        </p:nvSpPr>
        <p:spPr>
          <a:xfrm>
            <a:off x="5810191" y="2469938"/>
            <a:ext cx="84473" cy="397825"/>
          </a:xfrm>
          <a:custGeom>
            <a:avLst/>
            <a:gdLst>
              <a:gd name="connsiteX0" fmla="*/ 28634 w 84473"/>
              <a:gd name="connsiteY0" fmla="*/ 212 h 397825"/>
              <a:gd name="connsiteX1" fmla="*/ 15934 w 84473"/>
              <a:gd name="connsiteY1" fmla="*/ 141500 h 397825"/>
              <a:gd name="connsiteX2" fmla="*/ 84197 w 84473"/>
              <a:gd name="connsiteY2" fmla="*/ 397087 h 397825"/>
              <a:gd name="connsiteX3" fmla="*/ 39747 w 84473"/>
              <a:gd name="connsiteY3" fmla="*/ 219287 h 397825"/>
              <a:gd name="connsiteX4" fmla="*/ 33397 w 84473"/>
              <a:gd name="connsiteY4" fmla="*/ 222462 h 397825"/>
              <a:gd name="connsiteX5" fmla="*/ 12759 w 84473"/>
              <a:gd name="connsiteY5" fmla="*/ 133562 h 397825"/>
              <a:gd name="connsiteX6" fmla="*/ 3234 w 84473"/>
              <a:gd name="connsiteY6" fmla="*/ 189125 h 397825"/>
              <a:gd name="connsiteX7" fmla="*/ 1647 w 84473"/>
              <a:gd name="connsiteY7" fmla="*/ 111337 h 397825"/>
              <a:gd name="connsiteX8" fmla="*/ 28634 w 84473"/>
              <a:gd name="connsiteY8" fmla="*/ 212 h 39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473" h="397825">
                <a:moveTo>
                  <a:pt x="28634" y="212"/>
                </a:moveTo>
                <a:cubicBezTo>
                  <a:pt x="31015" y="5239"/>
                  <a:pt x="6674" y="75354"/>
                  <a:pt x="15934" y="141500"/>
                </a:cubicBezTo>
                <a:cubicBezTo>
                  <a:pt x="25194" y="207646"/>
                  <a:pt x="80228" y="384123"/>
                  <a:pt x="84197" y="397087"/>
                </a:cubicBezTo>
                <a:cubicBezTo>
                  <a:pt x="88166" y="410052"/>
                  <a:pt x="48214" y="248391"/>
                  <a:pt x="39747" y="219287"/>
                </a:cubicBezTo>
                <a:cubicBezTo>
                  <a:pt x="31280" y="190183"/>
                  <a:pt x="37895" y="236749"/>
                  <a:pt x="33397" y="222462"/>
                </a:cubicBezTo>
                <a:cubicBezTo>
                  <a:pt x="28899" y="208175"/>
                  <a:pt x="17786" y="139118"/>
                  <a:pt x="12759" y="133562"/>
                </a:cubicBezTo>
                <a:cubicBezTo>
                  <a:pt x="7732" y="128006"/>
                  <a:pt x="5086" y="192829"/>
                  <a:pt x="3234" y="189125"/>
                </a:cubicBezTo>
                <a:cubicBezTo>
                  <a:pt x="1382" y="185421"/>
                  <a:pt x="-2057" y="142029"/>
                  <a:pt x="1647" y="111337"/>
                </a:cubicBezTo>
                <a:cubicBezTo>
                  <a:pt x="5351" y="80645"/>
                  <a:pt x="26253" y="-4815"/>
                  <a:pt x="28634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75EB4FBC-66E2-45FC-BAC1-B8AAFAEDEDD0}"/>
              </a:ext>
            </a:extLst>
          </p:cNvPr>
          <p:cNvSpPr/>
          <p:nvPr/>
        </p:nvSpPr>
        <p:spPr>
          <a:xfrm>
            <a:off x="5748281" y="2722508"/>
            <a:ext cx="63895" cy="549371"/>
          </a:xfrm>
          <a:custGeom>
            <a:avLst/>
            <a:gdLst>
              <a:gd name="connsiteX0" fmla="*/ 19107 w 63895"/>
              <a:gd name="connsiteY0" fmla="*/ 55 h 549371"/>
              <a:gd name="connsiteX1" fmla="*/ 63557 w 63895"/>
              <a:gd name="connsiteY1" fmla="*/ 200080 h 549371"/>
              <a:gd name="connsiteX2" fmla="*/ 39744 w 63895"/>
              <a:gd name="connsiteY2" fmla="*/ 130230 h 549371"/>
              <a:gd name="connsiteX3" fmla="*/ 42919 w 63895"/>
              <a:gd name="connsiteY3" fmla="*/ 288980 h 549371"/>
              <a:gd name="connsiteX4" fmla="*/ 34982 w 63895"/>
              <a:gd name="connsiteY4" fmla="*/ 493767 h 549371"/>
              <a:gd name="connsiteX5" fmla="*/ 47682 w 63895"/>
              <a:gd name="connsiteY5" fmla="*/ 293742 h 549371"/>
              <a:gd name="connsiteX6" fmla="*/ 57 w 63895"/>
              <a:gd name="connsiteY6" fmla="*/ 549330 h 549371"/>
              <a:gd name="connsiteX7" fmla="*/ 58794 w 63895"/>
              <a:gd name="connsiteY7" fmla="*/ 312792 h 549371"/>
              <a:gd name="connsiteX8" fmla="*/ 55619 w 63895"/>
              <a:gd name="connsiteY8" fmla="*/ 181030 h 549371"/>
              <a:gd name="connsiteX9" fmla="*/ 19107 w 63895"/>
              <a:gd name="connsiteY9" fmla="*/ 55 h 54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895" h="549371">
                <a:moveTo>
                  <a:pt x="19107" y="55"/>
                </a:moveTo>
                <a:cubicBezTo>
                  <a:pt x="20430" y="3230"/>
                  <a:pt x="60118" y="178384"/>
                  <a:pt x="63557" y="200080"/>
                </a:cubicBezTo>
                <a:cubicBezTo>
                  <a:pt x="66996" y="221776"/>
                  <a:pt x="43184" y="115413"/>
                  <a:pt x="39744" y="130230"/>
                </a:cubicBezTo>
                <a:cubicBezTo>
                  <a:pt x="36304" y="145047"/>
                  <a:pt x="43713" y="228391"/>
                  <a:pt x="42919" y="288980"/>
                </a:cubicBezTo>
                <a:cubicBezTo>
                  <a:pt x="42125" y="349569"/>
                  <a:pt x="34188" y="492973"/>
                  <a:pt x="34982" y="493767"/>
                </a:cubicBezTo>
                <a:cubicBezTo>
                  <a:pt x="35776" y="494561"/>
                  <a:pt x="53503" y="284481"/>
                  <a:pt x="47682" y="293742"/>
                </a:cubicBezTo>
                <a:cubicBezTo>
                  <a:pt x="41861" y="303003"/>
                  <a:pt x="-1795" y="546155"/>
                  <a:pt x="57" y="549330"/>
                </a:cubicBezTo>
                <a:cubicBezTo>
                  <a:pt x="1909" y="552505"/>
                  <a:pt x="49534" y="374175"/>
                  <a:pt x="58794" y="312792"/>
                </a:cubicBezTo>
                <a:cubicBezTo>
                  <a:pt x="68054" y="251409"/>
                  <a:pt x="61175" y="230772"/>
                  <a:pt x="55619" y="181030"/>
                </a:cubicBezTo>
                <a:cubicBezTo>
                  <a:pt x="50063" y="131288"/>
                  <a:pt x="17784" y="-3120"/>
                  <a:pt x="19107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B36CD8EE-1A74-49E4-9F90-CB1D151B8C88}"/>
              </a:ext>
            </a:extLst>
          </p:cNvPr>
          <p:cNvSpPr/>
          <p:nvPr/>
        </p:nvSpPr>
        <p:spPr>
          <a:xfrm>
            <a:off x="5714922" y="2848743"/>
            <a:ext cx="60631" cy="432620"/>
          </a:xfrm>
          <a:custGeom>
            <a:avLst/>
            <a:gdLst>
              <a:gd name="connsiteX0" fmla="*/ 22303 w 60631"/>
              <a:gd name="connsiteY0" fmla="*/ 2407 h 432620"/>
              <a:gd name="connsiteX1" fmla="*/ 60403 w 60631"/>
              <a:gd name="connsiteY1" fmla="*/ 302445 h 432620"/>
              <a:gd name="connsiteX2" fmla="*/ 38178 w 60631"/>
              <a:gd name="connsiteY2" fmla="*/ 237357 h 432620"/>
              <a:gd name="connsiteX3" fmla="*/ 38178 w 60631"/>
              <a:gd name="connsiteY3" fmla="*/ 432620 h 432620"/>
              <a:gd name="connsiteX4" fmla="*/ 36591 w 60631"/>
              <a:gd name="connsiteY4" fmla="*/ 223070 h 432620"/>
              <a:gd name="connsiteX5" fmla="*/ 78 w 60631"/>
              <a:gd name="connsiteY5" fmla="*/ 386582 h 432620"/>
              <a:gd name="connsiteX6" fmla="*/ 27066 w 60631"/>
              <a:gd name="connsiteY6" fmla="*/ 237357 h 432620"/>
              <a:gd name="connsiteX7" fmla="*/ 33416 w 60631"/>
              <a:gd name="connsiteY7" fmla="*/ 164332 h 432620"/>
              <a:gd name="connsiteX8" fmla="*/ 22303 w 60631"/>
              <a:gd name="connsiteY8" fmla="*/ 2407 h 43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631" h="432620">
                <a:moveTo>
                  <a:pt x="22303" y="2407"/>
                </a:moveTo>
                <a:cubicBezTo>
                  <a:pt x="26801" y="25426"/>
                  <a:pt x="57757" y="263287"/>
                  <a:pt x="60403" y="302445"/>
                </a:cubicBezTo>
                <a:cubicBezTo>
                  <a:pt x="63049" y="341603"/>
                  <a:pt x="41882" y="215661"/>
                  <a:pt x="38178" y="237357"/>
                </a:cubicBezTo>
                <a:cubicBezTo>
                  <a:pt x="34474" y="259053"/>
                  <a:pt x="38178" y="432620"/>
                  <a:pt x="38178" y="432620"/>
                </a:cubicBezTo>
                <a:cubicBezTo>
                  <a:pt x="37914" y="430239"/>
                  <a:pt x="42941" y="230743"/>
                  <a:pt x="36591" y="223070"/>
                </a:cubicBezTo>
                <a:cubicBezTo>
                  <a:pt x="30241" y="215397"/>
                  <a:pt x="1665" y="384201"/>
                  <a:pt x="78" y="386582"/>
                </a:cubicBezTo>
                <a:cubicBezTo>
                  <a:pt x="-1510" y="388963"/>
                  <a:pt x="21510" y="274399"/>
                  <a:pt x="27066" y="237357"/>
                </a:cubicBezTo>
                <a:cubicBezTo>
                  <a:pt x="32622" y="200315"/>
                  <a:pt x="32358" y="200580"/>
                  <a:pt x="33416" y="164332"/>
                </a:cubicBezTo>
                <a:cubicBezTo>
                  <a:pt x="34474" y="128084"/>
                  <a:pt x="17805" y="-20612"/>
                  <a:pt x="22303" y="2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86A38297-D4CC-46AD-900E-47A00C033843}"/>
              </a:ext>
            </a:extLst>
          </p:cNvPr>
          <p:cNvSpPr/>
          <p:nvPr/>
        </p:nvSpPr>
        <p:spPr>
          <a:xfrm>
            <a:off x="5581179" y="2949099"/>
            <a:ext cx="160831" cy="343730"/>
          </a:xfrm>
          <a:custGeom>
            <a:avLst/>
            <a:gdLst>
              <a:gd name="connsiteX0" fmla="*/ 471 w 160831"/>
              <a:gd name="connsiteY0" fmla="*/ 476 h 343730"/>
              <a:gd name="connsiteX1" fmla="*/ 138584 w 160831"/>
              <a:gd name="connsiteY1" fmla="*/ 125889 h 343730"/>
              <a:gd name="connsiteX2" fmla="*/ 121121 w 160831"/>
              <a:gd name="connsiteY2" fmla="*/ 303689 h 343730"/>
              <a:gd name="connsiteX3" fmla="*/ 160809 w 160831"/>
              <a:gd name="connsiteY3" fmla="*/ 338614 h 343730"/>
              <a:gd name="connsiteX4" fmla="*/ 114771 w 160831"/>
              <a:gd name="connsiteY4" fmla="*/ 224314 h 343730"/>
              <a:gd name="connsiteX5" fmla="*/ 149696 w 160831"/>
              <a:gd name="connsiteY5" fmla="*/ 287814 h 343730"/>
              <a:gd name="connsiteX6" fmla="*/ 130646 w 160831"/>
              <a:gd name="connsiteY6" fmla="*/ 302101 h 343730"/>
              <a:gd name="connsiteX7" fmla="*/ 144934 w 160831"/>
              <a:gd name="connsiteY7" fmla="*/ 135414 h 343730"/>
              <a:gd name="connsiteX8" fmla="*/ 95721 w 160831"/>
              <a:gd name="connsiteY8" fmla="*/ 84614 h 343730"/>
              <a:gd name="connsiteX9" fmla="*/ 471 w 160831"/>
              <a:gd name="connsiteY9" fmla="*/ 476 h 34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831" h="343730">
                <a:moveTo>
                  <a:pt x="471" y="476"/>
                </a:moveTo>
                <a:cubicBezTo>
                  <a:pt x="7615" y="7355"/>
                  <a:pt x="118476" y="75353"/>
                  <a:pt x="138584" y="125889"/>
                </a:cubicBezTo>
                <a:cubicBezTo>
                  <a:pt x="158692" y="176425"/>
                  <a:pt x="117417" y="268235"/>
                  <a:pt x="121121" y="303689"/>
                </a:cubicBezTo>
                <a:cubicBezTo>
                  <a:pt x="124825" y="339143"/>
                  <a:pt x="161867" y="351843"/>
                  <a:pt x="160809" y="338614"/>
                </a:cubicBezTo>
                <a:cubicBezTo>
                  <a:pt x="159751" y="325385"/>
                  <a:pt x="116623" y="232781"/>
                  <a:pt x="114771" y="224314"/>
                </a:cubicBezTo>
                <a:cubicBezTo>
                  <a:pt x="112919" y="215847"/>
                  <a:pt x="147050" y="274850"/>
                  <a:pt x="149696" y="287814"/>
                </a:cubicBezTo>
                <a:cubicBezTo>
                  <a:pt x="152342" y="300779"/>
                  <a:pt x="131440" y="327501"/>
                  <a:pt x="130646" y="302101"/>
                </a:cubicBezTo>
                <a:cubicBezTo>
                  <a:pt x="129852" y="276701"/>
                  <a:pt x="150755" y="171662"/>
                  <a:pt x="144934" y="135414"/>
                </a:cubicBezTo>
                <a:cubicBezTo>
                  <a:pt x="139113" y="99166"/>
                  <a:pt x="122179" y="106045"/>
                  <a:pt x="95721" y="84614"/>
                </a:cubicBezTo>
                <a:cubicBezTo>
                  <a:pt x="69263" y="63183"/>
                  <a:pt x="-6673" y="-6403"/>
                  <a:pt x="471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D7A2581F-F1AB-4583-A986-40692676C977}"/>
              </a:ext>
            </a:extLst>
          </p:cNvPr>
          <p:cNvSpPr/>
          <p:nvPr/>
        </p:nvSpPr>
        <p:spPr>
          <a:xfrm>
            <a:off x="5819073" y="2782041"/>
            <a:ext cx="227389" cy="532160"/>
          </a:xfrm>
          <a:custGeom>
            <a:avLst/>
            <a:gdLst>
              <a:gd name="connsiteX0" fmla="*/ 2290 w 227389"/>
              <a:gd name="connsiteY0" fmla="*/ 5609 h 532160"/>
              <a:gd name="connsiteX1" fmla="*/ 151515 w 227389"/>
              <a:gd name="connsiteY1" fmla="*/ 377084 h 532160"/>
              <a:gd name="connsiteX2" fmla="*/ 102302 w 227389"/>
              <a:gd name="connsiteY2" fmla="*/ 280247 h 532160"/>
              <a:gd name="connsiteX3" fmla="*/ 226127 w 227389"/>
              <a:gd name="connsiteY3" fmla="*/ 531072 h 532160"/>
              <a:gd name="connsiteX4" fmla="*/ 164215 w 227389"/>
              <a:gd name="connsiteY4" fmla="*/ 367559 h 532160"/>
              <a:gd name="connsiteX5" fmla="*/ 127702 w 227389"/>
              <a:gd name="connsiteY5" fmla="*/ 275484 h 532160"/>
              <a:gd name="connsiteX6" fmla="*/ 164215 w 227389"/>
              <a:gd name="connsiteY6" fmla="*/ 345334 h 532160"/>
              <a:gd name="connsiteX7" fmla="*/ 91190 w 227389"/>
              <a:gd name="connsiteY7" fmla="*/ 170709 h 532160"/>
              <a:gd name="connsiteX8" fmla="*/ 62615 w 227389"/>
              <a:gd name="connsiteY8" fmla="*/ 153247 h 532160"/>
              <a:gd name="connsiteX9" fmla="*/ 2290 w 227389"/>
              <a:gd name="connsiteY9" fmla="*/ 5609 h 532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389" h="532160">
                <a:moveTo>
                  <a:pt x="2290" y="5609"/>
                </a:moveTo>
                <a:cubicBezTo>
                  <a:pt x="17107" y="42915"/>
                  <a:pt x="134846" y="331311"/>
                  <a:pt x="151515" y="377084"/>
                </a:cubicBezTo>
                <a:cubicBezTo>
                  <a:pt x="168184" y="422857"/>
                  <a:pt x="89867" y="254582"/>
                  <a:pt x="102302" y="280247"/>
                </a:cubicBezTo>
                <a:cubicBezTo>
                  <a:pt x="114737" y="305912"/>
                  <a:pt x="215808" y="516520"/>
                  <a:pt x="226127" y="531072"/>
                </a:cubicBezTo>
                <a:cubicBezTo>
                  <a:pt x="236446" y="545624"/>
                  <a:pt x="180619" y="410157"/>
                  <a:pt x="164215" y="367559"/>
                </a:cubicBezTo>
                <a:cubicBezTo>
                  <a:pt x="147811" y="324961"/>
                  <a:pt x="127702" y="279188"/>
                  <a:pt x="127702" y="275484"/>
                </a:cubicBezTo>
                <a:cubicBezTo>
                  <a:pt x="127702" y="271780"/>
                  <a:pt x="170300" y="362797"/>
                  <a:pt x="164215" y="345334"/>
                </a:cubicBezTo>
                <a:cubicBezTo>
                  <a:pt x="158130" y="327872"/>
                  <a:pt x="108123" y="202723"/>
                  <a:pt x="91190" y="170709"/>
                </a:cubicBezTo>
                <a:cubicBezTo>
                  <a:pt x="74257" y="138695"/>
                  <a:pt x="76373" y="178118"/>
                  <a:pt x="62615" y="153247"/>
                </a:cubicBezTo>
                <a:cubicBezTo>
                  <a:pt x="48857" y="128376"/>
                  <a:pt x="-12527" y="-31697"/>
                  <a:pt x="2290" y="5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D9BC372-FE3C-4ADE-B044-63588910D5DA}"/>
              </a:ext>
            </a:extLst>
          </p:cNvPr>
          <p:cNvSpPr/>
          <p:nvPr/>
        </p:nvSpPr>
        <p:spPr>
          <a:xfrm>
            <a:off x="5914449" y="2731873"/>
            <a:ext cx="107288" cy="444371"/>
          </a:xfrm>
          <a:custGeom>
            <a:avLst/>
            <a:gdLst>
              <a:gd name="connsiteX0" fmla="*/ 576 w 107288"/>
              <a:gd name="connsiteY0" fmla="*/ 215 h 444371"/>
              <a:gd name="connsiteX1" fmla="*/ 21214 w 107288"/>
              <a:gd name="connsiteY1" fmla="*/ 133565 h 444371"/>
              <a:gd name="connsiteX2" fmla="*/ 67251 w 107288"/>
              <a:gd name="connsiteY2" fmla="*/ 254215 h 444371"/>
              <a:gd name="connsiteX3" fmla="*/ 29151 w 107288"/>
              <a:gd name="connsiteY3" fmla="*/ 136740 h 444371"/>
              <a:gd name="connsiteX4" fmla="*/ 100589 w 107288"/>
              <a:gd name="connsiteY4" fmla="*/ 409790 h 444371"/>
              <a:gd name="connsiteX5" fmla="*/ 97414 w 107288"/>
              <a:gd name="connsiteY5" fmla="*/ 425665 h 444371"/>
              <a:gd name="connsiteX6" fmla="*/ 40264 w 107288"/>
              <a:gd name="connsiteY6" fmla="*/ 273265 h 444371"/>
              <a:gd name="connsiteX7" fmla="*/ 13276 w 107288"/>
              <a:gd name="connsiteY7" fmla="*/ 192302 h 444371"/>
              <a:gd name="connsiteX8" fmla="*/ 22801 w 107288"/>
              <a:gd name="connsiteY8" fmla="*/ 157377 h 444371"/>
              <a:gd name="connsiteX9" fmla="*/ 6926 w 107288"/>
              <a:gd name="connsiteY9" fmla="*/ 103402 h 444371"/>
              <a:gd name="connsiteX10" fmla="*/ 576 w 107288"/>
              <a:gd name="connsiteY10" fmla="*/ 215 h 44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7288" h="444371">
                <a:moveTo>
                  <a:pt x="576" y="215"/>
                </a:moveTo>
                <a:cubicBezTo>
                  <a:pt x="2957" y="5242"/>
                  <a:pt x="10102" y="91232"/>
                  <a:pt x="21214" y="133565"/>
                </a:cubicBezTo>
                <a:cubicBezTo>
                  <a:pt x="32326" y="175898"/>
                  <a:pt x="65928" y="253686"/>
                  <a:pt x="67251" y="254215"/>
                </a:cubicBezTo>
                <a:cubicBezTo>
                  <a:pt x="68574" y="254744"/>
                  <a:pt x="23595" y="110811"/>
                  <a:pt x="29151" y="136740"/>
                </a:cubicBezTo>
                <a:cubicBezTo>
                  <a:pt x="34707" y="162669"/>
                  <a:pt x="89212" y="361636"/>
                  <a:pt x="100589" y="409790"/>
                </a:cubicBezTo>
                <a:cubicBezTo>
                  <a:pt x="111966" y="457944"/>
                  <a:pt x="107468" y="448419"/>
                  <a:pt x="97414" y="425665"/>
                </a:cubicBezTo>
                <a:cubicBezTo>
                  <a:pt x="87360" y="402911"/>
                  <a:pt x="54287" y="312159"/>
                  <a:pt x="40264" y="273265"/>
                </a:cubicBezTo>
                <a:cubicBezTo>
                  <a:pt x="26241" y="234371"/>
                  <a:pt x="16187" y="211617"/>
                  <a:pt x="13276" y="192302"/>
                </a:cubicBezTo>
                <a:cubicBezTo>
                  <a:pt x="10366" y="172987"/>
                  <a:pt x="23859" y="172194"/>
                  <a:pt x="22801" y="157377"/>
                </a:cubicBezTo>
                <a:cubicBezTo>
                  <a:pt x="21743" y="142560"/>
                  <a:pt x="10101" y="127215"/>
                  <a:pt x="6926" y="103402"/>
                </a:cubicBezTo>
                <a:cubicBezTo>
                  <a:pt x="3751" y="79590"/>
                  <a:pt x="-1805" y="-4812"/>
                  <a:pt x="576" y="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0962730E-5E9D-4E1D-B047-9404CE96108D}"/>
              </a:ext>
            </a:extLst>
          </p:cNvPr>
          <p:cNvSpPr/>
          <p:nvPr/>
        </p:nvSpPr>
        <p:spPr>
          <a:xfrm>
            <a:off x="5297471" y="2252649"/>
            <a:ext cx="142936" cy="124989"/>
          </a:xfrm>
          <a:custGeom>
            <a:avLst/>
            <a:gdLst>
              <a:gd name="connsiteX0" fmla="*/ 142892 w 142936"/>
              <a:gd name="connsiteY0" fmla="*/ 14 h 124989"/>
              <a:gd name="connsiteX1" fmla="*/ 65104 w 142936"/>
              <a:gd name="connsiteY1" fmla="*/ 76214 h 124989"/>
              <a:gd name="connsiteX2" fmla="*/ 17 w 142936"/>
              <a:gd name="connsiteY2" fmla="*/ 123839 h 124989"/>
              <a:gd name="connsiteX3" fmla="*/ 58754 w 142936"/>
              <a:gd name="connsiteY3" fmla="*/ 107964 h 124989"/>
              <a:gd name="connsiteX4" fmla="*/ 76217 w 142936"/>
              <a:gd name="connsiteY4" fmla="*/ 82564 h 124989"/>
              <a:gd name="connsiteX5" fmla="*/ 142892 w 142936"/>
              <a:gd name="connsiteY5" fmla="*/ 14 h 12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936" h="124989">
                <a:moveTo>
                  <a:pt x="142892" y="14"/>
                </a:moveTo>
                <a:cubicBezTo>
                  <a:pt x="141040" y="-1044"/>
                  <a:pt x="88916" y="55577"/>
                  <a:pt x="65104" y="76214"/>
                </a:cubicBezTo>
                <a:cubicBezTo>
                  <a:pt x="41292" y="96851"/>
                  <a:pt x="1075" y="118548"/>
                  <a:pt x="17" y="123839"/>
                </a:cubicBezTo>
                <a:cubicBezTo>
                  <a:pt x="-1041" y="129130"/>
                  <a:pt x="46054" y="114843"/>
                  <a:pt x="58754" y="107964"/>
                </a:cubicBezTo>
                <a:cubicBezTo>
                  <a:pt x="71454" y="101085"/>
                  <a:pt x="64046" y="98439"/>
                  <a:pt x="76217" y="82564"/>
                </a:cubicBezTo>
                <a:cubicBezTo>
                  <a:pt x="88388" y="66689"/>
                  <a:pt x="144744" y="1072"/>
                  <a:pt x="14289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E13197FF-6CAC-4754-A828-55419446E323}"/>
              </a:ext>
            </a:extLst>
          </p:cNvPr>
          <p:cNvSpPr/>
          <p:nvPr/>
        </p:nvSpPr>
        <p:spPr>
          <a:xfrm>
            <a:off x="5306730" y="2370067"/>
            <a:ext cx="116330" cy="325645"/>
          </a:xfrm>
          <a:custGeom>
            <a:avLst/>
            <a:gdLst>
              <a:gd name="connsiteX0" fmla="*/ 5045 w 116330"/>
              <a:gd name="connsiteY0" fmla="*/ 71 h 325645"/>
              <a:gd name="connsiteX1" fmla="*/ 283 w 116330"/>
              <a:gd name="connsiteY1" fmla="*/ 76271 h 325645"/>
              <a:gd name="connsiteX2" fmla="*/ 14570 w 116330"/>
              <a:gd name="connsiteY2" fmla="*/ 123896 h 325645"/>
              <a:gd name="connsiteX3" fmla="*/ 30445 w 116330"/>
              <a:gd name="connsiteY3" fmla="*/ 184221 h 325645"/>
              <a:gd name="connsiteX4" fmla="*/ 60608 w 116330"/>
              <a:gd name="connsiteY4" fmla="*/ 244546 h 325645"/>
              <a:gd name="connsiteX5" fmla="*/ 116170 w 116330"/>
              <a:gd name="connsiteY5" fmla="*/ 325508 h 325645"/>
              <a:gd name="connsiteX6" fmla="*/ 76483 w 116330"/>
              <a:gd name="connsiteY6" fmla="*/ 262008 h 325645"/>
              <a:gd name="connsiteX7" fmla="*/ 46320 w 116330"/>
              <a:gd name="connsiteY7" fmla="*/ 190571 h 325645"/>
              <a:gd name="connsiteX8" fmla="*/ 25683 w 116330"/>
              <a:gd name="connsiteY8" fmla="*/ 141358 h 325645"/>
              <a:gd name="connsiteX9" fmla="*/ 5045 w 116330"/>
              <a:gd name="connsiteY9" fmla="*/ 63571 h 325645"/>
              <a:gd name="connsiteX10" fmla="*/ 5045 w 116330"/>
              <a:gd name="connsiteY10" fmla="*/ 71 h 325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330" h="325645">
                <a:moveTo>
                  <a:pt x="5045" y="71"/>
                </a:moveTo>
                <a:cubicBezTo>
                  <a:pt x="4251" y="2188"/>
                  <a:pt x="-1304" y="55634"/>
                  <a:pt x="283" y="76271"/>
                </a:cubicBezTo>
                <a:cubicBezTo>
                  <a:pt x="1870" y="96908"/>
                  <a:pt x="9543" y="105905"/>
                  <a:pt x="14570" y="123896"/>
                </a:cubicBezTo>
                <a:cubicBezTo>
                  <a:pt x="19597" y="141887"/>
                  <a:pt x="22772" y="164113"/>
                  <a:pt x="30445" y="184221"/>
                </a:cubicBezTo>
                <a:cubicBezTo>
                  <a:pt x="38118" y="204329"/>
                  <a:pt x="46320" y="220998"/>
                  <a:pt x="60608" y="244546"/>
                </a:cubicBezTo>
                <a:cubicBezTo>
                  <a:pt x="74896" y="268094"/>
                  <a:pt x="113524" y="322598"/>
                  <a:pt x="116170" y="325508"/>
                </a:cubicBezTo>
                <a:cubicBezTo>
                  <a:pt x="118816" y="328418"/>
                  <a:pt x="88125" y="284497"/>
                  <a:pt x="76483" y="262008"/>
                </a:cubicBezTo>
                <a:cubicBezTo>
                  <a:pt x="64841" y="239519"/>
                  <a:pt x="46320" y="190571"/>
                  <a:pt x="46320" y="190571"/>
                </a:cubicBezTo>
                <a:cubicBezTo>
                  <a:pt x="37853" y="170463"/>
                  <a:pt x="32562" y="162524"/>
                  <a:pt x="25683" y="141358"/>
                </a:cubicBezTo>
                <a:cubicBezTo>
                  <a:pt x="18804" y="120192"/>
                  <a:pt x="7162" y="83944"/>
                  <a:pt x="5045" y="63571"/>
                </a:cubicBezTo>
                <a:cubicBezTo>
                  <a:pt x="2928" y="43198"/>
                  <a:pt x="5839" y="-2046"/>
                  <a:pt x="504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D2428B9E-1649-4084-A90C-F5617203FB15}"/>
              </a:ext>
            </a:extLst>
          </p:cNvPr>
          <p:cNvSpPr/>
          <p:nvPr/>
        </p:nvSpPr>
        <p:spPr>
          <a:xfrm>
            <a:off x="5360756" y="2296932"/>
            <a:ext cx="72879" cy="397067"/>
          </a:xfrm>
          <a:custGeom>
            <a:avLst/>
            <a:gdLst>
              <a:gd name="connsiteX0" fmla="*/ 66907 w 72879"/>
              <a:gd name="connsiteY0" fmla="*/ 181 h 397067"/>
              <a:gd name="connsiteX1" fmla="*/ 16107 w 72879"/>
              <a:gd name="connsiteY1" fmla="*/ 79556 h 397067"/>
              <a:gd name="connsiteX2" fmla="*/ 12932 w 72879"/>
              <a:gd name="connsiteY2" fmla="*/ 127181 h 397067"/>
              <a:gd name="connsiteX3" fmla="*/ 28807 w 72879"/>
              <a:gd name="connsiteY3" fmla="*/ 228781 h 397067"/>
              <a:gd name="connsiteX4" fmla="*/ 57382 w 72879"/>
              <a:gd name="connsiteY4" fmla="*/ 325618 h 397067"/>
              <a:gd name="connsiteX5" fmla="*/ 65319 w 72879"/>
              <a:gd name="connsiteY5" fmla="*/ 397056 h 397067"/>
              <a:gd name="connsiteX6" fmla="*/ 70082 w 72879"/>
              <a:gd name="connsiteY6" fmla="*/ 330381 h 397067"/>
              <a:gd name="connsiteX7" fmla="*/ 19282 w 72879"/>
              <a:gd name="connsiteY7" fmla="*/ 241481 h 397067"/>
              <a:gd name="connsiteX8" fmla="*/ 1819 w 72879"/>
              <a:gd name="connsiteY8" fmla="*/ 103368 h 397067"/>
              <a:gd name="connsiteX9" fmla="*/ 66907 w 72879"/>
              <a:gd name="connsiteY9" fmla="*/ 181 h 39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79" h="397067">
                <a:moveTo>
                  <a:pt x="66907" y="181"/>
                </a:moveTo>
                <a:cubicBezTo>
                  <a:pt x="69288" y="-3788"/>
                  <a:pt x="25103" y="58389"/>
                  <a:pt x="16107" y="79556"/>
                </a:cubicBezTo>
                <a:cubicBezTo>
                  <a:pt x="7111" y="100723"/>
                  <a:pt x="10815" y="102310"/>
                  <a:pt x="12932" y="127181"/>
                </a:cubicBezTo>
                <a:cubicBezTo>
                  <a:pt x="15049" y="152052"/>
                  <a:pt x="21399" y="195708"/>
                  <a:pt x="28807" y="228781"/>
                </a:cubicBezTo>
                <a:cubicBezTo>
                  <a:pt x="36215" y="261854"/>
                  <a:pt x="51297" y="297572"/>
                  <a:pt x="57382" y="325618"/>
                </a:cubicBezTo>
                <a:cubicBezTo>
                  <a:pt x="63467" y="353664"/>
                  <a:pt x="63202" y="396262"/>
                  <a:pt x="65319" y="397056"/>
                </a:cubicBezTo>
                <a:cubicBezTo>
                  <a:pt x="67436" y="397850"/>
                  <a:pt x="77755" y="356310"/>
                  <a:pt x="70082" y="330381"/>
                </a:cubicBezTo>
                <a:cubicBezTo>
                  <a:pt x="62409" y="304452"/>
                  <a:pt x="30659" y="279316"/>
                  <a:pt x="19282" y="241481"/>
                </a:cubicBezTo>
                <a:cubicBezTo>
                  <a:pt x="7905" y="203646"/>
                  <a:pt x="-4795" y="143585"/>
                  <a:pt x="1819" y="103368"/>
                </a:cubicBezTo>
                <a:cubicBezTo>
                  <a:pt x="8433" y="63151"/>
                  <a:pt x="64526" y="4150"/>
                  <a:pt x="66907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6330E291-7524-4EB7-8326-AE0D6AAD467A}"/>
              </a:ext>
            </a:extLst>
          </p:cNvPr>
          <p:cNvSpPr/>
          <p:nvPr/>
        </p:nvSpPr>
        <p:spPr>
          <a:xfrm>
            <a:off x="5385647" y="2320715"/>
            <a:ext cx="52915" cy="136737"/>
          </a:xfrm>
          <a:custGeom>
            <a:avLst/>
            <a:gdLst>
              <a:gd name="connsiteX0" fmla="*/ 51541 w 52915"/>
              <a:gd name="connsiteY0" fmla="*/ 210 h 136737"/>
              <a:gd name="connsiteX1" fmla="*/ 3916 w 52915"/>
              <a:gd name="connsiteY1" fmla="*/ 104985 h 136737"/>
              <a:gd name="connsiteX2" fmla="*/ 5503 w 52915"/>
              <a:gd name="connsiteY2" fmla="*/ 136735 h 136737"/>
              <a:gd name="connsiteX3" fmla="*/ 27728 w 52915"/>
              <a:gd name="connsiteY3" fmla="*/ 106573 h 136737"/>
              <a:gd name="connsiteX4" fmla="*/ 38841 w 52915"/>
              <a:gd name="connsiteY4" fmla="*/ 77998 h 136737"/>
              <a:gd name="connsiteX5" fmla="*/ 51541 w 52915"/>
              <a:gd name="connsiteY5" fmla="*/ 210 h 13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915" h="136737">
                <a:moveTo>
                  <a:pt x="51541" y="210"/>
                </a:moveTo>
                <a:cubicBezTo>
                  <a:pt x="45720" y="4708"/>
                  <a:pt x="11589" y="82231"/>
                  <a:pt x="3916" y="104985"/>
                </a:cubicBezTo>
                <a:cubicBezTo>
                  <a:pt x="-3757" y="127739"/>
                  <a:pt x="1534" y="136470"/>
                  <a:pt x="5503" y="136735"/>
                </a:cubicBezTo>
                <a:cubicBezTo>
                  <a:pt x="9472" y="137000"/>
                  <a:pt x="22172" y="116362"/>
                  <a:pt x="27728" y="106573"/>
                </a:cubicBezTo>
                <a:cubicBezTo>
                  <a:pt x="33284" y="96784"/>
                  <a:pt x="34608" y="91492"/>
                  <a:pt x="38841" y="77998"/>
                </a:cubicBezTo>
                <a:cubicBezTo>
                  <a:pt x="43074" y="64504"/>
                  <a:pt x="57362" y="-4288"/>
                  <a:pt x="51541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A324C46A-3B9A-4613-9119-602270FCBC12}"/>
              </a:ext>
            </a:extLst>
          </p:cNvPr>
          <p:cNvSpPr/>
          <p:nvPr/>
        </p:nvSpPr>
        <p:spPr>
          <a:xfrm>
            <a:off x="5383189" y="2321926"/>
            <a:ext cx="54719" cy="337147"/>
          </a:xfrm>
          <a:custGeom>
            <a:avLst/>
            <a:gdLst>
              <a:gd name="connsiteX0" fmla="*/ 53999 w 54719"/>
              <a:gd name="connsiteY0" fmla="*/ 587 h 337147"/>
              <a:gd name="connsiteX1" fmla="*/ 1611 w 54719"/>
              <a:gd name="connsiteY1" fmla="*/ 100599 h 337147"/>
              <a:gd name="connsiteX2" fmla="*/ 15899 w 54719"/>
              <a:gd name="connsiteY2" fmla="*/ 151399 h 337147"/>
              <a:gd name="connsiteX3" fmla="*/ 41299 w 54719"/>
              <a:gd name="connsiteY3" fmla="*/ 270462 h 337147"/>
              <a:gd name="connsiteX4" fmla="*/ 42886 w 54719"/>
              <a:gd name="connsiteY4" fmla="*/ 337137 h 337147"/>
              <a:gd name="connsiteX5" fmla="*/ 46061 w 54719"/>
              <a:gd name="connsiteY5" fmla="*/ 275224 h 337147"/>
              <a:gd name="connsiteX6" fmla="*/ 31774 w 54719"/>
              <a:gd name="connsiteY6" fmla="*/ 219662 h 337147"/>
              <a:gd name="connsiteX7" fmla="*/ 7961 w 54719"/>
              <a:gd name="connsiteY7" fmla="*/ 122824 h 337147"/>
              <a:gd name="connsiteX8" fmla="*/ 31774 w 54719"/>
              <a:gd name="connsiteY8" fmla="*/ 60912 h 337147"/>
              <a:gd name="connsiteX9" fmla="*/ 53999 w 54719"/>
              <a:gd name="connsiteY9" fmla="*/ 587 h 33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719" h="337147">
                <a:moveTo>
                  <a:pt x="53999" y="587"/>
                </a:moveTo>
                <a:cubicBezTo>
                  <a:pt x="48972" y="7202"/>
                  <a:pt x="7961" y="75464"/>
                  <a:pt x="1611" y="100599"/>
                </a:cubicBezTo>
                <a:cubicBezTo>
                  <a:pt x="-4739" y="125734"/>
                  <a:pt x="9284" y="123089"/>
                  <a:pt x="15899" y="151399"/>
                </a:cubicBezTo>
                <a:cubicBezTo>
                  <a:pt x="22514" y="179710"/>
                  <a:pt x="36801" y="239506"/>
                  <a:pt x="41299" y="270462"/>
                </a:cubicBezTo>
                <a:cubicBezTo>
                  <a:pt x="45797" y="301418"/>
                  <a:pt x="42092" y="336343"/>
                  <a:pt x="42886" y="337137"/>
                </a:cubicBezTo>
                <a:cubicBezTo>
                  <a:pt x="43680" y="337931"/>
                  <a:pt x="47913" y="294803"/>
                  <a:pt x="46061" y="275224"/>
                </a:cubicBezTo>
                <a:cubicBezTo>
                  <a:pt x="44209" y="255645"/>
                  <a:pt x="38124" y="245062"/>
                  <a:pt x="31774" y="219662"/>
                </a:cubicBezTo>
                <a:cubicBezTo>
                  <a:pt x="25424" y="194262"/>
                  <a:pt x="7961" y="149282"/>
                  <a:pt x="7961" y="122824"/>
                </a:cubicBezTo>
                <a:cubicBezTo>
                  <a:pt x="7961" y="96366"/>
                  <a:pt x="27276" y="76787"/>
                  <a:pt x="31774" y="60912"/>
                </a:cubicBezTo>
                <a:cubicBezTo>
                  <a:pt x="36272" y="45037"/>
                  <a:pt x="59026" y="-6028"/>
                  <a:pt x="53999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284D61F1-6110-4C7D-B8C8-6888D80663E7}"/>
              </a:ext>
            </a:extLst>
          </p:cNvPr>
          <p:cNvSpPr/>
          <p:nvPr/>
        </p:nvSpPr>
        <p:spPr>
          <a:xfrm>
            <a:off x="6622536" y="2110471"/>
            <a:ext cx="238640" cy="345484"/>
          </a:xfrm>
          <a:custGeom>
            <a:avLst/>
            <a:gdLst>
              <a:gd name="connsiteX0" fmla="*/ 514 w 238640"/>
              <a:gd name="connsiteY0" fmla="*/ 904 h 345484"/>
              <a:gd name="connsiteX1" fmla="*/ 173552 w 238640"/>
              <a:gd name="connsiteY1" fmla="*/ 154892 h 345484"/>
              <a:gd name="connsiteX2" fmla="*/ 229114 w 238640"/>
              <a:gd name="connsiteY2" fmla="*/ 235854 h 345484"/>
              <a:gd name="connsiteX3" fmla="*/ 227527 w 238640"/>
              <a:gd name="connsiteY3" fmla="*/ 307292 h 345484"/>
              <a:gd name="connsiteX4" fmla="*/ 208477 w 238640"/>
              <a:gd name="connsiteY4" fmla="*/ 343804 h 345484"/>
              <a:gd name="connsiteX5" fmla="*/ 238639 w 238640"/>
              <a:gd name="connsiteY5" fmla="*/ 254904 h 345484"/>
              <a:gd name="connsiteX6" fmla="*/ 206889 w 238640"/>
              <a:gd name="connsiteY6" fmla="*/ 204104 h 345484"/>
              <a:gd name="connsiteX7" fmla="*/ 122752 w 238640"/>
              <a:gd name="connsiteY7" fmla="*/ 96154 h 345484"/>
              <a:gd name="connsiteX8" fmla="*/ 514 w 238640"/>
              <a:gd name="connsiteY8" fmla="*/ 904 h 34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640" h="345484">
                <a:moveTo>
                  <a:pt x="514" y="904"/>
                </a:moveTo>
                <a:cubicBezTo>
                  <a:pt x="8981" y="10694"/>
                  <a:pt x="135452" y="115734"/>
                  <a:pt x="173552" y="154892"/>
                </a:cubicBezTo>
                <a:cubicBezTo>
                  <a:pt x="211652" y="194050"/>
                  <a:pt x="220118" y="210454"/>
                  <a:pt x="229114" y="235854"/>
                </a:cubicBezTo>
                <a:cubicBezTo>
                  <a:pt x="238110" y="261254"/>
                  <a:pt x="230966" y="289300"/>
                  <a:pt x="227527" y="307292"/>
                </a:cubicBezTo>
                <a:cubicBezTo>
                  <a:pt x="224088" y="325284"/>
                  <a:pt x="206625" y="352535"/>
                  <a:pt x="208477" y="343804"/>
                </a:cubicBezTo>
                <a:cubicBezTo>
                  <a:pt x="210329" y="335073"/>
                  <a:pt x="238904" y="278187"/>
                  <a:pt x="238639" y="254904"/>
                </a:cubicBezTo>
                <a:cubicBezTo>
                  <a:pt x="238374" y="231621"/>
                  <a:pt x="226203" y="230562"/>
                  <a:pt x="206889" y="204104"/>
                </a:cubicBezTo>
                <a:cubicBezTo>
                  <a:pt x="187575" y="177646"/>
                  <a:pt x="155031" y="128962"/>
                  <a:pt x="122752" y="96154"/>
                </a:cubicBezTo>
                <a:cubicBezTo>
                  <a:pt x="90473" y="63346"/>
                  <a:pt x="-7953" y="-8886"/>
                  <a:pt x="514" y="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AF5CCD88-FB7E-42F7-9FF5-45614A85A275}"/>
              </a:ext>
            </a:extLst>
          </p:cNvPr>
          <p:cNvSpPr/>
          <p:nvPr/>
        </p:nvSpPr>
        <p:spPr>
          <a:xfrm>
            <a:off x="6624957" y="2134445"/>
            <a:ext cx="163907" cy="151282"/>
          </a:xfrm>
          <a:custGeom>
            <a:avLst/>
            <a:gdLst>
              <a:gd name="connsiteX0" fmla="*/ 1268 w 163907"/>
              <a:gd name="connsiteY0" fmla="*/ 743 h 151282"/>
              <a:gd name="connsiteX1" fmla="*/ 161606 w 163907"/>
              <a:gd name="connsiteY1" fmla="*/ 148380 h 151282"/>
              <a:gd name="connsiteX2" fmla="*/ 90168 w 163907"/>
              <a:gd name="connsiteY2" fmla="*/ 92818 h 151282"/>
              <a:gd name="connsiteX3" fmla="*/ 1268 w 163907"/>
              <a:gd name="connsiteY3" fmla="*/ 743 h 15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907" h="151282">
                <a:moveTo>
                  <a:pt x="1268" y="743"/>
                </a:moveTo>
                <a:cubicBezTo>
                  <a:pt x="13174" y="10003"/>
                  <a:pt x="146789" y="133034"/>
                  <a:pt x="161606" y="148380"/>
                </a:cubicBezTo>
                <a:cubicBezTo>
                  <a:pt x="176423" y="163726"/>
                  <a:pt x="115833" y="114249"/>
                  <a:pt x="90168" y="92818"/>
                </a:cubicBezTo>
                <a:cubicBezTo>
                  <a:pt x="64503" y="71387"/>
                  <a:pt x="-10638" y="-8517"/>
                  <a:pt x="1268" y="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6D47FDEF-DBB1-464A-8C78-28371323AE1A}"/>
              </a:ext>
            </a:extLst>
          </p:cNvPr>
          <p:cNvSpPr/>
          <p:nvPr/>
        </p:nvSpPr>
        <p:spPr>
          <a:xfrm>
            <a:off x="6670598" y="2309689"/>
            <a:ext cx="176332" cy="378122"/>
          </a:xfrm>
          <a:custGeom>
            <a:avLst/>
            <a:gdLst>
              <a:gd name="connsiteX0" fmla="*/ 142952 w 176332"/>
              <a:gd name="connsiteY0" fmla="*/ 124 h 378122"/>
              <a:gd name="connsiteX1" fmla="*/ 165177 w 176332"/>
              <a:gd name="connsiteY1" fmla="*/ 128711 h 378122"/>
              <a:gd name="connsiteX2" fmla="*/ 152477 w 176332"/>
              <a:gd name="connsiteY2" fmla="*/ 163636 h 378122"/>
              <a:gd name="connsiteX3" fmla="*/ 77865 w 176332"/>
              <a:gd name="connsiteY3" fmla="*/ 289049 h 378122"/>
              <a:gd name="connsiteX4" fmla="*/ 77 w 176332"/>
              <a:gd name="connsiteY4" fmla="*/ 377949 h 378122"/>
              <a:gd name="connsiteX5" fmla="*/ 65165 w 176332"/>
              <a:gd name="connsiteY5" fmla="*/ 308099 h 378122"/>
              <a:gd name="connsiteX6" fmla="*/ 154065 w 176332"/>
              <a:gd name="connsiteY6" fmla="*/ 185861 h 378122"/>
              <a:gd name="connsiteX7" fmla="*/ 176290 w 176332"/>
              <a:gd name="connsiteY7" fmla="*/ 106486 h 378122"/>
              <a:gd name="connsiteX8" fmla="*/ 142952 w 176332"/>
              <a:gd name="connsiteY8" fmla="*/ 124 h 3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332" h="378122">
                <a:moveTo>
                  <a:pt x="142952" y="124"/>
                </a:moveTo>
                <a:cubicBezTo>
                  <a:pt x="141100" y="3828"/>
                  <a:pt x="163590" y="101459"/>
                  <a:pt x="165177" y="128711"/>
                </a:cubicBezTo>
                <a:cubicBezTo>
                  <a:pt x="166764" y="155963"/>
                  <a:pt x="167029" y="136913"/>
                  <a:pt x="152477" y="163636"/>
                </a:cubicBezTo>
                <a:cubicBezTo>
                  <a:pt x="137925" y="190359"/>
                  <a:pt x="103265" y="253330"/>
                  <a:pt x="77865" y="289049"/>
                </a:cubicBezTo>
                <a:cubicBezTo>
                  <a:pt x="52465" y="324768"/>
                  <a:pt x="2194" y="374774"/>
                  <a:pt x="77" y="377949"/>
                </a:cubicBezTo>
                <a:cubicBezTo>
                  <a:pt x="-2040" y="381124"/>
                  <a:pt x="39500" y="340114"/>
                  <a:pt x="65165" y="308099"/>
                </a:cubicBezTo>
                <a:cubicBezTo>
                  <a:pt x="90830" y="276084"/>
                  <a:pt x="135544" y="219463"/>
                  <a:pt x="154065" y="185861"/>
                </a:cubicBezTo>
                <a:cubicBezTo>
                  <a:pt x="172586" y="152259"/>
                  <a:pt x="176819" y="136384"/>
                  <a:pt x="176290" y="106486"/>
                </a:cubicBezTo>
                <a:cubicBezTo>
                  <a:pt x="175761" y="76588"/>
                  <a:pt x="144804" y="-3580"/>
                  <a:pt x="1429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75CD0F00-25BB-4418-8138-A7863292AA8B}"/>
              </a:ext>
            </a:extLst>
          </p:cNvPr>
          <p:cNvSpPr/>
          <p:nvPr/>
        </p:nvSpPr>
        <p:spPr>
          <a:xfrm>
            <a:off x="6672263" y="2419350"/>
            <a:ext cx="142875" cy="265119"/>
          </a:xfrm>
          <a:custGeom>
            <a:avLst/>
            <a:gdLst>
              <a:gd name="connsiteX0" fmla="*/ 142875 w 142875"/>
              <a:gd name="connsiteY0" fmla="*/ 0 h 265119"/>
              <a:gd name="connsiteX1" fmla="*/ 80962 w 142875"/>
              <a:gd name="connsiteY1" fmla="*/ 146050 h 265119"/>
              <a:gd name="connsiteX2" fmla="*/ 0 w 142875"/>
              <a:gd name="connsiteY2" fmla="*/ 265113 h 265119"/>
              <a:gd name="connsiteX3" fmla="*/ 79375 w 142875"/>
              <a:gd name="connsiteY3" fmla="*/ 141288 h 265119"/>
              <a:gd name="connsiteX4" fmla="*/ 101600 w 142875"/>
              <a:gd name="connsiteY4" fmla="*/ 88900 h 265119"/>
              <a:gd name="connsiteX5" fmla="*/ 142875 w 142875"/>
              <a:gd name="connsiteY5" fmla="*/ 0 h 26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875" h="265119">
                <a:moveTo>
                  <a:pt x="142875" y="0"/>
                </a:moveTo>
                <a:cubicBezTo>
                  <a:pt x="123824" y="50932"/>
                  <a:pt x="104774" y="101865"/>
                  <a:pt x="80962" y="146050"/>
                </a:cubicBezTo>
                <a:cubicBezTo>
                  <a:pt x="57150" y="190235"/>
                  <a:pt x="264" y="265907"/>
                  <a:pt x="0" y="265113"/>
                </a:cubicBezTo>
                <a:cubicBezTo>
                  <a:pt x="-265" y="264319"/>
                  <a:pt x="62442" y="170657"/>
                  <a:pt x="79375" y="141288"/>
                </a:cubicBezTo>
                <a:cubicBezTo>
                  <a:pt x="96308" y="111919"/>
                  <a:pt x="92340" y="110861"/>
                  <a:pt x="101600" y="88900"/>
                </a:cubicBezTo>
                <a:lnTo>
                  <a:pt x="14287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3A9B2331-C3E8-4BFD-A96D-7C23D82240A3}"/>
              </a:ext>
            </a:extLst>
          </p:cNvPr>
          <p:cNvSpPr/>
          <p:nvPr/>
        </p:nvSpPr>
        <p:spPr>
          <a:xfrm>
            <a:off x="6624526" y="2182483"/>
            <a:ext cx="160707" cy="309168"/>
          </a:xfrm>
          <a:custGeom>
            <a:avLst/>
            <a:gdLst>
              <a:gd name="connsiteX0" fmla="*/ 112 w 160707"/>
              <a:gd name="connsiteY0" fmla="*/ 330 h 309168"/>
              <a:gd name="connsiteX1" fmla="*/ 144574 w 160707"/>
              <a:gd name="connsiteY1" fmla="*/ 151142 h 309168"/>
              <a:gd name="connsiteX2" fmla="*/ 154099 w 160707"/>
              <a:gd name="connsiteY2" fmla="*/ 211467 h 309168"/>
              <a:gd name="connsiteX3" fmla="*/ 125524 w 160707"/>
              <a:gd name="connsiteY3" fmla="*/ 282905 h 309168"/>
              <a:gd name="connsiteX4" fmla="*/ 92187 w 160707"/>
              <a:gd name="connsiteY4" fmla="*/ 308305 h 309168"/>
              <a:gd name="connsiteX5" fmla="*/ 131874 w 160707"/>
              <a:gd name="connsiteY5" fmla="*/ 255917 h 309168"/>
              <a:gd name="connsiteX6" fmla="*/ 160449 w 160707"/>
              <a:gd name="connsiteY6" fmla="*/ 197180 h 309168"/>
              <a:gd name="connsiteX7" fmla="*/ 144574 w 160707"/>
              <a:gd name="connsiteY7" fmla="*/ 146380 h 309168"/>
              <a:gd name="connsiteX8" fmla="*/ 120762 w 160707"/>
              <a:gd name="connsiteY8" fmla="*/ 111455 h 309168"/>
              <a:gd name="connsiteX9" fmla="*/ 112 w 160707"/>
              <a:gd name="connsiteY9" fmla="*/ 330 h 30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707" h="309168">
                <a:moveTo>
                  <a:pt x="112" y="330"/>
                </a:moveTo>
                <a:cubicBezTo>
                  <a:pt x="4081" y="6945"/>
                  <a:pt x="118910" y="115953"/>
                  <a:pt x="144574" y="151142"/>
                </a:cubicBezTo>
                <a:cubicBezTo>
                  <a:pt x="170238" y="186331"/>
                  <a:pt x="157274" y="189507"/>
                  <a:pt x="154099" y="211467"/>
                </a:cubicBezTo>
                <a:cubicBezTo>
                  <a:pt x="150924" y="233427"/>
                  <a:pt x="135843" y="266765"/>
                  <a:pt x="125524" y="282905"/>
                </a:cubicBezTo>
                <a:cubicBezTo>
                  <a:pt x="115205" y="299045"/>
                  <a:pt x="91129" y="312803"/>
                  <a:pt x="92187" y="308305"/>
                </a:cubicBezTo>
                <a:cubicBezTo>
                  <a:pt x="93245" y="303807"/>
                  <a:pt x="120497" y="274438"/>
                  <a:pt x="131874" y="255917"/>
                </a:cubicBezTo>
                <a:cubicBezTo>
                  <a:pt x="143251" y="237396"/>
                  <a:pt x="158332" y="215436"/>
                  <a:pt x="160449" y="197180"/>
                </a:cubicBezTo>
                <a:cubicBezTo>
                  <a:pt x="162566" y="178924"/>
                  <a:pt x="151188" y="160667"/>
                  <a:pt x="144574" y="146380"/>
                </a:cubicBezTo>
                <a:cubicBezTo>
                  <a:pt x="137960" y="132093"/>
                  <a:pt x="143516" y="134474"/>
                  <a:pt x="120762" y="111455"/>
                </a:cubicBezTo>
                <a:cubicBezTo>
                  <a:pt x="98008" y="88436"/>
                  <a:pt x="-3857" y="-6285"/>
                  <a:pt x="112" y="3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DB285BC2-80A3-4AED-B52F-99A13420B595}"/>
              </a:ext>
            </a:extLst>
          </p:cNvPr>
          <p:cNvSpPr/>
          <p:nvPr/>
        </p:nvSpPr>
        <p:spPr>
          <a:xfrm>
            <a:off x="6634626" y="2223501"/>
            <a:ext cx="141240" cy="186404"/>
          </a:xfrm>
          <a:custGeom>
            <a:avLst/>
            <a:gdLst>
              <a:gd name="connsiteX0" fmla="*/ 2712 w 141240"/>
              <a:gd name="connsiteY0" fmla="*/ 587 h 186404"/>
              <a:gd name="connsiteX1" fmla="*/ 126537 w 141240"/>
              <a:gd name="connsiteY1" fmla="*/ 116474 h 186404"/>
              <a:gd name="connsiteX2" fmla="*/ 139237 w 141240"/>
              <a:gd name="connsiteY2" fmla="*/ 186324 h 186404"/>
              <a:gd name="connsiteX3" fmla="*/ 129712 w 141240"/>
              <a:gd name="connsiteY3" fmla="*/ 129174 h 186404"/>
              <a:gd name="connsiteX4" fmla="*/ 83674 w 141240"/>
              <a:gd name="connsiteY4" fmla="*/ 72024 h 186404"/>
              <a:gd name="connsiteX5" fmla="*/ 78912 w 141240"/>
              <a:gd name="connsiteY5" fmla="*/ 110124 h 186404"/>
              <a:gd name="connsiteX6" fmla="*/ 42399 w 141240"/>
              <a:gd name="connsiteY6" fmla="*/ 72024 h 186404"/>
              <a:gd name="connsiteX7" fmla="*/ 2712 w 141240"/>
              <a:gd name="connsiteY7" fmla="*/ 587 h 1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240" h="186404">
                <a:moveTo>
                  <a:pt x="2712" y="587"/>
                </a:moveTo>
                <a:cubicBezTo>
                  <a:pt x="16735" y="7995"/>
                  <a:pt x="103783" y="85518"/>
                  <a:pt x="126537" y="116474"/>
                </a:cubicBezTo>
                <a:cubicBezTo>
                  <a:pt x="149291" y="147430"/>
                  <a:pt x="138708" y="184207"/>
                  <a:pt x="139237" y="186324"/>
                </a:cubicBezTo>
                <a:cubicBezTo>
                  <a:pt x="139766" y="188441"/>
                  <a:pt x="138972" y="148224"/>
                  <a:pt x="129712" y="129174"/>
                </a:cubicBezTo>
                <a:cubicBezTo>
                  <a:pt x="120452" y="110124"/>
                  <a:pt x="92141" y="75199"/>
                  <a:pt x="83674" y="72024"/>
                </a:cubicBezTo>
                <a:cubicBezTo>
                  <a:pt x="75207" y="68849"/>
                  <a:pt x="85791" y="110124"/>
                  <a:pt x="78912" y="110124"/>
                </a:cubicBezTo>
                <a:cubicBezTo>
                  <a:pt x="72033" y="110124"/>
                  <a:pt x="51660" y="86047"/>
                  <a:pt x="42399" y="72024"/>
                </a:cubicBezTo>
                <a:cubicBezTo>
                  <a:pt x="33139" y="58001"/>
                  <a:pt x="-11311" y="-6821"/>
                  <a:pt x="2712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D79A098F-4E81-454B-9BBE-059BAEDF09DD}"/>
              </a:ext>
            </a:extLst>
          </p:cNvPr>
          <p:cNvSpPr/>
          <p:nvPr/>
        </p:nvSpPr>
        <p:spPr>
          <a:xfrm>
            <a:off x="6625789" y="2238185"/>
            <a:ext cx="81626" cy="302279"/>
          </a:xfrm>
          <a:custGeom>
            <a:avLst/>
            <a:gdLst>
              <a:gd name="connsiteX0" fmla="*/ 436 w 81626"/>
              <a:gd name="connsiteY0" fmla="*/ 190 h 302279"/>
              <a:gd name="connsiteX1" fmla="*/ 73461 w 81626"/>
              <a:gd name="connsiteY1" fmla="*/ 112903 h 302279"/>
              <a:gd name="connsiteX2" fmla="*/ 46474 w 81626"/>
              <a:gd name="connsiteY2" fmla="*/ 174815 h 302279"/>
              <a:gd name="connsiteX3" fmla="*/ 16311 w 81626"/>
              <a:gd name="connsiteY3" fmla="*/ 244665 h 302279"/>
              <a:gd name="connsiteX4" fmla="*/ 6786 w 81626"/>
              <a:gd name="connsiteY4" fmla="*/ 301815 h 302279"/>
              <a:gd name="connsiteX5" fmla="*/ 27424 w 81626"/>
              <a:gd name="connsiteY5" fmla="*/ 212915 h 302279"/>
              <a:gd name="connsiteX6" fmla="*/ 81399 w 81626"/>
              <a:gd name="connsiteY6" fmla="*/ 155765 h 302279"/>
              <a:gd name="connsiteX7" fmla="*/ 44886 w 81626"/>
              <a:gd name="connsiteY7" fmla="*/ 87503 h 302279"/>
              <a:gd name="connsiteX8" fmla="*/ 436 w 81626"/>
              <a:gd name="connsiteY8" fmla="*/ 190 h 30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626" h="302279">
                <a:moveTo>
                  <a:pt x="436" y="190"/>
                </a:moveTo>
                <a:cubicBezTo>
                  <a:pt x="5198" y="4423"/>
                  <a:pt x="65788" y="83799"/>
                  <a:pt x="73461" y="112903"/>
                </a:cubicBezTo>
                <a:cubicBezTo>
                  <a:pt x="81134" y="142007"/>
                  <a:pt x="55999" y="152855"/>
                  <a:pt x="46474" y="174815"/>
                </a:cubicBezTo>
                <a:cubicBezTo>
                  <a:pt x="36949" y="196775"/>
                  <a:pt x="22926" y="223498"/>
                  <a:pt x="16311" y="244665"/>
                </a:cubicBezTo>
                <a:cubicBezTo>
                  <a:pt x="9696" y="265832"/>
                  <a:pt x="4934" y="307107"/>
                  <a:pt x="6786" y="301815"/>
                </a:cubicBezTo>
                <a:cubicBezTo>
                  <a:pt x="8638" y="296523"/>
                  <a:pt x="14989" y="237257"/>
                  <a:pt x="27424" y="212915"/>
                </a:cubicBezTo>
                <a:cubicBezTo>
                  <a:pt x="39859" y="188573"/>
                  <a:pt x="78489" y="176667"/>
                  <a:pt x="81399" y="155765"/>
                </a:cubicBezTo>
                <a:cubicBezTo>
                  <a:pt x="84309" y="134863"/>
                  <a:pt x="58644" y="111580"/>
                  <a:pt x="44886" y="87503"/>
                </a:cubicBezTo>
                <a:cubicBezTo>
                  <a:pt x="31128" y="63426"/>
                  <a:pt x="-4326" y="-4043"/>
                  <a:pt x="436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14C05029-BDE3-49BD-A656-2823EEBF56B0}"/>
              </a:ext>
            </a:extLst>
          </p:cNvPr>
          <p:cNvSpPr/>
          <p:nvPr/>
        </p:nvSpPr>
        <p:spPr>
          <a:xfrm>
            <a:off x="6658994" y="2505051"/>
            <a:ext cx="72203" cy="125570"/>
          </a:xfrm>
          <a:custGeom>
            <a:avLst/>
            <a:gdLst>
              <a:gd name="connsiteX0" fmla="*/ 72006 w 72203"/>
              <a:gd name="connsiteY0" fmla="*/ 1612 h 125570"/>
              <a:gd name="connsiteX1" fmla="*/ 569 w 72203"/>
              <a:gd name="connsiteY1" fmla="*/ 98449 h 125570"/>
              <a:gd name="connsiteX2" fmla="*/ 38669 w 72203"/>
              <a:gd name="connsiteY2" fmla="*/ 65112 h 125570"/>
              <a:gd name="connsiteX3" fmla="*/ 41844 w 72203"/>
              <a:gd name="connsiteY3" fmla="*/ 125437 h 125570"/>
              <a:gd name="connsiteX4" fmla="*/ 59306 w 72203"/>
              <a:gd name="connsiteY4" fmla="*/ 80987 h 125570"/>
              <a:gd name="connsiteX5" fmla="*/ 49781 w 72203"/>
              <a:gd name="connsiteY5" fmla="*/ 68287 h 125570"/>
              <a:gd name="connsiteX6" fmla="*/ 22794 w 72203"/>
              <a:gd name="connsiteY6" fmla="*/ 39712 h 125570"/>
              <a:gd name="connsiteX7" fmla="*/ 72006 w 72203"/>
              <a:gd name="connsiteY7" fmla="*/ 1612 h 12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203" h="125570">
                <a:moveTo>
                  <a:pt x="72006" y="1612"/>
                </a:moveTo>
                <a:cubicBezTo>
                  <a:pt x="68302" y="11402"/>
                  <a:pt x="6125" y="87866"/>
                  <a:pt x="569" y="98449"/>
                </a:cubicBezTo>
                <a:cubicBezTo>
                  <a:pt x="-4987" y="109032"/>
                  <a:pt x="31790" y="60614"/>
                  <a:pt x="38669" y="65112"/>
                </a:cubicBezTo>
                <a:cubicBezTo>
                  <a:pt x="45548" y="69610"/>
                  <a:pt x="38404" y="122791"/>
                  <a:pt x="41844" y="125437"/>
                </a:cubicBezTo>
                <a:cubicBezTo>
                  <a:pt x="45284" y="128083"/>
                  <a:pt x="57983" y="90512"/>
                  <a:pt x="59306" y="80987"/>
                </a:cubicBezTo>
                <a:cubicBezTo>
                  <a:pt x="60629" y="71462"/>
                  <a:pt x="55866" y="75166"/>
                  <a:pt x="49781" y="68287"/>
                </a:cubicBezTo>
                <a:cubicBezTo>
                  <a:pt x="43696" y="61408"/>
                  <a:pt x="19354" y="50031"/>
                  <a:pt x="22794" y="39712"/>
                </a:cubicBezTo>
                <a:cubicBezTo>
                  <a:pt x="26234" y="29393"/>
                  <a:pt x="75710" y="-8178"/>
                  <a:pt x="72006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808B621C-2AFF-4C26-8C29-D8C5CA4E404B}"/>
              </a:ext>
            </a:extLst>
          </p:cNvPr>
          <p:cNvSpPr/>
          <p:nvPr/>
        </p:nvSpPr>
        <p:spPr>
          <a:xfrm>
            <a:off x="6620233" y="2455461"/>
            <a:ext cx="52234" cy="230606"/>
          </a:xfrm>
          <a:custGeom>
            <a:avLst/>
            <a:gdLst>
              <a:gd name="connsiteX0" fmla="*/ 52030 w 52234"/>
              <a:gd name="connsiteY0" fmla="*/ 402 h 230606"/>
              <a:gd name="connsiteX1" fmla="*/ 21867 w 52234"/>
              <a:gd name="connsiteY1" fmla="*/ 68664 h 230606"/>
              <a:gd name="connsiteX2" fmla="*/ 28217 w 52234"/>
              <a:gd name="connsiteY2" fmla="*/ 130577 h 230606"/>
              <a:gd name="connsiteX3" fmla="*/ 31392 w 52234"/>
              <a:gd name="connsiteY3" fmla="*/ 230589 h 230606"/>
              <a:gd name="connsiteX4" fmla="*/ 5992 w 52234"/>
              <a:gd name="connsiteY4" fmla="*/ 122639 h 230606"/>
              <a:gd name="connsiteX5" fmla="*/ 4405 w 52234"/>
              <a:gd name="connsiteY5" fmla="*/ 44852 h 230606"/>
              <a:gd name="connsiteX6" fmla="*/ 52030 w 52234"/>
              <a:gd name="connsiteY6" fmla="*/ 402 h 23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234" h="230606">
                <a:moveTo>
                  <a:pt x="52030" y="402"/>
                </a:moveTo>
                <a:cubicBezTo>
                  <a:pt x="54940" y="4371"/>
                  <a:pt x="25836" y="46968"/>
                  <a:pt x="21867" y="68664"/>
                </a:cubicBezTo>
                <a:cubicBezTo>
                  <a:pt x="17898" y="90360"/>
                  <a:pt x="26630" y="103590"/>
                  <a:pt x="28217" y="130577"/>
                </a:cubicBezTo>
                <a:cubicBezTo>
                  <a:pt x="29804" y="157564"/>
                  <a:pt x="35096" y="231912"/>
                  <a:pt x="31392" y="230589"/>
                </a:cubicBezTo>
                <a:cubicBezTo>
                  <a:pt x="27688" y="229266"/>
                  <a:pt x="10490" y="153595"/>
                  <a:pt x="5992" y="122639"/>
                </a:cubicBezTo>
                <a:cubicBezTo>
                  <a:pt x="1494" y="91683"/>
                  <a:pt x="-4062" y="67077"/>
                  <a:pt x="4405" y="44852"/>
                </a:cubicBezTo>
                <a:cubicBezTo>
                  <a:pt x="12872" y="22627"/>
                  <a:pt x="49120" y="-3567"/>
                  <a:pt x="52030" y="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871260E2-635E-46E5-A688-33EB3094CC2F}"/>
              </a:ext>
            </a:extLst>
          </p:cNvPr>
          <p:cNvSpPr/>
          <p:nvPr/>
        </p:nvSpPr>
        <p:spPr>
          <a:xfrm>
            <a:off x="5911818" y="1755975"/>
            <a:ext cx="168390" cy="16299"/>
          </a:xfrm>
          <a:custGeom>
            <a:avLst/>
            <a:gdLst>
              <a:gd name="connsiteX0" fmla="*/ 32 w 168390"/>
              <a:gd name="connsiteY0" fmla="*/ 15677 h 16299"/>
              <a:gd name="connsiteX1" fmla="*/ 112745 w 168390"/>
              <a:gd name="connsiteY1" fmla="*/ 12502 h 16299"/>
              <a:gd name="connsiteX2" fmla="*/ 168307 w 168390"/>
              <a:gd name="connsiteY2" fmla="*/ 1389 h 16299"/>
              <a:gd name="connsiteX3" fmla="*/ 101632 w 168390"/>
              <a:gd name="connsiteY3" fmla="*/ 1389 h 16299"/>
              <a:gd name="connsiteX4" fmla="*/ 32 w 168390"/>
              <a:gd name="connsiteY4" fmla="*/ 15677 h 16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90" h="16299">
                <a:moveTo>
                  <a:pt x="32" y="15677"/>
                </a:moveTo>
                <a:cubicBezTo>
                  <a:pt x="1884" y="17529"/>
                  <a:pt x="84699" y="14883"/>
                  <a:pt x="112745" y="12502"/>
                </a:cubicBezTo>
                <a:cubicBezTo>
                  <a:pt x="140791" y="10121"/>
                  <a:pt x="170159" y="3241"/>
                  <a:pt x="168307" y="1389"/>
                </a:cubicBezTo>
                <a:cubicBezTo>
                  <a:pt x="166455" y="-463"/>
                  <a:pt x="126503" y="-463"/>
                  <a:pt x="101632" y="1389"/>
                </a:cubicBezTo>
                <a:cubicBezTo>
                  <a:pt x="76761" y="3241"/>
                  <a:pt x="-1820" y="13825"/>
                  <a:pt x="32" y="156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4B78136C-EF7D-48FA-AD11-BC86C4010421}"/>
              </a:ext>
            </a:extLst>
          </p:cNvPr>
          <p:cNvSpPr/>
          <p:nvPr/>
        </p:nvSpPr>
        <p:spPr>
          <a:xfrm>
            <a:off x="5072332" y="2422153"/>
            <a:ext cx="225346" cy="140248"/>
          </a:xfrm>
          <a:custGeom>
            <a:avLst/>
            <a:gdLst>
              <a:gd name="connsiteX0" fmla="*/ 225156 w 225346"/>
              <a:gd name="connsiteY0" fmla="*/ 372 h 140248"/>
              <a:gd name="connsiteX1" fmla="*/ 161656 w 225346"/>
              <a:gd name="connsiteY1" fmla="*/ 47997 h 140248"/>
              <a:gd name="connsiteX2" fmla="*/ 131493 w 225346"/>
              <a:gd name="connsiteY2" fmla="*/ 68635 h 140248"/>
              <a:gd name="connsiteX3" fmla="*/ 71168 w 225346"/>
              <a:gd name="connsiteY3" fmla="*/ 97210 h 140248"/>
              <a:gd name="connsiteX4" fmla="*/ 1318 w 225346"/>
              <a:gd name="connsiteY4" fmla="*/ 140072 h 140248"/>
              <a:gd name="connsiteX5" fmla="*/ 136256 w 225346"/>
              <a:gd name="connsiteY5" fmla="*/ 79747 h 140248"/>
              <a:gd name="connsiteX6" fmla="*/ 225156 w 225346"/>
              <a:gd name="connsiteY6" fmla="*/ 372 h 14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346" h="140248">
                <a:moveTo>
                  <a:pt x="225156" y="372"/>
                </a:moveTo>
                <a:cubicBezTo>
                  <a:pt x="229389" y="-4920"/>
                  <a:pt x="161656" y="47997"/>
                  <a:pt x="161656" y="47997"/>
                </a:cubicBezTo>
                <a:cubicBezTo>
                  <a:pt x="146046" y="59374"/>
                  <a:pt x="146574" y="60433"/>
                  <a:pt x="131493" y="68635"/>
                </a:cubicBezTo>
                <a:cubicBezTo>
                  <a:pt x="116412" y="76837"/>
                  <a:pt x="92864" y="85304"/>
                  <a:pt x="71168" y="97210"/>
                </a:cubicBezTo>
                <a:cubicBezTo>
                  <a:pt x="49472" y="109116"/>
                  <a:pt x="-9530" y="142982"/>
                  <a:pt x="1318" y="140072"/>
                </a:cubicBezTo>
                <a:cubicBezTo>
                  <a:pt x="12166" y="137162"/>
                  <a:pt x="98950" y="102766"/>
                  <a:pt x="136256" y="79747"/>
                </a:cubicBezTo>
                <a:cubicBezTo>
                  <a:pt x="173562" y="56728"/>
                  <a:pt x="220923" y="5664"/>
                  <a:pt x="2251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3255F1E4-AC40-4ECD-A3A2-610E5AC46AF9}"/>
              </a:ext>
            </a:extLst>
          </p:cNvPr>
          <p:cNvSpPr/>
          <p:nvPr/>
        </p:nvSpPr>
        <p:spPr>
          <a:xfrm>
            <a:off x="6867401" y="2411280"/>
            <a:ext cx="412773" cy="352885"/>
          </a:xfrm>
          <a:custGeom>
            <a:avLst/>
            <a:gdLst>
              <a:gd name="connsiteX0" fmla="*/ 124 w 412773"/>
              <a:gd name="connsiteY0" fmla="*/ 133 h 352885"/>
              <a:gd name="connsiteX1" fmla="*/ 114424 w 412773"/>
              <a:gd name="connsiteY1" fmla="*/ 57283 h 352885"/>
              <a:gd name="connsiteX2" fmla="*/ 81087 w 412773"/>
              <a:gd name="connsiteY2" fmla="*/ 35058 h 352885"/>
              <a:gd name="connsiteX3" fmla="*/ 192212 w 412773"/>
              <a:gd name="connsiteY3" fmla="*/ 101733 h 352885"/>
              <a:gd name="connsiteX4" fmla="*/ 252537 w 412773"/>
              <a:gd name="connsiteY4" fmla="*/ 116020 h 352885"/>
              <a:gd name="connsiteX5" fmla="*/ 266824 w 412773"/>
              <a:gd name="connsiteY5" fmla="*/ 125545 h 352885"/>
              <a:gd name="connsiteX6" fmla="*/ 320799 w 412773"/>
              <a:gd name="connsiteY6" fmla="*/ 157295 h 352885"/>
              <a:gd name="connsiteX7" fmla="*/ 368424 w 412773"/>
              <a:gd name="connsiteY7" fmla="*/ 193808 h 352885"/>
              <a:gd name="connsiteX8" fmla="*/ 411287 w 412773"/>
              <a:gd name="connsiteY8" fmla="*/ 350970 h 352885"/>
              <a:gd name="connsiteX9" fmla="*/ 400174 w 412773"/>
              <a:gd name="connsiteY9" fmla="*/ 276358 h 352885"/>
              <a:gd name="connsiteX10" fmla="*/ 373187 w 412773"/>
              <a:gd name="connsiteY10" fmla="*/ 204920 h 352885"/>
              <a:gd name="connsiteX11" fmla="*/ 247774 w 412773"/>
              <a:gd name="connsiteY11" fmla="*/ 130308 h 352885"/>
              <a:gd name="connsiteX12" fmla="*/ 139824 w 412773"/>
              <a:gd name="connsiteY12" fmla="*/ 76333 h 352885"/>
              <a:gd name="connsiteX13" fmla="*/ 124 w 412773"/>
              <a:gd name="connsiteY13" fmla="*/ 133 h 35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2773" h="352885">
                <a:moveTo>
                  <a:pt x="124" y="133"/>
                </a:moveTo>
                <a:cubicBezTo>
                  <a:pt x="-4109" y="-3042"/>
                  <a:pt x="100930" y="51462"/>
                  <a:pt x="114424" y="57283"/>
                </a:cubicBezTo>
                <a:cubicBezTo>
                  <a:pt x="127918" y="63104"/>
                  <a:pt x="68122" y="27650"/>
                  <a:pt x="81087" y="35058"/>
                </a:cubicBezTo>
                <a:cubicBezTo>
                  <a:pt x="94052" y="42466"/>
                  <a:pt x="163637" y="88239"/>
                  <a:pt x="192212" y="101733"/>
                </a:cubicBezTo>
                <a:cubicBezTo>
                  <a:pt x="220787" y="115227"/>
                  <a:pt x="240102" y="112051"/>
                  <a:pt x="252537" y="116020"/>
                </a:cubicBezTo>
                <a:cubicBezTo>
                  <a:pt x="264972" y="119989"/>
                  <a:pt x="255447" y="118666"/>
                  <a:pt x="266824" y="125545"/>
                </a:cubicBezTo>
                <a:cubicBezTo>
                  <a:pt x="278201" y="132424"/>
                  <a:pt x="303866" y="145918"/>
                  <a:pt x="320799" y="157295"/>
                </a:cubicBezTo>
                <a:cubicBezTo>
                  <a:pt x="337732" y="168672"/>
                  <a:pt x="353343" y="161529"/>
                  <a:pt x="368424" y="193808"/>
                </a:cubicBezTo>
                <a:cubicBezTo>
                  <a:pt x="383505" y="226087"/>
                  <a:pt x="405995" y="337212"/>
                  <a:pt x="411287" y="350970"/>
                </a:cubicBezTo>
                <a:cubicBezTo>
                  <a:pt x="416579" y="364728"/>
                  <a:pt x="406524" y="300700"/>
                  <a:pt x="400174" y="276358"/>
                </a:cubicBezTo>
                <a:cubicBezTo>
                  <a:pt x="393824" y="252016"/>
                  <a:pt x="398587" y="229262"/>
                  <a:pt x="373187" y="204920"/>
                </a:cubicBezTo>
                <a:cubicBezTo>
                  <a:pt x="347787" y="180578"/>
                  <a:pt x="286668" y="151739"/>
                  <a:pt x="247774" y="130308"/>
                </a:cubicBezTo>
                <a:cubicBezTo>
                  <a:pt x="208880" y="108877"/>
                  <a:pt x="180834" y="95648"/>
                  <a:pt x="139824" y="76333"/>
                </a:cubicBezTo>
                <a:cubicBezTo>
                  <a:pt x="98814" y="57018"/>
                  <a:pt x="4357" y="3308"/>
                  <a:pt x="124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5A12E74E-F10A-4CB2-BD94-CBF2EBC07E33}"/>
              </a:ext>
            </a:extLst>
          </p:cNvPr>
          <p:cNvSpPr/>
          <p:nvPr/>
        </p:nvSpPr>
        <p:spPr>
          <a:xfrm>
            <a:off x="7286542" y="2752809"/>
            <a:ext cx="173918" cy="302824"/>
          </a:xfrm>
          <a:custGeom>
            <a:avLst/>
            <a:gdLst>
              <a:gd name="connsiteX0" fmla="*/ 1671 w 173918"/>
              <a:gd name="connsiteY0" fmla="*/ 1504 h 302824"/>
              <a:gd name="connsiteX1" fmla="*/ 101683 w 173918"/>
              <a:gd name="connsiteY1" fmla="*/ 123741 h 302824"/>
              <a:gd name="connsiteX2" fmla="*/ 82633 w 173918"/>
              <a:gd name="connsiteY2" fmla="*/ 107866 h 302824"/>
              <a:gd name="connsiteX3" fmla="*/ 130258 w 173918"/>
              <a:gd name="connsiteY3" fmla="*/ 217404 h 302824"/>
              <a:gd name="connsiteX4" fmla="*/ 150896 w 173918"/>
              <a:gd name="connsiteY4" fmla="*/ 277729 h 302824"/>
              <a:gd name="connsiteX5" fmla="*/ 173121 w 173918"/>
              <a:gd name="connsiteY5" fmla="*/ 299954 h 302824"/>
              <a:gd name="connsiteX6" fmla="*/ 120733 w 173918"/>
              <a:gd name="connsiteY6" fmla="*/ 217404 h 302824"/>
              <a:gd name="connsiteX7" fmla="*/ 79458 w 173918"/>
              <a:gd name="connsiteY7" fmla="*/ 128504 h 302824"/>
              <a:gd name="connsiteX8" fmla="*/ 41358 w 173918"/>
              <a:gd name="connsiteY8" fmla="*/ 58654 h 302824"/>
              <a:gd name="connsiteX9" fmla="*/ 1671 w 173918"/>
              <a:gd name="connsiteY9" fmla="*/ 1504 h 30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3918" h="302824">
                <a:moveTo>
                  <a:pt x="1671" y="1504"/>
                </a:moveTo>
                <a:cubicBezTo>
                  <a:pt x="11725" y="12352"/>
                  <a:pt x="88189" y="106014"/>
                  <a:pt x="101683" y="123741"/>
                </a:cubicBezTo>
                <a:cubicBezTo>
                  <a:pt x="115177" y="141468"/>
                  <a:pt x="77871" y="92256"/>
                  <a:pt x="82633" y="107866"/>
                </a:cubicBezTo>
                <a:cubicBezTo>
                  <a:pt x="87395" y="123476"/>
                  <a:pt x="118881" y="189094"/>
                  <a:pt x="130258" y="217404"/>
                </a:cubicBezTo>
                <a:cubicBezTo>
                  <a:pt x="141635" y="245714"/>
                  <a:pt x="143752" y="263971"/>
                  <a:pt x="150896" y="277729"/>
                </a:cubicBezTo>
                <a:cubicBezTo>
                  <a:pt x="158040" y="291487"/>
                  <a:pt x="178148" y="310008"/>
                  <a:pt x="173121" y="299954"/>
                </a:cubicBezTo>
                <a:cubicBezTo>
                  <a:pt x="168094" y="289900"/>
                  <a:pt x="136344" y="245979"/>
                  <a:pt x="120733" y="217404"/>
                </a:cubicBezTo>
                <a:cubicBezTo>
                  <a:pt x="105123" y="188829"/>
                  <a:pt x="92687" y="154962"/>
                  <a:pt x="79458" y="128504"/>
                </a:cubicBezTo>
                <a:cubicBezTo>
                  <a:pt x="66229" y="102046"/>
                  <a:pt x="53000" y="75852"/>
                  <a:pt x="41358" y="58654"/>
                </a:cubicBezTo>
                <a:cubicBezTo>
                  <a:pt x="29716" y="41456"/>
                  <a:pt x="-8383" y="-9344"/>
                  <a:pt x="1671" y="1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7F71716B-CA2F-4E25-8111-DDB2EEC1CED0}"/>
              </a:ext>
            </a:extLst>
          </p:cNvPr>
          <p:cNvSpPr/>
          <p:nvPr/>
        </p:nvSpPr>
        <p:spPr>
          <a:xfrm>
            <a:off x="7041717" y="2967205"/>
            <a:ext cx="394145" cy="185698"/>
          </a:xfrm>
          <a:custGeom>
            <a:avLst/>
            <a:gdLst>
              <a:gd name="connsiteX0" fmla="*/ 433 w 394145"/>
              <a:gd name="connsiteY0" fmla="*/ 185570 h 185698"/>
              <a:gd name="connsiteX1" fmla="*/ 151246 w 394145"/>
              <a:gd name="connsiteY1" fmla="*/ 58570 h 185698"/>
              <a:gd name="connsiteX2" fmla="*/ 109971 w 394145"/>
              <a:gd name="connsiteY2" fmla="*/ 85558 h 185698"/>
              <a:gd name="connsiteX3" fmla="*/ 254433 w 394145"/>
              <a:gd name="connsiteY3" fmla="*/ 14120 h 185698"/>
              <a:gd name="connsiteX4" fmla="*/ 211571 w 394145"/>
              <a:gd name="connsiteY4" fmla="*/ 15708 h 185698"/>
              <a:gd name="connsiteX5" fmla="*/ 298883 w 394145"/>
              <a:gd name="connsiteY5" fmla="*/ 22058 h 185698"/>
              <a:gd name="connsiteX6" fmla="*/ 394133 w 394145"/>
              <a:gd name="connsiteY6" fmla="*/ 60158 h 185698"/>
              <a:gd name="connsiteX7" fmla="*/ 305233 w 394145"/>
              <a:gd name="connsiteY7" fmla="*/ 10945 h 185698"/>
              <a:gd name="connsiteX8" fmla="*/ 256021 w 394145"/>
              <a:gd name="connsiteY8" fmla="*/ 3008 h 185698"/>
              <a:gd name="connsiteX9" fmla="*/ 200458 w 394145"/>
              <a:gd name="connsiteY9" fmla="*/ 50633 h 185698"/>
              <a:gd name="connsiteX10" fmla="*/ 206808 w 394145"/>
              <a:gd name="connsiteY10" fmla="*/ 31583 h 185698"/>
              <a:gd name="connsiteX11" fmla="*/ 433 w 394145"/>
              <a:gd name="connsiteY11" fmla="*/ 185570 h 185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145" h="185698">
                <a:moveTo>
                  <a:pt x="433" y="185570"/>
                </a:moveTo>
                <a:cubicBezTo>
                  <a:pt x="-8827" y="190068"/>
                  <a:pt x="132990" y="75239"/>
                  <a:pt x="151246" y="58570"/>
                </a:cubicBezTo>
                <a:cubicBezTo>
                  <a:pt x="169502" y="41901"/>
                  <a:pt x="92773" y="92966"/>
                  <a:pt x="109971" y="85558"/>
                </a:cubicBezTo>
                <a:cubicBezTo>
                  <a:pt x="127169" y="78150"/>
                  <a:pt x="237500" y="25762"/>
                  <a:pt x="254433" y="14120"/>
                </a:cubicBezTo>
                <a:cubicBezTo>
                  <a:pt x="271366" y="2478"/>
                  <a:pt x="204163" y="14385"/>
                  <a:pt x="211571" y="15708"/>
                </a:cubicBezTo>
                <a:cubicBezTo>
                  <a:pt x="218979" y="17031"/>
                  <a:pt x="268456" y="14650"/>
                  <a:pt x="298883" y="22058"/>
                </a:cubicBezTo>
                <a:cubicBezTo>
                  <a:pt x="329310" y="29466"/>
                  <a:pt x="393075" y="62010"/>
                  <a:pt x="394133" y="60158"/>
                </a:cubicBezTo>
                <a:cubicBezTo>
                  <a:pt x="395191" y="58306"/>
                  <a:pt x="328252" y="20470"/>
                  <a:pt x="305233" y="10945"/>
                </a:cubicBezTo>
                <a:cubicBezTo>
                  <a:pt x="282214" y="1420"/>
                  <a:pt x="273483" y="-3607"/>
                  <a:pt x="256021" y="3008"/>
                </a:cubicBezTo>
                <a:cubicBezTo>
                  <a:pt x="238559" y="9623"/>
                  <a:pt x="208660" y="45870"/>
                  <a:pt x="200458" y="50633"/>
                </a:cubicBezTo>
                <a:cubicBezTo>
                  <a:pt x="192256" y="55395"/>
                  <a:pt x="238293" y="6183"/>
                  <a:pt x="206808" y="31583"/>
                </a:cubicBezTo>
                <a:cubicBezTo>
                  <a:pt x="175323" y="56983"/>
                  <a:pt x="9693" y="181072"/>
                  <a:pt x="433" y="185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3D76A3FE-A11D-4181-AAED-0EB1817BCDFC}"/>
              </a:ext>
            </a:extLst>
          </p:cNvPr>
          <p:cNvSpPr/>
          <p:nvPr/>
        </p:nvSpPr>
        <p:spPr>
          <a:xfrm>
            <a:off x="5276180" y="2418610"/>
            <a:ext cx="142826" cy="298247"/>
          </a:xfrm>
          <a:custGeom>
            <a:avLst/>
            <a:gdLst>
              <a:gd name="connsiteX0" fmla="*/ 7020 w 142826"/>
              <a:gd name="connsiteY0" fmla="*/ 119803 h 298247"/>
              <a:gd name="connsiteX1" fmla="*/ 140370 w 142826"/>
              <a:gd name="connsiteY1" fmla="*/ 294428 h 298247"/>
              <a:gd name="connsiteX2" fmla="*/ 91158 w 142826"/>
              <a:gd name="connsiteY2" fmla="*/ 232515 h 298247"/>
              <a:gd name="connsiteX3" fmla="*/ 60995 w 142826"/>
              <a:gd name="connsiteY3" fmla="*/ 142028 h 298247"/>
              <a:gd name="connsiteX4" fmla="*/ 18133 w 142826"/>
              <a:gd name="connsiteY4" fmla="*/ 3915 h 298247"/>
              <a:gd name="connsiteX5" fmla="*/ 19720 w 142826"/>
              <a:gd name="connsiteY5" fmla="*/ 48365 h 298247"/>
              <a:gd name="connsiteX6" fmla="*/ 7020 w 142826"/>
              <a:gd name="connsiteY6" fmla="*/ 119803 h 29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826" h="298247">
                <a:moveTo>
                  <a:pt x="7020" y="119803"/>
                </a:moveTo>
                <a:cubicBezTo>
                  <a:pt x="27128" y="160814"/>
                  <a:pt x="126347" y="275643"/>
                  <a:pt x="140370" y="294428"/>
                </a:cubicBezTo>
                <a:cubicBezTo>
                  <a:pt x="154393" y="313213"/>
                  <a:pt x="104387" y="257915"/>
                  <a:pt x="91158" y="232515"/>
                </a:cubicBezTo>
                <a:cubicBezTo>
                  <a:pt x="77929" y="207115"/>
                  <a:pt x="73166" y="180128"/>
                  <a:pt x="60995" y="142028"/>
                </a:cubicBezTo>
                <a:cubicBezTo>
                  <a:pt x="48824" y="103928"/>
                  <a:pt x="25012" y="19525"/>
                  <a:pt x="18133" y="3915"/>
                </a:cubicBezTo>
                <a:cubicBezTo>
                  <a:pt x="11254" y="-11695"/>
                  <a:pt x="23424" y="22700"/>
                  <a:pt x="19720" y="48365"/>
                </a:cubicBezTo>
                <a:cubicBezTo>
                  <a:pt x="16016" y="74030"/>
                  <a:pt x="-13088" y="78792"/>
                  <a:pt x="7020" y="119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585A8EC5-E8D7-4EEC-A5F6-970AE36CBF94}"/>
              </a:ext>
            </a:extLst>
          </p:cNvPr>
          <p:cNvSpPr/>
          <p:nvPr/>
        </p:nvSpPr>
        <p:spPr>
          <a:xfrm>
            <a:off x="5068700" y="2525409"/>
            <a:ext cx="220860" cy="138975"/>
          </a:xfrm>
          <a:custGeom>
            <a:avLst/>
            <a:gdLst>
              <a:gd name="connsiteX0" fmla="*/ 220850 w 220860"/>
              <a:gd name="connsiteY0" fmla="*/ 1891 h 138975"/>
              <a:gd name="connsiteX1" fmla="*/ 120838 w 220860"/>
              <a:gd name="connsiteY1" fmla="*/ 11416 h 138975"/>
              <a:gd name="connsiteX2" fmla="*/ 74800 w 220860"/>
              <a:gd name="connsiteY2" fmla="*/ 46341 h 138975"/>
              <a:gd name="connsiteX3" fmla="*/ 125600 w 220860"/>
              <a:gd name="connsiteY3" fmla="*/ 8241 h 138975"/>
              <a:gd name="connsiteX4" fmla="*/ 68450 w 220860"/>
              <a:gd name="connsiteY4" fmla="*/ 59041 h 138975"/>
              <a:gd name="connsiteX5" fmla="*/ 46225 w 220860"/>
              <a:gd name="connsiteY5" fmla="*/ 86029 h 138975"/>
              <a:gd name="connsiteX6" fmla="*/ 188 w 220860"/>
              <a:gd name="connsiteY6" fmla="*/ 138416 h 138975"/>
              <a:gd name="connsiteX7" fmla="*/ 65275 w 220860"/>
              <a:gd name="connsiteY7" fmla="*/ 49516 h 138975"/>
              <a:gd name="connsiteX8" fmla="*/ 74800 w 220860"/>
              <a:gd name="connsiteY8" fmla="*/ 51104 h 138975"/>
              <a:gd name="connsiteX9" fmla="*/ 114488 w 220860"/>
              <a:gd name="connsiteY9" fmla="*/ 5066 h 138975"/>
              <a:gd name="connsiteX10" fmla="*/ 220850 w 220860"/>
              <a:gd name="connsiteY10" fmla="*/ 1891 h 13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860" h="138975">
                <a:moveTo>
                  <a:pt x="220850" y="1891"/>
                </a:moveTo>
                <a:cubicBezTo>
                  <a:pt x="221908" y="2949"/>
                  <a:pt x="145180" y="4008"/>
                  <a:pt x="120838" y="11416"/>
                </a:cubicBezTo>
                <a:cubicBezTo>
                  <a:pt x="96496" y="18824"/>
                  <a:pt x="74006" y="46870"/>
                  <a:pt x="74800" y="46341"/>
                </a:cubicBezTo>
                <a:cubicBezTo>
                  <a:pt x="75594" y="45812"/>
                  <a:pt x="126658" y="6124"/>
                  <a:pt x="125600" y="8241"/>
                </a:cubicBezTo>
                <a:cubicBezTo>
                  <a:pt x="124542" y="10358"/>
                  <a:pt x="81679" y="46076"/>
                  <a:pt x="68450" y="59041"/>
                </a:cubicBezTo>
                <a:cubicBezTo>
                  <a:pt x="55221" y="72006"/>
                  <a:pt x="57602" y="72800"/>
                  <a:pt x="46225" y="86029"/>
                </a:cubicBezTo>
                <a:cubicBezTo>
                  <a:pt x="34848" y="99258"/>
                  <a:pt x="-2987" y="144501"/>
                  <a:pt x="188" y="138416"/>
                </a:cubicBezTo>
                <a:cubicBezTo>
                  <a:pt x="3363" y="132331"/>
                  <a:pt x="52840" y="64068"/>
                  <a:pt x="65275" y="49516"/>
                </a:cubicBezTo>
                <a:cubicBezTo>
                  <a:pt x="77710" y="34964"/>
                  <a:pt x="66598" y="58512"/>
                  <a:pt x="74800" y="51104"/>
                </a:cubicBezTo>
                <a:cubicBezTo>
                  <a:pt x="83002" y="43696"/>
                  <a:pt x="91998" y="13268"/>
                  <a:pt x="114488" y="5066"/>
                </a:cubicBezTo>
                <a:cubicBezTo>
                  <a:pt x="136978" y="-3136"/>
                  <a:pt x="219792" y="833"/>
                  <a:pt x="220850" y="18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7D90465A-BBF3-4AAC-AAC8-9FF143533405}"/>
              </a:ext>
            </a:extLst>
          </p:cNvPr>
          <p:cNvSpPr/>
          <p:nvPr/>
        </p:nvSpPr>
        <p:spPr>
          <a:xfrm>
            <a:off x="5069782" y="2495475"/>
            <a:ext cx="232481" cy="110217"/>
          </a:xfrm>
          <a:custGeom>
            <a:avLst/>
            <a:gdLst>
              <a:gd name="connsiteX0" fmla="*/ 232468 w 232481"/>
              <a:gd name="connsiteY0" fmla="*/ 75 h 110217"/>
              <a:gd name="connsiteX1" fmla="*/ 105468 w 232481"/>
              <a:gd name="connsiteY1" fmla="*/ 17538 h 110217"/>
              <a:gd name="connsiteX2" fmla="*/ 127693 w 232481"/>
              <a:gd name="connsiteY2" fmla="*/ 14363 h 110217"/>
              <a:gd name="connsiteX3" fmla="*/ 75306 w 232481"/>
              <a:gd name="connsiteY3" fmla="*/ 41350 h 110217"/>
              <a:gd name="connsiteX4" fmla="*/ 693 w 232481"/>
              <a:gd name="connsiteY4" fmla="*/ 109613 h 110217"/>
              <a:gd name="connsiteX5" fmla="*/ 38793 w 232481"/>
              <a:gd name="connsiteY5" fmla="*/ 74688 h 110217"/>
              <a:gd name="connsiteX6" fmla="*/ 51493 w 232481"/>
              <a:gd name="connsiteY6" fmla="*/ 73100 h 110217"/>
              <a:gd name="connsiteX7" fmla="*/ 113406 w 232481"/>
              <a:gd name="connsiteY7" fmla="*/ 25475 h 110217"/>
              <a:gd name="connsiteX8" fmla="*/ 232468 w 232481"/>
              <a:gd name="connsiteY8" fmla="*/ 75 h 1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2481" h="110217">
                <a:moveTo>
                  <a:pt x="232468" y="75"/>
                </a:moveTo>
                <a:cubicBezTo>
                  <a:pt x="231145" y="-1248"/>
                  <a:pt x="122930" y="15157"/>
                  <a:pt x="105468" y="17538"/>
                </a:cubicBezTo>
                <a:cubicBezTo>
                  <a:pt x="88006" y="19919"/>
                  <a:pt x="132720" y="10394"/>
                  <a:pt x="127693" y="14363"/>
                </a:cubicBezTo>
                <a:cubicBezTo>
                  <a:pt x="122666" y="18332"/>
                  <a:pt x="96473" y="25475"/>
                  <a:pt x="75306" y="41350"/>
                </a:cubicBezTo>
                <a:cubicBezTo>
                  <a:pt x="54139" y="57225"/>
                  <a:pt x="6778" y="104057"/>
                  <a:pt x="693" y="109613"/>
                </a:cubicBezTo>
                <a:cubicBezTo>
                  <a:pt x="-5392" y="115169"/>
                  <a:pt x="30326" y="80774"/>
                  <a:pt x="38793" y="74688"/>
                </a:cubicBezTo>
                <a:cubicBezTo>
                  <a:pt x="47260" y="68602"/>
                  <a:pt x="39058" y="81302"/>
                  <a:pt x="51493" y="73100"/>
                </a:cubicBezTo>
                <a:cubicBezTo>
                  <a:pt x="63928" y="64898"/>
                  <a:pt x="87477" y="37646"/>
                  <a:pt x="113406" y="25475"/>
                </a:cubicBezTo>
                <a:cubicBezTo>
                  <a:pt x="139335" y="13304"/>
                  <a:pt x="233791" y="1398"/>
                  <a:pt x="232468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CCA73E2E-0856-48F3-A93D-3055BADAC6BB}"/>
              </a:ext>
            </a:extLst>
          </p:cNvPr>
          <p:cNvSpPr/>
          <p:nvPr/>
        </p:nvSpPr>
        <p:spPr>
          <a:xfrm>
            <a:off x="5229400" y="2585337"/>
            <a:ext cx="203622" cy="330905"/>
          </a:xfrm>
          <a:custGeom>
            <a:avLst/>
            <a:gdLst>
              <a:gd name="connsiteX0" fmla="*/ 72850 w 203622"/>
              <a:gd name="connsiteY0" fmla="*/ 40388 h 330905"/>
              <a:gd name="connsiteX1" fmla="*/ 185563 w 203622"/>
              <a:gd name="connsiteY1" fmla="*/ 172151 h 330905"/>
              <a:gd name="connsiteX2" fmla="*/ 198263 w 203622"/>
              <a:gd name="connsiteY2" fmla="*/ 221363 h 330905"/>
              <a:gd name="connsiteX3" fmla="*/ 203025 w 203622"/>
              <a:gd name="connsiteY3" fmla="*/ 251526 h 330905"/>
              <a:gd name="connsiteX4" fmla="*/ 185563 w 203622"/>
              <a:gd name="connsiteY4" fmla="*/ 330901 h 330905"/>
              <a:gd name="connsiteX5" fmla="*/ 174450 w 203622"/>
              <a:gd name="connsiteY5" fmla="*/ 254701 h 330905"/>
              <a:gd name="connsiteX6" fmla="*/ 136350 w 203622"/>
              <a:gd name="connsiteY6" fmla="*/ 162626 h 330905"/>
              <a:gd name="connsiteX7" fmla="*/ 190325 w 203622"/>
              <a:gd name="connsiteY7" fmla="*/ 240413 h 330905"/>
              <a:gd name="connsiteX8" fmla="*/ 123650 w 203622"/>
              <a:gd name="connsiteY8" fmla="*/ 132463 h 330905"/>
              <a:gd name="connsiteX9" fmla="*/ 1413 w 203622"/>
              <a:gd name="connsiteY9" fmla="*/ 3876 h 330905"/>
              <a:gd name="connsiteX10" fmla="*/ 72850 w 203622"/>
              <a:gd name="connsiteY10" fmla="*/ 40388 h 330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622" h="330905">
                <a:moveTo>
                  <a:pt x="72850" y="40388"/>
                </a:moveTo>
                <a:cubicBezTo>
                  <a:pt x="103542" y="68434"/>
                  <a:pt x="164661" y="141989"/>
                  <a:pt x="185563" y="172151"/>
                </a:cubicBezTo>
                <a:cubicBezTo>
                  <a:pt x="206465" y="202313"/>
                  <a:pt x="195353" y="208134"/>
                  <a:pt x="198263" y="221363"/>
                </a:cubicBezTo>
                <a:cubicBezTo>
                  <a:pt x="201173" y="234592"/>
                  <a:pt x="205142" y="233270"/>
                  <a:pt x="203025" y="251526"/>
                </a:cubicBezTo>
                <a:cubicBezTo>
                  <a:pt x="200908" y="269782"/>
                  <a:pt x="190326" y="330372"/>
                  <a:pt x="185563" y="330901"/>
                </a:cubicBezTo>
                <a:cubicBezTo>
                  <a:pt x="180801" y="331430"/>
                  <a:pt x="182652" y="282747"/>
                  <a:pt x="174450" y="254701"/>
                </a:cubicBezTo>
                <a:cubicBezTo>
                  <a:pt x="166248" y="226655"/>
                  <a:pt x="133704" y="165007"/>
                  <a:pt x="136350" y="162626"/>
                </a:cubicBezTo>
                <a:cubicBezTo>
                  <a:pt x="138996" y="160245"/>
                  <a:pt x="192442" y="245440"/>
                  <a:pt x="190325" y="240413"/>
                </a:cubicBezTo>
                <a:cubicBezTo>
                  <a:pt x="188208" y="235386"/>
                  <a:pt x="155135" y="171886"/>
                  <a:pt x="123650" y="132463"/>
                </a:cubicBezTo>
                <a:cubicBezTo>
                  <a:pt x="92165" y="93040"/>
                  <a:pt x="11996" y="16840"/>
                  <a:pt x="1413" y="3876"/>
                </a:cubicBezTo>
                <a:cubicBezTo>
                  <a:pt x="-9170" y="-9089"/>
                  <a:pt x="42158" y="12342"/>
                  <a:pt x="72850" y="40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5BEFDA3D-77F1-4026-98B7-748BD0C93BDE}"/>
              </a:ext>
            </a:extLst>
          </p:cNvPr>
          <p:cNvSpPr/>
          <p:nvPr/>
        </p:nvSpPr>
        <p:spPr>
          <a:xfrm>
            <a:off x="5350981" y="2746468"/>
            <a:ext cx="65560" cy="312280"/>
          </a:xfrm>
          <a:custGeom>
            <a:avLst/>
            <a:gdLst>
              <a:gd name="connsiteX0" fmla="*/ 11594 w 65560"/>
              <a:gd name="connsiteY0" fmla="*/ 3082 h 312280"/>
              <a:gd name="connsiteX1" fmla="*/ 62394 w 65560"/>
              <a:gd name="connsiteY1" fmla="*/ 158657 h 312280"/>
              <a:gd name="connsiteX2" fmla="*/ 59219 w 65560"/>
              <a:gd name="connsiteY2" fmla="*/ 311057 h 312280"/>
              <a:gd name="connsiteX3" fmla="*/ 51282 w 65560"/>
              <a:gd name="connsiteY3" fmla="*/ 225332 h 312280"/>
              <a:gd name="connsiteX4" fmla="*/ 35407 w 65560"/>
              <a:gd name="connsiteY4" fmla="*/ 134845 h 312280"/>
              <a:gd name="connsiteX5" fmla="*/ 2069 w 65560"/>
              <a:gd name="connsiteY5" fmla="*/ 60232 h 312280"/>
              <a:gd name="connsiteX6" fmla="*/ 11594 w 65560"/>
              <a:gd name="connsiteY6" fmla="*/ 3082 h 31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0" h="312280">
                <a:moveTo>
                  <a:pt x="11594" y="3082"/>
                </a:moveTo>
                <a:cubicBezTo>
                  <a:pt x="21648" y="19486"/>
                  <a:pt x="54457" y="107328"/>
                  <a:pt x="62394" y="158657"/>
                </a:cubicBezTo>
                <a:cubicBezTo>
                  <a:pt x="70332" y="209986"/>
                  <a:pt x="61071" y="299945"/>
                  <a:pt x="59219" y="311057"/>
                </a:cubicBezTo>
                <a:cubicBezTo>
                  <a:pt x="57367" y="322170"/>
                  <a:pt x="55251" y="254701"/>
                  <a:pt x="51282" y="225332"/>
                </a:cubicBezTo>
                <a:cubicBezTo>
                  <a:pt x="47313" y="195963"/>
                  <a:pt x="43609" y="162362"/>
                  <a:pt x="35407" y="134845"/>
                </a:cubicBezTo>
                <a:cubicBezTo>
                  <a:pt x="27205" y="107328"/>
                  <a:pt x="7096" y="80340"/>
                  <a:pt x="2069" y="60232"/>
                </a:cubicBezTo>
                <a:cubicBezTo>
                  <a:pt x="-2958" y="40124"/>
                  <a:pt x="1540" y="-13322"/>
                  <a:pt x="11594" y="30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69DFC3AF-1F24-4D4B-99F0-2A5BC24CB1EA}"/>
              </a:ext>
            </a:extLst>
          </p:cNvPr>
          <p:cNvSpPr/>
          <p:nvPr/>
        </p:nvSpPr>
        <p:spPr>
          <a:xfrm>
            <a:off x="5304822" y="2907001"/>
            <a:ext cx="111155" cy="377918"/>
          </a:xfrm>
          <a:custGeom>
            <a:avLst/>
            <a:gdLst>
              <a:gd name="connsiteX0" fmla="*/ 603 w 111155"/>
              <a:gd name="connsiteY0" fmla="*/ 148937 h 377918"/>
              <a:gd name="connsiteX1" fmla="*/ 51403 w 111155"/>
              <a:gd name="connsiteY1" fmla="*/ 271174 h 377918"/>
              <a:gd name="connsiteX2" fmla="*/ 60928 w 111155"/>
              <a:gd name="connsiteY2" fmla="*/ 348962 h 377918"/>
              <a:gd name="connsiteX3" fmla="*/ 86328 w 111155"/>
              <a:gd name="connsiteY3" fmla="*/ 299749 h 377918"/>
              <a:gd name="connsiteX4" fmla="*/ 110141 w 111155"/>
              <a:gd name="connsiteY4" fmla="*/ 228312 h 377918"/>
              <a:gd name="connsiteX5" fmla="*/ 105378 w 111155"/>
              <a:gd name="connsiteY5" fmla="*/ 160049 h 377918"/>
              <a:gd name="connsiteX6" fmla="*/ 92678 w 111155"/>
              <a:gd name="connsiteY6" fmla="*/ 1299 h 377918"/>
              <a:gd name="connsiteX7" fmla="*/ 73628 w 111155"/>
              <a:gd name="connsiteY7" fmla="*/ 90199 h 377918"/>
              <a:gd name="connsiteX8" fmla="*/ 73628 w 111155"/>
              <a:gd name="connsiteY8" fmla="*/ 187037 h 377918"/>
              <a:gd name="connsiteX9" fmla="*/ 52991 w 111155"/>
              <a:gd name="connsiteY9" fmla="*/ 55274 h 377918"/>
              <a:gd name="connsiteX10" fmla="*/ 6953 w 111155"/>
              <a:gd name="connsiteY10" fmla="*/ 13999 h 377918"/>
              <a:gd name="connsiteX11" fmla="*/ 48228 w 111155"/>
              <a:gd name="connsiteY11" fmla="*/ 58449 h 377918"/>
              <a:gd name="connsiteX12" fmla="*/ 54578 w 111155"/>
              <a:gd name="connsiteY12" fmla="*/ 96549 h 377918"/>
              <a:gd name="connsiteX13" fmla="*/ 57753 w 111155"/>
              <a:gd name="connsiteY13" fmla="*/ 368012 h 377918"/>
              <a:gd name="connsiteX14" fmla="*/ 26003 w 111155"/>
              <a:gd name="connsiteY14" fmla="*/ 304512 h 377918"/>
              <a:gd name="connsiteX15" fmla="*/ 603 w 111155"/>
              <a:gd name="connsiteY15" fmla="*/ 148937 h 3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155" h="377918">
                <a:moveTo>
                  <a:pt x="603" y="148937"/>
                </a:moveTo>
                <a:cubicBezTo>
                  <a:pt x="4836" y="143381"/>
                  <a:pt x="41349" y="237836"/>
                  <a:pt x="51403" y="271174"/>
                </a:cubicBezTo>
                <a:cubicBezTo>
                  <a:pt x="61457" y="304512"/>
                  <a:pt x="55107" y="344200"/>
                  <a:pt x="60928" y="348962"/>
                </a:cubicBezTo>
                <a:cubicBezTo>
                  <a:pt x="66749" y="353724"/>
                  <a:pt x="78126" y="319857"/>
                  <a:pt x="86328" y="299749"/>
                </a:cubicBezTo>
                <a:cubicBezTo>
                  <a:pt x="94530" y="279641"/>
                  <a:pt x="106966" y="251595"/>
                  <a:pt x="110141" y="228312"/>
                </a:cubicBezTo>
                <a:cubicBezTo>
                  <a:pt x="113316" y="205029"/>
                  <a:pt x="108288" y="197884"/>
                  <a:pt x="105378" y="160049"/>
                </a:cubicBezTo>
                <a:cubicBezTo>
                  <a:pt x="102468" y="122214"/>
                  <a:pt x="97970" y="12941"/>
                  <a:pt x="92678" y="1299"/>
                </a:cubicBezTo>
                <a:cubicBezTo>
                  <a:pt x="87386" y="-10343"/>
                  <a:pt x="76803" y="59243"/>
                  <a:pt x="73628" y="90199"/>
                </a:cubicBezTo>
                <a:cubicBezTo>
                  <a:pt x="70453" y="121155"/>
                  <a:pt x="77067" y="192858"/>
                  <a:pt x="73628" y="187037"/>
                </a:cubicBezTo>
                <a:cubicBezTo>
                  <a:pt x="70189" y="181216"/>
                  <a:pt x="64103" y="84114"/>
                  <a:pt x="52991" y="55274"/>
                </a:cubicBezTo>
                <a:cubicBezTo>
                  <a:pt x="41879" y="26434"/>
                  <a:pt x="7747" y="13470"/>
                  <a:pt x="6953" y="13999"/>
                </a:cubicBezTo>
                <a:cubicBezTo>
                  <a:pt x="6159" y="14528"/>
                  <a:pt x="40291" y="44691"/>
                  <a:pt x="48228" y="58449"/>
                </a:cubicBezTo>
                <a:cubicBezTo>
                  <a:pt x="56166" y="72207"/>
                  <a:pt x="52991" y="44955"/>
                  <a:pt x="54578" y="96549"/>
                </a:cubicBezTo>
                <a:cubicBezTo>
                  <a:pt x="56165" y="148143"/>
                  <a:pt x="62515" y="333352"/>
                  <a:pt x="57753" y="368012"/>
                </a:cubicBezTo>
                <a:cubicBezTo>
                  <a:pt x="52991" y="402672"/>
                  <a:pt x="36586" y="337850"/>
                  <a:pt x="26003" y="304512"/>
                </a:cubicBezTo>
                <a:cubicBezTo>
                  <a:pt x="15420" y="271175"/>
                  <a:pt x="-3630" y="154493"/>
                  <a:pt x="603" y="1489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1F6F8E4B-D57E-47FE-8DAA-24F7038A5439}"/>
              </a:ext>
            </a:extLst>
          </p:cNvPr>
          <p:cNvSpPr/>
          <p:nvPr/>
        </p:nvSpPr>
        <p:spPr>
          <a:xfrm>
            <a:off x="5147370" y="2582778"/>
            <a:ext cx="112428" cy="164797"/>
          </a:xfrm>
          <a:custGeom>
            <a:avLst/>
            <a:gdLst>
              <a:gd name="connsiteX0" fmla="*/ 893 w 112428"/>
              <a:gd name="connsiteY0" fmla="*/ 85 h 164797"/>
              <a:gd name="connsiteX1" fmla="*/ 67568 w 112428"/>
              <a:gd name="connsiteY1" fmla="*/ 54060 h 164797"/>
              <a:gd name="connsiteX2" fmla="*/ 112018 w 112428"/>
              <a:gd name="connsiteY2" fmla="*/ 163597 h 164797"/>
              <a:gd name="connsiteX3" fmla="*/ 86618 w 112428"/>
              <a:gd name="connsiteY3" fmla="*/ 109622 h 164797"/>
              <a:gd name="connsiteX4" fmla="*/ 35818 w 112428"/>
              <a:gd name="connsiteY4" fmla="*/ 65172 h 164797"/>
              <a:gd name="connsiteX5" fmla="*/ 893 w 112428"/>
              <a:gd name="connsiteY5" fmla="*/ 85 h 164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428" h="164797">
                <a:moveTo>
                  <a:pt x="893" y="85"/>
                </a:moveTo>
                <a:cubicBezTo>
                  <a:pt x="6185" y="-1767"/>
                  <a:pt x="49047" y="26808"/>
                  <a:pt x="67568" y="54060"/>
                </a:cubicBezTo>
                <a:cubicBezTo>
                  <a:pt x="86089" y="81312"/>
                  <a:pt x="108843" y="154337"/>
                  <a:pt x="112018" y="163597"/>
                </a:cubicBezTo>
                <a:cubicBezTo>
                  <a:pt x="115193" y="172857"/>
                  <a:pt x="99318" y="126026"/>
                  <a:pt x="86618" y="109622"/>
                </a:cubicBezTo>
                <a:cubicBezTo>
                  <a:pt x="73918" y="93218"/>
                  <a:pt x="56985" y="78930"/>
                  <a:pt x="35818" y="65172"/>
                </a:cubicBezTo>
                <a:cubicBezTo>
                  <a:pt x="14651" y="51414"/>
                  <a:pt x="-4399" y="1937"/>
                  <a:pt x="893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6C8DDD93-A0DC-4D8D-A2B4-69A9C78BBDBC}"/>
              </a:ext>
            </a:extLst>
          </p:cNvPr>
          <p:cNvSpPr/>
          <p:nvPr/>
        </p:nvSpPr>
        <p:spPr>
          <a:xfrm>
            <a:off x="5193702" y="2577848"/>
            <a:ext cx="191935" cy="337574"/>
          </a:xfrm>
          <a:custGeom>
            <a:avLst/>
            <a:gdLst>
              <a:gd name="connsiteX0" fmla="*/ 598 w 191935"/>
              <a:gd name="connsiteY0" fmla="*/ 1840 h 337574"/>
              <a:gd name="connsiteX1" fmla="*/ 40286 w 191935"/>
              <a:gd name="connsiteY1" fmla="*/ 63752 h 337574"/>
              <a:gd name="connsiteX2" fmla="*/ 119661 w 191935"/>
              <a:gd name="connsiteY2" fmla="*/ 190752 h 337574"/>
              <a:gd name="connsiteX3" fmla="*/ 187923 w 191935"/>
              <a:gd name="connsiteY3" fmla="*/ 330452 h 337574"/>
              <a:gd name="connsiteX4" fmla="*/ 168873 w 191935"/>
              <a:gd name="connsiteY4" fmla="*/ 309815 h 337574"/>
              <a:gd name="connsiteX5" fmla="*/ 45048 w 191935"/>
              <a:gd name="connsiteY5" fmla="*/ 246315 h 337574"/>
              <a:gd name="connsiteX6" fmla="*/ 143473 w 191935"/>
              <a:gd name="connsiteY6" fmla="*/ 271715 h 337574"/>
              <a:gd name="connsiteX7" fmla="*/ 119661 w 191935"/>
              <a:gd name="connsiteY7" fmla="*/ 209802 h 337574"/>
              <a:gd name="connsiteX8" fmla="*/ 68861 w 191935"/>
              <a:gd name="connsiteY8" fmla="*/ 130427 h 337574"/>
              <a:gd name="connsiteX9" fmla="*/ 598 w 191935"/>
              <a:gd name="connsiteY9" fmla="*/ 1840 h 33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935" h="337574">
                <a:moveTo>
                  <a:pt x="598" y="1840"/>
                </a:moveTo>
                <a:cubicBezTo>
                  <a:pt x="-4164" y="-9272"/>
                  <a:pt x="20442" y="32267"/>
                  <a:pt x="40286" y="63752"/>
                </a:cubicBezTo>
                <a:cubicBezTo>
                  <a:pt x="60130" y="95237"/>
                  <a:pt x="95055" y="146302"/>
                  <a:pt x="119661" y="190752"/>
                </a:cubicBezTo>
                <a:cubicBezTo>
                  <a:pt x="144267" y="235202"/>
                  <a:pt x="179721" y="310608"/>
                  <a:pt x="187923" y="330452"/>
                </a:cubicBezTo>
                <a:cubicBezTo>
                  <a:pt x="196125" y="350296"/>
                  <a:pt x="192685" y="323838"/>
                  <a:pt x="168873" y="309815"/>
                </a:cubicBezTo>
                <a:cubicBezTo>
                  <a:pt x="145061" y="295792"/>
                  <a:pt x="49281" y="252665"/>
                  <a:pt x="45048" y="246315"/>
                </a:cubicBezTo>
                <a:cubicBezTo>
                  <a:pt x="40815" y="239965"/>
                  <a:pt x="131038" y="277801"/>
                  <a:pt x="143473" y="271715"/>
                </a:cubicBezTo>
                <a:cubicBezTo>
                  <a:pt x="155909" y="265630"/>
                  <a:pt x="132096" y="233350"/>
                  <a:pt x="119661" y="209802"/>
                </a:cubicBezTo>
                <a:cubicBezTo>
                  <a:pt x="107226" y="186254"/>
                  <a:pt x="88440" y="164558"/>
                  <a:pt x="68861" y="130427"/>
                </a:cubicBezTo>
                <a:cubicBezTo>
                  <a:pt x="49282" y="96296"/>
                  <a:pt x="5360" y="12952"/>
                  <a:pt x="598" y="1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DCF28E31-8218-4743-B172-8A7FF2D63C72}"/>
              </a:ext>
            </a:extLst>
          </p:cNvPr>
          <p:cNvSpPr/>
          <p:nvPr/>
        </p:nvSpPr>
        <p:spPr>
          <a:xfrm>
            <a:off x="5121269" y="2895395"/>
            <a:ext cx="166408" cy="433067"/>
          </a:xfrm>
          <a:custGeom>
            <a:avLst/>
            <a:gdLst>
              <a:gd name="connsiteX0" fmla="*/ 6 w 166408"/>
              <a:gd name="connsiteY0" fmla="*/ 205 h 433067"/>
              <a:gd name="connsiteX1" fmla="*/ 96844 w 166408"/>
              <a:gd name="connsiteY1" fmla="*/ 201818 h 433067"/>
              <a:gd name="connsiteX2" fmla="*/ 141294 w 166408"/>
              <a:gd name="connsiteY2" fmla="*/ 319293 h 433067"/>
              <a:gd name="connsiteX3" fmla="*/ 163519 w 166408"/>
              <a:gd name="connsiteY3" fmla="*/ 432005 h 433067"/>
              <a:gd name="connsiteX4" fmla="*/ 158756 w 166408"/>
              <a:gd name="connsiteY4" fmla="*/ 368505 h 433067"/>
              <a:gd name="connsiteX5" fmla="*/ 96844 w 166408"/>
              <a:gd name="connsiteY5" fmla="*/ 247855 h 433067"/>
              <a:gd name="connsiteX6" fmla="*/ 92081 w 166408"/>
              <a:gd name="connsiteY6" fmla="*/ 241505 h 433067"/>
              <a:gd name="connsiteX7" fmla="*/ 6 w 166408"/>
              <a:gd name="connsiteY7" fmla="*/ 205 h 433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6408" h="433067">
                <a:moveTo>
                  <a:pt x="6" y="205"/>
                </a:moveTo>
                <a:cubicBezTo>
                  <a:pt x="800" y="-6410"/>
                  <a:pt x="73296" y="148637"/>
                  <a:pt x="96844" y="201818"/>
                </a:cubicBezTo>
                <a:cubicBezTo>
                  <a:pt x="120392" y="254999"/>
                  <a:pt x="130182" y="280929"/>
                  <a:pt x="141294" y="319293"/>
                </a:cubicBezTo>
                <a:cubicBezTo>
                  <a:pt x="152406" y="357657"/>
                  <a:pt x="160609" y="423803"/>
                  <a:pt x="163519" y="432005"/>
                </a:cubicBezTo>
                <a:cubicBezTo>
                  <a:pt x="166429" y="440207"/>
                  <a:pt x="169869" y="399197"/>
                  <a:pt x="158756" y="368505"/>
                </a:cubicBezTo>
                <a:cubicBezTo>
                  <a:pt x="147644" y="337813"/>
                  <a:pt x="107957" y="269022"/>
                  <a:pt x="96844" y="247855"/>
                </a:cubicBezTo>
                <a:cubicBezTo>
                  <a:pt x="85732" y="226688"/>
                  <a:pt x="106898" y="280399"/>
                  <a:pt x="92081" y="241505"/>
                </a:cubicBezTo>
                <a:cubicBezTo>
                  <a:pt x="77264" y="202611"/>
                  <a:pt x="-788" y="6820"/>
                  <a:pt x="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21E55677-5A4B-4A60-9036-ACDD87636BAF}"/>
              </a:ext>
            </a:extLst>
          </p:cNvPr>
          <p:cNvSpPr/>
          <p:nvPr/>
        </p:nvSpPr>
        <p:spPr>
          <a:xfrm>
            <a:off x="5096713" y="2695397"/>
            <a:ext cx="99287" cy="154486"/>
          </a:xfrm>
          <a:custGeom>
            <a:avLst/>
            <a:gdLst>
              <a:gd name="connsiteX0" fmla="*/ 750 w 99287"/>
              <a:gd name="connsiteY0" fmla="*/ 178 h 154486"/>
              <a:gd name="connsiteX1" fmla="*/ 37262 w 99287"/>
              <a:gd name="connsiteY1" fmla="*/ 104953 h 154486"/>
              <a:gd name="connsiteX2" fmla="*/ 99175 w 99287"/>
              <a:gd name="connsiteY2" fmla="*/ 154166 h 154486"/>
              <a:gd name="connsiteX3" fmla="*/ 51550 w 99287"/>
              <a:gd name="connsiteY3" fmla="*/ 124003 h 154486"/>
              <a:gd name="connsiteX4" fmla="*/ 15037 w 99287"/>
              <a:gd name="connsiteY4" fmla="*/ 81141 h 154486"/>
              <a:gd name="connsiteX5" fmla="*/ 750 w 99287"/>
              <a:gd name="connsiteY5" fmla="*/ 178 h 15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287" h="154486">
                <a:moveTo>
                  <a:pt x="750" y="178"/>
                </a:moveTo>
                <a:cubicBezTo>
                  <a:pt x="4454" y="4147"/>
                  <a:pt x="20858" y="79288"/>
                  <a:pt x="37262" y="104953"/>
                </a:cubicBezTo>
                <a:cubicBezTo>
                  <a:pt x="53666" y="130618"/>
                  <a:pt x="96794" y="150991"/>
                  <a:pt x="99175" y="154166"/>
                </a:cubicBezTo>
                <a:cubicBezTo>
                  <a:pt x="101556" y="157341"/>
                  <a:pt x="65573" y="136174"/>
                  <a:pt x="51550" y="124003"/>
                </a:cubicBezTo>
                <a:cubicBezTo>
                  <a:pt x="37527" y="111832"/>
                  <a:pt x="22181" y="102572"/>
                  <a:pt x="15037" y="81141"/>
                </a:cubicBezTo>
                <a:cubicBezTo>
                  <a:pt x="7893" y="59710"/>
                  <a:pt x="-2954" y="-3791"/>
                  <a:pt x="750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611E69FB-E121-446E-B9EE-F12B414039A7}"/>
              </a:ext>
            </a:extLst>
          </p:cNvPr>
          <p:cNvSpPr/>
          <p:nvPr/>
        </p:nvSpPr>
        <p:spPr>
          <a:xfrm>
            <a:off x="5231678" y="3003481"/>
            <a:ext cx="86440" cy="353140"/>
          </a:xfrm>
          <a:custGeom>
            <a:avLst/>
            <a:gdLst>
              <a:gd name="connsiteX0" fmla="*/ 722 w 86440"/>
              <a:gd name="connsiteY0" fmla="*/ 69 h 353140"/>
              <a:gd name="connsiteX1" fmla="*/ 15010 w 86440"/>
              <a:gd name="connsiteY1" fmla="*/ 117544 h 353140"/>
              <a:gd name="connsiteX2" fmla="*/ 49935 w 86440"/>
              <a:gd name="connsiteY2" fmla="*/ 185807 h 353140"/>
              <a:gd name="connsiteX3" fmla="*/ 84860 w 86440"/>
              <a:gd name="connsiteY3" fmla="*/ 350907 h 353140"/>
              <a:gd name="connsiteX4" fmla="*/ 78510 w 86440"/>
              <a:gd name="connsiteY4" fmla="*/ 276294 h 353140"/>
              <a:gd name="connsiteX5" fmla="*/ 61047 w 86440"/>
              <a:gd name="connsiteY5" fmla="*/ 204857 h 353140"/>
              <a:gd name="connsiteX6" fmla="*/ 35647 w 86440"/>
              <a:gd name="connsiteY6" fmla="*/ 135007 h 353140"/>
              <a:gd name="connsiteX7" fmla="*/ 722 w 86440"/>
              <a:gd name="connsiteY7" fmla="*/ 69 h 35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440" h="353140">
                <a:moveTo>
                  <a:pt x="722" y="69"/>
                </a:moveTo>
                <a:cubicBezTo>
                  <a:pt x="-2718" y="-2842"/>
                  <a:pt x="6808" y="86588"/>
                  <a:pt x="15010" y="117544"/>
                </a:cubicBezTo>
                <a:cubicBezTo>
                  <a:pt x="23212" y="148500"/>
                  <a:pt x="38293" y="146913"/>
                  <a:pt x="49935" y="185807"/>
                </a:cubicBezTo>
                <a:cubicBezTo>
                  <a:pt x="61577" y="224701"/>
                  <a:pt x="80098" y="335826"/>
                  <a:pt x="84860" y="350907"/>
                </a:cubicBezTo>
                <a:cubicBezTo>
                  <a:pt x="89622" y="365988"/>
                  <a:pt x="82479" y="300636"/>
                  <a:pt x="78510" y="276294"/>
                </a:cubicBezTo>
                <a:cubicBezTo>
                  <a:pt x="74541" y="251952"/>
                  <a:pt x="68191" y="228405"/>
                  <a:pt x="61047" y="204857"/>
                </a:cubicBezTo>
                <a:cubicBezTo>
                  <a:pt x="53903" y="181309"/>
                  <a:pt x="43849" y="162259"/>
                  <a:pt x="35647" y="135007"/>
                </a:cubicBezTo>
                <a:cubicBezTo>
                  <a:pt x="27445" y="107755"/>
                  <a:pt x="4162" y="2980"/>
                  <a:pt x="722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D7C4FB16-D9A1-45DA-A285-3DE170B6F597}"/>
              </a:ext>
            </a:extLst>
          </p:cNvPr>
          <p:cNvSpPr/>
          <p:nvPr/>
        </p:nvSpPr>
        <p:spPr>
          <a:xfrm>
            <a:off x="5063948" y="3121769"/>
            <a:ext cx="214519" cy="265084"/>
          </a:xfrm>
          <a:custGeom>
            <a:avLst/>
            <a:gdLst>
              <a:gd name="connsiteX0" fmla="*/ 177 w 214519"/>
              <a:gd name="connsiteY0" fmla="*/ 844 h 265084"/>
              <a:gd name="connsiteX1" fmla="*/ 155752 w 214519"/>
              <a:gd name="connsiteY1" fmla="*/ 159594 h 265084"/>
              <a:gd name="connsiteX2" fmla="*/ 198615 w 214519"/>
              <a:gd name="connsiteY2" fmla="*/ 229444 h 265084"/>
              <a:gd name="connsiteX3" fmla="*/ 214490 w 214519"/>
              <a:gd name="connsiteY3" fmla="*/ 264369 h 265084"/>
              <a:gd name="connsiteX4" fmla="*/ 195440 w 214519"/>
              <a:gd name="connsiteY4" fmla="*/ 199281 h 265084"/>
              <a:gd name="connsiteX5" fmla="*/ 163690 w 214519"/>
              <a:gd name="connsiteY5" fmla="*/ 145306 h 265084"/>
              <a:gd name="connsiteX6" fmla="*/ 125590 w 214519"/>
              <a:gd name="connsiteY6" fmla="*/ 99269 h 265084"/>
              <a:gd name="connsiteX7" fmla="*/ 177 w 214519"/>
              <a:gd name="connsiteY7" fmla="*/ 844 h 26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519" h="265084">
                <a:moveTo>
                  <a:pt x="177" y="844"/>
                </a:moveTo>
                <a:cubicBezTo>
                  <a:pt x="5204" y="10898"/>
                  <a:pt x="122679" y="121494"/>
                  <a:pt x="155752" y="159594"/>
                </a:cubicBezTo>
                <a:cubicBezTo>
                  <a:pt x="188825" y="197694"/>
                  <a:pt x="188825" y="211981"/>
                  <a:pt x="198615" y="229444"/>
                </a:cubicBezTo>
                <a:cubicBezTo>
                  <a:pt x="208405" y="246907"/>
                  <a:pt x="215019" y="269396"/>
                  <a:pt x="214490" y="264369"/>
                </a:cubicBezTo>
                <a:cubicBezTo>
                  <a:pt x="213961" y="259342"/>
                  <a:pt x="203907" y="219125"/>
                  <a:pt x="195440" y="199281"/>
                </a:cubicBezTo>
                <a:cubicBezTo>
                  <a:pt x="186973" y="179437"/>
                  <a:pt x="175332" y="161975"/>
                  <a:pt x="163690" y="145306"/>
                </a:cubicBezTo>
                <a:cubicBezTo>
                  <a:pt x="152048" y="128637"/>
                  <a:pt x="153107" y="125198"/>
                  <a:pt x="125590" y="99269"/>
                </a:cubicBezTo>
                <a:cubicBezTo>
                  <a:pt x="98073" y="73340"/>
                  <a:pt x="-4850" y="-9210"/>
                  <a:pt x="177" y="8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A786290-C7A8-43B1-B098-5FFC84E83CCC}"/>
              </a:ext>
            </a:extLst>
          </p:cNvPr>
          <p:cNvSpPr/>
          <p:nvPr/>
        </p:nvSpPr>
        <p:spPr>
          <a:xfrm>
            <a:off x="5073265" y="3155545"/>
            <a:ext cx="184739" cy="443715"/>
          </a:xfrm>
          <a:custGeom>
            <a:avLst/>
            <a:gdLst>
              <a:gd name="connsiteX0" fmla="*/ 385 w 184739"/>
              <a:gd name="connsiteY0" fmla="*/ 1993 h 443715"/>
              <a:gd name="connsiteX1" fmla="*/ 117860 w 184739"/>
              <a:gd name="connsiteY1" fmla="*/ 189318 h 443715"/>
              <a:gd name="connsiteX2" fmla="*/ 140085 w 184739"/>
              <a:gd name="connsiteY2" fmla="*/ 279805 h 443715"/>
              <a:gd name="connsiteX3" fmla="*/ 155960 w 184739"/>
              <a:gd name="connsiteY3" fmla="*/ 327430 h 443715"/>
              <a:gd name="connsiteX4" fmla="*/ 184535 w 184739"/>
              <a:gd name="connsiteY4" fmla="*/ 443318 h 443715"/>
              <a:gd name="connsiteX5" fmla="*/ 167073 w 184739"/>
              <a:gd name="connsiteY5" fmla="*/ 360768 h 443715"/>
              <a:gd name="connsiteX6" fmla="*/ 135323 w 184739"/>
              <a:gd name="connsiteY6" fmla="*/ 238530 h 443715"/>
              <a:gd name="connsiteX7" fmla="*/ 124210 w 184739"/>
              <a:gd name="connsiteY7" fmla="*/ 187730 h 443715"/>
              <a:gd name="connsiteX8" fmla="*/ 81348 w 184739"/>
              <a:gd name="connsiteY8" fmla="*/ 97243 h 443715"/>
              <a:gd name="connsiteX9" fmla="*/ 385 w 184739"/>
              <a:gd name="connsiteY9" fmla="*/ 1993 h 44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739" h="443715">
                <a:moveTo>
                  <a:pt x="385" y="1993"/>
                </a:moveTo>
                <a:cubicBezTo>
                  <a:pt x="6470" y="17339"/>
                  <a:pt x="94577" y="143016"/>
                  <a:pt x="117860" y="189318"/>
                </a:cubicBezTo>
                <a:cubicBezTo>
                  <a:pt x="141143" y="235620"/>
                  <a:pt x="133735" y="256786"/>
                  <a:pt x="140085" y="279805"/>
                </a:cubicBezTo>
                <a:cubicBezTo>
                  <a:pt x="146435" y="302824"/>
                  <a:pt x="148552" y="300178"/>
                  <a:pt x="155960" y="327430"/>
                </a:cubicBezTo>
                <a:cubicBezTo>
                  <a:pt x="163368" y="354682"/>
                  <a:pt x="182683" y="437762"/>
                  <a:pt x="184535" y="443318"/>
                </a:cubicBezTo>
                <a:cubicBezTo>
                  <a:pt x="186387" y="448874"/>
                  <a:pt x="175275" y="394899"/>
                  <a:pt x="167073" y="360768"/>
                </a:cubicBezTo>
                <a:cubicBezTo>
                  <a:pt x="158871" y="326637"/>
                  <a:pt x="142467" y="267370"/>
                  <a:pt x="135323" y="238530"/>
                </a:cubicBezTo>
                <a:cubicBezTo>
                  <a:pt x="128179" y="209690"/>
                  <a:pt x="133206" y="211278"/>
                  <a:pt x="124210" y="187730"/>
                </a:cubicBezTo>
                <a:cubicBezTo>
                  <a:pt x="115214" y="164182"/>
                  <a:pt x="100663" y="130581"/>
                  <a:pt x="81348" y="97243"/>
                </a:cubicBezTo>
                <a:cubicBezTo>
                  <a:pt x="62034" y="63906"/>
                  <a:pt x="-5700" y="-13353"/>
                  <a:pt x="385" y="1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4C9781AF-824B-4962-9389-087B67C00AD3}"/>
              </a:ext>
            </a:extLst>
          </p:cNvPr>
          <p:cNvSpPr/>
          <p:nvPr/>
        </p:nvSpPr>
        <p:spPr>
          <a:xfrm>
            <a:off x="5256213" y="3338402"/>
            <a:ext cx="68326" cy="382841"/>
          </a:xfrm>
          <a:custGeom>
            <a:avLst/>
            <a:gdLst>
              <a:gd name="connsiteX0" fmla="*/ 68262 w 68326"/>
              <a:gd name="connsiteY0" fmla="*/ 111 h 382841"/>
              <a:gd name="connsiteX1" fmla="*/ 55562 w 68326"/>
              <a:gd name="connsiteY1" fmla="*/ 142986 h 382841"/>
              <a:gd name="connsiteX2" fmla="*/ 26987 w 68326"/>
              <a:gd name="connsiteY2" fmla="*/ 208073 h 382841"/>
              <a:gd name="connsiteX3" fmla="*/ 17462 w 68326"/>
              <a:gd name="connsiteY3" fmla="*/ 231886 h 382841"/>
              <a:gd name="connsiteX4" fmla="*/ 23812 w 68326"/>
              <a:gd name="connsiteY4" fmla="*/ 266811 h 382841"/>
              <a:gd name="connsiteX5" fmla="*/ 0 w 68326"/>
              <a:gd name="connsiteY5" fmla="*/ 382698 h 382841"/>
              <a:gd name="connsiteX6" fmla="*/ 23812 w 68326"/>
              <a:gd name="connsiteY6" fmla="*/ 289036 h 382841"/>
              <a:gd name="connsiteX7" fmla="*/ 25400 w 68326"/>
              <a:gd name="connsiteY7" fmla="*/ 212836 h 382841"/>
              <a:gd name="connsiteX8" fmla="*/ 50800 w 68326"/>
              <a:gd name="connsiteY8" fmla="*/ 120761 h 382841"/>
              <a:gd name="connsiteX9" fmla="*/ 68262 w 68326"/>
              <a:gd name="connsiteY9" fmla="*/ 111 h 38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326" h="382841">
                <a:moveTo>
                  <a:pt x="68262" y="111"/>
                </a:moveTo>
                <a:cubicBezTo>
                  <a:pt x="69056" y="3815"/>
                  <a:pt x="62441" y="108326"/>
                  <a:pt x="55562" y="142986"/>
                </a:cubicBezTo>
                <a:cubicBezTo>
                  <a:pt x="48683" y="177646"/>
                  <a:pt x="33337" y="193256"/>
                  <a:pt x="26987" y="208073"/>
                </a:cubicBezTo>
                <a:cubicBezTo>
                  <a:pt x="20637" y="222890"/>
                  <a:pt x="17991" y="222096"/>
                  <a:pt x="17462" y="231886"/>
                </a:cubicBezTo>
                <a:cubicBezTo>
                  <a:pt x="16933" y="241676"/>
                  <a:pt x="26722" y="241676"/>
                  <a:pt x="23812" y="266811"/>
                </a:cubicBezTo>
                <a:cubicBezTo>
                  <a:pt x="20902" y="291946"/>
                  <a:pt x="0" y="378994"/>
                  <a:pt x="0" y="382698"/>
                </a:cubicBezTo>
                <a:cubicBezTo>
                  <a:pt x="0" y="386402"/>
                  <a:pt x="19579" y="317346"/>
                  <a:pt x="23812" y="289036"/>
                </a:cubicBezTo>
                <a:cubicBezTo>
                  <a:pt x="28045" y="260726"/>
                  <a:pt x="20902" y="240882"/>
                  <a:pt x="25400" y="212836"/>
                </a:cubicBezTo>
                <a:cubicBezTo>
                  <a:pt x="29898" y="184790"/>
                  <a:pt x="43127" y="155686"/>
                  <a:pt x="50800" y="120761"/>
                </a:cubicBezTo>
                <a:cubicBezTo>
                  <a:pt x="58473" y="85836"/>
                  <a:pt x="67468" y="-3593"/>
                  <a:pt x="6826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96C921B0-FE4C-46E3-8B70-2CEBE6A140B8}"/>
              </a:ext>
            </a:extLst>
          </p:cNvPr>
          <p:cNvSpPr/>
          <p:nvPr/>
        </p:nvSpPr>
        <p:spPr>
          <a:xfrm>
            <a:off x="5221272" y="3452022"/>
            <a:ext cx="67235" cy="246773"/>
          </a:xfrm>
          <a:custGeom>
            <a:avLst/>
            <a:gdLst>
              <a:gd name="connsiteX0" fmla="*/ 16 w 67235"/>
              <a:gd name="connsiteY0" fmla="*/ 791 h 246773"/>
              <a:gd name="connsiteX1" fmla="*/ 60341 w 67235"/>
              <a:gd name="connsiteY1" fmla="*/ 8728 h 246773"/>
              <a:gd name="connsiteX2" fmla="*/ 61928 w 67235"/>
              <a:gd name="connsiteY2" fmla="*/ 24603 h 246773"/>
              <a:gd name="connsiteX3" fmla="*/ 34941 w 67235"/>
              <a:gd name="connsiteY3" fmla="*/ 103978 h 246773"/>
              <a:gd name="connsiteX4" fmla="*/ 34941 w 67235"/>
              <a:gd name="connsiteY4" fmla="*/ 130966 h 246773"/>
              <a:gd name="connsiteX5" fmla="*/ 36528 w 67235"/>
              <a:gd name="connsiteY5" fmla="*/ 205578 h 246773"/>
              <a:gd name="connsiteX6" fmla="*/ 36528 w 67235"/>
              <a:gd name="connsiteY6" fmla="*/ 245266 h 246773"/>
              <a:gd name="connsiteX7" fmla="*/ 38116 w 67235"/>
              <a:gd name="connsiteY7" fmla="*/ 154778 h 246773"/>
              <a:gd name="connsiteX8" fmla="*/ 44466 w 67235"/>
              <a:gd name="connsiteY8" fmla="*/ 91278 h 246773"/>
              <a:gd name="connsiteX9" fmla="*/ 66691 w 67235"/>
              <a:gd name="connsiteY9" fmla="*/ 27778 h 246773"/>
              <a:gd name="connsiteX10" fmla="*/ 16 w 67235"/>
              <a:gd name="connsiteY10" fmla="*/ 791 h 24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235" h="246773">
                <a:moveTo>
                  <a:pt x="16" y="791"/>
                </a:moveTo>
                <a:cubicBezTo>
                  <a:pt x="-1042" y="-2384"/>
                  <a:pt x="50022" y="4759"/>
                  <a:pt x="60341" y="8728"/>
                </a:cubicBezTo>
                <a:cubicBezTo>
                  <a:pt x="70660" y="12697"/>
                  <a:pt x="66161" y="8728"/>
                  <a:pt x="61928" y="24603"/>
                </a:cubicBezTo>
                <a:cubicBezTo>
                  <a:pt x="57695" y="40478"/>
                  <a:pt x="39439" y="86251"/>
                  <a:pt x="34941" y="103978"/>
                </a:cubicBezTo>
                <a:cubicBezTo>
                  <a:pt x="30443" y="121705"/>
                  <a:pt x="34677" y="114033"/>
                  <a:pt x="34941" y="130966"/>
                </a:cubicBezTo>
                <a:cubicBezTo>
                  <a:pt x="35206" y="147899"/>
                  <a:pt x="36264" y="186528"/>
                  <a:pt x="36528" y="205578"/>
                </a:cubicBezTo>
                <a:cubicBezTo>
                  <a:pt x="36792" y="224628"/>
                  <a:pt x="36263" y="253733"/>
                  <a:pt x="36528" y="245266"/>
                </a:cubicBezTo>
                <a:cubicBezTo>
                  <a:pt x="36793" y="236799"/>
                  <a:pt x="36793" y="180443"/>
                  <a:pt x="38116" y="154778"/>
                </a:cubicBezTo>
                <a:cubicBezTo>
                  <a:pt x="39439" y="129113"/>
                  <a:pt x="39704" y="112445"/>
                  <a:pt x="44466" y="91278"/>
                </a:cubicBezTo>
                <a:cubicBezTo>
                  <a:pt x="49228" y="70111"/>
                  <a:pt x="70924" y="41801"/>
                  <a:pt x="66691" y="27778"/>
                </a:cubicBezTo>
                <a:cubicBezTo>
                  <a:pt x="62458" y="13755"/>
                  <a:pt x="1074" y="3966"/>
                  <a:pt x="16" y="7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54995331-325F-4F04-B23E-FA29DAAC139E}"/>
              </a:ext>
            </a:extLst>
          </p:cNvPr>
          <p:cNvSpPr/>
          <p:nvPr/>
        </p:nvSpPr>
        <p:spPr>
          <a:xfrm>
            <a:off x="5196881" y="3343678"/>
            <a:ext cx="122486" cy="48956"/>
          </a:xfrm>
          <a:custGeom>
            <a:avLst/>
            <a:gdLst>
              <a:gd name="connsiteX0" fmla="*/ 594 w 122486"/>
              <a:gd name="connsiteY0" fmla="*/ 4360 h 48956"/>
              <a:gd name="connsiteX1" fmla="*/ 105369 w 122486"/>
              <a:gd name="connsiteY1" fmla="*/ 1185 h 48956"/>
              <a:gd name="connsiteX2" fmla="*/ 121244 w 122486"/>
              <a:gd name="connsiteY2" fmla="*/ 26585 h 48956"/>
              <a:gd name="connsiteX3" fmla="*/ 119657 w 122486"/>
              <a:gd name="connsiteY3" fmla="*/ 48810 h 48956"/>
              <a:gd name="connsiteX4" fmla="*/ 105369 w 122486"/>
              <a:gd name="connsiteY4" fmla="*/ 15472 h 48956"/>
              <a:gd name="connsiteX5" fmla="*/ 64094 w 122486"/>
              <a:gd name="connsiteY5" fmla="*/ 5947 h 48956"/>
              <a:gd name="connsiteX6" fmla="*/ 594 w 122486"/>
              <a:gd name="connsiteY6" fmla="*/ 4360 h 4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486" h="48956">
                <a:moveTo>
                  <a:pt x="594" y="4360"/>
                </a:moveTo>
                <a:cubicBezTo>
                  <a:pt x="7473" y="3566"/>
                  <a:pt x="85261" y="-2519"/>
                  <a:pt x="105369" y="1185"/>
                </a:cubicBezTo>
                <a:cubicBezTo>
                  <a:pt x="125477" y="4889"/>
                  <a:pt x="118863" y="18648"/>
                  <a:pt x="121244" y="26585"/>
                </a:cubicBezTo>
                <a:cubicBezTo>
                  <a:pt x="123625" y="34522"/>
                  <a:pt x="122303" y="50662"/>
                  <a:pt x="119657" y="48810"/>
                </a:cubicBezTo>
                <a:cubicBezTo>
                  <a:pt x="117011" y="46958"/>
                  <a:pt x="114630" y="22616"/>
                  <a:pt x="105369" y="15472"/>
                </a:cubicBezTo>
                <a:cubicBezTo>
                  <a:pt x="96109" y="8328"/>
                  <a:pt x="79704" y="8593"/>
                  <a:pt x="64094" y="5947"/>
                </a:cubicBezTo>
                <a:cubicBezTo>
                  <a:pt x="48484" y="3301"/>
                  <a:pt x="-6285" y="5154"/>
                  <a:pt x="594" y="4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ACCE2687-4838-4501-A2A9-9EB55880BE2B}"/>
              </a:ext>
            </a:extLst>
          </p:cNvPr>
          <p:cNvSpPr/>
          <p:nvPr/>
        </p:nvSpPr>
        <p:spPr>
          <a:xfrm>
            <a:off x="5213350" y="3354108"/>
            <a:ext cx="79403" cy="59329"/>
          </a:xfrm>
          <a:custGeom>
            <a:avLst/>
            <a:gdLst>
              <a:gd name="connsiteX0" fmla="*/ 0 w 79403"/>
              <a:gd name="connsiteY0" fmla="*/ 280 h 59329"/>
              <a:gd name="connsiteX1" fmla="*/ 65088 w 79403"/>
              <a:gd name="connsiteY1" fmla="*/ 24092 h 59329"/>
              <a:gd name="connsiteX2" fmla="*/ 79375 w 79403"/>
              <a:gd name="connsiteY2" fmla="*/ 59017 h 59329"/>
              <a:gd name="connsiteX3" fmla="*/ 63500 w 79403"/>
              <a:gd name="connsiteY3" fmla="*/ 39967 h 59329"/>
              <a:gd name="connsiteX4" fmla="*/ 0 w 79403"/>
              <a:gd name="connsiteY4" fmla="*/ 280 h 59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403" h="59329">
                <a:moveTo>
                  <a:pt x="0" y="280"/>
                </a:moveTo>
                <a:cubicBezTo>
                  <a:pt x="265" y="-2366"/>
                  <a:pt x="51859" y="14303"/>
                  <a:pt x="65088" y="24092"/>
                </a:cubicBezTo>
                <a:cubicBezTo>
                  <a:pt x="78317" y="33881"/>
                  <a:pt x="79640" y="56371"/>
                  <a:pt x="79375" y="59017"/>
                </a:cubicBezTo>
                <a:cubicBezTo>
                  <a:pt x="79110" y="61663"/>
                  <a:pt x="74348" y="46846"/>
                  <a:pt x="63500" y="39967"/>
                </a:cubicBezTo>
                <a:cubicBezTo>
                  <a:pt x="52652" y="33088"/>
                  <a:pt x="-265" y="292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C2956F6B-D7ED-4A60-8569-8EFF99BAF207}"/>
              </a:ext>
            </a:extLst>
          </p:cNvPr>
          <p:cNvSpPr/>
          <p:nvPr/>
        </p:nvSpPr>
        <p:spPr>
          <a:xfrm>
            <a:off x="4711160" y="2749428"/>
            <a:ext cx="352973" cy="125558"/>
          </a:xfrm>
          <a:custGeom>
            <a:avLst/>
            <a:gdLst>
              <a:gd name="connsiteX0" fmla="*/ 13240 w 352973"/>
              <a:gd name="connsiteY0" fmla="*/ 122 h 125558"/>
              <a:gd name="connsiteX1" fmla="*/ 13240 w 352973"/>
              <a:gd name="connsiteY1" fmla="*/ 66797 h 125558"/>
              <a:gd name="connsiteX2" fmla="*/ 116428 w 352973"/>
              <a:gd name="connsiteY2" fmla="*/ 108072 h 125558"/>
              <a:gd name="connsiteX3" fmla="*/ 276765 w 352973"/>
              <a:gd name="connsiteY3" fmla="*/ 123947 h 125558"/>
              <a:gd name="connsiteX4" fmla="*/ 351378 w 352973"/>
              <a:gd name="connsiteY4" fmla="*/ 71560 h 125558"/>
              <a:gd name="connsiteX5" fmla="*/ 329153 w 352973"/>
              <a:gd name="connsiteY5" fmla="*/ 22347 h 125558"/>
              <a:gd name="connsiteX6" fmla="*/ 345028 w 352973"/>
              <a:gd name="connsiteY6" fmla="*/ 63622 h 125558"/>
              <a:gd name="connsiteX7" fmla="*/ 321215 w 352973"/>
              <a:gd name="connsiteY7" fmla="*/ 87435 h 125558"/>
              <a:gd name="connsiteX8" fmla="*/ 264065 w 352973"/>
              <a:gd name="connsiteY8" fmla="*/ 104897 h 125558"/>
              <a:gd name="connsiteX9" fmla="*/ 159290 w 352973"/>
              <a:gd name="connsiteY9" fmla="*/ 122360 h 125558"/>
              <a:gd name="connsiteX10" fmla="*/ 87853 w 352973"/>
              <a:gd name="connsiteY10" fmla="*/ 109660 h 125558"/>
              <a:gd name="connsiteX11" fmla="*/ 21178 w 352973"/>
              <a:gd name="connsiteY11" fmla="*/ 81085 h 125558"/>
              <a:gd name="connsiteX12" fmla="*/ 540 w 352973"/>
              <a:gd name="connsiteY12" fmla="*/ 50922 h 125558"/>
              <a:gd name="connsiteX13" fmla="*/ 13240 w 352973"/>
              <a:gd name="connsiteY13" fmla="*/ 122 h 12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2973" h="125558">
                <a:moveTo>
                  <a:pt x="13240" y="122"/>
                </a:moveTo>
                <a:cubicBezTo>
                  <a:pt x="15357" y="2768"/>
                  <a:pt x="-3958" y="48805"/>
                  <a:pt x="13240" y="66797"/>
                </a:cubicBezTo>
                <a:cubicBezTo>
                  <a:pt x="30438" y="84789"/>
                  <a:pt x="72507" y="98547"/>
                  <a:pt x="116428" y="108072"/>
                </a:cubicBezTo>
                <a:cubicBezTo>
                  <a:pt x="160349" y="117597"/>
                  <a:pt x="237607" y="130032"/>
                  <a:pt x="276765" y="123947"/>
                </a:cubicBezTo>
                <a:cubicBezTo>
                  <a:pt x="315923" y="117862"/>
                  <a:pt x="342647" y="88493"/>
                  <a:pt x="351378" y="71560"/>
                </a:cubicBezTo>
                <a:cubicBezTo>
                  <a:pt x="360109" y="54627"/>
                  <a:pt x="330211" y="23670"/>
                  <a:pt x="329153" y="22347"/>
                </a:cubicBezTo>
                <a:cubicBezTo>
                  <a:pt x="328095" y="21024"/>
                  <a:pt x="346351" y="52774"/>
                  <a:pt x="345028" y="63622"/>
                </a:cubicBezTo>
                <a:cubicBezTo>
                  <a:pt x="343705" y="74470"/>
                  <a:pt x="334709" y="80556"/>
                  <a:pt x="321215" y="87435"/>
                </a:cubicBezTo>
                <a:cubicBezTo>
                  <a:pt x="307721" y="94314"/>
                  <a:pt x="291053" y="99076"/>
                  <a:pt x="264065" y="104897"/>
                </a:cubicBezTo>
                <a:cubicBezTo>
                  <a:pt x="237077" y="110718"/>
                  <a:pt x="188659" y="121566"/>
                  <a:pt x="159290" y="122360"/>
                </a:cubicBezTo>
                <a:cubicBezTo>
                  <a:pt x="129921" y="123154"/>
                  <a:pt x="110872" y="116539"/>
                  <a:pt x="87853" y="109660"/>
                </a:cubicBezTo>
                <a:cubicBezTo>
                  <a:pt x="64834" y="102781"/>
                  <a:pt x="35730" y="90875"/>
                  <a:pt x="21178" y="81085"/>
                </a:cubicBezTo>
                <a:cubicBezTo>
                  <a:pt x="6626" y="71295"/>
                  <a:pt x="3980" y="63357"/>
                  <a:pt x="540" y="50922"/>
                </a:cubicBezTo>
                <a:cubicBezTo>
                  <a:pt x="-2900" y="38487"/>
                  <a:pt x="11123" y="-2524"/>
                  <a:pt x="13240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3C311356-F866-49AC-A868-8E74F335F841}"/>
              </a:ext>
            </a:extLst>
          </p:cNvPr>
          <p:cNvSpPr/>
          <p:nvPr/>
        </p:nvSpPr>
        <p:spPr>
          <a:xfrm>
            <a:off x="4731570" y="2743026"/>
            <a:ext cx="298440" cy="110318"/>
          </a:xfrm>
          <a:custGeom>
            <a:avLst/>
            <a:gdLst>
              <a:gd name="connsiteX0" fmla="*/ 283343 w 298440"/>
              <a:gd name="connsiteY0" fmla="*/ 27162 h 110318"/>
              <a:gd name="connsiteX1" fmla="*/ 297630 w 298440"/>
              <a:gd name="connsiteY1" fmla="*/ 79549 h 110318"/>
              <a:gd name="connsiteX2" fmla="*/ 254768 w 298440"/>
              <a:gd name="connsiteY2" fmla="*/ 90662 h 110318"/>
              <a:gd name="connsiteX3" fmla="*/ 194443 w 298440"/>
              <a:gd name="connsiteY3" fmla="*/ 95424 h 110318"/>
              <a:gd name="connsiteX4" fmla="*/ 65855 w 298440"/>
              <a:gd name="connsiteY4" fmla="*/ 95424 h 110318"/>
              <a:gd name="connsiteX5" fmla="*/ 5530 w 298440"/>
              <a:gd name="connsiteY5" fmla="*/ 54149 h 110318"/>
              <a:gd name="connsiteX6" fmla="*/ 8705 w 298440"/>
              <a:gd name="connsiteY6" fmla="*/ 174 h 110318"/>
              <a:gd name="connsiteX7" fmla="*/ 768 w 298440"/>
              <a:gd name="connsiteY7" fmla="*/ 38274 h 110318"/>
              <a:gd name="connsiteX8" fmla="*/ 30930 w 298440"/>
              <a:gd name="connsiteY8" fmla="*/ 76374 h 110318"/>
              <a:gd name="connsiteX9" fmla="*/ 129355 w 298440"/>
              <a:gd name="connsiteY9" fmla="*/ 104949 h 110318"/>
              <a:gd name="connsiteX10" fmla="*/ 189680 w 298440"/>
              <a:gd name="connsiteY10" fmla="*/ 109712 h 110318"/>
              <a:gd name="connsiteX11" fmla="*/ 264293 w 298440"/>
              <a:gd name="connsiteY11" fmla="*/ 97012 h 110318"/>
              <a:gd name="connsiteX12" fmla="*/ 289693 w 298440"/>
              <a:gd name="connsiteY12" fmla="*/ 81137 h 110318"/>
              <a:gd name="connsiteX13" fmla="*/ 283343 w 298440"/>
              <a:gd name="connsiteY13" fmla="*/ 27162 h 11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8440" h="110318">
                <a:moveTo>
                  <a:pt x="283343" y="27162"/>
                </a:moveTo>
                <a:cubicBezTo>
                  <a:pt x="284666" y="26897"/>
                  <a:pt x="302393" y="68966"/>
                  <a:pt x="297630" y="79549"/>
                </a:cubicBezTo>
                <a:cubicBezTo>
                  <a:pt x="292868" y="90132"/>
                  <a:pt x="271966" y="88016"/>
                  <a:pt x="254768" y="90662"/>
                </a:cubicBezTo>
                <a:cubicBezTo>
                  <a:pt x="237570" y="93308"/>
                  <a:pt x="225928" y="94630"/>
                  <a:pt x="194443" y="95424"/>
                </a:cubicBezTo>
                <a:cubicBezTo>
                  <a:pt x="162958" y="96218"/>
                  <a:pt x="97340" y="102303"/>
                  <a:pt x="65855" y="95424"/>
                </a:cubicBezTo>
                <a:cubicBezTo>
                  <a:pt x="34370" y="88545"/>
                  <a:pt x="15055" y="70024"/>
                  <a:pt x="5530" y="54149"/>
                </a:cubicBezTo>
                <a:cubicBezTo>
                  <a:pt x="-3995" y="38274"/>
                  <a:pt x="9499" y="2820"/>
                  <a:pt x="8705" y="174"/>
                </a:cubicBezTo>
                <a:cubicBezTo>
                  <a:pt x="7911" y="-2472"/>
                  <a:pt x="-2936" y="25574"/>
                  <a:pt x="768" y="38274"/>
                </a:cubicBezTo>
                <a:cubicBezTo>
                  <a:pt x="4472" y="50974"/>
                  <a:pt x="9499" y="65261"/>
                  <a:pt x="30930" y="76374"/>
                </a:cubicBezTo>
                <a:cubicBezTo>
                  <a:pt x="52361" y="87487"/>
                  <a:pt x="102897" y="99393"/>
                  <a:pt x="129355" y="104949"/>
                </a:cubicBezTo>
                <a:cubicBezTo>
                  <a:pt x="155813" y="110505"/>
                  <a:pt x="167190" y="111035"/>
                  <a:pt x="189680" y="109712"/>
                </a:cubicBezTo>
                <a:cubicBezTo>
                  <a:pt x="212170" y="108389"/>
                  <a:pt x="247624" y="101775"/>
                  <a:pt x="264293" y="97012"/>
                </a:cubicBezTo>
                <a:cubicBezTo>
                  <a:pt x="280962" y="92250"/>
                  <a:pt x="284401" y="88016"/>
                  <a:pt x="289693" y="81137"/>
                </a:cubicBezTo>
                <a:cubicBezTo>
                  <a:pt x="294985" y="74258"/>
                  <a:pt x="282020" y="27427"/>
                  <a:pt x="283343" y="27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F6C0893-51F6-4745-8C98-64A71C8B1102}"/>
              </a:ext>
            </a:extLst>
          </p:cNvPr>
          <p:cNvSpPr/>
          <p:nvPr/>
        </p:nvSpPr>
        <p:spPr>
          <a:xfrm>
            <a:off x="5040493" y="2842685"/>
            <a:ext cx="24064" cy="325172"/>
          </a:xfrm>
          <a:custGeom>
            <a:avLst/>
            <a:gdLst>
              <a:gd name="connsiteX0" fmla="*/ 23632 w 24064"/>
              <a:gd name="connsiteY0" fmla="*/ 528 h 325172"/>
              <a:gd name="connsiteX1" fmla="*/ 17282 w 24064"/>
              <a:gd name="connsiteY1" fmla="*/ 106890 h 325172"/>
              <a:gd name="connsiteX2" fmla="*/ 20457 w 24064"/>
              <a:gd name="connsiteY2" fmla="*/ 184678 h 325172"/>
              <a:gd name="connsiteX3" fmla="*/ 15695 w 24064"/>
              <a:gd name="connsiteY3" fmla="*/ 116415 h 325172"/>
              <a:gd name="connsiteX4" fmla="*/ 15695 w 24064"/>
              <a:gd name="connsiteY4" fmla="*/ 225953 h 325172"/>
              <a:gd name="connsiteX5" fmla="*/ 18870 w 24064"/>
              <a:gd name="connsiteY5" fmla="*/ 286278 h 325172"/>
              <a:gd name="connsiteX6" fmla="*/ 18870 w 24064"/>
              <a:gd name="connsiteY6" fmla="*/ 324378 h 325172"/>
              <a:gd name="connsiteX7" fmla="*/ 14107 w 24064"/>
              <a:gd name="connsiteY7" fmla="*/ 251353 h 325172"/>
              <a:gd name="connsiteX8" fmla="*/ 1407 w 24064"/>
              <a:gd name="connsiteY8" fmla="*/ 195790 h 325172"/>
              <a:gd name="connsiteX9" fmla="*/ 2995 w 24064"/>
              <a:gd name="connsiteY9" fmla="*/ 154515 h 325172"/>
              <a:gd name="connsiteX10" fmla="*/ 23632 w 24064"/>
              <a:gd name="connsiteY10" fmla="*/ 528 h 32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4" h="325172">
                <a:moveTo>
                  <a:pt x="23632" y="528"/>
                </a:moveTo>
                <a:cubicBezTo>
                  <a:pt x="26013" y="-7409"/>
                  <a:pt x="17811" y="76198"/>
                  <a:pt x="17282" y="106890"/>
                </a:cubicBezTo>
                <a:cubicBezTo>
                  <a:pt x="16753" y="137582"/>
                  <a:pt x="20721" y="183091"/>
                  <a:pt x="20457" y="184678"/>
                </a:cubicBezTo>
                <a:cubicBezTo>
                  <a:pt x="20193" y="186265"/>
                  <a:pt x="16489" y="109536"/>
                  <a:pt x="15695" y="116415"/>
                </a:cubicBezTo>
                <a:cubicBezTo>
                  <a:pt x="14901" y="123294"/>
                  <a:pt x="15166" y="197643"/>
                  <a:pt x="15695" y="225953"/>
                </a:cubicBezTo>
                <a:cubicBezTo>
                  <a:pt x="16224" y="254263"/>
                  <a:pt x="18341" y="269874"/>
                  <a:pt x="18870" y="286278"/>
                </a:cubicBezTo>
                <a:cubicBezTo>
                  <a:pt x="19399" y="302682"/>
                  <a:pt x="19664" y="330199"/>
                  <a:pt x="18870" y="324378"/>
                </a:cubicBezTo>
                <a:cubicBezTo>
                  <a:pt x="18076" y="318557"/>
                  <a:pt x="17017" y="272784"/>
                  <a:pt x="14107" y="251353"/>
                </a:cubicBezTo>
                <a:cubicBezTo>
                  <a:pt x="11196" y="229922"/>
                  <a:pt x="3259" y="211930"/>
                  <a:pt x="1407" y="195790"/>
                </a:cubicBezTo>
                <a:cubicBezTo>
                  <a:pt x="-445" y="179650"/>
                  <a:pt x="-974" y="184942"/>
                  <a:pt x="2995" y="154515"/>
                </a:cubicBezTo>
                <a:cubicBezTo>
                  <a:pt x="6964" y="124088"/>
                  <a:pt x="21251" y="8465"/>
                  <a:pt x="23632" y="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0BE312F4-0F61-41E4-86EC-54AE01ED32DF}"/>
              </a:ext>
            </a:extLst>
          </p:cNvPr>
          <p:cNvSpPr/>
          <p:nvPr/>
        </p:nvSpPr>
        <p:spPr>
          <a:xfrm>
            <a:off x="4687500" y="2832090"/>
            <a:ext cx="33823" cy="389305"/>
          </a:xfrm>
          <a:custGeom>
            <a:avLst/>
            <a:gdLst>
              <a:gd name="connsiteX0" fmla="*/ 33725 w 33823"/>
              <a:gd name="connsiteY0" fmla="*/ 10 h 389305"/>
              <a:gd name="connsiteX1" fmla="*/ 16263 w 33823"/>
              <a:gd name="connsiteY1" fmla="*/ 134948 h 389305"/>
              <a:gd name="connsiteX2" fmla="*/ 21025 w 33823"/>
              <a:gd name="connsiteY2" fmla="*/ 87323 h 389305"/>
              <a:gd name="connsiteX3" fmla="*/ 8325 w 33823"/>
              <a:gd name="connsiteY3" fmla="*/ 174635 h 389305"/>
              <a:gd name="connsiteX4" fmla="*/ 5150 w 33823"/>
              <a:gd name="connsiteY4" fmla="*/ 217498 h 389305"/>
              <a:gd name="connsiteX5" fmla="*/ 388 w 33823"/>
              <a:gd name="connsiteY5" fmla="*/ 211148 h 389305"/>
              <a:gd name="connsiteX6" fmla="*/ 16263 w 33823"/>
              <a:gd name="connsiteY6" fmla="*/ 304810 h 389305"/>
              <a:gd name="connsiteX7" fmla="*/ 21025 w 33823"/>
              <a:gd name="connsiteY7" fmla="*/ 388948 h 389305"/>
              <a:gd name="connsiteX8" fmla="*/ 13088 w 33823"/>
              <a:gd name="connsiteY8" fmla="*/ 330210 h 389305"/>
              <a:gd name="connsiteX9" fmla="*/ 3563 w 33823"/>
              <a:gd name="connsiteY9" fmla="*/ 215910 h 389305"/>
              <a:gd name="connsiteX10" fmla="*/ 22613 w 33823"/>
              <a:gd name="connsiteY10" fmla="*/ 142885 h 389305"/>
              <a:gd name="connsiteX11" fmla="*/ 33725 w 33823"/>
              <a:gd name="connsiteY11" fmla="*/ 10 h 38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23" h="389305">
                <a:moveTo>
                  <a:pt x="33725" y="10"/>
                </a:moveTo>
                <a:cubicBezTo>
                  <a:pt x="32667" y="-1313"/>
                  <a:pt x="18380" y="120396"/>
                  <a:pt x="16263" y="134948"/>
                </a:cubicBezTo>
                <a:cubicBezTo>
                  <a:pt x="14146" y="149500"/>
                  <a:pt x="22348" y="80708"/>
                  <a:pt x="21025" y="87323"/>
                </a:cubicBezTo>
                <a:cubicBezTo>
                  <a:pt x="19702" y="93938"/>
                  <a:pt x="10971" y="152939"/>
                  <a:pt x="8325" y="174635"/>
                </a:cubicBezTo>
                <a:cubicBezTo>
                  <a:pt x="5679" y="196331"/>
                  <a:pt x="6473" y="211412"/>
                  <a:pt x="5150" y="217498"/>
                </a:cubicBezTo>
                <a:cubicBezTo>
                  <a:pt x="3827" y="223584"/>
                  <a:pt x="-1464" y="196596"/>
                  <a:pt x="388" y="211148"/>
                </a:cubicBezTo>
                <a:cubicBezTo>
                  <a:pt x="2240" y="225700"/>
                  <a:pt x="12824" y="275177"/>
                  <a:pt x="16263" y="304810"/>
                </a:cubicBezTo>
                <a:cubicBezTo>
                  <a:pt x="19702" y="334443"/>
                  <a:pt x="21554" y="384715"/>
                  <a:pt x="21025" y="388948"/>
                </a:cubicBezTo>
                <a:cubicBezTo>
                  <a:pt x="20496" y="393181"/>
                  <a:pt x="15998" y="359049"/>
                  <a:pt x="13088" y="330210"/>
                </a:cubicBezTo>
                <a:cubicBezTo>
                  <a:pt x="10178" y="301371"/>
                  <a:pt x="1976" y="247131"/>
                  <a:pt x="3563" y="215910"/>
                </a:cubicBezTo>
                <a:cubicBezTo>
                  <a:pt x="5150" y="184689"/>
                  <a:pt x="18115" y="175693"/>
                  <a:pt x="22613" y="142885"/>
                </a:cubicBezTo>
                <a:cubicBezTo>
                  <a:pt x="27111" y="110077"/>
                  <a:pt x="34783" y="1333"/>
                  <a:pt x="3372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73755FFF-952D-4E80-B0B6-163214D1D6D5}"/>
              </a:ext>
            </a:extLst>
          </p:cNvPr>
          <p:cNvSpPr/>
          <p:nvPr/>
        </p:nvSpPr>
        <p:spPr>
          <a:xfrm>
            <a:off x="5026708" y="2853030"/>
            <a:ext cx="18737" cy="311772"/>
          </a:xfrm>
          <a:custGeom>
            <a:avLst/>
            <a:gdLst>
              <a:gd name="connsiteX0" fmla="*/ 18367 w 18737"/>
              <a:gd name="connsiteY0" fmla="*/ 1295 h 311772"/>
              <a:gd name="connsiteX1" fmla="*/ 2492 w 18737"/>
              <a:gd name="connsiteY1" fmla="*/ 79083 h 311772"/>
              <a:gd name="connsiteX2" fmla="*/ 2492 w 18737"/>
              <a:gd name="connsiteY2" fmla="*/ 117183 h 311772"/>
              <a:gd name="connsiteX3" fmla="*/ 2492 w 18737"/>
              <a:gd name="connsiteY3" fmla="*/ 75908 h 311772"/>
              <a:gd name="connsiteX4" fmla="*/ 905 w 18737"/>
              <a:gd name="connsiteY4" fmla="*/ 175920 h 311772"/>
              <a:gd name="connsiteX5" fmla="*/ 18367 w 18737"/>
              <a:gd name="connsiteY5" fmla="*/ 309270 h 311772"/>
              <a:gd name="connsiteX6" fmla="*/ 12017 w 18737"/>
              <a:gd name="connsiteY6" fmla="*/ 255295 h 311772"/>
              <a:gd name="connsiteX7" fmla="*/ 2492 w 18737"/>
              <a:gd name="connsiteY7" fmla="*/ 160045 h 311772"/>
              <a:gd name="connsiteX8" fmla="*/ 7255 w 18737"/>
              <a:gd name="connsiteY8" fmla="*/ 148933 h 311772"/>
              <a:gd name="connsiteX9" fmla="*/ 18367 w 18737"/>
              <a:gd name="connsiteY9" fmla="*/ 1295 h 31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37" h="311772">
                <a:moveTo>
                  <a:pt x="18367" y="1295"/>
                </a:moveTo>
                <a:cubicBezTo>
                  <a:pt x="17573" y="-10347"/>
                  <a:pt x="5138" y="59768"/>
                  <a:pt x="2492" y="79083"/>
                </a:cubicBezTo>
                <a:cubicBezTo>
                  <a:pt x="-154" y="98398"/>
                  <a:pt x="2492" y="117712"/>
                  <a:pt x="2492" y="117183"/>
                </a:cubicBezTo>
                <a:cubicBezTo>
                  <a:pt x="2492" y="116654"/>
                  <a:pt x="2756" y="66119"/>
                  <a:pt x="2492" y="75908"/>
                </a:cubicBezTo>
                <a:cubicBezTo>
                  <a:pt x="2228" y="85697"/>
                  <a:pt x="-1741" y="137026"/>
                  <a:pt x="905" y="175920"/>
                </a:cubicBezTo>
                <a:cubicBezTo>
                  <a:pt x="3551" y="214814"/>
                  <a:pt x="16515" y="296041"/>
                  <a:pt x="18367" y="309270"/>
                </a:cubicBezTo>
                <a:cubicBezTo>
                  <a:pt x="20219" y="322499"/>
                  <a:pt x="14663" y="280166"/>
                  <a:pt x="12017" y="255295"/>
                </a:cubicBezTo>
                <a:cubicBezTo>
                  <a:pt x="9371" y="230424"/>
                  <a:pt x="3286" y="177772"/>
                  <a:pt x="2492" y="160045"/>
                </a:cubicBezTo>
                <a:cubicBezTo>
                  <a:pt x="1698" y="142318"/>
                  <a:pt x="4080" y="171952"/>
                  <a:pt x="7255" y="148933"/>
                </a:cubicBezTo>
                <a:cubicBezTo>
                  <a:pt x="10430" y="125914"/>
                  <a:pt x="19161" y="12937"/>
                  <a:pt x="18367" y="1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3ECA73DC-C5BD-4E6F-A6B1-4DC5CFF0F4C6}"/>
              </a:ext>
            </a:extLst>
          </p:cNvPr>
          <p:cNvSpPr/>
          <p:nvPr/>
        </p:nvSpPr>
        <p:spPr>
          <a:xfrm>
            <a:off x="4730716" y="2909316"/>
            <a:ext cx="102147" cy="250415"/>
          </a:xfrm>
          <a:custGeom>
            <a:avLst/>
            <a:gdLst>
              <a:gd name="connsiteX0" fmla="*/ 1622 w 102147"/>
              <a:gd name="connsiteY0" fmla="*/ 3747 h 250415"/>
              <a:gd name="connsiteX1" fmla="*/ 7972 w 102147"/>
              <a:gd name="connsiteY1" fmla="*/ 170434 h 250415"/>
              <a:gd name="connsiteX2" fmla="*/ 19084 w 102147"/>
              <a:gd name="connsiteY2" fmla="*/ 249809 h 250415"/>
              <a:gd name="connsiteX3" fmla="*/ 11147 w 102147"/>
              <a:gd name="connsiteY3" fmla="*/ 132334 h 250415"/>
              <a:gd name="connsiteX4" fmla="*/ 42897 w 102147"/>
              <a:gd name="connsiteY4" fmla="*/ 154559 h 250415"/>
              <a:gd name="connsiteX5" fmla="*/ 101634 w 102147"/>
              <a:gd name="connsiteY5" fmla="*/ 208534 h 250415"/>
              <a:gd name="connsiteX6" fmla="*/ 6384 w 102147"/>
              <a:gd name="connsiteY6" fmla="*/ 118047 h 250415"/>
              <a:gd name="connsiteX7" fmla="*/ 9559 w 102147"/>
              <a:gd name="connsiteY7" fmla="*/ 57722 h 250415"/>
              <a:gd name="connsiteX8" fmla="*/ 1622 w 102147"/>
              <a:gd name="connsiteY8" fmla="*/ 3747 h 25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250415">
                <a:moveTo>
                  <a:pt x="1622" y="3747"/>
                </a:moveTo>
                <a:cubicBezTo>
                  <a:pt x="1358" y="22532"/>
                  <a:pt x="5062" y="129424"/>
                  <a:pt x="7972" y="170434"/>
                </a:cubicBezTo>
                <a:cubicBezTo>
                  <a:pt x="10882" y="211444"/>
                  <a:pt x="18555" y="256159"/>
                  <a:pt x="19084" y="249809"/>
                </a:cubicBezTo>
                <a:cubicBezTo>
                  <a:pt x="19613" y="243459"/>
                  <a:pt x="7178" y="148209"/>
                  <a:pt x="11147" y="132334"/>
                </a:cubicBezTo>
                <a:cubicBezTo>
                  <a:pt x="15116" y="116459"/>
                  <a:pt x="27816" y="141859"/>
                  <a:pt x="42897" y="154559"/>
                </a:cubicBezTo>
                <a:cubicBezTo>
                  <a:pt x="57978" y="167259"/>
                  <a:pt x="107719" y="214619"/>
                  <a:pt x="101634" y="208534"/>
                </a:cubicBezTo>
                <a:cubicBezTo>
                  <a:pt x="95549" y="202449"/>
                  <a:pt x="21730" y="143182"/>
                  <a:pt x="6384" y="118047"/>
                </a:cubicBezTo>
                <a:cubicBezTo>
                  <a:pt x="-8962" y="92912"/>
                  <a:pt x="7971" y="73333"/>
                  <a:pt x="9559" y="57722"/>
                </a:cubicBezTo>
                <a:cubicBezTo>
                  <a:pt x="11147" y="42111"/>
                  <a:pt x="1886" y="-15038"/>
                  <a:pt x="1622" y="3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239C2235-4D92-44C9-ADE4-0412490207D0}"/>
              </a:ext>
            </a:extLst>
          </p:cNvPr>
          <p:cNvSpPr/>
          <p:nvPr/>
        </p:nvSpPr>
        <p:spPr>
          <a:xfrm>
            <a:off x="4753433" y="2867200"/>
            <a:ext cx="252074" cy="69987"/>
          </a:xfrm>
          <a:custGeom>
            <a:avLst/>
            <a:gdLst>
              <a:gd name="connsiteX0" fmla="*/ 2717 w 252074"/>
              <a:gd name="connsiteY0" fmla="*/ 1413 h 69987"/>
              <a:gd name="connsiteX1" fmla="*/ 196392 w 252074"/>
              <a:gd name="connsiteY1" fmla="*/ 44275 h 69987"/>
              <a:gd name="connsiteX2" fmla="*/ 251955 w 252074"/>
              <a:gd name="connsiteY2" fmla="*/ 28400 h 69987"/>
              <a:gd name="connsiteX3" fmla="*/ 212267 w 252074"/>
              <a:gd name="connsiteY3" fmla="*/ 50625 h 69987"/>
              <a:gd name="connsiteX4" fmla="*/ 180517 w 252074"/>
              <a:gd name="connsiteY4" fmla="*/ 69675 h 69987"/>
              <a:gd name="connsiteX5" fmla="*/ 224967 w 252074"/>
              <a:gd name="connsiteY5" fmla="*/ 34750 h 69987"/>
              <a:gd name="connsiteX6" fmla="*/ 161467 w 252074"/>
              <a:gd name="connsiteY6" fmla="*/ 23638 h 69987"/>
              <a:gd name="connsiteX7" fmla="*/ 86855 w 252074"/>
              <a:gd name="connsiteY7" fmla="*/ 10938 h 69987"/>
              <a:gd name="connsiteX8" fmla="*/ 2717 w 252074"/>
              <a:gd name="connsiteY8" fmla="*/ 1413 h 69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074" h="69987">
                <a:moveTo>
                  <a:pt x="2717" y="1413"/>
                </a:moveTo>
                <a:cubicBezTo>
                  <a:pt x="20973" y="6969"/>
                  <a:pt x="154852" y="39777"/>
                  <a:pt x="196392" y="44275"/>
                </a:cubicBezTo>
                <a:cubicBezTo>
                  <a:pt x="237932" y="48773"/>
                  <a:pt x="249309" y="27342"/>
                  <a:pt x="251955" y="28400"/>
                </a:cubicBezTo>
                <a:cubicBezTo>
                  <a:pt x="254601" y="29458"/>
                  <a:pt x="212267" y="50625"/>
                  <a:pt x="212267" y="50625"/>
                </a:cubicBezTo>
                <a:cubicBezTo>
                  <a:pt x="200361" y="57504"/>
                  <a:pt x="178400" y="72321"/>
                  <a:pt x="180517" y="69675"/>
                </a:cubicBezTo>
                <a:cubicBezTo>
                  <a:pt x="182634" y="67029"/>
                  <a:pt x="228142" y="42423"/>
                  <a:pt x="224967" y="34750"/>
                </a:cubicBezTo>
                <a:cubicBezTo>
                  <a:pt x="221792" y="27077"/>
                  <a:pt x="161467" y="23638"/>
                  <a:pt x="161467" y="23638"/>
                </a:cubicBezTo>
                <a:cubicBezTo>
                  <a:pt x="138448" y="19669"/>
                  <a:pt x="110403" y="13584"/>
                  <a:pt x="86855" y="10938"/>
                </a:cubicBezTo>
                <a:cubicBezTo>
                  <a:pt x="63307" y="8292"/>
                  <a:pt x="-15539" y="-4143"/>
                  <a:pt x="2717" y="1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633E4F58-7B88-48E5-B7C6-FB63D1CB859F}"/>
              </a:ext>
            </a:extLst>
          </p:cNvPr>
          <p:cNvSpPr/>
          <p:nvPr/>
        </p:nvSpPr>
        <p:spPr>
          <a:xfrm>
            <a:off x="4601994" y="3043162"/>
            <a:ext cx="89117" cy="179463"/>
          </a:xfrm>
          <a:custGeom>
            <a:avLst/>
            <a:gdLst>
              <a:gd name="connsiteX0" fmla="*/ 89069 w 89117"/>
              <a:gd name="connsiteY0" fmla="*/ 76 h 179463"/>
              <a:gd name="connsiteX1" fmla="*/ 58906 w 89117"/>
              <a:gd name="connsiteY1" fmla="*/ 81038 h 179463"/>
              <a:gd name="connsiteX2" fmla="*/ 169 w 89117"/>
              <a:gd name="connsiteY2" fmla="*/ 179463 h 179463"/>
              <a:gd name="connsiteX3" fmla="*/ 41444 w 89117"/>
              <a:gd name="connsiteY3" fmla="*/ 81038 h 179463"/>
              <a:gd name="connsiteX4" fmla="*/ 52556 w 89117"/>
              <a:gd name="connsiteY4" fmla="*/ 95326 h 179463"/>
              <a:gd name="connsiteX5" fmla="*/ 89069 w 89117"/>
              <a:gd name="connsiteY5" fmla="*/ 76 h 179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117" h="179463">
                <a:moveTo>
                  <a:pt x="89069" y="76"/>
                </a:moveTo>
                <a:cubicBezTo>
                  <a:pt x="90127" y="-2305"/>
                  <a:pt x="73723" y="51140"/>
                  <a:pt x="58906" y="81038"/>
                </a:cubicBezTo>
                <a:cubicBezTo>
                  <a:pt x="44089" y="110936"/>
                  <a:pt x="3079" y="179463"/>
                  <a:pt x="169" y="179463"/>
                </a:cubicBezTo>
                <a:cubicBezTo>
                  <a:pt x="-2741" y="179463"/>
                  <a:pt x="32713" y="95061"/>
                  <a:pt x="41444" y="81038"/>
                </a:cubicBezTo>
                <a:cubicBezTo>
                  <a:pt x="50175" y="67015"/>
                  <a:pt x="43825" y="108026"/>
                  <a:pt x="52556" y="95326"/>
                </a:cubicBezTo>
                <a:cubicBezTo>
                  <a:pt x="61287" y="82626"/>
                  <a:pt x="88011" y="2457"/>
                  <a:pt x="89069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72E85925-AE66-4703-B017-30F89F3367BB}"/>
              </a:ext>
            </a:extLst>
          </p:cNvPr>
          <p:cNvSpPr/>
          <p:nvPr/>
        </p:nvSpPr>
        <p:spPr>
          <a:xfrm>
            <a:off x="4593868" y="3182936"/>
            <a:ext cx="539218" cy="164682"/>
          </a:xfrm>
          <a:custGeom>
            <a:avLst/>
            <a:gdLst>
              <a:gd name="connsiteX0" fmla="*/ 357 w 539218"/>
              <a:gd name="connsiteY0" fmla="*/ 49214 h 164682"/>
              <a:gd name="connsiteX1" fmla="*/ 59095 w 539218"/>
              <a:gd name="connsiteY1" fmla="*/ 123827 h 164682"/>
              <a:gd name="connsiteX2" fmla="*/ 173395 w 539218"/>
              <a:gd name="connsiteY2" fmla="*/ 153989 h 164682"/>
              <a:gd name="connsiteX3" fmla="*/ 217845 w 539218"/>
              <a:gd name="connsiteY3" fmla="*/ 163514 h 164682"/>
              <a:gd name="connsiteX4" fmla="*/ 132120 w 539218"/>
              <a:gd name="connsiteY4" fmla="*/ 130177 h 164682"/>
              <a:gd name="connsiteX5" fmla="*/ 95607 w 539218"/>
              <a:gd name="connsiteY5" fmla="*/ 127002 h 164682"/>
              <a:gd name="connsiteX6" fmla="*/ 232132 w 539218"/>
              <a:gd name="connsiteY6" fmla="*/ 161927 h 164682"/>
              <a:gd name="connsiteX7" fmla="*/ 244832 w 539218"/>
              <a:gd name="connsiteY7" fmla="*/ 152402 h 164682"/>
              <a:gd name="connsiteX8" fmla="*/ 368657 w 539218"/>
              <a:gd name="connsiteY8" fmla="*/ 146052 h 164682"/>
              <a:gd name="connsiteX9" fmla="*/ 303570 w 539218"/>
              <a:gd name="connsiteY9" fmla="*/ 153989 h 164682"/>
              <a:gd name="connsiteX10" fmla="*/ 521057 w 539218"/>
              <a:gd name="connsiteY10" fmla="*/ 123827 h 164682"/>
              <a:gd name="connsiteX11" fmla="*/ 521057 w 539218"/>
              <a:gd name="connsiteY11" fmla="*/ 103189 h 164682"/>
              <a:gd name="connsiteX12" fmla="*/ 470257 w 539218"/>
              <a:gd name="connsiteY12" fmla="*/ 2 h 164682"/>
              <a:gd name="connsiteX13" fmla="*/ 506770 w 539218"/>
              <a:gd name="connsiteY13" fmla="*/ 100014 h 164682"/>
              <a:gd name="connsiteX14" fmla="*/ 487720 w 539218"/>
              <a:gd name="connsiteY14" fmla="*/ 112714 h 164682"/>
              <a:gd name="connsiteX15" fmla="*/ 346432 w 539218"/>
              <a:gd name="connsiteY15" fmla="*/ 122239 h 164682"/>
              <a:gd name="connsiteX16" fmla="*/ 394057 w 539218"/>
              <a:gd name="connsiteY16" fmla="*/ 127002 h 164682"/>
              <a:gd name="connsiteX17" fmla="*/ 348020 w 539218"/>
              <a:gd name="connsiteY17" fmla="*/ 141289 h 164682"/>
              <a:gd name="connsiteX18" fmla="*/ 232132 w 539218"/>
              <a:gd name="connsiteY18" fmla="*/ 155577 h 164682"/>
              <a:gd name="connsiteX19" fmla="*/ 157520 w 539218"/>
              <a:gd name="connsiteY19" fmla="*/ 149227 h 164682"/>
              <a:gd name="connsiteX20" fmla="*/ 84495 w 539218"/>
              <a:gd name="connsiteY20" fmla="*/ 119064 h 164682"/>
              <a:gd name="connsiteX21" fmla="*/ 357 w 539218"/>
              <a:gd name="connsiteY21" fmla="*/ 49214 h 16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9218" h="164682">
                <a:moveTo>
                  <a:pt x="357" y="49214"/>
                </a:moveTo>
                <a:cubicBezTo>
                  <a:pt x="-3876" y="50008"/>
                  <a:pt x="30255" y="106365"/>
                  <a:pt x="59095" y="123827"/>
                </a:cubicBezTo>
                <a:cubicBezTo>
                  <a:pt x="87935" y="141289"/>
                  <a:pt x="146937" y="147375"/>
                  <a:pt x="173395" y="153989"/>
                </a:cubicBezTo>
                <a:cubicBezTo>
                  <a:pt x="199853" y="160603"/>
                  <a:pt x="224724" y="167483"/>
                  <a:pt x="217845" y="163514"/>
                </a:cubicBezTo>
                <a:cubicBezTo>
                  <a:pt x="210966" y="159545"/>
                  <a:pt x="152493" y="136262"/>
                  <a:pt x="132120" y="130177"/>
                </a:cubicBezTo>
                <a:cubicBezTo>
                  <a:pt x="111747" y="124092"/>
                  <a:pt x="78938" y="121710"/>
                  <a:pt x="95607" y="127002"/>
                </a:cubicBezTo>
                <a:cubicBezTo>
                  <a:pt x="112276" y="132294"/>
                  <a:pt x="207261" y="157694"/>
                  <a:pt x="232132" y="161927"/>
                </a:cubicBezTo>
                <a:cubicBezTo>
                  <a:pt x="257003" y="166160"/>
                  <a:pt x="222078" y="155048"/>
                  <a:pt x="244832" y="152402"/>
                </a:cubicBezTo>
                <a:cubicBezTo>
                  <a:pt x="267586" y="149756"/>
                  <a:pt x="358867" y="145788"/>
                  <a:pt x="368657" y="146052"/>
                </a:cubicBezTo>
                <a:cubicBezTo>
                  <a:pt x="378447" y="146316"/>
                  <a:pt x="303570" y="153989"/>
                  <a:pt x="303570" y="153989"/>
                </a:cubicBezTo>
                <a:cubicBezTo>
                  <a:pt x="328970" y="150285"/>
                  <a:pt x="484809" y="132294"/>
                  <a:pt x="521057" y="123827"/>
                </a:cubicBezTo>
                <a:cubicBezTo>
                  <a:pt x="557305" y="115360"/>
                  <a:pt x="529524" y="123827"/>
                  <a:pt x="521057" y="103189"/>
                </a:cubicBezTo>
                <a:cubicBezTo>
                  <a:pt x="512590" y="82551"/>
                  <a:pt x="472638" y="531"/>
                  <a:pt x="470257" y="2"/>
                </a:cubicBezTo>
                <a:cubicBezTo>
                  <a:pt x="467876" y="-527"/>
                  <a:pt x="503860" y="81229"/>
                  <a:pt x="506770" y="100014"/>
                </a:cubicBezTo>
                <a:cubicBezTo>
                  <a:pt x="509681" y="118799"/>
                  <a:pt x="514443" y="109010"/>
                  <a:pt x="487720" y="112714"/>
                </a:cubicBezTo>
                <a:cubicBezTo>
                  <a:pt x="460997" y="116418"/>
                  <a:pt x="362043" y="119858"/>
                  <a:pt x="346432" y="122239"/>
                </a:cubicBezTo>
                <a:cubicBezTo>
                  <a:pt x="330822" y="124620"/>
                  <a:pt x="393792" y="123827"/>
                  <a:pt x="394057" y="127002"/>
                </a:cubicBezTo>
                <a:cubicBezTo>
                  <a:pt x="394322" y="130177"/>
                  <a:pt x="375007" y="136527"/>
                  <a:pt x="348020" y="141289"/>
                </a:cubicBezTo>
                <a:cubicBezTo>
                  <a:pt x="321033" y="146051"/>
                  <a:pt x="263882" y="154254"/>
                  <a:pt x="232132" y="155577"/>
                </a:cubicBezTo>
                <a:cubicBezTo>
                  <a:pt x="200382" y="156900"/>
                  <a:pt x="182126" y="155312"/>
                  <a:pt x="157520" y="149227"/>
                </a:cubicBezTo>
                <a:cubicBezTo>
                  <a:pt x="132914" y="143142"/>
                  <a:pt x="105397" y="130706"/>
                  <a:pt x="84495" y="119064"/>
                </a:cubicBezTo>
                <a:cubicBezTo>
                  <a:pt x="63593" y="107422"/>
                  <a:pt x="4590" y="48420"/>
                  <a:pt x="357" y="49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64A3C02A-1E24-4E3B-A852-8442E3C55138}"/>
              </a:ext>
            </a:extLst>
          </p:cNvPr>
          <p:cNvSpPr/>
          <p:nvPr/>
        </p:nvSpPr>
        <p:spPr>
          <a:xfrm>
            <a:off x="4746539" y="2539906"/>
            <a:ext cx="15889" cy="286442"/>
          </a:xfrm>
          <a:custGeom>
            <a:avLst/>
            <a:gdLst>
              <a:gd name="connsiteX0" fmla="*/ 14374 w 15889"/>
              <a:gd name="connsiteY0" fmla="*/ 94 h 286442"/>
              <a:gd name="connsiteX1" fmla="*/ 86 w 15889"/>
              <a:gd name="connsiteY1" fmla="*/ 174719 h 286442"/>
              <a:gd name="connsiteX2" fmla="*/ 8024 w 15889"/>
              <a:gd name="connsiteY2" fmla="*/ 285844 h 286442"/>
              <a:gd name="connsiteX3" fmla="*/ 86 w 15889"/>
              <a:gd name="connsiteY3" fmla="*/ 215994 h 286442"/>
              <a:gd name="connsiteX4" fmla="*/ 12786 w 15889"/>
              <a:gd name="connsiteY4" fmla="*/ 150907 h 286442"/>
              <a:gd name="connsiteX5" fmla="*/ 14374 w 15889"/>
              <a:gd name="connsiteY5" fmla="*/ 94 h 286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" h="286442">
                <a:moveTo>
                  <a:pt x="14374" y="94"/>
                </a:moveTo>
                <a:cubicBezTo>
                  <a:pt x="12257" y="4063"/>
                  <a:pt x="1144" y="127094"/>
                  <a:pt x="86" y="174719"/>
                </a:cubicBezTo>
                <a:cubicBezTo>
                  <a:pt x="-972" y="222344"/>
                  <a:pt x="8024" y="278965"/>
                  <a:pt x="8024" y="285844"/>
                </a:cubicBezTo>
                <a:cubicBezTo>
                  <a:pt x="8024" y="292723"/>
                  <a:pt x="-708" y="238483"/>
                  <a:pt x="86" y="215994"/>
                </a:cubicBezTo>
                <a:cubicBezTo>
                  <a:pt x="880" y="193505"/>
                  <a:pt x="8817" y="183715"/>
                  <a:pt x="12786" y="150907"/>
                </a:cubicBezTo>
                <a:cubicBezTo>
                  <a:pt x="16755" y="118099"/>
                  <a:pt x="16491" y="-3875"/>
                  <a:pt x="14374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14D2FF15-2EE4-4A55-A41A-B2C7070855AE}"/>
              </a:ext>
            </a:extLst>
          </p:cNvPr>
          <p:cNvSpPr/>
          <p:nvPr/>
        </p:nvSpPr>
        <p:spPr>
          <a:xfrm>
            <a:off x="5005055" y="2631928"/>
            <a:ext cx="16317" cy="192007"/>
          </a:xfrm>
          <a:custGeom>
            <a:avLst/>
            <a:gdLst>
              <a:gd name="connsiteX0" fmla="*/ 6683 w 16317"/>
              <a:gd name="connsiteY0" fmla="*/ 147 h 192007"/>
              <a:gd name="connsiteX1" fmla="*/ 16208 w 16317"/>
              <a:gd name="connsiteY1" fmla="*/ 85872 h 192007"/>
              <a:gd name="connsiteX2" fmla="*/ 11445 w 16317"/>
              <a:gd name="connsiteY2" fmla="*/ 190647 h 192007"/>
              <a:gd name="connsiteX3" fmla="*/ 5095 w 16317"/>
              <a:gd name="connsiteY3" fmla="*/ 143022 h 192007"/>
              <a:gd name="connsiteX4" fmla="*/ 333 w 16317"/>
              <a:gd name="connsiteY4" fmla="*/ 106510 h 192007"/>
              <a:gd name="connsiteX5" fmla="*/ 6683 w 16317"/>
              <a:gd name="connsiteY5" fmla="*/ 147 h 19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17" h="192007">
                <a:moveTo>
                  <a:pt x="6683" y="147"/>
                </a:moveTo>
                <a:cubicBezTo>
                  <a:pt x="9329" y="-3293"/>
                  <a:pt x="15414" y="54122"/>
                  <a:pt x="16208" y="85872"/>
                </a:cubicBezTo>
                <a:cubicBezTo>
                  <a:pt x="17002" y="117622"/>
                  <a:pt x="13297" y="181122"/>
                  <a:pt x="11445" y="190647"/>
                </a:cubicBezTo>
                <a:cubicBezTo>
                  <a:pt x="9593" y="200172"/>
                  <a:pt x="6947" y="157045"/>
                  <a:pt x="5095" y="143022"/>
                </a:cubicBezTo>
                <a:cubicBezTo>
                  <a:pt x="3243" y="128999"/>
                  <a:pt x="-1254" y="125031"/>
                  <a:pt x="333" y="106510"/>
                </a:cubicBezTo>
                <a:cubicBezTo>
                  <a:pt x="1920" y="87989"/>
                  <a:pt x="4037" y="3587"/>
                  <a:pt x="6683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3748044B-22CF-4EEE-9CAB-7ADF8B721EB4}"/>
              </a:ext>
            </a:extLst>
          </p:cNvPr>
          <p:cNvSpPr/>
          <p:nvPr/>
        </p:nvSpPr>
        <p:spPr>
          <a:xfrm>
            <a:off x="5064340" y="2441570"/>
            <a:ext cx="17300" cy="187340"/>
          </a:xfrm>
          <a:custGeom>
            <a:avLst/>
            <a:gdLst>
              <a:gd name="connsiteX0" fmla="*/ 17248 w 17300"/>
              <a:gd name="connsiteY0" fmla="*/ 5 h 187340"/>
              <a:gd name="connsiteX1" fmla="*/ 1373 w 17300"/>
              <a:gd name="connsiteY1" fmla="*/ 112718 h 187340"/>
              <a:gd name="connsiteX2" fmla="*/ 1373 w 17300"/>
              <a:gd name="connsiteY2" fmla="*/ 187330 h 187340"/>
              <a:gd name="connsiteX3" fmla="*/ 6135 w 17300"/>
              <a:gd name="connsiteY3" fmla="*/ 107955 h 187340"/>
              <a:gd name="connsiteX4" fmla="*/ 17248 w 17300"/>
              <a:gd name="connsiteY4" fmla="*/ 5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00" h="187340">
                <a:moveTo>
                  <a:pt x="17248" y="5"/>
                </a:moveTo>
                <a:cubicBezTo>
                  <a:pt x="16454" y="799"/>
                  <a:pt x="4019" y="81497"/>
                  <a:pt x="1373" y="112718"/>
                </a:cubicBezTo>
                <a:cubicBezTo>
                  <a:pt x="-1273" y="143939"/>
                  <a:pt x="579" y="188124"/>
                  <a:pt x="1373" y="187330"/>
                </a:cubicBezTo>
                <a:cubicBezTo>
                  <a:pt x="2167" y="186536"/>
                  <a:pt x="2695" y="138118"/>
                  <a:pt x="6135" y="107955"/>
                </a:cubicBezTo>
                <a:cubicBezTo>
                  <a:pt x="9575" y="77792"/>
                  <a:pt x="18042" y="-789"/>
                  <a:pt x="1724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458078CB-8249-4F6C-A007-EEC562A72746}"/>
              </a:ext>
            </a:extLst>
          </p:cNvPr>
          <p:cNvSpPr/>
          <p:nvPr/>
        </p:nvSpPr>
        <p:spPr>
          <a:xfrm>
            <a:off x="5018046" y="2627049"/>
            <a:ext cx="54035" cy="156055"/>
          </a:xfrm>
          <a:custGeom>
            <a:avLst/>
            <a:gdLst>
              <a:gd name="connsiteX0" fmla="*/ 54017 w 54035"/>
              <a:gd name="connsiteY0" fmla="*/ 264 h 156055"/>
              <a:gd name="connsiteX1" fmla="*/ 20679 w 54035"/>
              <a:gd name="connsiteY1" fmla="*/ 63764 h 156055"/>
              <a:gd name="connsiteX2" fmla="*/ 42 w 54035"/>
              <a:gd name="connsiteY2" fmla="*/ 155839 h 156055"/>
              <a:gd name="connsiteX3" fmla="*/ 15917 w 54035"/>
              <a:gd name="connsiteY3" fmla="*/ 87576 h 156055"/>
              <a:gd name="connsiteX4" fmla="*/ 54017 w 54035"/>
              <a:gd name="connsiteY4" fmla="*/ 264 h 1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5" h="156055">
                <a:moveTo>
                  <a:pt x="54017" y="264"/>
                </a:moveTo>
                <a:cubicBezTo>
                  <a:pt x="54811" y="-3705"/>
                  <a:pt x="29675" y="37835"/>
                  <a:pt x="20679" y="63764"/>
                </a:cubicBezTo>
                <a:cubicBezTo>
                  <a:pt x="11683" y="89693"/>
                  <a:pt x="836" y="151870"/>
                  <a:pt x="42" y="155839"/>
                </a:cubicBezTo>
                <a:cubicBezTo>
                  <a:pt x="-752" y="159808"/>
                  <a:pt x="9832" y="108213"/>
                  <a:pt x="15917" y="87576"/>
                </a:cubicBezTo>
                <a:cubicBezTo>
                  <a:pt x="22002" y="66939"/>
                  <a:pt x="53223" y="4233"/>
                  <a:pt x="54017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1FD0777B-62E1-42D1-97B6-B55257EF7533}"/>
              </a:ext>
            </a:extLst>
          </p:cNvPr>
          <p:cNvSpPr/>
          <p:nvPr/>
        </p:nvSpPr>
        <p:spPr>
          <a:xfrm>
            <a:off x="4732166" y="2466799"/>
            <a:ext cx="85477" cy="145244"/>
          </a:xfrm>
          <a:custGeom>
            <a:avLst/>
            <a:gdLst>
              <a:gd name="connsiteX0" fmla="*/ 172 w 85477"/>
              <a:gd name="connsiteY0" fmla="*/ 176 h 145244"/>
              <a:gd name="connsiteX1" fmla="*/ 52559 w 85477"/>
              <a:gd name="connsiteY1" fmla="*/ 68439 h 145244"/>
              <a:gd name="connsiteX2" fmla="*/ 84309 w 85477"/>
              <a:gd name="connsiteY2" fmla="*/ 144639 h 145244"/>
              <a:gd name="connsiteX3" fmla="*/ 77959 w 85477"/>
              <a:gd name="connsiteY3" fmla="*/ 103364 h 145244"/>
              <a:gd name="connsiteX4" fmla="*/ 71609 w 85477"/>
              <a:gd name="connsiteY4" fmla="*/ 89076 h 145244"/>
              <a:gd name="connsiteX5" fmla="*/ 172 w 85477"/>
              <a:gd name="connsiteY5" fmla="*/ 176 h 14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77" h="145244">
                <a:moveTo>
                  <a:pt x="172" y="176"/>
                </a:moveTo>
                <a:cubicBezTo>
                  <a:pt x="-3003" y="-3264"/>
                  <a:pt x="38536" y="44362"/>
                  <a:pt x="52559" y="68439"/>
                </a:cubicBezTo>
                <a:cubicBezTo>
                  <a:pt x="66582" y="92516"/>
                  <a:pt x="80076" y="138818"/>
                  <a:pt x="84309" y="144639"/>
                </a:cubicBezTo>
                <a:cubicBezTo>
                  <a:pt x="88542" y="150460"/>
                  <a:pt x="80076" y="112624"/>
                  <a:pt x="77959" y="103364"/>
                </a:cubicBezTo>
                <a:cubicBezTo>
                  <a:pt x="75842" y="94104"/>
                  <a:pt x="81928" y="102305"/>
                  <a:pt x="71609" y="89076"/>
                </a:cubicBezTo>
                <a:cubicBezTo>
                  <a:pt x="61290" y="75847"/>
                  <a:pt x="3347" y="3616"/>
                  <a:pt x="17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3701E0FA-055F-49BF-8CAF-4A941DA5B059}"/>
              </a:ext>
            </a:extLst>
          </p:cNvPr>
          <p:cNvSpPr/>
          <p:nvPr/>
        </p:nvSpPr>
        <p:spPr>
          <a:xfrm>
            <a:off x="4628912" y="2299622"/>
            <a:ext cx="139972" cy="254406"/>
          </a:xfrm>
          <a:custGeom>
            <a:avLst/>
            <a:gdLst>
              <a:gd name="connsiteX0" fmla="*/ 238 w 139972"/>
              <a:gd name="connsiteY0" fmla="*/ 666 h 254406"/>
              <a:gd name="connsiteX1" fmla="*/ 57388 w 139972"/>
              <a:gd name="connsiteY1" fmla="*/ 130841 h 254406"/>
              <a:gd name="connsiteX2" fmla="*/ 78026 w 139972"/>
              <a:gd name="connsiteY2" fmla="*/ 148303 h 254406"/>
              <a:gd name="connsiteX3" fmla="*/ 138351 w 139972"/>
              <a:gd name="connsiteY3" fmla="*/ 253078 h 254406"/>
              <a:gd name="connsiteX4" fmla="*/ 119301 w 139972"/>
              <a:gd name="connsiteY4" fmla="*/ 202278 h 254406"/>
              <a:gd name="connsiteX5" fmla="*/ 82788 w 139972"/>
              <a:gd name="connsiteY5" fmla="*/ 127666 h 254406"/>
              <a:gd name="connsiteX6" fmla="*/ 38338 w 139972"/>
              <a:gd name="connsiteY6" fmla="*/ 81628 h 254406"/>
              <a:gd name="connsiteX7" fmla="*/ 238 w 139972"/>
              <a:gd name="connsiteY7" fmla="*/ 666 h 25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972" h="254406">
                <a:moveTo>
                  <a:pt x="238" y="666"/>
                </a:moveTo>
                <a:cubicBezTo>
                  <a:pt x="3413" y="8868"/>
                  <a:pt x="44423" y="106235"/>
                  <a:pt x="57388" y="130841"/>
                </a:cubicBezTo>
                <a:cubicBezTo>
                  <a:pt x="70353" y="155447"/>
                  <a:pt x="64532" y="127930"/>
                  <a:pt x="78026" y="148303"/>
                </a:cubicBezTo>
                <a:cubicBezTo>
                  <a:pt x="91520" y="168676"/>
                  <a:pt x="131472" y="244082"/>
                  <a:pt x="138351" y="253078"/>
                </a:cubicBezTo>
                <a:cubicBezTo>
                  <a:pt x="145230" y="262074"/>
                  <a:pt x="128562" y="223180"/>
                  <a:pt x="119301" y="202278"/>
                </a:cubicBezTo>
                <a:cubicBezTo>
                  <a:pt x="110041" y="181376"/>
                  <a:pt x="96282" y="147774"/>
                  <a:pt x="82788" y="127666"/>
                </a:cubicBezTo>
                <a:cubicBezTo>
                  <a:pt x="69294" y="107558"/>
                  <a:pt x="50244" y="100943"/>
                  <a:pt x="38338" y="81628"/>
                </a:cubicBezTo>
                <a:cubicBezTo>
                  <a:pt x="26432" y="62313"/>
                  <a:pt x="-2937" y="-7536"/>
                  <a:pt x="238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3A4A33C2-5107-4217-BA43-04681F3D7B92}"/>
              </a:ext>
            </a:extLst>
          </p:cNvPr>
          <p:cNvSpPr/>
          <p:nvPr/>
        </p:nvSpPr>
        <p:spPr>
          <a:xfrm>
            <a:off x="4741843" y="2457074"/>
            <a:ext cx="55720" cy="79804"/>
          </a:xfrm>
          <a:custGeom>
            <a:avLst/>
            <a:gdLst>
              <a:gd name="connsiteX0" fmla="*/ 20 w 55720"/>
              <a:gd name="connsiteY0" fmla="*/ 376 h 79804"/>
              <a:gd name="connsiteX1" fmla="*/ 52407 w 55720"/>
              <a:gd name="connsiteY1" fmla="*/ 78164 h 79804"/>
              <a:gd name="connsiteX2" fmla="*/ 46057 w 55720"/>
              <a:gd name="connsiteY2" fmla="*/ 49589 h 79804"/>
              <a:gd name="connsiteX3" fmla="*/ 20 w 55720"/>
              <a:gd name="connsiteY3" fmla="*/ 376 h 79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20" h="79804">
                <a:moveTo>
                  <a:pt x="20" y="376"/>
                </a:moveTo>
                <a:cubicBezTo>
                  <a:pt x="1078" y="5138"/>
                  <a:pt x="44734" y="69962"/>
                  <a:pt x="52407" y="78164"/>
                </a:cubicBezTo>
                <a:cubicBezTo>
                  <a:pt x="60080" y="86366"/>
                  <a:pt x="52936" y="61760"/>
                  <a:pt x="46057" y="49589"/>
                </a:cubicBezTo>
                <a:cubicBezTo>
                  <a:pt x="39178" y="37418"/>
                  <a:pt x="-1038" y="-4386"/>
                  <a:pt x="20" y="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6772F8CF-A0A5-4CB1-AC86-BC36AEB60346}"/>
              </a:ext>
            </a:extLst>
          </p:cNvPr>
          <p:cNvSpPr/>
          <p:nvPr/>
        </p:nvSpPr>
        <p:spPr>
          <a:xfrm>
            <a:off x="5051411" y="2228668"/>
            <a:ext cx="43776" cy="225664"/>
          </a:xfrm>
          <a:custGeom>
            <a:avLst/>
            <a:gdLst>
              <a:gd name="connsiteX0" fmla="*/ 14 w 43776"/>
              <a:gd name="connsiteY0" fmla="*/ 182 h 225664"/>
              <a:gd name="connsiteX1" fmla="*/ 34939 w 43776"/>
              <a:gd name="connsiteY1" fmla="*/ 138295 h 225664"/>
              <a:gd name="connsiteX2" fmla="*/ 25414 w 43776"/>
              <a:gd name="connsiteY2" fmla="*/ 225607 h 225664"/>
              <a:gd name="connsiteX3" fmla="*/ 41289 w 43776"/>
              <a:gd name="connsiteY3" fmla="*/ 150995 h 225664"/>
              <a:gd name="connsiteX4" fmla="*/ 39702 w 43776"/>
              <a:gd name="connsiteY4" fmla="*/ 109720 h 225664"/>
              <a:gd name="connsiteX5" fmla="*/ 14 w 43776"/>
              <a:gd name="connsiteY5" fmla="*/ 182 h 22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6" h="225664">
                <a:moveTo>
                  <a:pt x="14" y="182"/>
                </a:moveTo>
                <a:cubicBezTo>
                  <a:pt x="-780" y="4944"/>
                  <a:pt x="30706" y="100724"/>
                  <a:pt x="34939" y="138295"/>
                </a:cubicBezTo>
                <a:cubicBezTo>
                  <a:pt x="39172" y="175866"/>
                  <a:pt x="24356" y="223490"/>
                  <a:pt x="25414" y="225607"/>
                </a:cubicBezTo>
                <a:cubicBezTo>
                  <a:pt x="26472" y="227724"/>
                  <a:pt x="38908" y="170310"/>
                  <a:pt x="41289" y="150995"/>
                </a:cubicBezTo>
                <a:cubicBezTo>
                  <a:pt x="43670" y="131681"/>
                  <a:pt x="46052" y="134326"/>
                  <a:pt x="39702" y="109720"/>
                </a:cubicBezTo>
                <a:cubicBezTo>
                  <a:pt x="33352" y="85114"/>
                  <a:pt x="808" y="-4580"/>
                  <a:pt x="14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2AA332E2-B8CD-4747-862A-093DA5424BAB}"/>
              </a:ext>
            </a:extLst>
          </p:cNvPr>
          <p:cNvSpPr/>
          <p:nvPr/>
        </p:nvSpPr>
        <p:spPr>
          <a:xfrm>
            <a:off x="5036197" y="2233491"/>
            <a:ext cx="39361" cy="197242"/>
          </a:xfrm>
          <a:custGeom>
            <a:avLst/>
            <a:gdLst>
              <a:gd name="connsiteX0" fmla="*/ 4116 w 39361"/>
              <a:gd name="connsiteY0" fmla="*/ 122 h 197242"/>
              <a:gd name="connsiteX1" fmla="*/ 2528 w 39361"/>
              <a:gd name="connsiteY1" fmla="*/ 60447 h 197242"/>
              <a:gd name="connsiteX2" fmla="*/ 37453 w 39361"/>
              <a:gd name="connsiteY2" fmla="*/ 131884 h 197242"/>
              <a:gd name="connsiteX3" fmla="*/ 29516 w 39361"/>
              <a:gd name="connsiteY3" fmla="*/ 196972 h 197242"/>
              <a:gd name="connsiteX4" fmla="*/ 39041 w 39361"/>
              <a:gd name="connsiteY4" fmla="*/ 106484 h 197242"/>
              <a:gd name="connsiteX5" fmla="*/ 15228 w 39361"/>
              <a:gd name="connsiteY5" fmla="*/ 76322 h 197242"/>
              <a:gd name="connsiteX6" fmla="*/ 4116 w 39361"/>
              <a:gd name="connsiteY6" fmla="*/ 122 h 19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61" h="197242">
                <a:moveTo>
                  <a:pt x="4116" y="122"/>
                </a:moveTo>
                <a:cubicBezTo>
                  <a:pt x="1999" y="-2524"/>
                  <a:pt x="-3028" y="38487"/>
                  <a:pt x="2528" y="60447"/>
                </a:cubicBezTo>
                <a:cubicBezTo>
                  <a:pt x="8084" y="82407"/>
                  <a:pt x="32955" y="109130"/>
                  <a:pt x="37453" y="131884"/>
                </a:cubicBezTo>
                <a:cubicBezTo>
                  <a:pt x="41951" y="154638"/>
                  <a:pt x="29251" y="201205"/>
                  <a:pt x="29516" y="196972"/>
                </a:cubicBezTo>
                <a:cubicBezTo>
                  <a:pt x="29781" y="192739"/>
                  <a:pt x="41422" y="126592"/>
                  <a:pt x="39041" y="106484"/>
                </a:cubicBezTo>
                <a:cubicBezTo>
                  <a:pt x="36660" y="86376"/>
                  <a:pt x="22372" y="92462"/>
                  <a:pt x="15228" y="76322"/>
                </a:cubicBezTo>
                <a:cubicBezTo>
                  <a:pt x="8084" y="60183"/>
                  <a:pt x="6233" y="2768"/>
                  <a:pt x="4116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448830DE-235C-415B-B1A9-4F80156DBBB1}"/>
              </a:ext>
            </a:extLst>
          </p:cNvPr>
          <p:cNvSpPr/>
          <p:nvPr/>
        </p:nvSpPr>
        <p:spPr>
          <a:xfrm>
            <a:off x="4869622" y="2252629"/>
            <a:ext cx="143406" cy="220287"/>
          </a:xfrm>
          <a:custGeom>
            <a:avLst/>
            <a:gdLst>
              <a:gd name="connsiteX0" fmla="*/ 4003 w 143406"/>
              <a:gd name="connsiteY0" fmla="*/ 34 h 220287"/>
              <a:gd name="connsiteX1" fmla="*/ 4003 w 143406"/>
              <a:gd name="connsiteY1" fmla="*/ 74646 h 220287"/>
              <a:gd name="connsiteX2" fmla="*/ 50041 w 143406"/>
              <a:gd name="connsiteY2" fmla="*/ 136559 h 220287"/>
              <a:gd name="connsiteX3" fmla="*/ 37341 w 143406"/>
              <a:gd name="connsiteY3" fmla="*/ 134971 h 220287"/>
              <a:gd name="connsiteX4" fmla="*/ 104016 w 143406"/>
              <a:gd name="connsiteY4" fmla="*/ 188946 h 220287"/>
              <a:gd name="connsiteX5" fmla="*/ 142116 w 143406"/>
              <a:gd name="connsiteY5" fmla="*/ 219109 h 220287"/>
              <a:gd name="connsiteX6" fmla="*/ 57978 w 143406"/>
              <a:gd name="connsiteY6" fmla="*/ 149259 h 220287"/>
              <a:gd name="connsiteX7" fmla="*/ 18291 w 143406"/>
              <a:gd name="connsiteY7" fmla="*/ 84171 h 220287"/>
              <a:gd name="connsiteX8" fmla="*/ 4003 w 143406"/>
              <a:gd name="connsiteY8" fmla="*/ 34 h 22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406" h="220287">
                <a:moveTo>
                  <a:pt x="4003" y="34"/>
                </a:moveTo>
                <a:cubicBezTo>
                  <a:pt x="1622" y="-1553"/>
                  <a:pt x="-3670" y="51892"/>
                  <a:pt x="4003" y="74646"/>
                </a:cubicBezTo>
                <a:cubicBezTo>
                  <a:pt x="11676" y="97400"/>
                  <a:pt x="44485" y="126505"/>
                  <a:pt x="50041" y="136559"/>
                </a:cubicBezTo>
                <a:cubicBezTo>
                  <a:pt x="55597" y="146613"/>
                  <a:pt x="28345" y="126240"/>
                  <a:pt x="37341" y="134971"/>
                </a:cubicBezTo>
                <a:cubicBezTo>
                  <a:pt x="46337" y="143702"/>
                  <a:pt x="86554" y="174923"/>
                  <a:pt x="104016" y="188946"/>
                </a:cubicBezTo>
                <a:cubicBezTo>
                  <a:pt x="121478" y="202969"/>
                  <a:pt x="149789" y="225724"/>
                  <a:pt x="142116" y="219109"/>
                </a:cubicBezTo>
                <a:cubicBezTo>
                  <a:pt x="134443" y="212495"/>
                  <a:pt x="78615" y="171749"/>
                  <a:pt x="57978" y="149259"/>
                </a:cubicBezTo>
                <a:cubicBezTo>
                  <a:pt x="37341" y="126769"/>
                  <a:pt x="26758" y="105867"/>
                  <a:pt x="18291" y="84171"/>
                </a:cubicBezTo>
                <a:cubicBezTo>
                  <a:pt x="9824" y="62475"/>
                  <a:pt x="6384" y="1621"/>
                  <a:pt x="400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: 図形 215">
            <a:extLst>
              <a:ext uri="{FF2B5EF4-FFF2-40B4-BE49-F238E27FC236}">
                <a16:creationId xmlns:a16="http://schemas.microsoft.com/office/drawing/2014/main" id="{642ED88B-0554-4582-8199-BDC59B5DC07D}"/>
              </a:ext>
            </a:extLst>
          </p:cNvPr>
          <p:cNvSpPr/>
          <p:nvPr/>
        </p:nvSpPr>
        <p:spPr>
          <a:xfrm>
            <a:off x="4984688" y="2097083"/>
            <a:ext cx="77791" cy="158019"/>
          </a:xfrm>
          <a:custGeom>
            <a:avLst/>
            <a:gdLst>
              <a:gd name="connsiteX0" fmla="*/ 62 w 77791"/>
              <a:gd name="connsiteY0" fmla="*/ 5 h 158019"/>
              <a:gd name="connsiteX1" fmla="*/ 60387 w 77791"/>
              <a:gd name="connsiteY1" fmla="*/ 65092 h 158019"/>
              <a:gd name="connsiteX2" fmla="*/ 61975 w 77791"/>
              <a:gd name="connsiteY2" fmla="*/ 106367 h 158019"/>
              <a:gd name="connsiteX3" fmla="*/ 71500 w 77791"/>
              <a:gd name="connsiteY3" fmla="*/ 157167 h 158019"/>
              <a:gd name="connsiteX4" fmla="*/ 73087 w 77791"/>
              <a:gd name="connsiteY4" fmla="*/ 61917 h 158019"/>
              <a:gd name="connsiteX5" fmla="*/ 62 w 77791"/>
              <a:gd name="connsiteY5" fmla="*/ 5 h 1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91" h="158019">
                <a:moveTo>
                  <a:pt x="62" y="5"/>
                </a:moveTo>
                <a:cubicBezTo>
                  <a:pt x="-2055" y="534"/>
                  <a:pt x="50068" y="47365"/>
                  <a:pt x="60387" y="65092"/>
                </a:cubicBezTo>
                <a:cubicBezTo>
                  <a:pt x="70706" y="82819"/>
                  <a:pt x="60123" y="91021"/>
                  <a:pt x="61975" y="106367"/>
                </a:cubicBezTo>
                <a:cubicBezTo>
                  <a:pt x="63827" y="121713"/>
                  <a:pt x="69648" y="164575"/>
                  <a:pt x="71500" y="157167"/>
                </a:cubicBezTo>
                <a:cubicBezTo>
                  <a:pt x="73352" y="149759"/>
                  <a:pt x="83670" y="87582"/>
                  <a:pt x="73087" y="61917"/>
                </a:cubicBezTo>
                <a:cubicBezTo>
                  <a:pt x="62504" y="36253"/>
                  <a:pt x="2179" y="-524"/>
                  <a:pt x="6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960AC149-302E-487A-A0C6-D7AA544AA684}"/>
              </a:ext>
            </a:extLst>
          </p:cNvPr>
          <p:cNvSpPr/>
          <p:nvPr/>
        </p:nvSpPr>
        <p:spPr>
          <a:xfrm>
            <a:off x="4992639" y="2151050"/>
            <a:ext cx="43823" cy="80200"/>
          </a:xfrm>
          <a:custGeom>
            <a:avLst/>
            <a:gdLst>
              <a:gd name="connsiteX0" fmla="*/ 41324 w 43823"/>
              <a:gd name="connsiteY0" fmla="*/ 13 h 80200"/>
              <a:gd name="connsiteX1" fmla="*/ 36561 w 43823"/>
              <a:gd name="connsiteY1" fmla="*/ 69863 h 80200"/>
              <a:gd name="connsiteX2" fmla="*/ 28624 w 43823"/>
              <a:gd name="connsiteY2" fmla="*/ 53988 h 80200"/>
              <a:gd name="connsiteX3" fmla="*/ 49 w 43823"/>
              <a:gd name="connsiteY3" fmla="*/ 31763 h 80200"/>
              <a:gd name="connsiteX4" fmla="*/ 22274 w 43823"/>
              <a:gd name="connsiteY4" fmla="*/ 73038 h 80200"/>
              <a:gd name="connsiteX5" fmla="*/ 42911 w 43823"/>
              <a:gd name="connsiteY5" fmla="*/ 76213 h 80200"/>
              <a:gd name="connsiteX6" fmla="*/ 41324 w 43823"/>
              <a:gd name="connsiteY6" fmla="*/ 13 h 8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823" h="80200">
                <a:moveTo>
                  <a:pt x="41324" y="13"/>
                </a:moveTo>
                <a:cubicBezTo>
                  <a:pt x="40266" y="-1045"/>
                  <a:pt x="38678" y="60867"/>
                  <a:pt x="36561" y="69863"/>
                </a:cubicBezTo>
                <a:cubicBezTo>
                  <a:pt x="34444" y="78859"/>
                  <a:pt x="34709" y="60338"/>
                  <a:pt x="28624" y="53988"/>
                </a:cubicBezTo>
                <a:cubicBezTo>
                  <a:pt x="22539" y="47638"/>
                  <a:pt x="1107" y="28588"/>
                  <a:pt x="49" y="31763"/>
                </a:cubicBezTo>
                <a:cubicBezTo>
                  <a:pt x="-1009" y="34938"/>
                  <a:pt x="15130" y="65630"/>
                  <a:pt x="22274" y="73038"/>
                </a:cubicBezTo>
                <a:cubicBezTo>
                  <a:pt x="29418" y="80446"/>
                  <a:pt x="40530" y="83092"/>
                  <a:pt x="42911" y="76213"/>
                </a:cubicBezTo>
                <a:cubicBezTo>
                  <a:pt x="45292" y="69334"/>
                  <a:pt x="42382" y="1071"/>
                  <a:pt x="4132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AABA2FB7-BD5B-4212-B819-D7691DAF6124}"/>
              </a:ext>
            </a:extLst>
          </p:cNvPr>
          <p:cNvSpPr/>
          <p:nvPr/>
        </p:nvSpPr>
        <p:spPr>
          <a:xfrm>
            <a:off x="4932208" y="2007474"/>
            <a:ext cx="62145" cy="100580"/>
          </a:xfrm>
          <a:custGeom>
            <a:avLst/>
            <a:gdLst>
              <a:gd name="connsiteX0" fmla="*/ 155 w 62145"/>
              <a:gd name="connsiteY0" fmla="*/ 714 h 100580"/>
              <a:gd name="connsiteX1" fmla="*/ 60480 w 62145"/>
              <a:gd name="connsiteY1" fmla="*/ 99139 h 100580"/>
              <a:gd name="connsiteX2" fmla="*/ 43017 w 62145"/>
              <a:gd name="connsiteY2" fmla="*/ 56276 h 100580"/>
              <a:gd name="connsiteX3" fmla="*/ 155 w 62145"/>
              <a:gd name="connsiteY3" fmla="*/ 714 h 10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45" h="100580">
                <a:moveTo>
                  <a:pt x="155" y="714"/>
                </a:moveTo>
                <a:cubicBezTo>
                  <a:pt x="3065" y="7858"/>
                  <a:pt x="53336" y="89879"/>
                  <a:pt x="60480" y="99139"/>
                </a:cubicBezTo>
                <a:cubicBezTo>
                  <a:pt x="67624" y="108399"/>
                  <a:pt x="49896" y="70564"/>
                  <a:pt x="43017" y="56276"/>
                </a:cubicBezTo>
                <a:cubicBezTo>
                  <a:pt x="36138" y="41989"/>
                  <a:pt x="-2755" y="-6430"/>
                  <a:pt x="155" y="7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F81DEA2B-2016-4A80-A457-526855390698}"/>
              </a:ext>
            </a:extLst>
          </p:cNvPr>
          <p:cNvSpPr/>
          <p:nvPr/>
        </p:nvSpPr>
        <p:spPr>
          <a:xfrm>
            <a:off x="4824351" y="2003414"/>
            <a:ext cx="121721" cy="65105"/>
          </a:xfrm>
          <a:custGeom>
            <a:avLst/>
            <a:gdLst>
              <a:gd name="connsiteX0" fmla="*/ 62 w 121721"/>
              <a:gd name="connsiteY0" fmla="*/ 11 h 65105"/>
              <a:gd name="connsiteX1" fmla="*/ 109599 w 121721"/>
              <a:gd name="connsiteY1" fmla="*/ 7949 h 65105"/>
              <a:gd name="connsiteX2" fmla="*/ 115949 w 121721"/>
              <a:gd name="connsiteY2" fmla="*/ 23824 h 65105"/>
              <a:gd name="connsiteX3" fmla="*/ 82612 w 121721"/>
              <a:gd name="connsiteY3" fmla="*/ 65099 h 65105"/>
              <a:gd name="connsiteX4" fmla="*/ 103249 w 121721"/>
              <a:gd name="connsiteY4" fmla="*/ 26999 h 65105"/>
              <a:gd name="connsiteX5" fmla="*/ 106424 w 121721"/>
              <a:gd name="connsiteY5" fmla="*/ 17474 h 65105"/>
              <a:gd name="connsiteX6" fmla="*/ 93724 w 121721"/>
              <a:gd name="connsiteY6" fmla="*/ 9536 h 65105"/>
              <a:gd name="connsiteX7" fmla="*/ 62 w 121721"/>
              <a:gd name="connsiteY7" fmla="*/ 11 h 6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721" h="65105">
                <a:moveTo>
                  <a:pt x="62" y="11"/>
                </a:moveTo>
                <a:cubicBezTo>
                  <a:pt x="2708" y="-253"/>
                  <a:pt x="90285" y="3980"/>
                  <a:pt x="109599" y="7949"/>
                </a:cubicBezTo>
                <a:cubicBezTo>
                  <a:pt x="128914" y="11918"/>
                  <a:pt x="120447" y="14299"/>
                  <a:pt x="115949" y="23824"/>
                </a:cubicBezTo>
                <a:cubicBezTo>
                  <a:pt x="111451" y="33349"/>
                  <a:pt x="84729" y="64570"/>
                  <a:pt x="82612" y="65099"/>
                </a:cubicBezTo>
                <a:cubicBezTo>
                  <a:pt x="80495" y="65628"/>
                  <a:pt x="99280" y="34936"/>
                  <a:pt x="103249" y="26999"/>
                </a:cubicBezTo>
                <a:cubicBezTo>
                  <a:pt x="107218" y="19062"/>
                  <a:pt x="108011" y="20384"/>
                  <a:pt x="106424" y="17474"/>
                </a:cubicBezTo>
                <a:cubicBezTo>
                  <a:pt x="104837" y="14564"/>
                  <a:pt x="108276" y="11388"/>
                  <a:pt x="93724" y="9536"/>
                </a:cubicBezTo>
                <a:cubicBezTo>
                  <a:pt x="79172" y="7684"/>
                  <a:pt x="-2584" y="275"/>
                  <a:pt x="6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95D7D745-CB4E-4BA0-8040-CB3C3DE03EB8}"/>
              </a:ext>
            </a:extLst>
          </p:cNvPr>
          <p:cNvSpPr/>
          <p:nvPr/>
        </p:nvSpPr>
        <p:spPr>
          <a:xfrm>
            <a:off x="4754546" y="2069949"/>
            <a:ext cx="150849" cy="57788"/>
          </a:xfrm>
          <a:custGeom>
            <a:avLst/>
            <a:gdLst>
              <a:gd name="connsiteX0" fmla="*/ 17 w 150849"/>
              <a:gd name="connsiteY0" fmla="*/ 151 h 57788"/>
              <a:gd name="connsiteX1" fmla="*/ 98442 w 150849"/>
              <a:gd name="connsiteY1" fmla="*/ 52539 h 57788"/>
              <a:gd name="connsiteX2" fmla="*/ 120667 w 150849"/>
              <a:gd name="connsiteY2" fmla="*/ 52539 h 57788"/>
              <a:gd name="connsiteX3" fmla="*/ 150829 w 150849"/>
              <a:gd name="connsiteY3" fmla="*/ 22376 h 57788"/>
              <a:gd name="connsiteX4" fmla="*/ 115904 w 150849"/>
              <a:gd name="connsiteY4" fmla="*/ 44601 h 57788"/>
              <a:gd name="connsiteX5" fmla="*/ 90504 w 150849"/>
              <a:gd name="connsiteY5" fmla="*/ 36664 h 57788"/>
              <a:gd name="connsiteX6" fmla="*/ 17 w 150849"/>
              <a:gd name="connsiteY6" fmla="*/ 151 h 5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849" h="57788">
                <a:moveTo>
                  <a:pt x="17" y="151"/>
                </a:moveTo>
                <a:cubicBezTo>
                  <a:pt x="1340" y="2797"/>
                  <a:pt x="78334" y="43808"/>
                  <a:pt x="98442" y="52539"/>
                </a:cubicBezTo>
                <a:cubicBezTo>
                  <a:pt x="118550" y="61270"/>
                  <a:pt x="111936" y="57566"/>
                  <a:pt x="120667" y="52539"/>
                </a:cubicBezTo>
                <a:cubicBezTo>
                  <a:pt x="129398" y="47512"/>
                  <a:pt x="151623" y="23699"/>
                  <a:pt x="150829" y="22376"/>
                </a:cubicBezTo>
                <a:cubicBezTo>
                  <a:pt x="150035" y="21053"/>
                  <a:pt x="125958" y="42220"/>
                  <a:pt x="115904" y="44601"/>
                </a:cubicBezTo>
                <a:cubicBezTo>
                  <a:pt x="105850" y="46982"/>
                  <a:pt x="107966" y="43014"/>
                  <a:pt x="90504" y="36664"/>
                </a:cubicBezTo>
                <a:cubicBezTo>
                  <a:pt x="73042" y="30314"/>
                  <a:pt x="-1306" y="-2495"/>
                  <a:pt x="17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6651F0BC-84B4-4532-B8FB-6994C5C8DE8D}"/>
              </a:ext>
            </a:extLst>
          </p:cNvPr>
          <p:cNvSpPr/>
          <p:nvPr/>
        </p:nvSpPr>
        <p:spPr>
          <a:xfrm>
            <a:off x="4873610" y="2069881"/>
            <a:ext cx="78134" cy="66978"/>
          </a:xfrm>
          <a:custGeom>
            <a:avLst/>
            <a:gdLst>
              <a:gd name="connsiteX0" fmla="*/ 15 w 78134"/>
              <a:gd name="connsiteY0" fmla="*/ 1807 h 66978"/>
              <a:gd name="connsiteX1" fmla="*/ 65103 w 78134"/>
              <a:gd name="connsiteY1" fmla="*/ 8157 h 66978"/>
              <a:gd name="connsiteX2" fmla="*/ 77803 w 78134"/>
              <a:gd name="connsiteY2" fmla="*/ 66894 h 66978"/>
              <a:gd name="connsiteX3" fmla="*/ 58753 w 78134"/>
              <a:gd name="connsiteY3" fmla="*/ 20857 h 66978"/>
              <a:gd name="connsiteX4" fmla="*/ 15 w 78134"/>
              <a:gd name="connsiteY4" fmla="*/ 1807 h 6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34" h="66978">
                <a:moveTo>
                  <a:pt x="15" y="1807"/>
                </a:moveTo>
                <a:cubicBezTo>
                  <a:pt x="1073" y="-310"/>
                  <a:pt x="52138" y="-2691"/>
                  <a:pt x="65103" y="8157"/>
                </a:cubicBezTo>
                <a:cubicBezTo>
                  <a:pt x="78068" y="19005"/>
                  <a:pt x="78861" y="64777"/>
                  <a:pt x="77803" y="66894"/>
                </a:cubicBezTo>
                <a:cubicBezTo>
                  <a:pt x="76745" y="69011"/>
                  <a:pt x="65103" y="30646"/>
                  <a:pt x="58753" y="20857"/>
                </a:cubicBezTo>
                <a:cubicBezTo>
                  <a:pt x="52403" y="11068"/>
                  <a:pt x="-1043" y="3924"/>
                  <a:pt x="15" y="1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: 図形 221">
            <a:extLst>
              <a:ext uri="{FF2B5EF4-FFF2-40B4-BE49-F238E27FC236}">
                <a16:creationId xmlns:a16="http://schemas.microsoft.com/office/drawing/2014/main" id="{932CA785-59A8-4976-AC59-DC14DF6C8A55}"/>
              </a:ext>
            </a:extLst>
          </p:cNvPr>
          <p:cNvSpPr/>
          <p:nvPr/>
        </p:nvSpPr>
        <p:spPr>
          <a:xfrm>
            <a:off x="4736781" y="1993888"/>
            <a:ext cx="142703" cy="74771"/>
          </a:xfrm>
          <a:custGeom>
            <a:avLst/>
            <a:gdLst>
              <a:gd name="connsiteX0" fmla="*/ 319 w 142703"/>
              <a:gd name="connsiteY0" fmla="*/ 12 h 74771"/>
              <a:gd name="connsiteX1" fmla="*/ 136844 w 142703"/>
              <a:gd name="connsiteY1" fmla="*/ 23825 h 74771"/>
              <a:gd name="connsiteX2" fmla="*/ 116207 w 142703"/>
              <a:gd name="connsiteY2" fmla="*/ 27000 h 74771"/>
              <a:gd name="connsiteX3" fmla="*/ 101919 w 142703"/>
              <a:gd name="connsiteY3" fmla="*/ 69862 h 74771"/>
              <a:gd name="connsiteX4" fmla="*/ 54294 w 142703"/>
              <a:gd name="connsiteY4" fmla="*/ 68275 h 74771"/>
              <a:gd name="connsiteX5" fmla="*/ 27307 w 142703"/>
              <a:gd name="connsiteY5" fmla="*/ 60337 h 74771"/>
              <a:gd name="connsiteX6" fmla="*/ 16194 w 142703"/>
              <a:gd name="connsiteY6" fmla="*/ 57162 h 74771"/>
              <a:gd name="connsiteX7" fmla="*/ 87632 w 142703"/>
              <a:gd name="connsiteY7" fmla="*/ 74625 h 74771"/>
              <a:gd name="connsiteX8" fmla="*/ 100332 w 142703"/>
              <a:gd name="connsiteY8" fmla="*/ 63512 h 74771"/>
              <a:gd name="connsiteX9" fmla="*/ 108269 w 142703"/>
              <a:gd name="connsiteY9" fmla="*/ 30175 h 74771"/>
              <a:gd name="connsiteX10" fmla="*/ 98744 w 142703"/>
              <a:gd name="connsiteY10" fmla="*/ 20650 h 74771"/>
              <a:gd name="connsiteX11" fmla="*/ 319 w 142703"/>
              <a:gd name="connsiteY11" fmla="*/ 12 h 74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703" h="74771">
                <a:moveTo>
                  <a:pt x="319" y="12"/>
                </a:moveTo>
                <a:cubicBezTo>
                  <a:pt x="6669" y="541"/>
                  <a:pt x="117529" y="19327"/>
                  <a:pt x="136844" y="23825"/>
                </a:cubicBezTo>
                <a:cubicBezTo>
                  <a:pt x="156159" y="28323"/>
                  <a:pt x="122028" y="19327"/>
                  <a:pt x="116207" y="27000"/>
                </a:cubicBezTo>
                <a:cubicBezTo>
                  <a:pt x="110386" y="34673"/>
                  <a:pt x="112238" y="62983"/>
                  <a:pt x="101919" y="69862"/>
                </a:cubicBezTo>
                <a:cubicBezTo>
                  <a:pt x="91600" y="76741"/>
                  <a:pt x="66729" y="69862"/>
                  <a:pt x="54294" y="68275"/>
                </a:cubicBezTo>
                <a:cubicBezTo>
                  <a:pt x="41859" y="66688"/>
                  <a:pt x="33657" y="62189"/>
                  <a:pt x="27307" y="60337"/>
                </a:cubicBezTo>
                <a:lnTo>
                  <a:pt x="16194" y="57162"/>
                </a:lnTo>
                <a:cubicBezTo>
                  <a:pt x="26248" y="59543"/>
                  <a:pt x="73609" y="73567"/>
                  <a:pt x="87632" y="74625"/>
                </a:cubicBezTo>
                <a:cubicBezTo>
                  <a:pt x="101655" y="75683"/>
                  <a:pt x="96893" y="70920"/>
                  <a:pt x="100332" y="63512"/>
                </a:cubicBezTo>
                <a:cubicBezTo>
                  <a:pt x="103772" y="56104"/>
                  <a:pt x="108534" y="37319"/>
                  <a:pt x="108269" y="30175"/>
                </a:cubicBezTo>
                <a:cubicBezTo>
                  <a:pt x="108004" y="23031"/>
                  <a:pt x="113296" y="25677"/>
                  <a:pt x="98744" y="20650"/>
                </a:cubicBezTo>
                <a:cubicBezTo>
                  <a:pt x="84192" y="15623"/>
                  <a:pt x="-6031" y="-517"/>
                  <a:pt x="31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109F8083-59A3-470E-B420-BB376678E25B}"/>
              </a:ext>
            </a:extLst>
          </p:cNvPr>
          <p:cNvSpPr/>
          <p:nvPr/>
        </p:nvSpPr>
        <p:spPr>
          <a:xfrm>
            <a:off x="4731145" y="1985963"/>
            <a:ext cx="105968" cy="80962"/>
          </a:xfrm>
          <a:custGeom>
            <a:avLst/>
            <a:gdLst>
              <a:gd name="connsiteX0" fmla="*/ 2780 w 105968"/>
              <a:gd name="connsiteY0" fmla="*/ 0 h 80962"/>
              <a:gd name="connsiteX1" fmla="*/ 5955 w 105968"/>
              <a:gd name="connsiteY1" fmla="*/ 61912 h 80962"/>
              <a:gd name="connsiteX2" fmla="*/ 55168 w 105968"/>
              <a:gd name="connsiteY2" fmla="*/ 71437 h 80962"/>
              <a:gd name="connsiteX3" fmla="*/ 105968 w 105968"/>
              <a:gd name="connsiteY3" fmla="*/ 80962 h 80962"/>
              <a:gd name="connsiteX4" fmla="*/ 50405 w 105968"/>
              <a:gd name="connsiteY4" fmla="*/ 68262 h 80962"/>
              <a:gd name="connsiteX5" fmla="*/ 23418 w 105968"/>
              <a:gd name="connsiteY5" fmla="*/ 60325 h 80962"/>
              <a:gd name="connsiteX6" fmla="*/ 2780 w 105968"/>
              <a:gd name="connsiteY6" fmla="*/ 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968" h="80962">
                <a:moveTo>
                  <a:pt x="2780" y="0"/>
                </a:moveTo>
                <a:cubicBezTo>
                  <a:pt x="-130" y="264"/>
                  <a:pt x="-2776" y="50006"/>
                  <a:pt x="5955" y="61912"/>
                </a:cubicBezTo>
                <a:cubicBezTo>
                  <a:pt x="14686" y="73818"/>
                  <a:pt x="55168" y="71437"/>
                  <a:pt x="55168" y="71437"/>
                </a:cubicBezTo>
                <a:lnTo>
                  <a:pt x="105968" y="80962"/>
                </a:lnTo>
                <a:cubicBezTo>
                  <a:pt x="105174" y="80433"/>
                  <a:pt x="64163" y="71701"/>
                  <a:pt x="50405" y="68262"/>
                </a:cubicBezTo>
                <a:cubicBezTo>
                  <a:pt x="36647" y="64823"/>
                  <a:pt x="31620" y="65881"/>
                  <a:pt x="23418" y="60325"/>
                </a:cubicBezTo>
                <a:cubicBezTo>
                  <a:pt x="15216" y="54769"/>
                  <a:pt x="5690" y="-264"/>
                  <a:pt x="27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: 図形 223">
            <a:extLst>
              <a:ext uri="{FF2B5EF4-FFF2-40B4-BE49-F238E27FC236}">
                <a16:creationId xmlns:a16="http://schemas.microsoft.com/office/drawing/2014/main" id="{1DDED34A-B028-4F22-B6AC-5BEDC2D041A3}"/>
              </a:ext>
            </a:extLst>
          </p:cNvPr>
          <p:cNvSpPr/>
          <p:nvPr/>
        </p:nvSpPr>
        <p:spPr>
          <a:xfrm>
            <a:off x="4865688" y="2117712"/>
            <a:ext cx="108227" cy="113065"/>
          </a:xfrm>
          <a:custGeom>
            <a:avLst/>
            <a:gdLst>
              <a:gd name="connsiteX0" fmla="*/ 0 w 108227"/>
              <a:gd name="connsiteY0" fmla="*/ 13 h 113065"/>
              <a:gd name="connsiteX1" fmla="*/ 44450 w 108227"/>
              <a:gd name="connsiteY1" fmla="*/ 79388 h 113065"/>
              <a:gd name="connsiteX2" fmla="*/ 107950 w 108227"/>
              <a:gd name="connsiteY2" fmla="*/ 112726 h 113065"/>
              <a:gd name="connsiteX3" fmla="*/ 66675 w 108227"/>
              <a:gd name="connsiteY3" fmla="*/ 95263 h 113065"/>
              <a:gd name="connsiteX4" fmla="*/ 44450 w 108227"/>
              <a:gd name="connsiteY4" fmla="*/ 73038 h 113065"/>
              <a:gd name="connsiteX5" fmla="*/ 0 w 108227"/>
              <a:gd name="connsiteY5" fmla="*/ 13 h 11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227" h="113065">
                <a:moveTo>
                  <a:pt x="0" y="13"/>
                </a:moveTo>
                <a:cubicBezTo>
                  <a:pt x="0" y="1071"/>
                  <a:pt x="26458" y="60603"/>
                  <a:pt x="44450" y="79388"/>
                </a:cubicBezTo>
                <a:cubicBezTo>
                  <a:pt x="62442" y="98173"/>
                  <a:pt x="104246" y="110080"/>
                  <a:pt x="107950" y="112726"/>
                </a:cubicBezTo>
                <a:cubicBezTo>
                  <a:pt x="111654" y="115372"/>
                  <a:pt x="77258" y="101878"/>
                  <a:pt x="66675" y="95263"/>
                </a:cubicBezTo>
                <a:cubicBezTo>
                  <a:pt x="56092" y="88648"/>
                  <a:pt x="52917" y="85738"/>
                  <a:pt x="44450" y="73038"/>
                </a:cubicBezTo>
                <a:cubicBezTo>
                  <a:pt x="35983" y="60338"/>
                  <a:pt x="0" y="-1045"/>
                  <a:pt x="0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: 図形 225">
            <a:extLst>
              <a:ext uri="{FF2B5EF4-FFF2-40B4-BE49-F238E27FC236}">
                <a16:creationId xmlns:a16="http://schemas.microsoft.com/office/drawing/2014/main" id="{4941FB19-5D29-4655-B084-BB4CC00575AC}"/>
              </a:ext>
            </a:extLst>
          </p:cNvPr>
          <p:cNvSpPr/>
          <p:nvPr/>
        </p:nvSpPr>
        <p:spPr>
          <a:xfrm>
            <a:off x="4921099" y="2149449"/>
            <a:ext cx="97069" cy="58765"/>
          </a:xfrm>
          <a:custGeom>
            <a:avLst/>
            <a:gdLst>
              <a:gd name="connsiteX0" fmla="*/ 96989 w 97069"/>
              <a:gd name="connsiteY0" fmla="*/ 58764 h 58765"/>
              <a:gd name="connsiteX1" fmla="*/ 43014 w 97069"/>
              <a:gd name="connsiteY1" fmla="*/ 11139 h 58765"/>
              <a:gd name="connsiteX2" fmla="*/ 151 w 97069"/>
              <a:gd name="connsiteY2" fmla="*/ 26 h 58765"/>
              <a:gd name="connsiteX3" fmla="*/ 30314 w 97069"/>
              <a:gd name="connsiteY3" fmla="*/ 12726 h 58765"/>
              <a:gd name="connsiteX4" fmla="*/ 96989 w 97069"/>
              <a:gd name="connsiteY4" fmla="*/ 58764 h 5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069" h="58765">
                <a:moveTo>
                  <a:pt x="96989" y="58764"/>
                </a:moveTo>
                <a:cubicBezTo>
                  <a:pt x="99106" y="58500"/>
                  <a:pt x="59154" y="20929"/>
                  <a:pt x="43014" y="11139"/>
                </a:cubicBezTo>
                <a:cubicBezTo>
                  <a:pt x="26874" y="1349"/>
                  <a:pt x="2268" y="-238"/>
                  <a:pt x="151" y="26"/>
                </a:cubicBezTo>
                <a:cubicBezTo>
                  <a:pt x="-1966" y="290"/>
                  <a:pt x="18672" y="6641"/>
                  <a:pt x="30314" y="12726"/>
                </a:cubicBezTo>
                <a:cubicBezTo>
                  <a:pt x="41956" y="18811"/>
                  <a:pt x="94872" y="59028"/>
                  <a:pt x="96989" y="58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: 図形 226">
            <a:extLst>
              <a:ext uri="{FF2B5EF4-FFF2-40B4-BE49-F238E27FC236}">
                <a16:creationId xmlns:a16="http://schemas.microsoft.com/office/drawing/2014/main" id="{1FE5CC63-3781-4FC9-B126-D8B244D5E683}"/>
              </a:ext>
            </a:extLst>
          </p:cNvPr>
          <p:cNvSpPr/>
          <p:nvPr/>
        </p:nvSpPr>
        <p:spPr>
          <a:xfrm>
            <a:off x="4604824" y="2214474"/>
            <a:ext cx="70727" cy="166848"/>
          </a:xfrm>
          <a:custGeom>
            <a:avLst/>
            <a:gdLst>
              <a:gd name="connsiteX0" fmla="*/ 514 w 70727"/>
              <a:gd name="connsiteY0" fmla="*/ 89 h 166848"/>
              <a:gd name="connsiteX1" fmla="*/ 13214 w 70727"/>
              <a:gd name="connsiteY1" fmla="*/ 81051 h 166848"/>
              <a:gd name="connsiteX2" fmla="*/ 70364 w 70727"/>
              <a:gd name="connsiteY2" fmla="*/ 166776 h 166848"/>
              <a:gd name="connsiteX3" fmla="*/ 37026 w 70727"/>
              <a:gd name="connsiteY3" fmla="*/ 95339 h 166848"/>
              <a:gd name="connsiteX4" fmla="*/ 24326 w 70727"/>
              <a:gd name="connsiteY4" fmla="*/ 65176 h 166848"/>
              <a:gd name="connsiteX5" fmla="*/ 514 w 70727"/>
              <a:gd name="connsiteY5" fmla="*/ 89 h 166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727" h="166848">
                <a:moveTo>
                  <a:pt x="514" y="89"/>
                </a:moveTo>
                <a:cubicBezTo>
                  <a:pt x="-1338" y="2735"/>
                  <a:pt x="1572" y="53270"/>
                  <a:pt x="13214" y="81051"/>
                </a:cubicBezTo>
                <a:cubicBezTo>
                  <a:pt x="24856" y="108832"/>
                  <a:pt x="66395" y="164395"/>
                  <a:pt x="70364" y="166776"/>
                </a:cubicBezTo>
                <a:cubicBezTo>
                  <a:pt x="74333" y="169157"/>
                  <a:pt x="44699" y="112272"/>
                  <a:pt x="37026" y="95339"/>
                </a:cubicBezTo>
                <a:cubicBezTo>
                  <a:pt x="29353" y="78406"/>
                  <a:pt x="28824" y="76288"/>
                  <a:pt x="24326" y="65176"/>
                </a:cubicBezTo>
                <a:cubicBezTo>
                  <a:pt x="19828" y="54064"/>
                  <a:pt x="2366" y="-2557"/>
                  <a:pt x="514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: 図形 227">
            <a:extLst>
              <a:ext uri="{FF2B5EF4-FFF2-40B4-BE49-F238E27FC236}">
                <a16:creationId xmlns:a16="http://schemas.microsoft.com/office/drawing/2014/main" id="{C873AD12-9509-45CD-8E88-318240E3E4BB}"/>
              </a:ext>
            </a:extLst>
          </p:cNvPr>
          <p:cNvSpPr/>
          <p:nvPr/>
        </p:nvSpPr>
        <p:spPr>
          <a:xfrm>
            <a:off x="4567145" y="2097002"/>
            <a:ext cx="32585" cy="124184"/>
          </a:xfrm>
          <a:custGeom>
            <a:avLst/>
            <a:gdLst>
              <a:gd name="connsiteX0" fmla="*/ 93 w 32585"/>
              <a:gd name="connsiteY0" fmla="*/ 86 h 124184"/>
              <a:gd name="connsiteX1" fmla="*/ 22318 w 32585"/>
              <a:gd name="connsiteY1" fmla="*/ 88986 h 124184"/>
              <a:gd name="connsiteX2" fmla="*/ 28668 w 32585"/>
              <a:gd name="connsiteY2" fmla="*/ 123911 h 124184"/>
              <a:gd name="connsiteX3" fmla="*/ 31843 w 32585"/>
              <a:gd name="connsiteY3" fmla="*/ 73111 h 124184"/>
              <a:gd name="connsiteX4" fmla="*/ 93 w 32585"/>
              <a:gd name="connsiteY4" fmla="*/ 86 h 12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85" h="124184">
                <a:moveTo>
                  <a:pt x="93" y="86"/>
                </a:moveTo>
                <a:cubicBezTo>
                  <a:pt x="-1495" y="2732"/>
                  <a:pt x="17556" y="68349"/>
                  <a:pt x="22318" y="88986"/>
                </a:cubicBezTo>
                <a:cubicBezTo>
                  <a:pt x="27080" y="109623"/>
                  <a:pt x="27081" y="126557"/>
                  <a:pt x="28668" y="123911"/>
                </a:cubicBezTo>
                <a:cubicBezTo>
                  <a:pt x="30256" y="121265"/>
                  <a:pt x="34224" y="90044"/>
                  <a:pt x="31843" y="73111"/>
                </a:cubicBezTo>
                <a:cubicBezTo>
                  <a:pt x="29462" y="56178"/>
                  <a:pt x="1681" y="-2560"/>
                  <a:pt x="93" y="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B48EC773-A2A0-4DD5-AD96-1008531D5B4F}"/>
              </a:ext>
            </a:extLst>
          </p:cNvPr>
          <p:cNvSpPr/>
          <p:nvPr/>
        </p:nvSpPr>
        <p:spPr>
          <a:xfrm>
            <a:off x="4568825" y="2093772"/>
            <a:ext cx="169899" cy="57311"/>
          </a:xfrm>
          <a:custGeom>
            <a:avLst/>
            <a:gdLst>
              <a:gd name="connsiteX0" fmla="*/ 0 w 169899"/>
              <a:gd name="connsiteY0" fmla="*/ 16016 h 57311"/>
              <a:gd name="connsiteX1" fmla="*/ 68263 w 169899"/>
              <a:gd name="connsiteY1" fmla="*/ 41416 h 57311"/>
              <a:gd name="connsiteX2" fmla="*/ 131763 w 169899"/>
              <a:gd name="connsiteY2" fmla="*/ 52528 h 57311"/>
              <a:gd name="connsiteX3" fmla="*/ 169863 w 169899"/>
              <a:gd name="connsiteY3" fmla="*/ 57291 h 57311"/>
              <a:gd name="connsiteX4" fmla="*/ 138113 w 169899"/>
              <a:gd name="connsiteY4" fmla="*/ 50941 h 57311"/>
              <a:gd name="connsiteX5" fmla="*/ 106363 w 169899"/>
              <a:gd name="connsiteY5" fmla="*/ 28716 h 57311"/>
              <a:gd name="connsiteX6" fmla="*/ 58738 w 169899"/>
              <a:gd name="connsiteY6" fmla="*/ 141 h 57311"/>
              <a:gd name="connsiteX7" fmla="*/ 95250 w 169899"/>
              <a:gd name="connsiteY7" fmla="*/ 41416 h 57311"/>
              <a:gd name="connsiteX8" fmla="*/ 68263 w 169899"/>
              <a:gd name="connsiteY8" fmla="*/ 39828 h 57311"/>
              <a:gd name="connsiteX9" fmla="*/ 0 w 169899"/>
              <a:gd name="connsiteY9" fmla="*/ 16016 h 5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899" h="57311">
                <a:moveTo>
                  <a:pt x="0" y="16016"/>
                </a:moveTo>
                <a:cubicBezTo>
                  <a:pt x="0" y="16281"/>
                  <a:pt x="46302" y="35331"/>
                  <a:pt x="68263" y="41416"/>
                </a:cubicBezTo>
                <a:cubicBezTo>
                  <a:pt x="90224" y="47501"/>
                  <a:pt x="114830" y="49882"/>
                  <a:pt x="131763" y="52528"/>
                </a:cubicBezTo>
                <a:cubicBezTo>
                  <a:pt x="148696" y="55174"/>
                  <a:pt x="168805" y="57556"/>
                  <a:pt x="169863" y="57291"/>
                </a:cubicBezTo>
                <a:cubicBezTo>
                  <a:pt x="170921" y="57027"/>
                  <a:pt x="148696" y="55704"/>
                  <a:pt x="138113" y="50941"/>
                </a:cubicBezTo>
                <a:cubicBezTo>
                  <a:pt x="127530" y="46179"/>
                  <a:pt x="119592" y="37183"/>
                  <a:pt x="106363" y="28716"/>
                </a:cubicBezTo>
                <a:cubicBezTo>
                  <a:pt x="93134" y="20249"/>
                  <a:pt x="60590" y="-1976"/>
                  <a:pt x="58738" y="141"/>
                </a:cubicBezTo>
                <a:cubicBezTo>
                  <a:pt x="56886" y="2258"/>
                  <a:pt x="93663" y="34802"/>
                  <a:pt x="95250" y="41416"/>
                </a:cubicBezTo>
                <a:cubicBezTo>
                  <a:pt x="96837" y="48030"/>
                  <a:pt x="78317" y="43268"/>
                  <a:pt x="68263" y="39828"/>
                </a:cubicBezTo>
                <a:lnTo>
                  <a:pt x="0" y="160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: 図形 229">
            <a:extLst>
              <a:ext uri="{FF2B5EF4-FFF2-40B4-BE49-F238E27FC236}">
                <a16:creationId xmlns:a16="http://schemas.microsoft.com/office/drawing/2014/main" id="{AF7EA234-DE1C-47B4-A68D-F5B73361E27D}"/>
              </a:ext>
            </a:extLst>
          </p:cNvPr>
          <p:cNvSpPr/>
          <p:nvPr/>
        </p:nvSpPr>
        <p:spPr>
          <a:xfrm>
            <a:off x="4559967" y="2030289"/>
            <a:ext cx="50154" cy="122444"/>
          </a:xfrm>
          <a:custGeom>
            <a:avLst/>
            <a:gdLst>
              <a:gd name="connsiteX0" fmla="*/ 50133 w 50154"/>
              <a:gd name="connsiteY0" fmla="*/ 124 h 122444"/>
              <a:gd name="connsiteX1" fmla="*/ 2508 w 50154"/>
              <a:gd name="connsiteY1" fmla="*/ 33461 h 122444"/>
              <a:gd name="connsiteX2" fmla="*/ 8858 w 50154"/>
              <a:gd name="connsiteY2" fmla="*/ 60449 h 122444"/>
              <a:gd name="connsiteX3" fmla="*/ 27908 w 50154"/>
              <a:gd name="connsiteY3" fmla="*/ 122361 h 122444"/>
              <a:gd name="connsiteX4" fmla="*/ 8858 w 50154"/>
              <a:gd name="connsiteY4" fmla="*/ 46161 h 122444"/>
              <a:gd name="connsiteX5" fmla="*/ 50133 w 50154"/>
              <a:gd name="connsiteY5" fmla="*/ 124 h 12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154" h="122444">
                <a:moveTo>
                  <a:pt x="50133" y="124"/>
                </a:moveTo>
                <a:cubicBezTo>
                  <a:pt x="49075" y="-1993"/>
                  <a:pt x="9387" y="23407"/>
                  <a:pt x="2508" y="33461"/>
                </a:cubicBezTo>
                <a:cubicBezTo>
                  <a:pt x="-4371" y="43515"/>
                  <a:pt x="4625" y="45632"/>
                  <a:pt x="8858" y="60449"/>
                </a:cubicBezTo>
                <a:cubicBezTo>
                  <a:pt x="13091" y="75266"/>
                  <a:pt x="27908" y="124742"/>
                  <a:pt x="27908" y="122361"/>
                </a:cubicBezTo>
                <a:cubicBezTo>
                  <a:pt x="27908" y="119980"/>
                  <a:pt x="5418" y="65211"/>
                  <a:pt x="8858" y="46161"/>
                </a:cubicBezTo>
                <a:cubicBezTo>
                  <a:pt x="12298" y="27111"/>
                  <a:pt x="51191" y="2241"/>
                  <a:pt x="50133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CD7AD27B-4840-435B-9FD5-2C20DD2EECFB}"/>
              </a:ext>
            </a:extLst>
          </p:cNvPr>
          <p:cNvSpPr/>
          <p:nvPr/>
        </p:nvSpPr>
        <p:spPr>
          <a:xfrm>
            <a:off x="4584612" y="2066907"/>
            <a:ext cx="56044" cy="56796"/>
          </a:xfrm>
          <a:custGeom>
            <a:avLst/>
            <a:gdLst>
              <a:gd name="connsiteX0" fmla="*/ 88 w 56044"/>
              <a:gd name="connsiteY0" fmla="*/ 18 h 56796"/>
              <a:gd name="connsiteX1" fmla="*/ 54063 w 56044"/>
              <a:gd name="connsiteY1" fmla="*/ 53993 h 56796"/>
              <a:gd name="connsiteX2" fmla="*/ 41363 w 56044"/>
              <a:gd name="connsiteY2" fmla="*/ 47643 h 56796"/>
              <a:gd name="connsiteX3" fmla="*/ 88 w 56044"/>
              <a:gd name="connsiteY3" fmla="*/ 18 h 56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56796">
                <a:moveTo>
                  <a:pt x="88" y="18"/>
                </a:moveTo>
                <a:cubicBezTo>
                  <a:pt x="2205" y="1076"/>
                  <a:pt x="47184" y="46055"/>
                  <a:pt x="54063" y="53993"/>
                </a:cubicBezTo>
                <a:cubicBezTo>
                  <a:pt x="60942" y="61931"/>
                  <a:pt x="48242" y="50818"/>
                  <a:pt x="41363" y="47643"/>
                </a:cubicBezTo>
                <a:cubicBezTo>
                  <a:pt x="34484" y="44468"/>
                  <a:pt x="-2029" y="-1040"/>
                  <a:pt x="8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E9DEEB75-6720-423B-9BE8-59525329A5C6}"/>
              </a:ext>
            </a:extLst>
          </p:cNvPr>
          <p:cNvSpPr/>
          <p:nvPr/>
        </p:nvSpPr>
        <p:spPr>
          <a:xfrm>
            <a:off x="4601920" y="2033574"/>
            <a:ext cx="172035" cy="100350"/>
          </a:xfrm>
          <a:custGeom>
            <a:avLst/>
            <a:gdLst>
              <a:gd name="connsiteX0" fmla="*/ 243 w 172035"/>
              <a:gd name="connsiteY0" fmla="*/ 14 h 100350"/>
              <a:gd name="connsiteX1" fmla="*/ 92318 w 172035"/>
              <a:gd name="connsiteY1" fmla="*/ 22239 h 100350"/>
              <a:gd name="connsiteX2" fmla="*/ 122480 w 172035"/>
              <a:gd name="connsiteY2" fmla="*/ 50814 h 100350"/>
              <a:gd name="connsiteX3" fmla="*/ 171693 w 172035"/>
              <a:gd name="connsiteY3" fmla="*/ 100026 h 100350"/>
              <a:gd name="connsiteX4" fmla="*/ 141530 w 172035"/>
              <a:gd name="connsiteY4" fmla="*/ 69864 h 100350"/>
              <a:gd name="connsiteX5" fmla="*/ 89143 w 172035"/>
              <a:gd name="connsiteY5" fmla="*/ 25414 h 100350"/>
              <a:gd name="connsiteX6" fmla="*/ 87555 w 172035"/>
              <a:gd name="connsiteY6" fmla="*/ 31764 h 100350"/>
              <a:gd name="connsiteX7" fmla="*/ 65330 w 172035"/>
              <a:gd name="connsiteY7" fmla="*/ 25414 h 100350"/>
              <a:gd name="connsiteX8" fmla="*/ 243 w 172035"/>
              <a:gd name="connsiteY8" fmla="*/ 14 h 10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035" h="100350">
                <a:moveTo>
                  <a:pt x="243" y="14"/>
                </a:moveTo>
                <a:cubicBezTo>
                  <a:pt x="4741" y="-515"/>
                  <a:pt x="71945" y="13772"/>
                  <a:pt x="92318" y="22239"/>
                </a:cubicBezTo>
                <a:cubicBezTo>
                  <a:pt x="112691" y="30706"/>
                  <a:pt x="109251" y="37850"/>
                  <a:pt x="122480" y="50814"/>
                </a:cubicBezTo>
                <a:cubicBezTo>
                  <a:pt x="135709" y="63778"/>
                  <a:pt x="171693" y="100026"/>
                  <a:pt x="171693" y="100026"/>
                </a:cubicBezTo>
                <a:cubicBezTo>
                  <a:pt x="174868" y="103201"/>
                  <a:pt x="155288" y="82299"/>
                  <a:pt x="141530" y="69864"/>
                </a:cubicBezTo>
                <a:cubicBezTo>
                  <a:pt x="127772" y="57429"/>
                  <a:pt x="98139" y="31764"/>
                  <a:pt x="89143" y="25414"/>
                </a:cubicBezTo>
                <a:cubicBezTo>
                  <a:pt x="80147" y="19064"/>
                  <a:pt x="91524" y="31764"/>
                  <a:pt x="87555" y="31764"/>
                </a:cubicBezTo>
                <a:cubicBezTo>
                  <a:pt x="83586" y="31764"/>
                  <a:pt x="75649" y="28854"/>
                  <a:pt x="65330" y="25414"/>
                </a:cubicBezTo>
                <a:cubicBezTo>
                  <a:pt x="55011" y="21974"/>
                  <a:pt x="-4255" y="543"/>
                  <a:pt x="24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1184F56B-9866-41BF-A84E-B60768700C51}"/>
              </a:ext>
            </a:extLst>
          </p:cNvPr>
          <p:cNvSpPr/>
          <p:nvPr/>
        </p:nvSpPr>
        <p:spPr>
          <a:xfrm>
            <a:off x="4695634" y="2059954"/>
            <a:ext cx="73294" cy="70916"/>
          </a:xfrm>
          <a:custGeom>
            <a:avLst/>
            <a:gdLst>
              <a:gd name="connsiteX0" fmla="*/ 191 w 73294"/>
              <a:gd name="connsiteY0" fmla="*/ 621 h 70916"/>
              <a:gd name="connsiteX1" fmla="*/ 70041 w 73294"/>
              <a:gd name="connsiteY1" fmla="*/ 68884 h 70916"/>
              <a:gd name="connsiteX2" fmla="*/ 60516 w 73294"/>
              <a:gd name="connsiteY2" fmla="*/ 51421 h 70916"/>
              <a:gd name="connsiteX3" fmla="*/ 49404 w 73294"/>
              <a:gd name="connsiteY3" fmla="*/ 35546 h 70916"/>
              <a:gd name="connsiteX4" fmla="*/ 191 w 73294"/>
              <a:gd name="connsiteY4" fmla="*/ 621 h 7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94" h="70916">
                <a:moveTo>
                  <a:pt x="191" y="621"/>
                </a:moveTo>
                <a:cubicBezTo>
                  <a:pt x="3631" y="6177"/>
                  <a:pt x="59987" y="60417"/>
                  <a:pt x="70041" y="68884"/>
                </a:cubicBezTo>
                <a:cubicBezTo>
                  <a:pt x="80095" y="77351"/>
                  <a:pt x="63956" y="56977"/>
                  <a:pt x="60516" y="51421"/>
                </a:cubicBezTo>
                <a:cubicBezTo>
                  <a:pt x="57077" y="45865"/>
                  <a:pt x="58135" y="42690"/>
                  <a:pt x="49404" y="35546"/>
                </a:cubicBezTo>
                <a:cubicBezTo>
                  <a:pt x="40673" y="28402"/>
                  <a:pt x="-3249" y="-4935"/>
                  <a:pt x="191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: 図形 236">
            <a:extLst>
              <a:ext uri="{FF2B5EF4-FFF2-40B4-BE49-F238E27FC236}">
                <a16:creationId xmlns:a16="http://schemas.microsoft.com/office/drawing/2014/main" id="{E98D607D-7460-4CAE-847F-6A97961F1056}"/>
              </a:ext>
            </a:extLst>
          </p:cNvPr>
          <p:cNvSpPr/>
          <p:nvPr/>
        </p:nvSpPr>
        <p:spPr>
          <a:xfrm>
            <a:off x="4673532" y="2095345"/>
            <a:ext cx="97041" cy="58161"/>
          </a:xfrm>
          <a:custGeom>
            <a:avLst/>
            <a:gdLst>
              <a:gd name="connsiteX0" fmla="*/ 68 w 97041"/>
              <a:gd name="connsiteY0" fmla="*/ 155 h 58161"/>
              <a:gd name="connsiteX1" fmla="*/ 54043 w 97041"/>
              <a:gd name="connsiteY1" fmla="*/ 57305 h 58161"/>
              <a:gd name="connsiteX2" fmla="*/ 96906 w 97041"/>
              <a:gd name="connsiteY2" fmla="*/ 35080 h 58161"/>
              <a:gd name="connsiteX3" fmla="*/ 66743 w 97041"/>
              <a:gd name="connsiteY3" fmla="*/ 43018 h 58161"/>
              <a:gd name="connsiteX4" fmla="*/ 42931 w 97041"/>
              <a:gd name="connsiteY4" fmla="*/ 39843 h 58161"/>
              <a:gd name="connsiteX5" fmla="*/ 68 w 97041"/>
              <a:gd name="connsiteY5" fmla="*/ 155 h 5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041" h="58161">
                <a:moveTo>
                  <a:pt x="68" y="155"/>
                </a:moveTo>
                <a:cubicBezTo>
                  <a:pt x="1920" y="3065"/>
                  <a:pt x="37903" y="51484"/>
                  <a:pt x="54043" y="57305"/>
                </a:cubicBezTo>
                <a:cubicBezTo>
                  <a:pt x="70183" y="63126"/>
                  <a:pt x="94789" y="37461"/>
                  <a:pt x="96906" y="35080"/>
                </a:cubicBezTo>
                <a:cubicBezTo>
                  <a:pt x="99023" y="32699"/>
                  <a:pt x="75739" y="42224"/>
                  <a:pt x="66743" y="43018"/>
                </a:cubicBezTo>
                <a:cubicBezTo>
                  <a:pt x="57747" y="43812"/>
                  <a:pt x="51133" y="43547"/>
                  <a:pt x="42931" y="39843"/>
                </a:cubicBezTo>
                <a:cubicBezTo>
                  <a:pt x="34729" y="36139"/>
                  <a:pt x="-1784" y="-2755"/>
                  <a:pt x="68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: 図形 237">
            <a:extLst>
              <a:ext uri="{FF2B5EF4-FFF2-40B4-BE49-F238E27FC236}">
                <a16:creationId xmlns:a16="http://schemas.microsoft.com/office/drawing/2014/main" id="{3EC53D34-A67A-43E9-91DA-C62B4BDECA22}"/>
              </a:ext>
            </a:extLst>
          </p:cNvPr>
          <p:cNvSpPr/>
          <p:nvPr/>
        </p:nvSpPr>
        <p:spPr>
          <a:xfrm>
            <a:off x="4673490" y="2074848"/>
            <a:ext cx="63744" cy="73062"/>
          </a:xfrm>
          <a:custGeom>
            <a:avLst/>
            <a:gdLst>
              <a:gd name="connsiteX0" fmla="*/ 63610 w 63744"/>
              <a:gd name="connsiteY0" fmla="*/ 73040 h 73062"/>
              <a:gd name="connsiteX1" fmla="*/ 20748 w 63744"/>
              <a:gd name="connsiteY1" fmla="*/ 44465 h 73062"/>
              <a:gd name="connsiteX2" fmla="*/ 14398 w 63744"/>
              <a:gd name="connsiteY2" fmla="*/ 22240 h 73062"/>
              <a:gd name="connsiteX3" fmla="*/ 46148 w 63744"/>
              <a:gd name="connsiteY3" fmla="*/ 15 h 73062"/>
              <a:gd name="connsiteX4" fmla="*/ 6460 w 63744"/>
              <a:gd name="connsiteY4" fmla="*/ 19065 h 73062"/>
              <a:gd name="connsiteX5" fmla="*/ 4873 w 63744"/>
              <a:gd name="connsiteY5" fmla="*/ 39702 h 73062"/>
              <a:gd name="connsiteX6" fmla="*/ 63610 w 63744"/>
              <a:gd name="connsiteY6" fmla="*/ 73040 h 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44" h="73062">
                <a:moveTo>
                  <a:pt x="63610" y="73040"/>
                </a:moveTo>
                <a:cubicBezTo>
                  <a:pt x="66256" y="73834"/>
                  <a:pt x="28950" y="52932"/>
                  <a:pt x="20748" y="44465"/>
                </a:cubicBezTo>
                <a:cubicBezTo>
                  <a:pt x="12546" y="35998"/>
                  <a:pt x="10165" y="29648"/>
                  <a:pt x="14398" y="22240"/>
                </a:cubicBezTo>
                <a:cubicBezTo>
                  <a:pt x="18631" y="14832"/>
                  <a:pt x="47471" y="544"/>
                  <a:pt x="46148" y="15"/>
                </a:cubicBezTo>
                <a:cubicBezTo>
                  <a:pt x="44825" y="-514"/>
                  <a:pt x="13339" y="12451"/>
                  <a:pt x="6460" y="19065"/>
                </a:cubicBezTo>
                <a:cubicBezTo>
                  <a:pt x="-419" y="25679"/>
                  <a:pt x="-3064" y="30177"/>
                  <a:pt x="4873" y="39702"/>
                </a:cubicBezTo>
                <a:cubicBezTo>
                  <a:pt x="12810" y="49227"/>
                  <a:pt x="60964" y="72246"/>
                  <a:pt x="63610" y="73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C8E8D508-7D24-435E-9208-E0613DEA1715}"/>
              </a:ext>
            </a:extLst>
          </p:cNvPr>
          <p:cNvSpPr/>
          <p:nvPr/>
        </p:nvSpPr>
        <p:spPr>
          <a:xfrm>
            <a:off x="4574226" y="1944658"/>
            <a:ext cx="29673" cy="92163"/>
          </a:xfrm>
          <a:custGeom>
            <a:avLst/>
            <a:gdLst>
              <a:gd name="connsiteX0" fmla="*/ 7299 w 29673"/>
              <a:gd name="connsiteY0" fmla="*/ 30 h 92163"/>
              <a:gd name="connsiteX1" fmla="*/ 949 w 29673"/>
              <a:gd name="connsiteY1" fmla="*/ 55592 h 92163"/>
              <a:gd name="connsiteX2" fmla="*/ 29524 w 29673"/>
              <a:gd name="connsiteY2" fmla="*/ 92105 h 92163"/>
              <a:gd name="connsiteX3" fmla="*/ 12062 w 29673"/>
              <a:gd name="connsiteY3" fmla="*/ 63530 h 92163"/>
              <a:gd name="connsiteX4" fmla="*/ 7299 w 29673"/>
              <a:gd name="connsiteY4" fmla="*/ 30 h 92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3" h="92163">
                <a:moveTo>
                  <a:pt x="7299" y="30"/>
                </a:moveTo>
                <a:cubicBezTo>
                  <a:pt x="5447" y="-1293"/>
                  <a:pt x="-2755" y="40246"/>
                  <a:pt x="949" y="55592"/>
                </a:cubicBezTo>
                <a:cubicBezTo>
                  <a:pt x="4653" y="70938"/>
                  <a:pt x="27672" y="90782"/>
                  <a:pt x="29524" y="92105"/>
                </a:cubicBezTo>
                <a:cubicBezTo>
                  <a:pt x="31376" y="93428"/>
                  <a:pt x="15502" y="71997"/>
                  <a:pt x="12062" y="63530"/>
                </a:cubicBezTo>
                <a:cubicBezTo>
                  <a:pt x="8622" y="55063"/>
                  <a:pt x="9151" y="1353"/>
                  <a:pt x="72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: 図形 239">
            <a:extLst>
              <a:ext uri="{FF2B5EF4-FFF2-40B4-BE49-F238E27FC236}">
                <a16:creationId xmlns:a16="http://schemas.microsoft.com/office/drawing/2014/main" id="{148C8F34-51BE-4DC5-ACFD-B90DBFA99BF6}"/>
              </a:ext>
            </a:extLst>
          </p:cNvPr>
          <p:cNvSpPr/>
          <p:nvPr/>
        </p:nvSpPr>
        <p:spPr>
          <a:xfrm>
            <a:off x="4581524" y="1919155"/>
            <a:ext cx="160388" cy="60503"/>
          </a:xfrm>
          <a:custGeom>
            <a:avLst/>
            <a:gdLst>
              <a:gd name="connsiteX0" fmla="*/ 160339 w 160388"/>
              <a:gd name="connsiteY0" fmla="*/ 60458 h 60503"/>
              <a:gd name="connsiteX1" fmla="*/ 109539 w 160388"/>
              <a:gd name="connsiteY1" fmla="*/ 17595 h 60503"/>
              <a:gd name="connsiteX2" fmla="*/ 68264 w 160388"/>
              <a:gd name="connsiteY2" fmla="*/ 133 h 60503"/>
              <a:gd name="connsiteX3" fmla="*/ 1 w 160388"/>
              <a:gd name="connsiteY3" fmla="*/ 25533 h 60503"/>
              <a:gd name="connsiteX4" fmla="*/ 66676 w 160388"/>
              <a:gd name="connsiteY4" fmla="*/ 6483 h 60503"/>
              <a:gd name="connsiteX5" fmla="*/ 100014 w 160388"/>
              <a:gd name="connsiteY5" fmla="*/ 25533 h 60503"/>
              <a:gd name="connsiteX6" fmla="*/ 160339 w 160388"/>
              <a:gd name="connsiteY6" fmla="*/ 60458 h 60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88" h="60503">
                <a:moveTo>
                  <a:pt x="160339" y="60458"/>
                </a:moveTo>
                <a:cubicBezTo>
                  <a:pt x="161926" y="59135"/>
                  <a:pt x="124885" y="27649"/>
                  <a:pt x="109539" y="17595"/>
                </a:cubicBezTo>
                <a:cubicBezTo>
                  <a:pt x="94193" y="7541"/>
                  <a:pt x="86520" y="-1190"/>
                  <a:pt x="68264" y="133"/>
                </a:cubicBezTo>
                <a:cubicBezTo>
                  <a:pt x="50008" y="1456"/>
                  <a:pt x="266" y="24475"/>
                  <a:pt x="1" y="25533"/>
                </a:cubicBezTo>
                <a:cubicBezTo>
                  <a:pt x="-264" y="26591"/>
                  <a:pt x="50007" y="6483"/>
                  <a:pt x="66676" y="6483"/>
                </a:cubicBezTo>
                <a:cubicBezTo>
                  <a:pt x="83345" y="6483"/>
                  <a:pt x="100014" y="25533"/>
                  <a:pt x="100014" y="25533"/>
                </a:cubicBezTo>
                <a:cubicBezTo>
                  <a:pt x="115360" y="33735"/>
                  <a:pt x="158752" y="61781"/>
                  <a:pt x="160339" y="60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CB74000A-B74C-4928-BE76-B1459C534566}"/>
              </a:ext>
            </a:extLst>
          </p:cNvPr>
          <p:cNvSpPr/>
          <p:nvPr/>
        </p:nvSpPr>
        <p:spPr>
          <a:xfrm>
            <a:off x="4613088" y="1981738"/>
            <a:ext cx="107199" cy="99605"/>
          </a:xfrm>
          <a:custGeom>
            <a:avLst/>
            <a:gdLst>
              <a:gd name="connsiteX0" fmla="*/ 187 w 107199"/>
              <a:gd name="connsiteY0" fmla="*/ 1050 h 99605"/>
              <a:gd name="connsiteX1" fmla="*/ 66862 w 107199"/>
              <a:gd name="connsiteY1" fmla="*/ 47087 h 99605"/>
              <a:gd name="connsiteX2" fmla="*/ 106550 w 107199"/>
              <a:gd name="connsiteY2" fmla="*/ 99475 h 99605"/>
              <a:gd name="connsiteX3" fmla="*/ 90675 w 107199"/>
              <a:gd name="connsiteY3" fmla="*/ 61375 h 99605"/>
              <a:gd name="connsiteX4" fmla="*/ 79562 w 107199"/>
              <a:gd name="connsiteY4" fmla="*/ 42325 h 99605"/>
              <a:gd name="connsiteX5" fmla="*/ 47812 w 107199"/>
              <a:gd name="connsiteY5" fmla="*/ 16925 h 99605"/>
              <a:gd name="connsiteX6" fmla="*/ 187 w 107199"/>
              <a:gd name="connsiteY6" fmla="*/ 1050 h 9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199" h="99605">
                <a:moveTo>
                  <a:pt x="187" y="1050"/>
                </a:moveTo>
                <a:cubicBezTo>
                  <a:pt x="3362" y="6077"/>
                  <a:pt x="49135" y="30683"/>
                  <a:pt x="66862" y="47087"/>
                </a:cubicBezTo>
                <a:cubicBezTo>
                  <a:pt x="84589" y="63491"/>
                  <a:pt x="102581" y="97094"/>
                  <a:pt x="106550" y="99475"/>
                </a:cubicBezTo>
                <a:cubicBezTo>
                  <a:pt x="110519" y="101856"/>
                  <a:pt x="95173" y="70900"/>
                  <a:pt x="90675" y="61375"/>
                </a:cubicBezTo>
                <a:cubicBezTo>
                  <a:pt x="86177" y="51850"/>
                  <a:pt x="86706" y="49733"/>
                  <a:pt x="79562" y="42325"/>
                </a:cubicBezTo>
                <a:cubicBezTo>
                  <a:pt x="72418" y="34917"/>
                  <a:pt x="60512" y="23540"/>
                  <a:pt x="47812" y="16925"/>
                </a:cubicBezTo>
                <a:cubicBezTo>
                  <a:pt x="35112" y="10310"/>
                  <a:pt x="-2988" y="-3977"/>
                  <a:pt x="187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: 図形 241">
            <a:extLst>
              <a:ext uri="{FF2B5EF4-FFF2-40B4-BE49-F238E27FC236}">
                <a16:creationId xmlns:a16="http://schemas.microsoft.com/office/drawing/2014/main" id="{DFC32C3B-B880-4A86-A0FA-A85843BB8406}"/>
              </a:ext>
            </a:extLst>
          </p:cNvPr>
          <p:cNvSpPr/>
          <p:nvPr/>
        </p:nvSpPr>
        <p:spPr>
          <a:xfrm>
            <a:off x="4693588" y="1989130"/>
            <a:ext cx="89550" cy="100173"/>
          </a:xfrm>
          <a:custGeom>
            <a:avLst/>
            <a:gdLst>
              <a:gd name="connsiteX0" fmla="*/ 89550 w 89550"/>
              <a:gd name="connsiteY0" fmla="*/ 100020 h 100173"/>
              <a:gd name="connsiteX1" fmla="*/ 18112 w 89550"/>
              <a:gd name="connsiteY1" fmla="*/ 77795 h 100173"/>
              <a:gd name="connsiteX2" fmla="*/ 11762 w 89550"/>
              <a:gd name="connsiteY2" fmla="*/ 22233 h 100173"/>
              <a:gd name="connsiteX3" fmla="*/ 5412 w 89550"/>
              <a:gd name="connsiteY3" fmla="*/ 9533 h 100173"/>
              <a:gd name="connsiteX4" fmla="*/ 43512 w 89550"/>
              <a:gd name="connsiteY4" fmla="*/ 8 h 100173"/>
              <a:gd name="connsiteX5" fmla="*/ 2237 w 89550"/>
              <a:gd name="connsiteY5" fmla="*/ 11120 h 100173"/>
              <a:gd name="connsiteX6" fmla="*/ 7000 w 89550"/>
              <a:gd name="connsiteY6" fmla="*/ 52395 h 100173"/>
              <a:gd name="connsiteX7" fmla="*/ 19700 w 89550"/>
              <a:gd name="connsiteY7" fmla="*/ 85733 h 100173"/>
              <a:gd name="connsiteX8" fmla="*/ 89550 w 89550"/>
              <a:gd name="connsiteY8" fmla="*/ 100020 h 10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550" h="100173">
                <a:moveTo>
                  <a:pt x="89550" y="100020"/>
                </a:moveTo>
                <a:cubicBezTo>
                  <a:pt x="89285" y="98697"/>
                  <a:pt x="31077" y="90759"/>
                  <a:pt x="18112" y="77795"/>
                </a:cubicBezTo>
                <a:cubicBezTo>
                  <a:pt x="5147" y="64831"/>
                  <a:pt x="13879" y="33610"/>
                  <a:pt x="11762" y="22233"/>
                </a:cubicBezTo>
                <a:cubicBezTo>
                  <a:pt x="9645" y="10856"/>
                  <a:pt x="120" y="13237"/>
                  <a:pt x="5412" y="9533"/>
                </a:cubicBezTo>
                <a:cubicBezTo>
                  <a:pt x="10704" y="5829"/>
                  <a:pt x="44041" y="-257"/>
                  <a:pt x="43512" y="8"/>
                </a:cubicBezTo>
                <a:cubicBezTo>
                  <a:pt x="42983" y="272"/>
                  <a:pt x="8322" y="2389"/>
                  <a:pt x="2237" y="11120"/>
                </a:cubicBezTo>
                <a:cubicBezTo>
                  <a:pt x="-3848" y="19851"/>
                  <a:pt x="4090" y="39960"/>
                  <a:pt x="7000" y="52395"/>
                </a:cubicBezTo>
                <a:cubicBezTo>
                  <a:pt x="9910" y="64830"/>
                  <a:pt x="7794" y="77531"/>
                  <a:pt x="19700" y="85733"/>
                </a:cubicBezTo>
                <a:cubicBezTo>
                  <a:pt x="31606" y="93935"/>
                  <a:pt x="89815" y="101343"/>
                  <a:pt x="89550" y="100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F696CDB5-32D6-4785-AFC3-849E22ADB6C4}"/>
              </a:ext>
            </a:extLst>
          </p:cNvPr>
          <p:cNvSpPr/>
          <p:nvPr/>
        </p:nvSpPr>
        <p:spPr>
          <a:xfrm>
            <a:off x="4584688" y="1928215"/>
            <a:ext cx="114515" cy="46688"/>
          </a:xfrm>
          <a:custGeom>
            <a:avLst/>
            <a:gdLst>
              <a:gd name="connsiteX0" fmla="*/ 12 w 114515"/>
              <a:gd name="connsiteY0" fmla="*/ 46635 h 46688"/>
              <a:gd name="connsiteX1" fmla="*/ 52400 w 114515"/>
              <a:gd name="connsiteY1" fmla="*/ 11710 h 46688"/>
              <a:gd name="connsiteX2" fmla="*/ 114312 w 114515"/>
              <a:gd name="connsiteY2" fmla="*/ 32348 h 46688"/>
              <a:gd name="connsiteX3" fmla="*/ 71450 w 114515"/>
              <a:gd name="connsiteY3" fmla="*/ 5360 h 46688"/>
              <a:gd name="connsiteX4" fmla="*/ 47637 w 114515"/>
              <a:gd name="connsiteY4" fmla="*/ 2185 h 46688"/>
              <a:gd name="connsiteX5" fmla="*/ 12 w 114515"/>
              <a:gd name="connsiteY5" fmla="*/ 46635 h 4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15" h="46688">
                <a:moveTo>
                  <a:pt x="12" y="46635"/>
                </a:moveTo>
                <a:cubicBezTo>
                  <a:pt x="806" y="48222"/>
                  <a:pt x="33350" y="14091"/>
                  <a:pt x="52400" y="11710"/>
                </a:cubicBezTo>
                <a:cubicBezTo>
                  <a:pt x="71450" y="9329"/>
                  <a:pt x="111137" y="33406"/>
                  <a:pt x="114312" y="32348"/>
                </a:cubicBezTo>
                <a:cubicBezTo>
                  <a:pt x="117487" y="31290"/>
                  <a:pt x="82562" y="10387"/>
                  <a:pt x="71450" y="5360"/>
                </a:cubicBezTo>
                <a:cubicBezTo>
                  <a:pt x="60338" y="333"/>
                  <a:pt x="57427" y="-2048"/>
                  <a:pt x="47637" y="2185"/>
                </a:cubicBezTo>
                <a:cubicBezTo>
                  <a:pt x="37847" y="6418"/>
                  <a:pt x="-782" y="45048"/>
                  <a:pt x="12" y="46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: 図形 244">
            <a:extLst>
              <a:ext uri="{FF2B5EF4-FFF2-40B4-BE49-F238E27FC236}">
                <a16:creationId xmlns:a16="http://schemas.microsoft.com/office/drawing/2014/main" id="{2D8ADB95-DA20-40CB-B099-EED84A6C99CC}"/>
              </a:ext>
            </a:extLst>
          </p:cNvPr>
          <p:cNvSpPr/>
          <p:nvPr/>
        </p:nvSpPr>
        <p:spPr>
          <a:xfrm>
            <a:off x="4719520" y="1960561"/>
            <a:ext cx="103343" cy="46044"/>
          </a:xfrm>
          <a:custGeom>
            <a:avLst/>
            <a:gdLst>
              <a:gd name="connsiteX0" fmla="*/ 103305 w 103343"/>
              <a:gd name="connsiteY0" fmla="*/ 46039 h 46044"/>
              <a:gd name="connsiteX1" fmla="*/ 30280 w 103343"/>
              <a:gd name="connsiteY1" fmla="*/ 26989 h 46044"/>
              <a:gd name="connsiteX2" fmla="*/ 118 w 103343"/>
              <a:gd name="connsiteY2" fmla="*/ 2 h 46044"/>
              <a:gd name="connsiteX3" fmla="*/ 39805 w 103343"/>
              <a:gd name="connsiteY3" fmla="*/ 28577 h 46044"/>
              <a:gd name="connsiteX4" fmla="*/ 103305 w 103343"/>
              <a:gd name="connsiteY4" fmla="*/ 46039 h 4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43" h="46044">
                <a:moveTo>
                  <a:pt x="103305" y="46039"/>
                </a:moveTo>
                <a:cubicBezTo>
                  <a:pt x="101717" y="45774"/>
                  <a:pt x="47478" y="34662"/>
                  <a:pt x="30280" y="26989"/>
                </a:cubicBezTo>
                <a:cubicBezTo>
                  <a:pt x="13082" y="19316"/>
                  <a:pt x="-1470" y="-263"/>
                  <a:pt x="118" y="2"/>
                </a:cubicBezTo>
                <a:cubicBezTo>
                  <a:pt x="1705" y="267"/>
                  <a:pt x="22343" y="20375"/>
                  <a:pt x="39805" y="28577"/>
                </a:cubicBezTo>
                <a:cubicBezTo>
                  <a:pt x="57267" y="36779"/>
                  <a:pt x="104893" y="46304"/>
                  <a:pt x="103305" y="46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: 図形 245">
            <a:extLst>
              <a:ext uri="{FF2B5EF4-FFF2-40B4-BE49-F238E27FC236}">
                <a16:creationId xmlns:a16="http://schemas.microsoft.com/office/drawing/2014/main" id="{D9FC1B1D-7DCA-4DC4-9D3E-54253D53DF33}"/>
              </a:ext>
            </a:extLst>
          </p:cNvPr>
          <p:cNvSpPr/>
          <p:nvPr/>
        </p:nvSpPr>
        <p:spPr>
          <a:xfrm>
            <a:off x="4580414" y="1984028"/>
            <a:ext cx="123463" cy="66238"/>
          </a:xfrm>
          <a:custGeom>
            <a:avLst/>
            <a:gdLst>
              <a:gd name="connsiteX0" fmla="*/ 2699 w 123463"/>
              <a:gd name="connsiteY0" fmla="*/ 1935 h 66238"/>
              <a:gd name="connsiteX1" fmla="*/ 66199 w 123463"/>
              <a:gd name="connsiteY1" fmla="*/ 14635 h 66238"/>
              <a:gd name="connsiteX2" fmla="*/ 123349 w 123463"/>
              <a:gd name="connsiteY2" fmla="*/ 63847 h 66238"/>
              <a:gd name="connsiteX3" fmla="*/ 82074 w 123463"/>
              <a:gd name="connsiteY3" fmla="*/ 59085 h 66238"/>
              <a:gd name="connsiteX4" fmla="*/ 18574 w 123463"/>
              <a:gd name="connsiteY4" fmla="*/ 49560 h 66238"/>
              <a:gd name="connsiteX5" fmla="*/ 2699 w 123463"/>
              <a:gd name="connsiteY5" fmla="*/ 1935 h 6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463" h="66238">
                <a:moveTo>
                  <a:pt x="2699" y="1935"/>
                </a:moveTo>
                <a:cubicBezTo>
                  <a:pt x="10636" y="-3886"/>
                  <a:pt x="46091" y="4316"/>
                  <a:pt x="66199" y="14635"/>
                </a:cubicBezTo>
                <a:cubicBezTo>
                  <a:pt x="86307" y="24954"/>
                  <a:pt x="120703" y="56439"/>
                  <a:pt x="123349" y="63847"/>
                </a:cubicBezTo>
                <a:cubicBezTo>
                  <a:pt x="125995" y="71255"/>
                  <a:pt x="82074" y="59085"/>
                  <a:pt x="82074" y="59085"/>
                </a:cubicBezTo>
                <a:cubicBezTo>
                  <a:pt x="64612" y="56704"/>
                  <a:pt x="31539" y="54852"/>
                  <a:pt x="18574" y="49560"/>
                </a:cubicBezTo>
                <a:cubicBezTo>
                  <a:pt x="5609" y="44268"/>
                  <a:pt x="-5238" y="7756"/>
                  <a:pt x="2699" y="193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: 図形 246">
            <a:extLst>
              <a:ext uri="{FF2B5EF4-FFF2-40B4-BE49-F238E27FC236}">
                <a16:creationId xmlns:a16="http://schemas.microsoft.com/office/drawing/2014/main" id="{699C416F-37ED-4127-9F46-AD6E2AF8825F}"/>
              </a:ext>
            </a:extLst>
          </p:cNvPr>
          <p:cNvSpPr/>
          <p:nvPr/>
        </p:nvSpPr>
        <p:spPr>
          <a:xfrm>
            <a:off x="4546599" y="1771537"/>
            <a:ext cx="96841" cy="152668"/>
          </a:xfrm>
          <a:custGeom>
            <a:avLst/>
            <a:gdLst>
              <a:gd name="connsiteX0" fmla="*/ 1 w 96841"/>
              <a:gd name="connsiteY0" fmla="*/ 113 h 152668"/>
              <a:gd name="connsiteX1" fmla="*/ 57151 w 96841"/>
              <a:gd name="connsiteY1" fmla="*/ 76313 h 152668"/>
              <a:gd name="connsiteX2" fmla="*/ 96839 w 96841"/>
              <a:gd name="connsiteY2" fmla="*/ 152513 h 152668"/>
              <a:gd name="connsiteX3" fmla="*/ 55564 w 96841"/>
              <a:gd name="connsiteY3" fmla="*/ 93776 h 152668"/>
              <a:gd name="connsiteX4" fmla="*/ 1 w 96841"/>
              <a:gd name="connsiteY4" fmla="*/ 113 h 152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41" h="152668">
                <a:moveTo>
                  <a:pt x="1" y="113"/>
                </a:moveTo>
                <a:cubicBezTo>
                  <a:pt x="265" y="-2797"/>
                  <a:pt x="41011" y="50913"/>
                  <a:pt x="57151" y="76313"/>
                </a:cubicBezTo>
                <a:cubicBezTo>
                  <a:pt x="73291" y="101713"/>
                  <a:pt x="97103" y="149603"/>
                  <a:pt x="96839" y="152513"/>
                </a:cubicBezTo>
                <a:cubicBezTo>
                  <a:pt x="96575" y="155423"/>
                  <a:pt x="72762" y="116795"/>
                  <a:pt x="55564" y="93776"/>
                </a:cubicBezTo>
                <a:cubicBezTo>
                  <a:pt x="38366" y="70757"/>
                  <a:pt x="-263" y="3023"/>
                  <a:pt x="1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: 図形 247">
            <a:extLst>
              <a:ext uri="{FF2B5EF4-FFF2-40B4-BE49-F238E27FC236}">
                <a16:creationId xmlns:a16="http://schemas.microsoft.com/office/drawing/2014/main" id="{4E39EA36-491E-4B48-8709-8A4EF8E37E89}"/>
              </a:ext>
            </a:extLst>
          </p:cNvPr>
          <p:cNvSpPr/>
          <p:nvPr/>
        </p:nvSpPr>
        <p:spPr>
          <a:xfrm>
            <a:off x="4451334" y="1674755"/>
            <a:ext cx="101974" cy="125471"/>
          </a:xfrm>
          <a:custGeom>
            <a:avLst/>
            <a:gdLst>
              <a:gd name="connsiteX0" fmla="*/ 16 w 101974"/>
              <a:gd name="connsiteY0" fmla="*/ 58 h 125471"/>
              <a:gd name="connsiteX1" fmla="*/ 66691 w 101974"/>
              <a:gd name="connsiteY1" fmla="*/ 77845 h 125471"/>
              <a:gd name="connsiteX2" fmla="*/ 101616 w 101974"/>
              <a:gd name="connsiteY2" fmla="*/ 125470 h 125471"/>
              <a:gd name="connsiteX3" fmla="*/ 84154 w 101974"/>
              <a:gd name="connsiteY3" fmla="*/ 79433 h 125471"/>
              <a:gd name="connsiteX4" fmla="*/ 73041 w 101974"/>
              <a:gd name="connsiteY4" fmla="*/ 65145 h 125471"/>
              <a:gd name="connsiteX5" fmla="*/ 16 w 101974"/>
              <a:gd name="connsiteY5" fmla="*/ 58 h 12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974" h="125471">
                <a:moveTo>
                  <a:pt x="16" y="58"/>
                </a:moveTo>
                <a:cubicBezTo>
                  <a:pt x="-1042" y="2175"/>
                  <a:pt x="49758" y="56943"/>
                  <a:pt x="66691" y="77845"/>
                </a:cubicBezTo>
                <a:cubicBezTo>
                  <a:pt x="83624" y="98747"/>
                  <a:pt x="98706" y="125205"/>
                  <a:pt x="101616" y="125470"/>
                </a:cubicBezTo>
                <a:cubicBezTo>
                  <a:pt x="104526" y="125735"/>
                  <a:pt x="88917" y="89487"/>
                  <a:pt x="84154" y="79433"/>
                </a:cubicBezTo>
                <a:cubicBezTo>
                  <a:pt x="79392" y="69379"/>
                  <a:pt x="84683" y="76258"/>
                  <a:pt x="73041" y="65145"/>
                </a:cubicBezTo>
                <a:cubicBezTo>
                  <a:pt x="61399" y="54033"/>
                  <a:pt x="1074" y="-2059"/>
                  <a:pt x="16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: 図形 248">
            <a:extLst>
              <a:ext uri="{FF2B5EF4-FFF2-40B4-BE49-F238E27FC236}">
                <a16:creationId xmlns:a16="http://schemas.microsoft.com/office/drawing/2014/main" id="{34B75AB7-88A3-4D42-AEF9-8D3B90EBBFA1}"/>
              </a:ext>
            </a:extLst>
          </p:cNvPr>
          <p:cNvSpPr/>
          <p:nvPr/>
        </p:nvSpPr>
        <p:spPr>
          <a:xfrm>
            <a:off x="4440237" y="1636747"/>
            <a:ext cx="179388" cy="115985"/>
          </a:xfrm>
          <a:custGeom>
            <a:avLst/>
            <a:gdLst>
              <a:gd name="connsiteX0" fmla="*/ 179388 w 179388"/>
              <a:gd name="connsiteY0" fmla="*/ 115853 h 115985"/>
              <a:gd name="connsiteX1" fmla="*/ 115888 w 179388"/>
              <a:gd name="connsiteY1" fmla="*/ 33303 h 115985"/>
              <a:gd name="connsiteX2" fmla="*/ 73026 w 179388"/>
              <a:gd name="connsiteY2" fmla="*/ 4728 h 115985"/>
              <a:gd name="connsiteX3" fmla="*/ 49213 w 179388"/>
              <a:gd name="connsiteY3" fmla="*/ 1553 h 115985"/>
              <a:gd name="connsiteX4" fmla="*/ 1 w 179388"/>
              <a:gd name="connsiteY4" fmla="*/ 20603 h 115985"/>
              <a:gd name="connsiteX5" fmla="*/ 47626 w 179388"/>
              <a:gd name="connsiteY5" fmla="*/ 15841 h 115985"/>
              <a:gd name="connsiteX6" fmla="*/ 111126 w 179388"/>
              <a:gd name="connsiteY6" fmla="*/ 36478 h 115985"/>
              <a:gd name="connsiteX7" fmla="*/ 119063 w 179388"/>
              <a:gd name="connsiteY7" fmla="*/ 44416 h 115985"/>
              <a:gd name="connsiteX8" fmla="*/ 117476 w 179388"/>
              <a:gd name="connsiteY8" fmla="*/ 52353 h 115985"/>
              <a:gd name="connsiteX9" fmla="*/ 179388 w 179388"/>
              <a:gd name="connsiteY9" fmla="*/ 115853 h 11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388" h="115985">
                <a:moveTo>
                  <a:pt x="179388" y="115853"/>
                </a:moveTo>
                <a:cubicBezTo>
                  <a:pt x="179123" y="112678"/>
                  <a:pt x="133615" y="51824"/>
                  <a:pt x="115888" y="33303"/>
                </a:cubicBezTo>
                <a:cubicBezTo>
                  <a:pt x="98161" y="14782"/>
                  <a:pt x="84138" y="10020"/>
                  <a:pt x="73026" y="4728"/>
                </a:cubicBezTo>
                <a:cubicBezTo>
                  <a:pt x="61913" y="-564"/>
                  <a:pt x="61384" y="-1093"/>
                  <a:pt x="49213" y="1553"/>
                </a:cubicBezTo>
                <a:cubicBezTo>
                  <a:pt x="37042" y="4199"/>
                  <a:pt x="265" y="18222"/>
                  <a:pt x="1" y="20603"/>
                </a:cubicBezTo>
                <a:cubicBezTo>
                  <a:pt x="-263" y="22984"/>
                  <a:pt x="29105" y="13195"/>
                  <a:pt x="47626" y="15841"/>
                </a:cubicBezTo>
                <a:cubicBezTo>
                  <a:pt x="66147" y="18487"/>
                  <a:pt x="99220" y="31715"/>
                  <a:pt x="111126" y="36478"/>
                </a:cubicBezTo>
                <a:cubicBezTo>
                  <a:pt x="123032" y="41240"/>
                  <a:pt x="118005" y="41770"/>
                  <a:pt x="119063" y="44416"/>
                </a:cubicBezTo>
                <a:cubicBezTo>
                  <a:pt x="120121" y="47062"/>
                  <a:pt x="108745" y="40447"/>
                  <a:pt x="117476" y="52353"/>
                </a:cubicBezTo>
                <a:cubicBezTo>
                  <a:pt x="126207" y="64259"/>
                  <a:pt x="179653" y="119028"/>
                  <a:pt x="179388" y="1158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: 図形 249">
            <a:extLst>
              <a:ext uri="{FF2B5EF4-FFF2-40B4-BE49-F238E27FC236}">
                <a16:creationId xmlns:a16="http://schemas.microsoft.com/office/drawing/2014/main" id="{E9AC9747-36C4-415F-A249-C4AEA48BDE25}"/>
              </a:ext>
            </a:extLst>
          </p:cNvPr>
          <p:cNvSpPr/>
          <p:nvPr/>
        </p:nvSpPr>
        <p:spPr>
          <a:xfrm>
            <a:off x="4617584" y="1751571"/>
            <a:ext cx="178308" cy="220122"/>
          </a:xfrm>
          <a:custGeom>
            <a:avLst/>
            <a:gdLst>
              <a:gd name="connsiteX0" fmla="*/ 2041 w 178308"/>
              <a:gd name="connsiteY0" fmla="*/ 1029 h 220122"/>
              <a:gd name="connsiteX1" fmla="*/ 90941 w 178308"/>
              <a:gd name="connsiteY1" fmla="*/ 97867 h 220122"/>
              <a:gd name="connsiteX2" fmla="*/ 141741 w 178308"/>
              <a:gd name="connsiteY2" fmla="*/ 170892 h 220122"/>
              <a:gd name="connsiteX3" fmla="*/ 178254 w 178308"/>
              <a:gd name="connsiteY3" fmla="*/ 220104 h 220122"/>
              <a:gd name="connsiteX4" fmla="*/ 133804 w 178308"/>
              <a:gd name="connsiteY4" fmla="*/ 175654 h 220122"/>
              <a:gd name="connsiteX5" fmla="*/ 76654 w 178308"/>
              <a:gd name="connsiteY5" fmla="*/ 96279 h 220122"/>
              <a:gd name="connsiteX6" fmla="*/ 30616 w 178308"/>
              <a:gd name="connsiteY6" fmla="*/ 48654 h 220122"/>
              <a:gd name="connsiteX7" fmla="*/ 2041 w 178308"/>
              <a:gd name="connsiteY7" fmla="*/ 1029 h 220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08" h="220122">
                <a:moveTo>
                  <a:pt x="2041" y="1029"/>
                </a:moveTo>
                <a:cubicBezTo>
                  <a:pt x="12095" y="9231"/>
                  <a:pt x="67658" y="69557"/>
                  <a:pt x="90941" y="97867"/>
                </a:cubicBezTo>
                <a:cubicBezTo>
                  <a:pt x="114224" y="126177"/>
                  <a:pt x="127189" y="150519"/>
                  <a:pt x="141741" y="170892"/>
                </a:cubicBezTo>
                <a:cubicBezTo>
                  <a:pt x="156293" y="191265"/>
                  <a:pt x="179577" y="219310"/>
                  <a:pt x="178254" y="220104"/>
                </a:cubicBezTo>
                <a:cubicBezTo>
                  <a:pt x="176931" y="220898"/>
                  <a:pt x="150737" y="196292"/>
                  <a:pt x="133804" y="175654"/>
                </a:cubicBezTo>
                <a:cubicBezTo>
                  <a:pt x="116871" y="155017"/>
                  <a:pt x="93852" y="117446"/>
                  <a:pt x="76654" y="96279"/>
                </a:cubicBezTo>
                <a:cubicBezTo>
                  <a:pt x="59456" y="75112"/>
                  <a:pt x="39347" y="61354"/>
                  <a:pt x="30616" y="48654"/>
                </a:cubicBezTo>
                <a:cubicBezTo>
                  <a:pt x="21885" y="35954"/>
                  <a:pt x="-8013" y="-7173"/>
                  <a:pt x="2041" y="1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: 図形 250">
            <a:extLst>
              <a:ext uri="{FF2B5EF4-FFF2-40B4-BE49-F238E27FC236}">
                <a16:creationId xmlns:a16="http://schemas.microsoft.com/office/drawing/2014/main" id="{289DBBF4-1D19-4FFC-B375-BCED9EA7FA86}"/>
              </a:ext>
            </a:extLst>
          </p:cNvPr>
          <p:cNvSpPr/>
          <p:nvPr/>
        </p:nvSpPr>
        <p:spPr>
          <a:xfrm>
            <a:off x="4794215" y="1585604"/>
            <a:ext cx="52969" cy="388351"/>
          </a:xfrm>
          <a:custGeom>
            <a:avLst/>
            <a:gdLst>
              <a:gd name="connsiteX0" fmla="*/ 9560 w 52969"/>
              <a:gd name="connsiteY0" fmla="*/ 309 h 388351"/>
              <a:gd name="connsiteX1" fmla="*/ 22260 w 52969"/>
              <a:gd name="connsiteY1" fmla="*/ 87621 h 388351"/>
              <a:gd name="connsiteX2" fmla="*/ 41310 w 52969"/>
              <a:gd name="connsiteY2" fmla="*/ 171759 h 388351"/>
              <a:gd name="connsiteX3" fmla="*/ 39723 w 52969"/>
              <a:gd name="connsiteY3" fmla="*/ 368609 h 388351"/>
              <a:gd name="connsiteX4" fmla="*/ 28610 w 52969"/>
              <a:gd name="connsiteY4" fmla="*/ 382896 h 388351"/>
              <a:gd name="connsiteX5" fmla="*/ 35 w 52969"/>
              <a:gd name="connsiteY5" fmla="*/ 381309 h 388351"/>
              <a:gd name="connsiteX6" fmla="*/ 34960 w 52969"/>
              <a:gd name="connsiteY6" fmla="*/ 365434 h 388351"/>
              <a:gd name="connsiteX7" fmla="*/ 42898 w 52969"/>
              <a:gd name="connsiteY7" fmla="*/ 324159 h 388351"/>
              <a:gd name="connsiteX8" fmla="*/ 52423 w 52969"/>
              <a:gd name="connsiteY8" fmla="*/ 193984 h 388351"/>
              <a:gd name="connsiteX9" fmla="*/ 25435 w 52969"/>
              <a:gd name="connsiteY9" fmla="*/ 119371 h 388351"/>
              <a:gd name="connsiteX10" fmla="*/ 9560 w 52969"/>
              <a:gd name="connsiteY10" fmla="*/ 309 h 38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69" h="388351">
                <a:moveTo>
                  <a:pt x="9560" y="309"/>
                </a:moveTo>
                <a:cubicBezTo>
                  <a:pt x="9031" y="-4983"/>
                  <a:pt x="16968" y="59046"/>
                  <a:pt x="22260" y="87621"/>
                </a:cubicBezTo>
                <a:cubicBezTo>
                  <a:pt x="27552" y="116196"/>
                  <a:pt x="38400" y="124928"/>
                  <a:pt x="41310" y="171759"/>
                </a:cubicBezTo>
                <a:cubicBezTo>
                  <a:pt x="44220" y="218590"/>
                  <a:pt x="41840" y="333420"/>
                  <a:pt x="39723" y="368609"/>
                </a:cubicBezTo>
                <a:cubicBezTo>
                  <a:pt x="37606" y="403799"/>
                  <a:pt x="35225" y="380779"/>
                  <a:pt x="28610" y="382896"/>
                </a:cubicBezTo>
                <a:cubicBezTo>
                  <a:pt x="21995" y="385013"/>
                  <a:pt x="-1023" y="384219"/>
                  <a:pt x="35" y="381309"/>
                </a:cubicBezTo>
                <a:cubicBezTo>
                  <a:pt x="1093" y="378399"/>
                  <a:pt x="27816" y="374959"/>
                  <a:pt x="34960" y="365434"/>
                </a:cubicBezTo>
                <a:cubicBezTo>
                  <a:pt x="42104" y="355909"/>
                  <a:pt x="39987" y="352734"/>
                  <a:pt x="42898" y="324159"/>
                </a:cubicBezTo>
                <a:cubicBezTo>
                  <a:pt x="45809" y="295584"/>
                  <a:pt x="55334" y="228115"/>
                  <a:pt x="52423" y="193984"/>
                </a:cubicBezTo>
                <a:cubicBezTo>
                  <a:pt x="49512" y="159853"/>
                  <a:pt x="31785" y="151121"/>
                  <a:pt x="25435" y="119371"/>
                </a:cubicBezTo>
                <a:cubicBezTo>
                  <a:pt x="19085" y="87621"/>
                  <a:pt x="10089" y="5601"/>
                  <a:pt x="9560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: 図形 251">
            <a:extLst>
              <a:ext uri="{FF2B5EF4-FFF2-40B4-BE49-F238E27FC236}">
                <a16:creationId xmlns:a16="http://schemas.microsoft.com/office/drawing/2014/main" id="{7CF0B676-AFD3-4A62-B94C-7781F55C4679}"/>
              </a:ext>
            </a:extLst>
          </p:cNvPr>
          <p:cNvSpPr/>
          <p:nvPr/>
        </p:nvSpPr>
        <p:spPr>
          <a:xfrm>
            <a:off x="4827587" y="1561606"/>
            <a:ext cx="165414" cy="537553"/>
          </a:xfrm>
          <a:custGeom>
            <a:avLst/>
            <a:gdLst>
              <a:gd name="connsiteX0" fmla="*/ 1 w 165414"/>
              <a:gd name="connsiteY0" fmla="*/ 494 h 537553"/>
              <a:gd name="connsiteX1" fmla="*/ 47626 w 165414"/>
              <a:gd name="connsiteY1" fmla="*/ 57644 h 537553"/>
              <a:gd name="connsiteX2" fmla="*/ 60326 w 165414"/>
              <a:gd name="connsiteY2" fmla="*/ 102094 h 537553"/>
              <a:gd name="connsiteX3" fmla="*/ 84138 w 165414"/>
              <a:gd name="connsiteY3" fmla="*/ 178294 h 537553"/>
              <a:gd name="connsiteX4" fmla="*/ 101601 w 165414"/>
              <a:gd name="connsiteY4" fmla="*/ 241794 h 537553"/>
              <a:gd name="connsiteX5" fmla="*/ 109538 w 165414"/>
              <a:gd name="connsiteY5" fmla="*/ 298944 h 537553"/>
              <a:gd name="connsiteX6" fmla="*/ 109538 w 165414"/>
              <a:gd name="connsiteY6" fmla="*/ 343394 h 537553"/>
              <a:gd name="connsiteX7" fmla="*/ 109538 w 165414"/>
              <a:gd name="connsiteY7" fmla="*/ 408482 h 537553"/>
              <a:gd name="connsiteX8" fmla="*/ 165101 w 165414"/>
              <a:gd name="connsiteY8" fmla="*/ 537069 h 537553"/>
              <a:gd name="connsiteX9" fmla="*/ 131763 w 165414"/>
              <a:gd name="connsiteY9" fmla="*/ 449757 h 537553"/>
              <a:gd name="connsiteX10" fmla="*/ 123826 w 165414"/>
              <a:gd name="connsiteY10" fmla="*/ 381494 h 537553"/>
              <a:gd name="connsiteX11" fmla="*/ 93663 w 165414"/>
              <a:gd name="connsiteY11" fmla="*/ 205282 h 537553"/>
              <a:gd name="connsiteX12" fmla="*/ 46038 w 165414"/>
              <a:gd name="connsiteY12" fmla="*/ 40182 h 537553"/>
              <a:gd name="connsiteX13" fmla="*/ 1 w 165414"/>
              <a:gd name="connsiteY13" fmla="*/ 494 h 53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414" h="537553">
                <a:moveTo>
                  <a:pt x="1" y="494"/>
                </a:moveTo>
                <a:cubicBezTo>
                  <a:pt x="266" y="3404"/>
                  <a:pt x="37572" y="40711"/>
                  <a:pt x="47626" y="57644"/>
                </a:cubicBezTo>
                <a:cubicBezTo>
                  <a:pt x="57680" y="74577"/>
                  <a:pt x="54241" y="81986"/>
                  <a:pt x="60326" y="102094"/>
                </a:cubicBezTo>
                <a:cubicBezTo>
                  <a:pt x="66411" y="122202"/>
                  <a:pt x="77259" y="155011"/>
                  <a:pt x="84138" y="178294"/>
                </a:cubicBezTo>
                <a:cubicBezTo>
                  <a:pt x="91017" y="201577"/>
                  <a:pt x="97368" y="221686"/>
                  <a:pt x="101601" y="241794"/>
                </a:cubicBezTo>
                <a:cubicBezTo>
                  <a:pt x="105834" y="261902"/>
                  <a:pt x="108215" y="282011"/>
                  <a:pt x="109538" y="298944"/>
                </a:cubicBezTo>
                <a:cubicBezTo>
                  <a:pt x="110861" y="315877"/>
                  <a:pt x="109538" y="343394"/>
                  <a:pt x="109538" y="343394"/>
                </a:cubicBezTo>
                <a:cubicBezTo>
                  <a:pt x="109538" y="361650"/>
                  <a:pt x="100278" y="376203"/>
                  <a:pt x="109538" y="408482"/>
                </a:cubicBezTo>
                <a:cubicBezTo>
                  <a:pt x="118798" y="440761"/>
                  <a:pt x="161397" y="530190"/>
                  <a:pt x="165101" y="537069"/>
                </a:cubicBezTo>
                <a:cubicBezTo>
                  <a:pt x="168805" y="543948"/>
                  <a:pt x="138642" y="475686"/>
                  <a:pt x="131763" y="449757"/>
                </a:cubicBezTo>
                <a:cubicBezTo>
                  <a:pt x="124884" y="423828"/>
                  <a:pt x="130176" y="422240"/>
                  <a:pt x="123826" y="381494"/>
                </a:cubicBezTo>
                <a:cubicBezTo>
                  <a:pt x="117476" y="340748"/>
                  <a:pt x="106628" y="262167"/>
                  <a:pt x="93663" y="205282"/>
                </a:cubicBezTo>
                <a:cubicBezTo>
                  <a:pt x="80698" y="148397"/>
                  <a:pt x="61384" y="73255"/>
                  <a:pt x="46038" y="40182"/>
                </a:cubicBezTo>
                <a:cubicBezTo>
                  <a:pt x="30692" y="7109"/>
                  <a:pt x="-264" y="-2416"/>
                  <a:pt x="1" y="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: 図形 252">
            <a:extLst>
              <a:ext uri="{FF2B5EF4-FFF2-40B4-BE49-F238E27FC236}">
                <a16:creationId xmlns:a16="http://schemas.microsoft.com/office/drawing/2014/main" id="{43616047-F72E-499B-AC3D-A975B8ACA01A}"/>
              </a:ext>
            </a:extLst>
          </p:cNvPr>
          <p:cNvSpPr/>
          <p:nvPr/>
        </p:nvSpPr>
        <p:spPr>
          <a:xfrm>
            <a:off x="4794249" y="1562022"/>
            <a:ext cx="31756" cy="163724"/>
          </a:xfrm>
          <a:custGeom>
            <a:avLst/>
            <a:gdLst>
              <a:gd name="connsiteX0" fmla="*/ 28576 w 31756"/>
              <a:gd name="connsiteY0" fmla="*/ 78 h 163724"/>
              <a:gd name="connsiteX1" fmla="*/ 9526 w 31756"/>
              <a:gd name="connsiteY1" fmla="*/ 58816 h 163724"/>
              <a:gd name="connsiteX2" fmla="*/ 15876 w 31756"/>
              <a:gd name="connsiteY2" fmla="*/ 93741 h 163724"/>
              <a:gd name="connsiteX3" fmla="*/ 31751 w 31756"/>
              <a:gd name="connsiteY3" fmla="*/ 163591 h 163724"/>
              <a:gd name="connsiteX4" fmla="*/ 17464 w 31756"/>
              <a:gd name="connsiteY4" fmla="*/ 109616 h 163724"/>
              <a:gd name="connsiteX5" fmla="*/ 1 w 31756"/>
              <a:gd name="connsiteY5" fmla="*/ 47703 h 163724"/>
              <a:gd name="connsiteX6" fmla="*/ 28576 w 31756"/>
              <a:gd name="connsiteY6" fmla="*/ 78 h 163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756" h="163724">
                <a:moveTo>
                  <a:pt x="28576" y="78"/>
                </a:moveTo>
                <a:cubicBezTo>
                  <a:pt x="30163" y="1930"/>
                  <a:pt x="11643" y="43206"/>
                  <a:pt x="9526" y="58816"/>
                </a:cubicBezTo>
                <a:cubicBezTo>
                  <a:pt x="7409" y="74426"/>
                  <a:pt x="12172" y="76279"/>
                  <a:pt x="15876" y="93741"/>
                </a:cubicBezTo>
                <a:cubicBezTo>
                  <a:pt x="19580" y="111203"/>
                  <a:pt x="31486" y="160945"/>
                  <a:pt x="31751" y="163591"/>
                </a:cubicBezTo>
                <a:cubicBezTo>
                  <a:pt x="32016" y="166237"/>
                  <a:pt x="22756" y="128931"/>
                  <a:pt x="17464" y="109616"/>
                </a:cubicBezTo>
                <a:cubicBezTo>
                  <a:pt x="12172" y="90301"/>
                  <a:pt x="266" y="65695"/>
                  <a:pt x="1" y="47703"/>
                </a:cubicBezTo>
                <a:cubicBezTo>
                  <a:pt x="-264" y="29711"/>
                  <a:pt x="26989" y="-1774"/>
                  <a:pt x="2857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: 図形 253">
            <a:extLst>
              <a:ext uri="{FF2B5EF4-FFF2-40B4-BE49-F238E27FC236}">
                <a16:creationId xmlns:a16="http://schemas.microsoft.com/office/drawing/2014/main" id="{5EBEEDB3-E0E3-4AC0-9BBB-F0E0CA9DD4A7}"/>
              </a:ext>
            </a:extLst>
          </p:cNvPr>
          <p:cNvSpPr/>
          <p:nvPr/>
        </p:nvSpPr>
        <p:spPr>
          <a:xfrm>
            <a:off x="4467224" y="1671254"/>
            <a:ext cx="79383" cy="46882"/>
          </a:xfrm>
          <a:custGeom>
            <a:avLst/>
            <a:gdLst>
              <a:gd name="connsiteX0" fmla="*/ 1 w 79383"/>
              <a:gd name="connsiteY0" fmla="*/ 384 h 46882"/>
              <a:gd name="connsiteX1" fmla="*/ 61914 w 79383"/>
              <a:gd name="connsiteY1" fmla="*/ 32134 h 46882"/>
              <a:gd name="connsiteX2" fmla="*/ 79376 w 79383"/>
              <a:gd name="connsiteY2" fmla="*/ 46421 h 46882"/>
              <a:gd name="connsiteX3" fmla="*/ 63501 w 79383"/>
              <a:gd name="connsiteY3" fmla="*/ 16259 h 46882"/>
              <a:gd name="connsiteX4" fmla="*/ 1 w 79383"/>
              <a:gd name="connsiteY4" fmla="*/ 384 h 4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83" h="46882">
                <a:moveTo>
                  <a:pt x="1" y="384"/>
                </a:moveTo>
                <a:cubicBezTo>
                  <a:pt x="-263" y="3030"/>
                  <a:pt x="48685" y="24461"/>
                  <a:pt x="61914" y="32134"/>
                </a:cubicBezTo>
                <a:cubicBezTo>
                  <a:pt x="75143" y="39807"/>
                  <a:pt x="79112" y="49067"/>
                  <a:pt x="79376" y="46421"/>
                </a:cubicBezTo>
                <a:cubicBezTo>
                  <a:pt x="79640" y="43775"/>
                  <a:pt x="72761" y="23138"/>
                  <a:pt x="63501" y="16259"/>
                </a:cubicBezTo>
                <a:cubicBezTo>
                  <a:pt x="54241" y="9380"/>
                  <a:pt x="265" y="-2262"/>
                  <a:pt x="1" y="3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: 図形 254">
            <a:extLst>
              <a:ext uri="{FF2B5EF4-FFF2-40B4-BE49-F238E27FC236}">
                <a16:creationId xmlns:a16="http://schemas.microsoft.com/office/drawing/2014/main" id="{C3C87E24-33D6-4DE1-8BE9-554767D61DD6}"/>
              </a:ext>
            </a:extLst>
          </p:cNvPr>
          <p:cNvSpPr/>
          <p:nvPr/>
        </p:nvSpPr>
        <p:spPr>
          <a:xfrm>
            <a:off x="4541838" y="1730265"/>
            <a:ext cx="51537" cy="27098"/>
          </a:xfrm>
          <a:custGeom>
            <a:avLst/>
            <a:gdLst>
              <a:gd name="connsiteX0" fmla="*/ 0 w 51537"/>
              <a:gd name="connsiteY0" fmla="*/ 27098 h 27098"/>
              <a:gd name="connsiteX1" fmla="*/ 50800 w 51537"/>
              <a:gd name="connsiteY1" fmla="*/ 110 h 27098"/>
              <a:gd name="connsiteX2" fmla="*/ 0 w 51537"/>
              <a:gd name="connsiteY2" fmla="*/ 27098 h 2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537" h="27098">
                <a:moveTo>
                  <a:pt x="0" y="27098"/>
                </a:moveTo>
                <a:cubicBezTo>
                  <a:pt x="0" y="27098"/>
                  <a:pt x="42863" y="2227"/>
                  <a:pt x="50800" y="110"/>
                </a:cubicBezTo>
                <a:cubicBezTo>
                  <a:pt x="58737" y="-2007"/>
                  <a:pt x="0" y="27098"/>
                  <a:pt x="0" y="2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: 図形 255">
            <a:extLst>
              <a:ext uri="{FF2B5EF4-FFF2-40B4-BE49-F238E27FC236}">
                <a16:creationId xmlns:a16="http://schemas.microsoft.com/office/drawing/2014/main" id="{A9F2E81F-9CA4-4FB0-9B56-AD0C964649F8}"/>
              </a:ext>
            </a:extLst>
          </p:cNvPr>
          <p:cNvSpPr/>
          <p:nvPr/>
        </p:nvSpPr>
        <p:spPr>
          <a:xfrm>
            <a:off x="4821237" y="1681086"/>
            <a:ext cx="78214" cy="36631"/>
          </a:xfrm>
          <a:custGeom>
            <a:avLst/>
            <a:gdLst>
              <a:gd name="connsiteX0" fmla="*/ 1 w 78214"/>
              <a:gd name="connsiteY0" fmla="*/ 77 h 36631"/>
              <a:gd name="connsiteX1" fmla="*/ 53976 w 78214"/>
              <a:gd name="connsiteY1" fmla="*/ 28652 h 36631"/>
              <a:gd name="connsiteX2" fmla="*/ 77788 w 78214"/>
              <a:gd name="connsiteY2" fmla="*/ 77 h 36631"/>
              <a:gd name="connsiteX3" fmla="*/ 68263 w 78214"/>
              <a:gd name="connsiteY3" fmla="*/ 20714 h 36631"/>
              <a:gd name="connsiteX4" fmla="*/ 55563 w 78214"/>
              <a:gd name="connsiteY4" fmla="*/ 36589 h 36631"/>
              <a:gd name="connsiteX5" fmla="*/ 1 w 78214"/>
              <a:gd name="connsiteY5" fmla="*/ 77 h 3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14" h="36631">
                <a:moveTo>
                  <a:pt x="1" y="77"/>
                </a:moveTo>
                <a:cubicBezTo>
                  <a:pt x="-263" y="-1246"/>
                  <a:pt x="41012" y="28652"/>
                  <a:pt x="53976" y="28652"/>
                </a:cubicBezTo>
                <a:cubicBezTo>
                  <a:pt x="66940" y="28652"/>
                  <a:pt x="75407" y="1400"/>
                  <a:pt x="77788" y="77"/>
                </a:cubicBezTo>
                <a:cubicBezTo>
                  <a:pt x="80169" y="-1246"/>
                  <a:pt x="71967" y="14629"/>
                  <a:pt x="68263" y="20714"/>
                </a:cubicBezTo>
                <a:cubicBezTo>
                  <a:pt x="64559" y="26799"/>
                  <a:pt x="63765" y="37383"/>
                  <a:pt x="55563" y="36589"/>
                </a:cubicBezTo>
                <a:cubicBezTo>
                  <a:pt x="47361" y="35795"/>
                  <a:pt x="265" y="1400"/>
                  <a:pt x="1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: 図形 256">
            <a:extLst>
              <a:ext uri="{FF2B5EF4-FFF2-40B4-BE49-F238E27FC236}">
                <a16:creationId xmlns:a16="http://schemas.microsoft.com/office/drawing/2014/main" id="{01258D93-78F0-4FB5-85A9-FFE7257FD3D1}"/>
              </a:ext>
            </a:extLst>
          </p:cNvPr>
          <p:cNvSpPr/>
          <p:nvPr/>
        </p:nvSpPr>
        <p:spPr>
          <a:xfrm>
            <a:off x="4843443" y="1804905"/>
            <a:ext cx="84402" cy="30469"/>
          </a:xfrm>
          <a:custGeom>
            <a:avLst/>
            <a:gdLst>
              <a:gd name="connsiteX0" fmla="*/ 20 w 84402"/>
              <a:gd name="connsiteY0" fmla="*/ 83 h 30469"/>
              <a:gd name="connsiteX1" fmla="*/ 52407 w 84402"/>
              <a:gd name="connsiteY1" fmla="*/ 20720 h 30469"/>
              <a:gd name="connsiteX2" fmla="*/ 84157 w 84402"/>
              <a:gd name="connsiteY2" fmla="*/ 3258 h 30469"/>
              <a:gd name="connsiteX3" fmla="*/ 66695 w 84402"/>
              <a:gd name="connsiteY3" fmla="*/ 22308 h 30469"/>
              <a:gd name="connsiteX4" fmla="*/ 58757 w 84402"/>
              <a:gd name="connsiteY4" fmla="*/ 30245 h 30469"/>
              <a:gd name="connsiteX5" fmla="*/ 20 w 84402"/>
              <a:gd name="connsiteY5" fmla="*/ 83 h 30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02" h="30469">
                <a:moveTo>
                  <a:pt x="20" y="83"/>
                </a:moveTo>
                <a:cubicBezTo>
                  <a:pt x="-1038" y="-1505"/>
                  <a:pt x="38384" y="20191"/>
                  <a:pt x="52407" y="20720"/>
                </a:cubicBezTo>
                <a:cubicBezTo>
                  <a:pt x="66430" y="21249"/>
                  <a:pt x="81776" y="2993"/>
                  <a:pt x="84157" y="3258"/>
                </a:cubicBezTo>
                <a:cubicBezTo>
                  <a:pt x="86538" y="3523"/>
                  <a:pt x="70928" y="17810"/>
                  <a:pt x="66695" y="22308"/>
                </a:cubicBezTo>
                <a:cubicBezTo>
                  <a:pt x="62462" y="26806"/>
                  <a:pt x="66959" y="31568"/>
                  <a:pt x="58757" y="30245"/>
                </a:cubicBezTo>
                <a:cubicBezTo>
                  <a:pt x="50555" y="28922"/>
                  <a:pt x="1078" y="1671"/>
                  <a:pt x="20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: 図形 257">
            <a:extLst>
              <a:ext uri="{FF2B5EF4-FFF2-40B4-BE49-F238E27FC236}">
                <a16:creationId xmlns:a16="http://schemas.microsoft.com/office/drawing/2014/main" id="{0059622F-5879-4DD5-BA07-97CE8711422F}"/>
              </a:ext>
            </a:extLst>
          </p:cNvPr>
          <p:cNvSpPr/>
          <p:nvPr/>
        </p:nvSpPr>
        <p:spPr>
          <a:xfrm>
            <a:off x="4760462" y="1963695"/>
            <a:ext cx="108531" cy="19095"/>
          </a:xfrm>
          <a:custGeom>
            <a:avLst/>
            <a:gdLst>
              <a:gd name="connsiteX0" fmla="*/ 451 w 108531"/>
              <a:gd name="connsiteY0" fmla="*/ 43 h 19095"/>
              <a:gd name="connsiteX1" fmla="*/ 83001 w 108531"/>
              <a:gd name="connsiteY1" fmla="*/ 17505 h 19095"/>
              <a:gd name="connsiteX2" fmla="*/ 108401 w 108531"/>
              <a:gd name="connsiteY2" fmla="*/ 43 h 19095"/>
              <a:gd name="connsiteX3" fmla="*/ 75063 w 108531"/>
              <a:gd name="connsiteY3" fmla="*/ 12743 h 19095"/>
              <a:gd name="connsiteX4" fmla="*/ 49663 w 108531"/>
              <a:gd name="connsiteY4" fmla="*/ 19093 h 19095"/>
              <a:gd name="connsiteX5" fmla="*/ 451 w 108531"/>
              <a:gd name="connsiteY5" fmla="*/ 43 h 1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531" h="19095">
                <a:moveTo>
                  <a:pt x="451" y="43"/>
                </a:moveTo>
                <a:cubicBezTo>
                  <a:pt x="6007" y="-222"/>
                  <a:pt x="65009" y="17505"/>
                  <a:pt x="83001" y="17505"/>
                </a:cubicBezTo>
                <a:cubicBezTo>
                  <a:pt x="100993" y="17505"/>
                  <a:pt x="109724" y="837"/>
                  <a:pt x="108401" y="43"/>
                </a:cubicBezTo>
                <a:cubicBezTo>
                  <a:pt x="107078" y="-751"/>
                  <a:pt x="84853" y="9568"/>
                  <a:pt x="75063" y="12743"/>
                </a:cubicBezTo>
                <a:cubicBezTo>
                  <a:pt x="65273" y="15918"/>
                  <a:pt x="57071" y="18829"/>
                  <a:pt x="49663" y="19093"/>
                </a:cubicBezTo>
                <a:cubicBezTo>
                  <a:pt x="42255" y="19358"/>
                  <a:pt x="-5105" y="308"/>
                  <a:pt x="45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: 図形 258">
            <a:extLst>
              <a:ext uri="{FF2B5EF4-FFF2-40B4-BE49-F238E27FC236}">
                <a16:creationId xmlns:a16="http://schemas.microsoft.com/office/drawing/2014/main" id="{DAA7AF36-2E52-4B8D-8C1C-F0F1D859AC0D}"/>
              </a:ext>
            </a:extLst>
          </p:cNvPr>
          <p:cNvSpPr/>
          <p:nvPr/>
        </p:nvSpPr>
        <p:spPr>
          <a:xfrm>
            <a:off x="4606630" y="1819253"/>
            <a:ext cx="64352" cy="51216"/>
          </a:xfrm>
          <a:custGeom>
            <a:avLst/>
            <a:gdLst>
              <a:gd name="connsiteX0" fmla="*/ 63795 w 64352"/>
              <a:gd name="connsiteY0" fmla="*/ 22 h 51216"/>
              <a:gd name="connsiteX1" fmla="*/ 27283 w 64352"/>
              <a:gd name="connsiteY1" fmla="*/ 42885 h 51216"/>
              <a:gd name="connsiteX2" fmla="*/ 295 w 64352"/>
              <a:gd name="connsiteY2" fmla="*/ 41297 h 51216"/>
              <a:gd name="connsiteX3" fmla="*/ 44745 w 64352"/>
              <a:gd name="connsiteY3" fmla="*/ 49235 h 51216"/>
              <a:gd name="connsiteX4" fmla="*/ 49508 w 64352"/>
              <a:gd name="connsiteY4" fmla="*/ 49235 h 51216"/>
              <a:gd name="connsiteX5" fmla="*/ 63795 w 64352"/>
              <a:gd name="connsiteY5" fmla="*/ 22 h 51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352" h="51216">
                <a:moveTo>
                  <a:pt x="63795" y="22"/>
                </a:moveTo>
                <a:cubicBezTo>
                  <a:pt x="60091" y="-1036"/>
                  <a:pt x="37866" y="36006"/>
                  <a:pt x="27283" y="42885"/>
                </a:cubicBezTo>
                <a:cubicBezTo>
                  <a:pt x="16700" y="49764"/>
                  <a:pt x="-2615" y="40239"/>
                  <a:pt x="295" y="41297"/>
                </a:cubicBezTo>
                <a:cubicBezTo>
                  <a:pt x="3205" y="42355"/>
                  <a:pt x="36543" y="47912"/>
                  <a:pt x="44745" y="49235"/>
                </a:cubicBezTo>
                <a:cubicBezTo>
                  <a:pt x="52947" y="50558"/>
                  <a:pt x="47391" y="52939"/>
                  <a:pt x="49508" y="49235"/>
                </a:cubicBezTo>
                <a:cubicBezTo>
                  <a:pt x="51625" y="45531"/>
                  <a:pt x="67499" y="1080"/>
                  <a:pt x="63795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: 図形 259">
            <a:extLst>
              <a:ext uri="{FF2B5EF4-FFF2-40B4-BE49-F238E27FC236}">
                <a16:creationId xmlns:a16="http://schemas.microsoft.com/office/drawing/2014/main" id="{293ED814-1463-4109-B024-B88FB9BB38AF}"/>
              </a:ext>
            </a:extLst>
          </p:cNvPr>
          <p:cNvSpPr/>
          <p:nvPr/>
        </p:nvSpPr>
        <p:spPr>
          <a:xfrm>
            <a:off x="4841875" y="1927225"/>
            <a:ext cx="85440" cy="22589"/>
          </a:xfrm>
          <a:custGeom>
            <a:avLst/>
            <a:gdLst>
              <a:gd name="connsiteX0" fmla="*/ 0 w 85440"/>
              <a:gd name="connsiteY0" fmla="*/ 0 h 22589"/>
              <a:gd name="connsiteX1" fmla="*/ 73025 w 85440"/>
              <a:gd name="connsiteY1" fmla="*/ 22225 h 22589"/>
              <a:gd name="connsiteX2" fmla="*/ 84138 w 85440"/>
              <a:gd name="connsiteY2" fmla="*/ 14288 h 22589"/>
              <a:gd name="connsiteX3" fmla="*/ 58738 w 85440"/>
              <a:gd name="connsiteY3" fmla="*/ 20638 h 22589"/>
              <a:gd name="connsiteX4" fmla="*/ 58738 w 85440"/>
              <a:gd name="connsiteY4" fmla="*/ 20638 h 22589"/>
              <a:gd name="connsiteX5" fmla="*/ 0 w 85440"/>
              <a:gd name="connsiteY5" fmla="*/ 0 h 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40" h="22589">
                <a:moveTo>
                  <a:pt x="0" y="0"/>
                </a:moveTo>
                <a:cubicBezTo>
                  <a:pt x="29501" y="9922"/>
                  <a:pt x="59002" y="19844"/>
                  <a:pt x="73025" y="22225"/>
                </a:cubicBezTo>
                <a:cubicBezTo>
                  <a:pt x="87048" y="24606"/>
                  <a:pt x="86519" y="14552"/>
                  <a:pt x="84138" y="14288"/>
                </a:cubicBezTo>
                <a:cubicBezTo>
                  <a:pt x="81757" y="14024"/>
                  <a:pt x="58738" y="20638"/>
                  <a:pt x="58738" y="20638"/>
                </a:cubicBezTo>
                <a:lnTo>
                  <a:pt x="58738" y="20638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: 図形 260">
            <a:extLst>
              <a:ext uri="{FF2B5EF4-FFF2-40B4-BE49-F238E27FC236}">
                <a16:creationId xmlns:a16="http://schemas.microsoft.com/office/drawing/2014/main" id="{1DAF27B4-F606-472B-A29E-7EDB54E58650}"/>
              </a:ext>
            </a:extLst>
          </p:cNvPr>
          <p:cNvSpPr/>
          <p:nvPr/>
        </p:nvSpPr>
        <p:spPr>
          <a:xfrm>
            <a:off x="4583159" y="2141481"/>
            <a:ext cx="95542" cy="62979"/>
          </a:xfrm>
          <a:custGeom>
            <a:avLst/>
            <a:gdLst>
              <a:gd name="connsiteX0" fmla="*/ 95204 w 95542"/>
              <a:gd name="connsiteY0" fmla="*/ 57 h 62979"/>
              <a:gd name="connsiteX1" fmla="*/ 12654 w 95542"/>
              <a:gd name="connsiteY1" fmla="*/ 50857 h 62979"/>
              <a:gd name="connsiteX2" fmla="*/ 3129 w 95542"/>
              <a:gd name="connsiteY2" fmla="*/ 54032 h 62979"/>
              <a:gd name="connsiteX3" fmla="*/ 41229 w 95542"/>
              <a:gd name="connsiteY3" fmla="*/ 61969 h 62979"/>
              <a:gd name="connsiteX4" fmla="*/ 95204 w 95542"/>
              <a:gd name="connsiteY4" fmla="*/ 57 h 62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42" h="62979">
                <a:moveTo>
                  <a:pt x="95204" y="57"/>
                </a:moveTo>
                <a:cubicBezTo>
                  <a:pt x="90441" y="-1795"/>
                  <a:pt x="28000" y="41861"/>
                  <a:pt x="12654" y="50857"/>
                </a:cubicBezTo>
                <a:cubicBezTo>
                  <a:pt x="-2692" y="59853"/>
                  <a:pt x="-1634" y="52180"/>
                  <a:pt x="3129" y="54032"/>
                </a:cubicBezTo>
                <a:cubicBezTo>
                  <a:pt x="7892" y="55884"/>
                  <a:pt x="29323" y="66202"/>
                  <a:pt x="41229" y="61969"/>
                </a:cubicBezTo>
                <a:cubicBezTo>
                  <a:pt x="53135" y="57736"/>
                  <a:pt x="99967" y="1909"/>
                  <a:pt x="95204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: 図形 261">
            <a:extLst>
              <a:ext uri="{FF2B5EF4-FFF2-40B4-BE49-F238E27FC236}">
                <a16:creationId xmlns:a16="http://schemas.microsoft.com/office/drawing/2014/main" id="{701C47C3-DAEB-48D5-95BE-D3CCE5CBAC7D}"/>
              </a:ext>
            </a:extLst>
          </p:cNvPr>
          <p:cNvSpPr/>
          <p:nvPr/>
        </p:nvSpPr>
        <p:spPr>
          <a:xfrm>
            <a:off x="4691024" y="2305968"/>
            <a:ext cx="161640" cy="179363"/>
          </a:xfrm>
          <a:custGeom>
            <a:avLst/>
            <a:gdLst>
              <a:gd name="connsiteX0" fmla="*/ 39 w 161640"/>
              <a:gd name="connsiteY0" fmla="*/ 670 h 179363"/>
              <a:gd name="connsiteX1" fmla="*/ 30201 w 161640"/>
              <a:gd name="connsiteY1" fmla="*/ 64170 h 179363"/>
              <a:gd name="connsiteX2" fmla="*/ 65126 w 161640"/>
              <a:gd name="connsiteY2" fmla="*/ 113382 h 179363"/>
              <a:gd name="connsiteX3" fmla="*/ 160376 w 161640"/>
              <a:gd name="connsiteY3" fmla="*/ 178470 h 179363"/>
              <a:gd name="connsiteX4" fmla="*/ 114339 w 161640"/>
              <a:gd name="connsiteY4" fmla="*/ 148307 h 179363"/>
              <a:gd name="connsiteX5" fmla="*/ 36551 w 161640"/>
              <a:gd name="connsiteY5" fmla="*/ 107032 h 179363"/>
              <a:gd name="connsiteX6" fmla="*/ 39 w 161640"/>
              <a:gd name="connsiteY6" fmla="*/ 670 h 17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40" h="179363">
                <a:moveTo>
                  <a:pt x="39" y="670"/>
                </a:moveTo>
                <a:cubicBezTo>
                  <a:pt x="-1019" y="-6474"/>
                  <a:pt x="19353" y="45385"/>
                  <a:pt x="30201" y="64170"/>
                </a:cubicBezTo>
                <a:cubicBezTo>
                  <a:pt x="41049" y="82955"/>
                  <a:pt x="43430" y="94332"/>
                  <a:pt x="65126" y="113382"/>
                </a:cubicBezTo>
                <a:cubicBezTo>
                  <a:pt x="86822" y="132432"/>
                  <a:pt x="160376" y="178470"/>
                  <a:pt x="160376" y="178470"/>
                </a:cubicBezTo>
                <a:cubicBezTo>
                  <a:pt x="168578" y="184291"/>
                  <a:pt x="134976" y="160213"/>
                  <a:pt x="114339" y="148307"/>
                </a:cubicBezTo>
                <a:cubicBezTo>
                  <a:pt x="93702" y="136401"/>
                  <a:pt x="53749" y="126876"/>
                  <a:pt x="36551" y="107032"/>
                </a:cubicBezTo>
                <a:cubicBezTo>
                  <a:pt x="19353" y="87188"/>
                  <a:pt x="1097" y="7814"/>
                  <a:pt x="39" y="6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: 図形 262">
            <a:extLst>
              <a:ext uri="{FF2B5EF4-FFF2-40B4-BE49-F238E27FC236}">
                <a16:creationId xmlns:a16="http://schemas.microsoft.com/office/drawing/2014/main" id="{C349C8CE-9E8A-435C-A02F-6EC6E69A5140}"/>
              </a:ext>
            </a:extLst>
          </p:cNvPr>
          <p:cNvSpPr/>
          <p:nvPr/>
        </p:nvSpPr>
        <p:spPr>
          <a:xfrm>
            <a:off x="4839214" y="2168343"/>
            <a:ext cx="136032" cy="355783"/>
          </a:xfrm>
          <a:custGeom>
            <a:avLst/>
            <a:gdLst>
              <a:gd name="connsiteX0" fmla="*/ 10599 w 136032"/>
              <a:gd name="connsiteY0" fmla="*/ 182 h 355783"/>
              <a:gd name="connsiteX1" fmla="*/ 12186 w 136032"/>
              <a:gd name="connsiteY1" fmla="*/ 154170 h 355783"/>
              <a:gd name="connsiteX2" fmla="*/ 47111 w 136032"/>
              <a:gd name="connsiteY2" fmla="*/ 219257 h 355783"/>
              <a:gd name="connsiteX3" fmla="*/ 102674 w 136032"/>
              <a:gd name="connsiteY3" fmla="*/ 304982 h 355783"/>
              <a:gd name="connsiteX4" fmla="*/ 136011 w 136032"/>
              <a:gd name="connsiteY4" fmla="*/ 355782 h 355783"/>
              <a:gd name="connsiteX5" fmla="*/ 105849 w 136032"/>
              <a:gd name="connsiteY5" fmla="*/ 303395 h 355783"/>
              <a:gd name="connsiteX6" fmla="*/ 5836 w 136032"/>
              <a:gd name="connsiteY6" fmla="*/ 187507 h 355783"/>
              <a:gd name="connsiteX7" fmla="*/ 10599 w 136032"/>
              <a:gd name="connsiteY7" fmla="*/ 182 h 35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032" h="355783">
                <a:moveTo>
                  <a:pt x="10599" y="182"/>
                </a:moveTo>
                <a:cubicBezTo>
                  <a:pt x="11657" y="-5374"/>
                  <a:pt x="6101" y="117657"/>
                  <a:pt x="12186" y="154170"/>
                </a:cubicBezTo>
                <a:cubicBezTo>
                  <a:pt x="18271" y="190683"/>
                  <a:pt x="32030" y="194122"/>
                  <a:pt x="47111" y="219257"/>
                </a:cubicBezTo>
                <a:cubicBezTo>
                  <a:pt x="62192" y="244392"/>
                  <a:pt x="87857" y="282228"/>
                  <a:pt x="102674" y="304982"/>
                </a:cubicBezTo>
                <a:cubicBezTo>
                  <a:pt x="117491" y="327736"/>
                  <a:pt x="135482" y="356047"/>
                  <a:pt x="136011" y="355782"/>
                </a:cubicBezTo>
                <a:cubicBezTo>
                  <a:pt x="136540" y="355518"/>
                  <a:pt x="127545" y="331441"/>
                  <a:pt x="105849" y="303395"/>
                </a:cubicBezTo>
                <a:cubicBezTo>
                  <a:pt x="84153" y="275349"/>
                  <a:pt x="20917" y="235661"/>
                  <a:pt x="5836" y="187507"/>
                </a:cubicBezTo>
                <a:cubicBezTo>
                  <a:pt x="-9245" y="139353"/>
                  <a:pt x="9541" y="5738"/>
                  <a:pt x="10599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: 図形 263">
            <a:extLst>
              <a:ext uri="{FF2B5EF4-FFF2-40B4-BE49-F238E27FC236}">
                <a16:creationId xmlns:a16="http://schemas.microsoft.com/office/drawing/2014/main" id="{697A3521-34F0-4E99-A8FE-BC04B259327A}"/>
              </a:ext>
            </a:extLst>
          </p:cNvPr>
          <p:cNvSpPr/>
          <p:nvPr/>
        </p:nvSpPr>
        <p:spPr>
          <a:xfrm>
            <a:off x="4694849" y="2143478"/>
            <a:ext cx="106042" cy="111949"/>
          </a:xfrm>
          <a:custGeom>
            <a:avLst/>
            <a:gdLst>
              <a:gd name="connsiteX0" fmla="*/ 105751 w 106042"/>
              <a:gd name="connsiteY0" fmla="*/ 1235 h 111949"/>
              <a:gd name="connsiteX1" fmla="*/ 39076 w 106042"/>
              <a:gd name="connsiteY1" fmla="*/ 94897 h 111949"/>
              <a:gd name="connsiteX2" fmla="*/ 39076 w 106042"/>
              <a:gd name="connsiteY2" fmla="*/ 85372 h 111949"/>
              <a:gd name="connsiteX3" fmla="*/ 58126 w 106042"/>
              <a:gd name="connsiteY3" fmla="*/ 56797 h 111949"/>
              <a:gd name="connsiteX4" fmla="*/ 26376 w 106042"/>
              <a:gd name="connsiteY4" fmla="*/ 85372 h 111949"/>
              <a:gd name="connsiteX5" fmla="*/ 976 w 106042"/>
              <a:gd name="connsiteY5" fmla="*/ 110772 h 111949"/>
              <a:gd name="connsiteX6" fmla="*/ 61301 w 106042"/>
              <a:gd name="connsiteY6" fmla="*/ 45685 h 111949"/>
              <a:gd name="connsiteX7" fmla="*/ 105751 w 106042"/>
              <a:gd name="connsiteY7" fmla="*/ 1235 h 11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042" h="111949">
                <a:moveTo>
                  <a:pt x="105751" y="1235"/>
                </a:moveTo>
                <a:cubicBezTo>
                  <a:pt x="102047" y="9437"/>
                  <a:pt x="50189" y="80874"/>
                  <a:pt x="39076" y="94897"/>
                </a:cubicBezTo>
                <a:cubicBezTo>
                  <a:pt x="27963" y="108920"/>
                  <a:pt x="35901" y="91722"/>
                  <a:pt x="39076" y="85372"/>
                </a:cubicBezTo>
                <a:cubicBezTo>
                  <a:pt x="42251" y="79022"/>
                  <a:pt x="60243" y="56797"/>
                  <a:pt x="58126" y="56797"/>
                </a:cubicBezTo>
                <a:cubicBezTo>
                  <a:pt x="56009" y="56797"/>
                  <a:pt x="35901" y="76376"/>
                  <a:pt x="26376" y="85372"/>
                </a:cubicBezTo>
                <a:cubicBezTo>
                  <a:pt x="16851" y="94368"/>
                  <a:pt x="-4845" y="117387"/>
                  <a:pt x="976" y="110772"/>
                </a:cubicBezTo>
                <a:cubicBezTo>
                  <a:pt x="6797" y="104158"/>
                  <a:pt x="45691" y="63677"/>
                  <a:pt x="61301" y="45685"/>
                </a:cubicBezTo>
                <a:cubicBezTo>
                  <a:pt x="76911" y="27693"/>
                  <a:pt x="109455" y="-6967"/>
                  <a:pt x="105751" y="1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: 図形 264">
            <a:extLst>
              <a:ext uri="{FF2B5EF4-FFF2-40B4-BE49-F238E27FC236}">
                <a16:creationId xmlns:a16="http://schemas.microsoft.com/office/drawing/2014/main" id="{AB52B8B4-9BDD-4377-A015-1D522FB3F049}"/>
              </a:ext>
            </a:extLst>
          </p:cNvPr>
          <p:cNvSpPr/>
          <p:nvPr/>
        </p:nvSpPr>
        <p:spPr>
          <a:xfrm>
            <a:off x="4659275" y="2209395"/>
            <a:ext cx="17796" cy="95246"/>
          </a:xfrm>
          <a:custGeom>
            <a:avLst/>
            <a:gdLst>
              <a:gd name="connsiteX0" fmla="*/ 12738 w 17796"/>
              <a:gd name="connsiteY0" fmla="*/ 405 h 95246"/>
              <a:gd name="connsiteX1" fmla="*/ 11150 w 17796"/>
              <a:gd name="connsiteY1" fmla="*/ 81368 h 95246"/>
              <a:gd name="connsiteX2" fmla="*/ 17500 w 17796"/>
              <a:gd name="connsiteY2" fmla="*/ 92480 h 95246"/>
              <a:gd name="connsiteX3" fmla="*/ 38 w 17796"/>
              <a:gd name="connsiteY3" fmla="*/ 51205 h 95246"/>
              <a:gd name="connsiteX4" fmla="*/ 12738 w 17796"/>
              <a:gd name="connsiteY4" fmla="*/ 405 h 9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96" h="95246">
                <a:moveTo>
                  <a:pt x="12738" y="405"/>
                </a:moveTo>
                <a:cubicBezTo>
                  <a:pt x="14590" y="5432"/>
                  <a:pt x="10356" y="66022"/>
                  <a:pt x="11150" y="81368"/>
                </a:cubicBezTo>
                <a:cubicBezTo>
                  <a:pt x="11944" y="96714"/>
                  <a:pt x="19352" y="97507"/>
                  <a:pt x="17500" y="92480"/>
                </a:cubicBezTo>
                <a:cubicBezTo>
                  <a:pt x="15648" y="87453"/>
                  <a:pt x="832" y="63905"/>
                  <a:pt x="38" y="51205"/>
                </a:cubicBezTo>
                <a:cubicBezTo>
                  <a:pt x="-756" y="38505"/>
                  <a:pt x="10886" y="-4622"/>
                  <a:pt x="12738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: 図形 265">
            <a:extLst>
              <a:ext uri="{FF2B5EF4-FFF2-40B4-BE49-F238E27FC236}">
                <a16:creationId xmlns:a16="http://schemas.microsoft.com/office/drawing/2014/main" id="{76B2BD2D-8C36-4F7E-9977-266A393C5082}"/>
              </a:ext>
            </a:extLst>
          </p:cNvPr>
          <p:cNvSpPr/>
          <p:nvPr/>
        </p:nvSpPr>
        <p:spPr>
          <a:xfrm>
            <a:off x="4898901" y="2220898"/>
            <a:ext cx="122390" cy="85744"/>
          </a:xfrm>
          <a:custGeom>
            <a:avLst/>
            <a:gdLst>
              <a:gd name="connsiteX0" fmla="*/ 124 w 122390"/>
              <a:gd name="connsiteY0" fmla="*/ 15 h 85744"/>
              <a:gd name="connsiteX1" fmla="*/ 77912 w 122390"/>
              <a:gd name="connsiteY1" fmla="*/ 68277 h 85744"/>
              <a:gd name="connsiteX2" fmla="*/ 122362 w 122390"/>
              <a:gd name="connsiteY2" fmla="*/ 85740 h 85744"/>
              <a:gd name="connsiteX3" fmla="*/ 84262 w 122390"/>
              <a:gd name="connsiteY3" fmla="*/ 69865 h 85744"/>
              <a:gd name="connsiteX4" fmla="*/ 60449 w 122390"/>
              <a:gd name="connsiteY4" fmla="*/ 61927 h 85744"/>
              <a:gd name="connsiteX5" fmla="*/ 124 w 122390"/>
              <a:gd name="connsiteY5" fmla="*/ 15 h 8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390" h="85744">
                <a:moveTo>
                  <a:pt x="124" y="15"/>
                </a:moveTo>
                <a:cubicBezTo>
                  <a:pt x="3034" y="1073"/>
                  <a:pt x="57539" y="53990"/>
                  <a:pt x="77912" y="68277"/>
                </a:cubicBezTo>
                <a:cubicBezTo>
                  <a:pt x="98285" y="82564"/>
                  <a:pt x="121304" y="85475"/>
                  <a:pt x="122362" y="85740"/>
                </a:cubicBezTo>
                <a:cubicBezTo>
                  <a:pt x="123420" y="86005"/>
                  <a:pt x="94581" y="73834"/>
                  <a:pt x="84262" y="69865"/>
                </a:cubicBezTo>
                <a:cubicBezTo>
                  <a:pt x="73943" y="65896"/>
                  <a:pt x="74737" y="71717"/>
                  <a:pt x="60449" y="61927"/>
                </a:cubicBezTo>
                <a:cubicBezTo>
                  <a:pt x="46162" y="52137"/>
                  <a:pt x="-2786" y="-1043"/>
                  <a:pt x="12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: 図形 266">
            <a:extLst>
              <a:ext uri="{FF2B5EF4-FFF2-40B4-BE49-F238E27FC236}">
                <a16:creationId xmlns:a16="http://schemas.microsoft.com/office/drawing/2014/main" id="{5AABCF67-8293-4E54-8A37-D9228D60F86C}"/>
              </a:ext>
            </a:extLst>
          </p:cNvPr>
          <p:cNvSpPr/>
          <p:nvPr/>
        </p:nvSpPr>
        <p:spPr>
          <a:xfrm>
            <a:off x="4971959" y="2458659"/>
            <a:ext cx="66125" cy="74697"/>
          </a:xfrm>
          <a:custGeom>
            <a:avLst/>
            <a:gdLst>
              <a:gd name="connsiteX0" fmla="*/ 91 w 66125"/>
              <a:gd name="connsiteY0" fmla="*/ 379 h 74697"/>
              <a:gd name="connsiteX1" fmla="*/ 60416 w 66125"/>
              <a:gd name="connsiteY1" fmla="*/ 67054 h 74697"/>
              <a:gd name="connsiteX2" fmla="*/ 62004 w 66125"/>
              <a:gd name="connsiteY2" fmla="*/ 70229 h 74697"/>
              <a:gd name="connsiteX3" fmla="*/ 46129 w 66125"/>
              <a:gd name="connsiteY3" fmla="*/ 40066 h 74697"/>
              <a:gd name="connsiteX4" fmla="*/ 91 w 66125"/>
              <a:gd name="connsiteY4" fmla="*/ 379 h 7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25" h="74697">
                <a:moveTo>
                  <a:pt x="91" y="379"/>
                </a:moveTo>
                <a:cubicBezTo>
                  <a:pt x="2472" y="4877"/>
                  <a:pt x="50097" y="55412"/>
                  <a:pt x="60416" y="67054"/>
                </a:cubicBezTo>
                <a:cubicBezTo>
                  <a:pt x="70735" y="78696"/>
                  <a:pt x="64385" y="74727"/>
                  <a:pt x="62004" y="70229"/>
                </a:cubicBezTo>
                <a:cubicBezTo>
                  <a:pt x="59623" y="65731"/>
                  <a:pt x="49833" y="47474"/>
                  <a:pt x="46129" y="40066"/>
                </a:cubicBezTo>
                <a:cubicBezTo>
                  <a:pt x="42425" y="32658"/>
                  <a:pt x="-2290" y="-4119"/>
                  <a:pt x="91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: 図形 267">
            <a:extLst>
              <a:ext uri="{FF2B5EF4-FFF2-40B4-BE49-F238E27FC236}">
                <a16:creationId xmlns:a16="http://schemas.microsoft.com/office/drawing/2014/main" id="{EECDA63F-75E7-441A-9FA5-35F28DC41982}"/>
              </a:ext>
            </a:extLst>
          </p:cNvPr>
          <p:cNvSpPr/>
          <p:nvPr/>
        </p:nvSpPr>
        <p:spPr>
          <a:xfrm>
            <a:off x="4787883" y="2554209"/>
            <a:ext cx="198699" cy="48317"/>
          </a:xfrm>
          <a:custGeom>
            <a:avLst/>
            <a:gdLst>
              <a:gd name="connsiteX0" fmla="*/ 17 w 198699"/>
              <a:gd name="connsiteY0" fmla="*/ 79 h 48317"/>
              <a:gd name="connsiteX1" fmla="*/ 38117 w 198699"/>
              <a:gd name="connsiteY1" fmla="*/ 47704 h 48317"/>
              <a:gd name="connsiteX2" fmla="*/ 77805 w 198699"/>
              <a:gd name="connsiteY2" fmla="*/ 25479 h 48317"/>
              <a:gd name="connsiteX3" fmla="*/ 198455 w 198699"/>
              <a:gd name="connsiteY3" fmla="*/ 1666 h 48317"/>
              <a:gd name="connsiteX4" fmla="*/ 42880 w 198699"/>
              <a:gd name="connsiteY4" fmla="*/ 35004 h 48317"/>
              <a:gd name="connsiteX5" fmla="*/ 17 w 198699"/>
              <a:gd name="connsiteY5" fmla="*/ 79 h 4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699" h="48317">
                <a:moveTo>
                  <a:pt x="17" y="79"/>
                </a:moveTo>
                <a:cubicBezTo>
                  <a:pt x="-777" y="2196"/>
                  <a:pt x="25152" y="43471"/>
                  <a:pt x="38117" y="47704"/>
                </a:cubicBezTo>
                <a:cubicBezTo>
                  <a:pt x="51082" y="51937"/>
                  <a:pt x="51082" y="33152"/>
                  <a:pt x="77805" y="25479"/>
                </a:cubicBezTo>
                <a:cubicBezTo>
                  <a:pt x="104528" y="17806"/>
                  <a:pt x="204276" y="78"/>
                  <a:pt x="198455" y="1666"/>
                </a:cubicBezTo>
                <a:cubicBezTo>
                  <a:pt x="192634" y="3254"/>
                  <a:pt x="70661" y="31035"/>
                  <a:pt x="42880" y="35004"/>
                </a:cubicBezTo>
                <a:cubicBezTo>
                  <a:pt x="15099" y="38973"/>
                  <a:pt x="811" y="-2038"/>
                  <a:pt x="17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: 図形 268">
            <a:extLst>
              <a:ext uri="{FF2B5EF4-FFF2-40B4-BE49-F238E27FC236}">
                <a16:creationId xmlns:a16="http://schemas.microsoft.com/office/drawing/2014/main" id="{468765BB-BC73-4CCC-B13F-A798F996F60C}"/>
              </a:ext>
            </a:extLst>
          </p:cNvPr>
          <p:cNvSpPr/>
          <p:nvPr/>
        </p:nvSpPr>
        <p:spPr>
          <a:xfrm>
            <a:off x="4770375" y="2135115"/>
            <a:ext cx="75642" cy="122312"/>
          </a:xfrm>
          <a:custGeom>
            <a:avLst/>
            <a:gdLst>
              <a:gd name="connsiteX0" fmla="*/ 74675 w 75642"/>
              <a:gd name="connsiteY0" fmla="*/ 73 h 122312"/>
              <a:gd name="connsiteX1" fmla="*/ 39750 w 75642"/>
              <a:gd name="connsiteY1" fmla="*/ 79448 h 122312"/>
              <a:gd name="connsiteX2" fmla="*/ 63 w 75642"/>
              <a:gd name="connsiteY2" fmla="*/ 122310 h 122312"/>
              <a:gd name="connsiteX3" fmla="*/ 49275 w 75642"/>
              <a:gd name="connsiteY3" fmla="*/ 77860 h 122312"/>
              <a:gd name="connsiteX4" fmla="*/ 65150 w 75642"/>
              <a:gd name="connsiteY4" fmla="*/ 65160 h 122312"/>
              <a:gd name="connsiteX5" fmla="*/ 74675 w 75642"/>
              <a:gd name="connsiteY5" fmla="*/ 73 h 12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42" h="122312">
                <a:moveTo>
                  <a:pt x="74675" y="73"/>
                </a:moveTo>
                <a:cubicBezTo>
                  <a:pt x="70442" y="2454"/>
                  <a:pt x="52185" y="59075"/>
                  <a:pt x="39750" y="79448"/>
                </a:cubicBezTo>
                <a:cubicBezTo>
                  <a:pt x="27315" y="99821"/>
                  <a:pt x="-1525" y="122575"/>
                  <a:pt x="63" y="122310"/>
                </a:cubicBezTo>
                <a:cubicBezTo>
                  <a:pt x="1650" y="122045"/>
                  <a:pt x="38427" y="87385"/>
                  <a:pt x="49275" y="77860"/>
                </a:cubicBezTo>
                <a:cubicBezTo>
                  <a:pt x="60123" y="68335"/>
                  <a:pt x="62240" y="76272"/>
                  <a:pt x="65150" y="65160"/>
                </a:cubicBezTo>
                <a:cubicBezTo>
                  <a:pt x="68060" y="54048"/>
                  <a:pt x="78908" y="-2308"/>
                  <a:pt x="74675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: 図形 269">
            <a:extLst>
              <a:ext uri="{FF2B5EF4-FFF2-40B4-BE49-F238E27FC236}">
                <a16:creationId xmlns:a16="http://schemas.microsoft.com/office/drawing/2014/main" id="{58C085E7-2D6A-43AC-9F48-474433E37445}"/>
              </a:ext>
            </a:extLst>
          </p:cNvPr>
          <p:cNvSpPr/>
          <p:nvPr/>
        </p:nvSpPr>
        <p:spPr>
          <a:xfrm>
            <a:off x="4800493" y="2566928"/>
            <a:ext cx="52063" cy="160689"/>
          </a:xfrm>
          <a:custGeom>
            <a:avLst/>
            <a:gdLst>
              <a:gd name="connsiteX0" fmla="*/ 107 w 52063"/>
              <a:gd name="connsiteY0" fmla="*/ 60 h 160689"/>
              <a:gd name="connsiteX1" fmla="*/ 35032 w 52063"/>
              <a:gd name="connsiteY1" fmla="*/ 81022 h 160689"/>
              <a:gd name="connsiteX2" fmla="*/ 42970 w 52063"/>
              <a:gd name="connsiteY2" fmla="*/ 160397 h 160689"/>
              <a:gd name="connsiteX3" fmla="*/ 49320 w 52063"/>
              <a:gd name="connsiteY3" fmla="*/ 106422 h 160689"/>
              <a:gd name="connsiteX4" fmla="*/ 47732 w 52063"/>
              <a:gd name="connsiteY4" fmla="*/ 68322 h 160689"/>
              <a:gd name="connsiteX5" fmla="*/ 107 w 52063"/>
              <a:gd name="connsiteY5" fmla="*/ 60 h 16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063" h="160689">
                <a:moveTo>
                  <a:pt x="107" y="60"/>
                </a:moveTo>
                <a:cubicBezTo>
                  <a:pt x="-2010" y="2177"/>
                  <a:pt x="27888" y="54299"/>
                  <a:pt x="35032" y="81022"/>
                </a:cubicBezTo>
                <a:cubicBezTo>
                  <a:pt x="42176" y="107745"/>
                  <a:pt x="40589" y="156164"/>
                  <a:pt x="42970" y="160397"/>
                </a:cubicBezTo>
                <a:cubicBezTo>
                  <a:pt x="45351" y="164630"/>
                  <a:pt x="48526" y="121768"/>
                  <a:pt x="49320" y="106422"/>
                </a:cubicBezTo>
                <a:cubicBezTo>
                  <a:pt x="50114" y="91076"/>
                  <a:pt x="55934" y="84197"/>
                  <a:pt x="47732" y="68322"/>
                </a:cubicBezTo>
                <a:cubicBezTo>
                  <a:pt x="39530" y="52447"/>
                  <a:pt x="2224" y="-2057"/>
                  <a:pt x="107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: 図形 270">
            <a:extLst>
              <a:ext uri="{FF2B5EF4-FFF2-40B4-BE49-F238E27FC236}">
                <a16:creationId xmlns:a16="http://schemas.microsoft.com/office/drawing/2014/main" id="{E40A01B7-CDE5-44ED-9B07-7F8CCCA03731}"/>
              </a:ext>
            </a:extLst>
          </p:cNvPr>
          <p:cNvSpPr/>
          <p:nvPr/>
        </p:nvSpPr>
        <p:spPr>
          <a:xfrm>
            <a:off x="4919643" y="2522416"/>
            <a:ext cx="37325" cy="245640"/>
          </a:xfrm>
          <a:custGeom>
            <a:avLst/>
            <a:gdLst>
              <a:gd name="connsiteX0" fmla="*/ 20 w 37325"/>
              <a:gd name="connsiteY0" fmla="*/ 122 h 245640"/>
              <a:gd name="connsiteX1" fmla="*/ 27007 w 37325"/>
              <a:gd name="connsiteY1" fmla="*/ 98547 h 245640"/>
              <a:gd name="connsiteX2" fmla="*/ 30182 w 37325"/>
              <a:gd name="connsiteY2" fmla="*/ 131884 h 245640"/>
              <a:gd name="connsiteX3" fmla="*/ 36532 w 37325"/>
              <a:gd name="connsiteY3" fmla="*/ 201734 h 245640"/>
              <a:gd name="connsiteX4" fmla="*/ 36532 w 37325"/>
              <a:gd name="connsiteY4" fmla="*/ 244597 h 245640"/>
              <a:gd name="connsiteX5" fmla="*/ 30182 w 37325"/>
              <a:gd name="connsiteY5" fmla="*/ 158872 h 245640"/>
              <a:gd name="connsiteX6" fmla="*/ 31770 w 37325"/>
              <a:gd name="connsiteY6" fmla="*/ 79497 h 245640"/>
              <a:gd name="connsiteX7" fmla="*/ 20 w 37325"/>
              <a:gd name="connsiteY7" fmla="*/ 122 h 24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25" h="245640">
                <a:moveTo>
                  <a:pt x="20" y="122"/>
                </a:moveTo>
                <a:cubicBezTo>
                  <a:pt x="-774" y="3297"/>
                  <a:pt x="21980" y="76587"/>
                  <a:pt x="27007" y="98547"/>
                </a:cubicBezTo>
                <a:cubicBezTo>
                  <a:pt x="32034" y="120507"/>
                  <a:pt x="28595" y="114686"/>
                  <a:pt x="30182" y="131884"/>
                </a:cubicBezTo>
                <a:cubicBezTo>
                  <a:pt x="31770" y="149082"/>
                  <a:pt x="35474" y="182949"/>
                  <a:pt x="36532" y="201734"/>
                </a:cubicBezTo>
                <a:cubicBezTo>
                  <a:pt x="37590" y="220519"/>
                  <a:pt x="37590" y="251741"/>
                  <a:pt x="36532" y="244597"/>
                </a:cubicBezTo>
                <a:cubicBezTo>
                  <a:pt x="35474" y="237453"/>
                  <a:pt x="30976" y="186389"/>
                  <a:pt x="30182" y="158872"/>
                </a:cubicBezTo>
                <a:cubicBezTo>
                  <a:pt x="29388" y="131355"/>
                  <a:pt x="35210" y="102516"/>
                  <a:pt x="31770" y="79497"/>
                </a:cubicBezTo>
                <a:cubicBezTo>
                  <a:pt x="28330" y="56478"/>
                  <a:pt x="814" y="-3053"/>
                  <a:pt x="20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: 図形 271">
            <a:extLst>
              <a:ext uri="{FF2B5EF4-FFF2-40B4-BE49-F238E27FC236}">
                <a16:creationId xmlns:a16="http://schemas.microsoft.com/office/drawing/2014/main" id="{7F9A57D2-020B-4CB9-A708-FA8DC1D13E63}"/>
              </a:ext>
            </a:extLst>
          </p:cNvPr>
          <p:cNvSpPr/>
          <p:nvPr/>
        </p:nvSpPr>
        <p:spPr>
          <a:xfrm>
            <a:off x="4984393" y="2556540"/>
            <a:ext cx="43308" cy="156517"/>
          </a:xfrm>
          <a:custGeom>
            <a:avLst/>
            <a:gdLst>
              <a:gd name="connsiteX0" fmla="*/ 43220 w 43308"/>
              <a:gd name="connsiteY0" fmla="*/ 923 h 156517"/>
              <a:gd name="connsiteX1" fmla="*/ 5120 w 43308"/>
              <a:gd name="connsiteY1" fmla="*/ 107285 h 156517"/>
              <a:gd name="connsiteX2" fmla="*/ 357 w 43308"/>
              <a:gd name="connsiteY2" fmla="*/ 156498 h 156517"/>
              <a:gd name="connsiteX3" fmla="*/ 1945 w 43308"/>
              <a:gd name="connsiteY3" fmla="*/ 102523 h 156517"/>
              <a:gd name="connsiteX4" fmla="*/ 14645 w 43308"/>
              <a:gd name="connsiteY4" fmla="*/ 58073 h 156517"/>
              <a:gd name="connsiteX5" fmla="*/ 43220 w 43308"/>
              <a:gd name="connsiteY5" fmla="*/ 923 h 15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8" h="156517">
                <a:moveTo>
                  <a:pt x="43220" y="923"/>
                </a:moveTo>
                <a:cubicBezTo>
                  <a:pt x="41632" y="9125"/>
                  <a:pt x="12264" y="81356"/>
                  <a:pt x="5120" y="107285"/>
                </a:cubicBezTo>
                <a:cubicBezTo>
                  <a:pt x="-2024" y="133214"/>
                  <a:pt x="886" y="157292"/>
                  <a:pt x="357" y="156498"/>
                </a:cubicBezTo>
                <a:cubicBezTo>
                  <a:pt x="-172" y="155704"/>
                  <a:pt x="-436" y="118927"/>
                  <a:pt x="1945" y="102523"/>
                </a:cubicBezTo>
                <a:cubicBezTo>
                  <a:pt x="4326" y="86119"/>
                  <a:pt x="4591" y="74742"/>
                  <a:pt x="14645" y="58073"/>
                </a:cubicBezTo>
                <a:cubicBezTo>
                  <a:pt x="24699" y="41404"/>
                  <a:pt x="44808" y="-7279"/>
                  <a:pt x="43220" y="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: 図形 272">
            <a:extLst>
              <a:ext uri="{FF2B5EF4-FFF2-40B4-BE49-F238E27FC236}">
                <a16:creationId xmlns:a16="http://schemas.microsoft.com/office/drawing/2014/main" id="{B81887AF-3544-4DB8-9F83-7A4140019BF2}"/>
              </a:ext>
            </a:extLst>
          </p:cNvPr>
          <p:cNvSpPr/>
          <p:nvPr/>
        </p:nvSpPr>
        <p:spPr>
          <a:xfrm>
            <a:off x="4786277" y="2617780"/>
            <a:ext cx="30205" cy="173052"/>
          </a:xfrm>
          <a:custGeom>
            <a:avLst/>
            <a:gdLst>
              <a:gd name="connsiteX0" fmla="*/ 3211 w 30205"/>
              <a:gd name="connsiteY0" fmla="*/ 8 h 173052"/>
              <a:gd name="connsiteX1" fmla="*/ 30198 w 30205"/>
              <a:gd name="connsiteY1" fmla="*/ 80970 h 173052"/>
              <a:gd name="connsiteX2" fmla="*/ 36 w 30205"/>
              <a:gd name="connsiteY2" fmla="*/ 173045 h 173052"/>
              <a:gd name="connsiteX3" fmla="*/ 23848 w 30205"/>
              <a:gd name="connsiteY3" fmla="*/ 85733 h 173052"/>
              <a:gd name="connsiteX4" fmla="*/ 3211 w 30205"/>
              <a:gd name="connsiteY4" fmla="*/ 8 h 17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05" h="173052">
                <a:moveTo>
                  <a:pt x="3211" y="8"/>
                </a:moveTo>
                <a:cubicBezTo>
                  <a:pt x="4269" y="-786"/>
                  <a:pt x="30727" y="52131"/>
                  <a:pt x="30198" y="80970"/>
                </a:cubicBezTo>
                <a:cubicBezTo>
                  <a:pt x="29669" y="109809"/>
                  <a:pt x="1094" y="172251"/>
                  <a:pt x="36" y="173045"/>
                </a:cubicBezTo>
                <a:cubicBezTo>
                  <a:pt x="-1022" y="173839"/>
                  <a:pt x="20938" y="110339"/>
                  <a:pt x="23848" y="85733"/>
                </a:cubicBezTo>
                <a:cubicBezTo>
                  <a:pt x="26758" y="61127"/>
                  <a:pt x="2153" y="802"/>
                  <a:pt x="3211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: 図形 273">
            <a:extLst>
              <a:ext uri="{FF2B5EF4-FFF2-40B4-BE49-F238E27FC236}">
                <a16:creationId xmlns:a16="http://schemas.microsoft.com/office/drawing/2014/main" id="{ABC198C0-1D18-4151-AB44-7D20724AA498}"/>
              </a:ext>
            </a:extLst>
          </p:cNvPr>
          <p:cNvSpPr/>
          <p:nvPr/>
        </p:nvSpPr>
        <p:spPr>
          <a:xfrm>
            <a:off x="4773504" y="2643079"/>
            <a:ext cx="148616" cy="41524"/>
          </a:xfrm>
          <a:custGeom>
            <a:avLst/>
            <a:gdLst>
              <a:gd name="connsiteX0" fmla="*/ 109 w 148616"/>
              <a:gd name="connsiteY0" fmla="*/ 109 h 41524"/>
              <a:gd name="connsiteX1" fmla="*/ 68371 w 148616"/>
              <a:gd name="connsiteY1" fmla="*/ 28684 h 41524"/>
              <a:gd name="connsiteX2" fmla="*/ 147746 w 148616"/>
              <a:gd name="connsiteY2" fmla="*/ 8046 h 41524"/>
              <a:gd name="connsiteX3" fmla="*/ 112821 w 148616"/>
              <a:gd name="connsiteY3" fmla="*/ 20746 h 41524"/>
              <a:gd name="connsiteX4" fmla="*/ 54084 w 148616"/>
              <a:gd name="connsiteY4" fmla="*/ 41384 h 41524"/>
              <a:gd name="connsiteX5" fmla="*/ 109 w 148616"/>
              <a:gd name="connsiteY5" fmla="*/ 109 h 41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616" h="41524">
                <a:moveTo>
                  <a:pt x="109" y="109"/>
                </a:moveTo>
                <a:cubicBezTo>
                  <a:pt x="2490" y="-2008"/>
                  <a:pt x="43765" y="27361"/>
                  <a:pt x="68371" y="28684"/>
                </a:cubicBezTo>
                <a:cubicBezTo>
                  <a:pt x="92977" y="30007"/>
                  <a:pt x="140338" y="9369"/>
                  <a:pt x="147746" y="8046"/>
                </a:cubicBezTo>
                <a:cubicBezTo>
                  <a:pt x="155154" y="6723"/>
                  <a:pt x="112821" y="20746"/>
                  <a:pt x="112821" y="20746"/>
                </a:cubicBezTo>
                <a:cubicBezTo>
                  <a:pt x="97211" y="26302"/>
                  <a:pt x="73399" y="43236"/>
                  <a:pt x="54084" y="41384"/>
                </a:cubicBezTo>
                <a:cubicBezTo>
                  <a:pt x="34770" y="39532"/>
                  <a:pt x="-2272" y="2226"/>
                  <a:pt x="109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: 図形 274">
            <a:extLst>
              <a:ext uri="{FF2B5EF4-FFF2-40B4-BE49-F238E27FC236}">
                <a16:creationId xmlns:a16="http://schemas.microsoft.com/office/drawing/2014/main" id="{A86ED71D-3010-43A9-A287-315A67207401}"/>
              </a:ext>
            </a:extLst>
          </p:cNvPr>
          <p:cNvSpPr/>
          <p:nvPr/>
        </p:nvSpPr>
        <p:spPr>
          <a:xfrm>
            <a:off x="4685830" y="2385246"/>
            <a:ext cx="139653" cy="403178"/>
          </a:xfrm>
          <a:custGeom>
            <a:avLst/>
            <a:gdLst>
              <a:gd name="connsiteX0" fmla="*/ 71908 w 139653"/>
              <a:gd name="connsiteY0" fmla="*/ 99192 h 403178"/>
              <a:gd name="connsiteX1" fmla="*/ 138583 w 139653"/>
              <a:gd name="connsiteY1" fmla="*/ 242067 h 403178"/>
              <a:gd name="connsiteX2" fmla="*/ 114770 w 139653"/>
              <a:gd name="connsiteY2" fmla="*/ 191267 h 403178"/>
              <a:gd name="connsiteX3" fmla="*/ 138583 w 139653"/>
              <a:gd name="connsiteY3" fmla="*/ 275404 h 403178"/>
              <a:gd name="connsiteX4" fmla="*/ 124295 w 139653"/>
              <a:gd name="connsiteY4" fmla="*/ 232542 h 403178"/>
              <a:gd name="connsiteX5" fmla="*/ 113183 w 139653"/>
              <a:gd name="connsiteY5" fmla="*/ 364304 h 403178"/>
              <a:gd name="connsiteX6" fmla="*/ 122708 w 139653"/>
              <a:gd name="connsiteY6" fmla="*/ 310329 h 403178"/>
              <a:gd name="connsiteX7" fmla="*/ 79845 w 139653"/>
              <a:gd name="connsiteY7" fmla="*/ 402404 h 403178"/>
              <a:gd name="connsiteX8" fmla="*/ 73495 w 139653"/>
              <a:gd name="connsiteY8" fmla="*/ 248417 h 403178"/>
              <a:gd name="connsiteX9" fmla="*/ 90958 w 139653"/>
              <a:gd name="connsiteY9" fmla="*/ 297629 h 403178"/>
              <a:gd name="connsiteX10" fmla="*/ 90958 w 139653"/>
              <a:gd name="connsiteY10" fmla="*/ 191267 h 403178"/>
              <a:gd name="connsiteX11" fmla="*/ 470 w 139653"/>
              <a:gd name="connsiteY11" fmla="*/ 2354 h 403178"/>
              <a:gd name="connsiteX12" fmla="*/ 71908 w 139653"/>
              <a:gd name="connsiteY12" fmla="*/ 99192 h 40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9653" h="403178">
                <a:moveTo>
                  <a:pt x="71908" y="99192"/>
                </a:moveTo>
                <a:cubicBezTo>
                  <a:pt x="94927" y="139144"/>
                  <a:pt x="131439" y="226721"/>
                  <a:pt x="138583" y="242067"/>
                </a:cubicBezTo>
                <a:cubicBezTo>
                  <a:pt x="145727" y="257413"/>
                  <a:pt x="114770" y="185711"/>
                  <a:pt x="114770" y="191267"/>
                </a:cubicBezTo>
                <a:cubicBezTo>
                  <a:pt x="114770" y="196823"/>
                  <a:pt x="136996" y="268525"/>
                  <a:pt x="138583" y="275404"/>
                </a:cubicBezTo>
                <a:cubicBezTo>
                  <a:pt x="140170" y="282283"/>
                  <a:pt x="128528" y="217725"/>
                  <a:pt x="124295" y="232542"/>
                </a:cubicBezTo>
                <a:cubicBezTo>
                  <a:pt x="120062" y="247359"/>
                  <a:pt x="113447" y="351340"/>
                  <a:pt x="113183" y="364304"/>
                </a:cubicBezTo>
                <a:cubicBezTo>
                  <a:pt x="112919" y="377268"/>
                  <a:pt x="128264" y="303979"/>
                  <a:pt x="122708" y="310329"/>
                </a:cubicBezTo>
                <a:cubicBezTo>
                  <a:pt x="117152" y="316679"/>
                  <a:pt x="88047" y="412723"/>
                  <a:pt x="79845" y="402404"/>
                </a:cubicBezTo>
                <a:cubicBezTo>
                  <a:pt x="71643" y="392085"/>
                  <a:pt x="71643" y="265879"/>
                  <a:pt x="73495" y="248417"/>
                </a:cubicBezTo>
                <a:cubicBezTo>
                  <a:pt x="75347" y="230955"/>
                  <a:pt x="88048" y="307154"/>
                  <a:pt x="90958" y="297629"/>
                </a:cubicBezTo>
                <a:cubicBezTo>
                  <a:pt x="93868" y="288104"/>
                  <a:pt x="106039" y="240479"/>
                  <a:pt x="90958" y="191267"/>
                </a:cubicBezTo>
                <a:cubicBezTo>
                  <a:pt x="75877" y="142055"/>
                  <a:pt x="6555" y="18758"/>
                  <a:pt x="470" y="2354"/>
                </a:cubicBezTo>
                <a:cubicBezTo>
                  <a:pt x="-5616" y="-14050"/>
                  <a:pt x="48889" y="59240"/>
                  <a:pt x="71908" y="9919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: 図形 275">
            <a:extLst>
              <a:ext uri="{FF2B5EF4-FFF2-40B4-BE49-F238E27FC236}">
                <a16:creationId xmlns:a16="http://schemas.microsoft.com/office/drawing/2014/main" id="{1EA710B0-0667-40AE-917C-7241E7B089A2}"/>
              </a:ext>
            </a:extLst>
          </p:cNvPr>
          <p:cNvSpPr/>
          <p:nvPr/>
        </p:nvSpPr>
        <p:spPr>
          <a:xfrm>
            <a:off x="4752948" y="2506380"/>
            <a:ext cx="66431" cy="178311"/>
          </a:xfrm>
          <a:custGeom>
            <a:avLst/>
            <a:gdLst>
              <a:gd name="connsiteX0" fmla="*/ 6377 w 66431"/>
              <a:gd name="connsiteY0" fmla="*/ 283 h 178311"/>
              <a:gd name="connsiteX1" fmla="*/ 65115 w 66431"/>
              <a:gd name="connsiteY1" fmla="*/ 147920 h 178311"/>
              <a:gd name="connsiteX2" fmla="*/ 47652 w 66431"/>
              <a:gd name="connsiteY2" fmla="*/ 98708 h 178311"/>
              <a:gd name="connsiteX3" fmla="*/ 52415 w 66431"/>
              <a:gd name="connsiteY3" fmla="*/ 178083 h 178311"/>
              <a:gd name="connsiteX4" fmla="*/ 17490 w 66431"/>
              <a:gd name="connsiteY4" fmla="*/ 68545 h 178311"/>
              <a:gd name="connsiteX5" fmla="*/ 36540 w 66431"/>
              <a:gd name="connsiteY5" fmla="*/ 163795 h 178311"/>
              <a:gd name="connsiteX6" fmla="*/ 4790 w 66431"/>
              <a:gd name="connsiteY6" fmla="*/ 111408 h 178311"/>
              <a:gd name="connsiteX7" fmla="*/ 6377 w 66431"/>
              <a:gd name="connsiteY7" fmla="*/ 283 h 178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431" h="178311">
                <a:moveTo>
                  <a:pt x="6377" y="283"/>
                </a:moveTo>
                <a:cubicBezTo>
                  <a:pt x="16431" y="6368"/>
                  <a:pt x="58236" y="131516"/>
                  <a:pt x="65115" y="147920"/>
                </a:cubicBezTo>
                <a:cubicBezTo>
                  <a:pt x="71994" y="164324"/>
                  <a:pt x="49769" y="93681"/>
                  <a:pt x="47652" y="98708"/>
                </a:cubicBezTo>
                <a:cubicBezTo>
                  <a:pt x="45535" y="103735"/>
                  <a:pt x="57442" y="183110"/>
                  <a:pt x="52415" y="178083"/>
                </a:cubicBezTo>
                <a:cubicBezTo>
                  <a:pt x="47388" y="173056"/>
                  <a:pt x="20136" y="70926"/>
                  <a:pt x="17490" y="68545"/>
                </a:cubicBezTo>
                <a:cubicBezTo>
                  <a:pt x="14844" y="66164"/>
                  <a:pt x="38657" y="156651"/>
                  <a:pt x="36540" y="163795"/>
                </a:cubicBezTo>
                <a:cubicBezTo>
                  <a:pt x="34423" y="170939"/>
                  <a:pt x="9552" y="134956"/>
                  <a:pt x="4790" y="111408"/>
                </a:cubicBezTo>
                <a:cubicBezTo>
                  <a:pt x="28" y="87860"/>
                  <a:pt x="-3677" y="-5802"/>
                  <a:pt x="6377" y="28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: 図形 276">
            <a:extLst>
              <a:ext uri="{FF2B5EF4-FFF2-40B4-BE49-F238E27FC236}">
                <a16:creationId xmlns:a16="http://schemas.microsoft.com/office/drawing/2014/main" id="{953268E7-A9AE-4A66-B9B2-AA22A6FCE58F}"/>
              </a:ext>
            </a:extLst>
          </p:cNvPr>
          <p:cNvSpPr/>
          <p:nvPr/>
        </p:nvSpPr>
        <p:spPr>
          <a:xfrm>
            <a:off x="4581410" y="2219944"/>
            <a:ext cx="191904" cy="316807"/>
          </a:xfrm>
          <a:custGeom>
            <a:avLst/>
            <a:gdLst>
              <a:gd name="connsiteX0" fmla="*/ 52503 w 191904"/>
              <a:gd name="connsiteY0" fmla="*/ 5731 h 316807"/>
              <a:gd name="connsiteX1" fmla="*/ 112828 w 191904"/>
              <a:gd name="connsiteY1" fmla="*/ 180356 h 316807"/>
              <a:gd name="connsiteX2" fmla="*/ 117590 w 191904"/>
              <a:gd name="connsiteY2" fmla="*/ 181944 h 316807"/>
              <a:gd name="connsiteX3" fmla="*/ 190615 w 191904"/>
              <a:gd name="connsiteY3" fmla="*/ 275606 h 316807"/>
              <a:gd name="connsiteX4" fmla="*/ 165215 w 191904"/>
              <a:gd name="connsiteY4" fmla="*/ 281956 h 316807"/>
              <a:gd name="connsiteX5" fmla="*/ 177915 w 191904"/>
              <a:gd name="connsiteY5" fmla="*/ 315294 h 316807"/>
              <a:gd name="connsiteX6" fmla="*/ 120765 w 191904"/>
              <a:gd name="connsiteY6" fmla="*/ 226394 h 316807"/>
              <a:gd name="connsiteX7" fmla="*/ 65203 w 191904"/>
              <a:gd name="connsiteY7" fmla="*/ 131144 h 316807"/>
              <a:gd name="connsiteX8" fmla="*/ 115 w 191904"/>
              <a:gd name="connsiteY8" fmla="*/ 969 h 316807"/>
              <a:gd name="connsiteX9" fmla="*/ 49328 w 191904"/>
              <a:gd name="connsiteY9" fmla="*/ 69231 h 316807"/>
              <a:gd name="connsiteX10" fmla="*/ 52503 w 191904"/>
              <a:gd name="connsiteY10" fmla="*/ 5731 h 316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904" h="316807">
                <a:moveTo>
                  <a:pt x="52503" y="5731"/>
                </a:moveTo>
                <a:cubicBezTo>
                  <a:pt x="63086" y="24252"/>
                  <a:pt x="101980" y="150987"/>
                  <a:pt x="112828" y="180356"/>
                </a:cubicBezTo>
                <a:cubicBezTo>
                  <a:pt x="123676" y="209725"/>
                  <a:pt x="104626" y="166069"/>
                  <a:pt x="117590" y="181944"/>
                </a:cubicBezTo>
                <a:cubicBezTo>
                  <a:pt x="130554" y="197819"/>
                  <a:pt x="182678" y="258937"/>
                  <a:pt x="190615" y="275606"/>
                </a:cubicBezTo>
                <a:cubicBezTo>
                  <a:pt x="198552" y="292275"/>
                  <a:pt x="167332" y="275341"/>
                  <a:pt x="165215" y="281956"/>
                </a:cubicBezTo>
                <a:cubicBezTo>
                  <a:pt x="163098" y="288571"/>
                  <a:pt x="185323" y="324554"/>
                  <a:pt x="177915" y="315294"/>
                </a:cubicBezTo>
                <a:cubicBezTo>
                  <a:pt x="170507" y="306034"/>
                  <a:pt x="139550" y="257086"/>
                  <a:pt x="120765" y="226394"/>
                </a:cubicBezTo>
                <a:cubicBezTo>
                  <a:pt x="101980" y="195702"/>
                  <a:pt x="85311" y="168715"/>
                  <a:pt x="65203" y="131144"/>
                </a:cubicBezTo>
                <a:cubicBezTo>
                  <a:pt x="45095" y="93573"/>
                  <a:pt x="2761" y="11288"/>
                  <a:pt x="115" y="969"/>
                </a:cubicBezTo>
                <a:cubicBezTo>
                  <a:pt x="-2531" y="-9350"/>
                  <a:pt x="41126" y="66056"/>
                  <a:pt x="49328" y="69231"/>
                </a:cubicBezTo>
                <a:cubicBezTo>
                  <a:pt x="57530" y="72406"/>
                  <a:pt x="41920" y="-12790"/>
                  <a:pt x="52503" y="57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: 図形 277">
            <a:extLst>
              <a:ext uri="{FF2B5EF4-FFF2-40B4-BE49-F238E27FC236}">
                <a16:creationId xmlns:a16="http://schemas.microsoft.com/office/drawing/2014/main" id="{7A9A9C78-CD3C-4248-A04C-1B7C92971DF7}"/>
              </a:ext>
            </a:extLst>
          </p:cNvPr>
          <p:cNvSpPr/>
          <p:nvPr/>
        </p:nvSpPr>
        <p:spPr>
          <a:xfrm>
            <a:off x="4557712" y="2079224"/>
            <a:ext cx="60355" cy="195523"/>
          </a:xfrm>
          <a:custGeom>
            <a:avLst/>
            <a:gdLst>
              <a:gd name="connsiteX0" fmla="*/ 1 w 60355"/>
              <a:gd name="connsiteY0" fmla="*/ 1989 h 195523"/>
              <a:gd name="connsiteX1" fmla="*/ 44451 w 60355"/>
              <a:gd name="connsiteY1" fmla="*/ 182964 h 195523"/>
              <a:gd name="connsiteX2" fmla="*/ 42863 w 60355"/>
              <a:gd name="connsiteY2" fmla="*/ 154389 h 195523"/>
              <a:gd name="connsiteX3" fmla="*/ 60326 w 60355"/>
              <a:gd name="connsiteY3" fmla="*/ 194076 h 195523"/>
              <a:gd name="connsiteX4" fmla="*/ 46038 w 60355"/>
              <a:gd name="connsiteY4" fmla="*/ 92476 h 195523"/>
              <a:gd name="connsiteX5" fmla="*/ 1 w 60355"/>
              <a:gd name="connsiteY5" fmla="*/ 1989 h 19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355" h="195523">
                <a:moveTo>
                  <a:pt x="1" y="1989"/>
                </a:moveTo>
                <a:cubicBezTo>
                  <a:pt x="-264" y="17070"/>
                  <a:pt x="37307" y="157564"/>
                  <a:pt x="44451" y="182964"/>
                </a:cubicBezTo>
                <a:cubicBezTo>
                  <a:pt x="51595" y="208364"/>
                  <a:pt x="40217" y="152537"/>
                  <a:pt x="42863" y="154389"/>
                </a:cubicBezTo>
                <a:cubicBezTo>
                  <a:pt x="45509" y="156241"/>
                  <a:pt x="59797" y="204395"/>
                  <a:pt x="60326" y="194076"/>
                </a:cubicBezTo>
                <a:cubicBezTo>
                  <a:pt x="60855" y="183757"/>
                  <a:pt x="54240" y="123432"/>
                  <a:pt x="46038" y="92476"/>
                </a:cubicBezTo>
                <a:cubicBezTo>
                  <a:pt x="37836" y="61520"/>
                  <a:pt x="266" y="-13092"/>
                  <a:pt x="1" y="19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: 図形 278">
            <a:extLst>
              <a:ext uri="{FF2B5EF4-FFF2-40B4-BE49-F238E27FC236}">
                <a16:creationId xmlns:a16="http://schemas.microsoft.com/office/drawing/2014/main" id="{D3BA1562-5620-4376-A8FA-EC80C72290B9}"/>
              </a:ext>
            </a:extLst>
          </p:cNvPr>
          <p:cNvSpPr/>
          <p:nvPr/>
        </p:nvSpPr>
        <p:spPr>
          <a:xfrm>
            <a:off x="4552924" y="2074556"/>
            <a:ext cx="143634" cy="72838"/>
          </a:xfrm>
          <a:custGeom>
            <a:avLst/>
            <a:gdLst>
              <a:gd name="connsiteX0" fmla="*/ 55589 w 143634"/>
              <a:gd name="connsiteY0" fmla="*/ 307 h 72838"/>
              <a:gd name="connsiteX1" fmla="*/ 142901 w 143634"/>
              <a:gd name="connsiteY1" fmla="*/ 68569 h 72838"/>
              <a:gd name="connsiteX2" fmla="*/ 92101 w 143634"/>
              <a:gd name="connsiteY2" fmla="*/ 60632 h 72838"/>
              <a:gd name="connsiteX3" fmla="*/ 26 w 143634"/>
              <a:gd name="connsiteY3" fmla="*/ 19357 h 72838"/>
              <a:gd name="connsiteX4" fmla="*/ 101626 w 143634"/>
              <a:gd name="connsiteY4" fmla="*/ 41582 h 72838"/>
              <a:gd name="connsiteX5" fmla="*/ 55589 w 143634"/>
              <a:gd name="connsiteY5" fmla="*/ 307 h 7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634" h="72838">
                <a:moveTo>
                  <a:pt x="55589" y="307"/>
                </a:moveTo>
                <a:cubicBezTo>
                  <a:pt x="62468" y="4805"/>
                  <a:pt x="136816" y="58515"/>
                  <a:pt x="142901" y="68569"/>
                </a:cubicBezTo>
                <a:cubicBezTo>
                  <a:pt x="148986" y="78623"/>
                  <a:pt x="115913" y="68834"/>
                  <a:pt x="92101" y="60632"/>
                </a:cubicBezTo>
                <a:cubicBezTo>
                  <a:pt x="68289" y="52430"/>
                  <a:pt x="-1561" y="22532"/>
                  <a:pt x="26" y="19357"/>
                </a:cubicBezTo>
                <a:cubicBezTo>
                  <a:pt x="1613" y="16182"/>
                  <a:pt x="88397" y="41053"/>
                  <a:pt x="101626" y="41582"/>
                </a:cubicBezTo>
                <a:cubicBezTo>
                  <a:pt x="114855" y="42111"/>
                  <a:pt x="48710" y="-4191"/>
                  <a:pt x="55589" y="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: 図形 279">
            <a:extLst>
              <a:ext uri="{FF2B5EF4-FFF2-40B4-BE49-F238E27FC236}">
                <a16:creationId xmlns:a16="http://schemas.microsoft.com/office/drawing/2014/main" id="{CDEAD6B2-E7EB-4E78-B271-9C372A6EFDBD}"/>
              </a:ext>
            </a:extLst>
          </p:cNvPr>
          <p:cNvSpPr/>
          <p:nvPr/>
        </p:nvSpPr>
        <p:spPr>
          <a:xfrm>
            <a:off x="4594142" y="2125358"/>
            <a:ext cx="108969" cy="65572"/>
          </a:xfrm>
          <a:custGeom>
            <a:avLst/>
            <a:gdLst>
              <a:gd name="connsiteX0" fmla="*/ 83 w 108969"/>
              <a:gd name="connsiteY0" fmla="*/ 1892 h 65572"/>
              <a:gd name="connsiteX1" fmla="*/ 90571 w 108969"/>
              <a:gd name="connsiteY1" fmla="*/ 65392 h 65572"/>
              <a:gd name="connsiteX2" fmla="*/ 108033 w 108969"/>
              <a:gd name="connsiteY2" fmla="*/ 20942 h 65572"/>
              <a:gd name="connsiteX3" fmla="*/ 74696 w 108969"/>
              <a:gd name="connsiteY3" fmla="*/ 17767 h 65572"/>
              <a:gd name="connsiteX4" fmla="*/ 83 w 108969"/>
              <a:gd name="connsiteY4" fmla="*/ 1892 h 65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969" h="65572">
                <a:moveTo>
                  <a:pt x="83" y="1892"/>
                </a:moveTo>
                <a:cubicBezTo>
                  <a:pt x="2729" y="9829"/>
                  <a:pt x="72579" y="62217"/>
                  <a:pt x="90571" y="65392"/>
                </a:cubicBezTo>
                <a:cubicBezTo>
                  <a:pt x="108563" y="68567"/>
                  <a:pt x="110679" y="28879"/>
                  <a:pt x="108033" y="20942"/>
                </a:cubicBezTo>
                <a:cubicBezTo>
                  <a:pt x="105387" y="13005"/>
                  <a:pt x="91100" y="22265"/>
                  <a:pt x="74696" y="17767"/>
                </a:cubicBezTo>
                <a:cubicBezTo>
                  <a:pt x="58292" y="13269"/>
                  <a:pt x="-2563" y="-6045"/>
                  <a:pt x="83" y="189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: 図形 280">
            <a:extLst>
              <a:ext uri="{FF2B5EF4-FFF2-40B4-BE49-F238E27FC236}">
                <a16:creationId xmlns:a16="http://schemas.microsoft.com/office/drawing/2014/main" id="{2052DE63-493A-4E0B-A419-DC6BE59CE6D8}"/>
              </a:ext>
            </a:extLst>
          </p:cNvPr>
          <p:cNvSpPr/>
          <p:nvPr/>
        </p:nvSpPr>
        <p:spPr>
          <a:xfrm>
            <a:off x="4805136" y="2087021"/>
            <a:ext cx="228835" cy="172406"/>
          </a:xfrm>
          <a:custGeom>
            <a:avLst/>
            <a:gdLst>
              <a:gd name="connsiteX0" fmla="*/ 227 w 228835"/>
              <a:gd name="connsiteY0" fmla="*/ 542 h 172406"/>
              <a:gd name="connsiteX1" fmla="*/ 120877 w 228835"/>
              <a:gd name="connsiteY1" fmla="*/ 18004 h 172406"/>
              <a:gd name="connsiteX2" fmla="*/ 106589 w 228835"/>
              <a:gd name="connsiteY2" fmla="*/ 43404 h 172406"/>
              <a:gd name="connsiteX3" fmla="*/ 149452 w 228835"/>
              <a:gd name="connsiteY3" fmla="*/ 60867 h 172406"/>
              <a:gd name="connsiteX4" fmla="*/ 98652 w 228835"/>
              <a:gd name="connsiteY4" fmla="*/ 71979 h 172406"/>
              <a:gd name="connsiteX5" fmla="*/ 195489 w 228835"/>
              <a:gd name="connsiteY5" fmla="*/ 92617 h 172406"/>
              <a:gd name="connsiteX6" fmla="*/ 109764 w 228835"/>
              <a:gd name="connsiteY6" fmla="*/ 92617 h 172406"/>
              <a:gd name="connsiteX7" fmla="*/ 228827 w 228835"/>
              <a:gd name="connsiteY7" fmla="*/ 171992 h 172406"/>
              <a:gd name="connsiteX8" fmla="*/ 116114 w 228835"/>
              <a:gd name="connsiteY8" fmla="*/ 122779 h 172406"/>
              <a:gd name="connsiteX9" fmla="*/ 119289 w 228835"/>
              <a:gd name="connsiteY9" fmla="*/ 98967 h 172406"/>
              <a:gd name="connsiteX10" fmla="*/ 87539 w 228835"/>
              <a:gd name="connsiteY10" fmla="*/ 68804 h 172406"/>
              <a:gd name="connsiteX11" fmla="*/ 90714 w 228835"/>
              <a:gd name="connsiteY11" fmla="*/ 38642 h 172406"/>
              <a:gd name="connsiteX12" fmla="*/ 227 w 228835"/>
              <a:gd name="connsiteY12" fmla="*/ 542 h 17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835" h="172406">
                <a:moveTo>
                  <a:pt x="227" y="542"/>
                </a:moveTo>
                <a:cubicBezTo>
                  <a:pt x="5254" y="-2898"/>
                  <a:pt x="103150" y="10860"/>
                  <a:pt x="120877" y="18004"/>
                </a:cubicBezTo>
                <a:cubicBezTo>
                  <a:pt x="138604" y="25148"/>
                  <a:pt x="101827" y="36260"/>
                  <a:pt x="106589" y="43404"/>
                </a:cubicBezTo>
                <a:cubicBezTo>
                  <a:pt x="111351" y="50548"/>
                  <a:pt x="150775" y="56105"/>
                  <a:pt x="149452" y="60867"/>
                </a:cubicBezTo>
                <a:cubicBezTo>
                  <a:pt x="148129" y="65629"/>
                  <a:pt x="90979" y="66687"/>
                  <a:pt x="98652" y="71979"/>
                </a:cubicBezTo>
                <a:cubicBezTo>
                  <a:pt x="106325" y="77271"/>
                  <a:pt x="193637" y="89177"/>
                  <a:pt x="195489" y="92617"/>
                </a:cubicBezTo>
                <a:cubicBezTo>
                  <a:pt x="197341" y="96057"/>
                  <a:pt x="104208" y="79388"/>
                  <a:pt x="109764" y="92617"/>
                </a:cubicBezTo>
                <a:cubicBezTo>
                  <a:pt x="115320" y="105846"/>
                  <a:pt x="227769" y="166965"/>
                  <a:pt x="228827" y="171992"/>
                </a:cubicBezTo>
                <a:cubicBezTo>
                  <a:pt x="229885" y="177019"/>
                  <a:pt x="134370" y="134950"/>
                  <a:pt x="116114" y="122779"/>
                </a:cubicBezTo>
                <a:cubicBezTo>
                  <a:pt x="97858" y="110608"/>
                  <a:pt x="124051" y="107963"/>
                  <a:pt x="119289" y="98967"/>
                </a:cubicBezTo>
                <a:cubicBezTo>
                  <a:pt x="114527" y="89971"/>
                  <a:pt x="92302" y="78858"/>
                  <a:pt x="87539" y="68804"/>
                </a:cubicBezTo>
                <a:cubicBezTo>
                  <a:pt x="82777" y="58750"/>
                  <a:pt x="106589" y="51342"/>
                  <a:pt x="90714" y="38642"/>
                </a:cubicBezTo>
                <a:cubicBezTo>
                  <a:pt x="74839" y="25942"/>
                  <a:pt x="-4800" y="3982"/>
                  <a:pt x="227" y="54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: 図形 281">
            <a:extLst>
              <a:ext uri="{FF2B5EF4-FFF2-40B4-BE49-F238E27FC236}">
                <a16:creationId xmlns:a16="http://schemas.microsoft.com/office/drawing/2014/main" id="{00EE6758-1C85-4BDB-9F00-92B9FBB3AA2C}"/>
              </a:ext>
            </a:extLst>
          </p:cNvPr>
          <p:cNvSpPr/>
          <p:nvPr/>
        </p:nvSpPr>
        <p:spPr>
          <a:xfrm>
            <a:off x="4948222" y="2396474"/>
            <a:ext cx="124622" cy="91731"/>
          </a:xfrm>
          <a:custGeom>
            <a:avLst/>
            <a:gdLst>
              <a:gd name="connsiteX0" fmla="*/ 3191 w 124622"/>
              <a:gd name="connsiteY0" fmla="*/ 651 h 91731"/>
              <a:gd name="connsiteX1" fmla="*/ 111141 w 124622"/>
              <a:gd name="connsiteY1" fmla="*/ 91139 h 91731"/>
              <a:gd name="connsiteX2" fmla="*/ 68278 w 124622"/>
              <a:gd name="connsiteY2" fmla="*/ 40339 h 91731"/>
              <a:gd name="connsiteX3" fmla="*/ 88916 w 124622"/>
              <a:gd name="connsiteY3" fmla="*/ 51451 h 91731"/>
              <a:gd name="connsiteX4" fmla="*/ 95266 w 124622"/>
              <a:gd name="connsiteY4" fmla="*/ 67326 h 91731"/>
              <a:gd name="connsiteX5" fmla="*/ 60341 w 124622"/>
              <a:gd name="connsiteY5" fmla="*/ 10176 h 91731"/>
              <a:gd name="connsiteX6" fmla="*/ 122253 w 124622"/>
              <a:gd name="connsiteY6" fmla="*/ 33989 h 91731"/>
              <a:gd name="connsiteX7" fmla="*/ 104791 w 124622"/>
              <a:gd name="connsiteY7" fmla="*/ 87964 h 91731"/>
              <a:gd name="connsiteX8" fmla="*/ 39703 w 124622"/>
              <a:gd name="connsiteY8" fmla="*/ 60976 h 91731"/>
              <a:gd name="connsiteX9" fmla="*/ 28591 w 124622"/>
              <a:gd name="connsiteY9" fmla="*/ 49864 h 91731"/>
              <a:gd name="connsiteX10" fmla="*/ 3191 w 124622"/>
              <a:gd name="connsiteY10" fmla="*/ 651 h 9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22" h="91731">
                <a:moveTo>
                  <a:pt x="3191" y="651"/>
                </a:moveTo>
                <a:cubicBezTo>
                  <a:pt x="16949" y="7530"/>
                  <a:pt x="100293" y="84524"/>
                  <a:pt x="111141" y="91139"/>
                </a:cubicBezTo>
                <a:cubicBezTo>
                  <a:pt x="121989" y="97754"/>
                  <a:pt x="71982" y="46954"/>
                  <a:pt x="68278" y="40339"/>
                </a:cubicBezTo>
                <a:cubicBezTo>
                  <a:pt x="64574" y="33724"/>
                  <a:pt x="84418" y="46953"/>
                  <a:pt x="88916" y="51451"/>
                </a:cubicBezTo>
                <a:cubicBezTo>
                  <a:pt x="93414" y="55949"/>
                  <a:pt x="100028" y="74205"/>
                  <a:pt x="95266" y="67326"/>
                </a:cubicBezTo>
                <a:cubicBezTo>
                  <a:pt x="90504" y="60447"/>
                  <a:pt x="55843" y="15732"/>
                  <a:pt x="60341" y="10176"/>
                </a:cubicBezTo>
                <a:cubicBezTo>
                  <a:pt x="64839" y="4620"/>
                  <a:pt x="114845" y="21024"/>
                  <a:pt x="122253" y="33989"/>
                </a:cubicBezTo>
                <a:cubicBezTo>
                  <a:pt x="129661" y="46954"/>
                  <a:pt x="118549" y="83466"/>
                  <a:pt x="104791" y="87964"/>
                </a:cubicBezTo>
                <a:cubicBezTo>
                  <a:pt x="91033" y="92462"/>
                  <a:pt x="52403" y="67326"/>
                  <a:pt x="39703" y="60976"/>
                </a:cubicBezTo>
                <a:cubicBezTo>
                  <a:pt x="27003" y="54626"/>
                  <a:pt x="32824" y="56214"/>
                  <a:pt x="28591" y="49864"/>
                </a:cubicBezTo>
                <a:cubicBezTo>
                  <a:pt x="24358" y="43514"/>
                  <a:pt x="-10567" y="-6228"/>
                  <a:pt x="3191" y="6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: 図形 282">
            <a:extLst>
              <a:ext uri="{FF2B5EF4-FFF2-40B4-BE49-F238E27FC236}">
                <a16:creationId xmlns:a16="http://schemas.microsoft.com/office/drawing/2014/main" id="{74258001-0E59-4E08-84FA-5FF125758EBB}"/>
              </a:ext>
            </a:extLst>
          </p:cNvPr>
          <p:cNvSpPr/>
          <p:nvPr/>
        </p:nvSpPr>
        <p:spPr>
          <a:xfrm>
            <a:off x="5004634" y="2450919"/>
            <a:ext cx="64774" cy="96587"/>
          </a:xfrm>
          <a:custGeom>
            <a:avLst/>
            <a:gdLst>
              <a:gd name="connsiteX0" fmla="*/ 64254 w 64774"/>
              <a:gd name="connsiteY0" fmla="*/ 181 h 96587"/>
              <a:gd name="connsiteX1" fmla="*/ 18216 w 64774"/>
              <a:gd name="connsiteY1" fmla="*/ 84319 h 96587"/>
              <a:gd name="connsiteX2" fmla="*/ 754 w 64774"/>
              <a:gd name="connsiteY2" fmla="*/ 93844 h 96587"/>
              <a:gd name="connsiteX3" fmla="*/ 40441 w 64774"/>
              <a:gd name="connsiteY3" fmla="*/ 62094 h 96587"/>
              <a:gd name="connsiteX4" fmla="*/ 64254 w 64774"/>
              <a:gd name="connsiteY4" fmla="*/ 181 h 9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74" h="96587">
                <a:moveTo>
                  <a:pt x="64254" y="181"/>
                </a:moveTo>
                <a:cubicBezTo>
                  <a:pt x="60550" y="3885"/>
                  <a:pt x="28799" y="68709"/>
                  <a:pt x="18216" y="84319"/>
                </a:cubicBezTo>
                <a:cubicBezTo>
                  <a:pt x="7633" y="99929"/>
                  <a:pt x="-2950" y="97548"/>
                  <a:pt x="754" y="93844"/>
                </a:cubicBezTo>
                <a:cubicBezTo>
                  <a:pt x="4458" y="90140"/>
                  <a:pt x="29858" y="73471"/>
                  <a:pt x="40441" y="62094"/>
                </a:cubicBezTo>
                <a:cubicBezTo>
                  <a:pt x="51024" y="50717"/>
                  <a:pt x="67958" y="-3523"/>
                  <a:pt x="6425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: 図形 283">
            <a:extLst>
              <a:ext uri="{FF2B5EF4-FFF2-40B4-BE49-F238E27FC236}">
                <a16:creationId xmlns:a16="http://schemas.microsoft.com/office/drawing/2014/main" id="{DDC5FFE8-FB88-4E55-A444-67C7A57A61D0}"/>
              </a:ext>
            </a:extLst>
          </p:cNvPr>
          <p:cNvSpPr/>
          <p:nvPr/>
        </p:nvSpPr>
        <p:spPr>
          <a:xfrm>
            <a:off x="5027781" y="2161987"/>
            <a:ext cx="72329" cy="362357"/>
          </a:xfrm>
          <a:custGeom>
            <a:avLst/>
            <a:gdLst>
              <a:gd name="connsiteX0" fmla="*/ 7769 w 72329"/>
              <a:gd name="connsiteY0" fmla="*/ 1776 h 362357"/>
              <a:gd name="connsiteX1" fmla="*/ 68094 w 72329"/>
              <a:gd name="connsiteY1" fmla="*/ 212913 h 362357"/>
              <a:gd name="connsiteX2" fmla="*/ 64919 w 72329"/>
              <a:gd name="connsiteY2" fmla="*/ 195451 h 362357"/>
              <a:gd name="connsiteX3" fmla="*/ 45869 w 72329"/>
              <a:gd name="connsiteY3" fmla="*/ 287526 h 362357"/>
              <a:gd name="connsiteX4" fmla="*/ 45869 w 72329"/>
              <a:gd name="connsiteY4" fmla="*/ 362138 h 362357"/>
              <a:gd name="connsiteX5" fmla="*/ 39519 w 72329"/>
              <a:gd name="connsiteY5" fmla="*/ 263713 h 362357"/>
              <a:gd name="connsiteX6" fmla="*/ 31582 w 72329"/>
              <a:gd name="connsiteY6" fmla="*/ 177988 h 362357"/>
              <a:gd name="connsiteX7" fmla="*/ 3007 w 72329"/>
              <a:gd name="connsiteY7" fmla="*/ 114488 h 362357"/>
              <a:gd name="connsiteX8" fmla="*/ 7769 w 72329"/>
              <a:gd name="connsiteY8" fmla="*/ 1776 h 3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329" h="362357">
                <a:moveTo>
                  <a:pt x="7769" y="1776"/>
                </a:moveTo>
                <a:cubicBezTo>
                  <a:pt x="18617" y="18180"/>
                  <a:pt x="58569" y="180634"/>
                  <a:pt x="68094" y="212913"/>
                </a:cubicBezTo>
                <a:cubicBezTo>
                  <a:pt x="77619" y="245192"/>
                  <a:pt x="68623" y="183016"/>
                  <a:pt x="64919" y="195451"/>
                </a:cubicBezTo>
                <a:cubicBezTo>
                  <a:pt x="61215" y="207886"/>
                  <a:pt x="49044" y="259745"/>
                  <a:pt x="45869" y="287526"/>
                </a:cubicBezTo>
                <a:cubicBezTo>
                  <a:pt x="42694" y="315307"/>
                  <a:pt x="46927" y="366107"/>
                  <a:pt x="45869" y="362138"/>
                </a:cubicBezTo>
                <a:cubicBezTo>
                  <a:pt x="44811" y="358169"/>
                  <a:pt x="41900" y="294405"/>
                  <a:pt x="39519" y="263713"/>
                </a:cubicBezTo>
                <a:cubicBezTo>
                  <a:pt x="37138" y="233021"/>
                  <a:pt x="37667" y="202859"/>
                  <a:pt x="31582" y="177988"/>
                </a:cubicBezTo>
                <a:cubicBezTo>
                  <a:pt x="25497" y="153117"/>
                  <a:pt x="6447" y="141740"/>
                  <a:pt x="3007" y="114488"/>
                </a:cubicBezTo>
                <a:cubicBezTo>
                  <a:pt x="-433" y="87236"/>
                  <a:pt x="-3079" y="-14628"/>
                  <a:pt x="7769" y="17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: 図形 284">
            <a:extLst>
              <a:ext uri="{FF2B5EF4-FFF2-40B4-BE49-F238E27FC236}">
                <a16:creationId xmlns:a16="http://schemas.microsoft.com/office/drawing/2014/main" id="{5DFBE6D1-7F6F-4152-AFAE-914B2755C594}"/>
              </a:ext>
            </a:extLst>
          </p:cNvPr>
          <p:cNvSpPr/>
          <p:nvPr/>
        </p:nvSpPr>
        <p:spPr>
          <a:xfrm>
            <a:off x="5011496" y="2378960"/>
            <a:ext cx="70803" cy="416727"/>
          </a:xfrm>
          <a:custGeom>
            <a:avLst/>
            <a:gdLst>
              <a:gd name="connsiteX0" fmla="*/ 70092 w 70803"/>
              <a:gd name="connsiteY0" fmla="*/ 703 h 416727"/>
              <a:gd name="connsiteX1" fmla="*/ 60567 w 70803"/>
              <a:gd name="connsiteY1" fmla="*/ 159453 h 416727"/>
              <a:gd name="connsiteX2" fmla="*/ 62154 w 70803"/>
              <a:gd name="connsiteY2" fmla="*/ 156278 h 416727"/>
              <a:gd name="connsiteX3" fmla="*/ 57392 w 70803"/>
              <a:gd name="connsiteY3" fmla="*/ 268990 h 416727"/>
              <a:gd name="connsiteX4" fmla="*/ 36754 w 70803"/>
              <a:gd name="connsiteY4" fmla="*/ 318203 h 416727"/>
              <a:gd name="connsiteX5" fmla="*/ 6592 w 70803"/>
              <a:gd name="connsiteY5" fmla="*/ 416628 h 416727"/>
              <a:gd name="connsiteX6" fmla="*/ 3417 w 70803"/>
              <a:gd name="connsiteY6" fmla="*/ 334078 h 416727"/>
              <a:gd name="connsiteX7" fmla="*/ 242 w 70803"/>
              <a:gd name="connsiteY7" fmla="*/ 210253 h 416727"/>
              <a:gd name="connsiteX8" fmla="*/ 1829 w 70803"/>
              <a:gd name="connsiteY8" fmla="*/ 145165 h 416727"/>
              <a:gd name="connsiteX9" fmla="*/ 14529 w 70803"/>
              <a:gd name="connsiteY9" fmla="*/ 202315 h 416727"/>
              <a:gd name="connsiteX10" fmla="*/ 38342 w 70803"/>
              <a:gd name="connsiteY10" fmla="*/ 105478 h 416727"/>
              <a:gd name="connsiteX11" fmla="*/ 70092 w 70803"/>
              <a:gd name="connsiteY11" fmla="*/ 703 h 41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03" h="416727">
                <a:moveTo>
                  <a:pt x="70092" y="703"/>
                </a:moveTo>
                <a:cubicBezTo>
                  <a:pt x="73796" y="9699"/>
                  <a:pt x="61890" y="133524"/>
                  <a:pt x="60567" y="159453"/>
                </a:cubicBezTo>
                <a:cubicBezTo>
                  <a:pt x="59244" y="185382"/>
                  <a:pt x="62683" y="138022"/>
                  <a:pt x="62154" y="156278"/>
                </a:cubicBezTo>
                <a:cubicBezTo>
                  <a:pt x="61625" y="174534"/>
                  <a:pt x="61625" y="242003"/>
                  <a:pt x="57392" y="268990"/>
                </a:cubicBezTo>
                <a:cubicBezTo>
                  <a:pt x="53159" y="295978"/>
                  <a:pt x="45221" y="293597"/>
                  <a:pt x="36754" y="318203"/>
                </a:cubicBezTo>
                <a:cubicBezTo>
                  <a:pt x="28287" y="342809"/>
                  <a:pt x="12148" y="413982"/>
                  <a:pt x="6592" y="416628"/>
                </a:cubicBezTo>
                <a:cubicBezTo>
                  <a:pt x="1036" y="419274"/>
                  <a:pt x="4475" y="368474"/>
                  <a:pt x="3417" y="334078"/>
                </a:cubicBezTo>
                <a:cubicBezTo>
                  <a:pt x="2359" y="299682"/>
                  <a:pt x="507" y="241738"/>
                  <a:pt x="242" y="210253"/>
                </a:cubicBezTo>
                <a:cubicBezTo>
                  <a:pt x="-23" y="178768"/>
                  <a:pt x="-552" y="146488"/>
                  <a:pt x="1829" y="145165"/>
                </a:cubicBezTo>
                <a:cubicBezTo>
                  <a:pt x="4210" y="143842"/>
                  <a:pt x="8443" y="208930"/>
                  <a:pt x="14529" y="202315"/>
                </a:cubicBezTo>
                <a:cubicBezTo>
                  <a:pt x="20615" y="195700"/>
                  <a:pt x="29082" y="139609"/>
                  <a:pt x="38342" y="105478"/>
                </a:cubicBezTo>
                <a:cubicBezTo>
                  <a:pt x="47602" y="71347"/>
                  <a:pt x="66388" y="-8293"/>
                  <a:pt x="70092" y="7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: 図形 285">
            <a:extLst>
              <a:ext uri="{FF2B5EF4-FFF2-40B4-BE49-F238E27FC236}">
                <a16:creationId xmlns:a16="http://schemas.microsoft.com/office/drawing/2014/main" id="{0037A12B-14A9-4A80-A656-3D637E3C9C59}"/>
              </a:ext>
            </a:extLst>
          </p:cNvPr>
          <p:cNvSpPr/>
          <p:nvPr/>
        </p:nvSpPr>
        <p:spPr>
          <a:xfrm>
            <a:off x="4779064" y="2154081"/>
            <a:ext cx="123137" cy="263366"/>
          </a:xfrm>
          <a:custGeom>
            <a:avLst/>
            <a:gdLst>
              <a:gd name="connsiteX0" fmla="*/ 104086 w 123137"/>
              <a:gd name="connsiteY0" fmla="*/ 157 h 263366"/>
              <a:gd name="connsiteX1" fmla="*/ 81861 w 123137"/>
              <a:gd name="connsiteY1" fmla="*/ 128744 h 263366"/>
              <a:gd name="connsiteX2" fmla="*/ 123136 w 123137"/>
              <a:gd name="connsiteY2" fmla="*/ 262094 h 263366"/>
              <a:gd name="connsiteX3" fmla="*/ 80274 w 123137"/>
              <a:gd name="connsiteY3" fmla="*/ 190657 h 263366"/>
              <a:gd name="connsiteX4" fmla="*/ 61224 w 123137"/>
              <a:gd name="connsiteY4" fmla="*/ 101757 h 263366"/>
              <a:gd name="connsiteX5" fmla="*/ 46936 w 123137"/>
              <a:gd name="connsiteY5" fmla="*/ 1744 h 263366"/>
              <a:gd name="connsiteX6" fmla="*/ 899 w 123137"/>
              <a:gd name="connsiteY6" fmla="*/ 100169 h 263366"/>
              <a:gd name="connsiteX7" fmla="*/ 104086 w 123137"/>
              <a:gd name="connsiteY7" fmla="*/ 157 h 263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137" h="263366">
                <a:moveTo>
                  <a:pt x="104086" y="157"/>
                </a:moveTo>
                <a:cubicBezTo>
                  <a:pt x="117580" y="4920"/>
                  <a:pt x="78686" y="85088"/>
                  <a:pt x="81861" y="128744"/>
                </a:cubicBezTo>
                <a:cubicBezTo>
                  <a:pt x="85036" y="172400"/>
                  <a:pt x="123400" y="251775"/>
                  <a:pt x="123136" y="262094"/>
                </a:cubicBezTo>
                <a:cubicBezTo>
                  <a:pt x="122872" y="272413"/>
                  <a:pt x="90593" y="217380"/>
                  <a:pt x="80274" y="190657"/>
                </a:cubicBezTo>
                <a:cubicBezTo>
                  <a:pt x="69955" y="163934"/>
                  <a:pt x="66780" y="133242"/>
                  <a:pt x="61224" y="101757"/>
                </a:cubicBezTo>
                <a:cubicBezTo>
                  <a:pt x="55668" y="70272"/>
                  <a:pt x="56990" y="2009"/>
                  <a:pt x="46936" y="1744"/>
                </a:cubicBezTo>
                <a:cubicBezTo>
                  <a:pt x="36882" y="1479"/>
                  <a:pt x="-6774" y="99904"/>
                  <a:pt x="899" y="100169"/>
                </a:cubicBezTo>
                <a:cubicBezTo>
                  <a:pt x="8572" y="100434"/>
                  <a:pt x="90592" y="-4606"/>
                  <a:pt x="104086" y="15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: 図形 287">
            <a:extLst>
              <a:ext uri="{FF2B5EF4-FFF2-40B4-BE49-F238E27FC236}">
                <a16:creationId xmlns:a16="http://schemas.microsoft.com/office/drawing/2014/main" id="{BC8A7EB0-BCD6-4290-9044-8A7830FFD067}"/>
              </a:ext>
            </a:extLst>
          </p:cNvPr>
          <p:cNvSpPr/>
          <p:nvPr/>
        </p:nvSpPr>
        <p:spPr>
          <a:xfrm>
            <a:off x="4486241" y="3222624"/>
            <a:ext cx="123860" cy="358071"/>
          </a:xfrm>
          <a:custGeom>
            <a:avLst/>
            <a:gdLst>
              <a:gd name="connsiteX0" fmla="*/ 123859 w 123860"/>
              <a:gd name="connsiteY0" fmla="*/ 1 h 358071"/>
              <a:gd name="connsiteX1" fmla="*/ 65122 w 123860"/>
              <a:gd name="connsiteY1" fmla="*/ 87314 h 358071"/>
              <a:gd name="connsiteX2" fmla="*/ 39722 w 123860"/>
              <a:gd name="connsiteY2" fmla="*/ 200026 h 358071"/>
              <a:gd name="connsiteX3" fmla="*/ 34 w 123860"/>
              <a:gd name="connsiteY3" fmla="*/ 357189 h 358071"/>
              <a:gd name="connsiteX4" fmla="*/ 33372 w 123860"/>
              <a:gd name="connsiteY4" fmla="*/ 255589 h 358071"/>
              <a:gd name="connsiteX5" fmla="*/ 66709 w 123860"/>
              <a:gd name="connsiteY5" fmla="*/ 85726 h 358071"/>
              <a:gd name="connsiteX6" fmla="*/ 123859 w 123860"/>
              <a:gd name="connsiteY6" fmla="*/ 1 h 35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860" h="358071">
                <a:moveTo>
                  <a:pt x="123859" y="1"/>
                </a:moveTo>
                <a:cubicBezTo>
                  <a:pt x="123595" y="266"/>
                  <a:pt x="79145" y="53977"/>
                  <a:pt x="65122" y="87314"/>
                </a:cubicBezTo>
                <a:cubicBezTo>
                  <a:pt x="51099" y="120651"/>
                  <a:pt x="50570" y="155047"/>
                  <a:pt x="39722" y="200026"/>
                </a:cubicBezTo>
                <a:cubicBezTo>
                  <a:pt x="28874" y="245005"/>
                  <a:pt x="1092" y="347929"/>
                  <a:pt x="34" y="357189"/>
                </a:cubicBezTo>
                <a:cubicBezTo>
                  <a:pt x="-1024" y="366449"/>
                  <a:pt x="22259" y="300833"/>
                  <a:pt x="33372" y="255589"/>
                </a:cubicBezTo>
                <a:cubicBezTo>
                  <a:pt x="44484" y="210345"/>
                  <a:pt x="52951" y="123561"/>
                  <a:pt x="66709" y="85726"/>
                </a:cubicBezTo>
                <a:cubicBezTo>
                  <a:pt x="80467" y="47891"/>
                  <a:pt x="124123" y="-264"/>
                  <a:pt x="123859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: 図形 288">
            <a:extLst>
              <a:ext uri="{FF2B5EF4-FFF2-40B4-BE49-F238E27FC236}">
                <a16:creationId xmlns:a16="http://schemas.microsoft.com/office/drawing/2014/main" id="{DE87BEB6-A1CE-4286-82CD-EFA4269F0B1A}"/>
              </a:ext>
            </a:extLst>
          </p:cNvPr>
          <p:cNvSpPr/>
          <p:nvPr/>
        </p:nvSpPr>
        <p:spPr>
          <a:xfrm>
            <a:off x="4470263" y="3210840"/>
            <a:ext cx="133965" cy="556060"/>
          </a:xfrm>
          <a:custGeom>
            <a:avLst/>
            <a:gdLst>
              <a:gd name="connsiteX0" fmla="*/ 133487 w 133965"/>
              <a:gd name="connsiteY0" fmla="*/ 673 h 556060"/>
              <a:gd name="connsiteX1" fmla="*/ 62050 w 133965"/>
              <a:gd name="connsiteY1" fmla="*/ 110210 h 556060"/>
              <a:gd name="connsiteX2" fmla="*/ 36650 w 133965"/>
              <a:gd name="connsiteY2" fmla="*/ 205460 h 556060"/>
              <a:gd name="connsiteX3" fmla="*/ 8075 w 133965"/>
              <a:gd name="connsiteY3" fmla="*/ 286423 h 556060"/>
              <a:gd name="connsiteX4" fmla="*/ 137 w 133965"/>
              <a:gd name="connsiteY4" fmla="*/ 343573 h 556060"/>
              <a:gd name="connsiteX5" fmla="*/ 12837 w 133965"/>
              <a:gd name="connsiteY5" fmla="*/ 553123 h 556060"/>
              <a:gd name="connsiteX6" fmla="*/ 16012 w 133965"/>
              <a:gd name="connsiteY6" fmla="*/ 456285 h 556060"/>
              <a:gd name="connsiteX7" fmla="*/ 9662 w 133965"/>
              <a:gd name="connsiteY7" fmla="*/ 314998 h 556060"/>
              <a:gd name="connsiteX8" fmla="*/ 65225 w 133965"/>
              <a:gd name="connsiteY8" fmla="*/ 127673 h 556060"/>
              <a:gd name="connsiteX9" fmla="*/ 92212 w 133965"/>
              <a:gd name="connsiteY9" fmla="*/ 65760 h 556060"/>
              <a:gd name="connsiteX10" fmla="*/ 133487 w 133965"/>
              <a:gd name="connsiteY10" fmla="*/ 673 h 55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965" h="556060">
                <a:moveTo>
                  <a:pt x="133487" y="673"/>
                </a:moveTo>
                <a:cubicBezTo>
                  <a:pt x="128460" y="8081"/>
                  <a:pt x="78189" y="76079"/>
                  <a:pt x="62050" y="110210"/>
                </a:cubicBezTo>
                <a:cubicBezTo>
                  <a:pt x="45911" y="144341"/>
                  <a:pt x="45646" y="176091"/>
                  <a:pt x="36650" y="205460"/>
                </a:cubicBezTo>
                <a:cubicBezTo>
                  <a:pt x="27654" y="234829"/>
                  <a:pt x="14160" y="263404"/>
                  <a:pt x="8075" y="286423"/>
                </a:cubicBezTo>
                <a:cubicBezTo>
                  <a:pt x="1990" y="309442"/>
                  <a:pt x="-657" y="299123"/>
                  <a:pt x="137" y="343573"/>
                </a:cubicBezTo>
                <a:cubicBezTo>
                  <a:pt x="931" y="388023"/>
                  <a:pt x="10191" y="534338"/>
                  <a:pt x="12837" y="553123"/>
                </a:cubicBezTo>
                <a:cubicBezTo>
                  <a:pt x="15483" y="571908"/>
                  <a:pt x="16541" y="495972"/>
                  <a:pt x="16012" y="456285"/>
                </a:cubicBezTo>
                <a:cubicBezTo>
                  <a:pt x="15483" y="416598"/>
                  <a:pt x="1460" y="369767"/>
                  <a:pt x="9662" y="314998"/>
                </a:cubicBezTo>
                <a:cubicBezTo>
                  <a:pt x="17864" y="260229"/>
                  <a:pt x="51467" y="169213"/>
                  <a:pt x="65225" y="127673"/>
                </a:cubicBezTo>
                <a:cubicBezTo>
                  <a:pt x="78983" y="86133"/>
                  <a:pt x="81893" y="82429"/>
                  <a:pt x="92212" y="65760"/>
                </a:cubicBezTo>
                <a:cubicBezTo>
                  <a:pt x="102531" y="49091"/>
                  <a:pt x="138514" y="-6735"/>
                  <a:pt x="133487" y="6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: 図形 289">
            <a:extLst>
              <a:ext uri="{FF2B5EF4-FFF2-40B4-BE49-F238E27FC236}">
                <a16:creationId xmlns:a16="http://schemas.microsoft.com/office/drawing/2014/main" id="{91629174-4B24-4CD5-A4C4-2238225BBCEA}"/>
              </a:ext>
            </a:extLst>
          </p:cNvPr>
          <p:cNvSpPr/>
          <p:nvPr/>
        </p:nvSpPr>
        <p:spPr>
          <a:xfrm>
            <a:off x="5068858" y="3182611"/>
            <a:ext cx="84593" cy="154437"/>
          </a:xfrm>
          <a:custGeom>
            <a:avLst/>
            <a:gdLst>
              <a:gd name="connsiteX0" fmla="*/ 30 w 84593"/>
              <a:gd name="connsiteY0" fmla="*/ 327 h 154437"/>
              <a:gd name="connsiteX1" fmla="*/ 79405 w 84593"/>
              <a:gd name="connsiteY1" fmla="*/ 149552 h 154437"/>
              <a:gd name="connsiteX2" fmla="*/ 69880 w 84593"/>
              <a:gd name="connsiteY2" fmla="*/ 109864 h 154437"/>
              <a:gd name="connsiteX3" fmla="*/ 30 w 84593"/>
              <a:gd name="connsiteY3" fmla="*/ 327 h 15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3" h="154437">
                <a:moveTo>
                  <a:pt x="30" y="327"/>
                </a:moveTo>
                <a:cubicBezTo>
                  <a:pt x="1617" y="6942"/>
                  <a:pt x="67763" y="131296"/>
                  <a:pt x="79405" y="149552"/>
                </a:cubicBezTo>
                <a:cubicBezTo>
                  <a:pt x="91047" y="167808"/>
                  <a:pt x="80992" y="130501"/>
                  <a:pt x="69880" y="109864"/>
                </a:cubicBezTo>
                <a:cubicBezTo>
                  <a:pt x="58768" y="89227"/>
                  <a:pt x="-1557" y="-6288"/>
                  <a:pt x="30" y="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: 図形 290">
            <a:extLst>
              <a:ext uri="{FF2B5EF4-FFF2-40B4-BE49-F238E27FC236}">
                <a16:creationId xmlns:a16="http://schemas.microsoft.com/office/drawing/2014/main" id="{3B58B7E5-AAA7-4061-BDF0-7A7C89B1CE89}"/>
              </a:ext>
            </a:extLst>
          </p:cNvPr>
          <p:cNvSpPr/>
          <p:nvPr/>
        </p:nvSpPr>
        <p:spPr>
          <a:xfrm>
            <a:off x="4524292" y="3533135"/>
            <a:ext cx="29397" cy="189310"/>
          </a:xfrm>
          <a:custGeom>
            <a:avLst/>
            <a:gdLst>
              <a:gd name="connsiteX0" fmla="*/ 83 w 29397"/>
              <a:gd name="connsiteY0" fmla="*/ 2228 h 189310"/>
              <a:gd name="connsiteX1" fmla="*/ 27071 w 29397"/>
              <a:gd name="connsiteY1" fmla="*/ 186378 h 189310"/>
              <a:gd name="connsiteX2" fmla="*/ 27071 w 29397"/>
              <a:gd name="connsiteY2" fmla="*/ 113353 h 189310"/>
              <a:gd name="connsiteX3" fmla="*/ 19133 w 29397"/>
              <a:gd name="connsiteY3" fmla="*/ 84778 h 189310"/>
              <a:gd name="connsiteX4" fmla="*/ 83 w 29397"/>
              <a:gd name="connsiteY4" fmla="*/ 2228 h 189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97" h="189310">
                <a:moveTo>
                  <a:pt x="83" y="2228"/>
                </a:moveTo>
                <a:cubicBezTo>
                  <a:pt x="1406" y="19161"/>
                  <a:pt x="22573" y="167857"/>
                  <a:pt x="27071" y="186378"/>
                </a:cubicBezTo>
                <a:cubicBezTo>
                  <a:pt x="31569" y="204899"/>
                  <a:pt x="28394" y="130286"/>
                  <a:pt x="27071" y="113353"/>
                </a:cubicBezTo>
                <a:cubicBezTo>
                  <a:pt x="25748" y="96420"/>
                  <a:pt x="24689" y="99595"/>
                  <a:pt x="19133" y="84778"/>
                </a:cubicBezTo>
                <a:cubicBezTo>
                  <a:pt x="13577" y="69961"/>
                  <a:pt x="-1240" y="-14705"/>
                  <a:pt x="83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: 図形 291">
            <a:extLst>
              <a:ext uri="{FF2B5EF4-FFF2-40B4-BE49-F238E27FC236}">
                <a16:creationId xmlns:a16="http://schemas.microsoft.com/office/drawing/2014/main" id="{FCE11887-9140-4128-92FA-E896764838F5}"/>
              </a:ext>
            </a:extLst>
          </p:cNvPr>
          <p:cNvSpPr/>
          <p:nvPr/>
        </p:nvSpPr>
        <p:spPr>
          <a:xfrm>
            <a:off x="4579322" y="3264936"/>
            <a:ext cx="585213" cy="160362"/>
          </a:xfrm>
          <a:custGeom>
            <a:avLst/>
            <a:gdLst>
              <a:gd name="connsiteX0" fmla="*/ 2203 w 585213"/>
              <a:gd name="connsiteY0" fmla="*/ 2139 h 160362"/>
              <a:gd name="connsiteX1" fmla="*/ 119678 w 585213"/>
              <a:gd name="connsiteY1" fmla="*/ 83102 h 160362"/>
              <a:gd name="connsiteX2" fmla="*/ 78403 w 585213"/>
              <a:gd name="connsiteY2" fmla="*/ 70402 h 160362"/>
              <a:gd name="connsiteX3" fmla="*/ 235566 w 585213"/>
              <a:gd name="connsiteY3" fmla="*/ 98977 h 160362"/>
              <a:gd name="connsiteX4" fmla="*/ 254616 w 585213"/>
              <a:gd name="connsiteY4" fmla="*/ 91039 h 160362"/>
              <a:gd name="connsiteX5" fmla="*/ 319703 w 585213"/>
              <a:gd name="connsiteY5" fmla="*/ 91039 h 160362"/>
              <a:gd name="connsiteX6" fmla="*/ 351453 w 585213"/>
              <a:gd name="connsiteY6" fmla="*/ 91039 h 160362"/>
              <a:gd name="connsiteX7" fmla="*/ 508616 w 585213"/>
              <a:gd name="connsiteY7" fmla="*/ 76752 h 160362"/>
              <a:gd name="connsiteX8" fmla="*/ 541953 w 585213"/>
              <a:gd name="connsiteY8" fmla="*/ 71989 h 160362"/>
              <a:gd name="connsiteX9" fmla="*/ 564178 w 585213"/>
              <a:gd name="connsiteY9" fmla="*/ 116439 h 160362"/>
              <a:gd name="connsiteX10" fmla="*/ 584816 w 585213"/>
              <a:gd name="connsiteY10" fmla="*/ 159302 h 160362"/>
              <a:gd name="connsiteX11" fmla="*/ 545128 w 585213"/>
              <a:gd name="connsiteY11" fmla="*/ 70402 h 160362"/>
              <a:gd name="connsiteX12" fmla="*/ 502266 w 585213"/>
              <a:gd name="connsiteY12" fmla="*/ 65639 h 160362"/>
              <a:gd name="connsiteX13" fmla="*/ 459403 w 585213"/>
              <a:gd name="connsiteY13" fmla="*/ 83102 h 160362"/>
              <a:gd name="connsiteX14" fmla="*/ 360978 w 585213"/>
              <a:gd name="connsiteY14" fmla="*/ 83102 h 160362"/>
              <a:gd name="connsiteX15" fmla="*/ 230803 w 585213"/>
              <a:gd name="connsiteY15" fmla="*/ 89452 h 160362"/>
              <a:gd name="connsiteX16" fmla="*/ 114916 w 585213"/>
              <a:gd name="connsiteY16" fmla="*/ 59289 h 160362"/>
              <a:gd name="connsiteX17" fmla="*/ 46653 w 585213"/>
              <a:gd name="connsiteY17" fmla="*/ 25952 h 160362"/>
              <a:gd name="connsiteX18" fmla="*/ 2203 w 585213"/>
              <a:gd name="connsiteY18" fmla="*/ 2139 h 16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85213" h="160362">
                <a:moveTo>
                  <a:pt x="2203" y="2139"/>
                </a:moveTo>
                <a:cubicBezTo>
                  <a:pt x="14374" y="11664"/>
                  <a:pt x="106978" y="71725"/>
                  <a:pt x="119678" y="83102"/>
                </a:cubicBezTo>
                <a:cubicBezTo>
                  <a:pt x="132378" y="94479"/>
                  <a:pt x="59088" y="67756"/>
                  <a:pt x="78403" y="70402"/>
                </a:cubicBezTo>
                <a:cubicBezTo>
                  <a:pt x="97718" y="73048"/>
                  <a:pt x="206197" y="95537"/>
                  <a:pt x="235566" y="98977"/>
                </a:cubicBezTo>
                <a:cubicBezTo>
                  <a:pt x="264935" y="102417"/>
                  <a:pt x="240593" y="92362"/>
                  <a:pt x="254616" y="91039"/>
                </a:cubicBezTo>
                <a:cubicBezTo>
                  <a:pt x="268639" y="89716"/>
                  <a:pt x="319703" y="91039"/>
                  <a:pt x="319703" y="91039"/>
                </a:cubicBezTo>
                <a:cubicBezTo>
                  <a:pt x="335842" y="91039"/>
                  <a:pt x="319968" y="93420"/>
                  <a:pt x="351453" y="91039"/>
                </a:cubicBezTo>
                <a:cubicBezTo>
                  <a:pt x="382939" y="88658"/>
                  <a:pt x="476866" y="79927"/>
                  <a:pt x="508616" y="76752"/>
                </a:cubicBezTo>
                <a:cubicBezTo>
                  <a:pt x="540366" y="73577"/>
                  <a:pt x="532693" y="65375"/>
                  <a:pt x="541953" y="71989"/>
                </a:cubicBezTo>
                <a:cubicBezTo>
                  <a:pt x="551213" y="78603"/>
                  <a:pt x="557034" y="101887"/>
                  <a:pt x="564178" y="116439"/>
                </a:cubicBezTo>
                <a:cubicBezTo>
                  <a:pt x="571322" y="130991"/>
                  <a:pt x="587991" y="166975"/>
                  <a:pt x="584816" y="159302"/>
                </a:cubicBezTo>
                <a:cubicBezTo>
                  <a:pt x="581641" y="151629"/>
                  <a:pt x="558886" y="86013"/>
                  <a:pt x="545128" y="70402"/>
                </a:cubicBezTo>
                <a:cubicBezTo>
                  <a:pt x="531370" y="54792"/>
                  <a:pt x="516554" y="63522"/>
                  <a:pt x="502266" y="65639"/>
                </a:cubicBezTo>
                <a:cubicBezTo>
                  <a:pt x="487979" y="67756"/>
                  <a:pt x="482951" y="80192"/>
                  <a:pt x="459403" y="83102"/>
                </a:cubicBezTo>
                <a:cubicBezTo>
                  <a:pt x="435855" y="86012"/>
                  <a:pt x="399078" y="82044"/>
                  <a:pt x="360978" y="83102"/>
                </a:cubicBezTo>
                <a:cubicBezTo>
                  <a:pt x="322878" y="84160"/>
                  <a:pt x="271813" y="93421"/>
                  <a:pt x="230803" y="89452"/>
                </a:cubicBezTo>
                <a:cubicBezTo>
                  <a:pt x="189793" y="85483"/>
                  <a:pt x="145608" y="69872"/>
                  <a:pt x="114916" y="59289"/>
                </a:cubicBezTo>
                <a:cubicBezTo>
                  <a:pt x="84224" y="48706"/>
                  <a:pt x="61734" y="34419"/>
                  <a:pt x="46653" y="25952"/>
                </a:cubicBezTo>
                <a:cubicBezTo>
                  <a:pt x="31572" y="17485"/>
                  <a:pt x="-9968" y="-7386"/>
                  <a:pt x="2203" y="2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: 図形 292">
            <a:extLst>
              <a:ext uri="{FF2B5EF4-FFF2-40B4-BE49-F238E27FC236}">
                <a16:creationId xmlns:a16="http://schemas.microsoft.com/office/drawing/2014/main" id="{B99D9F0E-8770-4CCD-9B88-448F15F763FA}"/>
              </a:ext>
            </a:extLst>
          </p:cNvPr>
          <p:cNvSpPr/>
          <p:nvPr/>
        </p:nvSpPr>
        <p:spPr>
          <a:xfrm>
            <a:off x="5156299" y="3317841"/>
            <a:ext cx="73235" cy="395330"/>
          </a:xfrm>
          <a:custGeom>
            <a:avLst/>
            <a:gdLst>
              <a:gd name="connsiteX0" fmla="*/ 9426 w 73235"/>
              <a:gd name="connsiteY0" fmla="*/ 34 h 395330"/>
              <a:gd name="connsiteX1" fmla="*/ 12601 w 73235"/>
              <a:gd name="connsiteY1" fmla="*/ 92109 h 395330"/>
              <a:gd name="connsiteX2" fmla="*/ 64989 w 73235"/>
              <a:gd name="connsiteY2" fmla="*/ 241334 h 395330"/>
              <a:gd name="connsiteX3" fmla="*/ 26889 w 73235"/>
              <a:gd name="connsiteY3" fmla="*/ 154022 h 395330"/>
              <a:gd name="connsiteX4" fmla="*/ 39589 w 73235"/>
              <a:gd name="connsiteY4" fmla="*/ 220697 h 395330"/>
              <a:gd name="connsiteX5" fmla="*/ 45939 w 73235"/>
              <a:gd name="connsiteY5" fmla="*/ 360397 h 395330"/>
              <a:gd name="connsiteX6" fmla="*/ 45939 w 73235"/>
              <a:gd name="connsiteY6" fmla="*/ 395322 h 395330"/>
              <a:gd name="connsiteX7" fmla="*/ 63401 w 73235"/>
              <a:gd name="connsiteY7" fmla="*/ 358809 h 395330"/>
              <a:gd name="connsiteX8" fmla="*/ 72926 w 73235"/>
              <a:gd name="connsiteY8" fmla="*/ 350872 h 395330"/>
              <a:gd name="connsiteX9" fmla="*/ 52289 w 73235"/>
              <a:gd name="connsiteY9" fmla="*/ 309597 h 395330"/>
              <a:gd name="connsiteX10" fmla="*/ 39589 w 73235"/>
              <a:gd name="connsiteY10" fmla="*/ 204822 h 395330"/>
              <a:gd name="connsiteX11" fmla="*/ 1489 w 73235"/>
              <a:gd name="connsiteY11" fmla="*/ 101634 h 395330"/>
              <a:gd name="connsiteX12" fmla="*/ 9426 w 73235"/>
              <a:gd name="connsiteY12" fmla="*/ 34 h 39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35" h="395330">
                <a:moveTo>
                  <a:pt x="9426" y="34"/>
                </a:moveTo>
                <a:cubicBezTo>
                  <a:pt x="11278" y="-1553"/>
                  <a:pt x="3341" y="51892"/>
                  <a:pt x="12601" y="92109"/>
                </a:cubicBezTo>
                <a:cubicBezTo>
                  <a:pt x="21861" y="132326"/>
                  <a:pt x="62608" y="231015"/>
                  <a:pt x="64989" y="241334"/>
                </a:cubicBezTo>
                <a:cubicBezTo>
                  <a:pt x="67370" y="251653"/>
                  <a:pt x="31122" y="157461"/>
                  <a:pt x="26889" y="154022"/>
                </a:cubicBezTo>
                <a:cubicBezTo>
                  <a:pt x="22656" y="150583"/>
                  <a:pt x="36414" y="186301"/>
                  <a:pt x="39589" y="220697"/>
                </a:cubicBezTo>
                <a:cubicBezTo>
                  <a:pt x="42764" y="255093"/>
                  <a:pt x="44881" y="331293"/>
                  <a:pt x="45939" y="360397"/>
                </a:cubicBezTo>
                <a:cubicBezTo>
                  <a:pt x="46997" y="389501"/>
                  <a:pt x="43029" y="395587"/>
                  <a:pt x="45939" y="395322"/>
                </a:cubicBezTo>
                <a:cubicBezTo>
                  <a:pt x="48849" y="395057"/>
                  <a:pt x="58903" y="366217"/>
                  <a:pt x="63401" y="358809"/>
                </a:cubicBezTo>
                <a:cubicBezTo>
                  <a:pt x="67899" y="351401"/>
                  <a:pt x="74778" y="359074"/>
                  <a:pt x="72926" y="350872"/>
                </a:cubicBezTo>
                <a:cubicBezTo>
                  <a:pt x="71074" y="342670"/>
                  <a:pt x="57845" y="333939"/>
                  <a:pt x="52289" y="309597"/>
                </a:cubicBezTo>
                <a:cubicBezTo>
                  <a:pt x="46733" y="285255"/>
                  <a:pt x="48056" y="239483"/>
                  <a:pt x="39589" y="204822"/>
                </a:cubicBezTo>
                <a:cubicBezTo>
                  <a:pt x="31122" y="170161"/>
                  <a:pt x="7045" y="130738"/>
                  <a:pt x="1489" y="101634"/>
                </a:cubicBezTo>
                <a:cubicBezTo>
                  <a:pt x="-4067" y="72530"/>
                  <a:pt x="7574" y="1621"/>
                  <a:pt x="9426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: 図形 293">
            <a:extLst>
              <a:ext uri="{FF2B5EF4-FFF2-40B4-BE49-F238E27FC236}">
                <a16:creationId xmlns:a16="http://schemas.microsoft.com/office/drawing/2014/main" id="{1E36CA99-5DFF-41FF-9FED-3941FF454C70}"/>
              </a:ext>
            </a:extLst>
          </p:cNvPr>
          <p:cNvSpPr/>
          <p:nvPr/>
        </p:nvSpPr>
        <p:spPr>
          <a:xfrm>
            <a:off x="5230768" y="3701539"/>
            <a:ext cx="57432" cy="357004"/>
          </a:xfrm>
          <a:custGeom>
            <a:avLst/>
            <a:gdLst>
              <a:gd name="connsiteX0" fmla="*/ 45 w 57432"/>
              <a:gd name="connsiteY0" fmla="*/ 511 h 357004"/>
              <a:gd name="connsiteX1" fmla="*/ 55607 w 57432"/>
              <a:gd name="connsiteY1" fmla="*/ 94174 h 357004"/>
              <a:gd name="connsiteX2" fmla="*/ 44495 w 57432"/>
              <a:gd name="connsiteY2" fmla="*/ 60836 h 357004"/>
              <a:gd name="connsiteX3" fmla="*/ 49257 w 57432"/>
              <a:gd name="connsiteY3" fmla="*/ 154499 h 357004"/>
              <a:gd name="connsiteX4" fmla="*/ 47670 w 57432"/>
              <a:gd name="connsiteY4" fmla="*/ 292611 h 357004"/>
              <a:gd name="connsiteX5" fmla="*/ 19095 w 57432"/>
              <a:gd name="connsiteY5" fmla="*/ 356111 h 357004"/>
              <a:gd name="connsiteX6" fmla="*/ 46082 w 57432"/>
              <a:gd name="connsiteY6" fmla="*/ 249749 h 357004"/>
              <a:gd name="connsiteX7" fmla="*/ 50845 w 57432"/>
              <a:gd name="connsiteY7" fmla="*/ 221174 h 357004"/>
              <a:gd name="connsiteX8" fmla="*/ 46082 w 57432"/>
              <a:gd name="connsiteY8" fmla="*/ 64011 h 357004"/>
              <a:gd name="connsiteX9" fmla="*/ 45 w 57432"/>
              <a:gd name="connsiteY9" fmla="*/ 511 h 35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32" h="357004">
                <a:moveTo>
                  <a:pt x="45" y="511"/>
                </a:moveTo>
                <a:cubicBezTo>
                  <a:pt x="1632" y="5538"/>
                  <a:pt x="48199" y="84120"/>
                  <a:pt x="55607" y="94174"/>
                </a:cubicBezTo>
                <a:cubicBezTo>
                  <a:pt x="63015" y="104228"/>
                  <a:pt x="45553" y="50782"/>
                  <a:pt x="44495" y="60836"/>
                </a:cubicBezTo>
                <a:cubicBezTo>
                  <a:pt x="43437" y="70890"/>
                  <a:pt x="48728" y="115870"/>
                  <a:pt x="49257" y="154499"/>
                </a:cubicBezTo>
                <a:cubicBezTo>
                  <a:pt x="49786" y="193128"/>
                  <a:pt x="52697" y="259009"/>
                  <a:pt x="47670" y="292611"/>
                </a:cubicBezTo>
                <a:cubicBezTo>
                  <a:pt x="42643" y="326213"/>
                  <a:pt x="19360" y="363255"/>
                  <a:pt x="19095" y="356111"/>
                </a:cubicBezTo>
                <a:cubicBezTo>
                  <a:pt x="18830" y="348967"/>
                  <a:pt x="40790" y="272238"/>
                  <a:pt x="46082" y="249749"/>
                </a:cubicBezTo>
                <a:cubicBezTo>
                  <a:pt x="51374" y="227260"/>
                  <a:pt x="50845" y="252130"/>
                  <a:pt x="50845" y="221174"/>
                </a:cubicBezTo>
                <a:cubicBezTo>
                  <a:pt x="50845" y="190218"/>
                  <a:pt x="53226" y="99730"/>
                  <a:pt x="46082" y="64011"/>
                </a:cubicBezTo>
                <a:cubicBezTo>
                  <a:pt x="38938" y="28292"/>
                  <a:pt x="-1542" y="-4516"/>
                  <a:pt x="45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: 図形 294">
            <a:extLst>
              <a:ext uri="{FF2B5EF4-FFF2-40B4-BE49-F238E27FC236}">
                <a16:creationId xmlns:a16="http://schemas.microsoft.com/office/drawing/2014/main" id="{9488EEC4-4FD6-4C46-B8CD-1DB08B1E1851}"/>
              </a:ext>
            </a:extLst>
          </p:cNvPr>
          <p:cNvSpPr/>
          <p:nvPr/>
        </p:nvSpPr>
        <p:spPr>
          <a:xfrm>
            <a:off x="4957763" y="4070055"/>
            <a:ext cx="279716" cy="98780"/>
          </a:xfrm>
          <a:custGeom>
            <a:avLst/>
            <a:gdLst>
              <a:gd name="connsiteX0" fmla="*/ 0 w 279716"/>
              <a:gd name="connsiteY0" fmla="*/ 98720 h 98780"/>
              <a:gd name="connsiteX1" fmla="*/ 128587 w 279716"/>
              <a:gd name="connsiteY1" fmla="*/ 38395 h 98780"/>
              <a:gd name="connsiteX2" fmla="*/ 204787 w 279716"/>
              <a:gd name="connsiteY2" fmla="*/ 49508 h 98780"/>
              <a:gd name="connsiteX3" fmla="*/ 117475 w 279716"/>
              <a:gd name="connsiteY3" fmla="*/ 20933 h 98780"/>
              <a:gd name="connsiteX4" fmla="*/ 222250 w 279716"/>
              <a:gd name="connsiteY4" fmla="*/ 33633 h 98780"/>
              <a:gd name="connsiteX5" fmla="*/ 279400 w 279716"/>
              <a:gd name="connsiteY5" fmla="*/ 295 h 98780"/>
              <a:gd name="connsiteX6" fmla="*/ 198437 w 279716"/>
              <a:gd name="connsiteY6" fmla="*/ 17758 h 98780"/>
              <a:gd name="connsiteX7" fmla="*/ 130175 w 279716"/>
              <a:gd name="connsiteY7" fmla="*/ 25695 h 98780"/>
              <a:gd name="connsiteX8" fmla="*/ 0 w 279716"/>
              <a:gd name="connsiteY8" fmla="*/ 98720 h 9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6" h="98780">
                <a:moveTo>
                  <a:pt x="0" y="98720"/>
                </a:moveTo>
                <a:cubicBezTo>
                  <a:pt x="-265" y="100837"/>
                  <a:pt x="94456" y="46597"/>
                  <a:pt x="128587" y="38395"/>
                </a:cubicBezTo>
                <a:cubicBezTo>
                  <a:pt x="162718" y="30193"/>
                  <a:pt x="206639" y="52418"/>
                  <a:pt x="204787" y="49508"/>
                </a:cubicBezTo>
                <a:cubicBezTo>
                  <a:pt x="202935" y="46598"/>
                  <a:pt x="114565" y="23579"/>
                  <a:pt x="117475" y="20933"/>
                </a:cubicBezTo>
                <a:cubicBezTo>
                  <a:pt x="120385" y="18287"/>
                  <a:pt x="195263" y="37073"/>
                  <a:pt x="222250" y="33633"/>
                </a:cubicBezTo>
                <a:cubicBezTo>
                  <a:pt x="249237" y="30193"/>
                  <a:pt x="283369" y="2941"/>
                  <a:pt x="279400" y="295"/>
                </a:cubicBezTo>
                <a:cubicBezTo>
                  <a:pt x="275431" y="-2351"/>
                  <a:pt x="223308" y="13525"/>
                  <a:pt x="198437" y="17758"/>
                </a:cubicBezTo>
                <a:cubicBezTo>
                  <a:pt x="173566" y="21991"/>
                  <a:pt x="160602" y="13789"/>
                  <a:pt x="130175" y="25695"/>
                </a:cubicBezTo>
                <a:cubicBezTo>
                  <a:pt x="99748" y="37601"/>
                  <a:pt x="265" y="96603"/>
                  <a:pt x="0" y="987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: 図形 295">
            <a:extLst>
              <a:ext uri="{FF2B5EF4-FFF2-40B4-BE49-F238E27FC236}">
                <a16:creationId xmlns:a16="http://schemas.microsoft.com/office/drawing/2014/main" id="{2BC7C1D4-C1C1-4209-B8F2-BB37E5FD7FAA}"/>
              </a:ext>
            </a:extLst>
          </p:cNvPr>
          <p:cNvSpPr/>
          <p:nvPr/>
        </p:nvSpPr>
        <p:spPr>
          <a:xfrm>
            <a:off x="4586281" y="4140503"/>
            <a:ext cx="416736" cy="56847"/>
          </a:xfrm>
          <a:custGeom>
            <a:avLst/>
            <a:gdLst>
              <a:gd name="connsiteX0" fmla="*/ 7 w 416736"/>
              <a:gd name="connsiteY0" fmla="*/ 9222 h 56847"/>
              <a:gd name="connsiteX1" fmla="*/ 155582 w 416736"/>
              <a:gd name="connsiteY1" fmla="*/ 36210 h 56847"/>
              <a:gd name="connsiteX2" fmla="*/ 242894 w 416736"/>
              <a:gd name="connsiteY2" fmla="*/ 37797 h 56847"/>
              <a:gd name="connsiteX3" fmla="*/ 409582 w 416736"/>
              <a:gd name="connsiteY3" fmla="*/ 1285 h 56847"/>
              <a:gd name="connsiteX4" fmla="*/ 385769 w 416736"/>
              <a:gd name="connsiteY4" fmla="*/ 12397 h 56847"/>
              <a:gd name="connsiteX5" fmla="*/ 381007 w 416736"/>
              <a:gd name="connsiteY5" fmla="*/ 52085 h 56847"/>
              <a:gd name="connsiteX6" fmla="*/ 307982 w 416736"/>
              <a:gd name="connsiteY6" fmla="*/ 52085 h 56847"/>
              <a:gd name="connsiteX7" fmla="*/ 52394 w 416736"/>
              <a:gd name="connsiteY7" fmla="*/ 56847 h 56847"/>
              <a:gd name="connsiteX8" fmla="*/ 161932 w 416736"/>
              <a:gd name="connsiteY8" fmla="*/ 50497 h 56847"/>
              <a:gd name="connsiteX9" fmla="*/ 7 w 416736"/>
              <a:gd name="connsiteY9" fmla="*/ 9222 h 5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6736" h="56847">
                <a:moveTo>
                  <a:pt x="7" y="9222"/>
                </a:moveTo>
                <a:cubicBezTo>
                  <a:pt x="-1051" y="6841"/>
                  <a:pt x="115101" y="31448"/>
                  <a:pt x="155582" y="36210"/>
                </a:cubicBezTo>
                <a:cubicBezTo>
                  <a:pt x="196063" y="40972"/>
                  <a:pt x="200561" y="43618"/>
                  <a:pt x="242894" y="37797"/>
                </a:cubicBezTo>
                <a:cubicBezTo>
                  <a:pt x="285227" y="31976"/>
                  <a:pt x="385770" y="5518"/>
                  <a:pt x="409582" y="1285"/>
                </a:cubicBezTo>
                <a:cubicBezTo>
                  <a:pt x="433394" y="-2948"/>
                  <a:pt x="390532" y="3930"/>
                  <a:pt x="385769" y="12397"/>
                </a:cubicBezTo>
                <a:cubicBezTo>
                  <a:pt x="381006" y="20864"/>
                  <a:pt x="393972" y="45470"/>
                  <a:pt x="381007" y="52085"/>
                </a:cubicBezTo>
                <a:cubicBezTo>
                  <a:pt x="368042" y="58700"/>
                  <a:pt x="307982" y="52085"/>
                  <a:pt x="307982" y="52085"/>
                </a:cubicBezTo>
                <a:lnTo>
                  <a:pt x="52394" y="56847"/>
                </a:lnTo>
                <a:cubicBezTo>
                  <a:pt x="28052" y="56582"/>
                  <a:pt x="168547" y="58170"/>
                  <a:pt x="161932" y="50497"/>
                </a:cubicBezTo>
                <a:cubicBezTo>
                  <a:pt x="155318" y="42824"/>
                  <a:pt x="1065" y="11603"/>
                  <a:pt x="7" y="92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: 図形 296">
            <a:extLst>
              <a:ext uri="{FF2B5EF4-FFF2-40B4-BE49-F238E27FC236}">
                <a16:creationId xmlns:a16="http://schemas.microsoft.com/office/drawing/2014/main" id="{B4DF0456-BAB5-46A2-B84F-11C59704E161}"/>
              </a:ext>
            </a:extLst>
          </p:cNvPr>
          <p:cNvSpPr/>
          <p:nvPr/>
        </p:nvSpPr>
        <p:spPr>
          <a:xfrm>
            <a:off x="4447748" y="3924634"/>
            <a:ext cx="141735" cy="220341"/>
          </a:xfrm>
          <a:custGeom>
            <a:avLst/>
            <a:gdLst>
              <a:gd name="connsiteX0" fmla="*/ 427 w 141735"/>
              <a:gd name="connsiteY0" fmla="*/ 1254 h 220341"/>
              <a:gd name="connsiteX1" fmla="*/ 62340 w 141735"/>
              <a:gd name="connsiteY1" fmla="*/ 131429 h 220341"/>
              <a:gd name="connsiteX2" fmla="*/ 141715 w 141735"/>
              <a:gd name="connsiteY2" fmla="*/ 220329 h 220341"/>
              <a:gd name="connsiteX3" fmla="*/ 70277 w 141735"/>
              <a:gd name="connsiteY3" fmla="*/ 137779 h 220341"/>
              <a:gd name="connsiteX4" fmla="*/ 84565 w 141735"/>
              <a:gd name="connsiteY4" fmla="*/ 117141 h 220341"/>
              <a:gd name="connsiteX5" fmla="*/ 41702 w 141735"/>
              <a:gd name="connsiteY5" fmla="*/ 61579 h 220341"/>
              <a:gd name="connsiteX6" fmla="*/ 35352 w 141735"/>
              <a:gd name="connsiteY6" fmla="*/ 64754 h 220341"/>
              <a:gd name="connsiteX7" fmla="*/ 427 w 141735"/>
              <a:gd name="connsiteY7" fmla="*/ 1254 h 22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735" h="220341">
                <a:moveTo>
                  <a:pt x="427" y="1254"/>
                </a:moveTo>
                <a:cubicBezTo>
                  <a:pt x="4925" y="12366"/>
                  <a:pt x="38792" y="94917"/>
                  <a:pt x="62340" y="131429"/>
                </a:cubicBezTo>
                <a:cubicBezTo>
                  <a:pt x="85888" y="167942"/>
                  <a:pt x="140392" y="219271"/>
                  <a:pt x="141715" y="220329"/>
                </a:cubicBezTo>
                <a:cubicBezTo>
                  <a:pt x="143038" y="221387"/>
                  <a:pt x="79802" y="154977"/>
                  <a:pt x="70277" y="137779"/>
                </a:cubicBezTo>
                <a:cubicBezTo>
                  <a:pt x="60752" y="120581"/>
                  <a:pt x="89328" y="129841"/>
                  <a:pt x="84565" y="117141"/>
                </a:cubicBezTo>
                <a:cubicBezTo>
                  <a:pt x="79802" y="104441"/>
                  <a:pt x="49904" y="70310"/>
                  <a:pt x="41702" y="61579"/>
                </a:cubicBezTo>
                <a:cubicBezTo>
                  <a:pt x="33500" y="52848"/>
                  <a:pt x="42496" y="73221"/>
                  <a:pt x="35352" y="64754"/>
                </a:cubicBezTo>
                <a:cubicBezTo>
                  <a:pt x="28208" y="56287"/>
                  <a:pt x="-4071" y="-9858"/>
                  <a:pt x="427" y="1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: 図形 297">
            <a:extLst>
              <a:ext uri="{FF2B5EF4-FFF2-40B4-BE49-F238E27FC236}">
                <a16:creationId xmlns:a16="http://schemas.microsoft.com/office/drawing/2014/main" id="{993414A3-4971-4327-BBAB-42FA98879C7D}"/>
              </a:ext>
            </a:extLst>
          </p:cNvPr>
          <p:cNvSpPr/>
          <p:nvPr/>
        </p:nvSpPr>
        <p:spPr>
          <a:xfrm>
            <a:off x="4444862" y="3818604"/>
            <a:ext cx="50897" cy="128035"/>
          </a:xfrm>
          <a:custGeom>
            <a:avLst/>
            <a:gdLst>
              <a:gd name="connsiteX0" fmla="*/ 49351 w 50897"/>
              <a:gd name="connsiteY0" fmla="*/ 921 h 128035"/>
              <a:gd name="connsiteX1" fmla="*/ 138 w 50897"/>
              <a:gd name="connsiteY1" fmla="*/ 126334 h 128035"/>
              <a:gd name="connsiteX2" fmla="*/ 35063 w 50897"/>
              <a:gd name="connsiteY2" fmla="*/ 70771 h 128035"/>
              <a:gd name="connsiteX3" fmla="*/ 49351 w 50897"/>
              <a:gd name="connsiteY3" fmla="*/ 921 h 12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97" h="128035">
                <a:moveTo>
                  <a:pt x="49351" y="921"/>
                </a:moveTo>
                <a:cubicBezTo>
                  <a:pt x="43530" y="10182"/>
                  <a:pt x="2519" y="114693"/>
                  <a:pt x="138" y="126334"/>
                </a:cubicBezTo>
                <a:cubicBezTo>
                  <a:pt x="-2243" y="137975"/>
                  <a:pt x="26861" y="86646"/>
                  <a:pt x="35063" y="70771"/>
                </a:cubicBezTo>
                <a:cubicBezTo>
                  <a:pt x="43265" y="54896"/>
                  <a:pt x="55172" y="-8340"/>
                  <a:pt x="49351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: 図形 298">
            <a:extLst>
              <a:ext uri="{FF2B5EF4-FFF2-40B4-BE49-F238E27FC236}">
                <a16:creationId xmlns:a16="http://schemas.microsoft.com/office/drawing/2014/main" id="{A3200156-DAC5-4664-B435-9E5AF793C77E}"/>
              </a:ext>
            </a:extLst>
          </p:cNvPr>
          <p:cNvSpPr/>
          <p:nvPr/>
        </p:nvSpPr>
        <p:spPr>
          <a:xfrm>
            <a:off x="4490984" y="3762341"/>
            <a:ext cx="111405" cy="381439"/>
          </a:xfrm>
          <a:custGeom>
            <a:avLst/>
            <a:gdLst>
              <a:gd name="connsiteX0" fmla="*/ 54 w 111405"/>
              <a:gd name="connsiteY0" fmla="*/ 34 h 381439"/>
              <a:gd name="connsiteX1" fmla="*/ 47679 w 111405"/>
              <a:gd name="connsiteY1" fmla="*/ 176247 h 381439"/>
              <a:gd name="connsiteX2" fmla="*/ 44504 w 111405"/>
              <a:gd name="connsiteY2" fmla="*/ 173072 h 381439"/>
              <a:gd name="connsiteX3" fmla="*/ 69904 w 111405"/>
              <a:gd name="connsiteY3" fmla="*/ 269909 h 381439"/>
              <a:gd name="connsiteX4" fmla="*/ 111179 w 111405"/>
              <a:gd name="connsiteY4" fmla="*/ 381034 h 381439"/>
              <a:gd name="connsiteX5" fmla="*/ 84191 w 111405"/>
              <a:gd name="connsiteY5" fmla="*/ 303247 h 381439"/>
              <a:gd name="connsiteX6" fmla="*/ 36566 w 111405"/>
              <a:gd name="connsiteY6" fmla="*/ 198472 h 381439"/>
              <a:gd name="connsiteX7" fmla="*/ 38154 w 111405"/>
              <a:gd name="connsiteY7" fmla="*/ 192122 h 381439"/>
              <a:gd name="connsiteX8" fmla="*/ 54 w 111405"/>
              <a:gd name="connsiteY8" fmla="*/ 34 h 381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405" h="381439">
                <a:moveTo>
                  <a:pt x="54" y="34"/>
                </a:moveTo>
                <a:cubicBezTo>
                  <a:pt x="1642" y="-2612"/>
                  <a:pt x="40271" y="147407"/>
                  <a:pt x="47679" y="176247"/>
                </a:cubicBezTo>
                <a:cubicBezTo>
                  <a:pt x="55087" y="205087"/>
                  <a:pt x="40800" y="157462"/>
                  <a:pt x="44504" y="173072"/>
                </a:cubicBezTo>
                <a:cubicBezTo>
                  <a:pt x="48208" y="188682"/>
                  <a:pt x="58792" y="235249"/>
                  <a:pt x="69904" y="269909"/>
                </a:cubicBezTo>
                <a:cubicBezTo>
                  <a:pt x="81017" y="304569"/>
                  <a:pt x="108798" y="375478"/>
                  <a:pt x="111179" y="381034"/>
                </a:cubicBezTo>
                <a:cubicBezTo>
                  <a:pt x="113560" y="386590"/>
                  <a:pt x="96626" y="333674"/>
                  <a:pt x="84191" y="303247"/>
                </a:cubicBezTo>
                <a:cubicBezTo>
                  <a:pt x="71756" y="272820"/>
                  <a:pt x="44239" y="216993"/>
                  <a:pt x="36566" y="198472"/>
                </a:cubicBezTo>
                <a:cubicBezTo>
                  <a:pt x="28893" y="179951"/>
                  <a:pt x="44504" y="219374"/>
                  <a:pt x="38154" y="192122"/>
                </a:cubicBezTo>
                <a:cubicBezTo>
                  <a:pt x="31804" y="164870"/>
                  <a:pt x="-1534" y="2680"/>
                  <a:pt x="54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: 図形 299">
            <a:extLst>
              <a:ext uri="{FF2B5EF4-FFF2-40B4-BE49-F238E27FC236}">
                <a16:creationId xmlns:a16="http://schemas.microsoft.com/office/drawing/2014/main" id="{7E3A44EC-A262-480E-92DE-4CB0A6D66E69}"/>
              </a:ext>
            </a:extLst>
          </p:cNvPr>
          <p:cNvSpPr/>
          <p:nvPr/>
        </p:nvSpPr>
        <p:spPr>
          <a:xfrm>
            <a:off x="5202169" y="3709360"/>
            <a:ext cx="68507" cy="341294"/>
          </a:xfrm>
          <a:custGeom>
            <a:avLst/>
            <a:gdLst>
              <a:gd name="connsiteX0" fmla="*/ 69 w 68507"/>
              <a:gd name="connsiteY0" fmla="*/ 628 h 341294"/>
              <a:gd name="connsiteX1" fmla="*/ 42931 w 68507"/>
              <a:gd name="connsiteY1" fmla="*/ 159378 h 341294"/>
              <a:gd name="connsiteX2" fmla="*/ 42931 w 68507"/>
              <a:gd name="connsiteY2" fmla="*/ 122865 h 341294"/>
              <a:gd name="connsiteX3" fmla="*/ 50869 w 68507"/>
              <a:gd name="connsiteY3" fmla="*/ 251453 h 341294"/>
              <a:gd name="connsiteX4" fmla="*/ 54044 w 68507"/>
              <a:gd name="connsiteY4" fmla="*/ 340353 h 341294"/>
              <a:gd name="connsiteX5" fmla="*/ 68331 w 68507"/>
              <a:gd name="connsiteY5" fmla="*/ 299078 h 341294"/>
              <a:gd name="connsiteX6" fmla="*/ 42931 w 68507"/>
              <a:gd name="connsiteY6" fmla="*/ 313365 h 341294"/>
              <a:gd name="connsiteX7" fmla="*/ 63569 w 68507"/>
              <a:gd name="connsiteY7" fmla="*/ 162553 h 341294"/>
              <a:gd name="connsiteX8" fmla="*/ 33406 w 68507"/>
              <a:gd name="connsiteY8" fmla="*/ 105403 h 341294"/>
              <a:gd name="connsiteX9" fmla="*/ 69 w 68507"/>
              <a:gd name="connsiteY9" fmla="*/ 628 h 341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07" h="341294">
                <a:moveTo>
                  <a:pt x="69" y="628"/>
                </a:moveTo>
                <a:cubicBezTo>
                  <a:pt x="1656" y="9624"/>
                  <a:pt x="35787" y="139005"/>
                  <a:pt x="42931" y="159378"/>
                </a:cubicBezTo>
                <a:cubicBezTo>
                  <a:pt x="50075" y="179751"/>
                  <a:pt x="41608" y="107519"/>
                  <a:pt x="42931" y="122865"/>
                </a:cubicBezTo>
                <a:cubicBezTo>
                  <a:pt x="44254" y="138211"/>
                  <a:pt x="49017" y="215205"/>
                  <a:pt x="50869" y="251453"/>
                </a:cubicBezTo>
                <a:cubicBezTo>
                  <a:pt x="52721" y="287701"/>
                  <a:pt x="51134" y="332416"/>
                  <a:pt x="54044" y="340353"/>
                </a:cubicBezTo>
                <a:cubicBezTo>
                  <a:pt x="56954" y="348290"/>
                  <a:pt x="70183" y="303576"/>
                  <a:pt x="68331" y="299078"/>
                </a:cubicBezTo>
                <a:cubicBezTo>
                  <a:pt x="66479" y="294580"/>
                  <a:pt x="43725" y="336119"/>
                  <a:pt x="42931" y="313365"/>
                </a:cubicBezTo>
                <a:cubicBezTo>
                  <a:pt x="42137" y="290611"/>
                  <a:pt x="65157" y="197213"/>
                  <a:pt x="63569" y="162553"/>
                </a:cubicBezTo>
                <a:cubicBezTo>
                  <a:pt x="61982" y="127893"/>
                  <a:pt x="42402" y="128951"/>
                  <a:pt x="33406" y="105403"/>
                </a:cubicBezTo>
                <a:cubicBezTo>
                  <a:pt x="24410" y="81855"/>
                  <a:pt x="-1518" y="-8368"/>
                  <a:pt x="69" y="6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: 図形 300">
            <a:extLst>
              <a:ext uri="{FF2B5EF4-FFF2-40B4-BE49-F238E27FC236}">
                <a16:creationId xmlns:a16="http://schemas.microsoft.com/office/drawing/2014/main" id="{B138FF9C-9F7B-47C4-B027-9A2AF8FE8EAA}"/>
              </a:ext>
            </a:extLst>
          </p:cNvPr>
          <p:cNvSpPr/>
          <p:nvPr/>
        </p:nvSpPr>
        <p:spPr>
          <a:xfrm>
            <a:off x="5086350" y="3730625"/>
            <a:ext cx="141518" cy="176594"/>
          </a:xfrm>
          <a:custGeom>
            <a:avLst/>
            <a:gdLst>
              <a:gd name="connsiteX0" fmla="*/ 0 w 141518"/>
              <a:gd name="connsiteY0" fmla="*/ 0 h 176594"/>
              <a:gd name="connsiteX1" fmla="*/ 109538 w 141518"/>
              <a:gd name="connsiteY1" fmla="*/ 106363 h 176594"/>
              <a:gd name="connsiteX2" fmla="*/ 141288 w 141518"/>
              <a:gd name="connsiteY2" fmla="*/ 176213 h 176594"/>
              <a:gd name="connsiteX3" fmla="*/ 120650 w 141518"/>
              <a:gd name="connsiteY3" fmla="*/ 131763 h 176594"/>
              <a:gd name="connsiteX4" fmla="*/ 63500 w 141518"/>
              <a:gd name="connsiteY4" fmla="*/ 76200 h 176594"/>
              <a:gd name="connsiteX5" fmla="*/ 0 w 141518"/>
              <a:gd name="connsiteY5" fmla="*/ 0 h 17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518" h="176594">
                <a:moveTo>
                  <a:pt x="0" y="0"/>
                </a:moveTo>
                <a:cubicBezTo>
                  <a:pt x="42995" y="38497"/>
                  <a:pt x="85990" y="76994"/>
                  <a:pt x="109538" y="106363"/>
                </a:cubicBezTo>
                <a:cubicBezTo>
                  <a:pt x="133086" y="135732"/>
                  <a:pt x="139436" y="171980"/>
                  <a:pt x="141288" y="176213"/>
                </a:cubicBezTo>
                <a:cubicBezTo>
                  <a:pt x="143140" y="180446"/>
                  <a:pt x="133615" y="148432"/>
                  <a:pt x="120650" y="131763"/>
                </a:cubicBezTo>
                <a:cubicBezTo>
                  <a:pt x="107685" y="115094"/>
                  <a:pt x="84138" y="96044"/>
                  <a:pt x="63500" y="762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: 図形 301">
            <a:extLst>
              <a:ext uri="{FF2B5EF4-FFF2-40B4-BE49-F238E27FC236}">
                <a16:creationId xmlns:a16="http://schemas.microsoft.com/office/drawing/2014/main" id="{C0186CCA-EB34-4459-986B-D26A9B42CBA7}"/>
              </a:ext>
            </a:extLst>
          </p:cNvPr>
          <p:cNvSpPr/>
          <p:nvPr/>
        </p:nvSpPr>
        <p:spPr>
          <a:xfrm>
            <a:off x="4573993" y="3274965"/>
            <a:ext cx="120361" cy="717529"/>
          </a:xfrm>
          <a:custGeom>
            <a:avLst/>
            <a:gdLst>
              <a:gd name="connsiteX0" fmla="*/ 9120 w 120361"/>
              <a:gd name="connsiteY0" fmla="*/ 48 h 717529"/>
              <a:gd name="connsiteX1" fmla="*/ 23407 w 120361"/>
              <a:gd name="connsiteY1" fmla="*/ 198485 h 717529"/>
              <a:gd name="connsiteX2" fmla="*/ 18645 w 120361"/>
              <a:gd name="connsiteY2" fmla="*/ 131810 h 717529"/>
              <a:gd name="connsiteX3" fmla="*/ 32932 w 120361"/>
              <a:gd name="connsiteY3" fmla="*/ 260398 h 717529"/>
              <a:gd name="connsiteX4" fmla="*/ 69445 w 120361"/>
              <a:gd name="connsiteY4" fmla="*/ 450898 h 717529"/>
              <a:gd name="connsiteX5" fmla="*/ 39282 w 120361"/>
              <a:gd name="connsiteY5" fmla="*/ 347710 h 717529"/>
              <a:gd name="connsiteX6" fmla="*/ 98020 w 120361"/>
              <a:gd name="connsiteY6" fmla="*/ 633460 h 717529"/>
              <a:gd name="connsiteX7" fmla="*/ 120245 w 120361"/>
              <a:gd name="connsiteY7" fmla="*/ 712835 h 717529"/>
              <a:gd name="connsiteX8" fmla="*/ 90082 w 120361"/>
              <a:gd name="connsiteY8" fmla="*/ 523923 h 717529"/>
              <a:gd name="connsiteX9" fmla="*/ 63095 w 120361"/>
              <a:gd name="connsiteY9" fmla="*/ 435023 h 717529"/>
              <a:gd name="connsiteX10" fmla="*/ 4357 w 120361"/>
              <a:gd name="connsiteY10" fmla="*/ 219123 h 717529"/>
              <a:gd name="connsiteX11" fmla="*/ 9120 w 120361"/>
              <a:gd name="connsiteY11" fmla="*/ 48 h 71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0361" h="717529">
                <a:moveTo>
                  <a:pt x="9120" y="48"/>
                </a:moveTo>
                <a:cubicBezTo>
                  <a:pt x="12295" y="-3392"/>
                  <a:pt x="21820" y="176525"/>
                  <a:pt x="23407" y="198485"/>
                </a:cubicBezTo>
                <a:cubicBezTo>
                  <a:pt x="24994" y="220445"/>
                  <a:pt x="17058" y="121491"/>
                  <a:pt x="18645" y="131810"/>
                </a:cubicBezTo>
                <a:cubicBezTo>
                  <a:pt x="20233" y="142129"/>
                  <a:pt x="24465" y="207217"/>
                  <a:pt x="32932" y="260398"/>
                </a:cubicBezTo>
                <a:cubicBezTo>
                  <a:pt x="41399" y="313579"/>
                  <a:pt x="68387" y="436346"/>
                  <a:pt x="69445" y="450898"/>
                </a:cubicBezTo>
                <a:cubicBezTo>
                  <a:pt x="70503" y="465450"/>
                  <a:pt x="34520" y="317283"/>
                  <a:pt x="39282" y="347710"/>
                </a:cubicBezTo>
                <a:cubicBezTo>
                  <a:pt x="44044" y="378137"/>
                  <a:pt x="84526" y="572606"/>
                  <a:pt x="98020" y="633460"/>
                </a:cubicBezTo>
                <a:cubicBezTo>
                  <a:pt x="111514" y="694314"/>
                  <a:pt x="121568" y="731091"/>
                  <a:pt x="120245" y="712835"/>
                </a:cubicBezTo>
                <a:cubicBezTo>
                  <a:pt x="118922" y="694579"/>
                  <a:pt x="99607" y="570225"/>
                  <a:pt x="90082" y="523923"/>
                </a:cubicBezTo>
                <a:cubicBezTo>
                  <a:pt x="80557" y="477621"/>
                  <a:pt x="77382" y="485823"/>
                  <a:pt x="63095" y="435023"/>
                </a:cubicBezTo>
                <a:cubicBezTo>
                  <a:pt x="48808" y="384223"/>
                  <a:pt x="15205" y="289502"/>
                  <a:pt x="4357" y="219123"/>
                </a:cubicBezTo>
                <a:cubicBezTo>
                  <a:pt x="-6491" y="148744"/>
                  <a:pt x="5945" y="3488"/>
                  <a:pt x="9120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: 図形 302">
            <a:extLst>
              <a:ext uri="{FF2B5EF4-FFF2-40B4-BE49-F238E27FC236}">
                <a16:creationId xmlns:a16="http://schemas.microsoft.com/office/drawing/2014/main" id="{6F40841B-EE16-4663-8E67-046509859BF0}"/>
              </a:ext>
            </a:extLst>
          </p:cNvPr>
          <p:cNvSpPr/>
          <p:nvPr/>
        </p:nvSpPr>
        <p:spPr>
          <a:xfrm>
            <a:off x="4589463" y="3255839"/>
            <a:ext cx="77250" cy="499291"/>
          </a:xfrm>
          <a:custGeom>
            <a:avLst/>
            <a:gdLst>
              <a:gd name="connsiteX0" fmla="*/ 0 w 77250"/>
              <a:gd name="connsiteY0" fmla="*/ 124 h 499291"/>
              <a:gd name="connsiteX1" fmla="*/ 15875 w 77250"/>
              <a:gd name="connsiteY1" fmla="*/ 103311 h 499291"/>
              <a:gd name="connsiteX2" fmla="*/ 15875 w 77250"/>
              <a:gd name="connsiteY2" fmla="*/ 142999 h 499291"/>
              <a:gd name="connsiteX3" fmla="*/ 76200 w 77250"/>
              <a:gd name="connsiteY3" fmla="*/ 495424 h 499291"/>
              <a:gd name="connsiteX4" fmla="*/ 53975 w 77250"/>
              <a:gd name="connsiteY4" fmla="*/ 328736 h 499291"/>
              <a:gd name="connsiteX5" fmla="*/ 50800 w 77250"/>
              <a:gd name="connsiteY5" fmla="*/ 293811 h 499291"/>
              <a:gd name="connsiteX6" fmla="*/ 25400 w 77250"/>
              <a:gd name="connsiteY6" fmla="*/ 169986 h 499291"/>
              <a:gd name="connsiteX7" fmla="*/ 47625 w 77250"/>
              <a:gd name="connsiteY7" fmla="*/ 69974 h 499291"/>
              <a:gd name="connsiteX8" fmla="*/ 6350 w 77250"/>
              <a:gd name="connsiteY8" fmla="*/ 136649 h 499291"/>
              <a:gd name="connsiteX9" fmla="*/ 15875 w 77250"/>
              <a:gd name="connsiteY9" fmla="*/ 82674 h 499291"/>
              <a:gd name="connsiteX10" fmla="*/ 0 w 77250"/>
              <a:gd name="connsiteY10" fmla="*/ 124 h 499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250" h="499291">
                <a:moveTo>
                  <a:pt x="0" y="124"/>
                </a:moveTo>
                <a:cubicBezTo>
                  <a:pt x="0" y="3563"/>
                  <a:pt x="13229" y="79499"/>
                  <a:pt x="15875" y="103311"/>
                </a:cubicBezTo>
                <a:cubicBezTo>
                  <a:pt x="18521" y="127123"/>
                  <a:pt x="5821" y="77647"/>
                  <a:pt x="15875" y="142999"/>
                </a:cubicBezTo>
                <a:cubicBezTo>
                  <a:pt x="25929" y="208351"/>
                  <a:pt x="69850" y="464468"/>
                  <a:pt x="76200" y="495424"/>
                </a:cubicBezTo>
                <a:cubicBezTo>
                  <a:pt x="82550" y="526380"/>
                  <a:pt x="58208" y="362338"/>
                  <a:pt x="53975" y="328736"/>
                </a:cubicBezTo>
                <a:cubicBezTo>
                  <a:pt x="49742" y="295134"/>
                  <a:pt x="55562" y="320269"/>
                  <a:pt x="50800" y="293811"/>
                </a:cubicBezTo>
                <a:cubicBezTo>
                  <a:pt x="46038" y="267353"/>
                  <a:pt x="25929" y="207292"/>
                  <a:pt x="25400" y="169986"/>
                </a:cubicBezTo>
                <a:cubicBezTo>
                  <a:pt x="24871" y="132680"/>
                  <a:pt x="50800" y="75530"/>
                  <a:pt x="47625" y="69974"/>
                </a:cubicBezTo>
                <a:cubicBezTo>
                  <a:pt x="44450" y="64418"/>
                  <a:pt x="11642" y="134532"/>
                  <a:pt x="6350" y="136649"/>
                </a:cubicBezTo>
                <a:cubicBezTo>
                  <a:pt x="1058" y="138766"/>
                  <a:pt x="17463" y="99607"/>
                  <a:pt x="15875" y="82674"/>
                </a:cubicBezTo>
                <a:cubicBezTo>
                  <a:pt x="14288" y="65741"/>
                  <a:pt x="0" y="-3315"/>
                  <a:pt x="0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: 図形 303">
            <a:extLst>
              <a:ext uri="{FF2B5EF4-FFF2-40B4-BE49-F238E27FC236}">
                <a16:creationId xmlns:a16="http://schemas.microsoft.com/office/drawing/2014/main" id="{71F05863-0151-4437-B9EC-6A08BE209953}"/>
              </a:ext>
            </a:extLst>
          </p:cNvPr>
          <p:cNvSpPr/>
          <p:nvPr/>
        </p:nvSpPr>
        <p:spPr>
          <a:xfrm>
            <a:off x="4667230" y="3338462"/>
            <a:ext cx="68291" cy="284218"/>
          </a:xfrm>
          <a:custGeom>
            <a:avLst/>
            <a:gdLst>
              <a:gd name="connsiteX0" fmla="*/ 68283 w 68291"/>
              <a:gd name="connsiteY0" fmla="*/ 284213 h 284218"/>
              <a:gd name="connsiteX1" fmla="*/ 38120 w 68291"/>
              <a:gd name="connsiteY1" fmla="*/ 85776 h 284218"/>
              <a:gd name="connsiteX2" fmla="*/ 31770 w 68291"/>
              <a:gd name="connsiteY2" fmla="*/ 15926 h 284218"/>
              <a:gd name="connsiteX3" fmla="*/ 20 w 68291"/>
              <a:gd name="connsiteY3" fmla="*/ 1638 h 284218"/>
              <a:gd name="connsiteX4" fmla="*/ 27008 w 68291"/>
              <a:gd name="connsiteY4" fmla="*/ 42913 h 284218"/>
              <a:gd name="connsiteX5" fmla="*/ 34945 w 68291"/>
              <a:gd name="connsiteY5" fmla="*/ 92126 h 284218"/>
              <a:gd name="connsiteX6" fmla="*/ 68283 w 68291"/>
              <a:gd name="connsiteY6" fmla="*/ 284213 h 284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91" h="284218">
                <a:moveTo>
                  <a:pt x="68283" y="284213"/>
                </a:moveTo>
                <a:cubicBezTo>
                  <a:pt x="68812" y="283155"/>
                  <a:pt x="44206" y="130491"/>
                  <a:pt x="38120" y="85776"/>
                </a:cubicBezTo>
                <a:cubicBezTo>
                  <a:pt x="32034" y="41061"/>
                  <a:pt x="38120" y="29949"/>
                  <a:pt x="31770" y="15926"/>
                </a:cubicBezTo>
                <a:cubicBezTo>
                  <a:pt x="25420" y="1903"/>
                  <a:pt x="814" y="-2860"/>
                  <a:pt x="20" y="1638"/>
                </a:cubicBezTo>
                <a:cubicBezTo>
                  <a:pt x="-774" y="6136"/>
                  <a:pt x="21187" y="27832"/>
                  <a:pt x="27008" y="42913"/>
                </a:cubicBezTo>
                <a:cubicBezTo>
                  <a:pt x="32829" y="57994"/>
                  <a:pt x="25949" y="52703"/>
                  <a:pt x="34945" y="92126"/>
                </a:cubicBezTo>
                <a:cubicBezTo>
                  <a:pt x="43941" y="131549"/>
                  <a:pt x="67754" y="285271"/>
                  <a:pt x="68283" y="284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: 図形 304">
            <a:extLst>
              <a:ext uri="{FF2B5EF4-FFF2-40B4-BE49-F238E27FC236}">
                <a16:creationId xmlns:a16="http://schemas.microsoft.com/office/drawing/2014/main" id="{3074C961-830B-44B1-B0CC-B6B2C2829B16}"/>
              </a:ext>
            </a:extLst>
          </p:cNvPr>
          <p:cNvSpPr/>
          <p:nvPr/>
        </p:nvSpPr>
        <p:spPr>
          <a:xfrm>
            <a:off x="4732235" y="3351108"/>
            <a:ext cx="114408" cy="194391"/>
          </a:xfrm>
          <a:custGeom>
            <a:avLst/>
            <a:gdLst>
              <a:gd name="connsiteX0" fmla="*/ 103 w 114408"/>
              <a:gd name="connsiteY0" fmla="*/ 105 h 194391"/>
              <a:gd name="connsiteX1" fmla="*/ 44553 w 114408"/>
              <a:gd name="connsiteY1" fmla="*/ 81067 h 194391"/>
              <a:gd name="connsiteX2" fmla="*/ 44553 w 114408"/>
              <a:gd name="connsiteY2" fmla="*/ 193780 h 194391"/>
              <a:gd name="connsiteX3" fmla="*/ 60428 w 114408"/>
              <a:gd name="connsiteY3" fmla="*/ 123930 h 194391"/>
              <a:gd name="connsiteX4" fmla="*/ 55665 w 114408"/>
              <a:gd name="connsiteY4" fmla="*/ 76305 h 194391"/>
              <a:gd name="connsiteX5" fmla="*/ 114403 w 114408"/>
              <a:gd name="connsiteY5" fmla="*/ 68367 h 194391"/>
              <a:gd name="connsiteX6" fmla="*/ 58840 w 114408"/>
              <a:gd name="connsiteY6" fmla="*/ 63605 h 194391"/>
              <a:gd name="connsiteX7" fmla="*/ 103 w 114408"/>
              <a:gd name="connsiteY7" fmla="*/ 105 h 19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408" h="194391">
                <a:moveTo>
                  <a:pt x="103" y="105"/>
                </a:moveTo>
                <a:cubicBezTo>
                  <a:pt x="-2278" y="3015"/>
                  <a:pt x="37145" y="48788"/>
                  <a:pt x="44553" y="81067"/>
                </a:cubicBezTo>
                <a:cubicBezTo>
                  <a:pt x="51961" y="113346"/>
                  <a:pt x="41907" y="186636"/>
                  <a:pt x="44553" y="193780"/>
                </a:cubicBezTo>
                <a:cubicBezTo>
                  <a:pt x="47199" y="200924"/>
                  <a:pt x="58576" y="143509"/>
                  <a:pt x="60428" y="123930"/>
                </a:cubicBezTo>
                <a:cubicBezTo>
                  <a:pt x="62280" y="104351"/>
                  <a:pt x="46669" y="85566"/>
                  <a:pt x="55665" y="76305"/>
                </a:cubicBezTo>
                <a:cubicBezTo>
                  <a:pt x="64661" y="67045"/>
                  <a:pt x="113874" y="70484"/>
                  <a:pt x="114403" y="68367"/>
                </a:cubicBezTo>
                <a:cubicBezTo>
                  <a:pt x="114932" y="66250"/>
                  <a:pt x="74715" y="72072"/>
                  <a:pt x="58840" y="63605"/>
                </a:cubicBezTo>
                <a:cubicBezTo>
                  <a:pt x="42965" y="55138"/>
                  <a:pt x="2484" y="-2805"/>
                  <a:pt x="103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: 図形 305">
            <a:extLst>
              <a:ext uri="{FF2B5EF4-FFF2-40B4-BE49-F238E27FC236}">
                <a16:creationId xmlns:a16="http://schemas.microsoft.com/office/drawing/2014/main" id="{4163C716-BD8D-4084-B542-5B58903E620B}"/>
              </a:ext>
            </a:extLst>
          </p:cNvPr>
          <p:cNvSpPr/>
          <p:nvPr/>
        </p:nvSpPr>
        <p:spPr>
          <a:xfrm>
            <a:off x="4821222" y="3349530"/>
            <a:ext cx="49478" cy="396614"/>
          </a:xfrm>
          <a:custGeom>
            <a:avLst/>
            <a:gdLst>
              <a:gd name="connsiteX0" fmla="*/ 16 w 49478"/>
              <a:gd name="connsiteY0" fmla="*/ 95 h 396614"/>
              <a:gd name="connsiteX1" fmla="*/ 31766 w 49478"/>
              <a:gd name="connsiteY1" fmla="*/ 98520 h 396614"/>
              <a:gd name="connsiteX2" fmla="*/ 25416 w 49478"/>
              <a:gd name="connsiteY2" fmla="*/ 158845 h 396614"/>
              <a:gd name="connsiteX3" fmla="*/ 47641 w 49478"/>
              <a:gd name="connsiteY3" fmla="*/ 393795 h 396614"/>
              <a:gd name="connsiteX4" fmla="*/ 47641 w 49478"/>
              <a:gd name="connsiteY4" fmla="*/ 279495 h 396614"/>
              <a:gd name="connsiteX5" fmla="*/ 42878 w 49478"/>
              <a:gd name="connsiteY5" fmla="*/ 142970 h 396614"/>
              <a:gd name="connsiteX6" fmla="*/ 36528 w 49478"/>
              <a:gd name="connsiteY6" fmla="*/ 81058 h 396614"/>
              <a:gd name="connsiteX7" fmla="*/ 16 w 49478"/>
              <a:gd name="connsiteY7" fmla="*/ 95 h 396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478" h="396614">
                <a:moveTo>
                  <a:pt x="16" y="95"/>
                </a:moveTo>
                <a:cubicBezTo>
                  <a:pt x="-778" y="3005"/>
                  <a:pt x="27533" y="72062"/>
                  <a:pt x="31766" y="98520"/>
                </a:cubicBezTo>
                <a:cubicBezTo>
                  <a:pt x="35999" y="124978"/>
                  <a:pt x="22770" y="109633"/>
                  <a:pt x="25416" y="158845"/>
                </a:cubicBezTo>
                <a:cubicBezTo>
                  <a:pt x="28062" y="208058"/>
                  <a:pt x="43937" y="373687"/>
                  <a:pt x="47641" y="393795"/>
                </a:cubicBezTo>
                <a:cubicBezTo>
                  <a:pt x="51345" y="413903"/>
                  <a:pt x="48435" y="321299"/>
                  <a:pt x="47641" y="279495"/>
                </a:cubicBezTo>
                <a:cubicBezTo>
                  <a:pt x="46847" y="237691"/>
                  <a:pt x="44730" y="176043"/>
                  <a:pt x="42878" y="142970"/>
                </a:cubicBezTo>
                <a:cubicBezTo>
                  <a:pt x="41026" y="109897"/>
                  <a:pt x="39968" y="100373"/>
                  <a:pt x="36528" y="81058"/>
                </a:cubicBezTo>
                <a:cubicBezTo>
                  <a:pt x="33088" y="61743"/>
                  <a:pt x="810" y="-2815"/>
                  <a:pt x="1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: 図形 306">
            <a:extLst>
              <a:ext uri="{FF2B5EF4-FFF2-40B4-BE49-F238E27FC236}">
                <a16:creationId xmlns:a16="http://schemas.microsoft.com/office/drawing/2014/main" id="{081F7311-7AE1-483F-8A55-B91A243CF8DE}"/>
              </a:ext>
            </a:extLst>
          </p:cNvPr>
          <p:cNvSpPr/>
          <p:nvPr/>
        </p:nvSpPr>
        <p:spPr>
          <a:xfrm>
            <a:off x="4730626" y="3672761"/>
            <a:ext cx="52805" cy="280378"/>
          </a:xfrm>
          <a:custGeom>
            <a:avLst/>
            <a:gdLst>
              <a:gd name="connsiteX0" fmla="*/ 124 w 52805"/>
              <a:gd name="connsiteY0" fmla="*/ 2302 h 280378"/>
              <a:gd name="connsiteX1" fmla="*/ 50924 w 52805"/>
              <a:gd name="connsiteY1" fmla="*/ 275352 h 280378"/>
              <a:gd name="connsiteX2" fmla="*/ 41399 w 52805"/>
              <a:gd name="connsiteY2" fmla="*/ 176927 h 280378"/>
              <a:gd name="connsiteX3" fmla="*/ 36637 w 52805"/>
              <a:gd name="connsiteY3" fmla="*/ 145177 h 280378"/>
              <a:gd name="connsiteX4" fmla="*/ 124 w 52805"/>
              <a:gd name="connsiteY4" fmla="*/ 2302 h 280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05" h="280378">
                <a:moveTo>
                  <a:pt x="124" y="2302"/>
                </a:moveTo>
                <a:cubicBezTo>
                  <a:pt x="2505" y="23998"/>
                  <a:pt x="44045" y="246248"/>
                  <a:pt x="50924" y="275352"/>
                </a:cubicBezTo>
                <a:cubicBezTo>
                  <a:pt x="57803" y="304456"/>
                  <a:pt x="43780" y="198623"/>
                  <a:pt x="41399" y="176927"/>
                </a:cubicBezTo>
                <a:cubicBezTo>
                  <a:pt x="39018" y="155231"/>
                  <a:pt x="42987" y="171635"/>
                  <a:pt x="36637" y="145177"/>
                </a:cubicBezTo>
                <a:cubicBezTo>
                  <a:pt x="30287" y="118719"/>
                  <a:pt x="-2257" y="-19394"/>
                  <a:pt x="124" y="2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: 図形 307">
            <a:extLst>
              <a:ext uri="{FF2B5EF4-FFF2-40B4-BE49-F238E27FC236}">
                <a16:creationId xmlns:a16="http://schemas.microsoft.com/office/drawing/2014/main" id="{7CF9C7D3-9B49-4CF1-A066-9B5DB1BBD7C1}"/>
              </a:ext>
            </a:extLst>
          </p:cNvPr>
          <p:cNvSpPr/>
          <p:nvPr/>
        </p:nvSpPr>
        <p:spPr>
          <a:xfrm>
            <a:off x="4868856" y="3341688"/>
            <a:ext cx="46067" cy="163814"/>
          </a:xfrm>
          <a:custGeom>
            <a:avLst/>
            <a:gdLst>
              <a:gd name="connsiteX0" fmla="*/ 7 w 46067"/>
              <a:gd name="connsiteY0" fmla="*/ 0 h 163814"/>
              <a:gd name="connsiteX1" fmla="*/ 33344 w 46067"/>
              <a:gd name="connsiteY1" fmla="*/ 71437 h 163814"/>
              <a:gd name="connsiteX2" fmla="*/ 46044 w 46067"/>
              <a:gd name="connsiteY2" fmla="*/ 163512 h 163814"/>
              <a:gd name="connsiteX3" fmla="*/ 36519 w 46067"/>
              <a:gd name="connsiteY3" fmla="*/ 100012 h 163814"/>
              <a:gd name="connsiteX4" fmla="*/ 36519 w 46067"/>
              <a:gd name="connsiteY4" fmla="*/ 71437 h 163814"/>
              <a:gd name="connsiteX5" fmla="*/ 7 w 46067"/>
              <a:gd name="connsiteY5" fmla="*/ 0 h 16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67" h="163814">
                <a:moveTo>
                  <a:pt x="7" y="0"/>
                </a:moveTo>
                <a:cubicBezTo>
                  <a:pt x="-522" y="0"/>
                  <a:pt x="25671" y="44185"/>
                  <a:pt x="33344" y="71437"/>
                </a:cubicBezTo>
                <a:cubicBezTo>
                  <a:pt x="41017" y="98689"/>
                  <a:pt x="45515" y="158750"/>
                  <a:pt x="46044" y="163512"/>
                </a:cubicBezTo>
                <a:cubicBezTo>
                  <a:pt x="46573" y="168275"/>
                  <a:pt x="38107" y="115358"/>
                  <a:pt x="36519" y="100012"/>
                </a:cubicBezTo>
                <a:cubicBezTo>
                  <a:pt x="34932" y="84666"/>
                  <a:pt x="39958" y="84401"/>
                  <a:pt x="36519" y="71437"/>
                </a:cubicBezTo>
                <a:cubicBezTo>
                  <a:pt x="33080" y="58473"/>
                  <a:pt x="536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: 図形 308">
            <a:extLst>
              <a:ext uri="{FF2B5EF4-FFF2-40B4-BE49-F238E27FC236}">
                <a16:creationId xmlns:a16="http://schemas.microsoft.com/office/drawing/2014/main" id="{95EDA307-F338-43F0-B297-82BA95B00CD0}"/>
              </a:ext>
            </a:extLst>
          </p:cNvPr>
          <p:cNvSpPr/>
          <p:nvPr/>
        </p:nvSpPr>
        <p:spPr>
          <a:xfrm>
            <a:off x="4932126" y="3336614"/>
            <a:ext cx="93101" cy="259626"/>
          </a:xfrm>
          <a:custGeom>
            <a:avLst/>
            <a:gdLst>
              <a:gd name="connsiteX0" fmla="*/ 237 w 93101"/>
              <a:gd name="connsiteY0" fmla="*/ 311 h 259626"/>
              <a:gd name="connsiteX1" fmla="*/ 38337 w 93101"/>
              <a:gd name="connsiteY1" fmla="*/ 101911 h 259626"/>
              <a:gd name="connsiteX2" fmla="*/ 39924 w 93101"/>
              <a:gd name="connsiteY2" fmla="*/ 213036 h 259626"/>
              <a:gd name="connsiteX3" fmla="*/ 51037 w 93101"/>
              <a:gd name="connsiteY3" fmla="*/ 162236 h 259626"/>
              <a:gd name="connsiteX4" fmla="*/ 33574 w 93101"/>
              <a:gd name="connsiteY4" fmla="*/ 66986 h 259626"/>
              <a:gd name="connsiteX5" fmla="*/ 90724 w 93101"/>
              <a:gd name="connsiteY5" fmla="*/ 174936 h 259626"/>
              <a:gd name="connsiteX6" fmla="*/ 82787 w 93101"/>
              <a:gd name="connsiteY6" fmla="*/ 259074 h 259626"/>
              <a:gd name="connsiteX7" fmla="*/ 87549 w 93101"/>
              <a:gd name="connsiteY7" fmla="*/ 133661 h 259626"/>
              <a:gd name="connsiteX8" fmla="*/ 58974 w 93101"/>
              <a:gd name="connsiteY8" fmla="*/ 71749 h 259626"/>
              <a:gd name="connsiteX9" fmla="*/ 237 w 93101"/>
              <a:gd name="connsiteY9" fmla="*/ 311 h 25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3101" h="259626">
                <a:moveTo>
                  <a:pt x="237" y="311"/>
                </a:moveTo>
                <a:cubicBezTo>
                  <a:pt x="-3202" y="5338"/>
                  <a:pt x="31723" y="66457"/>
                  <a:pt x="38337" y="101911"/>
                </a:cubicBezTo>
                <a:cubicBezTo>
                  <a:pt x="44952" y="137365"/>
                  <a:pt x="37807" y="202982"/>
                  <a:pt x="39924" y="213036"/>
                </a:cubicBezTo>
                <a:cubicBezTo>
                  <a:pt x="42041" y="223090"/>
                  <a:pt x="52095" y="186578"/>
                  <a:pt x="51037" y="162236"/>
                </a:cubicBezTo>
                <a:cubicBezTo>
                  <a:pt x="49979" y="137894"/>
                  <a:pt x="26960" y="64869"/>
                  <a:pt x="33574" y="66986"/>
                </a:cubicBezTo>
                <a:cubicBezTo>
                  <a:pt x="40188" y="69103"/>
                  <a:pt x="82522" y="142921"/>
                  <a:pt x="90724" y="174936"/>
                </a:cubicBezTo>
                <a:cubicBezTo>
                  <a:pt x="98926" y="206951"/>
                  <a:pt x="83316" y="265953"/>
                  <a:pt x="82787" y="259074"/>
                </a:cubicBezTo>
                <a:cubicBezTo>
                  <a:pt x="82258" y="252195"/>
                  <a:pt x="91518" y="164882"/>
                  <a:pt x="87549" y="133661"/>
                </a:cubicBezTo>
                <a:cubicBezTo>
                  <a:pt x="83580" y="102440"/>
                  <a:pt x="71939" y="91064"/>
                  <a:pt x="58974" y="71749"/>
                </a:cubicBezTo>
                <a:cubicBezTo>
                  <a:pt x="46010" y="52435"/>
                  <a:pt x="3676" y="-4716"/>
                  <a:pt x="237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: 図形 309">
            <a:extLst>
              <a:ext uri="{FF2B5EF4-FFF2-40B4-BE49-F238E27FC236}">
                <a16:creationId xmlns:a16="http://schemas.microsoft.com/office/drawing/2014/main" id="{98D302EB-4079-40BD-A4C3-C310BF8607E8}"/>
              </a:ext>
            </a:extLst>
          </p:cNvPr>
          <p:cNvSpPr/>
          <p:nvPr/>
        </p:nvSpPr>
        <p:spPr>
          <a:xfrm>
            <a:off x="4979988" y="3327192"/>
            <a:ext cx="127274" cy="149606"/>
          </a:xfrm>
          <a:custGeom>
            <a:avLst/>
            <a:gdLst>
              <a:gd name="connsiteX0" fmla="*/ 0 w 127274"/>
              <a:gd name="connsiteY0" fmla="*/ 208 h 149606"/>
              <a:gd name="connsiteX1" fmla="*/ 66675 w 127274"/>
              <a:gd name="connsiteY1" fmla="*/ 76408 h 149606"/>
              <a:gd name="connsiteX2" fmla="*/ 53975 w 127274"/>
              <a:gd name="connsiteY2" fmla="*/ 149433 h 149606"/>
              <a:gd name="connsiteX3" fmla="*/ 74612 w 127274"/>
              <a:gd name="connsiteY3" fmla="*/ 93871 h 149606"/>
              <a:gd name="connsiteX4" fmla="*/ 127000 w 127274"/>
              <a:gd name="connsiteY4" fmla="*/ 4971 h 149606"/>
              <a:gd name="connsiteX5" fmla="*/ 93662 w 127274"/>
              <a:gd name="connsiteY5" fmla="*/ 27196 h 149606"/>
              <a:gd name="connsiteX6" fmla="*/ 58737 w 127274"/>
              <a:gd name="connsiteY6" fmla="*/ 20846 h 149606"/>
              <a:gd name="connsiteX7" fmla="*/ 101600 w 127274"/>
              <a:gd name="connsiteY7" fmla="*/ 31958 h 149606"/>
              <a:gd name="connsiteX8" fmla="*/ 85725 w 127274"/>
              <a:gd name="connsiteY8" fmla="*/ 49421 h 149606"/>
              <a:gd name="connsiteX9" fmla="*/ 71437 w 127274"/>
              <a:gd name="connsiteY9" fmla="*/ 79583 h 149606"/>
              <a:gd name="connsiteX10" fmla="*/ 65087 w 127274"/>
              <a:gd name="connsiteY10" fmla="*/ 54183 h 149606"/>
              <a:gd name="connsiteX11" fmla="*/ 0 w 127274"/>
              <a:gd name="connsiteY11" fmla="*/ 208 h 14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7274" h="149606">
                <a:moveTo>
                  <a:pt x="0" y="208"/>
                </a:moveTo>
                <a:cubicBezTo>
                  <a:pt x="265" y="3912"/>
                  <a:pt x="57679" y="51537"/>
                  <a:pt x="66675" y="76408"/>
                </a:cubicBezTo>
                <a:cubicBezTo>
                  <a:pt x="75671" y="101279"/>
                  <a:pt x="52652" y="146522"/>
                  <a:pt x="53975" y="149433"/>
                </a:cubicBezTo>
                <a:cubicBezTo>
                  <a:pt x="55298" y="152344"/>
                  <a:pt x="62441" y="117948"/>
                  <a:pt x="74612" y="93871"/>
                </a:cubicBezTo>
                <a:cubicBezTo>
                  <a:pt x="86783" y="69794"/>
                  <a:pt x="123825" y="16084"/>
                  <a:pt x="127000" y="4971"/>
                </a:cubicBezTo>
                <a:cubicBezTo>
                  <a:pt x="130175" y="-6142"/>
                  <a:pt x="105039" y="24550"/>
                  <a:pt x="93662" y="27196"/>
                </a:cubicBezTo>
                <a:cubicBezTo>
                  <a:pt x="82285" y="29842"/>
                  <a:pt x="57414" y="20052"/>
                  <a:pt x="58737" y="20846"/>
                </a:cubicBezTo>
                <a:cubicBezTo>
                  <a:pt x="60060" y="21640"/>
                  <a:pt x="97102" y="27195"/>
                  <a:pt x="101600" y="31958"/>
                </a:cubicBezTo>
                <a:cubicBezTo>
                  <a:pt x="106098" y="36721"/>
                  <a:pt x="90752" y="41484"/>
                  <a:pt x="85725" y="49421"/>
                </a:cubicBezTo>
                <a:cubicBezTo>
                  <a:pt x="80698" y="57358"/>
                  <a:pt x="74877" y="78789"/>
                  <a:pt x="71437" y="79583"/>
                </a:cubicBezTo>
                <a:cubicBezTo>
                  <a:pt x="67997" y="80377"/>
                  <a:pt x="74083" y="65031"/>
                  <a:pt x="65087" y="54183"/>
                </a:cubicBezTo>
                <a:cubicBezTo>
                  <a:pt x="56091" y="43335"/>
                  <a:pt x="-265" y="-3496"/>
                  <a:pt x="0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: 図形 310">
            <a:extLst>
              <a:ext uri="{FF2B5EF4-FFF2-40B4-BE49-F238E27FC236}">
                <a16:creationId xmlns:a16="http://schemas.microsoft.com/office/drawing/2014/main" id="{F6C0374B-F5B5-4ED0-9DA7-84D7065F8E13}"/>
              </a:ext>
            </a:extLst>
          </p:cNvPr>
          <p:cNvSpPr/>
          <p:nvPr/>
        </p:nvSpPr>
        <p:spPr>
          <a:xfrm>
            <a:off x="4948220" y="3559004"/>
            <a:ext cx="52829" cy="278023"/>
          </a:xfrm>
          <a:custGeom>
            <a:avLst/>
            <a:gdLst>
              <a:gd name="connsiteX0" fmla="*/ 38118 w 52829"/>
              <a:gd name="connsiteY0" fmla="*/ 171 h 278023"/>
              <a:gd name="connsiteX1" fmla="*/ 52405 w 52829"/>
              <a:gd name="connsiteY1" fmla="*/ 71609 h 278023"/>
              <a:gd name="connsiteX2" fmla="*/ 19068 w 52829"/>
              <a:gd name="connsiteY2" fmla="*/ 198609 h 278023"/>
              <a:gd name="connsiteX3" fmla="*/ 18 w 52829"/>
              <a:gd name="connsiteY3" fmla="*/ 277984 h 278023"/>
              <a:gd name="connsiteX4" fmla="*/ 22243 w 52829"/>
              <a:gd name="connsiteY4" fmla="*/ 189084 h 278023"/>
              <a:gd name="connsiteX5" fmla="*/ 41293 w 52829"/>
              <a:gd name="connsiteY5" fmla="*/ 90659 h 278023"/>
              <a:gd name="connsiteX6" fmla="*/ 38118 w 52829"/>
              <a:gd name="connsiteY6" fmla="*/ 171 h 278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829" h="278023">
                <a:moveTo>
                  <a:pt x="38118" y="171"/>
                </a:moveTo>
                <a:cubicBezTo>
                  <a:pt x="39970" y="-3004"/>
                  <a:pt x="55580" y="38536"/>
                  <a:pt x="52405" y="71609"/>
                </a:cubicBezTo>
                <a:cubicBezTo>
                  <a:pt x="49230" y="104682"/>
                  <a:pt x="27799" y="164213"/>
                  <a:pt x="19068" y="198609"/>
                </a:cubicBezTo>
                <a:cubicBezTo>
                  <a:pt x="10337" y="233005"/>
                  <a:pt x="-511" y="279571"/>
                  <a:pt x="18" y="277984"/>
                </a:cubicBezTo>
                <a:cubicBezTo>
                  <a:pt x="547" y="276397"/>
                  <a:pt x="15364" y="220305"/>
                  <a:pt x="22243" y="189084"/>
                </a:cubicBezTo>
                <a:cubicBezTo>
                  <a:pt x="29122" y="157863"/>
                  <a:pt x="38383" y="118705"/>
                  <a:pt x="41293" y="90659"/>
                </a:cubicBezTo>
                <a:cubicBezTo>
                  <a:pt x="44203" y="62613"/>
                  <a:pt x="36266" y="3346"/>
                  <a:pt x="38118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: 図形 311">
            <a:extLst>
              <a:ext uri="{FF2B5EF4-FFF2-40B4-BE49-F238E27FC236}">
                <a16:creationId xmlns:a16="http://schemas.microsoft.com/office/drawing/2014/main" id="{EA0B32C7-6BEA-4882-8B00-E85AAB1217EF}"/>
              </a:ext>
            </a:extLst>
          </p:cNvPr>
          <p:cNvSpPr/>
          <p:nvPr/>
        </p:nvSpPr>
        <p:spPr>
          <a:xfrm>
            <a:off x="5027531" y="3387395"/>
            <a:ext cx="114401" cy="127361"/>
          </a:xfrm>
          <a:custGeom>
            <a:avLst/>
            <a:gdLst>
              <a:gd name="connsiteX0" fmla="*/ 82 w 114401"/>
              <a:gd name="connsiteY0" fmla="*/ 127330 h 127361"/>
              <a:gd name="connsiteX1" fmla="*/ 65169 w 114401"/>
              <a:gd name="connsiteY1" fmla="*/ 3505 h 127361"/>
              <a:gd name="connsiteX2" fmla="*/ 104857 w 114401"/>
              <a:gd name="connsiteY2" fmla="*/ 40018 h 127361"/>
              <a:gd name="connsiteX3" fmla="*/ 114382 w 114401"/>
              <a:gd name="connsiteY3" fmla="*/ 103518 h 127361"/>
              <a:gd name="connsiteX4" fmla="*/ 106444 w 114401"/>
              <a:gd name="connsiteY4" fmla="*/ 41605 h 127361"/>
              <a:gd name="connsiteX5" fmla="*/ 79457 w 114401"/>
              <a:gd name="connsiteY5" fmla="*/ 16205 h 127361"/>
              <a:gd name="connsiteX6" fmla="*/ 82 w 114401"/>
              <a:gd name="connsiteY6" fmla="*/ 127330 h 12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401" h="127361">
                <a:moveTo>
                  <a:pt x="82" y="127330"/>
                </a:moveTo>
                <a:cubicBezTo>
                  <a:pt x="-2299" y="125213"/>
                  <a:pt x="47706" y="18057"/>
                  <a:pt x="65169" y="3505"/>
                </a:cubicBezTo>
                <a:cubicBezTo>
                  <a:pt x="82632" y="-11047"/>
                  <a:pt x="96655" y="23349"/>
                  <a:pt x="104857" y="40018"/>
                </a:cubicBezTo>
                <a:cubicBezTo>
                  <a:pt x="113059" y="56687"/>
                  <a:pt x="114118" y="103254"/>
                  <a:pt x="114382" y="103518"/>
                </a:cubicBezTo>
                <a:cubicBezTo>
                  <a:pt x="114646" y="103782"/>
                  <a:pt x="112265" y="56157"/>
                  <a:pt x="106444" y="41605"/>
                </a:cubicBezTo>
                <a:cubicBezTo>
                  <a:pt x="100623" y="27053"/>
                  <a:pt x="94803" y="6680"/>
                  <a:pt x="79457" y="16205"/>
                </a:cubicBezTo>
                <a:cubicBezTo>
                  <a:pt x="64111" y="25730"/>
                  <a:pt x="2463" y="129447"/>
                  <a:pt x="82" y="1273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: 図形 312">
            <a:extLst>
              <a:ext uri="{FF2B5EF4-FFF2-40B4-BE49-F238E27FC236}">
                <a16:creationId xmlns:a16="http://schemas.microsoft.com/office/drawing/2014/main" id="{E8CD2FB3-459D-4742-A56F-6D59AFB4DE06}"/>
              </a:ext>
            </a:extLst>
          </p:cNvPr>
          <p:cNvSpPr/>
          <p:nvPr/>
        </p:nvSpPr>
        <p:spPr>
          <a:xfrm>
            <a:off x="5076820" y="3333750"/>
            <a:ext cx="91043" cy="165707"/>
          </a:xfrm>
          <a:custGeom>
            <a:avLst/>
            <a:gdLst>
              <a:gd name="connsiteX0" fmla="*/ 42868 w 91043"/>
              <a:gd name="connsiteY0" fmla="*/ 0 h 165707"/>
              <a:gd name="connsiteX1" fmla="*/ 19055 w 91043"/>
              <a:gd name="connsiteY1" fmla="*/ 50800 h 165707"/>
              <a:gd name="connsiteX2" fmla="*/ 49218 w 91043"/>
              <a:gd name="connsiteY2" fmla="*/ 71438 h 165707"/>
              <a:gd name="connsiteX3" fmla="*/ 63505 w 91043"/>
              <a:gd name="connsiteY3" fmla="*/ 104775 h 165707"/>
              <a:gd name="connsiteX4" fmla="*/ 90493 w 91043"/>
              <a:gd name="connsiteY4" fmla="*/ 165100 h 165707"/>
              <a:gd name="connsiteX5" fmla="*/ 79380 w 91043"/>
              <a:gd name="connsiteY5" fmla="*/ 131763 h 165707"/>
              <a:gd name="connsiteX6" fmla="*/ 52393 w 91043"/>
              <a:gd name="connsiteY6" fmla="*/ 66675 h 165707"/>
              <a:gd name="connsiteX7" fmla="*/ 5 w 91043"/>
              <a:gd name="connsiteY7" fmla="*/ 50800 h 165707"/>
              <a:gd name="connsiteX8" fmla="*/ 42868 w 91043"/>
              <a:gd name="connsiteY8" fmla="*/ 0 h 16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043" h="165707">
                <a:moveTo>
                  <a:pt x="42868" y="0"/>
                </a:moveTo>
                <a:cubicBezTo>
                  <a:pt x="46043" y="0"/>
                  <a:pt x="17997" y="38894"/>
                  <a:pt x="19055" y="50800"/>
                </a:cubicBezTo>
                <a:cubicBezTo>
                  <a:pt x="20113" y="62706"/>
                  <a:pt x="41810" y="62442"/>
                  <a:pt x="49218" y="71438"/>
                </a:cubicBezTo>
                <a:cubicBezTo>
                  <a:pt x="56626" y="80434"/>
                  <a:pt x="56626" y="89165"/>
                  <a:pt x="63505" y="104775"/>
                </a:cubicBezTo>
                <a:cubicBezTo>
                  <a:pt x="70384" y="120385"/>
                  <a:pt x="87847" y="160602"/>
                  <a:pt x="90493" y="165100"/>
                </a:cubicBezTo>
                <a:cubicBezTo>
                  <a:pt x="93139" y="169598"/>
                  <a:pt x="85730" y="148167"/>
                  <a:pt x="79380" y="131763"/>
                </a:cubicBezTo>
                <a:cubicBezTo>
                  <a:pt x="73030" y="115359"/>
                  <a:pt x="65622" y="80169"/>
                  <a:pt x="52393" y="66675"/>
                </a:cubicBezTo>
                <a:cubicBezTo>
                  <a:pt x="39164" y="53181"/>
                  <a:pt x="534" y="59796"/>
                  <a:pt x="5" y="50800"/>
                </a:cubicBezTo>
                <a:cubicBezTo>
                  <a:pt x="-524" y="41804"/>
                  <a:pt x="39693" y="0"/>
                  <a:pt x="4286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: 図形 313">
            <a:extLst>
              <a:ext uri="{FF2B5EF4-FFF2-40B4-BE49-F238E27FC236}">
                <a16:creationId xmlns:a16="http://schemas.microsoft.com/office/drawing/2014/main" id="{01F0B38D-FF84-4F40-8C62-64EA441E3484}"/>
              </a:ext>
            </a:extLst>
          </p:cNvPr>
          <p:cNvSpPr/>
          <p:nvPr/>
        </p:nvSpPr>
        <p:spPr>
          <a:xfrm>
            <a:off x="5063719" y="3536952"/>
            <a:ext cx="124970" cy="244601"/>
          </a:xfrm>
          <a:custGeom>
            <a:avLst/>
            <a:gdLst>
              <a:gd name="connsiteX0" fmla="*/ 406 w 124970"/>
              <a:gd name="connsiteY0" fmla="*/ 1586 h 244601"/>
              <a:gd name="connsiteX1" fmla="*/ 95656 w 124970"/>
              <a:gd name="connsiteY1" fmla="*/ 165098 h 244601"/>
              <a:gd name="connsiteX2" fmla="*/ 122644 w 124970"/>
              <a:gd name="connsiteY2" fmla="*/ 244473 h 244601"/>
              <a:gd name="connsiteX3" fmla="*/ 122644 w 124970"/>
              <a:gd name="connsiteY3" fmla="*/ 180973 h 244601"/>
              <a:gd name="connsiteX4" fmla="*/ 114706 w 124970"/>
              <a:gd name="connsiteY4" fmla="*/ 80961 h 244601"/>
              <a:gd name="connsiteX5" fmla="*/ 109944 w 124970"/>
              <a:gd name="connsiteY5" fmla="*/ 169861 h 244601"/>
              <a:gd name="connsiteX6" fmla="*/ 94069 w 124970"/>
              <a:gd name="connsiteY6" fmla="*/ 128586 h 244601"/>
              <a:gd name="connsiteX7" fmla="*/ 62319 w 124970"/>
              <a:gd name="connsiteY7" fmla="*/ 84136 h 244601"/>
              <a:gd name="connsiteX8" fmla="*/ 406 w 124970"/>
              <a:gd name="connsiteY8" fmla="*/ 1586 h 244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70" h="244601">
                <a:moveTo>
                  <a:pt x="406" y="1586"/>
                </a:moveTo>
                <a:cubicBezTo>
                  <a:pt x="5962" y="15080"/>
                  <a:pt x="75283" y="124617"/>
                  <a:pt x="95656" y="165098"/>
                </a:cubicBezTo>
                <a:cubicBezTo>
                  <a:pt x="116029" y="205579"/>
                  <a:pt x="118146" y="241827"/>
                  <a:pt x="122644" y="244473"/>
                </a:cubicBezTo>
                <a:cubicBezTo>
                  <a:pt x="127142" y="247119"/>
                  <a:pt x="123967" y="208225"/>
                  <a:pt x="122644" y="180973"/>
                </a:cubicBezTo>
                <a:cubicBezTo>
                  <a:pt x="121321" y="153721"/>
                  <a:pt x="116823" y="82813"/>
                  <a:pt x="114706" y="80961"/>
                </a:cubicBezTo>
                <a:cubicBezTo>
                  <a:pt x="112589" y="79109"/>
                  <a:pt x="113383" y="161924"/>
                  <a:pt x="109944" y="169861"/>
                </a:cubicBezTo>
                <a:cubicBezTo>
                  <a:pt x="106505" y="177798"/>
                  <a:pt x="102006" y="142873"/>
                  <a:pt x="94069" y="128586"/>
                </a:cubicBezTo>
                <a:cubicBezTo>
                  <a:pt x="86132" y="114299"/>
                  <a:pt x="76871" y="103715"/>
                  <a:pt x="62319" y="84136"/>
                </a:cubicBezTo>
                <a:cubicBezTo>
                  <a:pt x="47767" y="64557"/>
                  <a:pt x="-5150" y="-11908"/>
                  <a:pt x="406" y="1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: 図形 314">
            <a:extLst>
              <a:ext uri="{FF2B5EF4-FFF2-40B4-BE49-F238E27FC236}">
                <a16:creationId xmlns:a16="http://schemas.microsoft.com/office/drawing/2014/main" id="{114639ED-96B1-421B-B427-3E35E08FEC11}"/>
              </a:ext>
            </a:extLst>
          </p:cNvPr>
          <p:cNvSpPr/>
          <p:nvPr/>
        </p:nvSpPr>
        <p:spPr>
          <a:xfrm>
            <a:off x="5059357" y="3433282"/>
            <a:ext cx="94126" cy="121172"/>
          </a:xfrm>
          <a:custGeom>
            <a:avLst/>
            <a:gdLst>
              <a:gd name="connsiteX0" fmla="*/ 6 w 94126"/>
              <a:gd name="connsiteY0" fmla="*/ 121131 h 121172"/>
              <a:gd name="connsiteX1" fmla="*/ 46043 w 94126"/>
              <a:gd name="connsiteY1" fmla="*/ 14768 h 121172"/>
              <a:gd name="connsiteX2" fmla="*/ 93668 w 94126"/>
              <a:gd name="connsiteY2" fmla="*/ 70331 h 121172"/>
              <a:gd name="connsiteX3" fmla="*/ 71443 w 94126"/>
              <a:gd name="connsiteY3" fmla="*/ 117956 h 121172"/>
              <a:gd name="connsiteX4" fmla="*/ 93668 w 94126"/>
              <a:gd name="connsiteY4" fmla="*/ 54456 h 121172"/>
              <a:gd name="connsiteX5" fmla="*/ 49218 w 94126"/>
              <a:gd name="connsiteY5" fmla="*/ 481 h 121172"/>
              <a:gd name="connsiteX6" fmla="*/ 6 w 94126"/>
              <a:gd name="connsiteY6" fmla="*/ 121131 h 12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126" h="121172">
                <a:moveTo>
                  <a:pt x="6" y="121131"/>
                </a:moveTo>
                <a:cubicBezTo>
                  <a:pt x="-523" y="123512"/>
                  <a:pt x="30433" y="23235"/>
                  <a:pt x="46043" y="14768"/>
                </a:cubicBezTo>
                <a:cubicBezTo>
                  <a:pt x="61653" y="6301"/>
                  <a:pt x="89435" y="53133"/>
                  <a:pt x="93668" y="70331"/>
                </a:cubicBezTo>
                <a:cubicBezTo>
                  <a:pt x="97901" y="87529"/>
                  <a:pt x="71443" y="120602"/>
                  <a:pt x="71443" y="117956"/>
                </a:cubicBezTo>
                <a:cubicBezTo>
                  <a:pt x="71443" y="115310"/>
                  <a:pt x="97372" y="74035"/>
                  <a:pt x="93668" y="54456"/>
                </a:cubicBezTo>
                <a:cubicBezTo>
                  <a:pt x="89964" y="34877"/>
                  <a:pt x="65622" y="-4811"/>
                  <a:pt x="49218" y="481"/>
                </a:cubicBezTo>
                <a:cubicBezTo>
                  <a:pt x="32814" y="5773"/>
                  <a:pt x="535" y="118750"/>
                  <a:pt x="6" y="121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: 図形 315">
            <a:extLst>
              <a:ext uri="{FF2B5EF4-FFF2-40B4-BE49-F238E27FC236}">
                <a16:creationId xmlns:a16="http://schemas.microsoft.com/office/drawing/2014/main" id="{7E480378-1A4E-4FAB-8DF1-DF53491706BF}"/>
              </a:ext>
            </a:extLst>
          </p:cNvPr>
          <p:cNvSpPr/>
          <p:nvPr/>
        </p:nvSpPr>
        <p:spPr>
          <a:xfrm>
            <a:off x="4640148" y="3985790"/>
            <a:ext cx="89495" cy="153907"/>
          </a:xfrm>
          <a:custGeom>
            <a:avLst/>
            <a:gdLst>
              <a:gd name="connsiteX0" fmla="*/ 115 w 89495"/>
              <a:gd name="connsiteY0" fmla="*/ 423 h 153907"/>
              <a:gd name="connsiteX1" fmla="*/ 68377 w 89495"/>
              <a:gd name="connsiteY1" fmla="*/ 113135 h 153907"/>
              <a:gd name="connsiteX2" fmla="*/ 89015 w 89495"/>
              <a:gd name="connsiteY2" fmla="*/ 152823 h 153907"/>
              <a:gd name="connsiteX3" fmla="*/ 52502 w 89495"/>
              <a:gd name="connsiteY3" fmla="*/ 76623 h 153907"/>
              <a:gd name="connsiteX4" fmla="*/ 115 w 89495"/>
              <a:gd name="connsiteY4" fmla="*/ 423 h 1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95" h="153907">
                <a:moveTo>
                  <a:pt x="115" y="423"/>
                </a:moveTo>
                <a:cubicBezTo>
                  <a:pt x="2761" y="6508"/>
                  <a:pt x="53560" y="87735"/>
                  <a:pt x="68377" y="113135"/>
                </a:cubicBezTo>
                <a:cubicBezTo>
                  <a:pt x="83194" y="138535"/>
                  <a:pt x="91661" y="158908"/>
                  <a:pt x="89015" y="152823"/>
                </a:cubicBezTo>
                <a:cubicBezTo>
                  <a:pt x="86369" y="146738"/>
                  <a:pt x="64144" y="97790"/>
                  <a:pt x="52502" y="76623"/>
                </a:cubicBezTo>
                <a:cubicBezTo>
                  <a:pt x="40860" y="55456"/>
                  <a:pt x="-2531" y="-5662"/>
                  <a:pt x="115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: 図形 316">
            <a:extLst>
              <a:ext uri="{FF2B5EF4-FFF2-40B4-BE49-F238E27FC236}">
                <a16:creationId xmlns:a16="http://schemas.microsoft.com/office/drawing/2014/main" id="{E54EA4E4-0944-460B-842E-E2D76AFF8407}"/>
              </a:ext>
            </a:extLst>
          </p:cNvPr>
          <p:cNvSpPr/>
          <p:nvPr/>
        </p:nvSpPr>
        <p:spPr>
          <a:xfrm>
            <a:off x="4825918" y="3882706"/>
            <a:ext cx="125518" cy="225700"/>
          </a:xfrm>
          <a:custGeom>
            <a:avLst/>
            <a:gdLst>
              <a:gd name="connsiteX0" fmla="*/ 123907 w 125518"/>
              <a:gd name="connsiteY0" fmla="*/ 8257 h 225700"/>
              <a:gd name="connsiteX1" fmla="*/ 1670 w 125518"/>
              <a:gd name="connsiteY1" fmla="*/ 219394 h 225700"/>
              <a:gd name="connsiteX2" fmla="*/ 50882 w 125518"/>
              <a:gd name="connsiteY2" fmla="*/ 168594 h 225700"/>
              <a:gd name="connsiteX3" fmla="*/ 20720 w 125518"/>
              <a:gd name="connsiteY3" fmla="*/ 151132 h 225700"/>
              <a:gd name="connsiteX4" fmla="*/ 44532 w 125518"/>
              <a:gd name="connsiteY4" fmla="*/ 97157 h 225700"/>
              <a:gd name="connsiteX5" fmla="*/ 52470 w 125518"/>
              <a:gd name="connsiteY5" fmla="*/ 319 h 225700"/>
              <a:gd name="connsiteX6" fmla="*/ 52470 w 125518"/>
              <a:gd name="connsiteY6" fmla="*/ 68582 h 225700"/>
              <a:gd name="connsiteX7" fmla="*/ 46120 w 125518"/>
              <a:gd name="connsiteY7" fmla="*/ 140019 h 225700"/>
              <a:gd name="connsiteX8" fmla="*/ 69932 w 125518"/>
              <a:gd name="connsiteY8" fmla="*/ 100332 h 225700"/>
              <a:gd name="connsiteX9" fmla="*/ 123907 w 125518"/>
              <a:gd name="connsiteY9" fmla="*/ 8257 h 22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518" h="225700">
                <a:moveTo>
                  <a:pt x="123907" y="8257"/>
                </a:moveTo>
                <a:cubicBezTo>
                  <a:pt x="112530" y="28101"/>
                  <a:pt x="13841" y="192671"/>
                  <a:pt x="1670" y="219394"/>
                </a:cubicBezTo>
                <a:cubicBezTo>
                  <a:pt x="-10501" y="246117"/>
                  <a:pt x="47707" y="179971"/>
                  <a:pt x="50882" y="168594"/>
                </a:cubicBezTo>
                <a:cubicBezTo>
                  <a:pt x="54057" y="157217"/>
                  <a:pt x="21778" y="163038"/>
                  <a:pt x="20720" y="151132"/>
                </a:cubicBezTo>
                <a:cubicBezTo>
                  <a:pt x="19662" y="139226"/>
                  <a:pt x="39240" y="122292"/>
                  <a:pt x="44532" y="97157"/>
                </a:cubicBezTo>
                <a:cubicBezTo>
                  <a:pt x="49824" y="72022"/>
                  <a:pt x="51147" y="5081"/>
                  <a:pt x="52470" y="319"/>
                </a:cubicBezTo>
                <a:cubicBezTo>
                  <a:pt x="53793" y="-4443"/>
                  <a:pt x="53528" y="45299"/>
                  <a:pt x="52470" y="68582"/>
                </a:cubicBezTo>
                <a:cubicBezTo>
                  <a:pt x="51412" y="91865"/>
                  <a:pt x="43210" y="134727"/>
                  <a:pt x="46120" y="140019"/>
                </a:cubicBezTo>
                <a:cubicBezTo>
                  <a:pt x="49030" y="145311"/>
                  <a:pt x="56703" y="118324"/>
                  <a:pt x="69932" y="100332"/>
                </a:cubicBezTo>
                <a:cubicBezTo>
                  <a:pt x="83161" y="82340"/>
                  <a:pt x="135284" y="-11587"/>
                  <a:pt x="123907" y="8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: 図形 317">
            <a:extLst>
              <a:ext uri="{FF2B5EF4-FFF2-40B4-BE49-F238E27FC236}">
                <a16:creationId xmlns:a16="http://schemas.microsoft.com/office/drawing/2014/main" id="{71AAE492-611E-4C33-BD1F-BB6176629DC5}"/>
              </a:ext>
            </a:extLst>
          </p:cNvPr>
          <p:cNvSpPr/>
          <p:nvPr/>
        </p:nvSpPr>
        <p:spPr>
          <a:xfrm>
            <a:off x="4601261" y="3722686"/>
            <a:ext cx="64764" cy="228873"/>
          </a:xfrm>
          <a:custGeom>
            <a:avLst/>
            <a:gdLst>
              <a:gd name="connsiteX0" fmla="*/ 8839 w 64764"/>
              <a:gd name="connsiteY0" fmla="*/ 2 h 228873"/>
              <a:gd name="connsiteX1" fmla="*/ 10427 w 64764"/>
              <a:gd name="connsiteY1" fmla="*/ 122239 h 228873"/>
              <a:gd name="connsiteX2" fmla="*/ 62814 w 64764"/>
              <a:gd name="connsiteY2" fmla="*/ 227014 h 228873"/>
              <a:gd name="connsiteX3" fmla="*/ 48527 w 64764"/>
              <a:gd name="connsiteY3" fmla="*/ 184152 h 228873"/>
              <a:gd name="connsiteX4" fmla="*/ 902 w 64764"/>
              <a:gd name="connsiteY4" fmla="*/ 119064 h 228873"/>
              <a:gd name="connsiteX5" fmla="*/ 8839 w 64764"/>
              <a:gd name="connsiteY5" fmla="*/ 2 h 22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64" h="228873">
                <a:moveTo>
                  <a:pt x="8839" y="2"/>
                </a:moveTo>
                <a:cubicBezTo>
                  <a:pt x="10426" y="531"/>
                  <a:pt x="1431" y="84404"/>
                  <a:pt x="10427" y="122239"/>
                </a:cubicBezTo>
                <a:cubicBezTo>
                  <a:pt x="19423" y="160074"/>
                  <a:pt x="56464" y="216695"/>
                  <a:pt x="62814" y="227014"/>
                </a:cubicBezTo>
                <a:cubicBezTo>
                  <a:pt x="69164" y="237333"/>
                  <a:pt x="58846" y="202144"/>
                  <a:pt x="48527" y="184152"/>
                </a:cubicBezTo>
                <a:cubicBezTo>
                  <a:pt x="38208" y="166160"/>
                  <a:pt x="4871" y="147110"/>
                  <a:pt x="902" y="119064"/>
                </a:cubicBezTo>
                <a:cubicBezTo>
                  <a:pt x="-3067" y="91018"/>
                  <a:pt x="7252" y="-527"/>
                  <a:pt x="883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: 図形 318">
            <a:extLst>
              <a:ext uri="{FF2B5EF4-FFF2-40B4-BE49-F238E27FC236}">
                <a16:creationId xmlns:a16="http://schemas.microsoft.com/office/drawing/2014/main" id="{3E7A4885-D27A-47F8-91AE-5D145BC8ED8F}"/>
              </a:ext>
            </a:extLst>
          </p:cNvPr>
          <p:cNvSpPr/>
          <p:nvPr/>
        </p:nvSpPr>
        <p:spPr>
          <a:xfrm>
            <a:off x="5033234" y="3633717"/>
            <a:ext cx="69347" cy="209938"/>
          </a:xfrm>
          <a:custGeom>
            <a:avLst/>
            <a:gdLst>
              <a:gd name="connsiteX0" fmla="*/ 18191 w 69347"/>
              <a:gd name="connsiteY0" fmla="*/ 71 h 209938"/>
              <a:gd name="connsiteX1" fmla="*/ 18191 w 69347"/>
              <a:gd name="connsiteY1" fmla="*/ 125483 h 209938"/>
              <a:gd name="connsiteX2" fmla="*/ 3904 w 69347"/>
              <a:gd name="connsiteY2" fmla="*/ 209621 h 209938"/>
              <a:gd name="connsiteX3" fmla="*/ 27716 w 69347"/>
              <a:gd name="connsiteY3" fmla="*/ 154058 h 209938"/>
              <a:gd name="connsiteX4" fmla="*/ 68991 w 69347"/>
              <a:gd name="connsiteY4" fmla="*/ 149296 h 209938"/>
              <a:gd name="connsiteX5" fmla="*/ 2316 w 69347"/>
              <a:gd name="connsiteY5" fmla="*/ 108021 h 209938"/>
              <a:gd name="connsiteX6" fmla="*/ 18191 w 69347"/>
              <a:gd name="connsiteY6" fmla="*/ 71 h 20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347" h="209938">
                <a:moveTo>
                  <a:pt x="18191" y="71"/>
                </a:moveTo>
                <a:cubicBezTo>
                  <a:pt x="20837" y="2981"/>
                  <a:pt x="20572" y="90558"/>
                  <a:pt x="18191" y="125483"/>
                </a:cubicBezTo>
                <a:cubicBezTo>
                  <a:pt x="15810" y="160408"/>
                  <a:pt x="2317" y="204859"/>
                  <a:pt x="3904" y="209621"/>
                </a:cubicBezTo>
                <a:cubicBezTo>
                  <a:pt x="5491" y="214383"/>
                  <a:pt x="16868" y="164112"/>
                  <a:pt x="27716" y="154058"/>
                </a:cubicBezTo>
                <a:cubicBezTo>
                  <a:pt x="38564" y="144004"/>
                  <a:pt x="73224" y="156969"/>
                  <a:pt x="68991" y="149296"/>
                </a:cubicBezTo>
                <a:cubicBezTo>
                  <a:pt x="64758" y="141623"/>
                  <a:pt x="11841" y="132098"/>
                  <a:pt x="2316" y="108021"/>
                </a:cubicBezTo>
                <a:cubicBezTo>
                  <a:pt x="-7209" y="83944"/>
                  <a:pt x="15545" y="-2839"/>
                  <a:pt x="181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: 図形 319">
            <a:extLst>
              <a:ext uri="{FF2B5EF4-FFF2-40B4-BE49-F238E27FC236}">
                <a16:creationId xmlns:a16="http://schemas.microsoft.com/office/drawing/2014/main" id="{FCA8C91A-B646-4199-9835-FB95EFD36665}"/>
              </a:ext>
            </a:extLst>
          </p:cNvPr>
          <p:cNvSpPr/>
          <p:nvPr/>
        </p:nvSpPr>
        <p:spPr>
          <a:xfrm>
            <a:off x="5087933" y="3932116"/>
            <a:ext cx="153813" cy="104974"/>
          </a:xfrm>
          <a:custGeom>
            <a:avLst/>
            <a:gdLst>
              <a:gd name="connsiteX0" fmla="*/ 142880 w 153813"/>
              <a:gd name="connsiteY0" fmla="*/ 122 h 104974"/>
              <a:gd name="connsiteX1" fmla="*/ 152405 w 153813"/>
              <a:gd name="connsiteY1" fmla="*/ 100134 h 104974"/>
              <a:gd name="connsiteX2" fmla="*/ 107955 w 153813"/>
              <a:gd name="connsiteY2" fmla="*/ 85847 h 104974"/>
              <a:gd name="connsiteX3" fmla="*/ 5 w 153813"/>
              <a:gd name="connsiteY3" fmla="*/ 55684 h 104974"/>
              <a:gd name="connsiteX4" fmla="*/ 112717 w 153813"/>
              <a:gd name="connsiteY4" fmla="*/ 93784 h 104974"/>
              <a:gd name="connsiteX5" fmla="*/ 144467 w 153813"/>
              <a:gd name="connsiteY5" fmla="*/ 79497 h 104974"/>
              <a:gd name="connsiteX6" fmla="*/ 142880 w 153813"/>
              <a:gd name="connsiteY6" fmla="*/ 122 h 104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813" h="104974">
                <a:moveTo>
                  <a:pt x="142880" y="122"/>
                </a:moveTo>
                <a:cubicBezTo>
                  <a:pt x="144203" y="3561"/>
                  <a:pt x="158226" y="85847"/>
                  <a:pt x="152405" y="100134"/>
                </a:cubicBezTo>
                <a:cubicBezTo>
                  <a:pt x="146584" y="114421"/>
                  <a:pt x="133355" y="93255"/>
                  <a:pt x="107955" y="85847"/>
                </a:cubicBezTo>
                <a:cubicBezTo>
                  <a:pt x="82555" y="78439"/>
                  <a:pt x="-789" y="54361"/>
                  <a:pt x="5" y="55684"/>
                </a:cubicBezTo>
                <a:cubicBezTo>
                  <a:pt x="799" y="57007"/>
                  <a:pt x="88640" y="89815"/>
                  <a:pt x="112717" y="93784"/>
                </a:cubicBezTo>
                <a:cubicBezTo>
                  <a:pt x="136794" y="97753"/>
                  <a:pt x="138117" y="92197"/>
                  <a:pt x="144467" y="79497"/>
                </a:cubicBezTo>
                <a:cubicBezTo>
                  <a:pt x="150817" y="66797"/>
                  <a:pt x="141557" y="-3317"/>
                  <a:pt x="142880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: 図形 320">
            <a:extLst>
              <a:ext uri="{FF2B5EF4-FFF2-40B4-BE49-F238E27FC236}">
                <a16:creationId xmlns:a16="http://schemas.microsoft.com/office/drawing/2014/main" id="{DF97ABD8-C3BF-4F69-B6A8-D7F181D30F56}"/>
              </a:ext>
            </a:extLst>
          </p:cNvPr>
          <p:cNvSpPr/>
          <p:nvPr/>
        </p:nvSpPr>
        <p:spPr>
          <a:xfrm>
            <a:off x="4762594" y="3973408"/>
            <a:ext cx="217904" cy="149164"/>
          </a:xfrm>
          <a:custGeom>
            <a:avLst/>
            <a:gdLst>
              <a:gd name="connsiteX0" fmla="*/ 3081 w 217904"/>
              <a:gd name="connsiteY0" fmla="*/ 105 h 149164"/>
              <a:gd name="connsiteX1" fmla="*/ 20544 w 217904"/>
              <a:gd name="connsiteY1" fmla="*/ 133455 h 149164"/>
              <a:gd name="connsiteX2" fmla="*/ 74519 w 217904"/>
              <a:gd name="connsiteY2" fmla="*/ 138217 h 149164"/>
              <a:gd name="connsiteX3" fmla="*/ 217394 w 217904"/>
              <a:gd name="connsiteY3" fmla="*/ 141392 h 149164"/>
              <a:gd name="connsiteX4" fmla="*/ 18956 w 217904"/>
              <a:gd name="connsiteY4" fmla="*/ 147742 h 149164"/>
              <a:gd name="connsiteX5" fmla="*/ 7844 w 217904"/>
              <a:gd name="connsiteY5" fmla="*/ 111230 h 149164"/>
              <a:gd name="connsiteX6" fmla="*/ 3081 w 217904"/>
              <a:gd name="connsiteY6" fmla="*/ 105 h 14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04" h="149164">
                <a:moveTo>
                  <a:pt x="3081" y="105"/>
                </a:moveTo>
                <a:cubicBezTo>
                  <a:pt x="5198" y="3809"/>
                  <a:pt x="8638" y="110436"/>
                  <a:pt x="20544" y="133455"/>
                </a:cubicBezTo>
                <a:cubicBezTo>
                  <a:pt x="32450" y="156474"/>
                  <a:pt x="74519" y="138217"/>
                  <a:pt x="74519" y="138217"/>
                </a:cubicBezTo>
                <a:cubicBezTo>
                  <a:pt x="107327" y="139540"/>
                  <a:pt x="226655" y="139805"/>
                  <a:pt x="217394" y="141392"/>
                </a:cubicBezTo>
                <a:cubicBezTo>
                  <a:pt x="208134" y="142980"/>
                  <a:pt x="53881" y="152769"/>
                  <a:pt x="18956" y="147742"/>
                </a:cubicBezTo>
                <a:cubicBezTo>
                  <a:pt x="-15969" y="142715"/>
                  <a:pt x="8108" y="130809"/>
                  <a:pt x="7844" y="111230"/>
                </a:cubicBezTo>
                <a:cubicBezTo>
                  <a:pt x="7580" y="91651"/>
                  <a:pt x="964" y="-3599"/>
                  <a:pt x="3081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: 図形 321">
            <a:extLst>
              <a:ext uri="{FF2B5EF4-FFF2-40B4-BE49-F238E27FC236}">
                <a16:creationId xmlns:a16="http://schemas.microsoft.com/office/drawing/2014/main" id="{FB4FFBBC-0F78-4806-B35A-45566A264A59}"/>
              </a:ext>
            </a:extLst>
          </p:cNvPr>
          <p:cNvSpPr/>
          <p:nvPr/>
        </p:nvSpPr>
        <p:spPr>
          <a:xfrm>
            <a:off x="4556124" y="3965541"/>
            <a:ext cx="146131" cy="165164"/>
          </a:xfrm>
          <a:custGeom>
            <a:avLst/>
            <a:gdLst>
              <a:gd name="connsiteX0" fmla="*/ 1 w 146131"/>
              <a:gd name="connsiteY0" fmla="*/ 34 h 165164"/>
              <a:gd name="connsiteX1" fmla="*/ 53976 w 146131"/>
              <a:gd name="connsiteY1" fmla="*/ 123859 h 165164"/>
              <a:gd name="connsiteX2" fmla="*/ 146051 w 146131"/>
              <a:gd name="connsiteY2" fmla="*/ 165134 h 165164"/>
              <a:gd name="connsiteX3" fmla="*/ 69851 w 146131"/>
              <a:gd name="connsiteY3" fmla="*/ 130209 h 165164"/>
              <a:gd name="connsiteX4" fmla="*/ 55564 w 146131"/>
              <a:gd name="connsiteY4" fmla="*/ 111159 h 165164"/>
              <a:gd name="connsiteX5" fmla="*/ 1 w 146131"/>
              <a:gd name="connsiteY5" fmla="*/ 34 h 16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131" h="165164">
                <a:moveTo>
                  <a:pt x="1" y="34"/>
                </a:moveTo>
                <a:cubicBezTo>
                  <a:pt x="-264" y="2151"/>
                  <a:pt x="29634" y="96342"/>
                  <a:pt x="53976" y="123859"/>
                </a:cubicBezTo>
                <a:cubicBezTo>
                  <a:pt x="78318" y="151376"/>
                  <a:pt x="143405" y="164076"/>
                  <a:pt x="146051" y="165134"/>
                </a:cubicBezTo>
                <a:cubicBezTo>
                  <a:pt x="148697" y="166192"/>
                  <a:pt x="84932" y="139205"/>
                  <a:pt x="69851" y="130209"/>
                </a:cubicBezTo>
                <a:cubicBezTo>
                  <a:pt x="54770" y="121213"/>
                  <a:pt x="66147" y="128357"/>
                  <a:pt x="55564" y="111159"/>
                </a:cubicBezTo>
                <a:cubicBezTo>
                  <a:pt x="44981" y="93961"/>
                  <a:pt x="266" y="-2083"/>
                  <a:pt x="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: 図形 322">
            <a:extLst>
              <a:ext uri="{FF2B5EF4-FFF2-40B4-BE49-F238E27FC236}">
                <a16:creationId xmlns:a16="http://schemas.microsoft.com/office/drawing/2014/main" id="{0085417C-5B57-458E-AAD5-6FE64E54A50B}"/>
              </a:ext>
            </a:extLst>
          </p:cNvPr>
          <p:cNvSpPr/>
          <p:nvPr/>
        </p:nvSpPr>
        <p:spPr>
          <a:xfrm>
            <a:off x="4785357" y="2955924"/>
            <a:ext cx="110213" cy="257664"/>
          </a:xfrm>
          <a:custGeom>
            <a:avLst/>
            <a:gdLst>
              <a:gd name="connsiteX0" fmla="*/ 16831 w 110213"/>
              <a:gd name="connsiteY0" fmla="*/ 1 h 257664"/>
              <a:gd name="connsiteX1" fmla="*/ 18418 w 110213"/>
              <a:gd name="connsiteY1" fmla="*/ 90489 h 257664"/>
              <a:gd name="connsiteX2" fmla="*/ 108906 w 110213"/>
              <a:gd name="connsiteY2" fmla="*/ 252414 h 257664"/>
              <a:gd name="connsiteX3" fmla="*/ 69218 w 110213"/>
              <a:gd name="connsiteY3" fmla="*/ 217489 h 257664"/>
              <a:gd name="connsiteX4" fmla="*/ 29531 w 110213"/>
              <a:gd name="connsiteY4" fmla="*/ 211139 h 257664"/>
              <a:gd name="connsiteX5" fmla="*/ 62868 w 110213"/>
              <a:gd name="connsiteY5" fmla="*/ 187326 h 257664"/>
              <a:gd name="connsiteX6" fmla="*/ 31118 w 110213"/>
              <a:gd name="connsiteY6" fmla="*/ 138114 h 257664"/>
              <a:gd name="connsiteX7" fmla="*/ 956 w 110213"/>
              <a:gd name="connsiteY7" fmla="*/ 92076 h 257664"/>
              <a:gd name="connsiteX8" fmla="*/ 16831 w 110213"/>
              <a:gd name="connsiteY8" fmla="*/ 1 h 25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213" h="257664">
                <a:moveTo>
                  <a:pt x="16831" y="1"/>
                </a:moveTo>
                <a:cubicBezTo>
                  <a:pt x="19741" y="-264"/>
                  <a:pt x="3072" y="48420"/>
                  <a:pt x="18418" y="90489"/>
                </a:cubicBezTo>
                <a:cubicBezTo>
                  <a:pt x="33764" y="132558"/>
                  <a:pt x="100439" y="231247"/>
                  <a:pt x="108906" y="252414"/>
                </a:cubicBezTo>
                <a:cubicBezTo>
                  <a:pt x="117373" y="273581"/>
                  <a:pt x="82447" y="224368"/>
                  <a:pt x="69218" y="217489"/>
                </a:cubicBezTo>
                <a:cubicBezTo>
                  <a:pt x="55989" y="210610"/>
                  <a:pt x="30589" y="216166"/>
                  <a:pt x="29531" y="211139"/>
                </a:cubicBezTo>
                <a:cubicBezTo>
                  <a:pt x="28473" y="206112"/>
                  <a:pt x="62604" y="199497"/>
                  <a:pt x="62868" y="187326"/>
                </a:cubicBezTo>
                <a:cubicBezTo>
                  <a:pt x="63132" y="175155"/>
                  <a:pt x="41437" y="153989"/>
                  <a:pt x="31118" y="138114"/>
                </a:cubicBezTo>
                <a:cubicBezTo>
                  <a:pt x="20799" y="122239"/>
                  <a:pt x="6248" y="110597"/>
                  <a:pt x="956" y="92076"/>
                </a:cubicBezTo>
                <a:cubicBezTo>
                  <a:pt x="-4336" y="73555"/>
                  <a:pt x="13921" y="266"/>
                  <a:pt x="168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: 図形 323">
            <a:extLst>
              <a:ext uri="{FF2B5EF4-FFF2-40B4-BE49-F238E27FC236}">
                <a16:creationId xmlns:a16="http://schemas.microsoft.com/office/drawing/2014/main" id="{72A0E4C6-CAAF-4EBD-AA85-794C6B200A71}"/>
              </a:ext>
            </a:extLst>
          </p:cNvPr>
          <p:cNvSpPr/>
          <p:nvPr/>
        </p:nvSpPr>
        <p:spPr>
          <a:xfrm>
            <a:off x="4875524" y="3038474"/>
            <a:ext cx="142219" cy="182128"/>
          </a:xfrm>
          <a:custGeom>
            <a:avLst/>
            <a:gdLst>
              <a:gd name="connsiteX0" fmla="*/ 140976 w 142219"/>
              <a:gd name="connsiteY0" fmla="*/ 1 h 182128"/>
              <a:gd name="connsiteX1" fmla="*/ 101289 w 142219"/>
              <a:gd name="connsiteY1" fmla="*/ 163514 h 182128"/>
              <a:gd name="connsiteX2" fmla="*/ 60014 w 142219"/>
              <a:gd name="connsiteY2" fmla="*/ 177801 h 182128"/>
              <a:gd name="connsiteX3" fmla="*/ 1276 w 142219"/>
              <a:gd name="connsiteY3" fmla="*/ 180976 h 182128"/>
              <a:gd name="connsiteX4" fmla="*/ 120339 w 142219"/>
              <a:gd name="connsiteY4" fmla="*/ 160339 h 182128"/>
              <a:gd name="connsiteX5" fmla="*/ 140976 w 142219"/>
              <a:gd name="connsiteY5" fmla="*/ 1 h 18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219" h="182128">
                <a:moveTo>
                  <a:pt x="140976" y="1"/>
                </a:moveTo>
                <a:cubicBezTo>
                  <a:pt x="137801" y="530"/>
                  <a:pt x="114783" y="133881"/>
                  <a:pt x="101289" y="163514"/>
                </a:cubicBezTo>
                <a:cubicBezTo>
                  <a:pt x="87795" y="193147"/>
                  <a:pt x="76683" y="174891"/>
                  <a:pt x="60014" y="177801"/>
                </a:cubicBezTo>
                <a:cubicBezTo>
                  <a:pt x="43345" y="180711"/>
                  <a:pt x="-8778" y="183886"/>
                  <a:pt x="1276" y="180976"/>
                </a:cubicBezTo>
                <a:cubicBezTo>
                  <a:pt x="11330" y="178066"/>
                  <a:pt x="98114" y="186268"/>
                  <a:pt x="120339" y="160339"/>
                </a:cubicBezTo>
                <a:cubicBezTo>
                  <a:pt x="142564" y="134410"/>
                  <a:pt x="144151" y="-528"/>
                  <a:pt x="14097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: 図形 325">
            <a:extLst>
              <a:ext uri="{FF2B5EF4-FFF2-40B4-BE49-F238E27FC236}">
                <a16:creationId xmlns:a16="http://schemas.microsoft.com/office/drawing/2014/main" id="{E7CFE1CF-B4E0-4C2A-909F-7FAE09CF99F0}"/>
              </a:ext>
            </a:extLst>
          </p:cNvPr>
          <p:cNvSpPr/>
          <p:nvPr/>
        </p:nvSpPr>
        <p:spPr>
          <a:xfrm>
            <a:off x="4660078" y="2077818"/>
            <a:ext cx="114244" cy="70940"/>
          </a:xfrm>
          <a:custGeom>
            <a:avLst/>
            <a:gdLst>
              <a:gd name="connsiteX0" fmla="*/ 50035 w 114244"/>
              <a:gd name="connsiteY0" fmla="*/ 1807 h 70940"/>
              <a:gd name="connsiteX1" fmla="*/ 113535 w 114244"/>
              <a:gd name="connsiteY1" fmla="*/ 57370 h 70940"/>
              <a:gd name="connsiteX2" fmla="*/ 81785 w 114244"/>
              <a:gd name="connsiteY2" fmla="*/ 65307 h 70940"/>
              <a:gd name="connsiteX3" fmla="*/ 45272 w 114244"/>
              <a:gd name="connsiteY3" fmla="*/ 68482 h 70940"/>
              <a:gd name="connsiteX4" fmla="*/ 57972 w 114244"/>
              <a:gd name="connsiteY4" fmla="*/ 70070 h 70940"/>
              <a:gd name="connsiteX5" fmla="*/ 38922 w 114244"/>
              <a:gd name="connsiteY5" fmla="*/ 54195 h 70940"/>
              <a:gd name="connsiteX6" fmla="*/ 822 w 114244"/>
              <a:gd name="connsiteY6" fmla="*/ 17682 h 70940"/>
              <a:gd name="connsiteX7" fmla="*/ 50035 w 114244"/>
              <a:gd name="connsiteY7" fmla="*/ 1807 h 7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244" h="70940">
                <a:moveTo>
                  <a:pt x="50035" y="1807"/>
                </a:moveTo>
                <a:cubicBezTo>
                  <a:pt x="68820" y="8422"/>
                  <a:pt x="108243" y="46787"/>
                  <a:pt x="113535" y="57370"/>
                </a:cubicBezTo>
                <a:cubicBezTo>
                  <a:pt x="118827" y="67953"/>
                  <a:pt x="93162" y="63455"/>
                  <a:pt x="81785" y="65307"/>
                </a:cubicBezTo>
                <a:cubicBezTo>
                  <a:pt x="70408" y="67159"/>
                  <a:pt x="49241" y="67688"/>
                  <a:pt x="45272" y="68482"/>
                </a:cubicBezTo>
                <a:cubicBezTo>
                  <a:pt x="41303" y="69276"/>
                  <a:pt x="59030" y="72451"/>
                  <a:pt x="57972" y="70070"/>
                </a:cubicBezTo>
                <a:cubicBezTo>
                  <a:pt x="56914" y="67689"/>
                  <a:pt x="48447" y="62926"/>
                  <a:pt x="38922" y="54195"/>
                </a:cubicBezTo>
                <a:cubicBezTo>
                  <a:pt x="29397" y="45464"/>
                  <a:pt x="-5793" y="27207"/>
                  <a:pt x="822" y="17682"/>
                </a:cubicBezTo>
                <a:cubicBezTo>
                  <a:pt x="7437" y="8157"/>
                  <a:pt x="31250" y="-4808"/>
                  <a:pt x="50035" y="1807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: 図形 326">
            <a:extLst>
              <a:ext uri="{FF2B5EF4-FFF2-40B4-BE49-F238E27FC236}">
                <a16:creationId xmlns:a16="http://schemas.microsoft.com/office/drawing/2014/main" id="{86CA0AF5-3858-4E50-B881-50E63833829C}"/>
              </a:ext>
            </a:extLst>
          </p:cNvPr>
          <p:cNvSpPr/>
          <p:nvPr/>
        </p:nvSpPr>
        <p:spPr>
          <a:xfrm>
            <a:off x="4725466" y="1989850"/>
            <a:ext cx="180755" cy="70725"/>
          </a:xfrm>
          <a:custGeom>
            <a:avLst/>
            <a:gdLst>
              <a:gd name="connsiteX0" fmla="*/ 10047 w 180755"/>
              <a:gd name="connsiteY0" fmla="*/ 875 h 70725"/>
              <a:gd name="connsiteX1" fmla="*/ 176734 w 180755"/>
              <a:gd name="connsiteY1" fmla="*/ 23100 h 70725"/>
              <a:gd name="connsiteX2" fmla="*/ 127522 w 180755"/>
              <a:gd name="connsiteY2" fmla="*/ 32625 h 70725"/>
              <a:gd name="connsiteX3" fmla="*/ 110059 w 180755"/>
              <a:gd name="connsiteY3" fmla="*/ 65963 h 70725"/>
              <a:gd name="connsiteX4" fmla="*/ 16397 w 180755"/>
              <a:gd name="connsiteY4" fmla="*/ 56438 h 70725"/>
              <a:gd name="connsiteX5" fmla="*/ 16397 w 180755"/>
              <a:gd name="connsiteY5" fmla="*/ 70725 h 70725"/>
              <a:gd name="connsiteX6" fmla="*/ 17984 w 180755"/>
              <a:gd name="connsiteY6" fmla="*/ 56438 h 70725"/>
              <a:gd name="connsiteX7" fmla="*/ 10047 w 180755"/>
              <a:gd name="connsiteY7" fmla="*/ 875 h 7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755" h="70725">
                <a:moveTo>
                  <a:pt x="10047" y="875"/>
                </a:moveTo>
                <a:cubicBezTo>
                  <a:pt x="36505" y="-4681"/>
                  <a:pt x="157155" y="17808"/>
                  <a:pt x="176734" y="23100"/>
                </a:cubicBezTo>
                <a:cubicBezTo>
                  <a:pt x="196313" y="28392"/>
                  <a:pt x="138634" y="25481"/>
                  <a:pt x="127522" y="32625"/>
                </a:cubicBezTo>
                <a:cubicBezTo>
                  <a:pt x="116410" y="39769"/>
                  <a:pt x="128580" y="61994"/>
                  <a:pt x="110059" y="65963"/>
                </a:cubicBezTo>
                <a:cubicBezTo>
                  <a:pt x="91538" y="69932"/>
                  <a:pt x="32007" y="55644"/>
                  <a:pt x="16397" y="56438"/>
                </a:cubicBezTo>
                <a:cubicBezTo>
                  <a:pt x="787" y="57232"/>
                  <a:pt x="16133" y="70725"/>
                  <a:pt x="16397" y="70725"/>
                </a:cubicBezTo>
                <a:cubicBezTo>
                  <a:pt x="16661" y="70725"/>
                  <a:pt x="18249" y="67815"/>
                  <a:pt x="17984" y="56438"/>
                </a:cubicBezTo>
                <a:cubicBezTo>
                  <a:pt x="17719" y="45061"/>
                  <a:pt x="-16411" y="6431"/>
                  <a:pt x="10047" y="87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: 図形 327">
            <a:extLst>
              <a:ext uri="{FF2B5EF4-FFF2-40B4-BE49-F238E27FC236}">
                <a16:creationId xmlns:a16="http://schemas.microsoft.com/office/drawing/2014/main" id="{205A886D-48A5-4385-A9A8-F06DABEA9B59}"/>
              </a:ext>
            </a:extLst>
          </p:cNvPr>
          <p:cNvSpPr/>
          <p:nvPr/>
        </p:nvSpPr>
        <p:spPr>
          <a:xfrm>
            <a:off x="4835014" y="2002567"/>
            <a:ext cx="214047" cy="216758"/>
          </a:xfrm>
          <a:custGeom>
            <a:avLst/>
            <a:gdLst>
              <a:gd name="connsiteX0" fmla="*/ 511 w 214047"/>
              <a:gd name="connsiteY0" fmla="*/ 858 h 216758"/>
              <a:gd name="connsiteX1" fmla="*/ 90999 w 214047"/>
              <a:gd name="connsiteY1" fmla="*/ 8796 h 216758"/>
              <a:gd name="connsiteX2" fmla="*/ 116399 w 214047"/>
              <a:gd name="connsiteY2" fmla="*/ 42133 h 216758"/>
              <a:gd name="connsiteX3" fmla="*/ 162436 w 214047"/>
              <a:gd name="connsiteY3" fmla="*/ 99283 h 216758"/>
              <a:gd name="connsiteX4" fmla="*/ 210061 w 214047"/>
              <a:gd name="connsiteY4" fmla="*/ 154846 h 216758"/>
              <a:gd name="connsiteX5" fmla="*/ 208474 w 214047"/>
              <a:gd name="connsiteY5" fmla="*/ 216758 h 216758"/>
              <a:gd name="connsiteX6" fmla="*/ 184661 w 214047"/>
              <a:gd name="connsiteY6" fmla="*/ 154846 h 216758"/>
              <a:gd name="connsiteX7" fmla="*/ 146561 w 214047"/>
              <a:gd name="connsiteY7" fmla="*/ 96108 h 216758"/>
              <a:gd name="connsiteX8" fmla="*/ 175136 w 214047"/>
              <a:gd name="connsiteY8" fmla="*/ 121508 h 216758"/>
              <a:gd name="connsiteX9" fmla="*/ 114811 w 214047"/>
              <a:gd name="connsiteY9" fmla="*/ 46896 h 216758"/>
              <a:gd name="connsiteX10" fmla="*/ 117986 w 214047"/>
              <a:gd name="connsiteY10" fmla="*/ 46896 h 216758"/>
              <a:gd name="connsiteX11" fmla="*/ 106874 w 214047"/>
              <a:gd name="connsiteY11" fmla="*/ 27846 h 216758"/>
              <a:gd name="connsiteX12" fmla="*/ 73536 w 214047"/>
              <a:gd name="connsiteY12" fmla="*/ 27846 h 216758"/>
              <a:gd name="connsiteX13" fmla="*/ 59249 w 214047"/>
              <a:gd name="connsiteY13" fmla="*/ 80233 h 216758"/>
              <a:gd name="connsiteX14" fmla="*/ 52899 w 214047"/>
              <a:gd name="connsiteY14" fmla="*/ 24671 h 216758"/>
              <a:gd name="connsiteX15" fmla="*/ 511 w 214047"/>
              <a:gd name="connsiteY15" fmla="*/ 858 h 216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047" h="216758">
                <a:moveTo>
                  <a:pt x="511" y="858"/>
                </a:moveTo>
                <a:cubicBezTo>
                  <a:pt x="6861" y="-1788"/>
                  <a:pt x="71684" y="1917"/>
                  <a:pt x="90999" y="8796"/>
                </a:cubicBezTo>
                <a:cubicBezTo>
                  <a:pt x="110314" y="15675"/>
                  <a:pt x="104493" y="27052"/>
                  <a:pt x="116399" y="42133"/>
                </a:cubicBezTo>
                <a:cubicBezTo>
                  <a:pt x="128305" y="57214"/>
                  <a:pt x="146826" y="80498"/>
                  <a:pt x="162436" y="99283"/>
                </a:cubicBezTo>
                <a:cubicBezTo>
                  <a:pt x="178046" y="118069"/>
                  <a:pt x="202388" y="135267"/>
                  <a:pt x="210061" y="154846"/>
                </a:cubicBezTo>
                <a:cubicBezTo>
                  <a:pt x="217734" y="174425"/>
                  <a:pt x="212707" y="216758"/>
                  <a:pt x="208474" y="216758"/>
                </a:cubicBezTo>
                <a:cubicBezTo>
                  <a:pt x="204241" y="216758"/>
                  <a:pt x="194980" y="174954"/>
                  <a:pt x="184661" y="154846"/>
                </a:cubicBezTo>
                <a:cubicBezTo>
                  <a:pt x="174342" y="134738"/>
                  <a:pt x="148148" y="101664"/>
                  <a:pt x="146561" y="96108"/>
                </a:cubicBezTo>
                <a:cubicBezTo>
                  <a:pt x="144974" y="90552"/>
                  <a:pt x="180428" y="129710"/>
                  <a:pt x="175136" y="121508"/>
                </a:cubicBezTo>
                <a:cubicBezTo>
                  <a:pt x="169844" y="113306"/>
                  <a:pt x="124336" y="59331"/>
                  <a:pt x="114811" y="46896"/>
                </a:cubicBezTo>
                <a:cubicBezTo>
                  <a:pt x="105286" y="34461"/>
                  <a:pt x="119309" y="50071"/>
                  <a:pt x="117986" y="46896"/>
                </a:cubicBezTo>
                <a:cubicBezTo>
                  <a:pt x="116663" y="43721"/>
                  <a:pt x="114282" y="31021"/>
                  <a:pt x="106874" y="27846"/>
                </a:cubicBezTo>
                <a:cubicBezTo>
                  <a:pt x="99466" y="24671"/>
                  <a:pt x="81473" y="19115"/>
                  <a:pt x="73536" y="27846"/>
                </a:cubicBezTo>
                <a:cubicBezTo>
                  <a:pt x="65599" y="36577"/>
                  <a:pt x="62688" y="80762"/>
                  <a:pt x="59249" y="80233"/>
                </a:cubicBezTo>
                <a:cubicBezTo>
                  <a:pt x="55810" y="79704"/>
                  <a:pt x="56868" y="35783"/>
                  <a:pt x="52899" y="24671"/>
                </a:cubicBezTo>
                <a:cubicBezTo>
                  <a:pt x="48930" y="13559"/>
                  <a:pt x="-5839" y="3504"/>
                  <a:pt x="511" y="8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: 図形 328">
            <a:extLst>
              <a:ext uri="{FF2B5EF4-FFF2-40B4-BE49-F238E27FC236}">
                <a16:creationId xmlns:a16="http://schemas.microsoft.com/office/drawing/2014/main" id="{6EB8520D-AB6B-4FE2-B974-21A785BF67D7}"/>
              </a:ext>
            </a:extLst>
          </p:cNvPr>
          <p:cNvSpPr/>
          <p:nvPr/>
        </p:nvSpPr>
        <p:spPr>
          <a:xfrm>
            <a:off x="5961063" y="1651000"/>
            <a:ext cx="187335" cy="29075"/>
          </a:xfrm>
          <a:custGeom>
            <a:avLst/>
            <a:gdLst>
              <a:gd name="connsiteX0" fmla="*/ 0 w 187335"/>
              <a:gd name="connsiteY0" fmla="*/ 0 h 29075"/>
              <a:gd name="connsiteX1" fmla="*/ 85725 w 187335"/>
              <a:gd name="connsiteY1" fmla="*/ 28575 h 29075"/>
              <a:gd name="connsiteX2" fmla="*/ 98425 w 187335"/>
              <a:gd name="connsiteY2" fmla="*/ 17463 h 29075"/>
              <a:gd name="connsiteX3" fmla="*/ 123825 w 187335"/>
              <a:gd name="connsiteY3" fmla="*/ 7938 h 29075"/>
              <a:gd name="connsiteX4" fmla="*/ 187325 w 187335"/>
              <a:gd name="connsiteY4" fmla="*/ 12700 h 29075"/>
              <a:gd name="connsiteX5" fmla="*/ 128587 w 187335"/>
              <a:gd name="connsiteY5" fmla="*/ 14288 h 29075"/>
              <a:gd name="connsiteX6" fmla="*/ 96837 w 187335"/>
              <a:gd name="connsiteY6" fmla="*/ 20638 h 29075"/>
              <a:gd name="connsiteX7" fmla="*/ 82550 w 187335"/>
              <a:gd name="connsiteY7" fmla="*/ 23813 h 29075"/>
              <a:gd name="connsiteX8" fmla="*/ 0 w 187335"/>
              <a:gd name="connsiteY8" fmla="*/ 0 h 2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335" h="29075">
                <a:moveTo>
                  <a:pt x="0" y="0"/>
                </a:moveTo>
                <a:cubicBezTo>
                  <a:pt x="529" y="794"/>
                  <a:pt x="69321" y="25665"/>
                  <a:pt x="85725" y="28575"/>
                </a:cubicBezTo>
                <a:cubicBezTo>
                  <a:pt x="102129" y="31485"/>
                  <a:pt x="92075" y="20902"/>
                  <a:pt x="98425" y="17463"/>
                </a:cubicBezTo>
                <a:cubicBezTo>
                  <a:pt x="104775" y="14024"/>
                  <a:pt x="109008" y="8732"/>
                  <a:pt x="123825" y="7938"/>
                </a:cubicBezTo>
                <a:cubicBezTo>
                  <a:pt x="138642" y="7144"/>
                  <a:pt x="186531" y="11642"/>
                  <a:pt x="187325" y="12700"/>
                </a:cubicBezTo>
                <a:cubicBezTo>
                  <a:pt x="188119" y="13758"/>
                  <a:pt x="143668" y="12965"/>
                  <a:pt x="128587" y="14288"/>
                </a:cubicBezTo>
                <a:cubicBezTo>
                  <a:pt x="113506" y="15611"/>
                  <a:pt x="104510" y="19051"/>
                  <a:pt x="96837" y="20638"/>
                </a:cubicBezTo>
                <a:cubicBezTo>
                  <a:pt x="89164" y="22225"/>
                  <a:pt x="93927" y="26988"/>
                  <a:pt x="82550" y="23813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3CC5FEE0-1129-4AA5-BCFE-6FCB0E2BC82B}"/>
              </a:ext>
            </a:extLst>
          </p:cNvPr>
          <p:cNvSpPr/>
          <p:nvPr/>
        </p:nvSpPr>
        <p:spPr>
          <a:xfrm>
            <a:off x="5578945" y="2819234"/>
            <a:ext cx="160374" cy="356863"/>
          </a:xfrm>
          <a:custGeom>
            <a:avLst/>
            <a:gdLst>
              <a:gd name="connsiteX0" fmla="*/ 159868 w 160374"/>
              <a:gd name="connsiteY0" fmla="*/ 166 h 356863"/>
              <a:gd name="connsiteX1" fmla="*/ 72555 w 160374"/>
              <a:gd name="connsiteY1" fmla="*/ 158916 h 356863"/>
              <a:gd name="connsiteX2" fmla="*/ 15405 w 160374"/>
              <a:gd name="connsiteY2" fmla="*/ 252579 h 356863"/>
              <a:gd name="connsiteX3" fmla="*/ 28105 w 160374"/>
              <a:gd name="connsiteY3" fmla="*/ 277979 h 356863"/>
              <a:gd name="connsiteX4" fmla="*/ 105893 w 160374"/>
              <a:gd name="connsiteY4" fmla="*/ 355766 h 356863"/>
              <a:gd name="connsiteX5" fmla="*/ 55093 w 160374"/>
              <a:gd name="connsiteY5" fmla="*/ 317666 h 356863"/>
              <a:gd name="connsiteX6" fmla="*/ 1118 w 160374"/>
              <a:gd name="connsiteY6" fmla="*/ 235116 h 356863"/>
              <a:gd name="connsiteX7" fmla="*/ 29693 w 160374"/>
              <a:gd name="connsiteY7" fmla="*/ 190666 h 356863"/>
              <a:gd name="connsiteX8" fmla="*/ 159868 w 160374"/>
              <a:gd name="connsiteY8" fmla="*/ 166 h 356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374" h="356863">
                <a:moveTo>
                  <a:pt x="159868" y="166"/>
                </a:moveTo>
                <a:cubicBezTo>
                  <a:pt x="167012" y="-5126"/>
                  <a:pt x="96632" y="116847"/>
                  <a:pt x="72555" y="158916"/>
                </a:cubicBezTo>
                <a:cubicBezTo>
                  <a:pt x="48478" y="200985"/>
                  <a:pt x="22813" y="232735"/>
                  <a:pt x="15405" y="252579"/>
                </a:cubicBezTo>
                <a:cubicBezTo>
                  <a:pt x="7997" y="272423"/>
                  <a:pt x="13024" y="260781"/>
                  <a:pt x="28105" y="277979"/>
                </a:cubicBezTo>
                <a:cubicBezTo>
                  <a:pt x="43186" y="295177"/>
                  <a:pt x="101395" y="349152"/>
                  <a:pt x="105893" y="355766"/>
                </a:cubicBezTo>
                <a:cubicBezTo>
                  <a:pt x="110391" y="362380"/>
                  <a:pt x="72555" y="337774"/>
                  <a:pt x="55093" y="317666"/>
                </a:cubicBezTo>
                <a:cubicBezTo>
                  <a:pt x="37631" y="297558"/>
                  <a:pt x="5351" y="256283"/>
                  <a:pt x="1118" y="235116"/>
                </a:cubicBezTo>
                <a:cubicBezTo>
                  <a:pt x="-3115" y="213949"/>
                  <a:pt x="4293" y="227178"/>
                  <a:pt x="29693" y="190666"/>
                </a:cubicBezTo>
                <a:cubicBezTo>
                  <a:pt x="55093" y="154154"/>
                  <a:pt x="152724" y="5458"/>
                  <a:pt x="159868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F4C096F9-14A8-4A11-B0B5-31F6D0A92697}"/>
              </a:ext>
            </a:extLst>
          </p:cNvPr>
          <p:cNvSpPr/>
          <p:nvPr/>
        </p:nvSpPr>
        <p:spPr>
          <a:xfrm>
            <a:off x="5710238" y="3192463"/>
            <a:ext cx="261624" cy="226532"/>
          </a:xfrm>
          <a:custGeom>
            <a:avLst/>
            <a:gdLst>
              <a:gd name="connsiteX0" fmla="*/ 0 w 261624"/>
              <a:gd name="connsiteY0" fmla="*/ 0 h 226532"/>
              <a:gd name="connsiteX1" fmla="*/ 122237 w 261624"/>
              <a:gd name="connsiteY1" fmla="*/ 119062 h 226532"/>
              <a:gd name="connsiteX2" fmla="*/ 258762 w 261624"/>
              <a:gd name="connsiteY2" fmla="*/ 225425 h 226532"/>
              <a:gd name="connsiteX3" fmla="*/ 209550 w 261624"/>
              <a:gd name="connsiteY3" fmla="*/ 171450 h 226532"/>
              <a:gd name="connsiteX4" fmla="*/ 144462 w 261624"/>
              <a:gd name="connsiteY4" fmla="*/ 120650 h 226532"/>
              <a:gd name="connsiteX5" fmla="*/ 84137 w 261624"/>
              <a:gd name="connsiteY5" fmla="*/ 66675 h 226532"/>
              <a:gd name="connsiteX6" fmla="*/ 0 w 261624"/>
              <a:gd name="connsiteY6" fmla="*/ 0 h 22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624" h="226532">
                <a:moveTo>
                  <a:pt x="0" y="0"/>
                </a:moveTo>
                <a:cubicBezTo>
                  <a:pt x="39555" y="40745"/>
                  <a:pt x="79110" y="81491"/>
                  <a:pt x="122237" y="119062"/>
                </a:cubicBezTo>
                <a:cubicBezTo>
                  <a:pt x="165364" y="156633"/>
                  <a:pt x="244210" y="216694"/>
                  <a:pt x="258762" y="225425"/>
                </a:cubicBezTo>
                <a:cubicBezTo>
                  <a:pt x="273314" y="234156"/>
                  <a:pt x="228600" y="188912"/>
                  <a:pt x="209550" y="171450"/>
                </a:cubicBezTo>
                <a:cubicBezTo>
                  <a:pt x="190500" y="153988"/>
                  <a:pt x="165364" y="138113"/>
                  <a:pt x="144462" y="120650"/>
                </a:cubicBezTo>
                <a:cubicBezTo>
                  <a:pt x="123560" y="103188"/>
                  <a:pt x="84137" y="66675"/>
                  <a:pt x="84137" y="666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7CAA8BE5-4F6B-421B-BD29-550B518D2095}"/>
              </a:ext>
            </a:extLst>
          </p:cNvPr>
          <p:cNvSpPr/>
          <p:nvPr/>
        </p:nvSpPr>
        <p:spPr>
          <a:xfrm>
            <a:off x="5599113" y="3062288"/>
            <a:ext cx="400818" cy="350837"/>
          </a:xfrm>
          <a:custGeom>
            <a:avLst/>
            <a:gdLst>
              <a:gd name="connsiteX0" fmla="*/ 0 w 400818"/>
              <a:gd name="connsiteY0" fmla="*/ 0 h 350837"/>
              <a:gd name="connsiteX1" fmla="*/ 138112 w 400818"/>
              <a:gd name="connsiteY1" fmla="*/ 96837 h 350837"/>
              <a:gd name="connsiteX2" fmla="*/ 147637 w 400818"/>
              <a:gd name="connsiteY2" fmla="*/ 112712 h 350837"/>
              <a:gd name="connsiteX3" fmla="*/ 277812 w 400818"/>
              <a:gd name="connsiteY3" fmla="*/ 219075 h 350837"/>
              <a:gd name="connsiteX4" fmla="*/ 279400 w 400818"/>
              <a:gd name="connsiteY4" fmla="*/ 219075 h 350837"/>
              <a:gd name="connsiteX5" fmla="*/ 382587 w 400818"/>
              <a:gd name="connsiteY5" fmla="*/ 315912 h 350837"/>
              <a:gd name="connsiteX6" fmla="*/ 400050 w 400818"/>
              <a:gd name="connsiteY6" fmla="*/ 350837 h 350837"/>
              <a:gd name="connsiteX7" fmla="*/ 373062 w 400818"/>
              <a:gd name="connsiteY7" fmla="*/ 315912 h 350837"/>
              <a:gd name="connsiteX8" fmla="*/ 317500 w 400818"/>
              <a:gd name="connsiteY8" fmla="*/ 258762 h 350837"/>
              <a:gd name="connsiteX9" fmla="*/ 271462 w 400818"/>
              <a:gd name="connsiteY9" fmla="*/ 214312 h 350837"/>
              <a:gd name="connsiteX10" fmla="*/ 238125 w 400818"/>
              <a:gd name="connsiteY10" fmla="*/ 196850 h 350837"/>
              <a:gd name="connsiteX11" fmla="*/ 139700 w 400818"/>
              <a:gd name="connsiteY11" fmla="*/ 106362 h 350837"/>
              <a:gd name="connsiteX12" fmla="*/ 65087 w 400818"/>
              <a:gd name="connsiteY12" fmla="*/ 53975 h 350837"/>
              <a:gd name="connsiteX13" fmla="*/ 0 w 400818"/>
              <a:gd name="connsiteY13" fmla="*/ 0 h 35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0818" h="350837">
                <a:moveTo>
                  <a:pt x="0" y="0"/>
                </a:moveTo>
                <a:cubicBezTo>
                  <a:pt x="56753" y="39026"/>
                  <a:pt x="113506" y="78052"/>
                  <a:pt x="138112" y="96837"/>
                </a:cubicBezTo>
                <a:cubicBezTo>
                  <a:pt x="162718" y="115622"/>
                  <a:pt x="124354" y="92339"/>
                  <a:pt x="147637" y="112712"/>
                </a:cubicBezTo>
                <a:cubicBezTo>
                  <a:pt x="170920" y="133085"/>
                  <a:pt x="255852" y="201348"/>
                  <a:pt x="277812" y="219075"/>
                </a:cubicBezTo>
                <a:cubicBezTo>
                  <a:pt x="299772" y="236802"/>
                  <a:pt x="261938" y="202936"/>
                  <a:pt x="279400" y="219075"/>
                </a:cubicBezTo>
                <a:cubicBezTo>
                  <a:pt x="296862" y="235214"/>
                  <a:pt x="362479" y="293952"/>
                  <a:pt x="382587" y="315912"/>
                </a:cubicBezTo>
                <a:cubicBezTo>
                  <a:pt x="402695" y="337872"/>
                  <a:pt x="401637" y="350837"/>
                  <a:pt x="400050" y="350837"/>
                </a:cubicBezTo>
                <a:cubicBezTo>
                  <a:pt x="398463" y="350837"/>
                  <a:pt x="386820" y="331258"/>
                  <a:pt x="373062" y="315912"/>
                </a:cubicBezTo>
                <a:cubicBezTo>
                  <a:pt x="359304" y="300566"/>
                  <a:pt x="334433" y="275695"/>
                  <a:pt x="317500" y="258762"/>
                </a:cubicBezTo>
                <a:cubicBezTo>
                  <a:pt x="300567" y="241829"/>
                  <a:pt x="284691" y="224631"/>
                  <a:pt x="271462" y="214312"/>
                </a:cubicBezTo>
                <a:cubicBezTo>
                  <a:pt x="258233" y="203993"/>
                  <a:pt x="260085" y="214842"/>
                  <a:pt x="238125" y="196850"/>
                </a:cubicBezTo>
                <a:cubicBezTo>
                  <a:pt x="216165" y="178858"/>
                  <a:pt x="168540" y="130174"/>
                  <a:pt x="139700" y="106362"/>
                </a:cubicBezTo>
                <a:cubicBezTo>
                  <a:pt x="110860" y="82550"/>
                  <a:pt x="65087" y="53975"/>
                  <a:pt x="65087" y="539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F982E364-F67E-4FB1-9EF9-EDBD11E87DB3}"/>
              </a:ext>
            </a:extLst>
          </p:cNvPr>
          <p:cNvSpPr/>
          <p:nvPr/>
        </p:nvSpPr>
        <p:spPr>
          <a:xfrm>
            <a:off x="5984867" y="3427291"/>
            <a:ext cx="131899" cy="473769"/>
          </a:xfrm>
          <a:custGeom>
            <a:avLst/>
            <a:gdLst>
              <a:gd name="connsiteX0" fmla="*/ 8 w 131899"/>
              <a:gd name="connsiteY0" fmla="*/ 122 h 473769"/>
              <a:gd name="connsiteX1" fmla="*/ 77796 w 131899"/>
              <a:gd name="connsiteY1" fmla="*/ 160459 h 473769"/>
              <a:gd name="connsiteX2" fmla="*/ 46046 w 131899"/>
              <a:gd name="connsiteY2" fmla="*/ 57272 h 473769"/>
              <a:gd name="connsiteX3" fmla="*/ 85733 w 131899"/>
              <a:gd name="connsiteY3" fmla="*/ 203322 h 473769"/>
              <a:gd name="connsiteX4" fmla="*/ 80971 w 131899"/>
              <a:gd name="connsiteY4" fmla="*/ 184272 h 473769"/>
              <a:gd name="connsiteX5" fmla="*/ 111133 w 131899"/>
              <a:gd name="connsiteY5" fmla="*/ 343022 h 473769"/>
              <a:gd name="connsiteX6" fmla="*/ 111133 w 131899"/>
              <a:gd name="connsiteY6" fmla="*/ 314447 h 473769"/>
              <a:gd name="connsiteX7" fmla="*/ 131771 w 131899"/>
              <a:gd name="connsiteY7" fmla="*/ 473197 h 473769"/>
              <a:gd name="connsiteX8" fmla="*/ 117483 w 131899"/>
              <a:gd name="connsiteY8" fmla="*/ 358897 h 473769"/>
              <a:gd name="connsiteX9" fmla="*/ 73033 w 131899"/>
              <a:gd name="connsiteY9" fmla="*/ 138234 h 473769"/>
              <a:gd name="connsiteX10" fmla="*/ 8 w 131899"/>
              <a:gd name="connsiteY10" fmla="*/ 122 h 47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1899" h="473769">
                <a:moveTo>
                  <a:pt x="8" y="122"/>
                </a:moveTo>
                <a:cubicBezTo>
                  <a:pt x="802" y="3826"/>
                  <a:pt x="70123" y="150934"/>
                  <a:pt x="77796" y="160459"/>
                </a:cubicBezTo>
                <a:cubicBezTo>
                  <a:pt x="85469" y="169984"/>
                  <a:pt x="44723" y="50128"/>
                  <a:pt x="46046" y="57272"/>
                </a:cubicBezTo>
                <a:cubicBezTo>
                  <a:pt x="47369" y="64416"/>
                  <a:pt x="79912" y="182155"/>
                  <a:pt x="85733" y="203322"/>
                </a:cubicBezTo>
                <a:cubicBezTo>
                  <a:pt x="91554" y="224489"/>
                  <a:pt x="76738" y="160989"/>
                  <a:pt x="80971" y="184272"/>
                </a:cubicBezTo>
                <a:cubicBezTo>
                  <a:pt x="85204" y="207555"/>
                  <a:pt x="106106" y="321326"/>
                  <a:pt x="111133" y="343022"/>
                </a:cubicBezTo>
                <a:cubicBezTo>
                  <a:pt x="116160" y="364718"/>
                  <a:pt x="107693" y="292751"/>
                  <a:pt x="111133" y="314447"/>
                </a:cubicBezTo>
                <a:cubicBezTo>
                  <a:pt x="114573" y="336143"/>
                  <a:pt x="130713" y="465789"/>
                  <a:pt x="131771" y="473197"/>
                </a:cubicBezTo>
                <a:cubicBezTo>
                  <a:pt x="132829" y="480605"/>
                  <a:pt x="127273" y="414724"/>
                  <a:pt x="117483" y="358897"/>
                </a:cubicBezTo>
                <a:cubicBezTo>
                  <a:pt x="107693" y="303070"/>
                  <a:pt x="92877" y="198823"/>
                  <a:pt x="73033" y="138234"/>
                </a:cubicBezTo>
                <a:cubicBezTo>
                  <a:pt x="53189" y="77645"/>
                  <a:pt x="-786" y="-3582"/>
                  <a:pt x="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AA1C2EC4-2872-4EC4-94B7-8177458E2631}"/>
              </a:ext>
            </a:extLst>
          </p:cNvPr>
          <p:cNvSpPr/>
          <p:nvPr/>
        </p:nvSpPr>
        <p:spPr>
          <a:xfrm>
            <a:off x="6002208" y="3409004"/>
            <a:ext cx="130394" cy="500299"/>
          </a:xfrm>
          <a:custGeom>
            <a:avLst/>
            <a:gdLst>
              <a:gd name="connsiteX0" fmla="*/ 1717 w 130394"/>
              <a:gd name="connsiteY0" fmla="*/ 2534 h 500299"/>
              <a:gd name="connsiteX1" fmla="*/ 65217 w 130394"/>
              <a:gd name="connsiteY1" fmla="*/ 137471 h 500299"/>
              <a:gd name="connsiteX2" fmla="*/ 47755 w 130394"/>
              <a:gd name="connsiteY2" fmla="*/ 99371 h 500299"/>
              <a:gd name="connsiteX3" fmla="*/ 82680 w 130394"/>
              <a:gd name="connsiteY3" fmla="*/ 161284 h 500299"/>
              <a:gd name="connsiteX4" fmla="*/ 81092 w 130394"/>
              <a:gd name="connsiteY4" fmla="*/ 156521 h 500299"/>
              <a:gd name="connsiteX5" fmla="*/ 109667 w 130394"/>
              <a:gd name="connsiteY5" fmla="*/ 331146 h 500299"/>
              <a:gd name="connsiteX6" fmla="*/ 114430 w 130394"/>
              <a:gd name="connsiteY6" fmla="*/ 308921 h 500299"/>
              <a:gd name="connsiteX7" fmla="*/ 130305 w 130394"/>
              <a:gd name="connsiteY7" fmla="*/ 499421 h 500299"/>
              <a:gd name="connsiteX8" fmla="*/ 106492 w 130394"/>
              <a:gd name="connsiteY8" fmla="*/ 369246 h 500299"/>
              <a:gd name="connsiteX9" fmla="*/ 66805 w 130394"/>
              <a:gd name="connsiteY9" fmla="*/ 127946 h 500299"/>
              <a:gd name="connsiteX10" fmla="*/ 23942 w 130394"/>
              <a:gd name="connsiteY10" fmla="*/ 56509 h 500299"/>
              <a:gd name="connsiteX11" fmla="*/ 1717 w 130394"/>
              <a:gd name="connsiteY11" fmla="*/ 2534 h 500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94" h="500299">
                <a:moveTo>
                  <a:pt x="1717" y="2534"/>
                </a:moveTo>
                <a:cubicBezTo>
                  <a:pt x="8596" y="16028"/>
                  <a:pt x="57544" y="121332"/>
                  <a:pt x="65217" y="137471"/>
                </a:cubicBezTo>
                <a:cubicBezTo>
                  <a:pt x="72890" y="153610"/>
                  <a:pt x="44845" y="95402"/>
                  <a:pt x="47755" y="99371"/>
                </a:cubicBezTo>
                <a:cubicBezTo>
                  <a:pt x="50665" y="103340"/>
                  <a:pt x="77124" y="151759"/>
                  <a:pt x="82680" y="161284"/>
                </a:cubicBezTo>
                <a:cubicBezTo>
                  <a:pt x="88236" y="170809"/>
                  <a:pt x="76594" y="128211"/>
                  <a:pt x="81092" y="156521"/>
                </a:cubicBezTo>
                <a:cubicBezTo>
                  <a:pt x="85590" y="184831"/>
                  <a:pt x="104111" y="305746"/>
                  <a:pt x="109667" y="331146"/>
                </a:cubicBezTo>
                <a:cubicBezTo>
                  <a:pt x="115223" y="356546"/>
                  <a:pt x="110990" y="280875"/>
                  <a:pt x="114430" y="308921"/>
                </a:cubicBezTo>
                <a:cubicBezTo>
                  <a:pt x="117870" y="336967"/>
                  <a:pt x="131628" y="489367"/>
                  <a:pt x="130305" y="499421"/>
                </a:cubicBezTo>
                <a:cubicBezTo>
                  <a:pt x="128982" y="509475"/>
                  <a:pt x="117075" y="431158"/>
                  <a:pt x="106492" y="369246"/>
                </a:cubicBezTo>
                <a:cubicBezTo>
                  <a:pt x="95909" y="307334"/>
                  <a:pt x="80563" y="180069"/>
                  <a:pt x="66805" y="127946"/>
                </a:cubicBezTo>
                <a:cubicBezTo>
                  <a:pt x="53047" y="75823"/>
                  <a:pt x="37965" y="80321"/>
                  <a:pt x="23942" y="56509"/>
                </a:cubicBezTo>
                <a:cubicBezTo>
                  <a:pt x="9919" y="32697"/>
                  <a:pt x="-5162" y="-10960"/>
                  <a:pt x="1717" y="2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6E2C38F0-7290-419B-8508-24F14084D255}"/>
              </a:ext>
            </a:extLst>
          </p:cNvPr>
          <p:cNvSpPr/>
          <p:nvPr/>
        </p:nvSpPr>
        <p:spPr>
          <a:xfrm>
            <a:off x="5787867" y="2824084"/>
            <a:ext cx="283156" cy="695867"/>
          </a:xfrm>
          <a:custGeom>
            <a:avLst/>
            <a:gdLst>
              <a:gd name="connsiteX0" fmla="*/ 158 w 283156"/>
              <a:gd name="connsiteY0" fmla="*/ 79 h 695867"/>
              <a:gd name="connsiteX1" fmla="*/ 104933 w 283156"/>
              <a:gd name="connsiteY1" fmla="*/ 211216 h 695867"/>
              <a:gd name="connsiteX2" fmla="*/ 98583 w 283156"/>
              <a:gd name="connsiteY2" fmla="*/ 163591 h 695867"/>
              <a:gd name="connsiteX3" fmla="*/ 187483 w 283156"/>
              <a:gd name="connsiteY3" fmla="*/ 428704 h 695867"/>
              <a:gd name="connsiteX4" fmla="*/ 185896 w 283156"/>
              <a:gd name="connsiteY4" fmla="*/ 389016 h 695867"/>
              <a:gd name="connsiteX5" fmla="*/ 257333 w 283156"/>
              <a:gd name="connsiteY5" fmla="*/ 623966 h 695867"/>
              <a:gd name="connsiteX6" fmla="*/ 246221 w 283156"/>
              <a:gd name="connsiteY6" fmla="*/ 592216 h 695867"/>
              <a:gd name="connsiteX7" fmla="*/ 282733 w 283156"/>
              <a:gd name="connsiteY7" fmla="*/ 695404 h 695867"/>
              <a:gd name="connsiteX8" fmla="*/ 263683 w 283156"/>
              <a:gd name="connsiteY8" fmla="*/ 623966 h 695867"/>
              <a:gd name="connsiteX9" fmla="*/ 227171 w 283156"/>
              <a:gd name="connsiteY9" fmla="*/ 481091 h 695867"/>
              <a:gd name="connsiteX10" fmla="*/ 170021 w 283156"/>
              <a:gd name="connsiteY10" fmla="*/ 338216 h 695867"/>
              <a:gd name="connsiteX11" fmla="*/ 131921 w 283156"/>
              <a:gd name="connsiteY11" fmla="*/ 238204 h 695867"/>
              <a:gd name="connsiteX12" fmla="*/ 158 w 283156"/>
              <a:gd name="connsiteY12" fmla="*/ 79 h 69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156" h="695867">
                <a:moveTo>
                  <a:pt x="158" y="79"/>
                </a:moveTo>
                <a:cubicBezTo>
                  <a:pt x="-4340" y="-4419"/>
                  <a:pt x="88529" y="183964"/>
                  <a:pt x="104933" y="211216"/>
                </a:cubicBezTo>
                <a:cubicBezTo>
                  <a:pt x="121337" y="238468"/>
                  <a:pt x="84825" y="127343"/>
                  <a:pt x="98583" y="163591"/>
                </a:cubicBezTo>
                <a:cubicBezTo>
                  <a:pt x="112341" y="199839"/>
                  <a:pt x="172931" y="391133"/>
                  <a:pt x="187483" y="428704"/>
                </a:cubicBezTo>
                <a:cubicBezTo>
                  <a:pt x="202035" y="466275"/>
                  <a:pt x="174254" y="356472"/>
                  <a:pt x="185896" y="389016"/>
                </a:cubicBezTo>
                <a:cubicBezTo>
                  <a:pt x="197538" y="421560"/>
                  <a:pt x="247279" y="590099"/>
                  <a:pt x="257333" y="623966"/>
                </a:cubicBezTo>
                <a:cubicBezTo>
                  <a:pt x="267387" y="657833"/>
                  <a:pt x="246221" y="592216"/>
                  <a:pt x="246221" y="592216"/>
                </a:cubicBezTo>
                <a:cubicBezTo>
                  <a:pt x="250454" y="604122"/>
                  <a:pt x="279823" y="690112"/>
                  <a:pt x="282733" y="695404"/>
                </a:cubicBezTo>
                <a:cubicBezTo>
                  <a:pt x="285643" y="700696"/>
                  <a:pt x="272943" y="659685"/>
                  <a:pt x="263683" y="623966"/>
                </a:cubicBezTo>
                <a:cubicBezTo>
                  <a:pt x="254423" y="588247"/>
                  <a:pt x="242781" y="528716"/>
                  <a:pt x="227171" y="481091"/>
                </a:cubicBezTo>
                <a:cubicBezTo>
                  <a:pt x="211561" y="433466"/>
                  <a:pt x="185896" y="378697"/>
                  <a:pt x="170021" y="338216"/>
                </a:cubicBezTo>
                <a:cubicBezTo>
                  <a:pt x="154146" y="297735"/>
                  <a:pt x="154940" y="291385"/>
                  <a:pt x="131921" y="238204"/>
                </a:cubicBezTo>
                <a:cubicBezTo>
                  <a:pt x="108902" y="185023"/>
                  <a:pt x="4656" y="4577"/>
                  <a:pt x="15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E65F8E95-8119-427E-85FE-1EF318AAF59C}"/>
              </a:ext>
            </a:extLst>
          </p:cNvPr>
          <p:cNvSpPr/>
          <p:nvPr/>
        </p:nvSpPr>
        <p:spPr>
          <a:xfrm>
            <a:off x="5813090" y="2940425"/>
            <a:ext cx="117069" cy="188603"/>
          </a:xfrm>
          <a:custGeom>
            <a:avLst/>
            <a:gdLst>
              <a:gd name="connsiteX0" fmla="*/ 335 w 117069"/>
              <a:gd name="connsiteY0" fmla="*/ 1213 h 188603"/>
              <a:gd name="connsiteX1" fmla="*/ 113048 w 117069"/>
              <a:gd name="connsiteY1" fmla="*/ 183775 h 188603"/>
              <a:gd name="connsiteX2" fmla="*/ 92410 w 117069"/>
              <a:gd name="connsiteY2" fmla="*/ 136150 h 188603"/>
              <a:gd name="connsiteX3" fmla="*/ 97173 w 117069"/>
              <a:gd name="connsiteY3" fmla="*/ 140913 h 188603"/>
              <a:gd name="connsiteX4" fmla="*/ 78123 w 117069"/>
              <a:gd name="connsiteY4" fmla="*/ 104400 h 188603"/>
              <a:gd name="connsiteX5" fmla="*/ 335 w 117069"/>
              <a:gd name="connsiteY5" fmla="*/ 1213 h 18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069" h="188603">
                <a:moveTo>
                  <a:pt x="335" y="1213"/>
                </a:moveTo>
                <a:cubicBezTo>
                  <a:pt x="6156" y="14442"/>
                  <a:pt x="97702" y="161285"/>
                  <a:pt x="113048" y="183775"/>
                </a:cubicBezTo>
                <a:cubicBezTo>
                  <a:pt x="128394" y="206265"/>
                  <a:pt x="95056" y="143294"/>
                  <a:pt x="92410" y="136150"/>
                </a:cubicBezTo>
                <a:cubicBezTo>
                  <a:pt x="89764" y="129006"/>
                  <a:pt x="99554" y="146205"/>
                  <a:pt x="97173" y="140913"/>
                </a:cubicBezTo>
                <a:cubicBezTo>
                  <a:pt x="94792" y="135621"/>
                  <a:pt x="90029" y="121863"/>
                  <a:pt x="78123" y="104400"/>
                </a:cubicBezTo>
                <a:cubicBezTo>
                  <a:pt x="66217" y="86938"/>
                  <a:pt x="-5486" y="-12016"/>
                  <a:pt x="335" y="1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92011C8D-FB03-46C2-AB12-D2D346559996}"/>
              </a:ext>
            </a:extLst>
          </p:cNvPr>
          <p:cNvSpPr/>
          <p:nvPr/>
        </p:nvSpPr>
        <p:spPr>
          <a:xfrm>
            <a:off x="6149967" y="3341637"/>
            <a:ext cx="81038" cy="430627"/>
          </a:xfrm>
          <a:custGeom>
            <a:avLst/>
            <a:gdLst>
              <a:gd name="connsiteX0" fmla="*/ 8 w 81038"/>
              <a:gd name="connsiteY0" fmla="*/ 51 h 430627"/>
              <a:gd name="connsiteX1" fmla="*/ 23821 w 81038"/>
              <a:gd name="connsiteY1" fmla="*/ 166738 h 430627"/>
              <a:gd name="connsiteX2" fmla="*/ 6358 w 81038"/>
              <a:gd name="connsiteY2" fmla="*/ 77838 h 430627"/>
              <a:gd name="connsiteX3" fmla="*/ 44458 w 81038"/>
              <a:gd name="connsiteY3" fmla="*/ 244526 h 430627"/>
              <a:gd name="connsiteX4" fmla="*/ 42871 w 81038"/>
              <a:gd name="connsiteY4" fmla="*/ 211188 h 430627"/>
              <a:gd name="connsiteX5" fmla="*/ 79383 w 81038"/>
              <a:gd name="connsiteY5" fmla="*/ 415976 h 430627"/>
              <a:gd name="connsiteX6" fmla="*/ 74621 w 81038"/>
              <a:gd name="connsiteY6" fmla="*/ 414388 h 430627"/>
              <a:gd name="connsiteX7" fmla="*/ 73033 w 81038"/>
              <a:gd name="connsiteY7" fmla="*/ 415976 h 430627"/>
              <a:gd name="connsiteX8" fmla="*/ 63508 w 81038"/>
              <a:gd name="connsiteY8" fmla="*/ 336601 h 430627"/>
              <a:gd name="connsiteX9" fmla="*/ 26996 w 81038"/>
              <a:gd name="connsiteY9" fmla="*/ 150863 h 430627"/>
              <a:gd name="connsiteX10" fmla="*/ 8 w 81038"/>
              <a:gd name="connsiteY10" fmla="*/ 51 h 430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038" h="430627">
                <a:moveTo>
                  <a:pt x="8" y="51"/>
                </a:moveTo>
                <a:cubicBezTo>
                  <a:pt x="-521" y="2697"/>
                  <a:pt x="22763" y="153774"/>
                  <a:pt x="23821" y="166738"/>
                </a:cubicBezTo>
                <a:cubicBezTo>
                  <a:pt x="24879" y="179702"/>
                  <a:pt x="2919" y="64873"/>
                  <a:pt x="6358" y="77838"/>
                </a:cubicBezTo>
                <a:cubicBezTo>
                  <a:pt x="9797" y="90803"/>
                  <a:pt x="38373" y="222301"/>
                  <a:pt x="44458" y="244526"/>
                </a:cubicBezTo>
                <a:cubicBezTo>
                  <a:pt x="50544" y="266751"/>
                  <a:pt x="37050" y="182613"/>
                  <a:pt x="42871" y="211188"/>
                </a:cubicBezTo>
                <a:cubicBezTo>
                  <a:pt x="48692" y="239763"/>
                  <a:pt x="74091" y="382109"/>
                  <a:pt x="79383" y="415976"/>
                </a:cubicBezTo>
                <a:cubicBezTo>
                  <a:pt x="84675" y="449843"/>
                  <a:pt x="75679" y="414388"/>
                  <a:pt x="74621" y="414388"/>
                </a:cubicBezTo>
                <a:cubicBezTo>
                  <a:pt x="73563" y="414388"/>
                  <a:pt x="74885" y="428941"/>
                  <a:pt x="73033" y="415976"/>
                </a:cubicBezTo>
                <a:cubicBezTo>
                  <a:pt x="71181" y="403011"/>
                  <a:pt x="71181" y="380787"/>
                  <a:pt x="63508" y="336601"/>
                </a:cubicBezTo>
                <a:cubicBezTo>
                  <a:pt x="55835" y="292416"/>
                  <a:pt x="37844" y="204573"/>
                  <a:pt x="26996" y="150863"/>
                </a:cubicBezTo>
                <a:cubicBezTo>
                  <a:pt x="16148" y="97153"/>
                  <a:pt x="537" y="-2595"/>
                  <a:pt x="8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64FB959B-80B8-412D-84A8-0120CA0EBA96}"/>
              </a:ext>
            </a:extLst>
          </p:cNvPr>
          <p:cNvSpPr/>
          <p:nvPr/>
        </p:nvSpPr>
        <p:spPr>
          <a:xfrm>
            <a:off x="6162654" y="3341578"/>
            <a:ext cx="79398" cy="400226"/>
          </a:xfrm>
          <a:custGeom>
            <a:avLst/>
            <a:gdLst>
              <a:gd name="connsiteX0" fmla="*/ 9546 w 79398"/>
              <a:gd name="connsiteY0" fmla="*/ 110 h 400226"/>
              <a:gd name="connsiteX1" fmla="*/ 21 w 79398"/>
              <a:gd name="connsiteY1" fmla="*/ 128697 h 400226"/>
              <a:gd name="connsiteX2" fmla="*/ 7959 w 79398"/>
              <a:gd name="connsiteY2" fmla="*/ 90597 h 400226"/>
              <a:gd name="connsiteX3" fmla="*/ 36534 w 79398"/>
              <a:gd name="connsiteY3" fmla="*/ 203310 h 400226"/>
              <a:gd name="connsiteX4" fmla="*/ 36534 w 79398"/>
              <a:gd name="connsiteY4" fmla="*/ 174735 h 400226"/>
              <a:gd name="connsiteX5" fmla="*/ 57171 w 79398"/>
              <a:gd name="connsiteY5" fmla="*/ 312847 h 400226"/>
              <a:gd name="connsiteX6" fmla="*/ 57171 w 79398"/>
              <a:gd name="connsiteY6" fmla="*/ 277922 h 400226"/>
              <a:gd name="connsiteX7" fmla="*/ 79396 w 79398"/>
              <a:gd name="connsiteY7" fmla="*/ 400160 h 400226"/>
              <a:gd name="connsiteX8" fmla="*/ 55584 w 79398"/>
              <a:gd name="connsiteY8" fmla="*/ 292210 h 400226"/>
              <a:gd name="connsiteX9" fmla="*/ 15896 w 79398"/>
              <a:gd name="connsiteY9" fmla="*/ 109647 h 400226"/>
              <a:gd name="connsiteX10" fmla="*/ 9546 w 79398"/>
              <a:gd name="connsiteY10" fmla="*/ 110 h 40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98" h="400226">
                <a:moveTo>
                  <a:pt x="9546" y="110"/>
                </a:moveTo>
                <a:cubicBezTo>
                  <a:pt x="6900" y="3285"/>
                  <a:pt x="285" y="113616"/>
                  <a:pt x="21" y="128697"/>
                </a:cubicBezTo>
                <a:cubicBezTo>
                  <a:pt x="-243" y="143778"/>
                  <a:pt x="1873" y="78162"/>
                  <a:pt x="7959" y="90597"/>
                </a:cubicBezTo>
                <a:cubicBezTo>
                  <a:pt x="14045" y="103033"/>
                  <a:pt x="31771" y="189287"/>
                  <a:pt x="36534" y="203310"/>
                </a:cubicBezTo>
                <a:cubicBezTo>
                  <a:pt x="41297" y="217333"/>
                  <a:pt x="33095" y="156479"/>
                  <a:pt x="36534" y="174735"/>
                </a:cubicBezTo>
                <a:cubicBezTo>
                  <a:pt x="39974" y="192991"/>
                  <a:pt x="53732" y="295649"/>
                  <a:pt x="57171" y="312847"/>
                </a:cubicBezTo>
                <a:cubicBezTo>
                  <a:pt x="60610" y="330045"/>
                  <a:pt x="53467" y="263370"/>
                  <a:pt x="57171" y="277922"/>
                </a:cubicBezTo>
                <a:cubicBezTo>
                  <a:pt x="60875" y="292474"/>
                  <a:pt x="79660" y="397779"/>
                  <a:pt x="79396" y="400160"/>
                </a:cubicBezTo>
                <a:cubicBezTo>
                  <a:pt x="79132" y="402541"/>
                  <a:pt x="66167" y="340629"/>
                  <a:pt x="55584" y="292210"/>
                </a:cubicBezTo>
                <a:cubicBezTo>
                  <a:pt x="45001" y="243791"/>
                  <a:pt x="24363" y="156214"/>
                  <a:pt x="15896" y="109647"/>
                </a:cubicBezTo>
                <a:cubicBezTo>
                  <a:pt x="7429" y="63080"/>
                  <a:pt x="12192" y="-3065"/>
                  <a:pt x="954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41293859-B7B4-4ADD-9C9B-2091926CA7BB}"/>
              </a:ext>
            </a:extLst>
          </p:cNvPr>
          <p:cNvSpPr/>
          <p:nvPr/>
        </p:nvSpPr>
        <p:spPr>
          <a:xfrm>
            <a:off x="6217680" y="3324224"/>
            <a:ext cx="62968" cy="425467"/>
          </a:xfrm>
          <a:custGeom>
            <a:avLst/>
            <a:gdLst>
              <a:gd name="connsiteX0" fmla="*/ 558 w 62968"/>
              <a:gd name="connsiteY0" fmla="*/ 1 h 425467"/>
              <a:gd name="connsiteX1" fmla="*/ 21195 w 62968"/>
              <a:gd name="connsiteY1" fmla="*/ 133351 h 425467"/>
              <a:gd name="connsiteX2" fmla="*/ 16433 w 62968"/>
              <a:gd name="connsiteY2" fmla="*/ 96839 h 425467"/>
              <a:gd name="connsiteX3" fmla="*/ 41833 w 62968"/>
              <a:gd name="connsiteY3" fmla="*/ 201614 h 425467"/>
              <a:gd name="connsiteX4" fmla="*/ 35483 w 62968"/>
              <a:gd name="connsiteY4" fmla="*/ 174626 h 425467"/>
              <a:gd name="connsiteX5" fmla="*/ 62470 w 62968"/>
              <a:gd name="connsiteY5" fmla="*/ 307976 h 425467"/>
              <a:gd name="connsiteX6" fmla="*/ 21195 w 62968"/>
              <a:gd name="connsiteY6" fmla="*/ 425451 h 425467"/>
              <a:gd name="connsiteX7" fmla="*/ 60883 w 62968"/>
              <a:gd name="connsiteY7" fmla="*/ 300039 h 425467"/>
              <a:gd name="connsiteX8" fmla="*/ 56120 w 62968"/>
              <a:gd name="connsiteY8" fmla="*/ 241301 h 425467"/>
              <a:gd name="connsiteX9" fmla="*/ 45008 w 62968"/>
              <a:gd name="connsiteY9" fmla="*/ 239714 h 425467"/>
              <a:gd name="connsiteX10" fmla="*/ 10083 w 62968"/>
              <a:gd name="connsiteY10" fmla="*/ 136526 h 425467"/>
              <a:gd name="connsiteX11" fmla="*/ 558 w 62968"/>
              <a:gd name="connsiteY11" fmla="*/ 1 h 42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968" h="425467">
                <a:moveTo>
                  <a:pt x="558" y="1"/>
                </a:moveTo>
                <a:cubicBezTo>
                  <a:pt x="2410" y="-528"/>
                  <a:pt x="18549" y="117211"/>
                  <a:pt x="21195" y="133351"/>
                </a:cubicBezTo>
                <a:cubicBezTo>
                  <a:pt x="23841" y="149491"/>
                  <a:pt x="12993" y="85462"/>
                  <a:pt x="16433" y="96839"/>
                </a:cubicBezTo>
                <a:cubicBezTo>
                  <a:pt x="19873" y="108216"/>
                  <a:pt x="38658" y="188649"/>
                  <a:pt x="41833" y="201614"/>
                </a:cubicBezTo>
                <a:cubicBezTo>
                  <a:pt x="45008" y="214579"/>
                  <a:pt x="32044" y="156899"/>
                  <a:pt x="35483" y="174626"/>
                </a:cubicBezTo>
                <a:cubicBezTo>
                  <a:pt x="38922" y="192353"/>
                  <a:pt x="64851" y="266172"/>
                  <a:pt x="62470" y="307976"/>
                </a:cubicBezTo>
                <a:cubicBezTo>
                  <a:pt x="60089" y="349780"/>
                  <a:pt x="21459" y="426774"/>
                  <a:pt x="21195" y="425451"/>
                </a:cubicBezTo>
                <a:cubicBezTo>
                  <a:pt x="20931" y="424128"/>
                  <a:pt x="55062" y="330731"/>
                  <a:pt x="60883" y="300039"/>
                </a:cubicBezTo>
                <a:cubicBezTo>
                  <a:pt x="66704" y="269347"/>
                  <a:pt x="58766" y="251355"/>
                  <a:pt x="56120" y="241301"/>
                </a:cubicBezTo>
                <a:cubicBezTo>
                  <a:pt x="53474" y="231247"/>
                  <a:pt x="52681" y="257177"/>
                  <a:pt x="45008" y="239714"/>
                </a:cubicBezTo>
                <a:cubicBezTo>
                  <a:pt x="37335" y="222251"/>
                  <a:pt x="18814" y="174891"/>
                  <a:pt x="10083" y="136526"/>
                </a:cubicBezTo>
                <a:cubicBezTo>
                  <a:pt x="1352" y="98161"/>
                  <a:pt x="-1294" y="530"/>
                  <a:pt x="55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7548E0F1-00D7-42A3-A365-3DE359957942}"/>
              </a:ext>
            </a:extLst>
          </p:cNvPr>
          <p:cNvSpPr/>
          <p:nvPr/>
        </p:nvSpPr>
        <p:spPr>
          <a:xfrm>
            <a:off x="6083300" y="3493676"/>
            <a:ext cx="87531" cy="57562"/>
          </a:xfrm>
          <a:custGeom>
            <a:avLst/>
            <a:gdLst>
              <a:gd name="connsiteX0" fmla="*/ 0 w 87531"/>
              <a:gd name="connsiteY0" fmla="*/ 57562 h 57562"/>
              <a:gd name="connsiteX1" fmla="*/ 87313 w 87531"/>
              <a:gd name="connsiteY1" fmla="*/ 412 h 57562"/>
              <a:gd name="connsiteX2" fmla="*/ 0 w 87531"/>
              <a:gd name="connsiteY2" fmla="*/ 57562 h 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531" h="57562">
                <a:moveTo>
                  <a:pt x="0" y="57562"/>
                </a:moveTo>
                <a:cubicBezTo>
                  <a:pt x="0" y="57562"/>
                  <a:pt x="82021" y="6497"/>
                  <a:pt x="87313" y="412"/>
                </a:cubicBezTo>
                <a:cubicBezTo>
                  <a:pt x="92605" y="-5673"/>
                  <a:pt x="0" y="57562"/>
                  <a:pt x="0" y="57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63980483-881F-48F6-BEDD-A1F7B3E1C5D3}"/>
              </a:ext>
            </a:extLst>
          </p:cNvPr>
          <p:cNvSpPr/>
          <p:nvPr/>
        </p:nvSpPr>
        <p:spPr>
          <a:xfrm>
            <a:off x="6068951" y="3434842"/>
            <a:ext cx="85003" cy="79895"/>
          </a:xfrm>
          <a:custGeom>
            <a:avLst/>
            <a:gdLst>
              <a:gd name="connsiteX0" fmla="*/ 62 w 85003"/>
              <a:gd name="connsiteY0" fmla="*/ 508 h 79895"/>
              <a:gd name="connsiteX1" fmla="*/ 69912 w 85003"/>
              <a:gd name="connsiteY1" fmla="*/ 19558 h 79895"/>
              <a:gd name="connsiteX2" fmla="*/ 36574 w 85003"/>
              <a:gd name="connsiteY2" fmla="*/ 49721 h 79895"/>
              <a:gd name="connsiteX3" fmla="*/ 7999 w 85003"/>
              <a:gd name="connsiteY3" fmla="*/ 79883 h 79895"/>
              <a:gd name="connsiteX4" fmla="*/ 52449 w 85003"/>
              <a:gd name="connsiteY4" fmla="*/ 52896 h 79895"/>
              <a:gd name="connsiteX5" fmla="*/ 84199 w 85003"/>
              <a:gd name="connsiteY5" fmla="*/ 10033 h 79895"/>
              <a:gd name="connsiteX6" fmla="*/ 62 w 85003"/>
              <a:gd name="connsiteY6" fmla="*/ 508 h 79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003" h="79895">
                <a:moveTo>
                  <a:pt x="62" y="508"/>
                </a:moveTo>
                <a:cubicBezTo>
                  <a:pt x="-2319" y="2096"/>
                  <a:pt x="63827" y="11356"/>
                  <a:pt x="69912" y="19558"/>
                </a:cubicBezTo>
                <a:cubicBezTo>
                  <a:pt x="75997" y="27760"/>
                  <a:pt x="46893" y="39667"/>
                  <a:pt x="36574" y="49721"/>
                </a:cubicBezTo>
                <a:cubicBezTo>
                  <a:pt x="26255" y="59775"/>
                  <a:pt x="5353" y="79354"/>
                  <a:pt x="7999" y="79883"/>
                </a:cubicBezTo>
                <a:cubicBezTo>
                  <a:pt x="10645" y="80412"/>
                  <a:pt x="39749" y="64538"/>
                  <a:pt x="52449" y="52896"/>
                </a:cubicBezTo>
                <a:cubicBezTo>
                  <a:pt x="65149" y="41254"/>
                  <a:pt x="89755" y="19293"/>
                  <a:pt x="84199" y="10033"/>
                </a:cubicBezTo>
                <a:cubicBezTo>
                  <a:pt x="78643" y="773"/>
                  <a:pt x="2443" y="-1080"/>
                  <a:pt x="62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8D1FB718-07F7-47EB-AAEF-2D2BBFABAEF0}"/>
              </a:ext>
            </a:extLst>
          </p:cNvPr>
          <p:cNvSpPr/>
          <p:nvPr/>
        </p:nvSpPr>
        <p:spPr>
          <a:xfrm>
            <a:off x="5949519" y="3126458"/>
            <a:ext cx="211616" cy="283172"/>
          </a:xfrm>
          <a:custGeom>
            <a:avLst/>
            <a:gdLst>
              <a:gd name="connsiteX0" fmla="*/ 108381 w 211616"/>
              <a:gd name="connsiteY0" fmla="*/ 253330 h 283172"/>
              <a:gd name="connsiteX1" fmla="*/ 175056 w 211616"/>
              <a:gd name="connsiteY1" fmla="*/ 275555 h 283172"/>
              <a:gd name="connsiteX2" fmla="*/ 211569 w 211616"/>
              <a:gd name="connsiteY2" fmla="*/ 280317 h 283172"/>
              <a:gd name="connsiteX3" fmla="*/ 181406 w 211616"/>
              <a:gd name="connsiteY3" fmla="*/ 234280 h 283172"/>
              <a:gd name="connsiteX4" fmla="*/ 124256 w 211616"/>
              <a:gd name="connsiteY4" fmla="*/ 205705 h 283172"/>
              <a:gd name="connsiteX5" fmla="*/ 90919 w 211616"/>
              <a:gd name="connsiteY5" fmla="*/ 158080 h 283172"/>
              <a:gd name="connsiteX6" fmla="*/ 431 w 211616"/>
              <a:gd name="connsiteY6" fmla="*/ 917 h 283172"/>
              <a:gd name="connsiteX7" fmla="*/ 57581 w 211616"/>
              <a:gd name="connsiteY7" fmla="*/ 99342 h 283172"/>
              <a:gd name="connsiteX8" fmla="*/ 108381 w 211616"/>
              <a:gd name="connsiteY8" fmla="*/ 253330 h 28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616" h="283172">
                <a:moveTo>
                  <a:pt x="108381" y="253330"/>
                </a:moveTo>
                <a:cubicBezTo>
                  <a:pt x="127960" y="282699"/>
                  <a:pt x="157858" y="271057"/>
                  <a:pt x="175056" y="275555"/>
                </a:cubicBezTo>
                <a:cubicBezTo>
                  <a:pt x="192254" y="280053"/>
                  <a:pt x="210511" y="287196"/>
                  <a:pt x="211569" y="280317"/>
                </a:cubicBezTo>
                <a:cubicBezTo>
                  <a:pt x="212627" y="273438"/>
                  <a:pt x="195958" y="246715"/>
                  <a:pt x="181406" y="234280"/>
                </a:cubicBezTo>
                <a:cubicBezTo>
                  <a:pt x="166854" y="221845"/>
                  <a:pt x="139337" y="218405"/>
                  <a:pt x="124256" y="205705"/>
                </a:cubicBezTo>
                <a:cubicBezTo>
                  <a:pt x="109175" y="193005"/>
                  <a:pt x="111557" y="192211"/>
                  <a:pt x="90919" y="158080"/>
                </a:cubicBezTo>
                <a:cubicBezTo>
                  <a:pt x="70281" y="123949"/>
                  <a:pt x="5987" y="10706"/>
                  <a:pt x="431" y="917"/>
                </a:cubicBezTo>
                <a:cubicBezTo>
                  <a:pt x="-5125" y="-8872"/>
                  <a:pt x="44616" y="62036"/>
                  <a:pt x="57581" y="99342"/>
                </a:cubicBezTo>
                <a:cubicBezTo>
                  <a:pt x="70546" y="136648"/>
                  <a:pt x="88802" y="223961"/>
                  <a:pt x="108381" y="2533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3DD27674-BADB-4167-A666-33F00FF344A1}"/>
              </a:ext>
            </a:extLst>
          </p:cNvPr>
          <p:cNvSpPr/>
          <p:nvPr/>
        </p:nvSpPr>
        <p:spPr>
          <a:xfrm>
            <a:off x="6086007" y="3561448"/>
            <a:ext cx="107669" cy="37422"/>
          </a:xfrm>
          <a:custGeom>
            <a:avLst/>
            <a:gdLst>
              <a:gd name="connsiteX0" fmla="*/ 468 w 107669"/>
              <a:gd name="connsiteY0" fmla="*/ 37415 h 37422"/>
              <a:gd name="connsiteX1" fmla="*/ 103656 w 107669"/>
              <a:gd name="connsiteY1" fmla="*/ 4077 h 37422"/>
              <a:gd name="connsiteX2" fmla="*/ 84606 w 107669"/>
              <a:gd name="connsiteY2" fmla="*/ 902 h 37422"/>
              <a:gd name="connsiteX3" fmla="*/ 65556 w 107669"/>
              <a:gd name="connsiteY3" fmla="*/ 7252 h 37422"/>
              <a:gd name="connsiteX4" fmla="*/ 468 w 107669"/>
              <a:gd name="connsiteY4" fmla="*/ 37415 h 3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669" h="37422">
                <a:moveTo>
                  <a:pt x="468" y="37415"/>
                </a:moveTo>
                <a:cubicBezTo>
                  <a:pt x="6818" y="36886"/>
                  <a:pt x="89633" y="10163"/>
                  <a:pt x="103656" y="4077"/>
                </a:cubicBezTo>
                <a:cubicBezTo>
                  <a:pt x="117679" y="-2009"/>
                  <a:pt x="90956" y="373"/>
                  <a:pt x="84606" y="902"/>
                </a:cubicBezTo>
                <a:cubicBezTo>
                  <a:pt x="78256" y="1431"/>
                  <a:pt x="76933" y="4077"/>
                  <a:pt x="65556" y="7252"/>
                </a:cubicBezTo>
                <a:cubicBezTo>
                  <a:pt x="54179" y="10427"/>
                  <a:pt x="-5882" y="37944"/>
                  <a:pt x="468" y="374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6EBDB1F8-1C98-4D67-946F-818C0D05174D}"/>
              </a:ext>
            </a:extLst>
          </p:cNvPr>
          <p:cNvSpPr/>
          <p:nvPr/>
        </p:nvSpPr>
        <p:spPr>
          <a:xfrm>
            <a:off x="6095847" y="3588007"/>
            <a:ext cx="108264" cy="58668"/>
          </a:xfrm>
          <a:custGeom>
            <a:avLst/>
            <a:gdLst>
              <a:gd name="connsiteX0" fmla="*/ 153 w 108264"/>
              <a:gd name="connsiteY0" fmla="*/ 58481 h 58668"/>
              <a:gd name="connsiteX1" fmla="*/ 47778 w 108264"/>
              <a:gd name="connsiteY1" fmla="*/ 20381 h 58668"/>
              <a:gd name="connsiteX2" fmla="*/ 108103 w 108264"/>
              <a:gd name="connsiteY2" fmla="*/ 2918 h 58668"/>
              <a:gd name="connsiteX3" fmla="*/ 63653 w 108264"/>
              <a:gd name="connsiteY3" fmla="*/ 2918 h 58668"/>
              <a:gd name="connsiteX4" fmla="*/ 153 w 108264"/>
              <a:gd name="connsiteY4" fmla="*/ 58481 h 5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264" h="58668">
                <a:moveTo>
                  <a:pt x="153" y="58481"/>
                </a:moveTo>
                <a:cubicBezTo>
                  <a:pt x="-2493" y="61391"/>
                  <a:pt x="29786" y="29641"/>
                  <a:pt x="47778" y="20381"/>
                </a:cubicBezTo>
                <a:cubicBezTo>
                  <a:pt x="65770" y="11121"/>
                  <a:pt x="105457" y="5828"/>
                  <a:pt x="108103" y="2918"/>
                </a:cubicBezTo>
                <a:cubicBezTo>
                  <a:pt x="110749" y="8"/>
                  <a:pt x="80322" y="-1845"/>
                  <a:pt x="63653" y="2918"/>
                </a:cubicBezTo>
                <a:cubicBezTo>
                  <a:pt x="46984" y="7680"/>
                  <a:pt x="2799" y="55571"/>
                  <a:pt x="153" y="58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1B7F96D6-CE64-4C37-86D1-F574F22D91D0}"/>
              </a:ext>
            </a:extLst>
          </p:cNvPr>
          <p:cNvSpPr/>
          <p:nvPr/>
        </p:nvSpPr>
        <p:spPr>
          <a:xfrm>
            <a:off x="6103864" y="3674424"/>
            <a:ext cx="116883" cy="29402"/>
          </a:xfrm>
          <a:custGeom>
            <a:avLst/>
            <a:gdLst>
              <a:gd name="connsiteX0" fmla="*/ 74 w 116883"/>
              <a:gd name="connsiteY0" fmla="*/ 13339 h 29402"/>
              <a:gd name="connsiteX1" fmla="*/ 50874 w 116883"/>
              <a:gd name="connsiteY1" fmla="*/ 29214 h 29402"/>
              <a:gd name="connsiteX2" fmla="*/ 115961 w 116883"/>
              <a:gd name="connsiteY2" fmla="*/ 639 h 29402"/>
              <a:gd name="connsiteX3" fmla="*/ 87386 w 116883"/>
              <a:gd name="connsiteY3" fmla="*/ 10164 h 29402"/>
              <a:gd name="connsiteX4" fmla="*/ 61986 w 116883"/>
              <a:gd name="connsiteY4" fmla="*/ 19689 h 29402"/>
              <a:gd name="connsiteX5" fmla="*/ 74 w 116883"/>
              <a:gd name="connsiteY5" fmla="*/ 13339 h 2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883" h="29402">
                <a:moveTo>
                  <a:pt x="74" y="13339"/>
                </a:moveTo>
                <a:cubicBezTo>
                  <a:pt x="-1778" y="14926"/>
                  <a:pt x="31560" y="31331"/>
                  <a:pt x="50874" y="29214"/>
                </a:cubicBezTo>
                <a:cubicBezTo>
                  <a:pt x="70188" y="27097"/>
                  <a:pt x="109876" y="3814"/>
                  <a:pt x="115961" y="639"/>
                </a:cubicBezTo>
                <a:cubicBezTo>
                  <a:pt x="122046" y="-2536"/>
                  <a:pt x="96382" y="6989"/>
                  <a:pt x="87386" y="10164"/>
                </a:cubicBezTo>
                <a:cubicBezTo>
                  <a:pt x="78390" y="13339"/>
                  <a:pt x="73628" y="18102"/>
                  <a:pt x="61986" y="19689"/>
                </a:cubicBezTo>
                <a:cubicBezTo>
                  <a:pt x="50344" y="21276"/>
                  <a:pt x="1926" y="11752"/>
                  <a:pt x="74" y="133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2FD5F76-DA1E-4432-B07C-7C1F0C110DA9}"/>
              </a:ext>
            </a:extLst>
          </p:cNvPr>
          <p:cNvSpPr/>
          <p:nvPr/>
        </p:nvSpPr>
        <p:spPr>
          <a:xfrm>
            <a:off x="6111874" y="3707785"/>
            <a:ext cx="110241" cy="27304"/>
          </a:xfrm>
          <a:custGeom>
            <a:avLst/>
            <a:gdLst>
              <a:gd name="connsiteX0" fmla="*/ 1 w 110241"/>
              <a:gd name="connsiteY0" fmla="*/ 22840 h 27304"/>
              <a:gd name="connsiteX1" fmla="*/ 60326 w 110241"/>
              <a:gd name="connsiteY1" fmla="*/ 26015 h 27304"/>
              <a:gd name="connsiteX2" fmla="*/ 109539 w 110241"/>
              <a:gd name="connsiteY2" fmla="*/ 615 h 27304"/>
              <a:gd name="connsiteX3" fmla="*/ 87314 w 110241"/>
              <a:gd name="connsiteY3" fmla="*/ 8553 h 27304"/>
              <a:gd name="connsiteX4" fmla="*/ 58739 w 110241"/>
              <a:gd name="connsiteY4" fmla="*/ 16490 h 27304"/>
              <a:gd name="connsiteX5" fmla="*/ 1 w 110241"/>
              <a:gd name="connsiteY5" fmla="*/ 22840 h 2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241" h="27304">
                <a:moveTo>
                  <a:pt x="1" y="22840"/>
                </a:moveTo>
                <a:cubicBezTo>
                  <a:pt x="265" y="24427"/>
                  <a:pt x="42070" y="29719"/>
                  <a:pt x="60326" y="26015"/>
                </a:cubicBezTo>
                <a:cubicBezTo>
                  <a:pt x="78582" y="22311"/>
                  <a:pt x="105041" y="3525"/>
                  <a:pt x="109539" y="615"/>
                </a:cubicBezTo>
                <a:cubicBezTo>
                  <a:pt x="114037" y="-2295"/>
                  <a:pt x="95781" y="5907"/>
                  <a:pt x="87314" y="8553"/>
                </a:cubicBezTo>
                <a:cubicBezTo>
                  <a:pt x="78847" y="11199"/>
                  <a:pt x="69587" y="15167"/>
                  <a:pt x="58739" y="16490"/>
                </a:cubicBezTo>
                <a:cubicBezTo>
                  <a:pt x="47891" y="17813"/>
                  <a:pt x="-263" y="21253"/>
                  <a:pt x="1" y="22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B2E549A5-E7A2-45CF-88DC-40136681FD0D}"/>
              </a:ext>
            </a:extLst>
          </p:cNvPr>
          <p:cNvSpPr/>
          <p:nvPr/>
        </p:nvSpPr>
        <p:spPr>
          <a:xfrm>
            <a:off x="6116015" y="3777894"/>
            <a:ext cx="127038" cy="45327"/>
          </a:xfrm>
          <a:custGeom>
            <a:avLst/>
            <a:gdLst>
              <a:gd name="connsiteX0" fmla="*/ 623 w 127038"/>
              <a:gd name="connsiteY0" fmla="*/ 44806 h 45327"/>
              <a:gd name="connsiteX1" fmla="*/ 124448 w 127038"/>
              <a:gd name="connsiteY1" fmla="*/ 356 h 45327"/>
              <a:gd name="connsiteX2" fmla="*/ 78410 w 127038"/>
              <a:gd name="connsiteY2" fmla="*/ 24169 h 45327"/>
              <a:gd name="connsiteX3" fmla="*/ 623 w 127038"/>
              <a:gd name="connsiteY3" fmla="*/ 44806 h 4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38" h="45327">
                <a:moveTo>
                  <a:pt x="623" y="44806"/>
                </a:moveTo>
                <a:cubicBezTo>
                  <a:pt x="8296" y="40837"/>
                  <a:pt x="111484" y="3795"/>
                  <a:pt x="124448" y="356"/>
                </a:cubicBezTo>
                <a:cubicBezTo>
                  <a:pt x="137412" y="-3083"/>
                  <a:pt x="98518" y="19407"/>
                  <a:pt x="78410" y="24169"/>
                </a:cubicBezTo>
                <a:cubicBezTo>
                  <a:pt x="58302" y="28931"/>
                  <a:pt x="-7050" y="48775"/>
                  <a:pt x="623" y="44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0FCDA3A6-916B-4AC5-BD6B-F42EE36FCF16}"/>
              </a:ext>
            </a:extLst>
          </p:cNvPr>
          <p:cNvSpPr/>
          <p:nvPr/>
        </p:nvSpPr>
        <p:spPr>
          <a:xfrm>
            <a:off x="6122510" y="3824191"/>
            <a:ext cx="123896" cy="31026"/>
          </a:xfrm>
          <a:custGeom>
            <a:avLst/>
            <a:gdLst>
              <a:gd name="connsiteX0" fmla="*/ 478 w 123896"/>
              <a:gd name="connsiteY0" fmla="*/ 30259 h 31026"/>
              <a:gd name="connsiteX1" fmla="*/ 121128 w 123896"/>
              <a:gd name="connsiteY1" fmla="*/ 97 h 31026"/>
              <a:gd name="connsiteX2" fmla="*/ 79853 w 123896"/>
              <a:gd name="connsiteY2" fmla="*/ 20734 h 31026"/>
              <a:gd name="connsiteX3" fmla="*/ 478 w 123896"/>
              <a:gd name="connsiteY3" fmla="*/ 30259 h 3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96" h="31026">
                <a:moveTo>
                  <a:pt x="478" y="30259"/>
                </a:moveTo>
                <a:cubicBezTo>
                  <a:pt x="7357" y="26820"/>
                  <a:pt x="107899" y="1684"/>
                  <a:pt x="121128" y="97"/>
                </a:cubicBezTo>
                <a:cubicBezTo>
                  <a:pt x="134357" y="-1490"/>
                  <a:pt x="96786" y="16765"/>
                  <a:pt x="79853" y="20734"/>
                </a:cubicBezTo>
                <a:cubicBezTo>
                  <a:pt x="62920" y="24703"/>
                  <a:pt x="-6401" y="33698"/>
                  <a:pt x="478" y="30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B4ECE028-885C-44B7-8DA5-65526A3D5A56}"/>
              </a:ext>
            </a:extLst>
          </p:cNvPr>
          <p:cNvSpPr/>
          <p:nvPr/>
        </p:nvSpPr>
        <p:spPr>
          <a:xfrm>
            <a:off x="6218960" y="3747079"/>
            <a:ext cx="26312" cy="170390"/>
          </a:xfrm>
          <a:custGeom>
            <a:avLst/>
            <a:gdLst>
              <a:gd name="connsiteX0" fmla="*/ 26265 w 26312"/>
              <a:gd name="connsiteY0" fmla="*/ 1009 h 170390"/>
              <a:gd name="connsiteX1" fmla="*/ 865 w 26312"/>
              <a:gd name="connsiteY1" fmla="*/ 167696 h 170390"/>
              <a:gd name="connsiteX2" fmla="*/ 7215 w 26312"/>
              <a:gd name="connsiteY2" fmla="*/ 99434 h 170390"/>
              <a:gd name="connsiteX3" fmla="*/ 26265 w 26312"/>
              <a:gd name="connsiteY3" fmla="*/ 1009 h 17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12" h="170390">
                <a:moveTo>
                  <a:pt x="26265" y="1009"/>
                </a:moveTo>
                <a:cubicBezTo>
                  <a:pt x="25207" y="12386"/>
                  <a:pt x="4040" y="151292"/>
                  <a:pt x="865" y="167696"/>
                </a:cubicBezTo>
                <a:cubicBezTo>
                  <a:pt x="-2310" y="184100"/>
                  <a:pt x="4040" y="121130"/>
                  <a:pt x="7215" y="99434"/>
                </a:cubicBezTo>
                <a:cubicBezTo>
                  <a:pt x="10390" y="77738"/>
                  <a:pt x="27323" y="-10368"/>
                  <a:pt x="26265" y="1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94E49754-C751-4AE8-A6EB-7567F081DCB1}"/>
              </a:ext>
            </a:extLst>
          </p:cNvPr>
          <p:cNvSpPr/>
          <p:nvPr/>
        </p:nvSpPr>
        <p:spPr>
          <a:xfrm>
            <a:off x="6288050" y="2894903"/>
            <a:ext cx="156432" cy="735788"/>
          </a:xfrm>
          <a:custGeom>
            <a:avLst/>
            <a:gdLst>
              <a:gd name="connsiteX0" fmla="*/ 146088 w 156432"/>
              <a:gd name="connsiteY0" fmla="*/ 697 h 735788"/>
              <a:gd name="connsiteX1" fmla="*/ 127038 w 156432"/>
              <a:gd name="connsiteY1" fmla="*/ 132460 h 735788"/>
              <a:gd name="connsiteX2" fmla="*/ 136563 w 156432"/>
              <a:gd name="connsiteY2" fmla="*/ 83247 h 735788"/>
              <a:gd name="connsiteX3" fmla="*/ 104813 w 156432"/>
              <a:gd name="connsiteY3" fmla="*/ 238822 h 735788"/>
              <a:gd name="connsiteX4" fmla="*/ 120688 w 156432"/>
              <a:gd name="connsiteY4" fmla="*/ 197547 h 735788"/>
              <a:gd name="connsiteX5" fmla="*/ 109575 w 156432"/>
              <a:gd name="connsiteY5" fmla="*/ 286447 h 735788"/>
              <a:gd name="connsiteX6" fmla="*/ 82588 w 156432"/>
              <a:gd name="connsiteY6" fmla="*/ 362647 h 735788"/>
              <a:gd name="connsiteX7" fmla="*/ 98463 w 156432"/>
              <a:gd name="connsiteY7" fmla="*/ 334072 h 735788"/>
              <a:gd name="connsiteX8" fmla="*/ 44488 w 156432"/>
              <a:gd name="connsiteY8" fmla="*/ 507110 h 735788"/>
              <a:gd name="connsiteX9" fmla="*/ 60363 w 156432"/>
              <a:gd name="connsiteY9" fmla="*/ 470597 h 735788"/>
              <a:gd name="connsiteX10" fmla="*/ 25438 w 156432"/>
              <a:gd name="connsiteY10" fmla="*/ 562672 h 735788"/>
              <a:gd name="connsiteX11" fmla="*/ 30200 w 156432"/>
              <a:gd name="connsiteY11" fmla="*/ 569022 h 735788"/>
              <a:gd name="connsiteX12" fmla="*/ 9563 w 156432"/>
              <a:gd name="connsiteY12" fmla="*/ 669035 h 735788"/>
              <a:gd name="connsiteX13" fmla="*/ 38 w 156432"/>
              <a:gd name="connsiteY13" fmla="*/ 735710 h 735788"/>
              <a:gd name="connsiteX14" fmla="*/ 12738 w 156432"/>
              <a:gd name="connsiteY14" fmla="*/ 656335 h 735788"/>
              <a:gd name="connsiteX15" fmla="*/ 31788 w 156432"/>
              <a:gd name="connsiteY15" fmla="*/ 567435 h 735788"/>
              <a:gd name="connsiteX16" fmla="*/ 98463 w 156432"/>
              <a:gd name="connsiteY16" fmla="*/ 372172 h 735788"/>
              <a:gd name="connsiteX17" fmla="*/ 122275 w 156432"/>
              <a:gd name="connsiteY17" fmla="*/ 249935 h 735788"/>
              <a:gd name="connsiteX18" fmla="*/ 155613 w 156432"/>
              <a:gd name="connsiteY18" fmla="*/ 86422 h 735788"/>
              <a:gd name="connsiteX19" fmla="*/ 146088 w 156432"/>
              <a:gd name="connsiteY19" fmla="*/ 697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6432" h="735788">
                <a:moveTo>
                  <a:pt x="146088" y="697"/>
                </a:moveTo>
                <a:cubicBezTo>
                  <a:pt x="141326" y="8370"/>
                  <a:pt x="128625" y="118702"/>
                  <a:pt x="127038" y="132460"/>
                </a:cubicBezTo>
                <a:cubicBezTo>
                  <a:pt x="125451" y="146218"/>
                  <a:pt x="140267" y="65520"/>
                  <a:pt x="136563" y="83247"/>
                </a:cubicBezTo>
                <a:cubicBezTo>
                  <a:pt x="132859" y="100974"/>
                  <a:pt x="107459" y="219772"/>
                  <a:pt x="104813" y="238822"/>
                </a:cubicBezTo>
                <a:cubicBezTo>
                  <a:pt x="102167" y="257872"/>
                  <a:pt x="119894" y="189610"/>
                  <a:pt x="120688" y="197547"/>
                </a:cubicBezTo>
                <a:cubicBezTo>
                  <a:pt x="121482" y="205484"/>
                  <a:pt x="115925" y="258930"/>
                  <a:pt x="109575" y="286447"/>
                </a:cubicBezTo>
                <a:cubicBezTo>
                  <a:pt x="103225" y="313964"/>
                  <a:pt x="84440" y="354710"/>
                  <a:pt x="82588" y="362647"/>
                </a:cubicBezTo>
                <a:cubicBezTo>
                  <a:pt x="80736" y="370585"/>
                  <a:pt x="104813" y="309995"/>
                  <a:pt x="98463" y="334072"/>
                </a:cubicBezTo>
                <a:cubicBezTo>
                  <a:pt x="92113" y="358149"/>
                  <a:pt x="50838" y="484356"/>
                  <a:pt x="44488" y="507110"/>
                </a:cubicBezTo>
                <a:cubicBezTo>
                  <a:pt x="38138" y="529864"/>
                  <a:pt x="63538" y="461337"/>
                  <a:pt x="60363" y="470597"/>
                </a:cubicBezTo>
                <a:cubicBezTo>
                  <a:pt x="57188" y="479857"/>
                  <a:pt x="30465" y="546268"/>
                  <a:pt x="25438" y="562672"/>
                </a:cubicBezTo>
                <a:cubicBezTo>
                  <a:pt x="20411" y="579076"/>
                  <a:pt x="32846" y="551295"/>
                  <a:pt x="30200" y="569022"/>
                </a:cubicBezTo>
                <a:cubicBezTo>
                  <a:pt x="27554" y="586749"/>
                  <a:pt x="14590" y="641254"/>
                  <a:pt x="9563" y="669035"/>
                </a:cubicBezTo>
                <a:cubicBezTo>
                  <a:pt x="4536" y="696816"/>
                  <a:pt x="-491" y="737827"/>
                  <a:pt x="38" y="735710"/>
                </a:cubicBezTo>
                <a:cubicBezTo>
                  <a:pt x="567" y="733593"/>
                  <a:pt x="7446" y="684381"/>
                  <a:pt x="12738" y="656335"/>
                </a:cubicBezTo>
                <a:cubicBezTo>
                  <a:pt x="18030" y="628289"/>
                  <a:pt x="17500" y="614796"/>
                  <a:pt x="31788" y="567435"/>
                </a:cubicBezTo>
                <a:cubicBezTo>
                  <a:pt x="46076" y="520074"/>
                  <a:pt x="83382" y="425089"/>
                  <a:pt x="98463" y="372172"/>
                </a:cubicBezTo>
                <a:cubicBezTo>
                  <a:pt x="113544" y="319255"/>
                  <a:pt x="112750" y="297560"/>
                  <a:pt x="122275" y="249935"/>
                </a:cubicBezTo>
                <a:cubicBezTo>
                  <a:pt x="131800" y="202310"/>
                  <a:pt x="152173" y="122405"/>
                  <a:pt x="155613" y="86422"/>
                </a:cubicBezTo>
                <a:cubicBezTo>
                  <a:pt x="159053" y="50439"/>
                  <a:pt x="150850" y="-6976"/>
                  <a:pt x="146088" y="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615666EE-397C-4629-A786-D9F884090CAE}"/>
              </a:ext>
            </a:extLst>
          </p:cNvPr>
          <p:cNvSpPr/>
          <p:nvPr/>
        </p:nvSpPr>
        <p:spPr>
          <a:xfrm>
            <a:off x="6249787" y="2896915"/>
            <a:ext cx="204882" cy="919510"/>
          </a:xfrm>
          <a:custGeom>
            <a:avLst/>
            <a:gdLst>
              <a:gd name="connsiteX0" fmla="*/ 200226 w 204882"/>
              <a:gd name="connsiteY0" fmla="*/ 273 h 919510"/>
              <a:gd name="connsiteX1" fmla="*/ 190701 w 204882"/>
              <a:gd name="connsiteY1" fmla="*/ 130448 h 919510"/>
              <a:gd name="connsiteX2" fmla="*/ 198638 w 204882"/>
              <a:gd name="connsiteY2" fmla="*/ 117748 h 919510"/>
              <a:gd name="connsiteX3" fmla="*/ 168476 w 204882"/>
              <a:gd name="connsiteY3" fmla="*/ 255860 h 919510"/>
              <a:gd name="connsiteX4" fmla="*/ 154188 w 204882"/>
              <a:gd name="connsiteY4" fmla="*/ 359048 h 919510"/>
              <a:gd name="connsiteX5" fmla="*/ 152601 w 204882"/>
              <a:gd name="connsiteY5" fmla="*/ 357460 h 919510"/>
              <a:gd name="connsiteX6" fmla="*/ 114501 w 204882"/>
              <a:gd name="connsiteY6" fmla="*/ 466998 h 919510"/>
              <a:gd name="connsiteX7" fmla="*/ 84338 w 204882"/>
              <a:gd name="connsiteY7" fmla="*/ 560660 h 919510"/>
              <a:gd name="connsiteX8" fmla="*/ 87513 w 204882"/>
              <a:gd name="connsiteY8" fmla="*/ 557485 h 919510"/>
              <a:gd name="connsiteX9" fmla="*/ 66876 w 204882"/>
              <a:gd name="connsiteY9" fmla="*/ 665435 h 919510"/>
              <a:gd name="connsiteX10" fmla="*/ 60526 w 204882"/>
              <a:gd name="connsiteY10" fmla="*/ 719410 h 919510"/>
              <a:gd name="connsiteX11" fmla="*/ 35126 w 204882"/>
              <a:gd name="connsiteY11" fmla="*/ 781323 h 919510"/>
              <a:gd name="connsiteX12" fmla="*/ 8138 w 204882"/>
              <a:gd name="connsiteY12" fmla="*/ 865460 h 919510"/>
              <a:gd name="connsiteX13" fmla="*/ 201 w 204882"/>
              <a:gd name="connsiteY13" fmla="*/ 919435 h 919510"/>
              <a:gd name="connsiteX14" fmla="*/ 14488 w 204882"/>
              <a:gd name="connsiteY14" fmla="*/ 854348 h 919510"/>
              <a:gd name="connsiteX15" fmla="*/ 74813 w 204882"/>
              <a:gd name="connsiteY15" fmla="*/ 671785 h 919510"/>
              <a:gd name="connsiteX16" fmla="*/ 171651 w 204882"/>
              <a:gd name="connsiteY16" fmla="*/ 343173 h 919510"/>
              <a:gd name="connsiteX17" fmla="*/ 176413 w 204882"/>
              <a:gd name="connsiteY17" fmla="*/ 220935 h 919510"/>
              <a:gd name="connsiteX18" fmla="*/ 203401 w 204882"/>
              <a:gd name="connsiteY18" fmla="*/ 98698 h 919510"/>
              <a:gd name="connsiteX19" fmla="*/ 200226 w 204882"/>
              <a:gd name="connsiteY19" fmla="*/ 273 h 919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4882" h="919510">
                <a:moveTo>
                  <a:pt x="200226" y="273"/>
                </a:moveTo>
                <a:cubicBezTo>
                  <a:pt x="198109" y="5565"/>
                  <a:pt x="190966" y="110869"/>
                  <a:pt x="190701" y="130448"/>
                </a:cubicBezTo>
                <a:cubicBezTo>
                  <a:pt x="190436" y="150027"/>
                  <a:pt x="202342" y="96846"/>
                  <a:pt x="198638" y="117748"/>
                </a:cubicBezTo>
                <a:cubicBezTo>
                  <a:pt x="194934" y="138650"/>
                  <a:pt x="175884" y="215643"/>
                  <a:pt x="168476" y="255860"/>
                </a:cubicBezTo>
                <a:cubicBezTo>
                  <a:pt x="161068" y="296077"/>
                  <a:pt x="156834" y="342115"/>
                  <a:pt x="154188" y="359048"/>
                </a:cubicBezTo>
                <a:cubicBezTo>
                  <a:pt x="151542" y="375981"/>
                  <a:pt x="159215" y="339469"/>
                  <a:pt x="152601" y="357460"/>
                </a:cubicBezTo>
                <a:cubicBezTo>
                  <a:pt x="145987" y="375451"/>
                  <a:pt x="125878" y="433131"/>
                  <a:pt x="114501" y="466998"/>
                </a:cubicBezTo>
                <a:cubicBezTo>
                  <a:pt x="103124" y="500865"/>
                  <a:pt x="88836" y="545579"/>
                  <a:pt x="84338" y="560660"/>
                </a:cubicBezTo>
                <a:cubicBezTo>
                  <a:pt x="79840" y="575741"/>
                  <a:pt x="90423" y="540023"/>
                  <a:pt x="87513" y="557485"/>
                </a:cubicBezTo>
                <a:cubicBezTo>
                  <a:pt x="84603" y="574947"/>
                  <a:pt x="71374" y="638448"/>
                  <a:pt x="66876" y="665435"/>
                </a:cubicBezTo>
                <a:cubicBezTo>
                  <a:pt x="62378" y="692422"/>
                  <a:pt x="65818" y="700095"/>
                  <a:pt x="60526" y="719410"/>
                </a:cubicBezTo>
                <a:cubicBezTo>
                  <a:pt x="55234" y="738725"/>
                  <a:pt x="43857" y="756981"/>
                  <a:pt x="35126" y="781323"/>
                </a:cubicBezTo>
                <a:cubicBezTo>
                  <a:pt x="26395" y="805665"/>
                  <a:pt x="13959" y="842441"/>
                  <a:pt x="8138" y="865460"/>
                </a:cubicBezTo>
                <a:cubicBezTo>
                  <a:pt x="2317" y="888479"/>
                  <a:pt x="-857" y="921287"/>
                  <a:pt x="201" y="919435"/>
                </a:cubicBezTo>
                <a:cubicBezTo>
                  <a:pt x="1259" y="917583"/>
                  <a:pt x="2053" y="895623"/>
                  <a:pt x="14488" y="854348"/>
                </a:cubicBezTo>
                <a:cubicBezTo>
                  <a:pt x="26923" y="813073"/>
                  <a:pt x="48619" y="756981"/>
                  <a:pt x="74813" y="671785"/>
                </a:cubicBezTo>
                <a:cubicBezTo>
                  <a:pt x="101007" y="586589"/>
                  <a:pt x="154718" y="418315"/>
                  <a:pt x="171651" y="343173"/>
                </a:cubicBezTo>
                <a:cubicBezTo>
                  <a:pt x="188584" y="268031"/>
                  <a:pt x="171121" y="261681"/>
                  <a:pt x="176413" y="220935"/>
                </a:cubicBezTo>
                <a:cubicBezTo>
                  <a:pt x="181705" y="180189"/>
                  <a:pt x="199432" y="129654"/>
                  <a:pt x="203401" y="98698"/>
                </a:cubicBezTo>
                <a:cubicBezTo>
                  <a:pt x="207370" y="67742"/>
                  <a:pt x="202343" y="-5019"/>
                  <a:pt x="200226" y="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3A5F2437-81D2-4D85-ADC3-2A362F90AF15}"/>
              </a:ext>
            </a:extLst>
          </p:cNvPr>
          <p:cNvSpPr/>
          <p:nvPr/>
        </p:nvSpPr>
        <p:spPr>
          <a:xfrm>
            <a:off x="6684609" y="2535231"/>
            <a:ext cx="129254" cy="542981"/>
          </a:xfrm>
          <a:custGeom>
            <a:avLst/>
            <a:gdLst>
              <a:gd name="connsiteX0" fmla="*/ 128941 w 129254"/>
              <a:gd name="connsiteY0" fmla="*/ 7 h 542981"/>
              <a:gd name="connsiteX1" fmla="*/ 65441 w 129254"/>
              <a:gd name="connsiteY1" fmla="*/ 95257 h 542981"/>
              <a:gd name="connsiteX2" fmla="*/ 59091 w 129254"/>
              <a:gd name="connsiteY2" fmla="*/ 200032 h 542981"/>
              <a:gd name="connsiteX3" fmla="*/ 65441 w 129254"/>
              <a:gd name="connsiteY3" fmla="*/ 155582 h 542981"/>
              <a:gd name="connsiteX4" fmla="*/ 43216 w 129254"/>
              <a:gd name="connsiteY4" fmla="*/ 266707 h 542981"/>
              <a:gd name="connsiteX5" fmla="*/ 1941 w 129254"/>
              <a:gd name="connsiteY5" fmla="*/ 427044 h 542981"/>
              <a:gd name="connsiteX6" fmla="*/ 25754 w 129254"/>
              <a:gd name="connsiteY6" fmla="*/ 260357 h 542981"/>
              <a:gd name="connsiteX7" fmla="*/ 3529 w 129254"/>
              <a:gd name="connsiteY7" fmla="*/ 481019 h 542981"/>
              <a:gd name="connsiteX8" fmla="*/ 1941 w 129254"/>
              <a:gd name="connsiteY8" fmla="*/ 542932 h 542981"/>
              <a:gd name="connsiteX9" fmla="*/ 1941 w 129254"/>
              <a:gd name="connsiteY9" fmla="*/ 474669 h 542981"/>
              <a:gd name="connsiteX10" fmla="*/ 27341 w 129254"/>
              <a:gd name="connsiteY10" fmla="*/ 260357 h 542981"/>
              <a:gd name="connsiteX11" fmla="*/ 47979 w 129254"/>
              <a:gd name="connsiteY11" fmla="*/ 230194 h 542981"/>
              <a:gd name="connsiteX12" fmla="*/ 44804 w 129254"/>
              <a:gd name="connsiteY12" fmla="*/ 174632 h 542981"/>
              <a:gd name="connsiteX13" fmla="*/ 28929 w 129254"/>
              <a:gd name="connsiteY13" fmla="*/ 134944 h 542981"/>
              <a:gd name="connsiteX14" fmla="*/ 35279 w 129254"/>
              <a:gd name="connsiteY14" fmla="*/ 100019 h 542981"/>
              <a:gd name="connsiteX15" fmla="*/ 128941 w 129254"/>
              <a:gd name="connsiteY15" fmla="*/ 7 h 54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9254" h="542981">
                <a:moveTo>
                  <a:pt x="128941" y="7"/>
                </a:moveTo>
                <a:cubicBezTo>
                  <a:pt x="133968" y="-787"/>
                  <a:pt x="77083" y="61920"/>
                  <a:pt x="65441" y="95257"/>
                </a:cubicBezTo>
                <a:cubicBezTo>
                  <a:pt x="53799" y="128594"/>
                  <a:pt x="59091" y="189978"/>
                  <a:pt x="59091" y="200032"/>
                </a:cubicBezTo>
                <a:cubicBezTo>
                  <a:pt x="59091" y="210086"/>
                  <a:pt x="68087" y="144469"/>
                  <a:pt x="65441" y="155582"/>
                </a:cubicBezTo>
                <a:cubicBezTo>
                  <a:pt x="62795" y="166695"/>
                  <a:pt x="53799" y="221463"/>
                  <a:pt x="43216" y="266707"/>
                </a:cubicBezTo>
                <a:cubicBezTo>
                  <a:pt x="32633" y="311951"/>
                  <a:pt x="4851" y="428102"/>
                  <a:pt x="1941" y="427044"/>
                </a:cubicBezTo>
                <a:cubicBezTo>
                  <a:pt x="-969" y="425986"/>
                  <a:pt x="25489" y="251361"/>
                  <a:pt x="25754" y="260357"/>
                </a:cubicBezTo>
                <a:cubicBezTo>
                  <a:pt x="26019" y="269353"/>
                  <a:pt x="7498" y="433923"/>
                  <a:pt x="3529" y="481019"/>
                </a:cubicBezTo>
                <a:cubicBezTo>
                  <a:pt x="-440" y="528115"/>
                  <a:pt x="2206" y="543990"/>
                  <a:pt x="1941" y="542932"/>
                </a:cubicBezTo>
                <a:cubicBezTo>
                  <a:pt x="1676" y="541874"/>
                  <a:pt x="-2292" y="521765"/>
                  <a:pt x="1941" y="474669"/>
                </a:cubicBezTo>
                <a:cubicBezTo>
                  <a:pt x="6174" y="427573"/>
                  <a:pt x="19668" y="301103"/>
                  <a:pt x="27341" y="260357"/>
                </a:cubicBezTo>
                <a:cubicBezTo>
                  <a:pt x="35014" y="219611"/>
                  <a:pt x="45068" y="244482"/>
                  <a:pt x="47979" y="230194"/>
                </a:cubicBezTo>
                <a:cubicBezTo>
                  <a:pt x="50889" y="215907"/>
                  <a:pt x="47979" y="190507"/>
                  <a:pt x="44804" y="174632"/>
                </a:cubicBezTo>
                <a:cubicBezTo>
                  <a:pt x="41629" y="158757"/>
                  <a:pt x="30516" y="147379"/>
                  <a:pt x="28929" y="134944"/>
                </a:cubicBezTo>
                <a:cubicBezTo>
                  <a:pt x="27342" y="122509"/>
                  <a:pt x="24431" y="119334"/>
                  <a:pt x="35279" y="100019"/>
                </a:cubicBezTo>
                <a:cubicBezTo>
                  <a:pt x="46127" y="80704"/>
                  <a:pt x="123914" y="801"/>
                  <a:pt x="1289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11C086B2-EE93-4CAF-8ACA-2B28E2952A9E}"/>
              </a:ext>
            </a:extLst>
          </p:cNvPr>
          <p:cNvSpPr/>
          <p:nvPr/>
        </p:nvSpPr>
        <p:spPr>
          <a:xfrm>
            <a:off x="6650542" y="2784303"/>
            <a:ext cx="58982" cy="372786"/>
          </a:xfrm>
          <a:custGeom>
            <a:avLst/>
            <a:gdLst>
              <a:gd name="connsiteX0" fmla="*/ 51883 w 58982"/>
              <a:gd name="connsiteY0" fmla="*/ 155747 h 372786"/>
              <a:gd name="connsiteX1" fmla="*/ 1083 w 58982"/>
              <a:gd name="connsiteY1" fmla="*/ 371647 h 372786"/>
              <a:gd name="connsiteX2" fmla="*/ 20133 w 58982"/>
              <a:gd name="connsiteY2" fmla="*/ 230360 h 372786"/>
              <a:gd name="connsiteX3" fmla="*/ 55058 w 58982"/>
              <a:gd name="connsiteY3" fmla="*/ 1760 h 372786"/>
              <a:gd name="connsiteX4" fmla="*/ 51883 w 58982"/>
              <a:gd name="connsiteY4" fmla="*/ 155747 h 37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82" h="372786">
                <a:moveTo>
                  <a:pt x="51883" y="155747"/>
                </a:moveTo>
                <a:cubicBezTo>
                  <a:pt x="42887" y="217395"/>
                  <a:pt x="6375" y="359212"/>
                  <a:pt x="1083" y="371647"/>
                </a:cubicBezTo>
                <a:cubicBezTo>
                  <a:pt x="-4209" y="384082"/>
                  <a:pt x="11137" y="292008"/>
                  <a:pt x="20133" y="230360"/>
                </a:cubicBezTo>
                <a:cubicBezTo>
                  <a:pt x="29129" y="168712"/>
                  <a:pt x="49502" y="18693"/>
                  <a:pt x="55058" y="1760"/>
                </a:cubicBezTo>
                <a:cubicBezTo>
                  <a:pt x="60614" y="-15173"/>
                  <a:pt x="60879" y="94099"/>
                  <a:pt x="51883" y="155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: 図形 234">
            <a:extLst>
              <a:ext uri="{FF2B5EF4-FFF2-40B4-BE49-F238E27FC236}">
                <a16:creationId xmlns:a16="http://schemas.microsoft.com/office/drawing/2014/main" id="{5793DF65-6C9A-4C46-A6A0-CF8BE09F7EC1}"/>
              </a:ext>
            </a:extLst>
          </p:cNvPr>
          <p:cNvSpPr/>
          <p:nvPr/>
        </p:nvSpPr>
        <p:spPr>
          <a:xfrm>
            <a:off x="6346717" y="2953446"/>
            <a:ext cx="89009" cy="294943"/>
          </a:xfrm>
          <a:custGeom>
            <a:avLst/>
            <a:gdLst>
              <a:gd name="connsiteX0" fmla="*/ 89008 w 89009"/>
              <a:gd name="connsiteY0" fmla="*/ 7242 h 294943"/>
              <a:gd name="connsiteX1" fmla="*/ 44558 w 89009"/>
              <a:gd name="connsiteY1" fmla="*/ 216792 h 294943"/>
              <a:gd name="connsiteX2" fmla="*/ 42971 w 89009"/>
              <a:gd name="connsiteY2" fmla="*/ 292992 h 294943"/>
              <a:gd name="connsiteX3" fmla="*/ 25508 w 89009"/>
              <a:gd name="connsiteY3" fmla="*/ 266004 h 294943"/>
              <a:gd name="connsiteX4" fmla="*/ 108 w 89009"/>
              <a:gd name="connsiteY4" fmla="*/ 197742 h 294943"/>
              <a:gd name="connsiteX5" fmla="*/ 17571 w 89009"/>
              <a:gd name="connsiteY5" fmla="*/ 129479 h 294943"/>
              <a:gd name="connsiteX6" fmla="*/ 46146 w 89009"/>
              <a:gd name="connsiteY6" fmla="*/ 56454 h 294943"/>
              <a:gd name="connsiteX7" fmla="*/ 89008 w 89009"/>
              <a:gd name="connsiteY7" fmla="*/ 7242 h 29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09" h="294943">
                <a:moveTo>
                  <a:pt x="89008" y="7242"/>
                </a:moveTo>
                <a:cubicBezTo>
                  <a:pt x="88743" y="33965"/>
                  <a:pt x="52231" y="169167"/>
                  <a:pt x="44558" y="216792"/>
                </a:cubicBezTo>
                <a:cubicBezTo>
                  <a:pt x="36885" y="264417"/>
                  <a:pt x="46146" y="284790"/>
                  <a:pt x="42971" y="292992"/>
                </a:cubicBezTo>
                <a:cubicBezTo>
                  <a:pt x="39796" y="301194"/>
                  <a:pt x="32652" y="281879"/>
                  <a:pt x="25508" y="266004"/>
                </a:cubicBezTo>
                <a:cubicBezTo>
                  <a:pt x="18364" y="250129"/>
                  <a:pt x="1431" y="220496"/>
                  <a:pt x="108" y="197742"/>
                </a:cubicBezTo>
                <a:cubicBezTo>
                  <a:pt x="-1215" y="174988"/>
                  <a:pt x="9898" y="153027"/>
                  <a:pt x="17571" y="129479"/>
                </a:cubicBezTo>
                <a:cubicBezTo>
                  <a:pt x="25244" y="105931"/>
                  <a:pt x="35563" y="78150"/>
                  <a:pt x="46146" y="56454"/>
                </a:cubicBezTo>
                <a:cubicBezTo>
                  <a:pt x="56729" y="34758"/>
                  <a:pt x="89273" y="-19481"/>
                  <a:pt x="89008" y="7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BB334DAA-5F67-4801-958C-0D3BFC9D24E8}"/>
              </a:ext>
            </a:extLst>
          </p:cNvPr>
          <p:cNvSpPr/>
          <p:nvPr/>
        </p:nvSpPr>
        <p:spPr>
          <a:xfrm>
            <a:off x="6537325" y="2952676"/>
            <a:ext cx="140067" cy="495392"/>
          </a:xfrm>
          <a:custGeom>
            <a:avLst/>
            <a:gdLst>
              <a:gd name="connsiteX0" fmla="*/ 111125 w 140067"/>
              <a:gd name="connsiteY0" fmla="*/ 74 h 495392"/>
              <a:gd name="connsiteX1" fmla="*/ 106363 w 140067"/>
              <a:gd name="connsiteY1" fmla="*/ 139774 h 495392"/>
              <a:gd name="connsiteX2" fmla="*/ 25400 w 140067"/>
              <a:gd name="connsiteY2" fmla="*/ 160412 h 495392"/>
              <a:gd name="connsiteX3" fmla="*/ 82550 w 140067"/>
              <a:gd name="connsiteY3" fmla="*/ 130249 h 495392"/>
              <a:gd name="connsiteX4" fmla="*/ 76200 w 140067"/>
              <a:gd name="connsiteY4" fmla="*/ 166762 h 495392"/>
              <a:gd name="connsiteX5" fmla="*/ 80963 w 140067"/>
              <a:gd name="connsiteY5" fmla="*/ 200099 h 495392"/>
              <a:gd name="connsiteX6" fmla="*/ 77788 w 140067"/>
              <a:gd name="connsiteY6" fmla="*/ 268362 h 495392"/>
              <a:gd name="connsiteX7" fmla="*/ 49213 w 140067"/>
              <a:gd name="connsiteY7" fmla="*/ 362024 h 495392"/>
              <a:gd name="connsiteX8" fmla="*/ 38100 w 140067"/>
              <a:gd name="connsiteY8" fmla="*/ 379487 h 495392"/>
              <a:gd name="connsiteX9" fmla="*/ 80963 w 140067"/>
              <a:gd name="connsiteY9" fmla="*/ 238199 h 495392"/>
              <a:gd name="connsiteX10" fmla="*/ 66675 w 140067"/>
              <a:gd name="connsiteY10" fmla="*/ 331862 h 495392"/>
              <a:gd name="connsiteX11" fmla="*/ 0 w 140067"/>
              <a:gd name="connsiteY11" fmla="*/ 495374 h 495392"/>
              <a:gd name="connsiteX12" fmla="*/ 68263 w 140067"/>
              <a:gd name="connsiteY12" fmla="*/ 341387 h 495392"/>
              <a:gd name="connsiteX13" fmla="*/ 138113 w 140067"/>
              <a:gd name="connsiteY13" fmla="*/ 160412 h 495392"/>
              <a:gd name="connsiteX14" fmla="*/ 111125 w 140067"/>
              <a:gd name="connsiteY14" fmla="*/ 74 h 49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0067" h="495392">
                <a:moveTo>
                  <a:pt x="111125" y="74"/>
                </a:moveTo>
                <a:cubicBezTo>
                  <a:pt x="105833" y="-3366"/>
                  <a:pt x="120651" y="113051"/>
                  <a:pt x="106363" y="139774"/>
                </a:cubicBezTo>
                <a:cubicBezTo>
                  <a:pt x="92075" y="166497"/>
                  <a:pt x="29369" y="162000"/>
                  <a:pt x="25400" y="160412"/>
                </a:cubicBezTo>
                <a:cubicBezTo>
                  <a:pt x="21431" y="158825"/>
                  <a:pt x="74083" y="129191"/>
                  <a:pt x="82550" y="130249"/>
                </a:cubicBezTo>
                <a:cubicBezTo>
                  <a:pt x="91017" y="131307"/>
                  <a:pt x="76464" y="155120"/>
                  <a:pt x="76200" y="166762"/>
                </a:cubicBezTo>
                <a:cubicBezTo>
                  <a:pt x="75935" y="178404"/>
                  <a:pt x="80698" y="183166"/>
                  <a:pt x="80963" y="200099"/>
                </a:cubicBezTo>
                <a:cubicBezTo>
                  <a:pt x="81228" y="217032"/>
                  <a:pt x="83080" y="241375"/>
                  <a:pt x="77788" y="268362"/>
                </a:cubicBezTo>
                <a:cubicBezTo>
                  <a:pt x="72496" y="295350"/>
                  <a:pt x="55828" y="343503"/>
                  <a:pt x="49213" y="362024"/>
                </a:cubicBezTo>
                <a:cubicBezTo>
                  <a:pt x="42598" y="380545"/>
                  <a:pt x="32808" y="400124"/>
                  <a:pt x="38100" y="379487"/>
                </a:cubicBezTo>
                <a:cubicBezTo>
                  <a:pt x="43392" y="358850"/>
                  <a:pt x="76200" y="246137"/>
                  <a:pt x="80963" y="238199"/>
                </a:cubicBezTo>
                <a:cubicBezTo>
                  <a:pt x="85725" y="230262"/>
                  <a:pt x="80169" y="289000"/>
                  <a:pt x="66675" y="331862"/>
                </a:cubicBezTo>
                <a:cubicBezTo>
                  <a:pt x="53181" y="374725"/>
                  <a:pt x="-265" y="493787"/>
                  <a:pt x="0" y="495374"/>
                </a:cubicBezTo>
                <a:cubicBezTo>
                  <a:pt x="265" y="496962"/>
                  <a:pt x="45244" y="397214"/>
                  <a:pt x="68263" y="341387"/>
                </a:cubicBezTo>
                <a:cubicBezTo>
                  <a:pt x="91282" y="285560"/>
                  <a:pt x="128059" y="213064"/>
                  <a:pt x="138113" y="160412"/>
                </a:cubicBezTo>
                <a:cubicBezTo>
                  <a:pt x="148167" y="107760"/>
                  <a:pt x="116417" y="3514"/>
                  <a:pt x="11112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51415BF6-5E06-49A4-A638-28B83F5AB43B}"/>
              </a:ext>
            </a:extLst>
          </p:cNvPr>
          <p:cNvSpPr/>
          <p:nvPr/>
        </p:nvSpPr>
        <p:spPr>
          <a:xfrm>
            <a:off x="6447260" y="3058756"/>
            <a:ext cx="84873" cy="179951"/>
          </a:xfrm>
          <a:custGeom>
            <a:avLst/>
            <a:gdLst>
              <a:gd name="connsiteX0" fmla="*/ 83715 w 84873"/>
              <a:gd name="connsiteY0" fmla="*/ 3532 h 179951"/>
              <a:gd name="connsiteX1" fmla="*/ 1165 w 84873"/>
              <a:gd name="connsiteY1" fmla="*/ 178157 h 179951"/>
              <a:gd name="connsiteX2" fmla="*/ 36090 w 84873"/>
              <a:gd name="connsiteY2" fmla="*/ 92432 h 179951"/>
              <a:gd name="connsiteX3" fmla="*/ 48790 w 84873"/>
              <a:gd name="connsiteY3" fmla="*/ 62269 h 179951"/>
              <a:gd name="connsiteX4" fmla="*/ 83715 w 84873"/>
              <a:gd name="connsiteY4" fmla="*/ 3532 h 17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873" h="179951">
                <a:moveTo>
                  <a:pt x="83715" y="3532"/>
                </a:moveTo>
                <a:cubicBezTo>
                  <a:pt x="75777" y="22847"/>
                  <a:pt x="9102" y="163340"/>
                  <a:pt x="1165" y="178157"/>
                </a:cubicBezTo>
                <a:cubicBezTo>
                  <a:pt x="-6773" y="192974"/>
                  <a:pt x="28152" y="111747"/>
                  <a:pt x="36090" y="92432"/>
                </a:cubicBezTo>
                <a:cubicBezTo>
                  <a:pt x="44027" y="73117"/>
                  <a:pt x="41117" y="74704"/>
                  <a:pt x="48790" y="62269"/>
                </a:cubicBezTo>
                <a:cubicBezTo>
                  <a:pt x="56463" y="49834"/>
                  <a:pt x="91653" y="-15783"/>
                  <a:pt x="83715" y="3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: 図形 286">
            <a:extLst>
              <a:ext uri="{FF2B5EF4-FFF2-40B4-BE49-F238E27FC236}">
                <a16:creationId xmlns:a16="http://schemas.microsoft.com/office/drawing/2014/main" id="{6BD19ADB-B70F-445E-AE06-ED82497E54BB}"/>
              </a:ext>
            </a:extLst>
          </p:cNvPr>
          <p:cNvSpPr/>
          <p:nvPr/>
        </p:nvSpPr>
        <p:spPr>
          <a:xfrm>
            <a:off x="6397158" y="3049572"/>
            <a:ext cx="122779" cy="385998"/>
          </a:xfrm>
          <a:custGeom>
            <a:avLst/>
            <a:gdLst>
              <a:gd name="connsiteX0" fmla="*/ 56030 w 122779"/>
              <a:gd name="connsiteY0" fmla="*/ 16 h 385998"/>
              <a:gd name="connsiteX1" fmla="*/ 32217 w 122779"/>
              <a:gd name="connsiteY1" fmla="*/ 127016 h 385998"/>
              <a:gd name="connsiteX2" fmla="*/ 60792 w 122779"/>
              <a:gd name="connsiteY2" fmla="*/ 85741 h 385998"/>
              <a:gd name="connsiteX3" fmla="*/ 106830 w 122779"/>
              <a:gd name="connsiteY3" fmla="*/ 65103 h 385998"/>
              <a:gd name="connsiteX4" fmla="*/ 122705 w 122779"/>
              <a:gd name="connsiteY4" fmla="*/ 114316 h 385998"/>
              <a:gd name="connsiteX5" fmla="*/ 113180 w 122779"/>
              <a:gd name="connsiteY5" fmla="*/ 117491 h 385998"/>
              <a:gd name="connsiteX6" fmla="*/ 56030 w 122779"/>
              <a:gd name="connsiteY6" fmla="*/ 142891 h 385998"/>
              <a:gd name="connsiteX7" fmla="*/ 84605 w 122779"/>
              <a:gd name="connsiteY7" fmla="*/ 180991 h 385998"/>
              <a:gd name="connsiteX8" fmla="*/ 44917 w 122779"/>
              <a:gd name="connsiteY8" fmla="*/ 149241 h 385998"/>
              <a:gd name="connsiteX9" fmla="*/ 29042 w 122779"/>
              <a:gd name="connsiteY9" fmla="*/ 192103 h 385998"/>
              <a:gd name="connsiteX10" fmla="*/ 68730 w 122779"/>
              <a:gd name="connsiteY10" fmla="*/ 260366 h 385998"/>
              <a:gd name="connsiteX11" fmla="*/ 73492 w 122779"/>
              <a:gd name="connsiteY11" fmla="*/ 296878 h 385998"/>
              <a:gd name="connsiteX12" fmla="*/ 78255 w 122779"/>
              <a:gd name="connsiteY12" fmla="*/ 385778 h 385998"/>
              <a:gd name="connsiteX13" fmla="*/ 71905 w 122779"/>
              <a:gd name="connsiteY13" fmla="*/ 319103 h 385998"/>
              <a:gd name="connsiteX14" fmla="*/ 6817 w 122779"/>
              <a:gd name="connsiteY14" fmla="*/ 227028 h 385998"/>
              <a:gd name="connsiteX15" fmla="*/ 6817 w 122779"/>
              <a:gd name="connsiteY15" fmla="*/ 136541 h 385998"/>
              <a:gd name="connsiteX16" fmla="*/ 56030 w 122779"/>
              <a:gd name="connsiteY16" fmla="*/ 16 h 38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779" h="385998">
                <a:moveTo>
                  <a:pt x="56030" y="16"/>
                </a:moveTo>
                <a:cubicBezTo>
                  <a:pt x="60263" y="-1571"/>
                  <a:pt x="31423" y="112729"/>
                  <a:pt x="32217" y="127016"/>
                </a:cubicBezTo>
                <a:cubicBezTo>
                  <a:pt x="33011" y="141303"/>
                  <a:pt x="48357" y="96060"/>
                  <a:pt x="60792" y="85741"/>
                </a:cubicBezTo>
                <a:cubicBezTo>
                  <a:pt x="73227" y="75422"/>
                  <a:pt x="96511" y="60341"/>
                  <a:pt x="106830" y="65103"/>
                </a:cubicBezTo>
                <a:cubicBezTo>
                  <a:pt x="117149" y="69865"/>
                  <a:pt x="121647" y="105585"/>
                  <a:pt x="122705" y="114316"/>
                </a:cubicBezTo>
                <a:cubicBezTo>
                  <a:pt x="123763" y="123047"/>
                  <a:pt x="113180" y="117491"/>
                  <a:pt x="113180" y="117491"/>
                </a:cubicBezTo>
                <a:cubicBezTo>
                  <a:pt x="102068" y="122253"/>
                  <a:pt x="60793" y="132308"/>
                  <a:pt x="56030" y="142891"/>
                </a:cubicBezTo>
                <a:cubicBezTo>
                  <a:pt x="51267" y="153474"/>
                  <a:pt x="86457" y="179933"/>
                  <a:pt x="84605" y="180991"/>
                </a:cubicBezTo>
                <a:cubicBezTo>
                  <a:pt x="82753" y="182049"/>
                  <a:pt x="54177" y="147389"/>
                  <a:pt x="44917" y="149241"/>
                </a:cubicBezTo>
                <a:cubicBezTo>
                  <a:pt x="35657" y="151093"/>
                  <a:pt x="25073" y="173582"/>
                  <a:pt x="29042" y="192103"/>
                </a:cubicBezTo>
                <a:cubicBezTo>
                  <a:pt x="33011" y="210624"/>
                  <a:pt x="61322" y="242904"/>
                  <a:pt x="68730" y="260366"/>
                </a:cubicBezTo>
                <a:cubicBezTo>
                  <a:pt x="76138" y="277828"/>
                  <a:pt x="71905" y="275976"/>
                  <a:pt x="73492" y="296878"/>
                </a:cubicBezTo>
                <a:cubicBezTo>
                  <a:pt x="75079" y="317780"/>
                  <a:pt x="78519" y="382074"/>
                  <a:pt x="78255" y="385778"/>
                </a:cubicBezTo>
                <a:cubicBezTo>
                  <a:pt x="77991" y="389482"/>
                  <a:pt x="83811" y="345561"/>
                  <a:pt x="71905" y="319103"/>
                </a:cubicBezTo>
                <a:cubicBezTo>
                  <a:pt x="59999" y="292645"/>
                  <a:pt x="17665" y="257455"/>
                  <a:pt x="6817" y="227028"/>
                </a:cubicBezTo>
                <a:cubicBezTo>
                  <a:pt x="-4031" y="196601"/>
                  <a:pt x="-327" y="172524"/>
                  <a:pt x="6817" y="136541"/>
                </a:cubicBezTo>
                <a:cubicBezTo>
                  <a:pt x="13961" y="100558"/>
                  <a:pt x="51797" y="1603"/>
                  <a:pt x="56030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: 図形 324">
            <a:extLst>
              <a:ext uri="{FF2B5EF4-FFF2-40B4-BE49-F238E27FC236}">
                <a16:creationId xmlns:a16="http://schemas.microsoft.com/office/drawing/2014/main" id="{0D7A734F-3DB8-43C5-98A6-BE011EEEAD4A}"/>
              </a:ext>
            </a:extLst>
          </p:cNvPr>
          <p:cNvSpPr/>
          <p:nvPr/>
        </p:nvSpPr>
        <p:spPr>
          <a:xfrm>
            <a:off x="6532429" y="3242961"/>
            <a:ext cx="93910" cy="242387"/>
          </a:xfrm>
          <a:custGeom>
            <a:avLst/>
            <a:gdLst>
              <a:gd name="connsiteX0" fmla="*/ 93796 w 93910"/>
              <a:gd name="connsiteY0" fmla="*/ 302 h 242387"/>
              <a:gd name="connsiteX1" fmla="*/ 52521 w 93910"/>
              <a:gd name="connsiteY1" fmla="*/ 147939 h 242387"/>
              <a:gd name="connsiteX2" fmla="*/ 134 w 93910"/>
              <a:gd name="connsiteY2" fmla="*/ 241602 h 242387"/>
              <a:gd name="connsiteX3" fmla="*/ 36646 w 93910"/>
              <a:gd name="connsiteY3" fmla="*/ 97139 h 242387"/>
              <a:gd name="connsiteX4" fmla="*/ 11246 w 93910"/>
              <a:gd name="connsiteY4" fmla="*/ 190802 h 242387"/>
              <a:gd name="connsiteX5" fmla="*/ 39821 w 93910"/>
              <a:gd name="connsiteY5" fmla="*/ 111427 h 242387"/>
              <a:gd name="connsiteX6" fmla="*/ 93796 w 93910"/>
              <a:gd name="connsiteY6" fmla="*/ 302 h 24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910" h="242387">
                <a:moveTo>
                  <a:pt x="93796" y="302"/>
                </a:moveTo>
                <a:cubicBezTo>
                  <a:pt x="95913" y="6387"/>
                  <a:pt x="68131" y="107722"/>
                  <a:pt x="52521" y="147939"/>
                </a:cubicBezTo>
                <a:cubicBezTo>
                  <a:pt x="36911" y="188156"/>
                  <a:pt x="2780" y="250069"/>
                  <a:pt x="134" y="241602"/>
                </a:cubicBezTo>
                <a:cubicBezTo>
                  <a:pt x="-2512" y="233135"/>
                  <a:pt x="34794" y="105606"/>
                  <a:pt x="36646" y="97139"/>
                </a:cubicBezTo>
                <a:cubicBezTo>
                  <a:pt x="38498" y="88672"/>
                  <a:pt x="10717" y="188421"/>
                  <a:pt x="11246" y="190802"/>
                </a:cubicBezTo>
                <a:cubicBezTo>
                  <a:pt x="11775" y="193183"/>
                  <a:pt x="28444" y="141325"/>
                  <a:pt x="39821" y="111427"/>
                </a:cubicBezTo>
                <a:cubicBezTo>
                  <a:pt x="51198" y="81529"/>
                  <a:pt x="91679" y="-5783"/>
                  <a:pt x="93796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: 図形 329">
            <a:extLst>
              <a:ext uri="{FF2B5EF4-FFF2-40B4-BE49-F238E27FC236}">
                <a16:creationId xmlns:a16="http://schemas.microsoft.com/office/drawing/2014/main" id="{3B37E879-3FC2-4F8E-A9C9-5D9D0E2519D7}"/>
              </a:ext>
            </a:extLst>
          </p:cNvPr>
          <p:cNvSpPr/>
          <p:nvPr/>
        </p:nvSpPr>
        <p:spPr>
          <a:xfrm>
            <a:off x="6785586" y="2519499"/>
            <a:ext cx="344422" cy="33220"/>
          </a:xfrm>
          <a:custGeom>
            <a:avLst/>
            <a:gdLst>
              <a:gd name="connsiteX0" fmla="*/ 343877 w 344422"/>
              <a:gd name="connsiteY0" fmla="*/ 31614 h 33220"/>
              <a:gd name="connsiteX1" fmla="*/ 207352 w 344422"/>
              <a:gd name="connsiteY1" fmla="*/ 15739 h 33220"/>
              <a:gd name="connsiteX2" fmla="*/ 256564 w 344422"/>
              <a:gd name="connsiteY2" fmla="*/ 33201 h 33220"/>
              <a:gd name="connsiteX3" fmla="*/ 175602 w 344422"/>
              <a:gd name="connsiteY3" fmla="*/ 18914 h 33220"/>
              <a:gd name="connsiteX4" fmla="*/ 118452 w 344422"/>
              <a:gd name="connsiteY4" fmla="*/ 6214 h 33220"/>
              <a:gd name="connsiteX5" fmla="*/ 977 w 344422"/>
              <a:gd name="connsiteY5" fmla="*/ 1451 h 33220"/>
              <a:gd name="connsiteX6" fmla="*/ 189889 w 344422"/>
              <a:gd name="connsiteY6" fmla="*/ 31614 h 33220"/>
              <a:gd name="connsiteX7" fmla="*/ 147027 w 344422"/>
              <a:gd name="connsiteY7" fmla="*/ 22089 h 33220"/>
              <a:gd name="connsiteX8" fmla="*/ 343877 w 344422"/>
              <a:gd name="connsiteY8" fmla="*/ 31614 h 3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422" h="33220">
                <a:moveTo>
                  <a:pt x="343877" y="31614"/>
                </a:moveTo>
                <a:cubicBezTo>
                  <a:pt x="353931" y="30556"/>
                  <a:pt x="221904" y="15475"/>
                  <a:pt x="207352" y="15739"/>
                </a:cubicBezTo>
                <a:cubicBezTo>
                  <a:pt x="192800" y="16003"/>
                  <a:pt x="261856" y="32672"/>
                  <a:pt x="256564" y="33201"/>
                </a:cubicBezTo>
                <a:cubicBezTo>
                  <a:pt x="251272" y="33730"/>
                  <a:pt x="198621" y="23412"/>
                  <a:pt x="175602" y="18914"/>
                </a:cubicBezTo>
                <a:cubicBezTo>
                  <a:pt x="152583" y="14416"/>
                  <a:pt x="147556" y="9124"/>
                  <a:pt x="118452" y="6214"/>
                </a:cubicBezTo>
                <a:cubicBezTo>
                  <a:pt x="89348" y="3304"/>
                  <a:pt x="-10929" y="-2782"/>
                  <a:pt x="977" y="1451"/>
                </a:cubicBezTo>
                <a:cubicBezTo>
                  <a:pt x="12883" y="5684"/>
                  <a:pt x="165547" y="28174"/>
                  <a:pt x="189889" y="31614"/>
                </a:cubicBezTo>
                <a:cubicBezTo>
                  <a:pt x="214231" y="35054"/>
                  <a:pt x="128771" y="24206"/>
                  <a:pt x="147027" y="22089"/>
                </a:cubicBezTo>
                <a:cubicBezTo>
                  <a:pt x="165283" y="19972"/>
                  <a:pt x="333823" y="32672"/>
                  <a:pt x="343877" y="31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: 図形 330">
            <a:extLst>
              <a:ext uri="{FF2B5EF4-FFF2-40B4-BE49-F238E27FC236}">
                <a16:creationId xmlns:a16="http://schemas.microsoft.com/office/drawing/2014/main" id="{560517A7-F03C-4A5F-B73B-DDA2DEB8848F}"/>
              </a:ext>
            </a:extLst>
          </p:cNvPr>
          <p:cNvSpPr/>
          <p:nvPr/>
        </p:nvSpPr>
        <p:spPr>
          <a:xfrm>
            <a:off x="6792540" y="2538353"/>
            <a:ext cx="372950" cy="158983"/>
          </a:xfrm>
          <a:custGeom>
            <a:avLst/>
            <a:gdLst>
              <a:gd name="connsiteX0" fmla="*/ 373 w 372950"/>
              <a:gd name="connsiteY0" fmla="*/ 60 h 158983"/>
              <a:gd name="connsiteX1" fmla="*/ 159123 w 372950"/>
              <a:gd name="connsiteY1" fmla="*/ 33397 h 158983"/>
              <a:gd name="connsiteX2" fmla="*/ 174998 w 372950"/>
              <a:gd name="connsiteY2" fmla="*/ 30222 h 158983"/>
              <a:gd name="connsiteX3" fmla="*/ 295648 w 372950"/>
              <a:gd name="connsiteY3" fmla="*/ 27047 h 158983"/>
              <a:gd name="connsiteX4" fmla="*/ 340098 w 372950"/>
              <a:gd name="connsiteY4" fmla="*/ 34985 h 158983"/>
              <a:gd name="connsiteX5" fmla="*/ 340098 w 372950"/>
              <a:gd name="connsiteY5" fmla="*/ 61972 h 158983"/>
              <a:gd name="connsiteX6" fmla="*/ 349623 w 372950"/>
              <a:gd name="connsiteY6" fmla="*/ 111185 h 158983"/>
              <a:gd name="connsiteX7" fmla="*/ 371848 w 372950"/>
              <a:gd name="connsiteY7" fmla="*/ 158810 h 158983"/>
              <a:gd name="connsiteX8" fmla="*/ 365498 w 372950"/>
              <a:gd name="connsiteY8" fmla="*/ 93722 h 158983"/>
              <a:gd name="connsiteX9" fmla="*/ 330573 w 372950"/>
              <a:gd name="connsiteY9" fmla="*/ 41335 h 158983"/>
              <a:gd name="connsiteX10" fmla="*/ 268660 w 372950"/>
              <a:gd name="connsiteY10" fmla="*/ 41335 h 158983"/>
              <a:gd name="connsiteX11" fmla="*/ 209923 w 372950"/>
              <a:gd name="connsiteY11" fmla="*/ 42922 h 158983"/>
              <a:gd name="connsiteX12" fmla="*/ 373 w 372950"/>
              <a:gd name="connsiteY12" fmla="*/ 60 h 1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2950" h="158983">
                <a:moveTo>
                  <a:pt x="373" y="60"/>
                </a:moveTo>
                <a:cubicBezTo>
                  <a:pt x="-8094" y="-1527"/>
                  <a:pt x="130019" y="28370"/>
                  <a:pt x="159123" y="33397"/>
                </a:cubicBezTo>
                <a:cubicBezTo>
                  <a:pt x="188227" y="38424"/>
                  <a:pt x="152244" y="31280"/>
                  <a:pt x="174998" y="30222"/>
                </a:cubicBezTo>
                <a:cubicBezTo>
                  <a:pt x="197752" y="29164"/>
                  <a:pt x="268131" y="26253"/>
                  <a:pt x="295648" y="27047"/>
                </a:cubicBezTo>
                <a:cubicBezTo>
                  <a:pt x="323165" y="27841"/>
                  <a:pt x="332690" y="29164"/>
                  <a:pt x="340098" y="34985"/>
                </a:cubicBezTo>
                <a:cubicBezTo>
                  <a:pt x="347506" y="40806"/>
                  <a:pt x="338511" y="49272"/>
                  <a:pt x="340098" y="61972"/>
                </a:cubicBezTo>
                <a:cubicBezTo>
                  <a:pt x="341685" y="74672"/>
                  <a:pt x="344331" y="95045"/>
                  <a:pt x="349623" y="111185"/>
                </a:cubicBezTo>
                <a:cubicBezTo>
                  <a:pt x="354915" y="127325"/>
                  <a:pt x="369202" y="161720"/>
                  <a:pt x="371848" y="158810"/>
                </a:cubicBezTo>
                <a:cubicBezTo>
                  <a:pt x="374494" y="155900"/>
                  <a:pt x="372377" y="113301"/>
                  <a:pt x="365498" y="93722"/>
                </a:cubicBezTo>
                <a:cubicBezTo>
                  <a:pt x="358619" y="74143"/>
                  <a:pt x="346713" y="50066"/>
                  <a:pt x="330573" y="41335"/>
                </a:cubicBezTo>
                <a:cubicBezTo>
                  <a:pt x="314433" y="32604"/>
                  <a:pt x="288768" y="41071"/>
                  <a:pt x="268660" y="41335"/>
                </a:cubicBezTo>
                <a:cubicBezTo>
                  <a:pt x="248552" y="41600"/>
                  <a:pt x="251198" y="49537"/>
                  <a:pt x="209923" y="42922"/>
                </a:cubicBezTo>
                <a:cubicBezTo>
                  <a:pt x="168648" y="36307"/>
                  <a:pt x="8840" y="1647"/>
                  <a:pt x="373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: 図形 331">
            <a:extLst>
              <a:ext uri="{FF2B5EF4-FFF2-40B4-BE49-F238E27FC236}">
                <a16:creationId xmlns:a16="http://schemas.microsoft.com/office/drawing/2014/main" id="{F4D8612D-0A69-4F4B-9570-9D6B0997E9F7}"/>
              </a:ext>
            </a:extLst>
          </p:cNvPr>
          <p:cNvSpPr/>
          <p:nvPr/>
        </p:nvSpPr>
        <p:spPr>
          <a:xfrm>
            <a:off x="6794202" y="2544349"/>
            <a:ext cx="212376" cy="38645"/>
          </a:xfrm>
          <a:custGeom>
            <a:avLst/>
            <a:gdLst>
              <a:gd name="connsiteX0" fmla="*/ 1886 w 212376"/>
              <a:gd name="connsiteY0" fmla="*/ 414 h 38645"/>
              <a:gd name="connsiteX1" fmla="*/ 206673 w 212376"/>
              <a:gd name="connsiteY1" fmla="*/ 38514 h 38645"/>
              <a:gd name="connsiteX2" fmla="*/ 151111 w 212376"/>
              <a:gd name="connsiteY2" fmla="*/ 13114 h 38645"/>
              <a:gd name="connsiteX3" fmla="*/ 105073 w 212376"/>
              <a:gd name="connsiteY3" fmla="*/ 17876 h 38645"/>
              <a:gd name="connsiteX4" fmla="*/ 1886 w 212376"/>
              <a:gd name="connsiteY4" fmla="*/ 414 h 3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376" h="38645">
                <a:moveTo>
                  <a:pt x="1886" y="414"/>
                </a:moveTo>
                <a:cubicBezTo>
                  <a:pt x="18819" y="3854"/>
                  <a:pt x="181802" y="36397"/>
                  <a:pt x="206673" y="38514"/>
                </a:cubicBezTo>
                <a:cubicBezTo>
                  <a:pt x="231544" y="40631"/>
                  <a:pt x="168044" y="16554"/>
                  <a:pt x="151111" y="13114"/>
                </a:cubicBezTo>
                <a:cubicBezTo>
                  <a:pt x="134178" y="9674"/>
                  <a:pt x="123065" y="19728"/>
                  <a:pt x="105073" y="17876"/>
                </a:cubicBezTo>
                <a:cubicBezTo>
                  <a:pt x="87081" y="16024"/>
                  <a:pt x="-15047" y="-3026"/>
                  <a:pt x="1886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: 図形 332">
            <a:extLst>
              <a:ext uri="{FF2B5EF4-FFF2-40B4-BE49-F238E27FC236}">
                <a16:creationId xmlns:a16="http://schemas.microsoft.com/office/drawing/2014/main" id="{08C40157-0442-4C5F-B0FA-2EE8B2C33079}"/>
              </a:ext>
            </a:extLst>
          </p:cNvPr>
          <p:cNvSpPr/>
          <p:nvPr/>
        </p:nvSpPr>
        <p:spPr>
          <a:xfrm>
            <a:off x="6796891" y="2531786"/>
            <a:ext cx="199229" cy="54373"/>
          </a:xfrm>
          <a:custGeom>
            <a:avLst/>
            <a:gdLst>
              <a:gd name="connsiteX0" fmla="*/ 2372 w 199229"/>
              <a:gd name="connsiteY0" fmla="*/ 277 h 54373"/>
              <a:gd name="connsiteX1" fmla="*/ 151597 w 199229"/>
              <a:gd name="connsiteY1" fmla="*/ 38377 h 54373"/>
              <a:gd name="connsiteX2" fmla="*/ 75397 w 199229"/>
              <a:gd name="connsiteY2" fmla="*/ 33614 h 54373"/>
              <a:gd name="connsiteX3" fmla="*/ 199222 w 199229"/>
              <a:gd name="connsiteY3" fmla="*/ 54252 h 54373"/>
              <a:gd name="connsiteX4" fmla="*/ 69047 w 199229"/>
              <a:gd name="connsiteY4" fmla="*/ 22502 h 54373"/>
              <a:gd name="connsiteX5" fmla="*/ 2372 w 199229"/>
              <a:gd name="connsiteY5" fmla="*/ 277 h 54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229" h="54373">
                <a:moveTo>
                  <a:pt x="2372" y="277"/>
                </a:moveTo>
                <a:cubicBezTo>
                  <a:pt x="16130" y="2923"/>
                  <a:pt x="139426" y="32821"/>
                  <a:pt x="151597" y="38377"/>
                </a:cubicBezTo>
                <a:cubicBezTo>
                  <a:pt x="163768" y="43933"/>
                  <a:pt x="67460" y="30968"/>
                  <a:pt x="75397" y="33614"/>
                </a:cubicBezTo>
                <a:cubicBezTo>
                  <a:pt x="83334" y="36260"/>
                  <a:pt x="200280" y="56104"/>
                  <a:pt x="199222" y="54252"/>
                </a:cubicBezTo>
                <a:cubicBezTo>
                  <a:pt x="198164" y="52400"/>
                  <a:pt x="100268" y="30439"/>
                  <a:pt x="69047" y="22502"/>
                </a:cubicBezTo>
                <a:cubicBezTo>
                  <a:pt x="37826" y="14565"/>
                  <a:pt x="-11386" y="-2369"/>
                  <a:pt x="2372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: 図形 333">
            <a:extLst>
              <a:ext uri="{FF2B5EF4-FFF2-40B4-BE49-F238E27FC236}">
                <a16:creationId xmlns:a16="http://schemas.microsoft.com/office/drawing/2014/main" id="{97B72E17-B130-4A67-8CA8-67CC5338A214}"/>
              </a:ext>
            </a:extLst>
          </p:cNvPr>
          <p:cNvSpPr/>
          <p:nvPr/>
        </p:nvSpPr>
        <p:spPr>
          <a:xfrm>
            <a:off x="7153251" y="2688276"/>
            <a:ext cx="154080" cy="277627"/>
          </a:xfrm>
          <a:custGeom>
            <a:avLst/>
            <a:gdLst>
              <a:gd name="connsiteX0" fmla="*/ 24 w 154080"/>
              <a:gd name="connsiteY0" fmla="*/ 4124 h 277627"/>
              <a:gd name="connsiteX1" fmla="*/ 63524 w 154080"/>
              <a:gd name="connsiteY1" fmla="*/ 75562 h 277627"/>
              <a:gd name="connsiteX2" fmla="*/ 68287 w 154080"/>
              <a:gd name="connsiteY2" fmla="*/ 58099 h 277627"/>
              <a:gd name="connsiteX3" fmla="*/ 90512 w 154080"/>
              <a:gd name="connsiteY3" fmla="*/ 116837 h 277627"/>
              <a:gd name="connsiteX4" fmla="*/ 130199 w 154080"/>
              <a:gd name="connsiteY4" fmla="*/ 248599 h 277627"/>
              <a:gd name="connsiteX5" fmla="*/ 154012 w 154080"/>
              <a:gd name="connsiteY5" fmla="*/ 273999 h 277627"/>
              <a:gd name="connsiteX6" fmla="*/ 134962 w 154080"/>
              <a:gd name="connsiteY6" fmla="*/ 193037 h 277627"/>
              <a:gd name="connsiteX7" fmla="*/ 71462 w 154080"/>
              <a:gd name="connsiteY7" fmla="*/ 27937 h 277627"/>
              <a:gd name="connsiteX8" fmla="*/ 24 w 154080"/>
              <a:gd name="connsiteY8" fmla="*/ 4124 h 27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080" h="277627">
                <a:moveTo>
                  <a:pt x="24" y="4124"/>
                </a:moveTo>
                <a:cubicBezTo>
                  <a:pt x="-1299" y="12061"/>
                  <a:pt x="52147" y="66566"/>
                  <a:pt x="63524" y="75562"/>
                </a:cubicBezTo>
                <a:cubicBezTo>
                  <a:pt x="74901" y="84558"/>
                  <a:pt x="63789" y="51220"/>
                  <a:pt x="68287" y="58099"/>
                </a:cubicBezTo>
                <a:cubicBezTo>
                  <a:pt x="72785" y="64978"/>
                  <a:pt x="80193" y="85087"/>
                  <a:pt x="90512" y="116837"/>
                </a:cubicBezTo>
                <a:cubicBezTo>
                  <a:pt x="100831" y="148587"/>
                  <a:pt x="119616" y="222405"/>
                  <a:pt x="130199" y="248599"/>
                </a:cubicBezTo>
                <a:cubicBezTo>
                  <a:pt x="140782" y="274793"/>
                  <a:pt x="153218" y="283259"/>
                  <a:pt x="154012" y="273999"/>
                </a:cubicBezTo>
                <a:cubicBezTo>
                  <a:pt x="154806" y="264739"/>
                  <a:pt x="148720" y="234047"/>
                  <a:pt x="134962" y="193037"/>
                </a:cubicBezTo>
                <a:cubicBezTo>
                  <a:pt x="121204" y="152027"/>
                  <a:pt x="91306" y="58364"/>
                  <a:pt x="71462" y="27937"/>
                </a:cubicBezTo>
                <a:cubicBezTo>
                  <a:pt x="51618" y="-2490"/>
                  <a:pt x="1347" y="-3813"/>
                  <a:pt x="24" y="4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: 図形 334">
            <a:extLst>
              <a:ext uri="{FF2B5EF4-FFF2-40B4-BE49-F238E27FC236}">
                <a16:creationId xmlns:a16="http://schemas.microsoft.com/office/drawing/2014/main" id="{01F2DC73-B973-437D-BEF1-5E12FBDC098D}"/>
              </a:ext>
            </a:extLst>
          </p:cNvPr>
          <p:cNvSpPr/>
          <p:nvPr/>
        </p:nvSpPr>
        <p:spPr>
          <a:xfrm>
            <a:off x="7180500" y="2578100"/>
            <a:ext cx="168094" cy="384222"/>
          </a:xfrm>
          <a:custGeom>
            <a:avLst/>
            <a:gdLst>
              <a:gd name="connsiteX0" fmla="*/ 2938 w 168094"/>
              <a:gd name="connsiteY0" fmla="*/ 0 h 384222"/>
              <a:gd name="connsiteX1" fmla="*/ 7700 w 168094"/>
              <a:gd name="connsiteY1" fmla="*/ 79375 h 384222"/>
              <a:gd name="connsiteX2" fmla="*/ 34688 w 168094"/>
              <a:gd name="connsiteY2" fmla="*/ 90488 h 384222"/>
              <a:gd name="connsiteX3" fmla="*/ 42625 w 168094"/>
              <a:gd name="connsiteY3" fmla="*/ 103188 h 384222"/>
              <a:gd name="connsiteX4" fmla="*/ 61675 w 168094"/>
              <a:gd name="connsiteY4" fmla="*/ 122238 h 384222"/>
              <a:gd name="connsiteX5" fmla="*/ 72788 w 168094"/>
              <a:gd name="connsiteY5" fmla="*/ 142875 h 384222"/>
              <a:gd name="connsiteX6" fmla="*/ 77550 w 168094"/>
              <a:gd name="connsiteY6" fmla="*/ 165100 h 384222"/>
              <a:gd name="connsiteX7" fmla="*/ 102950 w 168094"/>
              <a:gd name="connsiteY7" fmla="*/ 195263 h 384222"/>
              <a:gd name="connsiteX8" fmla="*/ 115650 w 168094"/>
              <a:gd name="connsiteY8" fmla="*/ 207963 h 384222"/>
              <a:gd name="connsiteX9" fmla="*/ 125175 w 168094"/>
              <a:gd name="connsiteY9" fmla="*/ 250825 h 384222"/>
              <a:gd name="connsiteX10" fmla="*/ 134700 w 168094"/>
              <a:gd name="connsiteY10" fmla="*/ 300038 h 384222"/>
              <a:gd name="connsiteX11" fmla="*/ 139463 w 168094"/>
              <a:gd name="connsiteY11" fmla="*/ 288925 h 384222"/>
              <a:gd name="connsiteX12" fmla="*/ 148988 w 168094"/>
              <a:gd name="connsiteY12" fmla="*/ 342900 h 384222"/>
              <a:gd name="connsiteX13" fmla="*/ 168038 w 168094"/>
              <a:gd name="connsiteY13" fmla="*/ 384175 h 384222"/>
              <a:gd name="connsiteX14" fmla="*/ 153750 w 168094"/>
              <a:gd name="connsiteY14" fmla="*/ 334963 h 384222"/>
              <a:gd name="connsiteX15" fmla="*/ 123588 w 168094"/>
              <a:gd name="connsiteY15" fmla="*/ 233363 h 384222"/>
              <a:gd name="connsiteX16" fmla="*/ 71200 w 168094"/>
              <a:gd name="connsiteY16" fmla="*/ 125413 h 384222"/>
              <a:gd name="connsiteX17" fmla="*/ 6113 w 168094"/>
              <a:gd name="connsiteY17" fmla="*/ 77788 h 384222"/>
              <a:gd name="connsiteX18" fmla="*/ 2938 w 168094"/>
              <a:gd name="connsiteY18" fmla="*/ 0 h 3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8094" h="384222">
                <a:moveTo>
                  <a:pt x="2938" y="0"/>
                </a:moveTo>
                <a:cubicBezTo>
                  <a:pt x="3202" y="264"/>
                  <a:pt x="2408" y="64294"/>
                  <a:pt x="7700" y="79375"/>
                </a:cubicBezTo>
                <a:cubicBezTo>
                  <a:pt x="12992" y="94456"/>
                  <a:pt x="28867" y="86519"/>
                  <a:pt x="34688" y="90488"/>
                </a:cubicBezTo>
                <a:cubicBezTo>
                  <a:pt x="40509" y="94457"/>
                  <a:pt x="38127" y="97896"/>
                  <a:pt x="42625" y="103188"/>
                </a:cubicBezTo>
                <a:cubicBezTo>
                  <a:pt x="47123" y="108480"/>
                  <a:pt x="56648" y="115623"/>
                  <a:pt x="61675" y="122238"/>
                </a:cubicBezTo>
                <a:cubicBezTo>
                  <a:pt x="66702" y="128853"/>
                  <a:pt x="70142" y="135731"/>
                  <a:pt x="72788" y="142875"/>
                </a:cubicBezTo>
                <a:cubicBezTo>
                  <a:pt x="75434" y="150019"/>
                  <a:pt x="72523" y="156369"/>
                  <a:pt x="77550" y="165100"/>
                </a:cubicBezTo>
                <a:cubicBezTo>
                  <a:pt x="82577" y="173831"/>
                  <a:pt x="96600" y="188119"/>
                  <a:pt x="102950" y="195263"/>
                </a:cubicBezTo>
                <a:cubicBezTo>
                  <a:pt x="109300" y="202407"/>
                  <a:pt x="111946" y="198703"/>
                  <a:pt x="115650" y="207963"/>
                </a:cubicBezTo>
                <a:cubicBezTo>
                  <a:pt x="119354" y="217223"/>
                  <a:pt x="122000" y="235479"/>
                  <a:pt x="125175" y="250825"/>
                </a:cubicBezTo>
                <a:cubicBezTo>
                  <a:pt x="128350" y="266171"/>
                  <a:pt x="132319" y="293688"/>
                  <a:pt x="134700" y="300038"/>
                </a:cubicBezTo>
                <a:cubicBezTo>
                  <a:pt x="137081" y="306388"/>
                  <a:pt x="137082" y="281781"/>
                  <a:pt x="139463" y="288925"/>
                </a:cubicBezTo>
                <a:cubicBezTo>
                  <a:pt x="141844" y="296069"/>
                  <a:pt x="144226" y="327025"/>
                  <a:pt x="148988" y="342900"/>
                </a:cubicBezTo>
                <a:cubicBezTo>
                  <a:pt x="153750" y="358775"/>
                  <a:pt x="167244" y="385498"/>
                  <a:pt x="168038" y="384175"/>
                </a:cubicBezTo>
                <a:cubicBezTo>
                  <a:pt x="168832" y="382852"/>
                  <a:pt x="161158" y="360098"/>
                  <a:pt x="153750" y="334963"/>
                </a:cubicBezTo>
                <a:cubicBezTo>
                  <a:pt x="146342" y="309828"/>
                  <a:pt x="137346" y="268288"/>
                  <a:pt x="123588" y="233363"/>
                </a:cubicBezTo>
                <a:cubicBezTo>
                  <a:pt x="109830" y="198438"/>
                  <a:pt x="90779" y="151342"/>
                  <a:pt x="71200" y="125413"/>
                </a:cubicBezTo>
                <a:cubicBezTo>
                  <a:pt x="51621" y="99484"/>
                  <a:pt x="17490" y="95515"/>
                  <a:pt x="6113" y="77788"/>
                </a:cubicBezTo>
                <a:cubicBezTo>
                  <a:pt x="-5264" y="60061"/>
                  <a:pt x="2674" y="-264"/>
                  <a:pt x="29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: 図形 335">
            <a:extLst>
              <a:ext uri="{FF2B5EF4-FFF2-40B4-BE49-F238E27FC236}">
                <a16:creationId xmlns:a16="http://schemas.microsoft.com/office/drawing/2014/main" id="{8D05B5D8-A296-422E-8C58-34ABC4B6AE39}"/>
              </a:ext>
            </a:extLst>
          </p:cNvPr>
          <p:cNvSpPr/>
          <p:nvPr/>
        </p:nvSpPr>
        <p:spPr>
          <a:xfrm>
            <a:off x="7052000" y="2935880"/>
            <a:ext cx="238597" cy="136406"/>
          </a:xfrm>
          <a:custGeom>
            <a:avLst/>
            <a:gdLst>
              <a:gd name="connsiteX0" fmla="*/ 237800 w 238597"/>
              <a:gd name="connsiteY0" fmla="*/ 995 h 136406"/>
              <a:gd name="connsiteX1" fmla="*/ 131438 w 238597"/>
              <a:gd name="connsiteY1" fmla="*/ 45445 h 136406"/>
              <a:gd name="connsiteX2" fmla="*/ 177475 w 238597"/>
              <a:gd name="connsiteY2" fmla="*/ 39095 h 136406"/>
              <a:gd name="connsiteX3" fmla="*/ 107625 w 238597"/>
              <a:gd name="connsiteY3" fmla="*/ 70845 h 136406"/>
              <a:gd name="connsiteX4" fmla="*/ 123500 w 238597"/>
              <a:gd name="connsiteY4" fmla="*/ 67670 h 136406"/>
              <a:gd name="connsiteX5" fmla="*/ 15550 w 238597"/>
              <a:gd name="connsiteY5" fmla="*/ 126408 h 136406"/>
              <a:gd name="connsiteX6" fmla="*/ 4438 w 238597"/>
              <a:gd name="connsiteY6" fmla="*/ 134345 h 136406"/>
              <a:gd name="connsiteX7" fmla="*/ 52063 w 238597"/>
              <a:gd name="connsiteY7" fmla="*/ 104183 h 136406"/>
              <a:gd name="connsiteX8" fmla="*/ 69525 w 238597"/>
              <a:gd name="connsiteY8" fmla="*/ 91483 h 136406"/>
              <a:gd name="connsiteX9" fmla="*/ 134613 w 238597"/>
              <a:gd name="connsiteY9" fmla="*/ 42270 h 136406"/>
              <a:gd name="connsiteX10" fmla="*/ 177475 w 238597"/>
              <a:gd name="connsiteY10" fmla="*/ 16870 h 136406"/>
              <a:gd name="connsiteX11" fmla="*/ 237800 w 238597"/>
              <a:gd name="connsiteY11" fmla="*/ 995 h 13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597" h="136406">
                <a:moveTo>
                  <a:pt x="237800" y="995"/>
                </a:moveTo>
                <a:cubicBezTo>
                  <a:pt x="230127" y="5758"/>
                  <a:pt x="141492" y="39095"/>
                  <a:pt x="131438" y="45445"/>
                </a:cubicBezTo>
                <a:cubicBezTo>
                  <a:pt x="121384" y="51795"/>
                  <a:pt x="181444" y="34862"/>
                  <a:pt x="177475" y="39095"/>
                </a:cubicBezTo>
                <a:cubicBezTo>
                  <a:pt x="173506" y="43328"/>
                  <a:pt x="116621" y="66083"/>
                  <a:pt x="107625" y="70845"/>
                </a:cubicBezTo>
                <a:cubicBezTo>
                  <a:pt x="98629" y="75607"/>
                  <a:pt x="138846" y="58410"/>
                  <a:pt x="123500" y="67670"/>
                </a:cubicBezTo>
                <a:cubicBezTo>
                  <a:pt x="108154" y="76930"/>
                  <a:pt x="35394" y="115296"/>
                  <a:pt x="15550" y="126408"/>
                </a:cubicBezTo>
                <a:cubicBezTo>
                  <a:pt x="-4294" y="137520"/>
                  <a:pt x="-1648" y="138049"/>
                  <a:pt x="4438" y="134345"/>
                </a:cubicBezTo>
                <a:cubicBezTo>
                  <a:pt x="10523" y="130641"/>
                  <a:pt x="52063" y="104183"/>
                  <a:pt x="52063" y="104183"/>
                </a:cubicBezTo>
                <a:cubicBezTo>
                  <a:pt x="62911" y="97039"/>
                  <a:pt x="69525" y="91483"/>
                  <a:pt x="69525" y="91483"/>
                </a:cubicBezTo>
                <a:cubicBezTo>
                  <a:pt x="83283" y="81164"/>
                  <a:pt x="116621" y="54706"/>
                  <a:pt x="134613" y="42270"/>
                </a:cubicBezTo>
                <a:cubicBezTo>
                  <a:pt x="152605" y="29835"/>
                  <a:pt x="159219" y="24014"/>
                  <a:pt x="177475" y="16870"/>
                </a:cubicBezTo>
                <a:cubicBezTo>
                  <a:pt x="195731" y="9726"/>
                  <a:pt x="245473" y="-3768"/>
                  <a:pt x="237800" y="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: 図形 336">
            <a:extLst>
              <a:ext uri="{FF2B5EF4-FFF2-40B4-BE49-F238E27FC236}">
                <a16:creationId xmlns:a16="http://schemas.microsoft.com/office/drawing/2014/main" id="{11B39398-76A5-4BF9-A698-ABA556DB9A72}"/>
              </a:ext>
            </a:extLst>
          </p:cNvPr>
          <p:cNvSpPr/>
          <p:nvPr/>
        </p:nvSpPr>
        <p:spPr>
          <a:xfrm>
            <a:off x="7326009" y="2914418"/>
            <a:ext cx="101775" cy="88037"/>
          </a:xfrm>
          <a:custGeom>
            <a:avLst/>
            <a:gdLst>
              <a:gd name="connsiteX0" fmla="*/ 304 w 101775"/>
              <a:gd name="connsiteY0" fmla="*/ 232 h 88037"/>
              <a:gd name="connsiteX1" fmla="*/ 39991 w 101775"/>
              <a:gd name="connsiteY1" fmla="*/ 52620 h 88037"/>
              <a:gd name="connsiteX2" fmla="*/ 100316 w 101775"/>
              <a:gd name="connsiteY2" fmla="*/ 87545 h 88037"/>
              <a:gd name="connsiteX3" fmla="*/ 81266 w 101775"/>
              <a:gd name="connsiteY3" fmla="*/ 73257 h 88037"/>
              <a:gd name="connsiteX4" fmla="*/ 60629 w 101775"/>
              <a:gd name="connsiteY4" fmla="*/ 74845 h 88037"/>
              <a:gd name="connsiteX5" fmla="*/ 304 w 101775"/>
              <a:gd name="connsiteY5" fmla="*/ 232 h 8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75" h="88037">
                <a:moveTo>
                  <a:pt x="304" y="232"/>
                </a:moveTo>
                <a:cubicBezTo>
                  <a:pt x="-3136" y="-3472"/>
                  <a:pt x="23322" y="38068"/>
                  <a:pt x="39991" y="52620"/>
                </a:cubicBezTo>
                <a:cubicBezTo>
                  <a:pt x="56660" y="67172"/>
                  <a:pt x="93437" y="84106"/>
                  <a:pt x="100316" y="87545"/>
                </a:cubicBezTo>
                <a:cubicBezTo>
                  <a:pt x="107195" y="90984"/>
                  <a:pt x="87880" y="75374"/>
                  <a:pt x="81266" y="73257"/>
                </a:cubicBezTo>
                <a:cubicBezTo>
                  <a:pt x="74652" y="71140"/>
                  <a:pt x="72535" y="80666"/>
                  <a:pt x="60629" y="74845"/>
                </a:cubicBezTo>
                <a:cubicBezTo>
                  <a:pt x="48723" y="69024"/>
                  <a:pt x="3744" y="3936"/>
                  <a:pt x="304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: 図形 337">
            <a:extLst>
              <a:ext uri="{FF2B5EF4-FFF2-40B4-BE49-F238E27FC236}">
                <a16:creationId xmlns:a16="http://schemas.microsoft.com/office/drawing/2014/main" id="{2591BCA1-6343-42E7-9EA9-AC6BC5CE0707}"/>
              </a:ext>
            </a:extLst>
          </p:cNvPr>
          <p:cNvSpPr/>
          <p:nvPr/>
        </p:nvSpPr>
        <p:spPr>
          <a:xfrm>
            <a:off x="6815472" y="2570022"/>
            <a:ext cx="221986" cy="90653"/>
          </a:xfrm>
          <a:custGeom>
            <a:avLst/>
            <a:gdLst>
              <a:gd name="connsiteX0" fmla="*/ 1253 w 221986"/>
              <a:gd name="connsiteY0" fmla="*/ 141 h 90653"/>
              <a:gd name="connsiteX1" fmla="*/ 152066 w 221986"/>
              <a:gd name="connsiteY1" fmla="*/ 44591 h 90653"/>
              <a:gd name="connsiteX2" fmla="*/ 221916 w 221986"/>
              <a:gd name="connsiteY2" fmla="*/ 90628 h 90653"/>
              <a:gd name="connsiteX3" fmla="*/ 140953 w 221986"/>
              <a:gd name="connsiteY3" fmla="*/ 38241 h 90653"/>
              <a:gd name="connsiteX4" fmla="*/ 174291 w 221986"/>
              <a:gd name="connsiteY4" fmla="*/ 41416 h 90653"/>
              <a:gd name="connsiteX5" fmla="*/ 104441 w 221986"/>
              <a:gd name="connsiteY5" fmla="*/ 19191 h 90653"/>
              <a:gd name="connsiteX6" fmla="*/ 107616 w 221986"/>
              <a:gd name="connsiteY6" fmla="*/ 35066 h 90653"/>
              <a:gd name="connsiteX7" fmla="*/ 80628 w 221986"/>
              <a:gd name="connsiteY7" fmla="*/ 30303 h 90653"/>
              <a:gd name="connsiteX8" fmla="*/ 1253 w 221986"/>
              <a:gd name="connsiteY8" fmla="*/ 141 h 9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986" h="90653">
                <a:moveTo>
                  <a:pt x="1253" y="141"/>
                </a:moveTo>
                <a:cubicBezTo>
                  <a:pt x="13159" y="2522"/>
                  <a:pt x="115289" y="29510"/>
                  <a:pt x="152066" y="44591"/>
                </a:cubicBezTo>
                <a:cubicBezTo>
                  <a:pt x="188843" y="59672"/>
                  <a:pt x="223768" y="91686"/>
                  <a:pt x="221916" y="90628"/>
                </a:cubicBezTo>
                <a:cubicBezTo>
                  <a:pt x="220064" y="89570"/>
                  <a:pt x="148890" y="46443"/>
                  <a:pt x="140953" y="38241"/>
                </a:cubicBezTo>
                <a:cubicBezTo>
                  <a:pt x="133016" y="30039"/>
                  <a:pt x="180376" y="44591"/>
                  <a:pt x="174291" y="41416"/>
                </a:cubicBezTo>
                <a:cubicBezTo>
                  <a:pt x="168206" y="38241"/>
                  <a:pt x="115553" y="20249"/>
                  <a:pt x="104441" y="19191"/>
                </a:cubicBezTo>
                <a:cubicBezTo>
                  <a:pt x="93329" y="18133"/>
                  <a:pt x="111585" y="33214"/>
                  <a:pt x="107616" y="35066"/>
                </a:cubicBezTo>
                <a:cubicBezTo>
                  <a:pt x="103647" y="36918"/>
                  <a:pt x="95445" y="34536"/>
                  <a:pt x="80628" y="30303"/>
                </a:cubicBezTo>
                <a:cubicBezTo>
                  <a:pt x="65811" y="26070"/>
                  <a:pt x="-10653" y="-2240"/>
                  <a:pt x="1253" y="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: 図形 339">
            <a:extLst>
              <a:ext uri="{FF2B5EF4-FFF2-40B4-BE49-F238E27FC236}">
                <a16:creationId xmlns:a16="http://schemas.microsoft.com/office/drawing/2014/main" id="{02A8498C-4D1B-4091-9576-61DCB9A53A0F}"/>
              </a:ext>
            </a:extLst>
          </p:cNvPr>
          <p:cNvSpPr/>
          <p:nvPr/>
        </p:nvSpPr>
        <p:spPr>
          <a:xfrm>
            <a:off x="6736989" y="2582863"/>
            <a:ext cx="59848" cy="411172"/>
          </a:xfrm>
          <a:custGeom>
            <a:avLst/>
            <a:gdLst>
              <a:gd name="connsiteX0" fmla="*/ 59099 w 59848"/>
              <a:gd name="connsiteY0" fmla="*/ 0 h 411172"/>
              <a:gd name="connsiteX1" fmla="*/ 54336 w 59848"/>
              <a:gd name="connsiteY1" fmla="*/ 119062 h 411172"/>
              <a:gd name="connsiteX2" fmla="*/ 59099 w 59848"/>
              <a:gd name="connsiteY2" fmla="*/ 79375 h 411172"/>
              <a:gd name="connsiteX3" fmla="*/ 35286 w 59848"/>
              <a:gd name="connsiteY3" fmla="*/ 142875 h 411172"/>
              <a:gd name="connsiteX4" fmla="*/ 36874 w 59848"/>
              <a:gd name="connsiteY4" fmla="*/ 130175 h 411172"/>
              <a:gd name="connsiteX5" fmla="*/ 16236 w 59848"/>
              <a:gd name="connsiteY5" fmla="*/ 206375 h 411172"/>
              <a:gd name="connsiteX6" fmla="*/ 361 w 59848"/>
              <a:gd name="connsiteY6" fmla="*/ 285750 h 411172"/>
              <a:gd name="connsiteX7" fmla="*/ 5124 w 59848"/>
              <a:gd name="connsiteY7" fmla="*/ 393700 h 411172"/>
              <a:gd name="connsiteX8" fmla="*/ 5124 w 59848"/>
              <a:gd name="connsiteY8" fmla="*/ 277812 h 411172"/>
              <a:gd name="connsiteX9" fmla="*/ 5124 w 59848"/>
              <a:gd name="connsiteY9" fmla="*/ 411162 h 411172"/>
              <a:gd name="connsiteX10" fmla="*/ 8299 w 59848"/>
              <a:gd name="connsiteY10" fmla="*/ 284162 h 411172"/>
              <a:gd name="connsiteX11" fmla="*/ 43224 w 59848"/>
              <a:gd name="connsiteY11" fmla="*/ 119062 h 411172"/>
              <a:gd name="connsiteX12" fmla="*/ 59099 w 59848"/>
              <a:gd name="connsiteY12" fmla="*/ 0 h 4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48" h="411172">
                <a:moveTo>
                  <a:pt x="59099" y="0"/>
                </a:moveTo>
                <a:cubicBezTo>
                  <a:pt x="60951" y="0"/>
                  <a:pt x="54336" y="105833"/>
                  <a:pt x="54336" y="119062"/>
                </a:cubicBezTo>
                <a:cubicBezTo>
                  <a:pt x="54336" y="132291"/>
                  <a:pt x="62274" y="75406"/>
                  <a:pt x="59099" y="79375"/>
                </a:cubicBezTo>
                <a:cubicBezTo>
                  <a:pt x="55924" y="83344"/>
                  <a:pt x="38990" y="134408"/>
                  <a:pt x="35286" y="142875"/>
                </a:cubicBezTo>
                <a:cubicBezTo>
                  <a:pt x="31582" y="151342"/>
                  <a:pt x="40049" y="119592"/>
                  <a:pt x="36874" y="130175"/>
                </a:cubicBezTo>
                <a:cubicBezTo>
                  <a:pt x="33699" y="140758"/>
                  <a:pt x="22321" y="180446"/>
                  <a:pt x="16236" y="206375"/>
                </a:cubicBezTo>
                <a:cubicBezTo>
                  <a:pt x="10150" y="232304"/>
                  <a:pt x="2213" y="254529"/>
                  <a:pt x="361" y="285750"/>
                </a:cubicBezTo>
                <a:cubicBezTo>
                  <a:pt x="-1491" y="316971"/>
                  <a:pt x="4330" y="395023"/>
                  <a:pt x="5124" y="393700"/>
                </a:cubicBezTo>
                <a:cubicBezTo>
                  <a:pt x="5918" y="392377"/>
                  <a:pt x="5124" y="277812"/>
                  <a:pt x="5124" y="277812"/>
                </a:cubicBezTo>
                <a:cubicBezTo>
                  <a:pt x="5124" y="280722"/>
                  <a:pt x="4595" y="410104"/>
                  <a:pt x="5124" y="411162"/>
                </a:cubicBezTo>
                <a:cubicBezTo>
                  <a:pt x="5653" y="412220"/>
                  <a:pt x="1949" y="332845"/>
                  <a:pt x="8299" y="284162"/>
                </a:cubicBezTo>
                <a:cubicBezTo>
                  <a:pt x="14649" y="235479"/>
                  <a:pt x="34228" y="164570"/>
                  <a:pt x="43224" y="119062"/>
                </a:cubicBezTo>
                <a:cubicBezTo>
                  <a:pt x="52220" y="73554"/>
                  <a:pt x="57247" y="0"/>
                  <a:pt x="590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: 図形 340">
            <a:extLst>
              <a:ext uri="{FF2B5EF4-FFF2-40B4-BE49-F238E27FC236}">
                <a16:creationId xmlns:a16="http://schemas.microsoft.com/office/drawing/2014/main" id="{DB666F85-3AA4-43D3-868A-B3EE676FF5FA}"/>
              </a:ext>
            </a:extLst>
          </p:cNvPr>
          <p:cNvSpPr/>
          <p:nvPr/>
        </p:nvSpPr>
        <p:spPr>
          <a:xfrm>
            <a:off x="6957909" y="2578077"/>
            <a:ext cx="151141" cy="392909"/>
          </a:xfrm>
          <a:custGeom>
            <a:avLst/>
            <a:gdLst>
              <a:gd name="connsiteX0" fmla="*/ 104 w 151141"/>
              <a:gd name="connsiteY0" fmla="*/ 23 h 392909"/>
              <a:gd name="connsiteX1" fmla="*/ 144566 w 151141"/>
              <a:gd name="connsiteY1" fmla="*/ 41298 h 392909"/>
              <a:gd name="connsiteX2" fmla="*/ 125516 w 151141"/>
              <a:gd name="connsiteY2" fmla="*/ 46061 h 392909"/>
              <a:gd name="connsiteX3" fmla="*/ 115991 w 151141"/>
              <a:gd name="connsiteY3" fmla="*/ 73048 h 392909"/>
              <a:gd name="connsiteX4" fmla="*/ 111229 w 151141"/>
              <a:gd name="connsiteY4" fmla="*/ 125436 h 392909"/>
              <a:gd name="connsiteX5" fmla="*/ 109641 w 151141"/>
              <a:gd name="connsiteY5" fmla="*/ 168298 h 392909"/>
              <a:gd name="connsiteX6" fmla="*/ 108054 w 151141"/>
              <a:gd name="connsiteY6" fmla="*/ 146073 h 392909"/>
              <a:gd name="connsiteX7" fmla="*/ 71541 w 151141"/>
              <a:gd name="connsiteY7" fmla="*/ 260373 h 392909"/>
              <a:gd name="connsiteX8" fmla="*/ 44554 w 151141"/>
              <a:gd name="connsiteY8" fmla="*/ 338161 h 392909"/>
              <a:gd name="connsiteX9" fmla="*/ 35029 w 151141"/>
              <a:gd name="connsiteY9" fmla="*/ 390548 h 392909"/>
              <a:gd name="connsiteX10" fmla="*/ 69954 w 151141"/>
              <a:gd name="connsiteY10" fmla="*/ 260373 h 392909"/>
              <a:gd name="connsiteX11" fmla="*/ 93766 w 151141"/>
              <a:gd name="connsiteY11" fmla="*/ 171473 h 392909"/>
              <a:gd name="connsiteX12" fmla="*/ 100116 w 151141"/>
              <a:gd name="connsiteY12" fmla="*/ 157186 h 392909"/>
              <a:gd name="connsiteX13" fmla="*/ 120754 w 151141"/>
              <a:gd name="connsiteY13" fmla="*/ 47648 h 392909"/>
              <a:gd name="connsiteX14" fmla="*/ 104 w 151141"/>
              <a:gd name="connsiteY14" fmla="*/ 23 h 39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1141" h="392909">
                <a:moveTo>
                  <a:pt x="104" y="23"/>
                </a:moveTo>
                <a:cubicBezTo>
                  <a:pt x="4073" y="-1035"/>
                  <a:pt x="123664" y="33625"/>
                  <a:pt x="144566" y="41298"/>
                </a:cubicBezTo>
                <a:cubicBezTo>
                  <a:pt x="165468" y="48971"/>
                  <a:pt x="130279" y="40769"/>
                  <a:pt x="125516" y="46061"/>
                </a:cubicBezTo>
                <a:cubicBezTo>
                  <a:pt x="120754" y="51353"/>
                  <a:pt x="118372" y="59819"/>
                  <a:pt x="115991" y="73048"/>
                </a:cubicBezTo>
                <a:cubicBezTo>
                  <a:pt x="113610" y="86277"/>
                  <a:pt x="112287" y="109561"/>
                  <a:pt x="111229" y="125436"/>
                </a:cubicBezTo>
                <a:cubicBezTo>
                  <a:pt x="110171" y="141311"/>
                  <a:pt x="110170" y="164859"/>
                  <a:pt x="109641" y="168298"/>
                </a:cubicBezTo>
                <a:cubicBezTo>
                  <a:pt x="109112" y="171737"/>
                  <a:pt x="114404" y="130727"/>
                  <a:pt x="108054" y="146073"/>
                </a:cubicBezTo>
                <a:cubicBezTo>
                  <a:pt x="101704" y="161419"/>
                  <a:pt x="82124" y="228358"/>
                  <a:pt x="71541" y="260373"/>
                </a:cubicBezTo>
                <a:cubicBezTo>
                  <a:pt x="60958" y="292388"/>
                  <a:pt x="50639" y="316465"/>
                  <a:pt x="44554" y="338161"/>
                </a:cubicBezTo>
                <a:cubicBezTo>
                  <a:pt x="38469" y="359857"/>
                  <a:pt x="30796" y="403513"/>
                  <a:pt x="35029" y="390548"/>
                </a:cubicBezTo>
                <a:cubicBezTo>
                  <a:pt x="39262" y="377583"/>
                  <a:pt x="60165" y="296885"/>
                  <a:pt x="69954" y="260373"/>
                </a:cubicBezTo>
                <a:cubicBezTo>
                  <a:pt x="79743" y="223861"/>
                  <a:pt x="88739" y="188671"/>
                  <a:pt x="93766" y="171473"/>
                </a:cubicBezTo>
                <a:cubicBezTo>
                  <a:pt x="98793" y="154275"/>
                  <a:pt x="95618" y="177823"/>
                  <a:pt x="100116" y="157186"/>
                </a:cubicBezTo>
                <a:cubicBezTo>
                  <a:pt x="104614" y="136549"/>
                  <a:pt x="135041" y="71725"/>
                  <a:pt x="120754" y="47648"/>
                </a:cubicBezTo>
                <a:cubicBezTo>
                  <a:pt x="106467" y="23571"/>
                  <a:pt x="-3865" y="1081"/>
                  <a:pt x="104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: 図形 341">
            <a:extLst>
              <a:ext uri="{FF2B5EF4-FFF2-40B4-BE49-F238E27FC236}">
                <a16:creationId xmlns:a16="http://schemas.microsoft.com/office/drawing/2014/main" id="{2ABE7C69-AFA4-4536-908E-CEDF473F1311}"/>
              </a:ext>
            </a:extLst>
          </p:cNvPr>
          <p:cNvSpPr/>
          <p:nvPr/>
        </p:nvSpPr>
        <p:spPr>
          <a:xfrm>
            <a:off x="7078548" y="2606378"/>
            <a:ext cx="69335" cy="87862"/>
          </a:xfrm>
          <a:custGeom>
            <a:avLst/>
            <a:gdLst>
              <a:gd name="connsiteX0" fmla="*/ 66790 w 69335"/>
              <a:gd name="connsiteY0" fmla="*/ 297 h 87862"/>
              <a:gd name="connsiteX1" fmla="*/ 115 w 69335"/>
              <a:gd name="connsiteY1" fmla="*/ 86022 h 87862"/>
              <a:gd name="connsiteX2" fmla="*/ 50915 w 69335"/>
              <a:gd name="connsiteY2" fmla="*/ 57447 h 87862"/>
              <a:gd name="connsiteX3" fmla="*/ 66790 w 69335"/>
              <a:gd name="connsiteY3" fmla="*/ 297 h 8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35" h="87862">
                <a:moveTo>
                  <a:pt x="66790" y="297"/>
                </a:moveTo>
                <a:cubicBezTo>
                  <a:pt x="58323" y="5060"/>
                  <a:pt x="2761" y="76497"/>
                  <a:pt x="115" y="86022"/>
                </a:cubicBezTo>
                <a:cubicBezTo>
                  <a:pt x="-2531" y="95547"/>
                  <a:pt x="41126" y="65384"/>
                  <a:pt x="50915" y="57447"/>
                </a:cubicBezTo>
                <a:cubicBezTo>
                  <a:pt x="60704" y="49510"/>
                  <a:pt x="75257" y="-4466"/>
                  <a:pt x="66790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: 図形 342">
            <a:extLst>
              <a:ext uri="{FF2B5EF4-FFF2-40B4-BE49-F238E27FC236}">
                <a16:creationId xmlns:a16="http://schemas.microsoft.com/office/drawing/2014/main" id="{1086D125-A6F7-492F-8DFF-8C9614083C03}"/>
              </a:ext>
            </a:extLst>
          </p:cNvPr>
          <p:cNvSpPr/>
          <p:nvPr/>
        </p:nvSpPr>
        <p:spPr>
          <a:xfrm>
            <a:off x="7017963" y="2617290"/>
            <a:ext cx="83077" cy="540256"/>
          </a:xfrm>
          <a:custGeom>
            <a:avLst/>
            <a:gdLst>
              <a:gd name="connsiteX0" fmla="*/ 82925 w 83077"/>
              <a:gd name="connsiteY0" fmla="*/ 498 h 540256"/>
              <a:gd name="connsiteX1" fmla="*/ 49587 w 83077"/>
              <a:gd name="connsiteY1" fmla="*/ 189410 h 540256"/>
              <a:gd name="connsiteX2" fmla="*/ 62287 w 83077"/>
              <a:gd name="connsiteY2" fmla="*/ 132260 h 540256"/>
              <a:gd name="connsiteX3" fmla="*/ 38475 w 83077"/>
              <a:gd name="connsiteY3" fmla="*/ 278310 h 540256"/>
              <a:gd name="connsiteX4" fmla="*/ 30537 w 83077"/>
              <a:gd name="connsiteY4" fmla="*/ 303710 h 540256"/>
              <a:gd name="connsiteX5" fmla="*/ 36887 w 83077"/>
              <a:gd name="connsiteY5" fmla="*/ 275135 h 540256"/>
              <a:gd name="connsiteX6" fmla="*/ 9900 w 83077"/>
              <a:gd name="connsiteY6" fmla="*/ 433885 h 540256"/>
              <a:gd name="connsiteX7" fmla="*/ 375 w 83077"/>
              <a:gd name="connsiteY7" fmla="*/ 540248 h 540256"/>
              <a:gd name="connsiteX8" fmla="*/ 5137 w 83077"/>
              <a:gd name="connsiteY8" fmla="*/ 438648 h 540256"/>
              <a:gd name="connsiteX9" fmla="*/ 33712 w 83077"/>
              <a:gd name="connsiteY9" fmla="*/ 256085 h 540256"/>
              <a:gd name="connsiteX10" fmla="*/ 82925 w 83077"/>
              <a:gd name="connsiteY10" fmla="*/ 498 h 540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077" h="540256">
                <a:moveTo>
                  <a:pt x="82925" y="498"/>
                </a:moveTo>
                <a:cubicBezTo>
                  <a:pt x="85571" y="-10615"/>
                  <a:pt x="53027" y="167450"/>
                  <a:pt x="49587" y="189410"/>
                </a:cubicBezTo>
                <a:cubicBezTo>
                  <a:pt x="46147" y="211370"/>
                  <a:pt x="64139" y="117443"/>
                  <a:pt x="62287" y="132260"/>
                </a:cubicBezTo>
                <a:cubicBezTo>
                  <a:pt x="60435" y="147077"/>
                  <a:pt x="43767" y="249735"/>
                  <a:pt x="38475" y="278310"/>
                </a:cubicBezTo>
                <a:cubicBezTo>
                  <a:pt x="33183" y="306885"/>
                  <a:pt x="30802" y="304239"/>
                  <a:pt x="30537" y="303710"/>
                </a:cubicBezTo>
                <a:cubicBezTo>
                  <a:pt x="30272" y="303181"/>
                  <a:pt x="40326" y="253439"/>
                  <a:pt x="36887" y="275135"/>
                </a:cubicBezTo>
                <a:cubicBezTo>
                  <a:pt x="33448" y="296831"/>
                  <a:pt x="15985" y="389700"/>
                  <a:pt x="9900" y="433885"/>
                </a:cubicBezTo>
                <a:cubicBezTo>
                  <a:pt x="3815" y="478071"/>
                  <a:pt x="1169" y="539454"/>
                  <a:pt x="375" y="540248"/>
                </a:cubicBezTo>
                <a:cubicBezTo>
                  <a:pt x="-419" y="541042"/>
                  <a:pt x="-419" y="486008"/>
                  <a:pt x="5137" y="438648"/>
                </a:cubicBezTo>
                <a:cubicBezTo>
                  <a:pt x="10693" y="391288"/>
                  <a:pt x="22070" y="328052"/>
                  <a:pt x="33712" y="256085"/>
                </a:cubicBezTo>
                <a:cubicBezTo>
                  <a:pt x="45354" y="184118"/>
                  <a:pt x="80279" y="11611"/>
                  <a:pt x="82925" y="4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: 図形 343">
            <a:extLst>
              <a:ext uri="{FF2B5EF4-FFF2-40B4-BE49-F238E27FC236}">
                <a16:creationId xmlns:a16="http://schemas.microsoft.com/office/drawing/2014/main" id="{7AB26B68-8053-408B-A813-620453D9AC6A}"/>
              </a:ext>
            </a:extLst>
          </p:cNvPr>
          <p:cNvSpPr/>
          <p:nvPr/>
        </p:nvSpPr>
        <p:spPr>
          <a:xfrm>
            <a:off x="7061966" y="2781615"/>
            <a:ext cx="94597" cy="120978"/>
          </a:xfrm>
          <a:custGeom>
            <a:avLst/>
            <a:gdLst>
              <a:gd name="connsiteX0" fmla="*/ 2409 w 94597"/>
              <a:gd name="connsiteY0" fmla="*/ 1273 h 120978"/>
              <a:gd name="connsiteX1" fmla="*/ 92897 w 94597"/>
              <a:gd name="connsiteY1" fmla="*/ 17148 h 120978"/>
              <a:gd name="connsiteX2" fmla="*/ 57972 w 94597"/>
              <a:gd name="connsiteY2" fmla="*/ 28260 h 120978"/>
              <a:gd name="connsiteX3" fmla="*/ 13522 w 94597"/>
              <a:gd name="connsiteY3" fmla="*/ 91760 h 120978"/>
              <a:gd name="connsiteX4" fmla="*/ 16697 w 94597"/>
              <a:gd name="connsiteY4" fmla="*/ 120335 h 120978"/>
              <a:gd name="connsiteX5" fmla="*/ 24634 w 94597"/>
              <a:gd name="connsiteY5" fmla="*/ 66360 h 120978"/>
              <a:gd name="connsiteX6" fmla="*/ 24634 w 94597"/>
              <a:gd name="connsiteY6" fmla="*/ 53660 h 120978"/>
              <a:gd name="connsiteX7" fmla="*/ 2409 w 94597"/>
              <a:gd name="connsiteY7" fmla="*/ 1273 h 1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597" h="120978">
                <a:moveTo>
                  <a:pt x="2409" y="1273"/>
                </a:moveTo>
                <a:cubicBezTo>
                  <a:pt x="13786" y="-4812"/>
                  <a:pt x="83637" y="12650"/>
                  <a:pt x="92897" y="17148"/>
                </a:cubicBezTo>
                <a:cubicBezTo>
                  <a:pt x="102157" y="21646"/>
                  <a:pt x="71201" y="15825"/>
                  <a:pt x="57972" y="28260"/>
                </a:cubicBezTo>
                <a:cubicBezTo>
                  <a:pt x="44743" y="40695"/>
                  <a:pt x="20401" y="76414"/>
                  <a:pt x="13522" y="91760"/>
                </a:cubicBezTo>
                <a:cubicBezTo>
                  <a:pt x="6643" y="107106"/>
                  <a:pt x="14845" y="124568"/>
                  <a:pt x="16697" y="120335"/>
                </a:cubicBezTo>
                <a:cubicBezTo>
                  <a:pt x="18549" y="116102"/>
                  <a:pt x="23311" y="77472"/>
                  <a:pt x="24634" y="66360"/>
                </a:cubicBezTo>
                <a:cubicBezTo>
                  <a:pt x="25957" y="55248"/>
                  <a:pt x="25692" y="60274"/>
                  <a:pt x="24634" y="53660"/>
                </a:cubicBezTo>
                <a:cubicBezTo>
                  <a:pt x="23576" y="47046"/>
                  <a:pt x="-8968" y="7358"/>
                  <a:pt x="2409" y="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: 図形 344">
            <a:extLst>
              <a:ext uri="{FF2B5EF4-FFF2-40B4-BE49-F238E27FC236}">
                <a16:creationId xmlns:a16="http://schemas.microsoft.com/office/drawing/2014/main" id="{651758F1-E4C6-4E26-9D70-E749500292EC}"/>
              </a:ext>
            </a:extLst>
          </p:cNvPr>
          <p:cNvSpPr/>
          <p:nvPr/>
        </p:nvSpPr>
        <p:spPr>
          <a:xfrm>
            <a:off x="7064072" y="2758000"/>
            <a:ext cx="154483" cy="247165"/>
          </a:xfrm>
          <a:custGeom>
            <a:avLst/>
            <a:gdLst>
              <a:gd name="connsiteX0" fmla="*/ 154291 w 154483"/>
              <a:gd name="connsiteY0" fmla="*/ 1075 h 247165"/>
              <a:gd name="connsiteX1" fmla="*/ 57453 w 154483"/>
              <a:gd name="connsiteY1" fmla="*/ 88388 h 247165"/>
              <a:gd name="connsiteX2" fmla="*/ 125716 w 154483"/>
              <a:gd name="connsiteY2" fmla="*/ 56638 h 247165"/>
              <a:gd name="connsiteX3" fmla="*/ 93966 w 154483"/>
              <a:gd name="connsiteY3" fmla="*/ 115375 h 247165"/>
              <a:gd name="connsiteX4" fmla="*/ 73328 w 154483"/>
              <a:gd name="connsiteY4" fmla="*/ 148713 h 247165"/>
              <a:gd name="connsiteX5" fmla="*/ 33641 w 154483"/>
              <a:gd name="connsiteY5" fmla="*/ 175700 h 247165"/>
              <a:gd name="connsiteX6" fmla="*/ 33641 w 154483"/>
              <a:gd name="connsiteY6" fmla="*/ 204275 h 247165"/>
              <a:gd name="connsiteX7" fmla="*/ 1891 w 154483"/>
              <a:gd name="connsiteY7" fmla="*/ 245550 h 247165"/>
              <a:gd name="connsiteX8" fmla="*/ 97141 w 154483"/>
              <a:gd name="connsiteY8" fmla="*/ 143950 h 247165"/>
              <a:gd name="connsiteX9" fmla="*/ 128891 w 154483"/>
              <a:gd name="connsiteY9" fmla="*/ 94738 h 247165"/>
              <a:gd name="connsiteX10" fmla="*/ 73328 w 154483"/>
              <a:gd name="connsiteY10" fmla="*/ 110613 h 247165"/>
              <a:gd name="connsiteX11" fmla="*/ 59041 w 154483"/>
              <a:gd name="connsiteY11" fmla="*/ 97913 h 247165"/>
              <a:gd name="connsiteX12" fmla="*/ 81266 w 154483"/>
              <a:gd name="connsiteY12" fmla="*/ 42350 h 247165"/>
              <a:gd name="connsiteX13" fmla="*/ 154291 w 154483"/>
              <a:gd name="connsiteY13" fmla="*/ 1075 h 2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4483" h="247165">
                <a:moveTo>
                  <a:pt x="154291" y="1075"/>
                </a:moveTo>
                <a:cubicBezTo>
                  <a:pt x="150322" y="8748"/>
                  <a:pt x="62215" y="79128"/>
                  <a:pt x="57453" y="88388"/>
                </a:cubicBezTo>
                <a:cubicBezTo>
                  <a:pt x="52690" y="97649"/>
                  <a:pt x="119631" y="52140"/>
                  <a:pt x="125716" y="56638"/>
                </a:cubicBezTo>
                <a:cubicBezTo>
                  <a:pt x="131801" y="61136"/>
                  <a:pt x="102697" y="100029"/>
                  <a:pt x="93966" y="115375"/>
                </a:cubicBezTo>
                <a:cubicBezTo>
                  <a:pt x="85235" y="130721"/>
                  <a:pt x="83382" y="138659"/>
                  <a:pt x="73328" y="148713"/>
                </a:cubicBezTo>
                <a:cubicBezTo>
                  <a:pt x="63274" y="158767"/>
                  <a:pt x="40255" y="166440"/>
                  <a:pt x="33641" y="175700"/>
                </a:cubicBezTo>
                <a:cubicBezTo>
                  <a:pt x="27027" y="184960"/>
                  <a:pt x="38933" y="192633"/>
                  <a:pt x="33641" y="204275"/>
                </a:cubicBezTo>
                <a:cubicBezTo>
                  <a:pt x="28349" y="215917"/>
                  <a:pt x="-8692" y="255604"/>
                  <a:pt x="1891" y="245550"/>
                </a:cubicBezTo>
                <a:cubicBezTo>
                  <a:pt x="12474" y="235496"/>
                  <a:pt x="75974" y="169085"/>
                  <a:pt x="97141" y="143950"/>
                </a:cubicBezTo>
                <a:cubicBezTo>
                  <a:pt x="118308" y="118815"/>
                  <a:pt x="132860" y="100294"/>
                  <a:pt x="128891" y="94738"/>
                </a:cubicBezTo>
                <a:cubicBezTo>
                  <a:pt x="124922" y="89182"/>
                  <a:pt x="84970" y="110084"/>
                  <a:pt x="73328" y="110613"/>
                </a:cubicBezTo>
                <a:cubicBezTo>
                  <a:pt x="61686" y="111142"/>
                  <a:pt x="57718" y="109290"/>
                  <a:pt x="59041" y="97913"/>
                </a:cubicBezTo>
                <a:cubicBezTo>
                  <a:pt x="60364" y="86536"/>
                  <a:pt x="62745" y="55844"/>
                  <a:pt x="81266" y="42350"/>
                </a:cubicBezTo>
                <a:cubicBezTo>
                  <a:pt x="99787" y="28856"/>
                  <a:pt x="158260" y="-6598"/>
                  <a:pt x="154291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: 図形 345">
            <a:extLst>
              <a:ext uri="{FF2B5EF4-FFF2-40B4-BE49-F238E27FC236}">
                <a16:creationId xmlns:a16="http://schemas.microsoft.com/office/drawing/2014/main" id="{3FCD27EC-49BD-48E9-982E-FF5CF3A87534}"/>
              </a:ext>
            </a:extLst>
          </p:cNvPr>
          <p:cNvSpPr/>
          <p:nvPr/>
        </p:nvSpPr>
        <p:spPr>
          <a:xfrm>
            <a:off x="7029821" y="2841568"/>
            <a:ext cx="59135" cy="356419"/>
          </a:xfrm>
          <a:custGeom>
            <a:avLst/>
            <a:gdLst>
              <a:gd name="connsiteX0" fmla="*/ 56779 w 59135"/>
              <a:gd name="connsiteY0" fmla="*/ 3232 h 356419"/>
              <a:gd name="connsiteX1" fmla="*/ 1217 w 59135"/>
              <a:gd name="connsiteY1" fmla="*/ 314382 h 356419"/>
              <a:gd name="connsiteX2" fmla="*/ 17092 w 59135"/>
              <a:gd name="connsiteY2" fmla="*/ 179445 h 356419"/>
              <a:gd name="connsiteX3" fmla="*/ 1217 w 59135"/>
              <a:gd name="connsiteY3" fmla="*/ 354070 h 356419"/>
              <a:gd name="connsiteX4" fmla="*/ 53604 w 59135"/>
              <a:gd name="connsiteY4" fmla="*/ 279457 h 356419"/>
              <a:gd name="connsiteX5" fmla="*/ 42492 w 59135"/>
              <a:gd name="connsiteY5" fmla="*/ 268345 h 356419"/>
              <a:gd name="connsiteX6" fmla="*/ 47254 w 59135"/>
              <a:gd name="connsiteY6" fmla="*/ 215957 h 356419"/>
              <a:gd name="connsiteX7" fmla="*/ 48842 w 59135"/>
              <a:gd name="connsiteY7" fmla="*/ 154045 h 356419"/>
              <a:gd name="connsiteX8" fmla="*/ 56779 w 59135"/>
              <a:gd name="connsiteY8" fmla="*/ 3232 h 35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135" h="356419">
                <a:moveTo>
                  <a:pt x="56779" y="3232"/>
                </a:moveTo>
                <a:cubicBezTo>
                  <a:pt x="48842" y="29955"/>
                  <a:pt x="7831" y="285013"/>
                  <a:pt x="1217" y="314382"/>
                </a:cubicBezTo>
                <a:cubicBezTo>
                  <a:pt x="-5397" y="343751"/>
                  <a:pt x="17092" y="172830"/>
                  <a:pt x="17092" y="179445"/>
                </a:cubicBezTo>
                <a:cubicBezTo>
                  <a:pt x="17092" y="186060"/>
                  <a:pt x="-4868" y="337402"/>
                  <a:pt x="1217" y="354070"/>
                </a:cubicBezTo>
                <a:cubicBezTo>
                  <a:pt x="7302" y="370738"/>
                  <a:pt x="46725" y="293745"/>
                  <a:pt x="53604" y="279457"/>
                </a:cubicBezTo>
                <a:cubicBezTo>
                  <a:pt x="60483" y="265170"/>
                  <a:pt x="43550" y="278928"/>
                  <a:pt x="42492" y="268345"/>
                </a:cubicBezTo>
                <a:cubicBezTo>
                  <a:pt x="41434" y="257762"/>
                  <a:pt x="46196" y="235007"/>
                  <a:pt x="47254" y="215957"/>
                </a:cubicBezTo>
                <a:cubicBezTo>
                  <a:pt x="48312" y="196907"/>
                  <a:pt x="47519" y="184737"/>
                  <a:pt x="48842" y="154045"/>
                </a:cubicBezTo>
                <a:cubicBezTo>
                  <a:pt x="50165" y="123353"/>
                  <a:pt x="64716" y="-23491"/>
                  <a:pt x="56779" y="3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: 図形 346">
            <a:extLst>
              <a:ext uri="{FF2B5EF4-FFF2-40B4-BE49-F238E27FC236}">
                <a16:creationId xmlns:a16="http://schemas.microsoft.com/office/drawing/2014/main" id="{5D5AA26B-4930-48A4-BA14-67E23AF178F9}"/>
              </a:ext>
            </a:extLst>
          </p:cNvPr>
          <p:cNvSpPr/>
          <p:nvPr/>
        </p:nvSpPr>
        <p:spPr>
          <a:xfrm>
            <a:off x="6970586" y="3193104"/>
            <a:ext cx="57980" cy="277772"/>
          </a:xfrm>
          <a:custGeom>
            <a:avLst/>
            <a:gdLst>
              <a:gd name="connsiteX0" fmla="*/ 57277 w 57980"/>
              <a:gd name="connsiteY0" fmla="*/ 946 h 277772"/>
              <a:gd name="connsiteX1" fmla="*/ 22352 w 57980"/>
              <a:gd name="connsiteY1" fmla="*/ 166046 h 277772"/>
              <a:gd name="connsiteX2" fmla="*/ 12827 w 57980"/>
              <a:gd name="connsiteY2" fmla="*/ 248596 h 277772"/>
              <a:gd name="connsiteX3" fmla="*/ 11239 w 57980"/>
              <a:gd name="connsiteY3" fmla="*/ 272409 h 277772"/>
              <a:gd name="connsiteX4" fmla="*/ 42989 w 57980"/>
              <a:gd name="connsiteY4" fmla="*/ 154934 h 277772"/>
              <a:gd name="connsiteX5" fmla="*/ 127 w 57980"/>
              <a:gd name="connsiteY5" fmla="*/ 202559 h 277772"/>
              <a:gd name="connsiteX6" fmla="*/ 30289 w 57980"/>
              <a:gd name="connsiteY6" fmla="*/ 153346 h 277772"/>
              <a:gd name="connsiteX7" fmla="*/ 44577 w 57980"/>
              <a:gd name="connsiteY7" fmla="*/ 99371 h 277772"/>
              <a:gd name="connsiteX8" fmla="*/ 57277 w 57980"/>
              <a:gd name="connsiteY8" fmla="*/ 946 h 2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980" h="277772">
                <a:moveTo>
                  <a:pt x="57277" y="946"/>
                </a:moveTo>
                <a:cubicBezTo>
                  <a:pt x="53573" y="12058"/>
                  <a:pt x="29760" y="124771"/>
                  <a:pt x="22352" y="166046"/>
                </a:cubicBezTo>
                <a:cubicBezTo>
                  <a:pt x="14944" y="207321"/>
                  <a:pt x="14679" y="230869"/>
                  <a:pt x="12827" y="248596"/>
                </a:cubicBezTo>
                <a:cubicBezTo>
                  <a:pt x="10975" y="266323"/>
                  <a:pt x="6212" y="288019"/>
                  <a:pt x="11239" y="272409"/>
                </a:cubicBezTo>
                <a:cubicBezTo>
                  <a:pt x="16266" y="256799"/>
                  <a:pt x="44841" y="166576"/>
                  <a:pt x="42989" y="154934"/>
                </a:cubicBezTo>
                <a:cubicBezTo>
                  <a:pt x="41137" y="143292"/>
                  <a:pt x="2244" y="202824"/>
                  <a:pt x="127" y="202559"/>
                </a:cubicBezTo>
                <a:cubicBezTo>
                  <a:pt x="-1990" y="202294"/>
                  <a:pt x="22881" y="170544"/>
                  <a:pt x="30289" y="153346"/>
                </a:cubicBezTo>
                <a:cubicBezTo>
                  <a:pt x="37697" y="136148"/>
                  <a:pt x="40079" y="118950"/>
                  <a:pt x="44577" y="99371"/>
                </a:cubicBezTo>
                <a:cubicBezTo>
                  <a:pt x="49075" y="79792"/>
                  <a:pt x="60981" y="-10166"/>
                  <a:pt x="57277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: 図形 347">
            <a:extLst>
              <a:ext uri="{FF2B5EF4-FFF2-40B4-BE49-F238E27FC236}">
                <a16:creationId xmlns:a16="http://schemas.microsoft.com/office/drawing/2014/main" id="{DA81B54F-6E14-47D8-BC4E-B416E3B551CA}"/>
              </a:ext>
            </a:extLst>
          </p:cNvPr>
          <p:cNvSpPr/>
          <p:nvPr/>
        </p:nvSpPr>
        <p:spPr>
          <a:xfrm>
            <a:off x="6364285" y="3395405"/>
            <a:ext cx="51916" cy="232579"/>
          </a:xfrm>
          <a:custGeom>
            <a:avLst/>
            <a:gdLst>
              <a:gd name="connsiteX0" fmla="*/ 49215 w 51916"/>
              <a:gd name="connsiteY0" fmla="*/ 258 h 232579"/>
              <a:gd name="connsiteX1" fmla="*/ 23815 w 51916"/>
              <a:gd name="connsiteY1" fmla="*/ 135195 h 232579"/>
              <a:gd name="connsiteX2" fmla="*/ 3 w 51916"/>
              <a:gd name="connsiteY2" fmla="*/ 232033 h 232579"/>
              <a:gd name="connsiteX3" fmla="*/ 22228 w 51916"/>
              <a:gd name="connsiteY3" fmla="*/ 173295 h 232579"/>
              <a:gd name="connsiteX4" fmla="*/ 38103 w 51916"/>
              <a:gd name="connsiteY4" fmla="*/ 146308 h 232579"/>
              <a:gd name="connsiteX5" fmla="*/ 49215 w 51916"/>
              <a:gd name="connsiteY5" fmla="*/ 101858 h 232579"/>
              <a:gd name="connsiteX6" fmla="*/ 49215 w 51916"/>
              <a:gd name="connsiteY6" fmla="*/ 258 h 23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916" h="232579">
                <a:moveTo>
                  <a:pt x="49215" y="258"/>
                </a:moveTo>
                <a:cubicBezTo>
                  <a:pt x="44982" y="5814"/>
                  <a:pt x="32017" y="96566"/>
                  <a:pt x="23815" y="135195"/>
                </a:cubicBezTo>
                <a:cubicBezTo>
                  <a:pt x="15613" y="173824"/>
                  <a:pt x="267" y="225683"/>
                  <a:pt x="3" y="232033"/>
                </a:cubicBezTo>
                <a:cubicBezTo>
                  <a:pt x="-261" y="238383"/>
                  <a:pt x="15878" y="187583"/>
                  <a:pt x="22228" y="173295"/>
                </a:cubicBezTo>
                <a:cubicBezTo>
                  <a:pt x="28578" y="159007"/>
                  <a:pt x="33605" y="158214"/>
                  <a:pt x="38103" y="146308"/>
                </a:cubicBezTo>
                <a:cubicBezTo>
                  <a:pt x="42601" y="134402"/>
                  <a:pt x="46305" y="123554"/>
                  <a:pt x="49215" y="101858"/>
                </a:cubicBezTo>
                <a:cubicBezTo>
                  <a:pt x="52125" y="80162"/>
                  <a:pt x="53448" y="-5298"/>
                  <a:pt x="49215" y="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: 図形 348">
            <a:extLst>
              <a:ext uri="{FF2B5EF4-FFF2-40B4-BE49-F238E27FC236}">
                <a16:creationId xmlns:a16="http://schemas.microsoft.com/office/drawing/2014/main" id="{36838E55-496A-4E93-96CF-18EE04EA32B0}"/>
              </a:ext>
            </a:extLst>
          </p:cNvPr>
          <p:cNvSpPr/>
          <p:nvPr/>
        </p:nvSpPr>
        <p:spPr>
          <a:xfrm>
            <a:off x="6408633" y="3301981"/>
            <a:ext cx="63654" cy="191444"/>
          </a:xfrm>
          <a:custGeom>
            <a:avLst/>
            <a:gdLst>
              <a:gd name="connsiteX0" fmla="*/ 105 w 63654"/>
              <a:gd name="connsiteY0" fmla="*/ 19 h 191444"/>
              <a:gd name="connsiteX1" fmla="*/ 25505 w 63654"/>
              <a:gd name="connsiteY1" fmla="*/ 125432 h 191444"/>
              <a:gd name="connsiteX2" fmla="*/ 25505 w 63654"/>
              <a:gd name="connsiteY2" fmla="*/ 190519 h 191444"/>
              <a:gd name="connsiteX3" fmla="*/ 46142 w 63654"/>
              <a:gd name="connsiteY3" fmla="*/ 165119 h 191444"/>
              <a:gd name="connsiteX4" fmla="*/ 63605 w 63654"/>
              <a:gd name="connsiteY4" fmla="*/ 184169 h 191444"/>
              <a:gd name="connsiteX5" fmla="*/ 50905 w 63654"/>
              <a:gd name="connsiteY5" fmla="*/ 134957 h 191444"/>
              <a:gd name="connsiteX6" fmla="*/ 36617 w 63654"/>
              <a:gd name="connsiteY6" fmla="*/ 115907 h 191444"/>
              <a:gd name="connsiteX7" fmla="*/ 105 w 63654"/>
              <a:gd name="connsiteY7" fmla="*/ 19 h 19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654" h="191444">
                <a:moveTo>
                  <a:pt x="105" y="19"/>
                </a:moveTo>
                <a:cubicBezTo>
                  <a:pt x="-1747" y="1606"/>
                  <a:pt x="21272" y="93682"/>
                  <a:pt x="25505" y="125432"/>
                </a:cubicBezTo>
                <a:cubicBezTo>
                  <a:pt x="29738" y="157182"/>
                  <a:pt x="22066" y="183905"/>
                  <a:pt x="25505" y="190519"/>
                </a:cubicBezTo>
                <a:cubicBezTo>
                  <a:pt x="28944" y="197133"/>
                  <a:pt x="39792" y="166177"/>
                  <a:pt x="46142" y="165119"/>
                </a:cubicBezTo>
                <a:cubicBezTo>
                  <a:pt x="52492" y="164061"/>
                  <a:pt x="62811" y="189196"/>
                  <a:pt x="63605" y="184169"/>
                </a:cubicBezTo>
                <a:cubicBezTo>
                  <a:pt x="64399" y="179142"/>
                  <a:pt x="55403" y="146334"/>
                  <a:pt x="50905" y="134957"/>
                </a:cubicBezTo>
                <a:cubicBezTo>
                  <a:pt x="46407" y="123580"/>
                  <a:pt x="44025" y="136544"/>
                  <a:pt x="36617" y="115907"/>
                </a:cubicBezTo>
                <a:cubicBezTo>
                  <a:pt x="29209" y="95270"/>
                  <a:pt x="1957" y="-1568"/>
                  <a:pt x="105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: 図形 349">
            <a:extLst>
              <a:ext uri="{FF2B5EF4-FFF2-40B4-BE49-F238E27FC236}">
                <a16:creationId xmlns:a16="http://schemas.microsoft.com/office/drawing/2014/main" id="{9C9D42EE-7F1E-49AE-A793-60829124C266}"/>
              </a:ext>
            </a:extLst>
          </p:cNvPr>
          <p:cNvSpPr/>
          <p:nvPr/>
        </p:nvSpPr>
        <p:spPr>
          <a:xfrm>
            <a:off x="6284060" y="3475021"/>
            <a:ext cx="70881" cy="281167"/>
          </a:xfrm>
          <a:custGeom>
            <a:avLst/>
            <a:gdLst>
              <a:gd name="connsiteX0" fmla="*/ 70703 w 70881"/>
              <a:gd name="connsiteY0" fmla="*/ 17 h 281167"/>
              <a:gd name="connsiteX1" fmla="*/ 35778 w 70881"/>
              <a:gd name="connsiteY1" fmla="*/ 138129 h 281167"/>
              <a:gd name="connsiteX2" fmla="*/ 45303 w 70881"/>
              <a:gd name="connsiteY2" fmla="*/ 198454 h 281167"/>
              <a:gd name="connsiteX3" fmla="*/ 27840 w 70881"/>
              <a:gd name="connsiteY3" fmla="*/ 233379 h 281167"/>
              <a:gd name="connsiteX4" fmla="*/ 853 w 70881"/>
              <a:gd name="connsiteY4" fmla="*/ 281004 h 281167"/>
              <a:gd name="connsiteX5" fmla="*/ 7203 w 70881"/>
              <a:gd name="connsiteY5" fmla="*/ 215917 h 281167"/>
              <a:gd name="connsiteX6" fmla="*/ 11965 w 70881"/>
              <a:gd name="connsiteY6" fmla="*/ 169879 h 281167"/>
              <a:gd name="connsiteX7" fmla="*/ 18315 w 70881"/>
              <a:gd name="connsiteY7" fmla="*/ 128604 h 281167"/>
              <a:gd name="connsiteX8" fmla="*/ 70703 w 70881"/>
              <a:gd name="connsiteY8" fmla="*/ 17 h 28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881" h="281167">
                <a:moveTo>
                  <a:pt x="70703" y="17"/>
                </a:moveTo>
                <a:cubicBezTo>
                  <a:pt x="73613" y="1604"/>
                  <a:pt x="40011" y="105056"/>
                  <a:pt x="35778" y="138129"/>
                </a:cubicBezTo>
                <a:cubicBezTo>
                  <a:pt x="31545" y="171202"/>
                  <a:pt x="46626" y="182579"/>
                  <a:pt x="45303" y="198454"/>
                </a:cubicBezTo>
                <a:cubicBezTo>
                  <a:pt x="43980" y="214329"/>
                  <a:pt x="35248" y="219621"/>
                  <a:pt x="27840" y="233379"/>
                </a:cubicBezTo>
                <a:cubicBezTo>
                  <a:pt x="20432" y="247137"/>
                  <a:pt x="4292" y="283914"/>
                  <a:pt x="853" y="281004"/>
                </a:cubicBezTo>
                <a:cubicBezTo>
                  <a:pt x="-2586" y="278094"/>
                  <a:pt x="5351" y="234438"/>
                  <a:pt x="7203" y="215917"/>
                </a:cubicBezTo>
                <a:cubicBezTo>
                  <a:pt x="9055" y="197396"/>
                  <a:pt x="10113" y="184431"/>
                  <a:pt x="11965" y="169879"/>
                </a:cubicBezTo>
                <a:cubicBezTo>
                  <a:pt x="13817" y="155327"/>
                  <a:pt x="10113" y="154533"/>
                  <a:pt x="18315" y="128604"/>
                </a:cubicBezTo>
                <a:cubicBezTo>
                  <a:pt x="26517" y="102675"/>
                  <a:pt x="67793" y="-1570"/>
                  <a:pt x="7070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: 図形 350">
            <a:extLst>
              <a:ext uri="{FF2B5EF4-FFF2-40B4-BE49-F238E27FC236}">
                <a16:creationId xmlns:a16="http://schemas.microsoft.com/office/drawing/2014/main" id="{686846F4-A7F2-4DA5-8D5E-DA262920A31C}"/>
              </a:ext>
            </a:extLst>
          </p:cNvPr>
          <p:cNvSpPr/>
          <p:nvPr/>
        </p:nvSpPr>
        <p:spPr>
          <a:xfrm>
            <a:off x="6332247" y="3468659"/>
            <a:ext cx="151143" cy="190535"/>
          </a:xfrm>
          <a:custGeom>
            <a:avLst/>
            <a:gdLst>
              <a:gd name="connsiteX0" fmla="*/ 149516 w 151143"/>
              <a:gd name="connsiteY0" fmla="*/ 29 h 190535"/>
              <a:gd name="connsiteX1" fmla="*/ 89191 w 151143"/>
              <a:gd name="connsiteY1" fmla="*/ 106391 h 190535"/>
              <a:gd name="connsiteX2" fmla="*/ 65378 w 151143"/>
              <a:gd name="connsiteY2" fmla="*/ 146079 h 190535"/>
              <a:gd name="connsiteX3" fmla="*/ 291 w 151143"/>
              <a:gd name="connsiteY3" fmla="*/ 190529 h 190535"/>
              <a:gd name="connsiteX4" fmla="*/ 93953 w 151143"/>
              <a:gd name="connsiteY4" fmla="*/ 142904 h 190535"/>
              <a:gd name="connsiteX5" fmla="*/ 120941 w 151143"/>
              <a:gd name="connsiteY5" fmla="*/ 111154 h 190535"/>
              <a:gd name="connsiteX6" fmla="*/ 133641 w 151143"/>
              <a:gd name="connsiteY6" fmla="*/ 95279 h 190535"/>
              <a:gd name="connsiteX7" fmla="*/ 149516 w 151143"/>
              <a:gd name="connsiteY7" fmla="*/ 29 h 19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143" h="190535">
                <a:moveTo>
                  <a:pt x="149516" y="29"/>
                </a:moveTo>
                <a:cubicBezTo>
                  <a:pt x="142108" y="1881"/>
                  <a:pt x="103214" y="82049"/>
                  <a:pt x="89191" y="106391"/>
                </a:cubicBezTo>
                <a:cubicBezTo>
                  <a:pt x="75168" y="130733"/>
                  <a:pt x="80195" y="132056"/>
                  <a:pt x="65378" y="146079"/>
                </a:cubicBezTo>
                <a:cubicBezTo>
                  <a:pt x="50561" y="160102"/>
                  <a:pt x="-4472" y="191058"/>
                  <a:pt x="291" y="190529"/>
                </a:cubicBezTo>
                <a:cubicBezTo>
                  <a:pt x="5053" y="190000"/>
                  <a:pt x="73845" y="156133"/>
                  <a:pt x="93953" y="142904"/>
                </a:cubicBezTo>
                <a:cubicBezTo>
                  <a:pt x="114061" y="129675"/>
                  <a:pt x="114326" y="119091"/>
                  <a:pt x="120941" y="111154"/>
                </a:cubicBezTo>
                <a:cubicBezTo>
                  <a:pt x="127556" y="103217"/>
                  <a:pt x="130466" y="106921"/>
                  <a:pt x="133641" y="95279"/>
                </a:cubicBezTo>
                <a:cubicBezTo>
                  <a:pt x="136816" y="83637"/>
                  <a:pt x="156924" y="-1823"/>
                  <a:pt x="149516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: 図形 351">
            <a:extLst>
              <a:ext uri="{FF2B5EF4-FFF2-40B4-BE49-F238E27FC236}">
                <a16:creationId xmlns:a16="http://schemas.microsoft.com/office/drawing/2014/main" id="{CF7F56BC-0E39-4777-A592-C61181BDBFF9}"/>
              </a:ext>
            </a:extLst>
          </p:cNvPr>
          <p:cNvSpPr/>
          <p:nvPr/>
        </p:nvSpPr>
        <p:spPr>
          <a:xfrm>
            <a:off x="6315007" y="3495484"/>
            <a:ext cx="392181" cy="183212"/>
          </a:xfrm>
          <a:custGeom>
            <a:avLst/>
            <a:gdLst>
              <a:gd name="connsiteX0" fmla="*/ 68 w 392181"/>
              <a:gd name="connsiteY0" fmla="*/ 182754 h 183212"/>
              <a:gd name="connsiteX1" fmla="*/ 125481 w 392181"/>
              <a:gd name="connsiteY1" fmla="*/ 119254 h 183212"/>
              <a:gd name="connsiteX2" fmla="*/ 223906 w 392181"/>
              <a:gd name="connsiteY2" fmla="*/ 46229 h 183212"/>
              <a:gd name="connsiteX3" fmla="*/ 392181 w 392181"/>
              <a:gd name="connsiteY3" fmla="*/ 191 h 183212"/>
              <a:gd name="connsiteX4" fmla="*/ 223906 w 392181"/>
              <a:gd name="connsiteY4" fmla="*/ 28766 h 183212"/>
              <a:gd name="connsiteX5" fmla="*/ 336618 w 392181"/>
              <a:gd name="connsiteY5" fmla="*/ 1779 h 183212"/>
              <a:gd name="connsiteX6" fmla="*/ 173106 w 392181"/>
              <a:gd name="connsiteY6" fmla="*/ 54166 h 183212"/>
              <a:gd name="connsiteX7" fmla="*/ 142943 w 392181"/>
              <a:gd name="connsiteY7" fmla="*/ 85916 h 183212"/>
              <a:gd name="connsiteX8" fmla="*/ 68 w 392181"/>
              <a:gd name="connsiteY8" fmla="*/ 182754 h 1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81" h="183212">
                <a:moveTo>
                  <a:pt x="68" y="182754"/>
                </a:moveTo>
                <a:cubicBezTo>
                  <a:pt x="-2842" y="188310"/>
                  <a:pt x="88175" y="142008"/>
                  <a:pt x="125481" y="119254"/>
                </a:cubicBezTo>
                <a:cubicBezTo>
                  <a:pt x="162787" y="96500"/>
                  <a:pt x="179456" y="66073"/>
                  <a:pt x="223906" y="46229"/>
                </a:cubicBezTo>
                <a:cubicBezTo>
                  <a:pt x="268356" y="26385"/>
                  <a:pt x="392181" y="3101"/>
                  <a:pt x="392181" y="191"/>
                </a:cubicBezTo>
                <a:cubicBezTo>
                  <a:pt x="392181" y="-2719"/>
                  <a:pt x="233166" y="28501"/>
                  <a:pt x="223906" y="28766"/>
                </a:cubicBezTo>
                <a:cubicBezTo>
                  <a:pt x="214646" y="29031"/>
                  <a:pt x="345085" y="-2454"/>
                  <a:pt x="336618" y="1779"/>
                </a:cubicBezTo>
                <a:cubicBezTo>
                  <a:pt x="328151" y="6012"/>
                  <a:pt x="205385" y="40143"/>
                  <a:pt x="173106" y="54166"/>
                </a:cubicBezTo>
                <a:cubicBezTo>
                  <a:pt x="140827" y="68189"/>
                  <a:pt x="168079" y="68453"/>
                  <a:pt x="142943" y="85916"/>
                </a:cubicBezTo>
                <a:cubicBezTo>
                  <a:pt x="117808" y="103378"/>
                  <a:pt x="2978" y="177198"/>
                  <a:pt x="68" y="182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: 図形 352">
            <a:extLst>
              <a:ext uri="{FF2B5EF4-FFF2-40B4-BE49-F238E27FC236}">
                <a16:creationId xmlns:a16="http://schemas.microsoft.com/office/drawing/2014/main" id="{EAC1487C-7BCD-4F1B-91AA-5FF51E55C544}"/>
              </a:ext>
            </a:extLst>
          </p:cNvPr>
          <p:cNvSpPr/>
          <p:nvPr/>
        </p:nvSpPr>
        <p:spPr>
          <a:xfrm>
            <a:off x="6619875" y="3436587"/>
            <a:ext cx="356519" cy="68613"/>
          </a:xfrm>
          <a:custGeom>
            <a:avLst/>
            <a:gdLst>
              <a:gd name="connsiteX0" fmla="*/ 0 w 356519"/>
              <a:gd name="connsiteY0" fmla="*/ 68613 h 68613"/>
              <a:gd name="connsiteX1" fmla="*/ 211138 w 356519"/>
              <a:gd name="connsiteY1" fmla="*/ 27338 h 68613"/>
              <a:gd name="connsiteX2" fmla="*/ 355600 w 356519"/>
              <a:gd name="connsiteY2" fmla="*/ 351 h 68613"/>
              <a:gd name="connsiteX3" fmla="*/ 268288 w 356519"/>
              <a:gd name="connsiteY3" fmla="*/ 13051 h 68613"/>
              <a:gd name="connsiteX4" fmla="*/ 176213 w 356519"/>
              <a:gd name="connsiteY4" fmla="*/ 28926 h 68613"/>
              <a:gd name="connsiteX5" fmla="*/ 0 w 356519"/>
              <a:gd name="connsiteY5" fmla="*/ 68613 h 6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19" h="68613">
                <a:moveTo>
                  <a:pt x="0" y="68613"/>
                </a:moveTo>
                <a:lnTo>
                  <a:pt x="211138" y="27338"/>
                </a:lnTo>
                <a:lnTo>
                  <a:pt x="355600" y="351"/>
                </a:lnTo>
                <a:cubicBezTo>
                  <a:pt x="365125" y="-2030"/>
                  <a:pt x="298186" y="8289"/>
                  <a:pt x="268288" y="13051"/>
                </a:cubicBezTo>
                <a:cubicBezTo>
                  <a:pt x="238390" y="17813"/>
                  <a:pt x="176213" y="28926"/>
                  <a:pt x="176213" y="28926"/>
                </a:cubicBezTo>
                <a:lnTo>
                  <a:pt x="0" y="6861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: 図形 353">
            <a:extLst>
              <a:ext uri="{FF2B5EF4-FFF2-40B4-BE49-F238E27FC236}">
                <a16:creationId xmlns:a16="http://schemas.microsoft.com/office/drawing/2014/main" id="{BAEBDE1E-C1B0-4D22-A39F-812412D99B05}"/>
              </a:ext>
            </a:extLst>
          </p:cNvPr>
          <p:cNvSpPr/>
          <p:nvPr/>
        </p:nvSpPr>
        <p:spPr>
          <a:xfrm>
            <a:off x="6227123" y="3245266"/>
            <a:ext cx="151533" cy="373525"/>
          </a:xfrm>
          <a:custGeom>
            <a:avLst/>
            <a:gdLst>
              <a:gd name="connsiteX0" fmla="*/ 3815 w 151533"/>
              <a:gd name="connsiteY0" fmla="*/ 63084 h 373525"/>
              <a:gd name="connsiteX1" fmla="*/ 48265 w 151533"/>
              <a:gd name="connsiteY1" fmla="*/ 256759 h 373525"/>
              <a:gd name="connsiteX2" fmla="*/ 37152 w 151533"/>
              <a:gd name="connsiteY2" fmla="*/ 244059 h 373525"/>
              <a:gd name="connsiteX3" fmla="*/ 59377 w 151533"/>
              <a:gd name="connsiteY3" fmla="*/ 372647 h 373525"/>
              <a:gd name="connsiteX4" fmla="*/ 56202 w 151533"/>
              <a:gd name="connsiteY4" fmla="*/ 294859 h 373525"/>
              <a:gd name="connsiteX5" fmla="*/ 84777 w 151533"/>
              <a:gd name="connsiteY5" fmla="*/ 183734 h 373525"/>
              <a:gd name="connsiteX6" fmla="*/ 151452 w 151533"/>
              <a:gd name="connsiteY6" fmla="*/ 1172 h 373525"/>
              <a:gd name="connsiteX7" fmla="*/ 97477 w 151533"/>
              <a:gd name="connsiteY7" fmla="*/ 113884 h 373525"/>
              <a:gd name="connsiteX8" fmla="*/ 53027 w 151533"/>
              <a:gd name="connsiteY8" fmla="*/ 280572 h 373525"/>
              <a:gd name="connsiteX9" fmla="*/ 11752 w 151533"/>
              <a:gd name="connsiteY9" fmla="*/ 202784 h 373525"/>
              <a:gd name="connsiteX10" fmla="*/ 3815 w 151533"/>
              <a:gd name="connsiteY10" fmla="*/ 158334 h 373525"/>
              <a:gd name="connsiteX11" fmla="*/ 3815 w 151533"/>
              <a:gd name="connsiteY11" fmla="*/ 63084 h 37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1533" h="373525">
                <a:moveTo>
                  <a:pt x="3815" y="63084"/>
                </a:moveTo>
                <a:cubicBezTo>
                  <a:pt x="11223" y="79488"/>
                  <a:pt x="42709" y="226597"/>
                  <a:pt x="48265" y="256759"/>
                </a:cubicBezTo>
                <a:cubicBezTo>
                  <a:pt x="53821" y="286922"/>
                  <a:pt x="35300" y="224744"/>
                  <a:pt x="37152" y="244059"/>
                </a:cubicBezTo>
                <a:cubicBezTo>
                  <a:pt x="39004" y="263374"/>
                  <a:pt x="56202" y="364180"/>
                  <a:pt x="59377" y="372647"/>
                </a:cubicBezTo>
                <a:cubicBezTo>
                  <a:pt x="62552" y="381114"/>
                  <a:pt x="51969" y="326344"/>
                  <a:pt x="56202" y="294859"/>
                </a:cubicBezTo>
                <a:cubicBezTo>
                  <a:pt x="60435" y="263374"/>
                  <a:pt x="68902" y="232682"/>
                  <a:pt x="84777" y="183734"/>
                </a:cubicBezTo>
                <a:cubicBezTo>
                  <a:pt x="100652" y="134786"/>
                  <a:pt x="149335" y="12814"/>
                  <a:pt x="151452" y="1172"/>
                </a:cubicBezTo>
                <a:cubicBezTo>
                  <a:pt x="153569" y="-10470"/>
                  <a:pt x="113881" y="67317"/>
                  <a:pt x="97477" y="113884"/>
                </a:cubicBezTo>
                <a:cubicBezTo>
                  <a:pt x="81073" y="160451"/>
                  <a:pt x="67314" y="265755"/>
                  <a:pt x="53027" y="280572"/>
                </a:cubicBezTo>
                <a:cubicBezTo>
                  <a:pt x="38740" y="295389"/>
                  <a:pt x="19954" y="223157"/>
                  <a:pt x="11752" y="202784"/>
                </a:cubicBezTo>
                <a:cubicBezTo>
                  <a:pt x="3550" y="182411"/>
                  <a:pt x="5932" y="178707"/>
                  <a:pt x="3815" y="158334"/>
                </a:cubicBezTo>
                <a:cubicBezTo>
                  <a:pt x="1698" y="137961"/>
                  <a:pt x="-3593" y="46680"/>
                  <a:pt x="3815" y="63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: 図形 354">
            <a:extLst>
              <a:ext uri="{FF2B5EF4-FFF2-40B4-BE49-F238E27FC236}">
                <a16:creationId xmlns:a16="http://schemas.microsoft.com/office/drawing/2014/main" id="{218B9C42-113E-424F-94DE-A4A4BC725B7F}"/>
              </a:ext>
            </a:extLst>
          </p:cNvPr>
          <p:cNvSpPr/>
          <p:nvPr/>
        </p:nvSpPr>
        <p:spPr>
          <a:xfrm>
            <a:off x="6462344" y="3464802"/>
            <a:ext cx="484674" cy="129963"/>
          </a:xfrm>
          <a:custGeom>
            <a:avLst/>
            <a:gdLst>
              <a:gd name="connsiteX0" fmla="*/ 1956 w 484674"/>
              <a:gd name="connsiteY0" fmla="*/ 129298 h 129963"/>
              <a:gd name="connsiteX1" fmla="*/ 200394 w 484674"/>
              <a:gd name="connsiteY1" fmla="*/ 59448 h 129963"/>
              <a:gd name="connsiteX2" fmla="*/ 165469 w 484674"/>
              <a:gd name="connsiteY2" fmla="*/ 62623 h 129963"/>
              <a:gd name="connsiteX3" fmla="*/ 235319 w 484674"/>
              <a:gd name="connsiteY3" fmla="*/ 48336 h 129963"/>
              <a:gd name="connsiteX4" fmla="*/ 282944 w 484674"/>
              <a:gd name="connsiteY4" fmla="*/ 48336 h 129963"/>
              <a:gd name="connsiteX5" fmla="*/ 336919 w 484674"/>
              <a:gd name="connsiteY5" fmla="*/ 30873 h 129963"/>
              <a:gd name="connsiteX6" fmla="*/ 354381 w 484674"/>
              <a:gd name="connsiteY6" fmla="*/ 32461 h 129963"/>
              <a:gd name="connsiteX7" fmla="*/ 481381 w 484674"/>
              <a:gd name="connsiteY7" fmla="*/ 711 h 129963"/>
              <a:gd name="connsiteX8" fmla="*/ 444869 w 484674"/>
              <a:gd name="connsiteY8" fmla="*/ 10236 h 129963"/>
              <a:gd name="connsiteX9" fmla="*/ 417881 w 484674"/>
              <a:gd name="connsiteY9" fmla="*/ 8648 h 129963"/>
              <a:gd name="connsiteX10" fmla="*/ 267069 w 484674"/>
              <a:gd name="connsiteY10" fmla="*/ 29286 h 129963"/>
              <a:gd name="connsiteX11" fmla="*/ 173406 w 484674"/>
              <a:gd name="connsiteY11" fmla="*/ 57861 h 129963"/>
              <a:gd name="connsiteX12" fmla="*/ 105144 w 484674"/>
              <a:gd name="connsiteY12" fmla="*/ 91198 h 129963"/>
              <a:gd name="connsiteX13" fmla="*/ 1956 w 484674"/>
              <a:gd name="connsiteY13" fmla="*/ 129298 h 129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4674" h="129963">
                <a:moveTo>
                  <a:pt x="1956" y="129298"/>
                </a:moveTo>
                <a:cubicBezTo>
                  <a:pt x="17831" y="124006"/>
                  <a:pt x="173142" y="70560"/>
                  <a:pt x="200394" y="59448"/>
                </a:cubicBezTo>
                <a:cubicBezTo>
                  <a:pt x="227646" y="48336"/>
                  <a:pt x="159648" y="64475"/>
                  <a:pt x="165469" y="62623"/>
                </a:cubicBezTo>
                <a:cubicBezTo>
                  <a:pt x="171290" y="60771"/>
                  <a:pt x="215740" y="50717"/>
                  <a:pt x="235319" y="48336"/>
                </a:cubicBezTo>
                <a:cubicBezTo>
                  <a:pt x="254898" y="45955"/>
                  <a:pt x="266011" y="51246"/>
                  <a:pt x="282944" y="48336"/>
                </a:cubicBezTo>
                <a:cubicBezTo>
                  <a:pt x="299877" y="45426"/>
                  <a:pt x="325013" y="33519"/>
                  <a:pt x="336919" y="30873"/>
                </a:cubicBezTo>
                <a:cubicBezTo>
                  <a:pt x="348825" y="28227"/>
                  <a:pt x="330304" y="37488"/>
                  <a:pt x="354381" y="32461"/>
                </a:cubicBezTo>
                <a:cubicBezTo>
                  <a:pt x="378458" y="27434"/>
                  <a:pt x="466300" y="4415"/>
                  <a:pt x="481381" y="711"/>
                </a:cubicBezTo>
                <a:cubicBezTo>
                  <a:pt x="496462" y="-2993"/>
                  <a:pt x="455452" y="8913"/>
                  <a:pt x="444869" y="10236"/>
                </a:cubicBezTo>
                <a:cubicBezTo>
                  <a:pt x="434286" y="11559"/>
                  <a:pt x="447514" y="5473"/>
                  <a:pt x="417881" y="8648"/>
                </a:cubicBezTo>
                <a:cubicBezTo>
                  <a:pt x="388248" y="11823"/>
                  <a:pt x="307815" y="21084"/>
                  <a:pt x="267069" y="29286"/>
                </a:cubicBezTo>
                <a:cubicBezTo>
                  <a:pt x="226323" y="37488"/>
                  <a:pt x="200394" y="47542"/>
                  <a:pt x="173406" y="57861"/>
                </a:cubicBezTo>
                <a:cubicBezTo>
                  <a:pt x="146418" y="68180"/>
                  <a:pt x="139275" y="75323"/>
                  <a:pt x="105144" y="91198"/>
                </a:cubicBezTo>
                <a:cubicBezTo>
                  <a:pt x="71013" y="107073"/>
                  <a:pt x="-13919" y="134590"/>
                  <a:pt x="1956" y="129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: 図形 355">
            <a:extLst>
              <a:ext uri="{FF2B5EF4-FFF2-40B4-BE49-F238E27FC236}">
                <a16:creationId xmlns:a16="http://schemas.microsoft.com/office/drawing/2014/main" id="{3FC79F83-F120-456F-AB42-34989BD5F203}"/>
              </a:ext>
            </a:extLst>
          </p:cNvPr>
          <p:cNvSpPr/>
          <p:nvPr/>
        </p:nvSpPr>
        <p:spPr>
          <a:xfrm>
            <a:off x="6312644" y="3401959"/>
            <a:ext cx="671439" cy="326672"/>
          </a:xfrm>
          <a:custGeom>
            <a:avLst/>
            <a:gdLst>
              <a:gd name="connsiteX0" fmla="*/ 661244 w 671439"/>
              <a:gd name="connsiteY0" fmla="*/ 54 h 326672"/>
              <a:gd name="connsiteX1" fmla="*/ 669181 w 671439"/>
              <a:gd name="connsiteY1" fmla="*/ 120704 h 326672"/>
              <a:gd name="connsiteX2" fmla="*/ 667594 w 671439"/>
              <a:gd name="connsiteY2" fmla="*/ 96891 h 326672"/>
              <a:gd name="connsiteX3" fmla="*/ 627906 w 671439"/>
              <a:gd name="connsiteY3" fmla="*/ 101654 h 326672"/>
              <a:gd name="connsiteX4" fmla="*/ 450106 w 671439"/>
              <a:gd name="connsiteY4" fmla="*/ 123879 h 326672"/>
              <a:gd name="connsiteX5" fmla="*/ 548531 w 671439"/>
              <a:gd name="connsiteY5" fmla="*/ 104829 h 326672"/>
              <a:gd name="connsiteX6" fmla="*/ 364381 w 671439"/>
              <a:gd name="connsiteY6" fmla="*/ 147691 h 326672"/>
              <a:gd name="connsiteX7" fmla="*/ 323106 w 671439"/>
              <a:gd name="connsiteY7" fmla="*/ 154041 h 326672"/>
              <a:gd name="connsiteX8" fmla="*/ 219919 w 671439"/>
              <a:gd name="connsiteY8" fmla="*/ 184204 h 326672"/>
              <a:gd name="connsiteX9" fmla="*/ 223094 w 671439"/>
              <a:gd name="connsiteY9" fmla="*/ 190554 h 326672"/>
              <a:gd name="connsiteX10" fmla="*/ 138956 w 671439"/>
              <a:gd name="connsiteY10" fmla="*/ 212779 h 326672"/>
              <a:gd name="connsiteX11" fmla="*/ 65931 w 671439"/>
              <a:gd name="connsiteY11" fmla="*/ 268341 h 326672"/>
              <a:gd name="connsiteX12" fmla="*/ 844 w 671439"/>
              <a:gd name="connsiteY12" fmla="*/ 325491 h 326672"/>
              <a:gd name="connsiteX13" fmla="*/ 113556 w 671439"/>
              <a:gd name="connsiteY13" fmla="*/ 212779 h 326672"/>
              <a:gd name="connsiteX14" fmla="*/ 118319 w 671439"/>
              <a:gd name="connsiteY14" fmla="*/ 230241 h 326672"/>
              <a:gd name="connsiteX15" fmla="*/ 329456 w 671439"/>
              <a:gd name="connsiteY15" fmla="*/ 157216 h 326672"/>
              <a:gd name="connsiteX16" fmla="*/ 626319 w 671439"/>
              <a:gd name="connsiteY16" fmla="*/ 117529 h 326672"/>
              <a:gd name="connsiteX17" fmla="*/ 651719 w 671439"/>
              <a:gd name="connsiteY17" fmla="*/ 104829 h 326672"/>
              <a:gd name="connsiteX18" fmla="*/ 661244 w 671439"/>
              <a:gd name="connsiteY18" fmla="*/ 54 h 32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71439" h="326672">
                <a:moveTo>
                  <a:pt x="661244" y="54"/>
                </a:moveTo>
                <a:cubicBezTo>
                  <a:pt x="664154" y="2700"/>
                  <a:pt x="668123" y="104565"/>
                  <a:pt x="669181" y="120704"/>
                </a:cubicBezTo>
                <a:cubicBezTo>
                  <a:pt x="670239" y="136843"/>
                  <a:pt x="674473" y="100066"/>
                  <a:pt x="667594" y="96891"/>
                </a:cubicBezTo>
                <a:cubicBezTo>
                  <a:pt x="660715" y="93716"/>
                  <a:pt x="627906" y="101654"/>
                  <a:pt x="627906" y="101654"/>
                </a:cubicBezTo>
                <a:lnTo>
                  <a:pt x="450106" y="123879"/>
                </a:lnTo>
                <a:cubicBezTo>
                  <a:pt x="436877" y="124408"/>
                  <a:pt x="548531" y="104829"/>
                  <a:pt x="548531" y="104829"/>
                </a:cubicBezTo>
                <a:cubicBezTo>
                  <a:pt x="534244" y="108798"/>
                  <a:pt x="401952" y="139489"/>
                  <a:pt x="364381" y="147691"/>
                </a:cubicBezTo>
                <a:cubicBezTo>
                  <a:pt x="326810" y="155893"/>
                  <a:pt x="347183" y="147956"/>
                  <a:pt x="323106" y="154041"/>
                </a:cubicBezTo>
                <a:cubicBezTo>
                  <a:pt x="299029" y="160126"/>
                  <a:pt x="236588" y="178119"/>
                  <a:pt x="219919" y="184204"/>
                </a:cubicBezTo>
                <a:cubicBezTo>
                  <a:pt x="203250" y="190289"/>
                  <a:pt x="236588" y="185792"/>
                  <a:pt x="223094" y="190554"/>
                </a:cubicBezTo>
                <a:cubicBezTo>
                  <a:pt x="209600" y="195316"/>
                  <a:pt x="165150" y="199815"/>
                  <a:pt x="138956" y="212779"/>
                </a:cubicBezTo>
                <a:cubicBezTo>
                  <a:pt x="112762" y="225743"/>
                  <a:pt x="88950" y="249556"/>
                  <a:pt x="65931" y="268341"/>
                </a:cubicBezTo>
                <a:cubicBezTo>
                  <a:pt x="42912" y="287126"/>
                  <a:pt x="-7093" y="334751"/>
                  <a:pt x="844" y="325491"/>
                </a:cubicBezTo>
                <a:cubicBezTo>
                  <a:pt x="8781" y="316231"/>
                  <a:pt x="93977" y="228654"/>
                  <a:pt x="113556" y="212779"/>
                </a:cubicBezTo>
                <a:cubicBezTo>
                  <a:pt x="133135" y="196904"/>
                  <a:pt x="82336" y="239501"/>
                  <a:pt x="118319" y="230241"/>
                </a:cubicBezTo>
                <a:cubicBezTo>
                  <a:pt x="154302" y="220981"/>
                  <a:pt x="244789" y="176001"/>
                  <a:pt x="329456" y="157216"/>
                </a:cubicBezTo>
                <a:cubicBezTo>
                  <a:pt x="414123" y="138431"/>
                  <a:pt x="572608" y="126260"/>
                  <a:pt x="626319" y="117529"/>
                </a:cubicBezTo>
                <a:cubicBezTo>
                  <a:pt x="680030" y="108798"/>
                  <a:pt x="645104" y="118323"/>
                  <a:pt x="651719" y="104829"/>
                </a:cubicBezTo>
                <a:cubicBezTo>
                  <a:pt x="658333" y="91335"/>
                  <a:pt x="658334" y="-2592"/>
                  <a:pt x="661244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: 図形 356">
            <a:extLst>
              <a:ext uri="{FF2B5EF4-FFF2-40B4-BE49-F238E27FC236}">
                <a16:creationId xmlns:a16="http://schemas.microsoft.com/office/drawing/2014/main" id="{83840CA8-7916-4F38-9339-95D28B9F60C2}"/>
              </a:ext>
            </a:extLst>
          </p:cNvPr>
          <p:cNvSpPr/>
          <p:nvPr/>
        </p:nvSpPr>
        <p:spPr>
          <a:xfrm>
            <a:off x="6303963" y="3576402"/>
            <a:ext cx="317570" cy="174861"/>
          </a:xfrm>
          <a:custGeom>
            <a:avLst/>
            <a:gdLst>
              <a:gd name="connsiteX0" fmla="*/ 0 w 317570"/>
              <a:gd name="connsiteY0" fmla="*/ 174861 h 174861"/>
              <a:gd name="connsiteX1" fmla="*/ 109537 w 317570"/>
              <a:gd name="connsiteY1" fmla="*/ 103423 h 174861"/>
              <a:gd name="connsiteX2" fmla="*/ 166687 w 317570"/>
              <a:gd name="connsiteY2" fmla="*/ 55798 h 174861"/>
              <a:gd name="connsiteX3" fmla="*/ 157162 w 317570"/>
              <a:gd name="connsiteY3" fmla="*/ 68498 h 174861"/>
              <a:gd name="connsiteX4" fmla="*/ 247650 w 317570"/>
              <a:gd name="connsiteY4" fmla="*/ 30398 h 174861"/>
              <a:gd name="connsiteX5" fmla="*/ 249237 w 317570"/>
              <a:gd name="connsiteY5" fmla="*/ 27223 h 174861"/>
              <a:gd name="connsiteX6" fmla="*/ 317500 w 317570"/>
              <a:gd name="connsiteY6" fmla="*/ 236 h 174861"/>
              <a:gd name="connsiteX7" fmla="*/ 234950 w 317570"/>
              <a:gd name="connsiteY7" fmla="*/ 14523 h 174861"/>
              <a:gd name="connsiteX8" fmla="*/ 204787 w 317570"/>
              <a:gd name="connsiteY8" fmla="*/ 22461 h 174861"/>
              <a:gd name="connsiteX9" fmla="*/ 146050 w 317570"/>
              <a:gd name="connsiteY9" fmla="*/ 62148 h 174861"/>
              <a:gd name="connsiteX10" fmla="*/ 0 w 317570"/>
              <a:gd name="connsiteY10" fmla="*/ 174861 h 17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570" h="174861">
                <a:moveTo>
                  <a:pt x="0" y="174861"/>
                </a:moveTo>
                <a:cubicBezTo>
                  <a:pt x="40878" y="149064"/>
                  <a:pt x="81756" y="123267"/>
                  <a:pt x="109537" y="103423"/>
                </a:cubicBezTo>
                <a:cubicBezTo>
                  <a:pt x="137318" y="83579"/>
                  <a:pt x="158750" y="61619"/>
                  <a:pt x="166687" y="55798"/>
                </a:cubicBezTo>
                <a:cubicBezTo>
                  <a:pt x="174624" y="49977"/>
                  <a:pt x="143668" y="72731"/>
                  <a:pt x="157162" y="68498"/>
                </a:cubicBezTo>
                <a:cubicBezTo>
                  <a:pt x="170656" y="64265"/>
                  <a:pt x="232304" y="37277"/>
                  <a:pt x="247650" y="30398"/>
                </a:cubicBezTo>
                <a:cubicBezTo>
                  <a:pt x="262996" y="23519"/>
                  <a:pt x="237595" y="32250"/>
                  <a:pt x="249237" y="27223"/>
                </a:cubicBezTo>
                <a:cubicBezTo>
                  <a:pt x="260879" y="22196"/>
                  <a:pt x="319881" y="2353"/>
                  <a:pt x="317500" y="236"/>
                </a:cubicBezTo>
                <a:cubicBezTo>
                  <a:pt x="315119" y="-1881"/>
                  <a:pt x="253735" y="10819"/>
                  <a:pt x="234950" y="14523"/>
                </a:cubicBezTo>
                <a:cubicBezTo>
                  <a:pt x="216165" y="18227"/>
                  <a:pt x="219604" y="14523"/>
                  <a:pt x="204787" y="22461"/>
                </a:cubicBezTo>
                <a:cubicBezTo>
                  <a:pt x="189970" y="30398"/>
                  <a:pt x="146050" y="62148"/>
                  <a:pt x="146050" y="62148"/>
                </a:cubicBezTo>
                <a:lnTo>
                  <a:pt x="0" y="17486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: 図形 357">
            <a:extLst>
              <a:ext uri="{FF2B5EF4-FFF2-40B4-BE49-F238E27FC236}">
                <a16:creationId xmlns:a16="http://schemas.microsoft.com/office/drawing/2014/main" id="{271B930A-F32C-4432-86FE-4F92116C056B}"/>
              </a:ext>
            </a:extLst>
          </p:cNvPr>
          <p:cNvSpPr/>
          <p:nvPr/>
        </p:nvSpPr>
        <p:spPr>
          <a:xfrm>
            <a:off x="6629400" y="3512932"/>
            <a:ext cx="345284" cy="68547"/>
          </a:xfrm>
          <a:custGeom>
            <a:avLst/>
            <a:gdLst>
              <a:gd name="connsiteX0" fmla="*/ 0 w 345284"/>
              <a:gd name="connsiteY0" fmla="*/ 68468 h 68547"/>
              <a:gd name="connsiteX1" fmla="*/ 130175 w 345284"/>
              <a:gd name="connsiteY1" fmla="*/ 39893 h 68547"/>
              <a:gd name="connsiteX2" fmla="*/ 163513 w 345284"/>
              <a:gd name="connsiteY2" fmla="*/ 39893 h 68547"/>
              <a:gd name="connsiteX3" fmla="*/ 239713 w 345284"/>
              <a:gd name="connsiteY3" fmla="*/ 17668 h 68547"/>
              <a:gd name="connsiteX4" fmla="*/ 209550 w 345284"/>
              <a:gd name="connsiteY4" fmla="*/ 20843 h 68547"/>
              <a:gd name="connsiteX5" fmla="*/ 344488 w 345284"/>
              <a:gd name="connsiteY5" fmla="*/ 206 h 68547"/>
              <a:gd name="connsiteX6" fmla="*/ 261938 w 345284"/>
              <a:gd name="connsiteY6" fmla="*/ 11318 h 68547"/>
              <a:gd name="connsiteX7" fmla="*/ 188913 w 345284"/>
              <a:gd name="connsiteY7" fmla="*/ 28781 h 68547"/>
              <a:gd name="connsiteX8" fmla="*/ 128588 w 345284"/>
              <a:gd name="connsiteY8" fmla="*/ 47831 h 68547"/>
              <a:gd name="connsiteX9" fmla="*/ 0 w 345284"/>
              <a:gd name="connsiteY9" fmla="*/ 68468 h 68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284" h="68547">
                <a:moveTo>
                  <a:pt x="0" y="68468"/>
                </a:moveTo>
                <a:cubicBezTo>
                  <a:pt x="264" y="67145"/>
                  <a:pt x="102923" y="44655"/>
                  <a:pt x="130175" y="39893"/>
                </a:cubicBezTo>
                <a:cubicBezTo>
                  <a:pt x="157427" y="35131"/>
                  <a:pt x="145257" y="43597"/>
                  <a:pt x="163513" y="39893"/>
                </a:cubicBezTo>
                <a:cubicBezTo>
                  <a:pt x="181769" y="36189"/>
                  <a:pt x="232040" y="20843"/>
                  <a:pt x="239713" y="17668"/>
                </a:cubicBezTo>
                <a:cubicBezTo>
                  <a:pt x="247386" y="14493"/>
                  <a:pt x="192088" y="23753"/>
                  <a:pt x="209550" y="20843"/>
                </a:cubicBezTo>
                <a:cubicBezTo>
                  <a:pt x="227012" y="17933"/>
                  <a:pt x="335757" y="1794"/>
                  <a:pt x="344488" y="206"/>
                </a:cubicBezTo>
                <a:cubicBezTo>
                  <a:pt x="353219" y="-1382"/>
                  <a:pt x="287867" y="6556"/>
                  <a:pt x="261938" y="11318"/>
                </a:cubicBezTo>
                <a:cubicBezTo>
                  <a:pt x="236009" y="16080"/>
                  <a:pt x="211138" y="22695"/>
                  <a:pt x="188913" y="28781"/>
                </a:cubicBezTo>
                <a:cubicBezTo>
                  <a:pt x="166688" y="34866"/>
                  <a:pt x="159280" y="41481"/>
                  <a:pt x="128588" y="47831"/>
                </a:cubicBezTo>
                <a:cubicBezTo>
                  <a:pt x="97896" y="54181"/>
                  <a:pt x="-264" y="69791"/>
                  <a:pt x="0" y="68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: 図形 358">
            <a:extLst>
              <a:ext uri="{FF2B5EF4-FFF2-40B4-BE49-F238E27FC236}">
                <a16:creationId xmlns:a16="http://schemas.microsoft.com/office/drawing/2014/main" id="{C8B63CE3-1370-492A-96A5-6437BEA3E832}"/>
              </a:ext>
            </a:extLst>
          </p:cNvPr>
          <p:cNvSpPr/>
          <p:nvPr/>
        </p:nvSpPr>
        <p:spPr>
          <a:xfrm>
            <a:off x="6606309" y="3534604"/>
            <a:ext cx="35791" cy="301477"/>
          </a:xfrm>
          <a:custGeom>
            <a:avLst/>
            <a:gdLst>
              <a:gd name="connsiteX0" fmla="*/ 866 w 35791"/>
              <a:gd name="connsiteY0" fmla="*/ 759 h 301477"/>
              <a:gd name="connsiteX1" fmla="*/ 7216 w 35791"/>
              <a:gd name="connsiteY1" fmla="*/ 172209 h 301477"/>
              <a:gd name="connsiteX2" fmla="*/ 8804 w 35791"/>
              <a:gd name="connsiteY2" fmla="*/ 145221 h 301477"/>
              <a:gd name="connsiteX3" fmla="*/ 21504 w 35791"/>
              <a:gd name="connsiteY3" fmla="*/ 265871 h 301477"/>
              <a:gd name="connsiteX4" fmla="*/ 34204 w 35791"/>
              <a:gd name="connsiteY4" fmla="*/ 299209 h 301477"/>
              <a:gd name="connsiteX5" fmla="*/ 34204 w 35791"/>
              <a:gd name="connsiteY5" fmla="*/ 215071 h 301477"/>
              <a:gd name="connsiteX6" fmla="*/ 21504 w 35791"/>
              <a:gd name="connsiteY6" fmla="*/ 107121 h 301477"/>
              <a:gd name="connsiteX7" fmla="*/ 866 w 35791"/>
              <a:gd name="connsiteY7" fmla="*/ 148396 h 301477"/>
              <a:gd name="connsiteX8" fmla="*/ 4041 w 35791"/>
              <a:gd name="connsiteY8" fmla="*/ 110296 h 301477"/>
              <a:gd name="connsiteX9" fmla="*/ 866 w 35791"/>
              <a:gd name="connsiteY9" fmla="*/ 759 h 30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791" h="301477">
                <a:moveTo>
                  <a:pt x="866" y="759"/>
                </a:moveTo>
                <a:cubicBezTo>
                  <a:pt x="1395" y="11078"/>
                  <a:pt x="5893" y="148132"/>
                  <a:pt x="7216" y="172209"/>
                </a:cubicBezTo>
                <a:cubicBezTo>
                  <a:pt x="8539" y="196286"/>
                  <a:pt x="6423" y="129611"/>
                  <a:pt x="8804" y="145221"/>
                </a:cubicBezTo>
                <a:cubicBezTo>
                  <a:pt x="11185" y="160831"/>
                  <a:pt x="17271" y="240206"/>
                  <a:pt x="21504" y="265871"/>
                </a:cubicBezTo>
                <a:cubicBezTo>
                  <a:pt x="25737" y="291536"/>
                  <a:pt x="32087" y="307676"/>
                  <a:pt x="34204" y="299209"/>
                </a:cubicBezTo>
                <a:cubicBezTo>
                  <a:pt x="36321" y="290742"/>
                  <a:pt x="36321" y="247086"/>
                  <a:pt x="34204" y="215071"/>
                </a:cubicBezTo>
                <a:cubicBezTo>
                  <a:pt x="32087" y="183056"/>
                  <a:pt x="27060" y="118234"/>
                  <a:pt x="21504" y="107121"/>
                </a:cubicBezTo>
                <a:cubicBezTo>
                  <a:pt x="15948" y="96009"/>
                  <a:pt x="3777" y="147867"/>
                  <a:pt x="866" y="148396"/>
                </a:cubicBezTo>
                <a:cubicBezTo>
                  <a:pt x="-2045" y="148925"/>
                  <a:pt x="3247" y="132256"/>
                  <a:pt x="4041" y="110296"/>
                </a:cubicBezTo>
                <a:cubicBezTo>
                  <a:pt x="4835" y="88336"/>
                  <a:pt x="337" y="-9560"/>
                  <a:pt x="866" y="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: 図形 359">
            <a:extLst>
              <a:ext uri="{FF2B5EF4-FFF2-40B4-BE49-F238E27FC236}">
                <a16:creationId xmlns:a16="http://schemas.microsoft.com/office/drawing/2014/main" id="{32B92BBD-9D3E-44A9-993F-245AEF737673}"/>
              </a:ext>
            </a:extLst>
          </p:cNvPr>
          <p:cNvSpPr/>
          <p:nvPr/>
        </p:nvSpPr>
        <p:spPr>
          <a:xfrm>
            <a:off x="6666325" y="3538488"/>
            <a:ext cx="55175" cy="188525"/>
          </a:xfrm>
          <a:custGeom>
            <a:avLst/>
            <a:gdLst>
              <a:gd name="connsiteX0" fmla="*/ 7525 w 55175"/>
              <a:gd name="connsiteY0" fmla="*/ 50 h 188525"/>
              <a:gd name="connsiteX1" fmla="*/ 7525 w 55175"/>
              <a:gd name="connsiteY1" fmla="*/ 58787 h 188525"/>
              <a:gd name="connsiteX2" fmla="*/ 1175 w 55175"/>
              <a:gd name="connsiteY2" fmla="*/ 65137 h 188525"/>
              <a:gd name="connsiteX3" fmla="*/ 34513 w 55175"/>
              <a:gd name="connsiteY3" fmla="*/ 74662 h 188525"/>
              <a:gd name="connsiteX4" fmla="*/ 10700 w 55175"/>
              <a:gd name="connsiteY4" fmla="*/ 98475 h 188525"/>
              <a:gd name="connsiteX5" fmla="*/ 45625 w 55175"/>
              <a:gd name="connsiteY5" fmla="*/ 103237 h 188525"/>
              <a:gd name="connsiteX6" fmla="*/ 24988 w 55175"/>
              <a:gd name="connsiteY6" fmla="*/ 122287 h 188525"/>
              <a:gd name="connsiteX7" fmla="*/ 45625 w 55175"/>
              <a:gd name="connsiteY7" fmla="*/ 133400 h 188525"/>
              <a:gd name="connsiteX8" fmla="*/ 29750 w 55175"/>
              <a:gd name="connsiteY8" fmla="*/ 152450 h 188525"/>
              <a:gd name="connsiteX9" fmla="*/ 55150 w 55175"/>
              <a:gd name="connsiteY9" fmla="*/ 163562 h 188525"/>
              <a:gd name="connsiteX10" fmla="*/ 34513 w 55175"/>
              <a:gd name="connsiteY10" fmla="*/ 181025 h 188525"/>
              <a:gd name="connsiteX11" fmla="*/ 36100 w 55175"/>
              <a:gd name="connsiteY11" fmla="*/ 187375 h 188525"/>
              <a:gd name="connsiteX12" fmla="*/ 36100 w 55175"/>
              <a:gd name="connsiteY12" fmla="*/ 158800 h 188525"/>
              <a:gd name="connsiteX13" fmla="*/ 15463 w 55175"/>
              <a:gd name="connsiteY13" fmla="*/ 69900 h 188525"/>
              <a:gd name="connsiteX14" fmla="*/ 7525 w 55175"/>
              <a:gd name="connsiteY14" fmla="*/ 50 h 18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5175" h="188525">
                <a:moveTo>
                  <a:pt x="7525" y="50"/>
                </a:moveTo>
                <a:cubicBezTo>
                  <a:pt x="6202" y="-1802"/>
                  <a:pt x="8583" y="47939"/>
                  <a:pt x="7525" y="58787"/>
                </a:cubicBezTo>
                <a:cubicBezTo>
                  <a:pt x="6467" y="69635"/>
                  <a:pt x="-3323" y="62491"/>
                  <a:pt x="1175" y="65137"/>
                </a:cubicBezTo>
                <a:cubicBezTo>
                  <a:pt x="5673" y="67783"/>
                  <a:pt x="32926" y="69106"/>
                  <a:pt x="34513" y="74662"/>
                </a:cubicBezTo>
                <a:cubicBezTo>
                  <a:pt x="36100" y="80218"/>
                  <a:pt x="8848" y="93712"/>
                  <a:pt x="10700" y="98475"/>
                </a:cubicBezTo>
                <a:cubicBezTo>
                  <a:pt x="12552" y="103238"/>
                  <a:pt x="43244" y="99268"/>
                  <a:pt x="45625" y="103237"/>
                </a:cubicBezTo>
                <a:cubicBezTo>
                  <a:pt x="48006" y="107206"/>
                  <a:pt x="24988" y="117260"/>
                  <a:pt x="24988" y="122287"/>
                </a:cubicBezTo>
                <a:cubicBezTo>
                  <a:pt x="24988" y="127314"/>
                  <a:pt x="44831" y="128373"/>
                  <a:pt x="45625" y="133400"/>
                </a:cubicBezTo>
                <a:cubicBezTo>
                  <a:pt x="46419" y="138427"/>
                  <a:pt x="28163" y="147423"/>
                  <a:pt x="29750" y="152450"/>
                </a:cubicBezTo>
                <a:cubicBezTo>
                  <a:pt x="31337" y="157477"/>
                  <a:pt x="54356" y="158800"/>
                  <a:pt x="55150" y="163562"/>
                </a:cubicBezTo>
                <a:cubicBezTo>
                  <a:pt x="55944" y="168324"/>
                  <a:pt x="37688" y="177056"/>
                  <a:pt x="34513" y="181025"/>
                </a:cubicBezTo>
                <a:cubicBezTo>
                  <a:pt x="31338" y="184994"/>
                  <a:pt x="35836" y="191079"/>
                  <a:pt x="36100" y="187375"/>
                </a:cubicBezTo>
                <a:cubicBezTo>
                  <a:pt x="36364" y="183671"/>
                  <a:pt x="39539" y="178379"/>
                  <a:pt x="36100" y="158800"/>
                </a:cubicBezTo>
                <a:cubicBezTo>
                  <a:pt x="32661" y="139221"/>
                  <a:pt x="20225" y="96887"/>
                  <a:pt x="15463" y="69900"/>
                </a:cubicBezTo>
                <a:cubicBezTo>
                  <a:pt x="10701" y="42913"/>
                  <a:pt x="8848" y="1902"/>
                  <a:pt x="752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: 図形 360">
            <a:extLst>
              <a:ext uri="{FF2B5EF4-FFF2-40B4-BE49-F238E27FC236}">
                <a16:creationId xmlns:a16="http://schemas.microsoft.com/office/drawing/2014/main" id="{AE79C645-0E31-4E4D-9182-1149FD0770E3}"/>
              </a:ext>
            </a:extLst>
          </p:cNvPr>
          <p:cNvSpPr/>
          <p:nvPr/>
        </p:nvSpPr>
        <p:spPr>
          <a:xfrm>
            <a:off x="6929250" y="3517534"/>
            <a:ext cx="41479" cy="181441"/>
          </a:xfrm>
          <a:custGeom>
            <a:avLst/>
            <a:gdLst>
              <a:gd name="connsiteX0" fmla="*/ 41463 w 41479"/>
              <a:gd name="connsiteY0" fmla="*/ 366 h 181441"/>
              <a:gd name="connsiteX1" fmla="*/ 12888 w 41479"/>
              <a:gd name="connsiteY1" fmla="*/ 97204 h 181441"/>
              <a:gd name="connsiteX2" fmla="*/ 33525 w 41479"/>
              <a:gd name="connsiteY2" fmla="*/ 81329 h 181441"/>
              <a:gd name="connsiteX3" fmla="*/ 188 w 41479"/>
              <a:gd name="connsiteY3" fmla="*/ 181341 h 181441"/>
              <a:gd name="connsiteX4" fmla="*/ 19238 w 41479"/>
              <a:gd name="connsiteY4" fmla="*/ 100379 h 181441"/>
              <a:gd name="connsiteX5" fmla="*/ 3363 w 41479"/>
              <a:gd name="connsiteY5" fmla="*/ 116254 h 181441"/>
              <a:gd name="connsiteX6" fmla="*/ 8125 w 41479"/>
              <a:gd name="connsiteY6" fmla="*/ 65454 h 181441"/>
              <a:gd name="connsiteX7" fmla="*/ 41463 w 41479"/>
              <a:gd name="connsiteY7" fmla="*/ 366 h 18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479" h="181441">
                <a:moveTo>
                  <a:pt x="41463" y="366"/>
                </a:moveTo>
                <a:cubicBezTo>
                  <a:pt x="42257" y="5658"/>
                  <a:pt x="14211" y="83710"/>
                  <a:pt x="12888" y="97204"/>
                </a:cubicBezTo>
                <a:cubicBezTo>
                  <a:pt x="11565" y="110698"/>
                  <a:pt x="35642" y="67306"/>
                  <a:pt x="33525" y="81329"/>
                </a:cubicBezTo>
                <a:cubicBezTo>
                  <a:pt x="31408" y="95352"/>
                  <a:pt x="2569" y="178166"/>
                  <a:pt x="188" y="181341"/>
                </a:cubicBezTo>
                <a:cubicBezTo>
                  <a:pt x="-2193" y="184516"/>
                  <a:pt x="18709" y="111227"/>
                  <a:pt x="19238" y="100379"/>
                </a:cubicBezTo>
                <a:cubicBezTo>
                  <a:pt x="19767" y="89531"/>
                  <a:pt x="5215" y="122075"/>
                  <a:pt x="3363" y="116254"/>
                </a:cubicBezTo>
                <a:cubicBezTo>
                  <a:pt x="1511" y="110433"/>
                  <a:pt x="3627" y="82387"/>
                  <a:pt x="8125" y="65454"/>
                </a:cubicBezTo>
                <a:cubicBezTo>
                  <a:pt x="12623" y="48521"/>
                  <a:pt x="40669" y="-4926"/>
                  <a:pt x="41463" y="3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: 図形 361">
            <a:extLst>
              <a:ext uri="{FF2B5EF4-FFF2-40B4-BE49-F238E27FC236}">
                <a16:creationId xmlns:a16="http://schemas.microsoft.com/office/drawing/2014/main" id="{B3096BEC-5ACD-43B2-93D3-FD2DED0B12AD}"/>
              </a:ext>
            </a:extLst>
          </p:cNvPr>
          <p:cNvSpPr/>
          <p:nvPr/>
        </p:nvSpPr>
        <p:spPr>
          <a:xfrm>
            <a:off x="6721220" y="3571875"/>
            <a:ext cx="39943" cy="71806"/>
          </a:xfrm>
          <a:custGeom>
            <a:avLst/>
            <a:gdLst>
              <a:gd name="connsiteX0" fmla="*/ 39943 w 39943"/>
              <a:gd name="connsiteY0" fmla="*/ 0 h 71806"/>
              <a:gd name="connsiteX1" fmla="*/ 255 w 39943"/>
              <a:gd name="connsiteY1" fmla="*/ 71438 h 71806"/>
              <a:gd name="connsiteX2" fmla="*/ 39943 w 39943"/>
              <a:gd name="connsiteY2" fmla="*/ 0 h 7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943" h="71806">
                <a:moveTo>
                  <a:pt x="39943" y="0"/>
                </a:moveTo>
                <a:cubicBezTo>
                  <a:pt x="39943" y="0"/>
                  <a:pt x="-3714" y="65088"/>
                  <a:pt x="255" y="71438"/>
                </a:cubicBezTo>
                <a:cubicBezTo>
                  <a:pt x="4224" y="77788"/>
                  <a:pt x="39943" y="0"/>
                  <a:pt x="3994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: 図形 362">
            <a:extLst>
              <a:ext uri="{FF2B5EF4-FFF2-40B4-BE49-F238E27FC236}">
                <a16:creationId xmlns:a16="http://schemas.microsoft.com/office/drawing/2014/main" id="{EC81FCB9-B182-4582-AE21-31A0CE0DC674}"/>
              </a:ext>
            </a:extLst>
          </p:cNvPr>
          <p:cNvSpPr/>
          <p:nvPr/>
        </p:nvSpPr>
        <p:spPr>
          <a:xfrm>
            <a:off x="6795925" y="3521023"/>
            <a:ext cx="176911" cy="39820"/>
          </a:xfrm>
          <a:custGeom>
            <a:avLst/>
            <a:gdLst>
              <a:gd name="connsiteX0" fmla="*/ 176375 w 176911"/>
              <a:gd name="connsiteY0" fmla="*/ 1640 h 39820"/>
              <a:gd name="connsiteX1" fmla="*/ 4925 w 176911"/>
              <a:gd name="connsiteY1" fmla="*/ 39740 h 39820"/>
              <a:gd name="connsiteX2" fmla="*/ 57313 w 176911"/>
              <a:gd name="connsiteY2" fmla="*/ 11165 h 39820"/>
              <a:gd name="connsiteX3" fmla="*/ 176375 w 176911"/>
              <a:gd name="connsiteY3" fmla="*/ 1640 h 3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911" h="39820">
                <a:moveTo>
                  <a:pt x="176375" y="1640"/>
                </a:moveTo>
                <a:cubicBezTo>
                  <a:pt x="167644" y="6402"/>
                  <a:pt x="24769" y="38153"/>
                  <a:pt x="4925" y="39740"/>
                </a:cubicBezTo>
                <a:cubicBezTo>
                  <a:pt x="-14919" y="41328"/>
                  <a:pt x="29797" y="19102"/>
                  <a:pt x="57313" y="11165"/>
                </a:cubicBezTo>
                <a:cubicBezTo>
                  <a:pt x="84829" y="3228"/>
                  <a:pt x="185106" y="-3122"/>
                  <a:pt x="176375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: 図形 363">
            <a:extLst>
              <a:ext uri="{FF2B5EF4-FFF2-40B4-BE49-F238E27FC236}">
                <a16:creationId xmlns:a16="http://schemas.microsoft.com/office/drawing/2014/main" id="{B5EE39E6-4623-4261-9315-204E09AE9EEF}"/>
              </a:ext>
            </a:extLst>
          </p:cNvPr>
          <p:cNvSpPr/>
          <p:nvPr/>
        </p:nvSpPr>
        <p:spPr>
          <a:xfrm>
            <a:off x="6674508" y="3560664"/>
            <a:ext cx="271871" cy="59872"/>
          </a:xfrm>
          <a:custGeom>
            <a:avLst/>
            <a:gdLst>
              <a:gd name="connsiteX0" fmla="*/ 930 w 271871"/>
              <a:gd name="connsiteY0" fmla="*/ 33436 h 59872"/>
              <a:gd name="connsiteX1" fmla="*/ 112055 w 271871"/>
              <a:gd name="connsiteY1" fmla="*/ 57249 h 59872"/>
              <a:gd name="connsiteX2" fmla="*/ 161267 w 271871"/>
              <a:gd name="connsiteY2" fmla="*/ 50899 h 59872"/>
              <a:gd name="connsiteX3" fmla="*/ 191430 w 271871"/>
              <a:gd name="connsiteY3" fmla="*/ 49311 h 59872"/>
              <a:gd name="connsiteX4" fmla="*/ 177142 w 271871"/>
              <a:gd name="connsiteY4" fmla="*/ 30261 h 59872"/>
              <a:gd name="connsiteX5" fmla="*/ 229530 w 271871"/>
              <a:gd name="connsiteY5" fmla="*/ 57249 h 59872"/>
              <a:gd name="connsiteX6" fmla="*/ 270805 w 271871"/>
              <a:gd name="connsiteY6" fmla="*/ 58836 h 59872"/>
              <a:gd name="connsiteX7" fmla="*/ 185080 w 271871"/>
              <a:gd name="connsiteY7" fmla="*/ 57249 h 59872"/>
              <a:gd name="connsiteX8" fmla="*/ 110467 w 271871"/>
              <a:gd name="connsiteY8" fmla="*/ 39786 h 59872"/>
              <a:gd name="connsiteX9" fmla="*/ 124755 w 271871"/>
              <a:gd name="connsiteY9" fmla="*/ 99 h 59872"/>
              <a:gd name="connsiteX10" fmla="*/ 93005 w 271871"/>
              <a:gd name="connsiteY10" fmla="*/ 28674 h 59872"/>
              <a:gd name="connsiteX11" fmla="*/ 59667 w 271871"/>
              <a:gd name="connsiteY11" fmla="*/ 35024 h 59872"/>
              <a:gd name="connsiteX12" fmla="*/ 930 w 271871"/>
              <a:gd name="connsiteY12" fmla="*/ 33436 h 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1871" h="59872">
                <a:moveTo>
                  <a:pt x="930" y="33436"/>
                </a:moveTo>
                <a:cubicBezTo>
                  <a:pt x="9661" y="37140"/>
                  <a:pt x="85332" y="54339"/>
                  <a:pt x="112055" y="57249"/>
                </a:cubicBezTo>
                <a:cubicBezTo>
                  <a:pt x="138778" y="60159"/>
                  <a:pt x="148038" y="52222"/>
                  <a:pt x="161267" y="50899"/>
                </a:cubicBezTo>
                <a:cubicBezTo>
                  <a:pt x="174496" y="49576"/>
                  <a:pt x="188784" y="52751"/>
                  <a:pt x="191430" y="49311"/>
                </a:cubicBezTo>
                <a:cubicBezTo>
                  <a:pt x="194076" y="45871"/>
                  <a:pt x="170792" y="28938"/>
                  <a:pt x="177142" y="30261"/>
                </a:cubicBezTo>
                <a:cubicBezTo>
                  <a:pt x="183492" y="31584"/>
                  <a:pt x="213920" y="52487"/>
                  <a:pt x="229530" y="57249"/>
                </a:cubicBezTo>
                <a:cubicBezTo>
                  <a:pt x="245140" y="62011"/>
                  <a:pt x="278213" y="58836"/>
                  <a:pt x="270805" y="58836"/>
                </a:cubicBezTo>
                <a:cubicBezTo>
                  <a:pt x="263397" y="58836"/>
                  <a:pt x="211803" y="60424"/>
                  <a:pt x="185080" y="57249"/>
                </a:cubicBezTo>
                <a:cubicBezTo>
                  <a:pt x="158357" y="54074"/>
                  <a:pt x="120521" y="49311"/>
                  <a:pt x="110467" y="39786"/>
                </a:cubicBezTo>
                <a:cubicBezTo>
                  <a:pt x="100413" y="30261"/>
                  <a:pt x="127665" y="1951"/>
                  <a:pt x="124755" y="99"/>
                </a:cubicBezTo>
                <a:cubicBezTo>
                  <a:pt x="121845" y="-1753"/>
                  <a:pt x="103853" y="22853"/>
                  <a:pt x="93005" y="28674"/>
                </a:cubicBezTo>
                <a:cubicBezTo>
                  <a:pt x="82157" y="34495"/>
                  <a:pt x="71838" y="33966"/>
                  <a:pt x="59667" y="35024"/>
                </a:cubicBezTo>
                <a:cubicBezTo>
                  <a:pt x="47496" y="36082"/>
                  <a:pt x="-7801" y="29732"/>
                  <a:pt x="930" y="3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: 図形 364">
            <a:extLst>
              <a:ext uri="{FF2B5EF4-FFF2-40B4-BE49-F238E27FC236}">
                <a16:creationId xmlns:a16="http://schemas.microsoft.com/office/drawing/2014/main" id="{6A1F9F2A-CF4C-4F68-8DD5-067CE502619A}"/>
              </a:ext>
            </a:extLst>
          </p:cNvPr>
          <p:cNvSpPr/>
          <p:nvPr/>
        </p:nvSpPr>
        <p:spPr>
          <a:xfrm>
            <a:off x="6619874" y="3517805"/>
            <a:ext cx="40805" cy="311652"/>
          </a:xfrm>
          <a:custGeom>
            <a:avLst/>
            <a:gdLst>
              <a:gd name="connsiteX0" fmla="*/ 1 w 40805"/>
              <a:gd name="connsiteY0" fmla="*/ 95 h 311652"/>
              <a:gd name="connsiteX1" fmla="*/ 36514 w 40805"/>
              <a:gd name="connsiteY1" fmla="*/ 130270 h 311652"/>
              <a:gd name="connsiteX2" fmla="*/ 19051 w 40805"/>
              <a:gd name="connsiteY2" fmla="*/ 79470 h 311652"/>
              <a:gd name="connsiteX3" fmla="*/ 22226 w 40805"/>
              <a:gd name="connsiteY3" fmla="*/ 158845 h 311652"/>
              <a:gd name="connsiteX4" fmla="*/ 38101 w 40805"/>
              <a:gd name="connsiteY4" fmla="*/ 309658 h 311652"/>
              <a:gd name="connsiteX5" fmla="*/ 38101 w 40805"/>
              <a:gd name="connsiteY5" fmla="*/ 249333 h 311652"/>
              <a:gd name="connsiteX6" fmla="*/ 38101 w 40805"/>
              <a:gd name="connsiteY6" fmla="*/ 154083 h 311652"/>
              <a:gd name="connsiteX7" fmla="*/ 1 w 40805"/>
              <a:gd name="connsiteY7" fmla="*/ 95 h 31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805" h="311652">
                <a:moveTo>
                  <a:pt x="1" y="95"/>
                </a:moveTo>
                <a:cubicBezTo>
                  <a:pt x="-263" y="-3874"/>
                  <a:pt x="33339" y="117041"/>
                  <a:pt x="36514" y="130270"/>
                </a:cubicBezTo>
                <a:cubicBezTo>
                  <a:pt x="39689" y="143499"/>
                  <a:pt x="21432" y="74708"/>
                  <a:pt x="19051" y="79470"/>
                </a:cubicBezTo>
                <a:cubicBezTo>
                  <a:pt x="16670" y="84232"/>
                  <a:pt x="19051" y="120480"/>
                  <a:pt x="22226" y="158845"/>
                </a:cubicBezTo>
                <a:cubicBezTo>
                  <a:pt x="25401" y="197210"/>
                  <a:pt x="35455" y="294577"/>
                  <a:pt x="38101" y="309658"/>
                </a:cubicBezTo>
                <a:cubicBezTo>
                  <a:pt x="40747" y="324739"/>
                  <a:pt x="38101" y="249333"/>
                  <a:pt x="38101" y="249333"/>
                </a:cubicBezTo>
                <a:cubicBezTo>
                  <a:pt x="38101" y="223404"/>
                  <a:pt x="44186" y="192183"/>
                  <a:pt x="38101" y="154083"/>
                </a:cubicBezTo>
                <a:cubicBezTo>
                  <a:pt x="32016" y="115983"/>
                  <a:pt x="265" y="4064"/>
                  <a:pt x="1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: 図形 365">
            <a:extLst>
              <a:ext uri="{FF2B5EF4-FFF2-40B4-BE49-F238E27FC236}">
                <a16:creationId xmlns:a16="http://schemas.microsoft.com/office/drawing/2014/main" id="{A675FE79-1C04-45E9-95AB-610907B390AE}"/>
              </a:ext>
            </a:extLst>
          </p:cNvPr>
          <p:cNvSpPr/>
          <p:nvPr/>
        </p:nvSpPr>
        <p:spPr>
          <a:xfrm>
            <a:off x="5256008" y="2993693"/>
            <a:ext cx="401065" cy="457736"/>
          </a:xfrm>
          <a:custGeom>
            <a:avLst/>
            <a:gdLst>
              <a:gd name="connsiteX0" fmla="*/ 205 w 401065"/>
              <a:gd name="connsiteY0" fmla="*/ 8270 h 457736"/>
              <a:gd name="connsiteX1" fmla="*/ 77992 w 401065"/>
              <a:gd name="connsiteY1" fmla="*/ 324182 h 457736"/>
              <a:gd name="connsiteX2" fmla="*/ 46242 w 401065"/>
              <a:gd name="connsiteY2" fmla="*/ 165432 h 457736"/>
              <a:gd name="connsiteX3" fmla="*/ 66880 w 401065"/>
              <a:gd name="connsiteY3" fmla="*/ 395620 h 457736"/>
              <a:gd name="connsiteX4" fmla="*/ 181180 w 401065"/>
              <a:gd name="connsiteY4" fmla="*/ 421020 h 457736"/>
              <a:gd name="connsiteX5" fmla="*/ 371680 w 401065"/>
              <a:gd name="connsiteY5" fmla="*/ 457532 h 457736"/>
              <a:gd name="connsiteX6" fmla="*/ 154192 w 401065"/>
              <a:gd name="connsiteY6" fmla="*/ 406732 h 457736"/>
              <a:gd name="connsiteX7" fmla="*/ 398667 w 401065"/>
              <a:gd name="connsiteY7" fmla="*/ 457532 h 457736"/>
              <a:gd name="connsiteX8" fmla="*/ 273255 w 401065"/>
              <a:gd name="connsiteY8" fmla="*/ 421020 h 457736"/>
              <a:gd name="connsiteX9" fmla="*/ 179592 w 401065"/>
              <a:gd name="connsiteY9" fmla="*/ 336882 h 457736"/>
              <a:gd name="connsiteX10" fmla="*/ 160542 w 401065"/>
              <a:gd name="connsiteY10" fmla="*/ 133682 h 457736"/>
              <a:gd name="connsiteX11" fmla="*/ 146255 w 401065"/>
              <a:gd name="connsiteY11" fmla="*/ 251157 h 457736"/>
              <a:gd name="connsiteX12" fmla="*/ 119267 w 401065"/>
              <a:gd name="connsiteY12" fmla="*/ 289257 h 457736"/>
              <a:gd name="connsiteX13" fmla="*/ 116092 w 401065"/>
              <a:gd name="connsiteY13" fmla="*/ 171782 h 457736"/>
              <a:gd name="connsiteX14" fmla="*/ 51005 w 401065"/>
              <a:gd name="connsiteY14" fmla="*/ 125745 h 457736"/>
              <a:gd name="connsiteX15" fmla="*/ 87517 w 401065"/>
              <a:gd name="connsiteY15" fmla="*/ 170195 h 457736"/>
              <a:gd name="connsiteX16" fmla="*/ 55767 w 401065"/>
              <a:gd name="connsiteY16" fmla="*/ 98757 h 457736"/>
              <a:gd name="connsiteX17" fmla="*/ 205 w 401065"/>
              <a:gd name="connsiteY17" fmla="*/ 8270 h 45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1065" h="457736">
                <a:moveTo>
                  <a:pt x="205" y="8270"/>
                </a:moveTo>
                <a:cubicBezTo>
                  <a:pt x="3909" y="45841"/>
                  <a:pt x="70319" y="297988"/>
                  <a:pt x="77992" y="324182"/>
                </a:cubicBezTo>
                <a:cubicBezTo>
                  <a:pt x="85665" y="350376"/>
                  <a:pt x="48094" y="153526"/>
                  <a:pt x="46242" y="165432"/>
                </a:cubicBezTo>
                <a:cubicBezTo>
                  <a:pt x="44390" y="177338"/>
                  <a:pt x="44390" y="353022"/>
                  <a:pt x="66880" y="395620"/>
                </a:cubicBezTo>
                <a:cubicBezTo>
                  <a:pt x="89370" y="438218"/>
                  <a:pt x="181180" y="421020"/>
                  <a:pt x="181180" y="421020"/>
                </a:cubicBezTo>
                <a:cubicBezTo>
                  <a:pt x="231980" y="431339"/>
                  <a:pt x="376178" y="459913"/>
                  <a:pt x="371680" y="457532"/>
                </a:cubicBezTo>
                <a:cubicBezTo>
                  <a:pt x="367182" y="455151"/>
                  <a:pt x="149694" y="406732"/>
                  <a:pt x="154192" y="406732"/>
                </a:cubicBezTo>
                <a:cubicBezTo>
                  <a:pt x="158690" y="406732"/>
                  <a:pt x="378823" y="455151"/>
                  <a:pt x="398667" y="457532"/>
                </a:cubicBezTo>
                <a:cubicBezTo>
                  <a:pt x="418511" y="459913"/>
                  <a:pt x="309768" y="441128"/>
                  <a:pt x="273255" y="421020"/>
                </a:cubicBezTo>
                <a:cubicBezTo>
                  <a:pt x="236742" y="400912"/>
                  <a:pt x="198377" y="384772"/>
                  <a:pt x="179592" y="336882"/>
                </a:cubicBezTo>
                <a:cubicBezTo>
                  <a:pt x="160807" y="288992"/>
                  <a:pt x="166098" y="147970"/>
                  <a:pt x="160542" y="133682"/>
                </a:cubicBezTo>
                <a:cubicBezTo>
                  <a:pt x="154986" y="119395"/>
                  <a:pt x="153134" y="225228"/>
                  <a:pt x="146255" y="251157"/>
                </a:cubicBezTo>
                <a:cubicBezTo>
                  <a:pt x="139376" y="277086"/>
                  <a:pt x="124294" y="302486"/>
                  <a:pt x="119267" y="289257"/>
                </a:cubicBezTo>
                <a:cubicBezTo>
                  <a:pt x="114240" y="276028"/>
                  <a:pt x="127469" y="199034"/>
                  <a:pt x="116092" y="171782"/>
                </a:cubicBezTo>
                <a:cubicBezTo>
                  <a:pt x="104715" y="144530"/>
                  <a:pt x="55767" y="126009"/>
                  <a:pt x="51005" y="125745"/>
                </a:cubicBezTo>
                <a:cubicBezTo>
                  <a:pt x="46243" y="125481"/>
                  <a:pt x="86723" y="174693"/>
                  <a:pt x="87517" y="170195"/>
                </a:cubicBezTo>
                <a:cubicBezTo>
                  <a:pt x="88311" y="165697"/>
                  <a:pt x="55767" y="98757"/>
                  <a:pt x="55767" y="98757"/>
                </a:cubicBezTo>
                <a:cubicBezTo>
                  <a:pt x="43861" y="71770"/>
                  <a:pt x="-3499" y="-29301"/>
                  <a:pt x="205" y="8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: 図形 366">
            <a:extLst>
              <a:ext uri="{FF2B5EF4-FFF2-40B4-BE49-F238E27FC236}">
                <a16:creationId xmlns:a16="http://schemas.microsoft.com/office/drawing/2014/main" id="{13EE2DFD-C2C6-41B6-BB4B-BF9A2C8308D3}"/>
              </a:ext>
            </a:extLst>
          </p:cNvPr>
          <p:cNvSpPr/>
          <p:nvPr/>
        </p:nvSpPr>
        <p:spPr>
          <a:xfrm>
            <a:off x="5460933" y="2982912"/>
            <a:ext cx="37335" cy="304007"/>
          </a:xfrm>
          <a:custGeom>
            <a:avLst/>
            <a:gdLst>
              <a:gd name="connsiteX0" fmla="*/ 36580 w 37335"/>
              <a:gd name="connsiteY0" fmla="*/ 1 h 304007"/>
              <a:gd name="connsiteX1" fmla="*/ 17530 w 37335"/>
              <a:gd name="connsiteY1" fmla="*/ 117476 h 304007"/>
              <a:gd name="connsiteX2" fmla="*/ 36580 w 37335"/>
              <a:gd name="connsiteY2" fmla="*/ 68263 h 304007"/>
              <a:gd name="connsiteX3" fmla="*/ 31817 w 37335"/>
              <a:gd name="connsiteY3" fmla="*/ 300038 h 304007"/>
              <a:gd name="connsiteX4" fmla="*/ 15942 w 37335"/>
              <a:gd name="connsiteY4" fmla="*/ 207963 h 304007"/>
              <a:gd name="connsiteX5" fmla="*/ 67 w 37335"/>
              <a:gd name="connsiteY5" fmla="*/ 120651 h 304007"/>
              <a:gd name="connsiteX6" fmla="*/ 36580 w 37335"/>
              <a:gd name="connsiteY6" fmla="*/ 1 h 30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35" h="304007">
                <a:moveTo>
                  <a:pt x="36580" y="1"/>
                </a:moveTo>
                <a:cubicBezTo>
                  <a:pt x="39491" y="-528"/>
                  <a:pt x="17530" y="106099"/>
                  <a:pt x="17530" y="117476"/>
                </a:cubicBezTo>
                <a:cubicBezTo>
                  <a:pt x="17530" y="128853"/>
                  <a:pt x="34199" y="37836"/>
                  <a:pt x="36580" y="68263"/>
                </a:cubicBezTo>
                <a:cubicBezTo>
                  <a:pt x="38961" y="98690"/>
                  <a:pt x="35257" y="276755"/>
                  <a:pt x="31817" y="300038"/>
                </a:cubicBezTo>
                <a:cubicBezTo>
                  <a:pt x="28377" y="323321"/>
                  <a:pt x="21234" y="237861"/>
                  <a:pt x="15942" y="207963"/>
                </a:cubicBezTo>
                <a:cubicBezTo>
                  <a:pt x="10650" y="178065"/>
                  <a:pt x="-991" y="151343"/>
                  <a:pt x="67" y="120651"/>
                </a:cubicBezTo>
                <a:cubicBezTo>
                  <a:pt x="1125" y="89959"/>
                  <a:pt x="33669" y="530"/>
                  <a:pt x="3658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: 図形 367">
            <a:extLst>
              <a:ext uri="{FF2B5EF4-FFF2-40B4-BE49-F238E27FC236}">
                <a16:creationId xmlns:a16="http://schemas.microsoft.com/office/drawing/2014/main" id="{79C11DA6-ECAF-4E68-87C9-C33C34EF3B54}"/>
              </a:ext>
            </a:extLst>
          </p:cNvPr>
          <p:cNvSpPr/>
          <p:nvPr/>
        </p:nvSpPr>
        <p:spPr>
          <a:xfrm>
            <a:off x="5443340" y="3258915"/>
            <a:ext cx="33980" cy="655598"/>
          </a:xfrm>
          <a:custGeom>
            <a:avLst/>
            <a:gdLst>
              <a:gd name="connsiteX0" fmla="*/ 19248 w 33980"/>
              <a:gd name="connsiteY0" fmla="*/ 6573 h 655598"/>
              <a:gd name="connsiteX1" fmla="*/ 4960 w 33980"/>
              <a:gd name="connsiteY1" fmla="*/ 247873 h 655598"/>
              <a:gd name="connsiteX2" fmla="*/ 8135 w 33980"/>
              <a:gd name="connsiteY2" fmla="*/ 230410 h 655598"/>
              <a:gd name="connsiteX3" fmla="*/ 12898 w 33980"/>
              <a:gd name="connsiteY3" fmla="*/ 316135 h 655598"/>
              <a:gd name="connsiteX4" fmla="*/ 19248 w 33980"/>
              <a:gd name="connsiteY4" fmla="*/ 417735 h 655598"/>
              <a:gd name="connsiteX5" fmla="*/ 30360 w 33980"/>
              <a:gd name="connsiteY5" fmla="*/ 478060 h 655598"/>
              <a:gd name="connsiteX6" fmla="*/ 28773 w 33980"/>
              <a:gd name="connsiteY6" fmla="*/ 654273 h 655598"/>
              <a:gd name="connsiteX7" fmla="*/ 33535 w 33980"/>
              <a:gd name="connsiteY7" fmla="*/ 551085 h 655598"/>
              <a:gd name="connsiteX8" fmla="*/ 30360 w 33980"/>
              <a:gd name="connsiteY8" fmla="*/ 409798 h 655598"/>
              <a:gd name="connsiteX9" fmla="*/ 3373 w 33980"/>
              <a:gd name="connsiteY9" fmla="*/ 284385 h 655598"/>
              <a:gd name="connsiteX10" fmla="*/ 3373 w 33980"/>
              <a:gd name="connsiteY10" fmla="*/ 220885 h 655598"/>
              <a:gd name="connsiteX11" fmla="*/ 30360 w 33980"/>
              <a:gd name="connsiteY11" fmla="*/ 79598 h 655598"/>
              <a:gd name="connsiteX12" fmla="*/ 19248 w 33980"/>
              <a:gd name="connsiteY12" fmla="*/ 6573 h 655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980" h="655598">
                <a:moveTo>
                  <a:pt x="19248" y="6573"/>
                </a:moveTo>
                <a:cubicBezTo>
                  <a:pt x="15015" y="34619"/>
                  <a:pt x="6812" y="210567"/>
                  <a:pt x="4960" y="247873"/>
                </a:cubicBezTo>
                <a:cubicBezTo>
                  <a:pt x="3108" y="285179"/>
                  <a:pt x="6812" y="219033"/>
                  <a:pt x="8135" y="230410"/>
                </a:cubicBezTo>
                <a:cubicBezTo>
                  <a:pt x="9458" y="241787"/>
                  <a:pt x="11046" y="284914"/>
                  <a:pt x="12898" y="316135"/>
                </a:cubicBezTo>
                <a:cubicBezTo>
                  <a:pt x="14750" y="347356"/>
                  <a:pt x="16338" y="390748"/>
                  <a:pt x="19248" y="417735"/>
                </a:cubicBezTo>
                <a:cubicBezTo>
                  <a:pt x="22158" y="444722"/>
                  <a:pt x="28773" y="438637"/>
                  <a:pt x="30360" y="478060"/>
                </a:cubicBezTo>
                <a:cubicBezTo>
                  <a:pt x="31948" y="517483"/>
                  <a:pt x="28244" y="642102"/>
                  <a:pt x="28773" y="654273"/>
                </a:cubicBezTo>
                <a:cubicBezTo>
                  <a:pt x="29302" y="666444"/>
                  <a:pt x="33271" y="591831"/>
                  <a:pt x="33535" y="551085"/>
                </a:cubicBezTo>
                <a:cubicBezTo>
                  <a:pt x="33799" y="510339"/>
                  <a:pt x="35387" y="454248"/>
                  <a:pt x="30360" y="409798"/>
                </a:cubicBezTo>
                <a:cubicBezTo>
                  <a:pt x="25333" y="365348"/>
                  <a:pt x="7871" y="315870"/>
                  <a:pt x="3373" y="284385"/>
                </a:cubicBezTo>
                <a:cubicBezTo>
                  <a:pt x="-1125" y="252900"/>
                  <a:pt x="-1125" y="255016"/>
                  <a:pt x="3373" y="220885"/>
                </a:cubicBezTo>
                <a:cubicBezTo>
                  <a:pt x="7871" y="186754"/>
                  <a:pt x="24804" y="111877"/>
                  <a:pt x="30360" y="79598"/>
                </a:cubicBezTo>
                <a:cubicBezTo>
                  <a:pt x="35916" y="47319"/>
                  <a:pt x="23481" y="-21473"/>
                  <a:pt x="19248" y="6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: 図形 368">
            <a:extLst>
              <a:ext uri="{FF2B5EF4-FFF2-40B4-BE49-F238E27FC236}">
                <a16:creationId xmlns:a16="http://schemas.microsoft.com/office/drawing/2014/main" id="{EFEB325A-EC94-498E-BEAF-D84A3B031B2A}"/>
              </a:ext>
            </a:extLst>
          </p:cNvPr>
          <p:cNvSpPr/>
          <p:nvPr/>
        </p:nvSpPr>
        <p:spPr>
          <a:xfrm>
            <a:off x="5463655" y="3237574"/>
            <a:ext cx="48276" cy="655065"/>
          </a:xfrm>
          <a:custGeom>
            <a:avLst/>
            <a:gdLst>
              <a:gd name="connsiteX0" fmla="*/ 30683 w 48276"/>
              <a:gd name="connsiteY0" fmla="*/ 926 h 655065"/>
              <a:gd name="connsiteX1" fmla="*/ 30683 w 48276"/>
              <a:gd name="connsiteY1" fmla="*/ 134276 h 655065"/>
              <a:gd name="connsiteX2" fmla="*/ 40208 w 48276"/>
              <a:gd name="connsiteY2" fmla="*/ 116814 h 655065"/>
              <a:gd name="connsiteX3" fmla="*/ 10045 w 48276"/>
              <a:gd name="connsiteY3" fmla="*/ 269214 h 655065"/>
              <a:gd name="connsiteX4" fmla="*/ 16395 w 48276"/>
              <a:gd name="connsiteY4" fmla="*/ 323189 h 655065"/>
              <a:gd name="connsiteX5" fmla="*/ 24333 w 48276"/>
              <a:gd name="connsiteY5" fmla="*/ 431139 h 655065"/>
              <a:gd name="connsiteX6" fmla="*/ 17983 w 48276"/>
              <a:gd name="connsiteY6" fmla="*/ 373989 h 655065"/>
              <a:gd name="connsiteX7" fmla="*/ 35445 w 48276"/>
              <a:gd name="connsiteY7" fmla="*/ 539089 h 655065"/>
              <a:gd name="connsiteX8" fmla="*/ 48145 w 48276"/>
              <a:gd name="connsiteY8" fmla="*/ 575601 h 655065"/>
              <a:gd name="connsiteX9" fmla="*/ 27508 w 48276"/>
              <a:gd name="connsiteY9" fmla="*/ 654976 h 655065"/>
              <a:gd name="connsiteX10" fmla="*/ 24333 w 48276"/>
              <a:gd name="connsiteY10" fmla="*/ 586714 h 655065"/>
              <a:gd name="connsiteX11" fmla="*/ 3695 w 48276"/>
              <a:gd name="connsiteY11" fmla="*/ 396214 h 655065"/>
              <a:gd name="connsiteX12" fmla="*/ 2108 w 48276"/>
              <a:gd name="connsiteY12" fmla="*/ 212064 h 655065"/>
              <a:gd name="connsiteX13" fmla="*/ 30683 w 48276"/>
              <a:gd name="connsiteY13" fmla="*/ 926 h 65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276" h="655065">
                <a:moveTo>
                  <a:pt x="30683" y="926"/>
                </a:moveTo>
                <a:cubicBezTo>
                  <a:pt x="35446" y="-12039"/>
                  <a:pt x="29096" y="114961"/>
                  <a:pt x="30683" y="134276"/>
                </a:cubicBezTo>
                <a:cubicBezTo>
                  <a:pt x="32270" y="153591"/>
                  <a:pt x="43648" y="94324"/>
                  <a:pt x="40208" y="116814"/>
                </a:cubicBezTo>
                <a:cubicBezTo>
                  <a:pt x="36768" y="139304"/>
                  <a:pt x="14014" y="234818"/>
                  <a:pt x="10045" y="269214"/>
                </a:cubicBezTo>
                <a:cubicBezTo>
                  <a:pt x="6076" y="303610"/>
                  <a:pt x="14014" y="296202"/>
                  <a:pt x="16395" y="323189"/>
                </a:cubicBezTo>
                <a:cubicBezTo>
                  <a:pt x="18776" y="350177"/>
                  <a:pt x="24068" y="422672"/>
                  <a:pt x="24333" y="431139"/>
                </a:cubicBezTo>
                <a:cubicBezTo>
                  <a:pt x="24598" y="439606"/>
                  <a:pt x="16131" y="355997"/>
                  <a:pt x="17983" y="373989"/>
                </a:cubicBezTo>
                <a:cubicBezTo>
                  <a:pt x="19835" y="391981"/>
                  <a:pt x="30418" y="505487"/>
                  <a:pt x="35445" y="539089"/>
                </a:cubicBezTo>
                <a:cubicBezTo>
                  <a:pt x="40472" y="572691"/>
                  <a:pt x="49468" y="556287"/>
                  <a:pt x="48145" y="575601"/>
                </a:cubicBezTo>
                <a:cubicBezTo>
                  <a:pt x="46822" y="594916"/>
                  <a:pt x="31477" y="653124"/>
                  <a:pt x="27508" y="654976"/>
                </a:cubicBezTo>
                <a:cubicBezTo>
                  <a:pt x="23539" y="656828"/>
                  <a:pt x="28302" y="629841"/>
                  <a:pt x="24333" y="586714"/>
                </a:cubicBezTo>
                <a:cubicBezTo>
                  <a:pt x="20364" y="543587"/>
                  <a:pt x="7399" y="458656"/>
                  <a:pt x="3695" y="396214"/>
                </a:cubicBezTo>
                <a:cubicBezTo>
                  <a:pt x="-9" y="333772"/>
                  <a:pt x="-1596" y="272918"/>
                  <a:pt x="2108" y="212064"/>
                </a:cubicBezTo>
                <a:cubicBezTo>
                  <a:pt x="5812" y="151210"/>
                  <a:pt x="25920" y="13891"/>
                  <a:pt x="30683" y="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: 図形 369">
            <a:extLst>
              <a:ext uri="{FF2B5EF4-FFF2-40B4-BE49-F238E27FC236}">
                <a16:creationId xmlns:a16="http://schemas.microsoft.com/office/drawing/2014/main" id="{15FD3E89-C3C5-4592-92D0-B5089EADFA5B}"/>
              </a:ext>
            </a:extLst>
          </p:cNvPr>
          <p:cNvSpPr/>
          <p:nvPr/>
        </p:nvSpPr>
        <p:spPr>
          <a:xfrm>
            <a:off x="5383673" y="3106013"/>
            <a:ext cx="708666" cy="486856"/>
          </a:xfrm>
          <a:custGeom>
            <a:avLst/>
            <a:gdLst>
              <a:gd name="connsiteX0" fmla="*/ 158290 w 708666"/>
              <a:gd name="connsiteY0" fmla="*/ 725 h 486856"/>
              <a:gd name="connsiteX1" fmla="*/ 288465 w 708666"/>
              <a:gd name="connsiteY1" fmla="*/ 107087 h 486856"/>
              <a:gd name="connsiteX2" fmla="*/ 239252 w 708666"/>
              <a:gd name="connsiteY2" fmla="*/ 83275 h 486856"/>
              <a:gd name="connsiteX3" fmla="*/ 332915 w 708666"/>
              <a:gd name="connsiteY3" fmla="*/ 191225 h 486856"/>
              <a:gd name="connsiteX4" fmla="*/ 309102 w 708666"/>
              <a:gd name="connsiteY4" fmla="*/ 221387 h 486856"/>
              <a:gd name="connsiteX5" fmla="*/ 404352 w 708666"/>
              <a:gd name="connsiteY5" fmla="*/ 184875 h 486856"/>
              <a:gd name="connsiteX6" fmla="*/ 559927 w 708666"/>
              <a:gd name="connsiteY6" fmla="*/ 275362 h 486856"/>
              <a:gd name="connsiteX7" fmla="*/ 574215 w 708666"/>
              <a:gd name="connsiteY7" fmla="*/ 296000 h 486856"/>
              <a:gd name="connsiteX8" fmla="*/ 652002 w 708666"/>
              <a:gd name="connsiteY8" fmla="*/ 416650 h 486856"/>
              <a:gd name="connsiteX9" fmla="*/ 613902 w 708666"/>
              <a:gd name="connsiteY9" fmla="*/ 392837 h 486856"/>
              <a:gd name="connsiteX10" fmla="*/ 386890 w 708666"/>
              <a:gd name="connsiteY10" fmla="*/ 353150 h 486856"/>
              <a:gd name="connsiteX11" fmla="*/ 685340 w 708666"/>
              <a:gd name="connsiteY11" fmla="*/ 451575 h 486856"/>
              <a:gd name="connsiteX12" fmla="*/ 553577 w 708666"/>
              <a:gd name="connsiteY12" fmla="*/ 423000 h 486856"/>
              <a:gd name="connsiteX13" fmla="*/ 177340 w 708666"/>
              <a:gd name="connsiteY13" fmla="*/ 342037 h 486856"/>
              <a:gd name="connsiteX14" fmla="*/ 704390 w 708666"/>
              <a:gd name="connsiteY14" fmla="*/ 486500 h 486856"/>
              <a:gd name="connsiteX15" fmla="*/ 404352 w 708666"/>
              <a:gd name="connsiteY15" fmla="*/ 380137 h 486856"/>
              <a:gd name="connsiteX16" fmla="*/ 12240 w 708666"/>
              <a:gd name="connsiteY16" fmla="*/ 291237 h 486856"/>
              <a:gd name="connsiteX17" fmla="*/ 94790 w 708666"/>
              <a:gd name="connsiteY17" fmla="*/ 286475 h 486856"/>
              <a:gd name="connsiteX18" fmla="*/ 50340 w 708666"/>
              <a:gd name="connsiteY18" fmla="*/ 216625 h 486856"/>
              <a:gd name="connsiteX19" fmla="*/ 15415 w 708666"/>
              <a:gd name="connsiteY19" fmla="*/ 32475 h 486856"/>
              <a:gd name="connsiteX20" fmla="*/ 124952 w 708666"/>
              <a:gd name="connsiteY20" fmla="*/ 267425 h 486856"/>
              <a:gd name="connsiteX21" fmla="*/ 123365 w 708666"/>
              <a:gd name="connsiteY21" fmla="*/ 169000 h 486856"/>
              <a:gd name="connsiteX22" fmla="*/ 158290 w 708666"/>
              <a:gd name="connsiteY22" fmla="*/ 725 h 48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08666" h="486856">
                <a:moveTo>
                  <a:pt x="158290" y="725"/>
                </a:moveTo>
                <a:cubicBezTo>
                  <a:pt x="185807" y="-9594"/>
                  <a:pt x="274971" y="93329"/>
                  <a:pt x="288465" y="107087"/>
                </a:cubicBezTo>
                <a:cubicBezTo>
                  <a:pt x="301959" y="120845"/>
                  <a:pt x="231844" y="69252"/>
                  <a:pt x="239252" y="83275"/>
                </a:cubicBezTo>
                <a:cubicBezTo>
                  <a:pt x="246660" y="97298"/>
                  <a:pt x="321273" y="168206"/>
                  <a:pt x="332915" y="191225"/>
                </a:cubicBezTo>
                <a:cubicBezTo>
                  <a:pt x="344557" y="214244"/>
                  <a:pt x="297196" y="222445"/>
                  <a:pt x="309102" y="221387"/>
                </a:cubicBezTo>
                <a:cubicBezTo>
                  <a:pt x="321008" y="220329"/>
                  <a:pt x="362548" y="175879"/>
                  <a:pt x="404352" y="184875"/>
                </a:cubicBezTo>
                <a:cubicBezTo>
                  <a:pt x="446156" y="193871"/>
                  <a:pt x="531617" y="256841"/>
                  <a:pt x="559927" y="275362"/>
                </a:cubicBezTo>
                <a:cubicBezTo>
                  <a:pt x="588237" y="293883"/>
                  <a:pt x="558869" y="272452"/>
                  <a:pt x="574215" y="296000"/>
                </a:cubicBezTo>
                <a:cubicBezTo>
                  <a:pt x="589561" y="319548"/>
                  <a:pt x="645388" y="400511"/>
                  <a:pt x="652002" y="416650"/>
                </a:cubicBezTo>
                <a:cubicBezTo>
                  <a:pt x="658617" y="432790"/>
                  <a:pt x="658087" y="403420"/>
                  <a:pt x="613902" y="392837"/>
                </a:cubicBezTo>
                <a:cubicBezTo>
                  <a:pt x="569717" y="382254"/>
                  <a:pt x="374984" y="343360"/>
                  <a:pt x="386890" y="353150"/>
                </a:cubicBezTo>
                <a:cubicBezTo>
                  <a:pt x="398796" y="362940"/>
                  <a:pt x="657559" y="439933"/>
                  <a:pt x="685340" y="451575"/>
                </a:cubicBezTo>
                <a:cubicBezTo>
                  <a:pt x="713121" y="463217"/>
                  <a:pt x="553577" y="423000"/>
                  <a:pt x="553577" y="423000"/>
                </a:cubicBezTo>
                <a:cubicBezTo>
                  <a:pt x="468910" y="404744"/>
                  <a:pt x="152204" y="331454"/>
                  <a:pt x="177340" y="342037"/>
                </a:cubicBezTo>
                <a:cubicBezTo>
                  <a:pt x="202476" y="352620"/>
                  <a:pt x="666555" y="480150"/>
                  <a:pt x="704390" y="486500"/>
                </a:cubicBezTo>
                <a:cubicBezTo>
                  <a:pt x="742225" y="492850"/>
                  <a:pt x="519710" y="412681"/>
                  <a:pt x="404352" y="380137"/>
                </a:cubicBezTo>
                <a:cubicBezTo>
                  <a:pt x="288994" y="347593"/>
                  <a:pt x="63834" y="306847"/>
                  <a:pt x="12240" y="291237"/>
                </a:cubicBezTo>
                <a:cubicBezTo>
                  <a:pt x="-39354" y="275627"/>
                  <a:pt x="88440" y="298910"/>
                  <a:pt x="94790" y="286475"/>
                </a:cubicBezTo>
                <a:cubicBezTo>
                  <a:pt x="101140" y="274040"/>
                  <a:pt x="63569" y="258958"/>
                  <a:pt x="50340" y="216625"/>
                </a:cubicBezTo>
                <a:cubicBezTo>
                  <a:pt x="37111" y="174292"/>
                  <a:pt x="2980" y="24008"/>
                  <a:pt x="15415" y="32475"/>
                </a:cubicBezTo>
                <a:cubicBezTo>
                  <a:pt x="27850" y="40942"/>
                  <a:pt x="106960" y="244671"/>
                  <a:pt x="124952" y="267425"/>
                </a:cubicBezTo>
                <a:cubicBezTo>
                  <a:pt x="142944" y="290179"/>
                  <a:pt x="118867" y="211598"/>
                  <a:pt x="123365" y="169000"/>
                </a:cubicBezTo>
                <a:cubicBezTo>
                  <a:pt x="127863" y="126402"/>
                  <a:pt x="130773" y="11044"/>
                  <a:pt x="158290" y="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: 図形 370">
            <a:extLst>
              <a:ext uri="{FF2B5EF4-FFF2-40B4-BE49-F238E27FC236}">
                <a16:creationId xmlns:a16="http://schemas.microsoft.com/office/drawing/2014/main" id="{CF105ECF-B816-437D-9941-10B52B816EE7}"/>
              </a:ext>
            </a:extLst>
          </p:cNvPr>
          <p:cNvSpPr/>
          <p:nvPr/>
        </p:nvSpPr>
        <p:spPr>
          <a:xfrm>
            <a:off x="5291111" y="3390680"/>
            <a:ext cx="824448" cy="531024"/>
          </a:xfrm>
          <a:custGeom>
            <a:avLst/>
            <a:gdLst>
              <a:gd name="connsiteX0" fmla="*/ 292127 w 824448"/>
              <a:gd name="connsiteY0" fmla="*/ 1808 h 531024"/>
              <a:gd name="connsiteX1" fmla="*/ 628677 w 824448"/>
              <a:gd name="connsiteY1" fmla="*/ 68483 h 531024"/>
              <a:gd name="connsiteX2" fmla="*/ 693764 w 824448"/>
              <a:gd name="connsiteY2" fmla="*/ 82770 h 531024"/>
              <a:gd name="connsiteX3" fmla="*/ 730277 w 824448"/>
              <a:gd name="connsiteY3" fmla="*/ 127220 h 531024"/>
              <a:gd name="connsiteX4" fmla="*/ 785839 w 824448"/>
              <a:gd name="connsiteY4" fmla="*/ 287558 h 531024"/>
              <a:gd name="connsiteX5" fmla="*/ 755677 w 824448"/>
              <a:gd name="connsiteY5" fmla="*/ 185958 h 531024"/>
              <a:gd name="connsiteX6" fmla="*/ 822352 w 824448"/>
              <a:gd name="connsiteY6" fmla="*/ 512983 h 531024"/>
              <a:gd name="connsiteX7" fmla="*/ 804889 w 824448"/>
              <a:gd name="connsiteY7" fmla="*/ 470120 h 531024"/>
              <a:gd name="connsiteX8" fmla="*/ 776314 w 824448"/>
              <a:gd name="connsiteY8" fmla="*/ 528858 h 531024"/>
              <a:gd name="connsiteX9" fmla="*/ 668364 w 824448"/>
              <a:gd name="connsiteY9" fmla="*/ 519333 h 531024"/>
              <a:gd name="connsiteX10" fmla="*/ 385789 w 824448"/>
              <a:gd name="connsiteY10" fmla="*/ 511395 h 531024"/>
              <a:gd name="connsiteX11" fmla="*/ 636614 w 824448"/>
              <a:gd name="connsiteY11" fmla="*/ 520920 h 531024"/>
              <a:gd name="connsiteX12" fmla="*/ 639789 w 824448"/>
              <a:gd name="connsiteY12" fmla="*/ 452658 h 531024"/>
              <a:gd name="connsiteX13" fmla="*/ 619152 w 824448"/>
              <a:gd name="connsiteY13" fmla="*/ 254220 h 531024"/>
              <a:gd name="connsiteX14" fmla="*/ 679477 w 824448"/>
              <a:gd name="connsiteY14" fmla="*/ 465358 h 531024"/>
              <a:gd name="connsiteX15" fmla="*/ 644552 w 824448"/>
              <a:gd name="connsiteY15" fmla="*/ 246283 h 531024"/>
              <a:gd name="connsiteX16" fmla="*/ 642964 w 824448"/>
              <a:gd name="connsiteY16" fmla="*/ 205008 h 531024"/>
              <a:gd name="connsiteX17" fmla="*/ 617564 w 824448"/>
              <a:gd name="connsiteY17" fmla="*/ 170083 h 531024"/>
              <a:gd name="connsiteX18" fmla="*/ 192114 w 824448"/>
              <a:gd name="connsiteY18" fmla="*/ 63720 h 531024"/>
              <a:gd name="connsiteX19" fmla="*/ 400077 w 824448"/>
              <a:gd name="connsiteY19" fmla="*/ 109758 h 531024"/>
              <a:gd name="connsiteX20" fmla="*/ 258789 w 824448"/>
              <a:gd name="connsiteY20" fmla="*/ 78008 h 531024"/>
              <a:gd name="connsiteX21" fmla="*/ 27 w 824448"/>
              <a:gd name="connsiteY21" fmla="*/ 24033 h 531024"/>
              <a:gd name="connsiteX22" fmla="*/ 292127 w 824448"/>
              <a:gd name="connsiteY22" fmla="*/ 1808 h 53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4448" h="531024">
                <a:moveTo>
                  <a:pt x="292127" y="1808"/>
                </a:moveTo>
                <a:cubicBezTo>
                  <a:pt x="396902" y="9216"/>
                  <a:pt x="628677" y="68483"/>
                  <a:pt x="628677" y="68483"/>
                </a:cubicBezTo>
                <a:cubicBezTo>
                  <a:pt x="695616" y="81977"/>
                  <a:pt x="676831" y="72981"/>
                  <a:pt x="693764" y="82770"/>
                </a:cubicBezTo>
                <a:cubicBezTo>
                  <a:pt x="710697" y="92559"/>
                  <a:pt x="714931" y="93089"/>
                  <a:pt x="730277" y="127220"/>
                </a:cubicBezTo>
                <a:cubicBezTo>
                  <a:pt x="745623" y="161351"/>
                  <a:pt x="781606" y="277768"/>
                  <a:pt x="785839" y="287558"/>
                </a:cubicBezTo>
                <a:cubicBezTo>
                  <a:pt x="790072" y="297348"/>
                  <a:pt x="749592" y="148387"/>
                  <a:pt x="755677" y="185958"/>
                </a:cubicBezTo>
                <a:cubicBezTo>
                  <a:pt x="761762" y="223529"/>
                  <a:pt x="814150" y="465623"/>
                  <a:pt x="822352" y="512983"/>
                </a:cubicBezTo>
                <a:cubicBezTo>
                  <a:pt x="830554" y="560343"/>
                  <a:pt x="812562" y="467474"/>
                  <a:pt x="804889" y="470120"/>
                </a:cubicBezTo>
                <a:cubicBezTo>
                  <a:pt x="797216" y="472766"/>
                  <a:pt x="799068" y="520656"/>
                  <a:pt x="776314" y="528858"/>
                </a:cubicBezTo>
                <a:cubicBezTo>
                  <a:pt x="753560" y="537060"/>
                  <a:pt x="668364" y="519333"/>
                  <a:pt x="668364" y="519333"/>
                </a:cubicBezTo>
                <a:cubicBezTo>
                  <a:pt x="603277" y="516423"/>
                  <a:pt x="385789" y="511395"/>
                  <a:pt x="385789" y="511395"/>
                </a:cubicBezTo>
                <a:cubicBezTo>
                  <a:pt x="380497" y="511659"/>
                  <a:pt x="594281" y="530709"/>
                  <a:pt x="636614" y="520920"/>
                </a:cubicBezTo>
                <a:cubicBezTo>
                  <a:pt x="678947" y="511131"/>
                  <a:pt x="642699" y="497108"/>
                  <a:pt x="639789" y="452658"/>
                </a:cubicBezTo>
                <a:cubicBezTo>
                  <a:pt x="636879" y="408208"/>
                  <a:pt x="612537" y="252103"/>
                  <a:pt x="619152" y="254220"/>
                </a:cubicBezTo>
                <a:cubicBezTo>
                  <a:pt x="625767" y="256337"/>
                  <a:pt x="675244" y="466681"/>
                  <a:pt x="679477" y="465358"/>
                </a:cubicBezTo>
                <a:cubicBezTo>
                  <a:pt x="683710" y="464035"/>
                  <a:pt x="650637" y="289675"/>
                  <a:pt x="644552" y="246283"/>
                </a:cubicBezTo>
                <a:cubicBezTo>
                  <a:pt x="638467" y="202891"/>
                  <a:pt x="647462" y="217708"/>
                  <a:pt x="642964" y="205008"/>
                </a:cubicBezTo>
                <a:cubicBezTo>
                  <a:pt x="638466" y="192308"/>
                  <a:pt x="692706" y="193631"/>
                  <a:pt x="617564" y="170083"/>
                </a:cubicBezTo>
                <a:cubicBezTo>
                  <a:pt x="542422" y="146535"/>
                  <a:pt x="228362" y="73774"/>
                  <a:pt x="192114" y="63720"/>
                </a:cubicBezTo>
                <a:cubicBezTo>
                  <a:pt x="155866" y="53666"/>
                  <a:pt x="388965" y="107377"/>
                  <a:pt x="400077" y="109758"/>
                </a:cubicBezTo>
                <a:cubicBezTo>
                  <a:pt x="411189" y="112139"/>
                  <a:pt x="258789" y="78008"/>
                  <a:pt x="258789" y="78008"/>
                </a:cubicBezTo>
                <a:cubicBezTo>
                  <a:pt x="192114" y="63721"/>
                  <a:pt x="2673" y="36733"/>
                  <a:pt x="27" y="24033"/>
                </a:cubicBezTo>
                <a:cubicBezTo>
                  <a:pt x="-2619" y="11333"/>
                  <a:pt x="187352" y="-5600"/>
                  <a:pt x="292127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: 図形 371">
            <a:extLst>
              <a:ext uri="{FF2B5EF4-FFF2-40B4-BE49-F238E27FC236}">
                <a16:creationId xmlns:a16="http://schemas.microsoft.com/office/drawing/2014/main" id="{1DC8A707-842D-41F8-9F13-A13947FE750A}"/>
              </a:ext>
            </a:extLst>
          </p:cNvPr>
          <p:cNvSpPr/>
          <p:nvPr/>
        </p:nvSpPr>
        <p:spPr>
          <a:xfrm>
            <a:off x="6879335" y="2603064"/>
            <a:ext cx="90232" cy="506930"/>
          </a:xfrm>
          <a:custGeom>
            <a:avLst/>
            <a:gdLst>
              <a:gd name="connsiteX0" fmla="*/ 15178 w 90232"/>
              <a:gd name="connsiteY0" fmla="*/ 9961 h 506930"/>
              <a:gd name="connsiteX1" fmla="*/ 890 w 90232"/>
              <a:gd name="connsiteY1" fmla="*/ 435411 h 506930"/>
              <a:gd name="connsiteX2" fmla="*/ 2478 w 90232"/>
              <a:gd name="connsiteY2" fmla="*/ 144899 h 506930"/>
              <a:gd name="connsiteX3" fmla="*/ 10415 w 90232"/>
              <a:gd name="connsiteY3" fmla="*/ 489386 h 506930"/>
              <a:gd name="connsiteX4" fmla="*/ 50103 w 90232"/>
              <a:gd name="connsiteY4" fmla="*/ 268724 h 506930"/>
              <a:gd name="connsiteX5" fmla="*/ 89790 w 90232"/>
              <a:gd name="connsiteY5" fmla="*/ 95686 h 506930"/>
              <a:gd name="connsiteX6" fmla="*/ 23115 w 90232"/>
              <a:gd name="connsiteY6" fmla="*/ 357624 h 506930"/>
              <a:gd name="connsiteX7" fmla="*/ 4065 w 90232"/>
              <a:gd name="connsiteY7" fmla="*/ 506849 h 506930"/>
              <a:gd name="connsiteX8" fmla="*/ 4065 w 90232"/>
              <a:gd name="connsiteY8" fmla="*/ 375086 h 506930"/>
              <a:gd name="connsiteX9" fmla="*/ 24703 w 90232"/>
              <a:gd name="connsiteY9" fmla="*/ 152836 h 506930"/>
              <a:gd name="connsiteX10" fmla="*/ 15178 w 90232"/>
              <a:gd name="connsiteY10" fmla="*/ 9961 h 50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232" h="506930">
                <a:moveTo>
                  <a:pt x="15178" y="9961"/>
                </a:moveTo>
                <a:cubicBezTo>
                  <a:pt x="11209" y="57057"/>
                  <a:pt x="3007" y="412921"/>
                  <a:pt x="890" y="435411"/>
                </a:cubicBezTo>
                <a:cubicBezTo>
                  <a:pt x="-1227" y="457901"/>
                  <a:pt x="891" y="135903"/>
                  <a:pt x="2478" y="144899"/>
                </a:cubicBezTo>
                <a:cubicBezTo>
                  <a:pt x="4065" y="153895"/>
                  <a:pt x="2477" y="468749"/>
                  <a:pt x="10415" y="489386"/>
                </a:cubicBezTo>
                <a:cubicBezTo>
                  <a:pt x="18353" y="510024"/>
                  <a:pt x="36874" y="334341"/>
                  <a:pt x="50103" y="268724"/>
                </a:cubicBezTo>
                <a:cubicBezTo>
                  <a:pt x="63332" y="203107"/>
                  <a:pt x="94288" y="80869"/>
                  <a:pt x="89790" y="95686"/>
                </a:cubicBezTo>
                <a:cubicBezTo>
                  <a:pt x="85292" y="110503"/>
                  <a:pt x="37403" y="289097"/>
                  <a:pt x="23115" y="357624"/>
                </a:cubicBezTo>
                <a:cubicBezTo>
                  <a:pt x="8827" y="426151"/>
                  <a:pt x="7240" y="503939"/>
                  <a:pt x="4065" y="506849"/>
                </a:cubicBezTo>
                <a:cubicBezTo>
                  <a:pt x="890" y="509759"/>
                  <a:pt x="625" y="434088"/>
                  <a:pt x="4065" y="375086"/>
                </a:cubicBezTo>
                <a:cubicBezTo>
                  <a:pt x="7505" y="316084"/>
                  <a:pt x="22586" y="210780"/>
                  <a:pt x="24703" y="152836"/>
                </a:cubicBezTo>
                <a:cubicBezTo>
                  <a:pt x="26820" y="94892"/>
                  <a:pt x="19147" y="-37135"/>
                  <a:pt x="15178" y="9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: 図形 372">
            <a:extLst>
              <a:ext uri="{FF2B5EF4-FFF2-40B4-BE49-F238E27FC236}">
                <a16:creationId xmlns:a16="http://schemas.microsoft.com/office/drawing/2014/main" id="{5C04C6E2-1C2E-4A03-A21C-D414ECE66192}"/>
              </a:ext>
            </a:extLst>
          </p:cNvPr>
          <p:cNvSpPr/>
          <p:nvPr/>
        </p:nvSpPr>
        <p:spPr>
          <a:xfrm>
            <a:off x="6525234" y="3169764"/>
            <a:ext cx="328007" cy="348174"/>
          </a:xfrm>
          <a:custGeom>
            <a:avLst/>
            <a:gdLst>
              <a:gd name="connsiteX0" fmla="*/ 328004 w 328007"/>
              <a:gd name="connsiteY0" fmla="*/ 474 h 348174"/>
              <a:gd name="connsiteX1" fmla="*/ 266091 w 328007"/>
              <a:gd name="connsiteY1" fmla="*/ 222724 h 348174"/>
              <a:gd name="connsiteX2" fmla="*/ 296254 w 328007"/>
              <a:gd name="connsiteY2" fmla="*/ 116361 h 348174"/>
              <a:gd name="connsiteX3" fmla="*/ 250216 w 328007"/>
              <a:gd name="connsiteY3" fmla="*/ 273524 h 348174"/>
              <a:gd name="connsiteX4" fmla="*/ 186716 w 328007"/>
              <a:gd name="connsiteY4" fmla="*/ 267174 h 348174"/>
              <a:gd name="connsiteX5" fmla="*/ 116866 w 328007"/>
              <a:gd name="connsiteY5" fmla="*/ 270349 h 348174"/>
              <a:gd name="connsiteX6" fmla="*/ 2566 w 328007"/>
              <a:gd name="connsiteY6" fmla="*/ 348136 h 348174"/>
              <a:gd name="connsiteX7" fmla="*/ 237516 w 328007"/>
              <a:gd name="connsiteY7" fmla="*/ 259236 h 348174"/>
              <a:gd name="connsiteX8" fmla="*/ 258154 w 328007"/>
              <a:gd name="connsiteY8" fmla="*/ 222724 h 348174"/>
              <a:gd name="connsiteX9" fmla="*/ 262916 w 328007"/>
              <a:gd name="connsiteY9" fmla="*/ 165574 h 348174"/>
              <a:gd name="connsiteX10" fmla="*/ 328004 w 328007"/>
              <a:gd name="connsiteY10" fmla="*/ 474 h 3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8007" h="348174">
                <a:moveTo>
                  <a:pt x="328004" y="474"/>
                </a:moveTo>
                <a:cubicBezTo>
                  <a:pt x="328533" y="9999"/>
                  <a:pt x="271383" y="203410"/>
                  <a:pt x="266091" y="222724"/>
                </a:cubicBezTo>
                <a:cubicBezTo>
                  <a:pt x="260799" y="242038"/>
                  <a:pt x="298900" y="107894"/>
                  <a:pt x="296254" y="116361"/>
                </a:cubicBezTo>
                <a:cubicBezTo>
                  <a:pt x="293608" y="124828"/>
                  <a:pt x="268472" y="248389"/>
                  <a:pt x="250216" y="273524"/>
                </a:cubicBezTo>
                <a:cubicBezTo>
                  <a:pt x="231960" y="298659"/>
                  <a:pt x="208941" y="267703"/>
                  <a:pt x="186716" y="267174"/>
                </a:cubicBezTo>
                <a:cubicBezTo>
                  <a:pt x="164491" y="266645"/>
                  <a:pt x="147558" y="256855"/>
                  <a:pt x="116866" y="270349"/>
                </a:cubicBezTo>
                <a:cubicBezTo>
                  <a:pt x="86174" y="283843"/>
                  <a:pt x="-17542" y="349988"/>
                  <a:pt x="2566" y="348136"/>
                </a:cubicBezTo>
                <a:cubicBezTo>
                  <a:pt x="22674" y="346284"/>
                  <a:pt x="194918" y="280138"/>
                  <a:pt x="237516" y="259236"/>
                </a:cubicBezTo>
                <a:cubicBezTo>
                  <a:pt x="280114" y="238334"/>
                  <a:pt x="253921" y="238334"/>
                  <a:pt x="258154" y="222724"/>
                </a:cubicBezTo>
                <a:cubicBezTo>
                  <a:pt x="262387" y="207114"/>
                  <a:pt x="250481" y="203674"/>
                  <a:pt x="262916" y="165574"/>
                </a:cubicBezTo>
                <a:cubicBezTo>
                  <a:pt x="275351" y="127474"/>
                  <a:pt x="327475" y="-9051"/>
                  <a:pt x="328004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: 図形 373">
            <a:extLst>
              <a:ext uri="{FF2B5EF4-FFF2-40B4-BE49-F238E27FC236}">
                <a16:creationId xmlns:a16="http://schemas.microsoft.com/office/drawing/2014/main" id="{60446FB7-6220-4E2C-A62F-2C9C21B0DA0D}"/>
              </a:ext>
            </a:extLst>
          </p:cNvPr>
          <p:cNvSpPr/>
          <p:nvPr/>
        </p:nvSpPr>
        <p:spPr>
          <a:xfrm>
            <a:off x="6811560" y="3028491"/>
            <a:ext cx="183088" cy="412127"/>
          </a:xfrm>
          <a:custGeom>
            <a:avLst/>
            <a:gdLst>
              <a:gd name="connsiteX0" fmla="*/ 182965 w 183088"/>
              <a:gd name="connsiteY0" fmla="*/ 3634 h 412127"/>
              <a:gd name="connsiteX1" fmla="*/ 124228 w 183088"/>
              <a:gd name="connsiteY1" fmla="*/ 165559 h 412127"/>
              <a:gd name="connsiteX2" fmla="*/ 143278 w 183088"/>
              <a:gd name="connsiteY2" fmla="*/ 100472 h 412127"/>
              <a:gd name="connsiteX3" fmla="*/ 98828 w 183088"/>
              <a:gd name="connsiteY3" fmla="*/ 190959 h 412127"/>
              <a:gd name="connsiteX4" fmla="*/ 128990 w 183088"/>
              <a:gd name="connsiteY4" fmla="*/ 319547 h 412127"/>
              <a:gd name="connsiteX5" fmla="*/ 162328 w 183088"/>
              <a:gd name="connsiteY5" fmla="*/ 387809 h 412127"/>
              <a:gd name="connsiteX6" fmla="*/ 122640 w 183088"/>
              <a:gd name="connsiteY6" fmla="*/ 346534 h 412127"/>
              <a:gd name="connsiteX7" fmla="*/ 149628 w 183088"/>
              <a:gd name="connsiteY7" fmla="*/ 410034 h 412127"/>
              <a:gd name="connsiteX8" fmla="*/ 89303 w 183088"/>
              <a:gd name="connsiteY8" fmla="*/ 395747 h 412127"/>
              <a:gd name="connsiteX9" fmla="*/ 403 w 183088"/>
              <a:gd name="connsiteY9" fmla="*/ 384634 h 412127"/>
              <a:gd name="connsiteX10" fmla="*/ 127403 w 183088"/>
              <a:gd name="connsiteY10" fmla="*/ 348122 h 412127"/>
              <a:gd name="connsiteX11" fmla="*/ 97240 w 183088"/>
              <a:gd name="connsiteY11" fmla="*/ 219534 h 412127"/>
              <a:gd name="connsiteX12" fmla="*/ 92478 w 183088"/>
              <a:gd name="connsiteY12" fmla="*/ 163972 h 412127"/>
              <a:gd name="connsiteX13" fmla="*/ 138515 w 183088"/>
              <a:gd name="connsiteY13" fmla="*/ 62372 h 412127"/>
              <a:gd name="connsiteX14" fmla="*/ 182965 w 183088"/>
              <a:gd name="connsiteY14" fmla="*/ 3634 h 4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088" h="412127">
                <a:moveTo>
                  <a:pt x="182965" y="3634"/>
                </a:moveTo>
                <a:cubicBezTo>
                  <a:pt x="180584" y="20832"/>
                  <a:pt x="130842" y="149419"/>
                  <a:pt x="124228" y="165559"/>
                </a:cubicBezTo>
                <a:cubicBezTo>
                  <a:pt x="117613" y="181699"/>
                  <a:pt x="147511" y="96239"/>
                  <a:pt x="143278" y="100472"/>
                </a:cubicBezTo>
                <a:cubicBezTo>
                  <a:pt x="139045" y="104705"/>
                  <a:pt x="101209" y="154447"/>
                  <a:pt x="98828" y="190959"/>
                </a:cubicBezTo>
                <a:cubicBezTo>
                  <a:pt x="96447" y="227471"/>
                  <a:pt x="118407" y="286739"/>
                  <a:pt x="128990" y="319547"/>
                </a:cubicBezTo>
                <a:cubicBezTo>
                  <a:pt x="139573" y="352355"/>
                  <a:pt x="163386" y="383311"/>
                  <a:pt x="162328" y="387809"/>
                </a:cubicBezTo>
                <a:cubicBezTo>
                  <a:pt x="161270" y="392307"/>
                  <a:pt x="124757" y="342830"/>
                  <a:pt x="122640" y="346534"/>
                </a:cubicBezTo>
                <a:cubicBezTo>
                  <a:pt x="120523" y="350238"/>
                  <a:pt x="155184" y="401832"/>
                  <a:pt x="149628" y="410034"/>
                </a:cubicBezTo>
                <a:cubicBezTo>
                  <a:pt x="144072" y="418236"/>
                  <a:pt x="114174" y="399980"/>
                  <a:pt x="89303" y="395747"/>
                </a:cubicBezTo>
                <a:cubicBezTo>
                  <a:pt x="64432" y="391514"/>
                  <a:pt x="-5947" y="392571"/>
                  <a:pt x="403" y="384634"/>
                </a:cubicBezTo>
                <a:cubicBezTo>
                  <a:pt x="6753" y="376697"/>
                  <a:pt x="111264" y="375639"/>
                  <a:pt x="127403" y="348122"/>
                </a:cubicBezTo>
                <a:cubicBezTo>
                  <a:pt x="143542" y="320605"/>
                  <a:pt x="103061" y="250226"/>
                  <a:pt x="97240" y="219534"/>
                </a:cubicBezTo>
                <a:cubicBezTo>
                  <a:pt x="91419" y="188842"/>
                  <a:pt x="85599" y="190166"/>
                  <a:pt x="92478" y="163972"/>
                </a:cubicBezTo>
                <a:cubicBezTo>
                  <a:pt x="99357" y="137778"/>
                  <a:pt x="124492" y="90418"/>
                  <a:pt x="138515" y="62372"/>
                </a:cubicBezTo>
                <a:cubicBezTo>
                  <a:pt x="152538" y="34326"/>
                  <a:pt x="185346" y="-13564"/>
                  <a:pt x="182965" y="3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: 図形 374">
            <a:extLst>
              <a:ext uri="{FF2B5EF4-FFF2-40B4-BE49-F238E27FC236}">
                <a16:creationId xmlns:a16="http://schemas.microsoft.com/office/drawing/2014/main" id="{5DAFD30B-9430-442E-9A32-AD6E44CEA7A0}"/>
              </a:ext>
            </a:extLst>
          </p:cNvPr>
          <p:cNvSpPr/>
          <p:nvPr/>
        </p:nvSpPr>
        <p:spPr>
          <a:xfrm>
            <a:off x="6814480" y="2625591"/>
            <a:ext cx="51630" cy="449573"/>
          </a:xfrm>
          <a:custGeom>
            <a:avLst/>
            <a:gdLst>
              <a:gd name="connsiteX0" fmla="*/ 18120 w 51630"/>
              <a:gd name="connsiteY0" fmla="*/ 134 h 449573"/>
              <a:gd name="connsiteX1" fmla="*/ 51458 w 51630"/>
              <a:gd name="connsiteY1" fmla="*/ 169997 h 449573"/>
              <a:gd name="connsiteX2" fmla="*/ 658 w 51630"/>
              <a:gd name="connsiteY2" fmla="*/ 233497 h 449573"/>
              <a:gd name="connsiteX3" fmla="*/ 21295 w 51630"/>
              <a:gd name="connsiteY3" fmla="*/ 447809 h 449573"/>
              <a:gd name="connsiteX4" fmla="*/ 2245 w 51630"/>
              <a:gd name="connsiteY4" fmla="*/ 330334 h 449573"/>
              <a:gd name="connsiteX5" fmla="*/ 16533 w 51630"/>
              <a:gd name="connsiteY5" fmla="*/ 239847 h 449573"/>
              <a:gd name="connsiteX6" fmla="*/ 32408 w 51630"/>
              <a:gd name="connsiteY6" fmla="*/ 217622 h 449573"/>
              <a:gd name="connsiteX7" fmla="*/ 49870 w 51630"/>
              <a:gd name="connsiteY7" fmla="*/ 182697 h 449573"/>
              <a:gd name="connsiteX8" fmla="*/ 43520 w 51630"/>
              <a:gd name="connsiteY8" fmla="*/ 141422 h 449573"/>
              <a:gd name="connsiteX9" fmla="*/ 18120 w 51630"/>
              <a:gd name="connsiteY9" fmla="*/ 134 h 44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630" h="449573">
                <a:moveTo>
                  <a:pt x="18120" y="134"/>
                </a:moveTo>
                <a:cubicBezTo>
                  <a:pt x="19443" y="4896"/>
                  <a:pt x="54368" y="131103"/>
                  <a:pt x="51458" y="169997"/>
                </a:cubicBezTo>
                <a:cubicBezTo>
                  <a:pt x="48548" y="208891"/>
                  <a:pt x="5685" y="187195"/>
                  <a:pt x="658" y="233497"/>
                </a:cubicBezTo>
                <a:cubicBezTo>
                  <a:pt x="-4369" y="279799"/>
                  <a:pt x="21031" y="431670"/>
                  <a:pt x="21295" y="447809"/>
                </a:cubicBezTo>
                <a:cubicBezTo>
                  <a:pt x="21559" y="463948"/>
                  <a:pt x="3039" y="364994"/>
                  <a:pt x="2245" y="330334"/>
                </a:cubicBezTo>
                <a:cubicBezTo>
                  <a:pt x="1451" y="295674"/>
                  <a:pt x="11506" y="258632"/>
                  <a:pt x="16533" y="239847"/>
                </a:cubicBezTo>
                <a:cubicBezTo>
                  <a:pt x="21560" y="221062"/>
                  <a:pt x="26852" y="227147"/>
                  <a:pt x="32408" y="217622"/>
                </a:cubicBezTo>
                <a:cubicBezTo>
                  <a:pt x="37964" y="208097"/>
                  <a:pt x="48018" y="195397"/>
                  <a:pt x="49870" y="182697"/>
                </a:cubicBezTo>
                <a:cubicBezTo>
                  <a:pt x="51722" y="169997"/>
                  <a:pt x="45637" y="164705"/>
                  <a:pt x="43520" y="141422"/>
                </a:cubicBezTo>
                <a:cubicBezTo>
                  <a:pt x="41403" y="118139"/>
                  <a:pt x="16797" y="-4628"/>
                  <a:pt x="1812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: 図形 375">
            <a:extLst>
              <a:ext uri="{FF2B5EF4-FFF2-40B4-BE49-F238E27FC236}">
                <a16:creationId xmlns:a16="http://schemas.microsoft.com/office/drawing/2014/main" id="{A71F6419-A3DF-4BAD-927C-827CE837B5A5}"/>
              </a:ext>
            </a:extLst>
          </p:cNvPr>
          <p:cNvSpPr/>
          <p:nvPr/>
        </p:nvSpPr>
        <p:spPr>
          <a:xfrm>
            <a:off x="6334390" y="3619430"/>
            <a:ext cx="141110" cy="277216"/>
          </a:xfrm>
          <a:custGeom>
            <a:avLst/>
            <a:gdLst>
              <a:gd name="connsiteX0" fmla="*/ 23548 w 141110"/>
              <a:gd name="connsiteY0" fmla="*/ 58808 h 277216"/>
              <a:gd name="connsiteX1" fmla="*/ 39423 w 141110"/>
              <a:gd name="connsiteY1" fmla="*/ 233433 h 277216"/>
              <a:gd name="connsiteX2" fmla="*/ 31485 w 141110"/>
              <a:gd name="connsiteY2" fmla="*/ 242958 h 277216"/>
              <a:gd name="connsiteX3" fmla="*/ 67998 w 141110"/>
              <a:gd name="connsiteY3" fmla="*/ 176283 h 277216"/>
              <a:gd name="connsiteX4" fmla="*/ 71173 w 141110"/>
              <a:gd name="connsiteY4" fmla="*/ 98495 h 277216"/>
              <a:gd name="connsiteX5" fmla="*/ 110860 w 141110"/>
              <a:gd name="connsiteY5" fmla="*/ 157233 h 277216"/>
              <a:gd name="connsiteX6" fmla="*/ 141023 w 141110"/>
              <a:gd name="connsiteY6" fmla="*/ 55633 h 277216"/>
              <a:gd name="connsiteX7" fmla="*/ 120385 w 141110"/>
              <a:gd name="connsiteY7" fmla="*/ 70 h 277216"/>
              <a:gd name="connsiteX8" fmla="*/ 131498 w 141110"/>
              <a:gd name="connsiteY8" fmla="*/ 46108 h 277216"/>
              <a:gd name="connsiteX9" fmla="*/ 101335 w 141110"/>
              <a:gd name="connsiteY9" fmla="*/ 133420 h 277216"/>
              <a:gd name="connsiteX10" fmla="*/ 69585 w 141110"/>
              <a:gd name="connsiteY10" fmla="*/ 87383 h 277216"/>
              <a:gd name="connsiteX11" fmla="*/ 55298 w 141110"/>
              <a:gd name="connsiteY11" fmla="*/ 192158 h 277216"/>
              <a:gd name="connsiteX12" fmla="*/ 2910 w 141110"/>
              <a:gd name="connsiteY12" fmla="*/ 276295 h 277216"/>
              <a:gd name="connsiteX13" fmla="*/ 7673 w 141110"/>
              <a:gd name="connsiteY13" fmla="*/ 233433 h 277216"/>
              <a:gd name="connsiteX14" fmla="*/ 15610 w 141110"/>
              <a:gd name="connsiteY14" fmla="*/ 177870 h 277216"/>
              <a:gd name="connsiteX15" fmla="*/ 33073 w 141110"/>
              <a:gd name="connsiteY15" fmla="*/ 112783 h 277216"/>
              <a:gd name="connsiteX16" fmla="*/ 23548 w 141110"/>
              <a:gd name="connsiteY16" fmla="*/ 58808 h 277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1110" h="277216">
                <a:moveTo>
                  <a:pt x="23548" y="58808"/>
                </a:moveTo>
                <a:cubicBezTo>
                  <a:pt x="24606" y="78916"/>
                  <a:pt x="38100" y="202741"/>
                  <a:pt x="39423" y="233433"/>
                </a:cubicBezTo>
                <a:cubicBezTo>
                  <a:pt x="40746" y="264125"/>
                  <a:pt x="26722" y="252483"/>
                  <a:pt x="31485" y="242958"/>
                </a:cubicBezTo>
                <a:cubicBezTo>
                  <a:pt x="36248" y="233433"/>
                  <a:pt x="61383" y="200360"/>
                  <a:pt x="67998" y="176283"/>
                </a:cubicBezTo>
                <a:cubicBezTo>
                  <a:pt x="74613" y="152206"/>
                  <a:pt x="64029" y="101670"/>
                  <a:pt x="71173" y="98495"/>
                </a:cubicBezTo>
                <a:cubicBezTo>
                  <a:pt x="78317" y="95320"/>
                  <a:pt x="99218" y="164377"/>
                  <a:pt x="110860" y="157233"/>
                </a:cubicBezTo>
                <a:cubicBezTo>
                  <a:pt x="122502" y="150089"/>
                  <a:pt x="139436" y="81827"/>
                  <a:pt x="141023" y="55633"/>
                </a:cubicBezTo>
                <a:cubicBezTo>
                  <a:pt x="142611" y="29439"/>
                  <a:pt x="121972" y="1657"/>
                  <a:pt x="120385" y="70"/>
                </a:cubicBezTo>
                <a:cubicBezTo>
                  <a:pt x="118798" y="-1517"/>
                  <a:pt x="134673" y="23883"/>
                  <a:pt x="131498" y="46108"/>
                </a:cubicBezTo>
                <a:cubicBezTo>
                  <a:pt x="128323" y="68333"/>
                  <a:pt x="111654" y="126541"/>
                  <a:pt x="101335" y="133420"/>
                </a:cubicBezTo>
                <a:cubicBezTo>
                  <a:pt x="91016" y="140299"/>
                  <a:pt x="77258" y="77593"/>
                  <a:pt x="69585" y="87383"/>
                </a:cubicBezTo>
                <a:cubicBezTo>
                  <a:pt x="61912" y="97173"/>
                  <a:pt x="66411" y="160673"/>
                  <a:pt x="55298" y="192158"/>
                </a:cubicBezTo>
                <a:cubicBezTo>
                  <a:pt x="44186" y="223643"/>
                  <a:pt x="10848" y="269416"/>
                  <a:pt x="2910" y="276295"/>
                </a:cubicBezTo>
                <a:cubicBezTo>
                  <a:pt x="-5028" y="283174"/>
                  <a:pt x="5556" y="249837"/>
                  <a:pt x="7673" y="233433"/>
                </a:cubicBezTo>
                <a:cubicBezTo>
                  <a:pt x="9790" y="217029"/>
                  <a:pt x="11377" y="197978"/>
                  <a:pt x="15610" y="177870"/>
                </a:cubicBezTo>
                <a:cubicBezTo>
                  <a:pt x="19843" y="157762"/>
                  <a:pt x="30162" y="130775"/>
                  <a:pt x="33073" y="112783"/>
                </a:cubicBezTo>
                <a:cubicBezTo>
                  <a:pt x="35984" y="94791"/>
                  <a:pt x="22490" y="38700"/>
                  <a:pt x="23548" y="58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: 図形 376">
            <a:extLst>
              <a:ext uri="{FF2B5EF4-FFF2-40B4-BE49-F238E27FC236}">
                <a16:creationId xmlns:a16="http://schemas.microsoft.com/office/drawing/2014/main" id="{4EC3647A-A1E4-4211-8329-2F472CC24FCB}"/>
              </a:ext>
            </a:extLst>
          </p:cNvPr>
          <p:cNvSpPr/>
          <p:nvPr/>
        </p:nvSpPr>
        <p:spPr>
          <a:xfrm>
            <a:off x="5835778" y="3527324"/>
            <a:ext cx="161807" cy="376419"/>
          </a:xfrm>
          <a:custGeom>
            <a:avLst/>
            <a:gdLst>
              <a:gd name="connsiteX0" fmla="*/ 1460 w 161807"/>
              <a:gd name="connsiteY0" fmla="*/ 3276 h 376419"/>
              <a:gd name="connsiteX1" fmla="*/ 50672 w 161807"/>
              <a:gd name="connsiteY1" fmla="*/ 79476 h 376419"/>
              <a:gd name="connsiteX2" fmla="*/ 28447 w 161807"/>
              <a:gd name="connsiteY2" fmla="*/ 106464 h 376419"/>
              <a:gd name="connsiteX3" fmla="*/ 44322 w 161807"/>
              <a:gd name="connsiteY3" fmla="*/ 90589 h 376419"/>
              <a:gd name="connsiteX4" fmla="*/ 82422 w 161807"/>
              <a:gd name="connsiteY4" fmla="*/ 160439 h 376419"/>
              <a:gd name="connsiteX5" fmla="*/ 131635 w 161807"/>
              <a:gd name="connsiteY5" fmla="*/ 366814 h 376419"/>
              <a:gd name="connsiteX6" fmla="*/ 161797 w 161807"/>
              <a:gd name="connsiteY6" fmla="*/ 314426 h 376419"/>
              <a:gd name="connsiteX7" fmla="*/ 134810 w 161807"/>
              <a:gd name="connsiteY7" fmla="*/ 69951 h 376419"/>
              <a:gd name="connsiteX8" fmla="*/ 117347 w 161807"/>
              <a:gd name="connsiteY8" fmla="*/ 20739 h 376419"/>
              <a:gd name="connsiteX9" fmla="*/ 1460 w 161807"/>
              <a:gd name="connsiteY9" fmla="*/ 3276 h 37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1807" h="376419">
                <a:moveTo>
                  <a:pt x="1460" y="3276"/>
                </a:moveTo>
                <a:cubicBezTo>
                  <a:pt x="-9653" y="13066"/>
                  <a:pt x="46174" y="62278"/>
                  <a:pt x="50672" y="79476"/>
                </a:cubicBezTo>
                <a:cubicBezTo>
                  <a:pt x="55170" y="96674"/>
                  <a:pt x="29505" y="104612"/>
                  <a:pt x="28447" y="106464"/>
                </a:cubicBezTo>
                <a:cubicBezTo>
                  <a:pt x="27389" y="108316"/>
                  <a:pt x="35326" y="81593"/>
                  <a:pt x="44322" y="90589"/>
                </a:cubicBezTo>
                <a:cubicBezTo>
                  <a:pt x="53318" y="99585"/>
                  <a:pt x="67870" y="114402"/>
                  <a:pt x="82422" y="160439"/>
                </a:cubicBezTo>
                <a:cubicBezTo>
                  <a:pt x="96974" y="206476"/>
                  <a:pt x="118406" y="341150"/>
                  <a:pt x="131635" y="366814"/>
                </a:cubicBezTo>
                <a:cubicBezTo>
                  <a:pt x="144864" y="392478"/>
                  <a:pt x="161268" y="363903"/>
                  <a:pt x="161797" y="314426"/>
                </a:cubicBezTo>
                <a:cubicBezTo>
                  <a:pt x="162326" y="264949"/>
                  <a:pt x="142218" y="118899"/>
                  <a:pt x="134810" y="69951"/>
                </a:cubicBezTo>
                <a:cubicBezTo>
                  <a:pt x="127402" y="21003"/>
                  <a:pt x="136926" y="33968"/>
                  <a:pt x="117347" y="20739"/>
                </a:cubicBezTo>
                <a:cubicBezTo>
                  <a:pt x="97768" y="7510"/>
                  <a:pt x="12573" y="-6514"/>
                  <a:pt x="1460" y="3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: 図形 377">
            <a:extLst>
              <a:ext uri="{FF2B5EF4-FFF2-40B4-BE49-F238E27FC236}">
                <a16:creationId xmlns:a16="http://schemas.microsoft.com/office/drawing/2014/main" id="{8C92C1D6-608E-46B7-AC73-8605CC9FE1F5}"/>
              </a:ext>
            </a:extLst>
          </p:cNvPr>
          <p:cNvSpPr/>
          <p:nvPr/>
        </p:nvSpPr>
        <p:spPr>
          <a:xfrm>
            <a:off x="5318461" y="3421111"/>
            <a:ext cx="654376" cy="490554"/>
          </a:xfrm>
          <a:custGeom>
            <a:avLst/>
            <a:gdLst>
              <a:gd name="connsiteX0" fmla="*/ 6014 w 654376"/>
              <a:gd name="connsiteY0" fmla="*/ 7889 h 490554"/>
              <a:gd name="connsiteX1" fmla="*/ 512427 w 654376"/>
              <a:gd name="connsiteY1" fmla="*/ 134889 h 490554"/>
              <a:gd name="connsiteX2" fmla="*/ 521952 w 654376"/>
              <a:gd name="connsiteY2" fmla="*/ 146002 h 490554"/>
              <a:gd name="connsiteX3" fmla="*/ 541002 w 654376"/>
              <a:gd name="connsiteY3" fmla="*/ 171402 h 490554"/>
              <a:gd name="connsiteX4" fmla="*/ 531477 w 654376"/>
              <a:gd name="connsiteY4" fmla="*/ 225377 h 490554"/>
              <a:gd name="connsiteX5" fmla="*/ 531477 w 654376"/>
              <a:gd name="connsiteY5" fmla="*/ 263477 h 490554"/>
              <a:gd name="connsiteX6" fmla="*/ 528302 w 654376"/>
              <a:gd name="connsiteY6" fmla="*/ 299989 h 490554"/>
              <a:gd name="connsiteX7" fmla="*/ 518777 w 654376"/>
              <a:gd name="connsiteY7" fmla="*/ 338089 h 490554"/>
              <a:gd name="connsiteX8" fmla="*/ 487027 w 654376"/>
              <a:gd name="connsiteY8" fmla="*/ 460327 h 490554"/>
              <a:gd name="connsiteX9" fmla="*/ 488614 w 654376"/>
              <a:gd name="connsiteY9" fmla="*/ 426989 h 490554"/>
              <a:gd name="connsiteX10" fmla="*/ 509252 w 654376"/>
              <a:gd name="connsiteY10" fmla="*/ 458739 h 490554"/>
              <a:gd name="connsiteX11" fmla="*/ 537827 w 654376"/>
              <a:gd name="connsiteY11" fmla="*/ 353964 h 490554"/>
              <a:gd name="connsiteX12" fmla="*/ 564814 w 654376"/>
              <a:gd name="connsiteY12" fmla="*/ 247602 h 490554"/>
              <a:gd name="connsiteX13" fmla="*/ 575927 w 654376"/>
              <a:gd name="connsiteY13" fmla="*/ 295227 h 490554"/>
              <a:gd name="connsiteX14" fmla="*/ 588627 w 654376"/>
              <a:gd name="connsiteY14" fmla="*/ 422227 h 490554"/>
              <a:gd name="connsiteX15" fmla="*/ 609264 w 654376"/>
              <a:gd name="connsiteY15" fmla="*/ 490489 h 490554"/>
              <a:gd name="connsiteX16" fmla="*/ 647364 w 654376"/>
              <a:gd name="connsiteY16" fmla="*/ 411114 h 490554"/>
              <a:gd name="connsiteX17" fmla="*/ 650539 w 654376"/>
              <a:gd name="connsiteY17" fmla="*/ 212677 h 490554"/>
              <a:gd name="connsiteX18" fmla="*/ 606089 w 654376"/>
              <a:gd name="connsiteY18" fmla="*/ 103139 h 490554"/>
              <a:gd name="connsiteX19" fmla="*/ 256839 w 654376"/>
              <a:gd name="connsiteY19" fmla="*/ 23764 h 490554"/>
              <a:gd name="connsiteX20" fmla="*/ 6014 w 654376"/>
              <a:gd name="connsiteY20" fmla="*/ 7889 h 49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4376" h="490554">
                <a:moveTo>
                  <a:pt x="6014" y="7889"/>
                </a:moveTo>
                <a:cubicBezTo>
                  <a:pt x="48612" y="26410"/>
                  <a:pt x="426437" y="111870"/>
                  <a:pt x="512427" y="134889"/>
                </a:cubicBezTo>
                <a:cubicBezTo>
                  <a:pt x="598417" y="157908"/>
                  <a:pt x="517190" y="139917"/>
                  <a:pt x="521952" y="146002"/>
                </a:cubicBezTo>
                <a:cubicBezTo>
                  <a:pt x="526714" y="152087"/>
                  <a:pt x="539415" y="158173"/>
                  <a:pt x="541002" y="171402"/>
                </a:cubicBezTo>
                <a:cubicBezTo>
                  <a:pt x="542589" y="184631"/>
                  <a:pt x="533065" y="210031"/>
                  <a:pt x="531477" y="225377"/>
                </a:cubicBezTo>
                <a:cubicBezTo>
                  <a:pt x="529890" y="240723"/>
                  <a:pt x="532006" y="251042"/>
                  <a:pt x="531477" y="263477"/>
                </a:cubicBezTo>
                <a:cubicBezTo>
                  <a:pt x="530948" y="275912"/>
                  <a:pt x="530419" y="287554"/>
                  <a:pt x="528302" y="299989"/>
                </a:cubicBezTo>
                <a:cubicBezTo>
                  <a:pt x="526185" y="312424"/>
                  <a:pt x="525656" y="311366"/>
                  <a:pt x="518777" y="338089"/>
                </a:cubicBezTo>
                <a:cubicBezTo>
                  <a:pt x="511898" y="364812"/>
                  <a:pt x="492054" y="445511"/>
                  <a:pt x="487027" y="460327"/>
                </a:cubicBezTo>
                <a:cubicBezTo>
                  <a:pt x="482000" y="475143"/>
                  <a:pt x="484910" y="427254"/>
                  <a:pt x="488614" y="426989"/>
                </a:cubicBezTo>
                <a:cubicBezTo>
                  <a:pt x="492318" y="426724"/>
                  <a:pt x="501050" y="470910"/>
                  <a:pt x="509252" y="458739"/>
                </a:cubicBezTo>
                <a:cubicBezTo>
                  <a:pt x="517454" y="446568"/>
                  <a:pt x="528567" y="389154"/>
                  <a:pt x="537827" y="353964"/>
                </a:cubicBezTo>
                <a:cubicBezTo>
                  <a:pt x="547087" y="318775"/>
                  <a:pt x="558464" y="257391"/>
                  <a:pt x="564814" y="247602"/>
                </a:cubicBezTo>
                <a:cubicBezTo>
                  <a:pt x="571164" y="237813"/>
                  <a:pt x="571958" y="266123"/>
                  <a:pt x="575927" y="295227"/>
                </a:cubicBezTo>
                <a:cubicBezTo>
                  <a:pt x="579896" y="324331"/>
                  <a:pt x="583071" y="389683"/>
                  <a:pt x="588627" y="422227"/>
                </a:cubicBezTo>
                <a:cubicBezTo>
                  <a:pt x="594183" y="454771"/>
                  <a:pt x="599475" y="492341"/>
                  <a:pt x="609264" y="490489"/>
                </a:cubicBezTo>
                <a:cubicBezTo>
                  <a:pt x="619053" y="488637"/>
                  <a:pt x="640485" y="457416"/>
                  <a:pt x="647364" y="411114"/>
                </a:cubicBezTo>
                <a:cubicBezTo>
                  <a:pt x="654243" y="364812"/>
                  <a:pt x="657418" y="264006"/>
                  <a:pt x="650539" y="212677"/>
                </a:cubicBezTo>
                <a:cubicBezTo>
                  <a:pt x="643660" y="161348"/>
                  <a:pt x="671706" y="134625"/>
                  <a:pt x="606089" y="103139"/>
                </a:cubicBezTo>
                <a:cubicBezTo>
                  <a:pt x="540472" y="71654"/>
                  <a:pt x="356058" y="40433"/>
                  <a:pt x="256839" y="23764"/>
                </a:cubicBezTo>
                <a:cubicBezTo>
                  <a:pt x="157620" y="7095"/>
                  <a:pt x="-36584" y="-10632"/>
                  <a:pt x="6014" y="7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: 図形 378">
            <a:extLst>
              <a:ext uri="{FF2B5EF4-FFF2-40B4-BE49-F238E27FC236}">
                <a16:creationId xmlns:a16="http://schemas.microsoft.com/office/drawing/2014/main" id="{1E489DD2-27BB-47B3-B070-8978FF81952D}"/>
              </a:ext>
            </a:extLst>
          </p:cNvPr>
          <p:cNvSpPr/>
          <p:nvPr/>
        </p:nvSpPr>
        <p:spPr>
          <a:xfrm>
            <a:off x="5175049" y="3402007"/>
            <a:ext cx="223193" cy="20653"/>
          </a:xfrm>
          <a:custGeom>
            <a:avLst/>
            <a:gdLst>
              <a:gd name="connsiteX0" fmla="*/ 1789 w 223193"/>
              <a:gd name="connsiteY0" fmla="*/ 11118 h 20653"/>
              <a:gd name="connsiteX1" fmla="*/ 219276 w 223193"/>
              <a:gd name="connsiteY1" fmla="*/ 6 h 20653"/>
              <a:gd name="connsiteX2" fmla="*/ 139901 w 223193"/>
              <a:gd name="connsiteY2" fmla="*/ 12706 h 20653"/>
              <a:gd name="connsiteX3" fmla="*/ 116089 w 223193"/>
              <a:gd name="connsiteY3" fmla="*/ 20643 h 20653"/>
              <a:gd name="connsiteX4" fmla="*/ 1789 w 223193"/>
              <a:gd name="connsiteY4" fmla="*/ 11118 h 2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193" h="20653">
                <a:moveTo>
                  <a:pt x="1789" y="11118"/>
                </a:moveTo>
                <a:cubicBezTo>
                  <a:pt x="18987" y="7679"/>
                  <a:pt x="196257" y="-259"/>
                  <a:pt x="219276" y="6"/>
                </a:cubicBezTo>
                <a:cubicBezTo>
                  <a:pt x="242295" y="271"/>
                  <a:pt x="157099" y="9267"/>
                  <a:pt x="139901" y="12706"/>
                </a:cubicBezTo>
                <a:cubicBezTo>
                  <a:pt x="122703" y="16145"/>
                  <a:pt x="135668" y="20908"/>
                  <a:pt x="116089" y="20643"/>
                </a:cubicBezTo>
                <a:cubicBezTo>
                  <a:pt x="96510" y="20378"/>
                  <a:pt x="-15409" y="14557"/>
                  <a:pt x="1789" y="11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: 図形 379">
            <a:extLst>
              <a:ext uri="{FF2B5EF4-FFF2-40B4-BE49-F238E27FC236}">
                <a16:creationId xmlns:a16="http://schemas.microsoft.com/office/drawing/2014/main" id="{FFA23482-CBDF-4F1A-9627-53A8C86690C0}"/>
              </a:ext>
            </a:extLst>
          </p:cNvPr>
          <p:cNvSpPr/>
          <p:nvPr/>
        </p:nvSpPr>
        <p:spPr>
          <a:xfrm>
            <a:off x="5299075" y="3459012"/>
            <a:ext cx="487388" cy="79531"/>
          </a:xfrm>
          <a:custGeom>
            <a:avLst/>
            <a:gdLst>
              <a:gd name="connsiteX0" fmla="*/ 0 w 487388"/>
              <a:gd name="connsiteY0" fmla="*/ 151 h 79531"/>
              <a:gd name="connsiteX1" fmla="*/ 95250 w 487388"/>
              <a:gd name="connsiteY1" fmla="*/ 30313 h 79531"/>
              <a:gd name="connsiteX2" fmla="*/ 109538 w 487388"/>
              <a:gd name="connsiteY2" fmla="*/ 14438 h 79531"/>
              <a:gd name="connsiteX3" fmla="*/ 142875 w 487388"/>
              <a:gd name="connsiteY3" fmla="*/ 38251 h 79531"/>
              <a:gd name="connsiteX4" fmla="*/ 185738 w 487388"/>
              <a:gd name="connsiteY4" fmla="*/ 46188 h 79531"/>
              <a:gd name="connsiteX5" fmla="*/ 212725 w 487388"/>
              <a:gd name="connsiteY5" fmla="*/ 43013 h 79531"/>
              <a:gd name="connsiteX6" fmla="*/ 231775 w 487388"/>
              <a:gd name="connsiteY6" fmla="*/ 39838 h 79531"/>
              <a:gd name="connsiteX7" fmla="*/ 284163 w 487388"/>
              <a:gd name="connsiteY7" fmla="*/ 55713 h 79531"/>
              <a:gd name="connsiteX8" fmla="*/ 336550 w 487388"/>
              <a:gd name="connsiteY8" fmla="*/ 62063 h 79531"/>
              <a:gd name="connsiteX9" fmla="*/ 487363 w 487388"/>
              <a:gd name="connsiteY9" fmla="*/ 79526 h 79531"/>
              <a:gd name="connsiteX10" fmla="*/ 347663 w 487388"/>
              <a:gd name="connsiteY10" fmla="*/ 63651 h 79531"/>
              <a:gd name="connsiteX11" fmla="*/ 241300 w 487388"/>
              <a:gd name="connsiteY11" fmla="*/ 39838 h 79531"/>
              <a:gd name="connsiteX12" fmla="*/ 96838 w 487388"/>
              <a:gd name="connsiteY12" fmla="*/ 19201 h 79531"/>
              <a:gd name="connsiteX13" fmla="*/ 0 w 487388"/>
              <a:gd name="connsiteY13" fmla="*/ 151 h 7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7388" h="79531">
                <a:moveTo>
                  <a:pt x="0" y="151"/>
                </a:moveTo>
                <a:cubicBezTo>
                  <a:pt x="-265" y="2003"/>
                  <a:pt x="76994" y="27932"/>
                  <a:pt x="95250" y="30313"/>
                </a:cubicBezTo>
                <a:cubicBezTo>
                  <a:pt x="113506" y="32694"/>
                  <a:pt x="101601" y="13115"/>
                  <a:pt x="109538" y="14438"/>
                </a:cubicBezTo>
                <a:cubicBezTo>
                  <a:pt x="117475" y="15761"/>
                  <a:pt x="130175" y="32959"/>
                  <a:pt x="142875" y="38251"/>
                </a:cubicBezTo>
                <a:cubicBezTo>
                  <a:pt x="155575" y="43543"/>
                  <a:pt x="174096" y="45394"/>
                  <a:pt x="185738" y="46188"/>
                </a:cubicBezTo>
                <a:cubicBezTo>
                  <a:pt x="197380" y="46982"/>
                  <a:pt x="205052" y="44071"/>
                  <a:pt x="212725" y="43013"/>
                </a:cubicBezTo>
                <a:cubicBezTo>
                  <a:pt x="220398" y="41955"/>
                  <a:pt x="219869" y="37721"/>
                  <a:pt x="231775" y="39838"/>
                </a:cubicBezTo>
                <a:cubicBezTo>
                  <a:pt x="243681" y="41955"/>
                  <a:pt x="266701" y="52009"/>
                  <a:pt x="284163" y="55713"/>
                </a:cubicBezTo>
                <a:cubicBezTo>
                  <a:pt x="301625" y="59417"/>
                  <a:pt x="336550" y="62063"/>
                  <a:pt x="336550" y="62063"/>
                </a:cubicBezTo>
                <a:lnTo>
                  <a:pt x="487363" y="79526"/>
                </a:lnTo>
                <a:cubicBezTo>
                  <a:pt x="489215" y="79791"/>
                  <a:pt x="388673" y="70266"/>
                  <a:pt x="347663" y="63651"/>
                </a:cubicBezTo>
                <a:cubicBezTo>
                  <a:pt x="306653" y="57036"/>
                  <a:pt x="283104" y="47246"/>
                  <a:pt x="241300" y="39838"/>
                </a:cubicBezTo>
                <a:cubicBezTo>
                  <a:pt x="199496" y="32430"/>
                  <a:pt x="130705" y="24493"/>
                  <a:pt x="96838" y="19201"/>
                </a:cubicBezTo>
                <a:cubicBezTo>
                  <a:pt x="62971" y="13909"/>
                  <a:pt x="265" y="-1701"/>
                  <a:pt x="0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: 図形 380">
            <a:extLst>
              <a:ext uri="{FF2B5EF4-FFF2-40B4-BE49-F238E27FC236}">
                <a16:creationId xmlns:a16="http://schemas.microsoft.com/office/drawing/2014/main" id="{3731AAC8-3393-4E3C-90CD-8FE2B37766DB}"/>
              </a:ext>
            </a:extLst>
          </p:cNvPr>
          <p:cNvSpPr/>
          <p:nvPr/>
        </p:nvSpPr>
        <p:spPr>
          <a:xfrm>
            <a:off x="5287850" y="3498299"/>
            <a:ext cx="99142" cy="297072"/>
          </a:xfrm>
          <a:custGeom>
            <a:avLst/>
            <a:gdLst>
              <a:gd name="connsiteX0" fmla="*/ 113 w 99142"/>
              <a:gd name="connsiteY0" fmla="*/ 551 h 297072"/>
              <a:gd name="connsiteX1" fmla="*/ 81075 w 99142"/>
              <a:gd name="connsiteY1" fmla="*/ 86276 h 297072"/>
              <a:gd name="connsiteX2" fmla="*/ 62025 w 99142"/>
              <a:gd name="connsiteY2" fmla="*/ 45001 h 297072"/>
              <a:gd name="connsiteX3" fmla="*/ 62025 w 99142"/>
              <a:gd name="connsiteY3" fmla="*/ 116439 h 297072"/>
              <a:gd name="connsiteX4" fmla="*/ 60438 w 99142"/>
              <a:gd name="connsiteY4" fmla="*/ 229151 h 297072"/>
              <a:gd name="connsiteX5" fmla="*/ 62025 w 99142"/>
              <a:gd name="connsiteY5" fmla="*/ 260901 h 297072"/>
              <a:gd name="connsiteX6" fmla="*/ 55675 w 99142"/>
              <a:gd name="connsiteY6" fmla="*/ 249789 h 297072"/>
              <a:gd name="connsiteX7" fmla="*/ 20750 w 99142"/>
              <a:gd name="connsiteY7" fmla="*/ 287889 h 297072"/>
              <a:gd name="connsiteX8" fmla="*/ 9638 w 99142"/>
              <a:gd name="connsiteY8" fmla="*/ 294239 h 297072"/>
              <a:gd name="connsiteX9" fmla="*/ 54088 w 99142"/>
              <a:gd name="connsiteY9" fmla="*/ 249789 h 297072"/>
              <a:gd name="connsiteX10" fmla="*/ 77900 w 99142"/>
              <a:gd name="connsiteY10" fmla="*/ 221214 h 297072"/>
              <a:gd name="connsiteX11" fmla="*/ 79488 w 99142"/>
              <a:gd name="connsiteY11" fmla="*/ 191051 h 297072"/>
              <a:gd name="connsiteX12" fmla="*/ 98538 w 99142"/>
              <a:gd name="connsiteY12" fmla="*/ 141839 h 297072"/>
              <a:gd name="connsiteX13" fmla="*/ 93775 w 99142"/>
              <a:gd name="connsiteY13" fmla="*/ 122789 h 297072"/>
              <a:gd name="connsiteX14" fmla="*/ 87425 w 99142"/>
              <a:gd name="connsiteY14" fmla="*/ 78339 h 297072"/>
              <a:gd name="connsiteX15" fmla="*/ 63613 w 99142"/>
              <a:gd name="connsiteY15" fmla="*/ 49764 h 297072"/>
              <a:gd name="connsiteX16" fmla="*/ 113 w 99142"/>
              <a:gd name="connsiteY16" fmla="*/ 551 h 29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142" h="297072">
                <a:moveTo>
                  <a:pt x="113" y="551"/>
                </a:moveTo>
                <a:cubicBezTo>
                  <a:pt x="3023" y="6636"/>
                  <a:pt x="70756" y="78868"/>
                  <a:pt x="81075" y="86276"/>
                </a:cubicBezTo>
                <a:cubicBezTo>
                  <a:pt x="91394" y="93684"/>
                  <a:pt x="65200" y="39974"/>
                  <a:pt x="62025" y="45001"/>
                </a:cubicBezTo>
                <a:cubicBezTo>
                  <a:pt x="58850" y="50028"/>
                  <a:pt x="62290" y="85747"/>
                  <a:pt x="62025" y="116439"/>
                </a:cubicBezTo>
                <a:cubicBezTo>
                  <a:pt x="61761" y="147131"/>
                  <a:pt x="60438" y="205074"/>
                  <a:pt x="60438" y="229151"/>
                </a:cubicBezTo>
                <a:cubicBezTo>
                  <a:pt x="60438" y="253228"/>
                  <a:pt x="62819" y="257461"/>
                  <a:pt x="62025" y="260901"/>
                </a:cubicBezTo>
                <a:cubicBezTo>
                  <a:pt x="61231" y="264341"/>
                  <a:pt x="62554" y="245291"/>
                  <a:pt x="55675" y="249789"/>
                </a:cubicBezTo>
                <a:cubicBezTo>
                  <a:pt x="48796" y="254287"/>
                  <a:pt x="28423" y="280481"/>
                  <a:pt x="20750" y="287889"/>
                </a:cubicBezTo>
                <a:cubicBezTo>
                  <a:pt x="13077" y="295297"/>
                  <a:pt x="4082" y="300589"/>
                  <a:pt x="9638" y="294239"/>
                </a:cubicBezTo>
                <a:cubicBezTo>
                  <a:pt x="15194" y="287889"/>
                  <a:pt x="42711" y="261960"/>
                  <a:pt x="54088" y="249789"/>
                </a:cubicBezTo>
                <a:cubicBezTo>
                  <a:pt x="65465" y="237618"/>
                  <a:pt x="73667" y="231004"/>
                  <a:pt x="77900" y="221214"/>
                </a:cubicBezTo>
                <a:cubicBezTo>
                  <a:pt x="82133" y="211424"/>
                  <a:pt x="76048" y="204280"/>
                  <a:pt x="79488" y="191051"/>
                </a:cubicBezTo>
                <a:cubicBezTo>
                  <a:pt x="82928" y="177822"/>
                  <a:pt x="96157" y="153216"/>
                  <a:pt x="98538" y="141839"/>
                </a:cubicBezTo>
                <a:cubicBezTo>
                  <a:pt x="100919" y="130462"/>
                  <a:pt x="95627" y="133372"/>
                  <a:pt x="93775" y="122789"/>
                </a:cubicBezTo>
                <a:cubicBezTo>
                  <a:pt x="91923" y="112206"/>
                  <a:pt x="92452" y="90510"/>
                  <a:pt x="87425" y="78339"/>
                </a:cubicBezTo>
                <a:cubicBezTo>
                  <a:pt x="82398" y="66168"/>
                  <a:pt x="76048" y="59024"/>
                  <a:pt x="63613" y="49764"/>
                </a:cubicBezTo>
                <a:cubicBezTo>
                  <a:pt x="51178" y="40504"/>
                  <a:pt x="-2797" y="-5534"/>
                  <a:pt x="11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: 図形 381">
            <a:extLst>
              <a:ext uri="{FF2B5EF4-FFF2-40B4-BE49-F238E27FC236}">
                <a16:creationId xmlns:a16="http://schemas.microsoft.com/office/drawing/2014/main" id="{9681C3ED-1416-4EE4-A307-9ABAFE55E0C2}"/>
              </a:ext>
            </a:extLst>
          </p:cNvPr>
          <p:cNvSpPr/>
          <p:nvPr/>
        </p:nvSpPr>
        <p:spPr>
          <a:xfrm>
            <a:off x="5268607" y="3528990"/>
            <a:ext cx="66816" cy="233327"/>
          </a:xfrm>
          <a:custGeom>
            <a:avLst/>
            <a:gdLst>
              <a:gd name="connsiteX0" fmla="*/ 19356 w 66816"/>
              <a:gd name="connsiteY0" fmla="*/ 23 h 233327"/>
              <a:gd name="connsiteX1" fmla="*/ 63806 w 66816"/>
              <a:gd name="connsiteY1" fmla="*/ 73048 h 233327"/>
              <a:gd name="connsiteX2" fmla="*/ 62218 w 66816"/>
              <a:gd name="connsiteY2" fmla="*/ 106385 h 233327"/>
              <a:gd name="connsiteX3" fmla="*/ 57456 w 66816"/>
              <a:gd name="connsiteY3" fmla="*/ 107973 h 233327"/>
              <a:gd name="connsiteX4" fmla="*/ 44756 w 66816"/>
              <a:gd name="connsiteY4" fmla="*/ 185760 h 233327"/>
              <a:gd name="connsiteX5" fmla="*/ 52693 w 66816"/>
              <a:gd name="connsiteY5" fmla="*/ 146073 h 233327"/>
              <a:gd name="connsiteX6" fmla="*/ 13006 w 66816"/>
              <a:gd name="connsiteY6" fmla="*/ 212748 h 233327"/>
              <a:gd name="connsiteX7" fmla="*/ 14593 w 66816"/>
              <a:gd name="connsiteY7" fmla="*/ 231798 h 233327"/>
              <a:gd name="connsiteX8" fmla="*/ 306 w 66816"/>
              <a:gd name="connsiteY8" fmla="*/ 179410 h 233327"/>
              <a:gd name="connsiteX9" fmla="*/ 5068 w 66816"/>
              <a:gd name="connsiteY9" fmla="*/ 104798 h 233327"/>
              <a:gd name="connsiteX10" fmla="*/ 8243 w 66816"/>
              <a:gd name="connsiteY10" fmla="*/ 65110 h 233327"/>
              <a:gd name="connsiteX11" fmla="*/ 19356 w 66816"/>
              <a:gd name="connsiteY11" fmla="*/ 23 h 23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816" h="233327">
                <a:moveTo>
                  <a:pt x="19356" y="23"/>
                </a:moveTo>
                <a:cubicBezTo>
                  <a:pt x="28616" y="1346"/>
                  <a:pt x="56662" y="55321"/>
                  <a:pt x="63806" y="73048"/>
                </a:cubicBezTo>
                <a:cubicBezTo>
                  <a:pt x="70950" y="90775"/>
                  <a:pt x="63276" y="100564"/>
                  <a:pt x="62218" y="106385"/>
                </a:cubicBezTo>
                <a:cubicBezTo>
                  <a:pt x="61160" y="112206"/>
                  <a:pt x="60366" y="94744"/>
                  <a:pt x="57456" y="107973"/>
                </a:cubicBezTo>
                <a:cubicBezTo>
                  <a:pt x="54546" y="121202"/>
                  <a:pt x="45550" y="179410"/>
                  <a:pt x="44756" y="185760"/>
                </a:cubicBezTo>
                <a:cubicBezTo>
                  <a:pt x="43962" y="192110"/>
                  <a:pt x="57985" y="141575"/>
                  <a:pt x="52693" y="146073"/>
                </a:cubicBezTo>
                <a:cubicBezTo>
                  <a:pt x="47401" y="150571"/>
                  <a:pt x="19356" y="198460"/>
                  <a:pt x="13006" y="212748"/>
                </a:cubicBezTo>
                <a:cubicBezTo>
                  <a:pt x="6656" y="227036"/>
                  <a:pt x="16710" y="237354"/>
                  <a:pt x="14593" y="231798"/>
                </a:cubicBezTo>
                <a:cubicBezTo>
                  <a:pt x="12476" y="226242"/>
                  <a:pt x="1893" y="200577"/>
                  <a:pt x="306" y="179410"/>
                </a:cubicBezTo>
                <a:cubicBezTo>
                  <a:pt x="-1281" y="158243"/>
                  <a:pt x="3745" y="123848"/>
                  <a:pt x="5068" y="104798"/>
                </a:cubicBezTo>
                <a:cubicBezTo>
                  <a:pt x="6391" y="85748"/>
                  <a:pt x="6126" y="77545"/>
                  <a:pt x="8243" y="65110"/>
                </a:cubicBezTo>
                <a:cubicBezTo>
                  <a:pt x="10360" y="52675"/>
                  <a:pt x="10096" y="-1300"/>
                  <a:pt x="1935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: 図形 382">
            <a:extLst>
              <a:ext uri="{FF2B5EF4-FFF2-40B4-BE49-F238E27FC236}">
                <a16:creationId xmlns:a16="http://schemas.microsoft.com/office/drawing/2014/main" id="{ED3B6EFD-7713-4141-8ECD-C40B84E740A0}"/>
              </a:ext>
            </a:extLst>
          </p:cNvPr>
          <p:cNvSpPr/>
          <p:nvPr/>
        </p:nvSpPr>
        <p:spPr>
          <a:xfrm>
            <a:off x="5498693" y="3590044"/>
            <a:ext cx="338017" cy="295464"/>
          </a:xfrm>
          <a:custGeom>
            <a:avLst/>
            <a:gdLst>
              <a:gd name="connsiteX0" fmla="*/ 335370 w 338017"/>
              <a:gd name="connsiteY0" fmla="*/ 881 h 295464"/>
              <a:gd name="connsiteX1" fmla="*/ 325845 w 338017"/>
              <a:gd name="connsiteY1" fmla="*/ 140581 h 295464"/>
              <a:gd name="connsiteX2" fmla="*/ 329020 w 338017"/>
              <a:gd name="connsiteY2" fmla="*/ 118356 h 295464"/>
              <a:gd name="connsiteX3" fmla="*/ 287745 w 338017"/>
              <a:gd name="connsiteY3" fmla="*/ 270756 h 295464"/>
              <a:gd name="connsiteX4" fmla="*/ 246470 w 338017"/>
              <a:gd name="connsiteY4" fmla="*/ 280281 h 295464"/>
              <a:gd name="connsiteX5" fmla="*/ 140107 w 338017"/>
              <a:gd name="connsiteY5" fmla="*/ 288219 h 295464"/>
              <a:gd name="connsiteX6" fmla="*/ 3582 w 338017"/>
              <a:gd name="connsiteY6" fmla="*/ 294569 h 295464"/>
              <a:gd name="connsiteX7" fmla="*/ 295682 w 338017"/>
              <a:gd name="connsiteY7" fmla="*/ 267581 h 295464"/>
              <a:gd name="connsiteX8" fmla="*/ 316320 w 338017"/>
              <a:gd name="connsiteY8" fmla="*/ 181856 h 295464"/>
              <a:gd name="connsiteX9" fmla="*/ 322670 w 338017"/>
              <a:gd name="connsiteY9" fmla="*/ 132644 h 295464"/>
              <a:gd name="connsiteX10" fmla="*/ 336957 w 338017"/>
              <a:gd name="connsiteY10" fmla="*/ 81844 h 295464"/>
              <a:gd name="connsiteX11" fmla="*/ 335370 w 338017"/>
              <a:gd name="connsiteY11" fmla="*/ 881 h 29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17" h="295464">
                <a:moveTo>
                  <a:pt x="335370" y="881"/>
                </a:moveTo>
                <a:cubicBezTo>
                  <a:pt x="333518" y="10670"/>
                  <a:pt x="326903" y="121002"/>
                  <a:pt x="325845" y="140581"/>
                </a:cubicBezTo>
                <a:cubicBezTo>
                  <a:pt x="324787" y="160160"/>
                  <a:pt x="335370" y="96660"/>
                  <a:pt x="329020" y="118356"/>
                </a:cubicBezTo>
                <a:cubicBezTo>
                  <a:pt x="322670" y="140052"/>
                  <a:pt x="301503" y="243769"/>
                  <a:pt x="287745" y="270756"/>
                </a:cubicBezTo>
                <a:cubicBezTo>
                  <a:pt x="273987" y="297744"/>
                  <a:pt x="271076" y="277371"/>
                  <a:pt x="246470" y="280281"/>
                </a:cubicBezTo>
                <a:cubicBezTo>
                  <a:pt x="221864" y="283191"/>
                  <a:pt x="180588" y="285838"/>
                  <a:pt x="140107" y="288219"/>
                </a:cubicBezTo>
                <a:cubicBezTo>
                  <a:pt x="99626" y="290600"/>
                  <a:pt x="-22347" y="298009"/>
                  <a:pt x="3582" y="294569"/>
                </a:cubicBezTo>
                <a:cubicBezTo>
                  <a:pt x="29511" y="291129"/>
                  <a:pt x="243559" y="286366"/>
                  <a:pt x="295682" y="267581"/>
                </a:cubicBezTo>
                <a:cubicBezTo>
                  <a:pt x="347805" y="248796"/>
                  <a:pt x="311822" y="204346"/>
                  <a:pt x="316320" y="181856"/>
                </a:cubicBezTo>
                <a:cubicBezTo>
                  <a:pt x="320818" y="159367"/>
                  <a:pt x="319231" y="149313"/>
                  <a:pt x="322670" y="132644"/>
                </a:cubicBezTo>
                <a:cubicBezTo>
                  <a:pt x="326109" y="115975"/>
                  <a:pt x="334576" y="97984"/>
                  <a:pt x="336957" y="81844"/>
                </a:cubicBezTo>
                <a:cubicBezTo>
                  <a:pt x="339338" y="65704"/>
                  <a:pt x="337222" y="-8908"/>
                  <a:pt x="335370" y="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: 図形 383">
            <a:extLst>
              <a:ext uri="{FF2B5EF4-FFF2-40B4-BE49-F238E27FC236}">
                <a16:creationId xmlns:a16="http://schemas.microsoft.com/office/drawing/2014/main" id="{22E22E7C-522D-4F12-AE75-B2E5E98A6333}"/>
              </a:ext>
            </a:extLst>
          </p:cNvPr>
          <p:cNvSpPr/>
          <p:nvPr/>
        </p:nvSpPr>
        <p:spPr>
          <a:xfrm>
            <a:off x="5511868" y="3555778"/>
            <a:ext cx="293995" cy="284193"/>
          </a:xfrm>
          <a:custGeom>
            <a:avLst/>
            <a:gdLst>
              <a:gd name="connsiteX0" fmla="*/ 263457 w 293995"/>
              <a:gd name="connsiteY0" fmla="*/ 222 h 284193"/>
              <a:gd name="connsiteX1" fmla="*/ 279332 w 293995"/>
              <a:gd name="connsiteY1" fmla="*/ 68485 h 284193"/>
              <a:gd name="connsiteX2" fmla="*/ 263457 w 293995"/>
              <a:gd name="connsiteY2" fmla="*/ 89122 h 284193"/>
              <a:gd name="connsiteX3" fmla="*/ 269807 w 293995"/>
              <a:gd name="connsiteY3" fmla="*/ 122460 h 284193"/>
              <a:gd name="connsiteX4" fmla="*/ 277745 w 293995"/>
              <a:gd name="connsiteY4" fmla="*/ 147860 h 284193"/>
              <a:gd name="connsiteX5" fmla="*/ 271395 w 293995"/>
              <a:gd name="connsiteY5" fmla="*/ 182785 h 284193"/>
              <a:gd name="connsiteX6" fmla="*/ 268220 w 293995"/>
              <a:gd name="connsiteY6" fmla="*/ 206597 h 284193"/>
              <a:gd name="connsiteX7" fmla="*/ 268220 w 293995"/>
              <a:gd name="connsiteY7" fmla="*/ 235172 h 284193"/>
              <a:gd name="connsiteX8" fmla="*/ 260282 w 293995"/>
              <a:gd name="connsiteY8" fmla="*/ 257397 h 284193"/>
              <a:gd name="connsiteX9" fmla="*/ 255520 w 293995"/>
              <a:gd name="connsiteY9" fmla="*/ 271685 h 284193"/>
              <a:gd name="connsiteX10" fmla="*/ 233295 w 293995"/>
              <a:gd name="connsiteY10" fmla="*/ 270097 h 284193"/>
              <a:gd name="connsiteX11" fmla="*/ 196782 w 293995"/>
              <a:gd name="connsiteY11" fmla="*/ 254222 h 284193"/>
              <a:gd name="connsiteX12" fmla="*/ 180907 w 293995"/>
              <a:gd name="connsiteY12" fmla="*/ 249460 h 284193"/>
              <a:gd name="connsiteX13" fmla="*/ 165032 w 293995"/>
              <a:gd name="connsiteY13" fmla="*/ 268510 h 284193"/>
              <a:gd name="connsiteX14" fmla="*/ 142807 w 293995"/>
              <a:gd name="connsiteY14" fmla="*/ 268510 h 284193"/>
              <a:gd name="connsiteX15" fmla="*/ 133282 w 293995"/>
              <a:gd name="connsiteY15" fmla="*/ 266922 h 284193"/>
              <a:gd name="connsiteX16" fmla="*/ 111057 w 293995"/>
              <a:gd name="connsiteY16" fmla="*/ 263747 h 284193"/>
              <a:gd name="connsiteX17" fmla="*/ 98357 w 293995"/>
              <a:gd name="connsiteY17" fmla="*/ 262160 h 284193"/>
              <a:gd name="connsiteX18" fmla="*/ 66607 w 293995"/>
              <a:gd name="connsiteY18" fmla="*/ 273272 h 284193"/>
              <a:gd name="connsiteX19" fmla="*/ 63432 w 293995"/>
              <a:gd name="connsiteY19" fmla="*/ 282797 h 284193"/>
              <a:gd name="connsiteX20" fmla="*/ 28507 w 293995"/>
              <a:gd name="connsiteY20" fmla="*/ 282797 h 284193"/>
              <a:gd name="connsiteX21" fmla="*/ 9457 w 293995"/>
              <a:gd name="connsiteY21" fmla="*/ 270097 h 284193"/>
              <a:gd name="connsiteX22" fmla="*/ 187257 w 293995"/>
              <a:gd name="connsiteY22" fmla="*/ 274860 h 284193"/>
              <a:gd name="connsiteX23" fmla="*/ 272982 w 293995"/>
              <a:gd name="connsiteY23" fmla="*/ 282797 h 284193"/>
              <a:gd name="connsiteX24" fmla="*/ 272982 w 293995"/>
              <a:gd name="connsiteY24" fmla="*/ 282797 h 284193"/>
              <a:gd name="connsiteX25" fmla="*/ 268220 w 293995"/>
              <a:gd name="connsiteY25" fmla="*/ 230410 h 284193"/>
              <a:gd name="connsiteX26" fmla="*/ 287270 w 293995"/>
              <a:gd name="connsiteY26" fmla="*/ 147860 h 284193"/>
              <a:gd name="connsiteX27" fmla="*/ 293620 w 293995"/>
              <a:gd name="connsiteY27" fmla="*/ 125635 h 284193"/>
              <a:gd name="connsiteX28" fmla="*/ 277745 w 293995"/>
              <a:gd name="connsiteY28" fmla="*/ 89122 h 284193"/>
              <a:gd name="connsiteX29" fmla="*/ 293620 w 293995"/>
              <a:gd name="connsiteY29" fmla="*/ 47847 h 284193"/>
              <a:gd name="connsiteX30" fmla="*/ 263457 w 293995"/>
              <a:gd name="connsiteY30" fmla="*/ 222 h 28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3995" h="284193">
                <a:moveTo>
                  <a:pt x="263457" y="222"/>
                </a:moveTo>
                <a:cubicBezTo>
                  <a:pt x="261076" y="3662"/>
                  <a:pt x="279332" y="53668"/>
                  <a:pt x="279332" y="68485"/>
                </a:cubicBezTo>
                <a:cubicBezTo>
                  <a:pt x="279332" y="83302"/>
                  <a:pt x="265044" y="80126"/>
                  <a:pt x="263457" y="89122"/>
                </a:cubicBezTo>
                <a:cubicBezTo>
                  <a:pt x="261870" y="98118"/>
                  <a:pt x="267426" y="112670"/>
                  <a:pt x="269807" y="122460"/>
                </a:cubicBezTo>
                <a:cubicBezTo>
                  <a:pt x="272188" y="132250"/>
                  <a:pt x="277480" y="137806"/>
                  <a:pt x="277745" y="147860"/>
                </a:cubicBezTo>
                <a:cubicBezTo>
                  <a:pt x="278010" y="157914"/>
                  <a:pt x="272983" y="172996"/>
                  <a:pt x="271395" y="182785"/>
                </a:cubicBezTo>
                <a:cubicBezTo>
                  <a:pt x="269808" y="192575"/>
                  <a:pt x="268749" y="197866"/>
                  <a:pt x="268220" y="206597"/>
                </a:cubicBezTo>
                <a:cubicBezTo>
                  <a:pt x="267691" y="215328"/>
                  <a:pt x="269543" y="226705"/>
                  <a:pt x="268220" y="235172"/>
                </a:cubicBezTo>
                <a:cubicBezTo>
                  <a:pt x="266897" y="243639"/>
                  <a:pt x="262399" y="251311"/>
                  <a:pt x="260282" y="257397"/>
                </a:cubicBezTo>
                <a:cubicBezTo>
                  <a:pt x="258165" y="263483"/>
                  <a:pt x="260018" y="269568"/>
                  <a:pt x="255520" y="271685"/>
                </a:cubicBezTo>
                <a:cubicBezTo>
                  <a:pt x="251022" y="273802"/>
                  <a:pt x="243085" y="273008"/>
                  <a:pt x="233295" y="270097"/>
                </a:cubicBezTo>
                <a:cubicBezTo>
                  <a:pt x="223505" y="267187"/>
                  <a:pt x="205513" y="257662"/>
                  <a:pt x="196782" y="254222"/>
                </a:cubicBezTo>
                <a:cubicBezTo>
                  <a:pt x="188051" y="250783"/>
                  <a:pt x="186199" y="247079"/>
                  <a:pt x="180907" y="249460"/>
                </a:cubicBezTo>
                <a:cubicBezTo>
                  <a:pt x="175615" y="251841"/>
                  <a:pt x="171382" y="265335"/>
                  <a:pt x="165032" y="268510"/>
                </a:cubicBezTo>
                <a:cubicBezTo>
                  <a:pt x="158682" y="271685"/>
                  <a:pt x="148099" y="268775"/>
                  <a:pt x="142807" y="268510"/>
                </a:cubicBezTo>
                <a:cubicBezTo>
                  <a:pt x="137515" y="268245"/>
                  <a:pt x="138574" y="267716"/>
                  <a:pt x="133282" y="266922"/>
                </a:cubicBezTo>
                <a:lnTo>
                  <a:pt x="111057" y="263747"/>
                </a:lnTo>
                <a:cubicBezTo>
                  <a:pt x="105236" y="262953"/>
                  <a:pt x="105765" y="260573"/>
                  <a:pt x="98357" y="262160"/>
                </a:cubicBezTo>
                <a:cubicBezTo>
                  <a:pt x="90949" y="263747"/>
                  <a:pt x="72428" y="269833"/>
                  <a:pt x="66607" y="273272"/>
                </a:cubicBezTo>
                <a:cubicBezTo>
                  <a:pt x="60786" y="276711"/>
                  <a:pt x="69782" y="281210"/>
                  <a:pt x="63432" y="282797"/>
                </a:cubicBezTo>
                <a:cubicBezTo>
                  <a:pt x="57082" y="284385"/>
                  <a:pt x="37503" y="284914"/>
                  <a:pt x="28507" y="282797"/>
                </a:cubicBezTo>
                <a:cubicBezTo>
                  <a:pt x="19511" y="280680"/>
                  <a:pt x="-17001" y="271420"/>
                  <a:pt x="9457" y="270097"/>
                </a:cubicBezTo>
                <a:cubicBezTo>
                  <a:pt x="35915" y="268774"/>
                  <a:pt x="143336" y="272743"/>
                  <a:pt x="187257" y="274860"/>
                </a:cubicBezTo>
                <a:cubicBezTo>
                  <a:pt x="231178" y="276977"/>
                  <a:pt x="272982" y="282797"/>
                  <a:pt x="272982" y="282797"/>
                </a:cubicBezTo>
                <a:lnTo>
                  <a:pt x="272982" y="282797"/>
                </a:lnTo>
                <a:cubicBezTo>
                  <a:pt x="272188" y="274066"/>
                  <a:pt x="265839" y="252900"/>
                  <a:pt x="268220" y="230410"/>
                </a:cubicBezTo>
                <a:cubicBezTo>
                  <a:pt x="270601" y="207920"/>
                  <a:pt x="283037" y="165322"/>
                  <a:pt x="287270" y="147860"/>
                </a:cubicBezTo>
                <a:cubicBezTo>
                  <a:pt x="291503" y="130398"/>
                  <a:pt x="295208" y="135425"/>
                  <a:pt x="293620" y="125635"/>
                </a:cubicBezTo>
                <a:cubicBezTo>
                  <a:pt x="292033" y="115845"/>
                  <a:pt x="277745" y="102087"/>
                  <a:pt x="277745" y="89122"/>
                </a:cubicBezTo>
                <a:cubicBezTo>
                  <a:pt x="277745" y="76157"/>
                  <a:pt x="293356" y="61605"/>
                  <a:pt x="293620" y="47847"/>
                </a:cubicBezTo>
                <a:cubicBezTo>
                  <a:pt x="293884" y="34089"/>
                  <a:pt x="265838" y="-3218"/>
                  <a:pt x="263457" y="2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: 図形 384">
            <a:extLst>
              <a:ext uri="{FF2B5EF4-FFF2-40B4-BE49-F238E27FC236}">
                <a16:creationId xmlns:a16="http://schemas.microsoft.com/office/drawing/2014/main" id="{76137C44-C739-48E4-ACB5-8F5EFEF9CC9B}"/>
              </a:ext>
            </a:extLst>
          </p:cNvPr>
          <p:cNvSpPr/>
          <p:nvPr/>
        </p:nvSpPr>
        <p:spPr>
          <a:xfrm>
            <a:off x="5391645" y="3369818"/>
            <a:ext cx="74760" cy="346830"/>
          </a:xfrm>
          <a:custGeom>
            <a:avLst/>
            <a:gdLst>
              <a:gd name="connsiteX0" fmla="*/ 1093 w 74760"/>
              <a:gd name="connsiteY0" fmla="*/ 68707 h 346830"/>
              <a:gd name="connsiteX1" fmla="*/ 29668 w 74760"/>
              <a:gd name="connsiteY1" fmla="*/ 335407 h 346830"/>
              <a:gd name="connsiteX2" fmla="*/ 21730 w 74760"/>
              <a:gd name="connsiteY2" fmla="*/ 297307 h 346830"/>
              <a:gd name="connsiteX3" fmla="*/ 50305 w 74760"/>
              <a:gd name="connsiteY3" fmla="*/ 290957 h 346830"/>
              <a:gd name="connsiteX4" fmla="*/ 58243 w 74760"/>
              <a:gd name="connsiteY4" fmla="*/ 171895 h 346830"/>
              <a:gd name="connsiteX5" fmla="*/ 59830 w 74760"/>
              <a:gd name="connsiteY5" fmla="*/ 90932 h 346830"/>
              <a:gd name="connsiteX6" fmla="*/ 74118 w 74760"/>
              <a:gd name="connsiteY6" fmla="*/ 445 h 346830"/>
              <a:gd name="connsiteX7" fmla="*/ 1093 w 74760"/>
              <a:gd name="connsiteY7" fmla="*/ 68707 h 34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60" h="346830">
                <a:moveTo>
                  <a:pt x="1093" y="68707"/>
                </a:moveTo>
                <a:cubicBezTo>
                  <a:pt x="-6315" y="124534"/>
                  <a:pt x="26229" y="297307"/>
                  <a:pt x="29668" y="335407"/>
                </a:cubicBezTo>
                <a:cubicBezTo>
                  <a:pt x="33107" y="373507"/>
                  <a:pt x="18291" y="304715"/>
                  <a:pt x="21730" y="297307"/>
                </a:cubicBezTo>
                <a:cubicBezTo>
                  <a:pt x="25170" y="289899"/>
                  <a:pt x="44220" y="311859"/>
                  <a:pt x="50305" y="290957"/>
                </a:cubicBezTo>
                <a:cubicBezTo>
                  <a:pt x="56390" y="270055"/>
                  <a:pt x="56656" y="205232"/>
                  <a:pt x="58243" y="171895"/>
                </a:cubicBezTo>
                <a:cubicBezTo>
                  <a:pt x="59830" y="138558"/>
                  <a:pt x="57184" y="119507"/>
                  <a:pt x="59830" y="90932"/>
                </a:cubicBezTo>
                <a:cubicBezTo>
                  <a:pt x="62476" y="62357"/>
                  <a:pt x="78087" y="3884"/>
                  <a:pt x="74118" y="445"/>
                </a:cubicBezTo>
                <a:cubicBezTo>
                  <a:pt x="70149" y="-2994"/>
                  <a:pt x="8501" y="12880"/>
                  <a:pt x="1093" y="68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: 図形 385">
            <a:extLst>
              <a:ext uri="{FF2B5EF4-FFF2-40B4-BE49-F238E27FC236}">
                <a16:creationId xmlns:a16="http://schemas.microsoft.com/office/drawing/2014/main" id="{74C7042B-1CA9-4FE8-968C-32CBF02EB843}"/>
              </a:ext>
            </a:extLst>
          </p:cNvPr>
          <p:cNvSpPr/>
          <p:nvPr/>
        </p:nvSpPr>
        <p:spPr>
          <a:xfrm>
            <a:off x="5496703" y="3855639"/>
            <a:ext cx="345665" cy="61091"/>
          </a:xfrm>
          <a:custGeom>
            <a:avLst/>
            <a:gdLst>
              <a:gd name="connsiteX0" fmla="*/ 7160 w 345665"/>
              <a:gd name="connsiteY0" fmla="*/ 48024 h 61091"/>
              <a:gd name="connsiteX1" fmla="*/ 323072 w 345665"/>
              <a:gd name="connsiteY1" fmla="*/ 5161 h 61091"/>
              <a:gd name="connsiteX2" fmla="*/ 319897 w 345665"/>
              <a:gd name="connsiteY2" fmla="*/ 5161 h 61091"/>
              <a:gd name="connsiteX3" fmla="*/ 316722 w 345665"/>
              <a:gd name="connsiteY3" fmla="*/ 44849 h 61091"/>
              <a:gd name="connsiteX4" fmla="*/ 242110 w 345665"/>
              <a:gd name="connsiteY4" fmla="*/ 49611 h 61091"/>
              <a:gd name="connsiteX5" fmla="*/ 113522 w 345665"/>
              <a:gd name="connsiteY5" fmla="*/ 60724 h 61091"/>
              <a:gd name="connsiteX6" fmla="*/ 7160 w 345665"/>
              <a:gd name="connsiteY6" fmla="*/ 48024 h 6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5" h="61091">
                <a:moveTo>
                  <a:pt x="7160" y="48024"/>
                </a:moveTo>
                <a:cubicBezTo>
                  <a:pt x="42085" y="38763"/>
                  <a:pt x="270949" y="12305"/>
                  <a:pt x="323072" y="5161"/>
                </a:cubicBezTo>
                <a:cubicBezTo>
                  <a:pt x="375195" y="-1983"/>
                  <a:pt x="320955" y="-1454"/>
                  <a:pt x="319897" y="5161"/>
                </a:cubicBezTo>
                <a:cubicBezTo>
                  <a:pt x="318839" y="11776"/>
                  <a:pt x="329686" y="37441"/>
                  <a:pt x="316722" y="44849"/>
                </a:cubicBezTo>
                <a:cubicBezTo>
                  <a:pt x="303758" y="52257"/>
                  <a:pt x="242110" y="49611"/>
                  <a:pt x="242110" y="49611"/>
                </a:cubicBezTo>
                <a:cubicBezTo>
                  <a:pt x="208243" y="52257"/>
                  <a:pt x="152680" y="58872"/>
                  <a:pt x="113522" y="60724"/>
                </a:cubicBezTo>
                <a:cubicBezTo>
                  <a:pt x="74364" y="62576"/>
                  <a:pt x="-27765" y="57285"/>
                  <a:pt x="7160" y="480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: 図形 386">
            <a:extLst>
              <a:ext uri="{FF2B5EF4-FFF2-40B4-BE49-F238E27FC236}">
                <a16:creationId xmlns:a16="http://schemas.microsoft.com/office/drawing/2014/main" id="{3D9E9B87-8EE1-45E9-B71E-6775DBC93E97}"/>
              </a:ext>
            </a:extLst>
          </p:cNvPr>
          <p:cNvSpPr/>
          <p:nvPr/>
        </p:nvSpPr>
        <p:spPr>
          <a:xfrm>
            <a:off x="5266958" y="3830464"/>
            <a:ext cx="152543" cy="136741"/>
          </a:xfrm>
          <a:custGeom>
            <a:avLst/>
            <a:gdLst>
              <a:gd name="connsiteX0" fmla="*/ 1955 w 152543"/>
              <a:gd name="connsiteY0" fmla="*/ 174 h 136741"/>
              <a:gd name="connsiteX1" fmla="*/ 149592 w 152543"/>
              <a:gd name="connsiteY1" fmla="*/ 103361 h 136741"/>
              <a:gd name="connsiteX2" fmla="*/ 103555 w 152543"/>
              <a:gd name="connsiteY2" fmla="*/ 89074 h 136741"/>
              <a:gd name="connsiteX3" fmla="*/ 140067 w 152543"/>
              <a:gd name="connsiteY3" fmla="*/ 136699 h 136741"/>
              <a:gd name="connsiteX4" fmla="*/ 68630 w 152543"/>
              <a:gd name="connsiteY4" fmla="*/ 79549 h 136741"/>
              <a:gd name="connsiteX5" fmla="*/ 1955 w 152543"/>
              <a:gd name="connsiteY5" fmla="*/ 174 h 13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543" h="136741">
                <a:moveTo>
                  <a:pt x="1955" y="174"/>
                </a:moveTo>
                <a:cubicBezTo>
                  <a:pt x="15449" y="4143"/>
                  <a:pt x="132659" y="88544"/>
                  <a:pt x="149592" y="103361"/>
                </a:cubicBezTo>
                <a:cubicBezTo>
                  <a:pt x="166525" y="118178"/>
                  <a:pt x="105142" y="83518"/>
                  <a:pt x="103555" y="89074"/>
                </a:cubicBezTo>
                <a:cubicBezTo>
                  <a:pt x="101968" y="94630"/>
                  <a:pt x="145888" y="138287"/>
                  <a:pt x="140067" y="136699"/>
                </a:cubicBezTo>
                <a:cubicBezTo>
                  <a:pt x="134246" y="135112"/>
                  <a:pt x="88738" y="98070"/>
                  <a:pt x="68630" y="79549"/>
                </a:cubicBezTo>
                <a:cubicBezTo>
                  <a:pt x="48522" y="61028"/>
                  <a:pt x="-11539" y="-3795"/>
                  <a:pt x="1955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: 図形 387">
            <a:extLst>
              <a:ext uri="{FF2B5EF4-FFF2-40B4-BE49-F238E27FC236}">
                <a16:creationId xmlns:a16="http://schemas.microsoft.com/office/drawing/2014/main" id="{2976911E-1AC3-44FD-81C1-18FB9E1D7686}"/>
              </a:ext>
            </a:extLst>
          </p:cNvPr>
          <p:cNvSpPr/>
          <p:nvPr/>
        </p:nvSpPr>
        <p:spPr>
          <a:xfrm>
            <a:off x="5281613" y="3783013"/>
            <a:ext cx="196517" cy="122239"/>
          </a:xfrm>
          <a:custGeom>
            <a:avLst/>
            <a:gdLst>
              <a:gd name="connsiteX0" fmla="*/ 0 w 196517"/>
              <a:gd name="connsiteY0" fmla="*/ 0 h 122239"/>
              <a:gd name="connsiteX1" fmla="*/ 166687 w 196517"/>
              <a:gd name="connsiteY1" fmla="*/ 87312 h 122239"/>
              <a:gd name="connsiteX2" fmla="*/ 193675 w 196517"/>
              <a:gd name="connsiteY2" fmla="*/ 84137 h 122239"/>
              <a:gd name="connsiteX3" fmla="*/ 131762 w 196517"/>
              <a:gd name="connsiteY3" fmla="*/ 98425 h 122239"/>
              <a:gd name="connsiteX4" fmla="*/ 111125 w 196517"/>
              <a:gd name="connsiteY4" fmla="*/ 122237 h 122239"/>
              <a:gd name="connsiteX5" fmla="*/ 150812 w 196517"/>
              <a:gd name="connsiteY5" fmla="*/ 96837 h 122239"/>
              <a:gd name="connsiteX6" fmla="*/ 119062 w 196517"/>
              <a:gd name="connsiteY6" fmla="*/ 79375 h 122239"/>
              <a:gd name="connsiteX7" fmla="*/ 0 w 196517"/>
              <a:gd name="connsiteY7" fmla="*/ 0 h 12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517" h="122239">
                <a:moveTo>
                  <a:pt x="0" y="0"/>
                </a:moveTo>
                <a:cubicBezTo>
                  <a:pt x="67204" y="36644"/>
                  <a:pt x="134408" y="73289"/>
                  <a:pt x="166687" y="87312"/>
                </a:cubicBezTo>
                <a:cubicBezTo>
                  <a:pt x="198966" y="101335"/>
                  <a:pt x="199496" y="82285"/>
                  <a:pt x="193675" y="84137"/>
                </a:cubicBezTo>
                <a:cubicBezTo>
                  <a:pt x="187854" y="85989"/>
                  <a:pt x="145520" y="92075"/>
                  <a:pt x="131762" y="98425"/>
                </a:cubicBezTo>
                <a:cubicBezTo>
                  <a:pt x="118004" y="104775"/>
                  <a:pt x="107950" y="122502"/>
                  <a:pt x="111125" y="122237"/>
                </a:cubicBezTo>
                <a:cubicBezTo>
                  <a:pt x="114300" y="121972"/>
                  <a:pt x="149489" y="103980"/>
                  <a:pt x="150812" y="96837"/>
                </a:cubicBezTo>
                <a:cubicBezTo>
                  <a:pt x="152135" y="89694"/>
                  <a:pt x="119062" y="79375"/>
                  <a:pt x="119062" y="793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: 図形 388">
            <a:extLst>
              <a:ext uri="{FF2B5EF4-FFF2-40B4-BE49-F238E27FC236}">
                <a16:creationId xmlns:a16="http://schemas.microsoft.com/office/drawing/2014/main" id="{631A5B71-EE7C-4DDA-8169-8EA714630258}"/>
              </a:ext>
            </a:extLst>
          </p:cNvPr>
          <p:cNvSpPr/>
          <p:nvPr/>
        </p:nvSpPr>
        <p:spPr>
          <a:xfrm>
            <a:off x="5372418" y="3701967"/>
            <a:ext cx="126698" cy="146136"/>
          </a:xfrm>
          <a:custGeom>
            <a:avLst/>
            <a:gdLst>
              <a:gd name="connsiteX0" fmla="*/ 91757 w 126698"/>
              <a:gd name="connsiteY0" fmla="*/ 83 h 146136"/>
              <a:gd name="connsiteX1" fmla="*/ 7620 w 126698"/>
              <a:gd name="connsiteY1" fmla="*/ 65171 h 146136"/>
              <a:gd name="connsiteX2" fmla="*/ 12382 w 126698"/>
              <a:gd name="connsiteY2" fmla="*/ 115971 h 146136"/>
              <a:gd name="connsiteX3" fmla="*/ 82232 w 126698"/>
              <a:gd name="connsiteY3" fmla="*/ 146133 h 146136"/>
              <a:gd name="connsiteX4" fmla="*/ 126682 w 126698"/>
              <a:gd name="connsiteY4" fmla="*/ 114383 h 146136"/>
              <a:gd name="connsiteX5" fmla="*/ 86995 w 126698"/>
              <a:gd name="connsiteY5" fmla="*/ 138196 h 146136"/>
              <a:gd name="connsiteX6" fmla="*/ 52070 w 126698"/>
              <a:gd name="connsiteY6" fmla="*/ 139783 h 146136"/>
              <a:gd name="connsiteX7" fmla="*/ 25082 w 126698"/>
              <a:gd name="connsiteY7" fmla="*/ 106446 h 146136"/>
              <a:gd name="connsiteX8" fmla="*/ 39370 w 126698"/>
              <a:gd name="connsiteY8" fmla="*/ 52471 h 146136"/>
              <a:gd name="connsiteX9" fmla="*/ 91757 w 126698"/>
              <a:gd name="connsiteY9" fmla="*/ 83 h 1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698" h="146136">
                <a:moveTo>
                  <a:pt x="91757" y="83"/>
                </a:moveTo>
                <a:cubicBezTo>
                  <a:pt x="86465" y="2200"/>
                  <a:pt x="20849" y="45856"/>
                  <a:pt x="7620" y="65171"/>
                </a:cubicBezTo>
                <a:cubicBezTo>
                  <a:pt x="-5609" y="84486"/>
                  <a:pt x="-53" y="102477"/>
                  <a:pt x="12382" y="115971"/>
                </a:cubicBezTo>
                <a:cubicBezTo>
                  <a:pt x="24817" y="129465"/>
                  <a:pt x="63182" y="146398"/>
                  <a:pt x="82232" y="146133"/>
                </a:cubicBezTo>
                <a:cubicBezTo>
                  <a:pt x="101282" y="145868"/>
                  <a:pt x="125888" y="115706"/>
                  <a:pt x="126682" y="114383"/>
                </a:cubicBezTo>
                <a:cubicBezTo>
                  <a:pt x="127476" y="113060"/>
                  <a:pt x="99430" y="133963"/>
                  <a:pt x="86995" y="138196"/>
                </a:cubicBezTo>
                <a:cubicBezTo>
                  <a:pt x="74560" y="142429"/>
                  <a:pt x="62389" y="145075"/>
                  <a:pt x="52070" y="139783"/>
                </a:cubicBezTo>
                <a:cubicBezTo>
                  <a:pt x="41751" y="134491"/>
                  <a:pt x="27199" y="120998"/>
                  <a:pt x="25082" y="106446"/>
                </a:cubicBezTo>
                <a:cubicBezTo>
                  <a:pt x="22965" y="91894"/>
                  <a:pt x="30639" y="68081"/>
                  <a:pt x="39370" y="52471"/>
                </a:cubicBezTo>
                <a:cubicBezTo>
                  <a:pt x="48101" y="36861"/>
                  <a:pt x="97049" y="-2034"/>
                  <a:pt x="91757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: 図形 389">
            <a:extLst>
              <a:ext uri="{FF2B5EF4-FFF2-40B4-BE49-F238E27FC236}">
                <a16:creationId xmlns:a16="http://schemas.microsoft.com/office/drawing/2014/main" id="{3CDF8814-6404-4F5A-A007-C0EF43777F25}"/>
              </a:ext>
            </a:extLst>
          </p:cNvPr>
          <p:cNvSpPr/>
          <p:nvPr/>
        </p:nvSpPr>
        <p:spPr>
          <a:xfrm>
            <a:off x="5416267" y="3738560"/>
            <a:ext cx="76777" cy="97609"/>
          </a:xfrm>
          <a:custGeom>
            <a:avLst/>
            <a:gdLst>
              <a:gd name="connsiteX0" fmla="*/ 283 w 76777"/>
              <a:gd name="connsiteY0" fmla="*/ 3 h 97609"/>
              <a:gd name="connsiteX1" fmla="*/ 52671 w 76777"/>
              <a:gd name="connsiteY1" fmla="*/ 23815 h 97609"/>
              <a:gd name="connsiteX2" fmla="*/ 57433 w 76777"/>
              <a:gd name="connsiteY2" fmla="*/ 63503 h 97609"/>
              <a:gd name="connsiteX3" fmla="*/ 52671 w 76777"/>
              <a:gd name="connsiteY3" fmla="*/ 80965 h 97609"/>
              <a:gd name="connsiteX4" fmla="*/ 19333 w 76777"/>
              <a:gd name="connsiteY4" fmla="*/ 93665 h 97609"/>
              <a:gd name="connsiteX5" fmla="*/ 1871 w 76777"/>
              <a:gd name="connsiteY5" fmla="*/ 96840 h 97609"/>
              <a:gd name="connsiteX6" fmla="*/ 63783 w 76777"/>
              <a:gd name="connsiteY6" fmla="*/ 80965 h 97609"/>
              <a:gd name="connsiteX7" fmla="*/ 76483 w 76777"/>
              <a:gd name="connsiteY7" fmla="*/ 47628 h 97609"/>
              <a:gd name="connsiteX8" fmla="*/ 68546 w 76777"/>
              <a:gd name="connsiteY8" fmla="*/ 22228 h 97609"/>
              <a:gd name="connsiteX9" fmla="*/ 283 w 76777"/>
              <a:gd name="connsiteY9" fmla="*/ 3 h 97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777" h="97609">
                <a:moveTo>
                  <a:pt x="283" y="3"/>
                </a:moveTo>
                <a:cubicBezTo>
                  <a:pt x="-2363" y="267"/>
                  <a:pt x="43146" y="13232"/>
                  <a:pt x="52671" y="23815"/>
                </a:cubicBezTo>
                <a:cubicBezTo>
                  <a:pt x="62196" y="34398"/>
                  <a:pt x="57433" y="53978"/>
                  <a:pt x="57433" y="63503"/>
                </a:cubicBezTo>
                <a:cubicBezTo>
                  <a:pt x="57433" y="73028"/>
                  <a:pt x="59021" y="75938"/>
                  <a:pt x="52671" y="80965"/>
                </a:cubicBezTo>
                <a:cubicBezTo>
                  <a:pt x="46321" y="85992"/>
                  <a:pt x="27800" y="91019"/>
                  <a:pt x="19333" y="93665"/>
                </a:cubicBezTo>
                <a:cubicBezTo>
                  <a:pt x="10866" y="96311"/>
                  <a:pt x="-5537" y="98957"/>
                  <a:pt x="1871" y="96840"/>
                </a:cubicBezTo>
                <a:cubicBezTo>
                  <a:pt x="9279" y="94723"/>
                  <a:pt x="51348" y="89167"/>
                  <a:pt x="63783" y="80965"/>
                </a:cubicBezTo>
                <a:cubicBezTo>
                  <a:pt x="76218" y="72763"/>
                  <a:pt x="75689" y="57417"/>
                  <a:pt x="76483" y="47628"/>
                </a:cubicBezTo>
                <a:cubicBezTo>
                  <a:pt x="77277" y="37839"/>
                  <a:pt x="77013" y="29372"/>
                  <a:pt x="68546" y="22228"/>
                </a:cubicBezTo>
                <a:cubicBezTo>
                  <a:pt x="60079" y="15084"/>
                  <a:pt x="2929" y="-261"/>
                  <a:pt x="28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: 図形 390">
            <a:extLst>
              <a:ext uri="{FF2B5EF4-FFF2-40B4-BE49-F238E27FC236}">
                <a16:creationId xmlns:a16="http://schemas.microsoft.com/office/drawing/2014/main" id="{8FABF2F1-1760-4ADC-B361-07C5C0AE01F0}"/>
              </a:ext>
            </a:extLst>
          </p:cNvPr>
          <p:cNvSpPr/>
          <p:nvPr/>
        </p:nvSpPr>
        <p:spPr>
          <a:xfrm>
            <a:off x="5406969" y="3757579"/>
            <a:ext cx="55822" cy="55204"/>
          </a:xfrm>
          <a:custGeom>
            <a:avLst/>
            <a:gdLst>
              <a:gd name="connsiteX0" fmla="*/ 39744 w 55822"/>
              <a:gd name="connsiteY0" fmla="*/ 34 h 55204"/>
              <a:gd name="connsiteX1" fmla="*/ 56 w 55822"/>
              <a:gd name="connsiteY1" fmla="*/ 44484 h 55204"/>
              <a:gd name="connsiteX2" fmla="*/ 49269 w 55822"/>
              <a:gd name="connsiteY2" fmla="*/ 54009 h 55204"/>
              <a:gd name="connsiteX3" fmla="*/ 55619 w 55822"/>
              <a:gd name="connsiteY3" fmla="*/ 52421 h 55204"/>
              <a:gd name="connsiteX4" fmla="*/ 39744 w 55822"/>
              <a:gd name="connsiteY4" fmla="*/ 34 h 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822" h="55204">
                <a:moveTo>
                  <a:pt x="39744" y="34"/>
                </a:moveTo>
                <a:cubicBezTo>
                  <a:pt x="30484" y="-1289"/>
                  <a:pt x="-1531" y="35488"/>
                  <a:pt x="56" y="44484"/>
                </a:cubicBezTo>
                <a:cubicBezTo>
                  <a:pt x="1643" y="53480"/>
                  <a:pt x="40009" y="52686"/>
                  <a:pt x="49269" y="54009"/>
                </a:cubicBezTo>
                <a:cubicBezTo>
                  <a:pt x="58529" y="55332"/>
                  <a:pt x="55090" y="56390"/>
                  <a:pt x="55619" y="52421"/>
                </a:cubicBezTo>
                <a:cubicBezTo>
                  <a:pt x="56148" y="48452"/>
                  <a:pt x="49004" y="1357"/>
                  <a:pt x="39744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: 図形 391">
            <a:extLst>
              <a:ext uri="{FF2B5EF4-FFF2-40B4-BE49-F238E27FC236}">
                <a16:creationId xmlns:a16="http://schemas.microsoft.com/office/drawing/2014/main" id="{F98F3CB0-4073-4077-BB3D-EB0056081EC3}"/>
              </a:ext>
            </a:extLst>
          </p:cNvPr>
          <p:cNvSpPr/>
          <p:nvPr/>
        </p:nvSpPr>
        <p:spPr>
          <a:xfrm>
            <a:off x="5470026" y="3440913"/>
            <a:ext cx="72219" cy="243599"/>
          </a:xfrm>
          <a:custGeom>
            <a:avLst/>
            <a:gdLst>
              <a:gd name="connsiteX0" fmla="*/ 68762 w 72219"/>
              <a:gd name="connsiteY0" fmla="*/ 61112 h 243599"/>
              <a:gd name="connsiteX1" fmla="*/ 70349 w 72219"/>
              <a:gd name="connsiteY1" fmla="*/ 240500 h 243599"/>
              <a:gd name="connsiteX2" fmla="*/ 70349 w 72219"/>
              <a:gd name="connsiteY2" fmla="*/ 170650 h 243599"/>
              <a:gd name="connsiteX3" fmla="*/ 54474 w 72219"/>
              <a:gd name="connsiteY3" fmla="*/ 116675 h 243599"/>
              <a:gd name="connsiteX4" fmla="*/ 499 w 72219"/>
              <a:gd name="connsiteY4" fmla="*/ 3962 h 243599"/>
              <a:gd name="connsiteX5" fmla="*/ 29074 w 72219"/>
              <a:gd name="connsiteY5" fmla="*/ 27775 h 243599"/>
              <a:gd name="connsiteX6" fmla="*/ 68762 w 72219"/>
              <a:gd name="connsiteY6" fmla="*/ 61112 h 24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19" h="243599">
                <a:moveTo>
                  <a:pt x="68762" y="61112"/>
                </a:moveTo>
                <a:cubicBezTo>
                  <a:pt x="75641" y="96566"/>
                  <a:pt x="70085" y="222244"/>
                  <a:pt x="70349" y="240500"/>
                </a:cubicBezTo>
                <a:cubicBezTo>
                  <a:pt x="70613" y="258756"/>
                  <a:pt x="72995" y="191287"/>
                  <a:pt x="70349" y="170650"/>
                </a:cubicBezTo>
                <a:cubicBezTo>
                  <a:pt x="67703" y="150013"/>
                  <a:pt x="66116" y="144456"/>
                  <a:pt x="54474" y="116675"/>
                </a:cubicBezTo>
                <a:cubicBezTo>
                  <a:pt x="42832" y="88894"/>
                  <a:pt x="4732" y="18779"/>
                  <a:pt x="499" y="3962"/>
                </a:cubicBezTo>
                <a:cubicBezTo>
                  <a:pt x="-3734" y="-10855"/>
                  <a:pt x="20078" y="20102"/>
                  <a:pt x="29074" y="27775"/>
                </a:cubicBezTo>
                <a:cubicBezTo>
                  <a:pt x="38070" y="35448"/>
                  <a:pt x="61883" y="25658"/>
                  <a:pt x="68762" y="61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: 図形 392">
            <a:extLst>
              <a:ext uri="{FF2B5EF4-FFF2-40B4-BE49-F238E27FC236}">
                <a16:creationId xmlns:a16="http://schemas.microsoft.com/office/drawing/2014/main" id="{A0B56A0F-3F3F-4E64-AB4F-642C295536AB}"/>
              </a:ext>
            </a:extLst>
          </p:cNvPr>
          <p:cNvSpPr/>
          <p:nvPr/>
        </p:nvSpPr>
        <p:spPr>
          <a:xfrm>
            <a:off x="5627688" y="3587373"/>
            <a:ext cx="84139" cy="196368"/>
          </a:xfrm>
          <a:custGeom>
            <a:avLst/>
            <a:gdLst>
              <a:gd name="connsiteX0" fmla="*/ 14287 w 84139"/>
              <a:gd name="connsiteY0" fmla="*/ 1965 h 196368"/>
              <a:gd name="connsiteX1" fmla="*/ 25400 w 84139"/>
              <a:gd name="connsiteY1" fmla="*/ 132140 h 196368"/>
              <a:gd name="connsiteX2" fmla="*/ 0 w 84139"/>
              <a:gd name="connsiteY2" fmla="*/ 195640 h 196368"/>
              <a:gd name="connsiteX3" fmla="*/ 25400 w 84139"/>
              <a:gd name="connsiteY3" fmla="*/ 165477 h 196368"/>
              <a:gd name="connsiteX4" fmla="*/ 58737 w 84139"/>
              <a:gd name="connsiteY4" fmla="*/ 148015 h 196368"/>
              <a:gd name="connsiteX5" fmla="*/ 49212 w 84139"/>
              <a:gd name="connsiteY5" fmla="*/ 117852 h 196368"/>
              <a:gd name="connsiteX6" fmla="*/ 57150 w 84139"/>
              <a:gd name="connsiteY6" fmla="*/ 78165 h 196368"/>
              <a:gd name="connsiteX7" fmla="*/ 84137 w 84139"/>
              <a:gd name="connsiteY7" fmla="*/ 90865 h 196368"/>
              <a:gd name="connsiteX8" fmla="*/ 55562 w 84139"/>
              <a:gd name="connsiteY8" fmla="*/ 54352 h 196368"/>
              <a:gd name="connsiteX9" fmla="*/ 14287 w 84139"/>
              <a:gd name="connsiteY9" fmla="*/ 1965 h 19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139" h="196368">
                <a:moveTo>
                  <a:pt x="14287" y="1965"/>
                </a:moveTo>
                <a:cubicBezTo>
                  <a:pt x="9260" y="14930"/>
                  <a:pt x="27781" y="99861"/>
                  <a:pt x="25400" y="132140"/>
                </a:cubicBezTo>
                <a:cubicBezTo>
                  <a:pt x="23019" y="164419"/>
                  <a:pt x="0" y="190084"/>
                  <a:pt x="0" y="195640"/>
                </a:cubicBezTo>
                <a:cubicBezTo>
                  <a:pt x="0" y="201196"/>
                  <a:pt x="15611" y="173414"/>
                  <a:pt x="25400" y="165477"/>
                </a:cubicBezTo>
                <a:cubicBezTo>
                  <a:pt x="35189" y="157540"/>
                  <a:pt x="54768" y="155952"/>
                  <a:pt x="58737" y="148015"/>
                </a:cubicBezTo>
                <a:cubicBezTo>
                  <a:pt x="62706" y="140078"/>
                  <a:pt x="49477" y="129494"/>
                  <a:pt x="49212" y="117852"/>
                </a:cubicBezTo>
                <a:cubicBezTo>
                  <a:pt x="48948" y="106210"/>
                  <a:pt x="51329" y="82663"/>
                  <a:pt x="57150" y="78165"/>
                </a:cubicBezTo>
                <a:cubicBezTo>
                  <a:pt x="62971" y="73667"/>
                  <a:pt x="84402" y="94834"/>
                  <a:pt x="84137" y="90865"/>
                </a:cubicBezTo>
                <a:cubicBezTo>
                  <a:pt x="83872" y="86896"/>
                  <a:pt x="64558" y="64671"/>
                  <a:pt x="55562" y="54352"/>
                </a:cubicBezTo>
                <a:cubicBezTo>
                  <a:pt x="46566" y="44033"/>
                  <a:pt x="19314" y="-11000"/>
                  <a:pt x="14287" y="1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: 図形 393">
            <a:extLst>
              <a:ext uri="{FF2B5EF4-FFF2-40B4-BE49-F238E27FC236}">
                <a16:creationId xmlns:a16="http://schemas.microsoft.com/office/drawing/2014/main" id="{87000E25-1AB6-4860-9CB3-5E2EADDF2DF0}"/>
              </a:ext>
            </a:extLst>
          </p:cNvPr>
          <p:cNvSpPr/>
          <p:nvPr/>
        </p:nvSpPr>
        <p:spPr>
          <a:xfrm>
            <a:off x="5580887" y="3404357"/>
            <a:ext cx="51129" cy="268336"/>
          </a:xfrm>
          <a:custGeom>
            <a:avLst/>
            <a:gdLst>
              <a:gd name="connsiteX0" fmla="*/ 49976 w 51129"/>
              <a:gd name="connsiteY0" fmla="*/ 70681 h 268336"/>
              <a:gd name="connsiteX1" fmla="*/ 35688 w 51129"/>
              <a:gd name="connsiteY1" fmla="*/ 162756 h 268336"/>
              <a:gd name="connsiteX2" fmla="*/ 37276 w 51129"/>
              <a:gd name="connsiteY2" fmla="*/ 183393 h 268336"/>
              <a:gd name="connsiteX3" fmla="*/ 35688 w 51129"/>
              <a:gd name="connsiteY3" fmla="*/ 238956 h 268336"/>
              <a:gd name="connsiteX4" fmla="*/ 40451 w 51129"/>
              <a:gd name="connsiteY4" fmla="*/ 267531 h 268336"/>
              <a:gd name="connsiteX5" fmla="*/ 30926 w 51129"/>
              <a:gd name="connsiteY5" fmla="*/ 208793 h 268336"/>
              <a:gd name="connsiteX6" fmla="*/ 15051 w 51129"/>
              <a:gd name="connsiteY6" fmla="*/ 170693 h 268336"/>
              <a:gd name="connsiteX7" fmla="*/ 10288 w 51129"/>
              <a:gd name="connsiteY7" fmla="*/ 108781 h 268336"/>
              <a:gd name="connsiteX8" fmla="*/ 763 w 51129"/>
              <a:gd name="connsiteY8" fmla="*/ 831 h 268336"/>
              <a:gd name="connsiteX9" fmla="*/ 49976 w 51129"/>
              <a:gd name="connsiteY9" fmla="*/ 70681 h 26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129" h="268336">
                <a:moveTo>
                  <a:pt x="49976" y="70681"/>
                </a:moveTo>
                <a:cubicBezTo>
                  <a:pt x="55797" y="97669"/>
                  <a:pt x="37805" y="143971"/>
                  <a:pt x="35688" y="162756"/>
                </a:cubicBezTo>
                <a:cubicBezTo>
                  <a:pt x="33571" y="181541"/>
                  <a:pt x="37276" y="170693"/>
                  <a:pt x="37276" y="183393"/>
                </a:cubicBezTo>
                <a:cubicBezTo>
                  <a:pt x="37276" y="196093"/>
                  <a:pt x="35159" y="224933"/>
                  <a:pt x="35688" y="238956"/>
                </a:cubicBezTo>
                <a:cubicBezTo>
                  <a:pt x="36217" y="252979"/>
                  <a:pt x="41245" y="272558"/>
                  <a:pt x="40451" y="267531"/>
                </a:cubicBezTo>
                <a:cubicBezTo>
                  <a:pt x="39657" y="262504"/>
                  <a:pt x="35159" y="224933"/>
                  <a:pt x="30926" y="208793"/>
                </a:cubicBezTo>
                <a:cubicBezTo>
                  <a:pt x="26693" y="192653"/>
                  <a:pt x="18491" y="187362"/>
                  <a:pt x="15051" y="170693"/>
                </a:cubicBezTo>
                <a:cubicBezTo>
                  <a:pt x="11611" y="154024"/>
                  <a:pt x="12669" y="137091"/>
                  <a:pt x="10288" y="108781"/>
                </a:cubicBezTo>
                <a:cubicBezTo>
                  <a:pt x="7907" y="80471"/>
                  <a:pt x="-2941" y="8768"/>
                  <a:pt x="763" y="831"/>
                </a:cubicBezTo>
                <a:cubicBezTo>
                  <a:pt x="4467" y="-7106"/>
                  <a:pt x="44155" y="43693"/>
                  <a:pt x="49976" y="70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: 図形 394">
            <a:extLst>
              <a:ext uri="{FF2B5EF4-FFF2-40B4-BE49-F238E27FC236}">
                <a16:creationId xmlns:a16="http://schemas.microsoft.com/office/drawing/2014/main" id="{76D02A47-CB72-4690-BFB6-60E18A82C4EB}"/>
              </a:ext>
            </a:extLst>
          </p:cNvPr>
          <p:cNvSpPr/>
          <p:nvPr/>
        </p:nvSpPr>
        <p:spPr>
          <a:xfrm>
            <a:off x="5603802" y="3458445"/>
            <a:ext cx="281732" cy="280005"/>
          </a:xfrm>
          <a:custGeom>
            <a:avLst/>
            <a:gdLst>
              <a:gd name="connsiteX0" fmla="*/ 23886 w 281732"/>
              <a:gd name="connsiteY0" fmla="*/ 126130 h 280005"/>
              <a:gd name="connsiteX1" fmla="*/ 104848 w 281732"/>
              <a:gd name="connsiteY1" fmla="*/ 83268 h 280005"/>
              <a:gd name="connsiteX2" fmla="*/ 114373 w 281732"/>
              <a:gd name="connsiteY2" fmla="*/ 146768 h 280005"/>
              <a:gd name="connsiteX3" fmla="*/ 138186 w 281732"/>
              <a:gd name="connsiteY3" fmla="*/ 138830 h 280005"/>
              <a:gd name="connsiteX4" fmla="*/ 154061 w 281732"/>
              <a:gd name="connsiteY4" fmla="*/ 135655 h 280005"/>
              <a:gd name="connsiteX5" fmla="*/ 215973 w 281732"/>
              <a:gd name="connsiteY5" fmla="*/ 165818 h 280005"/>
              <a:gd name="connsiteX6" fmla="*/ 244548 w 281732"/>
              <a:gd name="connsiteY6" fmla="*/ 203918 h 280005"/>
              <a:gd name="connsiteX7" fmla="*/ 236611 w 281732"/>
              <a:gd name="connsiteY7" fmla="*/ 253130 h 280005"/>
              <a:gd name="connsiteX8" fmla="*/ 254073 w 281732"/>
              <a:gd name="connsiteY8" fmla="*/ 275355 h 280005"/>
              <a:gd name="connsiteX9" fmla="*/ 281061 w 281732"/>
              <a:gd name="connsiteY9" fmla="*/ 162643 h 280005"/>
              <a:gd name="connsiteX10" fmla="*/ 223911 w 281732"/>
              <a:gd name="connsiteY10" fmla="*/ 61043 h 280005"/>
              <a:gd name="connsiteX11" fmla="*/ 6423 w 281732"/>
              <a:gd name="connsiteY11" fmla="*/ 718 h 280005"/>
              <a:gd name="connsiteX12" fmla="*/ 54048 w 281732"/>
              <a:gd name="connsiteY12" fmla="*/ 29293 h 280005"/>
              <a:gd name="connsiteX13" fmla="*/ 15948 w 281732"/>
              <a:gd name="connsiteY13" fmla="*/ 51518 h 280005"/>
              <a:gd name="connsiteX14" fmla="*/ 23886 w 281732"/>
              <a:gd name="connsiteY14" fmla="*/ 126130 h 280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1732" h="280005">
                <a:moveTo>
                  <a:pt x="23886" y="126130"/>
                </a:moveTo>
                <a:cubicBezTo>
                  <a:pt x="38703" y="131422"/>
                  <a:pt x="89767" y="79828"/>
                  <a:pt x="104848" y="83268"/>
                </a:cubicBezTo>
                <a:cubicBezTo>
                  <a:pt x="119929" y="86708"/>
                  <a:pt x="108817" y="137508"/>
                  <a:pt x="114373" y="146768"/>
                </a:cubicBezTo>
                <a:cubicBezTo>
                  <a:pt x="119929" y="156028"/>
                  <a:pt x="131571" y="140682"/>
                  <a:pt x="138186" y="138830"/>
                </a:cubicBezTo>
                <a:cubicBezTo>
                  <a:pt x="144801" y="136978"/>
                  <a:pt x="141097" y="131157"/>
                  <a:pt x="154061" y="135655"/>
                </a:cubicBezTo>
                <a:cubicBezTo>
                  <a:pt x="167025" y="140153"/>
                  <a:pt x="200892" y="154441"/>
                  <a:pt x="215973" y="165818"/>
                </a:cubicBezTo>
                <a:cubicBezTo>
                  <a:pt x="231054" y="177195"/>
                  <a:pt x="241108" y="189366"/>
                  <a:pt x="244548" y="203918"/>
                </a:cubicBezTo>
                <a:cubicBezTo>
                  <a:pt x="247988" y="218470"/>
                  <a:pt x="235024" y="241224"/>
                  <a:pt x="236611" y="253130"/>
                </a:cubicBezTo>
                <a:cubicBezTo>
                  <a:pt x="238198" y="265036"/>
                  <a:pt x="246665" y="290436"/>
                  <a:pt x="254073" y="275355"/>
                </a:cubicBezTo>
                <a:cubicBezTo>
                  <a:pt x="261481" y="260274"/>
                  <a:pt x="286088" y="198362"/>
                  <a:pt x="281061" y="162643"/>
                </a:cubicBezTo>
                <a:cubicBezTo>
                  <a:pt x="276034" y="126924"/>
                  <a:pt x="269684" y="88030"/>
                  <a:pt x="223911" y="61043"/>
                </a:cubicBezTo>
                <a:cubicBezTo>
                  <a:pt x="178138" y="34056"/>
                  <a:pt x="34733" y="6010"/>
                  <a:pt x="6423" y="718"/>
                </a:cubicBezTo>
                <a:cubicBezTo>
                  <a:pt x="-21887" y="-4574"/>
                  <a:pt x="52461" y="20826"/>
                  <a:pt x="54048" y="29293"/>
                </a:cubicBezTo>
                <a:cubicBezTo>
                  <a:pt x="55635" y="37760"/>
                  <a:pt x="22298" y="41464"/>
                  <a:pt x="15948" y="51518"/>
                </a:cubicBezTo>
                <a:cubicBezTo>
                  <a:pt x="9598" y="61572"/>
                  <a:pt x="9069" y="120838"/>
                  <a:pt x="23886" y="126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: 図形 395">
            <a:extLst>
              <a:ext uri="{FF2B5EF4-FFF2-40B4-BE49-F238E27FC236}">
                <a16:creationId xmlns:a16="http://schemas.microsoft.com/office/drawing/2014/main" id="{1C36FB15-EB18-41BE-9403-6393A9FBAAC7}"/>
              </a:ext>
            </a:extLst>
          </p:cNvPr>
          <p:cNvSpPr/>
          <p:nvPr/>
        </p:nvSpPr>
        <p:spPr>
          <a:xfrm>
            <a:off x="5474953" y="3418995"/>
            <a:ext cx="76893" cy="357669"/>
          </a:xfrm>
          <a:custGeom>
            <a:avLst/>
            <a:gdLst>
              <a:gd name="connsiteX0" fmla="*/ 55897 w 76893"/>
              <a:gd name="connsiteY0" fmla="*/ 65568 h 357669"/>
              <a:gd name="connsiteX1" fmla="*/ 35260 w 76893"/>
              <a:gd name="connsiteY1" fmla="*/ 156055 h 357669"/>
              <a:gd name="connsiteX2" fmla="*/ 35260 w 76893"/>
              <a:gd name="connsiteY2" fmla="*/ 230668 h 357669"/>
              <a:gd name="connsiteX3" fmla="*/ 41610 w 76893"/>
              <a:gd name="connsiteY3" fmla="*/ 241780 h 357669"/>
              <a:gd name="connsiteX4" fmla="*/ 76535 w 76893"/>
              <a:gd name="connsiteY4" fmla="*/ 295755 h 357669"/>
              <a:gd name="connsiteX5" fmla="*/ 59072 w 76893"/>
              <a:gd name="connsiteY5" fmla="*/ 286230 h 357669"/>
              <a:gd name="connsiteX6" fmla="*/ 47960 w 76893"/>
              <a:gd name="connsiteY6" fmla="*/ 357668 h 357669"/>
              <a:gd name="connsiteX7" fmla="*/ 47960 w 76893"/>
              <a:gd name="connsiteY7" fmla="*/ 287818 h 357669"/>
              <a:gd name="connsiteX8" fmla="*/ 1922 w 76893"/>
              <a:gd name="connsiteY8" fmla="*/ 168755 h 357669"/>
              <a:gd name="connsiteX9" fmla="*/ 11447 w 76893"/>
              <a:gd name="connsiteY9" fmla="*/ 3655 h 357669"/>
              <a:gd name="connsiteX10" fmla="*/ 55897 w 76893"/>
              <a:gd name="connsiteY10" fmla="*/ 65568 h 35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893" h="357669">
                <a:moveTo>
                  <a:pt x="55897" y="65568"/>
                </a:moveTo>
                <a:cubicBezTo>
                  <a:pt x="59866" y="90968"/>
                  <a:pt x="38700" y="128538"/>
                  <a:pt x="35260" y="156055"/>
                </a:cubicBezTo>
                <a:cubicBezTo>
                  <a:pt x="31820" y="183572"/>
                  <a:pt x="34202" y="216381"/>
                  <a:pt x="35260" y="230668"/>
                </a:cubicBezTo>
                <a:cubicBezTo>
                  <a:pt x="36318" y="244955"/>
                  <a:pt x="34731" y="230932"/>
                  <a:pt x="41610" y="241780"/>
                </a:cubicBezTo>
                <a:cubicBezTo>
                  <a:pt x="48489" y="252628"/>
                  <a:pt x="73625" y="288347"/>
                  <a:pt x="76535" y="295755"/>
                </a:cubicBezTo>
                <a:cubicBezTo>
                  <a:pt x="79445" y="303163"/>
                  <a:pt x="63834" y="275911"/>
                  <a:pt x="59072" y="286230"/>
                </a:cubicBezTo>
                <a:cubicBezTo>
                  <a:pt x="54310" y="296549"/>
                  <a:pt x="49812" y="357403"/>
                  <a:pt x="47960" y="357668"/>
                </a:cubicBezTo>
                <a:cubicBezTo>
                  <a:pt x="46108" y="357933"/>
                  <a:pt x="55633" y="319303"/>
                  <a:pt x="47960" y="287818"/>
                </a:cubicBezTo>
                <a:cubicBezTo>
                  <a:pt x="40287" y="256333"/>
                  <a:pt x="8007" y="216115"/>
                  <a:pt x="1922" y="168755"/>
                </a:cubicBezTo>
                <a:cubicBezTo>
                  <a:pt x="-4163" y="121395"/>
                  <a:pt x="5626" y="21911"/>
                  <a:pt x="11447" y="3655"/>
                </a:cubicBezTo>
                <a:cubicBezTo>
                  <a:pt x="17268" y="-14601"/>
                  <a:pt x="51928" y="40168"/>
                  <a:pt x="55897" y="655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: 図形 396">
            <a:extLst>
              <a:ext uri="{FF2B5EF4-FFF2-40B4-BE49-F238E27FC236}">
                <a16:creationId xmlns:a16="http://schemas.microsoft.com/office/drawing/2014/main" id="{D22494CA-ADAD-4269-8133-403D9C89E511}"/>
              </a:ext>
            </a:extLst>
          </p:cNvPr>
          <p:cNvSpPr/>
          <p:nvPr/>
        </p:nvSpPr>
        <p:spPr>
          <a:xfrm>
            <a:off x="7029048" y="3053577"/>
            <a:ext cx="260990" cy="266468"/>
          </a:xfrm>
          <a:custGeom>
            <a:avLst/>
            <a:gdLst>
              <a:gd name="connsiteX0" fmla="*/ 260752 w 260990"/>
              <a:gd name="connsiteY0" fmla="*/ 773 h 266468"/>
              <a:gd name="connsiteX1" fmla="*/ 141690 w 260990"/>
              <a:gd name="connsiteY1" fmla="*/ 57923 h 266468"/>
              <a:gd name="connsiteX2" fmla="*/ 70252 w 260990"/>
              <a:gd name="connsiteY2" fmla="*/ 121423 h 266468"/>
              <a:gd name="connsiteX3" fmla="*/ 402 w 260990"/>
              <a:gd name="connsiteY3" fmla="*/ 207148 h 266468"/>
              <a:gd name="connsiteX4" fmla="*/ 40090 w 260990"/>
              <a:gd name="connsiteY4" fmla="*/ 159523 h 266468"/>
              <a:gd name="connsiteX5" fmla="*/ 6752 w 260990"/>
              <a:gd name="connsiteY5" fmla="*/ 265886 h 266468"/>
              <a:gd name="connsiteX6" fmla="*/ 30565 w 260990"/>
              <a:gd name="connsiteY6" fmla="*/ 197623 h 266468"/>
              <a:gd name="connsiteX7" fmla="*/ 108352 w 260990"/>
              <a:gd name="connsiteY7" fmla="*/ 100786 h 266468"/>
              <a:gd name="connsiteX8" fmla="*/ 260752 w 260990"/>
              <a:gd name="connsiteY8" fmla="*/ 773 h 26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0990" h="266468">
                <a:moveTo>
                  <a:pt x="260752" y="773"/>
                </a:moveTo>
                <a:cubicBezTo>
                  <a:pt x="266308" y="-6371"/>
                  <a:pt x="173440" y="37815"/>
                  <a:pt x="141690" y="57923"/>
                </a:cubicBezTo>
                <a:cubicBezTo>
                  <a:pt x="109940" y="78031"/>
                  <a:pt x="93800" y="96552"/>
                  <a:pt x="70252" y="121423"/>
                </a:cubicBezTo>
                <a:cubicBezTo>
                  <a:pt x="46704" y="146294"/>
                  <a:pt x="5429" y="200798"/>
                  <a:pt x="402" y="207148"/>
                </a:cubicBezTo>
                <a:cubicBezTo>
                  <a:pt x="-4625" y="213498"/>
                  <a:pt x="39032" y="149733"/>
                  <a:pt x="40090" y="159523"/>
                </a:cubicBezTo>
                <a:cubicBezTo>
                  <a:pt x="41148" y="169313"/>
                  <a:pt x="8339" y="259536"/>
                  <a:pt x="6752" y="265886"/>
                </a:cubicBezTo>
                <a:cubicBezTo>
                  <a:pt x="5164" y="272236"/>
                  <a:pt x="13632" y="225140"/>
                  <a:pt x="30565" y="197623"/>
                </a:cubicBezTo>
                <a:cubicBezTo>
                  <a:pt x="47498" y="170106"/>
                  <a:pt x="71839" y="131478"/>
                  <a:pt x="108352" y="100786"/>
                </a:cubicBezTo>
                <a:cubicBezTo>
                  <a:pt x="144864" y="70094"/>
                  <a:pt x="255196" y="7917"/>
                  <a:pt x="260752" y="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: 図形 397">
            <a:extLst>
              <a:ext uri="{FF2B5EF4-FFF2-40B4-BE49-F238E27FC236}">
                <a16:creationId xmlns:a16="http://schemas.microsoft.com/office/drawing/2014/main" id="{A4F637D8-B0B8-4D0F-B0C6-8C188351935B}"/>
              </a:ext>
            </a:extLst>
          </p:cNvPr>
          <p:cNvSpPr/>
          <p:nvPr/>
        </p:nvSpPr>
        <p:spPr>
          <a:xfrm>
            <a:off x="7065516" y="3077181"/>
            <a:ext cx="424567" cy="171786"/>
          </a:xfrm>
          <a:custGeom>
            <a:avLst/>
            <a:gdLst>
              <a:gd name="connsiteX0" fmla="*/ 5209 w 424567"/>
              <a:gd name="connsiteY0" fmla="*/ 169257 h 171786"/>
              <a:gd name="connsiteX1" fmla="*/ 317947 w 424567"/>
              <a:gd name="connsiteY1" fmla="*/ 982 h 171786"/>
              <a:gd name="connsiteX2" fmla="*/ 171897 w 424567"/>
              <a:gd name="connsiteY2" fmla="*/ 97819 h 171786"/>
              <a:gd name="connsiteX3" fmla="*/ 317947 w 424567"/>
              <a:gd name="connsiteY3" fmla="*/ 53369 h 171786"/>
              <a:gd name="connsiteX4" fmla="*/ 424309 w 424567"/>
              <a:gd name="connsiteY4" fmla="*/ 83532 h 171786"/>
              <a:gd name="connsiteX5" fmla="*/ 287784 w 424567"/>
              <a:gd name="connsiteY5" fmla="*/ 54957 h 171786"/>
              <a:gd name="connsiteX6" fmla="*/ 181422 w 424567"/>
              <a:gd name="connsiteY6" fmla="*/ 69244 h 171786"/>
              <a:gd name="connsiteX7" fmla="*/ 125859 w 424567"/>
              <a:gd name="connsiteY7" fmla="*/ 100994 h 171786"/>
              <a:gd name="connsiteX8" fmla="*/ 5209 w 424567"/>
              <a:gd name="connsiteY8" fmla="*/ 169257 h 17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4567" h="171786">
                <a:moveTo>
                  <a:pt x="5209" y="169257"/>
                </a:moveTo>
                <a:cubicBezTo>
                  <a:pt x="37224" y="152588"/>
                  <a:pt x="290166" y="12888"/>
                  <a:pt x="317947" y="982"/>
                </a:cubicBezTo>
                <a:cubicBezTo>
                  <a:pt x="345728" y="-10924"/>
                  <a:pt x="171897" y="89088"/>
                  <a:pt x="171897" y="97819"/>
                </a:cubicBezTo>
                <a:cubicBezTo>
                  <a:pt x="171897" y="106550"/>
                  <a:pt x="275878" y="55750"/>
                  <a:pt x="317947" y="53369"/>
                </a:cubicBezTo>
                <a:cubicBezTo>
                  <a:pt x="360016" y="50988"/>
                  <a:pt x="429336" y="83267"/>
                  <a:pt x="424309" y="83532"/>
                </a:cubicBezTo>
                <a:cubicBezTo>
                  <a:pt x="419282" y="83797"/>
                  <a:pt x="328265" y="57338"/>
                  <a:pt x="287784" y="54957"/>
                </a:cubicBezTo>
                <a:cubicBezTo>
                  <a:pt x="247303" y="52576"/>
                  <a:pt x="208410" y="61571"/>
                  <a:pt x="181422" y="69244"/>
                </a:cubicBezTo>
                <a:cubicBezTo>
                  <a:pt x="154434" y="76917"/>
                  <a:pt x="153640" y="86706"/>
                  <a:pt x="125859" y="100994"/>
                </a:cubicBezTo>
                <a:cubicBezTo>
                  <a:pt x="98078" y="115282"/>
                  <a:pt x="-26806" y="185926"/>
                  <a:pt x="5209" y="16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: 図形 398">
            <a:extLst>
              <a:ext uri="{FF2B5EF4-FFF2-40B4-BE49-F238E27FC236}">
                <a16:creationId xmlns:a16="http://schemas.microsoft.com/office/drawing/2014/main" id="{D5D2CBDA-A3EE-49F6-A5F7-D64066BA8231}"/>
              </a:ext>
            </a:extLst>
          </p:cNvPr>
          <p:cNvSpPr/>
          <p:nvPr/>
        </p:nvSpPr>
        <p:spPr>
          <a:xfrm>
            <a:off x="7199213" y="3035348"/>
            <a:ext cx="305561" cy="119717"/>
          </a:xfrm>
          <a:custGeom>
            <a:avLst/>
            <a:gdLst>
              <a:gd name="connsiteX0" fmla="*/ 93762 w 305561"/>
              <a:gd name="connsiteY0" fmla="*/ 14240 h 119717"/>
              <a:gd name="connsiteX1" fmla="*/ 217587 w 305561"/>
              <a:gd name="connsiteY1" fmla="*/ 1540 h 119717"/>
              <a:gd name="connsiteX2" fmla="*/ 258862 w 305561"/>
              <a:gd name="connsiteY2" fmla="*/ 53927 h 119717"/>
              <a:gd name="connsiteX3" fmla="*/ 269975 w 305561"/>
              <a:gd name="connsiteY3" fmla="*/ 112665 h 119717"/>
              <a:gd name="connsiteX4" fmla="*/ 271562 w 305561"/>
              <a:gd name="connsiteY4" fmla="*/ 111077 h 119717"/>
              <a:gd name="connsiteX5" fmla="*/ 271562 w 305561"/>
              <a:gd name="connsiteY5" fmla="*/ 44402 h 119717"/>
              <a:gd name="connsiteX6" fmla="*/ 235050 w 305561"/>
              <a:gd name="connsiteY6" fmla="*/ 23765 h 119717"/>
              <a:gd name="connsiteX7" fmla="*/ 157262 w 305561"/>
              <a:gd name="connsiteY7" fmla="*/ 25352 h 119717"/>
              <a:gd name="connsiteX8" fmla="*/ 19150 w 305561"/>
              <a:gd name="connsiteY8" fmla="*/ 77740 h 119717"/>
              <a:gd name="connsiteX9" fmla="*/ 31850 w 305561"/>
              <a:gd name="connsiteY9" fmla="*/ 71390 h 119717"/>
              <a:gd name="connsiteX10" fmla="*/ 301725 w 305561"/>
              <a:gd name="connsiteY10" fmla="*/ 41227 h 119717"/>
              <a:gd name="connsiteX11" fmla="*/ 185837 w 305561"/>
              <a:gd name="connsiteY11" fmla="*/ 17415 h 119717"/>
              <a:gd name="connsiteX12" fmla="*/ 93762 w 305561"/>
              <a:gd name="connsiteY12" fmla="*/ 14240 h 11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561" h="119717">
                <a:moveTo>
                  <a:pt x="93762" y="14240"/>
                </a:moveTo>
                <a:cubicBezTo>
                  <a:pt x="99054" y="11594"/>
                  <a:pt x="190070" y="-5075"/>
                  <a:pt x="217587" y="1540"/>
                </a:cubicBezTo>
                <a:cubicBezTo>
                  <a:pt x="245104" y="8154"/>
                  <a:pt x="250131" y="35406"/>
                  <a:pt x="258862" y="53927"/>
                </a:cubicBezTo>
                <a:cubicBezTo>
                  <a:pt x="267593" y="72448"/>
                  <a:pt x="267858" y="103140"/>
                  <a:pt x="269975" y="112665"/>
                </a:cubicBezTo>
                <a:cubicBezTo>
                  <a:pt x="272092" y="122190"/>
                  <a:pt x="271298" y="122454"/>
                  <a:pt x="271562" y="111077"/>
                </a:cubicBezTo>
                <a:cubicBezTo>
                  <a:pt x="271826" y="99700"/>
                  <a:pt x="277647" y="58954"/>
                  <a:pt x="271562" y="44402"/>
                </a:cubicBezTo>
                <a:cubicBezTo>
                  <a:pt x="265477" y="29850"/>
                  <a:pt x="254100" y="26940"/>
                  <a:pt x="235050" y="23765"/>
                </a:cubicBezTo>
                <a:cubicBezTo>
                  <a:pt x="216000" y="20590"/>
                  <a:pt x="193245" y="16356"/>
                  <a:pt x="157262" y="25352"/>
                </a:cubicBezTo>
                <a:cubicBezTo>
                  <a:pt x="121279" y="34348"/>
                  <a:pt x="40052" y="70067"/>
                  <a:pt x="19150" y="77740"/>
                </a:cubicBezTo>
                <a:cubicBezTo>
                  <a:pt x="-1752" y="85413"/>
                  <a:pt x="-15246" y="77475"/>
                  <a:pt x="31850" y="71390"/>
                </a:cubicBezTo>
                <a:cubicBezTo>
                  <a:pt x="78946" y="65305"/>
                  <a:pt x="276061" y="50223"/>
                  <a:pt x="301725" y="41227"/>
                </a:cubicBezTo>
                <a:cubicBezTo>
                  <a:pt x="327389" y="32231"/>
                  <a:pt x="217058" y="22442"/>
                  <a:pt x="185837" y="17415"/>
                </a:cubicBezTo>
                <a:cubicBezTo>
                  <a:pt x="154616" y="12388"/>
                  <a:pt x="88470" y="16886"/>
                  <a:pt x="93762" y="14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: 図形 399">
            <a:extLst>
              <a:ext uri="{FF2B5EF4-FFF2-40B4-BE49-F238E27FC236}">
                <a16:creationId xmlns:a16="http://schemas.microsoft.com/office/drawing/2014/main" id="{648EAE7D-9BCC-4E09-9EE4-12A2947C47E8}"/>
              </a:ext>
            </a:extLst>
          </p:cNvPr>
          <p:cNvSpPr/>
          <p:nvPr/>
        </p:nvSpPr>
        <p:spPr>
          <a:xfrm>
            <a:off x="7052066" y="3006370"/>
            <a:ext cx="355650" cy="194289"/>
          </a:xfrm>
          <a:custGeom>
            <a:avLst/>
            <a:gdLst>
              <a:gd name="connsiteX0" fmla="*/ 1197 w 355650"/>
              <a:gd name="connsiteY0" fmla="*/ 194030 h 194289"/>
              <a:gd name="connsiteX1" fmla="*/ 147247 w 355650"/>
              <a:gd name="connsiteY1" fmla="*/ 67030 h 194289"/>
              <a:gd name="connsiteX2" fmla="*/ 298059 w 355650"/>
              <a:gd name="connsiteY2" fmla="*/ 3530 h 194289"/>
              <a:gd name="connsiteX3" fmla="*/ 355209 w 355650"/>
              <a:gd name="connsiteY3" fmla="*/ 24168 h 194289"/>
              <a:gd name="connsiteX4" fmla="*/ 272659 w 355650"/>
              <a:gd name="connsiteY4" fmla="*/ 1943 h 194289"/>
              <a:gd name="connsiteX5" fmla="*/ 248847 w 355650"/>
              <a:gd name="connsiteY5" fmla="*/ 6705 h 194289"/>
              <a:gd name="connsiteX6" fmla="*/ 172647 w 355650"/>
              <a:gd name="connsiteY6" fmla="*/ 51155 h 194289"/>
              <a:gd name="connsiteX7" fmla="*/ 148834 w 355650"/>
              <a:gd name="connsiteY7" fmla="*/ 67030 h 194289"/>
              <a:gd name="connsiteX8" fmla="*/ 191697 w 355650"/>
              <a:gd name="connsiteY8" fmla="*/ 43218 h 194289"/>
              <a:gd name="connsiteX9" fmla="*/ 83747 w 355650"/>
              <a:gd name="connsiteY9" fmla="*/ 98780 h 194289"/>
              <a:gd name="connsiteX10" fmla="*/ 1197 w 355650"/>
              <a:gd name="connsiteY10" fmla="*/ 194030 h 19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5650" h="194289">
                <a:moveTo>
                  <a:pt x="1197" y="194030"/>
                </a:moveTo>
                <a:cubicBezTo>
                  <a:pt x="11780" y="188738"/>
                  <a:pt x="97770" y="98780"/>
                  <a:pt x="147247" y="67030"/>
                </a:cubicBezTo>
                <a:cubicBezTo>
                  <a:pt x="196724" y="35280"/>
                  <a:pt x="263399" y="10674"/>
                  <a:pt x="298059" y="3530"/>
                </a:cubicBezTo>
                <a:cubicBezTo>
                  <a:pt x="332719" y="-3614"/>
                  <a:pt x="359442" y="24432"/>
                  <a:pt x="355209" y="24168"/>
                </a:cubicBezTo>
                <a:cubicBezTo>
                  <a:pt x="350976" y="23904"/>
                  <a:pt x="290386" y="4853"/>
                  <a:pt x="272659" y="1943"/>
                </a:cubicBezTo>
                <a:cubicBezTo>
                  <a:pt x="254932" y="-967"/>
                  <a:pt x="265516" y="-1497"/>
                  <a:pt x="248847" y="6705"/>
                </a:cubicBezTo>
                <a:cubicBezTo>
                  <a:pt x="232178" y="14907"/>
                  <a:pt x="189316" y="41101"/>
                  <a:pt x="172647" y="51155"/>
                </a:cubicBezTo>
                <a:cubicBezTo>
                  <a:pt x="155978" y="61209"/>
                  <a:pt x="145659" y="68353"/>
                  <a:pt x="148834" y="67030"/>
                </a:cubicBezTo>
                <a:cubicBezTo>
                  <a:pt x="152009" y="65707"/>
                  <a:pt x="202545" y="37926"/>
                  <a:pt x="191697" y="43218"/>
                </a:cubicBezTo>
                <a:cubicBezTo>
                  <a:pt x="180849" y="48510"/>
                  <a:pt x="114703" y="75497"/>
                  <a:pt x="83747" y="98780"/>
                </a:cubicBezTo>
                <a:cubicBezTo>
                  <a:pt x="52791" y="122063"/>
                  <a:pt x="-9386" y="199322"/>
                  <a:pt x="1197" y="194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: 図形 400">
            <a:extLst>
              <a:ext uri="{FF2B5EF4-FFF2-40B4-BE49-F238E27FC236}">
                <a16:creationId xmlns:a16="http://schemas.microsoft.com/office/drawing/2014/main" id="{9CF50D24-0D92-4614-BC34-9C86E39E3898}"/>
              </a:ext>
            </a:extLst>
          </p:cNvPr>
          <p:cNvSpPr/>
          <p:nvPr/>
        </p:nvSpPr>
        <p:spPr>
          <a:xfrm>
            <a:off x="6941574" y="3232150"/>
            <a:ext cx="124409" cy="361784"/>
          </a:xfrm>
          <a:custGeom>
            <a:avLst/>
            <a:gdLst>
              <a:gd name="connsiteX0" fmla="*/ 124389 w 124409"/>
              <a:gd name="connsiteY0" fmla="*/ 0 h 361784"/>
              <a:gd name="connsiteX1" fmla="*/ 73589 w 124409"/>
              <a:gd name="connsiteY1" fmla="*/ 109538 h 361784"/>
              <a:gd name="connsiteX2" fmla="*/ 98989 w 124409"/>
              <a:gd name="connsiteY2" fmla="*/ 157163 h 361784"/>
              <a:gd name="connsiteX3" fmla="*/ 102164 w 124409"/>
              <a:gd name="connsiteY3" fmla="*/ 193675 h 361784"/>
              <a:gd name="connsiteX4" fmla="*/ 56126 w 124409"/>
              <a:gd name="connsiteY4" fmla="*/ 292100 h 361784"/>
              <a:gd name="connsiteX5" fmla="*/ 564 w 124409"/>
              <a:gd name="connsiteY5" fmla="*/ 360363 h 361784"/>
              <a:gd name="connsiteX6" fmla="*/ 92639 w 124409"/>
              <a:gd name="connsiteY6" fmla="*/ 228600 h 361784"/>
              <a:gd name="connsiteX7" fmla="*/ 86289 w 124409"/>
              <a:gd name="connsiteY7" fmla="*/ 141288 h 361784"/>
              <a:gd name="connsiteX8" fmla="*/ 79939 w 124409"/>
              <a:gd name="connsiteY8" fmla="*/ 111125 h 361784"/>
              <a:gd name="connsiteX9" fmla="*/ 124389 w 124409"/>
              <a:gd name="connsiteY9" fmla="*/ 0 h 36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09" h="361784">
                <a:moveTo>
                  <a:pt x="124389" y="0"/>
                </a:moveTo>
                <a:cubicBezTo>
                  <a:pt x="123331" y="-265"/>
                  <a:pt x="77822" y="83344"/>
                  <a:pt x="73589" y="109538"/>
                </a:cubicBezTo>
                <a:cubicBezTo>
                  <a:pt x="69356" y="135732"/>
                  <a:pt x="94226" y="143140"/>
                  <a:pt x="98989" y="157163"/>
                </a:cubicBezTo>
                <a:cubicBezTo>
                  <a:pt x="103752" y="171186"/>
                  <a:pt x="109308" y="171185"/>
                  <a:pt x="102164" y="193675"/>
                </a:cubicBezTo>
                <a:cubicBezTo>
                  <a:pt x="95020" y="216165"/>
                  <a:pt x="73059" y="264319"/>
                  <a:pt x="56126" y="292100"/>
                </a:cubicBezTo>
                <a:cubicBezTo>
                  <a:pt x="39193" y="319881"/>
                  <a:pt x="-5521" y="370946"/>
                  <a:pt x="564" y="360363"/>
                </a:cubicBezTo>
                <a:cubicBezTo>
                  <a:pt x="6649" y="349780"/>
                  <a:pt x="78352" y="265112"/>
                  <a:pt x="92639" y="228600"/>
                </a:cubicBezTo>
                <a:cubicBezTo>
                  <a:pt x="106926" y="192088"/>
                  <a:pt x="88406" y="160867"/>
                  <a:pt x="86289" y="141288"/>
                </a:cubicBezTo>
                <a:cubicBezTo>
                  <a:pt x="84172" y="121709"/>
                  <a:pt x="73854" y="129117"/>
                  <a:pt x="79939" y="111125"/>
                </a:cubicBezTo>
                <a:cubicBezTo>
                  <a:pt x="86024" y="93133"/>
                  <a:pt x="125447" y="265"/>
                  <a:pt x="12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: 図形 401">
            <a:extLst>
              <a:ext uri="{FF2B5EF4-FFF2-40B4-BE49-F238E27FC236}">
                <a16:creationId xmlns:a16="http://schemas.microsoft.com/office/drawing/2014/main" id="{B443CB14-EC19-4C84-9070-62C3D7F0A59D}"/>
              </a:ext>
            </a:extLst>
          </p:cNvPr>
          <p:cNvSpPr/>
          <p:nvPr/>
        </p:nvSpPr>
        <p:spPr>
          <a:xfrm>
            <a:off x="7383418" y="3087688"/>
            <a:ext cx="69895" cy="38915"/>
          </a:xfrm>
          <a:custGeom>
            <a:avLst/>
            <a:gdLst>
              <a:gd name="connsiteX0" fmla="*/ 69895 w 69895"/>
              <a:gd name="connsiteY0" fmla="*/ 0 h 38915"/>
              <a:gd name="connsiteX1" fmla="*/ 45 w 69895"/>
              <a:gd name="connsiteY1" fmla="*/ 38100 h 38915"/>
              <a:gd name="connsiteX2" fmla="*/ 69895 w 69895"/>
              <a:gd name="connsiteY2" fmla="*/ 0 h 38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95" h="38915">
                <a:moveTo>
                  <a:pt x="69895" y="0"/>
                </a:moveTo>
                <a:cubicBezTo>
                  <a:pt x="69895" y="0"/>
                  <a:pt x="-2072" y="30692"/>
                  <a:pt x="45" y="38100"/>
                </a:cubicBezTo>
                <a:cubicBezTo>
                  <a:pt x="2162" y="45508"/>
                  <a:pt x="69895" y="0"/>
                  <a:pt x="698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: 図形 402">
            <a:extLst>
              <a:ext uri="{FF2B5EF4-FFF2-40B4-BE49-F238E27FC236}">
                <a16:creationId xmlns:a16="http://schemas.microsoft.com/office/drawing/2014/main" id="{93186EBF-EB80-45AF-8B2E-6BB94C53F8FE}"/>
              </a:ext>
            </a:extLst>
          </p:cNvPr>
          <p:cNvSpPr/>
          <p:nvPr/>
        </p:nvSpPr>
        <p:spPr>
          <a:xfrm>
            <a:off x="7464424" y="3128935"/>
            <a:ext cx="195343" cy="357310"/>
          </a:xfrm>
          <a:custGeom>
            <a:avLst/>
            <a:gdLst>
              <a:gd name="connsiteX0" fmla="*/ 1 w 195343"/>
              <a:gd name="connsiteY0" fmla="*/ 28 h 357310"/>
              <a:gd name="connsiteX1" fmla="*/ 58739 w 195343"/>
              <a:gd name="connsiteY1" fmla="*/ 87340 h 357310"/>
              <a:gd name="connsiteX2" fmla="*/ 38101 w 195343"/>
              <a:gd name="connsiteY2" fmla="*/ 131790 h 357310"/>
              <a:gd name="connsiteX3" fmla="*/ 114301 w 195343"/>
              <a:gd name="connsiteY3" fmla="*/ 198465 h 357310"/>
              <a:gd name="connsiteX4" fmla="*/ 122239 w 195343"/>
              <a:gd name="connsiteY4" fmla="*/ 233390 h 357310"/>
              <a:gd name="connsiteX5" fmla="*/ 195264 w 195343"/>
              <a:gd name="connsiteY5" fmla="*/ 357215 h 357310"/>
              <a:gd name="connsiteX6" fmla="*/ 134939 w 195343"/>
              <a:gd name="connsiteY6" fmla="*/ 252440 h 357310"/>
              <a:gd name="connsiteX7" fmla="*/ 63501 w 195343"/>
              <a:gd name="connsiteY7" fmla="*/ 168303 h 357310"/>
              <a:gd name="connsiteX8" fmla="*/ 60326 w 195343"/>
              <a:gd name="connsiteY8" fmla="*/ 104803 h 357310"/>
              <a:gd name="connsiteX9" fmla="*/ 57151 w 195343"/>
              <a:gd name="connsiteY9" fmla="*/ 77815 h 357310"/>
              <a:gd name="connsiteX10" fmla="*/ 1 w 195343"/>
              <a:gd name="connsiteY10" fmla="*/ 28 h 357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343" h="357310">
                <a:moveTo>
                  <a:pt x="1" y="28"/>
                </a:moveTo>
                <a:cubicBezTo>
                  <a:pt x="266" y="1616"/>
                  <a:pt x="52389" y="65380"/>
                  <a:pt x="58739" y="87340"/>
                </a:cubicBezTo>
                <a:cubicBezTo>
                  <a:pt x="65089" y="109300"/>
                  <a:pt x="28841" y="113269"/>
                  <a:pt x="38101" y="131790"/>
                </a:cubicBezTo>
                <a:cubicBezTo>
                  <a:pt x="47361" y="150311"/>
                  <a:pt x="100278" y="181532"/>
                  <a:pt x="114301" y="198465"/>
                </a:cubicBezTo>
                <a:cubicBezTo>
                  <a:pt x="128324" y="215398"/>
                  <a:pt x="108745" y="206932"/>
                  <a:pt x="122239" y="233390"/>
                </a:cubicBezTo>
                <a:cubicBezTo>
                  <a:pt x="135733" y="259848"/>
                  <a:pt x="193147" y="354040"/>
                  <a:pt x="195264" y="357215"/>
                </a:cubicBezTo>
                <a:cubicBezTo>
                  <a:pt x="197381" y="360390"/>
                  <a:pt x="156899" y="283925"/>
                  <a:pt x="134939" y="252440"/>
                </a:cubicBezTo>
                <a:cubicBezTo>
                  <a:pt x="112979" y="220955"/>
                  <a:pt x="75936" y="192909"/>
                  <a:pt x="63501" y="168303"/>
                </a:cubicBezTo>
                <a:cubicBezTo>
                  <a:pt x="51066" y="143697"/>
                  <a:pt x="61384" y="119884"/>
                  <a:pt x="60326" y="104803"/>
                </a:cubicBezTo>
                <a:cubicBezTo>
                  <a:pt x="59268" y="89722"/>
                  <a:pt x="67470" y="92367"/>
                  <a:pt x="57151" y="77815"/>
                </a:cubicBezTo>
                <a:cubicBezTo>
                  <a:pt x="46832" y="63263"/>
                  <a:pt x="-264" y="-1560"/>
                  <a:pt x="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: 図形 403">
            <a:extLst>
              <a:ext uri="{FF2B5EF4-FFF2-40B4-BE49-F238E27FC236}">
                <a16:creationId xmlns:a16="http://schemas.microsoft.com/office/drawing/2014/main" id="{243705D4-51A6-4B07-BA0A-BCBA44294651}"/>
              </a:ext>
            </a:extLst>
          </p:cNvPr>
          <p:cNvSpPr/>
          <p:nvPr/>
        </p:nvSpPr>
        <p:spPr>
          <a:xfrm>
            <a:off x="7066637" y="3192431"/>
            <a:ext cx="158607" cy="468273"/>
          </a:xfrm>
          <a:custGeom>
            <a:avLst/>
            <a:gdLst>
              <a:gd name="connsiteX0" fmla="*/ 158076 w 158607"/>
              <a:gd name="connsiteY0" fmla="*/ 32 h 468273"/>
              <a:gd name="connsiteX1" fmla="*/ 5676 w 158607"/>
              <a:gd name="connsiteY1" fmla="*/ 77819 h 468273"/>
              <a:gd name="connsiteX2" fmla="*/ 31076 w 158607"/>
              <a:gd name="connsiteY2" fmla="*/ 74644 h 468273"/>
              <a:gd name="connsiteX3" fmla="*/ 16788 w 158607"/>
              <a:gd name="connsiteY3" fmla="*/ 109569 h 468273"/>
              <a:gd name="connsiteX4" fmla="*/ 21551 w 158607"/>
              <a:gd name="connsiteY4" fmla="*/ 141319 h 468273"/>
              <a:gd name="connsiteX5" fmla="*/ 23138 w 158607"/>
              <a:gd name="connsiteY5" fmla="*/ 173069 h 468273"/>
              <a:gd name="connsiteX6" fmla="*/ 23138 w 158607"/>
              <a:gd name="connsiteY6" fmla="*/ 257207 h 468273"/>
              <a:gd name="connsiteX7" fmla="*/ 26313 w 158607"/>
              <a:gd name="connsiteY7" fmla="*/ 463582 h 468273"/>
              <a:gd name="connsiteX8" fmla="*/ 24726 w 158607"/>
              <a:gd name="connsiteY8" fmla="*/ 381032 h 468273"/>
              <a:gd name="connsiteX9" fmla="*/ 66001 w 158607"/>
              <a:gd name="connsiteY9" fmla="*/ 150844 h 468273"/>
              <a:gd name="connsiteX10" fmla="*/ 35838 w 158607"/>
              <a:gd name="connsiteY10" fmla="*/ 188944 h 468273"/>
              <a:gd name="connsiteX11" fmla="*/ 23138 w 158607"/>
              <a:gd name="connsiteY11" fmla="*/ 90519 h 468273"/>
              <a:gd name="connsiteX12" fmla="*/ 54888 w 158607"/>
              <a:gd name="connsiteY12" fmla="*/ 68294 h 468273"/>
              <a:gd name="connsiteX13" fmla="*/ 158076 w 158607"/>
              <a:gd name="connsiteY13" fmla="*/ 32 h 46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8607" h="468273">
                <a:moveTo>
                  <a:pt x="158076" y="32"/>
                </a:moveTo>
                <a:cubicBezTo>
                  <a:pt x="149874" y="1620"/>
                  <a:pt x="26843" y="65384"/>
                  <a:pt x="5676" y="77819"/>
                </a:cubicBezTo>
                <a:cubicBezTo>
                  <a:pt x="-15491" y="90254"/>
                  <a:pt x="29224" y="69352"/>
                  <a:pt x="31076" y="74644"/>
                </a:cubicBezTo>
                <a:cubicBezTo>
                  <a:pt x="32928" y="79936"/>
                  <a:pt x="18375" y="98457"/>
                  <a:pt x="16788" y="109569"/>
                </a:cubicBezTo>
                <a:cubicBezTo>
                  <a:pt x="15201" y="120681"/>
                  <a:pt x="20493" y="130736"/>
                  <a:pt x="21551" y="141319"/>
                </a:cubicBezTo>
                <a:cubicBezTo>
                  <a:pt x="22609" y="151902"/>
                  <a:pt x="22873" y="153754"/>
                  <a:pt x="23138" y="173069"/>
                </a:cubicBezTo>
                <a:cubicBezTo>
                  <a:pt x="23402" y="192384"/>
                  <a:pt x="22609" y="208788"/>
                  <a:pt x="23138" y="257207"/>
                </a:cubicBezTo>
                <a:cubicBezTo>
                  <a:pt x="23667" y="305626"/>
                  <a:pt x="26048" y="442945"/>
                  <a:pt x="26313" y="463582"/>
                </a:cubicBezTo>
                <a:cubicBezTo>
                  <a:pt x="26578" y="484219"/>
                  <a:pt x="18111" y="433155"/>
                  <a:pt x="24726" y="381032"/>
                </a:cubicBezTo>
                <a:cubicBezTo>
                  <a:pt x="31341" y="328909"/>
                  <a:pt x="64149" y="182859"/>
                  <a:pt x="66001" y="150844"/>
                </a:cubicBezTo>
                <a:cubicBezTo>
                  <a:pt x="67853" y="118829"/>
                  <a:pt x="42982" y="198998"/>
                  <a:pt x="35838" y="188944"/>
                </a:cubicBezTo>
                <a:cubicBezTo>
                  <a:pt x="28694" y="178890"/>
                  <a:pt x="19963" y="110627"/>
                  <a:pt x="23138" y="90519"/>
                </a:cubicBezTo>
                <a:cubicBezTo>
                  <a:pt x="26313" y="70411"/>
                  <a:pt x="32663" y="81259"/>
                  <a:pt x="54888" y="68294"/>
                </a:cubicBezTo>
                <a:cubicBezTo>
                  <a:pt x="77113" y="55330"/>
                  <a:pt x="166278" y="-1556"/>
                  <a:pt x="15807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: 図形 404">
            <a:extLst>
              <a:ext uri="{FF2B5EF4-FFF2-40B4-BE49-F238E27FC236}">
                <a16:creationId xmlns:a16="http://schemas.microsoft.com/office/drawing/2014/main" id="{E2BB6C40-576E-4265-B06A-E1B79758DB63}"/>
              </a:ext>
            </a:extLst>
          </p:cNvPr>
          <p:cNvSpPr/>
          <p:nvPr/>
        </p:nvSpPr>
        <p:spPr>
          <a:xfrm>
            <a:off x="7090127" y="3207440"/>
            <a:ext cx="167239" cy="159840"/>
          </a:xfrm>
          <a:custGeom>
            <a:avLst/>
            <a:gdLst>
              <a:gd name="connsiteX0" fmla="*/ 166336 w 167239"/>
              <a:gd name="connsiteY0" fmla="*/ 898 h 159840"/>
              <a:gd name="connsiteX1" fmla="*/ 18698 w 167239"/>
              <a:gd name="connsiteY1" fmla="*/ 129485 h 159840"/>
              <a:gd name="connsiteX2" fmla="*/ 1236 w 167239"/>
              <a:gd name="connsiteY2" fmla="*/ 159648 h 159840"/>
              <a:gd name="connsiteX3" fmla="*/ 10761 w 167239"/>
              <a:gd name="connsiteY3" fmla="*/ 121548 h 159840"/>
              <a:gd name="connsiteX4" fmla="*/ 25048 w 167239"/>
              <a:gd name="connsiteY4" fmla="*/ 78685 h 159840"/>
              <a:gd name="connsiteX5" fmla="*/ 55211 w 167239"/>
              <a:gd name="connsiteY5" fmla="*/ 45348 h 159840"/>
              <a:gd name="connsiteX6" fmla="*/ 26636 w 167239"/>
              <a:gd name="connsiteY6" fmla="*/ 94560 h 159840"/>
              <a:gd name="connsiteX7" fmla="*/ 32986 w 167239"/>
              <a:gd name="connsiteY7" fmla="*/ 96148 h 159840"/>
              <a:gd name="connsiteX8" fmla="*/ 79023 w 167239"/>
              <a:gd name="connsiteY8" fmla="*/ 72335 h 159840"/>
              <a:gd name="connsiteX9" fmla="*/ 166336 w 167239"/>
              <a:gd name="connsiteY9" fmla="*/ 898 h 15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239" h="159840">
                <a:moveTo>
                  <a:pt x="166336" y="898"/>
                </a:moveTo>
                <a:cubicBezTo>
                  <a:pt x="156282" y="10423"/>
                  <a:pt x="46215" y="103027"/>
                  <a:pt x="18698" y="129485"/>
                </a:cubicBezTo>
                <a:cubicBezTo>
                  <a:pt x="-8819" y="155943"/>
                  <a:pt x="2559" y="160971"/>
                  <a:pt x="1236" y="159648"/>
                </a:cubicBezTo>
                <a:cubicBezTo>
                  <a:pt x="-87" y="158325"/>
                  <a:pt x="6792" y="135042"/>
                  <a:pt x="10761" y="121548"/>
                </a:cubicBezTo>
                <a:cubicBezTo>
                  <a:pt x="14730" y="108054"/>
                  <a:pt x="17640" y="91385"/>
                  <a:pt x="25048" y="78685"/>
                </a:cubicBezTo>
                <a:cubicBezTo>
                  <a:pt x="32456" y="65985"/>
                  <a:pt x="54946" y="42702"/>
                  <a:pt x="55211" y="45348"/>
                </a:cubicBezTo>
                <a:cubicBezTo>
                  <a:pt x="55476" y="47994"/>
                  <a:pt x="30340" y="86093"/>
                  <a:pt x="26636" y="94560"/>
                </a:cubicBezTo>
                <a:cubicBezTo>
                  <a:pt x="22932" y="103027"/>
                  <a:pt x="24255" y="99852"/>
                  <a:pt x="32986" y="96148"/>
                </a:cubicBezTo>
                <a:cubicBezTo>
                  <a:pt x="41717" y="92444"/>
                  <a:pt x="58386" y="84241"/>
                  <a:pt x="79023" y="72335"/>
                </a:cubicBezTo>
                <a:cubicBezTo>
                  <a:pt x="99660" y="60429"/>
                  <a:pt x="176390" y="-8627"/>
                  <a:pt x="166336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: 図形 405">
            <a:extLst>
              <a:ext uri="{FF2B5EF4-FFF2-40B4-BE49-F238E27FC236}">
                <a16:creationId xmlns:a16="http://schemas.microsoft.com/office/drawing/2014/main" id="{59A3A64F-FB9C-45FF-8B05-723D1E47EB15}"/>
              </a:ext>
            </a:extLst>
          </p:cNvPr>
          <p:cNvSpPr/>
          <p:nvPr/>
        </p:nvSpPr>
        <p:spPr>
          <a:xfrm>
            <a:off x="7205663" y="3174731"/>
            <a:ext cx="302685" cy="176503"/>
          </a:xfrm>
          <a:custGeom>
            <a:avLst/>
            <a:gdLst>
              <a:gd name="connsiteX0" fmla="*/ 69850 w 302685"/>
              <a:gd name="connsiteY0" fmla="*/ 24082 h 176503"/>
              <a:gd name="connsiteX1" fmla="*/ 233362 w 302685"/>
              <a:gd name="connsiteY1" fmla="*/ 9794 h 176503"/>
              <a:gd name="connsiteX2" fmla="*/ 295275 w 302685"/>
              <a:gd name="connsiteY2" fmla="*/ 3444 h 176503"/>
              <a:gd name="connsiteX3" fmla="*/ 255587 w 302685"/>
              <a:gd name="connsiteY3" fmla="*/ 16144 h 176503"/>
              <a:gd name="connsiteX4" fmla="*/ 233362 w 302685"/>
              <a:gd name="connsiteY4" fmla="*/ 46307 h 176503"/>
              <a:gd name="connsiteX5" fmla="*/ 177800 w 302685"/>
              <a:gd name="connsiteY5" fmla="*/ 81232 h 176503"/>
              <a:gd name="connsiteX6" fmla="*/ 0 w 302685"/>
              <a:gd name="connsiteY6" fmla="*/ 176482 h 176503"/>
              <a:gd name="connsiteX7" fmla="*/ 179387 w 302685"/>
              <a:gd name="connsiteY7" fmla="*/ 90757 h 176503"/>
              <a:gd name="connsiteX8" fmla="*/ 301625 w 302685"/>
              <a:gd name="connsiteY8" fmla="*/ 28844 h 176503"/>
              <a:gd name="connsiteX9" fmla="*/ 239712 w 302685"/>
              <a:gd name="connsiteY9" fmla="*/ 43132 h 176503"/>
              <a:gd name="connsiteX10" fmla="*/ 257175 w 302685"/>
              <a:gd name="connsiteY10" fmla="*/ 16144 h 176503"/>
              <a:gd name="connsiteX11" fmla="*/ 207962 w 302685"/>
              <a:gd name="connsiteY11" fmla="*/ 269 h 176503"/>
              <a:gd name="connsiteX12" fmla="*/ 166687 w 302685"/>
              <a:gd name="connsiteY12" fmla="*/ 28844 h 176503"/>
              <a:gd name="connsiteX13" fmla="*/ 165100 w 302685"/>
              <a:gd name="connsiteY13" fmla="*/ 30432 h 176503"/>
              <a:gd name="connsiteX14" fmla="*/ 69850 w 302685"/>
              <a:gd name="connsiteY14" fmla="*/ 24082 h 17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2685" h="176503">
                <a:moveTo>
                  <a:pt x="69850" y="24082"/>
                </a:moveTo>
                <a:cubicBezTo>
                  <a:pt x="81227" y="20642"/>
                  <a:pt x="195791" y="13234"/>
                  <a:pt x="233362" y="9794"/>
                </a:cubicBezTo>
                <a:cubicBezTo>
                  <a:pt x="270933" y="6354"/>
                  <a:pt x="291571" y="2386"/>
                  <a:pt x="295275" y="3444"/>
                </a:cubicBezTo>
                <a:cubicBezTo>
                  <a:pt x="298979" y="4502"/>
                  <a:pt x="265906" y="9000"/>
                  <a:pt x="255587" y="16144"/>
                </a:cubicBezTo>
                <a:cubicBezTo>
                  <a:pt x="245268" y="23288"/>
                  <a:pt x="246326" y="35459"/>
                  <a:pt x="233362" y="46307"/>
                </a:cubicBezTo>
                <a:cubicBezTo>
                  <a:pt x="220398" y="57155"/>
                  <a:pt x="216694" y="59536"/>
                  <a:pt x="177800" y="81232"/>
                </a:cubicBezTo>
                <a:cubicBezTo>
                  <a:pt x="138906" y="102928"/>
                  <a:pt x="-264" y="174895"/>
                  <a:pt x="0" y="176482"/>
                </a:cubicBezTo>
                <a:cubicBezTo>
                  <a:pt x="264" y="178069"/>
                  <a:pt x="179387" y="90757"/>
                  <a:pt x="179387" y="90757"/>
                </a:cubicBezTo>
                <a:cubicBezTo>
                  <a:pt x="229658" y="66151"/>
                  <a:pt x="291571" y="36781"/>
                  <a:pt x="301625" y="28844"/>
                </a:cubicBezTo>
                <a:cubicBezTo>
                  <a:pt x="311679" y="20907"/>
                  <a:pt x="247120" y="45249"/>
                  <a:pt x="239712" y="43132"/>
                </a:cubicBezTo>
                <a:cubicBezTo>
                  <a:pt x="232304" y="41015"/>
                  <a:pt x="262467" y="23288"/>
                  <a:pt x="257175" y="16144"/>
                </a:cubicBezTo>
                <a:cubicBezTo>
                  <a:pt x="251883" y="9000"/>
                  <a:pt x="223043" y="-1848"/>
                  <a:pt x="207962" y="269"/>
                </a:cubicBezTo>
                <a:cubicBezTo>
                  <a:pt x="192881" y="2386"/>
                  <a:pt x="166687" y="28844"/>
                  <a:pt x="166687" y="28844"/>
                </a:cubicBezTo>
                <a:cubicBezTo>
                  <a:pt x="159543" y="33871"/>
                  <a:pt x="176212" y="31226"/>
                  <a:pt x="165100" y="30432"/>
                </a:cubicBezTo>
                <a:cubicBezTo>
                  <a:pt x="153988" y="29638"/>
                  <a:pt x="58473" y="27522"/>
                  <a:pt x="69850" y="240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: 図形 406">
            <a:extLst>
              <a:ext uri="{FF2B5EF4-FFF2-40B4-BE49-F238E27FC236}">
                <a16:creationId xmlns:a16="http://schemas.microsoft.com/office/drawing/2014/main" id="{D45635B6-96B9-4929-9A37-DE011AD1ACB4}"/>
              </a:ext>
            </a:extLst>
          </p:cNvPr>
          <p:cNvSpPr/>
          <p:nvPr/>
        </p:nvSpPr>
        <p:spPr>
          <a:xfrm>
            <a:off x="7100952" y="3394000"/>
            <a:ext cx="215823" cy="248822"/>
          </a:xfrm>
          <a:custGeom>
            <a:avLst/>
            <a:gdLst>
              <a:gd name="connsiteX0" fmla="*/ 47561 w 215823"/>
              <a:gd name="connsiteY0" fmla="*/ 75 h 248822"/>
              <a:gd name="connsiteX1" fmla="*/ 25336 w 215823"/>
              <a:gd name="connsiteY1" fmla="*/ 106438 h 248822"/>
              <a:gd name="connsiteX2" fmla="*/ 23748 w 215823"/>
              <a:gd name="connsiteY2" fmla="*/ 165175 h 248822"/>
              <a:gd name="connsiteX3" fmla="*/ 14223 w 215823"/>
              <a:gd name="connsiteY3" fmla="*/ 247725 h 248822"/>
              <a:gd name="connsiteX4" fmla="*/ 42798 w 215823"/>
              <a:gd name="connsiteY4" fmla="*/ 209625 h 248822"/>
              <a:gd name="connsiteX5" fmla="*/ 95186 w 215823"/>
              <a:gd name="connsiteY5" fmla="*/ 166763 h 248822"/>
              <a:gd name="connsiteX6" fmla="*/ 182498 w 215823"/>
              <a:gd name="connsiteY6" fmla="*/ 138188 h 248822"/>
              <a:gd name="connsiteX7" fmla="*/ 206311 w 215823"/>
              <a:gd name="connsiteY7" fmla="*/ 144538 h 248822"/>
              <a:gd name="connsiteX8" fmla="*/ 134873 w 215823"/>
              <a:gd name="connsiteY8" fmla="*/ 187400 h 248822"/>
              <a:gd name="connsiteX9" fmla="*/ 107886 w 215823"/>
              <a:gd name="connsiteY9" fmla="*/ 212800 h 248822"/>
              <a:gd name="connsiteX10" fmla="*/ 214248 w 215823"/>
              <a:gd name="connsiteY10" fmla="*/ 135013 h 248822"/>
              <a:gd name="connsiteX11" fmla="*/ 12636 w 215823"/>
              <a:gd name="connsiteY11" fmla="*/ 217563 h 248822"/>
              <a:gd name="connsiteX12" fmla="*/ 20573 w 215823"/>
              <a:gd name="connsiteY12" fmla="*/ 168350 h 248822"/>
              <a:gd name="connsiteX13" fmla="*/ 15811 w 215823"/>
              <a:gd name="connsiteY13" fmla="*/ 123900 h 248822"/>
              <a:gd name="connsiteX14" fmla="*/ 47561 w 215823"/>
              <a:gd name="connsiteY14" fmla="*/ 75 h 248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823" h="248822">
                <a:moveTo>
                  <a:pt x="47561" y="75"/>
                </a:moveTo>
                <a:cubicBezTo>
                  <a:pt x="49148" y="-2835"/>
                  <a:pt x="29305" y="78921"/>
                  <a:pt x="25336" y="106438"/>
                </a:cubicBezTo>
                <a:cubicBezTo>
                  <a:pt x="21367" y="133955"/>
                  <a:pt x="25600" y="141627"/>
                  <a:pt x="23748" y="165175"/>
                </a:cubicBezTo>
                <a:cubicBezTo>
                  <a:pt x="21896" y="188723"/>
                  <a:pt x="11048" y="240317"/>
                  <a:pt x="14223" y="247725"/>
                </a:cubicBezTo>
                <a:cubicBezTo>
                  <a:pt x="17398" y="255133"/>
                  <a:pt x="29304" y="223119"/>
                  <a:pt x="42798" y="209625"/>
                </a:cubicBezTo>
                <a:cubicBezTo>
                  <a:pt x="56292" y="196131"/>
                  <a:pt x="71903" y="178669"/>
                  <a:pt x="95186" y="166763"/>
                </a:cubicBezTo>
                <a:cubicBezTo>
                  <a:pt x="118469" y="154857"/>
                  <a:pt x="163977" y="141892"/>
                  <a:pt x="182498" y="138188"/>
                </a:cubicBezTo>
                <a:cubicBezTo>
                  <a:pt x="201019" y="134484"/>
                  <a:pt x="214248" y="136336"/>
                  <a:pt x="206311" y="144538"/>
                </a:cubicBezTo>
                <a:cubicBezTo>
                  <a:pt x="198374" y="152740"/>
                  <a:pt x="151277" y="176023"/>
                  <a:pt x="134873" y="187400"/>
                </a:cubicBezTo>
                <a:cubicBezTo>
                  <a:pt x="118469" y="198777"/>
                  <a:pt x="94657" y="221531"/>
                  <a:pt x="107886" y="212800"/>
                </a:cubicBezTo>
                <a:cubicBezTo>
                  <a:pt x="121115" y="204069"/>
                  <a:pt x="230123" y="134219"/>
                  <a:pt x="214248" y="135013"/>
                </a:cubicBezTo>
                <a:cubicBezTo>
                  <a:pt x="198373" y="135807"/>
                  <a:pt x="44915" y="212007"/>
                  <a:pt x="12636" y="217563"/>
                </a:cubicBezTo>
                <a:cubicBezTo>
                  <a:pt x="-19643" y="223119"/>
                  <a:pt x="20044" y="183961"/>
                  <a:pt x="20573" y="168350"/>
                </a:cubicBezTo>
                <a:cubicBezTo>
                  <a:pt x="21102" y="152740"/>
                  <a:pt x="13165" y="148242"/>
                  <a:pt x="15811" y="123900"/>
                </a:cubicBezTo>
                <a:cubicBezTo>
                  <a:pt x="18457" y="99558"/>
                  <a:pt x="45974" y="2985"/>
                  <a:pt x="47561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: 図形 407">
            <a:extLst>
              <a:ext uri="{FF2B5EF4-FFF2-40B4-BE49-F238E27FC236}">
                <a16:creationId xmlns:a16="http://schemas.microsoft.com/office/drawing/2014/main" id="{DB8AF9DC-FA77-41AF-B30F-F543E7578BA4}"/>
              </a:ext>
            </a:extLst>
          </p:cNvPr>
          <p:cNvSpPr/>
          <p:nvPr/>
        </p:nvSpPr>
        <p:spPr>
          <a:xfrm>
            <a:off x="7126646" y="3347917"/>
            <a:ext cx="415568" cy="246450"/>
          </a:xfrm>
          <a:custGeom>
            <a:avLst/>
            <a:gdLst>
              <a:gd name="connsiteX0" fmla="*/ 42504 w 415568"/>
              <a:gd name="connsiteY0" fmla="*/ 121 h 246450"/>
              <a:gd name="connsiteX1" fmla="*/ 37742 w 415568"/>
              <a:gd name="connsiteY1" fmla="*/ 108071 h 246450"/>
              <a:gd name="connsiteX2" fmla="*/ 25042 w 415568"/>
              <a:gd name="connsiteY2" fmla="*/ 179508 h 246450"/>
              <a:gd name="connsiteX3" fmla="*/ 4404 w 415568"/>
              <a:gd name="connsiteY3" fmla="*/ 246183 h 246450"/>
              <a:gd name="connsiteX4" fmla="*/ 52029 w 415568"/>
              <a:gd name="connsiteY4" fmla="*/ 201733 h 246450"/>
              <a:gd name="connsiteX5" fmla="*/ 88542 w 415568"/>
              <a:gd name="connsiteY5" fmla="*/ 171571 h 246450"/>
              <a:gd name="connsiteX6" fmla="*/ 204429 w 415568"/>
              <a:gd name="connsiteY6" fmla="*/ 136646 h 246450"/>
              <a:gd name="connsiteX7" fmla="*/ 415567 w 415568"/>
              <a:gd name="connsiteY7" fmla="*/ 87433 h 246450"/>
              <a:gd name="connsiteX8" fmla="*/ 207604 w 415568"/>
              <a:gd name="connsiteY8" fmla="*/ 128708 h 246450"/>
              <a:gd name="connsiteX9" fmla="*/ 63142 w 415568"/>
              <a:gd name="connsiteY9" fmla="*/ 190621 h 246450"/>
              <a:gd name="connsiteX10" fmla="*/ 1229 w 415568"/>
              <a:gd name="connsiteY10" fmla="*/ 228721 h 246450"/>
              <a:gd name="connsiteX11" fmla="*/ 21867 w 415568"/>
              <a:gd name="connsiteY11" fmla="*/ 171571 h 246450"/>
              <a:gd name="connsiteX12" fmla="*/ 21867 w 415568"/>
              <a:gd name="connsiteY12" fmla="*/ 130296 h 246450"/>
              <a:gd name="connsiteX13" fmla="*/ 42504 w 415568"/>
              <a:gd name="connsiteY13" fmla="*/ 121 h 24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5568" h="246450">
                <a:moveTo>
                  <a:pt x="42504" y="121"/>
                </a:moveTo>
                <a:cubicBezTo>
                  <a:pt x="45150" y="-3583"/>
                  <a:pt x="40652" y="78173"/>
                  <a:pt x="37742" y="108071"/>
                </a:cubicBezTo>
                <a:cubicBezTo>
                  <a:pt x="34832" y="137969"/>
                  <a:pt x="30598" y="156489"/>
                  <a:pt x="25042" y="179508"/>
                </a:cubicBezTo>
                <a:cubicBezTo>
                  <a:pt x="19486" y="202527"/>
                  <a:pt x="-94" y="242479"/>
                  <a:pt x="4404" y="246183"/>
                </a:cubicBezTo>
                <a:cubicBezTo>
                  <a:pt x="8902" y="249887"/>
                  <a:pt x="38006" y="214168"/>
                  <a:pt x="52029" y="201733"/>
                </a:cubicBezTo>
                <a:cubicBezTo>
                  <a:pt x="66052" y="189298"/>
                  <a:pt x="63142" y="182419"/>
                  <a:pt x="88542" y="171571"/>
                </a:cubicBezTo>
                <a:cubicBezTo>
                  <a:pt x="113942" y="160723"/>
                  <a:pt x="149925" y="150669"/>
                  <a:pt x="204429" y="136646"/>
                </a:cubicBezTo>
                <a:cubicBezTo>
                  <a:pt x="258933" y="122623"/>
                  <a:pt x="415038" y="88756"/>
                  <a:pt x="415567" y="87433"/>
                </a:cubicBezTo>
                <a:cubicBezTo>
                  <a:pt x="416096" y="86110"/>
                  <a:pt x="266341" y="111510"/>
                  <a:pt x="207604" y="128708"/>
                </a:cubicBezTo>
                <a:cubicBezTo>
                  <a:pt x="148867" y="145906"/>
                  <a:pt x="97538" y="173952"/>
                  <a:pt x="63142" y="190621"/>
                </a:cubicBezTo>
                <a:cubicBezTo>
                  <a:pt x="28746" y="207290"/>
                  <a:pt x="8108" y="231896"/>
                  <a:pt x="1229" y="228721"/>
                </a:cubicBezTo>
                <a:cubicBezTo>
                  <a:pt x="-5650" y="225546"/>
                  <a:pt x="18427" y="187975"/>
                  <a:pt x="21867" y="171571"/>
                </a:cubicBezTo>
                <a:cubicBezTo>
                  <a:pt x="25307" y="155167"/>
                  <a:pt x="19750" y="156754"/>
                  <a:pt x="21867" y="130296"/>
                </a:cubicBezTo>
                <a:cubicBezTo>
                  <a:pt x="23984" y="103838"/>
                  <a:pt x="39858" y="3825"/>
                  <a:pt x="42504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: 図形 408">
            <a:extLst>
              <a:ext uri="{FF2B5EF4-FFF2-40B4-BE49-F238E27FC236}">
                <a16:creationId xmlns:a16="http://schemas.microsoft.com/office/drawing/2014/main" id="{7D8F1A58-C104-4CB9-A469-96B25F0E3930}"/>
              </a:ext>
            </a:extLst>
          </p:cNvPr>
          <p:cNvSpPr/>
          <p:nvPr/>
        </p:nvSpPr>
        <p:spPr>
          <a:xfrm>
            <a:off x="7150044" y="3290886"/>
            <a:ext cx="380371" cy="228620"/>
          </a:xfrm>
          <a:custGeom>
            <a:avLst/>
            <a:gdLst>
              <a:gd name="connsiteX0" fmla="*/ 56 w 380371"/>
              <a:gd name="connsiteY0" fmla="*/ 228602 h 228620"/>
              <a:gd name="connsiteX1" fmla="*/ 144519 w 380371"/>
              <a:gd name="connsiteY1" fmla="*/ 128589 h 228620"/>
              <a:gd name="connsiteX2" fmla="*/ 336606 w 380371"/>
              <a:gd name="connsiteY2" fmla="*/ 44452 h 228620"/>
              <a:gd name="connsiteX3" fmla="*/ 377881 w 380371"/>
              <a:gd name="connsiteY3" fmla="*/ 2 h 228620"/>
              <a:gd name="connsiteX4" fmla="*/ 288981 w 380371"/>
              <a:gd name="connsiteY4" fmla="*/ 46039 h 228620"/>
              <a:gd name="connsiteX5" fmla="*/ 160394 w 380371"/>
              <a:gd name="connsiteY5" fmla="*/ 120652 h 228620"/>
              <a:gd name="connsiteX6" fmla="*/ 56 w 380371"/>
              <a:gd name="connsiteY6" fmla="*/ 228602 h 22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0371" h="228620">
                <a:moveTo>
                  <a:pt x="56" y="228602"/>
                </a:moveTo>
                <a:cubicBezTo>
                  <a:pt x="-2590" y="229925"/>
                  <a:pt x="88427" y="159281"/>
                  <a:pt x="144519" y="128589"/>
                </a:cubicBezTo>
                <a:cubicBezTo>
                  <a:pt x="200611" y="97897"/>
                  <a:pt x="297712" y="65883"/>
                  <a:pt x="336606" y="44452"/>
                </a:cubicBezTo>
                <a:cubicBezTo>
                  <a:pt x="375500" y="23021"/>
                  <a:pt x="385818" y="-262"/>
                  <a:pt x="377881" y="2"/>
                </a:cubicBezTo>
                <a:cubicBezTo>
                  <a:pt x="369944" y="266"/>
                  <a:pt x="325229" y="25931"/>
                  <a:pt x="288981" y="46039"/>
                </a:cubicBezTo>
                <a:cubicBezTo>
                  <a:pt x="252733" y="66147"/>
                  <a:pt x="206431" y="91283"/>
                  <a:pt x="160394" y="120652"/>
                </a:cubicBezTo>
                <a:cubicBezTo>
                  <a:pt x="114357" y="150021"/>
                  <a:pt x="2702" y="227279"/>
                  <a:pt x="56" y="228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: 図形 409">
            <a:extLst>
              <a:ext uri="{FF2B5EF4-FFF2-40B4-BE49-F238E27FC236}">
                <a16:creationId xmlns:a16="http://schemas.microsoft.com/office/drawing/2014/main" id="{680EF288-3F11-4A6E-AC45-705650CDDEFF}"/>
              </a:ext>
            </a:extLst>
          </p:cNvPr>
          <p:cNvSpPr/>
          <p:nvPr/>
        </p:nvSpPr>
        <p:spPr>
          <a:xfrm>
            <a:off x="7158035" y="3323101"/>
            <a:ext cx="288019" cy="148945"/>
          </a:xfrm>
          <a:custGeom>
            <a:avLst/>
            <a:gdLst>
              <a:gd name="connsiteX0" fmla="*/ 285753 w 288019"/>
              <a:gd name="connsiteY0" fmla="*/ 1124 h 148945"/>
              <a:gd name="connsiteX1" fmla="*/ 66678 w 288019"/>
              <a:gd name="connsiteY1" fmla="*/ 94787 h 148945"/>
              <a:gd name="connsiteX2" fmla="*/ 3 w 288019"/>
              <a:gd name="connsiteY2" fmla="*/ 148762 h 148945"/>
              <a:gd name="connsiteX3" fmla="*/ 63503 w 288019"/>
              <a:gd name="connsiteY3" fmla="*/ 77324 h 148945"/>
              <a:gd name="connsiteX4" fmla="*/ 65090 w 288019"/>
              <a:gd name="connsiteY4" fmla="*/ 59862 h 148945"/>
              <a:gd name="connsiteX5" fmla="*/ 20640 w 288019"/>
              <a:gd name="connsiteY5" fmla="*/ 80499 h 148945"/>
              <a:gd name="connsiteX6" fmla="*/ 20640 w 288019"/>
              <a:gd name="connsiteY6" fmla="*/ 80499 h 148945"/>
              <a:gd name="connsiteX7" fmla="*/ 95253 w 288019"/>
              <a:gd name="connsiteY7" fmla="*/ 55099 h 148945"/>
              <a:gd name="connsiteX8" fmla="*/ 93665 w 288019"/>
              <a:gd name="connsiteY8" fmla="*/ 70974 h 148945"/>
              <a:gd name="connsiteX9" fmla="*/ 177803 w 288019"/>
              <a:gd name="connsiteY9" fmla="*/ 43987 h 148945"/>
              <a:gd name="connsiteX10" fmla="*/ 285753 w 288019"/>
              <a:gd name="connsiteY10" fmla="*/ 1124 h 148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019" h="148945">
                <a:moveTo>
                  <a:pt x="285753" y="1124"/>
                </a:moveTo>
                <a:cubicBezTo>
                  <a:pt x="267232" y="9591"/>
                  <a:pt x="114303" y="70181"/>
                  <a:pt x="66678" y="94787"/>
                </a:cubicBezTo>
                <a:cubicBezTo>
                  <a:pt x="19053" y="119393"/>
                  <a:pt x="532" y="151673"/>
                  <a:pt x="3" y="148762"/>
                </a:cubicBezTo>
                <a:cubicBezTo>
                  <a:pt x="-526" y="145852"/>
                  <a:pt x="52655" y="92141"/>
                  <a:pt x="63503" y="77324"/>
                </a:cubicBezTo>
                <a:cubicBezTo>
                  <a:pt x="74351" y="62507"/>
                  <a:pt x="72234" y="59333"/>
                  <a:pt x="65090" y="59862"/>
                </a:cubicBezTo>
                <a:cubicBezTo>
                  <a:pt x="57946" y="60391"/>
                  <a:pt x="28048" y="77060"/>
                  <a:pt x="20640" y="80499"/>
                </a:cubicBezTo>
                <a:lnTo>
                  <a:pt x="20640" y="80499"/>
                </a:lnTo>
                <a:cubicBezTo>
                  <a:pt x="33075" y="76266"/>
                  <a:pt x="83082" y="56686"/>
                  <a:pt x="95253" y="55099"/>
                </a:cubicBezTo>
                <a:cubicBezTo>
                  <a:pt x="107424" y="53512"/>
                  <a:pt x="79907" y="72826"/>
                  <a:pt x="93665" y="70974"/>
                </a:cubicBezTo>
                <a:cubicBezTo>
                  <a:pt x="107423" y="69122"/>
                  <a:pt x="151609" y="53512"/>
                  <a:pt x="177803" y="43987"/>
                </a:cubicBezTo>
                <a:cubicBezTo>
                  <a:pt x="203997" y="34462"/>
                  <a:pt x="304274" y="-7343"/>
                  <a:pt x="285753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: 図形 410">
            <a:extLst>
              <a:ext uri="{FF2B5EF4-FFF2-40B4-BE49-F238E27FC236}">
                <a16:creationId xmlns:a16="http://schemas.microsoft.com/office/drawing/2014/main" id="{5EAB9738-22A1-41B9-BC6C-331C6C7F0541}"/>
              </a:ext>
            </a:extLst>
          </p:cNvPr>
          <p:cNvSpPr/>
          <p:nvPr/>
        </p:nvSpPr>
        <p:spPr>
          <a:xfrm>
            <a:off x="7006915" y="3310875"/>
            <a:ext cx="159175" cy="417940"/>
          </a:xfrm>
          <a:custGeom>
            <a:avLst/>
            <a:gdLst>
              <a:gd name="connsiteX0" fmla="*/ 81273 w 159175"/>
              <a:gd name="connsiteY0" fmla="*/ 84788 h 417940"/>
              <a:gd name="connsiteX1" fmla="*/ 73335 w 159175"/>
              <a:gd name="connsiteY1" fmla="*/ 178450 h 417940"/>
              <a:gd name="connsiteX2" fmla="*/ 51110 w 159175"/>
              <a:gd name="connsiteY2" fmla="*/ 143525 h 417940"/>
              <a:gd name="connsiteX3" fmla="*/ 63810 w 159175"/>
              <a:gd name="connsiteY3" fmla="*/ 194325 h 417940"/>
              <a:gd name="connsiteX4" fmla="*/ 62223 w 159175"/>
              <a:gd name="connsiteY4" fmla="*/ 241950 h 417940"/>
              <a:gd name="connsiteX5" fmla="*/ 54285 w 159175"/>
              <a:gd name="connsiteY5" fmla="*/ 229250 h 417940"/>
              <a:gd name="connsiteX6" fmla="*/ 55873 w 159175"/>
              <a:gd name="connsiteY6" fmla="*/ 291163 h 417940"/>
              <a:gd name="connsiteX7" fmla="*/ 35235 w 159175"/>
              <a:gd name="connsiteY7" fmla="*/ 295925 h 417940"/>
              <a:gd name="connsiteX8" fmla="*/ 81273 w 159175"/>
              <a:gd name="connsiteY8" fmla="*/ 351488 h 417940"/>
              <a:gd name="connsiteX9" fmla="*/ 43173 w 159175"/>
              <a:gd name="connsiteY9" fmla="*/ 332438 h 417940"/>
              <a:gd name="connsiteX10" fmla="*/ 310 w 159175"/>
              <a:gd name="connsiteY10" fmla="*/ 308625 h 417940"/>
              <a:gd name="connsiteX11" fmla="*/ 25710 w 159175"/>
              <a:gd name="connsiteY11" fmla="*/ 386413 h 417940"/>
              <a:gd name="connsiteX12" fmla="*/ 60635 w 159175"/>
              <a:gd name="connsiteY12" fmla="*/ 376888 h 417940"/>
              <a:gd name="connsiteX13" fmla="*/ 89210 w 159175"/>
              <a:gd name="connsiteY13" fmla="*/ 368950 h 417940"/>
              <a:gd name="connsiteX14" fmla="*/ 106673 w 159175"/>
              <a:gd name="connsiteY14" fmla="*/ 416575 h 417940"/>
              <a:gd name="connsiteX15" fmla="*/ 159060 w 159175"/>
              <a:gd name="connsiteY15" fmla="*/ 307038 h 417940"/>
              <a:gd name="connsiteX16" fmla="*/ 90798 w 159175"/>
              <a:gd name="connsiteY16" fmla="*/ 340375 h 417940"/>
              <a:gd name="connsiteX17" fmla="*/ 100323 w 159175"/>
              <a:gd name="connsiteY17" fmla="*/ 246713 h 417940"/>
              <a:gd name="connsiteX18" fmla="*/ 108260 w 159175"/>
              <a:gd name="connsiteY18" fmla="*/ 153050 h 417940"/>
              <a:gd name="connsiteX19" fmla="*/ 87623 w 159175"/>
              <a:gd name="connsiteY19" fmla="*/ 650 h 417940"/>
              <a:gd name="connsiteX20" fmla="*/ 81273 w 159175"/>
              <a:gd name="connsiteY20" fmla="*/ 84788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9175" h="417940">
                <a:moveTo>
                  <a:pt x="81273" y="84788"/>
                </a:moveTo>
                <a:cubicBezTo>
                  <a:pt x="78892" y="114421"/>
                  <a:pt x="78362" y="168661"/>
                  <a:pt x="73335" y="178450"/>
                </a:cubicBezTo>
                <a:cubicBezTo>
                  <a:pt x="68308" y="188240"/>
                  <a:pt x="52697" y="140879"/>
                  <a:pt x="51110" y="143525"/>
                </a:cubicBezTo>
                <a:cubicBezTo>
                  <a:pt x="49522" y="146171"/>
                  <a:pt x="61958" y="177921"/>
                  <a:pt x="63810" y="194325"/>
                </a:cubicBezTo>
                <a:cubicBezTo>
                  <a:pt x="65662" y="210729"/>
                  <a:pt x="63810" y="236129"/>
                  <a:pt x="62223" y="241950"/>
                </a:cubicBezTo>
                <a:cubicBezTo>
                  <a:pt x="60635" y="247771"/>
                  <a:pt x="55343" y="221048"/>
                  <a:pt x="54285" y="229250"/>
                </a:cubicBezTo>
                <a:cubicBezTo>
                  <a:pt x="53227" y="237452"/>
                  <a:pt x="59048" y="280050"/>
                  <a:pt x="55873" y="291163"/>
                </a:cubicBezTo>
                <a:cubicBezTo>
                  <a:pt x="52698" y="302276"/>
                  <a:pt x="31002" y="285871"/>
                  <a:pt x="35235" y="295925"/>
                </a:cubicBezTo>
                <a:cubicBezTo>
                  <a:pt x="39468" y="305979"/>
                  <a:pt x="79950" y="345403"/>
                  <a:pt x="81273" y="351488"/>
                </a:cubicBezTo>
                <a:cubicBezTo>
                  <a:pt x="82596" y="357573"/>
                  <a:pt x="56667" y="339582"/>
                  <a:pt x="43173" y="332438"/>
                </a:cubicBezTo>
                <a:cubicBezTo>
                  <a:pt x="29679" y="325294"/>
                  <a:pt x="3220" y="299629"/>
                  <a:pt x="310" y="308625"/>
                </a:cubicBezTo>
                <a:cubicBezTo>
                  <a:pt x="-2600" y="317621"/>
                  <a:pt x="15656" y="375036"/>
                  <a:pt x="25710" y="386413"/>
                </a:cubicBezTo>
                <a:cubicBezTo>
                  <a:pt x="35764" y="397790"/>
                  <a:pt x="50052" y="379798"/>
                  <a:pt x="60635" y="376888"/>
                </a:cubicBezTo>
                <a:cubicBezTo>
                  <a:pt x="71218" y="373978"/>
                  <a:pt x="81537" y="362336"/>
                  <a:pt x="89210" y="368950"/>
                </a:cubicBezTo>
                <a:cubicBezTo>
                  <a:pt x="96883" y="375565"/>
                  <a:pt x="95031" y="426894"/>
                  <a:pt x="106673" y="416575"/>
                </a:cubicBezTo>
                <a:cubicBezTo>
                  <a:pt x="118315" y="406256"/>
                  <a:pt x="161706" y="319738"/>
                  <a:pt x="159060" y="307038"/>
                </a:cubicBezTo>
                <a:cubicBezTo>
                  <a:pt x="156414" y="294338"/>
                  <a:pt x="100588" y="350429"/>
                  <a:pt x="90798" y="340375"/>
                </a:cubicBezTo>
                <a:cubicBezTo>
                  <a:pt x="81008" y="330321"/>
                  <a:pt x="97413" y="277934"/>
                  <a:pt x="100323" y="246713"/>
                </a:cubicBezTo>
                <a:cubicBezTo>
                  <a:pt x="103233" y="215492"/>
                  <a:pt x="110377" y="194060"/>
                  <a:pt x="108260" y="153050"/>
                </a:cubicBezTo>
                <a:cubicBezTo>
                  <a:pt x="106143" y="112040"/>
                  <a:pt x="91856" y="8323"/>
                  <a:pt x="87623" y="650"/>
                </a:cubicBezTo>
                <a:cubicBezTo>
                  <a:pt x="83390" y="-7023"/>
                  <a:pt x="83654" y="55155"/>
                  <a:pt x="81273" y="847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: 図形 411">
            <a:extLst>
              <a:ext uri="{FF2B5EF4-FFF2-40B4-BE49-F238E27FC236}">
                <a16:creationId xmlns:a16="http://schemas.microsoft.com/office/drawing/2014/main" id="{8385F6E1-8DEE-4846-B3E1-C064AD9C32F4}"/>
              </a:ext>
            </a:extLst>
          </p:cNvPr>
          <p:cNvSpPr/>
          <p:nvPr/>
        </p:nvSpPr>
        <p:spPr>
          <a:xfrm>
            <a:off x="7007224" y="3549645"/>
            <a:ext cx="281198" cy="194554"/>
          </a:xfrm>
          <a:custGeom>
            <a:avLst/>
            <a:gdLst>
              <a:gd name="connsiteX0" fmla="*/ 280989 w 281198"/>
              <a:gd name="connsiteY0" fmla="*/ 5 h 194554"/>
              <a:gd name="connsiteX1" fmla="*/ 196851 w 281198"/>
              <a:gd name="connsiteY1" fmla="*/ 50805 h 194554"/>
              <a:gd name="connsiteX2" fmla="*/ 214314 w 281198"/>
              <a:gd name="connsiteY2" fmla="*/ 90493 h 194554"/>
              <a:gd name="connsiteX3" fmla="*/ 266701 w 281198"/>
              <a:gd name="connsiteY3" fmla="*/ 73030 h 194554"/>
              <a:gd name="connsiteX4" fmla="*/ 211139 w 281198"/>
              <a:gd name="connsiteY4" fmla="*/ 117480 h 194554"/>
              <a:gd name="connsiteX5" fmla="*/ 173039 w 281198"/>
              <a:gd name="connsiteY5" fmla="*/ 185743 h 194554"/>
              <a:gd name="connsiteX6" fmla="*/ 141289 w 281198"/>
              <a:gd name="connsiteY6" fmla="*/ 193680 h 194554"/>
              <a:gd name="connsiteX7" fmla="*/ 61914 w 281198"/>
              <a:gd name="connsiteY7" fmla="*/ 185743 h 194554"/>
              <a:gd name="connsiteX8" fmla="*/ 1 w 281198"/>
              <a:gd name="connsiteY8" fmla="*/ 174630 h 194554"/>
              <a:gd name="connsiteX9" fmla="*/ 60326 w 281198"/>
              <a:gd name="connsiteY9" fmla="*/ 158755 h 194554"/>
              <a:gd name="connsiteX10" fmla="*/ 69851 w 281198"/>
              <a:gd name="connsiteY10" fmla="*/ 141293 h 194554"/>
              <a:gd name="connsiteX11" fmla="*/ 134939 w 281198"/>
              <a:gd name="connsiteY11" fmla="*/ 182568 h 194554"/>
              <a:gd name="connsiteX12" fmla="*/ 196851 w 281198"/>
              <a:gd name="connsiteY12" fmla="*/ 165105 h 194554"/>
              <a:gd name="connsiteX13" fmla="*/ 204789 w 281198"/>
              <a:gd name="connsiteY13" fmla="*/ 146055 h 194554"/>
              <a:gd name="connsiteX14" fmla="*/ 180976 w 281198"/>
              <a:gd name="connsiteY14" fmla="*/ 104780 h 194554"/>
              <a:gd name="connsiteX15" fmla="*/ 166689 w 281198"/>
              <a:gd name="connsiteY15" fmla="*/ 69855 h 194554"/>
              <a:gd name="connsiteX16" fmla="*/ 168276 w 281198"/>
              <a:gd name="connsiteY16" fmla="*/ 53980 h 194554"/>
              <a:gd name="connsiteX17" fmla="*/ 280989 w 281198"/>
              <a:gd name="connsiteY17" fmla="*/ 5 h 19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1198" h="194554">
                <a:moveTo>
                  <a:pt x="280989" y="5"/>
                </a:moveTo>
                <a:cubicBezTo>
                  <a:pt x="285752" y="-524"/>
                  <a:pt x="207964" y="35724"/>
                  <a:pt x="196851" y="50805"/>
                </a:cubicBezTo>
                <a:cubicBezTo>
                  <a:pt x="185738" y="65886"/>
                  <a:pt x="202672" y="86789"/>
                  <a:pt x="214314" y="90493"/>
                </a:cubicBezTo>
                <a:cubicBezTo>
                  <a:pt x="225956" y="94197"/>
                  <a:pt x="267230" y="68532"/>
                  <a:pt x="266701" y="73030"/>
                </a:cubicBezTo>
                <a:cubicBezTo>
                  <a:pt x="266172" y="77528"/>
                  <a:pt x="226749" y="98695"/>
                  <a:pt x="211139" y="117480"/>
                </a:cubicBezTo>
                <a:cubicBezTo>
                  <a:pt x="195529" y="136266"/>
                  <a:pt x="184681" y="173043"/>
                  <a:pt x="173039" y="185743"/>
                </a:cubicBezTo>
                <a:cubicBezTo>
                  <a:pt x="161397" y="198443"/>
                  <a:pt x="159810" y="193680"/>
                  <a:pt x="141289" y="193680"/>
                </a:cubicBezTo>
                <a:cubicBezTo>
                  <a:pt x="122768" y="193680"/>
                  <a:pt x="85462" y="188918"/>
                  <a:pt x="61914" y="185743"/>
                </a:cubicBezTo>
                <a:cubicBezTo>
                  <a:pt x="38366" y="182568"/>
                  <a:pt x="266" y="179128"/>
                  <a:pt x="1" y="174630"/>
                </a:cubicBezTo>
                <a:cubicBezTo>
                  <a:pt x="-264" y="170132"/>
                  <a:pt x="48684" y="164311"/>
                  <a:pt x="60326" y="158755"/>
                </a:cubicBezTo>
                <a:cubicBezTo>
                  <a:pt x="71968" y="153199"/>
                  <a:pt x="57415" y="137324"/>
                  <a:pt x="69851" y="141293"/>
                </a:cubicBezTo>
                <a:cubicBezTo>
                  <a:pt x="82287" y="145262"/>
                  <a:pt x="113772" y="178599"/>
                  <a:pt x="134939" y="182568"/>
                </a:cubicBezTo>
                <a:cubicBezTo>
                  <a:pt x="156106" y="186537"/>
                  <a:pt x="185209" y="171190"/>
                  <a:pt x="196851" y="165105"/>
                </a:cubicBezTo>
                <a:cubicBezTo>
                  <a:pt x="208493" y="159020"/>
                  <a:pt x="207435" y="156109"/>
                  <a:pt x="204789" y="146055"/>
                </a:cubicBezTo>
                <a:cubicBezTo>
                  <a:pt x="202143" y="136001"/>
                  <a:pt x="187326" y="117480"/>
                  <a:pt x="180976" y="104780"/>
                </a:cubicBezTo>
                <a:cubicBezTo>
                  <a:pt x="174626" y="92080"/>
                  <a:pt x="168806" y="78322"/>
                  <a:pt x="166689" y="69855"/>
                </a:cubicBezTo>
                <a:cubicBezTo>
                  <a:pt x="164572" y="61388"/>
                  <a:pt x="150814" y="66944"/>
                  <a:pt x="168276" y="53980"/>
                </a:cubicBezTo>
                <a:cubicBezTo>
                  <a:pt x="185738" y="41016"/>
                  <a:pt x="276226" y="534"/>
                  <a:pt x="28098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: 図形 413">
            <a:extLst>
              <a:ext uri="{FF2B5EF4-FFF2-40B4-BE49-F238E27FC236}">
                <a16:creationId xmlns:a16="http://schemas.microsoft.com/office/drawing/2014/main" id="{82CF0C46-A367-4A7E-A738-63007C1BF46D}"/>
              </a:ext>
            </a:extLst>
          </p:cNvPr>
          <p:cNvSpPr/>
          <p:nvPr/>
        </p:nvSpPr>
        <p:spPr>
          <a:xfrm>
            <a:off x="7175297" y="3513586"/>
            <a:ext cx="576667" cy="235501"/>
          </a:xfrm>
          <a:custGeom>
            <a:avLst/>
            <a:gdLst>
              <a:gd name="connsiteX0" fmla="*/ 157366 w 576667"/>
              <a:gd name="connsiteY0" fmla="*/ 34477 h 235501"/>
              <a:gd name="connsiteX1" fmla="*/ 36716 w 576667"/>
              <a:gd name="connsiteY1" fmla="*/ 113852 h 235501"/>
              <a:gd name="connsiteX2" fmla="*/ 208166 w 576667"/>
              <a:gd name="connsiteY2" fmla="*/ 67814 h 235501"/>
              <a:gd name="connsiteX3" fmla="*/ 231978 w 576667"/>
              <a:gd name="connsiteY3" fmla="*/ 58289 h 235501"/>
              <a:gd name="connsiteX4" fmla="*/ 458991 w 576667"/>
              <a:gd name="connsiteY4" fmla="*/ 1139 h 235501"/>
              <a:gd name="connsiteX5" fmla="*/ 435178 w 576667"/>
              <a:gd name="connsiteY5" fmla="*/ 24952 h 235501"/>
              <a:gd name="connsiteX6" fmla="*/ 422478 w 576667"/>
              <a:gd name="connsiteY6" fmla="*/ 40827 h 235501"/>
              <a:gd name="connsiteX7" fmla="*/ 465341 w 576667"/>
              <a:gd name="connsiteY7" fmla="*/ 90039 h 235501"/>
              <a:gd name="connsiteX8" fmla="*/ 576466 w 576667"/>
              <a:gd name="connsiteY8" fmla="*/ 186877 h 235501"/>
              <a:gd name="connsiteX9" fmla="*/ 435178 w 576667"/>
              <a:gd name="connsiteY9" fmla="*/ 90039 h 235501"/>
              <a:gd name="connsiteX10" fmla="*/ 344691 w 576667"/>
              <a:gd name="connsiteY10" fmla="*/ 83689 h 235501"/>
              <a:gd name="connsiteX11" fmla="*/ 216103 w 576667"/>
              <a:gd name="connsiteY11" fmla="*/ 105914 h 235501"/>
              <a:gd name="connsiteX12" fmla="*/ 89103 w 576667"/>
              <a:gd name="connsiteY12" fmla="*/ 183702 h 235501"/>
              <a:gd name="connsiteX13" fmla="*/ 12903 w 576667"/>
              <a:gd name="connsiteY13" fmla="*/ 231327 h 235501"/>
              <a:gd name="connsiteX14" fmla="*/ 363741 w 576667"/>
              <a:gd name="connsiteY14" fmla="*/ 75752 h 235501"/>
              <a:gd name="connsiteX15" fmla="*/ 471691 w 576667"/>
              <a:gd name="connsiteY15" fmla="*/ 90039 h 235501"/>
              <a:gd name="connsiteX16" fmla="*/ 454228 w 576667"/>
              <a:gd name="connsiteY16" fmla="*/ 44002 h 235501"/>
              <a:gd name="connsiteX17" fmla="*/ 416128 w 576667"/>
              <a:gd name="connsiteY17" fmla="*/ 2727 h 235501"/>
              <a:gd name="connsiteX18" fmla="*/ 62116 w 576667"/>
              <a:gd name="connsiteY18" fmla="*/ 124964 h 235501"/>
              <a:gd name="connsiteX19" fmla="*/ 9728 w 576667"/>
              <a:gd name="connsiteY19" fmla="*/ 128139 h 235501"/>
              <a:gd name="connsiteX20" fmla="*/ 157366 w 576667"/>
              <a:gd name="connsiteY20" fmla="*/ 34477 h 23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6667" h="235501">
                <a:moveTo>
                  <a:pt x="157366" y="34477"/>
                </a:moveTo>
                <a:cubicBezTo>
                  <a:pt x="161864" y="32096"/>
                  <a:pt x="28249" y="108296"/>
                  <a:pt x="36716" y="113852"/>
                </a:cubicBezTo>
                <a:cubicBezTo>
                  <a:pt x="45183" y="119408"/>
                  <a:pt x="175622" y="77075"/>
                  <a:pt x="208166" y="67814"/>
                </a:cubicBezTo>
                <a:cubicBezTo>
                  <a:pt x="240710" y="58554"/>
                  <a:pt x="190174" y="69401"/>
                  <a:pt x="231978" y="58289"/>
                </a:cubicBezTo>
                <a:cubicBezTo>
                  <a:pt x="273782" y="47177"/>
                  <a:pt x="425124" y="6695"/>
                  <a:pt x="458991" y="1139"/>
                </a:cubicBezTo>
                <a:cubicBezTo>
                  <a:pt x="492858" y="-4417"/>
                  <a:pt x="435178" y="24952"/>
                  <a:pt x="435178" y="24952"/>
                </a:cubicBezTo>
                <a:cubicBezTo>
                  <a:pt x="429093" y="31567"/>
                  <a:pt x="417451" y="29979"/>
                  <a:pt x="422478" y="40827"/>
                </a:cubicBezTo>
                <a:cubicBezTo>
                  <a:pt x="427505" y="51675"/>
                  <a:pt x="439676" y="65697"/>
                  <a:pt x="465341" y="90039"/>
                </a:cubicBezTo>
                <a:cubicBezTo>
                  <a:pt x="491006" y="114381"/>
                  <a:pt x="581493" y="186877"/>
                  <a:pt x="576466" y="186877"/>
                </a:cubicBezTo>
                <a:cubicBezTo>
                  <a:pt x="571439" y="186877"/>
                  <a:pt x="473807" y="107237"/>
                  <a:pt x="435178" y="90039"/>
                </a:cubicBezTo>
                <a:cubicBezTo>
                  <a:pt x="396549" y="72841"/>
                  <a:pt x="381203" y="81043"/>
                  <a:pt x="344691" y="83689"/>
                </a:cubicBezTo>
                <a:cubicBezTo>
                  <a:pt x="308179" y="86335"/>
                  <a:pt x="258701" y="89245"/>
                  <a:pt x="216103" y="105914"/>
                </a:cubicBezTo>
                <a:cubicBezTo>
                  <a:pt x="173505" y="122583"/>
                  <a:pt x="122970" y="162800"/>
                  <a:pt x="89103" y="183702"/>
                </a:cubicBezTo>
                <a:cubicBezTo>
                  <a:pt x="55236" y="204604"/>
                  <a:pt x="-32870" y="249319"/>
                  <a:pt x="12903" y="231327"/>
                </a:cubicBezTo>
                <a:cubicBezTo>
                  <a:pt x="58676" y="213335"/>
                  <a:pt x="287276" y="99300"/>
                  <a:pt x="363741" y="75752"/>
                </a:cubicBezTo>
                <a:cubicBezTo>
                  <a:pt x="440206" y="52204"/>
                  <a:pt x="456610" y="95331"/>
                  <a:pt x="471691" y="90039"/>
                </a:cubicBezTo>
                <a:cubicBezTo>
                  <a:pt x="486772" y="84747"/>
                  <a:pt x="463489" y="58554"/>
                  <a:pt x="454228" y="44002"/>
                </a:cubicBezTo>
                <a:cubicBezTo>
                  <a:pt x="444968" y="29450"/>
                  <a:pt x="481480" y="-10767"/>
                  <a:pt x="416128" y="2727"/>
                </a:cubicBezTo>
                <a:cubicBezTo>
                  <a:pt x="350776" y="16221"/>
                  <a:pt x="129849" y="104062"/>
                  <a:pt x="62116" y="124964"/>
                </a:cubicBezTo>
                <a:cubicBezTo>
                  <a:pt x="-5617" y="145866"/>
                  <a:pt x="-2443" y="141368"/>
                  <a:pt x="9728" y="128139"/>
                </a:cubicBezTo>
                <a:cubicBezTo>
                  <a:pt x="21899" y="114910"/>
                  <a:pt x="152868" y="36858"/>
                  <a:pt x="157366" y="34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: 図形 414">
            <a:extLst>
              <a:ext uri="{FF2B5EF4-FFF2-40B4-BE49-F238E27FC236}">
                <a16:creationId xmlns:a16="http://schemas.microsoft.com/office/drawing/2014/main" id="{4B4F33C3-97AA-4B36-9FA4-62055D4740B1}"/>
              </a:ext>
            </a:extLst>
          </p:cNvPr>
          <p:cNvSpPr/>
          <p:nvPr/>
        </p:nvSpPr>
        <p:spPr>
          <a:xfrm>
            <a:off x="7252518" y="3577683"/>
            <a:ext cx="292873" cy="111251"/>
          </a:xfrm>
          <a:custGeom>
            <a:avLst/>
            <a:gdLst>
              <a:gd name="connsiteX0" fmla="*/ 292870 w 292873"/>
              <a:gd name="connsiteY0" fmla="*/ 542 h 111251"/>
              <a:gd name="connsiteX1" fmla="*/ 124595 w 292873"/>
              <a:gd name="connsiteY1" fmla="*/ 33880 h 111251"/>
              <a:gd name="connsiteX2" fmla="*/ 770 w 292873"/>
              <a:gd name="connsiteY2" fmla="*/ 110080 h 111251"/>
              <a:gd name="connsiteX3" fmla="*/ 69032 w 292873"/>
              <a:gd name="connsiteY3" fmla="*/ 81505 h 111251"/>
              <a:gd name="connsiteX4" fmla="*/ 2357 w 292873"/>
              <a:gd name="connsiteY4" fmla="*/ 100555 h 111251"/>
              <a:gd name="connsiteX5" fmla="*/ 129357 w 292873"/>
              <a:gd name="connsiteY5" fmla="*/ 19592 h 111251"/>
              <a:gd name="connsiteX6" fmla="*/ 292870 w 292873"/>
              <a:gd name="connsiteY6" fmla="*/ 542 h 11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73" h="111251">
                <a:moveTo>
                  <a:pt x="292870" y="542"/>
                </a:moveTo>
                <a:cubicBezTo>
                  <a:pt x="292076" y="2923"/>
                  <a:pt x="173278" y="15624"/>
                  <a:pt x="124595" y="33880"/>
                </a:cubicBezTo>
                <a:cubicBezTo>
                  <a:pt x="75912" y="52136"/>
                  <a:pt x="10030" y="102143"/>
                  <a:pt x="770" y="110080"/>
                </a:cubicBezTo>
                <a:cubicBezTo>
                  <a:pt x="-8490" y="118017"/>
                  <a:pt x="68768" y="83092"/>
                  <a:pt x="69032" y="81505"/>
                </a:cubicBezTo>
                <a:cubicBezTo>
                  <a:pt x="69296" y="79918"/>
                  <a:pt x="-7697" y="110874"/>
                  <a:pt x="2357" y="100555"/>
                </a:cubicBezTo>
                <a:cubicBezTo>
                  <a:pt x="12411" y="90236"/>
                  <a:pt x="87288" y="35732"/>
                  <a:pt x="129357" y="19592"/>
                </a:cubicBezTo>
                <a:cubicBezTo>
                  <a:pt x="171426" y="3452"/>
                  <a:pt x="293664" y="-1839"/>
                  <a:pt x="292870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: 図形 415">
            <a:extLst>
              <a:ext uri="{FF2B5EF4-FFF2-40B4-BE49-F238E27FC236}">
                <a16:creationId xmlns:a16="http://schemas.microsoft.com/office/drawing/2014/main" id="{2D61A8AB-FD4F-4203-B84E-294D89C9AC01}"/>
              </a:ext>
            </a:extLst>
          </p:cNvPr>
          <p:cNvSpPr/>
          <p:nvPr/>
        </p:nvSpPr>
        <p:spPr>
          <a:xfrm>
            <a:off x="7605703" y="3476319"/>
            <a:ext cx="156423" cy="273605"/>
          </a:xfrm>
          <a:custGeom>
            <a:avLst/>
            <a:gdLst>
              <a:gd name="connsiteX0" fmla="*/ 10 w 156423"/>
              <a:gd name="connsiteY0" fmla="*/ 306 h 273605"/>
              <a:gd name="connsiteX1" fmla="*/ 88910 w 156423"/>
              <a:gd name="connsiteY1" fmla="*/ 70156 h 273605"/>
              <a:gd name="connsiteX2" fmla="*/ 80972 w 156423"/>
              <a:gd name="connsiteY2" fmla="*/ 100319 h 273605"/>
              <a:gd name="connsiteX3" fmla="*/ 119072 w 156423"/>
              <a:gd name="connsiteY3" fmla="*/ 160644 h 273605"/>
              <a:gd name="connsiteX4" fmla="*/ 155585 w 156423"/>
              <a:gd name="connsiteY4" fmla="*/ 273356 h 273605"/>
              <a:gd name="connsiteX5" fmla="*/ 141297 w 156423"/>
              <a:gd name="connsiteY5" fmla="*/ 189219 h 273605"/>
              <a:gd name="connsiteX6" fmla="*/ 103197 w 156423"/>
              <a:gd name="connsiteY6" fmla="*/ 127306 h 273605"/>
              <a:gd name="connsiteX7" fmla="*/ 95260 w 156423"/>
              <a:gd name="connsiteY7" fmla="*/ 100319 h 273605"/>
              <a:gd name="connsiteX8" fmla="*/ 10 w 156423"/>
              <a:gd name="connsiteY8" fmla="*/ 306 h 27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423" h="273605">
                <a:moveTo>
                  <a:pt x="10" y="306"/>
                </a:moveTo>
                <a:cubicBezTo>
                  <a:pt x="-1048" y="-4721"/>
                  <a:pt x="75416" y="53487"/>
                  <a:pt x="88910" y="70156"/>
                </a:cubicBezTo>
                <a:cubicBezTo>
                  <a:pt x="102404" y="86825"/>
                  <a:pt x="75945" y="85238"/>
                  <a:pt x="80972" y="100319"/>
                </a:cubicBezTo>
                <a:cubicBezTo>
                  <a:pt x="85999" y="115400"/>
                  <a:pt x="106637" y="131805"/>
                  <a:pt x="119072" y="160644"/>
                </a:cubicBezTo>
                <a:cubicBezTo>
                  <a:pt x="131508" y="189484"/>
                  <a:pt x="151881" y="268594"/>
                  <a:pt x="155585" y="273356"/>
                </a:cubicBezTo>
                <a:cubicBezTo>
                  <a:pt x="159289" y="278118"/>
                  <a:pt x="150028" y="213561"/>
                  <a:pt x="141297" y="189219"/>
                </a:cubicBezTo>
                <a:cubicBezTo>
                  <a:pt x="132566" y="164877"/>
                  <a:pt x="110870" y="142123"/>
                  <a:pt x="103197" y="127306"/>
                </a:cubicBezTo>
                <a:cubicBezTo>
                  <a:pt x="95524" y="112489"/>
                  <a:pt x="110870" y="119104"/>
                  <a:pt x="95260" y="100319"/>
                </a:cubicBezTo>
                <a:cubicBezTo>
                  <a:pt x="79650" y="81534"/>
                  <a:pt x="1068" y="5333"/>
                  <a:pt x="10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: 図形 416">
            <a:extLst>
              <a:ext uri="{FF2B5EF4-FFF2-40B4-BE49-F238E27FC236}">
                <a16:creationId xmlns:a16="http://schemas.microsoft.com/office/drawing/2014/main" id="{5D1960C7-931F-4999-96B1-0B0B630076AA}"/>
              </a:ext>
            </a:extLst>
          </p:cNvPr>
          <p:cNvSpPr/>
          <p:nvPr/>
        </p:nvSpPr>
        <p:spPr>
          <a:xfrm>
            <a:off x="7029450" y="3681149"/>
            <a:ext cx="805132" cy="530489"/>
          </a:xfrm>
          <a:custGeom>
            <a:avLst/>
            <a:gdLst>
              <a:gd name="connsiteX0" fmla="*/ 665163 w 805132"/>
              <a:gd name="connsiteY0" fmla="*/ 264 h 530489"/>
              <a:gd name="connsiteX1" fmla="*/ 773113 w 805132"/>
              <a:gd name="connsiteY1" fmla="*/ 124089 h 530489"/>
              <a:gd name="connsiteX2" fmla="*/ 757238 w 805132"/>
              <a:gd name="connsiteY2" fmla="*/ 119326 h 530489"/>
              <a:gd name="connsiteX3" fmla="*/ 798513 w 805132"/>
              <a:gd name="connsiteY3" fmla="*/ 225689 h 530489"/>
              <a:gd name="connsiteX4" fmla="*/ 790575 w 805132"/>
              <a:gd name="connsiteY4" fmla="*/ 227276 h 530489"/>
              <a:gd name="connsiteX5" fmla="*/ 793750 w 805132"/>
              <a:gd name="connsiteY5" fmla="*/ 316176 h 530489"/>
              <a:gd name="connsiteX6" fmla="*/ 803275 w 805132"/>
              <a:gd name="connsiteY6" fmla="*/ 271726 h 530489"/>
              <a:gd name="connsiteX7" fmla="*/ 760413 w 805132"/>
              <a:gd name="connsiteY7" fmla="*/ 435239 h 530489"/>
              <a:gd name="connsiteX8" fmla="*/ 733425 w 805132"/>
              <a:gd name="connsiteY8" fmla="*/ 486039 h 530489"/>
              <a:gd name="connsiteX9" fmla="*/ 711200 w 805132"/>
              <a:gd name="connsiteY9" fmla="*/ 509851 h 530489"/>
              <a:gd name="connsiteX10" fmla="*/ 681038 w 805132"/>
              <a:gd name="connsiteY10" fmla="*/ 516201 h 530489"/>
              <a:gd name="connsiteX11" fmla="*/ 560388 w 805132"/>
              <a:gd name="connsiteY11" fmla="*/ 514614 h 530489"/>
              <a:gd name="connsiteX12" fmla="*/ 287338 w 805132"/>
              <a:gd name="connsiteY12" fmla="*/ 520964 h 530489"/>
              <a:gd name="connsiteX13" fmla="*/ 338138 w 805132"/>
              <a:gd name="connsiteY13" fmla="*/ 520964 h 530489"/>
              <a:gd name="connsiteX14" fmla="*/ 112713 w 805132"/>
              <a:gd name="connsiteY14" fmla="*/ 530489 h 530489"/>
              <a:gd name="connsiteX15" fmla="*/ 0 w 805132"/>
              <a:gd name="connsiteY15" fmla="*/ 528901 h 530489"/>
              <a:gd name="connsiteX16" fmla="*/ 366713 w 805132"/>
              <a:gd name="connsiteY16" fmla="*/ 528901 h 530489"/>
              <a:gd name="connsiteX17" fmla="*/ 746125 w 805132"/>
              <a:gd name="connsiteY17" fmla="*/ 511439 h 530489"/>
              <a:gd name="connsiteX18" fmla="*/ 749300 w 805132"/>
              <a:gd name="connsiteY18" fmla="*/ 470164 h 530489"/>
              <a:gd name="connsiteX19" fmla="*/ 804863 w 805132"/>
              <a:gd name="connsiteY19" fmla="*/ 286014 h 530489"/>
              <a:gd name="connsiteX20" fmla="*/ 766763 w 805132"/>
              <a:gd name="connsiteY20" fmla="*/ 97101 h 530489"/>
              <a:gd name="connsiteX21" fmla="*/ 665163 w 805132"/>
              <a:gd name="connsiteY21" fmla="*/ 264 h 53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05132" h="530489">
                <a:moveTo>
                  <a:pt x="665163" y="264"/>
                </a:moveTo>
                <a:cubicBezTo>
                  <a:pt x="666221" y="4762"/>
                  <a:pt x="757767" y="104245"/>
                  <a:pt x="773113" y="124089"/>
                </a:cubicBezTo>
                <a:cubicBezTo>
                  <a:pt x="788459" y="143933"/>
                  <a:pt x="753005" y="102393"/>
                  <a:pt x="757238" y="119326"/>
                </a:cubicBezTo>
                <a:cubicBezTo>
                  <a:pt x="761471" y="136259"/>
                  <a:pt x="792957" y="207697"/>
                  <a:pt x="798513" y="225689"/>
                </a:cubicBezTo>
                <a:cubicBezTo>
                  <a:pt x="804069" y="243681"/>
                  <a:pt x="791369" y="212195"/>
                  <a:pt x="790575" y="227276"/>
                </a:cubicBezTo>
                <a:cubicBezTo>
                  <a:pt x="789781" y="242357"/>
                  <a:pt x="791633" y="308768"/>
                  <a:pt x="793750" y="316176"/>
                </a:cubicBezTo>
                <a:cubicBezTo>
                  <a:pt x="795867" y="323584"/>
                  <a:pt x="808831" y="251882"/>
                  <a:pt x="803275" y="271726"/>
                </a:cubicBezTo>
                <a:cubicBezTo>
                  <a:pt x="797719" y="291570"/>
                  <a:pt x="772055" y="399520"/>
                  <a:pt x="760413" y="435239"/>
                </a:cubicBezTo>
                <a:cubicBezTo>
                  <a:pt x="748771" y="470958"/>
                  <a:pt x="741627" y="473604"/>
                  <a:pt x="733425" y="486039"/>
                </a:cubicBezTo>
                <a:cubicBezTo>
                  <a:pt x="725223" y="498474"/>
                  <a:pt x="719931" y="504824"/>
                  <a:pt x="711200" y="509851"/>
                </a:cubicBezTo>
                <a:cubicBezTo>
                  <a:pt x="702469" y="514878"/>
                  <a:pt x="706173" y="515407"/>
                  <a:pt x="681038" y="516201"/>
                </a:cubicBezTo>
                <a:cubicBezTo>
                  <a:pt x="655903" y="516995"/>
                  <a:pt x="626005" y="513820"/>
                  <a:pt x="560388" y="514614"/>
                </a:cubicBezTo>
                <a:cubicBezTo>
                  <a:pt x="494771" y="515408"/>
                  <a:pt x="324380" y="519906"/>
                  <a:pt x="287338" y="520964"/>
                </a:cubicBezTo>
                <a:cubicBezTo>
                  <a:pt x="250296" y="522022"/>
                  <a:pt x="367242" y="519377"/>
                  <a:pt x="338138" y="520964"/>
                </a:cubicBezTo>
                <a:cubicBezTo>
                  <a:pt x="309034" y="522551"/>
                  <a:pt x="169069" y="529166"/>
                  <a:pt x="112713" y="530489"/>
                </a:cubicBezTo>
                <a:lnTo>
                  <a:pt x="0" y="528901"/>
                </a:lnTo>
                <a:lnTo>
                  <a:pt x="366713" y="528901"/>
                </a:lnTo>
                <a:cubicBezTo>
                  <a:pt x="491067" y="525991"/>
                  <a:pt x="682361" y="521228"/>
                  <a:pt x="746125" y="511439"/>
                </a:cubicBezTo>
                <a:cubicBezTo>
                  <a:pt x="809889" y="501650"/>
                  <a:pt x="739510" y="507735"/>
                  <a:pt x="749300" y="470164"/>
                </a:cubicBezTo>
                <a:cubicBezTo>
                  <a:pt x="759090" y="432593"/>
                  <a:pt x="801953" y="348191"/>
                  <a:pt x="804863" y="286014"/>
                </a:cubicBezTo>
                <a:cubicBezTo>
                  <a:pt x="807773" y="223837"/>
                  <a:pt x="786607" y="144726"/>
                  <a:pt x="766763" y="97101"/>
                </a:cubicBezTo>
                <a:cubicBezTo>
                  <a:pt x="746919" y="49476"/>
                  <a:pt x="664105" y="-4234"/>
                  <a:pt x="665163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: 図形 417">
            <a:extLst>
              <a:ext uri="{FF2B5EF4-FFF2-40B4-BE49-F238E27FC236}">
                <a16:creationId xmlns:a16="http://schemas.microsoft.com/office/drawing/2014/main" id="{0085628D-E9AD-4009-ADEA-63711475E846}"/>
              </a:ext>
            </a:extLst>
          </p:cNvPr>
          <p:cNvSpPr/>
          <p:nvPr/>
        </p:nvSpPr>
        <p:spPr>
          <a:xfrm>
            <a:off x="7503793" y="3618793"/>
            <a:ext cx="208118" cy="103873"/>
          </a:xfrm>
          <a:custGeom>
            <a:avLst/>
            <a:gdLst>
              <a:gd name="connsiteX0" fmla="*/ 1907 w 208118"/>
              <a:gd name="connsiteY0" fmla="*/ 2295 h 103873"/>
              <a:gd name="connsiteX1" fmla="*/ 200345 w 208118"/>
              <a:gd name="connsiteY1" fmla="*/ 100720 h 103873"/>
              <a:gd name="connsiteX2" fmla="*/ 165420 w 208118"/>
              <a:gd name="connsiteY2" fmla="*/ 76907 h 103873"/>
              <a:gd name="connsiteX3" fmla="*/ 141607 w 208118"/>
              <a:gd name="connsiteY3" fmla="*/ 49920 h 103873"/>
              <a:gd name="connsiteX4" fmla="*/ 162245 w 208118"/>
              <a:gd name="connsiteY4" fmla="*/ 67382 h 103873"/>
              <a:gd name="connsiteX5" fmla="*/ 101920 w 208118"/>
              <a:gd name="connsiteY5" fmla="*/ 34045 h 103873"/>
              <a:gd name="connsiteX6" fmla="*/ 1907 w 208118"/>
              <a:gd name="connsiteY6" fmla="*/ 2295 h 10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118" h="103873">
                <a:moveTo>
                  <a:pt x="1907" y="2295"/>
                </a:moveTo>
                <a:cubicBezTo>
                  <a:pt x="18311" y="13407"/>
                  <a:pt x="173093" y="88285"/>
                  <a:pt x="200345" y="100720"/>
                </a:cubicBezTo>
                <a:cubicBezTo>
                  <a:pt x="227597" y="113155"/>
                  <a:pt x="175210" y="85374"/>
                  <a:pt x="165420" y="76907"/>
                </a:cubicBezTo>
                <a:cubicBezTo>
                  <a:pt x="155630" y="68440"/>
                  <a:pt x="142136" y="51507"/>
                  <a:pt x="141607" y="49920"/>
                </a:cubicBezTo>
                <a:cubicBezTo>
                  <a:pt x="141078" y="48333"/>
                  <a:pt x="168860" y="70028"/>
                  <a:pt x="162245" y="67382"/>
                </a:cubicBezTo>
                <a:cubicBezTo>
                  <a:pt x="155631" y="64736"/>
                  <a:pt x="124145" y="44628"/>
                  <a:pt x="101920" y="34045"/>
                </a:cubicBezTo>
                <a:cubicBezTo>
                  <a:pt x="79695" y="23462"/>
                  <a:pt x="-14497" y="-8817"/>
                  <a:pt x="1907" y="2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: 図形 418">
            <a:extLst>
              <a:ext uri="{FF2B5EF4-FFF2-40B4-BE49-F238E27FC236}">
                <a16:creationId xmlns:a16="http://schemas.microsoft.com/office/drawing/2014/main" id="{8AADE3FE-2F12-49E2-81FB-D4D76458D49F}"/>
              </a:ext>
            </a:extLst>
          </p:cNvPr>
          <p:cNvSpPr/>
          <p:nvPr/>
        </p:nvSpPr>
        <p:spPr>
          <a:xfrm>
            <a:off x="7405650" y="3625631"/>
            <a:ext cx="423412" cy="369454"/>
          </a:xfrm>
          <a:custGeom>
            <a:avLst/>
            <a:gdLst>
              <a:gd name="connsiteX0" fmla="*/ 422313 w 423412"/>
              <a:gd name="connsiteY0" fmla="*/ 293907 h 369454"/>
              <a:gd name="connsiteX1" fmla="*/ 363575 w 423412"/>
              <a:gd name="connsiteY1" fmla="*/ 241519 h 369454"/>
              <a:gd name="connsiteX2" fmla="*/ 171488 w 423412"/>
              <a:gd name="connsiteY2" fmla="*/ 65307 h 369454"/>
              <a:gd name="connsiteX3" fmla="*/ 74650 w 423412"/>
              <a:gd name="connsiteY3" fmla="*/ 27207 h 369454"/>
              <a:gd name="connsiteX4" fmla="*/ 38 w 423412"/>
              <a:gd name="connsiteY4" fmla="*/ 17682 h 369454"/>
              <a:gd name="connsiteX5" fmla="*/ 84175 w 423412"/>
              <a:gd name="connsiteY5" fmla="*/ 65307 h 369454"/>
              <a:gd name="connsiteX6" fmla="*/ 127038 w 423412"/>
              <a:gd name="connsiteY6" fmla="*/ 163732 h 369454"/>
              <a:gd name="connsiteX7" fmla="*/ 154025 w 423412"/>
              <a:gd name="connsiteY7" fmla="*/ 235169 h 369454"/>
              <a:gd name="connsiteX8" fmla="*/ 239750 w 423412"/>
              <a:gd name="connsiteY8" fmla="*/ 368519 h 369454"/>
              <a:gd name="connsiteX9" fmla="*/ 182600 w 423412"/>
              <a:gd name="connsiteY9" fmla="*/ 290732 h 369454"/>
              <a:gd name="connsiteX10" fmla="*/ 138150 w 423412"/>
              <a:gd name="connsiteY10" fmla="*/ 217707 h 369454"/>
              <a:gd name="connsiteX11" fmla="*/ 46075 w 423412"/>
              <a:gd name="connsiteY11" fmla="*/ 4982 h 369454"/>
              <a:gd name="connsiteX12" fmla="*/ 163550 w 423412"/>
              <a:gd name="connsiteY12" fmla="*/ 68482 h 369454"/>
              <a:gd name="connsiteX13" fmla="*/ 271500 w 423412"/>
              <a:gd name="connsiteY13" fmla="*/ 81182 h 369454"/>
              <a:gd name="connsiteX14" fmla="*/ 215938 w 423412"/>
              <a:gd name="connsiteY14" fmla="*/ 84357 h 369454"/>
              <a:gd name="connsiteX15" fmla="*/ 300075 w 423412"/>
              <a:gd name="connsiteY15" fmla="*/ 203419 h 369454"/>
              <a:gd name="connsiteX16" fmla="*/ 422313 w 423412"/>
              <a:gd name="connsiteY16" fmla="*/ 293907 h 36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3412" h="369454">
                <a:moveTo>
                  <a:pt x="422313" y="293907"/>
                </a:moveTo>
                <a:cubicBezTo>
                  <a:pt x="432896" y="300257"/>
                  <a:pt x="363575" y="241519"/>
                  <a:pt x="363575" y="241519"/>
                </a:cubicBezTo>
                <a:cubicBezTo>
                  <a:pt x="321771" y="203419"/>
                  <a:pt x="219642" y="101026"/>
                  <a:pt x="171488" y="65307"/>
                </a:cubicBezTo>
                <a:cubicBezTo>
                  <a:pt x="123334" y="29588"/>
                  <a:pt x="103225" y="35145"/>
                  <a:pt x="74650" y="27207"/>
                </a:cubicBezTo>
                <a:cubicBezTo>
                  <a:pt x="46075" y="19269"/>
                  <a:pt x="-1550" y="11332"/>
                  <a:pt x="38" y="17682"/>
                </a:cubicBezTo>
                <a:cubicBezTo>
                  <a:pt x="1625" y="24032"/>
                  <a:pt x="63008" y="40965"/>
                  <a:pt x="84175" y="65307"/>
                </a:cubicBezTo>
                <a:cubicBezTo>
                  <a:pt x="105342" y="89649"/>
                  <a:pt x="115396" y="135422"/>
                  <a:pt x="127038" y="163732"/>
                </a:cubicBezTo>
                <a:cubicBezTo>
                  <a:pt x="138680" y="192042"/>
                  <a:pt x="135240" y="201038"/>
                  <a:pt x="154025" y="235169"/>
                </a:cubicBezTo>
                <a:cubicBezTo>
                  <a:pt x="172810" y="269300"/>
                  <a:pt x="234987" y="359259"/>
                  <a:pt x="239750" y="368519"/>
                </a:cubicBezTo>
                <a:cubicBezTo>
                  <a:pt x="244512" y="377780"/>
                  <a:pt x="199533" y="315867"/>
                  <a:pt x="182600" y="290732"/>
                </a:cubicBezTo>
                <a:cubicBezTo>
                  <a:pt x="165667" y="265597"/>
                  <a:pt x="160904" y="265332"/>
                  <a:pt x="138150" y="217707"/>
                </a:cubicBezTo>
                <a:cubicBezTo>
                  <a:pt x="115396" y="170082"/>
                  <a:pt x="41842" y="29853"/>
                  <a:pt x="46075" y="4982"/>
                </a:cubicBezTo>
                <a:cubicBezTo>
                  <a:pt x="50308" y="-19889"/>
                  <a:pt x="125979" y="55782"/>
                  <a:pt x="163550" y="68482"/>
                </a:cubicBezTo>
                <a:cubicBezTo>
                  <a:pt x="201121" y="81182"/>
                  <a:pt x="262769" y="78536"/>
                  <a:pt x="271500" y="81182"/>
                </a:cubicBezTo>
                <a:cubicBezTo>
                  <a:pt x="280231" y="83828"/>
                  <a:pt x="211176" y="63984"/>
                  <a:pt x="215938" y="84357"/>
                </a:cubicBezTo>
                <a:cubicBezTo>
                  <a:pt x="220700" y="104730"/>
                  <a:pt x="266208" y="170082"/>
                  <a:pt x="300075" y="203419"/>
                </a:cubicBezTo>
                <a:cubicBezTo>
                  <a:pt x="333942" y="236756"/>
                  <a:pt x="411730" y="287557"/>
                  <a:pt x="422313" y="2939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: 図形 419">
            <a:extLst>
              <a:ext uri="{FF2B5EF4-FFF2-40B4-BE49-F238E27FC236}">
                <a16:creationId xmlns:a16="http://schemas.microsoft.com/office/drawing/2014/main" id="{C4BB224D-0616-4591-A049-06300EA7DC33}"/>
              </a:ext>
            </a:extLst>
          </p:cNvPr>
          <p:cNvSpPr/>
          <p:nvPr/>
        </p:nvSpPr>
        <p:spPr>
          <a:xfrm>
            <a:off x="7521547" y="3695393"/>
            <a:ext cx="191571" cy="202217"/>
          </a:xfrm>
          <a:custGeom>
            <a:avLst/>
            <a:gdLst>
              <a:gd name="connsiteX0" fmla="*/ 28 w 191571"/>
              <a:gd name="connsiteY0" fmla="*/ 307 h 202217"/>
              <a:gd name="connsiteX1" fmla="*/ 125441 w 191571"/>
              <a:gd name="connsiteY1" fmla="*/ 93970 h 202217"/>
              <a:gd name="connsiteX2" fmla="*/ 190528 w 191571"/>
              <a:gd name="connsiteY2" fmla="*/ 201920 h 202217"/>
              <a:gd name="connsiteX3" fmla="*/ 161953 w 191571"/>
              <a:gd name="connsiteY3" fmla="*/ 124132 h 202217"/>
              <a:gd name="connsiteX4" fmla="*/ 114328 w 191571"/>
              <a:gd name="connsiteY4" fmla="*/ 65395 h 202217"/>
              <a:gd name="connsiteX5" fmla="*/ 28 w 191571"/>
              <a:gd name="connsiteY5" fmla="*/ 307 h 20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571" h="202217">
                <a:moveTo>
                  <a:pt x="28" y="307"/>
                </a:moveTo>
                <a:cubicBezTo>
                  <a:pt x="1880" y="5069"/>
                  <a:pt x="93691" y="60368"/>
                  <a:pt x="125441" y="93970"/>
                </a:cubicBezTo>
                <a:cubicBezTo>
                  <a:pt x="157191" y="127572"/>
                  <a:pt x="184443" y="196893"/>
                  <a:pt x="190528" y="201920"/>
                </a:cubicBezTo>
                <a:cubicBezTo>
                  <a:pt x="196613" y="206947"/>
                  <a:pt x="174653" y="146886"/>
                  <a:pt x="161953" y="124132"/>
                </a:cubicBezTo>
                <a:cubicBezTo>
                  <a:pt x="149253" y="101378"/>
                  <a:pt x="142374" y="83387"/>
                  <a:pt x="114328" y="65395"/>
                </a:cubicBezTo>
                <a:cubicBezTo>
                  <a:pt x="86282" y="47403"/>
                  <a:pt x="-1824" y="-4455"/>
                  <a:pt x="28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: 図形 420">
            <a:extLst>
              <a:ext uri="{FF2B5EF4-FFF2-40B4-BE49-F238E27FC236}">
                <a16:creationId xmlns:a16="http://schemas.microsoft.com/office/drawing/2014/main" id="{3B85CB71-F9F6-44E9-B9FF-ED253A6ACB25}"/>
              </a:ext>
            </a:extLst>
          </p:cNvPr>
          <p:cNvSpPr/>
          <p:nvPr/>
        </p:nvSpPr>
        <p:spPr>
          <a:xfrm>
            <a:off x="7716099" y="3884603"/>
            <a:ext cx="65999" cy="236723"/>
          </a:xfrm>
          <a:custGeom>
            <a:avLst/>
            <a:gdLst>
              <a:gd name="connsiteX0" fmla="*/ 24551 w 65999"/>
              <a:gd name="connsiteY0" fmla="*/ 10 h 236723"/>
              <a:gd name="connsiteX1" fmla="*/ 11851 w 65999"/>
              <a:gd name="connsiteY1" fmla="*/ 76210 h 236723"/>
              <a:gd name="connsiteX2" fmla="*/ 42014 w 65999"/>
              <a:gd name="connsiteY2" fmla="*/ 134947 h 236723"/>
              <a:gd name="connsiteX3" fmla="*/ 65826 w 65999"/>
              <a:gd name="connsiteY3" fmla="*/ 236547 h 236723"/>
              <a:gd name="connsiteX4" fmla="*/ 49951 w 65999"/>
              <a:gd name="connsiteY4" fmla="*/ 157172 h 236723"/>
              <a:gd name="connsiteX5" fmla="*/ 739 w 65999"/>
              <a:gd name="connsiteY5" fmla="*/ 71447 h 236723"/>
              <a:gd name="connsiteX6" fmla="*/ 24551 w 65999"/>
              <a:gd name="connsiteY6" fmla="*/ 10 h 236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99" h="236723">
                <a:moveTo>
                  <a:pt x="24551" y="10"/>
                </a:moveTo>
                <a:cubicBezTo>
                  <a:pt x="26403" y="804"/>
                  <a:pt x="8941" y="53721"/>
                  <a:pt x="11851" y="76210"/>
                </a:cubicBezTo>
                <a:cubicBezTo>
                  <a:pt x="14761" y="98699"/>
                  <a:pt x="33018" y="108224"/>
                  <a:pt x="42014" y="134947"/>
                </a:cubicBezTo>
                <a:cubicBezTo>
                  <a:pt x="51010" y="161670"/>
                  <a:pt x="64503" y="232843"/>
                  <a:pt x="65826" y="236547"/>
                </a:cubicBezTo>
                <a:cubicBezTo>
                  <a:pt x="67149" y="240251"/>
                  <a:pt x="60799" y="184689"/>
                  <a:pt x="49951" y="157172"/>
                </a:cubicBezTo>
                <a:cubicBezTo>
                  <a:pt x="39103" y="129655"/>
                  <a:pt x="6295" y="97641"/>
                  <a:pt x="739" y="71447"/>
                </a:cubicBezTo>
                <a:cubicBezTo>
                  <a:pt x="-4817" y="45253"/>
                  <a:pt x="22699" y="-784"/>
                  <a:pt x="2455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: 図形 421">
            <a:extLst>
              <a:ext uri="{FF2B5EF4-FFF2-40B4-BE49-F238E27FC236}">
                <a16:creationId xmlns:a16="http://schemas.microsoft.com/office/drawing/2014/main" id="{4D72898D-85FB-47F6-8ACA-8D6C8BFBA135}"/>
              </a:ext>
            </a:extLst>
          </p:cNvPr>
          <p:cNvSpPr/>
          <p:nvPr/>
        </p:nvSpPr>
        <p:spPr>
          <a:xfrm>
            <a:off x="7725851" y="3835896"/>
            <a:ext cx="79180" cy="277249"/>
          </a:xfrm>
          <a:custGeom>
            <a:avLst/>
            <a:gdLst>
              <a:gd name="connsiteX0" fmla="*/ 512 w 79180"/>
              <a:gd name="connsiteY0" fmla="*/ 2679 h 277249"/>
              <a:gd name="connsiteX1" fmla="*/ 68774 w 79180"/>
              <a:gd name="connsiteY1" fmla="*/ 116979 h 277249"/>
              <a:gd name="connsiteX2" fmla="*/ 68774 w 79180"/>
              <a:gd name="connsiteY2" fmla="*/ 143967 h 277249"/>
              <a:gd name="connsiteX3" fmla="*/ 59249 w 79180"/>
              <a:gd name="connsiteY3" fmla="*/ 275729 h 277249"/>
              <a:gd name="connsiteX4" fmla="*/ 65599 w 79180"/>
              <a:gd name="connsiteY4" fmla="*/ 210642 h 277249"/>
              <a:gd name="connsiteX5" fmla="*/ 78299 w 79180"/>
              <a:gd name="connsiteY5" fmla="*/ 134442 h 277249"/>
              <a:gd name="connsiteX6" fmla="*/ 38612 w 79180"/>
              <a:gd name="connsiteY6" fmla="*/ 42367 h 277249"/>
              <a:gd name="connsiteX7" fmla="*/ 512 w 79180"/>
              <a:gd name="connsiteY7" fmla="*/ 2679 h 27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180" h="277249">
                <a:moveTo>
                  <a:pt x="512" y="2679"/>
                </a:moveTo>
                <a:cubicBezTo>
                  <a:pt x="5539" y="15114"/>
                  <a:pt x="57397" y="93431"/>
                  <a:pt x="68774" y="116979"/>
                </a:cubicBezTo>
                <a:cubicBezTo>
                  <a:pt x="80151" y="140527"/>
                  <a:pt x="70362" y="117509"/>
                  <a:pt x="68774" y="143967"/>
                </a:cubicBezTo>
                <a:cubicBezTo>
                  <a:pt x="67187" y="170425"/>
                  <a:pt x="59778" y="264617"/>
                  <a:pt x="59249" y="275729"/>
                </a:cubicBezTo>
                <a:cubicBezTo>
                  <a:pt x="58720" y="286841"/>
                  <a:pt x="62424" y="234190"/>
                  <a:pt x="65599" y="210642"/>
                </a:cubicBezTo>
                <a:cubicBezTo>
                  <a:pt x="68774" y="187094"/>
                  <a:pt x="82797" y="162488"/>
                  <a:pt x="78299" y="134442"/>
                </a:cubicBezTo>
                <a:cubicBezTo>
                  <a:pt x="73801" y="106396"/>
                  <a:pt x="48401" y="60623"/>
                  <a:pt x="38612" y="42367"/>
                </a:cubicBezTo>
                <a:cubicBezTo>
                  <a:pt x="28823" y="24111"/>
                  <a:pt x="-4515" y="-9756"/>
                  <a:pt x="5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: 図形 422">
            <a:extLst>
              <a:ext uri="{FF2B5EF4-FFF2-40B4-BE49-F238E27FC236}">
                <a16:creationId xmlns:a16="http://schemas.microsoft.com/office/drawing/2014/main" id="{F4B5790F-CFB7-417D-A03F-D2090E95910C}"/>
              </a:ext>
            </a:extLst>
          </p:cNvPr>
          <p:cNvSpPr/>
          <p:nvPr/>
        </p:nvSpPr>
        <p:spPr>
          <a:xfrm>
            <a:off x="7243687" y="3667764"/>
            <a:ext cx="164965" cy="66036"/>
          </a:xfrm>
          <a:custGeom>
            <a:avLst/>
            <a:gdLst>
              <a:gd name="connsiteX0" fmla="*/ 76 w 164965"/>
              <a:gd name="connsiteY0" fmla="*/ 61274 h 66036"/>
              <a:gd name="connsiteX1" fmla="*/ 96913 w 164965"/>
              <a:gd name="connsiteY1" fmla="*/ 66036 h 66036"/>
              <a:gd name="connsiteX2" fmla="*/ 81038 w 164965"/>
              <a:gd name="connsiteY2" fmla="*/ 61274 h 66036"/>
              <a:gd name="connsiteX3" fmla="*/ 63576 w 164965"/>
              <a:gd name="connsiteY3" fmla="*/ 46986 h 66036"/>
              <a:gd name="connsiteX4" fmla="*/ 163588 w 164965"/>
              <a:gd name="connsiteY4" fmla="*/ 949 h 66036"/>
              <a:gd name="connsiteX5" fmla="*/ 119138 w 164965"/>
              <a:gd name="connsiteY5" fmla="*/ 18411 h 66036"/>
              <a:gd name="connsiteX6" fmla="*/ 81038 w 164965"/>
              <a:gd name="connsiteY6" fmla="*/ 48574 h 66036"/>
              <a:gd name="connsiteX7" fmla="*/ 76 w 164965"/>
              <a:gd name="connsiteY7" fmla="*/ 61274 h 6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965" h="66036">
                <a:moveTo>
                  <a:pt x="76" y="61274"/>
                </a:moveTo>
                <a:cubicBezTo>
                  <a:pt x="2722" y="64184"/>
                  <a:pt x="83419" y="66036"/>
                  <a:pt x="96913" y="66036"/>
                </a:cubicBezTo>
                <a:cubicBezTo>
                  <a:pt x="110407" y="66036"/>
                  <a:pt x="86594" y="64449"/>
                  <a:pt x="81038" y="61274"/>
                </a:cubicBezTo>
                <a:cubicBezTo>
                  <a:pt x="75482" y="58099"/>
                  <a:pt x="49818" y="57040"/>
                  <a:pt x="63576" y="46986"/>
                </a:cubicBezTo>
                <a:cubicBezTo>
                  <a:pt x="77334" y="36932"/>
                  <a:pt x="154328" y="5711"/>
                  <a:pt x="163588" y="949"/>
                </a:cubicBezTo>
                <a:cubicBezTo>
                  <a:pt x="172848" y="-3813"/>
                  <a:pt x="132896" y="10473"/>
                  <a:pt x="119138" y="18411"/>
                </a:cubicBezTo>
                <a:cubicBezTo>
                  <a:pt x="105380" y="26348"/>
                  <a:pt x="97971" y="42489"/>
                  <a:pt x="81038" y="48574"/>
                </a:cubicBezTo>
                <a:cubicBezTo>
                  <a:pt x="64105" y="54659"/>
                  <a:pt x="-2570" y="58364"/>
                  <a:pt x="76" y="61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: 図形 423">
            <a:extLst>
              <a:ext uri="{FF2B5EF4-FFF2-40B4-BE49-F238E27FC236}">
                <a16:creationId xmlns:a16="http://schemas.microsoft.com/office/drawing/2014/main" id="{1C66E0C6-F923-4F91-ACA0-CAB6689A920A}"/>
              </a:ext>
            </a:extLst>
          </p:cNvPr>
          <p:cNvSpPr/>
          <p:nvPr/>
        </p:nvSpPr>
        <p:spPr>
          <a:xfrm>
            <a:off x="7337425" y="3686019"/>
            <a:ext cx="230188" cy="228756"/>
          </a:xfrm>
          <a:custGeom>
            <a:avLst/>
            <a:gdLst>
              <a:gd name="connsiteX0" fmla="*/ 0 w 230188"/>
              <a:gd name="connsiteY0" fmla="*/ 62069 h 228756"/>
              <a:gd name="connsiteX1" fmla="*/ 117475 w 230188"/>
              <a:gd name="connsiteY1" fmla="*/ 96994 h 228756"/>
              <a:gd name="connsiteX2" fmla="*/ 195263 w 230188"/>
              <a:gd name="connsiteY2" fmla="*/ 166844 h 228756"/>
              <a:gd name="connsiteX3" fmla="*/ 230188 w 230188"/>
              <a:gd name="connsiteY3" fmla="*/ 228756 h 228756"/>
              <a:gd name="connsiteX4" fmla="*/ 171450 w 230188"/>
              <a:gd name="connsiteY4" fmla="*/ 128744 h 228756"/>
              <a:gd name="connsiteX5" fmla="*/ 136525 w 230188"/>
              <a:gd name="connsiteY5" fmla="*/ 81119 h 228756"/>
              <a:gd name="connsiteX6" fmla="*/ 28575 w 230188"/>
              <a:gd name="connsiteY6" fmla="*/ 156 h 228756"/>
              <a:gd name="connsiteX7" fmla="*/ 88900 w 230188"/>
              <a:gd name="connsiteY7" fmla="*/ 60481 h 228756"/>
              <a:gd name="connsiteX8" fmla="*/ 52388 w 230188"/>
              <a:gd name="connsiteY8" fmla="*/ 57306 h 228756"/>
              <a:gd name="connsiteX9" fmla="*/ 0 w 230188"/>
              <a:gd name="connsiteY9" fmla="*/ 62069 h 22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0188" h="228756">
                <a:moveTo>
                  <a:pt x="0" y="62069"/>
                </a:moveTo>
                <a:cubicBezTo>
                  <a:pt x="42465" y="70800"/>
                  <a:pt x="84931" y="79532"/>
                  <a:pt x="117475" y="96994"/>
                </a:cubicBezTo>
                <a:cubicBezTo>
                  <a:pt x="150019" y="114457"/>
                  <a:pt x="176478" y="144884"/>
                  <a:pt x="195263" y="166844"/>
                </a:cubicBezTo>
                <a:cubicBezTo>
                  <a:pt x="214048" y="188804"/>
                  <a:pt x="230188" y="228756"/>
                  <a:pt x="230188" y="228756"/>
                </a:cubicBezTo>
                <a:cubicBezTo>
                  <a:pt x="226219" y="222406"/>
                  <a:pt x="187060" y="153350"/>
                  <a:pt x="171450" y="128744"/>
                </a:cubicBezTo>
                <a:cubicBezTo>
                  <a:pt x="155840" y="104138"/>
                  <a:pt x="160337" y="102550"/>
                  <a:pt x="136525" y="81119"/>
                </a:cubicBezTo>
                <a:cubicBezTo>
                  <a:pt x="112713" y="59688"/>
                  <a:pt x="36513" y="3596"/>
                  <a:pt x="28575" y="156"/>
                </a:cubicBezTo>
                <a:cubicBezTo>
                  <a:pt x="20638" y="-3284"/>
                  <a:pt x="84931" y="50956"/>
                  <a:pt x="88900" y="60481"/>
                </a:cubicBezTo>
                <a:cubicBezTo>
                  <a:pt x="92869" y="70006"/>
                  <a:pt x="52388" y="57306"/>
                  <a:pt x="52388" y="57306"/>
                </a:cubicBezTo>
                <a:lnTo>
                  <a:pt x="0" y="620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: 図形 424">
            <a:extLst>
              <a:ext uri="{FF2B5EF4-FFF2-40B4-BE49-F238E27FC236}">
                <a16:creationId xmlns:a16="http://schemas.microsoft.com/office/drawing/2014/main" id="{99D40168-3BDE-4C57-B045-61F24952EAE7}"/>
              </a:ext>
            </a:extLst>
          </p:cNvPr>
          <p:cNvSpPr/>
          <p:nvPr/>
        </p:nvSpPr>
        <p:spPr>
          <a:xfrm>
            <a:off x="7226300" y="3729038"/>
            <a:ext cx="336009" cy="216662"/>
          </a:xfrm>
          <a:custGeom>
            <a:avLst/>
            <a:gdLst>
              <a:gd name="connsiteX0" fmla="*/ 17463 w 336009"/>
              <a:gd name="connsiteY0" fmla="*/ 0 h 216662"/>
              <a:gd name="connsiteX1" fmla="*/ 169863 w 336009"/>
              <a:gd name="connsiteY1" fmla="*/ 63500 h 216662"/>
              <a:gd name="connsiteX2" fmla="*/ 333375 w 336009"/>
              <a:gd name="connsiteY2" fmla="*/ 212725 h 216662"/>
              <a:gd name="connsiteX3" fmla="*/ 263525 w 336009"/>
              <a:gd name="connsiteY3" fmla="*/ 169862 h 216662"/>
              <a:gd name="connsiteX4" fmla="*/ 166688 w 336009"/>
              <a:gd name="connsiteY4" fmla="*/ 131762 h 216662"/>
              <a:gd name="connsiteX5" fmla="*/ 255588 w 336009"/>
              <a:gd name="connsiteY5" fmla="*/ 187325 h 216662"/>
              <a:gd name="connsiteX6" fmla="*/ 169863 w 336009"/>
              <a:gd name="connsiteY6" fmla="*/ 117475 h 216662"/>
              <a:gd name="connsiteX7" fmla="*/ 52388 w 336009"/>
              <a:gd name="connsiteY7" fmla="*/ 60325 h 216662"/>
              <a:gd name="connsiteX8" fmla="*/ 7938 w 336009"/>
              <a:gd name="connsiteY8" fmla="*/ 53975 h 216662"/>
              <a:gd name="connsiteX9" fmla="*/ 25400 w 336009"/>
              <a:gd name="connsiteY9" fmla="*/ 66675 h 216662"/>
              <a:gd name="connsiteX10" fmla="*/ 247650 w 336009"/>
              <a:gd name="connsiteY10" fmla="*/ 153987 h 216662"/>
              <a:gd name="connsiteX11" fmla="*/ 303213 w 336009"/>
              <a:gd name="connsiteY11" fmla="*/ 169862 h 216662"/>
              <a:gd name="connsiteX12" fmla="*/ 225425 w 336009"/>
              <a:gd name="connsiteY12" fmla="*/ 127000 h 216662"/>
              <a:gd name="connsiteX13" fmla="*/ 198438 w 336009"/>
              <a:gd name="connsiteY13" fmla="*/ 93662 h 216662"/>
              <a:gd name="connsiteX14" fmla="*/ 153988 w 336009"/>
              <a:gd name="connsiteY14" fmla="*/ 63500 h 216662"/>
              <a:gd name="connsiteX15" fmla="*/ 17463 w 336009"/>
              <a:gd name="connsiteY15" fmla="*/ 0 h 216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6009" h="216662">
                <a:moveTo>
                  <a:pt x="17463" y="0"/>
                </a:moveTo>
                <a:cubicBezTo>
                  <a:pt x="20109" y="0"/>
                  <a:pt x="117211" y="28046"/>
                  <a:pt x="169863" y="63500"/>
                </a:cubicBezTo>
                <a:cubicBezTo>
                  <a:pt x="222515" y="98954"/>
                  <a:pt x="317765" y="194998"/>
                  <a:pt x="333375" y="212725"/>
                </a:cubicBezTo>
                <a:cubicBezTo>
                  <a:pt x="348985" y="230452"/>
                  <a:pt x="291306" y="183356"/>
                  <a:pt x="263525" y="169862"/>
                </a:cubicBezTo>
                <a:cubicBezTo>
                  <a:pt x="235744" y="156368"/>
                  <a:pt x="168011" y="128851"/>
                  <a:pt x="166688" y="131762"/>
                </a:cubicBezTo>
                <a:cubicBezTo>
                  <a:pt x="165365" y="134673"/>
                  <a:pt x="255059" y="189706"/>
                  <a:pt x="255588" y="187325"/>
                </a:cubicBezTo>
                <a:cubicBezTo>
                  <a:pt x="256117" y="184944"/>
                  <a:pt x="203730" y="138642"/>
                  <a:pt x="169863" y="117475"/>
                </a:cubicBezTo>
                <a:cubicBezTo>
                  <a:pt x="135996" y="96308"/>
                  <a:pt x="79375" y="70908"/>
                  <a:pt x="52388" y="60325"/>
                </a:cubicBezTo>
                <a:cubicBezTo>
                  <a:pt x="25401" y="49742"/>
                  <a:pt x="12436" y="52917"/>
                  <a:pt x="7938" y="53975"/>
                </a:cubicBezTo>
                <a:cubicBezTo>
                  <a:pt x="3440" y="55033"/>
                  <a:pt x="-14552" y="50006"/>
                  <a:pt x="25400" y="66675"/>
                </a:cubicBezTo>
                <a:cubicBezTo>
                  <a:pt x="65352" y="83344"/>
                  <a:pt x="201348" y="136789"/>
                  <a:pt x="247650" y="153987"/>
                </a:cubicBezTo>
                <a:cubicBezTo>
                  <a:pt x="293952" y="171185"/>
                  <a:pt x="306917" y="174360"/>
                  <a:pt x="303213" y="169862"/>
                </a:cubicBezTo>
                <a:cubicBezTo>
                  <a:pt x="299509" y="165364"/>
                  <a:pt x="242888" y="139700"/>
                  <a:pt x="225425" y="127000"/>
                </a:cubicBezTo>
                <a:cubicBezTo>
                  <a:pt x="207963" y="114300"/>
                  <a:pt x="210344" y="104245"/>
                  <a:pt x="198438" y="93662"/>
                </a:cubicBezTo>
                <a:cubicBezTo>
                  <a:pt x="186532" y="83079"/>
                  <a:pt x="179388" y="76729"/>
                  <a:pt x="153988" y="63500"/>
                </a:cubicBezTo>
                <a:cubicBezTo>
                  <a:pt x="128588" y="50271"/>
                  <a:pt x="14817" y="0"/>
                  <a:pt x="1746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: 図形 425">
            <a:extLst>
              <a:ext uri="{FF2B5EF4-FFF2-40B4-BE49-F238E27FC236}">
                <a16:creationId xmlns:a16="http://schemas.microsoft.com/office/drawing/2014/main" id="{3957C83A-C83C-4350-A5D7-24B20BA2ED07}"/>
              </a:ext>
            </a:extLst>
          </p:cNvPr>
          <p:cNvSpPr/>
          <p:nvPr/>
        </p:nvSpPr>
        <p:spPr>
          <a:xfrm>
            <a:off x="7268270" y="3856525"/>
            <a:ext cx="477086" cy="244108"/>
          </a:xfrm>
          <a:custGeom>
            <a:avLst/>
            <a:gdLst>
              <a:gd name="connsiteX0" fmla="*/ 893 w 477086"/>
              <a:gd name="connsiteY0" fmla="*/ 1100 h 244108"/>
              <a:gd name="connsiteX1" fmla="*/ 258068 w 477086"/>
              <a:gd name="connsiteY1" fmla="*/ 112225 h 244108"/>
              <a:gd name="connsiteX2" fmla="*/ 258068 w 477086"/>
              <a:gd name="connsiteY2" fmla="*/ 102700 h 244108"/>
              <a:gd name="connsiteX3" fmla="*/ 273943 w 477086"/>
              <a:gd name="connsiteY3" fmla="*/ 115400 h 244108"/>
              <a:gd name="connsiteX4" fmla="*/ 416818 w 477086"/>
              <a:gd name="connsiteY4" fmla="*/ 191600 h 244108"/>
              <a:gd name="connsiteX5" fmla="*/ 475555 w 477086"/>
              <a:gd name="connsiteY5" fmla="*/ 243988 h 244108"/>
              <a:gd name="connsiteX6" fmla="*/ 361255 w 477086"/>
              <a:gd name="connsiteY6" fmla="*/ 177313 h 244108"/>
              <a:gd name="connsiteX7" fmla="*/ 324743 w 477086"/>
              <a:gd name="connsiteY7" fmla="*/ 145563 h 244108"/>
              <a:gd name="connsiteX8" fmla="*/ 337443 w 477086"/>
              <a:gd name="connsiteY8" fmla="*/ 139213 h 244108"/>
              <a:gd name="connsiteX9" fmla="*/ 180280 w 477086"/>
              <a:gd name="connsiteY9" fmla="*/ 61425 h 244108"/>
              <a:gd name="connsiteX10" fmla="*/ 893 w 477086"/>
              <a:gd name="connsiteY10" fmla="*/ 1100 h 24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7086" h="244108">
                <a:moveTo>
                  <a:pt x="893" y="1100"/>
                </a:moveTo>
                <a:cubicBezTo>
                  <a:pt x="13858" y="9567"/>
                  <a:pt x="215206" y="95292"/>
                  <a:pt x="258068" y="112225"/>
                </a:cubicBezTo>
                <a:cubicBezTo>
                  <a:pt x="300930" y="129158"/>
                  <a:pt x="255422" y="102171"/>
                  <a:pt x="258068" y="102700"/>
                </a:cubicBezTo>
                <a:cubicBezTo>
                  <a:pt x="260714" y="103229"/>
                  <a:pt x="247485" y="100583"/>
                  <a:pt x="273943" y="115400"/>
                </a:cubicBezTo>
                <a:cubicBezTo>
                  <a:pt x="300401" y="130217"/>
                  <a:pt x="383216" y="170169"/>
                  <a:pt x="416818" y="191600"/>
                </a:cubicBezTo>
                <a:cubicBezTo>
                  <a:pt x="450420" y="213031"/>
                  <a:pt x="484816" y="246369"/>
                  <a:pt x="475555" y="243988"/>
                </a:cubicBezTo>
                <a:cubicBezTo>
                  <a:pt x="466295" y="241607"/>
                  <a:pt x="386390" y="193717"/>
                  <a:pt x="361255" y="177313"/>
                </a:cubicBezTo>
                <a:cubicBezTo>
                  <a:pt x="336120" y="160909"/>
                  <a:pt x="328712" y="151913"/>
                  <a:pt x="324743" y="145563"/>
                </a:cubicBezTo>
                <a:cubicBezTo>
                  <a:pt x="320774" y="139213"/>
                  <a:pt x="361520" y="153236"/>
                  <a:pt x="337443" y="139213"/>
                </a:cubicBezTo>
                <a:cubicBezTo>
                  <a:pt x="313366" y="125190"/>
                  <a:pt x="241134" y="87883"/>
                  <a:pt x="180280" y="61425"/>
                </a:cubicBezTo>
                <a:cubicBezTo>
                  <a:pt x="119426" y="34967"/>
                  <a:pt x="-12072" y="-7367"/>
                  <a:pt x="893" y="1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: 図形 426">
            <a:extLst>
              <a:ext uri="{FF2B5EF4-FFF2-40B4-BE49-F238E27FC236}">
                <a16:creationId xmlns:a16="http://schemas.microsoft.com/office/drawing/2014/main" id="{075FC825-3923-43CD-90B4-C7018FE8A04D}"/>
              </a:ext>
            </a:extLst>
          </p:cNvPr>
          <p:cNvSpPr/>
          <p:nvPr/>
        </p:nvSpPr>
        <p:spPr>
          <a:xfrm>
            <a:off x="7359635" y="3895704"/>
            <a:ext cx="386793" cy="247110"/>
          </a:xfrm>
          <a:custGeom>
            <a:avLst/>
            <a:gdLst>
              <a:gd name="connsiteX0" fmla="*/ 15 w 386793"/>
              <a:gd name="connsiteY0" fmla="*/ 21 h 247110"/>
              <a:gd name="connsiteX1" fmla="*/ 154003 w 386793"/>
              <a:gd name="connsiteY1" fmla="*/ 103209 h 247110"/>
              <a:gd name="connsiteX2" fmla="*/ 165115 w 386793"/>
              <a:gd name="connsiteY2" fmla="*/ 104796 h 247110"/>
              <a:gd name="connsiteX3" fmla="*/ 219090 w 386793"/>
              <a:gd name="connsiteY3" fmla="*/ 150834 h 247110"/>
              <a:gd name="connsiteX4" fmla="*/ 376253 w 386793"/>
              <a:gd name="connsiteY4" fmla="*/ 239734 h 247110"/>
              <a:gd name="connsiteX5" fmla="*/ 360378 w 386793"/>
              <a:gd name="connsiteY5" fmla="*/ 234971 h 247110"/>
              <a:gd name="connsiteX6" fmla="*/ 263540 w 386793"/>
              <a:gd name="connsiteY6" fmla="*/ 177821 h 247110"/>
              <a:gd name="connsiteX7" fmla="*/ 190515 w 386793"/>
              <a:gd name="connsiteY7" fmla="*/ 142896 h 247110"/>
              <a:gd name="connsiteX8" fmla="*/ 144478 w 386793"/>
              <a:gd name="connsiteY8" fmla="*/ 112734 h 247110"/>
              <a:gd name="connsiteX9" fmla="*/ 15 w 386793"/>
              <a:gd name="connsiteY9" fmla="*/ 21 h 24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793" h="247110">
                <a:moveTo>
                  <a:pt x="15" y="21"/>
                </a:moveTo>
                <a:cubicBezTo>
                  <a:pt x="1602" y="-1566"/>
                  <a:pt x="126486" y="85747"/>
                  <a:pt x="154003" y="103209"/>
                </a:cubicBezTo>
                <a:cubicBezTo>
                  <a:pt x="181520" y="120672"/>
                  <a:pt x="154267" y="96859"/>
                  <a:pt x="165115" y="104796"/>
                </a:cubicBezTo>
                <a:cubicBezTo>
                  <a:pt x="175963" y="112733"/>
                  <a:pt x="183900" y="128344"/>
                  <a:pt x="219090" y="150834"/>
                </a:cubicBezTo>
                <a:cubicBezTo>
                  <a:pt x="254280" y="173324"/>
                  <a:pt x="352705" y="225711"/>
                  <a:pt x="376253" y="239734"/>
                </a:cubicBezTo>
                <a:cubicBezTo>
                  <a:pt x="399801" y="253757"/>
                  <a:pt x="379163" y="245290"/>
                  <a:pt x="360378" y="234971"/>
                </a:cubicBezTo>
                <a:cubicBezTo>
                  <a:pt x="341593" y="224652"/>
                  <a:pt x="291850" y="193167"/>
                  <a:pt x="263540" y="177821"/>
                </a:cubicBezTo>
                <a:cubicBezTo>
                  <a:pt x="235230" y="162475"/>
                  <a:pt x="210359" y="153744"/>
                  <a:pt x="190515" y="142896"/>
                </a:cubicBezTo>
                <a:cubicBezTo>
                  <a:pt x="170671" y="132048"/>
                  <a:pt x="171465" y="134694"/>
                  <a:pt x="144478" y="112734"/>
                </a:cubicBezTo>
                <a:cubicBezTo>
                  <a:pt x="117491" y="90774"/>
                  <a:pt x="-1572" y="1608"/>
                  <a:pt x="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: 図形 427">
            <a:extLst>
              <a:ext uri="{FF2B5EF4-FFF2-40B4-BE49-F238E27FC236}">
                <a16:creationId xmlns:a16="http://schemas.microsoft.com/office/drawing/2014/main" id="{4BF1A865-CD05-4B25-BCF6-1BFF5DF69554}"/>
              </a:ext>
            </a:extLst>
          </p:cNvPr>
          <p:cNvSpPr/>
          <p:nvPr/>
        </p:nvSpPr>
        <p:spPr>
          <a:xfrm>
            <a:off x="6702116" y="3678207"/>
            <a:ext cx="571874" cy="130224"/>
          </a:xfrm>
          <a:custGeom>
            <a:avLst/>
            <a:gdLst>
              <a:gd name="connsiteX0" fmla="*/ 571809 w 571874"/>
              <a:gd name="connsiteY0" fmla="*/ 50831 h 130224"/>
              <a:gd name="connsiteX1" fmla="*/ 424172 w 571874"/>
              <a:gd name="connsiteY1" fmla="*/ 80993 h 130224"/>
              <a:gd name="connsiteX2" fmla="*/ 274947 w 571874"/>
              <a:gd name="connsiteY2" fmla="*/ 27018 h 130224"/>
              <a:gd name="connsiteX3" fmla="*/ 155884 w 571874"/>
              <a:gd name="connsiteY3" fmla="*/ 31 h 130224"/>
              <a:gd name="connsiteX4" fmla="*/ 35234 w 571874"/>
              <a:gd name="connsiteY4" fmla="*/ 31781 h 130224"/>
              <a:gd name="connsiteX5" fmla="*/ 9834 w 571874"/>
              <a:gd name="connsiteY5" fmla="*/ 69881 h 130224"/>
              <a:gd name="connsiteX6" fmla="*/ 11422 w 571874"/>
              <a:gd name="connsiteY6" fmla="*/ 130206 h 130224"/>
              <a:gd name="connsiteX7" fmla="*/ 9834 w 571874"/>
              <a:gd name="connsiteY7" fmla="*/ 63531 h 130224"/>
              <a:gd name="connsiteX8" fmla="*/ 149534 w 571874"/>
              <a:gd name="connsiteY8" fmla="*/ 17493 h 130224"/>
              <a:gd name="connsiteX9" fmla="*/ 290822 w 571874"/>
              <a:gd name="connsiteY9" fmla="*/ 54006 h 130224"/>
              <a:gd name="connsiteX10" fmla="*/ 355909 w 571874"/>
              <a:gd name="connsiteY10" fmla="*/ 63531 h 130224"/>
              <a:gd name="connsiteX11" fmla="*/ 441634 w 571874"/>
              <a:gd name="connsiteY11" fmla="*/ 63531 h 130224"/>
              <a:gd name="connsiteX12" fmla="*/ 571809 w 571874"/>
              <a:gd name="connsiteY12" fmla="*/ 50831 h 13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1874" h="130224">
                <a:moveTo>
                  <a:pt x="571809" y="50831"/>
                </a:moveTo>
                <a:cubicBezTo>
                  <a:pt x="568899" y="53741"/>
                  <a:pt x="473649" y="84962"/>
                  <a:pt x="424172" y="80993"/>
                </a:cubicBezTo>
                <a:cubicBezTo>
                  <a:pt x="374695" y="77024"/>
                  <a:pt x="319662" y="40512"/>
                  <a:pt x="274947" y="27018"/>
                </a:cubicBezTo>
                <a:cubicBezTo>
                  <a:pt x="230232" y="13524"/>
                  <a:pt x="195836" y="-763"/>
                  <a:pt x="155884" y="31"/>
                </a:cubicBezTo>
                <a:cubicBezTo>
                  <a:pt x="115932" y="825"/>
                  <a:pt x="59576" y="20139"/>
                  <a:pt x="35234" y="31781"/>
                </a:cubicBezTo>
                <a:cubicBezTo>
                  <a:pt x="10892" y="43423"/>
                  <a:pt x="13803" y="53477"/>
                  <a:pt x="9834" y="69881"/>
                </a:cubicBezTo>
                <a:cubicBezTo>
                  <a:pt x="5865" y="86285"/>
                  <a:pt x="11422" y="131264"/>
                  <a:pt x="11422" y="130206"/>
                </a:cubicBezTo>
                <a:cubicBezTo>
                  <a:pt x="11422" y="129148"/>
                  <a:pt x="-13185" y="82317"/>
                  <a:pt x="9834" y="63531"/>
                </a:cubicBezTo>
                <a:cubicBezTo>
                  <a:pt x="32853" y="44745"/>
                  <a:pt x="102703" y="19080"/>
                  <a:pt x="149534" y="17493"/>
                </a:cubicBezTo>
                <a:cubicBezTo>
                  <a:pt x="196365" y="15906"/>
                  <a:pt x="256426" y="46333"/>
                  <a:pt x="290822" y="54006"/>
                </a:cubicBezTo>
                <a:cubicBezTo>
                  <a:pt x="325218" y="61679"/>
                  <a:pt x="330774" y="61944"/>
                  <a:pt x="355909" y="63531"/>
                </a:cubicBezTo>
                <a:cubicBezTo>
                  <a:pt x="381044" y="65119"/>
                  <a:pt x="404063" y="66177"/>
                  <a:pt x="441634" y="63531"/>
                </a:cubicBezTo>
                <a:cubicBezTo>
                  <a:pt x="479205" y="60885"/>
                  <a:pt x="574719" y="47921"/>
                  <a:pt x="571809" y="508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: 図形 428">
            <a:extLst>
              <a:ext uri="{FF2B5EF4-FFF2-40B4-BE49-F238E27FC236}">
                <a16:creationId xmlns:a16="http://schemas.microsoft.com/office/drawing/2014/main" id="{E4BA48F3-07B4-41DF-983B-72DB645DD432}"/>
              </a:ext>
            </a:extLst>
          </p:cNvPr>
          <p:cNvSpPr/>
          <p:nvPr/>
        </p:nvSpPr>
        <p:spPr>
          <a:xfrm>
            <a:off x="6970486" y="3850628"/>
            <a:ext cx="178530" cy="93729"/>
          </a:xfrm>
          <a:custGeom>
            <a:avLst/>
            <a:gdLst>
              <a:gd name="connsiteX0" fmla="*/ 227 w 178530"/>
              <a:gd name="connsiteY0" fmla="*/ 24460 h 93729"/>
              <a:gd name="connsiteX1" fmla="*/ 68489 w 178530"/>
              <a:gd name="connsiteY1" fmla="*/ 647 h 93729"/>
              <a:gd name="connsiteX2" fmla="*/ 178027 w 178530"/>
              <a:gd name="connsiteY2" fmla="*/ 51447 h 93729"/>
              <a:gd name="connsiteX3" fmla="*/ 111352 w 178530"/>
              <a:gd name="connsiteY3" fmla="*/ 32397 h 93729"/>
              <a:gd name="connsiteX4" fmla="*/ 162152 w 178530"/>
              <a:gd name="connsiteY4" fmla="*/ 91135 h 93729"/>
              <a:gd name="connsiteX5" fmla="*/ 141514 w 178530"/>
              <a:gd name="connsiteY5" fmla="*/ 80022 h 93729"/>
              <a:gd name="connsiteX6" fmla="*/ 90714 w 178530"/>
              <a:gd name="connsiteY6" fmla="*/ 49860 h 93729"/>
              <a:gd name="connsiteX7" fmla="*/ 227 w 178530"/>
              <a:gd name="connsiteY7" fmla="*/ 24460 h 9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530" h="93729">
                <a:moveTo>
                  <a:pt x="227" y="24460"/>
                </a:moveTo>
                <a:cubicBezTo>
                  <a:pt x="-3477" y="16258"/>
                  <a:pt x="38856" y="-3851"/>
                  <a:pt x="68489" y="647"/>
                </a:cubicBezTo>
                <a:cubicBezTo>
                  <a:pt x="98122" y="5145"/>
                  <a:pt x="170883" y="46155"/>
                  <a:pt x="178027" y="51447"/>
                </a:cubicBezTo>
                <a:cubicBezTo>
                  <a:pt x="185171" y="56739"/>
                  <a:pt x="113998" y="25782"/>
                  <a:pt x="111352" y="32397"/>
                </a:cubicBezTo>
                <a:cubicBezTo>
                  <a:pt x="108706" y="39012"/>
                  <a:pt x="157125" y="83198"/>
                  <a:pt x="162152" y="91135"/>
                </a:cubicBezTo>
                <a:cubicBezTo>
                  <a:pt x="167179" y="99073"/>
                  <a:pt x="153420" y="86901"/>
                  <a:pt x="141514" y="80022"/>
                </a:cubicBezTo>
                <a:cubicBezTo>
                  <a:pt x="129608" y="73143"/>
                  <a:pt x="109764" y="59385"/>
                  <a:pt x="90714" y="49860"/>
                </a:cubicBezTo>
                <a:cubicBezTo>
                  <a:pt x="71664" y="40335"/>
                  <a:pt x="3931" y="32662"/>
                  <a:pt x="227" y="244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: 図形 429">
            <a:extLst>
              <a:ext uri="{FF2B5EF4-FFF2-40B4-BE49-F238E27FC236}">
                <a16:creationId xmlns:a16="http://schemas.microsoft.com/office/drawing/2014/main" id="{EE3BFF13-3FCC-434F-8934-368B2D832989}"/>
              </a:ext>
            </a:extLst>
          </p:cNvPr>
          <p:cNvSpPr/>
          <p:nvPr/>
        </p:nvSpPr>
        <p:spPr>
          <a:xfrm>
            <a:off x="7088188" y="3830638"/>
            <a:ext cx="679936" cy="339727"/>
          </a:xfrm>
          <a:custGeom>
            <a:avLst/>
            <a:gdLst>
              <a:gd name="connsiteX0" fmla="*/ 0 w 679936"/>
              <a:gd name="connsiteY0" fmla="*/ 0 h 339727"/>
              <a:gd name="connsiteX1" fmla="*/ 222250 w 679936"/>
              <a:gd name="connsiteY1" fmla="*/ 87312 h 339727"/>
              <a:gd name="connsiteX2" fmla="*/ 230187 w 679936"/>
              <a:gd name="connsiteY2" fmla="*/ 88900 h 339727"/>
              <a:gd name="connsiteX3" fmla="*/ 312737 w 679936"/>
              <a:gd name="connsiteY3" fmla="*/ 155575 h 339727"/>
              <a:gd name="connsiteX4" fmla="*/ 309562 w 679936"/>
              <a:gd name="connsiteY4" fmla="*/ 161925 h 339727"/>
              <a:gd name="connsiteX5" fmla="*/ 411162 w 679936"/>
              <a:gd name="connsiteY5" fmla="*/ 212725 h 339727"/>
              <a:gd name="connsiteX6" fmla="*/ 533400 w 679936"/>
              <a:gd name="connsiteY6" fmla="*/ 296862 h 339727"/>
              <a:gd name="connsiteX7" fmla="*/ 638175 w 679936"/>
              <a:gd name="connsiteY7" fmla="*/ 339725 h 339727"/>
              <a:gd name="connsiteX8" fmla="*/ 679450 w 679936"/>
              <a:gd name="connsiteY8" fmla="*/ 295275 h 339727"/>
              <a:gd name="connsiteX9" fmla="*/ 614362 w 679936"/>
              <a:gd name="connsiteY9" fmla="*/ 330200 h 339727"/>
              <a:gd name="connsiteX10" fmla="*/ 481012 w 679936"/>
              <a:gd name="connsiteY10" fmla="*/ 271462 h 339727"/>
              <a:gd name="connsiteX11" fmla="*/ 312737 w 679936"/>
              <a:gd name="connsiteY11" fmla="*/ 184150 h 339727"/>
              <a:gd name="connsiteX12" fmla="*/ 317500 w 679936"/>
              <a:gd name="connsiteY12" fmla="*/ 179387 h 339727"/>
              <a:gd name="connsiteX13" fmla="*/ 198437 w 679936"/>
              <a:gd name="connsiteY13" fmla="*/ 87312 h 339727"/>
              <a:gd name="connsiteX14" fmla="*/ 177800 w 679936"/>
              <a:gd name="connsiteY14" fmla="*/ 58737 h 339727"/>
              <a:gd name="connsiteX15" fmla="*/ 166687 w 679936"/>
              <a:gd name="connsiteY15" fmla="*/ 53975 h 339727"/>
              <a:gd name="connsiteX16" fmla="*/ 0 w 679936"/>
              <a:gd name="connsiteY16" fmla="*/ 0 h 33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9936" h="339727">
                <a:moveTo>
                  <a:pt x="0" y="0"/>
                </a:moveTo>
                <a:lnTo>
                  <a:pt x="222250" y="87312"/>
                </a:lnTo>
                <a:cubicBezTo>
                  <a:pt x="260614" y="102129"/>
                  <a:pt x="215106" y="77523"/>
                  <a:pt x="230187" y="88900"/>
                </a:cubicBezTo>
                <a:cubicBezTo>
                  <a:pt x="245268" y="100277"/>
                  <a:pt x="299508" y="143404"/>
                  <a:pt x="312737" y="155575"/>
                </a:cubicBezTo>
                <a:cubicBezTo>
                  <a:pt x="325966" y="167746"/>
                  <a:pt x="293158" y="152400"/>
                  <a:pt x="309562" y="161925"/>
                </a:cubicBezTo>
                <a:cubicBezTo>
                  <a:pt x="325966" y="171450"/>
                  <a:pt x="373856" y="190236"/>
                  <a:pt x="411162" y="212725"/>
                </a:cubicBezTo>
                <a:cubicBezTo>
                  <a:pt x="448468" y="235215"/>
                  <a:pt x="495565" y="275695"/>
                  <a:pt x="533400" y="296862"/>
                </a:cubicBezTo>
                <a:cubicBezTo>
                  <a:pt x="571235" y="318029"/>
                  <a:pt x="613833" y="339990"/>
                  <a:pt x="638175" y="339725"/>
                </a:cubicBezTo>
                <a:cubicBezTo>
                  <a:pt x="662517" y="339461"/>
                  <a:pt x="683419" y="296863"/>
                  <a:pt x="679450" y="295275"/>
                </a:cubicBezTo>
                <a:cubicBezTo>
                  <a:pt x="675481" y="293688"/>
                  <a:pt x="647435" y="334169"/>
                  <a:pt x="614362" y="330200"/>
                </a:cubicBezTo>
                <a:cubicBezTo>
                  <a:pt x="581289" y="326231"/>
                  <a:pt x="531283" y="295804"/>
                  <a:pt x="481012" y="271462"/>
                </a:cubicBezTo>
                <a:cubicBezTo>
                  <a:pt x="430741" y="247120"/>
                  <a:pt x="339989" y="199496"/>
                  <a:pt x="312737" y="184150"/>
                </a:cubicBezTo>
                <a:cubicBezTo>
                  <a:pt x="285485" y="168804"/>
                  <a:pt x="336550" y="195527"/>
                  <a:pt x="317500" y="179387"/>
                </a:cubicBezTo>
                <a:cubicBezTo>
                  <a:pt x="298450" y="163247"/>
                  <a:pt x="221720" y="107420"/>
                  <a:pt x="198437" y="87312"/>
                </a:cubicBezTo>
                <a:cubicBezTo>
                  <a:pt x="175154" y="67204"/>
                  <a:pt x="183092" y="64293"/>
                  <a:pt x="177800" y="58737"/>
                </a:cubicBezTo>
                <a:cubicBezTo>
                  <a:pt x="172508" y="53181"/>
                  <a:pt x="166687" y="53975"/>
                  <a:pt x="166687" y="539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: 図形 430">
            <a:extLst>
              <a:ext uri="{FF2B5EF4-FFF2-40B4-BE49-F238E27FC236}">
                <a16:creationId xmlns:a16="http://schemas.microsoft.com/office/drawing/2014/main" id="{8C8D8FBB-7A2A-420B-B2BD-34739CDAC79E}"/>
              </a:ext>
            </a:extLst>
          </p:cNvPr>
          <p:cNvSpPr/>
          <p:nvPr/>
        </p:nvSpPr>
        <p:spPr>
          <a:xfrm>
            <a:off x="7035800" y="3910013"/>
            <a:ext cx="560427" cy="263632"/>
          </a:xfrm>
          <a:custGeom>
            <a:avLst/>
            <a:gdLst>
              <a:gd name="connsiteX0" fmla="*/ 0 w 560427"/>
              <a:gd name="connsiteY0" fmla="*/ 0 h 263632"/>
              <a:gd name="connsiteX1" fmla="*/ 293688 w 560427"/>
              <a:gd name="connsiteY1" fmla="*/ 188912 h 263632"/>
              <a:gd name="connsiteX2" fmla="*/ 311150 w 560427"/>
              <a:gd name="connsiteY2" fmla="*/ 196850 h 263632"/>
              <a:gd name="connsiteX3" fmla="*/ 560388 w 560427"/>
              <a:gd name="connsiteY3" fmla="*/ 263525 h 263632"/>
              <a:gd name="connsiteX4" fmla="*/ 330200 w 560427"/>
              <a:gd name="connsiteY4" fmla="*/ 179387 h 263632"/>
              <a:gd name="connsiteX5" fmla="*/ 298450 w 560427"/>
              <a:gd name="connsiteY5" fmla="*/ 174625 h 263632"/>
              <a:gd name="connsiteX6" fmla="*/ 187325 w 560427"/>
              <a:gd name="connsiteY6" fmla="*/ 115887 h 263632"/>
              <a:gd name="connsiteX7" fmla="*/ 0 w 560427"/>
              <a:gd name="connsiteY7" fmla="*/ 0 h 26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7" h="263632">
                <a:moveTo>
                  <a:pt x="0" y="0"/>
                </a:moveTo>
                <a:lnTo>
                  <a:pt x="293688" y="188912"/>
                </a:lnTo>
                <a:cubicBezTo>
                  <a:pt x="345546" y="221720"/>
                  <a:pt x="266700" y="184415"/>
                  <a:pt x="311150" y="196850"/>
                </a:cubicBezTo>
                <a:cubicBezTo>
                  <a:pt x="355600" y="209285"/>
                  <a:pt x="557213" y="266436"/>
                  <a:pt x="560388" y="263525"/>
                </a:cubicBezTo>
                <a:cubicBezTo>
                  <a:pt x="563563" y="260615"/>
                  <a:pt x="373856" y="194204"/>
                  <a:pt x="330200" y="179387"/>
                </a:cubicBezTo>
                <a:cubicBezTo>
                  <a:pt x="286544" y="164570"/>
                  <a:pt x="322262" y="185208"/>
                  <a:pt x="298450" y="174625"/>
                </a:cubicBezTo>
                <a:cubicBezTo>
                  <a:pt x="274638" y="164042"/>
                  <a:pt x="187325" y="115887"/>
                  <a:pt x="187325" y="115887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: 図形 431">
            <a:extLst>
              <a:ext uri="{FF2B5EF4-FFF2-40B4-BE49-F238E27FC236}">
                <a16:creationId xmlns:a16="http://schemas.microsoft.com/office/drawing/2014/main" id="{F6DD1AFC-9127-4187-930F-F336CCA8E30F}"/>
              </a:ext>
            </a:extLst>
          </p:cNvPr>
          <p:cNvSpPr/>
          <p:nvPr/>
        </p:nvSpPr>
        <p:spPr>
          <a:xfrm>
            <a:off x="7148763" y="3920362"/>
            <a:ext cx="606006" cy="283523"/>
          </a:xfrm>
          <a:custGeom>
            <a:avLst/>
            <a:gdLst>
              <a:gd name="connsiteX0" fmla="*/ 2925 w 606006"/>
              <a:gd name="connsiteY0" fmla="*/ 2351 h 283523"/>
              <a:gd name="connsiteX1" fmla="*/ 199775 w 606006"/>
              <a:gd name="connsiteY1" fmla="*/ 119826 h 283523"/>
              <a:gd name="connsiteX2" fmla="*/ 112462 w 606006"/>
              <a:gd name="connsiteY2" fmla="*/ 96013 h 283523"/>
              <a:gd name="connsiteX3" fmla="*/ 234700 w 606006"/>
              <a:gd name="connsiteY3" fmla="*/ 127763 h 283523"/>
              <a:gd name="connsiteX4" fmla="*/ 493462 w 606006"/>
              <a:gd name="connsiteY4" fmla="*/ 254763 h 283523"/>
              <a:gd name="connsiteX5" fmla="*/ 572837 w 606006"/>
              <a:gd name="connsiteY5" fmla="*/ 283338 h 283523"/>
              <a:gd name="connsiteX6" fmla="*/ 603000 w 606006"/>
              <a:gd name="connsiteY6" fmla="*/ 265876 h 283523"/>
              <a:gd name="connsiteX7" fmla="*/ 504575 w 606006"/>
              <a:gd name="connsiteY7" fmla="*/ 242063 h 283523"/>
              <a:gd name="connsiteX8" fmla="*/ 360112 w 606006"/>
              <a:gd name="connsiteY8" fmla="*/ 199201 h 283523"/>
              <a:gd name="connsiteX9" fmla="*/ 375987 w 606006"/>
              <a:gd name="connsiteY9" fmla="*/ 194438 h 283523"/>
              <a:gd name="connsiteX10" fmla="*/ 155325 w 606006"/>
              <a:gd name="connsiteY10" fmla="*/ 92838 h 283523"/>
              <a:gd name="connsiteX11" fmla="*/ 85475 w 606006"/>
              <a:gd name="connsiteY11" fmla="*/ 43626 h 283523"/>
              <a:gd name="connsiteX12" fmla="*/ 2925 w 606006"/>
              <a:gd name="connsiteY12" fmla="*/ 2351 h 28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6006" h="283523">
                <a:moveTo>
                  <a:pt x="2925" y="2351"/>
                </a:moveTo>
                <a:cubicBezTo>
                  <a:pt x="21975" y="15051"/>
                  <a:pt x="181519" y="104216"/>
                  <a:pt x="199775" y="119826"/>
                </a:cubicBezTo>
                <a:cubicBezTo>
                  <a:pt x="218031" y="135436"/>
                  <a:pt x="106641" y="94690"/>
                  <a:pt x="112462" y="96013"/>
                </a:cubicBezTo>
                <a:cubicBezTo>
                  <a:pt x="118283" y="97336"/>
                  <a:pt x="171200" y="101305"/>
                  <a:pt x="234700" y="127763"/>
                </a:cubicBezTo>
                <a:cubicBezTo>
                  <a:pt x="298200" y="154221"/>
                  <a:pt x="437106" y="228834"/>
                  <a:pt x="493462" y="254763"/>
                </a:cubicBezTo>
                <a:cubicBezTo>
                  <a:pt x="549818" y="280692"/>
                  <a:pt x="554581" y="281486"/>
                  <a:pt x="572837" y="283338"/>
                </a:cubicBezTo>
                <a:cubicBezTo>
                  <a:pt x="591093" y="285190"/>
                  <a:pt x="614377" y="272755"/>
                  <a:pt x="603000" y="265876"/>
                </a:cubicBezTo>
                <a:cubicBezTo>
                  <a:pt x="591623" y="258997"/>
                  <a:pt x="545056" y="253175"/>
                  <a:pt x="504575" y="242063"/>
                </a:cubicBezTo>
                <a:cubicBezTo>
                  <a:pt x="464094" y="230951"/>
                  <a:pt x="360112" y="199201"/>
                  <a:pt x="360112" y="199201"/>
                </a:cubicBezTo>
                <a:cubicBezTo>
                  <a:pt x="338681" y="191264"/>
                  <a:pt x="410118" y="212165"/>
                  <a:pt x="375987" y="194438"/>
                </a:cubicBezTo>
                <a:cubicBezTo>
                  <a:pt x="341856" y="176711"/>
                  <a:pt x="203744" y="117973"/>
                  <a:pt x="155325" y="92838"/>
                </a:cubicBezTo>
                <a:cubicBezTo>
                  <a:pt x="106906" y="67703"/>
                  <a:pt x="107700" y="55268"/>
                  <a:pt x="85475" y="43626"/>
                </a:cubicBezTo>
                <a:cubicBezTo>
                  <a:pt x="63250" y="31984"/>
                  <a:pt x="-16125" y="-10349"/>
                  <a:pt x="2925" y="2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: 図形 432">
            <a:extLst>
              <a:ext uri="{FF2B5EF4-FFF2-40B4-BE49-F238E27FC236}">
                <a16:creationId xmlns:a16="http://schemas.microsoft.com/office/drawing/2014/main" id="{5ED91214-F980-4BD2-9053-56F332531381}"/>
              </a:ext>
            </a:extLst>
          </p:cNvPr>
          <p:cNvSpPr/>
          <p:nvPr/>
        </p:nvSpPr>
        <p:spPr>
          <a:xfrm>
            <a:off x="6562722" y="3744661"/>
            <a:ext cx="166057" cy="106706"/>
          </a:xfrm>
          <a:custGeom>
            <a:avLst/>
            <a:gdLst>
              <a:gd name="connsiteX0" fmla="*/ 3 w 166057"/>
              <a:gd name="connsiteY0" fmla="*/ 105027 h 106706"/>
              <a:gd name="connsiteX1" fmla="*/ 95253 w 166057"/>
              <a:gd name="connsiteY1" fmla="*/ 58989 h 106706"/>
              <a:gd name="connsiteX2" fmla="*/ 165103 w 166057"/>
              <a:gd name="connsiteY2" fmla="*/ 252 h 106706"/>
              <a:gd name="connsiteX3" fmla="*/ 133353 w 166057"/>
              <a:gd name="connsiteY3" fmla="*/ 39939 h 106706"/>
              <a:gd name="connsiteX4" fmla="*/ 98428 w 166057"/>
              <a:gd name="connsiteY4" fmla="*/ 92327 h 106706"/>
              <a:gd name="connsiteX5" fmla="*/ 3 w 166057"/>
              <a:gd name="connsiteY5" fmla="*/ 105027 h 10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057" h="106706">
                <a:moveTo>
                  <a:pt x="3" y="105027"/>
                </a:moveTo>
                <a:cubicBezTo>
                  <a:pt x="-526" y="99471"/>
                  <a:pt x="67736" y="76451"/>
                  <a:pt x="95253" y="58989"/>
                </a:cubicBezTo>
                <a:cubicBezTo>
                  <a:pt x="122770" y="41526"/>
                  <a:pt x="158753" y="3427"/>
                  <a:pt x="165103" y="252"/>
                </a:cubicBezTo>
                <a:cubicBezTo>
                  <a:pt x="171453" y="-2923"/>
                  <a:pt x="144465" y="24593"/>
                  <a:pt x="133353" y="39939"/>
                </a:cubicBezTo>
                <a:cubicBezTo>
                  <a:pt x="122241" y="55285"/>
                  <a:pt x="112715" y="83331"/>
                  <a:pt x="98428" y="92327"/>
                </a:cubicBezTo>
                <a:cubicBezTo>
                  <a:pt x="84141" y="101323"/>
                  <a:pt x="532" y="110583"/>
                  <a:pt x="3" y="105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: 図形 433">
            <a:extLst>
              <a:ext uri="{FF2B5EF4-FFF2-40B4-BE49-F238E27FC236}">
                <a16:creationId xmlns:a16="http://schemas.microsoft.com/office/drawing/2014/main" id="{D55E84BB-1AC6-4E29-8055-CB126E31D14E}"/>
              </a:ext>
            </a:extLst>
          </p:cNvPr>
          <p:cNvSpPr/>
          <p:nvPr/>
        </p:nvSpPr>
        <p:spPr>
          <a:xfrm>
            <a:off x="6785083" y="4176414"/>
            <a:ext cx="994931" cy="49340"/>
          </a:xfrm>
          <a:custGeom>
            <a:avLst/>
            <a:gdLst>
              <a:gd name="connsiteX0" fmla="*/ 15767 w 994931"/>
              <a:gd name="connsiteY0" fmla="*/ 24111 h 49340"/>
              <a:gd name="connsiteX1" fmla="*/ 95142 w 994931"/>
              <a:gd name="connsiteY1" fmla="*/ 36811 h 49340"/>
              <a:gd name="connsiteX2" fmla="*/ 445980 w 994931"/>
              <a:gd name="connsiteY2" fmla="*/ 39986 h 49340"/>
              <a:gd name="connsiteX3" fmla="*/ 418992 w 994931"/>
              <a:gd name="connsiteY3" fmla="*/ 28874 h 49340"/>
              <a:gd name="connsiteX4" fmla="*/ 525355 w 994931"/>
              <a:gd name="connsiteY4" fmla="*/ 19349 h 49340"/>
              <a:gd name="connsiteX5" fmla="*/ 644417 w 994931"/>
              <a:gd name="connsiteY5" fmla="*/ 19349 h 49340"/>
              <a:gd name="connsiteX6" fmla="*/ 690455 w 994931"/>
              <a:gd name="connsiteY6" fmla="*/ 33636 h 49340"/>
              <a:gd name="connsiteX7" fmla="*/ 834917 w 994931"/>
              <a:gd name="connsiteY7" fmla="*/ 25699 h 49340"/>
              <a:gd name="connsiteX8" fmla="*/ 863492 w 994931"/>
              <a:gd name="connsiteY8" fmla="*/ 299 h 49340"/>
              <a:gd name="connsiteX9" fmla="*/ 990492 w 994931"/>
              <a:gd name="connsiteY9" fmla="*/ 44749 h 49340"/>
              <a:gd name="connsiteX10" fmla="*/ 968267 w 994931"/>
              <a:gd name="connsiteY10" fmla="*/ 47924 h 49340"/>
              <a:gd name="connsiteX11" fmla="*/ 833330 w 994931"/>
              <a:gd name="connsiteY11" fmla="*/ 39986 h 49340"/>
              <a:gd name="connsiteX12" fmla="*/ 488842 w 994931"/>
              <a:gd name="connsiteY12" fmla="*/ 28874 h 49340"/>
              <a:gd name="connsiteX13" fmla="*/ 352317 w 994931"/>
              <a:gd name="connsiteY13" fmla="*/ 46336 h 49340"/>
              <a:gd name="connsiteX14" fmla="*/ 15767 w 994931"/>
              <a:gd name="connsiteY14" fmla="*/ 24111 h 4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94931" h="49340">
                <a:moveTo>
                  <a:pt x="15767" y="24111"/>
                </a:moveTo>
                <a:cubicBezTo>
                  <a:pt x="-27095" y="22524"/>
                  <a:pt x="23440" y="34165"/>
                  <a:pt x="95142" y="36811"/>
                </a:cubicBezTo>
                <a:cubicBezTo>
                  <a:pt x="166844" y="39457"/>
                  <a:pt x="392005" y="41309"/>
                  <a:pt x="445980" y="39986"/>
                </a:cubicBezTo>
                <a:cubicBezTo>
                  <a:pt x="499955" y="38663"/>
                  <a:pt x="405763" y="32314"/>
                  <a:pt x="418992" y="28874"/>
                </a:cubicBezTo>
                <a:cubicBezTo>
                  <a:pt x="432221" y="25434"/>
                  <a:pt x="487784" y="20936"/>
                  <a:pt x="525355" y="19349"/>
                </a:cubicBezTo>
                <a:cubicBezTo>
                  <a:pt x="562926" y="17762"/>
                  <a:pt x="616900" y="16968"/>
                  <a:pt x="644417" y="19349"/>
                </a:cubicBezTo>
                <a:cubicBezTo>
                  <a:pt x="671934" y="21730"/>
                  <a:pt x="658705" y="32578"/>
                  <a:pt x="690455" y="33636"/>
                </a:cubicBezTo>
                <a:cubicBezTo>
                  <a:pt x="722205" y="34694"/>
                  <a:pt x="806078" y="31255"/>
                  <a:pt x="834917" y="25699"/>
                </a:cubicBezTo>
                <a:cubicBezTo>
                  <a:pt x="863756" y="20143"/>
                  <a:pt x="837563" y="-2876"/>
                  <a:pt x="863492" y="299"/>
                </a:cubicBezTo>
                <a:cubicBezTo>
                  <a:pt x="889421" y="3474"/>
                  <a:pt x="973030" y="36812"/>
                  <a:pt x="990492" y="44749"/>
                </a:cubicBezTo>
                <a:cubicBezTo>
                  <a:pt x="1007954" y="52686"/>
                  <a:pt x="968267" y="47924"/>
                  <a:pt x="968267" y="47924"/>
                </a:cubicBezTo>
                <a:cubicBezTo>
                  <a:pt x="942073" y="47130"/>
                  <a:pt x="833330" y="39986"/>
                  <a:pt x="833330" y="39986"/>
                </a:cubicBezTo>
                <a:cubicBezTo>
                  <a:pt x="753426" y="36811"/>
                  <a:pt x="569011" y="27816"/>
                  <a:pt x="488842" y="28874"/>
                </a:cubicBezTo>
                <a:cubicBezTo>
                  <a:pt x="408673" y="29932"/>
                  <a:pt x="435396" y="44219"/>
                  <a:pt x="352317" y="46336"/>
                </a:cubicBezTo>
                <a:cubicBezTo>
                  <a:pt x="269238" y="48453"/>
                  <a:pt x="58629" y="25698"/>
                  <a:pt x="15767" y="24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: 図形 434">
            <a:extLst>
              <a:ext uri="{FF2B5EF4-FFF2-40B4-BE49-F238E27FC236}">
                <a16:creationId xmlns:a16="http://schemas.microsoft.com/office/drawing/2014/main" id="{FFC87FF0-B1B0-42A1-974F-41D32359E387}"/>
              </a:ext>
            </a:extLst>
          </p:cNvPr>
          <p:cNvSpPr/>
          <p:nvPr/>
        </p:nvSpPr>
        <p:spPr>
          <a:xfrm>
            <a:off x="7023100" y="4186193"/>
            <a:ext cx="529684" cy="36557"/>
          </a:xfrm>
          <a:custGeom>
            <a:avLst/>
            <a:gdLst>
              <a:gd name="connsiteX0" fmla="*/ 0 w 529684"/>
              <a:gd name="connsiteY0" fmla="*/ 31795 h 36557"/>
              <a:gd name="connsiteX1" fmla="*/ 57150 w 529684"/>
              <a:gd name="connsiteY1" fmla="*/ 31795 h 36557"/>
              <a:gd name="connsiteX2" fmla="*/ 247650 w 529684"/>
              <a:gd name="connsiteY2" fmla="*/ 14332 h 36557"/>
              <a:gd name="connsiteX3" fmla="*/ 334963 w 529684"/>
              <a:gd name="connsiteY3" fmla="*/ 45 h 36557"/>
              <a:gd name="connsiteX4" fmla="*/ 525463 w 529684"/>
              <a:gd name="connsiteY4" fmla="*/ 19095 h 36557"/>
              <a:gd name="connsiteX5" fmla="*/ 449263 w 529684"/>
              <a:gd name="connsiteY5" fmla="*/ 27032 h 36557"/>
              <a:gd name="connsiteX6" fmla="*/ 247650 w 529684"/>
              <a:gd name="connsiteY6" fmla="*/ 36557 h 36557"/>
              <a:gd name="connsiteX7" fmla="*/ 123825 w 529684"/>
              <a:gd name="connsiteY7" fmla="*/ 33382 h 36557"/>
              <a:gd name="connsiteX8" fmla="*/ 0 w 529684"/>
              <a:gd name="connsiteY8" fmla="*/ 31795 h 36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684" h="36557">
                <a:moveTo>
                  <a:pt x="0" y="31795"/>
                </a:moveTo>
                <a:cubicBezTo>
                  <a:pt x="7937" y="33250"/>
                  <a:pt x="15875" y="34705"/>
                  <a:pt x="57150" y="31795"/>
                </a:cubicBezTo>
                <a:cubicBezTo>
                  <a:pt x="98425" y="28885"/>
                  <a:pt x="201348" y="19624"/>
                  <a:pt x="247650" y="14332"/>
                </a:cubicBezTo>
                <a:cubicBezTo>
                  <a:pt x="293952" y="9040"/>
                  <a:pt x="288661" y="-749"/>
                  <a:pt x="334963" y="45"/>
                </a:cubicBezTo>
                <a:cubicBezTo>
                  <a:pt x="381265" y="839"/>
                  <a:pt x="506413" y="14597"/>
                  <a:pt x="525463" y="19095"/>
                </a:cubicBezTo>
                <a:cubicBezTo>
                  <a:pt x="544513" y="23593"/>
                  <a:pt x="495565" y="24122"/>
                  <a:pt x="449263" y="27032"/>
                </a:cubicBezTo>
                <a:cubicBezTo>
                  <a:pt x="402961" y="29942"/>
                  <a:pt x="301890" y="35499"/>
                  <a:pt x="247650" y="36557"/>
                </a:cubicBezTo>
                <a:lnTo>
                  <a:pt x="123825" y="33382"/>
                </a:lnTo>
                <a:lnTo>
                  <a:pt x="0" y="3179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: 図形 436">
            <a:extLst>
              <a:ext uri="{FF2B5EF4-FFF2-40B4-BE49-F238E27FC236}">
                <a16:creationId xmlns:a16="http://schemas.microsoft.com/office/drawing/2014/main" id="{4A745E5E-32A8-4E82-B793-9B1A1B2BBF35}"/>
              </a:ext>
            </a:extLst>
          </p:cNvPr>
          <p:cNvSpPr/>
          <p:nvPr/>
        </p:nvSpPr>
        <p:spPr>
          <a:xfrm>
            <a:off x="6225633" y="4153656"/>
            <a:ext cx="747991" cy="74299"/>
          </a:xfrm>
          <a:custGeom>
            <a:avLst/>
            <a:gdLst>
              <a:gd name="connsiteX0" fmla="*/ 310105 w 747991"/>
              <a:gd name="connsiteY0" fmla="*/ 11944 h 74299"/>
              <a:gd name="connsiteX1" fmla="*/ 499017 w 747991"/>
              <a:gd name="connsiteY1" fmla="*/ 29407 h 74299"/>
              <a:gd name="connsiteX2" fmla="*/ 597442 w 747991"/>
              <a:gd name="connsiteY2" fmla="*/ 19882 h 74299"/>
              <a:gd name="connsiteX3" fmla="*/ 676817 w 747991"/>
              <a:gd name="connsiteY3" fmla="*/ 5594 h 74299"/>
              <a:gd name="connsiteX4" fmla="*/ 746667 w 747991"/>
              <a:gd name="connsiteY4" fmla="*/ 832 h 74299"/>
              <a:gd name="connsiteX5" fmla="*/ 613317 w 747991"/>
              <a:gd name="connsiteY5" fmla="*/ 21469 h 74299"/>
              <a:gd name="connsiteX6" fmla="*/ 516480 w 747991"/>
              <a:gd name="connsiteY6" fmla="*/ 40519 h 74299"/>
              <a:gd name="connsiteX7" fmla="*/ 552992 w 747991"/>
              <a:gd name="connsiteY7" fmla="*/ 50044 h 74299"/>
              <a:gd name="connsiteX8" fmla="*/ 551405 w 747991"/>
              <a:gd name="connsiteY8" fmla="*/ 73857 h 74299"/>
              <a:gd name="connsiteX9" fmla="*/ 470442 w 747991"/>
              <a:gd name="connsiteY9" fmla="*/ 65919 h 74299"/>
              <a:gd name="connsiteX10" fmla="*/ 251367 w 747991"/>
              <a:gd name="connsiteY10" fmla="*/ 70682 h 74299"/>
              <a:gd name="connsiteX11" fmla="*/ 542 w 747991"/>
              <a:gd name="connsiteY11" fmla="*/ 72269 h 74299"/>
              <a:gd name="connsiteX12" fmla="*/ 186280 w 747991"/>
              <a:gd name="connsiteY12" fmla="*/ 61157 h 74299"/>
              <a:gd name="connsiteX13" fmla="*/ 249780 w 747991"/>
              <a:gd name="connsiteY13" fmla="*/ 32582 h 74299"/>
              <a:gd name="connsiteX14" fmla="*/ 310105 w 747991"/>
              <a:gd name="connsiteY14" fmla="*/ 11944 h 7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47991" h="74299">
                <a:moveTo>
                  <a:pt x="310105" y="11944"/>
                </a:moveTo>
                <a:cubicBezTo>
                  <a:pt x="351644" y="11415"/>
                  <a:pt x="451128" y="28084"/>
                  <a:pt x="499017" y="29407"/>
                </a:cubicBezTo>
                <a:cubicBezTo>
                  <a:pt x="546906" y="30730"/>
                  <a:pt x="567809" y="23851"/>
                  <a:pt x="597442" y="19882"/>
                </a:cubicBezTo>
                <a:cubicBezTo>
                  <a:pt x="627075" y="15913"/>
                  <a:pt x="651946" y="8769"/>
                  <a:pt x="676817" y="5594"/>
                </a:cubicBezTo>
                <a:cubicBezTo>
                  <a:pt x="701688" y="2419"/>
                  <a:pt x="757250" y="-1814"/>
                  <a:pt x="746667" y="832"/>
                </a:cubicBezTo>
                <a:cubicBezTo>
                  <a:pt x="736084" y="3478"/>
                  <a:pt x="651681" y="14855"/>
                  <a:pt x="613317" y="21469"/>
                </a:cubicBezTo>
                <a:cubicBezTo>
                  <a:pt x="574953" y="28083"/>
                  <a:pt x="526534" y="35757"/>
                  <a:pt x="516480" y="40519"/>
                </a:cubicBezTo>
                <a:cubicBezTo>
                  <a:pt x="506426" y="45282"/>
                  <a:pt x="547171" y="44488"/>
                  <a:pt x="552992" y="50044"/>
                </a:cubicBezTo>
                <a:cubicBezTo>
                  <a:pt x="558813" y="55600"/>
                  <a:pt x="565163" y="71211"/>
                  <a:pt x="551405" y="73857"/>
                </a:cubicBezTo>
                <a:cubicBezTo>
                  <a:pt x="537647" y="76503"/>
                  <a:pt x="520448" y="66448"/>
                  <a:pt x="470442" y="65919"/>
                </a:cubicBezTo>
                <a:cubicBezTo>
                  <a:pt x="420436" y="65390"/>
                  <a:pt x="251367" y="70682"/>
                  <a:pt x="251367" y="70682"/>
                </a:cubicBezTo>
                <a:lnTo>
                  <a:pt x="542" y="72269"/>
                </a:lnTo>
                <a:cubicBezTo>
                  <a:pt x="-10306" y="70682"/>
                  <a:pt x="144740" y="67771"/>
                  <a:pt x="186280" y="61157"/>
                </a:cubicBezTo>
                <a:cubicBezTo>
                  <a:pt x="227820" y="54543"/>
                  <a:pt x="228878" y="41578"/>
                  <a:pt x="249780" y="32582"/>
                </a:cubicBezTo>
                <a:cubicBezTo>
                  <a:pt x="270682" y="23586"/>
                  <a:pt x="268566" y="12473"/>
                  <a:pt x="310105" y="11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: 図形 437">
            <a:extLst>
              <a:ext uri="{FF2B5EF4-FFF2-40B4-BE49-F238E27FC236}">
                <a16:creationId xmlns:a16="http://schemas.microsoft.com/office/drawing/2014/main" id="{E2DB7C94-7058-4ED8-8CFF-C3F86D4C924B}"/>
              </a:ext>
            </a:extLst>
          </p:cNvPr>
          <p:cNvSpPr/>
          <p:nvPr/>
        </p:nvSpPr>
        <p:spPr>
          <a:xfrm>
            <a:off x="6709530" y="4146893"/>
            <a:ext cx="251995" cy="71221"/>
          </a:xfrm>
          <a:custGeom>
            <a:avLst/>
            <a:gdLst>
              <a:gd name="connsiteX0" fmla="*/ 2420 w 251995"/>
              <a:gd name="connsiteY0" fmla="*/ 47282 h 71221"/>
              <a:gd name="connsiteX1" fmla="*/ 226258 w 251995"/>
              <a:gd name="connsiteY1" fmla="*/ 4420 h 71221"/>
              <a:gd name="connsiteX2" fmla="*/ 231020 w 251995"/>
              <a:gd name="connsiteY2" fmla="*/ 4420 h 71221"/>
              <a:gd name="connsiteX3" fmla="*/ 127833 w 251995"/>
              <a:gd name="connsiteY3" fmla="*/ 31407 h 71221"/>
              <a:gd name="connsiteX4" fmla="*/ 251658 w 251995"/>
              <a:gd name="connsiteY4" fmla="*/ 67920 h 71221"/>
              <a:gd name="connsiteX5" fmla="*/ 162758 w 251995"/>
              <a:gd name="connsiteY5" fmla="*/ 69507 h 71221"/>
              <a:gd name="connsiteX6" fmla="*/ 110370 w 251995"/>
              <a:gd name="connsiteY6" fmla="*/ 67920 h 71221"/>
              <a:gd name="connsiteX7" fmla="*/ 2420 w 251995"/>
              <a:gd name="connsiteY7" fmla="*/ 47282 h 7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1995" h="71221">
                <a:moveTo>
                  <a:pt x="2420" y="47282"/>
                </a:moveTo>
                <a:cubicBezTo>
                  <a:pt x="21735" y="36699"/>
                  <a:pt x="188158" y="11564"/>
                  <a:pt x="226258" y="4420"/>
                </a:cubicBezTo>
                <a:cubicBezTo>
                  <a:pt x="264358" y="-2724"/>
                  <a:pt x="247424" y="-78"/>
                  <a:pt x="231020" y="4420"/>
                </a:cubicBezTo>
                <a:cubicBezTo>
                  <a:pt x="214616" y="8918"/>
                  <a:pt x="124393" y="20824"/>
                  <a:pt x="127833" y="31407"/>
                </a:cubicBezTo>
                <a:cubicBezTo>
                  <a:pt x="131273" y="41990"/>
                  <a:pt x="245837" y="61570"/>
                  <a:pt x="251658" y="67920"/>
                </a:cubicBezTo>
                <a:cubicBezTo>
                  <a:pt x="257479" y="74270"/>
                  <a:pt x="186306" y="69507"/>
                  <a:pt x="162758" y="69507"/>
                </a:cubicBezTo>
                <a:cubicBezTo>
                  <a:pt x="139210" y="69507"/>
                  <a:pt x="135770" y="69508"/>
                  <a:pt x="110370" y="67920"/>
                </a:cubicBezTo>
                <a:cubicBezTo>
                  <a:pt x="84970" y="66333"/>
                  <a:pt x="-16895" y="57865"/>
                  <a:pt x="2420" y="47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: 図形 438">
            <a:extLst>
              <a:ext uri="{FF2B5EF4-FFF2-40B4-BE49-F238E27FC236}">
                <a16:creationId xmlns:a16="http://schemas.microsoft.com/office/drawing/2014/main" id="{87BE4CDE-E887-4CF4-B7DB-324115F1DFF0}"/>
              </a:ext>
            </a:extLst>
          </p:cNvPr>
          <p:cNvSpPr/>
          <p:nvPr/>
        </p:nvSpPr>
        <p:spPr>
          <a:xfrm>
            <a:off x="6657975" y="3760610"/>
            <a:ext cx="373101" cy="435677"/>
          </a:xfrm>
          <a:custGeom>
            <a:avLst/>
            <a:gdLst>
              <a:gd name="connsiteX0" fmla="*/ 288925 w 373101"/>
              <a:gd name="connsiteY0" fmla="*/ 435153 h 435677"/>
              <a:gd name="connsiteX1" fmla="*/ 358775 w 373101"/>
              <a:gd name="connsiteY1" fmla="*/ 347840 h 435677"/>
              <a:gd name="connsiteX2" fmla="*/ 363538 w 373101"/>
              <a:gd name="connsiteY2" fmla="*/ 339903 h 435677"/>
              <a:gd name="connsiteX3" fmla="*/ 373063 w 373101"/>
              <a:gd name="connsiteY3" fmla="*/ 284340 h 435677"/>
              <a:gd name="connsiteX4" fmla="*/ 366713 w 373101"/>
              <a:gd name="connsiteY4" fmla="*/ 249415 h 435677"/>
              <a:gd name="connsiteX5" fmla="*/ 361950 w 373101"/>
              <a:gd name="connsiteY5" fmla="*/ 227190 h 435677"/>
              <a:gd name="connsiteX6" fmla="*/ 355600 w 373101"/>
              <a:gd name="connsiteY6" fmla="*/ 203378 h 435677"/>
              <a:gd name="connsiteX7" fmla="*/ 323850 w 373101"/>
              <a:gd name="connsiteY7" fmla="*/ 168453 h 435677"/>
              <a:gd name="connsiteX8" fmla="*/ 315913 w 373101"/>
              <a:gd name="connsiteY8" fmla="*/ 139878 h 435677"/>
              <a:gd name="connsiteX9" fmla="*/ 282575 w 373101"/>
              <a:gd name="connsiteY9" fmla="*/ 82728 h 435677"/>
              <a:gd name="connsiteX10" fmla="*/ 295275 w 373101"/>
              <a:gd name="connsiteY10" fmla="*/ 101778 h 435677"/>
              <a:gd name="connsiteX11" fmla="*/ 265113 w 373101"/>
              <a:gd name="connsiteY11" fmla="*/ 66853 h 435677"/>
              <a:gd name="connsiteX12" fmla="*/ 263525 w 373101"/>
              <a:gd name="connsiteY12" fmla="*/ 57328 h 435677"/>
              <a:gd name="connsiteX13" fmla="*/ 214313 w 373101"/>
              <a:gd name="connsiteY13" fmla="*/ 19228 h 435677"/>
              <a:gd name="connsiteX14" fmla="*/ 203200 w 373101"/>
              <a:gd name="connsiteY14" fmla="*/ 14465 h 435677"/>
              <a:gd name="connsiteX15" fmla="*/ 203200 w 373101"/>
              <a:gd name="connsiteY15" fmla="*/ 16053 h 435677"/>
              <a:gd name="connsiteX16" fmla="*/ 195263 w 373101"/>
              <a:gd name="connsiteY16" fmla="*/ 19228 h 435677"/>
              <a:gd name="connsiteX17" fmla="*/ 131763 w 373101"/>
              <a:gd name="connsiteY17" fmla="*/ 6528 h 435677"/>
              <a:gd name="connsiteX18" fmla="*/ 84138 w 373101"/>
              <a:gd name="connsiteY18" fmla="*/ 8115 h 435677"/>
              <a:gd name="connsiteX19" fmla="*/ 87313 w 373101"/>
              <a:gd name="connsiteY19" fmla="*/ 54153 h 435677"/>
              <a:gd name="connsiteX20" fmla="*/ 76200 w 373101"/>
              <a:gd name="connsiteY20" fmla="*/ 60503 h 435677"/>
              <a:gd name="connsiteX21" fmla="*/ 0 w 373101"/>
              <a:gd name="connsiteY21" fmla="*/ 68440 h 435677"/>
              <a:gd name="connsiteX22" fmla="*/ 74613 w 373101"/>
              <a:gd name="connsiteY22" fmla="*/ 52565 h 435677"/>
              <a:gd name="connsiteX23" fmla="*/ 88900 w 373101"/>
              <a:gd name="connsiteY23" fmla="*/ 23990 h 435677"/>
              <a:gd name="connsiteX24" fmla="*/ 155575 w 373101"/>
              <a:gd name="connsiteY24" fmla="*/ 178 h 435677"/>
              <a:gd name="connsiteX25" fmla="*/ 233363 w 373101"/>
              <a:gd name="connsiteY25" fmla="*/ 36690 h 435677"/>
              <a:gd name="connsiteX26" fmla="*/ 279400 w 373101"/>
              <a:gd name="connsiteY26" fmla="*/ 89078 h 435677"/>
              <a:gd name="connsiteX27" fmla="*/ 320675 w 373101"/>
              <a:gd name="connsiteY27" fmla="*/ 158928 h 435677"/>
              <a:gd name="connsiteX28" fmla="*/ 349250 w 373101"/>
              <a:gd name="connsiteY28" fmla="*/ 224015 h 435677"/>
              <a:gd name="connsiteX29" fmla="*/ 363538 w 373101"/>
              <a:gd name="connsiteY29" fmla="*/ 304978 h 435677"/>
              <a:gd name="connsiteX30" fmla="*/ 346075 w 373101"/>
              <a:gd name="connsiteY30" fmla="*/ 351015 h 435677"/>
              <a:gd name="connsiteX31" fmla="*/ 327025 w 373101"/>
              <a:gd name="connsiteY31" fmla="*/ 384353 h 435677"/>
              <a:gd name="connsiteX32" fmla="*/ 288925 w 373101"/>
              <a:gd name="connsiteY32" fmla="*/ 435153 h 435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3101" h="435677">
                <a:moveTo>
                  <a:pt x="288925" y="435153"/>
                </a:moveTo>
                <a:cubicBezTo>
                  <a:pt x="294217" y="429068"/>
                  <a:pt x="346340" y="363715"/>
                  <a:pt x="358775" y="347840"/>
                </a:cubicBezTo>
                <a:cubicBezTo>
                  <a:pt x="371210" y="331965"/>
                  <a:pt x="361157" y="350486"/>
                  <a:pt x="363538" y="339903"/>
                </a:cubicBezTo>
                <a:cubicBezTo>
                  <a:pt x="365919" y="329320"/>
                  <a:pt x="372534" y="299421"/>
                  <a:pt x="373063" y="284340"/>
                </a:cubicBezTo>
                <a:cubicBezTo>
                  <a:pt x="373592" y="269259"/>
                  <a:pt x="368565" y="258940"/>
                  <a:pt x="366713" y="249415"/>
                </a:cubicBezTo>
                <a:cubicBezTo>
                  <a:pt x="364861" y="239890"/>
                  <a:pt x="363802" y="234863"/>
                  <a:pt x="361950" y="227190"/>
                </a:cubicBezTo>
                <a:cubicBezTo>
                  <a:pt x="360098" y="219517"/>
                  <a:pt x="361950" y="213167"/>
                  <a:pt x="355600" y="203378"/>
                </a:cubicBezTo>
                <a:cubicBezTo>
                  <a:pt x="349250" y="193589"/>
                  <a:pt x="330464" y="179036"/>
                  <a:pt x="323850" y="168453"/>
                </a:cubicBezTo>
                <a:cubicBezTo>
                  <a:pt x="317236" y="157870"/>
                  <a:pt x="322792" y="154165"/>
                  <a:pt x="315913" y="139878"/>
                </a:cubicBezTo>
                <a:cubicBezTo>
                  <a:pt x="309034" y="125590"/>
                  <a:pt x="286015" y="89078"/>
                  <a:pt x="282575" y="82728"/>
                </a:cubicBezTo>
                <a:cubicBezTo>
                  <a:pt x="279135" y="76378"/>
                  <a:pt x="298185" y="104424"/>
                  <a:pt x="295275" y="101778"/>
                </a:cubicBezTo>
                <a:cubicBezTo>
                  <a:pt x="292365" y="99132"/>
                  <a:pt x="270405" y="74261"/>
                  <a:pt x="265113" y="66853"/>
                </a:cubicBezTo>
                <a:cubicBezTo>
                  <a:pt x="259821" y="59445"/>
                  <a:pt x="271992" y="65265"/>
                  <a:pt x="263525" y="57328"/>
                </a:cubicBezTo>
                <a:cubicBezTo>
                  <a:pt x="255058" y="49390"/>
                  <a:pt x="224367" y="26372"/>
                  <a:pt x="214313" y="19228"/>
                </a:cubicBezTo>
                <a:cubicBezTo>
                  <a:pt x="204259" y="12084"/>
                  <a:pt x="205052" y="14994"/>
                  <a:pt x="203200" y="14465"/>
                </a:cubicBezTo>
                <a:cubicBezTo>
                  <a:pt x="201348" y="13936"/>
                  <a:pt x="204523" y="15259"/>
                  <a:pt x="203200" y="16053"/>
                </a:cubicBezTo>
                <a:cubicBezTo>
                  <a:pt x="201877" y="16847"/>
                  <a:pt x="207169" y="20815"/>
                  <a:pt x="195263" y="19228"/>
                </a:cubicBezTo>
                <a:cubicBezTo>
                  <a:pt x="183357" y="17641"/>
                  <a:pt x="150284" y="8380"/>
                  <a:pt x="131763" y="6528"/>
                </a:cubicBezTo>
                <a:cubicBezTo>
                  <a:pt x="113242" y="4676"/>
                  <a:pt x="91546" y="177"/>
                  <a:pt x="84138" y="8115"/>
                </a:cubicBezTo>
                <a:cubicBezTo>
                  <a:pt x="76730" y="16052"/>
                  <a:pt x="88636" y="45422"/>
                  <a:pt x="87313" y="54153"/>
                </a:cubicBezTo>
                <a:cubicBezTo>
                  <a:pt x="85990" y="62884"/>
                  <a:pt x="90752" y="58122"/>
                  <a:pt x="76200" y="60503"/>
                </a:cubicBezTo>
                <a:cubicBezTo>
                  <a:pt x="61648" y="62884"/>
                  <a:pt x="264" y="69763"/>
                  <a:pt x="0" y="68440"/>
                </a:cubicBezTo>
                <a:cubicBezTo>
                  <a:pt x="-264" y="67117"/>
                  <a:pt x="59796" y="59973"/>
                  <a:pt x="74613" y="52565"/>
                </a:cubicBezTo>
                <a:cubicBezTo>
                  <a:pt x="89430" y="45157"/>
                  <a:pt x="75406" y="32721"/>
                  <a:pt x="88900" y="23990"/>
                </a:cubicBezTo>
                <a:cubicBezTo>
                  <a:pt x="102394" y="15259"/>
                  <a:pt x="131498" y="-1939"/>
                  <a:pt x="155575" y="178"/>
                </a:cubicBezTo>
                <a:cubicBezTo>
                  <a:pt x="179652" y="2295"/>
                  <a:pt x="212726" y="21873"/>
                  <a:pt x="233363" y="36690"/>
                </a:cubicBezTo>
                <a:cubicBezTo>
                  <a:pt x="254000" y="51507"/>
                  <a:pt x="264848" y="68705"/>
                  <a:pt x="279400" y="89078"/>
                </a:cubicBezTo>
                <a:cubicBezTo>
                  <a:pt x="293952" y="109451"/>
                  <a:pt x="309033" y="136439"/>
                  <a:pt x="320675" y="158928"/>
                </a:cubicBezTo>
                <a:cubicBezTo>
                  <a:pt x="332317" y="181417"/>
                  <a:pt x="342106" y="199673"/>
                  <a:pt x="349250" y="224015"/>
                </a:cubicBezTo>
                <a:cubicBezTo>
                  <a:pt x="356394" y="248357"/>
                  <a:pt x="364067" y="283811"/>
                  <a:pt x="363538" y="304978"/>
                </a:cubicBezTo>
                <a:cubicBezTo>
                  <a:pt x="363009" y="326145"/>
                  <a:pt x="352160" y="337786"/>
                  <a:pt x="346075" y="351015"/>
                </a:cubicBezTo>
                <a:cubicBezTo>
                  <a:pt x="339990" y="364244"/>
                  <a:pt x="339196" y="376151"/>
                  <a:pt x="327025" y="384353"/>
                </a:cubicBezTo>
                <a:cubicBezTo>
                  <a:pt x="314854" y="392555"/>
                  <a:pt x="283633" y="441238"/>
                  <a:pt x="288925" y="435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: 図形 439">
            <a:extLst>
              <a:ext uri="{FF2B5EF4-FFF2-40B4-BE49-F238E27FC236}">
                <a16:creationId xmlns:a16="http://schemas.microsoft.com/office/drawing/2014/main" id="{AC2166F5-00C4-4530-866A-F4920E4E5170}"/>
              </a:ext>
            </a:extLst>
          </p:cNvPr>
          <p:cNvSpPr/>
          <p:nvPr/>
        </p:nvSpPr>
        <p:spPr>
          <a:xfrm>
            <a:off x="6645817" y="4148088"/>
            <a:ext cx="467845" cy="50941"/>
          </a:xfrm>
          <a:custGeom>
            <a:avLst/>
            <a:gdLst>
              <a:gd name="connsiteX0" fmla="*/ 2633 w 467845"/>
              <a:gd name="connsiteY0" fmla="*/ 20687 h 50941"/>
              <a:gd name="connsiteX1" fmla="*/ 61371 w 467845"/>
              <a:gd name="connsiteY1" fmla="*/ 25450 h 50941"/>
              <a:gd name="connsiteX2" fmla="*/ 167733 w 467845"/>
              <a:gd name="connsiteY2" fmla="*/ 19100 h 50941"/>
              <a:gd name="connsiteX3" fmla="*/ 355058 w 467845"/>
              <a:gd name="connsiteY3" fmla="*/ 50 h 50941"/>
              <a:gd name="connsiteX4" fmla="*/ 231233 w 467845"/>
              <a:gd name="connsiteY4" fmla="*/ 25450 h 50941"/>
              <a:gd name="connsiteX5" fmla="*/ 343946 w 467845"/>
              <a:gd name="connsiteY5" fmla="*/ 31800 h 50941"/>
              <a:gd name="connsiteX6" fmla="*/ 405858 w 467845"/>
              <a:gd name="connsiteY6" fmla="*/ 17512 h 50941"/>
              <a:gd name="connsiteX7" fmla="*/ 467771 w 467845"/>
              <a:gd name="connsiteY7" fmla="*/ 27037 h 50941"/>
              <a:gd name="connsiteX8" fmla="*/ 393158 w 467845"/>
              <a:gd name="connsiteY8" fmla="*/ 38150 h 50941"/>
              <a:gd name="connsiteX9" fmla="*/ 261396 w 467845"/>
              <a:gd name="connsiteY9" fmla="*/ 50850 h 50941"/>
              <a:gd name="connsiteX10" fmla="*/ 107408 w 467845"/>
              <a:gd name="connsiteY10" fmla="*/ 42912 h 50941"/>
              <a:gd name="connsiteX11" fmla="*/ 231233 w 467845"/>
              <a:gd name="connsiteY11" fmla="*/ 25450 h 50941"/>
              <a:gd name="connsiteX12" fmla="*/ 145508 w 467845"/>
              <a:gd name="connsiteY12" fmla="*/ 38150 h 50941"/>
              <a:gd name="connsiteX13" fmla="*/ 2633 w 467845"/>
              <a:gd name="connsiteY13" fmla="*/ 20687 h 5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7845" h="50941">
                <a:moveTo>
                  <a:pt x="2633" y="20687"/>
                </a:moveTo>
                <a:cubicBezTo>
                  <a:pt x="-11390" y="18570"/>
                  <a:pt x="33854" y="25714"/>
                  <a:pt x="61371" y="25450"/>
                </a:cubicBezTo>
                <a:cubicBezTo>
                  <a:pt x="88888" y="25186"/>
                  <a:pt x="118785" y="23333"/>
                  <a:pt x="167733" y="19100"/>
                </a:cubicBezTo>
                <a:cubicBezTo>
                  <a:pt x="216681" y="14867"/>
                  <a:pt x="344475" y="-1008"/>
                  <a:pt x="355058" y="50"/>
                </a:cubicBezTo>
                <a:cubicBezTo>
                  <a:pt x="365641" y="1108"/>
                  <a:pt x="233085" y="20158"/>
                  <a:pt x="231233" y="25450"/>
                </a:cubicBezTo>
                <a:cubicBezTo>
                  <a:pt x="229381" y="30742"/>
                  <a:pt x="314842" y="33123"/>
                  <a:pt x="343946" y="31800"/>
                </a:cubicBezTo>
                <a:cubicBezTo>
                  <a:pt x="373050" y="30477"/>
                  <a:pt x="385221" y="18306"/>
                  <a:pt x="405858" y="17512"/>
                </a:cubicBezTo>
                <a:cubicBezTo>
                  <a:pt x="426495" y="16718"/>
                  <a:pt x="469888" y="23597"/>
                  <a:pt x="467771" y="27037"/>
                </a:cubicBezTo>
                <a:cubicBezTo>
                  <a:pt x="465654" y="30477"/>
                  <a:pt x="427554" y="34181"/>
                  <a:pt x="393158" y="38150"/>
                </a:cubicBezTo>
                <a:cubicBezTo>
                  <a:pt x="358762" y="42119"/>
                  <a:pt x="309021" y="50056"/>
                  <a:pt x="261396" y="50850"/>
                </a:cubicBezTo>
                <a:cubicBezTo>
                  <a:pt x="213771" y="51644"/>
                  <a:pt x="112435" y="47145"/>
                  <a:pt x="107408" y="42912"/>
                </a:cubicBezTo>
                <a:cubicBezTo>
                  <a:pt x="102381" y="38679"/>
                  <a:pt x="224883" y="26244"/>
                  <a:pt x="231233" y="25450"/>
                </a:cubicBezTo>
                <a:cubicBezTo>
                  <a:pt x="237583" y="24656"/>
                  <a:pt x="180698" y="36033"/>
                  <a:pt x="145508" y="38150"/>
                </a:cubicBezTo>
                <a:cubicBezTo>
                  <a:pt x="110319" y="40267"/>
                  <a:pt x="16656" y="22804"/>
                  <a:pt x="2633" y="206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: 図形 440">
            <a:extLst>
              <a:ext uri="{FF2B5EF4-FFF2-40B4-BE49-F238E27FC236}">
                <a16:creationId xmlns:a16="http://schemas.microsoft.com/office/drawing/2014/main" id="{F9F516B7-D6BE-428B-912D-CD0E9E521DC8}"/>
              </a:ext>
            </a:extLst>
          </p:cNvPr>
          <p:cNvSpPr/>
          <p:nvPr/>
        </p:nvSpPr>
        <p:spPr>
          <a:xfrm>
            <a:off x="6699091" y="3694090"/>
            <a:ext cx="183063" cy="91338"/>
          </a:xfrm>
          <a:custGeom>
            <a:avLst/>
            <a:gdLst>
              <a:gd name="connsiteX0" fmla="*/ 90647 w 183063"/>
              <a:gd name="connsiteY0" fmla="*/ 15898 h 91338"/>
              <a:gd name="connsiteX1" fmla="*/ 25559 w 183063"/>
              <a:gd name="connsiteY1" fmla="*/ 80985 h 91338"/>
              <a:gd name="connsiteX2" fmla="*/ 104934 w 183063"/>
              <a:gd name="connsiteY2" fmla="*/ 77810 h 91338"/>
              <a:gd name="connsiteX3" fmla="*/ 152559 w 183063"/>
              <a:gd name="connsiteY3" fmla="*/ 85748 h 91338"/>
              <a:gd name="connsiteX4" fmla="*/ 171609 w 183063"/>
              <a:gd name="connsiteY4" fmla="*/ 34948 h 91338"/>
              <a:gd name="connsiteX5" fmla="*/ 182722 w 183063"/>
              <a:gd name="connsiteY5" fmla="*/ 23 h 91338"/>
              <a:gd name="connsiteX6" fmla="*/ 158909 w 183063"/>
              <a:gd name="connsiteY6" fmla="*/ 30185 h 91338"/>
              <a:gd name="connsiteX7" fmla="*/ 155734 w 183063"/>
              <a:gd name="connsiteY7" fmla="*/ 68285 h 91338"/>
              <a:gd name="connsiteX8" fmla="*/ 17622 w 183063"/>
              <a:gd name="connsiteY8" fmla="*/ 87335 h 91338"/>
              <a:gd name="connsiteX9" fmla="*/ 6509 w 183063"/>
              <a:gd name="connsiteY9" fmla="*/ 87335 h 91338"/>
              <a:gd name="connsiteX10" fmla="*/ 90647 w 183063"/>
              <a:gd name="connsiteY10" fmla="*/ 15898 h 9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3063" h="91338">
                <a:moveTo>
                  <a:pt x="90647" y="15898"/>
                </a:moveTo>
                <a:cubicBezTo>
                  <a:pt x="93822" y="14840"/>
                  <a:pt x="23178" y="70666"/>
                  <a:pt x="25559" y="80985"/>
                </a:cubicBezTo>
                <a:cubicBezTo>
                  <a:pt x="27940" y="91304"/>
                  <a:pt x="83767" y="77016"/>
                  <a:pt x="104934" y="77810"/>
                </a:cubicBezTo>
                <a:cubicBezTo>
                  <a:pt x="126101" y="78604"/>
                  <a:pt x="141447" y="92892"/>
                  <a:pt x="152559" y="85748"/>
                </a:cubicBezTo>
                <a:cubicBezTo>
                  <a:pt x="163672" y="78604"/>
                  <a:pt x="166582" y="49235"/>
                  <a:pt x="171609" y="34948"/>
                </a:cubicBezTo>
                <a:cubicBezTo>
                  <a:pt x="176636" y="20661"/>
                  <a:pt x="184839" y="817"/>
                  <a:pt x="182722" y="23"/>
                </a:cubicBezTo>
                <a:cubicBezTo>
                  <a:pt x="180605" y="-771"/>
                  <a:pt x="163407" y="18808"/>
                  <a:pt x="158909" y="30185"/>
                </a:cubicBezTo>
                <a:cubicBezTo>
                  <a:pt x="154411" y="41562"/>
                  <a:pt x="179282" y="58760"/>
                  <a:pt x="155734" y="68285"/>
                </a:cubicBezTo>
                <a:cubicBezTo>
                  <a:pt x="132186" y="77810"/>
                  <a:pt x="42493" y="84160"/>
                  <a:pt x="17622" y="87335"/>
                </a:cubicBezTo>
                <a:cubicBezTo>
                  <a:pt x="-7249" y="90510"/>
                  <a:pt x="-635" y="94479"/>
                  <a:pt x="6509" y="87335"/>
                </a:cubicBezTo>
                <a:cubicBezTo>
                  <a:pt x="13653" y="80191"/>
                  <a:pt x="87472" y="16956"/>
                  <a:pt x="90647" y="15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: 図形 441">
            <a:extLst>
              <a:ext uri="{FF2B5EF4-FFF2-40B4-BE49-F238E27FC236}">
                <a16:creationId xmlns:a16="http://schemas.microsoft.com/office/drawing/2014/main" id="{A956DB96-1F41-4C1F-A6F6-4D26A26D56DD}"/>
              </a:ext>
            </a:extLst>
          </p:cNvPr>
          <p:cNvSpPr/>
          <p:nvPr/>
        </p:nvSpPr>
        <p:spPr>
          <a:xfrm>
            <a:off x="6808606" y="3749184"/>
            <a:ext cx="395490" cy="385478"/>
          </a:xfrm>
          <a:custGeom>
            <a:avLst/>
            <a:gdLst>
              <a:gd name="connsiteX0" fmla="*/ 182 w 395490"/>
              <a:gd name="connsiteY0" fmla="*/ 37004 h 385478"/>
              <a:gd name="connsiteX1" fmla="*/ 98607 w 395490"/>
              <a:gd name="connsiteY1" fmla="*/ 21129 h 385478"/>
              <a:gd name="connsiteX2" fmla="*/ 138294 w 395490"/>
              <a:gd name="connsiteY2" fmla="*/ 491 h 385478"/>
              <a:gd name="connsiteX3" fmla="*/ 82732 w 395490"/>
              <a:gd name="connsiteY3" fmla="*/ 43354 h 385478"/>
              <a:gd name="connsiteX4" fmla="*/ 82732 w 395490"/>
              <a:gd name="connsiteY4" fmla="*/ 56054 h 385478"/>
              <a:gd name="connsiteX5" fmla="*/ 185919 w 395490"/>
              <a:gd name="connsiteY5" fmla="*/ 52879 h 385478"/>
              <a:gd name="connsiteX6" fmla="*/ 297044 w 395490"/>
              <a:gd name="connsiteY6" fmla="*/ 73516 h 385478"/>
              <a:gd name="connsiteX7" fmla="*/ 111307 w 395490"/>
              <a:gd name="connsiteY7" fmla="*/ 76691 h 385478"/>
              <a:gd name="connsiteX8" fmla="*/ 154169 w 395490"/>
              <a:gd name="connsiteY8" fmla="*/ 119554 h 385478"/>
              <a:gd name="connsiteX9" fmla="*/ 198619 w 395490"/>
              <a:gd name="connsiteY9" fmla="*/ 178291 h 385478"/>
              <a:gd name="connsiteX10" fmla="*/ 203382 w 395490"/>
              <a:gd name="connsiteY10" fmla="*/ 181466 h 385478"/>
              <a:gd name="connsiteX11" fmla="*/ 231957 w 395490"/>
              <a:gd name="connsiteY11" fmla="*/ 294179 h 385478"/>
              <a:gd name="connsiteX12" fmla="*/ 395469 w 395490"/>
              <a:gd name="connsiteY12" fmla="*/ 306879 h 385478"/>
              <a:gd name="connsiteX13" fmla="*/ 243069 w 395490"/>
              <a:gd name="connsiteY13" fmla="*/ 295766 h 385478"/>
              <a:gd name="connsiteX14" fmla="*/ 193857 w 395490"/>
              <a:gd name="connsiteY14" fmla="*/ 297354 h 385478"/>
              <a:gd name="connsiteX15" fmla="*/ 208144 w 395490"/>
              <a:gd name="connsiteY15" fmla="*/ 332279 h 385478"/>
              <a:gd name="connsiteX16" fmla="*/ 217669 w 395490"/>
              <a:gd name="connsiteY16" fmla="*/ 368791 h 385478"/>
              <a:gd name="connsiteX17" fmla="*/ 277994 w 395490"/>
              <a:gd name="connsiteY17" fmla="*/ 367204 h 385478"/>
              <a:gd name="connsiteX18" fmla="*/ 190682 w 395490"/>
              <a:gd name="connsiteY18" fmla="*/ 384666 h 385478"/>
              <a:gd name="connsiteX19" fmla="*/ 206557 w 395490"/>
              <a:gd name="connsiteY19" fmla="*/ 337041 h 385478"/>
              <a:gd name="connsiteX20" fmla="*/ 204969 w 395490"/>
              <a:gd name="connsiteY20" fmla="*/ 252904 h 385478"/>
              <a:gd name="connsiteX21" fmla="*/ 125594 w 395490"/>
              <a:gd name="connsiteY21" fmla="*/ 95741 h 385478"/>
              <a:gd name="connsiteX22" fmla="*/ 182 w 395490"/>
              <a:gd name="connsiteY22" fmla="*/ 37004 h 385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5490" h="385478">
                <a:moveTo>
                  <a:pt x="182" y="37004"/>
                </a:moveTo>
                <a:cubicBezTo>
                  <a:pt x="-4316" y="24569"/>
                  <a:pt x="75588" y="27214"/>
                  <a:pt x="98607" y="21129"/>
                </a:cubicBezTo>
                <a:cubicBezTo>
                  <a:pt x="121626" y="15044"/>
                  <a:pt x="140940" y="-3213"/>
                  <a:pt x="138294" y="491"/>
                </a:cubicBezTo>
                <a:cubicBezTo>
                  <a:pt x="135648" y="4195"/>
                  <a:pt x="91992" y="34093"/>
                  <a:pt x="82732" y="43354"/>
                </a:cubicBezTo>
                <a:cubicBezTo>
                  <a:pt x="73472" y="52615"/>
                  <a:pt x="65534" y="54467"/>
                  <a:pt x="82732" y="56054"/>
                </a:cubicBezTo>
                <a:cubicBezTo>
                  <a:pt x="99930" y="57642"/>
                  <a:pt x="150200" y="49969"/>
                  <a:pt x="185919" y="52879"/>
                </a:cubicBezTo>
                <a:cubicBezTo>
                  <a:pt x="221638" y="55789"/>
                  <a:pt x="309479" y="69547"/>
                  <a:pt x="297044" y="73516"/>
                </a:cubicBezTo>
                <a:cubicBezTo>
                  <a:pt x="284609" y="77485"/>
                  <a:pt x="135119" y="69018"/>
                  <a:pt x="111307" y="76691"/>
                </a:cubicBezTo>
                <a:cubicBezTo>
                  <a:pt x="87495" y="84364"/>
                  <a:pt x="139617" y="102621"/>
                  <a:pt x="154169" y="119554"/>
                </a:cubicBezTo>
                <a:cubicBezTo>
                  <a:pt x="168721" y="136487"/>
                  <a:pt x="190417" y="167972"/>
                  <a:pt x="198619" y="178291"/>
                </a:cubicBezTo>
                <a:cubicBezTo>
                  <a:pt x="206821" y="188610"/>
                  <a:pt x="197826" y="162151"/>
                  <a:pt x="203382" y="181466"/>
                </a:cubicBezTo>
                <a:cubicBezTo>
                  <a:pt x="208938" y="200781"/>
                  <a:pt x="199943" y="273277"/>
                  <a:pt x="231957" y="294179"/>
                </a:cubicBezTo>
                <a:cubicBezTo>
                  <a:pt x="263971" y="315081"/>
                  <a:pt x="395469" y="306879"/>
                  <a:pt x="395469" y="306879"/>
                </a:cubicBezTo>
                <a:cubicBezTo>
                  <a:pt x="397321" y="307143"/>
                  <a:pt x="276671" y="297353"/>
                  <a:pt x="243069" y="295766"/>
                </a:cubicBezTo>
                <a:cubicBezTo>
                  <a:pt x="209467" y="294179"/>
                  <a:pt x="199678" y="291269"/>
                  <a:pt x="193857" y="297354"/>
                </a:cubicBezTo>
                <a:cubicBezTo>
                  <a:pt x="188036" y="303439"/>
                  <a:pt x="204175" y="320373"/>
                  <a:pt x="208144" y="332279"/>
                </a:cubicBezTo>
                <a:cubicBezTo>
                  <a:pt x="212113" y="344185"/>
                  <a:pt x="206027" y="362970"/>
                  <a:pt x="217669" y="368791"/>
                </a:cubicBezTo>
                <a:cubicBezTo>
                  <a:pt x="229311" y="374612"/>
                  <a:pt x="282492" y="364558"/>
                  <a:pt x="277994" y="367204"/>
                </a:cubicBezTo>
                <a:cubicBezTo>
                  <a:pt x="273496" y="369850"/>
                  <a:pt x="202588" y="389693"/>
                  <a:pt x="190682" y="384666"/>
                </a:cubicBezTo>
                <a:cubicBezTo>
                  <a:pt x="178776" y="379639"/>
                  <a:pt x="204176" y="359001"/>
                  <a:pt x="206557" y="337041"/>
                </a:cubicBezTo>
                <a:cubicBezTo>
                  <a:pt x="208938" y="315081"/>
                  <a:pt x="218463" y="293121"/>
                  <a:pt x="204969" y="252904"/>
                </a:cubicBezTo>
                <a:cubicBezTo>
                  <a:pt x="191475" y="212687"/>
                  <a:pt x="158138" y="133576"/>
                  <a:pt x="125594" y="95741"/>
                </a:cubicBezTo>
                <a:cubicBezTo>
                  <a:pt x="93050" y="57906"/>
                  <a:pt x="4680" y="49439"/>
                  <a:pt x="182" y="3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: 図形 442">
            <a:extLst>
              <a:ext uri="{FF2B5EF4-FFF2-40B4-BE49-F238E27FC236}">
                <a16:creationId xmlns:a16="http://schemas.microsoft.com/office/drawing/2014/main" id="{AC74F219-DB5E-4320-A9F6-FE831F95E4DA}"/>
              </a:ext>
            </a:extLst>
          </p:cNvPr>
          <p:cNvSpPr/>
          <p:nvPr/>
        </p:nvSpPr>
        <p:spPr>
          <a:xfrm>
            <a:off x="6357925" y="3784188"/>
            <a:ext cx="529076" cy="81865"/>
          </a:xfrm>
          <a:custGeom>
            <a:avLst/>
            <a:gdLst>
              <a:gd name="connsiteX0" fmla="*/ 384188 w 529076"/>
              <a:gd name="connsiteY0" fmla="*/ 412 h 81865"/>
              <a:gd name="connsiteX1" fmla="*/ 503250 w 529076"/>
              <a:gd name="connsiteY1" fmla="*/ 21050 h 81865"/>
              <a:gd name="connsiteX2" fmla="*/ 444513 w 529076"/>
              <a:gd name="connsiteY2" fmla="*/ 30575 h 81865"/>
              <a:gd name="connsiteX3" fmla="*/ 304813 w 529076"/>
              <a:gd name="connsiteY3" fmla="*/ 46450 h 81865"/>
              <a:gd name="connsiteX4" fmla="*/ 185750 w 529076"/>
              <a:gd name="connsiteY4" fmla="*/ 59150 h 81865"/>
              <a:gd name="connsiteX5" fmla="*/ 13 w 529076"/>
              <a:gd name="connsiteY5" fmla="*/ 81375 h 81865"/>
              <a:gd name="connsiteX6" fmla="*/ 195275 w 529076"/>
              <a:gd name="connsiteY6" fmla="*/ 71850 h 81865"/>
              <a:gd name="connsiteX7" fmla="*/ 523888 w 529076"/>
              <a:gd name="connsiteY7" fmla="*/ 41687 h 81865"/>
              <a:gd name="connsiteX8" fmla="*/ 384188 w 529076"/>
              <a:gd name="connsiteY8" fmla="*/ 412 h 8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076" h="81865">
                <a:moveTo>
                  <a:pt x="384188" y="412"/>
                </a:moveTo>
                <a:cubicBezTo>
                  <a:pt x="380748" y="-3027"/>
                  <a:pt x="493196" y="16023"/>
                  <a:pt x="503250" y="21050"/>
                </a:cubicBezTo>
                <a:cubicBezTo>
                  <a:pt x="513304" y="26077"/>
                  <a:pt x="477586" y="26342"/>
                  <a:pt x="444513" y="30575"/>
                </a:cubicBezTo>
                <a:cubicBezTo>
                  <a:pt x="411440" y="34808"/>
                  <a:pt x="347940" y="41687"/>
                  <a:pt x="304813" y="46450"/>
                </a:cubicBezTo>
                <a:lnTo>
                  <a:pt x="185750" y="59150"/>
                </a:lnTo>
                <a:cubicBezTo>
                  <a:pt x="134950" y="64971"/>
                  <a:pt x="-1575" y="79258"/>
                  <a:pt x="13" y="81375"/>
                </a:cubicBezTo>
                <a:cubicBezTo>
                  <a:pt x="1601" y="83492"/>
                  <a:pt x="107963" y="78465"/>
                  <a:pt x="195275" y="71850"/>
                </a:cubicBezTo>
                <a:cubicBezTo>
                  <a:pt x="282587" y="65235"/>
                  <a:pt x="486846" y="51477"/>
                  <a:pt x="523888" y="41687"/>
                </a:cubicBezTo>
                <a:cubicBezTo>
                  <a:pt x="560930" y="31897"/>
                  <a:pt x="387628" y="3851"/>
                  <a:pt x="384188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: 図形 443">
            <a:extLst>
              <a:ext uri="{FF2B5EF4-FFF2-40B4-BE49-F238E27FC236}">
                <a16:creationId xmlns:a16="http://schemas.microsoft.com/office/drawing/2014/main" id="{E81B970A-9124-4FDA-A40F-8FB08D627332}"/>
              </a:ext>
            </a:extLst>
          </p:cNvPr>
          <p:cNvSpPr/>
          <p:nvPr/>
        </p:nvSpPr>
        <p:spPr>
          <a:xfrm>
            <a:off x="6281562" y="3864044"/>
            <a:ext cx="297865" cy="321851"/>
          </a:xfrm>
          <a:custGeom>
            <a:avLst/>
            <a:gdLst>
              <a:gd name="connsiteX0" fmla="*/ 1763 w 297865"/>
              <a:gd name="connsiteY0" fmla="*/ 55494 h 321851"/>
              <a:gd name="connsiteX1" fmla="*/ 131938 w 297865"/>
              <a:gd name="connsiteY1" fmla="*/ 1519 h 321851"/>
              <a:gd name="connsiteX2" fmla="*/ 217663 w 297865"/>
              <a:gd name="connsiteY2" fmla="*/ 22156 h 321851"/>
              <a:gd name="connsiteX3" fmla="*/ 292276 w 297865"/>
              <a:gd name="connsiteY3" fmla="*/ 96769 h 321851"/>
              <a:gd name="connsiteX4" fmla="*/ 289101 w 297865"/>
              <a:gd name="connsiteY4" fmla="*/ 185669 h 321851"/>
              <a:gd name="connsiteX5" fmla="*/ 262113 w 297865"/>
              <a:gd name="connsiteY5" fmla="*/ 236469 h 321851"/>
              <a:gd name="connsiteX6" fmla="*/ 225601 w 297865"/>
              <a:gd name="connsiteY6" fmla="*/ 274569 h 321851"/>
              <a:gd name="connsiteX7" fmla="*/ 166863 w 297865"/>
              <a:gd name="connsiteY7" fmla="*/ 314256 h 321851"/>
              <a:gd name="connsiteX8" fmla="*/ 79551 w 297865"/>
              <a:gd name="connsiteY8" fmla="*/ 320606 h 321851"/>
              <a:gd name="connsiteX9" fmla="*/ 227188 w 297865"/>
              <a:gd name="connsiteY9" fmla="*/ 298381 h 321851"/>
              <a:gd name="connsiteX10" fmla="*/ 254176 w 297865"/>
              <a:gd name="connsiteY10" fmla="*/ 279331 h 321851"/>
              <a:gd name="connsiteX11" fmla="*/ 289101 w 297865"/>
              <a:gd name="connsiteY11" fmla="*/ 206306 h 321851"/>
              <a:gd name="connsiteX12" fmla="*/ 287513 w 297865"/>
              <a:gd name="connsiteY12" fmla="*/ 123756 h 321851"/>
              <a:gd name="connsiteX13" fmla="*/ 262113 w 297865"/>
              <a:gd name="connsiteY13" fmla="*/ 71369 h 321851"/>
              <a:gd name="connsiteX14" fmla="*/ 233538 w 297865"/>
              <a:gd name="connsiteY14" fmla="*/ 25331 h 321851"/>
              <a:gd name="connsiteX15" fmla="*/ 155751 w 297865"/>
              <a:gd name="connsiteY15" fmla="*/ 9456 h 321851"/>
              <a:gd name="connsiteX16" fmla="*/ 60501 w 297865"/>
              <a:gd name="connsiteY16" fmla="*/ 22156 h 321851"/>
              <a:gd name="connsiteX17" fmla="*/ 1763 w 297865"/>
              <a:gd name="connsiteY17" fmla="*/ 55494 h 32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7865" h="321851">
                <a:moveTo>
                  <a:pt x="1763" y="55494"/>
                </a:moveTo>
                <a:cubicBezTo>
                  <a:pt x="13669" y="52055"/>
                  <a:pt x="95955" y="7075"/>
                  <a:pt x="131938" y="1519"/>
                </a:cubicBezTo>
                <a:cubicBezTo>
                  <a:pt x="167921" y="-4037"/>
                  <a:pt x="190940" y="6281"/>
                  <a:pt x="217663" y="22156"/>
                </a:cubicBezTo>
                <a:cubicBezTo>
                  <a:pt x="244386" y="38031"/>
                  <a:pt x="280370" y="69517"/>
                  <a:pt x="292276" y="96769"/>
                </a:cubicBezTo>
                <a:cubicBezTo>
                  <a:pt x="304182" y="124021"/>
                  <a:pt x="294128" y="162386"/>
                  <a:pt x="289101" y="185669"/>
                </a:cubicBezTo>
                <a:cubicBezTo>
                  <a:pt x="284074" y="208952"/>
                  <a:pt x="272696" y="221652"/>
                  <a:pt x="262113" y="236469"/>
                </a:cubicBezTo>
                <a:cubicBezTo>
                  <a:pt x="251530" y="251286"/>
                  <a:pt x="241476" y="261605"/>
                  <a:pt x="225601" y="274569"/>
                </a:cubicBezTo>
                <a:cubicBezTo>
                  <a:pt x="209726" y="287533"/>
                  <a:pt x="191205" y="306583"/>
                  <a:pt x="166863" y="314256"/>
                </a:cubicBezTo>
                <a:cubicBezTo>
                  <a:pt x="142521" y="321929"/>
                  <a:pt x="69497" y="323252"/>
                  <a:pt x="79551" y="320606"/>
                </a:cubicBezTo>
                <a:cubicBezTo>
                  <a:pt x="89605" y="317960"/>
                  <a:pt x="198084" y="305260"/>
                  <a:pt x="227188" y="298381"/>
                </a:cubicBezTo>
                <a:cubicBezTo>
                  <a:pt x="256292" y="291502"/>
                  <a:pt x="243857" y="294677"/>
                  <a:pt x="254176" y="279331"/>
                </a:cubicBezTo>
                <a:cubicBezTo>
                  <a:pt x="264495" y="263985"/>
                  <a:pt x="283545" y="232235"/>
                  <a:pt x="289101" y="206306"/>
                </a:cubicBezTo>
                <a:cubicBezTo>
                  <a:pt x="294657" y="180377"/>
                  <a:pt x="292011" y="146246"/>
                  <a:pt x="287513" y="123756"/>
                </a:cubicBezTo>
                <a:cubicBezTo>
                  <a:pt x="283015" y="101267"/>
                  <a:pt x="271109" y="87773"/>
                  <a:pt x="262113" y="71369"/>
                </a:cubicBezTo>
                <a:cubicBezTo>
                  <a:pt x="253117" y="54965"/>
                  <a:pt x="251265" y="35650"/>
                  <a:pt x="233538" y="25331"/>
                </a:cubicBezTo>
                <a:cubicBezTo>
                  <a:pt x="215811" y="15012"/>
                  <a:pt x="184590" y="9985"/>
                  <a:pt x="155751" y="9456"/>
                </a:cubicBezTo>
                <a:cubicBezTo>
                  <a:pt x="126912" y="8927"/>
                  <a:pt x="79551" y="17394"/>
                  <a:pt x="60501" y="22156"/>
                </a:cubicBezTo>
                <a:cubicBezTo>
                  <a:pt x="41451" y="26918"/>
                  <a:pt x="-10143" y="58933"/>
                  <a:pt x="1763" y="55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: 図形 444">
            <a:extLst>
              <a:ext uri="{FF2B5EF4-FFF2-40B4-BE49-F238E27FC236}">
                <a16:creationId xmlns:a16="http://schemas.microsoft.com/office/drawing/2014/main" id="{34BFCE7C-E303-4ED6-B520-A9BEE38BFFEE}"/>
              </a:ext>
            </a:extLst>
          </p:cNvPr>
          <p:cNvSpPr/>
          <p:nvPr/>
        </p:nvSpPr>
        <p:spPr>
          <a:xfrm>
            <a:off x="6339418" y="3887242"/>
            <a:ext cx="210968" cy="273841"/>
          </a:xfrm>
          <a:custGeom>
            <a:avLst/>
            <a:gdLst>
              <a:gd name="connsiteX0" fmla="*/ 2645 w 210968"/>
              <a:gd name="connsiteY0" fmla="*/ 546 h 273841"/>
              <a:gd name="connsiteX1" fmla="*/ 159807 w 210968"/>
              <a:gd name="connsiteY1" fmla="*/ 13246 h 273841"/>
              <a:gd name="connsiteX2" fmla="*/ 199495 w 210968"/>
              <a:gd name="connsiteY2" fmla="*/ 67221 h 273841"/>
              <a:gd name="connsiteX3" fmla="*/ 202670 w 210968"/>
              <a:gd name="connsiteY3" fmla="*/ 167233 h 273841"/>
              <a:gd name="connsiteX4" fmla="*/ 191557 w 210968"/>
              <a:gd name="connsiteY4" fmla="*/ 206921 h 273841"/>
              <a:gd name="connsiteX5" fmla="*/ 150282 w 210968"/>
              <a:gd name="connsiteY5" fmla="*/ 252958 h 273841"/>
              <a:gd name="connsiteX6" fmla="*/ 101070 w 210968"/>
              <a:gd name="connsiteY6" fmla="*/ 272008 h 273841"/>
              <a:gd name="connsiteX7" fmla="*/ 62970 w 210968"/>
              <a:gd name="connsiteY7" fmla="*/ 272008 h 273841"/>
              <a:gd name="connsiteX8" fmla="*/ 135995 w 210968"/>
              <a:gd name="connsiteY8" fmla="*/ 262483 h 273841"/>
              <a:gd name="connsiteX9" fmla="*/ 196320 w 210968"/>
              <a:gd name="connsiteY9" fmla="*/ 219621 h 273841"/>
              <a:gd name="connsiteX10" fmla="*/ 210607 w 210968"/>
              <a:gd name="connsiteY10" fmla="*/ 129133 h 273841"/>
              <a:gd name="connsiteX11" fmla="*/ 186795 w 210968"/>
              <a:gd name="connsiteY11" fmla="*/ 30708 h 273841"/>
              <a:gd name="connsiteX12" fmla="*/ 70907 w 210968"/>
              <a:gd name="connsiteY12" fmla="*/ 3721 h 273841"/>
              <a:gd name="connsiteX13" fmla="*/ 2645 w 210968"/>
              <a:gd name="connsiteY13" fmla="*/ 546 h 2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0968" h="273841">
                <a:moveTo>
                  <a:pt x="2645" y="546"/>
                </a:moveTo>
                <a:cubicBezTo>
                  <a:pt x="17462" y="2133"/>
                  <a:pt x="126999" y="2134"/>
                  <a:pt x="159807" y="13246"/>
                </a:cubicBezTo>
                <a:cubicBezTo>
                  <a:pt x="192615" y="24359"/>
                  <a:pt x="192351" y="41557"/>
                  <a:pt x="199495" y="67221"/>
                </a:cubicBezTo>
                <a:cubicBezTo>
                  <a:pt x="206639" y="92885"/>
                  <a:pt x="203993" y="143950"/>
                  <a:pt x="202670" y="167233"/>
                </a:cubicBezTo>
                <a:cubicBezTo>
                  <a:pt x="201347" y="190516"/>
                  <a:pt x="200288" y="192634"/>
                  <a:pt x="191557" y="206921"/>
                </a:cubicBezTo>
                <a:cubicBezTo>
                  <a:pt x="182826" y="221208"/>
                  <a:pt x="165363" y="242110"/>
                  <a:pt x="150282" y="252958"/>
                </a:cubicBezTo>
                <a:cubicBezTo>
                  <a:pt x="135201" y="263806"/>
                  <a:pt x="115622" y="268833"/>
                  <a:pt x="101070" y="272008"/>
                </a:cubicBezTo>
                <a:cubicBezTo>
                  <a:pt x="86518" y="275183"/>
                  <a:pt x="57149" y="273596"/>
                  <a:pt x="62970" y="272008"/>
                </a:cubicBezTo>
                <a:cubicBezTo>
                  <a:pt x="68791" y="270421"/>
                  <a:pt x="113770" y="271214"/>
                  <a:pt x="135995" y="262483"/>
                </a:cubicBezTo>
                <a:cubicBezTo>
                  <a:pt x="158220" y="253752"/>
                  <a:pt x="183885" y="241846"/>
                  <a:pt x="196320" y="219621"/>
                </a:cubicBezTo>
                <a:cubicBezTo>
                  <a:pt x="208755" y="197396"/>
                  <a:pt x="212194" y="160618"/>
                  <a:pt x="210607" y="129133"/>
                </a:cubicBezTo>
                <a:cubicBezTo>
                  <a:pt x="209020" y="97648"/>
                  <a:pt x="210078" y="51610"/>
                  <a:pt x="186795" y="30708"/>
                </a:cubicBezTo>
                <a:cubicBezTo>
                  <a:pt x="163512" y="9806"/>
                  <a:pt x="103186" y="6367"/>
                  <a:pt x="70907" y="3721"/>
                </a:cubicBezTo>
                <a:cubicBezTo>
                  <a:pt x="38628" y="1075"/>
                  <a:pt x="-12172" y="-1041"/>
                  <a:pt x="2645" y="5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: 図形 445">
            <a:extLst>
              <a:ext uri="{FF2B5EF4-FFF2-40B4-BE49-F238E27FC236}">
                <a16:creationId xmlns:a16="http://schemas.microsoft.com/office/drawing/2014/main" id="{C93CF33E-F80E-4DE1-833D-286F33ED26B9}"/>
              </a:ext>
            </a:extLst>
          </p:cNvPr>
          <p:cNvSpPr/>
          <p:nvPr/>
        </p:nvSpPr>
        <p:spPr>
          <a:xfrm>
            <a:off x="6288078" y="3890955"/>
            <a:ext cx="267943" cy="287992"/>
          </a:xfrm>
          <a:custGeom>
            <a:avLst/>
            <a:gdLst>
              <a:gd name="connsiteX0" fmla="*/ 10 w 267943"/>
              <a:gd name="connsiteY0" fmla="*/ 25408 h 287992"/>
              <a:gd name="connsiteX1" fmla="*/ 115897 w 267943"/>
              <a:gd name="connsiteY1" fmla="*/ 11120 h 287992"/>
              <a:gd name="connsiteX2" fmla="*/ 214322 w 267943"/>
              <a:gd name="connsiteY2" fmla="*/ 63508 h 287992"/>
              <a:gd name="connsiteX3" fmla="*/ 233372 w 267943"/>
              <a:gd name="connsiteY3" fmla="*/ 106370 h 287992"/>
              <a:gd name="connsiteX4" fmla="*/ 182572 w 267943"/>
              <a:gd name="connsiteY4" fmla="*/ 177808 h 287992"/>
              <a:gd name="connsiteX5" fmla="*/ 150822 w 267943"/>
              <a:gd name="connsiteY5" fmla="*/ 195270 h 287992"/>
              <a:gd name="connsiteX6" fmla="*/ 230197 w 267943"/>
              <a:gd name="connsiteY6" fmla="*/ 141295 h 287992"/>
              <a:gd name="connsiteX7" fmla="*/ 230197 w 267943"/>
              <a:gd name="connsiteY7" fmla="*/ 188920 h 287992"/>
              <a:gd name="connsiteX8" fmla="*/ 219085 w 267943"/>
              <a:gd name="connsiteY8" fmla="*/ 215908 h 287992"/>
              <a:gd name="connsiteX9" fmla="*/ 158760 w 267943"/>
              <a:gd name="connsiteY9" fmla="*/ 230195 h 287992"/>
              <a:gd name="connsiteX10" fmla="*/ 74622 w 267943"/>
              <a:gd name="connsiteY10" fmla="*/ 258770 h 287992"/>
              <a:gd name="connsiteX11" fmla="*/ 42872 w 267943"/>
              <a:gd name="connsiteY11" fmla="*/ 287345 h 287992"/>
              <a:gd name="connsiteX12" fmla="*/ 174635 w 267943"/>
              <a:gd name="connsiteY12" fmla="*/ 266708 h 287992"/>
              <a:gd name="connsiteX13" fmla="*/ 265122 w 267943"/>
              <a:gd name="connsiteY13" fmla="*/ 146058 h 287992"/>
              <a:gd name="connsiteX14" fmla="*/ 241310 w 267943"/>
              <a:gd name="connsiteY14" fmla="*/ 31758 h 287992"/>
              <a:gd name="connsiteX15" fmla="*/ 203210 w 267943"/>
              <a:gd name="connsiteY15" fmla="*/ 11120 h 287992"/>
              <a:gd name="connsiteX16" fmla="*/ 122247 w 267943"/>
              <a:gd name="connsiteY16" fmla="*/ 8 h 287992"/>
              <a:gd name="connsiteX17" fmla="*/ 10 w 267943"/>
              <a:gd name="connsiteY17" fmla="*/ 25408 h 287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7943" h="287992">
                <a:moveTo>
                  <a:pt x="10" y="25408"/>
                </a:moveTo>
                <a:cubicBezTo>
                  <a:pt x="-1048" y="27260"/>
                  <a:pt x="80178" y="4770"/>
                  <a:pt x="115897" y="11120"/>
                </a:cubicBezTo>
                <a:cubicBezTo>
                  <a:pt x="151616" y="17470"/>
                  <a:pt x="194743" y="47633"/>
                  <a:pt x="214322" y="63508"/>
                </a:cubicBezTo>
                <a:cubicBezTo>
                  <a:pt x="233901" y="79383"/>
                  <a:pt x="238664" y="87320"/>
                  <a:pt x="233372" y="106370"/>
                </a:cubicBezTo>
                <a:cubicBezTo>
                  <a:pt x="228080" y="125420"/>
                  <a:pt x="196330" y="162991"/>
                  <a:pt x="182572" y="177808"/>
                </a:cubicBezTo>
                <a:cubicBezTo>
                  <a:pt x="168814" y="192625"/>
                  <a:pt x="142885" y="201355"/>
                  <a:pt x="150822" y="195270"/>
                </a:cubicBezTo>
                <a:cubicBezTo>
                  <a:pt x="158759" y="189185"/>
                  <a:pt x="216968" y="142353"/>
                  <a:pt x="230197" y="141295"/>
                </a:cubicBezTo>
                <a:cubicBezTo>
                  <a:pt x="243426" y="140237"/>
                  <a:pt x="232049" y="176485"/>
                  <a:pt x="230197" y="188920"/>
                </a:cubicBezTo>
                <a:cubicBezTo>
                  <a:pt x="228345" y="201356"/>
                  <a:pt x="230991" y="209029"/>
                  <a:pt x="219085" y="215908"/>
                </a:cubicBezTo>
                <a:cubicBezTo>
                  <a:pt x="207179" y="222787"/>
                  <a:pt x="182837" y="223051"/>
                  <a:pt x="158760" y="230195"/>
                </a:cubicBezTo>
                <a:cubicBezTo>
                  <a:pt x="134683" y="237339"/>
                  <a:pt x="93937" y="249245"/>
                  <a:pt x="74622" y="258770"/>
                </a:cubicBezTo>
                <a:cubicBezTo>
                  <a:pt x="55307" y="268295"/>
                  <a:pt x="26203" y="286022"/>
                  <a:pt x="42872" y="287345"/>
                </a:cubicBezTo>
                <a:cubicBezTo>
                  <a:pt x="59541" y="288668"/>
                  <a:pt x="137593" y="290256"/>
                  <a:pt x="174635" y="266708"/>
                </a:cubicBezTo>
                <a:cubicBezTo>
                  <a:pt x="211677" y="243160"/>
                  <a:pt x="254010" y="185216"/>
                  <a:pt x="265122" y="146058"/>
                </a:cubicBezTo>
                <a:cubicBezTo>
                  <a:pt x="276235" y="106900"/>
                  <a:pt x="251629" y="54248"/>
                  <a:pt x="241310" y="31758"/>
                </a:cubicBezTo>
                <a:cubicBezTo>
                  <a:pt x="230991" y="9268"/>
                  <a:pt x="223054" y="16412"/>
                  <a:pt x="203210" y="11120"/>
                </a:cubicBezTo>
                <a:cubicBezTo>
                  <a:pt x="183366" y="5828"/>
                  <a:pt x="152145" y="537"/>
                  <a:pt x="122247" y="8"/>
                </a:cubicBezTo>
                <a:cubicBezTo>
                  <a:pt x="92349" y="-521"/>
                  <a:pt x="1068" y="23556"/>
                  <a:pt x="10" y="25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: 図形 447">
            <a:extLst>
              <a:ext uri="{FF2B5EF4-FFF2-40B4-BE49-F238E27FC236}">
                <a16:creationId xmlns:a16="http://schemas.microsoft.com/office/drawing/2014/main" id="{301E1F4C-73C0-42D6-8540-BCF74786A129}"/>
              </a:ext>
            </a:extLst>
          </p:cNvPr>
          <p:cNvSpPr/>
          <p:nvPr/>
        </p:nvSpPr>
        <p:spPr>
          <a:xfrm>
            <a:off x="5939885" y="4161246"/>
            <a:ext cx="588088" cy="85082"/>
          </a:xfrm>
          <a:custGeom>
            <a:avLst/>
            <a:gdLst>
              <a:gd name="connsiteX0" fmla="*/ 14828 w 588088"/>
              <a:gd name="connsiteY0" fmla="*/ 82142 h 85082"/>
              <a:gd name="connsiteX1" fmla="*/ 373603 w 588088"/>
              <a:gd name="connsiteY1" fmla="*/ 80554 h 85082"/>
              <a:gd name="connsiteX2" fmla="*/ 311690 w 588088"/>
              <a:gd name="connsiteY2" fmla="*/ 71029 h 85082"/>
              <a:gd name="connsiteX3" fmla="*/ 513303 w 588088"/>
              <a:gd name="connsiteY3" fmla="*/ 42454 h 85082"/>
              <a:gd name="connsiteX4" fmla="*/ 584740 w 588088"/>
              <a:gd name="connsiteY4" fmla="*/ 1179 h 85082"/>
              <a:gd name="connsiteX5" fmla="*/ 419640 w 588088"/>
              <a:gd name="connsiteY5" fmla="*/ 12292 h 85082"/>
              <a:gd name="connsiteX6" fmla="*/ 356140 w 588088"/>
              <a:gd name="connsiteY6" fmla="*/ 23404 h 85082"/>
              <a:gd name="connsiteX7" fmla="*/ 418053 w 588088"/>
              <a:gd name="connsiteY7" fmla="*/ 15467 h 85082"/>
              <a:gd name="connsiteX8" fmla="*/ 252953 w 588088"/>
              <a:gd name="connsiteY8" fmla="*/ 18642 h 85082"/>
              <a:gd name="connsiteX9" fmla="*/ 165640 w 588088"/>
              <a:gd name="connsiteY9" fmla="*/ 18642 h 85082"/>
              <a:gd name="connsiteX10" fmla="*/ 98965 w 588088"/>
              <a:gd name="connsiteY10" fmla="*/ 32929 h 85082"/>
              <a:gd name="connsiteX11" fmla="*/ 83090 w 588088"/>
              <a:gd name="connsiteY11" fmla="*/ 42454 h 85082"/>
              <a:gd name="connsiteX12" fmla="*/ 105315 w 588088"/>
              <a:gd name="connsiteY12" fmla="*/ 32929 h 85082"/>
              <a:gd name="connsiteX13" fmla="*/ 68803 w 588088"/>
              <a:gd name="connsiteY13" fmla="*/ 40867 h 85082"/>
              <a:gd name="connsiteX14" fmla="*/ 14828 w 588088"/>
              <a:gd name="connsiteY14" fmla="*/ 82142 h 8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8088" h="85082">
                <a:moveTo>
                  <a:pt x="14828" y="82142"/>
                </a:moveTo>
                <a:cubicBezTo>
                  <a:pt x="65628" y="88757"/>
                  <a:pt x="324126" y="82406"/>
                  <a:pt x="373603" y="80554"/>
                </a:cubicBezTo>
                <a:cubicBezTo>
                  <a:pt x="423080" y="78702"/>
                  <a:pt x="288407" y="77379"/>
                  <a:pt x="311690" y="71029"/>
                </a:cubicBezTo>
                <a:cubicBezTo>
                  <a:pt x="334973" y="64679"/>
                  <a:pt x="467795" y="54096"/>
                  <a:pt x="513303" y="42454"/>
                </a:cubicBezTo>
                <a:cubicBezTo>
                  <a:pt x="558811" y="30812"/>
                  <a:pt x="600350" y="6206"/>
                  <a:pt x="584740" y="1179"/>
                </a:cubicBezTo>
                <a:cubicBezTo>
                  <a:pt x="569130" y="-3848"/>
                  <a:pt x="457740" y="8588"/>
                  <a:pt x="419640" y="12292"/>
                </a:cubicBezTo>
                <a:cubicBezTo>
                  <a:pt x="381540" y="15996"/>
                  <a:pt x="356405" y="22875"/>
                  <a:pt x="356140" y="23404"/>
                </a:cubicBezTo>
                <a:cubicBezTo>
                  <a:pt x="355876" y="23933"/>
                  <a:pt x="435251" y="16261"/>
                  <a:pt x="418053" y="15467"/>
                </a:cubicBezTo>
                <a:cubicBezTo>
                  <a:pt x="400855" y="14673"/>
                  <a:pt x="295022" y="18113"/>
                  <a:pt x="252953" y="18642"/>
                </a:cubicBezTo>
                <a:cubicBezTo>
                  <a:pt x="210884" y="19171"/>
                  <a:pt x="191305" y="16261"/>
                  <a:pt x="165640" y="18642"/>
                </a:cubicBezTo>
                <a:cubicBezTo>
                  <a:pt x="139975" y="21023"/>
                  <a:pt x="112723" y="28960"/>
                  <a:pt x="98965" y="32929"/>
                </a:cubicBezTo>
                <a:cubicBezTo>
                  <a:pt x="85207" y="36898"/>
                  <a:pt x="82032" y="42454"/>
                  <a:pt x="83090" y="42454"/>
                </a:cubicBezTo>
                <a:cubicBezTo>
                  <a:pt x="84148" y="42454"/>
                  <a:pt x="107696" y="33193"/>
                  <a:pt x="105315" y="32929"/>
                </a:cubicBezTo>
                <a:cubicBezTo>
                  <a:pt x="102934" y="32665"/>
                  <a:pt x="78328" y="36104"/>
                  <a:pt x="68803" y="40867"/>
                </a:cubicBezTo>
                <a:cubicBezTo>
                  <a:pt x="59278" y="45630"/>
                  <a:pt x="-35972" y="75527"/>
                  <a:pt x="14828" y="82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: 図形 448">
            <a:extLst>
              <a:ext uri="{FF2B5EF4-FFF2-40B4-BE49-F238E27FC236}">
                <a16:creationId xmlns:a16="http://schemas.microsoft.com/office/drawing/2014/main" id="{8125F442-6A0A-46C5-AB6F-8D6D450B8F9C}"/>
              </a:ext>
            </a:extLst>
          </p:cNvPr>
          <p:cNvSpPr/>
          <p:nvPr/>
        </p:nvSpPr>
        <p:spPr>
          <a:xfrm>
            <a:off x="6090831" y="3906827"/>
            <a:ext cx="370311" cy="32088"/>
          </a:xfrm>
          <a:custGeom>
            <a:avLst/>
            <a:gdLst>
              <a:gd name="connsiteX0" fmla="*/ 370294 w 370311"/>
              <a:gd name="connsiteY0" fmla="*/ 22236 h 32088"/>
              <a:gd name="connsiteX1" fmla="*/ 235357 w 370311"/>
              <a:gd name="connsiteY1" fmla="*/ 9536 h 32088"/>
              <a:gd name="connsiteX2" fmla="*/ 171857 w 370311"/>
              <a:gd name="connsiteY2" fmla="*/ 14298 h 32088"/>
              <a:gd name="connsiteX3" fmla="*/ 407 w 370311"/>
              <a:gd name="connsiteY3" fmla="*/ 22236 h 32088"/>
              <a:gd name="connsiteX4" fmla="*/ 127407 w 370311"/>
              <a:gd name="connsiteY4" fmla="*/ 31761 h 32088"/>
              <a:gd name="connsiteX5" fmla="*/ 233769 w 370311"/>
              <a:gd name="connsiteY5" fmla="*/ 9536 h 32088"/>
              <a:gd name="connsiteX6" fmla="*/ 244882 w 370311"/>
              <a:gd name="connsiteY6" fmla="*/ 11 h 32088"/>
              <a:gd name="connsiteX7" fmla="*/ 370294 w 370311"/>
              <a:gd name="connsiteY7" fmla="*/ 22236 h 3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311" h="32088">
                <a:moveTo>
                  <a:pt x="370294" y="22236"/>
                </a:moveTo>
                <a:cubicBezTo>
                  <a:pt x="368707" y="23823"/>
                  <a:pt x="268430" y="10859"/>
                  <a:pt x="235357" y="9536"/>
                </a:cubicBezTo>
                <a:cubicBezTo>
                  <a:pt x="202284" y="8213"/>
                  <a:pt x="171857" y="14298"/>
                  <a:pt x="171857" y="14298"/>
                </a:cubicBezTo>
                <a:cubicBezTo>
                  <a:pt x="132699" y="16415"/>
                  <a:pt x="7815" y="19325"/>
                  <a:pt x="407" y="22236"/>
                </a:cubicBezTo>
                <a:cubicBezTo>
                  <a:pt x="-7001" y="25147"/>
                  <a:pt x="88513" y="33878"/>
                  <a:pt x="127407" y="31761"/>
                </a:cubicBezTo>
                <a:cubicBezTo>
                  <a:pt x="166301" y="29644"/>
                  <a:pt x="214190" y="14828"/>
                  <a:pt x="233769" y="9536"/>
                </a:cubicBezTo>
                <a:cubicBezTo>
                  <a:pt x="253348" y="4244"/>
                  <a:pt x="227420" y="-253"/>
                  <a:pt x="244882" y="11"/>
                </a:cubicBezTo>
                <a:cubicBezTo>
                  <a:pt x="262344" y="275"/>
                  <a:pt x="371881" y="20649"/>
                  <a:pt x="370294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: 図形 449">
            <a:extLst>
              <a:ext uri="{FF2B5EF4-FFF2-40B4-BE49-F238E27FC236}">
                <a16:creationId xmlns:a16="http://schemas.microsoft.com/office/drawing/2014/main" id="{9A659D76-4B33-467B-887A-564E0D244ACC}"/>
              </a:ext>
            </a:extLst>
          </p:cNvPr>
          <p:cNvSpPr/>
          <p:nvPr/>
        </p:nvSpPr>
        <p:spPr>
          <a:xfrm>
            <a:off x="5835861" y="3917622"/>
            <a:ext cx="359154" cy="21173"/>
          </a:xfrm>
          <a:custGeom>
            <a:avLst/>
            <a:gdLst>
              <a:gd name="connsiteX0" fmla="*/ 1377 w 359154"/>
              <a:gd name="connsiteY0" fmla="*/ 1916 h 21173"/>
              <a:gd name="connsiteX1" fmla="*/ 333164 w 359154"/>
              <a:gd name="connsiteY1" fmla="*/ 20966 h 21173"/>
              <a:gd name="connsiteX2" fmla="*/ 331577 w 359154"/>
              <a:gd name="connsiteY2" fmla="*/ 11441 h 21173"/>
              <a:gd name="connsiteX3" fmla="*/ 282364 w 359154"/>
              <a:gd name="connsiteY3" fmla="*/ 1916 h 21173"/>
              <a:gd name="connsiteX4" fmla="*/ 217277 w 359154"/>
              <a:gd name="connsiteY4" fmla="*/ 1916 h 21173"/>
              <a:gd name="connsiteX5" fmla="*/ 1377 w 359154"/>
              <a:gd name="connsiteY5" fmla="*/ 1916 h 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9154" h="21173">
                <a:moveTo>
                  <a:pt x="1377" y="1916"/>
                </a:moveTo>
                <a:cubicBezTo>
                  <a:pt x="20692" y="5091"/>
                  <a:pt x="278131" y="19379"/>
                  <a:pt x="333164" y="20966"/>
                </a:cubicBezTo>
                <a:cubicBezTo>
                  <a:pt x="388197" y="22553"/>
                  <a:pt x="340044" y="14616"/>
                  <a:pt x="331577" y="11441"/>
                </a:cubicBezTo>
                <a:cubicBezTo>
                  <a:pt x="323110" y="8266"/>
                  <a:pt x="301414" y="3503"/>
                  <a:pt x="282364" y="1916"/>
                </a:cubicBezTo>
                <a:cubicBezTo>
                  <a:pt x="263314" y="329"/>
                  <a:pt x="263050" y="3768"/>
                  <a:pt x="217277" y="1916"/>
                </a:cubicBezTo>
                <a:cubicBezTo>
                  <a:pt x="171504" y="64"/>
                  <a:pt x="-17938" y="-1259"/>
                  <a:pt x="1377" y="19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: 図形 450">
            <a:extLst>
              <a:ext uri="{FF2B5EF4-FFF2-40B4-BE49-F238E27FC236}">
                <a16:creationId xmlns:a16="http://schemas.microsoft.com/office/drawing/2014/main" id="{F3D75186-ECF7-49B1-A394-B79B7E441880}"/>
              </a:ext>
            </a:extLst>
          </p:cNvPr>
          <p:cNvSpPr/>
          <p:nvPr/>
        </p:nvSpPr>
        <p:spPr>
          <a:xfrm>
            <a:off x="5595918" y="3925861"/>
            <a:ext cx="243005" cy="125463"/>
          </a:xfrm>
          <a:custGeom>
            <a:avLst/>
            <a:gdLst>
              <a:gd name="connsiteX0" fmla="*/ 242907 w 243005"/>
              <a:gd name="connsiteY0" fmla="*/ 27 h 125463"/>
              <a:gd name="connsiteX1" fmla="*/ 152420 w 243005"/>
              <a:gd name="connsiteY1" fmla="*/ 58764 h 125463"/>
              <a:gd name="connsiteX2" fmla="*/ 85745 w 243005"/>
              <a:gd name="connsiteY2" fmla="*/ 82577 h 125463"/>
              <a:gd name="connsiteX3" fmla="*/ 20 w 243005"/>
              <a:gd name="connsiteY3" fmla="*/ 125439 h 125463"/>
              <a:gd name="connsiteX4" fmla="*/ 93682 w 243005"/>
              <a:gd name="connsiteY4" fmla="*/ 88927 h 125463"/>
              <a:gd name="connsiteX5" fmla="*/ 93682 w 243005"/>
              <a:gd name="connsiteY5" fmla="*/ 98452 h 125463"/>
              <a:gd name="connsiteX6" fmla="*/ 168295 w 243005"/>
              <a:gd name="connsiteY6" fmla="*/ 66702 h 125463"/>
              <a:gd name="connsiteX7" fmla="*/ 242907 w 243005"/>
              <a:gd name="connsiteY7" fmla="*/ 27 h 12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005" h="125463">
                <a:moveTo>
                  <a:pt x="242907" y="27"/>
                </a:moveTo>
                <a:cubicBezTo>
                  <a:pt x="240261" y="-1296"/>
                  <a:pt x="178614" y="45006"/>
                  <a:pt x="152420" y="58764"/>
                </a:cubicBezTo>
                <a:cubicBezTo>
                  <a:pt x="126226" y="72522"/>
                  <a:pt x="111145" y="71465"/>
                  <a:pt x="85745" y="82577"/>
                </a:cubicBezTo>
                <a:cubicBezTo>
                  <a:pt x="60345" y="93689"/>
                  <a:pt x="-1303" y="124381"/>
                  <a:pt x="20" y="125439"/>
                </a:cubicBezTo>
                <a:cubicBezTo>
                  <a:pt x="1343" y="126497"/>
                  <a:pt x="78072" y="93425"/>
                  <a:pt x="93682" y="88927"/>
                </a:cubicBezTo>
                <a:cubicBezTo>
                  <a:pt x="109292" y="84429"/>
                  <a:pt x="81247" y="102156"/>
                  <a:pt x="93682" y="98452"/>
                </a:cubicBezTo>
                <a:cubicBezTo>
                  <a:pt x="106117" y="94748"/>
                  <a:pt x="142101" y="81254"/>
                  <a:pt x="168295" y="66702"/>
                </a:cubicBezTo>
                <a:cubicBezTo>
                  <a:pt x="194489" y="52150"/>
                  <a:pt x="245553" y="1350"/>
                  <a:pt x="242907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: 図形 451">
            <a:extLst>
              <a:ext uri="{FF2B5EF4-FFF2-40B4-BE49-F238E27FC236}">
                <a16:creationId xmlns:a16="http://schemas.microsoft.com/office/drawing/2014/main" id="{6D9613DB-5FF4-42DC-9A4B-8DAA2CCAD3B5}"/>
              </a:ext>
            </a:extLst>
          </p:cNvPr>
          <p:cNvSpPr/>
          <p:nvPr/>
        </p:nvSpPr>
        <p:spPr>
          <a:xfrm>
            <a:off x="5468772" y="4021123"/>
            <a:ext cx="224122" cy="106401"/>
          </a:xfrm>
          <a:custGeom>
            <a:avLst/>
            <a:gdLst>
              <a:gd name="connsiteX0" fmla="*/ 224003 w 224122"/>
              <a:gd name="connsiteY0" fmla="*/ 15 h 106401"/>
              <a:gd name="connsiteX1" fmla="*/ 125578 w 224122"/>
              <a:gd name="connsiteY1" fmla="*/ 42877 h 106401"/>
              <a:gd name="connsiteX2" fmla="*/ 68428 w 224122"/>
              <a:gd name="connsiteY2" fmla="*/ 77802 h 106401"/>
              <a:gd name="connsiteX3" fmla="*/ 166 w 224122"/>
              <a:gd name="connsiteY3" fmla="*/ 106377 h 106401"/>
              <a:gd name="connsiteX4" fmla="*/ 89066 w 224122"/>
              <a:gd name="connsiteY4" fmla="*/ 73040 h 106401"/>
              <a:gd name="connsiteX5" fmla="*/ 144628 w 224122"/>
              <a:gd name="connsiteY5" fmla="*/ 47640 h 106401"/>
              <a:gd name="connsiteX6" fmla="*/ 224003 w 224122"/>
              <a:gd name="connsiteY6" fmla="*/ 15 h 1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22" h="106401">
                <a:moveTo>
                  <a:pt x="224003" y="15"/>
                </a:moveTo>
                <a:cubicBezTo>
                  <a:pt x="220828" y="-779"/>
                  <a:pt x="151507" y="29913"/>
                  <a:pt x="125578" y="42877"/>
                </a:cubicBezTo>
                <a:cubicBezTo>
                  <a:pt x="99649" y="55842"/>
                  <a:pt x="89330" y="67219"/>
                  <a:pt x="68428" y="77802"/>
                </a:cubicBezTo>
                <a:cubicBezTo>
                  <a:pt x="47526" y="88385"/>
                  <a:pt x="-3274" y="107171"/>
                  <a:pt x="166" y="106377"/>
                </a:cubicBezTo>
                <a:cubicBezTo>
                  <a:pt x="3606" y="105583"/>
                  <a:pt x="64989" y="82829"/>
                  <a:pt x="89066" y="73040"/>
                </a:cubicBezTo>
                <a:cubicBezTo>
                  <a:pt x="113143" y="63251"/>
                  <a:pt x="122932" y="58223"/>
                  <a:pt x="144628" y="47640"/>
                </a:cubicBezTo>
                <a:cubicBezTo>
                  <a:pt x="166324" y="37057"/>
                  <a:pt x="227178" y="809"/>
                  <a:pt x="224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: 図形 452">
            <a:extLst>
              <a:ext uri="{FF2B5EF4-FFF2-40B4-BE49-F238E27FC236}">
                <a16:creationId xmlns:a16="http://schemas.microsoft.com/office/drawing/2014/main" id="{B8246B9D-B3F6-49F6-AB54-9F080E582859}"/>
              </a:ext>
            </a:extLst>
          </p:cNvPr>
          <p:cNvSpPr/>
          <p:nvPr/>
        </p:nvSpPr>
        <p:spPr>
          <a:xfrm>
            <a:off x="5420894" y="4084079"/>
            <a:ext cx="173765" cy="66829"/>
          </a:xfrm>
          <a:custGeom>
            <a:avLst/>
            <a:gdLst>
              <a:gd name="connsiteX0" fmla="*/ 419 w 173765"/>
              <a:gd name="connsiteY0" fmla="*/ 65646 h 66829"/>
              <a:gd name="connsiteX1" fmla="*/ 65506 w 173765"/>
              <a:gd name="connsiteY1" fmla="*/ 51359 h 66829"/>
              <a:gd name="connsiteX2" fmla="*/ 173456 w 173765"/>
              <a:gd name="connsiteY2" fmla="*/ 559 h 66829"/>
              <a:gd name="connsiteX3" fmla="*/ 95669 w 173765"/>
              <a:gd name="connsiteY3" fmla="*/ 25959 h 66829"/>
              <a:gd name="connsiteX4" fmla="*/ 419 w 173765"/>
              <a:gd name="connsiteY4" fmla="*/ 65646 h 6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765" h="66829">
                <a:moveTo>
                  <a:pt x="419" y="65646"/>
                </a:moveTo>
                <a:cubicBezTo>
                  <a:pt x="-4608" y="69879"/>
                  <a:pt x="36667" y="62207"/>
                  <a:pt x="65506" y="51359"/>
                </a:cubicBezTo>
                <a:cubicBezTo>
                  <a:pt x="94346" y="40511"/>
                  <a:pt x="168429" y="4792"/>
                  <a:pt x="173456" y="559"/>
                </a:cubicBezTo>
                <a:cubicBezTo>
                  <a:pt x="178483" y="-3674"/>
                  <a:pt x="121069" y="17228"/>
                  <a:pt x="95669" y="25959"/>
                </a:cubicBezTo>
                <a:cubicBezTo>
                  <a:pt x="70269" y="34690"/>
                  <a:pt x="5446" y="61413"/>
                  <a:pt x="419" y="65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: 図形 453">
            <a:extLst>
              <a:ext uri="{FF2B5EF4-FFF2-40B4-BE49-F238E27FC236}">
                <a16:creationId xmlns:a16="http://schemas.microsoft.com/office/drawing/2014/main" id="{D5CD3F1A-7114-4691-9164-E90C01C0573B}"/>
              </a:ext>
            </a:extLst>
          </p:cNvPr>
          <p:cNvSpPr/>
          <p:nvPr/>
        </p:nvSpPr>
        <p:spPr>
          <a:xfrm>
            <a:off x="5870639" y="3938351"/>
            <a:ext cx="204334" cy="12057"/>
          </a:xfrm>
          <a:custGeom>
            <a:avLst/>
            <a:gdLst>
              <a:gd name="connsiteX0" fmla="*/ 1524 w 204334"/>
              <a:gd name="connsiteY0" fmla="*/ 9762 h 12057"/>
              <a:gd name="connsiteX1" fmla="*/ 201549 w 204334"/>
              <a:gd name="connsiteY1" fmla="*/ 11349 h 12057"/>
              <a:gd name="connsiteX2" fmla="*/ 112649 w 204334"/>
              <a:gd name="connsiteY2" fmla="*/ 237 h 12057"/>
              <a:gd name="connsiteX3" fmla="*/ 1524 w 204334"/>
              <a:gd name="connsiteY3" fmla="*/ 9762 h 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334" h="12057">
                <a:moveTo>
                  <a:pt x="1524" y="9762"/>
                </a:moveTo>
                <a:cubicBezTo>
                  <a:pt x="16341" y="11614"/>
                  <a:pt x="183028" y="12936"/>
                  <a:pt x="201549" y="11349"/>
                </a:cubicBezTo>
                <a:cubicBezTo>
                  <a:pt x="220070" y="9762"/>
                  <a:pt x="141224" y="2089"/>
                  <a:pt x="112649" y="237"/>
                </a:cubicBezTo>
                <a:cubicBezTo>
                  <a:pt x="84074" y="-1615"/>
                  <a:pt x="-13293" y="7910"/>
                  <a:pt x="1524" y="9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: 図形 454">
            <a:extLst>
              <a:ext uri="{FF2B5EF4-FFF2-40B4-BE49-F238E27FC236}">
                <a16:creationId xmlns:a16="http://schemas.microsoft.com/office/drawing/2014/main" id="{014AD42F-EA81-422C-BF41-5A9DC73B227B}"/>
              </a:ext>
            </a:extLst>
          </p:cNvPr>
          <p:cNvSpPr/>
          <p:nvPr/>
        </p:nvSpPr>
        <p:spPr>
          <a:xfrm>
            <a:off x="5634038" y="3940000"/>
            <a:ext cx="239714" cy="131938"/>
          </a:xfrm>
          <a:custGeom>
            <a:avLst/>
            <a:gdLst>
              <a:gd name="connsiteX0" fmla="*/ 239712 w 239714"/>
              <a:gd name="connsiteY0" fmla="*/ 175 h 131938"/>
              <a:gd name="connsiteX1" fmla="*/ 131762 w 239714"/>
              <a:gd name="connsiteY1" fmla="*/ 70025 h 131938"/>
              <a:gd name="connsiteX2" fmla="*/ 58737 w 239714"/>
              <a:gd name="connsiteY2" fmla="*/ 106538 h 131938"/>
              <a:gd name="connsiteX3" fmla="*/ 15875 w 239714"/>
              <a:gd name="connsiteY3" fmla="*/ 127175 h 131938"/>
              <a:gd name="connsiteX4" fmla="*/ 0 w 239714"/>
              <a:gd name="connsiteY4" fmla="*/ 131938 h 131938"/>
              <a:gd name="connsiteX5" fmla="*/ 104775 w 239714"/>
              <a:gd name="connsiteY5" fmla="*/ 98600 h 131938"/>
              <a:gd name="connsiteX6" fmla="*/ 128587 w 239714"/>
              <a:gd name="connsiteY6" fmla="*/ 92250 h 131938"/>
              <a:gd name="connsiteX7" fmla="*/ 239712 w 239714"/>
              <a:gd name="connsiteY7" fmla="*/ 175 h 13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714" h="131938">
                <a:moveTo>
                  <a:pt x="239712" y="175"/>
                </a:moveTo>
                <a:cubicBezTo>
                  <a:pt x="240241" y="-3529"/>
                  <a:pt x="161924" y="52298"/>
                  <a:pt x="131762" y="70025"/>
                </a:cubicBezTo>
                <a:cubicBezTo>
                  <a:pt x="101599" y="87752"/>
                  <a:pt x="78052" y="97013"/>
                  <a:pt x="58737" y="106538"/>
                </a:cubicBezTo>
                <a:cubicBezTo>
                  <a:pt x="39422" y="116063"/>
                  <a:pt x="25664" y="122942"/>
                  <a:pt x="15875" y="127175"/>
                </a:cubicBezTo>
                <a:cubicBezTo>
                  <a:pt x="6086" y="131408"/>
                  <a:pt x="0" y="131938"/>
                  <a:pt x="0" y="131938"/>
                </a:cubicBezTo>
                <a:lnTo>
                  <a:pt x="104775" y="98600"/>
                </a:lnTo>
                <a:cubicBezTo>
                  <a:pt x="126206" y="91985"/>
                  <a:pt x="107950" y="108389"/>
                  <a:pt x="128587" y="92250"/>
                </a:cubicBezTo>
                <a:cubicBezTo>
                  <a:pt x="149224" y="76111"/>
                  <a:pt x="239183" y="3879"/>
                  <a:pt x="239712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: 図形 455">
            <a:extLst>
              <a:ext uri="{FF2B5EF4-FFF2-40B4-BE49-F238E27FC236}">
                <a16:creationId xmlns:a16="http://schemas.microsoft.com/office/drawing/2014/main" id="{953B13EC-CC46-4E2C-8772-EBB19A7154CF}"/>
              </a:ext>
            </a:extLst>
          </p:cNvPr>
          <p:cNvSpPr/>
          <p:nvPr/>
        </p:nvSpPr>
        <p:spPr>
          <a:xfrm>
            <a:off x="5437705" y="4082691"/>
            <a:ext cx="223335" cy="130651"/>
          </a:xfrm>
          <a:custGeom>
            <a:avLst/>
            <a:gdLst>
              <a:gd name="connsiteX0" fmla="*/ 223320 w 223335"/>
              <a:gd name="connsiteY0" fmla="*/ 359 h 130651"/>
              <a:gd name="connsiteX1" fmla="*/ 148708 w 223335"/>
              <a:gd name="connsiteY1" fmla="*/ 47984 h 130651"/>
              <a:gd name="connsiteX2" fmla="*/ 110608 w 223335"/>
              <a:gd name="connsiteY2" fmla="*/ 76559 h 130651"/>
              <a:gd name="connsiteX3" fmla="*/ 47108 w 223335"/>
              <a:gd name="connsiteY3" fmla="*/ 108309 h 130651"/>
              <a:gd name="connsiteX4" fmla="*/ 1070 w 223335"/>
              <a:gd name="connsiteY4" fmla="*/ 130534 h 130651"/>
              <a:gd name="connsiteX5" fmla="*/ 93145 w 223335"/>
              <a:gd name="connsiteY5" fmla="*/ 98784 h 130651"/>
              <a:gd name="connsiteX6" fmla="*/ 116958 w 223335"/>
              <a:gd name="connsiteY6" fmla="*/ 82909 h 130651"/>
              <a:gd name="connsiteX7" fmla="*/ 155058 w 223335"/>
              <a:gd name="connsiteY7" fmla="*/ 28934 h 130651"/>
              <a:gd name="connsiteX8" fmla="*/ 223320 w 223335"/>
              <a:gd name="connsiteY8" fmla="*/ 359 h 130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3335" h="130651">
                <a:moveTo>
                  <a:pt x="223320" y="359"/>
                </a:moveTo>
                <a:cubicBezTo>
                  <a:pt x="222262" y="3534"/>
                  <a:pt x="167493" y="35284"/>
                  <a:pt x="148708" y="47984"/>
                </a:cubicBezTo>
                <a:cubicBezTo>
                  <a:pt x="129923" y="60684"/>
                  <a:pt x="127541" y="66505"/>
                  <a:pt x="110608" y="76559"/>
                </a:cubicBezTo>
                <a:cubicBezTo>
                  <a:pt x="93675" y="86613"/>
                  <a:pt x="65364" y="99313"/>
                  <a:pt x="47108" y="108309"/>
                </a:cubicBezTo>
                <a:cubicBezTo>
                  <a:pt x="28852" y="117305"/>
                  <a:pt x="-6603" y="132121"/>
                  <a:pt x="1070" y="130534"/>
                </a:cubicBezTo>
                <a:cubicBezTo>
                  <a:pt x="8743" y="128947"/>
                  <a:pt x="73830" y="106722"/>
                  <a:pt x="93145" y="98784"/>
                </a:cubicBezTo>
                <a:cubicBezTo>
                  <a:pt x="112460" y="90847"/>
                  <a:pt x="106639" y="94551"/>
                  <a:pt x="116958" y="82909"/>
                </a:cubicBezTo>
                <a:cubicBezTo>
                  <a:pt x="127277" y="71267"/>
                  <a:pt x="140241" y="42163"/>
                  <a:pt x="155058" y="28934"/>
                </a:cubicBezTo>
                <a:cubicBezTo>
                  <a:pt x="169875" y="15705"/>
                  <a:pt x="224378" y="-2816"/>
                  <a:pt x="223320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: 図形 456">
            <a:extLst>
              <a:ext uri="{FF2B5EF4-FFF2-40B4-BE49-F238E27FC236}">
                <a16:creationId xmlns:a16="http://schemas.microsoft.com/office/drawing/2014/main" id="{41BCA7F0-008D-49A0-A759-4416CC73B94B}"/>
              </a:ext>
            </a:extLst>
          </p:cNvPr>
          <p:cNvSpPr/>
          <p:nvPr/>
        </p:nvSpPr>
        <p:spPr>
          <a:xfrm>
            <a:off x="5840406" y="3964380"/>
            <a:ext cx="228609" cy="101297"/>
          </a:xfrm>
          <a:custGeom>
            <a:avLst/>
            <a:gdLst>
              <a:gd name="connsiteX0" fmla="*/ 228607 w 228609"/>
              <a:gd name="connsiteY0" fmla="*/ 1195 h 101297"/>
              <a:gd name="connsiteX1" fmla="*/ 119069 w 228609"/>
              <a:gd name="connsiteY1" fmla="*/ 10720 h 101297"/>
              <a:gd name="connsiteX2" fmla="*/ 76207 w 228609"/>
              <a:gd name="connsiteY2" fmla="*/ 42470 h 101297"/>
              <a:gd name="connsiteX3" fmla="*/ 7 w 228609"/>
              <a:gd name="connsiteY3" fmla="*/ 101208 h 101297"/>
              <a:gd name="connsiteX4" fmla="*/ 71444 w 228609"/>
              <a:gd name="connsiteY4" fmla="*/ 28183 h 101297"/>
              <a:gd name="connsiteX5" fmla="*/ 73032 w 228609"/>
              <a:gd name="connsiteY5" fmla="*/ 18658 h 101297"/>
              <a:gd name="connsiteX6" fmla="*/ 115894 w 228609"/>
              <a:gd name="connsiteY6" fmla="*/ 2783 h 101297"/>
              <a:gd name="connsiteX7" fmla="*/ 228607 w 228609"/>
              <a:gd name="connsiteY7" fmla="*/ 1195 h 10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9" h="101297">
                <a:moveTo>
                  <a:pt x="228607" y="1195"/>
                </a:moveTo>
                <a:cubicBezTo>
                  <a:pt x="229136" y="2518"/>
                  <a:pt x="144469" y="3841"/>
                  <a:pt x="119069" y="10720"/>
                </a:cubicBezTo>
                <a:cubicBezTo>
                  <a:pt x="93669" y="17599"/>
                  <a:pt x="76207" y="42470"/>
                  <a:pt x="76207" y="42470"/>
                </a:cubicBezTo>
                <a:cubicBezTo>
                  <a:pt x="56363" y="57551"/>
                  <a:pt x="801" y="103589"/>
                  <a:pt x="7" y="101208"/>
                </a:cubicBezTo>
                <a:cubicBezTo>
                  <a:pt x="-787" y="98827"/>
                  <a:pt x="59273" y="41941"/>
                  <a:pt x="71444" y="28183"/>
                </a:cubicBezTo>
                <a:cubicBezTo>
                  <a:pt x="83615" y="14425"/>
                  <a:pt x="65624" y="22891"/>
                  <a:pt x="73032" y="18658"/>
                </a:cubicBezTo>
                <a:cubicBezTo>
                  <a:pt x="80440" y="14425"/>
                  <a:pt x="93934" y="6752"/>
                  <a:pt x="115894" y="2783"/>
                </a:cubicBezTo>
                <a:cubicBezTo>
                  <a:pt x="137854" y="-1186"/>
                  <a:pt x="228078" y="-128"/>
                  <a:pt x="228607" y="1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: 図形 457">
            <a:extLst>
              <a:ext uri="{FF2B5EF4-FFF2-40B4-BE49-F238E27FC236}">
                <a16:creationId xmlns:a16="http://schemas.microsoft.com/office/drawing/2014/main" id="{CD0791AD-C75A-4B46-9384-40F83530688C}"/>
              </a:ext>
            </a:extLst>
          </p:cNvPr>
          <p:cNvSpPr/>
          <p:nvPr/>
        </p:nvSpPr>
        <p:spPr>
          <a:xfrm>
            <a:off x="5636212" y="4069964"/>
            <a:ext cx="208996" cy="118261"/>
          </a:xfrm>
          <a:custGeom>
            <a:avLst/>
            <a:gdLst>
              <a:gd name="connsiteX0" fmla="*/ 208963 w 208996"/>
              <a:gd name="connsiteY0" fmla="*/ 386 h 118261"/>
              <a:gd name="connsiteX1" fmla="*/ 126413 w 208996"/>
              <a:gd name="connsiteY1" fmla="*/ 35311 h 118261"/>
              <a:gd name="connsiteX2" fmla="*/ 64501 w 208996"/>
              <a:gd name="connsiteY2" fmla="*/ 103574 h 118261"/>
              <a:gd name="connsiteX3" fmla="*/ 37513 w 208996"/>
              <a:gd name="connsiteY3" fmla="*/ 116274 h 118261"/>
              <a:gd name="connsiteX4" fmla="*/ 1001 w 208996"/>
              <a:gd name="connsiteY4" fmla="*/ 114686 h 118261"/>
              <a:gd name="connsiteX5" fmla="*/ 80376 w 208996"/>
              <a:gd name="connsiteY5" fmla="*/ 82936 h 118261"/>
              <a:gd name="connsiteX6" fmla="*/ 113713 w 208996"/>
              <a:gd name="connsiteY6" fmla="*/ 36899 h 118261"/>
              <a:gd name="connsiteX7" fmla="*/ 135938 w 208996"/>
              <a:gd name="connsiteY7" fmla="*/ 17849 h 118261"/>
              <a:gd name="connsiteX8" fmla="*/ 208963 w 208996"/>
              <a:gd name="connsiteY8" fmla="*/ 386 h 11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996" h="118261">
                <a:moveTo>
                  <a:pt x="208963" y="386"/>
                </a:moveTo>
                <a:cubicBezTo>
                  <a:pt x="207376" y="3296"/>
                  <a:pt x="150490" y="18113"/>
                  <a:pt x="126413" y="35311"/>
                </a:cubicBezTo>
                <a:cubicBezTo>
                  <a:pt x="102336" y="52509"/>
                  <a:pt x="79318" y="90080"/>
                  <a:pt x="64501" y="103574"/>
                </a:cubicBezTo>
                <a:cubicBezTo>
                  <a:pt x="49684" y="117068"/>
                  <a:pt x="48096" y="114422"/>
                  <a:pt x="37513" y="116274"/>
                </a:cubicBezTo>
                <a:cubicBezTo>
                  <a:pt x="26930" y="118126"/>
                  <a:pt x="-6143" y="120242"/>
                  <a:pt x="1001" y="114686"/>
                </a:cubicBezTo>
                <a:cubicBezTo>
                  <a:pt x="8145" y="109130"/>
                  <a:pt x="61591" y="95900"/>
                  <a:pt x="80376" y="82936"/>
                </a:cubicBezTo>
                <a:cubicBezTo>
                  <a:pt x="99161" y="69972"/>
                  <a:pt x="104453" y="47747"/>
                  <a:pt x="113713" y="36899"/>
                </a:cubicBezTo>
                <a:cubicBezTo>
                  <a:pt x="122973" y="26051"/>
                  <a:pt x="117417" y="23934"/>
                  <a:pt x="135938" y="17849"/>
                </a:cubicBezTo>
                <a:cubicBezTo>
                  <a:pt x="154459" y="11764"/>
                  <a:pt x="210550" y="-2524"/>
                  <a:pt x="208963" y="3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: 図形 458">
            <a:extLst>
              <a:ext uri="{FF2B5EF4-FFF2-40B4-BE49-F238E27FC236}">
                <a16:creationId xmlns:a16="http://schemas.microsoft.com/office/drawing/2014/main" id="{5AD4181C-FB99-44D4-936A-CB700D0D9D3E}"/>
              </a:ext>
            </a:extLst>
          </p:cNvPr>
          <p:cNvSpPr/>
          <p:nvPr/>
        </p:nvSpPr>
        <p:spPr>
          <a:xfrm>
            <a:off x="5303827" y="4142764"/>
            <a:ext cx="152786" cy="93647"/>
          </a:xfrm>
          <a:custGeom>
            <a:avLst/>
            <a:gdLst>
              <a:gd name="connsiteX0" fmla="*/ 11 w 152786"/>
              <a:gd name="connsiteY0" fmla="*/ 56174 h 93647"/>
              <a:gd name="connsiteX1" fmla="*/ 90498 w 152786"/>
              <a:gd name="connsiteY1" fmla="*/ 76811 h 93647"/>
              <a:gd name="connsiteX2" fmla="*/ 146061 w 152786"/>
              <a:gd name="connsiteY2" fmla="*/ 41886 h 93647"/>
              <a:gd name="connsiteX3" fmla="*/ 136536 w 152786"/>
              <a:gd name="connsiteY3" fmla="*/ 11724 h 93647"/>
              <a:gd name="connsiteX4" fmla="*/ 152411 w 152786"/>
              <a:gd name="connsiteY4" fmla="*/ 611 h 93647"/>
              <a:gd name="connsiteX5" fmla="*/ 117486 w 152786"/>
              <a:gd name="connsiteY5" fmla="*/ 2199 h 93647"/>
              <a:gd name="connsiteX6" fmla="*/ 144473 w 152786"/>
              <a:gd name="connsiteY6" fmla="*/ 8549 h 93647"/>
              <a:gd name="connsiteX7" fmla="*/ 122248 w 152786"/>
              <a:gd name="connsiteY7" fmla="*/ 51411 h 93647"/>
              <a:gd name="connsiteX8" fmla="*/ 107961 w 152786"/>
              <a:gd name="connsiteY8" fmla="*/ 91099 h 93647"/>
              <a:gd name="connsiteX9" fmla="*/ 84148 w 152786"/>
              <a:gd name="connsiteY9" fmla="*/ 87924 h 93647"/>
              <a:gd name="connsiteX10" fmla="*/ 11 w 152786"/>
              <a:gd name="connsiteY10" fmla="*/ 56174 h 93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2786" h="93647">
                <a:moveTo>
                  <a:pt x="11" y="56174"/>
                </a:moveTo>
                <a:cubicBezTo>
                  <a:pt x="1069" y="54322"/>
                  <a:pt x="66156" y="79192"/>
                  <a:pt x="90498" y="76811"/>
                </a:cubicBezTo>
                <a:cubicBezTo>
                  <a:pt x="114840" y="74430"/>
                  <a:pt x="138388" y="52734"/>
                  <a:pt x="146061" y="41886"/>
                </a:cubicBezTo>
                <a:cubicBezTo>
                  <a:pt x="153734" y="31038"/>
                  <a:pt x="135478" y="18603"/>
                  <a:pt x="136536" y="11724"/>
                </a:cubicBezTo>
                <a:cubicBezTo>
                  <a:pt x="137594" y="4845"/>
                  <a:pt x="155586" y="2198"/>
                  <a:pt x="152411" y="611"/>
                </a:cubicBezTo>
                <a:cubicBezTo>
                  <a:pt x="149236" y="-976"/>
                  <a:pt x="118809" y="876"/>
                  <a:pt x="117486" y="2199"/>
                </a:cubicBezTo>
                <a:cubicBezTo>
                  <a:pt x="116163" y="3522"/>
                  <a:pt x="143679" y="347"/>
                  <a:pt x="144473" y="8549"/>
                </a:cubicBezTo>
                <a:cubicBezTo>
                  <a:pt x="145267" y="16751"/>
                  <a:pt x="128333" y="37653"/>
                  <a:pt x="122248" y="51411"/>
                </a:cubicBezTo>
                <a:cubicBezTo>
                  <a:pt x="116163" y="65169"/>
                  <a:pt x="114311" y="85014"/>
                  <a:pt x="107961" y="91099"/>
                </a:cubicBezTo>
                <a:cubicBezTo>
                  <a:pt x="101611" y="97185"/>
                  <a:pt x="97642" y="90834"/>
                  <a:pt x="84148" y="87924"/>
                </a:cubicBezTo>
                <a:cubicBezTo>
                  <a:pt x="70654" y="85014"/>
                  <a:pt x="-1047" y="58026"/>
                  <a:pt x="11" y="5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: 図形 461">
            <a:extLst>
              <a:ext uri="{FF2B5EF4-FFF2-40B4-BE49-F238E27FC236}">
                <a16:creationId xmlns:a16="http://schemas.microsoft.com/office/drawing/2014/main" id="{946CC931-9994-4453-A740-46CF785C6911}"/>
              </a:ext>
            </a:extLst>
          </p:cNvPr>
          <p:cNvSpPr/>
          <p:nvPr/>
        </p:nvSpPr>
        <p:spPr>
          <a:xfrm>
            <a:off x="5298945" y="4148131"/>
            <a:ext cx="144415" cy="53389"/>
          </a:xfrm>
          <a:custGeom>
            <a:avLst/>
            <a:gdLst>
              <a:gd name="connsiteX0" fmla="*/ 143005 w 144415"/>
              <a:gd name="connsiteY0" fmla="*/ 7 h 53389"/>
              <a:gd name="connsiteX1" fmla="*/ 12830 w 144415"/>
              <a:gd name="connsiteY1" fmla="*/ 36519 h 53389"/>
              <a:gd name="connsiteX2" fmla="*/ 9655 w 144415"/>
              <a:gd name="connsiteY2" fmla="*/ 36519 h 53389"/>
              <a:gd name="connsiteX3" fmla="*/ 55693 w 144415"/>
              <a:gd name="connsiteY3" fmla="*/ 49219 h 53389"/>
              <a:gd name="connsiteX4" fmla="*/ 62043 w 144415"/>
              <a:gd name="connsiteY4" fmla="*/ 52394 h 53389"/>
              <a:gd name="connsiteX5" fmla="*/ 82680 w 144415"/>
              <a:gd name="connsiteY5" fmla="*/ 33344 h 53389"/>
              <a:gd name="connsiteX6" fmla="*/ 143005 w 144415"/>
              <a:gd name="connsiteY6" fmla="*/ 7 h 5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415" h="53389">
                <a:moveTo>
                  <a:pt x="143005" y="7"/>
                </a:moveTo>
                <a:cubicBezTo>
                  <a:pt x="131363" y="536"/>
                  <a:pt x="12830" y="36519"/>
                  <a:pt x="12830" y="36519"/>
                </a:cubicBezTo>
                <a:cubicBezTo>
                  <a:pt x="-9395" y="42604"/>
                  <a:pt x="2511" y="34402"/>
                  <a:pt x="9655" y="36519"/>
                </a:cubicBezTo>
                <a:cubicBezTo>
                  <a:pt x="16799" y="38636"/>
                  <a:pt x="46962" y="46573"/>
                  <a:pt x="55693" y="49219"/>
                </a:cubicBezTo>
                <a:cubicBezTo>
                  <a:pt x="64424" y="51865"/>
                  <a:pt x="57545" y="55040"/>
                  <a:pt x="62043" y="52394"/>
                </a:cubicBezTo>
                <a:cubicBezTo>
                  <a:pt x="66541" y="49748"/>
                  <a:pt x="74743" y="39694"/>
                  <a:pt x="82680" y="33344"/>
                </a:cubicBezTo>
                <a:cubicBezTo>
                  <a:pt x="90617" y="26994"/>
                  <a:pt x="154647" y="-522"/>
                  <a:pt x="14300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: 図形 462">
            <a:extLst>
              <a:ext uri="{FF2B5EF4-FFF2-40B4-BE49-F238E27FC236}">
                <a16:creationId xmlns:a16="http://schemas.microsoft.com/office/drawing/2014/main" id="{7F207E93-5180-456C-8E7D-12760D340E1F}"/>
              </a:ext>
            </a:extLst>
          </p:cNvPr>
          <p:cNvSpPr/>
          <p:nvPr/>
        </p:nvSpPr>
        <p:spPr>
          <a:xfrm>
            <a:off x="5516441" y="4183040"/>
            <a:ext cx="162303" cy="92172"/>
          </a:xfrm>
          <a:custGeom>
            <a:avLst/>
            <a:gdLst>
              <a:gd name="connsiteX0" fmla="*/ 162047 w 162303"/>
              <a:gd name="connsiteY0" fmla="*/ 23 h 92172"/>
              <a:gd name="connsiteX1" fmla="*/ 85847 w 162303"/>
              <a:gd name="connsiteY1" fmla="*/ 17485 h 92172"/>
              <a:gd name="connsiteX2" fmla="*/ 38222 w 162303"/>
              <a:gd name="connsiteY2" fmla="*/ 57173 h 92172"/>
              <a:gd name="connsiteX3" fmla="*/ 122 w 162303"/>
              <a:gd name="connsiteY3" fmla="*/ 92098 h 92172"/>
              <a:gd name="connsiteX4" fmla="*/ 50922 w 162303"/>
              <a:gd name="connsiteY4" fmla="*/ 47648 h 92172"/>
              <a:gd name="connsiteX5" fmla="*/ 108072 w 162303"/>
              <a:gd name="connsiteY5" fmla="*/ 20660 h 92172"/>
              <a:gd name="connsiteX6" fmla="*/ 162047 w 162303"/>
              <a:gd name="connsiteY6" fmla="*/ 23 h 92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03" h="92172">
                <a:moveTo>
                  <a:pt x="162047" y="23"/>
                </a:moveTo>
                <a:cubicBezTo>
                  <a:pt x="158343" y="-506"/>
                  <a:pt x="106484" y="7960"/>
                  <a:pt x="85847" y="17485"/>
                </a:cubicBezTo>
                <a:cubicBezTo>
                  <a:pt x="65210" y="27010"/>
                  <a:pt x="52509" y="44738"/>
                  <a:pt x="38222" y="57173"/>
                </a:cubicBezTo>
                <a:cubicBezTo>
                  <a:pt x="23934" y="69609"/>
                  <a:pt x="-1995" y="93686"/>
                  <a:pt x="122" y="92098"/>
                </a:cubicBezTo>
                <a:cubicBezTo>
                  <a:pt x="2239" y="90510"/>
                  <a:pt x="32930" y="59554"/>
                  <a:pt x="50922" y="47648"/>
                </a:cubicBezTo>
                <a:cubicBezTo>
                  <a:pt x="68914" y="35742"/>
                  <a:pt x="87699" y="27275"/>
                  <a:pt x="108072" y="20660"/>
                </a:cubicBezTo>
                <a:cubicBezTo>
                  <a:pt x="128445" y="14045"/>
                  <a:pt x="165751" y="552"/>
                  <a:pt x="162047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: 図形 463">
            <a:extLst>
              <a:ext uri="{FF2B5EF4-FFF2-40B4-BE49-F238E27FC236}">
                <a16:creationId xmlns:a16="http://schemas.microsoft.com/office/drawing/2014/main" id="{E2A688A4-CC4E-469B-BC02-46DF0665A8DB}"/>
              </a:ext>
            </a:extLst>
          </p:cNvPr>
          <p:cNvSpPr/>
          <p:nvPr/>
        </p:nvSpPr>
        <p:spPr>
          <a:xfrm>
            <a:off x="5378202" y="4208128"/>
            <a:ext cx="254296" cy="127649"/>
          </a:xfrm>
          <a:custGeom>
            <a:avLst/>
            <a:gdLst>
              <a:gd name="connsiteX0" fmla="*/ 254248 w 254296"/>
              <a:gd name="connsiteY0" fmla="*/ 335 h 127649"/>
              <a:gd name="connsiteX1" fmla="*/ 151061 w 254296"/>
              <a:gd name="connsiteY1" fmla="*/ 65422 h 127649"/>
              <a:gd name="connsiteX2" fmla="*/ 125661 w 254296"/>
              <a:gd name="connsiteY2" fmla="*/ 74947 h 127649"/>
              <a:gd name="connsiteX3" fmla="*/ 100261 w 254296"/>
              <a:gd name="connsiteY3" fmla="*/ 105110 h 127649"/>
              <a:gd name="connsiteX4" fmla="*/ 82798 w 254296"/>
              <a:gd name="connsiteY4" fmla="*/ 117810 h 127649"/>
              <a:gd name="connsiteX5" fmla="*/ 248 w 254296"/>
              <a:gd name="connsiteY5" fmla="*/ 125747 h 127649"/>
              <a:gd name="connsiteX6" fmla="*/ 58986 w 254296"/>
              <a:gd name="connsiteY6" fmla="*/ 122572 h 127649"/>
              <a:gd name="connsiteX7" fmla="*/ 108198 w 254296"/>
              <a:gd name="connsiteY7" fmla="*/ 74947 h 127649"/>
              <a:gd name="connsiteX8" fmla="*/ 163761 w 254296"/>
              <a:gd name="connsiteY8" fmla="*/ 41610 h 127649"/>
              <a:gd name="connsiteX9" fmla="*/ 254248 w 254296"/>
              <a:gd name="connsiteY9" fmla="*/ 335 h 12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296" h="127649">
                <a:moveTo>
                  <a:pt x="254248" y="335"/>
                </a:moveTo>
                <a:cubicBezTo>
                  <a:pt x="252131" y="4304"/>
                  <a:pt x="172492" y="52987"/>
                  <a:pt x="151061" y="65422"/>
                </a:cubicBezTo>
                <a:cubicBezTo>
                  <a:pt x="129630" y="77857"/>
                  <a:pt x="134128" y="68332"/>
                  <a:pt x="125661" y="74947"/>
                </a:cubicBezTo>
                <a:cubicBezTo>
                  <a:pt x="117194" y="81562"/>
                  <a:pt x="107405" y="97966"/>
                  <a:pt x="100261" y="105110"/>
                </a:cubicBezTo>
                <a:cubicBezTo>
                  <a:pt x="93117" y="112254"/>
                  <a:pt x="99467" y="114371"/>
                  <a:pt x="82798" y="117810"/>
                </a:cubicBezTo>
                <a:cubicBezTo>
                  <a:pt x="66129" y="121249"/>
                  <a:pt x="4217" y="124953"/>
                  <a:pt x="248" y="125747"/>
                </a:cubicBezTo>
                <a:cubicBezTo>
                  <a:pt x="-3721" y="126541"/>
                  <a:pt x="40994" y="131039"/>
                  <a:pt x="58986" y="122572"/>
                </a:cubicBezTo>
                <a:cubicBezTo>
                  <a:pt x="76978" y="114105"/>
                  <a:pt x="90735" y="88441"/>
                  <a:pt x="108198" y="74947"/>
                </a:cubicBezTo>
                <a:cubicBezTo>
                  <a:pt x="125660" y="61453"/>
                  <a:pt x="138361" y="54575"/>
                  <a:pt x="163761" y="41610"/>
                </a:cubicBezTo>
                <a:cubicBezTo>
                  <a:pt x="189161" y="28645"/>
                  <a:pt x="256365" y="-3634"/>
                  <a:pt x="254248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: 図形 464">
            <a:extLst>
              <a:ext uri="{FF2B5EF4-FFF2-40B4-BE49-F238E27FC236}">
                <a16:creationId xmlns:a16="http://schemas.microsoft.com/office/drawing/2014/main" id="{94C0A095-8013-406E-B6B6-54F47BD49E13}"/>
              </a:ext>
            </a:extLst>
          </p:cNvPr>
          <p:cNvSpPr/>
          <p:nvPr/>
        </p:nvSpPr>
        <p:spPr>
          <a:xfrm>
            <a:off x="5343467" y="4214787"/>
            <a:ext cx="105425" cy="109569"/>
          </a:xfrm>
          <a:custGeom>
            <a:avLst/>
            <a:gdLst>
              <a:gd name="connsiteX0" fmla="*/ 69908 w 105425"/>
              <a:gd name="connsiteY0" fmla="*/ 26 h 109569"/>
              <a:gd name="connsiteX1" fmla="*/ 104833 w 105425"/>
              <a:gd name="connsiteY1" fmla="*/ 66701 h 109569"/>
              <a:gd name="connsiteX2" fmla="*/ 90546 w 105425"/>
              <a:gd name="connsiteY2" fmla="*/ 87338 h 109569"/>
              <a:gd name="connsiteX3" fmla="*/ 73083 w 105425"/>
              <a:gd name="connsiteY3" fmla="*/ 100038 h 109569"/>
              <a:gd name="connsiteX4" fmla="*/ 52446 w 105425"/>
              <a:gd name="connsiteY4" fmla="*/ 109563 h 109569"/>
              <a:gd name="connsiteX5" fmla="*/ 58 w 105425"/>
              <a:gd name="connsiteY5" fmla="*/ 101626 h 109569"/>
              <a:gd name="connsiteX6" fmla="*/ 42921 w 105425"/>
              <a:gd name="connsiteY6" fmla="*/ 107976 h 109569"/>
              <a:gd name="connsiteX7" fmla="*/ 81021 w 105425"/>
              <a:gd name="connsiteY7" fmla="*/ 80988 h 109569"/>
              <a:gd name="connsiteX8" fmla="*/ 104833 w 105425"/>
              <a:gd name="connsiteY8" fmla="*/ 58763 h 109569"/>
              <a:gd name="connsiteX9" fmla="*/ 69908 w 105425"/>
              <a:gd name="connsiteY9" fmla="*/ 26 h 10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425" h="109569">
                <a:moveTo>
                  <a:pt x="69908" y="26"/>
                </a:moveTo>
                <a:cubicBezTo>
                  <a:pt x="69908" y="1349"/>
                  <a:pt x="101393" y="52149"/>
                  <a:pt x="104833" y="66701"/>
                </a:cubicBezTo>
                <a:cubicBezTo>
                  <a:pt x="108273" y="81253"/>
                  <a:pt x="95838" y="81782"/>
                  <a:pt x="90546" y="87338"/>
                </a:cubicBezTo>
                <a:cubicBezTo>
                  <a:pt x="85254" y="92894"/>
                  <a:pt x="79433" y="96334"/>
                  <a:pt x="73083" y="100038"/>
                </a:cubicBezTo>
                <a:cubicBezTo>
                  <a:pt x="66733" y="103742"/>
                  <a:pt x="64617" y="109298"/>
                  <a:pt x="52446" y="109563"/>
                </a:cubicBezTo>
                <a:cubicBezTo>
                  <a:pt x="40275" y="109828"/>
                  <a:pt x="1645" y="101890"/>
                  <a:pt x="58" y="101626"/>
                </a:cubicBezTo>
                <a:cubicBezTo>
                  <a:pt x="-1529" y="101362"/>
                  <a:pt x="29427" y="111416"/>
                  <a:pt x="42921" y="107976"/>
                </a:cubicBezTo>
                <a:cubicBezTo>
                  <a:pt x="56415" y="104536"/>
                  <a:pt x="70702" y="89190"/>
                  <a:pt x="81021" y="80988"/>
                </a:cubicBezTo>
                <a:cubicBezTo>
                  <a:pt x="91340" y="72786"/>
                  <a:pt x="101923" y="69876"/>
                  <a:pt x="104833" y="58763"/>
                </a:cubicBezTo>
                <a:cubicBezTo>
                  <a:pt x="107743" y="47650"/>
                  <a:pt x="69908" y="-1297"/>
                  <a:pt x="69908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: 図形 465">
            <a:extLst>
              <a:ext uri="{FF2B5EF4-FFF2-40B4-BE49-F238E27FC236}">
                <a16:creationId xmlns:a16="http://schemas.microsoft.com/office/drawing/2014/main" id="{DC59B728-2B3E-4124-A753-DDCEBF1AAA0E}"/>
              </a:ext>
            </a:extLst>
          </p:cNvPr>
          <p:cNvSpPr/>
          <p:nvPr/>
        </p:nvSpPr>
        <p:spPr>
          <a:xfrm>
            <a:off x="5351459" y="4227418"/>
            <a:ext cx="89065" cy="89165"/>
          </a:xfrm>
          <a:custGeom>
            <a:avLst/>
            <a:gdLst>
              <a:gd name="connsiteX0" fmla="*/ 4 w 89065"/>
              <a:gd name="connsiteY0" fmla="*/ 88995 h 89165"/>
              <a:gd name="connsiteX1" fmla="*/ 52391 w 89065"/>
              <a:gd name="connsiteY1" fmla="*/ 19145 h 89165"/>
              <a:gd name="connsiteX2" fmla="*/ 88904 w 89065"/>
              <a:gd name="connsiteY2" fmla="*/ 27082 h 89165"/>
              <a:gd name="connsiteX3" fmla="*/ 65091 w 89065"/>
              <a:gd name="connsiteY3" fmla="*/ 95 h 89165"/>
              <a:gd name="connsiteX4" fmla="*/ 49216 w 89065"/>
              <a:gd name="connsiteY4" fmla="*/ 38195 h 89165"/>
              <a:gd name="connsiteX5" fmla="*/ 4 w 89065"/>
              <a:gd name="connsiteY5" fmla="*/ 88995 h 8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65" h="89165">
                <a:moveTo>
                  <a:pt x="4" y="88995"/>
                </a:moveTo>
                <a:cubicBezTo>
                  <a:pt x="533" y="85820"/>
                  <a:pt x="37574" y="29464"/>
                  <a:pt x="52391" y="19145"/>
                </a:cubicBezTo>
                <a:cubicBezTo>
                  <a:pt x="67208" y="8826"/>
                  <a:pt x="86787" y="30257"/>
                  <a:pt x="88904" y="27082"/>
                </a:cubicBezTo>
                <a:cubicBezTo>
                  <a:pt x="91021" y="23907"/>
                  <a:pt x="71706" y="-1757"/>
                  <a:pt x="65091" y="95"/>
                </a:cubicBezTo>
                <a:cubicBezTo>
                  <a:pt x="58476" y="1947"/>
                  <a:pt x="53979" y="26289"/>
                  <a:pt x="49216" y="38195"/>
                </a:cubicBezTo>
                <a:cubicBezTo>
                  <a:pt x="44454" y="50101"/>
                  <a:pt x="-525" y="92170"/>
                  <a:pt x="4" y="88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: 図形 466">
            <a:extLst>
              <a:ext uri="{FF2B5EF4-FFF2-40B4-BE49-F238E27FC236}">
                <a16:creationId xmlns:a16="http://schemas.microsoft.com/office/drawing/2014/main" id="{A287B2F3-87E0-4C35-9AA0-25DCCB86C046}"/>
              </a:ext>
            </a:extLst>
          </p:cNvPr>
          <p:cNvSpPr/>
          <p:nvPr/>
        </p:nvSpPr>
        <p:spPr>
          <a:xfrm>
            <a:off x="5701262" y="4076353"/>
            <a:ext cx="139185" cy="192435"/>
          </a:xfrm>
          <a:custGeom>
            <a:avLst/>
            <a:gdLst>
              <a:gd name="connsiteX0" fmla="*/ 139151 w 139185"/>
              <a:gd name="connsiteY0" fmla="*/ 347 h 192435"/>
              <a:gd name="connsiteX1" fmla="*/ 12151 w 139185"/>
              <a:gd name="connsiteY1" fmla="*/ 97185 h 192435"/>
              <a:gd name="connsiteX2" fmla="*/ 4213 w 139185"/>
              <a:gd name="connsiteY2" fmla="*/ 119410 h 192435"/>
              <a:gd name="connsiteX3" fmla="*/ 4213 w 139185"/>
              <a:gd name="connsiteY3" fmla="*/ 163860 h 192435"/>
              <a:gd name="connsiteX4" fmla="*/ 4213 w 139185"/>
              <a:gd name="connsiteY4" fmla="*/ 192435 h 192435"/>
              <a:gd name="connsiteX5" fmla="*/ 4213 w 139185"/>
              <a:gd name="connsiteY5" fmla="*/ 136872 h 192435"/>
              <a:gd name="connsiteX6" fmla="*/ 24851 w 139185"/>
              <a:gd name="connsiteY6" fmla="*/ 67022 h 192435"/>
              <a:gd name="connsiteX7" fmla="*/ 139151 w 139185"/>
              <a:gd name="connsiteY7" fmla="*/ 347 h 19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185" h="192435">
                <a:moveTo>
                  <a:pt x="139151" y="347"/>
                </a:moveTo>
                <a:cubicBezTo>
                  <a:pt x="137034" y="5374"/>
                  <a:pt x="34641" y="77341"/>
                  <a:pt x="12151" y="97185"/>
                </a:cubicBezTo>
                <a:cubicBezTo>
                  <a:pt x="-10339" y="117029"/>
                  <a:pt x="5536" y="108298"/>
                  <a:pt x="4213" y="119410"/>
                </a:cubicBezTo>
                <a:cubicBezTo>
                  <a:pt x="2890" y="130522"/>
                  <a:pt x="4213" y="163860"/>
                  <a:pt x="4213" y="163860"/>
                </a:cubicBezTo>
                <a:lnTo>
                  <a:pt x="4213" y="192435"/>
                </a:lnTo>
                <a:cubicBezTo>
                  <a:pt x="4213" y="187937"/>
                  <a:pt x="773" y="157774"/>
                  <a:pt x="4213" y="136872"/>
                </a:cubicBezTo>
                <a:cubicBezTo>
                  <a:pt x="7653" y="115970"/>
                  <a:pt x="4743" y="87924"/>
                  <a:pt x="24851" y="67022"/>
                </a:cubicBezTo>
                <a:cubicBezTo>
                  <a:pt x="44959" y="46120"/>
                  <a:pt x="141268" y="-4680"/>
                  <a:pt x="139151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: 図形 467">
            <a:extLst>
              <a:ext uri="{FF2B5EF4-FFF2-40B4-BE49-F238E27FC236}">
                <a16:creationId xmlns:a16="http://schemas.microsoft.com/office/drawing/2014/main" id="{57F72698-DFD2-4800-8200-FD6541253422}"/>
              </a:ext>
            </a:extLst>
          </p:cNvPr>
          <p:cNvSpPr/>
          <p:nvPr/>
        </p:nvSpPr>
        <p:spPr>
          <a:xfrm>
            <a:off x="5682214" y="4244734"/>
            <a:ext cx="29793" cy="120891"/>
          </a:xfrm>
          <a:custGeom>
            <a:avLst/>
            <a:gdLst>
              <a:gd name="connsiteX0" fmla="*/ 29611 w 29793"/>
              <a:gd name="connsiteY0" fmla="*/ 241 h 120891"/>
              <a:gd name="connsiteX1" fmla="*/ 2624 w 29793"/>
              <a:gd name="connsiteY1" fmla="*/ 78029 h 120891"/>
              <a:gd name="connsiteX2" fmla="*/ 1036 w 29793"/>
              <a:gd name="connsiteY2" fmla="*/ 120891 h 120891"/>
              <a:gd name="connsiteX3" fmla="*/ 1036 w 29793"/>
              <a:gd name="connsiteY3" fmla="*/ 120891 h 120891"/>
              <a:gd name="connsiteX4" fmla="*/ 2624 w 29793"/>
              <a:gd name="connsiteY4" fmla="*/ 85966 h 120891"/>
              <a:gd name="connsiteX5" fmla="*/ 13736 w 29793"/>
              <a:gd name="connsiteY5" fmla="*/ 54216 h 120891"/>
              <a:gd name="connsiteX6" fmla="*/ 29611 w 29793"/>
              <a:gd name="connsiteY6" fmla="*/ 241 h 1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793" h="120891">
                <a:moveTo>
                  <a:pt x="29611" y="241"/>
                </a:moveTo>
                <a:cubicBezTo>
                  <a:pt x="27759" y="4210"/>
                  <a:pt x="7386" y="57921"/>
                  <a:pt x="2624" y="78029"/>
                </a:cubicBezTo>
                <a:cubicBezTo>
                  <a:pt x="-2138" y="98137"/>
                  <a:pt x="1036" y="120891"/>
                  <a:pt x="1036" y="120891"/>
                </a:cubicBezTo>
                <a:lnTo>
                  <a:pt x="1036" y="120891"/>
                </a:lnTo>
                <a:cubicBezTo>
                  <a:pt x="1301" y="115070"/>
                  <a:pt x="507" y="97078"/>
                  <a:pt x="2624" y="85966"/>
                </a:cubicBezTo>
                <a:cubicBezTo>
                  <a:pt x="4741" y="74854"/>
                  <a:pt x="8709" y="66122"/>
                  <a:pt x="13736" y="54216"/>
                </a:cubicBezTo>
                <a:cubicBezTo>
                  <a:pt x="18763" y="42310"/>
                  <a:pt x="31463" y="-3728"/>
                  <a:pt x="29611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: 図形 468">
            <a:extLst>
              <a:ext uri="{FF2B5EF4-FFF2-40B4-BE49-F238E27FC236}">
                <a16:creationId xmlns:a16="http://schemas.microsoft.com/office/drawing/2014/main" id="{F52C81D0-E29A-4141-BAE4-3448225BBA61}"/>
              </a:ext>
            </a:extLst>
          </p:cNvPr>
          <p:cNvSpPr/>
          <p:nvPr/>
        </p:nvSpPr>
        <p:spPr>
          <a:xfrm>
            <a:off x="5673300" y="4349332"/>
            <a:ext cx="14829" cy="156929"/>
          </a:xfrm>
          <a:custGeom>
            <a:avLst/>
            <a:gdLst>
              <a:gd name="connsiteX0" fmla="*/ 6775 w 14829"/>
              <a:gd name="connsiteY0" fmla="*/ 418 h 156929"/>
              <a:gd name="connsiteX1" fmla="*/ 6775 w 14829"/>
              <a:gd name="connsiteY1" fmla="*/ 67093 h 156929"/>
              <a:gd name="connsiteX2" fmla="*/ 8363 w 14829"/>
              <a:gd name="connsiteY2" fmla="*/ 63918 h 156929"/>
              <a:gd name="connsiteX3" fmla="*/ 425 w 14829"/>
              <a:gd name="connsiteY3" fmla="*/ 111543 h 156929"/>
              <a:gd name="connsiteX4" fmla="*/ 2013 w 14829"/>
              <a:gd name="connsiteY4" fmla="*/ 135356 h 156929"/>
              <a:gd name="connsiteX5" fmla="*/ 9950 w 14829"/>
              <a:gd name="connsiteY5" fmla="*/ 155993 h 156929"/>
              <a:gd name="connsiteX6" fmla="*/ 14713 w 14829"/>
              <a:gd name="connsiteY6" fmla="*/ 103606 h 156929"/>
              <a:gd name="connsiteX7" fmla="*/ 6775 w 14829"/>
              <a:gd name="connsiteY7" fmla="*/ 418 h 15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829" h="156929">
                <a:moveTo>
                  <a:pt x="6775" y="418"/>
                </a:moveTo>
                <a:cubicBezTo>
                  <a:pt x="5452" y="-5667"/>
                  <a:pt x="6510" y="56510"/>
                  <a:pt x="6775" y="67093"/>
                </a:cubicBezTo>
                <a:cubicBezTo>
                  <a:pt x="7040" y="77676"/>
                  <a:pt x="9421" y="56510"/>
                  <a:pt x="8363" y="63918"/>
                </a:cubicBezTo>
                <a:cubicBezTo>
                  <a:pt x="7305" y="71326"/>
                  <a:pt x="1483" y="99637"/>
                  <a:pt x="425" y="111543"/>
                </a:cubicBezTo>
                <a:cubicBezTo>
                  <a:pt x="-633" y="123449"/>
                  <a:pt x="426" y="127948"/>
                  <a:pt x="2013" y="135356"/>
                </a:cubicBezTo>
                <a:cubicBezTo>
                  <a:pt x="3600" y="142764"/>
                  <a:pt x="7833" y="161285"/>
                  <a:pt x="9950" y="155993"/>
                </a:cubicBezTo>
                <a:cubicBezTo>
                  <a:pt x="12067" y="150701"/>
                  <a:pt x="15507" y="122656"/>
                  <a:pt x="14713" y="103606"/>
                </a:cubicBezTo>
                <a:cubicBezTo>
                  <a:pt x="13919" y="84556"/>
                  <a:pt x="8098" y="6503"/>
                  <a:pt x="6775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: 図形 469">
            <a:extLst>
              <a:ext uri="{FF2B5EF4-FFF2-40B4-BE49-F238E27FC236}">
                <a16:creationId xmlns:a16="http://schemas.microsoft.com/office/drawing/2014/main" id="{07FB3FAC-2A50-4D54-91F1-86998AAE1B53}"/>
              </a:ext>
            </a:extLst>
          </p:cNvPr>
          <p:cNvSpPr/>
          <p:nvPr/>
        </p:nvSpPr>
        <p:spPr>
          <a:xfrm>
            <a:off x="5669978" y="4365608"/>
            <a:ext cx="66199" cy="152311"/>
          </a:xfrm>
          <a:custGeom>
            <a:avLst/>
            <a:gdLst>
              <a:gd name="connsiteX0" fmla="*/ 11685 w 66199"/>
              <a:gd name="connsiteY0" fmla="*/ 17 h 152311"/>
              <a:gd name="connsiteX1" fmla="*/ 24385 w 66199"/>
              <a:gd name="connsiteY1" fmla="*/ 63517 h 152311"/>
              <a:gd name="connsiteX2" fmla="*/ 54547 w 66199"/>
              <a:gd name="connsiteY2" fmla="*/ 100030 h 152311"/>
              <a:gd name="connsiteX3" fmla="*/ 64072 w 66199"/>
              <a:gd name="connsiteY3" fmla="*/ 130192 h 152311"/>
              <a:gd name="connsiteX4" fmla="*/ 16447 w 66199"/>
              <a:gd name="connsiteY4" fmla="*/ 147655 h 152311"/>
              <a:gd name="connsiteX5" fmla="*/ 2160 w 66199"/>
              <a:gd name="connsiteY5" fmla="*/ 150830 h 152311"/>
              <a:gd name="connsiteX6" fmla="*/ 57722 w 66199"/>
              <a:gd name="connsiteY6" fmla="*/ 127017 h 152311"/>
              <a:gd name="connsiteX7" fmla="*/ 59310 w 66199"/>
              <a:gd name="connsiteY7" fmla="*/ 106380 h 152311"/>
              <a:gd name="connsiteX8" fmla="*/ 14860 w 66199"/>
              <a:gd name="connsiteY8" fmla="*/ 57167 h 152311"/>
              <a:gd name="connsiteX9" fmla="*/ 11685 w 66199"/>
              <a:gd name="connsiteY9" fmla="*/ 17 h 152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99" h="152311">
                <a:moveTo>
                  <a:pt x="11685" y="17"/>
                </a:moveTo>
                <a:cubicBezTo>
                  <a:pt x="13273" y="1075"/>
                  <a:pt x="17241" y="46848"/>
                  <a:pt x="24385" y="63517"/>
                </a:cubicBezTo>
                <a:cubicBezTo>
                  <a:pt x="31529" y="80186"/>
                  <a:pt x="47933" y="88918"/>
                  <a:pt x="54547" y="100030"/>
                </a:cubicBezTo>
                <a:cubicBezTo>
                  <a:pt x="61161" y="111142"/>
                  <a:pt x="70422" y="122255"/>
                  <a:pt x="64072" y="130192"/>
                </a:cubicBezTo>
                <a:cubicBezTo>
                  <a:pt x="57722" y="138129"/>
                  <a:pt x="26766" y="144215"/>
                  <a:pt x="16447" y="147655"/>
                </a:cubicBezTo>
                <a:cubicBezTo>
                  <a:pt x="6128" y="151095"/>
                  <a:pt x="-4719" y="154270"/>
                  <a:pt x="2160" y="150830"/>
                </a:cubicBezTo>
                <a:cubicBezTo>
                  <a:pt x="9039" y="147390"/>
                  <a:pt x="48197" y="134425"/>
                  <a:pt x="57722" y="127017"/>
                </a:cubicBezTo>
                <a:cubicBezTo>
                  <a:pt x="67247" y="119609"/>
                  <a:pt x="66454" y="118022"/>
                  <a:pt x="59310" y="106380"/>
                </a:cubicBezTo>
                <a:cubicBezTo>
                  <a:pt x="52166" y="94738"/>
                  <a:pt x="23856" y="68809"/>
                  <a:pt x="14860" y="57167"/>
                </a:cubicBezTo>
                <a:cubicBezTo>
                  <a:pt x="5864" y="45525"/>
                  <a:pt x="10097" y="-1041"/>
                  <a:pt x="11685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: 図形 470">
            <a:extLst>
              <a:ext uri="{FF2B5EF4-FFF2-40B4-BE49-F238E27FC236}">
                <a16:creationId xmlns:a16="http://schemas.microsoft.com/office/drawing/2014/main" id="{AAC47D7A-FAAE-4A2B-BCA1-15106B7E7A6B}"/>
              </a:ext>
            </a:extLst>
          </p:cNvPr>
          <p:cNvSpPr/>
          <p:nvPr/>
        </p:nvSpPr>
        <p:spPr>
          <a:xfrm>
            <a:off x="5683829" y="4344988"/>
            <a:ext cx="41601" cy="153999"/>
          </a:xfrm>
          <a:custGeom>
            <a:avLst/>
            <a:gdLst>
              <a:gd name="connsiteX0" fmla="*/ 4184 w 41601"/>
              <a:gd name="connsiteY0" fmla="*/ 0 h 153999"/>
              <a:gd name="connsiteX1" fmla="*/ 20059 w 41601"/>
              <a:gd name="connsiteY1" fmla="*/ 84137 h 153999"/>
              <a:gd name="connsiteX2" fmla="*/ 40696 w 41601"/>
              <a:gd name="connsiteY2" fmla="*/ 152400 h 153999"/>
              <a:gd name="connsiteX3" fmla="*/ 34346 w 41601"/>
              <a:gd name="connsiteY3" fmla="*/ 128587 h 153999"/>
              <a:gd name="connsiteX4" fmla="*/ 2596 w 41601"/>
              <a:gd name="connsiteY4" fmla="*/ 85725 h 153999"/>
              <a:gd name="connsiteX5" fmla="*/ 4184 w 41601"/>
              <a:gd name="connsiteY5" fmla="*/ 0 h 1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01" h="153999">
                <a:moveTo>
                  <a:pt x="4184" y="0"/>
                </a:moveTo>
                <a:cubicBezTo>
                  <a:pt x="7094" y="-265"/>
                  <a:pt x="13974" y="58737"/>
                  <a:pt x="20059" y="84137"/>
                </a:cubicBezTo>
                <a:cubicBezTo>
                  <a:pt x="26144" y="109537"/>
                  <a:pt x="38315" y="144992"/>
                  <a:pt x="40696" y="152400"/>
                </a:cubicBezTo>
                <a:cubicBezTo>
                  <a:pt x="43077" y="159808"/>
                  <a:pt x="40696" y="139699"/>
                  <a:pt x="34346" y="128587"/>
                </a:cubicBezTo>
                <a:cubicBezTo>
                  <a:pt x="27996" y="117475"/>
                  <a:pt x="7888" y="101600"/>
                  <a:pt x="2596" y="85725"/>
                </a:cubicBezTo>
                <a:cubicBezTo>
                  <a:pt x="-2696" y="69850"/>
                  <a:pt x="1274" y="265"/>
                  <a:pt x="41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: 図形 471">
            <a:extLst>
              <a:ext uri="{FF2B5EF4-FFF2-40B4-BE49-F238E27FC236}">
                <a16:creationId xmlns:a16="http://schemas.microsoft.com/office/drawing/2014/main" id="{F6218089-8061-4CAD-827F-4F5F78019565}"/>
              </a:ext>
            </a:extLst>
          </p:cNvPr>
          <p:cNvSpPr/>
          <p:nvPr/>
        </p:nvSpPr>
        <p:spPr>
          <a:xfrm>
            <a:off x="5684759" y="4107489"/>
            <a:ext cx="241610" cy="412626"/>
          </a:xfrm>
          <a:custGeom>
            <a:avLst/>
            <a:gdLst>
              <a:gd name="connsiteX0" fmla="*/ 241379 w 241610"/>
              <a:gd name="connsiteY0" fmla="*/ 961 h 412626"/>
              <a:gd name="connsiteX1" fmla="*/ 155654 w 241610"/>
              <a:gd name="connsiteY1" fmla="*/ 53349 h 412626"/>
              <a:gd name="connsiteX2" fmla="*/ 119141 w 241610"/>
              <a:gd name="connsiteY2" fmla="*/ 85099 h 412626"/>
              <a:gd name="connsiteX3" fmla="*/ 154066 w 241610"/>
              <a:gd name="connsiteY3" fmla="*/ 69224 h 412626"/>
              <a:gd name="connsiteX4" fmla="*/ 115966 w 241610"/>
              <a:gd name="connsiteY4" fmla="*/ 112086 h 412626"/>
              <a:gd name="connsiteX5" fmla="*/ 95329 w 241610"/>
              <a:gd name="connsiteY5" fmla="*/ 166061 h 412626"/>
              <a:gd name="connsiteX6" fmla="*/ 74691 w 241610"/>
              <a:gd name="connsiteY6" fmla="*/ 258136 h 412626"/>
              <a:gd name="connsiteX7" fmla="*/ 61991 w 241610"/>
              <a:gd name="connsiteY7" fmla="*/ 369261 h 412626"/>
              <a:gd name="connsiteX8" fmla="*/ 49291 w 241610"/>
              <a:gd name="connsiteY8" fmla="*/ 388311 h 412626"/>
              <a:gd name="connsiteX9" fmla="*/ 79 w 241610"/>
              <a:gd name="connsiteY9" fmla="*/ 412124 h 412626"/>
              <a:gd name="connsiteX10" fmla="*/ 61991 w 241610"/>
              <a:gd name="connsiteY10" fmla="*/ 364499 h 412626"/>
              <a:gd name="connsiteX11" fmla="*/ 77866 w 241610"/>
              <a:gd name="connsiteY11" fmla="*/ 267661 h 412626"/>
              <a:gd name="connsiteX12" fmla="*/ 127079 w 241610"/>
              <a:gd name="connsiteY12" fmla="*/ 102561 h 412626"/>
              <a:gd name="connsiteX13" fmla="*/ 241379 w 241610"/>
              <a:gd name="connsiteY13" fmla="*/ 961 h 41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1610" h="412626">
                <a:moveTo>
                  <a:pt x="241379" y="961"/>
                </a:moveTo>
                <a:cubicBezTo>
                  <a:pt x="246141" y="-7241"/>
                  <a:pt x="176027" y="39326"/>
                  <a:pt x="155654" y="53349"/>
                </a:cubicBezTo>
                <a:cubicBezTo>
                  <a:pt x="135281" y="67372"/>
                  <a:pt x="119406" y="82453"/>
                  <a:pt x="119141" y="85099"/>
                </a:cubicBezTo>
                <a:cubicBezTo>
                  <a:pt x="118876" y="87745"/>
                  <a:pt x="154595" y="64726"/>
                  <a:pt x="154066" y="69224"/>
                </a:cubicBezTo>
                <a:cubicBezTo>
                  <a:pt x="153537" y="73722"/>
                  <a:pt x="125755" y="95947"/>
                  <a:pt x="115966" y="112086"/>
                </a:cubicBezTo>
                <a:cubicBezTo>
                  <a:pt x="106177" y="128225"/>
                  <a:pt x="102208" y="141719"/>
                  <a:pt x="95329" y="166061"/>
                </a:cubicBezTo>
                <a:cubicBezTo>
                  <a:pt x="88450" y="190403"/>
                  <a:pt x="80247" y="224270"/>
                  <a:pt x="74691" y="258136"/>
                </a:cubicBezTo>
                <a:cubicBezTo>
                  <a:pt x="69135" y="292002"/>
                  <a:pt x="66224" y="347565"/>
                  <a:pt x="61991" y="369261"/>
                </a:cubicBezTo>
                <a:cubicBezTo>
                  <a:pt x="57758" y="390957"/>
                  <a:pt x="59610" y="381167"/>
                  <a:pt x="49291" y="388311"/>
                </a:cubicBezTo>
                <a:cubicBezTo>
                  <a:pt x="38972" y="395455"/>
                  <a:pt x="-2038" y="416093"/>
                  <a:pt x="79" y="412124"/>
                </a:cubicBezTo>
                <a:cubicBezTo>
                  <a:pt x="2196" y="408155"/>
                  <a:pt x="49026" y="388576"/>
                  <a:pt x="61991" y="364499"/>
                </a:cubicBezTo>
                <a:cubicBezTo>
                  <a:pt x="74955" y="340422"/>
                  <a:pt x="67018" y="311317"/>
                  <a:pt x="77866" y="267661"/>
                </a:cubicBezTo>
                <a:cubicBezTo>
                  <a:pt x="88714" y="224005"/>
                  <a:pt x="100092" y="145423"/>
                  <a:pt x="127079" y="102561"/>
                </a:cubicBezTo>
                <a:cubicBezTo>
                  <a:pt x="154066" y="59699"/>
                  <a:pt x="236617" y="9163"/>
                  <a:pt x="241379" y="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F3951C83-AFD9-4B47-B9CE-2A3419B776CB}"/>
              </a:ext>
            </a:extLst>
          </p:cNvPr>
          <p:cNvSpPr/>
          <p:nvPr/>
        </p:nvSpPr>
        <p:spPr>
          <a:xfrm>
            <a:off x="5848290" y="4029060"/>
            <a:ext cx="132043" cy="185756"/>
          </a:xfrm>
          <a:custGeom>
            <a:avLst/>
            <a:gdLst>
              <a:gd name="connsiteX0" fmla="*/ 131823 w 132043"/>
              <a:gd name="connsiteY0" fmla="*/ 15 h 185756"/>
              <a:gd name="connsiteX1" fmla="*/ 108010 w 132043"/>
              <a:gd name="connsiteY1" fmla="*/ 76215 h 185756"/>
              <a:gd name="connsiteX2" fmla="*/ 57210 w 132043"/>
              <a:gd name="connsiteY2" fmla="*/ 104790 h 185756"/>
              <a:gd name="connsiteX3" fmla="*/ 60 w 132043"/>
              <a:gd name="connsiteY3" fmla="*/ 185753 h 185756"/>
              <a:gd name="connsiteX4" fmla="*/ 68323 w 132043"/>
              <a:gd name="connsiteY4" fmla="*/ 101615 h 185756"/>
              <a:gd name="connsiteX5" fmla="*/ 95310 w 132043"/>
              <a:gd name="connsiteY5" fmla="*/ 69865 h 185756"/>
              <a:gd name="connsiteX6" fmla="*/ 131823 w 132043"/>
              <a:gd name="connsiteY6" fmla="*/ 15 h 18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043" h="185756">
                <a:moveTo>
                  <a:pt x="131823" y="15"/>
                </a:moveTo>
                <a:cubicBezTo>
                  <a:pt x="133940" y="1073"/>
                  <a:pt x="120445" y="58753"/>
                  <a:pt x="108010" y="76215"/>
                </a:cubicBezTo>
                <a:cubicBezTo>
                  <a:pt x="95575" y="93677"/>
                  <a:pt x="75202" y="86534"/>
                  <a:pt x="57210" y="104790"/>
                </a:cubicBezTo>
                <a:cubicBezTo>
                  <a:pt x="39218" y="123046"/>
                  <a:pt x="-1792" y="186282"/>
                  <a:pt x="60" y="185753"/>
                </a:cubicBezTo>
                <a:cubicBezTo>
                  <a:pt x="1912" y="185224"/>
                  <a:pt x="52448" y="120930"/>
                  <a:pt x="68323" y="101615"/>
                </a:cubicBezTo>
                <a:cubicBezTo>
                  <a:pt x="84198" y="82300"/>
                  <a:pt x="82346" y="86004"/>
                  <a:pt x="95310" y="69865"/>
                </a:cubicBezTo>
                <a:cubicBezTo>
                  <a:pt x="108274" y="53726"/>
                  <a:pt x="129706" y="-1043"/>
                  <a:pt x="13182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: 図形 473">
            <a:extLst>
              <a:ext uri="{FF2B5EF4-FFF2-40B4-BE49-F238E27FC236}">
                <a16:creationId xmlns:a16="http://schemas.microsoft.com/office/drawing/2014/main" id="{ECC530C5-CE8E-4F76-902D-996C13F71CFF}"/>
              </a:ext>
            </a:extLst>
          </p:cNvPr>
          <p:cNvSpPr/>
          <p:nvPr/>
        </p:nvSpPr>
        <p:spPr>
          <a:xfrm>
            <a:off x="5813422" y="4224876"/>
            <a:ext cx="26512" cy="123315"/>
          </a:xfrm>
          <a:custGeom>
            <a:avLst/>
            <a:gdLst>
              <a:gd name="connsiteX0" fmla="*/ 23816 w 26512"/>
              <a:gd name="connsiteY0" fmla="*/ 1049 h 123315"/>
              <a:gd name="connsiteX1" fmla="*/ 3 w 26512"/>
              <a:gd name="connsiteY1" fmla="*/ 121699 h 123315"/>
              <a:gd name="connsiteX2" fmla="*/ 22228 w 26512"/>
              <a:gd name="connsiteY2" fmla="*/ 66137 h 123315"/>
              <a:gd name="connsiteX3" fmla="*/ 23816 w 26512"/>
              <a:gd name="connsiteY3" fmla="*/ 1049 h 12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2" h="123315">
                <a:moveTo>
                  <a:pt x="23816" y="1049"/>
                </a:moveTo>
                <a:cubicBezTo>
                  <a:pt x="20112" y="10309"/>
                  <a:pt x="268" y="110851"/>
                  <a:pt x="3" y="121699"/>
                </a:cubicBezTo>
                <a:cubicBezTo>
                  <a:pt x="-262" y="132547"/>
                  <a:pt x="16672" y="85981"/>
                  <a:pt x="22228" y="66137"/>
                </a:cubicBezTo>
                <a:cubicBezTo>
                  <a:pt x="27784" y="46293"/>
                  <a:pt x="27520" y="-8211"/>
                  <a:pt x="23816" y="10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: 図形 474">
            <a:extLst>
              <a:ext uri="{FF2B5EF4-FFF2-40B4-BE49-F238E27FC236}">
                <a16:creationId xmlns:a16="http://schemas.microsoft.com/office/drawing/2014/main" id="{329AC20A-0CDD-41B5-A7C6-A98122B1332C}"/>
              </a:ext>
            </a:extLst>
          </p:cNvPr>
          <p:cNvSpPr/>
          <p:nvPr/>
        </p:nvSpPr>
        <p:spPr>
          <a:xfrm>
            <a:off x="5802111" y="4337045"/>
            <a:ext cx="10095" cy="165124"/>
          </a:xfrm>
          <a:custGeom>
            <a:avLst/>
            <a:gdLst>
              <a:gd name="connsiteX0" fmla="*/ 8139 w 10095"/>
              <a:gd name="connsiteY0" fmla="*/ 5 h 165124"/>
              <a:gd name="connsiteX1" fmla="*/ 8139 w 10095"/>
              <a:gd name="connsiteY1" fmla="*/ 114305 h 165124"/>
              <a:gd name="connsiteX2" fmla="*/ 9727 w 10095"/>
              <a:gd name="connsiteY2" fmla="*/ 165105 h 165124"/>
              <a:gd name="connsiteX3" fmla="*/ 202 w 10095"/>
              <a:gd name="connsiteY3" fmla="*/ 109543 h 165124"/>
              <a:gd name="connsiteX4" fmla="*/ 8139 w 10095"/>
              <a:gd name="connsiteY4" fmla="*/ 5 h 16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95" h="165124">
                <a:moveTo>
                  <a:pt x="8139" y="5"/>
                </a:moveTo>
                <a:cubicBezTo>
                  <a:pt x="9462" y="799"/>
                  <a:pt x="8139" y="114305"/>
                  <a:pt x="8139" y="114305"/>
                </a:cubicBezTo>
                <a:cubicBezTo>
                  <a:pt x="8404" y="141822"/>
                  <a:pt x="11050" y="165899"/>
                  <a:pt x="9727" y="165105"/>
                </a:cubicBezTo>
                <a:cubicBezTo>
                  <a:pt x="8404" y="164311"/>
                  <a:pt x="1789" y="134149"/>
                  <a:pt x="202" y="109543"/>
                </a:cubicBezTo>
                <a:cubicBezTo>
                  <a:pt x="-1385" y="84937"/>
                  <a:pt x="6816" y="-789"/>
                  <a:pt x="813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: 図形 475">
            <a:extLst>
              <a:ext uri="{FF2B5EF4-FFF2-40B4-BE49-F238E27FC236}">
                <a16:creationId xmlns:a16="http://schemas.microsoft.com/office/drawing/2014/main" id="{F27642C8-581F-4FF9-90F4-5342F778B886}"/>
              </a:ext>
            </a:extLst>
          </p:cNvPr>
          <p:cNvSpPr/>
          <p:nvPr/>
        </p:nvSpPr>
        <p:spPr>
          <a:xfrm>
            <a:off x="5795957" y="4351330"/>
            <a:ext cx="62728" cy="143753"/>
          </a:xfrm>
          <a:custGeom>
            <a:avLst/>
            <a:gdLst>
              <a:gd name="connsiteX0" fmla="*/ 14293 w 62728"/>
              <a:gd name="connsiteY0" fmla="*/ 8 h 143753"/>
              <a:gd name="connsiteX1" fmla="*/ 28581 w 62728"/>
              <a:gd name="connsiteY1" fmla="*/ 71445 h 143753"/>
              <a:gd name="connsiteX2" fmla="*/ 50806 w 62728"/>
              <a:gd name="connsiteY2" fmla="*/ 92083 h 143753"/>
              <a:gd name="connsiteX3" fmla="*/ 60331 w 62728"/>
              <a:gd name="connsiteY3" fmla="*/ 114308 h 143753"/>
              <a:gd name="connsiteX4" fmla="*/ 6356 w 62728"/>
              <a:gd name="connsiteY4" fmla="*/ 139708 h 143753"/>
              <a:gd name="connsiteX5" fmla="*/ 6356 w 62728"/>
              <a:gd name="connsiteY5" fmla="*/ 141295 h 143753"/>
              <a:gd name="connsiteX6" fmla="*/ 53981 w 62728"/>
              <a:gd name="connsiteY6" fmla="*/ 115895 h 143753"/>
              <a:gd name="connsiteX7" fmla="*/ 53981 w 62728"/>
              <a:gd name="connsiteY7" fmla="*/ 90495 h 143753"/>
              <a:gd name="connsiteX8" fmla="*/ 25406 w 62728"/>
              <a:gd name="connsiteY8" fmla="*/ 66683 h 143753"/>
              <a:gd name="connsiteX9" fmla="*/ 14293 w 62728"/>
              <a:gd name="connsiteY9" fmla="*/ 8 h 14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28" h="143753">
                <a:moveTo>
                  <a:pt x="14293" y="8"/>
                </a:moveTo>
                <a:cubicBezTo>
                  <a:pt x="14822" y="802"/>
                  <a:pt x="22496" y="56099"/>
                  <a:pt x="28581" y="71445"/>
                </a:cubicBezTo>
                <a:cubicBezTo>
                  <a:pt x="34666" y="86791"/>
                  <a:pt x="45514" y="84939"/>
                  <a:pt x="50806" y="92083"/>
                </a:cubicBezTo>
                <a:cubicBezTo>
                  <a:pt x="56098" y="99227"/>
                  <a:pt x="67739" y="106371"/>
                  <a:pt x="60331" y="114308"/>
                </a:cubicBezTo>
                <a:cubicBezTo>
                  <a:pt x="52923" y="122246"/>
                  <a:pt x="15352" y="135210"/>
                  <a:pt x="6356" y="139708"/>
                </a:cubicBezTo>
                <a:cubicBezTo>
                  <a:pt x="-2640" y="144206"/>
                  <a:pt x="-1582" y="145264"/>
                  <a:pt x="6356" y="141295"/>
                </a:cubicBezTo>
                <a:cubicBezTo>
                  <a:pt x="14294" y="137326"/>
                  <a:pt x="46044" y="124362"/>
                  <a:pt x="53981" y="115895"/>
                </a:cubicBezTo>
                <a:cubicBezTo>
                  <a:pt x="61919" y="107428"/>
                  <a:pt x="58743" y="98697"/>
                  <a:pt x="53981" y="90495"/>
                </a:cubicBezTo>
                <a:cubicBezTo>
                  <a:pt x="49219" y="82293"/>
                  <a:pt x="31491" y="78589"/>
                  <a:pt x="25406" y="66683"/>
                </a:cubicBezTo>
                <a:cubicBezTo>
                  <a:pt x="19321" y="54777"/>
                  <a:pt x="13764" y="-786"/>
                  <a:pt x="1429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: 図形 476">
            <a:extLst>
              <a:ext uri="{FF2B5EF4-FFF2-40B4-BE49-F238E27FC236}">
                <a16:creationId xmlns:a16="http://schemas.microsoft.com/office/drawing/2014/main" id="{7B485550-C35E-407A-95CC-384931FE273F}"/>
              </a:ext>
            </a:extLst>
          </p:cNvPr>
          <p:cNvSpPr/>
          <p:nvPr/>
        </p:nvSpPr>
        <p:spPr>
          <a:xfrm>
            <a:off x="5802310" y="4327523"/>
            <a:ext cx="82726" cy="161950"/>
          </a:xfrm>
          <a:custGeom>
            <a:avLst/>
            <a:gdLst>
              <a:gd name="connsiteX0" fmla="*/ 74615 w 82726"/>
              <a:gd name="connsiteY0" fmla="*/ 2 h 161950"/>
              <a:gd name="connsiteX1" fmla="*/ 82553 w 82726"/>
              <a:gd name="connsiteY1" fmla="*/ 90490 h 161950"/>
              <a:gd name="connsiteX2" fmla="*/ 66678 w 82726"/>
              <a:gd name="connsiteY2" fmla="*/ 115890 h 161950"/>
              <a:gd name="connsiteX3" fmla="*/ 3 w 82726"/>
              <a:gd name="connsiteY3" fmla="*/ 161927 h 161950"/>
              <a:gd name="connsiteX4" fmla="*/ 63503 w 82726"/>
              <a:gd name="connsiteY4" fmla="*/ 109540 h 161950"/>
              <a:gd name="connsiteX5" fmla="*/ 66678 w 82726"/>
              <a:gd name="connsiteY5" fmla="*/ 87315 h 161950"/>
              <a:gd name="connsiteX6" fmla="*/ 74615 w 82726"/>
              <a:gd name="connsiteY6" fmla="*/ 2 h 1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26" h="161950">
                <a:moveTo>
                  <a:pt x="74615" y="2"/>
                </a:moveTo>
                <a:cubicBezTo>
                  <a:pt x="77261" y="531"/>
                  <a:pt x="83876" y="71175"/>
                  <a:pt x="82553" y="90490"/>
                </a:cubicBezTo>
                <a:cubicBezTo>
                  <a:pt x="81230" y="109805"/>
                  <a:pt x="80436" y="103984"/>
                  <a:pt x="66678" y="115890"/>
                </a:cubicBezTo>
                <a:cubicBezTo>
                  <a:pt x="52920" y="127796"/>
                  <a:pt x="532" y="162985"/>
                  <a:pt x="3" y="161927"/>
                </a:cubicBezTo>
                <a:cubicBezTo>
                  <a:pt x="-526" y="160869"/>
                  <a:pt x="52390" y="121975"/>
                  <a:pt x="63503" y="109540"/>
                </a:cubicBezTo>
                <a:cubicBezTo>
                  <a:pt x="74616" y="97105"/>
                  <a:pt x="66414" y="104777"/>
                  <a:pt x="66678" y="87315"/>
                </a:cubicBezTo>
                <a:cubicBezTo>
                  <a:pt x="66942" y="69853"/>
                  <a:pt x="71969" y="-527"/>
                  <a:pt x="7461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: 図形 477">
            <a:extLst>
              <a:ext uri="{FF2B5EF4-FFF2-40B4-BE49-F238E27FC236}">
                <a16:creationId xmlns:a16="http://schemas.microsoft.com/office/drawing/2014/main" id="{1DD8B08D-EE52-46D4-9E29-FE062569A62C}"/>
              </a:ext>
            </a:extLst>
          </p:cNvPr>
          <p:cNvSpPr/>
          <p:nvPr/>
        </p:nvSpPr>
        <p:spPr>
          <a:xfrm>
            <a:off x="5875306" y="4251314"/>
            <a:ext cx="43194" cy="116365"/>
          </a:xfrm>
          <a:custGeom>
            <a:avLst/>
            <a:gdLst>
              <a:gd name="connsiteX0" fmla="*/ 33369 w 43194"/>
              <a:gd name="connsiteY0" fmla="*/ 11 h 116365"/>
              <a:gd name="connsiteX1" fmla="*/ 42894 w 43194"/>
              <a:gd name="connsiteY1" fmla="*/ 53986 h 116365"/>
              <a:gd name="connsiteX2" fmla="*/ 22257 w 43194"/>
              <a:gd name="connsiteY2" fmla="*/ 84149 h 116365"/>
              <a:gd name="connsiteX3" fmla="*/ 32 w 43194"/>
              <a:gd name="connsiteY3" fmla="*/ 115899 h 116365"/>
              <a:gd name="connsiteX4" fmla="*/ 17494 w 43194"/>
              <a:gd name="connsiteY4" fmla="*/ 58749 h 116365"/>
              <a:gd name="connsiteX5" fmla="*/ 33369 w 43194"/>
              <a:gd name="connsiteY5" fmla="*/ 11 h 11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194" h="116365">
                <a:moveTo>
                  <a:pt x="33369" y="11"/>
                </a:moveTo>
                <a:cubicBezTo>
                  <a:pt x="37602" y="-783"/>
                  <a:pt x="44746" y="39963"/>
                  <a:pt x="42894" y="53986"/>
                </a:cubicBezTo>
                <a:cubicBezTo>
                  <a:pt x="41042" y="68009"/>
                  <a:pt x="29401" y="73830"/>
                  <a:pt x="22257" y="84149"/>
                </a:cubicBezTo>
                <a:cubicBezTo>
                  <a:pt x="15113" y="94468"/>
                  <a:pt x="826" y="120132"/>
                  <a:pt x="32" y="115899"/>
                </a:cubicBezTo>
                <a:cubicBezTo>
                  <a:pt x="-762" y="111666"/>
                  <a:pt x="12996" y="73037"/>
                  <a:pt x="17494" y="58749"/>
                </a:cubicBezTo>
                <a:cubicBezTo>
                  <a:pt x="21992" y="44462"/>
                  <a:pt x="29136" y="805"/>
                  <a:pt x="3336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: 図形 479">
            <a:extLst>
              <a:ext uri="{FF2B5EF4-FFF2-40B4-BE49-F238E27FC236}">
                <a16:creationId xmlns:a16="http://schemas.microsoft.com/office/drawing/2014/main" id="{83DBD788-604D-4D6F-A920-90781D5EF66F}"/>
              </a:ext>
            </a:extLst>
          </p:cNvPr>
          <p:cNvSpPr/>
          <p:nvPr/>
        </p:nvSpPr>
        <p:spPr>
          <a:xfrm>
            <a:off x="5718161" y="4106845"/>
            <a:ext cx="136539" cy="146246"/>
          </a:xfrm>
          <a:custGeom>
            <a:avLst/>
            <a:gdLst>
              <a:gd name="connsiteX0" fmla="*/ 136539 w 136539"/>
              <a:gd name="connsiteY0" fmla="*/ 18 h 146246"/>
              <a:gd name="connsiteX1" fmla="*/ 47639 w 136539"/>
              <a:gd name="connsiteY1" fmla="*/ 88918 h 146246"/>
              <a:gd name="connsiteX2" fmla="*/ 42877 w 136539"/>
              <a:gd name="connsiteY2" fmla="*/ 125430 h 146246"/>
              <a:gd name="connsiteX3" fmla="*/ 14 w 136539"/>
              <a:gd name="connsiteY3" fmla="*/ 146068 h 146246"/>
              <a:gd name="connsiteX4" fmla="*/ 38114 w 136539"/>
              <a:gd name="connsiteY4" fmla="*/ 114318 h 146246"/>
              <a:gd name="connsiteX5" fmla="*/ 42877 w 136539"/>
              <a:gd name="connsiteY5" fmla="*/ 85743 h 146246"/>
              <a:gd name="connsiteX6" fmla="*/ 46052 w 136539"/>
              <a:gd name="connsiteY6" fmla="*/ 80980 h 146246"/>
              <a:gd name="connsiteX7" fmla="*/ 136539 w 136539"/>
              <a:gd name="connsiteY7" fmla="*/ 18 h 14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39" h="146246">
                <a:moveTo>
                  <a:pt x="136539" y="18"/>
                </a:moveTo>
                <a:cubicBezTo>
                  <a:pt x="136803" y="1341"/>
                  <a:pt x="63249" y="68016"/>
                  <a:pt x="47639" y="88918"/>
                </a:cubicBezTo>
                <a:cubicBezTo>
                  <a:pt x="32029" y="109820"/>
                  <a:pt x="50814" y="115905"/>
                  <a:pt x="42877" y="125430"/>
                </a:cubicBezTo>
                <a:cubicBezTo>
                  <a:pt x="34940" y="134955"/>
                  <a:pt x="808" y="147920"/>
                  <a:pt x="14" y="146068"/>
                </a:cubicBezTo>
                <a:cubicBezTo>
                  <a:pt x="-780" y="144216"/>
                  <a:pt x="30970" y="124372"/>
                  <a:pt x="38114" y="114318"/>
                </a:cubicBezTo>
                <a:cubicBezTo>
                  <a:pt x="45258" y="104264"/>
                  <a:pt x="41554" y="91299"/>
                  <a:pt x="42877" y="85743"/>
                </a:cubicBezTo>
                <a:cubicBezTo>
                  <a:pt x="44200" y="80187"/>
                  <a:pt x="30442" y="95003"/>
                  <a:pt x="46052" y="80980"/>
                </a:cubicBezTo>
                <a:cubicBezTo>
                  <a:pt x="61662" y="66957"/>
                  <a:pt x="136275" y="-1305"/>
                  <a:pt x="13653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: 図形 480">
            <a:extLst>
              <a:ext uri="{FF2B5EF4-FFF2-40B4-BE49-F238E27FC236}">
                <a16:creationId xmlns:a16="http://schemas.microsoft.com/office/drawing/2014/main" id="{B98E7EC7-F3C4-4BC2-850B-3384ECA1D049}"/>
              </a:ext>
            </a:extLst>
          </p:cNvPr>
          <p:cNvSpPr/>
          <p:nvPr/>
        </p:nvSpPr>
        <p:spPr>
          <a:xfrm>
            <a:off x="5702282" y="4282989"/>
            <a:ext cx="57224" cy="98617"/>
          </a:xfrm>
          <a:custGeom>
            <a:avLst/>
            <a:gdLst>
              <a:gd name="connsiteX0" fmla="*/ 57168 w 57224"/>
              <a:gd name="connsiteY0" fmla="*/ 86 h 98617"/>
              <a:gd name="connsiteX1" fmla="*/ 1606 w 57224"/>
              <a:gd name="connsiteY1" fmla="*/ 36599 h 98617"/>
              <a:gd name="connsiteX2" fmla="*/ 15893 w 57224"/>
              <a:gd name="connsiteY2" fmla="*/ 60411 h 98617"/>
              <a:gd name="connsiteX3" fmla="*/ 25418 w 57224"/>
              <a:gd name="connsiteY3" fmla="*/ 98511 h 98617"/>
              <a:gd name="connsiteX4" fmla="*/ 12718 w 57224"/>
              <a:gd name="connsiteY4" fmla="*/ 47711 h 98617"/>
              <a:gd name="connsiteX5" fmla="*/ 57168 w 57224"/>
              <a:gd name="connsiteY5" fmla="*/ 86 h 98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24" h="98617">
                <a:moveTo>
                  <a:pt x="57168" y="86"/>
                </a:moveTo>
                <a:cubicBezTo>
                  <a:pt x="55316" y="-1766"/>
                  <a:pt x="8485" y="26545"/>
                  <a:pt x="1606" y="36599"/>
                </a:cubicBezTo>
                <a:cubicBezTo>
                  <a:pt x="-5273" y="46653"/>
                  <a:pt x="11924" y="50092"/>
                  <a:pt x="15893" y="60411"/>
                </a:cubicBezTo>
                <a:cubicBezTo>
                  <a:pt x="19862" y="70730"/>
                  <a:pt x="25947" y="100628"/>
                  <a:pt x="25418" y="98511"/>
                </a:cubicBezTo>
                <a:cubicBezTo>
                  <a:pt x="24889" y="96394"/>
                  <a:pt x="10601" y="61205"/>
                  <a:pt x="12718" y="47711"/>
                </a:cubicBezTo>
                <a:cubicBezTo>
                  <a:pt x="14835" y="34217"/>
                  <a:pt x="59020" y="1938"/>
                  <a:pt x="57168" y="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: 図形 481">
            <a:extLst>
              <a:ext uri="{FF2B5EF4-FFF2-40B4-BE49-F238E27FC236}">
                <a16:creationId xmlns:a16="http://schemas.microsoft.com/office/drawing/2014/main" id="{E5DF87C6-882B-4D46-89F7-75F2318C5291}"/>
              </a:ext>
            </a:extLst>
          </p:cNvPr>
          <p:cNvSpPr/>
          <p:nvPr/>
        </p:nvSpPr>
        <p:spPr>
          <a:xfrm>
            <a:off x="5440258" y="4159239"/>
            <a:ext cx="144578" cy="89823"/>
          </a:xfrm>
          <a:custGeom>
            <a:avLst/>
            <a:gdLst>
              <a:gd name="connsiteX0" fmla="*/ 144567 w 144578"/>
              <a:gd name="connsiteY0" fmla="*/ 11 h 89823"/>
              <a:gd name="connsiteX1" fmla="*/ 44555 w 144578"/>
              <a:gd name="connsiteY1" fmla="*/ 55574 h 89823"/>
              <a:gd name="connsiteX2" fmla="*/ 58842 w 144578"/>
              <a:gd name="connsiteY2" fmla="*/ 88911 h 89823"/>
              <a:gd name="connsiteX3" fmla="*/ 38205 w 144578"/>
              <a:gd name="connsiteY3" fmla="*/ 79386 h 89823"/>
              <a:gd name="connsiteX4" fmla="*/ 105 w 144578"/>
              <a:gd name="connsiteY4" fmla="*/ 68274 h 89823"/>
              <a:gd name="connsiteX5" fmla="*/ 50905 w 144578"/>
              <a:gd name="connsiteY5" fmla="*/ 50811 h 89823"/>
              <a:gd name="connsiteX6" fmla="*/ 144567 w 144578"/>
              <a:gd name="connsiteY6" fmla="*/ 11 h 89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578" h="89823">
                <a:moveTo>
                  <a:pt x="144567" y="11"/>
                </a:moveTo>
                <a:cubicBezTo>
                  <a:pt x="143509" y="805"/>
                  <a:pt x="58842" y="40757"/>
                  <a:pt x="44555" y="55574"/>
                </a:cubicBezTo>
                <a:cubicBezTo>
                  <a:pt x="30268" y="70391"/>
                  <a:pt x="59900" y="84942"/>
                  <a:pt x="58842" y="88911"/>
                </a:cubicBezTo>
                <a:cubicBezTo>
                  <a:pt x="57784" y="92880"/>
                  <a:pt x="47994" y="82825"/>
                  <a:pt x="38205" y="79386"/>
                </a:cubicBezTo>
                <a:cubicBezTo>
                  <a:pt x="28416" y="75947"/>
                  <a:pt x="-2012" y="73036"/>
                  <a:pt x="105" y="68274"/>
                </a:cubicBezTo>
                <a:cubicBezTo>
                  <a:pt x="2222" y="63512"/>
                  <a:pt x="28680" y="60336"/>
                  <a:pt x="50905" y="50811"/>
                </a:cubicBezTo>
                <a:cubicBezTo>
                  <a:pt x="73130" y="41286"/>
                  <a:pt x="145625" y="-783"/>
                  <a:pt x="144567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: 図形 482">
            <a:extLst>
              <a:ext uri="{FF2B5EF4-FFF2-40B4-BE49-F238E27FC236}">
                <a16:creationId xmlns:a16="http://schemas.microsoft.com/office/drawing/2014/main" id="{5BFD53D5-10B9-42A0-B84D-498B6A9C9C1F}"/>
              </a:ext>
            </a:extLst>
          </p:cNvPr>
          <p:cNvSpPr/>
          <p:nvPr/>
        </p:nvSpPr>
        <p:spPr>
          <a:xfrm>
            <a:off x="5583101" y="4040053"/>
            <a:ext cx="158888" cy="95401"/>
          </a:xfrm>
          <a:custGeom>
            <a:avLst/>
            <a:gdLst>
              <a:gd name="connsiteX0" fmla="*/ 137 w 158888"/>
              <a:gd name="connsiteY0" fmla="*/ 95385 h 95401"/>
              <a:gd name="connsiteX1" fmla="*/ 87449 w 158888"/>
              <a:gd name="connsiteY1" fmla="*/ 82685 h 95401"/>
              <a:gd name="connsiteX2" fmla="*/ 95387 w 158888"/>
              <a:gd name="connsiteY2" fmla="*/ 55697 h 95401"/>
              <a:gd name="connsiteX3" fmla="*/ 158887 w 158888"/>
              <a:gd name="connsiteY3" fmla="*/ 135 h 95401"/>
              <a:gd name="connsiteX4" fmla="*/ 93799 w 158888"/>
              <a:gd name="connsiteY4" fmla="*/ 41410 h 95401"/>
              <a:gd name="connsiteX5" fmla="*/ 66812 w 158888"/>
              <a:gd name="connsiteY5" fmla="*/ 84272 h 95401"/>
              <a:gd name="connsiteX6" fmla="*/ 137 w 158888"/>
              <a:gd name="connsiteY6" fmla="*/ 95385 h 95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88" h="95401">
                <a:moveTo>
                  <a:pt x="137" y="95385"/>
                </a:moveTo>
                <a:cubicBezTo>
                  <a:pt x="3576" y="95121"/>
                  <a:pt x="71574" y="89300"/>
                  <a:pt x="87449" y="82685"/>
                </a:cubicBezTo>
                <a:cubicBezTo>
                  <a:pt x="103324" y="76070"/>
                  <a:pt x="83481" y="69455"/>
                  <a:pt x="95387" y="55697"/>
                </a:cubicBezTo>
                <a:cubicBezTo>
                  <a:pt x="107293" y="41939"/>
                  <a:pt x="159152" y="2516"/>
                  <a:pt x="158887" y="135"/>
                </a:cubicBezTo>
                <a:cubicBezTo>
                  <a:pt x="158622" y="-2246"/>
                  <a:pt x="109145" y="27387"/>
                  <a:pt x="93799" y="41410"/>
                </a:cubicBezTo>
                <a:cubicBezTo>
                  <a:pt x="78453" y="55433"/>
                  <a:pt x="75014" y="75805"/>
                  <a:pt x="66812" y="84272"/>
                </a:cubicBezTo>
                <a:cubicBezTo>
                  <a:pt x="58610" y="92739"/>
                  <a:pt x="-3302" y="95649"/>
                  <a:pt x="137" y="95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: 図形 483">
            <a:extLst>
              <a:ext uri="{FF2B5EF4-FFF2-40B4-BE49-F238E27FC236}">
                <a16:creationId xmlns:a16="http://schemas.microsoft.com/office/drawing/2014/main" id="{9A0F322C-74E2-4DA7-BB47-0845817F9791}"/>
              </a:ext>
            </a:extLst>
          </p:cNvPr>
          <p:cNvSpPr/>
          <p:nvPr/>
        </p:nvSpPr>
        <p:spPr>
          <a:xfrm>
            <a:off x="5464525" y="4100031"/>
            <a:ext cx="123629" cy="78924"/>
          </a:xfrm>
          <a:custGeom>
            <a:avLst/>
            <a:gdLst>
              <a:gd name="connsiteX0" fmla="*/ 123475 w 123629"/>
              <a:gd name="connsiteY0" fmla="*/ 482 h 78924"/>
              <a:gd name="connsiteX1" fmla="*/ 21875 w 123629"/>
              <a:gd name="connsiteY1" fmla="*/ 54457 h 78924"/>
              <a:gd name="connsiteX2" fmla="*/ 1238 w 123629"/>
              <a:gd name="connsiteY2" fmla="*/ 78269 h 78924"/>
              <a:gd name="connsiteX3" fmla="*/ 44100 w 123629"/>
              <a:gd name="connsiteY3" fmla="*/ 30644 h 78924"/>
              <a:gd name="connsiteX4" fmla="*/ 123475 w 123629"/>
              <a:gd name="connsiteY4" fmla="*/ 482 h 7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629" h="78924">
                <a:moveTo>
                  <a:pt x="123475" y="482"/>
                </a:moveTo>
                <a:cubicBezTo>
                  <a:pt x="119771" y="4451"/>
                  <a:pt x="42248" y="41493"/>
                  <a:pt x="21875" y="54457"/>
                </a:cubicBezTo>
                <a:cubicBezTo>
                  <a:pt x="1502" y="67422"/>
                  <a:pt x="-2466" y="82238"/>
                  <a:pt x="1238" y="78269"/>
                </a:cubicBezTo>
                <a:cubicBezTo>
                  <a:pt x="4942" y="74300"/>
                  <a:pt x="24786" y="43344"/>
                  <a:pt x="44100" y="30644"/>
                </a:cubicBezTo>
                <a:cubicBezTo>
                  <a:pt x="63414" y="17944"/>
                  <a:pt x="127179" y="-3487"/>
                  <a:pt x="123475" y="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: 図形 484">
            <a:extLst>
              <a:ext uri="{FF2B5EF4-FFF2-40B4-BE49-F238E27FC236}">
                <a16:creationId xmlns:a16="http://schemas.microsoft.com/office/drawing/2014/main" id="{DE3CD143-20E8-4ECC-98DD-CC875717C476}"/>
              </a:ext>
            </a:extLst>
          </p:cNvPr>
          <p:cNvSpPr/>
          <p:nvPr/>
        </p:nvSpPr>
        <p:spPr>
          <a:xfrm>
            <a:off x="5708635" y="4186210"/>
            <a:ext cx="61931" cy="85763"/>
          </a:xfrm>
          <a:custGeom>
            <a:avLst/>
            <a:gdLst>
              <a:gd name="connsiteX0" fmla="*/ 15 w 61931"/>
              <a:gd name="connsiteY0" fmla="*/ 85753 h 85763"/>
              <a:gd name="connsiteX1" fmla="*/ 55578 w 61931"/>
              <a:gd name="connsiteY1" fmla="*/ 28603 h 85763"/>
              <a:gd name="connsiteX2" fmla="*/ 20653 w 61931"/>
              <a:gd name="connsiteY2" fmla="*/ 28 h 85763"/>
              <a:gd name="connsiteX3" fmla="*/ 61928 w 61931"/>
              <a:gd name="connsiteY3" fmla="*/ 23840 h 85763"/>
              <a:gd name="connsiteX4" fmla="*/ 15 w 61931"/>
              <a:gd name="connsiteY4" fmla="*/ 85753 h 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31" h="85763">
                <a:moveTo>
                  <a:pt x="15" y="85753"/>
                </a:moveTo>
                <a:cubicBezTo>
                  <a:pt x="-1043" y="86547"/>
                  <a:pt x="52138" y="42890"/>
                  <a:pt x="55578" y="28603"/>
                </a:cubicBezTo>
                <a:cubicBezTo>
                  <a:pt x="59018" y="14315"/>
                  <a:pt x="19595" y="822"/>
                  <a:pt x="20653" y="28"/>
                </a:cubicBezTo>
                <a:cubicBezTo>
                  <a:pt x="21711" y="-766"/>
                  <a:pt x="61399" y="15109"/>
                  <a:pt x="61928" y="23840"/>
                </a:cubicBezTo>
                <a:cubicBezTo>
                  <a:pt x="62457" y="32571"/>
                  <a:pt x="1073" y="84959"/>
                  <a:pt x="15" y="85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: 図形 485">
            <a:extLst>
              <a:ext uri="{FF2B5EF4-FFF2-40B4-BE49-F238E27FC236}">
                <a16:creationId xmlns:a16="http://schemas.microsoft.com/office/drawing/2014/main" id="{90BD96BC-A86D-4164-A070-797EE15F007A}"/>
              </a:ext>
            </a:extLst>
          </p:cNvPr>
          <p:cNvSpPr/>
          <p:nvPr/>
        </p:nvSpPr>
        <p:spPr>
          <a:xfrm>
            <a:off x="5936355" y="4116327"/>
            <a:ext cx="274780" cy="115328"/>
          </a:xfrm>
          <a:custGeom>
            <a:avLst/>
            <a:gdLst>
              <a:gd name="connsiteX0" fmla="*/ 895 w 274780"/>
              <a:gd name="connsiteY0" fmla="*/ 114361 h 115328"/>
              <a:gd name="connsiteX1" fmla="*/ 67570 w 274780"/>
              <a:gd name="connsiteY1" fmla="*/ 69911 h 115328"/>
              <a:gd name="connsiteX2" fmla="*/ 86620 w 274780"/>
              <a:gd name="connsiteY2" fmla="*/ 61 h 115328"/>
              <a:gd name="connsiteX3" fmla="*/ 73920 w 274780"/>
              <a:gd name="connsiteY3" fmla="*/ 82611 h 115328"/>
              <a:gd name="connsiteX4" fmla="*/ 89795 w 274780"/>
              <a:gd name="connsiteY4" fmla="*/ 76261 h 115328"/>
              <a:gd name="connsiteX5" fmla="*/ 100908 w 274780"/>
              <a:gd name="connsiteY5" fmla="*/ 65148 h 115328"/>
              <a:gd name="connsiteX6" fmla="*/ 124720 w 274780"/>
              <a:gd name="connsiteY6" fmla="*/ 66736 h 115328"/>
              <a:gd name="connsiteX7" fmla="*/ 167583 w 274780"/>
              <a:gd name="connsiteY7" fmla="*/ 6411 h 115328"/>
              <a:gd name="connsiteX8" fmla="*/ 153295 w 274780"/>
              <a:gd name="connsiteY8" fmla="*/ 52448 h 115328"/>
              <a:gd name="connsiteX9" fmla="*/ 273945 w 274780"/>
              <a:gd name="connsiteY9" fmla="*/ 69911 h 115328"/>
              <a:gd name="connsiteX10" fmla="*/ 202508 w 274780"/>
              <a:gd name="connsiteY10" fmla="*/ 71498 h 115328"/>
              <a:gd name="connsiteX11" fmla="*/ 121545 w 274780"/>
              <a:gd name="connsiteY11" fmla="*/ 98486 h 115328"/>
              <a:gd name="connsiteX12" fmla="*/ 895 w 274780"/>
              <a:gd name="connsiteY12" fmla="*/ 114361 h 11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4780" h="115328">
                <a:moveTo>
                  <a:pt x="895" y="114361"/>
                </a:moveTo>
                <a:cubicBezTo>
                  <a:pt x="-8101" y="109599"/>
                  <a:pt x="53283" y="88961"/>
                  <a:pt x="67570" y="69911"/>
                </a:cubicBezTo>
                <a:cubicBezTo>
                  <a:pt x="81858" y="50861"/>
                  <a:pt x="85562" y="-2056"/>
                  <a:pt x="86620" y="61"/>
                </a:cubicBezTo>
                <a:cubicBezTo>
                  <a:pt x="87678" y="2178"/>
                  <a:pt x="73391" y="69911"/>
                  <a:pt x="73920" y="82611"/>
                </a:cubicBezTo>
                <a:cubicBezTo>
                  <a:pt x="74449" y="95311"/>
                  <a:pt x="85297" y="79172"/>
                  <a:pt x="89795" y="76261"/>
                </a:cubicBezTo>
                <a:cubicBezTo>
                  <a:pt x="94293" y="73350"/>
                  <a:pt x="95087" y="66735"/>
                  <a:pt x="100908" y="65148"/>
                </a:cubicBezTo>
                <a:cubicBezTo>
                  <a:pt x="106729" y="63560"/>
                  <a:pt x="113608" y="76525"/>
                  <a:pt x="124720" y="66736"/>
                </a:cubicBezTo>
                <a:cubicBezTo>
                  <a:pt x="135833" y="56946"/>
                  <a:pt x="162821" y="8792"/>
                  <a:pt x="167583" y="6411"/>
                </a:cubicBezTo>
                <a:cubicBezTo>
                  <a:pt x="172345" y="4030"/>
                  <a:pt x="135568" y="41865"/>
                  <a:pt x="153295" y="52448"/>
                </a:cubicBezTo>
                <a:cubicBezTo>
                  <a:pt x="171022" y="63031"/>
                  <a:pt x="265743" y="66736"/>
                  <a:pt x="273945" y="69911"/>
                </a:cubicBezTo>
                <a:cubicBezTo>
                  <a:pt x="282147" y="73086"/>
                  <a:pt x="227908" y="66736"/>
                  <a:pt x="202508" y="71498"/>
                </a:cubicBezTo>
                <a:cubicBezTo>
                  <a:pt x="177108" y="76260"/>
                  <a:pt x="151178" y="91871"/>
                  <a:pt x="121545" y="98486"/>
                </a:cubicBezTo>
                <a:cubicBezTo>
                  <a:pt x="91912" y="105101"/>
                  <a:pt x="9891" y="119123"/>
                  <a:pt x="895" y="114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: 図形 486">
            <a:extLst>
              <a:ext uri="{FF2B5EF4-FFF2-40B4-BE49-F238E27FC236}">
                <a16:creationId xmlns:a16="http://schemas.microsoft.com/office/drawing/2014/main" id="{5B8A2184-B0AD-4BF6-AD13-4570363CA660}"/>
              </a:ext>
            </a:extLst>
          </p:cNvPr>
          <p:cNvSpPr/>
          <p:nvPr/>
        </p:nvSpPr>
        <p:spPr>
          <a:xfrm>
            <a:off x="5859091" y="4135343"/>
            <a:ext cx="149603" cy="167380"/>
          </a:xfrm>
          <a:custGeom>
            <a:avLst/>
            <a:gdLst>
              <a:gd name="connsiteX0" fmla="*/ 149597 w 149603"/>
              <a:gd name="connsiteY0" fmla="*/ 95 h 167380"/>
              <a:gd name="connsiteX1" fmla="*/ 51172 w 149603"/>
              <a:gd name="connsiteY1" fmla="*/ 92170 h 167380"/>
              <a:gd name="connsiteX2" fmla="*/ 44822 w 149603"/>
              <a:gd name="connsiteY2" fmla="*/ 108045 h 167380"/>
              <a:gd name="connsiteX3" fmla="*/ 14659 w 149603"/>
              <a:gd name="connsiteY3" fmla="*/ 103282 h 167380"/>
              <a:gd name="connsiteX4" fmla="*/ 32122 w 149603"/>
              <a:gd name="connsiteY4" fmla="*/ 127095 h 167380"/>
              <a:gd name="connsiteX5" fmla="*/ 16247 w 149603"/>
              <a:gd name="connsiteY5" fmla="*/ 166782 h 167380"/>
              <a:gd name="connsiteX6" fmla="*/ 21009 w 149603"/>
              <a:gd name="connsiteY6" fmla="*/ 93757 h 167380"/>
              <a:gd name="connsiteX7" fmla="*/ 372 w 149603"/>
              <a:gd name="connsiteY7" fmla="*/ 79470 h 167380"/>
              <a:gd name="connsiteX8" fmla="*/ 41647 w 149603"/>
              <a:gd name="connsiteY8" fmla="*/ 82645 h 167380"/>
              <a:gd name="connsiteX9" fmla="*/ 55934 w 149603"/>
              <a:gd name="connsiteY9" fmla="*/ 74707 h 167380"/>
              <a:gd name="connsiteX10" fmla="*/ 149597 w 149603"/>
              <a:gd name="connsiteY10" fmla="*/ 95 h 16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603" h="167380">
                <a:moveTo>
                  <a:pt x="149597" y="95"/>
                </a:moveTo>
                <a:cubicBezTo>
                  <a:pt x="148803" y="3005"/>
                  <a:pt x="68634" y="74178"/>
                  <a:pt x="51172" y="92170"/>
                </a:cubicBezTo>
                <a:cubicBezTo>
                  <a:pt x="33710" y="110162"/>
                  <a:pt x="50907" y="106193"/>
                  <a:pt x="44822" y="108045"/>
                </a:cubicBezTo>
                <a:cubicBezTo>
                  <a:pt x="38736" y="109897"/>
                  <a:pt x="16776" y="100107"/>
                  <a:pt x="14659" y="103282"/>
                </a:cubicBezTo>
                <a:cubicBezTo>
                  <a:pt x="12542" y="106457"/>
                  <a:pt x="31857" y="116512"/>
                  <a:pt x="32122" y="127095"/>
                </a:cubicBezTo>
                <a:cubicBezTo>
                  <a:pt x="32387" y="137678"/>
                  <a:pt x="18099" y="172338"/>
                  <a:pt x="16247" y="166782"/>
                </a:cubicBezTo>
                <a:cubicBezTo>
                  <a:pt x="14395" y="161226"/>
                  <a:pt x="23655" y="108309"/>
                  <a:pt x="21009" y="93757"/>
                </a:cubicBezTo>
                <a:cubicBezTo>
                  <a:pt x="18363" y="79205"/>
                  <a:pt x="-3068" y="81322"/>
                  <a:pt x="372" y="79470"/>
                </a:cubicBezTo>
                <a:cubicBezTo>
                  <a:pt x="3812" y="77618"/>
                  <a:pt x="32387" y="83439"/>
                  <a:pt x="41647" y="82645"/>
                </a:cubicBezTo>
                <a:cubicBezTo>
                  <a:pt x="50907" y="81851"/>
                  <a:pt x="36355" y="87672"/>
                  <a:pt x="55934" y="74707"/>
                </a:cubicBezTo>
                <a:cubicBezTo>
                  <a:pt x="75513" y="61742"/>
                  <a:pt x="150391" y="-2815"/>
                  <a:pt x="149597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: 図形 487">
            <a:extLst>
              <a:ext uri="{FF2B5EF4-FFF2-40B4-BE49-F238E27FC236}">
                <a16:creationId xmlns:a16="http://schemas.microsoft.com/office/drawing/2014/main" id="{41CC973A-1371-4EF5-A5F1-3A19C9608DE1}"/>
              </a:ext>
            </a:extLst>
          </p:cNvPr>
          <p:cNvSpPr/>
          <p:nvPr/>
        </p:nvSpPr>
        <p:spPr>
          <a:xfrm>
            <a:off x="5368284" y="4024301"/>
            <a:ext cx="338068" cy="190943"/>
          </a:xfrm>
          <a:custGeom>
            <a:avLst/>
            <a:gdLst>
              <a:gd name="connsiteX0" fmla="*/ 41916 w 338068"/>
              <a:gd name="connsiteY0" fmla="*/ 190512 h 190943"/>
              <a:gd name="connsiteX1" fmla="*/ 108591 w 338068"/>
              <a:gd name="connsiteY1" fmla="*/ 125424 h 190943"/>
              <a:gd name="connsiteX2" fmla="*/ 178441 w 338068"/>
              <a:gd name="connsiteY2" fmla="*/ 93674 h 190943"/>
              <a:gd name="connsiteX3" fmla="*/ 303854 w 338068"/>
              <a:gd name="connsiteY3" fmla="*/ 31762 h 190943"/>
              <a:gd name="connsiteX4" fmla="*/ 335604 w 338068"/>
              <a:gd name="connsiteY4" fmla="*/ 12 h 190943"/>
              <a:gd name="connsiteX5" fmla="*/ 253054 w 338068"/>
              <a:gd name="connsiteY5" fmla="*/ 34937 h 190943"/>
              <a:gd name="connsiteX6" fmla="*/ 641 w 338068"/>
              <a:gd name="connsiteY6" fmla="*/ 149237 h 190943"/>
              <a:gd name="connsiteX7" fmla="*/ 176854 w 338068"/>
              <a:gd name="connsiteY7" fmla="*/ 90499 h 190943"/>
              <a:gd name="connsiteX8" fmla="*/ 41916 w 338068"/>
              <a:gd name="connsiteY8" fmla="*/ 190512 h 190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8068" h="190943">
                <a:moveTo>
                  <a:pt x="41916" y="190512"/>
                </a:moveTo>
                <a:cubicBezTo>
                  <a:pt x="30539" y="196333"/>
                  <a:pt x="85837" y="141564"/>
                  <a:pt x="108591" y="125424"/>
                </a:cubicBezTo>
                <a:cubicBezTo>
                  <a:pt x="131345" y="109284"/>
                  <a:pt x="145897" y="109284"/>
                  <a:pt x="178441" y="93674"/>
                </a:cubicBezTo>
                <a:cubicBezTo>
                  <a:pt x="210985" y="78064"/>
                  <a:pt x="277660" y="47372"/>
                  <a:pt x="303854" y="31762"/>
                </a:cubicBezTo>
                <a:cubicBezTo>
                  <a:pt x="330048" y="16152"/>
                  <a:pt x="344071" y="-517"/>
                  <a:pt x="335604" y="12"/>
                </a:cubicBezTo>
                <a:cubicBezTo>
                  <a:pt x="327137" y="541"/>
                  <a:pt x="253054" y="34937"/>
                  <a:pt x="253054" y="34937"/>
                </a:cubicBezTo>
                <a:cubicBezTo>
                  <a:pt x="197227" y="59808"/>
                  <a:pt x="13341" y="139977"/>
                  <a:pt x="641" y="149237"/>
                </a:cubicBezTo>
                <a:cubicBezTo>
                  <a:pt x="-12059" y="158497"/>
                  <a:pt x="167858" y="88118"/>
                  <a:pt x="176854" y="90499"/>
                </a:cubicBezTo>
                <a:cubicBezTo>
                  <a:pt x="185850" y="92880"/>
                  <a:pt x="53293" y="184691"/>
                  <a:pt x="41916" y="1905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: 図形 488">
            <a:extLst>
              <a:ext uri="{FF2B5EF4-FFF2-40B4-BE49-F238E27FC236}">
                <a16:creationId xmlns:a16="http://schemas.microsoft.com/office/drawing/2014/main" id="{3BE0725A-33A7-4140-B709-058BAAB45CF6}"/>
              </a:ext>
            </a:extLst>
          </p:cNvPr>
          <p:cNvSpPr/>
          <p:nvPr/>
        </p:nvSpPr>
        <p:spPr>
          <a:xfrm>
            <a:off x="5767850" y="3917598"/>
            <a:ext cx="594882" cy="77133"/>
          </a:xfrm>
          <a:custGeom>
            <a:avLst/>
            <a:gdLst>
              <a:gd name="connsiteX0" fmla="*/ 593263 w 594882"/>
              <a:gd name="connsiteY0" fmla="*/ 5115 h 77133"/>
              <a:gd name="connsiteX1" fmla="*/ 285288 w 594882"/>
              <a:gd name="connsiteY1" fmla="*/ 27340 h 77133"/>
              <a:gd name="connsiteX2" fmla="*/ 126538 w 594882"/>
              <a:gd name="connsiteY2" fmla="*/ 27340 h 77133"/>
              <a:gd name="connsiteX3" fmla="*/ 23350 w 594882"/>
              <a:gd name="connsiteY3" fmla="*/ 76552 h 77133"/>
              <a:gd name="connsiteX4" fmla="*/ 4300 w 594882"/>
              <a:gd name="connsiteY4" fmla="*/ 51152 h 77133"/>
              <a:gd name="connsiteX5" fmla="*/ 85263 w 594882"/>
              <a:gd name="connsiteY5" fmla="*/ 3527 h 77133"/>
              <a:gd name="connsiteX6" fmla="*/ 156700 w 594882"/>
              <a:gd name="connsiteY6" fmla="*/ 3527 h 77133"/>
              <a:gd name="connsiteX7" fmla="*/ 396413 w 594882"/>
              <a:gd name="connsiteY7" fmla="*/ 11465 h 77133"/>
              <a:gd name="connsiteX8" fmla="*/ 593263 w 594882"/>
              <a:gd name="connsiteY8" fmla="*/ 5115 h 7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4882" h="77133">
                <a:moveTo>
                  <a:pt x="593263" y="5115"/>
                </a:moveTo>
                <a:cubicBezTo>
                  <a:pt x="574742" y="7761"/>
                  <a:pt x="363075" y="23636"/>
                  <a:pt x="285288" y="27340"/>
                </a:cubicBezTo>
                <a:cubicBezTo>
                  <a:pt x="207501" y="31044"/>
                  <a:pt x="170194" y="19138"/>
                  <a:pt x="126538" y="27340"/>
                </a:cubicBezTo>
                <a:cubicBezTo>
                  <a:pt x="82882" y="35542"/>
                  <a:pt x="43723" y="72583"/>
                  <a:pt x="23350" y="76552"/>
                </a:cubicBezTo>
                <a:cubicBezTo>
                  <a:pt x="2977" y="80521"/>
                  <a:pt x="-6019" y="63323"/>
                  <a:pt x="4300" y="51152"/>
                </a:cubicBezTo>
                <a:cubicBezTo>
                  <a:pt x="14619" y="38981"/>
                  <a:pt x="59863" y="11464"/>
                  <a:pt x="85263" y="3527"/>
                </a:cubicBezTo>
                <a:cubicBezTo>
                  <a:pt x="110663" y="-4410"/>
                  <a:pt x="156700" y="3527"/>
                  <a:pt x="156700" y="3527"/>
                </a:cubicBezTo>
                <a:cubicBezTo>
                  <a:pt x="208558" y="4850"/>
                  <a:pt x="326034" y="10936"/>
                  <a:pt x="396413" y="11465"/>
                </a:cubicBezTo>
                <a:cubicBezTo>
                  <a:pt x="466792" y="11994"/>
                  <a:pt x="611784" y="2469"/>
                  <a:pt x="593263" y="511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: 図形 489">
            <a:extLst>
              <a:ext uri="{FF2B5EF4-FFF2-40B4-BE49-F238E27FC236}">
                <a16:creationId xmlns:a16="http://schemas.microsoft.com/office/drawing/2014/main" id="{867329B2-40E3-4D8D-BC87-8289D2E33F2A}"/>
              </a:ext>
            </a:extLst>
          </p:cNvPr>
          <p:cNvSpPr/>
          <p:nvPr/>
        </p:nvSpPr>
        <p:spPr>
          <a:xfrm>
            <a:off x="5834974" y="3947968"/>
            <a:ext cx="374442" cy="79831"/>
          </a:xfrm>
          <a:custGeom>
            <a:avLst/>
            <a:gdLst>
              <a:gd name="connsiteX0" fmla="*/ 676 w 374442"/>
              <a:gd name="connsiteY0" fmla="*/ 14432 h 79831"/>
              <a:gd name="connsiteX1" fmla="*/ 43539 w 374442"/>
              <a:gd name="connsiteY1" fmla="*/ 44595 h 79831"/>
              <a:gd name="connsiteX2" fmla="*/ 34014 w 374442"/>
              <a:gd name="connsiteY2" fmla="*/ 74757 h 79831"/>
              <a:gd name="connsiteX3" fmla="*/ 45126 w 374442"/>
              <a:gd name="connsiteY3" fmla="*/ 76345 h 79831"/>
              <a:gd name="connsiteX4" fmla="*/ 84814 w 374442"/>
              <a:gd name="connsiteY4" fmla="*/ 39832 h 79831"/>
              <a:gd name="connsiteX5" fmla="*/ 122914 w 374442"/>
              <a:gd name="connsiteY5" fmla="*/ 22370 h 79831"/>
              <a:gd name="connsiteX6" fmla="*/ 367389 w 374442"/>
              <a:gd name="connsiteY6" fmla="*/ 4907 h 79831"/>
              <a:gd name="connsiteX7" fmla="*/ 313414 w 374442"/>
              <a:gd name="connsiteY7" fmla="*/ 4907 h 79831"/>
              <a:gd name="connsiteX8" fmla="*/ 83226 w 374442"/>
              <a:gd name="connsiteY8" fmla="*/ 145 h 79831"/>
              <a:gd name="connsiteX9" fmla="*/ 676 w 374442"/>
              <a:gd name="connsiteY9" fmla="*/ 14432 h 7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442" h="79831">
                <a:moveTo>
                  <a:pt x="676" y="14432"/>
                </a:moveTo>
                <a:cubicBezTo>
                  <a:pt x="-5938" y="21840"/>
                  <a:pt x="37983" y="34541"/>
                  <a:pt x="43539" y="44595"/>
                </a:cubicBezTo>
                <a:cubicBezTo>
                  <a:pt x="49095" y="54649"/>
                  <a:pt x="33750" y="69465"/>
                  <a:pt x="34014" y="74757"/>
                </a:cubicBezTo>
                <a:cubicBezTo>
                  <a:pt x="34278" y="80049"/>
                  <a:pt x="36659" y="82166"/>
                  <a:pt x="45126" y="76345"/>
                </a:cubicBezTo>
                <a:cubicBezTo>
                  <a:pt x="53593" y="70524"/>
                  <a:pt x="71849" y="48828"/>
                  <a:pt x="84814" y="39832"/>
                </a:cubicBezTo>
                <a:cubicBezTo>
                  <a:pt x="97779" y="30836"/>
                  <a:pt x="75818" y="28191"/>
                  <a:pt x="122914" y="22370"/>
                </a:cubicBezTo>
                <a:cubicBezTo>
                  <a:pt x="170010" y="16549"/>
                  <a:pt x="335639" y="7817"/>
                  <a:pt x="367389" y="4907"/>
                </a:cubicBezTo>
                <a:cubicBezTo>
                  <a:pt x="399139" y="1997"/>
                  <a:pt x="313414" y="4907"/>
                  <a:pt x="313414" y="4907"/>
                </a:cubicBezTo>
                <a:cubicBezTo>
                  <a:pt x="266054" y="4113"/>
                  <a:pt x="132703" y="-913"/>
                  <a:pt x="83226" y="145"/>
                </a:cubicBezTo>
                <a:cubicBezTo>
                  <a:pt x="33749" y="1203"/>
                  <a:pt x="7290" y="7024"/>
                  <a:pt x="676" y="1443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: 図形 490">
            <a:extLst>
              <a:ext uri="{FF2B5EF4-FFF2-40B4-BE49-F238E27FC236}">
                <a16:creationId xmlns:a16="http://schemas.microsoft.com/office/drawing/2014/main" id="{3B0C98F9-1E2A-48D8-99FA-1A9849A38B1C}"/>
              </a:ext>
            </a:extLst>
          </p:cNvPr>
          <p:cNvSpPr/>
          <p:nvPr/>
        </p:nvSpPr>
        <p:spPr>
          <a:xfrm>
            <a:off x="5397387" y="4002115"/>
            <a:ext cx="446692" cy="328101"/>
          </a:xfrm>
          <a:custGeom>
            <a:avLst/>
            <a:gdLst>
              <a:gd name="connsiteX0" fmla="*/ 389051 w 446692"/>
              <a:gd name="connsiteY0" fmla="*/ 17435 h 328101"/>
              <a:gd name="connsiteX1" fmla="*/ 274751 w 446692"/>
              <a:gd name="connsiteY1" fmla="*/ 104748 h 328101"/>
              <a:gd name="connsiteX2" fmla="*/ 252526 w 446692"/>
              <a:gd name="connsiteY2" fmla="*/ 131735 h 328101"/>
              <a:gd name="connsiteX3" fmla="*/ 216013 w 446692"/>
              <a:gd name="connsiteY3" fmla="*/ 142848 h 328101"/>
              <a:gd name="connsiteX4" fmla="*/ 95363 w 446692"/>
              <a:gd name="connsiteY4" fmla="*/ 203173 h 328101"/>
              <a:gd name="connsiteX5" fmla="*/ 36626 w 446692"/>
              <a:gd name="connsiteY5" fmla="*/ 212698 h 328101"/>
              <a:gd name="connsiteX6" fmla="*/ 127113 w 446692"/>
              <a:gd name="connsiteY6" fmla="*/ 195235 h 328101"/>
              <a:gd name="connsiteX7" fmla="*/ 135051 w 446692"/>
              <a:gd name="connsiteY7" fmla="*/ 231748 h 328101"/>
              <a:gd name="connsiteX8" fmla="*/ 63613 w 446692"/>
              <a:gd name="connsiteY8" fmla="*/ 220635 h 328101"/>
              <a:gd name="connsiteX9" fmla="*/ 62026 w 446692"/>
              <a:gd name="connsiteY9" fmla="*/ 260323 h 328101"/>
              <a:gd name="connsiteX10" fmla="*/ 66788 w 446692"/>
              <a:gd name="connsiteY10" fmla="*/ 304773 h 328101"/>
              <a:gd name="connsiteX11" fmla="*/ 113 w 446692"/>
              <a:gd name="connsiteY11" fmla="*/ 326998 h 328101"/>
              <a:gd name="connsiteX12" fmla="*/ 50913 w 446692"/>
              <a:gd name="connsiteY12" fmla="*/ 271435 h 328101"/>
              <a:gd name="connsiteX13" fmla="*/ 54088 w 446692"/>
              <a:gd name="connsiteY13" fmla="*/ 204760 h 328101"/>
              <a:gd name="connsiteX14" fmla="*/ 192201 w 446692"/>
              <a:gd name="connsiteY14" fmla="*/ 139673 h 328101"/>
              <a:gd name="connsiteX15" fmla="*/ 219188 w 446692"/>
              <a:gd name="connsiteY15" fmla="*/ 98398 h 328101"/>
              <a:gd name="connsiteX16" fmla="*/ 295388 w 446692"/>
              <a:gd name="connsiteY16" fmla="*/ 63473 h 328101"/>
              <a:gd name="connsiteX17" fmla="*/ 443026 w 446692"/>
              <a:gd name="connsiteY17" fmla="*/ 3148 h 328101"/>
              <a:gd name="connsiteX18" fmla="*/ 389051 w 446692"/>
              <a:gd name="connsiteY18" fmla="*/ 17435 h 32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6692" h="328101">
                <a:moveTo>
                  <a:pt x="389051" y="17435"/>
                </a:moveTo>
                <a:cubicBezTo>
                  <a:pt x="361005" y="34368"/>
                  <a:pt x="297505" y="85698"/>
                  <a:pt x="274751" y="104748"/>
                </a:cubicBezTo>
                <a:cubicBezTo>
                  <a:pt x="251997" y="123798"/>
                  <a:pt x="262316" y="125385"/>
                  <a:pt x="252526" y="131735"/>
                </a:cubicBezTo>
                <a:cubicBezTo>
                  <a:pt x="242736" y="138085"/>
                  <a:pt x="242207" y="130942"/>
                  <a:pt x="216013" y="142848"/>
                </a:cubicBezTo>
                <a:cubicBezTo>
                  <a:pt x="189819" y="154754"/>
                  <a:pt x="125261" y="191531"/>
                  <a:pt x="95363" y="203173"/>
                </a:cubicBezTo>
                <a:cubicBezTo>
                  <a:pt x="65465" y="214815"/>
                  <a:pt x="31334" y="214021"/>
                  <a:pt x="36626" y="212698"/>
                </a:cubicBezTo>
                <a:cubicBezTo>
                  <a:pt x="41918" y="211375"/>
                  <a:pt x="110709" y="192060"/>
                  <a:pt x="127113" y="195235"/>
                </a:cubicBezTo>
                <a:cubicBezTo>
                  <a:pt x="143517" y="198410"/>
                  <a:pt x="145634" y="227515"/>
                  <a:pt x="135051" y="231748"/>
                </a:cubicBezTo>
                <a:cubicBezTo>
                  <a:pt x="124468" y="235981"/>
                  <a:pt x="75784" y="215873"/>
                  <a:pt x="63613" y="220635"/>
                </a:cubicBezTo>
                <a:cubicBezTo>
                  <a:pt x="51442" y="225397"/>
                  <a:pt x="61497" y="246300"/>
                  <a:pt x="62026" y="260323"/>
                </a:cubicBezTo>
                <a:cubicBezTo>
                  <a:pt x="62555" y="274346"/>
                  <a:pt x="77107" y="293661"/>
                  <a:pt x="66788" y="304773"/>
                </a:cubicBezTo>
                <a:cubicBezTo>
                  <a:pt x="56469" y="315885"/>
                  <a:pt x="2759" y="332554"/>
                  <a:pt x="113" y="326998"/>
                </a:cubicBezTo>
                <a:cubicBezTo>
                  <a:pt x="-2533" y="321442"/>
                  <a:pt x="41917" y="291808"/>
                  <a:pt x="50913" y="271435"/>
                </a:cubicBezTo>
                <a:cubicBezTo>
                  <a:pt x="59909" y="251062"/>
                  <a:pt x="30540" y="226720"/>
                  <a:pt x="54088" y="204760"/>
                </a:cubicBezTo>
                <a:cubicBezTo>
                  <a:pt x="77636" y="182800"/>
                  <a:pt x="164684" y="157400"/>
                  <a:pt x="192201" y="139673"/>
                </a:cubicBezTo>
                <a:cubicBezTo>
                  <a:pt x="219718" y="121946"/>
                  <a:pt x="201990" y="111098"/>
                  <a:pt x="219188" y="98398"/>
                </a:cubicBezTo>
                <a:cubicBezTo>
                  <a:pt x="236386" y="85698"/>
                  <a:pt x="258082" y="79348"/>
                  <a:pt x="295388" y="63473"/>
                </a:cubicBezTo>
                <a:cubicBezTo>
                  <a:pt x="332694" y="47598"/>
                  <a:pt x="426622" y="10027"/>
                  <a:pt x="443026" y="3148"/>
                </a:cubicBezTo>
                <a:cubicBezTo>
                  <a:pt x="459430" y="-3731"/>
                  <a:pt x="417097" y="502"/>
                  <a:pt x="389051" y="1743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: 図形 491">
            <a:extLst>
              <a:ext uri="{FF2B5EF4-FFF2-40B4-BE49-F238E27FC236}">
                <a16:creationId xmlns:a16="http://schemas.microsoft.com/office/drawing/2014/main" id="{45EC674C-E041-4CC1-84D3-2B19AB0D9A13}"/>
              </a:ext>
            </a:extLst>
          </p:cNvPr>
          <p:cNvSpPr/>
          <p:nvPr/>
        </p:nvSpPr>
        <p:spPr>
          <a:xfrm>
            <a:off x="5692093" y="4166011"/>
            <a:ext cx="73727" cy="324277"/>
          </a:xfrm>
          <a:custGeom>
            <a:avLst/>
            <a:gdLst>
              <a:gd name="connsiteX0" fmla="*/ 18145 w 73727"/>
              <a:gd name="connsiteY0" fmla="*/ 2764 h 324277"/>
              <a:gd name="connsiteX1" fmla="*/ 73707 w 73727"/>
              <a:gd name="connsiteY1" fmla="*/ 45627 h 324277"/>
              <a:gd name="connsiteX2" fmla="*/ 24495 w 73727"/>
              <a:gd name="connsiteY2" fmla="*/ 94839 h 324277"/>
              <a:gd name="connsiteX3" fmla="*/ 13382 w 73727"/>
              <a:gd name="connsiteY3" fmla="*/ 137702 h 324277"/>
              <a:gd name="connsiteX4" fmla="*/ 35607 w 73727"/>
              <a:gd name="connsiteY4" fmla="*/ 201202 h 324277"/>
              <a:gd name="connsiteX5" fmla="*/ 34020 w 73727"/>
              <a:gd name="connsiteY5" fmla="*/ 175802 h 324277"/>
              <a:gd name="connsiteX6" fmla="*/ 37195 w 73727"/>
              <a:gd name="connsiteY6" fmla="*/ 202789 h 324277"/>
              <a:gd name="connsiteX7" fmla="*/ 27670 w 73727"/>
              <a:gd name="connsiteY7" fmla="*/ 215489 h 324277"/>
              <a:gd name="connsiteX8" fmla="*/ 29257 w 73727"/>
              <a:gd name="connsiteY8" fmla="*/ 280577 h 324277"/>
              <a:gd name="connsiteX9" fmla="*/ 38782 w 73727"/>
              <a:gd name="connsiteY9" fmla="*/ 323439 h 324277"/>
              <a:gd name="connsiteX10" fmla="*/ 7032 w 73727"/>
              <a:gd name="connsiteY10" fmla="*/ 242477 h 324277"/>
              <a:gd name="connsiteX11" fmla="*/ 682 w 73727"/>
              <a:gd name="connsiteY11" fmla="*/ 128177 h 324277"/>
              <a:gd name="connsiteX12" fmla="*/ 18145 w 73727"/>
              <a:gd name="connsiteY12" fmla="*/ 2764 h 32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727" h="324277">
                <a:moveTo>
                  <a:pt x="18145" y="2764"/>
                </a:moveTo>
                <a:cubicBezTo>
                  <a:pt x="30316" y="-10994"/>
                  <a:pt x="72649" y="30281"/>
                  <a:pt x="73707" y="45627"/>
                </a:cubicBezTo>
                <a:cubicBezTo>
                  <a:pt x="74765" y="60973"/>
                  <a:pt x="34549" y="79493"/>
                  <a:pt x="24495" y="94839"/>
                </a:cubicBezTo>
                <a:cubicBezTo>
                  <a:pt x="14441" y="110185"/>
                  <a:pt x="11530" y="119975"/>
                  <a:pt x="13382" y="137702"/>
                </a:cubicBezTo>
                <a:cubicBezTo>
                  <a:pt x="15234" y="155429"/>
                  <a:pt x="32167" y="194852"/>
                  <a:pt x="35607" y="201202"/>
                </a:cubicBezTo>
                <a:cubicBezTo>
                  <a:pt x="39047" y="207552"/>
                  <a:pt x="33755" y="175538"/>
                  <a:pt x="34020" y="175802"/>
                </a:cubicBezTo>
                <a:cubicBezTo>
                  <a:pt x="34285" y="176066"/>
                  <a:pt x="38253" y="196175"/>
                  <a:pt x="37195" y="202789"/>
                </a:cubicBezTo>
                <a:cubicBezTo>
                  <a:pt x="36137" y="209403"/>
                  <a:pt x="28993" y="202524"/>
                  <a:pt x="27670" y="215489"/>
                </a:cubicBezTo>
                <a:cubicBezTo>
                  <a:pt x="26347" y="228454"/>
                  <a:pt x="27405" y="262585"/>
                  <a:pt x="29257" y="280577"/>
                </a:cubicBezTo>
                <a:cubicBezTo>
                  <a:pt x="31109" y="298569"/>
                  <a:pt x="42486" y="329789"/>
                  <a:pt x="38782" y="323439"/>
                </a:cubicBezTo>
                <a:cubicBezTo>
                  <a:pt x="35078" y="317089"/>
                  <a:pt x="13382" y="275021"/>
                  <a:pt x="7032" y="242477"/>
                </a:cubicBezTo>
                <a:cubicBezTo>
                  <a:pt x="682" y="209933"/>
                  <a:pt x="-1170" y="167071"/>
                  <a:pt x="682" y="128177"/>
                </a:cubicBezTo>
                <a:cubicBezTo>
                  <a:pt x="2534" y="89283"/>
                  <a:pt x="5974" y="16522"/>
                  <a:pt x="18145" y="27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: 図形 492">
            <a:extLst>
              <a:ext uri="{FF2B5EF4-FFF2-40B4-BE49-F238E27FC236}">
                <a16:creationId xmlns:a16="http://schemas.microsoft.com/office/drawing/2014/main" id="{B683477B-9544-43F6-8C0C-BA198A99C62D}"/>
              </a:ext>
            </a:extLst>
          </p:cNvPr>
          <p:cNvSpPr/>
          <p:nvPr/>
        </p:nvSpPr>
        <p:spPr>
          <a:xfrm>
            <a:off x="5671961" y="4103603"/>
            <a:ext cx="259104" cy="414560"/>
          </a:xfrm>
          <a:custGeom>
            <a:avLst/>
            <a:gdLst>
              <a:gd name="connsiteX0" fmla="*/ 258939 w 259104"/>
              <a:gd name="connsiteY0" fmla="*/ 85 h 414560"/>
              <a:gd name="connsiteX1" fmla="*/ 122414 w 259104"/>
              <a:gd name="connsiteY1" fmla="*/ 98510 h 414560"/>
              <a:gd name="connsiteX2" fmla="*/ 139877 w 259104"/>
              <a:gd name="connsiteY2" fmla="*/ 93747 h 414560"/>
              <a:gd name="connsiteX3" fmla="*/ 98602 w 259104"/>
              <a:gd name="connsiteY3" fmla="*/ 193760 h 414560"/>
              <a:gd name="connsiteX4" fmla="*/ 60502 w 259104"/>
              <a:gd name="connsiteY4" fmla="*/ 376322 h 414560"/>
              <a:gd name="connsiteX5" fmla="*/ 177 w 259104"/>
              <a:gd name="connsiteY5" fmla="*/ 414422 h 414560"/>
              <a:gd name="connsiteX6" fmla="*/ 81139 w 259104"/>
              <a:gd name="connsiteY6" fmla="*/ 382672 h 414560"/>
              <a:gd name="connsiteX7" fmla="*/ 101777 w 259104"/>
              <a:gd name="connsiteY7" fmla="*/ 244560 h 414560"/>
              <a:gd name="connsiteX8" fmla="*/ 149402 w 259104"/>
              <a:gd name="connsiteY8" fmla="*/ 117560 h 414560"/>
              <a:gd name="connsiteX9" fmla="*/ 258939 w 259104"/>
              <a:gd name="connsiteY9" fmla="*/ 85 h 41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04" h="414560">
                <a:moveTo>
                  <a:pt x="258939" y="85"/>
                </a:moveTo>
                <a:cubicBezTo>
                  <a:pt x="254441" y="-3090"/>
                  <a:pt x="142258" y="82900"/>
                  <a:pt x="122414" y="98510"/>
                </a:cubicBezTo>
                <a:cubicBezTo>
                  <a:pt x="102570" y="114120"/>
                  <a:pt x="143846" y="77872"/>
                  <a:pt x="139877" y="93747"/>
                </a:cubicBezTo>
                <a:cubicBezTo>
                  <a:pt x="135908" y="109622"/>
                  <a:pt x="111831" y="146664"/>
                  <a:pt x="98602" y="193760"/>
                </a:cubicBezTo>
                <a:cubicBezTo>
                  <a:pt x="85373" y="240856"/>
                  <a:pt x="76906" y="339545"/>
                  <a:pt x="60502" y="376322"/>
                </a:cubicBezTo>
                <a:cubicBezTo>
                  <a:pt x="44098" y="413099"/>
                  <a:pt x="-3262" y="413364"/>
                  <a:pt x="177" y="414422"/>
                </a:cubicBezTo>
                <a:cubicBezTo>
                  <a:pt x="3616" y="415480"/>
                  <a:pt x="64206" y="410982"/>
                  <a:pt x="81139" y="382672"/>
                </a:cubicBezTo>
                <a:cubicBezTo>
                  <a:pt x="98072" y="354362"/>
                  <a:pt x="90400" y="288745"/>
                  <a:pt x="101777" y="244560"/>
                </a:cubicBezTo>
                <a:cubicBezTo>
                  <a:pt x="113154" y="200375"/>
                  <a:pt x="124002" y="154337"/>
                  <a:pt x="149402" y="117560"/>
                </a:cubicBezTo>
                <a:cubicBezTo>
                  <a:pt x="174802" y="80783"/>
                  <a:pt x="263437" y="3260"/>
                  <a:pt x="258939" y="8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: 図形 493">
            <a:extLst>
              <a:ext uri="{FF2B5EF4-FFF2-40B4-BE49-F238E27FC236}">
                <a16:creationId xmlns:a16="http://schemas.microsoft.com/office/drawing/2014/main" id="{2E0C4566-0C94-488B-B2B0-AE557BE34F18}"/>
              </a:ext>
            </a:extLst>
          </p:cNvPr>
          <p:cNvSpPr/>
          <p:nvPr/>
        </p:nvSpPr>
        <p:spPr>
          <a:xfrm>
            <a:off x="5818034" y="4221162"/>
            <a:ext cx="60486" cy="229338"/>
          </a:xfrm>
          <a:custGeom>
            <a:avLst/>
            <a:gdLst>
              <a:gd name="connsiteX0" fmla="*/ 22379 w 60486"/>
              <a:gd name="connsiteY0" fmla="*/ 1 h 229338"/>
              <a:gd name="connsiteX1" fmla="*/ 60479 w 60486"/>
              <a:gd name="connsiteY1" fmla="*/ 55563 h 229338"/>
              <a:gd name="connsiteX2" fmla="*/ 25554 w 60486"/>
              <a:gd name="connsiteY2" fmla="*/ 80963 h 229338"/>
              <a:gd name="connsiteX3" fmla="*/ 14441 w 60486"/>
              <a:gd name="connsiteY3" fmla="*/ 104776 h 229338"/>
              <a:gd name="connsiteX4" fmla="*/ 36666 w 60486"/>
              <a:gd name="connsiteY4" fmla="*/ 144463 h 229338"/>
              <a:gd name="connsiteX5" fmla="*/ 43016 w 60486"/>
              <a:gd name="connsiteY5" fmla="*/ 225426 h 229338"/>
              <a:gd name="connsiteX6" fmla="*/ 36666 w 60486"/>
              <a:gd name="connsiteY6" fmla="*/ 217488 h 229338"/>
              <a:gd name="connsiteX7" fmla="*/ 9679 w 60486"/>
              <a:gd name="connsiteY7" fmla="*/ 188913 h 229338"/>
              <a:gd name="connsiteX8" fmla="*/ 154 w 60486"/>
              <a:gd name="connsiteY8" fmla="*/ 139701 h 229338"/>
              <a:gd name="connsiteX9" fmla="*/ 16029 w 60486"/>
              <a:gd name="connsiteY9" fmla="*/ 53976 h 229338"/>
              <a:gd name="connsiteX10" fmla="*/ 22379 w 60486"/>
              <a:gd name="connsiteY10" fmla="*/ 1 h 22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486" h="229338">
                <a:moveTo>
                  <a:pt x="22379" y="1"/>
                </a:moveTo>
                <a:cubicBezTo>
                  <a:pt x="29787" y="266"/>
                  <a:pt x="59950" y="42069"/>
                  <a:pt x="60479" y="55563"/>
                </a:cubicBezTo>
                <a:cubicBezTo>
                  <a:pt x="61008" y="69057"/>
                  <a:pt x="33227" y="72761"/>
                  <a:pt x="25554" y="80963"/>
                </a:cubicBezTo>
                <a:cubicBezTo>
                  <a:pt x="17881" y="89165"/>
                  <a:pt x="12589" y="94193"/>
                  <a:pt x="14441" y="104776"/>
                </a:cubicBezTo>
                <a:cubicBezTo>
                  <a:pt x="16293" y="115359"/>
                  <a:pt x="31904" y="124355"/>
                  <a:pt x="36666" y="144463"/>
                </a:cubicBezTo>
                <a:cubicBezTo>
                  <a:pt x="41428" y="164571"/>
                  <a:pt x="43016" y="213255"/>
                  <a:pt x="43016" y="225426"/>
                </a:cubicBezTo>
                <a:cubicBezTo>
                  <a:pt x="43016" y="237597"/>
                  <a:pt x="36666" y="217488"/>
                  <a:pt x="36666" y="217488"/>
                </a:cubicBezTo>
                <a:cubicBezTo>
                  <a:pt x="31110" y="211402"/>
                  <a:pt x="15764" y="201877"/>
                  <a:pt x="9679" y="188913"/>
                </a:cubicBezTo>
                <a:cubicBezTo>
                  <a:pt x="3594" y="175949"/>
                  <a:pt x="-904" y="162190"/>
                  <a:pt x="154" y="139701"/>
                </a:cubicBezTo>
                <a:cubicBezTo>
                  <a:pt x="1212" y="117212"/>
                  <a:pt x="11796" y="78318"/>
                  <a:pt x="16029" y="53976"/>
                </a:cubicBezTo>
                <a:cubicBezTo>
                  <a:pt x="20262" y="29634"/>
                  <a:pt x="14971" y="-264"/>
                  <a:pt x="22379" y="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: 図形 494">
            <a:extLst>
              <a:ext uri="{FF2B5EF4-FFF2-40B4-BE49-F238E27FC236}">
                <a16:creationId xmlns:a16="http://schemas.microsoft.com/office/drawing/2014/main" id="{857DA556-16FB-43DE-B576-0AD56EDBB53C}"/>
              </a:ext>
            </a:extLst>
          </p:cNvPr>
          <p:cNvSpPr/>
          <p:nvPr/>
        </p:nvSpPr>
        <p:spPr>
          <a:xfrm>
            <a:off x="5892507" y="4089373"/>
            <a:ext cx="617832" cy="178668"/>
          </a:xfrm>
          <a:custGeom>
            <a:avLst/>
            <a:gdLst>
              <a:gd name="connsiteX0" fmla="*/ 293 w 617832"/>
              <a:gd name="connsiteY0" fmla="*/ 176240 h 178668"/>
              <a:gd name="connsiteX1" fmla="*/ 136818 w 617832"/>
              <a:gd name="connsiteY1" fmla="*/ 46065 h 178668"/>
              <a:gd name="connsiteX2" fmla="*/ 136818 w 617832"/>
              <a:gd name="connsiteY2" fmla="*/ 100040 h 178668"/>
              <a:gd name="connsiteX3" fmla="*/ 216193 w 617832"/>
              <a:gd name="connsiteY3" fmla="*/ 54002 h 178668"/>
              <a:gd name="connsiteX4" fmla="*/ 316206 w 617832"/>
              <a:gd name="connsiteY4" fmla="*/ 68290 h 178668"/>
              <a:gd name="connsiteX5" fmla="*/ 417806 w 617832"/>
              <a:gd name="connsiteY5" fmla="*/ 57177 h 178668"/>
              <a:gd name="connsiteX6" fmla="*/ 557506 w 617832"/>
              <a:gd name="connsiteY6" fmla="*/ 27 h 178668"/>
              <a:gd name="connsiteX7" fmla="*/ 419393 w 617832"/>
              <a:gd name="connsiteY7" fmla="*/ 65115 h 178668"/>
              <a:gd name="connsiteX8" fmla="*/ 617831 w 617832"/>
              <a:gd name="connsiteY8" fmla="*/ 57177 h 178668"/>
              <a:gd name="connsiteX9" fmla="*/ 416218 w 617832"/>
              <a:gd name="connsiteY9" fmla="*/ 95277 h 178668"/>
              <a:gd name="connsiteX10" fmla="*/ 166981 w 617832"/>
              <a:gd name="connsiteY10" fmla="*/ 120677 h 178668"/>
              <a:gd name="connsiteX11" fmla="*/ 101893 w 617832"/>
              <a:gd name="connsiteY11" fmla="*/ 131790 h 178668"/>
              <a:gd name="connsiteX12" fmla="*/ 293 w 617832"/>
              <a:gd name="connsiteY12" fmla="*/ 176240 h 17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832" h="178668">
                <a:moveTo>
                  <a:pt x="293" y="176240"/>
                </a:moveTo>
                <a:cubicBezTo>
                  <a:pt x="6114" y="161953"/>
                  <a:pt x="114064" y="58765"/>
                  <a:pt x="136818" y="46065"/>
                </a:cubicBezTo>
                <a:cubicBezTo>
                  <a:pt x="159572" y="33365"/>
                  <a:pt x="123589" y="98717"/>
                  <a:pt x="136818" y="100040"/>
                </a:cubicBezTo>
                <a:cubicBezTo>
                  <a:pt x="150047" y="101363"/>
                  <a:pt x="186295" y="59294"/>
                  <a:pt x="216193" y="54002"/>
                </a:cubicBezTo>
                <a:cubicBezTo>
                  <a:pt x="246091" y="48710"/>
                  <a:pt x="282604" y="67761"/>
                  <a:pt x="316206" y="68290"/>
                </a:cubicBezTo>
                <a:cubicBezTo>
                  <a:pt x="349808" y="68819"/>
                  <a:pt x="377589" y="68554"/>
                  <a:pt x="417806" y="57177"/>
                </a:cubicBezTo>
                <a:cubicBezTo>
                  <a:pt x="458023" y="45800"/>
                  <a:pt x="557242" y="-1296"/>
                  <a:pt x="557506" y="27"/>
                </a:cubicBezTo>
                <a:cubicBezTo>
                  <a:pt x="557770" y="1350"/>
                  <a:pt x="409339" y="55590"/>
                  <a:pt x="419393" y="65115"/>
                </a:cubicBezTo>
                <a:cubicBezTo>
                  <a:pt x="429447" y="74640"/>
                  <a:pt x="618360" y="52150"/>
                  <a:pt x="617831" y="57177"/>
                </a:cubicBezTo>
                <a:cubicBezTo>
                  <a:pt x="617302" y="62204"/>
                  <a:pt x="491360" y="84694"/>
                  <a:pt x="416218" y="95277"/>
                </a:cubicBezTo>
                <a:cubicBezTo>
                  <a:pt x="341076" y="105860"/>
                  <a:pt x="219369" y="114591"/>
                  <a:pt x="166981" y="120677"/>
                </a:cubicBezTo>
                <a:cubicBezTo>
                  <a:pt x="114594" y="126762"/>
                  <a:pt x="126764" y="126234"/>
                  <a:pt x="101893" y="131790"/>
                </a:cubicBezTo>
                <a:cubicBezTo>
                  <a:pt x="77022" y="137346"/>
                  <a:pt x="-5528" y="190527"/>
                  <a:pt x="293" y="17624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: 図形 495">
            <a:extLst>
              <a:ext uri="{FF2B5EF4-FFF2-40B4-BE49-F238E27FC236}">
                <a16:creationId xmlns:a16="http://schemas.microsoft.com/office/drawing/2014/main" id="{D863A858-ABB4-4FD5-868D-D137C3BBCF46}"/>
              </a:ext>
            </a:extLst>
          </p:cNvPr>
          <p:cNvSpPr/>
          <p:nvPr/>
        </p:nvSpPr>
        <p:spPr>
          <a:xfrm>
            <a:off x="5871707" y="3901360"/>
            <a:ext cx="584923" cy="281745"/>
          </a:xfrm>
          <a:custGeom>
            <a:avLst/>
            <a:gdLst>
              <a:gd name="connsiteX0" fmla="*/ 2043 w 584923"/>
              <a:gd name="connsiteY0" fmla="*/ 27703 h 281745"/>
              <a:gd name="connsiteX1" fmla="*/ 52843 w 584923"/>
              <a:gd name="connsiteY1" fmla="*/ 32465 h 281745"/>
              <a:gd name="connsiteX2" fmla="*/ 341768 w 584923"/>
              <a:gd name="connsiteY2" fmla="*/ 27703 h 281745"/>
              <a:gd name="connsiteX3" fmla="*/ 332243 w 584923"/>
              <a:gd name="connsiteY3" fmla="*/ 30878 h 281745"/>
              <a:gd name="connsiteX4" fmla="*/ 584656 w 584923"/>
              <a:gd name="connsiteY4" fmla="*/ 715 h 281745"/>
              <a:gd name="connsiteX5" fmla="*/ 278268 w 584923"/>
              <a:gd name="connsiteY5" fmla="*/ 65803 h 281745"/>
              <a:gd name="connsiteX6" fmla="*/ 124281 w 584923"/>
              <a:gd name="connsiteY6" fmla="*/ 65803 h 281745"/>
              <a:gd name="connsiteX7" fmla="*/ 564018 w 584923"/>
              <a:gd name="connsiteY7" fmla="*/ 41990 h 281745"/>
              <a:gd name="connsiteX8" fmla="*/ 321131 w 584923"/>
              <a:gd name="connsiteY8" fmla="*/ 91203 h 281745"/>
              <a:gd name="connsiteX9" fmla="*/ 136981 w 584923"/>
              <a:gd name="connsiteY9" fmla="*/ 138828 h 281745"/>
              <a:gd name="connsiteX10" fmla="*/ 414793 w 584923"/>
              <a:gd name="connsiteY10" fmla="*/ 89615 h 281745"/>
              <a:gd name="connsiteX11" fmla="*/ 254456 w 584923"/>
              <a:gd name="connsiteY11" fmla="*/ 151528 h 281745"/>
              <a:gd name="connsiteX12" fmla="*/ 175081 w 584923"/>
              <a:gd name="connsiteY12" fmla="*/ 281703 h 281745"/>
              <a:gd name="connsiteX13" fmla="*/ 186193 w 584923"/>
              <a:gd name="connsiteY13" fmla="*/ 165815 h 281745"/>
              <a:gd name="connsiteX14" fmla="*/ 102056 w 584923"/>
              <a:gd name="connsiteY14" fmla="*/ 164228 h 281745"/>
              <a:gd name="connsiteX15" fmla="*/ 119518 w 584923"/>
              <a:gd name="connsiteY15" fmla="*/ 115015 h 281745"/>
              <a:gd name="connsiteX16" fmla="*/ 65543 w 584923"/>
              <a:gd name="connsiteY16" fmla="*/ 73740 h 281745"/>
              <a:gd name="connsiteX17" fmla="*/ 176668 w 584923"/>
              <a:gd name="connsiteY17" fmla="*/ 78503 h 281745"/>
              <a:gd name="connsiteX18" fmla="*/ 81418 w 584923"/>
              <a:gd name="connsiteY18" fmla="*/ 75328 h 281745"/>
              <a:gd name="connsiteX19" fmla="*/ 2043 w 584923"/>
              <a:gd name="connsiteY19" fmla="*/ 27703 h 28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84923" h="281745">
                <a:moveTo>
                  <a:pt x="2043" y="27703"/>
                </a:moveTo>
                <a:cubicBezTo>
                  <a:pt x="-2719" y="20559"/>
                  <a:pt x="-3778" y="32465"/>
                  <a:pt x="52843" y="32465"/>
                </a:cubicBezTo>
                <a:cubicBezTo>
                  <a:pt x="109464" y="32465"/>
                  <a:pt x="295201" y="27968"/>
                  <a:pt x="341768" y="27703"/>
                </a:cubicBezTo>
                <a:cubicBezTo>
                  <a:pt x="388335" y="27438"/>
                  <a:pt x="332243" y="30878"/>
                  <a:pt x="332243" y="30878"/>
                </a:cubicBezTo>
                <a:cubicBezTo>
                  <a:pt x="372724" y="26380"/>
                  <a:pt x="593652" y="-5106"/>
                  <a:pt x="584656" y="715"/>
                </a:cubicBezTo>
                <a:cubicBezTo>
                  <a:pt x="575660" y="6536"/>
                  <a:pt x="354997" y="54955"/>
                  <a:pt x="278268" y="65803"/>
                </a:cubicBezTo>
                <a:cubicBezTo>
                  <a:pt x="201539" y="76651"/>
                  <a:pt x="76656" y="69772"/>
                  <a:pt x="124281" y="65803"/>
                </a:cubicBezTo>
                <a:cubicBezTo>
                  <a:pt x="171906" y="61834"/>
                  <a:pt x="531210" y="37757"/>
                  <a:pt x="564018" y="41990"/>
                </a:cubicBezTo>
                <a:cubicBezTo>
                  <a:pt x="596826" y="46223"/>
                  <a:pt x="392304" y="75063"/>
                  <a:pt x="321131" y="91203"/>
                </a:cubicBezTo>
                <a:cubicBezTo>
                  <a:pt x="249958" y="107343"/>
                  <a:pt x="121371" y="139093"/>
                  <a:pt x="136981" y="138828"/>
                </a:cubicBezTo>
                <a:cubicBezTo>
                  <a:pt x="152591" y="138563"/>
                  <a:pt x="395214" y="87498"/>
                  <a:pt x="414793" y="89615"/>
                </a:cubicBezTo>
                <a:cubicBezTo>
                  <a:pt x="434372" y="91732"/>
                  <a:pt x="294408" y="119513"/>
                  <a:pt x="254456" y="151528"/>
                </a:cubicBezTo>
                <a:cubicBezTo>
                  <a:pt x="214504" y="183543"/>
                  <a:pt x="186458" y="279322"/>
                  <a:pt x="175081" y="281703"/>
                </a:cubicBezTo>
                <a:cubicBezTo>
                  <a:pt x="163704" y="284084"/>
                  <a:pt x="198364" y="185394"/>
                  <a:pt x="186193" y="165815"/>
                </a:cubicBezTo>
                <a:cubicBezTo>
                  <a:pt x="174022" y="146236"/>
                  <a:pt x="113168" y="172695"/>
                  <a:pt x="102056" y="164228"/>
                </a:cubicBezTo>
                <a:cubicBezTo>
                  <a:pt x="90944" y="155761"/>
                  <a:pt x="125604" y="130096"/>
                  <a:pt x="119518" y="115015"/>
                </a:cubicBezTo>
                <a:cubicBezTo>
                  <a:pt x="113433" y="99934"/>
                  <a:pt x="56018" y="79825"/>
                  <a:pt x="65543" y="73740"/>
                </a:cubicBezTo>
                <a:cubicBezTo>
                  <a:pt x="75068" y="67655"/>
                  <a:pt x="174022" y="78238"/>
                  <a:pt x="176668" y="78503"/>
                </a:cubicBezTo>
                <a:cubicBezTo>
                  <a:pt x="179314" y="78768"/>
                  <a:pt x="111051" y="81413"/>
                  <a:pt x="81418" y="75328"/>
                </a:cubicBezTo>
                <a:cubicBezTo>
                  <a:pt x="51785" y="69243"/>
                  <a:pt x="6805" y="34847"/>
                  <a:pt x="2043" y="277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: 図形 496">
            <a:extLst>
              <a:ext uri="{FF2B5EF4-FFF2-40B4-BE49-F238E27FC236}">
                <a16:creationId xmlns:a16="http://schemas.microsoft.com/office/drawing/2014/main" id="{AE2D0849-6BB1-4C5C-B0FB-08A4CF3F73D5}"/>
              </a:ext>
            </a:extLst>
          </p:cNvPr>
          <p:cNvSpPr/>
          <p:nvPr/>
        </p:nvSpPr>
        <p:spPr>
          <a:xfrm>
            <a:off x="6124488" y="3866186"/>
            <a:ext cx="431850" cy="329695"/>
          </a:xfrm>
          <a:custGeom>
            <a:avLst/>
            <a:gdLst>
              <a:gd name="connsiteX0" fmla="*/ 236625 w 431850"/>
              <a:gd name="connsiteY0" fmla="*/ 964 h 329695"/>
              <a:gd name="connsiteX1" fmla="*/ 420775 w 431850"/>
              <a:gd name="connsiteY1" fmla="*/ 48589 h 329695"/>
              <a:gd name="connsiteX2" fmla="*/ 406487 w 431850"/>
              <a:gd name="connsiteY2" fmla="*/ 207339 h 329695"/>
              <a:gd name="connsiteX3" fmla="*/ 368387 w 431850"/>
              <a:gd name="connsiteY3" fmla="*/ 243852 h 329695"/>
              <a:gd name="connsiteX4" fmla="*/ 246150 w 431850"/>
              <a:gd name="connsiteY4" fmla="*/ 261314 h 329695"/>
              <a:gd name="connsiteX5" fmla="*/ 147725 w 431850"/>
              <a:gd name="connsiteY5" fmla="*/ 318464 h 329695"/>
              <a:gd name="connsiteX6" fmla="*/ 146137 w 431850"/>
              <a:gd name="connsiteY6" fmla="*/ 326402 h 329695"/>
              <a:gd name="connsiteX7" fmla="*/ 338225 w 431850"/>
              <a:gd name="connsiteY7" fmla="*/ 278777 h 329695"/>
              <a:gd name="connsiteX8" fmla="*/ 360450 w 431850"/>
              <a:gd name="connsiteY8" fmla="*/ 234327 h 329695"/>
              <a:gd name="connsiteX9" fmla="*/ 379500 w 431850"/>
              <a:gd name="connsiteY9" fmla="*/ 148602 h 329695"/>
              <a:gd name="connsiteX10" fmla="*/ 389025 w 431850"/>
              <a:gd name="connsiteY10" fmla="*/ 161302 h 329695"/>
              <a:gd name="connsiteX11" fmla="*/ 358862 w 431850"/>
              <a:gd name="connsiteY11" fmla="*/ 83514 h 329695"/>
              <a:gd name="connsiteX12" fmla="*/ 260437 w 431850"/>
              <a:gd name="connsiteY12" fmla="*/ 59702 h 329695"/>
              <a:gd name="connsiteX13" fmla="*/ 87 w 431850"/>
              <a:gd name="connsiteY13" fmla="*/ 81927 h 329695"/>
              <a:gd name="connsiteX14" fmla="*/ 236625 w 431850"/>
              <a:gd name="connsiteY14" fmla="*/ 964 h 329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1850" h="329695">
                <a:moveTo>
                  <a:pt x="236625" y="964"/>
                </a:moveTo>
                <a:cubicBezTo>
                  <a:pt x="306740" y="-4592"/>
                  <a:pt x="392465" y="14193"/>
                  <a:pt x="420775" y="48589"/>
                </a:cubicBezTo>
                <a:cubicBezTo>
                  <a:pt x="449085" y="82985"/>
                  <a:pt x="415218" y="174795"/>
                  <a:pt x="406487" y="207339"/>
                </a:cubicBezTo>
                <a:cubicBezTo>
                  <a:pt x="397756" y="239883"/>
                  <a:pt x="395110" y="234856"/>
                  <a:pt x="368387" y="243852"/>
                </a:cubicBezTo>
                <a:cubicBezTo>
                  <a:pt x="341664" y="252848"/>
                  <a:pt x="282927" y="248879"/>
                  <a:pt x="246150" y="261314"/>
                </a:cubicBezTo>
                <a:cubicBezTo>
                  <a:pt x="209373" y="273749"/>
                  <a:pt x="164394" y="307616"/>
                  <a:pt x="147725" y="318464"/>
                </a:cubicBezTo>
                <a:cubicBezTo>
                  <a:pt x="131056" y="329312"/>
                  <a:pt x="114387" y="333017"/>
                  <a:pt x="146137" y="326402"/>
                </a:cubicBezTo>
                <a:cubicBezTo>
                  <a:pt x="177887" y="319788"/>
                  <a:pt x="302506" y="294123"/>
                  <a:pt x="338225" y="278777"/>
                </a:cubicBezTo>
                <a:cubicBezTo>
                  <a:pt x="373944" y="263431"/>
                  <a:pt x="353571" y="256023"/>
                  <a:pt x="360450" y="234327"/>
                </a:cubicBezTo>
                <a:cubicBezTo>
                  <a:pt x="367329" y="212631"/>
                  <a:pt x="374738" y="160773"/>
                  <a:pt x="379500" y="148602"/>
                </a:cubicBezTo>
                <a:cubicBezTo>
                  <a:pt x="384262" y="136431"/>
                  <a:pt x="392465" y="172150"/>
                  <a:pt x="389025" y="161302"/>
                </a:cubicBezTo>
                <a:cubicBezTo>
                  <a:pt x="385585" y="150454"/>
                  <a:pt x="380293" y="100447"/>
                  <a:pt x="358862" y="83514"/>
                </a:cubicBezTo>
                <a:cubicBezTo>
                  <a:pt x="337431" y="66581"/>
                  <a:pt x="320233" y="59966"/>
                  <a:pt x="260437" y="59702"/>
                </a:cubicBezTo>
                <a:cubicBezTo>
                  <a:pt x="200641" y="59438"/>
                  <a:pt x="4585" y="86954"/>
                  <a:pt x="87" y="81927"/>
                </a:cubicBezTo>
                <a:cubicBezTo>
                  <a:pt x="-4411" y="76900"/>
                  <a:pt x="166510" y="6520"/>
                  <a:pt x="236625" y="9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: 図形 497">
            <a:extLst>
              <a:ext uri="{FF2B5EF4-FFF2-40B4-BE49-F238E27FC236}">
                <a16:creationId xmlns:a16="http://schemas.microsoft.com/office/drawing/2014/main" id="{BF14087B-9EDC-4817-8F58-495C072667ED}"/>
              </a:ext>
            </a:extLst>
          </p:cNvPr>
          <p:cNvSpPr/>
          <p:nvPr/>
        </p:nvSpPr>
        <p:spPr>
          <a:xfrm>
            <a:off x="6495918" y="4025896"/>
            <a:ext cx="413054" cy="147667"/>
          </a:xfrm>
          <a:custGeom>
            <a:avLst/>
            <a:gdLst>
              <a:gd name="connsiteX0" fmla="*/ 132 w 413054"/>
              <a:gd name="connsiteY0" fmla="*/ 147642 h 147667"/>
              <a:gd name="connsiteX1" fmla="*/ 150945 w 413054"/>
              <a:gd name="connsiteY1" fmla="*/ 88904 h 147667"/>
              <a:gd name="connsiteX2" fmla="*/ 201745 w 413054"/>
              <a:gd name="connsiteY2" fmla="*/ 85729 h 147667"/>
              <a:gd name="connsiteX3" fmla="*/ 276357 w 413054"/>
              <a:gd name="connsiteY3" fmla="*/ 60329 h 147667"/>
              <a:gd name="connsiteX4" fmla="*/ 412882 w 413054"/>
              <a:gd name="connsiteY4" fmla="*/ 4 h 147667"/>
              <a:gd name="connsiteX5" fmla="*/ 246195 w 413054"/>
              <a:gd name="connsiteY5" fmla="*/ 63504 h 147667"/>
              <a:gd name="connsiteX6" fmla="*/ 177932 w 413054"/>
              <a:gd name="connsiteY6" fmla="*/ 74617 h 147667"/>
              <a:gd name="connsiteX7" fmla="*/ 228732 w 413054"/>
              <a:gd name="connsiteY7" fmla="*/ 66679 h 147667"/>
              <a:gd name="connsiteX8" fmla="*/ 217620 w 413054"/>
              <a:gd name="connsiteY8" fmla="*/ 63504 h 147667"/>
              <a:gd name="connsiteX9" fmla="*/ 50932 w 413054"/>
              <a:gd name="connsiteY9" fmla="*/ 39692 h 147667"/>
              <a:gd name="connsiteX10" fmla="*/ 192220 w 413054"/>
              <a:gd name="connsiteY10" fmla="*/ 66679 h 147667"/>
              <a:gd name="connsiteX11" fmla="*/ 125545 w 413054"/>
              <a:gd name="connsiteY11" fmla="*/ 80967 h 147667"/>
              <a:gd name="connsiteX12" fmla="*/ 132 w 413054"/>
              <a:gd name="connsiteY12" fmla="*/ 147642 h 1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3054" h="147667">
                <a:moveTo>
                  <a:pt x="132" y="147642"/>
                </a:moveTo>
                <a:cubicBezTo>
                  <a:pt x="4365" y="148965"/>
                  <a:pt x="117343" y="99223"/>
                  <a:pt x="150945" y="88904"/>
                </a:cubicBezTo>
                <a:cubicBezTo>
                  <a:pt x="184547" y="78585"/>
                  <a:pt x="180843" y="90491"/>
                  <a:pt x="201745" y="85729"/>
                </a:cubicBezTo>
                <a:cubicBezTo>
                  <a:pt x="222647" y="80967"/>
                  <a:pt x="241168" y="74616"/>
                  <a:pt x="276357" y="60329"/>
                </a:cubicBezTo>
                <a:cubicBezTo>
                  <a:pt x="311546" y="46042"/>
                  <a:pt x="417909" y="-525"/>
                  <a:pt x="412882" y="4"/>
                </a:cubicBezTo>
                <a:cubicBezTo>
                  <a:pt x="407855" y="533"/>
                  <a:pt x="285353" y="51069"/>
                  <a:pt x="246195" y="63504"/>
                </a:cubicBezTo>
                <a:cubicBezTo>
                  <a:pt x="207037" y="75939"/>
                  <a:pt x="180843" y="74088"/>
                  <a:pt x="177932" y="74617"/>
                </a:cubicBezTo>
                <a:cubicBezTo>
                  <a:pt x="175022" y="75146"/>
                  <a:pt x="222117" y="68531"/>
                  <a:pt x="228732" y="66679"/>
                </a:cubicBezTo>
                <a:lnTo>
                  <a:pt x="217620" y="63504"/>
                </a:lnTo>
                <a:lnTo>
                  <a:pt x="50932" y="39692"/>
                </a:lnTo>
                <a:cubicBezTo>
                  <a:pt x="46699" y="40221"/>
                  <a:pt x="179785" y="59800"/>
                  <a:pt x="192220" y="66679"/>
                </a:cubicBezTo>
                <a:cubicBezTo>
                  <a:pt x="204655" y="73558"/>
                  <a:pt x="156766" y="68532"/>
                  <a:pt x="125545" y="80967"/>
                </a:cubicBezTo>
                <a:cubicBezTo>
                  <a:pt x="94324" y="93402"/>
                  <a:pt x="-4101" y="146319"/>
                  <a:pt x="132" y="1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: 図形 498">
            <a:extLst>
              <a:ext uri="{FF2B5EF4-FFF2-40B4-BE49-F238E27FC236}">
                <a16:creationId xmlns:a16="http://schemas.microsoft.com/office/drawing/2014/main" id="{1ED28020-A92B-4F9B-8E65-D6CAB5F4F021}"/>
              </a:ext>
            </a:extLst>
          </p:cNvPr>
          <p:cNvSpPr/>
          <p:nvPr/>
        </p:nvSpPr>
        <p:spPr>
          <a:xfrm>
            <a:off x="6574972" y="4048125"/>
            <a:ext cx="519855" cy="134595"/>
          </a:xfrm>
          <a:custGeom>
            <a:avLst/>
            <a:gdLst>
              <a:gd name="connsiteX0" fmla="*/ 400503 w 519855"/>
              <a:gd name="connsiteY0" fmla="*/ 0 h 134595"/>
              <a:gd name="connsiteX1" fmla="*/ 221116 w 519855"/>
              <a:gd name="connsiteY1" fmla="*/ 63500 h 134595"/>
              <a:gd name="connsiteX2" fmla="*/ 89353 w 519855"/>
              <a:gd name="connsiteY2" fmla="*/ 98425 h 134595"/>
              <a:gd name="connsiteX3" fmla="*/ 73478 w 519855"/>
              <a:gd name="connsiteY3" fmla="*/ 106363 h 134595"/>
              <a:gd name="connsiteX4" fmla="*/ 251278 w 519855"/>
              <a:gd name="connsiteY4" fmla="*/ 84138 h 134595"/>
              <a:gd name="connsiteX5" fmla="*/ 468766 w 519855"/>
              <a:gd name="connsiteY5" fmla="*/ 60325 h 134595"/>
              <a:gd name="connsiteX6" fmla="*/ 516391 w 519855"/>
              <a:gd name="connsiteY6" fmla="*/ 60325 h 134595"/>
              <a:gd name="connsiteX7" fmla="*/ 403678 w 519855"/>
              <a:gd name="connsiteY7" fmla="*/ 79375 h 134595"/>
              <a:gd name="connsiteX8" fmla="*/ 275091 w 519855"/>
              <a:gd name="connsiteY8" fmla="*/ 112713 h 134595"/>
              <a:gd name="connsiteX9" fmla="*/ 453 w 519855"/>
              <a:gd name="connsiteY9" fmla="*/ 133350 h 134595"/>
              <a:gd name="connsiteX10" fmla="*/ 205241 w 519855"/>
              <a:gd name="connsiteY10" fmla="*/ 76200 h 134595"/>
              <a:gd name="connsiteX11" fmla="*/ 400503 w 519855"/>
              <a:gd name="connsiteY11" fmla="*/ 0 h 134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9855" h="134595">
                <a:moveTo>
                  <a:pt x="400503" y="0"/>
                </a:moveTo>
                <a:cubicBezTo>
                  <a:pt x="336738" y="23548"/>
                  <a:pt x="272974" y="47096"/>
                  <a:pt x="221116" y="63500"/>
                </a:cubicBezTo>
                <a:cubicBezTo>
                  <a:pt x="169258" y="79904"/>
                  <a:pt x="113959" y="91281"/>
                  <a:pt x="89353" y="98425"/>
                </a:cubicBezTo>
                <a:cubicBezTo>
                  <a:pt x="64747" y="105569"/>
                  <a:pt x="46490" y="108744"/>
                  <a:pt x="73478" y="106363"/>
                </a:cubicBezTo>
                <a:cubicBezTo>
                  <a:pt x="100466" y="103982"/>
                  <a:pt x="251278" y="84138"/>
                  <a:pt x="251278" y="84138"/>
                </a:cubicBezTo>
                <a:lnTo>
                  <a:pt x="468766" y="60325"/>
                </a:lnTo>
                <a:cubicBezTo>
                  <a:pt x="512951" y="56356"/>
                  <a:pt x="527239" y="57150"/>
                  <a:pt x="516391" y="60325"/>
                </a:cubicBezTo>
                <a:cubicBezTo>
                  <a:pt x="505543" y="63500"/>
                  <a:pt x="443895" y="70644"/>
                  <a:pt x="403678" y="79375"/>
                </a:cubicBezTo>
                <a:cubicBezTo>
                  <a:pt x="363461" y="88106"/>
                  <a:pt x="342295" y="103717"/>
                  <a:pt x="275091" y="112713"/>
                </a:cubicBezTo>
                <a:cubicBezTo>
                  <a:pt x="207887" y="121709"/>
                  <a:pt x="12095" y="139435"/>
                  <a:pt x="453" y="133350"/>
                </a:cubicBezTo>
                <a:cubicBezTo>
                  <a:pt x="-11189" y="127265"/>
                  <a:pt x="205241" y="76200"/>
                  <a:pt x="205241" y="76200"/>
                </a:cubicBezTo>
                <a:lnTo>
                  <a:pt x="4005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: 図形 499">
            <a:extLst>
              <a:ext uri="{FF2B5EF4-FFF2-40B4-BE49-F238E27FC236}">
                <a16:creationId xmlns:a16="http://schemas.microsoft.com/office/drawing/2014/main" id="{0D537E07-4893-42BB-867F-42E6B51AEA38}"/>
              </a:ext>
            </a:extLst>
          </p:cNvPr>
          <p:cNvSpPr/>
          <p:nvPr/>
        </p:nvSpPr>
        <p:spPr>
          <a:xfrm>
            <a:off x="6181925" y="3886136"/>
            <a:ext cx="365178" cy="296794"/>
          </a:xfrm>
          <a:custGeom>
            <a:avLst/>
            <a:gdLst>
              <a:gd name="connsiteX0" fmla="*/ 188713 w 365178"/>
              <a:gd name="connsiteY0" fmla="*/ 3239 h 296794"/>
              <a:gd name="connsiteX1" fmla="*/ 301425 w 365178"/>
              <a:gd name="connsiteY1" fmla="*/ 109602 h 296794"/>
              <a:gd name="connsiteX2" fmla="*/ 272850 w 365178"/>
              <a:gd name="connsiteY2" fmla="*/ 181039 h 296794"/>
              <a:gd name="connsiteX3" fmla="*/ 177600 w 365178"/>
              <a:gd name="connsiteY3" fmla="*/ 246127 h 296794"/>
              <a:gd name="connsiteX4" fmla="*/ 9325 w 365178"/>
              <a:gd name="connsiteY4" fmla="*/ 293752 h 296794"/>
              <a:gd name="connsiteX5" fmla="*/ 20438 w 365178"/>
              <a:gd name="connsiteY5" fmla="*/ 292164 h 296794"/>
              <a:gd name="connsiteX6" fmla="*/ 271263 w 365178"/>
              <a:gd name="connsiteY6" fmla="*/ 257239 h 296794"/>
              <a:gd name="connsiteX7" fmla="*/ 358575 w 365178"/>
              <a:gd name="connsiteY7" fmla="*/ 179452 h 296794"/>
              <a:gd name="connsiteX8" fmla="*/ 350638 w 365178"/>
              <a:gd name="connsiteY8" fmla="*/ 65152 h 296794"/>
              <a:gd name="connsiteX9" fmla="*/ 283963 w 365178"/>
              <a:gd name="connsiteY9" fmla="*/ 30227 h 296794"/>
              <a:gd name="connsiteX10" fmla="*/ 188713 w 365178"/>
              <a:gd name="connsiteY10" fmla="*/ 3239 h 29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5178" h="296794">
                <a:moveTo>
                  <a:pt x="188713" y="3239"/>
                </a:moveTo>
                <a:cubicBezTo>
                  <a:pt x="191623" y="16468"/>
                  <a:pt x="287402" y="79969"/>
                  <a:pt x="301425" y="109602"/>
                </a:cubicBezTo>
                <a:cubicBezTo>
                  <a:pt x="315448" y="139235"/>
                  <a:pt x="293487" y="158285"/>
                  <a:pt x="272850" y="181039"/>
                </a:cubicBezTo>
                <a:cubicBezTo>
                  <a:pt x="252213" y="203793"/>
                  <a:pt x="221521" y="227341"/>
                  <a:pt x="177600" y="246127"/>
                </a:cubicBezTo>
                <a:cubicBezTo>
                  <a:pt x="133679" y="264913"/>
                  <a:pt x="35519" y="286079"/>
                  <a:pt x="9325" y="293752"/>
                </a:cubicBezTo>
                <a:cubicBezTo>
                  <a:pt x="-16869" y="301425"/>
                  <a:pt x="20438" y="292164"/>
                  <a:pt x="20438" y="292164"/>
                </a:cubicBezTo>
                <a:cubicBezTo>
                  <a:pt x="64094" y="286079"/>
                  <a:pt x="214907" y="276024"/>
                  <a:pt x="271263" y="257239"/>
                </a:cubicBezTo>
                <a:cubicBezTo>
                  <a:pt x="327619" y="238454"/>
                  <a:pt x="345346" y="211467"/>
                  <a:pt x="358575" y="179452"/>
                </a:cubicBezTo>
                <a:cubicBezTo>
                  <a:pt x="371804" y="147437"/>
                  <a:pt x="363073" y="90023"/>
                  <a:pt x="350638" y="65152"/>
                </a:cubicBezTo>
                <a:cubicBezTo>
                  <a:pt x="338203" y="40281"/>
                  <a:pt x="309892" y="39487"/>
                  <a:pt x="283963" y="30227"/>
                </a:cubicBezTo>
                <a:cubicBezTo>
                  <a:pt x="258034" y="20967"/>
                  <a:pt x="185803" y="-9990"/>
                  <a:pt x="188713" y="32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: 図形 500">
            <a:extLst>
              <a:ext uri="{FF2B5EF4-FFF2-40B4-BE49-F238E27FC236}">
                <a16:creationId xmlns:a16="http://schemas.microsoft.com/office/drawing/2014/main" id="{AF7128AF-0A28-4518-A02A-2EB91025BE2C}"/>
              </a:ext>
            </a:extLst>
          </p:cNvPr>
          <p:cNvSpPr/>
          <p:nvPr/>
        </p:nvSpPr>
        <p:spPr>
          <a:xfrm>
            <a:off x="5271711" y="4132236"/>
            <a:ext cx="213681" cy="90388"/>
          </a:xfrm>
          <a:custGeom>
            <a:avLst/>
            <a:gdLst>
              <a:gd name="connsiteX0" fmla="*/ 377 w 213681"/>
              <a:gd name="connsiteY0" fmla="*/ 57177 h 90388"/>
              <a:gd name="connsiteX1" fmla="*/ 140077 w 213681"/>
              <a:gd name="connsiteY1" fmla="*/ 25427 h 90388"/>
              <a:gd name="connsiteX2" fmla="*/ 213102 w 213681"/>
              <a:gd name="connsiteY2" fmla="*/ 27 h 90388"/>
              <a:gd name="connsiteX3" fmla="*/ 173414 w 213681"/>
              <a:gd name="connsiteY3" fmla="*/ 30189 h 90388"/>
              <a:gd name="connsiteX4" fmla="*/ 157539 w 213681"/>
              <a:gd name="connsiteY4" fmla="*/ 85752 h 90388"/>
              <a:gd name="connsiteX5" fmla="*/ 100389 w 213681"/>
              <a:gd name="connsiteY5" fmla="*/ 84164 h 90388"/>
              <a:gd name="connsiteX6" fmla="*/ 377 w 213681"/>
              <a:gd name="connsiteY6" fmla="*/ 57177 h 90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681" h="90388">
                <a:moveTo>
                  <a:pt x="377" y="57177"/>
                </a:moveTo>
                <a:cubicBezTo>
                  <a:pt x="6992" y="47387"/>
                  <a:pt x="104623" y="34952"/>
                  <a:pt x="140077" y="25427"/>
                </a:cubicBezTo>
                <a:cubicBezTo>
                  <a:pt x="175531" y="15902"/>
                  <a:pt x="207546" y="-767"/>
                  <a:pt x="213102" y="27"/>
                </a:cubicBezTo>
                <a:cubicBezTo>
                  <a:pt x="218658" y="821"/>
                  <a:pt x="182674" y="15902"/>
                  <a:pt x="173414" y="30189"/>
                </a:cubicBezTo>
                <a:cubicBezTo>
                  <a:pt x="164154" y="44476"/>
                  <a:pt x="169710" y="76756"/>
                  <a:pt x="157539" y="85752"/>
                </a:cubicBezTo>
                <a:cubicBezTo>
                  <a:pt x="145368" y="94748"/>
                  <a:pt x="124731" y="88662"/>
                  <a:pt x="100389" y="84164"/>
                </a:cubicBezTo>
                <a:cubicBezTo>
                  <a:pt x="76047" y="79666"/>
                  <a:pt x="-6238" y="66967"/>
                  <a:pt x="377" y="5717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: 図形 501">
            <a:extLst>
              <a:ext uri="{FF2B5EF4-FFF2-40B4-BE49-F238E27FC236}">
                <a16:creationId xmlns:a16="http://schemas.microsoft.com/office/drawing/2014/main" id="{4A16A108-B2C6-430F-8763-FFFB46F33162}"/>
              </a:ext>
            </a:extLst>
          </p:cNvPr>
          <p:cNvSpPr/>
          <p:nvPr/>
        </p:nvSpPr>
        <p:spPr>
          <a:xfrm>
            <a:off x="5333667" y="4197138"/>
            <a:ext cx="141048" cy="135150"/>
          </a:xfrm>
          <a:custGeom>
            <a:avLst/>
            <a:gdLst>
              <a:gd name="connsiteX0" fmla="*/ 82883 w 141048"/>
              <a:gd name="connsiteY0" fmla="*/ 212 h 135150"/>
              <a:gd name="connsiteX1" fmla="*/ 136858 w 141048"/>
              <a:gd name="connsiteY1" fmla="*/ 101812 h 135150"/>
              <a:gd name="connsiteX2" fmla="*/ 133683 w 141048"/>
              <a:gd name="connsiteY2" fmla="*/ 119275 h 135150"/>
              <a:gd name="connsiteX3" fmla="*/ 103521 w 141048"/>
              <a:gd name="connsiteY3" fmla="*/ 135150 h 135150"/>
              <a:gd name="connsiteX4" fmla="*/ 13033 w 141048"/>
              <a:gd name="connsiteY4" fmla="*/ 128800 h 135150"/>
              <a:gd name="connsiteX5" fmla="*/ 3508 w 141048"/>
              <a:gd name="connsiteY5" fmla="*/ 127212 h 135150"/>
              <a:gd name="connsiteX6" fmla="*/ 41608 w 141048"/>
              <a:gd name="connsiteY6" fmla="*/ 103400 h 135150"/>
              <a:gd name="connsiteX7" fmla="*/ 59071 w 141048"/>
              <a:gd name="connsiteY7" fmla="*/ 74825 h 135150"/>
              <a:gd name="connsiteX8" fmla="*/ 82883 w 141048"/>
              <a:gd name="connsiteY8" fmla="*/ 212 h 13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048" h="135150">
                <a:moveTo>
                  <a:pt x="82883" y="212"/>
                </a:moveTo>
                <a:cubicBezTo>
                  <a:pt x="95847" y="4710"/>
                  <a:pt x="128391" y="81968"/>
                  <a:pt x="136858" y="101812"/>
                </a:cubicBezTo>
                <a:cubicBezTo>
                  <a:pt x="145325" y="121656"/>
                  <a:pt x="139239" y="113719"/>
                  <a:pt x="133683" y="119275"/>
                </a:cubicBezTo>
                <a:cubicBezTo>
                  <a:pt x="128127" y="124831"/>
                  <a:pt x="123629" y="133563"/>
                  <a:pt x="103521" y="135150"/>
                </a:cubicBezTo>
                <a:lnTo>
                  <a:pt x="13033" y="128800"/>
                </a:lnTo>
                <a:cubicBezTo>
                  <a:pt x="-3636" y="127477"/>
                  <a:pt x="-1254" y="131445"/>
                  <a:pt x="3508" y="127212"/>
                </a:cubicBezTo>
                <a:cubicBezTo>
                  <a:pt x="8270" y="122979"/>
                  <a:pt x="32348" y="112131"/>
                  <a:pt x="41608" y="103400"/>
                </a:cubicBezTo>
                <a:cubicBezTo>
                  <a:pt x="50868" y="94669"/>
                  <a:pt x="49281" y="85673"/>
                  <a:pt x="59071" y="74825"/>
                </a:cubicBezTo>
                <a:cubicBezTo>
                  <a:pt x="68861" y="63977"/>
                  <a:pt x="69919" y="-4286"/>
                  <a:pt x="82883" y="21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: 図形 502">
            <a:extLst>
              <a:ext uri="{FF2B5EF4-FFF2-40B4-BE49-F238E27FC236}">
                <a16:creationId xmlns:a16="http://schemas.microsoft.com/office/drawing/2014/main" id="{A1D24C4B-69DA-471F-A794-941E1E35ABDD}"/>
              </a:ext>
            </a:extLst>
          </p:cNvPr>
          <p:cNvSpPr/>
          <p:nvPr/>
        </p:nvSpPr>
        <p:spPr>
          <a:xfrm>
            <a:off x="5669357" y="4354145"/>
            <a:ext cx="60047" cy="167554"/>
          </a:xfrm>
          <a:custGeom>
            <a:avLst/>
            <a:gdLst>
              <a:gd name="connsiteX0" fmla="*/ 20243 w 60047"/>
              <a:gd name="connsiteY0" fmla="*/ 368 h 167554"/>
              <a:gd name="connsiteX1" fmla="*/ 59931 w 60047"/>
              <a:gd name="connsiteY1" fmla="*/ 140068 h 167554"/>
              <a:gd name="connsiteX2" fmla="*/ 31356 w 60047"/>
              <a:gd name="connsiteY2" fmla="*/ 163880 h 167554"/>
              <a:gd name="connsiteX3" fmla="*/ 1193 w 60047"/>
              <a:gd name="connsiteY3" fmla="*/ 160705 h 167554"/>
              <a:gd name="connsiteX4" fmla="*/ 9131 w 60047"/>
              <a:gd name="connsiteY4" fmla="*/ 100380 h 167554"/>
              <a:gd name="connsiteX5" fmla="*/ 20243 w 60047"/>
              <a:gd name="connsiteY5" fmla="*/ 368 h 167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47" h="167554">
                <a:moveTo>
                  <a:pt x="20243" y="368"/>
                </a:moveTo>
                <a:cubicBezTo>
                  <a:pt x="28710" y="6983"/>
                  <a:pt x="58079" y="112816"/>
                  <a:pt x="59931" y="140068"/>
                </a:cubicBezTo>
                <a:cubicBezTo>
                  <a:pt x="61783" y="167320"/>
                  <a:pt x="41146" y="160441"/>
                  <a:pt x="31356" y="163880"/>
                </a:cubicBezTo>
                <a:cubicBezTo>
                  <a:pt x="21566" y="167319"/>
                  <a:pt x="4897" y="171288"/>
                  <a:pt x="1193" y="160705"/>
                </a:cubicBezTo>
                <a:cubicBezTo>
                  <a:pt x="-2511" y="150122"/>
                  <a:pt x="3045" y="122605"/>
                  <a:pt x="9131" y="100380"/>
                </a:cubicBezTo>
                <a:cubicBezTo>
                  <a:pt x="15216" y="78155"/>
                  <a:pt x="11776" y="-6247"/>
                  <a:pt x="20243" y="36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: 図形 503">
            <a:extLst>
              <a:ext uri="{FF2B5EF4-FFF2-40B4-BE49-F238E27FC236}">
                <a16:creationId xmlns:a16="http://schemas.microsoft.com/office/drawing/2014/main" id="{3CB2DB9B-F4DE-4D70-B857-FCFC8D4AAC1E}"/>
              </a:ext>
            </a:extLst>
          </p:cNvPr>
          <p:cNvSpPr/>
          <p:nvPr/>
        </p:nvSpPr>
        <p:spPr>
          <a:xfrm>
            <a:off x="5803429" y="4351155"/>
            <a:ext cx="54599" cy="146475"/>
          </a:xfrm>
          <a:custGeom>
            <a:avLst/>
            <a:gdLst>
              <a:gd name="connsiteX0" fmla="*/ 8409 w 54599"/>
              <a:gd name="connsiteY0" fmla="*/ 183 h 146475"/>
              <a:gd name="connsiteX1" fmla="*/ 54446 w 54599"/>
              <a:gd name="connsiteY1" fmla="*/ 104958 h 146475"/>
              <a:gd name="connsiteX2" fmla="*/ 22696 w 54599"/>
              <a:gd name="connsiteY2" fmla="*/ 127183 h 146475"/>
              <a:gd name="connsiteX3" fmla="*/ 5234 w 54599"/>
              <a:gd name="connsiteY3" fmla="*/ 144645 h 146475"/>
              <a:gd name="connsiteX4" fmla="*/ 471 w 54599"/>
              <a:gd name="connsiteY4" fmla="*/ 81145 h 146475"/>
              <a:gd name="connsiteX5" fmla="*/ 8409 w 54599"/>
              <a:gd name="connsiteY5" fmla="*/ 183 h 146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99" h="146475">
                <a:moveTo>
                  <a:pt x="8409" y="183"/>
                </a:moveTo>
                <a:cubicBezTo>
                  <a:pt x="17405" y="4152"/>
                  <a:pt x="52065" y="83791"/>
                  <a:pt x="54446" y="104958"/>
                </a:cubicBezTo>
                <a:cubicBezTo>
                  <a:pt x="56827" y="126125"/>
                  <a:pt x="30898" y="120569"/>
                  <a:pt x="22696" y="127183"/>
                </a:cubicBezTo>
                <a:cubicBezTo>
                  <a:pt x="14494" y="133798"/>
                  <a:pt x="8938" y="152318"/>
                  <a:pt x="5234" y="144645"/>
                </a:cubicBezTo>
                <a:cubicBezTo>
                  <a:pt x="1530" y="136972"/>
                  <a:pt x="1529" y="104693"/>
                  <a:pt x="471" y="81145"/>
                </a:cubicBezTo>
                <a:cubicBezTo>
                  <a:pt x="-587" y="57597"/>
                  <a:pt x="-587" y="-3786"/>
                  <a:pt x="8409" y="183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: 図形 504">
            <a:extLst>
              <a:ext uri="{FF2B5EF4-FFF2-40B4-BE49-F238E27FC236}">
                <a16:creationId xmlns:a16="http://schemas.microsoft.com/office/drawing/2014/main" id="{79556970-01ED-4CC5-A0DC-867780E2ACD4}"/>
              </a:ext>
            </a:extLst>
          </p:cNvPr>
          <p:cNvSpPr/>
          <p:nvPr/>
        </p:nvSpPr>
        <p:spPr>
          <a:xfrm>
            <a:off x="5007408" y="4100550"/>
            <a:ext cx="198241" cy="109121"/>
          </a:xfrm>
          <a:custGeom>
            <a:avLst/>
            <a:gdLst>
              <a:gd name="connsiteX0" fmla="*/ 194830 w 198241"/>
              <a:gd name="connsiteY0" fmla="*/ 104738 h 109121"/>
              <a:gd name="connsiteX1" fmla="*/ 159905 w 198241"/>
              <a:gd name="connsiteY1" fmla="*/ 12663 h 109121"/>
              <a:gd name="connsiteX2" fmla="*/ 129742 w 198241"/>
              <a:gd name="connsiteY2" fmla="*/ 3138 h 109121"/>
              <a:gd name="connsiteX3" fmla="*/ 12267 w 198241"/>
              <a:gd name="connsiteY3" fmla="*/ 34888 h 109121"/>
              <a:gd name="connsiteX4" fmla="*/ 4330 w 198241"/>
              <a:gd name="connsiteY4" fmla="*/ 57113 h 109121"/>
              <a:gd name="connsiteX5" fmla="*/ 18617 w 198241"/>
              <a:gd name="connsiteY5" fmla="*/ 84100 h 109121"/>
              <a:gd name="connsiteX6" fmla="*/ 69417 w 198241"/>
              <a:gd name="connsiteY6" fmla="*/ 93625 h 109121"/>
              <a:gd name="connsiteX7" fmla="*/ 194830 w 198241"/>
              <a:gd name="connsiteY7" fmla="*/ 104738 h 109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41" h="109121">
                <a:moveTo>
                  <a:pt x="194830" y="104738"/>
                </a:moveTo>
                <a:cubicBezTo>
                  <a:pt x="209911" y="91244"/>
                  <a:pt x="170753" y="29596"/>
                  <a:pt x="159905" y="12663"/>
                </a:cubicBezTo>
                <a:cubicBezTo>
                  <a:pt x="149057" y="-4270"/>
                  <a:pt x="154348" y="-566"/>
                  <a:pt x="129742" y="3138"/>
                </a:cubicBezTo>
                <a:cubicBezTo>
                  <a:pt x="105136" y="6842"/>
                  <a:pt x="33169" y="25892"/>
                  <a:pt x="12267" y="34888"/>
                </a:cubicBezTo>
                <a:cubicBezTo>
                  <a:pt x="-8635" y="43884"/>
                  <a:pt x="3272" y="48911"/>
                  <a:pt x="4330" y="57113"/>
                </a:cubicBezTo>
                <a:cubicBezTo>
                  <a:pt x="5388" y="65315"/>
                  <a:pt x="7769" y="78015"/>
                  <a:pt x="18617" y="84100"/>
                </a:cubicBezTo>
                <a:cubicBezTo>
                  <a:pt x="29465" y="90185"/>
                  <a:pt x="38990" y="90715"/>
                  <a:pt x="69417" y="93625"/>
                </a:cubicBezTo>
                <a:cubicBezTo>
                  <a:pt x="99844" y="96535"/>
                  <a:pt x="179749" y="118232"/>
                  <a:pt x="194830" y="10473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: 図形 508">
            <a:extLst>
              <a:ext uri="{FF2B5EF4-FFF2-40B4-BE49-F238E27FC236}">
                <a16:creationId xmlns:a16="http://schemas.microsoft.com/office/drawing/2014/main" id="{6A8A660D-EBC1-4FD9-877C-A1D2F98A0B88}"/>
              </a:ext>
            </a:extLst>
          </p:cNvPr>
          <p:cNvSpPr/>
          <p:nvPr/>
        </p:nvSpPr>
        <p:spPr>
          <a:xfrm>
            <a:off x="4154488" y="4179888"/>
            <a:ext cx="1088455" cy="34925"/>
          </a:xfrm>
          <a:custGeom>
            <a:avLst/>
            <a:gdLst>
              <a:gd name="connsiteX0" fmla="*/ 0 w 1088455"/>
              <a:gd name="connsiteY0" fmla="*/ 25400 h 34925"/>
              <a:gd name="connsiteX1" fmla="*/ 58737 w 1088455"/>
              <a:gd name="connsiteY1" fmla="*/ 25400 h 34925"/>
              <a:gd name="connsiteX2" fmla="*/ 481012 w 1088455"/>
              <a:gd name="connsiteY2" fmla="*/ 23812 h 34925"/>
              <a:gd name="connsiteX3" fmla="*/ 469900 w 1088455"/>
              <a:gd name="connsiteY3" fmla="*/ 23812 h 34925"/>
              <a:gd name="connsiteX4" fmla="*/ 685800 w 1088455"/>
              <a:gd name="connsiteY4" fmla="*/ 25400 h 34925"/>
              <a:gd name="connsiteX5" fmla="*/ 688975 w 1088455"/>
              <a:gd name="connsiteY5" fmla="*/ 25400 h 34925"/>
              <a:gd name="connsiteX6" fmla="*/ 1079500 w 1088455"/>
              <a:gd name="connsiteY6" fmla="*/ 34925 h 34925"/>
              <a:gd name="connsiteX7" fmla="*/ 950912 w 1088455"/>
              <a:gd name="connsiteY7" fmla="*/ 17462 h 34925"/>
              <a:gd name="connsiteX8" fmla="*/ 812800 w 1088455"/>
              <a:gd name="connsiteY8" fmla="*/ 0 h 34925"/>
              <a:gd name="connsiteX9" fmla="*/ 581025 w 1088455"/>
              <a:gd name="connsiteY9" fmla="*/ 6350 h 34925"/>
              <a:gd name="connsiteX10" fmla="*/ 450850 w 1088455"/>
              <a:gd name="connsiteY10" fmla="*/ 12700 h 34925"/>
              <a:gd name="connsiteX11" fmla="*/ 0 w 1088455"/>
              <a:gd name="connsiteY11" fmla="*/ 25400 h 3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8455" h="34925">
                <a:moveTo>
                  <a:pt x="0" y="25400"/>
                </a:moveTo>
                <a:lnTo>
                  <a:pt x="58737" y="25400"/>
                </a:lnTo>
                <a:lnTo>
                  <a:pt x="481012" y="23812"/>
                </a:lnTo>
                <a:lnTo>
                  <a:pt x="469900" y="23812"/>
                </a:lnTo>
                <a:lnTo>
                  <a:pt x="685800" y="25400"/>
                </a:lnTo>
                <a:lnTo>
                  <a:pt x="688975" y="25400"/>
                </a:lnTo>
                <a:lnTo>
                  <a:pt x="1079500" y="34925"/>
                </a:lnTo>
                <a:cubicBezTo>
                  <a:pt x="1123156" y="33602"/>
                  <a:pt x="995362" y="23283"/>
                  <a:pt x="950912" y="17462"/>
                </a:cubicBezTo>
                <a:cubicBezTo>
                  <a:pt x="906462" y="11641"/>
                  <a:pt x="874448" y="1852"/>
                  <a:pt x="812800" y="0"/>
                </a:cubicBezTo>
                <a:lnTo>
                  <a:pt x="581025" y="6350"/>
                </a:lnTo>
                <a:cubicBezTo>
                  <a:pt x="520700" y="8467"/>
                  <a:pt x="450850" y="12700"/>
                  <a:pt x="450850" y="12700"/>
                </a:cubicBezTo>
                <a:lnTo>
                  <a:pt x="0" y="2540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: 図形 509">
            <a:extLst>
              <a:ext uri="{FF2B5EF4-FFF2-40B4-BE49-F238E27FC236}">
                <a16:creationId xmlns:a16="http://schemas.microsoft.com/office/drawing/2014/main" id="{AEBA0621-63D5-4A2D-8190-5D3F1D7ED4B5}"/>
              </a:ext>
            </a:extLst>
          </p:cNvPr>
          <p:cNvSpPr/>
          <p:nvPr/>
        </p:nvSpPr>
        <p:spPr>
          <a:xfrm>
            <a:off x="4114470" y="4198886"/>
            <a:ext cx="632155" cy="25452"/>
          </a:xfrm>
          <a:custGeom>
            <a:avLst/>
            <a:gdLst>
              <a:gd name="connsiteX0" fmla="*/ 632155 w 632155"/>
              <a:gd name="connsiteY0" fmla="*/ 25452 h 25452"/>
              <a:gd name="connsiteX1" fmla="*/ 308305 w 632155"/>
              <a:gd name="connsiteY1" fmla="*/ 23864 h 25452"/>
              <a:gd name="connsiteX2" fmla="*/ 386093 w 632155"/>
              <a:gd name="connsiteY2" fmla="*/ 22277 h 25452"/>
              <a:gd name="connsiteX3" fmla="*/ 116218 w 632155"/>
              <a:gd name="connsiteY3" fmla="*/ 20689 h 25452"/>
              <a:gd name="connsiteX4" fmla="*/ 330 w 632155"/>
              <a:gd name="connsiteY4" fmla="*/ 23864 h 25452"/>
              <a:gd name="connsiteX5" fmla="*/ 81293 w 632155"/>
              <a:gd name="connsiteY5" fmla="*/ 52 h 25452"/>
              <a:gd name="connsiteX6" fmla="*/ 84468 w 632155"/>
              <a:gd name="connsiteY6" fmla="*/ 17514 h 25452"/>
              <a:gd name="connsiteX7" fmla="*/ 333705 w 632155"/>
              <a:gd name="connsiteY7" fmla="*/ 19102 h 25452"/>
              <a:gd name="connsiteX8" fmla="*/ 632155 w 632155"/>
              <a:gd name="connsiteY8" fmla="*/ 25452 h 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155" h="25452">
                <a:moveTo>
                  <a:pt x="632155" y="25452"/>
                </a:moveTo>
                <a:lnTo>
                  <a:pt x="308305" y="23864"/>
                </a:lnTo>
                <a:cubicBezTo>
                  <a:pt x="267295" y="23335"/>
                  <a:pt x="418107" y="22806"/>
                  <a:pt x="386093" y="22277"/>
                </a:cubicBezTo>
                <a:cubicBezTo>
                  <a:pt x="354079" y="21748"/>
                  <a:pt x="180512" y="20425"/>
                  <a:pt x="116218" y="20689"/>
                </a:cubicBezTo>
                <a:cubicBezTo>
                  <a:pt x="51924" y="20953"/>
                  <a:pt x="6151" y="27303"/>
                  <a:pt x="330" y="23864"/>
                </a:cubicBezTo>
                <a:cubicBezTo>
                  <a:pt x="-5491" y="20425"/>
                  <a:pt x="67270" y="1110"/>
                  <a:pt x="81293" y="52"/>
                </a:cubicBezTo>
                <a:cubicBezTo>
                  <a:pt x="95316" y="-1006"/>
                  <a:pt x="42399" y="14339"/>
                  <a:pt x="84468" y="17514"/>
                </a:cubicBezTo>
                <a:cubicBezTo>
                  <a:pt x="126537" y="20689"/>
                  <a:pt x="333705" y="19102"/>
                  <a:pt x="333705" y="19102"/>
                </a:cubicBezTo>
                <a:lnTo>
                  <a:pt x="632155" y="25452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: 図形 510">
            <a:extLst>
              <a:ext uri="{FF2B5EF4-FFF2-40B4-BE49-F238E27FC236}">
                <a16:creationId xmlns:a16="http://schemas.microsoft.com/office/drawing/2014/main" id="{5E9EA4A1-DE35-47B6-914F-F975EA10BE47}"/>
              </a:ext>
            </a:extLst>
          </p:cNvPr>
          <p:cNvSpPr/>
          <p:nvPr/>
        </p:nvSpPr>
        <p:spPr>
          <a:xfrm>
            <a:off x="4646613" y="4211638"/>
            <a:ext cx="584496" cy="27001"/>
          </a:xfrm>
          <a:custGeom>
            <a:avLst/>
            <a:gdLst>
              <a:gd name="connsiteX0" fmla="*/ 0 w 584496"/>
              <a:gd name="connsiteY0" fmla="*/ 0 h 27001"/>
              <a:gd name="connsiteX1" fmla="*/ 53975 w 584496"/>
              <a:gd name="connsiteY1" fmla="*/ 4762 h 27001"/>
              <a:gd name="connsiteX2" fmla="*/ 509587 w 584496"/>
              <a:gd name="connsiteY2" fmla="*/ 19050 h 27001"/>
              <a:gd name="connsiteX3" fmla="*/ 398462 w 584496"/>
              <a:gd name="connsiteY3" fmla="*/ 26987 h 27001"/>
              <a:gd name="connsiteX4" fmla="*/ 584200 w 584496"/>
              <a:gd name="connsiteY4" fmla="*/ 20637 h 27001"/>
              <a:gd name="connsiteX5" fmla="*/ 438150 w 584496"/>
              <a:gd name="connsiteY5" fmla="*/ 7937 h 27001"/>
              <a:gd name="connsiteX6" fmla="*/ 303212 w 584496"/>
              <a:gd name="connsiteY6" fmla="*/ 7937 h 27001"/>
              <a:gd name="connsiteX7" fmla="*/ 0 w 584496"/>
              <a:gd name="connsiteY7" fmla="*/ 0 h 2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4496" h="27001">
                <a:moveTo>
                  <a:pt x="0" y="0"/>
                </a:moveTo>
                <a:lnTo>
                  <a:pt x="53975" y="4762"/>
                </a:lnTo>
                <a:lnTo>
                  <a:pt x="509587" y="19050"/>
                </a:lnTo>
                <a:lnTo>
                  <a:pt x="398462" y="26987"/>
                </a:lnTo>
                <a:cubicBezTo>
                  <a:pt x="410897" y="27251"/>
                  <a:pt x="577585" y="23812"/>
                  <a:pt x="584200" y="20637"/>
                </a:cubicBezTo>
                <a:cubicBezTo>
                  <a:pt x="590815" y="17462"/>
                  <a:pt x="484981" y="10054"/>
                  <a:pt x="438150" y="7937"/>
                </a:cubicBezTo>
                <a:cubicBezTo>
                  <a:pt x="391319" y="5820"/>
                  <a:pt x="373327" y="9789"/>
                  <a:pt x="303212" y="7937"/>
                </a:cubicBezTo>
                <a:cubicBezTo>
                  <a:pt x="233097" y="6085"/>
                  <a:pt x="125279" y="1455"/>
                  <a:pt x="0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: 図形 511">
            <a:extLst>
              <a:ext uri="{FF2B5EF4-FFF2-40B4-BE49-F238E27FC236}">
                <a16:creationId xmlns:a16="http://schemas.microsoft.com/office/drawing/2014/main" id="{97198499-8D41-4509-B23F-25F48C993B8B}"/>
              </a:ext>
            </a:extLst>
          </p:cNvPr>
          <p:cNvSpPr/>
          <p:nvPr/>
        </p:nvSpPr>
        <p:spPr>
          <a:xfrm>
            <a:off x="4116388" y="4229100"/>
            <a:ext cx="1111870" cy="25414"/>
          </a:xfrm>
          <a:custGeom>
            <a:avLst/>
            <a:gdLst>
              <a:gd name="connsiteX0" fmla="*/ 0 w 1111870"/>
              <a:gd name="connsiteY0" fmla="*/ 12700 h 25414"/>
              <a:gd name="connsiteX1" fmla="*/ 569912 w 1111870"/>
              <a:gd name="connsiteY1" fmla="*/ 7938 h 25414"/>
              <a:gd name="connsiteX2" fmla="*/ 412750 w 1111870"/>
              <a:gd name="connsiteY2" fmla="*/ 0 h 25414"/>
              <a:gd name="connsiteX3" fmla="*/ 1027112 w 1111870"/>
              <a:gd name="connsiteY3" fmla="*/ 17463 h 25414"/>
              <a:gd name="connsiteX4" fmla="*/ 1106487 w 1111870"/>
              <a:gd name="connsiteY4" fmla="*/ 17463 h 25414"/>
              <a:gd name="connsiteX5" fmla="*/ 879475 w 1111870"/>
              <a:gd name="connsiteY5" fmla="*/ 20638 h 25414"/>
              <a:gd name="connsiteX6" fmla="*/ 434975 w 1111870"/>
              <a:gd name="connsiteY6" fmla="*/ 25400 h 25414"/>
              <a:gd name="connsiteX7" fmla="*/ 212725 w 1111870"/>
              <a:gd name="connsiteY7" fmla="*/ 22225 h 25414"/>
              <a:gd name="connsiteX8" fmla="*/ 0 w 1111870"/>
              <a:gd name="connsiteY8" fmla="*/ 12700 h 2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70" h="25414">
                <a:moveTo>
                  <a:pt x="0" y="12700"/>
                </a:moveTo>
                <a:lnTo>
                  <a:pt x="569912" y="7938"/>
                </a:lnTo>
                <a:cubicBezTo>
                  <a:pt x="638704" y="5821"/>
                  <a:pt x="412750" y="0"/>
                  <a:pt x="412750" y="0"/>
                </a:cubicBezTo>
                <a:lnTo>
                  <a:pt x="1027112" y="17463"/>
                </a:lnTo>
                <a:cubicBezTo>
                  <a:pt x="1142735" y="20374"/>
                  <a:pt x="1106487" y="17463"/>
                  <a:pt x="1106487" y="17463"/>
                </a:cubicBezTo>
                <a:lnTo>
                  <a:pt x="879475" y="20638"/>
                </a:lnTo>
                <a:lnTo>
                  <a:pt x="434975" y="25400"/>
                </a:lnTo>
                <a:cubicBezTo>
                  <a:pt x="323850" y="25665"/>
                  <a:pt x="212725" y="22225"/>
                  <a:pt x="212725" y="22225"/>
                </a:cubicBezTo>
                <a:lnTo>
                  <a:pt x="0" y="12700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: 図形 512">
            <a:extLst>
              <a:ext uri="{FF2B5EF4-FFF2-40B4-BE49-F238E27FC236}">
                <a16:creationId xmlns:a16="http://schemas.microsoft.com/office/drawing/2014/main" id="{382F044F-474E-45EE-8DD1-EC5EE443AD78}"/>
              </a:ext>
            </a:extLst>
          </p:cNvPr>
          <p:cNvSpPr/>
          <p:nvPr/>
        </p:nvSpPr>
        <p:spPr>
          <a:xfrm>
            <a:off x="4110038" y="4248138"/>
            <a:ext cx="30358" cy="855732"/>
          </a:xfrm>
          <a:custGeom>
            <a:avLst/>
            <a:gdLst>
              <a:gd name="connsiteX0" fmla="*/ 12700 w 30358"/>
              <a:gd name="connsiteY0" fmla="*/ 12 h 855732"/>
              <a:gd name="connsiteX1" fmla="*/ 11112 w 30358"/>
              <a:gd name="connsiteY1" fmla="*/ 327037 h 855732"/>
              <a:gd name="connsiteX2" fmla="*/ 30162 w 30358"/>
              <a:gd name="connsiteY2" fmla="*/ 96850 h 855732"/>
              <a:gd name="connsiteX3" fmla="*/ 20637 w 30358"/>
              <a:gd name="connsiteY3" fmla="*/ 300050 h 855732"/>
              <a:gd name="connsiteX4" fmla="*/ 14287 w 30358"/>
              <a:gd name="connsiteY4" fmla="*/ 614375 h 855732"/>
              <a:gd name="connsiteX5" fmla="*/ 7937 w 30358"/>
              <a:gd name="connsiteY5" fmla="*/ 852500 h 855732"/>
              <a:gd name="connsiteX6" fmla="*/ 0 w 30358"/>
              <a:gd name="connsiteY6" fmla="*/ 722325 h 855732"/>
              <a:gd name="connsiteX7" fmla="*/ 7937 w 30358"/>
              <a:gd name="connsiteY7" fmla="*/ 317512 h 855732"/>
              <a:gd name="connsiteX8" fmla="*/ 15875 w 30358"/>
              <a:gd name="connsiteY8" fmla="*/ 314337 h 855732"/>
              <a:gd name="connsiteX9" fmla="*/ 12700 w 30358"/>
              <a:gd name="connsiteY9" fmla="*/ 12 h 8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58" h="855732">
                <a:moveTo>
                  <a:pt x="12700" y="12"/>
                </a:moveTo>
                <a:cubicBezTo>
                  <a:pt x="11906" y="2129"/>
                  <a:pt x="8202" y="310897"/>
                  <a:pt x="11112" y="327037"/>
                </a:cubicBezTo>
                <a:cubicBezTo>
                  <a:pt x="14022" y="343177"/>
                  <a:pt x="28575" y="101348"/>
                  <a:pt x="30162" y="96850"/>
                </a:cubicBezTo>
                <a:cubicBezTo>
                  <a:pt x="31749" y="92352"/>
                  <a:pt x="23283" y="213796"/>
                  <a:pt x="20637" y="300050"/>
                </a:cubicBezTo>
                <a:cubicBezTo>
                  <a:pt x="17991" y="386304"/>
                  <a:pt x="16404" y="522300"/>
                  <a:pt x="14287" y="614375"/>
                </a:cubicBezTo>
                <a:cubicBezTo>
                  <a:pt x="12170" y="706450"/>
                  <a:pt x="10318" y="834508"/>
                  <a:pt x="7937" y="852500"/>
                </a:cubicBezTo>
                <a:cubicBezTo>
                  <a:pt x="5556" y="870492"/>
                  <a:pt x="0" y="811490"/>
                  <a:pt x="0" y="722325"/>
                </a:cubicBezTo>
                <a:cubicBezTo>
                  <a:pt x="0" y="633160"/>
                  <a:pt x="5291" y="385510"/>
                  <a:pt x="7937" y="317512"/>
                </a:cubicBezTo>
                <a:cubicBezTo>
                  <a:pt x="10583" y="249514"/>
                  <a:pt x="12435" y="366989"/>
                  <a:pt x="15875" y="314337"/>
                </a:cubicBezTo>
                <a:cubicBezTo>
                  <a:pt x="19315" y="261685"/>
                  <a:pt x="13494" y="-2105"/>
                  <a:pt x="12700" y="1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: 図形 513">
            <a:extLst>
              <a:ext uri="{FF2B5EF4-FFF2-40B4-BE49-F238E27FC236}">
                <a16:creationId xmlns:a16="http://schemas.microsoft.com/office/drawing/2014/main" id="{44AC2952-CC7B-44EC-BBAC-FFAD59AE914F}"/>
              </a:ext>
            </a:extLst>
          </p:cNvPr>
          <p:cNvSpPr/>
          <p:nvPr/>
        </p:nvSpPr>
        <p:spPr>
          <a:xfrm>
            <a:off x="4095750" y="4866175"/>
            <a:ext cx="35009" cy="552372"/>
          </a:xfrm>
          <a:custGeom>
            <a:avLst/>
            <a:gdLst>
              <a:gd name="connsiteX0" fmla="*/ 1588 w 35009"/>
              <a:gd name="connsiteY0" fmla="*/ 182075 h 552372"/>
              <a:gd name="connsiteX1" fmla="*/ 20638 w 35009"/>
              <a:gd name="connsiteY1" fmla="*/ 402738 h 552372"/>
              <a:gd name="connsiteX2" fmla="*/ 0 w 35009"/>
              <a:gd name="connsiteY2" fmla="*/ 324950 h 552372"/>
              <a:gd name="connsiteX3" fmla="*/ 20638 w 35009"/>
              <a:gd name="connsiteY3" fmla="*/ 550375 h 552372"/>
              <a:gd name="connsiteX4" fmla="*/ 22225 w 35009"/>
              <a:gd name="connsiteY4" fmla="*/ 426550 h 552372"/>
              <a:gd name="connsiteX5" fmla="*/ 28575 w 35009"/>
              <a:gd name="connsiteY5" fmla="*/ 275738 h 552372"/>
              <a:gd name="connsiteX6" fmla="*/ 34925 w 35009"/>
              <a:gd name="connsiteY6" fmla="*/ 1100 h 552372"/>
              <a:gd name="connsiteX7" fmla="*/ 1588 w 35009"/>
              <a:gd name="connsiteY7" fmla="*/ 182075 h 55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09" h="552372">
                <a:moveTo>
                  <a:pt x="1588" y="182075"/>
                </a:moveTo>
                <a:cubicBezTo>
                  <a:pt x="-793" y="249015"/>
                  <a:pt x="20903" y="378926"/>
                  <a:pt x="20638" y="402738"/>
                </a:cubicBezTo>
                <a:cubicBezTo>
                  <a:pt x="20373" y="426551"/>
                  <a:pt x="0" y="300344"/>
                  <a:pt x="0" y="324950"/>
                </a:cubicBezTo>
                <a:cubicBezTo>
                  <a:pt x="0" y="349556"/>
                  <a:pt x="16934" y="533442"/>
                  <a:pt x="20638" y="550375"/>
                </a:cubicBezTo>
                <a:cubicBezTo>
                  <a:pt x="24342" y="567308"/>
                  <a:pt x="20902" y="472323"/>
                  <a:pt x="22225" y="426550"/>
                </a:cubicBezTo>
                <a:cubicBezTo>
                  <a:pt x="23548" y="380777"/>
                  <a:pt x="26458" y="346646"/>
                  <a:pt x="28575" y="275738"/>
                </a:cubicBezTo>
                <a:cubicBezTo>
                  <a:pt x="30692" y="204830"/>
                  <a:pt x="35719" y="15387"/>
                  <a:pt x="34925" y="1100"/>
                </a:cubicBezTo>
                <a:cubicBezTo>
                  <a:pt x="34131" y="-13187"/>
                  <a:pt x="3969" y="115135"/>
                  <a:pt x="1588" y="18207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: 図形 514">
            <a:extLst>
              <a:ext uri="{FF2B5EF4-FFF2-40B4-BE49-F238E27FC236}">
                <a16:creationId xmlns:a16="http://schemas.microsoft.com/office/drawing/2014/main" id="{BE88A1CA-DC45-4407-BE8C-679A8226E73C}"/>
              </a:ext>
            </a:extLst>
          </p:cNvPr>
          <p:cNvSpPr/>
          <p:nvPr/>
        </p:nvSpPr>
        <p:spPr>
          <a:xfrm>
            <a:off x="5057775" y="4202051"/>
            <a:ext cx="210832" cy="374711"/>
          </a:xfrm>
          <a:custGeom>
            <a:avLst/>
            <a:gdLst>
              <a:gd name="connsiteX0" fmla="*/ 0 w 210832"/>
              <a:gd name="connsiteY0" fmla="*/ 4824 h 374711"/>
              <a:gd name="connsiteX1" fmla="*/ 200025 w 210832"/>
              <a:gd name="connsiteY1" fmla="*/ 3237 h 374711"/>
              <a:gd name="connsiteX2" fmla="*/ 184150 w 210832"/>
              <a:gd name="connsiteY2" fmla="*/ 46099 h 374711"/>
              <a:gd name="connsiteX3" fmla="*/ 185738 w 210832"/>
              <a:gd name="connsiteY3" fmla="*/ 69912 h 374711"/>
              <a:gd name="connsiteX4" fmla="*/ 182563 w 210832"/>
              <a:gd name="connsiteY4" fmla="*/ 114362 h 374711"/>
              <a:gd name="connsiteX5" fmla="*/ 185738 w 210832"/>
              <a:gd name="connsiteY5" fmla="*/ 369949 h 374711"/>
              <a:gd name="connsiteX6" fmla="*/ 180975 w 210832"/>
              <a:gd name="connsiteY6" fmla="*/ 265174 h 374711"/>
              <a:gd name="connsiteX7" fmla="*/ 166688 w 210832"/>
              <a:gd name="connsiteY7" fmla="*/ 71499 h 374711"/>
              <a:gd name="connsiteX8" fmla="*/ 198438 w 210832"/>
              <a:gd name="connsiteY8" fmla="*/ 19112 h 374711"/>
              <a:gd name="connsiteX9" fmla="*/ 0 w 210832"/>
              <a:gd name="connsiteY9" fmla="*/ 4824 h 37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0832" h="374711">
                <a:moveTo>
                  <a:pt x="0" y="4824"/>
                </a:moveTo>
                <a:cubicBezTo>
                  <a:pt x="264" y="2178"/>
                  <a:pt x="169333" y="-3642"/>
                  <a:pt x="200025" y="3237"/>
                </a:cubicBezTo>
                <a:cubicBezTo>
                  <a:pt x="230717" y="10116"/>
                  <a:pt x="186531" y="34987"/>
                  <a:pt x="184150" y="46099"/>
                </a:cubicBezTo>
                <a:cubicBezTo>
                  <a:pt x="181769" y="57212"/>
                  <a:pt x="186002" y="58535"/>
                  <a:pt x="185738" y="69912"/>
                </a:cubicBezTo>
                <a:cubicBezTo>
                  <a:pt x="185474" y="81289"/>
                  <a:pt x="182563" y="64356"/>
                  <a:pt x="182563" y="114362"/>
                </a:cubicBezTo>
                <a:cubicBezTo>
                  <a:pt x="182563" y="164368"/>
                  <a:pt x="186003" y="344814"/>
                  <a:pt x="185738" y="369949"/>
                </a:cubicBezTo>
                <a:cubicBezTo>
                  <a:pt x="185473" y="395084"/>
                  <a:pt x="184150" y="314916"/>
                  <a:pt x="180975" y="265174"/>
                </a:cubicBezTo>
                <a:cubicBezTo>
                  <a:pt x="177800" y="215432"/>
                  <a:pt x="163778" y="112509"/>
                  <a:pt x="166688" y="71499"/>
                </a:cubicBezTo>
                <a:cubicBezTo>
                  <a:pt x="169598" y="30489"/>
                  <a:pt x="225690" y="27843"/>
                  <a:pt x="198438" y="19112"/>
                </a:cubicBezTo>
                <a:cubicBezTo>
                  <a:pt x="171186" y="10381"/>
                  <a:pt x="-264" y="7470"/>
                  <a:pt x="0" y="482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: 図形 515">
            <a:extLst>
              <a:ext uri="{FF2B5EF4-FFF2-40B4-BE49-F238E27FC236}">
                <a16:creationId xmlns:a16="http://schemas.microsoft.com/office/drawing/2014/main" id="{4EE438B7-6423-4A3E-861B-3B76CFD592F8}"/>
              </a:ext>
            </a:extLst>
          </p:cNvPr>
          <p:cNvSpPr/>
          <p:nvPr/>
        </p:nvSpPr>
        <p:spPr>
          <a:xfrm>
            <a:off x="5211726" y="4228420"/>
            <a:ext cx="19261" cy="893285"/>
          </a:xfrm>
          <a:custGeom>
            <a:avLst/>
            <a:gdLst>
              <a:gd name="connsiteX0" fmla="*/ 37 w 19261"/>
              <a:gd name="connsiteY0" fmla="*/ 27668 h 893285"/>
              <a:gd name="connsiteX1" fmla="*/ 14324 w 19261"/>
              <a:gd name="connsiteY1" fmla="*/ 635680 h 893285"/>
              <a:gd name="connsiteX2" fmla="*/ 17499 w 19261"/>
              <a:gd name="connsiteY2" fmla="*/ 195943 h 893285"/>
              <a:gd name="connsiteX3" fmla="*/ 17499 w 19261"/>
              <a:gd name="connsiteY3" fmla="*/ 426130 h 893285"/>
              <a:gd name="connsiteX4" fmla="*/ 12737 w 19261"/>
              <a:gd name="connsiteY4" fmla="*/ 883330 h 893285"/>
              <a:gd name="connsiteX5" fmla="*/ 12737 w 19261"/>
              <a:gd name="connsiteY5" fmla="*/ 694418 h 893285"/>
              <a:gd name="connsiteX6" fmla="*/ 19087 w 19261"/>
              <a:gd name="connsiteY6" fmla="*/ 162605 h 893285"/>
              <a:gd name="connsiteX7" fmla="*/ 37 w 19261"/>
              <a:gd name="connsiteY7" fmla="*/ 27668 h 89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61" h="893285">
                <a:moveTo>
                  <a:pt x="37" y="27668"/>
                </a:moveTo>
                <a:cubicBezTo>
                  <a:pt x="-757" y="106514"/>
                  <a:pt x="11414" y="607634"/>
                  <a:pt x="14324" y="635680"/>
                </a:cubicBezTo>
                <a:cubicBezTo>
                  <a:pt x="17234" y="663726"/>
                  <a:pt x="16970" y="230868"/>
                  <a:pt x="17499" y="195943"/>
                </a:cubicBezTo>
                <a:cubicBezTo>
                  <a:pt x="18028" y="161018"/>
                  <a:pt x="18293" y="311566"/>
                  <a:pt x="17499" y="426130"/>
                </a:cubicBezTo>
                <a:cubicBezTo>
                  <a:pt x="16705" y="540694"/>
                  <a:pt x="13531" y="838615"/>
                  <a:pt x="12737" y="883330"/>
                </a:cubicBezTo>
                <a:cubicBezTo>
                  <a:pt x="11943" y="928045"/>
                  <a:pt x="11679" y="814539"/>
                  <a:pt x="12737" y="694418"/>
                </a:cubicBezTo>
                <a:cubicBezTo>
                  <a:pt x="13795" y="574297"/>
                  <a:pt x="20410" y="272672"/>
                  <a:pt x="19087" y="162605"/>
                </a:cubicBezTo>
                <a:cubicBezTo>
                  <a:pt x="17764" y="52538"/>
                  <a:pt x="831" y="-51178"/>
                  <a:pt x="37" y="2766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: 図形 516">
            <a:extLst>
              <a:ext uri="{FF2B5EF4-FFF2-40B4-BE49-F238E27FC236}">
                <a16:creationId xmlns:a16="http://schemas.microsoft.com/office/drawing/2014/main" id="{55B22161-4D71-42C2-AA66-EA27B5A1005F}"/>
              </a:ext>
            </a:extLst>
          </p:cNvPr>
          <p:cNvSpPr/>
          <p:nvPr/>
        </p:nvSpPr>
        <p:spPr>
          <a:xfrm>
            <a:off x="4676775" y="4882675"/>
            <a:ext cx="570777" cy="529038"/>
          </a:xfrm>
          <a:custGeom>
            <a:avLst/>
            <a:gdLst>
              <a:gd name="connsiteX0" fmla="*/ 547688 w 570777"/>
              <a:gd name="connsiteY0" fmla="*/ 6825 h 529038"/>
              <a:gd name="connsiteX1" fmla="*/ 544513 w 570777"/>
              <a:gd name="connsiteY1" fmla="*/ 470375 h 529038"/>
              <a:gd name="connsiteX2" fmla="*/ 544513 w 570777"/>
              <a:gd name="connsiteY2" fmla="*/ 400525 h 529038"/>
              <a:gd name="connsiteX3" fmla="*/ 533400 w 570777"/>
              <a:gd name="connsiteY3" fmla="*/ 522763 h 529038"/>
              <a:gd name="connsiteX4" fmla="*/ 515938 w 570777"/>
              <a:gd name="connsiteY4" fmla="*/ 510063 h 529038"/>
              <a:gd name="connsiteX5" fmla="*/ 295275 w 570777"/>
              <a:gd name="connsiteY5" fmla="*/ 498950 h 529038"/>
              <a:gd name="connsiteX6" fmla="*/ 0 w 570777"/>
              <a:gd name="connsiteY6" fmla="*/ 497363 h 529038"/>
              <a:gd name="connsiteX7" fmla="*/ 536575 w 570777"/>
              <a:gd name="connsiteY7" fmla="*/ 500538 h 529038"/>
              <a:gd name="connsiteX8" fmla="*/ 519113 w 570777"/>
              <a:gd name="connsiteY8" fmla="*/ 435450 h 529038"/>
              <a:gd name="connsiteX9" fmla="*/ 542925 w 570777"/>
              <a:gd name="connsiteY9" fmla="*/ 210025 h 529038"/>
              <a:gd name="connsiteX10" fmla="*/ 547688 w 570777"/>
              <a:gd name="connsiteY10" fmla="*/ 6825 h 52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0777" h="529038">
                <a:moveTo>
                  <a:pt x="547688" y="6825"/>
                </a:moveTo>
                <a:cubicBezTo>
                  <a:pt x="547953" y="50217"/>
                  <a:pt x="545042" y="404758"/>
                  <a:pt x="544513" y="470375"/>
                </a:cubicBezTo>
                <a:cubicBezTo>
                  <a:pt x="543984" y="535992"/>
                  <a:pt x="546365" y="391794"/>
                  <a:pt x="544513" y="400525"/>
                </a:cubicBezTo>
                <a:cubicBezTo>
                  <a:pt x="542661" y="409256"/>
                  <a:pt x="538162" y="504507"/>
                  <a:pt x="533400" y="522763"/>
                </a:cubicBezTo>
                <a:cubicBezTo>
                  <a:pt x="528638" y="541019"/>
                  <a:pt x="555626" y="514032"/>
                  <a:pt x="515938" y="510063"/>
                </a:cubicBezTo>
                <a:cubicBezTo>
                  <a:pt x="476250" y="506094"/>
                  <a:pt x="381265" y="501067"/>
                  <a:pt x="295275" y="498950"/>
                </a:cubicBezTo>
                <a:cubicBezTo>
                  <a:pt x="209285" y="496833"/>
                  <a:pt x="0" y="497363"/>
                  <a:pt x="0" y="497363"/>
                </a:cubicBezTo>
                <a:cubicBezTo>
                  <a:pt x="40217" y="497628"/>
                  <a:pt x="450056" y="510857"/>
                  <a:pt x="536575" y="500538"/>
                </a:cubicBezTo>
                <a:cubicBezTo>
                  <a:pt x="623094" y="490219"/>
                  <a:pt x="518055" y="483869"/>
                  <a:pt x="519113" y="435450"/>
                </a:cubicBezTo>
                <a:cubicBezTo>
                  <a:pt x="520171" y="387031"/>
                  <a:pt x="538692" y="281727"/>
                  <a:pt x="542925" y="210025"/>
                </a:cubicBezTo>
                <a:cubicBezTo>
                  <a:pt x="547158" y="138323"/>
                  <a:pt x="547423" y="-36567"/>
                  <a:pt x="547688" y="682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: 図形 517">
            <a:extLst>
              <a:ext uri="{FF2B5EF4-FFF2-40B4-BE49-F238E27FC236}">
                <a16:creationId xmlns:a16="http://schemas.microsoft.com/office/drawing/2014/main" id="{881D6586-BCE9-4A37-90BD-E3D9224377C4}"/>
              </a:ext>
            </a:extLst>
          </p:cNvPr>
          <p:cNvSpPr/>
          <p:nvPr/>
        </p:nvSpPr>
        <p:spPr>
          <a:xfrm>
            <a:off x="4102100" y="5381585"/>
            <a:ext cx="1069992" cy="25533"/>
          </a:xfrm>
          <a:custGeom>
            <a:avLst/>
            <a:gdLst>
              <a:gd name="connsiteX0" fmla="*/ 0 w 1069992"/>
              <a:gd name="connsiteY0" fmla="*/ 14328 h 25533"/>
              <a:gd name="connsiteX1" fmla="*/ 704850 w 1069992"/>
              <a:gd name="connsiteY1" fmla="*/ 15915 h 25533"/>
              <a:gd name="connsiteX2" fmla="*/ 142875 w 1069992"/>
              <a:gd name="connsiteY2" fmla="*/ 25440 h 25533"/>
              <a:gd name="connsiteX3" fmla="*/ 877888 w 1069992"/>
              <a:gd name="connsiteY3" fmla="*/ 20678 h 25533"/>
              <a:gd name="connsiteX4" fmla="*/ 804863 w 1069992"/>
              <a:gd name="connsiteY4" fmla="*/ 19090 h 25533"/>
              <a:gd name="connsiteX5" fmla="*/ 1069975 w 1069992"/>
              <a:gd name="connsiteY5" fmla="*/ 14328 h 25533"/>
              <a:gd name="connsiteX6" fmla="*/ 790575 w 1069992"/>
              <a:gd name="connsiteY6" fmla="*/ 12740 h 25533"/>
              <a:gd name="connsiteX7" fmla="*/ 396875 w 1069992"/>
              <a:gd name="connsiteY7" fmla="*/ 40 h 25533"/>
              <a:gd name="connsiteX8" fmla="*/ 465138 w 1069992"/>
              <a:gd name="connsiteY8" fmla="*/ 17503 h 25533"/>
              <a:gd name="connsiteX9" fmla="*/ 0 w 1069992"/>
              <a:gd name="connsiteY9" fmla="*/ 14328 h 2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9992" h="25533">
                <a:moveTo>
                  <a:pt x="0" y="14328"/>
                </a:moveTo>
                <a:lnTo>
                  <a:pt x="704850" y="15915"/>
                </a:lnTo>
                <a:cubicBezTo>
                  <a:pt x="728663" y="17767"/>
                  <a:pt x="114035" y="24646"/>
                  <a:pt x="142875" y="25440"/>
                </a:cubicBezTo>
                <a:cubicBezTo>
                  <a:pt x="171715" y="26234"/>
                  <a:pt x="767557" y="21736"/>
                  <a:pt x="877888" y="20678"/>
                </a:cubicBezTo>
                <a:cubicBezTo>
                  <a:pt x="988219" y="19620"/>
                  <a:pt x="804863" y="19090"/>
                  <a:pt x="804863" y="19090"/>
                </a:cubicBezTo>
                <a:cubicBezTo>
                  <a:pt x="836877" y="18032"/>
                  <a:pt x="1072356" y="15386"/>
                  <a:pt x="1069975" y="14328"/>
                </a:cubicBezTo>
                <a:cubicBezTo>
                  <a:pt x="1067594" y="13270"/>
                  <a:pt x="790575" y="12740"/>
                  <a:pt x="790575" y="12740"/>
                </a:cubicBezTo>
                <a:cubicBezTo>
                  <a:pt x="678392" y="10359"/>
                  <a:pt x="451115" y="-754"/>
                  <a:pt x="396875" y="40"/>
                </a:cubicBezTo>
                <a:cubicBezTo>
                  <a:pt x="342636" y="834"/>
                  <a:pt x="531813" y="16709"/>
                  <a:pt x="465138" y="17503"/>
                </a:cubicBezTo>
                <a:lnTo>
                  <a:pt x="0" y="14328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: 図形 519">
            <a:extLst>
              <a:ext uri="{FF2B5EF4-FFF2-40B4-BE49-F238E27FC236}">
                <a16:creationId xmlns:a16="http://schemas.microsoft.com/office/drawing/2014/main" id="{44C514D7-311C-4185-A4EE-4095A056457D}"/>
              </a:ext>
            </a:extLst>
          </p:cNvPr>
          <p:cNvSpPr/>
          <p:nvPr/>
        </p:nvSpPr>
        <p:spPr>
          <a:xfrm>
            <a:off x="4054475" y="5400675"/>
            <a:ext cx="1192135" cy="52388"/>
          </a:xfrm>
          <a:custGeom>
            <a:avLst/>
            <a:gdLst>
              <a:gd name="connsiteX0" fmla="*/ 0 w 1192135"/>
              <a:gd name="connsiteY0" fmla="*/ 0 h 52388"/>
              <a:gd name="connsiteX1" fmla="*/ 69850 w 1192135"/>
              <a:gd name="connsiteY1" fmla="*/ 0 h 52388"/>
              <a:gd name="connsiteX2" fmla="*/ 328613 w 1192135"/>
              <a:gd name="connsiteY2" fmla="*/ 1588 h 52388"/>
              <a:gd name="connsiteX3" fmla="*/ 111125 w 1192135"/>
              <a:gd name="connsiteY3" fmla="*/ 6350 h 52388"/>
              <a:gd name="connsiteX4" fmla="*/ 65088 w 1192135"/>
              <a:gd name="connsiteY4" fmla="*/ 28575 h 52388"/>
              <a:gd name="connsiteX5" fmla="*/ 255588 w 1192135"/>
              <a:gd name="connsiteY5" fmla="*/ 26988 h 52388"/>
              <a:gd name="connsiteX6" fmla="*/ 1162050 w 1192135"/>
              <a:gd name="connsiteY6" fmla="*/ 46038 h 52388"/>
              <a:gd name="connsiteX7" fmla="*/ 992188 w 1192135"/>
              <a:gd name="connsiteY7" fmla="*/ 46038 h 52388"/>
              <a:gd name="connsiteX8" fmla="*/ 531813 w 1192135"/>
              <a:gd name="connsiteY8" fmla="*/ 52388 h 52388"/>
              <a:gd name="connsiteX9" fmla="*/ 412750 w 1192135"/>
              <a:gd name="connsiteY9" fmla="*/ 46038 h 52388"/>
              <a:gd name="connsiteX10" fmla="*/ 831850 w 1192135"/>
              <a:gd name="connsiteY10" fmla="*/ 46038 h 52388"/>
              <a:gd name="connsiteX11" fmla="*/ 96838 w 1192135"/>
              <a:gd name="connsiteY11" fmla="*/ 50800 h 52388"/>
              <a:gd name="connsiteX12" fmla="*/ 84138 w 1192135"/>
              <a:gd name="connsiteY12" fmla="*/ 31750 h 52388"/>
              <a:gd name="connsiteX13" fmla="*/ 73025 w 1192135"/>
              <a:gd name="connsiteY13" fmla="*/ 11113 h 52388"/>
              <a:gd name="connsiteX14" fmla="*/ 0 w 1192135"/>
              <a:gd name="connsiteY14" fmla="*/ 0 h 5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135" h="52388">
                <a:moveTo>
                  <a:pt x="0" y="0"/>
                </a:moveTo>
                <a:lnTo>
                  <a:pt x="69850" y="0"/>
                </a:lnTo>
                <a:lnTo>
                  <a:pt x="328613" y="1588"/>
                </a:lnTo>
                <a:cubicBezTo>
                  <a:pt x="335492" y="2646"/>
                  <a:pt x="155046" y="1852"/>
                  <a:pt x="111125" y="6350"/>
                </a:cubicBezTo>
                <a:cubicBezTo>
                  <a:pt x="67204" y="10848"/>
                  <a:pt x="41011" y="25135"/>
                  <a:pt x="65088" y="28575"/>
                </a:cubicBezTo>
                <a:cubicBezTo>
                  <a:pt x="89165" y="32015"/>
                  <a:pt x="255588" y="26988"/>
                  <a:pt x="255588" y="26988"/>
                </a:cubicBezTo>
                <a:lnTo>
                  <a:pt x="1162050" y="46038"/>
                </a:lnTo>
                <a:cubicBezTo>
                  <a:pt x="1284817" y="49213"/>
                  <a:pt x="992188" y="46038"/>
                  <a:pt x="992188" y="46038"/>
                </a:cubicBezTo>
                <a:lnTo>
                  <a:pt x="531813" y="52388"/>
                </a:lnTo>
                <a:cubicBezTo>
                  <a:pt x="435240" y="52388"/>
                  <a:pt x="362744" y="47096"/>
                  <a:pt x="412750" y="46038"/>
                </a:cubicBezTo>
                <a:cubicBezTo>
                  <a:pt x="462756" y="44980"/>
                  <a:pt x="831850" y="46038"/>
                  <a:pt x="831850" y="46038"/>
                </a:cubicBezTo>
                <a:lnTo>
                  <a:pt x="96838" y="50800"/>
                </a:lnTo>
                <a:cubicBezTo>
                  <a:pt x="-27781" y="48419"/>
                  <a:pt x="88107" y="38365"/>
                  <a:pt x="84138" y="31750"/>
                </a:cubicBezTo>
                <a:cubicBezTo>
                  <a:pt x="80169" y="25136"/>
                  <a:pt x="84931" y="15875"/>
                  <a:pt x="73025" y="11113"/>
                </a:cubicBezTo>
                <a:cubicBezTo>
                  <a:pt x="61119" y="6351"/>
                  <a:pt x="36909" y="4763"/>
                  <a:pt x="0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: 図形 520">
            <a:extLst>
              <a:ext uri="{FF2B5EF4-FFF2-40B4-BE49-F238E27FC236}">
                <a16:creationId xmlns:a16="http://schemas.microsoft.com/office/drawing/2014/main" id="{E1F06658-9877-4FE2-912C-F87F1089304E}"/>
              </a:ext>
            </a:extLst>
          </p:cNvPr>
          <p:cNvSpPr/>
          <p:nvPr/>
        </p:nvSpPr>
        <p:spPr>
          <a:xfrm>
            <a:off x="4613974" y="5406929"/>
            <a:ext cx="613811" cy="41654"/>
          </a:xfrm>
          <a:custGeom>
            <a:avLst/>
            <a:gdLst>
              <a:gd name="connsiteX0" fmla="*/ 889 w 613811"/>
              <a:gd name="connsiteY0" fmla="*/ 1684 h 41654"/>
              <a:gd name="connsiteX1" fmla="*/ 75501 w 613811"/>
              <a:gd name="connsiteY1" fmla="*/ 1684 h 41654"/>
              <a:gd name="connsiteX2" fmla="*/ 573976 w 613811"/>
              <a:gd name="connsiteY2" fmla="*/ 12796 h 41654"/>
              <a:gd name="connsiteX3" fmla="*/ 570801 w 613811"/>
              <a:gd name="connsiteY3" fmla="*/ 19146 h 41654"/>
              <a:gd name="connsiteX4" fmla="*/ 613664 w 613811"/>
              <a:gd name="connsiteY4" fmla="*/ 41371 h 41654"/>
              <a:gd name="connsiteX5" fmla="*/ 583501 w 613811"/>
              <a:gd name="connsiteY5" fmla="*/ 1684 h 41654"/>
              <a:gd name="connsiteX6" fmla="*/ 546989 w 613811"/>
              <a:gd name="connsiteY6" fmla="*/ 8034 h 41654"/>
              <a:gd name="connsiteX7" fmla="*/ 459676 w 613811"/>
              <a:gd name="connsiteY7" fmla="*/ 14384 h 41654"/>
              <a:gd name="connsiteX8" fmla="*/ 889 w 613811"/>
              <a:gd name="connsiteY8" fmla="*/ 1684 h 4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3811" h="41654">
                <a:moveTo>
                  <a:pt x="889" y="1684"/>
                </a:moveTo>
                <a:cubicBezTo>
                  <a:pt x="-9562" y="758"/>
                  <a:pt x="75501" y="1684"/>
                  <a:pt x="75501" y="1684"/>
                </a:cubicBezTo>
                <a:lnTo>
                  <a:pt x="573976" y="12796"/>
                </a:lnTo>
                <a:cubicBezTo>
                  <a:pt x="656526" y="15706"/>
                  <a:pt x="564186" y="14384"/>
                  <a:pt x="570801" y="19146"/>
                </a:cubicBezTo>
                <a:cubicBezTo>
                  <a:pt x="577416" y="23908"/>
                  <a:pt x="611547" y="44281"/>
                  <a:pt x="613664" y="41371"/>
                </a:cubicBezTo>
                <a:cubicBezTo>
                  <a:pt x="615781" y="38461"/>
                  <a:pt x="594614" y="7240"/>
                  <a:pt x="583501" y="1684"/>
                </a:cubicBezTo>
                <a:cubicBezTo>
                  <a:pt x="572389" y="-3872"/>
                  <a:pt x="567626" y="5917"/>
                  <a:pt x="546989" y="8034"/>
                </a:cubicBezTo>
                <a:cubicBezTo>
                  <a:pt x="526352" y="10151"/>
                  <a:pt x="547518" y="14384"/>
                  <a:pt x="459676" y="14384"/>
                </a:cubicBezTo>
                <a:cubicBezTo>
                  <a:pt x="371834" y="14384"/>
                  <a:pt x="195886" y="11209"/>
                  <a:pt x="889" y="1684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: 図形 522">
            <a:extLst>
              <a:ext uri="{FF2B5EF4-FFF2-40B4-BE49-F238E27FC236}">
                <a16:creationId xmlns:a16="http://schemas.microsoft.com/office/drawing/2014/main" id="{E1BC445C-B70B-414A-9226-580439A8180C}"/>
              </a:ext>
            </a:extLst>
          </p:cNvPr>
          <p:cNvSpPr/>
          <p:nvPr/>
        </p:nvSpPr>
        <p:spPr>
          <a:xfrm>
            <a:off x="4092575" y="5202840"/>
            <a:ext cx="32085" cy="512402"/>
          </a:xfrm>
          <a:custGeom>
            <a:avLst/>
            <a:gdLst>
              <a:gd name="connsiteX0" fmla="*/ 9525 w 32085"/>
              <a:gd name="connsiteY0" fmla="*/ 13685 h 512402"/>
              <a:gd name="connsiteX1" fmla="*/ 3175 w 32085"/>
              <a:gd name="connsiteY1" fmla="*/ 412148 h 512402"/>
              <a:gd name="connsiteX2" fmla="*/ 4763 w 32085"/>
              <a:gd name="connsiteY2" fmla="*/ 512160 h 512402"/>
              <a:gd name="connsiteX3" fmla="*/ 6350 w 32085"/>
              <a:gd name="connsiteY3" fmla="*/ 440723 h 512402"/>
              <a:gd name="connsiteX4" fmla="*/ 12700 w 32085"/>
              <a:gd name="connsiteY4" fmla="*/ 456598 h 512402"/>
              <a:gd name="connsiteX5" fmla="*/ 0 w 32085"/>
              <a:gd name="connsiteY5" fmla="*/ 339123 h 512402"/>
              <a:gd name="connsiteX6" fmla="*/ 12700 w 32085"/>
              <a:gd name="connsiteY6" fmla="*/ 224823 h 512402"/>
              <a:gd name="connsiteX7" fmla="*/ 17463 w 32085"/>
              <a:gd name="connsiteY7" fmla="*/ 245460 h 512402"/>
              <a:gd name="connsiteX8" fmla="*/ 31750 w 32085"/>
              <a:gd name="connsiteY8" fmla="*/ 105760 h 512402"/>
              <a:gd name="connsiteX9" fmla="*/ 9525 w 32085"/>
              <a:gd name="connsiteY9" fmla="*/ 13685 h 512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085" h="512402">
                <a:moveTo>
                  <a:pt x="9525" y="13685"/>
                </a:moveTo>
                <a:cubicBezTo>
                  <a:pt x="4762" y="64750"/>
                  <a:pt x="3969" y="329069"/>
                  <a:pt x="3175" y="412148"/>
                </a:cubicBezTo>
                <a:cubicBezTo>
                  <a:pt x="2381" y="495227"/>
                  <a:pt x="4234" y="507398"/>
                  <a:pt x="4763" y="512160"/>
                </a:cubicBezTo>
                <a:cubicBezTo>
                  <a:pt x="5292" y="516923"/>
                  <a:pt x="5027" y="449983"/>
                  <a:pt x="6350" y="440723"/>
                </a:cubicBezTo>
                <a:cubicBezTo>
                  <a:pt x="7673" y="431463"/>
                  <a:pt x="13758" y="473531"/>
                  <a:pt x="12700" y="456598"/>
                </a:cubicBezTo>
                <a:cubicBezTo>
                  <a:pt x="11642" y="439665"/>
                  <a:pt x="0" y="377752"/>
                  <a:pt x="0" y="339123"/>
                </a:cubicBezTo>
                <a:cubicBezTo>
                  <a:pt x="0" y="300494"/>
                  <a:pt x="9790" y="240434"/>
                  <a:pt x="12700" y="224823"/>
                </a:cubicBezTo>
                <a:cubicBezTo>
                  <a:pt x="15611" y="209213"/>
                  <a:pt x="14288" y="265304"/>
                  <a:pt x="17463" y="245460"/>
                </a:cubicBezTo>
                <a:cubicBezTo>
                  <a:pt x="20638" y="225616"/>
                  <a:pt x="34396" y="143331"/>
                  <a:pt x="31750" y="105760"/>
                </a:cubicBezTo>
                <a:cubicBezTo>
                  <a:pt x="29104" y="68189"/>
                  <a:pt x="14288" y="-37380"/>
                  <a:pt x="9525" y="13685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: 図形 523">
            <a:extLst>
              <a:ext uri="{FF2B5EF4-FFF2-40B4-BE49-F238E27FC236}">
                <a16:creationId xmlns:a16="http://schemas.microsoft.com/office/drawing/2014/main" id="{2E46F1B3-AEB0-4B58-9277-517BC1F157E8}"/>
              </a:ext>
            </a:extLst>
          </p:cNvPr>
          <p:cNvSpPr/>
          <p:nvPr/>
        </p:nvSpPr>
        <p:spPr>
          <a:xfrm>
            <a:off x="4095750" y="5722938"/>
            <a:ext cx="1143008" cy="31102"/>
          </a:xfrm>
          <a:custGeom>
            <a:avLst/>
            <a:gdLst>
              <a:gd name="connsiteX0" fmla="*/ 0 w 1143008"/>
              <a:gd name="connsiteY0" fmla="*/ 0 h 31102"/>
              <a:gd name="connsiteX1" fmla="*/ 84138 w 1143008"/>
              <a:gd name="connsiteY1" fmla="*/ 0 h 31102"/>
              <a:gd name="connsiteX2" fmla="*/ 592138 w 1143008"/>
              <a:gd name="connsiteY2" fmla="*/ 6350 h 31102"/>
              <a:gd name="connsiteX3" fmla="*/ 554038 w 1143008"/>
              <a:gd name="connsiteY3" fmla="*/ 9525 h 31102"/>
              <a:gd name="connsiteX4" fmla="*/ 944563 w 1143008"/>
              <a:gd name="connsiteY4" fmla="*/ 11112 h 31102"/>
              <a:gd name="connsiteX5" fmla="*/ 1143000 w 1143008"/>
              <a:gd name="connsiteY5" fmla="*/ 3175 h 31102"/>
              <a:gd name="connsiteX6" fmla="*/ 938213 w 1143008"/>
              <a:gd name="connsiteY6" fmla="*/ 17462 h 31102"/>
              <a:gd name="connsiteX7" fmla="*/ 614363 w 1143008"/>
              <a:gd name="connsiteY7" fmla="*/ 30162 h 31102"/>
              <a:gd name="connsiteX8" fmla="*/ 685800 w 1143008"/>
              <a:gd name="connsiteY8" fmla="*/ 30162 h 31102"/>
              <a:gd name="connsiteX9" fmla="*/ 814388 w 1143008"/>
              <a:gd name="connsiteY9" fmla="*/ 28575 h 31102"/>
              <a:gd name="connsiteX10" fmla="*/ 311150 w 1143008"/>
              <a:gd name="connsiteY10" fmla="*/ 26987 h 31102"/>
              <a:gd name="connsiteX11" fmla="*/ 0 w 1143008"/>
              <a:gd name="connsiteY11" fmla="*/ 0 h 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3008" h="31102">
                <a:moveTo>
                  <a:pt x="0" y="0"/>
                </a:moveTo>
                <a:lnTo>
                  <a:pt x="84138" y="0"/>
                </a:lnTo>
                <a:lnTo>
                  <a:pt x="592138" y="6350"/>
                </a:lnTo>
                <a:cubicBezTo>
                  <a:pt x="670455" y="7938"/>
                  <a:pt x="554038" y="9525"/>
                  <a:pt x="554038" y="9525"/>
                </a:cubicBezTo>
                <a:lnTo>
                  <a:pt x="944563" y="11112"/>
                </a:lnTo>
                <a:cubicBezTo>
                  <a:pt x="1042723" y="10054"/>
                  <a:pt x="1144058" y="2117"/>
                  <a:pt x="1143000" y="3175"/>
                </a:cubicBezTo>
                <a:cubicBezTo>
                  <a:pt x="1141942" y="4233"/>
                  <a:pt x="1026319" y="12964"/>
                  <a:pt x="938213" y="17462"/>
                </a:cubicBezTo>
                <a:cubicBezTo>
                  <a:pt x="850107" y="21960"/>
                  <a:pt x="656432" y="28045"/>
                  <a:pt x="614363" y="30162"/>
                </a:cubicBezTo>
                <a:cubicBezTo>
                  <a:pt x="572294" y="32279"/>
                  <a:pt x="685800" y="30162"/>
                  <a:pt x="685800" y="30162"/>
                </a:cubicBezTo>
                <a:lnTo>
                  <a:pt x="814388" y="28575"/>
                </a:lnTo>
                <a:lnTo>
                  <a:pt x="311150" y="26987"/>
                </a:lnTo>
                <a:cubicBezTo>
                  <a:pt x="176477" y="23283"/>
                  <a:pt x="91413" y="14816"/>
                  <a:pt x="0" y="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: 図形 524">
            <a:extLst>
              <a:ext uri="{FF2B5EF4-FFF2-40B4-BE49-F238E27FC236}">
                <a16:creationId xmlns:a16="http://schemas.microsoft.com/office/drawing/2014/main" id="{CA87E5DB-3954-4942-9D56-DE9218B264E1}"/>
              </a:ext>
            </a:extLst>
          </p:cNvPr>
          <p:cNvSpPr/>
          <p:nvPr/>
        </p:nvSpPr>
        <p:spPr>
          <a:xfrm>
            <a:off x="4106663" y="5387934"/>
            <a:ext cx="154537" cy="247494"/>
          </a:xfrm>
          <a:custGeom>
            <a:avLst/>
            <a:gdLst>
              <a:gd name="connsiteX0" fmla="*/ 6550 w 154537"/>
              <a:gd name="connsiteY0" fmla="*/ 41 h 247494"/>
              <a:gd name="connsiteX1" fmla="*/ 14487 w 154537"/>
              <a:gd name="connsiteY1" fmla="*/ 117516 h 247494"/>
              <a:gd name="connsiteX2" fmla="*/ 14487 w 154537"/>
              <a:gd name="connsiteY2" fmla="*/ 107991 h 247494"/>
              <a:gd name="connsiteX3" fmla="*/ 55762 w 154537"/>
              <a:gd name="connsiteY3" fmla="*/ 120691 h 247494"/>
              <a:gd name="connsiteX4" fmla="*/ 149425 w 154537"/>
              <a:gd name="connsiteY4" fmla="*/ 120691 h 247494"/>
              <a:gd name="connsiteX5" fmla="*/ 143075 w 154537"/>
              <a:gd name="connsiteY5" fmla="*/ 144504 h 247494"/>
              <a:gd name="connsiteX6" fmla="*/ 151012 w 154537"/>
              <a:gd name="connsiteY6" fmla="*/ 244516 h 247494"/>
              <a:gd name="connsiteX7" fmla="*/ 144662 w 154537"/>
              <a:gd name="connsiteY7" fmla="*/ 215941 h 247494"/>
              <a:gd name="connsiteX8" fmla="*/ 139900 w 154537"/>
              <a:gd name="connsiteY8" fmla="*/ 161966 h 247494"/>
              <a:gd name="connsiteX9" fmla="*/ 139900 w 154537"/>
              <a:gd name="connsiteY9" fmla="*/ 138154 h 247494"/>
              <a:gd name="connsiteX10" fmla="*/ 49412 w 154537"/>
              <a:gd name="connsiteY10" fmla="*/ 138154 h 247494"/>
              <a:gd name="connsiteX11" fmla="*/ 1787 w 154537"/>
              <a:gd name="connsiteY11" fmla="*/ 131804 h 247494"/>
              <a:gd name="connsiteX12" fmla="*/ 6550 w 154537"/>
              <a:gd name="connsiteY12" fmla="*/ 41 h 24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537" h="247494">
                <a:moveTo>
                  <a:pt x="6550" y="41"/>
                </a:moveTo>
                <a:cubicBezTo>
                  <a:pt x="8667" y="-2340"/>
                  <a:pt x="13164" y="99524"/>
                  <a:pt x="14487" y="117516"/>
                </a:cubicBezTo>
                <a:cubicBezTo>
                  <a:pt x="15810" y="135508"/>
                  <a:pt x="7608" y="107462"/>
                  <a:pt x="14487" y="107991"/>
                </a:cubicBezTo>
                <a:cubicBezTo>
                  <a:pt x="21366" y="108520"/>
                  <a:pt x="33272" y="118574"/>
                  <a:pt x="55762" y="120691"/>
                </a:cubicBezTo>
                <a:cubicBezTo>
                  <a:pt x="78252" y="122808"/>
                  <a:pt x="134873" y="116722"/>
                  <a:pt x="149425" y="120691"/>
                </a:cubicBezTo>
                <a:cubicBezTo>
                  <a:pt x="163977" y="124660"/>
                  <a:pt x="142811" y="123867"/>
                  <a:pt x="143075" y="144504"/>
                </a:cubicBezTo>
                <a:cubicBezTo>
                  <a:pt x="143339" y="165141"/>
                  <a:pt x="150748" y="232610"/>
                  <a:pt x="151012" y="244516"/>
                </a:cubicBezTo>
                <a:cubicBezTo>
                  <a:pt x="151276" y="256422"/>
                  <a:pt x="146514" y="229699"/>
                  <a:pt x="144662" y="215941"/>
                </a:cubicBezTo>
                <a:cubicBezTo>
                  <a:pt x="142810" y="202183"/>
                  <a:pt x="140694" y="174930"/>
                  <a:pt x="139900" y="161966"/>
                </a:cubicBezTo>
                <a:cubicBezTo>
                  <a:pt x="139106" y="149002"/>
                  <a:pt x="154981" y="142123"/>
                  <a:pt x="139900" y="138154"/>
                </a:cubicBezTo>
                <a:cubicBezTo>
                  <a:pt x="124819" y="134185"/>
                  <a:pt x="72431" y="139212"/>
                  <a:pt x="49412" y="138154"/>
                </a:cubicBezTo>
                <a:cubicBezTo>
                  <a:pt x="26393" y="137096"/>
                  <a:pt x="7079" y="150060"/>
                  <a:pt x="1787" y="131804"/>
                </a:cubicBezTo>
                <a:cubicBezTo>
                  <a:pt x="-3505" y="113548"/>
                  <a:pt x="4433" y="2422"/>
                  <a:pt x="6550" y="4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: 図形 525">
            <a:extLst>
              <a:ext uri="{FF2B5EF4-FFF2-40B4-BE49-F238E27FC236}">
                <a16:creationId xmlns:a16="http://schemas.microsoft.com/office/drawing/2014/main" id="{A206323A-A932-4A5E-9631-A973EFB9CD17}"/>
              </a:ext>
            </a:extLst>
          </p:cNvPr>
          <p:cNvSpPr/>
          <p:nvPr/>
        </p:nvSpPr>
        <p:spPr>
          <a:xfrm>
            <a:off x="4079482" y="5571800"/>
            <a:ext cx="240535" cy="17442"/>
          </a:xfrm>
          <a:custGeom>
            <a:avLst/>
            <a:gdLst>
              <a:gd name="connsiteX0" fmla="*/ 8331 w 240535"/>
              <a:gd name="connsiteY0" fmla="*/ 14613 h 17442"/>
              <a:gd name="connsiteX1" fmla="*/ 240106 w 240535"/>
              <a:gd name="connsiteY1" fmla="*/ 16200 h 17442"/>
              <a:gd name="connsiteX2" fmla="*/ 65481 w 240535"/>
              <a:gd name="connsiteY2" fmla="*/ 325 h 17442"/>
              <a:gd name="connsiteX3" fmla="*/ 8331 w 240535"/>
              <a:gd name="connsiteY3" fmla="*/ 14613 h 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35" h="17442">
                <a:moveTo>
                  <a:pt x="8331" y="14613"/>
                </a:moveTo>
                <a:cubicBezTo>
                  <a:pt x="37435" y="17259"/>
                  <a:pt x="230581" y="18581"/>
                  <a:pt x="240106" y="16200"/>
                </a:cubicBezTo>
                <a:cubicBezTo>
                  <a:pt x="249631" y="13819"/>
                  <a:pt x="97760" y="2971"/>
                  <a:pt x="65481" y="325"/>
                </a:cubicBezTo>
                <a:cubicBezTo>
                  <a:pt x="33202" y="-2321"/>
                  <a:pt x="-20773" y="11967"/>
                  <a:pt x="8331" y="1461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: 図形 526">
            <a:extLst>
              <a:ext uri="{FF2B5EF4-FFF2-40B4-BE49-F238E27FC236}">
                <a16:creationId xmlns:a16="http://schemas.microsoft.com/office/drawing/2014/main" id="{44155329-B132-48F4-BC45-F4A2681498ED}"/>
              </a:ext>
            </a:extLst>
          </p:cNvPr>
          <p:cNvSpPr/>
          <p:nvPr/>
        </p:nvSpPr>
        <p:spPr>
          <a:xfrm>
            <a:off x="4140191" y="5489306"/>
            <a:ext cx="115002" cy="103596"/>
          </a:xfrm>
          <a:custGeom>
            <a:avLst/>
            <a:gdLst>
              <a:gd name="connsiteX0" fmla="*/ 77797 w 115002"/>
              <a:gd name="connsiteY0" fmla="*/ 269 h 103596"/>
              <a:gd name="connsiteX1" fmla="*/ 30172 w 115002"/>
              <a:gd name="connsiteY1" fmla="*/ 52657 h 103596"/>
              <a:gd name="connsiteX2" fmla="*/ 90497 w 115002"/>
              <a:gd name="connsiteY2" fmla="*/ 92344 h 103596"/>
              <a:gd name="connsiteX3" fmla="*/ 114309 w 115002"/>
              <a:gd name="connsiteY3" fmla="*/ 103457 h 103596"/>
              <a:gd name="connsiteX4" fmla="*/ 66684 w 115002"/>
              <a:gd name="connsiteY4" fmla="*/ 97107 h 103596"/>
              <a:gd name="connsiteX5" fmla="*/ 9 w 115002"/>
              <a:gd name="connsiteY5" fmla="*/ 76469 h 103596"/>
              <a:gd name="connsiteX6" fmla="*/ 77797 w 115002"/>
              <a:gd name="connsiteY6" fmla="*/ 269 h 10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002" h="103596">
                <a:moveTo>
                  <a:pt x="77797" y="269"/>
                </a:moveTo>
                <a:cubicBezTo>
                  <a:pt x="82824" y="-3700"/>
                  <a:pt x="28055" y="37311"/>
                  <a:pt x="30172" y="52657"/>
                </a:cubicBezTo>
                <a:cubicBezTo>
                  <a:pt x="32289" y="68003"/>
                  <a:pt x="76474" y="83877"/>
                  <a:pt x="90497" y="92344"/>
                </a:cubicBezTo>
                <a:cubicBezTo>
                  <a:pt x="104520" y="100811"/>
                  <a:pt x="118278" y="102663"/>
                  <a:pt x="114309" y="103457"/>
                </a:cubicBezTo>
                <a:cubicBezTo>
                  <a:pt x="110340" y="104251"/>
                  <a:pt x="85734" y="101605"/>
                  <a:pt x="66684" y="97107"/>
                </a:cubicBezTo>
                <a:cubicBezTo>
                  <a:pt x="47634" y="92609"/>
                  <a:pt x="-785" y="93402"/>
                  <a:pt x="9" y="76469"/>
                </a:cubicBezTo>
                <a:cubicBezTo>
                  <a:pt x="803" y="59536"/>
                  <a:pt x="72770" y="4238"/>
                  <a:pt x="77797" y="26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: 図形 527">
            <a:extLst>
              <a:ext uri="{FF2B5EF4-FFF2-40B4-BE49-F238E27FC236}">
                <a16:creationId xmlns:a16="http://schemas.microsoft.com/office/drawing/2014/main" id="{3387B21C-7472-4558-B951-E65048BE186F}"/>
              </a:ext>
            </a:extLst>
          </p:cNvPr>
          <p:cNvSpPr/>
          <p:nvPr/>
        </p:nvSpPr>
        <p:spPr>
          <a:xfrm>
            <a:off x="4105275" y="5682898"/>
            <a:ext cx="1100666" cy="22577"/>
          </a:xfrm>
          <a:custGeom>
            <a:avLst/>
            <a:gdLst>
              <a:gd name="connsiteX0" fmla="*/ 0 w 1100666"/>
              <a:gd name="connsiteY0" fmla="*/ 22577 h 22577"/>
              <a:gd name="connsiteX1" fmla="*/ 696913 w 1100666"/>
              <a:gd name="connsiteY1" fmla="*/ 19402 h 22577"/>
              <a:gd name="connsiteX2" fmla="*/ 706438 w 1100666"/>
              <a:gd name="connsiteY2" fmla="*/ 17815 h 22577"/>
              <a:gd name="connsiteX3" fmla="*/ 1095375 w 1100666"/>
              <a:gd name="connsiteY3" fmla="*/ 9877 h 22577"/>
              <a:gd name="connsiteX4" fmla="*/ 920750 w 1100666"/>
              <a:gd name="connsiteY4" fmla="*/ 9877 h 22577"/>
              <a:gd name="connsiteX5" fmla="*/ 762000 w 1100666"/>
              <a:gd name="connsiteY5" fmla="*/ 5115 h 22577"/>
              <a:gd name="connsiteX6" fmla="*/ 577850 w 1100666"/>
              <a:gd name="connsiteY6" fmla="*/ 5115 h 22577"/>
              <a:gd name="connsiteX7" fmla="*/ 557213 w 1100666"/>
              <a:gd name="connsiteY7" fmla="*/ 352 h 22577"/>
              <a:gd name="connsiteX8" fmla="*/ 484188 w 1100666"/>
              <a:gd name="connsiteY8" fmla="*/ 352 h 22577"/>
              <a:gd name="connsiteX9" fmla="*/ 0 w 1100666"/>
              <a:gd name="connsiteY9" fmla="*/ 22577 h 2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0666" h="22577">
                <a:moveTo>
                  <a:pt x="0" y="22577"/>
                </a:moveTo>
                <a:lnTo>
                  <a:pt x="696913" y="19402"/>
                </a:lnTo>
                <a:cubicBezTo>
                  <a:pt x="814653" y="18608"/>
                  <a:pt x="706438" y="17815"/>
                  <a:pt x="706438" y="17815"/>
                </a:cubicBezTo>
                <a:lnTo>
                  <a:pt x="1095375" y="9877"/>
                </a:lnTo>
                <a:cubicBezTo>
                  <a:pt x="1131094" y="8554"/>
                  <a:pt x="976312" y="10671"/>
                  <a:pt x="920750" y="9877"/>
                </a:cubicBezTo>
                <a:cubicBezTo>
                  <a:pt x="865188" y="9083"/>
                  <a:pt x="819150" y="5909"/>
                  <a:pt x="762000" y="5115"/>
                </a:cubicBezTo>
                <a:cubicBezTo>
                  <a:pt x="704850" y="4321"/>
                  <a:pt x="611981" y="5909"/>
                  <a:pt x="577850" y="5115"/>
                </a:cubicBezTo>
                <a:cubicBezTo>
                  <a:pt x="543719" y="4321"/>
                  <a:pt x="572823" y="1146"/>
                  <a:pt x="557213" y="352"/>
                </a:cubicBezTo>
                <a:cubicBezTo>
                  <a:pt x="541603" y="-442"/>
                  <a:pt x="484188" y="352"/>
                  <a:pt x="484188" y="352"/>
                </a:cubicBezTo>
                <a:lnTo>
                  <a:pt x="0" y="22577"/>
                </a:ln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: 図形 528">
            <a:extLst>
              <a:ext uri="{FF2B5EF4-FFF2-40B4-BE49-F238E27FC236}">
                <a16:creationId xmlns:a16="http://schemas.microsoft.com/office/drawing/2014/main" id="{D42FE22C-A6DF-4A7B-A1BA-C209DA7AD942}"/>
              </a:ext>
            </a:extLst>
          </p:cNvPr>
          <p:cNvSpPr/>
          <p:nvPr/>
        </p:nvSpPr>
        <p:spPr>
          <a:xfrm>
            <a:off x="4110038" y="5632450"/>
            <a:ext cx="1036637" cy="34933"/>
          </a:xfrm>
          <a:custGeom>
            <a:avLst/>
            <a:gdLst>
              <a:gd name="connsiteX0" fmla="*/ 0 w 1036637"/>
              <a:gd name="connsiteY0" fmla="*/ 11113 h 34933"/>
              <a:gd name="connsiteX1" fmla="*/ 87312 w 1036637"/>
              <a:gd name="connsiteY1" fmla="*/ 9525 h 34933"/>
              <a:gd name="connsiteX2" fmla="*/ 663575 w 1036637"/>
              <a:gd name="connsiteY2" fmla="*/ 0 h 34933"/>
              <a:gd name="connsiteX3" fmla="*/ 309562 w 1036637"/>
              <a:gd name="connsiteY3" fmla="*/ 9525 h 34933"/>
              <a:gd name="connsiteX4" fmla="*/ 146050 w 1036637"/>
              <a:gd name="connsiteY4" fmla="*/ 9525 h 34933"/>
              <a:gd name="connsiteX5" fmla="*/ 466725 w 1036637"/>
              <a:gd name="connsiteY5" fmla="*/ 7938 h 34933"/>
              <a:gd name="connsiteX6" fmla="*/ 533400 w 1036637"/>
              <a:gd name="connsiteY6" fmla="*/ 7938 h 34933"/>
              <a:gd name="connsiteX7" fmla="*/ 801687 w 1036637"/>
              <a:gd name="connsiteY7" fmla="*/ 3175 h 34933"/>
              <a:gd name="connsiteX8" fmla="*/ 889000 w 1036637"/>
              <a:gd name="connsiteY8" fmla="*/ 3175 h 34933"/>
              <a:gd name="connsiteX9" fmla="*/ 1036637 w 1036637"/>
              <a:gd name="connsiteY9" fmla="*/ 6350 h 34933"/>
              <a:gd name="connsiteX10" fmla="*/ 739775 w 1036637"/>
              <a:gd name="connsiteY10" fmla="*/ 6350 h 34933"/>
              <a:gd name="connsiteX11" fmla="*/ 266700 w 1036637"/>
              <a:gd name="connsiteY11" fmla="*/ 34925 h 34933"/>
              <a:gd name="connsiteX12" fmla="*/ 0 w 1036637"/>
              <a:gd name="connsiteY12" fmla="*/ 11113 h 34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6637" h="34933">
                <a:moveTo>
                  <a:pt x="0" y="11113"/>
                </a:moveTo>
                <a:lnTo>
                  <a:pt x="87312" y="9525"/>
                </a:lnTo>
                <a:lnTo>
                  <a:pt x="663575" y="0"/>
                </a:lnTo>
                <a:cubicBezTo>
                  <a:pt x="700617" y="0"/>
                  <a:pt x="395816" y="7938"/>
                  <a:pt x="309562" y="9525"/>
                </a:cubicBezTo>
                <a:cubicBezTo>
                  <a:pt x="223308" y="11112"/>
                  <a:pt x="146050" y="9525"/>
                  <a:pt x="146050" y="9525"/>
                </a:cubicBezTo>
                <a:lnTo>
                  <a:pt x="466725" y="7938"/>
                </a:lnTo>
                <a:lnTo>
                  <a:pt x="533400" y="7938"/>
                </a:lnTo>
                <a:lnTo>
                  <a:pt x="801687" y="3175"/>
                </a:lnTo>
                <a:cubicBezTo>
                  <a:pt x="860954" y="2381"/>
                  <a:pt x="889000" y="3175"/>
                  <a:pt x="889000" y="3175"/>
                </a:cubicBezTo>
                <a:lnTo>
                  <a:pt x="1036637" y="6350"/>
                </a:lnTo>
                <a:cubicBezTo>
                  <a:pt x="1011766" y="6879"/>
                  <a:pt x="868098" y="1588"/>
                  <a:pt x="739775" y="6350"/>
                </a:cubicBezTo>
                <a:cubicBezTo>
                  <a:pt x="611452" y="11112"/>
                  <a:pt x="389467" y="35454"/>
                  <a:pt x="266700" y="34925"/>
                </a:cubicBezTo>
                <a:cubicBezTo>
                  <a:pt x="143933" y="34396"/>
                  <a:pt x="73554" y="18785"/>
                  <a:pt x="0" y="1111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: 図形 529">
            <a:extLst>
              <a:ext uri="{FF2B5EF4-FFF2-40B4-BE49-F238E27FC236}">
                <a16:creationId xmlns:a16="http://schemas.microsoft.com/office/drawing/2014/main" id="{DE690D52-F44D-4A78-A253-784D7CF5CE74}"/>
              </a:ext>
            </a:extLst>
          </p:cNvPr>
          <p:cNvSpPr/>
          <p:nvPr/>
        </p:nvSpPr>
        <p:spPr>
          <a:xfrm>
            <a:off x="4176697" y="5497465"/>
            <a:ext cx="60409" cy="95299"/>
          </a:xfrm>
          <a:custGeom>
            <a:avLst/>
            <a:gdLst>
              <a:gd name="connsiteX0" fmla="*/ 16 w 60409"/>
              <a:gd name="connsiteY0" fmla="*/ 48 h 95299"/>
              <a:gd name="connsiteX1" fmla="*/ 52403 w 60409"/>
              <a:gd name="connsiteY1" fmla="*/ 52435 h 95299"/>
              <a:gd name="connsiteX2" fmla="*/ 25416 w 60409"/>
              <a:gd name="connsiteY2" fmla="*/ 95298 h 95299"/>
              <a:gd name="connsiteX3" fmla="*/ 53991 w 60409"/>
              <a:gd name="connsiteY3" fmla="*/ 54023 h 95299"/>
              <a:gd name="connsiteX4" fmla="*/ 58753 w 60409"/>
              <a:gd name="connsiteY4" fmla="*/ 42910 h 95299"/>
              <a:gd name="connsiteX5" fmla="*/ 16 w 60409"/>
              <a:gd name="connsiteY5" fmla="*/ 48 h 9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09" h="95299">
                <a:moveTo>
                  <a:pt x="16" y="48"/>
                </a:moveTo>
                <a:cubicBezTo>
                  <a:pt x="-1042" y="1636"/>
                  <a:pt x="48170" y="36560"/>
                  <a:pt x="52403" y="52435"/>
                </a:cubicBezTo>
                <a:cubicBezTo>
                  <a:pt x="56636" y="68310"/>
                  <a:pt x="25151" y="95033"/>
                  <a:pt x="25416" y="95298"/>
                </a:cubicBezTo>
                <a:cubicBezTo>
                  <a:pt x="25681" y="95563"/>
                  <a:pt x="48435" y="62754"/>
                  <a:pt x="53991" y="54023"/>
                </a:cubicBezTo>
                <a:cubicBezTo>
                  <a:pt x="59547" y="45292"/>
                  <a:pt x="62457" y="49525"/>
                  <a:pt x="58753" y="42910"/>
                </a:cubicBezTo>
                <a:cubicBezTo>
                  <a:pt x="55049" y="36295"/>
                  <a:pt x="1074" y="-1540"/>
                  <a:pt x="16" y="4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: 図形 530">
            <a:extLst>
              <a:ext uri="{FF2B5EF4-FFF2-40B4-BE49-F238E27FC236}">
                <a16:creationId xmlns:a16="http://schemas.microsoft.com/office/drawing/2014/main" id="{0D42AE36-74C9-4583-8FB0-C8C934C64CED}"/>
              </a:ext>
            </a:extLst>
          </p:cNvPr>
          <p:cNvSpPr/>
          <p:nvPr/>
        </p:nvSpPr>
        <p:spPr>
          <a:xfrm>
            <a:off x="5216177" y="5351410"/>
            <a:ext cx="16542" cy="363769"/>
          </a:xfrm>
          <a:custGeom>
            <a:avLst/>
            <a:gdLst>
              <a:gd name="connsiteX0" fmla="*/ 14636 w 16542"/>
              <a:gd name="connsiteY0" fmla="*/ 53 h 363769"/>
              <a:gd name="connsiteX1" fmla="*/ 348 w 16542"/>
              <a:gd name="connsiteY1" fmla="*/ 79428 h 363769"/>
              <a:gd name="connsiteX2" fmla="*/ 5111 w 16542"/>
              <a:gd name="connsiteY2" fmla="*/ 147690 h 363769"/>
              <a:gd name="connsiteX3" fmla="*/ 13048 w 16542"/>
              <a:gd name="connsiteY3" fmla="*/ 363590 h 363769"/>
              <a:gd name="connsiteX4" fmla="*/ 11461 w 16542"/>
              <a:gd name="connsiteY4" fmla="*/ 185790 h 363769"/>
              <a:gd name="connsiteX5" fmla="*/ 11461 w 16542"/>
              <a:gd name="connsiteY5" fmla="*/ 241353 h 363769"/>
              <a:gd name="connsiteX6" fmla="*/ 16223 w 16542"/>
              <a:gd name="connsiteY6" fmla="*/ 69903 h 363769"/>
              <a:gd name="connsiteX7" fmla="*/ 14636 w 16542"/>
              <a:gd name="connsiteY7" fmla="*/ 53 h 36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42" h="363769">
                <a:moveTo>
                  <a:pt x="14636" y="53"/>
                </a:moveTo>
                <a:cubicBezTo>
                  <a:pt x="11990" y="1641"/>
                  <a:pt x="1935" y="54822"/>
                  <a:pt x="348" y="79428"/>
                </a:cubicBezTo>
                <a:cubicBezTo>
                  <a:pt x="-1239" y="104034"/>
                  <a:pt x="2994" y="100330"/>
                  <a:pt x="5111" y="147690"/>
                </a:cubicBezTo>
                <a:cubicBezTo>
                  <a:pt x="7228" y="195050"/>
                  <a:pt x="11990" y="357240"/>
                  <a:pt x="13048" y="363590"/>
                </a:cubicBezTo>
                <a:cubicBezTo>
                  <a:pt x="14106" y="369940"/>
                  <a:pt x="11725" y="206163"/>
                  <a:pt x="11461" y="185790"/>
                </a:cubicBezTo>
                <a:cubicBezTo>
                  <a:pt x="11197" y="165417"/>
                  <a:pt x="10667" y="260668"/>
                  <a:pt x="11461" y="241353"/>
                </a:cubicBezTo>
                <a:cubicBezTo>
                  <a:pt x="12255" y="222039"/>
                  <a:pt x="15959" y="107474"/>
                  <a:pt x="16223" y="69903"/>
                </a:cubicBezTo>
                <a:cubicBezTo>
                  <a:pt x="16487" y="32332"/>
                  <a:pt x="17282" y="-1535"/>
                  <a:pt x="14636" y="5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: 図形 531">
            <a:extLst>
              <a:ext uri="{FF2B5EF4-FFF2-40B4-BE49-F238E27FC236}">
                <a16:creationId xmlns:a16="http://schemas.microsoft.com/office/drawing/2014/main" id="{E07000FC-20B5-4323-B88C-C08D7EB31A99}"/>
              </a:ext>
            </a:extLst>
          </p:cNvPr>
          <p:cNvSpPr/>
          <p:nvPr/>
        </p:nvSpPr>
        <p:spPr>
          <a:xfrm>
            <a:off x="5017763" y="5485695"/>
            <a:ext cx="238614" cy="110479"/>
          </a:xfrm>
          <a:custGeom>
            <a:avLst/>
            <a:gdLst>
              <a:gd name="connsiteX0" fmla="*/ 222575 w 238614"/>
              <a:gd name="connsiteY0" fmla="*/ 22930 h 110479"/>
              <a:gd name="connsiteX1" fmla="*/ 3500 w 238614"/>
              <a:gd name="connsiteY1" fmla="*/ 8643 h 110479"/>
              <a:gd name="connsiteX2" fmla="*/ 86050 w 238614"/>
              <a:gd name="connsiteY2" fmla="*/ 26105 h 110479"/>
              <a:gd name="connsiteX3" fmla="*/ 63825 w 238614"/>
              <a:gd name="connsiteY3" fmla="*/ 29280 h 110479"/>
              <a:gd name="connsiteX4" fmla="*/ 68587 w 238614"/>
              <a:gd name="connsiteY4" fmla="*/ 97543 h 110479"/>
              <a:gd name="connsiteX5" fmla="*/ 154312 w 238614"/>
              <a:gd name="connsiteY5" fmla="*/ 103893 h 110479"/>
              <a:gd name="connsiteX6" fmla="*/ 236862 w 238614"/>
              <a:gd name="connsiteY6" fmla="*/ 103893 h 110479"/>
              <a:gd name="connsiteX7" fmla="*/ 73350 w 238614"/>
              <a:gd name="connsiteY7" fmla="*/ 110243 h 110479"/>
              <a:gd name="connsiteX8" fmla="*/ 55887 w 238614"/>
              <a:gd name="connsiteY8" fmla="*/ 94368 h 110479"/>
              <a:gd name="connsiteX9" fmla="*/ 38425 w 238614"/>
              <a:gd name="connsiteY9" fmla="*/ 32455 h 110479"/>
              <a:gd name="connsiteX10" fmla="*/ 17787 w 238614"/>
              <a:gd name="connsiteY10" fmla="*/ 705 h 110479"/>
              <a:gd name="connsiteX11" fmla="*/ 222575 w 238614"/>
              <a:gd name="connsiteY11" fmla="*/ 22930 h 11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614" h="110479">
                <a:moveTo>
                  <a:pt x="222575" y="22930"/>
                </a:moveTo>
                <a:cubicBezTo>
                  <a:pt x="220194" y="24253"/>
                  <a:pt x="26254" y="8114"/>
                  <a:pt x="3500" y="8643"/>
                </a:cubicBezTo>
                <a:cubicBezTo>
                  <a:pt x="-19254" y="9172"/>
                  <a:pt x="75996" y="22665"/>
                  <a:pt x="86050" y="26105"/>
                </a:cubicBezTo>
                <a:cubicBezTo>
                  <a:pt x="96104" y="29545"/>
                  <a:pt x="66735" y="17374"/>
                  <a:pt x="63825" y="29280"/>
                </a:cubicBezTo>
                <a:cubicBezTo>
                  <a:pt x="60914" y="41186"/>
                  <a:pt x="53506" y="85108"/>
                  <a:pt x="68587" y="97543"/>
                </a:cubicBezTo>
                <a:cubicBezTo>
                  <a:pt x="83668" y="109979"/>
                  <a:pt x="126266" y="102835"/>
                  <a:pt x="154312" y="103893"/>
                </a:cubicBezTo>
                <a:cubicBezTo>
                  <a:pt x="182358" y="104951"/>
                  <a:pt x="250356" y="102835"/>
                  <a:pt x="236862" y="103893"/>
                </a:cubicBezTo>
                <a:cubicBezTo>
                  <a:pt x="223368" y="104951"/>
                  <a:pt x="103512" y="111830"/>
                  <a:pt x="73350" y="110243"/>
                </a:cubicBezTo>
                <a:cubicBezTo>
                  <a:pt x="43188" y="108656"/>
                  <a:pt x="61708" y="107333"/>
                  <a:pt x="55887" y="94368"/>
                </a:cubicBezTo>
                <a:cubicBezTo>
                  <a:pt x="50066" y="81403"/>
                  <a:pt x="44775" y="48065"/>
                  <a:pt x="38425" y="32455"/>
                </a:cubicBezTo>
                <a:cubicBezTo>
                  <a:pt x="32075" y="16845"/>
                  <a:pt x="-8142" y="5997"/>
                  <a:pt x="17787" y="705"/>
                </a:cubicBezTo>
                <a:cubicBezTo>
                  <a:pt x="43716" y="-4587"/>
                  <a:pt x="224956" y="21607"/>
                  <a:pt x="222575" y="2293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: 図形 532">
            <a:extLst>
              <a:ext uri="{FF2B5EF4-FFF2-40B4-BE49-F238E27FC236}">
                <a16:creationId xmlns:a16="http://schemas.microsoft.com/office/drawing/2014/main" id="{BE5140E0-066D-4437-B0CA-37B8B52EC3D7}"/>
              </a:ext>
            </a:extLst>
          </p:cNvPr>
          <p:cNvSpPr/>
          <p:nvPr/>
        </p:nvSpPr>
        <p:spPr>
          <a:xfrm>
            <a:off x="5072062" y="5492747"/>
            <a:ext cx="110527" cy="109573"/>
          </a:xfrm>
          <a:custGeom>
            <a:avLst/>
            <a:gdLst>
              <a:gd name="connsiteX0" fmla="*/ 1 w 110527"/>
              <a:gd name="connsiteY0" fmla="*/ 53978 h 109573"/>
              <a:gd name="connsiteX1" fmla="*/ 69851 w 110527"/>
              <a:gd name="connsiteY1" fmla="*/ 3 h 109573"/>
              <a:gd name="connsiteX2" fmla="*/ 109538 w 110527"/>
              <a:gd name="connsiteY2" fmla="*/ 57153 h 109573"/>
              <a:gd name="connsiteX3" fmla="*/ 30163 w 110527"/>
              <a:gd name="connsiteY3" fmla="*/ 107953 h 109573"/>
              <a:gd name="connsiteX4" fmla="*/ 79376 w 110527"/>
              <a:gd name="connsiteY4" fmla="*/ 95253 h 109573"/>
              <a:gd name="connsiteX5" fmla="*/ 88901 w 110527"/>
              <a:gd name="connsiteY5" fmla="*/ 77791 h 109573"/>
              <a:gd name="connsiteX6" fmla="*/ 92076 w 110527"/>
              <a:gd name="connsiteY6" fmla="*/ 33341 h 109573"/>
              <a:gd name="connsiteX7" fmla="*/ 71438 w 110527"/>
              <a:gd name="connsiteY7" fmla="*/ 9528 h 109573"/>
              <a:gd name="connsiteX8" fmla="*/ 1 w 110527"/>
              <a:gd name="connsiteY8" fmla="*/ 53978 h 10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527" h="109573">
                <a:moveTo>
                  <a:pt x="1" y="53978"/>
                </a:moveTo>
                <a:cubicBezTo>
                  <a:pt x="-263" y="52391"/>
                  <a:pt x="51595" y="-526"/>
                  <a:pt x="69851" y="3"/>
                </a:cubicBezTo>
                <a:cubicBezTo>
                  <a:pt x="88107" y="532"/>
                  <a:pt x="116153" y="39161"/>
                  <a:pt x="109538" y="57153"/>
                </a:cubicBezTo>
                <a:cubicBezTo>
                  <a:pt x="102923" y="75145"/>
                  <a:pt x="35190" y="101603"/>
                  <a:pt x="30163" y="107953"/>
                </a:cubicBezTo>
                <a:cubicBezTo>
                  <a:pt x="25136" y="114303"/>
                  <a:pt x="69586" y="100280"/>
                  <a:pt x="79376" y="95253"/>
                </a:cubicBezTo>
                <a:cubicBezTo>
                  <a:pt x="89166" y="90226"/>
                  <a:pt x="86784" y="88110"/>
                  <a:pt x="88901" y="77791"/>
                </a:cubicBezTo>
                <a:cubicBezTo>
                  <a:pt x="91018" y="67472"/>
                  <a:pt x="94987" y="44718"/>
                  <a:pt x="92076" y="33341"/>
                </a:cubicBezTo>
                <a:cubicBezTo>
                  <a:pt x="89166" y="21964"/>
                  <a:pt x="84403" y="10586"/>
                  <a:pt x="71438" y="9528"/>
                </a:cubicBezTo>
                <a:cubicBezTo>
                  <a:pt x="58473" y="8470"/>
                  <a:pt x="265" y="55565"/>
                  <a:pt x="1" y="53978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: 図形 533">
            <a:extLst>
              <a:ext uri="{FF2B5EF4-FFF2-40B4-BE49-F238E27FC236}">
                <a16:creationId xmlns:a16="http://schemas.microsoft.com/office/drawing/2014/main" id="{1CEE5560-DA15-457D-82A9-5B732FF666DE}"/>
              </a:ext>
            </a:extLst>
          </p:cNvPr>
          <p:cNvSpPr/>
          <p:nvPr/>
        </p:nvSpPr>
        <p:spPr>
          <a:xfrm>
            <a:off x="5062269" y="5516301"/>
            <a:ext cx="100327" cy="93627"/>
          </a:xfrm>
          <a:custGeom>
            <a:avLst/>
            <a:gdLst>
              <a:gd name="connsiteX0" fmla="*/ 41544 w 100327"/>
              <a:gd name="connsiteY0" fmla="*/ 262 h 93627"/>
              <a:gd name="connsiteX1" fmla="*/ 82819 w 100327"/>
              <a:gd name="connsiteY1" fmla="*/ 35187 h 93627"/>
              <a:gd name="connsiteX2" fmla="*/ 76469 w 100327"/>
              <a:gd name="connsiteY2" fmla="*/ 70112 h 93627"/>
              <a:gd name="connsiteX3" fmla="*/ 44719 w 100327"/>
              <a:gd name="connsiteY3" fmla="*/ 78049 h 93627"/>
              <a:gd name="connsiteX4" fmla="*/ 269 w 100327"/>
              <a:gd name="connsiteY4" fmla="*/ 38362 h 93627"/>
              <a:gd name="connsiteX5" fmla="*/ 66944 w 100327"/>
              <a:gd name="connsiteY5" fmla="*/ 87574 h 93627"/>
              <a:gd name="connsiteX6" fmla="*/ 85994 w 100327"/>
              <a:gd name="connsiteY6" fmla="*/ 89162 h 93627"/>
              <a:gd name="connsiteX7" fmla="*/ 100281 w 100327"/>
              <a:gd name="connsiteY7" fmla="*/ 54237 h 93627"/>
              <a:gd name="connsiteX8" fmla="*/ 41544 w 100327"/>
              <a:gd name="connsiteY8" fmla="*/ 262 h 9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27" h="93627">
                <a:moveTo>
                  <a:pt x="41544" y="262"/>
                </a:moveTo>
                <a:cubicBezTo>
                  <a:pt x="38634" y="-2913"/>
                  <a:pt x="76998" y="23545"/>
                  <a:pt x="82819" y="35187"/>
                </a:cubicBezTo>
                <a:cubicBezTo>
                  <a:pt x="88640" y="46829"/>
                  <a:pt x="82819" y="62968"/>
                  <a:pt x="76469" y="70112"/>
                </a:cubicBezTo>
                <a:cubicBezTo>
                  <a:pt x="70119" y="77256"/>
                  <a:pt x="57419" y="83341"/>
                  <a:pt x="44719" y="78049"/>
                </a:cubicBezTo>
                <a:cubicBezTo>
                  <a:pt x="32019" y="72757"/>
                  <a:pt x="-3435" y="36775"/>
                  <a:pt x="269" y="38362"/>
                </a:cubicBezTo>
                <a:cubicBezTo>
                  <a:pt x="3973" y="39949"/>
                  <a:pt x="52656" y="79107"/>
                  <a:pt x="66944" y="87574"/>
                </a:cubicBezTo>
                <a:cubicBezTo>
                  <a:pt x="81232" y="96041"/>
                  <a:pt x="80438" y="94718"/>
                  <a:pt x="85994" y="89162"/>
                </a:cubicBezTo>
                <a:cubicBezTo>
                  <a:pt x="91550" y="83606"/>
                  <a:pt x="101075" y="66937"/>
                  <a:pt x="100281" y="54237"/>
                </a:cubicBezTo>
                <a:cubicBezTo>
                  <a:pt x="99487" y="41537"/>
                  <a:pt x="44454" y="3437"/>
                  <a:pt x="41544" y="262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: 図形 534">
            <a:extLst>
              <a:ext uri="{FF2B5EF4-FFF2-40B4-BE49-F238E27FC236}">
                <a16:creationId xmlns:a16="http://schemas.microsoft.com/office/drawing/2014/main" id="{9668D502-F6BC-4CD4-AEF2-A0640EEF8D18}"/>
              </a:ext>
            </a:extLst>
          </p:cNvPr>
          <p:cNvSpPr/>
          <p:nvPr/>
        </p:nvSpPr>
        <p:spPr>
          <a:xfrm>
            <a:off x="4159173" y="4304620"/>
            <a:ext cx="169689" cy="134628"/>
          </a:xfrm>
          <a:custGeom>
            <a:avLst/>
            <a:gdLst>
              <a:gd name="connsiteX0" fmla="*/ 77 w 169689"/>
              <a:gd name="connsiteY0" fmla="*/ 680 h 134628"/>
              <a:gd name="connsiteX1" fmla="*/ 144540 w 169689"/>
              <a:gd name="connsiteY1" fmla="*/ 8618 h 134628"/>
              <a:gd name="connsiteX2" fmla="*/ 109615 w 169689"/>
              <a:gd name="connsiteY2" fmla="*/ 22905 h 134628"/>
              <a:gd name="connsiteX3" fmla="*/ 104852 w 169689"/>
              <a:gd name="connsiteY3" fmla="*/ 132443 h 134628"/>
              <a:gd name="connsiteX4" fmla="*/ 100090 w 169689"/>
              <a:gd name="connsiteY4" fmla="*/ 95930 h 134628"/>
              <a:gd name="connsiteX5" fmla="*/ 3252 w 169689"/>
              <a:gd name="connsiteY5" fmla="*/ 94343 h 134628"/>
              <a:gd name="connsiteX6" fmla="*/ 125490 w 169689"/>
              <a:gd name="connsiteY6" fmla="*/ 94343 h 134628"/>
              <a:gd name="connsiteX7" fmla="*/ 111202 w 169689"/>
              <a:gd name="connsiteY7" fmla="*/ 29255 h 134628"/>
              <a:gd name="connsiteX8" fmla="*/ 166765 w 169689"/>
              <a:gd name="connsiteY8" fmla="*/ 26080 h 134628"/>
              <a:gd name="connsiteX9" fmla="*/ 77 w 169689"/>
              <a:gd name="connsiteY9" fmla="*/ 680 h 1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689" h="134628">
                <a:moveTo>
                  <a:pt x="77" y="680"/>
                </a:moveTo>
                <a:cubicBezTo>
                  <a:pt x="-3627" y="-2230"/>
                  <a:pt x="126284" y="4914"/>
                  <a:pt x="144540" y="8618"/>
                </a:cubicBezTo>
                <a:cubicBezTo>
                  <a:pt x="162796" y="12322"/>
                  <a:pt x="116230" y="2268"/>
                  <a:pt x="109615" y="22905"/>
                </a:cubicBezTo>
                <a:cubicBezTo>
                  <a:pt x="103000" y="43542"/>
                  <a:pt x="106439" y="120272"/>
                  <a:pt x="104852" y="132443"/>
                </a:cubicBezTo>
                <a:cubicBezTo>
                  <a:pt x="103265" y="144614"/>
                  <a:pt x="117023" y="102280"/>
                  <a:pt x="100090" y="95930"/>
                </a:cubicBezTo>
                <a:cubicBezTo>
                  <a:pt x="83157" y="89580"/>
                  <a:pt x="-981" y="94607"/>
                  <a:pt x="3252" y="94343"/>
                </a:cubicBezTo>
                <a:cubicBezTo>
                  <a:pt x="7485" y="94079"/>
                  <a:pt x="107498" y="105191"/>
                  <a:pt x="125490" y="94343"/>
                </a:cubicBezTo>
                <a:cubicBezTo>
                  <a:pt x="143482" y="83495"/>
                  <a:pt x="104323" y="40632"/>
                  <a:pt x="111202" y="29255"/>
                </a:cubicBezTo>
                <a:cubicBezTo>
                  <a:pt x="118081" y="17878"/>
                  <a:pt x="184227" y="31107"/>
                  <a:pt x="166765" y="26080"/>
                </a:cubicBezTo>
                <a:cubicBezTo>
                  <a:pt x="149303" y="21053"/>
                  <a:pt x="3781" y="3590"/>
                  <a:pt x="77" y="680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: 図形 535">
            <a:extLst>
              <a:ext uri="{FF2B5EF4-FFF2-40B4-BE49-F238E27FC236}">
                <a16:creationId xmlns:a16="http://schemas.microsoft.com/office/drawing/2014/main" id="{96D1EFBB-62C4-4D2E-89D0-2DA191825EEE}"/>
              </a:ext>
            </a:extLst>
          </p:cNvPr>
          <p:cNvSpPr/>
          <p:nvPr/>
        </p:nvSpPr>
        <p:spPr>
          <a:xfrm>
            <a:off x="4184574" y="4281314"/>
            <a:ext cx="20168" cy="176197"/>
          </a:xfrm>
          <a:custGeom>
            <a:avLst/>
            <a:gdLst>
              <a:gd name="connsiteX0" fmla="*/ 8014 w 20168"/>
              <a:gd name="connsiteY0" fmla="*/ 1761 h 176197"/>
              <a:gd name="connsiteX1" fmla="*/ 19126 w 20168"/>
              <a:gd name="connsiteY1" fmla="*/ 171624 h 176197"/>
              <a:gd name="connsiteX2" fmla="*/ 17539 w 20168"/>
              <a:gd name="connsiteY2" fmla="*/ 123999 h 176197"/>
              <a:gd name="connsiteX3" fmla="*/ 76 w 20168"/>
              <a:gd name="connsiteY3" fmla="*/ 84311 h 176197"/>
              <a:gd name="connsiteX4" fmla="*/ 8014 w 20168"/>
              <a:gd name="connsiteY4" fmla="*/ 1761 h 17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68" h="176197">
                <a:moveTo>
                  <a:pt x="8014" y="1761"/>
                </a:moveTo>
                <a:cubicBezTo>
                  <a:pt x="11189" y="16313"/>
                  <a:pt x="17539" y="151251"/>
                  <a:pt x="19126" y="171624"/>
                </a:cubicBezTo>
                <a:cubicBezTo>
                  <a:pt x="20713" y="191997"/>
                  <a:pt x="20714" y="138551"/>
                  <a:pt x="17539" y="123999"/>
                </a:cubicBezTo>
                <a:cubicBezTo>
                  <a:pt x="14364" y="109447"/>
                  <a:pt x="870" y="101509"/>
                  <a:pt x="76" y="84311"/>
                </a:cubicBezTo>
                <a:cubicBezTo>
                  <a:pt x="-718" y="67113"/>
                  <a:pt x="4839" y="-12791"/>
                  <a:pt x="8014" y="1761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: 図形 536">
            <a:extLst>
              <a:ext uri="{FF2B5EF4-FFF2-40B4-BE49-F238E27FC236}">
                <a16:creationId xmlns:a16="http://schemas.microsoft.com/office/drawing/2014/main" id="{83FFC5A0-6142-4914-8D58-1BA090E97C82}"/>
              </a:ext>
            </a:extLst>
          </p:cNvPr>
          <p:cNvSpPr/>
          <p:nvPr/>
        </p:nvSpPr>
        <p:spPr>
          <a:xfrm>
            <a:off x="5008263" y="4303694"/>
            <a:ext cx="182452" cy="118774"/>
          </a:xfrm>
          <a:custGeom>
            <a:avLst/>
            <a:gdLst>
              <a:gd name="connsiteX0" fmla="*/ 300 w 182452"/>
              <a:gd name="connsiteY0" fmla="*/ 19 h 118774"/>
              <a:gd name="connsiteX1" fmla="*/ 114600 w 182452"/>
              <a:gd name="connsiteY1" fmla="*/ 22244 h 118774"/>
              <a:gd name="connsiteX2" fmla="*/ 147937 w 182452"/>
              <a:gd name="connsiteY2" fmla="*/ 19069 h 118774"/>
              <a:gd name="connsiteX3" fmla="*/ 163812 w 182452"/>
              <a:gd name="connsiteY3" fmla="*/ 101619 h 118774"/>
              <a:gd name="connsiteX4" fmla="*/ 162225 w 182452"/>
              <a:gd name="connsiteY4" fmla="*/ 117494 h 118774"/>
              <a:gd name="connsiteX5" fmla="*/ 87612 w 182452"/>
              <a:gd name="connsiteY5" fmla="*/ 80981 h 118774"/>
              <a:gd name="connsiteX6" fmla="*/ 46337 w 182452"/>
              <a:gd name="connsiteY6" fmla="*/ 66694 h 118774"/>
              <a:gd name="connsiteX7" fmla="*/ 173337 w 182452"/>
              <a:gd name="connsiteY7" fmla="*/ 107969 h 118774"/>
              <a:gd name="connsiteX8" fmla="*/ 170162 w 182452"/>
              <a:gd name="connsiteY8" fmla="*/ 46056 h 118774"/>
              <a:gd name="connsiteX9" fmla="*/ 152700 w 182452"/>
              <a:gd name="connsiteY9" fmla="*/ 19069 h 118774"/>
              <a:gd name="connsiteX10" fmla="*/ 300 w 182452"/>
              <a:gd name="connsiteY10" fmla="*/ 19 h 118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452" h="118774">
                <a:moveTo>
                  <a:pt x="300" y="19"/>
                </a:moveTo>
                <a:cubicBezTo>
                  <a:pt x="-6050" y="548"/>
                  <a:pt x="89994" y="19069"/>
                  <a:pt x="114600" y="22244"/>
                </a:cubicBezTo>
                <a:cubicBezTo>
                  <a:pt x="139206" y="25419"/>
                  <a:pt x="139735" y="5840"/>
                  <a:pt x="147937" y="19069"/>
                </a:cubicBezTo>
                <a:cubicBezTo>
                  <a:pt x="156139" y="32298"/>
                  <a:pt x="161431" y="85215"/>
                  <a:pt x="163812" y="101619"/>
                </a:cubicBezTo>
                <a:cubicBezTo>
                  <a:pt x="166193" y="118023"/>
                  <a:pt x="174925" y="120934"/>
                  <a:pt x="162225" y="117494"/>
                </a:cubicBezTo>
                <a:cubicBezTo>
                  <a:pt x="149525" y="114054"/>
                  <a:pt x="106927" y="89448"/>
                  <a:pt x="87612" y="80981"/>
                </a:cubicBezTo>
                <a:cubicBezTo>
                  <a:pt x="68297" y="72514"/>
                  <a:pt x="32050" y="62196"/>
                  <a:pt x="46337" y="66694"/>
                </a:cubicBezTo>
                <a:cubicBezTo>
                  <a:pt x="60624" y="71192"/>
                  <a:pt x="152699" y="111409"/>
                  <a:pt x="173337" y="107969"/>
                </a:cubicBezTo>
                <a:cubicBezTo>
                  <a:pt x="193975" y="104529"/>
                  <a:pt x="173601" y="60873"/>
                  <a:pt x="170162" y="46056"/>
                </a:cubicBezTo>
                <a:cubicBezTo>
                  <a:pt x="166723" y="31239"/>
                  <a:pt x="179688" y="28329"/>
                  <a:pt x="152700" y="19069"/>
                </a:cubicBezTo>
                <a:cubicBezTo>
                  <a:pt x="125713" y="9809"/>
                  <a:pt x="6650" y="-510"/>
                  <a:pt x="300" y="19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: 図形 537">
            <a:extLst>
              <a:ext uri="{FF2B5EF4-FFF2-40B4-BE49-F238E27FC236}">
                <a16:creationId xmlns:a16="http://schemas.microsoft.com/office/drawing/2014/main" id="{AD7784BB-2CEF-4DAC-8D46-8DC924D53C1B}"/>
              </a:ext>
            </a:extLst>
          </p:cNvPr>
          <p:cNvSpPr/>
          <p:nvPr/>
        </p:nvSpPr>
        <p:spPr>
          <a:xfrm>
            <a:off x="5086213" y="4272267"/>
            <a:ext cx="17984" cy="165392"/>
          </a:xfrm>
          <a:custGeom>
            <a:avLst/>
            <a:gdLst>
              <a:gd name="connsiteX0" fmla="*/ 17600 w 17984"/>
              <a:gd name="connsiteY0" fmla="*/ 1283 h 165392"/>
              <a:gd name="connsiteX1" fmla="*/ 11250 w 17984"/>
              <a:gd name="connsiteY1" fmla="*/ 163208 h 165392"/>
              <a:gd name="connsiteX2" fmla="*/ 137 w 17984"/>
              <a:gd name="connsiteY2" fmla="*/ 90183 h 165392"/>
              <a:gd name="connsiteX3" fmla="*/ 17600 w 17984"/>
              <a:gd name="connsiteY3" fmla="*/ 1283 h 16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4" h="165392">
                <a:moveTo>
                  <a:pt x="17600" y="1283"/>
                </a:moveTo>
                <a:cubicBezTo>
                  <a:pt x="19452" y="13454"/>
                  <a:pt x="14160" y="148392"/>
                  <a:pt x="11250" y="163208"/>
                </a:cubicBezTo>
                <a:cubicBezTo>
                  <a:pt x="8340" y="178024"/>
                  <a:pt x="1989" y="113466"/>
                  <a:pt x="137" y="90183"/>
                </a:cubicBezTo>
                <a:cubicBezTo>
                  <a:pt x="-1715" y="66900"/>
                  <a:pt x="15748" y="-10888"/>
                  <a:pt x="17600" y="1283"/>
                </a:cubicBezTo>
                <a:close/>
              </a:path>
            </a:pathLst>
          </a:cu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456294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EC4E90C-99F6-476B-AC09-E4CFDBB36A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46E0A3BA-C12B-4FF6-A55A-BE67A4EAECF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4E8D44B2-6C09-4540-B999-412918C210E7}"/>
              </a:ext>
            </a:extLst>
          </p:cNvPr>
          <p:cNvSpPr/>
          <p:nvPr/>
        </p:nvSpPr>
        <p:spPr>
          <a:xfrm>
            <a:off x="6372966" y="1221596"/>
            <a:ext cx="586896" cy="289327"/>
          </a:xfrm>
          <a:custGeom>
            <a:avLst/>
            <a:gdLst>
              <a:gd name="connsiteX0" fmla="*/ 583459 w 586896"/>
              <a:gd name="connsiteY0" fmla="*/ 779 h 289327"/>
              <a:gd name="connsiteX1" fmla="*/ 345334 w 586896"/>
              <a:gd name="connsiteY1" fmla="*/ 192867 h 289327"/>
              <a:gd name="connsiteX2" fmla="*/ 847 w 586896"/>
              <a:gd name="connsiteY2" fmla="*/ 288117 h 289327"/>
              <a:gd name="connsiteX3" fmla="*/ 451697 w 586896"/>
              <a:gd name="connsiteY3" fmla="*/ 130954 h 289327"/>
              <a:gd name="connsiteX4" fmla="*/ 583459 w 586896"/>
              <a:gd name="connsiteY4" fmla="*/ 779 h 289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896" h="289327">
                <a:moveTo>
                  <a:pt x="583459" y="779"/>
                </a:moveTo>
                <a:cubicBezTo>
                  <a:pt x="565732" y="11098"/>
                  <a:pt x="442436" y="144977"/>
                  <a:pt x="345334" y="192867"/>
                </a:cubicBezTo>
                <a:cubicBezTo>
                  <a:pt x="248232" y="240757"/>
                  <a:pt x="-16880" y="298436"/>
                  <a:pt x="847" y="288117"/>
                </a:cubicBezTo>
                <a:cubicBezTo>
                  <a:pt x="18574" y="277798"/>
                  <a:pt x="354066" y="176727"/>
                  <a:pt x="451697" y="130954"/>
                </a:cubicBezTo>
                <a:cubicBezTo>
                  <a:pt x="549328" y="85181"/>
                  <a:pt x="601186" y="-9540"/>
                  <a:pt x="583459" y="7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FAF1C72F-909B-44FE-8615-438D010A37F8}"/>
              </a:ext>
            </a:extLst>
          </p:cNvPr>
          <p:cNvSpPr/>
          <p:nvPr/>
        </p:nvSpPr>
        <p:spPr>
          <a:xfrm>
            <a:off x="5771490" y="3146523"/>
            <a:ext cx="729623" cy="222008"/>
          </a:xfrm>
          <a:custGeom>
            <a:avLst/>
            <a:gdLst>
              <a:gd name="connsiteX0" fmla="*/ 21298 w 729623"/>
              <a:gd name="connsiteY0" fmla="*/ 3077 h 222008"/>
              <a:gd name="connsiteX1" fmla="*/ 95910 w 729623"/>
              <a:gd name="connsiteY1" fmla="*/ 33240 h 222008"/>
              <a:gd name="connsiteX2" fmla="*/ 727735 w 729623"/>
              <a:gd name="connsiteY2" fmla="*/ 220565 h 222008"/>
              <a:gd name="connsiteX3" fmla="*/ 287998 w 729623"/>
              <a:gd name="connsiteY3" fmla="*/ 118965 h 222008"/>
              <a:gd name="connsiteX4" fmla="*/ 203860 w 729623"/>
              <a:gd name="connsiteY4" fmla="*/ 101502 h 222008"/>
              <a:gd name="connsiteX5" fmla="*/ 549935 w 729623"/>
              <a:gd name="connsiteY5" fmla="*/ 123727 h 222008"/>
              <a:gd name="connsiteX6" fmla="*/ 21298 w 729623"/>
              <a:gd name="connsiteY6" fmla="*/ 3077 h 22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9623" h="222008">
                <a:moveTo>
                  <a:pt x="21298" y="3077"/>
                </a:moveTo>
                <a:cubicBezTo>
                  <a:pt x="-54373" y="-12004"/>
                  <a:pt x="95910" y="33240"/>
                  <a:pt x="95910" y="33240"/>
                </a:cubicBezTo>
                <a:cubicBezTo>
                  <a:pt x="213650" y="69488"/>
                  <a:pt x="695720" y="206278"/>
                  <a:pt x="727735" y="220565"/>
                </a:cubicBezTo>
                <a:cubicBezTo>
                  <a:pt x="759750" y="234853"/>
                  <a:pt x="375311" y="138809"/>
                  <a:pt x="287998" y="118965"/>
                </a:cubicBezTo>
                <a:cubicBezTo>
                  <a:pt x="200686" y="99121"/>
                  <a:pt x="160204" y="100708"/>
                  <a:pt x="203860" y="101502"/>
                </a:cubicBezTo>
                <a:cubicBezTo>
                  <a:pt x="247516" y="102296"/>
                  <a:pt x="581420" y="141719"/>
                  <a:pt x="549935" y="123727"/>
                </a:cubicBezTo>
                <a:cubicBezTo>
                  <a:pt x="518450" y="105735"/>
                  <a:pt x="96969" y="18158"/>
                  <a:pt x="21298" y="3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A8A82FA-3EC8-46CB-89A1-97DC2A4C1EB6}"/>
              </a:ext>
            </a:extLst>
          </p:cNvPr>
          <p:cNvSpPr/>
          <p:nvPr/>
        </p:nvSpPr>
        <p:spPr>
          <a:xfrm>
            <a:off x="4338141" y="3981082"/>
            <a:ext cx="928101" cy="36022"/>
          </a:xfrm>
          <a:custGeom>
            <a:avLst/>
            <a:gdLst>
              <a:gd name="connsiteX0" fmla="*/ 497 w 928101"/>
              <a:gd name="connsiteY0" fmla="*/ 24181 h 36022"/>
              <a:gd name="connsiteX1" fmla="*/ 132259 w 928101"/>
              <a:gd name="connsiteY1" fmla="*/ 17831 h 36022"/>
              <a:gd name="connsiteX2" fmla="*/ 910134 w 928101"/>
              <a:gd name="connsiteY2" fmla="*/ 368 h 36022"/>
              <a:gd name="connsiteX3" fmla="*/ 657722 w 928101"/>
              <a:gd name="connsiteY3" fmla="*/ 8306 h 36022"/>
              <a:gd name="connsiteX4" fmla="*/ 410072 w 928101"/>
              <a:gd name="connsiteY4" fmla="*/ 35293 h 36022"/>
              <a:gd name="connsiteX5" fmla="*/ 497 w 928101"/>
              <a:gd name="connsiteY5" fmla="*/ 24181 h 36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8101" h="36022">
                <a:moveTo>
                  <a:pt x="497" y="24181"/>
                </a:moveTo>
                <a:cubicBezTo>
                  <a:pt x="-9425" y="22990"/>
                  <a:pt x="132259" y="17831"/>
                  <a:pt x="132259" y="17831"/>
                </a:cubicBezTo>
                <a:lnTo>
                  <a:pt x="910134" y="368"/>
                </a:lnTo>
                <a:cubicBezTo>
                  <a:pt x="997711" y="-1219"/>
                  <a:pt x="741066" y="2485"/>
                  <a:pt x="657722" y="8306"/>
                </a:cubicBezTo>
                <a:cubicBezTo>
                  <a:pt x="574378" y="14127"/>
                  <a:pt x="515641" y="32383"/>
                  <a:pt x="410072" y="35293"/>
                </a:cubicBezTo>
                <a:cubicBezTo>
                  <a:pt x="304503" y="38203"/>
                  <a:pt x="164406" y="31985"/>
                  <a:pt x="497" y="2418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7602215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黒, dj, 女性. Dj, 若い, アメリカ人, 音楽, メスのアフリカ人, パーティー, 遊び. | CanStock">
            <a:extLst>
              <a:ext uri="{FF2B5EF4-FFF2-40B4-BE49-F238E27FC236}">
                <a16:creationId xmlns:a16="http://schemas.microsoft.com/office/drawing/2014/main" id="{4C766D16-54BC-40E8-8E2D-B149A7C429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0" y="1319213"/>
            <a:ext cx="5715000" cy="4219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13159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テキスト が含まれている画像&#10;&#10;自動的に生成された説明">
            <a:extLst>
              <a:ext uri="{FF2B5EF4-FFF2-40B4-BE49-F238E27FC236}">
                <a16:creationId xmlns:a16="http://schemas.microsoft.com/office/drawing/2014/main" id="{FCE3F818-8095-44DC-84A9-5C13F0C48B9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27" r="16349"/>
          <a:stretch/>
        </p:blipFill>
        <p:spPr>
          <a:xfrm>
            <a:off x="3651250" y="0"/>
            <a:ext cx="48895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61875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738AC204-309D-4456-98B8-019493BC8583}"/>
              </a:ext>
            </a:extLst>
          </p:cNvPr>
          <p:cNvSpPr txBox="1"/>
          <p:nvPr/>
        </p:nvSpPr>
        <p:spPr>
          <a:xfrm>
            <a:off x="3391786" y="2764465"/>
            <a:ext cx="13292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/>
              <a:t>KUMAKSY</a:t>
            </a:r>
            <a:endParaRPr kumimoji="1" lang="ja-JP" altLang="en-US" dirty="0"/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A798EAD7-CF75-4009-9FFB-164048801930}"/>
              </a:ext>
            </a:extLst>
          </p:cNvPr>
          <p:cNvGrpSpPr/>
          <p:nvPr/>
        </p:nvGrpSpPr>
        <p:grpSpPr>
          <a:xfrm rot="1800000">
            <a:off x="7965909" y="3475640"/>
            <a:ext cx="1017969" cy="986519"/>
            <a:chOff x="6622107" y="1348091"/>
            <a:chExt cx="1649158" cy="1598207"/>
          </a:xfrm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4901C878-1BBF-4964-B0CA-BBDEA893E4E6}"/>
                </a:ext>
              </a:extLst>
            </p:cNvPr>
            <p:cNvSpPr/>
            <p:nvPr/>
          </p:nvSpPr>
          <p:spPr>
            <a:xfrm>
              <a:off x="6663857" y="1348091"/>
              <a:ext cx="1602543" cy="1598207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rgbClr val="D942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5CBAB4DA-9C41-4822-87B4-2FC21DBE0CFC}"/>
                </a:ext>
              </a:extLst>
            </p:cNvPr>
            <p:cNvGrpSpPr/>
            <p:nvPr/>
          </p:nvGrpSpPr>
          <p:grpSpPr>
            <a:xfrm>
              <a:off x="6891073" y="1520222"/>
              <a:ext cx="1086876" cy="571692"/>
              <a:chOff x="4928726" y="1626877"/>
              <a:chExt cx="1086876" cy="1020016"/>
            </a:xfrm>
            <a:solidFill>
              <a:srgbClr val="D94236"/>
            </a:solidFill>
          </p:grpSpPr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2A2DD26C-31DD-4EF4-A7F6-A22BBC2885DA}"/>
                  </a:ext>
                </a:extLst>
              </p:cNvPr>
              <p:cNvSpPr/>
              <p:nvPr/>
            </p:nvSpPr>
            <p:spPr>
              <a:xfrm>
                <a:off x="5020527" y="1870043"/>
                <a:ext cx="964510" cy="183206"/>
              </a:xfrm>
              <a:custGeom>
                <a:avLst/>
                <a:gdLst>
                  <a:gd name="connsiteX0" fmla="*/ 4440 w 964510"/>
                  <a:gd name="connsiteY0" fmla="*/ 73057 h 183206"/>
                  <a:gd name="connsiteX1" fmla="*/ 89106 w 964510"/>
                  <a:gd name="connsiteY1" fmla="*/ 149257 h 183206"/>
                  <a:gd name="connsiteX2" fmla="*/ 118740 w 964510"/>
                  <a:gd name="connsiteY2" fmla="*/ 183124 h 183206"/>
                  <a:gd name="connsiteX3" fmla="*/ 245740 w 964510"/>
                  <a:gd name="connsiteY3" fmla="*/ 140790 h 183206"/>
                  <a:gd name="connsiteX4" fmla="*/ 436240 w 964510"/>
                  <a:gd name="connsiteY4" fmla="*/ 136557 h 183206"/>
                  <a:gd name="connsiteX5" fmla="*/ 745273 w 964510"/>
                  <a:gd name="connsiteY5" fmla="*/ 106924 h 183206"/>
                  <a:gd name="connsiteX6" fmla="*/ 948473 w 964510"/>
                  <a:gd name="connsiteY6" fmla="*/ 132324 h 183206"/>
                  <a:gd name="connsiteX7" fmla="*/ 948473 w 964510"/>
                  <a:gd name="connsiteY7" fmla="*/ 119624 h 183206"/>
                  <a:gd name="connsiteX8" fmla="*/ 923073 w 964510"/>
                  <a:gd name="connsiteY8" fmla="*/ 9557 h 183206"/>
                  <a:gd name="connsiteX9" fmla="*/ 829940 w 964510"/>
                  <a:gd name="connsiteY9" fmla="*/ 9557 h 183206"/>
                  <a:gd name="connsiteX10" fmla="*/ 368506 w 964510"/>
                  <a:gd name="connsiteY10" fmla="*/ 43424 h 183206"/>
                  <a:gd name="connsiteX11" fmla="*/ 241506 w 964510"/>
                  <a:gd name="connsiteY11" fmla="*/ 68824 h 183206"/>
                  <a:gd name="connsiteX12" fmla="*/ 4440 w 964510"/>
                  <a:gd name="connsiteY12" fmla="*/ 73057 h 18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4510" h="183206">
                    <a:moveTo>
                      <a:pt x="4440" y="73057"/>
                    </a:moveTo>
                    <a:cubicBezTo>
                      <a:pt x="-20960" y="86462"/>
                      <a:pt x="70056" y="130913"/>
                      <a:pt x="89106" y="149257"/>
                    </a:cubicBezTo>
                    <a:cubicBezTo>
                      <a:pt x="108156" y="167601"/>
                      <a:pt x="92635" y="184535"/>
                      <a:pt x="118740" y="183124"/>
                    </a:cubicBezTo>
                    <a:cubicBezTo>
                      <a:pt x="144845" y="181713"/>
                      <a:pt x="192824" y="148551"/>
                      <a:pt x="245740" y="140790"/>
                    </a:cubicBezTo>
                    <a:cubicBezTo>
                      <a:pt x="298656" y="133029"/>
                      <a:pt x="352985" y="142201"/>
                      <a:pt x="436240" y="136557"/>
                    </a:cubicBezTo>
                    <a:cubicBezTo>
                      <a:pt x="519496" y="130913"/>
                      <a:pt x="659901" y="107629"/>
                      <a:pt x="745273" y="106924"/>
                    </a:cubicBezTo>
                    <a:cubicBezTo>
                      <a:pt x="830645" y="106219"/>
                      <a:pt x="948473" y="132324"/>
                      <a:pt x="948473" y="132324"/>
                    </a:cubicBezTo>
                    <a:cubicBezTo>
                      <a:pt x="982340" y="134441"/>
                      <a:pt x="952706" y="140085"/>
                      <a:pt x="948473" y="119624"/>
                    </a:cubicBezTo>
                    <a:cubicBezTo>
                      <a:pt x="944240" y="99163"/>
                      <a:pt x="942828" y="27901"/>
                      <a:pt x="923073" y="9557"/>
                    </a:cubicBezTo>
                    <a:cubicBezTo>
                      <a:pt x="903318" y="-8787"/>
                      <a:pt x="922368" y="3912"/>
                      <a:pt x="829940" y="9557"/>
                    </a:cubicBezTo>
                    <a:cubicBezTo>
                      <a:pt x="737512" y="15201"/>
                      <a:pt x="466578" y="33546"/>
                      <a:pt x="368506" y="43424"/>
                    </a:cubicBezTo>
                    <a:cubicBezTo>
                      <a:pt x="270434" y="53302"/>
                      <a:pt x="296539" y="66002"/>
                      <a:pt x="241506" y="68824"/>
                    </a:cubicBezTo>
                    <a:cubicBezTo>
                      <a:pt x="186473" y="71646"/>
                      <a:pt x="29840" y="59652"/>
                      <a:pt x="4440" y="730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C131DDE-FF36-41BB-A29E-13CD56F565A6}"/>
                  </a:ext>
                </a:extLst>
              </p:cNvPr>
              <p:cNvSpPr/>
              <p:nvPr/>
            </p:nvSpPr>
            <p:spPr>
              <a:xfrm>
                <a:off x="4928726" y="1626877"/>
                <a:ext cx="791562" cy="1020016"/>
              </a:xfrm>
              <a:custGeom>
                <a:avLst/>
                <a:gdLst>
                  <a:gd name="connsiteX0" fmla="*/ 553441 w 791562"/>
                  <a:gd name="connsiteY0" fmla="*/ 15656 h 1020016"/>
                  <a:gd name="connsiteX1" fmla="*/ 616941 w 791562"/>
                  <a:gd name="connsiteY1" fmla="*/ 151123 h 1020016"/>
                  <a:gd name="connsiteX2" fmla="*/ 409507 w 791562"/>
                  <a:gd name="connsiteY2" fmla="*/ 604090 h 1020016"/>
                  <a:gd name="connsiteX3" fmla="*/ 11574 w 791562"/>
                  <a:gd name="connsiteY3" fmla="*/ 993556 h 1020016"/>
                  <a:gd name="connsiteX4" fmla="*/ 100474 w 791562"/>
                  <a:gd name="connsiteY4" fmla="*/ 985090 h 1020016"/>
                  <a:gd name="connsiteX5" fmla="*/ 32741 w 791562"/>
                  <a:gd name="connsiteY5" fmla="*/ 985090 h 1020016"/>
                  <a:gd name="connsiteX6" fmla="*/ 464541 w 791562"/>
                  <a:gd name="connsiteY6" fmla="*/ 739556 h 1020016"/>
                  <a:gd name="connsiteX7" fmla="*/ 790507 w 791562"/>
                  <a:gd name="connsiteY7" fmla="*/ 83390 h 1020016"/>
                  <a:gd name="connsiteX8" fmla="*/ 553441 w 791562"/>
                  <a:gd name="connsiteY8" fmla="*/ 15656 h 102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1562" h="1020016">
                    <a:moveTo>
                      <a:pt x="553441" y="15656"/>
                    </a:moveTo>
                    <a:cubicBezTo>
                      <a:pt x="524513" y="26945"/>
                      <a:pt x="640930" y="53051"/>
                      <a:pt x="616941" y="151123"/>
                    </a:cubicBezTo>
                    <a:cubicBezTo>
                      <a:pt x="592952" y="249195"/>
                      <a:pt x="510401" y="463685"/>
                      <a:pt x="409507" y="604090"/>
                    </a:cubicBezTo>
                    <a:cubicBezTo>
                      <a:pt x="308612" y="744496"/>
                      <a:pt x="63079" y="930056"/>
                      <a:pt x="11574" y="993556"/>
                    </a:cubicBezTo>
                    <a:cubicBezTo>
                      <a:pt x="-39931" y="1057056"/>
                      <a:pt x="96946" y="986501"/>
                      <a:pt x="100474" y="985090"/>
                    </a:cubicBezTo>
                    <a:cubicBezTo>
                      <a:pt x="104002" y="983679"/>
                      <a:pt x="-27937" y="1026012"/>
                      <a:pt x="32741" y="985090"/>
                    </a:cubicBezTo>
                    <a:cubicBezTo>
                      <a:pt x="93419" y="944168"/>
                      <a:pt x="338247" y="889839"/>
                      <a:pt x="464541" y="739556"/>
                    </a:cubicBezTo>
                    <a:cubicBezTo>
                      <a:pt x="590835" y="589273"/>
                      <a:pt x="772163" y="202629"/>
                      <a:pt x="790507" y="83390"/>
                    </a:cubicBezTo>
                    <a:cubicBezTo>
                      <a:pt x="808851" y="-35849"/>
                      <a:pt x="582369" y="4367"/>
                      <a:pt x="553441" y="1565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5B1B779D-E3CC-4DB7-88B5-24343E50DD5A}"/>
                  </a:ext>
                </a:extLst>
              </p:cNvPr>
              <p:cNvSpPr/>
              <p:nvPr/>
            </p:nvSpPr>
            <p:spPr>
              <a:xfrm>
                <a:off x="5484389" y="1843390"/>
                <a:ext cx="531213" cy="760110"/>
              </a:xfrm>
              <a:custGeom>
                <a:avLst/>
                <a:gdLst>
                  <a:gd name="connsiteX0" fmla="*/ 408411 w 531213"/>
                  <a:gd name="connsiteY0" fmla="*/ 2343 h 760110"/>
                  <a:gd name="connsiteX1" fmla="*/ 501544 w 531213"/>
                  <a:gd name="connsiteY1" fmla="*/ 78543 h 760110"/>
                  <a:gd name="connsiteX2" fmla="*/ 531178 w 531213"/>
                  <a:gd name="connsiteY2" fmla="*/ 120877 h 760110"/>
                  <a:gd name="connsiteX3" fmla="*/ 497311 w 531213"/>
                  <a:gd name="connsiteY3" fmla="*/ 154743 h 760110"/>
                  <a:gd name="connsiteX4" fmla="*/ 442278 w 531213"/>
                  <a:gd name="connsiteY4" fmla="*/ 319843 h 760110"/>
                  <a:gd name="connsiteX5" fmla="*/ 340678 w 531213"/>
                  <a:gd name="connsiteY5" fmla="*/ 616177 h 760110"/>
                  <a:gd name="connsiteX6" fmla="*/ 306811 w 531213"/>
                  <a:gd name="connsiteY6" fmla="*/ 709310 h 760110"/>
                  <a:gd name="connsiteX7" fmla="*/ 251778 w 531213"/>
                  <a:gd name="connsiteY7" fmla="*/ 747410 h 760110"/>
                  <a:gd name="connsiteX8" fmla="*/ 120544 w 531213"/>
                  <a:gd name="connsiteY8" fmla="*/ 760110 h 760110"/>
                  <a:gd name="connsiteX9" fmla="*/ 120544 w 531213"/>
                  <a:gd name="connsiteY9" fmla="*/ 743177 h 760110"/>
                  <a:gd name="connsiteX10" fmla="*/ 120544 w 531213"/>
                  <a:gd name="connsiteY10" fmla="*/ 709310 h 760110"/>
                  <a:gd name="connsiteX11" fmla="*/ 78211 w 531213"/>
                  <a:gd name="connsiteY11" fmla="*/ 662743 h 760110"/>
                  <a:gd name="connsiteX12" fmla="*/ 2011 w 531213"/>
                  <a:gd name="connsiteY12" fmla="*/ 586543 h 760110"/>
                  <a:gd name="connsiteX13" fmla="*/ 167111 w 531213"/>
                  <a:gd name="connsiteY13" fmla="*/ 611943 h 760110"/>
                  <a:gd name="connsiteX14" fmla="*/ 251778 w 531213"/>
                  <a:gd name="connsiteY14" fmla="*/ 518810 h 760110"/>
                  <a:gd name="connsiteX15" fmla="*/ 357611 w 531213"/>
                  <a:gd name="connsiteY15" fmla="*/ 175910 h 760110"/>
                  <a:gd name="connsiteX16" fmla="*/ 408411 w 531213"/>
                  <a:gd name="connsiteY16" fmla="*/ 2343 h 76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1213" h="760110">
                    <a:moveTo>
                      <a:pt x="408411" y="2343"/>
                    </a:moveTo>
                    <a:cubicBezTo>
                      <a:pt x="432400" y="-13885"/>
                      <a:pt x="481083" y="58787"/>
                      <a:pt x="501544" y="78543"/>
                    </a:cubicBezTo>
                    <a:cubicBezTo>
                      <a:pt x="522005" y="98299"/>
                      <a:pt x="531883" y="108177"/>
                      <a:pt x="531178" y="120877"/>
                    </a:cubicBezTo>
                    <a:cubicBezTo>
                      <a:pt x="530473" y="133577"/>
                      <a:pt x="512128" y="121582"/>
                      <a:pt x="497311" y="154743"/>
                    </a:cubicBezTo>
                    <a:cubicBezTo>
                      <a:pt x="482494" y="187904"/>
                      <a:pt x="468384" y="242937"/>
                      <a:pt x="442278" y="319843"/>
                    </a:cubicBezTo>
                    <a:cubicBezTo>
                      <a:pt x="416172" y="396749"/>
                      <a:pt x="363256" y="551266"/>
                      <a:pt x="340678" y="616177"/>
                    </a:cubicBezTo>
                    <a:cubicBezTo>
                      <a:pt x="318100" y="681088"/>
                      <a:pt x="321628" y="687438"/>
                      <a:pt x="306811" y="709310"/>
                    </a:cubicBezTo>
                    <a:cubicBezTo>
                      <a:pt x="291994" y="731182"/>
                      <a:pt x="282822" y="738943"/>
                      <a:pt x="251778" y="747410"/>
                    </a:cubicBezTo>
                    <a:cubicBezTo>
                      <a:pt x="220734" y="755877"/>
                      <a:pt x="120544" y="760110"/>
                      <a:pt x="120544" y="760110"/>
                    </a:cubicBezTo>
                    <a:cubicBezTo>
                      <a:pt x="98672" y="759405"/>
                      <a:pt x="120544" y="743177"/>
                      <a:pt x="120544" y="743177"/>
                    </a:cubicBezTo>
                    <a:cubicBezTo>
                      <a:pt x="120544" y="734710"/>
                      <a:pt x="127599" y="722716"/>
                      <a:pt x="120544" y="709310"/>
                    </a:cubicBezTo>
                    <a:cubicBezTo>
                      <a:pt x="113489" y="695904"/>
                      <a:pt x="97966" y="683204"/>
                      <a:pt x="78211" y="662743"/>
                    </a:cubicBezTo>
                    <a:cubicBezTo>
                      <a:pt x="58456" y="642282"/>
                      <a:pt x="-12806" y="595010"/>
                      <a:pt x="2011" y="586543"/>
                    </a:cubicBezTo>
                    <a:cubicBezTo>
                      <a:pt x="16828" y="578076"/>
                      <a:pt x="125483" y="623232"/>
                      <a:pt x="167111" y="611943"/>
                    </a:cubicBezTo>
                    <a:cubicBezTo>
                      <a:pt x="208739" y="600654"/>
                      <a:pt x="220028" y="591482"/>
                      <a:pt x="251778" y="518810"/>
                    </a:cubicBezTo>
                    <a:cubicBezTo>
                      <a:pt x="283528" y="446138"/>
                      <a:pt x="330094" y="256343"/>
                      <a:pt x="357611" y="175910"/>
                    </a:cubicBezTo>
                    <a:cubicBezTo>
                      <a:pt x="385128" y="95477"/>
                      <a:pt x="384422" y="18571"/>
                      <a:pt x="408411" y="234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B3E52C3C-B9FE-40E7-B791-9AD903834F65}"/>
                </a:ext>
              </a:extLst>
            </p:cNvPr>
            <p:cNvGrpSpPr/>
            <p:nvPr/>
          </p:nvGrpSpPr>
          <p:grpSpPr>
            <a:xfrm>
              <a:off x="6901989" y="1973355"/>
              <a:ext cx="996615" cy="667555"/>
              <a:chOff x="7698588" y="2544699"/>
              <a:chExt cx="996615" cy="1001776"/>
            </a:xfrm>
            <a:solidFill>
              <a:srgbClr val="D94236"/>
            </a:solidFill>
          </p:grpSpPr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058A914B-E250-4CE0-9C65-2A3D2336E4B3}"/>
                  </a:ext>
                </a:extLst>
              </p:cNvPr>
              <p:cNvSpPr/>
              <p:nvPr/>
            </p:nvSpPr>
            <p:spPr>
              <a:xfrm>
                <a:off x="8117997" y="2544699"/>
                <a:ext cx="168148" cy="418639"/>
              </a:xfrm>
              <a:custGeom>
                <a:avLst/>
                <a:gdLst>
                  <a:gd name="connsiteX0" fmla="*/ 2066 w 168148"/>
                  <a:gd name="connsiteY0" fmla="*/ 64 h 418639"/>
                  <a:gd name="connsiteX1" fmla="*/ 44928 w 168148"/>
                  <a:gd name="connsiteY1" fmla="*/ 28639 h 418639"/>
                  <a:gd name="connsiteX2" fmla="*/ 36991 w 168148"/>
                  <a:gd name="connsiteY2" fmla="*/ 138176 h 418639"/>
                  <a:gd name="connsiteX3" fmla="*/ 14766 w 168148"/>
                  <a:gd name="connsiteY3" fmla="*/ 274701 h 418639"/>
                  <a:gd name="connsiteX4" fmla="*/ 35403 w 168148"/>
                  <a:gd name="connsiteY4" fmla="*/ 373126 h 418639"/>
                  <a:gd name="connsiteX5" fmla="*/ 129066 w 168148"/>
                  <a:gd name="connsiteY5" fmla="*/ 414401 h 418639"/>
                  <a:gd name="connsiteX6" fmla="*/ 132241 w 168148"/>
                  <a:gd name="connsiteY6" fmla="*/ 412814 h 418639"/>
                  <a:gd name="connsiteX7" fmla="*/ 167166 w 168148"/>
                  <a:gd name="connsiteY7" fmla="*/ 374714 h 418639"/>
                  <a:gd name="connsiteX8" fmla="*/ 156053 w 168148"/>
                  <a:gd name="connsiteY8" fmla="*/ 260414 h 418639"/>
                  <a:gd name="connsiteX9" fmla="*/ 152878 w 168148"/>
                  <a:gd name="connsiteY9" fmla="*/ 114364 h 418639"/>
                  <a:gd name="connsiteX10" fmla="*/ 167166 w 168148"/>
                  <a:gd name="connsiteY10" fmla="*/ 47689 h 418639"/>
                  <a:gd name="connsiteX11" fmla="*/ 121128 w 168148"/>
                  <a:gd name="connsiteY11" fmla="*/ 33401 h 418639"/>
                  <a:gd name="connsiteX12" fmla="*/ 2066 w 168148"/>
                  <a:gd name="connsiteY12" fmla="*/ 64 h 41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48" h="418639">
                    <a:moveTo>
                      <a:pt x="2066" y="64"/>
                    </a:moveTo>
                    <a:cubicBezTo>
                      <a:pt x="-10634" y="-730"/>
                      <a:pt x="39107" y="5620"/>
                      <a:pt x="44928" y="28639"/>
                    </a:cubicBezTo>
                    <a:cubicBezTo>
                      <a:pt x="50749" y="51658"/>
                      <a:pt x="42018" y="97166"/>
                      <a:pt x="36991" y="138176"/>
                    </a:cubicBezTo>
                    <a:cubicBezTo>
                      <a:pt x="31964" y="179186"/>
                      <a:pt x="15031" y="235543"/>
                      <a:pt x="14766" y="274701"/>
                    </a:cubicBezTo>
                    <a:cubicBezTo>
                      <a:pt x="14501" y="313859"/>
                      <a:pt x="16353" y="349843"/>
                      <a:pt x="35403" y="373126"/>
                    </a:cubicBezTo>
                    <a:cubicBezTo>
                      <a:pt x="54453" y="396409"/>
                      <a:pt x="129066" y="414401"/>
                      <a:pt x="129066" y="414401"/>
                    </a:cubicBezTo>
                    <a:cubicBezTo>
                      <a:pt x="145206" y="421016"/>
                      <a:pt x="125891" y="419428"/>
                      <a:pt x="132241" y="412814"/>
                    </a:cubicBezTo>
                    <a:cubicBezTo>
                      <a:pt x="138591" y="406200"/>
                      <a:pt x="163197" y="400114"/>
                      <a:pt x="167166" y="374714"/>
                    </a:cubicBezTo>
                    <a:cubicBezTo>
                      <a:pt x="171135" y="349314"/>
                      <a:pt x="158434" y="303806"/>
                      <a:pt x="156053" y="260414"/>
                    </a:cubicBezTo>
                    <a:cubicBezTo>
                      <a:pt x="153672" y="217022"/>
                      <a:pt x="151026" y="149818"/>
                      <a:pt x="152878" y="114364"/>
                    </a:cubicBezTo>
                    <a:cubicBezTo>
                      <a:pt x="154730" y="78910"/>
                      <a:pt x="172458" y="61183"/>
                      <a:pt x="167166" y="47689"/>
                    </a:cubicBezTo>
                    <a:cubicBezTo>
                      <a:pt x="161874" y="34195"/>
                      <a:pt x="143882" y="41868"/>
                      <a:pt x="121128" y="33401"/>
                    </a:cubicBezTo>
                    <a:cubicBezTo>
                      <a:pt x="98374" y="24934"/>
                      <a:pt x="14766" y="858"/>
                      <a:pt x="2066" y="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975DC358-EB0E-43F5-8DE4-36E2F423C657}"/>
                  </a:ext>
                </a:extLst>
              </p:cNvPr>
              <p:cNvSpPr/>
              <p:nvPr/>
            </p:nvSpPr>
            <p:spPr>
              <a:xfrm>
                <a:off x="8230612" y="2665413"/>
                <a:ext cx="408566" cy="112052"/>
              </a:xfrm>
              <a:custGeom>
                <a:avLst/>
                <a:gdLst>
                  <a:gd name="connsiteX0" fmla="*/ 8513 w 408566"/>
                  <a:gd name="connsiteY0" fmla="*/ 39687 h 112052"/>
                  <a:gd name="connsiteX1" fmla="*/ 148213 w 408566"/>
                  <a:gd name="connsiteY1" fmla="*/ 60325 h 112052"/>
                  <a:gd name="connsiteX2" fmla="*/ 240288 w 408566"/>
                  <a:gd name="connsiteY2" fmla="*/ 44450 h 112052"/>
                  <a:gd name="connsiteX3" fmla="*/ 289501 w 408566"/>
                  <a:gd name="connsiteY3" fmla="*/ 0 h 112052"/>
                  <a:gd name="connsiteX4" fmla="*/ 372051 w 408566"/>
                  <a:gd name="connsiteY4" fmla="*/ 44450 h 112052"/>
                  <a:gd name="connsiteX5" fmla="*/ 408563 w 408566"/>
                  <a:gd name="connsiteY5" fmla="*/ 80962 h 112052"/>
                  <a:gd name="connsiteX6" fmla="*/ 370463 w 408566"/>
                  <a:gd name="connsiteY6" fmla="*/ 109537 h 112052"/>
                  <a:gd name="connsiteX7" fmla="*/ 319663 w 408566"/>
                  <a:gd name="connsiteY7" fmla="*/ 109537 h 112052"/>
                  <a:gd name="connsiteX8" fmla="*/ 241876 w 408566"/>
                  <a:gd name="connsiteY8" fmla="*/ 100012 h 112052"/>
                  <a:gd name="connsiteX9" fmla="*/ 121226 w 408566"/>
                  <a:gd name="connsiteY9" fmla="*/ 111125 h 112052"/>
                  <a:gd name="connsiteX10" fmla="*/ 25976 w 408566"/>
                  <a:gd name="connsiteY10" fmla="*/ 100012 h 112052"/>
                  <a:gd name="connsiteX11" fmla="*/ 8513 w 408566"/>
                  <a:gd name="connsiteY11" fmla="*/ 39687 h 112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8566" h="112052">
                    <a:moveTo>
                      <a:pt x="8513" y="39687"/>
                    </a:moveTo>
                    <a:cubicBezTo>
                      <a:pt x="28886" y="33072"/>
                      <a:pt x="109584" y="59531"/>
                      <a:pt x="148213" y="60325"/>
                    </a:cubicBezTo>
                    <a:cubicBezTo>
                      <a:pt x="186842" y="61119"/>
                      <a:pt x="216740" y="54504"/>
                      <a:pt x="240288" y="44450"/>
                    </a:cubicBezTo>
                    <a:cubicBezTo>
                      <a:pt x="263836" y="34396"/>
                      <a:pt x="267541" y="0"/>
                      <a:pt x="289501" y="0"/>
                    </a:cubicBezTo>
                    <a:cubicBezTo>
                      <a:pt x="311461" y="0"/>
                      <a:pt x="352207" y="30956"/>
                      <a:pt x="372051" y="44450"/>
                    </a:cubicBezTo>
                    <a:cubicBezTo>
                      <a:pt x="391895" y="57944"/>
                      <a:pt x="408828" y="70114"/>
                      <a:pt x="408563" y="80962"/>
                    </a:cubicBezTo>
                    <a:cubicBezTo>
                      <a:pt x="408298" y="91810"/>
                      <a:pt x="385280" y="104774"/>
                      <a:pt x="370463" y="109537"/>
                    </a:cubicBezTo>
                    <a:cubicBezTo>
                      <a:pt x="355646" y="114300"/>
                      <a:pt x="341094" y="111125"/>
                      <a:pt x="319663" y="109537"/>
                    </a:cubicBezTo>
                    <a:cubicBezTo>
                      <a:pt x="298232" y="107949"/>
                      <a:pt x="274949" y="99747"/>
                      <a:pt x="241876" y="100012"/>
                    </a:cubicBezTo>
                    <a:cubicBezTo>
                      <a:pt x="208803" y="100277"/>
                      <a:pt x="157209" y="111125"/>
                      <a:pt x="121226" y="111125"/>
                    </a:cubicBezTo>
                    <a:cubicBezTo>
                      <a:pt x="85243" y="111125"/>
                      <a:pt x="43438" y="108743"/>
                      <a:pt x="25976" y="100012"/>
                    </a:cubicBezTo>
                    <a:cubicBezTo>
                      <a:pt x="8514" y="91281"/>
                      <a:pt x="-11860" y="46302"/>
                      <a:pt x="8513" y="3968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E89686B5-134D-41AC-9686-58589F3F46D6}"/>
                  </a:ext>
                </a:extLst>
              </p:cNvPr>
              <p:cNvSpPr/>
              <p:nvPr/>
            </p:nvSpPr>
            <p:spPr>
              <a:xfrm>
                <a:off x="7862634" y="2894397"/>
                <a:ext cx="162484" cy="380624"/>
              </a:xfrm>
              <a:custGeom>
                <a:avLst/>
                <a:gdLst>
                  <a:gd name="connsiteX0" fmla="*/ 3429 w 162484"/>
                  <a:gd name="connsiteY0" fmla="*/ 1203 h 380624"/>
                  <a:gd name="connsiteX1" fmla="*/ 24066 w 162484"/>
                  <a:gd name="connsiteY1" fmla="*/ 78991 h 380624"/>
                  <a:gd name="connsiteX2" fmla="*/ 25654 w 162484"/>
                  <a:gd name="connsiteY2" fmla="*/ 256791 h 380624"/>
                  <a:gd name="connsiteX3" fmla="*/ 38354 w 162484"/>
                  <a:gd name="connsiteY3" fmla="*/ 359978 h 380624"/>
                  <a:gd name="connsiteX4" fmla="*/ 149479 w 162484"/>
                  <a:gd name="connsiteY4" fmla="*/ 375853 h 380624"/>
                  <a:gd name="connsiteX5" fmla="*/ 160591 w 162484"/>
                  <a:gd name="connsiteY5" fmla="*/ 299653 h 380624"/>
                  <a:gd name="connsiteX6" fmla="*/ 152654 w 162484"/>
                  <a:gd name="connsiteY6" fmla="*/ 240916 h 380624"/>
                  <a:gd name="connsiteX7" fmla="*/ 149479 w 162484"/>
                  <a:gd name="connsiteY7" fmla="*/ 105978 h 380624"/>
                  <a:gd name="connsiteX8" fmla="*/ 149479 w 162484"/>
                  <a:gd name="connsiteY8" fmla="*/ 47241 h 380624"/>
                  <a:gd name="connsiteX9" fmla="*/ 105029 w 162484"/>
                  <a:gd name="connsiteY9" fmla="*/ 32953 h 380624"/>
                  <a:gd name="connsiteX10" fmla="*/ 3429 w 162484"/>
                  <a:gd name="connsiteY10" fmla="*/ 1203 h 38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484" h="380624">
                    <a:moveTo>
                      <a:pt x="3429" y="1203"/>
                    </a:moveTo>
                    <a:cubicBezTo>
                      <a:pt x="-10065" y="8876"/>
                      <a:pt x="20362" y="36393"/>
                      <a:pt x="24066" y="78991"/>
                    </a:cubicBezTo>
                    <a:cubicBezTo>
                      <a:pt x="27770" y="121589"/>
                      <a:pt x="23273" y="209960"/>
                      <a:pt x="25654" y="256791"/>
                    </a:cubicBezTo>
                    <a:cubicBezTo>
                      <a:pt x="28035" y="303622"/>
                      <a:pt x="17717" y="340134"/>
                      <a:pt x="38354" y="359978"/>
                    </a:cubicBezTo>
                    <a:cubicBezTo>
                      <a:pt x="58991" y="379822"/>
                      <a:pt x="129106" y="385907"/>
                      <a:pt x="149479" y="375853"/>
                    </a:cubicBezTo>
                    <a:cubicBezTo>
                      <a:pt x="169852" y="365799"/>
                      <a:pt x="160062" y="322142"/>
                      <a:pt x="160591" y="299653"/>
                    </a:cubicBezTo>
                    <a:cubicBezTo>
                      <a:pt x="161120" y="277164"/>
                      <a:pt x="154506" y="273195"/>
                      <a:pt x="152654" y="240916"/>
                    </a:cubicBezTo>
                    <a:cubicBezTo>
                      <a:pt x="150802" y="208637"/>
                      <a:pt x="150008" y="138257"/>
                      <a:pt x="149479" y="105978"/>
                    </a:cubicBezTo>
                    <a:cubicBezTo>
                      <a:pt x="148950" y="73699"/>
                      <a:pt x="156887" y="59412"/>
                      <a:pt x="149479" y="47241"/>
                    </a:cubicBezTo>
                    <a:cubicBezTo>
                      <a:pt x="142071" y="35070"/>
                      <a:pt x="128577" y="41155"/>
                      <a:pt x="105029" y="32953"/>
                    </a:cubicBezTo>
                    <a:cubicBezTo>
                      <a:pt x="81481" y="24751"/>
                      <a:pt x="16923" y="-6470"/>
                      <a:pt x="3429" y="120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01F18B27-497A-4216-BA60-F37D211774F2}"/>
                  </a:ext>
                </a:extLst>
              </p:cNvPr>
              <p:cNvSpPr/>
              <p:nvPr/>
            </p:nvSpPr>
            <p:spPr>
              <a:xfrm>
                <a:off x="7933668" y="2887334"/>
                <a:ext cx="628729" cy="378491"/>
              </a:xfrm>
              <a:custGeom>
                <a:avLst/>
                <a:gdLst>
                  <a:gd name="connsiteX0" fmla="*/ 2245 w 628729"/>
                  <a:gd name="connsiteY0" fmla="*/ 25729 h 378491"/>
                  <a:gd name="connsiteX1" fmla="*/ 116545 w 628729"/>
                  <a:gd name="connsiteY1" fmla="*/ 43191 h 378491"/>
                  <a:gd name="connsiteX2" fmla="*/ 349907 w 628729"/>
                  <a:gd name="connsiteY2" fmla="*/ 44779 h 378491"/>
                  <a:gd name="connsiteX3" fmla="*/ 456270 w 628729"/>
                  <a:gd name="connsiteY3" fmla="*/ 47954 h 378491"/>
                  <a:gd name="connsiteX4" fmla="*/ 494370 w 628729"/>
                  <a:gd name="connsiteY4" fmla="*/ 14616 h 378491"/>
                  <a:gd name="connsiteX5" fmla="*/ 522945 w 628729"/>
                  <a:gd name="connsiteY5" fmla="*/ 329 h 378491"/>
                  <a:gd name="connsiteX6" fmla="*/ 570570 w 628729"/>
                  <a:gd name="connsiteY6" fmla="*/ 27316 h 378491"/>
                  <a:gd name="connsiteX7" fmla="*/ 627720 w 628729"/>
                  <a:gd name="connsiteY7" fmla="*/ 93991 h 378491"/>
                  <a:gd name="connsiteX8" fmla="*/ 607082 w 628729"/>
                  <a:gd name="connsiteY8" fmla="*/ 111454 h 378491"/>
                  <a:gd name="connsiteX9" fmla="*/ 607082 w 628729"/>
                  <a:gd name="connsiteY9" fmla="*/ 259091 h 378491"/>
                  <a:gd name="connsiteX10" fmla="*/ 607082 w 628729"/>
                  <a:gd name="connsiteY10" fmla="*/ 317829 h 378491"/>
                  <a:gd name="connsiteX11" fmla="*/ 592795 w 628729"/>
                  <a:gd name="connsiteY11" fmla="*/ 352754 h 378491"/>
                  <a:gd name="connsiteX12" fmla="*/ 502307 w 628729"/>
                  <a:gd name="connsiteY12" fmla="*/ 373391 h 378491"/>
                  <a:gd name="connsiteX13" fmla="*/ 484845 w 628729"/>
                  <a:gd name="connsiteY13" fmla="*/ 370216 h 378491"/>
                  <a:gd name="connsiteX14" fmla="*/ 480082 w 628729"/>
                  <a:gd name="connsiteY14" fmla="*/ 286079 h 378491"/>
                  <a:gd name="connsiteX15" fmla="*/ 480082 w 628729"/>
                  <a:gd name="connsiteY15" fmla="*/ 128916 h 378491"/>
                  <a:gd name="connsiteX16" fmla="*/ 429282 w 628729"/>
                  <a:gd name="connsiteY16" fmla="*/ 106691 h 378491"/>
                  <a:gd name="connsiteX17" fmla="*/ 141945 w 628729"/>
                  <a:gd name="connsiteY17" fmla="*/ 106691 h 378491"/>
                  <a:gd name="connsiteX18" fmla="*/ 48282 w 628729"/>
                  <a:gd name="connsiteY18" fmla="*/ 93991 h 378491"/>
                  <a:gd name="connsiteX19" fmla="*/ 2245 w 628729"/>
                  <a:gd name="connsiteY19" fmla="*/ 25729 h 37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8729" h="378491">
                    <a:moveTo>
                      <a:pt x="2245" y="25729"/>
                    </a:moveTo>
                    <a:cubicBezTo>
                      <a:pt x="13622" y="17262"/>
                      <a:pt x="58601" y="40016"/>
                      <a:pt x="116545" y="43191"/>
                    </a:cubicBezTo>
                    <a:cubicBezTo>
                      <a:pt x="174489" y="46366"/>
                      <a:pt x="293286" y="43985"/>
                      <a:pt x="349907" y="44779"/>
                    </a:cubicBezTo>
                    <a:cubicBezTo>
                      <a:pt x="406528" y="45573"/>
                      <a:pt x="432193" y="52981"/>
                      <a:pt x="456270" y="47954"/>
                    </a:cubicBezTo>
                    <a:cubicBezTo>
                      <a:pt x="480347" y="42927"/>
                      <a:pt x="483258" y="22553"/>
                      <a:pt x="494370" y="14616"/>
                    </a:cubicBezTo>
                    <a:cubicBezTo>
                      <a:pt x="505483" y="6678"/>
                      <a:pt x="510245" y="-1788"/>
                      <a:pt x="522945" y="329"/>
                    </a:cubicBezTo>
                    <a:cubicBezTo>
                      <a:pt x="535645" y="2446"/>
                      <a:pt x="553108" y="11706"/>
                      <a:pt x="570570" y="27316"/>
                    </a:cubicBezTo>
                    <a:cubicBezTo>
                      <a:pt x="588032" y="42926"/>
                      <a:pt x="621635" y="79968"/>
                      <a:pt x="627720" y="93991"/>
                    </a:cubicBezTo>
                    <a:cubicBezTo>
                      <a:pt x="633805" y="108014"/>
                      <a:pt x="610522" y="83937"/>
                      <a:pt x="607082" y="111454"/>
                    </a:cubicBezTo>
                    <a:cubicBezTo>
                      <a:pt x="603642" y="138971"/>
                      <a:pt x="607082" y="259091"/>
                      <a:pt x="607082" y="259091"/>
                    </a:cubicBezTo>
                    <a:cubicBezTo>
                      <a:pt x="607082" y="293487"/>
                      <a:pt x="609463" y="302219"/>
                      <a:pt x="607082" y="317829"/>
                    </a:cubicBezTo>
                    <a:cubicBezTo>
                      <a:pt x="604701" y="333439"/>
                      <a:pt x="610258" y="343494"/>
                      <a:pt x="592795" y="352754"/>
                    </a:cubicBezTo>
                    <a:cubicBezTo>
                      <a:pt x="575333" y="362014"/>
                      <a:pt x="520299" y="370481"/>
                      <a:pt x="502307" y="373391"/>
                    </a:cubicBezTo>
                    <a:cubicBezTo>
                      <a:pt x="484315" y="376301"/>
                      <a:pt x="488549" y="384768"/>
                      <a:pt x="484845" y="370216"/>
                    </a:cubicBezTo>
                    <a:cubicBezTo>
                      <a:pt x="481141" y="355664"/>
                      <a:pt x="480876" y="326296"/>
                      <a:pt x="480082" y="286079"/>
                    </a:cubicBezTo>
                    <a:cubicBezTo>
                      <a:pt x="479288" y="245862"/>
                      <a:pt x="488549" y="158814"/>
                      <a:pt x="480082" y="128916"/>
                    </a:cubicBezTo>
                    <a:cubicBezTo>
                      <a:pt x="471615" y="99018"/>
                      <a:pt x="485638" y="110395"/>
                      <a:pt x="429282" y="106691"/>
                    </a:cubicBezTo>
                    <a:cubicBezTo>
                      <a:pt x="372926" y="102987"/>
                      <a:pt x="205445" y="108808"/>
                      <a:pt x="141945" y="106691"/>
                    </a:cubicBezTo>
                    <a:cubicBezTo>
                      <a:pt x="78445" y="104574"/>
                      <a:pt x="71301" y="105633"/>
                      <a:pt x="48282" y="93991"/>
                    </a:cubicBezTo>
                    <a:cubicBezTo>
                      <a:pt x="25263" y="82349"/>
                      <a:pt x="-9132" y="34196"/>
                      <a:pt x="2245" y="2572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69F8B075-4C9C-4CA0-9693-C70E9CC32EFA}"/>
                  </a:ext>
                </a:extLst>
              </p:cNvPr>
              <p:cNvSpPr/>
              <p:nvPr/>
            </p:nvSpPr>
            <p:spPr>
              <a:xfrm>
                <a:off x="7937641" y="3152303"/>
                <a:ext cx="572978" cy="81375"/>
              </a:xfrm>
              <a:custGeom>
                <a:avLst/>
                <a:gdLst>
                  <a:gd name="connsiteX0" fmla="*/ 7797 w 572978"/>
                  <a:gd name="connsiteY0" fmla="*/ 472 h 81375"/>
                  <a:gd name="connsiteX1" fmla="*/ 231634 w 572978"/>
                  <a:gd name="connsiteY1" fmla="*/ 25872 h 81375"/>
                  <a:gd name="connsiteX2" fmla="*/ 491984 w 572978"/>
                  <a:gd name="connsiteY2" fmla="*/ 5235 h 81375"/>
                  <a:gd name="connsiteX3" fmla="*/ 561834 w 572978"/>
                  <a:gd name="connsiteY3" fmla="*/ 13172 h 81375"/>
                  <a:gd name="connsiteX4" fmla="*/ 553897 w 572978"/>
                  <a:gd name="connsiteY4" fmla="*/ 76672 h 81375"/>
                  <a:gd name="connsiteX5" fmla="*/ 382447 w 572978"/>
                  <a:gd name="connsiteY5" fmla="*/ 76672 h 81375"/>
                  <a:gd name="connsiteX6" fmla="*/ 164959 w 572978"/>
                  <a:gd name="connsiteY6" fmla="*/ 71910 h 81375"/>
                  <a:gd name="connsiteX7" fmla="*/ 60184 w 572978"/>
                  <a:gd name="connsiteY7" fmla="*/ 52860 h 81375"/>
                  <a:gd name="connsiteX8" fmla="*/ 7797 w 572978"/>
                  <a:gd name="connsiteY8" fmla="*/ 472 h 81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2978" h="81375">
                    <a:moveTo>
                      <a:pt x="7797" y="472"/>
                    </a:moveTo>
                    <a:cubicBezTo>
                      <a:pt x="36372" y="-4026"/>
                      <a:pt x="150936" y="25078"/>
                      <a:pt x="231634" y="25872"/>
                    </a:cubicBezTo>
                    <a:cubicBezTo>
                      <a:pt x="312332" y="26666"/>
                      <a:pt x="436951" y="7352"/>
                      <a:pt x="491984" y="5235"/>
                    </a:cubicBezTo>
                    <a:cubicBezTo>
                      <a:pt x="547017" y="3118"/>
                      <a:pt x="551515" y="1266"/>
                      <a:pt x="561834" y="13172"/>
                    </a:cubicBezTo>
                    <a:cubicBezTo>
                      <a:pt x="572153" y="25078"/>
                      <a:pt x="583795" y="66089"/>
                      <a:pt x="553897" y="76672"/>
                    </a:cubicBezTo>
                    <a:cubicBezTo>
                      <a:pt x="523999" y="87255"/>
                      <a:pt x="382447" y="76672"/>
                      <a:pt x="382447" y="76672"/>
                    </a:cubicBezTo>
                    <a:cubicBezTo>
                      <a:pt x="317624" y="75878"/>
                      <a:pt x="218669" y="75879"/>
                      <a:pt x="164959" y="71910"/>
                    </a:cubicBezTo>
                    <a:cubicBezTo>
                      <a:pt x="111249" y="67941"/>
                      <a:pt x="83732" y="64237"/>
                      <a:pt x="60184" y="52860"/>
                    </a:cubicBezTo>
                    <a:cubicBezTo>
                      <a:pt x="36636" y="41483"/>
                      <a:pt x="-20778" y="4970"/>
                      <a:pt x="7797" y="47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04AF7B0A-9CC6-4452-823A-751101EA0C2F}"/>
                  </a:ext>
                </a:extLst>
              </p:cNvPr>
              <p:cNvSpPr/>
              <p:nvPr/>
            </p:nvSpPr>
            <p:spPr>
              <a:xfrm>
                <a:off x="7971326" y="3294972"/>
                <a:ext cx="230512" cy="223739"/>
              </a:xfrm>
              <a:custGeom>
                <a:avLst/>
                <a:gdLst>
                  <a:gd name="connsiteX0" fmla="*/ 2580 w 230512"/>
                  <a:gd name="connsiteY0" fmla="*/ 18 h 223739"/>
                  <a:gd name="connsiteX1" fmla="*/ 54968 w 230512"/>
                  <a:gd name="connsiteY1" fmla="*/ 44468 h 223739"/>
                  <a:gd name="connsiteX2" fmla="*/ 62905 w 230512"/>
                  <a:gd name="connsiteY2" fmla="*/ 206393 h 223739"/>
                  <a:gd name="connsiteX3" fmla="*/ 208955 w 230512"/>
                  <a:gd name="connsiteY3" fmla="*/ 212743 h 223739"/>
                  <a:gd name="connsiteX4" fmla="*/ 228005 w 230512"/>
                  <a:gd name="connsiteY4" fmla="*/ 149243 h 223739"/>
                  <a:gd name="connsiteX5" fmla="*/ 191493 w 230512"/>
                  <a:gd name="connsiteY5" fmla="*/ 98443 h 223739"/>
                  <a:gd name="connsiteX6" fmla="*/ 147043 w 230512"/>
                  <a:gd name="connsiteY6" fmla="*/ 47643 h 223739"/>
                  <a:gd name="connsiteX7" fmla="*/ 2580 w 230512"/>
                  <a:gd name="connsiteY7" fmla="*/ 18 h 2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12" h="223739">
                    <a:moveTo>
                      <a:pt x="2580" y="18"/>
                    </a:moveTo>
                    <a:cubicBezTo>
                      <a:pt x="-12766" y="-511"/>
                      <a:pt x="44914" y="10072"/>
                      <a:pt x="54968" y="44468"/>
                    </a:cubicBezTo>
                    <a:cubicBezTo>
                      <a:pt x="65022" y="78864"/>
                      <a:pt x="37241" y="178347"/>
                      <a:pt x="62905" y="206393"/>
                    </a:cubicBezTo>
                    <a:cubicBezTo>
                      <a:pt x="88570" y="234439"/>
                      <a:pt x="181438" y="222268"/>
                      <a:pt x="208955" y="212743"/>
                    </a:cubicBezTo>
                    <a:cubicBezTo>
                      <a:pt x="236472" y="203218"/>
                      <a:pt x="230915" y="168293"/>
                      <a:pt x="228005" y="149243"/>
                    </a:cubicBezTo>
                    <a:cubicBezTo>
                      <a:pt x="225095" y="130193"/>
                      <a:pt x="204987" y="115376"/>
                      <a:pt x="191493" y="98443"/>
                    </a:cubicBezTo>
                    <a:cubicBezTo>
                      <a:pt x="177999" y="81510"/>
                      <a:pt x="173237" y="63518"/>
                      <a:pt x="147043" y="47643"/>
                    </a:cubicBezTo>
                    <a:cubicBezTo>
                      <a:pt x="120849" y="31768"/>
                      <a:pt x="17926" y="547"/>
                      <a:pt x="2580" y="1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FD5A7D0D-EA7D-479D-A65B-E1B8A5DED65F}"/>
                  </a:ext>
                </a:extLst>
              </p:cNvPr>
              <p:cNvSpPr/>
              <p:nvPr/>
            </p:nvSpPr>
            <p:spPr>
              <a:xfrm rot="3600000">
                <a:off x="7767196" y="3250387"/>
                <a:ext cx="150037" cy="287253"/>
              </a:xfrm>
              <a:custGeom>
                <a:avLst/>
                <a:gdLst>
                  <a:gd name="connsiteX0" fmla="*/ 2580 w 230512"/>
                  <a:gd name="connsiteY0" fmla="*/ 18 h 223739"/>
                  <a:gd name="connsiteX1" fmla="*/ 54968 w 230512"/>
                  <a:gd name="connsiteY1" fmla="*/ 44468 h 223739"/>
                  <a:gd name="connsiteX2" fmla="*/ 62905 w 230512"/>
                  <a:gd name="connsiteY2" fmla="*/ 206393 h 223739"/>
                  <a:gd name="connsiteX3" fmla="*/ 208955 w 230512"/>
                  <a:gd name="connsiteY3" fmla="*/ 212743 h 223739"/>
                  <a:gd name="connsiteX4" fmla="*/ 228005 w 230512"/>
                  <a:gd name="connsiteY4" fmla="*/ 149243 h 223739"/>
                  <a:gd name="connsiteX5" fmla="*/ 191493 w 230512"/>
                  <a:gd name="connsiteY5" fmla="*/ 98443 h 223739"/>
                  <a:gd name="connsiteX6" fmla="*/ 147043 w 230512"/>
                  <a:gd name="connsiteY6" fmla="*/ 47643 h 223739"/>
                  <a:gd name="connsiteX7" fmla="*/ 2580 w 230512"/>
                  <a:gd name="connsiteY7" fmla="*/ 18 h 2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12" h="223739">
                    <a:moveTo>
                      <a:pt x="2580" y="18"/>
                    </a:moveTo>
                    <a:cubicBezTo>
                      <a:pt x="-12766" y="-511"/>
                      <a:pt x="44914" y="10072"/>
                      <a:pt x="54968" y="44468"/>
                    </a:cubicBezTo>
                    <a:cubicBezTo>
                      <a:pt x="65022" y="78864"/>
                      <a:pt x="37241" y="178347"/>
                      <a:pt x="62905" y="206393"/>
                    </a:cubicBezTo>
                    <a:cubicBezTo>
                      <a:pt x="88570" y="234439"/>
                      <a:pt x="181438" y="222268"/>
                      <a:pt x="208955" y="212743"/>
                    </a:cubicBezTo>
                    <a:cubicBezTo>
                      <a:pt x="236472" y="203218"/>
                      <a:pt x="230915" y="168293"/>
                      <a:pt x="228005" y="149243"/>
                    </a:cubicBezTo>
                    <a:cubicBezTo>
                      <a:pt x="225095" y="130193"/>
                      <a:pt x="204987" y="115376"/>
                      <a:pt x="191493" y="98443"/>
                    </a:cubicBezTo>
                    <a:cubicBezTo>
                      <a:pt x="177999" y="81510"/>
                      <a:pt x="173237" y="63518"/>
                      <a:pt x="147043" y="47643"/>
                    </a:cubicBezTo>
                    <a:cubicBezTo>
                      <a:pt x="120849" y="31768"/>
                      <a:pt x="17926" y="547"/>
                      <a:pt x="2580" y="1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824CB954-E71B-48CD-A3C3-C4C3F9F20C36}"/>
                  </a:ext>
                </a:extLst>
              </p:cNvPr>
              <p:cNvSpPr/>
              <p:nvPr/>
            </p:nvSpPr>
            <p:spPr>
              <a:xfrm>
                <a:off x="8223653" y="3305973"/>
                <a:ext cx="230512" cy="223739"/>
              </a:xfrm>
              <a:custGeom>
                <a:avLst/>
                <a:gdLst>
                  <a:gd name="connsiteX0" fmla="*/ 2580 w 230512"/>
                  <a:gd name="connsiteY0" fmla="*/ 18 h 223739"/>
                  <a:gd name="connsiteX1" fmla="*/ 54968 w 230512"/>
                  <a:gd name="connsiteY1" fmla="*/ 44468 h 223739"/>
                  <a:gd name="connsiteX2" fmla="*/ 62905 w 230512"/>
                  <a:gd name="connsiteY2" fmla="*/ 206393 h 223739"/>
                  <a:gd name="connsiteX3" fmla="*/ 208955 w 230512"/>
                  <a:gd name="connsiteY3" fmla="*/ 212743 h 223739"/>
                  <a:gd name="connsiteX4" fmla="*/ 228005 w 230512"/>
                  <a:gd name="connsiteY4" fmla="*/ 149243 h 223739"/>
                  <a:gd name="connsiteX5" fmla="*/ 191493 w 230512"/>
                  <a:gd name="connsiteY5" fmla="*/ 98443 h 223739"/>
                  <a:gd name="connsiteX6" fmla="*/ 147043 w 230512"/>
                  <a:gd name="connsiteY6" fmla="*/ 47643 h 223739"/>
                  <a:gd name="connsiteX7" fmla="*/ 2580 w 230512"/>
                  <a:gd name="connsiteY7" fmla="*/ 18 h 2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12" h="223739">
                    <a:moveTo>
                      <a:pt x="2580" y="18"/>
                    </a:moveTo>
                    <a:cubicBezTo>
                      <a:pt x="-12766" y="-511"/>
                      <a:pt x="44914" y="10072"/>
                      <a:pt x="54968" y="44468"/>
                    </a:cubicBezTo>
                    <a:cubicBezTo>
                      <a:pt x="65022" y="78864"/>
                      <a:pt x="37241" y="178347"/>
                      <a:pt x="62905" y="206393"/>
                    </a:cubicBezTo>
                    <a:cubicBezTo>
                      <a:pt x="88570" y="234439"/>
                      <a:pt x="181438" y="222268"/>
                      <a:pt x="208955" y="212743"/>
                    </a:cubicBezTo>
                    <a:cubicBezTo>
                      <a:pt x="236472" y="203218"/>
                      <a:pt x="230915" y="168293"/>
                      <a:pt x="228005" y="149243"/>
                    </a:cubicBezTo>
                    <a:cubicBezTo>
                      <a:pt x="225095" y="130193"/>
                      <a:pt x="204987" y="115376"/>
                      <a:pt x="191493" y="98443"/>
                    </a:cubicBezTo>
                    <a:cubicBezTo>
                      <a:pt x="177999" y="81510"/>
                      <a:pt x="173237" y="63518"/>
                      <a:pt x="147043" y="47643"/>
                    </a:cubicBezTo>
                    <a:cubicBezTo>
                      <a:pt x="120849" y="31768"/>
                      <a:pt x="17926" y="547"/>
                      <a:pt x="2580" y="1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7A70FD9E-4953-43FB-9B3D-9E7BC7E80D3C}"/>
                  </a:ext>
                </a:extLst>
              </p:cNvPr>
              <p:cNvSpPr/>
              <p:nvPr/>
            </p:nvSpPr>
            <p:spPr>
              <a:xfrm rot="20569557">
                <a:off x="8447141" y="3244253"/>
                <a:ext cx="248062" cy="302222"/>
              </a:xfrm>
              <a:custGeom>
                <a:avLst/>
                <a:gdLst>
                  <a:gd name="connsiteX0" fmla="*/ 2580 w 230512"/>
                  <a:gd name="connsiteY0" fmla="*/ 18 h 223739"/>
                  <a:gd name="connsiteX1" fmla="*/ 54968 w 230512"/>
                  <a:gd name="connsiteY1" fmla="*/ 44468 h 223739"/>
                  <a:gd name="connsiteX2" fmla="*/ 62905 w 230512"/>
                  <a:gd name="connsiteY2" fmla="*/ 206393 h 223739"/>
                  <a:gd name="connsiteX3" fmla="*/ 208955 w 230512"/>
                  <a:gd name="connsiteY3" fmla="*/ 212743 h 223739"/>
                  <a:gd name="connsiteX4" fmla="*/ 228005 w 230512"/>
                  <a:gd name="connsiteY4" fmla="*/ 149243 h 223739"/>
                  <a:gd name="connsiteX5" fmla="*/ 191493 w 230512"/>
                  <a:gd name="connsiteY5" fmla="*/ 98443 h 223739"/>
                  <a:gd name="connsiteX6" fmla="*/ 147043 w 230512"/>
                  <a:gd name="connsiteY6" fmla="*/ 47643 h 223739"/>
                  <a:gd name="connsiteX7" fmla="*/ 2580 w 230512"/>
                  <a:gd name="connsiteY7" fmla="*/ 18 h 22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12" h="223739">
                    <a:moveTo>
                      <a:pt x="2580" y="18"/>
                    </a:moveTo>
                    <a:cubicBezTo>
                      <a:pt x="-12766" y="-511"/>
                      <a:pt x="44914" y="10072"/>
                      <a:pt x="54968" y="44468"/>
                    </a:cubicBezTo>
                    <a:cubicBezTo>
                      <a:pt x="65022" y="78864"/>
                      <a:pt x="37241" y="178347"/>
                      <a:pt x="62905" y="206393"/>
                    </a:cubicBezTo>
                    <a:cubicBezTo>
                      <a:pt x="88570" y="234439"/>
                      <a:pt x="181438" y="222268"/>
                      <a:pt x="208955" y="212743"/>
                    </a:cubicBezTo>
                    <a:cubicBezTo>
                      <a:pt x="236472" y="203218"/>
                      <a:pt x="230915" y="168293"/>
                      <a:pt x="228005" y="149243"/>
                    </a:cubicBezTo>
                    <a:cubicBezTo>
                      <a:pt x="225095" y="130193"/>
                      <a:pt x="204987" y="115376"/>
                      <a:pt x="191493" y="98443"/>
                    </a:cubicBezTo>
                    <a:cubicBezTo>
                      <a:pt x="177999" y="81510"/>
                      <a:pt x="173237" y="63518"/>
                      <a:pt x="147043" y="47643"/>
                    </a:cubicBezTo>
                    <a:cubicBezTo>
                      <a:pt x="120849" y="31768"/>
                      <a:pt x="17926" y="547"/>
                      <a:pt x="2580" y="1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2878FA91-CC8F-4CA6-B1ED-5CE71CE92531}"/>
                </a:ext>
              </a:extLst>
            </p:cNvPr>
            <p:cNvSpPr/>
            <p:nvPr/>
          </p:nvSpPr>
          <p:spPr>
            <a:xfrm>
              <a:off x="7997667" y="1529853"/>
              <a:ext cx="98261" cy="192364"/>
            </a:xfrm>
            <a:custGeom>
              <a:avLst/>
              <a:gdLst>
                <a:gd name="connsiteX0" fmla="*/ 158 w 98261"/>
                <a:gd name="connsiteY0" fmla="*/ 497 h 192364"/>
                <a:gd name="connsiteX1" fmla="*/ 73183 w 98261"/>
                <a:gd name="connsiteY1" fmla="*/ 102097 h 192364"/>
                <a:gd name="connsiteX2" fmla="*/ 85883 w 98261"/>
                <a:gd name="connsiteY2" fmla="*/ 190997 h 192364"/>
                <a:gd name="connsiteX3" fmla="*/ 95408 w 98261"/>
                <a:gd name="connsiteY3" fmla="*/ 146547 h 192364"/>
                <a:gd name="connsiteX4" fmla="*/ 158 w 98261"/>
                <a:gd name="connsiteY4" fmla="*/ 497 h 19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61" h="192364">
                  <a:moveTo>
                    <a:pt x="158" y="497"/>
                  </a:moveTo>
                  <a:cubicBezTo>
                    <a:pt x="-3546" y="-6911"/>
                    <a:pt x="58896" y="70347"/>
                    <a:pt x="73183" y="102097"/>
                  </a:cubicBezTo>
                  <a:cubicBezTo>
                    <a:pt x="87471" y="133847"/>
                    <a:pt x="82179" y="183589"/>
                    <a:pt x="85883" y="190997"/>
                  </a:cubicBezTo>
                  <a:cubicBezTo>
                    <a:pt x="89587" y="198405"/>
                    <a:pt x="104404" y="174593"/>
                    <a:pt x="95408" y="146547"/>
                  </a:cubicBezTo>
                  <a:cubicBezTo>
                    <a:pt x="86412" y="118501"/>
                    <a:pt x="3862" y="7905"/>
                    <a:pt x="158" y="497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BB76861D-7472-4B35-B644-C2D4DF161B95}"/>
                </a:ext>
              </a:extLst>
            </p:cNvPr>
            <p:cNvSpPr/>
            <p:nvPr/>
          </p:nvSpPr>
          <p:spPr>
            <a:xfrm>
              <a:off x="7937439" y="1479486"/>
              <a:ext cx="76683" cy="116397"/>
            </a:xfrm>
            <a:custGeom>
              <a:avLst/>
              <a:gdLst>
                <a:gd name="connsiteX0" fmla="*/ 61 w 76683"/>
                <a:gd name="connsiteY0" fmla="*/ 64 h 116397"/>
                <a:gd name="connsiteX1" fmla="*/ 73086 w 76683"/>
                <a:gd name="connsiteY1" fmla="*/ 95314 h 116397"/>
                <a:gd name="connsiteX2" fmla="*/ 60386 w 76683"/>
                <a:gd name="connsiteY2" fmla="*/ 111189 h 116397"/>
                <a:gd name="connsiteX3" fmla="*/ 61 w 76683"/>
                <a:gd name="connsiteY3" fmla="*/ 64 h 1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83" h="116397">
                  <a:moveTo>
                    <a:pt x="61" y="64"/>
                  </a:moveTo>
                  <a:cubicBezTo>
                    <a:pt x="2178" y="-2582"/>
                    <a:pt x="63032" y="76793"/>
                    <a:pt x="73086" y="95314"/>
                  </a:cubicBezTo>
                  <a:cubicBezTo>
                    <a:pt x="83140" y="113835"/>
                    <a:pt x="69911" y="122831"/>
                    <a:pt x="60386" y="111189"/>
                  </a:cubicBezTo>
                  <a:cubicBezTo>
                    <a:pt x="50861" y="99547"/>
                    <a:pt x="-2056" y="2710"/>
                    <a:pt x="61" y="64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6B52FA33-69ED-4ECB-9810-E7E518478D33}"/>
                </a:ext>
              </a:extLst>
            </p:cNvPr>
            <p:cNvSpPr/>
            <p:nvPr/>
          </p:nvSpPr>
          <p:spPr>
            <a:xfrm>
              <a:off x="6733267" y="2396957"/>
              <a:ext cx="119817" cy="271564"/>
            </a:xfrm>
            <a:custGeom>
              <a:avLst/>
              <a:gdLst>
                <a:gd name="connsiteX0" fmla="*/ 908 w 119817"/>
                <a:gd name="connsiteY0" fmla="*/ 168 h 271564"/>
                <a:gd name="connsiteX1" fmla="*/ 86633 w 119817"/>
                <a:gd name="connsiteY1" fmla="*/ 247818 h 271564"/>
                <a:gd name="connsiteX2" fmla="*/ 118383 w 119817"/>
                <a:gd name="connsiteY2" fmla="*/ 257343 h 271564"/>
                <a:gd name="connsiteX3" fmla="*/ 45358 w 119817"/>
                <a:gd name="connsiteY3" fmla="*/ 209718 h 271564"/>
                <a:gd name="connsiteX4" fmla="*/ 908 w 119817"/>
                <a:gd name="connsiteY4" fmla="*/ 168 h 27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817" h="271564">
                  <a:moveTo>
                    <a:pt x="908" y="168"/>
                  </a:moveTo>
                  <a:cubicBezTo>
                    <a:pt x="7787" y="6518"/>
                    <a:pt x="67054" y="204956"/>
                    <a:pt x="86633" y="247818"/>
                  </a:cubicBezTo>
                  <a:cubicBezTo>
                    <a:pt x="106212" y="290681"/>
                    <a:pt x="125262" y="263693"/>
                    <a:pt x="118383" y="257343"/>
                  </a:cubicBezTo>
                  <a:cubicBezTo>
                    <a:pt x="111504" y="250993"/>
                    <a:pt x="62821" y="250464"/>
                    <a:pt x="45358" y="209718"/>
                  </a:cubicBezTo>
                  <a:cubicBezTo>
                    <a:pt x="27896" y="168972"/>
                    <a:pt x="-5971" y="-6182"/>
                    <a:pt x="908" y="168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B835678A-B97E-48D4-B241-36C7E7633DE2}"/>
                </a:ext>
              </a:extLst>
            </p:cNvPr>
            <p:cNvSpPr/>
            <p:nvPr/>
          </p:nvSpPr>
          <p:spPr>
            <a:xfrm>
              <a:off x="8102514" y="2298644"/>
              <a:ext cx="168751" cy="317653"/>
            </a:xfrm>
            <a:custGeom>
              <a:avLst/>
              <a:gdLst>
                <a:gd name="connsiteX0" fmla="*/ 168361 w 168751"/>
                <a:gd name="connsiteY0" fmla="*/ 56 h 317653"/>
                <a:gd name="connsiteX1" fmla="*/ 127086 w 168751"/>
                <a:gd name="connsiteY1" fmla="*/ 181031 h 317653"/>
                <a:gd name="connsiteX2" fmla="*/ 86 w 168751"/>
                <a:gd name="connsiteY2" fmla="*/ 317556 h 317653"/>
                <a:gd name="connsiteX3" fmla="*/ 108036 w 168751"/>
                <a:gd name="connsiteY3" fmla="*/ 200081 h 317653"/>
                <a:gd name="connsiteX4" fmla="*/ 168361 w 168751"/>
                <a:gd name="connsiteY4" fmla="*/ 56 h 31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751" h="317653">
                  <a:moveTo>
                    <a:pt x="168361" y="56"/>
                  </a:moveTo>
                  <a:cubicBezTo>
                    <a:pt x="171536" y="-3119"/>
                    <a:pt x="155132" y="128114"/>
                    <a:pt x="127086" y="181031"/>
                  </a:cubicBezTo>
                  <a:cubicBezTo>
                    <a:pt x="99040" y="233948"/>
                    <a:pt x="3261" y="314381"/>
                    <a:pt x="86" y="317556"/>
                  </a:cubicBezTo>
                  <a:cubicBezTo>
                    <a:pt x="-3089" y="320731"/>
                    <a:pt x="81578" y="245589"/>
                    <a:pt x="108036" y="200081"/>
                  </a:cubicBezTo>
                  <a:cubicBezTo>
                    <a:pt x="134494" y="154573"/>
                    <a:pt x="165186" y="3231"/>
                    <a:pt x="168361" y="56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5218AE41-404F-4442-BF30-0876F9B1A6BD}"/>
                </a:ext>
              </a:extLst>
            </p:cNvPr>
            <p:cNvSpPr/>
            <p:nvPr/>
          </p:nvSpPr>
          <p:spPr>
            <a:xfrm>
              <a:off x="6852264" y="1433690"/>
              <a:ext cx="291736" cy="168824"/>
            </a:xfrm>
            <a:custGeom>
              <a:avLst/>
              <a:gdLst>
                <a:gd name="connsiteX0" fmla="*/ 291486 w 291736"/>
                <a:gd name="connsiteY0" fmla="*/ 1410 h 168824"/>
                <a:gd name="connsiteX1" fmla="*/ 91461 w 291736"/>
                <a:gd name="connsiteY1" fmla="*/ 64910 h 168824"/>
                <a:gd name="connsiteX2" fmla="*/ 2561 w 291736"/>
                <a:gd name="connsiteY2" fmla="*/ 166510 h 168824"/>
                <a:gd name="connsiteX3" fmla="*/ 47011 w 291736"/>
                <a:gd name="connsiteY3" fmla="*/ 125235 h 168824"/>
                <a:gd name="connsiteX4" fmla="*/ 291486 w 291736"/>
                <a:gd name="connsiteY4" fmla="*/ 1410 h 16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736" h="168824">
                  <a:moveTo>
                    <a:pt x="291486" y="1410"/>
                  </a:moveTo>
                  <a:cubicBezTo>
                    <a:pt x="298894" y="-8644"/>
                    <a:pt x="139615" y="37393"/>
                    <a:pt x="91461" y="64910"/>
                  </a:cubicBezTo>
                  <a:cubicBezTo>
                    <a:pt x="43307" y="92427"/>
                    <a:pt x="9969" y="156456"/>
                    <a:pt x="2561" y="166510"/>
                  </a:cubicBezTo>
                  <a:cubicBezTo>
                    <a:pt x="-4847" y="176564"/>
                    <a:pt x="2032" y="152222"/>
                    <a:pt x="47011" y="125235"/>
                  </a:cubicBezTo>
                  <a:cubicBezTo>
                    <a:pt x="91990" y="98248"/>
                    <a:pt x="284078" y="11464"/>
                    <a:pt x="291486" y="141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B0B686CC-7392-472A-9EFA-1CF685BDFF6E}"/>
                </a:ext>
              </a:extLst>
            </p:cNvPr>
            <p:cNvSpPr/>
            <p:nvPr/>
          </p:nvSpPr>
          <p:spPr>
            <a:xfrm>
              <a:off x="6622107" y="1898307"/>
              <a:ext cx="136404" cy="163797"/>
            </a:xfrm>
            <a:custGeom>
              <a:avLst/>
              <a:gdLst>
                <a:gd name="connsiteX0" fmla="*/ 136164 w 136404"/>
                <a:gd name="connsiteY0" fmla="*/ 1092 h 163797"/>
                <a:gd name="connsiteX1" fmla="*/ 37739 w 136404"/>
                <a:gd name="connsiteY1" fmla="*/ 96342 h 163797"/>
                <a:gd name="connsiteX2" fmla="*/ 15514 w 136404"/>
                <a:gd name="connsiteY2" fmla="*/ 163017 h 163797"/>
                <a:gd name="connsiteX3" fmla="*/ 5989 w 136404"/>
                <a:gd name="connsiteY3" fmla="*/ 51892 h 163797"/>
                <a:gd name="connsiteX4" fmla="*/ 136164 w 136404"/>
                <a:gd name="connsiteY4" fmla="*/ 1092 h 16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404" h="163797">
                  <a:moveTo>
                    <a:pt x="136164" y="1092"/>
                  </a:moveTo>
                  <a:cubicBezTo>
                    <a:pt x="141456" y="8500"/>
                    <a:pt x="57847" y="69355"/>
                    <a:pt x="37739" y="96342"/>
                  </a:cubicBezTo>
                  <a:cubicBezTo>
                    <a:pt x="17631" y="123330"/>
                    <a:pt x="20806" y="170425"/>
                    <a:pt x="15514" y="163017"/>
                  </a:cubicBezTo>
                  <a:cubicBezTo>
                    <a:pt x="10222" y="155609"/>
                    <a:pt x="-9886" y="78350"/>
                    <a:pt x="5989" y="51892"/>
                  </a:cubicBezTo>
                  <a:cubicBezTo>
                    <a:pt x="21864" y="25434"/>
                    <a:pt x="130872" y="-6316"/>
                    <a:pt x="136164" y="1092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E70B2E5D-EA95-481D-BFDC-F499E13897D0}"/>
                </a:ext>
              </a:extLst>
            </p:cNvPr>
            <p:cNvSpPr/>
            <p:nvPr/>
          </p:nvSpPr>
          <p:spPr>
            <a:xfrm>
              <a:off x="7685532" y="2692650"/>
              <a:ext cx="261852" cy="176978"/>
            </a:xfrm>
            <a:custGeom>
              <a:avLst/>
              <a:gdLst>
                <a:gd name="connsiteX0" fmla="*/ 257665 w 261852"/>
                <a:gd name="connsiteY0" fmla="*/ 241 h 176978"/>
                <a:gd name="connsiteX1" fmla="*/ 165590 w 261852"/>
                <a:gd name="connsiteY1" fmla="*/ 124066 h 176978"/>
                <a:gd name="connsiteX2" fmla="*/ 490 w 261852"/>
                <a:gd name="connsiteY2" fmla="*/ 171691 h 176978"/>
                <a:gd name="connsiteX3" fmla="*/ 222740 w 261852"/>
                <a:gd name="connsiteY3" fmla="*/ 158991 h 176978"/>
                <a:gd name="connsiteX4" fmla="*/ 257665 w 261852"/>
                <a:gd name="connsiteY4" fmla="*/ 241 h 17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852" h="176978">
                  <a:moveTo>
                    <a:pt x="257665" y="241"/>
                  </a:moveTo>
                  <a:cubicBezTo>
                    <a:pt x="248140" y="-5580"/>
                    <a:pt x="208452" y="95491"/>
                    <a:pt x="165590" y="124066"/>
                  </a:cubicBezTo>
                  <a:cubicBezTo>
                    <a:pt x="122728" y="152641"/>
                    <a:pt x="-9035" y="165870"/>
                    <a:pt x="490" y="171691"/>
                  </a:cubicBezTo>
                  <a:cubicBezTo>
                    <a:pt x="10015" y="177512"/>
                    <a:pt x="183053" y="183862"/>
                    <a:pt x="222740" y="158991"/>
                  </a:cubicBezTo>
                  <a:cubicBezTo>
                    <a:pt x="262427" y="134120"/>
                    <a:pt x="267190" y="6062"/>
                    <a:pt x="257665" y="241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384C2B81-B468-4A6A-882D-9C20CD9C05DA}"/>
                </a:ext>
              </a:extLst>
            </p:cNvPr>
            <p:cNvSpPr/>
            <p:nvPr/>
          </p:nvSpPr>
          <p:spPr>
            <a:xfrm>
              <a:off x="7796605" y="1723610"/>
              <a:ext cx="135077" cy="210714"/>
            </a:xfrm>
            <a:custGeom>
              <a:avLst/>
              <a:gdLst>
                <a:gd name="connsiteX0" fmla="*/ 134545 w 135077"/>
                <a:gd name="connsiteY0" fmla="*/ 415 h 210714"/>
                <a:gd name="connsiteX1" fmla="*/ 77395 w 135077"/>
                <a:gd name="connsiteY1" fmla="*/ 67090 h 210714"/>
                <a:gd name="connsiteX2" fmla="*/ 17070 w 135077"/>
                <a:gd name="connsiteY2" fmla="*/ 206790 h 210714"/>
                <a:gd name="connsiteX3" fmla="*/ 1195 w 135077"/>
                <a:gd name="connsiteY3" fmla="*/ 165515 h 210714"/>
                <a:gd name="connsiteX4" fmla="*/ 42470 w 135077"/>
                <a:gd name="connsiteY4" fmla="*/ 95665 h 210714"/>
                <a:gd name="connsiteX5" fmla="*/ 134545 w 135077"/>
                <a:gd name="connsiteY5" fmla="*/ 415 h 21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077" h="210714">
                  <a:moveTo>
                    <a:pt x="134545" y="415"/>
                  </a:moveTo>
                  <a:cubicBezTo>
                    <a:pt x="140366" y="-4347"/>
                    <a:pt x="96974" y="32694"/>
                    <a:pt x="77395" y="67090"/>
                  </a:cubicBezTo>
                  <a:cubicBezTo>
                    <a:pt x="57816" y="101486"/>
                    <a:pt x="29770" y="190386"/>
                    <a:pt x="17070" y="206790"/>
                  </a:cubicBezTo>
                  <a:cubicBezTo>
                    <a:pt x="4370" y="223194"/>
                    <a:pt x="-3038" y="184036"/>
                    <a:pt x="1195" y="165515"/>
                  </a:cubicBezTo>
                  <a:cubicBezTo>
                    <a:pt x="5428" y="146994"/>
                    <a:pt x="23949" y="118948"/>
                    <a:pt x="42470" y="95665"/>
                  </a:cubicBezTo>
                  <a:cubicBezTo>
                    <a:pt x="60991" y="72382"/>
                    <a:pt x="128724" y="5177"/>
                    <a:pt x="134545" y="415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4F832022-9240-41AB-9AEE-3AC811FC3FC6}"/>
                </a:ext>
              </a:extLst>
            </p:cNvPr>
            <p:cNvSpPr/>
            <p:nvPr/>
          </p:nvSpPr>
          <p:spPr>
            <a:xfrm>
              <a:off x="7756340" y="2511148"/>
              <a:ext cx="131936" cy="65444"/>
            </a:xfrm>
            <a:custGeom>
              <a:avLst/>
              <a:gdLst>
                <a:gd name="connsiteX0" fmla="*/ 185 w 131936"/>
                <a:gd name="connsiteY0" fmla="*/ 277 h 65444"/>
                <a:gd name="connsiteX1" fmla="*/ 127185 w 131936"/>
                <a:gd name="connsiteY1" fmla="*/ 41552 h 65444"/>
                <a:gd name="connsiteX2" fmla="*/ 98610 w 131936"/>
                <a:gd name="connsiteY2" fmla="*/ 63777 h 65444"/>
                <a:gd name="connsiteX3" fmla="*/ 185 w 131936"/>
                <a:gd name="connsiteY3" fmla="*/ 277 h 6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936" h="65444">
                  <a:moveTo>
                    <a:pt x="185" y="277"/>
                  </a:moveTo>
                  <a:cubicBezTo>
                    <a:pt x="4947" y="-3427"/>
                    <a:pt x="110781" y="30969"/>
                    <a:pt x="127185" y="41552"/>
                  </a:cubicBezTo>
                  <a:cubicBezTo>
                    <a:pt x="143589" y="52135"/>
                    <a:pt x="113427" y="71185"/>
                    <a:pt x="98610" y="63777"/>
                  </a:cubicBezTo>
                  <a:cubicBezTo>
                    <a:pt x="83793" y="56369"/>
                    <a:pt x="-4577" y="3981"/>
                    <a:pt x="185" y="277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BCC36886-DB14-477C-9020-EFB38A1A33E9}"/>
                </a:ext>
              </a:extLst>
            </p:cNvPr>
            <p:cNvSpPr/>
            <p:nvPr/>
          </p:nvSpPr>
          <p:spPr>
            <a:xfrm>
              <a:off x="8144185" y="1903908"/>
              <a:ext cx="65153" cy="321299"/>
            </a:xfrm>
            <a:custGeom>
              <a:avLst/>
              <a:gdLst>
                <a:gd name="connsiteX0" fmla="*/ 105 w 65153"/>
                <a:gd name="connsiteY0" fmla="*/ 542 h 321299"/>
                <a:gd name="connsiteX1" fmla="*/ 60430 w 65153"/>
                <a:gd name="connsiteY1" fmla="*/ 130717 h 321299"/>
                <a:gd name="connsiteX2" fmla="*/ 57255 w 65153"/>
                <a:gd name="connsiteY2" fmla="*/ 203742 h 321299"/>
                <a:gd name="connsiteX3" fmla="*/ 25505 w 65153"/>
                <a:gd name="connsiteY3" fmla="*/ 321217 h 321299"/>
                <a:gd name="connsiteX4" fmla="*/ 44555 w 65153"/>
                <a:gd name="connsiteY4" fmla="*/ 184692 h 321299"/>
                <a:gd name="connsiteX5" fmla="*/ 105 w 65153"/>
                <a:gd name="connsiteY5" fmla="*/ 542 h 3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53" h="321299">
                  <a:moveTo>
                    <a:pt x="105" y="542"/>
                  </a:moveTo>
                  <a:cubicBezTo>
                    <a:pt x="2751" y="-8454"/>
                    <a:pt x="50905" y="96850"/>
                    <a:pt x="60430" y="130717"/>
                  </a:cubicBezTo>
                  <a:cubicBezTo>
                    <a:pt x="69955" y="164584"/>
                    <a:pt x="63076" y="171992"/>
                    <a:pt x="57255" y="203742"/>
                  </a:cubicBezTo>
                  <a:cubicBezTo>
                    <a:pt x="51434" y="235492"/>
                    <a:pt x="27622" y="324392"/>
                    <a:pt x="25505" y="321217"/>
                  </a:cubicBezTo>
                  <a:cubicBezTo>
                    <a:pt x="23388" y="318042"/>
                    <a:pt x="43497" y="233375"/>
                    <a:pt x="44555" y="184692"/>
                  </a:cubicBezTo>
                  <a:cubicBezTo>
                    <a:pt x="45613" y="136009"/>
                    <a:pt x="-2541" y="9538"/>
                    <a:pt x="105" y="542"/>
                  </a:cubicBezTo>
                  <a:close/>
                </a:path>
              </a:pathLst>
            </a:custGeom>
            <a:solidFill>
              <a:srgbClr val="D9423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6B9DFDA4-F270-4FFD-B9D1-70ABFA2B8385}"/>
                </a:ext>
              </a:extLst>
            </p:cNvPr>
            <p:cNvSpPr/>
            <p:nvPr/>
          </p:nvSpPr>
          <p:spPr>
            <a:xfrm>
              <a:off x="8127068" y="2192300"/>
              <a:ext cx="77541" cy="232281"/>
            </a:xfrm>
            <a:custGeom>
              <a:avLst/>
              <a:gdLst>
                <a:gd name="connsiteX0" fmla="*/ 76879 w 77541"/>
                <a:gd name="connsiteY0" fmla="*/ 175 h 232281"/>
                <a:gd name="connsiteX1" fmla="*/ 51479 w 77541"/>
                <a:gd name="connsiteY1" fmla="*/ 127175 h 232281"/>
                <a:gd name="connsiteX2" fmla="*/ 679 w 77541"/>
                <a:gd name="connsiteY2" fmla="*/ 231950 h 232281"/>
                <a:gd name="connsiteX3" fmla="*/ 26079 w 77541"/>
                <a:gd name="connsiteY3" fmla="*/ 155750 h 232281"/>
                <a:gd name="connsiteX4" fmla="*/ 76879 w 77541"/>
                <a:gd name="connsiteY4" fmla="*/ 175 h 2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41" h="232281">
                  <a:moveTo>
                    <a:pt x="76879" y="175"/>
                  </a:moveTo>
                  <a:cubicBezTo>
                    <a:pt x="81112" y="-4587"/>
                    <a:pt x="64179" y="88546"/>
                    <a:pt x="51479" y="127175"/>
                  </a:cubicBezTo>
                  <a:cubicBezTo>
                    <a:pt x="38779" y="165804"/>
                    <a:pt x="4912" y="227188"/>
                    <a:pt x="679" y="231950"/>
                  </a:cubicBezTo>
                  <a:cubicBezTo>
                    <a:pt x="-3554" y="236712"/>
                    <a:pt x="12850" y="189087"/>
                    <a:pt x="26079" y="155750"/>
                  </a:cubicBezTo>
                  <a:cubicBezTo>
                    <a:pt x="39308" y="122413"/>
                    <a:pt x="72646" y="4937"/>
                    <a:pt x="76879" y="175"/>
                  </a:cubicBezTo>
                  <a:close/>
                </a:path>
              </a:pathLst>
            </a:custGeom>
            <a:solidFill>
              <a:srgbClr val="D9423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6CF6B449-E934-40FA-BE2A-E3D3B2036DA0}"/>
                </a:ext>
              </a:extLst>
            </p:cNvPr>
            <p:cNvSpPr/>
            <p:nvPr/>
          </p:nvSpPr>
          <p:spPr>
            <a:xfrm>
              <a:off x="6761495" y="1498249"/>
              <a:ext cx="446380" cy="1005075"/>
            </a:xfrm>
            <a:custGeom>
              <a:avLst/>
              <a:gdLst>
                <a:gd name="connsiteX0" fmla="*/ 445755 w 446380"/>
                <a:gd name="connsiteY0" fmla="*/ 351 h 1005075"/>
                <a:gd name="connsiteX1" fmla="*/ 210805 w 446380"/>
                <a:gd name="connsiteY1" fmla="*/ 149576 h 1005075"/>
                <a:gd name="connsiteX2" fmla="*/ 23480 w 446380"/>
                <a:gd name="connsiteY2" fmla="*/ 463901 h 1005075"/>
                <a:gd name="connsiteX3" fmla="*/ 7605 w 446380"/>
                <a:gd name="connsiteY3" fmla="*/ 705201 h 1005075"/>
                <a:gd name="connsiteX4" fmla="*/ 67930 w 446380"/>
                <a:gd name="connsiteY4" fmla="*/ 994126 h 1005075"/>
                <a:gd name="connsiteX5" fmla="*/ 39355 w 446380"/>
                <a:gd name="connsiteY5" fmla="*/ 908401 h 1005075"/>
                <a:gd name="connsiteX6" fmla="*/ 20305 w 446380"/>
                <a:gd name="connsiteY6" fmla="*/ 571851 h 1005075"/>
                <a:gd name="connsiteX7" fmla="*/ 86980 w 446380"/>
                <a:gd name="connsiteY7" fmla="*/ 317851 h 1005075"/>
                <a:gd name="connsiteX8" fmla="*/ 274305 w 446380"/>
                <a:gd name="connsiteY8" fmla="*/ 114651 h 1005075"/>
                <a:gd name="connsiteX9" fmla="*/ 445755 w 446380"/>
                <a:gd name="connsiteY9" fmla="*/ 351 h 100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6380" h="1005075">
                  <a:moveTo>
                    <a:pt x="445755" y="351"/>
                  </a:moveTo>
                  <a:cubicBezTo>
                    <a:pt x="435172" y="6172"/>
                    <a:pt x="281184" y="72318"/>
                    <a:pt x="210805" y="149576"/>
                  </a:cubicBezTo>
                  <a:cubicBezTo>
                    <a:pt x="140426" y="226834"/>
                    <a:pt x="57347" y="371297"/>
                    <a:pt x="23480" y="463901"/>
                  </a:cubicBezTo>
                  <a:cubicBezTo>
                    <a:pt x="-10387" y="556505"/>
                    <a:pt x="197" y="616830"/>
                    <a:pt x="7605" y="705201"/>
                  </a:cubicBezTo>
                  <a:cubicBezTo>
                    <a:pt x="15013" y="793572"/>
                    <a:pt x="62638" y="960259"/>
                    <a:pt x="67930" y="994126"/>
                  </a:cubicBezTo>
                  <a:cubicBezTo>
                    <a:pt x="73222" y="1027993"/>
                    <a:pt x="47292" y="978780"/>
                    <a:pt x="39355" y="908401"/>
                  </a:cubicBezTo>
                  <a:cubicBezTo>
                    <a:pt x="31418" y="838022"/>
                    <a:pt x="12367" y="670276"/>
                    <a:pt x="20305" y="571851"/>
                  </a:cubicBezTo>
                  <a:cubicBezTo>
                    <a:pt x="28242" y="473426"/>
                    <a:pt x="44647" y="394051"/>
                    <a:pt x="86980" y="317851"/>
                  </a:cubicBezTo>
                  <a:cubicBezTo>
                    <a:pt x="129313" y="241651"/>
                    <a:pt x="218743" y="167038"/>
                    <a:pt x="274305" y="114651"/>
                  </a:cubicBezTo>
                  <a:cubicBezTo>
                    <a:pt x="329867" y="62264"/>
                    <a:pt x="456338" y="-5470"/>
                    <a:pt x="445755" y="351"/>
                  </a:cubicBezTo>
                  <a:close/>
                </a:path>
              </a:pathLst>
            </a:custGeom>
            <a:solidFill>
              <a:srgbClr val="D9423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DBCCF480-C60E-4C60-9C7A-77E09480B30E}"/>
                </a:ext>
              </a:extLst>
            </p:cNvPr>
            <p:cNvSpPr/>
            <p:nvPr/>
          </p:nvSpPr>
          <p:spPr>
            <a:xfrm>
              <a:off x="7039347" y="2678774"/>
              <a:ext cx="874870" cy="238360"/>
            </a:xfrm>
            <a:custGeom>
              <a:avLst/>
              <a:gdLst>
                <a:gd name="connsiteX0" fmla="*/ 2803 w 874870"/>
                <a:gd name="connsiteY0" fmla="*/ 19976 h 238360"/>
                <a:gd name="connsiteX1" fmla="*/ 164728 w 874870"/>
                <a:gd name="connsiteY1" fmla="*/ 137451 h 238360"/>
                <a:gd name="connsiteX2" fmla="*/ 450478 w 874870"/>
                <a:gd name="connsiteY2" fmla="*/ 210476 h 238360"/>
                <a:gd name="connsiteX3" fmla="*/ 606053 w 874870"/>
                <a:gd name="connsiteY3" fmla="*/ 223176 h 238360"/>
                <a:gd name="connsiteX4" fmla="*/ 869578 w 874870"/>
                <a:gd name="connsiteY4" fmla="*/ 4101 h 238360"/>
                <a:gd name="connsiteX5" fmla="*/ 774328 w 874870"/>
                <a:gd name="connsiteY5" fmla="*/ 83476 h 238360"/>
                <a:gd name="connsiteX6" fmla="*/ 675903 w 874870"/>
                <a:gd name="connsiteY6" fmla="*/ 124751 h 238360"/>
                <a:gd name="connsiteX7" fmla="*/ 466353 w 874870"/>
                <a:gd name="connsiteY7" fmla="*/ 172376 h 238360"/>
                <a:gd name="connsiteX8" fmla="*/ 294903 w 874870"/>
                <a:gd name="connsiteY8" fmla="*/ 156501 h 238360"/>
                <a:gd name="connsiteX9" fmla="*/ 2803 w 874870"/>
                <a:gd name="connsiteY9" fmla="*/ 19976 h 23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4870" h="238360">
                  <a:moveTo>
                    <a:pt x="2803" y="19976"/>
                  </a:moveTo>
                  <a:cubicBezTo>
                    <a:pt x="-18893" y="16801"/>
                    <a:pt x="90116" y="105701"/>
                    <a:pt x="164728" y="137451"/>
                  </a:cubicBezTo>
                  <a:cubicBezTo>
                    <a:pt x="239341" y="169201"/>
                    <a:pt x="376924" y="196189"/>
                    <a:pt x="450478" y="210476"/>
                  </a:cubicBezTo>
                  <a:cubicBezTo>
                    <a:pt x="524032" y="224764"/>
                    <a:pt x="536203" y="257572"/>
                    <a:pt x="606053" y="223176"/>
                  </a:cubicBezTo>
                  <a:cubicBezTo>
                    <a:pt x="675903" y="188780"/>
                    <a:pt x="869578" y="4101"/>
                    <a:pt x="869578" y="4101"/>
                  </a:cubicBezTo>
                  <a:cubicBezTo>
                    <a:pt x="897624" y="-19182"/>
                    <a:pt x="806607" y="63368"/>
                    <a:pt x="774328" y="83476"/>
                  </a:cubicBezTo>
                  <a:cubicBezTo>
                    <a:pt x="742049" y="103584"/>
                    <a:pt x="727232" y="109934"/>
                    <a:pt x="675903" y="124751"/>
                  </a:cubicBezTo>
                  <a:cubicBezTo>
                    <a:pt x="624574" y="139568"/>
                    <a:pt x="529853" y="167084"/>
                    <a:pt x="466353" y="172376"/>
                  </a:cubicBezTo>
                  <a:cubicBezTo>
                    <a:pt x="402853" y="177668"/>
                    <a:pt x="368986" y="177138"/>
                    <a:pt x="294903" y="156501"/>
                  </a:cubicBezTo>
                  <a:cubicBezTo>
                    <a:pt x="220820" y="135864"/>
                    <a:pt x="24499" y="23151"/>
                    <a:pt x="2803" y="19976"/>
                  </a:cubicBezTo>
                  <a:close/>
                </a:path>
              </a:pathLst>
            </a:custGeom>
            <a:solidFill>
              <a:srgbClr val="D9423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09727D24-B20D-4DB6-AC49-F0F9DAB05739}"/>
                </a:ext>
              </a:extLst>
            </p:cNvPr>
            <p:cNvSpPr/>
            <p:nvPr/>
          </p:nvSpPr>
          <p:spPr>
            <a:xfrm>
              <a:off x="7590937" y="1416959"/>
              <a:ext cx="321285" cy="170383"/>
            </a:xfrm>
            <a:custGeom>
              <a:avLst/>
              <a:gdLst>
                <a:gd name="connsiteX0" fmla="*/ 1 w 321285"/>
                <a:gd name="connsiteY0" fmla="*/ 346 h 170383"/>
                <a:gd name="connsiteX1" fmla="*/ 209551 w 321285"/>
                <a:gd name="connsiteY1" fmla="*/ 79721 h 170383"/>
                <a:gd name="connsiteX2" fmla="*/ 317501 w 321285"/>
                <a:gd name="connsiteY2" fmla="*/ 168621 h 170383"/>
                <a:gd name="connsiteX3" fmla="*/ 288926 w 321285"/>
                <a:gd name="connsiteY3" fmla="*/ 136871 h 170383"/>
                <a:gd name="connsiteX4" fmla="*/ 212726 w 321285"/>
                <a:gd name="connsiteY4" fmla="*/ 111471 h 170383"/>
                <a:gd name="connsiteX5" fmla="*/ 1 w 321285"/>
                <a:gd name="connsiteY5" fmla="*/ 346 h 17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85" h="170383">
                  <a:moveTo>
                    <a:pt x="1" y="346"/>
                  </a:moveTo>
                  <a:cubicBezTo>
                    <a:pt x="-528" y="-4946"/>
                    <a:pt x="156634" y="51675"/>
                    <a:pt x="209551" y="79721"/>
                  </a:cubicBezTo>
                  <a:cubicBezTo>
                    <a:pt x="262468" y="107767"/>
                    <a:pt x="304272" y="159096"/>
                    <a:pt x="317501" y="168621"/>
                  </a:cubicBezTo>
                  <a:cubicBezTo>
                    <a:pt x="330730" y="178146"/>
                    <a:pt x="306389" y="146396"/>
                    <a:pt x="288926" y="136871"/>
                  </a:cubicBezTo>
                  <a:cubicBezTo>
                    <a:pt x="271464" y="127346"/>
                    <a:pt x="254001" y="131579"/>
                    <a:pt x="212726" y="111471"/>
                  </a:cubicBezTo>
                  <a:cubicBezTo>
                    <a:pt x="171451" y="91363"/>
                    <a:pt x="530" y="5638"/>
                    <a:pt x="1" y="346"/>
                  </a:cubicBezTo>
                  <a:close/>
                </a:path>
              </a:pathLst>
            </a:custGeom>
            <a:solidFill>
              <a:srgbClr val="D94236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C10726E3-291E-4F17-B969-65C94AA8369F}"/>
              </a:ext>
            </a:extLst>
          </p:cNvPr>
          <p:cNvSpPr/>
          <p:nvPr/>
        </p:nvSpPr>
        <p:spPr>
          <a:xfrm>
            <a:off x="8670265" y="2031339"/>
            <a:ext cx="1507987" cy="1045269"/>
          </a:xfrm>
          <a:custGeom>
            <a:avLst/>
            <a:gdLst>
              <a:gd name="connsiteX0" fmla="*/ 3835 w 1507987"/>
              <a:gd name="connsiteY0" fmla="*/ 661 h 1045269"/>
              <a:gd name="connsiteX1" fmla="*/ 1413535 w 1507987"/>
              <a:gd name="connsiteY1" fmla="*/ 838861 h 1045269"/>
              <a:gd name="connsiteX2" fmla="*/ 1337335 w 1507987"/>
              <a:gd name="connsiteY2" fmla="*/ 902361 h 1045269"/>
              <a:gd name="connsiteX3" fmla="*/ 1007135 w 1507987"/>
              <a:gd name="connsiteY3" fmla="*/ 991261 h 1045269"/>
              <a:gd name="connsiteX4" fmla="*/ 3835 w 1507987"/>
              <a:gd name="connsiteY4" fmla="*/ 661 h 10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7987" h="1045269">
                <a:moveTo>
                  <a:pt x="3835" y="661"/>
                </a:moveTo>
                <a:cubicBezTo>
                  <a:pt x="71568" y="-24739"/>
                  <a:pt x="1191285" y="688578"/>
                  <a:pt x="1413535" y="838861"/>
                </a:cubicBezTo>
                <a:cubicBezTo>
                  <a:pt x="1635785" y="989144"/>
                  <a:pt x="1405068" y="876961"/>
                  <a:pt x="1337335" y="902361"/>
                </a:cubicBezTo>
                <a:cubicBezTo>
                  <a:pt x="1269602" y="927761"/>
                  <a:pt x="1229385" y="1143661"/>
                  <a:pt x="1007135" y="991261"/>
                </a:cubicBezTo>
                <a:cubicBezTo>
                  <a:pt x="784885" y="838861"/>
                  <a:pt x="-63898" y="26061"/>
                  <a:pt x="3835" y="661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F3697C23-BECE-4630-90E5-1C42160BDB8C}"/>
              </a:ext>
            </a:extLst>
          </p:cNvPr>
          <p:cNvGrpSpPr/>
          <p:nvPr/>
        </p:nvGrpSpPr>
        <p:grpSpPr>
          <a:xfrm>
            <a:off x="1900480" y="564460"/>
            <a:ext cx="4879440" cy="2550240"/>
            <a:chOff x="1900480" y="564460"/>
            <a:chExt cx="4879440" cy="255024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2">
              <p14:nvContentPartPr>
                <p14:cNvPr id="37" name="インク 36">
                  <a:extLst>
                    <a:ext uri="{FF2B5EF4-FFF2-40B4-BE49-F238E27FC236}">
                      <a16:creationId xmlns:a16="http://schemas.microsoft.com/office/drawing/2014/main" id="{43E3C3FA-0135-44FA-981E-B23E5FF01ABE}"/>
                    </a:ext>
                  </a:extLst>
                </p14:cNvPr>
                <p14:cNvContentPartPr/>
                <p14:nvPr/>
              </p14:nvContentPartPr>
              <p14:xfrm>
                <a:off x="4584640" y="939220"/>
                <a:ext cx="470160" cy="713160"/>
              </p14:xfrm>
            </p:contentPart>
          </mc:Choice>
          <mc:Fallback xmlns="">
            <p:pic>
              <p:nvPicPr>
                <p:cNvPr id="37" name="インク 36">
                  <a:extLst>
                    <a:ext uri="{FF2B5EF4-FFF2-40B4-BE49-F238E27FC236}">
                      <a16:creationId xmlns:a16="http://schemas.microsoft.com/office/drawing/2014/main" id="{43E3C3FA-0135-44FA-981E-B23E5FF01ABE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521640" y="561220"/>
                  <a:ext cx="595800" cy="146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4">
              <p14:nvContentPartPr>
                <p14:cNvPr id="38" name="インク 37">
                  <a:extLst>
                    <a:ext uri="{FF2B5EF4-FFF2-40B4-BE49-F238E27FC236}">
                      <a16:creationId xmlns:a16="http://schemas.microsoft.com/office/drawing/2014/main" id="{1FE6AEA6-2D8D-4A23-A7FA-3EAADC85E1EC}"/>
                    </a:ext>
                  </a:extLst>
                </p14:cNvPr>
                <p14:cNvContentPartPr/>
                <p14:nvPr/>
              </p14:nvContentPartPr>
              <p14:xfrm>
                <a:off x="4185040" y="1739140"/>
                <a:ext cx="869040" cy="448920"/>
              </p14:xfrm>
            </p:contentPart>
          </mc:Choice>
          <mc:Fallback xmlns="">
            <p:pic>
              <p:nvPicPr>
                <p:cNvPr id="38" name="インク 37">
                  <a:extLst>
                    <a:ext uri="{FF2B5EF4-FFF2-40B4-BE49-F238E27FC236}">
                      <a16:creationId xmlns:a16="http://schemas.microsoft.com/office/drawing/2014/main" id="{1FE6AEA6-2D8D-4A23-A7FA-3EAADC85E1E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122400" y="1361140"/>
                  <a:ext cx="994680" cy="12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6">
              <p14:nvContentPartPr>
                <p14:cNvPr id="39" name="インク 38">
                  <a:extLst>
                    <a:ext uri="{FF2B5EF4-FFF2-40B4-BE49-F238E27FC236}">
                      <a16:creationId xmlns:a16="http://schemas.microsoft.com/office/drawing/2014/main" id="{4A6363A4-FA24-4630-9F4E-228248C16AA2}"/>
                    </a:ext>
                  </a:extLst>
                </p14:cNvPr>
                <p14:cNvContentPartPr/>
                <p14:nvPr/>
              </p14:nvContentPartPr>
              <p14:xfrm>
                <a:off x="1900480" y="564460"/>
                <a:ext cx="4879440" cy="2550240"/>
              </p14:xfrm>
            </p:contentPart>
          </mc:Choice>
          <mc:Fallback xmlns="">
            <p:pic>
              <p:nvPicPr>
                <p:cNvPr id="39" name="インク 38">
                  <a:extLst>
                    <a:ext uri="{FF2B5EF4-FFF2-40B4-BE49-F238E27FC236}">
                      <a16:creationId xmlns:a16="http://schemas.microsoft.com/office/drawing/2014/main" id="{4A6363A4-FA24-4630-9F4E-228248C16AA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37840" y="186820"/>
                  <a:ext cx="5005080" cy="330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">
            <p14:nvContentPartPr>
              <p14:cNvPr id="41" name="インク 40">
                <a:extLst>
                  <a:ext uri="{FF2B5EF4-FFF2-40B4-BE49-F238E27FC236}">
                    <a16:creationId xmlns:a16="http://schemas.microsoft.com/office/drawing/2014/main" id="{AD575C95-AF04-4B88-B810-511B3DF8C5D2}"/>
                  </a:ext>
                </a:extLst>
              </p14:cNvPr>
              <p14:cNvContentPartPr/>
              <p14:nvPr/>
            </p14:nvContentPartPr>
            <p14:xfrm>
              <a:off x="1181560" y="3731380"/>
              <a:ext cx="8092080" cy="2303640"/>
            </p14:xfrm>
          </p:contentPart>
        </mc:Choice>
        <mc:Fallback xmlns="">
          <p:pic>
            <p:nvPicPr>
              <p:cNvPr id="41" name="インク 40">
                <a:extLst>
                  <a:ext uri="{FF2B5EF4-FFF2-40B4-BE49-F238E27FC236}">
                    <a16:creationId xmlns:a16="http://schemas.microsoft.com/office/drawing/2014/main" id="{AD575C95-AF04-4B88-B810-511B3DF8C5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8920" y="3668740"/>
                <a:ext cx="8217720" cy="242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06447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スペース, 空, 木の床, 工場, 植木鉢, ツゲの木, デコ, 観葉植物, 白い, 内部空間, 木製の床板">
            <a:extLst>
              <a:ext uri="{FF2B5EF4-FFF2-40B4-BE49-F238E27FC236}">
                <a16:creationId xmlns:a16="http://schemas.microsoft.com/office/drawing/2014/main" id="{B40879AA-D8E0-4698-A8FB-E176288F40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70" b="30921"/>
          <a:stretch/>
        </p:blipFill>
        <p:spPr bwMode="auto">
          <a:xfrm>
            <a:off x="0" y="-101600"/>
            <a:ext cx="12192000" cy="695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pic>
        <p:nvPicPr>
          <p:cNvPr id="901" name="図 900" descr="男性の顔の絵&#10;&#10;低い精度で自動的に生成された説明">
            <a:extLst>
              <a:ext uri="{FF2B5EF4-FFF2-40B4-BE49-F238E27FC236}">
                <a16:creationId xmlns:a16="http://schemas.microsoft.com/office/drawing/2014/main" id="{AA4FFE81-E1E1-4AF6-91F9-A8D02C8C74D7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114507" y="-27956"/>
            <a:ext cx="11533210" cy="5724274"/>
          </a:xfrm>
          <a:prstGeom prst="rect">
            <a:avLst/>
          </a:prstGeom>
        </p:spPr>
      </p:pic>
      <p:sp>
        <p:nvSpPr>
          <p:cNvPr id="903" name="フリーフォーム: 図形 902">
            <a:extLst>
              <a:ext uri="{FF2B5EF4-FFF2-40B4-BE49-F238E27FC236}">
                <a16:creationId xmlns:a16="http://schemas.microsoft.com/office/drawing/2014/main" id="{DE5A55BC-21B9-429F-800C-526E199E2E5E}"/>
              </a:ext>
            </a:extLst>
          </p:cNvPr>
          <p:cNvSpPr/>
          <p:nvPr/>
        </p:nvSpPr>
        <p:spPr>
          <a:xfrm rot="20833289">
            <a:off x="1734959" y="4503038"/>
            <a:ext cx="2107457" cy="741406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: 図形 905">
            <a:extLst>
              <a:ext uri="{FF2B5EF4-FFF2-40B4-BE49-F238E27FC236}">
                <a16:creationId xmlns:a16="http://schemas.microsoft.com/office/drawing/2014/main" id="{92B7324F-3FDF-4464-87CE-E9197E43AE49}"/>
              </a:ext>
            </a:extLst>
          </p:cNvPr>
          <p:cNvSpPr/>
          <p:nvPr/>
        </p:nvSpPr>
        <p:spPr>
          <a:xfrm rot="20833289">
            <a:off x="2166492" y="3827666"/>
            <a:ext cx="2107457" cy="741406"/>
          </a:xfrm>
          <a:custGeom>
            <a:avLst/>
            <a:gdLst>
              <a:gd name="connsiteX0" fmla="*/ 744378 w 5089584"/>
              <a:gd name="connsiteY0" fmla="*/ 7420 h 1790526"/>
              <a:gd name="connsiteX1" fmla="*/ 7778 w 5089584"/>
              <a:gd name="connsiteY1" fmla="*/ 1086920 h 1790526"/>
              <a:gd name="connsiteX2" fmla="*/ 337978 w 5089584"/>
              <a:gd name="connsiteY2" fmla="*/ 509070 h 1790526"/>
              <a:gd name="connsiteX3" fmla="*/ 14128 w 5089584"/>
              <a:gd name="connsiteY3" fmla="*/ 1213920 h 1790526"/>
              <a:gd name="connsiteX4" fmla="*/ 299878 w 5089584"/>
              <a:gd name="connsiteY4" fmla="*/ 1760020 h 1790526"/>
              <a:gd name="connsiteX5" fmla="*/ 223678 w 5089584"/>
              <a:gd name="connsiteY5" fmla="*/ 1633020 h 1790526"/>
              <a:gd name="connsiteX6" fmla="*/ 763428 w 5089584"/>
              <a:gd name="connsiteY6" fmla="*/ 1772720 h 1790526"/>
              <a:gd name="connsiteX7" fmla="*/ 2623978 w 5089584"/>
              <a:gd name="connsiteY7" fmla="*/ 1150420 h 1790526"/>
              <a:gd name="connsiteX8" fmla="*/ 1785778 w 5089584"/>
              <a:gd name="connsiteY8" fmla="*/ 1359970 h 1790526"/>
              <a:gd name="connsiteX9" fmla="*/ 3347878 w 5089584"/>
              <a:gd name="connsiteY9" fmla="*/ 737670 h 1790526"/>
              <a:gd name="connsiteX10" fmla="*/ 5087778 w 5089584"/>
              <a:gd name="connsiteY10" fmla="*/ 58220 h 1790526"/>
              <a:gd name="connsiteX11" fmla="*/ 3690778 w 5089584"/>
              <a:gd name="connsiteY11" fmla="*/ 401120 h 1790526"/>
              <a:gd name="connsiteX12" fmla="*/ 4262278 w 5089584"/>
              <a:gd name="connsiteY12" fmla="*/ 280470 h 1790526"/>
              <a:gd name="connsiteX13" fmla="*/ 4173378 w 5089584"/>
              <a:gd name="connsiteY13" fmla="*/ 350320 h 1790526"/>
              <a:gd name="connsiteX14" fmla="*/ 2046128 w 5089584"/>
              <a:gd name="connsiteY14" fmla="*/ 947220 h 1790526"/>
              <a:gd name="connsiteX15" fmla="*/ 1074578 w 5089584"/>
              <a:gd name="connsiteY15" fmla="*/ 1156770 h 1790526"/>
              <a:gd name="connsiteX16" fmla="*/ 769778 w 5089584"/>
              <a:gd name="connsiteY16" fmla="*/ 947220 h 1790526"/>
              <a:gd name="connsiteX17" fmla="*/ 649128 w 5089584"/>
              <a:gd name="connsiteY17" fmla="*/ 858320 h 1790526"/>
              <a:gd name="connsiteX18" fmla="*/ 630078 w 5089584"/>
              <a:gd name="connsiteY18" fmla="*/ 877370 h 1790526"/>
              <a:gd name="connsiteX19" fmla="*/ 572928 w 5089584"/>
              <a:gd name="connsiteY19" fmla="*/ 623370 h 1790526"/>
              <a:gd name="connsiteX20" fmla="*/ 744378 w 5089584"/>
              <a:gd name="connsiteY20" fmla="*/ 7420 h 179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89584" h="1790526">
                <a:moveTo>
                  <a:pt x="744378" y="7420"/>
                </a:moveTo>
                <a:cubicBezTo>
                  <a:pt x="650186" y="84678"/>
                  <a:pt x="75511" y="1003312"/>
                  <a:pt x="7778" y="1086920"/>
                </a:cubicBezTo>
                <a:cubicBezTo>
                  <a:pt x="-59955" y="1170528"/>
                  <a:pt x="336920" y="487903"/>
                  <a:pt x="337978" y="509070"/>
                </a:cubicBezTo>
                <a:cubicBezTo>
                  <a:pt x="339036" y="530237"/>
                  <a:pt x="20478" y="1005428"/>
                  <a:pt x="14128" y="1213920"/>
                </a:cubicBezTo>
                <a:cubicBezTo>
                  <a:pt x="7778" y="1422412"/>
                  <a:pt x="264953" y="1690170"/>
                  <a:pt x="299878" y="1760020"/>
                </a:cubicBezTo>
                <a:cubicBezTo>
                  <a:pt x="334803" y="1829870"/>
                  <a:pt x="146420" y="1630903"/>
                  <a:pt x="223678" y="1633020"/>
                </a:cubicBezTo>
                <a:cubicBezTo>
                  <a:pt x="300936" y="1635137"/>
                  <a:pt x="363378" y="1853153"/>
                  <a:pt x="763428" y="1772720"/>
                </a:cubicBezTo>
                <a:cubicBezTo>
                  <a:pt x="1163478" y="1692287"/>
                  <a:pt x="2453586" y="1219212"/>
                  <a:pt x="2623978" y="1150420"/>
                </a:cubicBezTo>
                <a:cubicBezTo>
                  <a:pt x="2794370" y="1081628"/>
                  <a:pt x="1665128" y="1428762"/>
                  <a:pt x="1785778" y="1359970"/>
                </a:cubicBezTo>
                <a:cubicBezTo>
                  <a:pt x="1906428" y="1291178"/>
                  <a:pt x="3347878" y="737670"/>
                  <a:pt x="3347878" y="737670"/>
                </a:cubicBezTo>
                <a:cubicBezTo>
                  <a:pt x="3898211" y="520712"/>
                  <a:pt x="5030628" y="114312"/>
                  <a:pt x="5087778" y="58220"/>
                </a:cubicBezTo>
                <a:cubicBezTo>
                  <a:pt x="5144928" y="2128"/>
                  <a:pt x="3828361" y="364078"/>
                  <a:pt x="3690778" y="401120"/>
                </a:cubicBezTo>
                <a:cubicBezTo>
                  <a:pt x="3553195" y="438162"/>
                  <a:pt x="4262278" y="280470"/>
                  <a:pt x="4262278" y="280470"/>
                </a:cubicBezTo>
                <a:cubicBezTo>
                  <a:pt x="4342711" y="272003"/>
                  <a:pt x="4542736" y="239195"/>
                  <a:pt x="4173378" y="350320"/>
                </a:cubicBezTo>
                <a:cubicBezTo>
                  <a:pt x="3804020" y="461445"/>
                  <a:pt x="2562595" y="812812"/>
                  <a:pt x="2046128" y="947220"/>
                </a:cubicBezTo>
                <a:cubicBezTo>
                  <a:pt x="1529661" y="1081628"/>
                  <a:pt x="1287303" y="1156770"/>
                  <a:pt x="1074578" y="1156770"/>
                </a:cubicBezTo>
                <a:cubicBezTo>
                  <a:pt x="861853" y="1156770"/>
                  <a:pt x="840686" y="996962"/>
                  <a:pt x="769778" y="947220"/>
                </a:cubicBezTo>
                <a:cubicBezTo>
                  <a:pt x="698870" y="897478"/>
                  <a:pt x="672411" y="869962"/>
                  <a:pt x="649128" y="858320"/>
                </a:cubicBezTo>
                <a:cubicBezTo>
                  <a:pt x="625845" y="846678"/>
                  <a:pt x="642778" y="916528"/>
                  <a:pt x="630078" y="877370"/>
                </a:cubicBezTo>
                <a:cubicBezTo>
                  <a:pt x="617378" y="838212"/>
                  <a:pt x="548586" y="768362"/>
                  <a:pt x="572928" y="623370"/>
                </a:cubicBezTo>
                <a:cubicBezTo>
                  <a:pt x="597270" y="478378"/>
                  <a:pt x="838570" y="-69838"/>
                  <a:pt x="744378" y="7420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8687180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F6E53627-1B0A-4AF5-BFF0-925C76F45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9734" y="826983"/>
            <a:ext cx="8203718" cy="2152749"/>
          </a:xfrm>
          <a:prstGeom prst="rect">
            <a:avLst/>
          </a:prstGeom>
        </p:spPr>
      </p:pic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636CFDBF-5C0B-42C5-B981-64CB9AB65B8F}"/>
              </a:ext>
            </a:extLst>
          </p:cNvPr>
          <p:cNvSpPr/>
          <p:nvPr/>
        </p:nvSpPr>
        <p:spPr>
          <a:xfrm>
            <a:off x="1975091" y="3094355"/>
            <a:ext cx="699000" cy="909466"/>
          </a:xfrm>
          <a:custGeom>
            <a:avLst/>
            <a:gdLst>
              <a:gd name="connsiteX0" fmla="*/ 321069 w 699000"/>
              <a:gd name="connsiteY0" fmla="*/ 9525 h 909466"/>
              <a:gd name="connsiteX1" fmla="*/ 361709 w 699000"/>
              <a:gd name="connsiteY1" fmla="*/ 40005 h 909466"/>
              <a:gd name="connsiteX2" fmla="*/ 509029 w 699000"/>
              <a:gd name="connsiteY2" fmla="*/ 390525 h 909466"/>
              <a:gd name="connsiteX3" fmla="*/ 371869 w 699000"/>
              <a:gd name="connsiteY3" fmla="*/ 761365 h 909466"/>
              <a:gd name="connsiteX4" fmla="*/ 346469 w 699000"/>
              <a:gd name="connsiteY4" fmla="*/ 634365 h 909466"/>
              <a:gd name="connsiteX5" fmla="*/ 128029 w 699000"/>
              <a:gd name="connsiteY5" fmla="*/ 466725 h 909466"/>
              <a:gd name="connsiteX6" fmla="*/ 6109 w 699000"/>
              <a:gd name="connsiteY6" fmla="*/ 603885 h 909466"/>
              <a:gd name="connsiteX7" fmla="*/ 315989 w 699000"/>
              <a:gd name="connsiteY7" fmla="*/ 888365 h 909466"/>
              <a:gd name="connsiteX8" fmla="*/ 529349 w 699000"/>
              <a:gd name="connsiteY8" fmla="*/ 862965 h 909466"/>
              <a:gd name="connsiteX9" fmla="*/ 691909 w 699000"/>
              <a:gd name="connsiteY9" fmla="*/ 659765 h 909466"/>
              <a:gd name="connsiteX10" fmla="*/ 656349 w 699000"/>
              <a:gd name="connsiteY10" fmla="*/ 207645 h 909466"/>
              <a:gd name="connsiteX11" fmla="*/ 534429 w 699000"/>
              <a:gd name="connsiteY11" fmla="*/ 55245 h 909466"/>
              <a:gd name="connsiteX12" fmla="*/ 321069 w 699000"/>
              <a:gd name="connsiteY12" fmla="*/ 9525 h 90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99000" h="909466">
                <a:moveTo>
                  <a:pt x="321069" y="9525"/>
                </a:moveTo>
                <a:cubicBezTo>
                  <a:pt x="292282" y="6985"/>
                  <a:pt x="330382" y="-23495"/>
                  <a:pt x="361709" y="40005"/>
                </a:cubicBezTo>
                <a:cubicBezTo>
                  <a:pt x="393036" y="103505"/>
                  <a:pt x="507336" y="270298"/>
                  <a:pt x="509029" y="390525"/>
                </a:cubicBezTo>
                <a:cubicBezTo>
                  <a:pt x="510722" y="510752"/>
                  <a:pt x="398962" y="720725"/>
                  <a:pt x="371869" y="761365"/>
                </a:cubicBezTo>
                <a:cubicBezTo>
                  <a:pt x="344776" y="802005"/>
                  <a:pt x="387109" y="683472"/>
                  <a:pt x="346469" y="634365"/>
                </a:cubicBezTo>
                <a:cubicBezTo>
                  <a:pt x="305829" y="585258"/>
                  <a:pt x="184756" y="471805"/>
                  <a:pt x="128029" y="466725"/>
                </a:cubicBezTo>
                <a:cubicBezTo>
                  <a:pt x="71302" y="461645"/>
                  <a:pt x="-25218" y="533612"/>
                  <a:pt x="6109" y="603885"/>
                </a:cubicBezTo>
                <a:cubicBezTo>
                  <a:pt x="37436" y="674158"/>
                  <a:pt x="228782" y="845185"/>
                  <a:pt x="315989" y="888365"/>
                </a:cubicBezTo>
                <a:cubicBezTo>
                  <a:pt x="403196" y="931545"/>
                  <a:pt x="466696" y="901065"/>
                  <a:pt x="529349" y="862965"/>
                </a:cubicBezTo>
                <a:cubicBezTo>
                  <a:pt x="592002" y="824865"/>
                  <a:pt x="670742" y="768985"/>
                  <a:pt x="691909" y="659765"/>
                </a:cubicBezTo>
                <a:cubicBezTo>
                  <a:pt x="713076" y="550545"/>
                  <a:pt x="682596" y="308398"/>
                  <a:pt x="656349" y="207645"/>
                </a:cubicBezTo>
                <a:cubicBezTo>
                  <a:pt x="630102" y="106892"/>
                  <a:pt x="591156" y="88265"/>
                  <a:pt x="534429" y="55245"/>
                </a:cubicBezTo>
                <a:cubicBezTo>
                  <a:pt x="477702" y="22225"/>
                  <a:pt x="349856" y="12065"/>
                  <a:pt x="321069" y="952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264D5F47-A694-4662-86CF-DDAEDA5E66F0}"/>
              </a:ext>
            </a:extLst>
          </p:cNvPr>
          <p:cNvSpPr/>
          <p:nvPr/>
        </p:nvSpPr>
        <p:spPr>
          <a:xfrm>
            <a:off x="2744095" y="3083096"/>
            <a:ext cx="766868" cy="960302"/>
          </a:xfrm>
          <a:custGeom>
            <a:avLst/>
            <a:gdLst>
              <a:gd name="connsiteX0" fmla="*/ 14345 w 766868"/>
              <a:gd name="connsiteY0" fmla="*/ 464 h 960302"/>
              <a:gd name="connsiteX1" fmla="*/ 54985 w 766868"/>
              <a:gd name="connsiteY1" fmla="*/ 223984 h 960302"/>
              <a:gd name="connsiteX2" fmla="*/ 85465 w 766868"/>
              <a:gd name="connsiteY2" fmla="*/ 371304 h 960302"/>
              <a:gd name="connsiteX3" fmla="*/ 105785 w 766868"/>
              <a:gd name="connsiteY3" fmla="*/ 742144 h 960302"/>
              <a:gd name="connsiteX4" fmla="*/ 486785 w 766868"/>
              <a:gd name="connsiteY4" fmla="*/ 955504 h 960302"/>
              <a:gd name="connsiteX5" fmla="*/ 674745 w 766868"/>
              <a:gd name="connsiteY5" fmla="*/ 869144 h 960302"/>
              <a:gd name="connsiteX6" fmla="*/ 740785 w 766868"/>
              <a:gd name="connsiteY6" fmla="*/ 625304 h 960302"/>
              <a:gd name="connsiteX7" fmla="*/ 756025 w 766868"/>
              <a:gd name="connsiteY7" fmla="*/ 132544 h 960302"/>
              <a:gd name="connsiteX8" fmla="*/ 583305 w 766868"/>
              <a:gd name="connsiteY8" fmla="*/ 30944 h 960302"/>
              <a:gd name="connsiteX9" fmla="*/ 578225 w 766868"/>
              <a:gd name="connsiteY9" fmla="*/ 295104 h 960302"/>
              <a:gd name="connsiteX10" fmla="*/ 466465 w 766868"/>
              <a:gd name="connsiteY10" fmla="*/ 792944 h 960302"/>
              <a:gd name="connsiteX11" fmla="*/ 359785 w 766868"/>
              <a:gd name="connsiteY11" fmla="*/ 615144 h 960302"/>
              <a:gd name="connsiteX12" fmla="*/ 324225 w 766868"/>
              <a:gd name="connsiteY12" fmla="*/ 178264 h 960302"/>
              <a:gd name="connsiteX13" fmla="*/ 14345 w 766868"/>
              <a:gd name="connsiteY13" fmla="*/ 464 h 960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6868" h="960302">
                <a:moveTo>
                  <a:pt x="14345" y="464"/>
                </a:moveTo>
                <a:cubicBezTo>
                  <a:pt x="-30528" y="8084"/>
                  <a:pt x="43132" y="162177"/>
                  <a:pt x="54985" y="223984"/>
                </a:cubicBezTo>
                <a:cubicBezTo>
                  <a:pt x="66838" y="285791"/>
                  <a:pt x="76998" y="284944"/>
                  <a:pt x="85465" y="371304"/>
                </a:cubicBezTo>
                <a:cubicBezTo>
                  <a:pt x="93932" y="457664"/>
                  <a:pt x="38898" y="644777"/>
                  <a:pt x="105785" y="742144"/>
                </a:cubicBezTo>
                <a:cubicBezTo>
                  <a:pt x="172672" y="839511"/>
                  <a:pt x="391958" y="934337"/>
                  <a:pt x="486785" y="955504"/>
                </a:cubicBezTo>
                <a:cubicBezTo>
                  <a:pt x="581612" y="976671"/>
                  <a:pt x="632412" y="924177"/>
                  <a:pt x="674745" y="869144"/>
                </a:cubicBezTo>
                <a:cubicBezTo>
                  <a:pt x="717078" y="814111"/>
                  <a:pt x="727238" y="748071"/>
                  <a:pt x="740785" y="625304"/>
                </a:cubicBezTo>
                <a:cubicBezTo>
                  <a:pt x="754332" y="502537"/>
                  <a:pt x="782272" y="231604"/>
                  <a:pt x="756025" y="132544"/>
                </a:cubicBezTo>
                <a:cubicBezTo>
                  <a:pt x="729778" y="33484"/>
                  <a:pt x="612938" y="3851"/>
                  <a:pt x="583305" y="30944"/>
                </a:cubicBezTo>
                <a:cubicBezTo>
                  <a:pt x="553672" y="58037"/>
                  <a:pt x="597698" y="168104"/>
                  <a:pt x="578225" y="295104"/>
                </a:cubicBezTo>
                <a:cubicBezTo>
                  <a:pt x="558752" y="422104"/>
                  <a:pt x="502872" y="739604"/>
                  <a:pt x="466465" y="792944"/>
                </a:cubicBezTo>
                <a:cubicBezTo>
                  <a:pt x="430058" y="846284"/>
                  <a:pt x="383492" y="717591"/>
                  <a:pt x="359785" y="615144"/>
                </a:cubicBezTo>
                <a:cubicBezTo>
                  <a:pt x="336078" y="512697"/>
                  <a:pt x="382645" y="276477"/>
                  <a:pt x="324225" y="178264"/>
                </a:cubicBezTo>
                <a:cubicBezTo>
                  <a:pt x="265805" y="80051"/>
                  <a:pt x="59218" y="-7156"/>
                  <a:pt x="14345" y="464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775CD7E4-146D-40BC-BDB9-C22E901ED3B8}"/>
              </a:ext>
            </a:extLst>
          </p:cNvPr>
          <p:cNvSpPr/>
          <p:nvPr/>
        </p:nvSpPr>
        <p:spPr>
          <a:xfrm>
            <a:off x="3655350" y="3097258"/>
            <a:ext cx="790611" cy="938279"/>
          </a:xfrm>
          <a:custGeom>
            <a:avLst/>
            <a:gdLst>
              <a:gd name="connsiteX0" fmla="*/ 738850 w 790611"/>
              <a:gd name="connsiteY0" fmla="*/ 377462 h 938279"/>
              <a:gd name="connsiteX1" fmla="*/ 357850 w 790611"/>
              <a:gd name="connsiteY1" fmla="*/ 164102 h 938279"/>
              <a:gd name="connsiteX2" fmla="*/ 291810 w 790611"/>
              <a:gd name="connsiteY2" fmla="*/ 321582 h 938279"/>
              <a:gd name="connsiteX3" fmla="*/ 703290 w 790611"/>
              <a:gd name="connsiteY3" fmla="*/ 453662 h 938279"/>
              <a:gd name="connsiteX4" fmla="*/ 784570 w 790611"/>
              <a:gd name="connsiteY4" fmla="*/ 712742 h 938279"/>
              <a:gd name="connsiteX5" fmla="*/ 601690 w 790611"/>
              <a:gd name="connsiteY5" fmla="*/ 915942 h 938279"/>
              <a:gd name="connsiteX6" fmla="*/ 225770 w 790611"/>
              <a:gd name="connsiteY6" fmla="*/ 915942 h 938279"/>
              <a:gd name="connsiteX7" fmla="*/ 37810 w 790611"/>
              <a:gd name="connsiteY7" fmla="*/ 763542 h 938279"/>
              <a:gd name="connsiteX8" fmla="*/ 68290 w 790611"/>
              <a:gd name="connsiteY8" fmla="*/ 545102 h 938279"/>
              <a:gd name="connsiteX9" fmla="*/ 312130 w 790611"/>
              <a:gd name="connsiteY9" fmla="*/ 707662 h 938279"/>
              <a:gd name="connsiteX10" fmla="*/ 591530 w 790611"/>
              <a:gd name="connsiteY10" fmla="*/ 687342 h 938279"/>
              <a:gd name="connsiteX11" fmla="*/ 357850 w 790611"/>
              <a:gd name="connsiteY11" fmla="*/ 570502 h 938279"/>
              <a:gd name="connsiteX12" fmla="*/ 12410 w 790611"/>
              <a:gd name="connsiteY12" fmla="*/ 352062 h 938279"/>
              <a:gd name="connsiteX13" fmla="*/ 108930 w 790611"/>
              <a:gd name="connsiteY13" fmla="*/ 67582 h 938279"/>
              <a:gd name="connsiteX14" fmla="*/ 418810 w 790611"/>
              <a:gd name="connsiteY14" fmla="*/ 1542 h 938279"/>
              <a:gd name="connsiteX15" fmla="*/ 657570 w 790611"/>
              <a:gd name="connsiteY15" fmla="*/ 108222 h 938279"/>
              <a:gd name="connsiteX16" fmla="*/ 738850 w 790611"/>
              <a:gd name="connsiteY16" fmla="*/ 377462 h 938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0611" h="938279">
                <a:moveTo>
                  <a:pt x="738850" y="377462"/>
                </a:moveTo>
                <a:cubicBezTo>
                  <a:pt x="688897" y="386775"/>
                  <a:pt x="432357" y="173415"/>
                  <a:pt x="357850" y="164102"/>
                </a:cubicBezTo>
                <a:cubicBezTo>
                  <a:pt x="283343" y="154789"/>
                  <a:pt x="234237" y="273322"/>
                  <a:pt x="291810" y="321582"/>
                </a:cubicBezTo>
                <a:cubicBezTo>
                  <a:pt x="349383" y="369842"/>
                  <a:pt x="621163" y="388469"/>
                  <a:pt x="703290" y="453662"/>
                </a:cubicBezTo>
                <a:cubicBezTo>
                  <a:pt x="785417" y="518855"/>
                  <a:pt x="801503" y="635695"/>
                  <a:pt x="784570" y="712742"/>
                </a:cubicBezTo>
                <a:cubicBezTo>
                  <a:pt x="767637" y="789789"/>
                  <a:pt x="694823" y="882075"/>
                  <a:pt x="601690" y="915942"/>
                </a:cubicBezTo>
                <a:cubicBezTo>
                  <a:pt x="508557" y="949809"/>
                  <a:pt x="319750" y="941342"/>
                  <a:pt x="225770" y="915942"/>
                </a:cubicBezTo>
                <a:cubicBezTo>
                  <a:pt x="131790" y="890542"/>
                  <a:pt x="64057" y="825349"/>
                  <a:pt x="37810" y="763542"/>
                </a:cubicBezTo>
                <a:cubicBezTo>
                  <a:pt x="11563" y="701735"/>
                  <a:pt x="22570" y="554415"/>
                  <a:pt x="68290" y="545102"/>
                </a:cubicBezTo>
                <a:cubicBezTo>
                  <a:pt x="114010" y="535789"/>
                  <a:pt x="224923" y="683955"/>
                  <a:pt x="312130" y="707662"/>
                </a:cubicBezTo>
                <a:cubicBezTo>
                  <a:pt x="399337" y="731369"/>
                  <a:pt x="583910" y="710202"/>
                  <a:pt x="591530" y="687342"/>
                </a:cubicBezTo>
                <a:cubicBezTo>
                  <a:pt x="599150" y="664482"/>
                  <a:pt x="454370" y="626382"/>
                  <a:pt x="357850" y="570502"/>
                </a:cubicBezTo>
                <a:cubicBezTo>
                  <a:pt x="261330" y="514622"/>
                  <a:pt x="53897" y="435882"/>
                  <a:pt x="12410" y="352062"/>
                </a:cubicBezTo>
                <a:cubicBezTo>
                  <a:pt x="-29077" y="268242"/>
                  <a:pt x="41197" y="126002"/>
                  <a:pt x="108930" y="67582"/>
                </a:cubicBezTo>
                <a:cubicBezTo>
                  <a:pt x="176663" y="9162"/>
                  <a:pt x="327370" y="-5231"/>
                  <a:pt x="418810" y="1542"/>
                </a:cubicBezTo>
                <a:cubicBezTo>
                  <a:pt x="510250" y="8315"/>
                  <a:pt x="599150" y="46415"/>
                  <a:pt x="657570" y="108222"/>
                </a:cubicBezTo>
                <a:cubicBezTo>
                  <a:pt x="715990" y="170029"/>
                  <a:pt x="788803" y="368149"/>
                  <a:pt x="738850" y="3774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D7F0B1FA-5E09-47CB-A4B0-1003F83C9377}"/>
              </a:ext>
            </a:extLst>
          </p:cNvPr>
          <p:cNvSpPr/>
          <p:nvPr/>
        </p:nvSpPr>
        <p:spPr>
          <a:xfrm>
            <a:off x="4469029" y="3128238"/>
            <a:ext cx="855705" cy="929834"/>
          </a:xfrm>
          <a:custGeom>
            <a:avLst/>
            <a:gdLst>
              <a:gd name="connsiteX0" fmla="*/ 31851 w 855705"/>
              <a:gd name="connsiteY0" fmla="*/ 72162 h 929834"/>
              <a:gd name="connsiteX1" fmla="*/ 712571 w 855705"/>
              <a:gd name="connsiteY1" fmla="*/ 1042 h 929834"/>
              <a:gd name="connsiteX2" fmla="*/ 849731 w 855705"/>
              <a:gd name="connsiteY2" fmla="*/ 122962 h 929834"/>
              <a:gd name="connsiteX3" fmla="*/ 600811 w 855705"/>
              <a:gd name="connsiteY3" fmla="*/ 163602 h 929834"/>
              <a:gd name="connsiteX4" fmla="*/ 590651 w 855705"/>
              <a:gd name="connsiteY4" fmla="*/ 244882 h 929834"/>
              <a:gd name="connsiteX5" fmla="*/ 550011 w 855705"/>
              <a:gd name="connsiteY5" fmla="*/ 895122 h 929834"/>
              <a:gd name="connsiteX6" fmla="*/ 529691 w 855705"/>
              <a:gd name="connsiteY6" fmla="*/ 829082 h 929834"/>
              <a:gd name="connsiteX7" fmla="*/ 316331 w 855705"/>
              <a:gd name="connsiteY7" fmla="*/ 727482 h 929834"/>
              <a:gd name="connsiteX8" fmla="*/ 356971 w 855705"/>
              <a:gd name="connsiteY8" fmla="*/ 468402 h 929834"/>
              <a:gd name="connsiteX9" fmla="*/ 311251 w 855705"/>
              <a:gd name="connsiteY9" fmla="*/ 300762 h 929834"/>
              <a:gd name="connsiteX10" fmla="*/ 133451 w 855705"/>
              <a:gd name="connsiteY10" fmla="*/ 209322 h 929834"/>
              <a:gd name="connsiteX11" fmla="*/ 31851 w 855705"/>
              <a:gd name="connsiteY11" fmla="*/ 72162 h 92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5705" h="929834">
                <a:moveTo>
                  <a:pt x="31851" y="72162"/>
                </a:moveTo>
                <a:cubicBezTo>
                  <a:pt x="128371" y="37449"/>
                  <a:pt x="576258" y="-7425"/>
                  <a:pt x="712571" y="1042"/>
                </a:cubicBezTo>
                <a:cubicBezTo>
                  <a:pt x="848884" y="9509"/>
                  <a:pt x="868358" y="95869"/>
                  <a:pt x="849731" y="122962"/>
                </a:cubicBezTo>
                <a:cubicBezTo>
                  <a:pt x="831104" y="150055"/>
                  <a:pt x="643991" y="143282"/>
                  <a:pt x="600811" y="163602"/>
                </a:cubicBezTo>
                <a:cubicBezTo>
                  <a:pt x="557631" y="183922"/>
                  <a:pt x="599118" y="122962"/>
                  <a:pt x="590651" y="244882"/>
                </a:cubicBezTo>
                <a:cubicBezTo>
                  <a:pt x="582184" y="366802"/>
                  <a:pt x="560171" y="797755"/>
                  <a:pt x="550011" y="895122"/>
                </a:cubicBezTo>
                <a:cubicBezTo>
                  <a:pt x="539851" y="992489"/>
                  <a:pt x="568638" y="857022"/>
                  <a:pt x="529691" y="829082"/>
                </a:cubicBezTo>
                <a:cubicBezTo>
                  <a:pt x="490744" y="801142"/>
                  <a:pt x="345118" y="787595"/>
                  <a:pt x="316331" y="727482"/>
                </a:cubicBezTo>
                <a:cubicBezTo>
                  <a:pt x="287544" y="667369"/>
                  <a:pt x="357818" y="539522"/>
                  <a:pt x="356971" y="468402"/>
                </a:cubicBezTo>
                <a:cubicBezTo>
                  <a:pt x="356124" y="397282"/>
                  <a:pt x="348504" y="343942"/>
                  <a:pt x="311251" y="300762"/>
                </a:cubicBezTo>
                <a:cubicBezTo>
                  <a:pt x="273998" y="257582"/>
                  <a:pt x="182558" y="245729"/>
                  <a:pt x="133451" y="209322"/>
                </a:cubicBezTo>
                <a:cubicBezTo>
                  <a:pt x="84344" y="172915"/>
                  <a:pt x="-64669" y="106875"/>
                  <a:pt x="31851" y="7216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339AC10-5825-47A0-85DB-3DBD5C5CAD09}"/>
              </a:ext>
            </a:extLst>
          </p:cNvPr>
          <p:cNvGrpSpPr/>
          <p:nvPr/>
        </p:nvGrpSpPr>
        <p:grpSpPr>
          <a:xfrm>
            <a:off x="5743561" y="3055529"/>
            <a:ext cx="805050" cy="1028474"/>
            <a:chOff x="5743561" y="3055529"/>
            <a:chExt cx="805050" cy="1028474"/>
          </a:xfrm>
        </p:grpSpPr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B93B015D-8A14-4EC9-A223-E8F6D85A7556}"/>
                </a:ext>
              </a:extLst>
            </p:cNvPr>
            <p:cNvSpPr/>
            <p:nvPr/>
          </p:nvSpPr>
          <p:spPr>
            <a:xfrm>
              <a:off x="5743561" y="3055529"/>
              <a:ext cx="400162" cy="1028474"/>
            </a:xfrm>
            <a:custGeom>
              <a:avLst/>
              <a:gdLst>
                <a:gd name="connsiteX0" fmla="*/ 1919 w 400162"/>
                <a:gd name="connsiteY0" fmla="*/ 7711 h 1028474"/>
                <a:gd name="connsiteX1" fmla="*/ 118759 w 400162"/>
                <a:gd name="connsiteY1" fmla="*/ 383631 h 1028474"/>
                <a:gd name="connsiteX2" fmla="*/ 78119 w 400162"/>
                <a:gd name="connsiteY2" fmla="*/ 764631 h 1028474"/>
                <a:gd name="connsiteX3" fmla="*/ 174639 w 400162"/>
                <a:gd name="connsiteY3" fmla="*/ 1023711 h 1028474"/>
                <a:gd name="connsiteX4" fmla="*/ 347359 w 400162"/>
                <a:gd name="connsiteY4" fmla="*/ 911951 h 1028474"/>
                <a:gd name="connsiteX5" fmla="*/ 306719 w 400162"/>
                <a:gd name="connsiteY5" fmla="*/ 657951 h 1028474"/>
                <a:gd name="connsiteX6" fmla="*/ 321959 w 400162"/>
                <a:gd name="connsiteY6" fmla="*/ 403951 h 1028474"/>
                <a:gd name="connsiteX7" fmla="*/ 398159 w 400162"/>
                <a:gd name="connsiteY7" fmla="*/ 266791 h 1028474"/>
                <a:gd name="connsiteX8" fmla="*/ 230519 w 400162"/>
                <a:gd name="connsiteY8" fmla="*/ 139791 h 1028474"/>
                <a:gd name="connsiteX9" fmla="*/ 1919 w 400162"/>
                <a:gd name="connsiteY9" fmla="*/ 7711 h 102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162" h="1028474">
                  <a:moveTo>
                    <a:pt x="1919" y="7711"/>
                  </a:moveTo>
                  <a:cubicBezTo>
                    <a:pt x="-16708" y="48351"/>
                    <a:pt x="106059" y="257478"/>
                    <a:pt x="118759" y="383631"/>
                  </a:cubicBezTo>
                  <a:cubicBezTo>
                    <a:pt x="131459" y="509784"/>
                    <a:pt x="68806" y="657951"/>
                    <a:pt x="78119" y="764631"/>
                  </a:cubicBezTo>
                  <a:cubicBezTo>
                    <a:pt x="87432" y="871311"/>
                    <a:pt x="129766" y="999158"/>
                    <a:pt x="174639" y="1023711"/>
                  </a:cubicBezTo>
                  <a:cubicBezTo>
                    <a:pt x="219512" y="1048264"/>
                    <a:pt x="325346" y="972911"/>
                    <a:pt x="347359" y="911951"/>
                  </a:cubicBezTo>
                  <a:cubicBezTo>
                    <a:pt x="369372" y="850991"/>
                    <a:pt x="310952" y="742618"/>
                    <a:pt x="306719" y="657951"/>
                  </a:cubicBezTo>
                  <a:cubicBezTo>
                    <a:pt x="302486" y="573284"/>
                    <a:pt x="306719" y="469144"/>
                    <a:pt x="321959" y="403951"/>
                  </a:cubicBezTo>
                  <a:cubicBezTo>
                    <a:pt x="337199" y="338758"/>
                    <a:pt x="413399" y="310818"/>
                    <a:pt x="398159" y="266791"/>
                  </a:cubicBezTo>
                  <a:cubicBezTo>
                    <a:pt x="382919" y="222764"/>
                    <a:pt x="298252" y="181278"/>
                    <a:pt x="230519" y="139791"/>
                  </a:cubicBezTo>
                  <a:cubicBezTo>
                    <a:pt x="162786" y="98304"/>
                    <a:pt x="20546" y="-32929"/>
                    <a:pt x="1919" y="7711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C02D59DE-B19F-4CFB-BD66-EEE685F9DD26}"/>
                </a:ext>
              </a:extLst>
            </p:cNvPr>
            <p:cNvSpPr/>
            <p:nvPr/>
          </p:nvSpPr>
          <p:spPr>
            <a:xfrm>
              <a:off x="5908465" y="3122155"/>
              <a:ext cx="640146" cy="949356"/>
            </a:xfrm>
            <a:custGeom>
              <a:avLst/>
              <a:gdLst>
                <a:gd name="connsiteX0" fmla="*/ 14815 w 640146"/>
                <a:gd name="connsiteY0" fmla="*/ 73165 h 949356"/>
                <a:gd name="connsiteX1" fmla="*/ 441535 w 640146"/>
                <a:gd name="connsiteY1" fmla="*/ 17285 h 949356"/>
                <a:gd name="connsiteX2" fmla="*/ 639655 w 640146"/>
                <a:gd name="connsiteY2" fmla="*/ 347485 h 949356"/>
                <a:gd name="connsiteX3" fmla="*/ 390735 w 640146"/>
                <a:gd name="connsiteY3" fmla="*/ 916445 h 949356"/>
                <a:gd name="connsiteX4" fmla="*/ 157055 w 640146"/>
                <a:gd name="connsiteY4" fmla="*/ 865645 h 949356"/>
                <a:gd name="connsiteX5" fmla="*/ 121495 w 640146"/>
                <a:gd name="connsiteY5" fmla="*/ 738645 h 949356"/>
                <a:gd name="connsiteX6" fmla="*/ 309455 w 640146"/>
                <a:gd name="connsiteY6" fmla="*/ 723405 h 949356"/>
                <a:gd name="connsiteX7" fmla="*/ 446615 w 640146"/>
                <a:gd name="connsiteY7" fmla="*/ 454165 h 949356"/>
                <a:gd name="connsiteX8" fmla="*/ 299295 w 640146"/>
                <a:gd name="connsiteY8" fmla="*/ 230645 h 949356"/>
                <a:gd name="connsiteX9" fmla="*/ 116415 w 640146"/>
                <a:gd name="connsiteY9" fmla="*/ 301765 h 949356"/>
                <a:gd name="connsiteX10" fmla="*/ 14815 w 640146"/>
                <a:gd name="connsiteY10" fmla="*/ 73165 h 949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0146" h="949356">
                  <a:moveTo>
                    <a:pt x="14815" y="73165"/>
                  </a:moveTo>
                  <a:cubicBezTo>
                    <a:pt x="69002" y="25752"/>
                    <a:pt x="337395" y="-28435"/>
                    <a:pt x="441535" y="17285"/>
                  </a:cubicBezTo>
                  <a:cubicBezTo>
                    <a:pt x="545675" y="63005"/>
                    <a:pt x="648122" y="197625"/>
                    <a:pt x="639655" y="347485"/>
                  </a:cubicBezTo>
                  <a:cubicBezTo>
                    <a:pt x="631188" y="497345"/>
                    <a:pt x="471168" y="830085"/>
                    <a:pt x="390735" y="916445"/>
                  </a:cubicBezTo>
                  <a:cubicBezTo>
                    <a:pt x="310302" y="1002805"/>
                    <a:pt x="201928" y="895278"/>
                    <a:pt x="157055" y="865645"/>
                  </a:cubicBezTo>
                  <a:cubicBezTo>
                    <a:pt x="112182" y="836012"/>
                    <a:pt x="96095" y="762352"/>
                    <a:pt x="121495" y="738645"/>
                  </a:cubicBezTo>
                  <a:cubicBezTo>
                    <a:pt x="146895" y="714938"/>
                    <a:pt x="255268" y="770818"/>
                    <a:pt x="309455" y="723405"/>
                  </a:cubicBezTo>
                  <a:cubicBezTo>
                    <a:pt x="363642" y="675992"/>
                    <a:pt x="448308" y="536292"/>
                    <a:pt x="446615" y="454165"/>
                  </a:cubicBezTo>
                  <a:cubicBezTo>
                    <a:pt x="444922" y="372038"/>
                    <a:pt x="354328" y="256045"/>
                    <a:pt x="299295" y="230645"/>
                  </a:cubicBezTo>
                  <a:cubicBezTo>
                    <a:pt x="244262" y="205245"/>
                    <a:pt x="163828" y="326318"/>
                    <a:pt x="116415" y="301765"/>
                  </a:cubicBezTo>
                  <a:cubicBezTo>
                    <a:pt x="69002" y="277212"/>
                    <a:pt x="-39372" y="120578"/>
                    <a:pt x="14815" y="73165"/>
                  </a:cubicBez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8923C799-B627-4C80-B27A-5231513BCD26}"/>
              </a:ext>
            </a:extLst>
          </p:cNvPr>
          <p:cNvSpPr/>
          <p:nvPr/>
        </p:nvSpPr>
        <p:spPr>
          <a:xfrm>
            <a:off x="6705515" y="3084641"/>
            <a:ext cx="819636" cy="953139"/>
          </a:xfrm>
          <a:custGeom>
            <a:avLst/>
            <a:gdLst>
              <a:gd name="connsiteX0" fmla="*/ 630005 w 819636"/>
              <a:gd name="connsiteY0" fmla="*/ 410399 h 953139"/>
              <a:gd name="connsiteX1" fmla="*/ 360765 w 819636"/>
              <a:gd name="connsiteY1" fmla="*/ 222439 h 953139"/>
              <a:gd name="connsiteX2" fmla="*/ 182965 w 819636"/>
              <a:gd name="connsiteY2" fmla="*/ 435799 h 953139"/>
              <a:gd name="connsiteX3" fmla="*/ 228685 w 819636"/>
              <a:gd name="connsiteY3" fmla="*/ 710119 h 953139"/>
              <a:gd name="connsiteX4" fmla="*/ 487765 w 819636"/>
              <a:gd name="connsiteY4" fmla="*/ 705039 h 953139"/>
              <a:gd name="connsiteX5" fmla="*/ 604605 w 819636"/>
              <a:gd name="connsiteY5" fmla="*/ 649159 h 953139"/>
              <a:gd name="connsiteX6" fmla="*/ 482685 w 819636"/>
              <a:gd name="connsiteY6" fmla="*/ 892999 h 953139"/>
              <a:gd name="connsiteX7" fmla="*/ 254085 w 819636"/>
              <a:gd name="connsiteY7" fmla="*/ 943799 h 953139"/>
              <a:gd name="connsiteX8" fmla="*/ 40725 w 819636"/>
              <a:gd name="connsiteY8" fmla="*/ 745679 h 953139"/>
              <a:gd name="connsiteX9" fmla="*/ 30565 w 819636"/>
              <a:gd name="connsiteY9" fmla="*/ 217359 h 953139"/>
              <a:gd name="connsiteX10" fmla="*/ 365845 w 819636"/>
              <a:gd name="connsiteY10" fmla="*/ 19239 h 953139"/>
              <a:gd name="connsiteX11" fmla="*/ 558885 w 819636"/>
              <a:gd name="connsiteY11" fmla="*/ 24319 h 953139"/>
              <a:gd name="connsiteX12" fmla="*/ 716365 w 819636"/>
              <a:gd name="connsiteY12" fmla="*/ 166559 h 953139"/>
              <a:gd name="connsiteX13" fmla="*/ 817965 w 819636"/>
              <a:gd name="connsiteY13" fmla="*/ 552639 h 953139"/>
              <a:gd name="connsiteX14" fmla="*/ 630005 w 819636"/>
              <a:gd name="connsiteY14" fmla="*/ 410399 h 95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19636" h="953139">
                <a:moveTo>
                  <a:pt x="630005" y="410399"/>
                </a:moveTo>
                <a:cubicBezTo>
                  <a:pt x="553805" y="355366"/>
                  <a:pt x="435272" y="218206"/>
                  <a:pt x="360765" y="222439"/>
                </a:cubicBezTo>
                <a:cubicBezTo>
                  <a:pt x="286258" y="226672"/>
                  <a:pt x="204978" y="354519"/>
                  <a:pt x="182965" y="435799"/>
                </a:cubicBezTo>
                <a:cubicBezTo>
                  <a:pt x="160952" y="517079"/>
                  <a:pt x="177885" y="665246"/>
                  <a:pt x="228685" y="710119"/>
                </a:cubicBezTo>
                <a:cubicBezTo>
                  <a:pt x="279485" y="754992"/>
                  <a:pt x="425112" y="715199"/>
                  <a:pt x="487765" y="705039"/>
                </a:cubicBezTo>
                <a:cubicBezTo>
                  <a:pt x="550418" y="694879"/>
                  <a:pt x="605452" y="617832"/>
                  <a:pt x="604605" y="649159"/>
                </a:cubicBezTo>
                <a:cubicBezTo>
                  <a:pt x="603758" y="680486"/>
                  <a:pt x="541105" y="843892"/>
                  <a:pt x="482685" y="892999"/>
                </a:cubicBezTo>
                <a:cubicBezTo>
                  <a:pt x="424265" y="942106"/>
                  <a:pt x="327745" y="968352"/>
                  <a:pt x="254085" y="943799"/>
                </a:cubicBezTo>
                <a:cubicBezTo>
                  <a:pt x="180425" y="919246"/>
                  <a:pt x="77978" y="866752"/>
                  <a:pt x="40725" y="745679"/>
                </a:cubicBezTo>
                <a:cubicBezTo>
                  <a:pt x="3472" y="624606"/>
                  <a:pt x="-23622" y="338432"/>
                  <a:pt x="30565" y="217359"/>
                </a:cubicBezTo>
                <a:cubicBezTo>
                  <a:pt x="84752" y="96286"/>
                  <a:pt x="277792" y="51412"/>
                  <a:pt x="365845" y="19239"/>
                </a:cubicBezTo>
                <a:cubicBezTo>
                  <a:pt x="453898" y="-12934"/>
                  <a:pt x="500465" y="-234"/>
                  <a:pt x="558885" y="24319"/>
                </a:cubicBezTo>
                <a:cubicBezTo>
                  <a:pt x="617305" y="48872"/>
                  <a:pt x="673185" y="78506"/>
                  <a:pt x="716365" y="166559"/>
                </a:cubicBezTo>
                <a:cubicBezTo>
                  <a:pt x="759545" y="254612"/>
                  <a:pt x="831512" y="508612"/>
                  <a:pt x="817965" y="552639"/>
                </a:cubicBezTo>
                <a:cubicBezTo>
                  <a:pt x="804418" y="596666"/>
                  <a:pt x="706205" y="465432"/>
                  <a:pt x="630005" y="41039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FED2C8AA-D059-4D47-B48D-E7C438BC5DCB}"/>
              </a:ext>
            </a:extLst>
          </p:cNvPr>
          <p:cNvSpPr/>
          <p:nvPr/>
        </p:nvSpPr>
        <p:spPr>
          <a:xfrm>
            <a:off x="6977970" y="3210251"/>
            <a:ext cx="552307" cy="844537"/>
          </a:xfrm>
          <a:custGeom>
            <a:avLst/>
            <a:gdLst>
              <a:gd name="connsiteX0" fmla="*/ 210230 w 552307"/>
              <a:gd name="connsiteY0" fmla="*/ 309 h 844537"/>
              <a:gd name="connsiteX1" fmla="*/ 332150 w 552307"/>
              <a:gd name="connsiteY1" fmla="*/ 371149 h 844537"/>
              <a:gd name="connsiteX2" fmla="*/ 306750 w 552307"/>
              <a:gd name="connsiteY2" fmla="*/ 498149 h 844537"/>
              <a:gd name="connsiteX3" fmla="*/ 159430 w 552307"/>
              <a:gd name="connsiteY3" fmla="*/ 650549 h 844537"/>
              <a:gd name="connsiteX4" fmla="*/ 281350 w 552307"/>
              <a:gd name="connsiteY4" fmla="*/ 640389 h 844537"/>
              <a:gd name="connsiteX5" fmla="*/ 1950 w 552307"/>
              <a:gd name="connsiteY5" fmla="*/ 843589 h 844537"/>
              <a:gd name="connsiteX6" fmla="*/ 448990 w 552307"/>
              <a:gd name="connsiteY6" fmla="*/ 706429 h 844537"/>
              <a:gd name="connsiteX7" fmla="*/ 550590 w 552307"/>
              <a:gd name="connsiteY7" fmla="*/ 477829 h 844537"/>
              <a:gd name="connsiteX8" fmla="*/ 489630 w 552307"/>
              <a:gd name="connsiteY8" fmla="*/ 310189 h 844537"/>
              <a:gd name="connsiteX9" fmla="*/ 210230 w 552307"/>
              <a:gd name="connsiteY9" fmla="*/ 309 h 844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2307" h="844537">
                <a:moveTo>
                  <a:pt x="210230" y="309"/>
                </a:moveTo>
                <a:cubicBezTo>
                  <a:pt x="183983" y="10469"/>
                  <a:pt x="316063" y="288176"/>
                  <a:pt x="332150" y="371149"/>
                </a:cubicBezTo>
                <a:cubicBezTo>
                  <a:pt x="348237" y="454122"/>
                  <a:pt x="335537" y="451582"/>
                  <a:pt x="306750" y="498149"/>
                </a:cubicBezTo>
                <a:cubicBezTo>
                  <a:pt x="277963" y="544716"/>
                  <a:pt x="163663" y="626842"/>
                  <a:pt x="159430" y="650549"/>
                </a:cubicBezTo>
                <a:cubicBezTo>
                  <a:pt x="155197" y="674256"/>
                  <a:pt x="307597" y="608216"/>
                  <a:pt x="281350" y="640389"/>
                </a:cubicBezTo>
                <a:cubicBezTo>
                  <a:pt x="255103" y="672562"/>
                  <a:pt x="-25990" y="832582"/>
                  <a:pt x="1950" y="843589"/>
                </a:cubicBezTo>
                <a:cubicBezTo>
                  <a:pt x="29890" y="854596"/>
                  <a:pt x="357550" y="767389"/>
                  <a:pt x="448990" y="706429"/>
                </a:cubicBezTo>
                <a:cubicBezTo>
                  <a:pt x="540430" y="645469"/>
                  <a:pt x="543817" y="543869"/>
                  <a:pt x="550590" y="477829"/>
                </a:cubicBezTo>
                <a:cubicBezTo>
                  <a:pt x="557363" y="411789"/>
                  <a:pt x="545510" y="387236"/>
                  <a:pt x="489630" y="310189"/>
                </a:cubicBezTo>
                <a:cubicBezTo>
                  <a:pt x="433750" y="233142"/>
                  <a:pt x="236477" y="-9851"/>
                  <a:pt x="210230" y="309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417E6C1B-BC9D-419F-9767-EBB194442794}"/>
              </a:ext>
            </a:extLst>
          </p:cNvPr>
          <p:cNvSpPr/>
          <p:nvPr/>
        </p:nvSpPr>
        <p:spPr>
          <a:xfrm>
            <a:off x="7970514" y="3056125"/>
            <a:ext cx="370221" cy="977315"/>
          </a:xfrm>
          <a:custGeom>
            <a:avLst/>
            <a:gdLst>
              <a:gd name="connsiteX0" fmla="*/ 6 w 370221"/>
              <a:gd name="connsiteY0" fmla="*/ 27435 h 977315"/>
              <a:gd name="connsiteX1" fmla="*/ 116846 w 370221"/>
              <a:gd name="connsiteY1" fmla="*/ 662435 h 977315"/>
              <a:gd name="connsiteX2" fmla="*/ 172726 w 370221"/>
              <a:gd name="connsiteY2" fmla="*/ 946915 h 977315"/>
              <a:gd name="connsiteX3" fmla="*/ 345446 w 370221"/>
              <a:gd name="connsiteY3" fmla="*/ 946915 h 977315"/>
              <a:gd name="connsiteX4" fmla="*/ 365766 w 370221"/>
              <a:gd name="connsiteY4" fmla="*/ 748795 h 977315"/>
              <a:gd name="connsiteX5" fmla="*/ 355606 w 370221"/>
              <a:gd name="connsiteY5" fmla="*/ 301755 h 977315"/>
              <a:gd name="connsiteX6" fmla="*/ 223526 w 370221"/>
              <a:gd name="connsiteY6" fmla="*/ 296675 h 977315"/>
              <a:gd name="connsiteX7" fmla="*/ 355606 w 370221"/>
              <a:gd name="connsiteY7" fmla="*/ 220475 h 977315"/>
              <a:gd name="connsiteX8" fmla="*/ 121926 w 370221"/>
              <a:gd name="connsiteY8" fmla="*/ 123955 h 977315"/>
              <a:gd name="connsiteX9" fmla="*/ 6 w 370221"/>
              <a:gd name="connsiteY9" fmla="*/ 27435 h 97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0221" h="977315">
                <a:moveTo>
                  <a:pt x="6" y="27435"/>
                </a:moveTo>
                <a:cubicBezTo>
                  <a:pt x="-841" y="117182"/>
                  <a:pt x="88059" y="509188"/>
                  <a:pt x="116846" y="662435"/>
                </a:cubicBezTo>
                <a:cubicBezTo>
                  <a:pt x="145633" y="815682"/>
                  <a:pt x="134626" y="899502"/>
                  <a:pt x="172726" y="946915"/>
                </a:cubicBezTo>
                <a:cubicBezTo>
                  <a:pt x="210826" y="994328"/>
                  <a:pt x="313273" y="979935"/>
                  <a:pt x="345446" y="946915"/>
                </a:cubicBezTo>
                <a:cubicBezTo>
                  <a:pt x="377619" y="913895"/>
                  <a:pt x="364073" y="856322"/>
                  <a:pt x="365766" y="748795"/>
                </a:cubicBezTo>
                <a:cubicBezTo>
                  <a:pt x="367459" y="641268"/>
                  <a:pt x="379313" y="377108"/>
                  <a:pt x="355606" y="301755"/>
                </a:cubicBezTo>
                <a:cubicBezTo>
                  <a:pt x="331899" y="226402"/>
                  <a:pt x="223526" y="310222"/>
                  <a:pt x="223526" y="296675"/>
                </a:cubicBezTo>
                <a:cubicBezTo>
                  <a:pt x="223526" y="283128"/>
                  <a:pt x="372539" y="249262"/>
                  <a:pt x="355606" y="220475"/>
                </a:cubicBezTo>
                <a:cubicBezTo>
                  <a:pt x="338673" y="191688"/>
                  <a:pt x="178653" y="153588"/>
                  <a:pt x="121926" y="123955"/>
                </a:cubicBezTo>
                <a:cubicBezTo>
                  <a:pt x="65199" y="94322"/>
                  <a:pt x="853" y="-62312"/>
                  <a:pt x="6" y="27435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D1EC72B9-2545-4EBE-B280-5314F8327B0D}"/>
              </a:ext>
            </a:extLst>
          </p:cNvPr>
          <p:cNvSpPr/>
          <p:nvPr/>
        </p:nvSpPr>
        <p:spPr>
          <a:xfrm>
            <a:off x="8356481" y="3146058"/>
            <a:ext cx="1010329" cy="940057"/>
          </a:xfrm>
          <a:custGeom>
            <a:avLst/>
            <a:gdLst>
              <a:gd name="connsiteX0" fmla="*/ 45839 w 1010329"/>
              <a:gd name="connsiteY0" fmla="*/ 3542 h 940057"/>
              <a:gd name="connsiteX1" fmla="*/ 939919 w 1010329"/>
              <a:gd name="connsiteY1" fmla="*/ 74662 h 940057"/>
              <a:gd name="connsiteX2" fmla="*/ 924679 w 1010329"/>
              <a:gd name="connsiteY2" fmla="*/ 150862 h 940057"/>
              <a:gd name="connsiteX3" fmla="*/ 696079 w 1010329"/>
              <a:gd name="connsiteY3" fmla="*/ 150862 h 940057"/>
              <a:gd name="connsiteX4" fmla="*/ 665599 w 1010329"/>
              <a:gd name="connsiteY4" fmla="*/ 262622 h 940057"/>
              <a:gd name="connsiteX5" fmla="*/ 599559 w 1010329"/>
              <a:gd name="connsiteY5" fmla="*/ 770622 h 940057"/>
              <a:gd name="connsiteX6" fmla="*/ 518279 w 1010329"/>
              <a:gd name="connsiteY6" fmla="*/ 938262 h 940057"/>
              <a:gd name="connsiteX7" fmla="*/ 360799 w 1010329"/>
              <a:gd name="connsiteY7" fmla="*/ 826502 h 940057"/>
              <a:gd name="connsiteX8" fmla="*/ 355719 w 1010329"/>
              <a:gd name="connsiteY8" fmla="*/ 364222 h 940057"/>
              <a:gd name="connsiteX9" fmla="*/ 152519 w 1010329"/>
              <a:gd name="connsiteY9" fmla="*/ 191502 h 940057"/>
              <a:gd name="connsiteX10" fmla="*/ 45839 w 1010329"/>
              <a:gd name="connsiteY10" fmla="*/ 3542 h 94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0329" h="940057">
                <a:moveTo>
                  <a:pt x="45839" y="3542"/>
                </a:moveTo>
                <a:cubicBezTo>
                  <a:pt x="177072" y="-15931"/>
                  <a:pt x="793446" y="50109"/>
                  <a:pt x="939919" y="74662"/>
                </a:cubicBezTo>
                <a:cubicBezTo>
                  <a:pt x="1086392" y="99215"/>
                  <a:pt x="965319" y="138162"/>
                  <a:pt x="924679" y="150862"/>
                </a:cubicBezTo>
                <a:cubicBezTo>
                  <a:pt x="884039" y="163562"/>
                  <a:pt x="739259" y="132235"/>
                  <a:pt x="696079" y="150862"/>
                </a:cubicBezTo>
                <a:cubicBezTo>
                  <a:pt x="652899" y="169489"/>
                  <a:pt x="681686" y="159329"/>
                  <a:pt x="665599" y="262622"/>
                </a:cubicBezTo>
                <a:cubicBezTo>
                  <a:pt x="649512" y="365915"/>
                  <a:pt x="624112" y="658015"/>
                  <a:pt x="599559" y="770622"/>
                </a:cubicBezTo>
                <a:cubicBezTo>
                  <a:pt x="575006" y="883229"/>
                  <a:pt x="558072" y="928949"/>
                  <a:pt x="518279" y="938262"/>
                </a:cubicBezTo>
                <a:cubicBezTo>
                  <a:pt x="478486" y="947575"/>
                  <a:pt x="387892" y="922175"/>
                  <a:pt x="360799" y="826502"/>
                </a:cubicBezTo>
                <a:cubicBezTo>
                  <a:pt x="333706" y="730829"/>
                  <a:pt x="390432" y="470055"/>
                  <a:pt x="355719" y="364222"/>
                </a:cubicBezTo>
                <a:cubicBezTo>
                  <a:pt x="321006" y="258389"/>
                  <a:pt x="203319" y="252462"/>
                  <a:pt x="152519" y="191502"/>
                </a:cubicBezTo>
                <a:cubicBezTo>
                  <a:pt x="101719" y="130542"/>
                  <a:pt x="-85394" y="23015"/>
                  <a:pt x="45839" y="354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E10D2196-A164-4FD8-AC25-CFFAB03CE02B}"/>
              </a:ext>
            </a:extLst>
          </p:cNvPr>
          <p:cNvSpPr/>
          <p:nvPr/>
        </p:nvSpPr>
        <p:spPr>
          <a:xfrm>
            <a:off x="9236863" y="3752308"/>
            <a:ext cx="355593" cy="299295"/>
          </a:xfrm>
          <a:custGeom>
            <a:avLst/>
            <a:gdLst>
              <a:gd name="connsiteX0" fmla="*/ 166217 w 355593"/>
              <a:gd name="connsiteY0" fmla="*/ 291372 h 299295"/>
              <a:gd name="connsiteX1" fmla="*/ 3657 w 355593"/>
              <a:gd name="connsiteY1" fmla="*/ 42452 h 299295"/>
              <a:gd name="connsiteX2" fmla="*/ 333857 w 355593"/>
              <a:gd name="connsiteY2" fmla="*/ 17052 h 299295"/>
              <a:gd name="connsiteX3" fmla="*/ 308457 w 355593"/>
              <a:gd name="connsiteY3" fmla="*/ 220252 h 299295"/>
              <a:gd name="connsiteX4" fmla="*/ 166217 w 355593"/>
              <a:gd name="connsiteY4" fmla="*/ 291372 h 29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593" h="299295">
                <a:moveTo>
                  <a:pt x="166217" y="291372"/>
                </a:moveTo>
                <a:cubicBezTo>
                  <a:pt x="115417" y="261739"/>
                  <a:pt x="-24283" y="88172"/>
                  <a:pt x="3657" y="42452"/>
                </a:cubicBezTo>
                <a:cubicBezTo>
                  <a:pt x="31597" y="-3268"/>
                  <a:pt x="283057" y="-12581"/>
                  <a:pt x="333857" y="17052"/>
                </a:cubicBezTo>
                <a:cubicBezTo>
                  <a:pt x="384657" y="46685"/>
                  <a:pt x="333857" y="179612"/>
                  <a:pt x="308457" y="220252"/>
                </a:cubicBezTo>
                <a:cubicBezTo>
                  <a:pt x="283057" y="260892"/>
                  <a:pt x="217017" y="321005"/>
                  <a:pt x="166217" y="291372"/>
                </a:cubicBezTo>
                <a:close/>
              </a:path>
            </a:pathLst>
          </a:custGeom>
          <a:solidFill>
            <a:srgbClr val="FF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6527022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ナイキ、「JUST DO IT. #身の程知らず」開始 3枚目の写真・画像 | CYCLE やわらかスポーツ情報サイト">
            <a:extLst>
              <a:ext uri="{FF2B5EF4-FFF2-40B4-BE49-F238E27FC236}">
                <a16:creationId xmlns:a16="http://schemas.microsoft.com/office/drawing/2014/main" id="{C2F72347-C857-4109-A40E-3B8EFA6861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8713" y="0"/>
            <a:ext cx="485298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4567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スペース, 空, 木の床, 工場, 植木鉢, ツゲの木, デコ, 観葉植物, 白い, 内部空間, 木製の床板" hidden="1">
            <a:extLst>
              <a:ext uri="{FF2B5EF4-FFF2-40B4-BE49-F238E27FC236}">
                <a16:creationId xmlns:a16="http://schemas.microsoft.com/office/drawing/2014/main" id="{B40879AA-D8E0-4698-A8FB-E176288F40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70" b="30921"/>
          <a:stretch/>
        </p:blipFill>
        <p:spPr bwMode="auto">
          <a:xfrm>
            <a:off x="0" y="-101600"/>
            <a:ext cx="12192000" cy="695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9" name="フリーフォーム: 図形 898" hidden="1">
            <a:extLst>
              <a:ext uri="{FF2B5EF4-FFF2-40B4-BE49-F238E27FC236}">
                <a16:creationId xmlns:a16="http://schemas.microsoft.com/office/drawing/2014/main" id="{BAD76C5A-701B-49F3-A119-7B4DA3386D1A}"/>
              </a:ext>
            </a:extLst>
          </p:cNvPr>
          <p:cNvSpPr/>
          <p:nvPr/>
        </p:nvSpPr>
        <p:spPr>
          <a:xfrm>
            <a:off x="230649" y="541200"/>
            <a:ext cx="11699545" cy="5775599"/>
          </a:xfrm>
          <a:custGeom>
            <a:avLst/>
            <a:gdLst>
              <a:gd name="connsiteX0" fmla="*/ 510496 w 11699545"/>
              <a:gd name="connsiteY0" fmla="*/ 5533652 h 5775599"/>
              <a:gd name="connsiteX1" fmla="*/ 452745 w 11699545"/>
              <a:gd name="connsiteY1" fmla="*/ 5389273 h 5775599"/>
              <a:gd name="connsiteX2" fmla="*/ 163987 w 11699545"/>
              <a:gd name="connsiteY2" fmla="*/ 4840633 h 5775599"/>
              <a:gd name="connsiteX3" fmla="*/ 67734 w 11699545"/>
              <a:gd name="connsiteY3" fmla="*/ 4378620 h 5775599"/>
              <a:gd name="connsiteX4" fmla="*/ 357 w 11699545"/>
              <a:gd name="connsiteY4" fmla="*/ 4263117 h 5775599"/>
              <a:gd name="connsiteX5" fmla="*/ 96610 w 11699545"/>
              <a:gd name="connsiteY5" fmla="*/ 3570098 h 5775599"/>
              <a:gd name="connsiteX6" fmla="*/ 394993 w 11699545"/>
              <a:gd name="connsiteY6" fmla="*/ 3743353 h 5775599"/>
              <a:gd name="connsiteX7" fmla="*/ 1473023 w 11699545"/>
              <a:gd name="connsiteY7" fmla="*/ 4445997 h 5775599"/>
              <a:gd name="connsiteX8" fmla="*/ 2040913 w 11699545"/>
              <a:gd name="connsiteY8" fmla="*/ 4359370 h 5775599"/>
              <a:gd name="connsiteX9" fmla="*/ 3109317 w 11699545"/>
              <a:gd name="connsiteY9" fmla="*/ 3916607 h 5775599"/>
              <a:gd name="connsiteX10" fmla="*/ 3051566 w 11699545"/>
              <a:gd name="connsiteY10" fmla="*/ 3868481 h 5775599"/>
              <a:gd name="connsiteX11" fmla="*/ 4023717 w 11699545"/>
              <a:gd name="connsiteY11" fmla="*/ 3406469 h 5775599"/>
              <a:gd name="connsiteX12" fmla="*/ 4119970 w 11699545"/>
              <a:gd name="connsiteY12" fmla="*/ 2915580 h 5775599"/>
              <a:gd name="connsiteX13" fmla="*/ 4427978 w 11699545"/>
              <a:gd name="connsiteY13" fmla="*/ 2087807 h 5775599"/>
              <a:gd name="connsiteX14" fmla="*/ 4350976 w 11699545"/>
              <a:gd name="connsiteY14" fmla="*/ 1808675 h 5775599"/>
              <a:gd name="connsiteX15" fmla="*/ 4206597 w 11699545"/>
              <a:gd name="connsiteY15" fmla="*/ 1086780 h 5775599"/>
              <a:gd name="connsiteX16" fmla="*/ 4264349 w 11699545"/>
              <a:gd name="connsiteY16" fmla="*/ 682519 h 5775599"/>
              <a:gd name="connsiteX17" fmla="*/ 4495355 w 11699545"/>
              <a:gd name="connsiteY17" fmla="*/ 884650 h 5775599"/>
              <a:gd name="connsiteX18" fmla="*/ 4601233 w 11699545"/>
              <a:gd name="connsiteY18" fmla="*/ 711395 h 5775599"/>
              <a:gd name="connsiteX19" fmla="*/ 5043995 w 11699545"/>
              <a:gd name="connsiteY19" fmla="*/ 1202283 h 5775599"/>
              <a:gd name="connsiteX20" fmla="*/ 4966993 w 11699545"/>
              <a:gd name="connsiteY20" fmla="*/ 1558418 h 5775599"/>
              <a:gd name="connsiteX21" fmla="*/ 4986244 w 11699545"/>
              <a:gd name="connsiteY21" fmla="*/ 1510292 h 5775599"/>
              <a:gd name="connsiteX22" fmla="*/ 5149873 w 11699545"/>
              <a:gd name="connsiteY22" fmla="*/ 971277 h 5775599"/>
              <a:gd name="connsiteX23" fmla="*/ 5255751 w 11699545"/>
              <a:gd name="connsiteY23" fmla="*/ 162755 h 5775599"/>
              <a:gd name="connsiteX24" fmla="*/ 6439658 w 11699545"/>
              <a:gd name="connsiteY24" fmla="*/ 85753 h 5775599"/>
              <a:gd name="connsiteX25" fmla="*/ 6449284 w 11699545"/>
              <a:gd name="connsiteY25" fmla="*/ 1134906 h 5775599"/>
              <a:gd name="connsiteX26" fmla="*/ 6603288 w 11699545"/>
              <a:gd name="connsiteY26" fmla="*/ 1491041 h 5775599"/>
              <a:gd name="connsiteX27" fmla="*/ 7334808 w 11699545"/>
              <a:gd name="connsiteY27" fmla="*/ 1972304 h 5775599"/>
              <a:gd name="connsiteX28" fmla="*/ 7642816 w 11699545"/>
              <a:gd name="connsiteY28" fmla="*/ 2559445 h 5775599"/>
              <a:gd name="connsiteX29" fmla="*/ 7787195 w 11699545"/>
              <a:gd name="connsiteY29" fmla="*/ 2973332 h 5775599"/>
              <a:gd name="connsiteX30" fmla="*/ 8008576 w 11699545"/>
              <a:gd name="connsiteY30" fmla="*/ 3801104 h 5775599"/>
              <a:gd name="connsiteX31" fmla="*/ 8605343 w 11699545"/>
              <a:gd name="connsiteY31" fmla="*/ 4089862 h 5775599"/>
              <a:gd name="connsiteX32" fmla="*/ 9741124 w 11699545"/>
              <a:gd name="connsiteY32" fmla="*/ 4349744 h 5775599"/>
              <a:gd name="connsiteX33" fmla="*/ 10337890 w 11699545"/>
              <a:gd name="connsiteY33" fmla="*/ 4340119 h 5775599"/>
              <a:gd name="connsiteX34" fmla="*/ 11069410 w 11699545"/>
              <a:gd name="connsiteY34" fmla="*/ 3733727 h 5775599"/>
              <a:gd name="connsiteX35" fmla="*/ 11387044 w 11699545"/>
              <a:gd name="connsiteY35" fmla="*/ 3541222 h 5775599"/>
              <a:gd name="connsiteX36" fmla="*/ 11627675 w 11699545"/>
              <a:gd name="connsiteY36" fmla="*/ 4340119 h 5775599"/>
              <a:gd name="connsiteX37" fmla="*/ 11454420 w 11699545"/>
              <a:gd name="connsiteY37" fmla="*/ 5225643 h 5775599"/>
              <a:gd name="connsiteX38" fmla="*/ 11541048 w 11699545"/>
              <a:gd name="connsiteY38" fmla="*/ 5649155 h 5775599"/>
              <a:gd name="connsiteX39" fmla="*/ 9009604 w 11699545"/>
              <a:gd name="connsiteY39" fmla="*/ 5774283 h 5775599"/>
              <a:gd name="connsiteX40" fmla="*/ 6940172 w 11699545"/>
              <a:gd name="connsiteY40" fmla="*/ 5591403 h 5775599"/>
              <a:gd name="connsiteX41" fmla="*/ 7113427 w 11699545"/>
              <a:gd name="connsiteY41" fmla="*/ 5485525 h 5775599"/>
              <a:gd name="connsiteX42" fmla="*/ 3234446 w 11699545"/>
              <a:gd name="connsiteY42" fmla="*/ 5658780 h 5775599"/>
              <a:gd name="connsiteX43" fmla="*/ 972509 w 11699545"/>
              <a:gd name="connsiteY43" fmla="*/ 5735782 h 5775599"/>
              <a:gd name="connsiteX44" fmla="*/ 144736 w 11699545"/>
              <a:gd name="connsiteY44" fmla="*/ 5697281 h 5775599"/>
              <a:gd name="connsiteX45" fmla="*/ 86985 w 11699545"/>
              <a:gd name="connsiteY45" fmla="*/ 5678031 h 5775599"/>
              <a:gd name="connsiteX46" fmla="*/ 510496 w 11699545"/>
              <a:gd name="connsiteY46" fmla="*/ 5533652 h 577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699545" h="5775599">
                <a:moveTo>
                  <a:pt x="510496" y="5533652"/>
                </a:moveTo>
                <a:cubicBezTo>
                  <a:pt x="571456" y="5485526"/>
                  <a:pt x="510496" y="5504776"/>
                  <a:pt x="452745" y="5389273"/>
                </a:cubicBezTo>
                <a:cubicBezTo>
                  <a:pt x="394994" y="5273770"/>
                  <a:pt x="228155" y="5009075"/>
                  <a:pt x="163987" y="4840633"/>
                </a:cubicBezTo>
                <a:cubicBezTo>
                  <a:pt x="99819" y="4672191"/>
                  <a:pt x="95006" y="4474873"/>
                  <a:pt x="67734" y="4378620"/>
                </a:cubicBezTo>
                <a:cubicBezTo>
                  <a:pt x="40462" y="4282367"/>
                  <a:pt x="-4456" y="4397871"/>
                  <a:pt x="357" y="4263117"/>
                </a:cubicBezTo>
                <a:cubicBezTo>
                  <a:pt x="5170" y="4128363"/>
                  <a:pt x="30837" y="3656725"/>
                  <a:pt x="96610" y="3570098"/>
                </a:cubicBezTo>
                <a:cubicBezTo>
                  <a:pt x="162383" y="3483471"/>
                  <a:pt x="165591" y="3597370"/>
                  <a:pt x="394993" y="3743353"/>
                </a:cubicBezTo>
                <a:cubicBezTo>
                  <a:pt x="624395" y="3889336"/>
                  <a:pt x="1198703" y="4343328"/>
                  <a:pt x="1473023" y="4445997"/>
                </a:cubicBezTo>
                <a:cubicBezTo>
                  <a:pt x="1747343" y="4548666"/>
                  <a:pt x="1768197" y="4447602"/>
                  <a:pt x="2040913" y="4359370"/>
                </a:cubicBezTo>
                <a:cubicBezTo>
                  <a:pt x="2313629" y="4271138"/>
                  <a:pt x="2940875" y="3998422"/>
                  <a:pt x="3109317" y="3916607"/>
                </a:cubicBezTo>
                <a:cubicBezTo>
                  <a:pt x="3277759" y="3834792"/>
                  <a:pt x="2899166" y="3953504"/>
                  <a:pt x="3051566" y="3868481"/>
                </a:cubicBezTo>
                <a:cubicBezTo>
                  <a:pt x="3203966" y="3783458"/>
                  <a:pt x="3845650" y="3565286"/>
                  <a:pt x="4023717" y="3406469"/>
                </a:cubicBezTo>
                <a:cubicBezTo>
                  <a:pt x="4201784" y="3247652"/>
                  <a:pt x="4052593" y="3135357"/>
                  <a:pt x="4119970" y="2915580"/>
                </a:cubicBezTo>
                <a:cubicBezTo>
                  <a:pt x="4187347" y="2695803"/>
                  <a:pt x="4389477" y="2272291"/>
                  <a:pt x="4427978" y="2087807"/>
                </a:cubicBezTo>
                <a:cubicBezTo>
                  <a:pt x="4466479" y="1903323"/>
                  <a:pt x="4387873" y="1975513"/>
                  <a:pt x="4350976" y="1808675"/>
                </a:cubicBezTo>
                <a:cubicBezTo>
                  <a:pt x="4314079" y="1641837"/>
                  <a:pt x="4221035" y="1274473"/>
                  <a:pt x="4206597" y="1086780"/>
                </a:cubicBezTo>
                <a:cubicBezTo>
                  <a:pt x="4192159" y="899087"/>
                  <a:pt x="4216223" y="716207"/>
                  <a:pt x="4264349" y="682519"/>
                </a:cubicBezTo>
                <a:cubicBezTo>
                  <a:pt x="4312475" y="648831"/>
                  <a:pt x="4439208" y="879837"/>
                  <a:pt x="4495355" y="884650"/>
                </a:cubicBezTo>
                <a:cubicBezTo>
                  <a:pt x="4551502" y="889463"/>
                  <a:pt x="4509793" y="658456"/>
                  <a:pt x="4601233" y="711395"/>
                </a:cubicBezTo>
                <a:cubicBezTo>
                  <a:pt x="4692673" y="764334"/>
                  <a:pt x="4983035" y="1061113"/>
                  <a:pt x="5043995" y="1202283"/>
                </a:cubicBezTo>
                <a:cubicBezTo>
                  <a:pt x="5104955" y="1343453"/>
                  <a:pt x="4976618" y="1507083"/>
                  <a:pt x="4966993" y="1558418"/>
                </a:cubicBezTo>
                <a:cubicBezTo>
                  <a:pt x="4957368" y="1609753"/>
                  <a:pt x="4955764" y="1608149"/>
                  <a:pt x="4986244" y="1510292"/>
                </a:cubicBezTo>
                <a:cubicBezTo>
                  <a:pt x="5016724" y="1412435"/>
                  <a:pt x="5104955" y="1195866"/>
                  <a:pt x="5149873" y="971277"/>
                </a:cubicBezTo>
                <a:cubicBezTo>
                  <a:pt x="5194791" y="746687"/>
                  <a:pt x="5040787" y="310342"/>
                  <a:pt x="5255751" y="162755"/>
                </a:cubicBezTo>
                <a:cubicBezTo>
                  <a:pt x="5470715" y="15168"/>
                  <a:pt x="6240736" y="-76272"/>
                  <a:pt x="6439658" y="85753"/>
                </a:cubicBezTo>
                <a:cubicBezTo>
                  <a:pt x="6638580" y="247778"/>
                  <a:pt x="6422012" y="900691"/>
                  <a:pt x="6449284" y="1134906"/>
                </a:cubicBezTo>
                <a:cubicBezTo>
                  <a:pt x="6476556" y="1369121"/>
                  <a:pt x="6455701" y="1351475"/>
                  <a:pt x="6603288" y="1491041"/>
                </a:cubicBezTo>
                <a:cubicBezTo>
                  <a:pt x="6750875" y="1630607"/>
                  <a:pt x="7161553" y="1794237"/>
                  <a:pt x="7334808" y="1972304"/>
                </a:cubicBezTo>
                <a:cubicBezTo>
                  <a:pt x="7508063" y="2150371"/>
                  <a:pt x="7567418" y="2392607"/>
                  <a:pt x="7642816" y="2559445"/>
                </a:cubicBezTo>
                <a:cubicBezTo>
                  <a:pt x="7718214" y="2726283"/>
                  <a:pt x="7726235" y="2766389"/>
                  <a:pt x="7787195" y="2973332"/>
                </a:cubicBezTo>
                <a:cubicBezTo>
                  <a:pt x="7848155" y="3180275"/>
                  <a:pt x="7872218" y="3615016"/>
                  <a:pt x="8008576" y="3801104"/>
                </a:cubicBezTo>
                <a:cubicBezTo>
                  <a:pt x="8144934" y="3987192"/>
                  <a:pt x="8316585" y="3998422"/>
                  <a:pt x="8605343" y="4089862"/>
                </a:cubicBezTo>
                <a:cubicBezTo>
                  <a:pt x="8894101" y="4181302"/>
                  <a:pt x="9452366" y="4308035"/>
                  <a:pt x="9741124" y="4349744"/>
                </a:cubicBezTo>
                <a:cubicBezTo>
                  <a:pt x="10029882" y="4391453"/>
                  <a:pt x="10116509" y="4442788"/>
                  <a:pt x="10337890" y="4340119"/>
                </a:cubicBezTo>
                <a:cubicBezTo>
                  <a:pt x="10559271" y="4237449"/>
                  <a:pt x="10894551" y="3866876"/>
                  <a:pt x="11069410" y="3733727"/>
                </a:cubicBezTo>
                <a:cubicBezTo>
                  <a:pt x="11244269" y="3600577"/>
                  <a:pt x="11294000" y="3440157"/>
                  <a:pt x="11387044" y="3541222"/>
                </a:cubicBezTo>
                <a:cubicBezTo>
                  <a:pt x="11480088" y="3642287"/>
                  <a:pt x="11616446" y="4059382"/>
                  <a:pt x="11627675" y="4340119"/>
                </a:cubicBezTo>
                <a:cubicBezTo>
                  <a:pt x="11638904" y="4620856"/>
                  <a:pt x="11468858" y="5007470"/>
                  <a:pt x="11454420" y="5225643"/>
                </a:cubicBezTo>
                <a:cubicBezTo>
                  <a:pt x="11439982" y="5443816"/>
                  <a:pt x="11948517" y="5557715"/>
                  <a:pt x="11541048" y="5649155"/>
                </a:cubicBezTo>
                <a:cubicBezTo>
                  <a:pt x="11133579" y="5740595"/>
                  <a:pt x="9776417" y="5783908"/>
                  <a:pt x="9009604" y="5774283"/>
                </a:cubicBezTo>
                <a:cubicBezTo>
                  <a:pt x="8242791" y="5764658"/>
                  <a:pt x="7256202" y="5639529"/>
                  <a:pt x="6940172" y="5591403"/>
                </a:cubicBezTo>
                <a:cubicBezTo>
                  <a:pt x="6624143" y="5543277"/>
                  <a:pt x="7731048" y="5474295"/>
                  <a:pt x="7113427" y="5485525"/>
                </a:cubicBezTo>
                <a:cubicBezTo>
                  <a:pt x="6495806" y="5496754"/>
                  <a:pt x="3234446" y="5658780"/>
                  <a:pt x="3234446" y="5658780"/>
                </a:cubicBezTo>
                <a:lnTo>
                  <a:pt x="972509" y="5735782"/>
                </a:lnTo>
                <a:cubicBezTo>
                  <a:pt x="457557" y="5742199"/>
                  <a:pt x="292323" y="5706906"/>
                  <a:pt x="144736" y="5697281"/>
                </a:cubicBezTo>
                <a:cubicBezTo>
                  <a:pt x="-2851" y="5687656"/>
                  <a:pt x="24421" y="5711719"/>
                  <a:pt x="86985" y="5678031"/>
                </a:cubicBezTo>
                <a:cubicBezTo>
                  <a:pt x="149549" y="5644343"/>
                  <a:pt x="449536" y="5581778"/>
                  <a:pt x="510496" y="5533652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895" name="グループ化 894" hidden="1">
            <a:extLst>
              <a:ext uri="{FF2B5EF4-FFF2-40B4-BE49-F238E27FC236}">
                <a16:creationId xmlns:a16="http://schemas.microsoft.com/office/drawing/2014/main" id="{1FA8786B-3A3F-4A0A-89B4-F9D57D40CFA3}"/>
              </a:ext>
            </a:extLst>
          </p:cNvPr>
          <p:cNvGrpSpPr/>
          <p:nvPr/>
        </p:nvGrpSpPr>
        <p:grpSpPr>
          <a:xfrm>
            <a:off x="347766" y="597747"/>
            <a:ext cx="11465311" cy="5387028"/>
            <a:chOff x="281722" y="692689"/>
            <a:chExt cx="11465311" cy="5387028"/>
          </a:xfrm>
        </p:grpSpPr>
        <p:grpSp>
          <p:nvGrpSpPr>
            <p:cNvPr id="669" name="グループ化 668">
              <a:extLst>
                <a:ext uri="{FF2B5EF4-FFF2-40B4-BE49-F238E27FC236}">
                  <a16:creationId xmlns:a16="http://schemas.microsoft.com/office/drawing/2014/main" id="{C9E5D47D-FFF7-4436-A7B3-9D196D936B37}"/>
                </a:ext>
              </a:extLst>
            </p:cNvPr>
            <p:cNvGrpSpPr/>
            <p:nvPr/>
          </p:nvGrpSpPr>
          <p:grpSpPr>
            <a:xfrm>
              <a:off x="281722" y="762325"/>
              <a:ext cx="11465311" cy="5317392"/>
              <a:chOff x="281722" y="762325"/>
              <a:chExt cx="11465311" cy="5317392"/>
            </a:xfrm>
          </p:grpSpPr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2BD53A7F-0729-4F3D-A556-19A6A77FD77D}"/>
                  </a:ext>
                </a:extLst>
              </p:cNvPr>
              <p:cNvGrpSpPr/>
              <p:nvPr/>
            </p:nvGrpSpPr>
            <p:grpSpPr>
              <a:xfrm>
                <a:off x="4054475" y="762325"/>
                <a:ext cx="3912880" cy="5006531"/>
                <a:chOff x="4054475" y="762325"/>
                <a:chExt cx="3912880" cy="5006531"/>
              </a:xfrm>
            </p:grpSpPr>
            <p:sp>
              <p:nvSpPr>
                <p:cNvPr id="5" name="フリーフォーム: 図形 4">
                  <a:extLst>
                    <a:ext uri="{FF2B5EF4-FFF2-40B4-BE49-F238E27FC236}">
                      <a16:creationId xmlns:a16="http://schemas.microsoft.com/office/drawing/2014/main" id="{59E3DC3A-0862-40D8-B0AE-B990F4BDF304}"/>
                    </a:ext>
                  </a:extLst>
                </p:cNvPr>
                <p:cNvSpPr/>
                <p:nvPr/>
              </p:nvSpPr>
              <p:spPr>
                <a:xfrm>
                  <a:off x="5682466" y="1356007"/>
                  <a:ext cx="300834" cy="95452"/>
                </a:xfrm>
                <a:custGeom>
                  <a:avLst/>
                  <a:gdLst>
                    <a:gd name="connsiteX0" fmla="*/ 694 w 267679"/>
                    <a:gd name="connsiteY0" fmla="*/ 84878 h 84932"/>
                    <a:gd name="connsiteX1" fmla="*/ 37207 w 267679"/>
                    <a:gd name="connsiteY1" fmla="*/ 27728 h 84932"/>
                    <a:gd name="connsiteX2" fmla="*/ 94357 w 267679"/>
                    <a:gd name="connsiteY2" fmla="*/ 5503 h 84932"/>
                    <a:gd name="connsiteX3" fmla="*/ 180082 w 267679"/>
                    <a:gd name="connsiteY3" fmla="*/ 3916 h 84932"/>
                    <a:gd name="connsiteX4" fmla="*/ 267394 w 267679"/>
                    <a:gd name="connsiteY4" fmla="*/ 51541 h 84932"/>
                    <a:gd name="connsiteX5" fmla="*/ 205482 w 267679"/>
                    <a:gd name="connsiteY5" fmla="*/ 27728 h 84932"/>
                    <a:gd name="connsiteX6" fmla="*/ 134044 w 267679"/>
                    <a:gd name="connsiteY6" fmla="*/ 13441 h 84932"/>
                    <a:gd name="connsiteX7" fmla="*/ 68957 w 267679"/>
                    <a:gd name="connsiteY7" fmla="*/ 16616 h 84932"/>
                    <a:gd name="connsiteX8" fmla="*/ 694 w 267679"/>
                    <a:gd name="connsiteY8" fmla="*/ 84878 h 8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679" h="84932">
                      <a:moveTo>
                        <a:pt x="694" y="84878"/>
                      </a:moveTo>
                      <a:cubicBezTo>
                        <a:pt x="-4598" y="86730"/>
                        <a:pt x="21597" y="40957"/>
                        <a:pt x="37207" y="27728"/>
                      </a:cubicBezTo>
                      <a:cubicBezTo>
                        <a:pt x="52817" y="14499"/>
                        <a:pt x="70545" y="9472"/>
                        <a:pt x="94357" y="5503"/>
                      </a:cubicBezTo>
                      <a:cubicBezTo>
                        <a:pt x="118169" y="1534"/>
                        <a:pt x="151243" y="-3757"/>
                        <a:pt x="180082" y="3916"/>
                      </a:cubicBezTo>
                      <a:cubicBezTo>
                        <a:pt x="208921" y="11589"/>
                        <a:pt x="263161" y="47572"/>
                        <a:pt x="267394" y="51541"/>
                      </a:cubicBezTo>
                      <a:cubicBezTo>
                        <a:pt x="271627" y="55510"/>
                        <a:pt x="227707" y="34078"/>
                        <a:pt x="205482" y="27728"/>
                      </a:cubicBezTo>
                      <a:cubicBezTo>
                        <a:pt x="183257" y="21378"/>
                        <a:pt x="156798" y="15293"/>
                        <a:pt x="134044" y="13441"/>
                      </a:cubicBezTo>
                      <a:cubicBezTo>
                        <a:pt x="111290" y="11589"/>
                        <a:pt x="91447" y="4181"/>
                        <a:pt x="68957" y="16616"/>
                      </a:cubicBezTo>
                      <a:cubicBezTo>
                        <a:pt x="46468" y="29051"/>
                        <a:pt x="5986" y="83026"/>
                        <a:pt x="694" y="848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" name="フリーフォーム: 図形 5">
                  <a:extLst>
                    <a:ext uri="{FF2B5EF4-FFF2-40B4-BE49-F238E27FC236}">
                      <a16:creationId xmlns:a16="http://schemas.microsoft.com/office/drawing/2014/main" id="{FDCC8E0F-BE56-4BF6-8584-A4176B3923EF}"/>
                    </a:ext>
                  </a:extLst>
                </p:cNvPr>
                <p:cNvSpPr/>
                <p:nvPr/>
              </p:nvSpPr>
              <p:spPr>
                <a:xfrm>
                  <a:off x="5685289" y="1368448"/>
                  <a:ext cx="324943" cy="250335"/>
                </a:xfrm>
                <a:custGeom>
                  <a:avLst/>
                  <a:gdLst>
                    <a:gd name="connsiteX0" fmla="*/ 1357 w 289131"/>
                    <a:gd name="connsiteY0" fmla="*/ 83333 h 222745"/>
                    <a:gd name="connsiteX1" fmla="*/ 25170 w 289131"/>
                    <a:gd name="connsiteY1" fmla="*/ 161121 h 222745"/>
                    <a:gd name="connsiteX2" fmla="*/ 15645 w 289131"/>
                    <a:gd name="connsiteY2" fmla="*/ 135721 h 222745"/>
                    <a:gd name="connsiteX3" fmla="*/ 72795 w 289131"/>
                    <a:gd name="connsiteY3" fmla="*/ 200808 h 222745"/>
                    <a:gd name="connsiteX4" fmla="*/ 48982 w 289131"/>
                    <a:gd name="connsiteY4" fmla="*/ 176996 h 222745"/>
                    <a:gd name="connsiteX5" fmla="*/ 131532 w 289131"/>
                    <a:gd name="connsiteY5" fmla="*/ 221446 h 222745"/>
                    <a:gd name="connsiteX6" fmla="*/ 207732 w 289131"/>
                    <a:gd name="connsiteY6" fmla="*/ 207158 h 222745"/>
                    <a:gd name="connsiteX7" fmla="*/ 269645 w 289131"/>
                    <a:gd name="connsiteY7" fmla="*/ 169058 h 222745"/>
                    <a:gd name="connsiteX8" fmla="*/ 242657 w 289131"/>
                    <a:gd name="connsiteY8" fmla="*/ 184933 h 222745"/>
                    <a:gd name="connsiteX9" fmla="*/ 279170 w 289131"/>
                    <a:gd name="connsiteY9" fmla="*/ 151596 h 222745"/>
                    <a:gd name="connsiteX10" fmla="*/ 288695 w 289131"/>
                    <a:gd name="connsiteY10" fmla="*/ 94446 h 222745"/>
                    <a:gd name="connsiteX11" fmla="*/ 285520 w 289131"/>
                    <a:gd name="connsiteY11" fmla="*/ 107146 h 222745"/>
                    <a:gd name="connsiteX12" fmla="*/ 268057 w 289131"/>
                    <a:gd name="connsiteY12" fmla="*/ 37296 h 222745"/>
                    <a:gd name="connsiteX13" fmla="*/ 250595 w 289131"/>
                    <a:gd name="connsiteY13" fmla="*/ 16658 h 222745"/>
                    <a:gd name="connsiteX14" fmla="*/ 215670 w 289131"/>
                    <a:gd name="connsiteY14" fmla="*/ 783 h 222745"/>
                    <a:gd name="connsiteX15" fmla="*/ 247420 w 289131"/>
                    <a:gd name="connsiteY15" fmla="*/ 42058 h 222745"/>
                    <a:gd name="connsiteX16" fmla="*/ 275995 w 289131"/>
                    <a:gd name="connsiteY16" fmla="*/ 124608 h 222745"/>
                    <a:gd name="connsiteX17" fmla="*/ 275995 w 289131"/>
                    <a:gd name="connsiteY17" fmla="*/ 161121 h 222745"/>
                    <a:gd name="connsiteX18" fmla="*/ 247420 w 289131"/>
                    <a:gd name="connsiteY18" fmla="*/ 184933 h 222745"/>
                    <a:gd name="connsiteX19" fmla="*/ 166457 w 289131"/>
                    <a:gd name="connsiteY19" fmla="*/ 211921 h 222745"/>
                    <a:gd name="connsiteX20" fmla="*/ 72795 w 289131"/>
                    <a:gd name="connsiteY20" fmla="*/ 210333 h 222745"/>
                    <a:gd name="connsiteX21" fmla="*/ 1357 w 289131"/>
                    <a:gd name="connsiteY21" fmla="*/ 83333 h 22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9131" h="222745">
                      <a:moveTo>
                        <a:pt x="1357" y="83333"/>
                      </a:moveTo>
                      <a:cubicBezTo>
                        <a:pt x="-6580" y="75131"/>
                        <a:pt x="22789" y="152390"/>
                        <a:pt x="25170" y="161121"/>
                      </a:cubicBezTo>
                      <a:cubicBezTo>
                        <a:pt x="27551" y="169852"/>
                        <a:pt x="7708" y="129107"/>
                        <a:pt x="15645" y="135721"/>
                      </a:cubicBezTo>
                      <a:cubicBezTo>
                        <a:pt x="23582" y="142335"/>
                        <a:pt x="67239" y="193929"/>
                        <a:pt x="72795" y="200808"/>
                      </a:cubicBezTo>
                      <a:cubicBezTo>
                        <a:pt x="78351" y="207687"/>
                        <a:pt x="39193" y="173556"/>
                        <a:pt x="48982" y="176996"/>
                      </a:cubicBezTo>
                      <a:cubicBezTo>
                        <a:pt x="58772" y="180436"/>
                        <a:pt x="105074" y="216419"/>
                        <a:pt x="131532" y="221446"/>
                      </a:cubicBezTo>
                      <a:cubicBezTo>
                        <a:pt x="157990" y="226473"/>
                        <a:pt x="184713" y="215889"/>
                        <a:pt x="207732" y="207158"/>
                      </a:cubicBezTo>
                      <a:cubicBezTo>
                        <a:pt x="230751" y="198427"/>
                        <a:pt x="263824" y="172762"/>
                        <a:pt x="269645" y="169058"/>
                      </a:cubicBezTo>
                      <a:cubicBezTo>
                        <a:pt x="275466" y="165354"/>
                        <a:pt x="241070" y="187843"/>
                        <a:pt x="242657" y="184933"/>
                      </a:cubicBezTo>
                      <a:cubicBezTo>
                        <a:pt x="244244" y="182023"/>
                        <a:pt x="271497" y="166677"/>
                        <a:pt x="279170" y="151596"/>
                      </a:cubicBezTo>
                      <a:cubicBezTo>
                        <a:pt x="286843" y="136515"/>
                        <a:pt x="287637" y="101854"/>
                        <a:pt x="288695" y="94446"/>
                      </a:cubicBezTo>
                      <a:cubicBezTo>
                        <a:pt x="289753" y="87038"/>
                        <a:pt x="288960" y="116671"/>
                        <a:pt x="285520" y="107146"/>
                      </a:cubicBezTo>
                      <a:cubicBezTo>
                        <a:pt x="282080" y="97621"/>
                        <a:pt x="273878" y="52377"/>
                        <a:pt x="268057" y="37296"/>
                      </a:cubicBezTo>
                      <a:cubicBezTo>
                        <a:pt x="262236" y="22215"/>
                        <a:pt x="259326" y="22744"/>
                        <a:pt x="250595" y="16658"/>
                      </a:cubicBezTo>
                      <a:cubicBezTo>
                        <a:pt x="241864" y="10572"/>
                        <a:pt x="216199" y="-3450"/>
                        <a:pt x="215670" y="783"/>
                      </a:cubicBezTo>
                      <a:cubicBezTo>
                        <a:pt x="215141" y="5016"/>
                        <a:pt x="237366" y="21420"/>
                        <a:pt x="247420" y="42058"/>
                      </a:cubicBezTo>
                      <a:cubicBezTo>
                        <a:pt x="257474" y="62696"/>
                        <a:pt x="271233" y="104764"/>
                        <a:pt x="275995" y="124608"/>
                      </a:cubicBezTo>
                      <a:cubicBezTo>
                        <a:pt x="280757" y="144452"/>
                        <a:pt x="280758" y="151067"/>
                        <a:pt x="275995" y="161121"/>
                      </a:cubicBezTo>
                      <a:cubicBezTo>
                        <a:pt x="271233" y="171175"/>
                        <a:pt x="265676" y="176466"/>
                        <a:pt x="247420" y="184933"/>
                      </a:cubicBezTo>
                      <a:cubicBezTo>
                        <a:pt x="229164" y="193400"/>
                        <a:pt x="195561" y="207688"/>
                        <a:pt x="166457" y="211921"/>
                      </a:cubicBezTo>
                      <a:cubicBezTo>
                        <a:pt x="137353" y="216154"/>
                        <a:pt x="99518" y="227266"/>
                        <a:pt x="72795" y="210333"/>
                      </a:cubicBezTo>
                      <a:cubicBezTo>
                        <a:pt x="46072" y="193400"/>
                        <a:pt x="9294" y="91535"/>
                        <a:pt x="1357" y="83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" name="フリーフォーム: 図形 6">
                  <a:extLst>
                    <a:ext uri="{FF2B5EF4-FFF2-40B4-BE49-F238E27FC236}">
                      <a16:creationId xmlns:a16="http://schemas.microsoft.com/office/drawing/2014/main" id="{4B4FEEE0-48E2-4E05-A7E8-5D45BCC53105}"/>
                    </a:ext>
                  </a:extLst>
                </p:cNvPr>
                <p:cNvSpPr/>
                <p:nvPr/>
              </p:nvSpPr>
              <p:spPr>
                <a:xfrm>
                  <a:off x="5988064" y="1382178"/>
                  <a:ext cx="136973" cy="58616"/>
                </a:xfrm>
                <a:custGeom>
                  <a:avLst/>
                  <a:gdLst>
                    <a:gd name="connsiteX0" fmla="*/ 239 w 121877"/>
                    <a:gd name="connsiteY0" fmla="*/ 52066 h 52156"/>
                    <a:gd name="connsiteX1" fmla="*/ 46276 w 121877"/>
                    <a:gd name="connsiteY1" fmla="*/ 13966 h 52156"/>
                    <a:gd name="connsiteX2" fmla="*/ 120889 w 121877"/>
                    <a:gd name="connsiteY2" fmla="*/ 25079 h 52156"/>
                    <a:gd name="connsiteX3" fmla="*/ 87551 w 121877"/>
                    <a:gd name="connsiteY3" fmla="*/ 6029 h 52156"/>
                    <a:gd name="connsiteX4" fmla="*/ 65326 w 121877"/>
                    <a:gd name="connsiteY4" fmla="*/ 1266 h 52156"/>
                    <a:gd name="connsiteX5" fmla="*/ 239 w 121877"/>
                    <a:gd name="connsiteY5" fmla="*/ 52066 h 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77" h="52156">
                      <a:moveTo>
                        <a:pt x="239" y="52066"/>
                      </a:moveTo>
                      <a:cubicBezTo>
                        <a:pt x="-2936" y="54183"/>
                        <a:pt x="26168" y="18464"/>
                        <a:pt x="46276" y="13966"/>
                      </a:cubicBezTo>
                      <a:cubicBezTo>
                        <a:pt x="66384" y="9468"/>
                        <a:pt x="114010" y="26402"/>
                        <a:pt x="120889" y="25079"/>
                      </a:cubicBezTo>
                      <a:cubicBezTo>
                        <a:pt x="127768" y="23756"/>
                        <a:pt x="96811" y="9998"/>
                        <a:pt x="87551" y="6029"/>
                      </a:cubicBezTo>
                      <a:cubicBezTo>
                        <a:pt x="78291" y="2060"/>
                        <a:pt x="78026" y="-2173"/>
                        <a:pt x="65326" y="1266"/>
                      </a:cubicBezTo>
                      <a:cubicBezTo>
                        <a:pt x="52626" y="4705"/>
                        <a:pt x="3414" y="49949"/>
                        <a:pt x="239" y="520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" name="フリーフォーム: 図形 7">
                  <a:extLst>
                    <a:ext uri="{FF2B5EF4-FFF2-40B4-BE49-F238E27FC236}">
                      <a16:creationId xmlns:a16="http://schemas.microsoft.com/office/drawing/2014/main" id="{0FF5C660-41B6-478F-A9D8-3AC5595190E1}"/>
                    </a:ext>
                  </a:extLst>
                </p:cNvPr>
                <p:cNvSpPr/>
                <p:nvPr/>
              </p:nvSpPr>
              <p:spPr>
                <a:xfrm>
                  <a:off x="6108524" y="1359652"/>
                  <a:ext cx="323328" cy="253137"/>
                </a:xfrm>
                <a:custGeom>
                  <a:avLst/>
                  <a:gdLst>
                    <a:gd name="connsiteX0" fmla="*/ 66092 w 287694"/>
                    <a:gd name="connsiteY0" fmla="*/ 5435 h 225239"/>
                    <a:gd name="connsiteX1" fmla="*/ 2592 w 287694"/>
                    <a:gd name="connsiteY1" fmla="*/ 72110 h 225239"/>
                    <a:gd name="connsiteX2" fmla="*/ 12117 w 287694"/>
                    <a:gd name="connsiteY2" fmla="*/ 65760 h 225239"/>
                    <a:gd name="connsiteX3" fmla="*/ 10530 w 287694"/>
                    <a:gd name="connsiteY3" fmla="*/ 130848 h 225239"/>
                    <a:gd name="connsiteX4" fmla="*/ 7355 w 287694"/>
                    <a:gd name="connsiteY4" fmla="*/ 107035 h 225239"/>
                    <a:gd name="connsiteX5" fmla="*/ 26405 w 287694"/>
                    <a:gd name="connsiteY5" fmla="*/ 191173 h 225239"/>
                    <a:gd name="connsiteX6" fmla="*/ 18467 w 287694"/>
                    <a:gd name="connsiteY6" fmla="*/ 157835 h 225239"/>
                    <a:gd name="connsiteX7" fmla="*/ 93080 w 287694"/>
                    <a:gd name="connsiteY7" fmla="*/ 218160 h 225239"/>
                    <a:gd name="connsiteX8" fmla="*/ 78792 w 287694"/>
                    <a:gd name="connsiteY8" fmla="*/ 210223 h 225239"/>
                    <a:gd name="connsiteX9" fmla="*/ 172455 w 287694"/>
                    <a:gd name="connsiteY9" fmla="*/ 224510 h 225239"/>
                    <a:gd name="connsiteX10" fmla="*/ 250242 w 287694"/>
                    <a:gd name="connsiteY10" fmla="*/ 183235 h 225239"/>
                    <a:gd name="connsiteX11" fmla="*/ 229605 w 287694"/>
                    <a:gd name="connsiteY11" fmla="*/ 199110 h 225239"/>
                    <a:gd name="connsiteX12" fmla="*/ 278817 w 287694"/>
                    <a:gd name="connsiteY12" fmla="*/ 138785 h 225239"/>
                    <a:gd name="connsiteX13" fmla="*/ 272467 w 287694"/>
                    <a:gd name="connsiteY13" fmla="*/ 135610 h 225239"/>
                    <a:gd name="connsiteX14" fmla="*/ 274055 w 287694"/>
                    <a:gd name="connsiteY14" fmla="*/ 60998 h 225239"/>
                    <a:gd name="connsiteX15" fmla="*/ 242305 w 287694"/>
                    <a:gd name="connsiteY15" fmla="*/ 27660 h 225239"/>
                    <a:gd name="connsiteX16" fmla="*/ 172455 w 287694"/>
                    <a:gd name="connsiteY16" fmla="*/ 2260 h 225239"/>
                    <a:gd name="connsiteX17" fmla="*/ 259767 w 287694"/>
                    <a:gd name="connsiteY17" fmla="*/ 54648 h 225239"/>
                    <a:gd name="connsiteX18" fmla="*/ 175630 w 287694"/>
                    <a:gd name="connsiteY18" fmla="*/ 8610 h 225239"/>
                    <a:gd name="connsiteX19" fmla="*/ 147055 w 287694"/>
                    <a:gd name="connsiteY19" fmla="*/ 673 h 225239"/>
                    <a:gd name="connsiteX20" fmla="*/ 128005 w 287694"/>
                    <a:gd name="connsiteY20" fmla="*/ 3848 h 225239"/>
                    <a:gd name="connsiteX21" fmla="*/ 221667 w 287694"/>
                    <a:gd name="connsiteY21" fmla="*/ 30835 h 225239"/>
                    <a:gd name="connsiteX22" fmla="*/ 274055 w 287694"/>
                    <a:gd name="connsiteY22" fmla="*/ 83223 h 225239"/>
                    <a:gd name="connsiteX23" fmla="*/ 286755 w 287694"/>
                    <a:gd name="connsiteY23" fmla="*/ 116560 h 225239"/>
                    <a:gd name="connsiteX24" fmla="*/ 255005 w 287694"/>
                    <a:gd name="connsiteY24" fmla="*/ 178473 h 225239"/>
                    <a:gd name="connsiteX25" fmla="*/ 207380 w 287694"/>
                    <a:gd name="connsiteY25" fmla="*/ 219748 h 225239"/>
                    <a:gd name="connsiteX26" fmla="*/ 72442 w 287694"/>
                    <a:gd name="connsiteY26" fmla="*/ 218160 h 225239"/>
                    <a:gd name="connsiteX27" fmla="*/ 29580 w 287694"/>
                    <a:gd name="connsiteY27" fmla="*/ 181648 h 225239"/>
                    <a:gd name="connsiteX28" fmla="*/ 8942 w 287694"/>
                    <a:gd name="connsiteY28" fmla="*/ 135610 h 225239"/>
                    <a:gd name="connsiteX29" fmla="*/ 13705 w 287694"/>
                    <a:gd name="connsiteY29" fmla="*/ 81635 h 225239"/>
                    <a:gd name="connsiteX30" fmla="*/ 66092 w 287694"/>
                    <a:gd name="connsiteY30" fmla="*/ 5435 h 22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87694" h="225239">
                      <a:moveTo>
                        <a:pt x="66092" y="5435"/>
                      </a:moveTo>
                      <a:cubicBezTo>
                        <a:pt x="64240" y="3848"/>
                        <a:pt x="11588" y="62056"/>
                        <a:pt x="2592" y="72110"/>
                      </a:cubicBezTo>
                      <a:cubicBezTo>
                        <a:pt x="-6404" y="82164"/>
                        <a:pt x="10794" y="55970"/>
                        <a:pt x="12117" y="65760"/>
                      </a:cubicBezTo>
                      <a:cubicBezTo>
                        <a:pt x="13440" y="75550"/>
                        <a:pt x="11324" y="123969"/>
                        <a:pt x="10530" y="130848"/>
                      </a:cubicBezTo>
                      <a:cubicBezTo>
                        <a:pt x="9736" y="137727"/>
                        <a:pt x="4709" y="96981"/>
                        <a:pt x="7355" y="107035"/>
                      </a:cubicBezTo>
                      <a:cubicBezTo>
                        <a:pt x="10001" y="117089"/>
                        <a:pt x="24553" y="182706"/>
                        <a:pt x="26405" y="191173"/>
                      </a:cubicBezTo>
                      <a:cubicBezTo>
                        <a:pt x="28257" y="199640"/>
                        <a:pt x="7355" y="153337"/>
                        <a:pt x="18467" y="157835"/>
                      </a:cubicBezTo>
                      <a:cubicBezTo>
                        <a:pt x="29579" y="162333"/>
                        <a:pt x="83026" y="209429"/>
                        <a:pt x="93080" y="218160"/>
                      </a:cubicBezTo>
                      <a:cubicBezTo>
                        <a:pt x="103134" y="226891"/>
                        <a:pt x="65563" y="209165"/>
                        <a:pt x="78792" y="210223"/>
                      </a:cubicBezTo>
                      <a:cubicBezTo>
                        <a:pt x="92021" y="211281"/>
                        <a:pt x="143880" y="229008"/>
                        <a:pt x="172455" y="224510"/>
                      </a:cubicBezTo>
                      <a:cubicBezTo>
                        <a:pt x="201030" y="220012"/>
                        <a:pt x="240717" y="187468"/>
                        <a:pt x="250242" y="183235"/>
                      </a:cubicBezTo>
                      <a:cubicBezTo>
                        <a:pt x="259767" y="179002"/>
                        <a:pt x="224843" y="206518"/>
                        <a:pt x="229605" y="199110"/>
                      </a:cubicBezTo>
                      <a:cubicBezTo>
                        <a:pt x="234368" y="191702"/>
                        <a:pt x="271673" y="149368"/>
                        <a:pt x="278817" y="138785"/>
                      </a:cubicBezTo>
                      <a:cubicBezTo>
                        <a:pt x="285961" y="128202"/>
                        <a:pt x="273261" y="148574"/>
                        <a:pt x="272467" y="135610"/>
                      </a:cubicBezTo>
                      <a:cubicBezTo>
                        <a:pt x="271673" y="122646"/>
                        <a:pt x="279082" y="78989"/>
                        <a:pt x="274055" y="60998"/>
                      </a:cubicBezTo>
                      <a:cubicBezTo>
                        <a:pt x="269028" y="43007"/>
                        <a:pt x="259238" y="37450"/>
                        <a:pt x="242305" y="27660"/>
                      </a:cubicBezTo>
                      <a:cubicBezTo>
                        <a:pt x="225372" y="17870"/>
                        <a:pt x="169545" y="-2238"/>
                        <a:pt x="172455" y="2260"/>
                      </a:cubicBezTo>
                      <a:cubicBezTo>
                        <a:pt x="175365" y="6758"/>
                        <a:pt x="259238" y="53590"/>
                        <a:pt x="259767" y="54648"/>
                      </a:cubicBezTo>
                      <a:cubicBezTo>
                        <a:pt x="260296" y="55706"/>
                        <a:pt x="194415" y="17606"/>
                        <a:pt x="175630" y="8610"/>
                      </a:cubicBezTo>
                      <a:cubicBezTo>
                        <a:pt x="156845" y="-386"/>
                        <a:pt x="154992" y="1467"/>
                        <a:pt x="147055" y="673"/>
                      </a:cubicBezTo>
                      <a:cubicBezTo>
                        <a:pt x="139118" y="-121"/>
                        <a:pt x="115570" y="-1179"/>
                        <a:pt x="128005" y="3848"/>
                      </a:cubicBezTo>
                      <a:cubicBezTo>
                        <a:pt x="140440" y="8875"/>
                        <a:pt x="197325" y="17606"/>
                        <a:pt x="221667" y="30835"/>
                      </a:cubicBezTo>
                      <a:cubicBezTo>
                        <a:pt x="246009" y="44064"/>
                        <a:pt x="263207" y="68936"/>
                        <a:pt x="274055" y="83223"/>
                      </a:cubicBezTo>
                      <a:cubicBezTo>
                        <a:pt x="284903" y="97510"/>
                        <a:pt x="289930" y="100685"/>
                        <a:pt x="286755" y="116560"/>
                      </a:cubicBezTo>
                      <a:cubicBezTo>
                        <a:pt x="283580" y="132435"/>
                        <a:pt x="268234" y="161275"/>
                        <a:pt x="255005" y="178473"/>
                      </a:cubicBezTo>
                      <a:cubicBezTo>
                        <a:pt x="241776" y="195671"/>
                        <a:pt x="237807" y="213134"/>
                        <a:pt x="207380" y="219748"/>
                      </a:cubicBezTo>
                      <a:cubicBezTo>
                        <a:pt x="176953" y="226362"/>
                        <a:pt x="102075" y="224510"/>
                        <a:pt x="72442" y="218160"/>
                      </a:cubicBezTo>
                      <a:cubicBezTo>
                        <a:pt x="42809" y="211810"/>
                        <a:pt x="40163" y="195406"/>
                        <a:pt x="29580" y="181648"/>
                      </a:cubicBezTo>
                      <a:cubicBezTo>
                        <a:pt x="18997" y="167890"/>
                        <a:pt x="11588" y="152279"/>
                        <a:pt x="8942" y="135610"/>
                      </a:cubicBezTo>
                      <a:cubicBezTo>
                        <a:pt x="6296" y="118941"/>
                        <a:pt x="6032" y="99626"/>
                        <a:pt x="13705" y="81635"/>
                      </a:cubicBezTo>
                      <a:cubicBezTo>
                        <a:pt x="21378" y="63644"/>
                        <a:pt x="67944" y="7022"/>
                        <a:pt x="66092" y="54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" name="フリーフォーム: 図形 8">
                  <a:extLst>
                    <a:ext uri="{FF2B5EF4-FFF2-40B4-BE49-F238E27FC236}">
                      <a16:creationId xmlns:a16="http://schemas.microsoft.com/office/drawing/2014/main" id="{C2BDE33D-D368-45E5-B242-EB3689E48E22}"/>
                    </a:ext>
                  </a:extLst>
                </p:cNvPr>
                <p:cNvSpPr/>
                <p:nvPr/>
              </p:nvSpPr>
              <p:spPr>
                <a:xfrm>
                  <a:off x="6173846" y="1360385"/>
                  <a:ext cx="184310" cy="16179"/>
                </a:xfrm>
                <a:custGeom>
                  <a:avLst/>
                  <a:gdLst>
                    <a:gd name="connsiteX0" fmla="*/ 32 w 163997"/>
                    <a:gd name="connsiteY0" fmla="*/ 11133 h 14396"/>
                    <a:gd name="connsiteX1" fmla="*/ 85757 w 163997"/>
                    <a:gd name="connsiteY1" fmla="*/ 21 h 14396"/>
                    <a:gd name="connsiteX2" fmla="*/ 163544 w 163997"/>
                    <a:gd name="connsiteY2" fmla="*/ 14308 h 14396"/>
                    <a:gd name="connsiteX3" fmla="*/ 115919 w 163997"/>
                    <a:gd name="connsiteY3" fmla="*/ 6371 h 14396"/>
                    <a:gd name="connsiteX4" fmla="*/ 76232 w 163997"/>
                    <a:gd name="connsiteY4" fmla="*/ 12721 h 14396"/>
                    <a:gd name="connsiteX5" fmla="*/ 32 w 163997"/>
                    <a:gd name="connsiteY5" fmla="*/ 11133 h 1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997" h="14396">
                      <a:moveTo>
                        <a:pt x="32" y="11133"/>
                      </a:moveTo>
                      <a:cubicBezTo>
                        <a:pt x="1620" y="9016"/>
                        <a:pt x="58505" y="-508"/>
                        <a:pt x="85757" y="21"/>
                      </a:cubicBezTo>
                      <a:cubicBezTo>
                        <a:pt x="113009" y="550"/>
                        <a:pt x="158517" y="13250"/>
                        <a:pt x="163544" y="14308"/>
                      </a:cubicBezTo>
                      <a:cubicBezTo>
                        <a:pt x="168571" y="15366"/>
                        <a:pt x="130471" y="6635"/>
                        <a:pt x="115919" y="6371"/>
                      </a:cubicBezTo>
                      <a:cubicBezTo>
                        <a:pt x="101367" y="6106"/>
                        <a:pt x="96340" y="12986"/>
                        <a:pt x="76232" y="12721"/>
                      </a:cubicBezTo>
                      <a:cubicBezTo>
                        <a:pt x="56124" y="12456"/>
                        <a:pt x="-1556" y="13250"/>
                        <a:pt x="32" y="11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: 図形 9">
                  <a:extLst>
                    <a:ext uri="{FF2B5EF4-FFF2-40B4-BE49-F238E27FC236}">
                      <a16:creationId xmlns:a16="http://schemas.microsoft.com/office/drawing/2014/main" id="{3EE62696-1AD5-4A03-A3E3-CC248A9DF3AC}"/>
                    </a:ext>
                  </a:extLst>
                </p:cNvPr>
                <p:cNvSpPr/>
                <p:nvPr/>
              </p:nvSpPr>
              <p:spPr>
                <a:xfrm>
                  <a:off x="5753297" y="1387821"/>
                  <a:ext cx="210277" cy="63631"/>
                </a:xfrm>
                <a:custGeom>
                  <a:avLst/>
                  <a:gdLst>
                    <a:gd name="connsiteX0" fmla="*/ 1169 w 187102"/>
                    <a:gd name="connsiteY0" fmla="*/ 56570 h 56618"/>
                    <a:gd name="connsiteX1" fmla="*/ 82132 w 187102"/>
                    <a:gd name="connsiteY1" fmla="*/ 5770 h 56618"/>
                    <a:gd name="connsiteX2" fmla="*/ 124994 w 187102"/>
                    <a:gd name="connsiteY2" fmla="*/ 5770 h 56618"/>
                    <a:gd name="connsiteX3" fmla="*/ 186907 w 187102"/>
                    <a:gd name="connsiteY3" fmla="*/ 47045 h 56618"/>
                    <a:gd name="connsiteX4" fmla="*/ 140869 w 187102"/>
                    <a:gd name="connsiteY4" fmla="*/ 18470 h 56618"/>
                    <a:gd name="connsiteX5" fmla="*/ 42444 w 187102"/>
                    <a:gd name="connsiteY5" fmla="*/ 15295 h 56618"/>
                    <a:gd name="connsiteX6" fmla="*/ 1169 w 187102"/>
                    <a:gd name="connsiteY6" fmla="*/ 56570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102" h="56618">
                      <a:moveTo>
                        <a:pt x="1169" y="56570"/>
                      </a:moveTo>
                      <a:cubicBezTo>
                        <a:pt x="7784" y="54983"/>
                        <a:pt x="61494" y="14237"/>
                        <a:pt x="82132" y="5770"/>
                      </a:cubicBezTo>
                      <a:cubicBezTo>
                        <a:pt x="102770" y="-2697"/>
                        <a:pt x="107532" y="-1109"/>
                        <a:pt x="124994" y="5770"/>
                      </a:cubicBezTo>
                      <a:cubicBezTo>
                        <a:pt x="142456" y="12649"/>
                        <a:pt x="184261" y="44928"/>
                        <a:pt x="186907" y="47045"/>
                      </a:cubicBezTo>
                      <a:cubicBezTo>
                        <a:pt x="189553" y="49162"/>
                        <a:pt x="164946" y="23762"/>
                        <a:pt x="140869" y="18470"/>
                      </a:cubicBezTo>
                      <a:cubicBezTo>
                        <a:pt x="116792" y="13178"/>
                        <a:pt x="67844" y="10003"/>
                        <a:pt x="42444" y="15295"/>
                      </a:cubicBezTo>
                      <a:cubicBezTo>
                        <a:pt x="17044" y="20587"/>
                        <a:pt x="-5446" y="58157"/>
                        <a:pt x="1169" y="56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" name="フリーフォーム: 図形 10">
                  <a:extLst>
                    <a:ext uri="{FF2B5EF4-FFF2-40B4-BE49-F238E27FC236}">
                      <a16:creationId xmlns:a16="http://schemas.microsoft.com/office/drawing/2014/main" id="{CC9637D1-FCA5-4377-84FD-220C14B08981}"/>
                    </a:ext>
                  </a:extLst>
                </p:cNvPr>
                <p:cNvSpPr/>
                <p:nvPr/>
              </p:nvSpPr>
              <p:spPr>
                <a:xfrm>
                  <a:off x="5711695" y="1409282"/>
                  <a:ext cx="264507" cy="63580"/>
                </a:xfrm>
                <a:custGeom>
                  <a:avLst/>
                  <a:gdLst>
                    <a:gd name="connsiteX0" fmla="*/ 57236 w 235356"/>
                    <a:gd name="connsiteY0" fmla="*/ 45413 h 56573"/>
                    <a:gd name="connsiteX1" fmla="*/ 119149 w 235356"/>
                    <a:gd name="connsiteY1" fmla="*/ 16838 h 56573"/>
                    <a:gd name="connsiteX2" fmla="*/ 184236 w 235356"/>
                    <a:gd name="connsiteY2" fmla="*/ 34300 h 56573"/>
                    <a:gd name="connsiteX3" fmla="*/ 235036 w 235356"/>
                    <a:gd name="connsiteY3" fmla="*/ 56525 h 56573"/>
                    <a:gd name="connsiteX4" fmla="*/ 203286 w 235356"/>
                    <a:gd name="connsiteY4" fmla="*/ 27950 h 56573"/>
                    <a:gd name="connsiteX5" fmla="*/ 152486 w 235356"/>
                    <a:gd name="connsiteY5" fmla="*/ 4138 h 56573"/>
                    <a:gd name="connsiteX6" fmla="*/ 96924 w 235356"/>
                    <a:gd name="connsiteY6" fmla="*/ 4138 h 56573"/>
                    <a:gd name="connsiteX7" fmla="*/ 1674 w 235356"/>
                    <a:gd name="connsiteY7" fmla="*/ 45413 h 56573"/>
                    <a:gd name="connsiteX8" fmla="*/ 57236 w 235356"/>
                    <a:gd name="connsiteY8" fmla="*/ 45413 h 5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356" h="56573">
                      <a:moveTo>
                        <a:pt x="57236" y="45413"/>
                      </a:moveTo>
                      <a:cubicBezTo>
                        <a:pt x="76815" y="40651"/>
                        <a:pt x="97982" y="18690"/>
                        <a:pt x="119149" y="16838"/>
                      </a:cubicBezTo>
                      <a:cubicBezTo>
                        <a:pt x="140316" y="14986"/>
                        <a:pt x="164922" y="27686"/>
                        <a:pt x="184236" y="34300"/>
                      </a:cubicBezTo>
                      <a:cubicBezTo>
                        <a:pt x="203550" y="40914"/>
                        <a:pt x="231861" y="57583"/>
                        <a:pt x="235036" y="56525"/>
                      </a:cubicBezTo>
                      <a:cubicBezTo>
                        <a:pt x="238211" y="55467"/>
                        <a:pt x="217044" y="36681"/>
                        <a:pt x="203286" y="27950"/>
                      </a:cubicBezTo>
                      <a:cubicBezTo>
                        <a:pt x="189528" y="19219"/>
                        <a:pt x="170213" y="8107"/>
                        <a:pt x="152486" y="4138"/>
                      </a:cubicBezTo>
                      <a:cubicBezTo>
                        <a:pt x="134759" y="169"/>
                        <a:pt x="122059" y="-2741"/>
                        <a:pt x="96924" y="4138"/>
                      </a:cubicBezTo>
                      <a:cubicBezTo>
                        <a:pt x="71789" y="11017"/>
                        <a:pt x="12786" y="37475"/>
                        <a:pt x="1674" y="45413"/>
                      </a:cubicBezTo>
                      <a:cubicBezTo>
                        <a:pt x="-9439" y="53351"/>
                        <a:pt x="37657" y="50175"/>
                        <a:pt x="57236" y="45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" name="フリーフォーム: 図形 11">
                  <a:extLst>
                    <a:ext uri="{FF2B5EF4-FFF2-40B4-BE49-F238E27FC236}">
                      <a16:creationId xmlns:a16="http://schemas.microsoft.com/office/drawing/2014/main" id="{2331260C-D4E0-4E7D-84FB-69D6EEEA20CD}"/>
                    </a:ext>
                  </a:extLst>
                </p:cNvPr>
                <p:cNvSpPr/>
                <p:nvPr/>
              </p:nvSpPr>
              <p:spPr>
                <a:xfrm>
                  <a:off x="5752824" y="1460117"/>
                  <a:ext cx="225222" cy="27199"/>
                </a:xfrm>
                <a:custGeom>
                  <a:avLst/>
                  <a:gdLst>
                    <a:gd name="connsiteX0" fmla="*/ 3 w 200400"/>
                    <a:gd name="connsiteY0" fmla="*/ 180 h 24201"/>
                    <a:gd name="connsiteX1" fmla="*/ 93665 w 200400"/>
                    <a:gd name="connsiteY1" fmla="*/ 12880 h 24201"/>
                    <a:gd name="connsiteX2" fmla="*/ 198440 w 200400"/>
                    <a:gd name="connsiteY2" fmla="*/ 9705 h 24201"/>
                    <a:gd name="connsiteX3" fmla="*/ 157165 w 200400"/>
                    <a:gd name="connsiteY3" fmla="*/ 17642 h 24201"/>
                    <a:gd name="connsiteX4" fmla="*/ 96840 w 200400"/>
                    <a:gd name="connsiteY4" fmla="*/ 23992 h 24201"/>
                    <a:gd name="connsiteX5" fmla="*/ 3 w 200400"/>
                    <a:gd name="connsiteY5" fmla="*/ 180 h 2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400" h="24201">
                      <a:moveTo>
                        <a:pt x="3" y="180"/>
                      </a:moveTo>
                      <a:cubicBezTo>
                        <a:pt x="-526" y="-1672"/>
                        <a:pt x="60592" y="11293"/>
                        <a:pt x="93665" y="12880"/>
                      </a:cubicBezTo>
                      <a:cubicBezTo>
                        <a:pt x="126738" y="14467"/>
                        <a:pt x="187857" y="8911"/>
                        <a:pt x="198440" y="9705"/>
                      </a:cubicBezTo>
                      <a:cubicBezTo>
                        <a:pt x="209023" y="10499"/>
                        <a:pt x="174098" y="15261"/>
                        <a:pt x="157165" y="17642"/>
                      </a:cubicBezTo>
                      <a:cubicBezTo>
                        <a:pt x="140232" y="20023"/>
                        <a:pt x="120917" y="25315"/>
                        <a:pt x="96840" y="23992"/>
                      </a:cubicBezTo>
                      <a:cubicBezTo>
                        <a:pt x="72763" y="22669"/>
                        <a:pt x="532" y="2032"/>
                        <a:pt x="3" y="1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" name="楕円 14">
                  <a:extLst>
                    <a:ext uri="{FF2B5EF4-FFF2-40B4-BE49-F238E27FC236}">
                      <a16:creationId xmlns:a16="http://schemas.microsoft.com/office/drawing/2014/main" id="{DB6CE582-3592-4318-B3C6-DC8F9D82DD7C}"/>
                    </a:ext>
                  </a:extLst>
                </p:cNvPr>
                <p:cNvSpPr/>
                <p:nvPr/>
              </p:nvSpPr>
              <p:spPr>
                <a:xfrm>
                  <a:off x="5822408" y="1413932"/>
                  <a:ext cx="73149" cy="73149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: 図形 16">
                  <a:extLst>
                    <a:ext uri="{FF2B5EF4-FFF2-40B4-BE49-F238E27FC236}">
                      <a16:creationId xmlns:a16="http://schemas.microsoft.com/office/drawing/2014/main" id="{87F44AA2-7A00-4A0C-83FF-FDC7D050100B}"/>
                    </a:ext>
                  </a:extLst>
                </p:cNvPr>
                <p:cNvSpPr/>
                <p:nvPr/>
              </p:nvSpPr>
              <p:spPr>
                <a:xfrm>
                  <a:off x="5820556" y="1420846"/>
                  <a:ext cx="87547" cy="65458"/>
                </a:xfrm>
                <a:custGeom>
                  <a:avLst/>
                  <a:gdLst>
                    <a:gd name="connsiteX0" fmla="*/ 61 w 77898"/>
                    <a:gd name="connsiteY0" fmla="*/ 3373 h 58244"/>
                    <a:gd name="connsiteX1" fmla="*/ 49273 w 77898"/>
                    <a:gd name="connsiteY1" fmla="*/ 55760 h 58244"/>
                    <a:gd name="connsiteX2" fmla="*/ 65148 w 77898"/>
                    <a:gd name="connsiteY2" fmla="*/ 47823 h 58244"/>
                    <a:gd name="connsiteX3" fmla="*/ 77848 w 77898"/>
                    <a:gd name="connsiteY3" fmla="*/ 30360 h 58244"/>
                    <a:gd name="connsiteX4" fmla="*/ 60386 w 77898"/>
                    <a:gd name="connsiteY4" fmla="*/ 8135 h 58244"/>
                    <a:gd name="connsiteX5" fmla="*/ 61 w 77898"/>
                    <a:gd name="connsiteY5" fmla="*/ 3373 h 5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98" h="58244">
                      <a:moveTo>
                        <a:pt x="61" y="3373"/>
                      </a:moveTo>
                      <a:cubicBezTo>
                        <a:pt x="-1791" y="11311"/>
                        <a:pt x="38425" y="48352"/>
                        <a:pt x="49273" y="55760"/>
                      </a:cubicBezTo>
                      <a:cubicBezTo>
                        <a:pt x="60121" y="63168"/>
                        <a:pt x="60386" y="52056"/>
                        <a:pt x="65148" y="47823"/>
                      </a:cubicBezTo>
                      <a:cubicBezTo>
                        <a:pt x="69910" y="43590"/>
                        <a:pt x="78642" y="36975"/>
                        <a:pt x="77848" y="30360"/>
                      </a:cubicBezTo>
                      <a:cubicBezTo>
                        <a:pt x="77054" y="23745"/>
                        <a:pt x="68059" y="12898"/>
                        <a:pt x="60386" y="8135"/>
                      </a:cubicBezTo>
                      <a:cubicBezTo>
                        <a:pt x="52713" y="3372"/>
                        <a:pt x="1913" y="-4565"/>
                        <a:pt x="61" y="3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: 図形 18">
                  <a:extLst>
                    <a:ext uri="{FF2B5EF4-FFF2-40B4-BE49-F238E27FC236}">
                      <a16:creationId xmlns:a16="http://schemas.microsoft.com/office/drawing/2014/main" id="{7AC8F694-FB55-48D0-9B9C-3C6ED6574BE1}"/>
                    </a:ext>
                  </a:extLst>
                </p:cNvPr>
                <p:cNvSpPr/>
                <p:nvPr/>
              </p:nvSpPr>
              <p:spPr>
                <a:xfrm>
                  <a:off x="5779287" y="1483016"/>
                  <a:ext cx="202660" cy="48786"/>
                </a:xfrm>
                <a:custGeom>
                  <a:avLst/>
                  <a:gdLst>
                    <a:gd name="connsiteX0" fmla="*/ 269 w 180325"/>
                    <a:gd name="connsiteY0" fmla="*/ 25842 h 43409"/>
                    <a:gd name="connsiteX1" fmla="*/ 82819 w 180325"/>
                    <a:gd name="connsiteY1" fmla="*/ 30605 h 43409"/>
                    <a:gd name="connsiteX2" fmla="*/ 178069 w 180325"/>
                    <a:gd name="connsiteY2" fmla="*/ 442 h 43409"/>
                    <a:gd name="connsiteX3" fmla="*/ 146319 w 180325"/>
                    <a:gd name="connsiteY3" fmla="*/ 14730 h 43409"/>
                    <a:gd name="connsiteX4" fmla="*/ 100282 w 180325"/>
                    <a:gd name="connsiteY4" fmla="*/ 43305 h 43409"/>
                    <a:gd name="connsiteX5" fmla="*/ 136794 w 180325"/>
                    <a:gd name="connsiteY5" fmla="*/ 3617 h 43409"/>
                    <a:gd name="connsiteX6" fmla="*/ 90757 w 180325"/>
                    <a:gd name="connsiteY6" fmla="*/ 17905 h 43409"/>
                    <a:gd name="connsiteX7" fmla="*/ 57419 w 180325"/>
                    <a:gd name="connsiteY7" fmla="*/ 27430 h 43409"/>
                    <a:gd name="connsiteX8" fmla="*/ 269 w 180325"/>
                    <a:gd name="connsiteY8" fmla="*/ 25842 h 43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25" h="43409">
                      <a:moveTo>
                        <a:pt x="269" y="25842"/>
                      </a:moveTo>
                      <a:cubicBezTo>
                        <a:pt x="4502" y="26371"/>
                        <a:pt x="53186" y="34838"/>
                        <a:pt x="82819" y="30605"/>
                      </a:cubicBezTo>
                      <a:cubicBezTo>
                        <a:pt x="112452" y="26372"/>
                        <a:pt x="167486" y="3088"/>
                        <a:pt x="178069" y="442"/>
                      </a:cubicBezTo>
                      <a:cubicBezTo>
                        <a:pt x="188652" y="-2204"/>
                        <a:pt x="159283" y="7586"/>
                        <a:pt x="146319" y="14730"/>
                      </a:cubicBezTo>
                      <a:cubicBezTo>
                        <a:pt x="133355" y="21874"/>
                        <a:pt x="101869" y="45157"/>
                        <a:pt x="100282" y="43305"/>
                      </a:cubicBezTo>
                      <a:cubicBezTo>
                        <a:pt x="98695" y="41453"/>
                        <a:pt x="138381" y="7850"/>
                        <a:pt x="136794" y="3617"/>
                      </a:cubicBezTo>
                      <a:cubicBezTo>
                        <a:pt x="135207" y="-616"/>
                        <a:pt x="103986" y="13936"/>
                        <a:pt x="90757" y="17905"/>
                      </a:cubicBezTo>
                      <a:cubicBezTo>
                        <a:pt x="77528" y="21874"/>
                        <a:pt x="71971" y="25843"/>
                        <a:pt x="57419" y="27430"/>
                      </a:cubicBezTo>
                      <a:cubicBezTo>
                        <a:pt x="42867" y="29017"/>
                        <a:pt x="-3964" y="25313"/>
                        <a:pt x="269" y="258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: 図形 19">
                  <a:extLst>
                    <a:ext uri="{FF2B5EF4-FFF2-40B4-BE49-F238E27FC236}">
                      <a16:creationId xmlns:a16="http://schemas.microsoft.com/office/drawing/2014/main" id="{65B2A61B-8163-44A3-BE14-B934E229D516}"/>
                    </a:ext>
                  </a:extLst>
                </p:cNvPr>
                <p:cNvSpPr/>
                <p:nvPr/>
              </p:nvSpPr>
              <p:spPr>
                <a:xfrm>
                  <a:off x="6143435" y="1378103"/>
                  <a:ext cx="225687" cy="52007"/>
                </a:xfrm>
                <a:custGeom>
                  <a:avLst/>
                  <a:gdLst>
                    <a:gd name="connsiteX0" fmla="*/ 104 w 200814"/>
                    <a:gd name="connsiteY0" fmla="*/ 46167 h 46275"/>
                    <a:gd name="connsiteX1" fmla="*/ 58842 w 200814"/>
                    <a:gd name="connsiteY1" fmla="*/ 8067 h 46275"/>
                    <a:gd name="connsiteX2" fmla="*/ 95354 w 200814"/>
                    <a:gd name="connsiteY2" fmla="*/ 130 h 46275"/>
                    <a:gd name="connsiteX3" fmla="*/ 147742 w 200814"/>
                    <a:gd name="connsiteY3" fmla="*/ 11242 h 46275"/>
                    <a:gd name="connsiteX4" fmla="*/ 200129 w 200814"/>
                    <a:gd name="connsiteY4" fmla="*/ 41405 h 46275"/>
                    <a:gd name="connsiteX5" fmla="*/ 173142 w 200814"/>
                    <a:gd name="connsiteY5" fmla="*/ 16005 h 46275"/>
                    <a:gd name="connsiteX6" fmla="*/ 109642 w 200814"/>
                    <a:gd name="connsiteY6" fmla="*/ 4892 h 46275"/>
                    <a:gd name="connsiteX7" fmla="*/ 46142 w 200814"/>
                    <a:gd name="connsiteY7" fmla="*/ 19180 h 46275"/>
                    <a:gd name="connsiteX8" fmla="*/ 104 w 200814"/>
                    <a:gd name="connsiteY8" fmla="*/ 46167 h 4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14" h="46275">
                      <a:moveTo>
                        <a:pt x="104" y="46167"/>
                      </a:moveTo>
                      <a:cubicBezTo>
                        <a:pt x="2221" y="44315"/>
                        <a:pt x="42967" y="15740"/>
                        <a:pt x="58842" y="8067"/>
                      </a:cubicBezTo>
                      <a:cubicBezTo>
                        <a:pt x="74717" y="394"/>
                        <a:pt x="80537" y="-399"/>
                        <a:pt x="95354" y="130"/>
                      </a:cubicBezTo>
                      <a:cubicBezTo>
                        <a:pt x="110171" y="659"/>
                        <a:pt x="130280" y="4363"/>
                        <a:pt x="147742" y="11242"/>
                      </a:cubicBezTo>
                      <a:cubicBezTo>
                        <a:pt x="165204" y="18121"/>
                        <a:pt x="195896" y="40611"/>
                        <a:pt x="200129" y="41405"/>
                      </a:cubicBezTo>
                      <a:cubicBezTo>
                        <a:pt x="204362" y="42199"/>
                        <a:pt x="188223" y="22090"/>
                        <a:pt x="173142" y="16005"/>
                      </a:cubicBezTo>
                      <a:cubicBezTo>
                        <a:pt x="158061" y="9920"/>
                        <a:pt x="130809" y="4363"/>
                        <a:pt x="109642" y="4892"/>
                      </a:cubicBezTo>
                      <a:cubicBezTo>
                        <a:pt x="88475" y="5421"/>
                        <a:pt x="63604" y="12830"/>
                        <a:pt x="46142" y="19180"/>
                      </a:cubicBezTo>
                      <a:cubicBezTo>
                        <a:pt x="28680" y="25530"/>
                        <a:pt x="-2013" y="48019"/>
                        <a:pt x="104" y="461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" name="フリーフォーム: 図形 20">
                  <a:extLst>
                    <a:ext uri="{FF2B5EF4-FFF2-40B4-BE49-F238E27FC236}">
                      <a16:creationId xmlns:a16="http://schemas.microsoft.com/office/drawing/2014/main" id="{1AA69162-C01F-46F7-8B35-45081A28EEB2}"/>
                    </a:ext>
                  </a:extLst>
                </p:cNvPr>
                <p:cNvSpPr/>
                <p:nvPr/>
              </p:nvSpPr>
              <p:spPr>
                <a:xfrm>
                  <a:off x="6152394" y="1390733"/>
                  <a:ext cx="210951" cy="67808"/>
                </a:xfrm>
                <a:custGeom>
                  <a:avLst/>
                  <a:gdLst>
                    <a:gd name="connsiteX0" fmla="*/ 70 w 187702"/>
                    <a:gd name="connsiteY0" fmla="*/ 60329 h 60335"/>
                    <a:gd name="connsiteX1" fmla="*/ 47695 w 187702"/>
                    <a:gd name="connsiteY1" fmla="*/ 19054 h 60335"/>
                    <a:gd name="connsiteX2" fmla="*/ 87382 w 187702"/>
                    <a:gd name="connsiteY2" fmla="*/ 4 h 60335"/>
                    <a:gd name="connsiteX3" fmla="*/ 150882 w 187702"/>
                    <a:gd name="connsiteY3" fmla="*/ 17467 h 60335"/>
                    <a:gd name="connsiteX4" fmla="*/ 187395 w 187702"/>
                    <a:gd name="connsiteY4" fmla="*/ 38104 h 60335"/>
                    <a:gd name="connsiteX5" fmla="*/ 166757 w 187702"/>
                    <a:gd name="connsiteY5" fmla="*/ 49217 h 60335"/>
                    <a:gd name="connsiteX6" fmla="*/ 138182 w 187702"/>
                    <a:gd name="connsiteY6" fmla="*/ 57154 h 60335"/>
                    <a:gd name="connsiteX7" fmla="*/ 155645 w 187702"/>
                    <a:gd name="connsiteY7" fmla="*/ 42867 h 60335"/>
                    <a:gd name="connsiteX8" fmla="*/ 139770 w 187702"/>
                    <a:gd name="connsiteY8" fmla="*/ 23817 h 60335"/>
                    <a:gd name="connsiteX9" fmla="*/ 93732 w 187702"/>
                    <a:gd name="connsiteY9" fmla="*/ 15879 h 60335"/>
                    <a:gd name="connsiteX10" fmla="*/ 58807 w 187702"/>
                    <a:gd name="connsiteY10" fmla="*/ 22229 h 60335"/>
                    <a:gd name="connsiteX11" fmla="*/ 70 w 187702"/>
                    <a:gd name="connsiteY11" fmla="*/ 60329 h 6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702" h="60335">
                      <a:moveTo>
                        <a:pt x="70" y="60329"/>
                      </a:moveTo>
                      <a:cubicBezTo>
                        <a:pt x="-1782" y="59800"/>
                        <a:pt x="33143" y="29108"/>
                        <a:pt x="47695" y="19054"/>
                      </a:cubicBezTo>
                      <a:cubicBezTo>
                        <a:pt x="62247" y="9000"/>
                        <a:pt x="70184" y="268"/>
                        <a:pt x="87382" y="4"/>
                      </a:cubicBezTo>
                      <a:cubicBezTo>
                        <a:pt x="104580" y="-260"/>
                        <a:pt x="134213" y="11117"/>
                        <a:pt x="150882" y="17467"/>
                      </a:cubicBezTo>
                      <a:cubicBezTo>
                        <a:pt x="167551" y="23817"/>
                        <a:pt x="184749" y="32812"/>
                        <a:pt x="187395" y="38104"/>
                      </a:cubicBezTo>
                      <a:cubicBezTo>
                        <a:pt x="190041" y="43396"/>
                        <a:pt x="174959" y="46042"/>
                        <a:pt x="166757" y="49217"/>
                      </a:cubicBezTo>
                      <a:cubicBezTo>
                        <a:pt x="158555" y="52392"/>
                        <a:pt x="140034" y="58212"/>
                        <a:pt x="138182" y="57154"/>
                      </a:cubicBezTo>
                      <a:cubicBezTo>
                        <a:pt x="136330" y="56096"/>
                        <a:pt x="155380" y="48423"/>
                        <a:pt x="155645" y="42867"/>
                      </a:cubicBezTo>
                      <a:cubicBezTo>
                        <a:pt x="155910" y="37311"/>
                        <a:pt x="150089" y="28315"/>
                        <a:pt x="139770" y="23817"/>
                      </a:cubicBezTo>
                      <a:cubicBezTo>
                        <a:pt x="129451" y="19319"/>
                        <a:pt x="107226" y="16144"/>
                        <a:pt x="93732" y="15879"/>
                      </a:cubicBezTo>
                      <a:cubicBezTo>
                        <a:pt x="80238" y="15614"/>
                        <a:pt x="66745" y="13233"/>
                        <a:pt x="58807" y="22229"/>
                      </a:cubicBezTo>
                      <a:cubicBezTo>
                        <a:pt x="50870" y="31225"/>
                        <a:pt x="1922" y="60858"/>
                        <a:pt x="70" y="60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フリーフォーム: 図形 22">
                  <a:extLst>
                    <a:ext uri="{FF2B5EF4-FFF2-40B4-BE49-F238E27FC236}">
                      <a16:creationId xmlns:a16="http://schemas.microsoft.com/office/drawing/2014/main" id="{66C262D5-1048-470F-B889-64C3E3948BFA}"/>
                    </a:ext>
                  </a:extLst>
                </p:cNvPr>
                <p:cNvSpPr/>
                <p:nvPr/>
              </p:nvSpPr>
              <p:spPr>
                <a:xfrm>
                  <a:off x="6153747" y="1401376"/>
                  <a:ext cx="187901" cy="75036"/>
                </a:xfrm>
                <a:custGeom>
                  <a:avLst/>
                  <a:gdLst>
                    <a:gd name="connsiteX0" fmla="*/ 167141 w 167192"/>
                    <a:gd name="connsiteY0" fmla="*/ 66734 h 66766"/>
                    <a:gd name="connsiteX1" fmla="*/ 95703 w 167192"/>
                    <a:gd name="connsiteY1" fmla="*/ 52447 h 66766"/>
                    <a:gd name="connsiteX2" fmla="*/ 17916 w 167192"/>
                    <a:gd name="connsiteY2" fmla="*/ 60384 h 66766"/>
                    <a:gd name="connsiteX3" fmla="*/ 453 w 167192"/>
                    <a:gd name="connsiteY3" fmla="*/ 58797 h 66766"/>
                    <a:gd name="connsiteX4" fmla="*/ 29028 w 167192"/>
                    <a:gd name="connsiteY4" fmla="*/ 27047 h 66766"/>
                    <a:gd name="connsiteX5" fmla="*/ 70303 w 167192"/>
                    <a:gd name="connsiteY5" fmla="*/ 59 h 66766"/>
                    <a:gd name="connsiteX6" fmla="*/ 49666 w 167192"/>
                    <a:gd name="connsiteY6" fmla="*/ 20697 h 66766"/>
                    <a:gd name="connsiteX7" fmla="*/ 40141 w 167192"/>
                    <a:gd name="connsiteY7" fmla="*/ 50859 h 66766"/>
                    <a:gd name="connsiteX8" fmla="*/ 84591 w 167192"/>
                    <a:gd name="connsiteY8" fmla="*/ 47684 h 66766"/>
                    <a:gd name="connsiteX9" fmla="*/ 167141 w 167192"/>
                    <a:gd name="connsiteY9" fmla="*/ 66734 h 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192" h="66766">
                      <a:moveTo>
                        <a:pt x="167141" y="66734"/>
                      </a:moveTo>
                      <a:cubicBezTo>
                        <a:pt x="168993" y="67528"/>
                        <a:pt x="120574" y="53505"/>
                        <a:pt x="95703" y="52447"/>
                      </a:cubicBezTo>
                      <a:cubicBezTo>
                        <a:pt x="70832" y="51389"/>
                        <a:pt x="33791" y="59326"/>
                        <a:pt x="17916" y="60384"/>
                      </a:cubicBezTo>
                      <a:cubicBezTo>
                        <a:pt x="2041" y="61442"/>
                        <a:pt x="-1399" y="64353"/>
                        <a:pt x="453" y="58797"/>
                      </a:cubicBezTo>
                      <a:cubicBezTo>
                        <a:pt x="2305" y="53241"/>
                        <a:pt x="17386" y="36837"/>
                        <a:pt x="29028" y="27047"/>
                      </a:cubicBezTo>
                      <a:cubicBezTo>
                        <a:pt x="40670" y="17257"/>
                        <a:pt x="66864" y="1117"/>
                        <a:pt x="70303" y="59"/>
                      </a:cubicBezTo>
                      <a:cubicBezTo>
                        <a:pt x="73742" y="-999"/>
                        <a:pt x="54693" y="12230"/>
                        <a:pt x="49666" y="20697"/>
                      </a:cubicBezTo>
                      <a:cubicBezTo>
                        <a:pt x="44639" y="29164"/>
                        <a:pt x="34320" y="46361"/>
                        <a:pt x="40141" y="50859"/>
                      </a:cubicBezTo>
                      <a:cubicBezTo>
                        <a:pt x="45962" y="55357"/>
                        <a:pt x="65541" y="46890"/>
                        <a:pt x="84591" y="47684"/>
                      </a:cubicBezTo>
                      <a:cubicBezTo>
                        <a:pt x="103641" y="48478"/>
                        <a:pt x="165289" y="65940"/>
                        <a:pt x="167141" y="667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フリーフォーム: 図形 23">
                  <a:extLst>
                    <a:ext uri="{FF2B5EF4-FFF2-40B4-BE49-F238E27FC236}">
                      <a16:creationId xmlns:a16="http://schemas.microsoft.com/office/drawing/2014/main" id="{C7D72D54-AEE9-40D7-9B26-04F184A27B83}"/>
                    </a:ext>
                  </a:extLst>
                </p:cNvPr>
                <p:cNvSpPr/>
                <p:nvPr/>
              </p:nvSpPr>
              <p:spPr>
                <a:xfrm>
                  <a:off x="6208913" y="1400968"/>
                  <a:ext cx="96614" cy="64286"/>
                </a:xfrm>
                <a:custGeom>
                  <a:avLst/>
                  <a:gdLst>
                    <a:gd name="connsiteX0" fmla="*/ 27567 w 85966"/>
                    <a:gd name="connsiteY0" fmla="*/ 3597 h 57201"/>
                    <a:gd name="connsiteX1" fmla="*/ 580 w 85966"/>
                    <a:gd name="connsiteY1" fmla="*/ 51222 h 57201"/>
                    <a:gd name="connsiteX2" fmla="*/ 51380 w 85966"/>
                    <a:gd name="connsiteY2" fmla="*/ 55985 h 57201"/>
                    <a:gd name="connsiteX3" fmla="*/ 79955 w 85966"/>
                    <a:gd name="connsiteY3" fmla="*/ 46460 h 57201"/>
                    <a:gd name="connsiteX4" fmla="*/ 83130 w 85966"/>
                    <a:gd name="connsiteY4" fmla="*/ 8360 h 57201"/>
                    <a:gd name="connsiteX5" fmla="*/ 27567 w 85966"/>
                    <a:gd name="connsiteY5" fmla="*/ 3597 h 57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66" h="57201">
                      <a:moveTo>
                        <a:pt x="27567" y="3597"/>
                      </a:moveTo>
                      <a:cubicBezTo>
                        <a:pt x="13809" y="10741"/>
                        <a:pt x="-3389" y="42491"/>
                        <a:pt x="580" y="51222"/>
                      </a:cubicBezTo>
                      <a:cubicBezTo>
                        <a:pt x="4549" y="59953"/>
                        <a:pt x="38151" y="56779"/>
                        <a:pt x="51380" y="55985"/>
                      </a:cubicBezTo>
                      <a:cubicBezTo>
                        <a:pt x="64609" y="55191"/>
                        <a:pt x="74663" y="54397"/>
                        <a:pt x="79955" y="46460"/>
                      </a:cubicBezTo>
                      <a:cubicBezTo>
                        <a:pt x="85247" y="38523"/>
                        <a:pt x="88686" y="15768"/>
                        <a:pt x="83130" y="8360"/>
                      </a:cubicBezTo>
                      <a:cubicBezTo>
                        <a:pt x="77574" y="952"/>
                        <a:pt x="41325" y="-3547"/>
                        <a:pt x="27567" y="35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: 図形 25">
                  <a:extLst>
                    <a:ext uri="{FF2B5EF4-FFF2-40B4-BE49-F238E27FC236}">
                      <a16:creationId xmlns:a16="http://schemas.microsoft.com/office/drawing/2014/main" id="{2E82835B-6D0B-4E75-967F-9F927869A6D4}"/>
                    </a:ext>
                  </a:extLst>
                </p:cNvPr>
                <p:cNvSpPr/>
                <p:nvPr/>
              </p:nvSpPr>
              <p:spPr>
                <a:xfrm>
                  <a:off x="6129229" y="1449236"/>
                  <a:ext cx="203372" cy="62896"/>
                </a:xfrm>
                <a:custGeom>
                  <a:avLst/>
                  <a:gdLst>
                    <a:gd name="connsiteX0" fmla="*/ 44 w 180958"/>
                    <a:gd name="connsiteY0" fmla="*/ 337 h 55964"/>
                    <a:gd name="connsiteX1" fmla="*/ 60369 w 180958"/>
                    <a:gd name="connsiteY1" fmla="*/ 47962 h 55964"/>
                    <a:gd name="connsiteX2" fmla="*/ 179432 w 180958"/>
                    <a:gd name="connsiteY2" fmla="*/ 55899 h 55964"/>
                    <a:gd name="connsiteX3" fmla="*/ 125457 w 180958"/>
                    <a:gd name="connsiteY3" fmla="*/ 47962 h 55964"/>
                    <a:gd name="connsiteX4" fmla="*/ 90532 w 180958"/>
                    <a:gd name="connsiteY4" fmla="*/ 35262 h 55964"/>
                    <a:gd name="connsiteX5" fmla="*/ 157207 w 180958"/>
                    <a:gd name="connsiteY5" fmla="*/ 30499 h 55964"/>
                    <a:gd name="connsiteX6" fmla="*/ 69894 w 180958"/>
                    <a:gd name="connsiteY6" fmla="*/ 41612 h 55964"/>
                    <a:gd name="connsiteX7" fmla="*/ 50844 w 180958"/>
                    <a:gd name="connsiteY7" fmla="*/ 27324 h 55964"/>
                    <a:gd name="connsiteX8" fmla="*/ 44 w 180958"/>
                    <a:gd name="connsiteY8" fmla="*/ 337 h 5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58" h="55964">
                      <a:moveTo>
                        <a:pt x="44" y="337"/>
                      </a:moveTo>
                      <a:cubicBezTo>
                        <a:pt x="1632" y="3777"/>
                        <a:pt x="30471" y="38702"/>
                        <a:pt x="60369" y="47962"/>
                      </a:cubicBezTo>
                      <a:cubicBezTo>
                        <a:pt x="90267" y="57222"/>
                        <a:pt x="168584" y="55899"/>
                        <a:pt x="179432" y="55899"/>
                      </a:cubicBezTo>
                      <a:cubicBezTo>
                        <a:pt x="190280" y="55899"/>
                        <a:pt x="140274" y="51401"/>
                        <a:pt x="125457" y="47962"/>
                      </a:cubicBezTo>
                      <a:cubicBezTo>
                        <a:pt x="110640" y="44523"/>
                        <a:pt x="85240" y="38172"/>
                        <a:pt x="90532" y="35262"/>
                      </a:cubicBezTo>
                      <a:cubicBezTo>
                        <a:pt x="95824" y="32352"/>
                        <a:pt x="160646" y="29441"/>
                        <a:pt x="157207" y="30499"/>
                      </a:cubicBezTo>
                      <a:cubicBezTo>
                        <a:pt x="153768" y="31557"/>
                        <a:pt x="87621" y="42141"/>
                        <a:pt x="69894" y="41612"/>
                      </a:cubicBezTo>
                      <a:cubicBezTo>
                        <a:pt x="52167" y="41083"/>
                        <a:pt x="61956" y="33939"/>
                        <a:pt x="50844" y="27324"/>
                      </a:cubicBezTo>
                      <a:cubicBezTo>
                        <a:pt x="39732" y="20709"/>
                        <a:pt x="-1544" y="-3103"/>
                        <a:pt x="44" y="3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: 図形 26">
                  <a:extLst>
                    <a:ext uri="{FF2B5EF4-FFF2-40B4-BE49-F238E27FC236}">
                      <a16:creationId xmlns:a16="http://schemas.microsoft.com/office/drawing/2014/main" id="{141C5FF5-C412-44B3-A487-9F2049100BBE}"/>
                    </a:ext>
                  </a:extLst>
                </p:cNvPr>
                <p:cNvSpPr/>
                <p:nvPr/>
              </p:nvSpPr>
              <p:spPr>
                <a:xfrm>
                  <a:off x="5993145" y="1431770"/>
                  <a:ext cx="52293" cy="232135"/>
                </a:xfrm>
                <a:custGeom>
                  <a:avLst/>
                  <a:gdLst>
                    <a:gd name="connsiteX0" fmla="*/ 21118 w 46530"/>
                    <a:gd name="connsiteY0" fmla="*/ 3 h 206551"/>
                    <a:gd name="connsiteX1" fmla="*/ 27468 w 46530"/>
                    <a:gd name="connsiteY1" fmla="*/ 74615 h 206551"/>
                    <a:gd name="connsiteX2" fmla="*/ 6830 w 46530"/>
                    <a:gd name="connsiteY2" fmla="*/ 184153 h 206551"/>
                    <a:gd name="connsiteX3" fmla="*/ 46518 w 46530"/>
                    <a:gd name="connsiteY3" fmla="*/ 206378 h 206551"/>
                    <a:gd name="connsiteX4" fmla="*/ 2068 w 46530"/>
                    <a:gd name="connsiteY4" fmla="*/ 179390 h 206551"/>
                    <a:gd name="connsiteX5" fmla="*/ 8418 w 46530"/>
                    <a:gd name="connsiteY5" fmla="*/ 149228 h 206551"/>
                    <a:gd name="connsiteX6" fmla="*/ 17943 w 46530"/>
                    <a:gd name="connsiteY6" fmla="*/ 128590 h 206551"/>
                    <a:gd name="connsiteX7" fmla="*/ 27468 w 46530"/>
                    <a:gd name="connsiteY7" fmla="*/ 87315 h 206551"/>
                    <a:gd name="connsiteX8" fmla="*/ 41755 w 46530"/>
                    <a:gd name="connsiteY8" fmla="*/ 71440 h 206551"/>
                    <a:gd name="connsiteX9" fmla="*/ 21118 w 46530"/>
                    <a:gd name="connsiteY9" fmla="*/ 3 h 20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530" h="206551">
                      <a:moveTo>
                        <a:pt x="21118" y="3"/>
                      </a:moveTo>
                      <a:cubicBezTo>
                        <a:pt x="18737" y="532"/>
                        <a:pt x="29849" y="43923"/>
                        <a:pt x="27468" y="74615"/>
                      </a:cubicBezTo>
                      <a:cubicBezTo>
                        <a:pt x="25087" y="105307"/>
                        <a:pt x="3655" y="162193"/>
                        <a:pt x="6830" y="184153"/>
                      </a:cubicBezTo>
                      <a:cubicBezTo>
                        <a:pt x="10005" y="206113"/>
                        <a:pt x="47312" y="207172"/>
                        <a:pt x="46518" y="206378"/>
                      </a:cubicBezTo>
                      <a:cubicBezTo>
                        <a:pt x="45724" y="205584"/>
                        <a:pt x="8418" y="188915"/>
                        <a:pt x="2068" y="179390"/>
                      </a:cubicBezTo>
                      <a:cubicBezTo>
                        <a:pt x="-4282" y="169865"/>
                        <a:pt x="5772" y="157695"/>
                        <a:pt x="8418" y="149228"/>
                      </a:cubicBezTo>
                      <a:cubicBezTo>
                        <a:pt x="11064" y="140761"/>
                        <a:pt x="14768" y="138909"/>
                        <a:pt x="17943" y="128590"/>
                      </a:cubicBezTo>
                      <a:cubicBezTo>
                        <a:pt x="21118" y="118271"/>
                        <a:pt x="23499" y="96840"/>
                        <a:pt x="27468" y="87315"/>
                      </a:cubicBezTo>
                      <a:cubicBezTo>
                        <a:pt x="31437" y="77790"/>
                        <a:pt x="41755" y="83611"/>
                        <a:pt x="41755" y="71440"/>
                      </a:cubicBezTo>
                      <a:cubicBezTo>
                        <a:pt x="41755" y="59269"/>
                        <a:pt x="23499" y="-526"/>
                        <a:pt x="21118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フリーフォーム: 図形 27">
                  <a:extLst>
                    <a:ext uri="{FF2B5EF4-FFF2-40B4-BE49-F238E27FC236}">
                      <a16:creationId xmlns:a16="http://schemas.microsoft.com/office/drawing/2014/main" id="{4F50D53C-24AF-4456-9BE9-608B514CB739}"/>
                    </a:ext>
                  </a:extLst>
                </p:cNvPr>
                <p:cNvSpPr/>
                <p:nvPr/>
              </p:nvSpPr>
              <p:spPr>
                <a:xfrm>
                  <a:off x="6038238" y="1423984"/>
                  <a:ext cx="62525" cy="179826"/>
                </a:xfrm>
                <a:custGeom>
                  <a:avLst/>
                  <a:gdLst>
                    <a:gd name="connsiteX0" fmla="*/ 20682 w 55634"/>
                    <a:gd name="connsiteY0" fmla="*/ 2168 h 160007"/>
                    <a:gd name="connsiteX1" fmla="*/ 45 w 55634"/>
                    <a:gd name="connsiteY1" fmla="*/ 146631 h 160007"/>
                    <a:gd name="connsiteX2" fmla="*/ 27032 w 55634"/>
                    <a:gd name="connsiteY2" fmla="*/ 145043 h 160007"/>
                    <a:gd name="connsiteX3" fmla="*/ 55607 w 55634"/>
                    <a:gd name="connsiteY3" fmla="*/ 159331 h 160007"/>
                    <a:gd name="connsiteX4" fmla="*/ 31795 w 55634"/>
                    <a:gd name="connsiteY4" fmla="*/ 154568 h 160007"/>
                    <a:gd name="connsiteX5" fmla="*/ 6395 w 55634"/>
                    <a:gd name="connsiteY5" fmla="*/ 127581 h 160007"/>
                    <a:gd name="connsiteX6" fmla="*/ 23857 w 55634"/>
                    <a:gd name="connsiteY6" fmla="*/ 62493 h 160007"/>
                    <a:gd name="connsiteX7" fmla="*/ 20682 w 55634"/>
                    <a:gd name="connsiteY7" fmla="*/ 2168 h 1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34" h="160007">
                      <a:moveTo>
                        <a:pt x="20682" y="2168"/>
                      </a:moveTo>
                      <a:cubicBezTo>
                        <a:pt x="16713" y="16191"/>
                        <a:pt x="-1013" y="122819"/>
                        <a:pt x="45" y="146631"/>
                      </a:cubicBezTo>
                      <a:cubicBezTo>
                        <a:pt x="1103" y="170443"/>
                        <a:pt x="17772" y="142926"/>
                        <a:pt x="27032" y="145043"/>
                      </a:cubicBezTo>
                      <a:cubicBezTo>
                        <a:pt x="36292" y="147160"/>
                        <a:pt x="54813" y="157744"/>
                        <a:pt x="55607" y="159331"/>
                      </a:cubicBezTo>
                      <a:cubicBezTo>
                        <a:pt x="56401" y="160918"/>
                        <a:pt x="39997" y="159860"/>
                        <a:pt x="31795" y="154568"/>
                      </a:cubicBezTo>
                      <a:cubicBezTo>
                        <a:pt x="23593" y="149276"/>
                        <a:pt x="7718" y="142927"/>
                        <a:pt x="6395" y="127581"/>
                      </a:cubicBezTo>
                      <a:cubicBezTo>
                        <a:pt x="5072" y="112235"/>
                        <a:pt x="20682" y="78897"/>
                        <a:pt x="23857" y="62493"/>
                      </a:cubicBezTo>
                      <a:cubicBezTo>
                        <a:pt x="27032" y="46089"/>
                        <a:pt x="24651" y="-11855"/>
                        <a:pt x="20682" y="216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0A6EF271-72A2-402E-9230-F393327476DE}"/>
                    </a:ext>
                  </a:extLst>
                </p:cNvPr>
                <p:cNvSpPr/>
                <p:nvPr/>
              </p:nvSpPr>
              <p:spPr>
                <a:xfrm>
                  <a:off x="6037992" y="1638729"/>
                  <a:ext cx="91722" cy="19647"/>
                </a:xfrm>
                <a:custGeom>
                  <a:avLst/>
                  <a:gdLst>
                    <a:gd name="connsiteX0" fmla="*/ 264 w 81613"/>
                    <a:gd name="connsiteY0" fmla="*/ 17465 h 17482"/>
                    <a:gd name="connsiteX1" fmla="*/ 79639 w 81613"/>
                    <a:gd name="connsiteY1" fmla="*/ 3178 h 17482"/>
                    <a:gd name="connsiteX2" fmla="*/ 54239 w 81613"/>
                    <a:gd name="connsiteY2" fmla="*/ 3 h 17482"/>
                    <a:gd name="connsiteX3" fmla="*/ 264 w 81613"/>
                    <a:gd name="connsiteY3" fmla="*/ 17465 h 1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613" h="17482">
                      <a:moveTo>
                        <a:pt x="264" y="17465"/>
                      </a:moveTo>
                      <a:cubicBezTo>
                        <a:pt x="4497" y="17994"/>
                        <a:pt x="70643" y="6088"/>
                        <a:pt x="79639" y="3178"/>
                      </a:cubicBezTo>
                      <a:cubicBezTo>
                        <a:pt x="88635" y="268"/>
                        <a:pt x="64558" y="268"/>
                        <a:pt x="54239" y="3"/>
                      </a:cubicBezTo>
                      <a:cubicBezTo>
                        <a:pt x="43920" y="-262"/>
                        <a:pt x="-3969" y="16936"/>
                        <a:pt x="264" y="17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: 図形 31">
                  <a:extLst>
                    <a:ext uri="{FF2B5EF4-FFF2-40B4-BE49-F238E27FC236}">
                      <a16:creationId xmlns:a16="http://schemas.microsoft.com/office/drawing/2014/main" id="{6C702824-D447-442C-AB73-AAE2BDDB9AB8}"/>
                    </a:ext>
                  </a:extLst>
                </p:cNvPr>
                <p:cNvSpPr/>
                <p:nvPr/>
              </p:nvSpPr>
              <p:spPr>
                <a:xfrm>
                  <a:off x="6077488" y="1577807"/>
                  <a:ext cx="52158" cy="67942"/>
                </a:xfrm>
                <a:custGeom>
                  <a:avLst/>
                  <a:gdLst>
                    <a:gd name="connsiteX0" fmla="*/ 46 w 46410"/>
                    <a:gd name="connsiteY0" fmla="*/ 236 h 60454"/>
                    <a:gd name="connsiteX1" fmla="*/ 33383 w 46410"/>
                    <a:gd name="connsiteY1" fmla="*/ 57386 h 60454"/>
                    <a:gd name="connsiteX2" fmla="*/ 46083 w 46410"/>
                    <a:gd name="connsiteY2" fmla="*/ 51036 h 60454"/>
                    <a:gd name="connsiteX3" fmla="*/ 41321 w 46410"/>
                    <a:gd name="connsiteY3" fmla="*/ 36748 h 60454"/>
                    <a:gd name="connsiteX4" fmla="*/ 46 w 46410"/>
                    <a:gd name="connsiteY4" fmla="*/ 236 h 60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10" h="60454">
                      <a:moveTo>
                        <a:pt x="46" y="236"/>
                      </a:moveTo>
                      <a:cubicBezTo>
                        <a:pt x="-1277" y="3676"/>
                        <a:pt x="25710" y="48919"/>
                        <a:pt x="33383" y="57386"/>
                      </a:cubicBezTo>
                      <a:cubicBezTo>
                        <a:pt x="41056" y="65853"/>
                        <a:pt x="44760" y="54476"/>
                        <a:pt x="46083" y="51036"/>
                      </a:cubicBezTo>
                      <a:cubicBezTo>
                        <a:pt x="47406" y="47596"/>
                        <a:pt x="44496" y="41510"/>
                        <a:pt x="41321" y="36748"/>
                      </a:cubicBezTo>
                      <a:cubicBezTo>
                        <a:pt x="38146" y="31986"/>
                        <a:pt x="1369" y="-3204"/>
                        <a:pt x="46" y="23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: 図形 33">
                  <a:extLst>
                    <a:ext uri="{FF2B5EF4-FFF2-40B4-BE49-F238E27FC236}">
                      <a16:creationId xmlns:a16="http://schemas.microsoft.com/office/drawing/2014/main" id="{EF9585E0-3701-4CC4-9A9E-BDAE35C75BAE}"/>
                    </a:ext>
                  </a:extLst>
                </p:cNvPr>
                <p:cNvSpPr/>
                <p:nvPr/>
              </p:nvSpPr>
              <p:spPr>
                <a:xfrm>
                  <a:off x="6077381" y="1435288"/>
                  <a:ext cx="82475" cy="222066"/>
                </a:xfrm>
                <a:custGeom>
                  <a:avLst/>
                  <a:gdLst>
                    <a:gd name="connsiteX0" fmla="*/ 141 w 73385"/>
                    <a:gd name="connsiteY0" fmla="*/ 48 h 197592"/>
                    <a:gd name="connsiteX1" fmla="*/ 16016 w 73385"/>
                    <a:gd name="connsiteY1" fmla="*/ 81010 h 197592"/>
                    <a:gd name="connsiteX2" fmla="*/ 73166 w 73385"/>
                    <a:gd name="connsiteY2" fmla="*/ 185785 h 197592"/>
                    <a:gd name="connsiteX3" fmla="*/ 36653 w 73385"/>
                    <a:gd name="connsiteY3" fmla="*/ 195310 h 197592"/>
                    <a:gd name="connsiteX4" fmla="*/ 62053 w 73385"/>
                    <a:gd name="connsiteY4" fmla="*/ 187373 h 197592"/>
                    <a:gd name="connsiteX5" fmla="*/ 57291 w 73385"/>
                    <a:gd name="connsiteY5" fmla="*/ 161973 h 197592"/>
                    <a:gd name="connsiteX6" fmla="*/ 31891 w 73385"/>
                    <a:gd name="connsiteY6" fmla="*/ 119110 h 197592"/>
                    <a:gd name="connsiteX7" fmla="*/ 9666 w 73385"/>
                    <a:gd name="connsiteY7" fmla="*/ 92123 h 197592"/>
                    <a:gd name="connsiteX8" fmla="*/ 141 w 73385"/>
                    <a:gd name="connsiteY8" fmla="*/ 48 h 19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385" h="197592">
                      <a:moveTo>
                        <a:pt x="141" y="48"/>
                      </a:moveTo>
                      <a:cubicBezTo>
                        <a:pt x="1199" y="-1804"/>
                        <a:pt x="3845" y="50054"/>
                        <a:pt x="16016" y="81010"/>
                      </a:cubicBezTo>
                      <a:cubicBezTo>
                        <a:pt x="28187" y="111966"/>
                        <a:pt x="69727" y="166735"/>
                        <a:pt x="73166" y="185785"/>
                      </a:cubicBezTo>
                      <a:cubicBezTo>
                        <a:pt x="76605" y="204835"/>
                        <a:pt x="38505" y="195045"/>
                        <a:pt x="36653" y="195310"/>
                      </a:cubicBezTo>
                      <a:cubicBezTo>
                        <a:pt x="34801" y="195575"/>
                        <a:pt x="58613" y="192929"/>
                        <a:pt x="62053" y="187373"/>
                      </a:cubicBezTo>
                      <a:cubicBezTo>
                        <a:pt x="65493" y="181817"/>
                        <a:pt x="62318" y="173350"/>
                        <a:pt x="57291" y="161973"/>
                      </a:cubicBezTo>
                      <a:cubicBezTo>
                        <a:pt x="52264" y="150596"/>
                        <a:pt x="39829" y="130752"/>
                        <a:pt x="31891" y="119110"/>
                      </a:cubicBezTo>
                      <a:cubicBezTo>
                        <a:pt x="23954" y="107468"/>
                        <a:pt x="15222" y="109056"/>
                        <a:pt x="9666" y="92123"/>
                      </a:cubicBezTo>
                      <a:cubicBezTo>
                        <a:pt x="4110" y="75190"/>
                        <a:pt x="-917" y="1900"/>
                        <a:pt x="141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" name="フリーフォーム: 図形 34">
                  <a:extLst>
                    <a:ext uri="{FF2B5EF4-FFF2-40B4-BE49-F238E27FC236}">
                      <a16:creationId xmlns:a16="http://schemas.microsoft.com/office/drawing/2014/main" id="{14A3F964-ECD5-4FAA-812D-B1C3856508D9}"/>
                    </a:ext>
                  </a:extLst>
                </p:cNvPr>
                <p:cNvSpPr/>
                <p:nvPr/>
              </p:nvSpPr>
              <p:spPr>
                <a:xfrm>
                  <a:off x="5934348" y="1547738"/>
                  <a:ext cx="73857" cy="120953"/>
                </a:xfrm>
                <a:custGeom>
                  <a:avLst/>
                  <a:gdLst>
                    <a:gd name="connsiteX0" fmla="*/ 65497 w 65717"/>
                    <a:gd name="connsiteY0" fmla="*/ 3 h 107623"/>
                    <a:gd name="connsiteX1" fmla="*/ 13110 w 65717"/>
                    <a:gd name="connsiteY1" fmla="*/ 66678 h 107623"/>
                    <a:gd name="connsiteX2" fmla="*/ 410 w 65717"/>
                    <a:gd name="connsiteY2" fmla="*/ 98428 h 107623"/>
                    <a:gd name="connsiteX3" fmla="*/ 3585 w 65717"/>
                    <a:gd name="connsiteY3" fmla="*/ 106366 h 107623"/>
                    <a:gd name="connsiteX4" fmla="*/ 8347 w 65717"/>
                    <a:gd name="connsiteY4" fmla="*/ 76203 h 107623"/>
                    <a:gd name="connsiteX5" fmla="*/ 30572 w 65717"/>
                    <a:gd name="connsiteY5" fmla="*/ 63503 h 107623"/>
                    <a:gd name="connsiteX6" fmla="*/ 65497 w 65717"/>
                    <a:gd name="connsiteY6" fmla="*/ 3 h 10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17" h="107623">
                      <a:moveTo>
                        <a:pt x="65497" y="3"/>
                      </a:moveTo>
                      <a:cubicBezTo>
                        <a:pt x="62587" y="532"/>
                        <a:pt x="23958" y="50274"/>
                        <a:pt x="13110" y="66678"/>
                      </a:cubicBezTo>
                      <a:cubicBezTo>
                        <a:pt x="2262" y="83082"/>
                        <a:pt x="1997" y="91813"/>
                        <a:pt x="410" y="98428"/>
                      </a:cubicBezTo>
                      <a:cubicBezTo>
                        <a:pt x="-1177" y="105043"/>
                        <a:pt x="2262" y="110070"/>
                        <a:pt x="3585" y="106366"/>
                      </a:cubicBezTo>
                      <a:cubicBezTo>
                        <a:pt x="4908" y="102662"/>
                        <a:pt x="3849" y="83347"/>
                        <a:pt x="8347" y="76203"/>
                      </a:cubicBezTo>
                      <a:cubicBezTo>
                        <a:pt x="12845" y="69059"/>
                        <a:pt x="19460" y="73557"/>
                        <a:pt x="30572" y="63503"/>
                      </a:cubicBezTo>
                      <a:cubicBezTo>
                        <a:pt x="41684" y="53449"/>
                        <a:pt x="68407" y="-526"/>
                        <a:pt x="6549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6AEB3A74-41A1-4F4A-8084-6FEB65E3ECE2}"/>
                    </a:ext>
                  </a:extLst>
                </p:cNvPr>
                <p:cNvSpPr/>
                <p:nvPr/>
              </p:nvSpPr>
              <p:spPr>
                <a:xfrm>
                  <a:off x="5829111" y="1734883"/>
                  <a:ext cx="228826" cy="26984"/>
                </a:xfrm>
                <a:custGeom>
                  <a:avLst/>
                  <a:gdLst>
                    <a:gd name="connsiteX0" fmla="*/ 386 w 203607"/>
                    <a:gd name="connsiteY0" fmla="*/ 23983 h 24010"/>
                    <a:gd name="connsiteX1" fmla="*/ 143261 w 203607"/>
                    <a:gd name="connsiteY1" fmla="*/ 171 h 24010"/>
                    <a:gd name="connsiteX2" fmla="*/ 203586 w 203607"/>
                    <a:gd name="connsiteY2" fmla="*/ 12871 h 24010"/>
                    <a:gd name="connsiteX3" fmla="*/ 149611 w 203607"/>
                    <a:gd name="connsiteY3" fmla="*/ 4933 h 24010"/>
                    <a:gd name="connsiteX4" fmla="*/ 101986 w 203607"/>
                    <a:gd name="connsiteY4" fmla="*/ 4933 h 24010"/>
                    <a:gd name="connsiteX5" fmla="*/ 386 w 203607"/>
                    <a:gd name="connsiteY5" fmla="*/ 23983 h 2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607" h="24010">
                      <a:moveTo>
                        <a:pt x="386" y="23983"/>
                      </a:moveTo>
                      <a:cubicBezTo>
                        <a:pt x="7265" y="23189"/>
                        <a:pt x="109394" y="2023"/>
                        <a:pt x="143261" y="171"/>
                      </a:cubicBezTo>
                      <a:cubicBezTo>
                        <a:pt x="177128" y="-1681"/>
                        <a:pt x="202528" y="12077"/>
                        <a:pt x="203586" y="12871"/>
                      </a:cubicBezTo>
                      <a:cubicBezTo>
                        <a:pt x="204644" y="13665"/>
                        <a:pt x="166544" y="6256"/>
                        <a:pt x="149611" y="4933"/>
                      </a:cubicBezTo>
                      <a:cubicBezTo>
                        <a:pt x="132678" y="3610"/>
                        <a:pt x="123417" y="2022"/>
                        <a:pt x="101986" y="4933"/>
                      </a:cubicBezTo>
                      <a:cubicBezTo>
                        <a:pt x="80555" y="7843"/>
                        <a:pt x="-6493" y="24777"/>
                        <a:pt x="386" y="239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2C7E4EBB-7AED-45EE-B7B7-B9195A47247A}"/>
                    </a:ext>
                  </a:extLst>
                </p:cNvPr>
                <p:cNvSpPr/>
                <p:nvPr/>
              </p:nvSpPr>
              <p:spPr>
                <a:xfrm>
                  <a:off x="5836072" y="1729067"/>
                  <a:ext cx="175646" cy="32904"/>
                </a:xfrm>
                <a:custGeom>
                  <a:avLst/>
                  <a:gdLst>
                    <a:gd name="connsiteX0" fmla="*/ 542 w 156288"/>
                    <a:gd name="connsiteY0" fmla="*/ 29158 h 29278"/>
                    <a:gd name="connsiteX1" fmla="*/ 151355 w 156288"/>
                    <a:gd name="connsiteY1" fmla="*/ 11696 h 29278"/>
                    <a:gd name="connsiteX2" fmla="*/ 118017 w 156288"/>
                    <a:gd name="connsiteY2" fmla="*/ 2171 h 29278"/>
                    <a:gd name="connsiteX3" fmla="*/ 100555 w 156288"/>
                    <a:gd name="connsiteY3" fmla="*/ 2171 h 29278"/>
                    <a:gd name="connsiteX4" fmla="*/ 542 w 156288"/>
                    <a:gd name="connsiteY4" fmla="*/ 29158 h 2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88" h="29278">
                      <a:moveTo>
                        <a:pt x="542" y="29158"/>
                      </a:moveTo>
                      <a:cubicBezTo>
                        <a:pt x="9009" y="30745"/>
                        <a:pt x="131776" y="16194"/>
                        <a:pt x="151355" y="11696"/>
                      </a:cubicBezTo>
                      <a:cubicBezTo>
                        <a:pt x="170934" y="7198"/>
                        <a:pt x="126484" y="3758"/>
                        <a:pt x="118017" y="2171"/>
                      </a:cubicBezTo>
                      <a:cubicBezTo>
                        <a:pt x="109550" y="584"/>
                        <a:pt x="115901" y="-1798"/>
                        <a:pt x="100555" y="2171"/>
                      </a:cubicBezTo>
                      <a:cubicBezTo>
                        <a:pt x="85209" y="6140"/>
                        <a:pt x="-7925" y="27571"/>
                        <a:pt x="542" y="291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B63723AB-9563-48E1-A30C-6502E5D3C7C1}"/>
                    </a:ext>
                  </a:extLst>
                </p:cNvPr>
                <p:cNvSpPr/>
                <p:nvPr/>
              </p:nvSpPr>
              <p:spPr>
                <a:xfrm>
                  <a:off x="6048824" y="1739969"/>
                  <a:ext cx="215609" cy="28226"/>
                </a:xfrm>
                <a:custGeom>
                  <a:avLst/>
                  <a:gdLst>
                    <a:gd name="connsiteX0" fmla="*/ 151 w 191847"/>
                    <a:gd name="connsiteY0" fmla="*/ 8346 h 25115"/>
                    <a:gd name="connsiteX1" fmla="*/ 81113 w 191847"/>
                    <a:gd name="connsiteY1" fmla="*/ 408 h 25115"/>
                    <a:gd name="connsiteX2" fmla="*/ 171601 w 191847"/>
                    <a:gd name="connsiteY2" fmla="*/ 22633 h 25115"/>
                    <a:gd name="connsiteX3" fmla="*/ 190651 w 191847"/>
                    <a:gd name="connsiteY3" fmla="*/ 24221 h 25115"/>
                    <a:gd name="connsiteX4" fmla="*/ 149376 w 191847"/>
                    <a:gd name="connsiteY4" fmla="*/ 19458 h 25115"/>
                    <a:gd name="connsiteX5" fmla="*/ 101751 w 191847"/>
                    <a:gd name="connsiteY5" fmla="*/ 9933 h 25115"/>
                    <a:gd name="connsiteX6" fmla="*/ 151 w 191847"/>
                    <a:gd name="connsiteY6" fmla="*/ 8346 h 25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47" h="25115">
                      <a:moveTo>
                        <a:pt x="151" y="8346"/>
                      </a:moveTo>
                      <a:cubicBezTo>
                        <a:pt x="-3289" y="6758"/>
                        <a:pt x="52538" y="-1973"/>
                        <a:pt x="81113" y="408"/>
                      </a:cubicBezTo>
                      <a:cubicBezTo>
                        <a:pt x="109688" y="2789"/>
                        <a:pt x="153345" y="18664"/>
                        <a:pt x="171601" y="22633"/>
                      </a:cubicBezTo>
                      <a:cubicBezTo>
                        <a:pt x="189857" y="26602"/>
                        <a:pt x="194355" y="24750"/>
                        <a:pt x="190651" y="24221"/>
                      </a:cubicBezTo>
                      <a:cubicBezTo>
                        <a:pt x="186947" y="23692"/>
                        <a:pt x="164193" y="21839"/>
                        <a:pt x="149376" y="19458"/>
                      </a:cubicBezTo>
                      <a:cubicBezTo>
                        <a:pt x="134559" y="17077"/>
                        <a:pt x="122389" y="11785"/>
                        <a:pt x="101751" y="9933"/>
                      </a:cubicBezTo>
                      <a:cubicBezTo>
                        <a:pt x="81114" y="8081"/>
                        <a:pt x="3591" y="9934"/>
                        <a:pt x="151" y="8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31305E6E-174A-4221-8CDE-7C5071C11498}"/>
                    </a:ext>
                  </a:extLst>
                </p:cNvPr>
                <p:cNvSpPr/>
                <p:nvPr/>
              </p:nvSpPr>
              <p:spPr>
                <a:xfrm>
                  <a:off x="5843301" y="1767111"/>
                  <a:ext cx="414886" cy="21760"/>
                </a:xfrm>
                <a:custGeom>
                  <a:avLst/>
                  <a:gdLst>
                    <a:gd name="connsiteX0" fmla="*/ 460 w 369161"/>
                    <a:gd name="connsiteY0" fmla="*/ 9595 h 19362"/>
                    <a:gd name="connsiteX1" fmla="*/ 94123 w 369161"/>
                    <a:gd name="connsiteY1" fmla="*/ 12770 h 19362"/>
                    <a:gd name="connsiteX2" fmla="*/ 206835 w 369161"/>
                    <a:gd name="connsiteY2" fmla="*/ 15945 h 19362"/>
                    <a:gd name="connsiteX3" fmla="*/ 281448 w 369161"/>
                    <a:gd name="connsiteY3" fmla="*/ 8007 h 19362"/>
                    <a:gd name="connsiteX4" fmla="*/ 368760 w 369161"/>
                    <a:gd name="connsiteY4" fmla="*/ 70 h 19362"/>
                    <a:gd name="connsiteX5" fmla="*/ 308435 w 369161"/>
                    <a:gd name="connsiteY5" fmla="*/ 12770 h 19362"/>
                    <a:gd name="connsiteX6" fmla="*/ 184610 w 369161"/>
                    <a:gd name="connsiteY6" fmla="*/ 17532 h 19362"/>
                    <a:gd name="connsiteX7" fmla="*/ 62373 w 369161"/>
                    <a:gd name="connsiteY7" fmla="*/ 19120 h 19362"/>
                    <a:gd name="connsiteX8" fmla="*/ 460 w 369161"/>
                    <a:gd name="connsiteY8" fmla="*/ 9595 h 1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61" h="19362">
                      <a:moveTo>
                        <a:pt x="460" y="9595"/>
                      </a:moveTo>
                      <a:cubicBezTo>
                        <a:pt x="5751" y="8537"/>
                        <a:pt x="94123" y="12770"/>
                        <a:pt x="94123" y="12770"/>
                      </a:cubicBezTo>
                      <a:cubicBezTo>
                        <a:pt x="128519" y="13828"/>
                        <a:pt x="175614" y="16739"/>
                        <a:pt x="206835" y="15945"/>
                      </a:cubicBezTo>
                      <a:cubicBezTo>
                        <a:pt x="238056" y="15151"/>
                        <a:pt x="281448" y="8007"/>
                        <a:pt x="281448" y="8007"/>
                      </a:cubicBezTo>
                      <a:cubicBezTo>
                        <a:pt x="308436" y="5361"/>
                        <a:pt x="364262" y="-724"/>
                        <a:pt x="368760" y="70"/>
                      </a:cubicBezTo>
                      <a:cubicBezTo>
                        <a:pt x="373258" y="864"/>
                        <a:pt x="339127" y="9860"/>
                        <a:pt x="308435" y="12770"/>
                      </a:cubicBezTo>
                      <a:cubicBezTo>
                        <a:pt x="277743" y="15680"/>
                        <a:pt x="184610" y="17532"/>
                        <a:pt x="184610" y="17532"/>
                      </a:cubicBezTo>
                      <a:cubicBezTo>
                        <a:pt x="143600" y="18590"/>
                        <a:pt x="88037" y="19914"/>
                        <a:pt x="62373" y="19120"/>
                      </a:cubicBezTo>
                      <a:cubicBezTo>
                        <a:pt x="36709" y="18326"/>
                        <a:pt x="-4831" y="10653"/>
                        <a:pt x="460" y="95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72A9BCF-157F-4929-BD06-9FC5D1A1EA2C}"/>
                    </a:ext>
                  </a:extLst>
                </p:cNvPr>
                <p:cNvSpPr/>
                <p:nvPr/>
              </p:nvSpPr>
              <p:spPr>
                <a:xfrm>
                  <a:off x="5839816" y="1763463"/>
                  <a:ext cx="419803" cy="80448"/>
                </a:xfrm>
                <a:custGeom>
                  <a:avLst/>
                  <a:gdLst>
                    <a:gd name="connsiteX0" fmla="*/ 386 w 373536"/>
                    <a:gd name="connsiteY0" fmla="*/ 9666 h 71582"/>
                    <a:gd name="connsiteX1" fmla="*/ 86111 w 373536"/>
                    <a:gd name="connsiteY1" fmla="*/ 50941 h 71582"/>
                    <a:gd name="connsiteX2" fmla="*/ 214699 w 373536"/>
                    <a:gd name="connsiteY2" fmla="*/ 71578 h 71582"/>
                    <a:gd name="connsiteX3" fmla="*/ 292486 w 373536"/>
                    <a:gd name="connsiteY3" fmla="*/ 49353 h 71582"/>
                    <a:gd name="connsiteX4" fmla="*/ 373449 w 373536"/>
                    <a:gd name="connsiteY4" fmla="*/ 141 h 71582"/>
                    <a:gd name="connsiteX5" fmla="*/ 306774 w 373536"/>
                    <a:gd name="connsiteY5" fmla="*/ 35066 h 71582"/>
                    <a:gd name="connsiteX6" fmla="*/ 238511 w 373536"/>
                    <a:gd name="connsiteY6" fmla="*/ 54116 h 71582"/>
                    <a:gd name="connsiteX7" fmla="*/ 167074 w 373536"/>
                    <a:gd name="connsiteY7" fmla="*/ 60466 h 71582"/>
                    <a:gd name="connsiteX8" fmla="*/ 119449 w 373536"/>
                    <a:gd name="connsiteY8" fmla="*/ 57291 h 71582"/>
                    <a:gd name="connsiteX9" fmla="*/ 386 w 373536"/>
                    <a:gd name="connsiteY9" fmla="*/ 9666 h 7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3536" h="71582">
                      <a:moveTo>
                        <a:pt x="386" y="9666"/>
                      </a:moveTo>
                      <a:cubicBezTo>
                        <a:pt x="-5170" y="8608"/>
                        <a:pt x="50392" y="40622"/>
                        <a:pt x="86111" y="50941"/>
                      </a:cubicBezTo>
                      <a:cubicBezTo>
                        <a:pt x="121830" y="61260"/>
                        <a:pt x="180303" y="71843"/>
                        <a:pt x="214699" y="71578"/>
                      </a:cubicBezTo>
                      <a:cubicBezTo>
                        <a:pt x="249095" y="71313"/>
                        <a:pt x="266028" y="61259"/>
                        <a:pt x="292486" y="49353"/>
                      </a:cubicBezTo>
                      <a:cubicBezTo>
                        <a:pt x="318944" y="37447"/>
                        <a:pt x="371068" y="2522"/>
                        <a:pt x="373449" y="141"/>
                      </a:cubicBezTo>
                      <a:cubicBezTo>
                        <a:pt x="375830" y="-2240"/>
                        <a:pt x="329264" y="26070"/>
                        <a:pt x="306774" y="35066"/>
                      </a:cubicBezTo>
                      <a:cubicBezTo>
                        <a:pt x="284284" y="44062"/>
                        <a:pt x="261794" y="49883"/>
                        <a:pt x="238511" y="54116"/>
                      </a:cubicBezTo>
                      <a:cubicBezTo>
                        <a:pt x="215228" y="58349"/>
                        <a:pt x="186918" y="59937"/>
                        <a:pt x="167074" y="60466"/>
                      </a:cubicBezTo>
                      <a:cubicBezTo>
                        <a:pt x="147230" y="60995"/>
                        <a:pt x="144055" y="64435"/>
                        <a:pt x="119449" y="57291"/>
                      </a:cubicBezTo>
                      <a:cubicBezTo>
                        <a:pt x="94843" y="50147"/>
                        <a:pt x="5942" y="10724"/>
                        <a:pt x="386" y="966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4ACF388A-BABB-4E18-AF67-B3CEF9505EDD}"/>
                    </a:ext>
                  </a:extLst>
                </p:cNvPr>
                <p:cNvSpPr/>
                <p:nvPr/>
              </p:nvSpPr>
              <p:spPr>
                <a:xfrm>
                  <a:off x="6105638" y="1292354"/>
                  <a:ext cx="301014" cy="71628"/>
                </a:xfrm>
                <a:custGeom>
                  <a:avLst/>
                  <a:gdLst>
                    <a:gd name="connsiteX0" fmla="*/ 398 w 267839"/>
                    <a:gd name="connsiteY0" fmla="*/ 63729 h 63734"/>
                    <a:gd name="connsiteX1" fmla="*/ 33735 w 267839"/>
                    <a:gd name="connsiteY1" fmla="*/ 14516 h 63734"/>
                    <a:gd name="connsiteX2" fmla="*/ 63898 w 267839"/>
                    <a:gd name="connsiteY2" fmla="*/ 9754 h 63734"/>
                    <a:gd name="connsiteX3" fmla="*/ 192485 w 267839"/>
                    <a:gd name="connsiteY3" fmla="*/ 1816 h 63734"/>
                    <a:gd name="connsiteX4" fmla="*/ 267098 w 267839"/>
                    <a:gd name="connsiteY4" fmla="*/ 47854 h 63734"/>
                    <a:gd name="connsiteX5" fmla="*/ 227410 w 267839"/>
                    <a:gd name="connsiteY5" fmla="*/ 25629 h 63734"/>
                    <a:gd name="connsiteX6" fmla="*/ 173435 w 267839"/>
                    <a:gd name="connsiteY6" fmla="*/ 6579 h 63734"/>
                    <a:gd name="connsiteX7" fmla="*/ 57548 w 267839"/>
                    <a:gd name="connsiteY7" fmla="*/ 17691 h 63734"/>
                    <a:gd name="connsiteX8" fmla="*/ 398 w 267839"/>
                    <a:gd name="connsiteY8" fmla="*/ 63729 h 6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839" h="63734">
                      <a:moveTo>
                        <a:pt x="398" y="63729"/>
                      </a:moveTo>
                      <a:cubicBezTo>
                        <a:pt x="-3571" y="63200"/>
                        <a:pt x="23152" y="23512"/>
                        <a:pt x="33735" y="14516"/>
                      </a:cubicBezTo>
                      <a:cubicBezTo>
                        <a:pt x="44318" y="5520"/>
                        <a:pt x="37440" y="11871"/>
                        <a:pt x="63898" y="9754"/>
                      </a:cubicBezTo>
                      <a:cubicBezTo>
                        <a:pt x="90356" y="7637"/>
                        <a:pt x="158618" y="-4534"/>
                        <a:pt x="192485" y="1816"/>
                      </a:cubicBezTo>
                      <a:cubicBezTo>
                        <a:pt x="226352" y="8166"/>
                        <a:pt x="261277" y="43885"/>
                        <a:pt x="267098" y="47854"/>
                      </a:cubicBezTo>
                      <a:cubicBezTo>
                        <a:pt x="272919" y="51823"/>
                        <a:pt x="243020" y="32508"/>
                        <a:pt x="227410" y="25629"/>
                      </a:cubicBezTo>
                      <a:cubicBezTo>
                        <a:pt x="211800" y="18750"/>
                        <a:pt x="201745" y="7902"/>
                        <a:pt x="173435" y="6579"/>
                      </a:cubicBezTo>
                      <a:cubicBezTo>
                        <a:pt x="145125" y="5256"/>
                        <a:pt x="85594" y="11077"/>
                        <a:pt x="57548" y="17691"/>
                      </a:cubicBezTo>
                      <a:cubicBezTo>
                        <a:pt x="29502" y="24305"/>
                        <a:pt x="4367" y="64258"/>
                        <a:pt x="398" y="63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B1229331-CA71-4CBD-B70C-3338711FA941}"/>
                    </a:ext>
                  </a:extLst>
                </p:cNvPr>
                <p:cNvSpPr/>
                <p:nvPr/>
              </p:nvSpPr>
              <p:spPr>
                <a:xfrm>
                  <a:off x="6137316" y="1317179"/>
                  <a:ext cx="260841" cy="39722"/>
                </a:xfrm>
                <a:custGeom>
                  <a:avLst/>
                  <a:gdLst>
                    <a:gd name="connsiteX0" fmla="*/ 786 w 232094"/>
                    <a:gd name="connsiteY0" fmla="*/ 35290 h 35344"/>
                    <a:gd name="connsiteX1" fmla="*/ 108736 w 232094"/>
                    <a:gd name="connsiteY1" fmla="*/ 8302 h 35344"/>
                    <a:gd name="connsiteX2" fmla="*/ 156361 w 232094"/>
                    <a:gd name="connsiteY2" fmla="*/ 5127 h 35344"/>
                    <a:gd name="connsiteX3" fmla="*/ 230973 w 232094"/>
                    <a:gd name="connsiteY3" fmla="*/ 24177 h 35344"/>
                    <a:gd name="connsiteX4" fmla="*/ 197636 w 232094"/>
                    <a:gd name="connsiteY4" fmla="*/ 14652 h 35344"/>
                    <a:gd name="connsiteX5" fmla="*/ 148423 w 232094"/>
                    <a:gd name="connsiteY5" fmla="*/ 8302 h 35344"/>
                    <a:gd name="connsiteX6" fmla="*/ 62698 w 232094"/>
                    <a:gd name="connsiteY6" fmla="*/ 365 h 35344"/>
                    <a:gd name="connsiteX7" fmla="*/ 786 w 232094"/>
                    <a:gd name="connsiteY7" fmla="*/ 35290 h 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2094" h="35344">
                      <a:moveTo>
                        <a:pt x="786" y="35290"/>
                      </a:moveTo>
                      <a:cubicBezTo>
                        <a:pt x="8459" y="36613"/>
                        <a:pt x="82807" y="13329"/>
                        <a:pt x="108736" y="8302"/>
                      </a:cubicBezTo>
                      <a:cubicBezTo>
                        <a:pt x="134665" y="3275"/>
                        <a:pt x="135988" y="2481"/>
                        <a:pt x="156361" y="5127"/>
                      </a:cubicBezTo>
                      <a:cubicBezTo>
                        <a:pt x="176734" y="7773"/>
                        <a:pt x="224094" y="22590"/>
                        <a:pt x="230973" y="24177"/>
                      </a:cubicBezTo>
                      <a:cubicBezTo>
                        <a:pt x="237852" y="25764"/>
                        <a:pt x="211394" y="17298"/>
                        <a:pt x="197636" y="14652"/>
                      </a:cubicBezTo>
                      <a:cubicBezTo>
                        <a:pt x="183878" y="12006"/>
                        <a:pt x="170913" y="10683"/>
                        <a:pt x="148423" y="8302"/>
                      </a:cubicBezTo>
                      <a:cubicBezTo>
                        <a:pt x="125933" y="5921"/>
                        <a:pt x="81748" y="-1752"/>
                        <a:pt x="62698" y="365"/>
                      </a:cubicBezTo>
                      <a:cubicBezTo>
                        <a:pt x="43648" y="2482"/>
                        <a:pt x="-6887" y="33967"/>
                        <a:pt x="786" y="352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A96AA333-DAD1-4F8F-B1E9-EFB79A50F971}"/>
                    </a:ext>
                  </a:extLst>
                </p:cNvPr>
                <p:cNvSpPr/>
                <p:nvPr/>
              </p:nvSpPr>
              <p:spPr>
                <a:xfrm>
                  <a:off x="5711773" y="1309614"/>
                  <a:ext cx="260512" cy="60210"/>
                </a:xfrm>
                <a:custGeom>
                  <a:avLst/>
                  <a:gdLst>
                    <a:gd name="connsiteX0" fmla="*/ 17 w 231801"/>
                    <a:gd name="connsiteY0" fmla="*/ 45196 h 53574"/>
                    <a:gd name="connsiteX1" fmla="*/ 76217 w 231801"/>
                    <a:gd name="connsiteY1" fmla="*/ 2333 h 53574"/>
                    <a:gd name="connsiteX2" fmla="*/ 184167 w 231801"/>
                    <a:gd name="connsiteY2" fmla="*/ 8683 h 53574"/>
                    <a:gd name="connsiteX3" fmla="*/ 219092 w 231801"/>
                    <a:gd name="connsiteY3" fmla="*/ 34083 h 53574"/>
                    <a:gd name="connsiteX4" fmla="*/ 231792 w 231801"/>
                    <a:gd name="connsiteY4" fmla="*/ 53133 h 53574"/>
                    <a:gd name="connsiteX5" fmla="*/ 217505 w 231801"/>
                    <a:gd name="connsiteY5" fmla="*/ 45196 h 53574"/>
                    <a:gd name="connsiteX6" fmla="*/ 193692 w 231801"/>
                    <a:gd name="connsiteY6" fmla="*/ 19796 h 53574"/>
                    <a:gd name="connsiteX7" fmla="*/ 161942 w 231801"/>
                    <a:gd name="connsiteY7" fmla="*/ 16621 h 53574"/>
                    <a:gd name="connsiteX8" fmla="*/ 82567 w 231801"/>
                    <a:gd name="connsiteY8" fmla="*/ 13446 h 53574"/>
                    <a:gd name="connsiteX9" fmla="*/ 17 w 231801"/>
                    <a:gd name="connsiteY9" fmla="*/ 45196 h 5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801" h="53574">
                      <a:moveTo>
                        <a:pt x="17" y="45196"/>
                      </a:moveTo>
                      <a:cubicBezTo>
                        <a:pt x="-1041" y="43344"/>
                        <a:pt x="45525" y="8419"/>
                        <a:pt x="76217" y="2333"/>
                      </a:cubicBezTo>
                      <a:cubicBezTo>
                        <a:pt x="106909" y="-3753"/>
                        <a:pt x="160354" y="3391"/>
                        <a:pt x="184167" y="8683"/>
                      </a:cubicBezTo>
                      <a:cubicBezTo>
                        <a:pt x="207980" y="13975"/>
                        <a:pt x="211155" y="26675"/>
                        <a:pt x="219092" y="34083"/>
                      </a:cubicBezTo>
                      <a:cubicBezTo>
                        <a:pt x="227030" y="41491"/>
                        <a:pt x="232056" y="51281"/>
                        <a:pt x="231792" y="53133"/>
                      </a:cubicBezTo>
                      <a:cubicBezTo>
                        <a:pt x="231528" y="54985"/>
                        <a:pt x="223855" y="50752"/>
                        <a:pt x="217505" y="45196"/>
                      </a:cubicBezTo>
                      <a:cubicBezTo>
                        <a:pt x="211155" y="39640"/>
                        <a:pt x="202953" y="24558"/>
                        <a:pt x="193692" y="19796"/>
                      </a:cubicBezTo>
                      <a:cubicBezTo>
                        <a:pt x="184432" y="15033"/>
                        <a:pt x="161942" y="16621"/>
                        <a:pt x="161942" y="16621"/>
                      </a:cubicBezTo>
                      <a:cubicBezTo>
                        <a:pt x="143421" y="15563"/>
                        <a:pt x="106379" y="10536"/>
                        <a:pt x="82567" y="13446"/>
                      </a:cubicBezTo>
                      <a:cubicBezTo>
                        <a:pt x="58755" y="16356"/>
                        <a:pt x="1075" y="47048"/>
                        <a:pt x="17" y="45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F57DB783-1469-464C-9F00-E4FB06B820F8}"/>
                    </a:ext>
                  </a:extLst>
                </p:cNvPr>
                <p:cNvSpPr/>
                <p:nvPr/>
              </p:nvSpPr>
              <p:spPr>
                <a:xfrm>
                  <a:off x="5722445" y="1335364"/>
                  <a:ext cx="186712" cy="34000"/>
                </a:xfrm>
                <a:custGeom>
                  <a:avLst/>
                  <a:gdLst>
                    <a:gd name="connsiteX0" fmla="*/ 46 w 166134"/>
                    <a:gd name="connsiteY0" fmla="*/ 30221 h 30253"/>
                    <a:gd name="connsiteX1" fmla="*/ 79421 w 166134"/>
                    <a:gd name="connsiteY1" fmla="*/ 59 h 30253"/>
                    <a:gd name="connsiteX2" fmla="*/ 165146 w 166134"/>
                    <a:gd name="connsiteY2" fmla="*/ 22284 h 30253"/>
                    <a:gd name="connsiteX3" fmla="*/ 123871 w 166134"/>
                    <a:gd name="connsiteY3" fmla="*/ 14346 h 30253"/>
                    <a:gd name="connsiteX4" fmla="*/ 90534 w 166134"/>
                    <a:gd name="connsiteY4" fmla="*/ 6409 h 30253"/>
                    <a:gd name="connsiteX5" fmla="*/ 46 w 166134"/>
                    <a:gd name="connsiteY5" fmla="*/ 30221 h 3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34" h="30253">
                      <a:moveTo>
                        <a:pt x="46" y="30221"/>
                      </a:moveTo>
                      <a:cubicBezTo>
                        <a:pt x="-1806" y="29163"/>
                        <a:pt x="51904" y="1382"/>
                        <a:pt x="79421" y="59"/>
                      </a:cubicBezTo>
                      <a:cubicBezTo>
                        <a:pt x="106938" y="-1264"/>
                        <a:pt x="157738" y="19903"/>
                        <a:pt x="165146" y="22284"/>
                      </a:cubicBezTo>
                      <a:cubicBezTo>
                        <a:pt x="172554" y="24665"/>
                        <a:pt x="136306" y="16992"/>
                        <a:pt x="123871" y="14346"/>
                      </a:cubicBezTo>
                      <a:cubicBezTo>
                        <a:pt x="111436" y="11700"/>
                        <a:pt x="106673" y="6673"/>
                        <a:pt x="90534" y="6409"/>
                      </a:cubicBezTo>
                      <a:cubicBezTo>
                        <a:pt x="74395" y="6145"/>
                        <a:pt x="1898" y="31279"/>
                        <a:pt x="46" y="302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6E21EAB3-3DF3-4CCD-91B4-1CF4B1EF3A95}"/>
                    </a:ext>
                  </a:extLst>
                </p:cNvPr>
                <p:cNvSpPr/>
                <p:nvPr/>
              </p:nvSpPr>
              <p:spPr>
                <a:xfrm>
                  <a:off x="5794695" y="1669995"/>
                  <a:ext cx="86727" cy="127702"/>
                </a:xfrm>
                <a:custGeom>
                  <a:avLst/>
                  <a:gdLst>
                    <a:gd name="connsiteX0" fmla="*/ 77047 w 77169"/>
                    <a:gd name="connsiteY0" fmla="*/ 758 h 113628"/>
                    <a:gd name="connsiteX1" fmla="*/ 2434 w 77169"/>
                    <a:gd name="connsiteY1" fmla="*/ 72195 h 113628"/>
                    <a:gd name="connsiteX2" fmla="*/ 16722 w 77169"/>
                    <a:gd name="connsiteY2" fmla="*/ 113470 h 113628"/>
                    <a:gd name="connsiteX3" fmla="*/ 2434 w 77169"/>
                    <a:gd name="connsiteY3" fmla="*/ 57908 h 113628"/>
                    <a:gd name="connsiteX4" fmla="*/ 19897 w 77169"/>
                    <a:gd name="connsiteY4" fmla="*/ 35683 h 113628"/>
                    <a:gd name="connsiteX5" fmla="*/ 77047 w 77169"/>
                    <a:gd name="connsiteY5" fmla="*/ 758 h 11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169" h="113628">
                      <a:moveTo>
                        <a:pt x="77047" y="758"/>
                      </a:moveTo>
                      <a:cubicBezTo>
                        <a:pt x="74137" y="6843"/>
                        <a:pt x="12488" y="53410"/>
                        <a:pt x="2434" y="72195"/>
                      </a:cubicBezTo>
                      <a:cubicBezTo>
                        <a:pt x="-7620" y="90980"/>
                        <a:pt x="16722" y="115851"/>
                        <a:pt x="16722" y="113470"/>
                      </a:cubicBezTo>
                      <a:cubicBezTo>
                        <a:pt x="16722" y="111089"/>
                        <a:pt x="1905" y="70872"/>
                        <a:pt x="2434" y="57908"/>
                      </a:cubicBezTo>
                      <a:cubicBezTo>
                        <a:pt x="2963" y="44944"/>
                        <a:pt x="9843" y="44414"/>
                        <a:pt x="19897" y="35683"/>
                      </a:cubicBezTo>
                      <a:cubicBezTo>
                        <a:pt x="29951" y="26952"/>
                        <a:pt x="79957" y="-5327"/>
                        <a:pt x="77047" y="758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6DA581C2-331A-4D45-A8B8-D0F441CE6BEB}"/>
                    </a:ext>
                  </a:extLst>
                </p:cNvPr>
                <p:cNvSpPr/>
                <p:nvPr/>
              </p:nvSpPr>
              <p:spPr>
                <a:xfrm>
                  <a:off x="6202168" y="1644865"/>
                  <a:ext cx="113092" cy="142002"/>
                </a:xfrm>
                <a:custGeom>
                  <a:avLst/>
                  <a:gdLst>
                    <a:gd name="connsiteX0" fmla="*/ 232 w 100628"/>
                    <a:gd name="connsiteY0" fmla="*/ 893 h 126352"/>
                    <a:gd name="connsiteX1" fmla="*/ 90719 w 100628"/>
                    <a:gd name="connsiteY1" fmla="*/ 89793 h 126352"/>
                    <a:gd name="connsiteX2" fmla="*/ 84369 w 100628"/>
                    <a:gd name="connsiteY2" fmla="*/ 126305 h 126352"/>
                    <a:gd name="connsiteX3" fmla="*/ 100244 w 100628"/>
                    <a:gd name="connsiteY3" fmla="*/ 83443 h 126352"/>
                    <a:gd name="connsiteX4" fmla="*/ 65319 w 100628"/>
                    <a:gd name="connsiteY4" fmla="*/ 45343 h 126352"/>
                    <a:gd name="connsiteX5" fmla="*/ 232 w 100628"/>
                    <a:gd name="connsiteY5" fmla="*/ 893 h 12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628" h="126352">
                      <a:moveTo>
                        <a:pt x="232" y="893"/>
                      </a:moveTo>
                      <a:cubicBezTo>
                        <a:pt x="4465" y="8301"/>
                        <a:pt x="76696" y="68891"/>
                        <a:pt x="90719" y="89793"/>
                      </a:cubicBezTo>
                      <a:cubicBezTo>
                        <a:pt x="104742" y="110695"/>
                        <a:pt x="82781" y="127363"/>
                        <a:pt x="84369" y="126305"/>
                      </a:cubicBezTo>
                      <a:cubicBezTo>
                        <a:pt x="85957" y="125247"/>
                        <a:pt x="103419" y="96937"/>
                        <a:pt x="100244" y="83443"/>
                      </a:cubicBezTo>
                      <a:cubicBezTo>
                        <a:pt x="97069" y="69949"/>
                        <a:pt x="79871" y="56455"/>
                        <a:pt x="65319" y="45343"/>
                      </a:cubicBezTo>
                      <a:cubicBezTo>
                        <a:pt x="50767" y="34231"/>
                        <a:pt x="-4001" y="-6515"/>
                        <a:pt x="232" y="89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6085B11F-D198-4D01-AEF8-982DBA695EA5}"/>
                    </a:ext>
                  </a:extLst>
                </p:cNvPr>
                <p:cNvSpPr/>
                <p:nvPr/>
              </p:nvSpPr>
              <p:spPr>
                <a:xfrm>
                  <a:off x="5806240" y="1713637"/>
                  <a:ext cx="73268" cy="98159"/>
                </a:xfrm>
                <a:custGeom>
                  <a:avLst/>
                  <a:gdLst>
                    <a:gd name="connsiteX0" fmla="*/ 49311 w 65193"/>
                    <a:gd name="connsiteY0" fmla="*/ 26 h 87341"/>
                    <a:gd name="connsiteX1" fmla="*/ 11211 w 65193"/>
                    <a:gd name="connsiteY1" fmla="*/ 46063 h 87341"/>
                    <a:gd name="connsiteX2" fmla="*/ 30261 w 65193"/>
                    <a:gd name="connsiteY2" fmla="*/ 65113 h 87341"/>
                    <a:gd name="connsiteX3" fmla="*/ 65186 w 65193"/>
                    <a:gd name="connsiteY3" fmla="*/ 87338 h 87341"/>
                    <a:gd name="connsiteX4" fmla="*/ 27086 w 65193"/>
                    <a:gd name="connsiteY4" fmla="*/ 66701 h 87341"/>
                    <a:gd name="connsiteX5" fmla="*/ 99 w 65193"/>
                    <a:gd name="connsiteY5" fmla="*/ 39713 h 87341"/>
                    <a:gd name="connsiteX6" fmla="*/ 49311 w 65193"/>
                    <a:gd name="connsiteY6" fmla="*/ 26 h 8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193" h="87341">
                      <a:moveTo>
                        <a:pt x="49311" y="26"/>
                      </a:moveTo>
                      <a:cubicBezTo>
                        <a:pt x="51163" y="1084"/>
                        <a:pt x="14386" y="35215"/>
                        <a:pt x="11211" y="46063"/>
                      </a:cubicBezTo>
                      <a:cubicBezTo>
                        <a:pt x="8036" y="56911"/>
                        <a:pt x="21265" y="58234"/>
                        <a:pt x="30261" y="65113"/>
                      </a:cubicBezTo>
                      <a:cubicBezTo>
                        <a:pt x="39257" y="71992"/>
                        <a:pt x="65715" y="87073"/>
                        <a:pt x="65186" y="87338"/>
                      </a:cubicBezTo>
                      <a:cubicBezTo>
                        <a:pt x="64657" y="87603"/>
                        <a:pt x="37934" y="74638"/>
                        <a:pt x="27086" y="66701"/>
                      </a:cubicBezTo>
                      <a:cubicBezTo>
                        <a:pt x="16238" y="58764"/>
                        <a:pt x="-1489" y="48974"/>
                        <a:pt x="99" y="39713"/>
                      </a:cubicBezTo>
                      <a:cubicBezTo>
                        <a:pt x="1686" y="30453"/>
                        <a:pt x="47459" y="-1032"/>
                        <a:pt x="49311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A8BD364C-A466-4648-80B1-00526F021782}"/>
                    </a:ext>
                  </a:extLst>
                </p:cNvPr>
                <p:cNvSpPr/>
                <p:nvPr/>
              </p:nvSpPr>
              <p:spPr>
                <a:xfrm>
                  <a:off x="6236314" y="1720795"/>
                  <a:ext cx="53546" cy="74956"/>
                </a:xfrm>
                <a:custGeom>
                  <a:avLst/>
                  <a:gdLst>
                    <a:gd name="connsiteX0" fmla="*/ 11 w 47645"/>
                    <a:gd name="connsiteY0" fmla="*/ 7 h 66695"/>
                    <a:gd name="connsiteX1" fmla="*/ 42874 w 47645"/>
                    <a:gd name="connsiteY1" fmla="*/ 41282 h 66695"/>
                    <a:gd name="connsiteX2" fmla="*/ 11124 w 47645"/>
                    <a:gd name="connsiteY2" fmla="*/ 66682 h 66695"/>
                    <a:gd name="connsiteX3" fmla="*/ 47636 w 47645"/>
                    <a:gd name="connsiteY3" fmla="*/ 38107 h 66695"/>
                    <a:gd name="connsiteX4" fmla="*/ 11 w 47645"/>
                    <a:gd name="connsiteY4" fmla="*/ 7 h 6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45" h="66695">
                      <a:moveTo>
                        <a:pt x="11" y="7"/>
                      </a:moveTo>
                      <a:cubicBezTo>
                        <a:pt x="-783" y="536"/>
                        <a:pt x="41022" y="30170"/>
                        <a:pt x="42874" y="41282"/>
                      </a:cubicBezTo>
                      <a:cubicBezTo>
                        <a:pt x="44726" y="52394"/>
                        <a:pt x="10330" y="67211"/>
                        <a:pt x="11124" y="66682"/>
                      </a:cubicBezTo>
                      <a:cubicBezTo>
                        <a:pt x="11918" y="66153"/>
                        <a:pt x="46842" y="48161"/>
                        <a:pt x="47636" y="38107"/>
                      </a:cubicBezTo>
                      <a:cubicBezTo>
                        <a:pt x="48430" y="28053"/>
                        <a:pt x="805" y="-522"/>
                        <a:pt x="11" y="7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380B9021-E5C7-4DD7-A215-E9EC1B201B9F}"/>
                    </a:ext>
                  </a:extLst>
                </p:cNvPr>
                <p:cNvSpPr/>
                <p:nvPr/>
              </p:nvSpPr>
              <p:spPr>
                <a:xfrm>
                  <a:off x="5752756" y="1802813"/>
                  <a:ext cx="104439" cy="130327"/>
                </a:xfrm>
                <a:custGeom>
                  <a:avLst/>
                  <a:gdLst>
                    <a:gd name="connsiteX0" fmla="*/ 64 w 92929"/>
                    <a:gd name="connsiteY0" fmla="*/ 53 h 115964"/>
                    <a:gd name="connsiteX1" fmla="*/ 63564 w 92929"/>
                    <a:gd name="connsiteY1" fmla="*/ 66728 h 115964"/>
                    <a:gd name="connsiteX2" fmla="*/ 92139 w 92929"/>
                    <a:gd name="connsiteY2" fmla="*/ 115940 h 115964"/>
                    <a:gd name="connsiteX3" fmla="*/ 84201 w 92929"/>
                    <a:gd name="connsiteY3" fmla="*/ 73078 h 115964"/>
                    <a:gd name="connsiteX4" fmla="*/ 76264 w 92929"/>
                    <a:gd name="connsiteY4" fmla="*/ 55615 h 115964"/>
                    <a:gd name="connsiteX5" fmla="*/ 64 w 92929"/>
                    <a:gd name="connsiteY5" fmla="*/ 53 h 11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29" h="115964">
                      <a:moveTo>
                        <a:pt x="64" y="53"/>
                      </a:moveTo>
                      <a:cubicBezTo>
                        <a:pt x="-2053" y="1905"/>
                        <a:pt x="48218" y="47414"/>
                        <a:pt x="63564" y="66728"/>
                      </a:cubicBezTo>
                      <a:cubicBezTo>
                        <a:pt x="78910" y="86042"/>
                        <a:pt x="88700" y="114882"/>
                        <a:pt x="92139" y="115940"/>
                      </a:cubicBezTo>
                      <a:cubicBezTo>
                        <a:pt x="95578" y="116998"/>
                        <a:pt x="86847" y="83132"/>
                        <a:pt x="84201" y="73078"/>
                      </a:cubicBezTo>
                      <a:cubicBezTo>
                        <a:pt x="81555" y="63024"/>
                        <a:pt x="87376" y="66463"/>
                        <a:pt x="76264" y="55615"/>
                      </a:cubicBezTo>
                      <a:cubicBezTo>
                        <a:pt x="65152" y="44767"/>
                        <a:pt x="2181" y="-1799"/>
                        <a:pt x="64" y="5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0BB24634-9F6F-43C5-863A-E5FA152960A8}"/>
                    </a:ext>
                  </a:extLst>
                </p:cNvPr>
                <p:cNvSpPr/>
                <p:nvPr/>
              </p:nvSpPr>
              <p:spPr>
                <a:xfrm>
                  <a:off x="6382618" y="1569123"/>
                  <a:ext cx="73195" cy="176686"/>
                </a:xfrm>
                <a:custGeom>
                  <a:avLst/>
                  <a:gdLst>
                    <a:gd name="connsiteX0" fmla="*/ 65094 w 65128"/>
                    <a:gd name="connsiteY0" fmla="*/ 25 h 157213"/>
                    <a:gd name="connsiteX1" fmla="*/ 49219 w 65128"/>
                    <a:gd name="connsiteY1" fmla="*/ 80988 h 157213"/>
                    <a:gd name="connsiteX2" fmla="*/ 6 w 65128"/>
                    <a:gd name="connsiteY2" fmla="*/ 157188 h 157213"/>
                    <a:gd name="connsiteX3" fmla="*/ 46044 w 65128"/>
                    <a:gd name="connsiteY3" fmla="*/ 73050 h 157213"/>
                    <a:gd name="connsiteX4" fmla="*/ 65094 w 65128"/>
                    <a:gd name="connsiteY4" fmla="*/ 25 h 15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28" h="157213">
                      <a:moveTo>
                        <a:pt x="65094" y="25"/>
                      </a:moveTo>
                      <a:cubicBezTo>
                        <a:pt x="65623" y="1348"/>
                        <a:pt x="60067" y="54794"/>
                        <a:pt x="49219" y="80988"/>
                      </a:cubicBezTo>
                      <a:cubicBezTo>
                        <a:pt x="38371" y="107182"/>
                        <a:pt x="535" y="158511"/>
                        <a:pt x="6" y="157188"/>
                      </a:cubicBezTo>
                      <a:cubicBezTo>
                        <a:pt x="-523" y="155865"/>
                        <a:pt x="33873" y="96333"/>
                        <a:pt x="46044" y="73050"/>
                      </a:cubicBezTo>
                      <a:cubicBezTo>
                        <a:pt x="58215" y="49767"/>
                        <a:pt x="64565" y="-1298"/>
                        <a:pt x="65094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BD1D4F88-A339-418F-B722-9359BE15453D}"/>
                    </a:ext>
                  </a:extLst>
                </p:cNvPr>
                <p:cNvSpPr/>
                <p:nvPr/>
              </p:nvSpPr>
              <p:spPr>
                <a:xfrm>
                  <a:off x="5683127" y="1607815"/>
                  <a:ext cx="55901" cy="157156"/>
                </a:xfrm>
                <a:custGeom>
                  <a:avLst/>
                  <a:gdLst>
                    <a:gd name="connsiteX0" fmla="*/ 1694 w 49740"/>
                    <a:gd name="connsiteY0" fmla="*/ 522 h 139836"/>
                    <a:gd name="connsiteX1" fmla="*/ 12806 w 49740"/>
                    <a:gd name="connsiteY1" fmla="*/ 70372 h 139836"/>
                    <a:gd name="connsiteX2" fmla="*/ 46144 w 49740"/>
                    <a:gd name="connsiteY2" fmla="*/ 138635 h 139836"/>
                    <a:gd name="connsiteX3" fmla="*/ 46144 w 49740"/>
                    <a:gd name="connsiteY3" fmla="*/ 108472 h 139836"/>
                    <a:gd name="connsiteX4" fmla="*/ 1694 w 49740"/>
                    <a:gd name="connsiteY4" fmla="*/ 522 h 13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40" h="139836">
                      <a:moveTo>
                        <a:pt x="1694" y="522"/>
                      </a:moveTo>
                      <a:cubicBezTo>
                        <a:pt x="-3862" y="-5828"/>
                        <a:pt x="5398" y="47353"/>
                        <a:pt x="12806" y="70372"/>
                      </a:cubicBezTo>
                      <a:cubicBezTo>
                        <a:pt x="20214" y="93391"/>
                        <a:pt x="40588" y="132285"/>
                        <a:pt x="46144" y="138635"/>
                      </a:cubicBezTo>
                      <a:cubicBezTo>
                        <a:pt x="51700" y="144985"/>
                        <a:pt x="50113" y="124876"/>
                        <a:pt x="46144" y="108472"/>
                      </a:cubicBezTo>
                      <a:cubicBezTo>
                        <a:pt x="42175" y="92068"/>
                        <a:pt x="7250" y="6872"/>
                        <a:pt x="1694" y="5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49AB8E2F-D176-4D82-85B2-75ACB0A59ACA}"/>
                    </a:ext>
                  </a:extLst>
                </p:cNvPr>
                <p:cNvSpPr/>
                <p:nvPr/>
              </p:nvSpPr>
              <p:spPr>
                <a:xfrm>
                  <a:off x="5702044" y="1759407"/>
                  <a:ext cx="109828" cy="207941"/>
                </a:xfrm>
                <a:custGeom>
                  <a:avLst/>
                  <a:gdLst>
                    <a:gd name="connsiteX0" fmla="*/ 737 w 97724"/>
                    <a:gd name="connsiteY0" fmla="*/ 2162 h 185024"/>
                    <a:gd name="connsiteX1" fmla="*/ 72174 w 97724"/>
                    <a:gd name="connsiteY1" fmla="*/ 138687 h 185024"/>
                    <a:gd name="connsiteX2" fmla="*/ 97574 w 97724"/>
                    <a:gd name="connsiteY2" fmla="*/ 184725 h 185024"/>
                    <a:gd name="connsiteX3" fmla="*/ 81699 w 97724"/>
                    <a:gd name="connsiteY3" fmla="*/ 121225 h 185024"/>
                    <a:gd name="connsiteX4" fmla="*/ 61062 w 97724"/>
                    <a:gd name="connsiteY4" fmla="*/ 83125 h 185024"/>
                    <a:gd name="connsiteX5" fmla="*/ 35662 w 97724"/>
                    <a:gd name="connsiteY5" fmla="*/ 54550 h 185024"/>
                    <a:gd name="connsiteX6" fmla="*/ 737 w 97724"/>
                    <a:gd name="connsiteY6" fmla="*/ 2162 h 18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724" h="185024">
                      <a:moveTo>
                        <a:pt x="737" y="2162"/>
                      </a:moveTo>
                      <a:cubicBezTo>
                        <a:pt x="6822" y="16185"/>
                        <a:pt x="56035" y="108260"/>
                        <a:pt x="72174" y="138687"/>
                      </a:cubicBezTo>
                      <a:cubicBezTo>
                        <a:pt x="88313" y="169114"/>
                        <a:pt x="95987" y="187635"/>
                        <a:pt x="97574" y="184725"/>
                      </a:cubicBezTo>
                      <a:cubicBezTo>
                        <a:pt x="99161" y="181815"/>
                        <a:pt x="87784" y="138158"/>
                        <a:pt x="81699" y="121225"/>
                      </a:cubicBezTo>
                      <a:cubicBezTo>
                        <a:pt x="75614" y="104292"/>
                        <a:pt x="68735" y="94237"/>
                        <a:pt x="61062" y="83125"/>
                      </a:cubicBezTo>
                      <a:cubicBezTo>
                        <a:pt x="53389" y="72013"/>
                        <a:pt x="43335" y="62488"/>
                        <a:pt x="35662" y="54550"/>
                      </a:cubicBezTo>
                      <a:cubicBezTo>
                        <a:pt x="27989" y="46613"/>
                        <a:pt x="-5348" y="-11861"/>
                        <a:pt x="737" y="2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85193F57-C91B-42C6-BAFD-8FC7C051EBB9}"/>
                    </a:ext>
                  </a:extLst>
                </p:cNvPr>
                <p:cNvSpPr/>
                <p:nvPr/>
              </p:nvSpPr>
              <p:spPr>
                <a:xfrm>
                  <a:off x="6229161" y="1786245"/>
                  <a:ext cx="175178" cy="212934"/>
                </a:xfrm>
                <a:custGeom>
                  <a:avLst/>
                  <a:gdLst>
                    <a:gd name="connsiteX0" fmla="*/ 155601 w 155872"/>
                    <a:gd name="connsiteY0" fmla="*/ 507 h 189466"/>
                    <a:gd name="connsiteX1" fmla="*/ 117501 w 155872"/>
                    <a:gd name="connsiteY1" fmla="*/ 83057 h 189466"/>
                    <a:gd name="connsiteX2" fmla="*/ 87339 w 155872"/>
                    <a:gd name="connsiteY2" fmla="*/ 116395 h 189466"/>
                    <a:gd name="connsiteX3" fmla="*/ 26 w 155872"/>
                    <a:gd name="connsiteY3" fmla="*/ 189420 h 189466"/>
                    <a:gd name="connsiteX4" fmla="*/ 96864 w 155872"/>
                    <a:gd name="connsiteY4" fmla="*/ 125920 h 189466"/>
                    <a:gd name="connsiteX5" fmla="*/ 155601 w 155872"/>
                    <a:gd name="connsiteY5" fmla="*/ 507 h 1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72" h="189466">
                      <a:moveTo>
                        <a:pt x="155601" y="507"/>
                      </a:moveTo>
                      <a:cubicBezTo>
                        <a:pt x="159041" y="-6637"/>
                        <a:pt x="128878" y="63742"/>
                        <a:pt x="117501" y="83057"/>
                      </a:cubicBezTo>
                      <a:cubicBezTo>
                        <a:pt x="106124" y="102372"/>
                        <a:pt x="106918" y="98668"/>
                        <a:pt x="87339" y="116395"/>
                      </a:cubicBezTo>
                      <a:cubicBezTo>
                        <a:pt x="67760" y="134122"/>
                        <a:pt x="-1561" y="187833"/>
                        <a:pt x="26" y="189420"/>
                      </a:cubicBezTo>
                      <a:cubicBezTo>
                        <a:pt x="1613" y="191007"/>
                        <a:pt x="74110" y="151320"/>
                        <a:pt x="96864" y="125920"/>
                      </a:cubicBezTo>
                      <a:cubicBezTo>
                        <a:pt x="119618" y="100520"/>
                        <a:pt x="152161" y="7651"/>
                        <a:pt x="155601" y="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8B9CDE90-10C7-42D2-AD00-FE84BCE434DB}"/>
                    </a:ext>
                  </a:extLst>
                </p:cNvPr>
                <p:cNvSpPr/>
                <p:nvPr/>
              </p:nvSpPr>
              <p:spPr>
                <a:xfrm>
                  <a:off x="5877703" y="1979189"/>
                  <a:ext cx="325614" cy="86727"/>
                </a:xfrm>
                <a:custGeom>
                  <a:avLst/>
                  <a:gdLst>
                    <a:gd name="connsiteX0" fmla="*/ 12 w 289728"/>
                    <a:gd name="connsiteY0" fmla="*/ 277 h 77169"/>
                    <a:gd name="connsiteX1" fmla="*/ 95262 w 289728"/>
                    <a:gd name="connsiteY1" fmla="*/ 62190 h 77169"/>
                    <a:gd name="connsiteX2" fmla="*/ 212737 w 289728"/>
                    <a:gd name="connsiteY2" fmla="*/ 73302 h 77169"/>
                    <a:gd name="connsiteX3" fmla="*/ 288937 w 289728"/>
                    <a:gd name="connsiteY3" fmla="*/ 8215 h 77169"/>
                    <a:gd name="connsiteX4" fmla="*/ 250837 w 289728"/>
                    <a:gd name="connsiteY4" fmla="*/ 39965 h 77169"/>
                    <a:gd name="connsiteX5" fmla="*/ 223849 w 289728"/>
                    <a:gd name="connsiteY5" fmla="*/ 54252 h 77169"/>
                    <a:gd name="connsiteX6" fmla="*/ 174637 w 289728"/>
                    <a:gd name="connsiteY6" fmla="*/ 57427 h 77169"/>
                    <a:gd name="connsiteX7" fmla="*/ 88912 w 289728"/>
                    <a:gd name="connsiteY7" fmla="*/ 39965 h 77169"/>
                    <a:gd name="connsiteX8" fmla="*/ 12 w 289728"/>
                    <a:gd name="connsiteY8" fmla="*/ 277 h 7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28" h="77169">
                      <a:moveTo>
                        <a:pt x="12" y="277"/>
                      </a:moveTo>
                      <a:cubicBezTo>
                        <a:pt x="1070" y="3981"/>
                        <a:pt x="59808" y="50019"/>
                        <a:pt x="95262" y="62190"/>
                      </a:cubicBezTo>
                      <a:cubicBezTo>
                        <a:pt x="130716" y="74361"/>
                        <a:pt x="180458" y="82298"/>
                        <a:pt x="212737" y="73302"/>
                      </a:cubicBezTo>
                      <a:cubicBezTo>
                        <a:pt x="245016" y="64306"/>
                        <a:pt x="282587" y="13771"/>
                        <a:pt x="288937" y="8215"/>
                      </a:cubicBezTo>
                      <a:cubicBezTo>
                        <a:pt x="295287" y="2659"/>
                        <a:pt x="261685" y="32292"/>
                        <a:pt x="250837" y="39965"/>
                      </a:cubicBezTo>
                      <a:cubicBezTo>
                        <a:pt x="239989" y="47638"/>
                        <a:pt x="236549" y="51342"/>
                        <a:pt x="223849" y="54252"/>
                      </a:cubicBezTo>
                      <a:cubicBezTo>
                        <a:pt x="211149" y="57162"/>
                        <a:pt x="197127" y="59808"/>
                        <a:pt x="174637" y="57427"/>
                      </a:cubicBezTo>
                      <a:cubicBezTo>
                        <a:pt x="152148" y="55046"/>
                        <a:pt x="114047" y="48961"/>
                        <a:pt x="88912" y="39965"/>
                      </a:cubicBezTo>
                      <a:cubicBezTo>
                        <a:pt x="63777" y="30969"/>
                        <a:pt x="-1046" y="-3427"/>
                        <a:pt x="1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D83D8E19-A2B8-46F6-96E5-2D9821AEFCB0}"/>
                    </a:ext>
                  </a:extLst>
                </p:cNvPr>
                <p:cNvSpPr/>
                <p:nvPr/>
              </p:nvSpPr>
              <p:spPr>
                <a:xfrm>
                  <a:off x="5666331" y="1279443"/>
                  <a:ext cx="29449" cy="371904"/>
                </a:xfrm>
                <a:custGeom>
                  <a:avLst/>
                  <a:gdLst>
                    <a:gd name="connsiteX0" fmla="*/ 22989 w 26203"/>
                    <a:gd name="connsiteY0" fmla="*/ 604 h 330916"/>
                    <a:gd name="connsiteX1" fmla="*/ 11876 w 26203"/>
                    <a:gd name="connsiteY1" fmla="*/ 79979 h 330916"/>
                    <a:gd name="connsiteX2" fmla="*/ 13464 w 26203"/>
                    <a:gd name="connsiteY2" fmla="*/ 172054 h 330916"/>
                    <a:gd name="connsiteX3" fmla="*/ 2351 w 26203"/>
                    <a:gd name="connsiteY3" fmla="*/ 232379 h 330916"/>
                    <a:gd name="connsiteX4" fmla="*/ 764 w 26203"/>
                    <a:gd name="connsiteY4" fmla="*/ 319692 h 330916"/>
                    <a:gd name="connsiteX5" fmla="*/ 11876 w 26203"/>
                    <a:gd name="connsiteY5" fmla="*/ 322867 h 330916"/>
                    <a:gd name="connsiteX6" fmla="*/ 18226 w 26203"/>
                    <a:gd name="connsiteY6" fmla="*/ 256192 h 330916"/>
                    <a:gd name="connsiteX7" fmla="*/ 18226 w 26203"/>
                    <a:gd name="connsiteY7" fmla="*/ 189517 h 330916"/>
                    <a:gd name="connsiteX8" fmla="*/ 26164 w 26203"/>
                    <a:gd name="connsiteY8" fmla="*/ 122842 h 330916"/>
                    <a:gd name="connsiteX9" fmla="*/ 22989 w 26203"/>
                    <a:gd name="connsiteY9" fmla="*/ 604 h 33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" h="330916">
                      <a:moveTo>
                        <a:pt x="22989" y="604"/>
                      </a:moveTo>
                      <a:cubicBezTo>
                        <a:pt x="20608" y="-6540"/>
                        <a:pt x="13463" y="51404"/>
                        <a:pt x="11876" y="79979"/>
                      </a:cubicBezTo>
                      <a:cubicBezTo>
                        <a:pt x="10288" y="108554"/>
                        <a:pt x="15051" y="146654"/>
                        <a:pt x="13464" y="172054"/>
                      </a:cubicBezTo>
                      <a:cubicBezTo>
                        <a:pt x="11876" y="197454"/>
                        <a:pt x="4468" y="207773"/>
                        <a:pt x="2351" y="232379"/>
                      </a:cubicBezTo>
                      <a:cubicBezTo>
                        <a:pt x="234" y="256985"/>
                        <a:pt x="-823" y="304611"/>
                        <a:pt x="764" y="319692"/>
                      </a:cubicBezTo>
                      <a:cubicBezTo>
                        <a:pt x="2351" y="334773"/>
                        <a:pt x="8966" y="333450"/>
                        <a:pt x="11876" y="322867"/>
                      </a:cubicBezTo>
                      <a:cubicBezTo>
                        <a:pt x="14786" y="312284"/>
                        <a:pt x="17168" y="278417"/>
                        <a:pt x="18226" y="256192"/>
                      </a:cubicBezTo>
                      <a:cubicBezTo>
                        <a:pt x="19284" y="233967"/>
                        <a:pt x="16903" y="211742"/>
                        <a:pt x="18226" y="189517"/>
                      </a:cubicBezTo>
                      <a:cubicBezTo>
                        <a:pt x="19549" y="167292"/>
                        <a:pt x="25899" y="151152"/>
                        <a:pt x="26164" y="122842"/>
                      </a:cubicBezTo>
                      <a:cubicBezTo>
                        <a:pt x="26429" y="94532"/>
                        <a:pt x="25370" y="7748"/>
                        <a:pt x="22989" y="6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12B35C0C-C589-4D34-A690-AC63B10FE40F}"/>
                    </a:ext>
                  </a:extLst>
                </p:cNvPr>
                <p:cNvSpPr/>
                <p:nvPr/>
              </p:nvSpPr>
              <p:spPr>
                <a:xfrm>
                  <a:off x="6412732" y="1271172"/>
                  <a:ext cx="41659" cy="300767"/>
                </a:xfrm>
                <a:custGeom>
                  <a:avLst/>
                  <a:gdLst>
                    <a:gd name="connsiteX0" fmla="*/ 199 w 37068"/>
                    <a:gd name="connsiteY0" fmla="*/ 26 h 267619"/>
                    <a:gd name="connsiteX1" fmla="*/ 17661 w 37068"/>
                    <a:gd name="connsiteY1" fmla="*/ 123851 h 267619"/>
                    <a:gd name="connsiteX2" fmla="*/ 25599 w 37068"/>
                    <a:gd name="connsiteY2" fmla="*/ 184176 h 267619"/>
                    <a:gd name="connsiteX3" fmla="*/ 35124 w 37068"/>
                    <a:gd name="connsiteY3" fmla="*/ 266726 h 267619"/>
                    <a:gd name="connsiteX4" fmla="*/ 36711 w 37068"/>
                    <a:gd name="connsiteY4" fmla="*/ 222276 h 267619"/>
                    <a:gd name="connsiteX5" fmla="*/ 30361 w 37068"/>
                    <a:gd name="connsiteY5" fmla="*/ 134963 h 267619"/>
                    <a:gd name="connsiteX6" fmla="*/ 199 w 37068"/>
                    <a:gd name="connsiteY6" fmla="*/ 26 h 26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068" h="267619">
                      <a:moveTo>
                        <a:pt x="199" y="26"/>
                      </a:moveTo>
                      <a:cubicBezTo>
                        <a:pt x="-1918" y="-1826"/>
                        <a:pt x="13428" y="93159"/>
                        <a:pt x="17661" y="123851"/>
                      </a:cubicBezTo>
                      <a:cubicBezTo>
                        <a:pt x="21894" y="154543"/>
                        <a:pt x="22689" y="160364"/>
                        <a:pt x="25599" y="184176"/>
                      </a:cubicBezTo>
                      <a:cubicBezTo>
                        <a:pt x="28509" y="207988"/>
                        <a:pt x="33272" y="260376"/>
                        <a:pt x="35124" y="266726"/>
                      </a:cubicBezTo>
                      <a:cubicBezTo>
                        <a:pt x="36976" y="273076"/>
                        <a:pt x="37505" y="244236"/>
                        <a:pt x="36711" y="222276"/>
                      </a:cubicBezTo>
                      <a:cubicBezTo>
                        <a:pt x="35917" y="200316"/>
                        <a:pt x="34330" y="167242"/>
                        <a:pt x="30361" y="134963"/>
                      </a:cubicBezTo>
                      <a:cubicBezTo>
                        <a:pt x="26392" y="102684"/>
                        <a:pt x="2316" y="1878"/>
                        <a:pt x="199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DFB20936-437E-4102-B9EC-2AAC94605297}"/>
                    </a:ext>
                  </a:extLst>
                </p:cNvPr>
                <p:cNvSpPr/>
                <p:nvPr/>
              </p:nvSpPr>
              <p:spPr>
                <a:xfrm>
                  <a:off x="5676460" y="1079837"/>
                  <a:ext cx="742834" cy="187224"/>
                </a:xfrm>
                <a:custGeom>
                  <a:avLst/>
                  <a:gdLst>
                    <a:gd name="connsiteX0" fmla="*/ 1276 w 660966"/>
                    <a:gd name="connsiteY0" fmla="*/ 162336 h 166590"/>
                    <a:gd name="connsiteX1" fmla="*/ 109226 w 660966"/>
                    <a:gd name="connsiteY1" fmla="*/ 65499 h 166590"/>
                    <a:gd name="connsiteX2" fmla="*/ 255276 w 660966"/>
                    <a:gd name="connsiteY2" fmla="*/ 17874 h 166590"/>
                    <a:gd name="connsiteX3" fmla="*/ 321951 w 660966"/>
                    <a:gd name="connsiteY3" fmla="*/ 14699 h 166590"/>
                    <a:gd name="connsiteX4" fmla="*/ 415613 w 660966"/>
                    <a:gd name="connsiteY4" fmla="*/ 17874 h 166590"/>
                    <a:gd name="connsiteX5" fmla="*/ 493401 w 660966"/>
                    <a:gd name="connsiteY5" fmla="*/ 49624 h 166590"/>
                    <a:gd name="connsiteX6" fmla="*/ 656913 w 660966"/>
                    <a:gd name="connsiteY6" fmla="*/ 165511 h 166590"/>
                    <a:gd name="connsiteX7" fmla="*/ 606113 w 660966"/>
                    <a:gd name="connsiteY7" fmla="*/ 105186 h 166590"/>
                    <a:gd name="connsiteX8" fmla="*/ 548963 w 660966"/>
                    <a:gd name="connsiteY8" fmla="*/ 65499 h 166590"/>
                    <a:gd name="connsiteX9" fmla="*/ 414026 w 660966"/>
                    <a:gd name="connsiteY9" fmla="*/ 14699 h 166590"/>
                    <a:gd name="connsiteX10" fmla="*/ 290201 w 660966"/>
                    <a:gd name="connsiteY10" fmla="*/ 411 h 166590"/>
                    <a:gd name="connsiteX11" fmla="*/ 182251 w 660966"/>
                    <a:gd name="connsiteY11" fmla="*/ 17874 h 166590"/>
                    <a:gd name="connsiteX12" fmla="*/ 1276 w 660966"/>
                    <a:gd name="connsiteY12" fmla="*/ 162336 h 16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0966" h="166590">
                      <a:moveTo>
                        <a:pt x="1276" y="162336"/>
                      </a:moveTo>
                      <a:cubicBezTo>
                        <a:pt x="-10895" y="170273"/>
                        <a:pt x="66893" y="89576"/>
                        <a:pt x="109226" y="65499"/>
                      </a:cubicBezTo>
                      <a:cubicBezTo>
                        <a:pt x="151559" y="41422"/>
                        <a:pt x="219822" y="26341"/>
                        <a:pt x="255276" y="17874"/>
                      </a:cubicBezTo>
                      <a:cubicBezTo>
                        <a:pt x="290730" y="9407"/>
                        <a:pt x="321951" y="14699"/>
                        <a:pt x="321951" y="14699"/>
                      </a:cubicBezTo>
                      <a:cubicBezTo>
                        <a:pt x="348674" y="14699"/>
                        <a:pt x="387038" y="12053"/>
                        <a:pt x="415613" y="17874"/>
                      </a:cubicBezTo>
                      <a:cubicBezTo>
                        <a:pt x="444188" y="23695"/>
                        <a:pt x="453184" y="25018"/>
                        <a:pt x="493401" y="49624"/>
                      </a:cubicBezTo>
                      <a:cubicBezTo>
                        <a:pt x="533618" y="74230"/>
                        <a:pt x="638128" y="156251"/>
                        <a:pt x="656913" y="165511"/>
                      </a:cubicBezTo>
                      <a:cubicBezTo>
                        <a:pt x="675698" y="174771"/>
                        <a:pt x="624105" y="121855"/>
                        <a:pt x="606113" y="105186"/>
                      </a:cubicBezTo>
                      <a:cubicBezTo>
                        <a:pt x="588121" y="88517"/>
                        <a:pt x="580977" y="80580"/>
                        <a:pt x="548963" y="65499"/>
                      </a:cubicBezTo>
                      <a:cubicBezTo>
                        <a:pt x="516949" y="50418"/>
                        <a:pt x="457153" y="25547"/>
                        <a:pt x="414026" y="14699"/>
                      </a:cubicBezTo>
                      <a:cubicBezTo>
                        <a:pt x="370899" y="3851"/>
                        <a:pt x="328830" y="-118"/>
                        <a:pt x="290201" y="411"/>
                      </a:cubicBezTo>
                      <a:cubicBezTo>
                        <a:pt x="251572" y="940"/>
                        <a:pt x="228289" y="-5409"/>
                        <a:pt x="182251" y="17874"/>
                      </a:cubicBezTo>
                      <a:cubicBezTo>
                        <a:pt x="136214" y="41157"/>
                        <a:pt x="13447" y="154399"/>
                        <a:pt x="1276" y="162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A4588A07-CD18-4C43-8BF8-F8CC22B59D2E}"/>
                    </a:ext>
                  </a:extLst>
                </p:cNvPr>
                <p:cNvSpPr/>
                <p:nvPr/>
              </p:nvSpPr>
              <p:spPr>
                <a:xfrm>
                  <a:off x="5984400" y="1214091"/>
                  <a:ext cx="31767" cy="78458"/>
                </a:xfrm>
                <a:custGeom>
                  <a:avLst/>
                  <a:gdLst>
                    <a:gd name="connsiteX0" fmla="*/ 22549 w 28266"/>
                    <a:gd name="connsiteY0" fmla="*/ 16 h 69811"/>
                    <a:gd name="connsiteX1" fmla="*/ 13024 w 28266"/>
                    <a:gd name="connsiteY1" fmla="*/ 61928 h 69811"/>
                    <a:gd name="connsiteX2" fmla="*/ 324 w 28266"/>
                    <a:gd name="connsiteY2" fmla="*/ 68278 h 69811"/>
                    <a:gd name="connsiteX3" fmla="*/ 27311 w 28266"/>
                    <a:gd name="connsiteY3" fmla="*/ 55578 h 69811"/>
                    <a:gd name="connsiteX4" fmla="*/ 22549 w 28266"/>
                    <a:gd name="connsiteY4" fmla="*/ 16 h 6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6" h="69811">
                      <a:moveTo>
                        <a:pt x="22549" y="16"/>
                      </a:moveTo>
                      <a:cubicBezTo>
                        <a:pt x="20168" y="1074"/>
                        <a:pt x="16728" y="50551"/>
                        <a:pt x="13024" y="61928"/>
                      </a:cubicBezTo>
                      <a:cubicBezTo>
                        <a:pt x="9320" y="73305"/>
                        <a:pt x="-2057" y="69336"/>
                        <a:pt x="324" y="68278"/>
                      </a:cubicBezTo>
                      <a:cubicBezTo>
                        <a:pt x="2705" y="67220"/>
                        <a:pt x="24136" y="62457"/>
                        <a:pt x="27311" y="55578"/>
                      </a:cubicBezTo>
                      <a:cubicBezTo>
                        <a:pt x="30486" y="48699"/>
                        <a:pt x="24930" y="-1042"/>
                        <a:pt x="22549" y="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7AC9207A-CA91-4905-84D6-2CF654DB6873}"/>
                    </a:ext>
                  </a:extLst>
                </p:cNvPr>
                <p:cNvSpPr/>
                <p:nvPr/>
              </p:nvSpPr>
              <p:spPr>
                <a:xfrm>
                  <a:off x="6080931" y="1203351"/>
                  <a:ext cx="39763" cy="90719"/>
                </a:xfrm>
                <a:custGeom>
                  <a:avLst/>
                  <a:gdLst>
                    <a:gd name="connsiteX0" fmla="*/ 8094 w 35381"/>
                    <a:gd name="connsiteY0" fmla="*/ 48 h 80721"/>
                    <a:gd name="connsiteX1" fmla="*/ 17619 w 35381"/>
                    <a:gd name="connsiteY1" fmla="*/ 69898 h 80721"/>
                    <a:gd name="connsiteX2" fmla="*/ 35082 w 35381"/>
                    <a:gd name="connsiteY2" fmla="*/ 79423 h 80721"/>
                    <a:gd name="connsiteX3" fmla="*/ 1744 w 35381"/>
                    <a:gd name="connsiteY3" fmla="*/ 58785 h 80721"/>
                    <a:gd name="connsiteX4" fmla="*/ 8094 w 35381"/>
                    <a:gd name="connsiteY4" fmla="*/ 48 h 80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81" h="80721">
                      <a:moveTo>
                        <a:pt x="8094" y="48"/>
                      </a:moveTo>
                      <a:cubicBezTo>
                        <a:pt x="10740" y="1900"/>
                        <a:pt x="13121" y="56669"/>
                        <a:pt x="17619" y="69898"/>
                      </a:cubicBezTo>
                      <a:cubicBezTo>
                        <a:pt x="22117" y="83127"/>
                        <a:pt x="37728" y="81275"/>
                        <a:pt x="35082" y="79423"/>
                      </a:cubicBezTo>
                      <a:cubicBezTo>
                        <a:pt x="32436" y="77571"/>
                        <a:pt x="7300" y="68046"/>
                        <a:pt x="1744" y="58785"/>
                      </a:cubicBezTo>
                      <a:cubicBezTo>
                        <a:pt x="-3812" y="49525"/>
                        <a:pt x="5448" y="-1804"/>
                        <a:pt x="8094" y="4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5A841B4B-32E5-4EA0-A152-84E08C4979CC}"/>
                    </a:ext>
                  </a:extLst>
                </p:cNvPr>
                <p:cNvSpPr/>
                <p:nvPr/>
              </p:nvSpPr>
              <p:spPr>
                <a:xfrm>
                  <a:off x="5553785" y="1126476"/>
                  <a:ext cx="54540" cy="360620"/>
                </a:xfrm>
                <a:custGeom>
                  <a:avLst/>
                  <a:gdLst>
                    <a:gd name="connsiteX0" fmla="*/ 48518 w 48529"/>
                    <a:gd name="connsiteY0" fmla="*/ 187 h 320876"/>
                    <a:gd name="connsiteX1" fmla="*/ 23118 w 48529"/>
                    <a:gd name="connsiteY1" fmla="*/ 139887 h 320876"/>
                    <a:gd name="connsiteX2" fmla="*/ 2481 w 48529"/>
                    <a:gd name="connsiteY2" fmla="*/ 236725 h 320876"/>
                    <a:gd name="connsiteX3" fmla="*/ 2481 w 48529"/>
                    <a:gd name="connsiteY3" fmla="*/ 320862 h 320876"/>
                    <a:gd name="connsiteX4" fmla="*/ 21531 w 48529"/>
                    <a:gd name="connsiteY4" fmla="*/ 243075 h 320876"/>
                    <a:gd name="connsiteX5" fmla="*/ 16768 w 48529"/>
                    <a:gd name="connsiteY5" fmla="*/ 189100 h 320876"/>
                    <a:gd name="connsiteX6" fmla="*/ 23118 w 48529"/>
                    <a:gd name="connsiteY6" fmla="*/ 155762 h 320876"/>
                    <a:gd name="connsiteX7" fmla="*/ 26293 w 48529"/>
                    <a:gd name="connsiteY7" fmla="*/ 103375 h 320876"/>
                    <a:gd name="connsiteX8" fmla="*/ 19943 w 48529"/>
                    <a:gd name="connsiteY8" fmla="*/ 109725 h 320876"/>
                    <a:gd name="connsiteX9" fmla="*/ 48518 w 48529"/>
                    <a:gd name="connsiteY9" fmla="*/ 187 h 320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29" h="320876">
                      <a:moveTo>
                        <a:pt x="48518" y="187"/>
                      </a:moveTo>
                      <a:cubicBezTo>
                        <a:pt x="49047" y="5214"/>
                        <a:pt x="30791" y="100464"/>
                        <a:pt x="23118" y="139887"/>
                      </a:cubicBezTo>
                      <a:cubicBezTo>
                        <a:pt x="15445" y="179310"/>
                        <a:pt x="5921" y="206562"/>
                        <a:pt x="2481" y="236725"/>
                      </a:cubicBezTo>
                      <a:cubicBezTo>
                        <a:pt x="-959" y="266888"/>
                        <a:pt x="-694" y="319804"/>
                        <a:pt x="2481" y="320862"/>
                      </a:cubicBezTo>
                      <a:cubicBezTo>
                        <a:pt x="5656" y="321920"/>
                        <a:pt x="19150" y="265035"/>
                        <a:pt x="21531" y="243075"/>
                      </a:cubicBezTo>
                      <a:cubicBezTo>
                        <a:pt x="23912" y="221115"/>
                        <a:pt x="16504" y="203652"/>
                        <a:pt x="16768" y="189100"/>
                      </a:cubicBezTo>
                      <a:cubicBezTo>
                        <a:pt x="17032" y="174548"/>
                        <a:pt x="21531" y="170049"/>
                        <a:pt x="23118" y="155762"/>
                      </a:cubicBezTo>
                      <a:cubicBezTo>
                        <a:pt x="24705" y="141475"/>
                        <a:pt x="26822" y="111048"/>
                        <a:pt x="26293" y="103375"/>
                      </a:cubicBezTo>
                      <a:cubicBezTo>
                        <a:pt x="25764" y="95702"/>
                        <a:pt x="18620" y="126923"/>
                        <a:pt x="19943" y="109725"/>
                      </a:cubicBezTo>
                      <a:cubicBezTo>
                        <a:pt x="21266" y="92527"/>
                        <a:pt x="47989" y="-4840"/>
                        <a:pt x="48518" y="1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BAD9720D-A72B-41D8-8027-C6B61094BE65}"/>
                    </a:ext>
                  </a:extLst>
                </p:cNvPr>
                <p:cNvSpPr/>
                <p:nvPr/>
              </p:nvSpPr>
              <p:spPr>
                <a:xfrm>
                  <a:off x="5567114" y="1242941"/>
                  <a:ext cx="114781" cy="202294"/>
                </a:xfrm>
                <a:custGeom>
                  <a:avLst/>
                  <a:gdLst>
                    <a:gd name="connsiteX0" fmla="*/ 101746 w 102131"/>
                    <a:gd name="connsiteY0" fmla="*/ 1333 h 179999"/>
                    <a:gd name="connsiteX1" fmla="*/ 17608 w 102131"/>
                    <a:gd name="connsiteY1" fmla="*/ 123571 h 179999"/>
                    <a:gd name="connsiteX2" fmla="*/ 33483 w 102131"/>
                    <a:gd name="connsiteY2" fmla="*/ 71183 h 179999"/>
                    <a:gd name="connsiteX3" fmla="*/ 146 w 102131"/>
                    <a:gd name="connsiteY3" fmla="*/ 179133 h 179999"/>
                    <a:gd name="connsiteX4" fmla="*/ 22371 w 102131"/>
                    <a:gd name="connsiteY4" fmla="*/ 118808 h 179999"/>
                    <a:gd name="connsiteX5" fmla="*/ 47771 w 102131"/>
                    <a:gd name="connsiteY5" fmla="*/ 61658 h 179999"/>
                    <a:gd name="connsiteX6" fmla="*/ 101746 w 102131"/>
                    <a:gd name="connsiteY6" fmla="*/ 1333 h 17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31" h="179999">
                      <a:moveTo>
                        <a:pt x="101746" y="1333"/>
                      </a:moveTo>
                      <a:cubicBezTo>
                        <a:pt x="96719" y="11652"/>
                        <a:pt x="28985" y="111929"/>
                        <a:pt x="17608" y="123571"/>
                      </a:cubicBezTo>
                      <a:cubicBezTo>
                        <a:pt x="6231" y="135213"/>
                        <a:pt x="36393" y="61923"/>
                        <a:pt x="33483" y="71183"/>
                      </a:cubicBezTo>
                      <a:cubicBezTo>
                        <a:pt x="30573" y="80443"/>
                        <a:pt x="1998" y="171196"/>
                        <a:pt x="146" y="179133"/>
                      </a:cubicBezTo>
                      <a:cubicBezTo>
                        <a:pt x="-1706" y="187071"/>
                        <a:pt x="14433" y="138387"/>
                        <a:pt x="22371" y="118808"/>
                      </a:cubicBezTo>
                      <a:cubicBezTo>
                        <a:pt x="30309" y="99229"/>
                        <a:pt x="34277" y="79914"/>
                        <a:pt x="47771" y="61658"/>
                      </a:cubicBezTo>
                      <a:cubicBezTo>
                        <a:pt x="61265" y="43402"/>
                        <a:pt x="106773" y="-8986"/>
                        <a:pt x="101746" y="1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E862463E-FA1D-450D-AED0-98BAF0326392}"/>
                    </a:ext>
                  </a:extLst>
                </p:cNvPr>
                <p:cNvSpPr/>
                <p:nvPr/>
              </p:nvSpPr>
              <p:spPr>
                <a:xfrm>
                  <a:off x="6418269" y="1251374"/>
                  <a:ext cx="138842" cy="323826"/>
                </a:xfrm>
                <a:custGeom>
                  <a:avLst/>
                  <a:gdLst>
                    <a:gd name="connsiteX0" fmla="*/ 34 w 123540"/>
                    <a:gd name="connsiteY0" fmla="*/ 179 h 288137"/>
                    <a:gd name="connsiteX1" fmla="*/ 73059 w 123540"/>
                    <a:gd name="connsiteY1" fmla="*/ 114479 h 288137"/>
                    <a:gd name="connsiteX2" fmla="*/ 74647 w 123540"/>
                    <a:gd name="connsiteY2" fmla="*/ 103367 h 288137"/>
                    <a:gd name="connsiteX3" fmla="*/ 119097 w 123540"/>
                    <a:gd name="connsiteY3" fmla="*/ 282754 h 288137"/>
                    <a:gd name="connsiteX4" fmla="*/ 119097 w 123540"/>
                    <a:gd name="connsiteY4" fmla="*/ 233542 h 288137"/>
                    <a:gd name="connsiteX5" fmla="*/ 93697 w 123540"/>
                    <a:gd name="connsiteY5" fmla="*/ 154167 h 288137"/>
                    <a:gd name="connsiteX6" fmla="*/ 88934 w 123540"/>
                    <a:gd name="connsiteY6" fmla="*/ 138292 h 288137"/>
                    <a:gd name="connsiteX7" fmla="*/ 63534 w 123540"/>
                    <a:gd name="connsiteY7" fmla="*/ 89079 h 288137"/>
                    <a:gd name="connsiteX8" fmla="*/ 34 w 123540"/>
                    <a:gd name="connsiteY8" fmla="*/ 179 h 2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40" h="288137">
                      <a:moveTo>
                        <a:pt x="34" y="179"/>
                      </a:moveTo>
                      <a:cubicBezTo>
                        <a:pt x="1621" y="4412"/>
                        <a:pt x="60624" y="97281"/>
                        <a:pt x="73059" y="114479"/>
                      </a:cubicBezTo>
                      <a:cubicBezTo>
                        <a:pt x="85494" y="131677"/>
                        <a:pt x="66974" y="75321"/>
                        <a:pt x="74647" y="103367"/>
                      </a:cubicBezTo>
                      <a:cubicBezTo>
                        <a:pt x="82320" y="131413"/>
                        <a:pt x="111689" y="261058"/>
                        <a:pt x="119097" y="282754"/>
                      </a:cubicBezTo>
                      <a:cubicBezTo>
                        <a:pt x="126505" y="304450"/>
                        <a:pt x="123330" y="254973"/>
                        <a:pt x="119097" y="233542"/>
                      </a:cubicBezTo>
                      <a:cubicBezTo>
                        <a:pt x="114864" y="212111"/>
                        <a:pt x="98724" y="170042"/>
                        <a:pt x="93697" y="154167"/>
                      </a:cubicBezTo>
                      <a:cubicBezTo>
                        <a:pt x="88670" y="138292"/>
                        <a:pt x="93961" y="149140"/>
                        <a:pt x="88934" y="138292"/>
                      </a:cubicBezTo>
                      <a:cubicBezTo>
                        <a:pt x="83907" y="127444"/>
                        <a:pt x="75176" y="110246"/>
                        <a:pt x="63534" y="89079"/>
                      </a:cubicBezTo>
                      <a:cubicBezTo>
                        <a:pt x="51892" y="67912"/>
                        <a:pt x="-1553" y="-4054"/>
                        <a:pt x="34" y="1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089DD99B-E79C-4C3F-986A-1BC719801698}"/>
                    </a:ext>
                  </a:extLst>
                </p:cNvPr>
                <p:cNvSpPr/>
                <p:nvPr/>
              </p:nvSpPr>
              <p:spPr>
                <a:xfrm>
                  <a:off x="5747411" y="762325"/>
                  <a:ext cx="644186" cy="111245"/>
                </a:xfrm>
                <a:custGeom>
                  <a:avLst/>
                  <a:gdLst>
                    <a:gd name="connsiteX0" fmla="*/ 57 w 573190"/>
                    <a:gd name="connsiteY0" fmla="*/ 52743 h 98985"/>
                    <a:gd name="connsiteX1" fmla="*/ 184207 w 573190"/>
                    <a:gd name="connsiteY1" fmla="*/ 14643 h 98985"/>
                    <a:gd name="connsiteX2" fmla="*/ 214370 w 573190"/>
                    <a:gd name="connsiteY2" fmla="*/ 17818 h 98985"/>
                    <a:gd name="connsiteX3" fmla="*/ 396932 w 573190"/>
                    <a:gd name="connsiteY3" fmla="*/ 24168 h 98985"/>
                    <a:gd name="connsiteX4" fmla="*/ 422332 w 573190"/>
                    <a:gd name="connsiteY4" fmla="*/ 33693 h 98985"/>
                    <a:gd name="connsiteX5" fmla="*/ 509645 w 573190"/>
                    <a:gd name="connsiteY5" fmla="*/ 67030 h 98985"/>
                    <a:gd name="connsiteX6" fmla="*/ 573145 w 573190"/>
                    <a:gd name="connsiteY6" fmla="*/ 98780 h 98985"/>
                    <a:gd name="connsiteX7" fmla="*/ 500120 w 573190"/>
                    <a:gd name="connsiteY7" fmla="*/ 51155 h 98985"/>
                    <a:gd name="connsiteX8" fmla="*/ 392170 w 573190"/>
                    <a:gd name="connsiteY8" fmla="*/ 6705 h 98985"/>
                    <a:gd name="connsiteX9" fmla="*/ 287395 w 573190"/>
                    <a:gd name="connsiteY9" fmla="*/ 1943 h 98985"/>
                    <a:gd name="connsiteX10" fmla="*/ 325495 w 573190"/>
                    <a:gd name="connsiteY10" fmla="*/ 24168 h 98985"/>
                    <a:gd name="connsiteX11" fmla="*/ 204845 w 573190"/>
                    <a:gd name="connsiteY11" fmla="*/ 22580 h 98985"/>
                    <a:gd name="connsiteX12" fmla="*/ 57 w 573190"/>
                    <a:gd name="connsiteY12" fmla="*/ 52743 h 98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3190" h="98985">
                      <a:moveTo>
                        <a:pt x="57" y="52743"/>
                      </a:moveTo>
                      <a:cubicBezTo>
                        <a:pt x="-3383" y="51420"/>
                        <a:pt x="148488" y="20464"/>
                        <a:pt x="184207" y="14643"/>
                      </a:cubicBezTo>
                      <a:cubicBezTo>
                        <a:pt x="219926" y="8822"/>
                        <a:pt x="214370" y="17818"/>
                        <a:pt x="214370" y="17818"/>
                      </a:cubicBezTo>
                      <a:lnTo>
                        <a:pt x="396932" y="24168"/>
                      </a:lnTo>
                      <a:cubicBezTo>
                        <a:pt x="431592" y="26814"/>
                        <a:pt x="422332" y="33693"/>
                        <a:pt x="422332" y="33693"/>
                      </a:cubicBezTo>
                      <a:cubicBezTo>
                        <a:pt x="441117" y="40837"/>
                        <a:pt x="484510" y="56182"/>
                        <a:pt x="509645" y="67030"/>
                      </a:cubicBezTo>
                      <a:cubicBezTo>
                        <a:pt x="534780" y="77878"/>
                        <a:pt x="574733" y="101426"/>
                        <a:pt x="573145" y="98780"/>
                      </a:cubicBezTo>
                      <a:cubicBezTo>
                        <a:pt x="571558" y="96134"/>
                        <a:pt x="530283" y="66501"/>
                        <a:pt x="500120" y="51155"/>
                      </a:cubicBezTo>
                      <a:cubicBezTo>
                        <a:pt x="469958" y="35809"/>
                        <a:pt x="427624" y="14907"/>
                        <a:pt x="392170" y="6705"/>
                      </a:cubicBezTo>
                      <a:cubicBezTo>
                        <a:pt x="356716" y="-1497"/>
                        <a:pt x="298507" y="-967"/>
                        <a:pt x="287395" y="1943"/>
                      </a:cubicBezTo>
                      <a:cubicBezTo>
                        <a:pt x="276283" y="4853"/>
                        <a:pt x="339253" y="20729"/>
                        <a:pt x="325495" y="24168"/>
                      </a:cubicBezTo>
                      <a:cubicBezTo>
                        <a:pt x="311737" y="27607"/>
                        <a:pt x="255910" y="19141"/>
                        <a:pt x="204845" y="22580"/>
                      </a:cubicBezTo>
                      <a:cubicBezTo>
                        <a:pt x="153780" y="26019"/>
                        <a:pt x="3497" y="54066"/>
                        <a:pt x="57" y="52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B5999DEA-D3AD-4349-9DAD-09F0D3FD207E}"/>
                    </a:ext>
                  </a:extLst>
                </p:cNvPr>
                <p:cNvSpPr/>
                <p:nvPr/>
              </p:nvSpPr>
              <p:spPr>
                <a:xfrm>
                  <a:off x="5572464" y="843001"/>
                  <a:ext cx="130435" cy="337330"/>
                </a:xfrm>
                <a:custGeom>
                  <a:avLst/>
                  <a:gdLst>
                    <a:gd name="connsiteX0" fmla="*/ 116036 w 116060"/>
                    <a:gd name="connsiteY0" fmla="*/ 8 h 300153"/>
                    <a:gd name="connsiteX1" fmla="*/ 60473 w 116060"/>
                    <a:gd name="connsiteY1" fmla="*/ 69858 h 300153"/>
                    <a:gd name="connsiteX2" fmla="*/ 57298 w 116060"/>
                    <a:gd name="connsiteY2" fmla="*/ 93670 h 300153"/>
                    <a:gd name="connsiteX3" fmla="*/ 76348 w 116060"/>
                    <a:gd name="connsiteY3" fmla="*/ 44458 h 300153"/>
                    <a:gd name="connsiteX4" fmla="*/ 33486 w 116060"/>
                    <a:gd name="connsiteY4" fmla="*/ 168283 h 300153"/>
                    <a:gd name="connsiteX5" fmla="*/ 49361 w 116060"/>
                    <a:gd name="connsiteY5" fmla="*/ 134945 h 300153"/>
                    <a:gd name="connsiteX6" fmla="*/ 19198 w 116060"/>
                    <a:gd name="connsiteY6" fmla="*/ 215908 h 300153"/>
                    <a:gd name="connsiteX7" fmla="*/ 20786 w 116060"/>
                    <a:gd name="connsiteY7" fmla="*/ 193683 h 300153"/>
                    <a:gd name="connsiteX8" fmla="*/ 148 w 116060"/>
                    <a:gd name="connsiteY8" fmla="*/ 247658 h 300153"/>
                    <a:gd name="connsiteX9" fmla="*/ 11261 w 116060"/>
                    <a:gd name="connsiteY9" fmla="*/ 300045 h 300153"/>
                    <a:gd name="connsiteX10" fmla="*/ 6498 w 116060"/>
                    <a:gd name="connsiteY10" fmla="*/ 260358 h 300153"/>
                    <a:gd name="connsiteX11" fmla="*/ 6498 w 116060"/>
                    <a:gd name="connsiteY11" fmla="*/ 225433 h 300153"/>
                    <a:gd name="connsiteX12" fmla="*/ 66823 w 116060"/>
                    <a:gd name="connsiteY12" fmla="*/ 74620 h 300153"/>
                    <a:gd name="connsiteX13" fmla="*/ 116036 w 116060"/>
                    <a:gd name="connsiteY13" fmla="*/ 8 h 300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6060" h="300153">
                      <a:moveTo>
                        <a:pt x="116036" y="8"/>
                      </a:moveTo>
                      <a:cubicBezTo>
                        <a:pt x="114978" y="-786"/>
                        <a:pt x="70263" y="54248"/>
                        <a:pt x="60473" y="69858"/>
                      </a:cubicBezTo>
                      <a:cubicBezTo>
                        <a:pt x="50683" y="85468"/>
                        <a:pt x="54652" y="97903"/>
                        <a:pt x="57298" y="93670"/>
                      </a:cubicBezTo>
                      <a:cubicBezTo>
                        <a:pt x="59944" y="89437"/>
                        <a:pt x="80317" y="32023"/>
                        <a:pt x="76348" y="44458"/>
                      </a:cubicBezTo>
                      <a:cubicBezTo>
                        <a:pt x="72379" y="56893"/>
                        <a:pt x="37984" y="153202"/>
                        <a:pt x="33486" y="168283"/>
                      </a:cubicBezTo>
                      <a:cubicBezTo>
                        <a:pt x="28988" y="183364"/>
                        <a:pt x="51742" y="127008"/>
                        <a:pt x="49361" y="134945"/>
                      </a:cubicBezTo>
                      <a:cubicBezTo>
                        <a:pt x="46980" y="142882"/>
                        <a:pt x="23960" y="206118"/>
                        <a:pt x="19198" y="215908"/>
                      </a:cubicBezTo>
                      <a:cubicBezTo>
                        <a:pt x="14436" y="225698"/>
                        <a:pt x="23961" y="188391"/>
                        <a:pt x="20786" y="193683"/>
                      </a:cubicBezTo>
                      <a:cubicBezTo>
                        <a:pt x="17611" y="198975"/>
                        <a:pt x="1736" y="229931"/>
                        <a:pt x="148" y="247658"/>
                      </a:cubicBezTo>
                      <a:cubicBezTo>
                        <a:pt x="-1440" y="265385"/>
                        <a:pt x="10203" y="297928"/>
                        <a:pt x="11261" y="300045"/>
                      </a:cubicBezTo>
                      <a:cubicBezTo>
                        <a:pt x="12319" y="302162"/>
                        <a:pt x="7292" y="272793"/>
                        <a:pt x="6498" y="260358"/>
                      </a:cubicBezTo>
                      <a:cubicBezTo>
                        <a:pt x="5704" y="247923"/>
                        <a:pt x="-3556" y="256389"/>
                        <a:pt x="6498" y="225433"/>
                      </a:cubicBezTo>
                      <a:cubicBezTo>
                        <a:pt x="16552" y="194477"/>
                        <a:pt x="49625" y="109810"/>
                        <a:pt x="66823" y="74620"/>
                      </a:cubicBezTo>
                      <a:cubicBezTo>
                        <a:pt x="84021" y="39430"/>
                        <a:pt x="117094" y="802"/>
                        <a:pt x="1160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8DF7D3D1-7E0E-41E4-9A26-DA1FBFBDB65F}"/>
                    </a:ext>
                  </a:extLst>
                </p:cNvPr>
                <p:cNvSpPr/>
                <p:nvPr/>
              </p:nvSpPr>
              <p:spPr>
                <a:xfrm>
                  <a:off x="5602915" y="838356"/>
                  <a:ext cx="114910" cy="247692"/>
                </a:xfrm>
                <a:custGeom>
                  <a:avLst/>
                  <a:gdLst>
                    <a:gd name="connsiteX0" fmla="*/ 101641 w 102246"/>
                    <a:gd name="connsiteY0" fmla="*/ 966 h 220394"/>
                    <a:gd name="connsiteX1" fmla="*/ 74653 w 102246"/>
                    <a:gd name="connsiteY1" fmla="*/ 72403 h 220394"/>
                    <a:gd name="connsiteX2" fmla="*/ 42903 w 102246"/>
                    <a:gd name="connsiteY2" fmla="*/ 126378 h 220394"/>
                    <a:gd name="connsiteX3" fmla="*/ 22266 w 102246"/>
                    <a:gd name="connsiteY3" fmla="*/ 156541 h 220394"/>
                    <a:gd name="connsiteX4" fmla="*/ 55603 w 102246"/>
                    <a:gd name="connsiteY4" fmla="*/ 93041 h 220394"/>
                    <a:gd name="connsiteX5" fmla="*/ 41 w 102246"/>
                    <a:gd name="connsiteY5" fmla="*/ 220041 h 220394"/>
                    <a:gd name="connsiteX6" fmla="*/ 47666 w 102246"/>
                    <a:gd name="connsiteY6" fmla="*/ 127966 h 220394"/>
                    <a:gd name="connsiteX7" fmla="*/ 101641 w 102246"/>
                    <a:gd name="connsiteY7" fmla="*/ 966 h 22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246" h="220394">
                      <a:moveTo>
                        <a:pt x="101641" y="966"/>
                      </a:moveTo>
                      <a:cubicBezTo>
                        <a:pt x="106139" y="-8294"/>
                        <a:pt x="84443" y="51501"/>
                        <a:pt x="74653" y="72403"/>
                      </a:cubicBezTo>
                      <a:cubicBezTo>
                        <a:pt x="64863" y="93305"/>
                        <a:pt x="51634" y="112355"/>
                        <a:pt x="42903" y="126378"/>
                      </a:cubicBezTo>
                      <a:cubicBezTo>
                        <a:pt x="34172" y="140401"/>
                        <a:pt x="20149" y="162097"/>
                        <a:pt x="22266" y="156541"/>
                      </a:cubicBezTo>
                      <a:cubicBezTo>
                        <a:pt x="24383" y="150985"/>
                        <a:pt x="59307" y="82458"/>
                        <a:pt x="55603" y="93041"/>
                      </a:cubicBezTo>
                      <a:cubicBezTo>
                        <a:pt x="51899" y="103624"/>
                        <a:pt x="1364" y="214220"/>
                        <a:pt x="41" y="220041"/>
                      </a:cubicBezTo>
                      <a:cubicBezTo>
                        <a:pt x="-1282" y="225862"/>
                        <a:pt x="29674" y="158393"/>
                        <a:pt x="47666" y="127966"/>
                      </a:cubicBezTo>
                      <a:cubicBezTo>
                        <a:pt x="65658" y="97539"/>
                        <a:pt x="97143" y="10226"/>
                        <a:pt x="101641" y="9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1E66763F-3EDA-49A9-BE11-DE77BEF0783E}"/>
                    </a:ext>
                  </a:extLst>
                </p:cNvPr>
                <p:cNvSpPr/>
                <p:nvPr/>
              </p:nvSpPr>
              <p:spPr>
                <a:xfrm>
                  <a:off x="5647468" y="816053"/>
                  <a:ext cx="199930" cy="127444"/>
                </a:xfrm>
                <a:custGeom>
                  <a:avLst/>
                  <a:gdLst>
                    <a:gd name="connsiteX0" fmla="*/ 177885 w 177896"/>
                    <a:gd name="connsiteY0" fmla="*/ 173 h 113398"/>
                    <a:gd name="connsiteX1" fmla="*/ 84223 w 177896"/>
                    <a:gd name="connsiteY1" fmla="*/ 41448 h 113398"/>
                    <a:gd name="connsiteX2" fmla="*/ 25485 w 177896"/>
                    <a:gd name="connsiteY2" fmla="*/ 97011 h 113398"/>
                    <a:gd name="connsiteX3" fmla="*/ 1673 w 177896"/>
                    <a:gd name="connsiteY3" fmla="*/ 111298 h 113398"/>
                    <a:gd name="connsiteX4" fmla="*/ 68348 w 177896"/>
                    <a:gd name="connsiteY4" fmla="*/ 58911 h 113398"/>
                    <a:gd name="connsiteX5" fmla="*/ 39773 w 177896"/>
                    <a:gd name="connsiteY5" fmla="*/ 81136 h 113398"/>
                    <a:gd name="connsiteX6" fmla="*/ 77873 w 177896"/>
                    <a:gd name="connsiteY6" fmla="*/ 28748 h 113398"/>
                    <a:gd name="connsiteX7" fmla="*/ 177885 w 177896"/>
                    <a:gd name="connsiteY7" fmla="*/ 173 h 11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96" h="113398">
                      <a:moveTo>
                        <a:pt x="177885" y="173"/>
                      </a:moveTo>
                      <a:cubicBezTo>
                        <a:pt x="178943" y="2290"/>
                        <a:pt x="109623" y="25308"/>
                        <a:pt x="84223" y="41448"/>
                      </a:cubicBezTo>
                      <a:cubicBezTo>
                        <a:pt x="58823" y="57588"/>
                        <a:pt x="39243" y="85369"/>
                        <a:pt x="25485" y="97011"/>
                      </a:cubicBezTo>
                      <a:cubicBezTo>
                        <a:pt x="11727" y="108653"/>
                        <a:pt x="-5471" y="117648"/>
                        <a:pt x="1673" y="111298"/>
                      </a:cubicBezTo>
                      <a:cubicBezTo>
                        <a:pt x="8817" y="104948"/>
                        <a:pt x="61998" y="63938"/>
                        <a:pt x="68348" y="58911"/>
                      </a:cubicBezTo>
                      <a:cubicBezTo>
                        <a:pt x="74698" y="53884"/>
                        <a:pt x="38186" y="86163"/>
                        <a:pt x="39773" y="81136"/>
                      </a:cubicBezTo>
                      <a:cubicBezTo>
                        <a:pt x="41360" y="76109"/>
                        <a:pt x="54325" y="41713"/>
                        <a:pt x="77873" y="28748"/>
                      </a:cubicBezTo>
                      <a:cubicBezTo>
                        <a:pt x="101421" y="15783"/>
                        <a:pt x="176827" y="-1944"/>
                        <a:pt x="177885" y="1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15C3CB44-1DE3-4807-A7AB-2A9DCA0067C7}"/>
                    </a:ext>
                  </a:extLst>
                </p:cNvPr>
                <p:cNvSpPr/>
                <p:nvPr/>
              </p:nvSpPr>
              <p:spPr>
                <a:xfrm>
                  <a:off x="5641749" y="840798"/>
                  <a:ext cx="224690" cy="213045"/>
                </a:xfrm>
                <a:custGeom>
                  <a:avLst/>
                  <a:gdLst>
                    <a:gd name="connsiteX0" fmla="*/ 198849 w 199927"/>
                    <a:gd name="connsiteY0" fmla="*/ 381 h 189565"/>
                    <a:gd name="connsiteX1" fmla="*/ 78199 w 199927"/>
                    <a:gd name="connsiteY1" fmla="*/ 71819 h 189565"/>
                    <a:gd name="connsiteX2" fmla="*/ 103599 w 199927"/>
                    <a:gd name="connsiteY2" fmla="*/ 49594 h 189565"/>
                    <a:gd name="connsiteX3" fmla="*/ 22637 w 199927"/>
                    <a:gd name="connsiteY3" fmla="*/ 133731 h 189565"/>
                    <a:gd name="connsiteX4" fmla="*/ 55974 w 199927"/>
                    <a:gd name="connsiteY4" fmla="*/ 111506 h 189565"/>
                    <a:gd name="connsiteX5" fmla="*/ 412 w 199927"/>
                    <a:gd name="connsiteY5" fmla="*/ 189294 h 189565"/>
                    <a:gd name="connsiteX6" fmla="*/ 90899 w 199927"/>
                    <a:gd name="connsiteY6" fmla="*/ 79756 h 189565"/>
                    <a:gd name="connsiteX7" fmla="*/ 132174 w 199927"/>
                    <a:gd name="connsiteY7" fmla="*/ 44831 h 189565"/>
                    <a:gd name="connsiteX8" fmla="*/ 198849 w 199927"/>
                    <a:gd name="connsiteY8" fmla="*/ 381 h 18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927" h="189565">
                      <a:moveTo>
                        <a:pt x="198849" y="381"/>
                      </a:moveTo>
                      <a:cubicBezTo>
                        <a:pt x="189853" y="4879"/>
                        <a:pt x="94074" y="63617"/>
                        <a:pt x="78199" y="71819"/>
                      </a:cubicBezTo>
                      <a:cubicBezTo>
                        <a:pt x="62324" y="80021"/>
                        <a:pt x="112859" y="39275"/>
                        <a:pt x="103599" y="49594"/>
                      </a:cubicBezTo>
                      <a:cubicBezTo>
                        <a:pt x="94339" y="59913"/>
                        <a:pt x="30574" y="123412"/>
                        <a:pt x="22637" y="133731"/>
                      </a:cubicBezTo>
                      <a:cubicBezTo>
                        <a:pt x="14700" y="144050"/>
                        <a:pt x="59678" y="102246"/>
                        <a:pt x="55974" y="111506"/>
                      </a:cubicBezTo>
                      <a:cubicBezTo>
                        <a:pt x="52270" y="120767"/>
                        <a:pt x="-5409" y="194586"/>
                        <a:pt x="412" y="189294"/>
                      </a:cubicBezTo>
                      <a:cubicBezTo>
                        <a:pt x="6233" y="184002"/>
                        <a:pt x="68939" y="103833"/>
                        <a:pt x="90899" y="79756"/>
                      </a:cubicBezTo>
                      <a:cubicBezTo>
                        <a:pt x="112859" y="55679"/>
                        <a:pt x="105980" y="57266"/>
                        <a:pt x="132174" y="44831"/>
                      </a:cubicBezTo>
                      <a:cubicBezTo>
                        <a:pt x="158368" y="32396"/>
                        <a:pt x="207845" y="-4117"/>
                        <a:pt x="198849" y="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4FBFC98C-CFD1-4E04-BA2C-731636C800E7}"/>
                    </a:ext>
                  </a:extLst>
                </p:cNvPr>
                <p:cNvSpPr/>
                <p:nvPr/>
              </p:nvSpPr>
              <p:spPr>
                <a:xfrm>
                  <a:off x="6234481" y="821291"/>
                  <a:ext cx="271251" cy="248450"/>
                </a:xfrm>
                <a:custGeom>
                  <a:avLst/>
                  <a:gdLst>
                    <a:gd name="connsiteX0" fmla="*/ 55 w 241356"/>
                    <a:gd name="connsiteY0" fmla="*/ 276 h 221068"/>
                    <a:gd name="connsiteX1" fmla="*/ 155630 w 241356"/>
                    <a:gd name="connsiteY1" fmla="*/ 71713 h 221068"/>
                    <a:gd name="connsiteX2" fmla="*/ 147692 w 241356"/>
                    <a:gd name="connsiteY2" fmla="*/ 46313 h 221068"/>
                    <a:gd name="connsiteX3" fmla="*/ 182617 w 241356"/>
                    <a:gd name="connsiteY3" fmla="*/ 98701 h 221068"/>
                    <a:gd name="connsiteX4" fmla="*/ 241355 w 241356"/>
                    <a:gd name="connsiteY4" fmla="*/ 220938 h 221068"/>
                    <a:gd name="connsiteX5" fmla="*/ 184205 w 241356"/>
                    <a:gd name="connsiteY5" fmla="*/ 122513 h 221068"/>
                    <a:gd name="connsiteX6" fmla="*/ 204842 w 241356"/>
                    <a:gd name="connsiteY6" fmla="*/ 135213 h 221068"/>
                    <a:gd name="connsiteX7" fmla="*/ 174680 w 241356"/>
                    <a:gd name="connsiteY7" fmla="*/ 78063 h 221068"/>
                    <a:gd name="connsiteX8" fmla="*/ 138167 w 241356"/>
                    <a:gd name="connsiteY8" fmla="*/ 47901 h 221068"/>
                    <a:gd name="connsiteX9" fmla="*/ 55 w 241356"/>
                    <a:gd name="connsiteY9" fmla="*/ 276 h 22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356" h="221068">
                      <a:moveTo>
                        <a:pt x="55" y="276"/>
                      </a:moveTo>
                      <a:cubicBezTo>
                        <a:pt x="2966" y="4245"/>
                        <a:pt x="131024" y="64040"/>
                        <a:pt x="155630" y="71713"/>
                      </a:cubicBezTo>
                      <a:cubicBezTo>
                        <a:pt x="180236" y="79386"/>
                        <a:pt x="143194" y="41815"/>
                        <a:pt x="147692" y="46313"/>
                      </a:cubicBezTo>
                      <a:cubicBezTo>
                        <a:pt x="152190" y="50811"/>
                        <a:pt x="167007" y="69597"/>
                        <a:pt x="182617" y="98701"/>
                      </a:cubicBezTo>
                      <a:cubicBezTo>
                        <a:pt x="198228" y="127805"/>
                        <a:pt x="241090" y="216969"/>
                        <a:pt x="241355" y="220938"/>
                      </a:cubicBezTo>
                      <a:cubicBezTo>
                        <a:pt x="241620" y="224907"/>
                        <a:pt x="190291" y="136801"/>
                        <a:pt x="184205" y="122513"/>
                      </a:cubicBezTo>
                      <a:cubicBezTo>
                        <a:pt x="178120" y="108226"/>
                        <a:pt x="206429" y="142621"/>
                        <a:pt x="204842" y="135213"/>
                      </a:cubicBezTo>
                      <a:cubicBezTo>
                        <a:pt x="203255" y="127805"/>
                        <a:pt x="185792" y="92615"/>
                        <a:pt x="174680" y="78063"/>
                      </a:cubicBezTo>
                      <a:cubicBezTo>
                        <a:pt x="163568" y="63511"/>
                        <a:pt x="166742" y="59543"/>
                        <a:pt x="138167" y="47901"/>
                      </a:cubicBezTo>
                      <a:cubicBezTo>
                        <a:pt x="109592" y="36259"/>
                        <a:pt x="-2856" y="-3693"/>
                        <a:pt x="55" y="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FA4A8333-ABE0-42D9-BE28-D458311CD4E5}"/>
                    </a:ext>
                  </a:extLst>
                </p:cNvPr>
                <p:cNvSpPr/>
                <p:nvPr/>
              </p:nvSpPr>
              <p:spPr>
                <a:xfrm>
                  <a:off x="6357148" y="845701"/>
                  <a:ext cx="175990" cy="374312"/>
                </a:xfrm>
                <a:custGeom>
                  <a:avLst/>
                  <a:gdLst>
                    <a:gd name="connsiteX0" fmla="*/ 444 w 156594"/>
                    <a:gd name="connsiteY0" fmla="*/ 781 h 333059"/>
                    <a:gd name="connsiteX1" fmla="*/ 102044 w 156594"/>
                    <a:gd name="connsiteY1" fmla="*/ 103968 h 333059"/>
                    <a:gd name="connsiteX2" fmla="*/ 130619 w 156594"/>
                    <a:gd name="connsiteY2" fmla="*/ 169056 h 333059"/>
                    <a:gd name="connsiteX3" fmla="*/ 141732 w 156594"/>
                    <a:gd name="connsiteY3" fmla="*/ 205568 h 333059"/>
                    <a:gd name="connsiteX4" fmla="*/ 135382 w 156594"/>
                    <a:gd name="connsiteY4" fmla="*/ 232556 h 333059"/>
                    <a:gd name="connsiteX5" fmla="*/ 144907 w 156594"/>
                    <a:gd name="connsiteY5" fmla="*/ 332568 h 333059"/>
                    <a:gd name="connsiteX6" fmla="*/ 149669 w 156594"/>
                    <a:gd name="connsiteY6" fmla="*/ 267481 h 333059"/>
                    <a:gd name="connsiteX7" fmla="*/ 151257 w 156594"/>
                    <a:gd name="connsiteY7" fmla="*/ 191281 h 333059"/>
                    <a:gd name="connsiteX8" fmla="*/ 146494 w 156594"/>
                    <a:gd name="connsiteY8" fmla="*/ 162706 h 333059"/>
                    <a:gd name="connsiteX9" fmla="*/ 444 w 156594"/>
                    <a:gd name="connsiteY9" fmla="*/ 781 h 33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594" h="333059">
                      <a:moveTo>
                        <a:pt x="444" y="781"/>
                      </a:moveTo>
                      <a:cubicBezTo>
                        <a:pt x="-6964" y="-9009"/>
                        <a:pt x="80348" y="75922"/>
                        <a:pt x="102044" y="103968"/>
                      </a:cubicBezTo>
                      <a:cubicBezTo>
                        <a:pt x="123740" y="132014"/>
                        <a:pt x="124004" y="152123"/>
                        <a:pt x="130619" y="169056"/>
                      </a:cubicBezTo>
                      <a:cubicBezTo>
                        <a:pt x="137234" y="185989"/>
                        <a:pt x="140938" y="194985"/>
                        <a:pt x="141732" y="205568"/>
                      </a:cubicBezTo>
                      <a:cubicBezTo>
                        <a:pt x="142526" y="216151"/>
                        <a:pt x="134853" y="211389"/>
                        <a:pt x="135382" y="232556"/>
                      </a:cubicBezTo>
                      <a:cubicBezTo>
                        <a:pt x="135911" y="253723"/>
                        <a:pt x="142526" y="326747"/>
                        <a:pt x="144907" y="332568"/>
                      </a:cubicBezTo>
                      <a:cubicBezTo>
                        <a:pt x="147288" y="338389"/>
                        <a:pt x="148611" y="291029"/>
                        <a:pt x="149669" y="267481"/>
                      </a:cubicBezTo>
                      <a:cubicBezTo>
                        <a:pt x="150727" y="243933"/>
                        <a:pt x="151786" y="208743"/>
                        <a:pt x="151257" y="191281"/>
                      </a:cubicBezTo>
                      <a:cubicBezTo>
                        <a:pt x="150728" y="173819"/>
                        <a:pt x="166338" y="191016"/>
                        <a:pt x="146494" y="162706"/>
                      </a:cubicBezTo>
                      <a:cubicBezTo>
                        <a:pt x="126650" y="134396"/>
                        <a:pt x="7852" y="10571"/>
                        <a:pt x="444" y="7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2C9A8B34-62B8-4085-9FB7-E2FCBB54BD7F}"/>
                    </a:ext>
                  </a:extLst>
                </p:cNvPr>
                <p:cNvSpPr/>
                <p:nvPr/>
              </p:nvSpPr>
              <p:spPr>
                <a:xfrm>
                  <a:off x="6343196" y="901417"/>
                  <a:ext cx="175484" cy="283369"/>
                </a:xfrm>
                <a:custGeom>
                  <a:avLst/>
                  <a:gdLst>
                    <a:gd name="connsiteX0" fmla="*/ 158 w 156144"/>
                    <a:gd name="connsiteY0" fmla="*/ 417 h 252139"/>
                    <a:gd name="connsiteX1" fmla="*/ 57308 w 156144"/>
                    <a:gd name="connsiteY1" fmla="*/ 87730 h 252139"/>
                    <a:gd name="connsiteX2" fmla="*/ 63658 w 156144"/>
                    <a:gd name="connsiteY2" fmla="*/ 60742 h 252139"/>
                    <a:gd name="connsiteX3" fmla="*/ 96996 w 156144"/>
                    <a:gd name="connsiteY3" fmla="*/ 135355 h 252139"/>
                    <a:gd name="connsiteX4" fmla="*/ 155733 w 156144"/>
                    <a:gd name="connsiteY4" fmla="*/ 251242 h 252139"/>
                    <a:gd name="connsiteX5" fmla="*/ 122396 w 156144"/>
                    <a:gd name="connsiteY5" fmla="*/ 186155 h 252139"/>
                    <a:gd name="connsiteX6" fmla="*/ 108108 w 156144"/>
                    <a:gd name="connsiteY6" fmla="*/ 132180 h 252139"/>
                    <a:gd name="connsiteX7" fmla="*/ 112871 w 156144"/>
                    <a:gd name="connsiteY7" fmla="*/ 159167 h 252139"/>
                    <a:gd name="connsiteX8" fmla="*/ 58896 w 156144"/>
                    <a:gd name="connsiteY8" fmla="*/ 76617 h 252139"/>
                    <a:gd name="connsiteX9" fmla="*/ 39846 w 156144"/>
                    <a:gd name="connsiteY9" fmla="*/ 54392 h 252139"/>
                    <a:gd name="connsiteX10" fmla="*/ 158 w 156144"/>
                    <a:gd name="connsiteY10" fmla="*/ 417 h 25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144" h="252139">
                      <a:moveTo>
                        <a:pt x="158" y="417"/>
                      </a:moveTo>
                      <a:cubicBezTo>
                        <a:pt x="3068" y="5973"/>
                        <a:pt x="46725" y="77676"/>
                        <a:pt x="57308" y="87730"/>
                      </a:cubicBezTo>
                      <a:cubicBezTo>
                        <a:pt x="67891" y="97784"/>
                        <a:pt x="57043" y="52805"/>
                        <a:pt x="63658" y="60742"/>
                      </a:cubicBezTo>
                      <a:cubicBezTo>
                        <a:pt x="70273" y="68679"/>
                        <a:pt x="81650" y="103605"/>
                        <a:pt x="96996" y="135355"/>
                      </a:cubicBezTo>
                      <a:cubicBezTo>
                        <a:pt x="112342" y="167105"/>
                        <a:pt x="151500" y="242775"/>
                        <a:pt x="155733" y="251242"/>
                      </a:cubicBezTo>
                      <a:cubicBezTo>
                        <a:pt x="159966" y="259709"/>
                        <a:pt x="130333" y="205999"/>
                        <a:pt x="122396" y="186155"/>
                      </a:cubicBezTo>
                      <a:cubicBezTo>
                        <a:pt x="114459" y="166311"/>
                        <a:pt x="109696" y="136678"/>
                        <a:pt x="108108" y="132180"/>
                      </a:cubicBezTo>
                      <a:cubicBezTo>
                        <a:pt x="106521" y="127682"/>
                        <a:pt x="121073" y="168428"/>
                        <a:pt x="112871" y="159167"/>
                      </a:cubicBezTo>
                      <a:cubicBezTo>
                        <a:pt x="104669" y="149907"/>
                        <a:pt x="71067" y="94079"/>
                        <a:pt x="58896" y="76617"/>
                      </a:cubicBezTo>
                      <a:cubicBezTo>
                        <a:pt x="46725" y="59155"/>
                        <a:pt x="44344" y="62330"/>
                        <a:pt x="39846" y="54392"/>
                      </a:cubicBezTo>
                      <a:cubicBezTo>
                        <a:pt x="35348" y="46455"/>
                        <a:pt x="-2752" y="-5139"/>
                        <a:pt x="158" y="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" name="フリーフォーム: 図形 73">
                  <a:extLst>
                    <a:ext uri="{FF2B5EF4-FFF2-40B4-BE49-F238E27FC236}">
                      <a16:creationId xmlns:a16="http://schemas.microsoft.com/office/drawing/2014/main" id="{9D0D8AB0-66EA-4069-A604-5D6FABE4BFF0}"/>
                    </a:ext>
                  </a:extLst>
                </p:cNvPr>
                <p:cNvSpPr/>
                <p:nvPr/>
              </p:nvSpPr>
              <p:spPr>
                <a:xfrm>
                  <a:off x="6500377" y="1179455"/>
                  <a:ext cx="74938" cy="361219"/>
                </a:xfrm>
                <a:custGeom>
                  <a:avLst/>
                  <a:gdLst>
                    <a:gd name="connsiteX0" fmla="*/ 0 w 66679"/>
                    <a:gd name="connsiteY0" fmla="*/ 672 h 321409"/>
                    <a:gd name="connsiteX1" fmla="*/ 41275 w 66679"/>
                    <a:gd name="connsiteY1" fmla="*/ 148310 h 321409"/>
                    <a:gd name="connsiteX2" fmla="*/ 38100 w 66679"/>
                    <a:gd name="connsiteY2" fmla="*/ 107035 h 321409"/>
                    <a:gd name="connsiteX3" fmla="*/ 53975 w 66679"/>
                    <a:gd name="connsiteY3" fmla="*/ 180060 h 321409"/>
                    <a:gd name="connsiteX4" fmla="*/ 49213 w 66679"/>
                    <a:gd name="connsiteY4" fmla="*/ 321347 h 321409"/>
                    <a:gd name="connsiteX5" fmla="*/ 66675 w 66679"/>
                    <a:gd name="connsiteY5" fmla="*/ 197522 h 321409"/>
                    <a:gd name="connsiteX6" fmla="*/ 50800 w 66679"/>
                    <a:gd name="connsiteY6" fmla="*/ 154660 h 321409"/>
                    <a:gd name="connsiteX7" fmla="*/ 41275 w 66679"/>
                    <a:gd name="connsiteY7" fmla="*/ 94335 h 321409"/>
                    <a:gd name="connsiteX8" fmla="*/ 0 w 66679"/>
                    <a:gd name="connsiteY8" fmla="*/ 672 h 321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679" h="321409">
                      <a:moveTo>
                        <a:pt x="0" y="672"/>
                      </a:moveTo>
                      <a:cubicBezTo>
                        <a:pt x="0" y="9668"/>
                        <a:pt x="34925" y="130583"/>
                        <a:pt x="41275" y="148310"/>
                      </a:cubicBezTo>
                      <a:cubicBezTo>
                        <a:pt x="47625" y="166037"/>
                        <a:pt x="35983" y="101743"/>
                        <a:pt x="38100" y="107035"/>
                      </a:cubicBezTo>
                      <a:cubicBezTo>
                        <a:pt x="40217" y="112327"/>
                        <a:pt x="52123" y="144341"/>
                        <a:pt x="53975" y="180060"/>
                      </a:cubicBezTo>
                      <a:cubicBezTo>
                        <a:pt x="55827" y="215779"/>
                        <a:pt x="47096" y="318437"/>
                        <a:pt x="49213" y="321347"/>
                      </a:cubicBezTo>
                      <a:cubicBezTo>
                        <a:pt x="51330" y="324257"/>
                        <a:pt x="66411" y="225303"/>
                        <a:pt x="66675" y="197522"/>
                      </a:cubicBezTo>
                      <a:cubicBezTo>
                        <a:pt x="66939" y="169741"/>
                        <a:pt x="55033" y="171858"/>
                        <a:pt x="50800" y="154660"/>
                      </a:cubicBezTo>
                      <a:cubicBezTo>
                        <a:pt x="46567" y="137462"/>
                        <a:pt x="46831" y="113120"/>
                        <a:pt x="41275" y="94335"/>
                      </a:cubicBezTo>
                      <a:cubicBezTo>
                        <a:pt x="35719" y="75550"/>
                        <a:pt x="0" y="-8324"/>
                        <a:pt x="0" y="6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" name="フリーフォーム: 図形 75">
                  <a:extLst>
                    <a:ext uri="{FF2B5EF4-FFF2-40B4-BE49-F238E27FC236}">
                      <a16:creationId xmlns:a16="http://schemas.microsoft.com/office/drawing/2014/main" id="{9777500A-5F34-4AC6-97F3-46517C5AEA2F}"/>
                    </a:ext>
                  </a:extLst>
                </p:cNvPr>
                <p:cNvSpPr/>
                <p:nvPr/>
              </p:nvSpPr>
              <p:spPr>
                <a:xfrm>
                  <a:off x="6420450" y="1426363"/>
                  <a:ext cx="64466" cy="69839"/>
                </a:xfrm>
                <a:custGeom>
                  <a:avLst/>
                  <a:gdLst>
                    <a:gd name="connsiteX0" fmla="*/ 56832 w 57361"/>
                    <a:gd name="connsiteY0" fmla="*/ 51 h 62142"/>
                    <a:gd name="connsiteX1" fmla="*/ 1269 w 57361"/>
                    <a:gd name="connsiteY1" fmla="*/ 44501 h 62142"/>
                    <a:gd name="connsiteX2" fmla="*/ 18732 w 57361"/>
                    <a:gd name="connsiteY2" fmla="*/ 61964 h 62142"/>
                    <a:gd name="connsiteX3" fmla="*/ 28257 w 57361"/>
                    <a:gd name="connsiteY3" fmla="*/ 54026 h 62142"/>
                    <a:gd name="connsiteX4" fmla="*/ 56832 w 57361"/>
                    <a:gd name="connsiteY4" fmla="*/ 51 h 62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61" h="62142">
                      <a:moveTo>
                        <a:pt x="56832" y="51"/>
                      </a:moveTo>
                      <a:cubicBezTo>
                        <a:pt x="52334" y="-1537"/>
                        <a:pt x="7619" y="34182"/>
                        <a:pt x="1269" y="44501"/>
                      </a:cubicBezTo>
                      <a:cubicBezTo>
                        <a:pt x="-5081" y="54820"/>
                        <a:pt x="14234" y="60377"/>
                        <a:pt x="18732" y="61964"/>
                      </a:cubicBezTo>
                      <a:cubicBezTo>
                        <a:pt x="23230" y="63552"/>
                        <a:pt x="28257" y="54026"/>
                        <a:pt x="28257" y="54026"/>
                      </a:cubicBezTo>
                      <a:cubicBezTo>
                        <a:pt x="35930" y="47941"/>
                        <a:pt x="61330" y="1639"/>
                        <a:pt x="56832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" name="フリーフォーム: 図形 76">
                  <a:extLst>
                    <a:ext uri="{FF2B5EF4-FFF2-40B4-BE49-F238E27FC236}">
                      <a16:creationId xmlns:a16="http://schemas.microsoft.com/office/drawing/2014/main" id="{0C97B905-C2BD-4A27-876A-7525889D23F5}"/>
                    </a:ext>
                  </a:extLst>
                </p:cNvPr>
                <p:cNvSpPr/>
                <p:nvPr/>
              </p:nvSpPr>
              <p:spPr>
                <a:xfrm>
                  <a:off x="5631460" y="1417436"/>
                  <a:ext cx="65235" cy="53750"/>
                </a:xfrm>
                <a:custGeom>
                  <a:avLst/>
                  <a:gdLst>
                    <a:gd name="connsiteX0" fmla="*/ 42 w 58045"/>
                    <a:gd name="connsiteY0" fmla="*/ 57 h 47826"/>
                    <a:gd name="connsiteX1" fmla="*/ 55604 w 58045"/>
                    <a:gd name="connsiteY1" fmla="*/ 38157 h 47826"/>
                    <a:gd name="connsiteX2" fmla="*/ 46079 w 58045"/>
                    <a:gd name="connsiteY2" fmla="*/ 47682 h 47826"/>
                    <a:gd name="connsiteX3" fmla="*/ 42 w 58045"/>
                    <a:gd name="connsiteY3" fmla="*/ 57 h 47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045" h="47826">
                      <a:moveTo>
                        <a:pt x="42" y="57"/>
                      </a:moveTo>
                      <a:cubicBezTo>
                        <a:pt x="1629" y="-1530"/>
                        <a:pt x="47931" y="30220"/>
                        <a:pt x="55604" y="38157"/>
                      </a:cubicBezTo>
                      <a:cubicBezTo>
                        <a:pt x="63277" y="46094"/>
                        <a:pt x="50841" y="48476"/>
                        <a:pt x="46079" y="47682"/>
                      </a:cubicBezTo>
                      <a:cubicBezTo>
                        <a:pt x="41317" y="46888"/>
                        <a:pt x="-1545" y="1644"/>
                        <a:pt x="42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111634C8-4A0D-4152-94E5-FE2A4320C5AD}"/>
                    </a:ext>
                  </a:extLst>
                </p:cNvPr>
                <p:cNvSpPr/>
                <p:nvPr/>
              </p:nvSpPr>
              <p:spPr>
                <a:xfrm>
                  <a:off x="5640424" y="1285368"/>
                  <a:ext cx="39866" cy="149934"/>
                </a:xfrm>
                <a:custGeom>
                  <a:avLst/>
                  <a:gdLst>
                    <a:gd name="connsiteX0" fmla="*/ 34928 w 35472"/>
                    <a:gd name="connsiteY0" fmla="*/ 95 h 133410"/>
                    <a:gd name="connsiteX1" fmla="*/ 22228 w 35472"/>
                    <a:gd name="connsiteY1" fmla="*/ 82645 h 133410"/>
                    <a:gd name="connsiteX2" fmla="*/ 34928 w 35472"/>
                    <a:gd name="connsiteY2" fmla="*/ 127095 h 133410"/>
                    <a:gd name="connsiteX3" fmla="*/ 20641 w 35472"/>
                    <a:gd name="connsiteY3" fmla="*/ 130270 h 133410"/>
                    <a:gd name="connsiteX4" fmla="*/ 3 w 35472"/>
                    <a:gd name="connsiteY4" fmla="*/ 100107 h 133410"/>
                    <a:gd name="connsiteX5" fmla="*/ 34928 w 35472"/>
                    <a:gd name="connsiteY5" fmla="*/ 95 h 13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72" h="133410">
                      <a:moveTo>
                        <a:pt x="34928" y="95"/>
                      </a:moveTo>
                      <a:cubicBezTo>
                        <a:pt x="38632" y="-2815"/>
                        <a:pt x="22228" y="61478"/>
                        <a:pt x="22228" y="82645"/>
                      </a:cubicBezTo>
                      <a:cubicBezTo>
                        <a:pt x="22228" y="103812"/>
                        <a:pt x="35192" y="119158"/>
                        <a:pt x="34928" y="127095"/>
                      </a:cubicBezTo>
                      <a:cubicBezTo>
                        <a:pt x="34664" y="135032"/>
                        <a:pt x="26462" y="134768"/>
                        <a:pt x="20641" y="130270"/>
                      </a:cubicBezTo>
                      <a:cubicBezTo>
                        <a:pt x="14820" y="125772"/>
                        <a:pt x="-262" y="120215"/>
                        <a:pt x="3" y="100107"/>
                      </a:cubicBezTo>
                      <a:cubicBezTo>
                        <a:pt x="267" y="79999"/>
                        <a:pt x="31224" y="3005"/>
                        <a:pt x="34928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B975E93C-954D-4C1A-BAD3-0BC7D79F4BD2}"/>
                    </a:ext>
                  </a:extLst>
                </p:cNvPr>
                <p:cNvSpPr/>
                <p:nvPr/>
              </p:nvSpPr>
              <p:spPr>
                <a:xfrm>
                  <a:off x="6422988" y="1285348"/>
                  <a:ext cx="35589" cy="167539"/>
                </a:xfrm>
                <a:custGeom>
                  <a:avLst/>
                  <a:gdLst>
                    <a:gd name="connsiteX0" fmla="*/ 2185 w 31667"/>
                    <a:gd name="connsiteY0" fmla="*/ 113 h 149074"/>
                    <a:gd name="connsiteX1" fmla="*/ 30760 w 31667"/>
                    <a:gd name="connsiteY1" fmla="*/ 123938 h 149074"/>
                    <a:gd name="connsiteX2" fmla="*/ 22823 w 31667"/>
                    <a:gd name="connsiteY2" fmla="*/ 147750 h 149074"/>
                    <a:gd name="connsiteX3" fmla="*/ 5360 w 31667"/>
                    <a:gd name="connsiteY3" fmla="*/ 101713 h 149074"/>
                    <a:gd name="connsiteX4" fmla="*/ 2185 w 31667"/>
                    <a:gd name="connsiteY4" fmla="*/ 113 h 14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67" h="149074">
                      <a:moveTo>
                        <a:pt x="2185" y="113"/>
                      </a:moveTo>
                      <a:cubicBezTo>
                        <a:pt x="6418" y="3817"/>
                        <a:pt x="27320" y="99332"/>
                        <a:pt x="30760" y="123938"/>
                      </a:cubicBezTo>
                      <a:cubicBezTo>
                        <a:pt x="34200" y="148544"/>
                        <a:pt x="27056" y="151454"/>
                        <a:pt x="22823" y="147750"/>
                      </a:cubicBezTo>
                      <a:cubicBezTo>
                        <a:pt x="18590" y="144046"/>
                        <a:pt x="10387" y="118911"/>
                        <a:pt x="5360" y="101713"/>
                      </a:cubicBezTo>
                      <a:cubicBezTo>
                        <a:pt x="333" y="84515"/>
                        <a:pt x="-2048" y="-3591"/>
                        <a:pt x="2185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79">
                  <a:extLst>
                    <a:ext uri="{FF2B5EF4-FFF2-40B4-BE49-F238E27FC236}">
                      <a16:creationId xmlns:a16="http://schemas.microsoft.com/office/drawing/2014/main" id="{DB4DC743-06CE-4AD3-988F-E71289F00432}"/>
                    </a:ext>
                  </a:extLst>
                </p:cNvPr>
                <p:cNvSpPr/>
                <p:nvPr/>
              </p:nvSpPr>
              <p:spPr>
                <a:xfrm>
                  <a:off x="5637760" y="1472782"/>
                  <a:ext cx="227581" cy="554245"/>
                </a:xfrm>
                <a:custGeom>
                  <a:avLst/>
                  <a:gdLst>
                    <a:gd name="connsiteX0" fmla="*/ 26186 w 202499"/>
                    <a:gd name="connsiteY0" fmla="*/ 23 h 493161"/>
                    <a:gd name="connsiteX1" fmla="*/ 18248 w 202499"/>
                    <a:gd name="connsiteY1" fmla="*/ 111148 h 493161"/>
                    <a:gd name="connsiteX2" fmla="*/ 43648 w 202499"/>
                    <a:gd name="connsiteY2" fmla="*/ 204811 h 493161"/>
                    <a:gd name="connsiteX3" fmla="*/ 78573 w 202499"/>
                    <a:gd name="connsiteY3" fmla="*/ 309586 h 493161"/>
                    <a:gd name="connsiteX4" fmla="*/ 119848 w 202499"/>
                    <a:gd name="connsiteY4" fmla="*/ 398486 h 493161"/>
                    <a:gd name="connsiteX5" fmla="*/ 202398 w 202499"/>
                    <a:gd name="connsiteY5" fmla="*/ 492148 h 493161"/>
                    <a:gd name="connsiteX6" fmla="*/ 135723 w 202499"/>
                    <a:gd name="connsiteY6" fmla="*/ 442936 h 493161"/>
                    <a:gd name="connsiteX7" fmla="*/ 84923 w 202499"/>
                    <a:gd name="connsiteY7" fmla="*/ 361973 h 493161"/>
                    <a:gd name="connsiteX8" fmla="*/ 24598 w 202499"/>
                    <a:gd name="connsiteY8" fmla="*/ 230211 h 493161"/>
                    <a:gd name="connsiteX9" fmla="*/ 786 w 202499"/>
                    <a:gd name="connsiteY9" fmla="*/ 120673 h 493161"/>
                    <a:gd name="connsiteX10" fmla="*/ 26186 w 202499"/>
                    <a:gd name="connsiteY10" fmla="*/ 23 h 493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499" h="493161">
                      <a:moveTo>
                        <a:pt x="26186" y="23"/>
                      </a:moveTo>
                      <a:cubicBezTo>
                        <a:pt x="29096" y="-1564"/>
                        <a:pt x="15338" y="77017"/>
                        <a:pt x="18248" y="111148"/>
                      </a:cubicBezTo>
                      <a:cubicBezTo>
                        <a:pt x="21158" y="145279"/>
                        <a:pt x="33594" y="171738"/>
                        <a:pt x="43648" y="204811"/>
                      </a:cubicBezTo>
                      <a:cubicBezTo>
                        <a:pt x="53702" y="237884"/>
                        <a:pt x="65873" y="277307"/>
                        <a:pt x="78573" y="309586"/>
                      </a:cubicBezTo>
                      <a:cubicBezTo>
                        <a:pt x="91273" y="341865"/>
                        <a:pt x="99211" y="368059"/>
                        <a:pt x="119848" y="398486"/>
                      </a:cubicBezTo>
                      <a:cubicBezTo>
                        <a:pt x="140485" y="428913"/>
                        <a:pt x="199752" y="484740"/>
                        <a:pt x="202398" y="492148"/>
                      </a:cubicBezTo>
                      <a:cubicBezTo>
                        <a:pt x="205044" y="499556"/>
                        <a:pt x="155302" y="464632"/>
                        <a:pt x="135723" y="442936"/>
                      </a:cubicBezTo>
                      <a:cubicBezTo>
                        <a:pt x="116144" y="421240"/>
                        <a:pt x="103444" y="397427"/>
                        <a:pt x="84923" y="361973"/>
                      </a:cubicBezTo>
                      <a:cubicBezTo>
                        <a:pt x="66402" y="326519"/>
                        <a:pt x="38621" y="270428"/>
                        <a:pt x="24598" y="230211"/>
                      </a:cubicBezTo>
                      <a:cubicBezTo>
                        <a:pt x="10575" y="189994"/>
                        <a:pt x="6607" y="157715"/>
                        <a:pt x="786" y="120673"/>
                      </a:cubicBezTo>
                      <a:cubicBezTo>
                        <a:pt x="-5035" y="83631"/>
                        <a:pt x="23276" y="1610"/>
                        <a:pt x="2618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88EE9690-21DD-4BD2-B96B-552BFBE11287}"/>
                    </a:ext>
                  </a:extLst>
                </p:cNvPr>
                <p:cNvSpPr/>
                <p:nvPr/>
              </p:nvSpPr>
              <p:spPr>
                <a:xfrm>
                  <a:off x="6248044" y="1477690"/>
                  <a:ext cx="232711" cy="548751"/>
                </a:xfrm>
                <a:custGeom>
                  <a:avLst/>
                  <a:gdLst>
                    <a:gd name="connsiteX0" fmla="*/ 207062 w 207064"/>
                    <a:gd name="connsiteY0" fmla="*/ 2006 h 488273"/>
                    <a:gd name="connsiteX1" fmla="*/ 178487 w 207064"/>
                    <a:gd name="connsiteY1" fmla="*/ 276644 h 488273"/>
                    <a:gd name="connsiteX2" fmla="*/ 132449 w 207064"/>
                    <a:gd name="connsiteY2" fmla="*/ 357606 h 488273"/>
                    <a:gd name="connsiteX3" fmla="*/ 687 w 207064"/>
                    <a:gd name="connsiteY3" fmla="*/ 487781 h 488273"/>
                    <a:gd name="connsiteX4" fmla="*/ 83237 w 207064"/>
                    <a:gd name="connsiteY4" fmla="*/ 397294 h 488273"/>
                    <a:gd name="connsiteX5" fmla="*/ 140387 w 207064"/>
                    <a:gd name="connsiteY5" fmla="*/ 275056 h 488273"/>
                    <a:gd name="connsiteX6" fmla="*/ 173724 w 207064"/>
                    <a:gd name="connsiteY6" fmla="*/ 198856 h 488273"/>
                    <a:gd name="connsiteX7" fmla="*/ 180074 w 207064"/>
                    <a:gd name="connsiteY7" fmla="*/ 152819 h 488273"/>
                    <a:gd name="connsiteX8" fmla="*/ 207062 w 207064"/>
                    <a:gd name="connsiteY8" fmla="*/ 2006 h 4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064" h="488273">
                      <a:moveTo>
                        <a:pt x="207062" y="2006"/>
                      </a:moveTo>
                      <a:cubicBezTo>
                        <a:pt x="206798" y="22643"/>
                        <a:pt x="190922" y="217377"/>
                        <a:pt x="178487" y="276644"/>
                      </a:cubicBezTo>
                      <a:cubicBezTo>
                        <a:pt x="166051" y="335911"/>
                        <a:pt x="162082" y="322417"/>
                        <a:pt x="132449" y="357606"/>
                      </a:cubicBezTo>
                      <a:cubicBezTo>
                        <a:pt x="102816" y="392795"/>
                        <a:pt x="8889" y="481166"/>
                        <a:pt x="687" y="487781"/>
                      </a:cubicBezTo>
                      <a:cubicBezTo>
                        <a:pt x="-7515" y="494396"/>
                        <a:pt x="59954" y="432748"/>
                        <a:pt x="83237" y="397294"/>
                      </a:cubicBezTo>
                      <a:cubicBezTo>
                        <a:pt x="106520" y="361840"/>
                        <a:pt x="125306" y="308129"/>
                        <a:pt x="140387" y="275056"/>
                      </a:cubicBezTo>
                      <a:cubicBezTo>
                        <a:pt x="155468" y="241983"/>
                        <a:pt x="167109" y="219229"/>
                        <a:pt x="173724" y="198856"/>
                      </a:cubicBezTo>
                      <a:cubicBezTo>
                        <a:pt x="180338" y="178483"/>
                        <a:pt x="177693" y="179542"/>
                        <a:pt x="180074" y="152819"/>
                      </a:cubicBezTo>
                      <a:cubicBezTo>
                        <a:pt x="182455" y="126096"/>
                        <a:pt x="207326" y="-18631"/>
                        <a:pt x="207062" y="20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F175750F-352B-425A-A418-307FA614F586}"/>
                    </a:ext>
                  </a:extLst>
                </p:cNvPr>
                <p:cNvSpPr/>
                <p:nvPr/>
              </p:nvSpPr>
              <p:spPr>
                <a:xfrm>
                  <a:off x="6479555" y="1375039"/>
                  <a:ext cx="158243" cy="720431"/>
                </a:xfrm>
                <a:custGeom>
                  <a:avLst/>
                  <a:gdLst>
                    <a:gd name="connsiteX0" fmla="*/ 4241 w 140803"/>
                    <a:gd name="connsiteY0" fmla="*/ 6032 h 641032"/>
                    <a:gd name="connsiteX1" fmla="*/ 113778 w 140803"/>
                    <a:gd name="connsiteY1" fmla="*/ 339407 h 641032"/>
                    <a:gd name="connsiteX2" fmla="*/ 77266 w 140803"/>
                    <a:gd name="connsiteY2" fmla="*/ 261619 h 641032"/>
                    <a:gd name="connsiteX3" fmla="*/ 140766 w 140803"/>
                    <a:gd name="connsiteY3" fmla="*/ 488632 h 641032"/>
                    <a:gd name="connsiteX4" fmla="*/ 86791 w 140803"/>
                    <a:gd name="connsiteY4" fmla="*/ 209232 h 641032"/>
                    <a:gd name="connsiteX5" fmla="*/ 107428 w 140803"/>
                    <a:gd name="connsiteY5" fmla="*/ 458469 h 641032"/>
                    <a:gd name="connsiteX6" fmla="*/ 123303 w 140803"/>
                    <a:gd name="connsiteY6" fmla="*/ 575944 h 641032"/>
                    <a:gd name="connsiteX7" fmla="*/ 123303 w 140803"/>
                    <a:gd name="connsiteY7" fmla="*/ 641032 h 641032"/>
                    <a:gd name="connsiteX8" fmla="*/ 123303 w 140803"/>
                    <a:gd name="connsiteY8" fmla="*/ 445769 h 641032"/>
                    <a:gd name="connsiteX9" fmla="*/ 136003 w 140803"/>
                    <a:gd name="connsiteY9" fmla="*/ 453707 h 641032"/>
                    <a:gd name="connsiteX10" fmla="*/ 97903 w 140803"/>
                    <a:gd name="connsiteY10" fmla="*/ 317182 h 641032"/>
                    <a:gd name="connsiteX11" fmla="*/ 109016 w 140803"/>
                    <a:gd name="connsiteY11" fmla="*/ 342582 h 641032"/>
                    <a:gd name="connsiteX12" fmla="*/ 40753 w 140803"/>
                    <a:gd name="connsiteY12" fmla="*/ 112394 h 641032"/>
                    <a:gd name="connsiteX13" fmla="*/ 23291 w 140803"/>
                    <a:gd name="connsiteY13" fmla="*/ 121919 h 641032"/>
                    <a:gd name="connsiteX14" fmla="*/ 4241 w 140803"/>
                    <a:gd name="connsiteY14" fmla="*/ 6032 h 64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803" h="641032">
                      <a:moveTo>
                        <a:pt x="4241" y="6032"/>
                      </a:moveTo>
                      <a:cubicBezTo>
                        <a:pt x="19322" y="42280"/>
                        <a:pt x="101607" y="296809"/>
                        <a:pt x="113778" y="339407"/>
                      </a:cubicBezTo>
                      <a:cubicBezTo>
                        <a:pt x="125949" y="382005"/>
                        <a:pt x="72768" y="236748"/>
                        <a:pt x="77266" y="261619"/>
                      </a:cubicBezTo>
                      <a:cubicBezTo>
                        <a:pt x="81764" y="286490"/>
                        <a:pt x="139178" y="497363"/>
                        <a:pt x="140766" y="488632"/>
                      </a:cubicBezTo>
                      <a:cubicBezTo>
                        <a:pt x="142354" y="479901"/>
                        <a:pt x="92347" y="214259"/>
                        <a:pt x="86791" y="209232"/>
                      </a:cubicBezTo>
                      <a:cubicBezTo>
                        <a:pt x="81235" y="204205"/>
                        <a:pt x="101343" y="397350"/>
                        <a:pt x="107428" y="458469"/>
                      </a:cubicBezTo>
                      <a:cubicBezTo>
                        <a:pt x="113513" y="519588"/>
                        <a:pt x="120657" y="545517"/>
                        <a:pt x="123303" y="575944"/>
                      </a:cubicBezTo>
                      <a:cubicBezTo>
                        <a:pt x="125949" y="606371"/>
                        <a:pt x="123303" y="641032"/>
                        <a:pt x="123303" y="641032"/>
                      </a:cubicBezTo>
                      <a:cubicBezTo>
                        <a:pt x="123303" y="619336"/>
                        <a:pt x="121186" y="476990"/>
                        <a:pt x="123303" y="445769"/>
                      </a:cubicBezTo>
                      <a:cubicBezTo>
                        <a:pt x="125420" y="414548"/>
                        <a:pt x="140236" y="475138"/>
                        <a:pt x="136003" y="453707"/>
                      </a:cubicBezTo>
                      <a:cubicBezTo>
                        <a:pt x="131770" y="432276"/>
                        <a:pt x="102401" y="335703"/>
                        <a:pt x="97903" y="317182"/>
                      </a:cubicBezTo>
                      <a:cubicBezTo>
                        <a:pt x="93405" y="298661"/>
                        <a:pt x="118541" y="376713"/>
                        <a:pt x="109016" y="342582"/>
                      </a:cubicBezTo>
                      <a:cubicBezTo>
                        <a:pt x="99491" y="308451"/>
                        <a:pt x="55040" y="149171"/>
                        <a:pt x="40753" y="112394"/>
                      </a:cubicBezTo>
                      <a:cubicBezTo>
                        <a:pt x="26466" y="75617"/>
                        <a:pt x="27789" y="135677"/>
                        <a:pt x="23291" y="121919"/>
                      </a:cubicBezTo>
                      <a:cubicBezTo>
                        <a:pt x="18793" y="108161"/>
                        <a:pt x="-10840" y="-30216"/>
                        <a:pt x="4241" y="60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FC510FC5-F6CE-4CEC-B120-99E90603EA6A}"/>
                    </a:ext>
                  </a:extLst>
                </p:cNvPr>
                <p:cNvSpPr/>
                <p:nvPr/>
              </p:nvSpPr>
              <p:spPr>
                <a:xfrm>
                  <a:off x="6312315" y="1739155"/>
                  <a:ext cx="157855" cy="374491"/>
                </a:xfrm>
                <a:custGeom>
                  <a:avLst/>
                  <a:gdLst>
                    <a:gd name="connsiteX0" fmla="*/ 140349 w 140458"/>
                    <a:gd name="connsiteY0" fmla="*/ 1132 h 333218"/>
                    <a:gd name="connsiteX1" fmla="*/ 73674 w 140458"/>
                    <a:gd name="connsiteY1" fmla="*/ 221795 h 333218"/>
                    <a:gd name="connsiteX2" fmla="*/ 57799 w 140458"/>
                    <a:gd name="connsiteY2" fmla="*/ 278945 h 333218"/>
                    <a:gd name="connsiteX3" fmla="*/ 29224 w 140458"/>
                    <a:gd name="connsiteY3" fmla="*/ 329745 h 333218"/>
                    <a:gd name="connsiteX4" fmla="*/ 29224 w 140458"/>
                    <a:gd name="connsiteY4" fmla="*/ 275770 h 333218"/>
                    <a:gd name="connsiteX5" fmla="*/ 26049 w 140458"/>
                    <a:gd name="connsiteY5" fmla="*/ 188457 h 333218"/>
                    <a:gd name="connsiteX6" fmla="*/ 649 w 140458"/>
                    <a:gd name="connsiteY6" fmla="*/ 332920 h 333218"/>
                    <a:gd name="connsiteX7" fmla="*/ 56211 w 140458"/>
                    <a:gd name="connsiteY7" fmla="*/ 142420 h 333218"/>
                    <a:gd name="connsiteX8" fmla="*/ 140349 w 140458"/>
                    <a:gd name="connsiteY8" fmla="*/ 1132 h 33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458" h="333218">
                      <a:moveTo>
                        <a:pt x="140349" y="1132"/>
                      </a:moveTo>
                      <a:cubicBezTo>
                        <a:pt x="143259" y="14361"/>
                        <a:pt x="87432" y="175493"/>
                        <a:pt x="73674" y="221795"/>
                      </a:cubicBezTo>
                      <a:cubicBezTo>
                        <a:pt x="59916" y="268097"/>
                        <a:pt x="65207" y="260953"/>
                        <a:pt x="57799" y="278945"/>
                      </a:cubicBezTo>
                      <a:cubicBezTo>
                        <a:pt x="50391" y="296937"/>
                        <a:pt x="33986" y="330274"/>
                        <a:pt x="29224" y="329745"/>
                      </a:cubicBezTo>
                      <a:cubicBezTo>
                        <a:pt x="24461" y="329216"/>
                        <a:pt x="29753" y="299318"/>
                        <a:pt x="29224" y="275770"/>
                      </a:cubicBezTo>
                      <a:cubicBezTo>
                        <a:pt x="28695" y="252222"/>
                        <a:pt x="30812" y="178932"/>
                        <a:pt x="26049" y="188457"/>
                      </a:cubicBezTo>
                      <a:cubicBezTo>
                        <a:pt x="21286" y="197982"/>
                        <a:pt x="-4378" y="340593"/>
                        <a:pt x="649" y="332920"/>
                      </a:cubicBezTo>
                      <a:cubicBezTo>
                        <a:pt x="5676" y="325247"/>
                        <a:pt x="33986" y="190839"/>
                        <a:pt x="56211" y="142420"/>
                      </a:cubicBezTo>
                      <a:cubicBezTo>
                        <a:pt x="78436" y="94001"/>
                        <a:pt x="137439" y="-12097"/>
                        <a:pt x="140349" y="1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0FDA499F-0278-40FD-9D2E-DDB89BD6FE0A}"/>
                    </a:ext>
                  </a:extLst>
                </p:cNvPr>
                <p:cNvSpPr/>
                <p:nvPr/>
              </p:nvSpPr>
              <p:spPr>
                <a:xfrm>
                  <a:off x="6519881" y="1544340"/>
                  <a:ext cx="78824" cy="788036"/>
                </a:xfrm>
                <a:custGeom>
                  <a:avLst/>
                  <a:gdLst>
                    <a:gd name="connsiteX0" fmla="*/ 4871 w 70137"/>
                    <a:gd name="connsiteY0" fmla="*/ 7789 h 701186"/>
                    <a:gd name="connsiteX1" fmla="*/ 46146 w 70137"/>
                    <a:gd name="connsiteY1" fmla="*/ 466576 h 701186"/>
                    <a:gd name="connsiteX2" fmla="*/ 19159 w 70137"/>
                    <a:gd name="connsiteY2" fmla="*/ 125264 h 701186"/>
                    <a:gd name="connsiteX3" fmla="*/ 69959 w 70137"/>
                    <a:gd name="connsiteY3" fmla="*/ 696764 h 701186"/>
                    <a:gd name="connsiteX4" fmla="*/ 36621 w 70137"/>
                    <a:gd name="connsiteY4" fmla="*/ 398314 h 701186"/>
                    <a:gd name="connsiteX5" fmla="*/ 54084 w 70137"/>
                    <a:gd name="connsiteY5" fmla="*/ 553889 h 701186"/>
                    <a:gd name="connsiteX6" fmla="*/ 1696 w 70137"/>
                    <a:gd name="connsiteY6" fmla="*/ 199876 h 701186"/>
                    <a:gd name="connsiteX7" fmla="*/ 12809 w 70137"/>
                    <a:gd name="connsiteY7" fmla="*/ 177651 h 701186"/>
                    <a:gd name="connsiteX8" fmla="*/ 4871 w 70137"/>
                    <a:gd name="connsiteY8" fmla="*/ 7789 h 7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137" h="701186">
                      <a:moveTo>
                        <a:pt x="4871" y="7789"/>
                      </a:moveTo>
                      <a:cubicBezTo>
                        <a:pt x="10427" y="55943"/>
                        <a:pt x="43765" y="446997"/>
                        <a:pt x="46146" y="466576"/>
                      </a:cubicBezTo>
                      <a:cubicBezTo>
                        <a:pt x="48527" y="486155"/>
                        <a:pt x="15190" y="86899"/>
                        <a:pt x="19159" y="125264"/>
                      </a:cubicBezTo>
                      <a:cubicBezTo>
                        <a:pt x="23128" y="163629"/>
                        <a:pt x="67049" y="651256"/>
                        <a:pt x="69959" y="696764"/>
                      </a:cubicBezTo>
                      <a:cubicBezTo>
                        <a:pt x="72869" y="742272"/>
                        <a:pt x="39267" y="422126"/>
                        <a:pt x="36621" y="398314"/>
                      </a:cubicBezTo>
                      <a:cubicBezTo>
                        <a:pt x="33975" y="374502"/>
                        <a:pt x="59905" y="586962"/>
                        <a:pt x="54084" y="553889"/>
                      </a:cubicBezTo>
                      <a:cubicBezTo>
                        <a:pt x="48263" y="520816"/>
                        <a:pt x="8575" y="262582"/>
                        <a:pt x="1696" y="199876"/>
                      </a:cubicBezTo>
                      <a:cubicBezTo>
                        <a:pt x="-5183" y="137170"/>
                        <a:pt x="10957" y="205961"/>
                        <a:pt x="12809" y="177651"/>
                      </a:cubicBezTo>
                      <a:cubicBezTo>
                        <a:pt x="14661" y="149341"/>
                        <a:pt x="-685" y="-40365"/>
                        <a:pt x="4871" y="77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A7F8BD35-9C4F-44BA-8F36-18B916EF95D1}"/>
                    </a:ext>
                  </a:extLst>
                </p:cNvPr>
                <p:cNvSpPr/>
                <p:nvPr/>
              </p:nvSpPr>
              <p:spPr>
                <a:xfrm>
                  <a:off x="5434648" y="1435113"/>
                  <a:ext cx="155993" cy="879936"/>
                </a:xfrm>
                <a:custGeom>
                  <a:avLst/>
                  <a:gdLst>
                    <a:gd name="connsiteX0" fmla="*/ 138650 w 138801"/>
                    <a:gd name="connsiteY0" fmla="*/ 1790 h 782958"/>
                    <a:gd name="connsiteX1" fmla="*/ 105313 w 138801"/>
                    <a:gd name="connsiteY1" fmla="*/ 176415 h 782958"/>
                    <a:gd name="connsiteX2" fmla="*/ 108488 w 138801"/>
                    <a:gd name="connsiteY2" fmla="*/ 114503 h 782958"/>
                    <a:gd name="connsiteX3" fmla="*/ 105313 w 138801"/>
                    <a:gd name="connsiteY3" fmla="*/ 235153 h 782958"/>
                    <a:gd name="connsiteX4" fmla="*/ 114838 w 138801"/>
                    <a:gd name="connsiteY4" fmla="*/ 163715 h 782958"/>
                    <a:gd name="connsiteX5" fmla="*/ 59275 w 138801"/>
                    <a:gd name="connsiteY5" fmla="*/ 382790 h 782958"/>
                    <a:gd name="connsiteX6" fmla="*/ 84675 w 138801"/>
                    <a:gd name="connsiteY6" fmla="*/ 273253 h 782958"/>
                    <a:gd name="connsiteX7" fmla="*/ 33875 w 138801"/>
                    <a:gd name="connsiteY7" fmla="*/ 471690 h 782958"/>
                    <a:gd name="connsiteX8" fmla="*/ 64038 w 138801"/>
                    <a:gd name="connsiteY8" fmla="*/ 331990 h 782958"/>
                    <a:gd name="connsiteX9" fmla="*/ 35463 w 138801"/>
                    <a:gd name="connsiteY9" fmla="*/ 559003 h 782958"/>
                    <a:gd name="connsiteX10" fmla="*/ 49750 w 138801"/>
                    <a:gd name="connsiteY10" fmla="*/ 562178 h 782958"/>
                    <a:gd name="connsiteX11" fmla="*/ 35463 w 138801"/>
                    <a:gd name="connsiteY11" fmla="*/ 490740 h 782958"/>
                    <a:gd name="connsiteX12" fmla="*/ 538 w 138801"/>
                    <a:gd name="connsiteY12" fmla="*/ 627265 h 782958"/>
                    <a:gd name="connsiteX13" fmla="*/ 14825 w 138801"/>
                    <a:gd name="connsiteY13" fmla="*/ 782840 h 782958"/>
                    <a:gd name="connsiteX14" fmla="*/ 22763 w 138801"/>
                    <a:gd name="connsiteY14" fmla="*/ 646315 h 782958"/>
                    <a:gd name="connsiteX15" fmla="*/ 64038 w 138801"/>
                    <a:gd name="connsiteY15" fmla="*/ 309765 h 782958"/>
                    <a:gd name="connsiteX16" fmla="*/ 71975 w 138801"/>
                    <a:gd name="connsiteY16" fmla="*/ 265315 h 782958"/>
                    <a:gd name="connsiteX17" fmla="*/ 116425 w 138801"/>
                    <a:gd name="connsiteY17" fmla="*/ 95453 h 782958"/>
                    <a:gd name="connsiteX18" fmla="*/ 138650 w 138801"/>
                    <a:gd name="connsiteY18" fmla="*/ 1790 h 78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801" h="782958">
                      <a:moveTo>
                        <a:pt x="138650" y="1790"/>
                      </a:moveTo>
                      <a:cubicBezTo>
                        <a:pt x="136798" y="15284"/>
                        <a:pt x="110340" y="157630"/>
                        <a:pt x="105313" y="176415"/>
                      </a:cubicBezTo>
                      <a:cubicBezTo>
                        <a:pt x="100286" y="195200"/>
                        <a:pt x="108488" y="104713"/>
                        <a:pt x="108488" y="114503"/>
                      </a:cubicBezTo>
                      <a:cubicBezTo>
                        <a:pt x="108488" y="124293"/>
                        <a:pt x="104255" y="226951"/>
                        <a:pt x="105313" y="235153"/>
                      </a:cubicBezTo>
                      <a:cubicBezTo>
                        <a:pt x="106371" y="243355"/>
                        <a:pt x="122511" y="139109"/>
                        <a:pt x="114838" y="163715"/>
                      </a:cubicBezTo>
                      <a:cubicBezTo>
                        <a:pt x="107165" y="188321"/>
                        <a:pt x="64302" y="364534"/>
                        <a:pt x="59275" y="382790"/>
                      </a:cubicBezTo>
                      <a:cubicBezTo>
                        <a:pt x="54248" y="401046"/>
                        <a:pt x="88908" y="258436"/>
                        <a:pt x="84675" y="273253"/>
                      </a:cubicBezTo>
                      <a:cubicBezTo>
                        <a:pt x="80442" y="288070"/>
                        <a:pt x="37314" y="461901"/>
                        <a:pt x="33875" y="471690"/>
                      </a:cubicBezTo>
                      <a:cubicBezTo>
                        <a:pt x="30436" y="481479"/>
                        <a:pt x="63773" y="317438"/>
                        <a:pt x="64038" y="331990"/>
                      </a:cubicBezTo>
                      <a:cubicBezTo>
                        <a:pt x="64303" y="346542"/>
                        <a:pt x="37844" y="520638"/>
                        <a:pt x="35463" y="559003"/>
                      </a:cubicBezTo>
                      <a:cubicBezTo>
                        <a:pt x="33082" y="597368"/>
                        <a:pt x="49750" y="573555"/>
                        <a:pt x="49750" y="562178"/>
                      </a:cubicBezTo>
                      <a:cubicBezTo>
                        <a:pt x="49750" y="550801"/>
                        <a:pt x="43665" y="479892"/>
                        <a:pt x="35463" y="490740"/>
                      </a:cubicBezTo>
                      <a:cubicBezTo>
                        <a:pt x="27261" y="501588"/>
                        <a:pt x="3978" y="578582"/>
                        <a:pt x="538" y="627265"/>
                      </a:cubicBezTo>
                      <a:cubicBezTo>
                        <a:pt x="-2902" y="675948"/>
                        <a:pt x="11121" y="779665"/>
                        <a:pt x="14825" y="782840"/>
                      </a:cubicBezTo>
                      <a:cubicBezTo>
                        <a:pt x="18529" y="786015"/>
                        <a:pt x="14561" y="725161"/>
                        <a:pt x="22763" y="646315"/>
                      </a:cubicBezTo>
                      <a:cubicBezTo>
                        <a:pt x="30965" y="567469"/>
                        <a:pt x="55836" y="373265"/>
                        <a:pt x="64038" y="309765"/>
                      </a:cubicBezTo>
                      <a:cubicBezTo>
                        <a:pt x="72240" y="246265"/>
                        <a:pt x="63244" y="301034"/>
                        <a:pt x="71975" y="265315"/>
                      </a:cubicBezTo>
                      <a:cubicBezTo>
                        <a:pt x="80706" y="229596"/>
                        <a:pt x="107958" y="136728"/>
                        <a:pt x="116425" y="95453"/>
                      </a:cubicBezTo>
                      <a:cubicBezTo>
                        <a:pt x="124892" y="54178"/>
                        <a:pt x="140502" y="-11704"/>
                        <a:pt x="138650" y="17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フリーフォーム: 図形 85">
                  <a:extLst>
                    <a:ext uri="{FF2B5EF4-FFF2-40B4-BE49-F238E27FC236}">
                      <a16:creationId xmlns:a16="http://schemas.microsoft.com/office/drawing/2014/main" id="{B57971B3-27A5-4A3D-8F77-5D5E4602CE4E}"/>
                    </a:ext>
                  </a:extLst>
                </p:cNvPr>
                <p:cNvSpPr/>
                <p:nvPr/>
              </p:nvSpPr>
              <p:spPr>
                <a:xfrm>
                  <a:off x="5682355" y="1806626"/>
                  <a:ext cx="182879" cy="585884"/>
                </a:xfrm>
                <a:custGeom>
                  <a:avLst/>
                  <a:gdLst>
                    <a:gd name="connsiteX0" fmla="*/ 15081 w 162724"/>
                    <a:gd name="connsiteY0" fmla="*/ 1422 h 521313"/>
                    <a:gd name="connsiteX1" fmla="*/ 111918 w 162724"/>
                    <a:gd name="connsiteY1" fmla="*/ 196685 h 521313"/>
                    <a:gd name="connsiteX2" fmla="*/ 88106 w 162724"/>
                    <a:gd name="connsiteY2" fmla="*/ 169697 h 521313"/>
                    <a:gd name="connsiteX3" fmla="*/ 137318 w 162724"/>
                    <a:gd name="connsiteY3" fmla="*/ 306222 h 521313"/>
                    <a:gd name="connsiteX4" fmla="*/ 97631 w 162724"/>
                    <a:gd name="connsiteY4" fmla="*/ 201447 h 521313"/>
                    <a:gd name="connsiteX5" fmla="*/ 161131 w 162724"/>
                    <a:gd name="connsiteY5" fmla="*/ 417347 h 521313"/>
                    <a:gd name="connsiteX6" fmla="*/ 80168 w 162724"/>
                    <a:gd name="connsiteY6" fmla="*/ 190335 h 521313"/>
                    <a:gd name="connsiteX7" fmla="*/ 162718 w 162724"/>
                    <a:gd name="connsiteY7" fmla="*/ 449097 h 521313"/>
                    <a:gd name="connsiteX8" fmla="*/ 84931 w 162724"/>
                    <a:gd name="connsiteY8" fmla="*/ 231610 h 521313"/>
                    <a:gd name="connsiteX9" fmla="*/ 110331 w 162724"/>
                    <a:gd name="connsiteY9" fmla="*/ 520535 h 521313"/>
                    <a:gd name="connsiteX10" fmla="*/ 61118 w 162724"/>
                    <a:gd name="connsiteY10" fmla="*/ 312572 h 521313"/>
                    <a:gd name="connsiteX11" fmla="*/ 19843 w 162724"/>
                    <a:gd name="connsiteY11" fmla="*/ 185572 h 521313"/>
                    <a:gd name="connsiteX12" fmla="*/ 54768 w 162724"/>
                    <a:gd name="connsiteY12" fmla="*/ 290347 h 521313"/>
                    <a:gd name="connsiteX13" fmla="*/ 5556 w 162724"/>
                    <a:gd name="connsiteY13" fmla="*/ 130010 h 521313"/>
                    <a:gd name="connsiteX14" fmla="*/ 793 w 162724"/>
                    <a:gd name="connsiteY14" fmla="*/ 50635 h 521313"/>
                    <a:gd name="connsiteX15" fmla="*/ 2381 w 162724"/>
                    <a:gd name="connsiteY15" fmla="*/ 104610 h 521313"/>
                    <a:gd name="connsiteX16" fmla="*/ 15081 w 162724"/>
                    <a:gd name="connsiteY16" fmla="*/ 1422 h 521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2724" h="521313">
                      <a:moveTo>
                        <a:pt x="15081" y="1422"/>
                      </a:moveTo>
                      <a:cubicBezTo>
                        <a:pt x="33337" y="16768"/>
                        <a:pt x="99747" y="168639"/>
                        <a:pt x="111918" y="196685"/>
                      </a:cubicBezTo>
                      <a:cubicBezTo>
                        <a:pt x="124089" y="224731"/>
                        <a:pt x="83873" y="151441"/>
                        <a:pt x="88106" y="169697"/>
                      </a:cubicBezTo>
                      <a:cubicBezTo>
                        <a:pt x="92339" y="187953"/>
                        <a:pt x="135731" y="300930"/>
                        <a:pt x="137318" y="306222"/>
                      </a:cubicBezTo>
                      <a:cubicBezTo>
                        <a:pt x="138905" y="311514"/>
                        <a:pt x="93662" y="182926"/>
                        <a:pt x="97631" y="201447"/>
                      </a:cubicBezTo>
                      <a:cubicBezTo>
                        <a:pt x="101600" y="219968"/>
                        <a:pt x="164041" y="419199"/>
                        <a:pt x="161131" y="417347"/>
                      </a:cubicBezTo>
                      <a:cubicBezTo>
                        <a:pt x="158221" y="415495"/>
                        <a:pt x="79904" y="185043"/>
                        <a:pt x="80168" y="190335"/>
                      </a:cubicBezTo>
                      <a:cubicBezTo>
                        <a:pt x="80432" y="195627"/>
                        <a:pt x="161924" y="442218"/>
                        <a:pt x="162718" y="449097"/>
                      </a:cubicBezTo>
                      <a:cubicBezTo>
                        <a:pt x="163512" y="455976"/>
                        <a:pt x="93662" y="219704"/>
                        <a:pt x="84931" y="231610"/>
                      </a:cubicBezTo>
                      <a:cubicBezTo>
                        <a:pt x="76200" y="243516"/>
                        <a:pt x="114300" y="507041"/>
                        <a:pt x="110331" y="520535"/>
                      </a:cubicBezTo>
                      <a:cubicBezTo>
                        <a:pt x="106362" y="534029"/>
                        <a:pt x="76199" y="368399"/>
                        <a:pt x="61118" y="312572"/>
                      </a:cubicBezTo>
                      <a:cubicBezTo>
                        <a:pt x="46037" y="256745"/>
                        <a:pt x="20901" y="189276"/>
                        <a:pt x="19843" y="185572"/>
                      </a:cubicBezTo>
                      <a:cubicBezTo>
                        <a:pt x="18785" y="181868"/>
                        <a:pt x="57149" y="299607"/>
                        <a:pt x="54768" y="290347"/>
                      </a:cubicBezTo>
                      <a:cubicBezTo>
                        <a:pt x="52387" y="281087"/>
                        <a:pt x="14552" y="169962"/>
                        <a:pt x="5556" y="130010"/>
                      </a:cubicBezTo>
                      <a:cubicBezTo>
                        <a:pt x="-3440" y="90058"/>
                        <a:pt x="1322" y="54868"/>
                        <a:pt x="793" y="50635"/>
                      </a:cubicBezTo>
                      <a:cubicBezTo>
                        <a:pt x="264" y="46402"/>
                        <a:pt x="794" y="109372"/>
                        <a:pt x="2381" y="104610"/>
                      </a:cubicBezTo>
                      <a:cubicBezTo>
                        <a:pt x="3968" y="99848"/>
                        <a:pt x="-3175" y="-13924"/>
                        <a:pt x="15081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フリーフォーム: 図形 86">
                  <a:extLst>
                    <a:ext uri="{FF2B5EF4-FFF2-40B4-BE49-F238E27FC236}">
                      <a16:creationId xmlns:a16="http://schemas.microsoft.com/office/drawing/2014/main" id="{A38E5666-09A3-4D9B-BCE1-A85FF0C111B8}"/>
                    </a:ext>
                  </a:extLst>
                </p:cNvPr>
                <p:cNvSpPr/>
                <p:nvPr/>
              </p:nvSpPr>
              <p:spPr>
                <a:xfrm>
                  <a:off x="5547650" y="1340215"/>
                  <a:ext cx="94758" cy="680600"/>
                </a:xfrm>
                <a:custGeom>
                  <a:avLst/>
                  <a:gdLst>
                    <a:gd name="connsiteX0" fmla="*/ 84140 w 84315"/>
                    <a:gd name="connsiteY0" fmla="*/ 505 h 605591"/>
                    <a:gd name="connsiteX1" fmla="*/ 39690 w 84315"/>
                    <a:gd name="connsiteY1" fmla="*/ 229105 h 605591"/>
                    <a:gd name="connsiteX2" fmla="*/ 53977 w 84315"/>
                    <a:gd name="connsiteY2" fmla="*/ 105280 h 605591"/>
                    <a:gd name="connsiteX3" fmla="*/ 41277 w 84315"/>
                    <a:gd name="connsiteY3" fmla="*/ 254505 h 605591"/>
                    <a:gd name="connsiteX4" fmla="*/ 69852 w 84315"/>
                    <a:gd name="connsiteY4" fmla="*/ 487868 h 605591"/>
                    <a:gd name="connsiteX5" fmla="*/ 42865 w 84315"/>
                    <a:gd name="connsiteY5" fmla="*/ 289430 h 605591"/>
                    <a:gd name="connsiteX6" fmla="*/ 12702 w 84315"/>
                    <a:gd name="connsiteY6" fmla="*/ 432305 h 605591"/>
                    <a:gd name="connsiteX7" fmla="*/ 15877 w 84315"/>
                    <a:gd name="connsiteY7" fmla="*/ 605343 h 605591"/>
                    <a:gd name="connsiteX8" fmla="*/ 30165 w 84315"/>
                    <a:gd name="connsiteY8" fmla="*/ 392618 h 605591"/>
                    <a:gd name="connsiteX9" fmla="*/ 2 w 84315"/>
                    <a:gd name="connsiteY9" fmla="*/ 413255 h 605591"/>
                    <a:gd name="connsiteX10" fmla="*/ 28577 w 84315"/>
                    <a:gd name="connsiteY10" fmla="*/ 230693 h 605591"/>
                    <a:gd name="connsiteX11" fmla="*/ 53977 w 84315"/>
                    <a:gd name="connsiteY11" fmla="*/ 168780 h 605591"/>
                    <a:gd name="connsiteX12" fmla="*/ 84140 w 84315"/>
                    <a:gd name="connsiteY12" fmla="*/ 505 h 60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315" h="605591">
                      <a:moveTo>
                        <a:pt x="84140" y="505"/>
                      </a:moveTo>
                      <a:cubicBezTo>
                        <a:pt x="81759" y="10559"/>
                        <a:pt x="44717" y="211643"/>
                        <a:pt x="39690" y="229105"/>
                      </a:cubicBezTo>
                      <a:cubicBezTo>
                        <a:pt x="34663" y="246568"/>
                        <a:pt x="53713" y="101047"/>
                        <a:pt x="53977" y="105280"/>
                      </a:cubicBezTo>
                      <a:cubicBezTo>
                        <a:pt x="54241" y="109513"/>
                        <a:pt x="38631" y="190740"/>
                        <a:pt x="41277" y="254505"/>
                      </a:cubicBezTo>
                      <a:cubicBezTo>
                        <a:pt x="43923" y="318270"/>
                        <a:pt x="69587" y="482047"/>
                        <a:pt x="69852" y="487868"/>
                      </a:cubicBezTo>
                      <a:cubicBezTo>
                        <a:pt x="70117" y="493689"/>
                        <a:pt x="52390" y="298690"/>
                        <a:pt x="42865" y="289430"/>
                      </a:cubicBezTo>
                      <a:cubicBezTo>
                        <a:pt x="33340" y="280170"/>
                        <a:pt x="17200" y="379653"/>
                        <a:pt x="12702" y="432305"/>
                      </a:cubicBezTo>
                      <a:cubicBezTo>
                        <a:pt x="8204" y="484957"/>
                        <a:pt x="12967" y="611957"/>
                        <a:pt x="15877" y="605343"/>
                      </a:cubicBezTo>
                      <a:cubicBezTo>
                        <a:pt x="18787" y="598729"/>
                        <a:pt x="32811" y="424633"/>
                        <a:pt x="30165" y="392618"/>
                      </a:cubicBezTo>
                      <a:cubicBezTo>
                        <a:pt x="27519" y="360603"/>
                        <a:pt x="267" y="440243"/>
                        <a:pt x="2" y="413255"/>
                      </a:cubicBezTo>
                      <a:cubicBezTo>
                        <a:pt x="-263" y="386268"/>
                        <a:pt x="19581" y="271439"/>
                        <a:pt x="28577" y="230693"/>
                      </a:cubicBezTo>
                      <a:cubicBezTo>
                        <a:pt x="37573" y="189947"/>
                        <a:pt x="43923" y="204234"/>
                        <a:pt x="53977" y="168780"/>
                      </a:cubicBezTo>
                      <a:cubicBezTo>
                        <a:pt x="64031" y="133326"/>
                        <a:pt x="86521" y="-9549"/>
                        <a:pt x="84140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CB2925ED-F6DA-40F5-9AE3-DBBC247E6182}"/>
                    </a:ext>
                  </a:extLst>
                </p:cNvPr>
                <p:cNvSpPr/>
                <p:nvPr/>
              </p:nvSpPr>
              <p:spPr>
                <a:xfrm>
                  <a:off x="6450351" y="1556212"/>
                  <a:ext cx="64561" cy="558273"/>
                </a:xfrm>
                <a:custGeom>
                  <a:avLst/>
                  <a:gdLst>
                    <a:gd name="connsiteX0" fmla="*/ 49276 w 57446"/>
                    <a:gd name="connsiteY0" fmla="*/ 401 h 496745"/>
                    <a:gd name="connsiteX1" fmla="*/ 41338 w 57446"/>
                    <a:gd name="connsiteY1" fmla="*/ 209951 h 496745"/>
                    <a:gd name="connsiteX2" fmla="*/ 41338 w 57446"/>
                    <a:gd name="connsiteY2" fmla="*/ 102001 h 496745"/>
                    <a:gd name="connsiteX3" fmla="*/ 42926 w 57446"/>
                    <a:gd name="connsiteY3" fmla="*/ 214713 h 496745"/>
                    <a:gd name="connsiteX4" fmla="*/ 44513 w 57446"/>
                    <a:gd name="connsiteY4" fmla="*/ 344888 h 496745"/>
                    <a:gd name="connsiteX5" fmla="*/ 44513 w 57446"/>
                    <a:gd name="connsiteY5" fmla="*/ 260751 h 496745"/>
                    <a:gd name="connsiteX6" fmla="*/ 52451 w 57446"/>
                    <a:gd name="connsiteY6" fmla="*/ 405213 h 496745"/>
                    <a:gd name="connsiteX7" fmla="*/ 42926 w 57446"/>
                    <a:gd name="connsiteY7" fmla="*/ 475063 h 496745"/>
                    <a:gd name="connsiteX8" fmla="*/ 46101 w 57446"/>
                    <a:gd name="connsiteY8" fmla="*/ 205188 h 496745"/>
                    <a:gd name="connsiteX9" fmla="*/ 63 w 57446"/>
                    <a:gd name="connsiteY9" fmla="*/ 495701 h 496745"/>
                    <a:gd name="connsiteX10" fmla="*/ 36576 w 57446"/>
                    <a:gd name="connsiteY10" fmla="*/ 297263 h 496745"/>
                    <a:gd name="connsiteX11" fmla="*/ 55626 w 57446"/>
                    <a:gd name="connsiteY11" fmla="*/ 160738 h 496745"/>
                    <a:gd name="connsiteX12" fmla="*/ 49276 w 57446"/>
                    <a:gd name="connsiteY12" fmla="*/ 401 h 496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446" h="496745">
                      <a:moveTo>
                        <a:pt x="49276" y="401"/>
                      </a:moveTo>
                      <a:cubicBezTo>
                        <a:pt x="46895" y="8603"/>
                        <a:pt x="42661" y="193018"/>
                        <a:pt x="41338" y="209951"/>
                      </a:cubicBezTo>
                      <a:cubicBezTo>
                        <a:pt x="40015" y="226884"/>
                        <a:pt x="41073" y="101207"/>
                        <a:pt x="41338" y="102001"/>
                      </a:cubicBezTo>
                      <a:cubicBezTo>
                        <a:pt x="41603" y="102795"/>
                        <a:pt x="42397" y="174232"/>
                        <a:pt x="42926" y="214713"/>
                      </a:cubicBezTo>
                      <a:cubicBezTo>
                        <a:pt x="43455" y="255194"/>
                        <a:pt x="44249" y="337215"/>
                        <a:pt x="44513" y="344888"/>
                      </a:cubicBezTo>
                      <a:cubicBezTo>
                        <a:pt x="44777" y="352561"/>
                        <a:pt x="43190" y="250697"/>
                        <a:pt x="44513" y="260751"/>
                      </a:cubicBezTo>
                      <a:cubicBezTo>
                        <a:pt x="45836" y="270805"/>
                        <a:pt x="52716" y="369494"/>
                        <a:pt x="52451" y="405213"/>
                      </a:cubicBezTo>
                      <a:cubicBezTo>
                        <a:pt x="52187" y="440932"/>
                        <a:pt x="43984" y="508400"/>
                        <a:pt x="42926" y="475063"/>
                      </a:cubicBezTo>
                      <a:cubicBezTo>
                        <a:pt x="41868" y="441726"/>
                        <a:pt x="53245" y="201748"/>
                        <a:pt x="46101" y="205188"/>
                      </a:cubicBezTo>
                      <a:cubicBezTo>
                        <a:pt x="38957" y="208628"/>
                        <a:pt x="1650" y="480355"/>
                        <a:pt x="63" y="495701"/>
                      </a:cubicBezTo>
                      <a:cubicBezTo>
                        <a:pt x="-1525" y="511047"/>
                        <a:pt x="27315" y="353090"/>
                        <a:pt x="36576" y="297263"/>
                      </a:cubicBezTo>
                      <a:cubicBezTo>
                        <a:pt x="45837" y="241436"/>
                        <a:pt x="49805" y="209686"/>
                        <a:pt x="55626" y="160738"/>
                      </a:cubicBezTo>
                      <a:cubicBezTo>
                        <a:pt x="61447" y="111790"/>
                        <a:pt x="51657" y="-7801"/>
                        <a:pt x="49276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フリーフォーム: 図形 88">
                  <a:extLst>
                    <a:ext uri="{FF2B5EF4-FFF2-40B4-BE49-F238E27FC236}">
                      <a16:creationId xmlns:a16="http://schemas.microsoft.com/office/drawing/2014/main" id="{437F24BE-AA5E-48E1-A19D-CDB77C05EE4A}"/>
                    </a:ext>
                  </a:extLst>
                </p:cNvPr>
                <p:cNvSpPr/>
                <p:nvPr/>
              </p:nvSpPr>
              <p:spPr>
                <a:xfrm>
                  <a:off x="5646322" y="1755867"/>
                  <a:ext cx="43627" cy="561363"/>
                </a:xfrm>
                <a:custGeom>
                  <a:avLst/>
                  <a:gdLst>
                    <a:gd name="connsiteX0" fmla="*/ 5868 w 38819"/>
                    <a:gd name="connsiteY0" fmla="*/ 5312 h 499495"/>
                    <a:gd name="connsiteX1" fmla="*/ 5868 w 38819"/>
                    <a:gd name="connsiteY1" fmla="*/ 264075 h 499495"/>
                    <a:gd name="connsiteX2" fmla="*/ 7455 w 38819"/>
                    <a:gd name="connsiteY2" fmla="*/ 103737 h 499495"/>
                    <a:gd name="connsiteX3" fmla="*/ 1105 w 38819"/>
                    <a:gd name="connsiteY3" fmla="*/ 195812 h 499495"/>
                    <a:gd name="connsiteX4" fmla="*/ 32855 w 38819"/>
                    <a:gd name="connsiteY4" fmla="*/ 421237 h 499495"/>
                    <a:gd name="connsiteX5" fmla="*/ 18568 w 38819"/>
                    <a:gd name="connsiteY5" fmla="*/ 189462 h 499495"/>
                    <a:gd name="connsiteX6" fmla="*/ 12218 w 38819"/>
                    <a:gd name="connsiteY6" fmla="*/ 333925 h 499495"/>
                    <a:gd name="connsiteX7" fmla="*/ 36030 w 38819"/>
                    <a:gd name="connsiteY7" fmla="*/ 499025 h 499495"/>
                    <a:gd name="connsiteX8" fmla="*/ 34443 w 38819"/>
                    <a:gd name="connsiteY8" fmla="*/ 279950 h 499495"/>
                    <a:gd name="connsiteX9" fmla="*/ 1105 w 38819"/>
                    <a:gd name="connsiteY9" fmla="*/ 102150 h 499495"/>
                    <a:gd name="connsiteX10" fmla="*/ 5868 w 38819"/>
                    <a:gd name="connsiteY10" fmla="*/ 5312 h 49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819" h="499495">
                      <a:moveTo>
                        <a:pt x="5868" y="5312"/>
                      </a:moveTo>
                      <a:cubicBezTo>
                        <a:pt x="6662" y="32299"/>
                        <a:pt x="5603" y="247671"/>
                        <a:pt x="5868" y="264075"/>
                      </a:cubicBezTo>
                      <a:cubicBezTo>
                        <a:pt x="6133" y="280479"/>
                        <a:pt x="8249" y="115114"/>
                        <a:pt x="7455" y="103737"/>
                      </a:cubicBezTo>
                      <a:cubicBezTo>
                        <a:pt x="6661" y="92360"/>
                        <a:pt x="-3128" y="142895"/>
                        <a:pt x="1105" y="195812"/>
                      </a:cubicBezTo>
                      <a:cubicBezTo>
                        <a:pt x="5338" y="248729"/>
                        <a:pt x="29945" y="422295"/>
                        <a:pt x="32855" y="421237"/>
                      </a:cubicBezTo>
                      <a:cubicBezTo>
                        <a:pt x="35765" y="420179"/>
                        <a:pt x="22007" y="204014"/>
                        <a:pt x="18568" y="189462"/>
                      </a:cubicBezTo>
                      <a:cubicBezTo>
                        <a:pt x="15129" y="174910"/>
                        <a:pt x="9308" y="282331"/>
                        <a:pt x="12218" y="333925"/>
                      </a:cubicBezTo>
                      <a:cubicBezTo>
                        <a:pt x="15128" y="385519"/>
                        <a:pt x="32326" y="508021"/>
                        <a:pt x="36030" y="499025"/>
                      </a:cubicBezTo>
                      <a:cubicBezTo>
                        <a:pt x="39734" y="490029"/>
                        <a:pt x="40264" y="346096"/>
                        <a:pt x="34443" y="279950"/>
                      </a:cubicBezTo>
                      <a:cubicBezTo>
                        <a:pt x="28622" y="213804"/>
                        <a:pt x="5074" y="143425"/>
                        <a:pt x="1105" y="102150"/>
                      </a:cubicBezTo>
                      <a:cubicBezTo>
                        <a:pt x="-2864" y="60875"/>
                        <a:pt x="5074" y="-21675"/>
                        <a:pt x="5868" y="53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フリーフォーム: 図形 89">
                  <a:extLst>
                    <a:ext uri="{FF2B5EF4-FFF2-40B4-BE49-F238E27FC236}">
                      <a16:creationId xmlns:a16="http://schemas.microsoft.com/office/drawing/2014/main" id="{9EAAF210-11E3-4A75-A6A9-E5810FD02204}"/>
                    </a:ext>
                  </a:extLst>
                </p:cNvPr>
                <p:cNvSpPr/>
                <p:nvPr/>
              </p:nvSpPr>
              <p:spPr>
                <a:xfrm>
                  <a:off x="5524279" y="1876934"/>
                  <a:ext cx="49598" cy="687186"/>
                </a:xfrm>
                <a:custGeom>
                  <a:avLst/>
                  <a:gdLst>
                    <a:gd name="connsiteX0" fmla="*/ 23972 w 44132"/>
                    <a:gd name="connsiteY0" fmla="*/ 2363 h 611451"/>
                    <a:gd name="connsiteX1" fmla="*/ 8097 w 44132"/>
                    <a:gd name="connsiteY1" fmla="*/ 83326 h 611451"/>
                    <a:gd name="connsiteX2" fmla="*/ 39847 w 44132"/>
                    <a:gd name="connsiteY2" fmla="*/ 253188 h 611451"/>
                    <a:gd name="connsiteX3" fmla="*/ 11272 w 44132"/>
                    <a:gd name="connsiteY3" fmla="*/ 111901 h 611451"/>
                    <a:gd name="connsiteX4" fmla="*/ 8097 w 44132"/>
                    <a:gd name="connsiteY4" fmla="*/ 129363 h 611451"/>
                    <a:gd name="connsiteX5" fmla="*/ 31910 w 44132"/>
                    <a:gd name="connsiteY5" fmla="*/ 434163 h 611451"/>
                    <a:gd name="connsiteX6" fmla="*/ 43022 w 44132"/>
                    <a:gd name="connsiteY6" fmla="*/ 610376 h 611451"/>
                    <a:gd name="connsiteX7" fmla="*/ 43022 w 44132"/>
                    <a:gd name="connsiteY7" fmla="*/ 502426 h 611451"/>
                    <a:gd name="connsiteX8" fmla="*/ 36672 w 44132"/>
                    <a:gd name="connsiteY8" fmla="*/ 384951 h 611451"/>
                    <a:gd name="connsiteX9" fmla="*/ 36672 w 44132"/>
                    <a:gd name="connsiteY9" fmla="*/ 289701 h 611451"/>
                    <a:gd name="connsiteX10" fmla="*/ 30322 w 44132"/>
                    <a:gd name="connsiteY10" fmla="*/ 275413 h 611451"/>
                    <a:gd name="connsiteX11" fmla="*/ 160 w 44132"/>
                    <a:gd name="connsiteY11" fmla="*/ 169051 h 611451"/>
                    <a:gd name="connsiteX12" fmla="*/ 23972 w 44132"/>
                    <a:gd name="connsiteY12" fmla="*/ 2363 h 611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132" h="611451">
                      <a:moveTo>
                        <a:pt x="23972" y="2363"/>
                      </a:moveTo>
                      <a:cubicBezTo>
                        <a:pt x="25295" y="-11925"/>
                        <a:pt x="5451" y="41522"/>
                        <a:pt x="8097" y="83326"/>
                      </a:cubicBezTo>
                      <a:cubicBezTo>
                        <a:pt x="10743" y="125130"/>
                        <a:pt x="39318" y="248426"/>
                        <a:pt x="39847" y="253188"/>
                      </a:cubicBezTo>
                      <a:cubicBezTo>
                        <a:pt x="40376" y="257951"/>
                        <a:pt x="16564" y="132538"/>
                        <a:pt x="11272" y="111901"/>
                      </a:cubicBezTo>
                      <a:cubicBezTo>
                        <a:pt x="5980" y="91264"/>
                        <a:pt x="4657" y="75653"/>
                        <a:pt x="8097" y="129363"/>
                      </a:cubicBezTo>
                      <a:cubicBezTo>
                        <a:pt x="11537" y="183073"/>
                        <a:pt x="26089" y="353994"/>
                        <a:pt x="31910" y="434163"/>
                      </a:cubicBezTo>
                      <a:cubicBezTo>
                        <a:pt x="37731" y="514332"/>
                        <a:pt x="41170" y="598999"/>
                        <a:pt x="43022" y="610376"/>
                      </a:cubicBezTo>
                      <a:cubicBezTo>
                        <a:pt x="44874" y="621753"/>
                        <a:pt x="44080" y="539997"/>
                        <a:pt x="43022" y="502426"/>
                      </a:cubicBezTo>
                      <a:cubicBezTo>
                        <a:pt x="41964" y="464855"/>
                        <a:pt x="37730" y="420405"/>
                        <a:pt x="36672" y="384951"/>
                      </a:cubicBezTo>
                      <a:cubicBezTo>
                        <a:pt x="35614" y="349497"/>
                        <a:pt x="37730" y="307957"/>
                        <a:pt x="36672" y="289701"/>
                      </a:cubicBezTo>
                      <a:cubicBezTo>
                        <a:pt x="35614" y="271445"/>
                        <a:pt x="36407" y="295521"/>
                        <a:pt x="30322" y="275413"/>
                      </a:cubicBezTo>
                      <a:cubicBezTo>
                        <a:pt x="24237" y="255305"/>
                        <a:pt x="2541" y="210061"/>
                        <a:pt x="160" y="169051"/>
                      </a:cubicBezTo>
                      <a:cubicBezTo>
                        <a:pt x="-2221" y="128041"/>
                        <a:pt x="22649" y="16651"/>
                        <a:pt x="23972" y="2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" name="フリーフォーム: 図形 90">
                  <a:extLst>
                    <a:ext uri="{FF2B5EF4-FFF2-40B4-BE49-F238E27FC236}">
                      <a16:creationId xmlns:a16="http://schemas.microsoft.com/office/drawing/2014/main" id="{1D7E11C3-8B56-4C36-8786-D2CFB18034B6}"/>
                    </a:ext>
                  </a:extLst>
                </p:cNvPr>
                <p:cNvSpPr/>
                <p:nvPr/>
              </p:nvSpPr>
              <p:spPr>
                <a:xfrm>
                  <a:off x="5888656" y="2339187"/>
                  <a:ext cx="114675" cy="381332"/>
                </a:xfrm>
                <a:custGeom>
                  <a:avLst/>
                  <a:gdLst>
                    <a:gd name="connsiteX0" fmla="*/ 1378 w 102037"/>
                    <a:gd name="connsiteY0" fmla="*/ 630 h 339305"/>
                    <a:gd name="connsiteX1" fmla="*/ 93453 w 102037"/>
                    <a:gd name="connsiteY1" fmla="*/ 226055 h 339305"/>
                    <a:gd name="connsiteX2" fmla="*/ 58528 w 102037"/>
                    <a:gd name="connsiteY2" fmla="*/ 137155 h 339305"/>
                    <a:gd name="connsiteX3" fmla="*/ 34716 w 102037"/>
                    <a:gd name="connsiteY3" fmla="*/ 75243 h 339305"/>
                    <a:gd name="connsiteX4" fmla="*/ 53766 w 102037"/>
                    <a:gd name="connsiteY4" fmla="*/ 211768 h 339305"/>
                    <a:gd name="connsiteX5" fmla="*/ 101391 w 102037"/>
                    <a:gd name="connsiteY5" fmla="*/ 338768 h 339305"/>
                    <a:gd name="connsiteX6" fmla="*/ 77578 w 102037"/>
                    <a:gd name="connsiteY6" fmla="*/ 253043 h 339305"/>
                    <a:gd name="connsiteX7" fmla="*/ 25191 w 102037"/>
                    <a:gd name="connsiteY7" fmla="*/ 148268 h 339305"/>
                    <a:gd name="connsiteX8" fmla="*/ 37891 w 102037"/>
                    <a:gd name="connsiteY8" fmla="*/ 157793 h 339305"/>
                    <a:gd name="connsiteX9" fmla="*/ 1378 w 102037"/>
                    <a:gd name="connsiteY9" fmla="*/ 630 h 33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037" h="339305">
                      <a:moveTo>
                        <a:pt x="1378" y="630"/>
                      </a:moveTo>
                      <a:cubicBezTo>
                        <a:pt x="10638" y="12007"/>
                        <a:pt x="83928" y="203301"/>
                        <a:pt x="93453" y="226055"/>
                      </a:cubicBezTo>
                      <a:cubicBezTo>
                        <a:pt x="102978" y="248809"/>
                        <a:pt x="68318" y="162290"/>
                        <a:pt x="58528" y="137155"/>
                      </a:cubicBezTo>
                      <a:cubicBezTo>
                        <a:pt x="48738" y="112020"/>
                        <a:pt x="35510" y="62808"/>
                        <a:pt x="34716" y="75243"/>
                      </a:cubicBezTo>
                      <a:cubicBezTo>
                        <a:pt x="33922" y="87678"/>
                        <a:pt x="42654" y="167847"/>
                        <a:pt x="53766" y="211768"/>
                      </a:cubicBezTo>
                      <a:cubicBezTo>
                        <a:pt x="64878" y="255689"/>
                        <a:pt x="97422" y="331889"/>
                        <a:pt x="101391" y="338768"/>
                      </a:cubicBezTo>
                      <a:cubicBezTo>
                        <a:pt x="105360" y="345647"/>
                        <a:pt x="90278" y="284793"/>
                        <a:pt x="77578" y="253043"/>
                      </a:cubicBezTo>
                      <a:cubicBezTo>
                        <a:pt x="64878" y="221293"/>
                        <a:pt x="31805" y="164143"/>
                        <a:pt x="25191" y="148268"/>
                      </a:cubicBezTo>
                      <a:cubicBezTo>
                        <a:pt x="18577" y="132393"/>
                        <a:pt x="43447" y="180283"/>
                        <a:pt x="37891" y="157793"/>
                      </a:cubicBezTo>
                      <a:cubicBezTo>
                        <a:pt x="32335" y="135303"/>
                        <a:pt x="-7882" y="-10747"/>
                        <a:pt x="1378" y="6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D0DA690F-740E-4ED3-AF45-599A6BF7B336}"/>
                    </a:ext>
                  </a:extLst>
                </p:cNvPr>
                <p:cNvSpPr/>
                <p:nvPr/>
              </p:nvSpPr>
              <p:spPr>
                <a:xfrm>
                  <a:off x="5425971" y="2251818"/>
                  <a:ext cx="46748" cy="714147"/>
                </a:xfrm>
                <a:custGeom>
                  <a:avLst/>
                  <a:gdLst>
                    <a:gd name="connsiteX0" fmla="*/ 35246 w 41596"/>
                    <a:gd name="connsiteY0" fmla="*/ 583 h 635440"/>
                    <a:gd name="connsiteX1" fmla="*/ 11434 w 41596"/>
                    <a:gd name="connsiteY1" fmla="*/ 133933 h 635440"/>
                    <a:gd name="connsiteX2" fmla="*/ 22546 w 41596"/>
                    <a:gd name="connsiteY2" fmla="*/ 305383 h 635440"/>
                    <a:gd name="connsiteX3" fmla="*/ 22546 w 41596"/>
                    <a:gd name="connsiteY3" fmla="*/ 122820 h 635440"/>
                    <a:gd name="connsiteX4" fmla="*/ 24134 w 41596"/>
                    <a:gd name="connsiteY4" fmla="*/ 278395 h 635440"/>
                    <a:gd name="connsiteX5" fmla="*/ 13021 w 41596"/>
                    <a:gd name="connsiteY5" fmla="*/ 538745 h 635440"/>
                    <a:gd name="connsiteX6" fmla="*/ 19371 w 41596"/>
                    <a:gd name="connsiteY6" fmla="*/ 378408 h 635440"/>
                    <a:gd name="connsiteX7" fmla="*/ 321 w 41596"/>
                    <a:gd name="connsiteY7" fmla="*/ 632408 h 635440"/>
                    <a:gd name="connsiteX8" fmla="*/ 8259 w 41596"/>
                    <a:gd name="connsiteY8" fmla="*/ 522870 h 635440"/>
                    <a:gd name="connsiteX9" fmla="*/ 19371 w 41596"/>
                    <a:gd name="connsiteY9" fmla="*/ 592720 h 635440"/>
                    <a:gd name="connsiteX10" fmla="*/ 41596 w 41596"/>
                    <a:gd name="connsiteY10" fmla="*/ 321258 h 635440"/>
                    <a:gd name="connsiteX11" fmla="*/ 19371 w 41596"/>
                    <a:gd name="connsiteY11" fmla="*/ 186320 h 635440"/>
                    <a:gd name="connsiteX12" fmla="*/ 35246 w 41596"/>
                    <a:gd name="connsiteY12" fmla="*/ 583 h 63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596" h="635440">
                      <a:moveTo>
                        <a:pt x="35246" y="583"/>
                      </a:moveTo>
                      <a:cubicBezTo>
                        <a:pt x="33923" y="-8148"/>
                        <a:pt x="13551" y="83133"/>
                        <a:pt x="11434" y="133933"/>
                      </a:cubicBezTo>
                      <a:cubicBezTo>
                        <a:pt x="9317" y="184733"/>
                        <a:pt x="20694" y="307235"/>
                        <a:pt x="22546" y="305383"/>
                      </a:cubicBezTo>
                      <a:cubicBezTo>
                        <a:pt x="24398" y="303531"/>
                        <a:pt x="22281" y="127318"/>
                        <a:pt x="22546" y="122820"/>
                      </a:cubicBezTo>
                      <a:cubicBezTo>
                        <a:pt x="22811" y="118322"/>
                        <a:pt x="25721" y="209074"/>
                        <a:pt x="24134" y="278395"/>
                      </a:cubicBezTo>
                      <a:cubicBezTo>
                        <a:pt x="22547" y="347716"/>
                        <a:pt x="13815" y="522076"/>
                        <a:pt x="13021" y="538745"/>
                      </a:cubicBezTo>
                      <a:cubicBezTo>
                        <a:pt x="12227" y="555414"/>
                        <a:pt x="21488" y="362798"/>
                        <a:pt x="19371" y="378408"/>
                      </a:cubicBezTo>
                      <a:cubicBezTo>
                        <a:pt x="17254" y="394018"/>
                        <a:pt x="2173" y="608331"/>
                        <a:pt x="321" y="632408"/>
                      </a:cubicBezTo>
                      <a:cubicBezTo>
                        <a:pt x="-1531" y="656485"/>
                        <a:pt x="5084" y="529485"/>
                        <a:pt x="8259" y="522870"/>
                      </a:cubicBezTo>
                      <a:cubicBezTo>
                        <a:pt x="11434" y="516255"/>
                        <a:pt x="13815" y="626322"/>
                        <a:pt x="19371" y="592720"/>
                      </a:cubicBezTo>
                      <a:cubicBezTo>
                        <a:pt x="24927" y="559118"/>
                        <a:pt x="41596" y="388991"/>
                        <a:pt x="41596" y="321258"/>
                      </a:cubicBezTo>
                      <a:cubicBezTo>
                        <a:pt x="41596" y="253525"/>
                        <a:pt x="17254" y="237914"/>
                        <a:pt x="19371" y="186320"/>
                      </a:cubicBezTo>
                      <a:cubicBezTo>
                        <a:pt x="21488" y="134726"/>
                        <a:pt x="36569" y="9314"/>
                        <a:pt x="35246" y="5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B0B8AB57-AD6B-4F28-9FEB-C6F4CA08EFF5}"/>
                    </a:ext>
                  </a:extLst>
                </p:cNvPr>
                <p:cNvSpPr/>
                <p:nvPr/>
              </p:nvSpPr>
              <p:spPr>
                <a:xfrm>
                  <a:off x="6180132" y="2125877"/>
                  <a:ext cx="150696" cy="624492"/>
                </a:xfrm>
                <a:custGeom>
                  <a:avLst/>
                  <a:gdLst>
                    <a:gd name="connsiteX0" fmla="*/ 130964 w 134088"/>
                    <a:gd name="connsiteY0" fmla="*/ 1519 h 555666"/>
                    <a:gd name="connsiteX1" fmla="*/ 30951 w 134088"/>
                    <a:gd name="connsiteY1" fmla="*/ 268219 h 555666"/>
                    <a:gd name="connsiteX2" fmla="*/ 107151 w 134088"/>
                    <a:gd name="connsiteY2" fmla="*/ 74544 h 555666"/>
                    <a:gd name="connsiteX3" fmla="*/ 78576 w 134088"/>
                    <a:gd name="connsiteY3" fmla="*/ 160269 h 555666"/>
                    <a:gd name="connsiteX4" fmla="*/ 59526 w 134088"/>
                    <a:gd name="connsiteY4" fmla="*/ 350769 h 555666"/>
                    <a:gd name="connsiteX5" fmla="*/ 46826 w 134088"/>
                    <a:gd name="connsiteY5" fmla="*/ 403156 h 555666"/>
                    <a:gd name="connsiteX6" fmla="*/ 48414 w 134088"/>
                    <a:gd name="connsiteY6" fmla="*/ 352356 h 555666"/>
                    <a:gd name="connsiteX7" fmla="*/ 7139 w 134088"/>
                    <a:gd name="connsiteY7" fmla="*/ 463481 h 555666"/>
                    <a:gd name="connsiteX8" fmla="*/ 2376 w 134088"/>
                    <a:gd name="connsiteY8" fmla="*/ 553969 h 555666"/>
                    <a:gd name="connsiteX9" fmla="*/ 32539 w 134088"/>
                    <a:gd name="connsiteY9" fmla="*/ 382519 h 555666"/>
                    <a:gd name="connsiteX10" fmla="*/ 53176 w 134088"/>
                    <a:gd name="connsiteY10" fmla="*/ 271394 h 555666"/>
                    <a:gd name="connsiteX11" fmla="*/ 70639 w 134088"/>
                    <a:gd name="connsiteY11" fmla="*/ 382519 h 555666"/>
                    <a:gd name="connsiteX12" fmla="*/ 105564 w 134088"/>
                    <a:gd name="connsiteY12" fmla="*/ 169794 h 555666"/>
                    <a:gd name="connsiteX13" fmla="*/ 130964 w 134088"/>
                    <a:gd name="connsiteY13" fmla="*/ 1519 h 555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088" h="555666">
                      <a:moveTo>
                        <a:pt x="130964" y="1519"/>
                      </a:moveTo>
                      <a:cubicBezTo>
                        <a:pt x="118529" y="17923"/>
                        <a:pt x="34920" y="256048"/>
                        <a:pt x="30951" y="268219"/>
                      </a:cubicBezTo>
                      <a:cubicBezTo>
                        <a:pt x="26982" y="280390"/>
                        <a:pt x="99213" y="92536"/>
                        <a:pt x="107151" y="74544"/>
                      </a:cubicBezTo>
                      <a:cubicBezTo>
                        <a:pt x="115088" y="56552"/>
                        <a:pt x="86513" y="114232"/>
                        <a:pt x="78576" y="160269"/>
                      </a:cubicBezTo>
                      <a:cubicBezTo>
                        <a:pt x="70639" y="206306"/>
                        <a:pt x="64818" y="310288"/>
                        <a:pt x="59526" y="350769"/>
                      </a:cubicBezTo>
                      <a:cubicBezTo>
                        <a:pt x="54234" y="391250"/>
                        <a:pt x="48678" y="402892"/>
                        <a:pt x="46826" y="403156"/>
                      </a:cubicBezTo>
                      <a:cubicBezTo>
                        <a:pt x="44974" y="403420"/>
                        <a:pt x="55028" y="342302"/>
                        <a:pt x="48414" y="352356"/>
                      </a:cubicBezTo>
                      <a:cubicBezTo>
                        <a:pt x="41800" y="362410"/>
                        <a:pt x="14812" y="429879"/>
                        <a:pt x="7139" y="463481"/>
                      </a:cubicBezTo>
                      <a:cubicBezTo>
                        <a:pt x="-534" y="497083"/>
                        <a:pt x="-1857" y="567463"/>
                        <a:pt x="2376" y="553969"/>
                      </a:cubicBezTo>
                      <a:cubicBezTo>
                        <a:pt x="6609" y="540475"/>
                        <a:pt x="24072" y="429615"/>
                        <a:pt x="32539" y="382519"/>
                      </a:cubicBezTo>
                      <a:cubicBezTo>
                        <a:pt x="41006" y="335423"/>
                        <a:pt x="46826" y="271394"/>
                        <a:pt x="53176" y="271394"/>
                      </a:cubicBezTo>
                      <a:cubicBezTo>
                        <a:pt x="59526" y="271394"/>
                        <a:pt x="61908" y="399452"/>
                        <a:pt x="70639" y="382519"/>
                      </a:cubicBezTo>
                      <a:cubicBezTo>
                        <a:pt x="79370" y="365586"/>
                        <a:pt x="95775" y="234088"/>
                        <a:pt x="105564" y="169794"/>
                      </a:cubicBezTo>
                      <a:cubicBezTo>
                        <a:pt x="115353" y="105500"/>
                        <a:pt x="143399" y="-14885"/>
                        <a:pt x="130964" y="1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33290912-BD49-463E-BC83-EDB5C6D9DE1D}"/>
                    </a:ext>
                  </a:extLst>
                </p:cNvPr>
                <p:cNvSpPr/>
                <p:nvPr/>
              </p:nvSpPr>
              <p:spPr>
                <a:xfrm>
                  <a:off x="5633054" y="2253194"/>
                  <a:ext cx="152058" cy="746716"/>
                </a:xfrm>
                <a:custGeom>
                  <a:avLst/>
                  <a:gdLst>
                    <a:gd name="connsiteX0" fmla="*/ 100223 w 135300"/>
                    <a:gd name="connsiteY0" fmla="*/ 946 h 664420"/>
                    <a:gd name="connsiteX1" fmla="*/ 131973 w 135300"/>
                    <a:gd name="connsiteY1" fmla="*/ 167634 h 664420"/>
                    <a:gd name="connsiteX2" fmla="*/ 130385 w 135300"/>
                    <a:gd name="connsiteY2" fmla="*/ 107309 h 664420"/>
                    <a:gd name="connsiteX3" fmla="*/ 103398 w 135300"/>
                    <a:gd name="connsiteY3" fmla="*/ 242246 h 664420"/>
                    <a:gd name="connsiteX4" fmla="*/ 55773 w 135300"/>
                    <a:gd name="connsiteY4" fmla="*/ 499421 h 664420"/>
                    <a:gd name="connsiteX5" fmla="*/ 125623 w 135300"/>
                    <a:gd name="connsiteY5" fmla="*/ 231134 h 664420"/>
                    <a:gd name="connsiteX6" fmla="*/ 84348 w 135300"/>
                    <a:gd name="connsiteY6" fmla="*/ 348609 h 664420"/>
                    <a:gd name="connsiteX7" fmla="*/ 73235 w 135300"/>
                    <a:gd name="connsiteY7" fmla="*/ 480371 h 664420"/>
                    <a:gd name="connsiteX8" fmla="*/ 31960 w 135300"/>
                    <a:gd name="connsiteY8" fmla="*/ 604196 h 664420"/>
                    <a:gd name="connsiteX9" fmla="*/ 3385 w 135300"/>
                    <a:gd name="connsiteY9" fmla="*/ 656584 h 664420"/>
                    <a:gd name="connsiteX10" fmla="*/ 112923 w 135300"/>
                    <a:gd name="connsiteY10" fmla="*/ 440684 h 664420"/>
                    <a:gd name="connsiteX11" fmla="*/ 131973 w 135300"/>
                    <a:gd name="connsiteY11" fmla="*/ 278759 h 664420"/>
                    <a:gd name="connsiteX12" fmla="*/ 66885 w 135300"/>
                    <a:gd name="connsiteY12" fmla="*/ 432746 h 664420"/>
                    <a:gd name="connsiteX13" fmla="*/ 97048 w 135300"/>
                    <a:gd name="connsiteY13" fmla="*/ 256534 h 664420"/>
                    <a:gd name="connsiteX14" fmla="*/ 100223 w 135300"/>
                    <a:gd name="connsiteY14" fmla="*/ 946 h 66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300" h="664420">
                      <a:moveTo>
                        <a:pt x="100223" y="946"/>
                      </a:moveTo>
                      <a:cubicBezTo>
                        <a:pt x="106044" y="-13871"/>
                        <a:pt x="126946" y="149907"/>
                        <a:pt x="131973" y="167634"/>
                      </a:cubicBezTo>
                      <a:cubicBezTo>
                        <a:pt x="137000" y="185361"/>
                        <a:pt x="135148" y="94874"/>
                        <a:pt x="130385" y="107309"/>
                      </a:cubicBezTo>
                      <a:cubicBezTo>
                        <a:pt x="125622" y="119744"/>
                        <a:pt x="115833" y="176894"/>
                        <a:pt x="103398" y="242246"/>
                      </a:cubicBezTo>
                      <a:cubicBezTo>
                        <a:pt x="90963" y="307598"/>
                        <a:pt x="52069" y="501273"/>
                        <a:pt x="55773" y="499421"/>
                      </a:cubicBezTo>
                      <a:cubicBezTo>
                        <a:pt x="59477" y="497569"/>
                        <a:pt x="120861" y="256269"/>
                        <a:pt x="125623" y="231134"/>
                      </a:cubicBezTo>
                      <a:cubicBezTo>
                        <a:pt x="130385" y="205999"/>
                        <a:pt x="93079" y="307069"/>
                        <a:pt x="84348" y="348609"/>
                      </a:cubicBezTo>
                      <a:cubicBezTo>
                        <a:pt x="75617" y="390149"/>
                        <a:pt x="81966" y="437773"/>
                        <a:pt x="73235" y="480371"/>
                      </a:cubicBezTo>
                      <a:cubicBezTo>
                        <a:pt x="64504" y="522969"/>
                        <a:pt x="43602" y="574827"/>
                        <a:pt x="31960" y="604196"/>
                      </a:cubicBezTo>
                      <a:cubicBezTo>
                        <a:pt x="20318" y="633565"/>
                        <a:pt x="-10109" y="683836"/>
                        <a:pt x="3385" y="656584"/>
                      </a:cubicBezTo>
                      <a:cubicBezTo>
                        <a:pt x="16879" y="629332"/>
                        <a:pt x="91492" y="503655"/>
                        <a:pt x="112923" y="440684"/>
                      </a:cubicBezTo>
                      <a:cubicBezTo>
                        <a:pt x="134354" y="377713"/>
                        <a:pt x="139646" y="280082"/>
                        <a:pt x="131973" y="278759"/>
                      </a:cubicBezTo>
                      <a:cubicBezTo>
                        <a:pt x="124300" y="277436"/>
                        <a:pt x="72706" y="436450"/>
                        <a:pt x="66885" y="432746"/>
                      </a:cubicBezTo>
                      <a:cubicBezTo>
                        <a:pt x="61064" y="429042"/>
                        <a:pt x="88052" y="321357"/>
                        <a:pt x="97048" y="256534"/>
                      </a:cubicBezTo>
                      <a:cubicBezTo>
                        <a:pt x="106044" y="191711"/>
                        <a:pt x="94402" y="15763"/>
                        <a:pt x="100223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971A2093-D3BD-4ACA-BF7C-D49401DB1A30}"/>
                    </a:ext>
                  </a:extLst>
                </p:cNvPr>
                <p:cNvSpPr/>
                <p:nvPr/>
              </p:nvSpPr>
              <p:spPr>
                <a:xfrm>
                  <a:off x="5767078" y="2004683"/>
                  <a:ext cx="103736" cy="420977"/>
                </a:xfrm>
                <a:custGeom>
                  <a:avLst/>
                  <a:gdLst>
                    <a:gd name="connsiteX0" fmla="*/ 36532 w 92303"/>
                    <a:gd name="connsiteY0" fmla="*/ 126818 h 374581"/>
                    <a:gd name="connsiteX1" fmla="*/ 92095 w 92303"/>
                    <a:gd name="connsiteY1" fmla="*/ 314143 h 374581"/>
                    <a:gd name="connsiteX2" fmla="*/ 55582 w 92303"/>
                    <a:gd name="connsiteY2" fmla="*/ 222068 h 374581"/>
                    <a:gd name="connsiteX3" fmla="*/ 58757 w 92303"/>
                    <a:gd name="connsiteY3" fmla="*/ 374468 h 374581"/>
                    <a:gd name="connsiteX4" fmla="*/ 34945 w 92303"/>
                    <a:gd name="connsiteY4" fmla="*/ 193493 h 374581"/>
                    <a:gd name="connsiteX5" fmla="*/ 20 w 92303"/>
                    <a:gd name="connsiteY5" fmla="*/ 1406 h 374581"/>
                    <a:gd name="connsiteX6" fmla="*/ 36532 w 92303"/>
                    <a:gd name="connsiteY6" fmla="*/ 126818 h 37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303" h="374581">
                      <a:moveTo>
                        <a:pt x="36532" y="126818"/>
                      </a:moveTo>
                      <a:cubicBezTo>
                        <a:pt x="51878" y="178941"/>
                        <a:pt x="88920" y="298268"/>
                        <a:pt x="92095" y="314143"/>
                      </a:cubicBezTo>
                      <a:cubicBezTo>
                        <a:pt x="95270" y="330018"/>
                        <a:pt x="61138" y="212014"/>
                        <a:pt x="55582" y="222068"/>
                      </a:cubicBezTo>
                      <a:cubicBezTo>
                        <a:pt x="50026" y="232122"/>
                        <a:pt x="62197" y="379231"/>
                        <a:pt x="58757" y="374468"/>
                      </a:cubicBezTo>
                      <a:cubicBezTo>
                        <a:pt x="55318" y="369706"/>
                        <a:pt x="44735" y="255670"/>
                        <a:pt x="34945" y="193493"/>
                      </a:cubicBezTo>
                      <a:cubicBezTo>
                        <a:pt x="25155" y="131316"/>
                        <a:pt x="814" y="14900"/>
                        <a:pt x="20" y="1406"/>
                      </a:cubicBezTo>
                      <a:cubicBezTo>
                        <a:pt x="-774" y="-12088"/>
                        <a:pt x="21186" y="74695"/>
                        <a:pt x="36532" y="1268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292B4DCA-CF34-4595-BCCC-8D296A66CB2E}"/>
                    </a:ext>
                  </a:extLst>
                </p:cNvPr>
                <p:cNvSpPr/>
                <p:nvPr/>
              </p:nvSpPr>
              <p:spPr>
                <a:xfrm>
                  <a:off x="5460174" y="2266608"/>
                  <a:ext cx="87742" cy="622052"/>
                </a:xfrm>
                <a:custGeom>
                  <a:avLst/>
                  <a:gdLst>
                    <a:gd name="connsiteX0" fmla="*/ 42912 w 78072"/>
                    <a:gd name="connsiteY0" fmla="*/ 123 h 553495"/>
                    <a:gd name="connsiteX1" fmla="*/ 46087 w 78072"/>
                    <a:gd name="connsiteY1" fmla="*/ 111248 h 553495"/>
                    <a:gd name="connsiteX2" fmla="*/ 77837 w 78072"/>
                    <a:gd name="connsiteY2" fmla="*/ 135060 h 553495"/>
                    <a:gd name="connsiteX3" fmla="*/ 60375 w 78072"/>
                    <a:gd name="connsiteY3" fmla="*/ 98548 h 553495"/>
                    <a:gd name="connsiteX4" fmla="*/ 57200 w 78072"/>
                    <a:gd name="connsiteY4" fmla="*/ 254123 h 553495"/>
                    <a:gd name="connsiteX5" fmla="*/ 63550 w 78072"/>
                    <a:gd name="connsiteY5" fmla="*/ 401760 h 553495"/>
                    <a:gd name="connsiteX6" fmla="*/ 49262 w 78072"/>
                    <a:gd name="connsiteY6" fmla="*/ 358898 h 553495"/>
                    <a:gd name="connsiteX7" fmla="*/ 52437 w 78072"/>
                    <a:gd name="connsiteY7" fmla="*/ 376360 h 553495"/>
                    <a:gd name="connsiteX8" fmla="*/ 38150 w 78072"/>
                    <a:gd name="connsiteY8" fmla="*/ 277935 h 553495"/>
                    <a:gd name="connsiteX9" fmla="*/ 50 w 78072"/>
                    <a:gd name="connsiteY9" fmla="*/ 552573 h 553495"/>
                    <a:gd name="connsiteX10" fmla="*/ 30212 w 78072"/>
                    <a:gd name="connsiteY10" fmla="*/ 360485 h 553495"/>
                    <a:gd name="connsiteX11" fmla="*/ 38150 w 78072"/>
                    <a:gd name="connsiteY11" fmla="*/ 179510 h 553495"/>
                    <a:gd name="connsiteX12" fmla="*/ 30212 w 78072"/>
                    <a:gd name="connsiteY12" fmla="*/ 135060 h 553495"/>
                    <a:gd name="connsiteX13" fmla="*/ 42912 w 78072"/>
                    <a:gd name="connsiteY13" fmla="*/ 123 h 55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72" h="553495">
                      <a:moveTo>
                        <a:pt x="42912" y="123"/>
                      </a:moveTo>
                      <a:cubicBezTo>
                        <a:pt x="45558" y="-3846"/>
                        <a:pt x="40266" y="88759"/>
                        <a:pt x="46087" y="111248"/>
                      </a:cubicBezTo>
                      <a:cubicBezTo>
                        <a:pt x="51908" y="133737"/>
                        <a:pt x="75456" y="137177"/>
                        <a:pt x="77837" y="135060"/>
                      </a:cubicBezTo>
                      <a:cubicBezTo>
                        <a:pt x="80218" y="132943"/>
                        <a:pt x="63815" y="78704"/>
                        <a:pt x="60375" y="98548"/>
                      </a:cubicBezTo>
                      <a:cubicBezTo>
                        <a:pt x="56936" y="118392"/>
                        <a:pt x="56671" y="203588"/>
                        <a:pt x="57200" y="254123"/>
                      </a:cubicBezTo>
                      <a:cubicBezTo>
                        <a:pt x="57729" y="304658"/>
                        <a:pt x="64873" y="384297"/>
                        <a:pt x="63550" y="401760"/>
                      </a:cubicBezTo>
                      <a:cubicBezTo>
                        <a:pt x="62227" y="419223"/>
                        <a:pt x="51114" y="363131"/>
                        <a:pt x="49262" y="358898"/>
                      </a:cubicBezTo>
                      <a:cubicBezTo>
                        <a:pt x="47410" y="354665"/>
                        <a:pt x="54289" y="389854"/>
                        <a:pt x="52437" y="376360"/>
                      </a:cubicBezTo>
                      <a:cubicBezTo>
                        <a:pt x="50585" y="362866"/>
                        <a:pt x="46881" y="248566"/>
                        <a:pt x="38150" y="277935"/>
                      </a:cubicBezTo>
                      <a:cubicBezTo>
                        <a:pt x="29419" y="307304"/>
                        <a:pt x="1373" y="538815"/>
                        <a:pt x="50" y="552573"/>
                      </a:cubicBezTo>
                      <a:cubicBezTo>
                        <a:pt x="-1273" y="566331"/>
                        <a:pt x="23862" y="422662"/>
                        <a:pt x="30212" y="360485"/>
                      </a:cubicBezTo>
                      <a:cubicBezTo>
                        <a:pt x="36562" y="298308"/>
                        <a:pt x="38150" y="217081"/>
                        <a:pt x="38150" y="179510"/>
                      </a:cubicBezTo>
                      <a:cubicBezTo>
                        <a:pt x="38150" y="141939"/>
                        <a:pt x="28625" y="162577"/>
                        <a:pt x="30212" y="135060"/>
                      </a:cubicBezTo>
                      <a:cubicBezTo>
                        <a:pt x="31799" y="107543"/>
                        <a:pt x="40266" y="4092"/>
                        <a:pt x="42912" y="1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B9AC5B90-6F55-4A6E-9379-735F26AAFCBB}"/>
                    </a:ext>
                  </a:extLst>
                </p:cNvPr>
                <p:cNvSpPr/>
                <p:nvPr/>
              </p:nvSpPr>
              <p:spPr>
                <a:xfrm>
                  <a:off x="5604393" y="2008680"/>
                  <a:ext cx="71890" cy="599246"/>
                </a:xfrm>
                <a:custGeom>
                  <a:avLst/>
                  <a:gdLst>
                    <a:gd name="connsiteX0" fmla="*/ 313 w 63967"/>
                    <a:gd name="connsiteY0" fmla="*/ 2612 h 533203"/>
                    <a:gd name="connsiteX1" fmla="*/ 35238 w 63967"/>
                    <a:gd name="connsiteY1" fmla="*/ 320112 h 533203"/>
                    <a:gd name="connsiteX2" fmla="*/ 24126 w 63967"/>
                    <a:gd name="connsiteY2" fmla="*/ 129612 h 533203"/>
                    <a:gd name="connsiteX3" fmla="*/ 51113 w 63967"/>
                    <a:gd name="connsiteY3" fmla="*/ 274075 h 533203"/>
                    <a:gd name="connsiteX4" fmla="*/ 63813 w 63967"/>
                    <a:gd name="connsiteY4" fmla="*/ 531250 h 533203"/>
                    <a:gd name="connsiteX5" fmla="*/ 43176 w 63967"/>
                    <a:gd name="connsiteY5" fmla="*/ 388375 h 533203"/>
                    <a:gd name="connsiteX6" fmla="*/ 11426 w 63967"/>
                    <a:gd name="connsiteY6" fmla="*/ 313762 h 533203"/>
                    <a:gd name="connsiteX7" fmla="*/ 13013 w 63967"/>
                    <a:gd name="connsiteY7" fmla="*/ 334400 h 533203"/>
                    <a:gd name="connsiteX8" fmla="*/ 17776 w 63967"/>
                    <a:gd name="connsiteY8" fmla="*/ 261375 h 533203"/>
                    <a:gd name="connsiteX9" fmla="*/ 17776 w 63967"/>
                    <a:gd name="connsiteY9" fmla="*/ 174062 h 533203"/>
                    <a:gd name="connsiteX10" fmla="*/ 313 w 63967"/>
                    <a:gd name="connsiteY10" fmla="*/ 2612 h 53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967" h="533203">
                      <a:moveTo>
                        <a:pt x="313" y="2612"/>
                      </a:moveTo>
                      <a:cubicBezTo>
                        <a:pt x="3223" y="26954"/>
                        <a:pt x="31269" y="298945"/>
                        <a:pt x="35238" y="320112"/>
                      </a:cubicBezTo>
                      <a:cubicBezTo>
                        <a:pt x="39207" y="341279"/>
                        <a:pt x="21480" y="137285"/>
                        <a:pt x="24126" y="129612"/>
                      </a:cubicBezTo>
                      <a:cubicBezTo>
                        <a:pt x="26772" y="121939"/>
                        <a:pt x="44499" y="207135"/>
                        <a:pt x="51113" y="274075"/>
                      </a:cubicBezTo>
                      <a:cubicBezTo>
                        <a:pt x="57727" y="341015"/>
                        <a:pt x="65136" y="512200"/>
                        <a:pt x="63813" y="531250"/>
                      </a:cubicBezTo>
                      <a:cubicBezTo>
                        <a:pt x="62490" y="550300"/>
                        <a:pt x="51907" y="424623"/>
                        <a:pt x="43176" y="388375"/>
                      </a:cubicBezTo>
                      <a:cubicBezTo>
                        <a:pt x="34445" y="352127"/>
                        <a:pt x="16453" y="322758"/>
                        <a:pt x="11426" y="313762"/>
                      </a:cubicBezTo>
                      <a:cubicBezTo>
                        <a:pt x="6399" y="304766"/>
                        <a:pt x="11955" y="343131"/>
                        <a:pt x="13013" y="334400"/>
                      </a:cubicBezTo>
                      <a:cubicBezTo>
                        <a:pt x="14071" y="325669"/>
                        <a:pt x="16982" y="288098"/>
                        <a:pt x="17776" y="261375"/>
                      </a:cubicBezTo>
                      <a:cubicBezTo>
                        <a:pt x="18570" y="234652"/>
                        <a:pt x="19893" y="217189"/>
                        <a:pt x="17776" y="174062"/>
                      </a:cubicBezTo>
                      <a:cubicBezTo>
                        <a:pt x="15659" y="130935"/>
                        <a:pt x="-2597" y="-21730"/>
                        <a:pt x="313" y="2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1B7542A0-5B21-4071-8E2E-ADCC8C8737FD}"/>
                    </a:ext>
                  </a:extLst>
                </p:cNvPr>
                <p:cNvSpPr/>
                <p:nvPr/>
              </p:nvSpPr>
              <p:spPr>
                <a:xfrm>
                  <a:off x="6347072" y="1926751"/>
                  <a:ext cx="109080" cy="640956"/>
                </a:xfrm>
                <a:custGeom>
                  <a:avLst/>
                  <a:gdLst>
                    <a:gd name="connsiteX0" fmla="*/ 95135 w 97058"/>
                    <a:gd name="connsiteY0" fmla="*/ 899 h 570316"/>
                    <a:gd name="connsiteX1" fmla="*/ 87198 w 97058"/>
                    <a:gd name="connsiteY1" fmla="*/ 113611 h 570316"/>
                    <a:gd name="connsiteX2" fmla="*/ 55448 w 97058"/>
                    <a:gd name="connsiteY2" fmla="*/ 173936 h 570316"/>
                    <a:gd name="connsiteX3" fmla="*/ 68148 w 97058"/>
                    <a:gd name="connsiteY3" fmla="*/ 102499 h 570316"/>
                    <a:gd name="connsiteX4" fmla="*/ 18935 w 97058"/>
                    <a:gd name="connsiteY4" fmla="*/ 239024 h 570316"/>
                    <a:gd name="connsiteX5" fmla="*/ 20523 w 97058"/>
                    <a:gd name="connsiteY5" fmla="*/ 443811 h 570316"/>
                    <a:gd name="connsiteX6" fmla="*/ 28460 w 97058"/>
                    <a:gd name="connsiteY6" fmla="*/ 307286 h 570316"/>
                    <a:gd name="connsiteX7" fmla="*/ 10998 w 97058"/>
                    <a:gd name="connsiteY7" fmla="*/ 499374 h 570316"/>
                    <a:gd name="connsiteX8" fmla="*/ 1473 w 97058"/>
                    <a:gd name="connsiteY8" fmla="*/ 562874 h 570316"/>
                    <a:gd name="connsiteX9" fmla="*/ 42748 w 97058"/>
                    <a:gd name="connsiteY9" fmla="*/ 343799 h 570316"/>
                    <a:gd name="connsiteX10" fmla="*/ 36398 w 97058"/>
                    <a:gd name="connsiteY10" fmla="*/ 386661 h 570316"/>
                    <a:gd name="connsiteX11" fmla="*/ 47510 w 97058"/>
                    <a:gd name="connsiteY11" fmla="*/ 240611 h 570316"/>
                    <a:gd name="connsiteX12" fmla="*/ 55448 w 97058"/>
                    <a:gd name="connsiteY12" fmla="*/ 180286 h 570316"/>
                    <a:gd name="connsiteX13" fmla="*/ 95135 w 97058"/>
                    <a:gd name="connsiteY13" fmla="*/ 899 h 570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058" h="570316">
                      <a:moveTo>
                        <a:pt x="95135" y="899"/>
                      </a:moveTo>
                      <a:cubicBezTo>
                        <a:pt x="100427" y="-10214"/>
                        <a:pt x="93812" y="84772"/>
                        <a:pt x="87198" y="113611"/>
                      </a:cubicBezTo>
                      <a:cubicBezTo>
                        <a:pt x="80584" y="142450"/>
                        <a:pt x="58623" y="175788"/>
                        <a:pt x="55448" y="173936"/>
                      </a:cubicBezTo>
                      <a:cubicBezTo>
                        <a:pt x="52273" y="172084"/>
                        <a:pt x="74233" y="91651"/>
                        <a:pt x="68148" y="102499"/>
                      </a:cubicBezTo>
                      <a:cubicBezTo>
                        <a:pt x="62063" y="113347"/>
                        <a:pt x="26872" y="182139"/>
                        <a:pt x="18935" y="239024"/>
                      </a:cubicBezTo>
                      <a:cubicBezTo>
                        <a:pt x="10997" y="295909"/>
                        <a:pt x="18935" y="432434"/>
                        <a:pt x="20523" y="443811"/>
                      </a:cubicBezTo>
                      <a:cubicBezTo>
                        <a:pt x="22110" y="455188"/>
                        <a:pt x="30047" y="298026"/>
                        <a:pt x="28460" y="307286"/>
                      </a:cubicBezTo>
                      <a:cubicBezTo>
                        <a:pt x="26872" y="316547"/>
                        <a:pt x="15496" y="456776"/>
                        <a:pt x="10998" y="499374"/>
                      </a:cubicBezTo>
                      <a:cubicBezTo>
                        <a:pt x="6500" y="541972"/>
                        <a:pt x="-3819" y="588803"/>
                        <a:pt x="1473" y="562874"/>
                      </a:cubicBezTo>
                      <a:cubicBezTo>
                        <a:pt x="6765" y="536945"/>
                        <a:pt x="36927" y="373168"/>
                        <a:pt x="42748" y="343799"/>
                      </a:cubicBezTo>
                      <a:cubicBezTo>
                        <a:pt x="48569" y="314430"/>
                        <a:pt x="35604" y="403859"/>
                        <a:pt x="36398" y="386661"/>
                      </a:cubicBezTo>
                      <a:cubicBezTo>
                        <a:pt x="37192" y="369463"/>
                        <a:pt x="44335" y="275007"/>
                        <a:pt x="47510" y="240611"/>
                      </a:cubicBezTo>
                      <a:cubicBezTo>
                        <a:pt x="50685" y="206215"/>
                        <a:pt x="49098" y="214946"/>
                        <a:pt x="55448" y="180286"/>
                      </a:cubicBezTo>
                      <a:cubicBezTo>
                        <a:pt x="61798" y="145626"/>
                        <a:pt x="89843" y="12012"/>
                        <a:pt x="95135" y="8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E2916397-0D27-4049-9C16-D1A070B6578D}"/>
                    </a:ext>
                  </a:extLst>
                </p:cNvPr>
                <p:cNvSpPr/>
                <p:nvPr/>
              </p:nvSpPr>
              <p:spPr>
                <a:xfrm>
                  <a:off x="6591216" y="1885956"/>
                  <a:ext cx="30177" cy="705383"/>
                </a:xfrm>
                <a:custGeom>
                  <a:avLst/>
                  <a:gdLst>
                    <a:gd name="connsiteX0" fmla="*/ 25536 w 26851"/>
                    <a:gd name="connsiteY0" fmla="*/ 122923 h 627642"/>
                    <a:gd name="connsiteX1" fmla="*/ 23948 w 26851"/>
                    <a:gd name="connsiteY1" fmla="*/ 427723 h 627642"/>
                    <a:gd name="connsiteX2" fmla="*/ 25536 w 26851"/>
                    <a:gd name="connsiteY2" fmla="*/ 335648 h 627642"/>
                    <a:gd name="connsiteX3" fmla="*/ 16011 w 26851"/>
                    <a:gd name="connsiteY3" fmla="*/ 218173 h 627642"/>
                    <a:gd name="connsiteX4" fmla="*/ 136 w 26851"/>
                    <a:gd name="connsiteY4" fmla="*/ 272148 h 627642"/>
                    <a:gd name="connsiteX5" fmla="*/ 8073 w 26851"/>
                    <a:gd name="connsiteY5" fmla="*/ 297548 h 627642"/>
                    <a:gd name="connsiteX6" fmla="*/ 3311 w 26851"/>
                    <a:gd name="connsiteY6" fmla="*/ 621398 h 627642"/>
                    <a:gd name="connsiteX7" fmla="*/ 8073 w 26851"/>
                    <a:gd name="connsiteY7" fmla="*/ 513448 h 627642"/>
                    <a:gd name="connsiteX8" fmla="*/ 23948 w 26851"/>
                    <a:gd name="connsiteY8" fmla="*/ 542023 h 627642"/>
                    <a:gd name="connsiteX9" fmla="*/ 23948 w 26851"/>
                    <a:gd name="connsiteY9" fmla="*/ 405498 h 627642"/>
                    <a:gd name="connsiteX10" fmla="*/ 1723 w 26851"/>
                    <a:gd name="connsiteY10" fmla="*/ 11798 h 627642"/>
                    <a:gd name="connsiteX11" fmla="*/ 25536 w 26851"/>
                    <a:gd name="connsiteY11" fmla="*/ 122923 h 62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51" h="627642">
                      <a:moveTo>
                        <a:pt x="25536" y="122923"/>
                      </a:moveTo>
                      <a:cubicBezTo>
                        <a:pt x="29240" y="192244"/>
                        <a:pt x="23948" y="392269"/>
                        <a:pt x="23948" y="427723"/>
                      </a:cubicBezTo>
                      <a:cubicBezTo>
                        <a:pt x="23948" y="463177"/>
                        <a:pt x="26859" y="370573"/>
                        <a:pt x="25536" y="335648"/>
                      </a:cubicBezTo>
                      <a:cubicBezTo>
                        <a:pt x="24213" y="300723"/>
                        <a:pt x="20244" y="228756"/>
                        <a:pt x="16011" y="218173"/>
                      </a:cubicBezTo>
                      <a:cubicBezTo>
                        <a:pt x="11778" y="207590"/>
                        <a:pt x="1459" y="258919"/>
                        <a:pt x="136" y="272148"/>
                      </a:cubicBezTo>
                      <a:cubicBezTo>
                        <a:pt x="-1187" y="285377"/>
                        <a:pt x="7544" y="239340"/>
                        <a:pt x="8073" y="297548"/>
                      </a:cubicBezTo>
                      <a:cubicBezTo>
                        <a:pt x="8602" y="355756"/>
                        <a:pt x="3311" y="585415"/>
                        <a:pt x="3311" y="621398"/>
                      </a:cubicBezTo>
                      <a:cubicBezTo>
                        <a:pt x="3311" y="657381"/>
                        <a:pt x="4633" y="526677"/>
                        <a:pt x="8073" y="513448"/>
                      </a:cubicBezTo>
                      <a:cubicBezTo>
                        <a:pt x="11513" y="500219"/>
                        <a:pt x="21302" y="560015"/>
                        <a:pt x="23948" y="542023"/>
                      </a:cubicBezTo>
                      <a:cubicBezTo>
                        <a:pt x="26594" y="524031"/>
                        <a:pt x="27652" y="493869"/>
                        <a:pt x="23948" y="405498"/>
                      </a:cubicBezTo>
                      <a:cubicBezTo>
                        <a:pt x="20244" y="317127"/>
                        <a:pt x="3575" y="55190"/>
                        <a:pt x="1723" y="11798"/>
                      </a:cubicBezTo>
                      <a:cubicBezTo>
                        <a:pt x="-129" y="-31594"/>
                        <a:pt x="21832" y="53602"/>
                        <a:pt x="25536" y="122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A87B2EAE-B999-4E0D-AD5D-80133A69E1B3}"/>
                    </a:ext>
                  </a:extLst>
                </p:cNvPr>
                <p:cNvSpPr/>
                <p:nvPr/>
              </p:nvSpPr>
              <p:spPr>
                <a:xfrm>
                  <a:off x="6490732" y="2518233"/>
                  <a:ext cx="170225" cy="608427"/>
                </a:xfrm>
                <a:custGeom>
                  <a:avLst/>
                  <a:gdLst>
                    <a:gd name="connsiteX0" fmla="*/ 127645 w 151464"/>
                    <a:gd name="connsiteY0" fmla="*/ 67 h 541372"/>
                    <a:gd name="connsiteX1" fmla="*/ 145107 w 151464"/>
                    <a:gd name="connsiteY1" fmla="*/ 104842 h 541372"/>
                    <a:gd name="connsiteX2" fmla="*/ 132407 w 151464"/>
                    <a:gd name="connsiteY2" fmla="*/ 63567 h 541372"/>
                    <a:gd name="connsiteX3" fmla="*/ 140345 w 151464"/>
                    <a:gd name="connsiteY3" fmla="*/ 149292 h 541372"/>
                    <a:gd name="connsiteX4" fmla="*/ 151457 w 151464"/>
                    <a:gd name="connsiteY4" fmla="*/ 201680 h 541372"/>
                    <a:gd name="connsiteX5" fmla="*/ 141932 w 151464"/>
                    <a:gd name="connsiteY5" fmla="*/ 135005 h 541372"/>
                    <a:gd name="connsiteX6" fmla="*/ 135582 w 151464"/>
                    <a:gd name="connsiteY6" fmla="*/ 228667 h 541372"/>
                    <a:gd name="connsiteX7" fmla="*/ 110182 w 151464"/>
                    <a:gd name="connsiteY7" fmla="*/ 284230 h 541372"/>
                    <a:gd name="connsiteX8" fmla="*/ 72082 w 151464"/>
                    <a:gd name="connsiteY8" fmla="*/ 390592 h 541372"/>
                    <a:gd name="connsiteX9" fmla="*/ 83195 w 151464"/>
                    <a:gd name="connsiteY9" fmla="*/ 360430 h 541372"/>
                    <a:gd name="connsiteX10" fmla="*/ 27632 w 151464"/>
                    <a:gd name="connsiteY10" fmla="*/ 469967 h 541372"/>
                    <a:gd name="connsiteX11" fmla="*/ 645 w 151464"/>
                    <a:gd name="connsiteY11" fmla="*/ 539817 h 541372"/>
                    <a:gd name="connsiteX12" fmla="*/ 53032 w 151464"/>
                    <a:gd name="connsiteY12" fmla="*/ 403292 h 541372"/>
                    <a:gd name="connsiteX13" fmla="*/ 116532 w 151464"/>
                    <a:gd name="connsiteY13" fmla="*/ 258830 h 541372"/>
                    <a:gd name="connsiteX14" fmla="*/ 130820 w 151464"/>
                    <a:gd name="connsiteY14" fmla="*/ 230255 h 541372"/>
                    <a:gd name="connsiteX15" fmla="*/ 140345 w 151464"/>
                    <a:gd name="connsiteY15" fmla="*/ 200092 h 541372"/>
                    <a:gd name="connsiteX16" fmla="*/ 119707 w 151464"/>
                    <a:gd name="connsiteY16" fmla="*/ 90555 h 541372"/>
                    <a:gd name="connsiteX17" fmla="*/ 127645 w 151464"/>
                    <a:gd name="connsiteY17" fmla="*/ 67 h 541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464" h="541372">
                      <a:moveTo>
                        <a:pt x="127645" y="67"/>
                      </a:moveTo>
                      <a:cubicBezTo>
                        <a:pt x="131878" y="2448"/>
                        <a:pt x="144313" y="94259"/>
                        <a:pt x="145107" y="104842"/>
                      </a:cubicBezTo>
                      <a:cubicBezTo>
                        <a:pt x="145901" y="115425"/>
                        <a:pt x="133201" y="56159"/>
                        <a:pt x="132407" y="63567"/>
                      </a:cubicBezTo>
                      <a:cubicBezTo>
                        <a:pt x="131613" y="70975"/>
                        <a:pt x="137170" y="126273"/>
                        <a:pt x="140345" y="149292"/>
                      </a:cubicBezTo>
                      <a:cubicBezTo>
                        <a:pt x="143520" y="172311"/>
                        <a:pt x="151193" y="204061"/>
                        <a:pt x="151457" y="201680"/>
                      </a:cubicBezTo>
                      <a:cubicBezTo>
                        <a:pt x="151721" y="199299"/>
                        <a:pt x="144578" y="130507"/>
                        <a:pt x="141932" y="135005"/>
                      </a:cubicBezTo>
                      <a:cubicBezTo>
                        <a:pt x="139286" y="139503"/>
                        <a:pt x="140874" y="203796"/>
                        <a:pt x="135582" y="228667"/>
                      </a:cubicBezTo>
                      <a:cubicBezTo>
                        <a:pt x="130290" y="253538"/>
                        <a:pt x="120765" y="257243"/>
                        <a:pt x="110182" y="284230"/>
                      </a:cubicBezTo>
                      <a:cubicBezTo>
                        <a:pt x="99599" y="311217"/>
                        <a:pt x="76580" y="377892"/>
                        <a:pt x="72082" y="390592"/>
                      </a:cubicBezTo>
                      <a:cubicBezTo>
                        <a:pt x="67584" y="403292"/>
                        <a:pt x="90603" y="347201"/>
                        <a:pt x="83195" y="360430"/>
                      </a:cubicBezTo>
                      <a:cubicBezTo>
                        <a:pt x="75787" y="373659"/>
                        <a:pt x="41390" y="440069"/>
                        <a:pt x="27632" y="469967"/>
                      </a:cubicBezTo>
                      <a:cubicBezTo>
                        <a:pt x="13874" y="499865"/>
                        <a:pt x="-3588" y="550930"/>
                        <a:pt x="645" y="539817"/>
                      </a:cubicBezTo>
                      <a:cubicBezTo>
                        <a:pt x="4878" y="528705"/>
                        <a:pt x="33718" y="450123"/>
                        <a:pt x="53032" y="403292"/>
                      </a:cubicBezTo>
                      <a:cubicBezTo>
                        <a:pt x="72346" y="356461"/>
                        <a:pt x="103567" y="287670"/>
                        <a:pt x="116532" y="258830"/>
                      </a:cubicBezTo>
                      <a:cubicBezTo>
                        <a:pt x="129497" y="229991"/>
                        <a:pt x="130820" y="230255"/>
                        <a:pt x="130820" y="230255"/>
                      </a:cubicBezTo>
                      <a:cubicBezTo>
                        <a:pt x="134789" y="220465"/>
                        <a:pt x="142197" y="223375"/>
                        <a:pt x="140345" y="200092"/>
                      </a:cubicBezTo>
                      <a:cubicBezTo>
                        <a:pt x="138493" y="176809"/>
                        <a:pt x="122088" y="122040"/>
                        <a:pt x="119707" y="90555"/>
                      </a:cubicBezTo>
                      <a:cubicBezTo>
                        <a:pt x="117326" y="59070"/>
                        <a:pt x="123412" y="-2314"/>
                        <a:pt x="127645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6A079B18-40C3-4227-82E8-5A2D265A2ACE}"/>
                    </a:ext>
                  </a:extLst>
                </p:cNvPr>
                <p:cNvSpPr/>
                <p:nvPr/>
              </p:nvSpPr>
              <p:spPr>
                <a:xfrm>
                  <a:off x="5433188" y="2900112"/>
                  <a:ext cx="2065" cy="102146"/>
                </a:xfrm>
                <a:custGeom>
                  <a:avLst/>
                  <a:gdLst>
                    <a:gd name="connsiteX0" fmla="*/ 1837 w 1837"/>
                    <a:gd name="connsiteY0" fmla="*/ 0 h 90888"/>
                    <a:gd name="connsiteX1" fmla="*/ 249 w 1837"/>
                    <a:gd name="connsiteY1" fmla="*/ 90488 h 90888"/>
                    <a:gd name="connsiteX2" fmla="*/ 1837 w 1837"/>
                    <a:gd name="connsiteY2" fmla="*/ 0 h 9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37" h="90888">
                      <a:moveTo>
                        <a:pt x="1837" y="0"/>
                      </a:moveTo>
                      <a:cubicBezTo>
                        <a:pt x="1837" y="0"/>
                        <a:pt x="-809" y="83080"/>
                        <a:pt x="249" y="90488"/>
                      </a:cubicBezTo>
                      <a:cubicBezTo>
                        <a:pt x="1307" y="97896"/>
                        <a:pt x="1837" y="0"/>
                        <a:pt x="183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C020E27E-0ACC-4BE5-91DC-F1757F81C30B}"/>
                    </a:ext>
                  </a:extLst>
                </p:cNvPr>
                <p:cNvSpPr/>
                <p:nvPr/>
              </p:nvSpPr>
              <p:spPr>
                <a:xfrm>
                  <a:off x="5395986" y="2866186"/>
                  <a:ext cx="57598" cy="422891"/>
                </a:xfrm>
                <a:custGeom>
                  <a:avLst/>
                  <a:gdLst>
                    <a:gd name="connsiteX0" fmla="*/ 34939 w 51250"/>
                    <a:gd name="connsiteY0" fmla="*/ 25 h 376284"/>
                    <a:gd name="connsiteX1" fmla="*/ 30176 w 51250"/>
                    <a:gd name="connsiteY1" fmla="*/ 131787 h 376284"/>
                    <a:gd name="connsiteX2" fmla="*/ 39701 w 51250"/>
                    <a:gd name="connsiteY2" fmla="*/ 92100 h 376284"/>
                    <a:gd name="connsiteX3" fmla="*/ 20651 w 51250"/>
                    <a:gd name="connsiteY3" fmla="*/ 190525 h 376284"/>
                    <a:gd name="connsiteX4" fmla="*/ 14 w 51250"/>
                    <a:gd name="connsiteY4" fmla="*/ 244500 h 376284"/>
                    <a:gd name="connsiteX5" fmla="*/ 23826 w 51250"/>
                    <a:gd name="connsiteY5" fmla="*/ 185762 h 376284"/>
                    <a:gd name="connsiteX6" fmla="*/ 28589 w 51250"/>
                    <a:gd name="connsiteY6" fmla="*/ 257200 h 376284"/>
                    <a:gd name="connsiteX7" fmla="*/ 41289 w 51250"/>
                    <a:gd name="connsiteY7" fmla="*/ 376262 h 376284"/>
                    <a:gd name="connsiteX8" fmla="*/ 50814 w 51250"/>
                    <a:gd name="connsiteY8" fmla="*/ 266725 h 376284"/>
                    <a:gd name="connsiteX9" fmla="*/ 47639 w 51250"/>
                    <a:gd name="connsiteY9" fmla="*/ 203225 h 376284"/>
                    <a:gd name="connsiteX10" fmla="*/ 30176 w 51250"/>
                    <a:gd name="connsiteY10" fmla="*/ 273075 h 376284"/>
                    <a:gd name="connsiteX11" fmla="*/ 41289 w 51250"/>
                    <a:gd name="connsiteY11" fmla="*/ 155600 h 376284"/>
                    <a:gd name="connsiteX12" fmla="*/ 44464 w 51250"/>
                    <a:gd name="connsiteY12" fmla="*/ 120675 h 376284"/>
                    <a:gd name="connsiteX13" fmla="*/ 34939 w 51250"/>
                    <a:gd name="connsiteY13" fmla="*/ 25 h 37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1250" h="376284">
                      <a:moveTo>
                        <a:pt x="34939" y="25"/>
                      </a:moveTo>
                      <a:cubicBezTo>
                        <a:pt x="32558" y="1877"/>
                        <a:pt x="29382" y="116441"/>
                        <a:pt x="30176" y="131787"/>
                      </a:cubicBezTo>
                      <a:cubicBezTo>
                        <a:pt x="30970" y="147133"/>
                        <a:pt x="41289" y="82310"/>
                        <a:pt x="39701" y="92100"/>
                      </a:cubicBezTo>
                      <a:cubicBezTo>
                        <a:pt x="38114" y="101890"/>
                        <a:pt x="27265" y="165125"/>
                        <a:pt x="20651" y="190525"/>
                      </a:cubicBezTo>
                      <a:cubicBezTo>
                        <a:pt x="14037" y="215925"/>
                        <a:pt x="-515" y="245294"/>
                        <a:pt x="14" y="244500"/>
                      </a:cubicBezTo>
                      <a:cubicBezTo>
                        <a:pt x="543" y="243706"/>
                        <a:pt x="19064" y="183645"/>
                        <a:pt x="23826" y="185762"/>
                      </a:cubicBezTo>
                      <a:cubicBezTo>
                        <a:pt x="28588" y="187879"/>
                        <a:pt x="25679" y="225450"/>
                        <a:pt x="28589" y="257200"/>
                      </a:cubicBezTo>
                      <a:cubicBezTo>
                        <a:pt x="31499" y="288950"/>
                        <a:pt x="37585" y="374675"/>
                        <a:pt x="41289" y="376262"/>
                      </a:cubicBezTo>
                      <a:cubicBezTo>
                        <a:pt x="44993" y="377849"/>
                        <a:pt x="49756" y="295564"/>
                        <a:pt x="50814" y="266725"/>
                      </a:cubicBezTo>
                      <a:cubicBezTo>
                        <a:pt x="51872" y="237886"/>
                        <a:pt x="51078" y="202167"/>
                        <a:pt x="47639" y="203225"/>
                      </a:cubicBezTo>
                      <a:cubicBezTo>
                        <a:pt x="44200" y="204283"/>
                        <a:pt x="31234" y="281012"/>
                        <a:pt x="30176" y="273075"/>
                      </a:cubicBezTo>
                      <a:cubicBezTo>
                        <a:pt x="29118" y="265138"/>
                        <a:pt x="38908" y="181000"/>
                        <a:pt x="41289" y="155600"/>
                      </a:cubicBezTo>
                      <a:cubicBezTo>
                        <a:pt x="43670" y="130200"/>
                        <a:pt x="46581" y="144488"/>
                        <a:pt x="44464" y="120675"/>
                      </a:cubicBezTo>
                      <a:cubicBezTo>
                        <a:pt x="42347" y="96862"/>
                        <a:pt x="37320" y="-1827"/>
                        <a:pt x="34939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AABA142F-4390-4A67-AA7B-1A03EF2F0664}"/>
                    </a:ext>
                  </a:extLst>
                </p:cNvPr>
                <p:cNvSpPr/>
                <p:nvPr/>
              </p:nvSpPr>
              <p:spPr>
                <a:xfrm>
                  <a:off x="5508248" y="2741005"/>
                  <a:ext cx="87804" cy="566092"/>
                </a:xfrm>
                <a:custGeom>
                  <a:avLst/>
                  <a:gdLst>
                    <a:gd name="connsiteX0" fmla="*/ 76336 w 78127"/>
                    <a:gd name="connsiteY0" fmla="*/ 285 h 503703"/>
                    <a:gd name="connsiteX1" fmla="*/ 1724 w 78127"/>
                    <a:gd name="connsiteY1" fmla="*/ 125697 h 503703"/>
                    <a:gd name="connsiteX2" fmla="*/ 22361 w 78127"/>
                    <a:gd name="connsiteY2" fmla="*/ 84422 h 503703"/>
                    <a:gd name="connsiteX3" fmla="*/ 4899 w 78127"/>
                    <a:gd name="connsiteY3" fmla="*/ 203485 h 503703"/>
                    <a:gd name="connsiteX4" fmla="*/ 12836 w 78127"/>
                    <a:gd name="connsiteY4" fmla="*/ 173322 h 503703"/>
                    <a:gd name="connsiteX5" fmla="*/ 6486 w 78127"/>
                    <a:gd name="connsiteY5" fmla="*/ 322547 h 503703"/>
                    <a:gd name="connsiteX6" fmla="*/ 8074 w 78127"/>
                    <a:gd name="connsiteY6" fmla="*/ 363822 h 503703"/>
                    <a:gd name="connsiteX7" fmla="*/ 16011 w 78127"/>
                    <a:gd name="connsiteY7" fmla="*/ 244760 h 503703"/>
                    <a:gd name="connsiteX8" fmla="*/ 1724 w 78127"/>
                    <a:gd name="connsiteY8" fmla="*/ 370172 h 503703"/>
                    <a:gd name="connsiteX9" fmla="*/ 4899 w 78127"/>
                    <a:gd name="connsiteY9" fmla="*/ 503522 h 503703"/>
                    <a:gd name="connsiteX10" fmla="*/ 4899 w 78127"/>
                    <a:gd name="connsiteY10" fmla="*/ 395572 h 503703"/>
                    <a:gd name="connsiteX11" fmla="*/ 19186 w 78127"/>
                    <a:gd name="connsiteY11" fmla="*/ 254285 h 503703"/>
                    <a:gd name="connsiteX12" fmla="*/ 19186 w 78127"/>
                    <a:gd name="connsiteY12" fmla="*/ 290797 h 503703"/>
                    <a:gd name="connsiteX13" fmla="*/ 22361 w 78127"/>
                    <a:gd name="connsiteY13" fmla="*/ 151097 h 503703"/>
                    <a:gd name="connsiteX14" fmla="*/ 20774 w 78127"/>
                    <a:gd name="connsiteY14" fmla="*/ 171735 h 503703"/>
                    <a:gd name="connsiteX15" fmla="*/ 50936 w 78127"/>
                    <a:gd name="connsiteY15" fmla="*/ 93947 h 503703"/>
                    <a:gd name="connsiteX16" fmla="*/ 76336 w 78127"/>
                    <a:gd name="connsiteY16" fmla="*/ 285 h 503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127" h="503703">
                      <a:moveTo>
                        <a:pt x="76336" y="285"/>
                      </a:moveTo>
                      <a:cubicBezTo>
                        <a:pt x="68134" y="5577"/>
                        <a:pt x="10720" y="111674"/>
                        <a:pt x="1724" y="125697"/>
                      </a:cubicBezTo>
                      <a:cubicBezTo>
                        <a:pt x="-7272" y="139720"/>
                        <a:pt x="21832" y="71457"/>
                        <a:pt x="22361" y="84422"/>
                      </a:cubicBezTo>
                      <a:cubicBezTo>
                        <a:pt x="22890" y="97387"/>
                        <a:pt x="6486" y="188668"/>
                        <a:pt x="4899" y="203485"/>
                      </a:cubicBezTo>
                      <a:cubicBezTo>
                        <a:pt x="3312" y="218302"/>
                        <a:pt x="12571" y="153478"/>
                        <a:pt x="12836" y="173322"/>
                      </a:cubicBezTo>
                      <a:cubicBezTo>
                        <a:pt x="13100" y="193166"/>
                        <a:pt x="7280" y="290797"/>
                        <a:pt x="6486" y="322547"/>
                      </a:cubicBezTo>
                      <a:cubicBezTo>
                        <a:pt x="5692" y="354297"/>
                        <a:pt x="6487" y="376786"/>
                        <a:pt x="8074" y="363822"/>
                      </a:cubicBezTo>
                      <a:cubicBezTo>
                        <a:pt x="9661" y="350858"/>
                        <a:pt x="17069" y="243702"/>
                        <a:pt x="16011" y="244760"/>
                      </a:cubicBezTo>
                      <a:cubicBezTo>
                        <a:pt x="14953" y="245818"/>
                        <a:pt x="3576" y="327045"/>
                        <a:pt x="1724" y="370172"/>
                      </a:cubicBezTo>
                      <a:cubicBezTo>
                        <a:pt x="-128" y="413299"/>
                        <a:pt x="4370" y="499289"/>
                        <a:pt x="4899" y="503522"/>
                      </a:cubicBezTo>
                      <a:cubicBezTo>
                        <a:pt x="5428" y="507755"/>
                        <a:pt x="2518" y="437112"/>
                        <a:pt x="4899" y="395572"/>
                      </a:cubicBezTo>
                      <a:cubicBezTo>
                        <a:pt x="7280" y="354032"/>
                        <a:pt x="16805" y="271747"/>
                        <a:pt x="19186" y="254285"/>
                      </a:cubicBezTo>
                      <a:cubicBezTo>
                        <a:pt x="21567" y="236823"/>
                        <a:pt x="18657" y="307995"/>
                        <a:pt x="19186" y="290797"/>
                      </a:cubicBezTo>
                      <a:cubicBezTo>
                        <a:pt x="19715" y="273599"/>
                        <a:pt x="22096" y="170941"/>
                        <a:pt x="22361" y="151097"/>
                      </a:cubicBezTo>
                      <a:cubicBezTo>
                        <a:pt x="22626" y="131253"/>
                        <a:pt x="16011" y="181260"/>
                        <a:pt x="20774" y="171735"/>
                      </a:cubicBezTo>
                      <a:cubicBezTo>
                        <a:pt x="25537" y="162210"/>
                        <a:pt x="39294" y="123316"/>
                        <a:pt x="50936" y="93947"/>
                      </a:cubicBezTo>
                      <a:cubicBezTo>
                        <a:pt x="62578" y="64578"/>
                        <a:pt x="84538" y="-5007"/>
                        <a:pt x="76336" y="2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月 107">
                  <a:extLst>
                    <a:ext uri="{FF2B5EF4-FFF2-40B4-BE49-F238E27FC236}">
                      <a16:creationId xmlns:a16="http://schemas.microsoft.com/office/drawing/2014/main" id="{59962819-BDAC-47C0-9A83-EFF4E34D2B62}"/>
                    </a:ext>
                  </a:extLst>
                </p:cNvPr>
                <p:cNvSpPr/>
                <p:nvPr/>
              </p:nvSpPr>
              <p:spPr>
                <a:xfrm rot="16200000">
                  <a:off x="5839623" y="1423193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月 108">
                  <a:extLst>
                    <a:ext uri="{FF2B5EF4-FFF2-40B4-BE49-F238E27FC236}">
                      <a16:creationId xmlns:a16="http://schemas.microsoft.com/office/drawing/2014/main" id="{D26DB447-8B2D-44A4-91E1-313151D952B3}"/>
                    </a:ext>
                  </a:extLst>
                </p:cNvPr>
                <p:cNvSpPr/>
                <p:nvPr/>
              </p:nvSpPr>
              <p:spPr>
                <a:xfrm rot="16200000">
                  <a:off x="6233324" y="1407317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: 図形 109">
                  <a:extLst>
                    <a:ext uri="{FF2B5EF4-FFF2-40B4-BE49-F238E27FC236}">
                      <a16:creationId xmlns:a16="http://schemas.microsoft.com/office/drawing/2014/main" id="{9C6FE91E-C083-4711-856B-66B276AE07BE}"/>
                    </a:ext>
                  </a:extLst>
                </p:cNvPr>
                <p:cNvSpPr/>
                <p:nvPr/>
              </p:nvSpPr>
              <p:spPr>
                <a:xfrm>
                  <a:off x="6365866" y="2060551"/>
                  <a:ext cx="191802" cy="765220"/>
                </a:xfrm>
                <a:custGeom>
                  <a:avLst/>
                  <a:gdLst>
                    <a:gd name="connsiteX0" fmla="*/ 173047 w 191802"/>
                    <a:gd name="connsiteY0" fmla="*/ 24 h 765220"/>
                    <a:gd name="connsiteX1" fmla="*/ 190509 w 191802"/>
                    <a:gd name="connsiteY1" fmla="*/ 246087 h 765220"/>
                    <a:gd name="connsiteX2" fmla="*/ 190509 w 191802"/>
                    <a:gd name="connsiteY2" fmla="*/ 174649 h 765220"/>
                    <a:gd name="connsiteX3" fmla="*/ 188922 w 191802"/>
                    <a:gd name="connsiteY3" fmla="*/ 328637 h 765220"/>
                    <a:gd name="connsiteX4" fmla="*/ 187334 w 191802"/>
                    <a:gd name="connsiteY4" fmla="*/ 269899 h 765220"/>
                    <a:gd name="connsiteX5" fmla="*/ 157172 w 191802"/>
                    <a:gd name="connsiteY5" fmla="*/ 506437 h 765220"/>
                    <a:gd name="connsiteX6" fmla="*/ 157172 w 191802"/>
                    <a:gd name="connsiteY6" fmla="*/ 442937 h 765220"/>
                    <a:gd name="connsiteX7" fmla="*/ 77797 w 191802"/>
                    <a:gd name="connsiteY7" fmla="*/ 708049 h 765220"/>
                    <a:gd name="connsiteX8" fmla="*/ 111134 w 191802"/>
                    <a:gd name="connsiteY8" fmla="*/ 641374 h 765220"/>
                    <a:gd name="connsiteX9" fmla="*/ 9 w 191802"/>
                    <a:gd name="connsiteY9" fmla="*/ 765199 h 765220"/>
                    <a:gd name="connsiteX10" fmla="*/ 104784 w 191802"/>
                    <a:gd name="connsiteY10" fmla="*/ 650899 h 765220"/>
                    <a:gd name="connsiteX11" fmla="*/ 125422 w 191802"/>
                    <a:gd name="connsiteY11" fmla="*/ 588987 h 765220"/>
                    <a:gd name="connsiteX12" fmla="*/ 134947 w 191802"/>
                    <a:gd name="connsiteY12" fmla="*/ 577874 h 765220"/>
                    <a:gd name="connsiteX13" fmla="*/ 185747 w 191802"/>
                    <a:gd name="connsiteY13" fmla="*/ 398487 h 765220"/>
                    <a:gd name="connsiteX14" fmla="*/ 179397 w 191802"/>
                    <a:gd name="connsiteY14" fmla="*/ 396899 h 765220"/>
                    <a:gd name="connsiteX15" fmla="*/ 179397 w 191802"/>
                    <a:gd name="connsiteY15" fmla="*/ 231799 h 765220"/>
                    <a:gd name="connsiteX16" fmla="*/ 173047 w 191802"/>
                    <a:gd name="connsiteY16" fmla="*/ 24 h 765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1802" h="765220">
                      <a:moveTo>
                        <a:pt x="173047" y="24"/>
                      </a:moveTo>
                      <a:cubicBezTo>
                        <a:pt x="174899" y="2405"/>
                        <a:pt x="187599" y="216983"/>
                        <a:pt x="190509" y="246087"/>
                      </a:cubicBezTo>
                      <a:cubicBezTo>
                        <a:pt x="193419" y="275191"/>
                        <a:pt x="190509" y="174649"/>
                        <a:pt x="190509" y="174649"/>
                      </a:cubicBezTo>
                      <a:cubicBezTo>
                        <a:pt x="190245" y="188407"/>
                        <a:pt x="189451" y="312762"/>
                        <a:pt x="188922" y="328637"/>
                      </a:cubicBezTo>
                      <a:cubicBezTo>
                        <a:pt x="188393" y="344512"/>
                        <a:pt x="192626" y="240266"/>
                        <a:pt x="187334" y="269899"/>
                      </a:cubicBezTo>
                      <a:cubicBezTo>
                        <a:pt x="182042" y="299532"/>
                        <a:pt x="162199" y="477597"/>
                        <a:pt x="157172" y="506437"/>
                      </a:cubicBezTo>
                      <a:cubicBezTo>
                        <a:pt x="152145" y="535277"/>
                        <a:pt x="170401" y="409335"/>
                        <a:pt x="157172" y="442937"/>
                      </a:cubicBezTo>
                      <a:cubicBezTo>
                        <a:pt x="143943" y="476539"/>
                        <a:pt x="85470" y="674976"/>
                        <a:pt x="77797" y="708049"/>
                      </a:cubicBezTo>
                      <a:cubicBezTo>
                        <a:pt x="70124" y="741122"/>
                        <a:pt x="124099" y="631849"/>
                        <a:pt x="111134" y="641374"/>
                      </a:cubicBezTo>
                      <a:cubicBezTo>
                        <a:pt x="98169" y="650899"/>
                        <a:pt x="1067" y="763611"/>
                        <a:pt x="9" y="765199"/>
                      </a:cubicBezTo>
                      <a:cubicBezTo>
                        <a:pt x="-1049" y="766787"/>
                        <a:pt x="83882" y="680268"/>
                        <a:pt x="104784" y="650899"/>
                      </a:cubicBezTo>
                      <a:cubicBezTo>
                        <a:pt x="125686" y="621530"/>
                        <a:pt x="120395" y="601158"/>
                        <a:pt x="125422" y="588987"/>
                      </a:cubicBezTo>
                      <a:cubicBezTo>
                        <a:pt x="130449" y="576816"/>
                        <a:pt x="124893" y="609624"/>
                        <a:pt x="134947" y="577874"/>
                      </a:cubicBezTo>
                      <a:cubicBezTo>
                        <a:pt x="145001" y="546124"/>
                        <a:pt x="178339" y="428649"/>
                        <a:pt x="185747" y="398487"/>
                      </a:cubicBezTo>
                      <a:cubicBezTo>
                        <a:pt x="193155" y="368325"/>
                        <a:pt x="180455" y="424680"/>
                        <a:pt x="179397" y="396899"/>
                      </a:cubicBezTo>
                      <a:cubicBezTo>
                        <a:pt x="178339" y="369118"/>
                        <a:pt x="180455" y="292918"/>
                        <a:pt x="179397" y="231799"/>
                      </a:cubicBezTo>
                      <a:cubicBezTo>
                        <a:pt x="178339" y="170680"/>
                        <a:pt x="171195" y="-2357"/>
                        <a:pt x="173047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A9C7DD1F-2C56-4CE6-91BE-4D0F72DE8E5B}"/>
                    </a:ext>
                  </a:extLst>
                </p:cNvPr>
                <p:cNvSpPr/>
                <p:nvPr/>
              </p:nvSpPr>
              <p:spPr>
                <a:xfrm>
                  <a:off x="6356488" y="2131682"/>
                  <a:ext cx="146168" cy="684916"/>
                </a:xfrm>
                <a:custGeom>
                  <a:avLst/>
                  <a:gdLst>
                    <a:gd name="connsiteX0" fmla="*/ 145912 w 146168"/>
                    <a:gd name="connsiteY0" fmla="*/ 331 h 684916"/>
                    <a:gd name="connsiteX1" fmla="*/ 126862 w 146168"/>
                    <a:gd name="connsiteY1" fmla="*/ 181306 h 684916"/>
                    <a:gd name="connsiteX2" fmla="*/ 136387 w 146168"/>
                    <a:gd name="connsiteY2" fmla="*/ 79706 h 684916"/>
                    <a:gd name="connsiteX3" fmla="*/ 136387 w 146168"/>
                    <a:gd name="connsiteY3" fmla="*/ 155906 h 684916"/>
                    <a:gd name="connsiteX4" fmla="*/ 87175 w 146168"/>
                    <a:gd name="connsiteY4" fmla="*/ 482931 h 684916"/>
                    <a:gd name="connsiteX5" fmla="*/ 130037 w 146168"/>
                    <a:gd name="connsiteY5" fmla="*/ 341643 h 684916"/>
                    <a:gd name="connsiteX6" fmla="*/ 90350 w 146168"/>
                    <a:gd name="connsiteY6" fmla="*/ 444831 h 684916"/>
                    <a:gd name="connsiteX7" fmla="*/ 1450 w 146168"/>
                    <a:gd name="connsiteY7" fmla="*/ 678193 h 684916"/>
                    <a:gd name="connsiteX8" fmla="*/ 36375 w 146168"/>
                    <a:gd name="connsiteY8" fmla="*/ 617868 h 684916"/>
                    <a:gd name="connsiteX9" fmla="*/ 52250 w 146168"/>
                    <a:gd name="connsiteY9" fmla="*/ 576593 h 684916"/>
                    <a:gd name="connsiteX10" fmla="*/ 123687 w 146168"/>
                    <a:gd name="connsiteY10" fmla="*/ 357518 h 684916"/>
                    <a:gd name="connsiteX11" fmla="*/ 114162 w 146168"/>
                    <a:gd name="connsiteY11" fmla="*/ 305131 h 684916"/>
                    <a:gd name="connsiteX12" fmla="*/ 114162 w 146168"/>
                    <a:gd name="connsiteY12" fmla="*/ 232106 h 684916"/>
                    <a:gd name="connsiteX13" fmla="*/ 136387 w 146168"/>
                    <a:gd name="connsiteY13" fmla="*/ 235281 h 684916"/>
                    <a:gd name="connsiteX14" fmla="*/ 145912 w 146168"/>
                    <a:gd name="connsiteY14" fmla="*/ 331 h 68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6168" h="684916">
                      <a:moveTo>
                        <a:pt x="145912" y="331"/>
                      </a:moveTo>
                      <a:cubicBezTo>
                        <a:pt x="144325" y="-8665"/>
                        <a:pt x="128449" y="168077"/>
                        <a:pt x="126862" y="181306"/>
                      </a:cubicBezTo>
                      <a:cubicBezTo>
                        <a:pt x="125275" y="194535"/>
                        <a:pt x="134800" y="83939"/>
                        <a:pt x="136387" y="79706"/>
                      </a:cubicBezTo>
                      <a:cubicBezTo>
                        <a:pt x="137974" y="75473"/>
                        <a:pt x="144589" y="88702"/>
                        <a:pt x="136387" y="155906"/>
                      </a:cubicBezTo>
                      <a:cubicBezTo>
                        <a:pt x="128185" y="223110"/>
                        <a:pt x="88233" y="451975"/>
                        <a:pt x="87175" y="482931"/>
                      </a:cubicBezTo>
                      <a:cubicBezTo>
                        <a:pt x="86117" y="513887"/>
                        <a:pt x="129508" y="347993"/>
                        <a:pt x="130037" y="341643"/>
                      </a:cubicBezTo>
                      <a:cubicBezTo>
                        <a:pt x="130566" y="335293"/>
                        <a:pt x="90350" y="444831"/>
                        <a:pt x="90350" y="444831"/>
                      </a:cubicBezTo>
                      <a:cubicBezTo>
                        <a:pt x="68919" y="500923"/>
                        <a:pt x="10446" y="649354"/>
                        <a:pt x="1450" y="678193"/>
                      </a:cubicBezTo>
                      <a:cubicBezTo>
                        <a:pt x="-7546" y="707032"/>
                        <a:pt x="27908" y="634801"/>
                        <a:pt x="36375" y="617868"/>
                      </a:cubicBezTo>
                      <a:cubicBezTo>
                        <a:pt x="44842" y="600935"/>
                        <a:pt x="37698" y="619985"/>
                        <a:pt x="52250" y="576593"/>
                      </a:cubicBezTo>
                      <a:cubicBezTo>
                        <a:pt x="66802" y="533201"/>
                        <a:pt x="113368" y="402762"/>
                        <a:pt x="123687" y="357518"/>
                      </a:cubicBezTo>
                      <a:cubicBezTo>
                        <a:pt x="134006" y="312274"/>
                        <a:pt x="115749" y="326033"/>
                        <a:pt x="114162" y="305131"/>
                      </a:cubicBezTo>
                      <a:cubicBezTo>
                        <a:pt x="112575" y="284229"/>
                        <a:pt x="110458" y="243748"/>
                        <a:pt x="114162" y="232106"/>
                      </a:cubicBezTo>
                      <a:cubicBezTo>
                        <a:pt x="117866" y="220464"/>
                        <a:pt x="131360" y="269677"/>
                        <a:pt x="136387" y="235281"/>
                      </a:cubicBezTo>
                      <a:cubicBezTo>
                        <a:pt x="141414" y="200885"/>
                        <a:pt x="147499" y="9327"/>
                        <a:pt x="145912" y="3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01AEAF0B-AD6E-4F0A-A418-5B51D8D948C6}"/>
                    </a:ext>
                  </a:extLst>
                </p:cNvPr>
                <p:cNvSpPr/>
                <p:nvPr/>
              </p:nvSpPr>
              <p:spPr>
                <a:xfrm>
                  <a:off x="6170681" y="2637804"/>
                  <a:ext cx="87289" cy="350326"/>
                </a:xfrm>
                <a:custGeom>
                  <a:avLst/>
                  <a:gdLst>
                    <a:gd name="connsiteX0" fmla="*/ 87244 w 87289"/>
                    <a:gd name="connsiteY0" fmla="*/ 621 h 350326"/>
                    <a:gd name="connsiteX1" fmla="*/ 44382 w 87289"/>
                    <a:gd name="connsiteY1" fmla="*/ 106984 h 350326"/>
                    <a:gd name="connsiteX2" fmla="*/ 1519 w 87289"/>
                    <a:gd name="connsiteY2" fmla="*/ 348284 h 350326"/>
                    <a:gd name="connsiteX3" fmla="*/ 9457 w 87289"/>
                    <a:gd name="connsiteY3" fmla="*/ 219696 h 350326"/>
                    <a:gd name="connsiteX4" fmla="*/ 7869 w 87289"/>
                    <a:gd name="connsiteY4" fmla="*/ 160959 h 350326"/>
                    <a:gd name="connsiteX5" fmla="*/ 33269 w 87289"/>
                    <a:gd name="connsiteY5" fmla="*/ 168896 h 350326"/>
                    <a:gd name="connsiteX6" fmla="*/ 34857 w 87289"/>
                    <a:gd name="connsiteY6" fmla="*/ 95871 h 350326"/>
                    <a:gd name="connsiteX7" fmla="*/ 52319 w 87289"/>
                    <a:gd name="connsiteY7" fmla="*/ 149846 h 350326"/>
                    <a:gd name="connsiteX8" fmla="*/ 87244 w 87289"/>
                    <a:gd name="connsiteY8" fmla="*/ 621 h 350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89" h="350326">
                      <a:moveTo>
                        <a:pt x="87244" y="621"/>
                      </a:moveTo>
                      <a:cubicBezTo>
                        <a:pt x="85921" y="-6522"/>
                        <a:pt x="58669" y="49040"/>
                        <a:pt x="44382" y="106984"/>
                      </a:cubicBezTo>
                      <a:cubicBezTo>
                        <a:pt x="30095" y="164928"/>
                        <a:pt x="7340" y="329499"/>
                        <a:pt x="1519" y="348284"/>
                      </a:cubicBezTo>
                      <a:cubicBezTo>
                        <a:pt x="-4302" y="367069"/>
                        <a:pt x="8399" y="250917"/>
                        <a:pt x="9457" y="219696"/>
                      </a:cubicBezTo>
                      <a:cubicBezTo>
                        <a:pt x="10515" y="188475"/>
                        <a:pt x="3900" y="169425"/>
                        <a:pt x="7869" y="160959"/>
                      </a:cubicBezTo>
                      <a:cubicBezTo>
                        <a:pt x="11838" y="152493"/>
                        <a:pt x="28771" y="179744"/>
                        <a:pt x="33269" y="168896"/>
                      </a:cubicBezTo>
                      <a:cubicBezTo>
                        <a:pt x="37767" y="158048"/>
                        <a:pt x="31682" y="99046"/>
                        <a:pt x="34857" y="95871"/>
                      </a:cubicBezTo>
                      <a:cubicBezTo>
                        <a:pt x="38032" y="92696"/>
                        <a:pt x="43852" y="159635"/>
                        <a:pt x="52319" y="149846"/>
                      </a:cubicBezTo>
                      <a:cubicBezTo>
                        <a:pt x="60786" y="140057"/>
                        <a:pt x="88567" y="7764"/>
                        <a:pt x="87244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087B7E88-9A37-4E2A-8C8D-57852655C75A}"/>
                    </a:ext>
                  </a:extLst>
                </p:cNvPr>
                <p:cNvSpPr/>
                <p:nvPr/>
              </p:nvSpPr>
              <p:spPr>
                <a:xfrm>
                  <a:off x="6478357" y="2547312"/>
                  <a:ext cx="95496" cy="431581"/>
                </a:xfrm>
                <a:custGeom>
                  <a:avLst/>
                  <a:gdLst>
                    <a:gd name="connsiteX0" fmla="*/ 95481 w 95496"/>
                    <a:gd name="connsiteY0" fmla="*/ 626 h 431581"/>
                    <a:gd name="connsiteX1" fmla="*/ 63731 w 95496"/>
                    <a:gd name="connsiteY1" fmla="*/ 194301 h 431581"/>
                    <a:gd name="connsiteX2" fmla="*/ 81193 w 95496"/>
                    <a:gd name="connsiteY2" fmla="*/ 143501 h 431581"/>
                    <a:gd name="connsiteX3" fmla="*/ 47856 w 95496"/>
                    <a:gd name="connsiteY3" fmla="*/ 214938 h 431581"/>
                    <a:gd name="connsiteX4" fmla="*/ 30393 w 95496"/>
                    <a:gd name="connsiteY4" fmla="*/ 272088 h 431581"/>
                    <a:gd name="connsiteX5" fmla="*/ 16106 w 95496"/>
                    <a:gd name="connsiteY5" fmla="*/ 354638 h 431581"/>
                    <a:gd name="connsiteX6" fmla="*/ 231 w 95496"/>
                    <a:gd name="connsiteY6" fmla="*/ 430838 h 431581"/>
                    <a:gd name="connsiteX7" fmla="*/ 28806 w 95496"/>
                    <a:gd name="connsiteY7" fmla="*/ 307013 h 431581"/>
                    <a:gd name="connsiteX8" fmla="*/ 44681 w 95496"/>
                    <a:gd name="connsiteY8" fmla="*/ 321301 h 431581"/>
                    <a:gd name="connsiteX9" fmla="*/ 74843 w 95496"/>
                    <a:gd name="connsiteY9" fmla="*/ 156201 h 431581"/>
                    <a:gd name="connsiteX10" fmla="*/ 65318 w 95496"/>
                    <a:gd name="connsiteY10" fmla="*/ 202238 h 431581"/>
                    <a:gd name="connsiteX11" fmla="*/ 58968 w 95496"/>
                    <a:gd name="connsiteY11" fmla="*/ 133976 h 431581"/>
                    <a:gd name="connsiteX12" fmla="*/ 95481 w 95496"/>
                    <a:gd name="connsiteY12" fmla="*/ 626 h 43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496" h="431581">
                      <a:moveTo>
                        <a:pt x="95481" y="626"/>
                      </a:moveTo>
                      <a:cubicBezTo>
                        <a:pt x="96275" y="10680"/>
                        <a:pt x="66112" y="170488"/>
                        <a:pt x="63731" y="194301"/>
                      </a:cubicBezTo>
                      <a:cubicBezTo>
                        <a:pt x="61350" y="218114"/>
                        <a:pt x="83839" y="140061"/>
                        <a:pt x="81193" y="143501"/>
                      </a:cubicBezTo>
                      <a:cubicBezTo>
                        <a:pt x="78547" y="146941"/>
                        <a:pt x="56323" y="193507"/>
                        <a:pt x="47856" y="214938"/>
                      </a:cubicBezTo>
                      <a:cubicBezTo>
                        <a:pt x="39389" y="236369"/>
                        <a:pt x="35685" y="248805"/>
                        <a:pt x="30393" y="272088"/>
                      </a:cubicBezTo>
                      <a:cubicBezTo>
                        <a:pt x="25101" y="295371"/>
                        <a:pt x="21133" y="328180"/>
                        <a:pt x="16106" y="354638"/>
                      </a:cubicBezTo>
                      <a:cubicBezTo>
                        <a:pt x="11079" y="381096"/>
                        <a:pt x="-1886" y="438775"/>
                        <a:pt x="231" y="430838"/>
                      </a:cubicBezTo>
                      <a:cubicBezTo>
                        <a:pt x="2348" y="422901"/>
                        <a:pt x="21398" y="325269"/>
                        <a:pt x="28806" y="307013"/>
                      </a:cubicBezTo>
                      <a:cubicBezTo>
                        <a:pt x="36214" y="288757"/>
                        <a:pt x="37008" y="346436"/>
                        <a:pt x="44681" y="321301"/>
                      </a:cubicBezTo>
                      <a:cubicBezTo>
                        <a:pt x="52354" y="296166"/>
                        <a:pt x="71403" y="176045"/>
                        <a:pt x="74843" y="156201"/>
                      </a:cubicBezTo>
                      <a:cubicBezTo>
                        <a:pt x="78282" y="136357"/>
                        <a:pt x="67964" y="205942"/>
                        <a:pt x="65318" y="202238"/>
                      </a:cubicBezTo>
                      <a:cubicBezTo>
                        <a:pt x="62672" y="198534"/>
                        <a:pt x="55528" y="163609"/>
                        <a:pt x="58968" y="133976"/>
                      </a:cubicBezTo>
                      <a:cubicBezTo>
                        <a:pt x="62408" y="104343"/>
                        <a:pt x="94687" y="-9428"/>
                        <a:pt x="95481" y="6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B6CA6ECB-B5CE-4DEA-B7E5-E50C062E229F}"/>
                    </a:ext>
                  </a:extLst>
                </p:cNvPr>
                <p:cNvSpPr/>
                <p:nvPr/>
              </p:nvSpPr>
              <p:spPr>
                <a:xfrm>
                  <a:off x="6119401" y="2703800"/>
                  <a:ext cx="259748" cy="494415"/>
                </a:xfrm>
                <a:custGeom>
                  <a:avLst/>
                  <a:gdLst>
                    <a:gd name="connsiteX0" fmla="*/ 259174 w 259748"/>
                    <a:gd name="connsiteY0" fmla="*/ 4475 h 494415"/>
                    <a:gd name="connsiteX1" fmla="*/ 160749 w 259748"/>
                    <a:gd name="connsiteY1" fmla="*/ 237838 h 494415"/>
                    <a:gd name="connsiteX2" fmla="*/ 205199 w 259748"/>
                    <a:gd name="connsiteY2" fmla="*/ 160050 h 494415"/>
                    <a:gd name="connsiteX3" fmla="*/ 135349 w 259748"/>
                    <a:gd name="connsiteY3" fmla="*/ 282288 h 494415"/>
                    <a:gd name="connsiteX4" fmla="*/ 176624 w 259748"/>
                    <a:gd name="connsiteY4" fmla="*/ 207675 h 494415"/>
                    <a:gd name="connsiteX5" fmla="*/ 87724 w 259748"/>
                    <a:gd name="connsiteY5" fmla="*/ 358488 h 494415"/>
                    <a:gd name="connsiteX6" fmla="*/ 40099 w 259748"/>
                    <a:gd name="connsiteY6" fmla="*/ 447388 h 494415"/>
                    <a:gd name="connsiteX7" fmla="*/ 412 w 259748"/>
                    <a:gd name="connsiteY7" fmla="*/ 493425 h 494415"/>
                    <a:gd name="connsiteX8" fmla="*/ 65499 w 259748"/>
                    <a:gd name="connsiteY8" fmla="*/ 406113 h 494415"/>
                    <a:gd name="connsiteX9" fmla="*/ 57562 w 259748"/>
                    <a:gd name="connsiteY9" fmla="*/ 402938 h 494415"/>
                    <a:gd name="connsiteX10" fmla="*/ 170274 w 259748"/>
                    <a:gd name="connsiteY10" fmla="*/ 201325 h 494415"/>
                    <a:gd name="connsiteX11" fmla="*/ 200437 w 259748"/>
                    <a:gd name="connsiteY11" fmla="*/ 91788 h 494415"/>
                    <a:gd name="connsiteX12" fmla="*/ 259174 w 259748"/>
                    <a:gd name="connsiteY12" fmla="*/ 4475 h 4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748" h="494415">
                      <a:moveTo>
                        <a:pt x="259174" y="4475"/>
                      </a:moveTo>
                      <a:cubicBezTo>
                        <a:pt x="252559" y="28817"/>
                        <a:pt x="169745" y="211909"/>
                        <a:pt x="160749" y="237838"/>
                      </a:cubicBezTo>
                      <a:cubicBezTo>
                        <a:pt x="151753" y="263767"/>
                        <a:pt x="209432" y="152642"/>
                        <a:pt x="205199" y="160050"/>
                      </a:cubicBezTo>
                      <a:lnTo>
                        <a:pt x="135349" y="282288"/>
                      </a:lnTo>
                      <a:cubicBezTo>
                        <a:pt x="130586" y="290226"/>
                        <a:pt x="184561" y="194975"/>
                        <a:pt x="176624" y="207675"/>
                      </a:cubicBezTo>
                      <a:cubicBezTo>
                        <a:pt x="168687" y="220375"/>
                        <a:pt x="110478" y="318536"/>
                        <a:pt x="87724" y="358488"/>
                      </a:cubicBezTo>
                      <a:cubicBezTo>
                        <a:pt x="64970" y="398440"/>
                        <a:pt x="54651" y="424899"/>
                        <a:pt x="40099" y="447388"/>
                      </a:cubicBezTo>
                      <a:cubicBezTo>
                        <a:pt x="25547" y="469878"/>
                        <a:pt x="-3821" y="500304"/>
                        <a:pt x="412" y="493425"/>
                      </a:cubicBezTo>
                      <a:cubicBezTo>
                        <a:pt x="4645" y="486546"/>
                        <a:pt x="55974" y="421194"/>
                        <a:pt x="65499" y="406113"/>
                      </a:cubicBezTo>
                      <a:cubicBezTo>
                        <a:pt x="75024" y="391032"/>
                        <a:pt x="40100" y="437069"/>
                        <a:pt x="57562" y="402938"/>
                      </a:cubicBezTo>
                      <a:cubicBezTo>
                        <a:pt x="75024" y="368807"/>
                        <a:pt x="146462" y="253183"/>
                        <a:pt x="170274" y="201325"/>
                      </a:cubicBezTo>
                      <a:cubicBezTo>
                        <a:pt x="194086" y="149467"/>
                        <a:pt x="187472" y="121950"/>
                        <a:pt x="200437" y="91788"/>
                      </a:cubicBezTo>
                      <a:cubicBezTo>
                        <a:pt x="213402" y="61626"/>
                        <a:pt x="265789" y="-19867"/>
                        <a:pt x="259174" y="44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3FA9ECD7-E997-4A8A-9C7B-87E9397C248C}"/>
                    </a:ext>
                  </a:extLst>
                </p:cNvPr>
                <p:cNvSpPr/>
                <p:nvPr/>
              </p:nvSpPr>
              <p:spPr>
                <a:xfrm>
                  <a:off x="6247992" y="2102033"/>
                  <a:ext cx="213888" cy="769021"/>
                </a:xfrm>
                <a:custGeom>
                  <a:avLst/>
                  <a:gdLst>
                    <a:gd name="connsiteX0" fmla="*/ 209958 w 213888"/>
                    <a:gd name="connsiteY0" fmla="*/ 4580 h 769021"/>
                    <a:gd name="connsiteX1" fmla="*/ 160746 w 213888"/>
                    <a:gd name="connsiteY1" fmla="*/ 353830 h 769021"/>
                    <a:gd name="connsiteX2" fmla="*/ 205196 w 213888"/>
                    <a:gd name="connsiteY2" fmla="*/ 110942 h 769021"/>
                    <a:gd name="connsiteX3" fmla="*/ 168683 w 213888"/>
                    <a:gd name="connsiteY3" fmla="*/ 256992 h 769021"/>
                    <a:gd name="connsiteX4" fmla="*/ 98833 w 213888"/>
                    <a:gd name="connsiteY4" fmla="*/ 571317 h 769021"/>
                    <a:gd name="connsiteX5" fmla="*/ 135346 w 213888"/>
                    <a:gd name="connsiteY5" fmla="*/ 396692 h 769021"/>
                    <a:gd name="connsiteX6" fmla="*/ 41683 w 213888"/>
                    <a:gd name="connsiteY6" fmla="*/ 674505 h 769021"/>
                    <a:gd name="connsiteX7" fmla="*/ 3583 w 213888"/>
                    <a:gd name="connsiteY7" fmla="*/ 760230 h 769021"/>
                    <a:gd name="connsiteX8" fmla="*/ 125821 w 213888"/>
                    <a:gd name="connsiteY8" fmla="*/ 488767 h 769021"/>
                    <a:gd name="connsiteX9" fmla="*/ 138521 w 213888"/>
                    <a:gd name="connsiteY9" fmla="*/ 450667 h 769021"/>
                    <a:gd name="connsiteX10" fmla="*/ 202021 w 213888"/>
                    <a:gd name="connsiteY10" fmla="*/ 171267 h 769021"/>
                    <a:gd name="connsiteX11" fmla="*/ 209958 w 213888"/>
                    <a:gd name="connsiteY11" fmla="*/ 4580 h 76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3888" h="769021">
                      <a:moveTo>
                        <a:pt x="209958" y="4580"/>
                      </a:moveTo>
                      <a:cubicBezTo>
                        <a:pt x="203079" y="35007"/>
                        <a:pt x="161540" y="336103"/>
                        <a:pt x="160746" y="353830"/>
                      </a:cubicBezTo>
                      <a:cubicBezTo>
                        <a:pt x="159952" y="371557"/>
                        <a:pt x="203873" y="127082"/>
                        <a:pt x="205196" y="110942"/>
                      </a:cubicBezTo>
                      <a:cubicBezTo>
                        <a:pt x="206519" y="94802"/>
                        <a:pt x="186410" y="180263"/>
                        <a:pt x="168683" y="256992"/>
                      </a:cubicBezTo>
                      <a:cubicBezTo>
                        <a:pt x="150956" y="333721"/>
                        <a:pt x="104389" y="548034"/>
                        <a:pt x="98833" y="571317"/>
                      </a:cubicBezTo>
                      <a:cubicBezTo>
                        <a:pt x="93277" y="594600"/>
                        <a:pt x="144871" y="379494"/>
                        <a:pt x="135346" y="396692"/>
                      </a:cubicBezTo>
                      <a:cubicBezTo>
                        <a:pt x="125821" y="413890"/>
                        <a:pt x="63644" y="613915"/>
                        <a:pt x="41683" y="674505"/>
                      </a:cubicBezTo>
                      <a:cubicBezTo>
                        <a:pt x="19722" y="735095"/>
                        <a:pt x="-10440" y="791186"/>
                        <a:pt x="3583" y="760230"/>
                      </a:cubicBezTo>
                      <a:cubicBezTo>
                        <a:pt x="17606" y="729274"/>
                        <a:pt x="103331" y="540361"/>
                        <a:pt x="125821" y="488767"/>
                      </a:cubicBezTo>
                      <a:cubicBezTo>
                        <a:pt x="148311" y="437173"/>
                        <a:pt x="125821" y="503584"/>
                        <a:pt x="138521" y="450667"/>
                      </a:cubicBezTo>
                      <a:cubicBezTo>
                        <a:pt x="151221" y="397750"/>
                        <a:pt x="189056" y="239794"/>
                        <a:pt x="202021" y="171267"/>
                      </a:cubicBezTo>
                      <a:cubicBezTo>
                        <a:pt x="214986" y="102740"/>
                        <a:pt x="216837" y="-25847"/>
                        <a:pt x="209958" y="45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899F9A6F-A002-4B4C-A6CA-1319DF7D3931}"/>
                    </a:ext>
                  </a:extLst>
                </p:cNvPr>
                <p:cNvSpPr/>
                <p:nvPr/>
              </p:nvSpPr>
              <p:spPr>
                <a:xfrm>
                  <a:off x="6195727" y="2141055"/>
                  <a:ext cx="164372" cy="785767"/>
                </a:xfrm>
                <a:custGeom>
                  <a:avLst/>
                  <a:gdLst>
                    <a:gd name="connsiteX0" fmla="*/ 160623 w 164372"/>
                    <a:gd name="connsiteY0" fmla="*/ 19533 h 785767"/>
                    <a:gd name="connsiteX1" fmla="*/ 151098 w 164372"/>
                    <a:gd name="connsiteY1" fmla="*/ 68745 h 785767"/>
                    <a:gd name="connsiteX2" fmla="*/ 55848 w 164372"/>
                    <a:gd name="connsiteY2" fmla="*/ 513245 h 785767"/>
                    <a:gd name="connsiteX3" fmla="*/ 120936 w 164372"/>
                    <a:gd name="connsiteY3" fmla="*/ 246545 h 785767"/>
                    <a:gd name="connsiteX4" fmla="*/ 92361 w 164372"/>
                    <a:gd name="connsiteY4" fmla="*/ 438633 h 785767"/>
                    <a:gd name="connsiteX5" fmla="*/ 20923 w 164372"/>
                    <a:gd name="connsiteY5" fmla="*/ 740258 h 785767"/>
                    <a:gd name="connsiteX6" fmla="*/ 286 w 164372"/>
                    <a:gd name="connsiteY6" fmla="*/ 779945 h 785767"/>
                    <a:gd name="connsiteX7" fmla="*/ 32036 w 164372"/>
                    <a:gd name="connsiteY7" fmla="*/ 694220 h 785767"/>
                    <a:gd name="connsiteX8" fmla="*/ 32036 w 164372"/>
                    <a:gd name="connsiteY8" fmla="*/ 711683 h 785767"/>
                    <a:gd name="connsiteX9" fmla="*/ 105061 w 164372"/>
                    <a:gd name="connsiteY9" fmla="*/ 437045 h 785767"/>
                    <a:gd name="connsiteX10" fmla="*/ 106648 w 164372"/>
                    <a:gd name="connsiteY10" fmla="*/ 383070 h 785767"/>
                    <a:gd name="connsiteX11" fmla="*/ 152686 w 164372"/>
                    <a:gd name="connsiteY11" fmla="*/ 189395 h 785767"/>
                    <a:gd name="connsiteX12" fmla="*/ 124111 w 164372"/>
                    <a:gd name="connsiteY12" fmla="*/ 213208 h 785767"/>
                    <a:gd name="connsiteX13" fmla="*/ 122523 w 164372"/>
                    <a:gd name="connsiteY13" fmla="*/ 251308 h 785767"/>
                    <a:gd name="connsiteX14" fmla="*/ 160623 w 164372"/>
                    <a:gd name="connsiteY14" fmla="*/ 19533 h 785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4372" h="785767">
                      <a:moveTo>
                        <a:pt x="160623" y="19533"/>
                      </a:moveTo>
                      <a:cubicBezTo>
                        <a:pt x="165385" y="-10894"/>
                        <a:pt x="168561" y="-13540"/>
                        <a:pt x="151098" y="68745"/>
                      </a:cubicBezTo>
                      <a:cubicBezTo>
                        <a:pt x="133635" y="151030"/>
                        <a:pt x="60875" y="483612"/>
                        <a:pt x="55848" y="513245"/>
                      </a:cubicBezTo>
                      <a:cubicBezTo>
                        <a:pt x="50821" y="542878"/>
                        <a:pt x="114850" y="258980"/>
                        <a:pt x="120936" y="246545"/>
                      </a:cubicBezTo>
                      <a:cubicBezTo>
                        <a:pt x="127021" y="234110"/>
                        <a:pt x="109030" y="356347"/>
                        <a:pt x="92361" y="438633"/>
                      </a:cubicBezTo>
                      <a:cubicBezTo>
                        <a:pt x="75692" y="520919"/>
                        <a:pt x="36269" y="683373"/>
                        <a:pt x="20923" y="740258"/>
                      </a:cubicBezTo>
                      <a:cubicBezTo>
                        <a:pt x="5577" y="797143"/>
                        <a:pt x="-1566" y="787618"/>
                        <a:pt x="286" y="779945"/>
                      </a:cubicBezTo>
                      <a:cubicBezTo>
                        <a:pt x="2138" y="772272"/>
                        <a:pt x="26744" y="705597"/>
                        <a:pt x="32036" y="694220"/>
                      </a:cubicBezTo>
                      <a:cubicBezTo>
                        <a:pt x="37328" y="682843"/>
                        <a:pt x="19865" y="754545"/>
                        <a:pt x="32036" y="711683"/>
                      </a:cubicBezTo>
                      <a:cubicBezTo>
                        <a:pt x="44207" y="668821"/>
                        <a:pt x="92626" y="491814"/>
                        <a:pt x="105061" y="437045"/>
                      </a:cubicBezTo>
                      <a:cubicBezTo>
                        <a:pt x="117496" y="382276"/>
                        <a:pt x="98711" y="424345"/>
                        <a:pt x="106648" y="383070"/>
                      </a:cubicBezTo>
                      <a:cubicBezTo>
                        <a:pt x="114585" y="341795"/>
                        <a:pt x="149775" y="217705"/>
                        <a:pt x="152686" y="189395"/>
                      </a:cubicBezTo>
                      <a:cubicBezTo>
                        <a:pt x="155596" y="161085"/>
                        <a:pt x="129138" y="202889"/>
                        <a:pt x="124111" y="213208"/>
                      </a:cubicBezTo>
                      <a:cubicBezTo>
                        <a:pt x="119084" y="223527"/>
                        <a:pt x="115909" y="280148"/>
                        <a:pt x="122523" y="251308"/>
                      </a:cubicBezTo>
                      <a:cubicBezTo>
                        <a:pt x="129137" y="222468"/>
                        <a:pt x="155861" y="49960"/>
                        <a:pt x="160623" y="1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" name="フリーフォーム: 図形 116">
                  <a:extLst>
                    <a:ext uri="{FF2B5EF4-FFF2-40B4-BE49-F238E27FC236}">
                      <a16:creationId xmlns:a16="http://schemas.microsoft.com/office/drawing/2014/main" id="{CF177E45-5A9D-417A-8959-54410AAE20D7}"/>
                    </a:ext>
                  </a:extLst>
                </p:cNvPr>
                <p:cNvSpPr/>
                <p:nvPr/>
              </p:nvSpPr>
              <p:spPr>
                <a:xfrm>
                  <a:off x="5578239" y="2323600"/>
                  <a:ext cx="106763" cy="679063"/>
                </a:xfrm>
                <a:custGeom>
                  <a:avLst/>
                  <a:gdLst>
                    <a:gd name="connsiteX0" fmla="*/ 36749 w 106763"/>
                    <a:gd name="connsiteY0" fmla="*/ 211638 h 679063"/>
                    <a:gd name="connsiteX1" fmla="*/ 39924 w 106763"/>
                    <a:gd name="connsiteY1" fmla="*/ 292600 h 679063"/>
                    <a:gd name="connsiteX2" fmla="*/ 68499 w 106763"/>
                    <a:gd name="connsiteY2" fmla="*/ 392613 h 679063"/>
                    <a:gd name="connsiteX3" fmla="*/ 46274 w 106763"/>
                    <a:gd name="connsiteY3" fmla="*/ 376738 h 679063"/>
                    <a:gd name="connsiteX4" fmla="*/ 106599 w 106763"/>
                    <a:gd name="connsiteY4" fmla="*/ 675188 h 679063"/>
                    <a:gd name="connsiteX5" fmla="*/ 65324 w 106763"/>
                    <a:gd name="connsiteY5" fmla="*/ 554538 h 679063"/>
                    <a:gd name="connsiteX6" fmla="*/ 103424 w 106763"/>
                    <a:gd name="connsiteY6" fmla="*/ 673600 h 679063"/>
                    <a:gd name="connsiteX7" fmla="*/ 60561 w 106763"/>
                    <a:gd name="connsiteY7" fmla="*/ 619625 h 679063"/>
                    <a:gd name="connsiteX8" fmla="*/ 236 w 106763"/>
                    <a:gd name="connsiteY8" fmla="*/ 560888 h 679063"/>
                    <a:gd name="connsiteX9" fmla="*/ 84374 w 106763"/>
                    <a:gd name="connsiteY9" fmla="*/ 610100 h 679063"/>
                    <a:gd name="connsiteX10" fmla="*/ 49449 w 106763"/>
                    <a:gd name="connsiteY10" fmla="*/ 479925 h 679063"/>
                    <a:gd name="connsiteX11" fmla="*/ 30399 w 106763"/>
                    <a:gd name="connsiteY11" fmla="*/ 344988 h 679063"/>
                    <a:gd name="connsiteX12" fmla="*/ 14524 w 106763"/>
                    <a:gd name="connsiteY12" fmla="*/ 5263 h 679063"/>
                    <a:gd name="connsiteX13" fmla="*/ 22461 w 106763"/>
                    <a:gd name="connsiteY13" fmla="*/ 144963 h 679063"/>
                    <a:gd name="connsiteX14" fmla="*/ 36749 w 106763"/>
                    <a:gd name="connsiteY14" fmla="*/ 211638 h 67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763" h="679063">
                      <a:moveTo>
                        <a:pt x="36749" y="211638"/>
                      </a:moveTo>
                      <a:cubicBezTo>
                        <a:pt x="39659" y="236244"/>
                        <a:pt x="34632" y="262438"/>
                        <a:pt x="39924" y="292600"/>
                      </a:cubicBezTo>
                      <a:cubicBezTo>
                        <a:pt x="45216" y="322762"/>
                        <a:pt x="67441" y="378590"/>
                        <a:pt x="68499" y="392613"/>
                      </a:cubicBezTo>
                      <a:cubicBezTo>
                        <a:pt x="69557" y="406636"/>
                        <a:pt x="39924" y="329642"/>
                        <a:pt x="46274" y="376738"/>
                      </a:cubicBezTo>
                      <a:cubicBezTo>
                        <a:pt x="52624" y="423834"/>
                        <a:pt x="103424" y="645555"/>
                        <a:pt x="106599" y="675188"/>
                      </a:cubicBezTo>
                      <a:cubicBezTo>
                        <a:pt x="109774" y="704821"/>
                        <a:pt x="65853" y="554803"/>
                        <a:pt x="65324" y="554538"/>
                      </a:cubicBezTo>
                      <a:cubicBezTo>
                        <a:pt x="64795" y="554273"/>
                        <a:pt x="104218" y="662752"/>
                        <a:pt x="103424" y="673600"/>
                      </a:cubicBezTo>
                      <a:cubicBezTo>
                        <a:pt x="102630" y="684448"/>
                        <a:pt x="77759" y="638410"/>
                        <a:pt x="60561" y="619625"/>
                      </a:cubicBezTo>
                      <a:cubicBezTo>
                        <a:pt x="43363" y="600840"/>
                        <a:pt x="-3733" y="562476"/>
                        <a:pt x="236" y="560888"/>
                      </a:cubicBezTo>
                      <a:cubicBezTo>
                        <a:pt x="4205" y="559301"/>
                        <a:pt x="76172" y="623594"/>
                        <a:pt x="84374" y="610100"/>
                      </a:cubicBezTo>
                      <a:cubicBezTo>
                        <a:pt x="92576" y="596606"/>
                        <a:pt x="58445" y="524110"/>
                        <a:pt x="49449" y="479925"/>
                      </a:cubicBezTo>
                      <a:cubicBezTo>
                        <a:pt x="40453" y="435740"/>
                        <a:pt x="36220" y="424098"/>
                        <a:pt x="30399" y="344988"/>
                      </a:cubicBezTo>
                      <a:cubicBezTo>
                        <a:pt x="24578" y="265878"/>
                        <a:pt x="15847" y="38600"/>
                        <a:pt x="14524" y="5263"/>
                      </a:cubicBezTo>
                      <a:cubicBezTo>
                        <a:pt x="13201" y="-28074"/>
                        <a:pt x="20609" y="106334"/>
                        <a:pt x="22461" y="144963"/>
                      </a:cubicBezTo>
                      <a:cubicBezTo>
                        <a:pt x="24313" y="183592"/>
                        <a:pt x="33839" y="187032"/>
                        <a:pt x="36749" y="2116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" name="フリーフォーム: 図形 117">
                  <a:extLst>
                    <a:ext uri="{FF2B5EF4-FFF2-40B4-BE49-F238E27FC236}">
                      <a16:creationId xmlns:a16="http://schemas.microsoft.com/office/drawing/2014/main" id="{7421ED1A-F144-4B18-B857-397E66925E84}"/>
                    </a:ext>
                  </a:extLst>
                </p:cNvPr>
                <p:cNvSpPr/>
                <p:nvPr/>
              </p:nvSpPr>
              <p:spPr>
                <a:xfrm>
                  <a:off x="6165684" y="2808998"/>
                  <a:ext cx="321935" cy="540685"/>
                </a:xfrm>
                <a:custGeom>
                  <a:avLst/>
                  <a:gdLst>
                    <a:gd name="connsiteX0" fmla="*/ 320841 w 321935"/>
                    <a:gd name="connsiteY0" fmla="*/ 2465 h 540685"/>
                    <a:gd name="connsiteX1" fmla="*/ 268454 w 321935"/>
                    <a:gd name="connsiteY1" fmla="*/ 78665 h 540685"/>
                    <a:gd name="connsiteX2" fmla="*/ 212891 w 321935"/>
                    <a:gd name="connsiteY2" fmla="*/ 204077 h 540685"/>
                    <a:gd name="connsiteX3" fmla="*/ 231941 w 321935"/>
                    <a:gd name="connsiteY3" fmla="*/ 108827 h 540685"/>
                    <a:gd name="connsiteX4" fmla="*/ 176379 w 321935"/>
                    <a:gd name="connsiteY4" fmla="*/ 364415 h 540685"/>
                    <a:gd name="connsiteX5" fmla="*/ 184316 w 321935"/>
                    <a:gd name="connsiteY5" fmla="*/ 339015 h 540685"/>
                    <a:gd name="connsiteX6" fmla="*/ 95416 w 321935"/>
                    <a:gd name="connsiteY6" fmla="*/ 473952 h 540685"/>
                    <a:gd name="connsiteX7" fmla="*/ 166 w 321935"/>
                    <a:gd name="connsiteY7" fmla="*/ 540627 h 540685"/>
                    <a:gd name="connsiteX8" fmla="*/ 73191 w 321935"/>
                    <a:gd name="connsiteY8" fmla="*/ 485065 h 540685"/>
                    <a:gd name="connsiteX9" fmla="*/ 104941 w 321935"/>
                    <a:gd name="connsiteY9" fmla="*/ 450140 h 540685"/>
                    <a:gd name="connsiteX10" fmla="*/ 193841 w 321935"/>
                    <a:gd name="connsiteY10" fmla="*/ 323140 h 540685"/>
                    <a:gd name="connsiteX11" fmla="*/ 217654 w 321935"/>
                    <a:gd name="connsiteY11" fmla="*/ 169152 h 540685"/>
                    <a:gd name="connsiteX12" fmla="*/ 320841 w 321935"/>
                    <a:gd name="connsiteY12" fmla="*/ 2465 h 540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935" h="540685">
                      <a:moveTo>
                        <a:pt x="320841" y="2465"/>
                      </a:moveTo>
                      <a:cubicBezTo>
                        <a:pt x="329308" y="-12616"/>
                        <a:pt x="286446" y="45063"/>
                        <a:pt x="268454" y="78665"/>
                      </a:cubicBezTo>
                      <a:cubicBezTo>
                        <a:pt x="250462" y="112267"/>
                        <a:pt x="218977" y="199050"/>
                        <a:pt x="212891" y="204077"/>
                      </a:cubicBezTo>
                      <a:cubicBezTo>
                        <a:pt x="206805" y="209104"/>
                        <a:pt x="238026" y="82104"/>
                        <a:pt x="231941" y="108827"/>
                      </a:cubicBezTo>
                      <a:cubicBezTo>
                        <a:pt x="225856" y="135550"/>
                        <a:pt x="184316" y="326050"/>
                        <a:pt x="176379" y="364415"/>
                      </a:cubicBezTo>
                      <a:cubicBezTo>
                        <a:pt x="168442" y="402780"/>
                        <a:pt x="197810" y="320759"/>
                        <a:pt x="184316" y="339015"/>
                      </a:cubicBezTo>
                      <a:cubicBezTo>
                        <a:pt x="170822" y="357271"/>
                        <a:pt x="126108" y="440350"/>
                        <a:pt x="95416" y="473952"/>
                      </a:cubicBezTo>
                      <a:cubicBezTo>
                        <a:pt x="64724" y="507554"/>
                        <a:pt x="3870" y="538775"/>
                        <a:pt x="166" y="540627"/>
                      </a:cubicBezTo>
                      <a:cubicBezTo>
                        <a:pt x="-3538" y="542479"/>
                        <a:pt x="55729" y="500146"/>
                        <a:pt x="73191" y="485065"/>
                      </a:cubicBezTo>
                      <a:cubicBezTo>
                        <a:pt x="90653" y="469984"/>
                        <a:pt x="84833" y="477128"/>
                        <a:pt x="104941" y="450140"/>
                      </a:cubicBezTo>
                      <a:cubicBezTo>
                        <a:pt x="125049" y="423153"/>
                        <a:pt x="175056" y="369971"/>
                        <a:pt x="193841" y="323140"/>
                      </a:cubicBezTo>
                      <a:cubicBezTo>
                        <a:pt x="212626" y="276309"/>
                        <a:pt x="196487" y="221010"/>
                        <a:pt x="217654" y="169152"/>
                      </a:cubicBezTo>
                      <a:cubicBezTo>
                        <a:pt x="238821" y="117294"/>
                        <a:pt x="312374" y="17546"/>
                        <a:pt x="320841" y="2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" name="フリーフォーム: 図形 118">
                  <a:extLst>
                    <a:ext uri="{FF2B5EF4-FFF2-40B4-BE49-F238E27FC236}">
                      <a16:creationId xmlns:a16="http://schemas.microsoft.com/office/drawing/2014/main" id="{5B0464F6-CF5E-425D-801D-F8A68D205DE9}"/>
                    </a:ext>
                  </a:extLst>
                </p:cNvPr>
                <p:cNvSpPr/>
                <p:nvPr/>
              </p:nvSpPr>
              <p:spPr>
                <a:xfrm>
                  <a:off x="6160814" y="2851228"/>
                  <a:ext cx="252890" cy="445020"/>
                </a:xfrm>
                <a:custGeom>
                  <a:avLst/>
                  <a:gdLst>
                    <a:gd name="connsiteX0" fmla="*/ 251099 w 252890"/>
                    <a:gd name="connsiteY0" fmla="*/ 3097 h 445020"/>
                    <a:gd name="connsiteX1" fmla="*/ 89174 w 252890"/>
                    <a:gd name="connsiteY1" fmla="*/ 315835 h 445020"/>
                    <a:gd name="connsiteX2" fmla="*/ 274 w 252890"/>
                    <a:gd name="connsiteY2" fmla="*/ 444422 h 445020"/>
                    <a:gd name="connsiteX3" fmla="*/ 116161 w 252890"/>
                    <a:gd name="connsiteY3" fmla="*/ 271385 h 445020"/>
                    <a:gd name="connsiteX4" fmla="*/ 117749 w 252890"/>
                    <a:gd name="connsiteY4" fmla="*/ 306310 h 445020"/>
                    <a:gd name="connsiteX5" fmla="*/ 166961 w 252890"/>
                    <a:gd name="connsiteY5" fmla="*/ 145972 h 445020"/>
                    <a:gd name="connsiteX6" fmla="*/ 174899 w 252890"/>
                    <a:gd name="connsiteY6" fmla="*/ 155497 h 445020"/>
                    <a:gd name="connsiteX7" fmla="*/ 251099 w 252890"/>
                    <a:gd name="connsiteY7" fmla="*/ 3097 h 445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890" h="445020">
                      <a:moveTo>
                        <a:pt x="251099" y="3097"/>
                      </a:moveTo>
                      <a:cubicBezTo>
                        <a:pt x="236811" y="29820"/>
                        <a:pt x="130978" y="242281"/>
                        <a:pt x="89174" y="315835"/>
                      </a:cubicBezTo>
                      <a:cubicBezTo>
                        <a:pt x="47370" y="389389"/>
                        <a:pt x="-4224" y="451830"/>
                        <a:pt x="274" y="444422"/>
                      </a:cubicBezTo>
                      <a:cubicBezTo>
                        <a:pt x="4772" y="437014"/>
                        <a:pt x="96582" y="294404"/>
                        <a:pt x="116161" y="271385"/>
                      </a:cubicBezTo>
                      <a:cubicBezTo>
                        <a:pt x="135740" y="248366"/>
                        <a:pt x="109282" y="327212"/>
                        <a:pt x="117749" y="306310"/>
                      </a:cubicBezTo>
                      <a:cubicBezTo>
                        <a:pt x="126216" y="285408"/>
                        <a:pt x="157436" y="171107"/>
                        <a:pt x="166961" y="145972"/>
                      </a:cubicBezTo>
                      <a:cubicBezTo>
                        <a:pt x="176486" y="120837"/>
                        <a:pt x="159818" y="180368"/>
                        <a:pt x="174899" y="155497"/>
                      </a:cubicBezTo>
                      <a:cubicBezTo>
                        <a:pt x="189980" y="130626"/>
                        <a:pt x="265387" y="-23626"/>
                        <a:pt x="251099" y="30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" name="フリーフォーム: 図形 119">
                  <a:extLst>
                    <a:ext uri="{FF2B5EF4-FFF2-40B4-BE49-F238E27FC236}">
                      <a16:creationId xmlns:a16="http://schemas.microsoft.com/office/drawing/2014/main" id="{99BA6B55-CC6D-42A5-A62E-25940B2AC188}"/>
                    </a:ext>
                  </a:extLst>
                </p:cNvPr>
                <p:cNvSpPr/>
                <p:nvPr/>
              </p:nvSpPr>
              <p:spPr>
                <a:xfrm>
                  <a:off x="6038722" y="2843383"/>
                  <a:ext cx="341792" cy="462124"/>
                </a:xfrm>
                <a:custGeom>
                  <a:avLst/>
                  <a:gdLst>
                    <a:gd name="connsiteX0" fmla="*/ 341441 w 341792"/>
                    <a:gd name="connsiteY0" fmla="*/ 3005 h 462124"/>
                    <a:gd name="connsiteX1" fmla="*/ 292228 w 341792"/>
                    <a:gd name="connsiteY1" fmla="*/ 68092 h 462124"/>
                    <a:gd name="connsiteX2" fmla="*/ 158878 w 341792"/>
                    <a:gd name="connsiteY2" fmla="*/ 280817 h 462124"/>
                    <a:gd name="connsiteX3" fmla="*/ 271591 w 341792"/>
                    <a:gd name="connsiteY3" fmla="*/ 130005 h 462124"/>
                    <a:gd name="connsiteX4" fmla="*/ 209678 w 341792"/>
                    <a:gd name="connsiteY4" fmla="*/ 204617 h 462124"/>
                    <a:gd name="connsiteX5" fmla="*/ 95378 w 341792"/>
                    <a:gd name="connsiteY5" fmla="*/ 368130 h 462124"/>
                    <a:gd name="connsiteX6" fmla="*/ 195391 w 341792"/>
                    <a:gd name="connsiteY6" fmla="*/ 271292 h 462124"/>
                    <a:gd name="connsiteX7" fmla="*/ 130303 w 341792"/>
                    <a:gd name="connsiteY7" fmla="*/ 357017 h 462124"/>
                    <a:gd name="connsiteX8" fmla="*/ 128 w 341792"/>
                    <a:gd name="connsiteY8" fmla="*/ 461792 h 462124"/>
                    <a:gd name="connsiteX9" fmla="*/ 155703 w 341792"/>
                    <a:gd name="connsiteY9" fmla="*/ 320505 h 462124"/>
                    <a:gd name="connsiteX10" fmla="*/ 162053 w 341792"/>
                    <a:gd name="connsiteY10" fmla="*/ 312567 h 462124"/>
                    <a:gd name="connsiteX11" fmla="*/ 258891 w 341792"/>
                    <a:gd name="connsiteY11" fmla="*/ 128417 h 462124"/>
                    <a:gd name="connsiteX12" fmla="*/ 271591 w 341792"/>
                    <a:gd name="connsiteY12" fmla="*/ 147467 h 462124"/>
                    <a:gd name="connsiteX13" fmla="*/ 341441 w 341792"/>
                    <a:gd name="connsiteY13" fmla="*/ 3005 h 4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792" h="462124">
                      <a:moveTo>
                        <a:pt x="341441" y="3005"/>
                      </a:moveTo>
                      <a:cubicBezTo>
                        <a:pt x="344881" y="-10224"/>
                        <a:pt x="322655" y="21790"/>
                        <a:pt x="292228" y="68092"/>
                      </a:cubicBezTo>
                      <a:cubicBezTo>
                        <a:pt x="261801" y="114394"/>
                        <a:pt x="162317" y="270498"/>
                        <a:pt x="158878" y="280817"/>
                      </a:cubicBezTo>
                      <a:cubicBezTo>
                        <a:pt x="155438" y="291136"/>
                        <a:pt x="263124" y="142705"/>
                        <a:pt x="271591" y="130005"/>
                      </a:cubicBezTo>
                      <a:cubicBezTo>
                        <a:pt x="280058" y="117305"/>
                        <a:pt x="239047" y="164930"/>
                        <a:pt x="209678" y="204617"/>
                      </a:cubicBezTo>
                      <a:cubicBezTo>
                        <a:pt x="180309" y="244304"/>
                        <a:pt x="97759" y="357018"/>
                        <a:pt x="95378" y="368130"/>
                      </a:cubicBezTo>
                      <a:cubicBezTo>
                        <a:pt x="92997" y="379243"/>
                        <a:pt x="189570" y="273144"/>
                        <a:pt x="195391" y="271292"/>
                      </a:cubicBezTo>
                      <a:cubicBezTo>
                        <a:pt x="201212" y="269440"/>
                        <a:pt x="162847" y="325267"/>
                        <a:pt x="130303" y="357017"/>
                      </a:cubicBezTo>
                      <a:cubicBezTo>
                        <a:pt x="97759" y="388767"/>
                        <a:pt x="-4105" y="467877"/>
                        <a:pt x="128" y="461792"/>
                      </a:cubicBezTo>
                      <a:cubicBezTo>
                        <a:pt x="4361" y="455707"/>
                        <a:pt x="128716" y="345376"/>
                        <a:pt x="155703" y="320505"/>
                      </a:cubicBezTo>
                      <a:cubicBezTo>
                        <a:pt x="182690" y="295634"/>
                        <a:pt x="144855" y="344582"/>
                        <a:pt x="162053" y="312567"/>
                      </a:cubicBezTo>
                      <a:cubicBezTo>
                        <a:pt x="179251" y="280552"/>
                        <a:pt x="240635" y="155934"/>
                        <a:pt x="258891" y="128417"/>
                      </a:cubicBezTo>
                      <a:cubicBezTo>
                        <a:pt x="277147" y="100900"/>
                        <a:pt x="257039" y="167840"/>
                        <a:pt x="271591" y="147467"/>
                      </a:cubicBezTo>
                      <a:cubicBezTo>
                        <a:pt x="286143" y="127094"/>
                        <a:pt x="338001" y="16234"/>
                        <a:pt x="341441" y="30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" name="フリーフォーム: 図形 120">
                  <a:extLst>
                    <a:ext uri="{FF2B5EF4-FFF2-40B4-BE49-F238E27FC236}">
                      <a16:creationId xmlns:a16="http://schemas.microsoft.com/office/drawing/2014/main" id="{588809E4-DB1B-4609-8D2D-281FDF7449F1}"/>
                    </a:ext>
                  </a:extLst>
                </p:cNvPr>
                <p:cNvSpPr/>
                <p:nvPr/>
              </p:nvSpPr>
              <p:spPr>
                <a:xfrm>
                  <a:off x="6476795" y="2559024"/>
                  <a:ext cx="149452" cy="482626"/>
                </a:xfrm>
                <a:custGeom>
                  <a:avLst/>
                  <a:gdLst>
                    <a:gd name="connsiteX0" fmla="*/ 136730 w 149452"/>
                    <a:gd name="connsiteY0" fmla="*/ 26 h 482626"/>
                    <a:gd name="connsiteX1" fmla="*/ 149430 w 149452"/>
                    <a:gd name="connsiteY1" fmla="*/ 171476 h 482626"/>
                    <a:gd name="connsiteX2" fmla="*/ 133555 w 149452"/>
                    <a:gd name="connsiteY2" fmla="*/ 96864 h 482626"/>
                    <a:gd name="connsiteX3" fmla="*/ 127205 w 149452"/>
                    <a:gd name="connsiteY3" fmla="*/ 187351 h 482626"/>
                    <a:gd name="connsiteX4" fmla="*/ 90693 w 149452"/>
                    <a:gd name="connsiteY4" fmla="*/ 346101 h 482626"/>
                    <a:gd name="connsiteX5" fmla="*/ 51005 w 149452"/>
                    <a:gd name="connsiteY5" fmla="*/ 406426 h 482626"/>
                    <a:gd name="connsiteX6" fmla="*/ 70055 w 149452"/>
                    <a:gd name="connsiteY6" fmla="*/ 346101 h 482626"/>
                    <a:gd name="connsiteX7" fmla="*/ 205 w 149452"/>
                    <a:gd name="connsiteY7" fmla="*/ 482626 h 482626"/>
                    <a:gd name="connsiteX8" fmla="*/ 51005 w 149452"/>
                    <a:gd name="connsiteY8" fmla="*/ 346101 h 482626"/>
                    <a:gd name="connsiteX9" fmla="*/ 117680 w 149452"/>
                    <a:gd name="connsiteY9" fmla="*/ 206401 h 482626"/>
                    <a:gd name="connsiteX10" fmla="*/ 124030 w 149452"/>
                    <a:gd name="connsiteY10" fmla="*/ 185764 h 482626"/>
                    <a:gd name="connsiteX11" fmla="*/ 136730 w 149452"/>
                    <a:gd name="connsiteY11" fmla="*/ 26 h 48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452" h="482626">
                      <a:moveTo>
                        <a:pt x="136730" y="26"/>
                      </a:moveTo>
                      <a:cubicBezTo>
                        <a:pt x="140963" y="-2355"/>
                        <a:pt x="149959" y="155336"/>
                        <a:pt x="149430" y="171476"/>
                      </a:cubicBezTo>
                      <a:cubicBezTo>
                        <a:pt x="148901" y="187616"/>
                        <a:pt x="137259" y="94218"/>
                        <a:pt x="133555" y="96864"/>
                      </a:cubicBezTo>
                      <a:cubicBezTo>
                        <a:pt x="129851" y="99510"/>
                        <a:pt x="134349" y="145812"/>
                        <a:pt x="127205" y="187351"/>
                      </a:cubicBezTo>
                      <a:cubicBezTo>
                        <a:pt x="120061" y="228891"/>
                        <a:pt x="103393" y="309589"/>
                        <a:pt x="90693" y="346101"/>
                      </a:cubicBezTo>
                      <a:cubicBezTo>
                        <a:pt x="77993" y="382614"/>
                        <a:pt x="54445" y="406426"/>
                        <a:pt x="51005" y="406426"/>
                      </a:cubicBezTo>
                      <a:cubicBezTo>
                        <a:pt x="47565" y="406426"/>
                        <a:pt x="78522" y="333401"/>
                        <a:pt x="70055" y="346101"/>
                      </a:cubicBezTo>
                      <a:cubicBezTo>
                        <a:pt x="61588" y="358801"/>
                        <a:pt x="3380" y="482626"/>
                        <a:pt x="205" y="482626"/>
                      </a:cubicBezTo>
                      <a:cubicBezTo>
                        <a:pt x="-2970" y="482626"/>
                        <a:pt x="31426" y="392139"/>
                        <a:pt x="51005" y="346101"/>
                      </a:cubicBezTo>
                      <a:cubicBezTo>
                        <a:pt x="70584" y="300064"/>
                        <a:pt x="105509" y="233124"/>
                        <a:pt x="117680" y="206401"/>
                      </a:cubicBezTo>
                      <a:cubicBezTo>
                        <a:pt x="129851" y="179678"/>
                        <a:pt x="121384" y="218043"/>
                        <a:pt x="124030" y="185764"/>
                      </a:cubicBezTo>
                      <a:cubicBezTo>
                        <a:pt x="126676" y="153485"/>
                        <a:pt x="132497" y="2407"/>
                        <a:pt x="136730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" name="フリーフォーム: 図形 121">
                  <a:extLst>
                    <a:ext uri="{FF2B5EF4-FFF2-40B4-BE49-F238E27FC236}">
                      <a16:creationId xmlns:a16="http://schemas.microsoft.com/office/drawing/2014/main" id="{3AF92F0E-5721-4470-89B9-8406B0427326}"/>
                    </a:ext>
                  </a:extLst>
                </p:cNvPr>
                <p:cNvSpPr/>
                <p:nvPr/>
              </p:nvSpPr>
              <p:spPr>
                <a:xfrm>
                  <a:off x="5844495" y="1733045"/>
                  <a:ext cx="427829" cy="54833"/>
                </a:xfrm>
                <a:custGeom>
                  <a:avLst/>
                  <a:gdLst>
                    <a:gd name="connsiteX0" fmla="*/ 680 w 427829"/>
                    <a:gd name="connsiteY0" fmla="*/ 25905 h 54833"/>
                    <a:gd name="connsiteX1" fmla="*/ 135618 w 427829"/>
                    <a:gd name="connsiteY1" fmla="*/ 505 h 54833"/>
                    <a:gd name="connsiteX2" fmla="*/ 222930 w 427829"/>
                    <a:gd name="connsiteY2" fmla="*/ 8443 h 54833"/>
                    <a:gd name="connsiteX3" fmla="*/ 288018 w 427829"/>
                    <a:gd name="connsiteY3" fmla="*/ 2093 h 54833"/>
                    <a:gd name="connsiteX4" fmla="*/ 384855 w 427829"/>
                    <a:gd name="connsiteY4" fmla="*/ 30668 h 54833"/>
                    <a:gd name="connsiteX5" fmla="*/ 427718 w 427829"/>
                    <a:gd name="connsiteY5" fmla="*/ 30668 h 54833"/>
                    <a:gd name="connsiteX6" fmla="*/ 373743 w 427829"/>
                    <a:gd name="connsiteY6" fmla="*/ 40193 h 54833"/>
                    <a:gd name="connsiteX7" fmla="*/ 203880 w 427829"/>
                    <a:gd name="connsiteY7" fmla="*/ 51305 h 54833"/>
                    <a:gd name="connsiteX8" fmla="*/ 87993 w 427829"/>
                    <a:gd name="connsiteY8" fmla="*/ 52893 h 54833"/>
                    <a:gd name="connsiteX9" fmla="*/ 680 w 427829"/>
                    <a:gd name="connsiteY9" fmla="*/ 25905 h 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7829" h="54833">
                      <a:moveTo>
                        <a:pt x="680" y="25905"/>
                      </a:moveTo>
                      <a:cubicBezTo>
                        <a:pt x="8617" y="17174"/>
                        <a:pt x="98576" y="3415"/>
                        <a:pt x="135618" y="505"/>
                      </a:cubicBezTo>
                      <a:cubicBezTo>
                        <a:pt x="172660" y="-2405"/>
                        <a:pt x="197530" y="8178"/>
                        <a:pt x="222930" y="8443"/>
                      </a:cubicBezTo>
                      <a:cubicBezTo>
                        <a:pt x="248330" y="8708"/>
                        <a:pt x="261031" y="-1611"/>
                        <a:pt x="288018" y="2093"/>
                      </a:cubicBezTo>
                      <a:cubicBezTo>
                        <a:pt x="315005" y="5797"/>
                        <a:pt x="361572" y="25906"/>
                        <a:pt x="384855" y="30668"/>
                      </a:cubicBezTo>
                      <a:cubicBezTo>
                        <a:pt x="408138" y="35431"/>
                        <a:pt x="429570" y="29081"/>
                        <a:pt x="427718" y="30668"/>
                      </a:cubicBezTo>
                      <a:cubicBezTo>
                        <a:pt x="425866" y="32255"/>
                        <a:pt x="411049" y="36754"/>
                        <a:pt x="373743" y="40193"/>
                      </a:cubicBezTo>
                      <a:cubicBezTo>
                        <a:pt x="336437" y="43632"/>
                        <a:pt x="251505" y="49188"/>
                        <a:pt x="203880" y="51305"/>
                      </a:cubicBezTo>
                      <a:cubicBezTo>
                        <a:pt x="156255" y="53422"/>
                        <a:pt x="119743" y="57126"/>
                        <a:pt x="87993" y="52893"/>
                      </a:cubicBezTo>
                      <a:cubicBezTo>
                        <a:pt x="56243" y="48660"/>
                        <a:pt x="-7257" y="34636"/>
                        <a:pt x="680" y="2590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" name="フリーフォーム: 図形 124">
                  <a:extLst>
                    <a:ext uri="{FF2B5EF4-FFF2-40B4-BE49-F238E27FC236}">
                      <a16:creationId xmlns:a16="http://schemas.microsoft.com/office/drawing/2014/main" id="{33637221-43B2-4043-B0CB-7DC8DAE2B586}"/>
                    </a:ext>
                  </a:extLst>
                </p:cNvPr>
                <p:cNvSpPr/>
                <p:nvPr/>
              </p:nvSpPr>
              <p:spPr>
                <a:xfrm>
                  <a:off x="5849634" y="1768446"/>
                  <a:ext cx="419419" cy="117988"/>
                </a:xfrm>
                <a:custGeom>
                  <a:avLst/>
                  <a:gdLst>
                    <a:gd name="connsiteX0" fmla="*/ 304 w 419419"/>
                    <a:gd name="connsiteY0" fmla="*/ 15904 h 117988"/>
                    <a:gd name="connsiteX1" fmla="*/ 86029 w 419419"/>
                    <a:gd name="connsiteY1" fmla="*/ 101629 h 117988"/>
                    <a:gd name="connsiteX2" fmla="*/ 84441 w 419419"/>
                    <a:gd name="connsiteY2" fmla="*/ 96867 h 117988"/>
                    <a:gd name="connsiteX3" fmla="*/ 171754 w 419419"/>
                    <a:gd name="connsiteY3" fmla="*/ 115917 h 117988"/>
                    <a:gd name="connsiteX4" fmla="*/ 135241 w 419419"/>
                    <a:gd name="connsiteY4" fmla="*/ 107979 h 117988"/>
                    <a:gd name="connsiteX5" fmla="*/ 232079 w 419419"/>
                    <a:gd name="connsiteY5" fmla="*/ 115917 h 117988"/>
                    <a:gd name="connsiteX6" fmla="*/ 227316 w 419419"/>
                    <a:gd name="connsiteY6" fmla="*/ 111154 h 117988"/>
                    <a:gd name="connsiteX7" fmla="*/ 309866 w 419419"/>
                    <a:gd name="connsiteY7" fmla="*/ 84167 h 117988"/>
                    <a:gd name="connsiteX8" fmla="*/ 274941 w 419419"/>
                    <a:gd name="connsiteY8" fmla="*/ 98454 h 117988"/>
                    <a:gd name="connsiteX9" fmla="*/ 320979 w 419419"/>
                    <a:gd name="connsiteY9" fmla="*/ 73054 h 117988"/>
                    <a:gd name="connsiteX10" fmla="*/ 365429 w 419419"/>
                    <a:gd name="connsiteY10" fmla="*/ 36542 h 117988"/>
                    <a:gd name="connsiteX11" fmla="*/ 359079 w 419419"/>
                    <a:gd name="connsiteY11" fmla="*/ 47654 h 117988"/>
                    <a:gd name="connsiteX12" fmla="*/ 419404 w 419419"/>
                    <a:gd name="connsiteY12" fmla="*/ 29 h 117988"/>
                    <a:gd name="connsiteX13" fmla="*/ 352729 w 419419"/>
                    <a:gd name="connsiteY13" fmla="*/ 41304 h 117988"/>
                    <a:gd name="connsiteX14" fmla="*/ 295579 w 419419"/>
                    <a:gd name="connsiteY14" fmla="*/ 88929 h 117988"/>
                    <a:gd name="connsiteX15" fmla="*/ 235254 w 419419"/>
                    <a:gd name="connsiteY15" fmla="*/ 112742 h 117988"/>
                    <a:gd name="connsiteX16" fmla="*/ 154291 w 419419"/>
                    <a:gd name="connsiteY16" fmla="*/ 117504 h 117988"/>
                    <a:gd name="connsiteX17" fmla="*/ 97141 w 419419"/>
                    <a:gd name="connsiteY17" fmla="*/ 104804 h 117988"/>
                    <a:gd name="connsiteX18" fmla="*/ 59041 w 419419"/>
                    <a:gd name="connsiteY18" fmla="*/ 74642 h 117988"/>
                    <a:gd name="connsiteX19" fmla="*/ 304 w 419419"/>
                    <a:gd name="connsiteY19" fmla="*/ 15904 h 11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9419" h="117988">
                      <a:moveTo>
                        <a:pt x="304" y="15904"/>
                      </a:moveTo>
                      <a:lnTo>
                        <a:pt x="86029" y="101629"/>
                      </a:lnTo>
                      <a:cubicBezTo>
                        <a:pt x="100052" y="115123"/>
                        <a:pt x="70154" y="94486"/>
                        <a:pt x="84441" y="96867"/>
                      </a:cubicBezTo>
                      <a:cubicBezTo>
                        <a:pt x="98728" y="99248"/>
                        <a:pt x="163287" y="114065"/>
                        <a:pt x="171754" y="115917"/>
                      </a:cubicBezTo>
                      <a:cubicBezTo>
                        <a:pt x="180221" y="117769"/>
                        <a:pt x="125187" y="107979"/>
                        <a:pt x="135241" y="107979"/>
                      </a:cubicBezTo>
                      <a:cubicBezTo>
                        <a:pt x="145295" y="107979"/>
                        <a:pt x="216733" y="115388"/>
                        <a:pt x="232079" y="115917"/>
                      </a:cubicBezTo>
                      <a:cubicBezTo>
                        <a:pt x="247425" y="116446"/>
                        <a:pt x="214352" y="116446"/>
                        <a:pt x="227316" y="111154"/>
                      </a:cubicBezTo>
                      <a:cubicBezTo>
                        <a:pt x="240280" y="105862"/>
                        <a:pt x="301929" y="86284"/>
                        <a:pt x="309866" y="84167"/>
                      </a:cubicBezTo>
                      <a:cubicBezTo>
                        <a:pt x="317803" y="82050"/>
                        <a:pt x="273089" y="100306"/>
                        <a:pt x="274941" y="98454"/>
                      </a:cubicBezTo>
                      <a:cubicBezTo>
                        <a:pt x="276793" y="96602"/>
                        <a:pt x="305898" y="83373"/>
                        <a:pt x="320979" y="73054"/>
                      </a:cubicBezTo>
                      <a:cubicBezTo>
                        <a:pt x="336060" y="62735"/>
                        <a:pt x="359079" y="40775"/>
                        <a:pt x="365429" y="36542"/>
                      </a:cubicBezTo>
                      <a:cubicBezTo>
                        <a:pt x="371779" y="32309"/>
                        <a:pt x="350083" y="53739"/>
                        <a:pt x="359079" y="47654"/>
                      </a:cubicBezTo>
                      <a:cubicBezTo>
                        <a:pt x="368075" y="41569"/>
                        <a:pt x="420462" y="1087"/>
                        <a:pt x="419404" y="29"/>
                      </a:cubicBezTo>
                      <a:cubicBezTo>
                        <a:pt x="418346" y="-1029"/>
                        <a:pt x="373366" y="26487"/>
                        <a:pt x="352729" y="41304"/>
                      </a:cubicBezTo>
                      <a:cubicBezTo>
                        <a:pt x="332092" y="56121"/>
                        <a:pt x="315158" y="77023"/>
                        <a:pt x="295579" y="88929"/>
                      </a:cubicBezTo>
                      <a:cubicBezTo>
                        <a:pt x="276000" y="100835"/>
                        <a:pt x="258802" y="107980"/>
                        <a:pt x="235254" y="112742"/>
                      </a:cubicBezTo>
                      <a:cubicBezTo>
                        <a:pt x="211706" y="117504"/>
                        <a:pt x="177310" y="118827"/>
                        <a:pt x="154291" y="117504"/>
                      </a:cubicBezTo>
                      <a:cubicBezTo>
                        <a:pt x="131272" y="116181"/>
                        <a:pt x="113016" y="111948"/>
                        <a:pt x="97141" y="104804"/>
                      </a:cubicBezTo>
                      <a:cubicBezTo>
                        <a:pt x="81266" y="97660"/>
                        <a:pt x="75709" y="88665"/>
                        <a:pt x="59041" y="74642"/>
                      </a:cubicBezTo>
                      <a:cubicBezTo>
                        <a:pt x="42373" y="60619"/>
                        <a:pt x="-4194" y="11406"/>
                        <a:pt x="304" y="15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" name="フリーフォーム: 図形 126">
                  <a:extLst>
                    <a:ext uri="{FF2B5EF4-FFF2-40B4-BE49-F238E27FC236}">
                      <a16:creationId xmlns:a16="http://schemas.microsoft.com/office/drawing/2014/main" id="{386D23EC-0226-4DB8-9330-E1CAA6C52A51}"/>
                    </a:ext>
                  </a:extLst>
                </p:cNvPr>
                <p:cNvSpPr/>
                <p:nvPr/>
              </p:nvSpPr>
              <p:spPr>
                <a:xfrm>
                  <a:off x="5930720" y="1801660"/>
                  <a:ext cx="255482" cy="22461"/>
                </a:xfrm>
                <a:custGeom>
                  <a:avLst/>
                  <a:gdLst>
                    <a:gd name="connsiteX0" fmla="*/ 180 w 255482"/>
                    <a:gd name="connsiteY0" fmla="*/ 9678 h 22461"/>
                    <a:gd name="connsiteX1" fmla="*/ 106543 w 255482"/>
                    <a:gd name="connsiteY1" fmla="*/ 22378 h 22461"/>
                    <a:gd name="connsiteX2" fmla="*/ 235130 w 255482"/>
                    <a:gd name="connsiteY2" fmla="*/ 14440 h 22461"/>
                    <a:gd name="connsiteX3" fmla="*/ 252593 w 255482"/>
                    <a:gd name="connsiteY3" fmla="*/ 153 h 22461"/>
                    <a:gd name="connsiteX4" fmla="*/ 208143 w 255482"/>
                    <a:gd name="connsiteY4" fmla="*/ 6503 h 22461"/>
                    <a:gd name="connsiteX5" fmla="*/ 131943 w 255482"/>
                    <a:gd name="connsiteY5" fmla="*/ 17615 h 22461"/>
                    <a:gd name="connsiteX6" fmla="*/ 180 w 255482"/>
                    <a:gd name="connsiteY6" fmla="*/ 9678 h 2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482" h="22461">
                      <a:moveTo>
                        <a:pt x="180" y="9678"/>
                      </a:moveTo>
                      <a:cubicBezTo>
                        <a:pt x="-4053" y="10472"/>
                        <a:pt x="67385" y="21584"/>
                        <a:pt x="106543" y="22378"/>
                      </a:cubicBezTo>
                      <a:cubicBezTo>
                        <a:pt x="145701" y="23172"/>
                        <a:pt x="210788" y="18144"/>
                        <a:pt x="235130" y="14440"/>
                      </a:cubicBezTo>
                      <a:cubicBezTo>
                        <a:pt x="259472" y="10736"/>
                        <a:pt x="257091" y="1476"/>
                        <a:pt x="252593" y="153"/>
                      </a:cubicBezTo>
                      <a:cubicBezTo>
                        <a:pt x="248095" y="-1170"/>
                        <a:pt x="208143" y="6503"/>
                        <a:pt x="208143" y="6503"/>
                      </a:cubicBezTo>
                      <a:cubicBezTo>
                        <a:pt x="188035" y="9413"/>
                        <a:pt x="163693" y="17880"/>
                        <a:pt x="131943" y="17615"/>
                      </a:cubicBezTo>
                      <a:cubicBezTo>
                        <a:pt x="100193" y="17350"/>
                        <a:pt x="4413" y="8884"/>
                        <a:pt x="180" y="96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" name="フリーフォーム: 図形 127">
                  <a:extLst>
                    <a:ext uri="{FF2B5EF4-FFF2-40B4-BE49-F238E27FC236}">
                      <a16:creationId xmlns:a16="http://schemas.microsoft.com/office/drawing/2014/main" id="{30F73FE2-B322-48BD-A976-AAF377C108D7}"/>
                    </a:ext>
                  </a:extLst>
                </p:cNvPr>
                <p:cNvSpPr/>
                <p:nvPr/>
              </p:nvSpPr>
              <p:spPr>
                <a:xfrm>
                  <a:off x="6184650" y="1269978"/>
                  <a:ext cx="123114" cy="12816"/>
                </a:xfrm>
                <a:custGeom>
                  <a:avLst/>
                  <a:gdLst>
                    <a:gd name="connsiteX0" fmla="*/ 250 w 123114"/>
                    <a:gd name="connsiteY0" fmla="*/ 12722 h 12816"/>
                    <a:gd name="connsiteX1" fmla="*/ 66925 w 123114"/>
                    <a:gd name="connsiteY1" fmla="*/ 22 h 12816"/>
                    <a:gd name="connsiteX2" fmla="*/ 122488 w 123114"/>
                    <a:gd name="connsiteY2" fmla="*/ 9547 h 12816"/>
                    <a:gd name="connsiteX3" fmla="*/ 92325 w 123114"/>
                    <a:gd name="connsiteY3" fmla="*/ 6372 h 12816"/>
                    <a:gd name="connsiteX4" fmla="*/ 250 w 123114"/>
                    <a:gd name="connsiteY4" fmla="*/ 12722 h 1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114" h="12816">
                      <a:moveTo>
                        <a:pt x="250" y="12722"/>
                      </a:moveTo>
                      <a:cubicBezTo>
                        <a:pt x="-3983" y="11664"/>
                        <a:pt x="46552" y="551"/>
                        <a:pt x="66925" y="22"/>
                      </a:cubicBezTo>
                      <a:cubicBezTo>
                        <a:pt x="87298" y="-507"/>
                        <a:pt x="118255" y="8489"/>
                        <a:pt x="122488" y="9547"/>
                      </a:cubicBezTo>
                      <a:cubicBezTo>
                        <a:pt x="126721" y="10605"/>
                        <a:pt x="108729" y="7166"/>
                        <a:pt x="92325" y="6372"/>
                      </a:cubicBezTo>
                      <a:cubicBezTo>
                        <a:pt x="75921" y="5578"/>
                        <a:pt x="4483" y="13780"/>
                        <a:pt x="250" y="12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" name="フリーフォーム: 図形 128">
                  <a:extLst>
                    <a:ext uri="{FF2B5EF4-FFF2-40B4-BE49-F238E27FC236}">
                      <a16:creationId xmlns:a16="http://schemas.microsoft.com/office/drawing/2014/main" id="{1F2B6257-F632-4A2B-8366-A5D0D8A3275D}"/>
                    </a:ext>
                  </a:extLst>
                </p:cNvPr>
                <p:cNvSpPr/>
                <p:nvPr/>
              </p:nvSpPr>
              <p:spPr>
                <a:xfrm>
                  <a:off x="5794375" y="1279525"/>
                  <a:ext cx="138138" cy="9687"/>
                </a:xfrm>
                <a:custGeom>
                  <a:avLst/>
                  <a:gdLst>
                    <a:gd name="connsiteX0" fmla="*/ 0 w 138138"/>
                    <a:gd name="connsiteY0" fmla="*/ 0 h 9687"/>
                    <a:gd name="connsiteX1" fmla="*/ 115888 w 138138"/>
                    <a:gd name="connsiteY1" fmla="*/ 3175 h 9687"/>
                    <a:gd name="connsiteX2" fmla="*/ 138113 w 138138"/>
                    <a:gd name="connsiteY2" fmla="*/ 9525 h 9687"/>
                    <a:gd name="connsiteX3" fmla="*/ 120650 w 138138"/>
                    <a:gd name="connsiteY3" fmla="*/ 7938 h 9687"/>
                    <a:gd name="connsiteX4" fmla="*/ 0 w 138138"/>
                    <a:gd name="connsiteY4" fmla="*/ 0 h 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38" h="9687">
                      <a:moveTo>
                        <a:pt x="0" y="0"/>
                      </a:moveTo>
                      <a:cubicBezTo>
                        <a:pt x="46434" y="794"/>
                        <a:pt x="92869" y="1588"/>
                        <a:pt x="115888" y="3175"/>
                      </a:cubicBezTo>
                      <a:cubicBezTo>
                        <a:pt x="138907" y="4762"/>
                        <a:pt x="137319" y="8731"/>
                        <a:pt x="138113" y="9525"/>
                      </a:cubicBezTo>
                      <a:cubicBezTo>
                        <a:pt x="138907" y="10319"/>
                        <a:pt x="120650" y="7938"/>
                        <a:pt x="120650" y="793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フリーフォーム: 図形 129">
                  <a:extLst>
                    <a:ext uri="{FF2B5EF4-FFF2-40B4-BE49-F238E27FC236}">
                      <a16:creationId xmlns:a16="http://schemas.microsoft.com/office/drawing/2014/main" id="{B38BFE51-A7AE-4713-B5CC-1331F78D0276}"/>
                    </a:ext>
                  </a:extLst>
                </p:cNvPr>
                <p:cNvSpPr/>
                <p:nvPr/>
              </p:nvSpPr>
              <p:spPr>
                <a:xfrm>
                  <a:off x="5860900" y="1839898"/>
                  <a:ext cx="334846" cy="91531"/>
                </a:xfrm>
                <a:custGeom>
                  <a:avLst/>
                  <a:gdLst>
                    <a:gd name="connsiteX0" fmla="*/ 150 w 334846"/>
                    <a:gd name="connsiteY0" fmla="*/ 15 h 91531"/>
                    <a:gd name="connsiteX1" fmla="*/ 92225 w 334846"/>
                    <a:gd name="connsiteY1" fmla="*/ 60340 h 91531"/>
                    <a:gd name="connsiteX2" fmla="*/ 90638 w 334846"/>
                    <a:gd name="connsiteY2" fmla="*/ 55577 h 91531"/>
                    <a:gd name="connsiteX3" fmla="*/ 225575 w 334846"/>
                    <a:gd name="connsiteY3" fmla="*/ 60340 h 91531"/>
                    <a:gd name="connsiteX4" fmla="*/ 193825 w 334846"/>
                    <a:gd name="connsiteY4" fmla="*/ 65102 h 91531"/>
                    <a:gd name="connsiteX5" fmla="*/ 333525 w 334846"/>
                    <a:gd name="connsiteY5" fmla="*/ 61927 h 91531"/>
                    <a:gd name="connsiteX6" fmla="*/ 262088 w 334846"/>
                    <a:gd name="connsiteY6" fmla="*/ 82565 h 91531"/>
                    <a:gd name="connsiteX7" fmla="*/ 228750 w 334846"/>
                    <a:gd name="connsiteY7" fmla="*/ 80977 h 91531"/>
                    <a:gd name="connsiteX8" fmla="*/ 189063 w 334846"/>
                    <a:gd name="connsiteY8" fmla="*/ 79390 h 91531"/>
                    <a:gd name="connsiteX9" fmla="*/ 150963 w 334846"/>
                    <a:gd name="connsiteY9" fmla="*/ 90502 h 91531"/>
                    <a:gd name="connsiteX10" fmla="*/ 135088 w 334846"/>
                    <a:gd name="connsiteY10" fmla="*/ 90502 h 91531"/>
                    <a:gd name="connsiteX11" fmla="*/ 162075 w 334846"/>
                    <a:gd name="connsiteY11" fmla="*/ 85740 h 91531"/>
                    <a:gd name="connsiteX12" fmla="*/ 73175 w 334846"/>
                    <a:gd name="connsiteY12" fmla="*/ 66690 h 91531"/>
                    <a:gd name="connsiteX13" fmla="*/ 150 w 334846"/>
                    <a:gd name="connsiteY13" fmla="*/ 15 h 9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4846" h="91531">
                      <a:moveTo>
                        <a:pt x="150" y="15"/>
                      </a:moveTo>
                      <a:cubicBezTo>
                        <a:pt x="3325" y="-1043"/>
                        <a:pt x="77144" y="51080"/>
                        <a:pt x="92225" y="60340"/>
                      </a:cubicBezTo>
                      <a:cubicBezTo>
                        <a:pt x="107306" y="69600"/>
                        <a:pt x="68413" y="55577"/>
                        <a:pt x="90638" y="55577"/>
                      </a:cubicBezTo>
                      <a:cubicBezTo>
                        <a:pt x="112863" y="55577"/>
                        <a:pt x="208377" y="58753"/>
                        <a:pt x="225575" y="60340"/>
                      </a:cubicBezTo>
                      <a:cubicBezTo>
                        <a:pt x="242773" y="61928"/>
                        <a:pt x="193825" y="65102"/>
                        <a:pt x="193825" y="65102"/>
                      </a:cubicBezTo>
                      <a:cubicBezTo>
                        <a:pt x="211817" y="65366"/>
                        <a:pt x="322148" y="59017"/>
                        <a:pt x="333525" y="61927"/>
                      </a:cubicBezTo>
                      <a:cubicBezTo>
                        <a:pt x="344902" y="64838"/>
                        <a:pt x="279551" y="79390"/>
                        <a:pt x="262088" y="82565"/>
                      </a:cubicBezTo>
                      <a:cubicBezTo>
                        <a:pt x="244626" y="85740"/>
                        <a:pt x="240921" y="81506"/>
                        <a:pt x="228750" y="80977"/>
                      </a:cubicBezTo>
                      <a:cubicBezTo>
                        <a:pt x="216579" y="80448"/>
                        <a:pt x="202027" y="77803"/>
                        <a:pt x="189063" y="79390"/>
                      </a:cubicBezTo>
                      <a:cubicBezTo>
                        <a:pt x="176099" y="80977"/>
                        <a:pt x="159959" y="88650"/>
                        <a:pt x="150963" y="90502"/>
                      </a:cubicBezTo>
                      <a:cubicBezTo>
                        <a:pt x="141967" y="92354"/>
                        <a:pt x="133236" y="91296"/>
                        <a:pt x="135088" y="90502"/>
                      </a:cubicBezTo>
                      <a:cubicBezTo>
                        <a:pt x="136940" y="89708"/>
                        <a:pt x="172394" y="89709"/>
                        <a:pt x="162075" y="85740"/>
                      </a:cubicBezTo>
                      <a:cubicBezTo>
                        <a:pt x="151756" y="81771"/>
                        <a:pt x="101485" y="78596"/>
                        <a:pt x="73175" y="66690"/>
                      </a:cubicBezTo>
                      <a:cubicBezTo>
                        <a:pt x="44865" y="54784"/>
                        <a:pt x="-3025" y="1073"/>
                        <a:pt x="150" y="15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" name="フリーフォーム: 図形 130">
                  <a:extLst>
                    <a:ext uri="{FF2B5EF4-FFF2-40B4-BE49-F238E27FC236}">
                      <a16:creationId xmlns:a16="http://schemas.microsoft.com/office/drawing/2014/main" id="{EA79C51C-69BA-4E32-B259-A6182DF4C7B4}"/>
                    </a:ext>
                  </a:extLst>
                </p:cNvPr>
                <p:cNvSpPr/>
                <p:nvPr/>
              </p:nvSpPr>
              <p:spPr>
                <a:xfrm>
                  <a:off x="6307468" y="1880834"/>
                  <a:ext cx="83407" cy="367072"/>
                </a:xfrm>
                <a:custGeom>
                  <a:avLst/>
                  <a:gdLst>
                    <a:gd name="connsiteX0" fmla="*/ 80632 w 83407"/>
                    <a:gd name="connsiteY0" fmla="*/ 1941 h 367072"/>
                    <a:gd name="connsiteX1" fmla="*/ 2845 w 83407"/>
                    <a:gd name="connsiteY1" fmla="*/ 113066 h 367072"/>
                    <a:gd name="connsiteX2" fmla="*/ 21895 w 83407"/>
                    <a:gd name="connsiteY2" fmla="*/ 260704 h 367072"/>
                    <a:gd name="connsiteX3" fmla="*/ 69520 w 83407"/>
                    <a:gd name="connsiteY3" fmla="*/ 122591 h 367072"/>
                    <a:gd name="connsiteX4" fmla="*/ 48882 w 83407"/>
                    <a:gd name="connsiteY4" fmla="*/ 365479 h 367072"/>
                    <a:gd name="connsiteX5" fmla="*/ 61582 w 83407"/>
                    <a:gd name="connsiteY5" fmla="*/ 219429 h 367072"/>
                    <a:gd name="connsiteX6" fmla="*/ 64757 w 83407"/>
                    <a:gd name="connsiteY6" fmla="*/ 55916 h 367072"/>
                    <a:gd name="connsiteX7" fmla="*/ 80632 w 83407"/>
                    <a:gd name="connsiteY7" fmla="*/ 1941 h 36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407" h="367072">
                      <a:moveTo>
                        <a:pt x="80632" y="1941"/>
                      </a:moveTo>
                      <a:cubicBezTo>
                        <a:pt x="70313" y="11466"/>
                        <a:pt x="12634" y="69939"/>
                        <a:pt x="2845" y="113066"/>
                      </a:cubicBezTo>
                      <a:cubicBezTo>
                        <a:pt x="-6944" y="156193"/>
                        <a:pt x="10783" y="259117"/>
                        <a:pt x="21895" y="260704"/>
                      </a:cubicBezTo>
                      <a:cubicBezTo>
                        <a:pt x="33007" y="262291"/>
                        <a:pt x="65022" y="105129"/>
                        <a:pt x="69520" y="122591"/>
                      </a:cubicBezTo>
                      <a:cubicBezTo>
                        <a:pt x="74018" y="140053"/>
                        <a:pt x="50205" y="349339"/>
                        <a:pt x="48882" y="365479"/>
                      </a:cubicBezTo>
                      <a:cubicBezTo>
                        <a:pt x="47559" y="381619"/>
                        <a:pt x="58936" y="271023"/>
                        <a:pt x="61582" y="219429"/>
                      </a:cubicBezTo>
                      <a:cubicBezTo>
                        <a:pt x="64228" y="167835"/>
                        <a:pt x="59994" y="92693"/>
                        <a:pt x="64757" y="55916"/>
                      </a:cubicBezTo>
                      <a:cubicBezTo>
                        <a:pt x="69519" y="19139"/>
                        <a:pt x="90951" y="-7584"/>
                        <a:pt x="80632" y="19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" name="フリーフォーム: 図形 131">
                  <a:extLst>
                    <a:ext uri="{FF2B5EF4-FFF2-40B4-BE49-F238E27FC236}">
                      <a16:creationId xmlns:a16="http://schemas.microsoft.com/office/drawing/2014/main" id="{A2B1B198-4F15-4034-906B-279555AF6729}"/>
                    </a:ext>
                  </a:extLst>
                </p:cNvPr>
                <p:cNvSpPr/>
                <p:nvPr/>
              </p:nvSpPr>
              <p:spPr>
                <a:xfrm>
                  <a:off x="6285147" y="1981881"/>
                  <a:ext cx="30075" cy="223400"/>
                </a:xfrm>
                <a:custGeom>
                  <a:avLst/>
                  <a:gdLst>
                    <a:gd name="connsiteX0" fmla="*/ 29928 w 30075"/>
                    <a:gd name="connsiteY0" fmla="*/ 2494 h 223400"/>
                    <a:gd name="connsiteX1" fmla="*/ 12466 w 30075"/>
                    <a:gd name="connsiteY1" fmla="*/ 216807 h 223400"/>
                    <a:gd name="connsiteX2" fmla="*/ 10878 w 30075"/>
                    <a:gd name="connsiteY2" fmla="*/ 162832 h 223400"/>
                    <a:gd name="connsiteX3" fmla="*/ 1353 w 30075"/>
                    <a:gd name="connsiteY3" fmla="*/ 104094 h 223400"/>
                    <a:gd name="connsiteX4" fmla="*/ 29928 w 30075"/>
                    <a:gd name="connsiteY4" fmla="*/ 2494 h 22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5" h="223400">
                      <a:moveTo>
                        <a:pt x="29928" y="2494"/>
                      </a:moveTo>
                      <a:cubicBezTo>
                        <a:pt x="31780" y="21280"/>
                        <a:pt x="15641" y="190084"/>
                        <a:pt x="12466" y="216807"/>
                      </a:cubicBezTo>
                      <a:cubicBezTo>
                        <a:pt x="9291" y="243530"/>
                        <a:pt x="12730" y="181618"/>
                        <a:pt x="10878" y="162832"/>
                      </a:cubicBezTo>
                      <a:cubicBezTo>
                        <a:pt x="9026" y="144047"/>
                        <a:pt x="-4203" y="131875"/>
                        <a:pt x="1353" y="104094"/>
                      </a:cubicBezTo>
                      <a:cubicBezTo>
                        <a:pt x="6909" y="76313"/>
                        <a:pt x="28076" y="-16292"/>
                        <a:pt x="29928" y="2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フリーフォーム: 図形 132">
                  <a:extLst>
                    <a:ext uri="{FF2B5EF4-FFF2-40B4-BE49-F238E27FC236}">
                      <a16:creationId xmlns:a16="http://schemas.microsoft.com/office/drawing/2014/main" id="{FDB1B139-1E31-4654-B84E-BBE4952E4183}"/>
                    </a:ext>
                  </a:extLst>
                </p:cNvPr>
                <p:cNvSpPr/>
                <p:nvPr/>
              </p:nvSpPr>
              <p:spPr>
                <a:xfrm>
                  <a:off x="5814550" y="1990548"/>
                  <a:ext cx="119544" cy="418137"/>
                </a:xfrm>
                <a:custGeom>
                  <a:avLst/>
                  <a:gdLst>
                    <a:gd name="connsiteX0" fmla="*/ 463 w 119544"/>
                    <a:gd name="connsiteY0" fmla="*/ 177 h 418137"/>
                    <a:gd name="connsiteX1" fmla="*/ 46500 w 119544"/>
                    <a:gd name="connsiteY1" fmla="*/ 190677 h 418137"/>
                    <a:gd name="connsiteX2" fmla="*/ 27450 w 119544"/>
                    <a:gd name="connsiteY2" fmla="*/ 117652 h 418137"/>
                    <a:gd name="connsiteX3" fmla="*/ 48088 w 119544"/>
                    <a:gd name="connsiteY3" fmla="*/ 220840 h 418137"/>
                    <a:gd name="connsiteX4" fmla="*/ 76663 w 119544"/>
                    <a:gd name="connsiteY4" fmla="*/ 343077 h 418137"/>
                    <a:gd name="connsiteX5" fmla="*/ 119525 w 119544"/>
                    <a:gd name="connsiteY5" fmla="*/ 417690 h 418137"/>
                    <a:gd name="connsiteX6" fmla="*/ 81425 w 119544"/>
                    <a:gd name="connsiteY6" fmla="*/ 309740 h 418137"/>
                    <a:gd name="connsiteX7" fmla="*/ 25863 w 119544"/>
                    <a:gd name="connsiteY7" fmla="*/ 158927 h 418137"/>
                    <a:gd name="connsiteX8" fmla="*/ 463 w 119544"/>
                    <a:gd name="connsiteY8" fmla="*/ 177 h 41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544" h="418137">
                      <a:moveTo>
                        <a:pt x="463" y="177"/>
                      </a:moveTo>
                      <a:cubicBezTo>
                        <a:pt x="3902" y="5469"/>
                        <a:pt x="42002" y="171098"/>
                        <a:pt x="46500" y="190677"/>
                      </a:cubicBezTo>
                      <a:cubicBezTo>
                        <a:pt x="50998" y="210256"/>
                        <a:pt x="27185" y="112625"/>
                        <a:pt x="27450" y="117652"/>
                      </a:cubicBezTo>
                      <a:cubicBezTo>
                        <a:pt x="27715" y="122679"/>
                        <a:pt x="39886" y="183269"/>
                        <a:pt x="48088" y="220840"/>
                      </a:cubicBezTo>
                      <a:cubicBezTo>
                        <a:pt x="56290" y="258411"/>
                        <a:pt x="64757" y="310269"/>
                        <a:pt x="76663" y="343077"/>
                      </a:cubicBezTo>
                      <a:cubicBezTo>
                        <a:pt x="88569" y="375885"/>
                        <a:pt x="118731" y="423246"/>
                        <a:pt x="119525" y="417690"/>
                      </a:cubicBezTo>
                      <a:cubicBezTo>
                        <a:pt x="120319" y="412134"/>
                        <a:pt x="97035" y="352867"/>
                        <a:pt x="81425" y="309740"/>
                      </a:cubicBezTo>
                      <a:cubicBezTo>
                        <a:pt x="65815" y="266613"/>
                        <a:pt x="38298" y="208669"/>
                        <a:pt x="25863" y="158927"/>
                      </a:cubicBezTo>
                      <a:cubicBezTo>
                        <a:pt x="13428" y="109185"/>
                        <a:pt x="-2976" y="-5115"/>
                        <a:pt x="463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フリーフォーム: 図形 133">
                  <a:extLst>
                    <a:ext uri="{FF2B5EF4-FFF2-40B4-BE49-F238E27FC236}">
                      <a16:creationId xmlns:a16="http://schemas.microsoft.com/office/drawing/2014/main" id="{9E48A64E-8898-4ED2-B290-3EB11F566A63}"/>
                    </a:ext>
                  </a:extLst>
                </p:cNvPr>
                <p:cNvSpPr/>
                <p:nvPr/>
              </p:nvSpPr>
              <p:spPr>
                <a:xfrm>
                  <a:off x="5817240" y="1935034"/>
                  <a:ext cx="485133" cy="235378"/>
                </a:xfrm>
                <a:custGeom>
                  <a:avLst/>
                  <a:gdLst>
                    <a:gd name="connsiteX0" fmla="*/ 948 w 485133"/>
                    <a:gd name="connsiteY0" fmla="*/ 129 h 235378"/>
                    <a:gd name="connsiteX1" fmla="*/ 180335 w 485133"/>
                    <a:gd name="connsiteY1" fmla="*/ 108079 h 235378"/>
                    <a:gd name="connsiteX2" fmla="*/ 93023 w 485133"/>
                    <a:gd name="connsiteY2" fmla="*/ 69979 h 235378"/>
                    <a:gd name="connsiteX3" fmla="*/ 253360 w 485133"/>
                    <a:gd name="connsiteY3" fmla="*/ 101729 h 235378"/>
                    <a:gd name="connsiteX4" fmla="*/ 178748 w 485133"/>
                    <a:gd name="connsiteY4" fmla="*/ 101729 h 235378"/>
                    <a:gd name="connsiteX5" fmla="*/ 481960 w 485133"/>
                    <a:gd name="connsiteY5" fmla="*/ 44579 h 235378"/>
                    <a:gd name="connsiteX6" fmla="*/ 331148 w 485133"/>
                    <a:gd name="connsiteY6" fmla="*/ 101729 h 235378"/>
                    <a:gd name="connsiteX7" fmla="*/ 229548 w 485133"/>
                    <a:gd name="connsiteY7" fmla="*/ 179516 h 235378"/>
                    <a:gd name="connsiteX8" fmla="*/ 172398 w 485133"/>
                    <a:gd name="connsiteY8" fmla="*/ 235079 h 235378"/>
                    <a:gd name="connsiteX9" fmla="*/ 159698 w 485133"/>
                    <a:gd name="connsiteY9" fmla="*/ 198566 h 235378"/>
                    <a:gd name="connsiteX10" fmla="*/ 112073 w 485133"/>
                    <a:gd name="connsiteY10" fmla="*/ 133479 h 235378"/>
                    <a:gd name="connsiteX11" fmla="*/ 948 w 485133"/>
                    <a:gd name="connsiteY11" fmla="*/ 129 h 2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133" h="235378">
                      <a:moveTo>
                        <a:pt x="948" y="129"/>
                      </a:moveTo>
                      <a:cubicBezTo>
                        <a:pt x="12325" y="-4104"/>
                        <a:pt x="164989" y="96437"/>
                        <a:pt x="180335" y="108079"/>
                      </a:cubicBezTo>
                      <a:cubicBezTo>
                        <a:pt x="195681" y="119721"/>
                        <a:pt x="80852" y="71037"/>
                        <a:pt x="93023" y="69979"/>
                      </a:cubicBezTo>
                      <a:cubicBezTo>
                        <a:pt x="105194" y="68921"/>
                        <a:pt x="239073" y="96437"/>
                        <a:pt x="253360" y="101729"/>
                      </a:cubicBezTo>
                      <a:cubicBezTo>
                        <a:pt x="267647" y="107021"/>
                        <a:pt x="140648" y="111254"/>
                        <a:pt x="178748" y="101729"/>
                      </a:cubicBezTo>
                      <a:cubicBezTo>
                        <a:pt x="216848" y="92204"/>
                        <a:pt x="456560" y="44579"/>
                        <a:pt x="481960" y="44579"/>
                      </a:cubicBezTo>
                      <a:cubicBezTo>
                        <a:pt x="507360" y="44579"/>
                        <a:pt x="373217" y="79240"/>
                        <a:pt x="331148" y="101729"/>
                      </a:cubicBezTo>
                      <a:cubicBezTo>
                        <a:pt x="289079" y="124219"/>
                        <a:pt x="256006" y="157291"/>
                        <a:pt x="229548" y="179516"/>
                      </a:cubicBezTo>
                      <a:cubicBezTo>
                        <a:pt x="203090" y="201741"/>
                        <a:pt x="184040" y="231904"/>
                        <a:pt x="172398" y="235079"/>
                      </a:cubicBezTo>
                      <a:cubicBezTo>
                        <a:pt x="160756" y="238254"/>
                        <a:pt x="169752" y="215499"/>
                        <a:pt x="159698" y="198566"/>
                      </a:cubicBezTo>
                      <a:cubicBezTo>
                        <a:pt x="149644" y="181633"/>
                        <a:pt x="140383" y="162848"/>
                        <a:pt x="112073" y="133479"/>
                      </a:cubicBezTo>
                      <a:cubicBezTo>
                        <a:pt x="83763" y="104110"/>
                        <a:pt x="-10429" y="4362"/>
                        <a:pt x="948" y="12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" name="フリーフォーム: 図形 134">
                  <a:extLst>
                    <a:ext uri="{FF2B5EF4-FFF2-40B4-BE49-F238E27FC236}">
                      <a16:creationId xmlns:a16="http://schemas.microsoft.com/office/drawing/2014/main" id="{06794C35-B6E4-4E07-A0EC-C341BEA940A2}"/>
                    </a:ext>
                  </a:extLst>
                </p:cNvPr>
                <p:cNvSpPr/>
                <p:nvPr/>
              </p:nvSpPr>
              <p:spPr>
                <a:xfrm>
                  <a:off x="5836141" y="1966720"/>
                  <a:ext cx="158153" cy="403760"/>
                </a:xfrm>
                <a:custGeom>
                  <a:avLst/>
                  <a:gdLst>
                    <a:gd name="connsiteX0" fmla="*/ 2684 w 158153"/>
                    <a:gd name="connsiteY0" fmla="*/ 1780 h 403760"/>
                    <a:gd name="connsiteX1" fmla="*/ 147147 w 158153"/>
                    <a:gd name="connsiteY1" fmla="*/ 181168 h 403760"/>
                    <a:gd name="connsiteX2" fmla="*/ 143972 w 158153"/>
                    <a:gd name="connsiteY2" fmla="*/ 398655 h 403760"/>
                    <a:gd name="connsiteX3" fmla="*/ 110634 w 158153"/>
                    <a:gd name="connsiteY3" fmla="*/ 330393 h 403760"/>
                    <a:gd name="connsiteX4" fmla="*/ 93172 w 158153"/>
                    <a:gd name="connsiteY4" fmla="*/ 278005 h 403760"/>
                    <a:gd name="connsiteX5" fmla="*/ 64597 w 158153"/>
                    <a:gd name="connsiteY5" fmla="*/ 135130 h 403760"/>
                    <a:gd name="connsiteX6" fmla="*/ 91584 w 158153"/>
                    <a:gd name="connsiteY6" fmla="*/ 190693 h 403760"/>
                    <a:gd name="connsiteX7" fmla="*/ 56659 w 158153"/>
                    <a:gd name="connsiteY7" fmla="*/ 95443 h 403760"/>
                    <a:gd name="connsiteX8" fmla="*/ 2684 w 158153"/>
                    <a:gd name="connsiteY8" fmla="*/ 1780 h 40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153" h="403760">
                      <a:moveTo>
                        <a:pt x="2684" y="1780"/>
                      </a:moveTo>
                      <a:cubicBezTo>
                        <a:pt x="17765" y="16068"/>
                        <a:pt x="123599" y="115022"/>
                        <a:pt x="147147" y="181168"/>
                      </a:cubicBezTo>
                      <a:cubicBezTo>
                        <a:pt x="170695" y="247314"/>
                        <a:pt x="150057" y="373784"/>
                        <a:pt x="143972" y="398655"/>
                      </a:cubicBezTo>
                      <a:cubicBezTo>
                        <a:pt x="137887" y="423526"/>
                        <a:pt x="119101" y="350501"/>
                        <a:pt x="110634" y="330393"/>
                      </a:cubicBezTo>
                      <a:cubicBezTo>
                        <a:pt x="102167" y="310285"/>
                        <a:pt x="100845" y="310549"/>
                        <a:pt x="93172" y="278005"/>
                      </a:cubicBezTo>
                      <a:cubicBezTo>
                        <a:pt x="85499" y="245461"/>
                        <a:pt x="64862" y="149682"/>
                        <a:pt x="64597" y="135130"/>
                      </a:cubicBezTo>
                      <a:cubicBezTo>
                        <a:pt x="64332" y="120578"/>
                        <a:pt x="92907" y="197308"/>
                        <a:pt x="91584" y="190693"/>
                      </a:cubicBezTo>
                      <a:cubicBezTo>
                        <a:pt x="90261" y="184078"/>
                        <a:pt x="73063" y="127987"/>
                        <a:pt x="56659" y="95443"/>
                      </a:cubicBezTo>
                      <a:cubicBezTo>
                        <a:pt x="40255" y="62899"/>
                        <a:pt x="-12397" y="-12508"/>
                        <a:pt x="2684" y="178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" name="フリーフォーム: 図形 135">
                  <a:extLst>
                    <a:ext uri="{FF2B5EF4-FFF2-40B4-BE49-F238E27FC236}">
                      <a16:creationId xmlns:a16="http://schemas.microsoft.com/office/drawing/2014/main" id="{B7DDD094-8045-46D7-969E-AE909D68F96C}"/>
                    </a:ext>
                  </a:extLst>
                </p:cNvPr>
                <p:cNvSpPr/>
                <p:nvPr/>
              </p:nvSpPr>
              <p:spPr>
                <a:xfrm>
                  <a:off x="6000132" y="1934176"/>
                  <a:ext cx="353185" cy="209123"/>
                </a:xfrm>
                <a:custGeom>
                  <a:avLst/>
                  <a:gdLst>
                    <a:gd name="connsiteX0" fmla="*/ 353043 w 353185"/>
                    <a:gd name="connsiteY0" fmla="*/ 987 h 209123"/>
                    <a:gd name="connsiteX1" fmla="*/ 259381 w 353185"/>
                    <a:gd name="connsiteY1" fmla="*/ 126399 h 209123"/>
                    <a:gd name="connsiteX2" fmla="*/ 248268 w 353185"/>
                    <a:gd name="connsiteY2" fmla="*/ 150212 h 209123"/>
                    <a:gd name="connsiteX3" fmla="*/ 243506 w 353185"/>
                    <a:gd name="connsiteY3" fmla="*/ 208949 h 209123"/>
                    <a:gd name="connsiteX4" fmla="*/ 226043 w 353185"/>
                    <a:gd name="connsiteY4" fmla="*/ 169262 h 209123"/>
                    <a:gd name="connsiteX5" fmla="*/ 226043 w 353185"/>
                    <a:gd name="connsiteY5" fmla="*/ 199424 h 209123"/>
                    <a:gd name="connsiteX6" fmla="*/ 168893 w 353185"/>
                    <a:gd name="connsiteY6" fmla="*/ 148624 h 209123"/>
                    <a:gd name="connsiteX7" fmla="*/ 618 w 353185"/>
                    <a:gd name="connsiteY7" fmla="*/ 135924 h 209123"/>
                    <a:gd name="connsiteX8" fmla="*/ 235568 w 353185"/>
                    <a:gd name="connsiteY8" fmla="*/ 72424 h 209123"/>
                    <a:gd name="connsiteX9" fmla="*/ 353043 w 353185"/>
                    <a:gd name="connsiteY9" fmla="*/ 987 h 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3185" h="209123">
                      <a:moveTo>
                        <a:pt x="353043" y="987"/>
                      </a:moveTo>
                      <a:cubicBezTo>
                        <a:pt x="357012" y="9983"/>
                        <a:pt x="276843" y="101528"/>
                        <a:pt x="259381" y="126399"/>
                      </a:cubicBezTo>
                      <a:cubicBezTo>
                        <a:pt x="241919" y="151270"/>
                        <a:pt x="250914" y="136454"/>
                        <a:pt x="248268" y="150212"/>
                      </a:cubicBezTo>
                      <a:cubicBezTo>
                        <a:pt x="245622" y="163970"/>
                        <a:pt x="247210" y="205774"/>
                        <a:pt x="243506" y="208949"/>
                      </a:cubicBezTo>
                      <a:cubicBezTo>
                        <a:pt x="239802" y="212124"/>
                        <a:pt x="228953" y="170849"/>
                        <a:pt x="226043" y="169262"/>
                      </a:cubicBezTo>
                      <a:cubicBezTo>
                        <a:pt x="223133" y="167675"/>
                        <a:pt x="235568" y="202864"/>
                        <a:pt x="226043" y="199424"/>
                      </a:cubicBezTo>
                      <a:cubicBezTo>
                        <a:pt x="216518" y="195984"/>
                        <a:pt x="206464" y="159207"/>
                        <a:pt x="168893" y="148624"/>
                      </a:cubicBezTo>
                      <a:cubicBezTo>
                        <a:pt x="131322" y="138041"/>
                        <a:pt x="-10494" y="148624"/>
                        <a:pt x="618" y="135924"/>
                      </a:cubicBezTo>
                      <a:cubicBezTo>
                        <a:pt x="11730" y="123224"/>
                        <a:pt x="172597" y="98088"/>
                        <a:pt x="235568" y="72424"/>
                      </a:cubicBezTo>
                      <a:cubicBezTo>
                        <a:pt x="298539" y="46760"/>
                        <a:pt x="349074" y="-8009"/>
                        <a:pt x="353043" y="98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F6CBA072-95BC-40B4-905D-2D45F8AC11D2}"/>
                    </a:ext>
                  </a:extLst>
                </p:cNvPr>
                <p:cNvSpPr/>
                <p:nvPr/>
              </p:nvSpPr>
              <p:spPr>
                <a:xfrm>
                  <a:off x="5938760" y="1631943"/>
                  <a:ext cx="230481" cy="97315"/>
                </a:xfrm>
                <a:custGeom>
                  <a:avLst/>
                  <a:gdLst>
                    <a:gd name="connsiteX0" fmla="*/ 78 w 230481"/>
                    <a:gd name="connsiteY0" fmla="*/ 28582 h 97315"/>
                    <a:gd name="connsiteX1" fmla="*/ 71515 w 230481"/>
                    <a:gd name="connsiteY1" fmla="*/ 33345 h 97315"/>
                    <a:gd name="connsiteX2" fmla="*/ 90565 w 230481"/>
                    <a:gd name="connsiteY2" fmla="*/ 57157 h 97315"/>
                    <a:gd name="connsiteX3" fmla="*/ 147715 w 230481"/>
                    <a:gd name="connsiteY3" fmla="*/ 33345 h 97315"/>
                    <a:gd name="connsiteX4" fmla="*/ 173115 w 230481"/>
                    <a:gd name="connsiteY4" fmla="*/ 25407 h 97315"/>
                    <a:gd name="connsiteX5" fmla="*/ 200103 w 230481"/>
                    <a:gd name="connsiteY5" fmla="*/ 31757 h 97315"/>
                    <a:gd name="connsiteX6" fmla="*/ 230265 w 230481"/>
                    <a:gd name="connsiteY6" fmla="*/ 7 h 97315"/>
                    <a:gd name="connsiteX7" fmla="*/ 211215 w 230481"/>
                    <a:gd name="connsiteY7" fmla="*/ 34932 h 97315"/>
                    <a:gd name="connsiteX8" fmla="*/ 166765 w 230481"/>
                    <a:gd name="connsiteY8" fmla="*/ 61920 h 97315"/>
                    <a:gd name="connsiteX9" fmla="*/ 112790 w 230481"/>
                    <a:gd name="connsiteY9" fmla="*/ 96845 h 97315"/>
                    <a:gd name="connsiteX10" fmla="*/ 104853 w 230481"/>
                    <a:gd name="connsiteY10" fmla="*/ 80970 h 97315"/>
                    <a:gd name="connsiteX11" fmla="*/ 68340 w 230481"/>
                    <a:gd name="connsiteY11" fmla="*/ 65095 h 97315"/>
                    <a:gd name="connsiteX12" fmla="*/ 57228 w 230481"/>
                    <a:gd name="connsiteY12" fmla="*/ 60332 h 97315"/>
                    <a:gd name="connsiteX13" fmla="*/ 78 w 230481"/>
                    <a:gd name="connsiteY13" fmla="*/ 28582 h 9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0481" h="97315">
                      <a:moveTo>
                        <a:pt x="78" y="28582"/>
                      </a:moveTo>
                      <a:cubicBezTo>
                        <a:pt x="2459" y="24084"/>
                        <a:pt x="56434" y="28583"/>
                        <a:pt x="71515" y="33345"/>
                      </a:cubicBezTo>
                      <a:cubicBezTo>
                        <a:pt x="86596" y="38107"/>
                        <a:pt x="77865" y="57157"/>
                        <a:pt x="90565" y="57157"/>
                      </a:cubicBezTo>
                      <a:cubicBezTo>
                        <a:pt x="103265" y="57157"/>
                        <a:pt x="133957" y="38637"/>
                        <a:pt x="147715" y="33345"/>
                      </a:cubicBezTo>
                      <a:cubicBezTo>
                        <a:pt x="161473" y="28053"/>
                        <a:pt x="164384" y="25672"/>
                        <a:pt x="173115" y="25407"/>
                      </a:cubicBezTo>
                      <a:cubicBezTo>
                        <a:pt x="181846" y="25142"/>
                        <a:pt x="190578" y="35990"/>
                        <a:pt x="200103" y="31757"/>
                      </a:cubicBezTo>
                      <a:cubicBezTo>
                        <a:pt x="209628" y="27524"/>
                        <a:pt x="228413" y="-522"/>
                        <a:pt x="230265" y="7"/>
                      </a:cubicBezTo>
                      <a:cubicBezTo>
                        <a:pt x="232117" y="536"/>
                        <a:pt x="221798" y="24613"/>
                        <a:pt x="211215" y="34932"/>
                      </a:cubicBezTo>
                      <a:cubicBezTo>
                        <a:pt x="200632" y="45251"/>
                        <a:pt x="183169" y="51601"/>
                        <a:pt x="166765" y="61920"/>
                      </a:cubicBezTo>
                      <a:cubicBezTo>
                        <a:pt x="150361" y="72239"/>
                        <a:pt x="123109" y="93670"/>
                        <a:pt x="112790" y="96845"/>
                      </a:cubicBezTo>
                      <a:cubicBezTo>
                        <a:pt x="102471" y="100020"/>
                        <a:pt x="112261" y="86262"/>
                        <a:pt x="104853" y="80970"/>
                      </a:cubicBezTo>
                      <a:cubicBezTo>
                        <a:pt x="97445" y="75678"/>
                        <a:pt x="76278" y="68535"/>
                        <a:pt x="68340" y="65095"/>
                      </a:cubicBezTo>
                      <a:cubicBezTo>
                        <a:pt x="60403" y="61655"/>
                        <a:pt x="64107" y="63507"/>
                        <a:pt x="57228" y="60332"/>
                      </a:cubicBezTo>
                      <a:cubicBezTo>
                        <a:pt x="50349" y="57157"/>
                        <a:pt x="-2303" y="33080"/>
                        <a:pt x="78" y="2858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" name="フリーフォーム: 図形 138">
                  <a:extLst>
                    <a:ext uri="{FF2B5EF4-FFF2-40B4-BE49-F238E27FC236}">
                      <a16:creationId xmlns:a16="http://schemas.microsoft.com/office/drawing/2014/main" id="{BE33BF4A-9138-4752-80D2-8EC38F922331}"/>
                    </a:ext>
                  </a:extLst>
                </p:cNvPr>
                <p:cNvSpPr/>
                <p:nvPr/>
              </p:nvSpPr>
              <p:spPr>
                <a:xfrm>
                  <a:off x="5992768" y="1681155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フリーフォーム: 図形 139">
                  <a:extLst>
                    <a:ext uri="{FF2B5EF4-FFF2-40B4-BE49-F238E27FC236}">
                      <a16:creationId xmlns:a16="http://schemas.microsoft.com/office/drawing/2014/main" id="{3581680F-17CA-424B-B368-73D3FABD9E6C}"/>
                    </a:ext>
                  </a:extLst>
                </p:cNvPr>
                <p:cNvSpPr/>
                <p:nvPr/>
              </p:nvSpPr>
              <p:spPr>
                <a:xfrm flipH="1">
                  <a:off x="6041136" y="1682742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" name="フリーフォーム: 図形 141">
                  <a:extLst>
                    <a:ext uri="{FF2B5EF4-FFF2-40B4-BE49-F238E27FC236}">
                      <a16:creationId xmlns:a16="http://schemas.microsoft.com/office/drawing/2014/main" id="{408386BD-03D4-4560-A7C9-0581B72D599A}"/>
                    </a:ext>
                  </a:extLst>
                </p:cNvPr>
                <p:cNvSpPr/>
                <p:nvPr/>
              </p:nvSpPr>
              <p:spPr>
                <a:xfrm>
                  <a:off x="5831961" y="1761994"/>
                  <a:ext cx="451170" cy="130787"/>
                </a:xfrm>
                <a:custGeom>
                  <a:avLst/>
                  <a:gdLst>
                    <a:gd name="connsiteX0" fmla="*/ 2102 w 451170"/>
                    <a:gd name="connsiteY0" fmla="*/ 14419 h 130787"/>
                    <a:gd name="connsiteX1" fmla="*/ 146564 w 451170"/>
                    <a:gd name="connsiteY1" fmla="*/ 71569 h 130787"/>
                    <a:gd name="connsiteX2" fmla="*/ 164027 w 451170"/>
                    <a:gd name="connsiteY2" fmla="*/ 63631 h 130787"/>
                    <a:gd name="connsiteX3" fmla="*/ 294202 w 451170"/>
                    <a:gd name="connsiteY3" fmla="*/ 60456 h 130787"/>
                    <a:gd name="connsiteX4" fmla="*/ 448189 w 451170"/>
                    <a:gd name="connsiteY4" fmla="*/ 131 h 130787"/>
                    <a:gd name="connsiteX5" fmla="*/ 389452 w 451170"/>
                    <a:gd name="connsiteY5" fmla="*/ 46169 h 130787"/>
                    <a:gd name="connsiteX6" fmla="*/ 310077 w 451170"/>
                    <a:gd name="connsiteY6" fmla="*/ 108081 h 130787"/>
                    <a:gd name="connsiteX7" fmla="*/ 233877 w 451170"/>
                    <a:gd name="connsiteY7" fmla="*/ 128719 h 130787"/>
                    <a:gd name="connsiteX8" fmla="*/ 148152 w 451170"/>
                    <a:gd name="connsiteY8" fmla="*/ 123956 h 130787"/>
                    <a:gd name="connsiteX9" fmla="*/ 65602 w 451170"/>
                    <a:gd name="connsiteY9" fmla="*/ 74744 h 130787"/>
                    <a:gd name="connsiteX10" fmla="*/ 2102 w 451170"/>
                    <a:gd name="connsiteY10" fmla="*/ 14419 h 130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170" h="130787">
                      <a:moveTo>
                        <a:pt x="2102" y="14419"/>
                      </a:moveTo>
                      <a:cubicBezTo>
                        <a:pt x="15596" y="13890"/>
                        <a:pt x="119577" y="63367"/>
                        <a:pt x="146564" y="71569"/>
                      </a:cubicBezTo>
                      <a:cubicBezTo>
                        <a:pt x="173552" y="79771"/>
                        <a:pt x="139421" y="65483"/>
                        <a:pt x="164027" y="63631"/>
                      </a:cubicBezTo>
                      <a:cubicBezTo>
                        <a:pt x="188633" y="61779"/>
                        <a:pt x="246842" y="71039"/>
                        <a:pt x="294202" y="60456"/>
                      </a:cubicBezTo>
                      <a:cubicBezTo>
                        <a:pt x="341562" y="49873"/>
                        <a:pt x="432314" y="2512"/>
                        <a:pt x="448189" y="131"/>
                      </a:cubicBezTo>
                      <a:cubicBezTo>
                        <a:pt x="464064" y="-2250"/>
                        <a:pt x="412471" y="28177"/>
                        <a:pt x="389452" y="46169"/>
                      </a:cubicBezTo>
                      <a:cubicBezTo>
                        <a:pt x="366433" y="64161"/>
                        <a:pt x="336006" y="94323"/>
                        <a:pt x="310077" y="108081"/>
                      </a:cubicBezTo>
                      <a:cubicBezTo>
                        <a:pt x="284148" y="121839"/>
                        <a:pt x="260865" y="126073"/>
                        <a:pt x="233877" y="128719"/>
                      </a:cubicBezTo>
                      <a:cubicBezTo>
                        <a:pt x="206890" y="131365"/>
                        <a:pt x="176198" y="132952"/>
                        <a:pt x="148152" y="123956"/>
                      </a:cubicBezTo>
                      <a:cubicBezTo>
                        <a:pt x="120106" y="114960"/>
                        <a:pt x="87562" y="90354"/>
                        <a:pt x="65602" y="74744"/>
                      </a:cubicBezTo>
                      <a:cubicBezTo>
                        <a:pt x="43642" y="59134"/>
                        <a:pt x="-11392" y="14948"/>
                        <a:pt x="2102" y="14419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" name="フリーフォーム: 図形 142">
                  <a:extLst>
                    <a:ext uri="{FF2B5EF4-FFF2-40B4-BE49-F238E27FC236}">
                      <a16:creationId xmlns:a16="http://schemas.microsoft.com/office/drawing/2014/main" id="{D796BF74-BA87-4D06-BFCE-9086F9C23FF6}"/>
                    </a:ext>
                  </a:extLst>
                </p:cNvPr>
                <p:cNvSpPr/>
                <p:nvPr/>
              </p:nvSpPr>
              <p:spPr>
                <a:xfrm>
                  <a:off x="5944149" y="1761936"/>
                  <a:ext cx="199061" cy="9747"/>
                </a:xfrm>
                <a:custGeom>
                  <a:avLst/>
                  <a:gdLst>
                    <a:gd name="connsiteX0" fmla="*/ 1039 w 199061"/>
                    <a:gd name="connsiteY0" fmla="*/ 189 h 9747"/>
                    <a:gd name="connsiteX1" fmla="*/ 186776 w 199061"/>
                    <a:gd name="connsiteY1" fmla="*/ 3364 h 9747"/>
                    <a:gd name="connsiteX2" fmla="*/ 174076 w 199061"/>
                    <a:gd name="connsiteY2" fmla="*/ 3364 h 9747"/>
                    <a:gd name="connsiteX3" fmla="*/ 113751 w 199061"/>
                    <a:gd name="connsiteY3" fmla="*/ 9714 h 9747"/>
                    <a:gd name="connsiteX4" fmla="*/ 1039 w 199061"/>
                    <a:gd name="connsiteY4" fmla="*/ 189 h 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061" h="9747">
                      <a:moveTo>
                        <a:pt x="1039" y="189"/>
                      </a:moveTo>
                      <a:cubicBezTo>
                        <a:pt x="13210" y="-869"/>
                        <a:pt x="157937" y="2835"/>
                        <a:pt x="186776" y="3364"/>
                      </a:cubicBezTo>
                      <a:cubicBezTo>
                        <a:pt x="215615" y="3893"/>
                        <a:pt x="186247" y="2306"/>
                        <a:pt x="174076" y="3364"/>
                      </a:cubicBezTo>
                      <a:cubicBezTo>
                        <a:pt x="161905" y="4422"/>
                        <a:pt x="140474" y="10243"/>
                        <a:pt x="113751" y="9714"/>
                      </a:cubicBezTo>
                      <a:cubicBezTo>
                        <a:pt x="87028" y="9185"/>
                        <a:pt x="-11132" y="1247"/>
                        <a:pt x="1039" y="1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" name="フリーフォーム: 図形 143">
                  <a:extLst>
                    <a:ext uri="{FF2B5EF4-FFF2-40B4-BE49-F238E27FC236}">
                      <a16:creationId xmlns:a16="http://schemas.microsoft.com/office/drawing/2014/main" id="{C69BBEBA-9D54-4901-91B9-865FDDA0FD66}"/>
                    </a:ext>
                  </a:extLst>
                </p:cNvPr>
                <p:cNvSpPr/>
                <p:nvPr/>
              </p:nvSpPr>
              <p:spPr>
                <a:xfrm>
                  <a:off x="5938679" y="1833280"/>
                  <a:ext cx="152646" cy="36020"/>
                </a:xfrm>
                <a:custGeom>
                  <a:avLst/>
                  <a:gdLst>
                    <a:gd name="connsiteX0" fmla="*/ 159 w 152646"/>
                    <a:gd name="connsiteY0" fmla="*/ 283 h 36020"/>
                    <a:gd name="connsiteX1" fmla="*/ 116046 w 152646"/>
                    <a:gd name="connsiteY1" fmla="*/ 17745 h 36020"/>
                    <a:gd name="connsiteX2" fmla="*/ 152559 w 152646"/>
                    <a:gd name="connsiteY2" fmla="*/ 20920 h 36020"/>
                    <a:gd name="connsiteX3" fmla="*/ 125571 w 152646"/>
                    <a:gd name="connsiteY3" fmla="*/ 24095 h 36020"/>
                    <a:gd name="connsiteX4" fmla="*/ 103346 w 152646"/>
                    <a:gd name="connsiteY4" fmla="*/ 33620 h 36020"/>
                    <a:gd name="connsiteX5" fmla="*/ 90646 w 152646"/>
                    <a:gd name="connsiteY5" fmla="*/ 33620 h 36020"/>
                    <a:gd name="connsiteX6" fmla="*/ 159 w 152646"/>
                    <a:gd name="connsiteY6" fmla="*/ 283 h 3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646" h="36020">
                      <a:moveTo>
                        <a:pt x="159" y="283"/>
                      </a:moveTo>
                      <a:cubicBezTo>
                        <a:pt x="4392" y="-2363"/>
                        <a:pt x="90646" y="14306"/>
                        <a:pt x="116046" y="17745"/>
                      </a:cubicBezTo>
                      <a:cubicBezTo>
                        <a:pt x="141446" y="21184"/>
                        <a:pt x="150971" y="19862"/>
                        <a:pt x="152559" y="20920"/>
                      </a:cubicBezTo>
                      <a:cubicBezTo>
                        <a:pt x="154147" y="21978"/>
                        <a:pt x="133773" y="21978"/>
                        <a:pt x="125571" y="24095"/>
                      </a:cubicBezTo>
                      <a:cubicBezTo>
                        <a:pt x="117369" y="26212"/>
                        <a:pt x="109167" y="32033"/>
                        <a:pt x="103346" y="33620"/>
                      </a:cubicBezTo>
                      <a:cubicBezTo>
                        <a:pt x="97525" y="35208"/>
                        <a:pt x="104140" y="38118"/>
                        <a:pt x="90646" y="33620"/>
                      </a:cubicBezTo>
                      <a:cubicBezTo>
                        <a:pt x="77152" y="29122"/>
                        <a:pt x="-4074" y="2929"/>
                        <a:pt x="159" y="2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" name="フリーフォーム: 図形 144">
                  <a:extLst>
                    <a:ext uri="{FF2B5EF4-FFF2-40B4-BE49-F238E27FC236}">
                      <a16:creationId xmlns:a16="http://schemas.microsoft.com/office/drawing/2014/main" id="{57864D19-9933-4D42-BFC9-0A90A0EB7098}"/>
                    </a:ext>
                  </a:extLst>
                </p:cNvPr>
                <p:cNvSpPr/>
                <p:nvPr/>
              </p:nvSpPr>
              <p:spPr>
                <a:xfrm>
                  <a:off x="5959077" y="2141417"/>
                  <a:ext cx="248621" cy="188641"/>
                </a:xfrm>
                <a:custGeom>
                  <a:avLst/>
                  <a:gdLst>
                    <a:gd name="connsiteX0" fmla="*/ 248048 w 248621"/>
                    <a:gd name="connsiteY0" fmla="*/ 121 h 188641"/>
                    <a:gd name="connsiteX1" fmla="*/ 200423 w 248621"/>
                    <a:gd name="connsiteY1" fmla="*/ 98546 h 188641"/>
                    <a:gd name="connsiteX2" fmla="*/ 228998 w 248621"/>
                    <a:gd name="connsiteY2" fmla="*/ 82671 h 188641"/>
                    <a:gd name="connsiteX3" fmla="*/ 189311 w 248621"/>
                    <a:gd name="connsiteY3" fmla="*/ 135058 h 188641"/>
                    <a:gd name="connsiteX4" fmla="*/ 155973 w 248621"/>
                    <a:gd name="connsiteY4" fmla="*/ 144583 h 188641"/>
                    <a:gd name="connsiteX5" fmla="*/ 176611 w 248621"/>
                    <a:gd name="connsiteY5" fmla="*/ 142996 h 188641"/>
                    <a:gd name="connsiteX6" fmla="*/ 106761 w 248621"/>
                    <a:gd name="connsiteY6" fmla="*/ 187446 h 188641"/>
                    <a:gd name="connsiteX7" fmla="*/ 75011 w 248621"/>
                    <a:gd name="connsiteY7" fmla="*/ 171571 h 188641"/>
                    <a:gd name="connsiteX8" fmla="*/ 68661 w 248621"/>
                    <a:gd name="connsiteY8" fmla="*/ 125533 h 188641"/>
                    <a:gd name="connsiteX9" fmla="*/ 67073 w 248621"/>
                    <a:gd name="connsiteY9" fmla="*/ 184271 h 188641"/>
                    <a:gd name="connsiteX10" fmla="*/ 28973 w 248621"/>
                    <a:gd name="connsiteY10" fmla="*/ 162046 h 188641"/>
                    <a:gd name="connsiteX11" fmla="*/ 3573 w 248621"/>
                    <a:gd name="connsiteY11" fmla="*/ 152521 h 188641"/>
                    <a:gd name="connsiteX12" fmla="*/ 109936 w 248621"/>
                    <a:gd name="connsiteY12" fmla="*/ 184271 h 188641"/>
                    <a:gd name="connsiteX13" fmla="*/ 173436 w 248621"/>
                    <a:gd name="connsiteY13" fmla="*/ 163633 h 188641"/>
                    <a:gd name="connsiteX14" fmla="*/ 206773 w 248621"/>
                    <a:gd name="connsiteY14" fmla="*/ 128708 h 188641"/>
                    <a:gd name="connsiteX15" fmla="*/ 211536 w 248621"/>
                    <a:gd name="connsiteY15" fmla="*/ 93783 h 188641"/>
                    <a:gd name="connsiteX16" fmla="*/ 225823 w 248621"/>
                    <a:gd name="connsiteY16" fmla="*/ 77908 h 188641"/>
                    <a:gd name="connsiteX17" fmla="*/ 248048 w 248621"/>
                    <a:gd name="connsiteY17" fmla="*/ 121 h 18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8621" h="188641">
                      <a:moveTo>
                        <a:pt x="248048" y="121"/>
                      </a:moveTo>
                      <a:cubicBezTo>
                        <a:pt x="243815" y="3561"/>
                        <a:pt x="203598" y="84788"/>
                        <a:pt x="200423" y="98546"/>
                      </a:cubicBezTo>
                      <a:cubicBezTo>
                        <a:pt x="197248" y="112304"/>
                        <a:pt x="230850" y="76586"/>
                        <a:pt x="228998" y="82671"/>
                      </a:cubicBezTo>
                      <a:cubicBezTo>
                        <a:pt x="227146" y="88756"/>
                        <a:pt x="201482" y="124739"/>
                        <a:pt x="189311" y="135058"/>
                      </a:cubicBezTo>
                      <a:cubicBezTo>
                        <a:pt x="177140" y="145377"/>
                        <a:pt x="158090" y="143260"/>
                        <a:pt x="155973" y="144583"/>
                      </a:cubicBezTo>
                      <a:cubicBezTo>
                        <a:pt x="153856" y="145906"/>
                        <a:pt x="184813" y="135852"/>
                        <a:pt x="176611" y="142996"/>
                      </a:cubicBezTo>
                      <a:cubicBezTo>
                        <a:pt x="168409" y="150140"/>
                        <a:pt x="123694" y="182684"/>
                        <a:pt x="106761" y="187446"/>
                      </a:cubicBezTo>
                      <a:cubicBezTo>
                        <a:pt x="89828" y="192208"/>
                        <a:pt x="81361" y="181890"/>
                        <a:pt x="75011" y="171571"/>
                      </a:cubicBezTo>
                      <a:cubicBezTo>
                        <a:pt x="68661" y="161252"/>
                        <a:pt x="69984" y="123416"/>
                        <a:pt x="68661" y="125533"/>
                      </a:cubicBezTo>
                      <a:cubicBezTo>
                        <a:pt x="67338" y="127650"/>
                        <a:pt x="73688" y="178186"/>
                        <a:pt x="67073" y="184271"/>
                      </a:cubicBezTo>
                      <a:cubicBezTo>
                        <a:pt x="60458" y="190356"/>
                        <a:pt x="39556" y="167338"/>
                        <a:pt x="28973" y="162046"/>
                      </a:cubicBezTo>
                      <a:cubicBezTo>
                        <a:pt x="18390" y="156754"/>
                        <a:pt x="-9921" y="148817"/>
                        <a:pt x="3573" y="152521"/>
                      </a:cubicBezTo>
                      <a:cubicBezTo>
                        <a:pt x="17067" y="156225"/>
                        <a:pt x="81626" y="182419"/>
                        <a:pt x="109936" y="184271"/>
                      </a:cubicBezTo>
                      <a:cubicBezTo>
                        <a:pt x="138246" y="186123"/>
                        <a:pt x="157296" y="172894"/>
                        <a:pt x="173436" y="163633"/>
                      </a:cubicBezTo>
                      <a:cubicBezTo>
                        <a:pt x="189575" y="154373"/>
                        <a:pt x="200423" y="140350"/>
                        <a:pt x="206773" y="128708"/>
                      </a:cubicBezTo>
                      <a:cubicBezTo>
                        <a:pt x="213123" y="117066"/>
                        <a:pt x="208361" y="102250"/>
                        <a:pt x="211536" y="93783"/>
                      </a:cubicBezTo>
                      <a:cubicBezTo>
                        <a:pt x="214711" y="85316"/>
                        <a:pt x="219738" y="88491"/>
                        <a:pt x="225823" y="77908"/>
                      </a:cubicBezTo>
                      <a:cubicBezTo>
                        <a:pt x="231908" y="67325"/>
                        <a:pt x="252281" y="-3319"/>
                        <a:pt x="248048" y="12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E5655119-CE36-4A7A-83C4-14B5A58B2D87}"/>
                    </a:ext>
                  </a:extLst>
                </p:cNvPr>
                <p:cNvSpPr/>
                <p:nvPr/>
              </p:nvSpPr>
              <p:spPr>
                <a:xfrm>
                  <a:off x="5957771" y="2366777"/>
                  <a:ext cx="211582" cy="276439"/>
                </a:xfrm>
                <a:custGeom>
                  <a:avLst/>
                  <a:gdLst>
                    <a:gd name="connsiteX0" fmla="*/ 117 w 211582"/>
                    <a:gd name="connsiteY0" fmla="*/ 186 h 276439"/>
                    <a:gd name="connsiteX1" fmla="*/ 173154 w 211582"/>
                    <a:gd name="connsiteY1" fmla="*/ 43048 h 276439"/>
                    <a:gd name="connsiteX2" fmla="*/ 201729 w 211582"/>
                    <a:gd name="connsiteY2" fmla="*/ 46223 h 276439"/>
                    <a:gd name="connsiteX3" fmla="*/ 195379 w 211582"/>
                    <a:gd name="connsiteY3" fmla="*/ 76386 h 276439"/>
                    <a:gd name="connsiteX4" fmla="*/ 211254 w 211582"/>
                    <a:gd name="connsiteY4" fmla="*/ 143061 h 276439"/>
                    <a:gd name="connsiteX5" fmla="*/ 204904 w 211582"/>
                    <a:gd name="connsiteY5" fmla="*/ 116073 h 276439"/>
                    <a:gd name="connsiteX6" fmla="*/ 190617 w 211582"/>
                    <a:gd name="connsiteY6" fmla="*/ 244661 h 276439"/>
                    <a:gd name="connsiteX7" fmla="*/ 177917 w 211582"/>
                    <a:gd name="connsiteY7" fmla="*/ 271648 h 276439"/>
                    <a:gd name="connsiteX8" fmla="*/ 187442 w 211582"/>
                    <a:gd name="connsiteY8" fmla="*/ 168461 h 276439"/>
                    <a:gd name="connsiteX9" fmla="*/ 177917 w 211582"/>
                    <a:gd name="connsiteY9" fmla="*/ 82736 h 276439"/>
                    <a:gd name="connsiteX10" fmla="*/ 146167 w 211582"/>
                    <a:gd name="connsiteY10" fmla="*/ 62098 h 276439"/>
                    <a:gd name="connsiteX11" fmla="*/ 117 w 211582"/>
                    <a:gd name="connsiteY11" fmla="*/ 186 h 27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1582" h="276439">
                      <a:moveTo>
                        <a:pt x="117" y="186"/>
                      </a:moveTo>
                      <a:cubicBezTo>
                        <a:pt x="4615" y="-2989"/>
                        <a:pt x="139552" y="35375"/>
                        <a:pt x="173154" y="43048"/>
                      </a:cubicBezTo>
                      <a:cubicBezTo>
                        <a:pt x="206756" y="50721"/>
                        <a:pt x="198025" y="40667"/>
                        <a:pt x="201729" y="46223"/>
                      </a:cubicBezTo>
                      <a:cubicBezTo>
                        <a:pt x="205433" y="51779"/>
                        <a:pt x="193792" y="60246"/>
                        <a:pt x="195379" y="76386"/>
                      </a:cubicBezTo>
                      <a:cubicBezTo>
                        <a:pt x="196967" y="92526"/>
                        <a:pt x="209667" y="136447"/>
                        <a:pt x="211254" y="143061"/>
                      </a:cubicBezTo>
                      <a:cubicBezTo>
                        <a:pt x="212841" y="149675"/>
                        <a:pt x="208343" y="99140"/>
                        <a:pt x="204904" y="116073"/>
                      </a:cubicBezTo>
                      <a:cubicBezTo>
                        <a:pt x="201465" y="133006"/>
                        <a:pt x="195115" y="218732"/>
                        <a:pt x="190617" y="244661"/>
                      </a:cubicBezTo>
                      <a:cubicBezTo>
                        <a:pt x="186119" y="270590"/>
                        <a:pt x="178446" y="284348"/>
                        <a:pt x="177917" y="271648"/>
                      </a:cubicBezTo>
                      <a:cubicBezTo>
                        <a:pt x="177388" y="258948"/>
                        <a:pt x="187442" y="199946"/>
                        <a:pt x="187442" y="168461"/>
                      </a:cubicBezTo>
                      <a:cubicBezTo>
                        <a:pt x="187442" y="136976"/>
                        <a:pt x="184796" y="100463"/>
                        <a:pt x="177917" y="82736"/>
                      </a:cubicBezTo>
                      <a:cubicBezTo>
                        <a:pt x="171038" y="65009"/>
                        <a:pt x="170773" y="74534"/>
                        <a:pt x="146167" y="62098"/>
                      </a:cubicBezTo>
                      <a:cubicBezTo>
                        <a:pt x="121561" y="49663"/>
                        <a:pt x="-4381" y="3361"/>
                        <a:pt x="117" y="18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F10C26C0-4D23-4C81-94F7-BCCC3EEA1901}"/>
                    </a:ext>
                  </a:extLst>
                </p:cNvPr>
                <p:cNvSpPr/>
                <p:nvPr/>
              </p:nvSpPr>
              <p:spPr>
                <a:xfrm>
                  <a:off x="5975349" y="2358201"/>
                  <a:ext cx="45039" cy="223480"/>
                </a:xfrm>
                <a:custGeom>
                  <a:avLst/>
                  <a:gdLst>
                    <a:gd name="connsiteX0" fmla="*/ 1 w 45039"/>
                    <a:gd name="connsiteY0" fmla="*/ 824 h 223480"/>
                    <a:gd name="connsiteX1" fmla="*/ 38101 w 45039"/>
                    <a:gd name="connsiteY1" fmla="*/ 148462 h 223480"/>
                    <a:gd name="connsiteX2" fmla="*/ 44451 w 45039"/>
                    <a:gd name="connsiteY2" fmla="*/ 223074 h 223480"/>
                    <a:gd name="connsiteX3" fmla="*/ 44451 w 45039"/>
                    <a:gd name="connsiteY3" fmla="*/ 118299 h 223480"/>
                    <a:gd name="connsiteX4" fmla="*/ 44451 w 45039"/>
                    <a:gd name="connsiteY4" fmla="*/ 172274 h 223480"/>
                    <a:gd name="connsiteX5" fmla="*/ 36514 w 45039"/>
                    <a:gd name="connsiteY5" fmla="*/ 91312 h 223480"/>
                    <a:gd name="connsiteX6" fmla="*/ 1 w 45039"/>
                    <a:gd name="connsiteY6" fmla="*/ 824 h 223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039" h="223480">
                      <a:moveTo>
                        <a:pt x="1" y="824"/>
                      </a:moveTo>
                      <a:cubicBezTo>
                        <a:pt x="266" y="10349"/>
                        <a:pt x="30693" y="111420"/>
                        <a:pt x="38101" y="148462"/>
                      </a:cubicBezTo>
                      <a:cubicBezTo>
                        <a:pt x="45509" y="185504"/>
                        <a:pt x="43393" y="228101"/>
                        <a:pt x="44451" y="223074"/>
                      </a:cubicBezTo>
                      <a:cubicBezTo>
                        <a:pt x="45509" y="218047"/>
                        <a:pt x="44451" y="118299"/>
                        <a:pt x="44451" y="118299"/>
                      </a:cubicBezTo>
                      <a:cubicBezTo>
                        <a:pt x="44451" y="109832"/>
                        <a:pt x="45774" y="176772"/>
                        <a:pt x="44451" y="172274"/>
                      </a:cubicBezTo>
                      <a:cubicBezTo>
                        <a:pt x="43128" y="167776"/>
                        <a:pt x="41541" y="115654"/>
                        <a:pt x="36514" y="91312"/>
                      </a:cubicBezTo>
                      <a:cubicBezTo>
                        <a:pt x="31487" y="66970"/>
                        <a:pt x="-264" y="-8701"/>
                        <a:pt x="1" y="82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67E36BA8-9466-4AF5-8E5F-BCD1E66C293A}"/>
                    </a:ext>
                  </a:extLst>
                </p:cNvPr>
                <p:cNvSpPr/>
                <p:nvPr/>
              </p:nvSpPr>
              <p:spPr>
                <a:xfrm>
                  <a:off x="5992538" y="2874952"/>
                  <a:ext cx="179753" cy="141312"/>
                </a:xfrm>
                <a:custGeom>
                  <a:avLst/>
                  <a:gdLst>
                    <a:gd name="connsiteX0" fmla="*/ 6625 w 179753"/>
                    <a:gd name="connsiteY0" fmla="*/ 11 h 141312"/>
                    <a:gd name="connsiteX1" fmla="*/ 12975 w 179753"/>
                    <a:gd name="connsiteY1" fmla="*/ 96848 h 141312"/>
                    <a:gd name="connsiteX2" fmla="*/ 82825 w 179753"/>
                    <a:gd name="connsiteY2" fmla="*/ 134948 h 141312"/>
                    <a:gd name="connsiteX3" fmla="*/ 178075 w 179753"/>
                    <a:gd name="connsiteY3" fmla="*/ 122248 h 141312"/>
                    <a:gd name="connsiteX4" fmla="*/ 135212 w 179753"/>
                    <a:gd name="connsiteY4" fmla="*/ 139711 h 141312"/>
                    <a:gd name="connsiteX5" fmla="*/ 30437 w 179753"/>
                    <a:gd name="connsiteY5" fmla="*/ 134948 h 141312"/>
                    <a:gd name="connsiteX6" fmla="*/ 1862 w 179753"/>
                    <a:gd name="connsiteY6" fmla="*/ 90498 h 141312"/>
                    <a:gd name="connsiteX7" fmla="*/ 6625 w 179753"/>
                    <a:gd name="connsiteY7" fmla="*/ 11 h 14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753" h="141312">
                      <a:moveTo>
                        <a:pt x="6625" y="11"/>
                      </a:moveTo>
                      <a:cubicBezTo>
                        <a:pt x="8477" y="1069"/>
                        <a:pt x="275" y="74359"/>
                        <a:pt x="12975" y="96848"/>
                      </a:cubicBezTo>
                      <a:cubicBezTo>
                        <a:pt x="25675" y="119337"/>
                        <a:pt x="55308" y="130715"/>
                        <a:pt x="82825" y="134948"/>
                      </a:cubicBezTo>
                      <a:cubicBezTo>
                        <a:pt x="110342" y="139181"/>
                        <a:pt x="169344" y="121454"/>
                        <a:pt x="178075" y="122248"/>
                      </a:cubicBezTo>
                      <a:cubicBezTo>
                        <a:pt x="186806" y="123042"/>
                        <a:pt x="159818" y="137594"/>
                        <a:pt x="135212" y="139711"/>
                      </a:cubicBezTo>
                      <a:cubicBezTo>
                        <a:pt x="110606" y="141828"/>
                        <a:pt x="52662" y="143150"/>
                        <a:pt x="30437" y="134948"/>
                      </a:cubicBezTo>
                      <a:cubicBezTo>
                        <a:pt x="8212" y="126746"/>
                        <a:pt x="7418" y="112723"/>
                        <a:pt x="1862" y="90498"/>
                      </a:cubicBezTo>
                      <a:cubicBezTo>
                        <a:pt x="-3694" y="68273"/>
                        <a:pt x="4773" y="-1047"/>
                        <a:pt x="6625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51B3A90E-4AF6-47C3-BC54-D384D74AD9D6}"/>
                    </a:ext>
                  </a:extLst>
                </p:cNvPr>
                <p:cNvSpPr/>
                <p:nvPr/>
              </p:nvSpPr>
              <p:spPr>
                <a:xfrm>
                  <a:off x="6000484" y="2960617"/>
                  <a:ext cx="183083" cy="36584"/>
                </a:xfrm>
                <a:custGeom>
                  <a:avLst/>
                  <a:gdLst>
                    <a:gd name="connsiteX0" fmla="*/ 266 w 183083"/>
                    <a:gd name="connsiteY0" fmla="*/ 6421 h 36584"/>
                    <a:gd name="connsiteX1" fmla="*/ 85991 w 183083"/>
                    <a:gd name="connsiteY1" fmla="*/ 30233 h 36584"/>
                    <a:gd name="connsiteX2" fmla="*/ 181241 w 183083"/>
                    <a:gd name="connsiteY2" fmla="*/ 71 h 36584"/>
                    <a:gd name="connsiteX3" fmla="*/ 146316 w 183083"/>
                    <a:gd name="connsiteY3" fmla="*/ 22296 h 36584"/>
                    <a:gd name="connsiteX4" fmla="*/ 114566 w 183083"/>
                    <a:gd name="connsiteY4" fmla="*/ 36583 h 36584"/>
                    <a:gd name="connsiteX5" fmla="*/ 266 w 183083"/>
                    <a:gd name="connsiteY5" fmla="*/ 6421 h 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083" h="36584">
                      <a:moveTo>
                        <a:pt x="266" y="6421"/>
                      </a:moveTo>
                      <a:cubicBezTo>
                        <a:pt x="-4496" y="5363"/>
                        <a:pt x="55829" y="31291"/>
                        <a:pt x="85991" y="30233"/>
                      </a:cubicBezTo>
                      <a:cubicBezTo>
                        <a:pt x="116153" y="29175"/>
                        <a:pt x="171187" y="1394"/>
                        <a:pt x="181241" y="71"/>
                      </a:cubicBezTo>
                      <a:cubicBezTo>
                        <a:pt x="191295" y="-1252"/>
                        <a:pt x="157429" y="16211"/>
                        <a:pt x="146316" y="22296"/>
                      </a:cubicBezTo>
                      <a:cubicBezTo>
                        <a:pt x="135204" y="28381"/>
                        <a:pt x="136262" y="36319"/>
                        <a:pt x="114566" y="36583"/>
                      </a:cubicBezTo>
                      <a:cubicBezTo>
                        <a:pt x="92870" y="36847"/>
                        <a:pt x="5028" y="7479"/>
                        <a:pt x="266" y="64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885B3181-486E-4887-A0A1-9E3B0CB31266}"/>
                    </a:ext>
                  </a:extLst>
                </p:cNvPr>
                <p:cNvSpPr/>
                <p:nvPr/>
              </p:nvSpPr>
              <p:spPr>
                <a:xfrm>
                  <a:off x="6016395" y="3051171"/>
                  <a:ext cx="150284" cy="15822"/>
                </a:xfrm>
                <a:custGeom>
                  <a:avLst/>
                  <a:gdLst>
                    <a:gd name="connsiteX0" fmla="*/ 230 w 150284"/>
                    <a:gd name="connsiteY0" fmla="*/ 12704 h 15822"/>
                    <a:gd name="connsiteX1" fmla="*/ 144693 w 150284"/>
                    <a:gd name="connsiteY1" fmla="*/ 4 h 15822"/>
                    <a:gd name="connsiteX2" fmla="*/ 111355 w 150284"/>
                    <a:gd name="connsiteY2" fmla="*/ 14292 h 15822"/>
                    <a:gd name="connsiteX3" fmla="*/ 230 w 150284"/>
                    <a:gd name="connsiteY3" fmla="*/ 12704 h 1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284" h="15822">
                      <a:moveTo>
                        <a:pt x="230" y="12704"/>
                      </a:moveTo>
                      <a:cubicBezTo>
                        <a:pt x="5786" y="10323"/>
                        <a:pt x="126172" y="-261"/>
                        <a:pt x="144693" y="4"/>
                      </a:cubicBezTo>
                      <a:cubicBezTo>
                        <a:pt x="163214" y="269"/>
                        <a:pt x="131463" y="11117"/>
                        <a:pt x="111355" y="14292"/>
                      </a:cubicBezTo>
                      <a:cubicBezTo>
                        <a:pt x="91247" y="17467"/>
                        <a:pt x="-5326" y="15085"/>
                        <a:pt x="230" y="127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E98DE417-4177-45E4-ACC7-6D7F20B064D0}"/>
                    </a:ext>
                  </a:extLst>
                </p:cNvPr>
                <p:cNvSpPr/>
                <p:nvPr/>
              </p:nvSpPr>
              <p:spPr>
                <a:xfrm>
                  <a:off x="6016696" y="3082749"/>
                  <a:ext cx="157107" cy="11359"/>
                </a:xfrm>
                <a:custGeom>
                  <a:avLst/>
                  <a:gdLst>
                    <a:gd name="connsiteX0" fmla="*/ 1517 w 157107"/>
                    <a:gd name="connsiteY0" fmla="*/ 176 h 11359"/>
                    <a:gd name="connsiteX1" fmla="*/ 155504 w 157107"/>
                    <a:gd name="connsiteY1" fmla="*/ 4939 h 11359"/>
                    <a:gd name="connsiteX2" fmla="*/ 79304 w 157107"/>
                    <a:gd name="connsiteY2" fmla="*/ 11289 h 11359"/>
                    <a:gd name="connsiteX3" fmla="*/ 1517 w 157107"/>
                    <a:gd name="connsiteY3" fmla="*/ 176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07" h="11359">
                      <a:moveTo>
                        <a:pt x="1517" y="176"/>
                      </a:moveTo>
                      <a:cubicBezTo>
                        <a:pt x="14217" y="-882"/>
                        <a:pt x="142539" y="3087"/>
                        <a:pt x="155504" y="4939"/>
                      </a:cubicBezTo>
                      <a:cubicBezTo>
                        <a:pt x="168469" y="6791"/>
                        <a:pt x="99148" y="10231"/>
                        <a:pt x="79304" y="11289"/>
                      </a:cubicBezTo>
                      <a:cubicBezTo>
                        <a:pt x="59460" y="12347"/>
                        <a:pt x="-11183" y="1234"/>
                        <a:pt x="1517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3DF992C7-5A8A-40E6-A9AD-F51F49E4A38A}"/>
                    </a:ext>
                  </a:extLst>
                </p:cNvPr>
                <p:cNvSpPr/>
                <p:nvPr/>
              </p:nvSpPr>
              <p:spPr>
                <a:xfrm>
                  <a:off x="5972133" y="2811105"/>
                  <a:ext cx="114396" cy="410385"/>
                </a:xfrm>
                <a:custGeom>
                  <a:avLst/>
                  <a:gdLst>
                    <a:gd name="connsiteX0" fmla="*/ 25442 w 114396"/>
                    <a:gd name="connsiteY0" fmla="*/ 358 h 410385"/>
                    <a:gd name="connsiteX1" fmla="*/ 27030 w 114396"/>
                    <a:gd name="connsiteY1" fmla="*/ 124183 h 410385"/>
                    <a:gd name="connsiteX2" fmla="*/ 20680 w 114396"/>
                    <a:gd name="connsiteY2" fmla="*/ 67033 h 410385"/>
                    <a:gd name="connsiteX3" fmla="*/ 20680 w 114396"/>
                    <a:gd name="connsiteY3" fmla="*/ 97195 h 410385"/>
                    <a:gd name="connsiteX4" fmla="*/ 22267 w 114396"/>
                    <a:gd name="connsiteY4" fmla="*/ 149583 h 410385"/>
                    <a:gd name="connsiteX5" fmla="*/ 22267 w 114396"/>
                    <a:gd name="connsiteY5" fmla="*/ 160695 h 410385"/>
                    <a:gd name="connsiteX6" fmla="*/ 76242 w 114396"/>
                    <a:gd name="connsiteY6" fmla="*/ 286108 h 410385"/>
                    <a:gd name="connsiteX7" fmla="*/ 69892 w 114396"/>
                    <a:gd name="connsiteY7" fmla="*/ 265470 h 410385"/>
                    <a:gd name="connsiteX8" fmla="*/ 114342 w 114396"/>
                    <a:gd name="connsiteY8" fmla="*/ 409933 h 410385"/>
                    <a:gd name="connsiteX9" fmla="*/ 77830 w 114396"/>
                    <a:gd name="connsiteY9" fmla="*/ 308333 h 410385"/>
                    <a:gd name="connsiteX10" fmla="*/ 25442 w 114396"/>
                    <a:gd name="connsiteY10" fmla="*/ 233720 h 410385"/>
                    <a:gd name="connsiteX11" fmla="*/ 19092 w 114396"/>
                    <a:gd name="connsiteY11" fmla="*/ 235308 h 410385"/>
                    <a:gd name="connsiteX12" fmla="*/ 42 w 114396"/>
                    <a:gd name="connsiteY12" fmla="*/ 190858 h 410385"/>
                    <a:gd name="connsiteX13" fmla="*/ 14330 w 114396"/>
                    <a:gd name="connsiteY13" fmla="*/ 89258 h 410385"/>
                    <a:gd name="connsiteX14" fmla="*/ 25442 w 114396"/>
                    <a:gd name="connsiteY14" fmla="*/ 358 h 41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96" h="410385">
                      <a:moveTo>
                        <a:pt x="25442" y="358"/>
                      </a:moveTo>
                      <a:cubicBezTo>
                        <a:pt x="27559" y="6179"/>
                        <a:pt x="27824" y="113071"/>
                        <a:pt x="27030" y="124183"/>
                      </a:cubicBezTo>
                      <a:cubicBezTo>
                        <a:pt x="26236" y="135295"/>
                        <a:pt x="21738" y="71531"/>
                        <a:pt x="20680" y="67033"/>
                      </a:cubicBezTo>
                      <a:cubicBezTo>
                        <a:pt x="19622" y="62535"/>
                        <a:pt x="20416" y="83437"/>
                        <a:pt x="20680" y="97195"/>
                      </a:cubicBezTo>
                      <a:cubicBezTo>
                        <a:pt x="20944" y="110953"/>
                        <a:pt x="22002" y="139000"/>
                        <a:pt x="22267" y="149583"/>
                      </a:cubicBezTo>
                      <a:cubicBezTo>
                        <a:pt x="22532" y="160166"/>
                        <a:pt x="13271" y="137941"/>
                        <a:pt x="22267" y="160695"/>
                      </a:cubicBezTo>
                      <a:cubicBezTo>
                        <a:pt x="31263" y="183449"/>
                        <a:pt x="68305" y="268646"/>
                        <a:pt x="76242" y="286108"/>
                      </a:cubicBezTo>
                      <a:cubicBezTo>
                        <a:pt x="84179" y="303570"/>
                        <a:pt x="63542" y="244833"/>
                        <a:pt x="69892" y="265470"/>
                      </a:cubicBezTo>
                      <a:cubicBezTo>
                        <a:pt x="76242" y="286107"/>
                        <a:pt x="113019" y="402789"/>
                        <a:pt x="114342" y="409933"/>
                      </a:cubicBezTo>
                      <a:cubicBezTo>
                        <a:pt x="115665" y="417077"/>
                        <a:pt x="92647" y="337702"/>
                        <a:pt x="77830" y="308333"/>
                      </a:cubicBezTo>
                      <a:cubicBezTo>
                        <a:pt x="63013" y="278964"/>
                        <a:pt x="35232" y="245891"/>
                        <a:pt x="25442" y="233720"/>
                      </a:cubicBezTo>
                      <a:cubicBezTo>
                        <a:pt x="15652" y="221549"/>
                        <a:pt x="23325" y="242452"/>
                        <a:pt x="19092" y="235308"/>
                      </a:cubicBezTo>
                      <a:cubicBezTo>
                        <a:pt x="14859" y="228164"/>
                        <a:pt x="836" y="215200"/>
                        <a:pt x="42" y="190858"/>
                      </a:cubicBezTo>
                      <a:cubicBezTo>
                        <a:pt x="-752" y="166516"/>
                        <a:pt x="9832" y="117304"/>
                        <a:pt x="14330" y="89258"/>
                      </a:cubicBezTo>
                      <a:cubicBezTo>
                        <a:pt x="18828" y="61212"/>
                        <a:pt x="23325" y="-5463"/>
                        <a:pt x="25442" y="3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5F712115-7B1E-4ACE-9B07-E2E8A238C443}"/>
                    </a:ext>
                  </a:extLst>
                </p:cNvPr>
                <p:cNvSpPr/>
                <p:nvPr/>
              </p:nvSpPr>
              <p:spPr>
                <a:xfrm>
                  <a:off x="6080089" y="2965436"/>
                  <a:ext cx="116801" cy="273186"/>
                </a:xfrm>
                <a:custGeom>
                  <a:avLst/>
                  <a:gdLst>
                    <a:gd name="connsiteX0" fmla="*/ 115924 w 116801"/>
                    <a:gd name="connsiteY0" fmla="*/ 14 h 273186"/>
                    <a:gd name="connsiteX1" fmla="*/ 58774 w 116801"/>
                    <a:gd name="connsiteY1" fmla="*/ 138127 h 273186"/>
                    <a:gd name="connsiteX2" fmla="*/ 76236 w 116801"/>
                    <a:gd name="connsiteY2" fmla="*/ 104789 h 273186"/>
                    <a:gd name="connsiteX3" fmla="*/ 36 w 116801"/>
                    <a:gd name="connsiteY3" fmla="*/ 273064 h 273186"/>
                    <a:gd name="connsiteX4" fmla="*/ 87349 w 116801"/>
                    <a:gd name="connsiteY4" fmla="*/ 130189 h 273186"/>
                    <a:gd name="connsiteX5" fmla="*/ 115924 w 116801"/>
                    <a:gd name="connsiteY5" fmla="*/ 14 h 273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01" h="273186">
                      <a:moveTo>
                        <a:pt x="115924" y="14"/>
                      </a:moveTo>
                      <a:cubicBezTo>
                        <a:pt x="111162" y="1337"/>
                        <a:pt x="65389" y="120665"/>
                        <a:pt x="58774" y="138127"/>
                      </a:cubicBezTo>
                      <a:cubicBezTo>
                        <a:pt x="52159" y="155589"/>
                        <a:pt x="86026" y="82300"/>
                        <a:pt x="76236" y="104789"/>
                      </a:cubicBezTo>
                      <a:cubicBezTo>
                        <a:pt x="66446" y="127279"/>
                        <a:pt x="-1816" y="268831"/>
                        <a:pt x="36" y="273064"/>
                      </a:cubicBezTo>
                      <a:cubicBezTo>
                        <a:pt x="1888" y="277297"/>
                        <a:pt x="69357" y="170406"/>
                        <a:pt x="87349" y="130189"/>
                      </a:cubicBezTo>
                      <a:cubicBezTo>
                        <a:pt x="105341" y="89972"/>
                        <a:pt x="120686" y="-1309"/>
                        <a:pt x="11592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5021DCD2-2A33-4C08-A662-C8065877D724}"/>
                    </a:ext>
                  </a:extLst>
                </p:cNvPr>
                <p:cNvSpPr/>
                <p:nvPr/>
              </p:nvSpPr>
              <p:spPr>
                <a:xfrm>
                  <a:off x="5863126" y="2411882"/>
                  <a:ext cx="88829" cy="417929"/>
                </a:xfrm>
                <a:custGeom>
                  <a:avLst/>
                  <a:gdLst>
                    <a:gd name="connsiteX0" fmla="*/ 5862 w 88829"/>
                    <a:gd name="connsiteY0" fmla="*/ 1118 h 417929"/>
                    <a:gd name="connsiteX1" fmla="*/ 4274 w 88829"/>
                    <a:gd name="connsiteY1" fmla="*/ 61443 h 417929"/>
                    <a:gd name="connsiteX2" fmla="*/ 69362 w 88829"/>
                    <a:gd name="connsiteY2" fmla="*/ 210668 h 417929"/>
                    <a:gd name="connsiteX3" fmla="*/ 26499 w 88829"/>
                    <a:gd name="connsiteY3" fmla="*/ 102718 h 417929"/>
                    <a:gd name="connsiteX4" fmla="*/ 59837 w 88829"/>
                    <a:gd name="connsiteY4" fmla="*/ 199556 h 417929"/>
                    <a:gd name="connsiteX5" fmla="*/ 88412 w 88829"/>
                    <a:gd name="connsiteY5" fmla="*/ 386881 h 417929"/>
                    <a:gd name="connsiteX6" fmla="*/ 74124 w 88829"/>
                    <a:gd name="connsiteY6" fmla="*/ 278931 h 417929"/>
                    <a:gd name="connsiteX7" fmla="*/ 37612 w 88829"/>
                    <a:gd name="connsiteY7" fmla="*/ 186856 h 417929"/>
                    <a:gd name="connsiteX8" fmla="*/ 53487 w 88829"/>
                    <a:gd name="connsiteY8" fmla="*/ 417043 h 417929"/>
                    <a:gd name="connsiteX9" fmla="*/ 40787 w 88829"/>
                    <a:gd name="connsiteY9" fmla="*/ 261468 h 417929"/>
                    <a:gd name="connsiteX10" fmla="*/ 16974 w 88829"/>
                    <a:gd name="connsiteY10" fmla="*/ 139231 h 417929"/>
                    <a:gd name="connsiteX11" fmla="*/ 2687 w 88829"/>
                    <a:gd name="connsiteY11" fmla="*/ 107481 h 417929"/>
                    <a:gd name="connsiteX12" fmla="*/ 5862 w 88829"/>
                    <a:gd name="connsiteY12" fmla="*/ 1118 h 41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829" h="417929">
                      <a:moveTo>
                        <a:pt x="5862" y="1118"/>
                      </a:moveTo>
                      <a:cubicBezTo>
                        <a:pt x="6126" y="-6555"/>
                        <a:pt x="-6309" y="26518"/>
                        <a:pt x="4274" y="61443"/>
                      </a:cubicBezTo>
                      <a:cubicBezTo>
                        <a:pt x="14857" y="96368"/>
                        <a:pt x="65658" y="203789"/>
                        <a:pt x="69362" y="210668"/>
                      </a:cubicBezTo>
                      <a:cubicBezTo>
                        <a:pt x="73066" y="217547"/>
                        <a:pt x="28086" y="104570"/>
                        <a:pt x="26499" y="102718"/>
                      </a:cubicBezTo>
                      <a:cubicBezTo>
                        <a:pt x="24912" y="100866"/>
                        <a:pt x="49518" y="152196"/>
                        <a:pt x="59837" y="199556"/>
                      </a:cubicBezTo>
                      <a:cubicBezTo>
                        <a:pt x="70156" y="246916"/>
                        <a:pt x="86031" y="373652"/>
                        <a:pt x="88412" y="386881"/>
                      </a:cubicBezTo>
                      <a:cubicBezTo>
                        <a:pt x="90793" y="400110"/>
                        <a:pt x="82591" y="312268"/>
                        <a:pt x="74124" y="278931"/>
                      </a:cubicBezTo>
                      <a:cubicBezTo>
                        <a:pt x="65657" y="245594"/>
                        <a:pt x="41052" y="163837"/>
                        <a:pt x="37612" y="186856"/>
                      </a:cubicBezTo>
                      <a:cubicBezTo>
                        <a:pt x="34172" y="209875"/>
                        <a:pt x="52958" y="404608"/>
                        <a:pt x="53487" y="417043"/>
                      </a:cubicBezTo>
                      <a:cubicBezTo>
                        <a:pt x="54016" y="429478"/>
                        <a:pt x="46873" y="307770"/>
                        <a:pt x="40787" y="261468"/>
                      </a:cubicBezTo>
                      <a:cubicBezTo>
                        <a:pt x="34702" y="215166"/>
                        <a:pt x="23324" y="164895"/>
                        <a:pt x="16974" y="139231"/>
                      </a:cubicBezTo>
                      <a:cubicBezTo>
                        <a:pt x="10624" y="113567"/>
                        <a:pt x="4010" y="127589"/>
                        <a:pt x="2687" y="107481"/>
                      </a:cubicBezTo>
                      <a:cubicBezTo>
                        <a:pt x="1364" y="87373"/>
                        <a:pt x="5598" y="8791"/>
                        <a:pt x="5862" y="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5EA2065F-E84D-42F4-AF69-5CE4DE02FC55}"/>
                    </a:ext>
                  </a:extLst>
                </p:cNvPr>
                <p:cNvSpPr/>
                <p:nvPr/>
              </p:nvSpPr>
              <p:spPr>
                <a:xfrm>
                  <a:off x="5810191" y="2469938"/>
                  <a:ext cx="84473" cy="397825"/>
                </a:xfrm>
                <a:custGeom>
                  <a:avLst/>
                  <a:gdLst>
                    <a:gd name="connsiteX0" fmla="*/ 28634 w 84473"/>
                    <a:gd name="connsiteY0" fmla="*/ 212 h 397825"/>
                    <a:gd name="connsiteX1" fmla="*/ 15934 w 84473"/>
                    <a:gd name="connsiteY1" fmla="*/ 141500 h 397825"/>
                    <a:gd name="connsiteX2" fmla="*/ 84197 w 84473"/>
                    <a:gd name="connsiteY2" fmla="*/ 397087 h 397825"/>
                    <a:gd name="connsiteX3" fmla="*/ 39747 w 84473"/>
                    <a:gd name="connsiteY3" fmla="*/ 219287 h 397825"/>
                    <a:gd name="connsiteX4" fmla="*/ 33397 w 84473"/>
                    <a:gd name="connsiteY4" fmla="*/ 222462 h 397825"/>
                    <a:gd name="connsiteX5" fmla="*/ 12759 w 84473"/>
                    <a:gd name="connsiteY5" fmla="*/ 133562 h 397825"/>
                    <a:gd name="connsiteX6" fmla="*/ 3234 w 84473"/>
                    <a:gd name="connsiteY6" fmla="*/ 189125 h 397825"/>
                    <a:gd name="connsiteX7" fmla="*/ 1647 w 84473"/>
                    <a:gd name="connsiteY7" fmla="*/ 111337 h 397825"/>
                    <a:gd name="connsiteX8" fmla="*/ 28634 w 84473"/>
                    <a:gd name="connsiteY8" fmla="*/ 212 h 39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473" h="397825">
                      <a:moveTo>
                        <a:pt x="28634" y="212"/>
                      </a:moveTo>
                      <a:cubicBezTo>
                        <a:pt x="31015" y="5239"/>
                        <a:pt x="6674" y="75354"/>
                        <a:pt x="15934" y="141500"/>
                      </a:cubicBezTo>
                      <a:cubicBezTo>
                        <a:pt x="25194" y="207646"/>
                        <a:pt x="80228" y="384123"/>
                        <a:pt x="84197" y="397087"/>
                      </a:cubicBezTo>
                      <a:cubicBezTo>
                        <a:pt x="88166" y="410052"/>
                        <a:pt x="48214" y="248391"/>
                        <a:pt x="39747" y="219287"/>
                      </a:cubicBezTo>
                      <a:cubicBezTo>
                        <a:pt x="31280" y="190183"/>
                        <a:pt x="37895" y="236749"/>
                        <a:pt x="33397" y="222462"/>
                      </a:cubicBezTo>
                      <a:cubicBezTo>
                        <a:pt x="28899" y="208175"/>
                        <a:pt x="17786" y="139118"/>
                        <a:pt x="12759" y="133562"/>
                      </a:cubicBezTo>
                      <a:cubicBezTo>
                        <a:pt x="7732" y="128006"/>
                        <a:pt x="5086" y="192829"/>
                        <a:pt x="3234" y="189125"/>
                      </a:cubicBezTo>
                      <a:cubicBezTo>
                        <a:pt x="1382" y="185421"/>
                        <a:pt x="-2057" y="142029"/>
                        <a:pt x="1647" y="111337"/>
                      </a:cubicBezTo>
                      <a:cubicBezTo>
                        <a:pt x="5351" y="80645"/>
                        <a:pt x="26253" y="-4815"/>
                        <a:pt x="28634" y="2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75EB4FBC-66E2-45FC-BAC1-B8AAFAEDEDD0}"/>
                    </a:ext>
                  </a:extLst>
                </p:cNvPr>
                <p:cNvSpPr/>
                <p:nvPr/>
              </p:nvSpPr>
              <p:spPr>
                <a:xfrm>
                  <a:off x="5748281" y="2722508"/>
                  <a:ext cx="63895" cy="549371"/>
                </a:xfrm>
                <a:custGeom>
                  <a:avLst/>
                  <a:gdLst>
                    <a:gd name="connsiteX0" fmla="*/ 19107 w 63895"/>
                    <a:gd name="connsiteY0" fmla="*/ 55 h 549371"/>
                    <a:gd name="connsiteX1" fmla="*/ 63557 w 63895"/>
                    <a:gd name="connsiteY1" fmla="*/ 200080 h 549371"/>
                    <a:gd name="connsiteX2" fmla="*/ 39744 w 63895"/>
                    <a:gd name="connsiteY2" fmla="*/ 130230 h 549371"/>
                    <a:gd name="connsiteX3" fmla="*/ 42919 w 63895"/>
                    <a:gd name="connsiteY3" fmla="*/ 288980 h 549371"/>
                    <a:gd name="connsiteX4" fmla="*/ 34982 w 63895"/>
                    <a:gd name="connsiteY4" fmla="*/ 493767 h 549371"/>
                    <a:gd name="connsiteX5" fmla="*/ 47682 w 63895"/>
                    <a:gd name="connsiteY5" fmla="*/ 293742 h 549371"/>
                    <a:gd name="connsiteX6" fmla="*/ 57 w 63895"/>
                    <a:gd name="connsiteY6" fmla="*/ 549330 h 549371"/>
                    <a:gd name="connsiteX7" fmla="*/ 58794 w 63895"/>
                    <a:gd name="connsiteY7" fmla="*/ 312792 h 549371"/>
                    <a:gd name="connsiteX8" fmla="*/ 55619 w 63895"/>
                    <a:gd name="connsiteY8" fmla="*/ 181030 h 549371"/>
                    <a:gd name="connsiteX9" fmla="*/ 19107 w 63895"/>
                    <a:gd name="connsiteY9" fmla="*/ 55 h 54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895" h="549371">
                      <a:moveTo>
                        <a:pt x="19107" y="55"/>
                      </a:moveTo>
                      <a:cubicBezTo>
                        <a:pt x="20430" y="3230"/>
                        <a:pt x="60118" y="178384"/>
                        <a:pt x="63557" y="200080"/>
                      </a:cubicBezTo>
                      <a:cubicBezTo>
                        <a:pt x="66996" y="221776"/>
                        <a:pt x="43184" y="115413"/>
                        <a:pt x="39744" y="130230"/>
                      </a:cubicBezTo>
                      <a:cubicBezTo>
                        <a:pt x="36304" y="145047"/>
                        <a:pt x="43713" y="228391"/>
                        <a:pt x="42919" y="288980"/>
                      </a:cubicBezTo>
                      <a:cubicBezTo>
                        <a:pt x="42125" y="349569"/>
                        <a:pt x="34188" y="492973"/>
                        <a:pt x="34982" y="493767"/>
                      </a:cubicBezTo>
                      <a:cubicBezTo>
                        <a:pt x="35776" y="494561"/>
                        <a:pt x="53503" y="284481"/>
                        <a:pt x="47682" y="293742"/>
                      </a:cubicBezTo>
                      <a:cubicBezTo>
                        <a:pt x="41861" y="303003"/>
                        <a:pt x="-1795" y="546155"/>
                        <a:pt x="57" y="549330"/>
                      </a:cubicBezTo>
                      <a:cubicBezTo>
                        <a:pt x="1909" y="552505"/>
                        <a:pt x="49534" y="374175"/>
                        <a:pt x="58794" y="312792"/>
                      </a:cubicBezTo>
                      <a:cubicBezTo>
                        <a:pt x="68054" y="251409"/>
                        <a:pt x="61175" y="230772"/>
                        <a:pt x="55619" y="181030"/>
                      </a:cubicBezTo>
                      <a:cubicBezTo>
                        <a:pt x="50063" y="131288"/>
                        <a:pt x="17784" y="-3120"/>
                        <a:pt x="19107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B36CD8EE-1A74-49E4-9F90-CB1D151B8C88}"/>
                    </a:ext>
                  </a:extLst>
                </p:cNvPr>
                <p:cNvSpPr/>
                <p:nvPr/>
              </p:nvSpPr>
              <p:spPr>
                <a:xfrm>
                  <a:off x="5714922" y="2848743"/>
                  <a:ext cx="60631" cy="432620"/>
                </a:xfrm>
                <a:custGeom>
                  <a:avLst/>
                  <a:gdLst>
                    <a:gd name="connsiteX0" fmla="*/ 22303 w 60631"/>
                    <a:gd name="connsiteY0" fmla="*/ 2407 h 432620"/>
                    <a:gd name="connsiteX1" fmla="*/ 60403 w 60631"/>
                    <a:gd name="connsiteY1" fmla="*/ 302445 h 432620"/>
                    <a:gd name="connsiteX2" fmla="*/ 38178 w 60631"/>
                    <a:gd name="connsiteY2" fmla="*/ 237357 h 432620"/>
                    <a:gd name="connsiteX3" fmla="*/ 38178 w 60631"/>
                    <a:gd name="connsiteY3" fmla="*/ 432620 h 432620"/>
                    <a:gd name="connsiteX4" fmla="*/ 36591 w 60631"/>
                    <a:gd name="connsiteY4" fmla="*/ 223070 h 432620"/>
                    <a:gd name="connsiteX5" fmla="*/ 78 w 60631"/>
                    <a:gd name="connsiteY5" fmla="*/ 386582 h 432620"/>
                    <a:gd name="connsiteX6" fmla="*/ 27066 w 60631"/>
                    <a:gd name="connsiteY6" fmla="*/ 237357 h 432620"/>
                    <a:gd name="connsiteX7" fmla="*/ 33416 w 60631"/>
                    <a:gd name="connsiteY7" fmla="*/ 164332 h 432620"/>
                    <a:gd name="connsiteX8" fmla="*/ 22303 w 60631"/>
                    <a:gd name="connsiteY8" fmla="*/ 2407 h 4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631" h="432620">
                      <a:moveTo>
                        <a:pt x="22303" y="2407"/>
                      </a:moveTo>
                      <a:cubicBezTo>
                        <a:pt x="26801" y="25426"/>
                        <a:pt x="57757" y="263287"/>
                        <a:pt x="60403" y="302445"/>
                      </a:cubicBezTo>
                      <a:cubicBezTo>
                        <a:pt x="63049" y="341603"/>
                        <a:pt x="41882" y="215661"/>
                        <a:pt x="38178" y="237357"/>
                      </a:cubicBezTo>
                      <a:cubicBezTo>
                        <a:pt x="34474" y="259053"/>
                        <a:pt x="38178" y="432620"/>
                        <a:pt x="38178" y="432620"/>
                      </a:cubicBezTo>
                      <a:cubicBezTo>
                        <a:pt x="37914" y="430239"/>
                        <a:pt x="42941" y="230743"/>
                        <a:pt x="36591" y="223070"/>
                      </a:cubicBezTo>
                      <a:cubicBezTo>
                        <a:pt x="30241" y="215397"/>
                        <a:pt x="1665" y="384201"/>
                        <a:pt x="78" y="386582"/>
                      </a:cubicBezTo>
                      <a:cubicBezTo>
                        <a:pt x="-1510" y="388963"/>
                        <a:pt x="21510" y="274399"/>
                        <a:pt x="27066" y="237357"/>
                      </a:cubicBezTo>
                      <a:cubicBezTo>
                        <a:pt x="32622" y="200315"/>
                        <a:pt x="32358" y="200580"/>
                        <a:pt x="33416" y="164332"/>
                      </a:cubicBezTo>
                      <a:cubicBezTo>
                        <a:pt x="34474" y="128084"/>
                        <a:pt x="17805" y="-20612"/>
                        <a:pt x="22303" y="2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86A38297-D4CC-46AD-900E-47A00C033843}"/>
                    </a:ext>
                  </a:extLst>
                </p:cNvPr>
                <p:cNvSpPr/>
                <p:nvPr/>
              </p:nvSpPr>
              <p:spPr>
                <a:xfrm>
                  <a:off x="5581179" y="2949099"/>
                  <a:ext cx="160831" cy="343730"/>
                </a:xfrm>
                <a:custGeom>
                  <a:avLst/>
                  <a:gdLst>
                    <a:gd name="connsiteX0" fmla="*/ 471 w 160831"/>
                    <a:gd name="connsiteY0" fmla="*/ 476 h 343730"/>
                    <a:gd name="connsiteX1" fmla="*/ 138584 w 160831"/>
                    <a:gd name="connsiteY1" fmla="*/ 125889 h 343730"/>
                    <a:gd name="connsiteX2" fmla="*/ 121121 w 160831"/>
                    <a:gd name="connsiteY2" fmla="*/ 303689 h 343730"/>
                    <a:gd name="connsiteX3" fmla="*/ 160809 w 160831"/>
                    <a:gd name="connsiteY3" fmla="*/ 338614 h 343730"/>
                    <a:gd name="connsiteX4" fmla="*/ 114771 w 160831"/>
                    <a:gd name="connsiteY4" fmla="*/ 224314 h 343730"/>
                    <a:gd name="connsiteX5" fmla="*/ 149696 w 160831"/>
                    <a:gd name="connsiteY5" fmla="*/ 287814 h 343730"/>
                    <a:gd name="connsiteX6" fmla="*/ 130646 w 160831"/>
                    <a:gd name="connsiteY6" fmla="*/ 302101 h 343730"/>
                    <a:gd name="connsiteX7" fmla="*/ 144934 w 160831"/>
                    <a:gd name="connsiteY7" fmla="*/ 135414 h 343730"/>
                    <a:gd name="connsiteX8" fmla="*/ 95721 w 160831"/>
                    <a:gd name="connsiteY8" fmla="*/ 84614 h 343730"/>
                    <a:gd name="connsiteX9" fmla="*/ 471 w 160831"/>
                    <a:gd name="connsiteY9" fmla="*/ 476 h 34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31" h="343730">
                      <a:moveTo>
                        <a:pt x="471" y="476"/>
                      </a:moveTo>
                      <a:cubicBezTo>
                        <a:pt x="7615" y="7355"/>
                        <a:pt x="118476" y="75353"/>
                        <a:pt x="138584" y="125889"/>
                      </a:cubicBezTo>
                      <a:cubicBezTo>
                        <a:pt x="158692" y="176425"/>
                        <a:pt x="117417" y="268235"/>
                        <a:pt x="121121" y="303689"/>
                      </a:cubicBezTo>
                      <a:cubicBezTo>
                        <a:pt x="124825" y="339143"/>
                        <a:pt x="161867" y="351843"/>
                        <a:pt x="160809" y="338614"/>
                      </a:cubicBezTo>
                      <a:cubicBezTo>
                        <a:pt x="159751" y="325385"/>
                        <a:pt x="116623" y="232781"/>
                        <a:pt x="114771" y="224314"/>
                      </a:cubicBezTo>
                      <a:cubicBezTo>
                        <a:pt x="112919" y="215847"/>
                        <a:pt x="147050" y="274850"/>
                        <a:pt x="149696" y="287814"/>
                      </a:cubicBezTo>
                      <a:cubicBezTo>
                        <a:pt x="152342" y="300779"/>
                        <a:pt x="131440" y="327501"/>
                        <a:pt x="130646" y="302101"/>
                      </a:cubicBezTo>
                      <a:cubicBezTo>
                        <a:pt x="129852" y="276701"/>
                        <a:pt x="150755" y="171662"/>
                        <a:pt x="144934" y="135414"/>
                      </a:cubicBezTo>
                      <a:cubicBezTo>
                        <a:pt x="139113" y="99166"/>
                        <a:pt x="122179" y="106045"/>
                        <a:pt x="95721" y="84614"/>
                      </a:cubicBezTo>
                      <a:cubicBezTo>
                        <a:pt x="69263" y="63183"/>
                        <a:pt x="-6673" y="-6403"/>
                        <a:pt x="471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D7A2581F-F1AB-4583-A986-40692676C977}"/>
                    </a:ext>
                  </a:extLst>
                </p:cNvPr>
                <p:cNvSpPr/>
                <p:nvPr/>
              </p:nvSpPr>
              <p:spPr>
                <a:xfrm>
                  <a:off x="5819073" y="2782041"/>
                  <a:ext cx="227389" cy="532160"/>
                </a:xfrm>
                <a:custGeom>
                  <a:avLst/>
                  <a:gdLst>
                    <a:gd name="connsiteX0" fmla="*/ 2290 w 227389"/>
                    <a:gd name="connsiteY0" fmla="*/ 5609 h 532160"/>
                    <a:gd name="connsiteX1" fmla="*/ 151515 w 227389"/>
                    <a:gd name="connsiteY1" fmla="*/ 377084 h 532160"/>
                    <a:gd name="connsiteX2" fmla="*/ 102302 w 227389"/>
                    <a:gd name="connsiteY2" fmla="*/ 280247 h 532160"/>
                    <a:gd name="connsiteX3" fmla="*/ 226127 w 227389"/>
                    <a:gd name="connsiteY3" fmla="*/ 531072 h 532160"/>
                    <a:gd name="connsiteX4" fmla="*/ 164215 w 227389"/>
                    <a:gd name="connsiteY4" fmla="*/ 367559 h 532160"/>
                    <a:gd name="connsiteX5" fmla="*/ 127702 w 227389"/>
                    <a:gd name="connsiteY5" fmla="*/ 275484 h 532160"/>
                    <a:gd name="connsiteX6" fmla="*/ 164215 w 227389"/>
                    <a:gd name="connsiteY6" fmla="*/ 345334 h 532160"/>
                    <a:gd name="connsiteX7" fmla="*/ 91190 w 227389"/>
                    <a:gd name="connsiteY7" fmla="*/ 170709 h 532160"/>
                    <a:gd name="connsiteX8" fmla="*/ 62615 w 227389"/>
                    <a:gd name="connsiteY8" fmla="*/ 153247 h 532160"/>
                    <a:gd name="connsiteX9" fmla="*/ 2290 w 227389"/>
                    <a:gd name="connsiteY9" fmla="*/ 5609 h 53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89" h="532160">
                      <a:moveTo>
                        <a:pt x="2290" y="5609"/>
                      </a:moveTo>
                      <a:cubicBezTo>
                        <a:pt x="17107" y="42915"/>
                        <a:pt x="134846" y="331311"/>
                        <a:pt x="151515" y="377084"/>
                      </a:cubicBezTo>
                      <a:cubicBezTo>
                        <a:pt x="168184" y="422857"/>
                        <a:pt x="89867" y="254582"/>
                        <a:pt x="102302" y="280247"/>
                      </a:cubicBezTo>
                      <a:cubicBezTo>
                        <a:pt x="114737" y="305912"/>
                        <a:pt x="215808" y="516520"/>
                        <a:pt x="226127" y="531072"/>
                      </a:cubicBezTo>
                      <a:cubicBezTo>
                        <a:pt x="236446" y="545624"/>
                        <a:pt x="180619" y="410157"/>
                        <a:pt x="164215" y="367559"/>
                      </a:cubicBezTo>
                      <a:cubicBezTo>
                        <a:pt x="147811" y="324961"/>
                        <a:pt x="127702" y="279188"/>
                        <a:pt x="127702" y="275484"/>
                      </a:cubicBezTo>
                      <a:cubicBezTo>
                        <a:pt x="127702" y="271780"/>
                        <a:pt x="170300" y="362797"/>
                        <a:pt x="164215" y="345334"/>
                      </a:cubicBezTo>
                      <a:cubicBezTo>
                        <a:pt x="158130" y="327872"/>
                        <a:pt x="108123" y="202723"/>
                        <a:pt x="91190" y="170709"/>
                      </a:cubicBezTo>
                      <a:cubicBezTo>
                        <a:pt x="74257" y="138695"/>
                        <a:pt x="76373" y="178118"/>
                        <a:pt x="62615" y="153247"/>
                      </a:cubicBezTo>
                      <a:cubicBezTo>
                        <a:pt x="48857" y="128376"/>
                        <a:pt x="-12527" y="-31697"/>
                        <a:pt x="2290" y="56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ED9BC372-FE3C-4ADE-B044-63588910D5DA}"/>
                    </a:ext>
                  </a:extLst>
                </p:cNvPr>
                <p:cNvSpPr/>
                <p:nvPr/>
              </p:nvSpPr>
              <p:spPr>
                <a:xfrm>
                  <a:off x="5914449" y="2731873"/>
                  <a:ext cx="107288" cy="444371"/>
                </a:xfrm>
                <a:custGeom>
                  <a:avLst/>
                  <a:gdLst>
                    <a:gd name="connsiteX0" fmla="*/ 576 w 107288"/>
                    <a:gd name="connsiteY0" fmla="*/ 215 h 444371"/>
                    <a:gd name="connsiteX1" fmla="*/ 21214 w 107288"/>
                    <a:gd name="connsiteY1" fmla="*/ 133565 h 444371"/>
                    <a:gd name="connsiteX2" fmla="*/ 67251 w 107288"/>
                    <a:gd name="connsiteY2" fmla="*/ 254215 h 444371"/>
                    <a:gd name="connsiteX3" fmla="*/ 29151 w 107288"/>
                    <a:gd name="connsiteY3" fmla="*/ 136740 h 444371"/>
                    <a:gd name="connsiteX4" fmla="*/ 100589 w 107288"/>
                    <a:gd name="connsiteY4" fmla="*/ 409790 h 444371"/>
                    <a:gd name="connsiteX5" fmla="*/ 97414 w 107288"/>
                    <a:gd name="connsiteY5" fmla="*/ 425665 h 444371"/>
                    <a:gd name="connsiteX6" fmla="*/ 40264 w 107288"/>
                    <a:gd name="connsiteY6" fmla="*/ 273265 h 444371"/>
                    <a:gd name="connsiteX7" fmla="*/ 13276 w 107288"/>
                    <a:gd name="connsiteY7" fmla="*/ 192302 h 444371"/>
                    <a:gd name="connsiteX8" fmla="*/ 22801 w 107288"/>
                    <a:gd name="connsiteY8" fmla="*/ 157377 h 444371"/>
                    <a:gd name="connsiteX9" fmla="*/ 6926 w 107288"/>
                    <a:gd name="connsiteY9" fmla="*/ 103402 h 444371"/>
                    <a:gd name="connsiteX10" fmla="*/ 576 w 107288"/>
                    <a:gd name="connsiteY10" fmla="*/ 215 h 44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88" h="444371">
                      <a:moveTo>
                        <a:pt x="576" y="215"/>
                      </a:moveTo>
                      <a:cubicBezTo>
                        <a:pt x="2957" y="5242"/>
                        <a:pt x="10102" y="91232"/>
                        <a:pt x="21214" y="133565"/>
                      </a:cubicBezTo>
                      <a:cubicBezTo>
                        <a:pt x="32326" y="175898"/>
                        <a:pt x="65928" y="253686"/>
                        <a:pt x="67251" y="254215"/>
                      </a:cubicBezTo>
                      <a:cubicBezTo>
                        <a:pt x="68574" y="254744"/>
                        <a:pt x="23595" y="110811"/>
                        <a:pt x="29151" y="136740"/>
                      </a:cubicBezTo>
                      <a:cubicBezTo>
                        <a:pt x="34707" y="162669"/>
                        <a:pt x="89212" y="361636"/>
                        <a:pt x="100589" y="409790"/>
                      </a:cubicBezTo>
                      <a:cubicBezTo>
                        <a:pt x="111966" y="457944"/>
                        <a:pt x="107468" y="448419"/>
                        <a:pt x="97414" y="425665"/>
                      </a:cubicBezTo>
                      <a:cubicBezTo>
                        <a:pt x="87360" y="402911"/>
                        <a:pt x="54287" y="312159"/>
                        <a:pt x="40264" y="273265"/>
                      </a:cubicBezTo>
                      <a:cubicBezTo>
                        <a:pt x="26241" y="234371"/>
                        <a:pt x="16187" y="211617"/>
                        <a:pt x="13276" y="192302"/>
                      </a:cubicBezTo>
                      <a:cubicBezTo>
                        <a:pt x="10366" y="172987"/>
                        <a:pt x="23859" y="172194"/>
                        <a:pt x="22801" y="157377"/>
                      </a:cubicBezTo>
                      <a:cubicBezTo>
                        <a:pt x="21743" y="142560"/>
                        <a:pt x="10101" y="127215"/>
                        <a:pt x="6926" y="103402"/>
                      </a:cubicBezTo>
                      <a:cubicBezTo>
                        <a:pt x="3751" y="79590"/>
                        <a:pt x="-1805" y="-4812"/>
                        <a:pt x="576" y="2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0962730E-5E9D-4E1D-B047-9404CE96108D}"/>
                    </a:ext>
                  </a:extLst>
                </p:cNvPr>
                <p:cNvSpPr/>
                <p:nvPr/>
              </p:nvSpPr>
              <p:spPr>
                <a:xfrm>
                  <a:off x="5297471" y="2252649"/>
                  <a:ext cx="142936" cy="124989"/>
                </a:xfrm>
                <a:custGeom>
                  <a:avLst/>
                  <a:gdLst>
                    <a:gd name="connsiteX0" fmla="*/ 142892 w 142936"/>
                    <a:gd name="connsiteY0" fmla="*/ 14 h 124989"/>
                    <a:gd name="connsiteX1" fmla="*/ 65104 w 142936"/>
                    <a:gd name="connsiteY1" fmla="*/ 76214 h 124989"/>
                    <a:gd name="connsiteX2" fmla="*/ 17 w 142936"/>
                    <a:gd name="connsiteY2" fmla="*/ 123839 h 124989"/>
                    <a:gd name="connsiteX3" fmla="*/ 58754 w 142936"/>
                    <a:gd name="connsiteY3" fmla="*/ 107964 h 124989"/>
                    <a:gd name="connsiteX4" fmla="*/ 76217 w 142936"/>
                    <a:gd name="connsiteY4" fmla="*/ 82564 h 124989"/>
                    <a:gd name="connsiteX5" fmla="*/ 142892 w 142936"/>
                    <a:gd name="connsiteY5" fmla="*/ 14 h 12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36" h="124989">
                      <a:moveTo>
                        <a:pt x="142892" y="14"/>
                      </a:moveTo>
                      <a:cubicBezTo>
                        <a:pt x="141040" y="-1044"/>
                        <a:pt x="88916" y="55577"/>
                        <a:pt x="65104" y="76214"/>
                      </a:cubicBezTo>
                      <a:cubicBezTo>
                        <a:pt x="41292" y="96851"/>
                        <a:pt x="1075" y="118548"/>
                        <a:pt x="17" y="123839"/>
                      </a:cubicBezTo>
                      <a:cubicBezTo>
                        <a:pt x="-1041" y="129130"/>
                        <a:pt x="46054" y="114843"/>
                        <a:pt x="58754" y="107964"/>
                      </a:cubicBezTo>
                      <a:cubicBezTo>
                        <a:pt x="71454" y="101085"/>
                        <a:pt x="64046" y="98439"/>
                        <a:pt x="76217" y="82564"/>
                      </a:cubicBezTo>
                      <a:cubicBezTo>
                        <a:pt x="88388" y="66689"/>
                        <a:pt x="144744" y="1072"/>
                        <a:pt x="142892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E13197FF-6CAC-4754-A828-55419446E323}"/>
                    </a:ext>
                  </a:extLst>
                </p:cNvPr>
                <p:cNvSpPr/>
                <p:nvPr/>
              </p:nvSpPr>
              <p:spPr>
                <a:xfrm>
                  <a:off x="5306730" y="2370067"/>
                  <a:ext cx="116330" cy="325645"/>
                </a:xfrm>
                <a:custGeom>
                  <a:avLst/>
                  <a:gdLst>
                    <a:gd name="connsiteX0" fmla="*/ 5045 w 116330"/>
                    <a:gd name="connsiteY0" fmla="*/ 71 h 325645"/>
                    <a:gd name="connsiteX1" fmla="*/ 283 w 116330"/>
                    <a:gd name="connsiteY1" fmla="*/ 76271 h 325645"/>
                    <a:gd name="connsiteX2" fmla="*/ 14570 w 116330"/>
                    <a:gd name="connsiteY2" fmla="*/ 123896 h 325645"/>
                    <a:gd name="connsiteX3" fmla="*/ 30445 w 116330"/>
                    <a:gd name="connsiteY3" fmla="*/ 184221 h 325645"/>
                    <a:gd name="connsiteX4" fmla="*/ 60608 w 116330"/>
                    <a:gd name="connsiteY4" fmla="*/ 244546 h 325645"/>
                    <a:gd name="connsiteX5" fmla="*/ 116170 w 116330"/>
                    <a:gd name="connsiteY5" fmla="*/ 325508 h 325645"/>
                    <a:gd name="connsiteX6" fmla="*/ 76483 w 116330"/>
                    <a:gd name="connsiteY6" fmla="*/ 262008 h 325645"/>
                    <a:gd name="connsiteX7" fmla="*/ 46320 w 116330"/>
                    <a:gd name="connsiteY7" fmla="*/ 190571 h 325645"/>
                    <a:gd name="connsiteX8" fmla="*/ 25683 w 116330"/>
                    <a:gd name="connsiteY8" fmla="*/ 141358 h 325645"/>
                    <a:gd name="connsiteX9" fmla="*/ 5045 w 116330"/>
                    <a:gd name="connsiteY9" fmla="*/ 63571 h 325645"/>
                    <a:gd name="connsiteX10" fmla="*/ 5045 w 116330"/>
                    <a:gd name="connsiteY10" fmla="*/ 71 h 3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330" h="325645">
                      <a:moveTo>
                        <a:pt x="5045" y="71"/>
                      </a:moveTo>
                      <a:cubicBezTo>
                        <a:pt x="4251" y="2188"/>
                        <a:pt x="-1304" y="55634"/>
                        <a:pt x="283" y="76271"/>
                      </a:cubicBezTo>
                      <a:cubicBezTo>
                        <a:pt x="1870" y="96908"/>
                        <a:pt x="9543" y="105905"/>
                        <a:pt x="14570" y="123896"/>
                      </a:cubicBezTo>
                      <a:cubicBezTo>
                        <a:pt x="19597" y="141887"/>
                        <a:pt x="22772" y="164113"/>
                        <a:pt x="30445" y="184221"/>
                      </a:cubicBezTo>
                      <a:cubicBezTo>
                        <a:pt x="38118" y="204329"/>
                        <a:pt x="46320" y="220998"/>
                        <a:pt x="60608" y="244546"/>
                      </a:cubicBezTo>
                      <a:cubicBezTo>
                        <a:pt x="74896" y="268094"/>
                        <a:pt x="113524" y="322598"/>
                        <a:pt x="116170" y="325508"/>
                      </a:cubicBezTo>
                      <a:cubicBezTo>
                        <a:pt x="118816" y="328418"/>
                        <a:pt x="88125" y="284497"/>
                        <a:pt x="76483" y="262008"/>
                      </a:cubicBezTo>
                      <a:cubicBezTo>
                        <a:pt x="64841" y="239519"/>
                        <a:pt x="46320" y="190571"/>
                        <a:pt x="46320" y="190571"/>
                      </a:cubicBezTo>
                      <a:cubicBezTo>
                        <a:pt x="37853" y="170463"/>
                        <a:pt x="32562" y="162524"/>
                        <a:pt x="25683" y="141358"/>
                      </a:cubicBezTo>
                      <a:cubicBezTo>
                        <a:pt x="18804" y="120192"/>
                        <a:pt x="7162" y="83944"/>
                        <a:pt x="5045" y="63571"/>
                      </a:cubicBezTo>
                      <a:cubicBezTo>
                        <a:pt x="2928" y="43198"/>
                        <a:pt x="5839" y="-2046"/>
                        <a:pt x="5045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D2428B9E-1649-4084-A90C-F5617203FB15}"/>
                    </a:ext>
                  </a:extLst>
                </p:cNvPr>
                <p:cNvSpPr/>
                <p:nvPr/>
              </p:nvSpPr>
              <p:spPr>
                <a:xfrm>
                  <a:off x="5360756" y="2296932"/>
                  <a:ext cx="72879" cy="397067"/>
                </a:xfrm>
                <a:custGeom>
                  <a:avLst/>
                  <a:gdLst>
                    <a:gd name="connsiteX0" fmla="*/ 66907 w 72879"/>
                    <a:gd name="connsiteY0" fmla="*/ 181 h 397067"/>
                    <a:gd name="connsiteX1" fmla="*/ 16107 w 72879"/>
                    <a:gd name="connsiteY1" fmla="*/ 79556 h 397067"/>
                    <a:gd name="connsiteX2" fmla="*/ 12932 w 72879"/>
                    <a:gd name="connsiteY2" fmla="*/ 127181 h 397067"/>
                    <a:gd name="connsiteX3" fmla="*/ 28807 w 72879"/>
                    <a:gd name="connsiteY3" fmla="*/ 228781 h 397067"/>
                    <a:gd name="connsiteX4" fmla="*/ 57382 w 72879"/>
                    <a:gd name="connsiteY4" fmla="*/ 325618 h 397067"/>
                    <a:gd name="connsiteX5" fmla="*/ 65319 w 72879"/>
                    <a:gd name="connsiteY5" fmla="*/ 397056 h 397067"/>
                    <a:gd name="connsiteX6" fmla="*/ 70082 w 72879"/>
                    <a:gd name="connsiteY6" fmla="*/ 330381 h 397067"/>
                    <a:gd name="connsiteX7" fmla="*/ 19282 w 72879"/>
                    <a:gd name="connsiteY7" fmla="*/ 241481 h 397067"/>
                    <a:gd name="connsiteX8" fmla="*/ 1819 w 72879"/>
                    <a:gd name="connsiteY8" fmla="*/ 103368 h 397067"/>
                    <a:gd name="connsiteX9" fmla="*/ 66907 w 72879"/>
                    <a:gd name="connsiteY9" fmla="*/ 181 h 39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79" h="397067">
                      <a:moveTo>
                        <a:pt x="66907" y="181"/>
                      </a:moveTo>
                      <a:cubicBezTo>
                        <a:pt x="69288" y="-3788"/>
                        <a:pt x="25103" y="58389"/>
                        <a:pt x="16107" y="79556"/>
                      </a:cubicBezTo>
                      <a:cubicBezTo>
                        <a:pt x="7111" y="100723"/>
                        <a:pt x="10815" y="102310"/>
                        <a:pt x="12932" y="127181"/>
                      </a:cubicBezTo>
                      <a:cubicBezTo>
                        <a:pt x="15049" y="152052"/>
                        <a:pt x="21399" y="195708"/>
                        <a:pt x="28807" y="228781"/>
                      </a:cubicBezTo>
                      <a:cubicBezTo>
                        <a:pt x="36215" y="261854"/>
                        <a:pt x="51297" y="297572"/>
                        <a:pt x="57382" y="325618"/>
                      </a:cubicBezTo>
                      <a:cubicBezTo>
                        <a:pt x="63467" y="353664"/>
                        <a:pt x="63202" y="396262"/>
                        <a:pt x="65319" y="397056"/>
                      </a:cubicBezTo>
                      <a:cubicBezTo>
                        <a:pt x="67436" y="397850"/>
                        <a:pt x="77755" y="356310"/>
                        <a:pt x="70082" y="330381"/>
                      </a:cubicBezTo>
                      <a:cubicBezTo>
                        <a:pt x="62409" y="304452"/>
                        <a:pt x="30659" y="279316"/>
                        <a:pt x="19282" y="241481"/>
                      </a:cubicBezTo>
                      <a:cubicBezTo>
                        <a:pt x="7905" y="203646"/>
                        <a:pt x="-4795" y="143585"/>
                        <a:pt x="1819" y="103368"/>
                      </a:cubicBezTo>
                      <a:cubicBezTo>
                        <a:pt x="8433" y="63151"/>
                        <a:pt x="64526" y="4150"/>
                        <a:pt x="66907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6330E291-7524-4EB7-8326-AE0D6AAD467A}"/>
                    </a:ext>
                  </a:extLst>
                </p:cNvPr>
                <p:cNvSpPr/>
                <p:nvPr/>
              </p:nvSpPr>
              <p:spPr>
                <a:xfrm>
                  <a:off x="5385647" y="2320715"/>
                  <a:ext cx="52915" cy="136737"/>
                </a:xfrm>
                <a:custGeom>
                  <a:avLst/>
                  <a:gdLst>
                    <a:gd name="connsiteX0" fmla="*/ 51541 w 52915"/>
                    <a:gd name="connsiteY0" fmla="*/ 210 h 136737"/>
                    <a:gd name="connsiteX1" fmla="*/ 3916 w 52915"/>
                    <a:gd name="connsiteY1" fmla="*/ 104985 h 136737"/>
                    <a:gd name="connsiteX2" fmla="*/ 5503 w 52915"/>
                    <a:gd name="connsiteY2" fmla="*/ 136735 h 136737"/>
                    <a:gd name="connsiteX3" fmla="*/ 27728 w 52915"/>
                    <a:gd name="connsiteY3" fmla="*/ 106573 h 136737"/>
                    <a:gd name="connsiteX4" fmla="*/ 38841 w 52915"/>
                    <a:gd name="connsiteY4" fmla="*/ 77998 h 136737"/>
                    <a:gd name="connsiteX5" fmla="*/ 51541 w 52915"/>
                    <a:gd name="connsiteY5" fmla="*/ 210 h 136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915" h="136737">
                      <a:moveTo>
                        <a:pt x="51541" y="210"/>
                      </a:moveTo>
                      <a:cubicBezTo>
                        <a:pt x="45720" y="4708"/>
                        <a:pt x="11589" y="82231"/>
                        <a:pt x="3916" y="104985"/>
                      </a:cubicBezTo>
                      <a:cubicBezTo>
                        <a:pt x="-3757" y="127739"/>
                        <a:pt x="1534" y="136470"/>
                        <a:pt x="5503" y="136735"/>
                      </a:cubicBezTo>
                      <a:cubicBezTo>
                        <a:pt x="9472" y="137000"/>
                        <a:pt x="22172" y="116362"/>
                        <a:pt x="27728" y="106573"/>
                      </a:cubicBezTo>
                      <a:cubicBezTo>
                        <a:pt x="33284" y="96784"/>
                        <a:pt x="34608" y="91492"/>
                        <a:pt x="38841" y="77998"/>
                      </a:cubicBezTo>
                      <a:cubicBezTo>
                        <a:pt x="43074" y="64504"/>
                        <a:pt x="57362" y="-4288"/>
                        <a:pt x="51541" y="2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A324C46A-3B9A-4613-9119-602270FCBC12}"/>
                    </a:ext>
                  </a:extLst>
                </p:cNvPr>
                <p:cNvSpPr/>
                <p:nvPr/>
              </p:nvSpPr>
              <p:spPr>
                <a:xfrm>
                  <a:off x="5383189" y="2321926"/>
                  <a:ext cx="54719" cy="337147"/>
                </a:xfrm>
                <a:custGeom>
                  <a:avLst/>
                  <a:gdLst>
                    <a:gd name="connsiteX0" fmla="*/ 53999 w 54719"/>
                    <a:gd name="connsiteY0" fmla="*/ 587 h 337147"/>
                    <a:gd name="connsiteX1" fmla="*/ 1611 w 54719"/>
                    <a:gd name="connsiteY1" fmla="*/ 100599 h 337147"/>
                    <a:gd name="connsiteX2" fmla="*/ 15899 w 54719"/>
                    <a:gd name="connsiteY2" fmla="*/ 151399 h 337147"/>
                    <a:gd name="connsiteX3" fmla="*/ 41299 w 54719"/>
                    <a:gd name="connsiteY3" fmla="*/ 270462 h 337147"/>
                    <a:gd name="connsiteX4" fmla="*/ 42886 w 54719"/>
                    <a:gd name="connsiteY4" fmla="*/ 337137 h 337147"/>
                    <a:gd name="connsiteX5" fmla="*/ 46061 w 54719"/>
                    <a:gd name="connsiteY5" fmla="*/ 275224 h 337147"/>
                    <a:gd name="connsiteX6" fmla="*/ 31774 w 54719"/>
                    <a:gd name="connsiteY6" fmla="*/ 219662 h 337147"/>
                    <a:gd name="connsiteX7" fmla="*/ 7961 w 54719"/>
                    <a:gd name="connsiteY7" fmla="*/ 122824 h 337147"/>
                    <a:gd name="connsiteX8" fmla="*/ 31774 w 54719"/>
                    <a:gd name="connsiteY8" fmla="*/ 60912 h 337147"/>
                    <a:gd name="connsiteX9" fmla="*/ 53999 w 54719"/>
                    <a:gd name="connsiteY9" fmla="*/ 587 h 3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19" h="337147">
                      <a:moveTo>
                        <a:pt x="53999" y="587"/>
                      </a:moveTo>
                      <a:cubicBezTo>
                        <a:pt x="48972" y="7202"/>
                        <a:pt x="7961" y="75464"/>
                        <a:pt x="1611" y="100599"/>
                      </a:cubicBezTo>
                      <a:cubicBezTo>
                        <a:pt x="-4739" y="125734"/>
                        <a:pt x="9284" y="123089"/>
                        <a:pt x="15899" y="151399"/>
                      </a:cubicBezTo>
                      <a:cubicBezTo>
                        <a:pt x="22514" y="179710"/>
                        <a:pt x="36801" y="239506"/>
                        <a:pt x="41299" y="270462"/>
                      </a:cubicBezTo>
                      <a:cubicBezTo>
                        <a:pt x="45797" y="301418"/>
                        <a:pt x="42092" y="336343"/>
                        <a:pt x="42886" y="337137"/>
                      </a:cubicBezTo>
                      <a:cubicBezTo>
                        <a:pt x="43680" y="337931"/>
                        <a:pt x="47913" y="294803"/>
                        <a:pt x="46061" y="275224"/>
                      </a:cubicBezTo>
                      <a:cubicBezTo>
                        <a:pt x="44209" y="255645"/>
                        <a:pt x="38124" y="245062"/>
                        <a:pt x="31774" y="219662"/>
                      </a:cubicBezTo>
                      <a:cubicBezTo>
                        <a:pt x="25424" y="194262"/>
                        <a:pt x="7961" y="149282"/>
                        <a:pt x="7961" y="122824"/>
                      </a:cubicBezTo>
                      <a:cubicBezTo>
                        <a:pt x="7961" y="96366"/>
                        <a:pt x="27276" y="76787"/>
                        <a:pt x="31774" y="60912"/>
                      </a:cubicBezTo>
                      <a:cubicBezTo>
                        <a:pt x="36272" y="45037"/>
                        <a:pt x="59026" y="-6028"/>
                        <a:pt x="53999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284D61F1-6110-4C7D-B8C8-6888D80663E7}"/>
                    </a:ext>
                  </a:extLst>
                </p:cNvPr>
                <p:cNvSpPr/>
                <p:nvPr/>
              </p:nvSpPr>
              <p:spPr>
                <a:xfrm>
                  <a:off x="6622536" y="2110471"/>
                  <a:ext cx="238640" cy="345484"/>
                </a:xfrm>
                <a:custGeom>
                  <a:avLst/>
                  <a:gdLst>
                    <a:gd name="connsiteX0" fmla="*/ 514 w 238640"/>
                    <a:gd name="connsiteY0" fmla="*/ 904 h 345484"/>
                    <a:gd name="connsiteX1" fmla="*/ 173552 w 238640"/>
                    <a:gd name="connsiteY1" fmla="*/ 154892 h 345484"/>
                    <a:gd name="connsiteX2" fmla="*/ 229114 w 238640"/>
                    <a:gd name="connsiteY2" fmla="*/ 235854 h 345484"/>
                    <a:gd name="connsiteX3" fmla="*/ 227527 w 238640"/>
                    <a:gd name="connsiteY3" fmla="*/ 307292 h 345484"/>
                    <a:gd name="connsiteX4" fmla="*/ 208477 w 238640"/>
                    <a:gd name="connsiteY4" fmla="*/ 343804 h 345484"/>
                    <a:gd name="connsiteX5" fmla="*/ 238639 w 238640"/>
                    <a:gd name="connsiteY5" fmla="*/ 254904 h 345484"/>
                    <a:gd name="connsiteX6" fmla="*/ 206889 w 238640"/>
                    <a:gd name="connsiteY6" fmla="*/ 204104 h 345484"/>
                    <a:gd name="connsiteX7" fmla="*/ 122752 w 238640"/>
                    <a:gd name="connsiteY7" fmla="*/ 96154 h 345484"/>
                    <a:gd name="connsiteX8" fmla="*/ 514 w 238640"/>
                    <a:gd name="connsiteY8" fmla="*/ 904 h 34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40" h="345484">
                      <a:moveTo>
                        <a:pt x="514" y="904"/>
                      </a:moveTo>
                      <a:cubicBezTo>
                        <a:pt x="8981" y="10694"/>
                        <a:pt x="135452" y="115734"/>
                        <a:pt x="173552" y="154892"/>
                      </a:cubicBezTo>
                      <a:cubicBezTo>
                        <a:pt x="211652" y="194050"/>
                        <a:pt x="220118" y="210454"/>
                        <a:pt x="229114" y="235854"/>
                      </a:cubicBezTo>
                      <a:cubicBezTo>
                        <a:pt x="238110" y="261254"/>
                        <a:pt x="230966" y="289300"/>
                        <a:pt x="227527" y="307292"/>
                      </a:cubicBezTo>
                      <a:cubicBezTo>
                        <a:pt x="224088" y="325284"/>
                        <a:pt x="206625" y="352535"/>
                        <a:pt x="208477" y="343804"/>
                      </a:cubicBezTo>
                      <a:cubicBezTo>
                        <a:pt x="210329" y="335073"/>
                        <a:pt x="238904" y="278187"/>
                        <a:pt x="238639" y="254904"/>
                      </a:cubicBezTo>
                      <a:cubicBezTo>
                        <a:pt x="238374" y="231621"/>
                        <a:pt x="226203" y="230562"/>
                        <a:pt x="206889" y="204104"/>
                      </a:cubicBezTo>
                      <a:cubicBezTo>
                        <a:pt x="187575" y="177646"/>
                        <a:pt x="155031" y="128962"/>
                        <a:pt x="122752" y="96154"/>
                      </a:cubicBezTo>
                      <a:cubicBezTo>
                        <a:pt x="90473" y="63346"/>
                        <a:pt x="-7953" y="-8886"/>
                        <a:pt x="514" y="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AF5CCD88-FB7E-42F7-9FF5-45614A85A275}"/>
                    </a:ext>
                  </a:extLst>
                </p:cNvPr>
                <p:cNvSpPr/>
                <p:nvPr/>
              </p:nvSpPr>
              <p:spPr>
                <a:xfrm>
                  <a:off x="6624957" y="2134445"/>
                  <a:ext cx="163907" cy="151282"/>
                </a:xfrm>
                <a:custGeom>
                  <a:avLst/>
                  <a:gdLst>
                    <a:gd name="connsiteX0" fmla="*/ 1268 w 163907"/>
                    <a:gd name="connsiteY0" fmla="*/ 743 h 151282"/>
                    <a:gd name="connsiteX1" fmla="*/ 161606 w 163907"/>
                    <a:gd name="connsiteY1" fmla="*/ 148380 h 151282"/>
                    <a:gd name="connsiteX2" fmla="*/ 90168 w 163907"/>
                    <a:gd name="connsiteY2" fmla="*/ 92818 h 151282"/>
                    <a:gd name="connsiteX3" fmla="*/ 1268 w 163907"/>
                    <a:gd name="connsiteY3" fmla="*/ 743 h 15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07" h="151282">
                      <a:moveTo>
                        <a:pt x="1268" y="743"/>
                      </a:moveTo>
                      <a:cubicBezTo>
                        <a:pt x="13174" y="10003"/>
                        <a:pt x="146789" y="133034"/>
                        <a:pt x="161606" y="148380"/>
                      </a:cubicBezTo>
                      <a:cubicBezTo>
                        <a:pt x="176423" y="163726"/>
                        <a:pt x="115833" y="114249"/>
                        <a:pt x="90168" y="92818"/>
                      </a:cubicBezTo>
                      <a:cubicBezTo>
                        <a:pt x="64503" y="71387"/>
                        <a:pt x="-10638" y="-8517"/>
                        <a:pt x="1268" y="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6D47FDEF-DBB1-464A-8C78-28371323AE1A}"/>
                    </a:ext>
                  </a:extLst>
                </p:cNvPr>
                <p:cNvSpPr/>
                <p:nvPr/>
              </p:nvSpPr>
              <p:spPr>
                <a:xfrm>
                  <a:off x="6670598" y="2309689"/>
                  <a:ext cx="176332" cy="378122"/>
                </a:xfrm>
                <a:custGeom>
                  <a:avLst/>
                  <a:gdLst>
                    <a:gd name="connsiteX0" fmla="*/ 142952 w 176332"/>
                    <a:gd name="connsiteY0" fmla="*/ 124 h 378122"/>
                    <a:gd name="connsiteX1" fmla="*/ 165177 w 176332"/>
                    <a:gd name="connsiteY1" fmla="*/ 128711 h 378122"/>
                    <a:gd name="connsiteX2" fmla="*/ 152477 w 176332"/>
                    <a:gd name="connsiteY2" fmla="*/ 163636 h 378122"/>
                    <a:gd name="connsiteX3" fmla="*/ 77865 w 176332"/>
                    <a:gd name="connsiteY3" fmla="*/ 289049 h 378122"/>
                    <a:gd name="connsiteX4" fmla="*/ 77 w 176332"/>
                    <a:gd name="connsiteY4" fmla="*/ 377949 h 378122"/>
                    <a:gd name="connsiteX5" fmla="*/ 65165 w 176332"/>
                    <a:gd name="connsiteY5" fmla="*/ 308099 h 378122"/>
                    <a:gd name="connsiteX6" fmla="*/ 154065 w 176332"/>
                    <a:gd name="connsiteY6" fmla="*/ 185861 h 378122"/>
                    <a:gd name="connsiteX7" fmla="*/ 176290 w 176332"/>
                    <a:gd name="connsiteY7" fmla="*/ 106486 h 378122"/>
                    <a:gd name="connsiteX8" fmla="*/ 142952 w 176332"/>
                    <a:gd name="connsiteY8" fmla="*/ 124 h 37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332" h="378122">
                      <a:moveTo>
                        <a:pt x="142952" y="124"/>
                      </a:moveTo>
                      <a:cubicBezTo>
                        <a:pt x="141100" y="3828"/>
                        <a:pt x="163590" y="101459"/>
                        <a:pt x="165177" y="128711"/>
                      </a:cubicBezTo>
                      <a:cubicBezTo>
                        <a:pt x="166764" y="155963"/>
                        <a:pt x="167029" y="136913"/>
                        <a:pt x="152477" y="163636"/>
                      </a:cubicBezTo>
                      <a:cubicBezTo>
                        <a:pt x="137925" y="190359"/>
                        <a:pt x="103265" y="253330"/>
                        <a:pt x="77865" y="289049"/>
                      </a:cubicBezTo>
                      <a:cubicBezTo>
                        <a:pt x="52465" y="324768"/>
                        <a:pt x="2194" y="374774"/>
                        <a:pt x="77" y="377949"/>
                      </a:cubicBezTo>
                      <a:cubicBezTo>
                        <a:pt x="-2040" y="381124"/>
                        <a:pt x="39500" y="340114"/>
                        <a:pt x="65165" y="308099"/>
                      </a:cubicBezTo>
                      <a:cubicBezTo>
                        <a:pt x="90830" y="276084"/>
                        <a:pt x="135544" y="219463"/>
                        <a:pt x="154065" y="185861"/>
                      </a:cubicBezTo>
                      <a:cubicBezTo>
                        <a:pt x="172586" y="152259"/>
                        <a:pt x="176819" y="136384"/>
                        <a:pt x="176290" y="106486"/>
                      </a:cubicBezTo>
                      <a:cubicBezTo>
                        <a:pt x="175761" y="76588"/>
                        <a:pt x="144804" y="-3580"/>
                        <a:pt x="142952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75CD0F00-25BB-4418-8138-A7863292AA8B}"/>
                    </a:ext>
                  </a:extLst>
                </p:cNvPr>
                <p:cNvSpPr/>
                <p:nvPr/>
              </p:nvSpPr>
              <p:spPr>
                <a:xfrm>
                  <a:off x="6672263" y="2419350"/>
                  <a:ext cx="142875" cy="265119"/>
                </a:xfrm>
                <a:custGeom>
                  <a:avLst/>
                  <a:gdLst>
                    <a:gd name="connsiteX0" fmla="*/ 142875 w 142875"/>
                    <a:gd name="connsiteY0" fmla="*/ 0 h 265119"/>
                    <a:gd name="connsiteX1" fmla="*/ 80962 w 142875"/>
                    <a:gd name="connsiteY1" fmla="*/ 146050 h 265119"/>
                    <a:gd name="connsiteX2" fmla="*/ 0 w 142875"/>
                    <a:gd name="connsiteY2" fmla="*/ 265113 h 265119"/>
                    <a:gd name="connsiteX3" fmla="*/ 79375 w 142875"/>
                    <a:gd name="connsiteY3" fmla="*/ 141288 h 265119"/>
                    <a:gd name="connsiteX4" fmla="*/ 101600 w 142875"/>
                    <a:gd name="connsiteY4" fmla="*/ 88900 h 265119"/>
                    <a:gd name="connsiteX5" fmla="*/ 142875 w 142875"/>
                    <a:gd name="connsiteY5" fmla="*/ 0 h 26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75" h="265119">
                      <a:moveTo>
                        <a:pt x="142875" y="0"/>
                      </a:moveTo>
                      <a:cubicBezTo>
                        <a:pt x="123824" y="50932"/>
                        <a:pt x="104774" y="101865"/>
                        <a:pt x="80962" y="146050"/>
                      </a:cubicBezTo>
                      <a:cubicBezTo>
                        <a:pt x="57150" y="190235"/>
                        <a:pt x="264" y="265907"/>
                        <a:pt x="0" y="265113"/>
                      </a:cubicBezTo>
                      <a:cubicBezTo>
                        <a:pt x="-265" y="264319"/>
                        <a:pt x="62442" y="170657"/>
                        <a:pt x="79375" y="141288"/>
                      </a:cubicBezTo>
                      <a:cubicBezTo>
                        <a:pt x="96308" y="111919"/>
                        <a:pt x="92340" y="110861"/>
                        <a:pt x="101600" y="88900"/>
                      </a:cubicBezTo>
                      <a:lnTo>
                        <a:pt x="142875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3A9B2331-C3E8-4BFD-A96D-7C23D82240A3}"/>
                    </a:ext>
                  </a:extLst>
                </p:cNvPr>
                <p:cNvSpPr/>
                <p:nvPr/>
              </p:nvSpPr>
              <p:spPr>
                <a:xfrm>
                  <a:off x="6624526" y="2182483"/>
                  <a:ext cx="160707" cy="309168"/>
                </a:xfrm>
                <a:custGeom>
                  <a:avLst/>
                  <a:gdLst>
                    <a:gd name="connsiteX0" fmla="*/ 112 w 160707"/>
                    <a:gd name="connsiteY0" fmla="*/ 330 h 309168"/>
                    <a:gd name="connsiteX1" fmla="*/ 144574 w 160707"/>
                    <a:gd name="connsiteY1" fmla="*/ 151142 h 309168"/>
                    <a:gd name="connsiteX2" fmla="*/ 154099 w 160707"/>
                    <a:gd name="connsiteY2" fmla="*/ 211467 h 309168"/>
                    <a:gd name="connsiteX3" fmla="*/ 125524 w 160707"/>
                    <a:gd name="connsiteY3" fmla="*/ 282905 h 309168"/>
                    <a:gd name="connsiteX4" fmla="*/ 92187 w 160707"/>
                    <a:gd name="connsiteY4" fmla="*/ 308305 h 309168"/>
                    <a:gd name="connsiteX5" fmla="*/ 131874 w 160707"/>
                    <a:gd name="connsiteY5" fmla="*/ 255917 h 309168"/>
                    <a:gd name="connsiteX6" fmla="*/ 160449 w 160707"/>
                    <a:gd name="connsiteY6" fmla="*/ 197180 h 309168"/>
                    <a:gd name="connsiteX7" fmla="*/ 144574 w 160707"/>
                    <a:gd name="connsiteY7" fmla="*/ 146380 h 309168"/>
                    <a:gd name="connsiteX8" fmla="*/ 120762 w 160707"/>
                    <a:gd name="connsiteY8" fmla="*/ 111455 h 309168"/>
                    <a:gd name="connsiteX9" fmla="*/ 112 w 160707"/>
                    <a:gd name="connsiteY9" fmla="*/ 330 h 30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707" h="309168">
                      <a:moveTo>
                        <a:pt x="112" y="330"/>
                      </a:moveTo>
                      <a:cubicBezTo>
                        <a:pt x="4081" y="6945"/>
                        <a:pt x="118910" y="115953"/>
                        <a:pt x="144574" y="151142"/>
                      </a:cubicBezTo>
                      <a:cubicBezTo>
                        <a:pt x="170238" y="186331"/>
                        <a:pt x="157274" y="189507"/>
                        <a:pt x="154099" y="211467"/>
                      </a:cubicBezTo>
                      <a:cubicBezTo>
                        <a:pt x="150924" y="233427"/>
                        <a:pt x="135843" y="266765"/>
                        <a:pt x="125524" y="282905"/>
                      </a:cubicBezTo>
                      <a:cubicBezTo>
                        <a:pt x="115205" y="299045"/>
                        <a:pt x="91129" y="312803"/>
                        <a:pt x="92187" y="308305"/>
                      </a:cubicBezTo>
                      <a:cubicBezTo>
                        <a:pt x="93245" y="303807"/>
                        <a:pt x="120497" y="274438"/>
                        <a:pt x="131874" y="255917"/>
                      </a:cubicBezTo>
                      <a:cubicBezTo>
                        <a:pt x="143251" y="237396"/>
                        <a:pt x="158332" y="215436"/>
                        <a:pt x="160449" y="197180"/>
                      </a:cubicBezTo>
                      <a:cubicBezTo>
                        <a:pt x="162566" y="178924"/>
                        <a:pt x="151188" y="160667"/>
                        <a:pt x="144574" y="146380"/>
                      </a:cubicBezTo>
                      <a:cubicBezTo>
                        <a:pt x="137960" y="132093"/>
                        <a:pt x="143516" y="134474"/>
                        <a:pt x="120762" y="111455"/>
                      </a:cubicBezTo>
                      <a:cubicBezTo>
                        <a:pt x="98008" y="88436"/>
                        <a:pt x="-3857" y="-6285"/>
                        <a:pt x="112" y="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DB285BC2-80A3-4AED-B52F-99A13420B595}"/>
                    </a:ext>
                  </a:extLst>
                </p:cNvPr>
                <p:cNvSpPr/>
                <p:nvPr/>
              </p:nvSpPr>
              <p:spPr>
                <a:xfrm>
                  <a:off x="6634626" y="2223501"/>
                  <a:ext cx="141240" cy="186404"/>
                </a:xfrm>
                <a:custGeom>
                  <a:avLst/>
                  <a:gdLst>
                    <a:gd name="connsiteX0" fmla="*/ 2712 w 141240"/>
                    <a:gd name="connsiteY0" fmla="*/ 587 h 186404"/>
                    <a:gd name="connsiteX1" fmla="*/ 126537 w 141240"/>
                    <a:gd name="connsiteY1" fmla="*/ 116474 h 186404"/>
                    <a:gd name="connsiteX2" fmla="*/ 139237 w 141240"/>
                    <a:gd name="connsiteY2" fmla="*/ 186324 h 186404"/>
                    <a:gd name="connsiteX3" fmla="*/ 129712 w 141240"/>
                    <a:gd name="connsiteY3" fmla="*/ 129174 h 186404"/>
                    <a:gd name="connsiteX4" fmla="*/ 83674 w 141240"/>
                    <a:gd name="connsiteY4" fmla="*/ 72024 h 186404"/>
                    <a:gd name="connsiteX5" fmla="*/ 78912 w 141240"/>
                    <a:gd name="connsiteY5" fmla="*/ 110124 h 186404"/>
                    <a:gd name="connsiteX6" fmla="*/ 42399 w 141240"/>
                    <a:gd name="connsiteY6" fmla="*/ 72024 h 186404"/>
                    <a:gd name="connsiteX7" fmla="*/ 2712 w 141240"/>
                    <a:gd name="connsiteY7" fmla="*/ 587 h 18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40" h="186404">
                      <a:moveTo>
                        <a:pt x="2712" y="587"/>
                      </a:moveTo>
                      <a:cubicBezTo>
                        <a:pt x="16735" y="7995"/>
                        <a:pt x="103783" y="85518"/>
                        <a:pt x="126537" y="116474"/>
                      </a:cubicBezTo>
                      <a:cubicBezTo>
                        <a:pt x="149291" y="147430"/>
                        <a:pt x="138708" y="184207"/>
                        <a:pt x="139237" y="186324"/>
                      </a:cubicBezTo>
                      <a:cubicBezTo>
                        <a:pt x="139766" y="188441"/>
                        <a:pt x="138972" y="148224"/>
                        <a:pt x="129712" y="129174"/>
                      </a:cubicBezTo>
                      <a:cubicBezTo>
                        <a:pt x="120452" y="110124"/>
                        <a:pt x="92141" y="75199"/>
                        <a:pt x="83674" y="72024"/>
                      </a:cubicBezTo>
                      <a:cubicBezTo>
                        <a:pt x="75207" y="68849"/>
                        <a:pt x="85791" y="110124"/>
                        <a:pt x="78912" y="110124"/>
                      </a:cubicBezTo>
                      <a:cubicBezTo>
                        <a:pt x="72033" y="110124"/>
                        <a:pt x="51660" y="86047"/>
                        <a:pt x="42399" y="72024"/>
                      </a:cubicBezTo>
                      <a:cubicBezTo>
                        <a:pt x="33139" y="58001"/>
                        <a:pt x="-11311" y="-6821"/>
                        <a:pt x="2712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D79A098F-4E81-454B-9BBE-059BAEDF09DD}"/>
                    </a:ext>
                  </a:extLst>
                </p:cNvPr>
                <p:cNvSpPr/>
                <p:nvPr/>
              </p:nvSpPr>
              <p:spPr>
                <a:xfrm>
                  <a:off x="6625789" y="2238185"/>
                  <a:ext cx="81626" cy="302279"/>
                </a:xfrm>
                <a:custGeom>
                  <a:avLst/>
                  <a:gdLst>
                    <a:gd name="connsiteX0" fmla="*/ 436 w 81626"/>
                    <a:gd name="connsiteY0" fmla="*/ 190 h 302279"/>
                    <a:gd name="connsiteX1" fmla="*/ 73461 w 81626"/>
                    <a:gd name="connsiteY1" fmla="*/ 112903 h 302279"/>
                    <a:gd name="connsiteX2" fmla="*/ 46474 w 81626"/>
                    <a:gd name="connsiteY2" fmla="*/ 174815 h 302279"/>
                    <a:gd name="connsiteX3" fmla="*/ 16311 w 81626"/>
                    <a:gd name="connsiteY3" fmla="*/ 244665 h 302279"/>
                    <a:gd name="connsiteX4" fmla="*/ 6786 w 81626"/>
                    <a:gd name="connsiteY4" fmla="*/ 301815 h 302279"/>
                    <a:gd name="connsiteX5" fmla="*/ 27424 w 81626"/>
                    <a:gd name="connsiteY5" fmla="*/ 212915 h 302279"/>
                    <a:gd name="connsiteX6" fmla="*/ 81399 w 81626"/>
                    <a:gd name="connsiteY6" fmla="*/ 155765 h 302279"/>
                    <a:gd name="connsiteX7" fmla="*/ 44886 w 81626"/>
                    <a:gd name="connsiteY7" fmla="*/ 87503 h 302279"/>
                    <a:gd name="connsiteX8" fmla="*/ 436 w 81626"/>
                    <a:gd name="connsiteY8" fmla="*/ 190 h 302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26" h="302279">
                      <a:moveTo>
                        <a:pt x="436" y="190"/>
                      </a:moveTo>
                      <a:cubicBezTo>
                        <a:pt x="5198" y="4423"/>
                        <a:pt x="65788" y="83799"/>
                        <a:pt x="73461" y="112903"/>
                      </a:cubicBezTo>
                      <a:cubicBezTo>
                        <a:pt x="81134" y="142007"/>
                        <a:pt x="55999" y="152855"/>
                        <a:pt x="46474" y="174815"/>
                      </a:cubicBezTo>
                      <a:cubicBezTo>
                        <a:pt x="36949" y="196775"/>
                        <a:pt x="22926" y="223498"/>
                        <a:pt x="16311" y="244665"/>
                      </a:cubicBezTo>
                      <a:cubicBezTo>
                        <a:pt x="9696" y="265832"/>
                        <a:pt x="4934" y="307107"/>
                        <a:pt x="6786" y="301815"/>
                      </a:cubicBezTo>
                      <a:cubicBezTo>
                        <a:pt x="8638" y="296523"/>
                        <a:pt x="14989" y="237257"/>
                        <a:pt x="27424" y="212915"/>
                      </a:cubicBezTo>
                      <a:cubicBezTo>
                        <a:pt x="39859" y="188573"/>
                        <a:pt x="78489" y="176667"/>
                        <a:pt x="81399" y="155765"/>
                      </a:cubicBezTo>
                      <a:cubicBezTo>
                        <a:pt x="84309" y="134863"/>
                        <a:pt x="58644" y="111580"/>
                        <a:pt x="44886" y="87503"/>
                      </a:cubicBezTo>
                      <a:cubicBezTo>
                        <a:pt x="31128" y="63426"/>
                        <a:pt x="-4326" y="-4043"/>
                        <a:pt x="436" y="1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14C05029-BDE3-49BD-A656-2823EEBF56B0}"/>
                    </a:ext>
                  </a:extLst>
                </p:cNvPr>
                <p:cNvSpPr/>
                <p:nvPr/>
              </p:nvSpPr>
              <p:spPr>
                <a:xfrm>
                  <a:off x="6658994" y="2505051"/>
                  <a:ext cx="72203" cy="125570"/>
                </a:xfrm>
                <a:custGeom>
                  <a:avLst/>
                  <a:gdLst>
                    <a:gd name="connsiteX0" fmla="*/ 72006 w 72203"/>
                    <a:gd name="connsiteY0" fmla="*/ 1612 h 125570"/>
                    <a:gd name="connsiteX1" fmla="*/ 569 w 72203"/>
                    <a:gd name="connsiteY1" fmla="*/ 98449 h 125570"/>
                    <a:gd name="connsiteX2" fmla="*/ 38669 w 72203"/>
                    <a:gd name="connsiteY2" fmla="*/ 65112 h 125570"/>
                    <a:gd name="connsiteX3" fmla="*/ 41844 w 72203"/>
                    <a:gd name="connsiteY3" fmla="*/ 125437 h 125570"/>
                    <a:gd name="connsiteX4" fmla="*/ 59306 w 72203"/>
                    <a:gd name="connsiteY4" fmla="*/ 80987 h 125570"/>
                    <a:gd name="connsiteX5" fmla="*/ 49781 w 72203"/>
                    <a:gd name="connsiteY5" fmla="*/ 68287 h 125570"/>
                    <a:gd name="connsiteX6" fmla="*/ 22794 w 72203"/>
                    <a:gd name="connsiteY6" fmla="*/ 39712 h 125570"/>
                    <a:gd name="connsiteX7" fmla="*/ 72006 w 72203"/>
                    <a:gd name="connsiteY7" fmla="*/ 1612 h 12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03" h="125570">
                      <a:moveTo>
                        <a:pt x="72006" y="1612"/>
                      </a:moveTo>
                      <a:cubicBezTo>
                        <a:pt x="68302" y="11402"/>
                        <a:pt x="6125" y="87866"/>
                        <a:pt x="569" y="98449"/>
                      </a:cubicBezTo>
                      <a:cubicBezTo>
                        <a:pt x="-4987" y="109032"/>
                        <a:pt x="31790" y="60614"/>
                        <a:pt x="38669" y="65112"/>
                      </a:cubicBezTo>
                      <a:cubicBezTo>
                        <a:pt x="45548" y="69610"/>
                        <a:pt x="38404" y="122791"/>
                        <a:pt x="41844" y="125437"/>
                      </a:cubicBezTo>
                      <a:cubicBezTo>
                        <a:pt x="45284" y="128083"/>
                        <a:pt x="57983" y="90512"/>
                        <a:pt x="59306" y="80987"/>
                      </a:cubicBezTo>
                      <a:cubicBezTo>
                        <a:pt x="60629" y="71462"/>
                        <a:pt x="55866" y="75166"/>
                        <a:pt x="49781" y="68287"/>
                      </a:cubicBezTo>
                      <a:cubicBezTo>
                        <a:pt x="43696" y="61408"/>
                        <a:pt x="19354" y="50031"/>
                        <a:pt x="22794" y="39712"/>
                      </a:cubicBezTo>
                      <a:cubicBezTo>
                        <a:pt x="26234" y="29393"/>
                        <a:pt x="75710" y="-8178"/>
                        <a:pt x="72006" y="1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808B621C-2AFF-4C26-8C29-D8C5CA4E404B}"/>
                    </a:ext>
                  </a:extLst>
                </p:cNvPr>
                <p:cNvSpPr/>
                <p:nvPr/>
              </p:nvSpPr>
              <p:spPr>
                <a:xfrm>
                  <a:off x="6620233" y="2455461"/>
                  <a:ext cx="52234" cy="230606"/>
                </a:xfrm>
                <a:custGeom>
                  <a:avLst/>
                  <a:gdLst>
                    <a:gd name="connsiteX0" fmla="*/ 52030 w 52234"/>
                    <a:gd name="connsiteY0" fmla="*/ 402 h 230606"/>
                    <a:gd name="connsiteX1" fmla="*/ 21867 w 52234"/>
                    <a:gd name="connsiteY1" fmla="*/ 68664 h 230606"/>
                    <a:gd name="connsiteX2" fmla="*/ 28217 w 52234"/>
                    <a:gd name="connsiteY2" fmla="*/ 130577 h 230606"/>
                    <a:gd name="connsiteX3" fmla="*/ 31392 w 52234"/>
                    <a:gd name="connsiteY3" fmla="*/ 230589 h 230606"/>
                    <a:gd name="connsiteX4" fmla="*/ 5992 w 52234"/>
                    <a:gd name="connsiteY4" fmla="*/ 122639 h 230606"/>
                    <a:gd name="connsiteX5" fmla="*/ 4405 w 52234"/>
                    <a:gd name="connsiteY5" fmla="*/ 44852 h 230606"/>
                    <a:gd name="connsiteX6" fmla="*/ 52030 w 52234"/>
                    <a:gd name="connsiteY6" fmla="*/ 402 h 23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34" h="230606">
                      <a:moveTo>
                        <a:pt x="52030" y="402"/>
                      </a:moveTo>
                      <a:cubicBezTo>
                        <a:pt x="54940" y="4371"/>
                        <a:pt x="25836" y="46968"/>
                        <a:pt x="21867" y="68664"/>
                      </a:cubicBezTo>
                      <a:cubicBezTo>
                        <a:pt x="17898" y="90360"/>
                        <a:pt x="26630" y="103590"/>
                        <a:pt x="28217" y="130577"/>
                      </a:cubicBezTo>
                      <a:cubicBezTo>
                        <a:pt x="29804" y="157564"/>
                        <a:pt x="35096" y="231912"/>
                        <a:pt x="31392" y="230589"/>
                      </a:cubicBezTo>
                      <a:cubicBezTo>
                        <a:pt x="27688" y="229266"/>
                        <a:pt x="10490" y="153595"/>
                        <a:pt x="5992" y="122639"/>
                      </a:cubicBezTo>
                      <a:cubicBezTo>
                        <a:pt x="1494" y="91683"/>
                        <a:pt x="-4062" y="67077"/>
                        <a:pt x="4405" y="44852"/>
                      </a:cubicBezTo>
                      <a:cubicBezTo>
                        <a:pt x="12872" y="22627"/>
                        <a:pt x="49120" y="-3567"/>
                        <a:pt x="52030" y="4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871260E2-635E-46E5-A688-33EB3094CC2F}"/>
                    </a:ext>
                  </a:extLst>
                </p:cNvPr>
                <p:cNvSpPr/>
                <p:nvPr/>
              </p:nvSpPr>
              <p:spPr>
                <a:xfrm>
                  <a:off x="5911818" y="1755975"/>
                  <a:ext cx="168390" cy="16299"/>
                </a:xfrm>
                <a:custGeom>
                  <a:avLst/>
                  <a:gdLst>
                    <a:gd name="connsiteX0" fmla="*/ 32 w 168390"/>
                    <a:gd name="connsiteY0" fmla="*/ 15677 h 16299"/>
                    <a:gd name="connsiteX1" fmla="*/ 112745 w 168390"/>
                    <a:gd name="connsiteY1" fmla="*/ 12502 h 16299"/>
                    <a:gd name="connsiteX2" fmla="*/ 168307 w 168390"/>
                    <a:gd name="connsiteY2" fmla="*/ 1389 h 16299"/>
                    <a:gd name="connsiteX3" fmla="*/ 101632 w 168390"/>
                    <a:gd name="connsiteY3" fmla="*/ 1389 h 16299"/>
                    <a:gd name="connsiteX4" fmla="*/ 32 w 168390"/>
                    <a:gd name="connsiteY4" fmla="*/ 15677 h 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390" h="16299">
                      <a:moveTo>
                        <a:pt x="32" y="15677"/>
                      </a:moveTo>
                      <a:cubicBezTo>
                        <a:pt x="1884" y="17529"/>
                        <a:pt x="84699" y="14883"/>
                        <a:pt x="112745" y="12502"/>
                      </a:cubicBezTo>
                      <a:cubicBezTo>
                        <a:pt x="140791" y="10121"/>
                        <a:pt x="170159" y="3241"/>
                        <a:pt x="168307" y="1389"/>
                      </a:cubicBezTo>
                      <a:cubicBezTo>
                        <a:pt x="166455" y="-463"/>
                        <a:pt x="126503" y="-463"/>
                        <a:pt x="101632" y="1389"/>
                      </a:cubicBezTo>
                      <a:cubicBezTo>
                        <a:pt x="76761" y="3241"/>
                        <a:pt x="-1820" y="13825"/>
                        <a:pt x="32" y="156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4B78136C-EF7D-48FA-AD11-BC86C4010421}"/>
                    </a:ext>
                  </a:extLst>
                </p:cNvPr>
                <p:cNvSpPr/>
                <p:nvPr/>
              </p:nvSpPr>
              <p:spPr>
                <a:xfrm>
                  <a:off x="5072332" y="2422153"/>
                  <a:ext cx="225346" cy="140248"/>
                </a:xfrm>
                <a:custGeom>
                  <a:avLst/>
                  <a:gdLst>
                    <a:gd name="connsiteX0" fmla="*/ 225156 w 225346"/>
                    <a:gd name="connsiteY0" fmla="*/ 372 h 140248"/>
                    <a:gd name="connsiteX1" fmla="*/ 161656 w 225346"/>
                    <a:gd name="connsiteY1" fmla="*/ 47997 h 140248"/>
                    <a:gd name="connsiteX2" fmla="*/ 131493 w 225346"/>
                    <a:gd name="connsiteY2" fmla="*/ 68635 h 140248"/>
                    <a:gd name="connsiteX3" fmla="*/ 71168 w 225346"/>
                    <a:gd name="connsiteY3" fmla="*/ 97210 h 140248"/>
                    <a:gd name="connsiteX4" fmla="*/ 1318 w 225346"/>
                    <a:gd name="connsiteY4" fmla="*/ 140072 h 140248"/>
                    <a:gd name="connsiteX5" fmla="*/ 136256 w 225346"/>
                    <a:gd name="connsiteY5" fmla="*/ 79747 h 140248"/>
                    <a:gd name="connsiteX6" fmla="*/ 225156 w 225346"/>
                    <a:gd name="connsiteY6" fmla="*/ 372 h 14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6" h="140248">
                      <a:moveTo>
                        <a:pt x="225156" y="372"/>
                      </a:moveTo>
                      <a:cubicBezTo>
                        <a:pt x="229389" y="-4920"/>
                        <a:pt x="161656" y="47997"/>
                        <a:pt x="161656" y="47997"/>
                      </a:cubicBezTo>
                      <a:cubicBezTo>
                        <a:pt x="146046" y="59374"/>
                        <a:pt x="146574" y="60433"/>
                        <a:pt x="131493" y="68635"/>
                      </a:cubicBezTo>
                      <a:cubicBezTo>
                        <a:pt x="116412" y="76837"/>
                        <a:pt x="92864" y="85304"/>
                        <a:pt x="71168" y="97210"/>
                      </a:cubicBezTo>
                      <a:cubicBezTo>
                        <a:pt x="49472" y="109116"/>
                        <a:pt x="-9530" y="142982"/>
                        <a:pt x="1318" y="140072"/>
                      </a:cubicBezTo>
                      <a:cubicBezTo>
                        <a:pt x="12166" y="137162"/>
                        <a:pt x="98950" y="102766"/>
                        <a:pt x="136256" y="79747"/>
                      </a:cubicBezTo>
                      <a:cubicBezTo>
                        <a:pt x="173562" y="56728"/>
                        <a:pt x="220923" y="5664"/>
                        <a:pt x="225156" y="3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3255F1E4-AC40-4ECD-A3A2-610E5AC46AF9}"/>
                    </a:ext>
                  </a:extLst>
                </p:cNvPr>
                <p:cNvSpPr/>
                <p:nvPr/>
              </p:nvSpPr>
              <p:spPr>
                <a:xfrm>
                  <a:off x="6867401" y="2411280"/>
                  <a:ext cx="412773" cy="352885"/>
                </a:xfrm>
                <a:custGeom>
                  <a:avLst/>
                  <a:gdLst>
                    <a:gd name="connsiteX0" fmla="*/ 124 w 412773"/>
                    <a:gd name="connsiteY0" fmla="*/ 133 h 352885"/>
                    <a:gd name="connsiteX1" fmla="*/ 114424 w 412773"/>
                    <a:gd name="connsiteY1" fmla="*/ 57283 h 352885"/>
                    <a:gd name="connsiteX2" fmla="*/ 81087 w 412773"/>
                    <a:gd name="connsiteY2" fmla="*/ 35058 h 352885"/>
                    <a:gd name="connsiteX3" fmla="*/ 192212 w 412773"/>
                    <a:gd name="connsiteY3" fmla="*/ 101733 h 352885"/>
                    <a:gd name="connsiteX4" fmla="*/ 252537 w 412773"/>
                    <a:gd name="connsiteY4" fmla="*/ 116020 h 352885"/>
                    <a:gd name="connsiteX5" fmla="*/ 266824 w 412773"/>
                    <a:gd name="connsiteY5" fmla="*/ 125545 h 352885"/>
                    <a:gd name="connsiteX6" fmla="*/ 320799 w 412773"/>
                    <a:gd name="connsiteY6" fmla="*/ 157295 h 352885"/>
                    <a:gd name="connsiteX7" fmla="*/ 368424 w 412773"/>
                    <a:gd name="connsiteY7" fmla="*/ 193808 h 352885"/>
                    <a:gd name="connsiteX8" fmla="*/ 411287 w 412773"/>
                    <a:gd name="connsiteY8" fmla="*/ 350970 h 352885"/>
                    <a:gd name="connsiteX9" fmla="*/ 400174 w 412773"/>
                    <a:gd name="connsiteY9" fmla="*/ 276358 h 352885"/>
                    <a:gd name="connsiteX10" fmla="*/ 373187 w 412773"/>
                    <a:gd name="connsiteY10" fmla="*/ 204920 h 352885"/>
                    <a:gd name="connsiteX11" fmla="*/ 247774 w 412773"/>
                    <a:gd name="connsiteY11" fmla="*/ 130308 h 352885"/>
                    <a:gd name="connsiteX12" fmla="*/ 139824 w 412773"/>
                    <a:gd name="connsiteY12" fmla="*/ 76333 h 352885"/>
                    <a:gd name="connsiteX13" fmla="*/ 124 w 412773"/>
                    <a:gd name="connsiteY13" fmla="*/ 133 h 352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773" h="352885">
                      <a:moveTo>
                        <a:pt x="124" y="133"/>
                      </a:moveTo>
                      <a:cubicBezTo>
                        <a:pt x="-4109" y="-3042"/>
                        <a:pt x="100930" y="51462"/>
                        <a:pt x="114424" y="57283"/>
                      </a:cubicBezTo>
                      <a:cubicBezTo>
                        <a:pt x="127918" y="63104"/>
                        <a:pt x="68122" y="27650"/>
                        <a:pt x="81087" y="35058"/>
                      </a:cubicBezTo>
                      <a:cubicBezTo>
                        <a:pt x="94052" y="42466"/>
                        <a:pt x="163637" y="88239"/>
                        <a:pt x="192212" y="101733"/>
                      </a:cubicBezTo>
                      <a:cubicBezTo>
                        <a:pt x="220787" y="115227"/>
                        <a:pt x="240102" y="112051"/>
                        <a:pt x="252537" y="116020"/>
                      </a:cubicBezTo>
                      <a:cubicBezTo>
                        <a:pt x="264972" y="119989"/>
                        <a:pt x="255447" y="118666"/>
                        <a:pt x="266824" y="125545"/>
                      </a:cubicBezTo>
                      <a:cubicBezTo>
                        <a:pt x="278201" y="132424"/>
                        <a:pt x="303866" y="145918"/>
                        <a:pt x="320799" y="157295"/>
                      </a:cubicBezTo>
                      <a:cubicBezTo>
                        <a:pt x="337732" y="168672"/>
                        <a:pt x="353343" y="161529"/>
                        <a:pt x="368424" y="193808"/>
                      </a:cubicBezTo>
                      <a:cubicBezTo>
                        <a:pt x="383505" y="226087"/>
                        <a:pt x="405995" y="337212"/>
                        <a:pt x="411287" y="350970"/>
                      </a:cubicBezTo>
                      <a:cubicBezTo>
                        <a:pt x="416579" y="364728"/>
                        <a:pt x="406524" y="300700"/>
                        <a:pt x="400174" y="276358"/>
                      </a:cubicBezTo>
                      <a:cubicBezTo>
                        <a:pt x="393824" y="252016"/>
                        <a:pt x="398587" y="229262"/>
                        <a:pt x="373187" y="204920"/>
                      </a:cubicBezTo>
                      <a:cubicBezTo>
                        <a:pt x="347787" y="180578"/>
                        <a:pt x="286668" y="151739"/>
                        <a:pt x="247774" y="130308"/>
                      </a:cubicBezTo>
                      <a:cubicBezTo>
                        <a:pt x="208880" y="108877"/>
                        <a:pt x="180834" y="95648"/>
                        <a:pt x="139824" y="76333"/>
                      </a:cubicBezTo>
                      <a:cubicBezTo>
                        <a:pt x="98814" y="57018"/>
                        <a:pt x="4357" y="3308"/>
                        <a:pt x="124" y="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5A12E74E-F10A-4CB2-BD94-CBF2EBC07E33}"/>
                    </a:ext>
                  </a:extLst>
                </p:cNvPr>
                <p:cNvSpPr/>
                <p:nvPr/>
              </p:nvSpPr>
              <p:spPr>
                <a:xfrm>
                  <a:off x="7286542" y="2752809"/>
                  <a:ext cx="173918" cy="302824"/>
                </a:xfrm>
                <a:custGeom>
                  <a:avLst/>
                  <a:gdLst>
                    <a:gd name="connsiteX0" fmla="*/ 1671 w 173918"/>
                    <a:gd name="connsiteY0" fmla="*/ 1504 h 302824"/>
                    <a:gd name="connsiteX1" fmla="*/ 101683 w 173918"/>
                    <a:gd name="connsiteY1" fmla="*/ 123741 h 302824"/>
                    <a:gd name="connsiteX2" fmla="*/ 82633 w 173918"/>
                    <a:gd name="connsiteY2" fmla="*/ 107866 h 302824"/>
                    <a:gd name="connsiteX3" fmla="*/ 130258 w 173918"/>
                    <a:gd name="connsiteY3" fmla="*/ 217404 h 302824"/>
                    <a:gd name="connsiteX4" fmla="*/ 150896 w 173918"/>
                    <a:gd name="connsiteY4" fmla="*/ 277729 h 302824"/>
                    <a:gd name="connsiteX5" fmla="*/ 173121 w 173918"/>
                    <a:gd name="connsiteY5" fmla="*/ 299954 h 302824"/>
                    <a:gd name="connsiteX6" fmla="*/ 120733 w 173918"/>
                    <a:gd name="connsiteY6" fmla="*/ 217404 h 302824"/>
                    <a:gd name="connsiteX7" fmla="*/ 79458 w 173918"/>
                    <a:gd name="connsiteY7" fmla="*/ 128504 h 302824"/>
                    <a:gd name="connsiteX8" fmla="*/ 41358 w 173918"/>
                    <a:gd name="connsiteY8" fmla="*/ 58654 h 302824"/>
                    <a:gd name="connsiteX9" fmla="*/ 1671 w 173918"/>
                    <a:gd name="connsiteY9" fmla="*/ 1504 h 302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918" h="302824">
                      <a:moveTo>
                        <a:pt x="1671" y="1504"/>
                      </a:moveTo>
                      <a:cubicBezTo>
                        <a:pt x="11725" y="12352"/>
                        <a:pt x="88189" y="106014"/>
                        <a:pt x="101683" y="123741"/>
                      </a:cubicBezTo>
                      <a:cubicBezTo>
                        <a:pt x="115177" y="141468"/>
                        <a:pt x="77871" y="92256"/>
                        <a:pt x="82633" y="107866"/>
                      </a:cubicBezTo>
                      <a:cubicBezTo>
                        <a:pt x="87395" y="123476"/>
                        <a:pt x="118881" y="189094"/>
                        <a:pt x="130258" y="217404"/>
                      </a:cubicBezTo>
                      <a:cubicBezTo>
                        <a:pt x="141635" y="245714"/>
                        <a:pt x="143752" y="263971"/>
                        <a:pt x="150896" y="277729"/>
                      </a:cubicBezTo>
                      <a:cubicBezTo>
                        <a:pt x="158040" y="291487"/>
                        <a:pt x="178148" y="310008"/>
                        <a:pt x="173121" y="299954"/>
                      </a:cubicBezTo>
                      <a:cubicBezTo>
                        <a:pt x="168094" y="289900"/>
                        <a:pt x="136344" y="245979"/>
                        <a:pt x="120733" y="217404"/>
                      </a:cubicBezTo>
                      <a:cubicBezTo>
                        <a:pt x="105123" y="188829"/>
                        <a:pt x="92687" y="154962"/>
                        <a:pt x="79458" y="128504"/>
                      </a:cubicBezTo>
                      <a:cubicBezTo>
                        <a:pt x="66229" y="102046"/>
                        <a:pt x="53000" y="75852"/>
                        <a:pt x="41358" y="58654"/>
                      </a:cubicBezTo>
                      <a:cubicBezTo>
                        <a:pt x="29716" y="41456"/>
                        <a:pt x="-8383" y="-9344"/>
                        <a:pt x="1671" y="15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7F71716B-CA2F-4E25-8111-DDB2EEC1CED0}"/>
                    </a:ext>
                  </a:extLst>
                </p:cNvPr>
                <p:cNvSpPr/>
                <p:nvPr/>
              </p:nvSpPr>
              <p:spPr>
                <a:xfrm>
                  <a:off x="7041717" y="2967205"/>
                  <a:ext cx="394145" cy="185698"/>
                </a:xfrm>
                <a:custGeom>
                  <a:avLst/>
                  <a:gdLst>
                    <a:gd name="connsiteX0" fmla="*/ 433 w 394145"/>
                    <a:gd name="connsiteY0" fmla="*/ 185570 h 185698"/>
                    <a:gd name="connsiteX1" fmla="*/ 151246 w 394145"/>
                    <a:gd name="connsiteY1" fmla="*/ 58570 h 185698"/>
                    <a:gd name="connsiteX2" fmla="*/ 109971 w 394145"/>
                    <a:gd name="connsiteY2" fmla="*/ 85558 h 185698"/>
                    <a:gd name="connsiteX3" fmla="*/ 254433 w 394145"/>
                    <a:gd name="connsiteY3" fmla="*/ 14120 h 185698"/>
                    <a:gd name="connsiteX4" fmla="*/ 211571 w 394145"/>
                    <a:gd name="connsiteY4" fmla="*/ 15708 h 185698"/>
                    <a:gd name="connsiteX5" fmla="*/ 298883 w 394145"/>
                    <a:gd name="connsiteY5" fmla="*/ 22058 h 185698"/>
                    <a:gd name="connsiteX6" fmla="*/ 394133 w 394145"/>
                    <a:gd name="connsiteY6" fmla="*/ 60158 h 185698"/>
                    <a:gd name="connsiteX7" fmla="*/ 305233 w 394145"/>
                    <a:gd name="connsiteY7" fmla="*/ 10945 h 185698"/>
                    <a:gd name="connsiteX8" fmla="*/ 256021 w 394145"/>
                    <a:gd name="connsiteY8" fmla="*/ 3008 h 185698"/>
                    <a:gd name="connsiteX9" fmla="*/ 200458 w 394145"/>
                    <a:gd name="connsiteY9" fmla="*/ 50633 h 185698"/>
                    <a:gd name="connsiteX10" fmla="*/ 206808 w 394145"/>
                    <a:gd name="connsiteY10" fmla="*/ 31583 h 185698"/>
                    <a:gd name="connsiteX11" fmla="*/ 433 w 394145"/>
                    <a:gd name="connsiteY11" fmla="*/ 185570 h 18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4145" h="185698">
                      <a:moveTo>
                        <a:pt x="433" y="185570"/>
                      </a:moveTo>
                      <a:cubicBezTo>
                        <a:pt x="-8827" y="190068"/>
                        <a:pt x="132990" y="75239"/>
                        <a:pt x="151246" y="58570"/>
                      </a:cubicBezTo>
                      <a:cubicBezTo>
                        <a:pt x="169502" y="41901"/>
                        <a:pt x="92773" y="92966"/>
                        <a:pt x="109971" y="85558"/>
                      </a:cubicBezTo>
                      <a:cubicBezTo>
                        <a:pt x="127169" y="78150"/>
                        <a:pt x="237500" y="25762"/>
                        <a:pt x="254433" y="14120"/>
                      </a:cubicBezTo>
                      <a:cubicBezTo>
                        <a:pt x="271366" y="2478"/>
                        <a:pt x="204163" y="14385"/>
                        <a:pt x="211571" y="15708"/>
                      </a:cubicBezTo>
                      <a:cubicBezTo>
                        <a:pt x="218979" y="17031"/>
                        <a:pt x="268456" y="14650"/>
                        <a:pt x="298883" y="22058"/>
                      </a:cubicBezTo>
                      <a:cubicBezTo>
                        <a:pt x="329310" y="29466"/>
                        <a:pt x="393075" y="62010"/>
                        <a:pt x="394133" y="60158"/>
                      </a:cubicBezTo>
                      <a:cubicBezTo>
                        <a:pt x="395191" y="58306"/>
                        <a:pt x="328252" y="20470"/>
                        <a:pt x="305233" y="10945"/>
                      </a:cubicBezTo>
                      <a:cubicBezTo>
                        <a:pt x="282214" y="1420"/>
                        <a:pt x="273483" y="-3607"/>
                        <a:pt x="256021" y="3008"/>
                      </a:cubicBezTo>
                      <a:cubicBezTo>
                        <a:pt x="238559" y="9623"/>
                        <a:pt x="208660" y="45870"/>
                        <a:pt x="200458" y="50633"/>
                      </a:cubicBezTo>
                      <a:cubicBezTo>
                        <a:pt x="192256" y="55395"/>
                        <a:pt x="238293" y="6183"/>
                        <a:pt x="206808" y="31583"/>
                      </a:cubicBezTo>
                      <a:cubicBezTo>
                        <a:pt x="175323" y="56983"/>
                        <a:pt x="9693" y="181072"/>
                        <a:pt x="433" y="185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3D76A3FE-A11D-4181-AAED-0EB1817BCDFC}"/>
                    </a:ext>
                  </a:extLst>
                </p:cNvPr>
                <p:cNvSpPr/>
                <p:nvPr/>
              </p:nvSpPr>
              <p:spPr>
                <a:xfrm>
                  <a:off x="5276180" y="2418610"/>
                  <a:ext cx="142826" cy="298247"/>
                </a:xfrm>
                <a:custGeom>
                  <a:avLst/>
                  <a:gdLst>
                    <a:gd name="connsiteX0" fmla="*/ 7020 w 142826"/>
                    <a:gd name="connsiteY0" fmla="*/ 119803 h 298247"/>
                    <a:gd name="connsiteX1" fmla="*/ 140370 w 142826"/>
                    <a:gd name="connsiteY1" fmla="*/ 294428 h 298247"/>
                    <a:gd name="connsiteX2" fmla="*/ 91158 w 142826"/>
                    <a:gd name="connsiteY2" fmla="*/ 232515 h 298247"/>
                    <a:gd name="connsiteX3" fmla="*/ 60995 w 142826"/>
                    <a:gd name="connsiteY3" fmla="*/ 142028 h 298247"/>
                    <a:gd name="connsiteX4" fmla="*/ 18133 w 142826"/>
                    <a:gd name="connsiteY4" fmla="*/ 3915 h 298247"/>
                    <a:gd name="connsiteX5" fmla="*/ 19720 w 142826"/>
                    <a:gd name="connsiteY5" fmla="*/ 48365 h 298247"/>
                    <a:gd name="connsiteX6" fmla="*/ 7020 w 142826"/>
                    <a:gd name="connsiteY6" fmla="*/ 119803 h 29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826" h="298247">
                      <a:moveTo>
                        <a:pt x="7020" y="119803"/>
                      </a:moveTo>
                      <a:cubicBezTo>
                        <a:pt x="27128" y="160814"/>
                        <a:pt x="126347" y="275643"/>
                        <a:pt x="140370" y="294428"/>
                      </a:cubicBezTo>
                      <a:cubicBezTo>
                        <a:pt x="154393" y="313213"/>
                        <a:pt x="104387" y="257915"/>
                        <a:pt x="91158" y="232515"/>
                      </a:cubicBezTo>
                      <a:cubicBezTo>
                        <a:pt x="77929" y="207115"/>
                        <a:pt x="73166" y="180128"/>
                        <a:pt x="60995" y="142028"/>
                      </a:cubicBezTo>
                      <a:cubicBezTo>
                        <a:pt x="48824" y="103928"/>
                        <a:pt x="25012" y="19525"/>
                        <a:pt x="18133" y="3915"/>
                      </a:cubicBezTo>
                      <a:cubicBezTo>
                        <a:pt x="11254" y="-11695"/>
                        <a:pt x="23424" y="22700"/>
                        <a:pt x="19720" y="48365"/>
                      </a:cubicBezTo>
                      <a:cubicBezTo>
                        <a:pt x="16016" y="74030"/>
                        <a:pt x="-13088" y="78792"/>
                        <a:pt x="7020" y="119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585A8EC5-E8D7-4EEC-A5F6-970AE36CBF94}"/>
                    </a:ext>
                  </a:extLst>
                </p:cNvPr>
                <p:cNvSpPr/>
                <p:nvPr/>
              </p:nvSpPr>
              <p:spPr>
                <a:xfrm>
                  <a:off x="5068700" y="2525409"/>
                  <a:ext cx="220860" cy="138975"/>
                </a:xfrm>
                <a:custGeom>
                  <a:avLst/>
                  <a:gdLst>
                    <a:gd name="connsiteX0" fmla="*/ 220850 w 220860"/>
                    <a:gd name="connsiteY0" fmla="*/ 1891 h 138975"/>
                    <a:gd name="connsiteX1" fmla="*/ 120838 w 220860"/>
                    <a:gd name="connsiteY1" fmla="*/ 11416 h 138975"/>
                    <a:gd name="connsiteX2" fmla="*/ 74800 w 220860"/>
                    <a:gd name="connsiteY2" fmla="*/ 46341 h 138975"/>
                    <a:gd name="connsiteX3" fmla="*/ 125600 w 220860"/>
                    <a:gd name="connsiteY3" fmla="*/ 8241 h 138975"/>
                    <a:gd name="connsiteX4" fmla="*/ 68450 w 220860"/>
                    <a:gd name="connsiteY4" fmla="*/ 59041 h 138975"/>
                    <a:gd name="connsiteX5" fmla="*/ 46225 w 220860"/>
                    <a:gd name="connsiteY5" fmla="*/ 86029 h 138975"/>
                    <a:gd name="connsiteX6" fmla="*/ 188 w 220860"/>
                    <a:gd name="connsiteY6" fmla="*/ 138416 h 138975"/>
                    <a:gd name="connsiteX7" fmla="*/ 65275 w 220860"/>
                    <a:gd name="connsiteY7" fmla="*/ 49516 h 138975"/>
                    <a:gd name="connsiteX8" fmla="*/ 74800 w 220860"/>
                    <a:gd name="connsiteY8" fmla="*/ 51104 h 138975"/>
                    <a:gd name="connsiteX9" fmla="*/ 114488 w 220860"/>
                    <a:gd name="connsiteY9" fmla="*/ 5066 h 138975"/>
                    <a:gd name="connsiteX10" fmla="*/ 220850 w 220860"/>
                    <a:gd name="connsiteY10" fmla="*/ 1891 h 13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0860" h="138975">
                      <a:moveTo>
                        <a:pt x="220850" y="1891"/>
                      </a:moveTo>
                      <a:cubicBezTo>
                        <a:pt x="221908" y="2949"/>
                        <a:pt x="145180" y="4008"/>
                        <a:pt x="120838" y="11416"/>
                      </a:cubicBezTo>
                      <a:cubicBezTo>
                        <a:pt x="96496" y="18824"/>
                        <a:pt x="74006" y="46870"/>
                        <a:pt x="74800" y="46341"/>
                      </a:cubicBezTo>
                      <a:cubicBezTo>
                        <a:pt x="75594" y="45812"/>
                        <a:pt x="126658" y="6124"/>
                        <a:pt x="125600" y="8241"/>
                      </a:cubicBezTo>
                      <a:cubicBezTo>
                        <a:pt x="124542" y="10358"/>
                        <a:pt x="81679" y="46076"/>
                        <a:pt x="68450" y="59041"/>
                      </a:cubicBezTo>
                      <a:cubicBezTo>
                        <a:pt x="55221" y="72006"/>
                        <a:pt x="57602" y="72800"/>
                        <a:pt x="46225" y="86029"/>
                      </a:cubicBezTo>
                      <a:cubicBezTo>
                        <a:pt x="34848" y="99258"/>
                        <a:pt x="-2987" y="144501"/>
                        <a:pt x="188" y="138416"/>
                      </a:cubicBezTo>
                      <a:cubicBezTo>
                        <a:pt x="3363" y="132331"/>
                        <a:pt x="52840" y="64068"/>
                        <a:pt x="65275" y="49516"/>
                      </a:cubicBezTo>
                      <a:cubicBezTo>
                        <a:pt x="77710" y="34964"/>
                        <a:pt x="66598" y="58512"/>
                        <a:pt x="74800" y="51104"/>
                      </a:cubicBezTo>
                      <a:cubicBezTo>
                        <a:pt x="83002" y="43696"/>
                        <a:pt x="91998" y="13268"/>
                        <a:pt x="114488" y="5066"/>
                      </a:cubicBezTo>
                      <a:cubicBezTo>
                        <a:pt x="136978" y="-3136"/>
                        <a:pt x="219792" y="833"/>
                        <a:pt x="220850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7D90465A-BBF3-4AAC-AAC8-9FF143533405}"/>
                    </a:ext>
                  </a:extLst>
                </p:cNvPr>
                <p:cNvSpPr/>
                <p:nvPr/>
              </p:nvSpPr>
              <p:spPr>
                <a:xfrm>
                  <a:off x="5069782" y="2495475"/>
                  <a:ext cx="232481" cy="110217"/>
                </a:xfrm>
                <a:custGeom>
                  <a:avLst/>
                  <a:gdLst>
                    <a:gd name="connsiteX0" fmla="*/ 232468 w 232481"/>
                    <a:gd name="connsiteY0" fmla="*/ 75 h 110217"/>
                    <a:gd name="connsiteX1" fmla="*/ 105468 w 232481"/>
                    <a:gd name="connsiteY1" fmla="*/ 17538 h 110217"/>
                    <a:gd name="connsiteX2" fmla="*/ 127693 w 232481"/>
                    <a:gd name="connsiteY2" fmla="*/ 14363 h 110217"/>
                    <a:gd name="connsiteX3" fmla="*/ 75306 w 232481"/>
                    <a:gd name="connsiteY3" fmla="*/ 41350 h 110217"/>
                    <a:gd name="connsiteX4" fmla="*/ 693 w 232481"/>
                    <a:gd name="connsiteY4" fmla="*/ 109613 h 110217"/>
                    <a:gd name="connsiteX5" fmla="*/ 38793 w 232481"/>
                    <a:gd name="connsiteY5" fmla="*/ 74688 h 110217"/>
                    <a:gd name="connsiteX6" fmla="*/ 51493 w 232481"/>
                    <a:gd name="connsiteY6" fmla="*/ 73100 h 110217"/>
                    <a:gd name="connsiteX7" fmla="*/ 113406 w 232481"/>
                    <a:gd name="connsiteY7" fmla="*/ 25475 h 110217"/>
                    <a:gd name="connsiteX8" fmla="*/ 232468 w 232481"/>
                    <a:gd name="connsiteY8" fmla="*/ 75 h 110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481" h="110217">
                      <a:moveTo>
                        <a:pt x="232468" y="75"/>
                      </a:moveTo>
                      <a:cubicBezTo>
                        <a:pt x="231145" y="-1248"/>
                        <a:pt x="122930" y="15157"/>
                        <a:pt x="105468" y="17538"/>
                      </a:cubicBezTo>
                      <a:cubicBezTo>
                        <a:pt x="88006" y="19919"/>
                        <a:pt x="132720" y="10394"/>
                        <a:pt x="127693" y="14363"/>
                      </a:cubicBezTo>
                      <a:cubicBezTo>
                        <a:pt x="122666" y="18332"/>
                        <a:pt x="96473" y="25475"/>
                        <a:pt x="75306" y="41350"/>
                      </a:cubicBezTo>
                      <a:cubicBezTo>
                        <a:pt x="54139" y="57225"/>
                        <a:pt x="6778" y="104057"/>
                        <a:pt x="693" y="109613"/>
                      </a:cubicBezTo>
                      <a:cubicBezTo>
                        <a:pt x="-5392" y="115169"/>
                        <a:pt x="30326" y="80774"/>
                        <a:pt x="38793" y="74688"/>
                      </a:cubicBezTo>
                      <a:cubicBezTo>
                        <a:pt x="47260" y="68602"/>
                        <a:pt x="39058" y="81302"/>
                        <a:pt x="51493" y="73100"/>
                      </a:cubicBezTo>
                      <a:cubicBezTo>
                        <a:pt x="63928" y="64898"/>
                        <a:pt x="87477" y="37646"/>
                        <a:pt x="113406" y="25475"/>
                      </a:cubicBezTo>
                      <a:cubicBezTo>
                        <a:pt x="139335" y="13304"/>
                        <a:pt x="233791" y="1398"/>
                        <a:pt x="232468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CCA73E2E-0856-48F3-A93D-3055BADAC6BB}"/>
                    </a:ext>
                  </a:extLst>
                </p:cNvPr>
                <p:cNvSpPr/>
                <p:nvPr/>
              </p:nvSpPr>
              <p:spPr>
                <a:xfrm>
                  <a:off x="5229400" y="2585337"/>
                  <a:ext cx="203622" cy="330905"/>
                </a:xfrm>
                <a:custGeom>
                  <a:avLst/>
                  <a:gdLst>
                    <a:gd name="connsiteX0" fmla="*/ 72850 w 203622"/>
                    <a:gd name="connsiteY0" fmla="*/ 40388 h 330905"/>
                    <a:gd name="connsiteX1" fmla="*/ 185563 w 203622"/>
                    <a:gd name="connsiteY1" fmla="*/ 172151 h 330905"/>
                    <a:gd name="connsiteX2" fmla="*/ 198263 w 203622"/>
                    <a:gd name="connsiteY2" fmla="*/ 221363 h 330905"/>
                    <a:gd name="connsiteX3" fmla="*/ 203025 w 203622"/>
                    <a:gd name="connsiteY3" fmla="*/ 251526 h 330905"/>
                    <a:gd name="connsiteX4" fmla="*/ 185563 w 203622"/>
                    <a:gd name="connsiteY4" fmla="*/ 330901 h 330905"/>
                    <a:gd name="connsiteX5" fmla="*/ 174450 w 203622"/>
                    <a:gd name="connsiteY5" fmla="*/ 254701 h 330905"/>
                    <a:gd name="connsiteX6" fmla="*/ 136350 w 203622"/>
                    <a:gd name="connsiteY6" fmla="*/ 162626 h 330905"/>
                    <a:gd name="connsiteX7" fmla="*/ 190325 w 203622"/>
                    <a:gd name="connsiteY7" fmla="*/ 240413 h 330905"/>
                    <a:gd name="connsiteX8" fmla="*/ 123650 w 203622"/>
                    <a:gd name="connsiteY8" fmla="*/ 132463 h 330905"/>
                    <a:gd name="connsiteX9" fmla="*/ 1413 w 203622"/>
                    <a:gd name="connsiteY9" fmla="*/ 3876 h 330905"/>
                    <a:gd name="connsiteX10" fmla="*/ 72850 w 203622"/>
                    <a:gd name="connsiteY10" fmla="*/ 40388 h 3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2" h="330905">
                      <a:moveTo>
                        <a:pt x="72850" y="40388"/>
                      </a:moveTo>
                      <a:cubicBezTo>
                        <a:pt x="103542" y="68434"/>
                        <a:pt x="164661" y="141989"/>
                        <a:pt x="185563" y="172151"/>
                      </a:cubicBezTo>
                      <a:cubicBezTo>
                        <a:pt x="206465" y="202313"/>
                        <a:pt x="195353" y="208134"/>
                        <a:pt x="198263" y="221363"/>
                      </a:cubicBezTo>
                      <a:cubicBezTo>
                        <a:pt x="201173" y="234592"/>
                        <a:pt x="205142" y="233270"/>
                        <a:pt x="203025" y="251526"/>
                      </a:cubicBezTo>
                      <a:cubicBezTo>
                        <a:pt x="200908" y="269782"/>
                        <a:pt x="190326" y="330372"/>
                        <a:pt x="185563" y="330901"/>
                      </a:cubicBezTo>
                      <a:cubicBezTo>
                        <a:pt x="180801" y="331430"/>
                        <a:pt x="182652" y="282747"/>
                        <a:pt x="174450" y="254701"/>
                      </a:cubicBezTo>
                      <a:cubicBezTo>
                        <a:pt x="166248" y="226655"/>
                        <a:pt x="133704" y="165007"/>
                        <a:pt x="136350" y="162626"/>
                      </a:cubicBezTo>
                      <a:cubicBezTo>
                        <a:pt x="138996" y="160245"/>
                        <a:pt x="192442" y="245440"/>
                        <a:pt x="190325" y="240413"/>
                      </a:cubicBezTo>
                      <a:cubicBezTo>
                        <a:pt x="188208" y="235386"/>
                        <a:pt x="155135" y="171886"/>
                        <a:pt x="123650" y="132463"/>
                      </a:cubicBezTo>
                      <a:cubicBezTo>
                        <a:pt x="92165" y="93040"/>
                        <a:pt x="11996" y="16840"/>
                        <a:pt x="1413" y="3876"/>
                      </a:cubicBezTo>
                      <a:cubicBezTo>
                        <a:pt x="-9170" y="-9089"/>
                        <a:pt x="42158" y="12342"/>
                        <a:pt x="72850" y="40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5BEFDA3D-77F1-4026-98B7-748BD0C93BDE}"/>
                    </a:ext>
                  </a:extLst>
                </p:cNvPr>
                <p:cNvSpPr/>
                <p:nvPr/>
              </p:nvSpPr>
              <p:spPr>
                <a:xfrm>
                  <a:off x="5350981" y="2746468"/>
                  <a:ext cx="65560" cy="312280"/>
                </a:xfrm>
                <a:custGeom>
                  <a:avLst/>
                  <a:gdLst>
                    <a:gd name="connsiteX0" fmla="*/ 11594 w 65560"/>
                    <a:gd name="connsiteY0" fmla="*/ 3082 h 312280"/>
                    <a:gd name="connsiteX1" fmla="*/ 62394 w 65560"/>
                    <a:gd name="connsiteY1" fmla="*/ 158657 h 312280"/>
                    <a:gd name="connsiteX2" fmla="*/ 59219 w 65560"/>
                    <a:gd name="connsiteY2" fmla="*/ 311057 h 312280"/>
                    <a:gd name="connsiteX3" fmla="*/ 51282 w 65560"/>
                    <a:gd name="connsiteY3" fmla="*/ 225332 h 312280"/>
                    <a:gd name="connsiteX4" fmla="*/ 35407 w 65560"/>
                    <a:gd name="connsiteY4" fmla="*/ 134845 h 312280"/>
                    <a:gd name="connsiteX5" fmla="*/ 2069 w 65560"/>
                    <a:gd name="connsiteY5" fmla="*/ 60232 h 312280"/>
                    <a:gd name="connsiteX6" fmla="*/ 11594 w 65560"/>
                    <a:gd name="connsiteY6" fmla="*/ 3082 h 31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60" h="312280">
                      <a:moveTo>
                        <a:pt x="11594" y="3082"/>
                      </a:moveTo>
                      <a:cubicBezTo>
                        <a:pt x="21648" y="19486"/>
                        <a:pt x="54457" y="107328"/>
                        <a:pt x="62394" y="158657"/>
                      </a:cubicBezTo>
                      <a:cubicBezTo>
                        <a:pt x="70332" y="209986"/>
                        <a:pt x="61071" y="299945"/>
                        <a:pt x="59219" y="311057"/>
                      </a:cubicBezTo>
                      <a:cubicBezTo>
                        <a:pt x="57367" y="322170"/>
                        <a:pt x="55251" y="254701"/>
                        <a:pt x="51282" y="225332"/>
                      </a:cubicBezTo>
                      <a:cubicBezTo>
                        <a:pt x="47313" y="195963"/>
                        <a:pt x="43609" y="162362"/>
                        <a:pt x="35407" y="134845"/>
                      </a:cubicBezTo>
                      <a:cubicBezTo>
                        <a:pt x="27205" y="107328"/>
                        <a:pt x="7096" y="80340"/>
                        <a:pt x="2069" y="60232"/>
                      </a:cubicBezTo>
                      <a:cubicBezTo>
                        <a:pt x="-2958" y="40124"/>
                        <a:pt x="1540" y="-13322"/>
                        <a:pt x="11594" y="3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69DFC3AF-1F24-4D4B-99F0-2A5BC24CB1EA}"/>
                    </a:ext>
                  </a:extLst>
                </p:cNvPr>
                <p:cNvSpPr/>
                <p:nvPr/>
              </p:nvSpPr>
              <p:spPr>
                <a:xfrm>
                  <a:off x="5304822" y="2907001"/>
                  <a:ext cx="111155" cy="377918"/>
                </a:xfrm>
                <a:custGeom>
                  <a:avLst/>
                  <a:gdLst>
                    <a:gd name="connsiteX0" fmla="*/ 603 w 111155"/>
                    <a:gd name="connsiteY0" fmla="*/ 148937 h 377918"/>
                    <a:gd name="connsiteX1" fmla="*/ 51403 w 111155"/>
                    <a:gd name="connsiteY1" fmla="*/ 271174 h 377918"/>
                    <a:gd name="connsiteX2" fmla="*/ 60928 w 111155"/>
                    <a:gd name="connsiteY2" fmla="*/ 348962 h 377918"/>
                    <a:gd name="connsiteX3" fmla="*/ 86328 w 111155"/>
                    <a:gd name="connsiteY3" fmla="*/ 299749 h 377918"/>
                    <a:gd name="connsiteX4" fmla="*/ 110141 w 111155"/>
                    <a:gd name="connsiteY4" fmla="*/ 228312 h 377918"/>
                    <a:gd name="connsiteX5" fmla="*/ 105378 w 111155"/>
                    <a:gd name="connsiteY5" fmla="*/ 160049 h 377918"/>
                    <a:gd name="connsiteX6" fmla="*/ 92678 w 111155"/>
                    <a:gd name="connsiteY6" fmla="*/ 1299 h 377918"/>
                    <a:gd name="connsiteX7" fmla="*/ 73628 w 111155"/>
                    <a:gd name="connsiteY7" fmla="*/ 90199 h 377918"/>
                    <a:gd name="connsiteX8" fmla="*/ 73628 w 111155"/>
                    <a:gd name="connsiteY8" fmla="*/ 187037 h 377918"/>
                    <a:gd name="connsiteX9" fmla="*/ 52991 w 111155"/>
                    <a:gd name="connsiteY9" fmla="*/ 55274 h 377918"/>
                    <a:gd name="connsiteX10" fmla="*/ 6953 w 111155"/>
                    <a:gd name="connsiteY10" fmla="*/ 13999 h 377918"/>
                    <a:gd name="connsiteX11" fmla="*/ 48228 w 111155"/>
                    <a:gd name="connsiteY11" fmla="*/ 58449 h 377918"/>
                    <a:gd name="connsiteX12" fmla="*/ 54578 w 111155"/>
                    <a:gd name="connsiteY12" fmla="*/ 96549 h 377918"/>
                    <a:gd name="connsiteX13" fmla="*/ 57753 w 111155"/>
                    <a:gd name="connsiteY13" fmla="*/ 368012 h 377918"/>
                    <a:gd name="connsiteX14" fmla="*/ 26003 w 111155"/>
                    <a:gd name="connsiteY14" fmla="*/ 304512 h 377918"/>
                    <a:gd name="connsiteX15" fmla="*/ 603 w 111155"/>
                    <a:gd name="connsiteY15" fmla="*/ 148937 h 37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1155" h="377918">
                      <a:moveTo>
                        <a:pt x="603" y="148937"/>
                      </a:moveTo>
                      <a:cubicBezTo>
                        <a:pt x="4836" y="143381"/>
                        <a:pt x="41349" y="237836"/>
                        <a:pt x="51403" y="271174"/>
                      </a:cubicBezTo>
                      <a:cubicBezTo>
                        <a:pt x="61457" y="304512"/>
                        <a:pt x="55107" y="344200"/>
                        <a:pt x="60928" y="348962"/>
                      </a:cubicBezTo>
                      <a:cubicBezTo>
                        <a:pt x="66749" y="353724"/>
                        <a:pt x="78126" y="319857"/>
                        <a:pt x="86328" y="299749"/>
                      </a:cubicBezTo>
                      <a:cubicBezTo>
                        <a:pt x="94530" y="279641"/>
                        <a:pt x="106966" y="251595"/>
                        <a:pt x="110141" y="228312"/>
                      </a:cubicBezTo>
                      <a:cubicBezTo>
                        <a:pt x="113316" y="205029"/>
                        <a:pt x="108288" y="197884"/>
                        <a:pt x="105378" y="160049"/>
                      </a:cubicBezTo>
                      <a:cubicBezTo>
                        <a:pt x="102468" y="122214"/>
                        <a:pt x="97970" y="12941"/>
                        <a:pt x="92678" y="1299"/>
                      </a:cubicBezTo>
                      <a:cubicBezTo>
                        <a:pt x="87386" y="-10343"/>
                        <a:pt x="76803" y="59243"/>
                        <a:pt x="73628" y="90199"/>
                      </a:cubicBezTo>
                      <a:cubicBezTo>
                        <a:pt x="70453" y="121155"/>
                        <a:pt x="77067" y="192858"/>
                        <a:pt x="73628" y="187037"/>
                      </a:cubicBezTo>
                      <a:cubicBezTo>
                        <a:pt x="70189" y="181216"/>
                        <a:pt x="64103" y="84114"/>
                        <a:pt x="52991" y="55274"/>
                      </a:cubicBezTo>
                      <a:cubicBezTo>
                        <a:pt x="41879" y="26434"/>
                        <a:pt x="7747" y="13470"/>
                        <a:pt x="6953" y="13999"/>
                      </a:cubicBezTo>
                      <a:cubicBezTo>
                        <a:pt x="6159" y="14528"/>
                        <a:pt x="40291" y="44691"/>
                        <a:pt x="48228" y="58449"/>
                      </a:cubicBezTo>
                      <a:cubicBezTo>
                        <a:pt x="56166" y="72207"/>
                        <a:pt x="52991" y="44955"/>
                        <a:pt x="54578" y="96549"/>
                      </a:cubicBezTo>
                      <a:cubicBezTo>
                        <a:pt x="56165" y="148143"/>
                        <a:pt x="62515" y="333352"/>
                        <a:pt x="57753" y="368012"/>
                      </a:cubicBezTo>
                      <a:cubicBezTo>
                        <a:pt x="52991" y="402672"/>
                        <a:pt x="36586" y="337850"/>
                        <a:pt x="26003" y="304512"/>
                      </a:cubicBezTo>
                      <a:cubicBezTo>
                        <a:pt x="15420" y="271175"/>
                        <a:pt x="-3630" y="154493"/>
                        <a:pt x="603" y="1489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1F6F8E4B-D57E-47FE-8DAA-24F7038A5439}"/>
                    </a:ext>
                  </a:extLst>
                </p:cNvPr>
                <p:cNvSpPr/>
                <p:nvPr/>
              </p:nvSpPr>
              <p:spPr>
                <a:xfrm>
                  <a:off x="5147370" y="2582778"/>
                  <a:ext cx="112428" cy="164797"/>
                </a:xfrm>
                <a:custGeom>
                  <a:avLst/>
                  <a:gdLst>
                    <a:gd name="connsiteX0" fmla="*/ 893 w 112428"/>
                    <a:gd name="connsiteY0" fmla="*/ 85 h 164797"/>
                    <a:gd name="connsiteX1" fmla="*/ 67568 w 112428"/>
                    <a:gd name="connsiteY1" fmla="*/ 54060 h 164797"/>
                    <a:gd name="connsiteX2" fmla="*/ 112018 w 112428"/>
                    <a:gd name="connsiteY2" fmla="*/ 163597 h 164797"/>
                    <a:gd name="connsiteX3" fmla="*/ 86618 w 112428"/>
                    <a:gd name="connsiteY3" fmla="*/ 109622 h 164797"/>
                    <a:gd name="connsiteX4" fmla="*/ 35818 w 112428"/>
                    <a:gd name="connsiteY4" fmla="*/ 65172 h 164797"/>
                    <a:gd name="connsiteX5" fmla="*/ 893 w 112428"/>
                    <a:gd name="connsiteY5" fmla="*/ 85 h 16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28" h="164797">
                      <a:moveTo>
                        <a:pt x="893" y="85"/>
                      </a:moveTo>
                      <a:cubicBezTo>
                        <a:pt x="6185" y="-1767"/>
                        <a:pt x="49047" y="26808"/>
                        <a:pt x="67568" y="54060"/>
                      </a:cubicBezTo>
                      <a:cubicBezTo>
                        <a:pt x="86089" y="81312"/>
                        <a:pt x="108843" y="154337"/>
                        <a:pt x="112018" y="163597"/>
                      </a:cubicBezTo>
                      <a:cubicBezTo>
                        <a:pt x="115193" y="172857"/>
                        <a:pt x="99318" y="126026"/>
                        <a:pt x="86618" y="109622"/>
                      </a:cubicBezTo>
                      <a:cubicBezTo>
                        <a:pt x="73918" y="93218"/>
                        <a:pt x="56985" y="78930"/>
                        <a:pt x="35818" y="65172"/>
                      </a:cubicBezTo>
                      <a:cubicBezTo>
                        <a:pt x="14651" y="51414"/>
                        <a:pt x="-4399" y="1937"/>
                        <a:pt x="893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6C8DDD93-A0DC-4D8D-A2B4-69A9C78BBDBC}"/>
                    </a:ext>
                  </a:extLst>
                </p:cNvPr>
                <p:cNvSpPr/>
                <p:nvPr/>
              </p:nvSpPr>
              <p:spPr>
                <a:xfrm>
                  <a:off x="5193702" y="2577848"/>
                  <a:ext cx="191935" cy="337574"/>
                </a:xfrm>
                <a:custGeom>
                  <a:avLst/>
                  <a:gdLst>
                    <a:gd name="connsiteX0" fmla="*/ 598 w 191935"/>
                    <a:gd name="connsiteY0" fmla="*/ 1840 h 337574"/>
                    <a:gd name="connsiteX1" fmla="*/ 40286 w 191935"/>
                    <a:gd name="connsiteY1" fmla="*/ 63752 h 337574"/>
                    <a:gd name="connsiteX2" fmla="*/ 119661 w 191935"/>
                    <a:gd name="connsiteY2" fmla="*/ 190752 h 337574"/>
                    <a:gd name="connsiteX3" fmla="*/ 187923 w 191935"/>
                    <a:gd name="connsiteY3" fmla="*/ 330452 h 337574"/>
                    <a:gd name="connsiteX4" fmla="*/ 168873 w 191935"/>
                    <a:gd name="connsiteY4" fmla="*/ 309815 h 337574"/>
                    <a:gd name="connsiteX5" fmla="*/ 45048 w 191935"/>
                    <a:gd name="connsiteY5" fmla="*/ 246315 h 337574"/>
                    <a:gd name="connsiteX6" fmla="*/ 143473 w 191935"/>
                    <a:gd name="connsiteY6" fmla="*/ 271715 h 337574"/>
                    <a:gd name="connsiteX7" fmla="*/ 119661 w 191935"/>
                    <a:gd name="connsiteY7" fmla="*/ 209802 h 337574"/>
                    <a:gd name="connsiteX8" fmla="*/ 68861 w 191935"/>
                    <a:gd name="connsiteY8" fmla="*/ 130427 h 337574"/>
                    <a:gd name="connsiteX9" fmla="*/ 598 w 191935"/>
                    <a:gd name="connsiteY9" fmla="*/ 1840 h 33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935" h="337574">
                      <a:moveTo>
                        <a:pt x="598" y="1840"/>
                      </a:moveTo>
                      <a:cubicBezTo>
                        <a:pt x="-4164" y="-9272"/>
                        <a:pt x="20442" y="32267"/>
                        <a:pt x="40286" y="63752"/>
                      </a:cubicBezTo>
                      <a:cubicBezTo>
                        <a:pt x="60130" y="95237"/>
                        <a:pt x="95055" y="146302"/>
                        <a:pt x="119661" y="190752"/>
                      </a:cubicBezTo>
                      <a:cubicBezTo>
                        <a:pt x="144267" y="235202"/>
                        <a:pt x="179721" y="310608"/>
                        <a:pt x="187923" y="330452"/>
                      </a:cubicBezTo>
                      <a:cubicBezTo>
                        <a:pt x="196125" y="350296"/>
                        <a:pt x="192685" y="323838"/>
                        <a:pt x="168873" y="309815"/>
                      </a:cubicBezTo>
                      <a:cubicBezTo>
                        <a:pt x="145061" y="295792"/>
                        <a:pt x="49281" y="252665"/>
                        <a:pt x="45048" y="246315"/>
                      </a:cubicBezTo>
                      <a:cubicBezTo>
                        <a:pt x="40815" y="239965"/>
                        <a:pt x="131038" y="277801"/>
                        <a:pt x="143473" y="271715"/>
                      </a:cubicBezTo>
                      <a:cubicBezTo>
                        <a:pt x="155909" y="265630"/>
                        <a:pt x="132096" y="233350"/>
                        <a:pt x="119661" y="209802"/>
                      </a:cubicBezTo>
                      <a:cubicBezTo>
                        <a:pt x="107226" y="186254"/>
                        <a:pt x="88440" y="164558"/>
                        <a:pt x="68861" y="130427"/>
                      </a:cubicBezTo>
                      <a:cubicBezTo>
                        <a:pt x="49282" y="96296"/>
                        <a:pt x="5360" y="12952"/>
                        <a:pt x="598" y="1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DCF28E31-8218-4743-B172-8A7FF2D63C72}"/>
                    </a:ext>
                  </a:extLst>
                </p:cNvPr>
                <p:cNvSpPr/>
                <p:nvPr/>
              </p:nvSpPr>
              <p:spPr>
                <a:xfrm>
                  <a:off x="5121269" y="2895395"/>
                  <a:ext cx="166408" cy="433067"/>
                </a:xfrm>
                <a:custGeom>
                  <a:avLst/>
                  <a:gdLst>
                    <a:gd name="connsiteX0" fmla="*/ 6 w 166408"/>
                    <a:gd name="connsiteY0" fmla="*/ 205 h 433067"/>
                    <a:gd name="connsiteX1" fmla="*/ 96844 w 166408"/>
                    <a:gd name="connsiteY1" fmla="*/ 201818 h 433067"/>
                    <a:gd name="connsiteX2" fmla="*/ 141294 w 166408"/>
                    <a:gd name="connsiteY2" fmla="*/ 319293 h 433067"/>
                    <a:gd name="connsiteX3" fmla="*/ 163519 w 166408"/>
                    <a:gd name="connsiteY3" fmla="*/ 432005 h 433067"/>
                    <a:gd name="connsiteX4" fmla="*/ 158756 w 166408"/>
                    <a:gd name="connsiteY4" fmla="*/ 368505 h 433067"/>
                    <a:gd name="connsiteX5" fmla="*/ 96844 w 166408"/>
                    <a:gd name="connsiteY5" fmla="*/ 247855 h 433067"/>
                    <a:gd name="connsiteX6" fmla="*/ 92081 w 166408"/>
                    <a:gd name="connsiteY6" fmla="*/ 241505 h 433067"/>
                    <a:gd name="connsiteX7" fmla="*/ 6 w 166408"/>
                    <a:gd name="connsiteY7" fmla="*/ 205 h 43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408" h="433067">
                      <a:moveTo>
                        <a:pt x="6" y="205"/>
                      </a:moveTo>
                      <a:cubicBezTo>
                        <a:pt x="800" y="-6410"/>
                        <a:pt x="73296" y="148637"/>
                        <a:pt x="96844" y="201818"/>
                      </a:cubicBezTo>
                      <a:cubicBezTo>
                        <a:pt x="120392" y="254999"/>
                        <a:pt x="130182" y="280929"/>
                        <a:pt x="141294" y="319293"/>
                      </a:cubicBezTo>
                      <a:cubicBezTo>
                        <a:pt x="152406" y="357657"/>
                        <a:pt x="160609" y="423803"/>
                        <a:pt x="163519" y="432005"/>
                      </a:cubicBezTo>
                      <a:cubicBezTo>
                        <a:pt x="166429" y="440207"/>
                        <a:pt x="169869" y="399197"/>
                        <a:pt x="158756" y="368505"/>
                      </a:cubicBezTo>
                      <a:cubicBezTo>
                        <a:pt x="147644" y="337813"/>
                        <a:pt x="107957" y="269022"/>
                        <a:pt x="96844" y="247855"/>
                      </a:cubicBezTo>
                      <a:cubicBezTo>
                        <a:pt x="85732" y="226688"/>
                        <a:pt x="106898" y="280399"/>
                        <a:pt x="92081" y="241505"/>
                      </a:cubicBezTo>
                      <a:cubicBezTo>
                        <a:pt x="77264" y="202611"/>
                        <a:pt x="-788" y="6820"/>
                        <a:pt x="6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21E55677-5A4B-4A60-9036-ACDD87636BAF}"/>
                    </a:ext>
                  </a:extLst>
                </p:cNvPr>
                <p:cNvSpPr/>
                <p:nvPr/>
              </p:nvSpPr>
              <p:spPr>
                <a:xfrm>
                  <a:off x="5096713" y="2695397"/>
                  <a:ext cx="99287" cy="154486"/>
                </a:xfrm>
                <a:custGeom>
                  <a:avLst/>
                  <a:gdLst>
                    <a:gd name="connsiteX0" fmla="*/ 750 w 99287"/>
                    <a:gd name="connsiteY0" fmla="*/ 178 h 154486"/>
                    <a:gd name="connsiteX1" fmla="*/ 37262 w 99287"/>
                    <a:gd name="connsiteY1" fmla="*/ 104953 h 154486"/>
                    <a:gd name="connsiteX2" fmla="*/ 99175 w 99287"/>
                    <a:gd name="connsiteY2" fmla="*/ 154166 h 154486"/>
                    <a:gd name="connsiteX3" fmla="*/ 51550 w 99287"/>
                    <a:gd name="connsiteY3" fmla="*/ 124003 h 154486"/>
                    <a:gd name="connsiteX4" fmla="*/ 15037 w 99287"/>
                    <a:gd name="connsiteY4" fmla="*/ 81141 h 154486"/>
                    <a:gd name="connsiteX5" fmla="*/ 750 w 99287"/>
                    <a:gd name="connsiteY5" fmla="*/ 178 h 15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287" h="154486">
                      <a:moveTo>
                        <a:pt x="750" y="178"/>
                      </a:moveTo>
                      <a:cubicBezTo>
                        <a:pt x="4454" y="4147"/>
                        <a:pt x="20858" y="79288"/>
                        <a:pt x="37262" y="104953"/>
                      </a:cubicBezTo>
                      <a:cubicBezTo>
                        <a:pt x="53666" y="130618"/>
                        <a:pt x="96794" y="150991"/>
                        <a:pt x="99175" y="154166"/>
                      </a:cubicBezTo>
                      <a:cubicBezTo>
                        <a:pt x="101556" y="157341"/>
                        <a:pt x="65573" y="136174"/>
                        <a:pt x="51550" y="124003"/>
                      </a:cubicBezTo>
                      <a:cubicBezTo>
                        <a:pt x="37527" y="111832"/>
                        <a:pt x="22181" y="102572"/>
                        <a:pt x="15037" y="81141"/>
                      </a:cubicBezTo>
                      <a:cubicBezTo>
                        <a:pt x="7893" y="59710"/>
                        <a:pt x="-2954" y="-3791"/>
                        <a:pt x="750" y="1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611E69FB-E121-446E-B9EE-F12B414039A7}"/>
                    </a:ext>
                  </a:extLst>
                </p:cNvPr>
                <p:cNvSpPr/>
                <p:nvPr/>
              </p:nvSpPr>
              <p:spPr>
                <a:xfrm>
                  <a:off x="5231678" y="3003481"/>
                  <a:ext cx="86440" cy="353140"/>
                </a:xfrm>
                <a:custGeom>
                  <a:avLst/>
                  <a:gdLst>
                    <a:gd name="connsiteX0" fmla="*/ 722 w 86440"/>
                    <a:gd name="connsiteY0" fmla="*/ 69 h 353140"/>
                    <a:gd name="connsiteX1" fmla="*/ 15010 w 86440"/>
                    <a:gd name="connsiteY1" fmla="*/ 117544 h 353140"/>
                    <a:gd name="connsiteX2" fmla="*/ 49935 w 86440"/>
                    <a:gd name="connsiteY2" fmla="*/ 185807 h 353140"/>
                    <a:gd name="connsiteX3" fmla="*/ 84860 w 86440"/>
                    <a:gd name="connsiteY3" fmla="*/ 350907 h 353140"/>
                    <a:gd name="connsiteX4" fmla="*/ 78510 w 86440"/>
                    <a:gd name="connsiteY4" fmla="*/ 276294 h 353140"/>
                    <a:gd name="connsiteX5" fmla="*/ 61047 w 86440"/>
                    <a:gd name="connsiteY5" fmla="*/ 204857 h 353140"/>
                    <a:gd name="connsiteX6" fmla="*/ 35647 w 86440"/>
                    <a:gd name="connsiteY6" fmla="*/ 135007 h 353140"/>
                    <a:gd name="connsiteX7" fmla="*/ 722 w 86440"/>
                    <a:gd name="connsiteY7" fmla="*/ 69 h 35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40" h="353140">
                      <a:moveTo>
                        <a:pt x="722" y="69"/>
                      </a:moveTo>
                      <a:cubicBezTo>
                        <a:pt x="-2718" y="-2842"/>
                        <a:pt x="6808" y="86588"/>
                        <a:pt x="15010" y="117544"/>
                      </a:cubicBezTo>
                      <a:cubicBezTo>
                        <a:pt x="23212" y="148500"/>
                        <a:pt x="38293" y="146913"/>
                        <a:pt x="49935" y="185807"/>
                      </a:cubicBezTo>
                      <a:cubicBezTo>
                        <a:pt x="61577" y="224701"/>
                        <a:pt x="80098" y="335826"/>
                        <a:pt x="84860" y="350907"/>
                      </a:cubicBezTo>
                      <a:cubicBezTo>
                        <a:pt x="89622" y="365988"/>
                        <a:pt x="82479" y="300636"/>
                        <a:pt x="78510" y="276294"/>
                      </a:cubicBezTo>
                      <a:cubicBezTo>
                        <a:pt x="74541" y="251952"/>
                        <a:pt x="68191" y="228405"/>
                        <a:pt x="61047" y="204857"/>
                      </a:cubicBezTo>
                      <a:cubicBezTo>
                        <a:pt x="53903" y="181309"/>
                        <a:pt x="43849" y="162259"/>
                        <a:pt x="35647" y="135007"/>
                      </a:cubicBezTo>
                      <a:cubicBezTo>
                        <a:pt x="27445" y="107755"/>
                        <a:pt x="4162" y="2980"/>
                        <a:pt x="722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D7C4FB16-D9A1-45DA-A285-3DE170B6F597}"/>
                    </a:ext>
                  </a:extLst>
                </p:cNvPr>
                <p:cNvSpPr/>
                <p:nvPr/>
              </p:nvSpPr>
              <p:spPr>
                <a:xfrm>
                  <a:off x="5063948" y="3121769"/>
                  <a:ext cx="214519" cy="265084"/>
                </a:xfrm>
                <a:custGeom>
                  <a:avLst/>
                  <a:gdLst>
                    <a:gd name="connsiteX0" fmla="*/ 177 w 214519"/>
                    <a:gd name="connsiteY0" fmla="*/ 844 h 265084"/>
                    <a:gd name="connsiteX1" fmla="*/ 155752 w 214519"/>
                    <a:gd name="connsiteY1" fmla="*/ 159594 h 265084"/>
                    <a:gd name="connsiteX2" fmla="*/ 198615 w 214519"/>
                    <a:gd name="connsiteY2" fmla="*/ 229444 h 265084"/>
                    <a:gd name="connsiteX3" fmla="*/ 214490 w 214519"/>
                    <a:gd name="connsiteY3" fmla="*/ 264369 h 265084"/>
                    <a:gd name="connsiteX4" fmla="*/ 195440 w 214519"/>
                    <a:gd name="connsiteY4" fmla="*/ 199281 h 265084"/>
                    <a:gd name="connsiteX5" fmla="*/ 163690 w 214519"/>
                    <a:gd name="connsiteY5" fmla="*/ 145306 h 265084"/>
                    <a:gd name="connsiteX6" fmla="*/ 125590 w 214519"/>
                    <a:gd name="connsiteY6" fmla="*/ 99269 h 265084"/>
                    <a:gd name="connsiteX7" fmla="*/ 177 w 214519"/>
                    <a:gd name="connsiteY7" fmla="*/ 844 h 26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519" h="265084">
                      <a:moveTo>
                        <a:pt x="177" y="844"/>
                      </a:moveTo>
                      <a:cubicBezTo>
                        <a:pt x="5204" y="10898"/>
                        <a:pt x="122679" y="121494"/>
                        <a:pt x="155752" y="159594"/>
                      </a:cubicBezTo>
                      <a:cubicBezTo>
                        <a:pt x="188825" y="197694"/>
                        <a:pt x="188825" y="211981"/>
                        <a:pt x="198615" y="229444"/>
                      </a:cubicBezTo>
                      <a:cubicBezTo>
                        <a:pt x="208405" y="246907"/>
                        <a:pt x="215019" y="269396"/>
                        <a:pt x="214490" y="264369"/>
                      </a:cubicBezTo>
                      <a:cubicBezTo>
                        <a:pt x="213961" y="259342"/>
                        <a:pt x="203907" y="219125"/>
                        <a:pt x="195440" y="199281"/>
                      </a:cubicBezTo>
                      <a:cubicBezTo>
                        <a:pt x="186973" y="179437"/>
                        <a:pt x="175332" y="161975"/>
                        <a:pt x="163690" y="145306"/>
                      </a:cubicBezTo>
                      <a:cubicBezTo>
                        <a:pt x="152048" y="128637"/>
                        <a:pt x="153107" y="125198"/>
                        <a:pt x="125590" y="99269"/>
                      </a:cubicBezTo>
                      <a:cubicBezTo>
                        <a:pt x="98073" y="73340"/>
                        <a:pt x="-4850" y="-9210"/>
                        <a:pt x="177" y="8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CA786290-C7A8-43B1-B098-5FFC84E83CCC}"/>
                    </a:ext>
                  </a:extLst>
                </p:cNvPr>
                <p:cNvSpPr/>
                <p:nvPr/>
              </p:nvSpPr>
              <p:spPr>
                <a:xfrm>
                  <a:off x="5073265" y="3155545"/>
                  <a:ext cx="184739" cy="443715"/>
                </a:xfrm>
                <a:custGeom>
                  <a:avLst/>
                  <a:gdLst>
                    <a:gd name="connsiteX0" fmla="*/ 385 w 184739"/>
                    <a:gd name="connsiteY0" fmla="*/ 1993 h 443715"/>
                    <a:gd name="connsiteX1" fmla="*/ 117860 w 184739"/>
                    <a:gd name="connsiteY1" fmla="*/ 189318 h 443715"/>
                    <a:gd name="connsiteX2" fmla="*/ 140085 w 184739"/>
                    <a:gd name="connsiteY2" fmla="*/ 279805 h 443715"/>
                    <a:gd name="connsiteX3" fmla="*/ 155960 w 184739"/>
                    <a:gd name="connsiteY3" fmla="*/ 327430 h 443715"/>
                    <a:gd name="connsiteX4" fmla="*/ 184535 w 184739"/>
                    <a:gd name="connsiteY4" fmla="*/ 443318 h 443715"/>
                    <a:gd name="connsiteX5" fmla="*/ 167073 w 184739"/>
                    <a:gd name="connsiteY5" fmla="*/ 360768 h 443715"/>
                    <a:gd name="connsiteX6" fmla="*/ 135323 w 184739"/>
                    <a:gd name="connsiteY6" fmla="*/ 238530 h 443715"/>
                    <a:gd name="connsiteX7" fmla="*/ 124210 w 184739"/>
                    <a:gd name="connsiteY7" fmla="*/ 187730 h 443715"/>
                    <a:gd name="connsiteX8" fmla="*/ 81348 w 184739"/>
                    <a:gd name="connsiteY8" fmla="*/ 97243 h 443715"/>
                    <a:gd name="connsiteX9" fmla="*/ 385 w 184739"/>
                    <a:gd name="connsiteY9" fmla="*/ 1993 h 44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739" h="443715">
                      <a:moveTo>
                        <a:pt x="385" y="1993"/>
                      </a:moveTo>
                      <a:cubicBezTo>
                        <a:pt x="6470" y="17339"/>
                        <a:pt x="94577" y="143016"/>
                        <a:pt x="117860" y="189318"/>
                      </a:cubicBezTo>
                      <a:cubicBezTo>
                        <a:pt x="141143" y="235620"/>
                        <a:pt x="133735" y="256786"/>
                        <a:pt x="140085" y="279805"/>
                      </a:cubicBezTo>
                      <a:cubicBezTo>
                        <a:pt x="146435" y="302824"/>
                        <a:pt x="148552" y="300178"/>
                        <a:pt x="155960" y="327430"/>
                      </a:cubicBezTo>
                      <a:cubicBezTo>
                        <a:pt x="163368" y="354682"/>
                        <a:pt x="182683" y="437762"/>
                        <a:pt x="184535" y="443318"/>
                      </a:cubicBezTo>
                      <a:cubicBezTo>
                        <a:pt x="186387" y="448874"/>
                        <a:pt x="175275" y="394899"/>
                        <a:pt x="167073" y="360768"/>
                      </a:cubicBezTo>
                      <a:cubicBezTo>
                        <a:pt x="158871" y="326637"/>
                        <a:pt x="142467" y="267370"/>
                        <a:pt x="135323" y="238530"/>
                      </a:cubicBezTo>
                      <a:cubicBezTo>
                        <a:pt x="128179" y="209690"/>
                        <a:pt x="133206" y="211278"/>
                        <a:pt x="124210" y="187730"/>
                      </a:cubicBezTo>
                      <a:cubicBezTo>
                        <a:pt x="115214" y="164182"/>
                        <a:pt x="100663" y="130581"/>
                        <a:pt x="81348" y="97243"/>
                      </a:cubicBezTo>
                      <a:cubicBezTo>
                        <a:pt x="62034" y="63906"/>
                        <a:pt x="-5700" y="-13353"/>
                        <a:pt x="385" y="1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4C9781AF-824B-4962-9389-087B67C00AD3}"/>
                    </a:ext>
                  </a:extLst>
                </p:cNvPr>
                <p:cNvSpPr/>
                <p:nvPr/>
              </p:nvSpPr>
              <p:spPr>
                <a:xfrm>
                  <a:off x="5256213" y="3338402"/>
                  <a:ext cx="68326" cy="382841"/>
                </a:xfrm>
                <a:custGeom>
                  <a:avLst/>
                  <a:gdLst>
                    <a:gd name="connsiteX0" fmla="*/ 68262 w 68326"/>
                    <a:gd name="connsiteY0" fmla="*/ 111 h 382841"/>
                    <a:gd name="connsiteX1" fmla="*/ 55562 w 68326"/>
                    <a:gd name="connsiteY1" fmla="*/ 142986 h 382841"/>
                    <a:gd name="connsiteX2" fmla="*/ 26987 w 68326"/>
                    <a:gd name="connsiteY2" fmla="*/ 208073 h 382841"/>
                    <a:gd name="connsiteX3" fmla="*/ 17462 w 68326"/>
                    <a:gd name="connsiteY3" fmla="*/ 231886 h 382841"/>
                    <a:gd name="connsiteX4" fmla="*/ 23812 w 68326"/>
                    <a:gd name="connsiteY4" fmla="*/ 266811 h 382841"/>
                    <a:gd name="connsiteX5" fmla="*/ 0 w 68326"/>
                    <a:gd name="connsiteY5" fmla="*/ 382698 h 382841"/>
                    <a:gd name="connsiteX6" fmla="*/ 23812 w 68326"/>
                    <a:gd name="connsiteY6" fmla="*/ 289036 h 382841"/>
                    <a:gd name="connsiteX7" fmla="*/ 25400 w 68326"/>
                    <a:gd name="connsiteY7" fmla="*/ 212836 h 382841"/>
                    <a:gd name="connsiteX8" fmla="*/ 50800 w 68326"/>
                    <a:gd name="connsiteY8" fmla="*/ 120761 h 382841"/>
                    <a:gd name="connsiteX9" fmla="*/ 68262 w 68326"/>
                    <a:gd name="connsiteY9" fmla="*/ 111 h 38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326" h="382841">
                      <a:moveTo>
                        <a:pt x="68262" y="111"/>
                      </a:moveTo>
                      <a:cubicBezTo>
                        <a:pt x="69056" y="3815"/>
                        <a:pt x="62441" y="108326"/>
                        <a:pt x="55562" y="142986"/>
                      </a:cubicBezTo>
                      <a:cubicBezTo>
                        <a:pt x="48683" y="177646"/>
                        <a:pt x="33337" y="193256"/>
                        <a:pt x="26987" y="208073"/>
                      </a:cubicBezTo>
                      <a:cubicBezTo>
                        <a:pt x="20637" y="222890"/>
                        <a:pt x="17991" y="222096"/>
                        <a:pt x="17462" y="231886"/>
                      </a:cubicBezTo>
                      <a:cubicBezTo>
                        <a:pt x="16933" y="241676"/>
                        <a:pt x="26722" y="241676"/>
                        <a:pt x="23812" y="266811"/>
                      </a:cubicBezTo>
                      <a:cubicBezTo>
                        <a:pt x="20902" y="291946"/>
                        <a:pt x="0" y="378994"/>
                        <a:pt x="0" y="382698"/>
                      </a:cubicBezTo>
                      <a:cubicBezTo>
                        <a:pt x="0" y="386402"/>
                        <a:pt x="19579" y="317346"/>
                        <a:pt x="23812" y="289036"/>
                      </a:cubicBezTo>
                      <a:cubicBezTo>
                        <a:pt x="28045" y="260726"/>
                        <a:pt x="20902" y="240882"/>
                        <a:pt x="25400" y="212836"/>
                      </a:cubicBezTo>
                      <a:cubicBezTo>
                        <a:pt x="29898" y="184790"/>
                        <a:pt x="43127" y="155686"/>
                        <a:pt x="50800" y="120761"/>
                      </a:cubicBezTo>
                      <a:cubicBezTo>
                        <a:pt x="58473" y="85836"/>
                        <a:pt x="67468" y="-3593"/>
                        <a:pt x="68262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96C921B0-FE4C-46E3-8B70-2CEBE6A140B8}"/>
                    </a:ext>
                  </a:extLst>
                </p:cNvPr>
                <p:cNvSpPr/>
                <p:nvPr/>
              </p:nvSpPr>
              <p:spPr>
                <a:xfrm>
                  <a:off x="5221272" y="3452022"/>
                  <a:ext cx="67235" cy="246773"/>
                </a:xfrm>
                <a:custGeom>
                  <a:avLst/>
                  <a:gdLst>
                    <a:gd name="connsiteX0" fmla="*/ 16 w 67235"/>
                    <a:gd name="connsiteY0" fmla="*/ 791 h 246773"/>
                    <a:gd name="connsiteX1" fmla="*/ 60341 w 67235"/>
                    <a:gd name="connsiteY1" fmla="*/ 8728 h 246773"/>
                    <a:gd name="connsiteX2" fmla="*/ 61928 w 67235"/>
                    <a:gd name="connsiteY2" fmla="*/ 24603 h 246773"/>
                    <a:gd name="connsiteX3" fmla="*/ 34941 w 67235"/>
                    <a:gd name="connsiteY3" fmla="*/ 103978 h 246773"/>
                    <a:gd name="connsiteX4" fmla="*/ 34941 w 67235"/>
                    <a:gd name="connsiteY4" fmla="*/ 130966 h 246773"/>
                    <a:gd name="connsiteX5" fmla="*/ 36528 w 67235"/>
                    <a:gd name="connsiteY5" fmla="*/ 205578 h 246773"/>
                    <a:gd name="connsiteX6" fmla="*/ 36528 w 67235"/>
                    <a:gd name="connsiteY6" fmla="*/ 245266 h 246773"/>
                    <a:gd name="connsiteX7" fmla="*/ 38116 w 67235"/>
                    <a:gd name="connsiteY7" fmla="*/ 154778 h 246773"/>
                    <a:gd name="connsiteX8" fmla="*/ 44466 w 67235"/>
                    <a:gd name="connsiteY8" fmla="*/ 91278 h 246773"/>
                    <a:gd name="connsiteX9" fmla="*/ 66691 w 67235"/>
                    <a:gd name="connsiteY9" fmla="*/ 27778 h 246773"/>
                    <a:gd name="connsiteX10" fmla="*/ 16 w 67235"/>
                    <a:gd name="connsiteY10" fmla="*/ 791 h 246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35" h="246773">
                      <a:moveTo>
                        <a:pt x="16" y="791"/>
                      </a:moveTo>
                      <a:cubicBezTo>
                        <a:pt x="-1042" y="-2384"/>
                        <a:pt x="50022" y="4759"/>
                        <a:pt x="60341" y="8728"/>
                      </a:cubicBezTo>
                      <a:cubicBezTo>
                        <a:pt x="70660" y="12697"/>
                        <a:pt x="66161" y="8728"/>
                        <a:pt x="61928" y="24603"/>
                      </a:cubicBezTo>
                      <a:cubicBezTo>
                        <a:pt x="57695" y="40478"/>
                        <a:pt x="39439" y="86251"/>
                        <a:pt x="34941" y="103978"/>
                      </a:cubicBezTo>
                      <a:cubicBezTo>
                        <a:pt x="30443" y="121705"/>
                        <a:pt x="34677" y="114033"/>
                        <a:pt x="34941" y="130966"/>
                      </a:cubicBezTo>
                      <a:cubicBezTo>
                        <a:pt x="35206" y="147899"/>
                        <a:pt x="36264" y="186528"/>
                        <a:pt x="36528" y="205578"/>
                      </a:cubicBezTo>
                      <a:cubicBezTo>
                        <a:pt x="36792" y="224628"/>
                        <a:pt x="36263" y="253733"/>
                        <a:pt x="36528" y="245266"/>
                      </a:cubicBezTo>
                      <a:cubicBezTo>
                        <a:pt x="36793" y="236799"/>
                        <a:pt x="36793" y="180443"/>
                        <a:pt x="38116" y="154778"/>
                      </a:cubicBezTo>
                      <a:cubicBezTo>
                        <a:pt x="39439" y="129113"/>
                        <a:pt x="39704" y="112445"/>
                        <a:pt x="44466" y="91278"/>
                      </a:cubicBezTo>
                      <a:cubicBezTo>
                        <a:pt x="49228" y="70111"/>
                        <a:pt x="70924" y="41801"/>
                        <a:pt x="66691" y="27778"/>
                      </a:cubicBezTo>
                      <a:cubicBezTo>
                        <a:pt x="62458" y="13755"/>
                        <a:pt x="1074" y="3966"/>
                        <a:pt x="16" y="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54995331-325F-4F04-B23E-FA29DAAC139E}"/>
                    </a:ext>
                  </a:extLst>
                </p:cNvPr>
                <p:cNvSpPr/>
                <p:nvPr/>
              </p:nvSpPr>
              <p:spPr>
                <a:xfrm>
                  <a:off x="5196881" y="3343678"/>
                  <a:ext cx="122486" cy="48956"/>
                </a:xfrm>
                <a:custGeom>
                  <a:avLst/>
                  <a:gdLst>
                    <a:gd name="connsiteX0" fmla="*/ 594 w 122486"/>
                    <a:gd name="connsiteY0" fmla="*/ 4360 h 48956"/>
                    <a:gd name="connsiteX1" fmla="*/ 105369 w 122486"/>
                    <a:gd name="connsiteY1" fmla="*/ 1185 h 48956"/>
                    <a:gd name="connsiteX2" fmla="*/ 121244 w 122486"/>
                    <a:gd name="connsiteY2" fmla="*/ 26585 h 48956"/>
                    <a:gd name="connsiteX3" fmla="*/ 119657 w 122486"/>
                    <a:gd name="connsiteY3" fmla="*/ 48810 h 48956"/>
                    <a:gd name="connsiteX4" fmla="*/ 105369 w 122486"/>
                    <a:gd name="connsiteY4" fmla="*/ 15472 h 48956"/>
                    <a:gd name="connsiteX5" fmla="*/ 64094 w 122486"/>
                    <a:gd name="connsiteY5" fmla="*/ 5947 h 48956"/>
                    <a:gd name="connsiteX6" fmla="*/ 594 w 122486"/>
                    <a:gd name="connsiteY6" fmla="*/ 4360 h 4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486" h="48956">
                      <a:moveTo>
                        <a:pt x="594" y="4360"/>
                      </a:moveTo>
                      <a:cubicBezTo>
                        <a:pt x="7473" y="3566"/>
                        <a:pt x="85261" y="-2519"/>
                        <a:pt x="105369" y="1185"/>
                      </a:cubicBezTo>
                      <a:cubicBezTo>
                        <a:pt x="125477" y="4889"/>
                        <a:pt x="118863" y="18648"/>
                        <a:pt x="121244" y="26585"/>
                      </a:cubicBezTo>
                      <a:cubicBezTo>
                        <a:pt x="123625" y="34522"/>
                        <a:pt x="122303" y="50662"/>
                        <a:pt x="119657" y="48810"/>
                      </a:cubicBezTo>
                      <a:cubicBezTo>
                        <a:pt x="117011" y="46958"/>
                        <a:pt x="114630" y="22616"/>
                        <a:pt x="105369" y="15472"/>
                      </a:cubicBezTo>
                      <a:cubicBezTo>
                        <a:pt x="96109" y="8328"/>
                        <a:pt x="79704" y="8593"/>
                        <a:pt x="64094" y="5947"/>
                      </a:cubicBezTo>
                      <a:cubicBezTo>
                        <a:pt x="48484" y="3301"/>
                        <a:pt x="-6285" y="5154"/>
                        <a:pt x="594" y="43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ACCE2687-4838-4501-A2A9-9EB55880BE2B}"/>
                    </a:ext>
                  </a:extLst>
                </p:cNvPr>
                <p:cNvSpPr/>
                <p:nvPr/>
              </p:nvSpPr>
              <p:spPr>
                <a:xfrm>
                  <a:off x="5213350" y="3354108"/>
                  <a:ext cx="79403" cy="59329"/>
                </a:xfrm>
                <a:custGeom>
                  <a:avLst/>
                  <a:gdLst>
                    <a:gd name="connsiteX0" fmla="*/ 0 w 79403"/>
                    <a:gd name="connsiteY0" fmla="*/ 280 h 59329"/>
                    <a:gd name="connsiteX1" fmla="*/ 65088 w 79403"/>
                    <a:gd name="connsiteY1" fmla="*/ 24092 h 59329"/>
                    <a:gd name="connsiteX2" fmla="*/ 79375 w 79403"/>
                    <a:gd name="connsiteY2" fmla="*/ 59017 h 59329"/>
                    <a:gd name="connsiteX3" fmla="*/ 63500 w 79403"/>
                    <a:gd name="connsiteY3" fmla="*/ 39967 h 59329"/>
                    <a:gd name="connsiteX4" fmla="*/ 0 w 79403"/>
                    <a:gd name="connsiteY4" fmla="*/ 280 h 5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03" h="59329">
                      <a:moveTo>
                        <a:pt x="0" y="280"/>
                      </a:moveTo>
                      <a:cubicBezTo>
                        <a:pt x="265" y="-2366"/>
                        <a:pt x="51859" y="14303"/>
                        <a:pt x="65088" y="24092"/>
                      </a:cubicBezTo>
                      <a:cubicBezTo>
                        <a:pt x="78317" y="33881"/>
                        <a:pt x="79640" y="56371"/>
                        <a:pt x="79375" y="59017"/>
                      </a:cubicBezTo>
                      <a:cubicBezTo>
                        <a:pt x="79110" y="61663"/>
                        <a:pt x="74348" y="46846"/>
                        <a:pt x="63500" y="39967"/>
                      </a:cubicBezTo>
                      <a:cubicBezTo>
                        <a:pt x="52652" y="33088"/>
                        <a:pt x="-265" y="2926"/>
                        <a:pt x="0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" name="フリーフォーム: 図形 196">
                  <a:extLst>
                    <a:ext uri="{FF2B5EF4-FFF2-40B4-BE49-F238E27FC236}">
                      <a16:creationId xmlns:a16="http://schemas.microsoft.com/office/drawing/2014/main" id="{C2956F6B-D7ED-4A60-8569-8EFF99BAF207}"/>
                    </a:ext>
                  </a:extLst>
                </p:cNvPr>
                <p:cNvSpPr/>
                <p:nvPr/>
              </p:nvSpPr>
              <p:spPr>
                <a:xfrm>
                  <a:off x="4711160" y="2749428"/>
                  <a:ext cx="352973" cy="125558"/>
                </a:xfrm>
                <a:custGeom>
                  <a:avLst/>
                  <a:gdLst>
                    <a:gd name="connsiteX0" fmla="*/ 13240 w 352973"/>
                    <a:gd name="connsiteY0" fmla="*/ 122 h 125558"/>
                    <a:gd name="connsiteX1" fmla="*/ 13240 w 352973"/>
                    <a:gd name="connsiteY1" fmla="*/ 66797 h 125558"/>
                    <a:gd name="connsiteX2" fmla="*/ 116428 w 352973"/>
                    <a:gd name="connsiteY2" fmla="*/ 108072 h 125558"/>
                    <a:gd name="connsiteX3" fmla="*/ 276765 w 352973"/>
                    <a:gd name="connsiteY3" fmla="*/ 123947 h 125558"/>
                    <a:gd name="connsiteX4" fmla="*/ 351378 w 352973"/>
                    <a:gd name="connsiteY4" fmla="*/ 71560 h 125558"/>
                    <a:gd name="connsiteX5" fmla="*/ 329153 w 352973"/>
                    <a:gd name="connsiteY5" fmla="*/ 22347 h 125558"/>
                    <a:gd name="connsiteX6" fmla="*/ 345028 w 352973"/>
                    <a:gd name="connsiteY6" fmla="*/ 63622 h 125558"/>
                    <a:gd name="connsiteX7" fmla="*/ 321215 w 352973"/>
                    <a:gd name="connsiteY7" fmla="*/ 87435 h 125558"/>
                    <a:gd name="connsiteX8" fmla="*/ 264065 w 352973"/>
                    <a:gd name="connsiteY8" fmla="*/ 104897 h 125558"/>
                    <a:gd name="connsiteX9" fmla="*/ 159290 w 352973"/>
                    <a:gd name="connsiteY9" fmla="*/ 122360 h 125558"/>
                    <a:gd name="connsiteX10" fmla="*/ 87853 w 352973"/>
                    <a:gd name="connsiteY10" fmla="*/ 109660 h 125558"/>
                    <a:gd name="connsiteX11" fmla="*/ 21178 w 352973"/>
                    <a:gd name="connsiteY11" fmla="*/ 81085 h 125558"/>
                    <a:gd name="connsiteX12" fmla="*/ 540 w 352973"/>
                    <a:gd name="connsiteY12" fmla="*/ 50922 h 125558"/>
                    <a:gd name="connsiteX13" fmla="*/ 13240 w 352973"/>
                    <a:gd name="connsiteY13" fmla="*/ 122 h 12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2973" h="125558">
                      <a:moveTo>
                        <a:pt x="13240" y="122"/>
                      </a:moveTo>
                      <a:cubicBezTo>
                        <a:pt x="15357" y="2768"/>
                        <a:pt x="-3958" y="48805"/>
                        <a:pt x="13240" y="66797"/>
                      </a:cubicBezTo>
                      <a:cubicBezTo>
                        <a:pt x="30438" y="84789"/>
                        <a:pt x="72507" y="98547"/>
                        <a:pt x="116428" y="108072"/>
                      </a:cubicBezTo>
                      <a:cubicBezTo>
                        <a:pt x="160349" y="117597"/>
                        <a:pt x="237607" y="130032"/>
                        <a:pt x="276765" y="123947"/>
                      </a:cubicBezTo>
                      <a:cubicBezTo>
                        <a:pt x="315923" y="117862"/>
                        <a:pt x="342647" y="88493"/>
                        <a:pt x="351378" y="71560"/>
                      </a:cubicBezTo>
                      <a:cubicBezTo>
                        <a:pt x="360109" y="54627"/>
                        <a:pt x="330211" y="23670"/>
                        <a:pt x="329153" y="22347"/>
                      </a:cubicBezTo>
                      <a:cubicBezTo>
                        <a:pt x="328095" y="21024"/>
                        <a:pt x="346351" y="52774"/>
                        <a:pt x="345028" y="63622"/>
                      </a:cubicBezTo>
                      <a:cubicBezTo>
                        <a:pt x="343705" y="74470"/>
                        <a:pt x="334709" y="80556"/>
                        <a:pt x="321215" y="87435"/>
                      </a:cubicBezTo>
                      <a:cubicBezTo>
                        <a:pt x="307721" y="94314"/>
                        <a:pt x="291053" y="99076"/>
                        <a:pt x="264065" y="104897"/>
                      </a:cubicBezTo>
                      <a:cubicBezTo>
                        <a:pt x="237077" y="110718"/>
                        <a:pt x="188659" y="121566"/>
                        <a:pt x="159290" y="122360"/>
                      </a:cubicBezTo>
                      <a:cubicBezTo>
                        <a:pt x="129921" y="123154"/>
                        <a:pt x="110872" y="116539"/>
                        <a:pt x="87853" y="109660"/>
                      </a:cubicBezTo>
                      <a:cubicBezTo>
                        <a:pt x="64834" y="102781"/>
                        <a:pt x="35730" y="90875"/>
                        <a:pt x="21178" y="81085"/>
                      </a:cubicBezTo>
                      <a:cubicBezTo>
                        <a:pt x="6626" y="71295"/>
                        <a:pt x="3980" y="63357"/>
                        <a:pt x="540" y="50922"/>
                      </a:cubicBezTo>
                      <a:cubicBezTo>
                        <a:pt x="-2900" y="38487"/>
                        <a:pt x="11123" y="-2524"/>
                        <a:pt x="1324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3C311356-F866-49AC-A868-8E74F335F841}"/>
                    </a:ext>
                  </a:extLst>
                </p:cNvPr>
                <p:cNvSpPr/>
                <p:nvPr/>
              </p:nvSpPr>
              <p:spPr>
                <a:xfrm>
                  <a:off x="4731570" y="2743026"/>
                  <a:ext cx="298440" cy="110318"/>
                </a:xfrm>
                <a:custGeom>
                  <a:avLst/>
                  <a:gdLst>
                    <a:gd name="connsiteX0" fmla="*/ 283343 w 298440"/>
                    <a:gd name="connsiteY0" fmla="*/ 27162 h 110318"/>
                    <a:gd name="connsiteX1" fmla="*/ 297630 w 298440"/>
                    <a:gd name="connsiteY1" fmla="*/ 79549 h 110318"/>
                    <a:gd name="connsiteX2" fmla="*/ 254768 w 298440"/>
                    <a:gd name="connsiteY2" fmla="*/ 90662 h 110318"/>
                    <a:gd name="connsiteX3" fmla="*/ 194443 w 298440"/>
                    <a:gd name="connsiteY3" fmla="*/ 95424 h 110318"/>
                    <a:gd name="connsiteX4" fmla="*/ 65855 w 298440"/>
                    <a:gd name="connsiteY4" fmla="*/ 95424 h 110318"/>
                    <a:gd name="connsiteX5" fmla="*/ 5530 w 298440"/>
                    <a:gd name="connsiteY5" fmla="*/ 54149 h 110318"/>
                    <a:gd name="connsiteX6" fmla="*/ 8705 w 298440"/>
                    <a:gd name="connsiteY6" fmla="*/ 174 h 110318"/>
                    <a:gd name="connsiteX7" fmla="*/ 768 w 298440"/>
                    <a:gd name="connsiteY7" fmla="*/ 38274 h 110318"/>
                    <a:gd name="connsiteX8" fmla="*/ 30930 w 298440"/>
                    <a:gd name="connsiteY8" fmla="*/ 76374 h 110318"/>
                    <a:gd name="connsiteX9" fmla="*/ 129355 w 298440"/>
                    <a:gd name="connsiteY9" fmla="*/ 104949 h 110318"/>
                    <a:gd name="connsiteX10" fmla="*/ 189680 w 298440"/>
                    <a:gd name="connsiteY10" fmla="*/ 109712 h 110318"/>
                    <a:gd name="connsiteX11" fmla="*/ 264293 w 298440"/>
                    <a:gd name="connsiteY11" fmla="*/ 97012 h 110318"/>
                    <a:gd name="connsiteX12" fmla="*/ 289693 w 298440"/>
                    <a:gd name="connsiteY12" fmla="*/ 81137 h 110318"/>
                    <a:gd name="connsiteX13" fmla="*/ 283343 w 298440"/>
                    <a:gd name="connsiteY13" fmla="*/ 27162 h 11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8440" h="110318">
                      <a:moveTo>
                        <a:pt x="283343" y="27162"/>
                      </a:moveTo>
                      <a:cubicBezTo>
                        <a:pt x="284666" y="26897"/>
                        <a:pt x="302393" y="68966"/>
                        <a:pt x="297630" y="79549"/>
                      </a:cubicBezTo>
                      <a:cubicBezTo>
                        <a:pt x="292868" y="90132"/>
                        <a:pt x="271966" y="88016"/>
                        <a:pt x="254768" y="90662"/>
                      </a:cubicBezTo>
                      <a:cubicBezTo>
                        <a:pt x="237570" y="93308"/>
                        <a:pt x="225928" y="94630"/>
                        <a:pt x="194443" y="95424"/>
                      </a:cubicBezTo>
                      <a:cubicBezTo>
                        <a:pt x="162958" y="96218"/>
                        <a:pt x="97340" y="102303"/>
                        <a:pt x="65855" y="95424"/>
                      </a:cubicBezTo>
                      <a:cubicBezTo>
                        <a:pt x="34370" y="88545"/>
                        <a:pt x="15055" y="70024"/>
                        <a:pt x="5530" y="54149"/>
                      </a:cubicBezTo>
                      <a:cubicBezTo>
                        <a:pt x="-3995" y="38274"/>
                        <a:pt x="9499" y="2820"/>
                        <a:pt x="8705" y="174"/>
                      </a:cubicBezTo>
                      <a:cubicBezTo>
                        <a:pt x="7911" y="-2472"/>
                        <a:pt x="-2936" y="25574"/>
                        <a:pt x="768" y="38274"/>
                      </a:cubicBezTo>
                      <a:cubicBezTo>
                        <a:pt x="4472" y="50974"/>
                        <a:pt x="9499" y="65261"/>
                        <a:pt x="30930" y="76374"/>
                      </a:cubicBezTo>
                      <a:cubicBezTo>
                        <a:pt x="52361" y="87487"/>
                        <a:pt x="102897" y="99393"/>
                        <a:pt x="129355" y="104949"/>
                      </a:cubicBezTo>
                      <a:cubicBezTo>
                        <a:pt x="155813" y="110505"/>
                        <a:pt x="167190" y="111035"/>
                        <a:pt x="189680" y="109712"/>
                      </a:cubicBezTo>
                      <a:cubicBezTo>
                        <a:pt x="212170" y="108389"/>
                        <a:pt x="247624" y="101775"/>
                        <a:pt x="264293" y="97012"/>
                      </a:cubicBezTo>
                      <a:cubicBezTo>
                        <a:pt x="280962" y="92250"/>
                        <a:pt x="284401" y="88016"/>
                        <a:pt x="289693" y="81137"/>
                      </a:cubicBezTo>
                      <a:cubicBezTo>
                        <a:pt x="294985" y="74258"/>
                        <a:pt x="282020" y="27427"/>
                        <a:pt x="283343" y="27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BF6C0893-51F6-4745-8C98-64A71C8B1102}"/>
                    </a:ext>
                  </a:extLst>
                </p:cNvPr>
                <p:cNvSpPr/>
                <p:nvPr/>
              </p:nvSpPr>
              <p:spPr>
                <a:xfrm>
                  <a:off x="5040493" y="2842685"/>
                  <a:ext cx="24064" cy="325172"/>
                </a:xfrm>
                <a:custGeom>
                  <a:avLst/>
                  <a:gdLst>
                    <a:gd name="connsiteX0" fmla="*/ 23632 w 24064"/>
                    <a:gd name="connsiteY0" fmla="*/ 528 h 325172"/>
                    <a:gd name="connsiteX1" fmla="*/ 17282 w 24064"/>
                    <a:gd name="connsiteY1" fmla="*/ 106890 h 325172"/>
                    <a:gd name="connsiteX2" fmla="*/ 20457 w 24064"/>
                    <a:gd name="connsiteY2" fmla="*/ 184678 h 325172"/>
                    <a:gd name="connsiteX3" fmla="*/ 15695 w 24064"/>
                    <a:gd name="connsiteY3" fmla="*/ 116415 h 325172"/>
                    <a:gd name="connsiteX4" fmla="*/ 15695 w 24064"/>
                    <a:gd name="connsiteY4" fmla="*/ 225953 h 325172"/>
                    <a:gd name="connsiteX5" fmla="*/ 18870 w 24064"/>
                    <a:gd name="connsiteY5" fmla="*/ 286278 h 325172"/>
                    <a:gd name="connsiteX6" fmla="*/ 18870 w 24064"/>
                    <a:gd name="connsiteY6" fmla="*/ 324378 h 325172"/>
                    <a:gd name="connsiteX7" fmla="*/ 14107 w 24064"/>
                    <a:gd name="connsiteY7" fmla="*/ 251353 h 325172"/>
                    <a:gd name="connsiteX8" fmla="*/ 1407 w 24064"/>
                    <a:gd name="connsiteY8" fmla="*/ 195790 h 325172"/>
                    <a:gd name="connsiteX9" fmla="*/ 2995 w 24064"/>
                    <a:gd name="connsiteY9" fmla="*/ 154515 h 325172"/>
                    <a:gd name="connsiteX10" fmla="*/ 23632 w 24064"/>
                    <a:gd name="connsiteY10" fmla="*/ 528 h 32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64" h="325172">
                      <a:moveTo>
                        <a:pt x="23632" y="528"/>
                      </a:moveTo>
                      <a:cubicBezTo>
                        <a:pt x="26013" y="-7409"/>
                        <a:pt x="17811" y="76198"/>
                        <a:pt x="17282" y="106890"/>
                      </a:cubicBezTo>
                      <a:cubicBezTo>
                        <a:pt x="16753" y="137582"/>
                        <a:pt x="20721" y="183091"/>
                        <a:pt x="20457" y="184678"/>
                      </a:cubicBezTo>
                      <a:cubicBezTo>
                        <a:pt x="20193" y="186265"/>
                        <a:pt x="16489" y="109536"/>
                        <a:pt x="15695" y="116415"/>
                      </a:cubicBezTo>
                      <a:cubicBezTo>
                        <a:pt x="14901" y="123294"/>
                        <a:pt x="15166" y="197643"/>
                        <a:pt x="15695" y="225953"/>
                      </a:cubicBezTo>
                      <a:cubicBezTo>
                        <a:pt x="16224" y="254263"/>
                        <a:pt x="18341" y="269874"/>
                        <a:pt x="18870" y="286278"/>
                      </a:cubicBezTo>
                      <a:cubicBezTo>
                        <a:pt x="19399" y="302682"/>
                        <a:pt x="19664" y="330199"/>
                        <a:pt x="18870" y="324378"/>
                      </a:cubicBezTo>
                      <a:cubicBezTo>
                        <a:pt x="18076" y="318557"/>
                        <a:pt x="17017" y="272784"/>
                        <a:pt x="14107" y="251353"/>
                      </a:cubicBezTo>
                      <a:cubicBezTo>
                        <a:pt x="11196" y="229922"/>
                        <a:pt x="3259" y="211930"/>
                        <a:pt x="1407" y="195790"/>
                      </a:cubicBezTo>
                      <a:cubicBezTo>
                        <a:pt x="-445" y="179650"/>
                        <a:pt x="-974" y="184942"/>
                        <a:pt x="2995" y="154515"/>
                      </a:cubicBezTo>
                      <a:cubicBezTo>
                        <a:pt x="6964" y="124088"/>
                        <a:pt x="21251" y="8465"/>
                        <a:pt x="23632" y="5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0BE312F4-0F61-41E4-86EC-54AE01ED32DF}"/>
                    </a:ext>
                  </a:extLst>
                </p:cNvPr>
                <p:cNvSpPr/>
                <p:nvPr/>
              </p:nvSpPr>
              <p:spPr>
                <a:xfrm>
                  <a:off x="4687500" y="2832090"/>
                  <a:ext cx="33823" cy="389305"/>
                </a:xfrm>
                <a:custGeom>
                  <a:avLst/>
                  <a:gdLst>
                    <a:gd name="connsiteX0" fmla="*/ 33725 w 33823"/>
                    <a:gd name="connsiteY0" fmla="*/ 10 h 389305"/>
                    <a:gd name="connsiteX1" fmla="*/ 16263 w 33823"/>
                    <a:gd name="connsiteY1" fmla="*/ 134948 h 389305"/>
                    <a:gd name="connsiteX2" fmla="*/ 21025 w 33823"/>
                    <a:gd name="connsiteY2" fmla="*/ 87323 h 389305"/>
                    <a:gd name="connsiteX3" fmla="*/ 8325 w 33823"/>
                    <a:gd name="connsiteY3" fmla="*/ 174635 h 389305"/>
                    <a:gd name="connsiteX4" fmla="*/ 5150 w 33823"/>
                    <a:gd name="connsiteY4" fmla="*/ 217498 h 389305"/>
                    <a:gd name="connsiteX5" fmla="*/ 388 w 33823"/>
                    <a:gd name="connsiteY5" fmla="*/ 211148 h 389305"/>
                    <a:gd name="connsiteX6" fmla="*/ 16263 w 33823"/>
                    <a:gd name="connsiteY6" fmla="*/ 304810 h 389305"/>
                    <a:gd name="connsiteX7" fmla="*/ 21025 w 33823"/>
                    <a:gd name="connsiteY7" fmla="*/ 388948 h 389305"/>
                    <a:gd name="connsiteX8" fmla="*/ 13088 w 33823"/>
                    <a:gd name="connsiteY8" fmla="*/ 330210 h 389305"/>
                    <a:gd name="connsiteX9" fmla="*/ 3563 w 33823"/>
                    <a:gd name="connsiteY9" fmla="*/ 215910 h 389305"/>
                    <a:gd name="connsiteX10" fmla="*/ 22613 w 33823"/>
                    <a:gd name="connsiteY10" fmla="*/ 142885 h 389305"/>
                    <a:gd name="connsiteX11" fmla="*/ 33725 w 33823"/>
                    <a:gd name="connsiteY11" fmla="*/ 10 h 38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23" h="389305">
                      <a:moveTo>
                        <a:pt x="33725" y="10"/>
                      </a:moveTo>
                      <a:cubicBezTo>
                        <a:pt x="32667" y="-1313"/>
                        <a:pt x="18380" y="120396"/>
                        <a:pt x="16263" y="134948"/>
                      </a:cubicBezTo>
                      <a:cubicBezTo>
                        <a:pt x="14146" y="149500"/>
                        <a:pt x="22348" y="80708"/>
                        <a:pt x="21025" y="87323"/>
                      </a:cubicBezTo>
                      <a:cubicBezTo>
                        <a:pt x="19702" y="93938"/>
                        <a:pt x="10971" y="152939"/>
                        <a:pt x="8325" y="174635"/>
                      </a:cubicBezTo>
                      <a:cubicBezTo>
                        <a:pt x="5679" y="196331"/>
                        <a:pt x="6473" y="211412"/>
                        <a:pt x="5150" y="217498"/>
                      </a:cubicBezTo>
                      <a:cubicBezTo>
                        <a:pt x="3827" y="223584"/>
                        <a:pt x="-1464" y="196596"/>
                        <a:pt x="388" y="211148"/>
                      </a:cubicBezTo>
                      <a:cubicBezTo>
                        <a:pt x="2240" y="225700"/>
                        <a:pt x="12824" y="275177"/>
                        <a:pt x="16263" y="304810"/>
                      </a:cubicBezTo>
                      <a:cubicBezTo>
                        <a:pt x="19702" y="334443"/>
                        <a:pt x="21554" y="384715"/>
                        <a:pt x="21025" y="388948"/>
                      </a:cubicBezTo>
                      <a:cubicBezTo>
                        <a:pt x="20496" y="393181"/>
                        <a:pt x="15998" y="359049"/>
                        <a:pt x="13088" y="330210"/>
                      </a:cubicBezTo>
                      <a:cubicBezTo>
                        <a:pt x="10178" y="301371"/>
                        <a:pt x="1976" y="247131"/>
                        <a:pt x="3563" y="215910"/>
                      </a:cubicBezTo>
                      <a:cubicBezTo>
                        <a:pt x="5150" y="184689"/>
                        <a:pt x="18115" y="175693"/>
                        <a:pt x="22613" y="142885"/>
                      </a:cubicBezTo>
                      <a:cubicBezTo>
                        <a:pt x="27111" y="110077"/>
                        <a:pt x="34783" y="1333"/>
                        <a:pt x="33725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73755FFF-952D-4E80-B0B6-163214D1D6D5}"/>
                    </a:ext>
                  </a:extLst>
                </p:cNvPr>
                <p:cNvSpPr/>
                <p:nvPr/>
              </p:nvSpPr>
              <p:spPr>
                <a:xfrm>
                  <a:off x="5026708" y="2853030"/>
                  <a:ext cx="18737" cy="311772"/>
                </a:xfrm>
                <a:custGeom>
                  <a:avLst/>
                  <a:gdLst>
                    <a:gd name="connsiteX0" fmla="*/ 18367 w 18737"/>
                    <a:gd name="connsiteY0" fmla="*/ 1295 h 311772"/>
                    <a:gd name="connsiteX1" fmla="*/ 2492 w 18737"/>
                    <a:gd name="connsiteY1" fmla="*/ 79083 h 311772"/>
                    <a:gd name="connsiteX2" fmla="*/ 2492 w 18737"/>
                    <a:gd name="connsiteY2" fmla="*/ 117183 h 311772"/>
                    <a:gd name="connsiteX3" fmla="*/ 2492 w 18737"/>
                    <a:gd name="connsiteY3" fmla="*/ 75908 h 311772"/>
                    <a:gd name="connsiteX4" fmla="*/ 905 w 18737"/>
                    <a:gd name="connsiteY4" fmla="*/ 175920 h 311772"/>
                    <a:gd name="connsiteX5" fmla="*/ 18367 w 18737"/>
                    <a:gd name="connsiteY5" fmla="*/ 309270 h 311772"/>
                    <a:gd name="connsiteX6" fmla="*/ 12017 w 18737"/>
                    <a:gd name="connsiteY6" fmla="*/ 255295 h 311772"/>
                    <a:gd name="connsiteX7" fmla="*/ 2492 w 18737"/>
                    <a:gd name="connsiteY7" fmla="*/ 160045 h 311772"/>
                    <a:gd name="connsiteX8" fmla="*/ 7255 w 18737"/>
                    <a:gd name="connsiteY8" fmla="*/ 148933 h 311772"/>
                    <a:gd name="connsiteX9" fmla="*/ 18367 w 18737"/>
                    <a:gd name="connsiteY9" fmla="*/ 1295 h 31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37" h="311772">
                      <a:moveTo>
                        <a:pt x="18367" y="1295"/>
                      </a:moveTo>
                      <a:cubicBezTo>
                        <a:pt x="17573" y="-10347"/>
                        <a:pt x="5138" y="59768"/>
                        <a:pt x="2492" y="79083"/>
                      </a:cubicBezTo>
                      <a:cubicBezTo>
                        <a:pt x="-154" y="98398"/>
                        <a:pt x="2492" y="117712"/>
                        <a:pt x="2492" y="117183"/>
                      </a:cubicBezTo>
                      <a:cubicBezTo>
                        <a:pt x="2492" y="116654"/>
                        <a:pt x="2756" y="66119"/>
                        <a:pt x="2492" y="75908"/>
                      </a:cubicBezTo>
                      <a:cubicBezTo>
                        <a:pt x="2228" y="85697"/>
                        <a:pt x="-1741" y="137026"/>
                        <a:pt x="905" y="175920"/>
                      </a:cubicBezTo>
                      <a:cubicBezTo>
                        <a:pt x="3551" y="214814"/>
                        <a:pt x="16515" y="296041"/>
                        <a:pt x="18367" y="309270"/>
                      </a:cubicBezTo>
                      <a:cubicBezTo>
                        <a:pt x="20219" y="322499"/>
                        <a:pt x="14663" y="280166"/>
                        <a:pt x="12017" y="255295"/>
                      </a:cubicBezTo>
                      <a:cubicBezTo>
                        <a:pt x="9371" y="230424"/>
                        <a:pt x="3286" y="177772"/>
                        <a:pt x="2492" y="160045"/>
                      </a:cubicBezTo>
                      <a:cubicBezTo>
                        <a:pt x="1698" y="142318"/>
                        <a:pt x="4080" y="171952"/>
                        <a:pt x="7255" y="148933"/>
                      </a:cubicBezTo>
                      <a:cubicBezTo>
                        <a:pt x="10430" y="125914"/>
                        <a:pt x="19161" y="12937"/>
                        <a:pt x="18367" y="1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3ECA73DC-C5BD-4E6F-A6B1-4DC5CFF0F4C6}"/>
                    </a:ext>
                  </a:extLst>
                </p:cNvPr>
                <p:cNvSpPr/>
                <p:nvPr/>
              </p:nvSpPr>
              <p:spPr>
                <a:xfrm>
                  <a:off x="4730716" y="2909316"/>
                  <a:ext cx="102147" cy="250415"/>
                </a:xfrm>
                <a:custGeom>
                  <a:avLst/>
                  <a:gdLst>
                    <a:gd name="connsiteX0" fmla="*/ 1622 w 102147"/>
                    <a:gd name="connsiteY0" fmla="*/ 3747 h 250415"/>
                    <a:gd name="connsiteX1" fmla="*/ 7972 w 102147"/>
                    <a:gd name="connsiteY1" fmla="*/ 170434 h 250415"/>
                    <a:gd name="connsiteX2" fmla="*/ 19084 w 102147"/>
                    <a:gd name="connsiteY2" fmla="*/ 249809 h 250415"/>
                    <a:gd name="connsiteX3" fmla="*/ 11147 w 102147"/>
                    <a:gd name="connsiteY3" fmla="*/ 132334 h 250415"/>
                    <a:gd name="connsiteX4" fmla="*/ 42897 w 102147"/>
                    <a:gd name="connsiteY4" fmla="*/ 154559 h 250415"/>
                    <a:gd name="connsiteX5" fmla="*/ 101634 w 102147"/>
                    <a:gd name="connsiteY5" fmla="*/ 208534 h 250415"/>
                    <a:gd name="connsiteX6" fmla="*/ 6384 w 102147"/>
                    <a:gd name="connsiteY6" fmla="*/ 118047 h 250415"/>
                    <a:gd name="connsiteX7" fmla="*/ 9559 w 102147"/>
                    <a:gd name="connsiteY7" fmla="*/ 57722 h 250415"/>
                    <a:gd name="connsiteX8" fmla="*/ 1622 w 102147"/>
                    <a:gd name="connsiteY8" fmla="*/ 3747 h 25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7" h="250415">
                      <a:moveTo>
                        <a:pt x="1622" y="3747"/>
                      </a:moveTo>
                      <a:cubicBezTo>
                        <a:pt x="1358" y="22532"/>
                        <a:pt x="5062" y="129424"/>
                        <a:pt x="7972" y="170434"/>
                      </a:cubicBezTo>
                      <a:cubicBezTo>
                        <a:pt x="10882" y="211444"/>
                        <a:pt x="18555" y="256159"/>
                        <a:pt x="19084" y="249809"/>
                      </a:cubicBezTo>
                      <a:cubicBezTo>
                        <a:pt x="19613" y="243459"/>
                        <a:pt x="7178" y="148209"/>
                        <a:pt x="11147" y="132334"/>
                      </a:cubicBezTo>
                      <a:cubicBezTo>
                        <a:pt x="15116" y="116459"/>
                        <a:pt x="27816" y="141859"/>
                        <a:pt x="42897" y="154559"/>
                      </a:cubicBezTo>
                      <a:cubicBezTo>
                        <a:pt x="57978" y="167259"/>
                        <a:pt x="107719" y="214619"/>
                        <a:pt x="101634" y="208534"/>
                      </a:cubicBezTo>
                      <a:cubicBezTo>
                        <a:pt x="95549" y="202449"/>
                        <a:pt x="21730" y="143182"/>
                        <a:pt x="6384" y="118047"/>
                      </a:cubicBezTo>
                      <a:cubicBezTo>
                        <a:pt x="-8962" y="92912"/>
                        <a:pt x="7971" y="73333"/>
                        <a:pt x="9559" y="57722"/>
                      </a:cubicBezTo>
                      <a:cubicBezTo>
                        <a:pt x="11147" y="42111"/>
                        <a:pt x="1886" y="-15038"/>
                        <a:pt x="1622" y="3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239C2235-4D92-44C9-ADE4-0412490207D0}"/>
                    </a:ext>
                  </a:extLst>
                </p:cNvPr>
                <p:cNvSpPr/>
                <p:nvPr/>
              </p:nvSpPr>
              <p:spPr>
                <a:xfrm>
                  <a:off x="4753433" y="2867200"/>
                  <a:ext cx="252074" cy="69987"/>
                </a:xfrm>
                <a:custGeom>
                  <a:avLst/>
                  <a:gdLst>
                    <a:gd name="connsiteX0" fmla="*/ 2717 w 252074"/>
                    <a:gd name="connsiteY0" fmla="*/ 1413 h 69987"/>
                    <a:gd name="connsiteX1" fmla="*/ 196392 w 252074"/>
                    <a:gd name="connsiteY1" fmla="*/ 44275 h 69987"/>
                    <a:gd name="connsiteX2" fmla="*/ 251955 w 252074"/>
                    <a:gd name="connsiteY2" fmla="*/ 28400 h 69987"/>
                    <a:gd name="connsiteX3" fmla="*/ 212267 w 252074"/>
                    <a:gd name="connsiteY3" fmla="*/ 50625 h 69987"/>
                    <a:gd name="connsiteX4" fmla="*/ 180517 w 252074"/>
                    <a:gd name="connsiteY4" fmla="*/ 69675 h 69987"/>
                    <a:gd name="connsiteX5" fmla="*/ 224967 w 252074"/>
                    <a:gd name="connsiteY5" fmla="*/ 34750 h 69987"/>
                    <a:gd name="connsiteX6" fmla="*/ 161467 w 252074"/>
                    <a:gd name="connsiteY6" fmla="*/ 23638 h 69987"/>
                    <a:gd name="connsiteX7" fmla="*/ 86855 w 252074"/>
                    <a:gd name="connsiteY7" fmla="*/ 10938 h 69987"/>
                    <a:gd name="connsiteX8" fmla="*/ 2717 w 252074"/>
                    <a:gd name="connsiteY8" fmla="*/ 1413 h 6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074" h="69987">
                      <a:moveTo>
                        <a:pt x="2717" y="1413"/>
                      </a:moveTo>
                      <a:cubicBezTo>
                        <a:pt x="20973" y="6969"/>
                        <a:pt x="154852" y="39777"/>
                        <a:pt x="196392" y="44275"/>
                      </a:cubicBezTo>
                      <a:cubicBezTo>
                        <a:pt x="237932" y="48773"/>
                        <a:pt x="249309" y="27342"/>
                        <a:pt x="251955" y="28400"/>
                      </a:cubicBezTo>
                      <a:cubicBezTo>
                        <a:pt x="254601" y="29458"/>
                        <a:pt x="212267" y="50625"/>
                        <a:pt x="212267" y="50625"/>
                      </a:cubicBezTo>
                      <a:cubicBezTo>
                        <a:pt x="200361" y="57504"/>
                        <a:pt x="178400" y="72321"/>
                        <a:pt x="180517" y="69675"/>
                      </a:cubicBezTo>
                      <a:cubicBezTo>
                        <a:pt x="182634" y="67029"/>
                        <a:pt x="228142" y="42423"/>
                        <a:pt x="224967" y="34750"/>
                      </a:cubicBezTo>
                      <a:cubicBezTo>
                        <a:pt x="221792" y="27077"/>
                        <a:pt x="161467" y="23638"/>
                        <a:pt x="161467" y="23638"/>
                      </a:cubicBezTo>
                      <a:cubicBezTo>
                        <a:pt x="138448" y="19669"/>
                        <a:pt x="110403" y="13584"/>
                        <a:pt x="86855" y="10938"/>
                      </a:cubicBezTo>
                      <a:cubicBezTo>
                        <a:pt x="63307" y="8292"/>
                        <a:pt x="-15539" y="-4143"/>
                        <a:pt x="2717" y="1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633E4F58-7B88-48E5-B7C6-FB63D1CB859F}"/>
                    </a:ext>
                  </a:extLst>
                </p:cNvPr>
                <p:cNvSpPr/>
                <p:nvPr/>
              </p:nvSpPr>
              <p:spPr>
                <a:xfrm>
                  <a:off x="4601994" y="3043162"/>
                  <a:ext cx="89117" cy="179463"/>
                </a:xfrm>
                <a:custGeom>
                  <a:avLst/>
                  <a:gdLst>
                    <a:gd name="connsiteX0" fmla="*/ 89069 w 89117"/>
                    <a:gd name="connsiteY0" fmla="*/ 76 h 179463"/>
                    <a:gd name="connsiteX1" fmla="*/ 58906 w 89117"/>
                    <a:gd name="connsiteY1" fmla="*/ 81038 h 179463"/>
                    <a:gd name="connsiteX2" fmla="*/ 169 w 89117"/>
                    <a:gd name="connsiteY2" fmla="*/ 179463 h 179463"/>
                    <a:gd name="connsiteX3" fmla="*/ 41444 w 89117"/>
                    <a:gd name="connsiteY3" fmla="*/ 81038 h 179463"/>
                    <a:gd name="connsiteX4" fmla="*/ 52556 w 89117"/>
                    <a:gd name="connsiteY4" fmla="*/ 95326 h 179463"/>
                    <a:gd name="connsiteX5" fmla="*/ 89069 w 89117"/>
                    <a:gd name="connsiteY5" fmla="*/ 76 h 179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7" h="179463">
                      <a:moveTo>
                        <a:pt x="89069" y="76"/>
                      </a:moveTo>
                      <a:cubicBezTo>
                        <a:pt x="90127" y="-2305"/>
                        <a:pt x="73723" y="51140"/>
                        <a:pt x="58906" y="81038"/>
                      </a:cubicBezTo>
                      <a:cubicBezTo>
                        <a:pt x="44089" y="110936"/>
                        <a:pt x="3079" y="179463"/>
                        <a:pt x="169" y="179463"/>
                      </a:cubicBezTo>
                      <a:cubicBezTo>
                        <a:pt x="-2741" y="179463"/>
                        <a:pt x="32713" y="95061"/>
                        <a:pt x="41444" y="81038"/>
                      </a:cubicBezTo>
                      <a:cubicBezTo>
                        <a:pt x="50175" y="67015"/>
                        <a:pt x="43825" y="108026"/>
                        <a:pt x="52556" y="95326"/>
                      </a:cubicBezTo>
                      <a:cubicBezTo>
                        <a:pt x="61287" y="82626"/>
                        <a:pt x="88011" y="2457"/>
                        <a:pt x="89069" y="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72E85925-AE66-4703-B017-30F89F3367BB}"/>
                    </a:ext>
                  </a:extLst>
                </p:cNvPr>
                <p:cNvSpPr/>
                <p:nvPr/>
              </p:nvSpPr>
              <p:spPr>
                <a:xfrm>
                  <a:off x="4593868" y="3182936"/>
                  <a:ext cx="539218" cy="164682"/>
                </a:xfrm>
                <a:custGeom>
                  <a:avLst/>
                  <a:gdLst>
                    <a:gd name="connsiteX0" fmla="*/ 357 w 539218"/>
                    <a:gd name="connsiteY0" fmla="*/ 49214 h 164682"/>
                    <a:gd name="connsiteX1" fmla="*/ 59095 w 539218"/>
                    <a:gd name="connsiteY1" fmla="*/ 123827 h 164682"/>
                    <a:gd name="connsiteX2" fmla="*/ 173395 w 539218"/>
                    <a:gd name="connsiteY2" fmla="*/ 153989 h 164682"/>
                    <a:gd name="connsiteX3" fmla="*/ 217845 w 539218"/>
                    <a:gd name="connsiteY3" fmla="*/ 163514 h 164682"/>
                    <a:gd name="connsiteX4" fmla="*/ 132120 w 539218"/>
                    <a:gd name="connsiteY4" fmla="*/ 130177 h 164682"/>
                    <a:gd name="connsiteX5" fmla="*/ 95607 w 539218"/>
                    <a:gd name="connsiteY5" fmla="*/ 127002 h 164682"/>
                    <a:gd name="connsiteX6" fmla="*/ 232132 w 539218"/>
                    <a:gd name="connsiteY6" fmla="*/ 161927 h 164682"/>
                    <a:gd name="connsiteX7" fmla="*/ 244832 w 539218"/>
                    <a:gd name="connsiteY7" fmla="*/ 152402 h 164682"/>
                    <a:gd name="connsiteX8" fmla="*/ 368657 w 539218"/>
                    <a:gd name="connsiteY8" fmla="*/ 146052 h 164682"/>
                    <a:gd name="connsiteX9" fmla="*/ 303570 w 539218"/>
                    <a:gd name="connsiteY9" fmla="*/ 153989 h 164682"/>
                    <a:gd name="connsiteX10" fmla="*/ 521057 w 539218"/>
                    <a:gd name="connsiteY10" fmla="*/ 123827 h 164682"/>
                    <a:gd name="connsiteX11" fmla="*/ 521057 w 539218"/>
                    <a:gd name="connsiteY11" fmla="*/ 103189 h 164682"/>
                    <a:gd name="connsiteX12" fmla="*/ 470257 w 539218"/>
                    <a:gd name="connsiteY12" fmla="*/ 2 h 164682"/>
                    <a:gd name="connsiteX13" fmla="*/ 506770 w 539218"/>
                    <a:gd name="connsiteY13" fmla="*/ 100014 h 164682"/>
                    <a:gd name="connsiteX14" fmla="*/ 487720 w 539218"/>
                    <a:gd name="connsiteY14" fmla="*/ 112714 h 164682"/>
                    <a:gd name="connsiteX15" fmla="*/ 346432 w 539218"/>
                    <a:gd name="connsiteY15" fmla="*/ 122239 h 164682"/>
                    <a:gd name="connsiteX16" fmla="*/ 394057 w 539218"/>
                    <a:gd name="connsiteY16" fmla="*/ 127002 h 164682"/>
                    <a:gd name="connsiteX17" fmla="*/ 348020 w 539218"/>
                    <a:gd name="connsiteY17" fmla="*/ 141289 h 164682"/>
                    <a:gd name="connsiteX18" fmla="*/ 232132 w 539218"/>
                    <a:gd name="connsiteY18" fmla="*/ 155577 h 164682"/>
                    <a:gd name="connsiteX19" fmla="*/ 157520 w 539218"/>
                    <a:gd name="connsiteY19" fmla="*/ 149227 h 164682"/>
                    <a:gd name="connsiteX20" fmla="*/ 84495 w 539218"/>
                    <a:gd name="connsiteY20" fmla="*/ 119064 h 164682"/>
                    <a:gd name="connsiteX21" fmla="*/ 357 w 539218"/>
                    <a:gd name="connsiteY21" fmla="*/ 49214 h 16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9218" h="164682">
                      <a:moveTo>
                        <a:pt x="357" y="49214"/>
                      </a:moveTo>
                      <a:cubicBezTo>
                        <a:pt x="-3876" y="50008"/>
                        <a:pt x="30255" y="106365"/>
                        <a:pt x="59095" y="123827"/>
                      </a:cubicBezTo>
                      <a:cubicBezTo>
                        <a:pt x="87935" y="141289"/>
                        <a:pt x="146937" y="147375"/>
                        <a:pt x="173395" y="153989"/>
                      </a:cubicBezTo>
                      <a:cubicBezTo>
                        <a:pt x="199853" y="160603"/>
                        <a:pt x="224724" y="167483"/>
                        <a:pt x="217845" y="163514"/>
                      </a:cubicBezTo>
                      <a:cubicBezTo>
                        <a:pt x="210966" y="159545"/>
                        <a:pt x="152493" y="136262"/>
                        <a:pt x="132120" y="130177"/>
                      </a:cubicBezTo>
                      <a:cubicBezTo>
                        <a:pt x="111747" y="124092"/>
                        <a:pt x="78938" y="121710"/>
                        <a:pt x="95607" y="127002"/>
                      </a:cubicBezTo>
                      <a:cubicBezTo>
                        <a:pt x="112276" y="132294"/>
                        <a:pt x="207261" y="157694"/>
                        <a:pt x="232132" y="161927"/>
                      </a:cubicBezTo>
                      <a:cubicBezTo>
                        <a:pt x="257003" y="166160"/>
                        <a:pt x="222078" y="155048"/>
                        <a:pt x="244832" y="152402"/>
                      </a:cubicBezTo>
                      <a:cubicBezTo>
                        <a:pt x="267586" y="149756"/>
                        <a:pt x="358867" y="145788"/>
                        <a:pt x="368657" y="146052"/>
                      </a:cubicBezTo>
                      <a:cubicBezTo>
                        <a:pt x="378447" y="146316"/>
                        <a:pt x="303570" y="153989"/>
                        <a:pt x="303570" y="153989"/>
                      </a:cubicBezTo>
                      <a:cubicBezTo>
                        <a:pt x="328970" y="150285"/>
                        <a:pt x="484809" y="132294"/>
                        <a:pt x="521057" y="123827"/>
                      </a:cubicBezTo>
                      <a:cubicBezTo>
                        <a:pt x="557305" y="115360"/>
                        <a:pt x="529524" y="123827"/>
                        <a:pt x="521057" y="103189"/>
                      </a:cubicBezTo>
                      <a:cubicBezTo>
                        <a:pt x="512590" y="82551"/>
                        <a:pt x="472638" y="531"/>
                        <a:pt x="470257" y="2"/>
                      </a:cubicBezTo>
                      <a:cubicBezTo>
                        <a:pt x="467876" y="-527"/>
                        <a:pt x="503860" y="81229"/>
                        <a:pt x="506770" y="100014"/>
                      </a:cubicBezTo>
                      <a:cubicBezTo>
                        <a:pt x="509681" y="118799"/>
                        <a:pt x="514443" y="109010"/>
                        <a:pt x="487720" y="112714"/>
                      </a:cubicBezTo>
                      <a:cubicBezTo>
                        <a:pt x="460997" y="116418"/>
                        <a:pt x="362043" y="119858"/>
                        <a:pt x="346432" y="122239"/>
                      </a:cubicBezTo>
                      <a:cubicBezTo>
                        <a:pt x="330822" y="124620"/>
                        <a:pt x="393792" y="123827"/>
                        <a:pt x="394057" y="127002"/>
                      </a:cubicBezTo>
                      <a:cubicBezTo>
                        <a:pt x="394322" y="130177"/>
                        <a:pt x="375007" y="136527"/>
                        <a:pt x="348020" y="141289"/>
                      </a:cubicBezTo>
                      <a:cubicBezTo>
                        <a:pt x="321033" y="146051"/>
                        <a:pt x="263882" y="154254"/>
                        <a:pt x="232132" y="155577"/>
                      </a:cubicBezTo>
                      <a:cubicBezTo>
                        <a:pt x="200382" y="156900"/>
                        <a:pt x="182126" y="155312"/>
                        <a:pt x="157520" y="149227"/>
                      </a:cubicBezTo>
                      <a:cubicBezTo>
                        <a:pt x="132914" y="143142"/>
                        <a:pt x="105397" y="130706"/>
                        <a:pt x="84495" y="119064"/>
                      </a:cubicBezTo>
                      <a:cubicBezTo>
                        <a:pt x="63593" y="107422"/>
                        <a:pt x="4590" y="48420"/>
                        <a:pt x="357" y="49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" name="フリーフォーム: 図形 205">
                  <a:extLst>
                    <a:ext uri="{FF2B5EF4-FFF2-40B4-BE49-F238E27FC236}">
                      <a16:creationId xmlns:a16="http://schemas.microsoft.com/office/drawing/2014/main" id="{64A3C02A-1E24-4E3B-A852-8442E3C55138}"/>
                    </a:ext>
                  </a:extLst>
                </p:cNvPr>
                <p:cNvSpPr/>
                <p:nvPr/>
              </p:nvSpPr>
              <p:spPr>
                <a:xfrm>
                  <a:off x="4746539" y="2539906"/>
                  <a:ext cx="15889" cy="286442"/>
                </a:xfrm>
                <a:custGeom>
                  <a:avLst/>
                  <a:gdLst>
                    <a:gd name="connsiteX0" fmla="*/ 14374 w 15889"/>
                    <a:gd name="connsiteY0" fmla="*/ 94 h 286442"/>
                    <a:gd name="connsiteX1" fmla="*/ 86 w 15889"/>
                    <a:gd name="connsiteY1" fmla="*/ 174719 h 286442"/>
                    <a:gd name="connsiteX2" fmla="*/ 8024 w 15889"/>
                    <a:gd name="connsiteY2" fmla="*/ 285844 h 286442"/>
                    <a:gd name="connsiteX3" fmla="*/ 86 w 15889"/>
                    <a:gd name="connsiteY3" fmla="*/ 215994 h 286442"/>
                    <a:gd name="connsiteX4" fmla="*/ 12786 w 15889"/>
                    <a:gd name="connsiteY4" fmla="*/ 150907 h 286442"/>
                    <a:gd name="connsiteX5" fmla="*/ 14374 w 15889"/>
                    <a:gd name="connsiteY5" fmla="*/ 94 h 28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9" h="286442">
                      <a:moveTo>
                        <a:pt x="14374" y="94"/>
                      </a:moveTo>
                      <a:cubicBezTo>
                        <a:pt x="12257" y="4063"/>
                        <a:pt x="1144" y="127094"/>
                        <a:pt x="86" y="174719"/>
                      </a:cubicBezTo>
                      <a:cubicBezTo>
                        <a:pt x="-972" y="222344"/>
                        <a:pt x="8024" y="278965"/>
                        <a:pt x="8024" y="285844"/>
                      </a:cubicBezTo>
                      <a:cubicBezTo>
                        <a:pt x="8024" y="292723"/>
                        <a:pt x="-708" y="238483"/>
                        <a:pt x="86" y="215994"/>
                      </a:cubicBezTo>
                      <a:cubicBezTo>
                        <a:pt x="880" y="193505"/>
                        <a:pt x="8817" y="183715"/>
                        <a:pt x="12786" y="150907"/>
                      </a:cubicBezTo>
                      <a:cubicBezTo>
                        <a:pt x="16755" y="118099"/>
                        <a:pt x="16491" y="-3875"/>
                        <a:pt x="14374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" name="フリーフォーム: 図形 206">
                  <a:extLst>
                    <a:ext uri="{FF2B5EF4-FFF2-40B4-BE49-F238E27FC236}">
                      <a16:creationId xmlns:a16="http://schemas.microsoft.com/office/drawing/2014/main" id="{14D2FF15-2EE4-4A55-A41A-B2C7070855AE}"/>
                    </a:ext>
                  </a:extLst>
                </p:cNvPr>
                <p:cNvSpPr/>
                <p:nvPr/>
              </p:nvSpPr>
              <p:spPr>
                <a:xfrm>
                  <a:off x="5005055" y="2631928"/>
                  <a:ext cx="16317" cy="192007"/>
                </a:xfrm>
                <a:custGeom>
                  <a:avLst/>
                  <a:gdLst>
                    <a:gd name="connsiteX0" fmla="*/ 6683 w 16317"/>
                    <a:gd name="connsiteY0" fmla="*/ 147 h 192007"/>
                    <a:gd name="connsiteX1" fmla="*/ 16208 w 16317"/>
                    <a:gd name="connsiteY1" fmla="*/ 85872 h 192007"/>
                    <a:gd name="connsiteX2" fmla="*/ 11445 w 16317"/>
                    <a:gd name="connsiteY2" fmla="*/ 190647 h 192007"/>
                    <a:gd name="connsiteX3" fmla="*/ 5095 w 16317"/>
                    <a:gd name="connsiteY3" fmla="*/ 143022 h 192007"/>
                    <a:gd name="connsiteX4" fmla="*/ 333 w 16317"/>
                    <a:gd name="connsiteY4" fmla="*/ 106510 h 192007"/>
                    <a:gd name="connsiteX5" fmla="*/ 6683 w 16317"/>
                    <a:gd name="connsiteY5" fmla="*/ 147 h 192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17" h="192007">
                      <a:moveTo>
                        <a:pt x="6683" y="147"/>
                      </a:moveTo>
                      <a:cubicBezTo>
                        <a:pt x="9329" y="-3293"/>
                        <a:pt x="15414" y="54122"/>
                        <a:pt x="16208" y="85872"/>
                      </a:cubicBezTo>
                      <a:cubicBezTo>
                        <a:pt x="17002" y="117622"/>
                        <a:pt x="13297" y="181122"/>
                        <a:pt x="11445" y="190647"/>
                      </a:cubicBezTo>
                      <a:cubicBezTo>
                        <a:pt x="9593" y="200172"/>
                        <a:pt x="6947" y="157045"/>
                        <a:pt x="5095" y="143022"/>
                      </a:cubicBezTo>
                      <a:cubicBezTo>
                        <a:pt x="3243" y="128999"/>
                        <a:pt x="-1254" y="125031"/>
                        <a:pt x="333" y="106510"/>
                      </a:cubicBezTo>
                      <a:cubicBezTo>
                        <a:pt x="1920" y="87989"/>
                        <a:pt x="4037" y="3587"/>
                        <a:pt x="6683" y="1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3748044B-22CF-4EEE-9CAB-7ADF8B721EB4}"/>
                    </a:ext>
                  </a:extLst>
                </p:cNvPr>
                <p:cNvSpPr/>
                <p:nvPr/>
              </p:nvSpPr>
              <p:spPr>
                <a:xfrm>
                  <a:off x="5064340" y="2441570"/>
                  <a:ext cx="17300" cy="187340"/>
                </a:xfrm>
                <a:custGeom>
                  <a:avLst/>
                  <a:gdLst>
                    <a:gd name="connsiteX0" fmla="*/ 17248 w 17300"/>
                    <a:gd name="connsiteY0" fmla="*/ 5 h 187340"/>
                    <a:gd name="connsiteX1" fmla="*/ 1373 w 17300"/>
                    <a:gd name="connsiteY1" fmla="*/ 112718 h 187340"/>
                    <a:gd name="connsiteX2" fmla="*/ 1373 w 17300"/>
                    <a:gd name="connsiteY2" fmla="*/ 187330 h 187340"/>
                    <a:gd name="connsiteX3" fmla="*/ 6135 w 17300"/>
                    <a:gd name="connsiteY3" fmla="*/ 107955 h 187340"/>
                    <a:gd name="connsiteX4" fmla="*/ 17248 w 17300"/>
                    <a:gd name="connsiteY4" fmla="*/ 5 h 18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00" h="187340">
                      <a:moveTo>
                        <a:pt x="17248" y="5"/>
                      </a:moveTo>
                      <a:cubicBezTo>
                        <a:pt x="16454" y="799"/>
                        <a:pt x="4019" y="81497"/>
                        <a:pt x="1373" y="112718"/>
                      </a:cubicBezTo>
                      <a:cubicBezTo>
                        <a:pt x="-1273" y="143939"/>
                        <a:pt x="579" y="188124"/>
                        <a:pt x="1373" y="187330"/>
                      </a:cubicBezTo>
                      <a:cubicBezTo>
                        <a:pt x="2167" y="186536"/>
                        <a:pt x="2695" y="138118"/>
                        <a:pt x="6135" y="107955"/>
                      </a:cubicBezTo>
                      <a:cubicBezTo>
                        <a:pt x="9575" y="77792"/>
                        <a:pt x="18042" y="-789"/>
                        <a:pt x="1724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" name="フリーフォーム: 図形 208">
                  <a:extLst>
                    <a:ext uri="{FF2B5EF4-FFF2-40B4-BE49-F238E27FC236}">
                      <a16:creationId xmlns:a16="http://schemas.microsoft.com/office/drawing/2014/main" id="{458078CB-8249-4F6C-A007-EEC562A72746}"/>
                    </a:ext>
                  </a:extLst>
                </p:cNvPr>
                <p:cNvSpPr/>
                <p:nvPr/>
              </p:nvSpPr>
              <p:spPr>
                <a:xfrm>
                  <a:off x="5018046" y="2627049"/>
                  <a:ext cx="54035" cy="156055"/>
                </a:xfrm>
                <a:custGeom>
                  <a:avLst/>
                  <a:gdLst>
                    <a:gd name="connsiteX0" fmla="*/ 54017 w 54035"/>
                    <a:gd name="connsiteY0" fmla="*/ 264 h 156055"/>
                    <a:gd name="connsiteX1" fmla="*/ 20679 w 54035"/>
                    <a:gd name="connsiteY1" fmla="*/ 63764 h 156055"/>
                    <a:gd name="connsiteX2" fmla="*/ 42 w 54035"/>
                    <a:gd name="connsiteY2" fmla="*/ 155839 h 156055"/>
                    <a:gd name="connsiteX3" fmla="*/ 15917 w 54035"/>
                    <a:gd name="connsiteY3" fmla="*/ 87576 h 156055"/>
                    <a:gd name="connsiteX4" fmla="*/ 54017 w 54035"/>
                    <a:gd name="connsiteY4" fmla="*/ 264 h 15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035" h="156055">
                      <a:moveTo>
                        <a:pt x="54017" y="264"/>
                      </a:moveTo>
                      <a:cubicBezTo>
                        <a:pt x="54811" y="-3705"/>
                        <a:pt x="29675" y="37835"/>
                        <a:pt x="20679" y="63764"/>
                      </a:cubicBezTo>
                      <a:cubicBezTo>
                        <a:pt x="11683" y="89693"/>
                        <a:pt x="836" y="151870"/>
                        <a:pt x="42" y="155839"/>
                      </a:cubicBezTo>
                      <a:cubicBezTo>
                        <a:pt x="-752" y="159808"/>
                        <a:pt x="9832" y="108213"/>
                        <a:pt x="15917" y="87576"/>
                      </a:cubicBezTo>
                      <a:cubicBezTo>
                        <a:pt x="22002" y="66939"/>
                        <a:pt x="53223" y="4233"/>
                        <a:pt x="54017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" name="フリーフォーム: 図形 209">
                  <a:extLst>
                    <a:ext uri="{FF2B5EF4-FFF2-40B4-BE49-F238E27FC236}">
                      <a16:creationId xmlns:a16="http://schemas.microsoft.com/office/drawing/2014/main" id="{1FD0777B-62E1-42D1-97B6-B55257EF7533}"/>
                    </a:ext>
                  </a:extLst>
                </p:cNvPr>
                <p:cNvSpPr/>
                <p:nvPr/>
              </p:nvSpPr>
              <p:spPr>
                <a:xfrm>
                  <a:off x="4732166" y="2466799"/>
                  <a:ext cx="85477" cy="145244"/>
                </a:xfrm>
                <a:custGeom>
                  <a:avLst/>
                  <a:gdLst>
                    <a:gd name="connsiteX0" fmla="*/ 172 w 85477"/>
                    <a:gd name="connsiteY0" fmla="*/ 176 h 145244"/>
                    <a:gd name="connsiteX1" fmla="*/ 52559 w 85477"/>
                    <a:gd name="connsiteY1" fmla="*/ 68439 h 145244"/>
                    <a:gd name="connsiteX2" fmla="*/ 84309 w 85477"/>
                    <a:gd name="connsiteY2" fmla="*/ 144639 h 145244"/>
                    <a:gd name="connsiteX3" fmla="*/ 77959 w 85477"/>
                    <a:gd name="connsiteY3" fmla="*/ 103364 h 145244"/>
                    <a:gd name="connsiteX4" fmla="*/ 71609 w 85477"/>
                    <a:gd name="connsiteY4" fmla="*/ 89076 h 145244"/>
                    <a:gd name="connsiteX5" fmla="*/ 172 w 85477"/>
                    <a:gd name="connsiteY5" fmla="*/ 176 h 14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77" h="145244">
                      <a:moveTo>
                        <a:pt x="172" y="176"/>
                      </a:moveTo>
                      <a:cubicBezTo>
                        <a:pt x="-3003" y="-3264"/>
                        <a:pt x="38536" y="44362"/>
                        <a:pt x="52559" y="68439"/>
                      </a:cubicBezTo>
                      <a:cubicBezTo>
                        <a:pt x="66582" y="92516"/>
                        <a:pt x="80076" y="138818"/>
                        <a:pt x="84309" y="144639"/>
                      </a:cubicBezTo>
                      <a:cubicBezTo>
                        <a:pt x="88542" y="150460"/>
                        <a:pt x="80076" y="112624"/>
                        <a:pt x="77959" y="103364"/>
                      </a:cubicBezTo>
                      <a:cubicBezTo>
                        <a:pt x="75842" y="94104"/>
                        <a:pt x="81928" y="102305"/>
                        <a:pt x="71609" y="89076"/>
                      </a:cubicBezTo>
                      <a:cubicBezTo>
                        <a:pt x="61290" y="75847"/>
                        <a:pt x="3347" y="3616"/>
                        <a:pt x="172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" name="フリーフォーム: 図形 210">
                  <a:extLst>
                    <a:ext uri="{FF2B5EF4-FFF2-40B4-BE49-F238E27FC236}">
                      <a16:creationId xmlns:a16="http://schemas.microsoft.com/office/drawing/2014/main" id="{3701E0FA-055F-49BF-8CAF-4A941DA5B059}"/>
                    </a:ext>
                  </a:extLst>
                </p:cNvPr>
                <p:cNvSpPr/>
                <p:nvPr/>
              </p:nvSpPr>
              <p:spPr>
                <a:xfrm>
                  <a:off x="4628912" y="2299622"/>
                  <a:ext cx="139972" cy="254406"/>
                </a:xfrm>
                <a:custGeom>
                  <a:avLst/>
                  <a:gdLst>
                    <a:gd name="connsiteX0" fmla="*/ 238 w 139972"/>
                    <a:gd name="connsiteY0" fmla="*/ 666 h 254406"/>
                    <a:gd name="connsiteX1" fmla="*/ 57388 w 139972"/>
                    <a:gd name="connsiteY1" fmla="*/ 130841 h 254406"/>
                    <a:gd name="connsiteX2" fmla="*/ 78026 w 139972"/>
                    <a:gd name="connsiteY2" fmla="*/ 148303 h 254406"/>
                    <a:gd name="connsiteX3" fmla="*/ 138351 w 139972"/>
                    <a:gd name="connsiteY3" fmla="*/ 253078 h 254406"/>
                    <a:gd name="connsiteX4" fmla="*/ 119301 w 139972"/>
                    <a:gd name="connsiteY4" fmla="*/ 202278 h 254406"/>
                    <a:gd name="connsiteX5" fmla="*/ 82788 w 139972"/>
                    <a:gd name="connsiteY5" fmla="*/ 127666 h 254406"/>
                    <a:gd name="connsiteX6" fmla="*/ 38338 w 139972"/>
                    <a:gd name="connsiteY6" fmla="*/ 81628 h 254406"/>
                    <a:gd name="connsiteX7" fmla="*/ 238 w 139972"/>
                    <a:gd name="connsiteY7" fmla="*/ 666 h 254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2" h="254406">
                      <a:moveTo>
                        <a:pt x="238" y="666"/>
                      </a:moveTo>
                      <a:cubicBezTo>
                        <a:pt x="3413" y="8868"/>
                        <a:pt x="44423" y="106235"/>
                        <a:pt x="57388" y="130841"/>
                      </a:cubicBezTo>
                      <a:cubicBezTo>
                        <a:pt x="70353" y="155447"/>
                        <a:pt x="64532" y="127930"/>
                        <a:pt x="78026" y="148303"/>
                      </a:cubicBezTo>
                      <a:cubicBezTo>
                        <a:pt x="91520" y="168676"/>
                        <a:pt x="131472" y="244082"/>
                        <a:pt x="138351" y="253078"/>
                      </a:cubicBezTo>
                      <a:cubicBezTo>
                        <a:pt x="145230" y="262074"/>
                        <a:pt x="128562" y="223180"/>
                        <a:pt x="119301" y="202278"/>
                      </a:cubicBezTo>
                      <a:cubicBezTo>
                        <a:pt x="110041" y="181376"/>
                        <a:pt x="96282" y="147774"/>
                        <a:pt x="82788" y="127666"/>
                      </a:cubicBezTo>
                      <a:cubicBezTo>
                        <a:pt x="69294" y="107558"/>
                        <a:pt x="50244" y="100943"/>
                        <a:pt x="38338" y="81628"/>
                      </a:cubicBezTo>
                      <a:cubicBezTo>
                        <a:pt x="26432" y="62313"/>
                        <a:pt x="-2937" y="-7536"/>
                        <a:pt x="238" y="6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" name="フリーフォーム: 図形 211">
                  <a:extLst>
                    <a:ext uri="{FF2B5EF4-FFF2-40B4-BE49-F238E27FC236}">
                      <a16:creationId xmlns:a16="http://schemas.microsoft.com/office/drawing/2014/main" id="{3A4A33C2-5107-4217-BA43-04681F3D7B92}"/>
                    </a:ext>
                  </a:extLst>
                </p:cNvPr>
                <p:cNvSpPr/>
                <p:nvPr/>
              </p:nvSpPr>
              <p:spPr>
                <a:xfrm>
                  <a:off x="4741843" y="2457074"/>
                  <a:ext cx="55720" cy="79804"/>
                </a:xfrm>
                <a:custGeom>
                  <a:avLst/>
                  <a:gdLst>
                    <a:gd name="connsiteX0" fmla="*/ 20 w 55720"/>
                    <a:gd name="connsiteY0" fmla="*/ 376 h 79804"/>
                    <a:gd name="connsiteX1" fmla="*/ 52407 w 55720"/>
                    <a:gd name="connsiteY1" fmla="*/ 78164 h 79804"/>
                    <a:gd name="connsiteX2" fmla="*/ 46057 w 55720"/>
                    <a:gd name="connsiteY2" fmla="*/ 49589 h 79804"/>
                    <a:gd name="connsiteX3" fmla="*/ 20 w 55720"/>
                    <a:gd name="connsiteY3" fmla="*/ 376 h 7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20" h="79804">
                      <a:moveTo>
                        <a:pt x="20" y="376"/>
                      </a:moveTo>
                      <a:cubicBezTo>
                        <a:pt x="1078" y="5138"/>
                        <a:pt x="44734" y="69962"/>
                        <a:pt x="52407" y="78164"/>
                      </a:cubicBezTo>
                      <a:cubicBezTo>
                        <a:pt x="60080" y="86366"/>
                        <a:pt x="52936" y="61760"/>
                        <a:pt x="46057" y="49589"/>
                      </a:cubicBezTo>
                      <a:cubicBezTo>
                        <a:pt x="39178" y="37418"/>
                        <a:pt x="-1038" y="-4386"/>
                        <a:pt x="20" y="3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6772F8CF-A0A5-4CB1-AC86-BC36AEB60346}"/>
                    </a:ext>
                  </a:extLst>
                </p:cNvPr>
                <p:cNvSpPr/>
                <p:nvPr/>
              </p:nvSpPr>
              <p:spPr>
                <a:xfrm>
                  <a:off x="5051411" y="2228668"/>
                  <a:ext cx="43776" cy="225664"/>
                </a:xfrm>
                <a:custGeom>
                  <a:avLst/>
                  <a:gdLst>
                    <a:gd name="connsiteX0" fmla="*/ 14 w 43776"/>
                    <a:gd name="connsiteY0" fmla="*/ 182 h 225664"/>
                    <a:gd name="connsiteX1" fmla="*/ 34939 w 43776"/>
                    <a:gd name="connsiteY1" fmla="*/ 138295 h 225664"/>
                    <a:gd name="connsiteX2" fmla="*/ 25414 w 43776"/>
                    <a:gd name="connsiteY2" fmla="*/ 225607 h 225664"/>
                    <a:gd name="connsiteX3" fmla="*/ 41289 w 43776"/>
                    <a:gd name="connsiteY3" fmla="*/ 150995 h 225664"/>
                    <a:gd name="connsiteX4" fmla="*/ 39702 w 43776"/>
                    <a:gd name="connsiteY4" fmla="*/ 109720 h 225664"/>
                    <a:gd name="connsiteX5" fmla="*/ 14 w 43776"/>
                    <a:gd name="connsiteY5" fmla="*/ 182 h 225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76" h="225664">
                      <a:moveTo>
                        <a:pt x="14" y="182"/>
                      </a:moveTo>
                      <a:cubicBezTo>
                        <a:pt x="-780" y="4944"/>
                        <a:pt x="30706" y="100724"/>
                        <a:pt x="34939" y="138295"/>
                      </a:cubicBezTo>
                      <a:cubicBezTo>
                        <a:pt x="39172" y="175866"/>
                        <a:pt x="24356" y="223490"/>
                        <a:pt x="25414" y="225607"/>
                      </a:cubicBezTo>
                      <a:cubicBezTo>
                        <a:pt x="26472" y="227724"/>
                        <a:pt x="38908" y="170310"/>
                        <a:pt x="41289" y="150995"/>
                      </a:cubicBezTo>
                      <a:cubicBezTo>
                        <a:pt x="43670" y="131681"/>
                        <a:pt x="46052" y="134326"/>
                        <a:pt x="39702" y="109720"/>
                      </a:cubicBezTo>
                      <a:cubicBezTo>
                        <a:pt x="33352" y="85114"/>
                        <a:pt x="808" y="-4580"/>
                        <a:pt x="14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2AA332E2-B8CD-4747-862A-093DA5424BAB}"/>
                    </a:ext>
                  </a:extLst>
                </p:cNvPr>
                <p:cNvSpPr/>
                <p:nvPr/>
              </p:nvSpPr>
              <p:spPr>
                <a:xfrm>
                  <a:off x="5036197" y="2233491"/>
                  <a:ext cx="39361" cy="197242"/>
                </a:xfrm>
                <a:custGeom>
                  <a:avLst/>
                  <a:gdLst>
                    <a:gd name="connsiteX0" fmla="*/ 4116 w 39361"/>
                    <a:gd name="connsiteY0" fmla="*/ 122 h 197242"/>
                    <a:gd name="connsiteX1" fmla="*/ 2528 w 39361"/>
                    <a:gd name="connsiteY1" fmla="*/ 60447 h 197242"/>
                    <a:gd name="connsiteX2" fmla="*/ 37453 w 39361"/>
                    <a:gd name="connsiteY2" fmla="*/ 131884 h 197242"/>
                    <a:gd name="connsiteX3" fmla="*/ 29516 w 39361"/>
                    <a:gd name="connsiteY3" fmla="*/ 196972 h 197242"/>
                    <a:gd name="connsiteX4" fmla="*/ 39041 w 39361"/>
                    <a:gd name="connsiteY4" fmla="*/ 106484 h 197242"/>
                    <a:gd name="connsiteX5" fmla="*/ 15228 w 39361"/>
                    <a:gd name="connsiteY5" fmla="*/ 76322 h 197242"/>
                    <a:gd name="connsiteX6" fmla="*/ 4116 w 39361"/>
                    <a:gd name="connsiteY6" fmla="*/ 122 h 19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61" h="197242">
                      <a:moveTo>
                        <a:pt x="4116" y="122"/>
                      </a:moveTo>
                      <a:cubicBezTo>
                        <a:pt x="1999" y="-2524"/>
                        <a:pt x="-3028" y="38487"/>
                        <a:pt x="2528" y="60447"/>
                      </a:cubicBezTo>
                      <a:cubicBezTo>
                        <a:pt x="8084" y="82407"/>
                        <a:pt x="32955" y="109130"/>
                        <a:pt x="37453" y="131884"/>
                      </a:cubicBezTo>
                      <a:cubicBezTo>
                        <a:pt x="41951" y="154638"/>
                        <a:pt x="29251" y="201205"/>
                        <a:pt x="29516" y="196972"/>
                      </a:cubicBezTo>
                      <a:cubicBezTo>
                        <a:pt x="29781" y="192739"/>
                        <a:pt x="41422" y="126592"/>
                        <a:pt x="39041" y="106484"/>
                      </a:cubicBezTo>
                      <a:cubicBezTo>
                        <a:pt x="36660" y="86376"/>
                        <a:pt x="22372" y="92462"/>
                        <a:pt x="15228" y="76322"/>
                      </a:cubicBezTo>
                      <a:cubicBezTo>
                        <a:pt x="8084" y="60183"/>
                        <a:pt x="6233" y="2768"/>
                        <a:pt x="411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448830DE-235C-415B-B1A9-4F80156DBBB1}"/>
                    </a:ext>
                  </a:extLst>
                </p:cNvPr>
                <p:cNvSpPr/>
                <p:nvPr/>
              </p:nvSpPr>
              <p:spPr>
                <a:xfrm>
                  <a:off x="4869622" y="2252629"/>
                  <a:ext cx="143406" cy="220287"/>
                </a:xfrm>
                <a:custGeom>
                  <a:avLst/>
                  <a:gdLst>
                    <a:gd name="connsiteX0" fmla="*/ 4003 w 143406"/>
                    <a:gd name="connsiteY0" fmla="*/ 34 h 220287"/>
                    <a:gd name="connsiteX1" fmla="*/ 4003 w 143406"/>
                    <a:gd name="connsiteY1" fmla="*/ 74646 h 220287"/>
                    <a:gd name="connsiteX2" fmla="*/ 50041 w 143406"/>
                    <a:gd name="connsiteY2" fmla="*/ 136559 h 220287"/>
                    <a:gd name="connsiteX3" fmla="*/ 37341 w 143406"/>
                    <a:gd name="connsiteY3" fmla="*/ 134971 h 220287"/>
                    <a:gd name="connsiteX4" fmla="*/ 104016 w 143406"/>
                    <a:gd name="connsiteY4" fmla="*/ 188946 h 220287"/>
                    <a:gd name="connsiteX5" fmla="*/ 142116 w 143406"/>
                    <a:gd name="connsiteY5" fmla="*/ 219109 h 220287"/>
                    <a:gd name="connsiteX6" fmla="*/ 57978 w 143406"/>
                    <a:gd name="connsiteY6" fmla="*/ 149259 h 220287"/>
                    <a:gd name="connsiteX7" fmla="*/ 18291 w 143406"/>
                    <a:gd name="connsiteY7" fmla="*/ 84171 h 220287"/>
                    <a:gd name="connsiteX8" fmla="*/ 4003 w 143406"/>
                    <a:gd name="connsiteY8" fmla="*/ 34 h 22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06" h="220287">
                      <a:moveTo>
                        <a:pt x="4003" y="34"/>
                      </a:moveTo>
                      <a:cubicBezTo>
                        <a:pt x="1622" y="-1553"/>
                        <a:pt x="-3670" y="51892"/>
                        <a:pt x="4003" y="74646"/>
                      </a:cubicBezTo>
                      <a:cubicBezTo>
                        <a:pt x="11676" y="97400"/>
                        <a:pt x="44485" y="126505"/>
                        <a:pt x="50041" y="136559"/>
                      </a:cubicBezTo>
                      <a:cubicBezTo>
                        <a:pt x="55597" y="146613"/>
                        <a:pt x="28345" y="126240"/>
                        <a:pt x="37341" y="134971"/>
                      </a:cubicBezTo>
                      <a:cubicBezTo>
                        <a:pt x="46337" y="143702"/>
                        <a:pt x="86554" y="174923"/>
                        <a:pt x="104016" y="188946"/>
                      </a:cubicBezTo>
                      <a:cubicBezTo>
                        <a:pt x="121478" y="202969"/>
                        <a:pt x="149789" y="225724"/>
                        <a:pt x="142116" y="219109"/>
                      </a:cubicBezTo>
                      <a:cubicBezTo>
                        <a:pt x="134443" y="212495"/>
                        <a:pt x="78615" y="171749"/>
                        <a:pt x="57978" y="149259"/>
                      </a:cubicBezTo>
                      <a:cubicBezTo>
                        <a:pt x="37341" y="126769"/>
                        <a:pt x="26758" y="105867"/>
                        <a:pt x="18291" y="84171"/>
                      </a:cubicBezTo>
                      <a:cubicBezTo>
                        <a:pt x="9824" y="62475"/>
                        <a:pt x="6384" y="1621"/>
                        <a:pt x="4003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" name="フリーフォーム: 図形 215">
                  <a:extLst>
                    <a:ext uri="{FF2B5EF4-FFF2-40B4-BE49-F238E27FC236}">
                      <a16:creationId xmlns:a16="http://schemas.microsoft.com/office/drawing/2014/main" id="{642ED88B-0554-4582-8199-BDC59B5DC07D}"/>
                    </a:ext>
                  </a:extLst>
                </p:cNvPr>
                <p:cNvSpPr/>
                <p:nvPr/>
              </p:nvSpPr>
              <p:spPr>
                <a:xfrm>
                  <a:off x="4984688" y="2097083"/>
                  <a:ext cx="77791" cy="158019"/>
                </a:xfrm>
                <a:custGeom>
                  <a:avLst/>
                  <a:gdLst>
                    <a:gd name="connsiteX0" fmla="*/ 62 w 77791"/>
                    <a:gd name="connsiteY0" fmla="*/ 5 h 158019"/>
                    <a:gd name="connsiteX1" fmla="*/ 60387 w 77791"/>
                    <a:gd name="connsiteY1" fmla="*/ 65092 h 158019"/>
                    <a:gd name="connsiteX2" fmla="*/ 61975 w 77791"/>
                    <a:gd name="connsiteY2" fmla="*/ 106367 h 158019"/>
                    <a:gd name="connsiteX3" fmla="*/ 71500 w 77791"/>
                    <a:gd name="connsiteY3" fmla="*/ 157167 h 158019"/>
                    <a:gd name="connsiteX4" fmla="*/ 73087 w 77791"/>
                    <a:gd name="connsiteY4" fmla="*/ 61917 h 158019"/>
                    <a:gd name="connsiteX5" fmla="*/ 62 w 77791"/>
                    <a:gd name="connsiteY5" fmla="*/ 5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791" h="158019">
                      <a:moveTo>
                        <a:pt x="62" y="5"/>
                      </a:moveTo>
                      <a:cubicBezTo>
                        <a:pt x="-2055" y="534"/>
                        <a:pt x="50068" y="47365"/>
                        <a:pt x="60387" y="65092"/>
                      </a:cubicBezTo>
                      <a:cubicBezTo>
                        <a:pt x="70706" y="82819"/>
                        <a:pt x="60123" y="91021"/>
                        <a:pt x="61975" y="106367"/>
                      </a:cubicBezTo>
                      <a:cubicBezTo>
                        <a:pt x="63827" y="121713"/>
                        <a:pt x="69648" y="164575"/>
                        <a:pt x="71500" y="157167"/>
                      </a:cubicBezTo>
                      <a:cubicBezTo>
                        <a:pt x="73352" y="149759"/>
                        <a:pt x="83670" y="87582"/>
                        <a:pt x="73087" y="61917"/>
                      </a:cubicBezTo>
                      <a:cubicBezTo>
                        <a:pt x="62504" y="36253"/>
                        <a:pt x="2179" y="-524"/>
                        <a:pt x="6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" name="フリーフォーム: 図形 216">
                  <a:extLst>
                    <a:ext uri="{FF2B5EF4-FFF2-40B4-BE49-F238E27FC236}">
                      <a16:creationId xmlns:a16="http://schemas.microsoft.com/office/drawing/2014/main" id="{960AC149-302E-487A-A0C6-D7AA544AA684}"/>
                    </a:ext>
                  </a:extLst>
                </p:cNvPr>
                <p:cNvSpPr/>
                <p:nvPr/>
              </p:nvSpPr>
              <p:spPr>
                <a:xfrm>
                  <a:off x="4992639" y="2151050"/>
                  <a:ext cx="43823" cy="80200"/>
                </a:xfrm>
                <a:custGeom>
                  <a:avLst/>
                  <a:gdLst>
                    <a:gd name="connsiteX0" fmla="*/ 41324 w 43823"/>
                    <a:gd name="connsiteY0" fmla="*/ 13 h 80200"/>
                    <a:gd name="connsiteX1" fmla="*/ 36561 w 43823"/>
                    <a:gd name="connsiteY1" fmla="*/ 69863 h 80200"/>
                    <a:gd name="connsiteX2" fmla="*/ 28624 w 43823"/>
                    <a:gd name="connsiteY2" fmla="*/ 53988 h 80200"/>
                    <a:gd name="connsiteX3" fmla="*/ 49 w 43823"/>
                    <a:gd name="connsiteY3" fmla="*/ 31763 h 80200"/>
                    <a:gd name="connsiteX4" fmla="*/ 22274 w 43823"/>
                    <a:gd name="connsiteY4" fmla="*/ 73038 h 80200"/>
                    <a:gd name="connsiteX5" fmla="*/ 42911 w 43823"/>
                    <a:gd name="connsiteY5" fmla="*/ 76213 h 80200"/>
                    <a:gd name="connsiteX6" fmla="*/ 41324 w 43823"/>
                    <a:gd name="connsiteY6" fmla="*/ 13 h 8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23" h="80200">
                      <a:moveTo>
                        <a:pt x="41324" y="13"/>
                      </a:moveTo>
                      <a:cubicBezTo>
                        <a:pt x="40266" y="-1045"/>
                        <a:pt x="38678" y="60867"/>
                        <a:pt x="36561" y="69863"/>
                      </a:cubicBezTo>
                      <a:cubicBezTo>
                        <a:pt x="34444" y="78859"/>
                        <a:pt x="34709" y="60338"/>
                        <a:pt x="28624" y="53988"/>
                      </a:cubicBezTo>
                      <a:cubicBezTo>
                        <a:pt x="22539" y="47638"/>
                        <a:pt x="1107" y="28588"/>
                        <a:pt x="49" y="31763"/>
                      </a:cubicBezTo>
                      <a:cubicBezTo>
                        <a:pt x="-1009" y="34938"/>
                        <a:pt x="15130" y="65630"/>
                        <a:pt x="22274" y="73038"/>
                      </a:cubicBezTo>
                      <a:cubicBezTo>
                        <a:pt x="29418" y="80446"/>
                        <a:pt x="40530" y="83092"/>
                        <a:pt x="42911" y="76213"/>
                      </a:cubicBezTo>
                      <a:cubicBezTo>
                        <a:pt x="45292" y="69334"/>
                        <a:pt x="42382" y="1071"/>
                        <a:pt x="41324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" name="フリーフォーム: 図形 217">
                  <a:extLst>
                    <a:ext uri="{FF2B5EF4-FFF2-40B4-BE49-F238E27FC236}">
                      <a16:creationId xmlns:a16="http://schemas.microsoft.com/office/drawing/2014/main" id="{AABA2FB7-BD5B-4212-B819-D7691DAF6124}"/>
                    </a:ext>
                  </a:extLst>
                </p:cNvPr>
                <p:cNvSpPr/>
                <p:nvPr/>
              </p:nvSpPr>
              <p:spPr>
                <a:xfrm>
                  <a:off x="4932208" y="2007474"/>
                  <a:ext cx="62145" cy="100580"/>
                </a:xfrm>
                <a:custGeom>
                  <a:avLst/>
                  <a:gdLst>
                    <a:gd name="connsiteX0" fmla="*/ 155 w 62145"/>
                    <a:gd name="connsiteY0" fmla="*/ 714 h 100580"/>
                    <a:gd name="connsiteX1" fmla="*/ 60480 w 62145"/>
                    <a:gd name="connsiteY1" fmla="*/ 99139 h 100580"/>
                    <a:gd name="connsiteX2" fmla="*/ 43017 w 62145"/>
                    <a:gd name="connsiteY2" fmla="*/ 56276 h 100580"/>
                    <a:gd name="connsiteX3" fmla="*/ 155 w 62145"/>
                    <a:gd name="connsiteY3" fmla="*/ 714 h 10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45" h="100580">
                      <a:moveTo>
                        <a:pt x="155" y="714"/>
                      </a:moveTo>
                      <a:cubicBezTo>
                        <a:pt x="3065" y="7858"/>
                        <a:pt x="53336" y="89879"/>
                        <a:pt x="60480" y="99139"/>
                      </a:cubicBezTo>
                      <a:cubicBezTo>
                        <a:pt x="67624" y="108399"/>
                        <a:pt x="49896" y="70564"/>
                        <a:pt x="43017" y="56276"/>
                      </a:cubicBezTo>
                      <a:cubicBezTo>
                        <a:pt x="36138" y="41989"/>
                        <a:pt x="-2755" y="-6430"/>
                        <a:pt x="155" y="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" name="フリーフォーム: 図形 218">
                  <a:extLst>
                    <a:ext uri="{FF2B5EF4-FFF2-40B4-BE49-F238E27FC236}">
                      <a16:creationId xmlns:a16="http://schemas.microsoft.com/office/drawing/2014/main" id="{F81DEA2B-2016-4A80-A457-526855390698}"/>
                    </a:ext>
                  </a:extLst>
                </p:cNvPr>
                <p:cNvSpPr/>
                <p:nvPr/>
              </p:nvSpPr>
              <p:spPr>
                <a:xfrm>
                  <a:off x="4824351" y="2003414"/>
                  <a:ext cx="121721" cy="65105"/>
                </a:xfrm>
                <a:custGeom>
                  <a:avLst/>
                  <a:gdLst>
                    <a:gd name="connsiteX0" fmla="*/ 62 w 121721"/>
                    <a:gd name="connsiteY0" fmla="*/ 11 h 65105"/>
                    <a:gd name="connsiteX1" fmla="*/ 109599 w 121721"/>
                    <a:gd name="connsiteY1" fmla="*/ 7949 h 65105"/>
                    <a:gd name="connsiteX2" fmla="*/ 115949 w 121721"/>
                    <a:gd name="connsiteY2" fmla="*/ 23824 h 65105"/>
                    <a:gd name="connsiteX3" fmla="*/ 82612 w 121721"/>
                    <a:gd name="connsiteY3" fmla="*/ 65099 h 65105"/>
                    <a:gd name="connsiteX4" fmla="*/ 103249 w 121721"/>
                    <a:gd name="connsiteY4" fmla="*/ 26999 h 65105"/>
                    <a:gd name="connsiteX5" fmla="*/ 106424 w 121721"/>
                    <a:gd name="connsiteY5" fmla="*/ 17474 h 65105"/>
                    <a:gd name="connsiteX6" fmla="*/ 93724 w 121721"/>
                    <a:gd name="connsiteY6" fmla="*/ 9536 h 65105"/>
                    <a:gd name="connsiteX7" fmla="*/ 62 w 121721"/>
                    <a:gd name="connsiteY7" fmla="*/ 11 h 6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721" h="65105">
                      <a:moveTo>
                        <a:pt x="62" y="11"/>
                      </a:moveTo>
                      <a:cubicBezTo>
                        <a:pt x="2708" y="-253"/>
                        <a:pt x="90285" y="3980"/>
                        <a:pt x="109599" y="7949"/>
                      </a:cubicBezTo>
                      <a:cubicBezTo>
                        <a:pt x="128914" y="11918"/>
                        <a:pt x="120447" y="14299"/>
                        <a:pt x="115949" y="23824"/>
                      </a:cubicBezTo>
                      <a:cubicBezTo>
                        <a:pt x="111451" y="33349"/>
                        <a:pt x="84729" y="64570"/>
                        <a:pt x="82612" y="65099"/>
                      </a:cubicBezTo>
                      <a:cubicBezTo>
                        <a:pt x="80495" y="65628"/>
                        <a:pt x="99280" y="34936"/>
                        <a:pt x="103249" y="26999"/>
                      </a:cubicBezTo>
                      <a:cubicBezTo>
                        <a:pt x="107218" y="19062"/>
                        <a:pt x="108011" y="20384"/>
                        <a:pt x="106424" y="17474"/>
                      </a:cubicBezTo>
                      <a:cubicBezTo>
                        <a:pt x="104837" y="14564"/>
                        <a:pt x="108276" y="11388"/>
                        <a:pt x="93724" y="9536"/>
                      </a:cubicBezTo>
                      <a:cubicBezTo>
                        <a:pt x="79172" y="7684"/>
                        <a:pt x="-2584" y="275"/>
                        <a:pt x="62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95D7D745-CB4E-4BA0-8040-CB3C3DE03EB8}"/>
                    </a:ext>
                  </a:extLst>
                </p:cNvPr>
                <p:cNvSpPr/>
                <p:nvPr/>
              </p:nvSpPr>
              <p:spPr>
                <a:xfrm>
                  <a:off x="4754546" y="2069949"/>
                  <a:ext cx="150849" cy="57788"/>
                </a:xfrm>
                <a:custGeom>
                  <a:avLst/>
                  <a:gdLst>
                    <a:gd name="connsiteX0" fmla="*/ 17 w 150849"/>
                    <a:gd name="connsiteY0" fmla="*/ 151 h 57788"/>
                    <a:gd name="connsiteX1" fmla="*/ 98442 w 150849"/>
                    <a:gd name="connsiteY1" fmla="*/ 52539 h 57788"/>
                    <a:gd name="connsiteX2" fmla="*/ 120667 w 150849"/>
                    <a:gd name="connsiteY2" fmla="*/ 52539 h 57788"/>
                    <a:gd name="connsiteX3" fmla="*/ 150829 w 150849"/>
                    <a:gd name="connsiteY3" fmla="*/ 22376 h 57788"/>
                    <a:gd name="connsiteX4" fmla="*/ 115904 w 150849"/>
                    <a:gd name="connsiteY4" fmla="*/ 44601 h 57788"/>
                    <a:gd name="connsiteX5" fmla="*/ 90504 w 150849"/>
                    <a:gd name="connsiteY5" fmla="*/ 36664 h 57788"/>
                    <a:gd name="connsiteX6" fmla="*/ 17 w 150849"/>
                    <a:gd name="connsiteY6" fmla="*/ 151 h 5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849" h="57788">
                      <a:moveTo>
                        <a:pt x="17" y="151"/>
                      </a:moveTo>
                      <a:cubicBezTo>
                        <a:pt x="1340" y="2797"/>
                        <a:pt x="78334" y="43808"/>
                        <a:pt x="98442" y="52539"/>
                      </a:cubicBezTo>
                      <a:cubicBezTo>
                        <a:pt x="118550" y="61270"/>
                        <a:pt x="111936" y="57566"/>
                        <a:pt x="120667" y="52539"/>
                      </a:cubicBezTo>
                      <a:cubicBezTo>
                        <a:pt x="129398" y="47512"/>
                        <a:pt x="151623" y="23699"/>
                        <a:pt x="150829" y="22376"/>
                      </a:cubicBezTo>
                      <a:cubicBezTo>
                        <a:pt x="150035" y="21053"/>
                        <a:pt x="125958" y="42220"/>
                        <a:pt x="115904" y="44601"/>
                      </a:cubicBezTo>
                      <a:cubicBezTo>
                        <a:pt x="105850" y="46982"/>
                        <a:pt x="107966" y="43014"/>
                        <a:pt x="90504" y="36664"/>
                      </a:cubicBezTo>
                      <a:cubicBezTo>
                        <a:pt x="73042" y="30314"/>
                        <a:pt x="-1306" y="-2495"/>
                        <a:pt x="17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6651F0BC-84B4-4532-B8FB-6994C5C8DE8D}"/>
                    </a:ext>
                  </a:extLst>
                </p:cNvPr>
                <p:cNvSpPr/>
                <p:nvPr/>
              </p:nvSpPr>
              <p:spPr>
                <a:xfrm>
                  <a:off x="4873610" y="2069881"/>
                  <a:ext cx="78134" cy="66978"/>
                </a:xfrm>
                <a:custGeom>
                  <a:avLst/>
                  <a:gdLst>
                    <a:gd name="connsiteX0" fmla="*/ 15 w 78134"/>
                    <a:gd name="connsiteY0" fmla="*/ 1807 h 66978"/>
                    <a:gd name="connsiteX1" fmla="*/ 65103 w 78134"/>
                    <a:gd name="connsiteY1" fmla="*/ 8157 h 66978"/>
                    <a:gd name="connsiteX2" fmla="*/ 77803 w 78134"/>
                    <a:gd name="connsiteY2" fmla="*/ 66894 h 66978"/>
                    <a:gd name="connsiteX3" fmla="*/ 58753 w 78134"/>
                    <a:gd name="connsiteY3" fmla="*/ 20857 h 66978"/>
                    <a:gd name="connsiteX4" fmla="*/ 15 w 78134"/>
                    <a:gd name="connsiteY4" fmla="*/ 1807 h 6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34" h="66978">
                      <a:moveTo>
                        <a:pt x="15" y="1807"/>
                      </a:moveTo>
                      <a:cubicBezTo>
                        <a:pt x="1073" y="-310"/>
                        <a:pt x="52138" y="-2691"/>
                        <a:pt x="65103" y="8157"/>
                      </a:cubicBezTo>
                      <a:cubicBezTo>
                        <a:pt x="78068" y="19005"/>
                        <a:pt x="78861" y="64777"/>
                        <a:pt x="77803" y="66894"/>
                      </a:cubicBezTo>
                      <a:cubicBezTo>
                        <a:pt x="76745" y="69011"/>
                        <a:pt x="65103" y="30646"/>
                        <a:pt x="58753" y="20857"/>
                      </a:cubicBezTo>
                      <a:cubicBezTo>
                        <a:pt x="52403" y="11068"/>
                        <a:pt x="-1043" y="3924"/>
                        <a:pt x="15" y="18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" name="フリーフォーム: 図形 221">
                  <a:extLst>
                    <a:ext uri="{FF2B5EF4-FFF2-40B4-BE49-F238E27FC236}">
                      <a16:creationId xmlns:a16="http://schemas.microsoft.com/office/drawing/2014/main" id="{932CA785-59A8-4976-AC59-DC14DF6C8A55}"/>
                    </a:ext>
                  </a:extLst>
                </p:cNvPr>
                <p:cNvSpPr/>
                <p:nvPr/>
              </p:nvSpPr>
              <p:spPr>
                <a:xfrm>
                  <a:off x="4736781" y="1993888"/>
                  <a:ext cx="142703" cy="74771"/>
                </a:xfrm>
                <a:custGeom>
                  <a:avLst/>
                  <a:gdLst>
                    <a:gd name="connsiteX0" fmla="*/ 319 w 142703"/>
                    <a:gd name="connsiteY0" fmla="*/ 12 h 74771"/>
                    <a:gd name="connsiteX1" fmla="*/ 136844 w 142703"/>
                    <a:gd name="connsiteY1" fmla="*/ 23825 h 74771"/>
                    <a:gd name="connsiteX2" fmla="*/ 116207 w 142703"/>
                    <a:gd name="connsiteY2" fmla="*/ 27000 h 74771"/>
                    <a:gd name="connsiteX3" fmla="*/ 101919 w 142703"/>
                    <a:gd name="connsiteY3" fmla="*/ 69862 h 74771"/>
                    <a:gd name="connsiteX4" fmla="*/ 54294 w 142703"/>
                    <a:gd name="connsiteY4" fmla="*/ 68275 h 74771"/>
                    <a:gd name="connsiteX5" fmla="*/ 27307 w 142703"/>
                    <a:gd name="connsiteY5" fmla="*/ 60337 h 74771"/>
                    <a:gd name="connsiteX6" fmla="*/ 16194 w 142703"/>
                    <a:gd name="connsiteY6" fmla="*/ 57162 h 74771"/>
                    <a:gd name="connsiteX7" fmla="*/ 87632 w 142703"/>
                    <a:gd name="connsiteY7" fmla="*/ 74625 h 74771"/>
                    <a:gd name="connsiteX8" fmla="*/ 100332 w 142703"/>
                    <a:gd name="connsiteY8" fmla="*/ 63512 h 74771"/>
                    <a:gd name="connsiteX9" fmla="*/ 108269 w 142703"/>
                    <a:gd name="connsiteY9" fmla="*/ 30175 h 74771"/>
                    <a:gd name="connsiteX10" fmla="*/ 98744 w 142703"/>
                    <a:gd name="connsiteY10" fmla="*/ 20650 h 74771"/>
                    <a:gd name="connsiteX11" fmla="*/ 319 w 142703"/>
                    <a:gd name="connsiteY11" fmla="*/ 12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2703" h="74771">
                      <a:moveTo>
                        <a:pt x="319" y="12"/>
                      </a:moveTo>
                      <a:cubicBezTo>
                        <a:pt x="6669" y="541"/>
                        <a:pt x="117529" y="19327"/>
                        <a:pt x="136844" y="23825"/>
                      </a:cubicBezTo>
                      <a:cubicBezTo>
                        <a:pt x="156159" y="28323"/>
                        <a:pt x="122028" y="19327"/>
                        <a:pt x="116207" y="27000"/>
                      </a:cubicBezTo>
                      <a:cubicBezTo>
                        <a:pt x="110386" y="34673"/>
                        <a:pt x="112238" y="62983"/>
                        <a:pt x="101919" y="69862"/>
                      </a:cubicBezTo>
                      <a:cubicBezTo>
                        <a:pt x="91600" y="76741"/>
                        <a:pt x="66729" y="69862"/>
                        <a:pt x="54294" y="68275"/>
                      </a:cubicBezTo>
                      <a:cubicBezTo>
                        <a:pt x="41859" y="66688"/>
                        <a:pt x="33657" y="62189"/>
                        <a:pt x="27307" y="60337"/>
                      </a:cubicBezTo>
                      <a:lnTo>
                        <a:pt x="16194" y="57162"/>
                      </a:lnTo>
                      <a:cubicBezTo>
                        <a:pt x="26248" y="59543"/>
                        <a:pt x="73609" y="73567"/>
                        <a:pt x="87632" y="74625"/>
                      </a:cubicBezTo>
                      <a:cubicBezTo>
                        <a:pt x="101655" y="75683"/>
                        <a:pt x="96893" y="70920"/>
                        <a:pt x="100332" y="63512"/>
                      </a:cubicBezTo>
                      <a:cubicBezTo>
                        <a:pt x="103772" y="56104"/>
                        <a:pt x="108534" y="37319"/>
                        <a:pt x="108269" y="30175"/>
                      </a:cubicBezTo>
                      <a:cubicBezTo>
                        <a:pt x="108004" y="23031"/>
                        <a:pt x="113296" y="25677"/>
                        <a:pt x="98744" y="20650"/>
                      </a:cubicBezTo>
                      <a:cubicBezTo>
                        <a:pt x="84192" y="15623"/>
                        <a:pt x="-6031" y="-517"/>
                        <a:pt x="319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" name="フリーフォーム: 図形 222">
                  <a:extLst>
                    <a:ext uri="{FF2B5EF4-FFF2-40B4-BE49-F238E27FC236}">
                      <a16:creationId xmlns:a16="http://schemas.microsoft.com/office/drawing/2014/main" id="{109F8083-59A3-470E-B420-BB376678E25B}"/>
                    </a:ext>
                  </a:extLst>
                </p:cNvPr>
                <p:cNvSpPr/>
                <p:nvPr/>
              </p:nvSpPr>
              <p:spPr>
                <a:xfrm>
                  <a:off x="4731145" y="1985963"/>
                  <a:ext cx="105968" cy="80962"/>
                </a:xfrm>
                <a:custGeom>
                  <a:avLst/>
                  <a:gdLst>
                    <a:gd name="connsiteX0" fmla="*/ 2780 w 105968"/>
                    <a:gd name="connsiteY0" fmla="*/ 0 h 80962"/>
                    <a:gd name="connsiteX1" fmla="*/ 5955 w 105968"/>
                    <a:gd name="connsiteY1" fmla="*/ 61912 h 80962"/>
                    <a:gd name="connsiteX2" fmla="*/ 55168 w 105968"/>
                    <a:gd name="connsiteY2" fmla="*/ 71437 h 80962"/>
                    <a:gd name="connsiteX3" fmla="*/ 105968 w 105968"/>
                    <a:gd name="connsiteY3" fmla="*/ 80962 h 80962"/>
                    <a:gd name="connsiteX4" fmla="*/ 50405 w 105968"/>
                    <a:gd name="connsiteY4" fmla="*/ 68262 h 80962"/>
                    <a:gd name="connsiteX5" fmla="*/ 23418 w 105968"/>
                    <a:gd name="connsiteY5" fmla="*/ 60325 h 80962"/>
                    <a:gd name="connsiteX6" fmla="*/ 2780 w 105968"/>
                    <a:gd name="connsiteY6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68" h="80962">
                      <a:moveTo>
                        <a:pt x="2780" y="0"/>
                      </a:moveTo>
                      <a:cubicBezTo>
                        <a:pt x="-130" y="264"/>
                        <a:pt x="-2776" y="50006"/>
                        <a:pt x="5955" y="61912"/>
                      </a:cubicBezTo>
                      <a:cubicBezTo>
                        <a:pt x="14686" y="73818"/>
                        <a:pt x="55168" y="71437"/>
                        <a:pt x="55168" y="71437"/>
                      </a:cubicBezTo>
                      <a:lnTo>
                        <a:pt x="105968" y="80962"/>
                      </a:lnTo>
                      <a:cubicBezTo>
                        <a:pt x="105174" y="80433"/>
                        <a:pt x="64163" y="71701"/>
                        <a:pt x="50405" y="68262"/>
                      </a:cubicBezTo>
                      <a:cubicBezTo>
                        <a:pt x="36647" y="64823"/>
                        <a:pt x="31620" y="65881"/>
                        <a:pt x="23418" y="60325"/>
                      </a:cubicBezTo>
                      <a:cubicBezTo>
                        <a:pt x="15216" y="54769"/>
                        <a:pt x="5690" y="-264"/>
                        <a:pt x="278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" name="フリーフォーム: 図形 223">
                  <a:extLst>
                    <a:ext uri="{FF2B5EF4-FFF2-40B4-BE49-F238E27FC236}">
                      <a16:creationId xmlns:a16="http://schemas.microsoft.com/office/drawing/2014/main" id="{1DDED34A-B028-4F22-B6AC-5BEDC2D041A3}"/>
                    </a:ext>
                  </a:extLst>
                </p:cNvPr>
                <p:cNvSpPr/>
                <p:nvPr/>
              </p:nvSpPr>
              <p:spPr>
                <a:xfrm>
                  <a:off x="4865688" y="2117712"/>
                  <a:ext cx="108227" cy="113065"/>
                </a:xfrm>
                <a:custGeom>
                  <a:avLst/>
                  <a:gdLst>
                    <a:gd name="connsiteX0" fmla="*/ 0 w 108227"/>
                    <a:gd name="connsiteY0" fmla="*/ 13 h 113065"/>
                    <a:gd name="connsiteX1" fmla="*/ 44450 w 108227"/>
                    <a:gd name="connsiteY1" fmla="*/ 79388 h 113065"/>
                    <a:gd name="connsiteX2" fmla="*/ 107950 w 108227"/>
                    <a:gd name="connsiteY2" fmla="*/ 112726 h 113065"/>
                    <a:gd name="connsiteX3" fmla="*/ 66675 w 108227"/>
                    <a:gd name="connsiteY3" fmla="*/ 95263 h 113065"/>
                    <a:gd name="connsiteX4" fmla="*/ 44450 w 108227"/>
                    <a:gd name="connsiteY4" fmla="*/ 73038 h 113065"/>
                    <a:gd name="connsiteX5" fmla="*/ 0 w 108227"/>
                    <a:gd name="connsiteY5" fmla="*/ 13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27" h="113065">
                      <a:moveTo>
                        <a:pt x="0" y="13"/>
                      </a:moveTo>
                      <a:cubicBezTo>
                        <a:pt x="0" y="1071"/>
                        <a:pt x="26458" y="60603"/>
                        <a:pt x="44450" y="79388"/>
                      </a:cubicBezTo>
                      <a:cubicBezTo>
                        <a:pt x="62442" y="98173"/>
                        <a:pt x="104246" y="110080"/>
                        <a:pt x="107950" y="112726"/>
                      </a:cubicBezTo>
                      <a:cubicBezTo>
                        <a:pt x="111654" y="115372"/>
                        <a:pt x="77258" y="101878"/>
                        <a:pt x="66675" y="95263"/>
                      </a:cubicBezTo>
                      <a:cubicBezTo>
                        <a:pt x="56092" y="88648"/>
                        <a:pt x="52917" y="85738"/>
                        <a:pt x="44450" y="73038"/>
                      </a:cubicBezTo>
                      <a:cubicBezTo>
                        <a:pt x="35983" y="60338"/>
                        <a:pt x="0" y="-1045"/>
                        <a:pt x="0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4941FB19-5D29-4655-B084-BB4CC00575AC}"/>
                    </a:ext>
                  </a:extLst>
                </p:cNvPr>
                <p:cNvSpPr/>
                <p:nvPr/>
              </p:nvSpPr>
              <p:spPr>
                <a:xfrm>
                  <a:off x="4921099" y="2149449"/>
                  <a:ext cx="97069" cy="58765"/>
                </a:xfrm>
                <a:custGeom>
                  <a:avLst/>
                  <a:gdLst>
                    <a:gd name="connsiteX0" fmla="*/ 96989 w 97069"/>
                    <a:gd name="connsiteY0" fmla="*/ 58764 h 58765"/>
                    <a:gd name="connsiteX1" fmla="*/ 43014 w 97069"/>
                    <a:gd name="connsiteY1" fmla="*/ 11139 h 58765"/>
                    <a:gd name="connsiteX2" fmla="*/ 151 w 97069"/>
                    <a:gd name="connsiteY2" fmla="*/ 26 h 58765"/>
                    <a:gd name="connsiteX3" fmla="*/ 30314 w 97069"/>
                    <a:gd name="connsiteY3" fmla="*/ 12726 h 58765"/>
                    <a:gd name="connsiteX4" fmla="*/ 96989 w 97069"/>
                    <a:gd name="connsiteY4" fmla="*/ 58764 h 5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69" h="58765">
                      <a:moveTo>
                        <a:pt x="96989" y="58764"/>
                      </a:moveTo>
                      <a:cubicBezTo>
                        <a:pt x="99106" y="58500"/>
                        <a:pt x="59154" y="20929"/>
                        <a:pt x="43014" y="11139"/>
                      </a:cubicBezTo>
                      <a:cubicBezTo>
                        <a:pt x="26874" y="1349"/>
                        <a:pt x="2268" y="-238"/>
                        <a:pt x="151" y="26"/>
                      </a:cubicBezTo>
                      <a:cubicBezTo>
                        <a:pt x="-1966" y="290"/>
                        <a:pt x="18672" y="6641"/>
                        <a:pt x="30314" y="12726"/>
                      </a:cubicBezTo>
                      <a:cubicBezTo>
                        <a:pt x="41956" y="18811"/>
                        <a:pt x="94872" y="59028"/>
                        <a:pt x="96989" y="587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1FE5CC63-3781-4FC9-B126-D8B244D5E683}"/>
                    </a:ext>
                  </a:extLst>
                </p:cNvPr>
                <p:cNvSpPr/>
                <p:nvPr/>
              </p:nvSpPr>
              <p:spPr>
                <a:xfrm>
                  <a:off x="4604824" y="2214474"/>
                  <a:ext cx="70727" cy="166848"/>
                </a:xfrm>
                <a:custGeom>
                  <a:avLst/>
                  <a:gdLst>
                    <a:gd name="connsiteX0" fmla="*/ 514 w 70727"/>
                    <a:gd name="connsiteY0" fmla="*/ 89 h 166848"/>
                    <a:gd name="connsiteX1" fmla="*/ 13214 w 70727"/>
                    <a:gd name="connsiteY1" fmla="*/ 81051 h 166848"/>
                    <a:gd name="connsiteX2" fmla="*/ 70364 w 70727"/>
                    <a:gd name="connsiteY2" fmla="*/ 166776 h 166848"/>
                    <a:gd name="connsiteX3" fmla="*/ 37026 w 70727"/>
                    <a:gd name="connsiteY3" fmla="*/ 95339 h 166848"/>
                    <a:gd name="connsiteX4" fmla="*/ 24326 w 70727"/>
                    <a:gd name="connsiteY4" fmla="*/ 65176 h 166848"/>
                    <a:gd name="connsiteX5" fmla="*/ 514 w 70727"/>
                    <a:gd name="connsiteY5" fmla="*/ 89 h 16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7" h="166848">
                      <a:moveTo>
                        <a:pt x="514" y="89"/>
                      </a:moveTo>
                      <a:cubicBezTo>
                        <a:pt x="-1338" y="2735"/>
                        <a:pt x="1572" y="53270"/>
                        <a:pt x="13214" y="81051"/>
                      </a:cubicBezTo>
                      <a:cubicBezTo>
                        <a:pt x="24856" y="108832"/>
                        <a:pt x="66395" y="164395"/>
                        <a:pt x="70364" y="166776"/>
                      </a:cubicBezTo>
                      <a:cubicBezTo>
                        <a:pt x="74333" y="169157"/>
                        <a:pt x="44699" y="112272"/>
                        <a:pt x="37026" y="95339"/>
                      </a:cubicBezTo>
                      <a:cubicBezTo>
                        <a:pt x="29353" y="78406"/>
                        <a:pt x="28824" y="76288"/>
                        <a:pt x="24326" y="65176"/>
                      </a:cubicBezTo>
                      <a:cubicBezTo>
                        <a:pt x="19828" y="54064"/>
                        <a:pt x="2366" y="-2557"/>
                        <a:pt x="514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C873AD12-9509-45CD-8E88-318240E3E4BB}"/>
                    </a:ext>
                  </a:extLst>
                </p:cNvPr>
                <p:cNvSpPr/>
                <p:nvPr/>
              </p:nvSpPr>
              <p:spPr>
                <a:xfrm>
                  <a:off x="4567145" y="2097002"/>
                  <a:ext cx="32585" cy="124184"/>
                </a:xfrm>
                <a:custGeom>
                  <a:avLst/>
                  <a:gdLst>
                    <a:gd name="connsiteX0" fmla="*/ 93 w 32585"/>
                    <a:gd name="connsiteY0" fmla="*/ 86 h 124184"/>
                    <a:gd name="connsiteX1" fmla="*/ 22318 w 32585"/>
                    <a:gd name="connsiteY1" fmla="*/ 88986 h 124184"/>
                    <a:gd name="connsiteX2" fmla="*/ 28668 w 32585"/>
                    <a:gd name="connsiteY2" fmla="*/ 123911 h 124184"/>
                    <a:gd name="connsiteX3" fmla="*/ 31843 w 32585"/>
                    <a:gd name="connsiteY3" fmla="*/ 73111 h 124184"/>
                    <a:gd name="connsiteX4" fmla="*/ 93 w 32585"/>
                    <a:gd name="connsiteY4" fmla="*/ 86 h 12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85" h="124184">
                      <a:moveTo>
                        <a:pt x="93" y="86"/>
                      </a:moveTo>
                      <a:cubicBezTo>
                        <a:pt x="-1495" y="2732"/>
                        <a:pt x="17556" y="68349"/>
                        <a:pt x="22318" y="88986"/>
                      </a:cubicBezTo>
                      <a:cubicBezTo>
                        <a:pt x="27080" y="109623"/>
                        <a:pt x="27081" y="126557"/>
                        <a:pt x="28668" y="123911"/>
                      </a:cubicBezTo>
                      <a:cubicBezTo>
                        <a:pt x="30256" y="121265"/>
                        <a:pt x="34224" y="90044"/>
                        <a:pt x="31843" y="73111"/>
                      </a:cubicBezTo>
                      <a:cubicBezTo>
                        <a:pt x="29462" y="56178"/>
                        <a:pt x="1681" y="-2560"/>
                        <a:pt x="93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B48EC773-A2A0-4DD5-AD96-1008531D5B4F}"/>
                    </a:ext>
                  </a:extLst>
                </p:cNvPr>
                <p:cNvSpPr/>
                <p:nvPr/>
              </p:nvSpPr>
              <p:spPr>
                <a:xfrm>
                  <a:off x="4568825" y="2093772"/>
                  <a:ext cx="169899" cy="57311"/>
                </a:xfrm>
                <a:custGeom>
                  <a:avLst/>
                  <a:gdLst>
                    <a:gd name="connsiteX0" fmla="*/ 0 w 169899"/>
                    <a:gd name="connsiteY0" fmla="*/ 16016 h 57311"/>
                    <a:gd name="connsiteX1" fmla="*/ 68263 w 169899"/>
                    <a:gd name="connsiteY1" fmla="*/ 41416 h 57311"/>
                    <a:gd name="connsiteX2" fmla="*/ 131763 w 169899"/>
                    <a:gd name="connsiteY2" fmla="*/ 52528 h 57311"/>
                    <a:gd name="connsiteX3" fmla="*/ 169863 w 169899"/>
                    <a:gd name="connsiteY3" fmla="*/ 57291 h 57311"/>
                    <a:gd name="connsiteX4" fmla="*/ 138113 w 169899"/>
                    <a:gd name="connsiteY4" fmla="*/ 50941 h 57311"/>
                    <a:gd name="connsiteX5" fmla="*/ 106363 w 169899"/>
                    <a:gd name="connsiteY5" fmla="*/ 28716 h 57311"/>
                    <a:gd name="connsiteX6" fmla="*/ 58738 w 169899"/>
                    <a:gd name="connsiteY6" fmla="*/ 141 h 57311"/>
                    <a:gd name="connsiteX7" fmla="*/ 95250 w 169899"/>
                    <a:gd name="connsiteY7" fmla="*/ 41416 h 57311"/>
                    <a:gd name="connsiteX8" fmla="*/ 68263 w 169899"/>
                    <a:gd name="connsiteY8" fmla="*/ 39828 h 57311"/>
                    <a:gd name="connsiteX9" fmla="*/ 0 w 169899"/>
                    <a:gd name="connsiteY9" fmla="*/ 16016 h 5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899" h="57311">
                      <a:moveTo>
                        <a:pt x="0" y="16016"/>
                      </a:moveTo>
                      <a:cubicBezTo>
                        <a:pt x="0" y="16281"/>
                        <a:pt x="46302" y="35331"/>
                        <a:pt x="68263" y="41416"/>
                      </a:cubicBezTo>
                      <a:cubicBezTo>
                        <a:pt x="90224" y="47501"/>
                        <a:pt x="114830" y="49882"/>
                        <a:pt x="131763" y="52528"/>
                      </a:cubicBezTo>
                      <a:cubicBezTo>
                        <a:pt x="148696" y="55174"/>
                        <a:pt x="168805" y="57556"/>
                        <a:pt x="169863" y="57291"/>
                      </a:cubicBezTo>
                      <a:cubicBezTo>
                        <a:pt x="170921" y="57027"/>
                        <a:pt x="148696" y="55704"/>
                        <a:pt x="138113" y="50941"/>
                      </a:cubicBezTo>
                      <a:cubicBezTo>
                        <a:pt x="127530" y="46179"/>
                        <a:pt x="119592" y="37183"/>
                        <a:pt x="106363" y="28716"/>
                      </a:cubicBezTo>
                      <a:cubicBezTo>
                        <a:pt x="93134" y="20249"/>
                        <a:pt x="60590" y="-1976"/>
                        <a:pt x="58738" y="141"/>
                      </a:cubicBezTo>
                      <a:cubicBezTo>
                        <a:pt x="56886" y="2258"/>
                        <a:pt x="93663" y="34802"/>
                        <a:pt x="95250" y="41416"/>
                      </a:cubicBezTo>
                      <a:cubicBezTo>
                        <a:pt x="96837" y="48030"/>
                        <a:pt x="78317" y="43268"/>
                        <a:pt x="68263" y="39828"/>
                      </a:cubicBezTo>
                      <a:lnTo>
                        <a:pt x="0" y="16016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AF7EA234-DE1C-47B4-A68D-F5B73361E27D}"/>
                    </a:ext>
                  </a:extLst>
                </p:cNvPr>
                <p:cNvSpPr/>
                <p:nvPr/>
              </p:nvSpPr>
              <p:spPr>
                <a:xfrm>
                  <a:off x="4559967" y="2030289"/>
                  <a:ext cx="50154" cy="122444"/>
                </a:xfrm>
                <a:custGeom>
                  <a:avLst/>
                  <a:gdLst>
                    <a:gd name="connsiteX0" fmla="*/ 50133 w 50154"/>
                    <a:gd name="connsiteY0" fmla="*/ 124 h 122444"/>
                    <a:gd name="connsiteX1" fmla="*/ 2508 w 50154"/>
                    <a:gd name="connsiteY1" fmla="*/ 33461 h 122444"/>
                    <a:gd name="connsiteX2" fmla="*/ 8858 w 50154"/>
                    <a:gd name="connsiteY2" fmla="*/ 60449 h 122444"/>
                    <a:gd name="connsiteX3" fmla="*/ 27908 w 50154"/>
                    <a:gd name="connsiteY3" fmla="*/ 122361 h 122444"/>
                    <a:gd name="connsiteX4" fmla="*/ 8858 w 50154"/>
                    <a:gd name="connsiteY4" fmla="*/ 46161 h 122444"/>
                    <a:gd name="connsiteX5" fmla="*/ 50133 w 50154"/>
                    <a:gd name="connsiteY5" fmla="*/ 124 h 12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54" h="122444">
                      <a:moveTo>
                        <a:pt x="50133" y="124"/>
                      </a:moveTo>
                      <a:cubicBezTo>
                        <a:pt x="49075" y="-1993"/>
                        <a:pt x="9387" y="23407"/>
                        <a:pt x="2508" y="33461"/>
                      </a:cubicBezTo>
                      <a:cubicBezTo>
                        <a:pt x="-4371" y="43515"/>
                        <a:pt x="4625" y="45632"/>
                        <a:pt x="8858" y="60449"/>
                      </a:cubicBezTo>
                      <a:cubicBezTo>
                        <a:pt x="13091" y="75266"/>
                        <a:pt x="27908" y="124742"/>
                        <a:pt x="27908" y="122361"/>
                      </a:cubicBezTo>
                      <a:cubicBezTo>
                        <a:pt x="27908" y="119980"/>
                        <a:pt x="5418" y="65211"/>
                        <a:pt x="8858" y="46161"/>
                      </a:cubicBezTo>
                      <a:cubicBezTo>
                        <a:pt x="12298" y="27111"/>
                        <a:pt x="51191" y="2241"/>
                        <a:pt x="50133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CD7AD27B-4840-435B-9FD5-2C20DD2EECFB}"/>
                    </a:ext>
                  </a:extLst>
                </p:cNvPr>
                <p:cNvSpPr/>
                <p:nvPr/>
              </p:nvSpPr>
              <p:spPr>
                <a:xfrm>
                  <a:off x="4584612" y="2066907"/>
                  <a:ext cx="56044" cy="56796"/>
                </a:xfrm>
                <a:custGeom>
                  <a:avLst/>
                  <a:gdLst>
                    <a:gd name="connsiteX0" fmla="*/ 88 w 56044"/>
                    <a:gd name="connsiteY0" fmla="*/ 18 h 56796"/>
                    <a:gd name="connsiteX1" fmla="*/ 54063 w 56044"/>
                    <a:gd name="connsiteY1" fmla="*/ 53993 h 56796"/>
                    <a:gd name="connsiteX2" fmla="*/ 41363 w 56044"/>
                    <a:gd name="connsiteY2" fmla="*/ 47643 h 56796"/>
                    <a:gd name="connsiteX3" fmla="*/ 88 w 56044"/>
                    <a:gd name="connsiteY3" fmla="*/ 18 h 5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044" h="56796">
                      <a:moveTo>
                        <a:pt x="88" y="18"/>
                      </a:moveTo>
                      <a:cubicBezTo>
                        <a:pt x="2205" y="1076"/>
                        <a:pt x="47184" y="46055"/>
                        <a:pt x="54063" y="53993"/>
                      </a:cubicBezTo>
                      <a:cubicBezTo>
                        <a:pt x="60942" y="61931"/>
                        <a:pt x="48242" y="50818"/>
                        <a:pt x="41363" y="47643"/>
                      </a:cubicBezTo>
                      <a:cubicBezTo>
                        <a:pt x="34484" y="44468"/>
                        <a:pt x="-2029" y="-1040"/>
                        <a:pt x="88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フリーフォーム: 図形 231">
                  <a:extLst>
                    <a:ext uri="{FF2B5EF4-FFF2-40B4-BE49-F238E27FC236}">
                      <a16:creationId xmlns:a16="http://schemas.microsoft.com/office/drawing/2014/main" id="{E9DEEB75-6720-423B-9BE8-59525329A5C6}"/>
                    </a:ext>
                  </a:extLst>
                </p:cNvPr>
                <p:cNvSpPr/>
                <p:nvPr/>
              </p:nvSpPr>
              <p:spPr>
                <a:xfrm>
                  <a:off x="4601920" y="2033574"/>
                  <a:ext cx="172035" cy="100350"/>
                </a:xfrm>
                <a:custGeom>
                  <a:avLst/>
                  <a:gdLst>
                    <a:gd name="connsiteX0" fmla="*/ 243 w 172035"/>
                    <a:gd name="connsiteY0" fmla="*/ 14 h 100350"/>
                    <a:gd name="connsiteX1" fmla="*/ 92318 w 172035"/>
                    <a:gd name="connsiteY1" fmla="*/ 22239 h 100350"/>
                    <a:gd name="connsiteX2" fmla="*/ 122480 w 172035"/>
                    <a:gd name="connsiteY2" fmla="*/ 50814 h 100350"/>
                    <a:gd name="connsiteX3" fmla="*/ 171693 w 172035"/>
                    <a:gd name="connsiteY3" fmla="*/ 100026 h 100350"/>
                    <a:gd name="connsiteX4" fmla="*/ 141530 w 172035"/>
                    <a:gd name="connsiteY4" fmla="*/ 69864 h 100350"/>
                    <a:gd name="connsiteX5" fmla="*/ 89143 w 172035"/>
                    <a:gd name="connsiteY5" fmla="*/ 25414 h 100350"/>
                    <a:gd name="connsiteX6" fmla="*/ 87555 w 172035"/>
                    <a:gd name="connsiteY6" fmla="*/ 31764 h 100350"/>
                    <a:gd name="connsiteX7" fmla="*/ 65330 w 172035"/>
                    <a:gd name="connsiteY7" fmla="*/ 25414 h 100350"/>
                    <a:gd name="connsiteX8" fmla="*/ 243 w 172035"/>
                    <a:gd name="connsiteY8" fmla="*/ 14 h 10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035" h="100350">
                      <a:moveTo>
                        <a:pt x="243" y="14"/>
                      </a:moveTo>
                      <a:cubicBezTo>
                        <a:pt x="4741" y="-515"/>
                        <a:pt x="71945" y="13772"/>
                        <a:pt x="92318" y="22239"/>
                      </a:cubicBezTo>
                      <a:cubicBezTo>
                        <a:pt x="112691" y="30706"/>
                        <a:pt x="109251" y="37850"/>
                        <a:pt x="122480" y="50814"/>
                      </a:cubicBezTo>
                      <a:cubicBezTo>
                        <a:pt x="135709" y="63778"/>
                        <a:pt x="171693" y="100026"/>
                        <a:pt x="171693" y="100026"/>
                      </a:cubicBezTo>
                      <a:cubicBezTo>
                        <a:pt x="174868" y="103201"/>
                        <a:pt x="155288" y="82299"/>
                        <a:pt x="141530" y="69864"/>
                      </a:cubicBezTo>
                      <a:cubicBezTo>
                        <a:pt x="127772" y="57429"/>
                        <a:pt x="98139" y="31764"/>
                        <a:pt x="89143" y="25414"/>
                      </a:cubicBezTo>
                      <a:cubicBezTo>
                        <a:pt x="80147" y="19064"/>
                        <a:pt x="91524" y="31764"/>
                        <a:pt x="87555" y="31764"/>
                      </a:cubicBezTo>
                      <a:cubicBezTo>
                        <a:pt x="83586" y="31764"/>
                        <a:pt x="75649" y="28854"/>
                        <a:pt x="65330" y="25414"/>
                      </a:cubicBezTo>
                      <a:cubicBezTo>
                        <a:pt x="55011" y="21974"/>
                        <a:pt x="-4255" y="543"/>
                        <a:pt x="243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フリーフォーム: 図形 232">
                  <a:extLst>
                    <a:ext uri="{FF2B5EF4-FFF2-40B4-BE49-F238E27FC236}">
                      <a16:creationId xmlns:a16="http://schemas.microsoft.com/office/drawing/2014/main" id="{1184F56B-9866-41BF-A84E-B60768700C51}"/>
                    </a:ext>
                  </a:extLst>
                </p:cNvPr>
                <p:cNvSpPr/>
                <p:nvPr/>
              </p:nvSpPr>
              <p:spPr>
                <a:xfrm>
                  <a:off x="4695634" y="2059954"/>
                  <a:ext cx="73294" cy="70916"/>
                </a:xfrm>
                <a:custGeom>
                  <a:avLst/>
                  <a:gdLst>
                    <a:gd name="connsiteX0" fmla="*/ 191 w 73294"/>
                    <a:gd name="connsiteY0" fmla="*/ 621 h 70916"/>
                    <a:gd name="connsiteX1" fmla="*/ 70041 w 73294"/>
                    <a:gd name="connsiteY1" fmla="*/ 68884 h 70916"/>
                    <a:gd name="connsiteX2" fmla="*/ 60516 w 73294"/>
                    <a:gd name="connsiteY2" fmla="*/ 51421 h 70916"/>
                    <a:gd name="connsiteX3" fmla="*/ 49404 w 73294"/>
                    <a:gd name="connsiteY3" fmla="*/ 35546 h 70916"/>
                    <a:gd name="connsiteX4" fmla="*/ 191 w 73294"/>
                    <a:gd name="connsiteY4" fmla="*/ 621 h 7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94" h="70916">
                      <a:moveTo>
                        <a:pt x="191" y="621"/>
                      </a:moveTo>
                      <a:cubicBezTo>
                        <a:pt x="3631" y="6177"/>
                        <a:pt x="59987" y="60417"/>
                        <a:pt x="70041" y="68884"/>
                      </a:cubicBezTo>
                      <a:cubicBezTo>
                        <a:pt x="80095" y="77351"/>
                        <a:pt x="63956" y="56977"/>
                        <a:pt x="60516" y="51421"/>
                      </a:cubicBezTo>
                      <a:cubicBezTo>
                        <a:pt x="57077" y="45865"/>
                        <a:pt x="58135" y="42690"/>
                        <a:pt x="49404" y="35546"/>
                      </a:cubicBezTo>
                      <a:cubicBezTo>
                        <a:pt x="40673" y="28402"/>
                        <a:pt x="-3249" y="-4935"/>
                        <a:pt x="191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7" name="フリーフォーム: 図形 236">
                  <a:extLst>
                    <a:ext uri="{FF2B5EF4-FFF2-40B4-BE49-F238E27FC236}">
                      <a16:creationId xmlns:a16="http://schemas.microsoft.com/office/drawing/2014/main" id="{E98D607D-7460-4CAE-847F-6A97961F1056}"/>
                    </a:ext>
                  </a:extLst>
                </p:cNvPr>
                <p:cNvSpPr/>
                <p:nvPr/>
              </p:nvSpPr>
              <p:spPr>
                <a:xfrm>
                  <a:off x="4673532" y="2095345"/>
                  <a:ext cx="97041" cy="58161"/>
                </a:xfrm>
                <a:custGeom>
                  <a:avLst/>
                  <a:gdLst>
                    <a:gd name="connsiteX0" fmla="*/ 68 w 97041"/>
                    <a:gd name="connsiteY0" fmla="*/ 155 h 58161"/>
                    <a:gd name="connsiteX1" fmla="*/ 54043 w 97041"/>
                    <a:gd name="connsiteY1" fmla="*/ 57305 h 58161"/>
                    <a:gd name="connsiteX2" fmla="*/ 96906 w 97041"/>
                    <a:gd name="connsiteY2" fmla="*/ 35080 h 58161"/>
                    <a:gd name="connsiteX3" fmla="*/ 66743 w 97041"/>
                    <a:gd name="connsiteY3" fmla="*/ 43018 h 58161"/>
                    <a:gd name="connsiteX4" fmla="*/ 42931 w 97041"/>
                    <a:gd name="connsiteY4" fmla="*/ 39843 h 58161"/>
                    <a:gd name="connsiteX5" fmla="*/ 68 w 97041"/>
                    <a:gd name="connsiteY5" fmla="*/ 155 h 5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41" h="58161">
                      <a:moveTo>
                        <a:pt x="68" y="155"/>
                      </a:moveTo>
                      <a:cubicBezTo>
                        <a:pt x="1920" y="3065"/>
                        <a:pt x="37903" y="51484"/>
                        <a:pt x="54043" y="57305"/>
                      </a:cubicBezTo>
                      <a:cubicBezTo>
                        <a:pt x="70183" y="63126"/>
                        <a:pt x="94789" y="37461"/>
                        <a:pt x="96906" y="35080"/>
                      </a:cubicBezTo>
                      <a:cubicBezTo>
                        <a:pt x="99023" y="32699"/>
                        <a:pt x="75739" y="42224"/>
                        <a:pt x="66743" y="43018"/>
                      </a:cubicBezTo>
                      <a:cubicBezTo>
                        <a:pt x="57747" y="43812"/>
                        <a:pt x="51133" y="43547"/>
                        <a:pt x="42931" y="39843"/>
                      </a:cubicBezTo>
                      <a:cubicBezTo>
                        <a:pt x="34729" y="36139"/>
                        <a:pt x="-1784" y="-2755"/>
                        <a:pt x="68" y="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3EC53D34-A67A-43E9-91DA-C62B4BDECA22}"/>
                    </a:ext>
                  </a:extLst>
                </p:cNvPr>
                <p:cNvSpPr/>
                <p:nvPr/>
              </p:nvSpPr>
              <p:spPr>
                <a:xfrm>
                  <a:off x="4673490" y="2074848"/>
                  <a:ext cx="63744" cy="73062"/>
                </a:xfrm>
                <a:custGeom>
                  <a:avLst/>
                  <a:gdLst>
                    <a:gd name="connsiteX0" fmla="*/ 63610 w 63744"/>
                    <a:gd name="connsiteY0" fmla="*/ 73040 h 73062"/>
                    <a:gd name="connsiteX1" fmla="*/ 20748 w 63744"/>
                    <a:gd name="connsiteY1" fmla="*/ 44465 h 73062"/>
                    <a:gd name="connsiteX2" fmla="*/ 14398 w 63744"/>
                    <a:gd name="connsiteY2" fmla="*/ 22240 h 73062"/>
                    <a:gd name="connsiteX3" fmla="*/ 46148 w 63744"/>
                    <a:gd name="connsiteY3" fmla="*/ 15 h 73062"/>
                    <a:gd name="connsiteX4" fmla="*/ 6460 w 63744"/>
                    <a:gd name="connsiteY4" fmla="*/ 19065 h 73062"/>
                    <a:gd name="connsiteX5" fmla="*/ 4873 w 63744"/>
                    <a:gd name="connsiteY5" fmla="*/ 39702 h 73062"/>
                    <a:gd name="connsiteX6" fmla="*/ 63610 w 63744"/>
                    <a:gd name="connsiteY6" fmla="*/ 73040 h 7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744" h="73062">
                      <a:moveTo>
                        <a:pt x="63610" y="73040"/>
                      </a:moveTo>
                      <a:cubicBezTo>
                        <a:pt x="66256" y="73834"/>
                        <a:pt x="28950" y="52932"/>
                        <a:pt x="20748" y="44465"/>
                      </a:cubicBezTo>
                      <a:cubicBezTo>
                        <a:pt x="12546" y="35998"/>
                        <a:pt x="10165" y="29648"/>
                        <a:pt x="14398" y="22240"/>
                      </a:cubicBezTo>
                      <a:cubicBezTo>
                        <a:pt x="18631" y="14832"/>
                        <a:pt x="47471" y="544"/>
                        <a:pt x="46148" y="15"/>
                      </a:cubicBezTo>
                      <a:cubicBezTo>
                        <a:pt x="44825" y="-514"/>
                        <a:pt x="13339" y="12451"/>
                        <a:pt x="6460" y="19065"/>
                      </a:cubicBezTo>
                      <a:cubicBezTo>
                        <a:pt x="-419" y="25679"/>
                        <a:pt x="-3064" y="30177"/>
                        <a:pt x="4873" y="39702"/>
                      </a:cubicBezTo>
                      <a:cubicBezTo>
                        <a:pt x="12810" y="49227"/>
                        <a:pt x="60964" y="72246"/>
                        <a:pt x="63610" y="73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C8E8D508-7D24-435E-9208-E0613DEA1715}"/>
                    </a:ext>
                  </a:extLst>
                </p:cNvPr>
                <p:cNvSpPr/>
                <p:nvPr/>
              </p:nvSpPr>
              <p:spPr>
                <a:xfrm>
                  <a:off x="4574226" y="1944658"/>
                  <a:ext cx="29673" cy="92163"/>
                </a:xfrm>
                <a:custGeom>
                  <a:avLst/>
                  <a:gdLst>
                    <a:gd name="connsiteX0" fmla="*/ 7299 w 29673"/>
                    <a:gd name="connsiteY0" fmla="*/ 30 h 92163"/>
                    <a:gd name="connsiteX1" fmla="*/ 949 w 29673"/>
                    <a:gd name="connsiteY1" fmla="*/ 55592 h 92163"/>
                    <a:gd name="connsiteX2" fmla="*/ 29524 w 29673"/>
                    <a:gd name="connsiteY2" fmla="*/ 92105 h 92163"/>
                    <a:gd name="connsiteX3" fmla="*/ 12062 w 29673"/>
                    <a:gd name="connsiteY3" fmla="*/ 63530 h 92163"/>
                    <a:gd name="connsiteX4" fmla="*/ 7299 w 29673"/>
                    <a:gd name="connsiteY4" fmla="*/ 30 h 92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73" h="92163">
                      <a:moveTo>
                        <a:pt x="7299" y="30"/>
                      </a:moveTo>
                      <a:cubicBezTo>
                        <a:pt x="5447" y="-1293"/>
                        <a:pt x="-2755" y="40246"/>
                        <a:pt x="949" y="55592"/>
                      </a:cubicBezTo>
                      <a:cubicBezTo>
                        <a:pt x="4653" y="70938"/>
                        <a:pt x="27672" y="90782"/>
                        <a:pt x="29524" y="92105"/>
                      </a:cubicBezTo>
                      <a:cubicBezTo>
                        <a:pt x="31376" y="93428"/>
                        <a:pt x="15502" y="71997"/>
                        <a:pt x="12062" y="63530"/>
                      </a:cubicBezTo>
                      <a:cubicBezTo>
                        <a:pt x="8622" y="55063"/>
                        <a:pt x="9151" y="1353"/>
                        <a:pt x="7299" y="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148C8F34-51BE-4DC5-ACFD-B90DBFA99BF6}"/>
                    </a:ext>
                  </a:extLst>
                </p:cNvPr>
                <p:cNvSpPr/>
                <p:nvPr/>
              </p:nvSpPr>
              <p:spPr>
                <a:xfrm>
                  <a:off x="4581524" y="1919155"/>
                  <a:ext cx="160388" cy="60503"/>
                </a:xfrm>
                <a:custGeom>
                  <a:avLst/>
                  <a:gdLst>
                    <a:gd name="connsiteX0" fmla="*/ 160339 w 160388"/>
                    <a:gd name="connsiteY0" fmla="*/ 60458 h 60503"/>
                    <a:gd name="connsiteX1" fmla="*/ 109539 w 160388"/>
                    <a:gd name="connsiteY1" fmla="*/ 17595 h 60503"/>
                    <a:gd name="connsiteX2" fmla="*/ 68264 w 160388"/>
                    <a:gd name="connsiteY2" fmla="*/ 133 h 60503"/>
                    <a:gd name="connsiteX3" fmla="*/ 1 w 160388"/>
                    <a:gd name="connsiteY3" fmla="*/ 25533 h 60503"/>
                    <a:gd name="connsiteX4" fmla="*/ 66676 w 160388"/>
                    <a:gd name="connsiteY4" fmla="*/ 6483 h 60503"/>
                    <a:gd name="connsiteX5" fmla="*/ 100014 w 160388"/>
                    <a:gd name="connsiteY5" fmla="*/ 25533 h 60503"/>
                    <a:gd name="connsiteX6" fmla="*/ 160339 w 160388"/>
                    <a:gd name="connsiteY6" fmla="*/ 60458 h 6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388" h="60503">
                      <a:moveTo>
                        <a:pt x="160339" y="60458"/>
                      </a:moveTo>
                      <a:cubicBezTo>
                        <a:pt x="161926" y="59135"/>
                        <a:pt x="124885" y="27649"/>
                        <a:pt x="109539" y="17595"/>
                      </a:cubicBezTo>
                      <a:cubicBezTo>
                        <a:pt x="94193" y="7541"/>
                        <a:pt x="86520" y="-1190"/>
                        <a:pt x="68264" y="133"/>
                      </a:cubicBezTo>
                      <a:cubicBezTo>
                        <a:pt x="50008" y="1456"/>
                        <a:pt x="266" y="24475"/>
                        <a:pt x="1" y="25533"/>
                      </a:cubicBezTo>
                      <a:cubicBezTo>
                        <a:pt x="-264" y="26591"/>
                        <a:pt x="50007" y="6483"/>
                        <a:pt x="66676" y="6483"/>
                      </a:cubicBezTo>
                      <a:cubicBezTo>
                        <a:pt x="83345" y="6483"/>
                        <a:pt x="100014" y="25533"/>
                        <a:pt x="100014" y="25533"/>
                      </a:cubicBezTo>
                      <a:cubicBezTo>
                        <a:pt x="115360" y="33735"/>
                        <a:pt x="158752" y="61781"/>
                        <a:pt x="160339" y="604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CB74000A-B74C-4928-BE76-B1459C534566}"/>
                    </a:ext>
                  </a:extLst>
                </p:cNvPr>
                <p:cNvSpPr/>
                <p:nvPr/>
              </p:nvSpPr>
              <p:spPr>
                <a:xfrm>
                  <a:off x="4613088" y="1981738"/>
                  <a:ext cx="107199" cy="99605"/>
                </a:xfrm>
                <a:custGeom>
                  <a:avLst/>
                  <a:gdLst>
                    <a:gd name="connsiteX0" fmla="*/ 187 w 107199"/>
                    <a:gd name="connsiteY0" fmla="*/ 1050 h 99605"/>
                    <a:gd name="connsiteX1" fmla="*/ 66862 w 107199"/>
                    <a:gd name="connsiteY1" fmla="*/ 47087 h 99605"/>
                    <a:gd name="connsiteX2" fmla="*/ 106550 w 107199"/>
                    <a:gd name="connsiteY2" fmla="*/ 99475 h 99605"/>
                    <a:gd name="connsiteX3" fmla="*/ 90675 w 107199"/>
                    <a:gd name="connsiteY3" fmla="*/ 61375 h 99605"/>
                    <a:gd name="connsiteX4" fmla="*/ 79562 w 107199"/>
                    <a:gd name="connsiteY4" fmla="*/ 42325 h 99605"/>
                    <a:gd name="connsiteX5" fmla="*/ 47812 w 107199"/>
                    <a:gd name="connsiteY5" fmla="*/ 16925 h 99605"/>
                    <a:gd name="connsiteX6" fmla="*/ 187 w 107199"/>
                    <a:gd name="connsiteY6" fmla="*/ 1050 h 9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199" h="99605">
                      <a:moveTo>
                        <a:pt x="187" y="1050"/>
                      </a:moveTo>
                      <a:cubicBezTo>
                        <a:pt x="3362" y="6077"/>
                        <a:pt x="49135" y="30683"/>
                        <a:pt x="66862" y="47087"/>
                      </a:cubicBezTo>
                      <a:cubicBezTo>
                        <a:pt x="84589" y="63491"/>
                        <a:pt x="102581" y="97094"/>
                        <a:pt x="106550" y="99475"/>
                      </a:cubicBezTo>
                      <a:cubicBezTo>
                        <a:pt x="110519" y="101856"/>
                        <a:pt x="95173" y="70900"/>
                        <a:pt x="90675" y="61375"/>
                      </a:cubicBezTo>
                      <a:cubicBezTo>
                        <a:pt x="86177" y="51850"/>
                        <a:pt x="86706" y="49733"/>
                        <a:pt x="79562" y="42325"/>
                      </a:cubicBezTo>
                      <a:cubicBezTo>
                        <a:pt x="72418" y="34917"/>
                        <a:pt x="60512" y="23540"/>
                        <a:pt x="47812" y="16925"/>
                      </a:cubicBezTo>
                      <a:cubicBezTo>
                        <a:pt x="35112" y="10310"/>
                        <a:pt x="-2988" y="-3977"/>
                        <a:pt x="187" y="1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2" name="フリーフォーム: 図形 241">
                  <a:extLst>
                    <a:ext uri="{FF2B5EF4-FFF2-40B4-BE49-F238E27FC236}">
                      <a16:creationId xmlns:a16="http://schemas.microsoft.com/office/drawing/2014/main" id="{DFC32C3B-B880-4A86-A0FA-A85843BB8406}"/>
                    </a:ext>
                  </a:extLst>
                </p:cNvPr>
                <p:cNvSpPr/>
                <p:nvPr/>
              </p:nvSpPr>
              <p:spPr>
                <a:xfrm>
                  <a:off x="4693588" y="1989130"/>
                  <a:ext cx="89550" cy="100173"/>
                </a:xfrm>
                <a:custGeom>
                  <a:avLst/>
                  <a:gdLst>
                    <a:gd name="connsiteX0" fmla="*/ 89550 w 89550"/>
                    <a:gd name="connsiteY0" fmla="*/ 100020 h 100173"/>
                    <a:gd name="connsiteX1" fmla="*/ 18112 w 89550"/>
                    <a:gd name="connsiteY1" fmla="*/ 77795 h 100173"/>
                    <a:gd name="connsiteX2" fmla="*/ 11762 w 89550"/>
                    <a:gd name="connsiteY2" fmla="*/ 22233 h 100173"/>
                    <a:gd name="connsiteX3" fmla="*/ 5412 w 89550"/>
                    <a:gd name="connsiteY3" fmla="*/ 9533 h 100173"/>
                    <a:gd name="connsiteX4" fmla="*/ 43512 w 89550"/>
                    <a:gd name="connsiteY4" fmla="*/ 8 h 100173"/>
                    <a:gd name="connsiteX5" fmla="*/ 2237 w 89550"/>
                    <a:gd name="connsiteY5" fmla="*/ 11120 h 100173"/>
                    <a:gd name="connsiteX6" fmla="*/ 7000 w 89550"/>
                    <a:gd name="connsiteY6" fmla="*/ 52395 h 100173"/>
                    <a:gd name="connsiteX7" fmla="*/ 19700 w 89550"/>
                    <a:gd name="connsiteY7" fmla="*/ 85733 h 100173"/>
                    <a:gd name="connsiteX8" fmla="*/ 89550 w 89550"/>
                    <a:gd name="connsiteY8" fmla="*/ 100020 h 100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50" h="100173">
                      <a:moveTo>
                        <a:pt x="89550" y="100020"/>
                      </a:moveTo>
                      <a:cubicBezTo>
                        <a:pt x="89285" y="98697"/>
                        <a:pt x="31077" y="90759"/>
                        <a:pt x="18112" y="77795"/>
                      </a:cubicBezTo>
                      <a:cubicBezTo>
                        <a:pt x="5147" y="64831"/>
                        <a:pt x="13879" y="33610"/>
                        <a:pt x="11762" y="22233"/>
                      </a:cubicBezTo>
                      <a:cubicBezTo>
                        <a:pt x="9645" y="10856"/>
                        <a:pt x="120" y="13237"/>
                        <a:pt x="5412" y="9533"/>
                      </a:cubicBezTo>
                      <a:cubicBezTo>
                        <a:pt x="10704" y="5829"/>
                        <a:pt x="44041" y="-257"/>
                        <a:pt x="43512" y="8"/>
                      </a:cubicBezTo>
                      <a:cubicBezTo>
                        <a:pt x="42983" y="272"/>
                        <a:pt x="8322" y="2389"/>
                        <a:pt x="2237" y="11120"/>
                      </a:cubicBezTo>
                      <a:cubicBezTo>
                        <a:pt x="-3848" y="19851"/>
                        <a:pt x="4090" y="39960"/>
                        <a:pt x="7000" y="52395"/>
                      </a:cubicBezTo>
                      <a:cubicBezTo>
                        <a:pt x="9910" y="64830"/>
                        <a:pt x="7794" y="77531"/>
                        <a:pt x="19700" y="85733"/>
                      </a:cubicBezTo>
                      <a:cubicBezTo>
                        <a:pt x="31606" y="93935"/>
                        <a:pt x="89815" y="101343"/>
                        <a:pt x="89550" y="1000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4" name="フリーフォーム: 図形 243">
                  <a:extLst>
                    <a:ext uri="{FF2B5EF4-FFF2-40B4-BE49-F238E27FC236}">
                      <a16:creationId xmlns:a16="http://schemas.microsoft.com/office/drawing/2014/main" id="{F696CDB5-32D6-4785-AFC3-849E22ADB6C4}"/>
                    </a:ext>
                  </a:extLst>
                </p:cNvPr>
                <p:cNvSpPr/>
                <p:nvPr/>
              </p:nvSpPr>
              <p:spPr>
                <a:xfrm>
                  <a:off x="4584688" y="1928215"/>
                  <a:ext cx="114515" cy="46688"/>
                </a:xfrm>
                <a:custGeom>
                  <a:avLst/>
                  <a:gdLst>
                    <a:gd name="connsiteX0" fmla="*/ 12 w 114515"/>
                    <a:gd name="connsiteY0" fmla="*/ 46635 h 46688"/>
                    <a:gd name="connsiteX1" fmla="*/ 52400 w 114515"/>
                    <a:gd name="connsiteY1" fmla="*/ 11710 h 46688"/>
                    <a:gd name="connsiteX2" fmla="*/ 114312 w 114515"/>
                    <a:gd name="connsiteY2" fmla="*/ 32348 h 46688"/>
                    <a:gd name="connsiteX3" fmla="*/ 71450 w 114515"/>
                    <a:gd name="connsiteY3" fmla="*/ 5360 h 46688"/>
                    <a:gd name="connsiteX4" fmla="*/ 47637 w 114515"/>
                    <a:gd name="connsiteY4" fmla="*/ 2185 h 46688"/>
                    <a:gd name="connsiteX5" fmla="*/ 12 w 114515"/>
                    <a:gd name="connsiteY5" fmla="*/ 46635 h 4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15" h="46688">
                      <a:moveTo>
                        <a:pt x="12" y="46635"/>
                      </a:moveTo>
                      <a:cubicBezTo>
                        <a:pt x="806" y="48222"/>
                        <a:pt x="33350" y="14091"/>
                        <a:pt x="52400" y="11710"/>
                      </a:cubicBezTo>
                      <a:cubicBezTo>
                        <a:pt x="71450" y="9329"/>
                        <a:pt x="111137" y="33406"/>
                        <a:pt x="114312" y="32348"/>
                      </a:cubicBezTo>
                      <a:cubicBezTo>
                        <a:pt x="117487" y="31290"/>
                        <a:pt x="82562" y="10387"/>
                        <a:pt x="71450" y="5360"/>
                      </a:cubicBezTo>
                      <a:cubicBezTo>
                        <a:pt x="60338" y="333"/>
                        <a:pt x="57427" y="-2048"/>
                        <a:pt x="47637" y="2185"/>
                      </a:cubicBezTo>
                      <a:cubicBezTo>
                        <a:pt x="37847" y="6418"/>
                        <a:pt x="-782" y="45048"/>
                        <a:pt x="12" y="466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5" name="フリーフォーム: 図形 244">
                  <a:extLst>
                    <a:ext uri="{FF2B5EF4-FFF2-40B4-BE49-F238E27FC236}">
                      <a16:creationId xmlns:a16="http://schemas.microsoft.com/office/drawing/2014/main" id="{2D8ADB95-DA20-40CB-B099-EED84A6C99CC}"/>
                    </a:ext>
                  </a:extLst>
                </p:cNvPr>
                <p:cNvSpPr/>
                <p:nvPr/>
              </p:nvSpPr>
              <p:spPr>
                <a:xfrm>
                  <a:off x="4719520" y="1960561"/>
                  <a:ext cx="103343" cy="46044"/>
                </a:xfrm>
                <a:custGeom>
                  <a:avLst/>
                  <a:gdLst>
                    <a:gd name="connsiteX0" fmla="*/ 103305 w 103343"/>
                    <a:gd name="connsiteY0" fmla="*/ 46039 h 46044"/>
                    <a:gd name="connsiteX1" fmla="*/ 30280 w 103343"/>
                    <a:gd name="connsiteY1" fmla="*/ 26989 h 46044"/>
                    <a:gd name="connsiteX2" fmla="*/ 118 w 103343"/>
                    <a:gd name="connsiteY2" fmla="*/ 2 h 46044"/>
                    <a:gd name="connsiteX3" fmla="*/ 39805 w 103343"/>
                    <a:gd name="connsiteY3" fmla="*/ 28577 h 46044"/>
                    <a:gd name="connsiteX4" fmla="*/ 103305 w 103343"/>
                    <a:gd name="connsiteY4" fmla="*/ 46039 h 4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43" h="46044">
                      <a:moveTo>
                        <a:pt x="103305" y="46039"/>
                      </a:moveTo>
                      <a:cubicBezTo>
                        <a:pt x="101717" y="45774"/>
                        <a:pt x="47478" y="34662"/>
                        <a:pt x="30280" y="26989"/>
                      </a:cubicBezTo>
                      <a:cubicBezTo>
                        <a:pt x="13082" y="19316"/>
                        <a:pt x="-1470" y="-263"/>
                        <a:pt x="118" y="2"/>
                      </a:cubicBezTo>
                      <a:cubicBezTo>
                        <a:pt x="1705" y="267"/>
                        <a:pt x="22343" y="20375"/>
                        <a:pt x="39805" y="28577"/>
                      </a:cubicBezTo>
                      <a:cubicBezTo>
                        <a:pt x="57267" y="36779"/>
                        <a:pt x="104893" y="46304"/>
                        <a:pt x="103305" y="460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D9FC1B1D-7DCA-4DC4-9D3E-54253D53DF33}"/>
                    </a:ext>
                  </a:extLst>
                </p:cNvPr>
                <p:cNvSpPr/>
                <p:nvPr/>
              </p:nvSpPr>
              <p:spPr>
                <a:xfrm>
                  <a:off x="4580414" y="1984028"/>
                  <a:ext cx="123463" cy="66238"/>
                </a:xfrm>
                <a:custGeom>
                  <a:avLst/>
                  <a:gdLst>
                    <a:gd name="connsiteX0" fmla="*/ 2699 w 123463"/>
                    <a:gd name="connsiteY0" fmla="*/ 1935 h 66238"/>
                    <a:gd name="connsiteX1" fmla="*/ 66199 w 123463"/>
                    <a:gd name="connsiteY1" fmla="*/ 14635 h 66238"/>
                    <a:gd name="connsiteX2" fmla="*/ 123349 w 123463"/>
                    <a:gd name="connsiteY2" fmla="*/ 63847 h 66238"/>
                    <a:gd name="connsiteX3" fmla="*/ 82074 w 123463"/>
                    <a:gd name="connsiteY3" fmla="*/ 59085 h 66238"/>
                    <a:gd name="connsiteX4" fmla="*/ 18574 w 123463"/>
                    <a:gd name="connsiteY4" fmla="*/ 49560 h 66238"/>
                    <a:gd name="connsiteX5" fmla="*/ 2699 w 123463"/>
                    <a:gd name="connsiteY5" fmla="*/ 1935 h 66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63" h="66238">
                      <a:moveTo>
                        <a:pt x="2699" y="1935"/>
                      </a:moveTo>
                      <a:cubicBezTo>
                        <a:pt x="10636" y="-3886"/>
                        <a:pt x="46091" y="4316"/>
                        <a:pt x="66199" y="14635"/>
                      </a:cubicBezTo>
                      <a:cubicBezTo>
                        <a:pt x="86307" y="24954"/>
                        <a:pt x="120703" y="56439"/>
                        <a:pt x="123349" y="63847"/>
                      </a:cubicBezTo>
                      <a:cubicBezTo>
                        <a:pt x="125995" y="71255"/>
                        <a:pt x="82074" y="59085"/>
                        <a:pt x="82074" y="59085"/>
                      </a:cubicBezTo>
                      <a:cubicBezTo>
                        <a:pt x="64612" y="56704"/>
                        <a:pt x="31539" y="54852"/>
                        <a:pt x="18574" y="49560"/>
                      </a:cubicBezTo>
                      <a:cubicBezTo>
                        <a:pt x="5609" y="44268"/>
                        <a:pt x="-5238" y="7756"/>
                        <a:pt x="2699" y="19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699C416F-37ED-4127-9F46-AD6E2AF8825F}"/>
                    </a:ext>
                  </a:extLst>
                </p:cNvPr>
                <p:cNvSpPr/>
                <p:nvPr/>
              </p:nvSpPr>
              <p:spPr>
                <a:xfrm>
                  <a:off x="4546599" y="1771537"/>
                  <a:ext cx="96841" cy="152668"/>
                </a:xfrm>
                <a:custGeom>
                  <a:avLst/>
                  <a:gdLst>
                    <a:gd name="connsiteX0" fmla="*/ 1 w 96841"/>
                    <a:gd name="connsiteY0" fmla="*/ 113 h 152668"/>
                    <a:gd name="connsiteX1" fmla="*/ 57151 w 96841"/>
                    <a:gd name="connsiteY1" fmla="*/ 76313 h 152668"/>
                    <a:gd name="connsiteX2" fmla="*/ 96839 w 96841"/>
                    <a:gd name="connsiteY2" fmla="*/ 152513 h 152668"/>
                    <a:gd name="connsiteX3" fmla="*/ 55564 w 96841"/>
                    <a:gd name="connsiteY3" fmla="*/ 93776 h 152668"/>
                    <a:gd name="connsiteX4" fmla="*/ 1 w 96841"/>
                    <a:gd name="connsiteY4" fmla="*/ 113 h 15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841" h="152668">
                      <a:moveTo>
                        <a:pt x="1" y="113"/>
                      </a:moveTo>
                      <a:cubicBezTo>
                        <a:pt x="265" y="-2797"/>
                        <a:pt x="41011" y="50913"/>
                        <a:pt x="57151" y="76313"/>
                      </a:cubicBezTo>
                      <a:cubicBezTo>
                        <a:pt x="73291" y="101713"/>
                        <a:pt x="97103" y="149603"/>
                        <a:pt x="96839" y="152513"/>
                      </a:cubicBezTo>
                      <a:cubicBezTo>
                        <a:pt x="96575" y="155423"/>
                        <a:pt x="72762" y="116795"/>
                        <a:pt x="55564" y="93776"/>
                      </a:cubicBezTo>
                      <a:cubicBezTo>
                        <a:pt x="38366" y="70757"/>
                        <a:pt x="-263" y="3023"/>
                        <a:pt x="1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4E39EA36-491E-4B48-8709-8A4EF8E37E89}"/>
                    </a:ext>
                  </a:extLst>
                </p:cNvPr>
                <p:cNvSpPr/>
                <p:nvPr/>
              </p:nvSpPr>
              <p:spPr>
                <a:xfrm>
                  <a:off x="4451334" y="1674755"/>
                  <a:ext cx="101974" cy="125471"/>
                </a:xfrm>
                <a:custGeom>
                  <a:avLst/>
                  <a:gdLst>
                    <a:gd name="connsiteX0" fmla="*/ 16 w 101974"/>
                    <a:gd name="connsiteY0" fmla="*/ 58 h 125471"/>
                    <a:gd name="connsiteX1" fmla="*/ 66691 w 101974"/>
                    <a:gd name="connsiteY1" fmla="*/ 77845 h 125471"/>
                    <a:gd name="connsiteX2" fmla="*/ 101616 w 101974"/>
                    <a:gd name="connsiteY2" fmla="*/ 125470 h 125471"/>
                    <a:gd name="connsiteX3" fmla="*/ 84154 w 101974"/>
                    <a:gd name="connsiteY3" fmla="*/ 79433 h 125471"/>
                    <a:gd name="connsiteX4" fmla="*/ 73041 w 101974"/>
                    <a:gd name="connsiteY4" fmla="*/ 65145 h 125471"/>
                    <a:gd name="connsiteX5" fmla="*/ 16 w 101974"/>
                    <a:gd name="connsiteY5" fmla="*/ 58 h 12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74" h="125471">
                      <a:moveTo>
                        <a:pt x="16" y="58"/>
                      </a:moveTo>
                      <a:cubicBezTo>
                        <a:pt x="-1042" y="2175"/>
                        <a:pt x="49758" y="56943"/>
                        <a:pt x="66691" y="77845"/>
                      </a:cubicBezTo>
                      <a:cubicBezTo>
                        <a:pt x="83624" y="98747"/>
                        <a:pt x="98706" y="125205"/>
                        <a:pt x="101616" y="125470"/>
                      </a:cubicBezTo>
                      <a:cubicBezTo>
                        <a:pt x="104526" y="125735"/>
                        <a:pt x="88917" y="89487"/>
                        <a:pt x="84154" y="79433"/>
                      </a:cubicBezTo>
                      <a:cubicBezTo>
                        <a:pt x="79392" y="69379"/>
                        <a:pt x="84683" y="76258"/>
                        <a:pt x="73041" y="65145"/>
                      </a:cubicBezTo>
                      <a:cubicBezTo>
                        <a:pt x="61399" y="54033"/>
                        <a:pt x="1074" y="-2059"/>
                        <a:pt x="16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9" name="フリーフォーム: 図形 248">
                  <a:extLst>
                    <a:ext uri="{FF2B5EF4-FFF2-40B4-BE49-F238E27FC236}">
                      <a16:creationId xmlns:a16="http://schemas.microsoft.com/office/drawing/2014/main" id="{34B75AB7-88A3-4D42-AEF9-8D3B90EBBFA1}"/>
                    </a:ext>
                  </a:extLst>
                </p:cNvPr>
                <p:cNvSpPr/>
                <p:nvPr/>
              </p:nvSpPr>
              <p:spPr>
                <a:xfrm>
                  <a:off x="4440237" y="1636747"/>
                  <a:ext cx="179388" cy="115985"/>
                </a:xfrm>
                <a:custGeom>
                  <a:avLst/>
                  <a:gdLst>
                    <a:gd name="connsiteX0" fmla="*/ 179388 w 179388"/>
                    <a:gd name="connsiteY0" fmla="*/ 115853 h 115985"/>
                    <a:gd name="connsiteX1" fmla="*/ 115888 w 179388"/>
                    <a:gd name="connsiteY1" fmla="*/ 33303 h 115985"/>
                    <a:gd name="connsiteX2" fmla="*/ 73026 w 179388"/>
                    <a:gd name="connsiteY2" fmla="*/ 4728 h 115985"/>
                    <a:gd name="connsiteX3" fmla="*/ 49213 w 179388"/>
                    <a:gd name="connsiteY3" fmla="*/ 1553 h 115985"/>
                    <a:gd name="connsiteX4" fmla="*/ 1 w 179388"/>
                    <a:gd name="connsiteY4" fmla="*/ 20603 h 115985"/>
                    <a:gd name="connsiteX5" fmla="*/ 47626 w 179388"/>
                    <a:gd name="connsiteY5" fmla="*/ 15841 h 115985"/>
                    <a:gd name="connsiteX6" fmla="*/ 111126 w 179388"/>
                    <a:gd name="connsiteY6" fmla="*/ 36478 h 115985"/>
                    <a:gd name="connsiteX7" fmla="*/ 119063 w 179388"/>
                    <a:gd name="connsiteY7" fmla="*/ 44416 h 115985"/>
                    <a:gd name="connsiteX8" fmla="*/ 117476 w 179388"/>
                    <a:gd name="connsiteY8" fmla="*/ 52353 h 115985"/>
                    <a:gd name="connsiteX9" fmla="*/ 179388 w 179388"/>
                    <a:gd name="connsiteY9" fmla="*/ 115853 h 1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388" h="115985">
                      <a:moveTo>
                        <a:pt x="179388" y="115853"/>
                      </a:moveTo>
                      <a:cubicBezTo>
                        <a:pt x="179123" y="112678"/>
                        <a:pt x="133615" y="51824"/>
                        <a:pt x="115888" y="33303"/>
                      </a:cubicBezTo>
                      <a:cubicBezTo>
                        <a:pt x="98161" y="14782"/>
                        <a:pt x="84138" y="10020"/>
                        <a:pt x="73026" y="4728"/>
                      </a:cubicBezTo>
                      <a:cubicBezTo>
                        <a:pt x="61913" y="-564"/>
                        <a:pt x="61384" y="-1093"/>
                        <a:pt x="49213" y="1553"/>
                      </a:cubicBezTo>
                      <a:cubicBezTo>
                        <a:pt x="37042" y="4199"/>
                        <a:pt x="265" y="18222"/>
                        <a:pt x="1" y="20603"/>
                      </a:cubicBezTo>
                      <a:cubicBezTo>
                        <a:pt x="-263" y="22984"/>
                        <a:pt x="29105" y="13195"/>
                        <a:pt x="47626" y="15841"/>
                      </a:cubicBezTo>
                      <a:cubicBezTo>
                        <a:pt x="66147" y="18487"/>
                        <a:pt x="99220" y="31715"/>
                        <a:pt x="111126" y="36478"/>
                      </a:cubicBezTo>
                      <a:cubicBezTo>
                        <a:pt x="123032" y="41240"/>
                        <a:pt x="118005" y="41770"/>
                        <a:pt x="119063" y="44416"/>
                      </a:cubicBezTo>
                      <a:cubicBezTo>
                        <a:pt x="120121" y="47062"/>
                        <a:pt x="108745" y="40447"/>
                        <a:pt x="117476" y="52353"/>
                      </a:cubicBezTo>
                      <a:cubicBezTo>
                        <a:pt x="126207" y="64259"/>
                        <a:pt x="179653" y="119028"/>
                        <a:pt x="179388" y="1158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E9AC9747-36C4-415F-A249-C4AEA48BDE25}"/>
                    </a:ext>
                  </a:extLst>
                </p:cNvPr>
                <p:cNvSpPr/>
                <p:nvPr/>
              </p:nvSpPr>
              <p:spPr>
                <a:xfrm>
                  <a:off x="4617584" y="1751571"/>
                  <a:ext cx="178308" cy="220122"/>
                </a:xfrm>
                <a:custGeom>
                  <a:avLst/>
                  <a:gdLst>
                    <a:gd name="connsiteX0" fmla="*/ 2041 w 178308"/>
                    <a:gd name="connsiteY0" fmla="*/ 1029 h 220122"/>
                    <a:gd name="connsiteX1" fmla="*/ 90941 w 178308"/>
                    <a:gd name="connsiteY1" fmla="*/ 97867 h 220122"/>
                    <a:gd name="connsiteX2" fmla="*/ 141741 w 178308"/>
                    <a:gd name="connsiteY2" fmla="*/ 170892 h 220122"/>
                    <a:gd name="connsiteX3" fmla="*/ 178254 w 178308"/>
                    <a:gd name="connsiteY3" fmla="*/ 220104 h 220122"/>
                    <a:gd name="connsiteX4" fmla="*/ 133804 w 178308"/>
                    <a:gd name="connsiteY4" fmla="*/ 175654 h 220122"/>
                    <a:gd name="connsiteX5" fmla="*/ 76654 w 178308"/>
                    <a:gd name="connsiteY5" fmla="*/ 96279 h 220122"/>
                    <a:gd name="connsiteX6" fmla="*/ 30616 w 178308"/>
                    <a:gd name="connsiteY6" fmla="*/ 48654 h 220122"/>
                    <a:gd name="connsiteX7" fmla="*/ 2041 w 178308"/>
                    <a:gd name="connsiteY7" fmla="*/ 1029 h 22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308" h="220122">
                      <a:moveTo>
                        <a:pt x="2041" y="1029"/>
                      </a:moveTo>
                      <a:cubicBezTo>
                        <a:pt x="12095" y="9231"/>
                        <a:pt x="67658" y="69557"/>
                        <a:pt x="90941" y="97867"/>
                      </a:cubicBezTo>
                      <a:cubicBezTo>
                        <a:pt x="114224" y="126177"/>
                        <a:pt x="127189" y="150519"/>
                        <a:pt x="141741" y="170892"/>
                      </a:cubicBezTo>
                      <a:cubicBezTo>
                        <a:pt x="156293" y="191265"/>
                        <a:pt x="179577" y="219310"/>
                        <a:pt x="178254" y="220104"/>
                      </a:cubicBezTo>
                      <a:cubicBezTo>
                        <a:pt x="176931" y="220898"/>
                        <a:pt x="150737" y="196292"/>
                        <a:pt x="133804" y="175654"/>
                      </a:cubicBezTo>
                      <a:cubicBezTo>
                        <a:pt x="116871" y="155017"/>
                        <a:pt x="93852" y="117446"/>
                        <a:pt x="76654" y="96279"/>
                      </a:cubicBezTo>
                      <a:cubicBezTo>
                        <a:pt x="59456" y="75112"/>
                        <a:pt x="39347" y="61354"/>
                        <a:pt x="30616" y="48654"/>
                      </a:cubicBezTo>
                      <a:cubicBezTo>
                        <a:pt x="21885" y="35954"/>
                        <a:pt x="-8013" y="-7173"/>
                        <a:pt x="2041" y="10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289DBBF4-1D19-4FFC-B375-BCED9EA7FA86}"/>
                    </a:ext>
                  </a:extLst>
                </p:cNvPr>
                <p:cNvSpPr/>
                <p:nvPr/>
              </p:nvSpPr>
              <p:spPr>
                <a:xfrm>
                  <a:off x="4794215" y="1585604"/>
                  <a:ext cx="52969" cy="388351"/>
                </a:xfrm>
                <a:custGeom>
                  <a:avLst/>
                  <a:gdLst>
                    <a:gd name="connsiteX0" fmla="*/ 9560 w 52969"/>
                    <a:gd name="connsiteY0" fmla="*/ 309 h 388351"/>
                    <a:gd name="connsiteX1" fmla="*/ 22260 w 52969"/>
                    <a:gd name="connsiteY1" fmla="*/ 87621 h 388351"/>
                    <a:gd name="connsiteX2" fmla="*/ 41310 w 52969"/>
                    <a:gd name="connsiteY2" fmla="*/ 171759 h 388351"/>
                    <a:gd name="connsiteX3" fmla="*/ 39723 w 52969"/>
                    <a:gd name="connsiteY3" fmla="*/ 368609 h 388351"/>
                    <a:gd name="connsiteX4" fmla="*/ 28610 w 52969"/>
                    <a:gd name="connsiteY4" fmla="*/ 382896 h 388351"/>
                    <a:gd name="connsiteX5" fmla="*/ 35 w 52969"/>
                    <a:gd name="connsiteY5" fmla="*/ 381309 h 388351"/>
                    <a:gd name="connsiteX6" fmla="*/ 34960 w 52969"/>
                    <a:gd name="connsiteY6" fmla="*/ 365434 h 388351"/>
                    <a:gd name="connsiteX7" fmla="*/ 42898 w 52969"/>
                    <a:gd name="connsiteY7" fmla="*/ 324159 h 388351"/>
                    <a:gd name="connsiteX8" fmla="*/ 52423 w 52969"/>
                    <a:gd name="connsiteY8" fmla="*/ 193984 h 388351"/>
                    <a:gd name="connsiteX9" fmla="*/ 25435 w 52969"/>
                    <a:gd name="connsiteY9" fmla="*/ 119371 h 388351"/>
                    <a:gd name="connsiteX10" fmla="*/ 9560 w 52969"/>
                    <a:gd name="connsiteY10" fmla="*/ 309 h 38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69" h="388351">
                      <a:moveTo>
                        <a:pt x="9560" y="309"/>
                      </a:moveTo>
                      <a:cubicBezTo>
                        <a:pt x="9031" y="-4983"/>
                        <a:pt x="16968" y="59046"/>
                        <a:pt x="22260" y="87621"/>
                      </a:cubicBezTo>
                      <a:cubicBezTo>
                        <a:pt x="27552" y="116196"/>
                        <a:pt x="38400" y="124928"/>
                        <a:pt x="41310" y="171759"/>
                      </a:cubicBezTo>
                      <a:cubicBezTo>
                        <a:pt x="44220" y="218590"/>
                        <a:pt x="41840" y="333420"/>
                        <a:pt x="39723" y="368609"/>
                      </a:cubicBezTo>
                      <a:cubicBezTo>
                        <a:pt x="37606" y="403799"/>
                        <a:pt x="35225" y="380779"/>
                        <a:pt x="28610" y="382896"/>
                      </a:cubicBezTo>
                      <a:cubicBezTo>
                        <a:pt x="21995" y="385013"/>
                        <a:pt x="-1023" y="384219"/>
                        <a:pt x="35" y="381309"/>
                      </a:cubicBezTo>
                      <a:cubicBezTo>
                        <a:pt x="1093" y="378399"/>
                        <a:pt x="27816" y="374959"/>
                        <a:pt x="34960" y="365434"/>
                      </a:cubicBezTo>
                      <a:cubicBezTo>
                        <a:pt x="42104" y="355909"/>
                        <a:pt x="39987" y="352734"/>
                        <a:pt x="42898" y="324159"/>
                      </a:cubicBezTo>
                      <a:cubicBezTo>
                        <a:pt x="45809" y="295584"/>
                        <a:pt x="55334" y="228115"/>
                        <a:pt x="52423" y="193984"/>
                      </a:cubicBezTo>
                      <a:cubicBezTo>
                        <a:pt x="49512" y="159853"/>
                        <a:pt x="31785" y="151121"/>
                        <a:pt x="25435" y="119371"/>
                      </a:cubicBezTo>
                      <a:cubicBezTo>
                        <a:pt x="19085" y="87621"/>
                        <a:pt x="10089" y="5601"/>
                        <a:pt x="9560" y="3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2" name="フリーフォーム: 図形 251">
                  <a:extLst>
                    <a:ext uri="{FF2B5EF4-FFF2-40B4-BE49-F238E27FC236}">
                      <a16:creationId xmlns:a16="http://schemas.microsoft.com/office/drawing/2014/main" id="{7CF0B676-AFD3-4A62-B94C-7781F55C4679}"/>
                    </a:ext>
                  </a:extLst>
                </p:cNvPr>
                <p:cNvSpPr/>
                <p:nvPr/>
              </p:nvSpPr>
              <p:spPr>
                <a:xfrm>
                  <a:off x="4827587" y="1561606"/>
                  <a:ext cx="165414" cy="537553"/>
                </a:xfrm>
                <a:custGeom>
                  <a:avLst/>
                  <a:gdLst>
                    <a:gd name="connsiteX0" fmla="*/ 1 w 165414"/>
                    <a:gd name="connsiteY0" fmla="*/ 494 h 537553"/>
                    <a:gd name="connsiteX1" fmla="*/ 47626 w 165414"/>
                    <a:gd name="connsiteY1" fmla="*/ 57644 h 537553"/>
                    <a:gd name="connsiteX2" fmla="*/ 60326 w 165414"/>
                    <a:gd name="connsiteY2" fmla="*/ 102094 h 537553"/>
                    <a:gd name="connsiteX3" fmla="*/ 84138 w 165414"/>
                    <a:gd name="connsiteY3" fmla="*/ 178294 h 537553"/>
                    <a:gd name="connsiteX4" fmla="*/ 101601 w 165414"/>
                    <a:gd name="connsiteY4" fmla="*/ 241794 h 537553"/>
                    <a:gd name="connsiteX5" fmla="*/ 109538 w 165414"/>
                    <a:gd name="connsiteY5" fmla="*/ 298944 h 537553"/>
                    <a:gd name="connsiteX6" fmla="*/ 109538 w 165414"/>
                    <a:gd name="connsiteY6" fmla="*/ 343394 h 537553"/>
                    <a:gd name="connsiteX7" fmla="*/ 109538 w 165414"/>
                    <a:gd name="connsiteY7" fmla="*/ 408482 h 537553"/>
                    <a:gd name="connsiteX8" fmla="*/ 165101 w 165414"/>
                    <a:gd name="connsiteY8" fmla="*/ 537069 h 537553"/>
                    <a:gd name="connsiteX9" fmla="*/ 131763 w 165414"/>
                    <a:gd name="connsiteY9" fmla="*/ 449757 h 537553"/>
                    <a:gd name="connsiteX10" fmla="*/ 123826 w 165414"/>
                    <a:gd name="connsiteY10" fmla="*/ 381494 h 537553"/>
                    <a:gd name="connsiteX11" fmla="*/ 93663 w 165414"/>
                    <a:gd name="connsiteY11" fmla="*/ 205282 h 537553"/>
                    <a:gd name="connsiteX12" fmla="*/ 46038 w 165414"/>
                    <a:gd name="connsiteY12" fmla="*/ 40182 h 537553"/>
                    <a:gd name="connsiteX13" fmla="*/ 1 w 165414"/>
                    <a:gd name="connsiteY13" fmla="*/ 494 h 53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5414" h="537553">
                      <a:moveTo>
                        <a:pt x="1" y="494"/>
                      </a:moveTo>
                      <a:cubicBezTo>
                        <a:pt x="266" y="3404"/>
                        <a:pt x="37572" y="40711"/>
                        <a:pt x="47626" y="57644"/>
                      </a:cubicBezTo>
                      <a:cubicBezTo>
                        <a:pt x="57680" y="74577"/>
                        <a:pt x="54241" y="81986"/>
                        <a:pt x="60326" y="102094"/>
                      </a:cubicBezTo>
                      <a:cubicBezTo>
                        <a:pt x="66411" y="122202"/>
                        <a:pt x="77259" y="155011"/>
                        <a:pt x="84138" y="178294"/>
                      </a:cubicBezTo>
                      <a:cubicBezTo>
                        <a:pt x="91017" y="201577"/>
                        <a:pt x="97368" y="221686"/>
                        <a:pt x="101601" y="241794"/>
                      </a:cubicBezTo>
                      <a:cubicBezTo>
                        <a:pt x="105834" y="261902"/>
                        <a:pt x="108215" y="282011"/>
                        <a:pt x="109538" y="298944"/>
                      </a:cubicBezTo>
                      <a:cubicBezTo>
                        <a:pt x="110861" y="315877"/>
                        <a:pt x="109538" y="343394"/>
                        <a:pt x="109538" y="343394"/>
                      </a:cubicBezTo>
                      <a:cubicBezTo>
                        <a:pt x="109538" y="361650"/>
                        <a:pt x="100278" y="376203"/>
                        <a:pt x="109538" y="408482"/>
                      </a:cubicBezTo>
                      <a:cubicBezTo>
                        <a:pt x="118798" y="440761"/>
                        <a:pt x="161397" y="530190"/>
                        <a:pt x="165101" y="537069"/>
                      </a:cubicBezTo>
                      <a:cubicBezTo>
                        <a:pt x="168805" y="543948"/>
                        <a:pt x="138642" y="475686"/>
                        <a:pt x="131763" y="449757"/>
                      </a:cubicBezTo>
                      <a:cubicBezTo>
                        <a:pt x="124884" y="423828"/>
                        <a:pt x="130176" y="422240"/>
                        <a:pt x="123826" y="381494"/>
                      </a:cubicBezTo>
                      <a:cubicBezTo>
                        <a:pt x="117476" y="340748"/>
                        <a:pt x="106628" y="262167"/>
                        <a:pt x="93663" y="205282"/>
                      </a:cubicBezTo>
                      <a:cubicBezTo>
                        <a:pt x="80698" y="148397"/>
                        <a:pt x="61384" y="73255"/>
                        <a:pt x="46038" y="40182"/>
                      </a:cubicBezTo>
                      <a:cubicBezTo>
                        <a:pt x="30692" y="7109"/>
                        <a:pt x="-264" y="-2416"/>
                        <a:pt x="1" y="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3" name="フリーフォーム: 図形 252">
                  <a:extLst>
                    <a:ext uri="{FF2B5EF4-FFF2-40B4-BE49-F238E27FC236}">
                      <a16:creationId xmlns:a16="http://schemas.microsoft.com/office/drawing/2014/main" id="{43616047-F72E-499B-AC3D-A975B8ACA01A}"/>
                    </a:ext>
                  </a:extLst>
                </p:cNvPr>
                <p:cNvSpPr/>
                <p:nvPr/>
              </p:nvSpPr>
              <p:spPr>
                <a:xfrm>
                  <a:off x="4794249" y="1562022"/>
                  <a:ext cx="31756" cy="163724"/>
                </a:xfrm>
                <a:custGeom>
                  <a:avLst/>
                  <a:gdLst>
                    <a:gd name="connsiteX0" fmla="*/ 28576 w 31756"/>
                    <a:gd name="connsiteY0" fmla="*/ 78 h 163724"/>
                    <a:gd name="connsiteX1" fmla="*/ 9526 w 31756"/>
                    <a:gd name="connsiteY1" fmla="*/ 58816 h 163724"/>
                    <a:gd name="connsiteX2" fmla="*/ 15876 w 31756"/>
                    <a:gd name="connsiteY2" fmla="*/ 93741 h 163724"/>
                    <a:gd name="connsiteX3" fmla="*/ 31751 w 31756"/>
                    <a:gd name="connsiteY3" fmla="*/ 163591 h 163724"/>
                    <a:gd name="connsiteX4" fmla="*/ 17464 w 31756"/>
                    <a:gd name="connsiteY4" fmla="*/ 109616 h 163724"/>
                    <a:gd name="connsiteX5" fmla="*/ 1 w 31756"/>
                    <a:gd name="connsiteY5" fmla="*/ 47703 h 163724"/>
                    <a:gd name="connsiteX6" fmla="*/ 28576 w 31756"/>
                    <a:gd name="connsiteY6" fmla="*/ 78 h 16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56" h="163724">
                      <a:moveTo>
                        <a:pt x="28576" y="78"/>
                      </a:moveTo>
                      <a:cubicBezTo>
                        <a:pt x="30163" y="1930"/>
                        <a:pt x="11643" y="43206"/>
                        <a:pt x="9526" y="58816"/>
                      </a:cubicBezTo>
                      <a:cubicBezTo>
                        <a:pt x="7409" y="74426"/>
                        <a:pt x="12172" y="76279"/>
                        <a:pt x="15876" y="93741"/>
                      </a:cubicBezTo>
                      <a:cubicBezTo>
                        <a:pt x="19580" y="111203"/>
                        <a:pt x="31486" y="160945"/>
                        <a:pt x="31751" y="163591"/>
                      </a:cubicBezTo>
                      <a:cubicBezTo>
                        <a:pt x="32016" y="166237"/>
                        <a:pt x="22756" y="128931"/>
                        <a:pt x="17464" y="109616"/>
                      </a:cubicBezTo>
                      <a:cubicBezTo>
                        <a:pt x="12172" y="90301"/>
                        <a:pt x="266" y="65695"/>
                        <a:pt x="1" y="47703"/>
                      </a:cubicBezTo>
                      <a:cubicBezTo>
                        <a:pt x="-264" y="29711"/>
                        <a:pt x="26989" y="-1774"/>
                        <a:pt x="28576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4" name="フリーフォーム: 図形 253">
                  <a:extLst>
                    <a:ext uri="{FF2B5EF4-FFF2-40B4-BE49-F238E27FC236}">
                      <a16:creationId xmlns:a16="http://schemas.microsoft.com/office/drawing/2014/main" id="{5EBEEDB3-E0E3-4AC0-9BBB-F0E0CA9DD4A7}"/>
                    </a:ext>
                  </a:extLst>
                </p:cNvPr>
                <p:cNvSpPr/>
                <p:nvPr/>
              </p:nvSpPr>
              <p:spPr>
                <a:xfrm>
                  <a:off x="4467224" y="1671254"/>
                  <a:ext cx="79383" cy="46882"/>
                </a:xfrm>
                <a:custGeom>
                  <a:avLst/>
                  <a:gdLst>
                    <a:gd name="connsiteX0" fmla="*/ 1 w 79383"/>
                    <a:gd name="connsiteY0" fmla="*/ 384 h 46882"/>
                    <a:gd name="connsiteX1" fmla="*/ 61914 w 79383"/>
                    <a:gd name="connsiteY1" fmla="*/ 32134 h 46882"/>
                    <a:gd name="connsiteX2" fmla="*/ 79376 w 79383"/>
                    <a:gd name="connsiteY2" fmla="*/ 46421 h 46882"/>
                    <a:gd name="connsiteX3" fmla="*/ 63501 w 79383"/>
                    <a:gd name="connsiteY3" fmla="*/ 16259 h 46882"/>
                    <a:gd name="connsiteX4" fmla="*/ 1 w 79383"/>
                    <a:gd name="connsiteY4" fmla="*/ 384 h 4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383" h="46882">
                      <a:moveTo>
                        <a:pt x="1" y="384"/>
                      </a:moveTo>
                      <a:cubicBezTo>
                        <a:pt x="-263" y="3030"/>
                        <a:pt x="48685" y="24461"/>
                        <a:pt x="61914" y="32134"/>
                      </a:cubicBezTo>
                      <a:cubicBezTo>
                        <a:pt x="75143" y="39807"/>
                        <a:pt x="79112" y="49067"/>
                        <a:pt x="79376" y="46421"/>
                      </a:cubicBezTo>
                      <a:cubicBezTo>
                        <a:pt x="79640" y="43775"/>
                        <a:pt x="72761" y="23138"/>
                        <a:pt x="63501" y="16259"/>
                      </a:cubicBezTo>
                      <a:cubicBezTo>
                        <a:pt x="54241" y="9380"/>
                        <a:pt x="265" y="-2262"/>
                        <a:pt x="1" y="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C3C87E24-33D6-4DE1-8BE9-554767D61DD6}"/>
                    </a:ext>
                  </a:extLst>
                </p:cNvPr>
                <p:cNvSpPr/>
                <p:nvPr/>
              </p:nvSpPr>
              <p:spPr>
                <a:xfrm>
                  <a:off x="4541838" y="1730265"/>
                  <a:ext cx="51537" cy="27098"/>
                </a:xfrm>
                <a:custGeom>
                  <a:avLst/>
                  <a:gdLst>
                    <a:gd name="connsiteX0" fmla="*/ 0 w 51537"/>
                    <a:gd name="connsiteY0" fmla="*/ 27098 h 27098"/>
                    <a:gd name="connsiteX1" fmla="*/ 50800 w 51537"/>
                    <a:gd name="connsiteY1" fmla="*/ 110 h 27098"/>
                    <a:gd name="connsiteX2" fmla="*/ 0 w 51537"/>
                    <a:gd name="connsiteY2" fmla="*/ 27098 h 2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537" h="27098">
                      <a:moveTo>
                        <a:pt x="0" y="27098"/>
                      </a:moveTo>
                      <a:cubicBezTo>
                        <a:pt x="0" y="27098"/>
                        <a:pt x="42863" y="2227"/>
                        <a:pt x="50800" y="110"/>
                      </a:cubicBezTo>
                      <a:cubicBezTo>
                        <a:pt x="58737" y="-2007"/>
                        <a:pt x="0" y="27098"/>
                        <a:pt x="0" y="270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6" name="フリーフォーム: 図形 255">
                  <a:extLst>
                    <a:ext uri="{FF2B5EF4-FFF2-40B4-BE49-F238E27FC236}">
                      <a16:creationId xmlns:a16="http://schemas.microsoft.com/office/drawing/2014/main" id="{A9F2E81F-9CA4-4FB0-9B56-AD0C964649F8}"/>
                    </a:ext>
                  </a:extLst>
                </p:cNvPr>
                <p:cNvSpPr/>
                <p:nvPr/>
              </p:nvSpPr>
              <p:spPr>
                <a:xfrm>
                  <a:off x="4821237" y="1681086"/>
                  <a:ext cx="78214" cy="36631"/>
                </a:xfrm>
                <a:custGeom>
                  <a:avLst/>
                  <a:gdLst>
                    <a:gd name="connsiteX0" fmla="*/ 1 w 78214"/>
                    <a:gd name="connsiteY0" fmla="*/ 77 h 36631"/>
                    <a:gd name="connsiteX1" fmla="*/ 53976 w 78214"/>
                    <a:gd name="connsiteY1" fmla="*/ 28652 h 36631"/>
                    <a:gd name="connsiteX2" fmla="*/ 77788 w 78214"/>
                    <a:gd name="connsiteY2" fmla="*/ 77 h 36631"/>
                    <a:gd name="connsiteX3" fmla="*/ 68263 w 78214"/>
                    <a:gd name="connsiteY3" fmla="*/ 20714 h 36631"/>
                    <a:gd name="connsiteX4" fmla="*/ 55563 w 78214"/>
                    <a:gd name="connsiteY4" fmla="*/ 36589 h 36631"/>
                    <a:gd name="connsiteX5" fmla="*/ 1 w 78214"/>
                    <a:gd name="connsiteY5" fmla="*/ 77 h 3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14" h="36631">
                      <a:moveTo>
                        <a:pt x="1" y="77"/>
                      </a:moveTo>
                      <a:cubicBezTo>
                        <a:pt x="-263" y="-1246"/>
                        <a:pt x="41012" y="28652"/>
                        <a:pt x="53976" y="28652"/>
                      </a:cubicBezTo>
                      <a:cubicBezTo>
                        <a:pt x="66940" y="28652"/>
                        <a:pt x="75407" y="1400"/>
                        <a:pt x="77788" y="77"/>
                      </a:cubicBezTo>
                      <a:cubicBezTo>
                        <a:pt x="80169" y="-1246"/>
                        <a:pt x="71967" y="14629"/>
                        <a:pt x="68263" y="20714"/>
                      </a:cubicBezTo>
                      <a:cubicBezTo>
                        <a:pt x="64559" y="26799"/>
                        <a:pt x="63765" y="37383"/>
                        <a:pt x="55563" y="36589"/>
                      </a:cubicBezTo>
                      <a:cubicBezTo>
                        <a:pt x="47361" y="35795"/>
                        <a:pt x="265" y="1400"/>
                        <a:pt x="1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フリーフォーム: 図形 256">
                  <a:extLst>
                    <a:ext uri="{FF2B5EF4-FFF2-40B4-BE49-F238E27FC236}">
                      <a16:creationId xmlns:a16="http://schemas.microsoft.com/office/drawing/2014/main" id="{01258D93-78F0-4FB5-85A9-FFE7257FD3D1}"/>
                    </a:ext>
                  </a:extLst>
                </p:cNvPr>
                <p:cNvSpPr/>
                <p:nvPr/>
              </p:nvSpPr>
              <p:spPr>
                <a:xfrm>
                  <a:off x="4843443" y="1804905"/>
                  <a:ext cx="84402" cy="30469"/>
                </a:xfrm>
                <a:custGeom>
                  <a:avLst/>
                  <a:gdLst>
                    <a:gd name="connsiteX0" fmla="*/ 20 w 84402"/>
                    <a:gd name="connsiteY0" fmla="*/ 83 h 30469"/>
                    <a:gd name="connsiteX1" fmla="*/ 52407 w 84402"/>
                    <a:gd name="connsiteY1" fmla="*/ 20720 h 30469"/>
                    <a:gd name="connsiteX2" fmla="*/ 84157 w 84402"/>
                    <a:gd name="connsiteY2" fmla="*/ 3258 h 30469"/>
                    <a:gd name="connsiteX3" fmla="*/ 66695 w 84402"/>
                    <a:gd name="connsiteY3" fmla="*/ 22308 h 30469"/>
                    <a:gd name="connsiteX4" fmla="*/ 58757 w 84402"/>
                    <a:gd name="connsiteY4" fmla="*/ 30245 h 30469"/>
                    <a:gd name="connsiteX5" fmla="*/ 20 w 84402"/>
                    <a:gd name="connsiteY5" fmla="*/ 83 h 3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02" h="30469">
                      <a:moveTo>
                        <a:pt x="20" y="83"/>
                      </a:moveTo>
                      <a:cubicBezTo>
                        <a:pt x="-1038" y="-1505"/>
                        <a:pt x="38384" y="20191"/>
                        <a:pt x="52407" y="20720"/>
                      </a:cubicBezTo>
                      <a:cubicBezTo>
                        <a:pt x="66430" y="21249"/>
                        <a:pt x="81776" y="2993"/>
                        <a:pt x="84157" y="3258"/>
                      </a:cubicBezTo>
                      <a:cubicBezTo>
                        <a:pt x="86538" y="3523"/>
                        <a:pt x="70928" y="17810"/>
                        <a:pt x="66695" y="22308"/>
                      </a:cubicBezTo>
                      <a:cubicBezTo>
                        <a:pt x="62462" y="26806"/>
                        <a:pt x="66959" y="31568"/>
                        <a:pt x="58757" y="30245"/>
                      </a:cubicBezTo>
                      <a:cubicBezTo>
                        <a:pt x="50555" y="28922"/>
                        <a:pt x="1078" y="1671"/>
                        <a:pt x="20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" name="フリーフォーム: 図形 257">
                  <a:extLst>
                    <a:ext uri="{FF2B5EF4-FFF2-40B4-BE49-F238E27FC236}">
                      <a16:creationId xmlns:a16="http://schemas.microsoft.com/office/drawing/2014/main" id="{0059622F-5879-4DD5-BA07-97CE8711422F}"/>
                    </a:ext>
                  </a:extLst>
                </p:cNvPr>
                <p:cNvSpPr/>
                <p:nvPr/>
              </p:nvSpPr>
              <p:spPr>
                <a:xfrm>
                  <a:off x="4760462" y="1963695"/>
                  <a:ext cx="108531" cy="19095"/>
                </a:xfrm>
                <a:custGeom>
                  <a:avLst/>
                  <a:gdLst>
                    <a:gd name="connsiteX0" fmla="*/ 451 w 108531"/>
                    <a:gd name="connsiteY0" fmla="*/ 43 h 19095"/>
                    <a:gd name="connsiteX1" fmla="*/ 83001 w 108531"/>
                    <a:gd name="connsiteY1" fmla="*/ 17505 h 19095"/>
                    <a:gd name="connsiteX2" fmla="*/ 108401 w 108531"/>
                    <a:gd name="connsiteY2" fmla="*/ 43 h 19095"/>
                    <a:gd name="connsiteX3" fmla="*/ 75063 w 108531"/>
                    <a:gd name="connsiteY3" fmla="*/ 12743 h 19095"/>
                    <a:gd name="connsiteX4" fmla="*/ 49663 w 108531"/>
                    <a:gd name="connsiteY4" fmla="*/ 19093 h 19095"/>
                    <a:gd name="connsiteX5" fmla="*/ 451 w 108531"/>
                    <a:gd name="connsiteY5" fmla="*/ 43 h 1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31" h="19095">
                      <a:moveTo>
                        <a:pt x="451" y="43"/>
                      </a:moveTo>
                      <a:cubicBezTo>
                        <a:pt x="6007" y="-222"/>
                        <a:pt x="65009" y="17505"/>
                        <a:pt x="83001" y="17505"/>
                      </a:cubicBezTo>
                      <a:cubicBezTo>
                        <a:pt x="100993" y="17505"/>
                        <a:pt x="109724" y="837"/>
                        <a:pt x="108401" y="43"/>
                      </a:cubicBezTo>
                      <a:cubicBezTo>
                        <a:pt x="107078" y="-751"/>
                        <a:pt x="84853" y="9568"/>
                        <a:pt x="75063" y="12743"/>
                      </a:cubicBezTo>
                      <a:cubicBezTo>
                        <a:pt x="65273" y="15918"/>
                        <a:pt x="57071" y="18829"/>
                        <a:pt x="49663" y="19093"/>
                      </a:cubicBezTo>
                      <a:cubicBezTo>
                        <a:pt x="42255" y="19358"/>
                        <a:pt x="-5105" y="308"/>
                        <a:pt x="451" y="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DAA7AF36-2E52-4B8D-8C1C-F0F1D859AC0D}"/>
                    </a:ext>
                  </a:extLst>
                </p:cNvPr>
                <p:cNvSpPr/>
                <p:nvPr/>
              </p:nvSpPr>
              <p:spPr>
                <a:xfrm>
                  <a:off x="4606630" y="1819253"/>
                  <a:ext cx="64352" cy="51216"/>
                </a:xfrm>
                <a:custGeom>
                  <a:avLst/>
                  <a:gdLst>
                    <a:gd name="connsiteX0" fmla="*/ 63795 w 64352"/>
                    <a:gd name="connsiteY0" fmla="*/ 22 h 51216"/>
                    <a:gd name="connsiteX1" fmla="*/ 27283 w 64352"/>
                    <a:gd name="connsiteY1" fmla="*/ 42885 h 51216"/>
                    <a:gd name="connsiteX2" fmla="*/ 295 w 64352"/>
                    <a:gd name="connsiteY2" fmla="*/ 41297 h 51216"/>
                    <a:gd name="connsiteX3" fmla="*/ 44745 w 64352"/>
                    <a:gd name="connsiteY3" fmla="*/ 49235 h 51216"/>
                    <a:gd name="connsiteX4" fmla="*/ 49508 w 64352"/>
                    <a:gd name="connsiteY4" fmla="*/ 49235 h 51216"/>
                    <a:gd name="connsiteX5" fmla="*/ 63795 w 64352"/>
                    <a:gd name="connsiteY5" fmla="*/ 22 h 51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52" h="51216">
                      <a:moveTo>
                        <a:pt x="63795" y="22"/>
                      </a:moveTo>
                      <a:cubicBezTo>
                        <a:pt x="60091" y="-1036"/>
                        <a:pt x="37866" y="36006"/>
                        <a:pt x="27283" y="42885"/>
                      </a:cubicBezTo>
                      <a:cubicBezTo>
                        <a:pt x="16700" y="49764"/>
                        <a:pt x="-2615" y="40239"/>
                        <a:pt x="295" y="41297"/>
                      </a:cubicBezTo>
                      <a:cubicBezTo>
                        <a:pt x="3205" y="42355"/>
                        <a:pt x="36543" y="47912"/>
                        <a:pt x="44745" y="49235"/>
                      </a:cubicBezTo>
                      <a:cubicBezTo>
                        <a:pt x="52947" y="50558"/>
                        <a:pt x="47391" y="52939"/>
                        <a:pt x="49508" y="49235"/>
                      </a:cubicBezTo>
                      <a:cubicBezTo>
                        <a:pt x="51625" y="45531"/>
                        <a:pt x="67499" y="1080"/>
                        <a:pt x="63795" y="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293ED814-1463-4109-B024-B88FB9BB38AF}"/>
                    </a:ext>
                  </a:extLst>
                </p:cNvPr>
                <p:cNvSpPr/>
                <p:nvPr/>
              </p:nvSpPr>
              <p:spPr>
                <a:xfrm>
                  <a:off x="4841875" y="1927225"/>
                  <a:ext cx="85440" cy="22589"/>
                </a:xfrm>
                <a:custGeom>
                  <a:avLst/>
                  <a:gdLst>
                    <a:gd name="connsiteX0" fmla="*/ 0 w 85440"/>
                    <a:gd name="connsiteY0" fmla="*/ 0 h 22589"/>
                    <a:gd name="connsiteX1" fmla="*/ 73025 w 85440"/>
                    <a:gd name="connsiteY1" fmla="*/ 22225 h 22589"/>
                    <a:gd name="connsiteX2" fmla="*/ 84138 w 85440"/>
                    <a:gd name="connsiteY2" fmla="*/ 14288 h 22589"/>
                    <a:gd name="connsiteX3" fmla="*/ 58738 w 85440"/>
                    <a:gd name="connsiteY3" fmla="*/ 20638 h 22589"/>
                    <a:gd name="connsiteX4" fmla="*/ 58738 w 85440"/>
                    <a:gd name="connsiteY4" fmla="*/ 20638 h 22589"/>
                    <a:gd name="connsiteX5" fmla="*/ 0 w 85440"/>
                    <a:gd name="connsiteY5" fmla="*/ 0 h 2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40" h="22589">
                      <a:moveTo>
                        <a:pt x="0" y="0"/>
                      </a:moveTo>
                      <a:cubicBezTo>
                        <a:pt x="29501" y="9922"/>
                        <a:pt x="59002" y="19844"/>
                        <a:pt x="73025" y="22225"/>
                      </a:cubicBezTo>
                      <a:cubicBezTo>
                        <a:pt x="87048" y="24606"/>
                        <a:pt x="86519" y="14552"/>
                        <a:pt x="84138" y="14288"/>
                      </a:cubicBezTo>
                      <a:cubicBezTo>
                        <a:pt x="81757" y="14024"/>
                        <a:pt x="58738" y="20638"/>
                        <a:pt x="58738" y="20638"/>
                      </a:cubicBezTo>
                      <a:lnTo>
                        <a:pt x="58738" y="20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1DAF27B4-F606-472B-A29E-7EDB54E58650}"/>
                    </a:ext>
                  </a:extLst>
                </p:cNvPr>
                <p:cNvSpPr/>
                <p:nvPr/>
              </p:nvSpPr>
              <p:spPr>
                <a:xfrm>
                  <a:off x="4583159" y="2141481"/>
                  <a:ext cx="95542" cy="62979"/>
                </a:xfrm>
                <a:custGeom>
                  <a:avLst/>
                  <a:gdLst>
                    <a:gd name="connsiteX0" fmla="*/ 95204 w 95542"/>
                    <a:gd name="connsiteY0" fmla="*/ 57 h 62979"/>
                    <a:gd name="connsiteX1" fmla="*/ 12654 w 95542"/>
                    <a:gd name="connsiteY1" fmla="*/ 50857 h 62979"/>
                    <a:gd name="connsiteX2" fmla="*/ 3129 w 95542"/>
                    <a:gd name="connsiteY2" fmla="*/ 54032 h 62979"/>
                    <a:gd name="connsiteX3" fmla="*/ 41229 w 95542"/>
                    <a:gd name="connsiteY3" fmla="*/ 61969 h 62979"/>
                    <a:gd name="connsiteX4" fmla="*/ 95204 w 95542"/>
                    <a:gd name="connsiteY4" fmla="*/ 57 h 6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542" h="62979">
                      <a:moveTo>
                        <a:pt x="95204" y="57"/>
                      </a:moveTo>
                      <a:cubicBezTo>
                        <a:pt x="90441" y="-1795"/>
                        <a:pt x="28000" y="41861"/>
                        <a:pt x="12654" y="50857"/>
                      </a:cubicBezTo>
                      <a:cubicBezTo>
                        <a:pt x="-2692" y="59853"/>
                        <a:pt x="-1634" y="52180"/>
                        <a:pt x="3129" y="54032"/>
                      </a:cubicBezTo>
                      <a:cubicBezTo>
                        <a:pt x="7892" y="55884"/>
                        <a:pt x="29323" y="66202"/>
                        <a:pt x="41229" y="61969"/>
                      </a:cubicBezTo>
                      <a:cubicBezTo>
                        <a:pt x="53135" y="57736"/>
                        <a:pt x="99967" y="1909"/>
                        <a:pt x="9520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701C47C3-DAEB-48D5-95BE-D3CCE5CBAC7D}"/>
                    </a:ext>
                  </a:extLst>
                </p:cNvPr>
                <p:cNvSpPr/>
                <p:nvPr/>
              </p:nvSpPr>
              <p:spPr>
                <a:xfrm>
                  <a:off x="4691024" y="2305968"/>
                  <a:ext cx="161640" cy="179363"/>
                </a:xfrm>
                <a:custGeom>
                  <a:avLst/>
                  <a:gdLst>
                    <a:gd name="connsiteX0" fmla="*/ 39 w 161640"/>
                    <a:gd name="connsiteY0" fmla="*/ 670 h 179363"/>
                    <a:gd name="connsiteX1" fmla="*/ 30201 w 161640"/>
                    <a:gd name="connsiteY1" fmla="*/ 64170 h 179363"/>
                    <a:gd name="connsiteX2" fmla="*/ 65126 w 161640"/>
                    <a:gd name="connsiteY2" fmla="*/ 113382 h 179363"/>
                    <a:gd name="connsiteX3" fmla="*/ 160376 w 161640"/>
                    <a:gd name="connsiteY3" fmla="*/ 178470 h 179363"/>
                    <a:gd name="connsiteX4" fmla="*/ 114339 w 161640"/>
                    <a:gd name="connsiteY4" fmla="*/ 148307 h 179363"/>
                    <a:gd name="connsiteX5" fmla="*/ 36551 w 161640"/>
                    <a:gd name="connsiteY5" fmla="*/ 107032 h 179363"/>
                    <a:gd name="connsiteX6" fmla="*/ 39 w 161640"/>
                    <a:gd name="connsiteY6" fmla="*/ 670 h 17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640" h="179363">
                      <a:moveTo>
                        <a:pt x="39" y="670"/>
                      </a:moveTo>
                      <a:cubicBezTo>
                        <a:pt x="-1019" y="-6474"/>
                        <a:pt x="19353" y="45385"/>
                        <a:pt x="30201" y="64170"/>
                      </a:cubicBezTo>
                      <a:cubicBezTo>
                        <a:pt x="41049" y="82955"/>
                        <a:pt x="43430" y="94332"/>
                        <a:pt x="65126" y="113382"/>
                      </a:cubicBezTo>
                      <a:cubicBezTo>
                        <a:pt x="86822" y="132432"/>
                        <a:pt x="160376" y="178470"/>
                        <a:pt x="160376" y="178470"/>
                      </a:cubicBezTo>
                      <a:cubicBezTo>
                        <a:pt x="168578" y="184291"/>
                        <a:pt x="134976" y="160213"/>
                        <a:pt x="114339" y="148307"/>
                      </a:cubicBezTo>
                      <a:cubicBezTo>
                        <a:pt x="93702" y="136401"/>
                        <a:pt x="53749" y="126876"/>
                        <a:pt x="36551" y="107032"/>
                      </a:cubicBezTo>
                      <a:cubicBezTo>
                        <a:pt x="19353" y="87188"/>
                        <a:pt x="1097" y="7814"/>
                        <a:pt x="39" y="6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" name="フリーフォーム: 図形 262">
                  <a:extLst>
                    <a:ext uri="{FF2B5EF4-FFF2-40B4-BE49-F238E27FC236}">
                      <a16:creationId xmlns:a16="http://schemas.microsoft.com/office/drawing/2014/main" id="{C349C8CE-9E8A-435C-A02F-6EC6E69A5140}"/>
                    </a:ext>
                  </a:extLst>
                </p:cNvPr>
                <p:cNvSpPr/>
                <p:nvPr/>
              </p:nvSpPr>
              <p:spPr>
                <a:xfrm>
                  <a:off x="4839214" y="2168343"/>
                  <a:ext cx="136032" cy="355783"/>
                </a:xfrm>
                <a:custGeom>
                  <a:avLst/>
                  <a:gdLst>
                    <a:gd name="connsiteX0" fmla="*/ 10599 w 136032"/>
                    <a:gd name="connsiteY0" fmla="*/ 182 h 355783"/>
                    <a:gd name="connsiteX1" fmla="*/ 12186 w 136032"/>
                    <a:gd name="connsiteY1" fmla="*/ 154170 h 355783"/>
                    <a:gd name="connsiteX2" fmla="*/ 47111 w 136032"/>
                    <a:gd name="connsiteY2" fmla="*/ 219257 h 355783"/>
                    <a:gd name="connsiteX3" fmla="*/ 102674 w 136032"/>
                    <a:gd name="connsiteY3" fmla="*/ 304982 h 355783"/>
                    <a:gd name="connsiteX4" fmla="*/ 136011 w 136032"/>
                    <a:gd name="connsiteY4" fmla="*/ 355782 h 355783"/>
                    <a:gd name="connsiteX5" fmla="*/ 105849 w 136032"/>
                    <a:gd name="connsiteY5" fmla="*/ 303395 h 355783"/>
                    <a:gd name="connsiteX6" fmla="*/ 5836 w 136032"/>
                    <a:gd name="connsiteY6" fmla="*/ 187507 h 355783"/>
                    <a:gd name="connsiteX7" fmla="*/ 10599 w 136032"/>
                    <a:gd name="connsiteY7" fmla="*/ 182 h 355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32" h="355783">
                      <a:moveTo>
                        <a:pt x="10599" y="182"/>
                      </a:moveTo>
                      <a:cubicBezTo>
                        <a:pt x="11657" y="-5374"/>
                        <a:pt x="6101" y="117657"/>
                        <a:pt x="12186" y="154170"/>
                      </a:cubicBezTo>
                      <a:cubicBezTo>
                        <a:pt x="18271" y="190683"/>
                        <a:pt x="32030" y="194122"/>
                        <a:pt x="47111" y="219257"/>
                      </a:cubicBezTo>
                      <a:cubicBezTo>
                        <a:pt x="62192" y="244392"/>
                        <a:pt x="87857" y="282228"/>
                        <a:pt x="102674" y="304982"/>
                      </a:cubicBezTo>
                      <a:cubicBezTo>
                        <a:pt x="117491" y="327736"/>
                        <a:pt x="135482" y="356047"/>
                        <a:pt x="136011" y="355782"/>
                      </a:cubicBezTo>
                      <a:cubicBezTo>
                        <a:pt x="136540" y="355518"/>
                        <a:pt x="127545" y="331441"/>
                        <a:pt x="105849" y="303395"/>
                      </a:cubicBezTo>
                      <a:cubicBezTo>
                        <a:pt x="84153" y="275349"/>
                        <a:pt x="20917" y="235661"/>
                        <a:pt x="5836" y="187507"/>
                      </a:cubicBezTo>
                      <a:cubicBezTo>
                        <a:pt x="-9245" y="139353"/>
                        <a:pt x="9541" y="5738"/>
                        <a:pt x="10599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" name="フリーフォーム: 図形 263">
                  <a:extLst>
                    <a:ext uri="{FF2B5EF4-FFF2-40B4-BE49-F238E27FC236}">
                      <a16:creationId xmlns:a16="http://schemas.microsoft.com/office/drawing/2014/main" id="{697A3521-34F0-4E99-A8FE-BC04B259327A}"/>
                    </a:ext>
                  </a:extLst>
                </p:cNvPr>
                <p:cNvSpPr/>
                <p:nvPr/>
              </p:nvSpPr>
              <p:spPr>
                <a:xfrm>
                  <a:off x="4694849" y="2143478"/>
                  <a:ext cx="106042" cy="111949"/>
                </a:xfrm>
                <a:custGeom>
                  <a:avLst/>
                  <a:gdLst>
                    <a:gd name="connsiteX0" fmla="*/ 105751 w 106042"/>
                    <a:gd name="connsiteY0" fmla="*/ 1235 h 111949"/>
                    <a:gd name="connsiteX1" fmla="*/ 39076 w 106042"/>
                    <a:gd name="connsiteY1" fmla="*/ 94897 h 111949"/>
                    <a:gd name="connsiteX2" fmla="*/ 39076 w 106042"/>
                    <a:gd name="connsiteY2" fmla="*/ 85372 h 111949"/>
                    <a:gd name="connsiteX3" fmla="*/ 58126 w 106042"/>
                    <a:gd name="connsiteY3" fmla="*/ 56797 h 111949"/>
                    <a:gd name="connsiteX4" fmla="*/ 26376 w 106042"/>
                    <a:gd name="connsiteY4" fmla="*/ 85372 h 111949"/>
                    <a:gd name="connsiteX5" fmla="*/ 976 w 106042"/>
                    <a:gd name="connsiteY5" fmla="*/ 110772 h 111949"/>
                    <a:gd name="connsiteX6" fmla="*/ 61301 w 106042"/>
                    <a:gd name="connsiteY6" fmla="*/ 45685 h 111949"/>
                    <a:gd name="connsiteX7" fmla="*/ 105751 w 106042"/>
                    <a:gd name="connsiteY7" fmla="*/ 1235 h 11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042" h="111949">
                      <a:moveTo>
                        <a:pt x="105751" y="1235"/>
                      </a:moveTo>
                      <a:cubicBezTo>
                        <a:pt x="102047" y="9437"/>
                        <a:pt x="50189" y="80874"/>
                        <a:pt x="39076" y="94897"/>
                      </a:cubicBezTo>
                      <a:cubicBezTo>
                        <a:pt x="27963" y="108920"/>
                        <a:pt x="35901" y="91722"/>
                        <a:pt x="39076" y="85372"/>
                      </a:cubicBezTo>
                      <a:cubicBezTo>
                        <a:pt x="42251" y="79022"/>
                        <a:pt x="60243" y="56797"/>
                        <a:pt x="58126" y="56797"/>
                      </a:cubicBezTo>
                      <a:cubicBezTo>
                        <a:pt x="56009" y="56797"/>
                        <a:pt x="35901" y="76376"/>
                        <a:pt x="26376" y="85372"/>
                      </a:cubicBezTo>
                      <a:cubicBezTo>
                        <a:pt x="16851" y="94368"/>
                        <a:pt x="-4845" y="117387"/>
                        <a:pt x="976" y="110772"/>
                      </a:cubicBezTo>
                      <a:cubicBezTo>
                        <a:pt x="6797" y="104158"/>
                        <a:pt x="45691" y="63677"/>
                        <a:pt x="61301" y="45685"/>
                      </a:cubicBezTo>
                      <a:cubicBezTo>
                        <a:pt x="76911" y="27693"/>
                        <a:pt x="109455" y="-6967"/>
                        <a:pt x="105751" y="1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AB52B8B4-9BDD-4377-A015-1D522FB3F049}"/>
                    </a:ext>
                  </a:extLst>
                </p:cNvPr>
                <p:cNvSpPr/>
                <p:nvPr/>
              </p:nvSpPr>
              <p:spPr>
                <a:xfrm>
                  <a:off x="4659275" y="2209395"/>
                  <a:ext cx="17796" cy="95246"/>
                </a:xfrm>
                <a:custGeom>
                  <a:avLst/>
                  <a:gdLst>
                    <a:gd name="connsiteX0" fmla="*/ 12738 w 17796"/>
                    <a:gd name="connsiteY0" fmla="*/ 405 h 95246"/>
                    <a:gd name="connsiteX1" fmla="*/ 11150 w 17796"/>
                    <a:gd name="connsiteY1" fmla="*/ 81368 h 95246"/>
                    <a:gd name="connsiteX2" fmla="*/ 17500 w 17796"/>
                    <a:gd name="connsiteY2" fmla="*/ 92480 h 95246"/>
                    <a:gd name="connsiteX3" fmla="*/ 38 w 17796"/>
                    <a:gd name="connsiteY3" fmla="*/ 51205 h 95246"/>
                    <a:gd name="connsiteX4" fmla="*/ 12738 w 17796"/>
                    <a:gd name="connsiteY4" fmla="*/ 405 h 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96" h="95246">
                      <a:moveTo>
                        <a:pt x="12738" y="405"/>
                      </a:moveTo>
                      <a:cubicBezTo>
                        <a:pt x="14590" y="5432"/>
                        <a:pt x="10356" y="66022"/>
                        <a:pt x="11150" y="81368"/>
                      </a:cubicBezTo>
                      <a:cubicBezTo>
                        <a:pt x="11944" y="96714"/>
                        <a:pt x="19352" y="97507"/>
                        <a:pt x="17500" y="92480"/>
                      </a:cubicBezTo>
                      <a:cubicBezTo>
                        <a:pt x="15648" y="87453"/>
                        <a:pt x="832" y="63905"/>
                        <a:pt x="38" y="51205"/>
                      </a:cubicBezTo>
                      <a:cubicBezTo>
                        <a:pt x="-756" y="38505"/>
                        <a:pt x="10886" y="-4622"/>
                        <a:pt x="12738" y="4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76B2BD2D-8C36-4F7E-9977-266A393C5082}"/>
                    </a:ext>
                  </a:extLst>
                </p:cNvPr>
                <p:cNvSpPr/>
                <p:nvPr/>
              </p:nvSpPr>
              <p:spPr>
                <a:xfrm>
                  <a:off x="4898901" y="2220898"/>
                  <a:ext cx="122390" cy="85744"/>
                </a:xfrm>
                <a:custGeom>
                  <a:avLst/>
                  <a:gdLst>
                    <a:gd name="connsiteX0" fmla="*/ 124 w 122390"/>
                    <a:gd name="connsiteY0" fmla="*/ 15 h 85744"/>
                    <a:gd name="connsiteX1" fmla="*/ 77912 w 122390"/>
                    <a:gd name="connsiteY1" fmla="*/ 68277 h 85744"/>
                    <a:gd name="connsiteX2" fmla="*/ 122362 w 122390"/>
                    <a:gd name="connsiteY2" fmla="*/ 85740 h 85744"/>
                    <a:gd name="connsiteX3" fmla="*/ 84262 w 122390"/>
                    <a:gd name="connsiteY3" fmla="*/ 69865 h 85744"/>
                    <a:gd name="connsiteX4" fmla="*/ 60449 w 122390"/>
                    <a:gd name="connsiteY4" fmla="*/ 61927 h 85744"/>
                    <a:gd name="connsiteX5" fmla="*/ 124 w 122390"/>
                    <a:gd name="connsiteY5" fmla="*/ 15 h 8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390" h="85744">
                      <a:moveTo>
                        <a:pt x="124" y="15"/>
                      </a:moveTo>
                      <a:cubicBezTo>
                        <a:pt x="3034" y="1073"/>
                        <a:pt x="57539" y="53990"/>
                        <a:pt x="77912" y="68277"/>
                      </a:cubicBezTo>
                      <a:cubicBezTo>
                        <a:pt x="98285" y="82564"/>
                        <a:pt x="121304" y="85475"/>
                        <a:pt x="122362" y="85740"/>
                      </a:cubicBezTo>
                      <a:cubicBezTo>
                        <a:pt x="123420" y="86005"/>
                        <a:pt x="94581" y="73834"/>
                        <a:pt x="84262" y="69865"/>
                      </a:cubicBezTo>
                      <a:cubicBezTo>
                        <a:pt x="73943" y="65896"/>
                        <a:pt x="74737" y="71717"/>
                        <a:pt x="60449" y="61927"/>
                      </a:cubicBezTo>
                      <a:cubicBezTo>
                        <a:pt x="46162" y="52137"/>
                        <a:pt x="-2786" y="-1043"/>
                        <a:pt x="124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5AABCF67-8293-4E54-8A37-D9228D60F86C}"/>
                    </a:ext>
                  </a:extLst>
                </p:cNvPr>
                <p:cNvSpPr/>
                <p:nvPr/>
              </p:nvSpPr>
              <p:spPr>
                <a:xfrm>
                  <a:off x="4971959" y="2458659"/>
                  <a:ext cx="66125" cy="74697"/>
                </a:xfrm>
                <a:custGeom>
                  <a:avLst/>
                  <a:gdLst>
                    <a:gd name="connsiteX0" fmla="*/ 91 w 66125"/>
                    <a:gd name="connsiteY0" fmla="*/ 379 h 74697"/>
                    <a:gd name="connsiteX1" fmla="*/ 60416 w 66125"/>
                    <a:gd name="connsiteY1" fmla="*/ 67054 h 74697"/>
                    <a:gd name="connsiteX2" fmla="*/ 62004 w 66125"/>
                    <a:gd name="connsiteY2" fmla="*/ 70229 h 74697"/>
                    <a:gd name="connsiteX3" fmla="*/ 46129 w 66125"/>
                    <a:gd name="connsiteY3" fmla="*/ 40066 h 74697"/>
                    <a:gd name="connsiteX4" fmla="*/ 91 w 66125"/>
                    <a:gd name="connsiteY4" fmla="*/ 379 h 7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25" h="74697">
                      <a:moveTo>
                        <a:pt x="91" y="379"/>
                      </a:moveTo>
                      <a:cubicBezTo>
                        <a:pt x="2472" y="4877"/>
                        <a:pt x="50097" y="55412"/>
                        <a:pt x="60416" y="67054"/>
                      </a:cubicBezTo>
                      <a:cubicBezTo>
                        <a:pt x="70735" y="78696"/>
                        <a:pt x="64385" y="74727"/>
                        <a:pt x="62004" y="70229"/>
                      </a:cubicBezTo>
                      <a:cubicBezTo>
                        <a:pt x="59623" y="65731"/>
                        <a:pt x="49833" y="47474"/>
                        <a:pt x="46129" y="40066"/>
                      </a:cubicBezTo>
                      <a:cubicBezTo>
                        <a:pt x="42425" y="32658"/>
                        <a:pt x="-2290" y="-4119"/>
                        <a:pt x="91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EECDA63F-75E7-441A-9FA5-35F28DC41982}"/>
                    </a:ext>
                  </a:extLst>
                </p:cNvPr>
                <p:cNvSpPr/>
                <p:nvPr/>
              </p:nvSpPr>
              <p:spPr>
                <a:xfrm>
                  <a:off x="4787883" y="2554209"/>
                  <a:ext cx="198699" cy="48317"/>
                </a:xfrm>
                <a:custGeom>
                  <a:avLst/>
                  <a:gdLst>
                    <a:gd name="connsiteX0" fmla="*/ 17 w 198699"/>
                    <a:gd name="connsiteY0" fmla="*/ 79 h 48317"/>
                    <a:gd name="connsiteX1" fmla="*/ 38117 w 198699"/>
                    <a:gd name="connsiteY1" fmla="*/ 47704 h 48317"/>
                    <a:gd name="connsiteX2" fmla="*/ 77805 w 198699"/>
                    <a:gd name="connsiteY2" fmla="*/ 25479 h 48317"/>
                    <a:gd name="connsiteX3" fmla="*/ 198455 w 198699"/>
                    <a:gd name="connsiteY3" fmla="*/ 1666 h 48317"/>
                    <a:gd name="connsiteX4" fmla="*/ 42880 w 198699"/>
                    <a:gd name="connsiteY4" fmla="*/ 35004 h 48317"/>
                    <a:gd name="connsiteX5" fmla="*/ 17 w 198699"/>
                    <a:gd name="connsiteY5" fmla="*/ 79 h 4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8699" h="48317">
                      <a:moveTo>
                        <a:pt x="17" y="79"/>
                      </a:moveTo>
                      <a:cubicBezTo>
                        <a:pt x="-777" y="2196"/>
                        <a:pt x="25152" y="43471"/>
                        <a:pt x="38117" y="47704"/>
                      </a:cubicBezTo>
                      <a:cubicBezTo>
                        <a:pt x="51082" y="51937"/>
                        <a:pt x="51082" y="33152"/>
                        <a:pt x="77805" y="25479"/>
                      </a:cubicBezTo>
                      <a:cubicBezTo>
                        <a:pt x="104528" y="17806"/>
                        <a:pt x="204276" y="78"/>
                        <a:pt x="198455" y="1666"/>
                      </a:cubicBezTo>
                      <a:cubicBezTo>
                        <a:pt x="192634" y="3254"/>
                        <a:pt x="70661" y="31035"/>
                        <a:pt x="42880" y="35004"/>
                      </a:cubicBezTo>
                      <a:cubicBezTo>
                        <a:pt x="15099" y="38973"/>
                        <a:pt x="811" y="-2038"/>
                        <a:pt x="17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468765BB-BC73-4CCC-B13F-A798F996F60C}"/>
                    </a:ext>
                  </a:extLst>
                </p:cNvPr>
                <p:cNvSpPr/>
                <p:nvPr/>
              </p:nvSpPr>
              <p:spPr>
                <a:xfrm>
                  <a:off x="4770375" y="2135115"/>
                  <a:ext cx="75642" cy="122312"/>
                </a:xfrm>
                <a:custGeom>
                  <a:avLst/>
                  <a:gdLst>
                    <a:gd name="connsiteX0" fmla="*/ 74675 w 75642"/>
                    <a:gd name="connsiteY0" fmla="*/ 73 h 122312"/>
                    <a:gd name="connsiteX1" fmla="*/ 39750 w 75642"/>
                    <a:gd name="connsiteY1" fmla="*/ 79448 h 122312"/>
                    <a:gd name="connsiteX2" fmla="*/ 63 w 75642"/>
                    <a:gd name="connsiteY2" fmla="*/ 122310 h 122312"/>
                    <a:gd name="connsiteX3" fmla="*/ 49275 w 75642"/>
                    <a:gd name="connsiteY3" fmla="*/ 77860 h 122312"/>
                    <a:gd name="connsiteX4" fmla="*/ 65150 w 75642"/>
                    <a:gd name="connsiteY4" fmla="*/ 65160 h 122312"/>
                    <a:gd name="connsiteX5" fmla="*/ 74675 w 75642"/>
                    <a:gd name="connsiteY5" fmla="*/ 73 h 12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42" h="122312">
                      <a:moveTo>
                        <a:pt x="74675" y="73"/>
                      </a:moveTo>
                      <a:cubicBezTo>
                        <a:pt x="70442" y="2454"/>
                        <a:pt x="52185" y="59075"/>
                        <a:pt x="39750" y="79448"/>
                      </a:cubicBezTo>
                      <a:cubicBezTo>
                        <a:pt x="27315" y="99821"/>
                        <a:pt x="-1525" y="122575"/>
                        <a:pt x="63" y="122310"/>
                      </a:cubicBezTo>
                      <a:cubicBezTo>
                        <a:pt x="1650" y="122045"/>
                        <a:pt x="38427" y="87385"/>
                        <a:pt x="49275" y="77860"/>
                      </a:cubicBezTo>
                      <a:cubicBezTo>
                        <a:pt x="60123" y="68335"/>
                        <a:pt x="62240" y="76272"/>
                        <a:pt x="65150" y="65160"/>
                      </a:cubicBezTo>
                      <a:cubicBezTo>
                        <a:pt x="68060" y="54048"/>
                        <a:pt x="78908" y="-2308"/>
                        <a:pt x="74675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58C085E7-2D6A-43AC-9F48-474433E37445}"/>
                    </a:ext>
                  </a:extLst>
                </p:cNvPr>
                <p:cNvSpPr/>
                <p:nvPr/>
              </p:nvSpPr>
              <p:spPr>
                <a:xfrm>
                  <a:off x="4800493" y="2566928"/>
                  <a:ext cx="52063" cy="160689"/>
                </a:xfrm>
                <a:custGeom>
                  <a:avLst/>
                  <a:gdLst>
                    <a:gd name="connsiteX0" fmla="*/ 107 w 52063"/>
                    <a:gd name="connsiteY0" fmla="*/ 60 h 160689"/>
                    <a:gd name="connsiteX1" fmla="*/ 35032 w 52063"/>
                    <a:gd name="connsiteY1" fmla="*/ 81022 h 160689"/>
                    <a:gd name="connsiteX2" fmla="*/ 42970 w 52063"/>
                    <a:gd name="connsiteY2" fmla="*/ 160397 h 160689"/>
                    <a:gd name="connsiteX3" fmla="*/ 49320 w 52063"/>
                    <a:gd name="connsiteY3" fmla="*/ 106422 h 160689"/>
                    <a:gd name="connsiteX4" fmla="*/ 47732 w 52063"/>
                    <a:gd name="connsiteY4" fmla="*/ 68322 h 160689"/>
                    <a:gd name="connsiteX5" fmla="*/ 107 w 52063"/>
                    <a:gd name="connsiteY5" fmla="*/ 60 h 1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63" h="160689">
                      <a:moveTo>
                        <a:pt x="107" y="60"/>
                      </a:moveTo>
                      <a:cubicBezTo>
                        <a:pt x="-2010" y="2177"/>
                        <a:pt x="27888" y="54299"/>
                        <a:pt x="35032" y="81022"/>
                      </a:cubicBezTo>
                      <a:cubicBezTo>
                        <a:pt x="42176" y="107745"/>
                        <a:pt x="40589" y="156164"/>
                        <a:pt x="42970" y="160397"/>
                      </a:cubicBezTo>
                      <a:cubicBezTo>
                        <a:pt x="45351" y="164630"/>
                        <a:pt x="48526" y="121768"/>
                        <a:pt x="49320" y="106422"/>
                      </a:cubicBezTo>
                      <a:cubicBezTo>
                        <a:pt x="50114" y="91076"/>
                        <a:pt x="55934" y="84197"/>
                        <a:pt x="47732" y="68322"/>
                      </a:cubicBezTo>
                      <a:cubicBezTo>
                        <a:pt x="39530" y="52447"/>
                        <a:pt x="2224" y="-2057"/>
                        <a:pt x="107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E40A01B7-CDE5-44ED-9B07-7F8CCCA03731}"/>
                    </a:ext>
                  </a:extLst>
                </p:cNvPr>
                <p:cNvSpPr/>
                <p:nvPr/>
              </p:nvSpPr>
              <p:spPr>
                <a:xfrm>
                  <a:off x="4919643" y="2522416"/>
                  <a:ext cx="37325" cy="245640"/>
                </a:xfrm>
                <a:custGeom>
                  <a:avLst/>
                  <a:gdLst>
                    <a:gd name="connsiteX0" fmla="*/ 20 w 37325"/>
                    <a:gd name="connsiteY0" fmla="*/ 122 h 245640"/>
                    <a:gd name="connsiteX1" fmla="*/ 27007 w 37325"/>
                    <a:gd name="connsiteY1" fmla="*/ 98547 h 245640"/>
                    <a:gd name="connsiteX2" fmla="*/ 30182 w 37325"/>
                    <a:gd name="connsiteY2" fmla="*/ 131884 h 245640"/>
                    <a:gd name="connsiteX3" fmla="*/ 36532 w 37325"/>
                    <a:gd name="connsiteY3" fmla="*/ 201734 h 245640"/>
                    <a:gd name="connsiteX4" fmla="*/ 36532 w 37325"/>
                    <a:gd name="connsiteY4" fmla="*/ 244597 h 245640"/>
                    <a:gd name="connsiteX5" fmla="*/ 30182 w 37325"/>
                    <a:gd name="connsiteY5" fmla="*/ 158872 h 245640"/>
                    <a:gd name="connsiteX6" fmla="*/ 31770 w 37325"/>
                    <a:gd name="connsiteY6" fmla="*/ 79497 h 245640"/>
                    <a:gd name="connsiteX7" fmla="*/ 20 w 37325"/>
                    <a:gd name="connsiteY7" fmla="*/ 122 h 24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25" h="245640">
                      <a:moveTo>
                        <a:pt x="20" y="122"/>
                      </a:moveTo>
                      <a:cubicBezTo>
                        <a:pt x="-774" y="3297"/>
                        <a:pt x="21980" y="76587"/>
                        <a:pt x="27007" y="98547"/>
                      </a:cubicBezTo>
                      <a:cubicBezTo>
                        <a:pt x="32034" y="120507"/>
                        <a:pt x="28595" y="114686"/>
                        <a:pt x="30182" y="131884"/>
                      </a:cubicBezTo>
                      <a:cubicBezTo>
                        <a:pt x="31770" y="149082"/>
                        <a:pt x="35474" y="182949"/>
                        <a:pt x="36532" y="201734"/>
                      </a:cubicBezTo>
                      <a:cubicBezTo>
                        <a:pt x="37590" y="220519"/>
                        <a:pt x="37590" y="251741"/>
                        <a:pt x="36532" y="244597"/>
                      </a:cubicBezTo>
                      <a:cubicBezTo>
                        <a:pt x="35474" y="237453"/>
                        <a:pt x="30976" y="186389"/>
                        <a:pt x="30182" y="158872"/>
                      </a:cubicBezTo>
                      <a:cubicBezTo>
                        <a:pt x="29388" y="131355"/>
                        <a:pt x="35210" y="102516"/>
                        <a:pt x="31770" y="79497"/>
                      </a:cubicBezTo>
                      <a:cubicBezTo>
                        <a:pt x="28330" y="56478"/>
                        <a:pt x="814" y="-3053"/>
                        <a:pt x="2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7F9A57D2-020B-4CB9-A708-FA8DC1D13E63}"/>
                    </a:ext>
                  </a:extLst>
                </p:cNvPr>
                <p:cNvSpPr/>
                <p:nvPr/>
              </p:nvSpPr>
              <p:spPr>
                <a:xfrm>
                  <a:off x="4984393" y="2556540"/>
                  <a:ext cx="43308" cy="156517"/>
                </a:xfrm>
                <a:custGeom>
                  <a:avLst/>
                  <a:gdLst>
                    <a:gd name="connsiteX0" fmla="*/ 43220 w 43308"/>
                    <a:gd name="connsiteY0" fmla="*/ 923 h 156517"/>
                    <a:gd name="connsiteX1" fmla="*/ 5120 w 43308"/>
                    <a:gd name="connsiteY1" fmla="*/ 107285 h 156517"/>
                    <a:gd name="connsiteX2" fmla="*/ 357 w 43308"/>
                    <a:gd name="connsiteY2" fmla="*/ 156498 h 156517"/>
                    <a:gd name="connsiteX3" fmla="*/ 1945 w 43308"/>
                    <a:gd name="connsiteY3" fmla="*/ 102523 h 156517"/>
                    <a:gd name="connsiteX4" fmla="*/ 14645 w 43308"/>
                    <a:gd name="connsiteY4" fmla="*/ 58073 h 156517"/>
                    <a:gd name="connsiteX5" fmla="*/ 43220 w 43308"/>
                    <a:gd name="connsiteY5" fmla="*/ 923 h 15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08" h="156517">
                      <a:moveTo>
                        <a:pt x="43220" y="923"/>
                      </a:moveTo>
                      <a:cubicBezTo>
                        <a:pt x="41632" y="9125"/>
                        <a:pt x="12264" y="81356"/>
                        <a:pt x="5120" y="107285"/>
                      </a:cubicBezTo>
                      <a:cubicBezTo>
                        <a:pt x="-2024" y="133214"/>
                        <a:pt x="886" y="157292"/>
                        <a:pt x="357" y="156498"/>
                      </a:cubicBezTo>
                      <a:cubicBezTo>
                        <a:pt x="-172" y="155704"/>
                        <a:pt x="-436" y="118927"/>
                        <a:pt x="1945" y="102523"/>
                      </a:cubicBezTo>
                      <a:cubicBezTo>
                        <a:pt x="4326" y="86119"/>
                        <a:pt x="4591" y="74742"/>
                        <a:pt x="14645" y="58073"/>
                      </a:cubicBezTo>
                      <a:cubicBezTo>
                        <a:pt x="24699" y="41404"/>
                        <a:pt x="44808" y="-7279"/>
                        <a:pt x="43220" y="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B81887AF-3544-4DB8-9F83-7A4140019BF2}"/>
                    </a:ext>
                  </a:extLst>
                </p:cNvPr>
                <p:cNvSpPr/>
                <p:nvPr/>
              </p:nvSpPr>
              <p:spPr>
                <a:xfrm>
                  <a:off x="4786277" y="2617780"/>
                  <a:ext cx="30205" cy="173052"/>
                </a:xfrm>
                <a:custGeom>
                  <a:avLst/>
                  <a:gdLst>
                    <a:gd name="connsiteX0" fmla="*/ 3211 w 30205"/>
                    <a:gd name="connsiteY0" fmla="*/ 8 h 173052"/>
                    <a:gd name="connsiteX1" fmla="*/ 30198 w 30205"/>
                    <a:gd name="connsiteY1" fmla="*/ 80970 h 173052"/>
                    <a:gd name="connsiteX2" fmla="*/ 36 w 30205"/>
                    <a:gd name="connsiteY2" fmla="*/ 173045 h 173052"/>
                    <a:gd name="connsiteX3" fmla="*/ 23848 w 30205"/>
                    <a:gd name="connsiteY3" fmla="*/ 85733 h 173052"/>
                    <a:gd name="connsiteX4" fmla="*/ 3211 w 30205"/>
                    <a:gd name="connsiteY4" fmla="*/ 8 h 17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5" h="173052">
                      <a:moveTo>
                        <a:pt x="3211" y="8"/>
                      </a:moveTo>
                      <a:cubicBezTo>
                        <a:pt x="4269" y="-786"/>
                        <a:pt x="30727" y="52131"/>
                        <a:pt x="30198" y="80970"/>
                      </a:cubicBezTo>
                      <a:cubicBezTo>
                        <a:pt x="29669" y="109809"/>
                        <a:pt x="1094" y="172251"/>
                        <a:pt x="36" y="173045"/>
                      </a:cubicBezTo>
                      <a:cubicBezTo>
                        <a:pt x="-1022" y="173839"/>
                        <a:pt x="20938" y="110339"/>
                        <a:pt x="23848" y="85733"/>
                      </a:cubicBezTo>
                      <a:cubicBezTo>
                        <a:pt x="26758" y="61127"/>
                        <a:pt x="2153" y="802"/>
                        <a:pt x="3211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ABC198C0-1D18-4151-AB44-7D20724AA498}"/>
                    </a:ext>
                  </a:extLst>
                </p:cNvPr>
                <p:cNvSpPr/>
                <p:nvPr/>
              </p:nvSpPr>
              <p:spPr>
                <a:xfrm>
                  <a:off x="4773504" y="2643079"/>
                  <a:ext cx="148616" cy="41524"/>
                </a:xfrm>
                <a:custGeom>
                  <a:avLst/>
                  <a:gdLst>
                    <a:gd name="connsiteX0" fmla="*/ 109 w 148616"/>
                    <a:gd name="connsiteY0" fmla="*/ 109 h 41524"/>
                    <a:gd name="connsiteX1" fmla="*/ 68371 w 148616"/>
                    <a:gd name="connsiteY1" fmla="*/ 28684 h 41524"/>
                    <a:gd name="connsiteX2" fmla="*/ 147746 w 148616"/>
                    <a:gd name="connsiteY2" fmla="*/ 8046 h 41524"/>
                    <a:gd name="connsiteX3" fmla="*/ 112821 w 148616"/>
                    <a:gd name="connsiteY3" fmla="*/ 20746 h 41524"/>
                    <a:gd name="connsiteX4" fmla="*/ 54084 w 148616"/>
                    <a:gd name="connsiteY4" fmla="*/ 41384 h 41524"/>
                    <a:gd name="connsiteX5" fmla="*/ 109 w 148616"/>
                    <a:gd name="connsiteY5" fmla="*/ 109 h 4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616" h="41524">
                      <a:moveTo>
                        <a:pt x="109" y="109"/>
                      </a:moveTo>
                      <a:cubicBezTo>
                        <a:pt x="2490" y="-2008"/>
                        <a:pt x="43765" y="27361"/>
                        <a:pt x="68371" y="28684"/>
                      </a:cubicBezTo>
                      <a:cubicBezTo>
                        <a:pt x="92977" y="30007"/>
                        <a:pt x="140338" y="9369"/>
                        <a:pt x="147746" y="8046"/>
                      </a:cubicBezTo>
                      <a:cubicBezTo>
                        <a:pt x="155154" y="6723"/>
                        <a:pt x="112821" y="20746"/>
                        <a:pt x="112821" y="20746"/>
                      </a:cubicBezTo>
                      <a:cubicBezTo>
                        <a:pt x="97211" y="26302"/>
                        <a:pt x="73399" y="43236"/>
                        <a:pt x="54084" y="41384"/>
                      </a:cubicBezTo>
                      <a:cubicBezTo>
                        <a:pt x="34770" y="39532"/>
                        <a:pt x="-2272" y="2226"/>
                        <a:pt x="10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A86ED71D-3010-43A9-A287-315A67207401}"/>
                    </a:ext>
                  </a:extLst>
                </p:cNvPr>
                <p:cNvSpPr/>
                <p:nvPr/>
              </p:nvSpPr>
              <p:spPr>
                <a:xfrm>
                  <a:off x="4685830" y="2385246"/>
                  <a:ext cx="139653" cy="403178"/>
                </a:xfrm>
                <a:custGeom>
                  <a:avLst/>
                  <a:gdLst>
                    <a:gd name="connsiteX0" fmla="*/ 71908 w 139653"/>
                    <a:gd name="connsiteY0" fmla="*/ 99192 h 403178"/>
                    <a:gd name="connsiteX1" fmla="*/ 138583 w 139653"/>
                    <a:gd name="connsiteY1" fmla="*/ 242067 h 403178"/>
                    <a:gd name="connsiteX2" fmla="*/ 114770 w 139653"/>
                    <a:gd name="connsiteY2" fmla="*/ 191267 h 403178"/>
                    <a:gd name="connsiteX3" fmla="*/ 138583 w 139653"/>
                    <a:gd name="connsiteY3" fmla="*/ 275404 h 403178"/>
                    <a:gd name="connsiteX4" fmla="*/ 124295 w 139653"/>
                    <a:gd name="connsiteY4" fmla="*/ 232542 h 403178"/>
                    <a:gd name="connsiteX5" fmla="*/ 113183 w 139653"/>
                    <a:gd name="connsiteY5" fmla="*/ 364304 h 403178"/>
                    <a:gd name="connsiteX6" fmla="*/ 122708 w 139653"/>
                    <a:gd name="connsiteY6" fmla="*/ 310329 h 403178"/>
                    <a:gd name="connsiteX7" fmla="*/ 79845 w 139653"/>
                    <a:gd name="connsiteY7" fmla="*/ 402404 h 403178"/>
                    <a:gd name="connsiteX8" fmla="*/ 73495 w 139653"/>
                    <a:gd name="connsiteY8" fmla="*/ 248417 h 403178"/>
                    <a:gd name="connsiteX9" fmla="*/ 90958 w 139653"/>
                    <a:gd name="connsiteY9" fmla="*/ 297629 h 403178"/>
                    <a:gd name="connsiteX10" fmla="*/ 90958 w 139653"/>
                    <a:gd name="connsiteY10" fmla="*/ 191267 h 403178"/>
                    <a:gd name="connsiteX11" fmla="*/ 470 w 139653"/>
                    <a:gd name="connsiteY11" fmla="*/ 2354 h 403178"/>
                    <a:gd name="connsiteX12" fmla="*/ 71908 w 139653"/>
                    <a:gd name="connsiteY12" fmla="*/ 99192 h 403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653" h="403178">
                      <a:moveTo>
                        <a:pt x="71908" y="99192"/>
                      </a:moveTo>
                      <a:cubicBezTo>
                        <a:pt x="94927" y="139144"/>
                        <a:pt x="131439" y="226721"/>
                        <a:pt x="138583" y="242067"/>
                      </a:cubicBezTo>
                      <a:cubicBezTo>
                        <a:pt x="145727" y="257413"/>
                        <a:pt x="114770" y="185711"/>
                        <a:pt x="114770" y="191267"/>
                      </a:cubicBezTo>
                      <a:cubicBezTo>
                        <a:pt x="114770" y="196823"/>
                        <a:pt x="136996" y="268525"/>
                        <a:pt x="138583" y="275404"/>
                      </a:cubicBezTo>
                      <a:cubicBezTo>
                        <a:pt x="140170" y="282283"/>
                        <a:pt x="128528" y="217725"/>
                        <a:pt x="124295" y="232542"/>
                      </a:cubicBezTo>
                      <a:cubicBezTo>
                        <a:pt x="120062" y="247359"/>
                        <a:pt x="113447" y="351340"/>
                        <a:pt x="113183" y="364304"/>
                      </a:cubicBezTo>
                      <a:cubicBezTo>
                        <a:pt x="112919" y="377268"/>
                        <a:pt x="128264" y="303979"/>
                        <a:pt x="122708" y="310329"/>
                      </a:cubicBezTo>
                      <a:cubicBezTo>
                        <a:pt x="117152" y="316679"/>
                        <a:pt x="88047" y="412723"/>
                        <a:pt x="79845" y="402404"/>
                      </a:cubicBezTo>
                      <a:cubicBezTo>
                        <a:pt x="71643" y="392085"/>
                        <a:pt x="71643" y="265879"/>
                        <a:pt x="73495" y="248417"/>
                      </a:cubicBezTo>
                      <a:cubicBezTo>
                        <a:pt x="75347" y="230955"/>
                        <a:pt x="88048" y="307154"/>
                        <a:pt x="90958" y="297629"/>
                      </a:cubicBezTo>
                      <a:cubicBezTo>
                        <a:pt x="93868" y="288104"/>
                        <a:pt x="106039" y="240479"/>
                        <a:pt x="90958" y="191267"/>
                      </a:cubicBezTo>
                      <a:cubicBezTo>
                        <a:pt x="75877" y="142055"/>
                        <a:pt x="6555" y="18758"/>
                        <a:pt x="470" y="2354"/>
                      </a:cubicBezTo>
                      <a:cubicBezTo>
                        <a:pt x="-5616" y="-14050"/>
                        <a:pt x="48889" y="59240"/>
                        <a:pt x="71908" y="991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1EA710B0-0667-40AE-917C-7241E7B089A2}"/>
                    </a:ext>
                  </a:extLst>
                </p:cNvPr>
                <p:cNvSpPr/>
                <p:nvPr/>
              </p:nvSpPr>
              <p:spPr>
                <a:xfrm>
                  <a:off x="4752948" y="2506380"/>
                  <a:ext cx="66431" cy="178311"/>
                </a:xfrm>
                <a:custGeom>
                  <a:avLst/>
                  <a:gdLst>
                    <a:gd name="connsiteX0" fmla="*/ 6377 w 66431"/>
                    <a:gd name="connsiteY0" fmla="*/ 283 h 178311"/>
                    <a:gd name="connsiteX1" fmla="*/ 65115 w 66431"/>
                    <a:gd name="connsiteY1" fmla="*/ 147920 h 178311"/>
                    <a:gd name="connsiteX2" fmla="*/ 47652 w 66431"/>
                    <a:gd name="connsiteY2" fmla="*/ 98708 h 178311"/>
                    <a:gd name="connsiteX3" fmla="*/ 52415 w 66431"/>
                    <a:gd name="connsiteY3" fmla="*/ 178083 h 178311"/>
                    <a:gd name="connsiteX4" fmla="*/ 17490 w 66431"/>
                    <a:gd name="connsiteY4" fmla="*/ 68545 h 178311"/>
                    <a:gd name="connsiteX5" fmla="*/ 36540 w 66431"/>
                    <a:gd name="connsiteY5" fmla="*/ 163795 h 178311"/>
                    <a:gd name="connsiteX6" fmla="*/ 4790 w 66431"/>
                    <a:gd name="connsiteY6" fmla="*/ 111408 h 178311"/>
                    <a:gd name="connsiteX7" fmla="*/ 6377 w 66431"/>
                    <a:gd name="connsiteY7" fmla="*/ 283 h 17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431" h="178311">
                      <a:moveTo>
                        <a:pt x="6377" y="283"/>
                      </a:moveTo>
                      <a:cubicBezTo>
                        <a:pt x="16431" y="6368"/>
                        <a:pt x="58236" y="131516"/>
                        <a:pt x="65115" y="147920"/>
                      </a:cubicBezTo>
                      <a:cubicBezTo>
                        <a:pt x="71994" y="164324"/>
                        <a:pt x="49769" y="93681"/>
                        <a:pt x="47652" y="98708"/>
                      </a:cubicBezTo>
                      <a:cubicBezTo>
                        <a:pt x="45535" y="103735"/>
                        <a:pt x="57442" y="183110"/>
                        <a:pt x="52415" y="178083"/>
                      </a:cubicBezTo>
                      <a:cubicBezTo>
                        <a:pt x="47388" y="173056"/>
                        <a:pt x="20136" y="70926"/>
                        <a:pt x="17490" y="68545"/>
                      </a:cubicBezTo>
                      <a:cubicBezTo>
                        <a:pt x="14844" y="66164"/>
                        <a:pt x="38657" y="156651"/>
                        <a:pt x="36540" y="163795"/>
                      </a:cubicBezTo>
                      <a:cubicBezTo>
                        <a:pt x="34423" y="170939"/>
                        <a:pt x="9552" y="134956"/>
                        <a:pt x="4790" y="111408"/>
                      </a:cubicBezTo>
                      <a:cubicBezTo>
                        <a:pt x="28" y="87860"/>
                        <a:pt x="-3677" y="-5802"/>
                        <a:pt x="6377" y="28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953268E7-A9AE-4A66-B9B2-AA22A6FCE58F}"/>
                    </a:ext>
                  </a:extLst>
                </p:cNvPr>
                <p:cNvSpPr/>
                <p:nvPr/>
              </p:nvSpPr>
              <p:spPr>
                <a:xfrm>
                  <a:off x="4581410" y="2219944"/>
                  <a:ext cx="191904" cy="316807"/>
                </a:xfrm>
                <a:custGeom>
                  <a:avLst/>
                  <a:gdLst>
                    <a:gd name="connsiteX0" fmla="*/ 52503 w 191904"/>
                    <a:gd name="connsiteY0" fmla="*/ 5731 h 316807"/>
                    <a:gd name="connsiteX1" fmla="*/ 112828 w 191904"/>
                    <a:gd name="connsiteY1" fmla="*/ 180356 h 316807"/>
                    <a:gd name="connsiteX2" fmla="*/ 117590 w 191904"/>
                    <a:gd name="connsiteY2" fmla="*/ 181944 h 316807"/>
                    <a:gd name="connsiteX3" fmla="*/ 190615 w 191904"/>
                    <a:gd name="connsiteY3" fmla="*/ 275606 h 316807"/>
                    <a:gd name="connsiteX4" fmla="*/ 165215 w 191904"/>
                    <a:gd name="connsiteY4" fmla="*/ 281956 h 316807"/>
                    <a:gd name="connsiteX5" fmla="*/ 177915 w 191904"/>
                    <a:gd name="connsiteY5" fmla="*/ 315294 h 316807"/>
                    <a:gd name="connsiteX6" fmla="*/ 120765 w 191904"/>
                    <a:gd name="connsiteY6" fmla="*/ 226394 h 316807"/>
                    <a:gd name="connsiteX7" fmla="*/ 65203 w 191904"/>
                    <a:gd name="connsiteY7" fmla="*/ 131144 h 316807"/>
                    <a:gd name="connsiteX8" fmla="*/ 115 w 191904"/>
                    <a:gd name="connsiteY8" fmla="*/ 969 h 316807"/>
                    <a:gd name="connsiteX9" fmla="*/ 49328 w 191904"/>
                    <a:gd name="connsiteY9" fmla="*/ 69231 h 316807"/>
                    <a:gd name="connsiteX10" fmla="*/ 52503 w 191904"/>
                    <a:gd name="connsiteY10" fmla="*/ 5731 h 31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04" h="316807">
                      <a:moveTo>
                        <a:pt x="52503" y="5731"/>
                      </a:moveTo>
                      <a:cubicBezTo>
                        <a:pt x="63086" y="24252"/>
                        <a:pt x="101980" y="150987"/>
                        <a:pt x="112828" y="180356"/>
                      </a:cubicBezTo>
                      <a:cubicBezTo>
                        <a:pt x="123676" y="209725"/>
                        <a:pt x="104626" y="166069"/>
                        <a:pt x="117590" y="181944"/>
                      </a:cubicBezTo>
                      <a:cubicBezTo>
                        <a:pt x="130554" y="197819"/>
                        <a:pt x="182678" y="258937"/>
                        <a:pt x="190615" y="275606"/>
                      </a:cubicBezTo>
                      <a:cubicBezTo>
                        <a:pt x="198552" y="292275"/>
                        <a:pt x="167332" y="275341"/>
                        <a:pt x="165215" y="281956"/>
                      </a:cubicBezTo>
                      <a:cubicBezTo>
                        <a:pt x="163098" y="288571"/>
                        <a:pt x="185323" y="324554"/>
                        <a:pt x="177915" y="315294"/>
                      </a:cubicBezTo>
                      <a:cubicBezTo>
                        <a:pt x="170507" y="306034"/>
                        <a:pt x="139550" y="257086"/>
                        <a:pt x="120765" y="226394"/>
                      </a:cubicBezTo>
                      <a:cubicBezTo>
                        <a:pt x="101980" y="195702"/>
                        <a:pt x="85311" y="168715"/>
                        <a:pt x="65203" y="131144"/>
                      </a:cubicBezTo>
                      <a:cubicBezTo>
                        <a:pt x="45095" y="93573"/>
                        <a:pt x="2761" y="11288"/>
                        <a:pt x="115" y="969"/>
                      </a:cubicBezTo>
                      <a:cubicBezTo>
                        <a:pt x="-2531" y="-9350"/>
                        <a:pt x="41126" y="66056"/>
                        <a:pt x="49328" y="69231"/>
                      </a:cubicBezTo>
                      <a:cubicBezTo>
                        <a:pt x="57530" y="72406"/>
                        <a:pt x="41920" y="-12790"/>
                        <a:pt x="52503" y="573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7A9A9C78-CD3C-4248-A04C-1B7C92971DF7}"/>
                    </a:ext>
                  </a:extLst>
                </p:cNvPr>
                <p:cNvSpPr/>
                <p:nvPr/>
              </p:nvSpPr>
              <p:spPr>
                <a:xfrm>
                  <a:off x="4557712" y="2079224"/>
                  <a:ext cx="60355" cy="195523"/>
                </a:xfrm>
                <a:custGeom>
                  <a:avLst/>
                  <a:gdLst>
                    <a:gd name="connsiteX0" fmla="*/ 1 w 60355"/>
                    <a:gd name="connsiteY0" fmla="*/ 1989 h 195523"/>
                    <a:gd name="connsiteX1" fmla="*/ 44451 w 60355"/>
                    <a:gd name="connsiteY1" fmla="*/ 182964 h 195523"/>
                    <a:gd name="connsiteX2" fmla="*/ 42863 w 60355"/>
                    <a:gd name="connsiteY2" fmla="*/ 154389 h 195523"/>
                    <a:gd name="connsiteX3" fmla="*/ 60326 w 60355"/>
                    <a:gd name="connsiteY3" fmla="*/ 194076 h 195523"/>
                    <a:gd name="connsiteX4" fmla="*/ 46038 w 60355"/>
                    <a:gd name="connsiteY4" fmla="*/ 92476 h 195523"/>
                    <a:gd name="connsiteX5" fmla="*/ 1 w 60355"/>
                    <a:gd name="connsiteY5" fmla="*/ 1989 h 195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55" h="195523">
                      <a:moveTo>
                        <a:pt x="1" y="1989"/>
                      </a:moveTo>
                      <a:cubicBezTo>
                        <a:pt x="-264" y="17070"/>
                        <a:pt x="37307" y="157564"/>
                        <a:pt x="44451" y="182964"/>
                      </a:cubicBezTo>
                      <a:cubicBezTo>
                        <a:pt x="51595" y="208364"/>
                        <a:pt x="40217" y="152537"/>
                        <a:pt x="42863" y="154389"/>
                      </a:cubicBezTo>
                      <a:cubicBezTo>
                        <a:pt x="45509" y="156241"/>
                        <a:pt x="59797" y="204395"/>
                        <a:pt x="60326" y="194076"/>
                      </a:cubicBezTo>
                      <a:cubicBezTo>
                        <a:pt x="60855" y="183757"/>
                        <a:pt x="54240" y="123432"/>
                        <a:pt x="46038" y="92476"/>
                      </a:cubicBezTo>
                      <a:cubicBezTo>
                        <a:pt x="37836" y="61520"/>
                        <a:pt x="266" y="-13092"/>
                        <a:pt x="1" y="198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D3BA1562-5620-4376-A8FA-EC80C72290B9}"/>
                    </a:ext>
                  </a:extLst>
                </p:cNvPr>
                <p:cNvSpPr/>
                <p:nvPr/>
              </p:nvSpPr>
              <p:spPr>
                <a:xfrm>
                  <a:off x="4552924" y="2074556"/>
                  <a:ext cx="143634" cy="72838"/>
                </a:xfrm>
                <a:custGeom>
                  <a:avLst/>
                  <a:gdLst>
                    <a:gd name="connsiteX0" fmla="*/ 55589 w 143634"/>
                    <a:gd name="connsiteY0" fmla="*/ 307 h 72838"/>
                    <a:gd name="connsiteX1" fmla="*/ 142901 w 143634"/>
                    <a:gd name="connsiteY1" fmla="*/ 68569 h 72838"/>
                    <a:gd name="connsiteX2" fmla="*/ 92101 w 143634"/>
                    <a:gd name="connsiteY2" fmla="*/ 60632 h 72838"/>
                    <a:gd name="connsiteX3" fmla="*/ 26 w 143634"/>
                    <a:gd name="connsiteY3" fmla="*/ 19357 h 72838"/>
                    <a:gd name="connsiteX4" fmla="*/ 101626 w 143634"/>
                    <a:gd name="connsiteY4" fmla="*/ 41582 h 72838"/>
                    <a:gd name="connsiteX5" fmla="*/ 55589 w 143634"/>
                    <a:gd name="connsiteY5" fmla="*/ 307 h 7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34" h="72838">
                      <a:moveTo>
                        <a:pt x="55589" y="307"/>
                      </a:moveTo>
                      <a:cubicBezTo>
                        <a:pt x="62468" y="4805"/>
                        <a:pt x="136816" y="58515"/>
                        <a:pt x="142901" y="68569"/>
                      </a:cubicBezTo>
                      <a:cubicBezTo>
                        <a:pt x="148986" y="78623"/>
                        <a:pt x="115913" y="68834"/>
                        <a:pt x="92101" y="60632"/>
                      </a:cubicBezTo>
                      <a:cubicBezTo>
                        <a:pt x="68289" y="52430"/>
                        <a:pt x="-1561" y="22532"/>
                        <a:pt x="26" y="19357"/>
                      </a:cubicBezTo>
                      <a:cubicBezTo>
                        <a:pt x="1613" y="16182"/>
                        <a:pt x="88397" y="41053"/>
                        <a:pt x="101626" y="41582"/>
                      </a:cubicBezTo>
                      <a:cubicBezTo>
                        <a:pt x="114855" y="42111"/>
                        <a:pt x="48710" y="-4191"/>
                        <a:pt x="55589" y="307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CDEAD6B2-E7EB-4E78-B271-9C372A6EFDBD}"/>
                    </a:ext>
                  </a:extLst>
                </p:cNvPr>
                <p:cNvSpPr/>
                <p:nvPr/>
              </p:nvSpPr>
              <p:spPr>
                <a:xfrm>
                  <a:off x="4594142" y="2125358"/>
                  <a:ext cx="108969" cy="65572"/>
                </a:xfrm>
                <a:custGeom>
                  <a:avLst/>
                  <a:gdLst>
                    <a:gd name="connsiteX0" fmla="*/ 83 w 108969"/>
                    <a:gd name="connsiteY0" fmla="*/ 1892 h 65572"/>
                    <a:gd name="connsiteX1" fmla="*/ 90571 w 108969"/>
                    <a:gd name="connsiteY1" fmla="*/ 65392 h 65572"/>
                    <a:gd name="connsiteX2" fmla="*/ 108033 w 108969"/>
                    <a:gd name="connsiteY2" fmla="*/ 20942 h 65572"/>
                    <a:gd name="connsiteX3" fmla="*/ 74696 w 108969"/>
                    <a:gd name="connsiteY3" fmla="*/ 17767 h 65572"/>
                    <a:gd name="connsiteX4" fmla="*/ 83 w 108969"/>
                    <a:gd name="connsiteY4" fmla="*/ 1892 h 65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969" h="65572">
                      <a:moveTo>
                        <a:pt x="83" y="1892"/>
                      </a:moveTo>
                      <a:cubicBezTo>
                        <a:pt x="2729" y="9829"/>
                        <a:pt x="72579" y="62217"/>
                        <a:pt x="90571" y="65392"/>
                      </a:cubicBezTo>
                      <a:cubicBezTo>
                        <a:pt x="108563" y="68567"/>
                        <a:pt x="110679" y="28879"/>
                        <a:pt x="108033" y="20942"/>
                      </a:cubicBezTo>
                      <a:cubicBezTo>
                        <a:pt x="105387" y="13005"/>
                        <a:pt x="91100" y="22265"/>
                        <a:pt x="74696" y="17767"/>
                      </a:cubicBezTo>
                      <a:cubicBezTo>
                        <a:pt x="58292" y="13269"/>
                        <a:pt x="-2563" y="-6045"/>
                        <a:pt x="83" y="18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2052DE63-493A-4E0B-A419-DC6BE59CE6D8}"/>
                    </a:ext>
                  </a:extLst>
                </p:cNvPr>
                <p:cNvSpPr/>
                <p:nvPr/>
              </p:nvSpPr>
              <p:spPr>
                <a:xfrm>
                  <a:off x="4805136" y="2087021"/>
                  <a:ext cx="228835" cy="172406"/>
                </a:xfrm>
                <a:custGeom>
                  <a:avLst/>
                  <a:gdLst>
                    <a:gd name="connsiteX0" fmla="*/ 227 w 228835"/>
                    <a:gd name="connsiteY0" fmla="*/ 542 h 172406"/>
                    <a:gd name="connsiteX1" fmla="*/ 120877 w 228835"/>
                    <a:gd name="connsiteY1" fmla="*/ 18004 h 172406"/>
                    <a:gd name="connsiteX2" fmla="*/ 106589 w 228835"/>
                    <a:gd name="connsiteY2" fmla="*/ 43404 h 172406"/>
                    <a:gd name="connsiteX3" fmla="*/ 149452 w 228835"/>
                    <a:gd name="connsiteY3" fmla="*/ 60867 h 172406"/>
                    <a:gd name="connsiteX4" fmla="*/ 98652 w 228835"/>
                    <a:gd name="connsiteY4" fmla="*/ 71979 h 172406"/>
                    <a:gd name="connsiteX5" fmla="*/ 195489 w 228835"/>
                    <a:gd name="connsiteY5" fmla="*/ 92617 h 172406"/>
                    <a:gd name="connsiteX6" fmla="*/ 109764 w 228835"/>
                    <a:gd name="connsiteY6" fmla="*/ 92617 h 172406"/>
                    <a:gd name="connsiteX7" fmla="*/ 228827 w 228835"/>
                    <a:gd name="connsiteY7" fmla="*/ 171992 h 172406"/>
                    <a:gd name="connsiteX8" fmla="*/ 116114 w 228835"/>
                    <a:gd name="connsiteY8" fmla="*/ 122779 h 172406"/>
                    <a:gd name="connsiteX9" fmla="*/ 119289 w 228835"/>
                    <a:gd name="connsiteY9" fmla="*/ 98967 h 172406"/>
                    <a:gd name="connsiteX10" fmla="*/ 87539 w 228835"/>
                    <a:gd name="connsiteY10" fmla="*/ 68804 h 172406"/>
                    <a:gd name="connsiteX11" fmla="*/ 90714 w 228835"/>
                    <a:gd name="connsiteY11" fmla="*/ 38642 h 172406"/>
                    <a:gd name="connsiteX12" fmla="*/ 227 w 228835"/>
                    <a:gd name="connsiteY12" fmla="*/ 542 h 17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8835" h="172406">
                      <a:moveTo>
                        <a:pt x="227" y="542"/>
                      </a:moveTo>
                      <a:cubicBezTo>
                        <a:pt x="5254" y="-2898"/>
                        <a:pt x="103150" y="10860"/>
                        <a:pt x="120877" y="18004"/>
                      </a:cubicBezTo>
                      <a:cubicBezTo>
                        <a:pt x="138604" y="25148"/>
                        <a:pt x="101827" y="36260"/>
                        <a:pt x="106589" y="43404"/>
                      </a:cubicBezTo>
                      <a:cubicBezTo>
                        <a:pt x="111351" y="50548"/>
                        <a:pt x="150775" y="56105"/>
                        <a:pt x="149452" y="60867"/>
                      </a:cubicBezTo>
                      <a:cubicBezTo>
                        <a:pt x="148129" y="65629"/>
                        <a:pt x="90979" y="66687"/>
                        <a:pt x="98652" y="71979"/>
                      </a:cubicBezTo>
                      <a:cubicBezTo>
                        <a:pt x="106325" y="77271"/>
                        <a:pt x="193637" y="89177"/>
                        <a:pt x="195489" y="92617"/>
                      </a:cubicBezTo>
                      <a:cubicBezTo>
                        <a:pt x="197341" y="96057"/>
                        <a:pt x="104208" y="79388"/>
                        <a:pt x="109764" y="92617"/>
                      </a:cubicBezTo>
                      <a:cubicBezTo>
                        <a:pt x="115320" y="105846"/>
                        <a:pt x="227769" y="166965"/>
                        <a:pt x="228827" y="171992"/>
                      </a:cubicBezTo>
                      <a:cubicBezTo>
                        <a:pt x="229885" y="177019"/>
                        <a:pt x="134370" y="134950"/>
                        <a:pt x="116114" y="122779"/>
                      </a:cubicBezTo>
                      <a:cubicBezTo>
                        <a:pt x="97858" y="110608"/>
                        <a:pt x="124051" y="107963"/>
                        <a:pt x="119289" y="98967"/>
                      </a:cubicBezTo>
                      <a:cubicBezTo>
                        <a:pt x="114527" y="89971"/>
                        <a:pt x="92302" y="78858"/>
                        <a:pt x="87539" y="68804"/>
                      </a:cubicBezTo>
                      <a:cubicBezTo>
                        <a:pt x="82777" y="58750"/>
                        <a:pt x="106589" y="51342"/>
                        <a:pt x="90714" y="38642"/>
                      </a:cubicBezTo>
                      <a:cubicBezTo>
                        <a:pt x="74839" y="25942"/>
                        <a:pt x="-4800" y="3982"/>
                        <a:pt x="227" y="5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00EE6758-1C85-4BDB-9F00-92B9FBB3AA2C}"/>
                    </a:ext>
                  </a:extLst>
                </p:cNvPr>
                <p:cNvSpPr/>
                <p:nvPr/>
              </p:nvSpPr>
              <p:spPr>
                <a:xfrm>
                  <a:off x="4948222" y="2396474"/>
                  <a:ext cx="124622" cy="91731"/>
                </a:xfrm>
                <a:custGeom>
                  <a:avLst/>
                  <a:gdLst>
                    <a:gd name="connsiteX0" fmla="*/ 3191 w 124622"/>
                    <a:gd name="connsiteY0" fmla="*/ 651 h 91731"/>
                    <a:gd name="connsiteX1" fmla="*/ 111141 w 124622"/>
                    <a:gd name="connsiteY1" fmla="*/ 91139 h 91731"/>
                    <a:gd name="connsiteX2" fmla="*/ 68278 w 124622"/>
                    <a:gd name="connsiteY2" fmla="*/ 40339 h 91731"/>
                    <a:gd name="connsiteX3" fmla="*/ 88916 w 124622"/>
                    <a:gd name="connsiteY3" fmla="*/ 51451 h 91731"/>
                    <a:gd name="connsiteX4" fmla="*/ 95266 w 124622"/>
                    <a:gd name="connsiteY4" fmla="*/ 67326 h 91731"/>
                    <a:gd name="connsiteX5" fmla="*/ 60341 w 124622"/>
                    <a:gd name="connsiteY5" fmla="*/ 10176 h 91731"/>
                    <a:gd name="connsiteX6" fmla="*/ 122253 w 124622"/>
                    <a:gd name="connsiteY6" fmla="*/ 33989 h 91731"/>
                    <a:gd name="connsiteX7" fmla="*/ 104791 w 124622"/>
                    <a:gd name="connsiteY7" fmla="*/ 87964 h 91731"/>
                    <a:gd name="connsiteX8" fmla="*/ 39703 w 124622"/>
                    <a:gd name="connsiteY8" fmla="*/ 60976 h 91731"/>
                    <a:gd name="connsiteX9" fmla="*/ 28591 w 124622"/>
                    <a:gd name="connsiteY9" fmla="*/ 49864 h 91731"/>
                    <a:gd name="connsiteX10" fmla="*/ 3191 w 124622"/>
                    <a:gd name="connsiteY10" fmla="*/ 651 h 9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22" h="91731">
                      <a:moveTo>
                        <a:pt x="3191" y="651"/>
                      </a:moveTo>
                      <a:cubicBezTo>
                        <a:pt x="16949" y="7530"/>
                        <a:pt x="100293" y="84524"/>
                        <a:pt x="111141" y="91139"/>
                      </a:cubicBezTo>
                      <a:cubicBezTo>
                        <a:pt x="121989" y="97754"/>
                        <a:pt x="71982" y="46954"/>
                        <a:pt x="68278" y="40339"/>
                      </a:cubicBezTo>
                      <a:cubicBezTo>
                        <a:pt x="64574" y="33724"/>
                        <a:pt x="84418" y="46953"/>
                        <a:pt x="88916" y="51451"/>
                      </a:cubicBezTo>
                      <a:cubicBezTo>
                        <a:pt x="93414" y="55949"/>
                        <a:pt x="100028" y="74205"/>
                        <a:pt x="95266" y="67326"/>
                      </a:cubicBezTo>
                      <a:cubicBezTo>
                        <a:pt x="90504" y="60447"/>
                        <a:pt x="55843" y="15732"/>
                        <a:pt x="60341" y="10176"/>
                      </a:cubicBezTo>
                      <a:cubicBezTo>
                        <a:pt x="64839" y="4620"/>
                        <a:pt x="114845" y="21024"/>
                        <a:pt x="122253" y="33989"/>
                      </a:cubicBezTo>
                      <a:cubicBezTo>
                        <a:pt x="129661" y="46954"/>
                        <a:pt x="118549" y="83466"/>
                        <a:pt x="104791" y="87964"/>
                      </a:cubicBezTo>
                      <a:cubicBezTo>
                        <a:pt x="91033" y="92462"/>
                        <a:pt x="52403" y="67326"/>
                        <a:pt x="39703" y="60976"/>
                      </a:cubicBezTo>
                      <a:cubicBezTo>
                        <a:pt x="27003" y="54626"/>
                        <a:pt x="32824" y="56214"/>
                        <a:pt x="28591" y="49864"/>
                      </a:cubicBezTo>
                      <a:cubicBezTo>
                        <a:pt x="24358" y="43514"/>
                        <a:pt x="-10567" y="-6228"/>
                        <a:pt x="3191" y="65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74258001-0E59-4E08-84FA-5FF125758EBB}"/>
                    </a:ext>
                  </a:extLst>
                </p:cNvPr>
                <p:cNvSpPr/>
                <p:nvPr/>
              </p:nvSpPr>
              <p:spPr>
                <a:xfrm>
                  <a:off x="5004634" y="2450919"/>
                  <a:ext cx="64774" cy="96587"/>
                </a:xfrm>
                <a:custGeom>
                  <a:avLst/>
                  <a:gdLst>
                    <a:gd name="connsiteX0" fmla="*/ 64254 w 64774"/>
                    <a:gd name="connsiteY0" fmla="*/ 181 h 96587"/>
                    <a:gd name="connsiteX1" fmla="*/ 18216 w 64774"/>
                    <a:gd name="connsiteY1" fmla="*/ 84319 h 96587"/>
                    <a:gd name="connsiteX2" fmla="*/ 754 w 64774"/>
                    <a:gd name="connsiteY2" fmla="*/ 93844 h 96587"/>
                    <a:gd name="connsiteX3" fmla="*/ 40441 w 64774"/>
                    <a:gd name="connsiteY3" fmla="*/ 62094 h 96587"/>
                    <a:gd name="connsiteX4" fmla="*/ 64254 w 64774"/>
                    <a:gd name="connsiteY4" fmla="*/ 181 h 9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74" h="96587">
                      <a:moveTo>
                        <a:pt x="64254" y="181"/>
                      </a:moveTo>
                      <a:cubicBezTo>
                        <a:pt x="60550" y="3885"/>
                        <a:pt x="28799" y="68709"/>
                        <a:pt x="18216" y="84319"/>
                      </a:cubicBezTo>
                      <a:cubicBezTo>
                        <a:pt x="7633" y="99929"/>
                        <a:pt x="-2950" y="97548"/>
                        <a:pt x="754" y="93844"/>
                      </a:cubicBezTo>
                      <a:cubicBezTo>
                        <a:pt x="4458" y="90140"/>
                        <a:pt x="29858" y="73471"/>
                        <a:pt x="40441" y="62094"/>
                      </a:cubicBezTo>
                      <a:cubicBezTo>
                        <a:pt x="51024" y="50717"/>
                        <a:pt x="67958" y="-3523"/>
                        <a:pt x="64254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DDC5FFE8-FB88-4E55-A444-67C7A57A61D0}"/>
                    </a:ext>
                  </a:extLst>
                </p:cNvPr>
                <p:cNvSpPr/>
                <p:nvPr/>
              </p:nvSpPr>
              <p:spPr>
                <a:xfrm>
                  <a:off x="5027781" y="2161987"/>
                  <a:ext cx="72329" cy="362357"/>
                </a:xfrm>
                <a:custGeom>
                  <a:avLst/>
                  <a:gdLst>
                    <a:gd name="connsiteX0" fmla="*/ 7769 w 72329"/>
                    <a:gd name="connsiteY0" fmla="*/ 1776 h 362357"/>
                    <a:gd name="connsiteX1" fmla="*/ 68094 w 72329"/>
                    <a:gd name="connsiteY1" fmla="*/ 212913 h 362357"/>
                    <a:gd name="connsiteX2" fmla="*/ 64919 w 72329"/>
                    <a:gd name="connsiteY2" fmla="*/ 195451 h 362357"/>
                    <a:gd name="connsiteX3" fmla="*/ 45869 w 72329"/>
                    <a:gd name="connsiteY3" fmla="*/ 287526 h 362357"/>
                    <a:gd name="connsiteX4" fmla="*/ 45869 w 72329"/>
                    <a:gd name="connsiteY4" fmla="*/ 362138 h 362357"/>
                    <a:gd name="connsiteX5" fmla="*/ 39519 w 72329"/>
                    <a:gd name="connsiteY5" fmla="*/ 263713 h 362357"/>
                    <a:gd name="connsiteX6" fmla="*/ 31582 w 72329"/>
                    <a:gd name="connsiteY6" fmla="*/ 177988 h 362357"/>
                    <a:gd name="connsiteX7" fmla="*/ 3007 w 72329"/>
                    <a:gd name="connsiteY7" fmla="*/ 114488 h 362357"/>
                    <a:gd name="connsiteX8" fmla="*/ 7769 w 72329"/>
                    <a:gd name="connsiteY8" fmla="*/ 1776 h 36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329" h="362357">
                      <a:moveTo>
                        <a:pt x="7769" y="1776"/>
                      </a:moveTo>
                      <a:cubicBezTo>
                        <a:pt x="18617" y="18180"/>
                        <a:pt x="58569" y="180634"/>
                        <a:pt x="68094" y="212913"/>
                      </a:cubicBezTo>
                      <a:cubicBezTo>
                        <a:pt x="77619" y="245192"/>
                        <a:pt x="68623" y="183016"/>
                        <a:pt x="64919" y="195451"/>
                      </a:cubicBezTo>
                      <a:cubicBezTo>
                        <a:pt x="61215" y="207886"/>
                        <a:pt x="49044" y="259745"/>
                        <a:pt x="45869" y="287526"/>
                      </a:cubicBezTo>
                      <a:cubicBezTo>
                        <a:pt x="42694" y="315307"/>
                        <a:pt x="46927" y="366107"/>
                        <a:pt x="45869" y="362138"/>
                      </a:cubicBezTo>
                      <a:cubicBezTo>
                        <a:pt x="44811" y="358169"/>
                        <a:pt x="41900" y="294405"/>
                        <a:pt x="39519" y="263713"/>
                      </a:cubicBezTo>
                      <a:cubicBezTo>
                        <a:pt x="37138" y="233021"/>
                        <a:pt x="37667" y="202859"/>
                        <a:pt x="31582" y="177988"/>
                      </a:cubicBezTo>
                      <a:cubicBezTo>
                        <a:pt x="25497" y="153117"/>
                        <a:pt x="6447" y="141740"/>
                        <a:pt x="3007" y="114488"/>
                      </a:cubicBezTo>
                      <a:cubicBezTo>
                        <a:pt x="-433" y="87236"/>
                        <a:pt x="-3079" y="-14628"/>
                        <a:pt x="7769" y="1776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" name="フリーフォーム: 図形 284">
                  <a:extLst>
                    <a:ext uri="{FF2B5EF4-FFF2-40B4-BE49-F238E27FC236}">
                      <a16:creationId xmlns:a16="http://schemas.microsoft.com/office/drawing/2014/main" id="{5DFBE6D1-7F6F-4152-AFAE-914B2755C594}"/>
                    </a:ext>
                  </a:extLst>
                </p:cNvPr>
                <p:cNvSpPr/>
                <p:nvPr/>
              </p:nvSpPr>
              <p:spPr>
                <a:xfrm>
                  <a:off x="5011496" y="2378960"/>
                  <a:ext cx="70803" cy="416727"/>
                </a:xfrm>
                <a:custGeom>
                  <a:avLst/>
                  <a:gdLst>
                    <a:gd name="connsiteX0" fmla="*/ 70092 w 70803"/>
                    <a:gd name="connsiteY0" fmla="*/ 703 h 416727"/>
                    <a:gd name="connsiteX1" fmla="*/ 60567 w 70803"/>
                    <a:gd name="connsiteY1" fmla="*/ 159453 h 416727"/>
                    <a:gd name="connsiteX2" fmla="*/ 62154 w 70803"/>
                    <a:gd name="connsiteY2" fmla="*/ 156278 h 416727"/>
                    <a:gd name="connsiteX3" fmla="*/ 57392 w 70803"/>
                    <a:gd name="connsiteY3" fmla="*/ 268990 h 416727"/>
                    <a:gd name="connsiteX4" fmla="*/ 36754 w 70803"/>
                    <a:gd name="connsiteY4" fmla="*/ 318203 h 416727"/>
                    <a:gd name="connsiteX5" fmla="*/ 6592 w 70803"/>
                    <a:gd name="connsiteY5" fmla="*/ 416628 h 416727"/>
                    <a:gd name="connsiteX6" fmla="*/ 3417 w 70803"/>
                    <a:gd name="connsiteY6" fmla="*/ 334078 h 416727"/>
                    <a:gd name="connsiteX7" fmla="*/ 242 w 70803"/>
                    <a:gd name="connsiteY7" fmla="*/ 210253 h 416727"/>
                    <a:gd name="connsiteX8" fmla="*/ 1829 w 70803"/>
                    <a:gd name="connsiteY8" fmla="*/ 145165 h 416727"/>
                    <a:gd name="connsiteX9" fmla="*/ 14529 w 70803"/>
                    <a:gd name="connsiteY9" fmla="*/ 202315 h 416727"/>
                    <a:gd name="connsiteX10" fmla="*/ 38342 w 70803"/>
                    <a:gd name="connsiteY10" fmla="*/ 105478 h 416727"/>
                    <a:gd name="connsiteX11" fmla="*/ 70092 w 70803"/>
                    <a:gd name="connsiteY11" fmla="*/ 703 h 41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803" h="416727">
                      <a:moveTo>
                        <a:pt x="70092" y="703"/>
                      </a:moveTo>
                      <a:cubicBezTo>
                        <a:pt x="73796" y="9699"/>
                        <a:pt x="61890" y="133524"/>
                        <a:pt x="60567" y="159453"/>
                      </a:cubicBezTo>
                      <a:cubicBezTo>
                        <a:pt x="59244" y="185382"/>
                        <a:pt x="62683" y="138022"/>
                        <a:pt x="62154" y="156278"/>
                      </a:cubicBezTo>
                      <a:cubicBezTo>
                        <a:pt x="61625" y="174534"/>
                        <a:pt x="61625" y="242003"/>
                        <a:pt x="57392" y="268990"/>
                      </a:cubicBezTo>
                      <a:cubicBezTo>
                        <a:pt x="53159" y="295978"/>
                        <a:pt x="45221" y="293597"/>
                        <a:pt x="36754" y="318203"/>
                      </a:cubicBezTo>
                      <a:cubicBezTo>
                        <a:pt x="28287" y="342809"/>
                        <a:pt x="12148" y="413982"/>
                        <a:pt x="6592" y="416628"/>
                      </a:cubicBezTo>
                      <a:cubicBezTo>
                        <a:pt x="1036" y="419274"/>
                        <a:pt x="4475" y="368474"/>
                        <a:pt x="3417" y="334078"/>
                      </a:cubicBezTo>
                      <a:cubicBezTo>
                        <a:pt x="2359" y="299682"/>
                        <a:pt x="507" y="241738"/>
                        <a:pt x="242" y="210253"/>
                      </a:cubicBezTo>
                      <a:cubicBezTo>
                        <a:pt x="-23" y="178768"/>
                        <a:pt x="-552" y="146488"/>
                        <a:pt x="1829" y="145165"/>
                      </a:cubicBezTo>
                      <a:cubicBezTo>
                        <a:pt x="4210" y="143842"/>
                        <a:pt x="8443" y="208930"/>
                        <a:pt x="14529" y="202315"/>
                      </a:cubicBezTo>
                      <a:cubicBezTo>
                        <a:pt x="20615" y="195700"/>
                        <a:pt x="29082" y="139609"/>
                        <a:pt x="38342" y="105478"/>
                      </a:cubicBezTo>
                      <a:cubicBezTo>
                        <a:pt x="47602" y="71347"/>
                        <a:pt x="66388" y="-8293"/>
                        <a:pt x="70092" y="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0037A12B-14A9-4A80-A656-3D637E3C9C59}"/>
                    </a:ext>
                  </a:extLst>
                </p:cNvPr>
                <p:cNvSpPr/>
                <p:nvPr/>
              </p:nvSpPr>
              <p:spPr>
                <a:xfrm>
                  <a:off x="4779064" y="2154081"/>
                  <a:ext cx="123137" cy="263366"/>
                </a:xfrm>
                <a:custGeom>
                  <a:avLst/>
                  <a:gdLst>
                    <a:gd name="connsiteX0" fmla="*/ 104086 w 123137"/>
                    <a:gd name="connsiteY0" fmla="*/ 157 h 263366"/>
                    <a:gd name="connsiteX1" fmla="*/ 81861 w 123137"/>
                    <a:gd name="connsiteY1" fmla="*/ 128744 h 263366"/>
                    <a:gd name="connsiteX2" fmla="*/ 123136 w 123137"/>
                    <a:gd name="connsiteY2" fmla="*/ 262094 h 263366"/>
                    <a:gd name="connsiteX3" fmla="*/ 80274 w 123137"/>
                    <a:gd name="connsiteY3" fmla="*/ 190657 h 263366"/>
                    <a:gd name="connsiteX4" fmla="*/ 61224 w 123137"/>
                    <a:gd name="connsiteY4" fmla="*/ 101757 h 263366"/>
                    <a:gd name="connsiteX5" fmla="*/ 46936 w 123137"/>
                    <a:gd name="connsiteY5" fmla="*/ 1744 h 263366"/>
                    <a:gd name="connsiteX6" fmla="*/ 899 w 123137"/>
                    <a:gd name="connsiteY6" fmla="*/ 100169 h 263366"/>
                    <a:gd name="connsiteX7" fmla="*/ 104086 w 123137"/>
                    <a:gd name="connsiteY7" fmla="*/ 157 h 26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37" h="263366">
                      <a:moveTo>
                        <a:pt x="104086" y="157"/>
                      </a:moveTo>
                      <a:cubicBezTo>
                        <a:pt x="117580" y="4920"/>
                        <a:pt x="78686" y="85088"/>
                        <a:pt x="81861" y="128744"/>
                      </a:cubicBezTo>
                      <a:cubicBezTo>
                        <a:pt x="85036" y="172400"/>
                        <a:pt x="123400" y="251775"/>
                        <a:pt x="123136" y="262094"/>
                      </a:cubicBezTo>
                      <a:cubicBezTo>
                        <a:pt x="122872" y="272413"/>
                        <a:pt x="90593" y="217380"/>
                        <a:pt x="80274" y="190657"/>
                      </a:cubicBezTo>
                      <a:cubicBezTo>
                        <a:pt x="69955" y="163934"/>
                        <a:pt x="66780" y="133242"/>
                        <a:pt x="61224" y="101757"/>
                      </a:cubicBezTo>
                      <a:cubicBezTo>
                        <a:pt x="55668" y="70272"/>
                        <a:pt x="56990" y="2009"/>
                        <a:pt x="46936" y="1744"/>
                      </a:cubicBezTo>
                      <a:cubicBezTo>
                        <a:pt x="36882" y="1479"/>
                        <a:pt x="-6774" y="99904"/>
                        <a:pt x="899" y="100169"/>
                      </a:cubicBezTo>
                      <a:cubicBezTo>
                        <a:pt x="8572" y="100434"/>
                        <a:pt x="90592" y="-4606"/>
                        <a:pt x="104086" y="15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BC8A7EB0-BCD6-4290-9044-8A7830FFD067}"/>
                    </a:ext>
                  </a:extLst>
                </p:cNvPr>
                <p:cNvSpPr/>
                <p:nvPr/>
              </p:nvSpPr>
              <p:spPr>
                <a:xfrm>
                  <a:off x="4486241" y="3222624"/>
                  <a:ext cx="123860" cy="358071"/>
                </a:xfrm>
                <a:custGeom>
                  <a:avLst/>
                  <a:gdLst>
                    <a:gd name="connsiteX0" fmla="*/ 123859 w 123860"/>
                    <a:gd name="connsiteY0" fmla="*/ 1 h 358071"/>
                    <a:gd name="connsiteX1" fmla="*/ 65122 w 123860"/>
                    <a:gd name="connsiteY1" fmla="*/ 87314 h 358071"/>
                    <a:gd name="connsiteX2" fmla="*/ 39722 w 123860"/>
                    <a:gd name="connsiteY2" fmla="*/ 200026 h 358071"/>
                    <a:gd name="connsiteX3" fmla="*/ 34 w 123860"/>
                    <a:gd name="connsiteY3" fmla="*/ 357189 h 358071"/>
                    <a:gd name="connsiteX4" fmla="*/ 33372 w 123860"/>
                    <a:gd name="connsiteY4" fmla="*/ 255589 h 358071"/>
                    <a:gd name="connsiteX5" fmla="*/ 66709 w 123860"/>
                    <a:gd name="connsiteY5" fmla="*/ 85726 h 358071"/>
                    <a:gd name="connsiteX6" fmla="*/ 123859 w 123860"/>
                    <a:gd name="connsiteY6" fmla="*/ 1 h 358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60" h="358071">
                      <a:moveTo>
                        <a:pt x="123859" y="1"/>
                      </a:moveTo>
                      <a:cubicBezTo>
                        <a:pt x="123595" y="266"/>
                        <a:pt x="79145" y="53977"/>
                        <a:pt x="65122" y="87314"/>
                      </a:cubicBezTo>
                      <a:cubicBezTo>
                        <a:pt x="51099" y="120651"/>
                        <a:pt x="50570" y="155047"/>
                        <a:pt x="39722" y="200026"/>
                      </a:cubicBezTo>
                      <a:cubicBezTo>
                        <a:pt x="28874" y="245005"/>
                        <a:pt x="1092" y="347929"/>
                        <a:pt x="34" y="357189"/>
                      </a:cubicBezTo>
                      <a:cubicBezTo>
                        <a:pt x="-1024" y="366449"/>
                        <a:pt x="22259" y="300833"/>
                        <a:pt x="33372" y="255589"/>
                      </a:cubicBezTo>
                      <a:cubicBezTo>
                        <a:pt x="44484" y="210345"/>
                        <a:pt x="52951" y="123561"/>
                        <a:pt x="66709" y="85726"/>
                      </a:cubicBezTo>
                      <a:cubicBezTo>
                        <a:pt x="80467" y="47891"/>
                        <a:pt x="124123" y="-264"/>
                        <a:pt x="123859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DE87BEB6-A1CE-4286-82CD-EFA4269F0B1A}"/>
                    </a:ext>
                  </a:extLst>
                </p:cNvPr>
                <p:cNvSpPr/>
                <p:nvPr/>
              </p:nvSpPr>
              <p:spPr>
                <a:xfrm>
                  <a:off x="4470263" y="3210840"/>
                  <a:ext cx="133965" cy="556060"/>
                </a:xfrm>
                <a:custGeom>
                  <a:avLst/>
                  <a:gdLst>
                    <a:gd name="connsiteX0" fmla="*/ 133487 w 133965"/>
                    <a:gd name="connsiteY0" fmla="*/ 673 h 556060"/>
                    <a:gd name="connsiteX1" fmla="*/ 62050 w 133965"/>
                    <a:gd name="connsiteY1" fmla="*/ 110210 h 556060"/>
                    <a:gd name="connsiteX2" fmla="*/ 36650 w 133965"/>
                    <a:gd name="connsiteY2" fmla="*/ 205460 h 556060"/>
                    <a:gd name="connsiteX3" fmla="*/ 8075 w 133965"/>
                    <a:gd name="connsiteY3" fmla="*/ 286423 h 556060"/>
                    <a:gd name="connsiteX4" fmla="*/ 137 w 133965"/>
                    <a:gd name="connsiteY4" fmla="*/ 343573 h 556060"/>
                    <a:gd name="connsiteX5" fmla="*/ 12837 w 133965"/>
                    <a:gd name="connsiteY5" fmla="*/ 553123 h 556060"/>
                    <a:gd name="connsiteX6" fmla="*/ 16012 w 133965"/>
                    <a:gd name="connsiteY6" fmla="*/ 456285 h 556060"/>
                    <a:gd name="connsiteX7" fmla="*/ 9662 w 133965"/>
                    <a:gd name="connsiteY7" fmla="*/ 314998 h 556060"/>
                    <a:gd name="connsiteX8" fmla="*/ 65225 w 133965"/>
                    <a:gd name="connsiteY8" fmla="*/ 127673 h 556060"/>
                    <a:gd name="connsiteX9" fmla="*/ 92212 w 133965"/>
                    <a:gd name="connsiteY9" fmla="*/ 65760 h 556060"/>
                    <a:gd name="connsiteX10" fmla="*/ 133487 w 133965"/>
                    <a:gd name="connsiteY10" fmla="*/ 673 h 55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965" h="556060">
                      <a:moveTo>
                        <a:pt x="133487" y="673"/>
                      </a:moveTo>
                      <a:cubicBezTo>
                        <a:pt x="128460" y="8081"/>
                        <a:pt x="78189" y="76079"/>
                        <a:pt x="62050" y="110210"/>
                      </a:cubicBezTo>
                      <a:cubicBezTo>
                        <a:pt x="45911" y="144341"/>
                        <a:pt x="45646" y="176091"/>
                        <a:pt x="36650" y="205460"/>
                      </a:cubicBezTo>
                      <a:cubicBezTo>
                        <a:pt x="27654" y="234829"/>
                        <a:pt x="14160" y="263404"/>
                        <a:pt x="8075" y="286423"/>
                      </a:cubicBezTo>
                      <a:cubicBezTo>
                        <a:pt x="1990" y="309442"/>
                        <a:pt x="-657" y="299123"/>
                        <a:pt x="137" y="343573"/>
                      </a:cubicBezTo>
                      <a:cubicBezTo>
                        <a:pt x="931" y="388023"/>
                        <a:pt x="10191" y="534338"/>
                        <a:pt x="12837" y="553123"/>
                      </a:cubicBezTo>
                      <a:cubicBezTo>
                        <a:pt x="15483" y="571908"/>
                        <a:pt x="16541" y="495972"/>
                        <a:pt x="16012" y="456285"/>
                      </a:cubicBezTo>
                      <a:cubicBezTo>
                        <a:pt x="15483" y="416598"/>
                        <a:pt x="1460" y="369767"/>
                        <a:pt x="9662" y="314998"/>
                      </a:cubicBezTo>
                      <a:cubicBezTo>
                        <a:pt x="17864" y="260229"/>
                        <a:pt x="51467" y="169213"/>
                        <a:pt x="65225" y="127673"/>
                      </a:cubicBezTo>
                      <a:cubicBezTo>
                        <a:pt x="78983" y="86133"/>
                        <a:pt x="81893" y="82429"/>
                        <a:pt x="92212" y="65760"/>
                      </a:cubicBezTo>
                      <a:cubicBezTo>
                        <a:pt x="102531" y="49091"/>
                        <a:pt x="138514" y="-6735"/>
                        <a:pt x="133487" y="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91629174-4B24-4CD5-A4C4-2238225BBCEA}"/>
                    </a:ext>
                  </a:extLst>
                </p:cNvPr>
                <p:cNvSpPr/>
                <p:nvPr/>
              </p:nvSpPr>
              <p:spPr>
                <a:xfrm>
                  <a:off x="5068858" y="3182611"/>
                  <a:ext cx="84593" cy="154437"/>
                </a:xfrm>
                <a:custGeom>
                  <a:avLst/>
                  <a:gdLst>
                    <a:gd name="connsiteX0" fmla="*/ 30 w 84593"/>
                    <a:gd name="connsiteY0" fmla="*/ 327 h 154437"/>
                    <a:gd name="connsiteX1" fmla="*/ 79405 w 84593"/>
                    <a:gd name="connsiteY1" fmla="*/ 149552 h 154437"/>
                    <a:gd name="connsiteX2" fmla="*/ 69880 w 84593"/>
                    <a:gd name="connsiteY2" fmla="*/ 109864 h 154437"/>
                    <a:gd name="connsiteX3" fmla="*/ 30 w 84593"/>
                    <a:gd name="connsiteY3" fmla="*/ 327 h 15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593" h="154437">
                      <a:moveTo>
                        <a:pt x="30" y="327"/>
                      </a:moveTo>
                      <a:cubicBezTo>
                        <a:pt x="1617" y="6942"/>
                        <a:pt x="67763" y="131296"/>
                        <a:pt x="79405" y="149552"/>
                      </a:cubicBezTo>
                      <a:cubicBezTo>
                        <a:pt x="91047" y="167808"/>
                        <a:pt x="80992" y="130501"/>
                        <a:pt x="69880" y="109864"/>
                      </a:cubicBezTo>
                      <a:cubicBezTo>
                        <a:pt x="58768" y="89227"/>
                        <a:pt x="-1557" y="-6288"/>
                        <a:pt x="30" y="3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3B58B7E5-AAA7-4061-BDF0-7A7C89B1CE89}"/>
                    </a:ext>
                  </a:extLst>
                </p:cNvPr>
                <p:cNvSpPr/>
                <p:nvPr/>
              </p:nvSpPr>
              <p:spPr>
                <a:xfrm>
                  <a:off x="4524292" y="3533135"/>
                  <a:ext cx="29397" cy="189310"/>
                </a:xfrm>
                <a:custGeom>
                  <a:avLst/>
                  <a:gdLst>
                    <a:gd name="connsiteX0" fmla="*/ 83 w 29397"/>
                    <a:gd name="connsiteY0" fmla="*/ 2228 h 189310"/>
                    <a:gd name="connsiteX1" fmla="*/ 27071 w 29397"/>
                    <a:gd name="connsiteY1" fmla="*/ 186378 h 189310"/>
                    <a:gd name="connsiteX2" fmla="*/ 27071 w 29397"/>
                    <a:gd name="connsiteY2" fmla="*/ 113353 h 189310"/>
                    <a:gd name="connsiteX3" fmla="*/ 19133 w 29397"/>
                    <a:gd name="connsiteY3" fmla="*/ 84778 h 189310"/>
                    <a:gd name="connsiteX4" fmla="*/ 83 w 29397"/>
                    <a:gd name="connsiteY4" fmla="*/ 2228 h 189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97" h="189310">
                      <a:moveTo>
                        <a:pt x="83" y="2228"/>
                      </a:moveTo>
                      <a:cubicBezTo>
                        <a:pt x="1406" y="19161"/>
                        <a:pt x="22573" y="167857"/>
                        <a:pt x="27071" y="186378"/>
                      </a:cubicBezTo>
                      <a:cubicBezTo>
                        <a:pt x="31569" y="204899"/>
                        <a:pt x="28394" y="130286"/>
                        <a:pt x="27071" y="113353"/>
                      </a:cubicBezTo>
                      <a:cubicBezTo>
                        <a:pt x="25748" y="96420"/>
                        <a:pt x="24689" y="99595"/>
                        <a:pt x="19133" y="84778"/>
                      </a:cubicBezTo>
                      <a:cubicBezTo>
                        <a:pt x="13577" y="69961"/>
                        <a:pt x="-1240" y="-14705"/>
                        <a:pt x="83" y="2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FCE11887-9140-4128-92FA-E896764838F5}"/>
                    </a:ext>
                  </a:extLst>
                </p:cNvPr>
                <p:cNvSpPr/>
                <p:nvPr/>
              </p:nvSpPr>
              <p:spPr>
                <a:xfrm>
                  <a:off x="4579322" y="3264936"/>
                  <a:ext cx="585213" cy="160362"/>
                </a:xfrm>
                <a:custGeom>
                  <a:avLst/>
                  <a:gdLst>
                    <a:gd name="connsiteX0" fmla="*/ 2203 w 585213"/>
                    <a:gd name="connsiteY0" fmla="*/ 2139 h 160362"/>
                    <a:gd name="connsiteX1" fmla="*/ 119678 w 585213"/>
                    <a:gd name="connsiteY1" fmla="*/ 83102 h 160362"/>
                    <a:gd name="connsiteX2" fmla="*/ 78403 w 585213"/>
                    <a:gd name="connsiteY2" fmla="*/ 70402 h 160362"/>
                    <a:gd name="connsiteX3" fmla="*/ 235566 w 585213"/>
                    <a:gd name="connsiteY3" fmla="*/ 98977 h 160362"/>
                    <a:gd name="connsiteX4" fmla="*/ 254616 w 585213"/>
                    <a:gd name="connsiteY4" fmla="*/ 91039 h 160362"/>
                    <a:gd name="connsiteX5" fmla="*/ 319703 w 585213"/>
                    <a:gd name="connsiteY5" fmla="*/ 91039 h 160362"/>
                    <a:gd name="connsiteX6" fmla="*/ 351453 w 585213"/>
                    <a:gd name="connsiteY6" fmla="*/ 91039 h 160362"/>
                    <a:gd name="connsiteX7" fmla="*/ 508616 w 585213"/>
                    <a:gd name="connsiteY7" fmla="*/ 76752 h 160362"/>
                    <a:gd name="connsiteX8" fmla="*/ 541953 w 585213"/>
                    <a:gd name="connsiteY8" fmla="*/ 71989 h 160362"/>
                    <a:gd name="connsiteX9" fmla="*/ 564178 w 585213"/>
                    <a:gd name="connsiteY9" fmla="*/ 116439 h 160362"/>
                    <a:gd name="connsiteX10" fmla="*/ 584816 w 585213"/>
                    <a:gd name="connsiteY10" fmla="*/ 159302 h 160362"/>
                    <a:gd name="connsiteX11" fmla="*/ 545128 w 585213"/>
                    <a:gd name="connsiteY11" fmla="*/ 70402 h 160362"/>
                    <a:gd name="connsiteX12" fmla="*/ 502266 w 585213"/>
                    <a:gd name="connsiteY12" fmla="*/ 65639 h 160362"/>
                    <a:gd name="connsiteX13" fmla="*/ 459403 w 585213"/>
                    <a:gd name="connsiteY13" fmla="*/ 83102 h 160362"/>
                    <a:gd name="connsiteX14" fmla="*/ 360978 w 585213"/>
                    <a:gd name="connsiteY14" fmla="*/ 83102 h 160362"/>
                    <a:gd name="connsiteX15" fmla="*/ 230803 w 585213"/>
                    <a:gd name="connsiteY15" fmla="*/ 89452 h 160362"/>
                    <a:gd name="connsiteX16" fmla="*/ 114916 w 585213"/>
                    <a:gd name="connsiteY16" fmla="*/ 59289 h 160362"/>
                    <a:gd name="connsiteX17" fmla="*/ 46653 w 585213"/>
                    <a:gd name="connsiteY17" fmla="*/ 25952 h 160362"/>
                    <a:gd name="connsiteX18" fmla="*/ 2203 w 585213"/>
                    <a:gd name="connsiteY18" fmla="*/ 2139 h 16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5213" h="160362">
                      <a:moveTo>
                        <a:pt x="2203" y="2139"/>
                      </a:moveTo>
                      <a:cubicBezTo>
                        <a:pt x="14374" y="11664"/>
                        <a:pt x="106978" y="71725"/>
                        <a:pt x="119678" y="83102"/>
                      </a:cubicBezTo>
                      <a:cubicBezTo>
                        <a:pt x="132378" y="94479"/>
                        <a:pt x="59088" y="67756"/>
                        <a:pt x="78403" y="70402"/>
                      </a:cubicBezTo>
                      <a:cubicBezTo>
                        <a:pt x="97718" y="73048"/>
                        <a:pt x="206197" y="95537"/>
                        <a:pt x="235566" y="98977"/>
                      </a:cubicBezTo>
                      <a:cubicBezTo>
                        <a:pt x="264935" y="102417"/>
                        <a:pt x="240593" y="92362"/>
                        <a:pt x="254616" y="91039"/>
                      </a:cubicBezTo>
                      <a:cubicBezTo>
                        <a:pt x="268639" y="89716"/>
                        <a:pt x="319703" y="91039"/>
                        <a:pt x="319703" y="91039"/>
                      </a:cubicBezTo>
                      <a:cubicBezTo>
                        <a:pt x="335842" y="91039"/>
                        <a:pt x="319968" y="93420"/>
                        <a:pt x="351453" y="91039"/>
                      </a:cubicBezTo>
                      <a:cubicBezTo>
                        <a:pt x="382939" y="88658"/>
                        <a:pt x="476866" y="79927"/>
                        <a:pt x="508616" y="76752"/>
                      </a:cubicBezTo>
                      <a:cubicBezTo>
                        <a:pt x="540366" y="73577"/>
                        <a:pt x="532693" y="65375"/>
                        <a:pt x="541953" y="71989"/>
                      </a:cubicBezTo>
                      <a:cubicBezTo>
                        <a:pt x="551213" y="78603"/>
                        <a:pt x="557034" y="101887"/>
                        <a:pt x="564178" y="116439"/>
                      </a:cubicBezTo>
                      <a:cubicBezTo>
                        <a:pt x="571322" y="130991"/>
                        <a:pt x="587991" y="166975"/>
                        <a:pt x="584816" y="159302"/>
                      </a:cubicBezTo>
                      <a:cubicBezTo>
                        <a:pt x="581641" y="151629"/>
                        <a:pt x="558886" y="86013"/>
                        <a:pt x="545128" y="70402"/>
                      </a:cubicBezTo>
                      <a:cubicBezTo>
                        <a:pt x="531370" y="54792"/>
                        <a:pt x="516554" y="63522"/>
                        <a:pt x="502266" y="65639"/>
                      </a:cubicBezTo>
                      <a:cubicBezTo>
                        <a:pt x="487979" y="67756"/>
                        <a:pt x="482951" y="80192"/>
                        <a:pt x="459403" y="83102"/>
                      </a:cubicBezTo>
                      <a:cubicBezTo>
                        <a:pt x="435855" y="86012"/>
                        <a:pt x="399078" y="82044"/>
                        <a:pt x="360978" y="83102"/>
                      </a:cubicBezTo>
                      <a:cubicBezTo>
                        <a:pt x="322878" y="84160"/>
                        <a:pt x="271813" y="93421"/>
                        <a:pt x="230803" y="89452"/>
                      </a:cubicBezTo>
                      <a:cubicBezTo>
                        <a:pt x="189793" y="85483"/>
                        <a:pt x="145608" y="69872"/>
                        <a:pt x="114916" y="59289"/>
                      </a:cubicBezTo>
                      <a:cubicBezTo>
                        <a:pt x="84224" y="48706"/>
                        <a:pt x="61734" y="34419"/>
                        <a:pt x="46653" y="25952"/>
                      </a:cubicBezTo>
                      <a:cubicBezTo>
                        <a:pt x="31572" y="17485"/>
                        <a:pt x="-9968" y="-7386"/>
                        <a:pt x="2203" y="2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B99D9F0E-8770-4CCD-9B88-448F15F763FA}"/>
                    </a:ext>
                  </a:extLst>
                </p:cNvPr>
                <p:cNvSpPr/>
                <p:nvPr/>
              </p:nvSpPr>
              <p:spPr>
                <a:xfrm>
                  <a:off x="5156299" y="3317841"/>
                  <a:ext cx="73235" cy="395330"/>
                </a:xfrm>
                <a:custGeom>
                  <a:avLst/>
                  <a:gdLst>
                    <a:gd name="connsiteX0" fmla="*/ 9426 w 73235"/>
                    <a:gd name="connsiteY0" fmla="*/ 34 h 395330"/>
                    <a:gd name="connsiteX1" fmla="*/ 12601 w 73235"/>
                    <a:gd name="connsiteY1" fmla="*/ 92109 h 395330"/>
                    <a:gd name="connsiteX2" fmla="*/ 64989 w 73235"/>
                    <a:gd name="connsiteY2" fmla="*/ 241334 h 395330"/>
                    <a:gd name="connsiteX3" fmla="*/ 26889 w 73235"/>
                    <a:gd name="connsiteY3" fmla="*/ 154022 h 395330"/>
                    <a:gd name="connsiteX4" fmla="*/ 39589 w 73235"/>
                    <a:gd name="connsiteY4" fmla="*/ 220697 h 395330"/>
                    <a:gd name="connsiteX5" fmla="*/ 45939 w 73235"/>
                    <a:gd name="connsiteY5" fmla="*/ 360397 h 395330"/>
                    <a:gd name="connsiteX6" fmla="*/ 45939 w 73235"/>
                    <a:gd name="connsiteY6" fmla="*/ 395322 h 395330"/>
                    <a:gd name="connsiteX7" fmla="*/ 63401 w 73235"/>
                    <a:gd name="connsiteY7" fmla="*/ 358809 h 395330"/>
                    <a:gd name="connsiteX8" fmla="*/ 72926 w 73235"/>
                    <a:gd name="connsiteY8" fmla="*/ 350872 h 395330"/>
                    <a:gd name="connsiteX9" fmla="*/ 52289 w 73235"/>
                    <a:gd name="connsiteY9" fmla="*/ 309597 h 395330"/>
                    <a:gd name="connsiteX10" fmla="*/ 39589 w 73235"/>
                    <a:gd name="connsiteY10" fmla="*/ 204822 h 395330"/>
                    <a:gd name="connsiteX11" fmla="*/ 1489 w 73235"/>
                    <a:gd name="connsiteY11" fmla="*/ 101634 h 395330"/>
                    <a:gd name="connsiteX12" fmla="*/ 9426 w 73235"/>
                    <a:gd name="connsiteY12" fmla="*/ 34 h 39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235" h="395330">
                      <a:moveTo>
                        <a:pt x="9426" y="34"/>
                      </a:moveTo>
                      <a:cubicBezTo>
                        <a:pt x="11278" y="-1553"/>
                        <a:pt x="3341" y="51892"/>
                        <a:pt x="12601" y="92109"/>
                      </a:cubicBezTo>
                      <a:cubicBezTo>
                        <a:pt x="21861" y="132326"/>
                        <a:pt x="62608" y="231015"/>
                        <a:pt x="64989" y="241334"/>
                      </a:cubicBezTo>
                      <a:cubicBezTo>
                        <a:pt x="67370" y="251653"/>
                        <a:pt x="31122" y="157461"/>
                        <a:pt x="26889" y="154022"/>
                      </a:cubicBezTo>
                      <a:cubicBezTo>
                        <a:pt x="22656" y="150583"/>
                        <a:pt x="36414" y="186301"/>
                        <a:pt x="39589" y="220697"/>
                      </a:cubicBezTo>
                      <a:cubicBezTo>
                        <a:pt x="42764" y="255093"/>
                        <a:pt x="44881" y="331293"/>
                        <a:pt x="45939" y="360397"/>
                      </a:cubicBezTo>
                      <a:cubicBezTo>
                        <a:pt x="46997" y="389501"/>
                        <a:pt x="43029" y="395587"/>
                        <a:pt x="45939" y="395322"/>
                      </a:cubicBezTo>
                      <a:cubicBezTo>
                        <a:pt x="48849" y="395057"/>
                        <a:pt x="58903" y="366217"/>
                        <a:pt x="63401" y="358809"/>
                      </a:cubicBezTo>
                      <a:cubicBezTo>
                        <a:pt x="67899" y="351401"/>
                        <a:pt x="74778" y="359074"/>
                        <a:pt x="72926" y="350872"/>
                      </a:cubicBezTo>
                      <a:cubicBezTo>
                        <a:pt x="71074" y="342670"/>
                        <a:pt x="57845" y="333939"/>
                        <a:pt x="52289" y="309597"/>
                      </a:cubicBezTo>
                      <a:cubicBezTo>
                        <a:pt x="46733" y="285255"/>
                        <a:pt x="48056" y="239483"/>
                        <a:pt x="39589" y="204822"/>
                      </a:cubicBezTo>
                      <a:cubicBezTo>
                        <a:pt x="31122" y="170161"/>
                        <a:pt x="7045" y="130738"/>
                        <a:pt x="1489" y="101634"/>
                      </a:cubicBezTo>
                      <a:cubicBezTo>
                        <a:pt x="-4067" y="72530"/>
                        <a:pt x="7574" y="1621"/>
                        <a:pt x="9426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1E36CA99-5DFF-41FF-9FED-3941FF454C70}"/>
                    </a:ext>
                  </a:extLst>
                </p:cNvPr>
                <p:cNvSpPr/>
                <p:nvPr/>
              </p:nvSpPr>
              <p:spPr>
                <a:xfrm>
                  <a:off x="5230768" y="3701539"/>
                  <a:ext cx="57432" cy="357004"/>
                </a:xfrm>
                <a:custGeom>
                  <a:avLst/>
                  <a:gdLst>
                    <a:gd name="connsiteX0" fmla="*/ 45 w 57432"/>
                    <a:gd name="connsiteY0" fmla="*/ 511 h 357004"/>
                    <a:gd name="connsiteX1" fmla="*/ 55607 w 57432"/>
                    <a:gd name="connsiteY1" fmla="*/ 94174 h 357004"/>
                    <a:gd name="connsiteX2" fmla="*/ 44495 w 57432"/>
                    <a:gd name="connsiteY2" fmla="*/ 60836 h 357004"/>
                    <a:gd name="connsiteX3" fmla="*/ 49257 w 57432"/>
                    <a:gd name="connsiteY3" fmla="*/ 154499 h 357004"/>
                    <a:gd name="connsiteX4" fmla="*/ 47670 w 57432"/>
                    <a:gd name="connsiteY4" fmla="*/ 292611 h 357004"/>
                    <a:gd name="connsiteX5" fmla="*/ 19095 w 57432"/>
                    <a:gd name="connsiteY5" fmla="*/ 356111 h 357004"/>
                    <a:gd name="connsiteX6" fmla="*/ 46082 w 57432"/>
                    <a:gd name="connsiteY6" fmla="*/ 249749 h 357004"/>
                    <a:gd name="connsiteX7" fmla="*/ 50845 w 57432"/>
                    <a:gd name="connsiteY7" fmla="*/ 221174 h 357004"/>
                    <a:gd name="connsiteX8" fmla="*/ 46082 w 57432"/>
                    <a:gd name="connsiteY8" fmla="*/ 64011 h 357004"/>
                    <a:gd name="connsiteX9" fmla="*/ 45 w 57432"/>
                    <a:gd name="connsiteY9" fmla="*/ 511 h 35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32" h="357004">
                      <a:moveTo>
                        <a:pt x="45" y="511"/>
                      </a:moveTo>
                      <a:cubicBezTo>
                        <a:pt x="1632" y="5538"/>
                        <a:pt x="48199" y="84120"/>
                        <a:pt x="55607" y="94174"/>
                      </a:cubicBezTo>
                      <a:cubicBezTo>
                        <a:pt x="63015" y="104228"/>
                        <a:pt x="45553" y="50782"/>
                        <a:pt x="44495" y="60836"/>
                      </a:cubicBezTo>
                      <a:cubicBezTo>
                        <a:pt x="43437" y="70890"/>
                        <a:pt x="48728" y="115870"/>
                        <a:pt x="49257" y="154499"/>
                      </a:cubicBezTo>
                      <a:cubicBezTo>
                        <a:pt x="49786" y="193128"/>
                        <a:pt x="52697" y="259009"/>
                        <a:pt x="47670" y="292611"/>
                      </a:cubicBezTo>
                      <a:cubicBezTo>
                        <a:pt x="42643" y="326213"/>
                        <a:pt x="19360" y="363255"/>
                        <a:pt x="19095" y="356111"/>
                      </a:cubicBezTo>
                      <a:cubicBezTo>
                        <a:pt x="18830" y="348967"/>
                        <a:pt x="40790" y="272238"/>
                        <a:pt x="46082" y="249749"/>
                      </a:cubicBezTo>
                      <a:cubicBezTo>
                        <a:pt x="51374" y="227260"/>
                        <a:pt x="50845" y="252130"/>
                        <a:pt x="50845" y="221174"/>
                      </a:cubicBezTo>
                      <a:cubicBezTo>
                        <a:pt x="50845" y="190218"/>
                        <a:pt x="53226" y="99730"/>
                        <a:pt x="46082" y="64011"/>
                      </a:cubicBezTo>
                      <a:cubicBezTo>
                        <a:pt x="38938" y="28292"/>
                        <a:pt x="-1542" y="-4516"/>
                        <a:pt x="45" y="5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" name="フリーフォーム: 図形 294">
                  <a:extLst>
                    <a:ext uri="{FF2B5EF4-FFF2-40B4-BE49-F238E27FC236}">
                      <a16:creationId xmlns:a16="http://schemas.microsoft.com/office/drawing/2014/main" id="{9488EEC4-4FD6-4C46-B8CD-1DB08B1E1851}"/>
                    </a:ext>
                  </a:extLst>
                </p:cNvPr>
                <p:cNvSpPr/>
                <p:nvPr/>
              </p:nvSpPr>
              <p:spPr>
                <a:xfrm>
                  <a:off x="4957763" y="4070055"/>
                  <a:ext cx="279716" cy="98780"/>
                </a:xfrm>
                <a:custGeom>
                  <a:avLst/>
                  <a:gdLst>
                    <a:gd name="connsiteX0" fmla="*/ 0 w 279716"/>
                    <a:gd name="connsiteY0" fmla="*/ 98720 h 98780"/>
                    <a:gd name="connsiteX1" fmla="*/ 128587 w 279716"/>
                    <a:gd name="connsiteY1" fmla="*/ 38395 h 98780"/>
                    <a:gd name="connsiteX2" fmla="*/ 204787 w 279716"/>
                    <a:gd name="connsiteY2" fmla="*/ 49508 h 98780"/>
                    <a:gd name="connsiteX3" fmla="*/ 117475 w 279716"/>
                    <a:gd name="connsiteY3" fmla="*/ 20933 h 98780"/>
                    <a:gd name="connsiteX4" fmla="*/ 222250 w 279716"/>
                    <a:gd name="connsiteY4" fmla="*/ 33633 h 98780"/>
                    <a:gd name="connsiteX5" fmla="*/ 279400 w 279716"/>
                    <a:gd name="connsiteY5" fmla="*/ 295 h 98780"/>
                    <a:gd name="connsiteX6" fmla="*/ 198437 w 279716"/>
                    <a:gd name="connsiteY6" fmla="*/ 17758 h 98780"/>
                    <a:gd name="connsiteX7" fmla="*/ 130175 w 279716"/>
                    <a:gd name="connsiteY7" fmla="*/ 25695 h 98780"/>
                    <a:gd name="connsiteX8" fmla="*/ 0 w 279716"/>
                    <a:gd name="connsiteY8" fmla="*/ 98720 h 9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716" h="98780">
                      <a:moveTo>
                        <a:pt x="0" y="98720"/>
                      </a:moveTo>
                      <a:cubicBezTo>
                        <a:pt x="-265" y="100837"/>
                        <a:pt x="94456" y="46597"/>
                        <a:pt x="128587" y="38395"/>
                      </a:cubicBezTo>
                      <a:cubicBezTo>
                        <a:pt x="162718" y="30193"/>
                        <a:pt x="206639" y="52418"/>
                        <a:pt x="204787" y="49508"/>
                      </a:cubicBezTo>
                      <a:cubicBezTo>
                        <a:pt x="202935" y="46598"/>
                        <a:pt x="114565" y="23579"/>
                        <a:pt x="117475" y="20933"/>
                      </a:cubicBezTo>
                      <a:cubicBezTo>
                        <a:pt x="120385" y="18287"/>
                        <a:pt x="195263" y="37073"/>
                        <a:pt x="222250" y="33633"/>
                      </a:cubicBezTo>
                      <a:cubicBezTo>
                        <a:pt x="249237" y="30193"/>
                        <a:pt x="283369" y="2941"/>
                        <a:pt x="279400" y="295"/>
                      </a:cubicBezTo>
                      <a:cubicBezTo>
                        <a:pt x="275431" y="-2351"/>
                        <a:pt x="223308" y="13525"/>
                        <a:pt x="198437" y="17758"/>
                      </a:cubicBezTo>
                      <a:cubicBezTo>
                        <a:pt x="173566" y="21991"/>
                        <a:pt x="160602" y="13789"/>
                        <a:pt x="130175" y="25695"/>
                      </a:cubicBezTo>
                      <a:cubicBezTo>
                        <a:pt x="99748" y="37601"/>
                        <a:pt x="265" y="96603"/>
                        <a:pt x="0" y="987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2BC7C1D4-C1C1-4209-B8F2-BB37E5FD7FAA}"/>
                    </a:ext>
                  </a:extLst>
                </p:cNvPr>
                <p:cNvSpPr/>
                <p:nvPr/>
              </p:nvSpPr>
              <p:spPr>
                <a:xfrm>
                  <a:off x="4586281" y="4140503"/>
                  <a:ext cx="416736" cy="56847"/>
                </a:xfrm>
                <a:custGeom>
                  <a:avLst/>
                  <a:gdLst>
                    <a:gd name="connsiteX0" fmla="*/ 7 w 416736"/>
                    <a:gd name="connsiteY0" fmla="*/ 9222 h 56847"/>
                    <a:gd name="connsiteX1" fmla="*/ 155582 w 416736"/>
                    <a:gd name="connsiteY1" fmla="*/ 36210 h 56847"/>
                    <a:gd name="connsiteX2" fmla="*/ 242894 w 416736"/>
                    <a:gd name="connsiteY2" fmla="*/ 37797 h 56847"/>
                    <a:gd name="connsiteX3" fmla="*/ 409582 w 416736"/>
                    <a:gd name="connsiteY3" fmla="*/ 1285 h 56847"/>
                    <a:gd name="connsiteX4" fmla="*/ 385769 w 416736"/>
                    <a:gd name="connsiteY4" fmla="*/ 12397 h 56847"/>
                    <a:gd name="connsiteX5" fmla="*/ 381007 w 416736"/>
                    <a:gd name="connsiteY5" fmla="*/ 52085 h 56847"/>
                    <a:gd name="connsiteX6" fmla="*/ 307982 w 416736"/>
                    <a:gd name="connsiteY6" fmla="*/ 52085 h 56847"/>
                    <a:gd name="connsiteX7" fmla="*/ 52394 w 416736"/>
                    <a:gd name="connsiteY7" fmla="*/ 56847 h 56847"/>
                    <a:gd name="connsiteX8" fmla="*/ 161932 w 416736"/>
                    <a:gd name="connsiteY8" fmla="*/ 50497 h 56847"/>
                    <a:gd name="connsiteX9" fmla="*/ 7 w 416736"/>
                    <a:gd name="connsiteY9" fmla="*/ 9222 h 5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736" h="56847">
                      <a:moveTo>
                        <a:pt x="7" y="9222"/>
                      </a:moveTo>
                      <a:cubicBezTo>
                        <a:pt x="-1051" y="6841"/>
                        <a:pt x="115101" y="31448"/>
                        <a:pt x="155582" y="36210"/>
                      </a:cubicBezTo>
                      <a:cubicBezTo>
                        <a:pt x="196063" y="40972"/>
                        <a:pt x="200561" y="43618"/>
                        <a:pt x="242894" y="37797"/>
                      </a:cubicBezTo>
                      <a:cubicBezTo>
                        <a:pt x="285227" y="31976"/>
                        <a:pt x="385770" y="5518"/>
                        <a:pt x="409582" y="1285"/>
                      </a:cubicBezTo>
                      <a:cubicBezTo>
                        <a:pt x="433394" y="-2948"/>
                        <a:pt x="390532" y="3930"/>
                        <a:pt x="385769" y="12397"/>
                      </a:cubicBezTo>
                      <a:cubicBezTo>
                        <a:pt x="381006" y="20864"/>
                        <a:pt x="393972" y="45470"/>
                        <a:pt x="381007" y="52085"/>
                      </a:cubicBezTo>
                      <a:cubicBezTo>
                        <a:pt x="368042" y="58700"/>
                        <a:pt x="307982" y="52085"/>
                        <a:pt x="307982" y="52085"/>
                      </a:cubicBezTo>
                      <a:lnTo>
                        <a:pt x="52394" y="56847"/>
                      </a:lnTo>
                      <a:cubicBezTo>
                        <a:pt x="28052" y="56582"/>
                        <a:pt x="168547" y="58170"/>
                        <a:pt x="161932" y="50497"/>
                      </a:cubicBezTo>
                      <a:cubicBezTo>
                        <a:pt x="155318" y="42824"/>
                        <a:pt x="1065" y="11603"/>
                        <a:pt x="7" y="9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B4DF0456-BAB5-46A2-B84F-11C59704E161}"/>
                    </a:ext>
                  </a:extLst>
                </p:cNvPr>
                <p:cNvSpPr/>
                <p:nvPr/>
              </p:nvSpPr>
              <p:spPr>
                <a:xfrm>
                  <a:off x="4447748" y="3924634"/>
                  <a:ext cx="141735" cy="220341"/>
                </a:xfrm>
                <a:custGeom>
                  <a:avLst/>
                  <a:gdLst>
                    <a:gd name="connsiteX0" fmla="*/ 427 w 141735"/>
                    <a:gd name="connsiteY0" fmla="*/ 1254 h 220341"/>
                    <a:gd name="connsiteX1" fmla="*/ 62340 w 141735"/>
                    <a:gd name="connsiteY1" fmla="*/ 131429 h 220341"/>
                    <a:gd name="connsiteX2" fmla="*/ 141715 w 141735"/>
                    <a:gd name="connsiteY2" fmla="*/ 220329 h 220341"/>
                    <a:gd name="connsiteX3" fmla="*/ 70277 w 141735"/>
                    <a:gd name="connsiteY3" fmla="*/ 137779 h 220341"/>
                    <a:gd name="connsiteX4" fmla="*/ 84565 w 141735"/>
                    <a:gd name="connsiteY4" fmla="*/ 117141 h 220341"/>
                    <a:gd name="connsiteX5" fmla="*/ 41702 w 141735"/>
                    <a:gd name="connsiteY5" fmla="*/ 61579 h 220341"/>
                    <a:gd name="connsiteX6" fmla="*/ 35352 w 141735"/>
                    <a:gd name="connsiteY6" fmla="*/ 64754 h 220341"/>
                    <a:gd name="connsiteX7" fmla="*/ 427 w 141735"/>
                    <a:gd name="connsiteY7" fmla="*/ 1254 h 22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735" h="220341">
                      <a:moveTo>
                        <a:pt x="427" y="1254"/>
                      </a:moveTo>
                      <a:cubicBezTo>
                        <a:pt x="4925" y="12366"/>
                        <a:pt x="38792" y="94917"/>
                        <a:pt x="62340" y="131429"/>
                      </a:cubicBezTo>
                      <a:cubicBezTo>
                        <a:pt x="85888" y="167942"/>
                        <a:pt x="140392" y="219271"/>
                        <a:pt x="141715" y="220329"/>
                      </a:cubicBezTo>
                      <a:cubicBezTo>
                        <a:pt x="143038" y="221387"/>
                        <a:pt x="79802" y="154977"/>
                        <a:pt x="70277" y="137779"/>
                      </a:cubicBezTo>
                      <a:cubicBezTo>
                        <a:pt x="60752" y="120581"/>
                        <a:pt x="89328" y="129841"/>
                        <a:pt x="84565" y="117141"/>
                      </a:cubicBezTo>
                      <a:cubicBezTo>
                        <a:pt x="79802" y="104441"/>
                        <a:pt x="49904" y="70310"/>
                        <a:pt x="41702" y="61579"/>
                      </a:cubicBezTo>
                      <a:cubicBezTo>
                        <a:pt x="33500" y="52848"/>
                        <a:pt x="42496" y="73221"/>
                        <a:pt x="35352" y="64754"/>
                      </a:cubicBezTo>
                      <a:cubicBezTo>
                        <a:pt x="28208" y="56287"/>
                        <a:pt x="-4071" y="-9858"/>
                        <a:pt x="427" y="1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" name="フリーフォーム: 図形 297">
                  <a:extLst>
                    <a:ext uri="{FF2B5EF4-FFF2-40B4-BE49-F238E27FC236}">
                      <a16:creationId xmlns:a16="http://schemas.microsoft.com/office/drawing/2014/main" id="{993414A3-4971-4327-BBAB-42FA98879C7D}"/>
                    </a:ext>
                  </a:extLst>
                </p:cNvPr>
                <p:cNvSpPr/>
                <p:nvPr/>
              </p:nvSpPr>
              <p:spPr>
                <a:xfrm>
                  <a:off x="4444862" y="3818604"/>
                  <a:ext cx="50897" cy="128035"/>
                </a:xfrm>
                <a:custGeom>
                  <a:avLst/>
                  <a:gdLst>
                    <a:gd name="connsiteX0" fmla="*/ 49351 w 50897"/>
                    <a:gd name="connsiteY0" fmla="*/ 921 h 128035"/>
                    <a:gd name="connsiteX1" fmla="*/ 138 w 50897"/>
                    <a:gd name="connsiteY1" fmla="*/ 126334 h 128035"/>
                    <a:gd name="connsiteX2" fmla="*/ 35063 w 50897"/>
                    <a:gd name="connsiteY2" fmla="*/ 70771 h 128035"/>
                    <a:gd name="connsiteX3" fmla="*/ 49351 w 50897"/>
                    <a:gd name="connsiteY3" fmla="*/ 921 h 128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7" h="128035">
                      <a:moveTo>
                        <a:pt x="49351" y="921"/>
                      </a:moveTo>
                      <a:cubicBezTo>
                        <a:pt x="43530" y="10182"/>
                        <a:pt x="2519" y="114693"/>
                        <a:pt x="138" y="126334"/>
                      </a:cubicBezTo>
                      <a:cubicBezTo>
                        <a:pt x="-2243" y="137975"/>
                        <a:pt x="26861" y="86646"/>
                        <a:pt x="35063" y="70771"/>
                      </a:cubicBezTo>
                      <a:cubicBezTo>
                        <a:pt x="43265" y="54896"/>
                        <a:pt x="55172" y="-8340"/>
                        <a:pt x="49351" y="9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" name="フリーフォーム: 図形 298">
                  <a:extLst>
                    <a:ext uri="{FF2B5EF4-FFF2-40B4-BE49-F238E27FC236}">
                      <a16:creationId xmlns:a16="http://schemas.microsoft.com/office/drawing/2014/main" id="{A3200156-DAC5-4664-B435-9E5AF793C77E}"/>
                    </a:ext>
                  </a:extLst>
                </p:cNvPr>
                <p:cNvSpPr/>
                <p:nvPr/>
              </p:nvSpPr>
              <p:spPr>
                <a:xfrm>
                  <a:off x="4490984" y="3762341"/>
                  <a:ext cx="111405" cy="381439"/>
                </a:xfrm>
                <a:custGeom>
                  <a:avLst/>
                  <a:gdLst>
                    <a:gd name="connsiteX0" fmla="*/ 54 w 111405"/>
                    <a:gd name="connsiteY0" fmla="*/ 34 h 381439"/>
                    <a:gd name="connsiteX1" fmla="*/ 47679 w 111405"/>
                    <a:gd name="connsiteY1" fmla="*/ 176247 h 381439"/>
                    <a:gd name="connsiteX2" fmla="*/ 44504 w 111405"/>
                    <a:gd name="connsiteY2" fmla="*/ 173072 h 381439"/>
                    <a:gd name="connsiteX3" fmla="*/ 69904 w 111405"/>
                    <a:gd name="connsiteY3" fmla="*/ 269909 h 381439"/>
                    <a:gd name="connsiteX4" fmla="*/ 111179 w 111405"/>
                    <a:gd name="connsiteY4" fmla="*/ 381034 h 381439"/>
                    <a:gd name="connsiteX5" fmla="*/ 84191 w 111405"/>
                    <a:gd name="connsiteY5" fmla="*/ 303247 h 381439"/>
                    <a:gd name="connsiteX6" fmla="*/ 36566 w 111405"/>
                    <a:gd name="connsiteY6" fmla="*/ 198472 h 381439"/>
                    <a:gd name="connsiteX7" fmla="*/ 38154 w 111405"/>
                    <a:gd name="connsiteY7" fmla="*/ 192122 h 381439"/>
                    <a:gd name="connsiteX8" fmla="*/ 54 w 111405"/>
                    <a:gd name="connsiteY8" fmla="*/ 34 h 38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5" h="381439">
                      <a:moveTo>
                        <a:pt x="54" y="34"/>
                      </a:moveTo>
                      <a:cubicBezTo>
                        <a:pt x="1642" y="-2612"/>
                        <a:pt x="40271" y="147407"/>
                        <a:pt x="47679" y="176247"/>
                      </a:cubicBezTo>
                      <a:cubicBezTo>
                        <a:pt x="55087" y="205087"/>
                        <a:pt x="40800" y="157462"/>
                        <a:pt x="44504" y="173072"/>
                      </a:cubicBezTo>
                      <a:cubicBezTo>
                        <a:pt x="48208" y="188682"/>
                        <a:pt x="58792" y="235249"/>
                        <a:pt x="69904" y="269909"/>
                      </a:cubicBezTo>
                      <a:cubicBezTo>
                        <a:pt x="81017" y="304569"/>
                        <a:pt x="108798" y="375478"/>
                        <a:pt x="111179" y="381034"/>
                      </a:cubicBezTo>
                      <a:cubicBezTo>
                        <a:pt x="113560" y="386590"/>
                        <a:pt x="96626" y="333674"/>
                        <a:pt x="84191" y="303247"/>
                      </a:cubicBezTo>
                      <a:cubicBezTo>
                        <a:pt x="71756" y="272820"/>
                        <a:pt x="44239" y="216993"/>
                        <a:pt x="36566" y="198472"/>
                      </a:cubicBezTo>
                      <a:cubicBezTo>
                        <a:pt x="28893" y="179951"/>
                        <a:pt x="44504" y="219374"/>
                        <a:pt x="38154" y="192122"/>
                      </a:cubicBezTo>
                      <a:cubicBezTo>
                        <a:pt x="31804" y="164870"/>
                        <a:pt x="-1534" y="2680"/>
                        <a:pt x="5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" name="フリーフォーム: 図形 299">
                  <a:extLst>
                    <a:ext uri="{FF2B5EF4-FFF2-40B4-BE49-F238E27FC236}">
                      <a16:creationId xmlns:a16="http://schemas.microsoft.com/office/drawing/2014/main" id="{7E3A44EC-A262-480E-92DE-4CB0A6D66E69}"/>
                    </a:ext>
                  </a:extLst>
                </p:cNvPr>
                <p:cNvSpPr/>
                <p:nvPr/>
              </p:nvSpPr>
              <p:spPr>
                <a:xfrm>
                  <a:off x="5202169" y="3709360"/>
                  <a:ext cx="68507" cy="341294"/>
                </a:xfrm>
                <a:custGeom>
                  <a:avLst/>
                  <a:gdLst>
                    <a:gd name="connsiteX0" fmla="*/ 69 w 68507"/>
                    <a:gd name="connsiteY0" fmla="*/ 628 h 341294"/>
                    <a:gd name="connsiteX1" fmla="*/ 42931 w 68507"/>
                    <a:gd name="connsiteY1" fmla="*/ 159378 h 341294"/>
                    <a:gd name="connsiteX2" fmla="*/ 42931 w 68507"/>
                    <a:gd name="connsiteY2" fmla="*/ 122865 h 341294"/>
                    <a:gd name="connsiteX3" fmla="*/ 50869 w 68507"/>
                    <a:gd name="connsiteY3" fmla="*/ 251453 h 341294"/>
                    <a:gd name="connsiteX4" fmla="*/ 54044 w 68507"/>
                    <a:gd name="connsiteY4" fmla="*/ 340353 h 341294"/>
                    <a:gd name="connsiteX5" fmla="*/ 68331 w 68507"/>
                    <a:gd name="connsiteY5" fmla="*/ 299078 h 341294"/>
                    <a:gd name="connsiteX6" fmla="*/ 42931 w 68507"/>
                    <a:gd name="connsiteY6" fmla="*/ 313365 h 341294"/>
                    <a:gd name="connsiteX7" fmla="*/ 63569 w 68507"/>
                    <a:gd name="connsiteY7" fmla="*/ 162553 h 341294"/>
                    <a:gd name="connsiteX8" fmla="*/ 33406 w 68507"/>
                    <a:gd name="connsiteY8" fmla="*/ 105403 h 341294"/>
                    <a:gd name="connsiteX9" fmla="*/ 69 w 68507"/>
                    <a:gd name="connsiteY9" fmla="*/ 628 h 34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507" h="341294">
                      <a:moveTo>
                        <a:pt x="69" y="628"/>
                      </a:moveTo>
                      <a:cubicBezTo>
                        <a:pt x="1656" y="9624"/>
                        <a:pt x="35787" y="139005"/>
                        <a:pt x="42931" y="159378"/>
                      </a:cubicBezTo>
                      <a:cubicBezTo>
                        <a:pt x="50075" y="179751"/>
                        <a:pt x="41608" y="107519"/>
                        <a:pt x="42931" y="122865"/>
                      </a:cubicBezTo>
                      <a:cubicBezTo>
                        <a:pt x="44254" y="138211"/>
                        <a:pt x="49017" y="215205"/>
                        <a:pt x="50869" y="251453"/>
                      </a:cubicBezTo>
                      <a:cubicBezTo>
                        <a:pt x="52721" y="287701"/>
                        <a:pt x="51134" y="332416"/>
                        <a:pt x="54044" y="340353"/>
                      </a:cubicBezTo>
                      <a:cubicBezTo>
                        <a:pt x="56954" y="348290"/>
                        <a:pt x="70183" y="303576"/>
                        <a:pt x="68331" y="299078"/>
                      </a:cubicBezTo>
                      <a:cubicBezTo>
                        <a:pt x="66479" y="294580"/>
                        <a:pt x="43725" y="336119"/>
                        <a:pt x="42931" y="313365"/>
                      </a:cubicBezTo>
                      <a:cubicBezTo>
                        <a:pt x="42137" y="290611"/>
                        <a:pt x="65157" y="197213"/>
                        <a:pt x="63569" y="162553"/>
                      </a:cubicBezTo>
                      <a:cubicBezTo>
                        <a:pt x="61982" y="127893"/>
                        <a:pt x="42402" y="128951"/>
                        <a:pt x="33406" y="105403"/>
                      </a:cubicBezTo>
                      <a:cubicBezTo>
                        <a:pt x="24410" y="81855"/>
                        <a:pt x="-1518" y="-8368"/>
                        <a:pt x="69" y="6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B138FF9C-9F7B-47C4-B027-9A2AF8FE8EAA}"/>
                    </a:ext>
                  </a:extLst>
                </p:cNvPr>
                <p:cNvSpPr/>
                <p:nvPr/>
              </p:nvSpPr>
              <p:spPr>
                <a:xfrm>
                  <a:off x="5086350" y="3730625"/>
                  <a:ext cx="141518" cy="176594"/>
                </a:xfrm>
                <a:custGeom>
                  <a:avLst/>
                  <a:gdLst>
                    <a:gd name="connsiteX0" fmla="*/ 0 w 141518"/>
                    <a:gd name="connsiteY0" fmla="*/ 0 h 176594"/>
                    <a:gd name="connsiteX1" fmla="*/ 109538 w 141518"/>
                    <a:gd name="connsiteY1" fmla="*/ 106363 h 176594"/>
                    <a:gd name="connsiteX2" fmla="*/ 141288 w 141518"/>
                    <a:gd name="connsiteY2" fmla="*/ 176213 h 176594"/>
                    <a:gd name="connsiteX3" fmla="*/ 120650 w 141518"/>
                    <a:gd name="connsiteY3" fmla="*/ 131763 h 176594"/>
                    <a:gd name="connsiteX4" fmla="*/ 63500 w 141518"/>
                    <a:gd name="connsiteY4" fmla="*/ 76200 h 176594"/>
                    <a:gd name="connsiteX5" fmla="*/ 0 w 141518"/>
                    <a:gd name="connsiteY5" fmla="*/ 0 h 17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518" h="176594">
                      <a:moveTo>
                        <a:pt x="0" y="0"/>
                      </a:moveTo>
                      <a:cubicBezTo>
                        <a:pt x="42995" y="38497"/>
                        <a:pt x="85990" y="76994"/>
                        <a:pt x="109538" y="106363"/>
                      </a:cubicBezTo>
                      <a:cubicBezTo>
                        <a:pt x="133086" y="135732"/>
                        <a:pt x="139436" y="171980"/>
                        <a:pt x="141288" y="176213"/>
                      </a:cubicBezTo>
                      <a:cubicBezTo>
                        <a:pt x="143140" y="180446"/>
                        <a:pt x="133615" y="148432"/>
                        <a:pt x="120650" y="131763"/>
                      </a:cubicBezTo>
                      <a:cubicBezTo>
                        <a:pt x="107685" y="115094"/>
                        <a:pt x="84138" y="96044"/>
                        <a:pt x="63500" y="762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C0186CCA-EB34-4459-986B-D26A9B42CBA7}"/>
                    </a:ext>
                  </a:extLst>
                </p:cNvPr>
                <p:cNvSpPr/>
                <p:nvPr/>
              </p:nvSpPr>
              <p:spPr>
                <a:xfrm>
                  <a:off x="4573993" y="3274965"/>
                  <a:ext cx="120361" cy="717529"/>
                </a:xfrm>
                <a:custGeom>
                  <a:avLst/>
                  <a:gdLst>
                    <a:gd name="connsiteX0" fmla="*/ 9120 w 120361"/>
                    <a:gd name="connsiteY0" fmla="*/ 48 h 717529"/>
                    <a:gd name="connsiteX1" fmla="*/ 23407 w 120361"/>
                    <a:gd name="connsiteY1" fmla="*/ 198485 h 717529"/>
                    <a:gd name="connsiteX2" fmla="*/ 18645 w 120361"/>
                    <a:gd name="connsiteY2" fmla="*/ 131810 h 717529"/>
                    <a:gd name="connsiteX3" fmla="*/ 32932 w 120361"/>
                    <a:gd name="connsiteY3" fmla="*/ 260398 h 717529"/>
                    <a:gd name="connsiteX4" fmla="*/ 69445 w 120361"/>
                    <a:gd name="connsiteY4" fmla="*/ 450898 h 717529"/>
                    <a:gd name="connsiteX5" fmla="*/ 39282 w 120361"/>
                    <a:gd name="connsiteY5" fmla="*/ 347710 h 717529"/>
                    <a:gd name="connsiteX6" fmla="*/ 98020 w 120361"/>
                    <a:gd name="connsiteY6" fmla="*/ 633460 h 717529"/>
                    <a:gd name="connsiteX7" fmla="*/ 120245 w 120361"/>
                    <a:gd name="connsiteY7" fmla="*/ 712835 h 717529"/>
                    <a:gd name="connsiteX8" fmla="*/ 90082 w 120361"/>
                    <a:gd name="connsiteY8" fmla="*/ 523923 h 717529"/>
                    <a:gd name="connsiteX9" fmla="*/ 63095 w 120361"/>
                    <a:gd name="connsiteY9" fmla="*/ 435023 h 717529"/>
                    <a:gd name="connsiteX10" fmla="*/ 4357 w 120361"/>
                    <a:gd name="connsiteY10" fmla="*/ 219123 h 717529"/>
                    <a:gd name="connsiteX11" fmla="*/ 9120 w 120361"/>
                    <a:gd name="connsiteY11" fmla="*/ 48 h 717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361" h="717529">
                      <a:moveTo>
                        <a:pt x="9120" y="48"/>
                      </a:moveTo>
                      <a:cubicBezTo>
                        <a:pt x="12295" y="-3392"/>
                        <a:pt x="21820" y="176525"/>
                        <a:pt x="23407" y="198485"/>
                      </a:cubicBezTo>
                      <a:cubicBezTo>
                        <a:pt x="24994" y="220445"/>
                        <a:pt x="17058" y="121491"/>
                        <a:pt x="18645" y="131810"/>
                      </a:cubicBezTo>
                      <a:cubicBezTo>
                        <a:pt x="20233" y="142129"/>
                        <a:pt x="24465" y="207217"/>
                        <a:pt x="32932" y="260398"/>
                      </a:cubicBezTo>
                      <a:cubicBezTo>
                        <a:pt x="41399" y="313579"/>
                        <a:pt x="68387" y="436346"/>
                        <a:pt x="69445" y="450898"/>
                      </a:cubicBezTo>
                      <a:cubicBezTo>
                        <a:pt x="70503" y="465450"/>
                        <a:pt x="34520" y="317283"/>
                        <a:pt x="39282" y="347710"/>
                      </a:cubicBezTo>
                      <a:cubicBezTo>
                        <a:pt x="44044" y="378137"/>
                        <a:pt x="84526" y="572606"/>
                        <a:pt x="98020" y="633460"/>
                      </a:cubicBezTo>
                      <a:cubicBezTo>
                        <a:pt x="111514" y="694314"/>
                        <a:pt x="121568" y="731091"/>
                        <a:pt x="120245" y="712835"/>
                      </a:cubicBezTo>
                      <a:cubicBezTo>
                        <a:pt x="118922" y="694579"/>
                        <a:pt x="99607" y="570225"/>
                        <a:pt x="90082" y="523923"/>
                      </a:cubicBezTo>
                      <a:cubicBezTo>
                        <a:pt x="80557" y="477621"/>
                        <a:pt x="77382" y="485823"/>
                        <a:pt x="63095" y="435023"/>
                      </a:cubicBezTo>
                      <a:cubicBezTo>
                        <a:pt x="48808" y="384223"/>
                        <a:pt x="15205" y="289502"/>
                        <a:pt x="4357" y="219123"/>
                      </a:cubicBezTo>
                      <a:cubicBezTo>
                        <a:pt x="-6491" y="148744"/>
                        <a:pt x="5945" y="3488"/>
                        <a:pt x="9120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" name="フリーフォーム: 図形 302">
                  <a:extLst>
                    <a:ext uri="{FF2B5EF4-FFF2-40B4-BE49-F238E27FC236}">
                      <a16:creationId xmlns:a16="http://schemas.microsoft.com/office/drawing/2014/main" id="{6F40841B-EE16-4663-8E67-046509859BF0}"/>
                    </a:ext>
                  </a:extLst>
                </p:cNvPr>
                <p:cNvSpPr/>
                <p:nvPr/>
              </p:nvSpPr>
              <p:spPr>
                <a:xfrm>
                  <a:off x="4589463" y="3255839"/>
                  <a:ext cx="77250" cy="499291"/>
                </a:xfrm>
                <a:custGeom>
                  <a:avLst/>
                  <a:gdLst>
                    <a:gd name="connsiteX0" fmla="*/ 0 w 77250"/>
                    <a:gd name="connsiteY0" fmla="*/ 124 h 499291"/>
                    <a:gd name="connsiteX1" fmla="*/ 15875 w 77250"/>
                    <a:gd name="connsiteY1" fmla="*/ 103311 h 499291"/>
                    <a:gd name="connsiteX2" fmla="*/ 15875 w 77250"/>
                    <a:gd name="connsiteY2" fmla="*/ 142999 h 499291"/>
                    <a:gd name="connsiteX3" fmla="*/ 76200 w 77250"/>
                    <a:gd name="connsiteY3" fmla="*/ 495424 h 499291"/>
                    <a:gd name="connsiteX4" fmla="*/ 53975 w 77250"/>
                    <a:gd name="connsiteY4" fmla="*/ 328736 h 499291"/>
                    <a:gd name="connsiteX5" fmla="*/ 50800 w 77250"/>
                    <a:gd name="connsiteY5" fmla="*/ 293811 h 499291"/>
                    <a:gd name="connsiteX6" fmla="*/ 25400 w 77250"/>
                    <a:gd name="connsiteY6" fmla="*/ 169986 h 499291"/>
                    <a:gd name="connsiteX7" fmla="*/ 47625 w 77250"/>
                    <a:gd name="connsiteY7" fmla="*/ 69974 h 499291"/>
                    <a:gd name="connsiteX8" fmla="*/ 6350 w 77250"/>
                    <a:gd name="connsiteY8" fmla="*/ 136649 h 499291"/>
                    <a:gd name="connsiteX9" fmla="*/ 15875 w 77250"/>
                    <a:gd name="connsiteY9" fmla="*/ 82674 h 499291"/>
                    <a:gd name="connsiteX10" fmla="*/ 0 w 77250"/>
                    <a:gd name="connsiteY10" fmla="*/ 124 h 499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50" h="499291">
                      <a:moveTo>
                        <a:pt x="0" y="124"/>
                      </a:moveTo>
                      <a:cubicBezTo>
                        <a:pt x="0" y="3563"/>
                        <a:pt x="13229" y="79499"/>
                        <a:pt x="15875" y="103311"/>
                      </a:cubicBezTo>
                      <a:cubicBezTo>
                        <a:pt x="18521" y="127123"/>
                        <a:pt x="5821" y="77647"/>
                        <a:pt x="15875" y="142999"/>
                      </a:cubicBezTo>
                      <a:cubicBezTo>
                        <a:pt x="25929" y="208351"/>
                        <a:pt x="69850" y="464468"/>
                        <a:pt x="76200" y="495424"/>
                      </a:cubicBezTo>
                      <a:cubicBezTo>
                        <a:pt x="82550" y="526380"/>
                        <a:pt x="58208" y="362338"/>
                        <a:pt x="53975" y="328736"/>
                      </a:cubicBezTo>
                      <a:cubicBezTo>
                        <a:pt x="49742" y="295134"/>
                        <a:pt x="55562" y="320269"/>
                        <a:pt x="50800" y="293811"/>
                      </a:cubicBezTo>
                      <a:cubicBezTo>
                        <a:pt x="46038" y="267353"/>
                        <a:pt x="25929" y="207292"/>
                        <a:pt x="25400" y="169986"/>
                      </a:cubicBezTo>
                      <a:cubicBezTo>
                        <a:pt x="24871" y="132680"/>
                        <a:pt x="50800" y="75530"/>
                        <a:pt x="47625" y="69974"/>
                      </a:cubicBezTo>
                      <a:cubicBezTo>
                        <a:pt x="44450" y="64418"/>
                        <a:pt x="11642" y="134532"/>
                        <a:pt x="6350" y="136649"/>
                      </a:cubicBezTo>
                      <a:cubicBezTo>
                        <a:pt x="1058" y="138766"/>
                        <a:pt x="17463" y="99607"/>
                        <a:pt x="15875" y="82674"/>
                      </a:cubicBezTo>
                      <a:cubicBezTo>
                        <a:pt x="14288" y="65741"/>
                        <a:pt x="0" y="-3315"/>
                        <a:pt x="0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" name="フリーフォーム: 図形 303">
                  <a:extLst>
                    <a:ext uri="{FF2B5EF4-FFF2-40B4-BE49-F238E27FC236}">
                      <a16:creationId xmlns:a16="http://schemas.microsoft.com/office/drawing/2014/main" id="{71F05863-0151-4437-B9EC-6A08BE209953}"/>
                    </a:ext>
                  </a:extLst>
                </p:cNvPr>
                <p:cNvSpPr/>
                <p:nvPr/>
              </p:nvSpPr>
              <p:spPr>
                <a:xfrm>
                  <a:off x="4667230" y="3338462"/>
                  <a:ext cx="68291" cy="284218"/>
                </a:xfrm>
                <a:custGeom>
                  <a:avLst/>
                  <a:gdLst>
                    <a:gd name="connsiteX0" fmla="*/ 68283 w 68291"/>
                    <a:gd name="connsiteY0" fmla="*/ 284213 h 284218"/>
                    <a:gd name="connsiteX1" fmla="*/ 38120 w 68291"/>
                    <a:gd name="connsiteY1" fmla="*/ 85776 h 284218"/>
                    <a:gd name="connsiteX2" fmla="*/ 31770 w 68291"/>
                    <a:gd name="connsiteY2" fmla="*/ 15926 h 284218"/>
                    <a:gd name="connsiteX3" fmla="*/ 20 w 68291"/>
                    <a:gd name="connsiteY3" fmla="*/ 1638 h 284218"/>
                    <a:gd name="connsiteX4" fmla="*/ 27008 w 68291"/>
                    <a:gd name="connsiteY4" fmla="*/ 42913 h 284218"/>
                    <a:gd name="connsiteX5" fmla="*/ 34945 w 68291"/>
                    <a:gd name="connsiteY5" fmla="*/ 92126 h 284218"/>
                    <a:gd name="connsiteX6" fmla="*/ 68283 w 68291"/>
                    <a:gd name="connsiteY6" fmla="*/ 284213 h 28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91" h="284218">
                      <a:moveTo>
                        <a:pt x="68283" y="284213"/>
                      </a:moveTo>
                      <a:cubicBezTo>
                        <a:pt x="68812" y="283155"/>
                        <a:pt x="44206" y="130491"/>
                        <a:pt x="38120" y="85776"/>
                      </a:cubicBezTo>
                      <a:cubicBezTo>
                        <a:pt x="32034" y="41061"/>
                        <a:pt x="38120" y="29949"/>
                        <a:pt x="31770" y="15926"/>
                      </a:cubicBezTo>
                      <a:cubicBezTo>
                        <a:pt x="25420" y="1903"/>
                        <a:pt x="814" y="-2860"/>
                        <a:pt x="20" y="1638"/>
                      </a:cubicBezTo>
                      <a:cubicBezTo>
                        <a:pt x="-774" y="6136"/>
                        <a:pt x="21187" y="27832"/>
                        <a:pt x="27008" y="42913"/>
                      </a:cubicBezTo>
                      <a:cubicBezTo>
                        <a:pt x="32829" y="57994"/>
                        <a:pt x="25949" y="52703"/>
                        <a:pt x="34945" y="92126"/>
                      </a:cubicBezTo>
                      <a:cubicBezTo>
                        <a:pt x="43941" y="131549"/>
                        <a:pt x="67754" y="285271"/>
                        <a:pt x="68283" y="284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" name="フリーフォーム: 図形 304">
                  <a:extLst>
                    <a:ext uri="{FF2B5EF4-FFF2-40B4-BE49-F238E27FC236}">
                      <a16:creationId xmlns:a16="http://schemas.microsoft.com/office/drawing/2014/main" id="{3074C961-830B-44B1-B0CC-B6B2C2829B16}"/>
                    </a:ext>
                  </a:extLst>
                </p:cNvPr>
                <p:cNvSpPr/>
                <p:nvPr/>
              </p:nvSpPr>
              <p:spPr>
                <a:xfrm>
                  <a:off x="4732235" y="3351108"/>
                  <a:ext cx="114408" cy="194391"/>
                </a:xfrm>
                <a:custGeom>
                  <a:avLst/>
                  <a:gdLst>
                    <a:gd name="connsiteX0" fmla="*/ 103 w 114408"/>
                    <a:gd name="connsiteY0" fmla="*/ 105 h 194391"/>
                    <a:gd name="connsiteX1" fmla="*/ 44553 w 114408"/>
                    <a:gd name="connsiteY1" fmla="*/ 81067 h 194391"/>
                    <a:gd name="connsiteX2" fmla="*/ 44553 w 114408"/>
                    <a:gd name="connsiteY2" fmla="*/ 193780 h 194391"/>
                    <a:gd name="connsiteX3" fmla="*/ 60428 w 114408"/>
                    <a:gd name="connsiteY3" fmla="*/ 123930 h 194391"/>
                    <a:gd name="connsiteX4" fmla="*/ 55665 w 114408"/>
                    <a:gd name="connsiteY4" fmla="*/ 76305 h 194391"/>
                    <a:gd name="connsiteX5" fmla="*/ 114403 w 114408"/>
                    <a:gd name="connsiteY5" fmla="*/ 68367 h 194391"/>
                    <a:gd name="connsiteX6" fmla="*/ 58840 w 114408"/>
                    <a:gd name="connsiteY6" fmla="*/ 63605 h 194391"/>
                    <a:gd name="connsiteX7" fmla="*/ 103 w 114408"/>
                    <a:gd name="connsiteY7" fmla="*/ 105 h 19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408" h="194391">
                      <a:moveTo>
                        <a:pt x="103" y="105"/>
                      </a:moveTo>
                      <a:cubicBezTo>
                        <a:pt x="-2278" y="3015"/>
                        <a:pt x="37145" y="48788"/>
                        <a:pt x="44553" y="81067"/>
                      </a:cubicBezTo>
                      <a:cubicBezTo>
                        <a:pt x="51961" y="113346"/>
                        <a:pt x="41907" y="186636"/>
                        <a:pt x="44553" y="193780"/>
                      </a:cubicBezTo>
                      <a:cubicBezTo>
                        <a:pt x="47199" y="200924"/>
                        <a:pt x="58576" y="143509"/>
                        <a:pt x="60428" y="123930"/>
                      </a:cubicBezTo>
                      <a:cubicBezTo>
                        <a:pt x="62280" y="104351"/>
                        <a:pt x="46669" y="85566"/>
                        <a:pt x="55665" y="76305"/>
                      </a:cubicBezTo>
                      <a:cubicBezTo>
                        <a:pt x="64661" y="67045"/>
                        <a:pt x="113874" y="70484"/>
                        <a:pt x="114403" y="68367"/>
                      </a:cubicBezTo>
                      <a:cubicBezTo>
                        <a:pt x="114932" y="66250"/>
                        <a:pt x="74715" y="72072"/>
                        <a:pt x="58840" y="63605"/>
                      </a:cubicBezTo>
                      <a:cubicBezTo>
                        <a:pt x="42965" y="55138"/>
                        <a:pt x="2484" y="-2805"/>
                        <a:pt x="103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" name="フリーフォーム: 図形 305">
                  <a:extLst>
                    <a:ext uri="{FF2B5EF4-FFF2-40B4-BE49-F238E27FC236}">
                      <a16:creationId xmlns:a16="http://schemas.microsoft.com/office/drawing/2014/main" id="{4163C716-BD8D-4084-B542-5B58903E620B}"/>
                    </a:ext>
                  </a:extLst>
                </p:cNvPr>
                <p:cNvSpPr/>
                <p:nvPr/>
              </p:nvSpPr>
              <p:spPr>
                <a:xfrm>
                  <a:off x="4821222" y="3349530"/>
                  <a:ext cx="49478" cy="396614"/>
                </a:xfrm>
                <a:custGeom>
                  <a:avLst/>
                  <a:gdLst>
                    <a:gd name="connsiteX0" fmla="*/ 16 w 49478"/>
                    <a:gd name="connsiteY0" fmla="*/ 95 h 396614"/>
                    <a:gd name="connsiteX1" fmla="*/ 31766 w 49478"/>
                    <a:gd name="connsiteY1" fmla="*/ 98520 h 396614"/>
                    <a:gd name="connsiteX2" fmla="*/ 25416 w 49478"/>
                    <a:gd name="connsiteY2" fmla="*/ 158845 h 396614"/>
                    <a:gd name="connsiteX3" fmla="*/ 47641 w 49478"/>
                    <a:gd name="connsiteY3" fmla="*/ 393795 h 396614"/>
                    <a:gd name="connsiteX4" fmla="*/ 47641 w 49478"/>
                    <a:gd name="connsiteY4" fmla="*/ 279495 h 396614"/>
                    <a:gd name="connsiteX5" fmla="*/ 42878 w 49478"/>
                    <a:gd name="connsiteY5" fmla="*/ 142970 h 396614"/>
                    <a:gd name="connsiteX6" fmla="*/ 36528 w 49478"/>
                    <a:gd name="connsiteY6" fmla="*/ 81058 h 396614"/>
                    <a:gd name="connsiteX7" fmla="*/ 16 w 49478"/>
                    <a:gd name="connsiteY7" fmla="*/ 95 h 39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478" h="396614">
                      <a:moveTo>
                        <a:pt x="16" y="95"/>
                      </a:moveTo>
                      <a:cubicBezTo>
                        <a:pt x="-778" y="3005"/>
                        <a:pt x="27533" y="72062"/>
                        <a:pt x="31766" y="98520"/>
                      </a:cubicBezTo>
                      <a:cubicBezTo>
                        <a:pt x="35999" y="124978"/>
                        <a:pt x="22770" y="109633"/>
                        <a:pt x="25416" y="158845"/>
                      </a:cubicBezTo>
                      <a:cubicBezTo>
                        <a:pt x="28062" y="208058"/>
                        <a:pt x="43937" y="373687"/>
                        <a:pt x="47641" y="393795"/>
                      </a:cubicBezTo>
                      <a:cubicBezTo>
                        <a:pt x="51345" y="413903"/>
                        <a:pt x="48435" y="321299"/>
                        <a:pt x="47641" y="279495"/>
                      </a:cubicBezTo>
                      <a:cubicBezTo>
                        <a:pt x="46847" y="237691"/>
                        <a:pt x="44730" y="176043"/>
                        <a:pt x="42878" y="142970"/>
                      </a:cubicBezTo>
                      <a:cubicBezTo>
                        <a:pt x="41026" y="109897"/>
                        <a:pt x="39968" y="100373"/>
                        <a:pt x="36528" y="81058"/>
                      </a:cubicBezTo>
                      <a:cubicBezTo>
                        <a:pt x="33088" y="61743"/>
                        <a:pt x="810" y="-2815"/>
                        <a:pt x="16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" name="フリーフォーム: 図形 306">
                  <a:extLst>
                    <a:ext uri="{FF2B5EF4-FFF2-40B4-BE49-F238E27FC236}">
                      <a16:creationId xmlns:a16="http://schemas.microsoft.com/office/drawing/2014/main" id="{081F7311-7AE1-483F-8A55-B91A243CF8DE}"/>
                    </a:ext>
                  </a:extLst>
                </p:cNvPr>
                <p:cNvSpPr/>
                <p:nvPr/>
              </p:nvSpPr>
              <p:spPr>
                <a:xfrm>
                  <a:off x="4730626" y="3672761"/>
                  <a:ext cx="52805" cy="280378"/>
                </a:xfrm>
                <a:custGeom>
                  <a:avLst/>
                  <a:gdLst>
                    <a:gd name="connsiteX0" fmla="*/ 124 w 52805"/>
                    <a:gd name="connsiteY0" fmla="*/ 2302 h 280378"/>
                    <a:gd name="connsiteX1" fmla="*/ 50924 w 52805"/>
                    <a:gd name="connsiteY1" fmla="*/ 275352 h 280378"/>
                    <a:gd name="connsiteX2" fmla="*/ 41399 w 52805"/>
                    <a:gd name="connsiteY2" fmla="*/ 176927 h 280378"/>
                    <a:gd name="connsiteX3" fmla="*/ 36637 w 52805"/>
                    <a:gd name="connsiteY3" fmla="*/ 145177 h 280378"/>
                    <a:gd name="connsiteX4" fmla="*/ 124 w 52805"/>
                    <a:gd name="connsiteY4" fmla="*/ 2302 h 28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05" h="280378">
                      <a:moveTo>
                        <a:pt x="124" y="2302"/>
                      </a:moveTo>
                      <a:cubicBezTo>
                        <a:pt x="2505" y="23998"/>
                        <a:pt x="44045" y="246248"/>
                        <a:pt x="50924" y="275352"/>
                      </a:cubicBezTo>
                      <a:cubicBezTo>
                        <a:pt x="57803" y="304456"/>
                        <a:pt x="43780" y="198623"/>
                        <a:pt x="41399" y="176927"/>
                      </a:cubicBezTo>
                      <a:cubicBezTo>
                        <a:pt x="39018" y="155231"/>
                        <a:pt x="42987" y="171635"/>
                        <a:pt x="36637" y="145177"/>
                      </a:cubicBezTo>
                      <a:cubicBezTo>
                        <a:pt x="30287" y="118719"/>
                        <a:pt x="-2257" y="-19394"/>
                        <a:pt x="124" y="2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" name="フリーフォーム: 図形 307">
                  <a:extLst>
                    <a:ext uri="{FF2B5EF4-FFF2-40B4-BE49-F238E27FC236}">
                      <a16:creationId xmlns:a16="http://schemas.microsoft.com/office/drawing/2014/main" id="{7CF9C7D3-9B49-4CF1-A066-9B5DB1BBD7C1}"/>
                    </a:ext>
                  </a:extLst>
                </p:cNvPr>
                <p:cNvSpPr/>
                <p:nvPr/>
              </p:nvSpPr>
              <p:spPr>
                <a:xfrm>
                  <a:off x="4868856" y="3341688"/>
                  <a:ext cx="46067" cy="163814"/>
                </a:xfrm>
                <a:custGeom>
                  <a:avLst/>
                  <a:gdLst>
                    <a:gd name="connsiteX0" fmla="*/ 7 w 46067"/>
                    <a:gd name="connsiteY0" fmla="*/ 0 h 163814"/>
                    <a:gd name="connsiteX1" fmla="*/ 33344 w 46067"/>
                    <a:gd name="connsiteY1" fmla="*/ 71437 h 163814"/>
                    <a:gd name="connsiteX2" fmla="*/ 46044 w 46067"/>
                    <a:gd name="connsiteY2" fmla="*/ 163512 h 163814"/>
                    <a:gd name="connsiteX3" fmla="*/ 36519 w 46067"/>
                    <a:gd name="connsiteY3" fmla="*/ 100012 h 163814"/>
                    <a:gd name="connsiteX4" fmla="*/ 36519 w 46067"/>
                    <a:gd name="connsiteY4" fmla="*/ 71437 h 163814"/>
                    <a:gd name="connsiteX5" fmla="*/ 7 w 46067"/>
                    <a:gd name="connsiteY5" fmla="*/ 0 h 1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7" h="163814">
                      <a:moveTo>
                        <a:pt x="7" y="0"/>
                      </a:moveTo>
                      <a:cubicBezTo>
                        <a:pt x="-522" y="0"/>
                        <a:pt x="25671" y="44185"/>
                        <a:pt x="33344" y="71437"/>
                      </a:cubicBezTo>
                      <a:cubicBezTo>
                        <a:pt x="41017" y="98689"/>
                        <a:pt x="45515" y="158750"/>
                        <a:pt x="46044" y="163512"/>
                      </a:cubicBezTo>
                      <a:cubicBezTo>
                        <a:pt x="46573" y="168275"/>
                        <a:pt x="38107" y="115358"/>
                        <a:pt x="36519" y="100012"/>
                      </a:cubicBezTo>
                      <a:cubicBezTo>
                        <a:pt x="34932" y="84666"/>
                        <a:pt x="39958" y="84401"/>
                        <a:pt x="36519" y="71437"/>
                      </a:cubicBezTo>
                      <a:cubicBezTo>
                        <a:pt x="33080" y="58473"/>
                        <a:pt x="536" y="0"/>
                        <a:pt x="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" name="フリーフォーム: 図形 308">
                  <a:extLst>
                    <a:ext uri="{FF2B5EF4-FFF2-40B4-BE49-F238E27FC236}">
                      <a16:creationId xmlns:a16="http://schemas.microsoft.com/office/drawing/2014/main" id="{95EDA307-F338-43F0-B297-82BA95B00CD0}"/>
                    </a:ext>
                  </a:extLst>
                </p:cNvPr>
                <p:cNvSpPr/>
                <p:nvPr/>
              </p:nvSpPr>
              <p:spPr>
                <a:xfrm>
                  <a:off x="4932126" y="3336614"/>
                  <a:ext cx="93101" cy="259626"/>
                </a:xfrm>
                <a:custGeom>
                  <a:avLst/>
                  <a:gdLst>
                    <a:gd name="connsiteX0" fmla="*/ 237 w 93101"/>
                    <a:gd name="connsiteY0" fmla="*/ 311 h 259626"/>
                    <a:gd name="connsiteX1" fmla="*/ 38337 w 93101"/>
                    <a:gd name="connsiteY1" fmla="*/ 101911 h 259626"/>
                    <a:gd name="connsiteX2" fmla="*/ 39924 w 93101"/>
                    <a:gd name="connsiteY2" fmla="*/ 213036 h 259626"/>
                    <a:gd name="connsiteX3" fmla="*/ 51037 w 93101"/>
                    <a:gd name="connsiteY3" fmla="*/ 162236 h 259626"/>
                    <a:gd name="connsiteX4" fmla="*/ 33574 w 93101"/>
                    <a:gd name="connsiteY4" fmla="*/ 66986 h 259626"/>
                    <a:gd name="connsiteX5" fmla="*/ 90724 w 93101"/>
                    <a:gd name="connsiteY5" fmla="*/ 174936 h 259626"/>
                    <a:gd name="connsiteX6" fmla="*/ 82787 w 93101"/>
                    <a:gd name="connsiteY6" fmla="*/ 259074 h 259626"/>
                    <a:gd name="connsiteX7" fmla="*/ 87549 w 93101"/>
                    <a:gd name="connsiteY7" fmla="*/ 133661 h 259626"/>
                    <a:gd name="connsiteX8" fmla="*/ 58974 w 93101"/>
                    <a:gd name="connsiteY8" fmla="*/ 71749 h 259626"/>
                    <a:gd name="connsiteX9" fmla="*/ 237 w 93101"/>
                    <a:gd name="connsiteY9" fmla="*/ 311 h 259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101" h="259626">
                      <a:moveTo>
                        <a:pt x="237" y="311"/>
                      </a:moveTo>
                      <a:cubicBezTo>
                        <a:pt x="-3202" y="5338"/>
                        <a:pt x="31723" y="66457"/>
                        <a:pt x="38337" y="101911"/>
                      </a:cubicBezTo>
                      <a:cubicBezTo>
                        <a:pt x="44952" y="137365"/>
                        <a:pt x="37807" y="202982"/>
                        <a:pt x="39924" y="213036"/>
                      </a:cubicBezTo>
                      <a:cubicBezTo>
                        <a:pt x="42041" y="223090"/>
                        <a:pt x="52095" y="186578"/>
                        <a:pt x="51037" y="162236"/>
                      </a:cubicBezTo>
                      <a:cubicBezTo>
                        <a:pt x="49979" y="137894"/>
                        <a:pt x="26960" y="64869"/>
                        <a:pt x="33574" y="66986"/>
                      </a:cubicBezTo>
                      <a:cubicBezTo>
                        <a:pt x="40188" y="69103"/>
                        <a:pt x="82522" y="142921"/>
                        <a:pt x="90724" y="174936"/>
                      </a:cubicBezTo>
                      <a:cubicBezTo>
                        <a:pt x="98926" y="206951"/>
                        <a:pt x="83316" y="265953"/>
                        <a:pt x="82787" y="259074"/>
                      </a:cubicBezTo>
                      <a:cubicBezTo>
                        <a:pt x="82258" y="252195"/>
                        <a:pt x="91518" y="164882"/>
                        <a:pt x="87549" y="133661"/>
                      </a:cubicBezTo>
                      <a:cubicBezTo>
                        <a:pt x="83580" y="102440"/>
                        <a:pt x="71939" y="91064"/>
                        <a:pt x="58974" y="71749"/>
                      </a:cubicBezTo>
                      <a:cubicBezTo>
                        <a:pt x="46010" y="52435"/>
                        <a:pt x="3676" y="-4716"/>
                        <a:pt x="237" y="3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98D302EB-4079-40BD-A4C3-C310BF8607E8}"/>
                    </a:ext>
                  </a:extLst>
                </p:cNvPr>
                <p:cNvSpPr/>
                <p:nvPr/>
              </p:nvSpPr>
              <p:spPr>
                <a:xfrm>
                  <a:off x="4979988" y="3327192"/>
                  <a:ext cx="127274" cy="149606"/>
                </a:xfrm>
                <a:custGeom>
                  <a:avLst/>
                  <a:gdLst>
                    <a:gd name="connsiteX0" fmla="*/ 0 w 127274"/>
                    <a:gd name="connsiteY0" fmla="*/ 208 h 149606"/>
                    <a:gd name="connsiteX1" fmla="*/ 66675 w 127274"/>
                    <a:gd name="connsiteY1" fmla="*/ 76408 h 149606"/>
                    <a:gd name="connsiteX2" fmla="*/ 53975 w 127274"/>
                    <a:gd name="connsiteY2" fmla="*/ 149433 h 149606"/>
                    <a:gd name="connsiteX3" fmla="*/ 74612 w 127274"/>
                    <a:gd name="connsiteY3" fmla="*/ 93871 h 149606"/>
                    <a:gd name="connsiteX4" fmla="*/ 127000 w 127274"/>
                    <a:gd name="connsiteY4" fmla="*/ 4971 h 149606"/>
                    <a:gd name="connsiteX5" fmla="*/ 93662 w 127274"/>
                    <a:gd name="connsiteY5" fmla="*/ 27196 h 149606"/>
                    <a:gd name="connsiteX6" fmla="*/ 58737 w 127274"/>
                    <a:gd name="connsiteY6" fmla="*/ 20846 h 149606"/>
                    <a:gd name="connsiteX7" fmla="*/ 101600 w 127274"/>
                    <a:gd name="connsiteY7" fmla="*/ 31958 h 149606"/>
                    <a:gd name="connsiteX8" fmla="*/ 85725 w 127274"/>
                    <a:gd name="connsiteY8" fmla="*/ 49421 h 149606"/>
                    <a:gd name="connsiteX9" fmla="*/ 71437 w 127274"/>
                    <a:gd name="connsiteY9" fmla="*/ 79583 h 149606"/>
                    <a:gd name="connsiteX10" fmla="*/ 65087 w 127274"/>
                    <a:gd name="connsiteY10" fmla="*/ 54183 h 149606"/>
                    <a:gd name="connsiteX11" fmla="*/ 0 w 127274"/>
                    <a:gd name="connsiteY11" fmla="*/ 208 h 14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74" h="149606">
                      <a:moveTo>
                        <a:pt x="0" y="208"/>
                      </a:moveTo>
                      <a:cubicBezTo>
                        <a:pt x="265" y="3912"/>
                        <a:pt x="57679" y="51537"/>
                        <a:pt x="66675" y="76408"/>
                      </a:cubicBezTo>
                      <a:cubicBezTo>
                        <a:pt x="75671" y="101279"/>
                        <a:pt x="52652" y="146522"/>
                        <a:pt x="53975" y="149433"/>
                      </a:cubicBezTo>
                      <a:cubicBezTo>
                        <a:pt x="55298" y="152344"/>
                        <a:pt x="62441" y="117948"/>
                        <a:pt x="74612" y="93871"/>
                      </a:cubicBezTo>
                      <a:cubicBezTo>
                        <a:pt x="86783" y="69794"/>
                        <a:pt x="123825" y="16084"/>
                        <a:pt x="127000" y="4971"/>
                      </a:cubicBezTo>
                      <a:cubicBezTo>
                        <a:pt x="130175" y="-6142"/>
                        <a:pt x="105039" y="24550"/>
                        <a:pt x="93662" y="27196"/>
                      </a:cubicBezTo>
                      <a:cubicBezTo>
                        <a:pt x="82285" y="29842"/>
                        <a:pt x="57414" y="20052"/>
                        <a:pt x="58737" y="20846"/>
                      </a:cubicBezTo>
                      <a:cubicBezTo>
                        <a:pt x="60060" y="21640"/>
                        <a:pt x="97102" y="27195"/>
                        <a:pt x="101600" y="31958"/>
                      </a:cubicBezTo>
                      <a:cubicBezTo>
                        <a:pt x="106098" y="36721"/>
                        <a:pt x="90752" y="41484"/>
                        <a:pt x="85725" y="49421"/>
                      </a:cubicBezTo>
                      <a:cubicBezTo>
                        <a:pt x="80698" y="57358"/>
                        <a:pt x="74877" y="78789"/>
                        <a:pt x="71437" y="79583"/>
                      </a:cubicBezTo>
                      <a:cubicBezTo>
                        <a:pt x="67997" y="80377"/>
                        <a:pt x="74083" y="65031"/>
                        <a:pt x="65087" y="54183"/>
                      </a:cubicBezTo>
                      <a:cubicBezTo>
                        <a:pt x="56091" y="43335"/>
                        <a:pt x="-265" y="-3496"/>
                        <a:pt x="0" y="2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F6C0374B-F5B5-4ED0-9DA7-84D7065F8E13}"/>
                    </a:ext>
                  </a:extLst>
                </p:cNvPr>
                <p:cNvSpPr/>
                <p:nvPr/>
              </p:nvSpPr>
              <p:spPr>
                <a:xfrm>
                  <a:off x="4948220" y="3559004"/>
                  <a:ext cx="52829" cy="278023"/>
                </a:xfrm>
                <a:custGeom>
                  <a:avLst/>
                  <a:gdLst>
                    <a:gd name="connsiteX0" fmla="*/ 38118 w 52829"/>
                    <a:gd name="connsiteY0" fmla="*/ 171 h 278023"/>
                    <a:gd name="connsiteX1" fmla="*/ 52405 w 52829"/>
                    <a:gd name="connsiteY1" fmla="*/ 71609 h 278023"/>
                    <a:gd name="connsiteX2" fmla="*/ 19068 w 52829"/>
                    <a:gd name="connsiteY2" fmla="*/ 198609 h 278023"/>
                    <a:gd name="connsiteX3" fmla="*/ 18 w 52829"/>
                    <a:gd name="connsiteY3" fmla="*/ 277984 h 278023"/>
                    <a:gd name="connsiteX4" fmla="*/ 22243 w 52829"/>
                    <a:gd name="connsiteY4" fmla="*/ 189084 h 278023"/>
                    <a:gd name="connsiteX5" fmla="*/ 41293 w 52829"/>
                    <a:gd name="connsiteY5" fmla="*/ 90659 h 278023"/>
                    <a:gd name="connsiteX6" fmla="*/ 38118 w 52829"/>
                    <a:gd name="connsiteY6" fmla="*/ 171 h 27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29" h="278023">
                      <a:moveTo>
                        <a:pt x="38118" y="171"/>
                      </a:moveTo>
                      <a:cubicBezTo>
                        <a:pt x="39970" y="-3004"/>
                        <a:pt x="55580" y="38536"/>
                        <a:pt x="52405" y="71609"/>
                      </a:cubicBezTo>
                      <a:cubicBezTo>
                        <a:pt x="49230" y="104682"/>
                        <a:pt x="27799" y="164213"/>
                        <a:pt x="19068" y="198609"/>
                      </a:cubicBezTo>
                      <a:cubicBezTo>
                        <a:pt x="10337" y="233005"/>
                        <a:pt x="-511" y="279571"/>
                        <a:pt x="18" y="277984"/>
                      </a:cubicBezTo>
                      <a:cubicBezTo>
                        <a:pt x="547" y="276397"/>
                        <a:pt x="15364" y="220305"/>
                        <a:pt x="22243" y="189084"/>
                      </a:cubicBezTo>
                      <a:cubicBezTo>
                        <a:pt x="29122" y="157863"/>
                        <a:pt x="38383" y="118705"/>
                        <a:pt x="41293" y="90659"/>
                      </a:cubicBezTo>
                      <a:cubicBezTo>
                        <a:pt x="44203" y="62613"/>
                        <a:pt x="36266" y="3346"/>
                        <a:pt x="38118" y="1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EA0B32C7-6BEA-4882-8B00-E85AAB1217EF}"/>
                    </a:ext>
                  </a:extLst>
                </p:cNvPr>
                <p:cNvSpPr/>
                <p:nvPr/>
              </p:nvSpPr>
              <p:spPr>
                <a:xfrm>
                  <a:off x="5027531" y="3387395"/>
                  <a:ext cx="114401" cy="127361"/>
                </a:xfrm>
                <a:custGeom>
                  <a:avLst/>
                  <a:gdLst>
                    <a:gd name="connsiteX0" fmla="*/ 82 w 114401"/>
                    <a:gd name="connsiteY0" fmla="*/ 127330 h 127361"/>
                    <a:gd name="connsiteX1" fmla="*/ 65169 w 114401"/>
                    <a:gd name="connsiteY1" fmla="*/ 3505 h 127361"/>
                    <a:gd name="connsiteX2" fmla="*/ 104857 w 114401"/>
                    <a:gd name="connsiteY2" fmla="*/ 40018 h 127361"/>
                    <a:gd name="connsiteX3" fmla="*/ 114382 w 114401"/>
                    <a:gd name="connsiteY3" fmla="*/ 103518 h 127361"/>
                    <a:gd name="connsiteX4" fmla="*/ 106444 w 114401"/>
                    <a:gd name="connsiteY4" fmla="*/ 41605 h 127361"/>
                    <a:gd name="connsiteX5" fmla="*/ 79457 w 114401"/>
                    <a:gd name="connsiteY5" fmla="*/ 16205 h 127361"/>
                    <a:gd name="connsiteX6" fmla="*/ 82 w 114401"/>
                    <a:gd name="connsiteY6" fmla="*/ 127330 h 127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01" h="127361">
                      <a:moveTo>
                        <a:pt x="82" y="127330"/>
                      </a:moveTo>
                      <a:cubicBezTo>
                        <a:pt x="-2299" y="125213"/>
                        <a:pt x="47706" y="18057"/>
                        <a:pt x="65169" y="3505"/>
                      </a:cubicBezTo>
                      <a:cubicBezTo>
                        <a:pt x="82632" y="-11047"/>
                        <a:pt x="96655" y="23349"/>
                        <a:pt x="104857" y="40018"/>
                      </a:cubicBezTo>
                      <a:cubicBezTo>
                        <a:pt x="113059" y="56687"/>
                        <a:pt x="114118" y="103254"/>
                        <a:pt x="114382" y="103518"/>
                      </a:cubicBezTo>
                      <a:cubicBezTo>
                        <a:pt x="114646" y="103782"/>
                        <a:pt x="112265" y="56157"/>
                        <a:pt x="106444" y="41605"/>
                      </a:cubicBezTo>
                      <a:cubicBezTo>
                        <a:pt x="100623" y="27053"/>
                        <a:pt x="94803" y="6680"/>
                        <a:pt x="79457" y="16205"/>
                      </a:cubicBezTo>
                      <a:cubicBezTo>
                        <a:pt x="64111" y="25730"/>
                        <a:pt x="2463" y="129447"/>
                        <a:pt x="82" y="127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E8CD2FB3-459D-4742-A56F-6D59AFB4DE06}"/>
                    </a:ext>
                  </a:extLst>
                </p:cNvPr>
                <p:cNvSpPr/>
                <p:nvPr/>
              </p:nvSpPr>
              <p:spPr>
                <a:xfrm>
                  <a:off x="5076820" y="3333750"/>
                  <a:ext cx="91043" cy="165707"/>
                </a:xfrm>
                <a:custGeom>
                  <a:avLst/>
                  <a:gdLst>
                    <a:gd name="connsiteX0" fmla="*/ 42868 w 91043"/>
                    <a:gd name="connsiteY0" fmla="*/ 0 h 165707"/>
                    <a:gd name="connsiteX1" fmla="*/ 19055 w 91043"/>
                    <a:gd name="connsiteY1" fmla="*/ 50800 h 165707"/>
                    <a:gd name="connsiteX2" fmla="*/ 49218 w 91043"/>
                    <a:gd name="connsiteY2" fmla="*/ 71438 h 165707"/>
                    <a:gd name="connsiteX3" fmla="*/ 63505 w 91043"/>
                    <a:gd name="connsiteY3" fmla="*/ 104775 h 165707"/>
                    <a:gd name="connsiteX4" fmla="*/ 90493 w 91043"/>
                    <a:gd name="connsiteY4" fmla="*/ 165100 h 165707"/>
                    <a:gd name="connsiteX5" fmla="*/ 79380 w 91043"/>
                    <a:gd name="connsiteY5" fmla="*/ 131763 h 165707"/>
                    <a:gd name="connsiteX6" fmla="*/ 52393 w 91043"/>
                    <a:gd name="connsiteY6" fmla="*/ 66675 h 165707"/>
                    <a:gd name="connsiteX7" fmla="*/ 5 w 91043"/>
                    <a:gd name="connsiteY7" fmla="*/ 50800 h 165707"/>
                    <a:gd name="connsiteX8" fmla="*/ 42868 w 91043"/>
                    <a:gd name="connsiteY8" fmla="*/ 0 h 16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43" h="165707">
                      <a:moveTo>
                        <a:pt x="42868" y="0"/>
                      </a:moveTo>
                      <a:cubicBezTo>
                        <a:pt x="46043" y="0"/>
                        <a:pt x="17997" y="38894"/>
                        <a:pt x="19055" y="50800"/>
                      </a:cubicBezTo>
                      <a:cubicBezTo>
                        <a:pt x="20113" y="62706"/>
                        <a:pt x="41810" y="62442"/>
                        <a:pt x="49218" y="71438"/>
                      </a:cubicBezTo>
                      <a:cubicBezTo>
                        <a:pt x="56626" y="80434"/>
                        <a:pt x="56626" y="89165"/>
                        <a:pt x="63505" y="104775"/>
                      </a:cubicBezTo>
                      <a:cubicBezTo>
                        <a:pt x="70384" y="120385"/>
                        <a:pt x="87847" y="160602"/>
                        <a:pt x="90493" y="165100"/>
                      </a:cubicBezTo>
                      <a:cubicBezTo>
                        <a:pt x="93139" y="169598"/>
                        <a:pt x="85730" y="148167"/>
                        <a:pt x="79380" y="131763"/>
                      </a:cubicBezTo>
                      <a:cubicBezTo>
                        <a:pt x="73030" y="115359"/>
                        <a:pt x="65622" y="80169"/>
                        <a:pt x="52393" y="66675"/>
                      </a:cubicBezTo>
                      <a:cubicBezTo>
                        <a:pt x="39164" y="53181"/>
                        <a:pt x="534" y="59796"/>
                        <a:pt x="5" y="50800"/>
                      </a:cubicBezTo>
                      <a:cubicBezTo>
                        <a:pt x="-524" y="41804"/>
                        <a:pt x="39693" y="0"/>
                        <a:pt x="4286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01F0B38D-FF84-4F40-8C62-64EA441E3484}"/>
                    </a:ext>
                  </a:extLst>
                </p:cNvPr>
                <p:cNvSpPr/>
                <p:nvPr/>
              </p:nvSpPr>
              <p:spPr>
                <a:xfrm>
                  <a:off x="5063719" y="3536952"/>
                  <a:ext cx="124970" cy="244601"/>
                </a:xfrm>
                <a:custGeom>
                  <a:avLst/>
                  <a:gdLst>
                    <a:gd name="connsiteX0" fmla="*/ 406 w 124970"/>
                    <a:gd name="connsiteY0" fmla="*/ 1586 h 244601"/>
                    <a:gd name="connsiteX1" fmla="*/ 95656 w 124970"/>
                    <a:gd name="connsiteY1" fmla="*/ 165098 h 244601"/>
                    <a:gd name="connsiteX2" fmla="*/ 122644 w 124970"/>
                    <a:gd name="connsiteY2" fmla="*/ 244473 h 244601"/>
                    <a:gd name="connsiteX3" fmla="*/ 122644 w 124970"/>
                    <a:gd name="connsiteY3" fmla="*/ 180973 h 244601"/>
                    <a:gd name="connsiteX4" fmla="*/ 114706 w 124970"/>
                    <a:gd name="connsiteY4" fmla="*/ 80961 h 244601"/>
                    <a:gd name="connsiteX5" fmla="*/ 109944 w 124970"/>
                    <a:gd name="connsiteY5" fmla="*/ 169861 h 244601"/>
                    <a:gd name="connsiteX6" fmla="*/ 94069 w 124970"/>
                    <a:gd name="connsiteY6" fmla="*/ 128586 h 244601"/>
                    <a:gd name="connsiteX7" fmla="*/ 62319 w 124970"/>
                    <a:gd name="connsiteY7" fmla="*/ 84136 h 244601"/>
                    <a:gd name="connsiteX8" fmla="*/ 406 w 124970"/>
                    <a:gd name="connsiteY8" fmla="*/ 1586 h 24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970" h="244601">
                      <a:moveTo>
                        <a:pt x="406" y="1586"/>
                      </a:moveTo>
                      <a:cubicBezTo>
                        <a:pt x="5962" y="15080"/>
                        <a:pt x="75283" y="124617"/>
                        <a:pt x="95656" y="165098"/>
                      </a:cubicBezTo>
                      <a:cubicBezTo>
                        <a:pt x="116029" y="205579"/>
                        <a:pt x="118146" y="241827"/>
                        <a:pt x="122644" y="244473"/>
                      </a:cubicBezTo>
                      <a:cubicBezTo>
                        <a:pt x="127142" y="247119"/>
                        <a:pt x="123967" y="208225"/>
                        <a:pt x="122644" y="180973"/>
                      </a:cubicBezTo>
                      <a:cubicBezTo>
                        <a:pt x="121321" y="153721"/>
                        <a:pt x="116823" y="82813"/>
                        <a:pt x="114706" y="80961"/>
                      </a:cubicBezTo>
                      <a:cubicBezTo>
                        <a:pt x="112589" y="79109"/>
                        <a:pt x="113383" y="161924"/>
                        <a:pt x="109944" y="169861"/>
                      </a:cubicBezTo>
                      <a:cubicBezTo>
                        <a:pt x="106505" y="177798"/>
                        <a:pt x="102006" y="142873"/>
                        <a:pt x="94069" y="128586"/>
                      </a:cubicBezTo>
                      <a:cubicBezTo>
                        <a:pt x="86132" y="114299"/>
                        <a:pt x="76871" y="103715"/>
                        <a:pt x="62319" y="84136"/>
                      </a:cubicBezTo>
                      <a:cubicBezTo>
                        <a:pt x="47767" y="64557"/>
                        <a:pt x="-5150" y="-11908"/>
                        <a:pt x="406" y="15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114639ED-96B1-421B-B427-3E35E08FEC11}"/>
                    </a:ext>
                  </a:extLst>
                </p:cNvPr>
                <p:cNvSpPr/>
                <p:nvPr/>
              </p:nvSpPr>
              <p:spPr>
                <a:xfrm>
                  <a:off x="5059357" y="3433282"/>
                  <a:ext cx="94126" cy="121172"/>
                </a:xfrm>
                <a:custGeom>
                  <a:avLst/>
                  <a:gdLst>
                    <a:gd name="connsiteX0" fmla="*/ 6 w 94126"/>
                    <a:gd name="connsiteY0" fmla="*/ 121131 h 121172"/>
                    <a:gd name="connsiteX1" fmla="*/ 46043 w 94126"/>
                    <a:gd name="connsiteY1" fmla="*/ 14768 h 121172"/>
                    <a:gd name="connsiteX2" fmla="*/ 93668 w 94126"/>
                    <a:gd name="connsiteY2" fmla="*/ 70331 h 121172"/>
                    <a:gd name="connsiteX3" fmla="*/ 71443 w 94126"/>
                    <a:gd name="connsiteY3" fmla="*/ 117956 h 121172"/>
                    <a:gd name="connsiteX4" fmla="*/ 93668 w 94126"/>
                    <a:gd name="connsiteY4" fmla="*/ 54456 h 121172"/>
                    <a:gd name="connsiteX5" fmla="*/ 49218 w 94126"/>
                    <a:gd name="connsiteY5" fmla="*/ 481 h 121172"/>
                    <a:gd name="connsiteX6" fmla="*/ 6 w 94126"/>
                    <a:gd name="connsiteY6" fmla="*/ 121131 h 12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26" h="121172">
                      <a:moveTo>
                        <a:pt x="6" y="121131"/>
                      </a:moveTo>
                      <a:cubicBezTo>
                        <a:pt x="-523" y="123512"/>
                        <a:pt x="30433" y="23235"/>
                        <a:pt x="46043" y="14768"/>
                      </a:cubicBezTo>
                      <a:cubicBezTo>
                        <a:pt x="61653" y="6301"/>
                        <a:pt x="89435" y="53133"/>
                        <a:pt x="93668" y="70331"/>
                      </a:cubicBezTo>
                      <a:cubicBezTo>
                        <a:pt x="97901" y="87529"/>
                        <a:pt x="71443" y="120602"/>
                        <a:pt x="71443" y="117956"/>
                      </a:cubicBezTo>
                      <a:cubicBezTo>
                        <a:pt x="71443" y="115310"/>
                        <a:pt x="97372" y="74035"/>
                        <a:pt x="93668" y="54456"/>
                      </a:cubicBezTo>
                      <a:cubicBezTo>
                        <a:pt x="89964" y="34877"/>
                        <a:pt x="65622" y="-4811"/>
                        <a:pt x="49218" y="481"/>
                      </a:cubicBezTo>
                      <a:cubicBezTo>
                        <a:pt x="32814" y="5773"/>
                        <a:pt x="535" y="118750"/>
                        <a:pt x="6" y="121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7E480378-1A4E-4FAB-8DF1-DF53491706BF}"/>
                    </a:ext>
                  </a:extLst>
                </p:cNvPr>
                <p:cNvSpPr/>
                <p:nvPr/>
              </p:nvSpPr>
              <p:spPr>
                <a:xfrm>
                  <a:off x="4640148" y="3985790"/>
                  <a:ext cx="89495" cy="153907"/>
                </a:xfrm>
                <a:custGeom>
                  <a:avLst/>
                  <a:gdLst>
                    <a:gd name="connsiteX0" fmla="*/ 115 w 89495"/>
                    <a:gd name="connsiteY0" fmla="*/ 423 h 153907"/>
                    <a:gd name="connsiteX1" fmla="*/ 68377 w 89495"/>
                    <a:gd name="connsiteY1" fmla="*/ 113135 h 153907"/>
                    <a:gd name="connsiteX2" fmla="*/ 89015 w 89495"/>
                    <a:gd name="connsiteY2" fmla="*/ 152823 h 153907"/>
                    <a:gd name="connsiteX3" fmla="*/ 52502 w 89495"/>
                    <a:gd name="connsiteY3" fmla="*/ 76623 h 153907"/>
                    <a:gd name="connsiteX4" fmla="*/ 115 w 89495"/>
                    <a:gd name="connsiteY4" fmla="*/ 423 h 1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495" h="153907">
                      <a:moveTo>
                        <a:pt x="115" y="423"/>
                      </a:moveTo>
                      <a:cubicBezTo>
                        <a:pt x="2761" y="6508"/>
                        <a:pt x="53560" y="87735"/>
                        <a:pt x="68377" y="113135"/>
                      </a:cubicBezTo>
                      <a:cubicBezTo>
                        <a:pt x="83194" y="138535"/>
                        <a:pt x="91661" y="158908"/>
                        <a:pt x="89015" y="152823"/>
                      </a:cubicBezTo>
                      <a:cubicBezTo>
                        <a:pt x="86369" y="146738"/>
                        <a:pt x="64144" y="97790"/>
                        <a:pt x="52502" y="76623"/>
                      </a:cubicBezTo>
                      <a:cubicBezTo>
                        <a:pt x="40860" y="55456"/>
                        <a:pt x="-2531" y="-5662"/>
                        <a:pt x="115" y="4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フリーフォーム: 図形 316">
                  <a:extLst>
                    <a:ext uri="{FF2B5EF4-FFF2-40B4-BE49-F238E27FC236}">
                      <a16:creationId xmlns:a16="http://schemas.microsoft.com/office/drawing/2014/main" id="{E54EA4E4-0944-460B-842E-E2D76AFF8407}"/>
                    </a:ext>
                  </a:extLst>
                </p:cNvPr>
                <p:cNvSpPr/>
                <p:nvPr/>
              </p:nvSpPr>
              <p:spPr>
                <a:xfrm>
                  <a:off x="4825918" y="3882706"/>
                  <a:ext cx="125518" cy="225700"/>
                </a:xfrm>
                <a:custGeom>
                  <a:avLst/>
                  <a:gdLst>
                    <a:gd name="connsiteX0" fmla="*/ 123907 w 125518"/>
                    <a:gd name="connsiteY0" fmla="*/ 8257 h 225700"/>
                    <a:gd name="connsiteX1" fmla="*/ 1670 w 125518"/>
                    <a:gd name="connsiteY1" fmla="*/ 219394 h 225700"/>
                    <a:gd name="connsiteX2" fmla="*/ 50882 w 125518"/>
                    <a:gd name="connsiteY2" fmla="*/ 168594 h 225700"/>
                    <a:gd name="connsiteX3" fmla="*/ 20720 w 125518"/>
                    <a:gd name="connsiteY3" fmla="*/ 151132 h 225700"/>
                    <a:gd name="connsiteX4" fmla="*/ 44532 w 125518"/>
                    <a:gd name="connsiteY4" fmla="*/ 97157 h 225700"/>
                    <a:gd name="connsiteX5" fmla="*/ 52470 w 125518"/>
                    <a:gd name="connsiteY5" fmla="*/ 319 h 225700"/>
                    <a:gd name="connsiteX6" fmla="*/ 52470 w 125518"/>
                    <a:gd name="connsiteY6" fmla="*/ 68582 h 225700"/>
                    <a:gd name="connsiteX7" fmla="*/ 46120 w 125518"/>
                    <a:gd name="connsiteY7" fmla="*/ 140019 h 225700"/>
                    <a:gd name="connsiteX8" fmla="*/ 69932 w 125518"/>
                    <a:gd name="connsiteY8" fmla="*/ 100332 h 225700"/>
                    <a:gd name="connsiteX9" fmla="*/ 123907 w 125518"/>
                    <a:gd name="connsiteY9" fmla="*/ 8257 h 225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18" h="225700">
                      <a:moveTo>
                        <a:pt x="123907" y="8257"/>
                      </a:moveTo>
                      <a:cubicBezTo>
                        <a:pt x="112530" y="28101"/>
                        <a:pt x="13841" y="192671"/>
                        <a:pt x="1670" y="219394"/>
                      </a:cubicBezTo>
                      <a:cubicBezTo>
                        <a:pt x="-10501" y="246117"/>
                        <a:pt x="47707" y="179971"/>
                        <a:pt x="50882" y="168594"/>
                      </a:cubicBezTo>
                      <a:cubicBezTo>
                        <a:pt x="54057" y="157217"/>
                        <a:pt x="21778" y="163038"/>
                        <a:pt x="20720" y="151132"/>
                      </a:cubicBezTo>
                      <a:cubicBezTo>
                        <a:pt x="19662" y="139226"/>
                        <a:pt x="39240" y="122292"/>
                        <a:pt x="44532" y="97157"/>
                      </a:cubicBezTo>
                      <a:cubicBezTo>
                        <a:pt x="49824" y="72022"/>
                        <a:pt x="51147" y="5081"/>
                        <a:pt x="52470" y="319"/>
                      </a:cubicBezTo>
                      <a:cubicBezTo>
                        <a:pt x="53793" y="-4443"/>
                        <a:pt x="53528" y="45299"/>
                        <a:pt x="52470" y="68582"/>
                      </a:cubicBezTo>
                      <a:cubicBezTo>
                        <a:pt x="51412" y="91865"/>
                        <a:pt x="43210" y="134727"/>
                        <a:pt x="46120" y="140019"/>
                      </a:cubicBezTo>
                      <a:cubicBezTo>
                        <a:pt x="49030" y="145311"/>
                        <a:pt x="56703" y="118324"/>
                        <a:pt x="69932" y="100332"/>
                      </a:cubicBezTo>
                      <a:cubicBezTo>
                        <a:pt x="83161" y="82340"/>
                        <a:pt x="135284" y="-11587"/>
                        <a:pt x="123907" y="8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フリーフォーム: 図形 317">
                  <a:extLst>
                    <a:ext uri="{FF2B5EF4-FFF2-40B4-BE49-F238E27FC236}">
                      <a16:creationId xmlns:a16="http://schemas.microsoft.com/office/drawing/2014/main" id="{71AAE492-611E-4C33-BD1F-BB6176629DC5}"/>
                    </a:ext>
                  </a:extLst>
                </p:cNvPr>
                <p:cNvSpPr/>
                <p:nvPr/>
              </p:nvSpPr>
              <p:spPr>
                <a:xfrm>
                  <a:off x="4601261" y="3722686"/>
                  <a:ext cx="64764" cy="228873"/>
                </a:xfrm>
                <a:custGeom>
                  <a:avLst/>
                  <a:gdLst>
                    <a:gd name="connsiteX0" fmla="*/ 8839 w 64764"/>
                    <a:gd name="connsiteY0" fmla="*/ 2 h 228873"/>
                    <a:gd name="connsiteX1" fmla="*/ 10427 w 64764"/>
                    <a:gd name="connsiteY1" fmla="*/ 122239 h 228873"/>
                    <a:gd name="connsiteX2" fmla="*/ 62814 w 64764"/>
                    <a:gd name="connsiteY2" fmla="*/ 227014 h 228873"/>
                    <a:gd name="connsiteX3" fmla="*/ 48527 w 64764"/>
                    <a:gd name="connsiteY3" fmla="*/ 184152 h 228873"/>
                    <a:gd name="connsiteX4" fmla="*/ 902 w 64764"/>
                    <a:gd name="connsiteY4" fmla="*/ 119064 h 228873"/>
                    <a:gd name="connsiteX5" fmla="*/ 8839 w 64764"/>
                    <a:gd name="connsiteY5" fmla="*/ 2 h 228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64" h="228873">
                      <a:moveTo>
                        <a:pt x="8839" y="2"/>
                      </a:moveTo>
                      <a:cubicBezTo>
                        <a:pt x="10426" y="531"/>
                        <a:pt x="1431" y="84404"/>
                        <a:pt x="10427" y="122239"/>
                      </a:cubicBezTo>
                      <a:cubicBezTo>
                        <a:pt x="19423" y="160074"/>
                        <a:pt x="56464" y="216695"/>
                        <a:pt x="62814" y="227014"/>
                      </a:cubicBezTo>
                      <a:cubicBezTo>
                        <a:pt x="69164" y="237333"/>
                        <a:pt x="58846" y="202144"/>
                        <a:pt x="48527" y="184152"/>
                      </a:cubicBezTo>
                      <a:cubicBezTo>
                        <a:pt x="38208" y="166160"/>
                        <a:pt x="4871" y="147110"/>
                        <a:pt x="902" y="119064"/>
                      </a:cubicBezTo>
                      <a:cubicBezTo>
                        <a:pt x="-3067" y="91018"/>
                        <a:pt x="7252" y="-527"/>
                        <a:pt x="8839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フリーフォーム: 図形 318">
                  <a:extLst>
                    <a:ext uri="{FF2B5EF4-FFF2-40B4-BE49-F238E27FC236}">
                      <a16:creationId xmlns:a16="http://schemas.microsoft.com/office/drawing/2014/main" id="{3E7A4885-D27A-47F8-91AE-5D145BC8ED8F}"/>
                    </a:ext>
                  </a:extLst>
                </p:cNvPr>
                <p:cNvSpPr/>
                <p:nvPr/>
              </p:nvSpPr>
              <p:spPr>
                <a:xfrm>
                  <a:off x="5033234" y="3633717"/>
                  <a:ext cx="69347" cy="209938"/>
                </a:xfrm>
                <a:custGeom>
                  <a:avLst/>
                  <a:gdLst>
                    <a:gd name="connsiteX0" fmla="*/ 18191 w 69347"/>
                    <a:gd name="connsiteY0" fmla="*/ 71 h 209938"/>
                    <a:gd name="connsiteX1" fmla="*/ 18191 w 69347"/>
                    <a:gd name="connsiteY1" fmla="*/ 125483 h 209938"/>
                    <a:gd name="connsiteX2" fmla="*/ 3904 w 69347"/>
                    <a:gd name="connsiteY2" fmla="*/ 209621 h 209938"/>
                    <a:gd name="connsiteX3" fmla="*/ 27716 w 69347"/>
                    <a:gd name="connsiteY3" fmla="*/ 154058 h 209938"/>
                    <a:gd name="connsiteX4" fmla="*/ 68991 w 69347"/>
                    <a:gd name="connsiteY4" fmla="*/ 149296 h 209938"/>
                    <a:gd name="connsiteX5" fmla="*/ 2316 w 69347"/>
                    <a:gd name="connsiteY5" fmla="*/ 108021 h 209938"/>
                    <a:gd name="connsiteX6" fmla="*/ 18191 w 69347"/>
                    <a:gd name="connsiteY6" fmla="*/ 71 h 20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47" h="209938">
                      <a:moveTo>
                        <a:pt x="18191" y="71"/>
                      </a:moveTo>
                      <a:cubicBezTo>
                        <a:pt x="20837" y="2981"/>
                        <a:pt x="20572" y="90558"/>
                        <a:pt x="18191" y="125483"/>
                      </a:cubicBezTo>
                      <a:cubicBezTo>
                        <a:pt x="15810" y="160408"/>
                        <a:pt x="2317" y="204859"/>
                        <a:pt x="3904" y="209621"/>
                      </a:cubicBezTo>
                      <a:cubicBezTo>
                        <a:pt x="5491" y="214383"/>
                        <a:pt x="16868" y="164112"/>
                        <a:pt x="27716" y="154058"/>
                      </a:cubicBezTo>
                      <a:cubicBezTo>
                        <a:pt x="38564" y="144004"/>
                        <a:pt x="73224" y="156969"/>
                        <a:pt x="68991" y="149296"/>
                      </a:cubicBezTo>
                      <a:cubicBezTo>
                        <a:pt x="64758" y="141623"/>
                        <a:pt x="11841" y="132098"/>
                        <a:pt x="2316" y="108021"/>
                      </a:cubicBezTo>
                      <a:cubicBezTo>
                        <a:pt x="-7209" y="83944"/>
                        <a:pt x="15545" y="-2839"/>
                        <a:pt x="18191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FCA8C91A-B646-4199-9835-FB95EFD36665}"/>
                    </a:ext>
                  </a:extLst>
                </p:cNvPr>
                <p:cNvSpPr/>
                <p:nvPr/>
              </p:nvSpPr>
              <p:spPr>
                <a:xfrm>
                  <a:off x="5087933" y="3932116"/>
                  <a:ext cx="153813" cy="104974"/>
                </a:xfrm>
                <a:custGeom>
                  <a:avLst/>
                  <a:gdLst>
                    <a:gd name="connsiteX0" fmla="*/ 142880 w 153813"/>
                    <a:gd name="connsiteY0" fmla="*/ 122 h 104974"/>
                    <a:gd name="connsiteX1" fmla="*/ 152405 w 153813"/>
                    <a:gd name="connsiteY1" fmla="*/ 100134 h 104974"/>
                    <a:gd name="connsiteX2" fmla="*/ 107955 w 153813"/>
                    <a:gd name="connsiteY2" fmla="*/ 85847 h 104974"/>
                    <a:gd name="connsiteX3" fmla="*/ 5 w 153813"/>
                    <a:gd name="connsiteY3" fmla="*/ 55684 h 104974"/>
                    <a:gd name="connsiteX4" fmla="*/ 112717 w 153813"/>
                    <a:gd name="connsiteY4" fmla="*/ 93784 h 104974"/>
                    <a:gd name="connsiteX5" fmla="*/ 144467 w 153813"/>
                    <a:gd name="connsiteY5" fmla="*/ 79497 h 104974"/>
                    <a:gd name="connsiteX6" fmla="*/ 142880 w 153813"/>
                    <a:gd name="connsiteY6" fmla="*/ 122 h 10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813" h="104974">
                      <a:moveTo>
                        <a:pt x="142880" y="122"/>
                      </a:moveTo>
                      <a:cubicBezTo>
                        <a:pt x="144203" y="3561"/>
                        <a:pt x="158226" y="85847"/>
                        <a:pt x="152405" y="100134"/>
                      </a:cubicBezTo>
                      <a:cubicBezTo>
                        <a:pt x="146584" y="114421"/>
                        <a:pt x="133355" y="93255"/>
                        <a:pt x="107955" y="85847"/>
                      </a:cubicBezTo>
                      <a:cubicBezTo>
                        <a:pt x="82555" y="78439"/>
                        <a:pt x="-789" y="54361"/>
                        <a:pt x="5" y="55684"/>
                      </a:cubicBezTo>
                      <a:cubicBezTo>
                        <a:pt x="799" y="57007"/>
                        <a:pt x="88640" y="89815"/>
                        <a:pt x="112717" y="93784"/>
                      </a:cubicBezTo>
                      <a:cubicBezTo>
                        <a:pt x="136794" y="97753"/>
                        <a:pt x="138117" y="92197"/>
                        <a:pt x="144467" y="79497"/>
                      </a:cubicBezTo>
                      <a:cubicBezTo>
                        <a:pt x="150817" y="66797"/>
                        <a:pt x="141557" y="-3317"/>
                        <a:pt x="14288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DF97ABD8-C3BF-4F69-B6A8-D7F181D30F56}"/>
                    </a:ext>
                  </a:extLst>
                </p:cNvPr>
                <p:cNvSpPr/>
                <p:nvPr/>
              </p:nvSpPr>
              <p:spPr>
                <a:xfrm>
                  <a:off x="4762594" y="3973408"/>
                  <a:ext cx="217904" cy="149164"/>
                </a:xfrm>
                <a:custGeom>
                  <a:avLst/>
                  <a:gdLst>
                    <a:gd name="connsiteX0" fmla="*/ 3081 w 217904"/>
                    <a:gd name="connsiteY0" fmla="*/ 105 h 149164"/>
                    <a:gd name="connsiteX1" fmla="*/ 20544 w 217904"/>
                    <a:gd name="connsiteY1" fmla="*/ 133455 h 149164"/>
                    <a:gd name="connsiteX2" fmla="*/ 74519 w 217904"/>
                    <a:gd name="connsiteY2" fmla="*/ 138217 h 149164"/>
                    <a:gd name="connsiteX3" fmla="*/ 217394 w 217904"/>
                    <a:gd name="connsiteY3" fmla="*/ 141392 h 149164"/>
                    <a:gd name="connsiteX4" fmla="*/ 18956 w 217904"/>
                    <a:gd name="connsiteY4" fmla="*/ 147742 h 149164"/>
                    <a:gd name="connsiteX5" fmla="*/ 7844 w 217904"/>
                    <a:gd name="connsiteY5" fmla="*/ 111230 h 149164"/>
                    <a:gd name="connsiteX6" fmla="*/ 3081 w 217904"/>
                    <a:gd name="connsiteY6" fmla="*/ 105 h 14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904" h="149164">
                      <a:moveTo>
                        <a:pt x="3081" y="105"/>
                      </a:moveTo>
                      <a:cubicBezTo>
                        <a:pt x="5198" y="3809"/>
                        <a:pt x="8638" y="110436"/>
                        <a:pt x="20544" y="133455"/>
                      </a:cubicBezTo>
                      <a:cubicBezTo>
                        <a:pt x="32450" y="156474"/>
                        <a:pt x="74519" y="138217"/>
                        <a:pt x="74519" y="138217"/>
                      </a:cubicBezTo>
                      <a:cubicBezTo>
                        <a:pt x="107327" y="139540"/>
                        <a:pt x="226655" y="139805"/>
                        <a:pt x="217394" y="141392"/>
                      </a:cubicBezTo>
                      <a:cubicBezTo>
                        <a:pt x="208134" y="142980"/>
                        <a:pt x="53881" y="152769"/>
                        <a:pt x="18956" y="147742"/>
                      </a:cubicBezTo>
                      <a:cubicBezTo>
                        <a:pt x="-15969" y="142715"/>
                        <a:pt x="8108" y="130809"/>
                        <a:pt x="7844" y="111230"/>
                      </a:cubicBezTo>
                      <a:cubicBezTo>
                        <a:pt x="7580" y="91651"/>
                        <a:pt x="964" y="-3599"/>
                        <a:pt x="3081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FB4FFBBC-0F78-4806-B35A-45566A264A59}"/>
                    </a:ext>
                  </a:extLst>
                </p:cNvPr>
                <p:cNvSpPr/>
                <p:nvPr/>
              </p:nvSpPr>
              <p:spPr>
                <a:xfrm>
                  <a:off x="4556124" y="3965541"/>
                  <a:ext cx="146131" cy="165164"/>
                </a:xfrm>
                <a:custGeom>
                  <a:avLst/>
                  <a:gdLst>
                    <a:gd name="connsiteX0" fmla="*/ 1 w 146131"/>
                    <a:gd name="connsiteY0" fmla="*/ 34 h 165164"/>
                    <a:gd name="connsiteX1" fmla="*/ 53976 w 146131"/>
                    <a:gd name="connsiteY1" fmla="*/ 123859 h 165164"/>
                    <a:gd name="connsiteX2" fmla="*/ 146051 w 146131"/>
                    <a:gd name="connsiteY2" fmla="*/ 165134 h 165164"/>
                    <a:gd name="connsiteX3" fmla="*/ 69851 w 146131"/>
                    <a:gd name="connsiteY3" fmla="*/ 130209 h 165164"/>
                    <a:gd name="connsiteX4" fmla="*/ 55564 w 146131"/>
                    <a:gd name="connsiteY4" fmla="*/ 111159 h 165164"/>
                    <a:gd name="connsiteX5" fmla="*/ 1 w 146131"/>
                    <a:gd name="connsiteY5" fmla="*/ 34 h 16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31" h="165164">
                      <a:moveTo>
                        <a:pt x="1" y="34"/>
                      </a:moveTo>
                      <a:cubicBezTo>
                        <a:pt x="-264" y="2151"/>
                        <a:pt x="29634" y="96342"/>
                        <a:pt x="53976" y="123859"/>
                      </a:cubicBezTo>
                      <a:cubicBezTo>
                        <a:pt x="78318" y="151376"/>
                        <a:pt x="143405" y="164076"/>
                        <a:pt x="146051" y="165134"/>
                      </a:cubicBezTo>
                      <a:cubicBezTo>
                        <a:pt x="148697" y="166192"/>
                        <a:pt x="84932" y="139205"/>
                        <a:pt x="69851" y="130209"/>
                      </a:cubicBezTo>
                      <a:cubicBezTo>
                        <a:pt x="54770" y="121213"/>
                        <a:pt x="66147" y="128357"/>
                        <a:pt x="55564" y="111159"/>
                      </a:cubicBezTo>
                      <a:cubicBezTo>
                        <a:pt x="44981" y="93961"/>
                        <a:pt x="266" y="-2083"/>
                        <a:pt x="1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0085417C-5B57-458E-AAD5-6FE64E54A50B}"/>
                    </a:ext>
                  </a:extLst>
                </p:cNvPr>
                <p:cNvSpPr/>
                <p:nvPr/>
              </p:nvSpPr>
              <p:spPr>
                <a:xfrm>
                  <a:off x="4785357" y="2955924"/>
                  <a:ext cx="110213" cy="257664"/>
                </a:xfrm>
                <a:custGeom>
                  <a:avLst/>
                  <a:gdLst>
                    <a:gd name="connsiteX0" fmla="*/ 16831 w 110213"/>
                    <a:gd name="connsiteY0" fmla="*/ 1 h 257664"/>
                    <a:gd name="connsiteX1" fmla="*/ 18418 w 110213"/>
                    <a:gd name="connsiteY1" fmla="*/ 90489 h 257664"/>
                    <a:gd name="connsiteX2" fmla="*/ 108906 w 110213"/>
                    <a:gd name="connsiteY2" fmla="*/ 252414 h 257664"/>
                    <a:gd name="connsiteX3" fmla="*/ 69218 w 110213"/>
                    <a:gd name="connsiteY3" fmla="*/ 217489 h 257664"/>
                    <a:gd name="connsiteX4" fmla="*/ 29531 w 110213"/>
                    <a:gd name="connsiteY4" fmla="*/ 211139 h 257664"/>
                    <a:gd name="connsiteX5" fmla="*/ 62868 w 110213"/>
                    <a:gd name="connsiteY5" fmla="*/ 187326 h 257664"/>
                    <a:gd name="connsiteX6" fmla="*/ 31118 w 110213"/>
                    <a:gd name="connsiteY6" fmla="*/ 138114 h 257664"/>
                    <a:gd name="connsiteX7" fmla="*/ 956 w 110213"/>
                    <a:gd name="connsiteY7" fmla="*/ 92076 h 257664"/>
                    <a:gd name="connsiteX8" fmla="*/ 16831 w 110213"/>
                    <a:gd name="connsiteY8" fmla="*/ 1 h 25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213" h="257664">
                      <a:moveTo>
                        <a:pt x="16831" y="1"/>
                      </a:moveTo>
                      <a:cubicBezTo>
                        <a:pt x="19741" y="-264"/>
                        <a:pt x="3072" y="48420"/>
                        <a:pt x="18418" y="90489"/>
                      </a:cubicBezTo>
                      <a:cubicBezTo>
                        <a:pt x="33764" y="132558"/>
                        <a:pt x="100439" y="231247"/>
                        <a:pt x="108906" y="252414"/>
                      </a:cubicBezTo>
                      <a:cubicBezTo>
                        <a:pt x="117373" y="273581"/>
                        <a:pt x="82447" y="224368"/>
                        <a:pt x="69218" y="217489"/>
                      </a:cubicBezTo>
                      <a:cubicBezTo>
                        <a:pt x="55989" y="210610"/>
                        <a:pt x="30589" y="216166"/>
                        <a:pt x="29531" y="211139"/>
                      </a:cubicBezTo>
                      <a:cubicBezTo>
                        <a:pt x="28473" y="206112"/>
                        <a:pt x="62604" y="199497"/>
                        <a:pt x="62868" y="187326"/>
                      </a:cubicBezTo>
                      <a:cubicBezTo>
                        <a:pt x="63132" y="175155"/>
                        <a:pt x="41437" y="153989"/>
                        <a:pt x="31118" y="138114"/>
                      </a:cubicBezTo>
                      <a:cubicBezTo>
                        <a:pt x="20799" y="122239"/>
                        <a:pt x="6248" y="110597"/>
                        <a:pt x="956" y="92076"/>
                      </a:cubicBezTo>
                      <a:cubicBezTo>
                        <a:pt x="-4336" y="73555"/>
                        <a:pt x="13921" y="266"/>
                        <a:pt x="168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72A0E4C6-CAAF-4EBD-AA85-794C6B200A71}"/>
                    </a:ext>
                  </a:extLst>
                </p:cNvPr>
                <p:cNvSpPr/>
                <p:nvPr/>
              </p:nvSpPr>
              <p:spPr>
                <a:xfrm>
                  <a:off x="4875524" y="3038474"/>
                  <a:ext cx="142219" cy="182128"/>
                </a:xfrm>
                <a:custGeom>
                  <a:avLst/>
                  <a:gdLst>
                    <a:gd name="connsiteX0" fmla="*/ 140976 w 142219"/>
                    <a:gd name="connsiteY0" fmla="*/ 1 h 182128"/>
                    <a:gd name="connsiteX1" fmla="*/ 101289 w 142219"/>
                    <a:gd name="connsiteY1" fmla="*/ 163514 h 182128"/>
                    <a:gd name="connsiteX2" fmla="*/ 60014 w 142219"/>
                    <a:gd name="connsiteY2" fmla="*/ 177801 h 182128"/>
                    <a:gd name="connsiteX3" fmla="*/ 1276 w 142219"/>
                    <a:gd name="connsiteY3" fmla="*/ 180976 h 182128"/>
                    <a:gd name="connsiteX4" fmla="*/ 120339 w 142219"/>
                    <a:gd name="connsiteY4" fmla="*/ 160339 h 182128"/>
                    <a:gd name="connsiteX5" fmla="*/ 140976 w 142219"/>
                    <a:gd name="connsiteY5" fmla="*/ 1 h 18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219" h="182128">
                      <a:moveTo>
                        <a:pt x="140976" y="1"/>
                      </a:moveTo>
                      <a:cubicBezTo>
                        <a:pt x="137801" y="530"/>
                        <a:pt x="114783" y="133881"/>
                        <a:pt x="101289" y="163514"/>
                      </a:cubicBezTo>
                      <a:cubicBezTo>
                        <a:pt x="87795" y="193147"/>
                        <a:pt x="76683" y="174891"/>
                        <a:pt x="60014" y="177801"/>
                      </a:cubicBezTo>
                      <a:cubicBezTo>
                        <a:pt x="43345" y="180711"/>
                        <a:pt x="-8778" y="183886"/>
                        <a:pt x="1276" y="180976"/>
                      </a:cubicBezTo>
                      <a:cubicBezTo>
                        <a:pt x="11330" y="178066"/>
                        <a:pt x="98114" y="186268"/>
                        <a:pt x="120339" y="160339"/>
                      </a:cubicBezTo>
                      <a:cubicBezTo>
                        <a:pt x="142564" y="134410"/>
                        <a:pt x="144151" y="-528"/>
                        <a:pt x="14097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E7CFE1CF-B4E0-4C2A-909F-7FAE09CF99F0}"/>
                    </a:ext>
                  </a:extLst>
                </p:cNvPr>
                <p:cNvSpPr/>
                <p:nvPr/>
              </p:nvSpPr>
              <p:spPr>
                <a:xfrm>
                  <a:off x="4660078" y="2077818"/>
                  <a:ext cx="114244" cy="70940"/>
                </a:xfrm>
                <a:custGeom>
                  <a:avLst/>
                  <a:gdLst>
                    <a:gd name="connsiteX0" fmla="*/ 50035 w 114244"/>
                    <a:gd name="connsiteY0" fmla="*/ 1807 h 70940"/>
                    <a:gd name="connsiteX1" fmla="*/ 113535 w 114244"/>
                    <a:gd name="connsiteY1" fmla="*/ 57370 h 70940"/>
                    <a:gd name="connsiteX2" fmla="*/ 81785 w 114244"/>
                    <a:gd name="connsiteY2" fmla="*/ 65307 h 70940"/>
                    <a:gd name="connsiteX3" fmla="*/ 45272 w 114244"/>
                    <a:gd name="connsiteY3" fmla="*/ 68482 h 70940"/>
                    <a:gd name="connsiteX4" fmla="*/ 57972 w 114244"/>
                    <a:gd name="connsiteY4" fmla="*/ 70070 h 70940"/>
                    <a:gd name="connsiteX5" fmla="*/ 38922 w 114244"/>
                    <a:gd name="connsiteY5" fmla="*/ 54195 h 70940"/>
                    <a:gd name="connsiteX6" fmla="*/ 822 w 114244"/>
                    <a:gd name="connsiteY6" fmla="*/ 17682 h 70940"/>
                    <a:gd name="connsiteX7" fmla="*/ 50035 w 114244"/>
                    <a:gd name="connsiteY7" fmla="*/ 1807 h 70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244" h="70940">
                      <a:moveTo>
                        <a:pt x="50035" y="1807"/>
                      </a:moveTo>
                      <a:cubicBezTo>
                        <a:pt x="68820" y="8422"/>
                        <a:pt x="108243" y="46787"/>
                        <a:pt x="113535" y="57370"/>
                      </a:cubicBezTo>
                      <a:cubicBezTo>
                        <a:pt x="118827" y="67953"/>
                        <a:pt x="93162" y="63455"/>
                        <a:pt x="81785" y="65307"/>
                      </a:cubicBezTo>
                      <a:cubicBezTo>
                        <a:pt x="70408" y="67159"/>
                        <a:pt x="49241" y="67688"/>
                        <a:pt x="45272" y="68482"/>
                      </a:cubicBezTo>
                      <a:cubicBezTo>
                        <a:pt x="41303" y="69276"/>
                        <a:pt x="59030" y="72451"/>
                        <a:pt x="57972" y="70070"/>
                      </a:cubicBezTo>
                      <a:cubicBezTo>
                        <a:pt x="56914" y="67689"/>
                        <a:pt x="48447" y="62926"/>
                        <a:pt x="38922" y="54195"/>
                      </a:cubicBezTo>
                      <a:cubicBezTo>
                        <a:pt x="29397" y="45464"/>
                        <a:pt x="-5793" y="27207"/>
                        <a:pt x="822" y="17682"/>
                      </a:cubicBezTo>
                      <a:cubicBezTo>
                        <a:pt x="7437" y="8157"/>
                        <a:pt x="31250" y="-4808"/>
                        <a:pt x="50035" y="1807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86CA0AF5-3858-4E50-B881-50E63833829C}"/>
                    </a:ext>
                  </a:extLst>
                </p:cNvPr>
                <p:cNvSpPr/>
                <p:nvPr/>
              </p:nvSpPr>
              <p:spPr>
                <a:xfrm>
                  <a:off x="4725466" y="1989850"/>
                  <a:ext cx="180755" cy="70725"/>
                </a:xfrm>
                <a:custGeom>
                  <a:avLst/>
                  <a:gdLst>
                    <a:gd name="connsiteX0" fmla="*/ 10047 w 180755"/>
                    <a:gd name="connsiteY0" fmla="*/ 875 h 70725"/>
                    <a:gd name="connsiteX1" fmla="*/ 176734 w 180755"/>
                    <a:gd name="connsiteY1" fmla="*/ 23100 h 70725"/>
                    <a:gd name="connsiteX2" fmla="*/ 127522 w 180755"/>
                    <a:gd name="connsiteY2" fmla="*/ 32625 h 70725"/>
                    <a:gd name="connsiteX3" fmla="*/ 110059 w 180755"/>
                    <a:gd name="connsiteY3" fmla="*/ 65963 h 70725"/>
                    <a:gd name="connsiteX4" fmla="*/ 16397 w 180755"/>
                    <a:gd name="connsiteY4" fmla="*/ 56438 h 70725"/>
                    <a:gd name="connsiteX5" fmla="*/ 16397 w 180755"/>
                    <a:gd name="connsiteY5" fmla="*/ 70725 h 70725"/>
                    <a:gd name="connsiteX6" fmla="*/ 17984 w 180755"/>
                    <a:gd name="connsiteY6" fmla="*/ 56438 h 70725"/>
                    <a:gd name="connsiteX7" fmla="*/ 10047 w 180755"/>
                    <a:gd name="connsiteY7" fmla="*/ 875 h 7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55" h="70725">
                      <a:moveTo>
                        <a:pt x="10047" y="875"/>
                      </a:moveTo>
                      <a:cubicBezTo>
                        <a:pt x="36505" y="-4681"/>
                        <a:pt x="157155" y="17808"/>
                        <a:pt x="176734" y="23100"/>
                      </a:cubicBezTo>
                      <a:cubicBezTo>
                        <a:pt x="196313" y="28392"/>
                        <a:pt x="138634" y="25481"/>
                        <a:pt x="127522" y="32625"/>
                      </a:cubicBezTo>
                      <a:cubicBezTo>
                        <a:pt x="116410" y="39769"/>
                        <a:pt x="128580" y="61994"/>
                        <a:pt x="110059" y="65963"/>
                      </a:cubicBezTo>
                      <a:cubicBezTo>
                        <a:pt x="91538" y="69932"/>
                        <a:pt x="32007" y="55644"/>
                        <a:pt x="16397" y="56438"/>
                      </a:cubicBezTo>
                      <a:cubicBezTo>
                        <a:pt x="787" y="57232"/>
                        <a:pt x="16133" y="70725"/>
                        <a:pt x="16397" y="70725"/>
                      </a:cubicBezTo>
                      <a:cubicBezTo>
                        <a:pt x="16661" y="70725"/>
                        <a:pt x="18249" y="67815"/>
                        <a:pt x="17984" y="56438"/>
                      </a:cubicBezTo>
                      <a:cubicBezTo>
                        <a:pt x="17719" y="45061"/>
                        <a:pt x="-16411" y="6431"/>
                        <a:pt x="10047" y="875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205A886D-48A5-4385-A9A8-F06DABEA9B59}"/>
                    </a:ext>
                  </a:extLst>
                </p:cNvPr>
                <p:cNvSpPr/>
                <p:nvPr/>
              </p:nvSpPr>
              <p:spPr>
                <a:xfrm>
                  <a:off x="4835014" y="2002567"/>
                  <a:ext cx="214047" cy="216758"/>
                </a:xfrm>
                <a:custGeom>
                  <a:avLst/>
                  <a:gdLst>
                    <a:gd name="connsiteX0" fmla="*/ 511 w 214047"/>
                    <a:gd name="connsiteY0" fmla="*/ 858 h 216758"/>
                    <a:gd name="connsiteX1" fmla="*/ 90999 w 214047"/>
                    <a:gd name="connsiteY1" fmla="*/ 8796 h 216758"/>
                    <a:gd name="connsiteX2" fmla="*/ 116399 w 214047"/>
                    <a:gd name="connsiteY2" fmla="*/ 42133 h 216758"/>
                    <a:gd name="connsiteX3" fmla="*/ 162436 w 214047"/>
                    <a:gd name="connsiteY3" fmla="*/ 99283 h 216758"/>
                    <a:gd name="connsiteX4" fmla="*/ 210061 w 214047"/>
                    <a:gd name="connsiteY4" fmla="*/ 154846 h 216758"/>
                    <a:gd name="connsiteX5" fmla="*/ 208474 w 214047"/>
                    <a:gd name="connsiteY5" fmla="*/ 216758 h 216758"/>
                    <a:gd name="connsiteX6" fmla="*/ 184661 w 214047"/>
                    <a:gd name="connsiteY6" fmla="*/ 154846 h 216758"/>
                    <a:gd name="connsiteX7" fmla="*/ 146561 w 214047"/>
                    <a:gd name="connsiteY7" fmla="*/ 96108 h 216758"/>
                    <a:gd name="connsiteX8" fmla="*/ 175136 w 214047"/>
                    <a:gd name="connsiteY8" fmla="*/ 121508 h 216758"/>
                    <a:gd name="connsiteX9" fmla="*/ 114811 w 214047"/>
                    <a:gd name="connsiteY9" fmla="*/ 46896 h 216758"/>
                    <a:gd name="connsiteX10" fmla="*/ 117986 w 214047"/>
                    <a:gd name="connsiteY10" fmla="*/ 46896 h 216758"/>
                    <a:gd name="connsiteX11" fmla="*/ 106874 w 214047"/>
                    <a:gd name="connsiteY11" fmla="*/ 27846 h 216758"/>
                    <a:gd name="connsiteX12" fmla="*/ 73536 w 214047"/>
                    <a:gd name="connsiteY12" fmla="*/ 27846 h 216758"/>
                    <a:gd name="connsiteX13" fmla="*/ 59249 w 214047"/>
                    <a:gd name="connsiteY13" fmla="*/ 80233 h 216758"/>
                    <a:gd name="connsiteX14" fmla="*/ 52899 w 214047"/>
                    <a:gd name="connsiteY14" fmla="*/ 24671 h 216758"/>
                    <a:gd name="connsiteX15" fmla="*/ 511 w 214047"/>
                    <a:gd name="connsiteY15" fmla="*/ 858 h 216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7" h="216758">
                      <a:moveTo>
                        <a:pt x="511" y="858"/>
                      </a:moveTo>
                      <a:cubicBezTo>
                        <a:pt x="6861" y="-1788"/>
                        <a:pt x="71684" y="1917"/>
                        <a:pt x="90999" y="8796"/>
                      </a:cubicBezTo>
                      <a:cubicBezTo>
                        <a:pt x="110314" y="15675"/>
                        <a:pt x="104493" y="27052"/>
                        <a:pt x="116399" y="42133"/>
                      </a:cubicBezTo>
                      <a:cubicBezTo>
                        <a:pt x="128305" y="57214"/>
                        <a:pt x="146826" y="80498"/>
                        <a:pt x="162436" y="99283"/>
                      </a:cubicBezTo>
                      <a:cubicBezTo>
                        <a:pt x="178046" y="118069"/>
                        <a:pt x="202388" y="135267"/>
                        <a:pt x="210061" y="154846"/>
                      </a:cubicBezTo>
                      <a:cubicBezTo>
                        <a:pt x="217734" y="174425"/>
                        <a:pt x="212707" y="216758"/>
                        <a:pt x="208474" y="216758"/>
                      </a:cubicBezTo>
                      <a:cubicBezTo>
                        <a:pt x="204241" y="216758"/>
                        <a:pt x="194980" y="174954"/>
                        <a:pt x="184661" y="154846"/>
                      </a:cubicBezTo>
                      <a:cubicBezTo>
                        <a:pt x="174342" y="134738"/>
                        <a:pt x="148148" y="101664"/>
                        <a:pt x="146561" y="96108"/>
                      </a:cubicBezTo>
                      <a:cubicBezTo>
                        <a:pt x="144974" y="90552"/>
                        <a:pt x="180428" y="129710"/>
                        <a:pt x="175136" y="121508"/>
                      </a:cubicBezTo>
                      <a:cubicBezTo>
                        <a:pt x="169844" y="113306"/>
                        <a:pt x="124336" y="59331"/>
                        <a:pt x="114811" y="46896"/>
                      </a:cubicBezTo>
                      <a:cubicBezTo>
                        <a:pt x="105286" y="34461"/>
                        <a:pt x="119309" y="50071"/>
                        <a:pt x="117986" y="46896"/>
                      </a:cubicBezTo>
                      <a:cubicBezTo>
                        <a:pt x="116663" y="43721"/>
                        <a:pt x="114282" y="31021"/>
                        <a:pt x="106874" y="27846"/>
                      </a:cubicBezTo>
                      <a:cubicBezTo>
                        <a:pt x="99466" y="24671"/>
                        <a:pt x="81473" y="19115"/>
                        <a:pt x="73536" y="27846"/>
                      </a:cubicBezTo>
                      <a:cubicBezTo>
                        <a:pt x="65599" y="36577"/>
                        <a:pt x="62688" y="80762"/>
                        <a:pt x="59249" y="80233"/>
                      </a:cubicBezTo>
                      <a:cubicBezTo>
                        <a:pt x="55810" y="79704"/>
                        <a:pt x="56868" y="35783"/>
                        <a:pt x="52899" y="24671"/>
                      </a:cubicBezTo>
                      <a:cubicBezTo>
                        <a:pt x="48930" y="13559"/>
                        <a:pt x="-5839" y="3504"/>
                        <a:pt x="511" y="858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" name="フリーフォーム: 図形 328">
                  <a:extLst>
                    <a:ext uri="{FF2B5EF4-FFF2-40B4-BE49-F238E27FC236}">
                      <a16:creationId xmlns:a16="http://schemas.microsoft.com/office/drawing/2014/main" id="{6EB8520D-AB6B-4FE2-B974-21A785BF67D7}"/>
                    </a:ext>
                  </a:extLst>
                </p:cNvPr>
                <p:cNvSpPr/>
                <p:nvPr/>
              </p:nvSpPr>
              <p:spPr>
                <a:xfrm>
                  <a:off x="5961063" y="1651000"/>
                  <a:ext cx="187335" cy="29075"/>
                </a:xfrm>
                <a:custGeom>
                  <a:avLst/>
                  <a:gdLst>
                    <a:gd name="connsiteX0" fmla="*/ 0 w 187335"/>
                    <a:gd name="connsiteY0" fmla="*/ 0 h 29075"/>
                    <a:gd name="connsiteX1" fmla="*/ 85725 w 187335"/>
                    <a:gd name="connsiteY1" fmla="*/ 28575 h 29075"/>
                    <a:gd name="connsiteX2" fmla="*/ 98425 w 187335"/>
                    <a:gd name="connsiteY2" fmla="*/ 17463 h 29075"/>
                    <a:gd name="connsiteX3" fmla="*/ 123825 w 187335"/>
                    <a:gd name="connsiteY3" fmla="*/ 7938 h 29075"/>
                    <a:gd name="connsiteX4" fmla="*/ 187325 w 187335"/>
                    <a:gd name="connsiteY4" fmla="*/ 12700 h 29075"/>
                    <a:gd name="connsiteX5" fmla="*/ 128587 w 187335"/>
                    <a:gd name="connsiteY5" fmla="*/ 14288 h 29075"/>
                    <a:gd name="connsiteX6" fmla="*/ 96837 w 187335"/>
                    <a:gd name="connsiteY6" fmla="*/ 20638 h 29075"/>
                    <a:gd name="connsiteX7" fmla="*/ 82550 w 187335"/>
                    <a:gd name="connsiteY7" fmla="*/ 23813 h 29075"/>
                    <a:gd name="connsiteX8" fmla="*/ 0 w 187335"/>
                    <a:gd name="connsiteY8" fmla="*/ 0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335" h="29075">
                      <a:moveTo>
                        <a:pt x="0" y="0"/>
                      </a:moveTo>
                      <a:cubicBezTo>
                        <a:pt x="529" y="794"/>
                        <a:pt x="69321" y="25665"/>
                        <a:pt x="85725" y="28575"/>
                      </a:cubicBezTo>
                      <a:cubicBezTo>
                        <a:pt x="102129" y="31485"/>
                        <a:pt x="92075" y="20902"/>
                        <a:pt x="98425" y="17463"/>
                      </a:cubicBezTo>
                      <a:cubicBezTo>
                        <a:pt x="104775" y="14024"/>
                        <a:pt x="109008" y="8732"/>
                        <a:pt x="123825" y="7938"/>
                      </a:cubicBezTo>
                      <a:cubicBezTo>
                        <a:pt x="138642" y="7144"/>
                        <a:pt x="186531" y="11642"/>
                        <a:pt x="187325" y="12700"/>
                      </a:cubicBezTo>
                      <a:cubicBezTo>
                        <a:pt x="188119" y="13758"/>
                        <a:pt x="143668" y="12965"/>
                        <a:pt x="128587" y="14288"/>
                      </a:cubicBezTo>
                      <a:cubicBezTo>
                        <a:pt x="113506" y="15611"/>
                        <a:pt x="104510" y="19051"/>
                        <a:pt x="96837" y="20638"/>
                      </a:cubicBezTo>
                      <a:cubicBezTo>
                        <a:pt x="89164" y="22225"/>
                        <a:pt x="93927" y="26988"/>
                        <a:pt x="82550" y="2381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" name="フリーフォーム: 図形 1">
                  <a:extLst>
                    <a:ext uri="{FF2B5EF4-FFF2-40B4-BE49-F238E27FC236}">
                      <a16:creationId xmlns:a16="http://schemas.microsoft.com/office/drawing/2014/main" id="{3CC5FEE0-1129-4AA5-BCFE-6FCB0E2BC82B}"/>
                    </a:ext>
                  </a:extLst>
                </p:cNvPr>
                <p:cNvSpPr/>
                <p:nvPr/>
              </p:nvSpPr>
              <p:spPr>
                <a:xfrm>
                  <a:off x="5578945" y="2819234"/>
                  <a:ext cx="160374" cy="356863"/>
                </a:xfrm>
                <a:custGeom>
                  <a:avLst/>
                  <a:gdLst>
                    <a:gd name="connsiteX0" fmla="*/ 159868 w 160374"/>
                    <a:gd name="connsiteY0" fmla="*/ 166 h 356863"/>
                    <a:gd name="connsiteX1" fmla="*/ 72555 w 160374"/>
                    <a:gd name="connsiteY1" fmla="*/ 158916 h 356863"/>
                    <a:gd name="connsiteX2" fmla="*/ 15405 w 160374"/>
                    <a:gd name="connsiteY2" fmla="*/ 252579 h 356863"/>
                    <a:gd name="connsiteX3" fmla="*/ 28105 w 160374"/>
                    <a:gd name="connsiteY3" fmla="*/ 277979 h 356863"/>
                    <a:gd name="connsiteX4" fmla="*/ 105893 w 160374"/>
                    <a:gd name="connsiteY4" fmla="*/ 355766 h 356863"/>
                    <a:gd name="connsiteX5" fmla="*/ 55093 w 160374"/>
                    <a:gd name="connsiteY5" fmla="*/ 317666 h 356863"/>
                    <a:gd name="connsiteX6" fmla="*/ 1118 w 160374"/>
                    <a:gd name="connsiteY6" fmla="*/ 235116 h 356863"/>
                    <a:gd name="connsiteX7" fmla="*/ 29693 w 160374"/>
                    <a:gd name="connsiteY7" fmla="*/ 190666 h 356863"/>
                    <a:gd name="connsiteX8" fmla="*/ 159868 w 160374"/>
                    <a:gd name="connsiteY8" fmla="*/ 166 h 35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374" h="356863">
                      <a:moveTo>
                        <a:pt x="159868" y="166"/>
                      </a:moveTo>
                      <a:cubicBezTo>
                        <a:pt x="167012" y="-5126"/>
                        <a:pt x="96632" y="116847"/>
                        <a:pt x="72555" y="158916"/>
                      </a:cubicBezTo>
                      <a:cubicBezTo>
                        <a:pt x="48478" y="200985"/>
                        <a:pt x="22813" y="232735"/>
                        <a:pt x="15405" y="252579"/>
                      </a:cubicBezTo>
                      <a:cubicBezTo>
                        <a:pt x="7997" y="272423"/>
                        <a:pt x="13024" y="260781"/>
                        <a:pt x="28105" y="277979"/>
                      </a:cubicBezTo>
                      <a:cubicBezTo>
                        <a:pt x="43186" y="295177"/>
                        <a:pt x="101395" y="349152"/>
                        <a:pt x="105893" y="355766"/>
                      </a:cubicBezTo>
                      <a:cubicBezTo>
                        <a:pt x="110391" y="362380"/>
                        <a:pt x="72555" y="337774"/>
                        <a:pt x="55093" y="317666"/>
                      </a:cubicBezTo>
                      <a:cubicBezTo>
                        <a:pt x="37631" y="297558"/>
                        <a:pt x="5351" y="256283"/>
                        <a:pt x="1118" y="235116"/>
                      </a:cubicBezTo>
                      <a:cubicBezTo>
                        <a:pt x="-3115" y="213949"/>
                        <a:pt x="4293" y="227178"/>
                        <a:pt x="29693" y="190666"/>
                      </a:cubicBezTo>
                      <a:cubicBezTo>
                        <a:pt x="55093" y="154154"/>
                        <a:pt x="152724" y="5458"/>
                        <a:pt x="159868" y="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" name="フリーフォーム: 図形 2">
                  <a:extLst>
                    <a:ext uri="{FF2B5EF4-FFF2-40B4-BE49-F238E27FC236}">
                      <a16:creationId xmlns:a16="http://schemas.microsoft.com/office/drawing/2014/main" id="{F4C096F9-14A8-4A11-B0B5-31F6D0A92697}"/>
                    </a:ext>
                  </a:extLst>
                </p:cNvPr>
                <p:cNvSpPr/>
                <p:nvPr/>
              </p:nvSpPr>
              <p:spPr>
                <a:xfrm>
                  <a:off x="5710238" y="3192463"/>
                  <a:ext cx="261624" cy="226532"/>
                </a:xfrm>
                <a:custGeom>
                  <a:avLst/>
                  <a:gdLst>
                    <a:gd name="connsiteX0" fmla="*/ 0 w 261624"/>
                    <a:gd name="connsiteY0" fmla="*/ 0 h 226532"/>
                    <a:gd name="connsiteX1" fmla="*/ 122237 w 261624"/>
                    <a:gd name="connsiteY1" fmla="*/ 119062 h 226532"/>
                    <a:gd name="connsiteX2" fmla="*/ 258762 w 261624"/>
                    <a:gd name="connsiteY2" fmla="*/ 225425 h 226532"/>
                    <a:gd name="connsiteX3" fmla="*/ 209550 w 261624"/>
                    <a:gd name="connsiteY3" fmla="*/ 171450 h 226532"/>
                    <a:gd name="connsiteX4" fmla="*/ 144462 w 261624"/>
                    <a:gd name="connsiteY4" fmla="*/ 120650 h 226532"/>
                    <a:gd name="connsiteX5" fmla="*/ 84137 w 261624"/>
                    <a:gd name="connsiteY5" fmla="*/ 66675 h 226532"/>
                    <a:gd name="connsiteX6" fmla="*/ 0 w 261624"/>
                    <a:gd name="connsiteY6" fmla="*/ 0 h 226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624" h="226532">
                      <a:moveTo>
                        <a:pt x="0" y="0"/>
                      </a:moveTo>
                      <a:cubicBezTo>
                        <a:pt x="39555" y="40745"/>
                        <a:pt x="79110" y="81491"/>
                        <a:pt x="122237" y="119062"/>
                      </a:cubicBezTo>
                      <a:cubicBezTo>
                        <a:pt x="165364" y="156633"/>
                        <a:pt x="244210" y="216694"/>
                        <a:pt x="258762" y="225425"/>
                      </a:cubicBezTo>
                      <a:cubicBezTo>
                        <a:pt x="273314" y="234156"/>
                        <a:pt x="228600" y="188912"/>
                        <a:pt x="209550" y="171450"/>
                      </a:cubicBezTo>
                      <a:cubicBezTo>
                        <a:pt x="190500" y="153988"/>
                        <a:pt x="165364" y="138113"/>
                        <a:pt x="144462" y="120650"/>
                      </a:cubicBezTo>
                      <a:cubicBezTo>
                        <a:pt x="123560" y="103188"/>
                        <a:pt x="84137" y="66675"/>
                        <a:pt x="84137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" name="フリーフォーム: 図形 12">
                  <a:extLst>
                    <a:ext uri="{FF2B5EF4-FFF2-40B4-BE49-F238E27FC236}">
                      <a16:creationId xmlns:a16="http://schemas.microsoft.com/office/drawing/2014/main" id="{7CAA8BE5-4F6B-421B-BD29-550B518D2095}"/>
                    </a:ext>
                  </a:extLst>
                </p:cNvPr>
                <p:cNvSpPr/>
                <p:nvPr/>
              </p:nvSpPr>
              <p:spPr>
                <a:xfrm>
                  <a:off x="5599113" y="3062288"/>
                  <a:ext cx="400818" cy="350837"/>
                </a:xfrm>
                <a:custGeom>
                  <a:avLst/>
                  <a:gdLst>
                    <a:gd name="connsiteX0" fmla="*/ 0 w 400818"/>
                    <a:gd name="connsiteY0" fmla="*/ 0 h 350837"/>
                    <a:gd name="connsiteX1" fmla="*/ 138112 w 400818"/>
                    <a:gd name="connsiteY1" fmla="*/ 96837 h 350837"/>
                    <a:gd name="connsiteX2" fmla="*/ 147637 w 400818"/>
                    <a:gd name="connsiteY2" fmla="*/ 112712 h 350837"/>
                    <a:gd name="connsiteX3" fmla="*/ 277812 w 400818"/>
                    <a:gd name="connsiteY3" fmla="*/ 219075 h 350837"/>
                    <a:gd name="connsiteX4" fmla="*/ 279400 w 400818"/>
                    <a:gd name="connsiteY4" fmla="*/ 219075 h 350837"/>
                    <a:gd name="connsiteX5" fmla="*/ 382587 w 400818"/>
                    <a:gd name="connsiteY5" fmla="*/ 315912 h 350837"/>
                    <a:gd name="connsiteX6" fmla="*/ 400050 w 400818"/>
                    <a:gd name="connsiteY6" fmla="*/ 350837 h 350837"/>
                    <a:gd name="connsiteX7" fmla="*/ 373062 w 400818"/>
                    <a:gd name="connsiteY7" fmla="*/ 315912 h 350837"/>
                    <a:gd name="connsiteX8" fmla="*/ 317500 w 400818"/>
                    <a:gd name="connsiteY8" fmla="*/ 258762 h 350837"/>
                    <a:gd name="connsiteX9" fmla="*/ 271462 w 400818"/>
                    <a:gd name="connsiteY9" fmla="*/ 214312 h 350837"/>
                    <a:gd name="connsiteX10" fmla="*/ 238125 w 400818"/>
                    <a:gd name="connsiteY10" fmla="*/ 196850 h 350837"/>
                    <a:gd name="connsiteX11" fmla="*/ 139700 w 400818"/>
                    <a:gd name="connsiteY11" fmla="*/ 106362 h 350837"/>
                    <a:gd name="connsiteX12" fmla="*/ 65087 w 400818"/>
                    <a:gd name="connsiteY12" fmla="*/ 53975 h 350837"/>
                    <a:gd name="connsiteX13" fmla="*/ 0 w 400818"/>
                    <a:gd name="connsiteY13" fmla="*/ 0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0818" h="350837">
                      <a:moveTo>
                        <a:pt x="0" y="0"/>
                      </a:moveTo>
                      <a:cubicBezTo>
                        <a:pt x="56753" y="39026"/>
                        <a:pt x="113506" y="78052"/>
                        <a:pt x="138112" y="96837"/>
                      </a:cubicBezTo>
                      <a:cubicBezTo>
                        <a:pt x="162718" y="115622"/>
                        <a:pt x="124354" y="92339"/>
                        <a:pt x="147637" y="112712"/>
                      </a:cubicBezTo>
                      <a:cubicBezTo>
                        <a:pt x="170920" y="133085"/>
                        <a:pt x="255852" y="201348"/>
                        <a:pt x="277812" y="219075"/>
                      </a:cubicBezTo>
                      <a:cubicBezTo>
                        <a:pt x="299772" y="236802"/>
                        <a:pt x="261938" y="202936"/>
                        <a:pt x="279400" y="219075"/>
                      </a:cubicBezTo>
                      <a:cubicBezTo>
                        <a:pt x="296862" y="235214"/>
                        <a:pt x="362479" y="293952"/>
                        <a:pt x="382587" y="315912"/>
                      </a:cubicBezTo>
                      <a:cubicBezTo>
                        <a:pt x="402695" y="337872"/>
                        <a:pt x="401637" y="350837"/>
                        <a:pt x="400050" y="350837"/>
                      </a:cubicBezTo>
                      <a:cubicBezTo>
                        <a:pt x="398463" y="350837"/>
                        <a:pt x="386820" y="331258"/>
                        <a:pt x="373062" y="315912"/>
                      </a:cubicBezTo>
                      <a:cubicBezTo>
                        <a:pt x="359304" y="300566"/>
                        <a:pt x="334433" y="275695"/>
                        <a:pt x="317500" y="258762"/>
                      </a:cubicBezTo>
                      <a:cubicBezTo>
                        <a:pt x="300567" y="241829"/>
                        <a:pt x="284691" y="224631"/>
                        <a:pt x="271462" y="214312"/>
                      </a:cubicBezTo>
                      <a:cubicBezTo>
                        <a:pt x="258233" y="203993"/>
                        <a:pt x="260085" y="214842"/>
                        <a:pt x="238125" y="196850"/>
                      </a:cubicBezTo>
                      <a:cubicBezTo>
                        <a:pt x="216165" y="178858"/>
                        <a:pt x="168540" y="130174"/>
                        <a:pt x="139700" y="106362"/>
                      </a:cubicBezTo>
                      <a:cubicBezTo>
                        <a:pt x="110860" y="82550"/>
                        <a:pt x="65087" y="53975"/>
                        <a:pt x="650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" name="フリーフォーム: 図形 13">
                  <a:extLst>
                    <a:ext uri="{FF2B5EF4-FFF2-40B4-BE49-F238E27FC236}">
                      <a16:creationId xmlns:a16="http://schemas.microsoft.com/office/drawing/2014/main" id="{F982E364-F67E-4FB1-9EF9-EDBD11E87DB3}"/>
                    </a:ext>
                  </a:extLst>
                </p:cNvPr>
                <p:cNvSpPr/>
                <p:nvPr/>
              </p:nvSpPr>
              <p:spPr>
                <a:xfrm>
                  <a:off x="5984867" y="3427291"/>
                  <a:ext cx="131899" cy="473769"/>
                </a:xfrm>
                <a:custGeom>
                  <a:avLst/>
                  <a:gdLst>
                    <a:gd name="connsiteX0" fmla="*/ 8 w 131899"/>
                    <a:gd name="connsiteY0" fmla="*/ 122 h 473769"/>
                    <a:gd name="connsiteX1" fmla="*/ 77796 w 131899"/>
                    <a:gd name="connsiteY1" fmla="*/ 160459 h 473769"/>
                    <a:gd name="connsiteX2" fmla="*/ 46046 w 131899"/>
                    <a:gd name="connsiteY2" fmla="*/ 57272 h 473769"/>
                    <a:gd name="connsiteX3" fmla="*/ 85733 w 131899"/>
                    <a:gd name="connsiteY3" fmla="*/ 203322 h 473769"/>
                    <a:gd name="connsiteX4" fmla="*/ 80971 w 131899"/>
                    <a:gd name="connsiteY4" fmla="*/ 184272 h 473769"/>
                    <a:gd name="connsiteX5" fmla="*/ 111133 w 131899"/>
                    <a:gd name="connsiteY5" fmla="*/ 343022 h 473769"/>
                    <a:gd name="connsiteX6" fmla="*/ 111133 w 131899"/>
                    <a:gd name="connsiteY6" fmla="*/ 314447 h 473769"/>
                    <a:gd name="connsiteX7" fmla="*/ 131771 w 131899"/>
                    <a:gd name="connsiteY7" fmla="*/ 473197 h 473769"/>
                    <a:gd name="connsiteX8" fmla="*/ 117483 w 131899"/>
                    <a:gd name="connsiteY8" fmla="*/ 358897 h 473769"/>
                    <a:gd name="connsiteX9" fmla="*/ 73033 w 131899"/>
                    <a:gd name="connsiteY9" fmla="*/ 138234 h 473769"/>
                    <a:gd name="connsiteX10" fmla="*/ 8 w 131899"/>
                    <a:gd name="connsiteY10" fmla="*/ 122 h 47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899" h="473769">
                      <a:moveTo>
                        <a:pt x="8" y="122"/>
                      </a:moveTo>
                      <a:cubicBezTo>
                        <a:pt x="802" y="3826"/>
                        <a:pt x="70123" y="150934"/>
                        <a:pt x="77796" y="160459"/>
                      </a:cubicBezTo>
                      <a:cubicBezTo>
                        <a:pt x="85469" y="169984"/>
                        <a:pt x="44723" y="50128"/>
                        <a:pt x="46046" y="57272"/>
                      </a:cubicBezTo>
                      <a:cubicBezTo>
                        <a:pt x="47369" y="64416"/>
                        <a:pt x="79912" y="182155"/>
                        <a:pt x="85733" y="203322"/>
                      </a:cubicBezTo>
                      <a:cubicBezTo>
                        <a:pt x="91554" y="224489"/>
                        <a:pt x="76738" y="160989"/>
                        <a:pt x="80971" y="184272"/>
                      </a:cubicBezTo>
                      <a:cubicBezTo>
                        <a:pt x="85204" y="207555"/>
                        <a:pt x="106106" y="321326"/>
                        <a:pt x="111133" y="343022"/>
                      </a:cubicBezTo>
                      <a:cubicBezTo>
                        <a:pt x="116160" y="364718"/>
                        <a:pt x="107693" y="292751"/>
                        <a:pt x="111133" y="314447"/>
                      </a:cubicBezTo>
                      <a:cubicBezTo>
                        <a:pt x="114573" y="336143"/>
                        <a:pt x="130713" y="465789"/>
                        <a:pt x="131771" y="473197"/>
                      </a:cubicBezTo>
                      <a:cubicBezTo>
                        <a:pt x="132829" y="480605"/>
                        <a:pt x="127273" y="414724"/>
                        <a:pt x="117483" y="358897"/>
                      </a:cubicBezTo>
                      <a:cubicBezTo>
                        <a:pt x="107693" y="303070"/>
                        <a:pt x="92877" y="198823"/>
                        <a:pt x="73033" y="138234"/>
                      </a:cubicBezTo>
                      <a:cubicBezTo>
                        <a:pt x="53189" y="77645"/>
                        <a:pt x="-786" y="-3582"/>
                        <a:pt x="8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: 図形 15">
                  <a:extLst>
                    <a:ext uri="{FF2B5EF4-FFF2-40B4-BE49-F238E27FC236}">
                      <a16:creationId xmlns:a16="http://schemas.microsoft.com/office/drawing/2014/main" id="{AA1C2EC4-2872-4EC4-94B7-8177458E2631}"/>
                    </a:ext>
                  </a:extLst>
                </p:cNvPr>
                <p:cNvSpPr/>
                <p:nvPr/>
              </p:nvSpPr>
              <p:spPr>
                <a:xfrm>
                  <a:off x="6002208" y="3409004"/>
                  <a:ext cx="130394" cy="500299"/>
                </a:xfrm>
                <a:custGeom>
                  <a:avLst/>
                  <a:gdLst>
                    <a:gd name="connsiteX0" fmla="*/ 1717 w 130394"/>
                    <a:gd name="connsiteY0" fmla="*/ 2534 h 500299"/>
                    <a:gd name="connsiteX1" fmla="*/ 65217 w 130394"/>
                    <a:gd name="connsiteY1" fmla="*/ 137471 h 500299"/>
                    <a:gd name="connsiteX2" fmla="*/ 47755 w 130394"/>
                    <a:gd name="connsiteY2" fmla="*/ 99371 h 500299"/>
                    <a:gd name="connsiteX3" fmla="*/ 82680 w 130394"/>
                    <a:gd name="connsiteY3" fmla="*/ 161284 h 500299"/>
                    <a:gd name="connsiteX4" fmla="*/ 81092 w 130394"/>
                    <a:gd name="connsiteY4" fmla="*/ 156521 h 500299"/>
                    <a:gd name="connsiteX5" fmla="*/ 109667 w 130394"/>
                    <a:gd name="connsiteY5" fmla="*/ 331146 h 500299"/>
                    <a:gd name="connsiteX6" fmla="*/ 114430 w 130394"/>
                    <a:gd name="connsiteY6" fmla="*/ 308921 h 500299"/>
                    <a:gd name="connsiteX7" fmla="*/ 130305 w 130394"/>
                    <a:gd name="connsiteY7" fmla="*/ 499421 h 500299"/>
                    <a:gd name="connsiteX8" fmla="*/ 106492 w 130394"/>
                    <a:gd name="connsiteY8" fmla="*/ 369246 h 500299"/>
                    <a:gd name="connsiteX9" fmla="*/ 66805 w 130394"/>
                    <a:gd name="connsiteY9" fmla="*/ 127946 h 500299"/>
                    <a:gd name="connsiteX10" fmla="*/ 23942 w 130394"/>
                    <a:gd name="connsiteY10" fmla="*/ 56509 h 500299"/>
                    <a:gd name="connsiteX11" fmla="*/ 1717 w 130394"/>
                    <a:gd name="connsiteY11" fmla="*/ 2534 h 50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394" h="500299">
                      <a:moveTo>
                        <a:pt x="1717" y="2534"/>
                      </a:moveTo>
                      <a:cubicBezTo>
                        <a:pt x="8596" y="16028"/>
                        <a:pt x="57544" y="121332"/>
                        <a:pt x="65217" y="137471"/>
                      </a:cubicBezTo>
                      <a:cubicBezTo>
                        <a:pt x="72890" y="153610"/>
                        <a:pt x="44845" y="95402"/>
                        <a:pt x="47755" y="99371"/>
                      </a:cubicBezTo>
                      <a:cubicBezTo>
                        <a:pt x="50665" y="103340"/>
                        <a:pt x="77124" y="151759"/>
                        <a:pt x="82680" y="161284"/>
                      </a:cubicBezTo>
                      <a:cubicBezTo>
                        <a:pt x="88236" y="170809"/>
                        <a:pt x="76594" y="128211"/>
                        <a:pt x="81092" y="156521"/>
                      </a:cubicBezTo>
                      <a:cubicBezTo>
                        <a:pt x="85590" y="184831"/>
                        <a:pt x="104111" y="305746"/>
                        <a:pt x="109667" y="331146"/>
                      </a:cubicBezTo>
                      <a:cubicBezTo>
                        <a:pt x="115223" y="356546"/>
                        <a:pt x="110990" y="280875"/>
                        <a:pt x="114430" y="308921"/>
                      </a:cubicBezTo>
                      <a:cubicBezTo>
                        <a:pt x="117870" y="336967"/>
                        <a:pt x="131628" y="489367"/>
                        <a:pt x="130305" y="499421"/>
                      </a:cubicBezTo>
                      <a:cubicBezTo>
                        <a:pt x="128982" y="509475"/>
                        <a:pt x="117075" y="431158"/>
                        <a:pt x="106492" y="369246"/>
                      </a:cubicBezTo>
                      <a:cubicBezTo>
                        <a:pt x="95909" y="307334"/>
                        <a:pt x="80563" y="180069"/>
                        <a:pt x="66805" y="127946"/>
                      </a:cubicBezTo>
                      <a:cubicBezTo>
                        <a:pt x="53047" y="75823"/>
                        <a:pt x="37965" y="80321"/>
                        <a:pt x="23942" y="56509"/>
                      </a:cubicBezTo>
                      <a:cubicBezTo>
                        <a:pt x="9919" y="32697"/>
                        <a:pt x="-5162" y="-10960"/>
                        <a:pt x="1717" y="25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" name="フリーフォーム: 図形 17">
                  <a:extLst>
                    <a:ext uri="{FF2B5EF4-FFF2-40B4-BE49-F238E27FC236}">
                      <a16:creationId xmlns:a16="http://schemas.microsoft.com/office/drawing/2014/main" id="{6E2C38F0-7290-419B-8508-24F14084D255}"/>
                    </a:ext>
                  </a:extLst>
                </p:cNvPr>
                <p:cNvSpPr/>
                <p:nvPr/>
              </p:nvSpPr>
              <p:spPr>
                <a:xfrm>
                  <a:off x="5787867" y="2824084"/>
                  <a:ext cx="283156" cy="695867"/>
                </a:xfrm>
                <a:custGeom>
                  <a:avLst/>
                  <a:gdLst>
                    <a:gd name="connsiteX0" fmla="*/ 158 w 283156"/>
                    <a:gd name="connsiteY0" fmla="*/ 79 h 695867"/>
                    <a:gd name="connsiteX1" fmla="*/ 104933 w 283156"/>
                    <a:gd name="connsiteY1" fmla="*/ 211216 h 695867"/>
                    <a:gd name="connsiteX2" fmla="*/ 98583 w 283156"/>
                    <a:gd name="connsiteY2" fmla="*/ 163591 h 695867"/>
                    <a:gd name="connsiteX3" fmla="*/ 187483 w 283156"/>
                    <a:gd name="connsiteY3" fmla="*/ 428704 h 695867"/>
                    <a:gd name="connsiteX4" fmla="*/ 185896 w 283156"/>
                    <a:gd name="connsiteY4" fmla="*/ 389016 h 695867"/>
                    <a:gd name="connsiteX5" fmla="*/ 257333 w 283156"/>
                    <a:gd name="connsiteY5" fmla="*/ 623966 h 695867"/>
                    <a:gd name="connsiteX6" fmla="*/ 246221 w 283156"/>
                    <a:gd name="connsiteY6" fmla="*/ 592216 h 695867"/>
                    <a:gd name="connsiteX7" fmla="*/ 282733 w 283156"/>
                    <a:gd name="connsiteY7" fmla="*/ 695404 h 695867"/>
                    <a:gd name="connsiteX8" fmla="*/ 263683 w 283156"/>
                    <a:gd name="connsiteY8" fmla="*/ 623966 h 695867"/>
                    <a:gd name="connsiteX9" fmla="*/ 227171 w 283156"/>
                    <a:gd name="connsiteY9" fmla="*/ 481091 h 695867"/>
                    <a:gd name="connsiteX10" fmla="*/ 170021 w 283156"/>
                    <a:gd name="connsiteY10" fmla="*/ 338216 h 695867"/>
                    <a:gd name="connsiteX11" fmla="*/ 131921 w 283156"/>
                    <a:gd name="connsiteY11" fmla="*/ 238204 h 695867"/>
                    <a:gd name="connsiteX12" fmla="*/ 158 w 283156"/>
                    <a:gd name="connsiteY12" fmla="*/ 79 h 69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156" h="695867">
                      <a:moveTo>
                        <a:pt x="158" y="79"/>
                      </a:moveTo>
                      <a:cubicBezTo>
                        <a:pt x="-4340" y="-4419"/>
                        <a:pt x="88529" y="183964"/>
                        <a:pt x="104933" y="211216"/>
                      </a:cubicBezTo>
                      <a:cubicBezTo>
                        <a:pt x="121337" y="238468"/>
                        <a:pt x="84825" y="127343"/>
                        <a:pt x="98583" y="163591"/>
                      </a:cubicBezTo>
                      <a:cubicBezTo>
                        <a:pt x="112341" y="199839"/>
                        <a:pt x="172931" y="391133"/>
                        <a:pt x="187483" y="428704"/>
                      </a:cubicBezTo>
                      <a:cubicBezTo>
                        <a:pt x="202035" y="466275"/>
                        <a:pt x="174254" y="356472"/>
                        <a:pt x="185896" y="389016"/>
                      </a:cubicBezTo>
                      <a:cubicBezTo>
                        <a:pt x="197538" y="421560"/>
                        <a:pt x="247279" y="590099"/>
                        <a:pt x="257333" y="623966"/>
                      </a:cubicBezTo>
                      <a:cubicBezTo>
                        <a:pt x="267387" y="657833"/>
                        <a:pt x="246221" y="592216"/>
                        <a:pt x="246221" y="592216"/>
                      </a:cubicBezTo>
                      <a:cubicBezTo>
                        <a:pt x="250454" y="604122"/>
                        <a:pt x="279823" y="690112"/>
                        <a:pt x="282733" y="695404"/>
                      </a:cubicBezTo>
                      <a:cubicBezTo>
                        <a:pt x="285643" y="700696"/>
                        <a:pt x="272943" y="659685"/>
                        <a:pt x="263683" y="623966"/>
                      </a:cubicBezTo>
                      <a:cubicBezTo>
                        <a:pt x="254423" y="588247"/>
                        <a:pt x="242781" y="528716"/>
                        <a:pt x="227171" y="481091"/>
                      </a:cubicBezTo>
                      <a:cubicBezTo>
                        <a:pt x="211561" y="433466"/>
                        <a:pt x="185896" y="378697"/>
                        <a:pt x="170021" y="338216"/>
                      </a:cubicBezTo>
                      <a:cubicBezTo>
                        <a:pt x="154146" y="297735"/>
                        <a:pt x="154940" y="291385"/>
                        <a:pt x="131921" y="238204"/>
                      </a:cubicBezTo>
                      <a:cubicBezTo>
                        <a:pt x="108902" y="185023"/>
                        <a:pt x="4656" y="4577"/>
                        <a:pt x="158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: 図形 21">
                  <a:extLst>
                    <a:ext uri="{FF2B5EF4-FFF2-40B4-BE49-F238E27FC236}">
                      <a16:creationId xmlns:a16="http://schemas.microsoft.com/office/drawing/2014/main" id="{E65F8E95-8119-427E-85FE-1EF318AAF59C}"/>
                    </a:ext>
                  </a:extLst>
                </p:cNvPr>
                <p:cNvSpPr/>
                <p:nvPr/>
              </p:nvSpPr>
              <p:spPr>
                <a:xfrm>
                  <a:off x="5813090" y="2940425"/>
                  <a:ext cx="117069" cy="188603"/>
                </a:xfrm>
                <a:custGeom>
                  <a:avLst/>
                  <a:gdLst>
                    <a:gd name="connsiteX0" fmla="*/ 335 w 117069"/>
                    <a:gd name="connsiteY0" fmla="*/ 1213 h 188603"/>
                    <a:gd name="connsiteX1" fmla="*/ 113048 w 117069"/>
                    <a:gd name="connsiteY1" fmla="*/ 183775 h 188603"/>
                    <a:gd name="connsiteX2" fmla="*/ 92410 w 117069"/>
                    <a:gd name="connsiteY2" fmla="*/ 136150 h 188603"/>
                    <a:gd name="connsiteX3" fmla="*/ 97173 w 117069"/>
                    <a:gd name="connsiteY3" fmla="*/ 140913 h 188603"/>
                    <a:gd name="connsiteX4" fmla="*/ 78123 w 117069"/>
                    <a:gd name="connsiteY4" fmla="*/ 104400 h 188603"/>
                    <a:gd name="connsiteX5" fmla="*/ 335 w 117069"/>
                    <a:gd name="connsiteY5" fmla="*/ 1213 h 18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069" h="188603">
                      <a:moveTo>
                        <a:pt x="335" y="1213"/>
                      </a:moveTo>
                      <a:cubicBezTo>
                        <a:pt x="6156" y="14442"/>
                        <a:pt x="97702" y="161285"/>
                        <a:pt x="113048" y="183775"/>
                      </a:cubicBezTo>
                      <a:cubicBezTo>
                        <a:pt x="128394" y="206265"/>
                        <a:pt x="95056" y="143294"/>
                        <a:pt x="92410" y="136150"/>
                      </a:cubicBezTo>
                      <a:cubicBezTo>
                        <a:pt x="89764" y="129006"/>
                        <a:pt x="99554" y="146205"/>
                        <a:pt x="97173" y="140913"/>
                      </a:cubicBezTo>
                      <a:cubicBezTo>
                        <a:pt x="94792" y="135621"/>
                        <a:pt x="90029" y="121863"/>
                        <a:pt x="78123" y="104400"/>
                      </a:cubicBezTo>
                      <a:cubicBezTo>
                        <a:pt x="66217" y="86938"/>
                        <a:pt x="-5486" y="-12016"/>
                        <a:pt x="335" y="1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92011C8D-FB03-46C2-AB12-D2D346559996}"/>
                    </a:ext>
                  </a:extLst>
                </p:cNvPr>
                <p:cNvSpPr/>
                <p:nvPr/>
              </p:nvSpPr>
              <p:spPr>
                <a:xfrm>
                  <a:off x="6149967" y="3341637"/>
                  <a:ext cx="81038" cy="430627"/>
                </a:xfrm>
                <a:custGeom>
                  <a:avLst/>
                  <a:gdLst>
                    <a:gd name="connsiteX0" fmla="*/ 8 w 81038"/>
                    <a:gd name="connsiteY0" fmla="*/ 51 h 430627"/>
                    <a:gd name="connsiteX1" fmla="*/ 23821 w 81038"/>
                    <a:gd name="connsiteY1" fmla="*/ 166738 h 430627"/>
                    <a:gd name="connsiteX2" fmla="*/ 6358 w 81038"/>
                    <a:gd name="connsiteY2" fmla="*/ 77838 h 430627"/>
                    <a:gd name="connsiteX3" fmla="*/ 44458 w 81038"/>
                    <a:gd name="connsiteY3" fmla="*/ 244526 h 430627"/>
                    <a:gd name="connsiteX4" fmla="*/ 42871 w 81038"/>
                    <a:gd name="connsiteY4" fmla="*/ 211188 h 430627"/>
                    <a:gd name="connsiteX5" fmla="*/ 79383 w 81038"/>
                    <a:gd name="connsiteY5" fmla="*/ 415976 h 430627"/>
                    <a:gd name="connsiteX6" fmla="*/ 74621 w 81038"/>
                    <a:gd name="connsiteY6" fmla="*/ 414388 h 430627"/>
                    <a:gd name="connsiteX7" fmla="*/ 73033 w 81038"/>
                    <a:gd name="connsiteY7" fmla="*/ 415976 h 430627"/>
                    <a:gd name="connsiteX8" fmla="*/ 63508 w 81038"/>
                    <a:gd name="connsiteY8" fmla="*/ 336601 h 430627"/>
                    <a:gd name="connsiteX9" fmla="*/ 26996 w 81038"/>
                    <a:gd name="connsiteY9" fmla="*/ 150863 h 430627"/>
                    <a:gd name="connsiteX10" fmla="*/ 8 w 81038"/>
                    <a:gd name="connsiteY10" fmla="*/ 51 h 430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38" h="430627">
                      <a:moveTo>
                        <a:pt x="8" y="51"/>
                      </a:moveTo>
                      <a:cubicBezTo>
                        <a:pt x="-521" y="2697"/>
                        <a:pt x="22763" y="153774"/>
                        <a:pt x="23821" y="166738"/>
                      </a:cubicBezTo>
                      <a:cubicBezTo>
                        <a:pt x="24879" y="179702"/>
                        <a:pt x="2919" y="64873"/>
                        <a:pt x="6358" y="77838"/>
                      </a:cubicBezTo>
                      <a:cubicBezTo>
                        <a:pt x="9797" y="90803"/>
                        <a:pt x="38373" y="222301"/>
                        <a:pt x="44458" y="244526"/>
                      </a:cubicBezTo>
                      <a:cubicBezTo>
                        <a:pt x="50544" y="266751"/>
                        <a:pt x="37050" y="182613"/>
                        <a:pt x="42871" y="211188"/>
                      </a:cubicBezTo>
                      <a:cubicBezTo>
                        <a:pt x="48692" y="239763"/>
                        <a:pt x="74091" y="382109"/>
                        <a:pt x="79383" y="415976"/>
                      </a:cubicBezTo>
                      <a:cubicBezTo>
                        <a:pt x="84675" y="449843"/>
                        <a:pt x="75679" y="414388"/>
                        <a:pt x="74621" y="414388"/>
                      </a:cubicBezTo>
                      <a:cubicBezTo>
                        <a:pt x="73563" y="414388"/>
                        <a:pt x="74885" y="428941"/>
                        <a:pt x="73033" y="415976"/>
                      </a:cubicBezTo>
                      <a:cubicBezTo>
                        <a:pt x="71181" y="403011"/>
                        <a:pt x="71181" y="380787"/>
                        <a:pt x="63508" y="336601"/>
                      </a:cubicBezTo>
                      <a:cubicBezTo>
                        <a:pt x="55835" y="292416"/>
                        <a:pt x="37844" y="204573"/>
                        <a:pt x="26996" y="150863"/>
                      </a:cubicBezTo>
                      <a:cubicBezTo>
                        <a:pt x="16148" y="97153"/>
                        <a:pt x="537" y="-2595"/>
                        <a:pt x="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64FB959B-80B8-412D-84A8-0120CA0EBA96}"/>
                    </a:ext>
                  </a:extLst>
                </p:cNvPr>
                <p:cNvSpPr/>
                <p:nvPr/>
              </p:nvSpPr>
              <p:spPr>
                <a:xfrm>
                  <a:off x="6162654" y="3341578"/>
                  <a:ext cx="79398" cy="400226"/>
                </a:xfrm>
                <a:custGeom>
                  <a:avLst/>
                  <a:gdLst>
                    <a:gd name="connsiteX0" fmla="*/ 9546 w 79398"/>
                    <a:gd name="connsiteY0" fmla="*/ 110 h 400226"/>
                    <a:gd name="connsiteX1" fmla="*/ 21 w 79398"/>
                    <a:gd name="connsiteY1" fmla="*/ 128697 h 400226"/>
                    <a:gd name="connsiteX2" fmla="*/ 7959 w 79398"/>
                    <a:gd name="connsiteY2" fmla="*/ 90597 h 400226"/>
                    <a:gd name="connsiteX3" fmla="*/ 36534 w 79398"/>
                    <a:gd name="connsiteY3" fmla="*/ 203310 h 400226"/>
                    <a:gd name="connsiteX4" fmla="*/ 36534 w 79398"/>
                    <a:gd name="connsiteY4" fmla="*/ 174735 h 400226"/>
                    <a:gd name="connsiteX5" fmla="*/ 57171 w 79398"/>
                    <a:gd name="connsiteY5" fmla="*/ 312847 h 400226"/>
                    <a:gd name="connsiteX6" fmla="*/ 57171 w 79398"/>
                    <a:gd name="connsiteY6" fmla="*/ 277922 h 400226"/>
                    <a:gd name="connsiteX7" fmla="*/ 79396 w 79398"/>
                    <a:gd name="connsiteY7" fmla="*/ 400160 h 400226"/>
                    <a:gd name="connsiteX8" fmla="*/ 55584 w 79398"/>
                    <a:gd name="connsiteY8" fmla="*/ 292210 h 400226"/>
                    <a:gd name="connsiteX9" fmla="*/ 15896 w 79398"/>
                    <a:gd name="connsiteY9" fmla="*/ 109647 h 400226"/>
                    <a:gd name="connsiteX10" fmla="*/ 9546 w 79398"/>
                    <a:gd name="connsiteY10" fmla="*/ 110 h 40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398" h="400226">
                      <a:moveTo>
                        <a:pt x="9546" y="110"/>
                      </a:moveTo>
                      <a:cubicBezTo>
                        <a:pt x="6900" y="3285"/>
                        <a:pt x="285" y="113616"/>
                        <a:pt x="21" y="128697"/>
                      </a:cubicBezTo>
                      <a:cubicBezTo>
                        <a:pt x="-243" y="143778"/>
                        <a:pt x="1873" y="78162"/>
                        <a:pt x="7959" y="90597"/>
                      </a:cubicBezTo>
                      <a:cubicBezTo>
                        <a:pt x="14045" y="103033"/>
                        <a:pt x="31771" y="189287"/>
                        <a:pt x="36534" y="203310"/>
                      </a:cubicBezTo>
                      <a:cubicBezTo>
                        <a:pt x="41297" y="217333"/>
                        <a:pt x="33095" y="156479"/>
                        <a:pt x="36534" y="174735"/>
                      </a:cubicBezTo>
                      <a:cubicBezTo>
                        <a:pt x="39974" y="192991"/>
                        <a:pt x="53732" y="295649"/>
                        <a:pt x="57171" y="312847"/>
                      </a:cubicBezTo>
                      <a:cubicBezTo>
                        <a:pt x="60610" y="330045"/>
                        <a:pt x="53467" y="263370"/>
                        <a:pt x="57171" y="277922"/>
                      </a:cubicBezTo>
                      <a:cubicBezTo>
                        <a:pt x="60875" y="292474"/>
                        <a:pt x="79660" y="397779"/>
                        <a:pt x="79396" y="400160"/>
                      </a:cubicBezTo>
                      <a:cubicBezTo>
                        <a:pt x="79132" y="402541"/>
                        <a:pt x="66167" y="340629"/>
                        <a:pt x="55584" y="292210"/>
                      </a:cubicBezTo>
                      <a:cubicBezTo>
                        <a:pt x="45001" y="243791"/>
                        <a:pt x="24363" y="156214"/>
                        <a:pt x="15896" y="109647"/>
                      </a:cubicBezTo>
                      <a:cubicBezTo>
                        <a:pt x="7429" y="63080"/>
                        <a:pt x="12192" y="-3065"/>
                        <a:pt x="9546" y="1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41293859-B7B4-4ADD-9C9B-2091926CA7BB}"/>
                    </a:ext>
                  </a:extLst>
                </p:cNvPr>
                <p:cNvSpPr/>
                <p:nvPr/>
              </p:nvSpPr>
              <p:spPr>
                <a:xfrm>
                  <a:off x="6217680" y="3324224"/>
                  <a:ext cx="62968" cy="425467"/>
                </a:xfrm>
                <a:custGeom>
                  <a:avLst/>
                  <a:gdLst>
                    <a:gd name="connsiteX0" fmla="*/ 558 w 62968"/>
                    <a:gd name="connsiteY0" fmla="*/ 1 h 425467"/>
                    <a:gd name="connsiteX1" fmla="*/ 21195 w 62968"/>
                    <a:gd name="connsiteY1" fmla="*/ 133351 h 425467"/>
                    <a:gd name="connsiteX2" fmla="*/ 16433 w 62968"/>
                    <a:gd name="connsiteY2" fmla="*/ 96839 h 425467"/>
                    <a:gd name="connsiteX3" fmla="*/ 41833 w 62968"/>
                    <a:gd name="connsiteY3" fmla="*/ 201614 h 425467"/>
                    <a:gd name="connsiteX4" fmla="*/ 35483 w 62968"/>
                    <a:gd name="connsiteY4" fmla="*/ 174626 h 425467"/>
                    <a:gd name="connsiteX5" fmla="*/ 62470 w 62968"/>
                    <a:gd name="connsiteY5" fmla="*/ 307976 h 425467"/>
                    <a:gd name="connsiteX6" fmla="*/ 21195 w 62968"/>
                    <a:gd name="connsiteY6" fmla="*/ 425451 h 425467"/>
                    <a:gd name="connsiteX7" fmla="*/ 60883 w 62968"/>
                    <a:gd name="connsiteY7" fmla="*/ 300039 h 425467"/>
                    <a:gd name="connsiteX8" fmla="*/ 56120 w 62968"/>
                    <a:gd name="connsiteY8" fmla="*/ 241301 h 425467"/>
                    <a:gd name="connsiteX9" fmla="*/ 45008 w 62968"/>
                    <a:gd name="connsiteY9" fmla="*/ 239714 h 425467"/>
                    <a:gd name="connsiteX10" fmla="*/ 10083 w 62968"/>
                    <a:gd name="connsiteY10" fmla="*/ 136526 h 425467"/>
                    <a:gd name="connsiteX11" fmla="*/ 558 w 62968"/>
                    <a:gd name="connsiteY11" fmla="*/ 1 h 42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968" h="425467">
                      <a:moveTo>
                        <a:pt x="558" y="1"/>
                      </a:moveTo>
                      <a:cubicBezTo>
                        <a:pt x="2410" y="-528"/>
                        <a:pt x="18549" y="117211"/>
                        <a:pt x="21195" y="133351"/>
                      </a:cubicBezTo>
                      <a:cubicBezTo>
                        <a:pt x="23841" y="149491"/>
                        <a:pt x="12993" y="85462"/>
                        <a:pt x="16433" y="96839"/>
                      </a:cubicBezTo>
                      <a:cubicBezTo>
                        <a:pt x="19873" y="108216"/>
                        <a:pt x="38658" y="188649"/>
                        <a:pt x="41833" y="201614"/>
                      </a:cubicBezTo>
                      <a:cubicBezTo>
                        <a:pt x="45008" y="214579"/>
                        <a:pt x="32044" y="156899"/>
                        <a:pt x="35483" y="174626"/>
                      </a:cubicBezTo>
                      <a:cubicBezTo>
                        <a:pt x="38922" y="192353"/>
                        <a:pt x="64851" y="266172"/>
                        <a:pt x="62470" y="307976"/>
                      </a:cubicBezTo>
                      <a:cubicBezTo>
                        <a:pt x="60089" y="349780"/>
                        <a:pt x="21459" y="426774"/>
                        <a:pt x="21195" y="425451"/>
                      </a:cubicBezTo>
                      <a:cubicBezTo>
                        <a:pt x="20931" y="424128"/>
                        <a:pt x="55062" y="330731"/>
                        <a:pt x="60883" y="300039"/>
                      </a:cubicBezTo>
                      <a:cubicBezTo>
                        <a:pt x="66704" y="269347"/>
                        <a:pt x="58766" y="251355"/>
                        <a:pt x="56120" y="241301"/>
                      </a:cubicBezTo>
                      <a:cubicBezTo>
                        <a:pt x="53474" y="231247"/>
                        <a:pt x="52681" y="257177"/>
                        <a:pt x="45008" y="239714"/>
                      </a:cubicBezTo>
                      <a:cubicBezTo>
                        <a:pt x="37335" y="222251"/>
                        <a:pt x="18814" y="174891"/>
                        <a:pt x="10083" y="136526"/>
                      </a:cubicBezTo>
                      <a:cubicBezTo>
                        <a:pt x="1352" y="98161"/>
                        <a:pt x="-1294" y="530"/>
                        <a:pt x="558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7548E0F1-00D7-42A3-A365-3DE359957942}"/>
                    </a:ext>
                  </a:extLst>
                </p:cNvPr>
                <p:cNvSpPr/>
                <p:nvPr/>
              </p:nvSpPr>
              <p:spPr>
                <a:xfrm>
                  <a:off x="6083300" y="3493676"/>
                  <a:ext cx="87531" cy="57562"/>
                </a:xfrm>
                <a:custGeom>
                  <a:avLst/>
                  <a:gdLst>
                    <a:gd name="connsiteX0" fmla="*/ 0 w 87531"/>
                    <a:gd name="connsiteY0" fmla="*/ 57562 h 57562"/>
                    <a:gd name="connsiteX1" fmla="*/ 87313 w 87531"/>
                    <a:gd name="connsiteY1" fmla="*/ 412 h 57562"/>
                    <a:gd name="connsiteX2" fmla="*/ 0 w 87531"/>
                    <a:gd name="connsiteY2" fmla="*/ 57562 h 5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531" h="57562">
                      <a:moveTo>
                        <a:pt x="0" y="57562"/>
                      </a:moveTo>
                      <a:cubicBezTo>
                        <a:pt x="0" y="57562"/>
                        <a:pt x="82021" y="6497"/>
                        <a:pt x="87313" y="412"/>
                      </a:cubicBezTo>
                      <a:cubicBezTo>
                        <a:pt x="92605" y="-5673"/>
                        <a:pt x="0" y="57562"/>
                        <a:pt x="0" y="575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63980483-881F-48F6-BEDD-A1F7B3E1C5D3}"/>
                    </a:ext>
                  </a:extLst>
                </p:cNvPr>
                <p:cNvSpPr/>
                <p:nvPr/>
              </p:nvSpPr>
              <p:spPr>
                <a:xfrm>
                  <a:off x="6068951" y="3434842"/>
                  <a:ext cx="85003" cy="79895"/>
                </a:xfrm>
                <a:custGeom>
                  <a:avLst/>
                  <a:gdLst>
                    <a:gd name="connsiteX0" fmla="*/ 62 w 85003"/>
                    <a:gd name="connsiteY0" fmla="*/ 508 h 79895"/>
                    <a:gd name="connsiteX1" fmla="*/ 69912 w 85003"/>
                    <a:gd name="connsiteY1" fmla="*/ 19558 h 79895"/>
                    <a:gd name="connsiteX2" fmla="*/ 36574 w 85003"/>
                    <a:gd name="connsiteY2" fmla="*/ 49721 h 79895"/>
                    <a:gd name="connsiteX3" fmla="*/ 7999 w 85003"/>
                    <a:gd name="connsiteY3" fmla="*/ 79883 h 79895"/>
                    <a:gd name="connsiteX4" fmla="*/ 52449 w 85003"/>
                    <a:gd name="connsiteY4" fmla="*/ 52896 h 79895"/>
                    <a:gd name="connsiteX5" fmla="*/ 84199 w 85003"/>
                    <a:gd name="connsiteY5" fmla="*/ 10033 h 79895"/>
                    <a:gd name="connsiteX6" fmla="*/ 62 w 85003"/>
                    <a:gd name="connsiteY6" fmla="*/ 508 h 7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003" h="79895">
                      <a:moveTo>
                        <a:pt x="62" y="508"/>
                      </a:moveTo>
                      <a:cubicBezTo>
                        <a:pt x="-2319" y="2096"/>
                        <a:pt x="63827" y="11356"/>
                        <a:pt x="69912" y="19558"/>
                      </a:cubicBezTo>
                      <a:cubicBezTo>
                        <a:pt x="75997" y="27760"/>
                        <a:pt x="46893" y="39667"/>
                        <a:pt x="36574" y="49721"/>
                      </a:cubicBezTo>
                      <a:cubicBezTo>
                        <a:pt x="26255" y="59775"/>
                        <a:pt x="5353" y="79354"/>
                        <a:pt x="7999" y="79883"/>
                      </a:cubicBezTo>
                      <a:cubicBezTo>
                        <a:pt x="10645" y="80412"/>
                        <a:pt x="39749" y="64538"/>
                        <a:pt x="52449" y="52896"/>
                      </a:cubicBezTo>
                      <a:cubicBezTo>
                        <a:pt x="65149" y="41254"/>
                        <a:pt x="89755" y="19293"/>
                        <a:pt x="84199" y="10033"/>
                      </a:cubicBezTo>
                      <a:cubicBezTo>
                        <a:pt x="78643" y="773"/>
                        <a:pt x="2443" y="-1080"/>
                        <a:pt x="62" y="5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" name="フリーフォーム: 図形 74">
                  <a:extLst>
                    <a:ext uri="{FF2B5EF4-FFF2-40B4-BE49-F238E27FC236}">
                      <a16:creationId xmlns:a16="http://schemas.microsoft.com/office/drawing/2014/main" id="{8D1FB718-07F7-47EB-AAEF-2D2BBFABAEF0}"/>
                    </a:ext>
                  </a:extLst>
                </p:cNvPr>
                <p:cNvSpPr/>
                <p:nvPr/>
              </p:nvSpPr>
              <p:spPr>
                <a:xfrm>
                  <a:off x="5949519" y="3126458"/>
                  <a:ext cx="211616" cy="283172"/>
                </a:xfrm>
                <a:custGeom>
                  <a:avLst/>
                  <a:gdLst>
                    <a:gd name="connsiteX0" fmla="*/ 108381 w 211616"/>
                    <a:gd name="connsiteY0" fmla="*/ 253330 h 283172"/>
                    <a:gd name="connsiteX1" fmla="*/ 175056 w 211616"/>
                    <a:gd name="connsiteY1" fmla="*/ 275555 h 283172"/>
                    <a:gd name="connsiteX2" fmla="*/ 211569 w 211616"/>
                    <a:gd name="connsiteY2" fmla="*/ 280317 h 283172"/>
                    <a:gd name="connsiteX3" fmla="*/ 181406 w 211616"/>
                    <a:gd name="connsiteY3" fmla="*/ 234280 h 283172"/>
                    <a:gd name="connsiteX4" fmla="*/ 124256 w 211616"/>
                    <a:gd name="connsiteY4" fmla="*/ 205705 h 283172"/>
                    <a:gd name="connsiteX5" fmla="*/ 90919 w 211616"/>
                    <a:gd name="connsiteY5" fmla="*/ 158080 h 283172"/>
                    <a:gd name="connsiteX6" fmla="*/ 431 w 211616"/>
                    <a:gd name="connsiteY6" fmla="*/ 917 h 283172"/>
                    <a:gd name="connsiteX7" fmla="*/ 57581 w 211616"/>
                    <a:gd name="connsiteY7" fmla="*/ 99342 h 283172"/>
                    <a:gd name="connsiteX8" fmla="*/ 108381 w 211616"/>
                    <a:gd name="connsiteY8" fmla="*/ 253330 h 28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616" h="283172">
                      <a:moveTo>
                        <a:pt x="108381" y="253330"/>
                      </a:moveTo>
                      <a:cubicBezTo>
                        <a:pt x="127960" y="282699"/>
                        <a:pt x="157858" y="271057"/>
                        <a:pt x="175056" y="275555"/>
                      </a:cubicBezTo>
                      <a:cubicBezTo>
                        <a:pt x="192254" y="280053"/>
                        <a:pt x="210511" y="287196"/>
                        <a:pt x="211569" y="280317"/>
                      </a:cubicBezTo>
                      <a:cubicBezTo>
                        <a:pt x="212627" y="273438"/>
                        <a:pt x="195958" y="246715"/>
                        <a:pt x="181406" y="234280"/>
                      </a:cubicBezTo>
                      <a:cubicBezTo>
                        <a:pt x="166854" y="221845"/>
                        <a:pt x="139337" y="218405"/>
                        <a:pt x="124256" y="205705"/>
                      </a:cubicBezTo>
                      <a:cubicBezTo>
                        <a:pt x="109175" y="193005"/>
                        <a:pt x="111557" y="192211"/>
                        <a:pt x="90919" y="158080"/>
                      </a:cubicBezTo>
                      <a:cubicBezTo>
                        <a:pt x="70281" y="123949"/>
                        <a:pt x="5987" y="10706"/>
                        <a:pt x="431" y="917"/>
                      </a:cubicBezTo>
                      <a:cubicBezTo>
                        <a:pt x="-5125" y="-8872"/>
                        <a:pt x="44616" y="62036"/>
                        <a:pt x="57581" y="99342"/>
                      </a:cubicBezTo>
                      <a:cubicBezTo>
                        <a:pt x="70546" y="136648"/>
                        <a:pt x="88802" y="223961"/>
                        <a:pt x="108381" y="253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3DD27674-BADB-4167-A666-33F00FF344A1}"/>
                    </a:ext>
                  </a:extLst>
                </p:cNvPr>
                <p:cNvSpPr/>
                <p:nvPr/>
              </p:nvSpPr>
              <p:spPr>
                <a:xfrm>
                  <a:off x="6086007" y="3561448"/>
                  <a:ext cx="107669" cy="37422"/>
                </a:xfrm>
                <a:custGeom>
                  <a:avLst/>
                  <a:gdLst>
                    <a:gd name="connsiteX0" fmla="*/ 468 w 107669"/>
                    <a:gd name="connsiteY0" fmla="*/ 37415 h 37422"/>
                    <a:gd name="connsiteX1" fmla="*/ 103656 w 107669"/>
                    <a:gd name="connsiteY1" fmla="*/ 4077 h 37422"/>
                    <a:gd name="connsiteX2" fmla="*/ 84606 w 107669"/>
                    <a:gd name="connsiteY2" fmla="*/ 902 h 37422"/>
                    <a:gd name="connsiteX3" fmla="*/ 65556 w 107669"/>
                    <a:gd name="connsiteY3" fmla="*/ 7252 h 37422"/>
                    <a:gd name="connsiteX4" fmla="*/ 468 w 107669"/>
                    <a:gd name="connsiteY4" fmla="*/ 37415 h 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69" h="37422">
                      <a:moveTo>
                        <a:pt x="468" y="37415"/>
                      </a:moveTo>
                      <a:cubicBezTo>
                        <a:pt x="6818" y="36886"/>
                        <a:pt x="89633" y="10163"/>
                        <a:pt x="103656" y="4077"/>
                      </a:cubicBezTo>
                      <a:cubicBezTo>
                        <a:pt x="117679" y="-2009"/>
                        <a:pt x="90956" y="373"/>
                        <a:pt x="84606" y="902"/>
                      </a:cubicBezTo>
                      <a:cubicBezTo>
                        <a:pt x="78256" y="1431"/>
                        <a:pt x="76933" y="4077"/>
                        <a:pt x="65556" y="7252"/>
                      </a:cubicBezTo>
                      <a:cubicBezTo>
                        <a:pt x="54179" y="10427"/>
                        <a:pt x="-5882" y="37944"/>
                        <a:pt x="468" y="37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6EBDB1F8-1C98-4D67-946F-818C0D05174D}"/>
                    </a:ext>
                  </a:extLst>
                </p:cNvPr>
                <p:cNvSpPr/>
                <p:nvPr/>
              </p:nvSpPr>
              <p:spPr>
                <a:xfrm>
                  <a:off x="6095847" y="3588007"/>
                  <a:ext cx="108264" cy="58668"/>
                </a:xfrm>
                <a:custGeom>
                  <a:avLst/>
                  <a:gdLst>
                    <a:gd name="connsiteX0" fmla="*/ 153 w 108264"/>
                    <a:gd name="connsiteY0" fmla="*/ 58481 h 58668"/>
                    <a:gd name="connsiteX1" fmla="*/ 47778 w 108264"/>
                    <a:gd name="connsiteY1" fmla="*/ 20381 h 58668"/>
                    <a:gd name="connsiteX2" fmla="*/ 108103 w 108264"/>
                    <a:gd name="connsiteY2" fmla="*/ 2918 h 58668"/>
                    <a:gd name="connsiteX3" fmla="*/ 63653 w 108264"/>
                    <a:gd name="connsiteY3" fmla="*/ 2918 h 58668"/>
                    <a:gd name="connsiteX4" fmla="*/ 153 w 108264"/>
                    <a:gd name="connsiteY4" fmla="*/ 58481 h 5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64" h="58668">
                      <a:moveTo>
                        <a:pt x="153" y="58481"/>
                      </a:moveTo>
                      <a:cubicBezTo>
                        <a:pt x="-2493" y="61391"/>
                        <a:pt x="29786" y="29641"/>
                        <a:pt x="47778" y="20381"/>
                      </a:cubicBezTo>
                      <a:cubicBezTo>
                        <a:pt x="65770" y="11121"/>
                        <a:pt x="105457" y="5828"/>
                        <a:pt x="108103" y="2918"/>
                      </a:cubicBezTo>
                      <a:cubicBezTo>
                        <a:pt x="110749" y="8"/>
                        <a:pt x="80322" y="-1845"/>
                        <a:pt x="63653" y="2918"/>
                      </a:cubicBezTo>
                      <a:cubicBezTo>
                        <a:pt x="46984" y="7680"/>
                        <a:pt x="2799" y="55571"/>
                        <a:pt x="153" y="584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1B7F96D6-CE64-4C37-86D1-F574F22D91D0}"/>
                    </a:ext>
                  </a:extLst>
                </p:cNvPr>
                <p:cNvSpPr/>
                <p:nvPr/>
              </p:nvSpPr>
              <p:spPr>
                <a:xfrm>
                  <a:off x="6103864" y="3674424"/>
                  <a:ext cx="116883" cy="29402"/>
                </a:xfrm>
                <a:custGeom>
                  <a:avLst/>
                  <a:gdLst>
                    <a:gd name="connsiteX0" fmla="*/ 74 w 116883"/>
                    <a:gd name="connsiteY0" fmla="*/ 13339 h 29402"/>
                    <a:gd name="connsiteX1" fmla="*/ 50874 w 116883"/>
                    <a:gd name="connsiteY1" fmla="*/ 29214 h 29402"/>
                    <a:gd name="connsiteX2" fmla="*/ 115961 w 116883"/>
                    <a:gd name="connsiteY2" fmla="*/ 639 h 29402"/>
                    <a:gd name="connsiteX3" fmla="*/ 87386 w 116883"/>
                    <a:gd name="connsiteY3" fmla="*/ 10164 h 29402"/>
                    <a:gd name="connsiteX4" fmla="*/ 61986 w 116883"/>
                    <a:gd name="connsiteY4" fmla="*/ 19689 h 29402"/>
                    <a:gd name="connsiteX5" fmla="*/ 74 w 116883"/>
                    <a:gd name="connsiteY5" fmla="*/ 13339 h 29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83" h="29402">
                      <a:moveTo>
                        <a:pt x="74" y="13339"/>
                      </a:moveTo>
                      <a:cubicBezTo>
                        <a:pt x="-1778" y="14926"/>
                        <a:pt x="31560" y="31331"/>
                        <a:pt x="50874" y="29214"/>
                      </a:cubicBezTo>
                      <a:cubicBezTo>
                        <a:pt x="70188" y="27097"/>
                        <a:pt x="109876" y="3814"/>
                        <a:pt x="115961" y="639"/>
                      </a:cubicBezTo>
                      <a:cubicBezTo>
                        <a:pt x="122046" y="-2536"/>
                        <a:pt x="96382" y="6989"/>
                        <a:pt x="87386" y="10164"/>
                      </a:cubicBezTo>
                      <a:cubicBezTo>
                        <a:pt x="78390" y="13339"/>
                        <a:pt x="73628" y="18102"/>
                        <a:pt x="61986" y="19689"/>
                      </a:cubicBezTo>
                      <a:cubicBezTo>
                        <a:pt x="50344" y="21276"/>
                        <a:pt x="1926" y="11752"/>
                        <a:pt x="74" y="13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12FD5F76-DA1E-4432-B07C-7C1F0C110DA9}"/>
                    </a:ext>
                  </a:extLst>
                </p:cNvPr>
                <p:cNvSpPr/>
                <p:nvPr/>
              </p:nvSpPr>
              <p:spPr>
                <a:xfrm>
                  <a:off x="6111874" y="3707785"/>
                  <a:ext cx="110241" cy="27304"/>
                </a:xfrm>
                <a:custGeom>
                  <a:avLst/>
                  <a:gdLst>
                    <a:gd name="connsiteX0" fmla="*/ 1 w 110241"/>
                    <a:gd name="connsiteY0" fmla="*/ 22840 h 27304"/>
                    <a:gd name="connsiteX1" fmla="*/ 60326 w 110241"/>
                    <a:gd name="connsiteY1" fmla="*/ 26015 h 27304"/>
                    <a:gd name="connsiteX2" fmla="*/ 109539 w 110241"/>
                    <a:gd name="connsiteY2" fmla="*/ 615 h 27304"/>
                    <a:gd name="connsiteX3" fmla="*/ 87314 w 110241"/>
                    <a:gd name="connsiteY3" fmla="*/ 8553 h 27304"/>
                    <a:gd name="connsiteX4" fmla="*/ 58739 w 110241"/>
                    <a:gd name="connsiteY4" fmla="*/ 16490 h 27304"/>
                    <a:gd name="connsiteX5" fmla="*/ 1 w 110241"/>
                    <a:gd name="connsiteY5" fmla="*/ 2284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241" h="27304">
                      <a:moveTo>
                        <a:pt x="1" y="22840"/>
                      </a:moveTo>
                      <a:cubicBezTo>
                        <a:pt x="265" y="24427"/>
                        <a:pt x="42070" y="29719"/>
                        <a:pt x="60326" y="26015"/>
                      </a:cubicBezTo>
                      <a:cubicBezTo>
                        <a:pt x="78582" y="22311"/>
                        <a:pt x="105041" y="3525"/>
                        <a:pt x="109539" y="615"/>
                      </a:cubicBezTo>
                      <a:cubicBezTo>
                        <a:pt x="114037" y="-2295"/>
                        <a:pt x="95781" y="5907"/>
                        <a:pt x="87314" y="8553"/>
                      </a:cubicBezTo>
                      <a:cubicBezTo>
                        <a:pt x="78847" y="11199"/>
                        <a:pt x="69587" y="15167"/>
                        <a:pt x="58739" y="16490"/>
                      </a:cubicBezTo>
                      <a:cubicBezTo>
                        <a:pt x="47891" y="17813"/>
                        <a:pt x="-263" y="21253"/>
                        <a:pt x="1" y="22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" name="フリーフォーム: 図形 122">
                  <a:extLst>
                    <a:ext uri="{FF2B5EF4-FFF2-40B4-BE49-F238E27FC236}">
                      <a16:creationId xmlns:a16="http://schemas.microsoft.com/office/drawing/2014/main" id="{B2E549A5-E7A2-45CF-88DC-40136681FD0D}"/>
                    </a:ext>
                  </a:extLst>
                </p:cNvPr>
                <p:cNvSpPr/>
                <p:nvPr/>
              </p:nvSpPr>
              <p:spPr>
                <a:xfrm>
                  <a:off x="6116015" y="3777894"/>
                  <a:ext cx="127038" cy="45327"/>
                </a:xfrm>
                <a:custGeom>
                  <a:avLst/>
                  <a:gdLst>
                    <a:gd name="connsiteX0" fmla="*/ 623 w 127038"/>
                    <a:gd name="connsiteY0" fmla="*/ 44806 h 45327"/>
                    <a:gd name="connsiteX1" fmla="*/ 124448 w 127038"/>
                    <a:gd name="connsiteY1" fmla="*/ 356 h 45327"/>
                    <a:gd name="connsiteX2" fmla="*/ 78410 w 127038"/>
                    <a:gd name="connsiteY2" fmla="*/ 24169 h 45327"/>
                    <a:gd name="connsiteX3" fmla="*/ 623 w 127038"/>
                    <a:gd name="connsiteY3" fmla="*/ 44806 h 4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38" h="45327">
                      <a:moveTo>
                        <a:pt x="623" y="44806"/>
                      </a:moveTo>
                      <a:cubicBezTo>
                        <a:pt x="8296" y="40837"/>
                        <a:pt x="111484" y="3795"/>
                        <a:pt x="124448" y="356"/>
                      </a:cubicBezTo>
                      <a:cubicBezTo>
                        <a:pt x="137412" y="-3083"/>
                        <a:pt x="98518" y="19407"/>
                        <a:pt x="78410" y="24169"/>
                      </a:cubicBezTo>
                      <a:cubicBezTo>
                        <a:pt x="58302" y="28931"/>
                        <a:pt x="-7050" y="48775"/>
                        <a:pt x="623" y="448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" name="フリーフォーム: 図形 123">
                  <a:extLst>
                    <a:ext uri="{FF2B5EF4-FFF2-40B4-BE49-F238E27FC236}">
                      <a16:creationId xmlns:a16="http://schemas.microsoft.com/office/drawing/2014/main" id="{0FCDA3A6-916B-4AC5-BD6B-F42EE36FCF16}"/>
                    </a:ext>
                  </a:extLst>
                </p:cNvPr>
                <p:cNvSpPr/>
                <p:nvPr/>
              </p:nvSpPr>
              <p:spPr>
                <a:xfrm>
                  <a:off x="6122510" y="3824191"/>
                  <a:ext cx="123896" cy="31026"/>
                </a:xfrm>
                <a:custGeom>
                  <a:avLst/>
                  <a:gdLst>
                    <a:gd name="connsiteX0" fmla="*/ 478 w 123896"/>
                    <a:gd name="connsiteY0" fmla="*/ 30259 h 31026"/>
                    <a:gd name="connsiteX1" fmla="*/ 121128 w 123896"/>
                    <a:gd name="connsiteY1" fmla="*/ 97 h 31026"/>
                    <a:gd name="connsiteX2" fmla="*/ 79853 w 123896"/>
                    <a:gd name="connsiteY2" fmla="*/ 20734 h 31026"/>
                    <a:gd name="connsiteX3" fmla="*/ 478 w 123896"/>
                    <a:gd name="connsiteY3" fmla="*/ 30259 h 3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896" h="31026">
                      <a:moveTo>
                        <a:pt x="478" y="30259"/>
                      </a:moveTo>
                      <a:cubicBezTo>
                        <a:pt x="7357" y="26820"/>
                        <a:pt x="107899" y="1684"/>
                        <a:pt x="121128" y="97"/>
                      </a:cubicBezTo>
                      <a:cubicBezTo>
                        <a:pt x="134357" y="-1490"/>
                        <a:pt x="96786" y="16765"/>
                        <a:pt x="79853" y="20734"/>
                      </a:cubicBezTo>
                      <a:cubicBezTo>
                        <a:pt x="62920" y="24703"/>
                        <a:pt x="-6401" y="33698"/>
                        <a:pt x="478" y="302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" name="フリーフォーム: 図形 125">
                  <a:extLst>
                    <a:ext uri="{FF2B5EF4-FFF2-40B4-BE49-F238E27FC236}">
                      <a16:creationId xmlns:a16="http://schemas.microsoft.com/office/drawing/2014/main" id="{B4ECE028-885C-44B7-8DA5-65526A3D5A56}"/>
                    </a:ext>
                  </a:extLst>
                </p:cNvPr>
                <p:cNvSpPr/>
                <p:nvPr/>
              </p:nvSpPr>
              <p:spPr>
                <a:xfrm>
                  <a:off x="6218960" y="3747079"/>
                  <a:ext cx="26312" cy="170390"/>
                </a:xfrm>
                <a:custGeom>
                  <a:avLst/>
                  <a:gdLst>
                    <a:gd name="connsiteX0" fmla="*/ 26265 w 26312"/>
                    <a:gd name="connsiteY0" fmla="*/ 1009 h 170390"/>
                    <a:gd name="connsiteX1" fmla="*/ 865 w 26312"/>
                    <a:gd name="connsiteY1" fmla="*/ 167696 h 170390"/>
                    <a:gd name="connsiteX2" fmla="*/ 7215 w 26312"/>
                    <a:gd name="connsiteY2" fmla="*/ 99434 h 170390"/>
                    <a:gd name="connsiteX3" fmla="*/ 26265 w 26312"/>
                    <a:gd name="connsiteY3" fmla="*/ 1009 h 170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12" h="170390">
                      <a:moveTo>
                        <a:pt x="26265" y="1009"/>
                      </a:moveTo>
                      <a:cubicBezTo>
                        <a:pt x="25207" y="12386"/>
                        <a:pt x="4040" y="151292"/>
                        <a:pt x="865" y="167696"/>
                      </a:cubicBezTo>
                      <a:cubicBezTo>
                        <a:pt x="-2310" y="184100"/>
                        <a:pt x="4040" y="121130"/>
                        <a:pt x="7215" y="99434"/>
                      </a:cubicBezTo>
                      <a:cubicBezTo>
                        <a:pt x="10390" y="77738"/>
                        <a:pt x="27323" y="-10368"/>
                        <a:pt x="26265" y="1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94E49754-C751-4AE8-A6EB-7567F081DCB1}"/>
                    </a:ext>
                  </a:extLst>
                </p:cNvPr>
                <p:cNvSpPr/>
                <p:nvPr/>
              </p:nvSpPr>
              <p:spPr>
                <a:xfrm>
                  <a:off x="6288050" y="2894903"/>
                  <a:ext cx="156432" cy="735788"/>
                </a:xfrm>
                <a:custGeom>
                  <a:avLst/>
                  <a:gdLst>
                    <a:gd name="connsiteX0" fmla="*/ 146088 w 156432"/>
                    <a:gd name="connsiteY0" fmla="*/ 697 h 735788"/>
                    <a:gd name="connsiteX1" fmla="*/ 127038 w 156432"/>
                    <a:gd name="connsiteY1" fmla="*/ 132460 h 735788"/>
                    <a:gd name="connsiteX2" fmla="*/ 136563 w 156432"/>
                    <a:gd name="connsiteY2" fmla="*/ 83247 h 735788"/>
                    <a:gd name="connsiteX3" fmla="*/ 104813 w 156432"/>
                    <a:gd name="connsiteY3" fmla="*/ 238822 h 735788"/>
                    <a:gd name="connsiteX4" fmla="*/ 120688 w 156432"/>
                    <a:gd name="connsiteY4" fmla="*/ 197547 h 735788"/>
                    <a:gd name="connsiteX5" fmla="*/ 109575 w 156432"/>
                    <a:gd name="connsiteY5" fmla="*/ 286447 h 735788"/>
                    <a:gd name="connsiteX6" fmla="*/ 82588 w 156432"/>
                    <a:gd name="connsiteY6" fmla="*/ 362647 h 735788"/>
                    <a:gd name="connsiteX7" fmla="*/ 98463 w 156432"/>
                    <a:gd name="connsiteY7" fmla="*/ 334072 h 735788"/>
                    <a:gd name="connsiteX8" fmla="*/ 44488 w 156432"/>
                    <a:gd name="connsiteY8" fmla="*/ 507110 h 735788"/>
                    <a:gd name="connsiteX9" fmla="*/ 60363 w 156432"/>
                    <a:gd name="connsiteY9" fmla="*/ 470597 h 735788"/>
                    <a:gd name="connsiteX10" fmla="*/ 25438 w 156432"/>
                    <a:gd name="connsiteY10" fmla="*/ 562672 h 735788"/>
                    <a:gd name="connsiteX11" fmla="*/ 30200 w 156432"/>
                    <a:gd name="connsiteY11" fmla="*/ 569022 h 735788"/>
                    <a:gd name="connsiteX12" fmla="*/ 9563 w 156432"/>
                    <a:gd name="connsiteY12" fmla="*/ 669035 h 735788"/>
                    <a:gd name="connsiteX13" fmla="*/ 38 w 156432"/>
                    <a:gd name="connsiteY13" fmla="*/ 735710 h 735788"/>
                    <a:gd name="connsiteX14" fmla="*/ 12738 w 156432"/>
                    <a:gd name="connsiteY14" fmla="*/ 656335 h 735788"/>
                    <a:gd name="connsiteX15" fmla="*/ 31788 w 156432"/>
                    <a:gd name="connsiteY15" fmla="*/ 567435 h 735788"/>
                    <a:gd name="connsiteX16" fmla="*/ 98463 w 156432"/>
                    <a:gd name="connsiteY16" fmla="*/ 372172 h 735788"/>
                    <a:gd name="connsiteX17" fmla="*/ 122275 w 156432"/>
                    <a:gd name="connsiteY17" fmla="*/ 249935 h 735788"/>
                    <a:gd name="connsiteX18" fmla="*/ 155613 w 156432"/>
                    <a:gd name="connsiteY18" fmla="*/ 86422 h 735788"/>
                    <a:gd name="connsiteX19" fmla="*/ 146088 w 156432"/>
                    <a:gd name="connsiteY19" fmla="*/ 697 h 73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6432" h="735788">
                      <a:moveTo>
                        <a:pt x="146088" y="697"/>
                      </a:moveTo>
                      <a:cubicBezTo>
                        <a:pt x="141326" y="8370"/>
                        <a:pt x="128625" y="118702"/>
                        <a:pt x="127038" y="132460"/>
                      </a:cubicBezTo>
                      <a:cubicBezTo>
                        <a:pt x="125451" y="146218"/>
                        <a:pt x="140267" y="65520"/>
                        <a:pt x="136563" y="83247"/>
                      </a:cubicBezTo>
                      <a:cubicBezTo>
                        <a:pt x="132859" y="100974"/>
                        <a:pt x="107459" y="219772"/>
                        <a:pt x="104813" y="238822"/>
                      </a:cubicBezTo>
                      <a:cubicBezTo>
                        <a:pt x="102167" y="257872"/>
                        <a:pt x="119894" y="189610"/>
                        <a:pt x="120688" y="197547"/>
                      </a:cubicBezTo>
                      <a:cubicBezTo>
                        <a:pt x="121482" y="205484"/>
                        <a:pt x="115925" y="258930"/>
                        <a:pt x="109575" y="286447"/>
                      </a:cubicBezTo>
                      <a:cubicBezTo>
                        <a:pt x="103225" y="313964"/>
                        <a:pt x="84440" y="354710"/>
                        <a:pt x="82588" y="362647"/>
                      </a:cubicBezTo>
                      <a:cubicBezTo>
                        <a:pt x="80736" y="370585"/>
                        <a:pt x="104813" y="309995"/>
                        <a:pt x="98463" y="334072"/>
                      </a:cubicBezTo>
                      <a:cubicBezTo>
                        <a:pt x="92113" y="358149"/>
                        <a:pt x="50838" y="484356"/>
                        <a:pt x="44488" y="507110"/>
                      </a:cubicBezTo>
                      <a:cubicBezTo>
                        <a:pt x="38138" y="529864"/>
                        <a:pt x="63538" y="461337"/>
                        <a:pt x="60363" y="470597"/>
                      </a:cubicBezTo>
                      <a:cubicBezTo>
                        <a:pt x="57188" y="479857"/>
                        <a:pt x="30465" y="546268"/>
                        <a:pt x="25438" y="562672"/>
                      </a:cubicBezTo>
                      <a:cubicBezTo>
                        <a:pt x="20411" y="579076"/>
                        <a:pt x="32846" y="551295"/>
                        <a:pt x="30200" y="569022"/>
                      </a:cubicBezTo>
                      <a:cubicBezTo>
                        <a:pt x="27554" y="586749"/>
                        <a:pt x="14590" y="641254"/>
                        <a:pt x="9563" y="669035"/>
                      </a:cubicBezTo>
                      <a:cubicBezTo>
                        <a:pt x="4536" y="696816"/>
                        <a:pt x="-491" y="737827"/>
                        <a:pt x="38" y="735710"/>
                      </a:cubicBezTo>
                      <a:cubicBezTo>
                        <a:pt x="567" y="733593"/>
                        <a:pt x="7446" y="684381"/>
                        <a:pt x="12738" y="656335"/>
                      </a:cubicBezTo>
                      <a:cubicBezTo>
                        <a:pt x="18030" y="628289"/>
                        <a:pt x="17500" y="614796"/>
                        <a:pt x="31788" y="567435"/>
                      </a:cubicBezTo>
                      <a:cubicBezTo>
                        <a:pt x="46076" y="520074"/>
                        <a:pt x="83382" y="425089"/>
                        <a:pt x="98463" y="372172"/>
                      </a:cubicBezTo>
                      <a:cubicBezTo>
                        <a:pt x="113544" y="319255"/>
                        <a:pt x="112750" y="297560"/>
                        <a:pt x="122275" y="249935"/>
                      </a:cubicBezTo>
                      <a:cubicBezTo>
                        <a:pt x="131800" y="202310"/>
                        <a:pt x="152173" y="122405"/>
                        <a:pt x="155613" y="86422"/>
                      </a:cubicBezTo>
                      <a:cubicBezTo>
                        <a:pt x="159053" y="50439"/>
                        <a:pt x="150850" y="-6976"/>
                        <a:pt x="146088" y="6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" name="フリーフォーム: 図形 140">
                  <a:extLst>
                    <a:ext uri="{FF2B5EF4-FFF2-40B4-BE49-F238E27FC236}">
                      <a16:creationId xmlns:a16="http://schemas.microsoft.com/office/drawing/2014/main" id="{615666EE-397C-4629-A786-D9F884090CAE}"/>
                    </a:ext>
                  </a:extLst>
                </p:cNvPr>
                <p:cNvSpPr/>
                <p:nvPr/>
              </p:nvSpPr>
              <p:spPr>
                <a:xfrm>
                  <a:off x="6249787" y="2896915"/>
                  <a:ext cx="204882" cy="919510"/>
                </a:xfrm>
                <a:custGeom>
                  <a:avLst/>
                  <a:gdLst>
                    <a:gd name="connsiteX0" fmla="*/ 200226 w 204882"/>
                    <a:gd name="connsiteY0" fmla="*/ 273 h 919510"/>
                    <a:gd name="connsiteX1" fmla="*/ 190701 w 204882"/>
                    <a:gd name="connsiteY1" fmla="*/ 130448 h 919510"/>
                    <a:gd name="connsiteX2" fmla="*/ 198638 w 204882"/>
                    <a:gd name="connsiteY2" fmla="*/ 117748 h 919510"/>
                    <a:gd name="connsiteX3" fmla="*/ 168476 w 204882"/>
                    <a:gd name="connsiteY3" fmla="*/ 255860 h 919510"/>
                    <a:gd name="connsiteX4" fmla="*/ 154188 w 204882"/>
                    <a:gd name="connsiteY4" fmla="*/ 359048 h 919510"/>
                    <a:gd name="connsiteX5" fmla="*/ 152601 w 204882"/>
                    <a:gd name="connsiteY5" fmla="*/ 357460 h 919510"/>
                    <a:gd name="connsiteX6" fmla="*/ 114501 w 204882"/>
                    <a:gd name="connsiteY6" fmla="*/ 466998 h 919510"/>
                    <a:gd name="connsiteX7" fmla="*/ 84338 w 204882"/>
                    <a:gd name="connsiteY7" fmla="*/ 560660 h 919510"/>
                    <a:gd name="connsiteX8" fmla="*/ 87513 w 204882"/>
                    <a:gd name="connsiteY8" fmla="*/ 557485 h 919510"/>
                    <a:gd name="connsiteX9" fmla="*/ 66876 w 204882"/>
                    <a:gd name="connsiteY9" fmla="*/ 665435 h 919510"/>
                    <a:gd name="connsiteX10" fmla="*/ 60526 w 204882"/>
                    <a:gd name="connsiteY10" fmla="*/ 719410 h 919510"/>
                    <a:gd name="connsiteX11" fmla="*/ 35126 w 204882"/>
                    <a:gd name="connsiteY11" fmla="*/ 781323 h 919510"/>
                    <a:gd name="connsiteX12" fmla="*/ 8138 w 204882"/>
                    <a:gd name="connsiteY12" fmla="*/ 865460 h 919510"/>
                    <a:gd name="connsiteX13" fmla="*/ 201 w 204882"/>
                    <a:gd name="connsiteY13" fmla="*/ 919435 h 919510"/>
                    <a:gd name="connsiteX14" fmla="*/ 14488 w 204882"/>
                    <a:gd name="connsiteY14" fmla="*/ 854348 h 919510"/>
                    <a:gd name="connsiteX15" fmla="*/ 74813 w 204882"/>
                    <a:gd name="connsiteY15" fmla="*/ 671785 h 919510"/>
                    <a:gd name="connsiteX16" fmla="*/ 171651 w 204882"/>
                    <a:gd name="connsiteY16" fmla="*/ 343173 h 919510"/>
                    <a:gd name="connsiteX17" fmla="*/ 176413 w 204882"/>
                    <a:gd name="connsiteY17" fmla="*/ 220935 h 919510"/>
                    <a:gd name="connsiteX18" fmla="*/ 203401 w 204882"/>
                    <a:gd name="connsiteY18" fmla="*/ 98698 h 919510"/>
                    <a:gd name="connsiteX19" fmla="*/ 200226 w 204882"/>
                    <a:gd name="connsiteY19" fmla="*/ 273 h 91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82" h="919510">
                      <a:moveTo>
                        <a:pt x="200226" y="273"/>
                      </a:moveTo>
                      <a:cubicBezTo>
                        <a:pt x="198109" y="5565"/>
                        <a:pt x="190966" y="110869"/>
                        <a:pt x="190701" y="130448"/>
                      </a:cubicBezTo>
                      <a:cubicBezTo>
                        <a:pt x="190436" y="150027"/>
                        <a:pt x="202342" y="96846"/>
                        <a:pt x="198638" y="117748"/>
                      </a:cubicBezTo>
                      <a:cubicBezTo>
                        <a:pt x="194934" y="138650"/>
                        <a:pt x="175884" y="215643"/>
                        <a:pt x="168476" y="255860"/>
                      </a:cubicBezTo>
                      <a:cubicBezTo>
                        <a:pt x="161068" y="296077"/>
                        <a:pt x="156834" y="342115"/>
                        <a:pt x="154188" y="359048"/>
                      </a:cubicBezTo>
                      <a:cubicBezTo>
                        <a:pt x="151542" y="375981"/>
                        <a:pt x="159215" y="339469"/>
                        <a:pt x="152601" y="357460"/>
                      </a:cubicBezTo>
                      <a:cubicBezTo>
                        <a:pt x="145987" y="375451"/>
                        <a:pt x="125878" y="433131"/>
                        <a:pt x="114501" y="466998"/>
                      </a:cubicBezTo>
                      <a:cubicBezTo>
                        <a:pt x="103124" y="500865"/>
                        <a:pt x="88836" y="545579"/>
                        <a:pt x="84338" y="560660"/>
                      </a:cubicBezTo>
                      <a:cubicBezTo>
                        <a:pt x="79840" y="575741"/>
                        <a:pt x="90423" y="540023"/>
                        <a:pt x="87513" y="557485"/>
                      </a:cubicBezTo>
                      <a:cubicBezTo>
                        <a:pt x="84603" y="574947"/>
                        <a:pt x="71374" y="638448"/>
                        <a:pt x="66876" y="665435"/>
                      </a:cubicBezTo>
                      <a:cubicBezTo>
                        <a:pt x="62378" y="692422"/>
                        <a:pt x="65818" y="700095"/>
                        <a:pt x="60526" y="719410"/>
                      </a:cubicBezTo>
                      <a:cubicBezTo>
                        <a:pt x="55234" y="738725"/>
                        <a:pt x="43857" y="756981"/>
                        <a:pt x="35126" y="781323"/>
                      </a:cubicBezTo>
                      <a:cubicBezTo>
                        <a:pt x="26395" y="805665"/>
                        <a:pt x="13959" y="842441"/>
                        <a:pt x="8138" y="865460"/>
                      </a:cubicBezTo>
                      <a:cubicBezTo>
                        <a:pt x="2317" y="888479"/>
                        <a:pt x="-857" y="921287"/>
                        <a:pt x="201" y="919435"/>
                      </a:cubicBezTo>
                      <a:cubicBezTo>
                        <a:pt x="1259" y="917583"/>
                        <a:pt x="2053" y="895623"/>
                        <a:pt x="14488" y="854348"/>
                      </a:cubicBezTo>
                      <a:cubicBezTo>
                        <a:pt x="26923" y="813073"/>
                        <a:pt x="48619" y="756981"/>
                        <a:pt x="74813" y="671785"/>
                      </a:cubicBezTo>
                      <a:cubicBezTo>
                        <a:pt x="101007" y="586589"/>
                        <a:pt x="154718" y="418315"/>
                        <a:pt x="171651" y="343173"/>
                      </a:cubicBezTo>
                      <a:cubicBezTo>
                        <a:pt x="188584" y="268031"/>
                        <a:pt x="171121" y="261681"/>
                        <a:pt x="176413" y="220935"/>
                      </a:cubicBezTo>
                      <a:cubicBezTo>
                        <a:pt x="181705" y="180189"/>
                        <a:pt x="199432" y="129654"/>
                        <a:pt x="203401" y="98698"/>
                      </a:cubicBezTo>
                      <a:cubicBezTo>
                        <a:pt x="207370" y="67742"/>
                        <a:pt x="202343" y="-5019"/>
                        <a:pt x="200226" y="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3A5F2437-81D2-4D85-ADC3-2A362F90AF15}"/>
                    </a:ext>
                  </a:extLst>
                </p:cNvPr>
                <p:cNvSpPr/>
                <p:nvPr/>
              </p:nvSpPr>
              <p:spPr>
                <a:xfrm>
                  <a:off x="6684609" y="2535231"/>
                  <a:ext cx="129254" cy="542981"/>
                </a:xfrm>
                <a:custGeom>
                  <a:avLst/>
                  <a:gdLst>
                    <a:gd name="connsiteX0" fmla="*/ 128941 w 129254"/>
                    <a:gd name="connsiteY0" fmla="*/ 7 h 542981"/>
                    <a:gd name="connsiteX1" fmla="*/ 65441 w 129254"/>
                    <a:gd name="connsiteY1" fmla="*/ 95257 h 542981"/>
                    <a:gd name="connsiteX2" fmla="*/ 59091 w 129254"/>
                    <a:gd name="connsiteY2" fmla="*/ 200032 h 542981"/>
                    <a:gd name="connsiteX3" fmla="*/ 65441 w 129254"/>
                    <a:gd name="connsiteY3" fmla="*/ 155582 h 542981"/>
                    <a:gd name="connsiteX4" fmla="*/ 43216 w 129254"/>
                    <a:gd name="connsiteY4" fmla="*/ 266707 h 542981"/>
                    <a:gd name="connsiteX5" fmla="*/ 1941 w 129254"/>
                    <a:gd name="connsiteY5" fmla="*/ 427044 h 542981"/>
                    <a:gd name="connsiteX6" fmla="*/ 25754 w 129254"/>
                    <a:gd name="connsiteY6" fmla="*/ 260357 h 542981"/>
                    <a:gd name="connsiteX7" fmla="*/ 3529 w 129254"/>
                    <a:gd name="connsiteY7" fmla="*/ 481019 h 542981"/>
                    <a:gd name="connsiteX8" fmla="*/ 1941 w 129254"/>
                    <a:gd name="connsiteY8" fmla="*/ 542932 h 542981"/>
                    <a:gd name="connsiteX9" fmla="*/ 1941 w 129254"/>
                    <a:gd name="connsiteY9" fmla="*/ 474669 h 542981"/>
                    <a:gd name="connsiteX10" fmla="*/ 27341 w 129254"/>
                    <a:gd name="connsiteY10" fmla="*/ 260357 h 542981"/>
                    <a:gd name="connsiteX11" fmla="*/ 47979 w 129254"/>
                    <a:gd name="connsiteY11" fmla="*/ 230194 h 542981"/>
                    <a:gd name="connsiteX12" fmla="*/ 44804 w 129254"/>
                    <a:gd name="connsiteY12" fmla="*/ 174632 h 542981"/>
                    <a:gd name="connsiteX13" fmla="*/ 28929 w 129254"/>
                    <a:gd name="connsiteY13" fmla="*/ 134944 h 542981"/>
                    <a:gd name="connsiteX14" fmla="*/ 35279 w 129254"/>
                    <a:gd name="connsiteY14" fmla="*/ 100019 h 542981"/>
                    <a:gd name="connsiteX15" fmla="*/ 128941 w 129254"/>
                    <a:gd name="connsiteY15" fmla="*/ 7 h 54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9254" h="542981">
                      <a:moveTo>
                        <a:pt x="128941" y="7"/>
                      </a:moveTo>
                      <a:cubicBezTo>
                        <a:pt x="133968" y="-787"/>
                        <a:pt x="77083" y="61920"/>
                        <a:pt x="65441" y="95257"/>
                      </a:cubicBezTo>
                      <a:cubicBezTo>
                        <a:pt x="53799" y="128594"/>
                        <a:pt x="59091" y="189978"/>
                        <a:pt x="59091" y="200032"/>
                      </a:cubicBezTo>
                      <a:cubicBezTo>
                        <a:pt x="59091" y="210086"/>
                        <a:pt x="68087" y="144469"/>
                        <a:pt x="65441" y="155582"/>
                      </a:cubicBezTo>
                      <a:cubicBezTo>
                        <a:pt x="62795" y="166695"/>
                        <a:pt x="53799" y="221463"/>
                        <a:pt x="43216" y="266707"/>
                      </a:cubicBezTo>
                      <a:cubicBezTo>
                        <a:pt x="32633" y="311951"/>
                        <a:pt x="4851" y="428102"/>
                        <a:pt x="1941" y="427044"/>
                      </a:cubicBezTo>
                      <a:cubicBezTo>
                        <a:pt x="-969" y="425986"/>
                        <a:pt x="25489" y="251361"/>
                        <a:pt x="25754" y="260357"/>
                      </a:cubicBezTo>
                      <a:cubicBezTo>
                        <a:pt x="26019" y="269353"/>
                        <a:pt x="7498" y="433923"/>
                        <a:pt x="3529" y="481019"/>
                      </a:cubicBezTo>
                      <a:cubicBezTo>
                        <a:pt x="-440" y="528115"/>
                        <a:pt x="2206" y="543990"/>
                        <a:pt x="1941" y="542932"/>
                      </a:cubicBezTo>
                      <a:cubicBezTo>
                        <a:pt x="1676" y="541874"/>
                        <a:pt x="-2292" y="521765"/>
                        <a:pt x="1941" y="474669"/>
                      </a:cubicBezTo>
                      <a:cubicBezTo>
                        <a:pt x="6174" y="427573"/>
                        <a:pt x="19668" y="301103"/>
                        <a:pt x="27341" y="260357"/>
                      </a:cubicBezTo>
                      <a:cubicBezTo>
                        <a:pt x="35014" y="219611"/>
                        <a:pt x="45068" y="244482"/>
                        <a:pt x="47979" y="230194"/>
                      </a:cubicBezTo>
                      <a:cubicBezTo>
                        <a:pt x="50889" y="215907"/>
                        <a:pt x="47979" y="190507"/>
                        <a:pt x="44804" y="174632"/>
                      </a:cubicBezTo>
                      <a:cubicBezTo>
                        <a:pt x="41629" y="158757"/>
                        <a:pt x="30516" y="147379"/>
                        <a:pt x="28929" y="134944"/>
                      </a:cubicBezTo>
                      <a:cubicBezTo>
                        <a:pt x="27342" y="122509"/>
                        <a:pt x="24431" y="119334"/>
                        <a:pt x="35279" y="100019"/>
                      </a:cubicBezTo>
                      <a:cubicBezTo>
                        <a:pt x="46127" y="80704"/>
                        <a:pt x="123914" y="801"/>
                        <a:pt x="12894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11C086B2-EE93-4CAF-8ACA-2B28E2952A9E}"/>
                    </a:ext>
                  </a:extLst>
                </p:cNvPr>
                <p:cNvSpPr/>
                <p:nvPr/>
              </p:nvSpPr>
              <p:spPr>
                <a:xfrm>
                  <a:off x="6650542" y="2784303"/>
                  <a:ext cx="58982" cy="372786"/>
                </a:xfrm>
                <a:custGeom>
                  <a:avLst/>
                  <a:gdLst>
                    <a:gd name="connsiteX0" fmla="*/ 51883 w 58982"/>
                    <a:gd name="connsiteY0" fmla="*/ 155747 h 372786"/>
                    <a:gd name="connsiteX1" fmla="*/ 1083 w 58982"/>
                    <a:gd name="connsiteY1" fmla="*/ 371647 h 372786"/>
                    <a:gd name="connsiteX2" fmla="*/ 20133 w 58982"/>
                    <a:gd name="connsiteY2" fmla="*/ 230360 h 372786"/>
                    <a:gd name="connsiteX3" fmla="*/ 55058 w 58982"/>
                    <a:gd name="connsiteY3" fmla="*/ 1760 h 372786"/>
                    <a:gd name="connsiteX4" fmla="*/ 51883 w 58982"/>
                    <a:gd name="connsiteY4" fmla="*/ 155747 h 37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82" h="372786">
                      <a:moveTo>
                        <a:pt x="51883" y="155747"/>
                      </a:moveTo>
                      <a:cubicBezTo>
                        <a:pt x="42887" y="217395"/>
                        <a:pt x="6375" y="359212"/>
                        <a:pt x="1083" y="371647"/>
                      </a:cubicBezTo>
                      <a:cubicBezTo>
                        <a:pt x="-4209" y="384082"/>
                        <a:pt x="11137" y="292008"/>
                        <a:pt x="20133" y="230360"/>
                      </a:cubicBezTo>
                      <a:cubicBezTo>
                        <a:pt x="29129" y="168712"/>
                        <a:pt x="49502" y="18693"/>
                        <a:pt x="55058" y="1760"/>
                      </a:cubicBezTo>
                      <a:cubicBezTo>
                        <a:pt x="60614" y="-15173"/>
                        <a:pt x="60879" y="94099"/>
                        <a:pt x="51883" y="155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フリーフォーム: 図形 234">
                  <a:extLst>
                    <a:ext uri="{FF2B5EF4-FFF2-40B4-BE49-F238E27FC236}">
                      <a16:creationId xmlns:a16="http://schemas.microsoft.com/office/drawing/2014/main" id="{5793DF65-6C9A-4C46-A6A0-CF8BE09F7EC1}"/>
                    </a:ext>
                  </a:extLst>
                </p:cNvPr>
                <p:cNvSpPr/>
                <p:nvPr/>
              </p:nvSpPr>
              <p:spPr>
                <a:xfrm>
                  <a:off x="6346717" y="2953446"/>
                  <a:ext cx="89009" cy="294943"/>
                </a:xfrm>
                <a:custGeom>
                  <a:avLst/>
                  <a:gdLst>
                    <a:gd name="connsiteX0" fmla="*/ 89008 w 89009"/>
                    <a:gd name="connsiteY0" fmla="*/ 7242 h 294943"/>
                    <a:gd name="connsiteX1" fmla="*/ 44558 w 89009"/>
                    <a:gd name="connsiteY1" fmla="*/ 216792 h 294943"/>
                    <a:gd name="connsiteX2" fmla="*/ 42971 w 89009"/>
                    <a:gd name="connsiteY2" fmla="*/ 292992 h 294943"/>
                    <a:gd name="connsiteX3" fmla="*/ 25508 w 89009"/>
                    <a:gd name="connsiteY3" fmla="*/ 266004 h 294943"/>
                    <a:gd name="connsiteX4" fmla="*/ 108 w 89009"/>
                    <a:gd name="connsiteY4" fmla="*/ 197742 h 294943"/>
                    <a:gd name="connsiteX5" fmla="*/ 17571 w 89009"/>
                    <a:gd name="connsiteY5" fmla="*/ 129479 h 294943"/>
                    <a:gd name="connsiteX6" fmla="*/ 46146 w 89009"/>
                    <a:gd name="connsiteY6" fmla="*/ 56454 h 294943"/>
                    <a:gd name="connsiteX7" fmla="*/ 89008 w 89009"/>
                    <a:gd name="connsiteY7" fmla="*/ 7242 h 29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009" h="294943">
                      <a:moveTo>
                        <a:pt x="89008" y="7242"/>
                      </a:moveTo>
                      <a:cubicBezTo>
                        <a:pt x="88743" y="33965"/>
                        <a:pt x="52231" y="169167"/>
                        <a:pt x="44558" y="216792"/>
                      </a:cubicBezTo>
                      <a:cubicBezTo>
                        <a:pt x="36885" y="264417"/>
                        <a:pt x="46146" y="284790"/>
                        <a:pt x="42971" y="292992"/>
                      </a:cubicBezTo>
                      <a:cubicBezTo>
                        <a:pt x="39796" y="301194"/>
                        <a:pt x="32652" y="281879"/>
                        <a:pt x="25508" y="266004"/>
                      </a:cubicBezTo>
                      <a:cubicBezTo>
                        <a:pt x="18364" y="250129"/>
                        <a:pt x="1431" y="220496"/>
                        <a:pt x="108" y="197742"/>
                      </a:cubicBezTo>
                      <a:cubicBezTo>
                        <a:pt x="-1215" y="174988"/>
                        <a:pt x="9898" y="153027"/>
                        <a:pt x="17571" y="129479"/>
                      </a:cubicBezTo>
                      <a:cubicBezTo>
                        <a:pt x="25244" y="105931"/>
                        <a:pt x="35563" y="78150"/>
                        <a:pt x="46146" y="56454"/>
                      </a:cubicBezTo>
                      <a:cubicBezTo>
                        <a:pt x="56729" y="34758"/>
                        <a:pt x="89273" y="-19481"/>
                        <a:pt x="89008" y="72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フリーフォーム: 図形 235">
                  <a:extLst>
                    <a:ext uri="{FF2B5EF4-FFF2-40B4-BE49-F238E27FC236}">
                      <a16:creationId xmlns:a16="http://schemas.microsoft.com/office/drawing/2014/main" id="{BB334DAA-5F67-4801-958C-0D3BFC9D24E8}"/>
                    </a:ext>
                  </a:extLst>
                </p:cNvPr>
                <p:cNvSpPr/>
                <p:nvPr/>
              </p:nvSpPr>
              <p:spPr>
                <a:xfrm>
                  <a:off x="6537325" y="2952676"/>
                  <a:ext cx="140067" cy="495392"/>
                </a:xfrm>
                <a:custGeom>
                  <a:avLst/>
                  <a:gdLst>
                    <a:gd name="connsiteX0" fmla="*/ 111125 w 140067"/>
                    <a:gd name="connsiteY0" fmla="*/ 74 h 495392"/>
                    <a:gd name="connsiteX1" fmla="*/ 106363 w 140067"/>
                    <a:gd name="connsiteY1" fmla="*/ 139774 h 495392"/>
                    <a:gd name="connsiteX2" fmla="*/ 25400 w 140067"/>
                    <a:gd name="connsiteY2" fmla="*/ 160412 h 495392"/>
                    <a:gd name="connsiteX3" fmla="*/ 82550 w 140067"/>
                    <a:gd name="connsiteY3" fmla="*/ 130249 h 495392"/>
                    <a:gd name="connsiteX4" fmla="*/ 76200 w 140067"/>
                    <a:gd name="connsiteY4" fmla="*/ 166762 h 495392"/>
                    <a:gd name="connsiteX5" fmla="*/ 80963 w 140067"/>
                    <a:gd name="connsiteY5" fmla="*/ 200099 h 495392"/>
                    <a:gd name="connsiteX6" fmla="*/ 77788 w 140067"/>
                    <a:gd name="connsiteY6" fmla="*/ 268362 h 495392"/>
                    <a:gd name="connsiteX7" fmla="*/ 49213 w 140067"/>
                    <a:gd name="connsiteY7" fmla="*/ 362024 h 495392"/>
                    <a:gd name="connsiteX8" fmla="*/ 38100 w 140067"/>
                    <a:gd name="connsiteY8" fmla="*/ 379487 h 495392"/>
                    <a:gd name="connsiteX9" fmla="*/ 80963 w 140067"/>
                    <a:gd name="connsiteY9" fmla="*/ 238199 h 495392"/>
                    <a:gd name="connsiteX10" fmla="*/ 66675 w 140067"/>
                    <a:gd name="connsiteY10" fmla="*/ 331862 h 495392"/>
                    <a:gd name="connsiteX11" fmla="*/ 0 w 140067"/>
                    <a:gd name="connsiteY11" fmla="*/ 495374 h 495392"/>
                    <a:gd name="connsiteX12" fmla="*/ 68263 w 140067"/>
                    <a:gd name="connsiteY12" fmla="*/ 341387 h 495392"/>
                    <a:gd name="connsiteX13" fmla="*/ 138113 w 140067"/>
                    <a:gd name="connsiteY13" fmla="*/ 160412 h 495392"/>
                    <a:gd name="connsiteX14" fmla="*/ 111125 w 140067"/>
                    <a:gd name="connsiteY14" fmla="*/ 74 h 49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067" h="495392">
                      <a:moveTo>
                        <a:pt x="111125" y="74"/>
                      </a:moveTo>
                      <a:cubicBezTo>
                        <a:pt x="105833" y="-3366"/>
                        <a:pt x="120651" y="113051"/>
                        <a:pt x="106363" y="139774"/>
                      </a:cubicBezTo>
                      <a:cubicBezTo>
                        <a:pt x="92075" y="166497"/>
                        <a:pt x="29369" y="162000"/>
                        <a:pt x="25400" y="160412"/>
                      </a:cubicBezTo>
                      <a:cubicBezTo>
                        <a:pt x="21431" y="158825"/>
                        <a:pt x="74083" y="129191"/>
                        <a:pt x="82550" y="130249"/>
                      </a:cubicBezTo>
                      <a:cubicBezTo>
                        <a:pt x="91017" y="131307"/>
                        <a:pt x="76464" y="155120"/>
                        <a:pt x="76200" y="166762"/>
                      </a:cubicBezTo>
                      <a:cubicBezTo>
                        <a:pt x="75935" y="178404"/>
                        <a:pt x="80698" y="183166"/>
                        <a:pt x="80963" y="200099"/>
                      </a:cubicBezTo>
                      <a:cubicBezTo>
                        <a:pt x="81228" y="217032"/>
                        <a:pt x="83080" y="241375"/>
                        <a:pt x="77788" y="268362"/>
                      </a:cubicBezTo>
                      <a:cubicBezTo>
                        <a:pt x="72496" y="295350"/>
                        <a:pt x="55828" y="343503"/>
                        <a:pt x="49213" y="362024"/>
                      </a:cubicBezTo>
                      <a:cubicBezTo>
                        <a:pt x="42598" y="380545"/>
                        <a:pt x="32808" y="400124"/>
                        <a:pt x="38100" y="379487"/>
                      </a:cubicBezTo>
                      <a:cubicBezTo>
                        <a:pt x="43392" y="358850"/>
                        <a:pt x="76200" y="246137"/>
                        <a:pt x="80963" y="238199"/>
                      </a:cubicBezTo>
                      <a:cubicBezTo>
                        <a:pt x="85725" y="230262"/>
                        <a:pt x="80169" y="289000"/>
                        <a:pt x="66675" y="331862"/>
                      </a:cubicBezTo>
                      <a:cubicBezTo>
                        <a:pt x="53181" y="374725"/>
                        <a:pt x="-265" y="493787"/>
                        <a:pt x="0" y="495374"/>
                      </a:cubicBezTo>
                      <a:cubicBezTo>
                        <a:pt x="265" y="496962"/>
                        <a:pt x="45244" y="397214"/>
                        <a:pt x="68263" y="341387"/>
                      </a:cubicBezTo>
                      <a:cubicBezTo>
                        <a:pt x="91282" y="285560"/>
                        <a:pt x="128059" y="213064"/>
                        <a:pt x="138113" y="160412"/>
                      </a:cubicBezTo>
                      <a:cubicBezTo>
                        <a:pt x="148167" y="107760"/>
                        <a:pt x="116417" y="3514"/>
                        <a:pt x="111125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3" name="フリーフォーム: 図形 242">
                  <a:extLst>
                    <a:ext uri="{FF2B5EF4-FFF2-40B4-BE49-F238E27FC236}">
                      <a16:creationId xmlns:a16="http://schemas.microsoft.com/office/drawing/2014/main" id="{51415BF6-5E06-49A4-A638-28B83F5AB43B}"/>
                    </a:ext>
                  </a:extLst>
                </p:cNvPr>
                <p:cNvSpPr/>
                <p:nvPr/>
              </p:nvSpPr>
              <p:spPr>
                <a:xfrm>
                  <a:off x="6447260" y="3058756"/>
                  <a:ext cx="84873" cy="179951"/>
                </a:xfrm>
                <a:custGeom>
                  <a:avLst/>
                  <a:gdLst>
                    <a:gd name="connsiteX0" fmla="*/ 83715 w 84873"/>
                    <a:gd name="connsiteY0" fmla="*/ 3532 h 179951"/>
                    <a:gd name="connsiteX1" fmla="*/ 1165 w 84873"/>
                    <a:gd name="connsiteY1" fmla="*/ 178157 h 179951"/>
                    <a:gd name="connsiteX2" fmla="*/ 36090 w 84873"/>
                    <a:gd name="connsiteY2" fmla="*/ 92432 h 179951"/>
                    <a:gd name="connsiteX3" fmla="*/ 48790 w 84873"/>
                    <a:gd name="connsiteY3" fmla="*/ 62269 h 179951"/>
                    <a:gd name="connsiteX4" fmla="*/ 83715 w 84873"/>
                    <a:gd name="connsiteY4" fmla="*/ 3532 h 17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73" h="179951">
                      <a:moveTo>
                        <a:pt x="83715" y="3532"/>
                      </a:moveTo>
                      <a:cubicBezTo>
                        <a:pt x="75777" y="22847"/>
                        <a:pt x="9102" y="163340"/>
                        <a:pt x="1165" y="178157"/>
                      </a:cubicBezTo>
                      <a:cubicBezTo>
                        <a:pt x="-6773" y="192974"/>
                        <a:pt x="28152" y="111747"/>
                        <a:pt x="36090" y="92432"/>
                      </a:cubicBezTo>
                      <a:cubicBezTo>
                        <a:pt x="44027" y="73117"/>
                        <a:pt x="41117" y="74704"/>
                        <a:pt x="48790" y="62269"/>
                      </a:cubicBezTo>
                      <a:cubicBezTo>
                        <a:pt x="56463" y="49834"/>
                        <a:pt x="91653" y="-15783"/>
                        <a:pt x="83715" y="35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6BD19ADB-B70F-445E-AE06-ED82497E54BB}"/>
                    </a:ext>
                  </a:extLst>
                </p:cNvPr>
                <p:cNvSpPr/>
                <p:nvPr/>
              </p:nvSpPr>
              <p:spPr>
                <a:xfrm>
                  <a:off x="6397158" y="3049572"/>
                  <a:ext cx="122779" cy="385998"/>
                </a:xfrm>
                <a:custGeom>
                  <a:avLst/>
                  <a:gdLst>
                    <a:gd name="connsiteX0" fmla="*/ 56030 w 122779"/>
                    <a:gd name="connsiteY0" fmla="*/ 16 h 385998"/>
                    <a:gd name="connsiteX1" fmla="*/ 32217 w 122779"/>
                    <a:gd name="connsiteY1" fmla="*/ 127016 h 385998"/>
                    <a:gd name="connsiteX2" fmla="*/ 60792 w 122779"/>
                    <a:gd name="connsiteY2" fmla="*/ 85741 h 385998"/>
                    <a:gd name="connsiteX3" fmla="*/ 106830 w 122779"/>
                    <a:gd name="connsiteY3" fmla="*/ 65103 h 385998"/>
                    <a:gd name="connsiteX4" fmla="*/ 122705 w 122779"/>
                    <a:gd name="connsiteY4" fmla="*/ 114316 h 385998"/>
                    <a:gd name="connsiteX5" fmla="*/ 113180 w 122779"/>
                    <a:gd name="connsiteY5" fmla="*/ 117491 h 385998"/>
                    <a:gd name="connsiteX6" fmla="*/ 56030 w 122779"/>
                    <a:gd name="connsiteY6" fmla="*/ 142891 h 385998"/>
                    <a:gd name="connsiteX7" fmla="*/ 84605 w 122779"/>
                    <a:gd name="connsiteY7" fmla="*/ 180991 h 385998"/>
                    <a:gd name="connsiteX8" fmla="*/ 44917 w 122779"/>
                    <a:gd name="connsiteY8" fmla="*/ 149241 h 385998"/>
                    <a:gd name="connsiteX9" fmla="*/ 29042 w 122779"/>
                    <a:gd name="connsiteY9" fmla="*/ 192103 h 385998"/>
                    <a:gd name="connsiteX10" fmla="*/ 68730 w 122779"/>
                    <a:gd name="connsiteY10" fmla="*/ 260366 h 385998"/>
                    <a:gd name="connsiteX11" fmla="*/ 73492 w 122779"/>
                    <a:gd name="connsiteY11" fmla="*/ 296878 h 385998"/>
                    <a:gd name="connsiteX12" fmla="*/ 78255 w 122779"/>
                    <a:gd name="connsiteY12" fmla="*/ 385778 h 385998"/>
                    <a:gd name="connsiteX13" fmla="*/ 71905 w 122779"/>
                    <a:gd name="connsiteY13" fmla="*/ 319103 h 385998"/>
                    <a:gd name="connsiteX14" fmla="*/ 6817 w 122779"/>
                    <a:gd name="connsiteY14" fmla="*/ 227028 h 385998"/>
                    <a:gd name="connsiteX15" fmla="*/ 6817 w 122779"/>
                    <a:gd name="connsiteY15" fmla="*/ 136541 h 385998"/>
                    <a:gd name="connsiteX16" fmla="*/ 56030 w 122779"/>
                    <a:gd name="connsiteY16" fmla="*/ 16 h 385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779" h="385998">
                      <a:moveTo>
                        <a:pt x="56030" y="16"/>
                      </a:moveTo>
                      <a:cubicBezTo>
                        <a:pt x="60263" y="-1571"/>
                        <a:pt x="31423" y="112729"/>
                        <a:pt x="32217" y="127016"/>
                      </a:cubicBezTo>
                      <a:cubicBezTo>
                        <a:pt x="33011" y="141303"/>
                        <a:pt x="48357" y="96060"/>
                        <a:pt x="60792" y="85741"/>
                      </a:cubicBezTo>
                      <a:cubicBezTo>
                        <a:pt x="73227" y="75422"/>
                        <a:pt x="96511" y="60341"/>
                        <a:pt x="106830" y="65103"/>
                      </a:cubicBezTo>
                      <a:cubicBezTo>
                        <a:pt x="117149" y="69865"/>
                        <a:pt x="121647" y="105585"/>
                        <a:pt x="122705" y="114316"/>
                      </a:cubicBezTo>
                      <a:cubicBezTo>
                        <a:pt x="123763" y="123047"/>
                        <a:pt x="113180" y="117491"/>
                        <a:pt x="113180" y="117491"/>
                      </a:cubicBezTo>
                      <a:cubicBezTo>
                        <a:pt x="102068" y="122253"/>
                        <a:pt x="60793" y="132308"/>
                        <a:pt x="56030" y="142891"/>
                      </a:cubicBezTo>
                      <a:cubicBezTo>
                        <a:pt x="51267" y="153474"/>
                        <a:pt x="86457" y="179933"/>
                        <a:pt x="84605" y="180991"/>
                      </a:cubicBezTo>
                      <a:cubicBezTo>
                        <a:pt x="82753" y="182049"/>
                        <a:pt x="54177" y="147389"/>
                        <a:pt x="44917" y="149241"/>
                      </a:cubicBezTo>
                      <a:cubicBezTo>
                        <a:pt x="35657" y="151093"/>
                        <a:pt x="25073" y="173582"/>
                        <a:pt x="29042" y="192103"/>
                      </a:cubicBezTo>
                      <a:cubicBezTo>
                        <a:pt x="33011" y="210624"/>
                        <a:pt x="61322" y="242904"/>
                        <a:pt x="68730" y="260366"/>
                      </a:cubicBezTo>
                      <a:cubicBezTo>
                        <a:pt x="76138" y="277828"/>
                        <a:pt x="71905" y="275976"/>
                        <a:pt x="73492" y="296878"/>
                      </a:cubicBezTo>
                      <a:cubicBezTo>
                        <a:pt x="75079" y="317780"/>
                        <a:pt x="78519" y="382074"/>
                        <a:pt x="78255" y="385778"/>
                      </a:cubicBezTo>
                      <a:cubicBezTo>
                        <a:pt x="77991" y="389482"/>
                        <a:pt x="83811" y="345561"/>
                        <a:pt x="71905" y="319103"/>
                      </a:cubicBezTo>
                      <a:cubicBezTo>
                        <a:pt x="59999" y="292645"/>
                        <a:pt x="17665" y="257455"/>
                        <a:pt x="6817" y="227028"/>
                      </a:cubicBezTo>
                      <a:cubicBezTo>
                        <a:pt x="-4031" y="196601"/>
                        <a:pt x="-327" y="172524"/>
                        <a:pt x="6817" y="136541"/>
                      </a:cubicBezTo>
                      <a:cubicBezTo>
                        <a:pt x="13961" y="100558"/>
                        <a:pt x="51797" y="1603"/>
                        <a:pt x="56030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0D7A734F-3DB8-43C5-98A6-BE011EEEAD4A}"/>
                    </a:ext>
                  </a:extLst>
                </p:cNvPr>
                <p:cNvSpPr/>
                <p:nvPr/>
              </p:nvSpPr>
              <p:spPr>
                <a:xfrm>
                  <a:off x="6532429" y="3242961"/>
                  <a:ext cx="93910" cy="242387"/>
                </a:xfrm>
                <a:custGeom>
                  <a:avLst/>
                  <a:gdLst>
                    <a:gd name="connsiteX0" fmla="*/ 93796 w 93910"/>
                    <a:gd name="connsiteY0" fmla="*/ 302 h 242387"/>
                    <a:gd name="connsiteX1" fmla="*/ 52521 w 93910"/>
                    <a:gd name="connsiteY1" fmla="*/ 147939 h 242387"/>
                    <a:gd name="connsiteX2" fmla="*/ 134 w 93910"/>
                    <a:gd name="connsiteY2" fmla="*/ 241602 h 242387"/>
                    <a:gd name="connsiteX3" fmla="*/ 36646 w 93910"/>
                    <a:gd name="connsiteY3" fmla="*/ 97139 h 242387"/>
                    <a:gd name="connsiteX4" fmla="*/ 11246 w 93910"/>
                    <a:gd name="connsiteY4" fmla="*/ 190802 h 242387"/>
                    <a:gd name="connsiteX5" fmla="*/ 39821 w 93910"/>
                    <a:gd name="connsiteY5" fmla="*/ 111427 h 242387"/>
                    <a:gd name="connsiteX6" fmla="*/ 93796 w 93910"/>
                    <a:gd name="connsiteY6" fmla="*/ 302 h 24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910" h="242387">
                      <a:moveTo>
                        <a:pt x="93796" y="302"/>
                      </a:moveTo>
                      <a:cubicBezTo>
                        <a:pt x="95913" y="6387"/>
                        <a:pt x="68131" y="107722"/>
                        <a:pt x="52521" y="147939"/>
                      </a:cubicBezTo>
                      <a:cubicBezTo>
                        <a:pt x="36911" y="188156"/>
                        <a:pt x="2780" y="250069"/>
                        <a:pt x="134" y="241602"/>
                      </a:cubicBezTo>
                      <a:cubicBezTo>
                        <a:pt x="-2512" y="233135"/>
                        <a:pt x="34794" y="105606"/>
                        <a:pt x="36646" y="97139"/>
                      </a:cubicBezTo>
                      <a:cubicBezTo>
                        <a:pt x="38498" y="88672"/>
                        <a:pt x="10717" y="188421"/>
                        <a:pt x="11246" y="190802"/>
                      </a:cubicBezTo>
                      <a:cubicBezTo>
                        <a:pt x="11775" y="193183"/>
                        <a:pt x="28444" y="141325"/>
                        <a:pt x="39821" y="111427"/>
                      </a:cubicBezTo>
                      <a:cubicBezTo>
                        <a:pt x="51198" y="81529"/>
                        <a:pt x="91679" y="-5783"/>
                        <a:pt x="93796" y="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3B37E879-3FC2-4F8E-A9C9-5D9D0E2519D7}"/>
                    </a:ext>
                  </a:extLst>
                </p:cNvPr>
                <p:cNvSpPr/>
                <p:nvPr/>
              </p:nvSpPr>
              <p:spPr>
                <a:xfrm>
                  <a:off x="6785586" y="2519499"/>
                  <a:ext cx="344422" cy="33220"/>
                </a:xfrm>
                <a:custGeom>
                  <a:avLst/>
                  <a:gdLst>
                    <a:gd name="connsiteX0" fmla="*/ 343877 w 344422"/>
                    <a:gd name="connsiteY0" fmla="*/ 31614 h 33220"/>
                    <a:gd name="connsiteX1" fmla="*/ 207352 w 344422"/>
                    <a:gd name="connsiteY1" fmla="*/ 15739 h 33220"/>
                    <a:gd name="connsiteX2" fmla="*/ 256564 w 344422"/>
                    <a:gd name="connsiteY2" fmla="*/ 33201 h 33220"/>
                    <a:gd name="connsiteX3" fmla="*/ 175602 w 344422"/>
                    <a:gd name="connsiteY3" fmla="*/ 18914 h 33220"/>
                    <a:gd name="connsiteX4" fmla="*/ 118452 w 344422"/>
                    <a:gd name="connsiteY4" fmla="*/ 6214 h 33220"/>
                    <a:gd name="connsiteX5" fmla="*/ 977 w 344422"/>
                    <a:gd name="connsiteY5" fmla="*/ 1451 h 33220"/>
                    <a:gd name="connsiteX6" fmla="*/ 189889 w 344422"/>
                    <a:gd name="connsiteY6" fmla="*/ 31614 h 33220"/>
                    <a:gd name="connsiteX7" fmla="*/ 147027 w 344422"/>
                    <a:gd name="connsiteY7" fmla="*/ 22089 h 33220"/>
                    <a:gd name="connsiteX8" fmla="*/ 343877 w 344422"/>
                    <a:gd name="connsiteY8" fmla="*/ 31614 h 3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422" h="33220">
                      <a:moveTo>
                        <a:pt x="343877" y="31614"/>
                      </a:moveTo>
                      <a:cubicBezTo>
                        <a:pt x="353931" y="30556"/>
                        <a:pt x="221904" y="15475"/>
                        <a:pt x="207352" y="15739"/>
                      </a:cubicBezTo>
                      <a:cubicBezTo>
                        <a:pt x="192800" y="16003"/>
                        <a:pt x="261856" y="32672"/>
                        <a:pt x="256564" y="33201"/>
                      </a:cubicBezTo>
                      <a:cubicBezTo>
                        <a:pt x="251272" y="33730"/>
                        <a:pt x="198621" y="23412"/>
                        <a:pt x="175602" y="18914"/>
                      </a:cubicBezTo>
                      <a:cubicBezTo>
                        <a:pt x="152583" y="14416"/>
                        <a:pt x="147556" y="9124"/>
                        <a:pt x="118452" y="6214"/>
                      </a:cubicBezTo>
                      <a:cubicBezTo>
                        <a:pt x="89348" y="3304"/>
                        <a:pt x="-10929" y="-2782"/>
                        <a:pt x="977" y="1451"/>
                      </a:cubicBezTo>
                      <a:cubicBezTo>
                        <a:pt x="12883" y="5684"/>
                        <a:pt x="165547" y="28174"/>
                        <a:pt x="189889" y="31614"/>
                      </a:cubicBezTo>
                      <a:cubicBezTo>
                        <a:pt x="214231" y="35054"/>
                        <a:pt x="128771" y="24206"/>
                        <a:pt x="147027" y="22089"/>
                      </a:cubicBezTo>
                      <a:cubicBezTo>
                        <a:pt x="165283" y="19972"/>
                        <a:pt x="333823" y="32672"/>
                        <a:pt x="343877" y="31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560517A7-F03C-4A5F-B73B-DDA2DEB8848F}"/>
                    </a:ext>
                  </a:extLst>
                </p:cNvPr>
                <p:cNvSpPr/>
                <p:nvPr/>
              </p:nvSpPr>
              <p:spPr>
                <a:xfrm>
                  <a:off x="6792540" y="2538353"/>
                  <a:ext cx="372950" cy="158983"/>
                </a:xfrm>
                <a:custGeom>
                  <a:avLst/>
                  <a:gdLst>
                    <a:gd name="connsiteX0" fmla="*/ 373 w 372950"/>
                    <a:gd name="connsiteY0" fmla="*/ 60 h 158983"/>
                    <a:gd name="connsiteX1" fmla="*/ 159123 w 372950"/>
                    <a:gd name="connsiteY1" fmla="*/ 33397 h 158983"/>
                    <a:gd name="connsiteX2" fmla="*/ 174998 w 372950"/>
                    <a:gd name="connsiteY2" fmla="*/ 30222 h 158983"/>
                    <a:gd name="connsiteX3" fmla="*/ 295648 w 372950"/>
                    <a:gd name="connsiteY3" fmla="*/ 27047 h 158983"/>
                    <a:gd name="connsiteX4" fmla="*/ 340098 w 372950"/>
                    <a:gd name="connsiteY4" fmla="*/ 34985 h 158983"/>
                    <a:gd name="connsiteX5" fmla="*/ 340098 w 372950"/>
                    <a:gd name="connsiteY5" fmla="*/ 61972 h 158983"/>
                    <a:gd name="connsiteX6" fmla="*/ 349623 w 372950"/>
                    <a:gd name="connsiteY6" fmla="*/ 111185 h 158983"/>
                    <a:gd name="connsiteX7" fmla="*/ 371848 w 372950"/>
                    <a:gd name="connsiteY7" fmla="*/ 158810 h 158983"/>
                    <a:gd name="connsiteX8" fmla="*/ 365498 w 372950"/>
                    <a:gd name="connsiteY8" fmla="*/ 93722 h 158983"/>
                    <a:gd name="connsiteX9" fmla="*/ 330573 w 372950"/>
                    <a:gd name="connsiteY9" fmla="*/ 41335 h 158983"/>
                    <a:gd name="connsiteX10" fmla="*/ 268660 w 372950"/>
                    <a:gd name="connsiteY10" fmla="*/ 41335 h 158983"/>
                    <a:gd name="connsiteX11" fmla="*/ 209923 w 372950"/>
                    <a:gd name="connsiteY11" fmla="*/ 42922 h 158983"/>
                    <a:gd name="connsiteX12" fmla="*/ 373 w 372950"/>
                    <a:gd name="connsiteY12" fmla="*/ 60 h 158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2950" h="158983">
                      <a:moveTo>
                        <a:pt x="373" y="60"/>
                      </a:moveTo>
                      <a:cubicBezTo>
                        <a:pt x="-8094" y="-1527"/>
                        <a:pt x="130019" y="28370"/>
                        <a:pt x="159123" y="33397"/>
                      </a:cubicBezTo>
                      <a:cubicBezTo>
                        <a:pt x="188227" y="38424"/>
                        <a:pt x="152244" y="31280"/>
                        <a:pt x="174998" y="30222"/>
                      </a:cubicBezTo>
                      <a:cubicBezTo>
                        <a:pt x="197752" y="29164"/>
                        <a:pt x="268131" y="26253"/>
                        <a:pt x="295648" y="27047"/>
                      </a:cubicBezTo>
                      <a:cubicBezTo>
                        <a:pt x="323165" y="27841"/>
                        <a:pt x="332690" y="29164"/>
                        <a:pt x="340098" y="34985"/>
                      </a:cubicBezTo>
                      <a:cubicBezTo>
                        <a:pt x="347506" y="40806"/>
                        <a:pt x="338511" y="49272"/>
                        <a:pt x="340098" y="61972"/>
                      </a:cubicBezTo>
                      <a:cubicBezTo>
                        <a:pt x="341685" y="74672"/>
                        <a:pt x="344331" y="95045"/>
                        <a:pt x="349623" y="111185"/>
                      </a:cubicBezTo>
                      <a:cubicBezTo>
                        <a:pt x="354915" y="127325"/>
                        <a:pt x="369202" y="161720"/>
                        <a:pt x="371848" y="158810"/>
                      </a:cubicBezTo>
                      <a:cubicBezTo>
                        <a:pt x="374494" y="155900"/>
                        <a:pt x="372377" y="113301"/>
                        <a:pt x="365498" y="93722"/>
                      </a:cubicBezTo>
                      <a:cubicBezTo>
                        <a:pt x="358619" y="74143"/>
                        <a:pt x="346713" y="50066"/>
                        <a:pt x="330573" y="41335"/>
                      </a:cubicBezTo>
                      <a:cubicBezTo>
                        <a:pt x="314433" y="32604"/>
                        <a:pt x="288768" y="41071"/>
                        <a:pt x="268660" y="41335"/>
                      </a:cubicBezTo>
                      <a:cubicBezTo>
                        <a:pt x="248552" y="41600"/>
                        <a:pt x="251198" y="49537"/>
                        <a:pt x="209923" y="42922"/>
                      </a:cubicBezTo>
                      <a:cubicBezTo>
                        <a:pt x="168648" y="36307"/>
                        <a:pt x="8840" y="1647"/>
                        <a:pt x="373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F4D8612D-0A69-4F4B-9570-9D6B0997E9F7}"/>
                    </a:ext>
                  </a:extLst>
                </p:cNvPr>
                <p:cNvSpPr/>
                <p:nvPr/>
              </p:nvSpPr>
              <p:spPr>
                <a:xfrm>
                  <a:off x="6794202" y="2544349"/>
                  <a:ext cx="212376" cy="38645"/>
                </a:xfrm>
                <a:custGeom>
                  <a:avLst/>
                  <a:gdLst>
                    <a:gd name="connsiteX0" fmla="*/ 1886 w 212376"/>
                    <a:gd name="connsiteY0" fmla="*/ 414 h 38645"/>
                    <a:gd name="connsiteX1" fmla="*/ 206673 w 212376"/>
                    <a:gd name="connsiteY1" fmla="*/ 38514 h 38645"/>
                    <a:gd name="connsiteX2" fmla="*/ 151111 w 212376"/>
                    <a:gd name="connsiteY2" fmla="*/ 13114 h 38645"/>
                    <a:gd name="connsiteX3" fmla="*/ 105073 w 212376"/>
                    <a:gd name="connsiteY3" fmla="*/ 17876 h 38645"/>
                    <a:gd name="connsiteX4" fmla="*/ 1886 w 212376"/>
                    <a:gd name="connsiteY4" fmla="*/ 414 h 38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376" h="38645">
                      <a:moveTo>
                        <a:pt x="1886" y="414"/>
                      </a:moveTo>
                      <a:cubicBezTo>
                        <a:pt x="18819" y="3854"/>
                        <a:pt x="181802" y="36397"/>
                        <a:pt x="206673" y="38514"/>
                      </a:cubicBezTo>
                      <a:cubicBezTo>
                        <a:pt x="231544" y="40631"/>
                        <a:pt x="168044" y="16554"/>
                        <a:pt x="151111" y="13114"/>
                      </a:cubicBezTo>
                      <a:cubicBezTo>
                        <a:pt x="134178" y="9674"/>
                        <a:pt x="123065" y="19728"/>
                        <a:pt x="105073" y="17876"/>
                      </a:cubicBezTo>
                      <a:cubicBezTo>
                        <a:pt x="87081" y="16024"/>
                        <a:pt x="-15047" y="-3026"/>
                        <a:pt x="1886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08C40157-0442-4C5F-B0FA-2EE8B2C33079}"/>
                    </a:ext>
                  </a:extLst>
                </p:cNvPr>
                <p:cNvSpPr/>
                <p:nvPr/>
              </p:nvSpPr>
              <p:spPr>
                <a:xfrm>
                  <a:off x="6796891" y="2531786"/>
                  <a:ext cx="199229" cy="54373"/>
                </a:xfrm>
                <a:custGeom>
                  <a:avLst/>
                  <a:gdLst>
                    <a:gd name="connsiteX0" fmla="*/ 2372 w 199229"/>
                    <a:gd name="connsiteY0" fmla="*/ 277 h 54373"/>
                    <a:gd name="connsiteX1" fmla="*/ 151597 w 199229"/>
                    <a:gd name="connsiteY1" fmla="*/ 38377 h 54373"/>
                    <a:gd name="connsiteX2" fmla="*/ 75397 w 199229"/>
                    <a:gd name="connsiteY2" fmla="*/ 33614 h 54373"/>
                    <a:gd name="connsiteX3" fmla="*/ 199222 w 199229"/>
                    <a:gd name="connsiteY3" fmla="*/ 54252 h 54373"/>
                    <a:gd name="connsiteX4" fmla="*/ 69047 w 199229"/>
                    <a:gd name="connsiteY4" fmla="*/ 22502 h 54373"/>
                    <a:gd name="connsiteX5" fmla="*/ 2372 w 199229"/>
                    <a:gd name="connsiteY5" fmla="*/ 277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229" h="54373">
                      <a:moveTo>
                        <a:pt x="2372" y="277"/>
                      </a:moveTo>
                      <a:cubicBezTo>
                        <a:pt x="16130" y="2923"/>
                        <a:pt x="139426" y="32821"/>
                        <a:pt x="151597" y="38377"/>
                      </a:cubicBezTo>
                      <a:cubicBezTo>
                        <a:pt x="163768" y="43933"/>
                        <a:pt x="67460" y="30968"/>
                        <a:pt x="75397" y="33614"/>
                      </a:cubicBezTo>
                      <a:cubicBezTo>
                        <a:pt x="83334" y="36260"/>
                        <a:pt x="200280" y="56104"/>
                        <a:pt x="199222" y="54252"/>
                      </a:cubicBezTo>
                      <a:cubicBezTo>
                        <a:pt x="198164" y="52400"/>
                        <a:pt x="100268" y="30439"/>
                        <a:pt x="69047" y="22502"/>
                      </a:cubicBezTo>
                      <a:cubicBezTo>
                        <a:pt x="37826" y="14565"/>
                        <a:pt x="-11386" y="-2369"/>
                        <a:pt x="237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97B72E17-B130-4A67-8CA8-67CC5338A214}"/>
                    </a:ext>
                  </a:extLst>
                </p:cNvPr>
                <p:cNvSpPr/>
                <p:nvPr/>
              </p:nvSpPr>
              <p:spPr>
                <a:xfrm>
                  <a:off x="7153251" y="2688276"/>
                  <a:ext cx="154080" cy="277627"/>
                </a:xfrm>
                <a:custGeom>
                  <a:avLst/>
                  <a:gdLst>
                    <a:gd name="connsiteX0" fmla="*/ 24 w 154080"/>
                    <a:gd name="connsiteY0" fmla="*/ 4124 h 277627"/>
                    <a:gd name="connsiteX1" fmla="*/ 63524 w 154080"/>
                    <a:gd name="connsiteY1" fmla="*/ 75562 h 277627"/>
                    <a:gd name="connsiteX2" fmla="*/ 68287 w 154080"/>
                    <a:gd name="connsiteY2" fmla="*/ 58099 h 277627"/>
                    <a:gd name="connsiteX3" fmla="*/ 90512 w 154080"/>
                    <a:gd name="connsiteY3" fmla="*/ 116837 h 277627"/>
                    <a:gd name="connsiteX4" fmla="*/ 130199 w 154080"/>
                    <a:gd name="connsiteY4" fmla="*/ 248599 h 277627"/>
                    <a:gd name="connsiteX5" fmla="*/ 154012 w 154080"/>
                    <a:gd name="connsiteY5" fmla="*/ 273999 h 277627"/>
                    <a:gd name="connsiteX6" fmla="*/ 134962 w 154080"/>
                    <a:gd name="connsiteY6" fmla="*/ 193037 h 277627"/>
                    <a:gd name="connsiteX7" fmla="*/ 71462 w 154080"/>
                    <a:gd name="connsiteY7" fmla="*/ 27937 h 277627"/>
                    <a:gd name="connsiteX8" fmla="*/ 24 w 154080"/>
                    <a:gd name="connsiteY8" fmla="*/ 4124 h 27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80" h="277627">
                      <a:moveTo>
                        <a:pt x="24" y="4124"/>
                      </a:moveTo>
                      <a:cubicBezTo>
                        <a:pt x="-1299" y="12061"/>
                        <a:pt x="52147" y="66566"/>
                        <a:pt x="63524" y="75562"/>
                      </a:cubicBezTo>
                      <a:cubicBezTo>
                        <a:pt x="74901" y="84558"/>
                        <a:pt x="63789" y="51220"/>
                        <a:pt x="68287" y="58099"/>
                      </a:cubicBezTo>
                      <a:cubicBezTo>
                        <a:pt x="72785" y="64978"/>
                        <a:pt x="80193" y="85087"/>
                        <a:pt x="90512" y="116837"/>
                      </a:cubicBezTo>
                      <a:cubicBezTo>
                        <a:pt x="100831" y="148587"/>
                        <a:pt x="119616" y="222405"/>
                        <a:pt x="130199" y="248599"/>
                      </a:cubicBezTo>
                      <a:cubicBezTo>
                        <a:pt x="140782" y="274793"/>
                        <a:pt x="153218" y="283259"/>
                        <a:pt x="154012" y="273999"/>
                      </a:cubicBezTo>
                      <a:cubicBezTo>
                        <a:pt x="154806" y="264739"/>
                        <a:pt x="148720" y="234047"/>
                        <a:pt x="134962" y="193037"/>
                      </a:cubicBezTo>
                      <a:cubicBezTo>
                        <a:pt x="121204" y="152027"/>
                        <a:pt x="91306" y="58364"/>
                        <a:pt x="71462" y="27937"/>
                      </a:cubicBezTo>
                      <a:cubicBezTo>
                        <a:pt x="51618" y="-2490"/>
                        <a:pt x="1347" y="-3813"/>
                        <a:pt x="24" y="4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01F2DC73-B973-437D-BEF1-5E12FBDC098D}"/>
                    </a:ext>
                  </a:extLst>
                </p:cNvPr>
                <p:cNvSpPr/>
                <p:nvPr/>
              </p:nvSpPr>
              <p:spPr>
                <a:xfrm>
                  <a:off x="7180500" y="2578100"/>
                  <a:ext cx="168094" cy="384222"/>
                </a:xfrm>
                <a:custGeom>
                  <a:avLst/>
                  <a:gdLst>
                    <a:gd name="connsiteX0" fmla="*/ 2938 w 168094"/>
                    <a:gd name="connsiteY0" fmla="*/ 0 h 384222"/>
                    <a:gd name="connsiteX1" fmla="*/ 7700 w 168094"/>
                    <a:gd name="connsiteY1" fmla="*/ 79375 h 384222"/>
                    <a:gd name="connsiteX2" fmla="*/ 34688 w 168094"/>
                    <a:gd name="connsiteY2" fmla="*/ 90488 h 384222"/>
                    <a:gd name="connsiteX3" fmla="*/ 42625 w 168094"/>
                    <a:gd name="connsiteY3" fmla="*/ 103188 h 384222"/>
                    <a:gd name="connsiteX4" fmla="*/ 61675 w 168094"/>
                    <a:gd name="connsiteY4" fmla="*/ 122238 h 384222"/>
                    <a:gd name="connsiteX5" fmla="*/ 72788 w 168094"/>
                    <a:gd name="connsiteY5" fmla="*/ 142875 h 384222"/>
                    <a:gd name="connsiteX6" fmla="*/ 77550 w 168094"/>
                    <a:gd name="connsiteY6" fmla="*/ 165100 h 384222"/>
                    <a:gd name="connsiteX7" fmla="*/ 102950 w 168094"/>
                    <a:gd name="connsiteY7" fmla="*/ 195263 h 384222"/>
                    <a:gd name="connsiteX8" fmla="*/ 115650 w 168094"/>
                    <a:gd name="connsiteY8" fmla="*/ 207963 h 384222"/>
                    <a:gd name="connsiteX9" fmla="*/ 125175 w 168094"/>
                    <a:gd name="connsiteY9" fmla="*/ 250825 h 384222"/>
                    <a:gd name="connsiteX10" fmla="*/ 134700 w 168094"/>
                    <a:gd name="connsiteY10" fmla="*/ 300038 h 384222"/>
                    <a:gd name="connsiteX11" fmla="*/ 139463 w 168094"/>
                    <a:gd name="connsiteY11" fmla="*/ 288925 h 384222"/>
                    <a:gd name="connsiteX12" fmla="*/ 148988 w 168094"/>
                    <a:gd name="connsiteY12" fmla="*/ 342900 h 384222"/>
                    <a:gd name="connsiteX13" fmla="*/ 168038 w 168094"/>
                    <a:gd name="connsiteY13" fmla="*/ 384175 h 384222"/>
                    <a:gd name="connsiteX14" fmla="*/ 153750 w 168094"/>
                    <a:gd name="connsiteY14" fmla="*/ 334963 h 384222"/>
                    <a:gd name="connsiteX15" fmla="*/ 123588 w 168094"/>
                    <a:gd name="connsiteY15" fmla="*/ 233363 h 384222"/>
                    <a:gd name="connsiteX16" fmla="*/ 71200 w 168094"/>
                    <a:gd name="connsiteY16" fmla="*/ 125413 h 384222"/>
                    <a:gd name="connsiteX17" fmla="*/ 6113 w 168094"/>
                    <a:gd name="connsiteY17" fmla="*/ 77788 h 384222"/>
                    <a:gd name="connsiteX18" fmla="*/ 2938 w 168094"/>
                    <a:gd name="connsiteY18" fmla="*/ 0 h 384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8094" h="384222">
                      <a:moveTo>
                        <a:pt x="2938" y="0"/>
                      </a:moveTo>
                      <a:cubicBezTo>
                        <a:pt x="3202" y="264"/>
                        <a:pt x="2408" y="64294"/>
                        <a:pt x="7700" y="79375"/>
                      </a:cubicBezTo>
                      <a:cubicBezTo>
                        <a:pt x="12992" y="94456"/>
                        <a:pt x="28867" y="86519"/>
                        <a:pt x="34688" y="90488"/>
                      </a:cubicBezTo>
                      <a:cubicBezTo>
                        <a:pt x="40509" y="94457"/>
                        <a:pt x="38127" y="97896"/>
                        <a:pt x="42625" y="103188"/>
                      </a:cubicBezTo>
                      <a:cubicBezTo>
                        <a:pt x="47123" y="108480"/>
                        <a:pt x="56648" y="115623"/>
                        <a:pt x="61675" y="122238"/>
                      </a:cubicBezTo>
                      <a:cubicBezTo>
                        <a:pt x="66702" y="128853"/>
                        <a:pt x="70142" y="135731"/>
                        <a:pt x="72788" y="142875"/>
                      </a:cubicBezTo>
                      <a:cubicBezTo>
                        <a:pt x="75434" y="150019"/>
                        <a:pt x="72523" y="156369"/>
                        <a:pt x="77550" y="165100"/>
                      </a:cubicBezTo>
                      <a:cubicBezTo>
                        <a:pt x="82577" y="173831"/>
                        <a:pt x="96600" y="188119"/>
                        <a:pt x="102950" y="195263"/>
                      </a:cubicBezTo>
                      <a:cubicBezTo>
                        <a:pt x="109300" y="202407"/>
                        <a:pt x="111946" y="198703"/>
                        <a:pt x="115650" y="207963"/>
                      </a:cubicBezTo>
                      <a:cubicBezTo>
                        <a:pt x="119354" y="217223"/>
                        <a:pt x="122000" y="235479"/>
                        <a:pt x="125175" y="250825"/>
                      </a:cubicBezTo>
                      <a:cubicBezTo>
                        <a:pt x="128350" y="266171"/>
                        <a:pt x="132319" y="293688"/>
                        <a:pt x="134700" y="300038"/>
                      </a:cubicBezTo>
                      <a:cubicBezTo>
                        <a:pt x="137081" y="306388"/>
                        <a:pt x="137082" y="281781"/>
                        <a:pt x="139463" y="288925"/>
                      </a:cubicBezTo>
                      <a:cubicBezTo>
                        <a:pt x="141844" y="296069"/>
                        <a:pt x="144226" y="327025"/>
                        <a:pt x="148988" y="342900"/>
                      </a:cubicBezTo>
                      <a:cubicBezTo>
                        <a:pt x="153750" y="358775"/>
                        <a:pt x="167244" y="385498"/>
                        <a:pt x="168038" y="384175"/>
                      </a:cubicBezTo>
                      <a:cubicBezTo>
                        <a:pt x="168832" y="382852"/>
                        <a:pt x="161158" y="360098"/>
                        <a:pt x="153750" y="334963"/>
                      </a:cubicBezTo>
                      <a:cubicBezTo>
                        <a:pt x="146342" y="309828"/>
                        <a:pt x="137346" y="268288"/>
                        <a:pt x="123588" y="233363"/>
                      </a:cubicBezTo>
                      <a:cubicBezTo>
                        <a:pt x="109830" y="198438"/>
                        <a:pt x="90779" y="151342"/>
                        <a:pt x="71200" y="125413"/>
                      </a:cubicBezTo>
                      <a:cubicBezTo>
                        <a:pt x="51621" y="99484"/>
                        <a:pt x="17490" y="95515"/>
                        <a:pt x="6113" y="77788"/>
                      </a:cubicBezTo>
                      <a:cubicBezTo>
                        <a:pt x="-5264" y="60061"/>
                        <a:pt x="2674" y="-264"/>
                        <a:pt x="293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8D05B5D8-A296-422E-8C58-34ABC4B6AE39}"/>
                    </a:ext>
                  </a:extLst>
                </p:cNvPr>
                <p:cNvSpPr/>
                <p:nvPr/>
              </p:nvSpPr>
              <p:spPr>
                <a:xfrm>
                  <a:off x="7052000" y="2935880"/>
                  <a:ext cx="238597" cy="136406"/>
                </a:xfrm>
                <a:custGeom>
                  <a:avLst/>
                  <a:gdLst>
                    <a:gd name="connsiteX0" fmla="*/ 237800 w 238597"/>
                    <a:gd name="connsiteY0" fmla="*/ 995 h 136406"/>
                    <a:gd name="connsiteX1" fmla="*/ 131438 w 238597"/>
                    <a:gd name="connsiteY1" fmla="*/ 45445 h 136406"/>
                    <a:gd name="connsiteX2" fmla="*/ 177475 w 238597"/>
                    <a:gd name="connsiteY2" fmla="*/ 39095 h 136406"/>
                    <a:gd name="connsiteX3" fmla="*/ 107625 w 238597"/>
                    <a:gd name="connsiteY3" fmla="*/ 70845 h 136406"/>
                    <a:gd name="connsiteX4" fmla="*/ 123500 w 238597"/>
                    <a:gd name="connsiteY4" fmla="*/ 67670 h 136406"/>
                    <a:gd name="connsiteX5" fmla="*/ 15550 w 238597"/>
                    <a:gd name="connsiteY5" fmla="*/ 126408 h 136406"/>
                    <a:gd name="connsiteX6" fmla="*/ 4438 w 238597"/>
                    <a:gd name="connsiteY6" fmla="*/ 134345 h 136406"/>
                    <a:gd name="connsiteX7" fmla="*/ 52063 w 238597"/>
                    <a:gd name="connsiteY7" fmla="*/ 104183 h 136406"/>
                    <a:gd name="connsiteX8" fmla="*/ 69525 w 238597"/>
                    <a:gd name="connsiteY8" fmla="*/ 91483 h 136406"/>
                    <a:gd name="connsiteX9" fmla="*/ 134613 w 238597"/>
                    <a:gd name="connsiteY9" fmla="*/ 42270 h 136406"/>
                    <a:gd name="connsiteX10" fmla="*/ 177475 w 238597"/>
                    <a:gd name="connsiteY10" fmla="*/ 16870 h 136406"/>
                    <a:gd name="connsiteX11" fmla="*/ 237800 w 238597"/>
                    <a:gd name="connsiteY11" fmla="*/ 995 h 1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597" h="136406">
                      <a:moveTo>
                        <a:pt x="237800" y="995"/>
                      </a:moveTo>
                      <a:cubicBezTo>
                        <a:pt x="230127" y="5758"/>
                        <a:pt x="141492" y="39095"/>
                        <a:pt x="131438" y="45445"/>
                      </a:cubicBezTo>
                      <a:cubicBezTo>
                        <a:pt x="121384" y="51795"/>
                        <a:pt x="181444" y="34862"/>
                        <a:pt x="177475" y="39095"/>
                      </a:cubicBezTo>
                      <a:cubicBezTo>
                        <a:pt x="173506" y="43328"/>
                        <a:pt x="116621" y="66083"/>
                        <a:pt x="107625" y="70845"/>
                      </a:cubicBezTo>
                      <a:cubicBezTo>
                        <a:pt x="98629" y="75607"/>
                        <a:pt x="138846" y="58410"/>
                        <a:pt x="123500" y="67670"/>
                      </a:cubicBezTo>
                      <a:cubicBezTo>
                        <a:pt x="108154" y="76930"/>
                        <a:pt x="35394" y="115296"/>
                        <a:pt x="15550" y="126408"/>
                      </a:cubicBezTo>
                      <a:cubicBezTo>
                        <a:pt x="-4294" y="137520"/>
                        <a:pt x="-1648" y="138049"/>
                        <a:pt x="4438" y="134345"/>
                      </a:cubicBezTo>
                      <a:cubicBezTo>
                        <a:pt x="10523" y="130641"/>
                        <a:pt x="52063" y="104183"/>
                        <a:pt x="52063" y="104183"/>
                      </a:cubicBezTo>
                      <a:cubicBezTo>
                        <a:pt x="62911" y="97039"/>
                        <a:pt x="69525" y="91483"/>
                        <a:pt x="69525" y="91483"/>
                      </a:cubicBezTo>
                      <a:cubicBezTo>
                        <a:pt x="83283" y="81164"/>
                        <a:pt x="116621" y="54706"/>
                        <a:pt x="134613" y="42270"/>
                      </a:cubicBezTo>
                      <a:cubicBezTo>
                        <a:pt x="152605" y="29835"/>
                        <a:pt x="159219" y="24014"/>
                        <a:pt x="177475" y="16870"/>
                      </a:cubicBezTo>
                      <a:cubicBezTo>
                        <a:pt x="195731" y="9726"/>
                        <a:pt x="245473" y="-3768"/>
                        <a:pt x="237800" y="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11B39398-76A5-4BF9-A698-ABA556DB9A72}"/>
                    </a:ext>
                  </a:extLst>
                </p:cNvPr>
                <p:cNvSpPr/>
                <p:nvPr/>
              </p:nvSpPr>
              <p:spPr>
                <a:xfrm>
                  <a:off x="7326009" y="2914418"/>
                  <a:ext cx="101775" cy="88037"/>
                </a:xfrm>
                <a:custGeom>
                  <a:avLst/>
                  <a:gdLst>
                    <a:gd name="connsiteX0" fmla="*/ 304 w 101775"/>
                    <a:gd name="connsiteY0" fmla="*/ 232 h 88037"/>
                    <a:gd name="connsiteX1" fmla="*/ 39991 w 101775"/>
                    <a:gd name="connsiteY1" fmla="*/ 52620 h 88037"/>
                    <a:gd name="connsiteX2" fmla="*/ 100316 w 101775"/>
                    <a:gd name="connsiteY2" fmla="*/ 87545 h 88037"/>
                    <a:gd name="connsiteX3" fmla="*/ 81266 w 101775"/>
                    <a:gd name="connsiteY3" fmla="*/ 73257 h 88037"/>
                    <a:gd name="connsiteX4" fmla="*/ 60629 w 101775"/>
                    <a:gd name="connsiteY4" fmla="*/ 74845 h 88037"/>
                    <a:gd name="connsiteX5" fmla="*/ 304 w 101775"/>
                    <a:gd name="connsiteY5" fmla="*/ 232 h 8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75" h="88037">
                      <a:moveTo>
                        <a:pt x="304" y="232"/>
                      </a:moveTo>
                      <a:cubicBezTo>
                        <a:pt x="-3136" y="-3472"/>
                        <a:pt x="23322" y="38068"/>
                        <a:pt x="39991" y="52620"/>
                      </a:cubicBezTo>
                      <a:cubicBezTo>
                        <a:pt x="56660" y="67172"/>
                        <a:pt x="93437" y="84106"/>
                        <a:pt x="100316" y="87545"/>
                      </a:cubicBezTo>
                      <a:cubicBezTo>
                        <a:pt x="107195" y="90984"/>
                        <a:pt x="87880" y="75374"/>
                        <a:pt x="81266" y="73257"/>
                      </a:cubicBezTo>
                      <a:cubicBezTo>
                        <a:pt x="74652" y="71140"/>
                        <a:pt x="72535" y="80666"/>
                        <a:pt x="60629" y="74845"/>
                      </a:cubicBezTo>
                      <a:cubicBezTo>
                        <a:pt x="48723" y="69024"/>
                        <a:pt x="3744" y="3936"/>
                        <a:pt x="304" y="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2591BCA1-6343-42E7-9EA9-AC6BC5CE0707}"/>
                    </a:ext>
                  </a:extLst>
                </p:cNvPr>
                <p:cNvSpPr/>
                <p:nvPr/>
              </p:nvSpPr>
              <p:spPr>
                <a:xfrm>
                  <a:off x="6815472" y="2570022"/>
                  <a:ext cx="221986" cy="90653"/>
                </a:xfrm>
                <a:custGeom>
                  <a:avLst/>
                  <a:gdLst>
                    <a:gd name="connsiteX0" fmla="*/ 1253 w 221986"/>
                    <a:gd name="connsiteY0" fmla="*/ 141 h 90653"/>
                    <a:gd name="connsiteX1" fmla="*/ 152066 w 221986"/>
                    <a:gd name="connsiteY1" fmla="*/ 44591 h 90653"/>
                    <a:gd name="connsiteX2" fmla="*/ 221916 w 221986"/>
                    <a:gd name="connsiteY2" fmla="*/ 90628 h 90653"/>
                    <a:gd name="connsiteX3" fmla="*/ 140953 w 221986"/>
                    <a:gd name="connsiteY3" fmla="*/ 38241 h 90653"/>
                    <a:gd name="connsiteX4" fmla="*/ 174291 w 221986"/>
                    <a:gd name="connsiteY4" fmla="*/ 41416 h 90653"/>
                    <a:gd name="connsiteX5" fmla="*/ 104441 w 221986"/>
                    <a:gd name="connsiteY5" fmla="*/ 19191 h 90653"/>
                    <a:gd name="connsiteX6" fmla="*/ 107616 w 221986"/>
                    <a:gd name="connsiteY6" fmla="*/ 35066 h 90653"/>
                    <a:gd name="connsiteX7" fmla="*/ 80628 w 221986"/>
                    <a:gd name="connsiteY7" fmla="*/ 30303 h 90653"/>
                    <a:gd name="connsiteX8" fmla="*/ 1253 w 221986"/>
                    <a:gd name="connsiteY8" fmla="*/ 141 h 9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986" h="90653">
                      <a:moveTo>
                        <a:pt x="1253" y="141"/>
                      </a:moveTo>
                      <a:cubicBezTo>
                        <a:pt x="13159" y="2522"/>
                        <a:pt x="115289" y="29510"/>
                        <a:pt x="152066" y="44591"/>
                      </a:cubicBezTo>
                      <a:cubicBezTo>
                        <a:pt x="188843" y="59672"/>
                        <a:pt x="223768" y="91686"/>
                        <a:pt x="221916" y="90628"/>
                      </a:cubicBezTo>
                      <a:cubicBezTo>
                        <a:pt x="220064" y="89570"/>
                        <a:pt x="148890" y="46443"/>
                        <a:pt x="140953" y="38241"/>
                      </a:cubicBezTo>
                      <a:cubicBezTo>
                        <a:pt x="133016" y="30039"/>
                        <a:pt x="180376" y="44591"/>
                        <a:pt x="174291" y="41416"/>
                      </a:cubicBezTo>
                      <a:cubicBezTo>
                        <a:pt x="168206" y="38241"/>
                        <a:pt x="115553" y="20249"/>
                        <a:pt x="104441" y="19191"/>
                      </a:cubicBezTo>
                      <a:cubicBezTo>
                        <a:pt x="93329" y="18133"/>
                        <a:pt x="111585" y="33214"/>
                        <a:pt x="107616" y="35066"/>
                      </a:cubicBezTo>
                      <a:cubicBezTo>
                        <a:pt x="103647" y="36918"/>
                        <a:pt x="95445" y="34536"/>
                        <a:pt x="80628" y="30303"/>
                      </a:cubicBezTo>
                      <a:cubicBezTo>
                        <a:pt x="65811" y="26070"/>
                        <a:pt x="-10653" y="-2240"/>
                        <a:pt x="1253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02A8498C-4D1B-4091-9576-61DCB9A53A0F}"/>
                    </a:ext>
                  </a:extLst>
                </p:cNvPr>
                <p:cNvSpPr/>
                <p:nvPr/>
              </p:nvSpPr>
              <p:spPr>
                <a:xfrm>
                  <a:off x="6736989" y="2582863"/>
                  <a:ext cx="59848" cy="411172"/>
                </a:xfrm>
                <a:custGeom>
                  <a:avLst/>
                  <a:gdLst>
                    <a:gd name="connsiteX0" fmla="*/ 59099 w 59848"/>
                    <a:gd name="connsiteY0" fmla="*/ 0 h 411172"/>
                    <a:gd name="connsiteX1" fmla="*/ 54336 w 59848"/>
                    <a:gd name="connsiteY1" fmla="*/ 119062 h 411172"/>
                    <a:gd name="connsiteX2" fmla="*/ 59099 w 59848"/>
                    <a:gd name="connsiteY2" fmla="*/ 79375 h 411172"/>
                    <a:gd name="connsiteX3" fmla="*/ 35286 w 59848"/>
                    <a:gd name="connsiteY3" fmla="*/ 142875 h 411172"/>
                    <a:gd name="connsiteX4" fmla="*/ 36874 w 59848"/>
                    <a:gd name="connsiteY4" fmla="*/ 130175 h 411172"/>
                    <a:gd name="connsiteX5" fmla="*/ 16236 w 59848"/>
                    <a:gd name="connsiteY5" fmla="*/ 206375 h 411172"/>
                    <a:gd name="connsiteX6" fmla="*/ 361 w 59848"/>
                    <a:gd name="connsiteY6" fmla="*/ 285750 h 411172"/>
                    <a:gd name="connsiteX7" fmla="*/ 5124 w 59848"/>
                    <a:gd name="connsiteY7" fmla="*/ 393700 h 411172"/>
                    <a:gd name="connsiteX8" fmla="*/ 5124 w 59848"/>
                    <a:gd name="connsiteY8" fmla="*/ 277812 h 411172"/>
                    <a:gd name="connsiteX9" fmla="*/ 5124 w 59848"/>
                    <a:gd name="connsiteY9" fmla="*/ 411162 h 411172"/>
                    <a:gd name="connsiteX10" fmla="*/ 8299 w 59848"/>
                    <a:gd name="connsiteY10" fmla="*/ 284162 h 411172"/>
                    <a:gd name="connsiteX11" fmla="*/ 43224 w 59848"/>
                    <a:gd name="connsiteY11" fmla="*/ 119062 h 411172"/>
                    <a:gd name="connsiteX12" fmla="*/ 59099 w 59848"/>
                    <a:gd name="connsiteY12" fmla="*/ 0 h 41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848" h="411172">
                      <a:moveTo>
                        <a:pt x="59099" y="0"/>
                      </a:moveTo>
                      <a:cubicBezTo>
                        <a:pt x="60951" y="0"/>
                        <a:pt x="54336" y="105833"/>
                        <a:pt x="54336" y="119062"/>
                      </a:cubicBezTo>
                      <a:cubicBezTo>
                        <a:pt x="54336" y="132291"/>
                        <a:pt x="62274" y="75406"/>
                        <a:pt x="59099" y="79375"/>
                      </a:cubicBezTo>
                      <a:cubicBezTo>
                        <a:pt x="55924" y="83344"/>
                        <a:pt x="38990" y="134408"/>
                        <a:pt x="35286" y="142875"/>
                      </a:cubicBezTo>
                      <a:cubicBezTo>
                        <a:pt x="31582" y="151342"/>
                        <a:pt x="40049" y="119592"/>
                        <a:pt x="36874" y="130175"/>
                      </a:cubicBezTo>
                      <a:cubicBezTo>
                        <a:pt x="33699" y="140758"/>
                        <a:pt x="22321" y="180446"/>
                        <a:pt x="16236" y="206375"/>
                      </a:cubicBezTo>
                      <a:cubicBezTo>
                        <a:pt x="10150" y="232304"/>
                        <a:pt x="2213" y="254529"/>
                        <a:pt x="361" y="285750"/>
                      </a:cubicBezTo>
                      <a:cubicBezTo>
                        <a:pt x="-1491" y="316971"/>
                        <a:pt x="4330" y="395023"/>
                        <a:pt x="5124" y="393700"/>
                      </a:cubicBezTo>
                      <a:cubicBezTo>
                        <a:pt x="5918" y="392377"/>
                        <a:pt x="5124" y="277812"/>
                        <a:pt x="5124" y="277812"/>
                      </a:cubicBezTo>
                      <a:cubicBezTo>
                        <a:pt x="5124" y="280722"/>
                        <a:pt x="4595" y="410104"/>
                        <a:pt x="5124" y="411162"/>
                      </a:cubicBezTo>
                      <a:cubicBezTo>
                        <a:pt x="5653" y="412220"/>
                        <a:pt x="1949" y="332845"/>
                        <a:pt x="8299" y="284162"/>
                      </a:cubicBezTo>
                      <a:cubicBezTo>
                        <a:pt x="14649" y="235479"/>
                        <a:pt x="34228" y="164570"/>
                        <a:pt x="43224" y="119062"/>
                      </a:cubicBezTo>
                      <a:cubicBezTo>
                        <a:pt x="52220" y="73554"/>
                        <a:pt x="57247" y="0"/>
                        <a:pt x="5909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DB666F85-3AA4-43D3-868A-B3EE676FF5FA}"/>
                    </a:ext>
                  </a:extLst>
                </p:cNvPr>
                <p:cNvSpPr/>
                <p:nvPr/>
              </p:nvSpPr>
              <p:spPr>
                <a:xfrm>
                  <a:off x="6957909" y="2578077"/>
                  <a:ext cx="151141" cy="392909"/>
                </a:xfrm>
                <a:custGeom>
                  <a:avLst/>
                  <a:gdLst>
                    <a:gd name="connsiteX0" fmla="*/ 104 w 151141"/>
                    <a:gd name="connsiteY0" fmla="*/ 23 h 392909"/>
                    <a:gd name="connsiteX1" fmla="*/ 144566 w 151141"/>
                    <a:gd name="connsiteY1" fmla="*/ 41298 h 392909"/>
                    <a:gd name="connsiteX2" fmla="*/ 125516 w 151141"/>
                    <a:gd name="connsiteY2" fmla="*/ 46061 h 392909"/>
                    <a:gd name="connsiteX3" fmla="*/ 115991 w 151141"/>
                    <a:gd name="connsiteY3" fmla="*/ 73048 h 392909"/>
                    <a:gd name="connsiteX4" fmla="*/ 111229 w 151141"/>
                    <a:gd name="connsiteY4" fmla="*/ 125436 h 392909"/>
                    <a:gd name="connsiteX5" fmla="*/ 109641 w 151141"/>
                    <a:gd name="connsiteY5" fmla="*/ 168298 h 392909"/>
                    <a:gd name="connsiteX6" fmla="*/ 108054 w 151141"/>
                    <a:gd name="connsiteY6" fmla="*/ 146073 h 392909"/>
                    <a:gd name="connsiteX7" fmla="*/ 71541 w 151141"/>
                    <a:gd name="connsiteY7" fmla="*/ 260373 h 392909"/>
                    <a:gd name="connsiteX8" fmla="*/ 44554 w 151141"/>
                    <a:gd name="connsiteY8" fmla="*/ 338161 h 392909"/>
                    <a:gd name="connsiteX9" fmla="*/ 35029 w 151141"/>
                    <a:gd name="connsiteY9" fmla="*/ 390548 h 392909"/>
                    <a:gd name="connsiteX10" fmla="*/ 69954 w 151141"/>
                    <a:gd name="connsiteY10" fmla="*/ 260373 h 392909"/>
                    <a:gd name="connsiteX11" fmla="*/ 93766 w 151141"/>
                    <a:gd name="connsiteY11" fmla="*/ 171473 h 392909"/>
                    <a:gd name="connsiteX12" fmla="*/ 100116 w 151141"/>
                    <a:gd name="connsiteY12" fmla="*/ 157186 h 392909"/>
                    <a:gd name="connsiteX13" fmla="*/ 120754 w 151141"/>
                    <a:gd name="connsiteY13" fmla="*/ 47648 h 392909"/>
                    <a:gd name="connsiteX14" fmla="*/ 104 w 151141"/>
                    <a:gd name="connsiteY14" fmla="*/ 23 h 39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1141" h="392909">
                      <a:moveTo>
                        <a:pt x="104" y="23"/>
                      </a:moveTo>
                      <a:cubicBezTo>
                        <a:pt x="4073" y="-1035"/>
                        <a:pt x="123664" y="33625"/>
                        <a:pt x="144566" y="41298"/>
                      </a:cubicBezTo>
                      <a:cubicBezTo>
                        <a:pt x="165468" y="48971"/>
                        <a:pt x="130279" y="40769"/>
                        <a:pt x="125516" y="46061"/>
                      </a:cubicBezTo>
                      <a:cubicBezTo>
                        <a:pt x="120754" y="51353"/>
                        <a:pt x="118372" y="59819"/>
                        <a:pt x="115991" y="73048"/>
                      </a:cubicBezTo>
                      <a:cubicBezTo>
                        <a:pt x="113610" y="86277"/>
                        <a:pt x="112287" y="109561"/>
                        <a:pt x="111229" y="125436"/>
                      </a:cubicBezTo>
                      <a:cubicBezTo>
                        <a:pt x="110171" y="141311"/>
                        <a:pt x="110170" y="164859"/>
                        <a:pt x="109641" y="168298"/>
                      </a:cubicBezTo>
                      <a:cubicBezTo>
                        <a:pt x="109112" y="171737"/>
                        <a:pt x="114404" y="130727"/>
                        <a:pt x="108054" y="146073"/>
                      </a:cubicBezTo>
                      <a:cubicBezTo>
                        <a:pt x="101704" y="161419"/>
                        <a:pt x="82124" y="228358"/>
                        <a:pt x="71541" y="260373"/>
                      </a:cubicBezTo>
                      <a:cubicBezTo>
                        <a:pt x="60958" y="292388"/>
                        <a:pt x="50639" y="316465"/>
                        <a:pt x="44554" y="338161"/>
                      </a:cubicBezTo>
                      <a:cubicBezTo>
                        <a:pt x="38469" y="359857"/>
                        <a:pt x="30796" y="403513"/>
                        <a:pt x="35029" y="390548"/>
                      </a:cubicBezTo>
                      <a:cubicBezTo>
                        <a:pt x="39262" y="377583"/>
                        <a:pt x="60165" y="296885"/>
                        <a:pt x="69954" y="260373"/>
                      </a:cubicBezTo>
                      <a:cubicBezTo>
                        <a:pt x="79743" y="223861"/>
                        <a:pt x="88739" y="188671"/>
                        <a:pt x="93766" y="171473"/>
                      </a:cubicBezTo>
                      <a:cubicBezTo>
                        <a:pt x="98793" y="154275"/>
                        <a:pt x="95618" y="177823"/>
                        <a:pt x="100116" y="157186"/>
                      </a:cubicBezTo>
                      <a:cubicBezTo>
                        <a:pt x="104614" y="136549"/>
                        <a:pt x="135041" y="71725"/>
                        <a:pt x="120754" y="47648"/>
                      </a:cubicBezTo>
                      <a:cubicBezTo>
                        <a:pt x="106467" y="23571"/>
                        <a:pt x="-3865" y="1081"/>
                        <a:pt x="104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2ABE7C69-AFA4-4536-908E-CEDF473F1311}"/>
                    </a:ext>
                  </a:extLst>
                </p:cNvPr>
                <p:cNvSpPr/>
                <p:nvPr/>
              </p:nvSpPr>
              <p:spPr>
                <a:xfrm>
                  <a:off x="7078548" y="2606378"/>
                  <a:ext cx="69335" cy="87862"/>
                </a:xfrm>
                <a:custGeom>
                  <a:avLst/>
                  <a:gdLst>
                    <a:gd name="connsiteX0" fmla="*/ 66790 w 69335"/>
                    <a:gd name="connsiteY0" fmla="*/ 297 h 87862"/>
                    <a:gd name="connsiteX1" fmla="*/ 115 w 69335"/>
                    <a:gd name="connsiteY1" fmla="*/ 86022 h 87862"/>
                    <a:gd name="connsiteX2" fmla="*/ 50915 w 69335"/>
                    <a:gd name="connsiteY2" fmla="*/ 57447 h 87862"/>
                    <a:gd name="connsiteX3" fmla="*/ 66790 w 69335"/>
                    <a:gd name="connsiteY3" fmla="*/ 297 h 8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335" h="87862">
                      <a:moveTo>
                        <a:pt x="66790" y="297"/>
                      </a:moveTo>
                      <a:cubicBezTo>
                        <a:pt x="58323" y="5060"/>
                        <a:pt x="2761" y="76497"/>
                        <a:pt x="115" y="86022"/>
                      </a:cubicBezTo>
                      <a:cubicBezTo>
                        <a:pt x="-2531" y="95547"/>
                        <a:pt x="41126" y="65384"/>
                        <a:pt x="50915" y="57447"/>
                      </a:cubicBezTo>
                      <a:cubicBezTo>
                        <a:pt x="60704" y="49510"/>
                        <a:pt x="75257" y="-4466"/>
                        <a:pt x="66790" y="2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1086D125-A6F7-492F-8DFF-8C9614083C03}"/>
                    </a:ext>
                  </a:extLst>
                </p:cNvPr>
                <p:cNvSpPr/>
                <p:nvPr/>
              </p:nvSpPr>
              <p:spPr>
                <a:xfrm>
                  <a:off x="7017963" y="2617290"/>
                  <a:ext cx="83077" cy="540256"/>
                </a:xfrm>
                <a:custGeom>
                  <a:avLst/>
                  <a:gdLst>
                    <a:gd name="connsiteX0" fmla="*/ 82925 w 83077"/>
                    <a:gd name="connsiteY0" fmla="*/ 498 h 540256"/>
                    <a:gd name="connsiteX1" fmla="*/ 49587 w 83077"/>
                    <a:gd name="connsiteY1" fmla="*/ 189410 h 540256"/>
                    <a:gd name="connsiteX2" fmla="*/ 62287 w 83077"/>
                    <a:gd name="connsiteY2" fmla="*/ 132260 h 540256"/>
                    <a:gd name="connsiteX3" fmla="*/ 38475 w 83077"/>
                    <a:gd name="connsiteY3" fmla="*/ 278310 h 540256"/>
                    <a:gd name="connsiteX4" fmla="*/ 30537 w 83077"/>
                    <a:gd name="connsiteY4" fmla="*/ 303710 h 540256"/>
                    <a:gd name="connsiteX5" fmla="*/ 36887 w 83077"/>
                    <a:gd name="connsiteY5" fmla="*/ 275135 h 540256"/>
                    <a:gd name="connsiteX6" fmla="*/ 9900 w 83077"/>
                    <a:gd name="connsiteY6" fmla="*/ 433885 h 540256"/>
                    <a:gd name="connsiteX7" fmla="*/ 375 w 83077"/>
                    <a:gd name="connsiteY7" fmla="*/ 540248 h 540256"/>
                    <a:gd name="connsiteX8" fmla="*/ 5137 w 83077"/>
                    <a:gd name="connsiteY8" fmla="*/ 438648 h 540256"/>
                    <a:gd name="connsiteX9" fmla="*/ 33712 w 83077"/>
                    <a:gd name="connsiteY9" fmla="*/ 256085 h 540256"/>
                    <a:gd name="connsiteX10" fmla="*/ 82925 w 83077"/>
                    <a:gd name="connsiteY10" fmla="*/ 498 h 54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077" h="540256">
                      <a:moveTo>
                        <a:pt x="82925" y="498"/>
                      </a:moveTo>
                      <a:cubicBezTo>
                        <a:pt x="85571" y="-10615"/>
                        <a:pt x="53027" y="167450"/>
                        <a:pt x="49587" y="189410"/>
                      </a:cubicBezTo>
                      <a:cubicBezTo>
                        <a:pt x="46147" y="211370"/>
                        <a:pt x="64139" y="117443"/>
                        <a:pt x="62287" y="132260"/>
                      </a:cubicBezTo>
                      <a:cubicBezTo>
                        <a:pt x="60435" y="147077"/>
                        <a:pt x="43767" y="249735"/>
                        <a:pt x="38475" y="278310"/>
                      </a:cubicBezTo>
                      <a:cubicBezTo>
                        <a:pt x="33183" y="306885"/>
                        <a:pt x="30802" y="304239"/>
                        <a:pt x="30537" y="303710"/>
                      </a:cubicBezTo>
                      <a:cubicBezTo>
                        <a:pt x="30272" y="303181"/>
                        <a:pt x="40326" y="253439"/>
                        <a:pt x="36887" y="275135"/>
                      </a:cubicBezTo>
                      <a:cubicBezTo>
                        <a:pt x="33448" y="296831"/>
                        <a:pt x="15985" y="389700"/>
                        <a:pt x="9900" y="433885"/>
                      </a:cubicBezTo>
                      <a:cubicBezTo>
                        <a:pt x="3815" y="478071"/>
                        <a:pt x="1169" y="539454"/>
                        <a:pt x="375" y="540248"/>
                      </a:cubicBezTo>
                      <a:cubicBezTo>
                        <a:pt x="-419" y="541042"/>
                        <a:pt x="-419" y="486008"/>
                        <a:pt x="5137" y="438648"/>
                      </a:cubicBezTo>
                      <a:cubicBezTo>
                        <a:pt x="10693" y="391288"/>
                        <a:pt x="22070" y="328052"/>
                        <a:pt x="33712" y="256085"/>
                      </a:cubicBezTo>
                      <a:cubicBezTo>
                        <a:pt x="45354" y="184118"/>
                        <a:pt x="80279" y="11611"/>
                        <a:pt x="82925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7AB26B68-8053-408B-A813-620453D9AC6A}"/>
                    </a:ext>
                  </a:extLst>
                </p:cNvPr>
                <p:cNvSpPr/>
                <p:nvPr/>
              </p:nvSpPr>
              <p:spPr>
                <a:xfrm>
                  <a:off x="7061966" y="2781615"/>
                  <a:ext cx="94597" cy="120978"/>
                </a:xfrm>
                <a:custGeom>
                  <a:avLst/>
                  <a:gdLst>
                    <a:gd name="connsiteX0" fmla="*/ 2409 w 94597"/>
                    <a:gd name="connsiteY0" fmla="*/ 1273 h 120978"/>
                    <a:gd name="connsiteX1" fmla="*/ 92897 w 94597"/>
                    <a:gd name="connsiteY1" fmla="*/ 17148 h 120978"/>
                    <a:gd name="connsiteX2" fmla="*/ 57972 w 94597"/>
                    <a:gd name="connsiteY2" fmla="*/ 28260 h 120978"/>
                    <a:gd name="connsiteX3" fmla="*/ 13522 w 94597"/>
                    <a:gd name="connsiteY3" fmla="*/ 91760 h 120978"/>
                    <a:gd name="connsiteX4" fmla="*/ 16697 w 94597"/>
                    <a:gd name="connsiteY4" fmla="*/ 120335 h 120978"/>
                    <a:gd name="connsiteX5" fmla="*/ 24634 w 94597"/>
                    <a:gd name="connsiteY5" fmla="*/ 66360 h 120978"/>
                    <a:gd name="connsiteX6" fmla="*/ 24634 w 94597"/>
                    <a:gd name="connsiteY6" fmla="*/ 53660 h 120978"/>
                    <a:gd name="connsiteX7" fmla="*/ 2409 w 94597"/>
                    <a:gd name="connsiteY7" fmla="*/ 1273 h 1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597" h="120978">
                      <a:moveTo>
                        <a:pt x="2409" y="1273"/>
                      </a:moveTo>
                      <a:cubicBezTo>
                        <a:pt x="13786" y="-4812"/>
                        <a:pt x="83637" y="12650"/>
                        <a:pt x="92897" y="17148"/>
                      </a:cubicBezTo>
                      <a:cubicBezTo>
                        <a:pt x="102157" y="21646"/>
                        <a:pt x="71201" y="15825"/>
                        <a:pt x="57972" y="28260"/>
                      </a:cubicBezTo>
                      <a:cubicBezTo>
                        <a:pt x="44743" y="40695"/>
                        <a:pt x="20401" y="76414"/>
                        <a:pt x="13522" y="91760"/>
                      </a:cubicBezTo>
                      <a:cubicBezTo>
                        <a:pt x="6643" y="107106"/>
                        <a:pt x="14845" y="124568"/>
                        <a:pt x="16697" y="120335"/>
                      </a:cubicBezTo>
                      <a:cubicBezTo>
                        <a:pt x="18549" y="116102"/>
                        <a:pt x="23311" y="77472"/>
                        <a:pt x="24634" y="66360"/>
                      </a:cubicBezTo>
                      <a:cubicBezTo>
                        <a:pt x="25957" y="55248"/>
                        <a:pt x="25692" y="60274"/>
                        <a:pt x="24634" y="53660"/>
                      </a:cubicBezTo>
                      <a:cubicBezTo>
                        <a:pt x="23576" y="47046"/>
                        <a:pt x="-8968" y="7358"/>
                        <a:pt x="2409" y="1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651758F1-E4C6-4E26-9D70-E749500292EC}"/>
                    </a:ext>
                  </a:extLst>
                </p:cNvPr>
                <p:cNvSpPr/>
                <p:nvPr/>
              </p:nvSpPr>
              <p:spPr>
                <a:xfrm>
                  <a:off x="7064072" y="2758000"/>
                  <a:ext cx="154483" cy="247165"/>
                </a:xfrm>
                <a:custGeom>
                  <a:avLst/>
                  <a:gdLst>
                    <a:gd name="connsiteX0" fmla="*/ 154291 w 154483"/>
                    <a:gd name="connsiteY0" fmla="*/ 1075 h 247165"/>
                    <a:gd name="connsiteX1" fmla="*/ 57453 w 154483"/>
                    <a:gd name="connsiteY1" fmla="*/ 88388 h 247165"/>
                    <a:gd name="connsiteX2" fmla="*/ 125716 w 154483"/>
                    <a:gd name="connsiteY2" fmla="*/ 56638 h 247165"/>
                    <a:gd name="connsiteX3" fmla="*/ 93966 w 154483"/>
                    <a:gd name="connsiteY3" fmla="*/ 115375 h 247165"/>
                    <a:gd name="connsiteX4" fmla="*/ 73328 w 154483"/>
                    <a:gd name="connsiteY4" fmla="*/ 148713 h 247165"/>
                    <a:gd name="connsiteX5" fmla="*/ 33641 w 154483"/>
                    <a:gd name="connsiteY5" fmla="*/ 175700 h 247165"/>
                    <a:gd name="connsiteX6" fmla="*/ 33641 w 154483"/>
                    <a:gd name="connsiteY6" fmla="*/ 204275 h 247165"/>
                    <a:gd name="connsiteX7" fmla="*/ 1891 w 154483"/>
                    <a:gd name="connsiteY7" fmla="*/ 245550 h 247165"/>
                    <a:gd name="connsiteX8" fmla="*/ 97141 w 154483"/>
                    <a:gd name="connsiteY8" fmla="*/ 143950 h 247165"/>
                    <a:gd name="connsiteX9" fmla="*/ 128891 w 154483"/>
                    <a:gd name="connsiteY9" fmla="*/ 94738 h 247165"/>
                    <a:gd name="connsiteX10" fmla="*/ 73328 w 154483"/>
                    <a:gd name="connsiteY10" fmla="*/ 110613 h 247165"/>
                    <a:gd name="connsiteX11" fmla="*/ 59041 w 154483"/>
                    <a:gd name="connsiteY11" fmla="*/ 97913 h 247165"/>
                    <a:gd name="connsiteX12" fmla="*/ 81266 w 154483"/>
                    <a:gd name="connsiteY12" fmla="*/ 42350 h 247165"/>
                    <a:gd name="connsiteX13" fmla="*/ 154291 w 154483"/>
                    <a:gd name="connsiteY13" fmla="*/ 1075 h 24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483" h="247165">
                      <a:moveTo>
                        <a:pt x="154291" y="1075"/>
                      </a:moveTo>
                      <a:cubicBezTo>
                        <a:pt x="150322" y="8748"/>
                        <a:pt x="62215" y="79128"/>
                        <a:pt x="57453" y="88388"/>
                      </a:cubicBezTo>
                      <a:cubicBezTo>
                        <a:pt x="52690" y="97649"/>
                        <a:pt x="119631" y="52140"/>
                        <a:pt x="125716" y="56638"/>
                      </a:cubicBezTo>
                      <a:cubicBezTo>
                        <a:pt x="131801" y="61136"/>
                        <a:pt x="102697" y="100029"/>
                        <a:pt x="93966" y="115375"/>
                      </a:cubicBezTo>
                      <a:cubicBezTo>
                        <a:pt x="85235" y="130721"/>
                        <a:pt x="83382" y="138659"/>
                        <a:pt x="73328" y="148713"/>
                      </a:cubicBezTo>
                      <a:cubicBezTo>
                        <a:pt x="63274" y="158767"/>
                        <a:pt x="40255" y="166440"/>
                        <a:pt x="33641" y="175700"/>
                      </a:cubicBezTo>
                      <a:cubicBezTo>
                        <a:pt x="27027" y="184960"/>
                        <a:pt x="38933" y="192633"/>
                        <a:pt x="33641" y="204275"/>
                      </a:cubicBezTo>
                      <a:cubicBezTo>
                        <a:pt x="28349" y="215917"/>
                        <a:pt x="-8692" y="255604"/>
                        <a:pt x="1891" y="245550"/>
                      </a:cubicBezTo>
                      <a:cubicBezTo>
                        <a:pt x="12474" y="235496"/>
                        <a:pt x="75974" y="169085"/>
                        <a:pt x="97141" y="143950"/>
                      </a:cubicBezTo>
                      <a:cubicBezTo>
                        <a:pt x="118308" y="118815"/>
                        <a:pt x="132860" y="100294"/>
                        <a:pt x="128891" y="94738"/>
                      </a:cubicBezTo>
                      <a:cubicBezTo>
                        <a:pt x="124922" y="89182"/>
                        <a:pt x="84970" y="110084"/>
                        <a:pt x="73328" y="110613"/>
                      </a:cubicBezTo>
                      <a:cubicBezTo>
                        <a:pt x="61686" y="111142"/>
                        <a:pt x="57718" y="109290"/>
                        <a:pt x="59041" y="97913"/>
                      </a:cubicBezTo>
                      <a:cubicBezTo>
                        <a:pt x="60364" y="86536"/>
                        <a:pt x="62745" y="55844"/>
                        <a:pt x="81266" y="42350"/>
                      </a:cubicBezTo>
                      <a:cubicBezTo>
                        <a:pt x="99787" y="28856"/>
                        <a:pt x="158260" y="-6598"/>
                        <a:pt x="154291" y="10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3FCD27EC-49BD-48E9-982E-FF5CF3A87534}"/>
                    </a:ext>
                  </a:extLst>
                </p:cNvPr>
                <p:cNvSpPr/>
                <p:nvPr/>
              </p:nvSpPr>
              <p:spPr>
                <a:xfrm>
                  <a:off x="7029821" y="2841568"/>
                  <a:ext cx="59135" cy="356419"/>
                </a:xfrm>
                <a:custGeom>
                  <a:avLst/>
                  <a:gdLst>
                    <a:gd name="connsiteX0" fmla="*/ 56779 w 59135"/>
                    <a:gd name="connsiteY0" fmla="*/ 3232 h 356419"/>
                    <a:gd name="connsiteX1" fmla="*/ 1217 w 59135"/>
                    <a:gd name="connsiteY1" fmla="*/ 314382 h 356419"/>
                    <a:gd name="connsiteX2" fmla="*/ 17092 w 59135"/>
                    <a:gd name="connsiteY2" fmla="*/ 179445 h 356419"/>
                    <a:gd name="connsiteX3" fmla="*/ 1217 w 59135"/>
                    <a:gd name="connsiteY3" fmla="*/ 354070 h 356419"/>
                    <a:gd name="connsiteX4" fmla="*/ 53604 w 59135"/>
                    <a:gd name="connsiteY4" fmla="*/ 279457 h 356419"/>
                    <a:gd name="connsiteX5" fmla="*/ 42492 w 59135"/>
                    <a:gd name="connsiteY5" fmla="*/ 268345 h 356419"/>
                    <a:gd name="connsiteX6" fmla="*/ 47254 w 59135"/>
                    <a:gd name="connsiteY6" fmla="*/ 215957 h 356419"/>
                    <a:gd name="connsiteX7" fmla="*/ 48842 w 59135"/>
                    <a:gd name="connsiteY7" fmla="*/ 154045 h 356419"/>
                    <a:gd name="connsiteX8" fmla="*/ 56779 w 59135"/>
                    <a:gd name="connsiteY8" fmla="*/ 3232 h 3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35" h="356419">
                      <a:moveTo>
                        <a:pt x="56779" y="3232"/>
                      </a:moveTo>
                      <a:cubicBezTo>
                        <a:pt x="48842" y="29955"/>
                        <a:pt x="7831" y="285013"/>
                        <a:pt x="1217" y="314382"/>
                      </a:cubicBezTo>
                      <a:cubicBezTo>
                        <a:pt x="-5397" y="343751"/>
                        <a:pt x="17092" y="172830"/>
                        <a:pt x="17092" y="179445"/>
                      </a:cubicBezTo>
                      <a:cubicBezTo>
                        <a:pt x="17092" y="186060"/>
                        <a:pt x="-4868" y="337402"/>
                        <a:pt x="1217" y="354070"/>
                      </a:cubicBezTo>
                      <a:cubicBezTo>
                        <a:pt x="7302" y="370738"/>
                        <a:pt x="46725" y="293745"/>
                        <a:pt x="53604" y="279457"/>
                      </a:cubicBezTo>
                      <a:cubicBezTo>
                        <a:pt x="60483" y="265170"/>
                        <a:pt x="43550" y="278928"/>
                        <a:pt x="42492" y="268345"/>
                      </a:cubicBezTo>
                      <a:cubicBezTo>
                        <a:pt x="41434" y="257762"/>
                        <a:pt x="46196" y="235007"/>
                        <a:pt x="47254" y="215957"/>
                      </a:cubicBezTo>
                      <a:cubicBezTo>
                        <a:pt x="48312" y="196907"/>
                        <a:pt x="47519" y="184737"/>
                        <a:pt x="48842" y="154045"/>
                      </a:cubicBezTo>
                      <a:cubicBezTo>
                        <a:pt x="50165" y="123353"/>
                        <a:pt x="64716" y="-23491"/>
                        <a:pt x="56779" y="3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7" name="フリーフォーム: 図形 346">
                  <a:extLst>
                    <a:ext uri="{FF2B5EF4-FFF2-40B4-BE49-F238E27FC236}">
                      <a16:creationId xmlns:a16="http://schemas.microsoft.com/office/drawing/2014/main" id="{5D5AA26B-4930-48A4-BA14-67E23AF178F9}"/>
                    </a:ext>
                  </a:extLst>
                </p:cNvPr>
                <p:cNvSpPr/>
                <p:nvPr/>
              </p:nvSpPr>
              <p:spPr>
                <a:xfrm>
                  <a:off x="6970586" y="3193104"/>
                  <a:ext cx="57980" cy="277772"/>
                </a:xfrm>
                <a:custGeom>
                  <a:avLst/>
                  <a:gdLst>
                    <a:gd name="connsiteX0" fmla="*/ 57277 w 57980"/>
                    <a:gd name="connsiteY0" fmla="*/ 946 h 277772"/>
                    <a:gd name="connsiteX1" fmla="*/ 22352 w 57980"/>
                    <a:gd name="connsiteY1" fmla="*/ 166046 h 277772"/>
                    <a:gd name="connsiteX2" fmla="*/ 12827 w 57980"/>
                    <a:gd name="connsiteY2" fmla="*/ 248596 h 277772"/>
                    <a:gd name="connsiteX3" fmla="*/ 11239 w 57980"/>
                    <a:gd name="connsiteY3" fmla="*/ 272409 h 277772"/>
                    <a:gd name="connsiteX4" fmla="*/ 42989 w 57980"/>
                    <a:gd name="connsiteY4" fmla="*/ 154934 h 277772"/>
                    <a:gd name="connsiteX5" fmla="*/ 127 w 57980"/>
                    <a:gd name="connsiteY5" fmla="*/ 202559 h 277772"/>
                    <a:gd name="connsiteX6" fmla="*/ 30289 w 57980"/>
                    <a:gd name="connsiteY6" fmla="*/ 153346 h 277772"/>
                    <a:gd name="connsiteX7" fmla="*/ 44577 w 57980"/>
                    <a:gd name="connsiteY7" fmla="*/ 99371 h 277772"/>
                    <a:gd name="connsiteX8" fmla="*/ 57277 w 57980"/>
                    <a:gd name="connsiteY8" fmla="*/ 946 h 27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80" h="277772">
                      <a:moveTo>
                        <a:pt x="57277" y="946"/>
                      </a:moveTo>
                      <a:cubicBezTo>
                        <a:pt x="53573" y="12058"/>
                        <a:pt x="29760" y="124771"/>
                        <a:pt x="22352" y="166046"/>
                      </a:cubicBezTo>
                      <a:cubicBezTo>
                        <a:pt x="14944" y="207321"/>
                        <a:pt x="14679" y="230869"/>
                        <a:pt x="12827" y="248596"/>
                      </a:cubicBezTo>
                      <a:cubicBezTo>
                        <a:pt x="10975" y="266323"/>
                        <a:pt x="6212" y="288019"/>
                        <a:pt x="11239" y="272409"/>
                      </a:cubicBezTo>
                      <a:cubicBezTo>
                        <a:pt x="16266" y="256799"/>
                        <a:pt x="44841" y="166576"/>
                        <a:pt x="42989" y="154934"/>
                      </a:cubicBezTo>
                      <a:cubicBezTo>
                        <a:pt x="41137" y="143292"/>
                        <a:pt x="2244" y="202824"/>
                        <a:pt x="127" y="202559"/>
                      </a:cubicBezTo>
                      <a:cubicBezTo>
                        <a:pt x="-1990" y="202294"/>
                        <a:pt x="22881" y="170544"/>
                        <a:pt x="30289" y="153346"/>
                      </a:cubicBezTo>
                      <a:cubicBezTo>
                        <a:pt x="37697" y="136148"/>
                        <a:pt x="40079" y="118950"/>
                        <a:pt x="44577" y="99371"/>
                      </a:cubicBezTo>
                      <a:cubicBezTo>
                        <a:pt x="49075" y="79792"/>
                        <a:pt x="60981" y="-10166"/>
                        <a:pt x="57277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DA81B54F-6E14-47D8-BC4E-B416E3B551CA}"/>
                    </a:ext>
                  </a:extLst>
                </p:cNvPr>
                <p:cNvSpPr/>
                <p:nvPr/>
              </p:nvSpPr>
              <p:spPr>
                <a:xfrm>
                  <a:off x="6364285" y="3395405"/>
                  <a:ext cx="51916" cy="232579"/>
                </a:xfrm>
                <a:custGeom>
                  <a:avLst/>
                  <a:gdLst>
                    <a:gd name="connsiteX0" fmla="*/ 49215 w 51916"/>
                    <a:gd name="connsiteY0" fmla="*/ 258 h 232579"/>
                    <a:gd name="connsiteX1" fmla="*/ 23815 w 51916"/>
                    <a:gd name="connsiteY1" fmla="*/ 135195 h 232579"/>
                    <a:gd name="connsiteX2" fmla="*/ 3 w 51916"/>
                    <a:gd name="connsiteY2" fmla="*/ 232033 h 232579"/>
                    <a:gd name="connsiteX3" fmla="*/ 22228 w 51916"/>
                    <a:gd name="connsiteY3" fmla="*/ 173295 h 232579"/>
                    <a:gd name="connsiteX4" fmla="*/ 38103 w 51916"/>
                    <a:gd name="connsiteY4" fmla="*/ 146308 h 232579"/>
                    <a:gd name="connsiteX5" fmla="*/ 49215 w 51916"/>
                    <a:gd name="connsiteY5" fmla="*/ 101858 h 232579"/>
                    <a:gd name="connsiteX6" fmla="*/ 49215 w 51916"/>
                    <a:gd name="connsiteY6" fmla="*/ 258 h 2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16" h="232579">
                      <a:moveTo>
                        <a:pt x="49215" y="258"/>
                      </a:moveTo>
                      <a:cubicBezTo>
                        <a:pt x="44982" y="5814"/>
                        <a:pt x="32017" y="96566"/>
                        <a:pt x="23815" y="135195"/>
                      </a:cubicBezTo>
                      <a:cubicBezTo>
                        <a:pt x="15613" y="173824"/>
                        <a:pt x="267" y="225683"/>
                        <a:pt x="3" y="232033"/>
                      </a:cubicBezTo>
                      <a:cubicBezTo>
                        <a:pt x="-261" y="238383"/>
                        <a:pt x="15878" y="187583"/>
                        <a:pt x="22228" y="173295"/>
                      </a:cubicBezTo>
                      <a:cubicBezTo>
                        <a:pt x="28578" y="159007"/>
                        <a:pt x="33605" y="158214"/>
                        <a:pt x="38103" y="146308"/>
                      </a:cubicBezTo>
                      <a:cubicBezTo>
                        <a:pt x="42601" y="134402"/>
                        <a:pt x="46305" y="123554"/>
                        <a:pt x="49215" y="101858"/>
                      </a:cubicBezTo>
                      <a:cubicBezTo>
                        <a:pt x="52125" y="80162"/>
                        <a:pt x="53448" y="-5298"/>
                        <a:pt x="49215" y="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36838E55-496A-4E93-96CF-18EE04EA32B0}"/>
                    </a:ext>
                  </a:extLst>
                </p:cNvPr>
                <p:cNvSpPr/>
                <p:nvPr/>
              </p:nvSpPr>
              <p:spPr>
                <a:xfrm>
                  <a:off x="6408633" y="3301981"/>
                  <a:ext cx="63654" cy="191444"/>
                </a:xfrm>
                <a:custGeom>
                  <a:avLst/>
                  <a:gdLst>
                    <a:gd name="connsiteX0" fmla="*/ 105 w 63654"/>
                    <a:gd name="connsiteY0" fmla="*/ 19 h 191444"/>
                    <a:gd name="connsiteX1" fmla="*/ 25505 w 63654"/>
                    <a:gd name="connsiteY1" fmla="*/ 125432 h 191444"/>
                    <a:gd name="connsiteX2" fmla="*/ 25505 w 63654"/>
                    <a:gd name="connsiteY2" fmla="*/ 190519 h 191444"/>
                    <a:gd name="connsiteX3" fmla="*/ 46142 w 63654"/>
                    <a:gd name="connsiteY3" fmla="*/ 165119 h 191444"/>
                    <a:gd name="connsiteX4" fmla="*/ 63605 w 63654"/>
                    <a:gd name="connsiteY4" fmla="*/ 184169 h 191444"/>
                    <a:gd name="connsiteX5" fmla="*/ 50905 w 63654"/>
                    <a:gd name="connsiteY5" fmla="*/ 134957 h 191444"/>
                    <a:gd name="connsiteX6" fmla="*/ 36617 w 63654"/>
                    <a:gd name="connsiteY6" fmla="*/ 115907 h 191444"/>
                    <a:gd name="connsiteX7" fmla="*/ 105 w 63654"/>
                    <a:gd name="connsiteY7" fmla="*/ 19 h 19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4" h="191444">
                      <a:moveTo>
                        <a:pt x="105" y="19"/>
                      </a:moveTo>
                      <a:cubicBezTo>
                        <a:pt x="-1747" y="1606"/>
                        <a:pt x="21272" y="93682"/>
                        <a:pt x="25505" y="125432"/>
                      </a:cubicBezTo>
                      <a:cubicBezTo>
                        <a:pt x="29738" y="157182"/>
                        <a:pt x="22066" y="183905"/>
                        <a:pt x="25505" y="190519"/>
                      </a:cubicBezTo>
                      <a:cubicBezTo>
                        <a:pt x="28944" y="197133"/>
                        <a:pt x="39792" y="166177"/>
                        <a:pt x="46142" y="165119"/>
                      </a:cubicBezTo>
                      <a:cubicBezTo>
                        <a:pt x="52492" y="164061"/>
                        <a:pt x="62811" y="189196"/>
                        <a:pt x="63605" y="184169"/>
                      </a:cubicBezTo>
                      <a:cubicBezTo>
                        <a:pt x="64399" y="179142"/>
                        <a:pt x="55403" y="146334"/>
                        <a:pt x="50905" y="134957"/>
                      </a:cubicBezTo>
                      <a:cubicBezTo>
                        <a:pt x="46407" y="123580"/>
                        <a:pt x="44025" y="136544"/>
                        <a:pt x="36617" y="115907"/>
                      </a:cubicBezTo>
                      <a:cubicBezTo>
                        <a:pt x="29209" y="95270"/>
                        <a:pt x="1957" y="-1568"/>
                        <a:pt x="10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9C9D42EE-7F1E-49AE-A793-60829124C266}"/>
                    </a:ext>
                  </a:extLst>
                </p:cNvPr>
                <p:cNvSpPr/>
                <p:nvPr/>
              </p:nvSpPr>
              <p:spPr>
                <a:xfrm>
                  <a:off x="6284060" y="3475021"/>
                  <a:ext cx="70881" cy="281167"/>
                </a:xfrm>
                <a:custGeom>
                  <a:avLst/>
                  <a:gdLst>
                    <a:gd name="connsiteX0" fmla="*/ 70703 w 70881"/>
                    <a:gd name="connsiteY0" fmla="*/ 17 h 281167"/>
                    <a:gd name="connsiteX1" fmla="*/ 35778 w 70881"/>
                    <a:gd name="connsiteY1" fmla="*/ 138129 h 281167"/>
                    <a:gd name="connsiteX2" fmla="*/ 45303 w 70881"/>
                    <a:gd name="connsiteY2" fmla="*/ 198454 h 281167"/>
                    <a:gd name="connsiteX3" fmla="*/ 27840 w 70881"/>
                    <a:gd name="connsiteY3" fmla="*/ 233379 h 281167"/>
                    <a:gd name="connsiteX4" fmla="*/ 853 w 70881"/>
                    <a:gd name="connsiteY4" fmla="*/ 281004 h 281167"/>
                    <a:gd name="connsiteX5" fmla="*/ 7203 w 70881"/>
                    <a:gd name="connsiteY5" fmla="*/ 215917 h 281167"/>
                    <a:gd name="connsiteX6" fmla="*/ 11965 w 70881"/>
                    <a:gd name="connsiteY6" fmla="*/ 169879 h 281167"/>
                    <a:gd name="connsiteX7" fmla="*/ 18315 w 70881"/>
                    <a:gd name="connsiteY7" fmla="*/ 128604 h 281167"/>
                    <a:gd name="connsiteX8" fmla="*/ 70703 w 70881"/>
                    <a:gd name="connsiteY8" fmla="*/ 17 h 28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881" h="281167">
                      <a:moveTo>
                        <a:pt x="70703" y="17"/>
                      </a:moveTo>
                      <a:cubicBezTo>
                        <a:pt x="73613" y="1604"/>
                        <a:pt x="40011" y="105056"/>
                        <a:pt x="35778" y="138129"/>
                      </a:cubicBezTo>
                      <a:cubicBezTo>
                        <a:pt x="31545" y="171202"/>
                        <a:pt x="46626" y="182579"/>
                        <a:pt x="45303" y="198454"/>
                      </a:cubicBezTo>
                      <a:cubicBezTo>
                        <a:pt x="43980" y="214329"/>
                        <a:pt x="35248" y="219621"/>
                        <a:pt x="27840" y="233379"/>
                      </a:cubicBezTo>
                      <a:cubicBezTo>
                        <a:pt x="20432" y="247137"/>
                        <a:pt x="4292" y="283914"/>
                        <a:pt x="853" y="281004"/>
                      </a:cubicBezTo>
                      <a:cubicBezTo>
                        <a:pt x="-2586" y="278094"/>
                        <a:pt x="5351" y="234438"/>
                        <a:pt x="7203" y="215917"/>
                      </a:cubicBezTo>
                      <a:cubicBezTo>
                        <a:pt x="9055" y="197396"/>
                        <a:pt x="10113" y="184431"/>
                        <a:pt x="11965" y="169879"/>
                      </a:cubicBezTo>
                      <a:cubicBezTo>
                        <a:pt x="13817" y="155327"/>
                        <a:pt x="10113" y="154533"/>
                        <a:pt x="18315" y="128604"/>
                      </a:cubicBezTo>
                      <a:cubicBezTo>
                        <a:pt x="26517" y="102675"/>
                        <a:pt x="67793" y="-1570"/>
                        <a:pt x="70703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686846F4-A7F2-4DA5-8D5E-DA262920A31C}"/>
                    </a:ext>
                  </a:extLst>
                </p:cNvPr>
                <p:cNvSpPr/>
                <p:nvPr/>
              </p:nvSpPr>
              <p:spPr>
                <a:xfrm>
                  <a:off x="6332247" y="3468659"/>
                  <a:ext cx="151143" cy="190535"/>
                </a:xfrm>
                <a:custGeom>
                  <a:avLst/>
                  <a:gdLst>
                    <a:gd name="connsiteX0" fmla="*/ 149516 w 151143"/>
                    <a:gd name="connsiteY0" fmla="*/ 29 h 190535"/>
                    <a:gd name="connsiteX1" fmla="*/ 89191 w 151143"/>
                    <a:gd name="connsiteY1" fmla="*/ 106391 h 190535"/>
                    <a:gd name="connsiteX2" fmla="*/ 65378 w 151143"/>
                    <a:gd name="connsiteY2" fmla="*/ 146079 h 190535"/>
                    <a:gd name="connsiteX3" fmla="*/ 291 w 151143"/>
                    <a:gd name="connsiteY3" fmla="*/ 190529 h 190535"/>
                    <a:gd name="connsiteX4" fmla="*/ 93953 w 151143"/>
                    <a:gd name="connsiteY4" fmla="*/ 142904 h 190535"/>
                    <a:gd name="connsiteX5" fmla="*/ 120941 w 151143"/>
                    <a:gd name="connsiteY5" fmla="*/ 111154 h 190535"/>
                    <a:gd name="connsiteX6" fmla="*/ 133641 w 151143"/>
                    <a:gd name="connsiteY6" fmla="*/ 95279 h 190535"/>
                    <a:gd name="connsiteX7" fmla="*/ 149516 w 151143"/>
                    <a:gd name="connsiteY7" fmla="*/ 29 h 190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143" h="190535">
                      <a:moveTo>
                        <a:pt x="149516" y="29"/>
                      </a:moveTo>
                      <a:cubicBezTo>
                        <a:pt x="142108" y="1881"/>
                        <a:pt x="103214" y="82049"/>
                        <a:pt x="89191" y="106391"/>
                      </a:cubicBezTo>
                      <a:cubicBezTo>
                        <a:pt x="75168" y="130733"/>
                        <a:pt x="80195" y="132056"/>
                        <a:pt x="65378" y="146079"/>
                      </a:cubicBezTo>
                      <a:cubicBezTo>
                        <a:pt x="50561" y="160102"/>
                        <a:pt x="-4472" y="191058"/>
                        <a:pt x="291" y="190529"/>
                      </a:cubicBezTo>
                      <a:cubicBezTo>
                        <a:pt x="5053" y="190000"/>
                        <a:pt x="73845" y="156133"/>
                        <a:pt x="93953" y="142904"/>
                      </a:cubicBezTo>
                      <a:cubicBezTo>
                        <a:pt x="114061" y="129675"/>
                        <a:pt x="114326" y="119091"/>
                        <a:pt x="120941" y="111154"/>
                      </a:cubicBezTo>
                      <a:cubicBezTo>
                        <a:pt x="127556" y="103217"/>
                        <a:pt x="130466" y="106921"/>
                        <a:pt x="133641" y="95279"/>
                      </a:cubicBezTo>
                      <a:cubicBezTo>
                        <a:pt x="136816" y="83637"/>
                        <a:pt x="156924" y="-1823"/>
                        <a:pt x="149516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CF7F56BC-0E39-4777-A592-C61181BDBFF9}"/>
                    </a:ext>
                  </a:extLst>
                </p:cNvPr>
                <p:cNvSpPr/>
                <p:nvPr/>
              </p:nvSpPr>
              <p:spPr>
                <a:xfrm>
                  <a:off x="6315007" y="3495484"/>
                  <a:ext cx="392181" cy="183212"/>
                </a:xfrm>
                <a:custGeom>
                  <a:avLst/>
                  <a:gdLst>
                    <a:gd name="connsiteX0" fmla="*/ 68 w 392181"/>
                    <a:gd name="connsiteY0" fmla="*/ 182754 h 183212"/>
                    <a:gd name="connsiteX1" fmla="*/ 125481 w 392181"/>
                    <a:gd name="connsiteY1" fmla="*/ 119254 h 183212"/>
                    <a:gd name="connsiteX2" fmla="*/ 223906 w 392181"/>
                    <a:gd name="connsiteY2" fmla="*/ 46229 h 183212"/>
                    <a:gd name="connsiteX3" fmla="*/ 392181 w 392181"/>
                    <a:gd name="connsiteY3" fmla="*/ 191 h 183212"/>
                    <a:gd name="connsiteX4" fmla="*/ 223906 w 392181"/>
                    <a:gd name="connsiteY4" fmla="*/ 28766 h 183212"/>
                    <a:gd name="connsiteX5" fmla="*/ 336618 w 392181"/>
                    <a:gd name="connsiteY5" fmla="*/ 1779 h 183212"/>
                    <a:gd name="connsiteX6" fmla="*/ 173106 w 392181"/>
                    <a:gd name="connsiteY6" fmla="*/ 54166 h 183212"/>
                    <a:gd name="connsiteX7" fmla="*/ 142943 w 392181"/>
                    <a:gd name="connsiteY7" fmla="*/ 85916 h 183212"/>
                    <a:gd name="connsiteX8" fmla="*/ 68 w 392181"/>
                    <a:gd name="connsiteY8" fmla="*/ 182754 h 183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181" h="183212">
                      <a:moveTo>
                        <a:pt x="68" y="182754"/>
                      </a:moveTo>
                      <a:cubicBezTo>
                        <a:pt x="-2842" y="188310"/>
                        <a:pt x="88175" y="142008"/>
                        <a:pt x="125481" y="119254"/>
                      </a:cubicBezTo>
                      <a:cubicBezTo>
                        <a:pt x="162787" y="96500"/>
                        <a:pt x="179456" y="66073"/>
                        <a:pt x="223906" y="46229"/>
                      </a:cubicBezTo>
                      <a:cubicBezTo>
                        <a:pt x="268356" y="26385"/>
                        <a:pt x="392181" y="3101"/>
                        <a:pt x="392181" y="191"/>
                      </a:cubicBezTo>
                      <a:cubicBezTo>
                        <a:pt x="392181" y="-2719"/>
                        <a:pt x="233166" y="28501"/>
                        <a:pt x="223906" y="28766"/>
                      </a:cubicBezTo>
                      <a:cubicBezTo>
                        <a:pt x="214646" y="29031"/>
                        <a:pt x="345085" y="-2454"/>
                        <a:pt x="336618" y="1779"/>
                      </a:cubicBezTo>
                      <a:cubicBezTo>
                        <a:pt x="328151" y="6012"/>
                        <a:pt x="205385" y="40143"/>
                        <a:pt x="173106" y="54166"/>
                      </a:cubicBezTo>
                      <a:cubicBezTo>
                        <a:pt x="140827" y="68189"/>
                        <a:pt x="168079" y="68453"/>
                        <a:pt x="142943" y="85916"/>
                      </a:cubicBezTo>
                      <a:cubicBezTo>
                        <a:pt x="117808" y="103378"/>
                        <a:pt x="2978" y="177198"/>
                        <a:pt x="68" y="1827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EAC1487C-7BCD-4F1B-91AA-5FF51E55C544}"/>
                    </a:ext>
                  </a:extLst>
                </p:cNvPr>
                <p:cNvSpPr/>
                <p:nvPr/>
              </p:nvSpPr>
              <p:spPr>
                <a:xfrm>
                  <a:off x="6619875" y="3436587"/>
                  <a:ext cx="356519" cy="68613"/>
                </a:xfrm>
                <a:custGeom>
                  <a:avLst/>
                  <a:gdLst>
                    <a:gd name="connsiteX0" fmla="*/ 0 w 356519"/>
                    <a:gd name="connsiteY0" fmla="*/ 68613 h 68613"/>
                    <a:gd name="connsiteX1" fmla="*/ 211138 w 356519"/>
                    <a:gd name="connsiteY1" fmla="*/ 27338 h 68613"/>
                    <a:gd name="connsiteX2" fmla="*/ 355600 w 356519"/>
                    <a:gd name="connsiteY2" fmla="*/ 351 h 68613"/>
                    <a:gd name="connsiteX3" fmla="*/ 268288 w 356519"/>
                    <a:gd name="connsiteY3" fmla="*/ 13051 h 68613"/>
                    <a:gd name="connsiteX4" fmla="*/ 176213 w 356519"/>
                    <a:gd name="connsiteY4" fmla="*/ 28926 h 68613"/>
                    <a:gd name="connsiteX5" fmla="*/ 0 w 356519"/>
                    <a:gd name="connsiteY5" fmla="*/ 68613 h 6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519" h="68613">
                      <a:moveTo>
                        <a:pt x="0" y="68613"/>
                      </a:moveTo>
                      <a:lnTo>
                        <a:pt x="211138" y="27338"/>
                      </a:lnTo>
                      <a:lnTo>
                        <a:pt x="355600" y="351"/>
                      </a:lnTo>
                      <a:cubicBezTo>
                        <a:pt x="365125" y="-2030"/>
                        <a:pt x="298186" y="8289"/>
                        <a:pt x="268288" y="13051"/>
                      </a:cubicBezTo>
                      <a:cubicBezTo>
                        <a:pt x="238390" y="17813"/>
                        <a:pt x="176213" y="28926"/>
                        <a:pt x="176213" y="28926"/>
                      </a:cubicBezTo>
                      <a:lnTo>
                        <a:pt x="0" y="68613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BAEBDE1E-C1B0-4D22-A39F-812412D99B05}"/>
                    </a:ext>
                  </a:extLst>
                </p:cNvPr>
                <p:cNvSpPr/>
                <p:nvPr/>
              </p:nvSpPr>
              <p:spPr>
                <a:xfrm>
                  <a:off x="6227123" y="3245266"/>
                  <a:ext cx="151533" cy="373525"/>
                </a:xfrm>
                <a:custGeom>
                  <a:avLst/>
                  <a:gdLst>
                    <a:gd name="connsiteX0" fmla="*/ 3815 w 151533"/>
                    <a:gd name="connsiteY0" fmla="*/ 63084 h 373525"/>
                    <a:gd name="connsiteX1" fmla="*/ 48265 w 151533"/>
                    <a:gd name="connsiteY1" fmla="*/ 256759 h 373525"/>
                    <a:gd name="connsiteX2" fmla="*/ 37152 w 151533"/>
                    <a:gd name="connsiteY2" fmla="*/ 244059 h 373525"/>
                    <a:gd name="connsiteX3" fmla="*/ 59377 w 151533"/>
                    <a:gd name="connsiteY3" fmla="*/ 372647 h 373525"/>
                    <a:gd name="connsiteX4" fmla="*/ 56202 w 151533"/>
                    <a:gd name="connsiteY4" fmla="*/ 294859 h 373525"/>
                    <a:gd name="connsiteX5" fmla="*/ 84777 w 151533"/>
                    <a:gd name="connsiteY5" fmla="*/ 183734 h 373525"/>
                    <a:gd name="connsiteX6" fmla="*/ 151452 w 151533"/>
                    <a:gd name="connsiteY6" fmla="*/ 1172 h 373525"/>
                    <a:gd name="connsiteX7" fmla="*/ 97477 w 151533"/>
                    <a:gd name="connsiteY7" fmla="*/ 113884 h 373525"/>
                    <a:gd name="connsiteX8" fmla="*/ 53027 w 151533"/>
                    <a:gd name="connsiteY8" fmla="*/ 280572 h 373525"/>
                    <a:gd name="connsiteX9" fmla="*/ 11752 w 151533"/>
                    <a:gd name="connsiteY9" fmla="*/ 202784 h 373525"/>
                    <a:gd name="connsiteX10" fmla="*/ 3815 w 151533"/>
                    <a:gd name="connsiteY10" fmla="*/ 158334 h 373525"/>
                    <a:gd name="connsiteX11" fmla="*/ 3815 w 151533"/>
                    <a:gd name="connsiteY11" fmla="*/ 63084 h 37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533" h="373525">
                      <a:moveTo>
                        <a:pt x="3815" y="63084"/>
                      </a:moveTo>
                      <a:cubicBezTo>
                        <a:pt x="11223" y="79488"/>
                        <a:pt x="42709" y="226597"/>
                        <a:pt x="48265" y="256759"/>
                      </a:cubicBezTo>
                      <a:cubicBezTo>
                        <a:pt x="53821" y="286922"/>
                        <a:pt x="35300" y="224744"/>
                        <a:pt x="37152" y="244059"/>
                      </a:cubicBezTo>
                      <a:cubicBezTo>
                        <a:pt x="39004" y="263374"/>
                        <a:pt x="56202" y="364180"/>
                        <a:pt x="59377" y="372647"/>
                      </a:cubicBezTo>
                      <a:cubicBezTo>
                        <a:pt x="62552" y="381114"/>
                        <a:pt x="51969" y="326344"/>
                        <a:pt x="56202" y="294859"/>
                      </a:cubicBezTo>
                      <a:cubicBezTo>
                        <a:pt x="60435" y="263374"/>
                        <a:pt x="68902" y="232682"/>
                        <a:pt x="84777" y="183734"/>
                      </a:cubicBezTo>
                      <a:cubicBezTo>
                        <a:pt x="100652" y="134786"/>
                        <a:pt x="149335" y="12814"/>
                        <a:pt x="151452" y="1172"/>
                      </a:cubicBezTo>
                      <a:cubicBezTo>
                        <a:pt x="153569" y="-10470"/>
                        <a:pt x="113881" y="67317"/>
                        <a:pt x="97477" y="113884"/>
                      </a:cubicBezTo>
                      <a:cubicBezTo>
                        <a:pt x="81073" y="160451"/>
                        <a:pt x="67314" y="265755"/>
                        <a:pt x="53027" y="280572"/>
                      </a:cubicBezTo>
                      <a:cubicBezTo>
                        <a:pt x="38740" y="295389"/>
                        <a:pt x="19954" y="223157"/>
                        <a:pt x="11752" y="202784"/>
                      </a:cubicBezTo>
                      <a:cubicBezTo>
                        <a:pt x="3550" y="182411"/>
                        <a:pt x="5932" y="178707"/>
                        <a:pt x="3815" y="158334"/>
                      </a:cubicBezTo>
                      <a:cubicBezTo>
                        <a:pt x="1698" y="137961"/>
                        <a:pt x="-3593" y="46680"/>
                        <a:pt x="3815" y="630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218B9C42-113E-424F-94DE-A4A4BC725B7F}"/>
                    </a:ext>
                  </a:extLst>
                </p:cNvPr>
                <p:cNvSpPr/>
                <p:nvPr/>
              </p:nvSpPr>
              <p:spPr>
                <a:xfrm>
                  <a:off x="6462344" y="3464802"/>
                  <a:ext cx="484674" cy="129963"/>
                </a:xfrm>
                <a:custGeom>
                  <a:avLst/>
                  <a:gdLst>
                    <a:gd name="connsiteX0" fmla="*/ 1956 w 484674"/>
                    <a:gd name="connsiteY0" fmla="*/ 129298 h 129963"/>
                    <a:gd name="connsiteX1" fmla="*/ 200394 w 484674"/>
                    <a:gd name="connsiteY1" fmla="*/ 59448 h 129963"/>
                    <a:gd name="connsiteX2" fmla="*/ 165469 w 484674"/>
                    <a:gd name="connsiteY2" fmla="*/ 62623 h 129963"/>
                    <a:gd name="connsiteX3" fmla="*/ 235319 w 484674"/>
                    <a:gd name="connsiteY3" fmla="*/ 48336 h 129963"/>
                    <a:gd name="connsiteX4" fmla="*/ 282944 w 484674"/>
                    <a:gd name="connsiteY4" fmla="*/ 48336 h 129963"/>
                    <a:gd name="connsiteX5" fmla="*/ 336919 w 484674"/>
                    <a:gd name="connsiteY5" fmla="*/ 30873 h 129963"/>
                    <a:gd name="connsiteX6" fmla="*/ 354381 w 484674"/>
                    <a:gd name="connsiteY6" fmla="*/ 32461 h 129963"/>
                    <a:gd name="connsiteX7" fmla="*/ 481381 w 484674"/>
                    <a:gd name="connsiteY7" fmla="*/ 711 h 129963"/>
                    <a:gd name="connsiteX8" fmla="*/ 444869 w 484674"/>
                    <a:gd name="connsiteY8" fmla="*/ 10236 h 129963"/>
                    <a:gd name="connsiteX9" fmla="*/ 417881 w 484674"/>
                    <a:gd name="connsiteY9" fmla="*/ 8648 h 129963"/>
                    <a:gd name="connsiteX10" fmla="*/ 267069 w 484674"/>
                    <a:gd name="connsiteY10" fmla="*/ 29286 h 129963"/>
                    <a:gd name="connsiteX11" fmla="*/ 173406 w 484674"/>
                    <a:gd name="connsiteY11" fmla="*/ 57861 h 129963"/>
                    <a:gd name="connsiteX12" fmla="*/ 105144 w 484674"/>
                    <a:gd name="connsiteY12" fmla="*/ 91198 h 129963"/>
                    <a:gd name="connsiteX13" fmla="*/ 1956 w 484674"/>
                    <a:gd name="connsiteY13" fmla="*/ 129298 h 12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4674" h="129963">
                      <a:moveTo>
                        <a:pt x="1956" y="129298"/>
                      </a:moveTo>
                      <a:cubicBezTo>
                        <a:pt x="17831" y="124006"/>
                        <a:pt x="173142" y="70560"/>
                        <a:pt x="200394" y="59448"/>
                      </a:cubicBezTo>
                      <a:cubicBezTo>
                        <a:pt x="227646" y="48336"/>
                        <a:pt x="159648" y="64475"/>
                        <a:pt x="165469" y="62623"/>
                      </a:cubicBezTo>
                      <a:cubicBezTo>
                        <a:pt x="171290" y="60771"/>
                        <a:pt x="215740" y="50717"/>
                        <a:pt x="235319" y="48336"/>
                      </a:cubicBezTo>
                      <a:cubicBezTo>
                        <a:pt x="254898" y="45955"/>
                        <a:pt x="266011" y="51246"/>
                        <a:pt x="282944" y="48336"/>
                      </a:cubicBezTo>
                      <a:cubicBezTo>
                        <a:pt x="299877" y="45426"/>
                        <a:pt x="325013" y="33519"/>
                        <a:pt x="336919" y="30873"/>
                      </a:cubicBezTo>
                      <a:cubicBezTo>
                        <a:pt x="348825" y="28227"/>
                        <a:pt x="330304" y="37488"/>
                        <a:pt x="354381" y="32461"/>
                      </a:cubicBezTo>
                      <a:cubicBezTo>
                        <a:pt x="378458" y="27434"/>
                        <a:pt x="466300" y="4415"/>
                        <a:pt x="481381" y="711"/>
                      </a:cubicBezTo>
                      <a:cubicBezTo>
                        <a:pt x="496462" y="-2993"/>
                        <a:pt x="455452" y="8913"/>
                        <a:pt x="444869" y="10236"/>
                      </a:cubicBezTo>
                      <a:cubicBezTo>
                        <a:pt x="434286" y="11559"/>
                        <a:pt x="447514" y="5473"/>
                        <a:pt x="417881" y="8648"/>
                      </a:cubicBezTo>
                      <a:cubicBezTo>
                        <a:pt x="388248" y="11823"/>
                        <a:pt x="307815" y="21084"/>
                        <a:pt x="267069" y="29286"/>
                      </a:cubicBezTo>
                      <a:cubicBezTo>
                        <a:pt x="226323" y="37488"/>
                        <a:pt x="200394" y="47542"/>
                        <a:pt x="173406" y="57861"/>
                      </a:cubicBezTo>
                      <a:cubicBezTo>
                        <a:pt x="146418" y="68180"/>
                        <a:pt x="139275" y="75323"/>
                        <a:pt x="105144" y="91198"/>
                      </a:cubicBezTo>
                      <a:cubicBezTo>
                        <a:pt x="71013" y="107073"/>
                        <a:pt x="-13919" y="134590"/>
                        <a:pt x="1956" y="1292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3FC79F83-F120-456F-AB42-34989BD5F203}"/>
                    </a:ext>
                  </a:extLst>
                </p:cNvPr>
                <p:cNvSpPr/>
                <p:nvPr/>
              </p:nvSpPr>
              <p:spPr>
                <a:xfrm>
                  <a:off x="6312644" y="3401959"/>
                  <a:ext cx="671439" cy="326672"/>
                </a:xfrm>
                <a:custGeom>
                  <a:avLst/>
                  <a:gdLst>
                    <a:gd name="connsiteX0" fmla="*/ 661244 w 671439"/>
                    <a:gd name="connsiteY0" fmla="*/ 54 h 326672"/>
                    <a:gd name="connsiteX1" fmla="*/ 669181 w 671439"/>
                    <a:gd name="connsiteY1" fmla="*/ 120704 h 326672"/>
                    <a:gd name="connsiteX2" fmla="*/ 667594 w 671439"/>
                    <a:gd name="connsiteY2" fmla="*/ 96891 h 326672"/>
                    <a:gd name="connsiteX3" fmla="*/ 627906 w 671439"/>
                    <a:gd name="connsiteY3" fmla="*/ 101654 h 326672"/>
                    <a:gd name="connsiteX4" fmla="*/ 450106 w 671439"/>
                    <a:gd name="connsiteY4" fmla="*/ 123879 h 326672"/>
                    <a:gd name="connsiteX5" fmla="*/ 548531 w 671439"/>
                    <a:gd name="connsiteY5" fmla="*/ 104829 h 326672"/>
                    <a:gd name="connsiteX6" fmla="*/ 364381 w 671439"/>
                    <a:gd name="connsiteY6" fmla="*/ 147691 h 326672"/>
                    <a:gd name="connsiteX7" fmla="*/ 323106 w 671439"/>
                    <a:gd name="connsiteY7" fmla="*/ 154041 h 326672"/>
                    <a:gd name="connsiteX8" fmla="*/ 219919 w 671439"/>
                    <a:gd name="connsiteY8" fmla="*/ 184204 h 326672"/>
                    <a:gd name="connsiteX9" fmla="*/ 223094 w 671439"/>
                    <a:gd name="connsiteY9" fmla="*/ 190554 h 326672"/>
                    <a:gd name="connsiteX10" fmla="*/ 138956 w 671439"/>
                    <a:gd name="connsiteY10" fmla="*/ 212779 h 326672"/>
                    <a:gd name="connsiteX11" fmla="*/ 65931 w 671439"/>
                    <a:gd name="connsiteY11" fmla="*/ 268341 h 326672"/>
                    <a:gd name="connsiteX12" fmla="*/ 844 w 671439"/>
                    <a:gd name="connsiteY12" fmla="*/ 325491 h 326672"/>
                    <a:gd name="connsiteX13" fmla="*/ 113556 w 671439"/>
                    <a:gd name="connsiteY13" fmla="*/ 212779 h 326672"/>
                    <a:gd name="connsiteX14" fmla="*/ 118319 w 671439"/>
                    <a:gd name="connsiteY14" fmla="*/ 230241 h 326672"/>
                    <a:gd name="connsiteX15" fmla="*/ 329456 w 671439"/>
                    <a:gd name="connsiteY15" fmla="*/ 157216 h 326672"/>
                    <a:gd name="connsiteX16" fmla="*/ 626319 w 671439"/>
                    <a:gd name="connsiteY16" fmla="*/ 117529 h 326672"/>
                    <a:gd name="connsiteX17" fmla="*/ 651719 w 671439"/>
                    <a:gd name="connsiteY17" fmla="*/ 104829 h 326672"/>
                    <a:gd name="connsiteX18" fmla="*/ 661244 w 671439"/>
                    <a:gd name="connsiteY18" fmla="*/ 54 h 32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1439" h="326672">
                      <a:moveTo>
                        <a:pt x="661244" y="54"/>
                      </a:moveTo>
                      <a:cubicBezTo>
                        <a:pt x="664154" y="2700"/>
                        <a:pt x="668123" y="104565"/>
                        <a:pt x="669181" y="120704"/>
                      </a:cubicBezTo>
                      <a:cubicBezTo>
                        <a:pt x="670239" y="136843"/>
                        <a:pt x="674473" y="100066"/>
                        <a:pt x="667594" y="96891"/>
                      </a:cubicBezTo>
                      <a:cubicBezTo>
                        <a:pt x="660715" y="93716"/>
                        <a:pt x="627906" y="101654"/>
                        <a:pt x="627906" y="101654"/>
                      </a:cubicBezTo>
                      <a:lnTo>
                        <a:pt x="450106" y="123879"/>
                      </a:lnTo>
                      <a:cubicBezTo>
                        <a:pt x="436877" y="124408"/>
                        <a:pt x="548531" y="104829"/>
                        <a:pt x="548531" y="104829"/>
                      </a:cubicBezTo>
                      <a:cubicBezTo>
                        <a:pt x="534244" y="108798"/>
                        <a:pt x="401952" y="139489"/>
                        <a:pt x="364381" y="147691"/>
                      </a:cubicBezTo>
                      <a:cubicBezTo>
                        <a:pt x="326810" y="155893"/>
                        <a:pt x="347183" y="147956"/>
                        <a:pt x="323106" y="154041"/>
                      </a:cubicBezTo>
                      <a:cubicBezTo>
                        <a:pt x="299029" y="160126"/>
                        <a:pt x="236588" y="178119"/>
                        <a:pt x="219919" y="184204"/>
                      </a:cubicBezTo>
                      <a:cubicBezTo>
                        <a:pt x="203250" y="190289"/>
                        <a:pt x="236588" y="185792"/>
                        <a:pt x="223094" y="190554"/>
                      </a:cubicBezTo>
                      <a:cubicBezTo>
                        <a:pt x="209600" y="195316"/>
                        <a:pt x="165150" y="199815"/>
                        <a:pt x="138956" y="212779"/>
                      </a:cubicBezTo>
                      <a:cubicBezTo>
                        <a:pt x="112762" y="225743"/>
                        <a:pt x="88950" y="249556"/>
                        <a:pt x="65931" y="268341"/>
                      </a:cubicBezTo>
                      <a:cubicBezTo>
                        <a:pt x="42912" y="287126"/>
                        <a:pt x="-7093" y="334751"/>
                        <a:pt x="844" y="325491"/>
                      </a:cubicBezTo>
                      <a:cubicBezTo>
                        <a:pt x="8781" y="316231"/>
                        <a:pt x="93977" y="228654"/>
                        <a:pt x="113556" y="212779"/>
                      </a:cubicBezTo>
                      <a:cubicBezTo>
                        <a:pt x="133135" y="196904"/>
                        <a:pt x="82336" y="239501"/>
                        <a:pt x="118319" y="230241"/>
                      </a:cubicBezTo>
                      <a:cubicBezTo>
                        <a:pt x="154302" y="220981"/>
                        <a:pt x="244789" y="176001"/>
                        <a:pt x="329456" y="157216"/>
                      </a:cubicBezTo>
                      <a:cubicBezTo>
                        <a:pt x="414123" y="138431"/>
                        <a:pt x="572608" y="126260"/>
                        <a:pt x="626319" y="117529"/>
                      </a:cubicBezTo>
                      <a:cubicBezTo>
                        <a:pt x="680030" y="108798"/>
                        <a:pt x="645104" y="118323"/>
                        <a:pt x="651719" y="104829"/>
                      </a:cubicBezTo>
                      <a:cubicBezTo>
                        <a:pt x="658333" y="91335"/>
                        <a:pt x="658334" y="-2592"/>
                        <a:pt x="661244" y="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83840CA8-7916-4F38-9339-95D28B9F60C2}"/>
                    </a:ext>
                  </a:extLst>
                </p:cNvPr>
                <p:cNvSpPr/>
                <p:nvPr/>
              </p:nvSpPr>
              <p:spPr>
                <a:xfrm>
                  <a:off x="6303963" y="3576402"/>
                  <a:ext cx="317570" cy="174861"/>
                </a:xfrm>
                <a:custGeom>
                  <a:avLst/>
                  <a:gdLst>
                    <a:gd name="connsiteX0" fmla="*/ 0 w 317570"/>
                    <a:gd name="connsiteY0" fmla="*/ 174861 h 174861"/>
                    <a:gd name="connsiteX1" fmla="*/ 109537 w 317570"/>
                    <a:gd name="connsiteY1" fmla="*/ 103423 h 174861"/>
                    <a:gd name="connsiteX2" fmla="*/ 166687 w 317570"/>
                    <a:gd name="connsiteY2" fmla="*/ 55798 h 174861"/>
                    <a:gd name="connsiteX3" fmla="*/ 157162 w 317570"/>
                    <a:gd name="connsiteY3" fmla="*/ 68498 h 174861"/>
                    <a:gd name="connsiteX4" fmla="*/ 247650 w 317570"/>
                    <a:gd name="connsiteY4" fmla="*/ 30398 h 174861"/>
                    <a:gd name="connsiteX5" fmla="*/ 249237 w 317570"/>
                    <a:gd name="connsiteY5" fmla="*/ 27223 h 174861"/>
                    <a:gd name="connsiteX6" fmla="*/ 317500 w 317570"/>
                    <a:gd name="connsiteY6" fmla="*/ 236 h 174861"/>
                    <a:gd name="connsiteX7" fmla="*/ 234950 w 317570"/>
                    <a:gd name="connsiteY7" fmla="*/ 14523 h 174861"/>
                    <a:gd name="connsiteX8" fmla="*/ 204787 w 317570"/>
                    <a:gd name="connsiteY8" fmla="*/ 22461 h 174861"/>
                    <a:gd name="connsiteX9" fmla="*/ 146050 w 317570"/>
                    <a:gd name="connsiteY9" fmla="*/ 62148 h 174861"/>
                    <a:gd name="connsiteX10" fmla="*/ 0 w 317570"/>
                    <a:gd name="connsiteY10" fmla="*/ 174861 h 17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7570" h="174861">
                      <a:moveTo>
                        <a:pt x="0" y="174861"/>
                      </a:moveTo>
                      <a:cubicBezTo>
                        <a:pt x="40878" y="149064"/>
                        <a:pt x="81756" y="123267"/>
                        <a:pt x="109537" y="103423"/>
                      </a:cubicBezTo>
                      <a:cubicBezTo>
                        <a:pt x="137318" y="83579"/>
                        <a:pt x="158750" y="61619"/>
                        <a:pt x="166687" y="55798"/>
                      </a:cubicBezTo>
                      <a:cubicBezTo>
                        <a:pt x="174624" y="49977"/>
                        <a:pt x="143668" y="72731"/>
                        <a:pt x="157162" y="68498"/>
                      </a:cubicBezTo>
                      <a:cubicBezTo>
                        <a:pt x="170656" y="64265"/>
                        <a:pt x="232304" y="37277"/>
                        <a:pt x="247650" y="30398"/>
                      </a:cubicBezTo>
                      <a:cubicBezTo>
                        <a:pt x="262996" y="23519"/>
                        <a:pt x="237595" y="32250"/>
                        <a:pt x="249237" y="27223"/>
                      </a:cubicBezTo>
                      <a:cubicBezTo>
                        <a:pt x="260879" y="22196"/>
                        <a:pt x="319881" y="2353"/>
                        <a:pt x="317500" y="236"/>
                      </a:cubicBezTo>
                      <a:cubicBezTo>
                        <a:pt x="315119" y="-1881"/>
                        <a:pt x="253735" y="10819"/>
                        <a:pt x="234950" y="14523"/>
                      </a:cubicBezTo>
                      <a:cubicBezTo>
                        <a:pt x="216165" y="18227"/>
                        <a:pt x="219604" y="14523"/>
                        <a:pt x="204787" y="22461"/>
                      </a:cubicBezTo>
                      <a:cubicBezTo>
                        <a:pt x="189970" y="30398"/>
                        <a:pt x="146050" y="62148"/>
                        <a:pt x="146050" y="62148"/>
                      </a:cubicBezTo>
                      <a:lnTo>
                        <a:pt x="0" y="1748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271B930A-F32C-4432-86FE-4F92116C056B}"/>
                    </a:ext>
                  </a:extLst>
                </p:cNvPr>
                <p:cNvSpPr/>
                <p:nvPr/>
              </p:nvSpPr>
              <p:spPr>
                <a:xfrm>
                  <a:off x="6629400" y="3512932"/>
                  <a:ext cx="345284" cy="68547"/>
                </a:xfrm>
                <a:custGeom>
                  <a:avLst/>
                  <a:gdLst>
                    <a:gd name="connsiteX0" fmla="*/ 0 w 345284"/>
                    <a:gd name="connsiteY0" fmla="*/ 68468 h 68547"/>
                    <a:gd name="connsiteX1" fmla="*/ 130175 w 345284"/>
                    <a:gd name="connsiteY1" fmla="*/ 39893 h 68547"/>
                    <a:gd name="connsiteX2" fmla="*/ 163513 w 345284"/>
                    <a:gd name="connsiteY2" fmla="*/ 39893 h 68547"/>
                    <a:gd name="connsiteX3" fmla="*/ 239713 w 345284"/>
                    <a:gd name="connsiteY3" fmla="*/ 17668 h 68547"/>
                    <a:gd name="connsiteX4" fmla="*/ 209550 w 345284"/>
                    <a:gd name="connsiteY4" fmla="*/ 20843 h 68547"/>
                    <a:gd name="connsiteX5" fmla="*/ 344488 w 345284"/>
                    <a:gd name="connsiteY5" fmla="*/ 206 h 68547"/>
                    <a:gd name="connsiteX6" fmla="*/ 261938 w 345284"/>
                    <a:gd name="connsiteY6" fmla="*/ 11318 h 68547"/>
                    <a:gd name="connsiteX7" fmla="*/ 188913 w 345284"/>
                    <a:gd name="connsiteY7" fmla="*/ 28781 h 68547"/>
                    <a:gd name="connsiteX8" fmla="*/ 128588 w 345284"/>
                    <a:gd name="connsiteY8" fmla="*/ 47831 h 68547"/>
                    <a:gd name="connsiteX9" fmla="*/ 0 w 345284"/>
                    <a:gd name="connsiteY9" fmla="*/ 68468 h 6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5284" h="68547">
                      <a:moveTo>
                        <a:pt x="0" y="68468"/>
                      </a:moveTo>
                      <a:cubicBezTo>
                        <a:pt x="264" y="67145"/>
                        <a:pt x="102923" y="44655"/>
                        <a:pt x="130175" y="39893"/>
                      </a:cubicBezTo>
                      <a:cubicBezTo>
                        <a:pt x="157427" y="35131"/>
                        <a:pt x="145257" y="43597"/>
                        <a:pt x="163513" y="39893"/>
                      </a:cubicBezTo>
                      <a:cubicBezTo>
                        <a:pt x="181769" y="36189"/>
                        <a:pt x="232040" y="20843"/>
                        <a:pt x="239713" y="17668"/>
                      </a:cubicBezTo>
                      <a:cubicBezTo>
                        <a:pt x="247386" y="14493"/>
                        <a:pt x="192088" y="23753"/>
                        <a:pt x="209550" y="20843"/>
                      </a:cubicBezTo>
                      <a:cubicBezTo>
                        <a:pt x="227012" y="17933"/>
                        <a:pt x="335757" y="1794"/>
                        <a:pt x="344488" y="206"/>
                      </a:cubicBezTo>
                      <a:cubicBezTo>
                        <a:pt x="353219" y="-1382"/>
                        <a:pt x="287867" y="6556"/>
                        <a:pt x="261938" y="11318"/>
                      </a:cubicBezTo>
                      <a:cubicBezTo>
                        <a:pt x="236009" y="16080"/>
                        <a:pt x="211138" y="22695"/>
                        <a:pt x="188913" y="28781"/>
                      </a:cubicBezTo>
                      <a:cubicBezTo>
                        <a:pt x="166688" y="34866"/>
                        <a:pt x="159280" y="41481"/>
                        <a:pt x="128588" y="47831"/>
                      </a:cubicBezTo>
                      <a:cubicBezTo>
                        <a:pt x="97896" y="54181"/>
                        <a:pt x="-264" y="69791"/>
                        <a:pt x="0" y="684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C8B63CE3-1370-492A-96A5-6437BEA3E832}"/>
                    </a:ext>
                  </a:extLst>
                </p:cNvPr>
                <p:cNvSpPr/>
                <p:nvPr/>
              </p:nvSpPr>
              <p:spPr>
                <a:xfrm>
                  <a:off x="6606309" y="3534604"/>
                  <a:ext cx="35791" cy="301477"/>
                </a:xfrm>
                <a:custGeom>
                  <a:avLst/>
                  <a:gdLst>
                    <a:gd name="connsiteX0" fmla="*/ 866 w 35791"/>
                    <a:gd name="connsiteY0" fmla="*/ 759 h 301477"/>
                    <a:gd name="connsiteX1" fmla="*/ 7216 w 35791"/>
                    <a:gd name="connsiteY1" fmla="*/ 172209 h 301477"/>
                    <a:gd name="connsiteX2" fmla="*/ 8804 w 35791"/>
                    <a:gd name="connsiteY2" fmla="*/ 145221 h 301477"/>
                    <a:gd name="connsiteX3" fmla="*/ 21504 w 35791"/>
                    <a:gd name="connsiteY3" fmla="*/ 265871 h 301477"/>
                    <a:gd name="connsiteX4" fmla="*/ 34204 w 35791"/>
                    <a:gd name="connsiteY4" fmla="*/ 299209 h 301477"/>
                    <a:gd name="connsiteX5" fmla="*/ 34204 w 35791"/>
                    <a:gd name="connsiteY5" fmla="*/ 215071 h 301477"/>
                    <a:gd name="connsiteX6" fmla="*/ 21504 w 35791"/>
                    <a:gd name="connsiteY6" fmla="*/ 107121 h 301477"/>
                    <a:gd name="connsiteX7" fmla="*/ 866 w 35791"/>
                    <a:gd name="connsiteY7" fmla="*/ 148396 h 301477"/>
                    <a:gd name="connsiteX8" fmla="*/ 4041 w 35791"/>
                    <a:gd name="connsiteY8" fmla="*/ 110296 h 301477"/>
                    <a:gd name="connsiteX9" fmla="*/ 866 w 35791"/>
                    <a:gd name="connsiteY9" fmla="*/ 759 h 3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91" h="301477">
                      <a:moveTo>
                        <a:pt x="866" y="759"/>
                      </a:moveTo>
                      <a:cubicBezTo>
                        <a:pt x="1395" y="11078"/>
                        <a:pt x="5893" y="148132"/>
                        <a:pt x="7216" y="172209"/>
                      </a:cubicBezTo>
                      <a:cubicBezTo>
                        <a:pt x="8539" y="196286"/>
                        <a:pt x="6423" y="129611"/>
                        <a:pt x="8804" y="145221"/>
                      </a:cubicBezTo>
                      <a:cubicBezTo>
                        <a:pt x="11185" y="160831"/>
                        <a:pt x="17271" y="240206"/>
                        <a:pt x="21504" y="265871"/>
                      </a:cubicBezTo>
                      <a:cubicBezTo>
                        <a:pt x="25737" y="291536"/>
                        <a:pt x="32087" y="307676"/>
                        <a:pt x="34204" y="299209"/>
                      </a:cubicBezTo>
                      <a:cubicBezTo>
                        <a:pt x="36321" y="290742"/>
                        <a:pt x="36321" y="247086"/>
                        <a:pt x="34204" y="215071"/>
                      </a:cubicBezTo>
                      <a:cubicBezTo>
                        <a:pt x="32087" y="183056"/>
                        <a:pt x="27060" y="118234"/>
                        <a:pt x="21504" y="107121"/>
                      </a:cubicBezTo>
                      <a:cubicBezTo>
                        <a:pt x="15948" y="96009"/>
                        <a:pt x="3777" y="147867"/>
                        <a:pt x="866" y="148396"/>
                      </a:cubicBezTo>
                      <a:cubicBezTo>
                        <a:pt x="-2045" y="148925"/>
                        <a:pt x="3247" y="132256"/>
                        <a:pt x="4041" y="110296"/>
                      </a:cubicBezTo>
                      <a:cubicBezTo>
                        <a:pt x="4835" y="88336"/>
                        <a:pt x="337" y="-9560"/>
                        <a:pt x="866" y="7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32B92BBD-9D3E-44A9-993F-245AEF737673}"/>
                    </a:ext>
                  </a:extLst>
                </p:cNvPr>
                <p:cNvSpPr/>
                <p:nvPr/>
              </p:nvSpPr>
              <p:spPr>
                <a:xfrm>
                  <a:off x="6666325" y="3538488"/>
                  <a:ext cx="55175" cy="188525"/>
                </a:xfrm>
                <a:custGeom>
                  <a:avLst/>
                  <a:gdLst>
                    <a:gd name="connsiteX0" fmla="*/ 7525 w 55175"/>
                    <a:gd name="connsiteY0" fmla="*/ 50 h 188525"/>
                    <a:gd name="connsiteX1" fmla="*/ 7525 w 55175"/>
                    <a:gd name="connsiteY1" fmla="*/ 58787 h 188525"/>
                    <a:gd name="connsiteX2" fmla="*/ 1175 w 55175"/>
                    <a:gd name="connsiteY2" fmla="*/ 65137 h 188525"/>
                    <a:gd name="connsiteX3" fmla="*/ 34513 w 55175"/>
                    <a:gd name="connsiteY3" fmla="*/ 74662 h 188525"/>
                    <a:gd name="connsiteX4" fmla="*/ 10700 w 55175"/>
                    <a:gd name="connsiteY4" fmla="*/ 98475 h 188525"/>
                    <a:gd name="connsiteX5" fmla="*/ 45625 w 55175"/>
                    <a:gd name="connsiteY5" fmla="*/ 103237 h 188525"/>
                    <a:gd name="connsiteX6" fmla="*/ 24988 w 55175"/>
                    <a:gd name="connsiteY6" fmla="*/ 122287 h 188525"/>
                    <a:gd name="connsiteX7" fmla="*/ 45625 w 55175"/>
                    <a:gd name="connsiteY7" fmla="*/ 133400 h 188525"/>
                    <a:gd name="connsiteX8" fmla="*/ 29750 w 55175"/>
                    <a:gd name="connsiteY8" fmla="*/ 152450 h 188525"/>
                    <a:gd name="connsiteX9" fmla="*/ 55150 w 55175"/>
                    <a:gd name="connsiteY9" fmla="*/ 163562 h 188525"/>
                    <a:gd name="connsiteX10" fmla="*/ 34513 w 55175"/>
                    <a:gd name="connsiteY10" fmla="*/ 181025 h 188525"/>
                    <a:gd name="connsiteX11" fmla="*/ 36100 w 55175"/>
                    <a:gd name="connsiteY11" fmla="*/ 187375 h 188525"/>
                    <a:gd name="connsiteX12" fmla="*/ 36100 w 55175"/>
                    <a:gd name="connsiteY12" fmla="*/ 158800 h 188525"/>
                    <a:gd name="connsiteX13" fmla="*/ 15463 w 55175"/>
                    <a:gd name="connsiteY13" fmla="*/ 69900 h 188525"/>
                    <a:gd name="connsiteX14" fmla="*/ 7525 w 55175"/>
                    <a:gd name="connsiteY14" fmla="*/ 50 h 18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75" h="188525">
                      <a:moveTo>
                        <a:pt x="7525" y="50"/>
                      </a:moveTo>
                      <a:cubicBezTo>
                        <a:pt x="6202" y="-1802"/>
                        <a:pt x="8583" y="47939"/>
                        <a:pt x="7525" y="58787"/>
                      </a:cubicBezTo>
                      <a:cubicBezTo>
                        <a:pt x="6467" y="69635"/>
                        <a:pt x="-3323" y="62491"/>
                        <a:pt x="1175" y="65137"/>
                      </a:cubicBezTo>
                      <a:cubicBezTo>
                        <a:pt x="5673" y="67783"/>
                        <a:pt x="32926" y="69106"/>
                        <a:pt x="34513" y="74662"/>
                      </a:cubicBezTo>
                      <a:cubicBezTo>
                        <a:pt x="36100" y="80218"/>
                        <a:pt x="8848" y="93712"/>
                        <a:pt x="10700" y="98475"/>
                      </a:cubicBezTo>
                      <a:cubicBezTo>
                        <a:pt x="12552" y="103238"/>
                        <a:pt x="43244" y="99268"/>
                        <a:pt x="45625" y="103237"/>
                      </a:cubicBezTo>
                      <a:cubicBezTo>
                        <a:pt x="48006" y="107206"/>
                        <a:pt x="24988" y="117260"/>
                        <a:pt x="24988" y="122287"/>
                      </a:cubicBezTo>
                      <a:cubicBezTo>
                        <a:pt x="24988" y="127314"/>
                        <a:pt x="44831" y="128373"/>
                        <a:pt x="45625" y="133400"/>
                      </a:cubicBezTo>
                      <a:cubicBezTo>
                        <a:pt x="46419" y="138427"/>
                        <a:pt x="28163" y="147423"/>
                        <a:pt x="29750" y="152450"/>
                      </a:cubicBezTo>
                      <a:cubicBezTo>
                        <a:pt x="31337" y="157477"/>
                        <a:pt x="54356" y="158800"/>
                        <a:pt x="55150" y="163562"/>
                      </a:cubicBezTo>
                      <a:cubicBezTo>
                        <a:pt x="55944" y="168324"/>
                        <a:pt x="37688" y="177056"/>
                        <a:pt x="34513" y="181025"/>
                      </a:cubicBezTo>
                      <a:cubicBezTo>
                        <a:pt x="31338" y="184994"/>
                        <a:pt x="35836" y="191079"/>
                        <a:pt x="36100" y="187375"/>
                      </a:cubicBezTo>
                      <a:cubicBezTo>
                        <a:pt x="36364" y="183671"/>
                        <a:pt x="39539" y="178379"/>
                        <a:pt x="36100" y="158800"/>
                      </a:cubicBezTo>
                      <a:cubicBezTo>
                        <a:pt x="32661" y="139221"/>
                        <a:pt x="20225" y="96887"/>
                        <a:pt x="15463" y="69900"/>
                      </a:cubicBezTo>
                      <a:cubicBezTo>
                        <a:pt x="10701" y="42913"/>
                        <a:pt x="8848" y="1902"/>
                        <a:pt x="7525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AE79C645-0E31-4E4D-9182-1149FD0770E3}"/>
                    </a:ext>
                  </a:extLst>
                </p:cNvPr>
                <p:cNvSpPr/>
                <p:nvPr/>
              </p:nvSpPr>
              <p:spPr>
                <a:xfrm>
                  <a:off x="6929250" y="3517534"/>
                  <a:ext cx="41479" cy="181441"/>
                </a:xfrm>
                <a:custGeom>
                  <a:avLst/>
                  <a:gdLst>
                    <a:gd name="connsiteX0" fmla="*/ 41463 w 41479"/>
                    <a:gd name="connsiteY0" fmla="*/ 366 h 181441"/>
                    <a:gd name="connsiteX1" fmla="*/ 12888 w 41479"/>
                    <a:gd name="connsiteY1" fmla="*/ 97204 h 181441"/>
                    <a:gd name="connsiteX2" fmla="*/ 33525 w 41479"/>
                    <a:gd name="connsiteY2" fmla="*/ 81329 h 181441"/>
                    <a:gd name="connsiteX3" fmla="*/ 188 w 41479"/>
                    <a:gd name="connsiteY3" fmla="*/ 181341 h 181441"/>
                    <a:gd name="connsiteX4" fmla="*/ 19238 w 41479"/>
                    <a:gd name="connsiteY4" fmla="*/ 100379 h 181441"/>
                    <a:gd name="connsiteX5" fmla="*/ 3363 w 41479"/>
                    <a:gd name="connsiteY5" fmla="*/ 116254 h 181441"/>
                    <a:gd name="connsiteX6" fmla="*/ 8125 w 41479"/>
                    <a:gd name="connsiteY6" fmla="*/ 65454 h 181441"/>
                    <a:gd name="connsiteX7" fmla="*/ 41463 w 41479"/>
                    <a:gd name="connsiteY7" fmla="*/ 366 h 18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79" h="181441">
                      <a:moveTo>
                        <a:pt x="41463" y="366"/>
                      </a:moveTo>
                      <a:cubicBezTo>
                        <a:pt x="42257" y="5658"/>
                        <a:pt x="14211" y="83710"/>
                        <a:pt x="12888" y="97204"/>
                      </a:cubicBezTo>
                      <a:cubicBezTo>
                        <a:pt x="11565" y="110698"/>
                        <a:pt x="35642" y="67306"/>
                        <a:pt x="33525" y="81329"/>
                      </a:cubicBezTo>
                      <a:cubicBezTo>
                        <a:pt x="31408" y="95352"/>
                        <a:pt x="2569" y="178166"/>
                        <a:pt x="188" y="181341"/>
                      </a:cubicBezTo>
                      <a:cubicBezTo>
                        <a:pt x="-2193" y="184516"/>
                        <a:pt x="18709" y="111227"/>
                        <a:pt x="19238" y="100379"/>
                      </a:cubicBezTo>
                      <a:cubicBezTo>
                        <a:pt x="19767" y="89531"/>
                        <a:pt x="5215" y="122075"/>
                        <a:pt x="3363" y="116254"/>
                      </a:cubicBezTo>
                      <a:cubicBezTo>
                        <a:pt x="1511" y="110433"/>
                        <a:pt x="3627" y="82387"/>
                        <a:pt x="8125" y="65454"/>
                      </a:cubicBezTo>
                      <a:cubicBezTo>
                        <a:pt x="12623" y="48521"/>
                        <a:pt x="40669" y="-4926"/>
                        <a:pt x="41463" y="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B3096BEC-5ACD-43B2-93D3-FD2DED0B12AD}"/>
                    </a:ext>
                  </a:extLst>
                </p:cNvPr>
                <p:cNvSpPr/>
                <p:nvPr/>
              </p:nvSpPr>
              <p:spPr>
                <a:xfrm>
                  <a:off x="6721220" y="3571875"/>
                  <a:ext cx="39943" cy="71806"/>
                </a:xfrm>
                <a:custGeom>
                  <a:avLst/>
                  <a:gdLst>
                    <a:gd name="connsiteX0" fmla="*/ 39943 w 39943"/>
                    <a:gd name="connsiteY0" fmla="*/ 0 h 71806"/>
                    <a:gd name="connsiteX1" fmla="*/ 255 w 39943"/>
                    <a:gd name="connsiteY1" fmla="*/ 71438 h 71806"/>
                    <a:gd name="connsiteX2" fmla="*/ 39943 w 39943"/>
                    <a:gd name="connsiteY2" fmla="*/ 0 h 7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943" h="71806">
                      <a:moveTo>
                        <a:pt x="39943" y="0"/>
                      </a:moveTo>
                      <a:cubicBezTo>
                        <a:pt x="39943" y="0"/>
                        <a:pt x="-3714" y="65088"/>
                        <a:pt x="255" y="71438"/>
                      </a:cubicBezTo>
                      <a:cubicBezTo>
                        <a:pt x="4224" y="77788"/>
                        <a:pt x="39943" y="0"/>
                        <a:pt x="3994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EC81FCB9-B182-4582-AE21-31A0CE0DC674}"/>
                    </a:ext>
                  </a:extLst>
                </p:cNvPr>
                <p:cNvSpPr/>
                <p:nvPr/>
              </p:nvSpPr>
              <p:spPr>
                <a:xfrm>
                  <a:off x="6795925" y="3521023"/>
                  <a:ext cx="176911" cy="39820"/>
                </a:xfrm>
                <a:custGeom>
                  <a:avLst/>
                  <a:gdLst>
                    <a:gd name="connsiteX0" fmla="*/ 176375 w 176911"/>
                    <a:gd name="connsiteY0" fmla="*/ 1640 h 39820"/>
                    <a:gd name="connsiteX1" fmla="*/ 4925 w 176911"/>
                    <a:gd name="connsiteY1" fmla="*/ 39740 h 39820"/>
                    <a:gd name="connsiteX2" fmla="*/ 57313 w 176911"/>
                    <a:gd name="connsiteY2" fmla="*/ 11165 h 39820"/>
                    <a:gd name="connsiteX3" fmla="*/ 176375 w 176911"/>
                    <a:gd name="connsiteY3" fmla="*/ 1640 h 3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11" h="39820">
                      <a:moveTo>
                        <a:pt x="176375" y="1640"/>
                      </a:moveTo>
                      <a:cubicBezTo>
                        <a:pt x="167644" y="6402"/>
                        <a:pt x="24769" y="38153"/>
                        <a:pt x="4925" y="39740"/>
                      </a:cubicBezTo>
                      <a:cubicBezTo>
                        <a:pt x="-14919" y="41328"/>
                        <a:pt x="29797" y="19102"/>
                        <a:pt x="57313" y="11165"/>
                      </a:cubicBezTo>
                      <a:cubicBezTo>
                        <a:pt x="84829" y="3228"/>
                        <a:pt x="185106" y="-3122"/>
                        <a:pt x="176375" y="16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B5EE39E6-4623-4261-9315-204E09AE9EEF}"/>
                    </a:ext>
                  </a:extLst>
                </p:cNvPr>
                <p:cNvSpPr/>
                <p:nvPr/>
              </p:nvSpPr>
              <p:spPr>
                <a:xfrm>
                  <a:off x="6674508" y="3560664"/>
                  <a:ext cx="271871" cy="59872"/>
                </a:xfrm>
                <a:custGeom>
                  <a:avLst/>
                  <a:gdLst>
                    <a:gd name="connsiteX0" fmla="*/ 930 w 271871"/>
                    <a:gd name="connsiteY0" fmla="*/ 33436 h 59872"/>
                    <a:gd name="connsiteX1" fmla="*/ 112055 w 271871"/>
                    <a:gd name="connsiteY1" fmla="*/ 57249 h 59872"/>
                    <a:gd name="connsiteX2" fmla="*/ 161267 w 271871"/>
                    <a:gd name="connsiteY2" fmla="*/ 50899 h 59872"/>
                    <a:gd name="connsiteX3" fmla="*/ 191430 w 271871"/>
                    <a:gd name="connsiteY3" fmla="*/ 49311 h 59872"/>
                    <a:gd name="connsiteX4" fmla="*/ 177142 w 271871"/>
                    <a:gd name="connsiteY4" fmla="*/ 30261 h 59872"/>
                    <a:gd name="connsiteX5" fmla="*/ 229530 w 271871"/>
                    <a:gd name="connsiteY5" fmla="*/ 57249 h 59872"/>
                    <a:gd name="connsiteX6" fmla="*/ 270805 w 271871"/>
                    <a:gd name="connsiteY6" fmla="*/ 58836 h 59872"/>
                    <a:gd name="connsiteX7" fmla="*/ 185080 w 271871"/>
                    <a:gd name="connsiteY7" fmla="*/ 57249 h 59872"/>
                    <a:gd name="connsiteX8" fmla="*/ 110467 w 271871"/>
                    <a:gd name="connsiteY8" fmla="*/ 39786 h 59872"/>
                    <a:gd name="connsiteX9" fmla="*/ 124755 w 271871"/>
                    <a:gd name="connsiteY9" fmla="*/ 99 h 59872"/>
                    <a:gd name="connsiteX10" fmla="*/ 93005 w 271871"/>
                    <a:gd name="connsiteY10" fmla="*/ 28674 h 59872"/>
                    <a:gd name="connsiteX11" fmla="*/ 59667 w 271871"/>
                    <a:gd name="connsiteY11" fmla="*/ 35024 h 59872"/>
                    <a:gd name="connsiteX12" fmla="*/ 930 w 271871"/>
                    <a:gd name="connsiteY12" fmla="*/ 33436 h 59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1871" h="59872">
                      <a:moveTo>
                        <a:pt x="930" y="33436"/>
                      </a:moveTo>
                      <a:cubicBezTo>
                        <a:pt x="9661" y="37140"/>
                        <a:pt x="85332" y="54339"/>
                        <a:pt x="112055" y="57249"/>
                      </a:cubicBezTo>
                      <a:cubicBezTo>
                        <a:pt x="138778" y="60159"/>
                        <a:pt x="148038" y="52222"/>
                        <a:pt x="161267" y="50899"/>
                      </a:cubicBezTo>
                      <a:cubicBezTo>
                        <a:pt x="174496" y="49576"/>
                        <a:pt x="188784" y="52751"/>
                        <a:pt x="191430" y="49311"/>
                      </a:cubicBezTo>
                      <a:cubicBezTo>
                        <a:pt x="194076" y="45871"/>
                        <a:pt x="170792" y="28938"/>
                        <a:pt x="177142" y="30261"/>
                      </a:cubicBezTo>
                      <a:cubicBezTo>
                        <a:pt x="183492" y="31584"/>
                        <a:pt x="213920" y="52487"/>
                        <a:pt x="229530" y="57249"/>
                      </a:cubicBezTo>
                      <a:cubicBezTo>
                        <a:pt x="245140" y="62011"/>
                        <a:pt x="278213" y="58836"/>
                        <a:pt x="270805" y="58836"/>
                      </a:cubicBezTo>
                      <a:cubicBezTo>
                        <a:pt x="263397" y="58836"/>
                        <a:pt x="211803" y="60424"/>
                        <a:pt x="185080" y="57249"/>
                      </a:cubicBezTo>
                      <a:cubicBezTo>
                        <a:pt x="158357" y="54074"/>
                        <a:pt x="120521" y="49311"/>
                        <a:pt x="110467" y="39786"/>
                      </a:cubicBezTo>
                      <a:cubicBezTo>
                        <a:pt x="100413" y="30261"/>
                        <a:pt x="127665" y="1951"/>
                        <a:pt x="124755" y="99"/>
                      </a:cubicBezTo>
                      <a:cubicBezTo>
                        <a:pt x="121845" y="-1753"/>
                        <a:pt x="103853" y="22853"/>
                        <a:pt x="93005" y="28674"/>
                      </a:cubicBezTo>
                      <a:cubicBezTo>
                        <a:pt x="82157" y="34495"/>
                        <a:pt x="71838" y="33966"/>
                        <a:pt x="59667" y="35024"/>
                      </a:cubicBezTo>
                      <a:cubicBezTo>
                        <a:pt x="47496" y="36082"/>
                        <a:pt x="-7801" y="29732"/>
                        <a:pt x="930" y="334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6A1F9F2A-CF4C-4F68-8DD5-067CE502619A}"/>
                    </a:ext>
                  </a:extLst>
                </p:cNvPr>
                <p:cNvSpPr/>
                <p:nvPr/>
              </p:nvSpPr>
              <p:spPr>
                <a:xfrm>
                  <a:off x="6619874" y="3517805"/>
                  <a:ext cx="40805" cy="311652"/>
                </a:xfrm>
                <a:custGeom>
                  <a:avLst/>
                  <a:gdLst>
                    <a:gd name="connsiteX0" fmla="*/ 1 w 40805"/>
                    <a:gd name="connsiteY0" fmla="*/ 95 h 311652"/>
                    <a:gd name="connsiteX1" fmla="*/ 36514 w 40805"/>
                    <a:gd name="connsiteY1" fmla="*/ 130270 h 311652"/>
                    <a:gd name="connsiteX2" fmla="*/ 19051 w 40805"/>
                    <a:gd name="connsiteY2" fmla="*/ 79470 h 311652"/>
                    <a:gd name="connsiteX3" fmla="*/ 22226 w 40805"/>
                    <a:gd name="connsiteY3" fmla="*/ 158845 h 311652"/>
                    <a:gd name="connsiteX4" fmla="*/ 38101 w 40805"/>
                    <a:gd name="connsiteY4" fmla="*/ 309658 h 311652"/>
                    <a:gd name="connsiteX5" fmla="*/ 38101 w 40805"/>
                    <a:gd name="connsiteY5" fmla="*/ 249333 h 311652"/>
                    <a:gd name="connsiteX6" fmla="*/ 38101 w 40805"/>
                    <a:gd name="connsiteY6" fmla="*/ 154083 h 311652"/>
                    <a:gd name="connsiteX7" fmla="*/ 1 w 40805"/>
                    <a:gd name="connsiteY7" fmla="*/ 95 h 311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05" h="311652">
                      <a:moveTo>
                        <a:pt x="1" y="95"/>
                      </a:moveTo>
                      <a:cubicBezTo>
                        <a:pt x="-263" y="-3874"/>
                        <a:pt x="33339" y="117041"/>
                        <a:pt x="36514" y="130270"/>
                      </a:cubicBezTo>
                      <a:cubicBezTo>
                        <a:pt x="39689" y="143499"/>
                        <a:pt x="21432" y="74708"/>
                        <a:pt x="19051" y="79470"/>
                      </a:cubicBezTo>
                      <a:cubicBezTo>
                        <a:pt x="16670" y="84232"/>
                        <a:pt x="19051" y="120480"/>
                        <a:pt x="22226" y="158845"/>
                      </a:cubicBezTo>
                      <a:cubicBezTo>
                        <a:pt x="25401" y="197210"/>
                        <a:pt x="35455" y="294577"/>
                        <a:pt x="38101" y="309658"/>
                      </a:cubicBezTo>
                      <a:cubicBezTo>
                        <a:pt x="40747" y="324739"/>
                        <a:pt x="38101" y="249333"/>
                        <a:pt x="38101" y="249333"/>
                      </a:cubicBezTo>
                      <a:cubicBezTo>
                        <a:pt x="38101" y="223404"/>
                        <a:pt x="44186" y="192183"/>
                        <a:pt x="38101" y="154083"/>
                      </a:cubicBezTo>
                      <a:cubicBezTo>
                        <a:pt x="32016" y="115983"/>
                        <a:pt x="265" y="4064"/>
                        <a:pt x="1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A675FE79-1C04-45E9-95AB-610907B390AE}"/>
                    </a:ext>
                  </a:extLst>
                </p:cNvPr>
                <p:cNvSpPr/>
                <p:nvPr/>
              </p:nvSpPr>
              <p:spPr>
                <a:xfrm>
                  <a:off x="5256008" y="2993693"/>
                  <a:ext cx="401065" cy="457736"/>
                </a:xfrm>
                <a:custGeom>
                  <a:avLst/>
                  <a:gdLst>
                    <a:gd name="connsiteX0" fmla="*/ 205 w 401065"/>
                    <a:gd name="connsiteY0" fmla="*/ 8270 h 457736"/>
                    <a:gd name="connsiteX1" fmla="*/ 77992 w 401065"/>
                    <a:gd name="connsiteY1" fmla="*/ 324182 h 457736"/>
                    <a:gd name="connsiteX2" fmla="*/ 46242 w 401065"/>
                    <a:gd name="connsiteY2" fmla="*/ 165432 h 457736"/>
                    <a:gd name="connsiteX3" fmla="*/ 66880 w 401065"/>
                    <a:gd name="connsiteY3" fmla="*/ 395620 h 457736"/>
                    <a:gd name="connsiteX4" fmla="*/ 181180 w 401065"/>
                    <a:gd name="connsiteY4" fmla="*/ 421020 h 457736"/>
                    <a:gd name="connsiteX5" fmla="*/ 371680 w 401065"/>
                    <a:gd name="connsiteY5" fmla="*/ 457532 h 457736"/>
                    <a:gd name="connsiteX6" fmla="*/ 154192 w 401065"/>
                    <a:gd name="connsiteY6" fmla="*/ 406732 h 457736"/>
                    <a:gd name="connsiteX7" fmla="*/ 398667 w 401065"/>
                    <a:gd name="connsiteY7" fmla="*/ 457532 h 457736"/>
                    <a:gd name="connsiteX8" fmla="*/ 273255 w 401065"/>
                    <a:gd name="connsiteY8" fmla="*/ 421020 h 457736"/>
                    <a:gd name="connsiteX9" fmla="*/ 179592 w 401065"/>
                    <a:gd name="connsiteY9" fmla="*/ 336882 h 457736"/>
                    <a:gd name="connsiteX10" fmla="*/ 160542 w 401065"/>
                    <a:gd name="connsiteY10" fmla="*/ 133682 h 457736"/>
                    <a:gd name="connsiteX11" fmla="*/ 146255 w 401065"/>
                    <a:gd name="connsiteY11" fmla="*/ 251157 h 457736"/>
                    <a:gd name="connsiteX12" fmla="*/ 119267 w 401065"/>
                    <a:gd name="connsiteY12" fmla="*/ 289257 h 457736"/>
                    <a:gd name="connsiteX13" fmla="*/ 116092 w 401065"/>
                    <a:gd name="connsiteY13" fmla="*/ 171782 h 457736"/>
                    <a:gd name="connsiteX14" fmla="*/ 51005 w 401065"/>
                    <a:gd name="connsiteY14" fmla="*/ 125745 h 457736"/>
                    <a:gd name="connsiteX15" fmla="*/ 87517 w 401065"/>
                    <a:gd name="connsiteY15" fmla="*/ 170195 h 457736"/>
                    <a:gd name="connsiteX16" fmla="*/ 55767 w 401065"/>
                    <a:gd name="connsiteY16" fmla="*/ 98757 h 457736"/>
                    <a:gd name="connsiteX17" fmla="*/ 205 w 401065"/>
                    <a:gd name="connsiteY17" fmla="*/ 8270 h 45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1065" h="457736">
                      <a:moveTo>
                        <a:pt x="205" y="8270"/>
                      </a:moveTo>
                      <a:cubicBezTo>
                        <a:pt x="3909" y="45841"/>
                        <a:pt x="70319" y="297988"/>
                        <a:pt x="77992" y="324182"/>
                      </a:cubicBezTo>
                      <a:cubicBezTo>
                        <a:pt x="85665" y="350376"/>
                        <a:pt x="48094" y="153526"/>
                        <a:pt x="46242" y="165432"/>
                      </a:cubicBezTo>
                      <a:cubicBezTo>
                        <a:pt x="44390" y="177338"/>
                        <a:pt x="44390" y="353022"/>
                        <a:pt x="66880" y="395620"/>
                      </a:cubicBezTo>
                      <a:cubicBezTo>
                        <a:pt x="89370" y="438218"/>
                        <a:pt x="181180" y="421020"/>
                        <a:pt x="181180" y="421020"/>
                      </a:cubicBezTo>
                      <a:cubicBezTo>
                        <a:pt x="231980" y="431339"/>
                        <a:pt x="376178" y="459913"/>
                        <a:pt x="371680" y="457532"/>
                      </a:cubicBezTo>
                      <a:cubicBezTo>
                        <a:pt x="367182" y="455151"/>
                        <a:pt x="149694" y="406732"/>
                        <a:pt x="154192" y="406732"/>
                      </a:cubicBezTo>
                      <a:cubicBezTo>
                        <a:pt x="158690" y="406732"/>
                        <a:pt x="378823" y="455151"/>
                        <a:pt x="398667" y="457532"/>
                      </a:cubicBezTo>
                      <a:cubicBezTo>
                        <a:pt x="418511" y="459913"/>
                        <a:pt x="309768" y="441128"/>
                        <a:pt x="273255" y="421020"/>
                      </a:cubicBezTo>
                      <a:cubicBezTo>
                        <a:pt x="236742" y="400912"/>
                        <a:pt x="198377" y="384772"/>
                        <a:pt x="179592" y="336882"/>
                      </a:cubicBezTo>
                      <a:cubicBezTo>
                        <a:pt x="160807" y="288992"/>
                        <a:pt x="166098" y="147970"/>
                        <a:pt x="160542" y="133682"/>
                      </a:cubicBezTo>
                      <a:cubicBezTo>
                        <a:pt x="154986" y="119395"/>
                        <a:pt x="153134" y="225228"/>
                        <a:pt x="146255" y="251157"/>
                      </a:cubicBezTo>
                      <a:cubicBezTo>
                        <a:pt x="139376" y="277086"/>
                        <a:pt x="124294" y="302486"/>
                        <a:pt x="119267" y="289257"/>
                      </a:cubicBezTo>
                      <a:cubicBezTo>
                        <a:pt x="114240" y="276028"/>
                        <a:pt x="127469" y="199034"/>
                        <a:pt x="116092" y="171782"/>
                      </a:cubicBezTo>
                      <a:cubicBezTo>
                        <a:pt x="104715" y="144530"/>
                        <a:pt x="55767" y="126009"/>
                        <a:pt x="51005" y="125745"/>
                      </a:cubicBezTo>
                      <a:cubicBezTo>
                        <a:pt x="46243" y="125481"/>
                        <a:pt x="86723" y="174693"/>
                        <a:pt x="87517" y="170195"/>
                      </a:cubicBezTo>
                      <a:cubicBezTo>
                        <a:pt x="88311" y="165697"/>
                        <a:pt x="55767" y="98757"/>
                        <a:pt x="55767" y="98757"/>
                      </a:cubicBezTo>
                      <a:cubicBezTo>
                        <a:pt x="43861" y="71770"/>
                        <a:pt x="-3499" y="-29301"/>
                        <a:pt x="205" y="82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13EE2DFD-C2C6-41B6-BB4B-BF9A2C8308D3}"/>
                    </a:ext>
                  </a:extLst>
                </p:cNvPr>
                <p:cNvSpPr/>
                <p:nvPr/>
              </p:nvSpPr>
              <p:spPr>
                <a:xfrm>
                  <a:off x="5460933" y="2982912"/>
                  <a:ext cx="37335" cy="304007"/>
                </a:xfrm>
                <a:custGeom>
                  <a:avLst/>
                  <a:gdLst>
                    <a:gd name="connsiteX0" fmla="*/ 36580 w 37335"/>
                    <a:gd name="connsiteY0" fmla="*/ 1 h 304007"/>
                    <a:gd name="connsiteX1" fmla="*/ 17530 w 37335"/>
                    <a:gd name="connsiteY1" fmla="*/ 117476 h 304007"/>
                    <a:gd name="connsiteX2" fmla="*/ 36580 w 37335"/>
                    <a:gd name="connsiteY2" fmla="*/ 68263 h 304007"/>
                    <a:gd name="connsiteX3" fmla="*/ 31817 w 37335"/>
                    <a:gd name="connsiteY3" fmla="*/ 300038 h 304007"/>
                    <a:gd name="connsiteX4" fmla="*/ 15942 w 37335"/>
                    <a:gd name="connsiteY4" fmla="*/ 207963 h 304007"/>
                    <a:gd name="connsiteX5" fmla="*/ 67 w 37335"/>
                    <a:gd name="connsiteY5" fmla="*/ 120651 h 304007"/>
                    <a:gd name="connsiteX6" fmla="*/ 36580 w 37335"/>
                    <a:gd name="connsiteY6" fmla="*/ 1 h 304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5" h="304007">
                      <a:moveTo>
                        <a:pt x="36580" y="1"/>
                      </a:moveTo>
                      <a:cubicBezTo>
                        <a:pt x="39491" y="-528"/>
                        <a:pt x="17530" y="106099"/>
                        <a:pt x="17530" y="117476"/>
                      </a:cubicBezTo>
                      <a:cubicBezTo>
                        <a:pt x="17530" y="128853"/>
                        <a:pt x="34199" y="37836"/>
                        <a:pt x="36580" y="68263"/>
                      </a:cubicBezTo>
                      <a:cubicBezTo>
                        <a:pt x="38961" y="98690"/>
                        <a:pt x="35257" y="276755"/>
                        <a:pt x="31817" y="300038"/>
                      </a:cubicBezTo>
                      <a:cubicBezTo>
                        <a:pt x="28377" y="323321"/>
                        <a:pt x="21234" y="237861"/>
                        <a:pt x="15942" y="207963"/>
                      </a:cubicBezTo>
                      <a:cubicBezTo>
                        <a:pt x="10650" y="178065"/>
                        <a:pt x="-991" y="151343"/>
                        <a:pt x="67" y="120651"/>
                      </a:cubicBezTo>
                      <a:cubicBezTo>
                        <a:pt x="1125" y="89959"/>
                        <a:pt x="33669" y="530"/>
                        <a:pt x="36580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79C11DA6-ECAF-4E68-87C9-C33C34EF3B54}"/>
                    </a:ext>
                  </a:extLst>
                </p:cNvPr>
                <p:cNvSpPr/>
                <p:nvPr/>
              </p:nvSpPr>
              <p:spPr>
                <a:xfrm>
                  <a:off x="5443340" y="3258915"/>
                  <a:ext cx="33980" cy="655598"/>
                </a:xfrm>
                <a:custGeom>
                  <a:avLst/>
                  <a:gdLst>
                    <a:gd name="connsiteX0" fmla="*/ 19248 w 33980"/>
                    <a:gd name="connsiteY0" fmla="*/ 6573 h 655598"/>
                    <a:gd name="connsiteX1" fmla="*/ 4960 w 33980"/>
                    <a:gd name="connsiteY1" fmla="*/ 247873 h 655598"/>
                    <a:gd name="connsiteX2" fmla="*/ 8135 w 33980"/>
                    <a:gd name="connsiteY2" fmla="*/ 230410 h 655598"/>
                    <a:gd name="connsiteX3" fmla="*/ 12898 w 33980"/>
                    <a:gd name="connsiteY3" fmla="*/ 316135 h 655598"/>
                    <a:gd name="connsiteX4" fmla="*/ 19248 w 33980"/>
                    <a:gd name="connsiteY4" fmla="*/ 417735 h 655598"/>
                    <a:gd name="connsiteX5" fmla="*/ 30360 w 33980"/>
                    <a:gd name="connsiteY5" fmla="*/ 478060 h 655598"/>
                    <a:gd name="connsiteX6" fmla="*/ 28773 w 33980"/>
                    <a:gd name="connsiteY6" fmla="*/ 654273 h 655598"/>
                    <a:gd name="connsiteX7" fmla="*/ 33535 w 33980"/>
                    <a:gd name="connsiteY7" fmla="*/ 551085 h 655598"/>
                    <a:gd name="connsiteX8" fmla="*/ 30360 w 33980"/>
                    <a:gd name="connsiteY8" fmla="*/ 409798 h 655598"/>
                    <a:gd name="connsiteX9" fmla="*/ 3373 w 33980"/>
                    <a:gd name="connsiteY9" fmla="*/ 284385 h 655598"/>
                    <a:gd name="connsiteX10" fmla="*/ 3373 w 33980"/>
                    <a:gd name="connsiteY10" fmla="*/ 220885 h 655598"/>
                    <a:gd name="connsiteX11" fmla="*/ 30360 w 33980"/>
                    <a:gd name="connsiteY11" fmla="*/ 79598 h 655598"/>
                    <a:gd name="connsiteX12" fmla="*/ 19248 w 33980"/>
                    <a:gd name="connsiteY12" fmla="*/ 6573 h 65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980" h="655598">
                      <a:moveTo>
                        <a:pt x="19248" y="6573"/>
                      </a:moveTo>
                      <a:cubicBezTo>
                        <a:pt x="15015" y="34619"/>
                        <a:pt x="6812" y="210567"/>
                        <a:pt x="4960" y="247873"/>
                      </a:cubicBezTo>
                      <a:cubicBezTo>
                        <a:pt x="3108" y="285179"/>
                        <a:pt x="6812" y="219033"/>
                        <a:pt x="8135" y="230410"/>
                      </a:cubicBezTo>
                      <a:cubicBezTo>
                        <a:pt x="9458" y="241787"/>
                        <a:pt x="11046" y="284914"/>
                        <a:pt x="12898" y="316135"/>
                      </a:cubicBezTo>
                      <a:cubicBezTo>
                        <a:pt x="14750" y="347356"/>
                        <a:pt x="16338" y="390748"/>
                        <a:pt x="19248" y="417735"/>
                      </a:cubicBezTo>
                      <a:cubicBezTo>
                        <a:pt x="22158" y="444722"/>
                        <a:pt x="28773" y="438637"/>
                        <a:pt x="30360" y="478060"/>
                      </a:cubicBezTo>
                      <a:cubicBezTo>
                        <a:pt x="31948" y="517483"/>
                        <a:pt x="28244" y="642102"/>
                        <a:pt x="28773" y="654273"/>
                      </a:cubicBezTo>
                      <a:cubicBezTo>
                        <a:pt x="29302" y="666444"/>
                        <a:pt x="33271" y="591831"/>
                        <a:pt x="33535" y="551085"/>
                      </a:cubicBezTo>
                      <a:cubicBezTo>
                        <a:pt x="33799" y="510339"/>
                        <a:pt x="35387" y="454248"/>
                        <a:pt x="30360" y="409798"/>
                      </a:cubicBezTo>
                      <a:cubicBezTo>
                        <a:pt x="25333" y="365348"/>
                        <a:pt x="7871" y="315870"/>
                        <a:pt x="3373" y="284385"/>
                      </a:cubicBezTo>
                      <a:cubicBezTo>
                        <a:pt x="-1125" y="252900"/>
                        <a:pt x="-1125" y="255016"/>
                        <a:pt x="3373" y="220885"/>
                      </a:cubicBezTo>
                      <a:cubicBezTo>
                        <a:pt x="7871" y="186754"/>
                        <a:pt x="24804" y="111877"/>
                        <a:pt x="30360" y="79598"/>
                      </a:cubicBezTo>
                      <a:cubicBezTo>
                        <a:pt x="35916" y="47319"/>
                        <a:pt x="23481" y="-21473"/>
                        <a:pt x="19248" y="65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EFEB325A-EC94-498E-BEAF-D84A3B031B2A}"/>
                    </a:ext>
                  </a:extLst>
                </p:cNvPr>
                <p:cNvSpPr/>
                <p:nvPr/>
              </p:nvSpPr>
              <p:spPr>
                <a:xfrm>
                  <a:off x="5463655" y="3237574"/>
                  <a:ext cx="48276" cy="655065"/>
                </a:xfrm>
                <a:custGeom>
                  <a:avLst/>
                  <a:gdLst>
                    <a:gd name="connsiteX0" fmla="*/ 30683 w 48276"/>
                    <a:gd name="connsiteY0" fmla="*/ 926 h 655065"/>
                    <a:gd name="connsiteX1" fmla="*/ 30683 w 48276"/>
                    <a:gd name="connsiteY1" fmla="*/ 134276 h 655065"/>
                    <a:gd name="connsiteX2" fmla="*/ 40208 w 48276"/>
                    <a:gd name="connsiteY2" fmla="*/ 116814 h 655065"/>
                    <a:gd name="connsiteX3" fmla="*/ 10045 w 48276"/>
                    <a:gd name="connsiteY3" fmla="*/ 269214 h 655065"/>
                    <a:gd name="connsiteX4" fmla="*/ 16395 w 48276"/>
                    <a:gd name="connsiteY4" fmla="*/ 323189 h 655065"/>
                    <a:gd name="connsiteX5" fmla="*/ 24333 w 48276"/>
                    <a:gd name="connsiteY5" fmla="*/ 431139 h 655065"/>
                    <a:gd name="connsiteX6" fmla="*/ 17983 w 48276"/>
                    <a:gd name="connsiteY6" fmla="*/ 373989 h 655065"/>
                    <a:gd name="connsiteX7" fmla="*/ 35445 w 48276"/>
                    <a:gd name="connsiteY7" fmla="*/ 539089 h 655065"/>
                    <a:gd name="connsiteX8" fmla="*/ 48145 w 48276"/>
                    <a:gd name="connsiteY8" fmla="*/ 575601 h 655065"/>
                    <a:gd name="connsiteX9" fmla="*/ 27508 w 48276"/>
                    <a:gd name="connsiteY9" fmla="*/ 654976 h 655065"/>
                    <a:gd name="connsiteX10" fmla="*/ 24333 w 48276"/>
                    <a:gd name="connsiteY10" fmla="*/ 586714 h 655065"/>
                    <a:gd name="connsiteX11" fmla="*/ 3695 w 48276"/>
                    <a:gd name="connsiteY11" fmla="*/ 396214 h 655065"/>
                    <a:gd name="connsiteX12" fmla="*/ 2108 w 48276"/>
                    <a:gd name="connsiteY12" fmla="*/ 212064 h 655065"/>
                    <a:gd name="connsiteX13" fmla="*/ 30683 w 48276"/>
                    <a:gd name="connsiteY13" fmla="*/ 926 h 65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276" h="655065">
                      <a:moveTo>
                        <a:pt x="30683" y="926"/>
                      </a:moveTo>
                      <a:cubicBezTo>
                        <a:pt x="35446" y="-12039"/>
                        <a:pt x="29096" y="114961"/>
                        <a:pt x="30683" y="134276"/>
                      </a:cubicBezTo>
                      <a:cubicBezTo>
                        <a:pt x="32270" y="153591"/>
                        <a:pt x="43648" y="94324"/>
                        <a:pt x="40208" y="116814"/>
                      </a:cubicBezTo>
                      <a:cubicBezTo>
                        <a:pt x="36768" y="139304"/>
                        <a:pt x="14014" y="234818"/>
                        <a:pt x="10045" y="269214"/>
                      </a:cubicBezTo>
                      <a:cubicBezTo>
                        <a:pt x="6076" y="303610"/>
                        <a:pt x="14014" y="296202"/>
                        <a:pt x="16395" y="323189"/>
                      </a:cubicBezTo>
                      <a:cubicBezTo>
                        <a:pt x="18776" y="350177"/>
                        <a:pt x="24068" y="422672"/>
                        <a:pt x="24333" y="431139"/>
                      </a:cubicBezTo>
                      <a:cubicBezTo>
                        <a:pt x="24598" y="439606"/>
                        <a:pt x="16131" y="355997"/>
                        <a:pt x="17983" y="373989"/>
                      </a:cubicBezTo>
                      <a:cubicBezTo>
                        <a:pt x="19835" y="391981"/>
                        <a:pt x="30418" y="505487"/>
                        <a:pt x="35445" y="539089"/>
                      </a:cubicBezTo>
                      <a:cubicBezTo>
                        <a:pt x="40472" y="572691"/>
                        <a:pt x="49468" y="556287"/>
                        <a:pt x="48145" y="575601"/>
                      </a:cubicBezTo>
                      <a:cubicBezTo>
                        <a:pt x="46822" y="594916"/>
                        <a:pt x="31477" y="653124"/>
                        <a:pt x="27508" y="654976"/>
                      </a:cubicBezTo>
                      <a:cubicBezTo>
                        <a:pt x="23539" y="656828"/>
                        <a:pt x="28302" y="629841"/>
                        <a:pt x="24333" y="586714"/>
                      </a:cubicBezTo>
                      <a:cubicBezTo>
                        <a:pt x="20364" y="543587"/>
                        <a:pt x="7399" y="458656"/>
                        <a:pt x="3695" y="396214"/>
                      </a:cubicBezTo>
                      <a:cubicBezTo>
                        <a:pt x="-9" y="333772"/>
                        <a:pt x="-1596" y="272918"/>
                        <a:pt x="2108" y="212064"/>
                      </a:cubicBezTo>
                      <a:cubicBezTo>
                        <a:pt x="5812" y="151210"/>
                        <a:pt x="25920" y="13891"/>
                        <a:pt x="30683" y="9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15FD3E89-C3C5-4592-92D0-B5089EADFA5B}"/>
                    </a:ext>
                  </a:extLst>
                </p:cNvPr>
                <p:cNvSpPr/>
                <p:nvPr/>
              </p:nvSpPr>
              <p:spPr>
                <a:xfrm>
                  <a:off x="5383673" y="3106013"/>
                  <a:ext cx="708666" cy="486856"/>
                </a:xfrm>
                <a:custGeom>
                  <a:avLst/>
                  <a:gdLst>
                    <a:gd name="connsiteX0" fmla="*/ 158290 w 708666"/>
                    <a:gd name="connsiteY0" fmla="*/ 725 h 486856"/>
                    <a:gd name="connsiteX1" fmla="*/ 288465 w 708666"/>
                    <a:gd name="connsiteY1" fmla="*/ 107087 h 486856"/>
                    <a:gd name="connsiteX2" fmla="*/ 239252 w 708666"/>
                    <a:gd name="connsiteY2" fmla="*/ 83275 h 486856"/>
                    <a:gd name="connsiteX3" fmla="*/ 332915 w 708666"/>
                    <a:gd name="connsiteY3" fmla="*/ 191225 h 486856"/>
                    <a:gd name="connsiteX4" fmla="*/ 309102 w 708666"/>
                    <a:gd name="connsiteY4" fmla="*/ 221387 h 486856"/>
                    <a:gd name="connsiteX5" fmla="*/ 404352 w 708666"/>
                    <a:gd name="connsiteY5" fmla="*/ 184875 h 486856"/>
                    <a:gd name="connsiteX6" fmla="*/ 559927 w 708666"/>
                    <a:gd name="connsiteY6" fmla="*/ 275362 h 486856"/>
                    <a:gd name="connsiteX7" fmla="*/ 574215 w 708666"/>
                    <a:gd name="connsiteY7" fmla="*/ 296000 h 486856"/>
                    <a:gd name="connsiteX8" fmla="*/ 652002 w 708666"/>
                    <a:gd name="connsiteY8" fmla="*/ 416650 h 486856"/>
                    <a:gd name="connsiteX9" fmla="*/ 613902 w 708666"/>
                    <a:gd name="connsiteY9" fmla="*/ 392837 h 486856"/>
                    <a:gd name="connsiteX10" fmla="*/ 386890 w 708666"/>
                    <a:gd name="connsiteY10" fmla="*/ 353150 h 486856"/>
                    <a:gd name="connsiteX11" fmla="*/ 685340 w 708666"/>
                    <a:gd name="connsiteY11" fmla="*/ 451575 h 486856"/>
                    <a:gd name="connsiteX12" fmla="*/ 553577 w 708666"/>
                    <a:gd name="connsiteY12" fmla="*/ 423000 h 486856"/>
                    <a:gd name="connsiteX13" fmla="*/ 177340 w 708666"/>
                    <a:gd name="connsiteY13" fmla="*/ 342037 h 486856"/>
                    <a:gd name="connsiteX14" fmla="*/ 704390 w 708666"/>
                    <a:gd name="connsiteY14" fmla="*/ 486500 h 486856"/>
                    <a:gd name="connsiteX15" fmla="*/ 404352 w 708666"/>
                    <a:gd name="connsiteY15" fmla="*/ 380137 h 486856"/>
                    <a:gd name="connsiteX16" fmla="*/ 12240 w 708666"/>
                    <a:gd name="connsiteY16" fmla="*/ 291237 h 486856"/>
                    <a:gd name="connsiteX17" fmla="*/ 94790 w 708666"/>
                    <a:gd name="connsiteY17" fmla="*/ 286475 h 486856"/>
                    <a:gd name="connsiteX18" fmla="*/ 50340 w 708666"/>
                    <a:gd name="connsiteY18" fmla="*/ 216625 h 486856"/>
                    <a:gd name="connsiteX19" fmla="*/ 15415 w 708666"/>
                    <a:gd name="connsiteY19" fmla="*/ 32475 h 486856"/>
                    <a:gd name="connsiteX20" fmla="*/ 124952 w 708666"/>
                    <a:gd name="connsiteY20" fmla="*/ 267425 h 486856"/>
                    <a:gd name="connsiteX21" fmla="*/ 123365 w 708666"/>
                    <a:gd name="connsiteY21" fmla="*/ 169000 h 486856"/>
                    <a:gd name="connsiteX22" fmla="*/ 158290 w 708666"/>
                    <a:gd name="connsiteY22" fmla="*/ 725 h 4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8666" h="486856">
                      <a:moveTo>
                        <a:pt x="158290" y="725"/>
                      </a:moveTo>
                      <a:cubicBezTo>
                        <a:pt x="185807" y="-9594"/>
                        <a:pt x="274971" y="93329"/>
                        <a:pt x="288465" y="107087"/>
                      </a:cubicBezTo>
                      <a:cubicBezTo>
                        <a:pt x="301959" y="120845"/>
                        <a:pt x="231844" y="69252"/>
                        <a:pt x="239252" y="83275"/>
                      </a:cubicBezTo>
                      <a:cubicBezTo>
                        <a:pt x="246660" y="97298"/>
                        <a:pt x="321273" y="168206"/>
                        <a:pt x="332915" y="191225"/>
                      </a:cubicBezTo>
                      <a:cubicBezTo>
                        <a:pt x="344557" y="214244"/>
                        <a:pt x="297196" y="222445"/>
                        <a:pt x="309102" y="221387"/>
                      </a:cubicBezTo>
                      <a:cubicBezTo>
                        <a:pt x="321008" y="220329"/>
                        <a:pt x="362548" y="175879"/>
                        <a:pt x="404352" y="184875"/>
                      </a:cubicBezTo>
                      <a:cubicBezTo>
                        <a:pt x="446156" y="193871"/>
                        <a:pt x="531617" y="256841"/>
                        <a:pt x="559927" y="275362"/>
                      </a:cubicBezTo>
                      <a:cubicBezTo>
                        <a:pt x="588237" y="293883"/>
                        <a:pt x="558869" y="272452"/>
                        <a:pt x="574215" y="296000"/>
                      </a:cubicBezTo>
                      <a:cubicBezTo>
                        <a:pt x="589561" y="319548"/>
                        <a:pt x="645388" y="400511"/>
                        <a:pt x="652002" y="416650"/>
                      </a:cubicBezTo>
                      <a:cubicBezTo>
                        <a:pt x="658617" y="432790"/>
                        <a:pt x="658087" y="403420"/>
                        <a:pt x="613902" y="392837"/>
                      </a:cubicBezTo>
                      <a:cubicBezTo>
                        <a:pt x="569717" y="382254"/>
                        <a:pt x="374984" y="343360"/>
                        <a:pt x="386890" y="353150"/>
                      </a:cubicBezTo>
                      <a:cubicBezTo>
                        <a:pt x="398796" y="362940"/>
                        <a:pt x="657559" y="439933"/>
                        <a:pt x="685340" y="451575"/>
                      </a:cubicBezTo>
                      <a:cubicBezTo>
                        <a:pt x="713121" y="463217"/>
                        <a:pt x="553577" y="423000"/>
                        <a:pt x="553577" y="423000"/>
                      </a:cubicBezTo>
                      <a:cubicBezTo>
                        <a:pt x="468910" y="404744"/>
                        <a:pt x="152204" y="331454"/>
                        <a:pt x="177340" y="342037"/>
                      </a:cubicBezTo>
                      <a:cubicBezTo>
                        <a:pt x="202476" y="352620"/>
                        <a:pt x="666555" y="480150"/>
                        <a:pt x="704390" y="486500"/>
                      </a:cubicBezTo>
                      <a:cubicBezTo>
                        <a:pt x="742225" y="492850"/>
                        <a:pt x="519710" y="412681"/>
                        <a:pt x="404352" y="380137"/>
                      </a:cubicBezTo>
                      <a:cubicBezTo>
                        <a:pt x="288994" y="347593"/>
                        <a:pt x="63834" y="306847"/>
                        <a:pt x="12240" y="291237"/>
                      </a:cubicBezTo>
                      <a:cubicBezTo>
                        <a:pt x="-39354" y="275627"/>
                        <a:pt x="88440" y="298910"/>
                        <a:pt x="94790" y="286475"/>
                      </a:cubicBezTo>
                      <a:cubicBezTo>
                        <a:pt x="101140" y="274040"/>
                        <a:pt x="63569" y="258958"/>
                        <a:pt x="50340" y="216625"/>
                      </a:cubicBezTo>
                      <a:cubicBezTo>
                        <a:pt x="37111" y="174292"/>
                        <a:pt x="2980" y="24008"/>
                        <a:pt x="15415" y="32475"/>
                      </a:cubicBezTo>
                      <a:cubicBezTo>
                        <a:pt x="27850" y="40942"/>
                        <a:pt x="106960" y="244671"/>
                        <a:pt x="124952" y="267425"/>
                      </a:cubicBezTo>
                      <a:cubicBezTo>
                        <a:pt x="142944" y="290179"/>
                        <a:pt x="118867" y="211598"/>
                        <a:pt x="123365" y="169000"/>
                      </a:cubicBezTo>
                      <a:cubicBezTo>
                        <a:pt x="127863" y="126402"/>
                        <a:pt x="130773" y="11044"/>
                        <a:pt x="158290" y="7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CF105ECF-B816-437D-9941-10B52B816EE7}"/>
                    </a:ext>
                  </a:extLst>
                </p:cNvPr>
                <p:cNvSpPr/>
                <p:nvPr/>
              </p:nvSpPr>
              <p:spPr>
                <a:xfrm>
                  <a:off x="5291111" y="3390680"/>
                  <a:ext cx="824448" cy="531024"/>
                </a:xfrm>
                <a:custGeom>
                  <a:avLst/>
                  <a:gdLst>
                    <a:gd name="connsiteX0" fmla="*/ 292127 w 824448"/>
                    <a:gd name="connsiteY0" fmla="*/ 1808 h 531024"/>
                    <a:gd name="connsiteX1" fmla="*/ 628677 w 824448"/>
                    <a:gd name="connsiteY1" fmla="*/ 68483 h 531024"/>
                    <a:gd name="connsiteX2" fmla="*/ 693764 w 824448"/>
                    <a:gd name="connsiteY2" fmla="*/ 82770 h 531024"/>
                    <a:gd name="connsiteX3" fmla="*/ 730277 w 824448"/>
                    <a:gd name="connsiteY3" fmla="*/ 127220 h 531024"/>
                    <a:gd name="connsiteX4" fmla="*/ 785839 w 824448"/>
                    <a:gd name="connsiteY4" fmla="*/ 287558 h 531024"/>
                    <a:gd name="connsiteX5" fmla="*/ 755677 w 824448"/>
                    <a:gd name="connsiteY5" fmla="*/ 185958 h 531024"/>
                    <a:gd name="connsiteX6" fmla="*/ 822352 w 824448"/>
                    <a:gd name="connsiteY6" fmla="*/ 512983 h 531024"/>
                    <a:gd name="connsiteX7" fmla="*/ 804889 w 824448"/>
                    <a:gd name="connsiteY7" fmla="*/ 470120 h 531024"/>
                    <a:gd name="connsiteX8" fmla="*/ 776314 w 824448"/>
                    <a:gd name="connsiteY8" fmla="*/ 528858 h 531024"/>
                    <a:gd name="connsiteX9" fmla="*/ 668364 w 824448"/>
                    <a:gd name="connsiteY9" fmla="*/ 519333 h 531024"/>
                    <a:gd name="connsiteX10" fmla="*/ 385789 w 824448"/>
                    <a:gd name="connsiteY10" fmla="*/ 511395 h 531024"/>
                    <a:gd name="connsiteX11" fmla="*/ 636614 w 824448"/>
                    <a:gd name="connsiteY11" fmla="*/ 520920 h 531024"/>
                    <a:gd name="connsiteX12" fmla="*/ 639789 w 824448"/>
                    <a:gd name="connsiteY12" fmla="*/ 452658 h 531024"/>
                    <a:gd name="connsiteX13" fmla="*/ 619152 w 824448"/>
                    <a:gd name="connsiteY13" fmla="*/ 254220 h 531024"/>
                    <a:gd name="connsiteX14" fmla="*/ 679477 w 824448"/>
                    <a:gd name="connsiteY14" fmla="*/ 465358 h 531024"/>
                    <a:gd name="connsiteX15" fmla="*/ 644552 w 824448"/>
                    <a:gd name="connsiteY15" fmla="*/ 246283 h 531024"/>
                    <a:gd name="connsiteX16" fmla="*/ 642964 w 824448"/>
                    <a:gd name="connsiteY16" fmla="*/ 205008 h 531024"/>
                    <a:gd name="connsiteX17" fmla="*/ 617564 w 824448"/>
                    <a:gd name="connsiteY17" fmla="*/ 170083 h 531024"/>
                    <a:gd name="connsiteX18" fmla="*/ 192114 w 824448"/>
                    <a:gd name="connsiteY18" fmla="*/ 63720 h 531024"/>
                    <a:gd name="connsiteX19" fmla="*/ 400077 w 824448"/>
                    <a:gd name="connsiteY19" fmla="*/ 109758 h 531024"/>
                    <a:gd name="connsiteX20" fmla="*/ 258789 w 824448"/>
                    <a:gd name="connsiteY20" fmla="*/ 78008 h 531024"/>
                    <a:gd name="connsiteX21" fmla="*/ 27 w 824448"/>
                    <a:gd name="connsiteY21" fmla="*/ 24033 h 531024"/>
                    <a:gd name="connsiteX22" fmla="*/ 292127 w 824448"/>
                    <a:gd name="connsiteY22" fmla="*/ 1808 h 53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24448" h="531024">
                      <a:moveTo>
                        <a:pt x="292127" y="1808"/>
                      </a:moveTo>
                      <a:cubicBezTo>
                        <a:pt x="396902" y="9216"/>
                        <a:pt x="628677" y="68483"/>
                        <a:pt x="628677" y="68483"/>
                      </a:cubicBezTo>
                      <a:cubicBezTo>
                        <a:pt x="695616" y="81977"/>
                        <a:pt x="676831" y="72981"/>
                        <a:pt x="693764" y="82770"/>
                      </a:cubicBezTo>
                      <a:cubicBezTo>
                        <a:pt x="710697" y="92559"/>
                        <a:pt x="714931" y="93089"/>
                        <a:pt x="730277" y="127220"/>
                      </a:cubicBezTo>
                      <a:cubicBezTo>
                        <a:pt x="745623" y="161351"/>
                        <a:pt x="781606" y="277768"/>
                        <a:pt x="785839" y="287558"/>
                      </a:cubicBezTo>
                      <a:cubicBezTo>
                        <a:pt x="790072" y="297348"/>
                        <a:pt x="749592" y="148387"/>
                        <a:pt x="755677" y="185958"/>
                      </a:cubicBezTo>
                      <a:cubicBezTo>
                        <a:pt x="761762" y="223529"/>
                        <a:pt x="814150" y="465623"/>
                        <a:pt x="822352" y="512983"/>
                      </a:cubicBezTo>
                      <a:cubicBezTo>
                        <a:pt x="830554" y="560343"/>
                        <a:pt x="812562" y="467474"/>
                        <a:pt x="804889" y="470120"/>
                      </a:cubicBezTo>
                      <a:cubicBezTo>
                        <a:pt x="797216" y="472766"/>
                        <a:pt x="799068" y="520656"/>
                        <a:pt x="776314" y="528858"/>
                      </a:cubicBezTo>
                      <a:cubicBezTo>
                        <a:pt x="753560" y="537060"/>
                        <a:pt x="668364" y="519333"/>
                        <a:pt x="668364" y="519333"/>
                      </a:cubicBezTo>
                      <a:cubicBezTo>
                        <a:pt x="603277" y="516423"/>
                        <a:pt x="385789" y="511395"/>
                        <a:pt x="385789" y="511395"/>
                      </a:cubicBezTo>
                      <a:cubicBezTo>
                        <a:pt x="380497" y="511659"/>
                        <a:pt x="594281" y="530709"/>
                        <a:pt x="636614" y="520920"/>
                      </a:cubicBezTo>
                      <a:cubicBezTo>
                        <a:pt x="678947" y="511131"/>
                        <a:pt x="642699" y="497108"/>
                        <a:pt x="639789" y="452658"/>
                      </a:cubicBezTo>
                      <a:cubicBezTo>
                        <a:pt x="636879" y="408208"/>
                        <a:pt x="612537" y="252103"/>
                        <a:pt x="619152" y="254220"/>
                      </a:cubicBezTo>
                      <a:cubicBezTo>
                        <a:pt x="625767" y="256337"/>
                        <a:pt x="675244" y="466681"/>
                        <a:pt x="679477" y="465358"/>
                      </a:cubicBezTo>
                      <a:cubicBezTo>
                        <a:pt x="683710" y="464035"/>
                        <a:pt x="650637" y="289675"/>
                        <a:pt x="644552" y="246283"/>
                      </a:cubicBezTo>
                      <a:cubicBezTo>
                        <a:pt x="638467" y="202891"/>
                        <a:pt x="647462" y="217708"/>
                        <a:pt x="642964" y="205008"/>
                      </a:cubicBezTo>
                      <a:cubicBezTo>
                        <a:pt x="638466" y="192308"/>
                        <a:pt x="692706" y="193631"/>
                        <a:pt x="617564" y="170083"/>
                      </a:cubicBezTo>
                      <a:cubicBezTo>
                        <a:pt x="542422" y="146535"/>
                        <a:pt x="228362" y="73774"/>
                        <a:pt x="192114" y="63720"/>
                      </a:cubicBezTo>
                      <a:cubicBezTo>
                        <a:pt x="155866" y="53666"/>
                        <a:pt x="388965" y="107377"/>
                        <a:pt x="400077" y="109758"/>
                      </a:cubicBezTo>
                      <a:cubicBezTo>
                        <a:pt x="411189" y="112139"/>
                        <a:pt x="258789" y="78008"/>
                        <a:pt x="258789" y="78008"/>
                      </a:cubicBezTo>
                      <a:cubicBezTo>
                        <a:pt x="192114" y="63721"/>
                        <a:pt x="2673" y="36733"/>
                        <a:pt x="27" y="24033"/>
                      </a:cubicBezTo>
                      <a:cubicBezTo>
                        <a:pt x="-2619" y="11333"/>
                        <a:pt x="187352" y="-5600"/>
                        <a:pt x="292127" y="1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1DC8A707-842D-41F8-9F13-A13947FE750A}"/>
                    </a:ext>
                  </a:extLst>
                </p:cNvPr>
                <p:cNvSpPr/>
                <p:nvPr/>
              </p:nvSpPr>
              <p:spPr>
                <a:xfrm>
                  <a:off x="6879335" y="2603064"/>
                  <a:ext cx="90232" cy="506930"/>
                </a:xfrm>
                <a:custGeom>
                  <a:avLst/>
                  <a:gdLst>
                    <a:gd name="connsiteX0" fmla="*/ 15178 w 90232"/>
                    <a:gd name="connsiteY0" fmla="*/ 9961 h 506930"/>
                    <a:gd name="connsiteX1" fmla="*/ 890 w 90232"/>
                    <a:gd name="connsiteY1" fmla="*/ 435411 h 506930"/>
                    <a:gd name="connsiteX2" fmla="*/ 2478 w 90232"/>
                    <a:gd name="connsiteY2" fmla="*/ 144899 h 506930"/>
                    <a:gd name="connsiteX3" fmla="*/ 10415 w 90232"/>
                    <a:gd name="connsiteY3" fmla="*/ 489386 h 506930"/>
                    <a:gd name="connsiteX4" fmla="*/ 50103 w 90232"/>
                    <a:gd name="connsiteY4" fmla="*/ 268724 h 506930"/>
                    <a:gd name="connsiteX5" fmla="*/ 89790 w 90232"/>
                    <a:gd name="connsiteY5" fmla="*/ 95686 h 506930"/>
                    <a:gd name="connsiteX6" fmla="*/ 23115 w 90232"/>
                    <a:gd name="connsiteY6" fmla="*/ 357624 h 506930"/>
                    <a:gd name="connsiteX7" fmla="*/ 4065 w 90232"/>
                    <a:gd name="connsiteY7" fmla="*/ 506849 h 506930"/>
                    <a:gd name="connsiteX8" fmla="*/ 4065 w 90232"/>
                    <a:gd name="connsiteY8" fmla="*/ 375086 h 506930"/>
                    <a:gd name="connsiteX9" fmla="*/ 24703 w 90232"/>
                    <a:gd name="connsiteY9" fmla="*/ 152836 h 506930"/>
                    <a:gd name="connsiteX10" fmla="*/ 15178 w 90232"/>
                    <a:gd name="connsiteY10" fmla="*/ 9961 h 5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232" h="506930">
                      <a:moveTo>
                        <a:pt x="15178" y="9961"/>
                      </a:moveTo>
                      <a:cubicBezTo>
                        <a:pt x="11209" y="57057"/>
                        <a:pt x="3007" y="412921"/>
                        <a:pt x="890" y="435411"/>
                      </a:cubicBezTo>
                      <a:cubicBezTo>
                        <a:pt x="-1227" y="457901"/>
                        <a:pt x="891" y="135903"/>
                        <a:pt x="2478" y="144899"/>
                      </a:cubicBezTo>
                      <a:cubicBezTo>
                        <a:pt x="4065" y="153895"/>
                        <a:pt x="2477" y="468749"/>
                        <a:pt x="10415" y="489386"/>
                      </a:cubicBezTo>
                      <a:cubicBezTo>
                        <a:pt x="18353" y="510024"/>
                        <a:pt x="36874" y="334341"/>
                        <a:pt x="50103" y="268724"/>
                      </a:cubicBezTo>
                      <a:cubicBezTo>
                        <a:pt x="63332" y="203107"/>
                        <a:pt x="94288" y="80869"/>
                        <a:pt x="89790" y="95686"/>
                      </a:cubicBezTo>
                      <a:cubicBezTo>
                        <a:pt x="85292" y="110503"/>
                        <a:pt x="37403" y="289097"/>
                        <a:pt x="23115" y="357624"/>
                      </a:cubicBezTo>
                      <a:cubicBezTo>
                        <a:pt x="8827" y="426151"/>
                        <a:pt x="7240" y="503939"/>
                        <a:pt x="4065" y="506849"/>
                      </a:cubicBezTo>
                      <a:cubicBezTo>
                        <a:pt x="890" y="509759"/>
                        <a:pt x="625" y="434088"/>
                        <a:pt x="4065" y="375086"/>
                      </a:cubicBezTo>
                      <a:cubicBezTo>
                        <a:pt x="7505" y="316084"/>
                        <a:pt x="22586" y="210780"/>
                        <a:pt x="24703" y="152836"/>
                      </a:cubicBezTo>
                      <a:cubicBezTo>
                        <a:pt x="26820" y="94892"/>
                        <a:pt x="19147" y="-37135"/>
                        <a:pt x="15178" y="9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5C04C6E2-1C2E-4A03-A21C-D414ECE66192}"/>
                    </a:ext>
                  </a:extLst>
                </p:cNvPr>
                <p:cNvSpPr/>
                <p:nvPr/>
              </p:nvSpPr>
              <p:spPr>
                <a:xfrm>
                  <a:off x="6525234" y="3169764"/>
                  <a:ext cx="328007" cy="348174"/>
                </a:xfrm>
                <a:custGeom>
                  <a:avLst/>
                  <a:gdLst>
                    <a:gd name="connsiteX0" fmla="*/ 328004 w 328007"/>
                    <a:gd name="connsiteY0" fmla="*/ 474 h 348174"/>
                    <a:gd name="connsiteX1" fmla="*/ 266091 w 328007"/>
                    <a:gd name="connsiteY1" fmla="*/ 222724 h 348174"/>
                    <a:gd name="connsiteX2" fmla="*/ 296254 w 328007"/>
                    <a:gd name="connsiteY2" fmla="*/ 116361 h 348174"/>
                    <a:gd name="connsiteX3" fmla="*/ 250216 w 328007"/>
                    <a:gd name="connsiteY3" fmla="*/ 273524 h 348174"/>
                    <a:gd name="connsiteX4" fmla="*/ 186716 w 328007"/>
                    <a:gd name="connsiteY4" fmla="*/ 267174 h 348174"/>
                    <a:gd name="connsiteX5" fmla="*/ 116866 w 328007"/>
                    <a:gd name="connsiteY5" fmla="*/ 270349 h 348174"/>
                    <a:gd name="connsiteX6" fmla="*/ 2566 w 328007"/>
                    <a:gd name="connsiteY6" fmla="*/ 348136 h 348174"/>
                    <a:gd name="connsiteX7" fmla="*/ 237516 w 328007"/>
                    <a:gd name="connsiteY7" fmla="*/ 259236 h 348174"/>
                    <a:gd name="connsiteX8" fmla="*/ 258154 w 328007"/>
                    <a:gd name="connsiteY8" fmla="*/ 222724 h 348174"/>
                    <a:gd name="connsiteX9" fmla="*/ 262916 w 328007"/>
                    <a:gd name="connsiteY9" fmla="*/ 165574 h 348174"/>
                    <a:gd name="connsiteX10" fmla="*/ 328004 w 328007"/>
                    <a:gd name="connsiteY10" fmla="*/ 474 h 34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8007" h="348174">
                      <a:moveTo>
                        <a:pt x="328004" y="474"/>
                      </a:moveTo>
                      <a:cubicBezTo>
                        <a:pt x="328533" y="9999"/>
                        <a:pt x="271383" y="203410"/>
                        <a:pt x="266091" y="222724"/>
                      </a:cubicBezTo>
                      <a:cubicBezTo>
                        <a:pt x="260799" y="242038"/>
                        <a:pt x="298900" y="107894"/>
                        <a:pt x="296254" y="116361"/>
                      </a:cubicBezTo>
                      <a:cubicBezTo>
                        <a:pt x="293608" y="124828"/>
                        <a:pt x="268472" y="248389"/>
                        <a:pt x="250216" y="273524"/>
                      </a:cubicBezTo>
                      <a:cubicBezTo>
                        <a:pt x="231960" y="298659"/>
                        <a:pt x="208941" y="267703"/>
                        <a:pt x="186716" y="267174"/>
                      </a:cubicBezTo>
                      <a:cubicBezTo>
                        <a:pt x="164491" y="266645"/>
                        <a:pt x="147558" y="256855"/>
                        <a:pt x="116866" y="270349"/>
                      </a:cubicBezTo>
                      <a:cubicBezTo>
                        <a:pt x="86174" y="283843"/>
                        <a:pt x="-17542" y="349988"/>
                        <a:pt x="2566" y="348136"/>
                      </a:cubicBezTo>
                      <a:cubicBezTo>
                        <a:pt x="22674" y="346284"/>
                        <a:pt x="194918" y="280138"/>
                        <a:pt x="237516" y="259236"/>
                      </a:cubicBezTo>
                      <a:cubicBezTo>
                        <a:pt x="280114" y="238334"/>
                        <a:pt x="253921" y="238334"/>
                        <a:pt x="258154" y="222724"/>
                      </a:cubicBezTo>
                      <a:cubicBezTo>
                        <a:pt x="262387" y="207114"/>
                        <a:pt x="250481" y="203674"/>
                        <a:pt x="262916" y="165574"/>
                      </a:cubicBezTo>
                      <a:cubicBezTo>
                        <a:pt x="275351" y="127474"/>
                        <a:pt x="327475" y="-9051"/>
                        <a:pt x="328004" y="4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60446FB7-6220-4E2C-A62F-2C9C21B0DA0D}"/>
                    </a:ext>
                  </a:extLst>
                </p:cNvPr>
                <p:cNvSpPr/>
                <p:nvPr/>
              </p:nvSpPr>
              <p:spPr>
                <a:xfrm>
                  <a:off x="6811560" y="3028491"/>
                  <a:ext cx="183088" cy="412127"/>
                </a:xfrm>
                <a:custGeom>
                  <a:avLst/>
                  <a:gdLst>
                    <a:gd name="connsiteX0" fmla="*/ 182965 w 183088"/>
                    <a:gd name="connsiteY0" fmla="*/ 3634 h 412127"/>
                    <a:gd name="connsiteX1" fmla="*/ 124228 w 183088"/>
                    <a:gd name="connsiteY1" fmla="*/ 165559 h 412127"/>
                    <a:gd name="connsiteX2" fmla="*/ 143278 w 183088"/>
                    <a:gd name="connsiteY2" fmla="*/ 100472 h 412127"/>
                    <a:gd name="connsiteX3" fmla="*/ 98828 w 183088"/>
                    <a:gd name="connsiteY3" fmla="*/ 190959 h 412127"/>
                    <a:gd name="connsiteX4" fmla="*/ 128990 w 183088"/>
                    <a:gd name="connsiteY4" fmla="*/ 319547 h 412127"/>
                    <a:gd name="connsiteX5" fmla="*/ 162328 w 183088"/>
                    <a:gd name="connsiteY5" fmla="*/ 387809 h 412127"/>
                    <a:gd name="connsiteX6" fmla="*/ 122640 w 183088"/>
                    <a:gd name="connsiteY6" fmla="*/ 346534 h 412127"/>
                    <a:gd name="connsiteX7" fmla="*/ 149628 w 183088"/>
                    <a:gd name="connsiteY7" fmla="*/ 410034 h 412127"/>
                    <a:gd name="connsiteX8" fmla="*/ 89303 w 183088"/>
                    <a:gd name="connsiteY8" fmla="*/ 395747 h 412127"/>
                    <a:gd name="connsiteX9" fmla="*/ 403 w 183088"/>
                    <a:gd name="connsiteY9" fmla="*/ 384634 h 412127"/>
                    <a:gd name="connsiteX10" fmla="*/ 127403 w 183088"/>
                    <a:gd name="connsiteY10" fmla="*/ 348122 h 412127"/>
                    <a:gd name="connsiteX11" fmla="*/ 97240 w 183088"/>
                    <a:gd name="connsiteY11" fmla="*/ 219534 h 412127"/>
                    <a:gd name="connsiteX12" fmla="*/ 92478 w 183088"/>
                    <a:gd name="connsiteY12" fmla="*/ 163972 h 412127"/>
                    <a:gd name="connsiteX13" fmla="*/ 138515 w 183088"/>
                    <a:gd name="connsiteY13" fmla="*/ 62372 h 412127"/>
                    <a:gd name="connsiteX14" fmla="*/ 182965 w 183088"/>
                    <a:gd name="connsiteY14" fmla="*/ 3634 h 412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088" h="412127">
                      <a:moveTo>
                        <a:pt x="182965" y="3634"/>
                      </a:moveTo>
                      <a:cubicBezTo>
                        <a:pt x="180584" y="20832"/>
                        <a:pt x="130842" y="149419"/>
                        <a:pt x="124228" y="165559"/>
                      </a:cubicBezTo>
                      <a:cubicBezTo>
                        <a:pt x="117613" y="181699"/>
                        <a:pt x="147511" y="96239"/>
                        <a:pt x="143278" y="100472"/>
                      </a:cubicBezTo>
                      <a:cubicBezTo>
                        <a:pt x="139045" y="104705"/>
                        <a:pt x="101209" y="154447"/>
                        <a:pt x="98828" y="190959"/>
                      </a:cubicBezTo>
                      <a:cubicBezTo>
                        <a:pt x="96447" y="227471"/>
                        <a:pt x="118407" y="286739"/>
                        <a:pt x="128990" y="319547"/>
                      </a:cubicBezTo>
                      <a:cubicBezTo>
                        <a:pt x="139573" y="352355"/>
                        <a:pt x="163386" y="383311"/>
                        <a:pt x="162328" y="387809"/>
                      </a:cubicBezTo>
                      <a:cubicBezTo>
                        <a:pt x="161270" y="392307"/>
                        <a:pt x="124757" y="342830"/>
                        <a:pt x="122640" y="346534"/>
                      </a:cubicBezTo>
                      <a:cubicBezTo>
                        <a:pt x="120523" y="350238"/>
                        <a:pt x="155184" y="401832"/>
                        <a:pt x="149628" y="410034"/>
                      </a:cubicBezTo>
                      <a:cubicBezTo>
                        <a:pt x="144072" y="418236"/>
                        <a:pt x="114174" y="399980"/>
                        <a:pt x="89303" y="395747"/>
                      </a:cubicBezTo>
                      <a:cubicBezTo>
                        <a:pt x="64432" y="391514"/>
                        <a:pt x="-5947" y="392571"/>
                        <a:pt x="403" y="384634"/>
                      </a:cubicBezTo>
                      <a:cubicBezTo>
                        <a:pt x="6753" y="376697"/>
                        <a:pt x="111264" y="375639"/>
                        <a:pt x="127403" y="348122"/>
                      </a:cubicBezTo>
                      <a:cubicBezTo>
                        <a:pt x="143542" y="320605"/>
                        <a:pt x="103061" y="250226"/>
                        <a:pt x="97240" y="219534"/>
                      </a:cubicBezTo>
                      <a:cubicBezTo>
                        <a:pt x="91419" y="188842"/>
                        <a:pt x="85599" y="190166"/>
                        <a:pt x="92478" y="163972"/>
                      </a:cubicBezTo>
                      <a:cubicBezTo>
                        <a:pt x="99357" y="137778"/>
                        <a:pt x="124492" y="90418"/>
                        <a:pt x="138515" y="62372"/>
                      </a:cubicBezTo>
                      <a:cubicBezTo>
                        <a:pt x="152538" y="34326"/>
                        <a:pt x="185346" y="-13564"/>
                        <a:pt x="182965" y="36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5DAFD30B-9430-442E-9A32-AD6E44CEA7A0}"/>
                    </a:ext>
                  </a:extLst>
                </p:cNvPr>
                <p:cNvSpPr/>
                <p:nvPr/>
              </p:nvSpPr>
              <p:spPr>
                <a:xfrm>
                  <a:off x="6814480" y="2625591"/>
                  <a:ext cx="51630" cy="449573"/>
                </a:xfrm>
                <a:custGeom>
                  <a:avLst/>
                  <a:gdLst>
                    <a:gd name="connsiteX0" fmla="*/ 18120 w 51630"/>
                    <a:gd name="connsiteY0" fmla="*/ 134 h 449573"/>
                    <a:gd name="connsiteX1" fmla="*/ 51458 w 51630"/>
                    <a:gd name="connsiteY1" fmla="*/ 169997 h 449573"/>
                    <a:gd name="connsiteX2" fmla="*/ 658 w 51630"/>
                    <a:gd name="connsiteY2" fmla="*/ 233497 h 449573"/>
                    <a:gd name="connsiteX3" fmla="*/ 21295 w 51630"/>
                    <a:gd name="connsiteY3" fmla="*/ 447809 h 449573"/>
                    <a:gd name="connsiteX4" fmla="*/ 2245 w 51630"/>
                    <a:gd name="connsiteY4" fmla="*/ 330334 h 449573"/>
                    <a:gd name="connsiteX5" fmla="*/ 16533 w 51630"/>
                    <a:gd name="connsiteY5" fmla="*/ 239847 h 449573"/>
                    <a:gd name="connsiteX6" fmla="*/ 32408 w 51630"/>
                    <a:gd name="connsiteY6" fmla="*/ 217622 h 449573"/>
                    <a:gd name="connsiteX7" fmla="*/ 49870 w 51630"/>
                    <a:gd name="connsiteY7" fmla="*/ 182697 h 449573"/>
                    <a:gd name="connsiteX8" fmla="*/ 43520 w 51630"/>
                    <a:gd name="connsiteY8" fmla="*/ 141422 h 449573"/>
                    <a:gd name="connsiteX9" fmla="*/ 18120 w 51630"/>
                    <a:gd name="connsiteY9" fmla="*/ 134 h 44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30" h="449573">
                      <a:moveTo>
                        <a:pt x="18120" y="134"/>
                      </a:moveTo>
                      <a:cubicBezTo>
                        <a:pt x="19443" y="4896"/>
                        <a:pt x="54368" y="131103"/>
                        <a:pt x="51458" y="169997"/>
                      </a:cubicBezTo>
                      <a:cubicBezTo>
                        <a:pt x="48548" y="208891"/>
                        <a:pt x="5685" y="187195"/>
                        <a:pt x="658" y="233497"/>
                      </a:cubicBezTo>
                      <a:cubicBezTo>
                        <a:pt x="-4369" y="279799"/>
                        <a:pt x="21031" y="431670"/>
                        <a:pt x="21295" y="447809"/>
                      </a:cubicBezTo>
                      <a:cubicBezTo>
                        <a:pt x="21559" y="463948"/>
                        <a:pt x="3039" y="364994"/>
                        <a:pt x="2245" y="330334"/>
                      </a:cubicBezTo>
                      <a:cubicBezTo>
                        <a:pt x="1451" y="295674"/>
                        <a:pt x="11506" y="258632"/>
                        <a:pt x="16533" y="239847"/>
                      </a:cubicBezTo>
                      <a:cubicBezTo>
                        <a:pt x="21560" y="221062"/>
                        <a:pt x="26852" y="227147"/>
                        <a:pt x="32408" y="217622"/>
                      </a:cubicBezTo>
                      <a:cubicBezTo>
                        <a:pt x="37964" y="208097"/>
                        <a:pt x="48018" y="195397"/>
                        <a:pt x="49870" y="182697"/>
                      </a:cubicBezTo>
                      <a:cubicBezTo>
                        <a:pt x="51722" y="169997"/>
                        <a:pt x="45637" y="164705"/>
                        <a:pt x="43520" y="141422"/>
                      </a:cubicBezTo>
                      <a:cubicBezTo>
                        <a:pt x="41403" y="118139"/>
                        <a:pt x="16797" y="-4628"/>
                        <a:pt x="18120" y="1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A71F6419-A3DF-4BAD-927C-827CE837B5A5}"/>
                    </a:ext>
                  </a:extLst>
                </p:cNvPr>
                <p:cNvSpPr/>
                <p:nvPr/>
              </p:nvSpPr>
              <p:spPr>
                <a:xfrm>
                  <a:off x="6334390" y="3619430"/>
                  <a:ext cx="141110" cy="277216"/>
                </a:xfrm>
                <a:custGeom>
                  <a:avLst/>
                  <a:gdLst>
                    <a:gd name="connsiteX0" fmla="*/ 23548 w 141110"/>
                    <a:gd name="connsiteY0" fmla="*/ 58808 h 277216"/>
                    <a:gd name="connsiteX1" fmla="*/ 39423 w 141110"/>
                    <a:gd name="connsiteY1" fmla="*/ 233433 h 277216"/>
                    <a:gd name="connsiteX2" fmla="*/ 31485 w 141110"/>
                    <a:gd name="connsiteY2" fmla="*/ 242958 h 277216"/>
                    <a:gd name="connsiteX3" fmla="*/ 67998 w 141110"/>
                    <a:gd name="connsiteY3" fmla="*/ 176283 h 277216"/>
                    <a:gd name="connsiteX4" fmla="*/ 71173 w 141110"/>
                    <a:gd name="connsiteY4" fmla="*/ 98495 h 277216"/>
                    <a:gd name="connsiteX5" fmla="*/ 110860 w 141110"/>
                    <a:gd name="connsiteY5" fmla="*/ 157233 h 277216"/>
                    <a:gd name="connsiteX6" fmla="*/ 141023 w 141110"/>
                    <a:gd name="connsiteY6" fmla="*/ 55633 h 277216"/>
                    <a:gd name="connsiteX7" fmla="*/ 120385 w 141110"/>
                    <a:gd name="connsiteY7" fmla="*/ 70 h 277216"/>
                    <a:gd name="connsiteX8" fmla="*/ 131498 w 141110"/>
                    <a:gd name="connsiteY8" fmla="*/ 46108 h 277216"/>
                    <a:gd name="connsiteX9" fmla="*/ 101335 w 141110"/>
                    <a:gd name="connsiteY9" fmla="*/ 133420 h 277216"/>
                    <a:gd name="connsiteX10" fmla="*/ 69585 w 141110"/>
                    <a:gd name="connsiteY10" fmla="*/ 87383 h 277216"/>
                    <a:gd name="connsiteX11" fmla="*/ 55298 w 141110"/>
                    <a:gd name="connsiteY11" fmla="*/ 192158 h 277216"/>
                    <a:gd name="connsiteX12" fmla="*/ 2910 w 141110"/>
                    <a:gd name="connsiteY12" fmla="*/ 276295 h 277216"/>
                    <a:gd name="connsiteX13" fmla="*/ 7673 w 141110"/>
                    <a:gd name="connsiteY13" fmla="*/ 233433 h 277216"/>
                    <a:gd name="connsiteX14" fmla="*/ 15610 w 141110"/>
                    <a:gd name="connsiteY14" fmla="*/ 177870 h 277216"/>
                    <a:gd name="connsiteX15" fmla="*/ 33073 w 141110"/>
                    <a:gd name="connsiteY15" fmla="*/ 112783 h 277216"/>
                    <a:gd name="connsiteX16" fmla="*/ 23548 w 141110"/>
                    <a:gd name="connsiteY16" fmla="*/ 58808 h 277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110" h="277216">
                      <a:moveTo>
                        <a:pt x="23548" y="58808"/>
                      </a:moveTo>
                      <a:cubicBezTo>
                        <a:pt x="24606" y="78916"/>
                        <a:pt x="38100" y="202741"/>
                        <a:pt x="39423" y="233433"/>
                      </a:cubicBezTo>
                      <a:cubicBezTo>
                        <a:pt x="40746" y="264125"/>
                        <a:pt x="26722" y="252483"/>
                        <a:pt x="31485" y="242958"/>
                      </a:cubicBezTo>
                      <a:cubicBezTo>
                        <a:pt x="36248" y="233433"/>
                        <a:pt x="61383" y="200360"/>
                        <a:pt x="67998" y="176283"/>
                      </a:cubicBezTo>
                      <a:cubicBezTo>
                        <a:pt x="74613" y="152206"/>
                        <a:pt x="64029" y="101670"/>
                        <a:pt x="71173" y="98495"/>
                      </a:cubicBezTo>
                      <a:cubicBezTo>
                        <a:pt x="78317" y="95320"/>
                        <a:pt x="99218" y="164377"/>
                        <a:pt x="110860" y="157233"/>
                      </a:cubicBezTo>
                      <a:cubicBezTo>
                        <a:pt x="122502" y="150089"/>
                        <a:pt x="139436" y="81827"/>
                        <a:pt x="141023" y="55633"/>
                      </a:cubicBezTo>
                      <a:cubicBezTo>
                        <a:pt x="142611" y="29439"/>
                        <a:pt x="121972" y="1657"/>
                        <a:pt x="120385" y="70"/>
                      </a:cubicBezTo>
                      <a:cubicBezTo>
                        <a:pt x="118798" y="-1517"/>
                        <a:pt x="134673" y="23883"/>
                        <a:pt x="131498" y="46108"/>
                      </a:cubicBezTo>
                      <a:cubicBezTo>
                        <a:pt x="128323" y="68333"/>
                        <a:pt x="111654" y="126541"/>
                        <a:pt x="101335" y="133420"/>
                      </a:cubicBezTo>
                      <a:cubicBezTo>
                        <a:pt x="91016" y="140299"/>
                        <a:pt x="77258" y="77593"/>
                        <a:pt x="69585" y="87383"/>
                      </a:cubicBezTo>
                      <a:cubicBezTo>
                        <a:pt x="61912" y="97173"/>
                        <a:pt x="66411" y="160673"/>
                        <a:pt x="55298" y="192158"/>
                      </a:cubicBezTo>
                      <a:cubicBezTo>
                        <a:pt x="44186" y="223643"/>
                        <a:pt x="10848" y="269416"/>
                        <a:pt x="2910" y="276295"/>
                      </a:cubicBezTo>
                      <a:cubicBezTo>
                        <a:pt x="-5028" y="283174"/>
                        <a:pt x="5556" y="249837"/>
                        <a:pt x="7673" y="233433"/>
                      </a:cubicBezTo>
                      <a:cubicBezTo>
                        <a:pt x="9790" y="217029"/>
                        <a:pt x="11377" y="197978"/>
                        <a:pt x="15610" y="177870"/>
                      </a:cubicBezTo>
                      <a:cubicBezTo>
                        <a:pt x="19843" y="157762"/>
                        <a:pt x="30162" y="130775"/>
                        <a:pt x="33073" y="112783"/>
                      </a:cubicBezTo>
                      <a:cubicBezTo>
                        <a:pt x="35984" y="94791"/>
                        <a:pt x="22490" y="38700"/>
                        <a:pt x="23548" y="58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" name="フリーフォーム: 図形 376">
                  <a:extLst>
                    <a:ext uri="{FF2B5EF4-FFF2-40B4-BE49-F238E27FC236}">
                      <a16:creationId xmlns:a16="http://schemas.microsoft.com/office/drawing/2014/main" id="{4EC3647A-A1E4-4211-8329-2F472CC24FCB}"/>
                    </a:ext>
                  </a:extLst>
                </p:cNvPr>
                <p:cNvSpPr/>
                <p:nvPr/>
              </p:nvSpPr>
              <p:spPr>
                <a:xfrm>
                  <a:off x="5835778" y="3527324"/>
                  <a:ext cx="161807" cy="376419"/>
                </a:xfrm>
                <a:custGeom>
                  <a:avLst/>
                  <a:gdLst>
                    <a:gd name="connsiteX0" fmla="*/ 1460 w 161807"/>
                    <a:gd name="connsiteY0" fmla="*/ 3276 h 376419"/>
                    <a:gd name="connsiteX1" fmla="*/ 50672 w 161807"/>
                    <a:gd name="connsiteY1" fmla="*/ 79476 h 376419"/>
                    <a:gd name="connsiteX2" fmla="*/ 28447 w 161807"/>
                    <a:gd name="connsiteY2" fmla="*/ 106464 h 376419"/>
                    <a:gd name="connsiteX3" fmla="*/ 44322 w 161807"/>
                    <a:gd name="connsiteY3" fmla="*/ 90589 h 376419"/>
                    <a:gd name="connsiteX4" fmla="*/ 82422 w 161807"/>
                    <a:gd name="connsiteY4" fmla="*/ 160439 h 376419"/>
                    <a:gd name="connsiteX5" fmla="*/ 131635 w 161807"/>
                    <a:gd name="connsiteY5" fmla="*/ 366814 h 376419"/>
                    <a:gd name="connsiteX6" fmla="*/ 161797 w 161807"/>
                    <a:gd name="connsiteY6" fmla="*/ 314426 h 376419"/>
                    <a:gd name="connsiteX7" fmla="*/ 134810 w 161807"/>
                    <a:gd name="connsiteY7" fmla="*/ 69951 h 376419"/>
                    <a:gd name="connsiteX8" fmla="*/ 117347 w 161807"/>
                    <a:gd name="connsiteY8" fmla="*/ 20739 h 376419"/>
                    <a:gd name="connsiteX9" fmla="*/ 1460 w 161807"/>
                    <a:gd name="connsiteY9" fmla="*/ 3276 h 37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07" h="376419">
                      <a:moveTo>
                        <a:pt x="1460" y="3276"/>
                      </a:moveTo>
                      <a:cubicBezTo>
                        <a:pt x="-9653" y="13066"/>
                        <a:pt x="46174" y="62278"/>
                        <a:pt x="50672" y="79476"/>
                      </a:cubicBezTo>
                      <a:cubicBezTo>
                        <a:pt x="55170" y="96674"/>
                        <a:pt x="29505" y="104612"/>
                        <a:pt x="28447" y="106464"/>
                      </a:cubicBezTo>
                      <a:cubicBezTo>
                        <a:pt x="27389" y="108316"/>
                        <a:pt x="35326" y="81593"/>
                        <a:pt x="44322" y="90589"/>
                      </a:cubicBezTo>
                      <a:cubicBezTo>
                        <a:pt x="53318" y="99585"/>
                        <a:pt x="67870" y="114402"/>
                        <a:pt x="82422" y="160439"/>
                      </a:cubicBezTo>
                      <a:cubicBezTo>
                        <a:pt x="96974" y="206476"/>
                        <a:pt x="118406" y="341150"/>
                        <a:pt x="131635" y="366814"/>
                      </a:cubicBezTo>
                      <a:cubicBezTo>
                        <a:pt x="144864" y="392478"/>
                        <a:pt x="161268" y="363903"/>
                        <a:pt x="161797" y="314426"/>
                      </a:cubicBezTo>
                      <a:cubicBezTo>
                        <a:pt x="162326" y="264949"/>
                        <a:pt x="142218" y="118899"/>
                        <a:pt x="134810" y="69951"/>
                      </a:cubicBezTo>
                      <a:cubicBezTo>
                        <a:pt x="127402" y="21003"/>
                        <a:pt x="136926" y="33968"/>
                        <a:pt x="117347" y="20739"/>
                      </a:cubicBezTo>
                      <a:cubicBezTo>
                        <a:pt x="97768" y="7510"/>
                        <a:pt x="12573" y="-6514"/>
                        <a:pt x="1460" y="3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8C92C1D6-608E-46B7-AC73-8605CC9FE1F5}"/>
                    </a:ext>
                  </a:extLst>
                </p:cNvPr>
                <p:cNvSpPr/>
                <p:nvPr/>
              </p:nvSpPr>
              <p:spPr>
                <a:xfrm>
                  <a:off x="5318461" y="3421111"/>
                  <a:ext cx="654376" cy="490554"/>
                </a:xfrm>
                <a:custGeom>
                  <a:avLst/>
                  <a:gdLst>
                    <a:gd name="connsiteX0" fmla="*/ 6014 w 654376"/>
                    <a:gd name="connsiteY0" fmla="*/ 7889 h 490554"/>
                    <a:gd name="connsiteX1" fmla="*/ 512427 w 654376"/>
                    <a:gd name="connsiteY1" fmla="*/ 134889 h 490554"/>
                    <a:gd name="connsiteX2" fmla="*/ 521952 w 654376"/>
                    <a:gd name="connsiteY2" fmla="*/ 146002 h 490554"/>
                    <a:gd name="connsiteX3" fmla="*/ 541002 w 654376"/>
                    <a:gd name="connsiteY3" fmla="*/ 171402 h 490554"/>
                    <a:gd name="connsiteX4" fmla="*/ 531477 w 654376"/>
                    <a:gd name="connsiteY4" fmla="*/ 225377 h 490554"/>
                    <a:gd name="connsiteX5" fmla="*/ 531477 w 654376"/>
                    <a:gd name="connsiteY5" fmla="*/ 263477 h 490554"/>
                    <a:gd name="connsiteX6" fmla="*/ 528302 w 654376"/>
                    <a:gd name="connsiteY6" fmla="*/ 299989 h 490554"/>
                    <a:gd name="connsiteX7" fmla="*/ 518777 w 654376"/>
                    <a:gd name="connsiteY7" fmla="*/ 338089 h 490554"/>
                    <a:gd name="connsiteX8" fmla="*/ 487027 w 654376"/>
                    <a:gd name="connsiteY8" fmla="*/ 460327 h 490554"/>
                    <a:gd name="connsiteX9" fmla="*/ 488614 w 654376"/>
                    <a:gd name="connsiteY9" fmla="*/ 426989 h 490554"/>
                    <a:gd name="connsiteX10" fmla="*/ 509252 w 654376"/>
                    <a:gd name="connsiteY10" fmla="*/ 458739 h 490554"/>
                    <a:gd name="connsiteX11" fmla="*/ 537827 w 654376"/>
                    <a:gd name="connsiteY11" fmla="*/ 353964 h 490554"/>
                    <a:gd name="connsiteX12" fmla="*/ 564814 w 654376"/>
                    <a:gd name="connsiteY12" fmla="*/ 247602 h 490554"/>
                    <a:gd name="connsiteX13" fmla="*/ 575927 w 654376"/>
                    <a:gd name="connsiteY13" fmla="*/ 295227 h 490554"/>
                    <a:gd name="connsiteX14" fmla="*/ 588627 w 654376"/>
                    <a:gd name="connsiteY14" fmla="*/ 422227 h 490554"/>
                    <a:gd name="connsiteX15" fmla="*/ 609264 w 654376"/>
                    <a:gd name="connsiteY15" fmla="*/ 490489 h 490554"/>
                    <a:gd name="connsiteX16" fmla="*/ 647364 w 654376"/>
                    <a:gd name="connsiteY16" fmla="*/ 411114 h 490554"/>
                    <a:gd name="connsiteX17" fmla="*/ 650539 w 654376"/>
                    <a:gd name="connsiteY17" fmla="*/ 212677 h 490554"/>
                    <a:gd name="connsiteX18" fmla="*/ 606089 w 654376"/>
                    <a:gd name="connsiteY18" fmla="*/ 103139 h 490554"/>
                    <a:gd name="connsiteX19" fmla="*/ 256839 w 654376"/>
                    <a:gd name="connsiteY19" fmla="*/ 23764 h 490554"/>
                    <a:gd name="connsiteX20" fmla="*/ 6014 w 654376"/>
                    <a:gd name="connsiteY20" fmla="*/ 7889 h 490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54376" h="490554">
                      <a:moveTo>
                        <a:pt x="6014" y="7889"/>
                      </a:moveTo>
                      <a:cubicBezTo>
                        <a:pt x="48612" y="26410"/>
                        <a:pt x="426437" y="111870"/>
                        <a:pt x="512427" y="134889"/>
                      </a:cubicBezTo>
                      <a:cubicBezTo>
                        <a:pt x="598417" y="157908"/>
                        <a:pt x="517190" y="139917"/>
                        <a:pt x="521952" y="146002"/>
                      </a:cubicBezTo>
                      <a:cubicBezTo>
                        <a:pt x="526714" y="152087"/>
                        <a:pt x="539415" y="158173"/>
                        <a:pt x="541002" y="171402"/>
                      </a:cubicBezTo>
                      <a:cubicBezTo>
                        <a:pt x="542589" y="184631"/>
                        <a:pt x="533065" y="210031"/>
                        <a:pt x="531477" y="225377"/>
                      </a:cubicBezTo>
                      <a:cubicBezTo>
                        <a:pt x="529890" y="240723"/>
                        <a:pt x="532006" y="251042"/>
                        <a:pt x="531477" y="263477"/>
                      </a:cubicBezTo>
                      <a:cubicBezTo>
                        <a:pt x="530948" y="275912"/>
                        <a:pt x="530419" y="287554"/>
                        <a:pt x="528302" y="299989"/>
                      </a:cubicBezTo>
                      <a:cubicBezTo>
                        <a:pt x="526185" y="312424"/>
                        <a:pt x="525656" y="311366"/>
                        <a:pt x="518777" y="338089"/>
                      </a:cubicBezTo>
                      <a:cubicBezTo>
                        <a:pt x="511898" y="364812"/>
                        <a:pt x="492054" y="445511"/>
                        <a:pt x="487027" y="460327"/>
                      </a:cubicBezTo>
                      <a:cubicBezTo>
                        <a:pt x="482000" y="475143"/>
                        <a:pt x="484910" y="427254"/>
                        <a:pt x="488614" y="426989"/>
                      </a:cubicBezTo>
                      <a:cubicBezTo>
                        <a:pt x="492318" y="426724"/>
                        <a:pt x="501050" y="470910"/>
                        <a:pt x="509252" y="458739"/>
                      </a:cubicBezTo>
                      <a:cubicBezTo>
                        <a:pt x="517454" y="446568"/>
                        <a:pt x="528567" y="389154"/>
                        <a:pt x="537827" y="353964"/>
                      </a:cubicBezTo>
                      <a:cubicBezTo>
                        <a:pt x="547087" y="318775"/>
                        <a:pt x="558464" y="257391"/>
                        <a:pt x="564814" y="247602"/>
                      </a:cubicBezTo>
                      <a:cubicBezTo>
                        <a:pt x="571164" y="237813"/>
                        <a:pt x="571958" y="266123"/>
                        <a:pt x="575927" y="295227"/>
                      </a:cubicBezTo>
                      <a:cubicBezTo>
                        <a:pt x="579896" y="324331"/>
                        <a:pt x="583071" y="389683"/>
                        <a:pt x="588627" y="422227"/>
                      </a:cubicBezTo>
                      <a:cubicBezTo>
                        <a:pt x="594183" y="454771"/>
                        <a:pt x="599475" y="492341"/>
                        <a:pt x="609264" y="490489"/>
                      </a:cubicBezTo>
                      <a:cubicBezTo>
                        <a:pt x="619053" y="488637"/>
                        <a:pt x="640485" y="457416"/>
                        <a:pt x="647364" y="411114"/>
                      </a:cubicBezTo>
                      <a:cubicBezTo>
                        <a:pt x="654243" y="364812"/>
                        <a:pt x="657418" y="264006"/>
                        <a:pt x="650539" y="212677"/>
                      </a:cubicBezTo>
                      <a:cubicBezTo>
                        <a:pt x="643660" y="161348"/>
                        <a:pt x="671706" y="134625"/>
                        <a:pt x="606089" y="103139"/>
                      </a:cubicBezTo>
                      <a:cubicBezTo>
                        <a:pt x="540472" y="71654"/>
                        <a:pt x="356058" y="40433"/>
                        <a:pt x="256839" y="23764"/>
                      </a:cubicBezTo>
                      <a:cubicBezTo>
                        <a:pt x="157620" y="7095"/>
                        <a:pt x="-36584" y="-10632"/>
                        <a:pt x="6014" y="7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1E489DD2-27BB-47B3-B070-8978FF81952D}"/>
                    </a:ext>
                  </a:extLst>
                </p:cNvPr>
                <p:cNvSpPr/>
                <p:nvPr/>
              </p:nvSpPr>
              <p:spPr>
                <a:xfrm>
                  <a:off x="5175049" y="3402007"/>
                  <a:ext cx="223193" cy="20653"/>
                </a:xfrm>
                <a:custGeom>
                  <a:avLst/>
                  <a:gdLst>
                    <a:gd name="connsiteX0" fmla="*/ 1789 w 223193"/>
                    <a:gd name="connsiteY0" fmla="*/ 11118 h 20653"/>
                    <a:gd name="connsiteX1" fmla="*/ 219276 w 223193"/>
                    <a:gd name="connsiteY1" fmla="*/ 6 h 20653"/>
                    <a:gd name="connsiteX2" fmla="*/ 139901 w 223193"/>
                    <a:gd name="connsiteY2" fmla="*/ 12706 h 20653"/>
                    <a:gd name="connsiteX3" fmla="*/ 116089 w 223193"/>
                    <a:gd name="connsiteY3" fmla="*/ 20643 h 20653"/>
                    <a:gd name="connsiteX4" fmla="*/ 1789 w 223193"/>
                    <a:gd name="connsiteY4" fmla="*/ 11118 h 2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193" h="20653">
                      <a:moveTo>
                        <a:pt x="1789" y="11118"/>
                      </a:moveTo>
                      <a:cubicBezTo>
                        <a:pt x="18987" y="7679"/>
                        <a:pt x="196257" y="-259"/>
                        <a:pt x="219276" y="6"/>
                      </a:cubicBezTo>
                      <a:cubicBezTo>
                        <a:pt x="242295" y="271"/>
                        <a:pt x="157099" y="9267"/>
                        <a:pt x="139901" y="12706"/>
                      </a:cubicBezTo>
                      <a:cubicBezTo>
                        <a:pt x="122703" y="16145"/>
                        <a:pt x="135668" y="20908"/>
                        <a:pt x="116089" y="20643"/>
                      </a:cubicBezTo>
                      <a:cubicBezTo>
                        <a:pt x="96510" y="20378"/>
                        <a:pt x="-15409" y="14557"/>
                        <a:pt x="1789" y="1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FFA23482-CBDF-4F1A-9627-53A8C86690C0}"/>
                    </a:ext>
                  </a:extLst>
                </p:cNvPr>
                <p:cNvSpPr/>
                <p:nvPr/>
              </p:nvSpPr>
              <p:spPr>
                <a:xfrm>
                  <a:off x="5299075" y="3459012"/>
                  <a:ext cx="487388" cy="79531"/>
                </a:xfrm>
                <a:custGeom>
                  <a:avLst/>
                  <a:gdLst>
                    <a:gd name="connsiteX0" fmla="*/ 0 w 487388"/>
                    <a:gd name="connsiteY0" fmla="*/ 151 h 79531"/>
                    <a:gd name="connsiteX1" fmla="*/ 95250 w 487388"/>
                    <a:gd name="connsiteY1" fmla="*/ 30313 h 79531"/>
                    <a:gd name="connsiteX2" fmla="*/ 109538 w 487388"/>
                    <a:gd name="connsiteY2" fmla="*/ 14438 h 79531"/>
                    <a:gd name="connsiteX3" fmla="*/ 142875 w 487388"/>
                    <a:gd name="connsiteY3" fmla="*/ 38251 h 79531"/>
                    <a:gd name="connsiteX4" fmla="*/ 185738 w 487388"/>
                    <a:gd name="connsiteY4" fmla="*/ 46188 h 79531"/>
                    <a:gd name="connsiteX5" fmla="*/ 212725 w 487388"/>
                    <a:gd name="connsiteY5" fmla="*/ 43013 h 79531"/>
                    <a:gd name="connsiteX6" fmla="*/ 231775 w 487388"/>
                    <a:gd name="connsiteY6" fmla="*/ 39838 h 79531"/>
                    <a:gd name="connsiteX7" fmla="*/ 284163 w 487388"/>
                    <a:gd name="connsiteY7" fmla="*/ 55713 h 79531"/>
                    <a:gd name="connsiteX8" fmla="*/ 336550 w 487388"/>
                    <a:gd name="connsiteY8" fmla="*/ 62063 h 79531"/>
                    <a:gd name="connsiteX9" fmla="*/ 487363 w 487388"/>
                    <a:gd name="connsiteY9" fmla="*/ 79526 h 79531"/>
                    <a:gd name="connsiteX10" fmla="*/ 347663 w 487388"/>
                    <a:gd name="connsiteY10" fmla="*/ 63651 h 79531"/>
                    <a:gd name="connsiteX11" fmla="*/ 241300 w 487388"/>
                    <a:gd name="connsiteY11" fmla="*/ 39838 h 79531"/>
                    <a:gd name="connsiteX12" fmla="*/ 96838 w 487388"/>
                    <a:gd name="connsiteY12" fmla="*/ 19201 h 79531"/>
                    <a:gd name="connsiteX13" fmla="*/ 0 w 487388"/>
                    <a:gd name="connsiteY13" fmla="*/ 151 h 7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7388" h="79531">
                      <a:moveTo>
                        <a:pt x="0" y="151"/>
                      </a:moveTo>
                      <a:cubicBezTo>
                        <a:pt x="-265" y="2003"/>
                        <a:pt x="76994" y="27932"/>
                        <a:pt x="95250" y="30313"/>
                      </a:cubicBezTo>
                      <a:cubicBezTo>
                        <a:pt x="113506" y="32694"/>
                        <a:pt x="101601" y="13115"/>
                        <a:pt x="109538" y="14438"/>
                      </a:cubicBezTo>
                      <a:cubicBezTo>
                        <a:pt x="117475" y="15761"/>
                        <a:pt x="130175" y="32959"/>
                        <a:pt x="142875" y="38251"/>
                      </a:cubicBezTo>
                      <a:cubicBezTo>
                        <a:pt x="155575" y="43543"/>
                        <a:pt x="174096" y="45394"/>
                        <a:pt x="185738" y="46188"/>
                      </a:cubicBezTo>
                      <a:cubicBezTo>
                        <a:pt x="197380" y="46982"/>
                        <a:pt x="205052" y="44071"/>
                        <a:pt x="212725" y="43013"/>
                      </a:cubicBezTo>
                      <a:cubicBezTo>
                        <a:pt x="220398" y="41955"/>
                        <a:pt x="219869" y="37721"/>
                        <a:pt x="231775" y="39838"/>
                      </a:cubicBezTo>
                      <a:cubicBezTo>
                        <a:pt x="243681" y="41955"/>
                        <a:pt x="266701" y="52009"/>
                        <a:pt x="284163" y="55713"/>
                      </a:cubicBezTo>
                      <a:cubicBezTo>
                        <a:pt x="301625" y="59417"/>
                        <a:pt x="336550" y="62063"/>
                        <a:pt x="336550" y="62063"/>
                      </a:cubicBezTo>
                      <a:lnTo>
                        <a:pt x="487363" y="79526"/>
                      </a:lnTo>
                      <a:cubicBezTo>
                        <a:pt x="489215" y="79791"/>
                        <a:pt x="388673" y="70266"/>
                        <a:pt x="347663" y="63651"/>
                      </a:cubicBezTo>
                      <a:cubicBezTo>
                        <a:pt x="306653" y="57036"/>
                        <a:pt x="283104" y="47246"/>
                        <a:pt x="241300" y="39838"/>
                      </a:cubicBezTo>
                      <a:cubicBezTo>
                        <a:pt x="199496" y="32430"/>
                        <a:pt x="130705" y="24493"/>
                        <a:pt x="96838" y="19201"/>
                      </a:cubicBezTo>
                      <a:cubicBezTo>
                        <a:pt x="62971" y="13909"/>
                        <a:pt x="265" y="-1701"/>
                        <a:pt x="0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3731AAC8-3393-4E3C-90CD-8FE2B37766DB}"/>
                    </a:ext>
                  </a:extLst>
                </p:cNvPr>
                <p:cNvSpPr/>
                <p:nvPr/>
              </p:nvSpPr>
              <p:spPr>
                <a:xfrm>
                  <a:off x="5287850" y="3498299"/>
                  <a:ext cx="99142" cy="297072"/>
                </a:xfrm>
                <a:custGeom>
                  <a:avLst/>
                  <a:gdLst>
                    <a:gd name="connsiteX0" fmla="*/ 113 w 99142"/>
                    <a:gd name="connsiteY0" fmla="*/ 551 h 297072"/>
                    <a:gd name="connsiteX1" fmla="*/ 81075 w 99142"/>
                    <a:gd name="connsiteY1" fmla="*/ 86276 h 297072"/>
                    <a:gd name="connsiteX2" fmla="*/ 62025 w 99142"/>
                    <a:gd name="connsiteY2" fmla="*/ 45001 h 297072"/>
                    <a:gd name="connsiteX3" fmla="*/ 62025 w 99142"/>
                    <a:gd name="connsiteY3" fmla="*/ 116439 h 297072"/>
                    <a:gd name="connsiteX4" fmla="*/ 60438 w 99142"/>
                    <a:gd name="connsiteY4" fmla="*/ 229151 h 297072"/>
                    <a:gd name="connsiteX5" fmla="*/ 62025 w 99142"/>
                    <a:gd name="connsiteY5" fmla="*/ 260901 h 297072"/>
                    <a:gd name="connsiteX6" fmla="*/ 55675 w 99142"/>
                    <a:gd name="connsiteY6" fmla="*/ 249789 h 297072"/>
                    <a:gd name="connsiteX7" fmla="*/ 20750 w 99142"/>
                    <a:gd name="connsiteY7" fmla="*/ 287889 h 297072"/>
                    <a:gd name="connsiteX8" fmla="*/ 9638 w 99142"/>
                    <a:gd name="connsiteY8" fmla="*/ 294239 h 297072"/>
                    <a:gd name="connsiteX9" fmla="*/ 54088 w 99142"/>
                    <a:gd name="connsiteY9" fmla="*/ 249789 h 297072"/>
                    <a:gd name="connsiteX10" fmla="*/ 77900 w 99142"/>
                    <a:gd name="connsiteY10" fmla="*/ 221214 h 297072"/>
                    <a:gd name="connsiteX11" fmla="*/ 79488 w 99142"/>
                    <a:gd name="connsiteY11" fmla="*/ 191051 h 297072"/>
                    <a:gd name="connsiteX12" fmla="*/ 98538 w 99142"/>
                    <a:gd name="connsiteY12" fmla="*/ 141839 h 297072"/>
                    <a:gd name="connsiteX13" fmla="*/ 93775 w 99142"/>
                    <a:gd name="connsiteY13" fmla="*/ 122789 h 297072"/>
                    <a:gd name="connsiteX14" fmla="*/ 87425 w 99142"/>
                    <a:gd name="connsiteY14" fmla="*/ 78339 h 297072"/>
                    <a:gd name="connsiteX15" fmla="*/ 63613 w 99142"/>
                    <a:gd name="connsiteY15" fmla="*/ 49764 h 297072"/>
                    <a:gd name="connsiteX16" fmla="*/ 113 w 99142"/>
                    <a:gd name="connsiteY16" fmla="*/ 551 h 29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9142" h="297072">
                      <a:moveTo>
                        <a:pt x="113" y="551"/>
                      </a:moveTo>
                      <a:cubicBezTo>
                        <a:pt x="3023" y="6636"/>
                        <a:pt x="70756" y="78868"/>
                        <a:pt x="81075" y="86276"/>
                      </a:cubicBezTo>
                      <a:cubicBezTo>
                        <a:pt x="91394" y="93684"/>
                        <a:pt x="65200" y="39974"/>
                        <a:pt x="62025" y="45001"/>
                      </a:cubicBezTo>
                      <a:cubicBezTo>
                        <a:pt x="58850" y="50028"/>
                        <a:pt x="62290" y="85747"/>
                        <a:pt x="62025" y="116439"/>
                      </a:cubicBezTo>
                      <a:cubicBezTo>
                        <a:pt x="61761" y="147131"/>
                        <a:pt x="60438" y="205074"/>
                        <a:pt x="60438" y="229151"/>
                      </a:cubicBezTo>
                      <a:cubicBezTo>
                        <a:pt x="60438" y="253228"/>
                        <a:pt x="62819" y="257461"/>
                        <a:pt x="62025" y="260901"/>
                      </a:cubicBezTo>
                      <a:cubicBezTo>
                        <a:pt x="61231" y="264341"/>
                        <a:pt x="62554" y="245291"/>
                        <a:pt x="55675" y="249789"/>
                      </a:cubicBezTo>
                      <a:cubicBezTo>
                        <a:pt x="48796" y="254287"/>
                        <a:pt x="28423" y="280481"/>
                        <a:pt x="20750" y="287889"/>
                      </a:cubicBezTo>
                      <a:cubicBezTo>
                        <a:pt x="13077" y="295297"/>
                        <a:pt x="4082" y="300589"/>
                        <a:pt x="9638" y="294239"/>
                      </a:cubicBezTo>
                      <a:cubicBezTo>
                        <a:pt x="15194" y="287889"/>
                        <a:pt x="42711" y="261960"/>
                        <a:pt x="54088" y="249789"/>
                      </a:cubicBezTo>
                      <a:cubicBezTo>
                        <a:pt x="65465" y="237618"/>
                        <a:pt x="73667" y="231004"/>
                        <a:pt x="77900" y="221214"/>
                      </a:cubicBezTo>
                      <a:cubicBezTo>
                        <a:pt x="82133" y="211424"/>
                        <a:pt x="76048" y="204280"/>
                        <a:pt x="79488" y="191051"/>
                      </a:cubicBezTo>
                      <a:cubicBezTo>
                        <a:pt x="82928" y="177822"/>
                        <a:pt x="96157" y="153216"/>
                        <a:pt x="98538" y="141839"/>
                      </a:cubicBezTo>
                      <a:cubicBezTo>
                        <a:pt x="100919" y="130462"/>
                        <a:pt x="95627" y="133372"/>
                        <a:pt x="93775" y="122789"/>
                      </a:cubicBezTo>
                      <a:cubicBezTo>
                        <a:pt x="91923" y="112206"/>
                        <a:pt x="92452" y="90510"/>
                        <a:pt x="87425" y="78339"/>
                      </a:cubicBezTo>
                      <a:cubicBezTo>
                        <a:pt x="82398" y="66168"/>
                        <a:pt x="76048" y="59024"/>
                        <a:pt x="63613" y="49764"/>
                      </a:cubicBezTo>
                      <a:cubicBezTo>
                        <a:pt x="51178" y="40504"/>
                        <a:pt x="-2797" y="-5534"/>
                        <a:pt x="113" y="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9681C3ED-1416-4EE4-A307-9ABAFE55E0C2}"/>
                    </a:ext>
                  </a:extLst>
                </p:cNvPr>
                <p:cNvSpPr/>
                <p:nvPr/>
              </p:nvSpPr>
              <p:spPr>
                <a:xfrm>
                  <a:off x="5268607" y="3528990"/>
                  <a:ext cx="66816" cy="233327"/>
                </a:xfrm>
                <a:custGeom>
                  <a:avLst/>
                  <a:gdLst>
                    <a:gd name="connsiteX0" fmla="*/ 19356 w 66816"/>
                    <a:gd name="connsiteY0" fmla="*/ 23 h 233327"/>
                    <a:gd name="connsiteX1" fmla="*/ 63806 w 66816"/>
                    <a:gd name="connsiteY1" fmla="*/ 73048 h 233327"/>
                    <a:gd name="connsiteX2" fmla="*/ 62218 w 66816"/>
                    <a:gd name="connsiteY2" fmla="*/ 106385 h 233327"/>
                    <a:gd name="connsiteX3" fmla="*/ 57456 w 66816"/>
                    <a:gd name="connsiteY3" fmla="*/ 107973 h 233327"/>
                    <a:gd name="connsiteX4" fmla="*/ 44756 w 66816"/>
                    <a:gd name="connsiteY4" fmla="*/ 185760 h 233327"/>
                    <a:gd name="connsiteX5" fmla="*/ 52693 w 66816"/>
                    <a:gd name="connsiteY5" fmla="*/ 146073 h 233327"/>
                    <a:gd name="connsiteX6" fmla="*/ 13006 w 66816"/>
                    <a:gd name="connsiteY6" fmla="*/ 212748 h 233327"/>
                    <a:gd name="connsiteX7" fmla="*/ 14593 w 66816"/>
                    <a:gd name="connsiteY7" fmla="*/ 231798 h 233327"/>
                    <a:gd name="connsiteX8" fmla="*/ 306 w 66816"/>
                    <a:gd name="connsiteY8" fmla="*/ 179410 h 233327"/>
                    <a:gd name="connsiteX9" fmla="*/ 5068 w 66816"/>
                    <a:gd name="connsiteY9" fmla="*/ 104798 h 233327"/>
                    <a:gd name="connsiteX10" fmla="*/ 8243 w 66816"/>
                    <a:gd name="connsiteY10" fmla="*/ 65110 h 233327"/>
                    <a:gd name="connsiteX11" fmla="*/ 19356 w 66816"/>
                    <a:gd name="connsiteY11" fmla="*/ 23 h 23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816" h="233327">
                      <a:moveTo>
                        <a:pt x="19356" y="23"/>
                      </a:moveTo>
                      <a:cubicBezTo>
                        <a:pt x="28616" y="1346"/>
                        <a:pt x="56662" y="55321"/>
                        <a:pt x="63806" y="73048"/>
                      </a:cubicBezTo>
                      <a:cubicBezTo>
                        <a:pt x="70950" y="90775"/>
                        <a:pt x="63276" y="100564"/>
                        <a:pt x="62218" y="106385"/>
                      </a:cubicBezTo>
                      <a:cubicBezTo>
                        <a:pt x="61160" y="112206"/>
                        <a:pt x="60366" y="94744"/>
                        <a:pt x="57456" y="107973"/>
                      </a:cubicBezTo>
                      <a:cubicBezTo>
                        <a:pt x="54546" y="121202"/>
                        <a:pt x="45550" y="179410"/>
                        <a:pt x="44756" y="185760"/>
                      </a:cubicBezTo>
                      <a:cubicBezTo>
                        <a:pt x="43962" y="192110"/>
                        <a:pt x="57985" y="141575"/>
                        <a:pt x="52693" y="146073"/>
                      </a:cubicBezTo>
                      <a:cubicBezTo>
                        <a:pt x="47401" y="150571"/>
                        <a:pt x="19356" y="198460"/>
                        <a:pt x="13006" y="212748"/>
                      </a:cubicBezTo>
                      <a:cubicBezTo>
                        <a:pt x="6656" y="227036"/>
                        <a:pt x="16710" y="237354"/>
                        <a:pt x="14593" y="231798"/>
                      </a:cubicBezTo>
                      <a:cubicBezTo>
                        <a:pt x="12476" y="226242"/>
                        <a:pt x="1893" y="200577"/>
                        <a:pt x="306" y="179410"/>
                      </a:cubicBezTo>
                      <a:cubicBezTo>
                        <a:pt x="-1281" y="158243"/>
                        <a:pt x="3745" y="123848"/>
                        <a:pt x="5068" y="104798"/>
                      </a:cubicBezTo>
                      <a:cubicBezTo>
                        <a:pt x="6391" y="85748"/>
                        <a:pt x="6126" y="77545"/>
                        <a:pt x="8243" y="65110"/>
                      </a:cubicBezTo>
                      <a:cubicBezTo>
                        <a:pt x="10360" y="52675"/>
                        <a:pt x="10096" y="-1300"/>
                        <a:pt x="1935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ED3B6EFD-7713-4141-8ECD-C40B84E740A0}"/>
                    </a:ext>
                  </a:extLst>
                </p:cNvPr>
                <p:cNvSpPr/>
                <p:nvPr/>
              </p:nvSpPr>
              <p:spPr>
                <a:xfrm>
                  <a:off x="5498693" y="3590044"/>
                  <a:ext cx="338017" cy="295464"/>
                </a:xfrm>
                <a:custGeom>
                  <a:avLst/>
                  <a:gdLst>
                    <a:gd name="connsiteX0" fmla="*/ 335370 w 338017"/>
                    <a:gd name="connsiteY0" fmla="*/ 881 h 295464"/>
                    <a:gd name="connsiteX1" fmla="*/ 325845 w 338017"/>
                    <a:gd name="connsiteY1" fmla="*/ 140581 h 295464"/>
                    <a:gd name="connsiteX2" fmla="*/ 329020 w 338017"/>
                    <a:gd name="connsiteY2" fmla="*/ 118356 h 295464"/>
                    <a:gd name="connsiteX3" fmla="*/ 287745 w 338017"/>
                    <a:gd name="connsiteY3" fmla="*/ 270756 h 295464"/>
                    <a:gd name="connsiteX4" fmla="*/ 246470 w 338017"/>
                    <a:gd name="connsiteY4" fmla="*/ 280281 h 295464"/>
                    <a:gd name="connsiteX5" fmla="*/ 140107 w 338017"/>
                    <a:gd name="connsiteY5" fmla="*/ 288219 h 295464"/>
                    <a:gd name="connsiteX6" fmla="*/ 3582 w 338017"/>
                    <a:gd name="connsiteY6" fmla="*/ 294569 h 295464"/>
                    <a:gd name="connsiteX7" fmla="*/ 295682 w 338017"/>
                    <a:gd name="connsiteY7" fmla="*/ 267581 h 295464"/>
                    <a:gd name="connsiteX8" fmla="*/ 316320 w 338017"/>
                    <a:gd name="connsiteY8" fmla="*/ 181856 h 295464"/>
                    <a:gd name="connsiteX9" fmla="*/ 322670 w 338017"/>
                    <a:gd name="connsiteY9" fmla="*/ 132644 h 295464"/>
                    <a:gd name="connsiteX10" fmla="*/ 336957 w 338017"/>
                    <a:gd name="connsiteY10" fmla="*/ 81844 h 295464"/>
                    <a:gd name="connsiteX11" fmla="*/ 335370 w 338017"/>
                    <a:gd name="connsiteY11" fmla="*/ 881 h 29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017" h="295464">
                      <a:moveTo>
                        <a:pt x="335370" y="881"/>
                      </a:moveTo>
                      <a:cubicBezTo>
                        <a:pt x="333518" y="10670"/>
                        <a:pt x="326903" y="121002"/>
                        <a:pt x="325845" y="140581"/>
                      </a:cubicBezTo>
                      <a:cubicBezTo>
                        <a:pt x="324787" y="160160"/>
                        <a:pt x="335370" y="96660"/>
                        <a:pt x="329020" y="118356"/>
                      </a:cubicBezTo>
                      <a:cubicBezTo>
                        <a:pt x="322670" y="140052"/>
                        <a:pt x="301503" y="243769"/>
                        <a:pt x="287745" y="270756"/>
                      </a:cubicBezTo>
                      <a:cubicBezTo>
                        <a:pt x="273987" y="297744"/>
                        <a:pt x="271076" y="277371"/>
                        <a:pt x="246470" y="280281"/>
                      </a:cubicBezTo>
                      <a:cubicBezTo>
                        <a:pt x="221864" y="283191"/>
                        <a:pt x="180588" y="285838"/>
                        <a:pt x="140107" y="288219"/>
                      </a:cubicBezTo>
                      <a:cubicBezTo>
                        <a:pt x="99626" y="290600"/>
                        <a:pt x="-22347" y="298009"/>
                        <a:pt x="3582" y="294569"/>
                      </a:cubicBezTo>
                      <a:cubicBezTo>
                        <a:pt x="29511" y="291129"/>
                        <a:pt x="243559" y="286366"/>
                        <a:pt x="295682" y="267581"/>
                      </a:cubicBezTo>
                      <a:cubicBezTo>
                        <a:pt x="347805" y="248796"/>
                        <a:pt x="311822" y="204346"/>
                        <a:pt x="316320" y="181856"/>
                      </a:cubicBezTo>
                      <a:cubicBezTo>
                        <a:pt x="320818" y="159367"/>
                        <a:pt x="319231" y="149313"/>
                        <a:pt x="322670" y="132644"/>
                      </a:cubicBezTo>
                      <a:cubicBezTo>
                        <a:pt x="326109" y="115975"/>
                        <a:pt x="334576" y="97984"/>
                        <a:pt x="336957" y="81844"/>
                      </a:cubicBezTo>
                      <a:cubicBezTo>
                        <a:pt x="339338" y="65704"/>
                        <a:pt x="337222" y="-8908"/>
                        <a:pt x="335370" y="8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22E22E7C-522D-4F12-AE75-B2E5E98A6333}"/>
                    </a:ext>
                  </a:extLst>
                </p:cNvPr>
                <p:cNvSpPr/>
                <p:nvPr/>
              </p:nvSpPr>
              <p:spPr>
                <a:xfrm>
                  <a:off x="5511868" y="3555778"/>
                  <a:ext cx="293995" cy="284193"/>
                </a:xfrm>
                <a:custGeom>
                  <a:avLst/>
                  <a:gdLst>
                    <a:gd name="connsiteX0" fmla="*/ 263457 w 293995"/>
                    <a:gd name="connsiteY0" fmla="*/ 222 h 284193"/>
                    <a:gd name="connsiteX1" fmla="*/ 279332 w 293995"/>
                    <a:gd name="connsiteY1" fmla="*/ 68485 h 284193"/>
                    <a:gd name="connsiteX2" fmla="*/ 263457 w 293995"/>
                    <a:gd name="connsiteY2" fmla="*/ 89122 h 284193"/>
                    <a:gd name="connsiteX3" fmla="*/ 269807 w 293995"/>
                    <a:gd name="connsiteY3" fmla="*/ 122460 h 284193"/>
                    <a:gd name="connsiteX4" fmla="*/ 277745 w 293995"/>
                    <a:gd name="connsiteY4" fmla="*/ 147860 h 284193"/>
                    <a:gd name="connsiteX5" fmla="*/ 271395 w 293995"/>
                    <a:gd name="connsiteY5" fmla="*/ 182785 h 284193"/>
                    <a:gd name="connsiteX6" fmla="*/ 268220 w 293995"/>
                    <a:gd name="connsiteY6" fmla="*/ 206597 h 284193"/>
                    <a:gd name="connsiteX7" fmla="*/ 268220 w 293995"/>
                    <a:gd name="connsiteY7" fmla="*/ 235172 h 284193"/>
                    <a:gd name="connsiteX8" fmla="*/ 260282 w 293995"/>
                    <a:gd name="connsiteY8" fmla="*/ 257397 h 284193"/>
                    <a:gd name="connsiteX9" fmla="*/ 255520 w 293995"/>
                    <a:gd name="connsiteY9" fmla="*/ 271685 h 284193"/>
                    <a:gd name="connsiteX10" fmla="*/ 233295 w 293995"/>
                    <a:gd name="connsiteY10" fmla="*/ 270097 h 284193"/>
                    <a:gd name="connsiteX11" fmla="*/ 196782 w 293995"/>
                    <a:gd name="connsiteY11" fmla="*/ 254222 h 284193"/>
                    <a:gd name="connsiteX12" fmla="*/ 180907 w 293995"/>
                    <a:gd name="connsiteY12" fmla="*/ 249460 h 284193"/>
                    <a:gd name="connsiteX13" fmla="*/ 165032 w 293995"/>
                    <a:gd name="connsiteY13" fmla="*/ 268510 h 284193"/>
                    <a:gd name="connsiteX14" fmla="*/ 142807 w 293995"/>
                    <a:gd name="connsiteY14" fmla="*/ 268510 h 284193"/>
                    <a:gd name="connsiteX15" fmla="*/ 133282 w 293995"/>
                    <a:gd name="connsiteY15" fmla="*/ 266922 h 284193"/>
                    <a:gd name="connsiteX16" fmla="*/ 111057 w 293995"/>
                    <a:gd name="connsiteY16" fmla="*/ 263747 h 284193"/>
                    <a:gd name="connsiteX17" fmla="*/ 98357 w 293995"/>
                    <a:gd name="connsiteY17" fmla="*/ 262160 h 284193"/>
                    <a:gd name="connsiteX18" fmla="*/ 66607 w 293995"/>
                    <a:gd name="connsiteY18" fmla="*/ 273272 h 284193"/>
                    <a:gd name="connsiteX19" fmla="*/ 63432 w 293995"/>
                    <a:gd name="connsiteY19" fmla="*/ 282797 h 284193"/>
                    <a:gd name="connsiteX20" fmla="*/ 28507 w 293995"/>
                    <a:gd name="connsiteY20" fmla="*/ 282797 h 284193"/>
                    <a:gd name="connsiteX21" fmla="*/ 9457 w 293995"/>
                    <a:gd name="connsiteY21" fmla="*/ 270097 h 284193"/>
                    <a:gd name="connsiteX22" fmla="*/ 187257 w 293995"/>
                    <a:gd name="connsiteY22" fmla="*/ 274860 h 284193"/>
                    <a:gd name="connsiteX23" fmla="*/ 272982 w 293995"/>
                    <a:gd name="connsiteY23" fmla="*/ 282797 h 284193"/>
                    <a:gd name="connsiteX24" fmla="*/ 272982 w 293995"/>
                    <a:gd name="connsiteY24" fmla="*/ 282797 h 284193"/>
                    <a:gd name="connsiteX25" fmla="*/ 268220 w 293995"/>
                    <a:gd name="connsiteY25" fmla="*/ 230410 h 284193"/>
                    <a:gd name="connsiteX26" fmla="*/ 287270 w 293995"/>
                    <a:gd name="connsiteY26" fmla="*/ 147860 h 284193"/>
                    <a:gd name="connsiteX27" fmla="*/ 293620 w 293995"/>
                    <a:gd name="connsiteY27" fmla="*/ 125635 h 284193"/>
                    <a:gd name="connsiteX28" fmla="*/ 277745 w 293995"/>
                    <a:gd name="connsiteY28" fmla="*/ 89122 h 284193"/>
                    <a:gd name="connsiteX29" fmla="*/ 293620 w 293995"/>
                    <a:gd name="connsiteY29" fmla="*/ 47847 h 284193"/>
                    <a:gd name="connsiteX30" fmla="*/ 263457 w 293995"/>
                    <a:gd name="connsiteY30" fmla="*/ 222 h 28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93995" h="284193">
                      <a:moveTo>
                        <a:pt x="263457" y="222"/>
                      </a:moveTo>
                      <a:cubicBezTo>
                        <a:pt x="261076" y="3662"/>
                        <a:pt x="279332" y="53668"/>
                        <a:pt x="279332" y="68485"/>
                      </a:cubicBezTo>
                      <a:cubicBezTo>
                        <a:pt x="279332" y="83302"/>
                        <a:pt x="265044" y="80126"/>
                        <a:pt x="263457" y="89122"/>
                      </a:cubicBezTo>
                      <a:cubicBezTo>
                        <a:pt x="261870" y="98118"/>
                        <a:pt x="267426" y="112670"/>
                        <a:pt x="269807" y="122460"/>
                      </a:cubicBezTo>
                      <a:cubicBezTo>
                        <a:pt x="272188" y="132250"/>
                        <a:pt x="277480" y="137806"/>
                        <a:pt x="277745" y="147860"/>
                      </a:cubicBezTo>
                      <a:cubicBezTo>
                        <a:pt x="278010" y="157914"/>
                        <a:pt x="272983" y="172996"/>
                        <a:pt x="271395" y="182785"/>
                      </a:cubicBezTo>
                      <a:cubicBezTo>
                        <a:pt x="269808" y="192575"/>
                        <a:pt x="268749" y="197866"/>
                        <a:pt x="268220" y="206597"/>
                      </a:cubicBezTo>
                      <a:cubicBezTo>
                        <a:pt x="267691" y="215328"/>
                        <a:pt x="269543" y="226705"/>
                        <a:pt x="268220" y="235172"/>
                      </a:cubicBezTo>
                      <a:cubicBezTo>
                        <a:pt x="266897" y="243639"/>
                        <a:pt x="262399" y="251311"/>
                        <a:pt x="260282" y="257397"/>
                      </a:cubicBezTo>
                      <a:cubicBezTo>
                        <a:pt x="258165" y="263483"/>
                        <a:pt x="260018" y="269568"/>
                        <a:pt x="255520" y="271685"/>
                      </a:cubicBezTo>
                      <a:cubicBezTo>
                        <a:pt x="251022" y="273802"/>
                        <a:pt x="243085" y="273008"/>
                        <a:pt x="233295" y="270097"/>
                      </a:cubicBezTo>
                      <a:cubicBezTo>
                        <a:pt x="223505" y="267187"/>
                        <a:pt x="205513" y="257662"/>
                        <a:pt x="196782" y="254222"/>
                      </a:cubicBezTo>
                      <a:cubicBezTo>
                        <a:pt x="188051" y="250783"/>
                        <a:pt x="186199" y="247079"/>
                        <a:pt x="180907" y="249460"/>
                      </a:cubicBezTo>
                      <a:cubicBezTo>
                        <a:pt x="175615" y="251841"/>
                        <a:pt x="171382" y="265335"/>
                        <a:pt x="165032" y="268510"/>
                      </a:cubicBezTo>
                      <a:cubicBezTo>
                        <a:pt x="158682" y="271685"/>
                        <a:pt x="148099" y="268775"/>
                        <a:pt x="142807" y="268510"/>
                      </a:cubicBezTo>
                      <a:cubicBezTo>
                        <a:pt x="137515" y="268245"/>
                        <a:pt x="138574" y="267716"/>
                        <a:pt x="133282" y="266922"/>
                      </a:cubicBezTo>
                      <a:lnTo>
                        <a:pt x="111057" y="263747"/>
                      </a:lnTo>
                      <a:cubicBezTo>
                        <a:pt x="105236" y="262953"/>
                        <a:pt x="105765" y="260573"/>
                        <a:pt x="98357" y="262160"/>
                      </a:cubicBezTo>
                      <a:cubicBezTo>
                        <a:pt x="90949" y="263747"/>
                        <a:pt x="72428" y="269833"/>
                        <a:pt x="66607" y="273272"/>
                      </a:cubicBezTo>
                      <a:cubicBezTo>
                        <a:pt x="60786" y="276711"/>
                        <a:pt x="69782" y="281210"/>
                        <a:pt x="63432" y="282797"/>
                      </a:cubicBezTo>
                      <a:cubicBezTo>
                        <a:pt x="57082" y="284385"/>
                        <a:pt x="37503" y="284914"/>
                        <a:pt x="28507" y="282797"/>
                      </a:cubicBezTo>
                      <a:cubicBezTo>
                        <a:pt x="19511" y="280680"/>
                        <a:pt x="-17001" y="271420"/>
                        <a:pt x="9457" y="270097"/>
                      </a:cubicBezTo>
                      <a:cubicBezTo>
                        <a:pt x="35915" y="268774"/>
                        <a:pt x="143336" y="272743"/>
                        <a:pt x="187257" y="274860"/>
                      </a:cubicBezTo>
                      <a:cubicBezTo>
                        <a:pt x="231178" y="276977"/>
                        <a:pt x="272982" y="282797"/>
                        <a:pt x="272982" y="282797"/>
                      </a:cubicBezTo>
                      <a:lnTo>
                        <a:pt x="272982" y="282797"/>
                      </a:lnTo>
                      <a:cubicBezTo>
                        <a:pt x="272188" y="274066"/>
                        <a:pt x="265839" y="252900"/>
                        <a:pt x="268220" y="230410"/>
                      </a:cubicBezTo>
                      <a:cubicBezTo>
                        <a:pt x="270601" y="207920"/>
                        <a:pt x="283037" y="165322"/>
                        <a:pt x="287270" y="147860"/>
                      </a:cubicBezTo>
                      <a:cubicBezTo>
                        <a:pt x="291503" y="130398"/>
                        <a:pt x="295208" y="135425"/>
                        <a:pt x="293620" y="125635"/>
                      </a:cubicBezTo>
                      <a:cubicBezTo>
                        <a:pt x="292033" y="115845"/>
                        <a:pt x="277745" y="102087"/>
                        <a:pt x="277745" y="89122"/>
                      </a:cubicBezTo>
                      <a:cubicBezTo>
                        <a:pt x="277745" y="76157"/>
                        <a:pt x="293356" y="61605"/>
                        <a:pt x="293620" y="47847"/>
                      </a:cubicBezTo>
                      <a:cubicBezTo>
                        <a:pt x="293884" y="34089"/>
                        <a:pt x="265838" y="-3218"/>
                        <a:pt x="263457" y="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76137C44-C739-48E4-ACB5-8F5EFEF9CC9B}"/>
                    </a:ext>
                  </a:extLst>
                </p:cNvPr>
                <p:cNvSpPr/>
                <p:nvPr/>
              </p:nvSpPr>
              <p:spPr>
                <a:xfrm>
                  <a:off x="5391645" y="3369818"/>
                  <a:ext cx="74760" cy="346830"/>
                </a:xfrm>
                <a:custGeom>
                  <a:avLst/>
                  <a:gdLst>
                    <a:gd name="connsiteX0" fmla="*/ 1093 w 74760"/>
                    <a:gd name="connsiteY0" fmla="*/ 68707 h 346830"/>
                    <a:gd name="connsiteX1" fmla="*/ 29668 w 74760"/>
                    <a:gd name="connsiteY1" fmla="*/ 335407 h 346830"/>
                    <a:gd name="connsiteX2" fmla="*/ 21730 w 74760"/>
                    <a:gd name="connsiteY2" fmla="*/ 297307 h 346830"/>
                    <a:gd name="connsiteX3" fmla="*/ 50305 w 74760"/>
                    <a:gd name="connsiteY3" fmla="*/ 290957 h 346830"/>
                    <a:gd name="connsiteX4" fmla="*/ 58243 w 74760"/>
                    <a:gd name="connsiteY4" fmla="*/ 171895 h 346830"/>
                    <a:gd name="connsiteX5" fmla="*/ 59830 w 74760"/>
                    <a:gd name="connsiteY5" fmla="*/ 90932 h 346830"/>
                    <a:gd name="connsiteX6" fmla="*/ 74118 w 74760"/>
                    <a:gd name="connsiteY6" fmla="*/ 445 h 346830"/>
                    <a:gd name="connsiteX7" fmla="*/ 1093 w 74760"/>
                    <a:gd name="connsiteY7" fmla="*/ 68707 h 34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760" h="346830">
                      <a:moveTo>
                        <a:pt x="1093" y="68707"/>
                      </a:moveTo>
                      <a:cubicBezTo>
                        <a:pt x="-6315" y="124534"/>
                        <a:pt x="26229" y="297307"/>
                        <a:pt x="29668" y="335407"/>
                      </a:cubicBezTo>
                      <a:cubicBezTo>
                        <a:pt x="33107" y="373507"/>
                        <a:pt x="18291" y="304715"/>
                        <a:pt x="21730" y="297307"/>
                      </a:cubicBezTo>
                      <a:cubicBezTo>
                        <a:pt x="25170" y="289899"/>
                        <a:pt x="44220" y="311859"/>
                        <a:pt x="50305" y="290957"/>
                      </a:cubicBezTo>
                      <a:cubicBezTo>
                        <a:pt x="56390" y="270055"/>
                        <a:pt x="56656" y="205232"/>
                        <a:pt x="58243" y="171895"/>
                      </a:cubicBezTo>
                      <a:cubicBezTo>
                        <a:pt x="59830" y="138558"/>
                        <a:pt x="57184" y="119507"/>
                        <a:pt x="59830" y="90932"/>
                      </a:cubicBezTo>
                      <a:cubicBezTo>
                        <a:pt x="62476" y="62357"/>
                        <a:pt x="78087" y="3884"/>
                        <a:pt x="74118" y="445"/>
                      </a:cubicBezTo>
                      <a:cubicBezTo>
                        <a:pt x="70149" y="-2994"/>
                        <a:pt x="8501" y="12880"/>
                        <a:pt x="1093" y="68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74C7042B-1CA9-4FE8-968C-32CBF02EB843}"/>
                    </a:ext>
                  </a:extLst>
                </p:cNvPr>
                <p:cNvSpPr/>
                <p:nvPr/>
              </p:nvSpPr>
              <p:spPr>
                <a:xfrm>
                  <a:off x="5496703" y="3855639"/>
                  <a:ext cx="345665" cy="61091"/>
                </a:xfrm>
                <a:custGeom>
                  <a:avLst/>
                  <a:gdLst>
                    <a:gd name="connsiteX0" fmla="*/ 7160 w 345665"/>
                    <a:gd name="connsiteY0" fmla="*/ 48024 h 61091"/>
                    <a:gd name="connsiteX1" fmla="*/ 323072 w 345665"/>
                    <a:gd name="connsiteY1" fmla="*/ 5161 h 61091"/>
                    <a:gd name="connsiteX2" fmla="*/ 319897 w 345665"/>
                    <a:gd name="connsiteY2" fmla="*/ 5161 h 61091"/>
                    <a:gd name="connsiteX3" fmla="*/ 316722 w 345665"/>
                    <a:gd name="connsiteY3" fmla="*/ 44849 h 61091"/>
                    <a:gd name="connsiteX4" fmla="*/ 242110 w 345665"/>
                    <a:gd name="connsiteY4" fmla="*/ 49611 h 61091"/>
                    <a:gd name="connsiteX5" fmla="*/ 113522 w 345665"/>
                    <a:gd name="connsiteY5" fmla="*/ 60724 h 61091"/>
                    <a:gd name="connsiteX6" fmla="*/ 7160 w 345665"/>
                    <a:gd name="connsiteY6" fmla="*/ 48024 h 6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665" h="61091">
                      <a:moveTo>
                        <a:pt x="7160" y="48024"/>
                      </a:moveTo>
                      <a:cubicBezTo>
                        <a:pt x="42085" y="38763"/>
                        <a:pt x="270949" y="12305"/>
                        <a:pt x="323072" y="5161"/>
                      </a:cubicBezTo>
                      <a:cubicBezTo>
                        <a:pt x="375195" y="-1983"/>
                        <a:pt x="320955" y="-1454"/>
                        <a:pt x="319897" y="5161"/>
                      </a:cubicBezTo>
                      <a:cubicBezTo>
                        <a:pt x="318839" y="11776"/>
                        <a:pt x="329686" y="37441"/>
                        <a:pt x="316722" y="44849"/>
                      </a:cubicBezTo>
                      <a:cubicBezTo>
                        <a:pt x="303758" y="52257"/>
                        <a:pt x="242110" y="49611"/>
                        <a:pt x="242110" y="49611"/>
                      </a:cubicBezTo>
                      <a:cubicBezTo>
                        <a:pt x="208243" y="52257"/>
                        <a:pt x="152680" y="58872"/>
                        <a:pt x="113522" y="60724"/>
                      </a:cubicBezTo>
                      <a:cubicBezTo>
                        <a:pt x="74364" y="62576"/>
                        <a:pt x="-27765" y="57285"/>
                        <a:pt x="7160" y="480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フリーフォーム: 図形 386">
                  <a:extLst>
                    <a:ext uri="{FF2B5EF4-FFF2-40B4-BE49-F238E27FC236}">
                      <a16:creationId xmlns:a16="http://schemas.microsoft.com/office/drawing/2014/main" id="{3D9E9B87-8EE1-45E9-B71E-6775DBC93E97}"/>
                    </a:ext>
                  </a:extLst>
                </p:cNvPr>
                <p:cNvSpPr/>
                <p:nvPr/>
              </p:nvSpPr>
              <p:spPr>
                <a:xfrm>
                  <a:off x="5266958" y="3830464"/>
                  <a:ext cx="152543" cy="136741"/>
                </a:xfrm>
                <a:custGeom>
                  <a:avLst/>
                  <a:gdLst>
                    <a:gd name="connsiteX0" fmla="*/ 1955 w 152543"/>
                    <a:gd name="connsiteY0" fmla="*/ 174 h 136741"/>
                    <a:gd name="connsiteX1" fmla="*/ 149592 w 152543"/>
                    <a:gd name="connsiteY1" fmla="*/ 103361 h 136741"/>
                    <a:gd name="connsiteX2" fmla="*/ 103555 w 152543"/>
                    <a:gd name="connsiteY2" fmla="*/ 89074 h 136741"/>
                    <a:gd name="connsiteX3" fmla="*/ 140067 w 152543"/>
                    <a:gd name="connsiteY3" fmla="*/ 136699 h 136741"/>
                    <a:gd name="connsiteX4" fmla="*/ 68630 w 152543"/>
                    <a:gd name="connsiteY4" fmla="*/ 79549 h 136741"/>
                    <a:gd name="connsiteX5" fmla="*/ 1955 w 152543"/>
                    <a:gd name="connsiteY5" fmla="*/ 174 h 1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43" h="136741">
                      <a:moveTo>
                        <a:pt x="1955" y="174"/>
                      </a:moveTo>
                      <a:cubicBezTo>
                        <a:pt x="15449" y="4143"/>
                        <a:pt x="132659" y="88544"/>
                        <a:pt x="149592" y="103361"/>
                      </a:cubicBezTo>
                      <a:cubicBezTo>
                        <a:pt x="166525" y="118178"/>
                        <a:pt x="105142" y="83518"/>
                        <a:pt x="103555" y="89074"/>
                      </a:cubicBezTo>
                      <a:cubicBezTo>
                        <a:pt x="101968" y="94630"/>
                        <a:pt x="145888" y="138287"/>
                        <a:pt x="140067" y="136699"/>
                      </a:cubicBezTo>
                      <a:cubicBezTo>
                        <a:pt x="134246" y="135112"/>
                        <a:pt x="88738" y="98070"/>
                        <a:pt x="68630" y="79549"/>
                      </a:cubicBezTo>
                      <a:cubicBezTo>
                        <a:pt x="48522" y="61028"/>
                        <a:pt x="-11539" y="-3795"/>
                        <a:pt x="1955" y="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2976911E-1AC3-44FD-81C1-18FB9E1D7686}"/>
                    </a:ext>
                  </a:extLst>
                </p:cNvPr>
                <p:cNvSpPr/>
                <p:nvPr/>
              </p:nvSpPr>
              <p:spPr>
                <a:xfrm>
                  <a:off x="5281613" y="3783013"/>
                  <a:ext cx="196517" cy="122239"/>
                </a:xfrm>
                <a:custGeom>
                  <a:avLst/>
                  <a:gdLst>
                    <a:gd name="connsiteX0" fmla="*/ 0 w 196517"/>
                    <a:gd name="connsiteY0" fmla="*/ 0 h 122239"/>
                    <a:gd name="connsiteX1" fmla="*/ 166687 w 196517"/>
                    <a:gd name="connsiteY1" fmla="*/ 87312 h 122239"/>
                    <a:gd name="connsiteX2" fmla="*/ 193675 w 196517"/>
                    <a:gd name="connsiteY2" fmla="*/ 84137 h 122239"/>
                    <a:gd name="connsiteX3" fmla="*/ 131762 w 196517"/>
                    <a:gd name="connsiteY3" fmla="*/ 98425 h 122239"/>
                    <a:gd name="connsiteX4" fmla="*/ 111125 w 196517"/>
                    <a:gd name="connsiteY4" fmla="*/ 122237 h 122239"/>
                    <a:gd name="connsiteX5" fmla="*/ 150812 w 196517"/>
                    <a:gd name="connsiteY5" fmla="*/ 96837 h 122239"/>
                    <a:gd name="connsiteX6" fmla="*/ 119062 w 196517"/>
                    <a:gd name="connsiteY6" fmla="*/ 79375 h 122239"/>
                    <a:gd name="connsiteX7" fmla="*/ 0 w 196517"/>
                    <a:gd name="connsiteY7" fmla="*/ 0 h 12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517" h="122239">
                      <a:moveTo>
                        <a:pt x="0" y="0"/>
                      </a:moveTo>
                      <a:cubicBezTo>
                        <a:pt x="67204" y="36644"/>
                        <a:pt x="134408" y="73289"/>
                        <a:pt x="166687" y="87312"/>
                      </a:cubicBezTo>
                      <a:cubicBezTo>
                        <a:pt x="198966" y="101335"/>
                        <a:pt x="199496" y="82285"/>
                        <a:pt x="193675" y="84137"/>
                      </a:cubicBezTo>
                      <a:cubicBezTo>
                        <a:pt x="187854" y="85989"/>
                        <a:pt x="145520" y="92075"/>
                        <a:pt x="131762" y="98425"/>
                      </a:cubicBezTo>
                      <a:cubicBezTo>
                        <a:pt x="118004" y="104775"/>
                        <a:pt x="107950" y="122502"/>
                        <a:pt x="111125" y="122237"/>
                      </a:cubicBezTo>
                      <a:cubicBezTo>
                        <a:pt x="114300" y="121972"/>
                        <a:pt x="149489" y="103980"/>
                        <a:pt x="150812" y="96837"/>
                      </a:cubicBezTo>
                      <a:cubicBezTo>
                        <a:pt x="152135" y="89694"/>
                        <a:pt x="119062" y="79375"/>
                        <a:pt x="119062" y="793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631A5B71-EE7C-4DDA-8169-8EA714630258}"/>
                    </a:ext>
                  </a:extLst>
                </p:cNvPr>
                <p:cNvSpPr/>
                <p:nvPr/>
              </p:nvSpPr>
              <p:spPr>
                <a:xfrm>
                  <a:off x="5372418" y="3701967"/>
                  <a:ext cx="126698" cy="146136"/>
                </a:xfrm>
                <a:custGeom>
                  <a:avLst/>
                  <a:gdLst>
                    <a:gd name="connsiteX0" fmla="*/ 91757 w 126698"/>
                    <a:gd name="connsiteY0" fmla="*/ 83 h 146136"/>
                    <a:gd name="connsiteX1" fmla="*/ 7620 w 126698"/>
                    <a:gd name="connsiteY1" fmla="*/ 65171 h 146136"/>
                    <a:gd name="connsiteX2" fmla="*/ 12382 w 126698"/>
                    <a:gd name="connsiteY2" fmla="*/ 115971 h 146136"/>
                    <a:gd name="connsiteX3" fmla="*/ 82232 w 126698"/>
                    <a:gd name="connsiteY3" fmla="*/ 146133 h 146136"/>
                    <a:gd name="connsiteX4" fmla="*/ 126682 w 126698"/>
                    <a:gd name="connsiteY4" fmla="*/ 114383 h 146136"/>
                    <a:gd name="connsiteX5" fmla="*/ 86995 w 126698"/>
                    <a:gd name="connsiteY5" fmla="*/ 138196 h 146136"/>
                    <a:gd name="connsiteX6" fmla="*/ 52070 w 126698"/>
                    <a:gd name="connsiteY6" fmla="*/ 139783 h 146136"/>
                    <a:gd name="connsiteX7" fmla="*/ 25082 w 126698"/>
                    <a:gd name="connsiteY7" fmla="*/ 106446 h 146136"/>
                    <a:gd name="connsiteX8" fmla="*/ 39370 w 126698"/>
                    <a:gd name="connsiteY8" fmla="*/ 52471 h 146136"/>
                    <a:gd name="connsiteX9" fmla="*/ 91757 w 126698"/>
                    <a:gd name="connsiteY9" fmla="*/ 83 h 14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698" h="146136">
                      <a:moveTo>
                        <a:pt x="91757" y="83"/>
                      </a:moveTo>
                      <a:cubicBezTo>
                        <a:pt x="86465" y="2200"/>
                        <a:pt x="20849" y="45856"/>
                        <a:pt x="7620" y="65171"/>
                      </a:cubicBezTo>
                      <a:cubicBezTo>
                        <a:pt x="-5609" y="84486"/>
                        <a:pt x="-53" y="102477"/>
                        <a:pt x="12382" y="115971"/>
                      </a:cubicBezTo>
                      <a:cubicBezTo>
                        <a:pt x="24817" y="129465"/>
                        <a:pt x="63182" y="146398"/>
                        <a:pt x="82232" y="146133"/>
                      </a:cubicBezTo>
                      <a:cubicBezTo>
                        <a:pt x="101282" y="145868"/>
                        <a:pt x="125888" y="115706"/>
                        <a:pt x="126682" y="114383"/>
                      </a:cubicBezTo>
                      <a:cubicBezTo>
                        <a:pt x="127476" y="113060"/>
                        <a:pt x="99430" y="133963"/>
                        <a:pt x="86995" y="138196"/>
                      </a:cubicBezTo>
                      <a:cubicBezTo>
                        <a:pt x="74560" y="142429"/>
                        <a:pt x="62389" y="145075"/>
                        <a:pt x="52070" y="139783"/>
                      </a:cubicBezTo>
                      <a:cubicBezTo>
                        <a:pt x="41751" y="134491"/>
                        <a:pt x="27199" y="120998"/>
                        <a:pt x="25082" y="106446"/>
                      </a:cubicBezTo>
                      <a:cubicBezTo>
                        <a:pt x="22965" y="91894"/>
                        <a:pt x="30639" y="68081"/>
                        <a:pt x="39370" y="52471"/>
                      </a:cubicBezTo>
                      <a:cubicBezTo>
                        <a:pt x="48101" y="36861"/>
                        <a:pt x="97049" y="-2034"/>
                        <a:pt x="91757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3CDF8814-6404-4F5A-A007-C0EF43777F25}"/>
                    </a:ext>
                  </a:extLst>
                </p:cNvPr>
                <p:cNvSpPr/>
                <p:nvPr/>
              </p:nvSpPr>
              <p:spPr>
                <a:xfrm>
                  <a:off x="5416267" y="3738560"/>
                  <a:ext cx="76777" cy="97609"/>
                </a:xfrm>
                <a:custGeom>
                  <a:avLst/>
                  <a:gdLst>
                    <a:gd name="connsiteX0" fmla="*/ 283 w 76777"/>
                    <a:gd name="connsiteY0" fmla="*/ 3 h 97609"/>
                    <a:gd name="connsiteX1" fmla="*/ 52671 w 76777"/>
                    <a:gd name="connsiteY1" fmla="*/ 23815 h 97609"/>
                    <a:gd name="connsiteX2" fmla="*/ 57433 w 76777"/>
                    <a:gd name="connsiteY2" fmla="*/ 63503 h 97609"/>
                    <a:gd name="connsiteX3" fmla="*/ 52671 w 76777"/>
                    <a:gd name="connsiteY3" fmla="*/ 80965 h 97609"/>
                    <a:gd name="connsiteX4" fmla="*/ 19333 w 76777"/>
                    <a:gd name="connsiteY4" fmla="*/ 93665 h 97609"/>
                    <a:gd name="connsiteX5" fmla="*/ 1871 w 76777"/>
                    <a:gd name="connsiteY5" fmla="*/ 96840 h 97609"/>
                    <a:gd name="connsiteX6" fmla="*/ 63783 w 76777"/>
                    <a:gd name="connsiteY6" fmla="*/ 80965 h 97609"/>
                    <a:gd name="connsiteX7" fmla="*/ 76483 w 76777"/>
                    <a:gd name="connsiteY7" fmla="*/ 47628 h 97609"/>
                    <a:gd name="connsiteX8" fmla="*/ 68546 w 76777"/>
                    <a:gd name="connsiteY8" fmla="*/ 22228 h 97609"/>
                    <a:gd name="connsiteX9" fmla="*/ 283 w 76777"/>
                    <a:gd name="connsiteY9" fmla="*/ 3 h 9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777" h="97609">
                      <a:moveTo>
                        <a:pt x="283" y="3"/>
                      </a:moveTo>
                      <a:cubicBezTo>
                        <a:pt x="-2363" y="267"/>
                        <a:pt x="43146" y="13232"/>
                        <a:pt x="52671" y="23815"/>
                      </a:cubicBezTo>
                      <a:cubicBezTo>
                        <a:pt x="62196" y="34398"/>
                        <a:pt x="57433" y="53978"/>
                        <a:pt x="57433" y="63503"/>
                      </a:cubicBezTo>
                      <a:cubicBezTo>
                        <a:pt x="57433" y="73028"/>
                        <a:pt x="59021" y="75938"/>
                        <a:pt x="52671" y="80965"/>
                      </a:cubicBezTo>
                      <a:cubicBezTo>
                        <a:pt x="46321" y="85992"/>
                        <a:pt x="27800" y="91019"/>
                        <a:pt x="19333" y="93665"/>
                      </a:cubicBezTo>
                      <a:cubicBezTo>
                        <a:pt x="10866" y="96311"/>
                        <a:pt x="-5537" y="98957"/>
                        <a:pt x="1871" y="96840"/>
                      </a:cubicBezTo>
                      <a:cubicBezTo>
                        <a:pt x="9279" y="94723"/>
                        <a:pt x="51348" y="89167"/>
                        <a:pt x="63783" y="80965"/>
                      </a:cubicBezTo>
                      <a:cubicBezTo>
                        <a:pt x="76218" y="72763"/>
                        <a:pt x="75689" y="57417"/>
                        <a:pt x="76483" y="47628"/>
                      </a:cubicBezTo>
                      <a:cubicBezTo>
                        <a:pt x="77277" y="37839"/>
                        <a:pt x="77013" y="29372"/>
                        <a:pt x="68546" y="22228"/>
                      </a:cubicBezTo>
                      <a:cubicBezTo>
                        <a:pt x="60079" y="15084"/>
                        <a:pt x="2929" y="-261"/>
                        <a:pt x="28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8FABF2F1-1760-4ADC-B361-07C5C0AE01F0}"/>
                    </a:ext>
                  </a:extLst>
                </p:cNvPr>
                <p:cNvSpPr/>
                <p:nvPr/>
              </p:nvSpPr>
              <p:spPr>
                <a:xfrm>
                  <a:off x="5406969" y="3757579"/>
                  <a:ext cx="55822" cy="55204"/>
                </a:xfrm>
                <a:custGeom>
                  <a:avLst/>
                  <a:gdLst>
                    <a:gd name="connsiteX0" fmla="*/ 39744 w 55822"/>
                    <a:gd name="connsiteY0" fmla="*/ 34 h 55204"/>
                    <a:gd name="connsiteX1" fmla="*/ 56 w 55822"/>
                    <a:gd name="connsiteY1" fmla="*/ 44484 h 55204"/>
                    <a:gd name="connsiteX2" fmla="*/ 49269 w 55822"/>
                    <a:gd name="connsiteY2" fmla="*/ 54009 h 55204"/>
                    <a:gd name="connsiteX3" fmla="*/ 55619 w 55822"/>
                    <a:gd name="connsiteY3" fmla="*/ 52421 h 55204"/>
                    <a:gd name="connsiteX4" fmla="*/ 39744 w 55822"/>
                    <a:gd name="connsiteY4" fmla="*/ 34 h 5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22" h="55204">
                      <a:moveTo>
                        <a:pt x="39744" y="34"/>
                      </a:moveTo>
                      <a:cubicBezTo>
                        <a:pt x="30484" y="-1289"/>
                        <a:pt x="-1531" y="35488"/>
                        <a:pt x="56" y="44484"/>
                      </a:cubicBezTo>
                      <a:cubicBezTo>
                        <a:pt x="1643" y="53480"/>
                        <a:pt x="40009" y="52686"/>
                        <a:pt x="49269" y="54009"/>
                      </a:cubicBezTo>
                      <a:cubicBezTo>
                        <a:pt x="58529" y="55332"/>
                        <a:pt x="55090" y="56390"/>
                        <a:pt x="55619" y="52421"/>
                      </a:cubicBezTo>
                      <a:cubicBezTo>
                        <a:pt x="56148" y="48452"/>
                        <a:pt x="49004" y="1357"/>
                        <a:pt x="3974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F98F3CB0-4073-4077-BB3D-EB0056081EC3}"/>
                    </a:ext>
                  </a:extLst>
                </p:cNvPr>
                <p:cNvSpPr/>
                <p:nvPr/>
              </p:nvSpPr>
              <p:spPr>
                <a:xfrm>
                  <a:off x="5470026" y="3440913"/>
                  <a:ext cx="72219" cy="243599"/>
                </a:xfrm>
                <a:custGeom>
                  <a:avLst/>
                  <a:gdLst>
                    <a:gd name="connsiteX0" fmla="*/ 68762 w 72219"/>
                    <a:gd name="connsiteY0" fmla="*/ 61112 h 243599"/>
                    <a:gd name="connsiteX1" fmla="*/ 70349 w 72219"/>
                    <a:gd name="connsiteY1" fmla="*/ 240500 h 243599"/>
                    <a:gd name="connsiteX2" fmla="*/ 70349 w 72219"/>
                    <a:gd name="connsiteY2" fmla="*/ 170650 h 243599"/>
                    <a:gd name="connsiteX3" fmla="*/ 54474 w 72219"/>
                    <a:gd name="connsiteY3" fmla="*/ 116675 h 243599"/>
                    <a:gd name="connsiteX4" fmla="*/ 499 w 72219"/>
                    <a:gd name="connsiteY4" fmla="*/ 3962 h 243599"/>
                    <a:gd name="connsiteX5" fmla="*/ 29074 w 72219"/>
                    <a:gd name="connsiteY5" fmla="*/ 27775 h 243599"/>
                    <a:gd name="connsiteX6" fmla="*/ 68762 w 72219"/>
                    <a:gd name="connsiteY6" fmla="*/ 61112 h 24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219" h="243599">
                      <a:moveTo>
                        <a:pt x="68762" y="61112"/>
                      </a:moveTo>
                      <a:cubicBezTo>
                        <a:pt x="75641" y="96566"/>
                        <a:pt x="70085" y="222244"/>
                        <a:pt x="70349" y="240500"/>
                      </a:cubicBezTo>
                      <a:cubicBezTo>
                        <a:pt x="70613" y="258756"/>
                        <a:pt x="72995" y="191287"/>
                        <a:pt x="70349" y="170650"/>
                      </a:cubicBezTo>
                      <a:cubicBezTo>
                        <a:pt x="67703" y="150013"/>
                        <a:pt x="66116" y="144456"/>
                        <a:pt x="54474" y="116675"/>
                      </a:cubicBezTo>
                      <a:cubicBezTo>
                        <a:pt x="42832" y="88894"/>
                        <a:pt x="4732" y="18779"/>
                        <a:pt x="499" y="3962"/>
                      </a:cubicBezTo>
                      <a:cubicBezTo>
                        <a:pt x="-3734" y="-10855"/>
                        <a:pt x="20078" y="20102"/>
                        <a:pt x="29074" y="27775"/>
                      </a:cubicBezTo>
                      <a:cubicBezTo>
                        <a:pt x="38070" y="35448"/>
                        <a:pt x="61883" y="25658"/>
                        <a:pt x="68762" y="61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A0B56A0F-3F3F-4E64-AB4F-642C295536AB}"/>
                    </a:ext>
                  </a:extLst>
                </p:cNvPr>
                <p:cNvSpPr/>
                <p:nvPr/>
              </p:nvSpPr>
              <p:spPr>
                <a:xfrm>
                  <a:off x="5627688" y="3587373"/>
                  <a:ext cx="84139" cy="196368"/>
                </a:xfrm>
                <a:custGeom>
                  <a:avLst/>
                  <a:gdLst>
                    <a:gd name="connsiteX0" fmla="*/ 14287 w 84139"/>
                    <a:gd name="connsiteY0" fmla="*/ 1965 h 196368"/>
                    <a:gd name="connsiteX1" fmla="*/ 25400 w 84139"/>
                    <a:gd name="connsiteY1" fmla="*/ 132140 h 196368"/>
                    <a:gd name="connsiteX2" fmla="*/ 0 w 84139"/>
                    <a:gd name="connsiteY2" fmla="*/ 195640 h 196368"/>
                    <a:gd name="connsiteX3" fmla="*/ 25400 w 84139"/>
                    <a:gd name="connsiteY3" fmla="*/ 165477 h 196368"/>
                    <a:gd name="connsiteX4" fmla="*/ 58737 w 84139"/>
                    <a:gd name="connsiteY4" fmla="*/ 148015 h 196368"/>
                    <a:gd name="connsiteX5" fmla="*/ 49212 w 84139"/>
                    <a:gd name="connsiteY5" fmla="*/ 117852 h 196368"/>
                    <a:gd name="connsiteX6" fmla="*/ 57150 w 84139"/>
                    <a:gd name="connsiteY6" fmla="*/ 78165 h 196368"/>
                    <a:gd name="connsiteX7" fmla="*/ 84137 w 84139"/>
                    <a:gd name="connsiteY7" fmla="*/ 90865 h 196368"/>
                    <a:gd name="connsiteX8" fmla="*/ 55562 w 84139"/>
                    <a:gd name="connsiteY8" fmla="*/ 54352 h 196368"/>
                    <a:gd name="connsiteX9" fmla="*/ 14287 w 84139"/>
                    <a:gd name="connsiteY9" fmla="*/ 1965 h 19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139" h="196368">
                      <a:moveTo>
                        <a:pt x="14287" y="1965"/>
                      </a:moveTo>
                      <a:cubicBezTo>
                        <a:pt x="9260" y="14930"/>
                        <a:pt x="27781" y="99861"/>
                        <a:pt x="25400" y="132140"/>
                      </a:cubicBezTo>
                      <a:cubicBezTo>
                        <a:pt x="23019" y="164419"/>
                        <a:pt x="0" y="190084"/>
                        <a:pt x="0" y="195640"/>
                      </a:cubicBezTo>
                      <a:cubicBezTo>
                        <a:pt x="0" y="201196"/>
                        <a:pt x="15611" y="173414"/>
                        <a:pt x="25400" y="165477"/>
                      </a:cubicBezTo>
                      <a:cubicBezTo>
                        <a:pt x="35189" y="157540"/>
                        <a:pt x="54768" y="155952"/>
                        <a:pt x="58737" y="148015"/>
                      </a:cubicBezTo>
                      <a:cubicBezTo>
                        <a:pt x="62706" y="140078"/>
                        <a:pt x="49477" y="129494"/>
                        <a:pt x="49212" y="117852"/>
                      </a:cubicBezTo>
                      <a:cubicBezTo>
                        <a:pt x="48948" y="106210"/>
                        <a:pt x="51329" y="82663"/>
                        <a:pt x="57150" y="78165"/>
                      </a:cubicBezTo>
                      <a:cubicBezTo>
                        <a:pt x="62971" y="73667"/>
                        <a:pt x="84402" y="94834"/>
                        <a:pt x="84137" y="90865"/>
                      </a:cubicBezTo>
                      <a:cubicBezTo>
                        <a:pt x="83872" y="86896"/>
                        <a:pt x="64558" y="64671"/>
                        <a:pt x="55562" y="54352"/>
                      </a:cubicBezTo>
                      <a:cubicBezTo>
                        <a:pt x="46566" y="44033"/>
                        <a:pt x="19314" y="-11000"/>
                        <a:pt x="14287" y="19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87000E25-1AB6-4860-9CB3-5E2EADDF2DF0}"/>
                    </a:ext>
                  </a:extLst>
                </p:cNvPr>
                <p:cNvSpPr/>
                <p:nvPr/>
              </p:nvSpPr>
              <p:spPr>
                <a:xfrm>
                  <a:off x="5580887" y="3404357"/>
                  <a:ext cx="51129" cy="268336"/>
                </a:xfrm>
                <a:custGeom>
                  <a:avLst/>
                  <a:gdLst>
                    <a:gd name="connsiteX0" fmla="*/ 49976 w 51129"/>
                    <a:gd name="connsiteY0" fmla="*/ 70681 h 268336"/>
                    <a:gd name="connsiteX1" fmla="*/ 35688 w 51129"/>
                    <a:gd name="connsiteY1" fmla="*/ 162756 h 268336"/>
                    <a:gd name="connsiteX2" fmla="*/ 37276 w 51129"/>
                    <a:gd name="connsiteY2" fmla="*/ 183393 h 268336"/>
                    <a:gd name="connsiteX3" fmla="*/ 35688 w 51129"/>
                    <a:gd name="connsiteY3" fmla="*/ 238956 h 268336"/>
                    <a:gd name="connsiteX4" fmla="*/ 40451 w 51129"/>
                    <a:gd name="connsiteY4" fmla="*/ 267531 h 268336"/>
                    <a:gd name="connsiteX5" fmla="*/ 30926 w 51129"/>
                    <a:gd name="connsiteY5" fmla="*/ 208793 h 268336"/>
                    <a:gd name="connsiteX6" fmla="*/ 15051 w 51129"/>
                    <a:gd name="connsiteY6" fmla="*/ 170693 h 268336"/>
                    <a:gd name="connsiteX7" fmla="*/ 10288 w 51129"/>
                    <a:gd name="connsiteY7" fmla="*/ 108781 h 268336"/>
                    <a:gd name="connsiteX8" fmla="*/ 763 w 51129"/>
                    <a:gd name="connsiteY8" fmla="*/ 831 h 268336"/>
                    <a:gd name="connsiteX9" fmla="*/ 49976 w 51129"/>
                    <a:gd name="connsiteY9" fmla="*/ 70681 h 26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29" h="268336">
                      <a:moveTo>
                        <a:pt x="49976" y="70681"/>
                      </a:moveTo>
                      <a:cubicBezTo>
                        <a:pt x="55797" y="97669"/>
                        <a:pt x="37805" y="143971"/>
                        <a:pt x="35688" y="162756"/>
                      </a:cubicBezTo>
                      <a:cubicBezTo>
                        <a:pt x="33571" y="181541"/>
                        <a:pt x="37276" y="170693"/>
                        <a:pt x="37276" y="183393"/>
                      </a:cubicBezTo>
                      <a:cubicBezTo>
                        <a:pt x="37276" y="196093"/>
                        <a:pt x="35159" y="224933"/>
                        <a:pt x="35688" y="238956"/>
                      </a:cubicBezTo>
                      <a:cubicBezTo>
                        <a:pt x="36217" y="252979"/>
                        <a:pt x="41245" y="272558"/>
                        <a:pt x="40451" y="267531"/>
                      </a:cubicBezTo>
                      <a:cubicBezTo>
                        <a:pt x="39657" y="262504"/>
                        <a:pt x="35159" y="224933"/>
                        <a:pt x="30926" y="208793"/>
                      </a:cubicBezTo>
                      <a:cubicBezTo>
                        <a:pt x="26693" y="192653"/>
                        <a:pt x="18491" y="187362"/>
                        <a:pt x="15051" y="170693"/>
                      </a:cubicBezTo>
                      <a:cubicBezTo>
                        <a:pt x="11611" y="154024"/>
                        <a:pt x="12669" y="137091"/>
                        <a:pt x="10288" y="108781"/>
                      </a:cubicBezTo>
                      <a:cubicBezTo>
                        <a:pt x="7907" y="80471"/>
                        <a:pt x="-2941" y="8768"/>
                        <a:pt x="763" y="831"/>
                      </a:cubicBezTo>
                      <a:cubicBezTo>
                        <a:pt x="4467" y="-7106"/>
                        <a:pt x="44155" y="43693"/>
                        <a:pt x="49976" y="706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76D02A47-CB72-4690-BFB6-60E18A82C4EB}"/>
                    </a:ext>
                  </a:extLst>
                </p:cNvPr>
                <p:cNvSpPr/>
                <p:nvPr/>
              </p:nvSpPr>
              <p:spPr>
                <a:xfrm>
                  <a:off x="5603802" y="3458445"/>
                  <a:ext cx="281732" cy="280005"/>
                </a:xfrm>
                <a:custGeom>
                  <a:avLst/>
                  <a:gdLst>
                    <a:gd name="connsiteX0" fmla="*/ 23886 w 281732"/>
                    <a:gd name="connsiteY0" fmla="*/ 126130 h 280005"/>
                    <a:gd name="connsiteX1" fmla="*/ 104848 w 281732"/>
                    <a:gd name="connsiteY1" fmla="*/ 83268 h 280005"/>
                    <a:gd name="connsiteX2" fmla="*/ 114373 w 281732"/>
                    <a:gd name="connsiteY2" fmla="*/ 146768 h 280005"/>
                    <a:gd name="connsiteX3" fmla="*/ 138186 w 281732"/>
                    <a:gd name="connsiteY3" fmla="*/ 138830 h 280005"/>
                    <a:gd name="connsiteX4" fmla="*/ 154061 w 281732"/>
                    <a:gd name="connsiteY4" fmla="*/ 135655 h 280005"/>
                    <a:gd name="connsiteX5" fmla="*/ 215973 w 281732"/>
                    <a:gd name="connsiteY5" fmla="*/ 165818 h 280005"/>
                    <a:gd name="connsiteX6" fmla="*/ 244548 w 281732"/>
                    <a:gd name="connsiteY6" fmla="*/ 203918 h 280005"/>
                    <a:gd name="connsiteX7" fmla="*/ 236611 w 281732"/>
                    <a:gd name="connsiteY7" fmla="*/ 253130 h 280005"/>
                    <a:gd name="connsiteX8" fmla="*/ 254073 w 281732"/>
                    <a:gd name="connsiteY8" fmla="*/ 275355 h 280005"/>
                    <a:gd name="connsiteX9" fmla="*/ 281061 w 281732"/>
                    <a:gd name="connsiteY9" fmla="*/ 162643 h 280005"/>
                    <a:gd name="connsiteX10" fmla="*/ 223911 w 281732"/>
                    <a:gd name="connsiteY10" fmla="*/ 61043 h 280005"/>
                    <a:gd name="connsiteX11" fmla="*/ 6423 w 281732"/>
                    <a:gd name="connsiteY11" fmla="*/ 718 h 280005"/>
                    <a:gd name="connsiteX12" fmla="*/ 54048 w 281732"/>
                    <a:gd name="connsiteY12" fmla="*/ 29293 h 280005"/>
                    <a:gd name="connsiteX13" fmla="*/ 15948 w 281732"/>
                    <a:gd name="connsiteY13" fmla="*/ 51518 h 280005"/>
                    <a:gd name="connsiteX14" fmla="*/ 23886 w 281732"/>
                    <a:gd name="connsiteY14" fmla="*/ 126130 h 28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1732" h="280005">
                      <a:moveTo>
                        <a:pt x="23886" y="126130"/>
                      </a:moveTo>
                      <a:cubicBezTo>
                        <a:pt x="38703" y="131422"/>
                        <a:pt x="89767" y="79828"/>
                        <a:pt x="104848" y="83268"/>
                      </a:cubicBezTo>
                      <a:cubicBezTo>
                        <a:pt x="119929" y="86708"/>
                        <a:pt x="108817" y="137508"/>
                        <a:pt x="114373" y="146768"/>
                      </a:cubicBezTo>
                      <a:cubicBezTo>
                        <a:pt x="119929" y="156028"/>
                        <a:pt x="131571" y="140682"/>
                        <a:pt x="138186" y="138830"/>
                      </a:cubicBezTo>
                      <a:cubicBezTo>
                        <a:pt x="144801" y="136978"/>
                        <a:pt x="141097" y="131157"/>
                        <a:pt x="154061" y="135655"/>
                      </a:cubicBezTo>
                      <a:cubicBezTo>
                        <a:pt x="167025" y="140153"/>
                        <a:pt x="200892" y="154441"/>
                        <a:pt x="215973" y="165818"/>
                      </a:cubicBezTo>
                      <a:cubicBezTo>
                        <a:pt x="231054" y="177195"/>
                        <a:pt x="241108" y="189366"/>
                        <a:pt x="244548" y="203918"/>
                      </a:cubicBezTo>
                      <a:cubicBezTo>
                        <a:pt x="247988" y="218470"/>
                        <a:pt x="235024" y="241224"/>
                        <a:pt x="236611" y="253130"/>
                      </a:cubicBezTo>
                      <a:cubicBezTo>
                        <a:pt x="238198" y="265036"/>
                        <a:pt x="246665" y="290436"/>
                        <a:pt x="254073" y="275355"/>
                      </a:cubicBezTo>
                      <a:cubicBezTo>
                        <a:pt x="261481" y="260274"/>
                        <a:pt x="286088" y="198362"/>
                        <a:pt x="281061" y="162643"/>
                      </a:cubicBezTo>
                      <a:cubicBezTo>
                        <a:pt x="276034" y="126924"/>
                        <a:pt x="269684" y="88030"/>
                        <a:pt x="223911" y="61043"/>
                      </a:cubicBezTo>
                      <a:cubicBezTo>
                        <a:pt x="178138" y="34056"/>
                        <a:pt x="34733" y="6010"/>
                        <a:pt x="6423" y="718"/>
                      </a:cubicBezTo>
                      <a:cubicBezTo>
                        <a:pt x="-21887" y="-4574"/>
                        <a:pt x="52461" y="20826"/>
                        <a:pt x="54048" y="29293"/>
                      </a:cubicBezTo>
                      <a:cubicBezTo>
                        <a:pt x="55635" y="37760"/>
                        <a:pt x="22298" y="41464"/>
                        <a:pt x="15948" y="51518"/>
                      </a:cubicBezTo>
                      <a:cubicBezTo>
                        <a:pt x="9598" y="61572"/>
                        <a:pt x="9069" y="120838"/>
                        <a:pt x="23886" y="126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1C36FB15-EB18-41BE-9403-6393A9FBAAC7}"/>
                    </a:ext>
                  </a:extLst>
                </p:cNvPr>
                <p:cNvSpPr/>
                <p:nvPr/>
              </p:nvSpPr>
              <p:spPr>
                <a:xfrm>
                  <a:off x="5474953" y="3418995"/>
                  <a:ext cx="76893" cy="357669"/>
                </a:xfrm>
                <a:custGeom>
                  <a:avLst/>
                  <a:gdLst>
                    <a:gd name="connsiteX0" fmla="*/ 55897 w 76893"/>
                    <a:gd name="connsiteY0" fmla="*/ 65568 h 357669"/>
                    <a:gd name="connsiteX1" fmla="*/ 35260 w 76893"/>
                    <a:gd name="connsiteY1" fmla="*/ 156055 h 357669"/>
                    <a:gd name="connsiteX2" fmla="*/ 35260 w 76893"/>
                    <a:gd name="connsiteY2" fmla="*/ 230668 h 357669"/>
                    <a:gd name="connsiteX3" fmla="*/ 41610 w 76893"/>
                    <a:gd name="connsiteY3" fmla="*/ 241780 h 357669"/>
                    <a:gd name="connsiteX4" fmla="*/ 76535 w 76893"/>
                    <a:gd name="connsiteY4" fmla="*/ 295755 h 357669"/>
                    <a:gd name="connsiteX5" fmla="*/ 59072 w 76893"/>
                    <a:gd name="connsiteY5" fmla="*/ 286230 h 357669"/>
                    <a:gd name="connsiteX6" fmla="*/ 47960 w 76893"/>
                    <a:gd name="connsiteY6" fmla="*/ 357668 h 357669"/>
                    <a:gd name="connsiteX7" fmla="*/ 47960 w 76893"/>
                    <a:gd name="connsiteY7" fmla="*/ 287818 h 357669"/>
                    <a:gd name="connsiteX8" fmla="*/ 1922 w 76893"/>
                    <a:gd name="connsiteY8" fmla="*/ 168755 h 357669"/>
                    <a:gd name="connsiteX9" fmla="*/ 11447 w 76893"/>
                    <a:gd name="connsiteY9" fmla="*/ 3655 h 357669"/>
                    <a:gd name="connsiteX10" fmla="*/ 55897 w 76893"/>
                    <a:gd name="connsiteY10" fmla="*/ 65568 h 35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893" h="357669">
                      <a:moveTo>
                        <a:pt x="55897" y="65568"/>
                      </a:moveTo>
                      <a:cubicBezTo>
                        <a:pt x="59866" y="90968"/>
                        <a:pt x="38700" y="128538"/>
                        <a:pt x="35260" y="156055"/>
                      </a:cubicBezTo>
                      <a:cubicBezTo>
                        <a:pt x="31820" y="183572"/>
                        <a:pt x="34202" y="216381"/>
                        <a:pt x="35260" y="230668"/>
                      </a:cubicBezTo>
                      <a:cubicBezTo>
                        <a:pt x="36318" y="244955"/>
                        <a:pt x="34731" y="230932"/>
                        <a:pt x="41610" y="241780"/>
                      </a:cubicBezTo>
                      <a:cubicBezTo>
                        <a:pt x="48489" y="252628"/>
                        <a:pt x="73625" y="288347"/>
                        <a:pt x="76535" y="295755"/>
                      </a:cubicBezTo>
                      <a:cubicBezTo>
                        <a:pt x="79445" y="303163"/>
                        <a:pt x="63834" y="275911"/>
                        <a:pt x="59072" y="286230"/>
                      </a:cubicBezTo>
                      <a:cubicBezTo>
                        <a:pt x="54310" y="296549"/>
                        <a:pt x="49812" y="357403"/>
                        <a:pt x="47960" y="357668"/>
                      </a:cubicBezTo>
                      <a:cubicBezTo>
                        <a:pt x="46108" y="357933"/>
                        <a:pt x="55633" y="319303"/>
                        <a:pt x="47960" y="287818"/>
                      </a:cubicBezTo>
                      <a:cubicBezTo>
                        <a:pt x="40287" y="256333"/>
                        <a:pt x="8007" y="216115"/>
                        <a:pt x="1922" y="168755"/>
                      </a:cubicBezTo>
                      <a:cubicBezTo>
                        <a:pt x="-4163" y="121395"/>
                        <a:pt x="5626" y="21911"/>
                        <a:pt x="11447" y="3655"/>
                      </a:cubicBezTo>
                      <a:cubicBezTo>
                        <a:pt x="17268" y="-14601"/>
                        <a:pt x="51928" y="40168"/>
                        <a:pt x="55897" y="65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7" name="フリーフォーム: 図形 396">
                  <a:extLst>
                    <a:ext uri="{FF2B5EF4-FFF2-40B4-BE49-F238E27FC236}">
                      <a16:creationId xmlns:a16="http://schemas.microsoft.com/office/drawing/2014/main" id="{D22494CA-ADAD-4269-8133-403D9C89E511}"/>
                    </a:ext>
                  </a:extLst>
                </p:cNvPr>
                <p:cNvSpPr/>
                <p:nvPr/>
              </p:nvSpPr>
              <p:spPr>
                <a:xfrm>
                  <a:off x="7029048" y="3053577"/>
                  <a:ext cx="260990" cy="266468"/>
                </a:xfrm>
                <a:custGeom>
                  <a:avLst/>
                  <a:gdLst>
                    <a:gd name="connsiteX0" fmla="*/ 260752 w 260990"/>
                    <a:gd name="connsiteY0" fmla="*/ 773 h 266468"/>
                    <a:gd name="connsiteX1" fmla="*/ 141690 w 260990"/>
                    <a:gd name="connsiteY1" fmla="*/ 57923 h 266468"/>
                    <a:gd name="connsiteX2" fmla="*/ 70252 w 260990"/>
                    <a:gd name="connsiteY2" fmla="*/ 121423 h 266468"/>
                    <a:gd name="connsiteX3" fmla="*/ 402 w 260990"/>
                    <a:gd name="connsiteY3" fmla="*/ 207148 h 266468"/>
                    <a:gd name="connsiteX4" fmla="*/ 40090 w 260990"/>
                    <a:gd name="connsiteY4" fmla="*/ 159523 h 266468"/>
                    <a:gd name="connsiteX5" fmla="*/ 6752 w 260990"/>
                    <a:gd name="connsiteY5" fmla="*/ 265886 h 266468"/>
                    <a:gd name="connsiteX6" fmla="*/ 30565 w 260990"/>
                    <a:gd name="connsiteY6" fmla="*/ 197623 h 266468"/>
                    <a:gd name="connsiteX7" fmla="*/ 108352 w 260990"/>
                    <a:gd name="connsiteY7" fmla="*/ 100786 h 266468"/>
                    <a:gd name="connsiteX8" fmla="*/ 260752 w 260990"/>
                    <a:gd name="connsiteY8" fmla="*/ 773 h 26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990" h="266468">
                      <a:moveTo>
                        <a:pt x="260752" y="773"/>
                      </a:moveTo>
                      <a:cubicBezTo>
                        <a:pt x="266308" y="-6371"/>
                        <a:pt x="173440" y="37815"/>
                        <a:pt x="141690" y="57923"/>
                      </a:cubicBezTo>
                      <a:cubicBezTo>
                        <a:pt x="109940" y="78031"/>
                        <a:pt x="93800" y="96552"/>
                        <a:pt x="70252" y="121423"/>
                      </a:cubicBezTo>
                      <a:cubicBezTo>
                        <a:pt x="46704" y="146294"/>
                        <a:pt x="5429" y="200798"/>
                        <a:pt x="402" y="207148"/>
                      </a:cubicBezTo>
                      <a:cubicBezTo>
                        <a:pt x="-4625" y="213498"/>
                        <a:pt x="39032" y="149733"/>
                        <a:pt x="40090" y="159523"/>
                      </a:cubicBezTo>
                      <a:cubicBezTo>
                        <a:pt x="41148" y="169313"/>
                        <a:pt x="8339" y="259536"/>
                        <a:pt x="6752" y="265886"/>
                      </a:cubicBezTo>
                      <a:cubicBezTo>
                        <a:pt x="5164" y="272236"/>
                        <a:pt x="13632" y="225140"/>
                        <a:pt x="30565" y="197623"/>
                      </a:cubicBezTo>
                      <a:cubicBezTo>
                        <a:pt x="47498" y="170106"/>
                        <a:pt x="71839" y="131478"/>
                        <a:pt x="108352" y="100786"/>
                      </a:cubicBezTo>
                      <a:cubicBezTo>
                        <a:pt x="144864" y="70094"/>
                        <a:pt x="255196" y="7917"/>
                        <a:pt x="260752" y="7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A4F637D8-B0B8-4D0F-B0C6-8C188351935B}"/>
                    </a:ext>
                  </a:extLst>
                </p:cNvPr>
                <p:cNvSpPr/>
                <p:nvPr/>
              </p:nvSpPr>
              <p:spPr>
                <a:xfrm>
                  <a:off x="7065516" y="3077181"/>
                  <a:ext cx="424567" cy="171786"/>
                </a:xfrm>
                <a:custGeom>
                  <a:avLst/>
                  <a:gdLst>
                    <a:gd name="connsiteX0" fmla="*/ 5209 w 424567"/>
                    <a:gd name="connsiteY0" fmla="*/ 169257 h 171786"/>
                    <a:gd name="connsiteX1" fmla="*/ 317947 w 424567"/>
                    <a:gd name="connsiteY1" fmla="*/ 982 h 171786"/>
                    <a:gd name="connsiteX2" fmla="*/ 171897 w 424567"/>
                    <a:gd name="connsiteY2" fmla="*/ 97819 h 171786"/>
                    <a:gd name="connsiteX3" fmla="*/ 317947 w 424567"/>
                    <a:gd name="connsiteY3" fmla="*/ 53369 h 171786"/>
                    <a:gd name="connsiteX4" fmla="*/ 424309 w 424567"/>
                    <a:gd name="connsiteY4" fmla="*/ 83532 h 171786"/>
                    <a:gd name="connsiteX5" fmla="*/ 287784 w 424567"/>
                    <a:gd name="connsiteY5" fmla="*/ 54957 h 171786"/>
                    <a:gd name="connsiteX6" fmla="*/ 181422 w 424567"/>
                    <a:gd name="connsiteY6" fmla="*/ 69244 h 171786"/>
                    <a:gd name="connsiteX7" fmla="*/ 125859 w 424567"/>
                    <a:gd name="connsiteY7" fmla="*/ 100994 h 171786"/>
                    <a:gd name="connsiteX8" fmla="*/ 5209 w 424567"/>
                    <a:gd name="connsiteY8" fmla="*/ 169257 h 17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567" h="171786">
                      <a:moveTo>
                        <a:pt x="5209" y="169257"/>
                      </a:moveTo>
                      <a:cubicBezTo>
                        <a:pt x="37224" y="152588"/>
                        <a:pt x="290166" y="12888"/>
                        <a:pt x="317947" y="982"/>
                      </a:cubicBezTo>
                      <a:cubicBezTo>
                        <a:pt x="345728" y="-10924"/>
                        <a:pt x="171897" y="89088"/>
                        <a:pt x="171897" y="97819"/>
                      </a:cubicBezTo>
                      <a:cubicBezTo>
                        <a:pt x="171897" y="106550"/>
                        <a:pt x="275878" y="55750"/>
                        <a:pt x="317947" y="53369"/>
                      </a:cubicBezTo>
                      <a:cubicBezTo>
                        <a:pt x="360016" y="50988"/>
                        <a:pt x="429336" y="83267"/>
                        <a:pt x="424309" y="83532"/>
                      </a:cubicBezTo>
                      <a:cubicBezTo>
                        <a:pt x="419282" y="83797"/>
                        <a:pt x="328265" y="57338"/>
                        <a:pt x="287784" y="54957"/>
                      </a:cubicBezTo>
                      <a:cubicBezTo>
                        <a:pt x="247303" y="52576"/>
                        <a:pt x="208410" y="61571"/>
                        <a:pt x="181422" y="69244"/>
                      </a:cubicBezTo>
                      <a:cubicBezTo>
                        <a:pt x="154434" y="76917"/>
                        <a:pt x="153640" y="86706"/>
                        <a:pt x="125859" y="100994"/>
                      </a:cubicBezTo>
                      <a:cubicBezTo>
                        <a:pt x="98078" y="115282"/>
                        <a:pt x="-26806" y="185926"/>
                        <a:pt x="5209" y="169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9" name="フリーフォーム: 図形 398">
                  <a:extLst>
                    <a:ext uri="{FF2B5EF4-FFF2-40B4-BE49-F238E27FC236}">
                      <a16:creationId xmlns:a16="http://schemas.microsoft.com/office/drawing/2014/main" id="{D5D2CBDA-A3EE-49F6-A5F7-D64066BA8231}"/>
                    </a:ext>
                  </a:extLst>
                </p:cNvPr>
                <p:cNvSpPr/>
                <p:nvPr/>
              </p:nvSpPr>
              <p:spPr>
                <a:xfrm>
                  <a:off x="7199213" y="3035348"/>
                  <a:ext cx="305561" cy="119717"/>
                </a:xfrm>
                <a:custGeom>
                  <a:avLst/>
                  <a:gdLst>
                    <a:gd name="connsiteX0" fmla="*/ 93762 w 305561"/>
                    <a:gd name="connsiteY0" fmla="*/ 14240 h 119717"/>
                    <a:gd name="connsiteX1" fmla="*/ 217587 w 305561"/>
                    <a:gd name="connsiteY1" fmla="*/ 1540 h 119717"/>
                    <a:gd name="connsiteX2" fmla="*/ 258862 w 305561"/>
                    <a:gd name="connsiteY2" fmla="*/ 53927 h 119717"/>
                    <a:gd name="connsiteX3" fmla="*/ 269975 w 305561"/>
                    <a:gd name="connsiteY3" fmla="*/ 112665 h 119717"/>
                    <a:gd name="connsiteX4" fmla="*/ 271562 w 305561"/>
                    <a:gd name="connsiteY4" fmla="*/ 111077 h 119717"/>
                    <a:gd name="connsiteX5" fmla="*/ 271562 w 305561"/>
                    <a:gd name="connsiteY5" fmla="*/ 44402 h 119717"/>
                    <a:gd name="connsiteX6" fmla="*/ 235050 w 305561"/>
                    <a:gd name="connsiteY6" fmla="*/ 23765 h 119717"/>
                    <a:gd name="connsiteX7" fmla="*/ 157262 w 305561"/>
                    <a:gd name="connsiteY7" fmla="*/ 25352 h 119717"/>
                    <a:gd name="connsiteX8" fmla="*/ 19150 w 305561"/>
                    <a:gd name="connsiteY8" fmla="*/ 77740 h 119717"/>
                    <a:gd name="connsiteX9" fmla="*/ 31850 w 305561"/>
                    <a:gd name="connsiteY9" fmla="*/ 71390 h 119717"/>
                    <a:gd name="connsiteX10" fmla="*/ 301725 w 305561"/>
                    <a:gd name="connsiteY10" fmla="*/ 41227 h 119717"/>
                    <a:gd name="connsiteX11" fmla="*/ 185837 w 305561"/>
                    <a:gd name="connsiteY11" fmla="*/ 17415 h 119717"/>
                    <a:gd name="connsiteX12" fmla="*/ 93762 w 305561"/>
                    <a:gd name="connsiteY12" fmla="*/ 14240 h 1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561" h="119717">
                      <a:moveTo>
                        <a:pt x="93762" y="14240"/>
                      </a:moveTo>
                      <a:cubicBezTo>
                        <a:pt x="99054" y="11594"/>
                        <a:pt x="190070" y="-5075"/>
                        <a:pt x="217587" y="1540"/>
                      </a:cubicBezTo>
                      <a:cubicBezTo>
                        <a:pt x="245104" y="8154"/>
                        <a:pt x="250131" y="35406"/>
                        <a:pt x="258862" y="53927"/>
                      </a:cubicBezTo>
                      <a:cubicBezTo>
                        <a:pt x="267593" y="72448"/>
                        <a:pt x="267858" y="103140"/>
                        <a:pt x="269975" y="112665"/>
                      </a:cubicBezTo>
                      <a:cubicBezTo>
                        <a:pt x="272092" y="122190"/>
                        <a:pt x="271298" y="122454"/>
                        <a:pt x="271562" y="111077"/>
                      </a:cubicBezTo>
                      <a:cubicBezTo>
                        <a:pt x="271826" y="99700"/>
                        <a:pt x="277647" y="58954"/>
                        <a:pt x="271562" y="44402"/>
                      </a:cubicBezTo>
                      <a:cubicBezTo>
                        <a:pt x="265477" y="29850"/>
                        <a:pt x="254100" y="26940"/>
                        <a:pt x="235050" y="23765"/>
                      </a:cubicBezTo>
                      <a:cubicBezTo>
                        <a:pt x="216000" y="20590"/>
                        <a:pt x="193245" y="16356"/>
                        <a:pt x="157262" y="25352"/>
                      </a:cubicBezTo>
                      <a:cubicBezTo>
                        <a:pt x="121279" y="34348"/>
                        <a:pt x="40052" y="70067"/>
                        <a:pt x="19150" y="77740"/>
                      </a:cubicBezTo>
                      <a:cubicBezTo>
                        <a:pt x="-1752" y="85413"/>
                        <a:pt x="-15246" y="77475"/>
                        <a:pt x="31850" y="71390"/>
                      </a:cubicBezTo>
                      <a:cubicBezTo>
                        <a:pt x="78946" y="65305"/>
                        <a:pt x="276061" y="50223"/>
                        <a:pt x="301725" y="41227"/>
                      </a:cubicBezTo>
                      <a:cubicBezTo>
                        <a:pt x="327389" y="32231"/>
                        <a:pt x="217058" y="22442"/>
                        <a:pt x="185837" y="17415"/>
                      </a:cubicBezTo>
                      <a:cubicBezTo>
                        <a:pt x="154616" y="12388"/>
                        <a:pt x="88470" y="16886"/>
                        <a:pt x="93762" y="14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648EAE7D-9BCC-4E09-9EE4-12A2947C47E8}"/>
                    </a:ext>
                  </a:extLst>
                </p:cNvPr>
                <p:cNvSpPr/>
                <p:nvPr/>
              </p:nvSpPr>
              <p:spPr>
                <a:xfrm>
                  <a:off x="7052066" y="3006370"/>
                  <a:ext cx="355650" cy="194289"/>
                </a:xfrm>
                <a:custGeom>
                  <a:avLst/>
                  <a:gdLst>
                    <a:gd name="connsiteX0" fmla="*/ 1197 w 355650"/>
                    <a:gd name="connsiteY0" fmla="*/ 194030 h 194289"/>
                    <a:gd name="connsiteX1" fmla="*/ 147247 w 355650"/>
                    <a:gd name="connsiteY1" fmla="*/ 67030 h 194289"/>
                    <a:gd name="connsiteX2" fmla="*/ 298059 w 355650"/>
                    <a:gd name="connsiteY2" fmla="*/ 3530 h 194289"/>
                    <a:gd name="connsiteX3" fmla="*/ 355209 w 355650"/>
                    <a:gd name="connsiteY3" fmla="*/ 24168 h 194289"/>
                    <a:gd name="connsiteX4" fmla="*/ 272659 w 355650"/>
                    <a:gd name="connsiteY4" fmla="*/ 1943 h 194289"/>
                    <a:gd name="connsiteX5" fmla="*/ 248847 w 355650"/>
                    <a:gd name="connsiteY5" fmla="*/ 6705 h 194289"/>
                    <a:gd name="connsiteX6" fmla="*/ 172647 w 355650"/>
                    <a:gd name="connsiteY6" fmla="*/ 51155 h 194289"/>
                    <a:gd name="connsiteX7" fmla="*/ 148834 w 355650"/>
                    <a:gd name="connsiteY7" fmla="*/ 67030 h 194289"/>
                    <a:gd name="connsiteX8" fmla="*/ 191697 w 355650"/>
                    <a:gd name="connsiteY8" fmla="*/ 43218 h 194289"/>
                    <a:gd name="connsiteX9" fmla="*/ 83747 w 355650"/>
                    <a:gd name="connsiteY9" fmla="*/ 98780 h 194289"/>
                    <a:gd name="connsiteX10" fmla="*/ 1197 w 355650"/>
                    <a:gd name="connsiteY10" fmla="*/ 194030 h 19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650" h="194289">
                      <a:moveTo>
                        <a:pt x="1197" y="194030"/>
                      </a:moveTo>
                      <a:cubicBezTo>
                        <a:pt x="11780" y="188738"/>
                        <a:pt x="97770" y="98780"/>
                        <a:pt x="147247" y="67030"/>
                      </a:cubicBezTo>
                      <a:cubicBezTo>
                        <a:pt x="196724" y="35280"/>
                        <a:pt x="263399" y="10674"/>
                        <a:pt x="298059" y="3530"/>
                      </a:cubicBezTo>
                      <a:cubicBezTo>
                        <a:pt x="332719" y="-3614"/>
                        <a:pt x="359442" y="24432"/>
                        <a:pt x="355209" y="24168"/>
                      </a:cubicBezTo>
                      <a:cubicBezTo>
                        <a:pt x="350976" y="23904"/>
                        <a:pt x="290386" y="4853"/>
                        <a:pt x="272659" y="1943"/>
                      </a:cubicBezTo>
                      <a:cubicBezTo>
                        <a:pt x="254932" y="-967"/>
                        <a:pt x="265516" y="-1497"/>
                        <a:pt x="248847" y="6705"/>
                      </a:cubicBezTo>
                      <a:cubicBezTo>
                        <a:pt x="232178" y="14907"/>
                        <a:pt x="189316" y="41101"/>
                        <a:pt x="172647" y="51155"/>
                      </a:cubicBezTo>
                      <a:cubicBezTo>
                        <a:pt x="155978" y="61209"/>
                        <a:pt x="145659" y="68353"/>
                        <a:pt x="148834" y="67030"/>
                      </a:cubicBezTo>
                      <a:cubicBezTo>
                        <a:pt x="152009" y="65707"/>
                        <a:pt x="202545" y="37926"/>
                        <a:pt x="191697" y="43218"/>
                      </a:cubicBezTo>
                      <a:cubicBezTo>
                        <a:pt x="180849" y="48510"/>
                        <a:pt x="114703" y="75497"/>
                        <a:pt x="83747" y="98780"/>
                      </a:cubicBezTo>
                      <a:cubicBezTo>
                        <a:pt x="52791" y="122063"/>
                        <a:pt x="-9386" y="199322"/>
                        <a:pt x="1197" y="1940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9CF50D24-0D92-4614-BC34-9C86E39E3898}"/>
                    </a:ext>
                  </a:extLst>
                </p:cNvPr>
                <p:cNvSpPr/>
                <p:nvPr/>
              </p:nvSpPr>
              <p:spPr>
                <a:xfrm>
                  <a:off x="6941574" y="3232150"/>
                  <a:ext cx="124409" cy="361784"/>
                </a:xfrm>
                <a:custGeom>
                  <a:avLst/>
                  <a:gdLst>
                    <a:gd name="connsiteX0" fmla="*/ 124389 w 124409"/>
                    <a:gd name="connsiteY0" fmla="*/ 0 h 361784"/>
                    <a:gd name="connsiteX1" fmla="*/ 73589 w 124409"/>
                    <a:gd name="connsiteY1" fmla="*/ 109538 h 361784"/>
                    <a:gd name="connsiteX2" fmla="*/ 98989 w 124409"/>
                    <a:gd name="connsiteY2" fmla="*/ 157163 h 361784"/>
                    <a:gd name="connsiteX3" fmla="*/ 102164 w 124409"/>
                    <a:gd name="connsiteY3" fmla="*/ 193675 h 361784"/>
                    <a:gd name="connsiteX4" fmla="*/ 56126 w 124409"/>
                    <a:gd name="connsiteY4" fmla="*/ 292100 h 361784"/>
                    <a:gd name="connsiteX5" fmla="*/ 564 w 124409"/>
                    <a:gd name="connsiteY5" fmla="*/ 360363 h 361784"/>
                    <a:gd name="connsiteX6" fmla="*/ 92639 w 124409"/>
                    <a:gd name="connsiteY6" fmla="*/ 228600 h 361784"/>
                    <a:gd name="connsiteX7" fmla="*/ 86289 w 124409"/>
                    <a:gd name="connsiteY7" fmla="*/ 141288 h 361784"/>
                    <a:gd name="connsiteX8" fmla="*/ 79939 w 124409"/>
                    <a:gd name="connsiteY8" fmla="*/ 111125 h 361784"/>
                    <a:gd name="connsiteX9" fmla="*/ 124389 w 124409"/>
                    <a:gd name="connsiteY9" fmla="*/ 0 h 36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409" h="361784">
                      <a:moveTo>
                        <a:pt x="124389" y="0"/>
                      </a:moveTo>
                      <a:cubicBezTo>
                        <a:pt x="123331" y="-265"/>
                        <a:pt x="77822" y="83344"/>
                        <a:pt x="73589" y="109538"/>
                      </a:cubicBezTo>
                      <a:cubicBezTo>
                        <a:pt x="69356" y="135732"/>
                        <a:pt x="94226" y="143140"/>
                        <a:pt x="98989" y="157163"/>
                      </a:cubicBezTo>
                      <a:cubicBezTo>
                        <a:pt x="103752" y="171186"/>
                        <a:pt x="109308" y="171185"/>
                        <a:pt x="102164" y="193675"/>
                      </a:cubicBezTo>
                      <a:cubicBezTo>
                        <a:pt x="95020" y="216165"/>
                        <a:pt x="73059" y="264319"/>
                        <a:pt x="56126" y="292100"/>
                      </a:cubicBezTo>
                      <a:cubicBezTo>
                        <a:pt x="39193" y="319881"/>
                        <a:pt x="-5521" y="370946"/>
                        <a:pt x="564" y="360363"/>
                      </a:cubicBezTo>
                      <a:cubicBezTo>
                        <a:pt x="6649" y="349780"/>
                        <a:pt x="78352" y="265112"/>
                        <a:pt x="92639" y="228600"/>
                      </a:cubicBezTo>
                      <a:cubicBezTo>
                        <a:pt x="106926" y="192088"/>
                        <a:pt x="88406" y="160867"/>
                        <a:pt x="86289" y="141288"/>
                      </a:cubicBezTo>
                      <a:cubicBezTo>
                        <a:pt x="84172" y="121709"/>
                        <a:pt x="73854" y="129117"/>
                        <a:pt x="79939" y="111125"/>
                      </a:cubicBezTo>
                      <a:cubicBezTo>
                        <a:pt x="86024" y="93133"/>
                        <a:pt x="125447" y="265"/>
                        <a:pt x="12438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B443CB14-EC19-4C84-9070-62C3D7F0A59D}"/>
                    </a:ext>
                  </a:extLst>
                </p:cNvPr>
                <p:cNvSpPr/>
                <p:nvPr/>
              </p:nvSpPr>
              <p:spPr>
                <a:xfrm>
                  <a:off x="7383418" y="3087688"/>
                  <a:ext cx="69895" cy="38915"/>
                </a:xfrm>
                <a:custGeom>
                  <a:avLst/>
                  <a:gdLst>
                    <a:gd name="connsiteX0" fmla="*/ 69895 w 69895"/>
                    <a:gd name="connsiteY0" fmla="*/ 0 h 38915"/>
                    <a:gd name="connsiteX1" fmla="*/ 45 w 69895"/>
                    <a:gd name="connsiteY1" fmla="*/ 38100 h 38915"/>
                    <a:gd name="connsiteX2" fmla="*/ 69895 w 69895"/>
                    <a:gd name="connsiteY2" fmla="*/ 0 h 38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895" h="38915">
                      <a:moveTo>
                        <a:pt x="69895" y="0"/>
                      </a:moveTo>
                      <a:cubicBezTo>
                        <a:pt x="69895" y="0"/>
                        <a:pt x="-2072" y="30692"/>
                        <a:pt x="45" y="38100"/>
                      </a:cubicBezTo>
                      <a:cubicBezTo>
                        <a:pt x="2162" y="45508"/>
                        <a:pt x="69895" y="0"/>
                        <a:pt x="6989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93186EBF-EB80-45AF-8B2E-6BB94C53F8FE}"/>
                    </a:ext>
                  </a:extLst>
                </p:cNvPr>
                <p:cNvSpPr/>
                <p:nvPr/>
              </p:nvSpPr>
              <p:spPr>
                <a:xfrm>
                  <a:off x="7464424" y="3128935"/>
                  <a:ext cx="195343" cy="357310"/>
                </a:xfrm>
                <a:custGeom>
                  <a:avLst/>
                  <a:gdLst>
                    <a:gd name="connsiteX0" fmla="*/ 1 w 195343"/>
                    <a:gd name="connsiteY0" fmla="*/ 28 h 357310"/>
                    <a:gd name="connsiteX1" fmla="*/ 58739 w 195343"/>
                    <a:gd name="connsiteY1" fmla="*/ 87340 h 357310"/>
                    <a:gd name="connsiteX2" fmla="*/ 38101 w 195343"/>
                    <a:gd name="connsiteY2" fmla="*/ 131790 h 357310"/>
                    <a:gd name="connsiteX3" fmla="*/ 114301 w 195343"/>
                    <a:gd name="connsiteY3" fmla="*/ 198465 h 357310"/>
                    <a:gd name="connsiteX4" fmla="*/ 122239 w 195343"/>
                    <a:gd name="connsiteY4" fmla="*/ 233390 h 357310"/>
                    <a:gd name="connsiteX5" fmla="*/ 195264 w 195343"/>
                    <a:gd name="connsiteY5" fmla="*/ 357215 h 357310"/>
                    <a:gd name="connsiteX6" fmla="*/ 134939 w 195343"/>
                    <a:gd name="connsiteY6" fmla="*/ 252440 h 357310"/>
                    <a:gd name="connsiteX7" fmla="*/ 63501 w 195343"/>
                    <a:gd name="connsiteY7" fmla="*/ 168303 h 357310"/>
                    <a:gd name="connsiteX8" fmla="*/ 60326 w 195343"/>
                    <a:gd name="connsiteY8" fmla="*/ 104803 h 357310"/>
                    <a:gd name="connsiteX9" fmla="*/ 57151 w 195343"/>
                    <a:gd name="connsiteY9" fmla="*/ 77815 h 357310"/>
                    <a:gd name="connsiteX10" fmla="*/ 1 w 195343"/>
                    <a:gd name="connsiteY10" fmla="*/ 28 h 357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5343" h="357310">
                      <a:moveTo>
                        <a:pt x="1" y="28"/>
                      </a:moveTo>
                      <a:cubicBezTo>
                        <a:pt x="266" y="1616"/>
                        <a:pt x="52389" y="65380"/>
                        <a:pt x="58739" y="87340"/>
                      </a:cubicBezTo>
                      <a:cubicBezTo>
                        <a:pt x="65089" y="109300"/>
                        <a:pt x="28841" y="113269"/>
                        <a:pt x="38101" y="131790"/>
                      </a:cubicBezTo>
                      <a:cubicBezTo>
                        <a:pt x="47361" y="150311"/>
                        <a:pt x="100278" y="181532"/>
                        <a:pt x="114301" y="198465"/>
                      </a:cubicBezTo>
                      <a:cubicBezTo>
                        <a:pt x="128324" y="215398"/>
                        <a:pt x="108745" y="206932"/>
                        <a:pt x="122239" y="233390"/>
                      </a:cubicBezTo>
                      <a:cubicBezTo>
                        <a:pt x="135733" y="259848"/>
                        <a:pt x="193147" y="354040"/>
                        <a:pt x="195264" y="357215"/>
                      </a:cubicBezTo>
                      <a:cubicBezTo>
                        <a:pt x="197381" y="360390"/>
                        <a:pt x="156899" y="283925"/>
                        <a:pt x="134939" y="252440"/>
                      </a:cubicBezTo>
                      <a:cubicBezTo>
                        <a:pt x="112979" y="220955"/>
                        <a:pt x="75936" y="192909"/>
                        <a:pt x="63501" y="168303"/>
                      </a:cubicBezTo>
                      <a:cubicBezTo>
                        <a:pt x="51066" y="143697"/>
                        <a:pt x="61384" y="119884"/>
                        <a:pt x="60326" y="104803"/>
                      </a:cubicBezTo>
                      <a:cubicBezTo>
                        <a:pt x="59268" y="89722"/>
                        <a:pt x="67470" y="92367"/>
                        <a:pt x="57151" y="77815"/>
                      </a:cubicBezTo>
                      <a:cubicBezTo>
                        <a:pt x="46832" y="63263"/>
                        <a:pt x="-264" y="-1560"/>
                        <a:pt x="1" y="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243705D4-51A6-4B07-BA0A-BCBA44294651}"/>
                    </a:ext>
                  </a:extLst>
                </p:cNvPr>
                <p:cNvSpPr/>
                <p:nvPr/>
              </p:nvSpPr>
              <p:spPr>
                <a:xfrm>
                  <a:off x="7066637" y="3192431"/>
                  <a:ext cx="158607" cy="468273"/>
                </a:xfrm>
                <a:custGeom>
                  <a:avLst/>
                  <a:gdLst>
                    <a:gd name="connsiteX0" fmla="*/ 158076 w 158607"/>
                    <a:gd name="connsiteY0" fmla="*/ 32 h 468273"/>
                    <a:gd name="connsiteX1" fmla="*/ 5676 w 158607"/>
                    <a:gd name="connsiteY1" fmla="*/ 77819 h 468273"/>
                    <a:gd name="connsiteX2" fmla="*/ 31076 w 158607"/>
                    <a:gd name="connsiteY2" fmla="*/ 74644 h 468273"/>
                    <a:gd name="connsiteX3" fmla="*/ 16788 w 158607"/>
                    <a:gd name="connsiteY3" fmla="*/ 109569 h 468273"/>
                    <a:gd name="connsiteX4" fmla="*/ 21551 w 158607"/>
                    <a:gd name="connsiteY4" fmla="*/ 141319 h 468273"/>
                    <a:gd name="connsiteX5" fmla="*/ 23138 w 158607"/>
                    <a:gd name="connsiteY5" fmla="*/ 173069 h 468273"/>
                    <a:gd name="connsiteX6" fmla="*/ 23138 w 158607"/>
                    <a:gd name="connsiteY6" fmla="*/ 257207 h 468273"/>
                    <a:gd name="connsiteX7" fmla="*/ 26313 w 158607"/>
                    <a:gd name="connsiteY7" fmla="*/ 463582 h 468273"/>
                    <a:gd name="connsiteX8" fmla="*/ 24726 w 158607"/>
                    <a:gd name="connsiteY8" fmla="*/ 381032 h 468273"/>
                    <a:gd name="connsiteX9" fmla="*/ 66001 w 158607"/>
                    <a:gd name="connsiteY9" fmla="*/ 150844 h 468273"/>
                    <a:gd name="connsiteX10" fmla="*/ 35838 w 158607"/>
                    <a:gd name="connsiteY10" fmla="*/ 188944 h 468273"/>
                    <a:gd name="connsiteX11" fmla="*/ 23138 w 158607"/>
                    <a:gd name="connsiteY11" fmla="*/ 90519 h 468273"/>
                    <a:gd name="connsiteX12" fmla="*/ 54888 w 158607"/>
                    <a:gd name="connsiteY12" fmla="*/ 68294 h 468273"/>
                    <a:gd name="connsiteX13" fmla="*/ 158076 w 158607"/>
                    <a:gd name="connsiteY13" fmla="*/ 32 h 46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607" h="468273">
                      <a:moveTo>
                        <a:pt x="158076" y="32"/>
                      </a:moveTo>
                      <a:cubicBezTo>
                        <a:pt x="149874" y="1620"/>
                        <a:pt x="26843" y="65384"/>
                        <a:pt x="5676" y="77819"/>
                      </a:cubicBezTo>
                      <a:cubicBezTo>
                        <a:pt x="-15491" y="90254"/>
                        <a:pt x="29224" y="69352"/>
                        <a:pt x="31076" y="74644"/>
                      </a:cubicBezTo>
                      <a:cubicBezTo>
                        <a:pt x="32928" y="79936"/>
                        <a:pt x="18375" y="98457"/>
                        <a:pt x="16788" y="109569"/>
                      </a:cubicBezTo>
                      <a:cubicBezTo>
                        <a:pt x="15201" y="120681"/>
                        <a:pt x="20493" y="130736"/>
                        <a:pt x="21551" y="141319"/>
                      </a:cubicBezTo>
                      <a:cubicBezTo>
                        <a:pt x="22609" y="151902"/>
                        <a:pt x="22873" y="153754"/>
                        <a:pt x="23138" y="173069"/>
                      </a:cubicBezTo>
                      <a:cubicBezTo>
                        <a:pt x="23402" y="192384"/>
                        <a:pt x="22609" y="208788"/>
                        <a:pt x="23138" y="257207"/>
                      </a:cubicBezTo>
                      <a:cubicBezTo>
                        <a:pt x="23667" y="305626"/>
                        <a:pt x="26048" y="442945"/>
                        <a:pt x="26313" y="463582"/>
                      </a:cubicBezTo>
                      <a:cubicBezTo>
                        <a:pt x="26578" y="484219"/>
                        <a:pt x="18111" y="433155"/>
                        <a:pt x="24726" y="381032"/>
                      </a:cubicBezTo>
                      <a:cubicBezTo>
                        <a:pt x="31341" y="328909"/>
                        <a:pt x="64149" y="182859"/>
                        <a:pt x="66001" y="150844"/>
                      </a:cubicBezTo>
                      <a:cubicBezTo>
                        <a:pt x="67853" y="118829"/>
                        <a:pt x="42982" y="198998"/>
                        <a:pt x="35838" y="188944"/>
                      </a:cubicBezTo>
                      <a:cubicBezTo>
                        <a:pt x="28694" y="178890"/>
                        <a:pt x="19963" y="110627"/>
                        <a:pt x="23138" y="90519"/>
                      </a:cubicBezTo>
                      <a:cubicBezTo>
                        <a:pt x="26313" y="70411"/>
                        <a:pt x="32663" y="81259"/>
                        <a:pt x="54888" y="68294"/>
                      </a:cubicBezTo>
                      <a:cubicBezTo>
                        <a:pt x="77113" y="55330"/>
                        <a:pt x="166278" y="-1556"/>
                        <a:pt x="158076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5" name="フリーフォーム: 図形 404">
                  <a:extLst>
                    <a:ext uri="{FF2B5EF4-FFF2-40B4-BE49-F238E27FC236}">
                      <a16:creationId xmlns:a16="http://schemas.microsoft.com/office/drawing/2014/main" id="{E2BB6C40-576E-4265-B06A-E1B79758DB63}"/>
                    </a:ext>
                  </a:extLst>
                </p:cNvPr>
                <p:cNvSpPr/>
                <p:nvPr/>
              </p:nvSpPr>
              <p:spPr>
                <a:xfrm>
                  <a:off x="7090127" y="3207440"/>
                  <a:ext cx="167239" cy="159840"/>
                </a:xfrm>
                <a:custGeom>
                  <a:avLst/>
                  <a:gdLst>
                    <a:gd name="connsiteX0" fmla="*/ 166336 w 167239"/>
                    <a:gd name="connsiteY0" fmla="*/ 898 h 159840"/>
                    <a:gd name="connsiteX1" fmla="*/ 18698 w 167239"/>
                    <a:gd name="connsiteY1" fmla="*/ 129485 h 159840"/>
                    <a:gd name="connsiteX2" fmla="*/ 1236 w 167239"/>
                    <a:gd name="connsiteY2" fmla="*/ 159648 h 159840"/>
                    <a:gd name="connsiteX3" fmla="*/ 10761 w 167239"/>
                    <a:gd name="connsiteY3" fmla="*/ 121548 h 159840"/>
                    <a:gd name="connsiteX4" fmla="*/ 25048 w 167239"/>
                    <a:gd name="connsiteY4" fmla="*/ 78685 h 159840"/>
                    <a:gd name="connsiteX5" fmla="*/ 55211 w 167239"/>
                    <a:gd name="connsiteY5" fmla="*/ 45348 h 159840"/>
                    <a:gd name="connsiteX6" fmla="*/ 26636 w 167239"/>
                    <a:gd name="connsiteY6" fmla="*/ 94560 h 159840"/>
                    <a:gd name="connsiteX7" fmla="*/ 32986 w 167239"/>
                    <a:gd name="connsiteY7" fmla="*/ 96148 h 159840"/>
                    <a:gd name="connsiteX8" fmla="*/ 79023 w 167239"/>
                    <a:gd name="connsiteY8" fmla="*/ 72335 h 159840"/>
                    <a:gd name="connsiteX9" fmla="*/ 166336 w 167239"/>
                    <a:gd name="connsiteY9" fmla="*/ 898 h 159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239" h="159840">
                      <a:moveTo>
                        <a:pt x="166336" y="898"/>
                      </a:moveTo>
                      <a:cubicBezTo>
                        <a:pt x="156282" y="10423"/>
                        <a:pt x="46215" y="103027"/>
                        <a:pt x="18698" y="129485"/>
                      </a:cubicBezTo>
                      <a:cubicBezTo>
                        <a:pt x="-8819" y="155943"/>
                        <a:pt x="2559" y="160971"/>
                        <a:pt x="1236" y="159648"/>
                      </a:cubicBezTo>
                      <a:cubicBezTo>
                        <a:pt x="-87" y="158325"/>
                        <a:pt x="6792" y="135042"/>
                        <a:pt x="10761" y="121548"/>
                      </a:cubicBezTo>
                      <a:cubicBezTo>
                        <a:pt x="14730" y="108054"/>
                        <a:pt x="17640" y="91385"/>
                        <a:pt x="25048" y="78685"/>
                      </a:cubicBezTo>
                      <a:cubicBezTo>
                        <a:pt x="32456" y="65985"/>
                        <a:pt x="54946" y="42702"/>
                        <a:pt x="55211" y="45348"/>
                      </a:cubicBezTo>
                      <a:cubicBezTo>
                        <a:pt x="55476" y="47994"/>
                        <a:pt x="30340" y="86093"/>
                        <a:pt x="26636" y="94560"/>
                      </a:cubicBezTo>
                      <a:cubicBezTo>
                        <a:pt x="22932" y="103027"/>
                        <a:pt x="24255" y="99852"/>
                        <a:pt x="32986" y="96148"/>
                      </a:cubicBezTo>
                      <a:cubicBezTo>
                        <a:pt x="41717" y="92444"/>
                        <a:pt x="58386" y="84241"/>
                        <a:pt x="79023" y="72335"/>
                      </a:cubicBezTo>
                      <a:cubicBezTo>
                        <a:pt x="99660" y="60429"/>
                        <a:pt x="176390" y="-8627"/>
                        <a:pt x="166336" y="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59A3A64F-FB9C-45FF-8B05-723D1E47EB15}"/>
                    </a:ext>
                  </a:extLst>
                </p:cNvPr>
                <p:cNvSpPr/>
                <p:nvPr/>
              </p:nvSpPr>
              <p:spPr>
                <a:xfrm>
                  <a:off x="7205663" y="3174731"/>
                  <a:ext cx="302685" cy="176503"/>
                </a:xfrm>
                <a:custGeom>
                  <a:avLst/>
                  <a:gdLst>
                    <a:gd name="connsiteX0" fmla="*/ 69850 w 302685"/>
                    <a:gd name="connsiteY0" fmla="*/ 24082 h 176503"/>
                    <a:gd name="connsiteX1" fmla="*/ 233362 w 302685"/>
                    <a:gd name="connsiteY1" fmla="*/ 9794 h 176503"/>
                    <a:gd name="connsiteX2" fmla="*/ 295275 w 302685"/>
                    <a:gd name="connsiteY2" fmla="*/ 3444 h 176503"/>
                    <a:gd name="connsiteX3" fmla="*/ 255587 w 302685"/>
                    <a:gd name="connsiteY3" fmla="*/ 16144 h 176503"/>
                    <a:gd name="connsiteX4" fmla="*/ 233362 w 302685"/>
                    <a:gd name="connsiteY4" fmla="*/ 46307 h 176503"/>
                    <a:gd name="connsiteX5" fmla="*/ 177800 w 302685"/>
                    <a:gd name="connsiteY5" fmla="*/ 81232 h 176503"/>
                    <a:gd name="connsiteX6" fmla="*/ 0 w 302685"/>
                    <a:gd name="connsiteY6" fmla="*/ 176482 h 176503"/>
                    <a:gd name="connsiteX7" fmla="*/ 179387 w 302685"/>
                    <a:gd name="connsiteY7" fmla="*/ 90757 h 176503"/>
                    <a:gd name="connsiteX8" fmla="*/ 301625 w 302685"/>
                    <a:gd name="connsiteY8" fmla="*/ 28844 h 176503"/>
                    <a:gd name="connsiteX9" fmla="*/ 239712 w 302685"/>
                    <a:gd name="connsiteY9" fmla="*/ 43132 h 176503"/>
                    <a:gd name="connsiteX10" fmla="*/ 257175 w 302685"/>
                    <a:gd name="connsiteY10" fmla="*/ 16144 h 176503"/>
                    <a:gd name="connsiteX11" fmla="*/ 207962 w 302685"/>
                    <a:gd name="connsiteY11" fmla="*/ 269 h 176503"/>
                    <a:gd name="connsiteX12" fmla="*/ 166687 w 302685"/>
                    <a:gd name="connsiteY12" fmla="*/ 28844 h 176503"/>
                    <a:gd name="connsiteX13" fmla="*/ 165100 w 302685"/>
                    <a:gd name="connsiteY13" fmla="*/ 30432 h 176503"/>
                    <a:gd name="connsiteX14" fmla="*/ 69850 w 302685"/>
                    <a:gd name="connsiteY14" fmla="*/ 24082 h 176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2685" h="176503">
                      <a:moveTo>
                        <a:pt x="69850" y="24082"/>
                      </a:moveTo>
                      <a:cubicBezTo>
                        <a:pt x="81227" y="20642"/>
                        <a:pt x="195791" y="13234"/>
                        <a:pt x="233362" y="9794"/>
                      </a:cubicBezTo>
                      <a:cubicBezTo>
                        <a:pt x="270933" y="6354"/>
                        <a:pt x="291571" y="2386"/>
                        <a:pt x="295275" y="3444"/>
                      </a:cubicBezTo>
                      <a:cubicBezTo>
                        <a:pt x="298979" y="4502"/>
                        <a:pt x="265906" y="9000"/>
                        <a:pt x="255587" y="16144"/>
                      </a:cubicBezTo>
                      <a:cubicBezTo>
                        <a:pt x="245268" y="23288"/>
                        <a:pt x="246326" y="35459"/>
                        <a:pt x="233362" y="46307"/>
                      </a:cubicBezTo>
                      <a:cubicBezTo>
                        <a:pt x="220398" y="57155"/>
                        <a:pt x="216694" y="59536"/>
                        <a:pt x="177800" y="81232"/>
                      </a:cubicBezTo>
                      <a:cubicBezTo>
                        <a:pt x="138906" y="102928"/>
                        <a:pt x="-264" y="174895"/>
                        <a:pt x="0" y="176482"/>
                      </a:cubicBezTo>
                      <a:cubicBezTo>
                        <a:pt x="264" y="178069"/>
                        <a:pt x="179387" y="90757"/>
                        <a:pt x="179387" y="90757"/>
                      </a:cubicBezTo>
                      <a:cubicBezTo>
                        <a:pt x="229658" y="66151"/>
                        <a:pt x="291571" y="36781"/>
                        <a:pt x="301625" y="28844"/>
                      </a:cubicBezTo>
                      <a:cubicBezTo>
                        <a:pt x="311679" y="20907"/>
                        <a:pt x="247120" y="45249"/>
                        <a:pt x="239712" y="43132"/>
                      </a:cubicBezTo>
                      <a:cubicBezTo>
                        <a:pt x="232304" y="41015"/>
                        <a:pt x="262467" y="23288"/>
                        <a:pt x="257175" y="16144"/>
                      </a:cubicBezTo>
                      <a:cubicBezTo>
                        <a:pt x="251883" y="9000"/>
                        <a:pt x="223043" y="-1848"/>
                        <a:pt x="207962" y="269"/>
                      </a:cubicBezTo>
                      <a:cubicBezTo>
                        <a:pt x="192881" y="2386"/>
                        <a:pt x="166687" y="28844"/>
                        <a:pt x="166687" y="28844"/>
                      </a:cubicBezTo>
                      <a:cubicBezTo>
                        <a:pt x="159543" y="33871"/>
                        <a:pt x="176212" y="31226"/>
                        <a:pt x="165100" y="30432"/>
                      </a:cubicBezTo>
                      <a:cubicBezTo>
                        <a:pt x="153988" y="29638"/>
                        <a:pt x="58473" y="27522"/>
                        <a:pt x="69850" y="24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D45635B6-96B9-4929-9A37-DE011AD1ACB4}"/>
                    </a:ext>
                  </a:extLst>
                </p:cNvPr>
                <p:cNvSpPr/>
                <p:nvPr/>
              </p:nvSpPr>
              <p:spPr>
                <a:xfrm>
                  <a:off x="7100952" y="3394000"/>
                  <a:ext cx="215823" cy="248822"/>
                </a:xfrm>
                <a:custGeom>
                  <a:avLst/>
                  <a:gdLst>
                    <a:gd name="connsiteX0" fmla="*/ 47561 w 215823"/>
                    <a:gd name="connsiteY0" fmla="*/ 75 h 248822"/>
                    <a:gd name="connsiteX1" fmla="*/ 25336 w 215823"/>
                    <a:gd name="connsiteY1" fmla="*/ 106438 h 248822"/>
                    <a:gd name="connsiteX2" fmla="*/ 23748 w 215823"/>
                    <a:gd name="connsiteY2" fmla="*/ 165175 h 248822"/>
                    <a:gd name="connsiteX3" fmla="*/ 14223 w 215823"/>
                    <a:gd name="connsiteY3" fmla="*/ 247725 h 248822"/>
                    <a:gd name="connsiteX4" fmla="*/ 42798 w 215823"/>
                    <a:gd name="connsiteY4" fmla="*/ 209625 h 248822"/>
                    <a:gd name="connsiteX5" fmla="*/ 95186 w 215823"/>
                    <a:gd name="connsiteY5" fmla="*/ 166763 h 248822"/>
                    <a:gd name="connsiteX6" fmla="*/ 182498 w 215823"/>
                    <a:gd name="connsiteY6" fmla="*/ 138188 h 248822"/>
                    <a:gd name="connsiteX7" fmla="*/ 206311 w 215823"/>
                    <a:gd name="connsiteY7" fmla="*/ 144538 h 248822"/>
                    <a:gd name="connsiteX8" fmla="*/ 134873 w 215823"/>
                    <a:gd name="connsiteY8" fmla="*/ 187400 h 248822"/>
                    <a:gd name="connsiteX9" fmla="*/ 107886 w 215823"/>
                    <a:gd name="connsiteY9" fmla="*/ 212800 h 248822"/>
                    <a:gd name="connsiteX10" fmla="*/ 214248 w 215823"/>
                    <a:gd name="connsiteY10" fmla="*/ 135013 h 248822"/>
                    <a:gd name="connsiteX11" fmla="*/ 12636 w 215823"/>
                    <a:gd name="connsiteY11" fmla="*/ 217563 h 248822"/>
                    <a:gd name="connsiteX12" fmla="*/ 20573 w 215823"/>
                    <a:gd name="connsiteY12" fmla="*/ 168350 h 248822"/>
                    <a:gd name="connsiteX13" fmla="*/ 15811 w 215823"/>
                    <a:gd name="connsiteY13" fmla="*/ 123900 h 248822"/>
                    <a:gd name="connsiteX14" fmla="*/ 47561 w 215823"/>
                    <a:gd name="connsiteY14" fmla="*/ 75 h 24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823" h="248822">
                      <a:moveTo>
                        <a:pt x="47561" y="75"/>
                      </a:moveTo>
                      <a:cubicBezTo>
                        <a:pt x="49148" y="-2835"/>
                        <a:pt x="29305" y="78921"/>
                        <a:pt x="25336" y="106438"/>
                      </a:cubicBezTo>
                      <a:cubicBezTo>
                        <a:pt x="21367" y="133955"/>
                        <a:pt x="25600" y="141627"/>
                        <a:pt x="23748" y="165175"/>
                      </a:cubicBezTo>
                      <a:cubicBezTo>
                        <a:pt x="21896" y="188723"/>
                        <a:pt x="11048" y="240317"/>
                        <a:pt x="14223" y="247725"/>
                      </a:cubicBezTo>
                      <a:cubicBezTo>
                        <a:pt x="17398" y="255133"/>
                        <a:pt x="29304" y="223119"/>
                        <a:pt x="42798" y="209625"/>
                      </a:cubicBezTo>
                      <a:cubicBezTo>
                        <a:pt x="56292" y="196131"/>
                        <a:pt x="71903" y="178669"/>
                        <a:pt x="95186" y="166763"/>
                      </a:cubicBezTo>
                      <a:cubicBezTo>
                        <a:pt x="118469" y="154857"/>
                        <a:pt x="163977" y="141892"/>
                        <a:pt x="182498" y="138188"/>
                      </a:cubicBezTo>
                      <a:cubicBezTo>
                        <a:pt x="201019" y="134484"/>
                        <a:pt x="214248" y="136336"/>
                        <a:pt x="206311" y="144538"/>
                      </a:cubicBezTo>
                      <a:cubicBezTo>
                        <a:pt x="198374" y="152740"/>
                        <a:pt x="151277" y="176023"/>
                        <a:pt x="134873" y="187400"/>
                      </a:cubicBezTo>
                      <a:cubicBezTo>
                        <a:pt x="118469" y="198777"/>
                        <a:pt x="94657" y="221531"/>
                        <a:pt x="107886" y="212800"/>
                      </a:cubicBezTo>
                      <a:cubicBezTo>
                        <a:pt x="121115" y="204069"/>
                        <a:pt x="230123" y="134219"/>
                        <a:pt x="214248" y="135013"/>
                      </a:cubicBezTo>
                      <a:cubicBezTo>
                        <a:pt x="198373" y="135807"/>
                        <a:pt x="44915" y="212007"/>
                        <a:pt x="12636" y="217563"/>
                      </a:cubicBezTo>
                      <a:cubicBezTo>
                        <a:pt x="-19643" y="223119"/>
                        <a:pt x="20044" y="183961"/>
                        <a:pt x="20573" y="168350"/>
                      </a:cubicBezTo>
                      <a:cubicBezTo>
                        <a:pt x="21102" y="152740"/>
                        <a:pt x="13165" y="148242"/>
                        <a:pt x="15811" y="123900"/>
                      </a:cubicBezTo>
                      <a:cubicBezTo>
                        <a:pt x="18457" y="99558"/>
                        <a:pt x="45974" y="2985"/>
                        <a:pt x="4756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フリーフォーム: 図形 407">
                  <a:extLst>
                    <a:ext uri="{FF2B5EF4-FFF2-40B4-BE49-F238E27FC236}">
                      <a16:creationId xmlns:a16="http://schemas.microsoft.com/office/drawing/2014/main" id="{DB8AF9DC-FA77-41AF-B30F-F543E7578BA4}"/>
                    </a:ext>
                  </a:extLst>
                </p:cNvPr>
                <p:cNvSpPr/>
                <p:nvPr/>
              </p:nvSpPr>
              <p:spPr>
                <a:xfrm>
                  <a:off x="7126646" y="3347917"/>
                  <a:ext cx="415568" cy="246450"/>
                </a:xfrm>
                <a:custGeom>
                  <a:avLst/>
                  <a:gdLst>
                    <a:gd name="connsiteX0" fmla="*/ 42504 w 415568"/>
                    <a:gd name="connsiteY0" fmla="*/ 121 h 246450"/>
                    <a:gd name="connsiteX1" fmla="*/ 37742 w 415568"/>
                    <a:gd name="connsiteY1" fmla="*/ 108071 h 246450"/>
                    <a:gd name="connsiteX2" fmla="*/ 25042 w 415568"/>
                    <a:gd name="connsiteY2" fmla="*/ 179508 h 246450"/>
                    <a:gd name="connsiteX3" fmla="*/ 4404 w 415568"/>
                    <a:gd name="connsiteY3" fmla="*/ 246183 h 246450"/>
                    <a:gd name="connsiteX4" fmla="*/ 52029 w 415568"/>
                    <a:gd name="connsiteY4" fmla="*/ 201733 h 246450"/>
                    <a:gd name="connsiteX5" fmla="*/ 88542 w 415568"/>
                    <a:gd name="connsiteY5" fmla="*/ 171571 h 246450"/>
                    <a:gd name="connsiteX6" fmla="*/ 204429 w 415568"/>
                    <a:gd name="connsiteY6" fmla="*/ 136646 h 246450"/>
                    <a:gd name="connsiteX7" fmla="*/ 415567 w 415568"/>
                    <a:gd name="connsiteY7" fmla="*/ 87433 h 246450"/>
                    <a:gd name="connsiteX8" fmla="*/ 207604 w 415568"/>
                    <a:gd name="connsiteY8" fmla="*/ 128708 h 246450"/>
                    <a:gd name="connsiteX9" fmla="*/ 63142 w 415568"/>
                    <a:gd name="connsiteY9" fmla="*/ 190621 h 246450"/>
                    <a:gd name="connsiteX10" fmla="*/ 1229 w 415568"/>
                    <a:gd name="connsiteY10" fmla="*/ 228721 h 246450"/>
                    <a:gd name="connsiteX11" fmla="*/ 21867 w 415568"/>
                    <a:gd name="connsiteY11" fmla="*/ 171571 h 246450"/>
                    <a:gd name="connsiteX12" fmla="*/ 21867 w 415568"/>
                    <a:gd name="connsiteY12" fmla="*/ 130296 h 246450"/>
                    <a:gd name="connsiteX13" fmla="*/ 42504 w 415568"/>
                    <a:gd name="connsiteY13" fmla="*/ 121 h 246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5568" h="246450">
                      <a:moveTo>
                        <a:pt x="42504" y="121"/>
                      </a:moveTo>
                      <a:cubicBezTo>
                        <a:pt x="45150" y="-3583"/>
                        <a:pt x="40652" y="78173"/>
                        <a:pt x="37742" y="108071"/>
                      </a:cubicBezTo>
                      <a:cubicBezTo>
                        <a:pt x="34832" y="137969"/>
                        <a:pt x="30598" y="156489"/>
                        <a:pt x="25042" y="179508"/>
                      </a:cubicBezTo>
                      <a:cubicBezTo>
                        <a:pt x="19486" y="202527"/>
                        <a:pt x="-94" y="242479"/>
                        <a:pt x="4404" y="246183"/>
                      </a:cubicBezTo>
                      <a:cubicBezTo>
                        <a:pt x="8902" y="249887"/>
                        <a:pt x="38006" y="214168"/>
                        <a:pt x="52029" y="201733"/>
                      </a:cubicBezTo>
                      <a:cubicBezTo>
                        <a:pt x="66052" y="189298"/>
                        <a:pt x="63142" y="182419"/>
                        <a:pt x="88542" y="171571"/>
                      </a:cubicBezTo>
                      <a:cubicBezTo>
                        <a:pt x="113942" y="160723"/>
                        <a:pt x="149925" y="150669"/>
                        <a:pt x="204429" y="136646"/>
                      </a:cubicBezTo>
                      <a:cubicBezTo>
                        <a:pt x="258933" y="122623"/>
                        <a:pt x="415038" y="88756"/>
                        <a:pt x="415567" y="87433"/>
                      </a:cubicBezTo>
                      <a:cubicBezTo>
                        <a:pt x="416096" y="86110"/>
                        <a:pt x="266341" y="111510"/>
                        <a:pt x="207604" y="128708"/>
                      </a:cubicBezTo>
                      <a:cubicBezTo>
                        <a:pt x="148867" y="145906"/>
                        <a:pt x="97538" y="173952"/>
                        <a:pt x="63142" y="190621"/>
                      </a:cubicBezTo>
                      <a:cubicBezTo>
                        <a:pt x="28746" y="207290"/>
                        <a:pt x="8108" y="231896"/>
                        <a:pt x="1229" y="228721"/>
                      </a:cubicBezTo>
                      <a:cubicBezTo>
                        <a:pt x="-5650" y="225546"/>
                        <a:pt x="18427" y="187975"/>
                        <a:pt x="21867" y="171571"/>
                      </a:cubicBezTo>
                      <a:cubicBezTo>
                        <a:pt x="25307" y="155167"/>
                        <a:pt x="19750" y="156754"/>
                        <a:pt x="21867" y="130296"/>
                      </a:cubicBezTo>
                      <a:cubicBezTo>
                        <a:pt x="23984" y="103838"/>
                        <a:pt x="39858" y="3825"/>
                        <a:pt x="42504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フリーフォーム: 図形 408">
                  <a:extLst>
                    <a:ext uri="{FF2B5EF4-FFF2-40B4-BE49-F238E27FC236}">
                      <a16:creationId xmlns:a16="http://schemas.microsoft.com/office/drawing/2014/main" id="{7D8F1A58-C104-4CB9-A469-96B25F0E3930}"/>
                    </a:ext>
                  </a:extLst>
                </p:cNvPr>
                <p:cNvSpPr/>
                <p:nvPr/>
              </p:nvSpPr>
              <p:spPr>
                <a:xfrm>
                  <a:off x="7150044" y="3290886"/>
                  <a:ext cx="380371" cy="228620"/>
                </a:xfrm>
                <a:custGeom>
                  <a:avLst/>
                  <a:gdLst>
                    <a:gd name="connsiteX0" fmla="*/ 56 w 380371"/>
                    <a:gd name="connsiteY0" fmla="*/ 228602 h 228620"/>
                    <a:gd name="connsiteX1" fmla="*/ 144519 w 380371"/>
                    <a:gd name="connsiteY1" fmla="*/ 128589 h 228620"/>
                    <a:gd name="connsiteX2" fmla="*/ 336606 w 380371"/>
                    <a:gd name="connsiteY2" fmla="*/ 44452 h 228620"/>
                    <a:gd name="connsiteX3" fmla="*/ 377881 w 380371"/>
                    <a:gd name="connsiteY3" fmla="*/ 2 h 228620"/>
                    <a:gd name="connsiteX4" fmla="*/ 288981 w 380371"/>
                    <a:gd name="connsiteY4" fmla="*/ 46039 h 228620"/>
                    <a:gd name="connsiteX5" fmla="*/ 160394 w 380371"/>
                    <a:gd name="connsiteY5" fmla="*/ 120652 h 228620"/>
                    <a:gd name="connsiteX6" fmla="*/ 56 w 380371"/>
                    <a:gd name="connsiteY6" fmla="*/ 228602 h 22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71" h="228620">
                      <a:moveTo>
                        <a:pt x="56" y="228602"/>
                      </a:moveTo>
                      <a:cubicBezTo>
                        <a:pt x="-2590" y="229925"/>
                        <a:pt x="88427" y="159281"/>
                        <a:pt x="144519" y="128589"/>
                      </a:cubicBezTo>
                      <a:cubicBezTo>
                        <a:pt x="200611" y="97897"/>
                        <a:pt x="297712" y="65883"/>
                        <a:pt x="336606" y="44452"/>
                      </a:cubicBezTo>
                      <a:cubicBezTo>
                        <a:pt x="375500" y="23021"/>
                        <a:pt x="385818" y="-262"/>
                        <a:pt x="377881" y="2"/>
                      </a:cubicBezTo>
                      <a:cubicBezTo>
                        <a:pt x="369944" y="266"/>
                        <a:pt x="325229" y="25931"/>
                        <a:pt x="288981" y="46039"/>
                      </a:cubicBezTo>
                      <a:cubicBezTo>
                        <a:pt x="252733" y="66147"/>
                        <a:pt x="206431" y="91283"/>
                        <a:pt x="160394" y="120652"/>
                      </a:cubicBezTo>
                      <a:cubicBezTo>
                        <a:pt x="114357" y="150021"/>
                        <a:pt x="2702" y="227279"/>
                        <a:pt x="56" y="2286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680EF288-3F11-4A6E-AC45-705650CDDEFF}"/>
                    </a:ext>
                  </a:extLst>
                </p:cNvPr>
                <p:cNvSpPr/>
                <p:nvPr/>
              </p:nvSpPr>
              <p:spPr>
                <a:xfrm>
                  <a:off x="7158035" y="3323101"/>
                  <a:ext cx="288019" cy="148945"/>
                </a:xfrm>
                <a:custGeom>
                  <a:avLst/>
                  <a:gdLst>
                    <a:gd name="connsiteX0" fmla="*/ 285753 w 288019"/>
                    <a:gd name="connsiteY0" fmla="*/ 1124 h 148945"/>
                    <a:gd name="connsiteX1" fmla="*/ 66678 w 288019"/>
                    <a:gd name="connsiteY1" fmla="*/ 94787 h 148945"/>
                    <a:gd name="connsiteX2" fmla="*/ 3 w 288019"/>
                    <a:gd name="connsiteY2" fmla="*/ 148762 h 148945"/>
                    <a:gd name="connsiteX3" fmla="*/ 63503 w 288019"/>
                    <a:gd name="connsiteY3" fmla="*/ 77324 h 148945"/>
                    <a:gd name="connsiteX4" fmla="*/ 65090 w 288019"/>
                    <a:gd name="connsiteY4" fmla="*/ 59862 h 148945"/>
                    <a:gd name="connsiteX5" fmla="*/ 20640 w 288019"/>
                    <a:gd name="connsiteY5" fmla="*/ 80499 h 148945"/>
                    <a:gd name="connsiteX6" fmla="*/ 20640 w 288019"/>
                    <a:gd name="connsiteY6" fmla="*/ 80499 h 148945"/>
                    <a:gd name="connsiteX7" fmla="*/ 95253 w 288019"/>
                    <a:gd name="connsiteY7" fmla="*/ 55099 h 148945"/>
                    <a:gd name="connsiteX8" fmla="*/ 93665 w 288019"/>
                    <a:gd name="connsiteY8" fmla="*/ 70974 h 148945"/>
                    <a:gd name="connsiteX9" fmla="*/ 177803 w 288019"/>
                    <a:gd name="connsiteY9" fmla="*/ 43987 h 148945"/>
                    <a:gd name="connsiteX10" fmla="*/ 285753 w 288019"/>
                    <a:gd name="connsiteY10" fmla="*/ 1124 h 14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8019" h="148945">
                      <a:moveTo>
                        <a:pt x="285753" y="1124"/>
                      </a:moveTo>
                      <a:cubicBezTo>
                        <a:pt x="267232" y="9591"/>
                        <a:pt x="114303" y="70181"/>
                        <a:pt x="66678" y="94787"/>
                      </a:cubicBezTo>
                      <a:cubicBezTo>
                        <a:pt x="19053" y="119393"/>
                        <a:pt x="532" y="151673"/>
                        <a:pt x="3" y="148762"/>
                      </a:cubicBezTo>
                      <a:cubicBezTo>
                        <a:pt x="-526" y="145852"/>
                        <a:pt x="52655" y="92141"/>
                        <a:pt x="63503" y="77324"/>
                      </a:cubicBezTo>
                      <a:cubicBezTo>
                        <a:pt x="74351" y="62507"/>
                        <a:pt x="72234" y="59333"/>
                        <a:pt x="65090" y="59862"/>
                      </a:cubicBezTo>
                      <a:cubicBezTo>
                        <a:pt x="57946" y="60391"/>
                        <a:pt x="28048" y="77060"/>
                        <a:pt x="20640" y="80499"/>
                      </a:cubicBezTo>
                      <a:lnTo>
                        <a:pt x="20640" y="80499"/>
                      </a:lnTo>
                      <a:cubicBezTo>
                        <a:pt x="33075" y="76266"/>
                        <a:pt x="83082" y="56686"/>
                        <a:pt x="95253" y="55099"/>
                      </a:cubicBezTo>
                      <a:cubicBezTo>
                        <a:pt x="107424" y="53512"/>
                        <a:pt x="79907" y="72826"/>
                        <a:pt x="93665" y="70974"/>
                      </a:cubicBezTo>
                      <a:cubicBezTo>
                        <a:pt x="107423" y="69122"/>
                        <a:pt x="151609" y="53512"/>
                        <a:pt x="177803" y="43987"/>
                      </a:cubicBezTo>
                      <a:cubicBezTo>
                        <a:pt x="203997" y="34462"/>
                        <a:pt x="304274" y="-7343"/>
                        <a:pt x="285753" y="1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5EAB9738-22A1-41B9-BC6C-331C6C7F0541}"/>
                    </a:ext>
                  </a:extLst>
                </p:cNvPr>
                <p:cNvSpPr/>
                <p:nvPr/>
              </p:nvSpPr>
              <p:spPr>
                <a:xfrm>
                  <a:off x="7006915" y="3310875"/>
                  <a:ext cx="159175" cy="417940"/>
                </a:xfrm>
                <a:custGeom>
                  <a:avLst/>
                  <a:gdLst>
                    <a:gd name="connsiteX0" fmla="*/ 81273 w 159175"/>
                    <a:gd name="connsiteY0" fmla="*/ 84788 h 417940"/>
                    <a:gd name="connsiteX1" fmla="*/ 73335 w 159175"/>
                    <a:gd name="connsiteY1" fmla="*/ 178450 h 417940"/>
                    <a:gd name="connsiteX2" fmla="*/ 51110 w 159175"/>
                    <a:gd name="connsiteY2" fmla="*/ 143525 h 417940"/>
                    <a:gd name="connsiteX3" fmla="*/ 63810 w 159175"/>
                    <a:gd name="connsiteY3" fmla="*/ 194325 h 417940"/>
                    <a:gd name="connsiteX4" fmla="*/ 62223 w 159175"/>
                    <a:gd name="connsiteY4" fmla="*/ 241950 h 417940"/>
                    <a:gd name="connsiteX5" fmla="*/ 54285 w 159175"/>
                    <a:gd name="connsiteY5" fmla="*/ 229250 h 417940"/>
                    <a:gd name="connsiteX6" fmla="*/ 55873 w 159175"/>
                    <a:gd name="connsiteY6" fmla="*/ 291163 h 417940"/>
                    <a:gd name="connsiteX7" fmla="*/ 35235 w 159175"/>
                    <a:gd name="connsiteY7" fmla="*/ 295925 h 417940"/>
                    <a:gd name="connsiteX8" fmla="*/ 81273 w 159175"/>
                    <a:gd name="connsiteY8" fmla="*/ 351488 h 417940"/>
                    <a:gd name="connsiteX9" fmla="*/ 43173 w 159175"/>
                    <a:gd name="connsiteY9" fmla="*/ 332438 h 417940"/>
                    <a:gd name="connsiteX10" fmla="*/ 310 w 159175"/>
                    <a:gd name="connsiteY10" fmla="*/ 308625 h 417940"/>
                    <a:gd name="connsiteX11" fmla="*/ 25710 w 159175"/>
                    <a:gd name="connsiteY11" fmla="*/ 386413 h 417940"/>
                    <a:gd name="connsiteX12" fmla="*/ 60635 w 159175"/>
                    <a:gd name="connsiteY12" fmla="*/ 376888 h 417940"/>
                    <a:gd name="connsiteX13" fmla="*/ 89210 w 159175"/>
                    <a:gd name="connsiteY13" fmla="*/ 368950 h 417940"/>
                    <a:gd name="connsiteX14" fmla="*/ 106673 w 159175"/>
                    <a:gd name="connsiteY14" fmla="*/ 416575 h 417940"/>
                    <a:gd name="connsiteX15" fmla="*/ 159060 w 159175"/>
                    <a:gd name="connsiteY15" fmla="*/ 307038 h 417940"/>
                    <a:gd name="connsiteX16" fmla="*/ 90798 w 159175"/>
                    <a:gd name="connsiteY16" fmla="*/ 340375 h 417940"/>
                    <a:gd name="connsiteX17" fmla="*/ 100323 w 159175"/>
                    <a:gd name="connsiteY17" fmla="*/ 246713 h 417940"/>
                    <a:gd name="connsiteX18" fmla="*/ 108260 w 159175"/>
                    <a:gd name="connsiteY18" fmla="*/ 153050 h 417940"/>
                    <a:gd name="connsiteX19" fmla="*/ 87623 w 159175"/>
                    <a:gd name="connsiteY19" fmla="*/ 650 h 417940"/>
                    <a:gd name="connsiteX20" fmla="*/ 81273 w 159175"/>
                    <a:gd name="connsiteY20" fmla="*/ 84788 h 41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9175" h="417940">
                      <a:moveTo>
                        <a:pt x="81273" y="84788"/>
                      </a:moveTo>
                      <a:cubicBezTo>
                        <a:pt x="78892" y="114421"/>
                        <a:pt x="78362" y="168661"/>
                        <a:pt x="73335" y="178450"/>
                      </a:cubicBezTo>
                      <a:cubicBezTo>
                        <a:pt x="68308" y="188240"/>
                        <a:pt x="52697" y="140879"/>
                        <a:pt x="51110" y="143525"/>
                      </a:cubicBezTo>
                      <a:cubicBezTo>
                        <a:pt x="49522" y="146171"/>
                        <a:pt x="61958" y="177921"/>
                        <a:pt x="63810" y="194325"/>
                      </a:cubicBezTo>
                      <a:cubicBezTo>
                        <a:pt x="65662" y="210729"/>
                        <a:pt x="63810" y="236129"/>
                        <a:pt x="62223" y="241950"/>
                      </a:cubicBezTo>
                      <a:cubicBezTo>
                        <a:pt x="60635" y="247771"/>
                        <a:pt x="55343" y="221048"/>
                        <a:pt x="54285" y="229250"/>
                      </a:cubicBezTo>
                      <a:cubicBezTo>
                        <a:pt x="53227" y="237452"/>
                        <a:pt x="59048" y="280050"/>
                        <a:pt x="55873" y="291163"/>
                      </a:cubicBezTo>
                      <a:cubicBezTo>
                        <a:pt x="52698" y="302276"/>
                        <a:pt x="31002" y="285871"/>
                        <a:pt x="35235" y="295925"/>
                      </a:cubicBezTo>
                      <a:cubicBezTo>
                        <a:pt x="39468" y="305979"/>
                        <a:pt x="79950" y="345403"/>
                        <a:pt x="81273" y="351488"/>
                      </a:cubicBezTo>
                      <a:cubicBezTo>
                        <a:pt x="82596" y="357573"/>
                        <a:pt x="56667" y="339582"/>
                        <a:pt x="43173" y="332438"/>
                      </a:cubicBezTo>
                      <a:cubicBezTo>
                        <a:pt x="29679" y="325294"/>
                        <a:pt x="3220" y="299629"/>
                        <a:pt x="310" y="308625"/>
                      </a:cubicBezTo>
                      <a:cubicBezTo>
                        <a:pt x="-2600" y="317621"/>
                        <a:pt x="15656" y="375036"/>
                        <a:pt x="25710" y="386413"/>
                      </a:cubicBezTo>
                      <a:cubicBezTo>
                        <a:pt x="35764" y="397790"/>
                        <a:pt x="50052" y="379798"/>
                        <a:pt x="60635" y="376888"/>
                      </a:cubicBezTo>
                      <a:cubicBezTo>
                        <a:pt x="71218" y="373978"/>
                        <a:pt x="81537" y="362336"/>
                        <a:pt x="89210" y="368950"/>
                      </a:cubicBezTo>
                      <a:cubicBezTo>
                        <a:pt x="96883" y="375565"/>
                        <a:pt x="95031" y="426894"/>
                        <a:pt x="106673" y="416575"/>
                      </a:cubicBezTo>
                      <a:cubicBezTo>
                        <a:pt x="118315" y="406256"/>
                        <a:pt x="161706" y="319738"/>
                        <a:pt x="159060" y="307038"/>
                      </a:cubicBezTo>
                      <a:cubicBezTo>
                        <a:pt x="156414" y="294338"/>
                        <a:pt x="100588" y="350429"/>
                        <a:pt x="90798" y="340375"/>
                      </a:cubicBezTo>
                      <a:cubicBezTo>
                        <a:pt x="81008" y="330321"/>
                        <a:pt x="97413" y="277934"/>
                        <a:pt x="100323" y="246713"/>
                      </a:cubicBezTo>
                      <a:cubicBezTo>
                        <a:pt x="103233" y="215492"/>
                        <a:pt x="110377" y="194060"/>
                        <a:pt x="108260" y="153050"/>
                      </a:cubicBezTo>
                      <a:cubicBezTo>
                        <a:pt x="106143" y="112040"/>
                        <a:pt x="91856" y="8323"/>
                        <a:pt x="87623" y="650"/>
                      </a:cubicBezTo>
                      <a:cubicBezTo>
                        <a:pt x="83390" y="-7023"/>
                        <a:pt x="83654" y="55155"/>
                        <a:pt x="81273" y="847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8385F6E1-8DEE-4846-B3E1-C064AD9C32F4}"/>
                    </a:ext>
                  </a:extLst>
                </p:cNvPr>
                <p:cNvSpPr/>
                <p:nvPr/>
              </p:nvSpPr>
              <p:spPr>
                <a:xfrm>
                  <a:off x="7007224" y="3549645"/>
                  <a:ext cx="281198" cy="194554"/>
                </a:xfrm>
                <a:custGeom>
                  <a:avLst/>
                  <a:gdLst>
                    <a:gd name="connsiteX0" fmla="*/ 280989 w 281198"/>
                    <a:gd name="connsiteY0" fmla="*/ 5 h 194554"/>
                    <a:gd name="connsiteX1" fmla="*/ 196851 w 281198"/>
                    <a:gd name="connsiteY1" fmla="*/ 50805 h 194554"/>
                    <a:gd name="connsiteX2" fmla="*/ 214314 w 281198"/>
                    <a:gd name="connsiteY2" fmla="*/ 90493 h 194554"/>
                    <a:gd name="connsiteX3" fmla="*/ 266701 w 281198"/>
                    <a:gd name="connsiteY3" fmla="*/ 73030 h 194554"/>
                    <a:gd name="connsiteX4" fmla="*/ 211139 w 281198"/>
                    <a:gd name="connsiteY4" fmla="*/ 117480 h 194554"/>
                    <a:gd name="connsiteX5" fmla="*/ 173039 w 281198"/>
                    <a:gd name="connsiteY5" fmla="*/ 185743 h 194554"/>
                    <a:gd name="connsiteX6" fmla="*/ 141289 w 281198"/>
                    <a:gd name="connsiteY6" fmla="*/ 193680 h 194554"/>
                    <a:gd name="connsiteX7" fmla="*/ 61914 w 281198"/>
                    <a:gd name="connsiteY7" fmla="*/ 185743 h 194554"/>
                    <a:gd name="connsiteX8" fmla="*/ 1 w 281198"/>
                    <a:gd name="connsiteY8" fmla="*/ 174630 h 194554"/>
                    <a:gd name="connsiteX9" fmla="*/ 60326 w 281198"/>
                    <a:gd name="connsiteY9" fmla="*/ 158755 h 194554"/>
                    <a:gd name="connsiteX10" fmla="*/ 69851 w 281198"/>
                    <a:gd name="connsiteY10" fmla="*/ 141293 h 194554"/>
                    <a:gd name="connsiteX11" fmla="*/ 134939 w 281198"/>
                    <a:gd name="connsiteY11" fmla="*/ 182568 h 194554"/>
                    <a:gd name="connsiteX12" fmla="*/ 196851 w 281198"/>
                    <a:gd name="connsiteY12" fmla="*/ 165105 h 194554"/>
                    <a:gd name="connsiteX13" fmla="*/ 204789 w 281198"/>
                    <a:gd name="connsiteY13" fmla="*/ 146055 h 194554"/>
                    <a:gd name="connsiteX14" fmla="*/ 180976 w 281198"/>
                    <a:gd name="connsiteY14" fmla="*/ 104780 h 194554"/>
                    <a:gd name="connsiteX15" fmla="*/ 166689 w 281198"/>
                    <a:gd name="connsiteY15" fmla="*/ 69855 h 194554"/>
                    <a:gd name="connsiteX16" fmla="*/ 168276 w 281198"/>
                    <a:gd name="connsiteY16" fmla="*/ 53980 h 194554"/>
                    <a:gd name="connsiteX17" fmla="*/ 280989 w 281198"/>
                    <a:gd name="connsiteY17" fmla="*/ 5 h 19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1198" h="194554">
                      <a:moveTo>
                        <a:pt x="280989" y="5"/>
                      </a:moveTo>
                      <a:cubicBezTo>
                        <a:pt x="285752" y="-524"/>
                        <a:pt x="207964" y="35724"/>
                        <a:pt x="196851" y="50805"/>
                      </a:cubicBezTo>
                      <a:cubicBezTo>
                        <a:pt x="185738" y="65886"/>
                        <a:pt x="202672" y="86789"/>
                        <a:pt x="214314" y="90493"/>
                      </a:cubicBezTo>
                      <a:cubicBezTo>
                        <a:pt x="225956" y="94197"/>
                        <a:pt x="267230" y="68532"/>
                        <a:pt x="266701" y="73030"/>
                      </a:cubicBezTo>
                      <a:cubicBezTo>
                        <a:pt x="266172" y="77528"/>
                        <a:pt x="226749" y="98695"/>
                        <a:pt x="211139" y="117480"/>
                      </a:cubicBezTo>
                      <a:cubicBezTo>
                        <a:pt x="195529" y="136266"/>
                        <a:pt x="184681" y="173043"/>
                        <a:pt x="173039" y="185743"/>
                      </a:cubicBezTo>
                      <a:cubicBezTo>
                        <a:pt x="161397" y="198443"/>
                        <a:pt x="159810" y="193680"/>
                        <a:pt x="141289" y="193680"/>
                      </a:cubicBezTo>
                      <a:cubicBezTo>
                        <a:pt x="122768" y="193680"/>
                        <a:pt x="85462" y="188918"/>
                        <a:pt x="61914" y="185743"/>
                      </a:cubicBezTo>
                      <a:cubicBezTo>
                        <a:pt x="38366" y="182568"/>
                        <a:pt x="266" y="179128"/>
                        <a:pt x="1" y="174630"/>
                      </a:cubicBezTo>
                      <a:cubicBezTo>
                        <a:pt x="-264" y="170132"/>
                        <a:pt x="48684" y="164311"/>
                        <a:pt x="60326" y="158755"/>
                      </a:cubicBezTo>
                      <a:cubicBezTo>
                        <a:pt x="71968" y="153199"/>
                        <a:pt x="57415" y="137324"/>
                        <a:pt x="69851" y="141293"/>
                      </a:cubicBezTo>
                      <a:cubicBezTo>
                        <a:pt x="82287" y="145262"/>
                        <a:pt x="113772" y="178599"/>
                        <a:pt x="134939" y="182568"/>
                      </a:cubicBezTo>
                      <a:cubicBezTo>
                        <a:pt x="156106" y="186537"/>
                        <a:pt x="185209" y="171190"/>
                        <a:pt x="196851" y="165105"/>
                      </a:cubicBezTo>
                      <a:cubicBezTo>
                        <a:pt x="208493" y="159020"/>
                        <a:pt x="207435" y="156109"/>
                        <a:pt x="204789" y="146055"/>
                      </a:cubicBezTo>
                      <a:cubicBezTo>
                        <a:pt x="202143" y="136001"/>
                        <a:pt x="187326" y="117480"/>
                        <a:pt x="180976" y="104780"/>
                      </a:cubicBezTo>
                      <a:cubicBezTo>
                        <a:pt x="174626" y="92080"/>
                        <a:pt x="168806" y="78322"/>
                        <a:pt x="166689" y="69855"/>
                      </a:cubicBezTo>
                      <a:cubicBezTo>
                        <a:pt x="164572" y="61388"/>
                        <a:pt x="150814" y="66944"/>
                        <a:pt x="168276" y="53980"/>
                      </a:cubicBezTo>
                      <a:cubicBezTo>
                        <a:pt x="185738" y="41016"/>
                        <a:pt x="276226" y="534"/>
                        <a:pt x="28098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82CF0C46-A367-4A7E-A738-63007C1BF46D}"/>
                    </a:ext>
                  </a:extLst>
                </p:cNvPr>
                <p:cNvSpPr/>
                <p:nvPr/>
              </p:nvSpPr>
              <p:spPr>
                <a:xfrm>
                  <a:off x="7175297" y="3513586"/>
                  <a:ext cx="576667" cy="235501"/>
                </a:xfrm>
                <a:custGeom>
                  <a:avLst/>
                  <a:gdLst>
                    <a:gd name="connsiteX0" fmla="*/ 157366 w 576667"/>
                    <a:gd name="connsiteY0" fmla="*/ 34477 h 235501"/>
                    <a:gd name="connsiteX1" fmla="*/ 36716 w 576667"/>
                    <a:gd name="connsiteY1" fmla="*/ 113852 h 235501"/>
                    <a:gd name="connsiteX2" fmla="*/ 208166 w 576667"/>
                    <a:gd name="connsiteY2" fmla="*/ 67814 h 235501"/>
                    <a:gd name="connsiteX3" fmla="*/ 231978 w 576667"/>
                    <a:gd name="connsiteY3" fmla="*/ 58289 h 235501"/>
                    <a:gd name="connsiteX4" fmla="*/ 458991 w 576667"/>
                    <a:gd name="connsiteY4" fmla="*/ 1139 h 235501"/>
                    <a:gd name="connsiteX5" fmla="*/ 435178 w 576667"/>
                    <a:gd name="connsiteY5" fmla="*/ 24952 h 235501"/>
                    <a:gd name="connsiteX6" fmla="*/ 422478 w 576667"/>
                    <a:gd name="connsiteY6" fmla="*/ 40827 h 235501"/>
                    <a:gd name="connsiteX7" fmla="*/ 465341 w 576667"/>
                    <a:gd name="connsiteY7" fmla="*/ 90039 h 235501"/>
                    <a:gd name="connsiteX8" fmla="*/ 576466 w 576667"/>
                    <a:gd name="connsiteY8" fmla="*/ 186877 h 235501"/>
                    <a:gd name="connsiteX9" fmla="*/ 435178 w 576667"/>
                    <a:gd name="connsiteY9" fmla="*/ 90039 h 235501"/>
                    <a:gd name="connsiteX10" fmla="*/ 344691 w 576667"/>
                    <a:gd name="connsiteY10" fmla="*/ 83689 h 235501"/>
                    <a:gd name="connsiteX11" fmla="*/ 216103 w 576667"/>
                    <a:gd name="connsiteY11" fmla="*/ 105914 h 235501"/>
                    <a:gd name="connsiteX12" fmla="*/ 89103 w 576667"/>
                    <a:gd name="connsiteY12" fmla="*/ 183702 h 235501"/>
                    <a:gd name="connsiteX13" fmla="*/ 12903 w 576667"/>
                    <a:gd name="connsiteY13" fmla="*/ 231327 h 235501"/>
                    <a:gd name="connsiteX14" fmla="*/ 363741 w 576667"/>
                    <a:gd name="connsiteY14" fmla="*/ 75752 h 235501"/>
                    <a:gd name="connsiteX15" fmla="*/ 471691 w 576667"/>
                    <a:gd name="connsiteY15" fmla="*/ 90039 h 235501"/>
                    <a:gd name="connsiteX16" fmla="*/ 454228 w 576667"/>
                    <a:gd name="connsiteY16" fmla="*/ 44002 h 235501"/>
                    <a:gd name="connsiteX17" fmla="*/ 416128 w 576667"/>
                    <a:gd name="connsiteY17" fmla="*/ 2727 h 235501"/>
                    <a:gd name="connsiteX18" fmla="*/ 62116 w 576667"/>
                    <a:gd name="connsiteY18" fmla="*/ 124964 h 235501"/>
                    <a:gd name="connsiteX19" fmla="*/ 9728 w 576667"/>
                    <a:gd name="connsiteY19" fmla="*/ 128139 h 235501"/>
                    <a:gd name="connsiteX20" fmla="*/ 157366 w 576667"/>
                    <a:gd name="connsiteY20" fmla="*/ 34477 h 23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6667" h="235501">
                      <a:moveTo>
                        <a:pt x="157366" y="34477"/>
                      </a:moveTo>
                      <a:cubicBezTo>
                        <a:pt x="161864" y="32096"/>
                        <a:pt x="28249" y="108296"/>
                        <a:pt x="36716" y="113852"/>
                      </a:cubicBezTo>
                      <a:cubicBezTo>
                        <a:pt x="45183" y="119408"/>
                        <a:pt x="175622" y="77075"/>
                        <a:pt x="208166" y="67814"/>
                      </a:cubicBezTo>
                      <a:cubicBezTo>
                        <a:pt x="240710" y="58554"/>
                        <a:pt x="190174" y="69401"/>
                        <a:pt x="231978" y="58289"/>
                      </a:cubicBezTo>
                      <a:cubicBezTo>
                        <a:pt x="273782" y="47177"/>
                        <a:pt x="425124" y="6695"/>
                        <a:pt x="458991" y="1139"/>
                      </a:cubicBezTo>
                      <a:cubicBezTo>
                        <a:pt x="492858" y="-4417"/>
                        <a:pt x="435178" y="24952"/>
                        <a:pt x="435178" y="24952"/>
                      </a:cubicBezTo>
                      <a:cubicBezTo>
                        <a:pt x="429093" y="31567"/>
                        <a:pt x="417451" y="29979"/>
                        <a:pt x="422478" y="40827"/>
                      </a:cubicBezTo>
                      <a:cubicBezTo>
                        <a:pt x="427505" y="51675"/>
                        <a:pt x="439676" y="65697"/>
                        <a:pt x="465341" y="90039"/>
                      </a:cubicBezTo>
                      <a:cubicBezTo>
                        <a:pt x="491006" y="114381"/>
                        <a:pt x="581493" y="186877"/>
                        <a:pt x="576466" y="186877"/>
                      </a:cubicBezTo>
                      <a:cubicBezTo>
                        <a:pt x="571439" y="186877"/>
                        <a:pt x="473807" y="107237"/>
                        <a:pt x="435178" y="90039"/>
                      </a:cubicBezTo>
                      <a:cubicBezTo>
                        <a:pt x="396549" y="72841"/>
                        <a:pt x="381203" y="81043"/>
                        <a:pt x="344691" y="83689"/>
                      </a:cubicBezTo>
                      <a:cubicBezTo>
                        <a:pt x="308179" y="86335"/>
                        <a:pt x="258701" y="89245"/>
                        <a:pt x="216103" y="105914"/>
                      </a:cubicBezTo>
                      <a:cubicBezTo>
                        <a:pt x="173505" y="122583"/>
                        <a:pt x="122970" y="162800"/>
                        <a:pt x="89103" y="183702"/>
                      </a:cubicBezTo>
                      <a:cubicBezTo>
                        <a:pt x="55236" y="204604"/>
                        <a:pt x="-32870" y="249319"/>
                        <a:pt x="12903" y="231327"/>
                      </a:cubicBezTo>
                      <a:cubicBezTo>
                        <a:pt x="58676" y="213335"/>
                        <a:pt x="287276" y="99300"/>
                        <a:pt x="363741" y="75752"/>
                      </a:cubicBezTo>
                      <a:cubicBezTo>
                        <a:pt x="440206" y="52204"/>
                        <a:pt x="456610" y="95331"/>
                        <a:pt x="471691" y="90039"/>
                      </a:cubicBezTo>
                      <a:cubicBezTo>
                        <a:pt x="486772" y="84747"/>
                        <a:pt x="463489" y="58554"/>
                        <a:pt x="454228" y="44002"/>
                      </a:cubicBezTo>
                      <a:cubicBezTo>
                        <a:pt x="444968" y="29450"/>
                        <a:pt x="481480" y="-10767"/>
                        <a:pt x="416128" y="2727"/>
                      </a:cubicBezTo>
                      <a:cubicBezTo>
                        <a:pt x="350776" y="16221"/>
                        <a:pt x="129849" y="104062"/>
                        <a:pt x="62116" y="124964"/>
                      </a:cubicBezTo>
                      <a:cubicBezTo>
                        <a:pt x="-5617" y="145866"/>
                        <a:pt x="-2443" y="141368"/>
                        <a:pt x="9728" y="128139"/>
                      </a:cubicBezTo>
                      <a:cubicBezTo>
                        <a:pt x="21899" y="114910"/>
                        <a:pt x="152868" y="36858"/>
                        <a:pt x="157366" y="344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4B4F33C3-97AA-4B36-9FA4-62055D4740B1}"/>
                    </a:ext>
                  </a:extLst>
                </p:cNvPr>
                <p:cNvSpPr/>
                <p:nvPr/>
              </p:nvSpPr>
              <p:spPr>
                <a:xfrm>
                  <a:off x="7252518" y="3577683"/>
                  <a:ext cx="292873" cy="111251"/>
                </a:xfrm>
                <a:custGeom>
                  <a:avLst/>
                  <a:gdLst>
                    <a:gd name="connsiteX0" fmla="*/ 292870 w 292873"/>
                    <a:gd name="connsiteY0" fmla="*/ 542 h 111251"/>
                    <a:gd name="connsiteX1" fmla="*/ 124595 w 292873"/>
                    <a:gd name="connsiteY1" fmla="*/ 33880 h 111251"/>
                    <a:gd name="connsiteX2" fmla="*/ 770 w 292873"/>
                    <a:gd name="connsiteY2" fmla="*/ 110080 h 111251"/>
                    <a:gd name="connsiteX3" fmla="*/ 69032 w 292873"/>
                    <a:gd name="connsiteY3" fmla="*/ 81505 h 111251"/>
                    <a:gd name="connsiteX4" fmla="*/ 2357 w 292873"/>
                    <a:gd name="connsiteY4" fmla="*/ 100555 h 111251"/>
                    <a:gd name="connsiteX5" fmla="*/ 129357 w 292873"/>
                    <a:gd name="connsiteY5" fmla="*/ 19592 h 111251"/>
                    <a:gd name="connsiteX6" fmla="*/ 292870 w 292873"/>
                    <a:gd name="connsiteY6" fmla="*/ 542 h 11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873" h="111251">
                      <a:moveTo>
                        <a:pt x="292870" y="542"/>
                      </a:moveTo>
                      <a:cubicBezTo>
                        <a:pt x="292076" y="2923"/>
                        <a:pt x="173278" y="15624"/>
                        <a:pt x="124595" y="33880"/>
                      </a:cubicBezTo>
                      <a:cubicBezTo>
                        <a:pt x="75912" y="52136"/>
                        <a:pt x="10030" y="102143"/>
                        <a:pt x="770" y="110080"/>
                      </a:cubicBezTo>
                      <a:cubicBezTo>
                        <a:pt x="-8490" y="118017"/>
                        <a:pt x="68768" y="83092"/>
                        <a:pt x="69032" y="81505"/>
                      </a:cubicBezTo>
                      <a:cubicBezTo>
                        <a:pt x="69296" y="79918"/>
                        <a:pt x="-7697" y="110874"/>
                        <a:pt x="2357" y="100555"/>
                      </a:cubicBezTo>
                      <a:cubicBezTo>
                        <a:pt x="12411" y="90236"/>
                        <a:pt x="87288" y="35732"/>
                        <a:pt x="129357" y="19592"/>
                      </a:cubicBezTo>
                      <a:cubicBezTo>
                        <a:pt x="171426" y="3452"/>
                        <a:pt x="293664" y="-1839"/>
                        <a:pt x="292870" y="5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2D61A8AB-FD4F-4203-B84E-294D89C9AC01}"/>
                    </a:ext>
                  </a:extLst>
                </p:cNvPr>
                <p:cNvSpPr/>
                <p:nvPr/>
              </p:nvSpPr>
              <p:spPr>
                <a:xfrm>
                  <a:off x="7605703" y="3476319"/>
                  <a:ext cx="156423" cy="273605"/>
                </a:xfrm>
                <a:custGeom>
                  <a:avLst/>
                  <a:gdLst>
                    <a:gd name="connsiteX0" fmla="*/ 10 w 156423"/>
                    <a:gd name="connsiteY0" fmla="*/ 306 h 273605"/>
                    <a:gd name="connsiteX1" fmla="*/ 88910 w 156423"/>
                    <a:gd name="connsiteY1" fmla="*/ 70156 h 273605"/>
                    <a:gd name="connsiteX2" fmla="*/ 80972 w 156423"/>
                    <a:gd name="connsiteY2" fmla="*/ 100319 h 273605"/>
                    <a:gd name="connsiteX3" fmla="*/ 119072 w 156423"/>
                    <a:gd name="connsiteY3" fmla="*/ 160644 h 273605"/>
                    <a:gd name="connsiteX4" fmla="*/ 155585 w 156423"/>
                    <a:gd name="connsiteY4" fmla="*/ 273356 h 273605"/>
                    <a:gd name="connsiteX5" fmla="*/ 141297 w 156423"/>
                    <a:gd name="connsiteY5" fmla="*/ 189219 h 273605"/>
                    <a:gd name="connsiteX6" fmla="*/ 103197 w 156423"/>
                    <a:gd name="connsiteY6" fmla="*/ 127306 h 273605"/>
                    <a:gd name="connsiteX7" fmla="*/ 95260 w 156423"/>
                    <a:gd name="connsiteY7" fmla="*/ 100319 h 273605"/>
                    <a:gd name="connsiteX8" fmla="*/ 10 w 156423"/>
                    <a:gd name="connsiteY8" fmla="*/ 306 h 27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23" h="273605">
                      <a:moveTo>
                        <a:pt x="10" y="306"/>
                      </a:moveTo>
                      <a:cubicBezTo>
                        <a:pt x="-1048" y="-4721"/>
                        <a:pt x="75416" y="53487"/>
                        <a:pt x="88910" y="70156"/>
                      </a:cubicBezTo>
                      <a:cubicBezTo>
                        <a:pt x="102404" y="86825"/>
                        <a:pt x="75945" y="85238"/>
                        <a:pt x="80972" y="100319"/>
                      </a:cubicBezTo>
                      <a:cubicBezTo>
                        <a:pt x="85999" y="115400"/>
                        <a:pt x="106637" y="131805"/>
                        <a:pt x="119072" y="160644"/>
                      </a:cubicBezTo>
                      <a:cubicBezTo>
                        <a:pt x="131508" y="189484"/>
                        <a:pt x="151881" y="268594"/>
                        <a:pt x="155585" y="273356"/>
                      </a:cubicBezTo>
                      <a:cubicBezTo>
                        <a:pt x="159289" y="278118"/>
                        <a:pt x="150028" y="213561"/>
                        <a:pt x="141297" y="189219"/>
                      </a:cubicBezTo>
                      <a:cubicBezTo>
                        <a:pt x="132566" y="164877"/>
                        <a:pt x="110870" y="142123"/>
                        <a:pt x="103197" y="127306"/>
                      </a:cubicBezTo>
                      <a:cubicBezTo>
                        <a:pt x="95524" y="112489"/>
                        <a:pt x="110870" y="119104"/>
                        <a:pt x="95260" y="100319"/>
                      </a:cubicBezTo>
                      <a:cubicBezTo>
                        <a:pt x="79650" y="81534"/>
                        <a:pt x="1068" y="5333"/>
                        <a:pt x="10" y="3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5D1960C7-931F-4999-96B1-0B0B630076AA}"/>
                    </a:ext>
                  </a:extLst>
                </p:cNvPr>
                <p:cNvSpPr/>
                <p:nvPr/>
              </p:nvSpPr>
              <p:spPr>
                <a:xfrm>
                  <a:off x="7029450" y="3681149"/>
                  <a:ext cx="805132" cy="530489"/>
                </a:xfrm>
                <a:custGeom>
                  <a:avLst/>
                  <a:gdLst>
                    <a:gd name="connsiteX0" fmla="*/ 665163 w 805132"/>
                    <a:gd name="connsiteY0" fmla="*/ 264 h 530489"/>
                    <a:gd name="connsiteX1" fmla="*/ 773113 w 805132"/>
                    <a:gd name="connsiteY1" fmla="*/ 124089 h 530489"/>
                    <a:gd name="connsiteX2" fmla="*/ 757238 w 805132"/>
                    <a:gd name="connsiteY2" fmla="*/ 119326 h 530489"/>
                    <a:gd name="connsiteX3" fmla="*/ 798513 w 805132"/>
                    <a:gd name="connsiteY3" fmla="*/ 225689 h 530489"/>
                    <a:gd name="connsiteX4" fmla="*/ 790575 w 805132"/>
                    <a:gd name="connsiteY4" fmla="*/ 227276 h 530489"/>
                    <a:gd name="connsiteX5" fmla="*/ 793750 w 805132"/>
                    <a:gd name="connsiteY5" fmla="*/ 316176 h 530489"/>
                    <a:gd name="connsiteX6" fmla="*/ 803275 w 805132"/>
                    <a:gd name="connsiteY6" fmla="*/ 271726 h 530489"/>
                    <a:gd name="connsiteX7" fmla="*/ 760413 w 805132"/>
                    <a:gd name="connsiteY7" fmla="*/ 435239 h 530489"/>
                    <a:gd name="connsiteX8" fmla="*/ 733425 w 805132"/>
                    <a:gd name="connsiteY8" fmla="*/ 486039 h 530489"/>
                    <a:gd name="connsiteX9" fmla="*/ 711200 w 805132"/>
                    <a:gd name="connsiteY9" fmla="*/ 509851 h 530489"/>
                    <a:gd name="connsiteX10" fmla="*/ 681038 w 805132"/>
                    <a:gd name="connsiteY10" fmla="*/ 516201 h 530489"/>
                    <a:gd name="connsiteX11" fmla="*/ 560388 w 805132"/>
                    <a:gd name="connsiteY11" fmla="*/ 514614 h 530489"/>
                    <a:gd name="connsiteX12" fmla="*/ 287338 w 805132"/>
                    <a:gd name="connsiteY12" fmla="*/ 520964 h 530489"/>
                    <a:gd name="connsiteX13" fmla="*/ 338138 w 805132"/>
                    <a:gd name="connsiteY13" fmla="*/ 520964 h 530489"/>
                    <a:gd name="connsiteX14" fmla="*/ 112713 w 805132"/>
                    <a:gd name="connsiteY14" fmla="*/ 530489 h 530489"/>
                    <a:gd name="connsiteX15" fmla="*/ 0 w 805132"/>
                    <a:gd name="connsiteY15" fmla="*/ 528901 h 530489"/>
                    <a:gd name="connsiteX16" fmla="*/ 366713 w 805132"/>
                    <a:gd name="connsiteY16" fmla="*/ 528901 h 530489"/>
                    <a:gd name="connsiteX17" fmla="*/ 746125 w 805132"/>
                    <a:gd name="connsiteY17" fmla="*/ 511439 h 530489"/>
                    <a:gd name="connsiteX18" fmla="*/ 749300 w 805132"/>
                    <a:gd name="connsiteY18" fmla="*/ 470164 h 530489"/>
                    <a:gd name="connsiteX19" fmla="*/ 804863 w 805132"/>
                    <a:gd name="connsiteY19" fmla="*/ 286014 h 530489"/>
                    <a:gd name="connsiteX20" fmla="*/ 766763 w 805132"/>
                    <a:gd name="connsiteY20" fmla="*/ 97101 h 530489"/>
                    <a:gd name="connsiteX21" fmla="*/ 665163 w 805132"/>
                    <a:gd name="connsiteY21" fmla="*/ 264 h 5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05132" h="530489">
                      <a:moveTo>
                        <a:pt x="665163" y="264"/>
                      </a:moveTo>
                      <a:cubicBezTo>
                        <a:pt x="666221" y="4762"/>
                        <a:pt x="757767" y="104245"/>
                        <a:pt x="773113" y="124089"/>
                      </a:cubicBezTo>
                      <a:cubicBezTo>
                        <a:pt x="788459" y="143933"/>
                        <a:pt x="753005" y="102393"/>
                        <a:pt x="757238" y="119326"/>
                      </a:cubicBezTo>
                      <a:cubicBezTo>
                        <a:pt x="761471" y="136259"/>
                        <a:pt x="792957" y="207697"/>
                        <a:pt x="798513" y="225689"/>
                      </a:cubicBezTo>
                      <a:cubicBezTo>
                        <a:pt x="804069" y="243681"/>
                        <a:pt x="791369" y="212195"/>
                        <a:pt x="790575" y="227276"/>
                      </a:cubicBezTo>
                      <a:cubicBezTo>
                        <a:pt x="789781" y="242357"/>
                        <a:pt x="791633" y="308768"/>
                        <a:pt x="793750" y="316176"/>
                      </a:cubicBezTo>
                      <a:cubicBezTo>
                        <a:pt x="795867" y="323584"/>
                        <a:pt x="808831" y="251882"/>
                        <a:pt x="803275" y="271726"/>
                      </a:cubicBezTo>
                      <a:cubicBezTo>
                        <a:pt x="797719" y="291570"/>
                        <a:pt x="772055" y="399520"/>
                        <a:pt x="760413" y="435239"/>
                      </a:cubicBezTo>
                      <a:cubicBezTo>
                        <a:pt x="748771" y="470958"/>
                        <a:pt x="741627" y="473604"/>
                        <a:pt x="733425" y="486039"/>
                      </a:cubicBezTo>
                      <a:cubicBezTo>
                        <a:pt x="725223" y="498474"/>
                        <a:pt x="719931" y="504824"/>
                        <a:pt x="711200" y="509851"/>
                      </a:cubicBezTo>
                      <a:cubicBezTo>
                        <a:pt x="702469" y="514878"/>
                        <a:pt x="706173" y="515407"/>
                        <a:pt x="681038" y="516201"/>
                      </a:cubicBezTo>
                      <a:cubicBezTo>
                        <a:pt x="655903" y="516995"/>
                        <a:pt x="626005" y="513820"/>
                        <a:pt x="560388" y="514614"/>
                      </a:cubicBezTo>
                      <a:cubicBezTo>
                        <a:pt x="494771" y="515408"/>
                        <a:pt x="324380" y="519906"/>
                        <a:pt x="287338" y="520964"/>
                      </a:cubicBezTo>
                      <a:cubicBezTo>
                        <a:pt x="250296" y="522022"/>
                        <a:pt x="367242" y="519377"/>
                        <a:pt x="338138" y="520964"/>
                      </a:cubicBezTo>
                      <a:cubicBezTo>
                        <a:pt x="309034" y="522551"/>
                        <a:pt x="169069" y="529166"/>
                        <a:pt x="112713" y="530489"/>
                      </a:cubicBezTo>
                      <a:lnTo>
                        <a:pt x="0" y="528901"/>
                      </a:lnTo>
                      <a:lnTo>
                        <a:pt x="366713" y="528901"/>
                      </a:lnTo>
                      <a:cubicBezTo>
                        <a:pt x="491067" y="525991"/>
                        <a:pt x="682361" y="521228"/>
                        <a:pt x="746125" y="511439"/>
                      </a:cubicBezTo>
                      <a:cubicBezTo>
                        <a:pt x="809889" y="501650"/>
                        <a:pt x="739510" y="507735"/>
                        <a:pt x="749300" y="470164"/>
                      </a:cubicBezTo>
                      <a:cubicBezTo>
                        <a:pt x="759090" y="432593"/>
                        <a:pt x="801953" y="348191"/>
                        <a:pt x="804863" y="286014"/>
                      </a:cubicBezTo>
                      <a:cubicBezTo>
                        <a:pt x="807773" y="223837"/>
                        <a:pt x="786607" y="144726"/>
                        <a:pt x="766763" y="97101"/>
                      </a:cubicBezTo>
                      <a:cubicBezTo>
                        <a:pt x="746919" y="49476"/>
                        <a:pt x="664105" y="-4234"/>
                        <a:pt x="665163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0085628D-E9AD-4009-ADEA-63711475E846}"/>
                    </a:ext>
                  </a:extLst>
                </p:cNvPr>
                <p:cNvSpPr/>
                <p:nvPr/>
              </p:nvSpPr>
              <p:spPr>
                <a:xfrm>
                  <a:off x="7503793" y="3618793"/>
                  <a:ext cx="208118" cy="103873"/>
                </a:xfrm>
                <a:custGeom>
                  <a:avLst/>
                  <a:gdLst>
                    <a:gd name="connsiteX0" fmla="*/ 1907 w 208118"/>
                    <a:gd name="connsiteY0" fmla="*/ 2295 h 103873"/>
                    <a:gd name="connsiteX1" fmla="*/ 200345 w 208118"/>
                    <a:gd name="connsiteY1" fmla="*/ 100720 h 103873"/>
                    <a:gd name="connsiteX2" fmla="*/ 165420 w 208118"/>
                    <a:gd name="connsiteY2" fmla="*/ 76907 h 103873"/>
                    <a:gd name="connsiteX3" fmla="*/ 141607 w 208118"/>
                    <a:gd name="connsiteY3" fmla="*/ 49920 h 103873"/>
                    <a:gd name="connsiteX4" fmla="*/ 162245 w 208118"/>
                    <a:gd name="connsiteY4" fmla="*/ 67382 h 103873"/>
                    <a:gd name="connsiteX5" fmla="*/ 101920 w 208118"/>
                    <a:gd name="connsiteY5" fmla="*/ 34045 h 103873"/>
                    <a:gd name="connsiteX6" fmla="*/ 1907 w 208118"/>
                    <a:gd name="connsiteY6" fmla="*/ 2295 h 10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118" h="103873">
                      <a:moveTo>
                        <a:pt x="1907" y="2295"/>
                      </a:moveTo>
                      <a:cubicBezTo>
                        <a:pt x="18311" y="13407"/>
                        <a:pt x="173093" y="88285"/>
                        <a:pt x="200345" y="100720"/>
                      </a:cubicBezTo>
                      <a:cubicBezTo>
                        <a:pt x="227597" y="113155"/>
                        <a:pt x="175210" y="85374"/>
                        <a:pt x="165420" y="76907"/>
                      </a:cubicBezTo>
                      <a:cubicBezTo>
                        <a:pt x="155630" y="68440"/>
                        <a:pt x="142136" y="51507"/>
                        <a:pt x="141607" y="49920"/>
                      </a:cubicBezTo>
                      <a:cubicBezTo>
                        <a:pt x="141078" y="48333"/>
                        <a:pt x="168860" y="70028"/>
                        <a:pt x="162245" y="67382"/>
                      </a:cubicBezTo>
                      <a:cubicBezTo>
                        <a:pt x="155631" y="64736"/>
                        <a:pt x="124145" y="44628"/>
                        <a:pt x="101920" y="34045"/>
                      </a:cubicBezTo>
                      <a:cubicBezTo>
                        <a:pt x="79695" y="23462"/>
                        <a:pt x="-14497" y="-8817"/>
                        <a:pt x="1907" y="2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9" name="フリーフォーム: 図形 418">
                  <a:extLst>
                    <a:ext uri="{FF2B5EF4-FFF2-40B4-BE49-F238E27FC236}">
                      <a16:creationId xmlns:a16="http://schemas.microsoft.com/office/drawing/2014/main" id="{8AADE3FE-2F12-49E2-81FB-D4D76458D49F}"/>
                    </a:ext>
                  </a:extLst>
                </p:cNvPr>
                <p:cNvSpPr/>
                <p:nvPr/>
              </p:nvSpPr>
              <p:spPr>
                <a:xfrm>
                  <a:off x="7405650" y="3625631"/>
                  <a:ext cx="423412" cy="369454"/>
                </a:xfrm>
                <a:custGeom>
                  <a:avLst/>
                  <a:gdLst>
                    <a:gd name="connsiteX0" fmla="*/ 422313 w 423412"/>
                    <a:gd name="connsiteY0" fmla="*/ 293907 h 369454"/>
                    <a:gd name="connsiteX1" fmla="*/ 363575 w 423412"/>
                    <a:gd name="connsiteY1" fmla="*/ 241519 h 369454"/>
                    <a:gd name="connsiteX2" fmla="*/ 171488 w 423412"/>
                    <a:gd name="connsiteY2" fmla="*/ 65307 h 369454"/>
                    <a:gd name="connsiteX3" fmla="*/ 74650 w 423412"/>
                    <a:gd name="connsiteY3" fmla="*/ 27207 h 369454"/>
                    <a:gd name="connsiteX4" fmla="*/ 38 w 423412"/>
                    <a:gd name="connsiteY4" fmla="*/ 17682 h 369454"/>
                    <a:gd name="connsiteX5" fmla="*/ 84175 w 423412"/>
                    <a:gd name="connsiteY5" fmla="*/ 65307 h 369454"/>
                    <a:gd name="connsiteX6" fmla="*/ 127038 w 423412"/>
                    <a:gd name="connsiteY6" fmla="*/ 163732 h 369454"/>
                    <a:gd name="connsiteX7" fmla="*/ 154025 w 423412"/>
                    <a:gd name="connsiteY7" fmla="*/ 235169 h 369454"/>
                    <a:gd name="connsiteX8" fmla="*/ 239750 w 423412"/>
                    <a:gd name="connsiteY8" fmla="*/ 368519 h 369454"/>
                    <a:gd name="connsiteX9" fmla="*/ 182600 w 423412"/>
                    <a:gd name="connsiteY9" fmla="*/ 290732 h 369454"/>
                    <a:gd name="connsiteX10" fmla="*/ 138150 w 423412"/>
                    <a:gd name="connsiteY10" fmla="*/ 217707 h 369454"/>
                    <a:gd name="connsiteX11" fmla="*/ 46075 w 423412"/>
                    <a:gd name="connsiteY11" fmla="*/ 4982 h 369454"/>
                    <a:gd name="connsiteX12" fmla="*/ 163550 w 423412"/>
                    <a:gd name="connsiteY12" fmla="*/ 68482 h 369454"/>
                    <a:gd name="connsiteX13" fmla="*/ 271500 w 423412"/>
                    <a:gd name="connsiteY13" fmla="*/ 81182 h 369454"/>
                    <a:gd name="connsiteX14" fmla="*/ 215938 w 423412"/>
                    <a:gd name="connsiteY14" fmla="*/ 84357 h 369454"/>
                    <a:gd name="connsiteX15" fmla="*/ 300075 w 423412"/>
                    <a:gd name="connsiteY15" fmla="*/ 203419 h 369454"/>
                    <a:gd name="connsiteX16" fmla="*/ 422313 w 423412"/>
                    <a:gd name="connsiteY16" fmla="*/ 293907 h 36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3412" h="369454">
                      <a:moveTo>
                        <a:pt x="422313" y="293907"/>
                      </a:moveTo>
                      <a:cubicBezTo>
                        <a:pt x="432896" y="300257"/>
                        <a:pt x="363575" y="241519"/>
                        <a:pt x="363575" y="241519"/>
                      </a:cubicBezTo>
                      <a:cubicBezTo>
                        <a:pt x="321771" y="203419"/>
                        <a:pt x="219642" y="101026"/>
                        <a:pt x="171488" y="65307"/>
                      </a:cubicBezTo>
                      <a:cubicBezTo>
                        <a:pt x="123334" y="29588"/>
                        <a:pt x="103225" y="35145"/>
                        <a:pt x="74650" y="27207"/>
                      </a:cubicBezTo>
                      <a:cubicBezTo>
                        <a:pt x="46075" y="19269"/>
                        <a:pt x="-1550" y="11332"/>
                        <a:pt x="38" y="17682"/>
                      </a:cubicBezTo>
                      <a:cubicBezTo>
                        <a:pt x="1625" y="24032"/>
                        <a:pt x="63008" y="40965"/>
                        <a:pt x="84175" y="65307"/>
                      </a:cubicBezTo>
                      <a:cubicBezTo>
                        <a:pt x="105342" y="89649"/>
                        <a:pt x="115396" y="135422"/>
                        <a:pt x="127038" y="163732"/>
                      </a:cubicBezTo>
                      <a:cubicBezTo>
                        <a:pt x="138680" y="192042"/>
                        <a:pt x="135240" y="201038"/>
                        <a:pt x="154025" y="235169"/>
                      </a:cubicBezTo>
                      <a:cubicBezTo>
                        <a:pt x="172810" y="269300"/>
                        <a:pt x="234987" y="359259"/>
                        <a:pt x="239750" y="368519"/>
                      </a:cubicBezTo>
                      <a:cubicBezTo>
                        <a:pt x="244512" y="377780"/>
                        <a:pt x="199533" y="315867"/>
                        <a:pt x="182600" y="290732"/>
                      </a:cubicBezTo>
                      <a:cubicBezTo>
                        <a:pt x="165667" y="265597"/>
                        <a:pt x="160904" y="265332"/>
                        <a:pt x="138150" y="217707"/>
                      </a:cubicBezTo>
                      <a:cubicBezTo>
                        <a:pt x="115396" y="170082"/>
                        <a:pt x="41842" y="29853"/>
                        <a:pt x="46075" y="4982"/>
                      </a:cubicBezTo>
                      <a:cubicBezTo>
                        <a:pt x="50308" y="-19889"/>
                        <a:pt x="125979" y="55782"/>
                        <a:pt x="163550" y="68482"/>
                      </a:cubicBezTo>
                      <a:cubicBezTo>
                        <a:pt x="201121" y="81182"/>
                        <a:pt x="262769" y="78536"/>
                        <a:pt x="271500" y="81182"/>
                      </a:cubicBezTo>
                      <a:cubicBezTo>
                        <a:pt x="280231" y="83828"/>
                        <a:pt x="211176" y="63984"/>
                        <a:pt x="215938" y="84357"/>
                      </a:cubicBezTo>
                      <a:cubicBezTo>
                        <a:pt x="220700" y="104730"/>
                        <a:pt x="266208" y="170082"/>
                        <a:pt x="300075" y="203419"/>
                      </a:cubicBezTo>
                      <a:cubicBezTo>
                        <a:pt x="333942" y="236756"/>
                        <a:pt x="411730" y="287557"/>
                        <a:pt x="422313" y="2939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0" name="フリーフォーム: 図形 419">
                  <a:extLst>
                    <a:ext uri="{FF2B5EF4-FFF2-40B4-BE49-F238E27FC236}">
                      <a16:creationId xmlns:a16="http://schemas.microsoft.com/office/drawing/2014/main" id="{C4BB224D-0616-4591-A049-06300EA7DC33}"/>
                    </a:ext>
                  </a:extLst>
                </p:cNvPr>
                <p:cNvSpPr/>
                <p:nvPr/>
              </p:nvSpPr>
              <p:spPr>
                <a:xfrm>
                  <a:off x="7521547" y="3695393"/>
                  <a:ext cx="191571" cy="202217"/>
                </a:xfrm>
                <a:custGeom>
                  <a:avLst/>
                  <a:gdLst>
                    <a:gd name="connsiteX0" fmla="*/ 28 w 191571"/>
                    <a:gd name="connsiteY0" fmla="*/ 307 h 202217"/>
                    <a:gd name="connsiteX1" fmla="*/ 125441 w 191571"/>
                    <a:gd name="connsiteY1" fmla="*/ 93970 h 202217"/>
                    <a:gd name="connsiteX2" fmla="*/ 190528 w 191571"/>
                    <a:gd name="connsiteY2" fmla="*/ 201920 h 202217"/>
                    <a:gd name="connsiteX3" fmla="*/ 161953 w 191571"/>
                    <a:gd name="connsiteY3" fmla="*/ 124132 h 202217"/>
                    <a:gd name="connsiteX4" fmla="*/ 114328 w 191571"/>
                    <a:gd name="connsiteY4" fmla="*/ 65395 h 202217"/>
                    <a:gd name="connsiteX5" fmla="*/ 28 w 191571"/>
                    <a:gd name="connsiteY5" fmla="*/ 307 h 20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71" h="202217">
                      <a:moveTo>
                        <a:pt x="28" y="307"/>
                      </a:moveTo>
                      <a:cubicBezTo>
                        <a:pt x="1880" y="5069"/>
                        <a:pt x="93691" y="60368"/>
                        <a:pt x="125441" y="93970"/>
                      </a:cubicBezTo>
                      <a:cubicBezTo>
                        <a:pt x="157191" y="127572"/>
                        <a:pt x="184443" y="196893"/>
                        <a:pt x="190528" y="201920"/>
                      </a:cubicBezTo>
                      <a:cubicBezTo>
                        <a:pt x="196613" y="206947"/>
                        <a:pt x="174653" y="146886"/>
                        <a:pt x="161953" y="124132"/>
                      </a:cubicBezTo>
                      <a:cubicBezTo>
                        <a:pt x="149253" y="101378"/>
                        <a:pt x="142374" y="83387"/>
                        <a:pt x="114328" y="65395"/>
                      </a:cubicBezTo>
                      <a:cubicBezTo>
                        <a:pt x="86282" y="47403"/>
                        <a:pt x="-1824" y="-4455"/>
                        <a:pt x="28" y="3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3B85CB71-F9F6-44E9-B9FF-ED253A6ACB25}"/>
                    </a:ext>
                  </a:extLst>
                </p:cNvPr>
                <p:cNvSpPr/>
                <p:nvPr/>
              </p:nvSpPr>
              <p:spPr>
                <a:xfrm>
                  <a:off x="7716099" y="3884603"/>
                  <a:ext cx="65999" cy="236723"/>
                </a:xfrm>
                <a:custGeom>
                  <a:avLst/>
                  <a:gdLst>
                    <a:gd name="connsiteX0" fmla="*/ 24551 w 65999"/>
                    <a:gd name="connsiteY0" fmla="*/ 10 h 236723"/>
                    <a:gd name="connsiteX1" fmla="*/ 11851 w 65999"/>
                    <a:gd name="connsiteY1" fmla="*/ 76210 h 236723"/>
                    <a:gd name="connsiteX2" fmla="*/ 42014 w 65999"/>
                    <a:gd name="connsiteY2" fmla="*/ 134947 h 236723"/>
                    <a:gd name="connsiteX3" fmla="*/ 65826 w 65999"/>
                    <a:gd name="connsiteY3" fmla="*/ 236547 h 236723"/>
                    <a:gd name="connsiteX4" fmla="*/ 49951 w 65999"/>
                    <a:gd name="connsiteY4" fmla="*/ 157172 h 236723"/>
                    <a:gd name="connsiteX5" fmla="*/ 739 w 65999"/>
                    <a:gd name="connsiteY5" fmla="*/ 71447 h 236723"/>
                    <a:gd name="connsiteX6" fmla="*/ 24551 w 65999"/>
                    <a:gd name="connsiteY6" fmla="*/ 10 h 236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999" h="236723">
                      <a:moveTo>
                        <a:pt x="24551" y="10"/>
                      </a:moveTo>
                      <a:cubicBezTo>
                        <a:pt x="26403" y="804"/>
                        <a:pt x="8941" y="53721"/>
                        <a:pt x="11851" y="76210"/>
                      </a:cubicBezTo>
                      <a:cubicBezTo>
                        <a:pt x="14761" y="98699"/>
                        <a:pt x="33018" y="108224"/>
                        <a:pt x="42014" y="134947"/>
                      </a:cubicBezTo>
                      <a:cubicBezTo>
                        <a:pt x="51010" y="161670"/>
                        <a:pt x="64503" y="232843"/>
                        <a:pt x="65826" y="236547"/>
                      </a:cubicBezTo>
                      <a:cubicBezTo>
                        <a:pt x="67149" y="240251"/>
                        <a:pt x="60799" y="184689"/>
                        <a:pt x="49951" y="157172"/>
                      </a:cubicBezTo>
                      <a:cubicBezTo>
                        <a:pt x="39103" y="129655"/>
                        <a:pt x="6295" y="97641"/>
                        <a:pt x="739" y="71447"/>
                      </a:cubicBezTo>
                      <a:cubicBezTo>
                        <a:pt x="-4817" y="45253"/>
                        <a:pt x="22699" y="-784"/>
                        <a:pt x="24551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4D72898D-85FB-47F6-8ACA-8D6C8BFBA135}"/>
                    </a:ext>
                  </a:extLst>
                </p:cNvPr>
                <p:cNvSpPr/>
                <p:nvPr/>
              </p:nvSpPr>
              <p:spPr>
                <a:xfrm>
                  <a:off x="7725851" y="3835896"/>
                  <a:ext cx="79180" cy="277249"/>
                </a:xfrm>
                <a:custGeom>
                  <a:avLst/>
                  <a:gdLst>
                    <a:gd name="connsiteX0" fmla="*/ 512 w 79180"/>
                    <a:gd name="connsiteY0" fmla="*/ 2679 h 277249"/>
                    <a:gd name="connsiteX1" fmla="*/ 68774 w 79180"/>
                    <a:gd name="connsiteY1" fmla="*/ 116979 h 277249"/>
                    <a:gd name="connsiteX2" fmla="*/ 68774 w 79180"/>
                    <a:gd name="connsiteY2" fmla="*/ 143967 h 277249"/>
                    <a:gd name="connsiteX3" fmla="*/ 59249 w 79180"/>
                    <a:gd name="connsiteY3" fmla="*/ 275729 h 277249"/>
                    <a:gd name="connsiteX4" fmla="*/ 65599 w 79180"/>
                    <a:gd name="connsiteY4" fmla="*/ 210642 h 277249"/>
                    <a:gd name="connsiteX5" fmla="*/ 78299 w 79180"/>
                    <a:gd name="connsiteY5" fmla="*/ 134442 h 277249"/>
                    <a:gd name="connsiteX6" fmla="*/ 38612 w 79180"/>
                    <a:gd name="connsiteY6" fmla="*/ 42367 h 277249"/>
                    <a:gd name="connsiteX7" fmla="*/ 512 w 79180"/>
                    <a:gd name="connsiteY7" fmla="*/ 2679 h 27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80" h="277249">
                      <a:moveTo>
                        <a:pt x="512" y="2679"/>
                      </a:moveTo>
                      <a:cubicBezTo>
                        <a:pt x="5539" y="15114"/>
                        <a:pt x="57397" y="93431"/>
                        <a:pt x="68774" y="116979"/>
                      </a:cubicBezTo>
                      <a:cubicBezTo>
                        <a:pt x="80151" y="140527"/>
                        <a:pt x="70362" y="117509"/>
                        <a:pt x="68774" y="143967"/>
                      </a:cubicBezTo>
                      <a:cubicBezTo>
                        <a:pt x="67187" y="170425"/>
                        <a:pt x="59778" y="264617"/>
                        <a:pt x="59249" y="275729"/>
                      </a:cubicBezTo>
                      <a:cubicBezTo>
                        <a:pt x="58720" y="286841"/>
                        <a:pt x="62424" y="234190"/>
                        <a:pt x="65599" y="210642"/>
                      </a:cubicBezTo>
                      <a:cubicBezTo>
                        <a:pt x="68774" y="187094"/>
                        <a:pt x="82797" y="162488"/>
                        <a:pt x="78299" y="134442"/>
                      </a:cubicBezTo>
                      <a:cubicBezTo>
                        <a:pt x="73801" y="106396"/>
                        <a:pt x="48401" y="60623"/>
                        <a:pt x="38612" y="42367"/>
                      </a:cubicBezTo>
                      <a:cubicBezTo>
                        <a:pt x="28823" y="24111"/>
                        <a:pt x="-4515" y="-9756"/>
                        <a:pt x="512" y="26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F4B5790F-CFB7-417D-A03F-D2090E95910C}"/>
                    </a:ext>
                  </a:extLst>
                </p:cNvPr>
                <p:cNvSpPr/>
                <p:nvPr/>
              </p:nvSpPr>
              <p:spPr>
                <a:xfrm>
                  <a:off x="7243687" y="3667764"/>
                  <a:ext cx="164965" cy="66036"/>
                </a:xfrm>
                <a:custGeom>
                  <a:avLst/>
                  <a:gdLst>
                    <a:gd name="connsiteX0" fmla="*/ 76 w 164965"/>
                    <a:gd name="connsiteY0" fmla="*/ 61274 h 66036"/>
                    <a:gd name="connsiteX1" fmla="*/ 96913 w 164965"/>
                    <a:gd name="connsiteY1" fmla="*/ 66036 h 66036"/>
                    <a:gd name="connsiteX2" fmla="*/ 81038 w 164965"/>
                    <a:gd name="connsiteY2" fmla="*/ 61274 h 66036"/>
                    <a:gd name="connsiteX3" fmla="*/ 63576 w 164965"/>
                    <a:gd name="connsiteY3" fmla="*/ 46986 h 66036"/>
                    <a:gd name="connsiteX4" fmla="*/ 163588 w 164965"/>
                    <a:gd name="connsiteY4" fmla="*/ 949 h 66036"/>
                    <a:gd name="connsiteX5" fmla="*/ 119138 w 164965"/>
                    <a:gd name="connsiteY5" fmla="*/ 18411 h 66036"/>
                    <a:gd name="connsiteX6" fmla="*/ 81038 w 164965"/>
                    <a:gd name="connsiteY6" fmla="*/ 48574 h 66036"/>
                    <a:gd name="connsiteX7" fmla="*/ 76 w 164965"/>
                    <a:gd name="connsiteY7" fmla="*/ 61274 h 6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965" h="66036">
                      <a:moveTo>
                        <a:pt x="76" y="61274"/>
                      </a:moveTo>
                      <a:cubicBezTo>
                        <a:pt x="2722" y="64184"/>
                        <a:pt x="83419" y="66036"/>
                        <a:pt x="96913" y="66036"/>
                      </a:cubicBezTo>
                      <a:cubicBezTo>
                        <a:pt x="110407" y="66036"/>
                        <a:pt x="86594" y="64449"/>
                        <a:pt x="81038" y="61274"/>
                      </a:cubicBezTo>
                      <a:cubicBezTo>
                        <a:pt x="75482" y="58099"/>
                        <a:pt x="49818" y="57040"/>
                        <a:pt x="63576" y="46986"/>
                      </a:cubicBezTo>
                      <a:cubicBezTo>
                        <a:pt x="77334" y="36932"/>
                        <a:pt x="154328" y="5711"/>
                        <a:pt x="163588" y="949"/>
                      </a:cubicBezTo>
                      <a:cubicBezTo>
                        <a:pt x="172848" y="-3813"/>
                        <a:pt x="132896" y="10473"/>
                        <a:pt x="119138" y="18411"/>
                      </a:cubicBezTo>
                      <a:cubicBezTo>
                        <a:pt x="105380" y="26348"/>
                        <a:pt x="97971" y="42489"/>
                        <a:pt x="81038" y="48574"/>
                      </a:cubicBezTo>
                      <a:cubicBezTo>
                        <a:pt x="64105" y="54659"/>
                        <a:pt x="-2570" y="58364"/>
                        <a:pt x="76" y="6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1C66E0C6-F923-4F91-ACA0-CAB6689A920A}"/>
                    </a:ext>
                  </a:extLst>
                </p:cNvPr>
                <p:cNvSpPr/>
                <p:nvPr/>
              </p:nvSpPr>
              <p:spPr>
                <a:xfrm>
                  <a:off x="7337425" y="3686019"/>
                  <a:ext cx="230188" cy="228756"/>
                </a:xfrm>
                <a:custGeom>
                  <a:avLst/>
                  <a:gdLst>
                    <a:gd name="connsiteX0" fmla="*/ 0 w 230188"/>
                    <a:gd name="connsiteY0" fmla="*/ 62069 h 228756"/>
                    <a:gd name="connsiteX1" fmla="*/ 117475 w 230188"/>
                    <a:gd name="connsiteY1" fmla="*/ 96994 h 228756"/>
                    <a:gd name="connsiteX2" fmla="*/ 195263 w 230188"/>
                    <a:gd name="connsiteY2" fmla="*/ 166844 h 228756"/>
                    <a:gd name="connsiteX3" fmla="*/ 230188 w 230188"/>
                    <a:gd name="connsiteY3" fmla="*/ 228756 h 228756"/>
                    <a:gd name="connsiteX4" fmla="*/ 171450 w 230188"/>
                    <a:gd name="connsiteY4" fmla="*/ 128744 h 228756"/>
                    <a:gd name="connsiteX5" fmla="*/ 136525 w 230188"/>
                    <a:gd name="connsiteY5" fmla="*/ 81119 h 228756"/>
                    <a:gd name="connsiteX6" fmla="*/ 28575 w 230188"/>
                    <a:gd name="connsiteY6" fmla="*/ 156 h 228756"/>
                    <a:gd name="connsiteX7" fmla="*/ 88900 w 230188"/>
                    <a:gd name="connsiteY7" fmla="*/ 60481 h 228756"/>
                    <a:gd name="connsiteX8" fmla="*/ 52388 w 230188"/>
                    <a:gd name="connsiteY8" fmla="*/ 57306 h 228756"/>
                    <a:gd name="connsiteX9" fmla="*/ 0 w 230188"/>
                    <a:gd name="connsiteY9" fmla="*/ 62069 h 22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188" h="228756">
                      <a:moveTo>
                        <a:pt x="0" y="62069"/>
                      </a:moveTo>
                      <a:cubicBezTo>
                        <a:pt x="42465" y="70800"/>
                        <a:pt x="84931" y="79532"/>
                        <a:pt x="117475" y="96994"/>
                      </a:cubicBezTo>
                      <a:cubicBezTo>
                        <a:pt x="150019" y="114457"/>
                        <a:pt x="176478" y="144884"/>
                        <a:pt x="195263" y="166844"/>
                      </a:cubicBezTo>
                      <a:cubicBezTo>
                        <a:pt x="214048" y="188804"/>
                        <a:pt x="230188" y="228756"/>
                        <a:pt x="230188" y="228756"/>
                      </a:cubicBezTo>
                      <a:cubicBezTo>
                        <a:pt x="226219" y="222406"/>
                        <a:pt x="187060" y="153350"/>
                        <a:pt x="171450" y="128744"/>
                      </a:cubicBezTo>
                      <a:cubicBezTo>
                        <a:pt x="155840" y="104138"/>
                        <a:pt x="160337" y="102550"/>
                        <a:pt x="136525" y="81119"/>
                      </a:cubicBezTo>
                      <a:cubicBezTo>
                        <a:pt x="112713" y="59688"/>
                        <a:pt x="36513" y="3596"/>
                        <a:pt x="28575" y="156"/>
                      </a:cubicBezTo>
                      <a:cubicBezTo>
                        <a:pt x="20638" y="-3284"/>
                        <a:pt x="84931" y="50956"/>
                        <a:pt x="88900" y="60481"/>
                      </a:cubicBezTo>
                      <a:cubicBezTo>
                        <a:pt x="92869" y="70006"/>
                        <a:pt x="52388" y="57306"/>
                        <a:pt x="52388" y="57306"/>
                      </a:cubicBezTo>
                      <a:lnTo>
                        <a:pt x="0" y="6206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99D40168-3BDE-4C57-B045-61F24952EAE7}"/>
                    </a:ext>
                  </a:extLst>
                </p:cNvPr>
                <p:cNvSpPr/>
                <p:nvPr/>
              </p:nvSpPr>
              <p:spPr>
                <a:xfrm>
                  <a:off x="7226300" y="3729038"/>
                  <a:ext cx="336009" cy="216662"/>
                </a:xfrm>
                <a:custGeom>
                  <a:avLst/>
                  <a:gdLst>
                    <a:gd name="connsiteX0" fmla="*/ 17463 w 336009"/>
                    <a:gd name="connsiteY0" fmla="*/ 0 h 216662"/>
                    <a:gd name="connsiteX1" fmla="*/ 169863 w 336009"/>
                    <a:gd name="connsiteY1" fmla="*/ 63500 h 216662"/>
                    <a:gd name="connsiteX2" fmla="*/ 333375 w 336009"/>
                    <a:gd name="connsiteY2" fmla="*/ 212725 h 216662"/>
                    <a:gd name="connsiteX3" fmla="*/ 263525 w 336009"/>
                    <a:gd name="connsiteY3" fmla="*/ 169862 h 216662"/>
                    <a:gd name="connsiteX4" fmla="*/ 166688 w 336009"/>
                    <a:gd name="connsiteY4" fmla="*/ 131762 h 216662"/>
                    <a:gd name="connsiteX5" fmla="*/ 255588 w 336009"/>
                    <a:gd name="connsiteY5" fmla="*/ 187325 h 216662"/>
                    <a:gd name="connsiteX6" fmla="*/ 169863 w 336009"/>
                    <a:gd name="connsiteY6" fmla="*/ 117475 h 216662"/>
                    <a:gd name="connsiteX7" fmla="*/ 52388 w 336009"/>
                    <a:gd name="connsiteY7" fmla="*/ 60325 h 216662"/>
                    <a:gd name="connsiteX8" fmla="*/ 7938 w 336009"/>
                    <a:gd name="connsiteY8" fmla="*/ 53975 h 216662"/>
                    <a:gd name="connsiteX9" fmla="*/ 25400 w 336009"/>
                    <a:gd name="connsiteY9" fmla="*/ 66675 h 216662"/>
                    <a:gd name="connsiteX10" fmla="*/ 247650 w 336009"/>
                    <a:gd name="connsiteY10" fmla="*/ 153987 h 216662"/>
                    <a:gd name="connsiteX11" fmla="*/ 303213 w 336009"/>
                    <a:gd name="connsiteY11" fmla="*/ 169862 h 216662"/>
                    <a:gd name="connsiteX12" fmla="*/ 225425 w 336009"/>
                    <a:gd name="connsiteY12" fmla="*/ 127000 h 216662"/>
                    <a:gd name="connsiteX13" fmla="*/ 198438 w 336009"/>
                    <a:gd name="connsiteY13" fmla="*/ 93662 h 216662"/>
                    <a:gd name="connsiteX14" fmla="*/ 153988 w 336009"/>
                    <a:gd name="connsiteY14" fmla="*/ 63500 h 216662"/>
                    <a:gd name="connsiteX15" fmla="*/ 17463 w 336009"/>
                    <a:gd name="connsiteY15" fmla="*/ 0 h 21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009" h="216662">
                      <a:moveTo>
                        <a:pt x="17463" y="0"/>
                      </a:moveTo>
                      <a:cubicBezTo>
                        <a:pt x="20109" y="0"/>
                        <a:pt x="117211" y="28046"/>
                        <a:pt x="169863" y="63500"/>
                      </a:cubicBezTo>
                      <a:cubicBezTo>
                        <a:pt x="222515" y="98954"/>
                        <a:pt x="317765" y="194998"/>
                        <a:pt x="333375" y="212725"/>
                      </a:cubicBezTo>
                      <a:cubicBezTo>
                        <a:pt x="348985" y="230452"/>
                        <a:pt x="291306" y="183356"/>
                        <a:pt x="263525" y="169862"/>
                      </a:cubicBezTo>
                      <a:cubicBezTo>
                        <a:pt x="235744" y="156368"/>
                        <a:pt x="168011" y="128851"/>
                        <a:pt x="166688" y="131762"/>
                      </a:cubicBezTo>
                      <a:cubicBezTo>
                        <a:pt x="165365" y="134673"/>
                        <a:pt x="255059" y="189706"/>
                        <a:pt x="255588" y="187325"/>
                      </a:cubicBezTo>
                      <a:cubicBezTo>
                        <a:pt x="256117" y="184944"/>
                        <a:pt x="203730" y="138642"/>
                        <a:pt x="169863" y="117475"/>
                      </a:cubicBezTo>
                      <a:cubicBezTo>
                        <a:pt x="135996" y="96308"/>
                        <a:pt x="79375" y="70908"/>
                        <a:pt x="52388" y="60325"/>
                      </a:cubicBezTo>
                      <a:cubicBezTo>
                        <a:pt x="25401" y="49742"/>
                        <a:pt x="12436" y="52917"/>
                        <a:pt x="7938" y="53975"/>
                      </a:cubicBezTo>
                      <a:cubicBezTo>
                        <a:pt x="3440" y="55033"/>
                        <a:pt x="-14552" y="50006"/>
                        <a:pt x="25400" y="66675"/>
                      </a:cubicBezTo>
                      <a:cubicBezTo>
                        <a:pt x="65352" y="83344"/>
                        <a:pt x="201348" y="136789"/>
                        <a:pt x="247650" y="153987"/>
                      </a:cubicBezTo>
                      <a:cubicBezTo>
                        <a:pt x="293952" y="171185"/>
                        <a:pt x="306917" y="174360"/>
                        <a:pt x="303213" y="169862"/>
                      </a:cubicBezTo>
                      <a:cubicBezTo>
                        <a:pt x="299509" y="165364"/>
                        <a:pt x="242888" y="139700"/>
                        <a:pt x="225425" y="127000"/>
                      </a:cubicBezTo>
                      <a:cubicBezTo>
                        <a:pt x="207963" y="114300"/>
                        <a:pt x="210344" y="104245"/>
                        <a:pt x="198438" y="93662"/>
                      </a:cubicBezTo>
                      <a:cubicBezTo>
                        <a:pt x="186532" y="83079"/>
                        <a:pt x="179388" y="76729"/>
                        <a:pt x="153988" y="63500"/>
                      </a:cubicBezTo>
                      <a:cubicBezTo>
                        <a:pt x="128588" y="50271"/>
                        <a:pt x="14817" y="0"/>
                        <a:pt x="1746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3957C83A-C83C-4350-A5D7-24B20BA2ED07}"/>
                    </a:ext>
                  </a:extLst>
                </p:cNvPr>
                <p:cNvSpPr/>
                <p:nvPr/>
              </p:nvSpPr>
              <p:spPr>
                <a:xfrm>
                  <a:off x="7268270" y="3856525"/>
                  <a:ext cx="477086" cy="244108"/>
                </a:xfrm>
                <a:custGeom>
                  <a:avLst/>
                  <a:gdLst>
                    <a:gd name="connsiteX0" fmla="*/ 893 w 477086"/>
                    <a:gd name="connsiteY0" fmla="*/ 1100 h 244108"/>
                    <a:gd name="connsiteX1" fmla="*/ 258068 w 477086"/>
                    <a:gd name="connsiteY1" fmla="*/ 112225 h 244108"/>
                    <a:gd name="connsiteX2" fmla="*/ 258068 w 477086"/>
                    <a:gd name="connsiteY2" fmla="*/ 102700 h 244108"/>
                    <a:gd name="connsiteX3" fmla="*/ 273943 w 477086"/>
                    <a:gd name="connsiteY3" fmla="*/ 115400 h 244108"/>
                    <a:gd name="connsiteX4" fmla="*/ 416818 w 477086"/>
                    <a:gd name="connsiteY4" fmla="*/ 191600 h 244108"/>
                    <a:gd name="connsiteX5" fmla="*/ 475555 w 477086"/>
                    <a:gd name="connsiteY5" fmla="*/ 243988 h 244108"/>
                    <a:gd name="connsiteX6" fmla="*/ 361255 w 477086"/>
                    <a:gd name="connsiteY6" fmla="*/ 177313 h 244108"/>
                    <a:gd name="connsiteX7" fmla="*/ 324743 w 477086"/>
                    <a:gd name="connsiteY7" fmla="*/ 145563 h 244108"/>
                    <a:gd name="connsiteX8" fmla="*/ 337443 w 477086"/>
                    <a:gd name="connsiteY8" fmla="*/ 139213 h 244108"/>
                    <a:gd name="connsiteX9" fmla="*/ 180280 w 477086"/>
                    <a:gd name="connsiteY9" fmla="*/ 61425 h 244108"/>
                    <a:gd name="connsiteX10" fmla="*/ 893 w 477086"/>
                    <a:gd name="connsiteY10" fmla="*/ 1100 h 244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7086" h="244108">
                      <a:moveTo>
                        <a:pt x="893" y="1100"/>
                      </a:moveTo>
                      <a:cubicBezTo>
                        <a:pt x="13858" y="9567"/>
                        <a:pt x="215206" y="95292"/>
                        <a:pt x="258068" y="112225"/>
                      </a:cubicBezTo>
                      <a:cubicBezTo>
                        <a:pt x="300930" y="129158"/>
                        <a:pt x="255422" y="102171"/>
                        <a:pt x="258068" y="102700"/>
                      </a:cubicBezTo>
                      <a:cubicBezTo>
                        <a:pt x="260714" y="103229"/>
                        <a:pt x="247485" y="100583"/>
                        <a:pt x="273943" y="115400"/>
                      </a:cubicBezTo>
                      <a:cubicBezTo>
                        <a:pt x="300401" y="130217"/>
                        <a:pt x="383216" y="170169"/>
                        <a:pt x="416818" y="191600"/>
                      </a:cubicBezTo>
                      <a:cubicBezTo>
                        <a:pt x="450420" y="213031"/>
                        <a:pt x="484816" y="246369"/>
                        <a:pt x="475555" y="243988"/>
                      </a:cubicBezTo>
                      <a:cubicBezTo>
                        <a:pt x="466295" y="241607"/>
                        <a:pt x="386390" y="193717"/>
                        <a:pt x="361255" y="177313"/>
                      </a:cubicBezTo>
                      <a:cubicBezTo>
                        <a:pt x="336120" y="160909"/>
                        <a:pt x="328712" y="151913"/>
                        <a:pt x="324743" y="145563"/>
                      </a:cubicBezTo>
                      <a:cubicBezTo>
                        <a:pt x="320774" y="139213"/>
                        <a:pt x="361520" y="153236"/>
                        <a:pt x="337443" y="139213"/>
                      </a:cubicBezTo>
                      <a:cubicBezTo>
                        <a:pt x="313366" y="125190"/>
                        <a:pt x="241134" y="87883"/>
                        <a:pt x="180280" y="61425"/>
                      </a:cubicBezTo>
                      <a:cubicBezTo>
                        <a:pt x="119426" y="34967"/>
                        <a:pt x="-12072" y="-7367"/>
                        <a:pt x="893" y="1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075FC825-3923-43CD-90B4-C7018FE8A04D}"/>
                    </a:ext>
                  </a:extLst>
                </p:cNvPr>
                <p:cNvSpPr/>
                <p:nvPr/>
              </p:nvSpPr>
              <p:spPr>
                <a:xfrm>
                  <a:off x="7359635" y="3895704"/>
                  <a:ext cx="386793" cy="247110"/>
                </a:xfrm>
                <a:custGeom>
                  <a:avLst/>
                  <a:gdLst>
                    <a:gd name="connsiteX0" fmla="*/ 15 w 386793"/>
                    <a:gd name="connsiteY0" fmla="*/ 21 h 247110"/>
                    <a:gd name="connsiteX1" fmla="*/ 154003 w 386793"/>
                    <a:gd name="connsiteY1" fmla="*/ 103209 h 247110"/>
                    <a:gd name="connsiteX2" fmla="*/ 165115 w 386793"/>
                    <a:gd name="connsiteY2" fmla="*/ 104796 h 247110"/>
                    <a:gd name="connsiteX3" fmla="*/ 219090 w 386793"/>
                    <a:gd name="connsiteY3" fmla="*/ 150834 h 247110"/>
                    <a:gd name="connsiteX4" fmla="*/ 376253 w 386793"/>
                    <a:gd name="connsiteY4" fmla="*/ 239734 h 247110"/>
                    <a:gd name="connsiteX5" fmla="*/ 360378 w 386793"/>
                    <a:gd name="connsiteY5" fmla="*/ 234971 h 247110"/>
                    <a:gd name="connsiteX6" fmla="*/ 263540 w 386793"/>
                    <a:gd name="connsiteY6" fmla="*/ 177821 h 247110"/>
                    <a:gd name="connsiteX7" fmla="*/ 190515 w 386793"/>
                    <a:gd name="connsiteY7" fmla="*/ 142896 h 247110"/>
                    <a:gd name="connsiteX8" fmla="*/ 144478 w 386793"/>
                    <a:gd name="connsiteY8" fmla="*/ 112734 h 247110"/>
                    <a:gd name="connsiteX9" fmla="*/ 15 w 386793"/>
                    <a:gd name="connsiteY9" fmla="*/ 21 h 24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793" h="247110">
                      <a:moveTo>
                        <a:pt x="15" y="21"/>
                      </a:moveTo>
                      <a:cubicBezTo>
                        <a:pt x="1602" y="-1566"/>
                        <a:pt x="126486" y="85747"/>
                        <a:pt x="154003" y="103209"/>
                      </a:cubicBezTo>
                      <a:cubicBezTo>
                        <a:pt x="181520" y="120672"/>
                        <a:pt x="154267" y="96859"/>
                        <a:pt x="165115" y="104796"/>
                      </a:cubicBezTo>
                      <a:cubicBezTo>
                        <a:pt x="175963" y="112733"/>
                        <a:pt x="183900" y="128344"/>
                        <a:pt x="219090" y="150834"/>
                      </a:cubicBezTo>
                      <a:cubicBezTo>
                        <a:pt x="254280" y="173324"/>
                        <a:pt x="352705" y="225711"/>
                        <a:pt x="376253" y="239734"/>
                      </a:cubicBezTo>
                      <a:cubicBezTo>
                        <a:pt x="399801" y="253757"/>
                        <a:pt x="379163" y="245290"/>
                        <a:pt x="360378" y="234971"/>
                      </a:cubicBezTo>
                      <a:cubicBezTo>
                        <a:pt x="341593" y="224652"/>
                        <a:pt x="291850" y="193167"/>
                        <a:pt x="263540" y="177821"/>
                      </a:cubicBezTo>
                      <a:cubicBezTo>
                        <a:pt x="235230" y="162475"/>
                        <a:pt x="210359" y="153744"/>
                        <a:pt x="190515" y="142896"/>
                      </a:cubicBezTo>
                      <a:cubicBezTo>
                        <a:pt x="170671" y="132048"/>
                        <a:pt x="171465" y="134694"/>
                        <a:pt x="144478" y="112734"/>
                      </a:cubicBezTo>
                      <a:cubicBezTo>
                        <a:pt x="117491" y="90774"/>
                        <a:pt x="-1572" y="1608"/>
                        <a:pt x="15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4BF1A865-CD05-4B25-BCF6-1BFF5DF69554}"/>
                    </a:ext>
                  </a:extLst>
                </p:cNvPr>
                <p:cNvSpPr/>
                <p:nvPr/>
              </p:nvSpPr>
              <p:spPr>
                <a:xfrm>
                  <a:off x="6702116" y="3678207"/>
                  <a:ext cx="571874" cy="130224"/>
                </a:xfrm>
                <a:custGeom>
                  <a:avLst/>
                  <a:gdLst>
                    <a:gd name="connsiteX0" fmla="*/ 571809 w 571874"/>
                    <a:gd name="connsiteY0" fmla="*/ 50831 h 130224"/>
                    <a:gd name="connsiteX1" fmla="*/ 424172 w 571874"/>
                    <a:gd name="connsiteY1" fmla="*/ 80993 h 130224"/>
                    <a:gd name="connsiteX2" fmla="*/ 274947 w 571874"/>
                    <a:gd name="connsiteY2" fmla="*/ 27018 h 130224"/>
                    <a:gd name="connsiteX3" fmla="*/ 155884 w 571874"/>
                    <a:gd name="connsiteY3" fmla="*/ 31 h 130224"/>
                    <a:gd name="connsiteX4" fmla="*/ 35234 w 571874"/>
                    <a:gd name="connsiteY4" fmla="*/ 31781 h 130224"/>
                    <a:gd name="connsiteX5" fmla="*/ 9834 w 571874"/>
                    <a:gd name="connsiteY5" fmla="*/ 69881 h 130224"/>
                    <a:gd name="connsiteX6" fmla="*/ 11422 w 571874"/>
                    <a:gd name="connsiteY6" fmla="*/ 130206 h 130224"/>
                    <a:gd name="connsiteX7" fmla="*/ 9834 w 571874"/>
                    <a:gd name="connsiteY7" fmla="*/ 63531 h 130224"/>
                    <a:gd name="connsiteX8" fmla="*/ 149534 w 571874"/>
                    <a:gd name="connsiteY8" fmla="*/ 17493 h 130224"/>
                    <a:gd name="connsiteX9" fmla="*/ 290822 w 571874"/>
                    <a:gd name="connsiteY9" fmla="*/ 54006 h 130224"/>
                    <a:gd name="connsiteX10" fmla="*/ 355909 w 571874"/>
                    <a:gd name="connsiteY10" fmla="*/ 63531 h 130224"/>
                    <a:gd name="connsiteX11" fmla="*/ 441634 w 571874"/>
                    <a:gd name="connsiteY11" fmla="*/ 63531 h 130224"/>
                    <a:gd name="connsiteX12" fmla="*/ 571809 w 571874"/>
                    <a:gd name="connsiteY12" fmla="*/ 50831 h 13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1874" h="130224">
                      <a:moveTo>
                        <a:pt x="571809" y="50831"/>
                      </a:moveTo>
                      <a:cubicBezTo>
                        <a:pt x="568899" y="53741"/>
                        <a:pt x="473649" y="84962"/>
                        <a:pt x="424172" y="80993"/>
                      </a:cubicBezTo>
                      <a:cubicBezTo>
                        <a:pt x="374695" y="77024"/>
                        <a:pt x="319662" y="40512"/>
                        <a:pt x="274947" y="27018"/>
                      </a:cubicBezTo>
                      <a:cubicBezTo>
                        <a:pt x="230232" y="13524"/>
                        <a:pt x="195836" y="-763"/>
                        <a:pt x="155884" y="31"/>
                      </a:cubicBezTo>
                      <a:cubicBezTo>
                        <a:pt x="115932" y="825"/>
                        <a:pt x="59576" y="20139"/>
                        <a:pt x="35234" y="31781"/>
                      </a:cubicBezTo>
                      <a:cubicBezTo>
                        <a:pt x="10892" y="43423"/>
                        <a:pt x="13803" y="53477"/>
                        <a:pt x="9834" y="69881"/>
                      </a:cubicBezTo>
                      <a:cubicBezTo>
                        <a:pt x="5865" y="86285"/>
                        <a:pt x="11422" y="131264"/>
                        <a:pt x="11422" y="130206"/>
                      </a:cubicBezTo>
                      <a:cubicBezTo>
                        <a:pt x="11422" y="129148"/>
                        <a:pt x="-13185" y="82317"/>
                        <a:pt x="9834" y="63531"/>
                      </a:cubicBezTo>
                      <a:cubicBezTo>
                        <a:pt x="32853" y="44745"/>
                        <a:pt x="102703" y="19080"/>
                        <a:pt x="149534" y="17493"/>
                      </a:cubicBezTo>
                      <a:cubicBezTo>
                        <a:pt x="196365" y="15906"/>
                        <a:pt x="256426" y="46333"/>
                        <a:pt x="290822" y="54006"/>
                      </a:cubicBezTo>
                      <a:cubicBezTo>
                        <a:pt x="325218" y="61679"/>
                        <a:pt x="330774" y="61944"/>
                        <a:pt x="355909" y="63531"/>
                      </a:cubicBezTo>
                      <a:cubicBezTo>
                        <a:pt x="381044" y="65119"/>
                        <a:pt x="404063" y="66177"/>
                        <a:pt x="441634" y="63531"/>
                      </a:cubicBezTo>
                      <a:cubicBezTo>
                        <a:pt x="479205" y="60885"/>
                        <a:pt x="574719" y="47921"/>
                        <a:pt x="571809" y="508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フリーフォーム: 図形 428">
                  <a:extLst>
                    <a:ext uri="{FF2B5EF4-FFF2-40B4-BE49-F238E27FC236}">
                      <a16:creationId xmlns:a16="http://schemas.microsoft.com/office/drawing/2014/main" id="{E4BA48F3-07B4-41DF-983B-72DB645DD432}"/>
                    </a:ext>
                  </a:extLst>
                </p:cNvPr>
                <p:cNvSpPr/>
                <p:nvPr/>
              </p:nvSpPr>
              <p:spPr>
                <a:xfrm>
                  <a:off x="6970486" y="3850628"/>
                  <a:ext cx="178530" cy="93729"/>
                </a:xfrm>
                <a:custGeom>
                  <a:avLst/>
                  <a:gdLst>
                    <a:gd name="connsiteX0" fmla="*/ 227 w 178530"/>
                    <a:gd name="connsiteY0" fmla="*/ 24460 h 93729"/>
                    <a:gd name="connsiteX1" fmla="*/ 68489 w 178530"/>
                    <a:gd name="connsiteY1" fmla="*/ 647 h 93729"/>
                    <a:gd name="connsiteX2" fmla="*/ 178027 w 178530"/>
                    <a:gd name="connsiteY2" fmla="*/ 51447 h 93729"/>
                    <a:gd name="connsiteX3" fmla="*/ 111352 w 178530"/>
                    <a:gd name="connsiteY3" fmla="*/ 32397 h 93729"/>
                    <a:gd name="connsiteX4" fmla="*/ 162152 w 178530"/>
                    <a:gd name="connsiteY4" fmla="*/ 91135 h 93729"/>
                    <a:gd name="connsiteX5" fmla="*/ 141514 w 178530"/>
                    <a:gd name="connsiteY5" fmla="*/ 80022 h 93729"/>
                    <a:gd name="connsiteX6" fmla="*/ 90714 w 178530"/>
                    <a:gd name="connsiteY6" fmla="*/ 49860 h 93729"/>
                    <a:gd name="connsiteX7" fmla="*/ 227 w 178530"/>
                    <a:gd name="connsiteY7" fmla="*/ 24460 h 9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530" h="93729">
                      <a:moveTo>
                        <a:pt x="227" y="24460"/>
                      </a:moveTo>
                      <a:cubicBezTo>
                        <a:pt x="-3477" y="16258"/>
                        <a:pt x="38856" y="-3851"/>
                        <a:pt x="68489" y="647"/>
                      </a:cubicBezTo>
                      <a:cubicBezTo>
                        <a:pt x="98122" y="5145"/>
                        <a:pt x="170883" y="46155"/>
                        <a:pt x="178027" y="51447"/>
                      </a:cubicBezTo>
                      <a:cubicBezTo>
                        <a:pt x="185171" y="56739"/>
                        <a:pt x="113998" y="25782"/>
                        <a:pt x="111352" y="32397"/>
                      </a:cubicBezTo>
                      <a:cubicBezTo>
                        <a:pt x="108706" y="39012"/>
                        <a:pt x="157125" y="83198"/>
                        <a:pt x="162152" y="91135"/>
                      </a:cubicBezTo>
                      <a:cubicBezTo>
                        <a:pt x="167179" y="99073"/>
                        <a:pt x="153420" y="86901"/>
                        <a:pt x="141514" y="80022"/>
                      </a:cubicBezTo>
                      <a:cubicBezTo>
                        <a:pt x="129608" y="73143"/>
                        <a:pt x="109764" y="59385"/>
                        <a:pt x="90714" y="49860"/>
                      </a:cubicBezTo>
                      <a:cubicBezTo>
                        <a:pt x="71664" y="40335"/>
                        <a:pt x="3931" y="32662"/>
                        <a:pt x="227" y="244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EE3BFF13-3FCC-434F-8934-368B2D832989}"/>
                    </a:ext>
                  </a:extLst>
                </p:cNvPr>
                <p:cNvSpPr/>
                <p:nvPr/>
              </p:nvSpPr>
              <p:spPr>
                <a:xfrm>
                  <a:off x="7088188" y="3830638"/>
                  <a:ext cx="679936" cy="339727"/>
                </a:xfrm>
                <a:custGeom>
                  <a:avLst/>
                  <a:gdLst>
                    <a:gd name="connsiteX0" fmla="*/ 0 w 679936"/>
                    <a:gd name="connsiteY0" fmla="*/ 0 h 339727"/>
                    <a:gd name="connsiteX1" fmla="*/ 222250 w 679936"/>
                    <a:gd name="connsiteY1" fmla="*/ 87312 h 339727"/>
                    <a:gd name="connsiteX2" fmla="*/ 230187 w 679936"/>
                    <a:gd name="connsiteY2" fmla="*/ 88900 h 339727"/>
                    <a:gd name="connsiteX3" fmla="*/ 312737 w 679936"/>
                    <a:gd name="connsiteY3" fmla="*/ 155575 h 339727"/>
                    <a:gd name="connsiteX4" fmla="*/ 309562 w 679936"/>
                    <a:gd name="connsiteY4" fmla="*/ 161925 h 339727"/>
                    <a:gd name="connsiteX5" fmla="*/ 411162 w 679936"/>
                    <a:gd name="connsiteY5" fmla="*/ 212725 h 339727"/>
                    <a:gd name="connsiteX6" fmla="*/ 533400 w 679936"/>
                    <a:gd name="connsiteY6" fmla="*/ 296862 h 339727"/>
                    <a:gd name="connsiteX7" fmla="*/ 638175 w 679936"/>
                    <a:gd name="connsiteY7" fmla="*/ 339725 h 339727"/>
                    <a:gd name="connsiteX8" fmla="*/ 679450 w 679936"/>
                    <a:gd name="connsiteY8" fmla="*/ 295275 h 339727"/>
                    <a:gd name="connsiteX9" fmla="*/ 614362 w 679936"/>
                    <a:gd name="connsiteY9" fmla="*/ 330200 h 339727"/>
                    <a:gd name="connsiteX10" fmla="*/ 481012 w 679936"/>
                    <a:gd name="connsiteY10" fmla="*/ 271462 h 339727"/>
                    <a:gd name="connsiteX11" fmla="*/ 312737 w 679936"/>
                    <a:gd name="connsiteY11" fmla="*/ 184150 h 339727"/>
                    <a:gd name="connsiteX12" fmla="*/ 317500 w 679936"/>
                    <a:gd name="connsiteY12" fmla="*/ 179387 h 339727"/>
                    <a:gd name="connsiteX13" fmla="*/ 198437 w 679936"/>
                    <a:gd name="connsiteY13" fmla="*/ 87312 h 339727"/>
                    <a:gd name="connsiteX14" fmla="*/ 177800 w 679936"/>
                    <a:gd name="connsiteY14" fmla="*/ 58737 h 339727"/>
                    <a:gd name="connsiteX15" fmla="*/ 166687 w 679936"/>
                    <a:gd name="connsiteY15" fmla="*/ 53975 h 339727"/>
                    <a:gd name="connsiteX16" fmla="*/ 0 w 679936"/>
                    <a:gd name="connsiteY16" fmla="*/ 0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9936" h="339727">
                      <a:moveTo>
                        <a:pt x="0" y="0"/>
                      </a:moveTo>
                      <a:lnTo>
                        <a:pt x="222250" y="87312"/>
                      </a:lnTo>
                      <a:cubicBezTo>
                        <a:pt x="260614" y="102129"/>
                        <a:pt x="215106" y="77523"/>
                        <a:pt x="230187" y="88900"/>
                      </a:cubicBezTo>
                      <a:cubicBezTo>
                        <a:pt x="245268" y="100277"/>
                        <a:pt x="299508" y="143404"/>
                        <a:pt x="312737" y="155575"/>
                      </a:cubicBezTo>
                      <a:cubicBezTo>
                        <a:pt x="325966" y="167746"/>
                        <a:pt x="293158" y="152400"/>
                        <a:pt x="309562" y="161925"/>
                      </a:cubicBezTo>
                      <a:cubicBezTo>
                        <a:pt x="325966" y="171450"/>
                        <a:pt x="373856" y="190236"/>
                        <a:pt x="411162" y="212725"/>
                      </a:cubicBezTo>
                      <a:cubicBezTo>
                        <a:pt x="448468" y="235215"/>
                        <a:pt x="495565" y="275695"/>
                        <a:pt x="533400" y="296862"/>
                      </a:cubicBezTo>
                      <a:cubicBezTo>
                        <a:pt x="571235" y="318029"/>
                        <a:pt x="613833" y="339990"/>
                        <a:pt x="638175" y="339725"/>
                      </a:cubicBezTo>
                      <a:cubicBezTo>
                        <a:pt x="662517" y="339461"/>
                        <a:pt x="683419" y="296863"/>
                        <a:pt x="679450" y="295275"/>
                      </a:cubicBezTo>
                      <a:cubicBezTo>
                        <a:pt x="675481" y="293688"/>
                        <a:pt x="647435" y="334169"/>
                        <a:pt x="614362" y="330200"/>
                      </a:cubicBezTo>
                      <a:cubicBezTo>
                        <a:pt x="581289" y="326231"/>
                        <a:pt x="531283" y="295804"/>
                        <a:pt x="481012" y="271462"/>
                      </a:cubicBezTo>
                      <a:cubicBezTo>
                        <a:pt x="430741" y="247120"/>
                        <a:pt x="339989" y="199496"/>
                        <a:pt x="312737" y="184150"/>
                      </a:cubicBezTo>
                      <a:cubicBezTo>
                        <a:pt x="285485" y="168804"/>
                        <a:pt x="336550" y="195527"/>
                        <a:pt x="317500" y="179387"/>
                      </a:cubicBezTo>
                      <a:cubicBezTo>
                        <a:pt x="298450" y="163247"/>
                        <a:pt x="221720" y="107420"/>
                        <a:pt x="198437" y="87312"/>
                      </a:cubicBezTo>
                      <a:cubicBezTo>
                        <a:pt x="175154" y="67204"/>
                        <a:pt x="183092" y="64293"/>
                        <a:pt x="177800" y="58737"/>
                      </a:cubicBezTo>
                      <a:cubicBezTo>
                        <a:pt x="172508" y="53181"/>
                        <a:pt x="166687" y="53975"/>
                        <a:pt x="1666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8C8D8FBB-7A2A-420B-B2BD-34739CDAC79E}"/>
                    </a:ext>
                  </a:extLst>
                </p:cNvPr>
                <p:cNvSpPr/>
                <p:nvPr/>
              </p:nvSpPr>
              <p:spPr>
                <a:xfrm>
                  <a:off x="7035800" y="3910013"/>
                  <a:ext cx="560427" cy="263632"/>
                </a:xfrm>
                <a:custGeom>
                  <a:avLst/>
                  <a:gdLst>
                    <a:gd name="connsiteX0" fmla="*/ 0 w 560427"/>
                    <a:gd name="connsiteY0" fmla="*/ 0 h 263632"/>
                    <a:gd name="connsiteX1" fmla="*/ 293688 w 560427"/>
                    <a:gd name="connsiteY1" fmla="*/ 188912 h 263632"/>
                    <a:gd name="connsiteX2" fmla="*/ 311150 w 560427"/>
                    <a:gd name="connsiteY2" fmla="*/ 196850 h 263632"/>
                    <a:gd name="connsiteX3" fmla="*/ 560388 w 560427"/>
                    <a:gd name="connsiteY3" fmla="*/ 263525 h 263632"/>
                    <a:gd name="connsiteX4" fmla="*/ 330200 w 560427"/>
                    <a:gd name="connsiteY4" fmla="*/ 179387 h 263632"/>
                    <a:gd name="connsiteX5" fmla="*/ 298450 w 560427"/>
                    <a:gd name="connsiteY5" fmla="*/ 174625 h 263632"/>
                    <a:gd name="connsiteX6" fmla="*/ 187325 w 560427"/>
                    <a:gd name="connsiteY6" fmla="*/ 115887 h 263632"/>
                    <a:gd name="connsiteX7" fmla="*/ 0 w 560427"/>
                    <a:gd name="connsiteY7" fmla="*/ 0 h 2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0427" h="263632">
                      <a:moveTo>
                        <a:pt x="0" y="0"/>
                      </a:moveTo>
                      <a:lnTo>
                        <a:pt x="293688" y="188912"/>
                      </a:lnTo>
                      <a:cubicBezTo>
                        <a:pt x="345546" y="221720"/>
                        <a:pt x="266700" y="184415"/>
                        <a:pt x="311150" y="196850"/>
                      </a:cubicBezTo>
                      <a:cubicBezTo>
                        <a:pt x="355600" y="209285"/>
                        <a:pt x="557213" y="266436"/>
                        <a:pt x="560388" y="263525"/>
                      </a:cubicBezTo>
                      <a:cubicBezTo>
                        <a:pt x="563563" y="260615"/>
                        <a:pt x="373856" y="194204"/>
                        <a:pt x="330200" y="179387"/>
                      </a:cubicBezTo>
                      <a:cubicBezTo>
                        <a:pt x="286544" y="164570"/>
                        <a:pt x="322262" y="185208"/>
                        <a:pt x="298450" y="174625"/>
                      </a:cubicBezTo>
                      <a:cubicBezTo>
                        <a:pt x="274638" y="164042"/>
                        <a:pt x="187325" y="115887"/>
                        <a:pt x="187325" y="11588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2" name="フリーフォーム: 図形 431">
                  <a:extLst>
                    <a:ext uri="{FF2B5EF4-FFF2-40B4-BE49-F238E27FC236}">
                      <a16:creationId xmlns:a16="http://schemas.microsoft.com/office/drawing/2014/main" id="{F6DD1AFC-9127-4187-930F-F336CCA8E30F}"/>
                    </a:ext>
                  </a:extLst>
                </p:cNvPr>
                <p:cNvSpPr/>
                <p:nvPr/>
              </p:nvSpPr>
              <p:spPr>
                <a:xfrm>
                  <a:off x="7148763" y="3920362"/>
                  <a:ext cx="606006" cy="283523"/>
                </a:xfrm>
                <a:custGeom>
                  <a:avLst/>
                  <a:gdLst>
                    <a:gd name="connsiteX0" fmla="*/ 2925 w 606006"/>
                    <a:gd name="connsiteY0" fmla="*/ 2351 h 283523"/>
                    <a:gd name="connsiteX1" fmla="*/ 199775 w 606006"/>
                    <a:gd name="connsiteY1" fmla="*/ 119826 h 283523"/>
                    <a:gd name="connsiteX2" fmla="*/ 112462 w 606006"/>
                    <a:gd name="connsiteY2" fmla="*/ 96013 h 283523"/>
                    <a:gd name="connsiteX3" fmla="*/ 234700 w 606006"/>
                    <a:gd name="connsiteY3" fmla="*/ 127763 h 283523"/>
                    <a:gd name="connsiteX4" fmla="*/ 493462 w 606006"/>
                    <a:gd name="connsiteY4" fmla="*/ 254763 h 283523"/>
                    <a:gd name="connsiteX5" fmla="*/ 572837 w 606006"/>
                    <a:gd name="connsiteY5" fmla="*/ 283338 h 283523"/>
                    <a:gd name="connsiteX6" fmla="*/ 603000 w 606006"/>
                    <a:gd name="connsiteY6" fmla="*/ 265876 h 283523"/>
                    <a:gd name="connsiteX7" fmla="*/ 504575 w 606006"/>
                    <a:gd name="connsiteY7" fmla="*/ 242063 h 283523"/>
                    <a:gd name="connsiteX8" fmla="*/ 360112 w 606006"/>
                    <a:gd name="connsiteY8" fmla="*/ 199201 h 283523"/>
                    <a:gd name="connsiteX9" fmla="*/ 375987 w 606006"/>
                    <a:gd name="connsiteY9" fmla="*/ 194438 h 283523"/>
                    <a:gd name="connsiteX10" fmla="*/ 155325 w 606006"/>
                    <a:gd name="connsiteY10" fmla="*/ 92838 h 283523"/>
                    <a:gd name="connsiteX11" fmla="*/ 85475 w 606006"/>
                    <a:gd name="connsiteY11" fmla="*/ 43626 h 283523"/>
                    <a:gd name="connsiteX12" fmla="*/ 2925 w 606006"/>
                    <a:gd name="connsiteY12" fmla="*/ 2351 h 2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6006" h="283523">
                      <a:moveTo>
                        <a:pt x="2925" y="2351"/>
                      </a:moveTo>
                      <a:cubicBezTo>
                        <a:pt x="21975" y="15051"/>
                        <a:pt x="181519" y="104216"/>
                        <a:pt x="199775" y="119826"/>
                      </a:cubicBezTo>
                      <a:cubicBezTo>
                        <a:pt x="218031" y="135436"/>
                        <a:pt x="106641" y="94690"/>
                        <a:pt x="112462" y="96013"/>
                      </a:cubicBezTo>
                      <a:cubicBezTo>
                        <a:pt x="118283" y="97336"/>
                        <a:pt x="171200" y="101305"/>
                        <a:pt x="234700" y="127763"/>
                      </a:cubicBezTo>
                      <a:cubicBezTo>
                        <a:pt x="298200" y="154221"/>
                        <a:pt x="437106" y="228834"/>
                        <a:pt x="493462" y="254763"/>
                      </a:cubicBezTo>
                      <a:cubicBezTo>
                        <a:pt x="549818" y="280692"/>
                        <a:pt x="554581" y="281486"/>
                        <a:pt x="572837" y="283338"/>
                      </a:cubicBezTo>
                      <a:cubicBezTo>
                        <a:pt x="591093" y="285190"/>
                        <a:pt x="614377" y="272755"/>
                        <a:pt x="603000" y="265876"/>
                      </a:cubicBezTo>
                      <a:cubicBezTo>
                        <a:pt x="591623" y="258997"/>
                        <a:pt x="545056" y="253175"/>
                        <a:pt x="504575" y="242063"/>
                      </a:cubicBezTo>
                      <a:cubicBezTo>
                        <a:pt x="464094" y="230951"/>
                        <a:pt x="360112" y="199201"/>
                        <a:pt x="360112" y="199201"/>
                      </a:cubicBezTo>
                      <a:cubicBezTo>
                        <a:pt x="338681" y="191264"/>
                        <a:pt x="410118" y="212165"/>
                        <a:pt x="375987" y="194438"/>
                      </a:cubicBezTo>
                      <a:cubicBezTo>
                        <a:pt x="341856" y="176711"/>
                        <a:pt x="203744" y="117973"/>
                        <a:pt x="155325" y="92838"/>
                      </a:cubicBezTo>
                      <a:cubicBezTo>
                        <a:pt x="106906" y="67703"/>
                        <a:pt x="107700" y="55268"/>
                        <a:pt x="85475" y="43626"/>
                      </a:cubicBezTo>
                      <a:cubicBezTo>
                        <a:pt x="63250" y="31984"/>
                        <a:pt x="-16125" y="-10349"/>
                        <a:pt x="2925" y="23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フリーフォーム: 図形 432">
                  <a:extLst>
                    <a:ext uri="{FF2B5EF4-FFF2-40B4-BE49-F238E27FC236}">
                      <a16:creationId xmlns:a16="http://schemas.microsoft.com/office/drawing/2014/main" id="{5ED91214-F980-4BD2-9053-56F332531381}"/>
                    </a:ext>
                  </a:extLst>
                </p:cNvPr>
                <p:cNvSpPr/>
                <p:nvPr/>
              </p:nvSpPr>
              <p:spPr>
                <a:xfrm>
                  <a:off x="6562722" y="3744661"/>
                  <a:ext cx="166057" cy="106706"/>
                </a:xfrm>
                <a:custGeom>
                  <a:avLst/>
                  <a:gdLst>
                    <a:gd name="connsiteX0" fmla="*/ 3 w 166057"/>
                    <a:gd name="connsiteY0" fmla="*/ 105027 h 106706"/>
                    <a:gd name="connsiteX1" fmla="*/ 95253 w 166057"/>
                    <a:gd name="connsiteY1" fmla="*/ 58989 h 106706"/>
                    <a:gd name="connsiteX2" fmla="*/ 165103 w 166057"/>
                    <a:gd name="connsiteY2" fmla="*/ 252 h 106706"/>
                    <a:gd name="connsiteX3" fmla="*/ 133353 w 166057"/>
                    <a:gd name="connsiteY3" fmla="*/ 39939 h 106706"/>
                    <a:gd name="connsiteX4" fmla="*/ 98428 w 166057"/>
                    <a:gd name="connsiteY4" fmla="*/ 92327 h 106706"/>
                    <a:gd name="connsiteX5" fmla="*/ 3 w 166057"/>
                    <a:gd name="connsiteY5" fmla="*/ 105027 h 10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057" h="106706">
                      <a:moveTo>
                        <a:pt x="3" y="105027"/>
                      </a:moveTo>
                      <a:cubicBezTo>
                        <a:pt x="-526" y="99471"/>
                        <a:pt x="67736" y="76451"/>
                        <a:pt x="95253" y="58989"/>
                      </a:cubicBezTo>
                      <a:cubicBezTo>
                        <a:pt x="122770" y="41526"/>
                        <a:pt x="158753" y="3427"/>
                        <a:pt x="165103" y="252"/>
                      </a:cubicBezTo>
                      <a:cubicBezTo>
                        <a:pt x="171453" y="-2923"/>
                        <a:pt x="144465" y="24593"/>
                        <a:pt x="133353" y="39939"/>
                      </a:cubicBezTo>
                      <a:cubicBezTo>
                        <a:pt x="122241" y="55285"/>
                        <a:pt x="112715" y="83331"/>
                        <a:pt x="98428" y="92327"/>
                      </a:cubicBezTo>
                      <a:cubicBezTo>
                        <a:pt x="84141" y="101323"/>
                        <a:pt x="532" y="110583"/>
                        <a:pt x="3" y="1050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4" name="フリーフォーム: 図形 433">
                  <a:extLst>
                    <a:ext uri="{FF2B5EF4-FFF2-40B4-BE49-F238E27FC236}">
                      <a16:creationId xmlns:a16="http://schemas.microsoft.com/office/drawing/2014/main" id="{D55E84BB-1AC6-4E29-8055-CB126E31D14E}"/>
                    </a:ext>
                  </a:extLst>
                </p:cNvPr>
                <p:cNvSpPr/>
                <p:nvPr/>
              </p:nvSpPr>
              <p:spPr>
                <a:xfrm>
                  <a:off x="6785083" y="4176414"/>
                  <a:ext cx="994931" cy="49340"/>
                </a:xfrm>
                <a:custGeom>
                  <a:avLst/>
                  <a:gdLst>
                    <a:gd name="connsiteX0" fmla="*/ 15767 w 994931"/>
                    <a:gd name="connsiteY0" fmla="*/ 24111 h 49340"/>
                    <a:gd name="connsiteX1" fmla="*/ 95142 w 994931"/>
                    <a:gd name="connsiteY1" fmla="*/ 36811 h 49340"/>
                    <a:gd name="connsiteX2" fmla="*/ 445980 w 994931"/>
                    <a:gd name="connsiteY2" fmla="*/ 39986 h 49340"/>
                    <a:gd name="connsiteX3" fmla="*/ 418992 w 994931"/>
                    <a:gd name="connsiteY3" fmla="*/ 28874 h 49340"/>
                    <a:gd name="connsiteX4" fmla="*/ 525355 w 994931"/>
                    <a:gd name="connsiteY4" fmla="*/ 19349 h 49340"/>
                    <a:gd name="connsiteX5" fmla="*/ 644417 w 994931"/>
                    <a:gd name="connsiteY5" fmla="*/ 19349 h 49340"/>
                    <a:gd name="connsiteX6" fmla="*/ 690455 w 994931"/>
                    <a:gd name="connsiteY6" fmla="*/ 33636 h 49340"/>
                    <a:gd name="connsiteX7" fmla="*/ 834917 w 994931"/>
                    <a:gd name="connsiteY7" fmla="*/ 25699 h 49340"/>
                    <a:gd name="connsiteX8" fmla="*/ 863492 w 994931"/>
                    <a:gd name="connsiteY8" fmla="*/ 299 h 49340"/>
                    <a:gd name="connsiteX9" fmla="*/ 990492 w 994931"/>
                    <a:gd name="connsiteY9" fmla="*/ 44749 h 49340"/>
                    <a:gd name="connsiteX10" fmla="*/ 968267 w 994931"/>
                    <a:gd name="connsiteY10" fmla="*/ 47924 h 49340"/>
                    <a:gd name="connsiteX11" fmla="*/ 833330 w 994931"/>
                    <a:gd name="connsiteY11" fmla="*/ 39986 h 49340"/>
                    <a:gd name="connsiteX12" fmla="*/ 488842 w 994931"/>
                    <a:gd name="connsiteY12" fmla="*/ 28874 h 49340"/>
                    <a:gd name="connsiteX13" fmla="*/ 352317 w 994931"/>
                    <a:gd name="connsiteY13" fmla="*/ 46336 h 49340"/>
                    <a:gd name="connsiteX14" fmla="*/ 15767 w 994931"/>
                    <a:gd name="connsiteY14" fmla="*/ 24111 h 49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94931" h="49340">
                      <a:moveTo>
                        <a:pt x="15767" y="24111"/>
                      </a:moveTo>
                      <a:cubicBezTo>
                        <a:pt x="-27095" y="22524"/>
                        <a:pt x="23440" y="34165"/>
                        <a:pt x="95142" y="36811"/>
                      </a:cubicBezTo>
                      <a:cubicBezTo>
                        <a:pt x="166844" y="39457"/>
                        <a:pt x="392005" y="41309"/>
                        <a:pt x="445980" y="39986"/>
                      </a:cubicBezTo>
                      <a:cubicBezTo>
                        <a:pt x="499955" y="38663"/>
                        <a:pt x="405763" y="32314"/>
                        <a:pt x="418992" y="28874"/>
                      </a:cubicBezTo>
                      <a:cubicBezTo>
                        <a:pt x="432221" y="25434"/>
                        <a:pt x="487784" y="20936"/>
                        <a:pt x="525355" y="19349"/>
                      </a:cubicBezTo>
                      <a:cubicBezTo>
                        <a:pt x="562926" y="17762"/>
                        <a:pt x="616900" y="16968"/>
                        <a:pt x="644417" y="19349"/>
                      </a:cubicBezTo>
                      <a:cubicBezTo>
                        <a:pt x="671934" y="21730"/>
                        <a:pt x="658705" y="32578"/>
                        <a:pt x="690455" y="33636"/>
                      </a:cubicBezTo>
                      <a:cubicBezTo>
                        <a:pt x="722205" y="34694"/>
                        <a:pt x="806078" y="31255"/>
                        <a:pt x="834917" y="25699"/>
                      </a:cubicBezTo>
                      <a:cubicBezTo>
                        <a:pt x="863756" y="20143"/>
                        <a:pt x="837563" y="-2876"/>
                        <a:pt x="863492" y="299"/>
                      </a:cubicBezTo>
                      <a:cubicBezTo>
                        <a:pt x="889421" y="3474"/>
                        <a:pt x="973030" y="36812"/>
                        <a:pt x="990492" y="44749"/>
                      </a:cubicBezTo>
                      <a:cubicBezTo>
                        <a:pt x="1007954" y="52686"/>
                        <a:pt x="968267" y="47924"/>
                        <a:pt x="968267" y="47924"/>
                      </a:cubicBezTo>
                      <a:cubicBezTo>
                        <a:pt x="942073" y="47130"/>
                        <a:pt x="833330" y="39986"/>
                        <a:pt x="833330" y="39986"/>
                      </a:cubicBezTo>
                      <a:cubicBezTo>
                        <a:pt x="753426" y="36811"/>
                        <a:pt x="569011" y="27816"/>
                        <a:pt x="488842" y="28874"/>
                      </a:cubicBezTo>
                      <a:cubicBezTo>
                        <a:pt x="408673" y="29932"/>
                        <a:pt x="435396" y="44219"/>
                        <a:pt x="352317" y="46336"/>
                      </a:cubicBezTo>
                      <a:cubicBezTo>
                        <a:pt x="269238" y="48453"/>
                        <a:pt x="58629" y="25698"/>
                        <a:pt x="15767" y="24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FFC87FF0-B1B0-42A1-974F-41D32359E387}"/>
                    </a:ext>
                  </a:extLst>
                </p:cNvPr>
                <p:cNvSpPr/>
                <p:nvPr/>
              </p:nvSpPr>
              <p:spPr>
                <a:xfrm>
                  <a:off x="7023100" y="4186193"/>
                  <a:ext cx="529684" cy="36557"/>
                </a:xfrm>
                <a:custGeom>
                  <a:avLst/>
                  <a:gdLst>
                    <a:gd name="connsiteX0" fmla="*/ 0 w 529684"/>
                    <a:gd name="connsiteY0" fmla="*/ 31795 h 36557"/>
                    <a:gd name="connsiteX1" fmla="*/ 57150 w 529684"/>
                    <a:gd name="connsiteY1" fmla="*/ 31795 h 36557"/>
                    <a:gd name="connsiteX2" fmla="*/ 247650 w 529684"/>
                    <a:gd name="connsiteY2" fmla="*/ 14332 h 36557"/>
                    <a:gd name="connsiteX3" fmla="*/ 334963 w 529684"/>
                    <a:gd name="connsiteY3" fmla="*/ 45 h 36557"/>
                    <a:gd name="connsiteX4" fmla="*/ 525463 w 529684"/>
                    <a:gd name="connsiteY4" fmla="*/ 19095 h 36557"/>
                    <a:gd name="connsiteX5" fmla="*/ 449263 w 529684"/>
                    <a:gd name="connsiteY5" fmla="*/ 27032 h 36557"/>
                    <a:gd name="connsiteX6" fmla="*/ 247650 w 529684"/>
                    <a:gd name="connsiteY6" fmla="*/ 36557 h 36557"/>
                    <a:gd name="connsiteX7" fmla="*/ 123825 w 529684"/>
                    <a:gd name="connsiteY7" fmla="*/ 33382 h 36557"/>
                    <a:gd name="connsiteX8" fmla="*/ 0 w 529684"/>
                    <a:gd name="connsiteY8" fmla="*/ 31795 h 3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4" h="36557">
                      <a:moveTo>
                        <a:pt x="0" y="31795"/>
                      </a:moveTo>
                      <a:cubicBezTo>
                        <a:pt x="7937" y="33250"/>
                        <a:pt x="15875" y="34705"/>
                        <a:pt x="57150" y="31795"/>
                      </a:cubicBezTo>
                      <a:cubicBezTo>
                        <a:pt x="98425" y="28885"/>
                        <a:pt x="201348" y="19624"/>
                        <a:pt x="247650" y="14332"/>
                      </a:cubicBezTo>
                      <a:cubicBezTo>
                        <a:pt x="293952" y="9040"/>
                        <a:pt x="288661" y="-749"/>
                        <a:pt x="334963" y="45"/>
                      </a:cubicBezTo>
                      <a:cubicBezTo>
                        <a:pt x="381265" y="839"/>
                        <a:pt x="506413" y="14597"/>
                        <a:pt x="525463" y="19095"/>
                      </a:cubicBezTo>
                      <a:cubicBezTo>
                        <a:pt x="544513" y="23593"/>
                        <a:pt x="495565" y="24122"/>
                        <a:pt x="449263" y="27032"/>
                      </a:cubicBezTo>
                      <a:cubicBezTo>
                        <a:pt x="402961" y="29942"/>
                        <a:pt x="301890" y="35499"/>
                        <a:pt x="247650" y="36557"/>
                      </a:cubicBezTo>
                      <a:lnTo>
                        <a:pt x="123825" y="33382"/>
                      </a:lnTo>
                      <a:lnTo>
                        <a:pt x="0" y="3179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4A745E5E-32A8-4E82-B793-9B1A1B2BBF35}"/>
                    </a:ext>
                  </a:extLst>
                </p:cNvPr>
                <p:cNvSpPr/>
                <p:nvPr/>
              </p:nvSpPr>
              <p:spPr>
                <a:xfrm>
                  <a:off x="6225633" y="4153656"/>
                  <a:ext cx="747991" cy="74299"/>
                </a:xfrm>
                <a:custGeom>
                  <a:avLst/>
                  <a:gdLst>
                    <a:gd name="connsiteX0" fmla="*/ 310105 w 747991"/>
                    <a:gd name="connsiteY0" fmla="*/ 11944 h 74299"/>
                    <a:gd name="connsiteX1" fmla="*/ 499017 w 747991"/>
                    <a:gd name="connsiteY1" fmla="*/ 29407 h 74299"/>
                    <a:gd name="connsiteX2" fmla="*/ 597442 w 747991"/>
                    <a:gd name="connsiteY2" fmla="*/ 19882 h 74299"/>
                    <a:gd name="connsiteX3" fmla="*/ 676817 w 747991"/>
                    <a:gd name="connsiteY3" fmla="*/ 5594 h 74299"/>
                    <a:gd name="connsiteX4" fmla="*/ 746667 w 747991"/>
                    <a:gd name="connsiteY4" fmla="*/ 832 h 74299"/>
                    <a:gd name="connsiteX5" fmla="*/ 613317 w 747991"/>
                    <a:gd name="connsiteY5" fmla="*/ 21469 h 74299"/>
                    <a:gd name="connsiteX6" fmla="*/ 516480 w 747991"/>
                    <a:gd name="connsiteY6" fmla="*/ 40519 h 74299"/>
                    <a:gd name="connsiteX7" fmla="*/ 552992 w 747991"/>
                    <a:gd name="connsiteY7" fmla="*/ 50044 h 74299"/>
                    <a:gd name="connsiteX8" fmla="*/ 551405 w 747991"/>
                    <a:gd name="connsiteY8" fmla="*/ 73857 h 74299"/>
                    <a:gd name="connsiteX9" fmla="*/ 470442 w 747991"/>
                    <a:gd name="connsiteY9" fmla="*/ 65919 h 74299"/>
                    <a:gd name="connsiteX10" fmla="*/ 251367 w 747991"/>
                    <a:gd name="connsiteY10" fmla="*/ 70682 h 74299"/>
                    <a:gd name="connsiteX11" fmla="*/ 542 w 747991"/>
                    <a:gd name="connsiteY11" fmla="*/ 72269 h 74299"/>
                    <a:gd name="connsiteX12" fmla="*/ 186280 w 747991"/>
                    <a:gd name="connsiteY12" fmla="*/ 61157 h 74299"/>
                    <a:gd name="connsiteX13" fmla="*/ 249780 w 747991"/>
                    <a:gd name="connsiteY13" fmla="*/ 32582 h 74299"/>
                    <a:gd name="connsiteX14" fmla="*/ 310105 w 747991"/>
                    <a:gd name="connsiteY14" fmla="*/ 11944 h 74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991" h="74299">
                      <a:moveTo>
                        <a:pt x="310105" y="11944"/>
                      </a:moveTo>
                      <a:cubicBezTo>
                        <a:pt x="351644" y="11415"/>
                        <a:pt x="451128" y="28084"/>
                        <a:pt x="499017" y="29407"/>
                      </a:cubicBezTo>
                      <a:cubicBezTo>
                        <a:pt x="546906" y="30730"/>
                        <a:pt x="567809" y="23851"/>
                        <a:pt x="597442" y="19882"/>
                      </a:cubicBezTo>
                      <a:cubicBezTo>
                        <a:pt x="627075" y="15913"/>
                        <a:pt x="651946" y="8769"/>
                        <a:pt x="676817" y="5594"/>
                      </a:cubicBezTo>
                      <a:cubicBezTo>
                        <a:pt x="701688" y="2419"/>
                        <a:pt x="757250" y="-1814"/>
                        <a:pt x="746667" y="832"/>
                      </a:cubicBezTo>
                      <a:cubicBezTo>
                        <a:pt x="736084" y="3478"/>
                        <a:pt x="651681" y="14855"/>
                        <a:pt x="613317" y="21469"/>
                      </a:cubicBezTo>
                      <a:cubicBezTo>
                        <a:pt x="574953" y="28083"/>
                        <a:pt x="526534" y="35757"/>
                        <a:pt x="516480" y="40519"/>
                      </a:cubicBezTo>
                      <a:cubicBezTo>
                        <a:pt x="506426" y="45282"/>
                        <a:pt x="547171" y="44488"/>
                        <a:pt x="552992" y="50044"/>
                      </a:cubicBezTo>
                      <a:cubicBezTo>
                        <a:pt x="558813" y="55600"/>
                        <a:pt x="565163" y="71211"/>
                        <a:pt x="551405" y="73857"/>
                      </a:cubicBezTo>
                      <a:cubicBezTo>
                        <a:pt x="537647" y="76503"/>
                        <a:pt x="520448" y="66448"/>
                        <a:pt x="470442" y="65919"/>
                      </a:cubicBezTo>
                      <a:cubicBezTo>
                        <a:pt x="420436" y="65390"/>
                        <a:pt x="251367" y="70682"/>
                        <a:pt x="251367" y="70682"/>
                      </a:cubicBezTo>
                      <a:lnTo>
                        <a:pt x="542" y="72269"/>
                      </a:lnTo>
                      <a:cubicBezTo>
                        <a:pt x="-10306" y="70682"/>
                        <a:pt x="144740" y="67771"/>
                        <a:pt x="186280" y="61157"/>
                      </a:cubicBezTo>
                      <a:cubicBezTo>
                        <a:pt x="227820" y="54543"/>
                        <a:pt x="228878" y="41578"/>
                        <a:pt x="249780" y="32582"/>
                      </a:cubicBezTo>
                      <a:cubicBezTo>
                        <a:pt x="270682" y="23586"/>
                        <a:pt x="268566" y="12473"/>
                        <a:pt x="310105" y="119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E2DB7C94-7058-4ED8-8CFF-C3F86D4C924B}"/>
                    </a:ext>
                  </a:extLst>
                </p:cNvPr>
                <p:cNvSpPr/>
                <p:nvPr/>
              </p:nvSpPr>
              <p:spPr>
                <a:xfrm>
                  <a:off x="6709530" y="4146893"/>
                  <a:ext cx="251995" cy="71221"/>
                </a:xfrm>
                <a:custGeom>
                  <a:avLst/>
                  <a:gdLst>
                    <a:gd name="connsiteX0" fmla="*/ 2420 w 251995"/>
                    <a:gd name="connsiteY0" fmla="*/ 47282 h 71221"/>
                    <a:gd name="connsiteX1" fmla="*/ 226258 w 251995"/>
                    <a:gd name="connsiteY1" fmla="*/ 4420 h 71221"/>
                    <a:gd name="connsiteX2" fmla="*/ 231020 w 251995"/>
                    <a:gd name="connsiteY2" fmla="*/ 4420 h 71221"/>
                    <a:gd name="connsiteX3" fmla="*/ 127833 w 251995"/>
                    <a:gd name="connsiteY3" fmla="*/ 31407 h 71221"/>
                    <a:gd name="connsiteX4" fmla="*/ 251658 w 251995"/>
                    <a:gd name="connsiteY4" fmla="*/ 67920 h 71221"/>
                    <a:gd name="connsiteX5" fmla="*/ 162758 w 251995"/>
                    <a:gd name="connsiteY5" fmla="*/ 69507 h 71221"/>
                    <a:gd name="connsiteX6" fmla="*/ 110370 w 251995"/>
                    <a:gd name="connsiteY6" fmla="*/ 67920 h 71221"/>
                    <a:gd name="connsiteX7" fmla="*/ 2420 w 251995"/>
                    <a:gd name="connsiteY7" fmla="*/ 47282 h 7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995" h="71221">
                      <a:moveTo>
                        <a:pt x="2420" y="47282"/>
                      </a:moveTo>
                      <a:cubicBezTo>
                        <a:pt x="21735" y="36699"/>
                        <a:pt x="188158" y="11564"/>
                        <a:pt x="226258" y="4420"/>
                      </a:cubicBezTo>
                      <a:cubicBezTo>
                        <a:pt x="264358" y="-2724"/>
                        <a:pt x="247424" y="-78"/>
                        <a:pt x="231020" y="4420"/>
                      </a:cubicBezTo>
                      <a:cubicBezTo>
                        <a:pt x="214616" y="8918"/>
                        <a:pt x="124393" y="20824"/>
                        <a:pt x="127833" y="31407"/>
                      </a:cubicBezTo>
                      <a:cubicBezTo>
                        <a:pt x="131273" y="41990"/>
                        <a:pt x="245837" y="61570"/>
                        <a:pt x="251658" y="67920"/>
                      </a:cubicBezTo>
                      <a:cubicBezTo>
                        <a:pt x="257479" y="74270"/>
                        <a:pt x="186306" y="69507"/>
                        <a:pt x="162758" y="69507"/>
                      </a:cubicBezTo>
                      <a:cubicBezTo>
                        <a:pt x="139210" y="69507"/>
                        <a:pt x="135770" y="69508"/>
                        <a:pt x="110370" y="67920"/>
                      </a:cubicBezTo>
                      <a:cubicBezTo>
                        <a:pt x="84970" y="66333"/>
                        <a:pt x="-16895" y="57865"/>
                        <a:pt x="2420" y="47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87BE4CDE-E887-4CF4-B7DB-324115F1DFF0}"/>
                    </a:ext>
                  </a:extLst>
                </p:cNvPr>
                <p:cNvSpPr/>
                <p:nvPr/>
              </p:nvSpPr>
              <p:spPr>
                <a:xfrm>
                  <a:off x="6657975" y="3760610"/>
                  <a:ext cx="373101" cy="435677"/>
                </a:xfrm>
                <a:custGeom>
                  <a:avLst/>
                  <a:gdLst>
                    <a:gd name="connsiteX0" fmla="*/ 288925 w 373101"/>
                    <a:gd name="connsiteY0" fmla="*/ 435153 h 435677"/>
                    <a:gd name="connsiteX1" fmla="*/ 358775 w 373101"/>
                    <a:gd name="connsiteY1" fmla="*/ 347840 h 435677"/>
                    <a:gd name="connsiteX2" fmla="*/ 363538 w 373101"/>
                    <a:gd name="connsiteY2" fmla="*/ 339903 h 435677"/>
                    <a:gd name="connsiteX3" fmla="*/ 373063 w 373101"/>
                    <a:gd name="connsiteY3" fmla="*/ 284340 h 435677"/>
                    <a:gd name="connsiteX4" fmla="*/ 366713 w 373101"/>
                    <a:gd name="connsiteY4" fmla="*/ 249415 h 435677"/>
                    <a:gd name="connsiteX5" fmla="*/ 361950 w 373101"/>
                    <a:gd name="connsiteY5" fmla="*/ 227190 h 435677"/>
                    <a:gd name="connsiteX6" fmla="*/ 355600 w 373101"/>
                    <a:gd name="connsiteY6" fmla="*/ 203378 h 435677"/>
                    <a:gd name="connsiteX7" fmla="*/ 323850 w 373101"/>
                    <a:gd name="connsiteY7" fmla="*/ 168453 h 435677"/>
                    <a:gd name="connsiteX8" fmla="*/ 315913 w 373101"/>
                    <a:gd name="connsiteY8" fmla="*/ 139878 h 435677"/>
                    <a:gd name="connsiteX9" fmla="*/ 282575 w 373101"/>
                    <a:gd name="connsiteY9" fmla="*/ 82728 h 435677"/>
                    <a:gd name="connsiteX10" fmla="*/ 295275 w 373101"/>
                    <a:gd name="connsiteY10" fmla="*/ 101778 h 435677"/>
                    <a:gd name="connsiteX11" fmla="*/ 265113 w 373101"/>
                    <a:gd name="connsiteY11" fmla="*/ 66853 h 435677"/>
                    <a:gd name="connsiteX12" fmla="*/ 263525 w 373101"/>
                    <a:gd name="connsiteY12" fmla="*/ 57328 h 435677"/>
                    <a:gd name="connsiteX13" fmla="*/ 214313 w 373101"/>
                    <a:gd name="connsiteY13" fmla="*/ 19228 h 435677"/>
                    <a:gd name="connsiteX14" fmla="*/ 203200 w 373101"/>
                    <a:gd name="connsiteY14" fmla="*/ 14465 h 435677"/>
                    <a:gd name="connsiteX15" fmla="*/ 203200 w 373101"/>
                    <a:gd name="connsiteY15" fmla="*/ 16053 h 435677"/>
                    <a:gd name="connsiteX16" fmla="*/ 195263 w 373101"/>
                    <a:gd name="connsiteY16" fmla="*/ 19228 h 435677"/>
                    <a:gd name="connsiteX17" fmla="*/ 131763 w 373101"/>
                    <a:gd name="connsiteY17" fmla="*/ 6528 h 435677"/>
                    <a:gd name="connsiteX18" fmla="*/ 84138 w 373101"/>
                    <a:gd name="connsiteY18" fmla="*/ 8115 h 435677"/>
                    <a:gd name="connsiteX19" fmla="*/ 87313 w 373101"/>
                    <a:gd name="connsiteY19" fmla="*/ 54153 h 435677"/>
                    <a:gd name="connsiteX20" fmla="*/ 76200 w 373101"/>
                    <a:gd name="connsiteY20" fmla="*/ 60503 h 435677"/>
                    <a:gd name="connsiteX21" fmla="*/ 0 w 373101"/>
                    <a:gd name="connsiteY21" fmla="*/ 68440 h 435677"/>
                    <a:gd name="connsiteX22" fmla="*/ 74613 w 373101"/>
                    <a:gd name="connsiteY22" fmla="*/ 52565 h 435677"/>
                    <a:gd name="connsiteX23" fmla="*/ 88900 w 373101"/>
                    <a:gd name="connsiteY23" fmla="*/ 23990 h 435677"/>
                    <a:gd name="connsiteX24" fmla="*/ 155575 w 373101"/>
                    <a:gd name="connsiteY24" fmla="*/ 178 h 435677"/>
                    <a:gd name="connsiteX25" fmla="*/ 233363 w 373101"/>
                    <a:gd name="connsiteY25" fmla="*/ 36690 h 435677"/>
                    <a:gd name="connsiteX26" fmla="*/ 279400 w 373101"/>
                    <a:gd name="connsiteY26" fmla="*/ 89078 h 435677"/>
                    <a:gd name="connsiteX27" fmla="*/ 320675 w 373101"/>
                    <a:gd name="connsiteY27" fmla="*/ 158928 h 435677"/>
                    <a:gd name="connsiteX28" fmla="*/ 349250 w 373101"/>
                    <a:gd name="connsiteY28" fmla="*/ 224015 h 435677"/>
                    <a:gd name="connsiteX29" fmla="*/ 363538 w 373101"/>
                    <a:gd name="connsiteY29" fmla="*/ 304978 h 435677"/>
                    <a:gd name="connsiteX30" fmla="*/ 346075 w 373101"/>
                    <a:gd name="connsiteY30" fmla="*/ 351015 h 435677"/>
                    <a:gd name="connsiteX31" fmla="*/ 327025 w 373101"/>
                    <a:gd name="connsiteY31" fmla="*/ 384353 h 435677"/>
                    <a:gd name="connsiteX32" fmla="*/ 288925 w 373101"/>
                    <a:gd name="connsiteY32" fmla="*/ 435153 h 435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73101" h="435677">
                      <a:moveTo>
                        <a:pt x="288925" y="435153"/>
                      </a:moveTo>
                      <a:cubicBezTo>
                        <a:pt x="294217" y="429068"/>
                        <a:pt x="346340" y="363715"/>
                        <a:pt x="358775" y="347840"/>
                      </a:cubicBezTo>
                      <a:cubicBezTo>
                        <a:pt x="371210" y="331965"/>
                        <a:pt x="361157" y="350486"/>
                        <a:pt x="363538" y="339903"/>
                      </a:cubicBezTo>
                      <a:cubicBezTo>
                        <a:pt x="365919" y="329320"/>
                        <a:pt x="372534" y="299421"/>
                        <a:pt x="373063" y="284340"/>
                      </a:cubicBezTo>
                      <a:cubicBezTo>
                        <a:pt x="373592" y="269259"/>
                        <a:pt x="368565" y="258940"/>
                        <a:pt x="366713" y="249415"/>
                      </a:cubicBezTo>
                      <a:cubicBezTo>
                        <a:pt x="364861" y="239890"/>
                        <a:pt x="363802" y="234863"/>
                        <a:pt x="361950" y="227190"/>
                      </a:cubicBezTo>
                      <a:cubicBezTo>
                        <a:pt x="360098" y="219517"/>
                        <a:pt x="361950" y="213167"/>
                        <a:pt x="355600" y="203378"/>
                      </a:cubicBezTo>
                      <a:cubicBezTo>
                        <a:pt x="349250" y="193589"/>
                        <a:pt x="330464" y="179036"/>
                        <a:pt x="323850" y="168453"/>
                      </a:cubicBezTo>
                      <a:cubicBezTo>
                        <a:pt x="317236" y="157870"/>
                        <a:pt x="322792" y="154165"/>
                        <a:pt x="315913" y="139878"/>
                      </a:cubicBezTo>
                      <a:cubicBezTo>
                        <a:pt x="309034" y="125590"/>
                        <a:pt x="286015" y="89078"/>
                        <a:pt x="282575" y="82728"/>
                      </a:cubicBezTo>
                      <a:cubicBezTo>
                        <a:pt x="279135" y="76378"/>
                        <a:pt x="298185" y="104424"/>
                        <a:pt x="295275" y="101778"/>
                      </a:cubicBezTo>
                      <a:cubicBezTo>
                        <a:pt x="292365" y="99132"/>
                        <a:pt x="270405" y="74261"/>
                        <a:pt x="265113" y="66853"/>
                      </a:cubicBezTo>
                      <a:cubicBezTo>
                        <a:pt x="259821" y="59445"/>
                        <a:pt x="271992" y="65265"/>
                        <a:pt x="263525" y="57328"/>
                      </a:cubicBezTo>
                      <a:cubicBezTo>
                        <a:pt x="255058" y="49390"/>
                        <a:pt x="224367" y="26372"/>
                        <a:pt x="214313" y="19228"/>
                      </a:cubicBezTo>
                      <a:cubicBezTo>
                        <a:pt x="204259" y="12084"/>
                        <a:pt x="205052" y="14994"/>
                        <a:pt x="203200" y="14465"/>
                      </a:cubicBezTo>
                      <a:cubicBezTo>
                        <a:pt x="201348" y="13936"/>
                        <a:pt x="204523" y="15259"/>
                        <a:pt x="203200" y="16053"/>
                      </a:cubicBezTo>
                      <a:cubicBezTo>
                        <a:pt x="201877" y="16847"/>
                        <a:pt x="207169" y="20815"/>
                        <a:pt x="195263" y="19228"/>
                      </a:cubicBezTo>
                      <a:cubicBezTo>
                        <a:pt x="183357" y="17641"/>
                        <a:pt x="150284" y="8380"/>
                        <a:pt x="131763" y="6528"/>
                      </a:cubicBezTo>
                      <a:cubicBezTo>
                        <a:pt x="113242" y="4676"/>
                        <a:pt x="91546" y="177"/>
                        <a:pt x="84138" y="8115"/>
                      </a:cubicBezTo>
                      <a:cubicBezTo>
                        <a:pt x="76730" y="16052"/>
                        <a:pt x="88636" y="45422"/>
                        <a:pt x="87313" y="54153"/>
                      </a:cubicBezTo>
                      <a:cubicBezTo>
                        <a:pt x="85990" y="62884"/>
                        <a:pt x="90752" y="58122"/>
                        <a:pt x="76200" y="60503"/>
                      </a:cubicBezTo>
                      <a:cubicBezTo>
                        <a:pt x="61648" y="62884"/>
                        <a:pt x="264" y="69763"/>
                        <a:pt x="0" y="68440"/>
                      </a:cubicBezTo>
                      <a:cubicBezTo>
                        <a:pt x="-264" y="67117"/>
                        <a:pt x="59796" y="59973"/>
                        <a:pt x="74613" y="52565"/>
                      </a:cubicBezTo>
                      <a:cubicBezTo>
                        <a:pt x="89430" y="45157"/>
                        <a:pt x="75406" y="32721"/>
                        <a:pt x="88900" y="23990"/>
                      </a:cubicBezTo>
                      <a:cubicBezTo>
                        <a:pt x="102394" y="15259"/>
                        <a:pt x="131498" y="-1939"/>
                        <a:pt x="155575" y="178"/>
                      </a:cubicBezTo>
                      <a:cubicBezTo>
                        <a:pt x="179652" y="2295"/>
                        <a:pt x="212726" y="21873"/>
                        <a:pt x="233363" y="36690"/>
                      </a:cubicBezTo>
                      <a:cubicBezTo>
                        <a:pt x="254000" y="51507"/>
                        <a:pt x="264848" y="68705"/>
                        <a:pt x="279400" y="89078"/>
                      </a:cubicBezTo>
                      <a:cubicBezTo>
                        <a:pt x="293952" y="109451"/>
                        <a:pt x="309033" y="136439"/>
                        <a:pt x="320675" y="158928"/>
                      </a:cubicBezTo>
                      <a:cubicBezTo>
                        <a:pt x="332317" y="181417"/>
                        <a:pt x="342106" y="199673"/>
                        <a:pt x="349250" y="224015"/>
                      </a:cubicBezTo>
                      <a:cubicBezTo>
                        <a:pt x="356394" y="248357"/>
                        <a:pt x="364067" y="283811"/>
                        <a:pt x="363538" y="304978"/>
                      </a:cubicBezTo>
                      <a:cubicBezTo>
                        <a:pt x="363009" y="326145"/>
                        <a:pt x="352160" y="337786"/>
                        <a:pt x="346075" y="351015"/>
                      </a:cubicBezTo>
                      <a:cubicBezTo>
                        <a:pt x="339990" y="364244"/>
                        <a:pt x="339196" y="376151"/>
                        <a:pt x="327025" y="384353"/>
                      </a:cubicBezTo>
                      <a:cubicBezTo>
                        <a:pt x="314854" y="392555"/>
                        <a:pt x="283633" y="441238"/>
                        <a:pt x="288925" y="4351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AC2166F5-00C4-4530-866A-F4920E4E5170}"/>
                    </a:ext>
                  </a:extLst>
                </p:cNvPr>
                <p:cNvSpPr/>
                <p:nvPr/>
              </p:nvSpPr>
              <p:spPr>
                <a:xfrm>
                  <a:off x="6645817" y="4148088"/>
                  <a:ext cx="467845" cy="50941"/>
                </a:xfrm>
                <a:custGeom>
                  <a:avLst/>
                  <a:gdLst>
                    <a:gd name="connsiteX0" fmla="*/ 2633 w 467845"/>
                    <a:gd name="connsiteY0" fmla="*/ 20687 h 50941"/>
                    <a:gd name="connsiteX1" fmla="*/ 61371 w 467845"/>
                    <a:gd name="connsiteY1" fmla="*/ 25450 h 50941"/>
                    <a:gd name="connsiteX2" fmla="*/ 167733 w 467845"/>
                    <a:gd name="connsiteY2" fmla="*/ 19100 h 50941"/>
                    <a:gd name="connsiteX3" fmla="*/ 355058 w 467845"/>
                    <a:gd name="connsiteY3" fmla="*/ 50 h 50941"/>
                    <a:gd name="connsiteX4" fmla="*/ 231233 w 467845"/>
                    <a:gd name="connsiteY4" fmla="*/ 25450 h 50941"/>
                    <a:gd name="connsiteX5" fmla="*/ 343946 w 467845"/>
                    <a:gd name="connsiteY5" fmla="*/ 31800 h 50941"/>
                    <a:gd name="connsiteX6" fmla="*/ 405858 w 467845"/>
                    <a:gd name="connsiteY6" fmla="*/ 17512 h 50941"/>
                    <a:gd name="connsiteX7" fmla="*/ 467771 w 467845"/>
                    <a:gd name="connsiteY7" fmla="*/ 27037 h 50941"/>
                    <a:gd name="connsiteX8" fmla="*/ 393158 w 467845"/>
                    <a:gd name="connsiteY8" fmla="*/ 38150 h 50941"/>
                    <a:gd name="connsiteX9" fmla="*/ 261396 w 467845"/>
                    <a:gd name="connsiteY9" fmla="*/ 50850 h 50941"/>
                    <a:gd name="connsiteX10" fmla="*/ 107408 w 467845"/>
                    <a:gd name="connsiteY10" fmla="*/ 42912 h 50941"/>
                    <a:gd name="connsiteX11" fmla="*/ 231233 w 467845"/>
                    <a:gd name="connsiteY11" fmla="*/ 25450 h 50941"/>
                    <a:gd name="connsiteX12" fmla="*/ 145508 w 467845"/>
                    <a:gd name="connsiteY12" fmla="*/ 38150 h 50941"/>
                    <a:gd name="connsiteX13" fmla="*/ 2633 w 467845"/>
                    <a:gd name="connsiteY13" fmla="*/ 20687 h 50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845" h="50941">
                      <a:moveTo>
                        <a:pt x="2633" y="20687"/>
                      </a:moveTo>
                      <a:cubicBezTo>
                        <a:pt x="-11390" y="18570"/>
                        <a:pt x="33854" y="25714"/>
                        <a:pt x="61371" y="25450"/>
                      </a:cubicBezTo>
                      <a:cubicBezTo>
                        <a:pt x="88888" y="25186"/>
                        <a:pt x="118785" y="23333"/>
                        <a:pt x="167733" y="19100"/>
                      </a:cubicBezTo>
                      <a:cubicBezTo>
                        <a:pt x="216681" y="14867"/>
                        <a:pt x="344475" y="-1008"/>
                        <a:pt x="355058" y="50"/>
                      </a:cubicBezTo>
                      <a:cubicBezTo>
                        <a:pt x="365641" y="1108"/>
                        <a:pt x="233085" y="20158"/>
                        <a:pt x="231233" y="25450"/>
                      </a:cubicBezTo>
                      <a:cubicBezTo>
                        <a:pt x="229381" y="30742"/>
                        <a:pt x="314842" y="33123"/>
                        <a:pt x="343946" y="31800"/>
                      </a:cubicBezTo>
                      <a:cubicBezTo>
                        <a:pt x="373050" y="30477"/>
                        <a:pt x="385221" y="18306"/>
                        <a:pt x="405858" y="17512"/>
                      </a:cubicBezTo>
                      <a:cubicBezTo>
                        <a:pt x="426495" y="16718"/>
                        <a:pt x="469888" y="23597"/>
                        <a:pt x="467771" y="27037"/>
                      </a:cubicBezTo>
                      <a:cubicBezTo>
                        <a:pt x="465654" y="30477"/>
                        <a:pt x="427554" y="34181"/>
                        <a:pt x="393158" y="38150"/>
                      </a:cubicBezTo>
                      <a:cubicBezTo>
                        <a:pt x="358762" y="42119"/>
                        <a:pt x="309021" y="50056"/>
                        <a:pt x="261396" y="50850"/>
                      </a:cubicBezTo>
                      <a:cubicBezTo>
                        <a:pt x="213771" y="51644"/>
                        <a:pt x="112435" y="47145"/>
                        <a:pt x="107408" y="42912"/>
                      </a:cubicBezTo>
                      <a:cubicBezTo>
                        <a:pt x="102381" y="38679"/>
                        <a:pt x="224883" y="26244"/>
                        <a:pt x="231233" y="25450"/>
                      </a:cubicBezTo>
                      <a:cubicBezTo>
                        <a:pt x="237583" y="24656"/>
                        <a:pt x="180698" y="36033"/>
                        <a:pt x="145508" y="38150"/>
                      </a:cubicBezTo>
                      <a:cubicBezTo>
                        <a:pt x="110319" y="40267"/>
                        <a:pt x="16656" y="22804"/>
                        <a:pt x="2633" y="206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1" name="フリーフォーム: 図形 440">
                  <a:extLst>
                    <a:ext uri="{FF2B5EF4-FFF2-40B4-BE49-F238E27FC236}">
                      <a16:creationId xmlns:a16="http://schemas.microsoft.com/office/drawing/2014/main" id="{F9F516B7-D6BE-428B-912D-CD0E9E521DC8}"/>
                    </a:ext>
                  </a:extLst>
                </p:cNvPr>
                <p:cNvSpPr/>
                <p:nvPr/>
              </p:nvSpPr>
              <p:spPr>
                <a:xfrm>
                  <a:off x="6699091" y="3694090"/>
                  <a:ext cx="183063" cy="91338"/>
                </a:xfrm>
                <a:custGeom>
                  <a:avLst/>
                  <a:gdLst>
                    <a:gd name="connsiteX0" fmla="*/ 90647 w 183063"/>
                    <a:gd name="connsiteY0" fmla="*/ 15898 h 91338"/>
                    <a:gd name="connsiteX1" fmla="*/ 25559 w 183063"/>
                    <a:gd name="connsiteY1" fmla="*/ 80985 h 91338"/>
                    <a:gd name="connsiteX2" fmla="*/ 104934 w 183063"/>
                    <a:gd name="connsiteY2" fmla="*/ 77810 h 91338"/>
                    <a:gd name="connsiteX3" fmla="*/ 152559 w 183063"/>
                    <a:gd name="connsiteY3" fmla="*/ 85748 h 91338"/>
                    <a:gd name="connsiteX4" fmla="*/ 171609 w 183063"/>
                    <a:gd name="connsiteY4" fmla="*/ 34948 h 91338"/>
                    <a:gd name="connsiteX5" fmla="*/ 182722 w 183063"/>
                    <a:gd name="connsiteY5" fmla="*/ 23 h 91338"/>
                    <a:gd name="connsiteX6" fmla="*/ 158909 w 183063"/>
                    <a:gd name="connsiteY6" fmla="*/ 30185 h 91338"/>
                    <a:gd name="connsiteX7" fmla="*/ 155734 w 183063"/>
                    <a:gd name="connsiteY7" fmla="*/ 68285 h 91338"/>
                    <a:gd name="connsiteX8" fmla="*/ 17622 w 183063"/>
                    <a:gd name="connsiteY8" fmla="*/ 87335 h 91338"/>
                    <a:gd name="connsiteX9" fmla="*/ 6509 w 183063"/>
                    <a:gd name="connsiteY9" fmla="*/ 87335 h 91338"/>
                    <a:gd name="connsiteX10" fmla="*/ 90647 w 183063"/>
                    <a:gd name="connsiteY10" fmla="*/ 15898 h 9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063" h="91338">
                      <a:moveTo>
                        <a:pt x="90647" y="15898"/>
                      </a:moveTo>
                      <a:cubicBezTo>
                        <a:pt x="93822" y="14840"/>
                        <a:pt x="23178" y="70666"/>
                        <a:pt x="25559" y="80985"/>
                      </a:cubicBezTo>
                      <a:cubicBezTo>
                        <a:pt x="27940" y="91304"/>
                        <a:pt x="83767" y="77016"/>
                        <a:pt x="104934" y="77810"/>
                      </a:cubicBezTo>
                      <a:cubicBezTo>
                        <a:pt x="126101" y="78604"/>
                        <a:pt x="141447" y="92892"/>
                        <a:pt x="152559" y="85748"/>
                      </a:cubicBezTo>
                      <a:cubicBezTo>
                        <a:pt x="163672" y="78604"/>
                        <a:pt x="166582" y="49235"/>
                        <a:pt x="171609" y="34948"/>
                      </a:cubicBezTo>
                      <a:cubicBezTo>
                        <a:pt x="176636" y="20661"/>
                        <a:pt x="184839" y="817"/>
                        <a:pt x="182722" y="23"/>
                      </a:cubicBezTo>
                      <a:cubicBezTo>
                        <a:pt x="180605" y="-771"/>
                        <a:pt x="163407" y="18808"/>
                        <a:pt x="158909" y="30185"/>
                      </a:cubicBezTo>
                      <a:cubicBezTo>
                        <a:pt x="154411" y="41562"/>
                        <a:pt x="179282" y="58760"/>
                        <a:pt x="155734" y="68285"/>
                      </a:cubicBezTo>
                      <a:cubicBezTo>
                        <a:pt x="132186" y="77810"/>
                        <a:pt x="42493" y="84160"/>
                        <a:pt x="17622" y="87335"/>
                      </a:cubicBezTo>
                      <a:cubicBezTo>
                        <a:pt x="-7249" y="90510"/>
                        <a:pt x="-635" y="94479"/>
                        <a:pt x="6509" y="87335"/>
                      </a:cubicBezTo>
                      <a:cubicBezTo>
                        <a:pt x="13653" y="80191"/>
                        <a:pt x="87472" y="16956"/>
                        <a:pt x="90647" y="15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A956DB96-1F41-4C1F-A6F6-4D26A26D56DD}"/>
                    </a:ext>
                  </a:extLst>
                </p:cNvPr>
                <p:cNvSpPr/>
                <p:nvPr/>
              </p:nvSpPr>
              <p:spPr>
                <a:xfrm>
                  <a:off x="6808606" y="3749184"/>
                  <a:ext cx="395490" cy="385478"/>
                </a:xfrm>
                <a:custGeom>
                  <a:avLst/>
                  <a:gdLst>
                    <a:gd name="connsiteX0" fmla="*/ 182 w 395490"/>
                    <a:gd name="connsiteY0" fmla="*/ 37004 h 385478"/>
                    <a:gd name="connsiteX1" fmla="*/ 98607 w 395490"/>
                    <a:gd name="connsiteY1" fmla="*/ 21129 h 385478"/>
                    <a:gd name="connsiteX2" fmla="*/ 138294 w 395490"/>
                    <a:gd name="connsiteY2" fmla="*/ 491 h 385478"/>
                    <a:gd name="connsiteX3" fmla="*/ 82732 w 395490"/>
                    <a:gd name="connsiteY3" fmla="*/ 43354 h 385478"/>
                    <a:gd name="connsiteX4" fmla="*/ 82732 w 395490"/>
                    <a:gd name="connsiteY4" fmla="*/ 56054 h 385478"/>
                    <a:gd name="connsiteX5" fmla="*/ 185919 w 395490"/>
                    <a:gd name="connsiteY5" fmla="*/ 52879 h 385478"/>
                    <a:gd name="connsiteX6" fmla="*/ 297044 w 395490"/>
                    <a:gd name="connsiteY6" fmla="*/ 73516 h 385478"/>
                    <a:gd name="connsiteX7" fmla="*/ 111307 w 395490"/>
                    <a:gd name="connsiteY7" fmla="*/ 76691 h 385478"/>
                    <a:gd name="connsiteX8" fmla="*/ 154169 w 395490"/>
                    <a:gd name="connsiteY8" fmla="*/ 119554 h 385478"/>
                    <a:gd name="connsiteX9" fmla="*/ 198619 w 395490"/>
                    <a:gd name="connsiteY9" fmla="*/ 178291 h 385478"/>
                    <a:gd name="connsiteX10" fmla="*/ 203382 w 395490"/>
                    <a:gd name="connsiteY10" fmla="*/ 181466 h 385478"/>
                    <a:gd name="connsiteX11" fmla="*/ 231957 w 395490"/>
                    <a:gd name="connsiteY11" fmla="*/ 294179 h 385478"/>
                    <a:gd name="connsiteX12" fmla="*/ 395469 w 395490"/>
                    <a:gd name="connsiteY12" fmla="*/ 306879 h 385478"/>
                    <a:gd name="connsiteX13" fmla="*/ 243069 w 395490"/>
                    <a:gd name="connsiteY13" fmla="*/ 295766 h 385478"/>
                    <a:gd name="connsiteX14" fmla="*/ 193857 w 395490"/>
                    <a:gd name="connsiteY14" fmla="*/ 297354 h 385478"/>
                    <a:gd name="connsiteX15" fmla="*/ 208144 w 395490"/>
                    <a:gd name="connsiteY15" fmla="*/ 332279 h 385478"/>
                    <a:gd name="connsiteX16" fmla="*/ 217669 w 395490"/>
                    <a:gd name="connsiteY16" fmla="*/ 368791 h 385478"/>
                    <a:gd name="connsiteX17" fmla="*/ 277994 w 395490"/>
                    <a:gd name="connsiteY17" fmla="*/ 367204 h 385478"/>
                    <a:gd name="connsiteX18" fmla="*/ 190682 w 395490"/>
                    <a:gd name="connsiteY18" fmla="*/ 384666 h 385478"/>
                    <a:gd name="connsiteX19" fmla="*/ 206557 w 395490"/>
                    <a:gd name="connsiteY19" fmla="*/ 337041 h 385478"/>
                    <a:gd name="connsiteX20" fmla="*/ 204969 w 395490"/>
                    <a:gd name="connsiteY20" fmla="*/ 252904 h 385478"/>
                    <a:gd name="connsiteX21" fmla="*/ 125594 w 395490"/>
                    <a:gd name="connsiteY21" fmla="*/ 95741 h 385478"/>
                    <a:gd name="connsiteX22" fmla="*/ 182 w 395490"/>
                    <a:gd name="connsiteY22" fmla="*/ 37004 h 38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95490" h="385478">
                      <a:moveTo>
                        <a:pt x="182" y="37004"/>
                      </a:moveTo>
                      <a:cubicBezTo>
                        <a:pt x="-4316" y="24569"/>
                        <a:pt x="75588" y="27214"/>
                        <a:pt x="98607" y="21129"/>
                      </a:cubicBezTo>
                      <a:cubicBezTo>
                        <a:pt x="121626" y="15044"/>
                        <a:pt x="140940" y="-3213"/>
                        <a:pt x="138294" y="491"/>
                      </a:cubicBezTo>
                      <a:cubicBezTo>
                        <a:pt x="135648" y="4195"/>
                        <a:pt x="91992" y="34093"/>
                        <a:pt x="82732" y="43354"/>
                      </a:cubicBezTo>
                      <a:cubicBezTo>
                        <a:pt x="73472" y="52615"/>
                        <a:pt x="65534" y="54467"/>
                        <a:pt x="82732" y="56054"/>
                      </a:cubicBezTo>
                      <a:cubicBezTo>
                        <a:pt x="99930" y="57642"/>
                        <a:pt x="150200" y="49969"/>
                        <a:pt x="185919" y="52879"/>
                      </a:cubicBezTo>
                      <a:cubicBezTo>
                        <a:pt x="221638" y="55789"/>
                        <a:pt x="309479" y="69547"/>
                        <a:pt x="297044" y="73516"/>
                      </a:cubicBezTo>
                      <a:cubicBezTo>
                        <a:pt x="284609" y="77485"/>
                        <a:pt x="135119" y="69018"/>
                        <a:pt x="111307" y="76691"/>
                      </a:cubicBezTo>
                      <a:cubicBezTo>
                        <a:pt x="87495" y="84364"/>
                        <a:pt x="139617" y="102621"/>
                        <a:pt x="154169" y="119554"/>
                      </a:cubicBezTo>
                      <a:cubicBezTo>
                        <a:pt x="168721" y="136487"/>
                        <a:pt x="190417" y="167972"/>
                        <a:pt x="198619" y="178291"/>
                      </a:cubicBezTo>
                      <a:cubicBezTo>
                        <a:pt x="206821" y="188610"/>
                        <a:pt x="197826" y="162151"/>
                        <a:pt x="203382" y="181466"/>
                      </a:cubicBezTo>
                      <a:cubicBezTo>
                        <a:pt x="208938" y="200781"/>
                        <a:pt x="199943" y="273277"/>
                        <a:pt x="231957" y="294179"/>
                      </a:cubicBezTo>
                      <a:cubicBezTo>
                        <a:pt x="263971" y="315081"/>
                        <a:pt x="395469" y="306879"/>
                        <a:pt x="395469" y="306879"/>
                      </a:cubicBezTo>
                      <a:cubicBezTo>
                        <a:pt x="397321" y="307143"/>
                        <a:pt x="276671" y="297353"/>
                        <a:pt x="243069" y="295766"/>
                      </a:cubicBezTo>
                      <a:cubicBezTo>
                        <a:pt x="209467" y="294179"/>
                        <a:pt x="199678" y="291269"/>
                        <a:pt x="193857" y="297354"/>
                      </a:cubicBezTo>
                      <a:cubicBezTo>
                        <a:pt x="188036" y="303439"/>
                        <a:pt x="204175" y="320373"/>
                        <a:pt x="208144" y="332279"/>
                      </a:cubicBezTo>
                      <a:cubicBezTo>
                        <a:pt x="212113" y="344185"/>
                        <a:pt x="206027" y="362970"/>
                        <a:pt x="217669" y="368791"/>
                      </a:cubicBezTo>
                      <a:cubicBezTo>
                        <a:pt x="229311" y="374612"/>
                        <a:pt x="282492" y="364558"/>
                        <a:pt x="277994" y="367204"/>
                      </a:cubicBezTo>
                      <a:cubicBezTo>
                        <a:pt x="273496" y="369850"/>
                        <a:pt x="202588" y="389693"/>
                        <a:pt x="190682" y="384666"/>
                      </a:cubicBezTo>
                      <a:cubicBezTo>
                        <a:pt x="178776" y="379639"/>
                        <a:pt x="204176" y="359001"/>
                        <a:pt x="206557" y="337041"/>
                      </a:cubicBezTo>
                      <a:cubicBezTo>
                        <a:pt x="208938" y="315081"/>
                        <a:pt x="218463" y="293121"/>
                        <a:pt x="204969" y="252904"/>
                      </a:cubicBezTo>
                      <a:cubicBezTo>
                        <a:pt x="191475" y="212687"/>
                        <a:pt x="158138" y="133576"/>
                        <a:pt x="125594" y="95741"/>
                      </a:cubicBezTo>
                      <a:cubicBezTo>
                        <a:pt x="93050" y="57906"/>
                        <a:pt x="4680" y="49439"/>
                        <a:pt x="182" y="370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AC74F219-DB5E-4320-A9F6-FE831F95E4DA}"/>
                    </a:ext>
                  </a:extLst>
                </p:cNvPr>
                <p:cNvSpPr/>
                <p:nvPr/>
              </p:nvSpPr>
              <p:spPr>
                <a:xfrm>
                  <a:off x="6357925" y="3784188"/>
                  <a:ext cx="529076" cy="81865"/>
                </a:xfrm>
                <a:custGeom>
                  <a:avLst/>
                  <a:gdLst>
                    <a:gd name="connsiteX0" fmla="*/ 384188 w 529076"/>
                    <a:gd name="connsiteY0" fmla="*/ 412 h 81865"/>
                    <a:gd name="connsiteX1" fmla="*/ 503250 w 529076"/>
                    <a:gd name="connsiteY1" fmla="*/ 21050 h 81865"/>
                    <a:gd name="connsiteX2" fmla="*/ 444513 w 529076"/>
                    <a:gd name="connsiteY2" fmla="*/ 30575 h 81865"/>
                    <a:gd name="connsiteX3" fmla="*/ 304813 w 529076"/>
                    <a:gd name="connsiteY3" fmla="*/ 46450 h 81865"/>
                    <a:gd name="connsiteX4" fmla="*/ 185750 w 529076"/>
                    <a:gd name="connsiteY4" fmla="*/ 59150 h 81865"/>
                    <a:gd name="connsiteX5" fmla="*/ 13 w 529076"/>
                    <a:gd name="connsiteY5" fmla="*/ 81375 h 81865"/>
                    <a:gd name="connsiteX6" fmla="*/ 195275 w 529076"/>
                    <a:gd name="connsiteY6" fmla="*/ 71850 h 81865"/>
                    <a:gd name="connsiteX7" fmla="*/ 523888 w 529076"/>
                    <a:gd name="connsiteY7" fmla="*/ 41687 h 81865"/>
                    <a:gd name="connsiteX8" fmla="*/ 384188 w 529076"/>
                    <a:gd name="connsiteY8" fmla="*/ 412 h 8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076" h="81865">
                      <a:moveTo>
                        <a:pt x="384188" y="412"/>
                      </a:moveTo>
                      <a:cubicBezTo>
                        <a:pt x="380748" y="-3027"/>
                        <a:pt x="493196" y="16023"/>
                        <a:pt x="503250" y="21050"/>
                      </a:cubicBezTo>
                      <a:cubicBezTo>
                        <a:pt x="513304" y="26077"/>
                        <a:pt x="477586" y="26342"/>
                        <a:pt x="444513" y="30575"/>
                      </a:cubicBezTo>
                      <a:cubicBezTo>
                        <a:pt x="411440" y="34808"/>
                        <a:pt x="347940" y="41687"/>
                        <a:pt x="304813" y="46450"/>
                      </a:cubicBezTo>
                      <a:lnTo>
                        <a:pt x="185750" y="59150"/>
                      </a:lnTo>
                      <a:cubicBezTo>
                        <a:pt x="134950" y="64971"/>
                        <a:pt x="-1575" y="79258"/>
                        <a:pt x="13" y="81375"/>
                      </a:cubicBezTo>
                      <a:cubicBezTo>
                        <a:pt x="1601" y="83492"/>
                        <a:pt x="107963" y="78465"/>
                        <a:pt x="195275" y="71850"/>
                      </a:cubicBezTo>
                      <a:cubicBezTo>
                        <a:pt x="282587" y="65235"/>
                        <a:pt x="486846" y="51477"/>
                        <a:pt x="523888" y="41687"/>
                      </a:cubicBezTo>
                      <a:cubicBezTo>
                        <a:pt x="560930" y="31897"/>
                        <a:pt x="387628" y="3851"/>
                        <a:pt x="384188" y="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E81B970A-9124-4FDA-A40F-8FB08D627332}"/>
                    </a:ext>
                  </a:extLst>
                </p:cNvPr>
                <p:cNvSpPr/>
                <p:nvPr/>
              </p:nvSpPr>
              <p:spPr>
                <a:xfrm>
                  <a:off x="6281562" y="3864044"/>
                  <a:ext cx="297865" cy="321851"/>
                </a:xfrm>
                <a:custGeom>
                  <a:avLst/>
                  <a:gdLst>
                    <a:gd name="connsiteX0" fmla="*/ 1763 w 297865"/>
                    <a:gd name="connsiteY0" fmla="*/ 55494 h 321851"/>
                    <a:gd name="connsiteX1" fmla="*/ 131938 w 297865"/>
                    <a:gd name="connsiteY1" fmla="*/ 1519 h 321851"/>
                    <a:gd name="connsiteX2" fmla="*/ 217663 w 297865"/>
                    <a:gd name="connsiteY2" fmla="*/ 22156 h 321851"/>
                    <a:gd name="connsiteX3" fmla="*/ 292276 w 297865"/>
                    <a:gd name="connsiteY3" fmla="*/ 96769 h 321851"/>
                    <a:gd name="connsiteX4" fmla="*/ 289101 w 297865"/>
                    <a:gd name="connsiteY4" fmla="*/ 185669 h 321851"/>
                    <a:gd name="connsiteX5" fmla="*/ 262113 w 297865"/>
                    <a:gd name="connsiteY5" fmla="*/ 236469 h 321851"/>
                    <a:gd name="connsiteX6" fmla="*/ 225601 w 297865"/>
                    <a:gd name="connsiteY6" fmla="*/ 274569 h 321851"/>
                    <a:gd name="connsiteX7" fmla="*/ 166863 w 297865"/>
                    <a:gd name="connsiteY7" fmla="*/ 314256 h 321851"/>
                    <a:gd name="connsiteX8" fmla="*/ 79551 w 297865"/>
                    <a:gd name="connsiteY8" fmla="*/ 320606 h 321851"/>
                    <a:gd name="connsiteX9" fmla="*/ 227188 w 297865"/>
                    <a:gd name="connsiteY9" fmla="*/ 298381 h 321851"/>
                    <a:gd name="connsiteX10" fmla="*/ 254176 w 297865"/>
                    <a:gd name="connsiteY10" fmla="*/ 279331 h 321851"/>
                    <a:gd name="connsiteX11" fmla="*/ 289101 w 297865"/>
                    <a:gd name="connsiteY11" fmla="*/ 206306 h 321851"/>
                    <a:gd name="connsiteX12" fmla="*/ 287513 w 297865"/>
                    <a:gd name="connsiteY12" fmla="*/ 123756 h 321851"/>
                    <a:gd name="connsiteX13" fmla="*/ 262113 w 297865"/>
                    <a:gd name="connsiteY13" fmla="*/ 71369 h 321851"/>
                    <a:gd name="connsiteX14" fmla="*/ 233538 w 297865"/>
                    <a:gd name="connsiteY14" fmla="*/ 25331 h 321851"/>
                    <a:gd name="connsiteX15" fmla="*/ 155751 w 297865"/>
                    <a:gd name="connsiteY15" fmla="*/ 9456 h 321851"/>
                    <a:gd name="connsiteX16" fmla="*/ 60501 w 297865"/>
                    <a:gd name="connsiteY16" fmla="*/ 22156 h 321851"/>
                    <a:gd name="connsiteX17" fmla="*/ 1763 w 297865"/>
                    <a:gd name="connsiteY17" fmla="*/ 55494 h 32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865" h="321851">
                      <a:moveTo>
                        <a:pt x="1763" y="55494"/>
                      </a:moveTo>
                      <a:cubicBezTo>
                        <a:pt x="13669" y="52055"/>
                        <a:pt x="95955" y="7075"/>
                        <a:pt x="131938" y="1519"/>
                      </a:cubicBezTo>
                      <a:cubicBezTo>
                        <a:pt x="167921" y="-4037"/>
                        <a:pt x="190940" y="6281"/>
                        <a:pt x="217663" y="22156"/>
                      </a:cubicBezTo>
                      <a:cubicBezTo>
                        <a:pt x="244386" y="38031"/>
                        <a:pt x="280370" y="69517"/>
                        <a:pt x="292276" y="96769"/>
                      </a:cubicBezTo>
                      <a:cubicBezTo>
                        <a:pt x="304182" y="124021"/>
                        <a:pt x="294128" y="162386"/>
                        <a:pt x="289101" y="185669"/>
                      </a:cubicBezTo>
                      <a:cubicBezTo>
                        <a:pt x="284074" y="208952"/>
                        <a:pt x="272696" y="221652"/>
                        <a:pt x="262113" y="236469"/>
                      </a:cubicBezTo>
                      <a:cubicBezTo>
                        <a:pt x="251530" y="251286"/>
                        <a:pt x="241476" y="261605"/>
                        <a:pt x="225601" y="274569"/>
                      </a:cubicBezTo>
                      <a:cubicBezTo>
                        <a:pt x="209726" y="287533"/>
                        <a:pt x="191205" y="306583"/>
                        <a:pt x="166863" y="314256"/>
                      </a:cubicBezTo>
                      <a:cubicBezTo>
                        <a:pt x="142521" y="321929"/>
                        <a:pt x="69497" y="323252"/>
                        <a:pt x="79551" y="320606"/>
                      </a:cubicBezTo>
                      <a:cubicBezTo>
                        <a:pt x="89605" y="317960"/>
                        <a:pt x="198084" y="305260"/>
                        <a:pt x="227188" y="298381"/>
                      </a:cubicBezTo>
                      <a:cubicBezTo>
                        <a:pt x="256292" y="291502"/>
                        <a:pt x="243857" y="294677"/>
                        <a:pt x="254176" y="279331"/>
                      </a:cubicBezTo>
                      <a:cubicBezTo>
                        <a:pt x="264495" y="263985"/>
                        <a:pt x="283545" y="232235"/>
                        <a:pt x="289101" y="206306"/>
                      </a:cubicBezTo>
                      <a:cubicBezTo>
                        <a:pt x="294657" y="180377"/>
                        <a:pt x="292011" y="146246"/>
                        <a:pt x="287513" y="123756"/>
                      </a:cubicBezTo>
                      <a:cubicBezTo>
                        <a:pt x="283015" y="101267"/>
                        <a:pt x="271109" y="87773"/>
                        <a:pt x="262113" y="71369"/>
                      </a:cubicBezTo>
                      <a:cubicBezTo>
                        <a:pt x="253117" y="54965"/>
                        <a:pt x="251265" y="35650"/>
                        <a:pt x="233538" y="25331"/>
                      </a:cubicBezTo>
                      <a:cubicBezTo>
                        <a:pt x="215811" y="15012"/>
                        <a:pt x="184590" y="9985"/>
                        <a:pt x="155751" y="9456"/>
                      </a:cubicBezTo>
                      <a:cubicBezTo>
                        <a:pt x="126912" y="8927"/>
                        <a:pt x="79551" y="17394"/>
                        <a:pt x="60501" y="22156"/>
                      </a:cubicBezTo>
                      <a:cubicBezTo>
                        <a:pt x="41451" y="26918"/>
                        <a:pt x="-10143" y="58933"/>
                        <a:pt x="1763" y="55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34BFCE7C-E303-4ED6-B520-A9BEE38BFFEE}"/>
                    </a:ext>
                  </a:extLst>
                </p:cNvPr>
                <p:cNvSpPr/>
                <p:nvPr/>
              </p:nvSpPr>
              <p:spPr>
                <a:xfrm>
                  <a:off x="6339418" y="3887242"/>
                  <a:ext cx="210968" cy="273841"/>
                </a:xfrm>
                <a:custGeom>
                  <a:avLst/>
                  <a:gdLst>
                    <a:gd name="connsiteX0" fmla="*/ 2645 w 210968"/>
                    <a:gd name="connsiteY0" fmla="*/ 546 h 273841"/>
                    <a:gd name="connsiteX1" fmla="*/ 159807 w 210968"/>
                    <a:gd name="connsiteY1" fmla="*/ 13246 h 273841"/>
                    <a:gd name="connsiteX2" fmla="*/ 199495 w 210968"/>
                    <a:gd name="connsiteY2" fmla="*/ 67221 h 273841"/>
                    <a:gd name="connsiteX3" fmla="*/ 202670 w 210968"/>
                    <a:gd name="connsiteY3" fmla="*/ 167233 h 273841"/>
                    <a:gd name="connsiteX4" fmla="*/ 191557 w 210968"/>
                    <a:gd name="connsiteY4" fmla="*/ 206921 h 273841"/>
                    <a:gd name="connsiteX5" fmla="*/ 150282 w 210968"/>
                    <a:gd name="connsiteY5" fmla="*/ 252958 h 273841"/>
                    <a:gd name="connsiteX6" fmla="*/ 101070 w 210968"/>
                    <a:gd name="connsiteY6" fmla="*/ 272008 h 273841"/>
                    <a:gd name="connsiteX7" fmla="*/ 62970 w 210968"/>
                    <a:gd name="connsiteY7" fmla="*/ 272008 h 273841"/>
                    <a:gd name="connsiteX8" fmla="*/ 135995 w 210968"/>
                    <a:gd name="connsiteY8" fmla="*/ 262483 h 273841"/>
                    <a:gd name="connsiteX9" fmla="*/ 196320 w 210968"/>
                    <a:gd name="connsiteY9" fmla="*/ 219621 h 273841"/>
                    <a:gd name="connsiteX10" fmla="*/ 210607 w 210968"/>
                    <a:gd name="connsiteY10" fmla="*/ 129133 h 273841"/>
                    <a:gd name="connsiteX11" fmla="*/ 186795 w 210968"/>
                    <a:gd name="connsiteY11" fmla="*/ 30708 h 273841"/>
                    <a:gd name="connsiteX12" fmla="*/ 70907 w 210968"/>
                    <a:gd name="connsiteY12" fmla="*/ 3721 h 273841"/>
                    <a:gd name="connsiteX13" fmla="*/ 2645 w 210968"/>
                    <a:gd name="connsiteY13" fmla="*/ 546 h 27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0968" h="273841">
                      <a:moveTo>
                        <a:pt x="2645" y="546"/>
                      </a:moveTo>
                      <a:cubicBezTo>
                        <a:pt x="17462" y="2133"/>
                        <a:pt x="126999" y="2134"/>
                        <a:pt x="159807" y="13246"/>
                      </a:cubicBezTo>
                      <a:cubicBezTo>
                        <a:pt x="192615" y="24359"/>
                        <a:pt x="192351" y="41557"/>
                        <a:pt x="199495" y="67221"/>
                      </a:cubicBezTo>
                      <a:cubicBezTo>
                        <a:pt x="206639" y="92885"/>
                        <a:pt x="203993" y="143950"/>
                        <a:pt x="202670" y="167233"/>
                      </a:cubicBezTo>
                      <a:cubicBezTo>
                        <a:pt x="201347" y="190516"/>
                        <a:pt x="200288" y="192634"/>
                        <a:pt x="191557" y="206921"/>
                      </a:cubicBezTo>
                      <a:cubicBezTo>
                        <a:pt x="182826" y="221208"/>
                        <a:pt x="165363" y="242110"/>
                        <a:pt x="150282" y="252958"/>
                      </a:cubicBezTo>
                      <a:cubicBezTo>
                        <a:pt x="135201" y="263806"/>
                        <a:pt x="115622" y="268833"/>
                        <a:pt x="101070" y="272008"/>
                      </a:cubicBezTo>
                      <a:cubicBezTo>
                        <a:pt x="86518" y="275183"/>
                        <a:pt x="57149" y="273596"/>
                        <a:pt x="62970" y="272008"/>
                      </a:cubicBezTo>
                      <a:cubicBezTo>
                        <a:pt x="68791" y="270421"/>
                        <a:pt x="113770" y="271214"/>
                        <a:pt x="135995" y="262483"/>
                      </a:cubicBezTo>
                      <a:cubicBezTo>
                        <a:pt x="158220" y="253752"/>
                        <a:pt x="183885" y="241846"/>
                        <a:pt x="196320" y="219621"/>
                      </a:cubicBezTo>
                      <a:cubicBezTo>
                        <a:pt x="208755" y="197396"/>
                        <a:pt x="212194" y="160618"/>
                        <a:pt x="210607" y="129133"/>
                      </a:cubicBezTo>
                      <a:cubicBezTo>
                        <a:pt x="209020" y="97648"/>
                        <a:pt x="210078" y="51610"/>
                        <a:pt x="186795" y="30708"/>
                      </a:cubicBezTo>
                      <a:cubicBezTo>
                        <a:pt x="163512" y="9806"/>
                        <a:pt x="103186" y="6367"/>
                        <a:pt x="70907" y="3721"/>
                      </a:cubicBezTo>
                      <a:cubicBezTo>
                        <a:pt x="38628" y="1075"/>
                        <a:pt x="-12172" y="-1041"/>
                        <a:pt x="2645" y="5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C93CF33E-F80E-4DE1-833D-286F33ED26B9}"/>
                    </a:ext>
                  </a:extLst>
                </p:cNvPr>
                <p:cNvSpPr/>
                <p:nvPr/>
              </p:nvSpPr>
              <p:spPr>
                <a:xfrm>
                  <a:off x="6288078" y="3890955"/>
                  <a:ext cx="267943" cy="287992"/>
                </a:xfrm>
                <a:custGeom>
                  <a:avLst/>
                  <a:gdLst>
                    <a:gd name="connsiteX0" fmla="*/ 10 w 267943"/>
                    <a:gd name="connsiteY0" fmla="*/ 25408 h 287992"/>
                    <a:gd name="connsiteX1" fmla="*/ 115897 w 267943"/>
                    <a:gd name="connsiteY1" fmla="*/ 11120 h 287992"/>
                    <a:gd name="connsiteX2" fmla="*/ 214322 w 267943"/>
                    <a:gd name="connsiteY2" fmla="*/ 63508 h 287992"/>
                    <a:gd name="connsiteX3" fmla="*/ 233372 w 267943"/>
                    <a:gd name="connsiteY3" fmla="*/ 106370 h 287992"/>
                    <a:gd name="connsiteX4" fmla="*/ 182572 w 267943"/>
                    <a:gd name="connsiteY4" fmla="*/ 177808 h 287992"/>
                    <a:gd name="connsiteX5" fmla="*/ 150822 w 267943"/>
                    <a:gd name="connsiteY5" fmla="*/ 195270 h 287992"/>
                    <a:gd name="connsiteX6" fmla="*/ 230197 w 267943"/>
                    <a:gd name="connsiteY6" fmla="*/ 141295 h 287992"/>
                    <a:gd name="connsiteX7" fmla="*/ 230197 w 267943"/>
                    <a:gd name="connsiteY7" fmla="*/ 188920 h 287992"/>
                    <a:gd name="connsiteX8" fmla="*/ 219085 w 267943"/>
                    <a:gd name="connsiteY8" fmla="*/ 215908 h 287992"/>
                    <a:gd name="connsiteX9" fmla="*/ 158760 w 267943"/>
                    <a:gd name="connsiteY9" fmla="*/ 230195 h 287992"/>
                    <a:gd name="connsiteX10" fmla="*/ 74622 w 267943"/>
                    <a:gd name="connsiteY10" fmla="*/ 258770 h 287992"/>
                    <a:gd name="connsiteX11" fmla="*/ 42872 w 267943"/>
                    <a:gd name="connsiteY11" fmla="*/ 287345 h 287992"/>
                    <a:gd name="connsiteX12" fmla="*/ 174635 w 267943"/>
                    <a:gd name="connsiteY12" fmla="*/ 266708 h 287992"/>
                    <a:gd name="connsiteX13" fmla="*/ 265122 w 267943"/>
                    <a:gd name="connsiteY13" fmla="*/ 146058 h 287992"/>
                    <a:gd name="connsiteX14" fmla="*/ 241310 w 267943"/>
                    <a:gd name="connsiteY14" fmla="*/ 31758 h 287992"/>
                    <a:gd name="connsiteX15" fmla="*/ 203210 w 267943"/>
                    <a:gd name="connsiteY15" fmla="*/ 11120 h 287992"/>
                    <a:gd name="connsiteX16" fmla="*/ 122247 w 267943"/>
                    <a:gd name="connsiteY16" fmla="*/ 8 h 287992"/>
                    <a:gd name="connsiteX17" fmla="*/ 10 w 267943"/>
                    <a:gd name="connsiteY17" fmla="*/ 25408 h 28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943" h="287992">
                      <a:moveTo>
                        <a:pt x="10" y="25408"/>
                      </a:moveTo>
                      <a:cubicBezTo>
                        <a:pt x="-1048" y="27260"/>
                        <a:pt x="80178" y="4770"/>
                        <a:pt x="115897" y="11120"/>
                      </a:cubicBezTo>
                      <a:cubicBezTo>
                        <a:pt x="151616" y="17470"/>
                        <a:pt x="194743" y="47633"/>
                        <a:pt x="214322" y="63508"/>
                      </a:cubicBezTo>
                      <a:cubicBezTo>
                        <a:pt x="233901" y="79383"/>
                        <a:pt x="238664" y="87320"/>
                        <a:pt x="233372" y="106370"/>
                      </a:cubicBezTo>
                      <a:cubicBezTo>
                        <a:pt x="228080" y="125420"/>
                        <a:pt x="196330" y="162991"/>
                        <a:pt x="182572" y="177808"/>
                      </a:cubicBezTo>
                      <a:cubicBezTo>
                        <a:pt x="168814" y="192625"/>
                        <a:pt x="142885" y="201355"/>
                        <a:pt x="150822" y="195270"/>
                      </a:cubicBezTo>
                      <a:cubicBezTo>
                        <a:pt x="158759" y="189185"/>
                        <a:pt x="216968" y="142353"/>
                        <a:pt x="230197" y="141295"/>
                      </a:cubicBezTo>
                      <a:cubicBezTo>
                        <a:pt x="243426" y="140237"/>
                        <a:pt x="232049" y="176485"/>
                        <a:pt x="230197" y="188920"/>
                      </a:cubicBezTo>
                      <a:cubicBezTo>
                        <a:pt x="228345" y="201356"/>
                        <a:pt x="230991" y="209029"/>
                        <a:pt x="219085" y="215908"/>
                      </a:cubicBezTo>
                      <a:cubicBezTo>
                        <a:pt x="207179" y="222787"/>
                        <a:pt x="182837" y="223051"/>
                        <a:pt x="158760" y="230195"/>
                      </a:cubicBezTo>
                      <a:cubicBezTo>
                        <a:pt x="134683" y="237339"/>
                        <a:pt x="93937" y="249245"/>
                        <a:pt x="74622" y="258770"/>
                      </a:cubicBezTo>
                      <a:cubicBezTo>
                        <a:pt x="55307" y="268295"/>
                        <a:pt x="26203" y="286022"/>
                        <a:pt x="42872" y="287345"/>
                      </a:cubicBezTo>
                      <a:cubicBezTo>
                        <a:pt x="59541" y="288668"/>
                        <a:pt x="137593" y="290256"/>
                        <a:pt x="174635" y="266708"/>
                      </a:cubicBezTo>
                      <a:cubicBezTo>
                        <a:pt x="211677" y="243160"/>
                        <a:pt x="254010" y="185216"/>
                        <a:pt x="265122" y="146058"/>
                      </a:cubicBezTo>
                      <a:cubicBezTo>
                        <a:pt x="276235" y="106900"/>
                        <a:pt x="251629" y="54248"/>
                        <a:pt x="241310" y="31758"/>
                      </a:cubicBezTo>
                      <a:cubicBezTo>
                        <a:pt x="230991" y="9268"/>
                        <a:pt x="223054" y="16412"/>
                        <a:pt x="203210" y="11120"/>
                      </a:cubicBezTo>
                      <a:cubicBezTo>
                        <a:pt x="183366" y="5828"/>
                        <a:pt x="152145" y="537"/>
                        <a:pt x="122247" y="8"/>
                      </a:cubicBezTo>
                      <a:cubicBezTo>
                        <a:pt x="92349" y="-521"/>
                        <a:pt x="1068" y="23556"/>
                        <a:pt x="10" y="25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301E1F4C-73C0-42D6-8540-BCF74786A129}"/>
                    </a:ext>
                  </a:extLst>
                </p:cNvPr>
                <p:cNvSpPr/>
                <p:nvPr/>
              </p:nvSpPr>
              <p:spPr>
                <a:xfrm>
                  <a:off x="5939885" y="4161246"/>
                  <a:ext cx="588088" cy="85082"/>
                </a:xfrm>
                <a:custGeom>
                  <a:avLst/>
                  <a:gdLst>
                    <a:gd name="connsiteX0" fmla="*/ 14828 w 588088"/>
                    <a:gd name="connsiteY0" fmla="*/ 82142 h 85082"/>
                    <a:gd name="connsiteX1" fmla="*/ 373603 w 588088"/>
                    <a:gd name="connsiteY1" fmla="*/ 80554 h 85082"/>
                    <a:gd name="connsiteX2" fmla="*/ 311690 w 588088"/>
                    <a:gd name="connsiteY2" fmla="*/ 71029 h 85082"/>
                    <a:gd name="connsiteX3" fmla="*/ 513303 w 588088"/>
                    <a:gd name="connsiteY3" fmla="*/ 42454 h 85082"/>
                    <a:gd name="connsiteX4" fmla="*/ 584740 w 588088"/>
                    <a:gd name="connsiteY4" fmla="*/ 1179 h 85082"/>
                    <a:gd name="connsiteX5" fmla="*/ 419640 w 588088"/>
                    <a:gd name="connsiteY5" fmla="*/ 12292 h 85082"/>
                    <a:gd name="connsiteX6" fmla="*/ 356140 w 588088"/>
                    <a:gd name="connsiteY6" fmla="*/ 23404 h 85082"/>
                    <a:gd name="connsiteX7" fmla="*/ 418053 w 588088"/>
                    <a:gd name="connsiteY7" fmla="*/ 15467 h 85082"/>
                    <a:gd name="connsiteX8" fmla="*/ 252953 w 588088"/>
                    <a:gd name="connsiteY8" fmla="*/ 18642 h 85082"/>
                    <a:gd name="connsiteX9" fmla="*/ 165640 w 588088"/>
                    <a:gd name="connsiteY9" fmla="*/ 18642 h 85082"/>
                    <a:gd name="connsiteX10" fmla="*/ 98965 w 588088"/>
                    <a:gd name="connsiteY10" fmla="*/ 32929 h 85082"/>
                    <a:gd name="connsiteX11" fmla="*/ 83090 w 588088"/>
                    <a:gd name="connsiteY11" fmla="*/ 42454 h 85082"/>
                    <a:gd name="connsiteX12" fmla="*/ 105315 w 588088"/>
                    <a:gd name="connsiteY12" fmla="*/ 32929 h 85082"/>
                    <a:gd name="connsiteX13" fmla="*/ 68803 w 588088"/>
                    <a:gd name="connsiteY13" fmla="*/ 40867 h 85082"/>
                    <a:gd name="connsiteX14" fmla="*/ 14828 w 588088"/>
                    <a:gd name="connsiteY14" fmla="*/ 82142 h 8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8088" h="85082">
                      <a:moveTo>
                        <a:pt x="14828" y="82142"/>
                      </a:moveTo>
                      <a:cubicBezTo>
                        <a:pt x="65628" y="88757"/>
                        <a:pt x="324126" y="82406"/>
                        <a:pt x="373603" y="80554"/>
                      </a:cubicBezTo>
                      <a:cubicBezTo>
                        <a:pt x="423080" y="78702"/>
                        <a:pt x="288407" y="77379"/>
                        <a:pt x="311690" y="71029"/>
                      </a:cubicBezTo>
                      <a:cubicBezTo>
                        <a:pt x="334973" y="64679"/>
                        <a:pt x="467795" y="54096"/>
                        <a:pt x="513303" y="42454"/>
                      </a:cubicBezTo>
                      <a:cubicBezTo>
                        <a:pt x="558811" y="30812"/>
                        <a:pt x="600350" y="6206"/>
                        <a:pt x="584740" y="1179"/>
                      </a:cubicBezTo>
                      <a:cubicBezTo>
                        <a:pt x="569130" y="-3848"/>
                        <a:pt x="457740" y="8588"/>
                        <a:pt x="419640" y="12292"/>
                      </a:cubicBezTo>
                      <a:cubicBezTo>
                        <a:pt x="381540" y="15996"/>
                        <a:pt x="356405" y="22875"/>
                        <a:pt x="356140" y="23404"/>
                      </a:cubicBezTo>
                      <a:cubicBezTo>
                        <a:pt x="355876" y="23933"/>
                        <a:pt x="435251" y="16261"/>
                        <a:pt x="418053" y="15467"/>
                      </a:cubicBezTo>
                      <a:cubicBezTo>
                        <a:pt x="400855" y="14673"/>
                        <a:pt x="295022" y="18113"/>
                        <a:pt x="252953" y="18642"/>
                      </a:cubicBezTo>
                      <a:cubicBezTo>
                        <a:pt x="210884" y="19171"/>
                        <a:pt x="191305" y="16261"/>
                        <a:pt x="165640" y="18642"/>
                      </a:cubicBezTo>
                      <a:cubicBezTo>
                        <a:pt x="139975" y="21023"/>
                        <a:pt x="112723" y="28960"/>
                        <a:pt x="98965" y="32929"/>
                      </a:cubicBezTo>
                      <a:cubicBezTo>
                        <a:pt x="85207" y="36898"/>
                        <a:pt x="82032" y="42454"/>
                        <a:pt x="83090" y="42454"/>
                      </a:cubicBezTo>
                      <a:cubicBezTo>
                        <a:pt x="84148" y="42454"/>
                        <a:pt x="107696" y="33193"/>
                        <a:pt x="105315" y="32929"/>
                      </a:cubicBezTo>
                      <a:cubicBezTo>
                        <a:pt x="102934" y="32665"/>
                        <a:pt x="78328" y="36104"/>
                        <a:pt x="68803" y="40867"/>
                      </a:cubicBezTo>
                      <a:cubicBezTo>
                        <a:pt x="59278" y="45630"/>
                        <a:pt x="-35972" y="75527"/>
                        <a:pt x="14828" y="82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8125F442-6A0A-46C5-AB6F-8D6D450B8F9C}"/>
                    </a:ext>
                  </a:extLst>
                </p:cNvPr>
                <p:cNvSpPr/>
                <p:nvPr/>
              </p:nvSpPr>
              <p:spPr>
                <a:xfrm>
                  <a:off x="6090831" y="3906827"/>
                  <a:ext cx="370311" cy="32088"/>
                </a:xfrm>
                <a:custGeom>
                  <a:avLst/>
                  <a:gdLst>
                    <a:gd name="connsiteX0" fmla="*/ 370294 w 370311"/>
                    <a:gd name="connsiteY0" fmla="*/ 22236 h 32088"/>
                    <a:gd name="connsiteX1" fmla="*/ 235357 w 370311"/>
                    <a:gd name="connsiteY1" fmla="*/ 9536 h 32088"/>
                    <a:gd name="connsiteX2" fmla="*/ 171857 w 370311"/>
                    <a:gd name="connsiteY2" fmla="*/ 14298 h 32088"/>
                    <a:gd name="connsiteX3" fmla="*/ 407 w 370311"/>
                    <a:gd name="connsiteY3" fmla="*/ 22236 h 32088"/>
                    <a:gd name="connsiteX4" fmla="*/ 127407 w 370311"/>
                    <a:gd name="connsiteY4" fmla="*/ 31761 h 32088"/>
                    <a:gd name="connsiteX5" fmla="*/ 233769 w 370311"/>
                    <a:gd name="connsiteY5" fmla="*/ 9536 h 32088"/>
                    <a:gd name="connsiteX6" fmla="*/ 244882 w 370311"/>
                    <a:gd name="connsiteY6" fmla="*/ 11 h 32088"/>
                    <a:gd name="connsiteX7" fmla="*/ 370294 w 370311"/>
                    <a:gd name="connsiteY7" fmla="*/ 22236 h 3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0311" h="32088">
                      <a:moveTo>
                        <a:pt x="370294" y="22236"/>
                      </a:moveTo>
                      <a:cubicBezTo>
                        <a:pt x="368707" y="23823"/>
                        <a:pt x="268430" y="10859"/>
                        <a:pt x="235357" y="9536"/>
                      </a:cubicBezTo>
                      <a:cubicBezTo>
                        <a:pt x="202284" y="8213"/>
                        <a:pt x="171857" y="14298"/>
                        <a:pt x="171857" y="14298"/>
                      </a:cubicBezTo>
                      <a:cubicBezTo>
                        <a:pt x="132699" y="16415"/>
                        <a:pt x="7815" y="19325"/>
                        <a:pt x="407" y="22236"/>
                      </a:cubicBezTo>
                      <a:cubicBezTo>
                        <a:pt x="-7001" y="25147"/>
                        <a:pt x="88513" y="33878"/>
                        <a:pt x="127407" y="31761"/>
                      </a:cubicBezTo>
                      <a:cubicBezTo>
                        <a:pt x="166301" y="29644"/>
                        <a:pt x="214190" y="14828"/>
                        <a:pt x="233769" y="9536"/>
                      </a:cubicBezTo>
                      <a:cubicBezTo>
                        <a:pt x="253348" y="4244"/>
                        <a:pt x="227420" y="-253"/>
                        <a:pt x="244882" y="11"/>
                      </a:cubicBezTo>
                      <a:cubicBezTo>
                        <a:pt x="262344" y="275"/>
                        <a:pt x="371881" y="20649"/>
                        <a:pt x="370294" y="22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9A659D76-4B33-467B-887A-564E0D244ACC}"/>
                    </a:ext>
                  </a:extLst>
                </p:cNvPr>
                <p:cNvSpPr/>
                <p:nvPr/>
              </p:nvSpPr>
              <p:spPr>
                <a:xfrm>
                  <a:off x="5835861" y="3917622"/>
                  <a:ext cx="359154" cy="21173"/>
                </a:xfrm>
                <a:custGeom>
                  <a:avLst/>
                  <a:gdLst>
                    <a:gd name="connsiteX0" fmla="*/ 1377 w 359154"/>
                    <a:gd name="connsiteY0" fmla="*/ 1916 h 21173"/>
                    <a:gd name="connsiteX1" fmla="*/ 333164 w 359154"/>
                    <a:gd name="connsiteY1" fmla="*/ 20966 h 21173"/>
                    <a:gd name="connsiteX2" fmla="*/ 331577 w 359154"/>
                    <a:gd name="connsiteY2" fmla="*/ 11441 h 21173"/>
                    <a:gd name="connsiteX3" fmla="*/ 282364 w 359154"/>
                    <a:gd name="connsiteY3" fmla="*/ 1916 h 21173"/>
                    <a:gd name="connsiteX4" fmla="*/ 217277 w 359154"/>
                    <a:gd name="connsiteY4" fmla="*/ 1916 h 21173"/>
                    <a:gd name="connsiteX5" fmla="*/ 1377 w 359154"/>
                    <a:gd name="connsiteY5" fmla="*/ 1916 h 21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9154" h="21173">
                      <a:moveTo>
                        <a:pt x="1377" y="1916"/>
                      </a:moveTo>
                      <a:cubicBezTo>
                        <a:pt x="20692" y="5091"/>
                        <a:pt x="278131" y="19379"/>
                        <a:pt x="333164" y="20966"/>
                      </a:cubicBezTo>
                      <a:cubicBezTo>
                        <a:pt x="388197" y="22553"/>
                        <a:pt x="340044" y="14616"/>
                        <a:pt x="331577" y="11441"/>
                      </a:cubicBezTo>
                      <a:cubicBezTo>
                        <a:pt x="323110" y="8266"/>
                        <a:pt x="301414" y="3503"/>
                        <a:pt x="282364" y="1916"/>
                      </a:cubicBezTo>
                      <a:cubicBezTo>
                        <a:pt x="263314" y="329"/>
                        <a:pt x="263050" y="3768"/>
                        <a:pt x="217277" y="1916"/>
                      </a:cubicBezTo>
                      <a:cubicBezTo>
                        <a:pt x="171504" y="64"/>
                        <a:pt x="-17938" y="-1259"/>
                        <a:pt x="1377" y="19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F3D75186-ECF7-49B1-A394-B79B7E441880}"/>
                    </a:ext>
                  </a:extLst>
                </p:cNvPr>
                <p:cNvSpPr/>
                <p:nvPr/>
              </p:nvSpPr>
              <p:spPr>
                <a:xfrm>
                  <a:off x="5595918" y="3925861"/>
                  <a:ext cx="243005" cy="125463"/>
                </a:xfrm>
                <a:custGeom>
                  <a:avLst/>
                  <a:gdLst>
                    <a:gd name="connsiteX0" fmla="*/ 242907 w 243005"/>
                    <a:gd name="connsiteY0" fmla="*/ 27 h 125463"/>
                    <a:gd name="connsiteX1" fmla="*/ 152420 w 243005"/>
                    <a:gd name="connsiteY1" fmla="*/ 58764 h 125463"/>
                    <a:gd name="connsiteX2" fmla="*/ 85745 w 243005"/>
                    <a:gd name="connsiteY2" fmla="*/ 82577 h 125463"/>
                    <a:gd name="connsiteX3" fmla="*/ 20 w 243005"/>
                    <a:gd name="connsiteY3" fmla="*/ 125439 h 125463"/>
                    <a:gd name="connsiteX4" fmla="*/ 93682 w 243005"/>
                    <a:gd name="connsiteY4" fmla="*/ 88927 h 125463"/>
                    <a:gd name="connsiteX5" fmla="*/ 93682 w 243005"/>
                    <a:gd name="connsiteY5" fmla="*/ 98452 h 125463"/>
                    <a:gd name="connsiteX6" fmla="*/ 168295 w 243005"/>
                    <a:gd name="connsiteY6" fmla="*/ 66702 h 125463"/>
                    <a:gd name="connsiteX7" fmla="*/ 242907 w 243005"/>
                    <a:gd name="connsiteY7" fmla="*/ 27 h 12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005" h="125463">
                      <a:moveTo>
                        <a:pt x="242907" y="27"/>
                      </a:moveTo>
                      <a:cubicBezTo>
                        <a:pt x="240261" y="-1296"/>
                        <a:pt x="178614" y="45006"/>
                        <a:pt x="152420" y="58764"/>
                      </a:cubicBezTo>
                      <a:cubicBezTo>
                        <a:pt x="126226" y="72522"/>
                        <a:pt x="111145" y="71465"/>
                        <a:pt x="85745" y="82577"/>
                      </a:cubicBezTo>
                      <a:cubicBezTo>
                        <a:pt x="60345" y="93689"/>
                        <a:pt x="-1303" y="124381"/>
                        <a:pt x="20" y="125439"/>
                      </a:cubicBezTo>
                      <a:cubicBezTo>
                        <a:pt x="1343" y="126497"/>
                        <a:pt x="78072" y="93425"/>
                        <a:pt x="93682" y="88927"/>
                      </a:cubicBezTo>
                      <a:cubicBezTo>
                        <a:pt x="109292" y="84429"/>
                        <a:pt x="81247" y="102156"/>
                        <a:pt x="93682" y="98452"/>
                      </a:cubicBezTo>
                      <a:cubicBezTo>
                        <a:pt x="106117" y="94748"/>
                        <a:pt x="142101" y="81254"/>
                        <a:pt x="168295" y="66702"/>
                      </a:cubicBezTo>
                      <a:cubicBezTo>
                        <a:pt x="194489" y="52150"/>
                        <a:pt x="245553" y="1350"/>
                        <a:pt x="242907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6D9613DB-5FF4-42DC-9A4B-8DAA2CCAD3B5}"/>
                    </a:ext>
                  </a:extLst>
                </p:cNvPr>
                <p:cNvSpPr/>
                <p:nvPr/>
              </p:nvSpPr>
              <p:spPr>
                <a:xfrm>
                  <a:off x="5468772" y="4021123"/>
                  <a:ext cx="224122" cy="106401"/>
                </a:xfrm>
                <a:custGeom>
                  <a:avLst/>
                  <a:gdLst>
                    <a:gd name="connsiteX0" fmla="*/ 224003 w 224122"/>
                    <a:gd name="connsiteY0" fmla="*/ 15 h 106401"/>
                    <a:gd name="connsiteX1" fmla="*/ 125578 w 224122"/>
                    <a:gd name="connsiteY1" fmla="*/ 42877 h 106401"/>
                    <a:gd name="connsiteX2" fmla="*/ 68428 w 224122"/>
                    <a:gd name="connsiteY2" fmla="*/ 77802 h 106401"/>
                    <a:gd name="connsiteX3" fmla="*/ 166 w 224122"/>
                    <a:gd name="connsiteY3" fmla="*/ 106377 h 106401"/>
                    <a:gd name="connsiteX4" fmla="*/ 89066 w 224122"/>
                    <a:gd name="connsiteY4" fmla="*/ 73040 h 106401"/>
                    <a:gd name="connsiteX5" fmla="*/ 144628 w 224122"/>
                    <a:gd name="connsiteY5" fmla="*/ 47640 h 106401"/>
                    <a:gd name="connsiteX6" fmla="*/ 224003 w 224122"/>
                    <a:gd name="connsiteY6" fmla="*/ 15 h 10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122" h="106401">
                      <a:moveTo>
                        <a:pt x="224003" y="15"/>
                      </a:moveTo>
                      <a:cubicBezTo>
                        <a:pt x="220828" y="-779"/>
                        <a:pt x="151507" y="29913"/>
                        <a:pt x="125578" y="42877"/>
                      </a:cubicBezTo>
                      <a:cubicBezTo>
                        <a:pt x="99649" y="55842"/>
                        <a:pt x="89330" y="67219"/>
                        <a:pt x="68428" y="77802"/>
                      </a:cubicBezTo>
                      <a:cubicBezTo>
                        <a:pt x="47526" y="88385"/>
                        <a:pt x="-3274" y="107171"/>
                        <a:pt x="166" y="106377"/>
                      </a:cubicBezTo>
                      <a:cubicBezTo>
                        <a:pt x="3606" y="105583"/>
                        <a:pt x="64989" y="82829"/>
                        <a:pt x="89066" y="73040"/>
                      </a:cubicBezTo>
                      <a:cubicBezTo>
                        <a:pt x="113143" y="63251"/>
                        <a:pt x="122932" y="58223"/>
                        <a:pt x="144628" y="47640"/>
                      </a:cubicBezTo>
                      <a:cubicBezTo>
                        <a:pt x="166324" y="37057"/>
                        <a:pt x="227178" y="809"/>
                        <a:pt x="22400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B8246B9D-B3F6-49F6-AB54-9F080E582859}"/>
                    </a:ext>
                  </a:extLst>
                </p:cNvPr>
                <p:cNvSpPr/>
                <p:nvPr/>
              </p:nvSpPr>
              <p:spPr>
                <a:xfrm>
                  <a:off x="5420894" y="4084079"/>
                  <a:ext cx="173765" cy="66829"/>
                </a:xfrm>
                <a:custGeom>
                  <a:avLst/>
                  <a:gdLst>
                    <a:gd name="connsiteX0" fmla="*/ 419 w 173765"/>
                    <a:gd name="connsiteY0" fmla="*/ 65646 h 66829"/>
                    <a:gd name="connsiteX1" fmla="*/ 65506 w 173765"/>
                    <a:gd name="connsiteY1" fmla="*/ 51359 h 66829"/>
                    <a:gd name="connsiteX2" fmla="*/ 173456 w 173765"/>
                    <a:gd name="connsiteY2" fmla="*/ 559 h 66829"/>
                    <a:gd name="connsiteX3" fmla="*/ 95669 w 173765"/>
                    <a:gd name="connsiteY3" fmla="*/ 25959 h 66829"/>
                    <a:gd name="connsiteX4" fmla="*/ 419 w 173765"/>
                    <a:gd name="connsiteY4" fmla="*/ 65646 h 6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765" h="66829">
                      <a:moveTo>
                        <a:pt x="419" y="65646"/>
                      </a:moveTo>
                      <a:cubicBezTo>
                        <a:pt x="-4608" y="69879"/>
                        <a:pt x="36667" y="62207"/>
                        <a:pt x="65506" y="51359"/>
                      </a:cubicBezTo>
                      <a:cubicBezTo>
                        <a:pt x="94346" y="40511"/>
                        <a:pt x="168429" y="4792"/>
                        <a:pt x="173456" y="559"/>
                      </a:cubicBezTo>
                      <a:cubicBezTo>
                        <a:pt x="178483" y="-3674"/>
                        <a:pt x="121069" y="17228"/>
                        <a:pt x="95669" y="25959"/>
                      </a:cubicBezTo>
                      <a:cubicBezTo>
                        <a:pt x="70269" y="34690"/>
                        <a:pt x="5446" y="61413"/>
                        <a:pt x="419" y="656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D5CD3F1A-7114-4691-9164-E90C01C0573B}"/>
                    </a:ext>
                  </a:extLst>
                </p:cNvPr>
                <p:cNvSpPr/>
                <p:nvPr/>
              </p:nvSpPr>
              <p:spPr>
                <a:xfrm>
                  <a:off x="5870639" y="3938351"/>
                  <a:ext cx="204334" cy="12057"/>
                </a:xfrm>
                <a:custGeom>
                  <a:avLst/>
                  <a:gdLst>
                    <a:gd name="connsiteX0" fmla="*/ 1524 w 204334"/>
                    <a:gd name="connsiteY0" fmla="*/ 9762 h 12057"/>
                    <a:gd name="connsiteX1" fmla="*/ 201549 w 204334"/>
                    <a:gd name="connsiteY1" fmla="*/ 11349 h 12057"/>
                    <a:gd name="connsiteX2" fmla="*/ 112649 w 204334"/>
                    <a:gd name="connsiteY2" fmla="*/ 237 h 12057"/>
                    <a:gd name="connsiteX3" fmla="*/ 1524 w 204334"/>
                    <a:gd name="connsiteY3" fmla="*/ 9762 h 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34" h="12057">
                      <a:moveTo>
                        <a:pt x="1524" y="9762"/>
                      </a:moveTo>
                      <a:cubicBezTo>
                        <a:pt x="16341" y="11614"/>
                        <a:pt x="183028" y="12936"/>
                        <a:pt x="201549" y="11349"/>
                      </a:cubicBezTo>
                      <a:cubicBezTo>
                        <a:pt x="220070" y="9762"/>
                        <a:pt x="141224" y="2089"/>
                        <a:pt x="112649" y="237"/>
                      </a:cubicBezTo>
                      <a:cubicBezTo>
                        <a:pt x="84074" y="-1615"/>
                        <a:pt x="-13293" y="7910"/>
                        <a:pt x="1524" y="97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014AD42F-EA81-422C-BF41-5A9DC73B227B}"/>
                    </a:ext>
                  </a:extLst>
                </p:cNvPr>
                <p:cNvSpPr/>
                <p:nvPr/>
              </p:nvSpPr>
              <p:spPr>
                <a:xfrm>
                  <a:off x="5634038" y="3940000"/>
                  <a:ext cx="239714" cy="131938"/>
                </a:xfrm>
                <a:custGeom>
                  <a:avLst/>
                  <a:gdLst>
                    <a:gd name="connsiteX0" fmla="*/ 239712 w 239714"/>
                    <a:gd name="connsiteY0" fmla="*/ 175 h 131938"/>
                    <a:gd name="connsiteX1" fmla="*/ 131762 w 239714"/>
                    <a:gd name="connsiteY1" fmla="*/ 70025 h 131938"/>
                    <a:gd name="connsiteX2" fmla="*/ 58737 w 239714"/>
                    <a:gd name="connsiteY2" fmla="*/ 106538 h 131938"/>
                    <a:gd name="connsiteX3" fmla="*/ 15875 w 239714"/>
                    <a:gd name="connsiteY3" fmla="*/ 127175 h 131938"/>
                    <a:gd name="connsiteX4" fmla="*/ 0 w 239714"/>
                    <a:gd name="connsiteY4" fmla="*/ 131938 h 131938"/>
                    <a:gd name="connsiteX5" fmla="*/ 104775 w 239714"/>
                    <a:gd name="connsiteY5" fmla="*/ 98600 h 131938"/>
                    <a:gd name="connsiteX6" fmla="*/ 128587 w 239714"/>
                    <a:gd name="connsiteY6" fmla="*/ 92250 h 131938"/>
                    <a:gd name="connsiteX7" fmla="*/ 239712 w 239714"/>
                    <a:gd name="connsiteY7" fmla="*/ 175 h 13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714" h="131938">
                      <a:moveTo>
                        <a:pt x="239712" y="175"/>
                      </a:moveTo>
                      <a:cubicBezTo>
                        <a:pt x="240241" y="-3529"/>
                        <a:pt x="161924" y="52298"/>
                        <a:pt x="131762" y="70025"/>
                      </a:cubicBezTo>
                      <a:cubicBezTo>
                        <a:pt x="101599" y="87752"/>
                        <a:pt x="78052" y="97013"/>
                        <a:pt x="58737" y="106538"/>
                      </a:cubicBezTo>
                      <a:cubicBezTo>
                        <a:pt x="39422" y="116063"/>
                        <a:pt x="25664" y="122942"/>
                        <a:pt x="15875" y="127175"/>
                      </a:cubicBezTo>
                      <a:cubicBezTo>
                        <a:pt x="6086" y="131408"/>
                        <a:pt x="0" y="131938"/>
                        <a:pt x="0" y="131938"/>
                      </a:cubicBezTo>
                      <a:lnTo>
                        <a:pt x="104775" y="98600"/>
                      </a:lnTo>
                      <a:cubicBezTo>
                        <a:pt x="126206" y="91985"/>
                        <a:pt x="107950" y="108389"/>
                        <a:pt x="128587" y="92250"/>
                      </a:cubicBezTo>
                      <a:cubicBezTo>
                        <a:pt x="149224" y="76111"/>
                        <a:pt x="239183" y="3879"/>
                        <a:pt x="239712" y="1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953B13EC-CC46-4E2C-8772-EBB19A7154CF}"/>
                    </a:ext>
                  </a:extLst>
                </p:cNvPr>
                <p:cNvSpPr/>
                <p:nvPr/>
              </p:nvSpPr>
              <p:spPr>
                <a:xfrm>
                  <a:off x="5437705" y="4082691"/>
                  <a:ext cx="223335" cy="130651"/>
                </a:xfrm>
                <a:custGeom>
                  <a:avLst/>
                  <a:gdLst>
                    <a:gd name="connsiteX0" fmla="*/ 223320 w 223335"/>
                    <a:gd name="connsiteY0" fmla="*/ 359 h 130651"/>
                    <a:gd name="connsiteX1" fmla="*/ 148708 w 223335"/>
                    <a:gd name="connsiteY1" fmla="*/ 47984 h 130651"/>
                    <a:gd name="connsiteX2" fmla="*/ 110608 w 223335"/>
                    <a:gd name="connsiteY2" fmla="*/ 76559 h 130651"/>
                    <a:gd name="connsiteX3" fmla="*/ 47108 w 223335"/>
                    <a:gd name="connsiteY3" fmla="*/ 108309 h 130651"/>
                    <a:gd name="connsiteX4" fmla="*/ 1070 w 223335"/>
                    <a:gd name="connsiteY4" fmla="*/ 130534 h 130651"/>
                    <a:gd name="connsiteX5" fmla="*/ 93145 w 223335"/>
                    <a:gd name="connsiteY5" fmla="*/ 98784 h 130651"/>
                    <a:gd name="connsiteX6" fmla="*/ 116958 w 223335"/>
                    <a:gd name="connsiteY6" fmla="*/ 82909 h 130651"/>
                    <a:gd name="connsiteX7" fmla="*/ 155058 w 223335"/>
                    <a:gd name="connsiteY7" fmla="*/ 28934 h 130651"/>
                    <a:gd name="connsiteX8" fmla="*/ 223320 w 223335"/>
                    <a:gd name="connsiteY8" fmla="*/ 359 h 13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335" h="130651">
                      <a:moveTo>
                        <a:pt x="223320" y="359"/>
                      </a:moveTo>
                      <a:cubicBezTo>
                        <a:pt x="222262" y="3534"/>
                        <a:pt x="167493" y="35284"/>
                        <a:pt x="148708" y="47984"/>
                      </a:cubicBezTo>
                      <a:cubicBezTo>
                        <a:pt x="129923" y="60684"/>
                        <a:pt x="127541" y="66505"/>
                        <a:pt x="110608" y="76559"/>
                      </a:cubicBezTo>
                      <a:cubicBezTo>
                        <a:pt x="93675" y="86613"/>
                        <a:pt x="65364" y="99313"/>
                        <a:pt x="47108" y="108309"/>
                      </a:cubicBezTo>
                      <a:cubicBezTo>
                        <a:pt x="28852" y="117305"/>
                        <a:pt x="-6603" y="132121"/>
                        <a:pt x="1070" y="130534"/>
                      </a:cubicBezTo>
                      <a:cubicBezTo>
                        <a:pt x="8743" y="128947"/>
                        <a:pt x="73830" y="106722"/>
                        <a:pt x="93145" y="98784"/>
                      </a:cubicBezTo>
                      <a:cubicBezTo>
                        <a:pt x="112460" y="90847"/>
                        <a:pt x="106639" y="94551"/>
                        <a:pt x="116958" y="82909"/>
                      </a:cubicBezTo>
                      <a:cubicBezTo>
                        <a:pt x="127277" y="71267"/>
                        <a:pt x="140241" y="42163"/>
                        <a:pt x="155058" y="28934"/>
                      </a:cubicBezTo>
                      <a:cubicBezTo>
                        <a:pt x="169875" y="15705"/>
                        <a:pt x="224378" y="-2816"/>
                        <a:pt x="223320" y="3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41BCA7F0-008D-49A0-A759-4416CC73B94B}"/>
                    </a:ext>
                  </a:extLst>
                </p:cNvPr>
                <p:cNvSpPr/>
                <p:nvPr/>
              </p:nvSpPr>
              <p:spPr>
                <a:xfrm>
                  <a:off x="5840406" y="3964380"/>
                  <a:ext cx="228609" cy="101297"/>
                </a:xfrm>
                <a:custGeom>
                  <a:avLst/>
                  <a:gdLst>
                    <a:gd name="connsiteX0" fmla="*/ 228607 w 228609"/>
                    <a:gd name="connsiteY0" fmla="*/ 1195 h 101297"/>
                    <a:gd name="connsiteX1" fmla="*/ 119069 w 228609"/>
                    <a:gd name="connsiteY1" fmla="*/ 10720 h 101297"/>
                    <a:gd name="connsiteX2" fmla="*/ 76207 w 228609"/>
                    <a:gd name="connsiteY2" fmla="*/ 42470 h 101297"/>
                    <a:gd name="connsiteX3" fmla="*/ 7 w 228609"/>
                    <a:gd name="connsiteY3" fmla="*/ 101208 h 101297"/>
                    <a:gd name="connsiteX4" fmla="*/ 71444 w 228609"/>
                    <a:gd name="connsiteY4" fmla="*/ 28183 h 101297"/>
                    <a:gd name="connsiteX5" fmla="*/ 73032 w 228609"/>
                    <a:gd name="connsiteY5" fmla="*/ 18658 h 101297"/>
                    <a:gd name="connsiteX6" fmla="*/ 115894 w 228609"/>
                    <a:gd name="connsiteY6" fmla="*/ 2783 h 101297"/>
                    <a:gd name="connsiteX7" fmla="*/ 228607 w 228609"/>
                    <a:gd name="connsiteY7" fmla="*/ 119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609" h="101297">
                      <a:moveTo>
                        <a:pt x="228607" y="1195"/>
                      </a:moveTo>
                      <a:cubicBezTo>
                        <a:pt x="229136" y="2518"/>
                        <a:pt x="144469" y="3841"/>
                        <a:pt x="119069" y="10720"/>
                      </a:cubicBezTo>
                      <a:cubicBezTo>
                        <a:pt x="93669" y="17599"/>
                        <a:pt x="76207" y="42470"/>
                        <a:pt x="76207" y="42470"/>
                      </a:cubicBezTo>
                      <a:cubicBezTo>
                        <a:pt x="56363" y="57551"/>
                        <a:pt x="801" y="103589"/>
                        <a:pt x="7" y="101208"/>
                      </a:cubicBezTo>
                      <a:cubicBezTo>
                        <a:pt x="-787" y="98827"/>
                        <a:pt x="59273" y="41941"/>
                        <a:pt x="71444" y="28183"/>
                      </a:cubicBezTo>
                      <a:cubicBezTo>
                        <a:pt x="83615" y="14425"/>
                        <a:pt x="65624" y="22891"/>
                        <a:pt x="73032" y="18658"/>
                      </a:cubicBezTo>
                      <a:cubicBezTo>
                        <a:pt x="80440" y="14425"/>
                        <a:pt x="93934" y="6752"/>
                        <a:pt x="115894" y="2783"/>
                      </a:cubicBezTo>
                      <a:cubicBezTo>
                        <a:pt x="137854" y="-1186"/>
                        <a:pt x="228078" y="-128"/>
                        <a:pt x="228607" y="11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CD0791AD-C75A-4B46-9384-40F83530688C}"/>
                    </a:ext>
                  </a:extLst>
                </p:cNvPr>
                <p:cNvSpPr/>
                <p:nvPr/>
              </p:nvSpPr>
              <p:spPr>
                <a:xfrm>
                  <a:off x="5636212" y="4069964"/>
                  <a:ext cx="208996" cy="118261"/>
                </a:xfrm>
                <a:custGeom>
                  <a:avLst/>
                  <a:gdLst>
                    <a:gd name="connsiteX0" fmla="*/ 208963 w 208996"/>
                    <a:gd name="connsiteY0" fmla="*/ 386 h 118261"/>
                    <a:gd name="connsiteX1" fmla="*/ 126413 w 208996"/>
                    <a:gd name="connsiteY1" fmla="*/ 35311 h 118261"/>
                    <a:gd name="connsiteX2" fmla="*/ 64501 w 208996"/>
                    <a:gd name="connsiteY2" fmla="*/ 103574 h 118261"/>
                    <a:gd name="connsiteX3" fmla="*/ 37513 w 208996"/>
                    <a:gd name="connsiteY3" fmla="*/ 116274 h 118261"/>
                    <a:gd name="connsiteX4" fmla="*/ 1001 w 208996"/>
                    <a:gd name="connsiteY4" fmla="*/ 114686 h 118261"/>
                    <a:gd name="connsiteX5" fmla="*/ 80376 w 208996"/>
                    <a:gd name="connsiteY5" fmla="*/ 82936 h 118261"/>
                    <a:gd name="connsiteX6" fmla="*/ 113713 w 208996"/>
                    <a:gd name="connsiteY6" fmla="*/ 36899 h 118261"/>
                    <a:gd name="connsiteX7" fmla="*/ 135938 w 208996"/>
                    <a:gd name="connsiteY7" fmla="*/ 17849 h 118261"/>
                    <a:gd name="connsiteX8" fmla="*/ 208963 w 208996"/>
                    <a:gd name="connsiteY8" fmla="*/ 386 h 1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996" h="118261">
                      <a:moveTo>
                        <a:pt x="208963" y="386"/>
                      </a:moveTo>
                      <a:cubicBezTo>
                        <a:pt x="207376" y="3296"/>
                        <a:pt x="150490" y="18113"/>
                        <a:pt x="126413" y="35311"/>
                      </a:cubicBezTo>
                      <a:cubicBezTo>
                        <a:pt x="102336" y="52509"/>
                        <a:pt x="79318" y="90080"/>
                        <a:pt x="64501" y="103574"/>
                      </a:cubicBezTo>
                      <a:cubicBezTo>
                        <a:pt x="49684" y="117068"/>
                        <a:pt x="48096" y="114422"/>
                        <a:pt x="37513" y="116274"/>
                      </a:cubicBezTo>
                      <a:cubicBezTo>
                        <a:pt x="26930" y="118126"/>
                        <a:pt x="-6143" y="120242"/>
                        <a:pt x="1001" y="114686"/>
                      </a:cubicBezTo>
                      <a:cubicBezTo>
                        <a:pt x="8145" y="109130"/>
                        <a:pt x="61591" y="95900"/>
                        <a:pt x="80376" y="82936"/>
                      </a:cubicBezTo>
                      <a:cubicBezTo>
                        <a:pt x="99161" y="69972"/>
                        <a:pt x="104453" y="47747"/>
                        <a:pt x="113713" y="36899"/>
                      </a:cubicBezTo>
                      <a:cubicBezTo>
                        <a:pt x="122973" y="26051"/>
                        <a:pt x="117417" y="23934"/>
                        <a:pt x="135938" y="17849"/>
                      </a:cubicBezTo>
                      <a:cubicBezTo>
                        <a:pt x="154459" y="11764"/>
                        <a:pt x="210550" y="-2524"/>
                        <a:pt x="208963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5AD4181C-FB99-44D4-936A-CB700D0D9D3E}"/>
                    </a:ext>
                  </a:extLst>
                </p:cNvPr>
                <p:cNvSpPr/>
                <p:nvPr/>
              </p:nvSpPr>
              <p:spPr>
                <a:xfrm>
                  <a:off x="5303827" y="4142764"/>
                  <a:ext cx="152786" cy="93647"/>
                </a:xfrm>
                <a:custGeom>
                  <a:avLst/>
                  <a:gdLst>
                    <a:gd name="connsiteX0" fmla="*/ 11 w 152786"/>
                    <a:gd name="connsiteY0" fmla="*/ 56174 h 93647"/>
                    <a:gd name="connsiteX1" fmla="*/ 90498 w 152786"/>
                    <a:gd name="connsiteY1" fmla="*/ 76811 h 93647"/>
                    <a:gd name="connsiteX2" fmla="*/ 146061 w 152786"/>
                    <a:gd name="connsiteY2" fmla="*/ 41886 h 93647"/>
                    <a:gd name="connsiteX3" fmla="*/ 136536 w 152786"/>
                    <a:gd name="connsiteY3" fmla="*/ 11724 h 93647"/>
                    <a:gd name="connsiteX4" fmla="*/ 152411 w 152786"/>
                    <a:gd name="connsiteY4" fmla="*/ 611 h 93647"/>
                    <a:gd name="connsiteX5" fmla="*/ 117486 w 152786"/>
                    <a:gd name="connsiteY5" fmla="*/ 2199 h 93647"/>
                    <a:gd name="connsiteX6" fmla="*/ 144473 w 152786"/>
                    <a:gd name="connsiteY6" fmla="*/ 8549 h 93647"/>
                    <a:gd name="connsiteX7" fmla="*/ 122248 w 152786"/>
                    <a:gd name="connsiteY7" fmla="*/ 51411 h 93647"/>
                    <a:gd name="connsiteX8" fmla="*/ 107961 w 152786"/>
                    <a:gd name="connsiteY8" fmla="*/ 91099 h 93647"/>
                    <a:gd name="connsiteX9" fmla="*/ 84148 w 152786"/>
                    <a:gd name="connsiteY9" fmla="*/ 87924 h 93647"/>
                    <a:gd name="connsiteX10" fmla="*/ 11 w 152786"/>
                    <a:gd name="connsiteY10" fmla="*/ 56174 h 93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86" h="93647">
                      <a:moveTo>
                        <a:pt x="11" y="56174"/>
                      </a:moveTo>
                      <a:cubicBezTo>
                        <a:pt x="1069" y="54322"/>
                        <a:pt x="66156" y="79192"/>
                        <a:pt x="90498" y="76811"/>
                      </a:cubicBezTo>
                      <a:cubicBezTo>
                        <a:pt x="114840" y="74430"/>
                        <a:pt x="138388" y="52734"/>
                        <a:pt x="146061" y="41886"/>
                      </a:cubicBezTo>
                      <a:cubicBezTo>
                        <a:pt x="153734" y="31038"/>
                        <a:pt x="135478" y="18603"/>
                        <a:pt x="136536" y="11724"/>
                      </a:cubicBezTo>
                      <a:cubicBezTo>
                        <a:pt x="137594" y="4845"/>
                        <a:pt x="155586" y="2198"/>
                        <a:pt x="152411" y="611"/>
                      </a:cubicBezTo>
                      <a:cubicBezTo>
                        <a:pt x="149236" y="-976"/>
                        <a:pt x="118809" y="876"/>
                        <a:pt x="117486" y="2199"/>
                      </a:cubicBezTo>
                      <a:cubicBezTo>
                        <a:pt x="116163" y="3522"/>
                        <a:pt x="143679" y="347"/>
                        <a:pt x="144473" y="8549"/>
                      </a:cubicBezTo>
                      <a:cubicBezTo>
                        <a:pt x="145267" y="16751"/>
                        <a:pt x="128333" y="37653"/>
                        <a:pt x="122248" y="51411"/>
                      </a:cubicBezTo>
                      <a:cubicBezTo>
                        <a:pt x="116163" y="65169"/>
                        <a:pt x="114311" y="85014"/>
                        <a:pt x="107961" y="91099"/>
                      </a:cubicBezTo>
                      <a:cubicBezTo>
                        <a:pt x="101611" y="97185"/>
                        <a:pt x="97642" y="90834"/>
                        <a:pt x="84148" y="87924"/>
                      </a:cubicBezTo>
                      <a:cubicBezTo>
                        <a:pt x="70654" y="85014"/>
                        <a:pt x="-1047" y="58026"/>
                        <a:pt x="11" y="56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946CC931-9994-4453-A740-46CF785C6911}"/>
                    </a:ext>
                  </a:extLst>
                </p:cNvPr>
                <p:cNvSpPr/>
                <p:nvPr/>
              </p:nvSpPr>
              <p:spPr>
                <a:xfrm>
                  <a:off x="5298945" y="4148131"/>
                  <a:ext cx="144415" cy="53389"/>
                </a:xfrm>
                <a:custGeom>
                  <a:avLst/>
                  <a:gdLst>
                    <a:gd name="connsiteX0" fmla="*/ 143005 w 144415"/>
                    <a:gd name="connsiteY0" fmla="*/ 7 h 53389"/>
                    <a:gd name="connsiteX1" fmla="*/ 12830 w 144415"/>
                    <a:gd name="connsiteY1" fmla="*/ 36519 h 53389"/>
                    <a:gd name="connsiteX2" fmla="*/ 9655 w 144415"/>
                    <a:gd name="connsiteY2" fmla="*/ 36519 h 53389"/>
                    <a:gd name="connsiteX3" fmla="*/ 55693 w 144415"/>
                    <a:gd name="connsiteY3" fmla="*/ 49219 h 53389"/>
                    <a:gd name="connsiteX4" fmla="*/ 62043 w 144415"/>
                    <a:gd name="connsiteY4" fmla="*/ 52394 h 53389"/>
                    <a:gd name="connsiteX5" fmla="*/ 82680 w 144415"/>
                    <a:gd name="connsiteY5" fmla="*/ 33344 h 53389"/>
                    <a:gd name="connsiteX6" fmla="*/ 143005 w 144415"/>
                    <a:gd name="connsiteY6" fmla="*/ 7 h 5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15" h="53389">
                      <a:moveTo>
                        <a:pt x="143005" y="7"/>
                      </a:moveTo>
                      <a:cubicBezTo>
                        <a:pt x="131363" y="536"/>
                        <a:pt x="12830" y="36519"/>
                        <a:pt x="12830" y="36519"/>
                      </a:cubicBezTo>
                      <a:cubicBezTo>
                        <a:pt x="-9395" y="42604"/>
                        <a:pt x="2511" y="34402"/>
                        <a:pt x="9655" y="36519"/>
                      </a:cubicBezTo>
                      <a:cubicBezTo>
                        <a:pt x="16799" y="38636"/>
                        <a:pt x="46962" y="46573"/>
                        <a:pt x="55693" y="49219"/>
                      </a:cubicBezTo>
                      <a:cubicBezTo>
                        <a:pt x="64424" y="51865"/>
                        <a:pt x="57545" y="55040"/>
                        <a:pt x="62043" y="52394"/>
                      </a:cubicBezTo>
                      <a:cubicBezTo>
                        <a:pt x="66541" y="49748"/>
                        <a:pt x="74743" y="39694"/>
                        <a:pt x="82680" y="33344"/>
                      </a:cubicBezTo>
                      <a:cubicBezTo>
                        <a:pt x="90617" y="26994"/>
                        <a:pt x="154647" y="-522"/>
                        <a:pt x="143005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3" name="フリーフォーム: 図形 462">
                  <a:extLst>
                    <a:ext uri="{FF2B5EF4-FFF2-40B4-BE49-F238E27FC236}">
                      <a16:creationId xmlns:a16="http://schemas.microsoft.com/office/drawing/2014/main" id="{7F207E93-5180-456C-8E7D-12760D340E1F}"/>
                    </a:ext>
                  </a:extLst>
                </p:cNvPr>
                <p:cNvSpPr/>
                <p:nvPr/>
              </p:nvSpPr>
              <p:spPr>
                <a:xfrm>
                  <a:off x="5516441" y="4183040"/>
                  <a:ext cx="162303" cy="92172"/>
                </a:xfrm>
                <a:custGeom>
                  <a:avLst/>
                  <a:gdLst>
                    <a:gd name="connsiteX0" fmla="*/ 162047 w 162303"/>
                    <a:gd name="connsiteY0" fmla="*/ 23 h 92172"/>
                    <a:gd name="connsiteX1" fmla="*/ 85847 w 162303"/>
                    <a:gd name="connsiteY1" fmla="*/ 17485 h 92172"/>
                    <a:gd name="connsiteX2" fmla="*/ 38222 w 162303"/>
                    <a:gd name="connsiteY2" fmla="*/ 57173 h 92172"/>
                    <a:gd name="connsiteX3" fmla="*/ 122 w 162303"/>
                    <a:gd name="connsiteY3" fmla="*/ 92098 h 92172"/>
                    <a:gd name="connsiteX4" fmla="*/ 50922 w 162303"/>
                    <a:gd name="connsiteY4" fmla="*/ 47648 h 92172"/>
                    <a:gd name="connsiteX5" fmla="*/ 108072 w 162303"/>
                    <a:gd name="connsiteY5" fmla="*/ 20660 h 92172"/>
                    <a:gd name="connsiteX6" fmla="*/ 162047 w 162303"/>
                    <a:gd name="connsiteY6" fmla="*/ 23 h 9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303" h="92172">
                      <a:moveTo>
                        <a:pt x="162047" y="23"/>
                      </a:moveTo>
                      <a:cubicBezTo>
                        <a:pt x="158343" y="-506"/>
                        <a:pt x="106484" y="7960"/>
                        <a:pt x="85847" y="17485"/>
                      </a:cubicBezTo>
                      <a:cubicBezTo>
                        <a:pt x="65210" y="27010"/>
                        <a:pt x="52509" y="44738"/>
                        <a:pt x="38222" y="57173"/>
                      </a:cubicBezTo>
                      <a:cubicBezTo>
                        <a:pt x="23934" y="69609"/>
                        <a:pt x="-1995" y="93686"/>
                        <a:pt x="122" y="92098"/>
                      </a:cubicBezTo>
                      <a:cubicBezTo>
                        <a:pt x="2239" y="90510"/>
                        <a:pt x="32930" y="59554"/>
                        <a:pt x="50922" y="47648"/>
                      </a:cubicBezTo>
                      <a:cubicBezTo>
                        <a:pt x="68914" y="35742"/>
                        <a:pt x="87699" y="27275"/>
                        <a:pt x="108072" y="20660"/>
                      </a:cubicBezTo>
                      <a:cubicBezTo>
                        <a:pt x="128445" y="14045"/>
                        <a:pt x="165751" y="552"/>
                        <a:pt x="162047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4" name="フリーフォーム: 図形 463">
                  <a:extLst>
                    <a:ext uri="{FF2B5EF4-FFF2-40B4-BE49-F238E27FC236}">
                      <a16:creationId xmlns:a16="http://schemas.microsoft.com/office/drawing/2014/main" id="{E2A688A4-CC4E-469B-BC02-46DF0665A8DB}"/>
                    </a:ext>
                  </a:extLst>
                </p:cNvPr>
                <p:cNvSpPr/>
                <p:nvPr/>
              </p:nvSpPr>
              <p:spPr>
                <a:xfrm>
                  <a:off x="5378202" y="4208128"/>
                  <a:ext cx="254296" cy="127649"/>
                </a:xfrm>
                <a:custGeom>
                  <a:avLst/>
                  <a:gdLst>
                    <a:gd name="connsiteX0" fmla="*/ 254248 w 254296"/>
                    <a:gd name="connsiteY0" fmla="*/ 335 h 127649"/>
                    <a:gd name="connsiteX1" fmla="*/ 151061 w 254296"/>
                    <a:gd name="connsiteY1" fmla="*/ 65422 h 127649"/>
                    <a:gd name="connsiteX2" fmla="*/ 125661 w 254296"/>
                    <a:gd name="connsiteY2" fmla="*/ 74947 h 127649"/>
                    <a:gd name="connsiteX3" fmla="*/ 100261 w 254296"/>
                    <a:gd name="connsiteY3" fmla="*/ 105110 h 127649"/>
                    <a:gd name="connsiteX4" fmla="*/ 82798 w 254296"/>
                    <a:gd name="connsiteY4" fmla="*/ 117810 h 127649"/>
                    <a:gd name="connsiteX5" fmla="*/ 248 w 254296"/>
                    <a:gd name="connsiteY5" fmla="*/ 125747 h 127649"/>
                    <a:gd name="connsiteX6" fmla="*/ 58986 w 254296"/>
                    <a:gd name="connsiteY6" fmla="*/ 122572 h 127649"/>
                    <a:gd name="connsiteX7" fmla="*/ 108198 w 254296"/>
                    <a:gd name="connsiteY7" fmla="*/ 74947 h 127649"/>
                    <a:gd name="connsiteX8" fmla="*/ 163761 w 254296"/>
                    <a:gd name="connsiteY8" fmla="*/ 41610 h 127649"/>
                    <a:gd name="connsiteX9" fmla="*/ 254248 w 254296"/>
                    <a:gd name="connsiteY9" fmla="*/ 335 h 127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296" h="127649">
                      <a:moveTo>
                        <a:pt x="254248" y="335"/>
                      </a:moveTo>
                      <a:cubicBezTo>
                        <a:pt x="252131" y="4304"/>
                        <a:pt x="172492" y="52987"/>
                        <a:pt x="151061" y="65422"/>
                      </a:cubicBezTo>
                      <a:cubicBezTo>
                        <a:pt x="129630" y="77857"/>
                        <a:pt x="134128" y="68332"/>
                        <a:pt x="125661" y="74947"/>
                      </a:cubicBezTo>
                      <a:cubicBezTo>
                        <a:pt x="117194" y="81562"/>
                        <a:pt x="107405" y="97966"/>
                        <a:pt x="100261" y="105110"/>
                      </a:cubicBezTo>
                      <a:cubicBezTo>
                        <a:pt x="93117" y="112254"/>
                        <a:pt x="99467" y="114371"/>
                        <a:pt x="82798" y="117810"/>
                      </a:cubicBezTo>
                      <a:cubicBezTo>
                        <a:pt x="66129" y="121249"/>
                        <a:pt x="4217" y="124953"/>
                        <a:pt x="248" y="125747"/>
                      </a:cubicBezTo>
                      <a:cubicBezTo>
                        <a:pt x="-3721" y="126541"/>
                        <a:pt x="40994" y="131039"/>
                        <a:pt x="58986" y="122572"/>
                      </a:cubicBezTo>
                      <a:cubicBezTo>
                        <a:pt x="76978" y="114105"/>
                        <a:pt x="90735" y="88441"/>
                        <a:pt x="108198" y="74947"/>
                      </a:cubicBezTo>
                      <a:cubicBezTo>
                        <a:pt x="125660" y="61453"/>
                        <a:pt x="138361" y="54575"/>
                        <a:pt x="163761" y="41610"/>
                      </a:cubicBezTo>
                      <a:cubicBezTo>
                        <a:pt x="189161" y="28645"/>
                        <a:pt x="256365" y="-3634"/>
                        <a:pt x="254248" y="3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94C0A095-8013-406E-B6B6-54F47BD49E13}"/>
                    </a:ext>
                  </a:extLst>
                </p:cNvPr>
                <p:cNvSpPr/>
                <p:nvPr/>
              </p:nvSpPr>
              <p:spPr>
                <a:xfrm>
                  <a:off x="5343467" y="4214787"/>
                  <a:ext cx="105425" cy="109569"/>
                </a:xfrm>
                <a:custGeom>
                  <a:avLst/>
                  <a:gdLst>
                    <a:gd name="connsiteX0" fmla="*/ 69908 w 105425"/>
                    <a:gd name="connsiteY0" fmla="*/ 26 h 109569"/>
                    <a:gd name="connsiteX1" fmla="*/ 104833 w 105425"/>
                    <a:gd name="connsiteY1" fmla="*/ 66701 h 109569"/>
                    <a:gd name="connsiteX2" fmla="*/ 90546 w 105425"/>
                    <a:gd name="connsiteY2" fmla="*/ 87338 h 109569"/>
                    <a:gd name="connsiteX3" fmla="*/ 73083 w 105425"/>
                    <a:gd name="connsiteY3" fmla="*/ 100038 h 109569"/>
                    <a:gd name="connsiteX4" fmla="*/ 52446 w 105425"/>
                    <a:gd name="connsiteY4" fmla="*/ 109563 h 109569"/>
                    <a:gd name="connsiteX5" fmla="*/ 58 w 105425"/>
                    <a:gd name="connsiteY5" fmla="*/ 101626 h 109569"/>
                    <a:gd name="connsiteX6" fmla="*/ 42921 w 105425"/>
                    <a:gd name="connsiteY6" fmla="*/ 107976 h 109569"/>
                    <a:gd name="connsiteX7" fmla="*/ 81021 w 105425"/>
                    <a:gd name="connsiteY7" fmla="*/ 80988 h 109569"/>
                    <a:gd name="connsiteX8" fmla="*/ 104833 w 105425"/>
                    <a:gd name="connsiteY8" fmla="*/ 58763 h 109569"/>
                    <a:gd name="connsiteX9" fmla="*/ 69908 w 105425"/>
                    <a:gd name="connsiteY9" fmla="*/ 26 h 109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25" h="109569">
                      <a:moveTo>
                        <a:pt x="69908" y="26"/>
                      </a:moveTo>
                      <a:cubicBezTo>
                        <a:pt x="69908" y="1349"/>
                        <a:pt x="101393" y="52149"/>
                        <a:pt x="104833" y="66701"/>
                      </a:cubicBezTo>
                      <a:cubicBezTo>
                        <a:pt x="108273" y="81253"/>
                        <a:pt x="95838" y="81782"/>
                        <a:pt x="90546" y="87338"/>
                      </a:cubicBezTo>
                      <a:cubicBezTo>
                        <a:pt x="85254" y="92894"/>
                        <a:pt x="79433" y="96334"/>
                        <a:pt x="73083" y="100038"/>
                      </a:cubicBezTo>
                      <a:cubicBezTo>
                        <a:pt x="66733" y="103742"/>
                        <a:pt x="64617" y="109298"/>
                        <a:pt x="52446" y="109563"/>
                      </a:cubicBezTo>
                      <a:cubicBezTo>
                        <a:pt x="40275" y="109828"/>
                        <a:pt x="1645" y="101890"/>
                        <a:pt x="58" y="101626"/>
                      </a:cubicBezTo>
                      <a:cubicBezTo>
                        <a:pt x="-1529" y="101362"/>
                        <a:pt x="29427" y="111416"/>
                        <a:pt x="42921" y="107976"/>
                      </a:cubicBezTo>
                      <a:cubicBezTo>
                        <a:pt x="56415" y="104536"/>
                        <a:pt x="70702" y="89190"/>
                        <a:pt x="81021" y="80988"/>
                      </a:cubicBezTo>
                      <a:cubicBezTo>
                        <a:pt x="91340" y="72786"/>
                        <a:pt x="101923" y="69876"/>
                        <a:pt x="104833" y="58763"/>
                      </a:cubicBezTo>
                      <a:cubicBezTo>
                        <a:pt x="107743" y="47650"/>
                        <a:pt x="69908" y="-1297"/>
                        <a:pt x="69908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DC59B728-2B3E-4124-A753-DDCEBF1AAA0E}"/>
                    </a:ext>
                  </a:extLst>
                </p:cNvPr>
                <p:cNvSpPr/>
                <p:nvPr/>
              </p:nvSpPr>
              <p:spPr>
                <a:xfrm>
                  <a:off x="5351459" y="4227418"/>
                  <a:ext cx="89065" cy="89165"/>
                </a:xfrm>
                <a:custGeom>
                  <a:avLst/>
                  <a:gdLst>
                    <a:gd name="connsiteX0" fmla="*/ 4 w 89065"/>
                    <a:gd name="connsiteY0" fmla="*/ 88995 h 89165"/>
                    <a:gd name="connsiteX1" fmla="*/ 52391 w 89065"/>
                    <a:gd name="connsiteY1" fmla="*/ 19145 h 89165"/>
                    <a:gd name="connsiteX2" fmla="*/ 88904 w 89065"/>
                    <a:gd name="connsiteY2" fmla="*/ 27082 h 89165"/>
                    <a:gd name="connsiteX3" fmla="*/ 65091 w 89065"/>
                    <a:gd name="connsiteY3" fmla="*/ 95 h 89165"/>
                    <a:gd name="connsiteX4" fmla="*/ 49216 w 89065"/>
                    <a:gd name="connsiteY4" fmla="*/ 38195 h 89165"/>
                    <a:gd name="connsiteX5" fmla="*/ 4 w 89065"/>
                    <a:gd name="connsiteY5" fmla="*/ 88995 h 8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65" h="89165">
                      <a:moveTo>
                        <a:pt x="4" y="88995"/>
                      </a:moveTo>
                      <a:cubicBezTo>
                        <a:pt x="533" y="85820"/>
                        <a:pt x="37574" y="29464"/>
                        <a:pt x="52391" y="19145"/>
                      </a:cubicBezTo>
                      <a:cubicBezTo>
                        <a:pt x="67208" y="8826"/>
                        <a:pt x="86787" y="30257"/>
                        <a:pt x="88904" y="27082"/>
                      </a:cubicBezTo>
                      <a:cubicBezTo>
                        <a:pt x="91021" y="23907"/>
                        <a:pt x="71706" y="-1757"/>
                        <a:pt x="65091" y="95"/>
                      </a:cubicBezTo>
                      <a:cubicBezTo>
                        <a:pt x="58476" y="1947"/>
                        <a:pt x="53979" y="26289"/>
                        <a:pt x="49216" y="38195"/>
                      </a:cubicBezTo>
                      <a:cubicBezTo>
                        <a:pt x="44454" y="50101"/>
                        <a:pt x="-525" y="92170"/>
                        <a:pt x="4" y="88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7" name="フリーフォーム: 図形 466">
                  <a:extLst>
                    <a:ext uri="{FF2B5EF4-FFF2-40B4-BE49-F238E27FC236}">
                      <a16:creationId xmlns:a16="http://schemas.microsoft.com/office/drawing/2014/main" id="{A287B2F3-87E0-4C35-9AA0-25DCCB86C046}"/>
                    </a:ext>
                  </a:extLst>
                </p:cNvPr>
                <p:cNvSpPr/>
                <p:nvPr/>
              </p:nvSpPr>
              <p:spPr>
                <a:xfrm>
                  <a:off x="5701262" y="4076353"/>
                  <a:ext cx="139185" cy="192435"/>
                </a:xfrm>
                <a:custGeom>
                  <a:avLst/>
                  <a:gdLst>
                    <a:gd name="connsiteX0" fmla="*/ 139151 w 139185"/>
                    <a:gd name="connsiteY0" fmla="*/ 347 h 192435"/>
                    <a:gd name="connsiteX1" fmla="*/ 12151 w 139185"/>
                    <a:gd name="connsiteY1" fmla="*/ 97185 h 192435"/>
                    <a:gd name="connsiteX2" fmla="*/ 4213 w 139185"/>
                    <a:gd name="connsiteY2" fmla="*/ 119410 h 192435"/>
                    <a:gd name="connsiteX3" fmla="*/ 4213 w 139185"/>
                    <a:gd name="connsiteY3" fmla="*/ 163860 h 192435"/>
                    <a:gd name="connsiteX4" fmla="*/ 4213 w 139185"/>
                    <a:gd name="connsiteY4" fmla="*/ 192435 h 192435"/>
                    <a:gd name="connsiteX5" fmla="*/ 4213 w 139185"/>
                    <a:gd name="connsiteY5" fmla="*/ 136872 h 192435"/>
                    <a:gd name="connsiteX6" fmla="*/ 24851 w 139185"/>
                    <a:gd name="connsiteY6" fmla="*/ 67022 h 192435"/>
                    <a:gd name="connsiteX7" fmla="*/ 139151 w 139185"/>
                    <a:gd name="connsiteY7" fmla="*/ 347 h 19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185" h="192435">
                      <a:moveTo>
                        <a:pt x="139151" y="347"/>
                      </a:moveTo>
                      <a:cubicBezTo>
                        <a:pt x="137034" y="5374"/>
                        <a:pt x="34641" y="77341"/>
                        <a:pt x="12151" y="97185"/>
                      </a:cubicBezTo>
                      <a:cubicBezTo>
                        <a:pt x="-10339" y="117029"/>
                        <a:pt x="5536" y="108298"/>
                        <a:pt x="4213" y="119410"/>
                      </a:cubicBezTo>
                      <a:cubicBezTo>
                        <a:pt x="2890" y="130522"/>
                        <a:pt x="4213" y="163860"/>
                        <a:pt x="4213" y="163860"/>
                      </a:cubicBezTo>
                      <a:lnTo>
                        <a:pt x="4213" y="192435"/>
                      </a:lnTo>
                      <a:cubicBezTo>
                        <a:pt x="4213" y="187937"/>
                        <a:pt x="773" y="157774"/>
                        <a:pt x="4213" y="136872"/>
                      </a:cubicBezTo>
                      <a:cubicBezTo>
                        <a:pt x="7653" y="115970"/>
                        <a:pt x="4743" y="87924"/>
                        <a:pt x="24851" y="67022"/>
                      </a:cubicBezTo>
                      <a:cubicBezTo>
                        <a:pt x="44959" y="46120"/>
                        <a:pt x="141268" y="-4680"/>
                        <a:pt x="139151" y="3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57F72698-DFD2-4800-8200-FD6541253422}"/>
                    </a:ext>
                  </a:extLst>
                </p:cNvPr>
                <p:cNvSpPr/>
                <p:nvPr/>
              </p:nvSpPr>
              <p:spPr>
                <a:xfrm>
                  <a:off x="5682214" y="4244734"/>
                  <a:ext cx="29793" cy="120891"/>
                </a:xfrm>
                <a:custGeom>
                  <a:avLst/>
                  <a:gdLst>
                    <a:gd name="connsiteX0" fmla="*/ 29611 w 29793"/>
                    <a:gd name="connsiteY0" fmla="*/ 241 h 120891"/>
                    <a:gd name="connsiteX1" fmla="*/ 2624 w 29793"/>
                    <a:gd name="connsiteY1" fmla="*/ 78029 h 120891"/>
                    <a:gd name="connsiteX2" fmla="*/ 1036 w 29793"/>
                    <a:gd name="connsiteY2" fmla="*/ 120891 h 120891"/>
                    <a:gd name="connsiteX3" fmla="*/ 1036 w 29793"/>
                    <a:gd name="connsiteY3" fmla="*/ 120891 h 120891"/>
                    <a:gd name="connsiteX4" fmla="*/ 2624 w 29793"/>
                    <a:gd name="connsiteY4" fmla="*/ 85966 h 120891"/>
                    <a:gd name="connsiteX5" fmla="*/ 13736 w 29793"/>
                    <a:gd name="connsiteY5" fmla="*/ 54216 h 120891"/>
                    <a:gd name="connsiteX6" fmla="*/ 29611 w 29793"/>
                    <a:gd name="connsiteY6" fmla="*/ 241 h 12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93" h="120891">
                      <a:moveTo>
                        <a:pt x="29611" y="241"/>
                      </a:moveTo>
                      <a:cubicBezTo>
                        <a:pt x="27759" y="4210"/>
                        <a:pt x="7386" y="57921"/>
                        <a:pt x="2624" y="78029"/>
                      </a:cubicBezTo>
                      <a:cubicBezTo>
                        <a:pt x="-2138" y="98137"/>
                        <a:pt x="1036" y="120891"/>
                        <a:pt x="1036" y="120891"/>
                      </a:cubicBezTo>
                      <a:lnTo>
                        <a:pt x="1036" y="120891"/>
                      </a:lnTo>
                      <a:cubicBezTo>
                        <a:pt x="1301" y="115070"/>
                        <a:pt x="507" y="97078"/>
                        <a:pt x="2624" y="85966"/>
                      </a:cubicBezTo>
                      <a:cubicBezTo>
                        <a:pt x="4741" y="74854"/>
                        <a:pt x="8709" y="66122"/>
                        <a:pt x="13736" y="54216"/>
                      </a:cubicBezTo>
                      <a:cubicBezTo>
                        <a:pt x="18763" y="42310"/>
                        <a:pt x="31463" y="-3728"/>
                        <a:pt x="29611" y="2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F52C81D0-E29A-4141-BAE4-3448225BBA61}"/>
                    </a:ext>
                  </a:extLst>
                </p:cNvPr>
                <p:cNvSpPr/>
                <p:nvPr/>
              </p:nvSpPr>
              <p:spPr>
                <a:xfrm>
                  <a:off x="5673300" y="4349332"/>
                  <a:ext cx="14829" cy="156929"/>
                </a:xfrm>
                <a:custGeom>
                  <a:avLst/>
                  <a:gdLst>
                    <a:gd name="connsiteX0" fmla="*/ 6775 w 14829"/>
                    <a:gd name="connsiteY0" fmla="*/ 418 h 156929"/>
                    <a:gd name="connsiteX1" fmla="*/ 6775 w 14829"/>
                    <a:gd name="connsiteY1" fmla="*/ 67093 h 156929"/>
                    <a:gd name="connsiteX2" fmla="*/ 8363 w 14829"/>
                    <a:gd name="connsiteY2" fmla="*/ 63918 h 156929"/>
                    <a:gd name="connsiteX3" fmla="*/ 425 w 14829"/>
                    <a:gd name="connsiteY3" fmla="*/ 111543 h 156929"/>
                    <a:gd name="connsiteX4" fmla="*/ 2013 w 14829"/>
                    <a:gd name="connsiteY4" fmla="*/ 135356 h 156929"/>
                    <a:gd name="connsiteX5" fmla="*/ 9950 w 14829"/>
                    <a:gd name="connsiteY5" fmla="*/ 155993 h 156929"/>
                    <a:gd name="connsiteX6" fmla="*/ 14713 w 14829"/>
                    <a:gd name="connsiteY6" fmla="*/ 103606 h 156929"/>
                    <a:gd name="connsiteX7" fmla="*/ 6775 w 14829"/>
                    <a:gd name="connsiteY7" fmla="*/ 418 h 15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29" h="156929">
                      <a:moveTo>
                        <a:pt x="6775" y="418"/>
                      </a:moveTo>
                      <a:cubicBezTo>
                        <a:pt x="5452" y="-5667"/>
                        <a:pt x="6510" y="56510"/>
                        <a:pt x="6775" y="67093"/>
                      </a:cubicBezTo>
                      <a:cubicBezTo>
                        <a:pt x="7040" y="77676"/>
                        <a:pt x="9421" y="56510"/>
                        <a:pt x="8363" y="63918"/>
                      </a:cubicBezTo>
                      <a:cubicBezTo>
                        <a:pt x="7305" y="71326"/>
                        <a:pt x="1483" y="99637"/>
                        <a:pt x="425" y="111543"/>
                      </a:cubicBezTo>
                      <a:cubicBezTo>
                        <a:pt x="-633" y="123449"/>
                        <a:pt x="426" y="127948"/>
                        <a:pt x="2013" y="135356"/>
                      </a:cubicBezTo>
                      <a:cubicBezTo>
                        <a:pt x="3600" y="142764"/>
                        <a:pt x="7833" y="161285"/>
                        <a:pt x="9950" y="155993"/>
                      </a:cubicBezTo>
                      <a:cubicBezTo>
                        <a:pt x="12067" y="150701"/>
                        <a:pt x="15507" y="122656"/>
                        <a:pt x="14713" y="103606"/>
                      </a:cubicBezTo>
                      <a:cubicBezTo>
                        <a:pt x="13919" y="84556"/>
                        <a:pt x="8098" y="6503"/>
                        <a:pt x="6775" y="4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フリーフォーム: 図形 469">
                  <a:extLst>
                    <a:ext uri="{FF2B5EF4-FFF2-40B4-BE49-F238E27FC236}">
                      <a16:creationId xmlns:a16="http://schemas.microsoft.com/office/drawing/2014/main" id="{07FB3FAC-2A50-4D54-91F1-86998AAE1B53}"/>
                    </a:ext>
                  </a:extLst>
                </p:cNvPr>
                <p:cNvSpPr/>
                <p:nvPr/>
              </p:nvSpPr>
              <p:spPr>
                <a:xfrm>
                  <a:off x="5669978" y="4365608"/>
                  <a:ext cx="66199" cy="152311"/>
                </a:xfrm>
                <a:custGeom>
                  <a:avLst/>
                  <a:gdLst>
                    <a:gd name="connsiteX0" fmla="*/ 11685 w 66199"/>
                    <a:gd name="connsiteY0" fmla="*/ 17 h 152311"/>
                    <a:gd name="connsiteX1" fmla="*/ 24385 w 66199"/>
                    <a:gd name="connsiteY1" fmla="*/ 63517 h 152311"/>
                    <a:gd name="connsiteX2" fmla="*/ 54547 w 66199"/>
                    <a:gd name="connsiteY2" fmla="*/ 100030 h 152311"/>
                    <a:gd name="connsiteX3" fmla="*/ 64072 w 66199"/>
                    <a:gd name="connsiteY3" fmla="*/ 130192 h 152311"/>
                    <a:gd name="connsiteX4" fmla="*/ 16447 w 66199"/>
                    <a:gd name="connsiteY4" fmla="*/ 147655 h 152311"/>
                    <a:gd name="connsiteX5" fmla="*/ 2160 w 66199"/>
                    <a:gd name="connsiteY5" fmla="*/ 150830 h 152311"/>
                    <a:gd name="connsiteX6" fmla="*/ 57722 w 66199"/>
                    <a:gd name="connsiteY6" fmla="*/ 127017 h 152311"/>
                    <a:gd name="connsiteX7" fmla="*/ 59310 w 66199"/>
                    <a:gd name="connsiteY7" fmla="*/ 106380 h 152311"/>
                    <a:gd name="connsiteX8" fmla="*/ 14860 w 66199"/>
                    <a:gd name="connsiteY8" fmla="*/ 57167 h 152311"/>
                    <a:gd name="connsiteX9" fmla="*/ 11685 w 66199"/>
                    <a:gd name="connsiteY9" fmla="*/ 17 h 15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9" h="152311">
                      <a:moveTo>
                        <a:pt x="11685" y="17"/>
                      </a:moveTo>
                      <a:cubicBezTo>
                        <a:pt x="13273" y="1075"/>
                        <a:pt x="17241" y="46848"/>
                        <a:pt x="24385" y="63517"/>
                      </a:cubicBezTo>
                      <a:cubicBezTo>
                        <a:pt x="31529" y="80186"/>
                        <a:pt x="47933" y="88918"/>
                        <a:pt x="54547" y="100030"/>
                      </a:cubicBezTo>
                      <a:cubicBezTo>
                        <a:pt x="61161" y="111142"/>
                        <a:pt x="70422" y="122255"/>
                        <a:pt x="64072" y="130192"/>
                      </a:cubicBezTo>
                      <a:cubicBezTo>
                        <a:pt x="57722" y="138129"/>
                        <a:pt x="26766" y="144215"/>
                        <a:pt x="16447" y="147655"/>
                      </a:cubicBezTo>
                      <a:cubicBezTo>
                        <a:pt x="6128" y="151095"/>
                        <a:pt x="-4719" y="154270"/>
                        <a:pt x="2160" y="150830"/>
                      </a:cubicBezTo>
                      <a:cubicBezTo>
                        <a:pt x="9039" y="147390"/>
                        <a:pt x="48197" y="134425"/>
                        <a:pt x="57722" y="127017"/>
                      </a:cubicBezTo>
                      <a:cubicBezTo>
                        <a:pt x="67247" y="119609"/>
                        <a:pt x="66454" y="118022"/>
                        <a:pt x="59310" y="106380"/>
                      </a:cubicBezTo>
                      <a:cubicBezTo>
                        <a:pt x="52166" y="94738"/>
                        <a:pt x="23856" y="68809"/>
                        <a:pt x="14860" y="57167"/>
                      </a:cubicBezTo>
                      <a:cubicBezTo>
                        <a:pt x="5864" y="45525"/>
                        <a:pt x="10097" y="-1041"/>
                        <a:pt x="11685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AAC47D7A-FAAE-4A2B-BCA1-15106B7E7A6B}"/>
                    </a:ext>
                  </a:extLst>
                </p:cNvPr>
                <p:cNvSpPr/>
                <p:nvPr/>
              </p:nvSpPr>
              <p:spPr>
                <a:xfrm>
                  <a:off x="5683829" y="4344988"/>
                  <a:ext cx="41601" cy="153999"/>
                </a:xfrm>
                <a:custGeom>
                  <a:avLst/>
                  <a:gdLst>
                    <a:gd name="connsiteX0" fmla="*/ 4184 w 41601"/>
                    <a:gd name="connsiteY0" fmla="*/ 0 h 153999"/>
                    <a:gd name="connsiteX1" fmla="*/ 20059 w 41601"/>
                    <a:gd name="connsiteY1" fmla="*/ 84137 h 153999"/>
                    <a:gd name="connsiteX2" fmla="*/ 40696 w 41601"/>
                    <a:gd name="connsiteY2" fmla="*/ 152400 h 153999"/>
                    <a:gd name="connsiteX3" fmla="*/ 34346 w 41601"/>
                    <a:gd name="connsiteY3" fmla="*/ 128587 h 153999"/>
                    <a:gd name="connsiteX4" fmla="*/ 2596 w 41601"/>
                    <a:gd name="connsiteY4" fmla="*/ 85725 h 153999"/>
                    <a:gd name="connsiteX5" fmla="*/ 4184 w 41601"/>
                    <a:gd name="connsiteY5" fmla="*/ 0 h 153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01" h="153999">
                      <a:moveTo>
                        <a:pt x="4184" y="0"/>
                      </a:moveTo>
                      <a:cubicBezTo>
                        <a:pt x="7094" y="-265"/>
                        <a:pt x="13974" y="58737"/>
                        <a:pt x="20059" y="84137"/>
                      </a:cubicBezTo>
                      <a:cubicBezTo>
                        <a:pt x="26144" y="109537"/>
                        <a:pt x="38315" y="144992"/>
                        <a:pt x="40696" y="152400"/>
                      </a:cubicBezTo>
                      <a:cubicBezTo>
                        <a:pt x="43077" y="159808"/>
                        <a:pt x="40696" y="139699"/>
                        <a:pt x="34346" y="128587"/>
                      </a:cubicBezTo>
                      <a:cubicBezTo>
                        <a:pt x="27996" y="117475"/>
                        <a:pt x="7888" y="101600"/>
                        <a:pt x="2596" y="85725"/>
                      </a:cubicBezTo>
                      <a:cubicBezTo>
                        <a:pt x="-2696" y="69850"/>
                        <a:pt x="1274" y="265"/>
                        <a:pt x="41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F6218089-8061-4CAD-827F-4F5F78019565}"/>
                    </a:ext>
                  </a:extLst>
                </p:cNvPr>
                <p:cNvSpPr/>
                <p:nvPr/>
              </p:nvSpPr>
              <p:spPr>
                <a:xfrm>
                  <a:off x="5684759" y="4107489"/>
                  <a:ext cx="241610" cy="412626"/>
                </a:xfrm>
                <a:custGeom>
                  <a:avLst/>
                  <a:gdLst>
                    <a:gd name="connsiteX0" fmla="*/ 241379 w 241610"/>
                    <a:gd name="connsiteY0" fmla="*/ 961 h 412626"/>
                    <a:gd name="connsiteX1" fmla="*/ 155654 w 241610"/>
                    <a:gd name="connsiteY1" fmla="*/ 53349 h 412626"/>
                    <a:gd name="connsiteX2" fmla="*/ 119141 w 241610"/>
                    <a:gd name="connsiteY2" fmla="*/ 85099 h 412626"/>
                    <a:gd name="connsiteX3" fmla="*/ 154066 w 241610"/>
                    <a:gd name="connsiteY3" fmla="*/ 69224 h 412626"/>
                    <a:gd name="connsiteX4" fmla="*/ 115966 w 241610"/>
                    <a:gd name="connsiteY4" fmla="*/ 112086 h 412626"/>
                    <a:gd name="connsiteX5" fmla="*/ 95329 w 241610"/>
                    <a:gd name="connsiteY5" fmla="*/ 166061 h 412626"/>
                    <a:gd name="connsiteX6" fmla="*/ 74691 w 241610"/>
                    <a:gd name="connsiteY6" fmla="*/ 258136 h 412626"/>
                    <a:gd name="connsiteX7" fmla="*/ 61991 w 241610"/>
                    <a:gd name="connsiteY7" fmla="*/ 369261 h 412626"/>
                    <a:gd name="connsiteX8" fmla="*/ 49291 w 241610"/>
                    <a:gd name="connsiteY8" fmla="*/ 388311 h 412626"/>
                    <a:gd name="connsiteX9" fmla="*/ 79 w 241610"/>
                    <a:gd name="connsiteY9" fmla="*/ 412124 h 412626"/>
                    <a:gd name="connsiteX10" fmla="*/ 61991 w 241610"/>
                    <a:gd name="connsiteY10" fmla="*/ 364499 h 412626"/>
                    <a:gd name="connsiteX11" fmla="*/ 77866 w 241610"/>
                    <a:gd name="connsiteY11" fmla="*/ 267661 h 412626"/>
                    <a:gd name="connsiteX12" fmla="*/ 127079 w 241610"/>
                    <a:gd name="connsiteY12" fmla="*/ 102561 h 412626"/>
                    <a:gd name="connsiteX13" fmla="*/ 241379 w 241610"/>
                    <a:gd name="connsiteY13" fmla="*/ 961 h 41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1610" h="412626">
                      <a:moveTo>
                        <a:pt x="241379" y="961"/>
                      </a:moveTo>
                      <a:cubicBezTo>
                        <a:pt x="246141" y="-7241"/>
                        <a:pt x="176027" y="39326"/>
                        <a:pt x="155654" y="53349"/>
                      </a:cubicBezTo>
                      <a:cubicBezTo>
                        <a:pt x="135281" y="67372"/>
                        <a:pt x="119406" y="82453"/>
                        <a:pt x="119141" y="85099"/>
                      </a:cubicBezTo>
                      <a:cubicBezTo>
                        <a:pt x="118876" y="87745"/>
                        <a:pt x="154595" y="64726"/>
                        <a:pt x="154066" y="69224"/>
                      </a:cubicBezTo>
                      <a:cubicBezTo>
                        <a:pt x="153537" y="73722"/>
                        <a:pt x="125755" y="95947"/>
                        <a:pt x="115966" y="112086"/>
                      </a:cubicBezTo>
                      <a:cubicBezTo>
                        <a:pt x="106177" y="128225"/>
                        <a:pt x="102208" y="141719"/>
                        <a:pt x="95329" y="166061"/>
                      </a:cubicBezTo>
                      <a:cubicBezTo>
                        <a:pt x="88450" y="190403"/>
                        <a:pt x="80247" y="224270"/>
                        <a:pt x="74691" y="258136"/>
                      </a:cubicBezTo>
                      <a:cubicBezTo>
                        <a:pt x="69135" y="292002"/>
                        <a:pt x="66224" y="347565"/>
                        <a:pt x="61991" y="369261"/>
                      </a:cubicBezTo>
                      <a:cubicBezTo>
                        <a:pt x="57758" y="390957"/>
                        <a:pt x="59610" y="381167"/>
                        <a:pt x="49291" y="388311"/>
                      </a:cubicBezTo>
                      <a:cubicBezTo>
                        <a:pt x="38972" y="395455"/>
                        <a:pt x="-2038" y="416093"/>
                        <a:pt x="79" y="412124"/>
                      </a:cubicBezTo>
                      <a:cubicBezTo>
                        <a:pt x="2196" y="408155"/>
                        <a:pt x="49026" y="388576"/>
                        <a:pt x="61991" y="364499"/>
                      </a:cubicBezTo>
                      <a:cubicBezTo>
                        <a:pt x="74955" y="340422"/>
                        <a:pt x="67018" y="311317"/>
                        <a:pt x="77866" y="267661"/>
                      </a:cubicBezTo>
                      <a:cubicBezTo>
                        <a:pt x="88714" y="224005"/>
                        <a:pt x="100092" y="145423"/>
                        <a:pt x="127079" y="102561"/>
                      </a:cubicBezTo>
                      <a:cubicBezTo>
                        <a:pt x="154066" y="59699"/>
                        <a:pt x="236617" y="9163"/>
                        <a:pt x="241379" y="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F3951C83-AFD9-4B47-B9CE-2A3419B776CB}"/>
                    </a:ext>
                  </a:extLst>
                </p:cNvPr>
                <p:cNvSpPr/>
                <p:nvPr/>
              </p:nvSpPr>
              <p:spPr>
                <a:xfrm>
                  <a:off x="5848290" y="4029060"/>
                  <a:ext cx="132043" cy="185756"/>
                </a:xfrm>
                <a:custGeom>
                  <a:avLst/>
                  <a:gdLst>
                    <a:gd name="connsiteX0" fmla="*/ 131823 w 132043"/>
                    <a:gd name="connsiteY0" fmla="*/ 15 h 185756"/>
                    <a:gd name="connsiteX1" fmla="*/ 108010 w 132043"/>
                    <a:gd name="connsiteY1" fmla="*/ 76215 h 185756"/>
                    <a:gd name="connsiteX2" fmla="*/ 57210 w 132043"/>
                    <a:gd name="connsiteY2" fmla="*/ 104790 h 185756"/>
                    <a:gd name="connsiteX3" fmla="*/ 60 w 132043"/>
                    <a:gd name="connsiteY3" fmla="*/ 185753 h 185756"/>
                    <a:gd name="connsiteX4" fmla="*/ 68323 w 132043"/>
                    <a:gd name="connsiteY4" fmla="*/ 101615 h 185756"/>
                    <a:gd name="connsiteX5" fmla="*/ 95310 w 132043"/>
                    <a:gd name="connsiteY5" fmla="*/ 69865 h 185756"/>
                    <a:gd name="connsiteX6" fmla="*/ 131823 w 132043"/>
                    <a:gd name="connsiteY6" fmla="*/ 15 h 18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043" h="185756">
                      <a:moveTo>
                        <a:pt x="131823" y="15"/>
                      </a:moveTo>
                      <a:cubicBezTo>
                        <a:pt x="133940" y="1073"/>
                        <a:pt x="120445" y="58753"/>
                        <a:pt x="108010" y="76215"/>
                      </a:cubicBezTo>
                      <a:cubicBezTo>
                        <a:pt x="95575" y="93677"/>
                        <a:pt x="75202" y="86534"/>
                        <a:pt x="57210" y="104790"/>
                      </a:cubicBezTo>
                      <a:cubicBezTo>
                        <a:pt x="39218" y="123046"/>
                        <a:pt x="-1792" y="186282"/>
                        <a:pt x="60" y="185753"/>
                      </a:cubicBezTo>
                      <a:cubicBezTo>
                        <a:pt x="1912" y="185224"/>
                        <a:pt x="52448" y="120930"/>
                        <a:pt x="68323" y="101615"/>
                      </a:cubicBezTo>
                      <a:cubicBezTo>
                        <a:pt x="84198" y="82300"/>
                        <a:pt x="82346" y="86004"/>
                        <a:pt x="95310" y="69865"/>
                      </a:cubicBezTo>
                      <a:cubicBezTo>
                        <a:pt x="108274" y="53726"/>
                        <a:pt x="129706" y="-1043"/>
                        <a:pt x="13182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ECC530C5-CE8E-4F76-902D-996C13F71CFF}"/>
                    </a:ext>
                  </a:extLst>
                </p:cNvPr>
                <p:cNvSpPr/>
                <p:nvPr/>
              </p:nvSpPr>
              <p:spPr>
                <a:xfrm>
                  <a:off x="5813422" y="4224876"/>
                  <a:ext cx="26512" cy="123315"/>
                </a:xfrm>
                <a:custGeom>
                  <a:avLst/>
                  <a:gdLst>
                    <a:gd name="connsiteX0" fmla="*/ 23816 w 26512"/>
                    <a:gd name="connsiteY0" fmla="*/ 1049 h 123315"/>
                    <a:gd name="connsiteX1" fmla="*/ 3 w 26512"/>
                    <a:gd name="connsiteY1" fmla="*/ 121699 h 123315"/>
                    <a:gd name="connsiteX2" fmla="*/ 22228 w 26512"/>
                    <a:gd name="connsiteY2" fmla="*/ 66137 h 123315"/>
                    <a:gd name="connsiteX3" fmla="*/ 23816 w 26512"/>
                    <a:gd name="connsiteY3" fmla="*/ 1049 h 123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512" h="123315">
                      <a:moveTo>
                        <a:pt x="23816" y="1049"/>
                      </a:moveTo>
                      <a:cubicBezTo>
                        <a:pt x="20112" y="10309"/>
                        <a:pt x="268" y="110851"/>
                        <a:pt x="3" y="121699"/>
                      </a:cubicBezTo>
                      <a:cubicBezTo>
                        <a:pt x="-262" y="132547"/>
                        <a:pt x="16672" y="85981"/>
                        <a:pt x="22228" y="66137"/>
                      </a:cubicBezTo>
                      <a:cubicBezTo>
                        <a:pt x="27784" y="46293"/>
                        <a:pt x="27520" y="-8211"/>
                        <a:pt x="23816" y="10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329AC20A-0CDD-41B5-A7C6-A98122B1332C}"/>
                    </a:ext>
                  </a:extLst>
                </p:cNvPr>
                <p:cNvSpPr/>
                <p:nvPr/>
              </p:nvSpPr>
              <p:spPr>
                <a:xfrm>
                  <a:off x="5802111" y="4337045"/>
                  <a:ext cx="10095" cy="165124"/>
                </a:xfrm>
                <a:custGeom>
                  <a:avLst/>
                  <a:gdLst>
                    <a:gd name="connsiteX0" fmla="*/ 8139 w 10095"/>
                    <a:gd name="connsiteY0" fmla="*/ 5 h 165124"/>
                    <a:gd name="connsiteX1" fmla="*/ 8139 w 10095"/>
                    <a:gd name="connsiteY1" fmla="*/ 114305 h 165124"/>
                    <a:gd name="connsiteX2" fmla="*/ 9727 w 10095"/>
                    <a:gd name="connsiteY2" fmla="*/ 165105 h 165124"/>
                    <a:gd name="connsiteX3" fmla="*/ 202 w 10095"/>
                    <a:gd name="connsiteY3" fmla="*/ 109543 h 165124"/>
                    <a:gd name="connsiteX4" fmla="*/ 8139 w 10095"/>
                    <a:gd name="connsiteY4" fmla="*/ 5 h 16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" h="165124">
                      <a:moveTo>
                        <a:pt x="8139" y="5"/>
                      </a:moveTo>
                      <a:cubicBezTo>
                        <a:pt x="9462" y="799"/>
                        <a:pt x="8139" y="114305"/>
                        <a:pt x="8139" y="114305"/>
                      </a:cubicBezTo>
                      <a:cubicBezTo>
                        <a:pt x="8404" y="141822"/>
                        <a:pt x="11050" y="165899"/>
                        <a:pt x="9727" y="165105"/>
                      </a:cubicBezTo>
                      <a:cubicBezTo>
                        <a:pt x="8404" y="164311"/>
                        <a:pt x="1789" y="134149"/>
                        <a:pt x="202" y="109543"/>
                      </a:cubicBezTo>
                      <a:cubicBezTo>
                        <a:pt x="-1385" y="84937"/>
                        <a:pt x="6816" y="-789"/>
                        <a:pt x="8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F27642C8-581F-4FF9-90F4-5342F778B886}"/>
                    </a:ext>
                  </a:extLst>
                </p:cNvPr>
                <p:cNvSpPr/>
                <p:nvPr/>
              </p:nvSpPr>
              <p:spPr>
                <a:xfrm>
                  <a:off x="5795957" y="4351330"/>
                  <a:ext cx="62728" cy="143753"/>
                </a:xfrm>
                <a:custGeom>
                  <a:avLst/>
                  <a:gdLst>
                    <a:gd name="connsiteX0" fmla="*/ 14293 w 62728"/>
                    <a:gd name="connsiteY0" fmla="*/ 8 h 143753"/>
                    <a:gd name="connsiteX1" fmla="*/ 28581 w 62728"/>
                    <a:gd name="connsiteY1" fmla="*/ 71445 h 143753"/>
                    <a:gd name="connsiteX2" fmla="*/ 50806 w 62728"/>
                    <a:gd name="connsiteY2" fmla="*/ 92083 h 143753"/>
                    <a:gd name="connsiteX3" fmla="*/ 60331 w 62728"/>
                    <a:gd name="connsiteY3" fmla="*/ 114308 h 143753"/>
                    <a:gd name="connsiteX4" fmla="*/ 6356 w 62728"/>
                    <a:gd name="connsiteY4" fmla="*/ 139708 h 143753"/>
                    <a:gd name="connsiteX5" fmla="*/ 6356 w 62728"/>
                    <a:gd name="connsiteY5" fmla="*/ 141295 h 143753"/>
                    <a:gd name="connsiteX6" fmla="*/ 53981 w 62728"/>
                    <a:gd name="connsiteY6" fmla="*/ 115895 h 143753"/>
                    <a:gd name="connsiteX7" fmla="*/ 53981 w 62728"/>
                    <a:gd name="connsiteY7" fmla="*/ 90495 h 143753"/>
                    <a:gd name="connsiteX8" fmla="*/ 25406 w 62728"/>
                    <a:gd name="connsiteY8" fmla="*/ 66683 h 143753"/>
                    <a:gd name="connsiteX9" fmla="*/ 14293 w 62728"/>
                    <a:gd name="connsiteY9" fmla="*/ 8 h 14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728" h="143753">
                      <a:moveTo>
                        <a:pt x="14293" y="8"/>
                      </a:moveTo>
                      <a:cubicBezTo>
                        <a:pt x="14822" y="802"/>
                        <a:pt x="22496" y="56099"/>
                        <a:pt x="28581" y="71445"/>
                      </a:cubicBezTo>
                      <a:cubicBezTo>
                        <a:pt x="34666" y="86791"/>
                        <a:pt x="45514" y="84939"/>
                        <a:pt x="50806" y="92083"/>
                      </a:cubicBezTo>
                      <a:cubicBezTo>
                        <a:pt x="56098" y="99227"/>
                        <a:pt x="67739" y="106371"/>
                        <a:pt x="60331" y="114308"/>
                      </a:cubicBezTo>
                      <a:cubicBezTo>
                        <a:pt x="52923" y="122246"/>
                        <a:pt x="15352" y="135210"/>
                        <a:pt x="6356" y="139708"/>
                      </a:cubicBezTo>
                      <a:cubicBezTo>
                        <a:pt x="-2640" y="144206"/>
                        <a:pt x="-1582" y="145264"/>
                        <a:pt x="6356" y="141295"/>
                      </a:cubicBezTo>
                      <a:cubicBezTo>
                        <a:pt x="14294" y="137326"/>
                        <a:pt x="46044" y="124362"/>
                        <a:pt x="53981" y="115895"/>
                      </a:cubicBezTo>
                      <a:cubicBezTo>
                        <a:pt x="61919" y="107428"/>
                        <a:pt x="58743" y="98697"/>
                        <a:pt x="53981" y="90495"/>
                      </a:cubicBezTo>
                      <a:cubicBezTo>
                        <a:pt x="49219" y="82293"/>
                        <a:pt x="31491" y="78589"/>
                        <a:pt x="25406" y="66683"/>
                      </a:cubicBezTo>
                      <a:cubicBezTo>
                        <a:pt x="19321" y="54777"/>
                        <a:pt x="13764" y="-786"/>
                        <a:pt x="14293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7B485550-C35E-407A-95CC-384931FE273F}"/>
                    </a:ext>
                  </a:extLst>
                </p:cNvPr>
                <p:cNvSpPr/>
                <p:nvPr/>
              </p:nvSpPr>
              <p:spPr>
                <a:xfrm>
                  <a:off x="5802310" y="4327523"/>
                  <a:ext cx="82726" cy="161950"/>
                </a:xfrm>
                <a:custGeom>
                  <a:avLst/>
                  <a:gdLst>
                    <a:gd name="connsiteX0" fmla="*/ 74615 w 82726"/>
                    <a:gd name="connsiteY0" fmla="*/ 2 h 161950"/>
                    <a:gd name="connsiteX1" fmla="*/ 82553 w 82726"/>
                    <a:gd name="connsiteY1" fmla="*/ 90490 h 161950"/>
                    <a:gd name="connsiteX2" fmla="*/ 66678 w 82726"/>
                    <a:gd name="connsiteY2" fmla="*/ 115890 h 161950"/>
                    <a:gd name="connsiteX3" fmla="*/ 3 w 82726"/>
                    <a:gd name="connsiteY3" fmla="*/ 161927 h 161950"/>
                    <a:gd name="connsiteX4" fmla="*/ 63503 w 82726"/>
                    <a:gd name="connsiteY4" fmla="*/ 109540 h 161950"/>
                    <a:gd name="connsiteX5" fmla="*/ 66678 w 82726"/>
                    <a:gd name="connsiteY5" fmla="*/ 87315 h 161950"/>
                    <a:gd name="connsiteX6" fmla="*/ 74615 w 82726"/>
                    <a:gd name="connsiteY6" fmla="*/ 2 h 161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6" h="161950">
                      <a:moveTo>
                        <a:pt x="74615" y="2"/>
                      </a:moveTo>
                      <a:cubicBezTo>
                        <a:pt x="77261" y="531"/>
                        <a:pt x="83876" y="71175"/>
                        <a:pt x="82553" y="90490"/>
                      </a:cubicBezTo>
                      <a:cubicBezTo>
                        <a:pt x="81230" y="109805"/>
                        <a:pt x="80436" y="103984"/>
                        <a:pt x="66678" y="115890"/>
                      </a:cubicBezTo>
                      <a:cubicBezTo>
                        <a:pt x="52920" y="127796"/>
                        <a:pt x="532" y="162985"/>
                        <a:pt x="3" y="161927"/>
                      </a:cubicBezTo>
                      <a:cubicBezTo>
                        <a:pt x="-526" y="160869"/>
                        <a:pt x="52390" y="121975"/>
                        <a:pt x="63503" y="109540"/>
                      </a:cubicBezTo>
                      <a:cubicBezTo>
                        <a:pt x="74616" y="97105"/>
                        <a:pt x="66414" y="104777"/>
                        <a:pt x="66678" y="87315"/>
                      </a:cubicBezTo>
                      <a:cubicBezTo>
                        <a:pt x="66942" y="69853"/>
                        <a:pt x="71969" y="-527"/>
                        <a:pt x="7461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フリーフォーム: 図形 477">
                  <a:extLst>
                    <a:ext uri="{FF2B5EF4-FFF2-40B4-BE49-F238E27FC236}">
                      <a16:creationId xmlns:a16="http://schemas.microsoft.com/office/drawing/2014/main" id="{1DD8B08D-EE52-46D4-9E29-FE062569A62C}"/>
                    </a:ext>
                  </a:extLst>
                </p:cNvPr>
                <p:cNvSpPr/>
                <p:nvPr/>
              </p:nvSpPr>
              <p:spPr>
                <a:xfrm>
                  <a:off x="5875306" y="4251314"/>
                  <a:ext cx="43194" cy="116365"/>
                </a:xfrm>
                <a:custGeom>
                  <a:avLst/>
                  <a:gdLst>
                    <a:gd name="connsiteX0" fmla="*/ 33369 w 43194"/>
                    <a:gd name="connsiteY0" fmla="*/ 11 h 116365"/>
                    <a:gd name="connsiteX1" fmla="*/ 42894 w 43194"/>
                    <a:gd name="connsiteY1" fmla="*/ 53986 h 116365"/>
                    <a:gd name="connsiteX2" fmla="*/ 22257 w 43194"/>
                    <a:gd name="connsiteY2" fmla="*/ 84149 h 116365"/>
                    <a:gd name="connsiteX3" fmla="*/ 32 w 43194"/>
                    <a:gd name="connsiteY3" fmla="*/ 115899 h 116365"/>
                    <a:gd name="connsiteX4" fmla="*/ 17494 w 43194"/>
                    <a:gd name="connsiteY4" fmla="*/ 58749 h 116365"/>
                    <a:gd name="connsiteX5" fmla="*/ 33369 w 43194"/>
                    <a:gd name="connsiteY5" fmla="*/ 11 h 11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94" h="116365">
                      <a:moveTo>
                        <a:pt x="33369" y="11"/>
                      </a:moveTo>
                      <a:cubicBezTo>
                        <a:pt x="37602" y="-783"/>
                        <a:pt x="44746" y="39963"/>
                        <a:pt x="42894" y="53986"/>
                      </a:cubicBezTo>
                      <a:cubicBezTo>
                        <a:pt x="41042" y="68009"/>
                        <a:pt x="29401" y="73830"/>
                        <a:pt x="22257" y="84149"/>
                      </a:cubicBezTo>
                      <a:cubicBezTo>
                        <a:pt x="15113" y="94468"/>
                        <a:pt x="826" y="120132"/>
                        <a:pt x="32" y="115899"/>
                      </a:cubicBezTo>
                      <a:cubicBezTo>
                        <a:pt x="-762" y="111666"/>
                        <a:pt x="12996" y="73037"/>
                        <a:pt x="17494" y="58749"/>
                      </a:cubicBezTo>
                      <a:cubicBezTo>
                        <a:pt x="21992" y="44462"/>
                        <a:pt x="29136" y="805"/>
                        <a:pt x="33369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83DBD788-604D-4D6F-A920-90781D5EF66F}"/>
                    </a:ext>
                  </a:extLst>
                </p:cNvPr>
                <p:cNvSpPr/>
                <p:nvPr/>
              </p:nvSpPr>
              <p:spPr>
                <a:xfrm>
                  <a:off x="5718161" y="4106845"/>
                  <a:ext cx="136539" cy="146246"/>
                </a:xfrm>
                <a:custGeom>
                  <a:avLst/>
                  <a:gdLst>
                    <a:gd name="connsiteX0" fmla="*/ 136539 w 136539"/>
                    <a:gd name="connsiteY0" fmla="*/ 18 h 146246"/>
                    <a:gd name="connsiteX1" fmla="*/ 47639 w 136539"/>
                    <a:gd name="connsiteY1" fmla="*/ 88918 h 146246"/>
                    <a:gd name="connsiteX2" fmla="*/ 42877 w 136539"/>
                    <a:gd name="connsiteY2" fmla="*/ 125430 h 146246"/>
                    <a:gd name="connsiteX3" fmla="*/ 14 w 136539"/>
                    <a:gd name="connsiteY3" fmla="*/ 146068 h 146246"/>
                    <a:gd name="connsiteX4" fmla="*/ 38114 w 136539"/>
                    <a:gd name="connsiteY4" fmla="*/ 114318 h 146246"/>
                    <a:gd name="connsiteX5" fmla="*/ 42877 w 136539"/>
                    <a:gd name="connsiteY5" fmla="*/ 85743 h 146246"/>
                    <a:gd name="connsiteX6" fmla="*/ 46052 w 136539"/>
                    <a:gd name="connsiteY6" fmla="*/ 80980 h 146246"/>
                    <a:gd name="connsiteX7" fmla="*/ 136539 w 136539"/>
                    <a:gd name="connsiteY7" fmla="*/ 18 h 1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9" h="146246">
                      <a:moveTo>
                        <a:pt x="136539" y="18"/>
                      </a:moveTo>
                      <a:cubicBezTo>
                        <a:pt x="136803" y="1341"/>
                        <a:pt x="63249" y="68016"/>
                        <a:pt x="47639" y="88918"/>
                      </a:cubicBezTo>
                      <a:cubicBezTo>
                        <a:pt x="32029" y="109820"/>
                        <a:pt x="50814" y="115905"/>
                        <a:pt x="42877" y="125430"/>
                      </a:cubicBezTo>
                      <a:cubicBezTo>
                        <a:pt x="34940" y="134955"/>
                        <a:pt x="808" y="147920"/>
                        <a:pt x="14" y="146068"/>
                      </a:cubicBezTo>
                      <a:cubicBezTo>
                        <a:pt x="-780" y="144216"/>
                        <a:pt x="30970" y="124372"/>
                        <a:pt x="38114" y="114318"/>
                      </a:cubicBezTo>
                      <a:cubicBezTo>
                        <a:pt x="45258" y="104264"/>
                        <a:pt x="41554" y="91299"/>
                        <a:pt x="42877" y="85743"/>
                      </a:cubicBezTo>
                      <a:cubicBezTo>
                        <a:pt x="44200" y="80187"/>
                        <a:pt x="30442" y="95003"/>
                        <a:pt x="46052" y="80980"/>
                      </a:cubicBezTo>
                      <a:cubicBezTo>
                        <a:pt x="61662" y="66957"/>
                        <a:pt x="136275" y="-1305"/>
                        <a:pt x="136539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B98E7EC7-F3C4-4BC2-850B-3384ECA1D049}"/>
                    </a:ext>
                  </a:extLst>
                </p:cNvPr>
                <p:cNvSpPr/>
                <p:nvPr/>
              </p:nvSpPr>
              <p:spPr>
                <a:xfrm>
                  <a:off x="5702282" y="4282989"/>
                  <a:ext cx="57224" cy="98617"/>
                </a:xfrm>
                <a:custGeom>
                  <a:avLst/>
                  <a:gdLst>
                    <a:gd name="connsiteX0" fmla="*/ 57168 w 57224"/>
                    <a:gd name="connsiteY0" fmla="*/ 86 h 98617"/>
                    <a:gd name="connsiteX1" fmla="*/ 1606 w 57224"/>
                    <a:gd name="connsiteY1" fmla="*/ 36599 h 98617"/>
                    <a:gd name="connsiteX2" fmla="*/ 15893 w 57224"/>
                    <a:gd name="connsiteY2" fmla="*/ 60411 h 98617"/>
                    <a:gd name="connsiteX3" fmla="*/ 25418 w 57224"/>
                    <a:gd name="connsiteY3" fmla="*/ 98511 h 98617"/>
                    <a:gd name="connsiteX4" fmla="*/ 12718 w 57224"/>
                    <a:gd name="connsiteY4" fmla="*/ 47711 h 98617"/>
                    <a:gd name="connsiteX5" fmla="*/ 57168 w 57224"/>
                    <a:gd name="connsiteY5" fmla="*/ 86 h 9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224" h="98617">
                      <a:moveTo>
                        <a:pt x="57168" y="86"/>
                      </a:moveTo>
                      <a:cubicBezTo>
                        <a:pt x="55316" y="-1766"/>
                        <a:pt x="8485" y="26545"/>
                        <a:pt x="1606" y="36599"/>
                      </a:cubicBezTo>
                      <a:cubicBezTo>
                        <a:pt x="-5273" y="46653"/>
                        <a:pt x="11924" y="50092"/>
                        <a:pt x="15893" y="60411"/>
                      </a:cubicBezTo>
                      <a:cubicBezTo>
                        <a:pt x="19862" y="70730"/>
                        <a:pt x="25947" y="100628"/>
                        <a:pt x="25418" y="98511"/>
                      </a:cubicBezTo>
                      <a:cubicBezTo>
                        <a:pt x="24889" y="96394"/>
                        <a:pt x="10601" y="61205"/>
                        <a:pt x="12718" y="47711"/>
                      </a:cubicBezTo>
                      <a:cubicBezTo>
                        <a:pt x="14835" y="34217"/>
                        <a:pt x="59020" y="1938"/>
                        <a:pt x="57168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E5DF87C6-882B-4D46-89F7-75F2318C5291}"/>
                    </a:ext>
                  </a:extLst>
                </p:cNvPr>
                <p:cNvSpPr/>
                <p:nvPr/>
              </p:nvSpPr>
              <p:spPr>
                <a:xfrm>
                  <a:off x="5440258" y="4159239"/>
                  <a:ext cx="144578" cy="89823"/>
                </a:xfrm>
                <a:custGeom>
                  <a:avLst/>
                  <a:gdLst>
                    <a:gd name="connsiteX0" fmla="*/ 144567 w 144578"/>
                    <a:gd name="connsiteY0" fmla="*/ 11 h 89823"/>
                    <a:gd name="connsiteX1" fmla="*/ 44555 w 144578"/>
                    <a:gd name="connsiteY1" fmla="*/ 55574 h 89823"/>
                    <a:gd name="connsiteX2" fmla="*/ 58842 w 144578"/>
                    <a:gd name="connsiteY2" fmla="*/ 88911 h 89823"/>
                    <a:gd name="connsiteX3" fmla="*/ 38205 w 144578"/>
                    <a:gd name="connsiteY3" fmla="*/ 79386 h 89823"/>
                    <a:gd name="connsiteX4" fmla="*/ 105 w 144578"/>
                    <a:gd name="connsiteY4" fmla="*/ 68274 h 89823"/>
                    <a:gd name="connsiteX5" fmla="*/ 50905 w 144578"/>
                    <a:gd name="connsiteY5" fmla="*/ 50811 h 89823"/>
                    <a:gd name="connsiteX6" fmla="*/ 144567 w 144578"/>
                    <a:gd name="connsiteY6" fmla="*/ 11 h 89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578" h="89823">
                      <a:moveTo>
                        <a:pt x="144567" y="11"/>
                      </a:moveTo>
                      <a:cubicBezTo>
                        <a:pt x="143509" y="805"/>
                        <a:pt x="58842" y="40757"/>
                        <a:pt x="44555" y="55574"/>
                      </a:cubicBezTo>
                      <a:cubicBezTo>
                        <a:pt x="30268" y="70391"/>
                        <a:pt x="59900" y="84942"/>
                        <a:pt x="58842" y="88911"/>
                      </a:cubicBezTo>
                      <a:cubicBezTo>
                        <a:pt x="57784" y="92880"/>
                        <a:pt x="47994" y="82825"/>
                        <a:pt x="38205" y="79386"/>
                      </a:cubicBezTo>
                      <a:cubicBezTo>
                        <a:pt x="28416" y="75947"/>
                        <a:pt x="-2012" y="73036"/>
                        <a:pt x="105" y="68274"/>
                      </a:cubicBezTo>
                      <a:cubicBezTo>
                        <a:pt x="2222" y="63512"/>
                        <a:pt x="28680" y="60336"/>
                        <a:pt x="50905" y="50811"/>
                      </a:cubicBezTo>
                      <a:cubicBezTo>
                        <a:pt x="73130" y="41286"/>
                        <a:pt x="145625" y="-783"/>
                        <a:pt x="144567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5BFD53D5-10B9-42A0-B84D-498B6A9C9C1F}"/>
                    </a:ext>
                  </a:extLst>
                </p:cNvPr>
                <p:cNvSpPr/>
                <p:nvPr/>
              </p:nvSpPr>
              <p:spPr>
                <a:xfrm>
                  <a:off x="5583101" y="4040053"/>
                  <a:ext cx="158888" cy="95401"/>
                </a:xfrm>
                <a:custGeom>
                  <a:avLst/>
                  <a:gdLst>
                    <a:gd name="connsiteX0" fmla="*/ 137 w 158888"/>
                    <a:gd name="connsiteY0" fmla="*/ 95385 h 95401"/>
                    <a:gd name="connsiteX1" fmla="*/ 87449 w 158888"/>
                    <a:gd name="connsiteY1" fmla="*/ 82685 h 95401"/>
                    <a:gd name="connsiteX2" fmla="*/ 95387 w 158888"/>
                    <a:gd name="connsiteY2" fmla="*/ 55697 h 95401"/>
                    <a:gd name="connsiteX3" fmla="*/ 158887 w 158888"/>
                    <a:gd name="connsiteY3" fmla="*/ 135 h 95401"/>
                    <a:gd name="connsiteX4" fmla="*/ 93799 w 158888"/>
                    <a:gd name="connsiteY4" fmla="*/ 41410 h 95401"/>
                    <a:gd name="connsiteX5" fmla="*/ 66812 w 158888"/>
                    <a:gd name="connsiteY5" fmla="*/ 84272 h 95401"/>
                    <a:gd name="connsiteX6" fmla="*/ 137 w 158888"/>
                    <a:gd name="connsiteY6" fmla="*/ 95385 h 9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88" h="95401">
                      <a:moveTo>
                        <a:pt x="137" y="95385"/>
                      </a:moveTo>
                      <a:cubicBezTo>
                        <a:pt x="3576" y="95121"/>
                        <a:pt x="71574" y="89300"/>
                        <a:pt x="87449" y="82685"/>
                      </a:cubicBezTo>
                      <a:cubicBezTo>
                        <a:pt x="103324" y="76070"/>
                        <a:pt x="83481" y="69455"/>
                        <a:pt x="95387" y="55697"/>
                      </a:cubicBezTo>
                      <a:cubicBezTo>
                        <a:pt x="107293" y="41939"/>
                        <a:pt x="159152" y="2516"/>
                        <a:pt x="158887" y="135"/>
                      </a:cubicBezTo>
                      <a:cubicBezTo>
                        <a:pt x="158622" y="-2246"/>
                        <a:pt x="109145" y="27387"/>
                        <a:pt x="93799" y="41410"/>
                      </a:cubicBezTo>
                      <a:cubicBezTo>
                        <a:pt x="78453" y="55433"/>
                        <a:pt x="75014" y="75805"/>
                        <a:pt x="66812" y="84272"/>
                      </a:cubicBezTo>
                      <a:cubicBezTo>
                        <a:pt x="58610" y="92739"/>
                        <a:pt x="-3302" y="95649"/>
                        <a:pt x="137" y="953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9A0F322C-74E2-4DA7-BB47-0845817F9791}"/>
                    </a:ext>
                  </a:extLst>
                </p:cNvPr>
                <p:cNvSpPr/>
                <p:nvPr/>
              </p:nvSpPr>
              <p:spPr>
                <a:xfrm>
                  <a:off x="5464525" y="4100031"/>
                  <a:ext cx="123629" cy="78924"/>
                </a:xfrm>
                <a:custGeom>
                  <a:avLst/>
                  <a:gdLst>
                    <a:gd name="connsiteX0" fmla="*/ 123475 w 123629"/>
                    <a:gd name="connsiteY0" fmla="*/ 482 h 78924"/>
                    <a:gd name="connsiteX1" fmla="*/ 21875 w 123629"/>
                    <a:gd name="connsiteY1" fmla="*/ 54457 h 78924"/>
                    <a:gd name="connsiteX2" fmla="*/ 1238 w 123629"/>
                    <a:gd name="connsiteY2" fmla="*/ 78269 h 78924"/>
                    <a:gd name="connsiteX3" fmla="*/ 44100 w 123629"/>
                    <a:gd name="connsiteY3" fmla="*/ 30644 h 78924"/>
                    <a:gd name="connsiteX4" fmla="*/ 123475 w 123629"/>
                    <a:gd name="connsiteY4" fmla="*/ 482 h 7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29" h="78924">
                      <a:moveTo>
                        <a:pt x="123475" y="482"/>
                      </a:moveTo>
                      <a:cubicBezTo>
                        <a:pt x="119771" y="4451"/>
                        <a:pt x="42248" y="41493"/>
                        <a:pt x="21875" y="54457"/>
                      </a:cubicBezTo>
                      <a:cubicBezTo>
                        <a:pt x="1502" y="67422"/>
                        <a:pt x="-2466" y="82238"/>
                        <a:pt x="1238" y="78269"/>
                      </a:cubicBezTo>
                      <a:cubicBezTo>
                        <a:pt x="4942" y="74300"/>
                        <a:pt x="24786" y="43344"/>
                        <a:pt x="44100" y="30644"/>
                      </a:cubicBezTo>
                      <a:cubicBezTo>
                        <a:pt x="63414" y="17944"/>
                        <a:pt x="127179" y="-3487"/>
                        <a:pt x="123475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DE3CD143-20E8-4ECC-98DD-CC875717C476}"/>
                    </a:ext>
                  </a:extLst>
                </p:cNvPr>
                <p:cNvSpPr/>
                <p:nvPr/>
              </p:nvSpPr>
              <p:spPr>
                <a:xfrm>
                  <a:off x="5708635" y="4186210"/>
                  <a:ext cx="61931" cy="85763"/>
                </a:xfrm>
                <a:custGeom>
                  <a:avLst/>
                  <a:gdLst>
                    <a:gd name="connsiteX0" fmla="*/ 15 w 61931"/>
                    <a:gd name="connsiteY0" fmla="*/ 85753 h 85763"/>
                    <a:gd name="connsiteX1" fmla="*/ 55578 w 61931"/>
                    <a:gd name="connsiteY1" fmla="*/ 28603 h 85763"/>
                    <a:gd name="connsiteX2" fmla="*/ 20653 w 61931"/>
                    <a:gd name="connsiteY2" fmla="*/ 28 h 85763"/>
                    <a:gd name="connsiteX3" fmla="*/ 61928 w 61931"/>
                    <a:gd name="connsiteY3" fmla="*/ 23840 h 85763"/>
                    <a:gd name="connsiteX4" fmla="*/ 15 w 61931"/>
                    <a:gd name="connsiteY4" fmla="*/ 85753 h 8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31" h="85763">
                      <a:moveTo>
                        <a:pt x="15" y="85753"/>
                      </a:moveTo>
                      <a:cubicBezTo>
                        <a:pt x="-1043" y="86547"/>
                        <a:pt x="52138" y="42890"/>
                        <a:pt x="55578" y="28603"/>
                      </a:cubicBezTo>
                      <a:cubicBezTo>
                        <a:pt x="59018" y="14315"/>
                        <a:pt x="19595" y="822"/>
                        <a:pt x="20653" y="28"/>
                      </a:cubicBezTo>
                      <a:cubicBezTo>
                        <a:pt x="21711" y="-766"/>
                        <a:pt x="61399" y="15109"/>
                        <a:pt x="61928" y="23840"/>
                      </a:cubicBezTo>
                      <a:cubicBezTo>
                        <a:pt x="62457" y="32571"/>
                        <a:pt x="1073" y="84959"/>
                        <a:pt x="15" y="857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90BD96BC-A86D-4164-A070-797EE15F007A}"/>
                    </a:ext>
                  </a:extLst>
                </p:cNvPr>
                <p:cNvSpPr/>
                <p:nvPr/>
              </p:nvSpPr>
              <p:spPr>
                <a:xfrm>
                  <a:off x="5936355" y="4116327"/>
                  <a:ext cx="274780" cy="115328"/>
                </a:xfrm>
                <a:custGeom>
                  <a:avLst/>
                  <a:gdLst>
                    <a:gd name="connsiteX0" fmla="*/ 895 w 274780"/>
                    <a:gd name="connsiteY0" fmla="*/ 114361 h 115328"/>
                    <a:gd name="connsiteX1" fmla="*/ 67570 w 274780"/>
                    <a:gd name="connsiteY1" fmla="*/ 69911 h 115328"/>
                    <a:gd name="connsiteX2" fmla="*/ 86620 w 274780"/>
                    <a:gd name="connsiteY2" fmla="*/ 61 h 115328"/>
                    <a:gd name="connsiteX3" fmla="*/ 73920 w 274780"/>
                    <a:gd name="connsiteY3" fmla="*/ 82611 h 115328"/>
                    <a:gd name="connsiteX4" fmla="*/ 89795 w 274780"/>
                    <a:gd name="connsiteY4" fmla="*/ 76261 h 115328"/>
                    <a:gd name="connsiteX5" fmla="*/ 100908 w 274780"/>
                    <a:gd name="connsiteY5" fmla="*/ 65148 h 115328"/>
                    <a:gd name="connsiteX6" fmla="*/ 124720 w 274780"/>
                    <a:gd name="connsiteY6" fmla="*/ 66736 h 115328"/>
                    <a:gd name="connsiteX7" fmla="*/ 167583 w 274780"/>
                    <a:gd name="connsiteY7" fmla="*/ 6411 h 115328"/>
                    <a:gd name="connsiteX8" fmla="*/ 153295 w 274780"/>
                    <a:gd name="connsiteY8" fmla="*/ 52448 h 115328"/>
                    <a:gd name="connsiteX9" fmla="*/ 273945 w 274780"/>
                    <a:gd name="connsiteY9" fmla="*/ 69911 h 115328"/>
                    <a:gd name="connsiteX10" fmla="*/ 202508 w 274780"/>
                    <a:gd name="connsiteY10" fmla="*/ 71498 h 115328"/>
                    <a:gd name="connsiteX11" fmla="*/ 121545 w 274780"/>
                    <a:gd name="connsiteY11" fmla="*/ 98486 h 115328"/>
                    <a:gd name="connsiteX12" fmla="*/ 895 w 274780"/>
                    <a:gd name="connsiteY12" fmla="*/ 114361 h 11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80" h="115328">
                      <a:moveTo>
                        <a:pt x="895" y="114361"/>
                      </a:moveTo>
                      <a:cubicBezTo>
                        <a:pt x="-8101" y="109599"/>
                        <a:pt x="53283" y="88961"/>
                        <a:pt x="67570" y="69911"/>
                      </a:cubicBezTo>
                      <a:cubicBezTo>
                        <a:pt x="81858" y="50861"/>
                        <a:pt x="85562" y="-2056"/>
                        <a:pt x="86620" y="61"/>
                      </a:cubicBezTo>
                      <a:cubicBezTo>
                        <a:pt x="87678" y="2178"/>
                        <a:pt x="73391" y="69911"/>
                        <a:pt x="73920" y="82611"/>
                      </a:cubicBezTo>
                      <a:cubicBezTo>
                        <a:pt x="74449" y="95311"/>
                        <a:pt x="85297" y="79172"/>
                        <a:pt x="89795" y="76261"/>
                      </a:cubicBezTo>
                      <a:cubicBezTo>
                        <a:pt x="94293" y="73350"/>
                        <a:pt x="95087" y="66735"/>
                        <a:pt x="100908" y="65148"/>
                      </a:cubicBezTo>
                      <a:cubicBezTo>
                        <a:pt x="106729" y="63560"/>
                        <a:pt x="113608" y="76525"/>
                        <a:pt x="124720" y="66736"/>
                      </a:cubicBezTo>
                      <a:cubicBezTo>
                        <a:pt x="135833" y="56946"/>
                        <a:pt x="162821" y="8792"/>
                        <a:pt x="167583" y="6411"/>
                      </a:cubicBezTo>
                      <a:cubicBezTo>
                        <a:pt x="172345" y="4030"/>
                        <a:pt x="135568" y="41865"/>
                        <a:pt x="153295" y="52448"/>
                      </a:cubicBezTo>
                      <a:cubicBezTo>
                        <a:pt x="171022" y="63031"/>
                        <a:pt x="265743" y="66736"/>
                        <a:pt x="273945" y="69911"/>
                      </a:cubicBezTo>
                      <a:cubicBezTo>
                        <a:pt x="282147" y="73086"/>
                        <a:pt x="227908" y="66736"/>
                        <a:pt x="202508" y="71498"/>
                      </a:cubicBezTo>
                      <a:cubicBezTo>
                        <a:pt x="177108" y="76260"/>
                        <a:pt x="151178" y="91871"/>
                        <a:pt x="121545" y="98486"/>
                      </a:cubicBezTo>
                      <a:cubicBezTo>
                        <a:pt x="91912" y="105101"/>
                        <a:pt x="9891" y="119123"/>
                        <a:pt x="895" y="1143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5B8A2184-B0AD-4BF6-AD13-4570363CA660}"/>
                    </a:ext>
                  </a:extLst>
                </p:cNvPr>
                <p:cNvSpPr/>
                <p:nvPr/>
              </p:nvSpPr>
              <p:spPr>
                <a:xfrm>
                  <a:off x="5859091" y="4135343"/>
                  <a:ext cx="149603" cy="167380"/>
                </a:xfrm>
                <a:custGeom>
                  <a:avLst/>
                  <a:gdLst>
                    <a:gd name="connsiteX0" fmla="*/ 149597 w 149603"/>
                    <a:gd name="connsiteY0" fmla="*/ 95 h 167380"/>
                    <a:gd name="connsiteX1" fmla="*/ 51172 w 149603"/>
                    <a:gd name="connsiteY1" fmla="*/ 92170 h 167380"/>
                    <a:gd name="connsiteX2" fmla="*/ 44822 w 149603"/>
                    <a:gd name="connsiteY2" fmla="*/ 108045 h 167380"/>
                    <a:gd name="connsiteX3" fmla="*/ 14659 w 149603"/>
                    <a:gd name="connsiteY3" fmla="*/ 103282 h 167380"/>
                    <a:gd name="connsiteX4" fmla="*/ 32122 w 149603"/>
                    <a:gd name="connsiteY4" fmla="*/ 127095 h 167380"/>
                    <a:gd name="connsiteX5" fmla="*/ 16247 w 149603"/>
                    <a:gd name="connsiteY5" fmla="*/ 166782 h 167380"/>
                    <a:gd name="connsiteX6" fmla="*/ 21009 w 149603"/>
                    <a:gd name="connsiteY6" fmla="*/ 93757 h 167380"/>
                    <a:gd name="connsiteX7" fmla="*/ 372 w 149603"/>
                    <a:gd name="connsiteY7" fmla="*/ 79470 h 167380"/>
                    <a:gd name="connsiteX8" fmla="*/ 41647 w 149603"/>
                    <a:gd name="connsiteY8" fmla="*/ 82645 h 167380"/>
                    <a:gd name="connsiteX9" fmla="*/ 55934 w 149603"/>
                    <a:gd name="connsiteY9" fmla="*/ 74707 h 167380"/>
                    <a:gd name="connsiteX10" fmla="*/ 149597 w 149603"/>
                    <a:gd name="connsiteY10" fmla="*/ 95 h 16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603" h="167380">
                      <a:moveTo>
                        <a:pt x="149597" y="95"/>
                      </a:moveTo>
                      <a:cubicBezTo>
                        <a:pt x="148803" y="3005"/>
                        <a:pt x="68634" y="74178"/>
                        <a:pt x="51172" y="92170"/>
                      </a:cubicBezTo>
                      <a:cubicBezTo>
                        <a:pt x="33710" y="110162"/>
                        <a:pt x="50907" y="106193"/>
                        <a:pt x="44822" y="108045"/>
                      </a:cubicBezTo>
                      <a:cubicBezTo>
                        <a:pt x="38736" y="109897"/>
                        <a:pt x="16776" y="100107"/>
                        <a:pt x="14659" y="103282"/>
                      </a:cubicBezTo>
                      <a:cubicBezTo>
                        <a:pt x="12542" y="106457"/>
                        <a:pt x="31857" y="116512"/>
                        <a:pt x="32122" y="127095"/>
                      </a:cubicBezTo>
                      <a:cubicBezTo>
                        <a:pt x="32387" y="137678"/>
                        <a:pt x="18099" y="172338"/>
                        <a:pt x="16247" y="166782"/>
                      </a:cubicBezTo>
                      <a:cubicBezTo>
                        <a:pt x="14395" y="161226"/>
                        <a:pt x="23655" y="108309"/>
                        <a:pt x="21009" y="93757"/>
                      </a:cubicBezTo>
                      <a:cubicBezTo>
                        <a:pt x="18363" y="79205"/>
                        <a:pt x="-3068" y="81322"/>
                        <a:pt x="372" y="79470"/>
                      </a:cubicBezTo>
                      <a:cubicBezTo>
                        <a:pt x="3812" y="77618"/>
                        <a:pt x="32387" y="83439"/>
                        <a:pt x="41647" y="82645"/>
                      </a:cubicBezTo>
                      <a:cubicBezTo>
                        <a:pt x="50907" y="81851"/>
                        <a:pt x="36355" y="87672"/>
                        <a:pt x="55934" y="74707"/>
                      </a:cubicBezTo>
                      <a:cubicBezTo>
                        <a:pt x="75513" y="61742"/>
                        <a:pt x="150391" y="-2815"/>
                        <a:pt x="149597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フリーフォーム: 図形 487">
                  <a:extLst>
                    <a:ext uri="{FF2B5EF4-FFF2-40B4-BE49-F238E27FC236}">
                      <a16:creationId xmlns:a16="http://schemas.microsoft.com/office/drawing/2014/main" id="{41CC973A-1371-4EF5-A5F1-3A19C9608DE1}"/>
                    </a:ext>
                  </a:extLst>
                </p:cNvPr>
                <p:cNvSpPr/>
                <p:nvPr/>
              </p:nvSpPr>
              <p:spPr>
                <a:xfrm>
                  <a:off x="5368284" y="4024301"/>
                  <a:ext cx="338068" cy="190943"/>
                </a:xfrm>
                <a:custGeom>
                  <a:avLst/>
                  <a:gdLst>
                    <a:gd name="connsiteX0" fmla="*/ 41916 w 338068"/>
                    <a:gd name="connsiteY0" fmla="*/ 190512 h 190943"/>
                    <a:gd name="connsiteX1" fmla="*/ 108591 w 338068"/>
                    <a:gd name="connsiteY1" fmla="*/ 125424 h 190943"/>
                    <a:gd name="connsiteX2" fmla="*/ 178441 w 338068"/>
                    <a:gd name="connsiteY2" fmla="*/ 93674 h 190943"/>
                    <a:gd name="connsiteX3" fmla="*/ 303854 w 338068"/>
                    <a:gd name="connsiteY3" fmla="*/ 31762 h 190943"/>
                    <a:gd name="connsiteX4" fmla="*/ 335604 w 338068"/>
                    <a:gd name="connsiteY4" fmla="*/ 12 h 190943"/>
                    <a:gd name="connsiteX5" fmla="*/ 253054 w 338068"/>
                    <a:gd name="connsiteY5" fmla="*/ 34937 h 190943"/>
                    <a:gd name="connsiteX6" fmla="*/ 641 w 338068"/>
                    <a:gd name="connsiteY6" fmla="*/ 149237 h 190943"/>
                    <a:gd name="connsiteX7" fmla="*/ 176854 w 338068"/>
                    <a:gd name="connsiteY7" fmla="*/ 90499 h 190943"/>
                    <a:gd name="connsiteX8" fmla="*/ 41916 w 338068"/>
                    <a:gd name="connsiteY8" fmla="*/ 190512 h 19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068" h="190943">
                      <a:moveTo>
                        <a:pt x="41916" y="190512"/>
                      </a:moveTo>
                      <a:cubicBezTo>
                        <a:pt x="30539" y="196333"/>
                        <a:pt x="85837" y="141564"/>
                        <a:pt x="108591" y="125424"/>
                      </a:cubicBezTo>
                      <a:cubicBezTo>
                        <a:pt x="131345" y="109284"/>
                        <a:pt x="145897" y="109284"/>
                        <a:pt x="178441" y="93674"/>
                      </a:cubicBezTo>
                      <a:cubicBezTo>
                        <a:pt x="210985" y="78064"/>
                        <a:pt x="277660" y="47372"/>
                        <a:pt x="303854" y="31762"/>
                      </a:cubicBezTo>
                      <a:cubicBezTo>
                        <a:pt x="330048" y="16152"/>
                        <a:pt x="344071" y="-517"/>
                        <a:pt x="335604" y="12"/>
                      </a:cubicBezTo>
                      <a:cubicBezTo>
                        <a:pt x="327137" y="541"/>
                        <a:pt x="253054" y="34937"/>
                        <a:pt x="253054" y="34937"/>
                      </a:cubicBezTo>
                      <a:cubicBezTo>
                        <a:pt x="197227" y="59808"/>
                        <a:pt x="13341" y="139977"/>
                        <a:pt x="641" y="149237"/>
                      </a:cubicBezTo>
                      <a:cubicBezTo>
                        <a:pt x="-12059" y="158497"/>
                        <a:pt x="167858" y="88118"/>
                        <a:pt x="176854" y="90499"/>
                      </a:cubicBezTo>
                      <a:cubicBezTo>
                        <a:pt x="185850" y="92880"/>
                        <a:pt x="53293" y="184691"/>
                        <a:pt x="41916" y="19051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3BE0725A-33A7-4140-B709-058BAAB45CF6}"/>
                    </a:ext>
                  </a:extLst>
                </p:cNvPr>
                <p:cNvSpPr/>
                <p:nvPr/>
              </p:nvSpPr>
              <p:spPr>
                <a:xfrm>
                  <a:off x="5767850" y="3917598"/>
                  <a:ext cx="594882" cy="77133"/>
                </a:xfrm>
                <a:custGeom>
                  <a:avLst/>
                  <a:gdLst>
                    <a:gd name="connsiteX0" fmla="*/ 593263 w 594882"/>
                    <a:gd name="connsiteY0" fmla="*/ 5115 h 77133"/>
                    <a:gd name="connsiteX1" fmla="*/ 285288 w 594882"/>
                    <a:gd name="connsiteY1" fmla="*/ 27340 h 77133"/>
                    <a:gd name="connsiteX2" fmla="*/ 126538 w 594882"/>
                    <a:gd name="connsiteY2" fmla="*/ 27340 h 77133"/>
                    <a:gd name="connsiteX3" fmla="*/ 23350 w 594882"/>
                    <a:gd name="connsiteY3" fmla="*/ 76552 h 77133"/>
                    <a:gd name="connsiteX4" fmla="*/ 4300 w 594882"/>
                    <a:gd name="connsiteY4" fmla="*/ 51152 h 77133"/>
                    <a:gd name="connsiteX5" fmla="*/ 85263 w 594882"/>
                    <a:gd name="connsiteY5" fmla="*/ 3527 h 77133"/>
                    <a:gd name="connsiteX6" fmla="*/ 156700 w 594882"/>
                    <a:gd name="connsiteY6" fmla="*/ 3527 h 77133"/>
                    <a:gd name="connsiteX7" fmla="*/ 396413 w 594882"/>
                    <a:gd name="connsiteY7" fmla="*/ 11465 h 77133"/>
                    <a:gd name="connsiteX8" fmla="*/ 593263 w 594882"/>
                    <a:gd name="connsiteY8" fmla="*/ 5115 h 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882" h="77133">
                      <a:moveTo>
                        <a:pt x="593263" y="5115"/>
                      </a:moveTo>
                      <a:cubicBezTo>
                        <a:pt x="574742" y="7761"/>
                        <a:pt x="363075" y="23636"/>
                        <a:pt x="285288" y="27340"/>
                      </a:cubicBezTo>
                      <a:cubicBezTo>
                        <a:pt x="207501" y="31044"/>
                        <a:pt x="170194" y="19138"/>
                        <a:pt x="126538" y="27340"/>
                      </a:cubicBezTo>
                      <a:cubicBezTo>
                        <a:pt x="82882" y="35542"/>
                        <a:pt x="43723" y="72583"/>
                        <a:pt x="23350" y="76552"/>
                      </a:cubicBezTo>
                      <a:cubicBezTo>
                        <a:pt x="2977" y="80521"/>
                        <a:pt x="-6019" y="63323"/>
                        <a:pt x="4300" y="51152"/>
                      </a:cubicBezTo>
                      <a:cubicBezTo>
                        <a:pt x="14619" y="38981"/>
                        <a:pt x="59863" y="11464"/>
                        <a:pt x="85263" y="3527"/>
                      </a:cubicBezTo>
                      <a:cubicBezTo>
                        <a:pt x="110663" y="-4410"/>
                        <a:pt x="156700" y="3527"/>
                        <a:pt x="156700" y="3527"/>
                      </a:cubicBezTo>
                      <a:cubicBezTo>
                        <a:pt x="208558" y="4850"/>
                        <a:pt x="326034" y="10936"/>
                        <a:pt x="396413" y="11465"/>
                      </a:cubicBezTo>
                      <a:cubicBezTo>
                        <a:pt x="466792" y="11994"/>
                        <a:pt x="611784" y="2469"/>
                        <a:pt x="593263" y="511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867329B2-40E3-4D8D-BC87-8289D2E33F2A}"/>
                    </a:ext>
                  </a:extLst>
                </p:cNvPr>
                <p:cNvSpPr/>
                <p:nvPr/>
              </p:nvSpPr>
              <p:spPr>
                <a:xfrm>
                  <a:off x="5834974" y="3947968"/>
                  <a:ext cx="374442" cy="79831"/>
                </a:xfrm>
                <a:custGeom>
                  <a:avLst/>
                  <a:gdLst>
                    <a:gd name="connsiteX0" fmla="*/ 676 w 374442"/>
                    <a:gd name="connsiteY0" fmla="*/ 14432 h 79831"/>
                    <a:gd name="connsiteX1" fmla="*/ 43539 w 374442"/>
                    <a:gd name="connsiteY1" fmla="*/ 44595 h 79831"/>
                    <a:gd name="connsiteX2" fmla="*/ 34014 w 374442"/>
                    <a:gd name="connsiteY2" fmla="*/ 74757 h 79831"/>
                    <a:gd name="connsiteX3" fmla="*/ 45126 w 374442"/>
                    <a:gd name="connsiteY3" fmla="*/ 76345 h 79831"/>
                    <a:gd name="connsiteX4" fmla="*/ 84814 w 374442"/>
                    <a:gd name="connsiteY4" fmla="*/ 39832 h 79831"/>
                    <a:gd name="connsiteX5" fmla="*/ 122914 w 374442"/>
                    <a:gd name="connsiteY5" fmla="*/ 22370 h 79831"/>
                    <a:gd name="connsiteX6" fmla="*/ 367389 w 374442"/>
                    <a:gd name="connsiteY6" fmla="*/ 4907 h 79831"/>
                    <a:gd name="connsiteX7" fmla="*/ 313414 w 374442"/>
                    <a:gd name="connsiteY7" fmla="*/ 4907 h 79831"/>
                    <a:gd name="connsiteX8" fmla="*/ 83226 w 374442"/>
                    <a:gd name="connsiteY8" fmla="*/ 145 h 79831"/>
                    <a:gd name="connsiteX9" fmla="*/ 676 w 374442"/>
                    <a:gd name="connsiteY9" fmla="*/ 14432 h 7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442" h="79831">
                      <a:moveTo>
                        <a:pt x="676" y="14432"/>
                      </a:moveTo>
                      <a:cubicBezTo>
                        <a:pt x="-5938" y="21840"/>
                        <a:pt x="37983" y="34541"/>
                        <a:pt x="43539" y="44595"/>
                      </a:cubicBezTo>
                      <a:cubicBezTo>
                        <a:pt x="49095" y="54649"/>
                        <a:pt x="33750" y="69465"/>
                        <a:pt x="34014" y="74757"/>
                      </a:cubicBezTo>
                      <a:cubicBezTo>
                        <a:pt x="34278" y="80049"/>
                        <a:pt x="36659" y="82166"/>
                        <a:pt x="45126" y="76345"/>
                      </a:cubicBezTo>
                      <a:cubicBezTo>
                        <a:pt x="53593" y="70524"/>
                        <a:pt x="71849" y="48828"/>
                        <a:pt x="84814" y="39832"/>
                      </a:cubicBezTo>
                      <a:cubicBezTo>
                        <a:pt x="97779" y="30836"/>
                        <a:pt x="75818" y="28191"/>
                        <a:pt x="122914" y="22370"/>
                      </a:cubicBezTo>
                      <a:cubicBezTo>
                        <a:pt x="170010" y="16549"/>
                        <a:pt x="335639" y="7817"/>
                        <a:pt x="367389" y="4907"/>
                      </a:cubicBezTo>
                      <a:cubicBezTo>
                        <a:pt x="399139" y="1997"/>
                        <a:pt x="313414" y="4907"/>
                        <a:pt x="313414" y="4907"/>
                      </a:cubicBezTo>
                      <a:cubicBezTo>
                        <a:pt x="266054" y="4113"/>
                        <a:pt x="132703" y="-913"/>
                        <a:pt x="83226" y="145"/>
                      </a:cubicBezTo>
                      <a:cubicBezTo>
                        <a:pt x="33749" y="1203"/>
                        <a:pt x="7290" y="7024"/>
                        <a:pt x="676" y="1443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フリーフォーム: 図形 490">
                  <a:extLst>
                    <a:ext uri="{FF2B5EF4-FFF2-40B4-BE49-F238E27FC236}">
                      <a16:creationId xmlns:a16="http://schemas.microsoft.com/office/drawing/2014/main" id="{3B0C98F9-1E2A-48D8-99FA-1A9849A38B1C}"/>
                    </a:ext>
                  </a:extLst>
                </p:cNvPr>
                <p:cNvSpPr/>
                <p:nvPr/>
              </p:nvSpPr>
              <p:spPr>
                <a:xfrm>
                  <a:off x="5397387" y="4002115"/>
                  <a:ext cx="446692" cy="328101"/>
                </a:xfrm>
                <a:custGeom>
                  <a:avLst/>
                  <a:gdLst>
                    <a:gd name="connsiteX0" fmla="*/ 389051 w 446692"/>
                    <a:gd name="connsiteY0" fmla="*/ 17435 h 328101"/>
                    <a:gd name="connsiteX1" fmla="*/ 274751 w 446692"/>
                    <a:gd name="connsiteY1" fmla="*/ 104748 h 328101"/>
                    <a:gd name="connsiteX2" fmla="*/ 252526 w 446692"/>
                    <a:gd name="connsiteY2" fmla="*/ 131735 h 328101"/>
                    <a:gd name="connsiteX3" fmla="*/ 216013 w 446692"/>
                    <a:gd name="connsiteY3" fmla="*/ 142848 h 328101"/>
                    <a:gd name="connsiteX4" fmla="*/ 95363 w 446692"/>
                    <a:gd name="connsiteY4" fmla="*/ 203173 h 328101"/>
                    <a:gd name="connsiteX5" fmla="*/ 36626 w 446692"/>
                    <a:gd name="connsiteY5" fmla="*/ 212698 h 328101"/>
                    <a:gd name="connsiteX6" fmla="*/ 127113 w 446692"/>
                    <a:gd name="connsiteY6" fmla="*/ 195235 h 328101"/>
                    <a:gd name="connsiteX7" fmla="*/ 135051 w 446692"/>
                    <a:gd name="connsiteY7" fmla="*/ 231748 h 328101"/>
                    <a:gd name="connsiteX8" fmla="*/ 63613 w 446692"/>
                    <a:gd name="connsiteY8" fmla="*/ 220635 h 328101"/>
                    <a:gd name="connsiteX9" fmla="*/ 62026 w 446692"/>
                    <a:gd name="connsiteY9" fmla="*/ 260323 h 328101"/>
                    <a:gd name="connsiteX10" fmla="*/ 66788 w 446692"/>
                    <a:gd name="connsiteY10" fmla="*/ 304773 h 328101"/>
                    <a:gd name="connsiteX11" fmla="*/ 113 w 446692"/>
                    <a:gd name="connsiteY11" fmla="*/ 326998 h 328101"/>
                    <a:gd name="connsiteX12" fmla="*/ 50913 w 446692"/>
                    <a:gd name="connsiteY12" fmla="*/ 271435 h 328101"/>
                    <a:gd name="connsiteX13" fmla="*/ 54088 w 446692"/>
                    <a:gd name="connsiteY13" fmla="*/ 204760 h 328101"/>
                    <a:gd name="connsiteX14" fmla="*/ 192201 w 446692"/>
                    <a:gd name="connsiteY14" fmla="*/ 139673 h 328101"/>
                    <a:gd name="connsiteX15" fmla="*/ 219188 w 446692"/>
                    <a:gd name="connsiteY15" fmla="*/ 98398 h 328101"/>
                    <a:gd name="connsiteX16" fmla="*/ 295388 w 446692"/>
                    <a:gd name="connsiteY16" fmla="*/ 63473 h 328101"/>
                    <a:gd name="connsiteX17" fmla="*/ 443026 w 446692"/>
                    <a:gd name="connsiteY17" fmla="*/ 3148 h 328101"/>
                    <a:gd name="connsiteX18" fmla="*/ 389051 w 446692"/>
                    <a:gd name="connsiteY18" fmla="*/ 17435 h 32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6692" h="328101">
                      <a:moveTo>
                        <a:pt x="389051" y="17435"/>
                      </a:moveTo>
                      <a:cubicBezTo>
                        <a:pt x="361005" y="34368"/>
                        <a:pt x="297505" y="85698"/>
                        <a:pt x="274751" y="104748"/>
                      </a:cubicBezTo>
                      <a:cubicBezTo>
                        <a:pt x="251997" y="123798"/>
                        <a:pt x="262316" y="125385"/>
                        <a:pt x="252526" y="131735"/>
                      </a:cubicBezTo>
                      <a:cubicBezTo>
                        <a:pt x="242736" y="138085"/>
                        <a:pt x="242207" y="130942"/>
                        <a:pt x="216013" y="142848"/>
                      </a:cubicBezTo>
                      <a:cubicBezTo>
                        <a:pt x="189819" y="154754"/>
                        <a:pt x="125261" y="191531"/>
                        <a:pt x="95363" y="203173"/>
                      </a:cubicBezTo>
                      <a:cubicBezTo>
                        <a:pt x="65465" y="214815"/>
                        <a:pt x="31334" y="214021"/>
                        <a:pt x="36626" y="212698"/>
                      </a:cubicBezTo>
                      <a:cubicBezTo>
                        <a:pt x="41918" y="211375"/>
                        <a:pt x="110709" y="192060"/>
                        <a:pt x="127113" y="195235"/>
                      </a:cubicBezTo>
                      <a:cubicBezTo>
                        <a:pt x="143517" y="198410"/>
                        <a:pt x="145634" y="227515"/>
                        <a:pt x="135051" y="231748"/>
                      </a:cubicBezTo>
                      <a:cubicBezTo>
                        <a:pt x="124468" y="235981"/>
                        <a:pt x="75784" y="215873"/>
                        <a:pt x="63613" y="220635"/>
                      </a:cubicBezTo>
                      <a:cubicBezTo>
                        <a:pt x="51442" y="225397"/>
                        <a:pt x="61497" y="246300"/>
                        <a:pt x="62026" y="260323"/>
                      </a:cubicBezTo>
                      <a:cubicBezTo>
                        <a:pt x="62555" y="274346"/>
                        <a:pt x="77107" y="293661"/>
                        <a:pt x="66788" y="304773"/>
                      </a:cubicBezTo>
                      <a:cubicBezTo>
                        <a:pt x="56469" y="315885"/>
                        <a:pt x="2759" y="332554"/>
                        <a:pt x="113" y="326998"/>
                      </a:cubicBezTo>
                      <a:cubicBezTo>
                        <a:pt x="-2533" y="321442"/>
                        <a:pt x="41917" y="291808"/>
                        <a:pt x="50913" y="271435"/>
                      </a:cubicBezTo>
                      <a:cubicBezTo>
                        <a:pt x="59909" y="251062"/>
                        <a:pt x="30540" y="226720"/>
                        <a:pt x="54088" y="204760"/>
                      </a:cubicBezTo>
                      <a:cubicBezTo>
                        <a:pt x="77636" y="182800"/>
                        <a:pt x="164684" y="157400"/>
                        <a:pt x="192201" y="139673"/>
                      </a:cubicBezTo>
                      <a:cubicBezTo>
                        <a:pt x="219718" y="121946"/>
                        <a:pt x="201990" y="111098"/>
                        <a:pt x="219188" y="98398"/>
                      </a:cubicBezTo>
                      <a:cubicBezTo>
                        <a:pt x="236386" y="85698"/>
                        <a:pt x="258082" y="79348"/>
                        <a:pt x="295388" y="63473"/>
                      </a:cubicBezTo>
                      <a:cubicBezTo>
                        <a:pt x="332694" y="47598"/>
                        <a:pt x="426622" y="10027"/>
                        <a:pt x="443026" y="3148"/>
                      </a:cubicBezTo>
                      <a:cubicBezTo>
                        <a:pt x="459430" y="-3731"/>
                        <a:pt x="417097" y="502"/>
                        <a:pt x="389051" y="174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45EC674C-E041-4CC1-84D3-2B19AB0D9A13}"/>
                    </a:ext>
                  </a:extLst>
                </p:cNvPr>
                <p:cNvSpPr/>
                <p:nvPr/>
              </p:nvSpPr>
              <p:spPr>
                <a:xfrm>
                  <a:off x="5692093" y="4166011"/>
                  <a:ext cx="73727" cy="324277"/>
                </a:xfrm>
                <a:custGeom>
                  <a:avLst/>
                  <a:gdLst>
                    <a:gd name="connsiteX0" fmla="*/ 18145 w 73727"/>
                    <a:gd name="connsiteY0" fmla="*/ 2764 h 324277"/>
                    <a:gd name="connsiteX1" fmla="*/ 73707 w 73727"/>
                    <a:gd name="connsiteY1" fmla="*/ 45627 h 324277"/>
                    <a:gd name="connsiteX2" fmla="*/ 24495 w 73727"/>
                    <a:gd name="connsiteY2" fmla="*/ 94839 h 324277"/>
                    <a:gd name="connsiteX3" fmla="*/ 13382 w 73727"/>
                    <a:gd name="connsiteY3" fmla="*/ 137702 h 324277"/>
                    <a:gd name="connsiteX4" fmla="*/ 35607 w 73727"/>
                    <a:gd name="connsiteY4" fmla="*/ 201202 h 324277"/>
                    <a:gd name="connsiteX5" fmla="*/ 34020 w 73727"/>
                    <a:gd name="connsiteY5" fmla="*/ 175802 h 324277"/>
                    <a:gd name="connsiteX6" fmla="*/ 37195 w 73727"/>
                    <a:gd name="connsiteY6" fmla="*/ 202789 h 324277"/>
                    <a:gd name="connsiteX7" fmla="*/ 27670 w 73727"/>
                    <a:gd name="connsiteY7" fmla="*/ 215489 h 324277"/>
                    <a:gd name="connsiteX8" fmla="*/ 29257 w 73727"/>
                    <a:gd name="connsiteY8" fmla="*/ 280577 h 324277"/>
                    <a:gd name="connsiteX9" fmla="*/ 38782 w 73727"/>
                    <a:gd name="connsiteY9" fmla="*/ 323439 h 324277"/>
                    <a:gd name="connsiteX10" fmla="*/ 7032 w 73727"/>
                    <a:gd name="connsiteY10" fmla="*/ 242477 h 324277"/>
                    <a:gd name="connsiteX11" fmla="*/ 682 w 73727"/>
                    <a:gd name="connsiteY11" fmla="*/ 128177 h 324277"/>
                    <a:gd name="connsiteX12" fmla="*/ 18145 w 73727"/>
                    <a:gd name="connsiteY12" fmla="*/ 2764 h 32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727" h="324277">
                      <a:moveTo>
                        <a:pt x="18145" y="2764"/>
                      </a:moveTo>
                      <a:cubicBezTo>
                        <a:pt x="30316" y="-10994"/>
                        <a:pt x="72649" y="30281"/>
                        <a:pt x="73707" y="45627"/>
                      </a:cubicBezTo>
                      <a:cubicBezTo>
                        <a:pt x="74765" y="60973"/>
                        <a:pt x="34549" y="79493"/>
                        <a:pt x="24495" y="94839"/>
                      </a:cubicBezTo>
                      <a:cubicBezTo>
                        <a:pt x="14441" y="110185"/>
                        <a:pt x="11530" y="119975"/>
                        <a:pt x="13382" y="137702"/>
                      </a:cubicBezTo>
                      <a:cubicBezTo>
                        <a:pt x="15234" y="155429"/>
                        <a:pt x="32167" y="194852"/>
                        <a:pt x="35607" y="201202"/>
                      </a:cubicBezTo>
                      <a:cubicBezTo>
                        <a:pt x="39047" y="207552"/>
                        <a:pt x="33755" y="175538"/>
                        <a:pt x="34020" y="175802"/>
                      </a:cubicBezTo>
                      <a:cubicBezTo>
                        <a:pt x="34285" y="176066"/>
                        <a:pt x="38253" y="196175"/>
                        <a:pt x="37195" y="202789"/>
                      </a:cubicBezTo>
                      <a:cubicBezTo>
                        <a:pt x="36137" y="209403"/>
                        <a:pt x="28993" y="202524"/>
                        <a:pt x="27670" y="215489"/>
                      </a:cubicBezTo>
                      <a:cubicBezTo>
                        <a:pt x="26347" y="228454"/>
                        <a:pt x="27405" y="262585"/>
                        <a:pt x="29257" y="280577"/>
                      </a:cubicBezTo>
                      <a:cubicBezTo>
                        <a:pt x="31109" y="298569"/>
                        <a:pt x="42486" y="329789"/>
                        <a:pt x="38782" y="323439"/>
                      </a:cubicBezTo>
                      <a:cubicBezTo>
                        <a:pt x="35078" y="317089"/>
                        <a:pt x="13382" y="275021"/>
                        <a:pt x="7032" y="242477"/>
                      </a:cubicBezTo>
                      <a:cubicBezTo>
                        <a:pt x="682" y="209933"/>
                        <a:pt x="-1170" y="167071"/>
                        <a:pt x="682" y="128177"/>
                      </a:cubicBezTo>
                      <a:cubicBezTo>
                        <a:pt x="2534" y="89283"/>
                        <a:pt x="5974" y="16522"/>
                        <a:pt x="18145" y="27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B683477B-9544-43F6-8C0C-BA198A99C62D}"/>
                    </a:ext>
                  </a:extLst>
                </p:cNvPr>
                <p:cNvSpPr/>
                <p:nvPr/>
              </p:nvSpPr>
              <p:spPr>
                <a:xfrm>
                  <a:off x="5671961" y="4103603"/>
                  <a:ext cx="259104" cy="414560"/>
                </a:xfrm>
                <a:custGeom>
                  <a:avLst/>
                  <a:gdLst>
                    <a:gd name="connsiteX0" fmla="*/ 258939 w 259104"/>
                    <a:gd name="connsiteY0" fmla="*/ 85 h 414560"/>
                    <a:gd name="connsiteX1" fmla="*/ 122414 w 259104"/>
                    <a:gd name="connsiteY1" fmla="*/ 98510 h 414560"/>
                    <a:gd name="connsiteX2" fmla="*/ 139877 w 259104"/>
                    <a:gd name="connsiteY2" fmla="*/ 93747 h 414560"/>
                    <a:gd name="connsiteX3" fmla="*/ 98602 w 259104"/>
                    <a:gd name="connsiteY3" fmla="*/ 193760 h 414560"/>
                    <a:gd name="connsiteX4" fmla="*/ 60502 w 259104"/>
                    <a:gd name="connsiteY4" fmla="*/ 376322 h 414560"/>
                    <a:gd name="connsiteX5" fmla="*/ 177 w 259104"/>
                    <a:gd name="connsiteY5" fmla="*/ 414422 h 414560"/>
                    <a:gd name="connsiteX6" fmla="*/ 81139 w 259104"/>
                    <a:gd name="connsiteY6" fmla="*/ 382672 h 414560"/>
                    <a:gd name="connsiteX7" fmla="*/ 101777 w 259104"/>
                    <a:gd name="connsiteY7" fmla="*/ 244560 h 414560"/>
                    <a:gd name="connsiteX8" fmla="*/ 149402 w 259104"/>
                    <a:gd name="connsiteY8" fmla="*/ 117560 h 414560"/>
                    <a:gd name="connsiteX9" fmla="*/ 258939 w 259104"/>
                    <a:gd name="connsiteY9" fmla="*/ 85 h 414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104" h="414560">
                      <a:moveTo>
                        <a:pt x="258939" y="85"/>
                      </a:moveTo>
                      <a:cubicBezTo>
                        <a:pt x="254441" y="-3090"/>
                        <a:pt x="142258" y="82900"/>
                        <a:pt x="122414" y="98510"/>
                      </a:cubicBezTo>
                      <a:cubicBezTo>
                        <a:pt x="102570" y="114120"/>
                        <a:pt x="143846" y="77872"/>
                        <a:pt x="139877" y="93747"/>
                      </a:cubicBezTo>
                      <a:cubicBezTo>
                        <a:pt x="135908" y="109622"/>
                        <a:pt x="111831" y="146664"/>
                        <a:pt x="98602" y="193760"/>
                      </a:cubicBezTo>
                      <a:cubicBezTo>
                        <a:pt x="85373" y="240856"/>
                        <a:pt x="76906" y="339545"/>
                        <a:pt x="60502" y="376322"/>
                      </a:cubicBezTo>
                      <a:cubicBezTo>
                        <a:pt x="44098" y="413099"/>
                        <a:pt x="-3262" y="413364"/>
                        <a:pt x="177" y="414422"/>
                      </a:cubicBezTo>
                      <a:cubicBezTo>
                        <a:pt x="3616" y="415480"/>
                        <a:pt x="64206" y="410982"/>
                        <a:pt x="81139" y="382672"/>
                      </a:cubicBezTo>
                      <a:cubicBezTo>
                        <a:pt x="98072" y="354362"/>
                        <a:pt x="90400" y="288745"/>
                        <a:pt x="101777" y="244560"/>
                      </a:cubicBezTo>
                      <a:cubicBezTo>
                        <a:pt x="113154" y="200375"/>
                        <a:pt x="124002" y="154337"/>
                        <a:pt x="149402" y="117560"/>
                      </a:cubicBezTo>
                      <a:cubicBezTo>
                        <a:pt x="174802" y="80783"/>
                        <a:pt x="263437" y="3260"/>
                        <a:pt x="258939" y="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2E0C4566-0C94-488B-B2B0-AE557BE34F18}"/>
                    </a:ext>
                  </a:extLst>
                </p:cNvPr>
                <p:cNvSpPr/>
                <p:nvPr/>
              </p:nvSpPr>
              <p:spPr>
                <a:xfrm>
                  <a:off x="5818034" y="4221162"/>
                  <a:ext cx="60486" cy="229338"/>
                </a:xfrm>
                <a:custGeom>
                  <a:avLst/>
                  <a:gdLst>
                    <a:gd name="connsiteX0" fmla="*/ 22379 w 60486"/>
                    <a:gd name="connsiteY0" fmla="*/ 1 h 229338"/>
                    <a:gd name="connsiteX1" fmla="*/ 60479 w 60486"/>
                    <a:gd name="connsiteY1" fmla="*/ 55563 h 229338"/>
                    <a:gd name="connsiteX2" fmla="*/ 25554 w 60486"/>
                    <a:gd name="connsiteY2" fmla="*/ 80963 h 229338"/>
                    <a:gd name="connsiteX3" fmla="*/ 14441 w 60486"/>
                    <a:gd name="connsiteY3" fmla="*/ 104776 h 229338"/>
                    <a:gd name="connsiteX4" fmla="*/ 36666 w 60486"/>
                    <a:gd name="connsiteY4" fmla="*/ 144463 h 229338"/>
                    <a:gd name="connsiteX5" fmla="*/ 43016 w 60486"/>
                    <a:gd name="connsiteY5" fmla="*/ 225426 h 229338"/>
                    <a:gd name="connsiteX6" fmla="*/ 36666 w 60486"/>
                    <a:gd name="connsiteY6" fmla="*/ 217488 h 229338"/>
                    <a:gd name="connsiteX7" fmla="*/ 9679 w 60486"/>
                    <a:gd name="connsiteY7" fmla="*/ 188913 h 229338"/>
                    <a:gd name="connsiteX8" fmla="*/ 154 w 60486"/>
                    <a:gd name="connsiteY8" fmla="*/ 139701 h 229338"/>
                    <a:gd name="connsiteX9" fmla="*/ 16029 w 60486"/>
                    <a:gd name="connsiteY9" fmla="*/ 53976 h 229338"/>
                    <a:gd name="connsiteX10" fmla="*/ 22379 w 60486"/>
                    <a:gd name="connsiteY10" fmla="*/ 1 h 22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486" h="229338">
                      <a:moveTo>
                        <a:pt x="22379" y="1"/>
                      </a:moveTo>
                      <a:cubicBezTo>
                        <a:pt x="29787" y="266"/>
                        <a:pt x="59950" y="42069"/>
                        <a:pt x="60479" y="55563"/>
                      </a:cubicBezTo>
                      <a:cubicBezTo>
                        <a:pt x="61008" y="69057"/>
                        <a:pt x="33227" y="72761"/>
                        <a:pt x="25554" y="80963"/>
                      </a:cubicBezTo>
                      <a:cubicBezTo>
                        <a:pt x="17881" y="89165"/>
                        <a:pt x="12589" y="94193"/>
                        <a:pt x="14441" y="104776"/>
                      </a:cubicBezTo>
                      <a:cubicBezTo>
                        <a:pt x="16293" y="115359"/>
                        <a:pt x="31904" y="124355"/>
                        <a:pt x="36666" y="144463"/>
                      </a:cubicBezTo>
                      <a:cubicBezTo>
                        <a:pt x="41428" y="164571"/>
                        <a:pt x="43016" y="213255"/>
                        <a:pt x="43016" y="225426"/>
                      </a:cubicBezTo>
                      <a:cubicBezTo>
                        <a:pt x="43016" y="237597"/>
                        <a:pt x="36666" y="217488"/>
                        <a:pt x="36666" y="217488"/>
                      </a:cubicBezTo>
                      <a:cubicBezTo>
                        <a:pt x="31110" y="211402"/>
                        <a:pt x="15764" y="201877"/>
                        <a:pt x="9679" y="188913"/>
                      </a:cubicBezTo>
                      <a:cubicBezTo>
                        <a:pt x="3594" y="175949"/>
                        <a:pt x="-904" y="162190"/>
                        <a:pt x="154" y="139701"/>
                      </a:cubicBezTo>
                      <a:cubicBezTo>
                        <a:pt x="1212" y="117212"/>
                        <a:pt x="11796" y="78318"/>
                        <a:pt x="16029" y="53976"/>
                      </a:cubicBezTo>
                      <a:cubicBezTo>
                        <a:pt x="20262" y="29634"/>
                        <a:pt x="14971" y="-264"/>
                        <a:pt x="22379" y="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857DA556-16FB-43DE-B576-0AD56EDBB53C}"/>
                    </a:ext>
                  </a:extLst>
                </p:cNvPr>
                <p:cNvSpPr/>
                <p:nvPr/>
              </p:nvSpPr>
              <p:spPr>
                <a:xfrm>
                  <a:off x="5892507" y="4089373"/>
                  <a:ext cx="617832" cy="178668"/>
                </a:xfrm>
                <a:custGeom>
                  <a:avLst/>
                  <a:gdLst>
                    <a:gd name="connsiteX0" fmla="*/ 293 w 617832"/>
                    <a:gd name="connsiteY0" fmla="*/ 176240 h 178668"/>
                    <a:gd name="connsiteX1" fmla="*/ 136818 w 617832"/>
                    <a:gd name="connsiteY1" fmla="*/ 46065 h 178668"/>
                    <a:gd name="connsiteX2" fmla="*/ 136818 w 617832"/>
                    <a:gd name="connsiteY2" fmla="*/ 100040 h 178668"/>
                    <a:gd name="connsiteX3" fmla="*/ 216193 w 617832"/>
                    <a:gd name="connsiteY3" fmla="*/ 54002 h 178668"/>
                    <a:gd name="connsiteX4" fmla="*/ 316206 w 617832"/>
                    <a:gd name="connsiteY4" fmla="*/ 68290 h 178668"/>
                    <a:gd name="connsiteX5" fmla="*/ 417806 w 617832"/>
                    <a:gd name="connsiteY5" fmla="*/ 57177 h 178668"/>
                    <a:gd name="connsiteX6" fmla="*/ 557506 w 617832"/>
                    <a:gd name="connsiteY6" fmla="*/ 27 h 178668"/>
                    <a:gd name="connsiteX7" fmla="*/ 419393 w 617832"/>
                    <a:gd name="connsiteY7" fmla="*/ 65115 h 178668"/>
                    <a:gd name="connsiteX8" fmla="*/ 617831 w 617832"/>
                    <a:gd name="connsiteY8" fmla="*/ 57177 h 178668"/>
                    <a:gd name="connsiteX9" fmla="*/ 416218 w 617832"/>
                    <a:gd name="connsiteY9" fmla="*/ 95277 h 178668"/>
                    <a:gd name="connsiteX10" fmla="*/ 166981 w 617832"/>
                    <a:gd name="connsiteY10" fmla="*/ 120677 h 178668"/>
                    <a:gd name="connsiteX11" fmla="*/ 101893 w 617832"/>
                    <a:gd name="connsiteY11" fmla="*/ 131790 h 178668"/>
                    <a:gd name="connsiteX12" fmla="*/ 293 w 617832"/>
                    <a:gd name="connsiteY12" fmla="*/ 176240 h 17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7832" h="178668">
                      <a:moveTo>
                        <a:pt x="293" y="176240"/>
                      </a:moveTo>
                      <a:cubicBezTo>
                        <a:pt x="6114" y="161953"/>
                        <a:pt x="114064" y="58765"/>
                        <a:pt x="136818" y="46065"/>
                      </a:cubicBezTo>
                      <a:cubicBezTo>
                        <a:pt x="159572" y="33365"/>
                        <a:pt x="123589" y="98717"/>
                        <a:pt x="136818" y="100040"/>
                      </a:cubicBezTo>
                      <a:cubicBezTo>
                        <a:pt x="150047" y="101363"/>
                        <a:pt x="186295" y="59294"/>
                        <a:pt x="216193" y="54002"/>
                      </a:cubicBezTo>
                      <a:cubicBezTo>
                        <a:pt x="246091" y="48710"/>
                        <a:pt x="282604" y="67761"/>
                        <a:pt x="316206" y="68290"/>
                      </a:cubicBezTo>
                      <a:cubicBezTo>
                        <a:pt x="349808" y="68819"/>
                        <a:pt x="377589" y="68554"/>
                        <a:pt x="417806" y="57177"/>
                      </a:cubicBezTo>
                      <a:cubicBezTo>
                        <a:pt x="458023" y="45800"/>
                        <a:pt x="557242" y="-1296"/>
                        <a:pt x="557506" y="27"/>
                      </a:cubicBezTo>
                      <a:cubicBezTo>
                        <a:pt x="557770" y="1350"/>
                        <a:pt x="409339" y="55590"/>
                        <a:pt x="419393" y="65115"/>
                      </a:cubicBezTo>
                      <a:cubicBezTo>
                        <a:pt x="429447" y="74640"/>
                        <a:pt x="618360" y="52150"/>
                        <a:pt x="617831" y="57177"/>
                      </a:cubicBezTo>
                      <a:cubicBezTo>
                        <a:pt x="617302" y="62204"/>
                        <a:pt x="491360" y="84694"/>
                        <a:pt x="416218" y="95277"/>
                      </a:cubicBezTo>
                      <a:cubicBezTo>
                        <a:pt x="341076" y="105860"/>
                        <a:pt x="219369" y="114591"/>
                        <a:pt x="166981" y="120677"/>
                      </a:cubicBezTo>
                      <a:cubicBezTo>
                        <a:pt x="114594" y="126762"/>
                        <a:pt x="126764" y="126234"/>
                        <a:pt x="101893" y="131790"/>
                      </a:cubicBezTo>
                      <a:cubicBezTo>
                        <a:pt x="77022" y="137346"/>
                        <a:pt x="-5528" y="190527"/>
                        <a:pt x="293" y="17624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D863A858-ABB4-4FD5-868D-D137C3BBCF46}"/>
                    </a:ext>
                  </a:extLst>
                </p:cNvPr>
                <p:cNvSpPr/>
                <p:nvPr/>
              </p:nvSpPr>
              <p:spPr>
                <a:xfrm>
                  <a:off x="5871707" y="3901360"/>
                  <a:ext cx="584923" cy="281745"/>
                </a:xfrm>
                <a:custGeom>
                  <a:avLst/>
                  <a:gdLst>
                    <a:gd name="connsiteX0" fmla="*/ 2043 w 584923"/>
                    <a:gd name="connsiteY0" fmla="*/ 27703 h 281745"/>
                    <a:gd name="connsiteX1" fmla="*/ 52843 w 584923"/>
                    <a:gd name="connsiteY1" fmla="*/ 32465 h 281745"/>
                    <a:gd name="connsiteX2" fmla="*/ 341768 w 584923"/>
                    <a:gd name="connsiteY2" fmla="*/ 27703 h 281745"/>
                    <a:gd name="connsiteX3" fmla="*/ 332243 w 584923"/>
                    <a:gd name="connsiteY3" fmla="*/ 30878 h 281745"/>
                    <a:gd name="connsiteX4" fmla="*/ 584656 w 584923"/>
                    <a:gd name="connsiteY4" fmla="*/ 715 h 281745"/>
                    <a:gd name="connsiteX5" fmla="*/ 278268 w 584923"/>
                    <a:gd name="connsiteY5" fmla="*/ 65803 h 281745"/>
                    <a:gd name="connsiteX6" fmla="*/ 124281 w 584923"/>
                    <a:gd name="connsiteY6" fmla="*/ 65803 h 281745"/>
                    <a:gd name="connsiteX7" fmla="*/ 564018 w 584923"/>
                    <a:gd name="connsiteY7" fmla="*/ 41990 h 281745"/>
                    <a:gd name="connsiteX8" fmla="*/ 321131 w 584923"/>
                    <a:gd name="connsiteY8" fmla="*/ 91203 h 281745"/>
                    <a:gd name="connsiteX9" fmla="*/ 136981 w 584923"/>
                    <a:gd name="connsiteY9" fmla="*/ 138828 h 281745"/>
                    <a:gd name="connsiteX10" fmla="*/ 414793 w 584923"/>
                    <a:gd name="connsiteY10" fmla="*/ 89615 h 281745"/>
                    <a:gd name="connsiteX11" fmla="*/ 254456 w 584923"/>
                    <a:gd name="connsiteY11" fmla="*/ 151528 h 281745"/>
                    <a:gd name="connsiteX12" fmla="*/ 175081 w 584923"/>
                    <a:gd name="connsiteY12" fmla="*/ 281703 h 281745"/>
                    <a:gd name="connsiteX13" fmla="*/ 186193 w 584923"/>
                    <a:gd name="connsiteY13" fmla="*/ 165815 h 281745"/>
                    <a:gd name="connsiteX14" fmla="*/ 102056 w 584923"/>
                    <a:gd name="connsiteY14" fmla="*/ 164228 h 281745"/>
                    <a:gd name="connsiteX15" fmla="*/ 119518 w 584923"/>
                    <a:gd name="connsiteY15" fmla="*/ 115015 h 281745"/>
                    <a:gd name="connsiteX16" fmla="*/ 65543 w 584923"/>
                    <a:gd name="connsiteY16" fmla="*/ 73740 h 281745"/>
                    <a:gd name="connsiteX17" fmla="*/ 176668 w 584923"/>
                    <a:gd name="connsiteY17" fmla="*/ 78503 h 281745"/>
                    <a:gd name="connsiteX18" fmla="*/ 81418 w 584923"/>
                    <a:gd name="connsiteY18" fmla="*/ 75328 h 281745"/>
                    <a:gd name="connsiteX19" fmla="*/ 2043 w 584923"/>
                    <a:gd name="connsiteY19" fmla="*/ 27703 h 28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4923" h="281745">
                      <a:moveTo>
                        <a:pt x="2043" y="27703"/>
                      </a:moveTo>
                      <a:cubicBezTo>
                        <a:pt x="-2719" y="20559"/>
                        <a:pt x="-3778" y="32465"/>
                        <a:pt x="52843" y="32465"/>
                      </a:cubicBezTo>
                      <a:cubicBezTo>
                        <a:pt x="109464" y="32465"/>
                        <a:pt x="295201" y="27968"/>
                        <a:pt x="341768" y="27703"/>
                      </a:cubicBezTo>
                      <a:cubicBezTo>
                        <a:pt x="388335" y="27438"/>
                        <a:pt x="332243" y="30878"/>
                        <a:pt x="332243" y="30878"/>
                      </a:cubicBezTo>
                      <a:cubicBezTo>
                        <a:pt x="372724" y="26380"/>
                        <a:pt x="593652" y="-5106"/>
                        <a:pt x="584656" y="715"/>
                      </a:cubicBezTo>
                      <a:cubicBezTo>
                        <a:pt x="575660" y="6536"/>
                        <a:pt x="354997" y="54955"/>
                        <a:pt x="278268" y="65803"/>
                      </a:cubicBezTo>
                      <a:cubicBezTo>
                        <a:pt x="201539" y="76651"/>
                        <a:pt x="76656" y="69772"/>
                        <a:pt x="124281" y="65803"/>
                      </a:cubicBezTo>
                      <a:cubicBezTo>
                        <a:pt x="171906" y="61834"/>
                        <a:pt x="531210" y="37757"/>
                        <a:pt x="564018" y="41990"/>
                      </a:cubicBezTo>
                      <a:cubicBezTo>
                        <a:pt x="596826" y="46223"/>
                        <a:pt x="392304" y="75063"/>
                        <a:pt x="321131" y="91203"/>
                      </a:cubicBezTo>
                      <a:cubicBezTo>
                        <a:pt x="249958" y="107343"/>
                        <a:pt x="121371" y="139093"/>
                        <a:pt x="136981" y="138828"/>
                      </a:cubicBezTo>
                      <a:cubicBezTo>
                        <a:pt x="152591" y="138563"/>
                        <a:pt x="395214" y="87498"/>
                        <a:pt x="414793" y="89615"/>
                      </a:cubicBezTo>
                      <a:cubicBezTo>
                        <a:pt x="434372" y="91732"/>
                        <a:pt x="294408" y="119513"/>
                        <a:pt x="254456" y="151528"/>
                      </a:cubicBezTo>
                      <a:cubicBezTo>
                        <a:pt x="214504" y="183543"/>
                        <a:pt x="186458" y="279322"/>
                        <a:pt x="175081" y="281703"/>
                      </a:cubicBezTo>
                      <a:cubicBezTo>
                        <a:pt x="163704" y="284084"/>
                        <a:pt x="198364" y="185394"/>
                        <a:pt x="186193" y="165815"/>
                      </a:cubicBezTo>
                      <a:cubicBezTo>
                        <a:pt x="174022" y="146236"/>
                        <a:pt x="113168" y="172695"/>
                        <a:pt x="102056" y="164228"/>
                      </a:cubicBezTo>
                      <a:cubicBezTo>
                        <a:pt x="90944" y="155761"/>
                        <a:pt x="125604" y="130096"/>
                        <a:pt x="119518" y="115015"/>
                      </a:cubicBezTo>
                      <a:cubicBezTo>
                        <a:pt x="113433" y="99934"/>
                        <a:pt x="56018" y="79825"/>
                        <a:pt x="65543" y="73740"/>
                      </a:cubicBezTo>
                      <a:cubicBezTo>
                        <a:pt x="75068" y="67655"/>
                        <a:pt x="174022" y="78238"/>
                        <a:pt x="176668" y="78503"/>
                      </a:cubicBezTo>
                      <a:cubicBezTo>
                        <a:pt x="179314" y="78768"/>
                        <a:pt x="111051" y="81413"/>
                        <a:pt x="81418" y="75328"/>
                      </a:cubicBezTo>
                      <a:cubicBezTo>
                        <a:pt x="51785" y="69243"/>
                        <a:pt x="6805" y="34847"/>
                        <a:pt x="2043" y="27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AE2D0849-6BB1-4C5C-B0FB-08A4CF3F73D5}"/>
                    </a:ext>
                  </a:extLst>
                </p:cNvPr>
                <p:cNvSpPr/>
                <p:nvPr/>
              </p:nvSpPr>
              <p:spPr>
                <a:xfrm>
                  <a:off x="6124488" y="3866186"/>
                  <a:ext cx="431850" cy="329695"/>
                </a:xfrm>
                <a:custGeom>
                  <a:avLst/>
                  <a:gdLst>
                    <a:gd name="connsiteX0" fmla="*/ 236625 w 431850"/>
                    <a:gd name="connsiteY0" fmla="*/ 964 h 329695"/>
                    <a:gd name="connsiteX1" fmla="*/ 420775 w 431850"/>
                    <a:gd name="connsiteY1" fmla="*/ 48589 h 329695"/>
                    <a:gd name="connsiteX2" fmla="*/ 406487 w 431850"/>
                    <a:gd name="connsiteY2" fmla="*/ 207339 h 329695"/>
                    <a:gd name="connsiteX3" fmla="*/ 368387 w 431850"/>
                    <a:gd name="connsiteY3" fmla="*/ 243852 h 329695"/>
                    <a:gd name="connsiteX4" fmla="*/ 246150 w 431850"/>
                    <a:gd name="connsiteY4" fmla="*/ 261314 h 329695"/>
                    <a:gd name="connsiteX5" fmla="*/ 147725 w 431850"/>
                    <a:gd name="connsiteY5" fmla="*/ 318464 h 329695"/>
                    <a:gd name="connsiteX6" fmla="*/ 146137 w 431850"/>
                    <a:gd name="connsiteY6" fmla="*/ 326402 h 329695"/>
                    <a:gd name="connsiteX7" fmla="*/ 338225 w 431850"/>
                    <a:gd name="connsiteY7" fmla="*/ 278777 h 329695"/>
                    <a:gd name="connsiteX8" fmla="*/ 360450 w 431850"/>
                    <a:gd name="connsiteY8" fmla="*/ 234327 h 329695"/>
                    <a:gd name="connsiteX9" fmla="*/ 379500 w 431850"/>
                    <a:gd name="connsiteY9" fmla="*/ 148602 h 329695"/>
                    <a:gd name="connsiteX10" fmla="*/ 389025 w 431850"/>
                    <a:gd name="connsiteY10" fmla="*/ 161302 h 329695"/>
                    <a:gd name="connsiteX11" fmla="*/ 358862 w 431850"/>
                    <a:gd name="connsiteY11" fmla="*/ 83514 h 329695"/>
                    <a:gd name="connsiteX12" fmla="*/ 260437 w 431850"/>
                    <a:gd name="connsiteY12" fmla="*/ 59702 h 329695"/>
                    <a:gd name="connsiteX13" fmla="*/ 87 w 431850"/>
                    <a:gd name="connsiteY13" fmla="*/ 81927 h 329695"/>
                    <a:gd name="connsiteX14" fmla="*/ 236625 w 431850"/>
                    <a:gd name="connsiteY14" fmla="*/ 964 h 32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1850" h="329695">
                      <a:moveTo>
                        <a:pt x="236625" y="964"/>
                      </a:moveTo>
                      <a:cubicBezTo>
                        <a:pt x="306740" y="-4592"/>
                        <a:pt x="392465" y="14193"/>
                        <a:pt x="420775" y="48589"/>
                      </a:cubicBezTo>
                      <a:cubicBezTo>
                        <a:pt x="449085" y="82985"/>
                        <a:pt x="415218" y="174795"/>
                        <a:pt x="406487" y="207339"/>
                      </a:cubicBezTo>
                      <a:cubicBezTo>
                        <a:pt x="397756" y="239883"/>
                        <a:pt x="395110" y="234856"/>
                        <a:pt x="368387" y="243852"/>
                      </a:cubicBezTo>
                      <a:cubicBezTo>
                        <a:pt x="341664" y="252848"/>
                        <a:pt x="282927" y="248879"/>
                        <a:pt x="246150" y="261314"/>
                      </a:cubicBezTo>
                      <a:cubicBezTo>
                        <a:pt x="209373" y="273749"/>
                        <a:pt x="164394" y="307616"/>
                        <a:pt x="147725" y="318464"/>
                      </a:cubicBezTo>
                      <a:cubicBezTo>
                        <a:pt x="131056" y="329312"/>
                        <a:pt x="114387" y="333017"/>
                        <a:pt x="146137" y="326402"/>
                      </a:cubicBezTo>
                      <a:cubicBezTo>
                        <a:pt x="177887" y="319788"/>
                        <a:pt x="302506" y="294123"/>
                        <a:pt x="338225" y="278777"/>
                      </a:cubicBezTo>
                      <a:cubicBezTo>
                        <a:pt x="373944" y="263431"/>
                        <a:pt x="353571" y="256023"/>
                        <a:pt x="360450" y="234327"/>
                      </a:cubicBezTo>
                      <a:cubicBezTo>
                        <a:pt x="367329" y="212631"/>
                        <a:pt x="374738" y="160773"/>
                        <a:pt x="379500" y="148602"/>
                      </a:cubicBezTo>
                      <a:cubicBezTo>
                        <a:pt x="384262" y="136431"/>
                        <a:pt x="392465" y="172150"/>
                        <a:pt x="389025" y="161302"/>
                      </a:cubicBezTo>
                      <a:cubicBezTo>
                        <a:pt x="385585" y="150454"/>
                        <a:pt x="380293" y="100447"/>
                        <a:pt x="358862" y="83514"/>
                      </a:cubicBezTo>
                      <a:cubicBezTo>
                        <a:pt x="337431" y="66581"/>
                        <a:pt x="320233" y="59966"/>
                        <a:pt x="260437" y="59702"/>
                      </a:cubicBezTo>
                      <a:cubicBezTo>
                        <a:pt x="200641" y="59438"/>
                        <a:pt x="4585" y="86954"/>
                        <a:pt x="87" y="81927"/>
                      </a:cubicBezTo>
                      <a:cubicBezTo>
                        <a:pt x="-4411" y="76900"/>
                        <a:pt x="166510" y="6520"/>
                        <a:pt x="236625" y="9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BF14087B-9EDC-4817-8F58-495C072667ED}"/>
                    </a:ext>
                  </a:extLst>
                </p:cNvPr>
                <p:cNvSpPr/>
                <p:nvPr/>
              </p:nvSpPr>
              <p:spPr>
                <a:xfrm>
                  <a:off x="6495918" y="4025896"/>
                  <a:ext cx="413054" cy="147667"/>
                </a:xfrm>
                <a:custGeom>
                  <a:avLst/>
                  <a:gdLst>
                    <a:gd name="connsiteX0" fmla="*/ 132 w 413054"/>
                    <a:gd name="connsiteY0" fmla="*/ 147642 h 147667"/>
                    <a:gd name="connsiteX1" fmla="*/ 150945 w 413054"/>
                    <a:gd name="connsiteY1" fmla="*/ 88904 h 147667"/>
                    <a:gd name="connsiteX2" fmla="*/ 201745 w 413054"/>
                    <a:gd name="connsiteY2" fmla="*/ 85729 h 147667"/>
                    <a:gd name="connsiteX3" fmla="*/ 276357 w 413054"/>
                    <a:gd name="connsiteY3" fmla="*/ 60329 h 147667"/>
                    <a:gd name="connsiteX4" fmla="*/ 412882 w 413054"/>
                    <a:gd name="connsiteY4" fmla="*/ 4 h 147667"/>
                    <a:gd name="connsiteX5" fmla="*/ 246195 w 413054"/>
                    <a:gd name="connsiteY5" fmla="*/ 63504 h 147667"/>
                    <a:gd name="connsiteX6" fmla="*/ 177932 w 413054"/>
                    <a:gd name="connsiteY6" fmla="*/ 74617 h 147667"/>
                    <a:gd name="connsiteX7" fmla="*/ 228732 w 413054"/>
                    <a:gd name="connsiteY7" fmla="*/ 66679 h 147667"/>
                    <a:gd name="connsiteX8" fmla="*/ 217620 w 413054"/>
                    <a:gd name="connsiteY8" fmla="*/ 63504 h 147667"/>
                    <a:gd name="connsiteX9" fmla="*/ 50932 w 413054"/>
                    <a:gd name="connsiteY9" fmla="*/ 39692 h 147667"/>
                    <a:gd name="connsiteX10" fmla="*/ 192220 w 413054"/>
                    <a:gd name="connsiteY10" fmla="*/ 66679 h 147667"/>
                    <a:gd name="connsiteX11" fmla="*/ 125545 w 413054"/>
                    <a:gd name="connsiteY11" fmla="*/ 80967 h 147667"/>
                    <a:gd name="connsiteX12" fmla="*/ 132 w 413054"/>
                    <a:gd name="connsiteY12" fmla="*/ 147642 h 14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054" h="147667">
                      <a:moveTo>
                        <a:pt x="132" y="147642"/>
                      </a:moveTo>
                      <a:cubicBezTo>
                        <a:pt x="4365" y="148965"/>
                        <a:pt x="117343" y="99223"/>
                        <a:pt x="150945" y="88904"/>
                      </a:cubicBezTo>
                      <a:cubicBezTo>
                        <a:pt x="184547" y="78585"/>
                        <a:pt x="180843" y="90491"/>
                        <a:pt x="201745" y="85729"/>
                      </a:cubicBezTo>
                      <a:cubicBezTo>
                        <a:pt x="222647" y="80967"/>
                        <a:pt x="241168" y="74616"/>
                        <a:pt x="276357" y="60329"/>
                      </a:cubicBezTo>
                      <a:cubicBezTo>
                        <a:pt x="311546" y="46042"/>
                        <a:pt x="417909" y="-525"/>
                        <a:pt x="412882" y="4"/>
                      </a:cubicBezTo>
                      <a:cubicBezTo>
                        <a:pt x="407855" y="533"/>
                        <a:pt x="285353" y="51069"/>
                        <a:pt x="246195" y="63504"/>
                      </a:cubicBezTo>
                      <a:cubicBezTo>
                        <a:pt x="207037" y="75939"/>
                        <a:pt x="180843" y="74088"/>
                        <a:pt x="177932" y="74617"/>
                      </a:cubicBezTo>
                      <a:cubicBezTo>
                        <a:pt x="175022" y="75146"/>
                        <a:pt x="222117" y="68531"/>
                        <a:pt x="228732" y="66679"/>
                      </a:cubicBezTo>
                      <a:lnTo>
                        <a:pt x="217620" y="63504"/>
                      </a:lnTo>
                      <a:lnTo>
                        <a:pt x="50932" y="39692"/>
                      </a:lnTo>
                      <a:cubicBezTo>
                        <a:pt x="46699" y="40221"/>
                        <a:pt x="179785" y="59800"/>
                        <a:pt x="192220" y="66679"/>
                      </a:cubicBezTo>
                      <a:cubicBezTo>
                        <a:pt x="204655" y="73558"/>
                        <a:pt x="156766" y="68532"/>
                        <a:pt x="125545" y="80967"/>
                      </a:cubicBezTo>
                      <a:cubicBezTo>
                        <a:pt x="94324" y="93402"/>
                        <a:pt x="-4101" y="146319"/>
                        <a:pt x="132" y="1476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1ED28020-A92B-4F9B-8E65-D6CAB5F4F021}"/>
                    </a:ext>
                  </a:extLst>
                </p:cNvPr>
                <p:cNvSpPr/>
                <p:nvPr/>
              </p:nvSpPr>
              <p:spPr>
                <a:xfrm>
                  <a:off x="6574972" y="4048125"/>
                  <a:ext cx="519855" cy="134595"/>
                </a:xfrm>
                <a:custGeom>
                  <a:avLst/>
                  <a:gdLst>
                    <a:gd name="connsiteX0" fmla="*/ 400503 w 519855"/>
                    <a:gd name="connsiteY0" fmla="*/ 0 h 134595"/>
                    <a:gd name="connsiteX1" fmla="*/ 221116 w 519855"/>
                    <a:gd name="connsiteY1" fmla="*/ 63500 h 134595"/>
                    <a:gd name="connsiteX2" fmla="*/ 89353 w 519855"/>
                    <a:gd name="connsiteY2" fmla="*/ 98425 h 134595"/>
                    <a:gd name="connsiteX3" fmla="*/ 73478 w 519855"/>
                    <a:gd name="connsiteY3" fmla="*/ 106363 h 134595"/>
                    <a:gd name="connsiteX4" fmla="*/ 251278 w 519855"/>
                    <a:gd name="connsiteY4" fmla="*/ 84138 h 134595"/>
                    <a:gd name="connsiteX5" fmla="*/ 468766 w 519855"/>
                    <a:gd name="connsiteY5" fmla="*/ 60325 h 134595"/>
                    <a:gd name="connsiteX6" fmla="*/ 516391 w 519855"/>
                    <a:gd name="connsiteY6" fmla="*/ 60325 h 134595"/>
                    <a:gd name="connsiteX7" fmla="*/ 403678 w 519855"/>
                    <a:gd name="connsiteY7" fmla="*/ 79375 h 134595"/>
                    <a:gd name="connsiteX8" fmla="*/ 275091 w 519855"/>
                    <a:gd name="connsiteY8" fmla="*/ 112713 h 134595"/>
                    <a:gd name="connsiteX9" fmla="*/ 453 w 519855"/>
                    <a:gd name="connsiteY9" fmla="*/ 133350 h 134595"/>
                    <a:gd name="connsiteX10" fmla="*/ 205241 w 519855"/>
                    <a:gd name="connsiteY10" fmla="*/ 76200 h 134595"/>
                    <a:gd name="connsiteX11" fmla="*/ 400503 w 519855"/>
                    <a:gd name="connsiteY11" fmla="*/ 0 h 1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9855" h="134595">
                      <a:moveTo>
                        <a:pt x="400503" y="0"/>
                      </a:moveTo>
                      <a:cubicBezTo>
                        <a:pt x="336738" y="23548"/>
                        <a:pt x="272974" y="47096"/>
                        <a:pt x="221116" y="63500"/>
                      </a:cubicBezTo>
                      <a:cubicBezTo>
                        <a:pt x="169258" y="79904"/>
                        <a:pt x="113959" y="91281"/>
                        <a:pt x="89353" y="98425"/>
                      </a:cubicBezTo>
                      <a:cubicBezTo>
                        <a:pt x="64747" y="105569"/>
                        <a:pt x="46490" y="108744"/>
                        <a:pt x="73478" y="106363"/>
                      </a:cubicBezTo>
                      <a:cubicBezTo>
                        <a:pt x="100466" y="103982"/>
                        <a:pt x="251278" y="84138"/>
                        <a:pt x="251278" y="84138"/>
                      </a:cubicBezTo>
                      <a:lnTo>
                        <a:pt x="468766" y="60325"/>
                      </a:lnTo>
                      <a:cubicBezTo>
                        <a:pt x="512951" y="56356"/>
                        <a:pt x="527239" y="57150"/>
                        <a:pt x="516391" y="60325"/>
                      </a:cubicBezTo>
                      <a:cubicBezTo>
                        <a:pt x="505543" y="63500"/>
                        <a:pt x="443895" y="70644"/>
                        <a:pt x="403678" y="79375"/>
                      </a:cubicBezTo>
                      <a:cubicBezTo>
                        <a:pt x="363461" y="88106"/>
                        <a:pt x="342295" y="103717"/>
                        <a:pt x="275091" y="112713"/>
                      </a:cubicBezTo>
                      <a:cubicBezTo>
                        <a:pt x="207887" y="121709"/>
                        <a:pt x="12095" y="139435"/>
                        <a:pt x="453" y="133350"/>
                      </a:cubicBezTo>
                      <a:cubicBezTo>
                        <a:pt x="-11189" y="127265"/>
                        <a:pt x="205241" y="76200"/>
                        <a:pt x="205241" y="76200"/>
                      </a:cubicBezTo>
                      <a:lnTo>
                        <a:pt x="40050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0D537E07-4893-42BB-867F-42E6B51AEA38}"/>
                    </a:ext>
                  </a:extLst>
                </p:cNvPr>
                <p:cNvSpPr/>
                <p:nvPr/>
              </p:nvSpPr>
              <p:spPr>
                <a:xfrm>
                  <a:off x="6181925" y="3886136"/>
                  <a:ext cx="365178" cy="296794"/>
                </a:xfrm>
                <a:custGeom>
                  <a:avLst/>
                  <a:gdLst>
                    <a:gd name="connsiteX0" fmla="*/ 188713 w 365178"/>
                    <a:gd name="connsiteY0" fmla="*/ 3239 h 296794"/>
                    <a:gd name="connsiteX1" fmla="*/ 301425 w 365178"/>
                    <a:gd name="connsiteY1" fmla="*/ 109602 h 296794"/>
                    <a:gd name="connsiteX2" fmla="*/ 272850 w 365178"/>
                    <a:gd name="connsiteY2" fmla="*/ 181039 h 296794"/>
                    <a:gd name="connsiteX3" fmla="*/ 177600 w 365178"/>
                    <a:gd name="connsiteY3" fmla="*/ 246127 h 296794"/>
                    <a:gd name="connsiteX4" fmla="*/ 9325 w 365178"/>
                    <a:gd name="connsiteY4" fmla="*/ 293752 h 296794"/>
                    <a:gd name="connsiteX5" fmla="*/ 20438 w 365178"/>
                    <a:gd name="connsiteY5" fmla="*/ 292164 h 296794"/>
                    <a:gd name="connsiteX6" fmla="*/ 271263 w 365178"/>
                    <a:gd name="connsiteY6" fmla="*/ 257239 h 296794"/>
                    <a:gd name="connsiteX7" fmla="*/ 358575 w 365178"/>
                    <a:gd name="connsiteY7" fmla="*/ 179452 h 296794"/>
                    <a:gd name="connsiteX8" fmla="*/ 350638 w 365178"/>
                    <a:gd name="connsiteY8" fmla="*/ 65152 h 296794"/>
                    <a:gd name="connsiteX9" fmla="*/ 283963 w 365178"/>
                    <a:gd name="connsiteY9" fmla="*/ 30227 h 296794"/>
                    <a:gd name="connsiteX10" fmla="*/ 188713 w 365178"/>
                    <a:gd name="connsiteY10" fmla="*/ 3239 h 29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178" h="296794">
                      <a:moveTo>
                        <a:pt x="188713" y="3239"/>
                      </a:moveTo>
                      <a:cubicBezTo>
                        <a:pt x="191623" y="16468"/>
                        <a:pt x="287402" y="79969"/>
                        <a:pt x="301425" y="109602"/>
                      </a:cubicBezTo>
                      <a:cubicBezTo>
                        <a:pt x="315448" y="139235"/>
                        <a:pt x="293487" y="158285"/>
                        <a:pt x="272850" y="181039"/>
                      </a:cubicBezTo>
                      <a:cubicBezTo>
                        <a:pt x="252213" y="203793"/>
                        <a:pt x="221521" y="227341"/>
                        <a:pt x="177600" y="246127"/>
                      </a:cubicBezTo>
                      <a:cubicBezTo>
                        <a:pt x="133679" y="264913"/>
                        <a:pt x="35519" y="286079"/>
                        <a:pt x="9325" y="293752"/>
                      </a:cubicBezTo>
                      <a:cubicBezTo>
                        <a:pt x="-16869" y="301425"/>
                        <a:pt x="20438" y="292164"/>
                        <a:pt x="20438" y="292164"/>
                      </a:cubicBezTo>
                      <a:cubicBezTo>
                        <a:pt x="64094" y="286079"/>
                        <a:pt x="214907" y="276024"/>
                        <a:pt x="271263" y="257239"/>
                      </a:cubicBezTo>
                      <a:cubicBezTo>
                        <a:pt x="327619" y="238454"/>
                        <a:pt x="345346" y="211467"/>
                        <a:pt x="358575" y="179452"/>
                      </a:cubicBezTo>
                      <a:cubicBezTo>
                        <a:pt x="371804" y="147437"/>
                        <a:pt x="363073" y="90023"/>
                        <a:pt x="350638" y="65152"/>
                      </a:cubicBezTo>
                      <a:cubicBezTo>
                        <a:pt x="338203" y="40281"/>
                        <a:pt x="309892" y="39487"/>
                        <a:pt x="283963" y="30227"/>
                      </a:cubicBezTo>
                      <a:cubicBezTo>
                        <a:pt x="258034" y="20967"/>
                        <a:pt x="185803" y="-9990"/>
                        <a:pt x="188713" y="323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AF7128AF-0A28-4518-A02A-2EB91025BE2C}"/>
                    </a:ext>
                  </a:extLst>
                </p:cNvPr>
                <p:cNvSpPr/>
                <p:nvPr/>
              </p:nvSpPr>
              <p:spPr>
                <a:xfrm>
                  <a:off x="5271711" y="4132236"/>
                  <a:ext cx="213681" cy="90388"/>
                </a:xfrm>
                <a:custGeom>
                  <a:avLst/>
                  <a:gdLst>
                    <a:gd name="connsiteX0" fmla="*/ 377 w 213681"/>
                    <a:gd name="connsiteY0" fmla="*/ 57177 h 90388"/>
                    <a:gd name="connsiteX1" fmla="*/ 140077 w 213681"/>
                    <a:gd name="connsiteY1" fmla="*/ 25427 h 90388"/>
                    <a:gd name="connsiteX2" fmla="*/ 213102 w 213681"/>
                    <a:gd name="connsiteY2" fmla="*/ 27 h 90388"/>
                    <a:gd name="connsiteX3" fmla="*/ 173414 w 213681"/>
                    <a:gd name="connsiteY3" fmla="*/ 30189 h 90388"/>
                    <a:gd name="connsiteX4" fmla="*/ 157539 w 213681"/>
                    <a:gd name="connsiteY4" fmla="*/ 85752 h 90388"/>
                    <a:gd name="connsiteX5" fmla="*/ 100389 w 213681"/>
                    <a:gd name="connsiteY5" fmla="*/ 84164 h 90388"/>
                    <a:gd name="connsiteX6" fmla="*/ 377 w 213681"/>
                    <a:gd name="connsiteY6" fmla="*/ 57177 h 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3681" h="90388">
                      <a:moveTo>
                        <a:pt x="377" y="57177"/>
                      </a:moveTo>
                      <a:cubicBezTo>
                        <a:pt x="6992" y="47387"/>
                        <a:pt x="104623" y="34952"/>
                        <a:pt x="140077" y="25427"/>
                      </a:cubicBezTo>
                      <a:cubicBezTo>
                        <a:pt x="175531" y="15902"/>
                        <a:pt x="207546" y="-767"/>
                        <a:pt x="213102" y="27"/>
                      </a:cubicBezTo>
                      <a:cubicBezTo>
                        <a:pt x="218658" y="821"/>
                        <a:pt x="182674" y="15902"/>
                        <a:pt x="173414" y="30189"/>
                      </a:cubicBezTo>
                      <a:cubicBezTo>
                        <a:pt x="164154" y="44476"/>
                        <a:pt x="169710" y="76756"/>
                        <a:pt x="157539" y="85752"/>
                      </a:cubicBezTo>
                      <a:cubicBezTo>
                        <a:pt x="145368" y="94748"/>
                        <a:pt x="124731" y="88662"/>
                        <a:pt x="100389" y="84164"/>
                      </a:cubicBezTo>
                      <a:cubicBezTo>
                        <a:pt x="76047" y="79666"/>
                        <a:pt x="-6238" y="66967"/>
                        <a:pt x="377" y="57177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4A16A108-B2C6-430F-8763-FFFB46F33162}"/>
                    </a:ext>
                  </a:extLst>
                </p:cNvPr>
                <p:cNvSpPr/>
                <p:nvPr/>
              </p:nvSpPr>
              <p:spPr>
                <a:xfrm>
                  <a:off x="5333667" y="4197138"/>
                  <a:ext cx="141048" cy="135150"/>
                </a:xfrm>
                <a:custGeom>
                  <a:avLst/>
                  <a:gdLst>
                    <a:gd name="connsiteX0" fmla="*/ 82883 w 141048"/>
                    <a:gd name="connsiteY0" fmla="*/ 212 h 135150"/>
                    <a:gd name="connsiteX1" fmla="*/ 136858 w 141048"/>
                    <a:gd name="connsiteY1" fmla="*/ 101812 h 135150"/>
                    <a:gd name="connsiteX2" fmla="*/ 133683 w 141048"/>
                    <a:gd name="connsiteY2" fmla="*/ 119275 h 135150"/>
                    <a:gd name="connsiteX3" fmla="*/ 103521 w 141048"/>
                    <a:gd name="connsiteY3" fmla="*/ 135150 h 135150"/>
                    <a:gd name="connsiteX4" fmla="*/ 13033 w 141048"/>
                    <a:gd name="connsiteY4" fmla="*/ 128800 h 135150"/>
                    <a:gd name="connsiteX5" fmla="*/ 3508 w 141048"/>
                    <a:gd name="connsiteY5" fmla="*/ 127212 h 135150"/>
                    <a:gd name="connsiteX6" fmla="*/ 41608 w 141048"/>
                    <a:gd name="connsiteY6" fmla="*/ 103400 h 135150"/>
                    <a:gd name="connsiteX7" fmla="*/ 59071 w 141048"/>
                    <a:gd name="connsiteY7" fmla="*/ 74825 h 135150"/>
                    <a:gd name="connsiteX8" fmla="*/ 82883 w 141048"/>
                    <a:gd name="connsiteY8" fmla="*/ 212 h 13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48" h="135150">
                      <a:moveTo>
                        <a:pt x="82883" y="212"/>
                      </a:moveTo>
                      <a:cubicBezTo>
                        <a:pt x="95847" y="4710"/>
                        <a:pt x="128391" y="81968"/>
                        <a:pt x="136858" y="101812"/>
                      </a:cubicBezTo>
                      <a:cubicBezTo>
                        <a:pt x="145325" y="121656"/>
                        <a:pt x="139239" y="113719"/>
                        <a:pt x="133683" y="119275"/>
                      </a:cubicBezTo>
                      <a:cubicBezTo>
                        <a:pt x="128127" y="124831"/>
                        <a:pt x="123629" y="133563"/>
                        <a:pt x="103521" y="135150"/>
                      </a:cubicBezTo>
                      <a:lnTo>
                        <a:pt x="13033" y="128800"/>
                      </a:lnTo>
                      <a:cubicBezTo>
                        <a:pt x="-3636" y="127477"/>
                        <a:pt x="-1254" y="131445"/>
                        <a:pt x="3508" y="127212"/>
                      </a:cubicBezTo>
                      <a:cubicBezTo>
                        <a:pt x="8270" y="122979"/>
                        <a:pt x="32348" y="112131"/>
                        <a:pt x="41608" y="103400"/>
                      </a:cubicBezTo>
                      <a:cubicBezTo>
                        <a:pt x="50868" y="94669"/>
                        <a:pt x="49281" y="85673"/>
                        <a:pt x="59071" y="74825"/>
                      </a:cubicBezTo>
                      <a:cubicBezTo>
                        <a:pt x="68861" y="63977"/>
                        <a:pt x="69919" y="-4286"/>
                        <a:pt x="82883" y="212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A1D24C4B-69DA-471F-A794-941E1E35ABDD}"/>
                    </a:ext>
                  </a:extLst>
                </p:cNvPr>
                <p:cNvSpPr/>
                <p:nvPr/>
              </p:nvSpPr>
              <p:spPr>
                <a:xfrm>
                  <a:off x="5669357" y="4354145"/>
                  <a:ext cx="60047" cy="167554"/>
                </a:xfrm>
                <a:custGeom>
                  <a:avLst/>
                  <a:gdLst>
                    <a:gd name="connsiteX0" fmla="*/ 20243 w 60047"/>
                    <a:gd name="connsiteY0" fmla="*/ 368 h 167554"/>
                    <a:gd name="connsiteX1" fmla="*/ 59931 w 60047"/>
                    <a:gd name="connsiteY1" fmla="*/ 140068 h 167554"/>
                    <a:gd name="connsiteX2" fmla="*/ 31356 w 60047"/>
                    <a:gd name="connsiteY2" fmla="*/ 163880 h 167554"/>
                    <a:gd name="connsiteX3" fmla="*/ 1193 w 60047"/>
                    <a:gd name="connsiteY3" fmla="*/ 160705 h 167554"/>
                    <a:gd name="connsiteX4" fmla="*/ 9131 w 60047"/>
                    <a:gd name="connsiteY4" fmla="*/ 100380 h 167554"/>
                    <a:gd name="connsiteX5" fmla="*/ 20243 w 60047"/>
                    <a:gd name="connsiteY5" fmla="*/ 368 h 16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047" h="167554">
                      <a:moveTo>
                        <a:pt x="20243" y="368"/>
                      </a:moveTo>
                      <a:cubicBezTo>
                        <a:pt x="28710" y="6983"/>
                        <a:pt x="58079" y="112816"/>
                        <a:pt x="59931" y="140068"/>
                      </a:cubicBezTo>
                      <a:cubicBezTo>
                        <a:pt x="61783" y="167320"/>
                        <a:pt x="41146" y="160441"/>
                        <a:pt x="31356" y="163880"/>
                      </a:cubicBezTo>
                      <a:cubicBezTo>
                        <a:pt x="21566" y="167319"/>
                        <a:pt x="4897" y="171288"/>
                        <a:pt x="1193" y="160705"/>
                      </a:cubicBezTo>
                      <a:cubicBezTo>
                        <a:pt x="-2511" y="150122"/>
                        <a:pt x="3045" y="122605"/>
                        <a:pt x="9131" y="100380"/>
                      </a:cubicBezTo>
                      <a:cubicBezTo>
                        <a:pt x="15216" y="78155"/>
                        <a:pt x="11776" y="-6247"/>
                        <a:pt x="20243" y="368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3CB2DB9B-F4DE-4D70-B857-FCFC8D4AAC1E}"/>
                    </a:ext>
                  </a:extLst>
                </p:cNvPr>
                <p:cNvSpPr/>
                <p:nvPr/>
              </p:nvSpPr>
              <p:spPr>
                <a:xfrm>
                  <a:off x="5803429" y="4351155"/>
                  <a:ext cx="54599" cy="146475"/>
                </a:xfrm>
                <a:custGeom>
                  <a:avLst/>
                  <a:gdLst>
                    <a:gd name="connsiteX0" fmla="*/ 8409 w 54599"/>
                    <a:gd name="connsiteY0" fmla="*/ 183 h 146475"/>
                    <a:gd name="connsiteX1" fmla="*/ 54446 w 54599"/>
                    <a:gd name="connsiteY1" fmla="*/ 104958 h 146475"/>
                    <a:gd name="connsiteX2" fmla="*/ 22696 w 54599"/>
                    <a:gd name="connsiteY2" fmla="*/ 127183 h 146475"/>
                    <a:gd name="connsiteX3" fmla="*/ 5234 w 54599"/>
                    <a:gd name="connsiteY3" fmla="*/ 144645 h 146475"/>
                    <a:gd name="connsiteX4" fmla="*/ 471 w 54599"/>
                    <a:gd name="connsiteY4" fmla="*/ 81145 h 146475"/>
                    <a:gd name="connsiteX5" fmla="*/ 8409 w 54599"/>
                    <a:gd name="connsiteY5" fmla="*/ 183 h 146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46475">
                      <a:moveTo>
                        <a:pt x="8409" y="183"/>
                      </a:moveTo>
                      <a:cubicBezTo>
                        <a:pt x="17405" y="4152"/>
                        <a:pt x="52065" y="83791"/>
                        <a:pt x="54446" y="104958"/>
                      </a:cubicBezTo>
                      <a:cubicBezTo>
                        <a:pt x="56827" y="126125"/>
                        <a:pt x="30898" y="120569"/>
                        <a:pt x="22696" y="127183"/>
                      </a:cubicBezTo>
                      <a:cubicBezTo>
                        <a:pt x="14494" y="133798"/>
                        <a:pt x="8938" y="152318"/>
                        <a:pt x="5234" y="144645"/>
                      </a:cubicBezTo>
                      <a:cubicBezTo>
                        <a:pt x="1530" y="136972"/>
                        <a:pt x="1529" y="104693"/>
                        <a:pt x="471" y="81145"/>
                      </a:cubicBezTo>
                      <a:cubicBezTo>
                        <a:pt x="-587" y="57597"/>
                        <a:pt x="-587" y="-3786"/>
                        <a:pt x="8409" y="183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5" name="フリーフォーム: 図形 504">
                  <a:extLst>
                    <a:ext uri="{FF2B5EF4-FFF2-40B4-BE49-F238E27FC236}">
                      <a16:creationId xmlns:a16="http://schemas.microsoft.com/office/drawing/2014/main" id="{79556970-01ED-4CC5-A0DC-867780E2ACD4}"/>
                    </a:ext>
                  </a:extLst>
                </p:cNvPr>
                <p:cNvSpPr/>
                <p:nvPr/>
              </p:nvSpPr>
              <p:spPr>
                <a:xfrm>
                  <a:off x="5007408" y="4100550"/>
                  <a:ext cx="198241" cy="109121"/>
                </a:xfrm>
                <a:custGeom>
                  <a:avLst/>
                  <a:gdLst>
                    <a:gd name="connsiteX0" fmla="*/ 194830 w 198241"/>
                    <a:gd name="connsiteY0" fmla="*/ 104738 h 109121"/>
                    <a:gd name="connsiteX1" fmla="*/ 159905 w 198241"/>
                    <a:gd name="connsiteY1" fmla="*/ 12663 h 109121"/>
                    <a:gd name="connsiteX2" fmla="*/ 129742 w 198241"/>
                    <a:gd name="connsiteY2" fmla="*/ 3138 h 109121"/>
                    <a:gd name="connsiteX3" fmla="*/ 12267 w 198241"/>
                    <a:gd name="connsiteY3" fmla="*/ 34888 h 109121"/>
                    <a:gd name="connsiteX4" fmla="*/ 4330 w 198241"/>
                    <a:gd name="connsiteY4" fmla="*/ 57113 h 109121"/>
                    <a:gd name="connsiteX5" fmla="*/ 18617 w 198241"/>
                    <a:gd name="connsiteY5" fmla="*/ 84100 h 109121"/>
                    <a:gd name="connsiteX6" fmla="*/ 69417 w 198241"/>
                    <a:gd name="connsiteY6" fmla="*/ 93625 h 109121"/>
                    <a:gd name="connsiteX7" fmla="*/ 194830 w 198241"/>
                    <a:gd name="connsiteY7" fmla="*/ 104738 h 10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241" h="109121">
                      <a:moveTo>
                        <a:pt x="194830" y="104738"/>
                      </a:moveTo>
                      <a:cubicBezTo>
                        <a:pt x="209911" y="91244"/>
                        <a:pt x="170753" y="29596"/>
                        <a:pt x="159905" y="12663"/>
                      </a:cubicBezTo>
                      <a:cubicBezTo>
                        <a:pt x="149057" y="-4270"/>
                        <a:pt x="154348" y="-566"/>
                        <a:pt x="129742" y="3138"/>
                      </a:cubicBezTo>
                      <a:cubicBezTo>
                        <a:pt x="105136" y="6842"/>
                        <a:pt x="33169" y="25892"/>
                        <a:pt x="12267" y="34888"/>
                      </a:cubicBezTo>
                      <a:cubicBezTo>
                        <a:pt x="-8635" y="43884"/>
                        <a:pt x="3272" y="48911"/>
                        <a:pt x="4330" y="57113"/>
                      </a:cubicBezTo>
                      <a:cubicBezTo>
                        <a:pt x="5388" y="65315"/>
                        <a:pt x="7769" y="78015"/>
                        <a:pt x="18617" y="84100"/>
                      </a:cubicBezTo>
                      <a:cubicBezTo>
                        <a:pt x="29465" y="90185"/>
                        <a:pt x="38990" y="90715"/>
                        <a:pt x="69417" y="93625"/>
                      </a:cubicBezTo>
                      <a:cubicBezTo>
                        <a:pt x="99844" y="96535"/>
                        <a:pt x="179749" y="118232"/>
                        <a:pt x="194830" y="10473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9" name="フリーフォーム: 図形 508">
                  <a:extLst>
                    <a:ext uri="{FF2B5EF4-FFF2-40B4-BE49-F238E27FC236}">
                      <a16:creationId xmlns:a16="http://schemas.microsoft.com/office/drawing/2014/main" id="{6A8A660D-EBC1-4FD9-877C-A1D2F98A0B88}"/>
                    </a:ext>
                  </a:extLst>
                </p:cNvPr>
                <p:cNvSpPr/>
                <p:nvPr/>
              </p:nvSpPr>
              <p:spPr>
                <a:xfrm>
                  <a:off x="4154488" y="4179888"/>
                  <a:ext cx="1088455" cy="34925"/>
                </a:xfrm>
                <a:custGeom>
                  <a:avLst/>
                  <a:gdLst>
                    <a:gd name="connsiteX0" fmla="*/ 0 w 1088455"/>
                    <a:gd name="connsiteY0" fmla="*/ 25400 h 34925"/>
                    <a:gd name="connsiteX1" fmla="*/ 58737 w 1088455"/>
                    <a:gd name="connsiteY1" fmla="*/ 25400 h 34925"/>
                    <a:gd name="connsiteX2" fmla="*/ 481012 w 1088455"/>
                    <a:gd name="connsiteY2" fmla="*/ 23812 h 34925"/>
                    <a:gd name="connsiteX3" fmla="*/ 469900 w 1088455"/>
                    <a:gd name="connsiteY3" fmla="*/ 23812 h 34925"/>
                    <a:gd name="connsiteX4" fmla="*/ 685800 w 1088455"/>
                    <a:gd name="connsiteY4" fmla="*/ 25400 h 34925"/>
                    <a:gd name="connsiteX5" fmla="*/ 688975 w 1088455"/>
                    <a:gd name="connsiteY5" fmla="*/ 25400 h 34925"/>
                    <a:gd name="connsiteX6" fmla="*/ 1079500 w 1088455"/>
                    <a:gd name="connsiteY6" fmla="*/ 34925 h 34925"/>
                    <a:gd name="connsiteX7" fmla="*/ 950912 w 1088455"/>
                    <a:gd name="connsiteY7" fmla="*/ 17462 h 34925"/>
                    <a:gd name="connsiteX8" fmla="*/ 812800 w 1088455"/>
                    <a:gd name="connsiteY8" fmla="*/ 0 h 34925"/>
                    <a:gd name="connsiteX9" fmla="*/ 581025 w 1088455"/>
                    <a:gd name="connsiteY9" fmla="*/ 6350 h 34925"/>
                    <a:gd name="connsiteX10" fmla="*/ 450850 w 1088455"/>
                    <a:gd name="connsiteY10" fmla="*/ 12700 h 34925"/>
                    <a:gd name="connsiteX11" fmla="*/ 0 w 1088455"/>
                    <a:gd name="connsiteY11" fmla="*/ 25400 h 3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8455" h="34925">
                      <a:moveTo>
                        <a:pt x="0" y="25400"/>
                      </a:moveTo>
                      <a:lnTo>
                        <a:pt x="58737" y="25400"/>
                      </a:lnTo>
                      <a:lnTo>
                        <a:pt x="481012" y="23812"/>
                      </a:lnTo>
                      <a:lnTo>
                        <a:pt x="469900" y="23812"/>
                      </a:lnTo>
                      <a:lnTo>
                        <a:pt x="685800" y="25400"/>
                      </a:lnTo>
                      <a:lnTo>
                        <a:pt x="688975" y="25400"/>
                      </a:lnTo>
                      <a:lnTo>
                        <a:pt x="1079500" y="34925"/>
                      </a:lnTo>
                      <a:cubicBezTo>
                        <a:pt x="1123156" y="33602"/>
                        <a:pt x="995362" y="23283"/>
                        <a:pt x="950912" y="17462"/>
                      </a:cubicBezTo>
                      <a:cubicBezTo>
                        <a:pt x="906462" y="11641"/>
                        <a:pt x="874448" y="1852"/>
                        <a:pt x="812800" y="0"/>
                      </a:cubicBezTo>
                      <a:lnTo>
                        <a:pt x="581025" y="6350"/>
                      </a:lnTo>
                      <a:cubicBezTo>
                        <a:pt x="520700" y="8467"/>
                        <a:pt x="450850" y="12700"/>
                        <a:pt x="450850" y="12700"/>
                      </a:cubicBezTo>
                      <a:lnTo>
                        <a:pt x="0" y="254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557" name="グループ化 556">
                  <a:extLst>
                    <a:ext uri="{FF2B5EF4-FFF2-40B4-BE49-F238E27FC236}">
                      <a16:creationId xmlns:a16="http://schemas.microsoft.com/office/drawing/2014/main" id="{F4509FE4-5E45-4F98-9C9D-6C0E39937919}"/>
                    </a:ext>
                  </a:extLst>
                </p:cNvPr>
                <p:cNvGrpSpPr/>
                <p:nvPr/>
              </p:nvGrpSpPr>
              <p:grpSpPr>
                <a:xfrm>
                  <a:off x="4054475" y="4198886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510" name="フリーフォーム: 図形 509">
                    <a:extLst>
                      <a:ext uri="{FF2B5EF4-FFF2-40B4-BE49-F238E27FC236}">
                        <a16:creationId xmlns:a16="http://schemas.microsoft.com/office/drawing/2014/main" id="{AEBA0621-63D5-4A2D-8190-5D3F1D7ED4B5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5E9EA4A1-DE35-47B6-914F-F975EA10BE47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97198499-8D41-4509-B23F-25F48C993B8B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382F044F-474E-45EE-8DD1-EC5EE443AD78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44AC2952-CC7B-44EC-BBAC-FFAD59AE914F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BE88A1CA-DC45-4407-BE8C-679A8226E73C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4EE438B7-6423-4A3E-861B-3B76CFD592F8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55B22161-4D71-42C2-AA66-EA27B5A1005F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881D6586-BCE9-4A37-90BD-E3D9224377C4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フリーフォーム: 図形 519">
                    <a:extLst>
                      <a:ext uri="{FF2B5EF4-FFF2-40B4-BE49-F238E27FC236}">
                        <a16:creationId xmlns:a16="http://schemas.microsoft.com/office/drawing/2014/main" id="{44C514D7-311C-4185-A4EE-4095A056457D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E1F06658-9877-4FE2-912C-F87F1089304E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E1BC445C-B70B-414A-9226-580439A8180C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2E46F1B3-AEB0-4B58-9277-517BC1F157E8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5" name="フリーフォーム: 図形 524">
                    <a:extLst>
                      <a:ext uri="{FF2B5EF4-FFF2-40B4-BE49-F238E27FC236}">
                        <a16:creationId xmlns:a16="http://schemas.microsoft.com/office/drawing/2014/main" id="{CA87E5DB-3954-4942-9D56-DE9218B264E1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A206323A-A932-4A5E-9631-A973EFB9CD17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44155329-B132-48F4-BC45-F4A2681498ED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3387B21C-7472-4558-B951-E65048BE186F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9" name="フリーフォーム: 図形 528">
                    <a:extLst>
                      <a:ext uri="{FF2B5EF4-FFF2-40B4-BE49-F238E27FC236}">
                        <a16:creationId xmlns:a16="http://schemas.microsoft.com/office/drawing/2014/main" id="{D42FE22C-A6DF-4A7B-A1BA-C209DA7AD942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0" name="フリーフォーム: 図形 529">
                    <a:extLst>
                      <a:ext uri="{FF2B5EF4-FFF2-40B4-BE49-F238E27FC236}">
                        <a16:creationId xmlns:a16="http://schemas.microsoft.com/office/drawing/2014/main" id="{DE690D52-F44D-4A78-A253-784D7CF5CE74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1" name="フリーフォーム: 図形 530">
                    <a:extLst>
                      <a:ext uri="{FF2B5EF4-FFF2-40B4-BE49-F238E27FC236}">
                        <a16:creationId xmlns:a16="http://schemas.microsoft.com/office/drawing/2014/main" id="{0D42AE36-74C9-4583-8FB0-C8C934C64CED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E07000FC-20B5-4323-B88C-C08D7EB31A99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BE5140E0-066D-4437-B0CA-37B8B52EC3D7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4" name="フリーフォーム: 図形 533">
                    <a:extLst>
                      <a:ext uri="{FF2B5EF4-FFF2-40B4-BE49-F238E27FC236}">
                        <a16:creationId xmlns:a16="http://schemas.microsoft.com/office/drawing/2014/main" id="{1CEE5560-DA15-457D-82A9-5B732FF666DE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9668D502-F6BC-4CD4-AEF2-A0640EEF8D18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96D1EFBB-62C4-4D2E-89D0-2DA191825EEE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83FFC5A0-6142-4914-8D58-1BA090E97C82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AD7784BB-2CEF-4DAC-8D46-8DC924D53C1B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79F884ED-C7EE-4777-9DF9-ACCA56C657DC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0" name="フリーフォーム: 図形 539">
                    <a:extLst>
                      <a:ext uri="{FF2B5EF4-FFF2-40B4-BE49-F238E27FC236}">
                        <a16:creationId xmlns:a16="http://schemas.microsoft.com/office/drawing/2014/main" id="{55CA4497-0432-460F-A962-99949074522D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1" name="フリーフォーム: 図形 540">
                    <a:extLst>
                      <a:ext uri="{FF2B5EF4-FFF2-40B4-BE49-F238E27FC236}">
                        <a16:creationId xmlns:a16="http://schemas.microsoft.com/office/drawing/2014/main" id="{9EF88551-FDA9-44DD-B429-EE1692A34074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84AA2F1E-7CA1-496A-88A4-E81A100B23C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3" name="フリーフォーム: 図形 542">
                    <a:extLst>
                      <a:ext uri="{FF2B5EF4-FFF2-40B4-BE49-F238E27FC236}">
                        <a16:creationId xmlns:a16="http://schemas.microsoft.com/office/drawing/2014/main" id="{2FE2F9A0-8CE9-48BD-A2EF-4A42CD4B6BD2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4" name="フリーフォーム: 図形 543">
                    <a:extLst>
                      <a:ext uri="{FF2B5EF4-FFF2-40B4-BE49-F238E27FC236}">
                        <a16:creationId xmlns:a16="http://schemas.microsoft.com/office/drawing/2014/main" id="{38EA7203-EEBD-4035-AC5C-03A6C5FABF70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5" name="フリーフォーム: 図形 544">
                    <a:extLst>
                      <a:ext uri="{FF2B5EF4-FFF2-40B4-BE49-F238E27FC236}">
                        <a16:creationId xmlns:a16="http://schemas.microsoft.com/office/drawing/2014/main" id="{5CE37D41-FF9D-4327-A38F-FCE29AF41873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6" name="フリーフォーム: 図形 545">
                    <a:extLst>
                      <a:ext uri="{FF2B5EF4-FFF2-40B4-BE49-F238E27FC236}">
                        <a16:creationId xmlns:a16="http://schemas.microsoft.com/office/drawing/2014/main" id="{BA7A4C74-1E78-4C9D-A701-4B6A4A3E9978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88DA0295-F9BC-4C1E-A11F-529D9B47AB5D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D280A79C-C52D-4EA9-A563-26385401631B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E9BCB460-B64B-45B1-A5C9-E5EB1B60E35B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0" name="フリーフォーム: 図形 549">
                    <a:extLst>
                      <a:ext uri="{FF2B5EF4-FFF2-40B4-BE49-F238E27FC236}">
                        <a16:creationId xmlns:a16="http://schemas.microsoft.com/office/drawing/2014/main" id="{9E2F722C-FA2B-4748-8671-F79D8684DAF6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1" name="フリーフォーム: 図形 550">
                    <a:extLst>
                      <a:ext uri="{FF2B5EF4-FFF2-40B4-BE49-F238E27FC236}">
                        <a16:creationId xmlns:a16="http://schemas.microsoft.com/office/drawing/2014/main" id="{74CA1621-BECC-4C9F-A44F-6726BD4DA5EF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2" name="フリーフォーム: 図形 551">
                    <a:extLst>
                      <a:ext uri="{FF2B5EF4-FFF2-40B4-BE49-F238E27FC236}">
                        <a16:creationId xmlns:a16="http://schemas.microsoft.com/office/drawing/2014/main" id="{A3E736E1-5A93-4064-8603-00D342C65CDE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521B0548-0DE8-455D-8421-581CBC27F96C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4" name="フリーフォーム: 図形 553">
                    <a:extLst>
                      <a:ext uri="{FF2B5EF4-FFF2-40B4-BE49-F238E27FC236}">
                        <a16:creationId xmlns:a16="http://schemas.microsoft.com/office/drawing/2014/main" id="{B3E518E2-34D1-4E29-BEA4-2EFF035C078B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5" name="フリーフォーム: 図形 554">
                    <a:extLst>
                      <a:ext uri="{FF2B5EF4-FFF2-40B4-BE49-F238E27FC236}">
                        <a16:creationId xmlns:a16="http://schemas.microsoft.com/office/drawing/2014/main" id="{1D61F161-D55A-46D9-93D3-3B960C7F934E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6" name="フリーフォーム: 図形 555">
                    <a:extLst>
                      <a:ext uri="{FF2B5EF4-FFF2-40B4-BE49-F238E27FC236}">
                        <a16:creationId xmlns:a16="http://schemas.microsoft.com/office/drawing/2014/main" id="{C2E2E278-F2E2-4400-A4DD-C864AD476AB7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58" name="グループ化 557">
                  <a:extLst>
                    <a:ext uri="{FF2B5EF4-FFF2-40B4-BE49-F238E27FC236}">
                      <a16:creationId xmlns:a16="http://schemas.microsoft.com/office/drawing/2014/main" id="{B6308303-37F8-4388-9EF2-4EF92962209E}"/>
                    </a:ext>
                  </a:extLst>
                </p:cNvPr>
                <p:cNvGrpSpPr/>
                <p:nvPr/>
              </p:nvGrpSpPr>
              <p:grpSpPr>
                <a:xfrm flipH="1">
                  <a:off x="6753223" y="4213702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559" name="フリーフォーム: 図形 558">
                    <a:extLst>
                      <a:ext uri="{FF2B5EF4-FFF2-40B4-BE49-F238E27FC236}">
                        <a16:creationId xmlns:a16="http://schemas.microsoft.com/office/drawing/2014/main" id="{6C7D084C-603A-498F-9DD6-0FBB4DB95A13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0" name="フリーフォーム: 図形 559">
                    <a:extLst>
                      <a:ext uri="{FF2B5EF4-FFF2-40B4-BE49-F238E27FC236}">
                        <a16:creationId xmlns:a16="http://schemas.microsoft.com/office/drawing/2014/main" id="{6803A900-CCBE-45B4-9D5D-36CEFDC88756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1" name="フリーフォーム: 図形 560">
                    <a:extLst>
                      <a:ext uri="{FF2B5EF4-FFF2-40B4-BE49-F238E27FC236}">
                        <a16:creationId xmlns:a16="http://schemas.microsoft.com/office/drawing/2014/main" id="{75F20315-4649-40CE-8586-2483B09208DF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2" name="フリーフォーム: 図形 561">
                    <a:extLst>
                      <a:ext uri="{FF2B5EF4-FFF2-40B4-BE49-F238E27FC236}">
                        <a16:creationId xmlns:a16="http://schemas.microsoft.com/office/drawing/2014/main" id="{8FF22D6C-D31C-4895-9982-B76C6F9C1266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3" name="フリーフォーム: 図形 562">
                    <a:extLst>
                      <a:ext uri="{FF2B5EF4-FFF2-40B4-BE49-F238E27FC236}">
                        <a16:creationId xmlns:a16="http://schemas.microsoft.com/office/drawing/2014/main" id="{1207ADD6-C519-4EB6-BFE0-D12E50C77CF5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4" name="フリーフォーム: 図形 563">
                    <a:extLst>
                      <a:ext uri="{FF2B5EF4-FFF2-40B4-BE49-F238E27FC236}">
                        <a16:creationId xmlns:a16="http://schemas.microsoft.com/office/drawing/2014/main" id="{F1FA8B58-9C8D-40A0-9905-6B806A9512FC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5" name="フリーフォーム: 図形 564">
                    <a:extLst>
                      <a:ext uri="{FF2B5EF4-FFF2-40B4-BE49-F238E27FC236}">
                        <a16:creationId xmlns:a16="http://schemas.microsoft.com/office/drawing/2014/main" id="{80720B32-435E-4D9F-AF37-09154E892B86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DA21A7E3-3EE1-4C48-A11D-0186385048AA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3272CAB5-BFA7-4E6C-9FF5-02C6251C2297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8" name="フリーフォーム: 図形 567">
                    <a:extLst>
                      <a:ext uri="{FF2B5EF4-FFF2-40B4-BE49-F238E27FC236}">
                        <a16:creationId xmlns:a16="http://schemas.microsoft.com/office/drawing/2014/main" id="{C03B9FCE-7B5C-4080-ADCC-338540C10509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F65862B8-1009-40BD-B747-1241F01B4F2F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DEBD3FA7-E698-418B-BADC-77DDDE318199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1" name="フリーフォーム: 図形 570">
                    <a:extLst>
                      <a:ext uri="{FF2B5EF4-FFF2-40B4-BE49-F238E27FC236}">
                        <a16:creationId xmlns:a16="http://schemas.microsoft.com/office/drawing/2014/main" id="{3FFDCF85-70C5-4282-9267-C5CB91634374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2" name="フリーフォーム: 図形 571">
                    <a:extLst>
                      <a:ext uri="{FF2B5EF4-FFF2-40B4-BE49-F238E27FC236}">
                        <a16:creationId xmlns:a16="http://schemas.microsoft.com/office/drawing/2014/main" id="{A6665DD3-EDA7-4410-A216-114526D24E91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3" name="フリーフォーム: 図形 572">
                    <a:extLst>
                      <a:ext uri="{FF2B5EF4-FFF2-40B4-BE49-F238E27FC236}">
                        <a16:creationId xmlns:a16="http://schemas.microsoft.com/office/drawing/2014/main" id="{102F794B-E573-483E-BF15-32FEE33D0248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4" name="フリーフォーム: 図形 573">
                    <a:extLst>
                      <a:ext uri="{FF2B5EF4-FFF2-40B4-BE49-F238E27FC236}">
                        <a16:creationId xmlns:a16="http://schemas.microsoft.com/office/drawing/2014/main" id="{1F35BC85-F09F-4B85-A706-15FB544DA985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5" name="フリーフォーム: 図形 574">
                    <a:extLst>
                      <a:ext uri="{FF2B5EF4-FFF2-40B4-BE49-F238E27FC236}">
                        <a16:creationId xmlns:a16="http://schemas.microsoft.com/office/drawing/2014/main" id="{5FDA2421-15B2-411B-95C3-A239464AC78B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6" name="フリーフォーム: 図形 575">
                    <a:extLst>
                      <a:ext uri="{FF2B5EF4-FFF2-40B4-BE49-F238E27FC236}">
                        <a16:creationId xmlns:a16="http://schemas.microsoft.com/office/drawing/2014/main" id="{5A799DF7-BFF1-40DB-B7F7-102DB4748E25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7" name="フリーフォーム: 図形 576">
                    <a:extLst>
                      <a:ext uri="{FF2B5EF4-FFF2-40B4-BE49-F238E27FC236}">
                        <a16:creationId xmlns:a16="http://schemas.microsoft.com/office/drawing/2014/main" id="{A7D7F09F-6776-45CF-AD41-EBB61584CFC9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8" name="フリーフォーム: 図形 577">
                    <a:extLst>
                      <a:ext uri="{FF2B5EF4-FFF2-40B4-BE49-F238E27FC236}">
                        <a16:creationId xmlns:a16="http://schemas.microsoft.com/office/drawing/2014/main" id="{B721199B-0145-4D61-9853-336564DAE271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9" name="フリーフォーム: 図形 578">
                    <a:extLst>
                      <a:ext uri="{FF2B5EF4-FFF2-40B4-BE49-F238E27FC236}">
                        <a16:creationId xmlns:a16="http://schemas.microsoft.com/office/drawing/2014/main" id="{B83508F0-0A5D-46C9-AACB-C962C2276177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0" name="フリーフォーム: 図形 579">
                    <a:extLst>
                      <a:ext uri="{FF2B5EF4-FFF2-40B4-BE49-F238E27FC236}">
                        <a16:creationId xmlns:a16="http://schemas.microsoft.com/office/drawing/2014/main" id="{C58FBBF9-BE02-45AC-A874-ACBE2030D8EC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1" name="フリーフォーム: 図形 580">
                    <a:extLst>
                      <a:ext uri="{FF2B5EF4-FFF2-40B4-BE49-F238E27FC236}">
                        <a16:creationId xmlns:a16="http://schemas.microsoft.com/office/drawing/2014/main" id="{D245953C-3C5B-42A7-B2A0-B139F8862987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2" name="フリーフォーム: 図形 581">
                    <a:extLst>
                      <a:ext uri="{FF2B5EF4-FFF2-40B4-BE49-F238E27FC236}">
                        <a16:creationId xmlns:a16="http://schemas.microsoft.com/office/drawing/2014/main" id="{6AAE1961-49FD-4E60-B8F9-5CCB85E73257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3" name="フリーフォーム: 図形 582">
                    <a:extLst>
                      <a:ext uri="{FF2B5EF4-FFF2-40B4-BE49-F238E27FC236}">
                        <a16:creationId xmlns:a16="http://schemas.microsoft.com/office/drawing/2014/main" id="{0A2E4636-D1F6-4D5E-A405-49DF76F64199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4" name="フリーフォーム: 図形 583">
                    <a:extLst>
                      <a:ext uri="{FF2B5EF4-FFF2-40B4-BE49-F238E27FC236}">
                        <a16:creationId xmlns:a16="http://schemas.microsoft.com/office/drawing/2014/main" id="{11D7E544-9204-479E-ADD0-170851ED3E86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5" name="フリーフォーム: 図形 584">
                    <a:extLst>
                      <a:ext uri="{FF2B5EF4-FFF2-40B4-BE49-F238E27FC236}">
                        <a16:creationId xmlns:a16="http://schemas.microsoft.com/office/drawing/2014/main" id="{0F727630-CDBA-4CB4-B942-8A38EE3504A2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6" name="フリーフォーム: 図形 585">
                    <a:extLst>
                      <a:ext uri="{FF2B5EF4-FFF2-40B4-BE49-F238E27FC236}">
                        <a16:creationId xmlns:a16="http://schemas.microsoft.com/office/drawing/2014/main" id="{EB79FBA3-F076-4FA7-B616-4B78EC24425B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7" name="フリーフォーム: 図形 586">
                    <a:extLst>
                      <a:ext uri="{FF2B5EF4-FFF2-40B4-BE49-F238E27FC236}">
                        <a16:creationId xmlns:a16="http://schemas.microsoft.com/office/drawing/2014/main" id="{65893EA3-4FE7-4925-A196-5B25C792C5FB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8" name="フリーフォーム: 図形 587">
                    <a:extLst>
                      <a:ext uri="{FF2B5EF4-FFF2-40B4-BE49-F238E27FC236}">
                        <a16:creationId xmlns:a16="http://schemas.microsoft.com/office/drawing/2014/main" id="{8A0FDFD2-ECDD-4E93-83B8-E66A636AD1AC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9" name="フリーフォーム: 図形 588">
                    <a:extLst>
                      <a:ext uri="{FF2B5EF4-FFF2-40B4-BE49-F238E27FC236}">
                        <a16:creationId xmlns:a16="http://schemas.microsoft.com/office/drawing/2014/main" id="{CD469351-99A9-4D2E-B113-932C1BFB0B1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0" name="フリーフォーム: 図形 589">
                    <a:extLst>
                      <a:ext uri="{FF2B5EF4-FFF2-40B4-BE49-F238E27FC236}">
                        <a16:creationId xmlns:a16="http://schemas.microsoft.com/office/drawing/2014/main" id="{CCFF6DF4-0883-41B1-98C3-A89B81A9F422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1" name="フリーフォーム: 図形 590">
                    <a:extLst>
                      <a:ext uri="{FF2B5EF4-FFF2-40B4-BE49-F238E27FC236}">
                        <a16:creationId xmlns:a16="http://schemas.microsoft.com/office/drawing/2014/main" id="{E4B5EB50-0B6D-4309-B3B9-52400340E182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2" name="フリーフォーム: 図形 591">
                    <a:extLst>
                      <a:ext uri="{FF2B5EF4-FFF2-40B4-BE49-F238E27FC236}">
                        <a16:creationId xmlns:a16="http://schemas.microsoft.com/office/drawing/2014/main" id="{6A91E20F-8D4C-4D5E-934B-0BFC68F27403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3" name="フリーフォーム: 図形 592">
                    <a:extLst>
                      <a:ext uri="{FF2B5EF4-FFF2-40B4-BE49-F238E27FC236}">
                        <a16:creationId xmlns:a16="http://schemas.microsoft.com/office/drawing/2014/main" id="{6358DD67-96A1-48EF-A34B-F63FF6EA801D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4" name="フリーフォーム: 図形 593">
                    <a:extLst>
                      <a:ext uri="{FF2B5EF4-FFF2-40B4-BE49-F238E27FC236}">
                        <a16:creationId xmlns:a16="http://schemas.microsoft.com/office/drawing/2014/main" id="{9F02467B-AADD-42F7-9F41-A7A4E8C8B794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5" name="フリーフォーム: 図形 594">
                    <a:extLst>
                      <a:ext uri="{FF2B5EF4-FFF2-40B4-BE49-F238E27FC236}">
                        <a16:creationId xmlns:a16="http://schemas.microsoft.com/office/drawing/2014/main" id="{A0EFAFFD-EA8E-4144-97DE-3AB20F9EAFAF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6" name="フリーフォーム: 図形 595">
                    <a:extLst>
                      <a:ext uri="{FF2B5EF4-FFF2-40B4-BE49-F238E27FC236}">
                        <a16:creationId xmlns:a16="http://schemas.microsoft.com/office/drawing/2014/main" id="{504633A1-BE6A-47AE-B48B-1B3F2D6ABD71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7" name="フリーフォーム: 図形 596">
                    <a:extLst>
                      <a:ext uri="{FF2B5EF4-FFF2-40B4-BE49-F238E27FC236}">
                        <a16:creationId xmlns:a16="http://schemas.microsoft.com/office/drawing/2014/main" id="{92C8E2C0-3C9C-4B4E-86BB-EFFD39E798AA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8" name="フリーフォーム: 図形 597">
                    <a:extLst>
                      <a:ext uri="{FF2B5EF4-FFF2-40B4-BE49-F238E27FC236}">
                        <a16:creationId xmlns:a16="http://schemas.microsoft.com/office/drawing/2014/main" id="{210F294C-2197-4D3E-AAEE-E6168B72A96F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9" name="フリーフォーム: 図形 598">
                    <a:extLst>
                      <a:ext uri="{FF2B5EF4-FFF2-40B4-BE49-F238E27FC236}">
                        <a16:creationId xmlns:a16="http://schemas.microsoft.com/office/drawing/2014/main" id="{6B507620-F639-4F6A-B77C-74DC876F511F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0" name="フリーフォーム: 図形 599">
                    <a:extLst>
                      <a:ext uri="{FF2B5EF4-FFF2-40B4-BE49-F238E27FC236}">
                        <a16:creationId xmlns:a16="http://schemas.microsoft.com/office/drawing/2014/main" id="{F72F8AE0-0C94-46AD-919B-5CFBA3FB1D39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1" name="フリーフォーム: 図形 600">
                    <a:extLst>
                      <a:ext uri="{FF2B5EF4-FFF2-40B4-BE49-F238E27FC236}">
                        <a16:creationId xmlns:a16="http://schemas.microsoft.com/office/drawing/2014/main" id="{212E2333-7C2A-4627-9BA5-1C3FBA794B2E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2" name="フリーフォーム: 図形 601">
                    <a:extLst>
                      <a:ext uri="{FF2B5EF4-FFF2-40B4-BE49-F238E27FC236}">
                        <a16:creationId xmlns:a16="http://schemas.microsoft.com/office/drawing/2014/main" id="{A1CBB07A-B056-4AC3-9A79-A1606AF67311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3" name="フリーフォーム: 図形 602">
                    <a:extLst>
                      <a:ext uri="{FF2B5EF4-FFF2-40B4-BE49-F238E27FC236}">
                        <a16:creationId xmlns:a16="http://schemas.microsoft.com/office/drawing/2014/main" id="{69F55CAF-178C-4CE1-AA78-0F8F9277A33F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412A14CB-88F1-4A3D-AC35-4B13C259B42A}"/>
                  </a:ext>
                </a:extLst>
              </p:cNvPr>
              <p:cNvSpPr/>
              <p:nvPr/>
            </p:nvSpPr>
            <p:spPr>
              <a:xfrm>
                <a:off x="5233150" y="4202760"/>
                <a:ext cx="46875" cy="947214"/>
              </a:xfrm>
              <a:custGeom>
                <a:avLst/>
                <a:gdLst>
                  <a:gd name="connsiteX0" fmla="*/ 37350 w 46875"/>
                  <a:gd name="connsiteY0" fmla="*/ 40628 h 947214"/>
                  <a:gd name="connsiteX1" fmla="*/ 46875 w 46875"/>
                  <a:gd name="connsiteY1" fmla="*/ 635940 h 947214"/>
                  <a:gd name="connsiteX2" fmla="*/ 37350 w 46875"/>
                  <a:gd name="connsiteY2" fmla="*/ 361303 h 947214"/>
                  <a:gd name="connsiteX3" fmla="*/ 7188 w 46875"/>
                  <a:gd name="connsiteY3" fmla="*/ 250178 h 947214"/>
                  <a:gd name="connsiteX4" fmla="*/ 7188 w 46875"/>
                  <a:gd name="connsiteY4" fmla="*/ 729603 h 947214"/>
                  <a:gd name="connsiteX5" fmla="*/ 4013 w 46875"/>
                  <a:gd name="connsiteY5" fmla="*/ 937565 h 947214"/>
                  <a:gd name="connsiteX6" fmla="*/ 8775 w 46875"/>
                  <a:gd name="connsiteY6" fmla="*/ 831203 h 947214"/>
                  <a:gd name="connsiteX7" fmla="*/ 838 w 46875"/>
                  <a:gd name="connsiteY7" fmla="*/ 139053 h 947214"/>
                  <a:gd name="connsiteX8" fmla="*/ 37350 w 46875"/>
                  <a:gd name="connsiteY8" fmla="*/ 40628 h 94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75" h="947214">
                    <a:moveTo>
                      <a:pt x="37350" y="40628"/>
                    </a:moveTo>
                    <a:cubicBezTo>
                      <a:pt x="45023" y="123442"/>
                      <a:pt x="46875" y="582494"/>
                      <a:pt x="46875" y="635940"/>
                    </a:cubicBezTo>
                    <a:cubicBezTo>
                      <a:pt x="46875" y="689386"/>
                      <a:pt x="43964" y="425597"/>
                      <a:pt x="37350" y="361303"/>
                    </a:cubicBezTo>
                    <a:cubicBezTo>
                      <a:pt x="30736" y="297009"/>
                      <a:pt x="12215" y="188795"/>
                      <a:pt x="7188" y="250178"/>
                    </a:cubicBezTo>
                    <a:cubicBezTo>
                      <a:pt x="2161" y="311561"/>
                      <a:pt x="7717" y="615039"/>
                      <a:pt x="7188" y="729603"/>
                    </a:cubicBezTo>
                    <a:cubicBezTo>
                      <a:pt x="6659" y="844167"/>
                      <a:pt x="3748" y="920632"/>
                      <a:pt x="4013" y="937565"/>
                    </a:cubicBezTo>
                    <a:cubicBezTo>
                      <a:pt x="4277" y="954498"/>
                      <a:pt x="9304" y="964288"/>
                      <a:pt x="8775" y="831203"/>
                    </a:cubicBezTo>
                    <a:cubicBezTo>
                      <a:pt x="8246" y="698118"/>
                      <a:pt x="-3131" y="271080"/>
                      <a:pt x="838" y="139053"/>
                    </a:cubicBezTo>
                    <a:cubicBezTo>
                      <a:pt x="4807" y="7026"/>
                      <a:pt x="29677" y="-42186"/>
                      <a:pt x="37350" y="406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89F26F11-CC0B-4566-926B-4769B052D44A}"/>
                  </a:ext>
                </a:extLst>
              </p:cNvPr>
              <p:cNvSpPr/>
              <p:nvPr/>
            </p:nvSpPr>
            <p:spPr>
              <a:xfrm>
                <a:off x="5221268" y="4394236"/>
                <a:ext cx="47767" cy="1041828"/>
              </a:xfrm>
              <a:custGeom>
                <a:avLst/>
                <a:gdLst>
                  <a:gd name="connsiteX0" fmla="*/ 47645 w 47767"/>
                  <a:gd name="connsiteY0" fmla="*/ 79339 h 1041828"/>
                  <a:gd name="connsiteX1" fmla="*/ 36532 w 47767"/>
                  <a:gd name="connsiteY1" fmla="*/ 979452 h 1041828"/>
                  <a:gd name="connsiteX2" fmla="*/ 31770 w 47767"/>
                  <a:gd name="connsiteY2" fmla="*/ 922302 h 1041828"/>
                  <a:gd name="connsiteX3" fmla="*/ 20 w 47767"/>
                  <a:gd name="connsiteY3" fmla="*/ 582577 h 1041828"/>
                  <a:gd name="connsiteX4" fmla="*/ 27007 w 47767"/>
                  <a:gd name="connsiteY4" fmla="*/ 19014 h 1041828"/>
                  <a:gd name="connsiteX5" fmla="*/ 28595 w 47767"/>
                  <a:gd name="connsiteY5" fmla="*/ 130139 h 1041828"/>
                  <a:gd name="connsiteX6" fmla="*/ 47645 w 47767"/>
                  <a:gd name="connsiteY6" fmla="*/ 79339 h 104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67" h="1041828">
                    <a:moveTo>
                      <a:pt x="47645" y="79339"/>
                    </a:moveTo>
                    <a:cubicBezTo>
                      <a:pt x="48968" y="220891"/>
                      <a:pt x="39178" y="838958"/>
                      <a:pt x="36532" y="979452"/>
                    </a:cubicBezTo>
                    <a:cubicBezTo>
                      <a:pt x="33886" y="1119946"/>
                      <a:pt x="37855" y="988448"/>
                      <a:pt x="31770" y="922302"/>
                    </a:cubicBezTo>
                    <a:cubicBezTo>
                      <a:pt x="25685" y="856156"/>
                      <a:pt x="814" y="733125"/>
                      <a:pt x="20" y="582577"/>
                    </a:cubicBezTo>
                    <a:cubicBezTo>
                      <a:pt x="-774" y="432029"/>
                      <a:pt x="22245" y="94420"/>
                      <a:pt x="27007" y="19014"/>
                    </a:cubicBezTo>
                    <a:cubicBezTo>
                      <a:pt x="31769" y="-56392"/>
                      <a:pt x="25684" y="115852"/>
                      <a:pt x="28595" y="130139"/>
                    </a:cubicBezTo>
                    <a:cubicBezTo>
                      <a:pt x="31505" y="144427"/>
                      <a:pt x="46322" y="-62213"/>
                      <a:pt x="47645" y="7933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FD541B7D-E545-4403-B637-4B15A0785375}"/>
                  </a:ext>
                </a:extLst>
              </p:cNvPr>
              <p:cNvSpPr/>
              <p:nvPr/>
            </p:nvSpPr>
            <p:spPr>
              <a:xfrm>
                <a:off x="5179385" y="4979069"/>
                <a:ext cx="251453" cy="794269"/>
              </a:xfrm>
              <a:custGeom>
                <a:avLst/>
                <a:gdLst>
                  <a:gd name="connsiteX0" fmla="*/ 81590 w 251453"/>
                  <a:gd name="connsiteY0" fmla="*/ 170781 h 794269"/>
                  <a:gd name="connsiteX1" fmla="*/ 73653 w 251453"/>
                  <a:gd name="connsiteY1" fmla="*/ 753394 h 794269"/>
                  <a:gd name="connsiteX2" fmla="*/ 59365 w 251453"/>
                  <a:gd name="connsiteY2" fmla="*/ 745456 h 794269"/>
                  <a:gd name="connsiteX3" fmla="*/ 29203 w 251453"/>
                  <a:gd name="connsiteY3" fmla="*/ 745456 h 794269"/>
                  <a:gd name="connsiteX4" fmla="*/ 251453 w 251453"/>
                  <a:gd name="connsiteY4" fmla="*/ 750219 h 794269"/>
                  <a:gd name="connsiteX5" fmla="*/ 14915 w 251453"/>
                  <a:gd name="connsiteY5" fmla="*/ 748631 h 794269"/>
                  <a:gd name="connsiteX6" fmla="*/ 27615 w 251453"/>
                  <a:gd name="connsiteY6" fmla="*/ 727994 h 794269"/>
                  <a:gd name="connsiteX7" fmla="*/ 53015 w 251453"/>
                  <a:gd name="connsiteY7" fmla="*/ 535906 h 794269"/>
                  <a:gd name="connsiteX8" fmla="*/ 29203 w 251453"/>
                  <a:gd name="connsiteY8" fmla="*/ 226344 h 794269"/>
                  <a:gd name="connsiteX9" fmla="*/ 48253 w 251453"/>
                  <a:gd name="connsiteY9" fmla="*/ 919 h 794269"/>
                  <a:gd name="connsiteX10" fmla="*/ 81590 w 251453"/>
                  <a:gd name="connsiteY10" fmla="*/ 170781 h 79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3" h="794269">
                    <a:moveTo>
                      <a:pt x="81590" y="170781"/>
                    </a:moveTo>
                    <a:cubicBezTo>
                      <a:pt x="85823" y="296193"/>
                      <a:pt x="77357" y="657615"/>
                      <a:pt x="73653" y="753394"/>
                    </a:cubicBezTo>
                    <a:cubicBezTo>
                      <a:pt x="69949" y="849173"/>
                      <a:pt x="66773" y="746779"/>
                      <a:pt x="59365" y="745456"/>
                    </a:cubicBezTo>
                    <a:cubicBezTo>
                      <a:pt x="51957" y="744133"/>
                      <a:pt x="29203" y="745456"/>
                      <a:pt x="29203" y="745456"/>
                    </a:cubicBezTo>
                    <a:lnTo>
                      <a:pt x="251453" y="750219"/>
                    </a:lnTo>
                    <a:cubicBezTo>
                      <a:pt x="249072" y="750748"/>
                      <a:pt x="52221" y="752335"/>
                      <a:pt x="14915" y="748631"/>
                    </a:cubicBezTo>
                    <a:cubicBezTo>
                      <a:pt x="-22391" y="744927"/>
                      <a:pt x="21265" y="763448"/>
                      <a:pt x="27615" y="727994"/>
                    </a:cubicBezTo>
                    <a:cubicBezTo>
                      <a:pt x="33965" y="692540"/>
                      <a:pt x="52750" y="619514"/>
                      <a:pt x="53015" y="535906"/>
                    </a:cubicBezTo>
                    <a:cubicBezTo>
                      <a:pt x="53280" y="452298"/>
                      <a:pt x="29997" y="315508"/>
                      <a:pt x="29203" y="226344"/>
                    </a:cubicBezTo>
                    <a:cubicBezTo>
                      <a:pt x="28409" y="137180"/>
                      <a:pt x="39786" y="9650"/>
                      <a:pt x="48253" y="919"/>
                    </a:cubicBezTo>
                    <a:cubicBezTo>
                      <a:pt x="56720" y="-7812"/>
                      <a:pt x="77357" y="45369"/>
                      <a:pt x="81590" y="17078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: 図形 607">
                <a:extLst>
                  <a:ext uri="{FF2B5EF4-FFF2-40B4-BE49-F238E27FC236}">
                    <a16:creationId xmlns:a16="http://schemas.microsoft.com/office/drawing/2014/main" id="{ED204948-4CC6-4445-B65D-44F2445CE4EA}"/>
                  </a:ext>
                </a:extLst>
              </p:cNvPr>
              <p:cNvSpPr/>
              <p:nvPr/>
            </p:nvSpPr>
            <p:spPr>
              <a:xfrm>
                <a:off x="5250528" y="4187382"/>
                <a:ext cx="91517" cy="408833"/>
              </a:xfrm>
              <a:custGeom>
                <a:avLst/>
                <a:gdLst>
                  <a:gd name="connsiteX0" fmla="*/ 91410 w 91517"/>
                  <a:gd name="connsiteY0" fmla="*/ 443 h 408833"/>
                  <a:gd name="connsiteX1" fmla="*/ 922 w 91517"/>
                  <a:gd name="connsiteY1" fmla="*/ 27431 h 408833"/>
                  <a:gd name="connsiteX2" fmla="*/ 43785 w 91517"/>
                  <a:gd name="connsiteY2" fmla="*/ 43306 h 408833"/>
                  <a:gd name="connsiteX3" fmla="*/ 31085 w 91517"/>
                  <a:gd name="connsiteY3" fmla="*/ 54418 h 408833"/>
                  <a:gd name="connsiteX4" fmla="*/ 29497 w 91517"/>
                  <a:gd name="connsiteY4" fmla="*/ 122681 h 408833"/>
                  <a:gd name="connsiteX5" fmla="*/ 19972 w 91517"/>
                  <a:gd name="connsiteY5" fmla="*/ 405256 h 408833"/>
                  <a:gd name="connsiteX6" fmla="*/ 23147 w 91517"/>
                  <a:gd name="connsiteY6" fmla="*/ 267143 h 408833"/>
                  <a:gd name="connsiteX7" fmla="*/ 19972 w 91517"/>
                  <a:gd name="connsiteY7" fmla="*/ 51243 h 408833"/>
                  <a:gd name="connsiteX8" fmla="*/ 91410 w 91517"/>
                  <a:gd name="connsiteY8" fmla="*/ 443 h 40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17" h="408833">
                    <a:moveTo>
                      <a:pt x="91410" y="443"/>
                    </a:moveTo>
                    <a:cubicBezTo>
                      <a:pt x="88235" y="-3526"/>
                      <a:pt x="8859" y="20287"/>
                      <a:pt x="922" y="27431"/>
                    </a:cubicBezTo>
                    <a:cubicBezTo>
                      <a:pt x="-7016" y="34575"/>
                      <a:pt x="38758" y="38808"/>
                      <a:pt x="43785" y="43306"/>
                    </a:cubicBezTo>
                    <a:cubicBezTo>
                      <a:pt x="48812" y="47804"/>
                      <a:pt x="33466" y="41189"/>
                      <a:pt x="31085" y="54418"/>
                    </a:cubicBezTo>
                    <a:cubicBezTo>
                      <a:pt x="28704" y="67647"/>
                      <a:pt x="31349" y="64208"/>
                      <a:pt x="29497" y="122681"/>
                    </a:cubicBezTo>
                    <a:cubicBezTo>
                      <a:pt x="27645" y="181154"/>
                      <a:pt x="21030" y="381179"/>
                      <a:pt x="19972" y="405256"/>
                    </a:cubicBezTo>
                    <a:cubicBezTo>
                      <a:pt x="18914" y="429333"/>
                      <a:pt x="23147" y="326145"/>
                      <a:pt x="23147" y="267143"/>
                    </a:cubicBezTo>
                    <a:cubicBezTo>
                      <a:pt x="23147" y="208141"/>
                      <a:pt x="13622" y="92518"/>
                      <a:pt x="19972" y="51243"/>
                    </a:cubicBezTo>
                    <a:cubicBezTo>
                      <a:pt x="26322" y="9968"/>
                      <a:pt x="94585" y="4412"/>
                      <a:pt x="91410" y="4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27C6BF8A-79BC-4C79-A2C0-5050DAF00252}"/>
                  </a:ext>
                </a:extLst>
              </p:cNvPr>
              <p:cNvSpPr/>
              <p:nvPr/>
            </p:nvSpPr>
            <p:spPr>
              <a:xfrm>
                <a:off x="5269783" y="4235720"/>
                <a:ext cx="140469" cy="314752"/>
              </a:xfrm>
              <a:custGeom>
                <a:avLst/>
                <a:gdLst>
                  <a:gd name="connsiteX0" fmla="*/ 140417 w 140469"/>
                  <a:gd name="connsiteY0" fmla="*/ 7668 h 314752"/>
                  <a:gd name="connsiteX1" fmla="*/ 24530 w 140469"/>
                  <a:gd name="connsiteY1" fmla="*/ 9255 h 314752"/>
                  <a:gd name="connsiteX2" fmla="*/ 19767 w 140469"/>
                  <a:gd name="connsiteY2" fmla="*/ 28305 h 314752"/>
                  <a:gd name="connsiteX3" fmla="*/ 19767 w 140469"/>
                  <a:gd name="connsiteY3" fmla="*/ 91805 h 314752"/>
                  <a:gd name="connsiteX4" fmla="*/ 10242 w 140469"/>
                  <a:gd name="connsiteY4" fmla="*/ 309293 h 314752"/>
                  <a:gd name="connsiteX5" fmla="*/ 5480 w 140469"/>
                  <a:gd name="connsiteY5" fmla="*/ 229918 h 314752"/>
                  <a:gd name="connsiteX6" fmla="*/ 7067 w 140469"/>
                  <a:gd name="connsiteY6" fmla="*/ 20368 h 314752"/>
                  <a:gd name="connsiteX7" fmla="*/ 8655 w 140469"/>
                  <a:gd name="connsiteY7" fmla="*/ 6080 h 314752"/>
                  <a:gd name="connsiteX8" fmla="*/ 140417 w 140469"/>
                  <a:gd name="connsiteY8" fmla="*/ 7668 h 31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469" h="314752">
                    <a:moveTo>
                      <a:pt x="140417" y="7668"/>
                    </a:moveTo>
                    <a:cubicBezTo>
                      <a:pt x="143063" y="8197"/>
                      <a:pt x="44638" y="5816"/>
                      <a:pt x="24530" y="9255"/>
                    </a:cubicBezTo>
                    <a:cubicBezTo>
                      <a:pt x="4422" y="12694"/>
                      <a:pt x="20561" y="14547"/>
                      <a:pt x="19767" y="28305"/>
                    </a:cubicBezTo>
                    <a:cubicBezTo>
                      <a:pt x="18973" y="42063"/>
                      <a:pt x="21354" y="44974"/>
                      <a:pt x="19767" y="91805"/>
                    </a:cubicBezTo>
                    <a:cubicBezTo>
                      <a:pt x="18180" y="138636"/>
                      <a:pt x="12623" y="286274"/>
                      <a:pt x="10242" y="309293"/>
                    </a:cubicBezTo>
                    <a:cubicBezTo>
                      <a:pt x="7861" y="332312"/>
                      <a:pt x="6009" y="278072"/>
                      <a:pt x="5480" y="229918"/>
                    </a:cubicBezTo>
                    <a:cubicBezTo>
                      <a:pt x="4951" y="181764"/>
                      <a:pt x="6538" y="57674"/>
                      <a:pt x="7067" y="20368"/>
                    </a:cubicBezTo>
                    <a:cubicBezTo>
                      <a:pt x="7596" y="-16938"/>
                      <a:pt x="-10131" y="8991"/>
                      <a:pt x="8655" y="6080"/>
                    </a:cubicBezTo>
                    <a:cubicBezTo>
                      <a:pt x="27440" y="3169"/>
                      <a:pt x="137771" y="7139"/>
                      <a:pt x="140417" y="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53D2CAA9-FDDB-4350-ABD8-35588A29ACB1}"/>
                  </a:ext>
                </a:extLst>
              </p:cNvPr>
              <p:cNvSpPr/>
              <p:nvPr/>
            </p:nvSpPr>
            <p:spPr>
              <a:xfrm>
                <a:off x="5288966" y="4258324"/>
                <a:ext cx="102184" cy="304254"/>
              </a:xfrm>
              <a:custGeom>
                <a:avLst/>
                <a:gdLst>
                  <a:gd name="connsiteX0" fmla="*/ 102184 w 102184"/>
                  <a:gd name="connsiteY0" fmla="*/ 18401 h 304254"/>
                  <a:gd name="connsiteX1" fmla="*/ 21222 w 102184"/>
                  <a:gd name="connsiteY1" fmla="*/ 21576 h 304254"/>
                  <a:gd name="connsiteX2" fmla="*/ 25984 w 102184"/>
                  <a:gd name="connsiteY2" fmla="*/ 50151 h 304254"/>
                  <a:gd name="connsiteX3" fmla="*/ 19634 w 102184"/>
                  <a:gd name="connsiteY3" fmla="*/ 66026 h 304254"/>
                  <a:gd name="connsiteX4" fmla="*/ 14872 w 102184"/>
                  <a:gd name="connsiteY4" fmla="*/ 116826 h 304254"/>
                  <a:gd name="connsiteX5" fmla="*/ 10109 w 102184"/>
                  <a:gd name="connsiteY5" fmla="*/ 297801 h 304254"/>
                  <a:gd name="connsiteX6" fmla="*/ 5347 w 102184"/>
                  <a:gd name="connsiteY6" fmla="*/ 240651 h 304254"/>
                  <a:gd name="connsiteX7" fmla="*/ 584 w 102184"/>
                  <a:gd name="connsiteY7" fmla="*/ 19989 h 304254"/>
                  <a:gd name="connsiteX8" fmla="*/ 19634 w 102184"/>
                  <a:gd name="connsiteY8" fmla="*/ 8876 h 304254"/>
                  <a:gd name="connsiteX9" fmla="*/ 102184 w 102184"/>
                  <a:gd name="connsiteY9" fmla="*/ 18401 h 30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184" h="304254">
                    <a:moveTo>
                      <a:pt x="102184" y="18401"/>
                    </a:moveTo>
                    <a:cubicBezTo>
                      <a:pt x="102449" y="20518"/>
                      <a:pt x="33922" y="16284"/>
                      <a:pt x="21222" y="21576"/>
                    </a:cubicBezTo>
                    <a:cubicBezTo>
                      <a:pt x="8522" y="26868"/>
                      <a:pt x="26249" y="42743"/>
                      <a:pt x="25984" y="50151"/>
                    </a:cubicBezTo>
                    <a:cubicBezTo>
                      <a:pt x="25719" y="57559"/>
                      <a:pt x="21486" y="54914"/>
                      <a:pt x="19634" y="66026"/>
                    </a:cubicBezTo>
                    <a:cubicBezTo>
                      <a:pt x="17782" y="77139"/>
                      <a:pt x="16459" y="78197"/>
                      <a:pt x="14872" y="116826"/>
                    </a:cubicBezTo>
                    <a:cubicBezTo>
                      <a:pt x="13285" y="155455"/>
                      <a:pt x="11696" y="277164"/>
                      <a:pt x="10109" y="297801"/>
                    </a:cubicBezTo>
                    <a:cubicBezTo>
                      <a:pt x="8522" y="318438"/>
                      <a:pt x="6934" y="286953"/>
                      <a:pt x="5347" y="240651"/>
                    </a:cubicBezTo>
                    <a:cubicBezTo>
                      <a:pt x="3760" y="194349"/>
                      <a:pt x="-1797" y="58618"/>
                      <a:pt x="584" y="19989"/>
                    </a:cubicBezTo>
                    <a:cubicBezTo>
                      <a:pt x="2965" y="-18640"/>
                      <a:pt x="5876" y="10993"/>
                      <a:pt x="19634" y="8876"/>
                    </a:cubicBezTo>
                    <a:cubicBezTo>
                      <a:pt x="33392" y="6759"/>
                      <a:pt x="101919" y="16284"/>
                      <a:pt x="102184" y="184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C54EA430-AEB4-4D70-9EE8-5DADD3D364DF}"/>
                  </a:ext>
                </a:extLst>
              </p:cNvPr>
              <p:cNvSpPr/>
              <p:nvPr/>
            </p:nvSpPr>
            <p:spPr>
              <a:xfrm>
                <a:off x="5587826" y="4172737"/>
                <a:ext cx="127978" cy="70969"/>
              </a:xfrm>
              <a:custGeom>
                <a:avLst/>
                <a:gdLst>
                  <a:gd name="connsiteX0" fmla="*/ 174 w 127978"/>
                  <a:gd name="connsiteY0" fmla="*/ 70651 h 70969"/>
                  <a:gd name="connsiteX1" fmla="*/ 112887 w 127978"/>
                  <a:gd name="connsiteY1" fmla="*/ 50013 h 70969"/>
                  <a:gd name="connsiteX2" fmla="*/ 122412 w 127978"/>
                  <a:gd name="connsiteY2" fmla="*/ 801 h 70969"/>
                  <a:gd name="connsiteX3" fmla="*/ 71612 w 127978"/>
                  <a:gd name="connsiteY3" fmla="*/ 19851 h 70969"/>
                  <a:gd name="connsiteX4" fmla="*/ 70024 w 127978"/>
                  <a:gd name="connsiteY4" fmla="*/ 24613 h 70969"/>
                  <a:gd name="connsiteX5" fmla="*/ 85899 w 127978"/>
                  <a:gd name="connsiteY5" fmla="*/ 35726 h 70969"/>
                  <a:gd name="connsiteX6" fmla="*/ 174 w 127978"/>
                  <a:gd name="connsiteY6" fmla="*/ 70651 h 7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978" h="70969">
                    <a:moveTo>
                      <a:pt x="174" y="70651"/>
                    </a:moveTo>
                    <a:cubicBezTo>
                      <a:pt x="4672" y="73032"/>
                      <a:pt x="92514" y="61655"/>
                      <a:pt x="112887" y="50013"/>
                    </a:cubicBezTo>
                    <a:cubicBezTo>
                      <a:pt x="133260" y="38371"/>
                      <a:pt x="129291" y="5828"/>
                      <a:pt x="122412" y="801"/>
                    </a:cubicBezTo>
                    <a:cubicBezTo>
                      <a:pt x="115533" y="-4226"/>
                      <a:pt x="80343" y="15882"/>
                      <a:pt x="71612" y="19851"/>
                    </a:cubicBezTo>
                    <a:cubicBezTo>
                      <a:pt x="62881" y="23820"/>
                      <a:pt x="67643" y="21967"/>
                      <a:pt x="70024" y="24613"/>
                    </a:cubicBezTo>
                    <a:cubicBezTo>
                      <a:pt x="72405" y="27259"/>
                      <a:pt x="91984" y="31757"/>
                      <a:pt x="85899" y="35726"/>
                    </a:cubicBezTo>
                    <a:cubicBezTo>
                      <a:pt x="79814" y="39695"/>
                      <a:pt x="-4324" y="68270"/>
                      <a:pt x="174" y="706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81E5F4CF-F42F-4D4A-96C6-57B0C94FB356}"/>
                  </a:ext>
                </a:extLst>
              </p:cNvPr>
              <p:cNvSpPr/>
              <p:nvPr/>
            </p:nvSpPr>
            <p:spPr>
              <a:xfrm>
                <a:off x="5560122" y="4240808"/>
                <a:ext cx="173969" cy="9078"/>
              </a:xfrm>
              <a:custGeom>
                <a:avLst/>
                <a:gdLst>
                  <a:gd name="connsiteX0" fmla="*/ 891 w 173969"/>
                  <a:gd name="connsiteY0" fmla="*/ 992 h 9078"/>
                  <a:gd name="connsiteX1" fmla="*/ 170753 w 173969"/>
                  <a:gd name="connsiteY1" fmla="*/ 992 h 9078"/>
                  <a:gd name="connsiteX2" fmla="*/ 105666 w 173969"/>
                  <a:gd name="connsiteY2" fmla="*/ 8930 h 9078"/>
                  <a:gd name="connsiteX3" fmla="*/ 891 w 173969"/>
                  <a:gd name="connsiteY3" fmla="*/ 992 h 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69" h="9078">
                    <a:moveTo>
                      <a:pt x="891" y="992"/>
                    </a:moveTo>
                    <a:cubicBezTo>
                      <a:pt x="11739" y="-331"/>
                      <a:pt x="153290" y="-331"/>
                      <a:pt x="170753" y="992"/>
                    </a:cubicBezTo>
                    <a:cubicBezTo>
                      <a:pt x="188216" y="2315"/>
                      <a:pt x="130007" y="7607"/>
                      <a:pt x="105666" y="8930"/>
                    </a:cubicBezTo>
                    <a:cubicBezTo>
                      <a:pt x="81325" y="10253"/>
                      <a:pt x="-9957" y="2315"/>
                      <a:pt x="891" y="9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FAD15F46-2311-4736-8FB9-2DDCC5058FAE}"/>
                  </a:ext>
                </a:extLst>
              </p:cNvPr>
              <p:cNvSpPr/>
              <p:nvPr/>
            </p:nvSpPr>
            <p:spPr>
              <a:xfrm>
                <a:off x="5548112" y="4259660"/>
                <a:ext cx="165490" cy="11137"/>
              </a:xfrm>
              <a:custGeom>
                <a:avLst/>
                <a:gdLst>
                  <a:gd name="connsiteX0" fmla="*/ 201 w 165490"/>
                  <a:gd name="connsiteY0" fmla="*/ 1190 h 11137"/>
                  <a:gd name="connsiteX1" fmla="*/ 158951 w 165490"/>
                  <a:gd name="connsiteY1" fmla="*/ 1190 h 11137"/>
                  <a:gd name="connsiteX2" fmla="*/ 125613 w 165490"/>
                  <a:gd name="connsiteY2" fmla="*/ 10715 h 11137"/>
                  <a:gd name="connsiteX3" fmla="*/ 201 w 165490"/>
                  <a:gd name="connsiteY3" fmla="*/ 1190 h 1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490" h="11137">
                    <a:moveTo>
                      <a:pt x="201" y="1190"/>
                    </a:moveTo>
                    <a:cubicBezTo>
                      <a:pt x="5757" y="-397"/>
                      <a:pt x="138049" y="-397"/>
                      <a:pt x="158951" y="1190"/>
                    </a:cubicBezTo>
                    <a:cubicBezTo>
                      <a:pt x="179853" y="2777"/>
                      <a:pt x="145721" y="8069"/>
                      <a:pt x="125613" y="10715"/>
                    </a:cubicBezTo>
                    <a:cubicBezTo>
                      <a:pt x="105505" y="13361"/>
                      <a:pt x="-5355" y="2777"/>
                      <a:pt x="201" y="1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289B8329-16E1-4836-A83C-464E3BE4822D}"/>
                  </a:ext>
                </a:extLst>
              </p:cNvPr>
              <p:cNvSpPr/>
              <p:nvPr/>
            </p:nvSpPr>
            <p:spPr>
              <a:xfrm>
                <a:off x="6234113" y="4230100"/>
                <a:ext cx="546402" cy="8525"/>
              </a:xfrm>
              <a:custGeom>
                <a:avLst/>
                <a:gdLst>
                  <a:gd name="connsiteX0" fmla="*/ 0 w 546402"/>
                  <a:gd name="connsiteY0" fmla="*/ 5350 h 8525"/>
                  <a:gd name="connsiteX1" fmla="*/ 384175 w 546402"/>
                  <a:gd name="connsiteY1" fmla="*/ 8525 h 8525"/>
                  <a:gd name="connsiteX2" fmla="*/ 542925 w 546402"/>
                  <a:gd name="connsiteY2" fmla="*/ 8525 h 8525"/>
                  <a:gd name="connsiteX3" fmla="*/ 487362 w 546402"/>
                  <a:gd name="connsiteY3" fmla="*/ 588 h 8525"/>
                  <a:gd name="connsiteX4" fmla="*/ 412750 w 546402"/>
                  <a:gd name="connsiteY4" fmla="*/ 588 h 8525"/>
                  <a:gd name="connsiteX5" fmla="*/ 0 w 546402"/>
                  <a:gd name="connsiteY5" fmla="*/ 5350 h 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402" h="8525">
                    <a:moveTo>
                      <a:pt x="0" y="5350"/>
                    </a:moveTo>
                    <a:lnTo>
                      <a:pt x="384175" y="8525"/>
                    </a:lnTo>
                    <a:lnTo>
                      <a:pt x="542925" y="8525"/>
                    </a:lnTo>
                    <a:cubicBezTo>
                      <a:pt x="560123" y="7202"/>
                      <a:pt x="509058" y="1911"/>
                      <a:pt x="487362" y="588"/>
                    </a:cubicBezTo>
                    <a:cubicBezTo>
                      <a:pt x="465666" y="-735"/>
                      <a:pt x="412750" y="588"/>
                      <a:pt x="412750" y="588"/>
                    </a:cubicBezTo>
                    <a:lnTo>
                      <a:pt x="0" y="53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4F6922D7-264C-40B6-9A09-665FBA141639}"/>
                  </a:ext>
                </a:extLst>
              </p:cNvPr>
              <p:cNvSpPr/>
              <p:nvPr/>
            </p:nvSpPr>
            <p:spPr>
              <a:xfrm>
                <a:off x="5921099" y="4254265"/>
                <a:ext cx="792559" cy="23220"/>
              </a:xfrm>
              <a:custGeom>
                <a:avLst/>
                <a:gdLst>
                  <a:gd name="connsiteX0" fmla="*/ 276 w 792559"/>
                  <a:gd name="connsiteY0" fmla="*/ 11348 h 23220"/>
                  <a:gd name="connsiteX1" fmla="*/ 287614 w 792559"/>
                  <a:gd name="connsiteY1" fmla="*/ 3410 h 23220"/>
                  <a:gd name="connsiteX2" fmla="*/ 313014 w 792559"/>
                  <a:gd name="connsiteY2" fmla="*/ 235 h 23220"/>
                  <a:gd name="connsiteX3" fmla="*/ 525739 w 792559"/>
                  <a:gd name="connsiteY3" fmla="*/ 235 h 23220"/>
                  <a:gd name="connsiteX4" fmla="*/ 787676 w 792559"/>
                  <a:gd name="connsiteY4" fmla="*/ 4998 h 23220"/>
                  <a:gd name="connsiteX5" fmla="*/ 697189 w 792559"/>
                  <a:gd name="connsiteY5" fmla="*/ 6585 h 23220"/>
                  <a:gd name="connsiteX6" fmla="*/ 706714 w 792559"/>
                  <a:gd name="connsiteY6" fmla="*/ 22460 h 23220"/>
                  <a:gd name="connsiteX7" fmla="*/ 509864 w 792559"/>
                  <a:gd name="connsiteY7" fmla="*/ 20873 h 23220"/>
                  <a:gd name="connsiteX8" fmla="*/ 239989 w 792559"/>
                  <a:gd name="connsiteY8" fmla="*/ 17698 h 23220"/>
                  <a:gd name="connsiteX9" fmla="*/ 276 w 792559"/>
                  <a:gd name="connsiteY9" fmla="*/ 11348 h 2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2559" h="23220">
                    <a:moveTo>
                      <a:pt x="276" y="11348"/>
                    </a:moveTo>
                    <a:cubicBezTo>
                      <a:pt x="8213" y="8967"/>
                      <a:pt x="235491" y="5262"/>
                      <a:pt x="287614" y="3410"/>
                    </a:cubicBezTo>
                    <a:cubicBezTo>
                      <a:pt x="339737" y="1558"/>
                      <a:pt x="273327" y="764"/>
                      <a:pt x="313014" y="235"/>
                    </a:cubicBezTo>
                    <a:cubicBezTo>
                      <a:pt x="352701" y="-294"/>
                      <a:pt x="525739" y="235"/>
                      <a:pt x="525739" y="235"/>
                    </a:cubicBezTo>
                    <a:lnTo>
                      <a:pt x="787676" y="4998"/>
                    </a:lnTo>
                    <a:cubicBezTo>
                      <a:pt x="816251" y="6056"/>
                      <a:pt x="710683" y="3675"/>
                      <a:pt x="697189" y="6585"/>
                    </a:cubicBezTo>
                    <a:cubicBezTo>
                      <a:pt x="683695" y="9495"/>
                      <a:pt x="737935" y="20079"/>
                      <a:pt x="706714" y="22460"/>
                    </a:cubicBezTo>
                    <a:cubicBezTo>
                      <a:pt x="675493" y="24841"/>
                      <a:pt x="509864" y="20873"/>
                      <a:pt x="509864" y="20873"/>
                    </a:cubicBezTo>
                    <a:lnTo>
                      <a:pt x="239989" y="17698"/>
                    </a:lnTo>
                    <a:cubicBezTo>
                      <a:pt x="157174" y="17698"/>
                      <a:pt x="-7661" y="13729"/>
                      <a:pt x="276" y="113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B8A58079-6DAF-45AA-AF99-9BF64DFBE1A5}"/>
                  </a:ext>
                </a:extLst>
              </p:cNvPr>
              <p:cNvSpPr/>
              <p:nvPr/>
            </p:nvSpPr>
            <p:spPr>
              <a:xfrm>
                <a:off x="5261029" y="4332447"/>
                <a:ext cx="76707" cy="464637"/>
              </a:xfrm>
              <a:custGeom>
                <a:avLst/>
                <a:gdLst>
                  <a:gd name="connsiteX0" fmla="*/ 42809 w 76707"/>
                  <a:gd name="connsiteY0" fmla="*/ 95091 h 464637"/>
                  <a:gd name="connsiteX1" fmla="*/ 41221 w 76707"/>
                  <a:gd name="connsiteY1" fmla="*/ 152241 h 464637"/>
                  <a:gd name="connsiteX2" fmla="*/ 26934 w 76707"/>
                  <a:gd name="connsiteY2" fmla="*/ 401478 h 464637"/>
                  <a:gd name="connsiteX3" fmla="*/ 42809 w 76707"/>
                  <a:gd name="connsiteY3" fmla="*/ 445928 h 464637"/>
                  <a:gd name="connsiteX4" fmla="*/ 76146 w 76707"/>
                  <a:gd name="connsiteY4" fmla="*/ 457041 h 464637"/>
                  <a:gd name="connsiteX5" fmla="*/ 12646 w 76707"/>
                  <a:gd name="connsiteY5" fmla="*/ 463391 h 464637"/>
                  <a:gd name="connsiteX6" fmla="*/ 6296 w 76707"/>
                  <a:gd name="connsiteY6" fmla="*/ 431641 h 464637"/>
                  <a:gd name="connsiteX7" fmla="*/ 1534 w 76707"/>
                  <a:gd name="connsiteY7" fmla="*/ 269716 h 464637"/>
                  <a:gd name="connsiteX8" fmla="*/ 34871 w 76707"/>
                  <a:gd name="connsiteY8" fmla="*/ 6191 h 464637"/>
                  <a:gd name="connsiteX9" fmla="*/ 42809 w 76707"/>
                  <a:gd name="connsiteY9" fmla="*/ 95091 h 464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707" h="464637">
                    <a:moveTo>
                      <a:pt x="42809" y="95091"/>
                    </a:moveTo>
                    <a:cubicBezTo>
                      <a:pt x="43867" y="119433"/>
                      <a:pt x="43867" y="101177"/>
                      <a:pt x="41221" y="152241"/>
                    </a:cubicBezTo>
                    <a:cubicBezTo>
                      <a:pt x="38575" y="203305"/>
                      <a:pt x="26669" y="352530"/>
                      <a:pt x="26934" y="401478"/>
                    </a:cubicBezTo>
                    <a:cubicBezTo>
                      <a:pt x="27199" y="450426"/>
                      <a:pt x="34607" y="436668"/>
                      <a:pt x="42809" y="445928"/>
                    </a:cubicBezTo>
                    <a:cubicBezTo>
                      <a:pt x="51011" y="455189"/>
                      <a:pt x="81173" y="454131"/>
                      <a:pt x="76146" y="457041"/>
                    </a:cubicBezTo>
                    <a:cubicBezTo>
                      <a:pt x="71119" y="459951"/>
                      <a:pt x="24288" y="467624"/>
                      <a:pt x="12646" y="463391"/>
                    </a:cubicBezTo>
                    <a:cubicBezTo>
                      <a:pt x="1004" y="459158"/>
                      <a:pt x="8148" y="463920"/>
                      <a:pt x="6296" y="431641"/>
                    </a:cubicBezTo>
                    <a:cubicBezTo>
                      <a:pt x="4444" y="399362"/>
                      <a:pt x="-3228" y="340624"/>
                      <a:pt x="1534" y="269716"/>
                    </a:cubicBezTo>
                    <a:cubicBezTo>
                      <a:pt x="6296" y="198808"/>
                      <a:pt x="29315" y="37412"/>
                      <a:pt x="34871" y="6191"/>
                    </a:cubicBezTo>
                    <a:cubicBezTo>
                      <a:pt x="40427" y="-25030"/>
                      <a:pt x="41751" y="70749"/>
                      <a:pt x="42809" y="950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1011F60C-DDCF-4DA5-9453-29B50BB0CE8D}"/>
                  </a:ext>
                </a:extLst>
              </p:cNvPr>
              <p:cNvSpPr/>
              <p:nvPr/>
            </p:nvSpPr>
            <p:spPr>
              <a:xfrm>
                <a:off x="6740154" y="4275495"/>
                <a:ext cx="28956" cy="330781"/>
              </a:xfrm>
              <a:custGeom>
                <a:avLst/>
                <a:gdLst>
                  <a:gd name="connsiteX0" fmla="*/ 5134 w 28956"/>
                  <a:gd name="connsiteY0" fmla="*/ 7580 h 330781"/>
                  <a:gd name="connsiteX1" fmla="*/ 3546 w 28956"/>
                  <a:gd name="connsiteY1" fmla="*/ 210780 h 330781"/>
                  <a:gd name="connsiteX2" fmla="*/ 371 w 28956"/>
                  <a:gd name="connsiteY2" fmla="*/ 328255 h 330781"/>
                  <a:gd name="connsiteX3" fmla="*/ 13071 w 28956"/>
                  <a:gd name="connsiteY3" fmla="*/ 290155 h 330781"/>
                  <a:gd name="connsiteX4" fmla="*/ 21009 w 28956"/>
                  <a:gd name="connsiteY4" fmla="*/ 275868 h 330781"/>
                  <a:gd name="connsiteX5" fmla="*/ 21009 w 28956"/>
                  <a:gd name="connsiteY5" fmla="*/ 266343 h 330781"/>
                  <a:gd name="connsiteX6" fmla="*/ 28946 w 28956"/>
                  <a:gd name="connsiteY6" fmla="*/ 64730 h 330781"/>
                  <a:gd name="connsiteX7" fmla="*/ 5134 w 28956"/>
                  <a:gd name="connsiteY7" fmla="*/ 7580 h 3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56" h="330781">
                    <a:moveTo>
                      <a:pt x="5134" y="7580"/>
                    </a:moveTo>
                    <a:cubicBezTo>
                      <a:pt x="901" y="31922"/>
                      <a:pt x="4340" y="157334"/>
                      <a:pt x="3546" y="210780"/>
                    </a:cubicBezTo>
                    <a:cubicBezTo>
                      <a:pt x="2752" y="264226"/>
                      <a:pt x="-1216" y="315026"/>
                      <a:pt x="371" y="328255"/>
                    </a:cubicBezTo>
                    <a:cubicBezTo>
                      <a:pt x="1958" y="341484"/>
                      <a:pt x="9631" y="298886"/>
                      <a:pt x="13071" y="290155"/>
                    </a:cubicBezTo>
                    <a:cubicBezTo>
                      <a:pt x="16511" y="281424"/>
                      <a:pt x="21009" y="275868"/>
                      <a:pt x="21009" y="275868"/>
                    </a:cubicBezTo>
                    <a:cubicBezTo>
                      <a:pt x="22332" y="271899"/>
                      <a:pt x="19686" y="301533"/>
                      <a:pt x="21009" y="266343"/>
                    </a:cubicBezTo>
                    <a:cubicBezTo>
                      <a:pt x="22332" y="231153"/>
                      <a:pt x="28417" y="107857"/>
                      <a:pt x="28946" y="64730"/>
                    </a:cubicBezTo>
                    <a:cubicBezTo>
                      <a:pt x="29475" y="21603"/>
                      <a:pt x="9367" y="-16762"/>
                      <a:pt x="5134" y="75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3F50ACF6-7D7A-4EF7-9174-8C4FCD042C9B}"/>
                  </a:ext>
                </a:extLst>
              </p:cNvPr>
              <p:cNvSpPr/>
              <p:nvPr/>
            </p:nvSpPr>
            <p:spPr>
              <a:xfrm>
                <a:off x="5307007" y="4289248"/>
                <a:ext cx="370004" cy="191930"/>
              </a:xfrm>
              <a:custGeom>
                <a:avLst/>
                <a:gdLst>
                  <a:gd name="connsiteX0" fmla="*/ 12706 w 370004"/>
                  <a:gd name="connsiteY0" fmla="*/ 8115 h 191930"/>
                  <a:gd name="connsiteX1" fmla="*/ 1593 w 370004"/>
                  <a:gd name="connsiteY1" fmla="*/ 187502 h 191930"/>
                  <a:gd name="connsiteX2" fmla="*/ 1593 w 370004"/>
                  <a:gd name="connsiteY2" fmla="*/ 133527 h 191930"/>
                  <a:gd name="connsiteX3" fmla="*/ 15881 w 370004"/>
                  <a:gd name="connsiteY3" fmla="*/ 92252 h 191930"/>
                  <a:gd name="connsiteX4" fmla="*/ 147643 w 370004"/>
                  <a:gd name="connsiteY4" fmla="*/ 84315 h 191930"/>
                  <a:gd name="connsiteX5" fmla="*/ 361956 w 370004"/>
                  <a:gd name="connsiteY5" fmla="*/ 101777 h 191930"/>
                  <a:gd name="connsiteX6" fmla="*/ 325443 w 370004"/>
                  <a:gd name="connsiteY6" fmla="*/ 89077 h 191930"/>
                  <a:gd name="connsiteX7" fmla="*/ 333381 w 370004"/>
                  <a:gd name="connsiteY7" fmla="*/ 70027 h 191930"/>
                  <a:gd name="connsiteX8" fmla="*/ 284168 w 370004"/>
                  <a:gd name="connsiteY8" fmla="*/ 58915 h 191930"/>
                  <a:gd name="connsiteX9" fmla="*/ 184156 w 370004"/>
                  <a:gd name="connsiteY9" fmla="*/ 55740 h 191930"/>
                  <a:gd name="connsiteX10" fmla="*/ 180981 w 370004"/>
                  <a:gd name="connsiteY10" fmla="*/ 33515 h 191930"/>
                  <a:gd name="connsiteX11" fmla="*/ 203206 w 370004"/>
                  <a:gd name="connsiteY11" fmla="*/ 177 h 191930"/>
                  <a:gd name="connsiteX12" fmla="*/ 184156 w 370004"/>
                  <a:gd name="connsiteY12" fmla="*/ 20815 h 191930"/>
                  <a:gd name="connsiteX13" fmla="*/ 152406 w 370004"/>
                  <a:gd name="connsiteY13" fmla="*/ 31927 h 191930"/>
                  <a:gd name="connsiteX14" fmla="*/ 168281 w 370004"/>
                  <a:gd name="connsiteY14" fmla="*/ 39865 h 191930"/>
                  <a:gd name="connsiteX15" fmla="*/ 138118 w 370004"/>
                  <a:gd name="connsiteY15" fmla="*/ 57327 h 191930"/>
                  <a:gd name="connsiteX16" fmla="*/ 53981 w 370004"/>
                  <a:gd name="connsiteY16" fmla="*/ 52565 h 191930"/>
                  <a:gd name="connsiteX17" fmla="*/ 12706 w 370004"/>
                  <a:gd name="connsiteY17" fmla="*/ 8115 h 1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004" h="191930">
                    <a:moveTo>
                      <a:pt x="12706" y="8115"/>
                    </a:moveTo>
                    <a:cubicBezTo>
                      <a:pt x="3975" y="30605"/>
                      <a:pt x="3445" y="166600"/>
                      <a:pt x="1593" y="187502"/>
                    </a:cubicBezTo>
                    <a:cubicBezTo>
                      <a:pt x="-259" y="208404"/>
                      <a:pt x="-788" y="149402"/>
                      <a:pt x="1593" y="133527"/>
                    </a:cubicBezTo>
                    <a:cubicBezTo>
                      <a:pt x="3974" y="117652"/>
                      <a:pt x="-8461" y="100454"/>
                      <a:pt x="15881" y="92252"/>
                    </a:cubicBezTo>
                    <a:cubicBezTo>
                      <a:pt x="40223" y="84050"/>
                      <a:pt x="89964" y="82728"/>
                      <a:pt x="147643" y="84315"/>
                    </a:cubicBezTo>
                    <a:cubicBezTo>
                      <a:pt x="205322" y="85902"/>
                      <a:pt x="332323" y="100983"/>
                      <a:pt x="361956" y="101777"/>
                    </a:cubicBezTo>
                    <a:cubicBezTo>
                      <a:pt x="391589" y="102571"/>
                      <a:pt x="330206" y="94369"/>
                      <a:pt x="325443" y="89077"/>
                    </a:cubicBezTo>
                    <a:cubicBezTo>
                      <a:pt x="320681" y="83785"/>
                      <a:pt x="340260" y="75054"/>
                      <a:pt x="333381" y="70027"/>
                    </a:cubicBezTo>
                    <a:cubicBezTo>
                      <a:pt x="326502" y="65000"/>
                      <a:pt x="309039" y="61296"/>
                      <a:pt x="284168" y="58915"/>
                    </a:cubicBezTo>
                    <a:cubicBezTo>
                      <a:pt x="259297" y="56534"/>
                      <a:pt x="201354" y="59973"/>
                      <a:pt x="184156" y="55740"/>
                    </a:cubicBezTo>
                    <a:cubicBezTo>
                      <a:pt x="166958" y="51507"/>
                      <a:pt x="177806" y="42775"/>
                      <a:pt x="180981" y="33515"/>
                    </a:cubicBezTo>
                    <a:cubicBezTo>
                      <a:pt x="184156" y="24255"/>
                      <a:pt x="202677" y="2294"/>
                      <a:pt x="203206" y="177"/>
                    </a:cubicBezTo>
                    <a:cubicBezTo>
                      <a:pt x="203735" y="-1940"/>
                      <a:pt x="192623" y="15523"/>
                      <a:pt x="184156" y="20815"/>
                    </a:cubicBezTo>
                    <a:cubicBezTo>
                      <a:pt x="175689" y="26107"/>
                      <a:pt x="155052" y="28752"/>
                      <a:pt x="152406" y="31927"/>
                    </a:cubicBezTo>
                    <a:cubicBezTo>
                      <a:pt x="149760" y="35102"/>
                      <a:pt x="170662" y="35632"/>
                      <a:pt x="168281" y="39865"/>
                    </a:cubicBezTo>
                    <a:cubicBezTo>
                      <a:pt x="165900" y="44098"/>
                      <a:pt x="157168" y="55210"/>
                      <a:pt x="138118" y="57327"/>
                    </a:cubicBezTo>
                    <a:cubicBezTo>
                      <a:pt x="119068" y="59444"/>
                      <a:pt x="67475" y="61561"/>
                      <a:pt x="53981" y="52565"/>
                    </a:cubicBezTo>
                    <a:cubicBezTo>
                      <a:pt x="40487" y="43569"/>
                      <a:pt x="21437" y="-14375"/>
                      <a:pt x="12706" y="81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954FDBD6-4777-4E8B-BE7E-B1B6BBBC571A}"/>
                  </a:ext>
                </a:extLst>
              </p:cNvPr>
              <p:cNvSpPr/>
              <p:nvPr/>
            </p:nvSpPr>
            <p:spPr>
              <a:xfrm>
                <a:off x="5871333" y="4287425"/>
                <a:ext cx="899717" cy="140405"/>
              </a:xfrm>
              <a:custGeom>
                <a:avLst/>
                <a:gdLst>
                  <a:gd name="connsiteX0" fmla="*/ 59567 w 899717"/>
                  <a:gd name="connsiteY0" fmla="*/ 413 h 140405"/>
                  <a:gd name="connsiteX1" fmla="*/ 42105 w 899717"/>
                  <a:gd name="connsiteY1" fmla="*/ 57563 h 140405"/>
                  <a:gd name="connsiteX2" fmla="*/ 143705 w 899717"/>
                  <a:gd name="connsiteY2" fmla="*/ 63913 h 140405"/>
                  <a:gd name="connsiteX3" fmla="*/ 213555 w 899717"/>
                  <a:gd name="connsiteY3" fmla="*/ 63913 h 140405"/>
                  <a:gd name="connsiteX4" fmla="*/ 850142 w 899717"/>
                  <a:gd name="connsiteY4" fmla="*/ 65500 h 140405"/>
                  <a:gd name="connsiteX5" fmla="*/ 858080 w 899717"/>
                  <a:gd name="connsiteY5" fmla="*/ 81375 h 140405"/>
                  <a:gd name="connsiteX6" fmla="*/ 858080 w 899717"/>
                  <a:gd name="connsiteY6" fmla="*/ 109950 h 140405"/>
                  <a:gd name="connsiteX7" fmla="*/ 867605 w 899717"/>
                  <a:gd name="connsiteY7" fmla="*/ 140113 h 140405"/>
                  <a:gd name="connsiteX8" fmla="*/ 802517 w 899717"/>
                  <a:gd name="connsiteY8" fmla="*/ 90900 h 140405"/>
                  <a:gd name="connsiteX9" fmla="*/ 692980 w 899717"/>
                  <a:gd name="connsiteY9" fmla="*/ 90900 h 140405"/>
                  <a:gd name="connsiteX10" fmla="*/ 245305 w 899717"/>
                  <a:gd name="connsiteY10" fmla="*/ 89313 h 140405"/>
                  <a:gd name="connsiteX11" fmla="*/ 278642 w 899717"/>
                  <a:gd name="connsiteY11" fmla="*/ 89313 h 140405"/>
                  <a:gd name="connsiteX12" fmla="*/ 10355 w 899717"/>
                  <a:gd name="connsiteY12" fmla="*/ 90900 h 140405"/>
                  <a:gd name="connsiteX13" fmla="*/ 59567 w 899717"/>
                  <a:gd name="connsiteY13" fmla="*/ 413 h 14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9717" h="140405">
                    <a:moveTo>
                      <a:pt x="59567" y="413"/>
                    </a:moveTo>
                    <a:cubicBezTo>
                      <a:pt x="64859" y="-5143"/>
                      <a:pt x="28082" y="46980"/>
                      <a:pt x="42105" y="57563"/>
                    </a:cubicBezTo>
                    <a:cubicBezTo>
                      <a:pt x="56128" y="68146"/>
                      <a:pt x="115130" y="62855"/>
                      <a:pt x="143705" y="63913"/>
                    </a:cubicBezTo>
                    <a:cubicBezTo>
                      <a:pt x="172280" y="64971"/>
                      <a:pt x="213555" y="63913"/>
                      <a:pt x="213555" y="63913"/>
                    </a:cubicBezTo>
                    <a:lnTo>
                      <a:pt x="850142" y="65500"/>
                    </a:lnTo>
                    <a:cubicBezTo>
                      <a:pt x="957563" y="68410"/>
                      <a:pt x="856757" y="73967"/>
                      <a:pt x="858080" y="81375"/>
                    </a:cubicBezTo>
                    <a:cubicBezTo>
                      <a:pt x="859403" y="88783"/>
                      <a:pt x="856493" y="100160"/>
                      <a:pt x="858080" y="109950"/>
                    </a:cubicBezTo>
                    <a:cubicBezTo>
                      <a:pt x="859668" y="119740"/>
                      <a:pt x="876865" y="143288"/>
                      <a:pt x="867605" y="140113"/>
                    </a:cubicBezTo>
                    <a:cubicBezTo>
                      <a:pt x="858345" y="136938"/>
                      <a:pt x="831621" y="99102"/>
                      <a:pt x="802517" y="90900"/>
                    </a:cubicBezTo>
                    <a:cubicBezTo>
                      <a:pt x="773413" y="82698"/>
                      <a:pt x="692980" y="90900"/>
                      <a:pt x="692980" y="90900"/>
                    </a:cubicBezTo>
                    <a:lnTo>
                      <a:pt x="245305" y="89313"/>
                    </a:lnTo>
                    <a:lnTo>
                      <a:pt x="278642" y="89313"/>
                    </a:lnTo>
                    <a:cubicBezTo>
                      <a:pt x="239484" y="89577"/>
                      <a:pt x="49249" y="103071"/>
                      <a:pt x="10355" y="90900"/>
                    </a:cubicBezTo>
                    <a:cubicBezTo>
                      <a:pt x="-28539" y="78729"/>
                      <a:pt x="54275" y="5969"/>
                      <a:pt x="59567" y="4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DCBA9940-3527-4760-85DF-9B466110C42D}"/>
                  </a:ext>
                </a:extLst>
              </p:cNvPr>
              <p:cNvSpPr/>
              <p:nvPr/>
            </p:nvSpPr>
            <p:spPr>
              <a:xfrm>
                <a:off x="6381570" y="4402892"/>
                <a:ext cx="294291" cy="39297"/>
              </a:xfrm>
              <a:custGeom>
                <a:avLst/>
                <a:gdLst>
                  <a:gd name="connsiteX0" fmla="*/ 6530 w 294291"/>
                  <a:gd name="connsiteY0" fmla="*/ 833 h 39297"/>
                  <a:gd name="connsiteX1" fmla="*/ 282755 w 294291"/>
                  <a:gd name="connsiteY1" fmla="*/ 10358 h 39297"/>
                  <a:gd name="connsiteX2" fmla="*/ 236718 w 294291"/>
                  <a:gd name="connsiteY2" fmla="*/ 13533 h 39297"/>
                  <a:gd name="connsiteX3" fmla="*/ 185918 w 294291"/>
                  <a:gd name="connsiteY3" fmla="*/ 24646 h 39297"/>
                  <a:gd name="connsiteX4" fmla="*/ 154168 w 294291"/>
                  <a:gd name="connsiteY4" fmla="*/ 38933 h 39297"/>
                  <a:gd name="connsiteX5" fmla="*/ 90668 w 294291"/>
                  <a:gd name="connsiteY5" fmla="*/ 34171 h 39297"/>
                  <a:gd name="connsiteX6" fmla="*/ 6530 w 294291"/>
                  <a:gd name="connsiteY6" fmla="*/ 833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91" h="39297">
                    <a:moveTo>
                      <a:pt x="6530" y="833"/>
                    </a:moveTo>
                    <a:cubicBezTo>
                      <a:pt x="38545" y="-3136"/>
                      <a:pt x="244390" y="8241"/>
                      <a:pt x="282755" y="10358"/>
                    </a:cubicBezTo>
                    <a:cubicBezTo>
                      <a:pt x="321120" y="12475"/>
                      <a:pt x="252857" y="11152"/>
                      <a:pt x="236718" y="13533"/>
                    </a:cubicBezTo>
                    <a:cubicBezTo>
                      <a:pt x="220579" y="15914"/>
                      <a:pt x="199676" y="20413"/>
                      <a:pt x="185918" y="24646"/>
                    </a:cubicBezTo>
                    <a:cubicBezTo>
                      <a:pt x="172160" y="28879"/>
                      <a:pt x="170043" y="37346"/>
                      <a:pt x="154168" y="38933"/>
                    </a:cubicBezTo>
                    <a:cubicBezTo>
                      <a:pt x="138293" y="40521"/>
                      <a:pt x="111835" y="36552"/>
                      <a:pt x="90668" y="34171"/>
                    </a:cubicBezTo>
                    <a:cubicBezTo>
                      <a:pt x="69501" y="31790"/>
                      <a:pt x="-25485" y="4802"/>
                      <a:pt x="6530" y="8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E8C815A8-BF44-4421-AF09-AA8ADFF2E37E}"/>
                  </a:ext>
                </a:extLst>
              </p:cNvPr>
              <p:cNvSpPr/>
              <p:nvPr/>
            </p:nvSpPr>
            <p:spPr>
              <a:xfrm>
                <a:off x="6004745" y="4389553"/>
                <a:ext cx="314975" cy="47814"/>
              </a:xfrm>
              <a:custGeom>
                <a:avLst/>
                <a:gdLst>
                  <a:gd name="connsiteX0" fmla="*/ 10293 w 314975"/>
                  <a:gd name="connsiteY0" fmla="*/ 3060 h 47814"/>
                  <a:gd name="connsiteX1" fmla="*/ 294455 w 314975"/>
                  <a:gd name="connsiteY1" fmla="*/ 6235 h 47814"/>
                  <a:gd name="connsiteX2" fmla="*/ 284930 w 314975"/>
                  <a:gd name="connsiteY2" fmla="*/ 25285 h 47814"/>
                  <a:gd name="connsiteX3" fmla="*/ 223018 w 314975"/>
                  <a:gd name="connsiteY3" fmla="*/ 31635 h 47814"/>
                  <a:gd name="connsiteX4" fmla="*/ 218255 w 314975"/>
                  <a:gd name="connsiteY4" fmla="*/ 33222 h 47814"/>
                  <a:gd name="connsiteX5" fmla="*/ 196030 w 314975"/>
                  <a:gd name="connsiteY5" fmla="*/ 41160 h 47814"/>
                  <a:gd name="connsiteX6" fmla="*/ 121418 w 314975"/>
                  <a:gd name="connsiteY6" fmla="*/ 41160 h 47814"/>
                  <a:gd name="connsiteX7" fmla="*/ 65855 w 314975"/>
                  <a:gd name="connsiteY7" fmla="*/ 47510 h 47814"/>
                  <a:gd name="connsiteX8" fmla="*/ 10293 w 314975"/>
                  <a:gd name="connsiteY8" fmla="*/ 3060 h 4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975" h="47814">
                    <a:moveTo>
                      <a:pt x="10293" y="3060"/>
                    </a:moveTo>
                    <a:cubicBezTo>
                      <a:pt x="48393" y="-3819"/>
                      <a:pt x="248682" y="2531"/>
                      <a:pt x="294455" y="6235"/>
                    </a:cubicBezTo>
                    <a:cubicBezTo>
                      <a:pt x="340228" y="9939"/>
                      <a:pt x="296836" y="21052"/>
                      <a:pt x="284930" y="25285"/>
                    </a:cubicBezTo>
                    <a:cubicBezTo>
                      <a:pt x="273024" y="29518"/>
                      <a:pt x="234130" y="30312"/>
                      <a:pt x="223018" y="31635"/>
                    </a:cubicBezTo>
                    <a:cubicBezTo>
                      <a:pt x="211906" y="32958"/>
                      <a:pt x="222753" y="31635"/>
                      <a:pt x="218255" y="33222"/>
                    </a:cubicBezTo>
                    <a:cubicBezTo>
                      <a:pt x="213757" y="34810"/>
                      <a:pt x="212169" y="39837"/>
                      <a:pt x="196030" y="41160"/>
                    </a:cubicBezTo>
                    <a:cubicBezTo>
                      <a:pt x="179891" y="42483"/>
                      <a:pt x="143114" y="40102"/>
                      <a:pt x="121418" y="41160"/>
                    </a:cubicBezTo>
                    <a:cubicBezTo>
                      <a:pt x="99722" y="42218"/>
                      <a:pt x="80672" y="49362"/>
                      <a:pt x="65855" y="47510"/>
                    </a:cubicBezTo>
                    <a:cubicBezTo>
                      <a:pt x="51038" y="45658"/>
                      <a:pt x="-27807" y="9939"/>
                      <a:pt x="10293" y="30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C734DA92-74C8-41AD-954A-A1B418846BAB}"/>
                  </a:ext>
                </a:extLst>
              </p:cNvPr>
              <p:cNvSpPr/>
              <p:nvPr/>
            </p:nvSpPr>
            <p:spPr>
              <a:xfrm>
                <a:off x="5387975" y="4486275"/>
                <a:ext cx="303036" cy="20638"/>
              </a:xfrm>
              <a:custGeom>
                <a:avLst/>
                <a:gdLst>
                  <a:gd name="connsiteX0" fmla="*/ 0 w 303036"/>
                  <a:gd name="connsiteY0" fmla="*/ 0 h 20638"/>
                  <a:gd name="connsiteX1" fmla="*/ 282575 w 303036"/>
                  <a:gd name="connsiteY1" fmla="*/ 4763 h 20638"/>
                  <a:gd name="connsiteX2" fmla="*/ 268288 w 303036"/>
                  <a:gd name="connsiteY2" fmla="*/ 14288 h 20638"/>
                  <a:gd name="connsiteX3" fmla="*/ 166688 w 303036"/>
                  <a:gd name="connsiteY3" fmla="*/ 20638 h 20638"/>
                  <a:gd name="connsiteX4" fmla="*/ 0 w 303036"/>
                  <a:gd name="connsiteY4" fmla="*/ 0 h 2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036" h="20638">
                    <a:moveTo>
                      <a:pt x="0" y="0"/>
                    </a:moveTo>
                    <a:lnTo>
                      <a:pt x="282575" y="4763"/>
                    </a:lnTo>
                    <a:cubicBezTo>
                      <a:pt x="327290" y="7144"/>
                      <a:pt x="287602" y="11642"/>
                      <a:pt x="268288" y="14288"/>
                    </a:cubicBezTo>
                    <a:cubicBezTo>
                      <a:pt x="248974" y="16934"/>
                      <a:pt x="166688" y="20638"/>
                      <a:pt x="166688" y="206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6C1236F6-A6BC-4440-AA32-BB18B6120C51}"/>
                  </a:ext>
                </a:extLst>
              </p:cNvPr>
              <p:cNvSpPr/>
              <p:nvPr/>
            </p:nvSpPr>
            <p:spPr>
              <a:xfrm>
                <a:off x="5639003" y="4482806"/>
                <a:ext cx="612604" cy="34723"/>
              </a:xfrm>
              <a:custGeom>
                <a:avLst/>
                <a:gdLst>
                  <a:gd name="connsiteX0" fmla="*/ 115685 w 612604"/>
                  <a:gd name="connsiteY0" fmla="*/ 294 h 34723"/>
                  <a:gd name="connsiteX1" fmla="*/ 166485 w 612604"/>
                  <a:gd name="connsiteY1" fmla="*/ 294 h 34723"/>
                  <a:gd name="connsiteX2" fmla="*/ 466522 w 612604"/>
                  <a:gd name="connsiteY2" fmla="*/ 8232 h 34723"/>
                  <a:gd name="connsiteX3" fmla="*/ 461760 w 612604"/>
                  <a:gd name="connsiteY3" fmla="*/ 12994 h 34723"/>
                  <a:gd name="connsiteX4" fmla="*/ 612572 w 612604"/>
                  <a:gd name="connsiteY4" fmla="*/ 33632 h 34723"/>
                  <a:gd name="connsiteX5" fmla="*/ 447472 w 612604"/>
                  <a:gd name="connsiteY5" fmla="*/ 32044 h 34723"/>
                  <a:gd name="connsiteX6" fmla="*/ 226810 w 612604"/>
                  <a:gd name="connsiteY6" fmla="*/ 30457 h 34723"/>
                  <a:gd name="connsiteX7" fmla="*/ 2972 w 612604"/>
                  <a:gd name="connsiteY7" fmla="*/ 32044 h 34723"/>
                  <a:gd name="connsiteX8" fmla="*/ 115685 w 612604"/>
                  <a:gd name="connsiteY8" fmla="*/ 294 h 3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604" h="34723">
                    <a:moveTo>
                      <a:pt x="115685" y="294"/>
                    </a:moveTo>
                    <a:cubicBezTo>
                      <a:pt x="111848" y="-368"/>
                      <a:pt x="166485" y="294"/>
                      <a:pt x="166485" y="294"/>
                    </a:cubicBezTo>
                    <a:lnTo>
                      <a:pt x="466522" y="8232"/>
                    </a:lnTo>
                    <a:cubicBezTo>
                      <a:pt x="515734" y="10349"/>
                      <a:pt x="437418" y="8761"/>
                      <a:pt x="461760" y="12994"/>
                    </a:cubicBezTo>
                    <a:cubicBezTo>
                      <a:pt x="486102" y="17227"/>
                      <a:pt x="614953" y="30457"/>
                      <a:pt x="612572" y="33632"/>
                    </a:cubicBezTo>
                    <a:cubicBezTo>
                      <a:pt x="610191" y="36807"/>
                      <a:pt x="447472" y="32044"/>
                      <a:pt x="447472" y="32044"/>
                    </a:cubicBezTo>
                    <a:lnTo>
                      <a:pt x="226810" y="30457"/>
                    </a:lnTo>
                    <a:lnTo>
                      <a:pt x="2972" y="32044"/>
                    </a:lnTo>
                    <a:cubicBezTo>
                      <a:pt x="-15020" y="32308"/>
                      <a:pt x="51920" y="32176"/>
                      <a:pt x="115685" y="2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5EA51367-97D9-4886-A3EE-B28F42906658}"/>
                  </a:ext>
                </a:extLst>
              </p:cNvPr>
              <p:cNvSpPr/>
              <p:nvPr/>
            </p:nvSpPr>
            <p:spPr>
              <a:xfrm>
                <a:off x="5365366" y="3911589"/>
                <a:ext cx="461094" cy="79785"/>
              </a:xfrm>
              <a:custGeom>
                <a:avLst/>
                <a:gdLst>
                  <a:gd name="connsiteX0" fmla="*/ 448059 w 461094"/>
                  <a:gd name="connsiteY0" fmla="*/ 28586 h 79785"/>
                  <a:gd name="connsiteX1" fmla="*/ 46422 w 461094"/>
                  <a:gd name="connsiteY1" fmla="*/ 33349 h 79785"/>
                  <a:gd name="connsiteX2" fmla="*/ 111509 w 461094"/>
                  <a:gd name="connsiteY2" fmla="*/ 55574 h 79785"/>
                  <a:gd name="connsiteX3" fmla="*/ 1972 w 461094"/>
                  <a:gd name="connsiteY3" fmla="*/ 11 h 79785"/>
                  <a:gd name="connsiteX4" fmla="*/ 49597 w 461094"/>
                  <a:gd name="connsiteY4" fmla="*/ 50811 h 79785"/>
                  <a:gd name="connsiteX5" fmla="*/ 155959 w 461094"/>
                  <a:gd name="connsiteY5" fmla="*/ 76211 h 79785"/>
                  <a:gd name="connsiteX6" fmla="*/ 344872 w 461094"/>
                  <a:gd name="connsiteY6" fmla="*/ 74624 h 79785"/>
                  <a:gd name="connsiteX7" fmla="*/ 448059 w 461094"/>
                  <a:gd name="connsiteY7" fmla="*/ 28586 h 7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094" h="79785">
                    <a:moveTo>
                      <a:pt x="448059" y="28586"/>
                    </a:moveTo>
                    <a:cubicBezTo>
                      <a:pt x="398317" y="21707"/>
                      <a:pt x="102514" y="28851"/>
                      <a:pt x="46422" y="33349"/>
                    </a:cubicBezTo>
                    <a:cubicBezTo>
                      <a:pt x="-9670" y="37847"/>
                      <a:pt x="118917" y="61130"/>
                      <a:pt x="111509" y="55574"/>
                    </a:cubicBezTo>
                    <a:cubicBezTo>
                      <a:pt x="104101" y="50018"/>
                      <a:pt x="12291" y="805"/>
                      <a:pt x="1972" y="11"/>
                    </a:cubicBezTo>
                    <a:cubicBezTo>
                      <a:pt x="-8347" y="-783"/>
                      <a:pt x="23933" y="38111"/>
                      <a:pt x="49597" y="50811"/>
                    </a:cubicBezTo>
                    <a:cubicBezTo>
                      <a:pt x="75261" y="63511"/>
                      <a:pt x="106747" y="72242"/>
                      <a:pt x="155959" y="76211"/>
                    </a:cubicBezTo>
                    <a:cubicBezTo>
                      <a:pt x="205171" y="80180"/>
                      <a:pt x="297247" y="82297"/>
                      <a:pt x="344872" y="74624"/>
                    </a:cubicBezTo>
                    <a:cubicBezTo>
                      <a:pt x="392497" y="66951"/>
                      <a:pt x="497801" y="35465"/>
                      <a:pt x="448059" y="2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1912FE81-3F20-4BE5-8D75-225CF4ED4621}"/>
                  </a:ext>
                </a:extLst>
              </p:cNvPr>
              <p:cNvSpPr/>
              <p:nvPr/>
            </p:nvSpPr>
            <p:spPr>
              <a:xfrm>
                <a:off x="5282164" y="4391654"/>
                <a:ext cx="360508" cy="214089"/>
              </a:xfrm>
              <a:custGeom>
                <a:avLst/>
                <a:gdLst>
                  <a:gd name="connsiteX0" fmla="*/ 4211 w 360508"/>
                  <a:gd name="connsiteY0" fmla="*/ 116846 h 214089"/>
                  <a:gd name="connsiteX1" fmla="*/ 94699 w 360508"/>
                  <a:gd name="connsiteY1" fmla="*/ 112084 h 214089"/>
                  <a:gd name="connsiteX2" fmla="*/ 137561 w 360508"/>
                  <a:gd name="connsiteY2" fmla="*/ 94621 h 214089"/>
                  <a:gd name="connsiteX3" fmla="*/ 302661 w 360508"/>
                  <a:gd name="connsiteY3" fmla="*/ 89859 h 214089"/>
                  <a:gd name="connsiteX4" fmla="*/ 359811 w 360508"/>
                  <a:gd name="connsiteY4" fmla="*/ 73984 h 214089"/>
                  <a:gd name="connsiteX5" fmla="*/ 270911 w 360508"/>
                  <a:gd name="connsiteY5" fmla="*/ 78746 h 214089"/>
                  <a:gd name="connsiteX6" fmla="*/ 283611 w 360508"/>
                  <a:gd name="connsiteY6" fmla="*/ 81921 h 214089"/>
                  <a:gd name="connsiteX7" fmla="*/ 104224 w 360508"/>
                  <a:gd name="connsiteY7" fmla="*/ 73984 h 214089"/>
                  <a:gd name="connsiteX8" fmla="*/ 107399 w 360508"/>
                  <a:gd name="connsiteY8" fmla="*/ 97796 h 214089"/>
                  <a:gd name="connsiteX9" fmla="*/ 107399 w 360508"/>
                  <a:gd name="connsiteY9" fmla="*/ 77159 h 214089"/>
                  <a:gd name="connsiteX10" fmla="*/ 35961 w 360508"/>
                  <a:gd name="connsiteY10" fmla="*/ 56521 h 214089"/>
                  <a:gd name="connsiteX11" fmla="*/ 8974 w 360508"/>
                  <a:gd name="connsiteY11" fmla="*/ 213684 h 214089"/>
                  <a:gd name="connsiteX12" fmla="*/ 12149 w 360508"/>
                  <a:gd name="connsiteY12" fmla="*/ 2546 h 214089"/>
                  <a:gd name="connsiteX13" fmla="*/ 4211 w 360508"/>
                  <a:gd name="connsiteY13" fmla="*/ 116846 h 2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0508" h="214089">
                    <a:moveTo>
                      <a:pt x="4211" y="116846"/>
                    </a:moveTo>
                    <a:cubicBezTo>
                      <a:pt x="17969" y="135102"/>
                      <a:pt x="72474" y="115788"/>
                      <a:pt x="94699" y="112084"/>
                    </a:cubicBezTo>
                    <a:cubicBezTo>
                      <a:pt x="116924" y="108380"/>
                      <a:pt x="102901" y="98325"/>
                      <a:pt x="137561" y="94621"/>
                    </a:cubicBezTo>
                    <a:cubicBezTo>
                      <a:pt x="172221" y="90917"/>
                      <a:pt x="265619" y="93298"/>
                      <a:pt x="302661" y="89859"/>
                    </a:cubicBezTo>
                    <a:cubicBezTo>
                      <a:pt x="339703" y="86419"/>
                      <a:pt x="365103" y="75836"/>
                      <a:pt x="359811" y="73984"/>
                    </a:cubicBezTo>
                    <a:cubicBezTo>
                      <a:pt x="354519" y="72132"/>
                      <a:pt x="283611" y="77423"/>
                      <a:pt x="270911" y="78746"/>
                    </a:cubicBezTo>
                    <a:cubicBezTo>
                      <a:pt x="258211" y="80069"/>
                      <a:pt x="311392" y="82715"/>
                      <a:pt x="283611" y="81921"/>
                    </a:cubicBezTo>
                    <a:cubicBezTo>
                      <a:pt x="255830" y="81127"/>
                      <a:pt x="133593" y="71338"/>
                      <a:pt x="104224" y="73984"/>
                    </a:cubicBezTo>
                    <a:cubicBezTo>
                      <a:pt x="74855" y="76630"/>
                      <a:pt x="106870" y="97267"/>
                      <a:pt x="107399" y="97796"/>
                    </a:cubicBezTo>
                    <a:cubicBezTo>
                      <a:pt x="107928" y="98325"/>
                      <a:pt x="119305" y="84038"/>
                      <a:pt x="107399" y="77159"/>
                    </a:cubicBezTo>
                    <a:cubicBezTo>
                      <a:pt x="95493" y="70280"/>
                      <a:pt x="52365" y="33767"/>
                      <a:pt x="35961" y="56521"/>
                    </a:cubicBezTo>
                    <a:cubicBezTo>
                      <a:pt x="19557" y="79275"/>
                      <a:pt x="12943" y="222680"/>
                      <a:pt x="8974" y="213684"/>
                    </a:cubicBezTo>
                    <a:cubicBezTo>
                      <a:pt x="5005" y="204688"/>
                      <a:pt x="9239" y="23713"/>
                      <a:pt x="12149" y="2546"/>
                    </a:cubicBezTo>
                    <a:cubicBezTo>
                      <a:pt x="15059" y="-18621"/>
                      <a:pt x="-9547" y="98590"/>
                      <a:pt x="4211" y="1168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9228A95B-2C80-41D6-9AFA-8F30EF4C45D2}"/>
                  </a:ext>
                </a:extLst>
              </p:cNvPr>
              <p:cNvSpPr/>
              <p:nvPr/>
            </p:nvSpPr>
            <p:spPr>
              <a:xfrm>
                <a:off x="5757863" y="4157646"/>
                <a:ext cx="139742" cy="315803"/>
              </a:xfrm>
              <a:custGeom>
                <a:avLst/>
                <a:gdLst>
                  <a:gd name="connsiteX0" fmla="*/ 85725 w 139742"/>
                  <a:gd name="connsiteY0" fmla="*/ 68279 h 315803"/>
                  <a:gd name="connsiteX1" fmla="*/ 65087 w 139742"/>
                  <a:gd name="connsiteY1" fmla="*/ 146067 h 315803"/>
                  <a:gd name="connsiteX2" fmla="*/ 52387 w 139742"/>
                  <a:gd name="connsiteY2" fmla="*/ 282592 h 315803"/>
                  <a:gd name="connsiteX3" fmla="*/ 60325 w 139742"/>
                  <a:gd name="connsiteY3" fmla="*/ 311167 h 315803"/>
                  <a:gd name="connsiteX4" fmla="*/ 22225 w 139742"/>
                  <a:gd name="connsiteY4" fmla="*/ 312754 h 315803"/>
                  <a:gd name="connsiteX5" fmla="*/ 0 w 139742"/>
                  <a:gd name="connsiteY5" fmla="*/ 312754 h 315803"/>
                  <a:gd name="connsiteX6" fmla="*/ 42862 w 139742"/>
                  <a:gd name="connsiteY6" fmla="*/ 312754 h 315803"/>
                  <a:gd name="connsiteX7" fmla="*/ 14287 w 139742"/>
                  <a:gd name="connsiteY7" fmla="*/ 309579 h 315803"/>
                  <a:gd name="connsiteX8" fmla="*/ 15875 w 139742"/>
                  <a:gd name="connsiteY8" fmla="*/ 239729 h 315803"/>
                  <a:gd name="connsiteX9" fmla="*/ 3175 w 139742"/>
                  <a:gd name="connsiteY9" fmla="*/ 244492 h 315803"/>
                  <a:gd name="connsiteX10" fmla="*/ 15875 w 139742"/>
                  <a:gd name="connsiteY10" fmla="*/ 179404 h 315803"/>
                  <a:gd name="connsiteX11" fmla="*/ 90487 w 139742"/>
                  <a:gd name="connsiteY11" fmla="*/ 12717 h 315803"/>
                  <a:gd name="connsiteX12" fmla="*/ 139700 w 139742"/>
                  <a:gd name="connsiteY12" fmla="*/ 17479 h 315803"/>
                  <a:gd name="connsiteX13" fmla="*/ 85725 w 139742"/>
                  <a:gd name="connsiteY13" fmla="*/ 68279 h 31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742" h="315803">
                    <a:moveTo>
                      <a:pt x="85725" y="68279"/>
                    </a:moveTo>
                    <a:cubicBezTo>
                      <a:pt x="73290" y="89710"/>
                      <a:pt x="70643" y="110348"/>
                      <a:pt x="65087" y="146067"/>
                    </a:cubicBezTo>
                    <a:cubicBezTo>
                      <a:pt x="59531" y="181786"/>
                      <a:pt x="53181" y="255075"/>
                      <a:pt x="52387" y="282592"/>
                    </a:cubicBezTo>
                    <a:cubicBezTo>
                      <a:pt x="51593" y="310109"/>
                      <a:pt x="65352" y="306140"/>
                      <a:pt x="60325" y="311167"/>
                    </a:cubicBezTo>
                    <a:cubicBezTo>
                      <a:pt x="55298" y="316194"/>
                      <a:pt x="32279" y="312490"/>
                      <a:pt x="22225" y="312754"/>
                    </a:cubicBezTo>
                    <a:cubicBezTo>
                      <a:pt x="12171" y="313018"/>
                      <a:pt x="0" y="312754"/>
                      <a:pt x="0" y="312754"/>
                    </a:cubicBezTo>
                    <a:cubicBezTo>
                      <a:pt x="3439" y="312754"/>
                      <a:pt x="40481" y="313283"/>
                      <a:pt x="42862" y="312754"/>
                    </a:cubicBezTo>
                    <a:cubicBezTo>
                      <a:pt x="45243" y="312225"/>
                      <a:pt x="18785" y="321750"/>
                      <a:pt x="14287" y="309579"/>
                    </a:cubicBezTo>
                    <a:cubicBezTo>
                      <a:pt x="9789" y="297408"/>
                      <a:pt x="17727" y="250577"/>
                      <a:pt x="15875" y="239729"/>
                    </a:cubicBezTo>
                    <a:cubicBezTo>
                      <a:pt x="14023" y="228881"/>
                      <a:pt x="3175" y="254546"/>
                      <a:pt x="3175" y="244492"/>
                    </a:cubicBezTo>
                    <a:cubicBezTo>
                      <a:pt x="3175" y="234438"/>
                      <a:pt x="1323" y="218033"/>
                      <a:pt x="15875" y="179404"/>
                    </a:cubicBezTo>
                    <a:cubicBezTo>
                      <a:pt x="30427" y="140775"/>
                      <a:pt x="69849" y="39705"/>
                      <a:pt x="90487" y="12717"/>
                    </a:cubicBezTo>
                    <a:cubicBezTo>
                      <a:pt x="111125" y="-14271"/>
                      <a:pt x="138112" y="8748"/>
                      <a:pt x="139700" y="17479"/>
                    </a:cubicBezTo>
                    <a:cubicBezTo>
                      <a:pt x="141288" y="26210"/>
                      <a:pt x="98160" y="46848"/>
                      <a:pt x="85725" y="68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8CD96956-5D24-4955-BC8F-CAAD510F7290}"/>
                  </a:ext>
                </a:extLst>
              </p:cNvPr>
              <p:cNvSpPr/>
              <p:nvPr/>
            </p:nvSpPr>
            <p:spPr>
              <a:xfrm>
                <a:off x="5485544" y="4281261"/>
                <a:ext cx="214614" cy="16102"/>
              </a:xfrm>
              <a:custGeom>
                <a:avLst/>
                <a:gdLst>
                  <a:gd name="connsiteX0" fmla="*/ 4031 w 214614"/>
                  <a:gd name="connsiteY0" fmla="*/ 9752 h 16102"/>
                  <a:gd name="connsiteX1" fmla="*/ 70706 w 214614"/>
                  <a:gd name="connsiteY1" fmla="*/ 16102 h 16102"/>
                  <a:gd name="connsiteX2" fmla="*/ 210406 w 214614"/>
                  <a:gd name="connsiteY2" fmla="*/ 9752 h 16102"/>
                  <a:gd name="connsiteX3" fmla="*/ 178656 w 214614"/>
                  <a:gd name="connsiteY3" fmla="*/ 227 h 16102"/>
                  <a:gd name="connsiteX4" fmla="*/ 183419 w 214614"/>
                  <a:gd name="connsiteY4" fmla="*/ 3402 h 16102"/>
                  <a:gd name="connsiteX5" fmla="*/ 4031 w 214614"/>
                  <a:gd name="connsiteY5" fmla="*/ 9752 h 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614" h="16102">
                    <a:moveTo>
                      <a:pt x="4031" y="9752"/>
                    </a:moveTo>
                    <a:cubicBezTo>
                      <a:pt x="-14754" y="11869"/>
                      <a:pt x="36310" y="16102"/>
                      <a:pt x="70706" y="16102"/>
                    </a:cubicBezTo>
                    <a:cubicBezTo>
                      <a:pt x="105102" y="16102"/>
                      <a:pt x="192414" y="12398"/>
                      <a:pt x="210406" y="9752"/>
                    </a:cubicBezTo>
                    <a:cubicBezTo>
                      <a:pt x="228398" y="7106"/>
                      <a:pt x="183154" y="1285"/>
                      <a:pt x="178656" y="227"/>
                    </a:cubicBezTo>
                    <a:cubicBezTo>
                      <a:pt x="174158" y="-831"/>
                      <a:pt x="209083" y="2079"/>
                      <a:pt x="183419" y="3402"/>
                    </a:cubicBezTo>
                    <a:cubicBezTo>
                      <a:pt x="157755" y="4725"/>
                      <a:pt x="22816" y="7635"/>
                      <a:pt x="4031" y="97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D24089D3-7011-4EA5-9E98-CDC23172D261}"/>
                  </a:ext>
                </a:extLst>
              </p:cNvPr>
              <p:cNvSpPr/>
              <p:nvPr/>
            </p:nvSpPr>
            <p:spPr>
              <a:xfrm>
                <a:off x="5907088" y="4285597"/>
                <a:ext cx="330485" cy="14948"/>
              </a:xfrm>
              <a:custGeom>
                <a:avLst/>
                <a:gdLst>
                  <a:gd name="connsiteX0" fmla="*/ 0 w 330485"/>
                  <a:gd name="connsiteY0" fmla="*/ 653 h 14948"/>
                  <a:gd name="connsiteX1" fmla="*/ 50800 w 330485"/>
                  <a:gd name="connsiteY1" fmla="*/ 653 h 14948"/>
                  <a:gd name="connsiteX2" fmla="*/ 328612 w 330485"/>
                  <a:gd name="connsiteY2" fmla="*/ 2241 h 14948"/>
                  <a:gd name="connsiteX3" fmla="*/ 176212 w 330485"/>
                  <a:gd name="connsiteY3" fmla="*/ 653 h 14948"/>
                  <a:gd name="connsiteX4" fmla="*/ 252412 w 330485"/>
                  <a:gd name="connsiteY4" fmla="*/ 14941 h 14948"/>
                  <a:gd name="connsiteX5" fmla="*/ 0 w 330485"/>
                  <a:gd name="connsiteY5" fmla="*/ 653 h 1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485" h="14948">
                    <a:moveTo>
                      <a:pt x="0" y="653"/>
                    </a:moveTo>
                    <a:lnTo>
                      <a:pt x="50800" y="653"/>
                    </a:lnTo>
                    <a:lnTo>
                      <a:pt x="328612" y="2241"/>
                    </a:lnTo>
                    <a:cubicBezTo>
                      <a:pt x="349514" y="2241"/>
                      <a:pt x="188912" y="-1464"/>
                      <a:pt x="176212" y="653"/>
                    </a:cubicBezTo>
                    <a:cubicBezTo>
                      <a:pt x="163512" y="2770"/>
                      <a:pt x="280987" y="14676"/>
                      <a:pt x="252412" y="14941"/>
                    </a:cubicBezTo>
                    <a:cubicBezTo>
                      <a:pt x="223837" y="15206"/>
                      <a:pt x="114299" y="8723"/>
                      <a:pt x="0" y="6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10132F20-A62F-42E0-85B2-17F5807DC524}"/>
                  </a:ext>
                </a:extLst>
              </p:cNvPr>
              <p:cNvSpPr/>
              <p:nvPr/>
            </p:nvSpPr>
            <p:spPr>
              <a:xfrm>
                <a:off x="6305239" y="4278275"/>
                <a:ext cx="433012" cy="73337"/>
              </a:xfrm>
              <a:custGeom>
                <a:avLst/>
                <a:gdLst>
                  <a:gd name="connsiteX0" fmla="*/ 427349 w 433012"/>
                  <a:gd name="connsiteY0" fmla="*/ 19088 h 73337"/>
                  <a:gd name="connsiteX1" fmla="*/ 360674 w 433012"/>
                  <a:gd name="connsiteY1" fmla="*/ 17500 h 73337"/>
                  <a:gd name="connsiteX2" fmla="*/ 209861 w 433012"/>
                  <a:gd name="connsiteY2" fmla="*/ 38 h 73337"/>
                  <a:gd name="connsiteX3" fmla="*/ 220974 w 433012"/>
                  <a:gd name="connsiteY3" fmla="*/ 12738 h 73337"/>
                  <a:gd name="connsiteX4" fmla="*/ 33649 w 433012"/>
                  <a:gd name="connsiteY4" fmla="*/ 11150 h 73337"/>
                  <a:gd name="connsiteX5" fmla="*/ 3486 w 433012"/>
                  <a:gd name="connsiteY5" fmla="*/ 73063 h 73337"/>
                  <a:gd name="connsiteX6" fmla="*/ 5074 w 433012"/>
                  <a:gd name="connsiteY6" fmla="*/ 33375 h 73337"/>
                  <a:gd name="connsiteX7" fmla="*/ 43174 w 433012"/>
                  <a:gd name="connsiteY7" fmla="*/ 22263 h 73337"/>
                  <a:gd name="connsiteX8" fmla="*/ 240024 w 433012"/>
                  <a:gd name="connsiteY8" fmla="*/ 39725 h 73337"/>
                  <a:gd name="connsiteX9" fmla="*/ 220974 w 433012"/>
                  <a:gd name="connsiteY9" fmla="*/ 20675 h 73337"/>
                  <a:gd name="connsiteX10" fmla="*/ 427349 w 433012"/>
                  <a:gd name="connsiteY10" fmla="*/ 19088 h 7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3012" h="73337">
                    <a:moveTo>
                      <a:pt x="427349" y="19088"/>
                    </a:moveTo>
                    <a:cubicBezTo>
                      <a:pt x="450632" y="18559"/>
                      <a:pt x="396922" y="20675"/>
                      <a:pt x="360674" y="17500"/>
                    </a:cubicBezTo>
                    <a:cubicBezTo>
                      <a:pt x="324426" y="14325"/>
                      <a:pt x="233144" y="832"/>
                      <a:pt x="209861" y="38"/>
                    </a:cubicBezTo>
                    <a:cubicBezTo>
                      <a:pt x="186578" y="-756"/>
                      <a:pt x="250343" y="10886"/>
                      <a:pt x="220974" y="12738"/>
                    </a:cubicBezTo>
                    <a:cubicBezTo>
                      <a:pt x="191605" y="14590"/>
                      <a:pt x="69897" y="1096"/>
                      <a:pt x="33649" y="11150"/>
                    </a:cubicBezTo>
                    <a:cubicBezTo>
                      <a:pt x="-2599" y="21204"/>
                      <a:pt x="8248" y="69359"/>
                      <a:pt x="3486" y="73063"/>
                    </a:cubicBezTo>
                    <a:cubicBezTo>
                      <a:pt x="-1276" y="76767"/>
                      <a:pt x="-1541" y="41842"/>
                      <a:pt x="5074" y="33375"/>
                    </a:cubicBezTo>
                    <a:cubicBezTo>
                      <a:pt x="11689" y="24908"/>
                      <a:pt x="4016" y="21205"/>
                      <a:pt x="43174" y="22263"/>
                    </a:cubicBezTo>
                    <a:cubicBezTo>
                      <a:pt x="82332" y="23321"/>
                      <a:pt x="210391" y="39990"/>
                      <a:pt x="240024" y="39725"/>
                    </a:cubicBezTo>
                    <a:cubicBezTo>
                      <a:pt x="269657" y="39460"/>
                      <a:pt x="193986" y="23850"/>
                      <a:pt x="220974" y="20675"/>
                    </a:cubicBezTo>
                    <a:cubicBezTo>
                      <a:pt x="247962" y="17500"/>
                      <a:pt x="404066" y="19617"/>
                      <a:pt x="427349" y="19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A8F7EF89-4F3E-4956-AB0B-4E88919886F1}"/>
                  </a:ext>
                </a:extLst>
              </p:cNvPr>
              <p:cNvSpPr/>
              <p:nvPr/>
            </p:nvSpPr>
            <p:spPr>
              <a:xfrm>
                <a:off x="6538734" y="4279673"/>
                <a:ext cx="209769" cy="82891"/>
              </a:xfrm>
              <a:custGeom>
                <a:avLst/>
                <a:gdLst>
                  <a:gd name="connsiteX0" fmla="*/ 179 w 209769"/>
                  <a:gd name="connsiteY0" fmla="*/ 1815 h 82891"/>
                  <a:gd name="connsiteX1" fmla="*/ 162104 w 209769"/>
                  <a:gd name="connsiteY1" fmla="*/ 4990 h 82891"/>
                  <a:gd name="connsiteX2" fmla="*/ 182741 w 209769"/>
                  <a:gd name="connsiteY2" fmla="*/ 36740 h 82891"/>
                  <a:gd name="connsiteX3" fmla="*/ 192266 w 209769"/>
                  <a:gd name="connsiteY3" fmla="*/ 82777 h 82891"/>
                  <a:gd name="connsiteX4" fmla="*/ 197029 w 209769"/>
                  <a:gd name="connsiteY4" fmla="*/ 22452 h 82891"/>
                  <a:gd name="connsiteX5" fmla="*/ 179 w 209769"/>
                  <a:gd name="connsiteY5" fmla="*/ 1815 h 8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769" h="82891">
                    <a:moveTo>
                      <a:pt x="179" y="1815"/>
                    </a:moveTo>
                    <a:cubicBezTo>
                      <a:pt x="-5642" y="-1095"/>
                      <a:pt x="131677" y="-831"/>
                      <a:pt x="162104" y="4990"/>
                    </a:cubicBezTo>
                    <a:cubicBezTo>
                      <a:pt x="192531" y="10811"/>
                      <a:pt x="177714" y="23775"/>
                      <a:pt x="182741" y="36740"/>
                    </a:cubicBezTo>
                    <a:cubicBezTo>
                      <a:pt x="187768" y="49705"/>
                      <a:pt x="189885" y="85158"/>
                      <a:pt x="192266" y="82777"/>
                    </a:cubicBezTo>
                    <a:cubicBezTo>
                      <a:pt x="194647" y="80396"/>
                      <a:pt x="227192" y="35152"/>
                      <a:pt x="197029" y="22452"/>
                    </a:cubicBezTo>
                    <a:cubicBezTo>
                      <a:pt x="166867" y="9752"/>
                      <a:pt x="6000" y="4725"/>
                      <a:pt x="179" y="18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F27260E7-71A6-4889-A147-3050772F298A}"/>
                  </a:ext>
                </a:extLst>
              </p:cNvPr>
              <p:cNvSpPr/>
              <p:nvPr/>
            </p:nvSpPr>
            <p:spPr>
              <a:xfrm>
                <a:off x="5316538" y="4360215"/>
                <a:ext cx="377157" cy="54623"/>
              </a:xfrm>
              <a:custGeom>
                <a:avLst/>
                <a:gdLst>
                  <a:gd name="connsiteX0" fmla="*/ 0 w 377157"/>
                  <a:gd name="connsiteY0" fmla="*/ 49860 h 54623"/>
                  <a:gd name="connsiteX1" fmla="*/ 63500 w 377157"/>
                  <a:gd name="connsiteY1" fmla="*/ 51448 h 54623"/>
                  <a:gd name="connsiteX2" fmla="*/ 363537 w 377157"/>
                  <a:gd name="connsiteY2" fmla="*/ 54623 h 54623"/>
                  <a:gd name="connsiteX3" fmla="*/ 323850 w 377157"/>
                  <a:gd name="connsiteY3" fmla="*/ 46685 h 54623"/>
                  <a:gd name="connsiteX4" fmla="*/ 304800 w 377157"/>
                  <a:gd name="connsiteY4" fmla="*/ 21285 h 54623"/>
                  <a:gd name="connsiteX5" fmla="*/ 290512 w 377157"/>
                  <a:gd name="connsiteY5" fmla="*/ 48273 h 54623"/>
                  <a:gd name="connsiteX6" fmla="*/ 242887 w 377157"/>
                  <a:gd name="connsiteY6" fmla="*/ 5410 h 54623"/>
                  <a:gd name="connsiteX7" fmla="*/ 241300 w 377157"/>
                  <a:gd name="connsiteY7" fmla="*/ 38748 h 54623"/>
                  <a:gd name="connsiteX8" fmla="*/ 223837 w 377157"/>
                  <a:gd name="connsiteY8" fmla="*/ 8585 h 54623"/>
                  <a:gd name="connsiteX9" fmla="*/ 160337 w 377157"/>
                  <a:gd name="connsiteY9" fmla="*/ 2235 h 54623"/>
                  <a:gd name="connsiteX10" fmla="*/ 188912 w 377157"/>
                  <a:gd name="connsiteY10" fmla="*/ 41923 h 54623"/>
                  <a:gd name="connsiteX11" fmla="*/ 157162 w 377157"/>
                  <a:gd name="connsiteY11" fmla="*/ 46685 h 54623"/>
                  <a:gd name="connsiteX12" fmla="*/ 0 w 377157"/>
                  <a:gd name="connsiteY12" fmla="*/ 49860 h 5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157" h="54623">
                    <a:moveTo>
                      <a:pt x="0" y="49860"/>
                    </a:moveTo>
                    <a:lnTo>
                      <a:pt x="63500" y="51448"/>
                    </a:lnTo>
                    <a:lnTo>
                      <a:pt x="363537" y="54623"/>
                    </a:lnTo>
                    <a:cubicBezTo>
                      <a:pt x="406929" y="53829"/>
                      <a:pt x="333639" y="52241"/>
                      <a:pt x="323850" y="46685"/>
                    </a:cubicBezTo>
                    <a:cubicBezTo>
                      <a:pt x="314061" y="41129"/>
                      <a:pt x="310356" y="21020"/>
                      <a:pt x="304800" y="21285"/>
                    </a:cubicBezTo>
                    <a:cubicBezTo>
                      <a:pt x="299244" y="21550"/>
                      <a:pt x="300831" y="50919"/>
                      <a:pt x="290512" y="48273"/>
                    </a:cubicBezTo>
                    <a:cubicBezTo>
                      <a:pt x="280193" y="45627"/>
                      <a:pt x="251089" y="6998"/>
                      <a:pt x="242887" y="5410"/>
                    </a:cubicBezTo>
                    <a:cubicBezTo>
                      <a:pt x="234685" y="3822"/>
                      <a:pt x="244475" y="38219"/>
                      <a:pt x="241300" y="38748"/>
                    </a:cubicBezTo>
                    <a:cubicBezTo>
                      <a:pt x="238125" y="39277"/>
                      <a:pt x="237331" y="14670"/>
                      <a:pt x="223837" y="8585"/>
                    </a:cubicBezTo>
                    <a:cubicBezTo>
                      <a:pt x="210343" y="2500"/>
                      <a:pt x="166158" y="-3321"/>
                      <a:pt x="160337" y="2235"/>
                    </a:cubicBezTo>
                    <a:cubicBezTo>
                      <a:pt x="154516" y="7791"/>
                      <a:pt x="189441" y="34515"/>
                      <a:pt x="188912" y="41923"/>
                    </a:cubicBezTo>
                    <a:cubicBezTo>
                      <a:pt x="188383" y="49331"/>
                      <a:pt x="188647" y="45891"/>
                      <a:pt x="157162" y="46685"/>
                    </a:cubicBezTo>
                    <a:cubicBezTo>
                      <a:pt x="125677" y="47479"/>
                      <a:pt x="62838" y="47082"/>
                      <a:pt x="0" y="498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ABA79CE3-AC6C-47BE-A54C-F1C98887CF77}"/>
                  </a:ext>
                </a:extLst>
              </p:cNvPr>
              <p:cNvSpPr/>
              <p:nvPr/>
            </p:nvSpPr>
            <p:spPr>
              <a:xfrm>
                <a:off x="5694399" y="4456113"/>
                <a:ext cx="633657" cy="20637"/>
              </a:xfrm>
              <a:custGeom>
                <a:avLst/>
                <a:gdLst>
                  <a:gd name="connsiteX0" fmla="*/ 31714 w 633657"/>
                  <a:gd name="connsiteY0" fmla="*/ 1587 h 20637"/>
                  <a:gd name="connsiteX1" fmla="*/ 615914 w 633657"/>
                  <a:gd name="connsiteY1" fmla="*/ 20637 h 20637"/>
                  <a:gd name="connsiteX2" fmla="*/ 453989 w 633657"/>
                  <a:gd name="connsiteY2" fmla="*/ 0 h 20637"/>
                  <a:gd name="connsiteX3" fmla="*/ 161889 w 633657"/>
                  <a:gd name="connsiteY3" fmla="*/ 9525 h 20637"/>
                  <a:gd name="connsiteX4" fmla="*/ 85689 w 633657"/>
                  <a:gd name="connsiteY4" fmla="*/ 7937 h 20637"/>
                  <a:gd name="connsiteX5" fmla="*/ 31714 w 633657"/>
                  <a:gd name="connsiteY5" fmla="*/ 1587 h 2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657" h="20637">
                    <a:moveTo>
                      <a:pt x="31714" y="1587"/>
                    </a:moveTo>
                    <a:lnTo>
                      <a:pt x="615914" y="20637"/>
                    </a:lnTo>
                    <a:cubicBezTo>
                      <a:pt x="686293" y="20373"/>
                      <a:pt x="529660" y="1852"/>
                      <a:pt x="453989" y="0"/>
                    </a:cubicBezTo>
                    <a:lnTo>
                      <a:pt x="161889" y="9525"/>
                    </a:lnTo>
                    <a:cubicBezTo>
                      <a:pt x="100506" y="10848"/>
                      <a:pt x="105797" y="9260"/>
                      <a:pt x="85689" y="7937"/>
                    </a:cubicBezTo>
                    <a:cubicBezTo>
                      <a:pt x="65581" y="6614"/>
                      <a:pt x="-56657" y="-530"/>
                      <a:pt x="31714" y="158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813838E0-E420-495A-800E-E68D21C8C3C4}"/>
                  </a:ext>
                </a:extLst>
              </p:cNvPr>
              <p:cNvSpPr/>
              <p:nvPr/>
            </p:nvSpPr>
            <p:spPr>
              <a:xfrm>
                <a:off x="6052540" y="4281312"/>
                <a:ext cx="269019" cy="238428"/>
              </a:xfrm>
              <a:custGeom>
                <a:avLst/>
                <a:gdLst>
                  <a:gd name="connsiteX0" fmla="*/ 5360 w 269019"/>
                  <a:gd name="connsiteY0" fmla="*/ 209726 h 238428"/>
                  <a:gd name="connsiteX1" fmla="*/ 59335 w 269019"/>
                  <a:gd name="connsiteY1" fmla="*/ 211313 h 238428"/>
                  <a:gd name="connsiteX2" fmla="*/ 240310 w 269019"/>
                  <a:gd name="connsiteY2" fmla="*/ 238301 h 238428"/>
                  <a:gd name="connsiteX3" fmla="*/ 238723 w 269019"/>
                  <a:gd name="connsiteY3" fmla="*/ 216076 h 238428"/>
                  <a:gd name="connsiteX4" fmla="*/ 243485 w 269019"/>
                  <a:gd name="connsiteY4" fmla="*/ 114476 h 238428"/>
                  <a:gd name="connsiteX5" fmla="*/ 249835 w 269019"/>
                  <a:gd name="connsiteY5" fmla="*/ 176 h 238428"/>
                  <a:gd name="connsiteX6" fmla="*/ 268885 w 269019"/>
                  <a:gd name="connsiteY6" fmla="*/ 141463 h 238428"/>
                  <a:gd name="connsiteX7" fmla="*/ 253010 w 269019"/>
                  <a:gd name="connsiteY7" fmla="*/ 222426 h 238428"/>
                  <a:gd name="connsiteX8" fmla="*/ 172048 w 269019"/>
                  <a:gd name="connsiteY8" fmla="*/ 212901 h 238428"/>
                  <a:gd name="connsiteX9" fmla="*/ 5360 w 269019"/>
                  <a:gd name="connsiteY9" fmla="*/ 209726 h 2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019" h="238428">
                    <a:moveTo>
                      <a:pt x="5360" y="209726"/>
                    </a:moveTo>
                    <a:cubicBezTo>
                      <a:pt x="-13425" y="209461"/>
                      <a:pt x="20177" y="206550"/>
                      <a:pt x="59335" y="211313"/>
                    </a:cubicBezTo>
                    <a:cubicBezTo>
                      <a:pt x="98493" y="216076"/>
                      <a:pt x="210412" y="237507"/>
                      <a:pt x="240310" y="238301"/>
                    </a:cubicBezTo>
                    <a:cubicBezTo>
                      <a:pt x="270208" y="239095"/>
                      <a:pt x="238194" y="236713"/>
                      <a:pt x="238723" y="216076"/>
                    </a:cubicBezTo>
                    <a:cubicBezTo>
                      <a:pt x="239252" y="195439"/>
                      <a:pt x="241633" y="150459"/>
                      <a:pt x="243485" y="114476"/>
                    </a:cubicBezTo>
                    <a:cubicBezTo>
                      <a:pt x="245337" y="78493"/>
                      <a:pt x="245602" y="-4322"/>
                      <a:pt x="249835" y="176"/>
                    </a:cubicBezTo>
                    <a:cubicBezTo>
                      <a:pt x="254068" y="4674"/>
                      <a:pt x="268356" y="104421"/>
                      <a:pt x="268885" y="141463"/>
                    </a:cubicBezTo>
                    <a:cubicBezTo>
                      <a:pt x="269414" y="178505"/>
                      <a:pt x="269150" y="210520"/>
                      <a:pt x="253010" y="222426"/>
                    </a:cubicBezTo>
                    <a:cubicBezTo>
                      <a:pt x="236871" y="234332"/>
                      <a:pt x="214911" y="216605"/>
                      <a:pt x="172048" y="212901"/>
                    </a:cubicBezTo>
                    <a:cubicBezTo>
                      <a:pt x="129185" y="209197"/>
                      <a:pt x="24145" y="209991"/>
                      <a:pt x="5360" y="2097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F870EC14-28ED-4252-9F7E-A52D148B0218}"/>
                  </a:ext>
                </a:extLst>
              </p:cNvPr>
              <p:cNvSpPr/>
              <p:nvPr/>
            </p:nvSpPr>
            <p:spPr>
              <a:xfrm>
                <a:off x="6111875" y="4437063"/>
                <a:ext cx="187325" cy="75133"/>
              </a:xfrm>
              <a:custGeom>
                <a:avLst/>
                <a:gdLst>
                  <a:gd name="connsiteX0" fmla="*/ 0 w 187325"/>
                  <a:gd name="connsiteY0" fmla="*/ 0 h 75133"/>
                  <a:gd name="connsiteX1" fmla="*/ 30163 w 187325"/>
                  <a:gd name="connsiteY1" fmla="*/ 57150 h 75133"/>
                  <a:gd name="connsiteX2" fmla="*/ 28575 w 187325"/>
                  <a:gd name="connsiteY2" fmla="*/ 74612 h 75133"/>
                  <a:gd name="connsiteX3" fmla="*/ 44450 w 187325"/>
                  <a:gd name="connsiteY3" fmla="*/ 41275 h 75133"/>
                  <a:gd name="connsiteX4" fmla="*/ 187325 w 187325"/>
                  <a:gd name="connsiteY4" fmla="*/ 41275 h 7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25" h="75133">
                    <a:moveTo>
                      <a:pt x="0" y="0"/>
                    </a:moveTo>
                    <a:cubicBezTo>
                      <a:pt x="12700" y="22357"/>
                      <a:pt x="25400" y="44715"/>
                      <a:pt x="30163" y="57150"/>
                    </a:cubicBezTo>
                    <a:cubicBezTo>
                      <a:pt x="34926" y="69585"/>
                      <a:pt x="26194" y="77258"/>
                      <a:pt x="28575" y="74612"/>
                    </a:cubicBezTo>
                    <a:cubicBezTo>
                      <a:pt x="30956" y="71966"/>
                      <a:pt x="17992" y="46831"/>
                      <a:pt x="44450" y="41275"/>
                    </a:cubicBezTo>
                    <a:cubicBezTo>
                      <a:pt x="70908" y="35719"/>
                      <a:pt x="129116" y="38497"/>
                      <a:pt x="187325" y="41275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9B6A08B2-C4A9-4297-AA7A-F1816D96F86E}"/>
                  </a:ext>
                </a:extLst>
              </p:cNvPr>
              <p:cNvSpPr/>
              <p:nvPr/>
            </p:nvSpPr>
            <p:spPr>
              <a:xfrm>
                <a:off x="6303963" y="4341698"/>
                <a:ext cx="436093" cy="145496"/>
              </a:xfrm>
              <a:custGeom>
                <a:avLst/>
                <a:gdLst>
                  <a:gd name="connsiteX0" fmla="*/ 0 w 436093"/>
                  <a:gd name="connsiteY0" fmla="*/ 120765 h 145496"/>
                  <a:gd name="connsiteX1" fmla="*/ 71437 w 436093"/>
                  <a:gd name="connsiteY1" fmla="*/ 120765 h 145496"/>
                  <a:gd name="connsiteX2" fmla="*/ 411162 w 436093"/>
                  <a:gd name="connsiteY2" fmla="*/ 120765 h 145496"/>
                  <a:gd name="connsiteX3" fmla="*/ 411162 w 436093"/>
                  <a:gd name="connsiteY3" fmla="*/ 69965 h 145496"/>
                  <a:gd name="connsiteX4" fmla="*/ 417512 w 436093"/>
                  <a:gd name="connsiteY4" fmla="*/ 115 h 145496"/>
                  <a:gd name="connsiteX5" fmla="*/ 430212 w 436093"/>
                  <a:gd name="connsiteY5" fmla="*/ 87427 h 145496"/>
                  <a:gd name="connsiteX6" fmla="*/ 401637 w 436093"/>
                  <a:gd name="connsiteY6" fmla="*/ 142990 h 145496"/>
                  <a:gd name="connsiteX7" fmla="*/ 323850 w 436093"/>
                  <a:gd name="connsiteY7" fmla="*/ 136640 h 145496"/>
                  <a:gd name="connsiteX8" fmla="*/ 0 w 436093"/>
                  <a:gd name="connsiteY8" fmla="*/ 120765 h 14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093" h="145496">
                    <a:moveTo>
                      <a:pt x="0" y="120765"/>
                    </a:moveTo>
                    <a:lnTo>
                      <a:pt x="71437" y="120765"/>
                    </a:lnTo>
                    <a:cubicBezTo>
                      <a:pt x="139964" y="120765"/>
                      <a:pt x="354541" y="129232"/>
                      <a:pt x="411162" y="120765"/>
                    </a:cubicBezTo>
                    <a:cubicBezTo>
                      <a:pt x="467783" y="112298"/>
                      <a:pt x="410104" y="90073"/>
                      <a:pt x="411162" y="69965"/>
                    </a:cubicBezTo>
                    <a:cubicBezTo>
                      <a:pt x="412220" y="49857"/>
                      <a:pt x="414337" y="-2795"/>
                      <a:pt x="417512" y="115"/>
                    </a:cubicBezTo>
                    <a:cubicBezTo>
                      <a:pt x="420687" y="3025"/>
                      <a:pt x="432858" y="63615"/>
                      <a:pt x="430212" y="87427"/>
                    </a:cubicBezTo>
                    <a:cubicBezTo>
                      <a:pt x="427566" y="111239"/>
                      <a:pt x="419364" y="134788"/>
                      <a:pt x="401637" y="142990"/>
                    </a:cubicBezTo>
                    <a:cubicBezTo>
                      <a:pt x="383910" y="151192"/>
                      <a:pt x="323850" y="136640"/>
                      <a:pt x="323850" y="136640"/>
                    </a:cubicBezTo>
                    <a:lnTo>
                      <a:pt x="0" y="120765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698AE1AB-A6CA-4D6C-BB9F-32C8BF8CAE3C}"/>
                  </a:ext>
                </a:extLst>
              </p:cNvPr>
              <p:cNvSpPr/>
              <p:nvPr/>
            </p:nvSpPr>
            <p:spPr>
              <a:xfrm>
                <a:off x="6099175" y="4360456"/>
                <a:ext cx="700710" cy="167144"/>
              </a:xfrm>
              <a:custGeom>
                <a:avLst/>
                <a:gdLst>
                  <a:gd name="connsiteX0" fmla="*/ 187325 w 700710"/>
                  <a:gd name="connsiteY0" fmla="*/ 143282 h 167144"/>
                  <a:gd name="connsiteX1" fmla="*/ 242888 w 700710"/>
                  <a:gd name="connsiteY1" fmla="*/ 138519 h 167144"/>
                  <a:gd name="connsiteX2" fmla="*/ 633413 w 700710"/>
                  <a:gd name="connsiteY2" fmla="*/ 133757 h 167144"/>
                  <a:gd name="connsiteX3" fmla="*/ 638175 w 700710"/>
                  <a:gd name="connsiteY3" fmla="*/ 407 h 167144"/>
                  <a:gd name="connsiteX4" fmla="*/ 627063 w 700710"/>
                  <a:gd name="connsiteY4" fmla="*/ 94069 h 167144"/>
                  <a:gd name="connsiteX5" fmla="*/ 630238 w 700710"/>
                  <a:gd name="connsiteY5" fmla="*/ 148044 h 167144"/>
                  <a:gd name="connsiteX6" fmla="*/ 628650 w 700710"/>
                  <a:gd name="connsiteY6" fmla="*/ 157569 h 167144"/>
                  <a:gd name="connsiteX7" fmla="*/ 482600 w 700710"/>
                  <a:gd name="connsiteY7" fmla="*/ 167094 h 167144"/>
                  <a:gd name="connsiteX8" fmla="*/ 87313 w 700710"/>
                  <a:gd name="connsiteY8" fmla="*/ 160744 h 167144"/>
                  <a:gd name="connsiteX9" fmla="*/ 0 w 700710"/>
                  <a:gd name="connsiteY9" fmla="*/ 148044 h 167144"/>
                  <a:gd name="connsiteX10" fmla="*/ 655638 w 700710"/>
                  <a:gd name="connsiteY10" fmla="*/ 152807 h 167144"/>
                  <a:gd name="connsiteX11" fmla="*/ 627063 w 700710"/>
                  <a:gd name="connsiteY11" fmla="*/ 130582 h 167144"/>
                  <a:gd name="connsiteX12" fmla="*/ 495300 w 700710"/>
                  <a:gd name="connsiteY12" fmla="*/ 130582 h 167144"/>
                  <a:gd name="connsiteX13" fmla="*/ 187325 w 700710"/>
                  <a:gd name="connsiteY13" fmla="*/ 143282 h 16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0710" h="167144">
                    <a:moveTo>
                      <a:pt x="187325" y="143282"/>
                    </a:moveTo>
                    <a:cubicBezTo>
                      <a:pt x="177932" y="141694"/>
                      <a:pt x="242888" y="138519"/>
                      <a:pt x="242888" y="138519"/>
                    </a:cubicBezTo>
                    <a:cubicBezTo>
                      <a:pt x="317236" y="136932"/>
                      <a:pt x="567532" y="156776"/>
                      <a:pt x="633413" y="133757"/>
                    </a:cubicBezTo>
                    <a:cubicBezTo>
                      <a:pt x="699294" y="110738"/>
                      <a:pt x="639233" y="7022"/>
                      <a:pt x="638175" y="407"/>
                    </a:cubicBezTo>
                    <a:cubicBezTo>
                      <a:pt x="637117" y="-6208"/>
                      <a:pt x="628386" y="69463"/>
                      <a:pt x="627063" y="94069"/>
                    </a:cubicBezTo>
                    <a:cubicBezTo>
                      <a:pt x="625740" y="118675"/>
                      <a:pt x="629973" y="137461"/>
                      <a:pt x="630238" y="148044"/>
                    </a:cubicBezTo>
                    <a:cubicBezTo>
                      <a:pt x="630503" y="158627"/>
                      <a:pt x="653256" y="154394"/>
                      <a:pt x="628650" y="157569"/>
                    </a:cubicBezTo>
                    <a:cubicBezTo>
                      <a:pt x="604044" y="160744"/>
                      <a:pt x="572823" y="166565"/>
                      <a:pt x="482600" y="167094"/>
                    </a:cubicBezTo>
                    <a:cubicBezTo>
                      <a:pt x="392377" y="167623"/>
                      <a:pt x="167746" y="163919"/>
                      <a:pt x="87313" y="160744"/>
                    </a:cubicBezTo>
                    <a:cubicBezTo>
                      <a:pt x="6880" y="157569"/>
                      <a:pt x="0" y="148044"/>
                      <a:pt x="0" y="148044"/>
                    </a:cubicBezTo>
                    <a:lnTo>
                      <a:pt x="655638" y="152807"/>
                    </a:lnTo>
                    <a:cubicBezTo>
                      <a:pt x="760148" y="149897"/>
                      <a:pt x="653786" y="134286"/>
                      <a:pt x="627063" y="130582"/>
                    </a:cubicBezTo>
                    <a:cubicBezTo>
                      <a:pt x="600340" y="126878"/>
                      <a:pt x="495300" y="130582"/>
                      <a:pt x="495300" y="130582"/>
                    </a:cubicBezTo>
                    <a:lnTo>
                      <a:pt x="187325" y="14328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E41E0140-A1A9-4725-A3D8-96285BBFC3CB}"/>
                  </a:ext>
                </a:extLst>
              </p:cNvPr>
              <p:cNvSpPr/>
              <p:nvPr/>
            </p:nvSpPr>
            <p:spPr>
              <a:xfrm>
                <a:off x="6320584" y="4556000"/>
                <a:ext cx="438032" cy="170062"/>
              </a:xfrm>
              <a:custGeom>
                <a:avLst/>
                <a:gdLst>
                  <a:gd name="connsiteX0" fmla="*/ 4016 w 438032"/>
                  <a:gd name="connsiteY0" fmla="*/ 9650 h 170062"/>
                  <a:gd name="connsiteX1" fmla="*/ 10366 w 438032"/>
                  <a:gd name="connsiteY1" fmla="*/ 160463 h 170062"/>
                  <a:gd name="connsiteX2" fmla="*/ 108791 w 438032"/>
                  <a:gd name="connsiteY2" fmla="*/ 154113 h 170062"/>
                  <a:gd name="connsiteX3" fmla="*/ 161179 w 438032"/>
                  <a:gd name="connsiteY3" fmla="*/ 149350 h 170062"/>
                  <a:gd name="connsiteX4" fmla="*/ 416766 w 438032"/>
                  <a:gd name="connsiteY4" fmla="*/ 154113 h 170062"/>
                  <a:gd name="connsiteX5" fmla="*/ 423116 w 438032"/>
                  <a:gd name="connsiteY5" fmla="*/ 119188 h 170062"/>
                  <a:gd name="connsiteX6" fmla="*/ 415179 w 438032"/>
                  <a:gd name="connsiteY6" fmla="*/ 125 h 170062"/>
                  <a:gd name="connsiteX7" fmla="*/ 410416 w 438032"/>
                  <a:gd name="connsiteY7" fmla="*/ 96963 h 170062"/>
                  <a:gd name="connsiteX8" fmla="*/ 410416 w 438032"/>
                  <a:gd name="connsiteY8" fmla="*/ 127125 h 170062"/>
                  <a:gd name="connsiteX9" fmla="*/ 340566 w 438032"/>
                  <a:gd name="connsiteY9" fmla="*/ 146175 h 170062"/>
                  <a:gd name="connsiteX10" fmla="*/ 158004 w 438032"/>
                  <a:gd name="connsiteY10" fmla="*/ 147763 h 170062"/>
                  <a:gd name="connsiteX11" fmla="*/ 19891 w 438032"/>
                  <a:gd name="connsiteY11" fmla="*/ 139825 h 170062"/>
                  <a:gd name="connsiteX12" fmla="*/ 4016 w 438032"/>
                  <a:gd name="connsiteY12" fmla="*/ 9650 h 17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032" h="170062">
                    <a:moveTo>
                      <a:pt x="4016" y="9650"/>
                    </a:moveTo>
                    <a:cubicBezTo>
                      <a:pt x="2428" y="13090"/>
                      <a:pt x="-7096" y="136386"/>
                      <a:pt x="10366" y="160463"/>
                    </a:cubicBezTo>
                    <a:cubicBezTo>
                      <a:pt x="27828" y="184540"/>
                      <a:pt x="83656" y="155965"/>
                      <a:pt x="108791" y="154113"/>
                    </a:cubicBezTo>
                    <a:cubicBezTo>
                      <a:pt x="133927" y="152261"/>
                      <a:pt x="109850" y="149350"/>
                      <a:pt x="161179" y="149350"/>
                    </a:cubicBezTo>
                    <a:cubicBezTo>
                      <a:pt x="212508" y="149350"/>
                      <a:pt x="373110" y="159140"/>
                      <a:pt x="416766" y="154113"/>
                    </a:cubicBezTo>
                    <a:cubicBezTo>
                      <a:pt x="460422" y="149086"/>
                      <a:pt x="423381" y="144853"/>
                      <a:pt x="423116" y="119188"/>
                    </a:cubicBezTo>
                    <a:cubicBezTo>
                      <a:pt x="422852" y="93523"/>
                      <a:pt x="417296" y="3829"/>
                      <a:pt x="415179" y="125"/>
                    </a:cubicBezTo>
                    <a:cubicBezTo>
                      <a:pt x="413062" y="-3579"/>
                      <a:pt x="411210" y="75796"/>
                      <a:pt x="410416" y="96963"/>
                    </a:cubicBezTo>
                    <a:cubicBezTo>
                      <a:pt x="409622" y="118130"/>
                      <a:pt x="422058" y="118923"/>
                      <a:pt x="410416" y="127125"/>
                    </a:cubicBezTo>
                    <a:cubicBezTo>
                      <a:pt x="398774" y="135327"/>
                      <a:pt x="382635" y="142735"/>
                      <a:pt x="340566" y="146175"/>
                    </a:cubicBezTo>
                    <a:cubicBezTo>
                      <a:pt x="298497" y="149615"/>
                      <a:pt x="211450" y="148821"/>
                      <a:pt x="158004" y="147763"/>
                    </a:cubicBezTo>
                    <a:cubicBezTo>
                      <a:pt x="104558" y="146705"/>
                      <a:pt x="42910" y="159669"/>
                      <a:pt x="19891" y="139825"/>
                    </a:cubicBezTo>
                    <a:cubicBezTo>
                      <a:pt x="-3128" y="119981"/>
                      <a:pt x="5604" y="6210"/>
                      <a:pt x="4016" y="96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FDE66EDD-88BE-45FF-BAA3-06D4F387A91A}"/>
                  </a:ext>
                </a:extLst>
              </p:cNvPr>
              <p:cNvSpPr/>
              <p:nvPr/>
            </p:nvSpPr>
            <p:spPr>
              <a:xfrm>
                <a:off x="6313791" y="4581882"/>
                <a:ext cx="441618" cy="23896"/>
              </a:xfrm>
              <a:custGeom>
                <a:avLst/>
                <a:gdLst>
                  <a:gd name="connsiteX0" fmla="*/ 10809 w 441618"/>
                  <a:gd name="connsiteY0" fmla="*/ 5993 h 23896"/>
                  <a:gd name="connsiteX1" fmla="*/ 228297 w 441618"/>
                  <a:gd name="connsiteY1" fmla="*/ 18693 h 23896"/>
                  <a:gd name="connsiteX2" fmla="*/ 150509 w 441618"/>
                  <a:gd name="connsiteY2" fmla="*/ 7581 h 23896"/>
                  <a:gd name="connsiteX3" fmla="*/ 439434 w 441618"/>
                  <a:gd name="connsiteY3" fmla="*/ 9168 h 23896"/>
                  <a:gd name="connsiteX4" fmla="*/ 287034 w 441618"/>
                  <a:gd name="connsiteY4" fmla="*/ 15518 h 23896"/>
                  <a:gd name="connsiteX5" fmla="*/ 361647 w 441618"/>
                  <a:gd name="connsiteY5" fmla="*/ 23456 h 23896"/>
                  <a:gd name="connsiteX6" fmla="*/ 66372 w 441618"/>
                  <a:gd name="connsiteY6" fmla="*/ 1231 h 23896"/>
                  <a:gd name="connsiteX7" fmla="*/ 10809 w 441618"/>
                  <a:gd name="connsiteY7" fmla="*/ 5993 h 2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618" h="23896">
                    <a:moveTo>
                      <a:pt x="10809" y="5993"/>
                    </a:moveTo>
                    <a:cubicBezTo>
                      <a:pt x="37796" y="8903"/>
                      <a:pt x="205014" y="18428"/>
                      <a:pt x="228297" y="18693"/>
                    </a:cubicBezTo>
                    <a:cubicBezTo>
                      <a:pt x="251580" y="18958"/>
                      <a:pt x="115320" y="9168"/>
                      <a:pt x="150509" y="7581"/>
                    </a:cubicBezTo>
                    <a:cubicBezTo>
                      <a:pt x="185698" y="5994"/>
                      <a:pt x="416680" y="7845"/>
                      <a:pt x="439434" y="9168"/>
                    </a:cubicBezTo>
                    <a:cubicBezTo>
                      <a:pt x="462188" y="10491"/>
                      <a:pt x="299998" y="13137"/>
                      <a:pt x="287034" y="15518"/>
                    </a:cubicBezTo>
                    <a:cubicBezTo>
                      <a:pt x="274070" y="17899"/>
                      <a:pt x="398424" y="25837"/>
                      <a:pt x="361647" y="23456"/>
                    </a:cubicBezTo>
                    <a:cubicBezTo>
                      <a:pt x="324870" y="21075"/>
                      <a:pt x="123522" y="4935"/>
                      <a:pt x="66372" y="1231"/>
                    </a:cubicBezTo>
                    <a:cubicBezTo>
                      <a:pt x="9222" y="-2473"/>
                      <a:pt x="-16178" y="3083"/>
                      <a:pt x="10809" y="5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CD25F6A0-52BC-492A-BE03-D19EB62E68FE}"/>
                  </a:ext>
                </a:extLst>
              </p:cNvPr>
              <p:cNvSpPr/>
              <p:nvPr/>
            </p:nvSpPr>
            <p:spPr>
              <a:xfrm>
                <a:off x="6331966" y="4618907"/>
                <a:ext cx="327079" cy="54802"/>
              </a:xfrm>
              <a:custGeom>
                <a:avLst/>
                <a:gdLst>
                  <a:gd name="connsiteX0" fmla="*/ 14859 w 327079"/>
                  <a:gd name="connsiteY0" fmla="*/ 718 h 54802"/>
                  <a:gd name="connsiteX1" fmla="*/ 10097 w 327079"/>
                  <a:gd name="connsiteY1" fmla="*/ 53106 h 54802"/>
                  <a:gd name="connsiteX2" fmla="*/ 132334 w 327079"/>
                  <a:gd name="connsiteY2" fmla="*/ 41993 h 54802"/>
                  <a:gd name="connsiteX3" fmla="*/ 221234 w 327079"/>
                  <a:gd name="connsiteY3" fmla="*/ 41993 h 54802"/>
                  <a:gd name="connsiteX4" fmla="*/ 278384 w 327079"/>
                  <a:gd name="connsiteY4" fmla="*/ 48343 h 54802"/>
                  <a:gd name="connsiteX5" fmla="*/ 326009 w 327079"/>
                  <a:gd name="connsiteY5" fmla="*/ 49931 h 54802"/>
                  <a:gd name="connsiteX6" fmla="*/ 302197 w 327079"/>
                  <a:gd name="connsiteY6" fmla="*/ 10243 h 54802"/>
                  <a:gd name="connsiteX7" fmla="*/ 200597 w 327079"/>
                  <a:gd name="connsiteY7" fmla="*/ 21356 h 54802"/>
                  <a:gd name="connsiteX8" fmla="*/ 78359 w 327079"/>
                  <a:gd name="connsiteY8" fmla="*/ 21356 h 54802"/>
                  <a:gd name="connsiteX9" fmla="*/ 14859 w 327079"/>
                  <a:gd name="connsiteY9" fmla="*/ 718 h 5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079" h="54802">
                    <a:moveTo>
                      <a:pt x="14859" y="718"/>
                    </a:moveTo>
                    <a:cubicBezTo>
                      <a:pt x="3482" y="6010"/>
                      <a:pt x="-9482" y="46227"/>
                      <a:pt x="10097" y="53106"/>
                    </a:cubicBezTo>
                    <a:cubicBezTo>
                      <a:pt x="29676" y="59985"/>
                      <a:pt x="97145" y="43845"/>
                      <a:pt x="132334" y="41993"/>
                    </a:cubicBezTo>
                    <a:cubicBezTo>
                      <a:pt x="167523" y="40141"/>
                      <a:pt x="196892" y="40935"/>
                      <a:pt x="221234" y="41993"/>
                    </a:cubicBezTo>
                    <a:cubicBezTo>
                      <a:pt x="245576" y="43051"/>
                      <a:pt x="260921" y="47020"/>
                      <a:pt x="278384" y="48343"/>
                    </a:cubicBezTo>
                    <a:cubicBezTo>
                      <a:pt x="295847" y="49666"/>
                      <a:pt x="322040" y="56281"/>
                      <a:pt x="326009" y="49931"/>
                    </a:cubicBezTo>
                    <a:cubicBezTo>
                      <a:pt x="329978" y="43581"/>
                      <a:pt x="323099" y="15005"/>
                      <a:pt x="302197" y="10243"/>
                    </a:cubicBezTo>
                    <a:cubicBezTo>
                      <a:pt x="281295" y="5481"/>
                      <a:pt x="237903" y="19504"/>
                      <a:pt x="200597" y="21356"/>
                    </a:cubicBezTo>
                    <a:cubicBezTo>
                      <a:pt x="163291" y="23208"/>
                      <a:pt x="107463" y="21621"/>
                      <a:pt x="78359" y="21356"/>
                    </a:cubicBezTo>
                    <a:cubicBezTo>
                      <a:pt x="49255" y="21091"/>
                      <a:pt x="26236" y="-4574"/>
                      <a:pt x="14859" y="7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83ACE0E2-F3D1-4188-9729-EC7248B89901}"/>
                  </a:ext>
                </a:extLst>
              </p:cNvPr>
              <p:cNvSpPr/>
              <p:nvPr/>
            </p:nvSpPr>
            <p:spPr>
              <a:xfrm>
                <a:off x="6425163" y="4606925"/>
                <a:ext cx="20189" cy="94941"/>
              </a:xfrm>
              <a:custGeom>
                <a:avLst/>
                <a:gdLst>
                  <a:gd name="connsiteX0" fmla="*/ 1037 w 20189"/>
                  <a:gd name="connsiteY0" fmla="*/ 0 h 94941"/>
                  <a:gd name="connsiteX1" fmla="*/ 4212 w 20189"/>
                  <a:gd name="connsiteY1" fmla="*/ 84138 h 94941"/>
                  <a:gd name="connsiteX2" fmla="*/ 18500 w 20189"/>
                  <a:gd name="connsiteY2" fmla="*/ 93663 h 94941"/>
                  <a:gd name="connsiteX3" fmla="*/ 20087 w 20189"/>
                  <a:gd name="connsiteY3" fmla="*/ 82550 h 94941"/>
                  <a:gd name="connsiteX4" fmla="*/ 1037 w 20189"/>
                  <a:gd name="connsiteY4" fmla="*/ 0 h 9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89" h="94941">
                    <a:moveTo>
                      <a:pt x="1037" y="0"/>
                    </a:moveTo>
                    <a:cubicBezTo>
                      <a:pt x="-1609" y="265"/>
                      <a:pt x="1302" y="68528"/>
                      <a:pt x="4212" y="84138"/>
                    </a:cubicBezTo>
                    <a:cubicBezTo>
                      <a:pt x="7123" y="99749"/>
                      <a:pt x="15854" y="93928"/>
                      <a:pt x="18500" y="93663"/>
                    </a:cubicBezTo>
                    <a:cubicBezTo>
                      <a:pt x="21146" y="93398"/>
                      <a:pt x="19823" y="91281"/>
                      <a:pt x="20087" y="82550"/>
                    </a:cubicBezTo>
                    <a:cubicBezTo>
                      <a:pt x="20352" y="73819"/>
                      <a:pt x="3683" y="-265"/>
                      <a:pt x="1037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B10FBFC8-C8B4-4DAC-A6AC-BB282E36866E}"/>
                  </a:ext>
                </a:extLst>
              </p:cNvPr>
              <p:cNvSpPr/>
              <p:nvPr/>
            </p:nvSpPr>
            <p:spPr>
              <a:xfrm>
                <a:off x="6392455" y="4600054"/>
                <a:ext cx="157269" cy="107647"/>
              </a:xfrm>
              <a:custGeom>
                <a:avLst/>
                <a:gdLst>
                  <a:gd name="connsiteX0" fmla="*/ 143283 w 157269"/>
                  <a:gd name="connsiteY0" fmla="*/ 521 h 107647"/>
                  <a:gd name="connsiteX1" fmla="*/ 148045 w 157269"/>
                  <a:gd name="connsiteY1" fmla="*/ 106884 h 107647"/>
                  <a:gd name="connsiteX2" fmla="*/ 5170 w 157269"/>
                  <a:gd name="connsiteY2" fmla="*/ 48146 h 107647"/>
                  <a:gd name="connsiteX3" fmla="*/ 41683 w 157269"/>
                  <a:gd name="connsiteY3" fmla="*/ 44971 h 107647"/>
                  <a:gd name="connsiteX4" fmla="*/ 140108 w 157269"/>
                  <a:gd name="connsiteY4" fmla="*/ 73546 h 107647"/>
                  <a:gd name="connsiteX5" fmla="*/ 144870 w 157269"/>
                  <a:gd name="connsiteY5" fmla="*/ 65609 h 107647"/>
                  <a:gd name="connsiteX6" fmla="*/ 143283 w 157269"/>
                  <a:gd name="connsiteY6" fmla="*/ 521 h 10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269" h="107647">
                    <a:moveTo>
                      <a:pt x="143283" y="521"/>
                    </a:moveTo>
                    <a:cubicBezTo>
                      <a:pt x="143812" y="7400"/>
                      <a:pt x="171064" y="98947"/>
                      <a:pt x="148045" y="106884"/>
                    </a:cubicBezTo>
                    <a:cubicBezTo>
                      <a:pt x="125026" y="114821"/>
                      <a:pt x="22897" y="58465"/>
                      <a:pt x="5170" y="48146"/>
                    </a:cubicBezTo>
                    <a:cubicBezTo>
                      <a:pt x="-12557" y="37827"/>
                      <a:pt x="19193" y="40738"/>
                      <a:pt x="41683" y="44971"/>
                    </a:cubicBezTo>
                    <a:cubicBezTo>
                      <a:pt x="64173" y="49204"/>
                      <a:pt x="122910" y="70106"/>
                      <a:pt x="140108" y="73546"/>
                    </a:cubicBezTo>
                    <a:cubicBezTo>
                      <a:pt x="157306" y="76986"/>
                      <a:pt x="143018" y="74340"/>
                      <a:pt x="144870" y="65609"/>
                    </a:cubicBezTo>
                    <a:cubicBezTo>
                      <a:pt x="146722" y="56878"/>
                      <a:pt x="142754" y="-6358"/>
                      <a:pt x="143283" y="52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4DC35E23-E2F4-48BD-8DF5-881FBC4B0DEC}"/>
                  </a:ext>
                </a:extLst>
              </p:cNvPr>
              <p:cNvSpPr/>
              <p:nvPr/>
            </p:nvSpPr>
            <p:spPr>
              <a:xfrm>
                <a:off x="6624486" y="4618204"/>
                <a:ext cx="97161" cy="73279"/>
              </a:xfrm>
              <a:custGeom>
                <a:avLst/>
                <a:gdLst>
                  <a:gd name="connsiteX0" fmla="*/ 60477 w 97161"/>
                  <a:gd name="connsiteY0" fmla="*/ 72859 h 73279"/>
                  <a:gd name="connsiteX1" fmla="*/ 152 w 97161"/>
                  <a:gd name="connsiteY1" fmla="*/ 36346 h 73279"/>
                  <a:gd name="connsiteX2" fmla="*/ 79527 w 97161"/>
                  <a:gd name="connsiteY2" fmla="*/ 1421 h 73279"/>
                  <a:gd name="connsiteX3" fmla="*/ 96989 w 97161"/>
                  <a:gd name="connsiteY3" fmla="*/ 10946 h 73279"/>
                  <a:gd name="connsiteX4" fmla="*/ 60477 w 97161"/>
                  <a:gd name="connsiteY4" fmla="*/ 72859 h 73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61" h="73279">
                    <a:moveTo>
                      <a:pt x="60477" y="72859"/>
                    </a:moveTo>
                    <a:cubicBezTo>
                      <a:pt x="44338" y="77092"/>
                      <a:pt x="-3023" y="48252"/>
                      <a:pt x="152" y="36346"/>
                    </a:cubicBezTo>
                    <a:cubicBezTo>
                      <a:pt x="3327" y="24440"/>
                      <a:pt x="63388" y="5654"/>
                      <a:pt x="79527" y="1421"/>
                    </a:cubicBezTo>
                    <a:cubicBezTo>
                      <a:pt x="95666" y="-2812"/>
                      <a:pt x="94608" y="3009"/>
                      <a:pt x="96989" y="10946"/>
                    </a:cubicBezTo>
                    <a:cubicBezTo>
                      <a:pt x="99370" y="18883"/>
                      <a:pt x="76616" y="68626"/>
                      <a:pt x="60477" y="728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30937285-0111-483B-B0D9-9F6A269CDF57}"/>
                  </a:ext>
                </a:extLst>
              </p:cNvPr>
              <p:cNvSpPr/>
              <p:nvPr/>
            </p:nvSpPr>
            <p:spPr>
              <a:xfrm>
                <a:off x="5279537" y="4528329"/>
                <a:ext cx="1062090" cy="265125"/>
              </a:xfrm>
              <a:custGeom>
                <a:avLst/>
                <a:gdLst>
                  <a:gd name="connsiteX0" fmla="*/ 30651 w 1062090"/>
                  <a:gd name="connsiteY0" fmla="*/ 809 h 265125"/>
                  <a:gd name="connsiteX1" fmla="*/ 25888 w 1062090"/>
                  <a:gd name="connsiteY1" fmla="*/ 227821 h 265125"/>
                  <a:gd name="connsiteX2" fmla="*/ 81451 w 1062090"/>
                  <a:gd name="connsiteY2" fmla="*/ 235759 h 265125"/>
                  <a:gd name="connsiteX3" fmla="*/ 583101 w 1062090"/>
                  <a:gd name="connsiteY3" fmla="*/ 245284 h 265125"/>
                  <a:gd name="connsiteX4" fmla="*/ 1053001 w 1062090"/>
                  <a:gd name="connsiteY4" fmla="*/ 240521 h 265125"/>
                  <a:gd name="connsiteX5" fmla="*/ 833926 w 1062090"/>
                  <a:gd name="connsiteY5" fmla="*/ 256396 h 265125"/>
                  <a:gd name="connsiteX6" fmla="*/ 132251 w 1062090"/>
                  <a:gd name="connsiteY6" fmla="*/ 264334 h 265125"/>
                  <a:gd name="connsiteX7" fmla="*/ 3663 w 1062090"/>
                  <a:gd name="connsiteY7" fmla="*/ 237346 h 265125"/>
                  <a:gd name="connsiteX8" fmla="*/ 35413 w 1062090"/>
                  <a:gd name="connsiteY8" fmla="*/ 202421 h 265125"/>
                  <a:gd name="connsiteX9" fmla="*/ 38588 w 1062090"/>
                  <a:gd name="connsiteY9" fmla="*/ 153209 h 265125"/>
                  <a:gd name="connsiteX10" fmla="*/ 30651 w 1062090"/>
                  <a:gd name="connsiteY10" fmla="*/ 809 h 26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2090" h="265125">
                    <a:moveTo>
                      <a:pt x="30651" y="809"/>
                    </a:moveTo>
                    <a:cubicBezTo>
                      <a:pt x="28534" y="13244"/>
                      <a:pt x="17421" y="188663"/>
                      <a:pt x="25888" y="227821"/>
                    </a:cubicBezTo>
                    <a:cubicBezTo>
                      <a:pt x="34355" y="266979"/>
                      <a:pt x="-11418" y="232849"/>
                      <a:pt x="81451" y="235759"/>
                    </a:cubicBezTo>
                    <a:cubicBezTo>
                      <a:pt x="174320" y="238669"/>
                      <a:pt x="583101" y="245284"/>
                      <a:pt x="583101" y="245284"/>
                    </a:cubicBezTo>
                    <a:lnTo>
                      <a:pt x="1053001" y="240521"/>
                    </a:lnTo>
                    <a:cubicBezTo>
                      <a:pt x="1094805" y="242373"/>
                      <a:pt x="987384" y="252427"/>
                      <a:pt x="833926" y="256396"/>
                    </a:cubicBezTo>
                    <a:cubicBezTo>
                      <a:pt x="680468" y="260365"/>
                      <a:pt x="270628" y="267509"/>
                      <a:pt x="132251" y="264334"/>
                    </a:cubicBezTo>
                    <a:cubicBezTo>
                      <a:pt x="-6126" y="261159"/>
                      <a:pt x="19803" y="247665"/>
                      <a:pt x="3663" y="237346"/>
                    </a:cubicBezTo>
                    <a:cubicBezTo>
                      <a:pt x="-12477" y="227027"/>
                      <a:pt x="29592" y="216444"/>
                      <a:pt x="35413" y="202421"/>
                    </a:cubicBezTo>
                    <a:cubicBezTo>
                      <a:pt x="41234" y="188398"/>
                      <a:pt x="40440" y="183636"/>
                      <a:pt x="38588" y="153209"/>
                    </a:cubicBezTo>
                    <a:cubicBezTo>
                      <a:pt x="36736" y="122782"/>
                      <a:pt x="32768" y="-11626"/>
                      <a:pt x="30651" y="8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16129DC1-07CB-4D27-A411-F723F4284AAE}"/>
                  </a:ext>
                </a:extLst>
              </p:cNvPr>
              <p:cNvSpPr/>
              <p:nvPr/>
            </p:nvSpPr>
            <p:spPr>
              <a:xfrm>
                <a:off x="5297488" y="4523975"/>
                <a:ext cx="1033374" cy="250654"/>
              </a:xfrm>
              <a:custGeom>
                <a:avLst/>
                <a:gdLst>
                  <a:gd name="connsiteX0" fmla="*/ 0 w 1033374"/>
                  <a:gd name="connsiteY0" fmla="*/ 21038 h 250654"/>
                  <a:gd name="connsiteX1" fmla="*/ 52387 w 1033374"/>
                  <a:gd name="connsiteY1" fmla="*/ 21038 h 250654"/>
                  <a:gd name="connsiteX2" fmla="*/ 233362 w 1033374"/>
                  <a:gd name="connsiteY2" fmla="*/ 21038 h 250654"/>
                  <a:gd name="connsiteX3" fmla="*/ 296862 w 1033374"/>
                  <a:gd name="connsiteY3" fmla="*/ 21038 h 250654"/>
                  <a:gd name="connsiteX4" fmla="*/ 744537 w 1033374"/>
                  <a:gd name="connsiteY4" fmla="*/ 24213 h 250654"/>
                  <a:gd name="connsiteX5" fmla="*/ 788987 w 1033374"/>
                  <a:gd name="connsiteY5" fmla="*/ 25800 h 250654"/>
                  <a:gd name="connsiteX6" fmla="*/ 992187 w 1033374"/>
                  <a:gd name="connsiteY6" fmla="*/ 25800 h 250654"/>
                  <a:gd name="connsiteX7" fmla="*/ 995362 w 1033374"/>
                  <a:gd name="connsiteY7" fmla="*/ 82950 h 250654"/>
                  <a:gd name="connsiteX8" fmla="*/ 1012825 w 1033374"/>
                  <a:gd name="connsiteY8" fmla="*/ 249638 h 250654"/>
                  <a:gd name="connsiteX9" fmla="*/ 1025525 w 1033374"/>
                  <a:gd name="connsiteY9" fmla="*/ 146450 h 250654"/>
                  <a:gd name="connsiteX10" fmla="*/ 1019175 w 1033374"/>
                  <a:gd name="connsiteY10" fmla="*/ 14688 h 250654"/>
                  <a:gd name="connsiteX11" fmla="*/ 863600 w 1033374"/>
                  <a:gd name="connsiteY11" fmla="*/ 3575 h 250654"/>
                  <a:gd name="connsiteX12" fmla="*/ 800100 w 1033374"/>
                  <a:gd name="connsiteY12" fmla="*/ 17863 h 250654"/>
                  <a:gd name="connsiteX13" fmla="*/ 498475 w 1033374"/>
                  <a:gd name="connsiteY13" fmla="*/ 16275 h 250654"/>
                  <a:gd name="connsiteX14" fmla="*/ 481012 w 1033374"/>
                  <a:gd name="connsiteY14" fmla="*/ 6750 h 250654"/>
                  <a:gd name="connsiteX15" fmla="*/ 246062 w 1033374"/>
                  <a:gd name="connsiteY15" fmla="*/ 3575 h 250654"/>
                  <a:gd name="connsiteX16" fmla="*/ 0 w 1033374"/>
                  <a:gd name="connsiteY16" fmla="*/ 21038 h 25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3374" h="250654">
                    <a:moveTo>
                      <a:pt x="0" y="21038"/>
                    </a:moveTo>
                    <a:lnTo>
                      <a:pt x="52387" y="21038"/>
                    </a:lnTo>
                    <a:lnTo>
                      <a:pt x="233362" y="21038"/>
                    </a:lnTo>
                    <a:lnTo>
                      <a:pt x="296862" y="21038"/>
                    </a:lnTo>
                    <a:lnTo>
                      <a:pt x="744537" y="24213"/>
                    </a:lnTo>
                    <a:cubicBezTo>
                      <a:pt x="826558" y="25007"/>
                      <a:pt x="788987" y="25800"/>
                      <a:pt x="788987" y="25800"/>
                    </a:cubicBezTo>
                    <a:cubicBezTo>
                      <a:pt x="830262" y="26064"/>
                      <a:pt x="957791" y="16275"/>
                      <a:pt x="992187" y="25800"/>
                    </a:cubicBezTo>
                    <a:cubicBezTo>
                      <a:pt x="1026583" y="35325"/>
                      <a:pt x="991922" y="45644"/>
                      <a:pt x="995362" y="82950"/>
                    </a:cubicBezTo>
                    <a:cubicBezTo>
                      <a:pt x="998802" y="120256"/>
                      <a:pt x="1007798" y="239055"/>
                      <a:pt x="1012825" y="249638"/>
                    </a:cubicBezTo>
                    <a:cubicBezTo>
                      <a:pt x="1017852" y="260221"/>
                      <a:pt x="1024467" y="185608"/>
                      <a:pt x="1025525" y="146450"/>
                    </a:cubicBezTo>
                    <a:cubicBezTo>
                      <a:pt x="1026583" y="107292"/>
                      <a:pt x="1046162" y="38500"/>
                      <a:pt x="1019175" y="14688"/>
                    </a:cubicBezTo>
                    <a:cubicBezTo>
                      <a:pt x="992188" y="-9124"/>
                      <a:pt x="900112" y="3046"/>
                      <a:pt x="863600" y="3575"/>
                    </a:cubicBezTo>
                    <a:cubicBezTo>
                      <a:pt x="827088" y="4104"/>
                      <a:pt x="860954" y="15746"/>
                      <a:pt x="800100" y="17863"/>
                    </a:cubicBezTo>
                    <a:cubicBezTo>
                      <a:pt x="739246" y="19980"/>
                      <a:pt x="551656" y="18127"/>
                      <a:pt x="498475" y="16275"/>
                    </a:cubicBezTo>
                    <a:cubicBezTo>
                      <a:pt x="445294" y="14423"/>
                      <a:pt x="523081" y="8867"/>
                      <a:pt x="481012" y="6750"/>
                    </a:cubicBezTo>
                    <a:cubicBezTo>
                      <a:pt x="438943" y="4633"/>
                      <a:pt x="246062" y="3575"/>
                      <a:pt x="246062" y="3575"/>
                    </a:cubicBezTo>
                    <a:lnTo>
                      <a:pt x="0" y="2103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1170C7C4-0515-4259-8485-5B3CAAFBC3EC}"/>
                  </a:ext>
                </a:extLst>
              </p:cNvPr>
              <p:cNvSpPr/>
              <p:nvPr/>
            </p:nvSpPr>
            <p:spPr>
              <a:xfrm>
                <a:off x="5385565" y="4574167"/>
                <a:ext cx="136634" cy="162219"/>
              </a:xfrm>
              <a:custGeom>
                <a:avLst/>
                <a:gdLst>
                  <a:gd name="connsiteX0" fmla="*/ 121473 w 136634"/>
                  <a:gd name="connsiteY0" fmla="*/ 48633 h 162219"/>
                  <a:gd name="connsiteX1" fmla="*/ 97660 w 136634"/>
                  <a:gd name="connsiteY1" fmla="*/ 132771 h 162219"/>
                  <a:gd name="connsiteX2" fmla="*/ 69085 w 136634"/>
                  <a:gd name="connsiteY2" fmla="*/ 135946 h 162219"/>
                  <a:gd name="connsiteX3" fmla="*/ 40510 w 136634"/>
                  <a:gd name="connsiteY3" fmla="*/ 129596 h 162219"/>
                  <a:gd name="connsiteX4" fmla="*/ 7173 w 136634"/>
                  <a:gd name="connsiteY4" fmla="*/ 77208 h 162219"/>
                  <a:gd name="connsiteX5" fmla="*/ 2410 w 136634"/>
                  <a:gd name="connsiteY5" fmla="*/ 50221 h 162219"/>
                  <a:gd name="connsiteX6" fmla="*/ 37335 w 136634"/>
                  <a:gd name="connsiteY6" fmla="*/ 10533 h 162219"/>
                  <a:gd name="connsiteX7" fmla="*/ 70673 w 136634"/>
                  <a:gd name="connsiteY7" fmla="*/ 5771 h 162219"/>
                  <a:gd name="connsiteX8" fmla="*/ 30985 w 136634"/>
                  <a:gd name="connsiteY8" fmla="*/ 4183 h 162219"/>
                  <a:gd name="connsiteX9" fmla="*/ 5585 w 136634"/>
                  <a:gd name="connsiteY9" fmla="*/ 64508 h 162219"/>
                  <a:gd name="connsiteX10" fmla="*/ 10348 w 136634"/>
                  <a:gd name="connsiteY10" fmla="*/ 99433 h 162219"/>
                  <a:gd name="connsiteX11" fmla="*/ 105598 w 136634"/>
                  <a:gd name="connsiteY11" fmla="*/ 161346 h 162219"/>
                  <a:gd name="connsiteX12" fmla="*/ 135760 w 136634"/>
                  <a:gd name="connsiteY12" fmla="*/ 131183 h 162219"/>
                  <a:gd name="connsiteX13" fmla="*/ 121473 w 136634"/>
                  <a:gd name="connsiteY13" fmla="*/ 48633 h 16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634" h="162219">
                    <a:moveTo>
                      <a:pt x="121473" y="48633"/>
                    </a:moveTo>
                    <a:cubicBezTo>
                      <a:pt x="115123" y="48898"/>
                      <a:pt x="106391" y="118219"/>
                      <a:pt x="97660" y="132771"/>
                    </a:cubicBezTo>
                    <a:cubicBezTo>
                      <a:pt x="88929" y="147323"/>
                      <a:pt x="78610" y="136475"/>
                      <a:pt x="69085" y="135946"/>
                    </a:cubicBezTo>
                    <a:cubicBezTo>
                      <a:pt x="59560" y="135417"/>
                      <a:pt x="50829" y="139386"/>
                      <a:pt x="40510" y="129596"/>
                    </a:cubicBezTo>
                    <a:cubicBezTo>
                      <a:pt x="30191" y="119806"/>
                      <a:pt x="13523" y="90437"/>
                      <a:pt x="7173" y="77208"/>
                    </a:cubicBezTo>
                    <a:cubicBezTo>
                      <a:pt x="823" y="63979"/>
                      <a:pt x="-2617" y="61333"/>
                      <a:pt x="2410" y="50221"/>
                    </a:cubicBezTo>
                    <a:cubicBezTo>
                      <a:pt x="7437" y="39109"/>
                      <a:pt x="25958" y="17941"/>
                      <a:pt x="37335" y="10533"/>
                    </a:cubicBezTo>
                    <a:cubicBezTo>
                      <a:pt x="48712" y="3125"/>
                      <a:pt x="71731" y="6829"/>
                      <a:pt x="70673" y="5771"/>
                    </a:cubicBezTo>
                    <a:cubicBezTo>
                      <a:pt x="69615" y="4713"/>
                      <a:pt x="41833" y="-5607"/>
                      <a:pt x="30985" y="4183"/>
                    </a:cubicBezTo>
                    <a:cubicBezTo>
                      <a:pt x="20137" y="13972"/>
                      <a:pt x="9024" y="48633"/>
                      <a:pt x="5585" y="64508"/>
                    </a:cubicBezTo>
                    <a:cubicBezTo>
                      <a:pt x="2146" y="80383"/>
                      <a:pt x="-6321" y="83293"/>
                      <a:pt x="10348" y="99433"/>
                    </a:cubicBezTo>
                    <a:cubicBezTo>
                      <a:pt x="27017" y="115573"/>
                      <a:pt x="84696" y="156054"/>
                      <a:pt x="105598" y="161346"/>
                    </a:cubicBezTo>
                    <a:cubicBezTo>
                      <a:pt x="126500" y="166638"/>
                      <a:pt x="131527" y="146794"/>
                      <a:pt x="135760" y="131183"/>
                    </a:cubicBezTo>
                    <a:cubicBezTo>
                      <a:pt x="139993" y="115573"/>
                      <a:pt x="127823" y="48368"/>
                      <a:pt x="121473" y="486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178F6CA1-3932-4B3F-A4F1-99C9F672657D}"/>
                  </a:ext>
                </a:extLst>
              </p:cNvPr>
              <p:cNvSpPr/>
              <p:nvPr/>
            </p:nvSpPr>
            <p:spPr>
              <a:xfrm>
                <a:off x="5403738" y="4595668"/>
                <a:ext cx="120902" cy="38323"/>
              </a:xfrm>
              <a:custGeom>
                <a:avLst/>
                <a:gdLst>
                  <a:gd name="connsiteX0" fmla="*/ 112 w 120902"/>
                  <a:gd name="connsiteY0" fmla="*/ 17607 h 38323"/>
                  <a:gd name="connsiteX1" fmla="*/ 71550 w 120902"/>
                  <a:gd name="connsiteY1" fmla="*/ 12845 h 38323"/>
                  <a:gd name="connsiteX2" fmla="*/ 119175 w 120902"/>
                  <a:gd name="connsiteY2" fmla="*/ 38245 h 38323"/>
                  <a:gd name="connsiteX3" fmla="*/ 100125 w 120902"/>
                  <a:gd name="connsiteY3" fmla="*/ 20782 h 38323"/>
                  <a:gd name="connsiteX4" fmla="*/ 120762 w 120902"/>
                  <a:gd name="connsiteY4" fmla="*/ 20782 h 38323"/>
                  <a:gd name="connsiteX5" fmla="*/ 87425 w 120902"/>
                  <a:gd name="connsiteY5" fmla="*/ 145 h 38323"/>
                  <a:gd name="connsiteX6" fmla="*/ 89012 w 120902"/>
                  <a:gd name="connsiteY6" fmla="*/ 11257 h 38323"/>
                  <a:gd name="connsiteX7" fmla="*/ 112 w 120902"/>
                  <a:gd name="connsiteY7" fmla="*/ 17607 h 3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02" h="38323">
                    <a:moveTo>
                      <a:pt x="112" y="17607"/>
                    </a:moveTo>
                    <a:cubicBezTo>
                      <a:pt x="-2798" y="17872"/>
                      <a:pt x="51706" y="9405"/>
                      <a:pt x="71550" y="12845"/>
                    </a:cubicBezTo>
                    <a:cubicBezTo>
                      <a:pt x="91394" y="16285"/>
                      <a:pt x="114413" y="36922"/>
                      <a:pt x="119175" y="38245"/>
                    </a:cubicBezTo>
                    <a:cubicBezTo>
                      <a:pt x="123937" y="39568"/>
                      <a:pt x="99861" y="23692"/>
                      <a:pt x="100125" y="20782"/>
                    </a:cubicBezTo>
                    <a:cubicBezTo>
                      <a:pt x="100389" y="17872"/>
                      <a:pt x="122879" y="24222"/>
                      <a:pt x="120762" y="20782"/>
                    </a:cubicBezTo>
                    <a:cubicBezTo>
                      <a:pt x="118645" y="17342"/>
                      <a:pt x="92717" y="1732"/>
                      <a:pt x="87425" y="145"/>
                    </a:cubicBezTo>
                    <a:cubicBezTo>
                      <a:pt x="82133" y="-1442"/>
                      <a:pt x="100124" y="10463"/>
                      <a:pt x="89012" y="11257"/>
                    </a:cubicBezTo>
                    <a:lnTo>
                      <a:pt x="112" y="176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BA577536-3030-4825-AFC8-1797C1F05216}"/>
                  </a:ext>
                </a:extLst>
              </p:cNvPr>
              <p:cNvSpPr/>
              <p:nvPr/>
            </p:nvSpPr>
            <p:spPr>
              <a:xfrm>
                <a:off x="5386594" y="4618934"/>
                <a:ext cx="136572" cy="64577"/>
              </a:xfrm>
              <a:custGeom>
                <a:avLst/>
                <a:gdLst>
                  <a:gd name="connsiteX0" fmla="*/ 1381 w 136572"/>
                  <a:gd name="connsiteY0" fmla="*/ 691 h 64577"/>
                  <a:gd name="connsiteX1" fmla="*/ 55356 w 136572"/>
                  <a:gd name="connsiteY1" fmla="*/ 7041 h 64577"/>
                  <a:gd name="connsiteX2" fmla="*/ 129969 w 136572"/>
                  <a:gd name="connsiteY2" fmla="*/ 21329 h 64577"/>
                  <a:gd name="connsiteX3" fmla="*/ 102981 w 136572"/>
                  <a:gd name="connsiteY3" fmla="*/ 51491 h 64577"/>
                  <a:gd name="connsiteX4" fmla="*/ 87106 w 136572"/>
                  <a:gd name="connsiteY4" fmla="*/ 51491 h 64577"/>
                  <a:gd name="connsiteX5" fmla="*/ 71231 w 136572"/>
                  <a:gd name="connsiteY5" fmla="*/ 57841 h 64577"/>
                  <a:gd name="connsiteX6" fmla="*/ 134731 w 136572"/>
                  <a:gd name="connsiteY6" fmla="*/ 62604 h 64577"/>
                  <a:gd name="connsiteX7" fmla="*/ 112506 w 136572"/>
                  <a:gd name="connsiteY7" fmla="*/ 22916 h 64577"/>
                  <a:gd name="connsiteX8" fmla="*/ 1381 w 136572"/>
                  <a:gd name="connsiteY8" fmla="*/ 691 h 6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72" h="64577">
                    <a:moveTo>
                      <a:pt x="1381" y="691"/>
                    </a:moveTo>
                    <a:cubicBezTo>
                      <a:pt x="-8144" y="-1955"/>
                      <a:pt x="33925" y="3601"/>
                      <a:pt x="55356" y="7041"/>
                    </a:cubicBezTo>
                    <a:cubicBezTo>
                      <a:pt x="76787" y="10481"/>
                      <a:pt x="122032" y="13921"/>
                      <a:pt x="129969" y="21329"/>
                    </a:cubicBezTo>
                    <a:cubicBezTo>
                      <a:pt x="137907" y="28737"/>
                      <a:pt x="110125" y="46464"/>
                      <a:pt x="102981" y="51491"/>
                    </a:cubicBezTo>
                    <a:cubicBezTo>
                      <a:pt x="95837" y="56518"/>
                      <a:pt x="92397" y="50433"/>
                      <a:pt x="87106" y="51491"/>
                    </a:cubicBezTo>
                    <a:cubicBezTo>
                      <a:pt x="81815" y="52549"/>
                      <a:pt x="63294" y="55989"/>
                      <a:pt x="71231" y="57841"/>
                    </a:cubicBezTo>
                    <a:cubicBezTo>
                      <a:pt x="79169" y="59693"/>
                      <a:pt x="127852" y="68425"/>
                      <a:pt x="134731" y="62604"/>
                    </a:cubicBezTo>
                    <a:cubicBezTo>
                      <a:pt x="141610" y="56783"/>
                      <a:pt x="128116" y="33499"/>
                      <a:pt x="112506" y="22916"/>
                    </a:cubicBezTo>
                    <a:cubicBezTo>
                      <a:pt x="96896" y="12333"/>
                      <a:pt x="10906" y="3337"/>
                      <a:pt x="1381" y="6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546D8C62-C91F-4761-9820-97E265239ACF}"/>
                  </a:ext>
                </a:extLst>
              </p:cNvPr>
              <p:cNvSpPr/>
              <p:nvPr/>
            </p:nvSpPr>
            <p:spPr>
              <a:xfrm>
                <a:off x="5622175" y="4589463"/>
                <a:ext cx="123427" cy="126730"/>
              </a:xfrm>
              <a:custGeom>
                <a:avLst/>
                <a:gdLst>
                  <a:gd name="connsiteX0" fmla="*/ 43613 w 123427"/>
                  <a:gd name="connsiteY0" fmla="*/ 0 h 126730"/>
                  <a:gd name="connsiteX1" fmla="*/ 2338 w 123427"/>
                  <a:gd name="connsiteY1" fmla="*/ 49212 h 126730"/>
                  <a:gd name="connsiteX2" fmla="*/ 10275 w 123427"/>
                  <a:gd name="connsiteY2" fmla="*/ 77787 h 126730"/>
                  <a:gd name="connsiteX3" fmla="*/ 53138 w 123427"/>
                  <a:gd name="connsiteY3" fmla="*/ 123825 h 126730"/>
                  <a:gd name="connsiteX4" fmla="*/ 110288 w 123427"/>
                  <a:gd name="connsiteY4" fmla="*/ 119062 h 126730"/>
                  <a:gd name="connsiteX5" fmla="*/ 121400 w 123427"/>
                  <a:gd name="connsiteY5" fmla="*/ 95250 h 126730"/>
                  <a:gd name="connsiteX6" fmla="*/ 121400 w 123427"/>
                  <a:gd name="connsiteY6" fmla="*/ 49212 h 126730"/>
                  <a:gd name="connsiteX7" fmla="*/ 100763 w 123427"/>
                  <a:gd name="connsiteY7" fmla="*/ 9525 h 126730"/>
                  <a:gd name="connsiteX8" fmla="*/ 118225 w 123427"/>
                  <a:gd name="connsiteY8" fmla="*/ 50800 h 126730"/>
                  <a:gd name="connsiteX9" fmla="*/ 113463 w 123427"/>
                  <a:gd name="connsiteY9" fmla="*/ 100012 h 126730"/>
                  <a:gd name="connsiteX10" fmla="*/ 46788 w 123427"/>
                  <a:gd name="connsiteY10" fmla="*/ 100012 h 126730"/>
                  <a:gd name="connsiteX11" fmla="*/ 19800 w 123427"/>
                  <a:gd name="connsiteY11" fmla="*/ 79375 h 126730"/>
                  <a:gd name="connsiteX12" fmla="*/ 10275 w 123427"/>
                  <a:gd name="connsiteY12" fmla="*/ 49212 h 126730"/>
                  <a:gd name="connsiteX13" fmla="*/ 43613 w 123427"/>
                  <a:gd name="connsiteY13" fmla="*/ 0 h 12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427" h="126730">
                    <a:moveTo>
                      <a:pt x="43613" y="0"/>
                    </a:moveTo>
                    <a:cubicBezTo>
                      <a:pt x="42290" y="0"/>
                      <a:pt x="7894" y="36248"/>
                      <a:pt x="2338" y="49212"/>
                    </a:cubicBezTo>
                    <a:cubicBezTo>
                      <a:pt x="-3218" y="62176"/>
                      <a:pt x="1808" y="65352"/>
                      <a:pt x="10275" y="77787"/>
                    </a:cubicBezTo>
                    <a:cubicBezTo>
                      <a:pt x="18742" y="90222"/>
                      <a:pt x="36469" y="116946"/>
                      <a:pt x="53138" y="123825"/>
                    </a:cubicBezTo>
                    <a:cubicBezTo>
                      <a:pt x="69807" y="130704"/>
                      <a:pt x="98911" y="123824"/>
                      <a:pt x="110288" y="119062"/>
                    </a:cubicBezTo>
                    <a:cubicBezTo>
                      <a:pt x="121665" y="114300"/>
                      <a:pt x="119548" y="106892"/>
                      <a:pt x="121400" y="95250"/>
                    </a:cubicBezTo>
                    <a:cubicBezTo>
                      <a:pt x="123252" y="83608"/>
                      <a:pt x="124840" y="63500"/>
                      <a:pt x="121400" y="49212"/>
                    </a:cubicBezTo>
                    <a:cubicBezTo>
                      <a:pt x="117961" y="34925"/>
                      <a:pt x="101292" y="9260"/>
                      <a:pt x="100763" y="9525"/>
                    </a:cubicBezTo>
                    <a:cubicBezTo>
                      <a:pt x="100234" y="9790"/>
                      <a:pt x="116108" y="35719"/>
                      <a:pt x="118225" y="50800"/>
                    </a:cubicBezTo>
                    <a:cubicBezTo>
                      <a:pt x="120342" y="65881"/>
                      <a:pt x="125369" y="91810"/>
                      <a:pt x="113463" y="100012"/>
                    </a:cubicBezTo>
                    <a:cubicBezTo>
                      <a:pt x="101557" y="108214"/>
                      <a:pt x="62398" y="103451"/>
                      <a:pt x="46788" y="100012"/>
                    </a:cubicBezTo>
                    <a:cubicBezTo>
                      <a:pt x="31178" y="96573"/>
                      <a:pt x="25886" y="87842"/>
                      <a:pt x="19800" y="79375"/>
                    </a:cubicBezTo>
                    <a:cubicBezTo>
                      <a:pt x="13714" y="70908"/>
                      <a:pt x="6835" y="59531"/>
                      <a:pt x="10275" y="49212"/>
                    </a:cubicBezTo>
                    <a:cubicBezTo>
                      <a:pt x="13715" y="38893"/>
                      <a:pt x="44936" y="0"/>
                      <a:pt x="43613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E74B94BF-8A8F-48FA-AB42-9D9278BE6E81}"/>
                  </a:ext>
                </a:extLst>
              </p:cNvPr>
              <p:cNvSpPr/>
              <p:nvPr/>
            </p:nvSpPr>
            <p:spPr>
              <a:xfrm>
                <a:off x="5616284" y="4584006"/>
                <a:ext cx="130749" cy="53179"/>
              </a:xfrm>
              <a:custGeom>
                <a:avLst/>
                <a:gdLst>
                  <a:gd name="connsiteX0" fmla="*/ 130466 w 130749"/>
                  <a:gd name="connsiteY0" fmla="*/ 53082 h 53179"/>
                  <a:gd name="connsiteX1" fmla="*/ 89191 w 130749"/>
                  <a:gd name="connsiteY1" fmla="*/ 5457 h 53179"/>
                  <a:gd name="connsiteX2" fmla="*/ 62204 w 130749"/>
                  <a:gd name="connsiteY2" fmla="*/ 2282 h 53179"/>
                  <a:gd name="connsiteX3" fmla="*/ 27279 w 130749"/>
                  <a:gd name="connsiteY3" fmla="*/ 16569 h 53179"/>
                  <a:gd name="connsiteX4" fmla="*/ 291 w 130749"/>
                  <a:gd name="connsiteY4" fmla="*/ 40382 h 53179"/>
                  <a:gd name="connsiteX5" fmla="*/ 44741 w 130749"/>
                  <a:gd name="connsiteY5" fmla="*/ 14982 h 53179"/>
                  <a:gd name="connsiteX6" fmla="*/ 66966 w 130749"/>
                  <a:gd name="connsiteY6" fmla="*/ 18157 h 53179"/>
                  <a:gd name="connsiteX7" fmla="*/ 130466 w 130749"/>
                  <a:gd name="connsiteY7" fmla="*/ 53082 h 5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49" h="53179">
                    <a:moveTo>
                      <a:pt x="130466" y="53082"/>
                    </a:moveTo>
                    <a:cubicBezTo>
                      <a:pt x="134170" y="50965"/>
                      <a:pt x="100568" y="13924"/>
                      <a:pt x="89191" y="5457"/>
                    </a:cubicBezTo>
                    <a:cubicBezTo>
                      <a:pt x="77814" y="-3010"/>
                      <a:pt x="72522" y="430"/>
                      <a:pt x="62204" y="2282"/>
                    </a:cubicBezTo>
                    <a:cubicBezTo>
                      <a:pt x="51886" y="4134"/>
                      <a:pt x="37598" y="10219"/>
                      <a:pt x="27279" y="16569"/>
                    </a:cubicBezTo>
                    <a:cubicBezTo>
                      <a:pt x="16960" y="22919"/>
                      <a:pt x="-2619" y="40647"/>
                      <a:pt x="291" y="40382"/>
                    </a:cubicBezTo>
                    <a:cubicBezTo>
                      <a:pt x="3201" y="40117"/>
                      <a:pt x="33629" y="18686"/>
                      <a:pt x="44741" y="14982"/>
                    </a:cubicBezTo>
                    <a:cubicBezTo>
                      <a:pt x="55853" y="11278"/>
                      <a:pt x="56912" y="14188"/>
                      <a:pt x="66966" y="18157"/>
                    </a:cubicBezTo>
                    <a:cubicBezTo>
                      <a:pt x="77020" y="22126"/>
                      <a:pt x="126762" y="55199"/>
                      <a:pt x="130466" y="530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E307323F-C6AF-4109-942B-AFBE6BCECA55}"/>
                  </a:ext>
                </a:extLst>
              </p:cNvPr>
              <p:cNvSpPr/>
              <p:nvPr/>
            </p:nvSpPr>
            <p:spPr>
              <a:xfrm>
                <a:off x="5652265" y="4597268"/>
                <a:ext cx="35798" cy="113256"/>
              </a:xfrm>
              <a:custGeom>
                <a:avLst/>
                <a:gdLst>
                  <a:gd name="connsiteX0" fmla="*/ 35748 w 35798"/>
                  <a:gd name="connsiteY0" fmla="*/ 132 h 113256"/>
                  <a:gd name="connsiteX1" fmla="*/ 8760 w 35798"/>
                  <a:gd name="connsiteY1" fmla="*/ 81095 h 113256"/>
                  <a:gd name="connsiteX2" fmla="*/ 16698 w 35798"/>
                  <a:gd name="connsiteY2" fmla="*/ 111257 h 113256"/>
                  <a:gd name="connsiteX3" fmla="*/ 8760 w 35798"/>
                  <a:gd name="connsiteY3" fmla="*/ 93795 h 113256"/>
                  <a:gd name="connsiteX4" fmla="*/ 26223 w 35798"/>
                  <a:gd name="connsiteY4" fmla="*/ 112845 h 113256"/>
                  <a:gd name="connsiteX5" fmla="*/ 3998 w 35798"/>
                  <a:gd name="connsiteY5" fmla="*/ 71570 h 113256"/>
                  <a:gd name="connsiteX6" fmla="*/ 823 w 35798"/>
                  <a:gd name="connsiteY6" fmla="*/ 62045 h 113256"/>
                  <a:gd name="connsiteX7" fmla="*/ 35748 w 35798"/>
                  <a:gd name="connsiteY7" fmla="*/ 132 h 11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8" h="113256">
                    <a:moveTo>
                      <a:pt x="35748" y="132"/>
                    </a:moveTo>
                    <a:cubicBezTo>
                      <a:pt x="37071" y="3307"/>
                      <a:pt x="11935" y="62574"/>
                      <a:pt x="8760" y="81095"/>
                    </a:cubicBezTo>
                    <a:cubicBezTo>
                      <a:pt x="5585" y="99616"/>
                      <a:pt x="16698" y="109140"/>
                      <a:pt x="16698" y="111257"/>
                    </a:cubicBezTo>
                    <a:cubicBezTo>
                      <a:pt x="16698" y="113374"/>
                      <a:pt x="7172" y="93530"/>
                      <a:pt x="8760" y="93795"/>
                    </a:cubicBezTo>
                    <a:cubicBezTo>
                      <a:pt x="10347" y="94060"/>
                      <a:pt x="27017" y="116549"/>
                      <a:pt x="26223" y="112845"/>
                    </a:cubicBezTo>
                    <a:cubicBezTo>
                      <a:pt x="25429" y="109141"/>
                      <a:pt x="8231" y="80037"/>
                      <a:pt x="3998" y="71570"/>
                    </a:cubicBezTo>
                    <a:cubicBezTo>
                      <a:pt x="-235" y="63103"/>
                      <a:pt x="-765" y="72364"/>
                      <a:pt x="823" y="62045"/>
                    </a:cubicBezTo>
                    <a:cubicBezTo>
                      <a:pt x="2410" y="51726"/>
                      <a:pt x="34425" y="-3043"/>
                      <a:pt x="35748" y="1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716526A8-CF73-4AAA-9D6D-D91BF4E06BB2}"/>
                  </a:ext>
                </a:extLst>
              </p:cNvPr>
              <p:cNvSpPr/>
              <p:nvPr/>
            </p:nvSpPr>
            <p:spPr>
              <a:xfrm>
                <a:off x="5667165" y="4597312"/>
                <a:ext cx="43147" cy="108603"/>
              </a:xfrm>
              <a:custGeom>
                <a:avLst/>
                <a:gdLst>
                  <a:gd name="connsiteX0" fmla="*/ 33548 w 43147"/>
                  <a:gd name="connsiteY0" fmla="*/ 88 h 108603"/>
                  <a:gd name="connsiteX1" fmla="*/ 39898 w 43147"/>
                  <a:gd name="connsiteY1" fmla="*/ 71526 h 108603"/>
                  <a:gd name="connsiteX2" fmla="*/ 11323 w 43147"/>
                  <a:gd name="connsiteY2" fmla="*/ 108038 h 108603"/>
                  <a:gd name="connsiteX3" fmla="*/ 43073 w 43147"/>
                  <a:gd name="connsiteY3" fmla="*/ 93751 h 108603"/>
                  <a:gd name="connsiteX4" fmla="*/ 210 w 43147"/>
                  <a:gd name="connsiteY4" fmla="*/ 93751 h 108603"/>
                  <a:gd name="connsiteX5" fmla="*/ 27198 w 43147"/>
                  <a:gd name="connsiteY5" fmla="*/ 93751 h 108603"/>
                  <a:gd name="connsiteX6" fmla="*/ 39898 w 43147"/>
                  <a:gd name="connsiteY6" fmla="*/ 57238 h 108603"/>
                  <a:gd name="connsiteX7" fmla="*/ 33548 w 43147"/>
                  <a:gd name="connsiteY7" fmla="*/ 88 h 10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7" h="108603">
                    <a:moveTo>
                      <a:pt x="33548" y="88"/>
                    </a:moveTo>
                    <a:cubicBezTo>
                      <a:pt x="33548" y="2469"/>
                      <a:pt x="43602" y="53534"/>
                      <a:pt x="39898" y="71526"/>
                    </a:cubicBezTo>
                    <a:cubicBezTo>
                      <a:pt x="36194" y="89518"/>
                      <a:pt x="10794" y="104334"/>
                      <a:pt x="11323" y="108038"/>
                    </a:cubicBezTo>
                    <a:cubicBezTo>
                      <a:pt x="11852" y="111742"/>
                      <a:pt x="44925" y="96132"/>
                      <a:pt x="43073" y="93751"/>
                    </a:cubicBezTo>
                    <a:cubicBezTo>
                      <a:pt x="41221" y="91370"/>
                      <a:pt x="210" y="93751"/>
                      <a:pt x="210" y="93751"/>
                    </a:cubicBezTo>
                    <a:cubicBezTo>
                      <a:pt x="-2436" y="93751"/>
                      <a:pt x="20583" y="99836"/>
                      <a:pt x="27198" y="93751"/>
                    </a:cubicBezTo>
                    <a:cubicBezTo>
                      <a:pt x="33813" y="87666"/>
                      <a:pt x="37252" y="70467"/>
                      <a:pt x="39898" y="57238"/>
                    </a:cubicBezTo>
                    <a:cubicBezTo>
                      <a:pt x="42544" y="44009"/>
                      <a:pt x="33548" y="-2293"/>
                      <a:pt x="33548" y="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BD8B2CE2-B497-4108-9B4D-5A0F9BB71D07}"/>
                  </a:ext>
                </a:extLst>
              </p:cNvPr>
              <p:cNvSpPr/>
              <p:nvPr/>
            </p:nvSpPr>
            <p:spPr>
              <a:xfrm>
                <a:off x="5860995" y="4606906"/>
                <a:ext cx="131388" cy="50878"/>
              </a:xfrm>
              <a:custGeom>
                <a:avLst/>
                <a:gdLst>
                  <a:gd name="connsiteX0" fmla="*/ 55 w 131388"/>
                  <a:gd name="connsiteY0" fmla="*/ 50819 h 50878"/>
                  <a:gd name="connsiteX1" fmla="*/ 42918 w 131388"/>
                  <a:gd name="connsiteY1" fmla="*/ 19 h 50878"/>
                  <a:gd name="connsiteX2" fmla="*/ 128643 w 131388"/>
                  <a:gd name="connsiteY2" fmla="*/ 44469 h 50878"/>
                  <a:gd name="connsiteX3" fmla="*/ 104830 w 131388"/>
                  <a:gd name="connsiteY3" fmla="*/ 19069 h 50878"/>
                  <a:gd name="connsiteX4" fmla="*/ 50855 w 131388"/>
                  <a:gd name="connsiteY4" fmla="*/ 11132 h 50878"/>
                  <a:gd name="connsiteX5" fmla="*/ 55 w 131388"/>
                  <a:gd name="connsiteY5" fmla="*/ 50819 h 5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388" h="50878">
                    <a:moveTo>
                      <a:pt x="55" y="50819"/>
                    </a:moveTo>
                    <a:cubicBezTo>
                      <a:pt x="-1268" y="48967"/>
                      <a:pt x="21487" y="1077"/>
                      <a:pt x="42918" y="19"/>
                    </a:cubicBezTo>
                    <a:cubicBezTo>
                      <a:pt x="64349" y="-1039"/>
                      <a:pt x="118324" y="41294"/>
                      <a:pt x="128643" y="44469"/>
                    </a:cubicBezTo>
                    <a:cubicBezTo>
                      <a:pt x="138962" y="47644"/>
                      <a:pt x="117795" y="24625"/>
                      <a:pt x="104830" y="19069"/>
                    </a:cubicBezTo>
                    <a:cubicBezTo>
                      <a:pt x="91865" y="13513"/>
                      <a:pt x="67259" y="11926"/>
                      <a:pt x="50855" y="11132"/>
                    </a:cubicBezTo>
                    <a:cubicBezTo>
                      <a:pt x="34451" y="10338"/>
                      <a:pt x="1378" y="52671"/>
                      <a:pt x="55" y="508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A6FACE04-B565-409F-9B25-CE201230C873}"/>
                  </a:ext>
                </a:extLst>
              </p:cNvPr>
              <p:cNvSpPr/>
              <p:nvPr/>
            </p:nvSpPr>
            <p:spPr>
              <a:xfrm>
                <a:off x="5857523" y="4581234"/>
                <a:ext cx="137790" cy="143530"/>
              </a:xfrm>
              <a:custGeom>
                <a:avLst/>
                <a:gdLst>
                  <a:gd name="connsiteX0" fmla="*/ 1940 w 137790"/>
                  <a:gd name="connsiteY0" fmla="*/ 27279 h 143530"/>
                  <a:gd name="connsiteX1" fmla="*/ 63852 w 137790"/>
                  <a:gd name="connsiteY1" fmla="*/ 291 h 143530"/>
                  <a:gd name="connsiteX2" fmla="*/ 130527 w 137790"/>
                  <a:gd name="connsiteY2" fmla="*/ 47916 h 143530"/>
                  <a:gd name="connsiteX3" fmla="*/ 133702 w 137790"/>
                  <a:gd name="connsiteY3" fmla="*/ 70141 h 143530"/>
                  <a:gd name="connsiteX4" fmla="*/ 109890 w 137790"/>
                  <a:gd name="connsiteY4" fmla="*/ 130466 h 143530"/>
                  <a:gd name="connsiteX5" fmla="*/ 59090 w 137790"/>
                  <a:gd name="connsiteY5" fmla="*/ 143166 h 143530"/>
                  <a:gd name="connsiteX6" fmla="*/ 25752 w 137790"/>
                  <a:gd name="connsiteY6" fmla="*/ 122529 h 143530"/>
                  <a:gd name="connsiteX7" fmla="*/ 1940 w 137790"/>
                  <a:gd name="connsiteY7" fmla="*/ 92366 h 143530"/>
                  <a:gd name="connsiteX8" fmla="*/ 78140 w 137790"/>
                  <a:gd name="connsiteY8" fmla="*/ 132054 h 143530"/>
                  <a:gd name="connsiteX9" fmla="*/ 116240 w 137790"/>
                  <a:gd name="connsiteY9" fmla="*/ 100304 h 143530"/>
                  <a:gd name="connsiteX10" fmla="*/ 116240 w 137790"/>
                  <a:gd name="connsiteY10" fmla="*/ 43154 h 143530"/>
                  <a:gd name="connsiteX11" fmla="*/ 86077 w 137790"/>
                  <a:gd name="connsiteY11" fmla="*/ 14579 h 143530"/>
                  <a:gd name="connsiteX12" fmla="*/ 1940 w 137790"/>
                  <a:gd name="connsiteY12" fmla="*/ 27279 h 14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790" h="143530">
                    <a:moveTo>
                      <a:pt x="1940" y="27279"/>
                    </a:moveTo>
                    <a:cubicBezTo>
                      <a:pt x="-1764" y="24898"/>
                      <a:pt x="42421" y="-3148"/>
                      <a:pt x="63852" y="291"/>
                    </a:cubicBezTo>
                    <a:cubicBezTo>
                      <a:pt x="85283" y="3730"/>
                      <a:pt x="118885" y="36274"/>
                      <a:pt x="130527" y="47916"/>
                    </a:cubicBezTo>
                    <a:cubicBezTo>
                      <a:pt x="142169" y="59558"/>
                      <a:pt x="137141" y="56383"/>
                      <a:pt x="133702" y="70141"/>
                    </a:cubicBezTo>
                    <a:cubicBezTo>
                      <a:pt x="130263" y="83899"/>
                      <a:pt x="122325" y="118295"/>
                      <a:pt x="109890" y="130466"/>
                    </a:cubicBezTo>
                    <a:cubicBezTo>
                      <a:pt x="97455" y="142637"/>
                      <a:pt x="73113" y="144489"/>
                      <a:pt x="59090" y="143166"/>
                    </a:cubicBezTo>
                    <a:cubicBezTo>
                      <a:pt x="45067" y="141843"/>
                      <a:pt x="35277" y="130996"/>
                      <a:pt x="25752" y="122529"/>
                    </a:cubicBezTo>
                    <a:cubicBezTo>
                      <a:pt x="16227" y="114062"/>
                      <a:pt x="-6791" y="90778"/>
                      <a:pt x="1940" y="92366"/>
                    </a:cubicBezTo>
                    <a:cubicBezTo>
                      <a:pt x="10671" y="93954"/>
                      <a:pt x="59090" y="130731"/>
                      <a:pt x="78140" y="132054"/>
                    </a:cubicBezTo>
                    <a:cubicBezTo>
                      <a:pt x="97190" y="133377"/>
                      <a:pt x="109890" y="115121"/>
                      <a:pt x="116240" y="100304"/>
                    </a:cubicBezTo>
                    <a:cubicBezTo>
                      <a:pt x="122590" y="85487"/>
                      <a:pt x="121267" y="57441"/>
                      <a:pt x="116240" y="43154"/>
                    </a:cubicBezTo>
                    <a:cubicBezTo>
                      <a:pt x="111213" y="28867"/>
                      <a:pt x="105127" y="18548"/>
                      <a:pt x="86077" y="14579"/>
                    </a:cubicBezTo>
                    <a:cubicBezTo>
                      <a:pt x="67027" y="10610"/>
                      <a:pt x="5644" y="29660"/>
                      <a:pt x="1940" y="27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EEB87BAF-C379-4A29-B0B8-2A98B8FD699D}"/>
                  </a:ext>
                </a:extLst>
              </p:cNvPr>
              <p:cNvSpPr/>
              <p:nvPr/>
            </p:nvSpPr>
            <p:spPr>
              <a:xfrm>
                <a:off x="5859197" y="4592575"/>
                <a:ext cx="94470" cy="89928"/>
              </a:xfrm>
              <a:custGeom>
                <a:avLst/>
                <a:gdLst>
                  <a:gd name="connsiteX0" fmla="*/ 93928 w 94470"/>
                  <a:gd name="connsiteY0" fmla="*/ 3238 h 89928"/>
                  <a:gd name="connsiteX1" fmla="*/ 3441 w 94470"/>
                  <a:gd name="connsiteY1" fmla="*/ 88963 h 89928"/>
                  <a:gd name="connsiteX2" fmla="*/ 20903 w 94470"/>
                  <a:gd name="connsiteY2" fmla="*/ 47688 h 89928"/>
                  <a:gd name="connsiteX3" fmla="*/ 39953 w 94470"/>
                  <a:gd name="connsiteY3" fmla="*/ 20700 h 89928"/>
                  <a:gd name="connsiteX4" fmla="*/ 93928 w 94470"/>
                  <a:gd name="connsiteY4" fmla="*/ 3238 h 8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70" h="89928">
                    <a:moveTo>
                      <a:pt x="93928" y="3238"/>
                    </a:moveTo>
                    <a:cubicBezTo>
                      <a:pt x="87843" y="14615"/>
                      <a:pt x="15612" y="81555"/>
                      <a:pt x="3441" y="88963"/>
                    </a:cubicBezTo>
                    <a:cubicBezTo>
                      <a:pt x="-8730" y="96371"/>
                      <a:pt x="14818" y="59065"/>
                      <a:pt x="20903" y="47688"/>
                    </a:cubicBezTo>
                    <a:cubicBezTo>
                      <a:pt x="26988" y="36311"/>
                      <a:pt x="26724" y="27844"/>
                      <a:pt x="39953" y="20700"/>
                    </a:cubicBezTo>
                    <a:cubicBezTo>
                      <a:pt x="53182" y="13556"/>
                      <a:pt x="100013" y="-8139"/>
                      <a:pt x="93928" y="32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216B67CD-441D-4327-9C48-8B5655B47789}"/>
                  </a:ext>
                </a:extLst>
              </p:cNvPr>
              <p:cNvSpPr/>
              <p:nvPr/>
            </p:nvSpPr>
            <p:spPr>
              <a:xfrm>
                <a:off x="5876545" y="4599351"/>
                <a:ext cx="116973" cy="103242"/>
              </a:xfrm>
              <a:custGeom>
                <a:avLst/>
                <a:gdLst>
                  <a:gd name="connsiteX0" fmla="*/ 52768 w 116973"/>
                  <a:gd name="connsiteY0" fmla="*/ 2812 h 103242"/>
                  <a:gd name="connsiteX1" fmla="*/ 43243 w 116973"/>
                  <a:gd name="connsiteY1" fmla="*/ 71074 h 103242"/>
                  <a:gd name="connsiteX2" fmla="*/ 5143 w 116973"/>
                  <a:gd name="connsiteY2" fmla="*/ 99649 h 103242"/>
                  <a:gd name="connsiteX3" fmla="*/ 380 w 116973"/>
                  <a:gd name="connsiteY3" fmla="*/ 102824 h 103242"/>
                  <a:gd name="connsiteX4" fmla="*/ 100393 w 116973"/>
                  <a:gd name="connsiteY4" fmla="*/ 47262 h 103242"/>
                  <a:gd name="connsiteX5" fmla="*/ 114680 w 116973"/>
                  <a:gd name="connsiteY5" fmla="*/ 13924 h 103242"/>
                  <a:gd name="connsiteX6" fmla="*/ 52768 w 116973"/>
                  <a:gd name="connsiteY6" fmla="*/ 2812 h 10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73" h="103242">
                    <a:moveTo>
                      <a:pt x="52768" y="2812"/>
                    </a:moveTo>
                    <a:cubicBezTo>
                      <a:pt x="40862" y="12337"/>
                      <a:pt x="51180" y="54935"/>
                      <a:pt x="43243" y="71074"/>
                    </a:cubicBezTo>
                    <a:cubicBezTo>
                      <a:pt x="35306" y="87213"/>
                      <a:pt x="12287" y="94357"/>
                      <a:pt x="5143" y="99649"/>
                    </a:cubicBezTo>
                    <a:cubicBezTo>
                      <a:pt x="-2001" y="104941"/>
                      <a:pt x="380" y="102824"/>
                      <a:pt x="380" y="102824"/>
                    </a:cubicBezTo>
                    <a:cubicBezTo>
                      <a:pt x="16255" y="94093"/>
                      <a:pt x="81343" y="62079"/>
                      <a:pt x="100393" y="47262"/>
                    </a:cubicBezTo>
                    <a:cubicBezTo>
                      <a:pt x="119443" y="32445"/>
                      <a:pt x="118649" y="17099"/>
                      <a:pt x="114680" y="13924"/>
                    </a:cubicBezTo>
                    <a:cubicBezTo>
                      <a:pt x="110711" y="10749"/>
                      <a:pt x="64674" y="-6713"/>
                      <a:pt x="52768" y="28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4C9709F7-901C-4C7D-BF7B-FDE71BE98FE8}"/>
                  </a:ext>
                </a:extLst>
              </p:cNvPr>
              <p:cNvSpPr/>
              <p:nvPr/>
            </p:nvSpPr>
            <p:spPr>
              <a:xfrm>
                <a:off x="6067584" y="4571731"/>
                <a:ext cx="134332" cy="170545"/>
              </a:xfrm>
              <a:custGeom>
                <a:avLst/>
                <a:gdLst>
                  <a:gd name="connsiteX0" fmla="*/ 87154 w 134332"/>
                  <a:gd name="connsiteY0" fmla="*/ 269 h 170545"/>
                  <a:gd name="connsiteX1" fmla="*/ 4604 w 134332"/>
                  <a:gd name="connsiteY1" fmla="*/ 73294 h 170545"/>
                  <a:gd name="connsiteX2" fmla="*/ 23654 w 134332"/>
                  <a:gd name="connsiteY2" fmla="*/ 108219 h 170545"/>
                  <a:gd name="connsiteX3" fmla="*/ 133191 w 134332"/>
                  <a:gd name="connsiteY3" fmla="*/ 170132 h 170545"/>
                  <a:gd name="connsiteX4" fmla="*/ 77629 w 134332"/>
                  <a:gd name="connsiteY4" fmla="*/ 133619 h 170545"/>
                  <a:gd name="connsiteX5" fmla="*/ 25241 w 134332"/>
                  <a:gd name="connsiteY5" fmla="*/ 101869 h 170545"/>
                  <a:gd name="connsiteX6" fmla="*/ 87154 w 134332"/>
                  <a:gd name="connsiteY6" fmla="*/ 269 h 1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32" h="170545">
                    <a:moveTo>
                      <a:pt x="87154" y="269"/>
                    </a:moveTo>
                    <a:cubicBezTo>
                      <a:pt x="83714" y="-4494"/>
                      <a:pt x="15187" y="55302"/>
                      <a:pt x="4604" y="73294"/>
                    </a:cubicBezTo>
                    <a:cubicBezTo>
                      <a:pt x="-5979" y="91286"/>
                      <a:pt x="2223" y="92079"/>
                      <a:pt x="23654" y="108219"/>
                    </a:cubicBezTo>
                    <a:cubicBezTo>
                      <a:pt x="45085" y="124359"/>
                      <a:pt x="124195" y="165899"/>
                      <a:pt x="133191" y="170132"/>
                    </a:cubicBezTo>
                    <a:cubicBezTo>
                      <a:pt x="142187" y="174365"/>
                      <a:pt x="95621" y="144996"/>
                      <a:pt x="77629" y="133619"/>
                    </a:cubicBezTo>
                    <a:cubicBezTo>
                      <a:pt x="59637" y="122242"/>
                      <a:pt x="29210" y="118538"/>
                      <a:pt x="25241" y="101869"/>
                    </a:cubicBezTo>
                    <a:cubicBezTo>
                      <a:pt x="21272" y="85200"/>
                      <a:pt x="90594" y="5032"/>
                      <a:pt x="87154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423293A1-A326-4959-BF6F-3C4909826CB3}"/>
                  </a:ext>
                </a:extLst>
              </p:cNvPr>
              <p:cNvSpPr/>
              <p:nvPr/>
            </p:nvSpPr>
            <p:spPr>
              <a:xfrm>
                <a:off x="6137248" y="4602009"/>
                <a:ext cx="60137" cy="111279"/>
              </a:xfrm>
              <a:custGeom>
                <a:avLst/>
                <a:gdLst>
                  <a:gd name="connsiteX0" fmla="*/ 27 w 60137"/>
                  <a:gd name="connsiteY0" fmla="*/ 154 h 111279"/>
                  <a:gd name="connsiteX1" fmla="*/ 58765 w 60137"/>
                  <a:gd name="connsiteY1" fmla="*/ 36666 h 111279"/>
                  <a:gd name="connsiteX2" fmla="*/ 38127 w 60137"/>
                  <a:gd name="connsiteY2" fmla="*/ 79529 h 111279"/>
                  <a:gd name="connsiteX3" fmla="*/ 27 w 60137"/>
                  <a:gd name="connsiteY3" fmla="*/ 111279 h 111279"/>
                  <a:gd name="connsiteX4" fmla="*/ 44477 w 60137"/>
                  <a:gd name="connsiteY4" fmla="*/ 79529 h 111279"/>
                  <a:gd name="connsiteX5" fmla="*/ 50827 w 60137"/>
                  <a:gd name="connsiteY5" fmla="*/ 50954 h 111279"/>
                  <a:gd name="connsiteX6" fmla="*/ 27 w 60137"/>
                  <a:gd name="connsiteY6" fmla="*/ 154 h 11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137" h="111279">
                    <a:moveTo>
                      <a:pt x="27" y="154"/>
                    </a:moveTo>
                    <a:cubicBezTo>
                      <a:pt x="1350" y="-2227"/>
                      <a:pt x="52415" y="23437"/>
                      <a:pt x="58765" y="36666"/>
                    </a:cubicBezTo>
                    <a:cubicBezTo>
                      <a:pt x="65115" y="49895"/>
                      <a:pt x="47917" y="67094"/>
                      <a:pt x="38127" y="79529"/>
                    </a:cubicBezTo>
                    <a:cubicBezTo>
                      <a:pt x="28337" y="91964"/>
                      <a:pt x="-1031" y="111279"/>
                      <a:pt x="27" y="111279"/>
                    </a:cubicBezTo>
                    <a:cubicBezTo>
                      <a:pt x="1085" y="111279"/>
                      <a:pt x="36010" y="89583"/>
                      <a:pt x="44477" y="79529"/>
                    </a:cubicBezTo>
                    <a:cubicBezTo>
                      <a:pt x="52944" y="69475"/>
                      <a:pt x="53737" y="62596"/>
                      <a:pt x="50827" y="50954"/>
                    </a:cubicBezTo>
                    <a:cubicBezTo>
                      <a:pt x="47917" y="39312"/>
                      <a:pt x="-1296" y="2535"/>
                      <a:pt x="27" y="1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B0C21E45-5658-4239-A321-EB0220685E4F}"/>
                  </a:ext>
                </a:extLst>
              </p:cNvPr>
              <p:cNvSpPr/>
              <p:nvPr/>
            </p:nvSpPr>
            <p:spPr>
              <a:xfrm>
                <a:off x="6094413" y="4584157"/>
                <a:ext cx="123944" cy="140244"/>
              </a:xfrm>
              <a:custGeom>
                <a:avLst/>
                <a:gdLst>
                  <a:gd name="connsiteX0" fmla="*/ 0 w 123944"/>
                  <a:gd name="connsiteY0" fmla="*/ 543 h 140244"/>
                  <a:gd name="connsiteX1" fmla="*/ 112712 w 123944"/>
                  <a:gd name="connsiteY1" fmla="*/ 32293 h 140244"/>
                  <a:gd name="connsiteX2" fmla="*/ 92075 w 123944"/>
                  <a:gd name="connsiteY2" fmla="*/ 87856 h 140244"/>
                  <a:gd name="connsiteX3" fmla="*/ 71437 w 123944"/>
                  <a:gd name="connsiteY3" fmla="*/ 140243 h 140244"/>
                  <a:gd name="connsiteX4" fmla="*/ 109537 w 123944"/>
                  <a:gd name="connsiteY4" fmla="*/ 86268 h 140244"/>
                  <a:gd name="connsiteX5" fmla="*/ 114300 w 123944"/>
                  <a:gd name="connsiteY5" fmla="*/ 57693 h 140244"/>
                  <a:gd name="connsiteX6" fmla="*/ 0 w 123944"/>
                  <a:gd name="connsiteY6" fmla="*/ 543 h 14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44" h="140244">
                    <a:moveTo>
                      <a:pt x="0" y="543"/>
                    </a:moveTo>
                    <a:cubicBezTo>
                      <a:pt x="-265" y="-3690"/>
                      <a:pt x="97366" y="17741"/>
                      <a:pt x="112712" y="32293"/>
                    </a:cubicBezTo>
                    <a:cubicBezTo>
                      <a:pt x="128058" y="46845"/>
                      <a:pt x="98954" y="69864"/>
                      <a:pt x="92075" y="87856"/>
                    </a:cubicBezTo>
                    <a:cubicBezTo>
                      <a:pt x="85196" y="105848"/>
                      <a:pt x="68527" y="140508"/>
                      <a:pt x="71437" y="140243"/>
                    </a:cubicBezTo>
                    <a:cubicBezTo>
                      <a:pt x="74347" y="139978"/>
                      <a:pt x="102393" y="100026"/>
                      <a:pt x="109537" y="86268"/>
                    </a:cubicBezTo>
                    <a:cubicBezTo>
                      <a:pt x="116681" y="72510"/>
                      <a:pt x="135202" y="73303"/>
                      <a:pt x="114300" y="57693"/>
                    </a:cubicBezTo>
                    <a:cubicBezTo>
                      <a:pt x="93398" y="42083"/>
                      <a:pt x="265" y="4776"/>
                      <a:pt x="0" y="5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F87CCE67-AD33-4069-89AC-80DB30684013}"/>
                  </a:ext>
                </a:extLst>
              </p:cNvPr>
              <p:cNvSpPr/>
              <p:nvPr/>
            </p:nvSpPr>
            <p:spPr>
              <a:xfrm>
                <a:off x="6102211" y="4580437"/>
                <a:ext cx="94100" cy="118336"/>
              </a:xfrm>
              <a:custGeom>
                <a:avLst/>
                <a:gdLst>
                  <a:gd name="connsiteX0" fmla="*/ 139 w 94100"/>
                  <a:gd name="connsiteY0" fmla="*/ 1088 h 118336"/>
                  <a:gd name="connsiteX1" fmla="*/ 90627 w 94100"/>
                  <a:gd name="connsiteY1" fmla="*/ 116976 h 118336"/>
                  <a:gd name="connsiteX2" fmla="*/ 69989 w 94100"/>
                  <a:gd name="connsiteY2" fmla="*/ 61413 h 118336"/>
                  <a:gd name="connsiteX3" fmla="*/ 139 w 94100"/>
                  <a:gd name="connsiteY3" fmla="*/ 1088 h 1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100" h="118336">
                    <a:moveTo>
                      <a:pt x="139" y="1088"/>
                    </a:moveTo>
                    <a:cubicBezTo>
                      <a:pt x="3579" y="10348"/>
                      <a:pt x="78985" y="106922"/>
                      <a:pt x="90627" y="116976"/>
                    </a:cubicBezTo>
                    <a:cubicBezTo>
                      <a:pt x="102269" y="127030"/>
                      <a:pt x="81895" y="78611"/>
                      <a:pt x="69989" y="61413"/>
                    </a:cubicBezTo>
                    <a:cubicBezTo>
                      <a:pt x="58083" y="44215"/>
                      <a:pt x="-3301" y="-8172"/>
                      <a:pt x="139" y="1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1864EDE5-3CA7-4182-93AC-E4FFCC26BC81}"/>
                  </a:ext>
                </a:extLst>
              </p:cNvPr>
              <p:cNvSpPr/>
              <p:nvPr/>
            </p:nvSpPr>
            <p:spPr>
              <a:xfrm>
                <a:off x="6084888" y="4594140"/>
                <a:ext cx="88923" cy="131013"/>
              </a:xfrm>
              <a:custGeom>
                <a:avLst/>
                <a:gdLst>
                  <a:gd name="connsiteX0" fmla="*/ 0 w 88923"/>
                  <a:gd name="connsiteY0" fmla="*/ 85 h 131013"/>
                  <a:gd name="connsiteX1" fmla="*/ 74612 w 88923"/>
                  <a:gd name="connsiteY1" fmla="*/ 106448 h 131013"/>
                  <a:gd name="connsiteX2" fmla="*/ 88900 w 88923"/>
                  <a:gd name="connsiteY2" fmla="*/ 130260 h 131013"/>
                  <a:gd name="connsiteX3" fmla="*/ 76200 w 88923"/>
                  <a:gd name="connsiteY3" fmla="*/ 88985 h 131013"/>
                  <a:gd name="connsiteX4" fmla="*/ 0 w 88923"/>
                  <a:gd name="connsiteY4" fmla="*/ 85 h 13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923" h="131013">
                    <a:moveTo>
                      <a:pt x="0" y="85"/>
                    </a:moveTo>
                    <a:cubicBezTo>
                      <a:pt x="-265" y="2995"/>
                      <a:pt x="59795" y="84752"/>
                      <a:pt x="74612" y="106448"/>
                    </a:cubicBezTo>
                    <a:cubicBezTo>
                      <a:pt x="89429" y="128144"/>
                      <a:pt x="88635" y="133170"/>
                      <a:pt x="88900" y="130260"/>
                    </a:cubicBezTo>
                    <a:cubicBezTo>
                      <a:pt x="89165" y="127350"/>
                      <a:pt x="87312" y="108564"/>
                      <a:pt x="76200" y="88985"/>
                    </a:cubicBezTo>
                    <a:cubicBezTo>
                      <a:pt x="65088" y="69406"/>
                      <a:pt x="265" y="-2825"/>
                      <a:pt x="0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D2C4BCEF-B7E3-4586-8DEA-19653D3808A3}"/>
                  </a:ext>
                </a:extLst>
              </p:cNvPr>
              <p:cNvSpPr/>
              <p:nvPr/>
            </p:nvSpPr>
            <p:spPr>
              <a:xfrm>
                <a:off x="5729288" y="4692795"/>
                <a:ext cx="1059973" cy="141986"/>
              </a:xfrm>
              <a:custGeom>
                <a:avLst/>
                <a:gdLst>
                  <a:gd name="connsiteX0" fmla="*/ 0 w 1059973"/>
                  <a:gd name="connsiteY0" fmla="*/ 101455 h 141986"/>
                  <a:gd name="connsiteX1" fmla="*/ 222250 w 1059973"/>
                  <a:gd name="connsiteY1" fmla="*/ 99868 h 141986"/>
                  <a:gd name="connsiteX2" fmla="*/ 731837 w 1059973"/>
                  <a:gd name="connsiteY2" fmla="*/ 96693 h 141986"/>
                  <a:gd name="connsiteX3" fmla="*/ 722312 w 1059973"/>
                  <a:gd name="connsiteY3" fmla="*/ 90343 h 141986"/>
                  <a:gd name="connsiteX4" fmla="*/ 911225 w 1059973"/>
                  <a:gd name="connsiteY4" fmla="*/ 90343 h 141986"/>
                  <a:gd name="connsiteX5" fmla="*/ 963612 w 1059973"/>
                  <a:gd name="connsiteY5" fmla="*/ 71293 h 141986"/>
                  <a:gd name="connsiteX6" fmla="*/ 1027112 w 1059973"/>
                  <a:gd name="connsiteY6" fmla="*/ 64943 h 141986"/>
                  <a:gd name="connsiteX7" fmla="*/ 1058862 w 1059973"/>
                  <a:gd name="connsiteY7" fmla="*/ 141143 h 141986"/>
                  <a:gd name="connsiteX8" fmla="*/ 989012 w 1059973"/>
                  <a:gd name="connsiteY8" fmla="*/ 7793 h 141986"/>
                  <a:gd name="connsiteX9" fmla="*/ 550862 w 1059973"/>
                  <a:gd name="connsiteY9" fmla="*/ 17318 h 141986"/>
                  <a:gd name="connsiteX10" fmla="*/ 977900 w 1059973"/>
                  <a:gd name="connsiteY10" fmla="*/ 30018 h 141986"/>
                  <a:gd name="connsiteX11" fmla="*/ 744537 w 1059973"/>
                  <a:gd name="connsiteY11" fmla="*/ 64943 h 141986"/>
                  <a:gd name="connsiteX12" fmla="*/ 0 w 1059973"/>
                  <a:gd name="connsiteY12" fmla="*/ 101455 h 141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73" h="141986">
                    <a:moveTo>
                      <a:pt x="0" y="101455"/>
                    </a:moveTo>
                    <a:lnTo>
                      <a:pt x="222250" y="99868"/>
                    </a:lnTo>
                    <a:lnTo>
                      <a:pt x="731837" y="96693"/>
                    </a:lnTo>
                    <a:cubicBezTo>
                      <a:pt x="815181" y="95105"/>
                      <a:pt x="692414" y="91401"/>
                      <a:pt x="722312" y="90343"/>
                    </a:cubicBezTo>
                    <a:cubicBezTo>
                      <a:pt x="752210" y="89285"/>
                      <a:pt x="871008" y="93518"/>
                      <a:pt x="911225" y="90343"/>
                    </a:cubicBezTo>
                    <a:cubicBezTo>
                      <a:pt x="951442" y="87168"/>
                      <a:pt x="944298" y="75526"/>
                      <a:pt x="963612" y="71293"/>
                    </a:cubicBezTo>
                    <a:cubicBezTo>
                      <a:pt x="982926" y="67060"/>
                      <a:pt x="1011237" y="53301"/>
                      <a:pt x="1027112" y="64943"/>
                    </a:cubicBezTo>
                    <a:cubicBezTo>
                      <a:pt x="1042987" y="76585"/>
                      <a:pt x="1065212" y="150668"/>
                      <a:pt x="1058862" y="141143"/>
                    </a:cubicBezTo>
                    <a:cubicBezTo>
                      <a:pt x="1052512" y="131618"/>
                      <a:pt x="1073679" y="28430"/>
                      <a:pt x="989012" y="7793"/>
                    </a:cubicBezTo>
                    <a:cubicBezTo>
                      <a:pt x="904345" y="-12845"/>
                      <a:pt x="552714" y="13614"/>
                      <a:pt x="550862" y="17318"/>
                    </a:cubicBezTo>
                    <a:cubicBezTo>
                      <a:pt x="549010" y="21022"/>
                      <a:pt x="945621" y="22081"/>
                      <a:pt x="977900" y="30018"/>
                    </a:cubicBezTo>
                    <a:cubicBezTo>
                      <a:pt x="1010179" y="37955"/>
                      <a:pt x="904610" y="54624"/>
                      <a:pt x="744537" y="64943"/>
                    </a:cubicBezTo>
                    <a:cubicBezTo>
                      <a:pt x="584464" y="75262"/>
                      <a:pt x="300963" y="83596"/>
                      <a:pt x="0" y="10145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155D7AEB-36ED-4561-9F24-25EA21E47EC6}"/>
                  </a:ext>
                </a:extLst>
              </p:cNvPr>
              <p:cNvSpPr/>
              <p:nvPr/>
            </p:nvSpPr>
            <p:spPr>
              <a:xfrm>
                <a:off x="6226485" y="4710014"/>
                <a:ext cx="499675" cy="98911"/>
              </a:xfrm>
              <a:custGeom>
                <a:avLst/>
                <a:gdLst>
                  <a:gd name="connsiteX0" fmla="*/ 94940 w 499675"/>
                  <a:gd name="connsiteY0" fmla="*/ 3274 h 98911"/>
                  <a:gd name="connsiteX1" fmla="*/ 163203 w 499675"/>
                  <a:gd name="connsiteY1" fmla="*/ 8036 h 98911"/>
                  <a:gd name="connsiteX2" fmla="*/ 496578 w 499675"/>
                  <a:gd name="connsiteY2" fmla="*/ 15974 h 98911"/>
                  <a:gd name="connsiteX3" fmla="*/ 318778 w 499675"/>
                  <a:gd name="connsiteY3" fmla="*/ 69949 h 98911"/>
                  <a:gd name="connsiteX4" fmla="*/ 136215 w 499675"/>
                  <a:gd name="connsiteY4" fmla="*/ 98524 h 98911"/>
                  <a:gd name="connsiteX5" fmla="*/ 6040 w 499675"/>
                  <a:gd name="connsiteY5" fmla="*/ 85824 h 98911"/>
                  <a:gd name="connsiteX6" fmla="*/ 334653 w 499675"/>
                  <a:gd name="connsiteY6" fmla="*/ 76299 h 98911"/>
                  <a:gd name="connsiteX7" fmla="*/ 131453 w 499675"/>
                  <a:gd name="connsiteY7" fmla="*/ 65186 h 98911"/>
                  <a:gd name="connsiteX8" fmla="*/ 94940 w 499675"/>
                  <a:gd name="connsiteY8" fmla="*/ 3274 h 9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9675" h="98911">
                    <a:moveTo>
                      <a:pt x="94940" y="3274"/>
                    </a:moveTo>
                    <a:cubicBezTo>
                      <a:pt x="100232" y="-6251"/>
                      <a:pt x="163203" y="8036"/>
                      <a:pt x="163203" y="8036"/>
                    </a:cubicBezTo>
                    <a:cubicBezTo>
                      <a:pt x="230143" y="10153"/>
                      <a:pt x="470649" y="5655"/>
                      <a:pt x="496578" y="15974"/>
                    </a:cubicBezTo>
                    <a:cubicBezTo>
                      <a:pt x="522507" y="26293"/>
                      <a:pt x="378838" y="56191"/>
                      <a:pt x="318778" y="69949"/>
                    </a:cubicBezTo>
                    <a:cubicBezTo>
                      <a:pt x="258718" y="83707"/>
                      <a:pt x="188338" y="95878"/>
                      <a:pt x="136215" y="98524"/>
                    </a:cubicBezTo>
                    <a:cubicBezTo>
                      <a:pt x="84092" y="101170"/>
                      <a:pt x="-27033" y="89528"/>
                      <a:pt x="6040" y="85824"/>
                    </a:cubicBezTo>
                    <a:cubicBezTo>
                      <a:pt x="39113" y="82120"/>
                      <a:pt x="313751" y="79739"/>
                      <a:pt x="334653" y="76299"/>
                    </a:cubicBezTo>
                    <a:cubicBezTo>
                      <a:pt x="355555" y="72859"/>
                      <a:pt x="170347" y="75769"/>
                      <a:pt x="131453" y="65186"/>
                    </a:cubicBezTo>
                    <a:cubicBezTo>
                      <a:pt x="92559" y="54603"/>
                      <a:pt x="89648" y="12799"/>
                      <a:pt x="94940" y="3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95F1D05E-C5E4-4B95-AD53-3605F1872C97}"/>
                  </a:ext>
                </a:extLst>
              </p:cNvPr>
              <p:cNvSpPr/>
              <p:nvPr/>
            </p:nvSpPr>
            <p:spPr>
              <a:xfrm>
                <a:off x="5272279" y="4775640"/>
                <a:ext cx="16037" cy="691423"/>
              </a:xfrm>
              <a:custGeom>
                <a:avLst/>
                <a:gdLst>
                  <a:gd name="connsiteX0" fmla="*/ 1396 w 16037"/>
                  <a:gd name="connsiteY0" fmla="*/ 9085 h 691423"/>
                  <a:gd name="connsiteX1" fmla="*/ 1396 w 16037"/>
                  <a:gd name="connsiteY1" fmla="*/ 107510 h 691423"/>
                  <a:gd name="connsiteX2" fmla="*/ 10921 w 16037"/>
                  <a:gd name="connsiteY2" fmla="*/ 661548 h 691423"/>
                  <a:gd name="connsiteX3" fmla="*/ 12509 w 16037"/>
                  <a:gd name="connsiteY3" fmla="*/ 594873 h 691423"/>
                  <a:gd name="connsiteX4" fmla="*/ 14096 w 16037"/>
                  <a:gd name="connsiteY4" fmla="*/ 407548 h 691423"/>
                  <a:gd name="connsiteX5" fmla="*/ 14096 w 16037"/>
                  <a:gd name="connsiteY5" fmla="*/ 237685 h 691423"/>
                  <a:gd name="connsiteX6" fmla="*/ 1396 w 16037"/>
                  <a:gd name="connsiteY6" fmla="*/ 9085 h 69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7" h="691423">
                    <a:moveTo>
                      <a:pt x="1396" y="9085"/>
                    </a:moveTo>
                    <a:cubicBezTo>
                      <a:pt x="-721" y="-12611"/>
                      <a:pt x="-191" y="-1234"/>
                      <a:pt x="1396" y="107510"/>
                    </a:cubicBezTo>
                    <a:cubicBezTo>
                      <a:pt x="2983" y="216254"/>
                      <a:pt x="9069" y="580321"/>
                      <a:pt x="10921" y="661548"/>
                    </a:cubicBezTo>
                    <a:cubicBezTo>
                      <a:pt x="12773" y="742775"/>
                      <a:pt x="11980" y="637206"/>
                      <a:pt x="12509" y="594873"/>
                    </a:cubicBezTo>
                    <a:cubicBezTo>
                      <a:pt x="13038" y="552540"/>
                      <a:pt x="13832" y="467079"/>
                      <a:pt x="14096" y="407548"/>
                    </a:cubicBezTo>
                    <a:cubicBezTo>
                      <a:pt x="14360" y="348017"/>
                      <a:pt x="18329" y="304095"/>
                      <a:pt x="14096" y="237685"/>
                    </a:cubicBezTo>
                    <a:cubicBezTo>
                      <a:pt x="9863" y="171275"/>
                      <a:pt x="3513" y="30781"/>
                      <a:pt x="1396" y="90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CF7C376C-B9D4-4FCB-833B-711AF843C602}"/>
                  </a:ext>
                </a:extLst>
              </p:cNvPr>
              <p:cNvSpPr/>
              <p:nvPr/>
            </p:nvSpPr>
            <p:spPr>
              <a:xfrm>
                <a:off x="5272081" y="4835331"/>
                <a:ext cx="216174" cy="27293"/>
              </a:xfrm>
              <a:custGeom>
                <a:avLst/>
                <a:gdLst>
                  <a:gd name="connsiteX0" fmla="*/ 7 w 216174"/>
                  <a:gd name="connsiteY0" fmla="*/ 194 h 27293"/>
                  <a:gd name="connsiteX1" fmla="*/ 200032 w 216174"/>
                  <a:gd name="connsiteY1" fmla="*/ 14482 h 27293"/>
                  <a:gd name="connsiteX2" fmla="*/ 176219 w 216174"/>
                  <a:gd name="connsiteY2" fmla="*/ 25594 h 27293"/>
                  <a:gd name="connsiteX3" fmla="*/ 207969 w 216174"/>
                  <a:gd name="connsiteY3" fmla="*/ 25594 h 27293"/>
                  <a:gd name="connsiteX4" fmla="*/ 7 w 216174"/>
                  <a:gd name="connsiteY4" fmla="*/ 194 h 2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174" h="27293">
                    <a:moveTo>
                      <a:pt x="7" y="194"/>
                    </a:moveTo>
                    <a:cubicBezTo>
                      <a:pt x="-1316" y="-1658"/>
                      <a:pt x="170663" y="10249"/>
                      <a:pt x="200032" y="14482"/>
                    </a:cubicBezTo>
                    <a:cubicBezTo>
                      <a:pt x="229401" y="18715"/>
                      <a:pt x="174896" y="23742"/>
                      <a:pt x="176219" y="25594"/>
                    </a:cubicBezTo>
                    <a:cubicBezTo>
                      <a:pt x="177542" y="27446"/>
                      <a:pt x="237602" y="28240"/>
                      <a:pt x="207969" y="25594"/>
                    </a:cubicBezTo>
                    <a:cubicBezTo>
                      <a:pt x="178336" y="22948"/>
                      <a:pt x="1330" y="2046"/>
                      <a:pt x="7" y="1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1989D13D-7826-4715-8A9A-868D45D4FFAB}"/>
                  </a:ext>
                </a:extLst>
              </p:cNvPr>
              <p:cNvSpPr/>
              <p:nvPr/>
            </p:nvSpPr>
            <p:spPr>
              <a:xfrm>
                <a:off x="5228023" y="4811713"/>
                <a:ext cx="1555798" cy="448156"/>
              </a:xfrm>
              <a:custGeom>
                <a:avLst/>
                <a:gdLst>
                  <a:gd name="connsiteX0" fmla="*/ 150427 w 1555798"/>
                  <a:gd name="connsiteY0" fmla="*/ 17462 h 448156"/>
                  <a:gd name="connsiteX1" fmla="*/ 666365 w 1555798"/>
                  <a:gd name="connsiteY1" fmla="*/ 31750 h 448156"/>
                  <a:gd name="connsiteX2" fmla="*/ 791777 w 1555798"/>
                  <a:gd name="connsiteY2" fmla="*/ 19050 h 448156"/>
                  <a:gd name="connsiteX3" fmla="*/ 1474402 w 1555798"/>
                  <a:gd name="connsiteY3" fmla="*/ 34925 h 448156"/>
                  <a:gd name="connsiteX4" fmla="*/ 1353752 w 1555798"/>
                  <a:gd name="connsiteY4" fmla="*/ 38100 h 448156"/>
                  <a:gd name="connsiteX5" fmla="*/ 1418840 w 1555798"/>
                  <a:gd name="connsiteY5" fmla="*/ 65087 h 448156"/>
                  <a:gd name="connsiteX6" fmla="*/ 1496627 w 1555798"/>
                  <a:gd name="connsiteY6" fmla="*/ 123825 h 448156"/>
                  <a:gd name="connsiteX7" fmla="*/ 1512502 w 1555798"/>
                  <a:gd name="connsiteY7" fmla="*/ 184150 h 448156"/>
                  <a:gd name="connsiteX8" fmla="*/ 1518852 w 1555798"/>
                  <a:gd name="connsiteY8" fmla="*/ 446087 h 448156"/>
                  <a:gd name="connsiteX9" fmla="*/ 1555365 w 1555798"/>
                  <a:gd name="connsiteY9" fmla="*/ 295275 h 448156"/>
                  <a:gd name="connsiteX10" fmla="*/ 1534727 w 1555798"/>
                  <a:gd name="connsiteY10" fmla="*/ 92075 h 448156"/>
                  <a:gd name="connsiteX11" fmla="*/ 1474402 w 1555798"/>
                  <a:gd name="connsiteY11" fmla="*/ 47625 h 448156"/>
                  <a:gd name="connsiteX12" fmla="*/ 1379152 w 1555798"/>
                  <a:gd name="connsiteY12" fmla="*/ 25400 h 448156"/>
                  <a:gd name="connsiteX13" fmla="*/ 877502 w 1555798"/>
                  <a:gd name="connsiteY13" fmla="*/ 11112 h 448156"/>
                  <a:gd name="connsiteX14" fmla="*/ 53590 w 1555798"/>
                  <a:gd name="connsiteY14" fmla="*/ 0 h 448156"/>
                  <a:gd name="connsiteX15" fmla="*/ 150427 w 1555798"/>
                  <a:gd name="connsiteY15" fmla="*/ 17462 h 44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5798" h="448156">
                    <a:moveTo>
                      <a:pt x="150427" y="17462"/>
                    </a:moveTo>
                    <a:cubicBezTo>
                      <a:pt x="252556" y="22754"/>
                      <a:pt x="559473" y="31485"/>
                      <a:pt x="666365" y="31750"/>
                    </a:cubicBezTo>
                    <a:cubicBezTo>
                      <a:pt x="773257" y="32015"/>
                      <a:pt x="657104" y="18521"/>
                      <a:pt x="791777" y="19050"/>
                    </a:cubicBezTo>
                    <a:cubicBezTo>
                      <a:pt x="926450" y="19579"/>
                      <a:pt x="1380740" y="31750"/>
                      <a:pt x="1474402" y="34925"/>
                    </a:cubicBezTo>
                    <a:lnTo>
                      <a:pt x="1353752" y="38100"/>
                    </a:lnTo>
                    <a:cubicBezTo>
                      <a:pt x="1344492" y="43127"/>
                      <a:pt x="1395028" y="50800"/>
                      <a:pt x="1418840" y="65087"/>
                    </a:cubicBezTo>
                    <a:cubicBezTo>
                      <a:pt x="1442652" y="79374"/>
                      <a:pt x="1481017" y="103981"/>
                      <a:pt x="1496627" y="123825"/>
                    </a:cubicBezTo>
                    <a:cubicBezTo>
                      <a:pt x="1512237" y="143669"/>
                      <a:pt x="1508798" y="130440"/>
                      <a:pt x="1512502" y="184150"/>
                    </a:cubicBezTo>
                    <a:cubicBezTo>
                      <a:pt x="1516206" y="237860"/>
                      <a:pt x="1511708" y="427566"/>
                      <a:pt x="1518852" y="446087"/>
                    </a:cubicBezTo>
                    <a:cubicBezTo>
                      <a:pt x="1525996" y="464608"/>
                      <a:pt x="1552719" y="354277"/>
                      <a:pt x="1555365" y="295275"/>
                    </a:cubicBezTo>
                    <a:cubicBezTo>
                      <a:pt x="1558011" y="236273"/>
                      <a:pt x="1548221" y="133350"/>
                      <a:pt x="1534727" y="92075"/>
                    </a:cubicBezTo>
                    <a:cubicBezTo>
                      <a:pt x="1521233" y="50800"/>
                      <a:pt x="1500331" y="58738"/>
                      <a:pt x="1474402" y="47625"/>
                    </a:cubicBezTo>
                    <a:cubicBezTo>
                      <a:pt x="1448473" y="36513"/>
                      <a:pt x="1478635" y="31485"/>
                      <a:pt x="1379152" y="25400"/>
                    </a:cubicBezTo>
                    <a:cubicBezTo>
                      <a:pt x="1279669" y="19315"/>
                      <a:pt x="877502" y="11112"/>
                      <a:pt x="877502" y="11112"/>
                    </a:cubicBezTo>
                    <a:lnTo>
                      <a:pt x="53590" y="0"/>
                    </a:lnTo>
                    <a:cubicBezTo>
                      <a:pt x="-71558" y="265"/>
                      <a:pt x="48298" y="12170"/>
                      <a:pt x="150427" y="174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34E0806C-C4B0-4867-BCC5-CC412377353A}"/>
                  </a:ext>
                </a:extLst>
              </p:cNvPr>
              <p:cNvSpPr/>
              <p:nvPr/>
            </p:nvSpPr>
            <p:spPr>
              <a:xfrm>
                <a:off x="5398667" y="4865652"/>
                <a:ext cx="918711" cy="19059"/>
              </a:xfrm>
              <a:custGeom>
                <a:avLst/>
                <a:gdLst>
                  <a:gd name="connsiteX0" fmla="*/ 22646 w 918711"/>
                  <a:gd name="connsiteY0" fmla="*/ 36 h 19059"/>
                  <a:gd name="connsiteX1" fmla="*/ 859258 w 918711"/>
                  <a:gd name="connsiteY1" fmla="*/ 17498 h 19059"/>
                  <a:gd name="connsiteX2" fmla="*/ 854496 w 918711"/>
                  <a:gd name="connsiteY2" fmla="*/ 17498 h 19059"/>
                  <a:gd name="connsiteX3" fmla="*/ 886246 w 918711"/>
                  <a:gd name="connsiteY3" fmla="*/ 11148 h 19059"/>
                  <a:gd name="connsiteX4" fmla="*/ 625896 w 918711"/>
                  <a:gd name="connsiteY4" fmla="*/ 6386 h 19059"/>
                  <a:gd name="connsiteX5" fmla="*/ 271883 w 918711"/>
                  <a:gd name="connsiteY5" fmla="*/ 12736 h 19059"/>
                  <a:gd name="connsiteX6" fmla="*/ 22646 w 918711"/>
                  <a:gd name="connsiteY6" fmla="*/ 36 h 1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8711" h="19059">
                    <a:moveTo>
                      <a:pt x="22646" y="36"/>
                    </a:moveTo>
                    <a:cubicBezTo>
                      <a:pt x="120542" y="830"/>
                      <a:pt x="720616" y="14588"/>
                      <a:pt x="859258" y="17498"/>
                    </a:cubicBezTo>
                    <a:cubicBezTo>
                      <a:pt x="997900" y="20408"/>
                      <a:pt x="849998" y="18556"/>
                      <a:pt x="854496" y="17498"/>
                    </a:cubicBezTo>
                    <a:cubicBezTo>
                      <a:pt x="858994" y="16440"/>
                      <a:pt x="924346" y="13000"/>
                      <a:pt x="886246" y="11148"/>
                    </a:cubicBezTo>
                    <a:cubicBezTo>
                      <a:pt x="848146" y="9296"/>
                      <a:pt x="728290" y="6121"/>
                      <a:pt x="625896" y="6386"/>
                    </a:cubicBezTo>
                    <a:cubicBezTo>
                      <a:pt x="523502" y="6651"/>
                      <a:pt x="374012" y="13794"/>
                      <a:pt x="271883" y="12736"/>
                    </a:cubicBezTo>
                    <a:cubicBezTo>
                      <a:pt x="169754" y="11678"/>
                      <a:pt x="-75250" y="-758"/>
                      <a:pt x="22646" y="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4A1F8693-D4D3-4F44-BB19-57633890714C}"/>
                  </a:ext>
                </a:extLst>
              </p:cNvPr>
              <p:cNvSpPr/>
              <p:nvPr/>
            </p:nvSpPr>
            <p:spPr>
              <a:xfrm>
                <a:off x="5262165" y="4868760"/>
                <a:ext cx="715633" cy="495585"/>
              </a:xfrm>
              <a:custGeom>
                <a:avLst/>
                <a:gdLst>
                  <a:gd name="connsiteX0" fmla="*/ 24210 w 715633"/>
                  <a:gd name="connsiteY0" fmla="*/ 22328 h 495585"/>
                  <a:gd name="connsiteX1" fmla="*/ 116285 w 715633"/>
                  <a:gd name="connsiteY1" fmla="*/ 20740 h 495585"/>
                  <a:gd name="connsiteX2" fmla="*/ 125810 w 715633"/>
                  <a:gd name="connsiteY2" fmla="*/ 46140 h 495585"/>
                  <a:gd name="connsiteX3" fmla="*/ 125810 w 715633"/>
                  <a:gd name="connsiteY3" fmla="*/ 149328 h 495585"/>
                  <a:gd name="connsiteX4" fmla="*/ 40085 w 715633"/>
                  <a:gd name="connsiteY4" fmla="*/ 147740 h 495585"/>
                  <a:gd name="connsiteX5" fmla="*/ 11510 w 715633"/>
                  <a:gd name="connsiteY5" fmla="*/ 206478 h 495585"/>
                  <a:gd name="connsiteX6" fmla="*/ 1985 w 715633"/>
                  <a:gd name="connsiteY6" fmla="*/ 408090 h 495585"/>
                  <a:gd name="connsiteX7" fmla="*/ 48023 w 715633"/>
                  <a:gd name="connsiteY7" fmla="*/ 387453 h 495585"/>
                  <a:gd name="connsiteX8" fmla="*/ 192485 w 715633"/>
                  <a:gd name="connsiteY8" fmla="*/ 404915 h 495585"/>
                  <a:gd name="connsiteX9" fmla="*/ 222648 w 715633"/>
                  <a:gd name="connsiteY9" fmla="*/ 408090 h 495585"/>
                  <a:gd name="connsiteX10" fmla="*/ 159148 w 715633"/>
                  <a:gd name="connsiteY10" fmla="*/ 414440 h 495585"/>
                  <a:gd name="connsiteX11" fmla="*/ 152798 w 715633"/>
                  <a:gd name="connsiteY11" fmla="*/ 495403 h 495585"/>
                  <a:gd name="connsiteX12" fmla="*/ 152798 w 715633"/>
                  <a:gd name="connsiteY12" fmla="*/ 389040 h 495585"/>
                  <a:gd name="connsiteX13" fmla="*/ 178198 w 715633"/>
                  <a:gd name="connsiteY13" fmla="*/ 42965 h 495585"/>
                  <a:gd name="connsiteX14" fmla="*/ 714773 w 715633"/>
                  <a:gd name="connsiteY14" fmla="*/ 25503 h 495585"/>
                  <a:gd name="connsiteX15" fmla="*/ 300435 w 715633"/>
                  <a:gd name="connsiteY15" fmla="*/ 38203 h 495585"/>
                  <a:gd name="connsiteX16" fmla="*/ 189310 w 715633"/>
                  <a:gd name="connsiteY16" fmla="*/ 1690 h 495585"/>
                  <a:gd name="connsiteX17" fmla="*/ 24210 w 715633"/>
                  <a:gd name="connsiteY17" fmla="*/ 22328 h 49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5633" h="495585">
                    <a:moveTo>
                      <a:pt x="24210" y="22328"/>
                    </a:moveTo>
                    <a:cubicBezTo>
                      <a:pt x="12039" y="25503"/>
                      <a:pt x="99352" y="16771"/>
                      <a:pt x="116285" y="20740"/>
                    </a:cubicBezTo>
                    <a:cubicBezTo>
                      <a:pt x="133218" y="24709"/>
                      <a:pt x="124222" y="24709"/>
                      <a:pt x="125810" y="46140"/>
                    </a:cubicBezTo>
                    <a:cubicBezTo>
                      <a:pt x="127398" y="67571"/>
                      <a:pt x="140097" y="132395"/>
                      <a:pt x="125810" y="149328"/>
                    </a:cubicBezTo>
                    <a:cubicBezTo>
                      <a:pt x="111523" y="166261"/>
                      <a:pt x="59135" y="138215"/>
                      <a:pt x="40085" y="147740"/>
                    </a:cubicBezTo>
                    <a:cubicBezTo>
                      <a:pt x="21035" y="157265"/>
                      <a:pt x="17860" y="163086"/>
                      <a:pt x="11510" y="206478"/>
                    </a:cubicBezTo>
                    <a:cubicBezTo>
                      <a:pt x="5160" y="249870"/>
                      <a:pt x="-4100" y="377928"/>
                      <a:pt x="1985" y="408090"/>
                    </a:cubicBezTo>
                    <a:cubicBezTo>
                      <a:pt x="8070" y="438252"/>
                      <a:pt x="16273" y="387982"/>
                      <a:pt x="48023" y="387453"/>
                    </a:cubicBezTo>
                    <a:cubicBezTo>
                      <a:pt x="79773" y="386924"/>
                      <a:pt x="163381" y="401476"/>
                      <a:pt x="192485" y="404915"/>
                    </a:cubicBezTo>
                    <a:cubicBezTo>
                      <a:pt x="221589" y="408354"/>
                      <a:pt x="228204" y="406503"/>
                      <a:pt x="222648" y="408090"/>
                    </a:cubicBezTo>
                    <a:cubicBezTo>
                      <a:pt x="217092" y="409677"/>
                      <a:pt x="170790" y="399888"/>
                      <a:pt x="159148" y="414440"/>
                    </a:cubicBezTo>
                    <a:cubicBezTo>
                      <a:pt x="147506" y="428992"/>
                      <a:pt x="153856" y="499636"/>
                      <a:pt x="152798" y="495403"/>
                    </a:cubicBezTo>
                    <a:cubicBezTo>
                      <a:pt x="151740" y="491170"/>
                      <a:pt x="148565" y="464446"/>
                      <a:pt x="152798" y="389040"/>
                    </a:cubicBezTo>
                    <a:cubicBezTo>
                      <a:pt x="157031" y="313634"/>
                      <a:pt x="84536" y="103555"/>
                      <a:pt x="178198" y="42965"/>
                    </a:cubicBezTo>
                    <a:cubicBezTo>
                      <a:pt x="271861" y="-17625"/>
                      <a:pt x="714773" y="25503"/>
                      <a:pt x="714773" y="25503"/>
                    </a:cubicBezTo>
                    <a:cubicBezTo>
                      <a:pt x="735146" y="24709"/>
                      <a:pt x="388012" y="42172"/>
                      <a:pt x="300435" y="38203"/>
                    </a:cubicBezTo>
                    <a:cubicBezTo>
                      <a:pt x="212858" y="34234"/>
                      <a:pt x="236935" y="10157"/>
                      <a:pt x="189310" y="1690"/>
                    </a:cubicBezTo>
                    <a:cubicBezTo>
                      <a:pt x="141685" y="-6777"/>
                      <a:pt x="36381" y="19153"/>
                      <a:pt x="24210" y="22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A3902A64-0B53-43A2-9165-7702820BB745}"/>
                  </a:ext>
                </a:extLst>
              </p:cNvPr>
              <p:cNvSpPr/>
              <p:nvPr/>
            </p:nvSpPr>
            <p:spPr>
              <a:xfrm>
                <a:off x="5263679" y="4866783"/>
                <a:ext cx="166051" cy="221609"/>
              </a:xfrm>
              <a:custGeom>
                <a:avLst/>
                <a:gdLst>
                  <a:gd name="connsiteX0" fmla="*/ 51271 w 166051"/>
                  <a:gd name="connsiteY0" fmla="*/ 492 h 221609"/>
                  <a:gd name="connsiteX1" fmla="*/ 56034 w 166051"/>
                  <a:gd name="connsiteY1" fmla="*/ 211630 h 221609"/>
                  <a:gd name="connsiteX2" fmla="*/ 62384 w 166051"/>
                  <a:gd name="connsiteY2" fmla="*/ 179880 h 221609"/>
                  <a:gd name="connsiteX3" fmla="*/ 165571 w 166051"/>
                  <a:gd name="connsiteY3" fmla="*/ 113205 h 221609"/>
                  <a:gd name="connsiteX4" fmla="*/ 14759 w 166051"/>
                  <a:gd name="connsiteY4" fmla="*/ 159242 h 221609"/>
                  <a:gd name="connsiteX5" fmla="*/ 9996 w 166051"/>
                  <a:gd name="connsiteY5" fmla="*/ 152892 h 221609"/>
                  <a:gd name="connsiteX6" fmla="*/ 51271 w 166051"/>
                  <a:gd name="connsiteY6" fmla="*/ 492 h 22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051" h="221609">
                    <a:moveTo>
                      <a:pt x="51271" y="492"/>
                    </a:moveTo>
                    <a:cubicBezTo>
                      <a:pt x="58944" y="10282"/>
                      <a:pt x="54182" y="181732"/>
                      <a:pt x="56034" y="211630"/>
                    </a:cubicBezTo>
                    <a:cubicBezTo>
                      <a:pt x="57886" y="241528"/>
                      <a:pt x="44128" y="196284"/>
                      <a:pt x="62384" y="179880"/>
                    </a:cubicBezTo>
                    <a:cubicBezTo>
                      <a:pt x="80640" y="163476"/>
                      <a:pt x="173509" y="116645"/>
                      <a:pt x="165571" y="113205"/>
                    </a:cubicBezTo>
                    <a:cubicBezTo>
                      <a:pt x="157634" y="109765"/>
                      <a:pt x="40688" y="152628"/>
                      <a:pt x="14759" y="159242"/>
                    </a:cubicBezTo>
                    <a:cubicBezTo>
                      <a:pt x="-11170" y="165856"/>
                      <a:pt x="3646" y="175911"/>
                      <a:pt x="9996" y="152892"/>
                    </a:cubicBezTo>
                    <a:cubicBezTo>
                      <a:pt x="16346" y="129873"/>
                      <a:pt x="43598" y="-9298"/>
                      <a:pt x="51271" y="4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F87CB6C6-C0B0-45F2-A086-92BED73D7C84}"/>
                  </a:ext>
                </a:extLst>
              </p:cNvPr>
              <p:cNvSpPr/>
              <p:nvPr/>
            </p:nvSpPr>
            <p:spPr>
              <a:xfrm>
                <a:off x="4997269" y="4748185"/>
                <a:ext cx="114981" cy="103811"/>
              </a:xfrm>
              <a:custGeom>
                <a:avLst/>
                <a:gdLst>
                  <a:gd name="connsiteX0" fmla="*/ 89081 w 114981"/>
                  <a:gd name="connsiteY0" fmla="*/ 28 h 103811"/>
                  <a:gd name="connsiteX1" fmla="*/ 114481 w 114981"/>
                  <a:gd name="connsiteY1" fmla="*/ 79403 h 103811"/>
                  <a:gd name="connsiteX2" fmla="*/ 62094 w 114981"/>
                  <a:gd name="connsiteY2" fmla="*/ 93690 h 103811"/>
                  <a:gd name="connsiteX3" fmla="*/ 181 w 114981"/>
                  <a:gd name="connsiteY3" fmla="*/ 103215 h 103811"/>
                  <a:gd name="connsiteX4" fmla="*/ 82731 w 114981"/>
                  <a:gd name="connsiteY4" fmla="*/ 76228 h 103811"/>
                  <a:gd name="connsiteX5" fmla="*/ 98606 w 114981"/>
                  <a:gd name="connsiteY5" fmla="*/ 69878 h 103811"/>
                  <a:gd name="connsiteX6" fmla="*/ 89081 w 114981"/>
                  <a:gd name="connsiteY6" fmla="*/ 28 h 10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1" h="103811">
                    <a:moveTo>
                      <a:pt x="89081" y="28"/>
                    </a:moveTo>
                    <a:cubicBezTo>
                      <a:pt x="91727" y="1616"/>
                      <a:pt x="118979" y="63793"/>
                      <a:pt x="114481" y="79403"/>
                    </a:cubicBezTo>
                    <a:cubicBezTo>
                      <a:pt x="109983" y="95013"/>
                      <a:pt x="81144" y="89721"/>
                      <a:pt x="62094" y="93690"/>
                    </a:cubicBezTo>
                    <a:cubicBezTo>
                      <a:pt x="43044" y="97659"/>
                      <a:pt x="-3258" y="106125"/>
                      <a:pt x="181" y="103215"/>
                    </a:cubicBezTo>
                    <a:cubicBezTo>
                      <a:pt x="3620" y="100305"/>
                      <a:pt x="66327" y="81784"/>
                      <a:pt x="82731" y="76228"/>
                    </a:cubicBezTo>
                    <a:cubicBezTo>
                      <a:pt x="99135" y="70672"/>
                      <a:pt x="97812" y="76757"/>
                      <a:pt x="98606" y="69878"/>
                    </a:cubicBezTo>
                    <a:cubicBezTo>
                      <a:pt x="99400" y="62999"/>
                      <a:pt x="86435" y="-1560"/>
                      <a:pt x="89081" y="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A8C760E5-F6CD-4E27-B3BF-D66838E1A070}"/>
                  </a:ext>
                </a:extLst>
              </p:cNvPr>
              <p:cNvSpPr/>
              <p:nvPr/>
            </p:nvSpPr>
            <p:spPr>
              <a:xfrm>
                <a:off x="5265725" y="4892033"/>
                <a:ext cx="121816" cy="126357"/>
              </a:xfrm>
              <a:custGeom>
                <a:avLst/>
                <a:gdLst>
                  <a:gd name="connsiteX0" fmla="*/ 13 w 121816"/>
                  <a:gd name="connsiteY0" fmla="*/ 13342 h 126357"/>
                  <a:gd name="connsiteX1" fmla="*/ 107963 w 121816"/>
                  <a:gd name="connsiteY1" fmla="*/ 14930 h 126357"/>
                  <a:gd name="connsiteX2" fmla="*/ 98438 w 121816"/>
                  <a:gd name="connsiteY2" fmla="*/ 45092 h 126357"/>
                  <a:gd name="connsiteX3" fmla="*/ 100025 w 121816"/>
                  <a:gd name="connsiteY3" fmla="*/ 76842 h 126357"/>
                  <a:gd name="connsiteX4" fmla="*/ 71450 w 121816"/>
                  <a:gd name="connsiteY4" fmla="*/ 75255 h 126357"/>
                  <a:gd name="connsiteX5" fmla="*/ 33350 w 121816"/>
                  <a:gd name="connsiteY5" fmla="*/ 75255 h 126357"/>
                  <a:gd name="connsiteX6" fmla="*/ 30175 w 121816"/>
                  <a:gd name="connsiteY6" fmla="*/ 113355 h 126357"/>
                  <a:gd name="connsiteX7" fmla="*/ 106375 w 121816"/>
                  <a:gd name="connsiteY7" fmla="*/ 124467 h 126357"/>
                  <a:gd name="connsiteX8" fmla="*/ 112725 w 121816"/>
                  <a:gd name="connsiteY8" fmla="*/ 78430 h 126357"/>
                  <a:gd name="connsiteX9" fmla="*/ 115900 w 121816"/>
                  <a:gd name="connsiteY9" fmla="*/ 3817 h 126357"/>
                  <a:gd name="connsiteX10" fmla="*/ 13 w 121816"/>
                  <a:gd name="connsiteY10" fmla="*/ 13342 h 12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816" h="126357">
                    <a:moveTo>
                      <a:pt x="13" y="13342"/>
                    </a:moveTo>
                    <a:cubicBezTo>
                      <a:pt x="-1310" y="15194"/>
                      <a:pt x="91559" y="9638"/>
                      <a:pt x="107963" y="14930"/>
                    </a:cubicBezTo>
                    <a:cubicBezTo>
                      <a:pt x="124367" y="20222"/>
                      <a:pt x="99761" y="34774"/>
                      <a:pt x="98438" y="45092"/>
                    </a:cubicBezTo>
                    <a:cubicBezTo>
                      <a:pt x="97115" y="55410"/>
                      <a:pt x="104523" y="71815"/>
                      <a:pt x="100025" y="76842"/>
                    </a:cubicBezTo>
                    <a:cubicBezTo>
                      <a:pt x="95527" y="81869"/>
                      <a:pt x="82562" y="75519"/>
                      <a:pt x="71450" y="75255"/>
                    </a:cubicBezTo>
                    <a:cubicBezTo>
                      <a:pt x="60338" y="74991"/>
                      <a:pt x="40229" y="68905"/>
                      <a:pt x="33350" y="75255"/>
                    </a:cubicBezTo>
                    <a:cubicBezTo>
                      <a:pt x="26471" y="81605"/>
                      <a:pt x="18004" y="105153"/>
                      <a:pt x="30175" y="113355"/>
                    </a:cubicBezTo>
                    <a:cubicBezTo>
                      <a:pt x="42346" y="121557"/>
                      <a:pt x="92617" y="130288"/>
                      <a:pt x="106375" y="124467"/>
                    </a:cubicBezTo>
                    <a:cubicBezTo>
                      <a:pt x="120133" y="118646"/>
                      <a:pt x="111138" y="98538"/>
                      <a:pt x="112725" y="78430"/>
                    </a:cubicBezTo>
                    <a:cubicBezTo>
                      <a:pt x="114313" y="58322"/>
                      <a:pt x="130187" y="15723"/>
                      <a:pt x="115900" y="3817"/>
                    </a:cubicBezTo>
                    <a:cubicBezTo>
                      <a:pt x="101613" y="-8089"/>
                      <a:pt x="1336" y="11490"/>
                      <a:pt x="13" y="13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9061AD0A-31F3-4DE0-92D0-69ECAD589C17}"/>
                  </a:ext>
                </a:extLst>
              </p:cNvPr>
              <p:cNvSpPr/>
              <p:nvPr/>
            </p:nvSpPr>
            <p:spPr>
              <a:xfrm>
                <a:off x="5268219" y="4837350"/>
                <a:ext cx="176919" cy="181423"/>
              </a:xfrm>
              <a:custGeom>
                <a:avLst/>
                <a:gdLst>
                  <a:gd name="connsiteX0" fmla="*/ 176906 w 176919"/>
                  <a:gd name="connsiteY0" fmla="*/ 42625 h 181423"/>
                  <a:gd name="connsiteX1" fmla="*/ 45144 w 176919"/>
                  <a:gd name="connsiteY1" fmla="*/ 55325 h 181423"/>
                  <a:gd name="connsiteX2" fmla="*/ 21331 w 176919"/>
                  <a:gd name="connsiteY2" fmla="*/ 171213 h 181423"/>
                  <a:gd name="connsiteX3" fmla="*/ 22919 w 176919"/>
                  <a:gd name="connsiteY3" fmla="*/ 156925 h 181423"/>
                  <a:gd name="connsiteX4" fmla="*/ 694 w 176919"/>
                  <a:gd name="connsiteY4" fmla="*/ 6113 h 181423"/>
                  <a:gd name="connsiteX5" fmla="*/ 53081 w 176919"/>
                  <a:gd name="connsiteY5" fmla="*/ 29925 h 181423"/>
                  <a:gd name="connsiteX6" fmla="*/ 176906 w 176919"/>
                  <a:gd name="connsiteY6" fmla="*/ 42625 h 18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919" h="181423">
                    <a:moveTo>
                      <a:pt x="176906" y="42625"/>
                    </a:moveTo>
                    <a:cubicBezTo>
                      <a:pt x="175583" y="46858"/>
                      <a:pt x="71073" y="33894"/>
                      <a:pt x="45144" y="55325"/>
                    </a:cubicBezTo>
                    <a:cubicBezTo>
                      <a:pt x="19215" y="76756"/>
                      <a:pt x="25035" y="154280"/>
                      <a:pt x="21331" y="171213"/>
                    </a:cubicBezTo>
                    <a:cubicBezTo>
                      <a:pt x="17627" y="188146"/>
                      <a:pt x="26359" y="184442"/>
                      <a:pt x="22919" y="156925"/>
                    </a:cubicBezTo>
                    <a:cubicBezTo>
                      <a:pt x="19479" y="129408"/>
                      <a:pt x="-4333" y="27280"/>
                      <a:pt x="694" y="6113"/>
                    </a:cubicBezTo>
                    <a:cubicBezTo>
                      <a:pt x="5721" y="-15054"/>
                      <a:pt x="25564" y="25163"/>
                      <a:pt x="53081" y="29925"/>
                    </a:cubicBezTo>
                    <a:cubicBezTo>
                      <a:pt x="80598" y="34687"/>
                      <a:pt x="178229" y="38392"/>
                      <a:pt x="176906" y="426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04013CE6-2DA9-4348-BDA2-8640DAA939B0}"/>
                  </a:ext>
                </a:extLst>
              </p:cNvPr>
              <p:cNvSpPr/>
              <p:nvPr/>
            </p:nvSpPr>
            <p:spPr>
              <a:xfrm>
                <a:off x="5340298" y="4901822"/>
                <a:ext cx="1043016" cy="514739"/>
              </a:xfrm>
              <a:custGeom>
                <a:avLst/>
                <a:gdLst>
                  <a:gd name="connsiteX0" fmla="*/ 96890 w 1043016"/>
                  <a:gd name="connsiteY0" fmla="*/ 3553 h 514739"/>
                  <a:gd name="connsiteX1" fmla="*/ 111177 w 1043016"/>
                  <a:gd name="connsiteY1" fmla="*/ 282953 h 514739"/>
                  <a:gd name="connsiteX2" fmla="*/ 104827 w 1043016"/>
                  <a:gd name="connsiteY2" fmla="*/ 344866 h 514739"/>
                  <a:gd name="connsiteX3" fmla="*/ 136577 w 1043016"/>
                  <a:gd name="connsiteY3" fmla="*/ 340103 h 514739"/>
                  <a:gd name="connsiteX4" fmla="*/ 493765 w 1043016"/>
                  <a:gd name="connsiteY4" fmla="*/ 349628 h 514739"/>
                  <a:gd name="connsiteX5" fmla="*/ 489002 w 1043016"/>
                  <a:gd name="connsiteY5" fmla="*/ 349628 h 514739"/>
                  <a:gd name="connsiteX6" fmla="*/ 573140 w 1043016"/>
                  <a:gd name="connsiteY6" fmla="*/ 349628 h 514739"/>
                  <a:gd name="connsiteX7" fmla="*/ 1016052 w 1043016"/>
                  <a:gd name="connsiteY7" fmla="*/ 343278 h 514739"/>
                  <a:gd name="connsiteX8" fmla="*/ 973190 w 1043016"/>
                  <a:gd name="connsiteY8" fmla="*/ 355978 h 514739"/>
                  <a:gd name="connsiteX9" fmla="*/ 800152 w 1043016"/>
                  <a:gd name="connsiteY9" fmla="*/ 368678 h 514739"/>
                  <a:gd name="connsiteX10" fmla="*/ 77840 w 1043016"/>
                  <a:gd name="connsiteY10" fmla="*/ 363916 h 514739"/>
                  <a:gd name="connsiteX11" fmla="*/ 100065 w 1043016"/>
                  <a:gd name="connsiteY11" fmla="*/ 384553 h 514739"/>
                  <a:gd name="connsiteX12" fmla="*/ 95302 w 1043016"/>
                  <a:gd name="connsiteY12" fmla="*/ 387728 h 514739"/>
                  <a:gd name="connsiteX13" fmla="*/ 85777 w 1043016"/>
                  <a:gd name="connsiteY13" fmla="*/ 513141 h 514739"/>
                  <a:gd name="connsiteX14" fmla="*/ 81015 w 1043016"/>
                  <a:gd name="connsiteY14" fmla="*/ 449641 h 514739"/>
                  <a:gd name="connsiteX15" fmla="*/ 61965 w 1043016"/>
                  <a:gd name="connsiteY15" fmla="*/ 321053 h 514739"/>
                  <a:gd name="connsiteX16" fmla="*/ 52 w 1043016"/>
                  <a:gd name="connsiteY16" fmla="*/ 179766 h 514739"/>
                  <a:gd name="connsiteX17" fmla="*/ 50852 w 1043016"/>
                  <a:gd name="connsiteY17" fmla="*/ 260728 h 514739"/>
                  <a:gd name="connsiteX18" fmla="*/ 30215 w 1043016"/>
                  <a:gd name="connsiteY18" fmla="*/ 132141 h 514739"/>
                  <a:gd name="connsiteX19" fmla="*/ 96890 w 1043016"/>
                  <a:gd name="connsiteY19" fmla="*/ 3553 h 5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3016" h="514739">
                    <a:moveTo>
                      <a:pt x="96890" y="3553"/>
                    </a:moveTo>
                    <a:cubicBezTo>
                      <a:pt x="110384" y="28688"/>
                      <a:pt x="109854" y="226068"/>
                      <a:pt x="111177" y="282953"/>
                    </a:cubicBezTo>
                    <a:cubicBezTo>
                      <a:pt x="112500" y="339838"/>
                      <a:pt x="100594" y="335341"/>
                      <a:pt x="104827" y="344866"/>
                    </a:cubicBezTo>
                    <a:cubicBezTo>
                      <a:pt x="109060" y="354391"/>
                      <a:pt x="71754" y="339309"/>
                      <a:pt x="136577" y="340103"/>
                    </a:cubicBezTo>
                    <a:cubicBezTo>
                      <a:pt x="201400" y="340897"/>
                      <a:pt x="493765" y="349628"/>
                      <a:pt x="493765" y="349628"/>
                    </a:cubicBezTo>
                    <a:cubicBezTo>
                      <a:pt x="552502" y="351215"/>
                      <a:pt x="489002" y="349628"/>
                      <a:pt x="489002" y="349628"/>
                    </a:cubicBezTo>
                    <a:lnTo>
                      <a:pt x="573140" y="349628"/>
                    </a:lnTo>
                    <a:lnTo>
                      <a:pt x="1016052" y="343278"/>
                    </a:lnTo>
                    <a:cubicBezTo>
                      <a:pt x="1082727" y="344336"/>
                      <a:pt x="1009173" y="351745"/>
                      <a:pt x="973190" y="355978"/>
                    </a:cubicBezTo>
                    <a:cubicBezTo>
                      <a:pt x="937207" y="360211"/>
                      <a:pt x="800152" y="368678"/>
                      <a:pt x="800152" y="368678"/>
                    </a:cubicBezTo>
                    <a:lnTo>
                      <a:pt x="77840" y="363916"/>
                    </a:lnTo>
                    <a:cubicBezTo>
                      <a:pt x="-38841" y="366562"/>
                      <a:pt x="97155" y="380584"/>
                      <a:pt x="100065" y="384553"/>
                    </a:cubicBezTo>
                    <a:cubicBezTo>
                      <a:pt x="102975" y="388522"/>
                      <a:pt x="97683" y="366297"/>
                      <a:pt x="95302" y="387728"/>
                    </a:cubicBezTo>
                    <a:cubicBezTo>
                      <a:pt x="92921" y="409159"/>
                      <a:pt x="88158" y="502822"/>
                      <a:pt x="85777" y="513141"/>
                    </a:cubicBezTo>
                    <a:cubicBezTo>
                      <a:pt x="83396" y="523460"/>
                      <a:pt x="84984" y="481656"/>
                      <a:pt x="81015" y="449641"/>
                    </a:cubicBezTo>
                    <a:cubicBezTo>
                      <a:pt x="77046" y="417626"/>
                      <a:pt x="75459" y="366032"/>
                      <a:pt x="61965" y="321053"/>
                    </a:cubicBezTo>
                    <a:cubicBezTo>
                      <a:pt x="48471" y="276074"/>
                      <a:pt x="1904" y="189820"/>
                      <a:pt x="52" y="179766"/>
                    </a:cubicBezTo>
                    <a:cubicBezTo>
                      <a:pt x="-1800" y="169712"/>
                      <a:pt x="45825" y="268665"/>
                      <a:pt x="50852" y="260728"/>
                    </a:cubicBezTo>
                    <a:cubicBezTo>
                      <a:pt x="55879" y="252791"/>
                      <a:pt x="24659" y="170770"/>
                      <a:pt x="30215" y="132141"/>
                    </a:cubicBezTo>
                    <a:cubicBezTo>
                      <a:pt x="35771" y="93512"/>
                      <a:pt x="83396" y="-21582"/>
                      <a:pt x="96890" y="35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0A6D7A35-CA6B-4596-A113-2B222C5B76C0}"/>
                  </a:ext>
                </a:extLst>
              </p:cNvPr>
              <p:cNvSpPr/>
              <p:nvPr/>
            </p:nvSpPr>
            <p:spPr>
              <a:xfrm>
                <a:off x="5437556" y="4917521"/>
                <a:ext cx="189685" cy="281190"/>
              </a:xfrm>
              <a:custGeom>
                <a:avLst/>
                <a:gdLst>
                  <a:gd name="connsiteX0" fmla="*/ 5982 w 189685"/>
                  <a:gd name="connsiteY0" fmla="*/ 554 h 281190"/>
                  <a:gd name="connsiteX1" fmla="*/ 182194 w 189685"/>
                  <a:gd name="connsiteY1" fmla="*/ 13254 h 281190"/>
                  <a:gd name="connsiteX2" fmla="*/ 156794 w 189685"/>
                  <a:gd name="connsiteY2" fmla="*/ 22779 h 281190"/>
                  <a:gd name="connsiteX3" fmla="*/ 153619 w 189685"/>
                  <a:gd name="connsiteY3" fmla="*/ 146604 h 281190"/>
                  <a:gd name="connsiteX4" fmla="*/ 145682 w 189685"/>
                  <a:gd name="connsiteY4" fmla="*/ 272017 h 281190"/>
                  <a:gd name="connsiteX5" fmla="*/ 66307 w 189685"/>
                  <a:gd name="connsiteY5" fmla="*/ 272017 h 281190"/>
                  <a:gd name="connsiteX6" fmla="*/ 2807 w 189685"/>
                  <a:gd name="connsiteY6" fmla="*/ 275192 h 281190"/>
                  <a:gd name="connsiteX7" fmla="*/ 161557 w 189685"/>
                  <a:gd name="connsiteY7" fmla="*/ 257729 h 281190"/>
                  <a:gd name="connsiteX8" fmla="*/ 156794 w 189685"/>
                  <a:gd name="connsiteY8" fmla="*/ 164067 h 281190"/>
                  <a:gd name="connsiteX9" fmla="*/ 177432 w 189685"/>
                  <a:gd name="connsiteY9" fmla="*/ 19604 h 281190"/>
                  <a:gd name="connsiteX10" fmla="*/ 5982 w 189685"/>
                  <a:gd name="connsiteY10" fmla="*/ 554 h 28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685" h="281190">
                    <a:moveTo>
                      <a:pt x="5982" y="554"/>
                    </a:moveTo>
                    <a:cubicBezTo>
                      <a:pt x="6776" y="-504"/>
                      <a:pt x="157059" y="9550"/>
                      <a:pt x="182194" y="13254"/>
                    </a:cubicBezTo>
                    <a:cubicBezTo>
                      <a:pt x="207329" y="16958"/>
                      <a:pt x="161557" y="554"/>
                      <a:pt x="156794" y="22779"/>
                    </a:cubicBezTo>
                    <a:cubicBezTo>
                      <a:pt x="152032" y="45004"/>
                      <a:pt x="155471" y="105064"/>
                      <a:pt x="153619" y="146604"/>
                    </a:cubicBezTo>
                    <a:cubicBezTo>
                      <a:pt x="151767" y="188144"/>
                      <a:pt x="160234" y="251115"/>
                      <a:pt x="145682" y="272017"/>
                    </a:cubicBezTo>
                    <a:cubicBezTo>
                      <a:pt x="131130" y="292919"/>
                      <a:pt x="90119" y="271488"/>
                      <a:pt x="66307" y="272017"/>
                    </a:cubicBezTo>
                    <a:cubicBezTo>
                      <a:pt x="42495" y="272546"/>
                      <a:pt x="-13068" y="277573"/>
                      <a:pt x="2807" y="275192"/>
                    </a:cubicBezTo>
                    <a:cubicBezTo>
                      <a:pt x="18682" y="272811"/>
                      <a:pt x="135893" y="276250"/>
                      <a:pt x="161557" y="257729"/>
                    </a:cubicBezTo>
                    <a:cubicBezTo>
                      <a:pt x="187221" y="239208"/>
                      <a:pt x="154148" y="203754"/>
                      <a:pt x="156794" y="164067"/>
                    </a:cubicBezTo>
                    <a:cubicBezTo>
                      <a:pt x="159440" y="124380"/>
                      <a:pt x="196746" y="46327"/>
                      <a:pt x="177432" y="19604"/>
                    </a:cubicBezTo>
                    <a:cubicBezTo>
                      <a:pt x="158118" y="-7119"/>
                      <a:pt x="5188" y="1612"/>
                      <a:pt x="5982" y="5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EE316A17-7685-479F-9203-43553E326EE0}"/>
                  </a:ext>
                </a:extLst>
              </p:cNvPr>
              <p:cNvSpPr/>
              <p:nvPr/>
            </p:nvSpPr>
            <p:spPr>
              <a:xfrm>
                <a:off x="5435600" y="5194271"/>
                <a:ext cx="904998" cy="20963"/>
              </a:xfrm>
              <a:custGeom>
                <a:avLst/>
                <a:gdLst>
                  <a:gd name="connsiteX0" fmla="*/ 0 w 904998"/>
                  <a:gd name="connsiteY0" fmla="*/ 6379 h 20963"/>
                  <a:gd name="connsiteX1" fmla="*/ 877888 w 904998"/>
                  <a:gd name="connsiteY1" fmla="*/ 12729 h 20963"/>
                  <a:gd name="connsiteX2" fmla="*/ 676275 w 904998"/>
                  <a:gd name="connsiteY2" fmla="*/ 29 h 20963"/>
                  <a:gd name="connsiteX3" fmla="*/ 627063 w 904998"/>
                  <a:gd name="connsiteY3" fmla="*/ 9554 h 20963"/>
                  <a:gd name="connsiteX4" fmla="*/ 671513 w 904998"/>
                  <a:gd name="connsiteY4" fmla="*/ 20667 h 20963"/>
                  <a:gd name="connsiteX5" fmla="*/ 0 w 904998"/>
                  <a:gd name="connsiteY5" fmla="*/ 6379 h 2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98" h="20963">
                    <a:moveTo>
                      <a:pt x="0" y="6379"/>
                    </a:moveTo>
                    <a:cubicBezTo>
                      <a:pt x="34396" y="5056"/>
                      <a:pt x="765176" y="13787"/>
                      <a:pt x="877888" y="12729"/>
                    </a:cubicBezTo>
                    <a:cubicBezTo>
                      <a:pt x="990601" y="11671"/>
                      <a:pt x="718079" y="558"/>
                      <a:pt x="676275" y="29"/>
                    </a:cubicBezTo>
                    <a:cubicBezTo>
                      <a:pt x="634471" y="-500"/>
                      <a:pt x="627857" y="6114"/>
                      <a:pt x="627063" y="9554"/>
                    </a:cubicBezTo>
                    <a:cubicBezTo>
                      <a:pt x="626269" y="12994"/>
                      <a:pt x="775759" y="22784"/>
                      <a:pt x="671513" y="20667"/>
                    </a:cubicBezTo>
                    <a:lnTo>
                      <a:pt x="0" y="6379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04A28E1F-8337-4AAD-9322-358928DFAF9B}"/>
                  </a:ext>
                </a:extLst>
              </p:cNvPr>
              <p:cNvSpPr/>
              <p:nvPr/>
            </p:nvSpPr>
            <p:spPr>
              <a:xfrm>
                <a:off x="5422900" y="5218113"/>
                <a:ext cx="825064" cy="33983"/>
              </a:xfrm>
              <a:custGeom>
                <a:avLst/>
                <a:gdLst>
                  <a:gd name="connsiteX0" fmla="*/ 0 w 825064"/>
                  <a:gd name="connsiteY0" fmla="*/ 9525 h 33983"/>
                  <a:gd name="connsiteX1" fmla="*/ 315913 w 825064"/>
                  <a:gd name="connsiteY1" fmla="*/ 0 h 33983"/>
                  <a:gd name="connsiteX2" fmla="*/ 420688 w 825064"/>
                  <a:gd name="connsiteY2" fmla="*/ 1587 h 33983"/>
                  <a:gd name="connsiteX3" fmla="*/ 665163 w 825064"/>
                  <a:gd name="connsiteY3" fmla="*/ 4762 h 33983"/>
                  <a:gd name="connsiteX4" fmla="*/ 817563 w 825064"/>
                  <a:gd name="connsiteY4" fmla="*/ 14287 h 33983"/>
                  <a:gd name="connsiteX5" fmla="*/ 803275 w 825064"/>
                  <a:gd name="connsiteY5" fmla="*/ 14287 h 33983"/>
                  <a:gd name="connsiteX6" fmla="*/ 603250 w 825064"/>
                  <a:gd name="connsiteY6" fmla="*/ 25400 h 33983"/>
                  <a:gd name="connsiteX7" fmla="*/ 430213 w 825064"/>
                  <a:gd name="connsiteY7" fmla="*/ 33337 h 33983"/>
                  <a:gd name="connsiteX8" fmla="*/ 0 w 825064"/>
                  <a:gd name="connsiteY8" fmla="*/ 9525 h 3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5064" h="33983">
                    <a:moveTo>
                      <a:pt x="0" y="9525"/>
                    </a:moveTo>
                    <a:lnTo>
                      <a:pt x="315913" y="0"/>
                    </a:lnTo>
                    <a:lnTo>
                      <a:pt x="420688" y="1587"/>
                    </a:lnTo>
                    <a:lnTo>
                      <a:pt x="665163" y="4762"/>
                    </a:lnTo>
                    <a:cubicBezTo>
                      <a:pt x="731309" y="6879"/>
                      <a:pt x="794544" y="12700"/>
                      <a:pt x="817563" y="14287"/>
                    </a:cubicBezTo>
                    <a:cubicBezTo>
                      <a:pt x="840582" y="15874"/>
                      <a:pt x="803275" y="14287"/>
                      <a:pt x="803275" y="14287"/>
                    </a:cubicBezTo>
                    <a:lnTo>
                      <a:pt x="603250" y="25400"/>
                    </a:lnTo>
                    <a:cubicBezTo>
                      <a:pt x="541073" y="28575"/>
                      <a:pt x="531813" y="36248"/>
                      <a:pt x="430213" y="33337"/>
                    </a:cubicBezTo>
                    <a:cubicBezTo>
                      <a:pt x="328613" y="30427"/>
                      <a:pt x="161131" y="19182"/>
                      <a:pt x="0" y="95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5CDEB6F9-91F2-48BC-9F02-5D53663EC7FB}"/>
                  </a:ext>
                </a:extLst>
              </p:cNvPr>
              <p:cNvSpPr/>
              <p:nvPr/>
            </p:nvSpPr>
            <p:spPr>
              <a:xfrm>
                <a:off x="5606900" y="4918075"/>
                <a:ext cx="549111" cy="289321"/>
              </a:xfrm>
              <a:custGeom>
                <a:avLst/>
                <a:gdLst>
                  <a:gd name="connsiteX0" fmla="*/ 9675 w 549111"/>
                  <a:gd name="connsiteY0" fmla="*/ 6350 h 289321"/>
                  <a:gd name="connsiteX1" fmla="*/ 76350 w 549111"/>
                  <a:gd name="connsiteY1" fmla="*/ 0 h 289321"/>
                  <a:gd name="connsiteX2" fmla="*/ 524025 w 549111"/>
                  <a:gd name="connsiteY2" fmla="*/ 7938 h 289321"/>
                  <a:gd name="connsiteX3" fmla="*/ 411313 w 549111"/>
                  <a:gd name="connsiteY3" fmla="*/ 7938 h 289321"/>
                  <a:gd name="connsiteX4" fmla="*/ 535138 w 549111"/>
                  <a:gd name="connsiteY4" fmla="*/ 23813 h 289321"/>
                  <a:gd name="connsiteX5" fmla="*/ 516088 w 549111"/>
                  <a:gd name="connsiteY5" fmla="*/ 80963 h 289321"/>
                  <a:gd name="connsiteX6" fmla="*/ 527200 w 549111"/>
                  <a:gd name="connsiteY6" fmla="*/ 185738 h 289321"/>
                  <a:gd name="connsiteX7" fmla="*/ 541488 w 549111"/>
                  <a:gd name="connsiteY7" fmla="*/ 288925 h 289321"/>
                  <a:gd name="connsiteX8" fmla="*/ 541488 w 549111"/>
                  <a:gd name="connsiteY8" fmla="*/ 214313 h 289321"/>
                  <a:gd name="connsiteX9" fmla="*/ 547838 w 549111"/>
                  <a:gd name="connsiteY9" fmla="*/ 46038 h 289321"/>
                  <a:gd name="connsiteX10" fmla="*/ 512913 w 549111"/>
                  <a:gd name="connsiteY10" fmla="*/ 14288 h 289321"/>
                  <a:gd name="connsiteX11" fmla="*/ 328763 w 549111"/>
                  <a:gd name="connsiteY11" fmla="*/ 1588 h 289321"/>
                  <a:gd name="connsiteX12" fmla="*/ 9675 w 549111"/>
                  <a:gd name="connsiteY12" fmla="*/ 6350 h 2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111" h="289321">
                    <a:moveTo>
                      <a:pt x="9675" y="6350"/>
                    </a:moveTo>
                    <a:cubicBezTo>
                      <a:pt x="-32394" y="6085"/>
                      <a:pt x="76350" y="0"/>
                      <a:pt x="76350" y="0"/>
                    </a:cubicBezTo>
                    <a:cubicBezTo>
                      <a:pt x="162075" y="265"/>
                      <a:pt x="468198" y="6615"/>
                      <a:pt x="524025" y="7938"/>
                    </a:cubicBezTo>
                    <a:cubicBezTo>
                      <a:pt x="579852" y="9261"/>
                      <a:pt x="409461" y="5292"/>
                      <a:pt x="411313" y="7938"/>
                    </a:cubicBezTo>
                    <a:cubicBezTo>
                      <a:pt x="413165" y="10584"/>
                      <a:pt x="517676" y="11642"/>
                      <a:pt x="535138" y="23813"/>
                    </a:cubicBezTo>
                    <a:cubicBezTo>
                      <a:pt x="552600" y="35984"/>
                      <a:pt x="517411" y="53976"/>
                      <a:pt x="516088" y="80963"/>
                    </a:cubicBezTo>
                    <a:cubicBezTo>
                      <a:pt x="514765" y="107950"/>
                      <a:pt x="522967" y="151078"/>
                      <a:pt x="527200" y="185738"/>
                    </a:cubicBezTo>
                    <a:cubicBezTo>
                      <a:pt x="531433" y="220398"/>
                      <a:pt x="539107" y="284163"/>
                      <a:pt x="541488" y="288925"/>
                    </a:cubicBezTo>
                    <a:cubicBezTo>
                      <a:pt x="543869" y="293687"/>
                      <a:pt x="540430" y="254794"/>
                      <a:pt x="541488" y="214313"/>
                    </a:cubicBezTo>
                    <a:cubicBezTo>
                      <a:pt x="542546" y="173832"/>
                      <a:pt x="552600" y="79375"/>
                      <a:pt x="547838" y="46038"/>
                    </a:cubicBezTo>
                    <a:cubicBezTo>
                      <a:pt x="543076" y="12701"/>
                      <a:pt x="549425" y="21696"/>
                      <a:pt x="512913" y="14288"/>
                    </a:cubicBezTo>
                    <a:cubicBezTo>
                      <a:pt x="476401" y="6880"/>
                      <a:pt x="407609" y="5028"/>
                      <a:pt x="328763" y="1588"/>
                    </a:cubicBezTo>
                    <a:cubicBezTo>
                      <a:pt x="249917" y="-1852"/>
                      <a:pt x="51744" y="6615"/>
                      <a:pt x="9675" y="63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BA2EEBFE-68E8-48C2-9467-AEBE3D02531E}"/>
                  </a:ext>
                </a:extLst>
              </p:cNvPr>
              <p:cNvSpPr/>
              <p:nvPr/>
            </p:nvSpPr>
            <p:spPr>
              <a:xfrm>
                <a:off x="6187253" y="4839334"/>
                <a:ext cx="632550" cy="447843"/>
              </a:xfrm>
              <a:custGeom>
                <a:avLst/>
                <a:gdLst>
                  <a:gd name="connsiteX0" fmla="*/ 127822 w 632550"/>
                  <a:gd name="connsiteY0" fmla="*/ 32704 h 447843"/>
                  <a:gd name="connsiteX1" fmla="*/ 119885 w 632550"/>
                  <a:gd name="connsiteY1" fmla="*/ 415291 h 447843"/>
                  <a:gd name="connsiteX2" fmla="*/ 113535 w 632550"/>
                  <a:gd name="connsiteY2" fmla="*/ 427991 h 447843"/>
                  <a:gd name="connsiteX3" fmla="*/ 822 w 632550"/>
                  <a:gd name="connsiteY3" fmla="*/ 424816 h 447843"/>
                  <a:gd name="connsiteX4" fmla="*/ 59560 w 632550"/>
                  <a:gd name="connsiteY4" fmla="*/ 429579 h 447843"/>
                  <a:gd name="connsiteX5" fmla="*/ 612010 w 632550"/>
                  <a:gd name="connsiteY5" fmla="*/ 432754 h 447843"/>
                  <a:gd name="connsiteX6" fmla="*/ 502472 w 632550"/>
                  <a:gd name="connsiteY6" fmla="*/ 410529 h 447843"/>
                  <a:gd name="connsiteX7" fmla="*/ 388172 w 632550"/>
                  <a:gd name="connsiteY7" fmla="*/ 412116 h 447843"/>
                  <a:gd name="connsiteX8" fmla="*/ 381822 w 632550"/>
                  <a:gd name="connsiteY8" fmla="*/ 383541 h 447843"/>
                  <a:gd name="connsiteX9" fmla="*/ 375472 w 632550"/>
                  <a:gd name="connsiteY9" fmla="*/ 62866 h 447843"/>
                  <a:gd name="connsiteX10" fmla="*/ 456435 w 632550"/>
                  <a:gd name="connsiteY10" fmla="*/ 53341 h 447843"/>
                  <a:gd name="connsiteX11" fmla="*/ 383410 w 632550"/>
                  <a:gd name="connsiteY11" fmla="*/ 31116 h 447843"/>
                  <a:gd name="connsiteX12" fmla="*/ 304035 w 632550"/>
                  <a:gd name="connsiteY12" fmla="*/ 21591 h 447843"/>
                  <a:gd name="connsiteX13" fmla="*/ 127822 w 632550"/>
                  <a:gd name="connsiteY13" fmla="*/ 32704 h 44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2550" h="447843">
                    <a:moveTo>
                      <a:pt x="127822" y="32704"/>
                    </a:moveTo>
                    <a:cubicBezTo>
                      <a:pt x="97130" y="98321"/>
                      <a:pt x="122266" y="349410"/>
                      <a:pt x="119885" y="415291"/>
                    </a:cubicBezTo>
                    <a:cubicBezTo>
                      <a:pt x="117504" y="481172"/>
                      <a:pt x="133379" y="426404"/>
                      <a:pt x="113535" y="427991"/>
                    </a:cubicBezTo>
                    <a:cubicBezTo>
                      <a:pt x="93691" y="429579"/>
                      <a:pt x="9818" y="424551"/>
                      <a:pt x="822" y="424816"/>
                    </a:cubicBezTo>
                    <a:cubicBezTo>
                      <a:pt x="-8174" y="425081"/>
                      <a:pt x="59560" y="429579"/>
                      <a:pt x="59560" y="429579"/>
                    </a:cubicBezTo>
                    <a:lnTo>
                      <a:pt x="612010" y="432754"/>
                    </a:lnTo>
                    <a:cubicBezTo>
                      <a:pt x="685829" y="429579"/>
                      <a:pt x="539778" y="413969"/>
                      <a:pt x="502472" y="410529"/>
                    </a:cubicBezTo>
                    <a:cubicBezTo>
                      <a:pt x="465166" y="407089"/>
                      <a:pt x="408280" y="416614"/>
                      <a:pt x="388172" y="412116"/>
                    </a:cubicBezTo>
                    <a:cubicBezTo>
                      <a:pt x="368064" y="407618"/>
                      <a:pt x="383939" y="441749"/>
                      <a:pt x="381822" y="383541"/>
                    </a:cubicBezTo>
                    <a:cubicBezTo>
                      <a:pt x="379705" y="325333"/>
                      <a:pt x="363037" y="117899"/>
                      <a:pt x="375472" y="62866"/>
                    </a:cubicBezTo>
                    <a:cubicBezTo>
                      <a:pt x="387908" y="7833"/>
                      <a:pt x="455112" y="58633"/>
                      <a:pt x="456435" y="53341"/>
                    </a:cubicBezTo>
                    <a:cubicBezTo>
                      <a:pt x="457758" y="48049"/>
                      <a:pt x="408810" y="36408"/>
                      <a:pt x="383410" y="31116"/>
                    </a:cubicBezTo>
                    <a:cubicBezTo>
                      <a:pt x="358010" y="25824"/>
                      <a:pt x="347956" y="22914"/>
                      <a:pt x="304035" y="21591"/>
                    </a:cubicBezTo>
                    <a:cubicBezTo>
                      <a:pt x="260114" y="20268"/>
                      <a:pt x="158514" y="-32913"/>
                      <a:pt x="127822" y="327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: 図形 689">
                <a:extLst>
                  <a:ext uri="{FF2B5EF4-FFF2-40B4-BE49-F238E27FC236}">
                    <a16:creationId xmlns:a16="http://schemas.microsoft.com/office/drawing/2014/main" id="{5ED16CED-6E9A-475E-9872-8F1B876CA7FB}"/>
                  </a:ext>
                </a:extLst>
              </p:cNvPr>
              <p:cNvSpPr/>
              <p:nvPr/>
            </p:nvSpPr>
            <p:spPr>
              <a:xfrm>
                <a:off x="6519578" y="4870606"/>
                <a:ext cx="239307" cy="407764"/>
              </a:xfrm>
              <a:custGeom>
                <a:avLst/>
                <a:gdLst>
                  <a:gd name="connsiteX0" fmla="*/ 168560 w 239307"/>
                  <a:gd name="connsiteY0" fmla="*/ 23657 h 407764"/>
                  <a:gd name="connsiteX1" fmla="*/ 57435 w 239307"/>
                  <a:gd name="connsiteY1" fmla="*/ 25244 h 407764"/>
                  <a:gd name="connsiteX2" fmla="*/ 55847 w 239307"/>
                  <a:gd name="connsiteY2" fmla="*/ 103032 h 407764"/>
                  <a:gd name="connsiteX3" fmla="*/ 103472 w 239307"/>
                  <a:gd name="connsiteY3" fmla="*/ 115732 h 407764"/>
                  <a:gd name="connsiteX4" fmla="*/ 132047 w 239307"/>
                  <a:gd name="connsiteY4" fmla="*/ 120494 h 407764"/>
                  <a:gd name="connsiteX5" fmla="*/ 51085 w 239307"/>
                  <a:gd name="connsiteY5" fmla="*/ 112557 h 407764"/>
                  <a:gd name="connsiteX6" fmla="*/ 43147 w 239307"/>
                  <a:gd name="connsiteY6" fmla="*/ 207807 h 407764"/>
                  <a:gd name="connsiteX7" fmla="*/ 181260 w 239307"/>
                  <a:gd name="connsiteY7" fmla="*/ 193519 h 407764"/>
                  <a:gd name="connsiteX8" fmla="*/ 154272 w 239307"/>
                  <a:gd name="connsiteY8" fmla="*/ 193519 h 407764"/>
                  <a:gd name="connsiteX9" fmla="*/ 81247 w 239307"/>
                  <a:gd name="connsiteY9" fmla="*/ 190344 h 407764"/>
                  <a:gd name="connsiteX10" fmla="*/ 62197 w 239307"/>
                  <a:gd name="connsiteY10" fmla="*/ 223682 h 407764"/>
                  <a:gd name="connsiteX11" fmla="*/ 60610 w 239307"/>
                  <a:gd name="connsiteY11" fmla="*/ 285594 h 407764"/>
                  <a:gd name="connsiteX12" fmla="*/ 184435 w 239307"/>
                  <a:gd name="connsiteY12" fmla="*/ 272894 h 407764"/>
                  <a:gd name="connsiteX13" fmla="*/ 63785 w 239307"/>
                  <a:gd name="connsiteY13" fmla="*/ 293532 h 407764"/>
                  <a:gd name="connsiteX14" fmla="*/ 70135 w 239307"/>
                  <a:gd name="connsiteY14" fmla="*/ 358619 h 407764"/>
                  <a:gd name="connsiteX15" fmla="*/ 228885 w 239307"/>
                  <a:gd name="connsiteY15" fmla="*/ 374494 h 407764"/>
                  <a:gd name="connsiteX16" fmla="*/ 206660 w 239307"/>
                  <a:gd name="connsiteY16" fmla="*/ 395132 h 407764"/>
                  <a:gd name="connsiteX17" fmla="*/ 65372 w 239307"/>
                  <a:gd name="connsiteY17" fmla="*/ 401482 h 407764"/>
                  <a:gd name="connsiteX18" fmla="*/ 32035 w 239307"/>
                  <a:gd name="connsiteY18" fmla="*/ 371319 h 407764"/>
                  <a:gd name="connsiteX19" fmla="*/ 285 w 239307"/>
                  <a:gd name="connsiteY19" fmla="*/ 36357 h 407764"/>
                  <a:gd name="connsiteX20" fmla="*/ 51085 w 239307"/>
                  <a:gd name="connsiteY20" fmla="*/ 7782 h 407764"/>
                  <a:gd name="connsiteX21" fmla="*/ 168560 w 239307"/>
                  <a:gd name="connsiteY21" fmla="*/ 23657 h 40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307" h="407764">
                    <a:moveTo>
                      <a:pt x="168560" y="23657"/>
                    </a:moveTo>
                    <a:cubicBezTo>
                      <a:pt x="169618" y="26567"/>
                      <a:pt x="76220" y="12015"/>
                      <a:pt x="57435" y="25244"/>
                    </a:cubicBezTo>
                    <a:cubicBezTo>
                      <a:pt x="38650" y="38473"/>
                      <a:pt x="48174" y="87951"/>
                      <a:pt x="55847" y="103032"/>
                    </a:cubicBezTo>
                    <a:cubicBezTo>
                      <a:pt x="63520" y="118113"/>
                      <a:pt x="90772" y="112822"/>
                      <a:pt x="103472" y="115732"/>
                    </a:cubicBezTo>
                    <a:cubicBezTo>
                      <a:pt x="116172" y="118642"/>
                      <a:pt x="132047" y="120494"/>
                      <a:pt x="132047" y="120494"/>
                    </a:cubicBezTo>
                    <a:cubicBezTo>
                      <a:pt x="123316" y="119965"/>
                      <a:pt x="65902" y="98005"/>
                      <a:pt x="51085" y="112557"/>
                    </a:cubicBezTo>
                    <a:cubicBezTo>
                      <a:pt x="36268" y="127109"/>
                      <a:pt x="21451" y="194313"/>
                      <a:pt x="43147" y="207807"/>
                    </a:cubicBezTo>
                    <a:cubicBezTo>
                      <a:pt x="64843" y="221301"/>
                      <a:pt x="181260" y="193519"/>
                      <a:pt x="181260" y="193519"/>
                    </a:cubicBezTo>
                    <a:cubicBezTo>
                      <a:pt x="199781" y="191138"/>
                      <a:pt x="170941" y="194048"/>
                      <a:pt x="154272" y="193519"/>
                    </a:cubicBezTo>
                    <a:cubicBezTo>
                      <a:pt x="137603" y="192990"/>
                      <a:pt x="96593" y="185317"/>
                      <a:pt x="81247" y="190344"/>
                    </a:cubicBezTo>
                    <a:cubicBezTo>
                      <a:pt x="65901" y="195371"/>
                      <a:pt x="65636" y="207807"/>
                      <a:pt x="62197" y="223682"/>
                    </a:cubicBezTo>
                    <a:cubicBezTo>
                      <a:pt x="58758" y="239557"/>
                      <a:pt x="40237" y="277392"/>
                      <a:pt x="60610" y="285594"/>
                    </a:cubicBezTo>
                    <a:cubicBezTo>
                      <a:pt x="80983" y="293796"/>
                      <a:pt x="183906" y="271571"/>
                      <a:pt x="184435" y="272894"/>
                    </a:cubicBezTo>
                    <a:cubicBezTo>
                      <a:pt x="184964" y="274217"/>
                      <a:pt x="82835" y="279245"/>
                      <a:pt x="63785" y="293532"/>
                    </a:cubicBezTo>
                    <a:cubicBezTo>
                      <a:pt x="44735" y="307820"/>
                      <a:pt x="42618" y="345125"/>
                      <a:pt x="70135" y="358619"/>
                    </a:cubicBezTo>
                    <a:cubicBezTo>
                      <a:pt x="97652" y="372113"/>
                      <a:pt x="206131" y="368409"/>
                      <a:pt x="228885" y="374494"/>
                    </a:cubicBezTo>
                    <a:cubicBezTo>
                      <a:pt x="251639" y="380580"/>
                      <a:pt x="233912" y="390634"/>
                      <a:pt x="206660" y="395132"/>
                    </a:cubicBezTo>
                    <a:cubicBezTo>
                      <a:pt x="179408" y="399630"/>
                      <a:pt x="94476" y="405451"/>
                      <a:pt x="65372" y="401482"/>
                    </a:cubicBezTo>
                    <a:cubicBezTo>
                      <a:pt x="36268" y="397513"/>
                      <a:pt x="42883" y="432173"/>
                      <a:pt x="32035" y="371319"/>
                    </a:cubicBezTo>
                    <a:cubicBezTo>
                      <a:pt x="21187" y="310465"/>
                      <a:pt x="-2890" y="96946"/>
                      <a:pt x="285" y="36357"/>
                    </a:cubicBezTo>
                    <a:cubicBezTo>
                      <a:pt x="3460" y="-24232"/>
                      <a:pt x="21716" y="9634"/>
                      <a:pt x="51085" y="7782"/>
                    </a:cubicBezTo>
                    <a:cubicBezTo>
                      <a:pt x="80454" y="5930"/>
                      <a:pt x="167502" y="20747"/>
                      <a:pt x="168560" y="236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A7B95C62-2575-40D7-A50F-1C6CED81FFA6}"/>
                  </a:ext>
                </a:extLst>
              </p:cNvPr>
              <p:cNvSpPr/>
              <p:nvPr/>
            </p:nvSpPr>
            <p:spPr>
              <a:xfrm>
                <a:off x="5168593" y="5384811"/>
                <a:ext cx="955917" cy="46148"/>
              </a:xfrm>
              <a:custGeom>
                <a:avLst/>
                <a:gdLst>
                  <a:gd name="connsiteX0" fmla="*/ 86032 w 955917"/>
                  <a:gd name="connsiteY0" fmla="*/ 1577 h 46148"/>
                  <a:gd name="connsiteX1" fmla="*/ 330507 w 955917"/>
                  <a:gd name="connsiteY1" fmla="*/ 11102 h 46148"/>
                  <a:gd name="connsiteX2" fmla="*/ 292407 w 955917"/>
                  <a:gd name="connsiteY2" fmla="*/ 22214 h 46148"/>
                  <a:gd name="connsiteX3" fmla="*/ 954395 w 955917"/>
                  <a:gd name="connsiteY3" fmla="*/ 30152 h 46148"/>
                  <a:gd name="connsiteX4" fmla="*/ 460682 w 955917"/>
                  <a:gd name="connsiteY4" fmla="*/ 30152 h 46148"/>
                  <a:gd name="connsiteX5" fmla="*/ 24120 w 955917"/>
                  <a:gd name="connsiteY5" fmla="*/ 46027 h 46148"/>
                  <a:gd name="connsiteX6" fmla="*/ 86032 w 955917"/>
                  <a:gd name="connsiteY6" fmla="*/ 1577 h 4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917" h="46148">
                    <a:moveTo>
                      <a:pt x="86032" y="1577"/>
                    </a:moveTo>
                    <a:cubicBezTo>
                      <a:pt x="137096" y="-4244"/>
                      <a:pt x="296111" y="7663"/>
                      <a:pt x="330507" y="11102"/>
                    </a:cubicBezTo>
                    <a:cubicBezTo>
                      <a:pt x="364903" y="14541"/>
                      <a:pt x="188426" y="19039"/>
                      <a:pt x="292407" y="22214"/>
                    </a:cubicBezTo>
                    <a:cubicBezTo>
                      <a:pt x="396388" y="25389"/>
                      <a:pt x="926349" y="28829"/>
                      <a:pt x="954395" y="30152"/>
                    </a:cubicBezTo>
                    <a:cubicBezTo>
                      <a:pt x="982441" y="31475"/>
                      <a:pt x="615728" y="27506"/>
                      <a:pt x="460682" y="30152"/>
                    </a:cubicBezTo>
                    <a:cubicBezTo>
                      <a:pt x="305636" y="32798"/>
                      <a:pt x="86826" y="43381"/>
                      <a:pt x="24120" y="46027"/>
                    </a:cubicBezTo>
                    <a:cubicBezTo>
                      <a:pt x="-38586" y="48673"/>
                      <a:pt x="34968" y="7398"/>
                      <a:pt x="86032" y="15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D40C244B-B342-41FA-8C7D-175D2D12ADAB}"/>
                  </a:ext>
                </a:extLst>
              </p:cNvPr>
              <p:cNvSpPr/>
              <p:nvPr/>
            </p:nvSpPr>
            <p:spPr>
              <a:xfrm>
                <a:off x="5800653" y="5190741"/>
                <a:ext cx="1007542" cy="259645"/>
              </a:xfrm>
              <a:custGeom>
                <a:avLst/>
                <a:gdLst>
                  <a:gd name="connsiteX0" fmla="*/ 993847 w 1007542"/>
                  <a:gd name="connsiteY0" fmla="*/ 257559 h 259645"/>
                  <a:gd name="connsiteX1" fmla="*/ 806522 w 1007542"/>
                  <a:gd name="connsiteY1" fmla="*/ 228984 h 259645"/>
                  <a:gd name="connsiteX2" fmla="*/ 72 w 1007542"/>
                  <a:gd name="connsiteY2" fmla="*/ 219459 h 259645"/>
                  <a:gd name="connsiteX3" fmla="*/ 854147 w 1007542"/>
                  <a:gd name="connsiteY3" fmla="*/ 219459 h 259645"/>
                  <a:gd name="connsiteX4" fmla="*/ 498547 w 1007542"/>
                  <a:gd name="connsiteY4" fmla="*/ 216284 h 259645"/>
                  <a:gd name="connsiteX5" fmla="*/ 498547 w 1007542"/>
                  <a:gd name="connsiteY5" fmla="*/ 384 h 259645"/>
                  <a:gd name="connsiteX6" fmla="*/ 536647 w 1007542"/>
                  <a:gd name="connsiteY6" fmla="*/ 165484 h 259645"/>
                  <a:gd name="connsiteX7" fmla="*/ 993847 w 1007542"/>
                  <a:gd name="connsiteY7" fmla="*/ 257559 h 25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542" h="259645">
                    <a:moveTo>
                      <a:pt x="993847" y="257559"/>
                    </a:moveTo>
                    <a:cubicBezTo>
                      <a:pt x="1038826" y="268142"/>
                      <a:pt x="972151" y="235334"/>
                      <a:pt x="806522" y="228984"/>
                    </a:cubicBezTo>
                    <a:cubicBezTo>
                      <a:pt x="640893" y="222634"/>
                      <a:pt x="-7866" y="221047"/>
                      <a:pt x="72" y="219459"/>
                    </a:cubicBezTo>
                    <a:cubicBezTo>
                      <a:pt x="8010" y="217871"/>
                      <a:pt x="854147" y="219459"/>
                      <a:pt x="854147" y="219459"/>
                    </a:cubicBezTo>
                    <a:cubicBezTo>
                      <a:pt x="937226" y="218930"/>
                      <a:pt x="557814" y="252796"/>
                      <a:pt x="498547" y="216284"/>
                    </a:cubicBezTo>
                    <a:cubicBezTo>
                      <a:pt x="439280" y="179772"/>
                      <a:pt x="498547" y="384"/>
                      <a:pt x="498547" y="384"/>
                    </a:cubicBezTo>
                    <a:cubicBezTo>
                      <a:pt x="504897" y="-8083"/>
                      <a:pt x="460976" y="125797"/>
                      <a:pt x="536647" y="165484"/>
                    </a:cubicBezTo>
                    <a:cubicBezTo>
                      <a:pt x="612318" y="205171"/>
                      <a:pt x="948868" y="246976"/>
                      <a:pt x="993847" y="2575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07F697CC-39B0-4CC9-995B-BA3A9FF5692C}"/>
                  </a:ext>
                </a:extLst>
              </p:cNvPr>
              <p:cNvSpPr/>
              <p:nvPr/>
            </p:nvSpPr>
            <p:spPr>
              <a:xfrm>
                <a:off x="5015087" y="5683172"/>
                <a:ext cx="1843706" cy="63714"/>
              </a:xfrm>
              <a:custGeom>
                <a:avLst/>
                <a:gdLst>
                  <a:gd name="connsiteX0" fmla="*/ 181330 w 1843706"/>
                  <a:gd name="connsiteY0" fmla="*/ 57228 h 63714"/>
                  <a:gd name="connsiteX1" fmla="*/ 348546 w 1843706"/>
                  <a:gd name="connsiteY1" fmla="*/ 57228 h 63714"/>
                  <a:gd name="connsiteX2" fmla="*/ 1267180 w 1843706"/>
                  <a:gd name="connsiteY2" fmla="*/ 63578 h 63714"/>
                  <a:gd name="connsiteX3" fmla="*/ 1199446 w 1843706"/>
                  <a:gd name="connsiteY3" fmla="*/ 59345 h 63714"/>
                  <a:gd name="connsiteX4" fmla="*/ 1832330 w 1843706"/>
                  <a:gd name="connsiteY4" fmla="*/ 36061 h 63714"/>
                  <a:gd name="connsiteX5" fmla="*/ 1599496 w 1843706"/>
                  <a:gd name="connsiteY5" fmla="*/ 33945 h 63714"/>
                  <a:gd name="connsiteX6" fmla="*/ 1510596 w 1843706"/>
                  <a:gd name="connsiteY6" fmla="*/ 14895 h 63714"/>
                  <a:gd name="connsiteX7" fmla="*/ 583496 w 1843706"/>
                  <a:gd name="connsiteY7" fmla="*/ 14895 h 63714"/>
                  <a:gd name="connsiteX8" fmla="*/ 1514830 w 1843706"/>
                  <a:gd name="connsiteY8" fmla="*/ 17011 h 63714"/>
                  <a:gd name="connsiteX9" fmla="*/ 105130 w 1843706"/>
                  <a:gd name="connsiteY9" fmla="*/ 2195 h 63714"/>
                  <a:gd name="connsiteX10" fmla="*/ 103013 w 1843706"/>
                  <a:gd name="connsiteY10" fmla="*/ 78 h 63714"/>
                  <a:gd name="connsiteX11" fmla="*/ 1760363 w 1843706"/>
                  <a:gd name="connsiteY11" fmla="*/ 78 h 63714"/>
                  <a:gd name="connsiteX12" fmla="*/ 181330 w 1843706"/>
                  <a:gd name="connsiteY12" fmla="*/ 57228 h 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43706" h="63714">
                    <a:moveTo>
                      <a:pt x="181330" y="57228"/>
                    </a:moveTo>
                    <a:lnTo>
                      <a:pt x="348546" y="57228"/>
                    </a:lnTo>
                    <a:lnTo>
                      <a:pt x="1267180" y="63578"/>
                    </a:lnTo>
                    <a:cubicBezTo>
                      <a:pt x="1408997" y="63931"/>
                      <a:pt x="1105254" y="63931"/>
                      <a:pt x="1199446" y="59345"/>
                    </a:cubicBezTo>
                    <a:cubicBezTo>
                      <a:pt x="1293638" y="54759"/>
                      <a:pt x="1765655" y="40294"/>
                      <a:pt x="1832330" y="36061"/>
                    </a:cubicBezTo>
                    <a:cubicBezTo>
                      <a:pt x="1899005" y="31828"/>
                      <a:pt x="1653118" y="37473"/>
                      <a:pt x="1599496" y="33945"/>
                    </a:cubicBezTo>
                    <a:cubicBezTo>
                      <a:pt x="1545874" y="30417"/>
                      <a:pt x="1679929" y="18070"/>
                      <a:pt x="1510596" y="14895"/>
                    </a:cubicBezTo>
                    <a:cubicBezTo>
                      <a:pt x="1341263" y="11720"/>
                      <a:pt x="582790" y="14542"/>
                      <a:pt x="583496" y="14895"/>
                    </a:cubicBezTo>
                    <a:cubicBezTo>
                      <a:pt x="584202" y="15248"/>
                      <a:pt x="1594558" y="19128"/>
                      <a:pt x="1514830" y="17011"/>
                    </a:cubicBezTo>
                    <a:cubicBezTo>
                      <a:pt x="1435102" y="14894"/>
                      <a:pt x="340433" y="5017"/>
                      <a:pt x="105130" y="2195"/>
                    </a:cubicBezTo>
                    <a:cubicBezTo>
                      <a:pt x="-130173" y="-627"/>
                      <a:pt x="103013" y="78"/>
                      <a:pt x="103013" y="78"/>
                    </a:cubicBezTo>
                    <a:lnTo>
                      <a:pt x="1760363" y="78"/>
                    </a:lnTo>
                    <a:cubicBezTo>
                      <a:pt x="1766713" y="7839"/>
                      <a:pt x="953913" y="27242"/>
                      <a:pt x="181330" y="572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617B0758-2267-42D1-A631-A9C4E0E66402}"/>
                  </a:ext>
                </a:extLst>
              </p:cNvPr>
              <p:cNvSpPr/>
              <p:nvPr/>
            </p:nvSpPr>
            <p:spPr>
              <a:xfrm>
                <a:off x="5295885" y="5484666"/>
                <a:ext cx="62343" cy="120807"/>
              </a:xfrm>
              <a:custGeom>
                <a:avLst/>
                <a:gdLst>
                  <a:gd name="connsiteX0" fmla="*/ 55578 w 62343"/>
                  <a:gd name="connsiteY0" fmla="*/ 120797 h 120807"/>
                  <a:gd name="connsiteX1" fmla="*/ 15 w 62343"/>
                  <a:gd name="connsiteY1" fmla="*/ 57297 h 120807"/>
                  <a:gd name="connsiteX2" fmla="*/ 61928 w 62343"/>
                  <a:gd name="connsiteY2" fmla="*/ 147 h 120807"/>
                  <a:gd name="connsiteX3" fmla="*/ 27003 w 62343"/>
                  <a:gd name="connsiteY3" fmla="*/ 41422 h 120807"/>
                  <a:gd name="connsiteX4" fmla="*/ 25415 w 62343"/>
                  <a:gd name="connsiteY4" fmla="*/ 62059 h 120807"/>
                  <a:gd name="connsiteX5" fmla="*/ 55578 w 62343"/>
                  <a:gd name="connsiteY5" fmla="*/ 120797 h 12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343" h="120807">
                    <a:moveTo>
                      <a:pt x="55578" y="120797"/>
                    </a:moveTo>
                    <a:cubicBezTo>
                      <a:pt x="51345" y="120003"/>
                      <a:pt x="-1043" y="77405"/>
                      <a:pt x="15" y="57297"/>
                    </a:cubicBezTo>
                    <a:cubicBezTo>
                      <a:pt x="1073" y="37189"/>
                      <a:pt x="57430" y="2793"/>
                      <a:pt x="61928" y="147"/>
                    </a:cubicBezTo>
                    <a:cubicBezTo>
                      <a:pt x="66426" y="-2499"/>
                      <a:pt x="33088" y="31103"/>
                      <a:pt x="27003" y="41422"/>
                    </a:cubicBezTo>
                    <a:cubicBezTo>
                      <a:pt x="20917" y="51741"/>
                      <a:pt x="21711" y="48830"/>
                      <a:pt x="25415" y="62059"/>
                    </a:cubicBezTo>
                    <a:cubicBezTo>
                      <a:pt x="29119" y="75288"/>
                      <a:pt x="59811" y="121591"/>
                      <a:pt x="55578" y="1207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1AD151D4-8FD5-4C57-8E80-D936C2D229F9}"/>
                  </a:ext>
                </a:extLst>
              </p:cNvPr>
              <p:cNvSpPr/>
              <p:nvPr/>
            </p:nvSpPr>
            <p:spPr>
              <a:xfrm>
                <a:off x="5308505" y="5468838"/>
                <a:ext cx="89049" cy="128719"/>
              </a:xfrm>
              <a:custGeom>
                <a:avLst/>
                <a:gdLst>
                  <a:gd name="connsiteX0" fmla="*/ 95 w 89049"/>
                  <a:gd name="connsiteY0" fmla="*/ 100 h 128719"/>
                  <a:gd name="connsiteX1" fmla="*/ 88995 w 89049"/>
                  <a:gd name="connsiteY1" fmla="*/ 89000 h 128719"/>
                  <a:gd name="connsiteX2" fmla="*/ 14383 w 89049"/>
                  <a:gd name="connsiteY2" fmla="*/ 128687 h 128719"/>
                  <a:gd name="connsiteX3" fmla="*/ 84233 w 89049"/>
                  <a:gd name="connsiteY3" fmla="*/ 95350 h 128719"/>
                  <a:gd name="connsiteX4" fmla="*/ 71533 w 89049"/>
                  <a:gd name="connsiteY4" fmla="*/ 71537 h 128719"/>
                  <a:gd name="connsiteX5" fmla="*/ 95 w 89049"/>
                  <a:gd name="connsiteY5" fmla="*/ 100 h 12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49" h="128719">
                    <a:moveTo>
                      <a:pt x="95" y="100"/>
                    </a:moveTo>
                    <a:cubicBezTo>
                      <a:pt x="3005" y="3011"/>
                      <a:pt x="86614" y="67569"/>
                      <a:pt x="88995" y="89000"/>
                    </a:cubicBezTo>
                    <a:cubicBezTo>
                      <a:pt x="91376" y="110431"/>
                      <a:pt x="15177" y="127629"/>
                      <a:pt x="14383" y="128687"/>
                    </a:cubicBezTo>
                    <a:cubicBezTo>
                      <a:pt x="13589" y="129745"/>
                      <a:pt x="74708" y="104875"/>
                      <a:pt x="84233" y="95350"/>
                    </a:cubicBezTo>
                    <a:cubicBezTo>
                      <a:pt x="93758" y="85825"/>
                      <a:pt x="81587" y="84502"/>
                      <a:pt x="71533" y="71537"/>
                    </a:cubicBezTo>
                    <a:cubicBezTo>
                      <a:pt x="61479" y="58572"/>
                      <a:pt x="-2815" y="-2811"/>
                      <a:pt x="95" y="1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820A675C-F246-4BA8-94D7-AEF551A56943}"/>
                  </a:ext>
                </a:extLst>
              </p:cNvPr>
              <p:cNvSpPr/>
              <p:nvPr/>
            </p:nvSpPr>
            <p:spPr>
              <a:xfrm>
                <a:off x="5279796" y="5430798"/>
                <a:ext cx="1486876" cy="209878"/>
              </a:xfrm>
              <a:custGeom>
                <a:avLst/>
                <a:gdLst>
                  <a:gd name="connsiteX0" fmla="*/ 229 w 1486876"/>
                  <a:gd name="connsiteY0" fmla="*/ 40 h 209878"/>
                  <a:gd name="connsiteX1" fmla="*/ 12929 w 1486876"/>
                  <a:gd name="connsiteY1" fmla="*/ 174665 h 209878"/>
                  <a:gd name="connsiteX2" fmla="*/ 17692 w 1486876"/>
                  <a:gd name="connsiteY2" fmla="*/ 133390 h 209878"/>
                  <a:gd name="connsiteX3" fmla="*/ 68492 w 1486876"/>
                  <a:gd name="connsiteY3" fmla="*/ 174665 h 209878"/>
                  <a:gd name="connsiteX4" fmla="*/ 365354 w 1486876"/>
                  <a:gd name="connsiteY4" fmla="*/ 177840 h 209878"/>
                  <a:gd name="connsiteX5" fmla="*/ 1476604 w 1486876"/>
                  <a:gd name="connsiteY5" fmla="*/ 187365 h 209878"/>
                  <a:gd name="connsiteX6" fmla="*/ 933679 w 1486876"/>
                  <a:gd name="connsiteY6" fmla="*/ 187365 h 209878"/>
                  <a:gd name="connsiteX7" fmla="*/ 1192442 w 1486876"/>
                  <a:gd name="connsiteY7" fmla="*/ 193715 h 209878"/>
                  <a:gd name="connsiteX8" fmla="*/ 125642 w 1486876"/>
                  <a:gd name="connsiteY8" fmla="*/ 206415 h 209878"/>
                  <a:gd name="connsiteX9" fmla="*/ 17692 w 1486876"/>
                  <a:gd name="connsiteY9" fmla="*/ 203240 h 209878"/>
                  <a:gd name="connsiteX10" fmla="*/ 4992 w 1486876"/>
                  <a:gd name="connsiteY10" fmla="*/ 192127 h 209878"/>
                  <a:gd name="connsiteX11" fmla="*/ 229 w 1486876"/>
                  <a:gd name="connsiteY11" fmla="*/ 40 h 20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6876" h="209878">
                    <a:moveTo>
                      <a:pt x="229" y="40"/>
                    </a:moveTo>
                    <a:cubicBezTo>
                      <a:pt x="1552" y="-2870"/>
                      <a:pt x="10019" y="152440"/>
                      <a:pt x="12929" y="174665"/>
                    </a:cubicBezTo>
                    <a:cubicBezTo>
                      <a:pt x="15839" y="196890"/>
                      <a:pt x="8432" y="133390"/>
                      <a:pt x="17692" y="133390"/>
                    </a:cubicBezTo>
                    <a:cubicBezTo>
                      <a:pt x="26952" y="133390"/>
                      <a:pt x="10548" y="167257"/>
                      <a:pt x="68492" y="174665"/>
                    </a:cubicBezTo>
                    <a:cubicBezTo>
                      <a:pt x="126436" y="182073"/>
                      <a:pt x="365354" y="177840"/>
                      <a:pt x="365354" y="177840"/>
                    </a:cubicBezTo>
                    <a:lnTo>
                      <a:pt x="1476604" y="187365"/>
                    </a:lnTo>
                    <a:cubicBezTo>
                      <a:pt x="1571325" y="188953"/>
                      <a:pt x="981039" y="186307"/>
                      <a:pt x="933679" y="187365"/>
                    </a:cubicBezTo>
                    <a:cubicBezTo>
                      <a:pt x="886319" y="188423"/>
                      <a:pt x="1327115" y="190540"/>
                      <a:pt x="1192442" y="193715"/>
                    </a:cubicBezTo>
                    <a:cubicBezTo>
                      <a:pt x="1057769" y="196890"/>
                      <a:pt x="321434" y="204828"/>
                      <a:pt x="125642" y="206415"/>
                    </a:cubicBezTo>
                    <a:cubicBezTo>
                      <a:pt x="-70150" y="208003"/>
                      <a:pt x="37800" y="205621"/>
                      <a:pt x="17692" y="203240"/>
                    </a:cubicBezTo>
                    <a:cubicBezTo>
                      <a:pt x="-2416" y="200859"/>
                      <a:pt x="6315" y="225729"/>
                      <a:pt x="4992" y="192127"/>
                    </a:cubicBezTo>
                    <a:cubicBezTo>
                      <a:pt x="3669" y="158525"/>
                      <a:pt x="-1094" y="2950"/>
                      <a:pt x="229" y="4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0E3FBACE-89BF-4466-AF38-6D9FF15669B3}"/>
                  </a:ext>
                </a:extLst>
              </p:cNvPr>
              <p:cNvSpPr/>
              <p:nvPr/>
            </p:nvSpPr>
            <p:spPr>
              <a:xfrm>
                <a:off x="5216534" y="5414621"/>
                <a:ext cx="717813" cy="266952"/>
              </a:xfrm>
              <a:custGeom>
                <a:avLst/>
                <a:gdLst>
                  <a:gd name="connsiteX0" fmla="*/ 47616 w 717813"/>
                  <a:gd name="connsiteY0" fmla="*/ 342 h 266952"/>
                  <a:gd name="connsiteX1" fmla="*/ 42854 w 717813"/>
                  <a:gd name="connsiteY1" fmla="*/ 252754 h 266952"/>
                  <a:gd name="connsiteX2" fmla="*/ 126991 w 717813"/>
                  <a:gd name="connsiteY2" fmla="*/ 235292 h 266952"/>
                  <a:gd name="connsiteX3" fmla="*/ 717541 w 717813"/>
                  <a:gd name="connsiteY3" fmla="*/ 236879 h 266952"/>
                  <a:gd name="connsiteX4" fmla="*/ 46029 w 717813"/>
                  <a:gd name="connsiteY4" fmla="*/ 236879 h 266952"/>
                  <a:gd name="connsiteX5" fmla="*/ 58729 w 717813"/>
                  <a:gd name="connsiteY5" fmla="*/ 198779 h 266952"/>
                  <a:gd name="connsiteX6" fmla="*/ 47616 w 717813"/>
                  <a:gd name="connsiteY6" fmla="*/ 342 h 26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7813" h="266952">
                    <a:moveTo>
                      <a:pt x="47616" y="342"/>
                    </a:moveTo>
                    <a:cubicBezTo>
                      <a:pt x="44970" y="9338"/>
                      <a:pt x="29625" y="213596"/>
                      <a:pt x="42854" y="252754"/>
                    </a:cubicBezTo>
                    <a:cubicBezTo>
                      <a:pt x="56083" y="291912"/>
                      <a:pt x="14543" y="237938"/>
                      <a:pt x="126991" y="235292"/>
                    </a:cubicBezTo>
                    <a:cubicBezTo>
                      <a:pt x="239439" y="232646"/>
                      <a:pt x="731035" y="236615"/>
                      <a:pt x="717541" y="236879"/>
                    </a:cubicBezTo>
                    <a:cubicBezTo>
                      <a:pt x="704047" y="237143"/>
                      <a:pt x="155831" y="243229"/>
                      <a:pt x="46029" y="236879"/>
                    </a:cubicBezTo>
                    <a:cubicBezTo>
                      <a:pt x="-63773" y="230529"/>
                      <a:pt x="57142" y="235291"/>
                      <a:pt x="58729" y="198779"/>
                    </a:cubicBezTo>
                    <a:cubicBezTo>
                      <a:pt x="60316" y="162267"/>
                      <a:pt x="50262" y="-8654"/>
                      <a:pt x="47616" y="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BDE6C8E1-B8AE-411F-8C2F-FCF5112D3EE5}"/>
                  </a:ext>
                </a:extLst>
              </p:cNvPr>
              <p:cNvSpPr/>
              <p:nvPr/>
            </p:nvSpPr>
            <p:spPr>
              <a:xfrm>
                <a:off x="5284788" y="5435365"/>
                <a:ext cx="1436687" cy="12935"/>
              </a:xfrm>
              <a:custGeom>
                <a:avLst/>
                <a:gdLst>
                  <a:gd name="connsiteX0" fmla="*/ 0 w 1436687"/>
                  <a:gd name="connsiteY0" fmla="*/ 4998 h 12935"/>
                  <a:gd name="connsiteX1" fmla="*/ 57150 w 1436687"/>
                  <a:gd name="connsiteY1" fmla="*/ 8173 h 12935"/>
                  <a:gd name="connsiteX2" fmla="*/ 506412 w 1436687"/>
                  <a:gd name="connsiteY2" fmla="*/ 12935 h 12935"/>
                  <a:gd name="connsiteX3" fmla="*/ 174625 w 1436687"/>
                  <a:gd name="connsiteY3" fmla="*/ 8173 h 12935"/>
                  <a:gd name="connsiteX4" fmla="*/ 998537 w 1436687"/>
                  <a:gd name="connsiteY4" fmla="*/ 3410 h 12935"/>
                  <a:gd name="connsiteX5" fmla="*/ 1106487 w 1436687"/>
                  <a:gd name="connsiteY5" fmla="*/ 3410 h 12935"/>
                  <a:gd name="connsiteX6" fmla="*/ 1436687 w 1436687"/>
                  <a:gd name="connsiteY6" fmla="*/ 235 h 12935"/>
                  <a:gd name="connsiteX7" fmla="*/ 1031875 w 1436687"/>
                  <a:gd name="connsiteY7" fmla="*/ 235 h 12935"/>
                  <a:gd name="connsiteX8" fmla="*/ 690562 w 1436687"/>
                  <a:gd name="connsiteY8" fmla="*/ 235 h 12935"/>
                  <a:gd name="connsiteX9" fmla="*/ 0 w 1436687"/>
                  <a:gd name="connsiteY9" fmla="*/ 4998 h 1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6687" h="12935">
                    <a:moveTo>
                      <a:pt x="0" y="4998"/>
                    </a:moveTo>
                    <a:lnTo>
                      <a:pt x="57150" y="8173"/>
                    </a:lnTo>
                    <a:lnTo>
                      <a:pt x="506412" y="12935"/>
                    </a:lnTo>
                    <a:cubicBezTo>
                      <a:pt x="525991" y="12935"/>
                      <a:pt x="92604" y="9760"/>
                      <a:pt x="174625" y="8173"/>
                    </a:cubicBezTo>
                    <a:cubicBezTo>
                      <a:pt x="256646" y="6586"/>
                      <a:pt x="998537" y="3410"/>
                      <a:pt x="998537" y="3410"/>
                    </a:cubicBezTo>
                    <a:lnTo>
                      <a:pt x="1106487" y="3410"/>
                    </a:lnTo>
                    <a:lnTo>
                      <a:pt x="1436687" y="235"/>
                    </a:lnTo>
                    <a:cubicBezTo>
                      <a:pt x="1424252" y="-294"/>
                      <a:pt x="1031875" y="235"/>
                      <a:pt x="1031875" y="235"/>
                    </a:cubicBezTo>
                    <a:lnTo>
                      <a:pt x="690562" y="235"/>
                    </a:lnTo>
                    <a:lnTo>
                      <a:pt x="0" y="499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E86ECABA-C60C-4C91-8B04-7747C0BEDA37}"/>
                  </a:ext>
                </a:extLst>
              </p:cNvPr>
              <p:cNvSpPr/>
              <p:nvPr/>
            </p:nvSpPr>
            <p:spPr>
              <a:xfrm>
                <a:off x="5324475" y="5443538"/>
                <a:ext cx="1219200" cy="14287"/>
              </a:xfrm>
              <a:custGeom>
                <a:avLst/>
                <a:gdLst>
                  <a:gd name="connsiteX0" fmla="*/ 0 w 1219200"/>
                  <a:gd name="connsiteY0" fmla="*/ 14287 h 14287"/>
                  <a:gd name="connsiteX1" fmla="*/ 52388 w 1219200"/>
                  <a:gd name="connsiteY1" fmla="*/ 11112 h 14287"/>
                  <a:gd name="connsiteX2" fmla="*/ 1219200 w 1219200"/>
                  <a:gd name="connsiteY2" fmla="*/ 4762 h 14287"/>
                  <a:gd name="connsiteX3" fmla="*/ 838200 w 1219200"/>
                  <a:gd name="connsiteY3" fmla="*/ 0 h 14287"/>
                  <a:gd name="connsiteX4" fmla="*/ 382588 w 1219200"/>
                  <a:gd name="connsiteY4" fmla="*/ 0 h 14287"/>
                  <a:gd name="connsiteX5" fmla="*/ 0 w 1219200"/>
                  <a:gd name="connsiteY5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200" h="14287">
                    <a:moveTo>
                      <a:pt x="0" y="14287"/>
                    </a:moveTo>
                    <a:lnTo>
                      <a:pt x="52388" y="11112"/>
                    </a:lnTo>
                    <a:lnTo>
                      <a:pt x="1219200" y="4762"/>
                    </a:lnTo>
                    <a:lnTo>
                      <a:pt x="838200" y="0"/>
                    </a:lnTo>
                    <a:lnTo>
                      <a:pt x="382588" y="0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4D8DDD9A-B31A-4744-AD78-E06690301740}"/>
                  </a:ext>
                </a:extLst>
              </p:cNvPr>
              <p:cNvSpPr/>
              <p:nvPr/>
            </p:nvSpPr>
            <p:spPr>
              <a:xfrm>
                <a:off x="5378557" y="5454643"/>
                <a:ext cx="923818" cy="173904"/>
              </a:xfrm>
              <a:custGeom>
                <a:avLst/>
                <a:gdLst>
                  <a:gd name="connsiteX0" fmla="*/ 6243 w 923818"/>
                  <a:gd name="connsiteY0" fmla="*/ 7 h 173904"/>
                  <a:gd name="connsiteX1" fmla="*/ 39581 w 923818"/>
                  <a:gd name="connsiteY1" fmla="*/ 50807 h 173904"/>
                  <a:gd name="connsiteX2" fmla="*/ 28468 w 923818"/>
                  <a:gd name="connsiteY2" fmla="*/ 109545 h 173904"/>
                  <a:gd name="connsiteX3" fmla="*/ 50693 w 923818"/>
                  <a:gd name="connsiteY3" fmla="*/ 125420 h 173904"/>
                  <a:gd name="connsiteX4" fmla="*/ 111018 w 923818"/>
                  <a:gd name="connsiteY4" fmla="*/ 131770 h 173904"/>
                  <a:gd name="connsiteX5" fmla="*/ 168168 w 923818"/>
                  <a:gd name="connsiteY5" fmla="*/ 133357 h 173904"/>
                  <a:gd name="connsiteX6" fmla="*/ 452331 w 923818"/>
                  <a:gd name="connsiteY6" fmla="*/ 134945 h 173904"/>
                  <a:gd name="connsiteX7" fmla="*/ 387243 w 923818"/>
                  <a:gd name="connsiteY7" fmla="*/ 138120 h 173904"/>
                  <a:gd name="connsiteX8" fmla="*/ 923818 w 923818"/>
                  <a:gd name="connsiteY8" fmla="*/ 139707 h 173904"/>
                  <a:gd name="connsiteX9" fmla="*/ 369781 w 923818"/>
                  <a:gd name="connsiteY9" fmla="*/ 165107 h 173904"/>
                  <a:gd name="connsiteX10" fmla="*/ 17356 w 923818"/>
                  <a:gd name="connsiteY10" fmla="*/ 171457 h 173904"/>
                  <a:gd name="connsiteX11" fmla="*/ 52281 w 923818"/>
                  <a:gd name="connsiteY11" fmla="*/ 127007 h 173904"/>
                  <a:gd name="connsiteX12" fmla="*/ 36406 w 923818"/>
                  <a:gd name="connsiteY12" fmla="*/ 47632 h 173904"/>
                  <a:gd name="connsiteX13" fmla="*/ 6243 w 923818"/>
                  <a:gd name="connsiteY13" fmla="*/ 7 h 17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3818" h="173904">
                    <a:moveTo>
                      <a:pt x="6243" y="7"/>
                    </a:moveTo>
                    <a:cubicBezTo>
                      <a:pt x="6772" y="536"/>
                      <a:pt x="35877" y="32551"/>
                      <a:pt x="39581" y="50807"/>
                    </a:cubicBezTo>
                    <a:cubicBezTo>
                      <a:pt x="43285" y="69063"/>
                      <a:pt x="26616" y="97110"/>
                      <a:pt x="28468" y="109545"/>
                    </a:cubicBezTo>
                    <a:cubicBezTo>
                      <a:pt x="30320" y="121981"/>
                      <a:pt x="36935" y="121716"/>
                      <a:pt x="50693" y="125420"/>
                    </a:cubicBezTo>
                    <a:cubicBezTo>
                      <a:pt x="64451" y="129124"/>
                      <a:pt x="91439" y="130447"/>
                      <a:pt x="111018" y="131770"/>
                    </a:cubicBezTo>
                    <a:cubicBezTo>
                      <a:pt x="130597" y="133093"/>
                      <a:pt x="168168" y="133357"/>
                      <a:pt x="168168" y="133357"/>
                    </a:cubicBezTo>
                    <a:lnTo>
                      <a:pt x="452331" y="134945"/>
                    </a:lnTo>
                    <a:cubicBezTo>
                      <a:pt x="488844" y="135739"/>
                      <a:pt x="387243" y="138120"/>
                      <a:pt x="387243" y="138120"/>
                    </a:cubicBezTo>
                    <a:lnTo>
                      <a:pt x="923818" y="139707"/>
                    </a:lnTo>
                    <a:cubicBezTo>
                      <a:pt x="920908" y="144205"/>
                      <a:pt x="520858" y="159815"/>
                      <a:pt x="369781" y="165107"/>
                    </a:cubicBezTo>
                    <a:cubicBezTo>
                      <a:pt x="218704" y="170399"/>
                      <a:pt x="70273" y="177807"/>
                      <a:pt x="17356" y="171457"/>
                    </a:cubicBezTo>
                    <a:cubicBezTo>
                      <a:pt x="-35561" y="165107"/>
                      <a:pt x="49106" y="147645"/>
                      <a:pt x="52281" y="127007"/>
                    </a:cubicBezTo>
                    <a:cubicBezTo>
                      <a:pt x="55456" y="106370"/>
                      <a:pt x="44873" y="67211"/>
                      <a:pt x="36406" y="47632"/>
                    </a:cubicBezTo>
                    <a:cubicBezTo>
                      <a:pt x="27939" y="28053"/>
                      <a:pt x="5714" y="-522"/>
                      <a:pt x="6243" y="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A5D9CAFE-8637-48EA-8546-D86AD5063DEF}"/>
                  </a:ext>
                </a:extLst>
              </p:cNvPr>
              <p:cNvSpPr/>
              <p:nvPr/>
            </p:nvSpPr>
            <p:spPr>
              <a:xfrm>
                <a:off x="5407025" y="5462588"/>
                <a:ext cx="940406" cy="145254"/>
              </a:xfrm>
              <a:custGeom>
                <a:avLst/>
                <a:gdLst>
                  <a:gd name="connsiteX0" fmla="*/ 0 w 940406"/>
                  <a:gd name="connsiteY0" fmla="*/ 19050 h 145254"/>
                  <a:gd name="connsiteX1" fmla="*/ 712788 w 940406"/>
                  <a:gd name="connsiteY1" fmla="*/ 12700 h 145254"/>
                  <a:gd name="connsiteX2" fmla="*/ 684213 w 940406"/>
                  <a:gd name="connsiteY2" fmla="*/ 17462 h 145254"/>
                  <a:gd name="connsiteX3" fmla="*/ 920750 w 940406"/>
                  <a:gd name="connsiteY3" fmla="*/ 7937 h 145254"/>
                  <a:gd name="connsiteX4" fmla="*/ 893763 w 940406"/>
                  <a:gd name="connsiteY4" fmla="*/ 30162 h 145254"/>
                  <a:gd name="connsiteX5" fmla="*/ 892175 w 940406"/>
                  <a:gd name="connsiteY5" fmla="*/ 98425 h 145254"/>
                  <a:gd name="connsiteX6" fmla="*/ 914400 w 940406"/>
                  <a:gd name="connsiteY6" fmla="*/ 144462 h 145254"/>
                  <a:gd name="connsiteX7" fmla="*/ 930275 w 940406"/>
                  <a:gd name="connsiteY7" fmla="*/ 60325 h 145254"/>
                  <a:gd name="connsiteX8" fmla="*/ 927100 w 940406"/>
                  <a:gd name="connsiteY8" fmla="*/ 11112 h 145254"/>
                  <a:gd name="connsiteX9" fmla="*/ 769938 w 940406"/>
                  <a:gd name="connsiteY9" fmla="*/ 0 h 145254"/>
                  <a:gd name="connsiteX10" fmla="*/ 0 w 940406"/>
                  <a:gd name="connsiteY10" fmla="*/ 19050 h 14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0406" h="145254">
                    <a:moveTo>
                      <a:pt x="0" y="19050"/>
                    </a:moveTo>
                    <a:lnTo>
                      <a:pt x="712788" y="12700"/>
                    </a:lnTo>
                    <a:cubicBezTo>
                      <a:pt x="826824" y="12435"/>
                      <a:pt x="649553" y="18256"/>
                      <a:pt x="684213" y="17462"/>
                    </a:cubicBezTo>
                    <a:cubicBezTo>
                      <a:pt x="718873" y="16668"/>
                      <a:pt x="885825" y="5820"/>
                      <a:pt x="920750" y="7937"/>
                    </a:cubicBezTo>
                    <a:cubicBezTo>
                      <a:pt x="955675" y="10054"/>
                      <a:pt x="898526" y="15081"/>
                      <a:pt x="893763" y="30162"/>
                    </a:cubicBezTo>
                    <a:cubicBezTo>
                      <a:pt x="889001" y="45243"/>
                      <a:pt x="888736" y="79375"/>
                      <a:pt x="892175" y="98425"/>
                    </a:cubicBezTo>
                    <a:cubicBezTo>
                      <a:pt x="895614" y="117475"/>
                      <a:pt x="908050" y="150812"/>
                      <a:pt x="914400" y="144462"/>
                    </a:cubicBezTo>
                    <a:cubicBezTo>
                      <a:pt x="920750" y="138112"/>
                      <a:pt x="928158" y="82550"/>
                      <a:pt x="930275" y="60325"/>
                    </a:cubicBezTo>
                    <a:cubicBezTo>
                      <a:pt x="932392" y="38100"/>
                      <a:pt x="953823" y="21166"/>
                      <a:pt x="927100" y="11112"/>
                    </a:cubicBezTo>
                    <a:cubicBezTo>
                      <a:pt x="900377" y="1058"/>
                      <a:pt x="769938" y="0"/>
                      <a:pt x="769938" y="0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: 図形 701">
                <a:extLst>
                  <a:ext uri="{FF2B5EF4-FFF2-40B4-BE49-F238E27FC236}">
                    <a16:creationId xmlns:a16="http://schemas.microsoft.com/office/drawing/2014/main" id="{61720B26-46EA-42B2-AEEE-4B735FDF6E82}"/>
                  </a:ext>
                </a:extLst>
              </p:cNvPr>
              <p:cNvSpPr/>
              <p:nvPr/>
            </p:nvSpPr>
            <p:spPr>
              <a:xfrm>
                <a:off x="5391150" y="5461000"/>
                <a:ext cx="426132" cy="148896"/>
              </a:xfrm>
              <a:custGeom>
                <a:avLst/>
                <a:gdLst>
                  <a:gd name="connsiteX0" fmla="*/ 0 w 426132"/>
                  <a:gd name="connsiteY0" fmla="*/ 1588 h 148896"/>
                  <a:gd name="connsiteX1" fmla="*/ 79375 w 426132"/>
                  <a:gd name="connsiteY1" fmla="*/ 1588 h 148896"/>
                  <a:gd name="connsiteX2" fmla="*/ 423863 w 426132"/>
                  <a:gd name="connsiteY2" fmla="*/ 0 h 148896"/>
                  <a:gd name="connsiteX3" fmla="*/ 223838 w 426132"/>
                  <a:gd name="connsiteY3" fmla="*/ 19050 h 148896"/>
                  <a:gd name="connsiteX4" fmla="*/ 125413 w 426132"/>
                  <a:gd name="connsiteY4" fmla="*/ 25400 h 148896"/>
                  <a:gd name="connsiteX5" fmla="*/ 127000 w 426132"/>
                  <a:gd name="connsiteY5" fmla="*/ 147638 h 148896"/>
                  <a:gd name="connsiteX6" fmla="*/ 112713 w 426132"/>
                  <a:gd name="connsiteY6" fmla="*/ 85725 h 148896"/>
                  <a:gd name="connsiteX7" fmla="*/ 93663 w 426132"/>
                  <a:gd name="connsiteY7" fmla="*/ 33338 h 148896"/>
                  <a:gd name="connsiteX8" fmla="*/ 0 w 426132"/>
                  <a:gd name="connsiteY8" fmla="*/ 1588 h 1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132" h="148896">
                    <a:moveTo>
                      <a:pt x="0" y="1588"/>
                    </a:moveTo>
                    <a:lnTo>
                      <a:pt x="79375" y="1588"/>
                    </a:lnTo>
                    <a:lnTo>
                      <a:pt x="423863" y="0"/>
                    </a:lnTo>
                    <a:cubicBezTo>
                      <a:pt x="447940" y="2910"/>
                      <a:pt x="273580" y="14817"/>
                      <a:pt x="223838" y="19050"/>
                    </a:cubicBezTo>
                    <a:cubicBezTo>
                      <a:pt x="174096" y="23283"/>
                      <a:pt x="141553" y="3969"/>
                      <a:pt x="125413" y="25400"/>
                    </a:cubicBezTo>
                    <a:cubicBezTo>
                      <a:pt x="109273" y="46831"/>
                      <a:pt x="129117" y="137584"/>
                      <a:pt x="127000" y="147638"/>
                    </a:cubicBezTo>
                    <a:cubicBezTo>
                      <a:pt x="124883" y="157692"/>
                      <a:pt x="118269" y="104775"/>
                      <a:pt x="112713" y="85725"/>
                    </a:cubicBezTo>
                    <a:cubicBezTo>
                      <a:pt x="107157" y="66675"/>
                      <a:pt x="112184" y="44451"/>
                      <a:pt x="93663" y="33338"/>
                    </a:cubicBezTo>
                    <a:cubicBezTo>
                      <a:pt x="75142" y="22226"/>
                      <a:pt x="38365" y="20638"/>
                      <a:pt x="0" y="15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B95FFE96-3382-41EA-ACD3-4AE03529B90C}"/>
                  </a:ext>
                </a:extLst>
              </p:cNvPr>
              <p:cNvSpPr/>
              <p:nvPr/>
            </p:nvSpPr>
            <p:spPr>
              <a:xfrm>
                <a:off x="6229350" y="5479990"/>
                <a:ext cx="477726" cy="138570"/>
              </a:xfrm>
              <a:custGeom>
                <a:avLst/>
                <a:gdLst>
                  <a:gd name="connsiteX0" fmla="*/ 22225 w 477726"/>
                  <a:gd name="connsiteY0" fmla="*/ 17523 h 138570"/>
                  <a:gd name="connsiteX1" fmla="*/ 112713 w 477726"/>
                  <a:gd name="connsiteY1" fmla="*/ 20698 h 138570"/>
                  <a:gd name="connsiteX2" fmla="*/ 411163 w 477726"/>
                  <a:gd name="connsiteY2" fmla="*/ 23873 h 138570"/>
                  <a:gd name="connsiteX3" fmla="*/ 419100 w 477726"/>
                  <a:gd name="connsiteY3" fmla="*/ 52448 h 138570"/>
                  <a:gd name="connsiteX4" fmla="*/ 425450 w 477726"/>
                  <a:gd name="connsiteY4" fmla="*/ 125473 h 138570"/>
                  <a:gd name="connsiteX5" fmla="*/ 334963 w 477726"/>
                  <a:gd name="connsiteY5" fmla="*/ 125473 h 138570"/>
                  <a:gd name="connsiteX6" fmla="*/ 0 w 477726"/>
                  <a:gd name="connsiteY6" fmla="*/ 127060 h 138570"/>
                  <a:gd name="connsiteX7" fmla="*/ 434975 w 477726"/>
                  <a:gd name="connsiteY7" fmla="*/ 130235 h 138570"/>
                  <a:gd name="connsiteX8" fmla="*/ 417513 w 477726"/>
                  <a:gd name="connsiteY8" fmla="*/ 6410 h 138570"/>
                  <a:gd name="connsiteX9" fmla="*/ 22225 w 477726"/>
                  <a:gd name="connsiteY9" fmla="*/ 17523 h 1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7726" h="138570">
                    <a:moveTo>
                      <a:pt x="22225" y="17523"/>
                    </a:moveTo>
                    <a:cubicBezTo>
                      <a:pt x="35057" y="18581"/>
                      <a:pt x="112713" y="20698"/>
                      <a:pt x="112713" y="20698"/>
                    </a:cubicBezTo>
                    <a:lnTo>
                      <a:pt x="411163" y="23873"/>
                    </a:lnTo>
                    <a:cubicBezTo>
                      <a:pt x="462227" y="29165"/>
                      <a:pt x="416719" y="35515"/>
                      <a:pt x="419100" y="52448"/>
                    </a:cubicBezTo>
                    <a:cubicBezTo>
                      <a:pt x="421481" y="69381"/>
                      <a:pt x="439473" y="113302"/>
                      <a:pt x="425450" y="125473"/>
                    </a:cubicBezTo>
                    <a:cubicBezTo>
                      <a:pt x="411427" y="137644"/>
                      <a:pt x="334963" y="125473"/>
                      <a:pt x="334963" y="125473"/>
                    </a:cubicBezTo>
                    <a:lnTo>
                      <a:pt x="0" y="127060"/>
                    </a:lnTo>
                    <a:cubicBezTo>
                      <a:pt x="16669" y="127854"/>
                      <a:pt x="365390" y="150343"/>
                      <a:pt x="434975" y="130235"/>
                    </a:cubicBezTo>
                    <a:cubicBezTo>
                      <a:pt x="504560" y="110127"/>
                      <a:pt x="482336" y="23079"/>
                      <a:pt x="417513" y="6410"/>
                    </a:cubicBezTo>
                    <a:cubicBezTo>
                      <a:pt x="352690" y="-10259"/>
                      <a:pt x="199364" y="9982"/>
                      <a:pt x="22225" y="175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16C1B3FA-1104-4FF0-972D-C20CE9D189BE}"/>
                  </a:ext>
                </a:extLst>
              </p:cNvPr>
              <p:cNvSpPr/>
              <p:nvPr/>
            </p:nvSpPr>
            <p:spPr>
              <a:xfrm>
                <a:off x="6264275" y="5514887"/>
                <a:ext cx="433478" cy="93154"/>
              </a:xfrm>
              <a:custGeom>
                <a:avLst/>
                <a:gdLst>
                  <a:gd name="connsiteX0" fmla="*/ 0 w 433478"/>
                  <a:gd name="connsiteY0" fmla="*/ 90576 h 93154"/>
                  <a:gd name="connsiteX1" fmla="*/ 84138 w 433478"/>
                  <a:gd name="connsiteY1" fmla="*/ 90576 h 93154"/>
                  <a:gd name="connsiteX2" fmla="*/ 323850 w 433478"/>
                  <a:gd name="connsiteY2" fmla="*/ 88988 h 93154"/>
                  <a:gd name="connsiteX3" fmla="*/ 158750 w 433478"/>
                  <a:gd name="connsiteY3" fmla="*/ 90576 h 93154"/>
                  <a:gd name="connsiteX4" fmla="*/ 95250 w 433478"/>
                  <a:gd name="connsiteY4" fmla="*/ 49301 h 93154"/>
                  <a:gd name="connsiteX5" fmla="*/ 171450 w 433478"/>
                  <a:gd name="connsiteY5" fmla="*/ 88 h 93154"/>
                  <a:gd name="connsiteX6" fmla="*/ 122238 w 433478"/>
                  <a:gd name="connsiteY6" fmla="*/ 62001 h 93154"/>
                  <a:gd name="connsiteX7" fmla="*/ 177800 w 433478"/>
                  <a:gd name="connsiteY7" fmla="*/ 71526 h 93154"/>
                  <a:gd name="connsiteX8" fmla="*/ 192088 w 433478"/>
                  <a:gd name="connsiteY8" fmla="*/ 57238 h 93154"/>
                  <a:gd name="connsiteX9" fmla="*/ 234950 w 433478"/>
                  <a:gd name="connsiteY9" fmla="*/ 14376 h 93154"/>
                  <a:gd name="connsiteX10" fmla="*/ 207963 w 433478"/>
                  <a:gd name="connsiteY10" fmla="*/ 77876 h 93154"/>
                  <a:gd name="connsiteX11" fmla="*/ 314325 w 433478"/>
                  <a:gd name="connsiteY11" fmla="*/ 69938 h 93154"/>
                  <a:gd name="connsiteX12" fmla="*/ 406400 w 433478"/>
                  <a:gd name="connsiteY12" fmla="*/ 23901 h 93154"/>
                  <a:gd name="connsiteX13" fmla="*/ 314325 w 433478"/>
                  <a:gd name="connsiteY13" fmla="*/ 11201 h 93154"/>
                  <a:gd name="connsiteX14" fmla="*/ 207963 w 433478"/>
                  <a:gd name="connsiteY14" fmla="*/ 6438 h 93154"/>
                  <a:gd name="connsiteX15" fmla="*/ 142875 w 433478"/>
                  <a:gd name="connsiteY15" fmla="*/ 1676 h 93154"/>
                  <a:gd name="connsiteX16" fmla="*/ 417513 w 433478"/>
                  <a:gd name="connsiteY16" fmla="*/ 33426 h 93154"/>
                  <a:gd name="connsiteX17" fmla="*/ 355600 w 433478"/>
                  <a:gd name="connsiteY17" fmla="*/ 54063 h 93154"/>
                  <a:gd name="connsiteX18" fmla="*/ 0 w 433478"/>
                  <a:gd name="connsiteY18" fmla="*/ 90576 h 9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3478" h="93154">
                    <a:moveTo>
                      <a:pt x="0" y="90576"/>
                    </a:moveTo>
                    <a:lnTo>
                      <a:pt x="84138" y="90576"/>
                    </a:lnTo>
                    <a:lnTo>
                      <a:pt x="323850" y="88988"/>
                    </a:lnTo>
                    <a:cubicBezTo>
                      <a:pt x="336285" y="88988"/>
                      <a:pt x="196850" y="97191"/>
                      <a:pt x="158750" y="90576"/>
                    </a:cubicBezTo>
                    <a:cubicBezTo>
                      <a:pt x="120650" y="83961"/>
                      <a:pt x="93133" y="64382"/>
                      <a:pt x="95250" y="49301"/>
                    </a:cubicBezTo>
                    <a:cubicBezTo>
                      <a:pt x="97367" y="34220"/>
                      <a:pt x="166952" y="-2029"/>
                      <a:pt x="171450" y="88"/>
                    </a:cubicBezTo>
                    <a:cubicBezTo>
                      <a:pt x="175948" y="2205"/>
                      <a:pt x="121180" y="50095"/>
                      <a:pt x="122238" y="62001"/>
                    </a:cubicBezTo>
                    <a:cubicBezTo>
                      <a:pt x="123296" y="73907"/>
                      <a:pt x="166158" y="72320"/>
                      <a:pt x="177800" y="71526"/>
                    </a:cubicBezTo>
                    <a:cubicBezTo>
                      <a:pt x="189442" y="70732"/>
                      <a:pt x="192088" y="57238"/>
                      <a:pt x="192088" y="57238"/>
                    </a:cubicBezTo>
                    <a:cubicBezTo>
                      <a:pt x="201613" y="47713"/>
                      <a:pt x="232304" y="10936"/>
                      <a:pt x="234950" y="14376"/>
                    </a:cubicBezTo>
                    <a:cubicBezTo>
                      <a:pt x="237596" y="17816"/>
                      <a:pt x="194734" y="68616"/>
                      <a:pt x="207963" y="77876"/>
                    </a:cubicBezTo>
                    <a:cubicBezTo>
                      <a:pt x="221192" y="87136"/>
                      <a:pt x="281252" y="78934"/>
                      <a:pt x="314325" y="69938"/>
                    </a:cubicBezTo>
                    <a:cubicBezTo>
                      <a:pt x="347398" y="60942"/>
                      <a:pt x="406400" y="33690"/>
                      <a:pt x="406400" y="23901"/>
                    </a:cubicBezTo>
                    <a:cubicBezTo>
                      <a:pt x="406400" y="14112"/>
                      <a:pt x="347398" y="14111"/>
                      <a:pt x="314325" y="11201"/>
                    </a:cubicBezTo>
                    <a:cubicBezTo>
                      <a:pt x="281252" y="8291"/>
                      <a:pt x="207963" y="6438"/>
                      <a:pt x="207963" y="6438"/>
                    </a:cubicBezTo>
                    <a:cubicBezTo>
                      <a:pt x="179388" y="4850"/>
                      <a:pt x="142875" y="1676"/>
                      <a:pt x="142875" y="1676"/>
                    </a:cubicBezTo>
                    <a:cubicBezTo>
                      <a:pt x="177800" y="6174"/>
                      <a:pt x="382059" y="24695"/>
                      <a:pt x="417513" y="33426"/>
                    </a:cubicBezTo>
                    <a:cubicBezTo>
                      <a:pt x="452967" y="42157"/>
                      <a:pt x="428096" y="45332"/>
                      <a:pt x="355600" y="54063"/>
                    </a:cubicBezTo>
                    <a:cubicBezTo>
                      <a:pt x="283104" y="62794"/>
                      <a:pt x="132821" y="74303"/>
                      <a:pt x="0" y="905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52B24091-30D3-451B-AA28-9E2E597B9F0B}"/>
                  </a:ext>
                </a:extLst>
              </p:cNvPr>
              <p:cNvSpPr/>
              <p:nvPr/>
            </p:nvSpPr>
            <p:spPr>
              <a:xfrm>
                <a:off x="5743516" y="4923884"/>
                <a:ext cx="235017" cy="269024"/>
              </a:xfrm>
              <a:custGeom>
                <a:avLst/>
                <a:gdLst>
                  <a:gd name="connsiteX0" fmla="*/ 59 w 235017"/>
                  <a:gd name="connsiteY0" fmla="*/ 40229 h 269024"/>
                  <a:gd name="connsiteX1" fmla="*/ 30222 w 235017"/>
                  <a:gd name="connsiteY1" fmla="*/ 233904 h 269024"/>
                  <a:gd name="connsiteX2" fmla="*/ 34984 w 235017"/>
                  <a:gd name="connsiteY2" fmla="*/ 83091 h 269024"/>
                  <a:gd name="connsiteX3" fmla="*/ 50859 w 235017"/>
                  <a:gd name="connsiteY3" fmla="*/ 197391 h 269024"/>
                  <a:gd name="connsiteX4" fmla="*/ 50859 w 235017"/>
                  <a:gd name="connsiteY4" fmla="*/ 92616 h 269024"/>
                  <a:gd name="connsiteX5" fmla="*/ 69909 w 235017"/>
                  <a:gd name="connsiteY5" fmla="*/ 233904 h 269024"/>
                  <a:gd name="connsiteX6" fmla="*/ 68322 w 235017"/>
                  <a:gd name="connsiteY6" fmla="*/ 92616 h 269024"/>
                  <a:gd name="connsiteX7" fmla="*/ 92134 w 235017"/>
                  <a:gd name="connsiteY7" fmla="*/ 222791 h 269024"/>
                  <a:gd name="connsiteX8" fmla="*/ 95309 w 235017"/>
                  <a:gd name="connsiteY8" fmla="*/ 129129 h 269024"/>
                  <a:gd name="connsiteX9" fmla="*/ 111184 w 235017"/>
                  <a:gd name="connsiteY9" fmla="*/ 541 h 269024"/>
                  <a:gd name="connsiteX10" fmla="*/ 112772 w 235017"/>
                  <a:gd name="connsiteY10" fmla="*/ 87854 h 269024"/>
                  <a:gd name="connsiteX11" fmla="*/ 122297 w 235017"/>
                  <a:gd name="connsiteY11" fmla="*/ 203741 h 269024"/>
                  <a:gd name="connsiteX12" fmla="*/ 122297 w 235017"/>
                  <a:gd name="connsiteY12" fmla="*/ 89441 h 269024"/>
                  <a:gd name="connsiteX13" fmla="*/ 155634 w 235017"/>
                  <a:gd name="connsiteY13" fmla="*/ 179929 h 269024"/>
                  <a:gd name="connsiteX14" fmla="*/ 155634 w 235017"/>
                  <a:gd name="connsiteY14" fmla="*/ 49754 h 269024"/>
                  <a:gd name="connsiteX15" fmla="*/ 184209 w 235017"/>
                  <a:gd name="connsiteY15" fmla="*/ 227554 h 269024"/>
                  <a:gd name="connsiteX16" fmla="*/ 192147 w 235017"/>
                  <a:gd name="connsiteY16" fmla="*/ 194216 h 269024"/>
                  <a:gd name="connsiteX17" fmla="*/ 195322 w 235017"/>
                  <a:gd name="connsiteY17" fmla="*/ 68804 h 269024"/>
                  <a:gd name="connsiteX18" fmla="*/ 230247 w 235017"/>
                  <a:gd name="connsiteY18" fmla="*/ 260891 h 269024"/>
                  <a:gd name="connsiteX19" fmla="*/ 230247 w 235017"/>
                  <a:gd name="connsiteY19" fmla="*/ 218029 h 269024"/>
                  <a:gd name="connsiteX20" fmla="*/ 188972 w 235017"/>
                  <a:gd name="connsiteY20" fmla="*/ 78329 h 269024"/>
                  <a:gd name="connsiteX21" fmla="*/ 182622 w 235017"/>
                  <a:gd name="connsiteY21" fmla="*/ 225966 h 269024"/>
                  <a:gd name="connsiteX22" fmla="*/ 149284 w 235017"/>
                  <a:gd name="connsiteY22" fmla="*/ 83091 h 269024"/>
                  <a:gd name="connsiteX23" fmla="*/ 134997 w 235017"/>
                  <a:gd name="connsiteY23" fmla="*/ 232316 h 269024"/>
                  <a:gd name="connsiteX24" fmla="*/ 95309 w 235017"/>
                  <a:gd name="connsiteY24" fmla="*/ 119604 h 269024"/>
                  <a:gd name="connsiteX25" fmla="*/ 95309 w 235017"/>
                  <a:gd name="connsiteY25" fmla="*/ 218029 h 269024"/>
                  <a:gd name="connsiteX26" fmla="*/ 69909 w 235017"/>
                  <a:gd name="connsiteY26" fmla="*/ 119604 h 269024"/>
                  <a:gd name="connsiteX27" fmla="*/ 57209 w 235017"/>
                  <a:gd name="connsiteY27" fmla="*/ 203741 h 269024"/>
                  <a:gd name="connsiteX28" fmla="*/ 42922 w 235017"/>
                  <a:gd name="connsiteY28" fmla="*/ 137066 h 269024"/>
                  <a:gd name="connsiteX29" fmla="*/ 36572 w 235017"/>
                  <a:gd name="connsiteY29" fmla="*/ 248191 h 269024"/>
                  <a:gd name="connsiteX30" fmla="*/ 22284 w 235017"/>
                  <a:gd name="connsiteY30" fmla="*/ 149766 h 269024"/>
                  <a:gd name="connsiteX31" fmla="*/ 59 w 235017"/>
                  <a:gd name="connsiteY31" fmla="*/ 40229 h 269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5017" h="269024">
                    <a:moveTo>
                      <a:pt x="59" y="40229"/>
                    </a:moveTo>
                    <a:cubicBezTo>
                      <a:pt x="1382" y="54252"/>
                      <a:pt x="24401" y="226760"/>
                      <a:pt x="30222" y="233904"/>
                    </a:cubicBezTo>
                    <a:cubicBezTo>
                      <a:pt x="36043" y="241048"/>
                      <a:pt x="31545" y="89177"/>
                      <a:pt x="34984" y="83091"/>
                    </a:cubicBezTo>
                    <a:cubicBezTo>
                      <a:pt x="38424" y="77006"/>
                      <a:pt x="48213" y="195804"/>
                      <a:pt x="50859" y="197391"/>
                    </a:cubicBezTo>
                    <a:cubicBezTo>
                      <a:pt x="53505" y="198979"/>
                      <a:pt x="47684" y="86531"/>
                      <a:pt x="50859" y="92616"/>
                    </a:cubicBezTo>
                    <a:cubicBezTo>
                      <a:pt x="54034" y="98701"/>
                      <a:pt x="66999" y="233904"/>
                      <a:pt x="69909" y="233904"/>
                    </a:cubicBezTo>
                    <a:cubicBezTo>
                      <a:pt x="72819" y="233904"/>
                      <a:pt x="64618" y="94468"/>
                      <a:pt x="68322" y="92616"/>
                    </a:cubicBezTo>
                    <a:cubicBezTo>
                      <a:pt x="72026" y="90764"/>
                      <a:pt x="87636" y="216706"/>
                      <a:pt x="92134" y="222791"/>
                    </a:cubicBezTo>
                    <a:cubicBezTo>
                      <a:pt x="96632" y="228876"/>
                      <a:pt x="92134" y="166171"/>
                      <a:pt x="95309" y="129129"/>
                    </a:cubicBezTo>
                    <a:cubicBezTo>
                      <a:pt x="98484" y="92087"/>
                      <a:pt x="108274" y="7420"/>
                      <a:pt x="111184" y="541"/>
                    </a:cubicBezTo>
                    <a:cubicBezTo>
                      <a:pt x="114095" y="-6338"/>
                      <a:pt x="110920" y="53987"/>
                      <a:pt x="112772" y="87854"/>
                    </a:cubicBezTo>
                    <a:cubicBezTo>
                      <a:pt x="114624" y="121721"/>
                      <a:pt x="120710" y="203477"/>
                      <a:pt x="122297" y="203741"/>
                    </a:cubicBezTo>
                    <a:cubicBezTo>
                      <a:pt x="123884" y="204005"/>
                      <a:pt x="116741" y="93410"/>
                      <a:pt x="122297" y="89441"/>
                    </a:cubicBezTo>
                    <a:cubicBezTo>
                      <a:pt x="127853" y="85472"/>
                      <a:pt x="150078" y="186543"/>
                      <a:pt x="155634" y="179929"/>
                    </a:cubicBezTo>
                    <a:cubicBezTo>
                      <a:pt x="161190" y="173315"/>
                      <a:pt x="150872" y="41817"/>
                      <a:pt x="155634" y="49754"/>
                    </a:cubicBezTo>
                    <a:cubicBezTo>
                      <a:pt x="160397" y="57692"/>
                      <a:pt x="178124" y="203477"/>
                      <a:pt x="184209" y="227554"/>
                    </a:cubicBezTo>
                    <a:cubicBezTo>
                      <a:pt x="190294" y="251631"/>
                      <a:pt x="190295" y="220674"/>
                      <a:pt x="192147" y="194216"/>
                    </a:cubicBezTo>
                    <a:cubicBezTo>
                      <a:pt x="193999" y="167758"/>
                      <a:pt x="188972" y="57692"/>
                      <a:pt x="195322" y="68804"/>
                    </a:cubicBezTo>
                    <a:cubicBezTo>
                      <a:pt x="201672" y="79916"/>
                      <a:pt x="224426" y="236020"/>
                      <a:pt x="230247" y="260891"/>
                    </a:cubicBezTo>
                    <a:cubicBezTo>
                      <a:pt x="236068" y="285762"/>
                      <a:pt x="237126" y="248456"/>
                      <a:pt x="230247" y="218029"/>
                    </a:cubicBezTo>
                    <a:cubicBezTo>
                      <a:pt x="223368" y="187602"/>
                      <a:pt x="196910" y="77006"/>
                      <a:pt x="188972" y="78329"/>
                    </a:cubicBezTo>
                    <a:cubicBezTo>
                      <a:pt x="181035" y="79652"/>
                      <a:pt x="189237" y="225172"/>
                      <a:pt x="182622" y="225966"/>
                    </a:cubicBezTo>
                    <a:cubicBezTo>
                      <a:pt x="176007" y="226760"/>
                      <a:pt x="157221" y="82033"/>
                      <a:pt x="149284" y="83091"/>
                    </a:cubicBezTo>
                    <a:cubicBezTo>
                      <a:pt x="141347" y="84149"/>
                      <a:pt x="143993" y="226231"/>
                      <a:pt x="134997" y="232316"/>
                    </a:cubicBezTo>
                    <a:cubicBezTo>
                      <a:pt x="126001" y="238401"/>
                      <a:pt x="101924" y="121985"/>
                      <a:pt x="95309" y="119604"/>
                    </a:cubicBezTo>
                    <a:cubicBezTo>
                      <a:pt x="88694" y="117223"/>
                      <a:pt x="99542" y="218029"/>
                      <a:pt x="95309" y="218029"/>
                    </a:cubicBezTo>
                    <a:cubicBezTo>
                      <a:pt x="91076" y="218029"/>
                      <a:pt x="76259" y="121985"/>
                      <a:pt x="69909" y="119604"/>
                    </a:cubicBezTo>
                    <a:cubicBezTo>
                      <a:pt x="63559" y="117223"/>
                      <a:pt x="61707" y="200831"/>
                      <a:pt x="57209" y="203741"/>
                    </a:cubicBezTo>
                    <a:cubicBezTo>
                      <a:pt x="52711" y="206651"/>
                      <a:pt x="46362" y="129658"/>
                      <a:pt x="42922" y="137066"/>
                    </a:cubicBezTo>
                    <a:cubicBezTo>
                      <a:pt x="39483" y="144474"/>
                      <a:pt x="40012" y="246074"/>
                      <a:pt x="36572" y="248191"/>
                    </a:cubicBezTo>
                    <a:cubicBezTo>
                      <a:pt x="33132" y="250308"/>
                      <a:pt x="24665" y="182045"/>
                      <a:pt x="22284" y="149766"/>
                    </a:cubicBezTo>
                    <a:cubicBezTo>
                      <a:pt x="19903" y="117487"/>
                      <a:pt x="-1264" y="26206"/>
                      <a:pt x="59" y="402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290196A-73D8-4335-A0E9-F275ACD98D92}"/>
                  </a:ext>
                </a:extLst>
              </p:cNvPr>
              <p:cNvSpPr/>
              <p:nvPr/>
            </p:nvSpPr>
            <p:spPr>
              <a:xfrm>
                <a:off x="4315795" y="5461104"/>
                <a:ext cx="653991" cy="140973"/>
              </a:xfrm>
              <a:custGeom>
                <a:avLst/>
                <a:gdLst>
                  <a:gd name="connsiteX0" fmla="*/ 14905 w 653991"/>
                  <a:gd name="connsiteY0" fmla="*/ 23179 h 140973"/>
                  <a:gd name="connsiteX1" fmla="*/ 108038 w 653991"/>
                  <a:gd name="connsiteY1" fmla="*/ 23179 h 140973"/>
                  <a:gd name="connsiteX2" fmla="*/ 618155 w 653991"/>
                  <a:gd name="connsiteY2" fmla="*/ 12596 h 140973"/>
                  <a:gd name="connsiteX3" fmla="*/ 603338 w 653991"/>
                  <a:gd name="connsiteY3" fmla="*/ 50696 h 140973"/>
                  <a:gd name="connsiteX4" fmla="*/ 571588 w 653991"/>
                  <a:gd name="connsiteY4" fmla="*/ 135363 h 140973"/>
                  <a:gd name="connsiteX5" fmla="*/ 482688 w 653991"/>
                  <a:gd name="connsiteY5" fmla="*/ 133246 h 140973"/>
                  <a:gd name="connsiteX6" fmla="*/ 99572 w 653991"/>
                  <a:gd name="connsiteY6" fmla="*/ 137479 h 140973"/>
                  <a:gd name="connsiteX7" fmla="*/ 558888 w 653991"/>
                  <a:gd name="connsiteY7" fmla="*/ 126896 h 140973"/>
                  <a:gd name="connsiteX8" fmla="*/ 649905 w 653991"/>
                  <a:gd name="connsiteY8" fmla="*/ 59163 h 140973"/>
                  <a:gd name="connsiteX9" fmla="*/ 484805 w 653991"/>
                  <a:gd name="connsiteY9" fmla="*/ 2013 h 140973"/>
                  <a:gd name="connsiteX10" fmla="*/ 14905 w 653991"/>
                  <a:gd name="connsiteY10" fmla="*/ 23179 h 14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991" h="140973">
                    <a:moveTo>
                      <a:pt x="14905" y="23179"/>
                    </a:moveTo>
                    <a:cubicBezTo>
                      <a:pt x="-47889" y="26707"/>
                      <a:pt x="108038" y="23179"/>
                      <a:pt x="108038" y="23179"/>
                    </a:cubicBezTo>
                    <a:cubicBezTo>
                      <a:pt x="208580" y="21415"/>
                      <a:pt x="535605" y="8010"/>
                      <a:pt x="618155" y="12596"/>
                    </a:cubicBezTo>
                    <a:cubicBezTo>
                      <a:pt x="700705" y="17182"/>
                      <a:pt x="611099" y="30235"/>
                      <a:pt x="603338" y="50696"/>
                    </a:cubicBezTo>
                    <a:cubicBezTo>
                      <a:pt x="595577" y="71157"/>
                      <a:pt x="591696" y="121605"/>
                      <a:pt x="571588" y="135363"/>
                    </a:cubicBezTo>
                    <a:cubicBezTo>
                      <a:pt x="551480" y="149121"/>
                      <a:pt x="482688" y="133246"/>
                      <a:pt x="482688" y="133246"/>
                    </a:cubicBezTo>
                    <a:lnTo>
                      <a:pt x="99572" y="137479"/>
                    </a:lnTo>
                    <a:cubicBezTo>
                      <a:pt x="112272" y="136421"/>
                      <a:pt x="467166" y="139949"/>
                      <a:pt x="558888" y="126896"/>
                    </a:cubicBezTo>
                    <a:cubicBezTo>
                      <a:pt x="650610" y="113843"/>
                      <a:pt x="662252" y="79977"/>
                      <a:pt x="649905" y="59163"/>
                    </a:cubicBezTo>
                    <a:cubicBezTo>
                      <a:pt x="637558" y="38349"/>
                      <a:pt x="593108" y="11538"/>
                      <a:pt x="484805" y="2013"/>
                    </a:cubicBezTo>
                    <a:cubicBezTo>
                      <a:pt x="376502" y="-7512"/>
                      <a:pt x="77699" y="19651"/>
                      <a:pt x="14905" y="23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72C4241F-9644-4190-82A7-E26E26B9C403}"/>
                  </a:ext>
                </a:extLst>
              </p:cNvPr>
              <p:cNvSpPr/>
              <p:nvPr/>
            </p:nvSpPr>
            <p:spPr>
              <a:xfrm>
                <a:off x="4376823" y="5467347"/>
                <a:ext cx="404727" cy="136410"/>
              </a:xfrm>
              <a:custGeom>
                <a:avLst/>
                <a:gdLst>
                  <a:gd name="connsiteX0" fmla="*/ 13144 w 404727"/>
                  <a:gd name="connsiteY0" fmla="*/ 3 h 136410"/>
                  <a:gd name="connsiteX1" fmla="*/ 34310 w 404727"/>
                  <a:gd name="connsiteY1" fmla="*/ 127003 h 136410"/>
                  <a:gd name="connsiteX2" fmla="*/ 118977 w 404727"/>
                  <a:gd name="connsiteY2" fmla="*/ 127003 h 136410"/>
                  <a:gd name="connsiteX3" fmla="*/ 404727 w 404727"/>
                  <a:gd name="connsiteY3" fmla="*/ 122770 h 136410"/>
                  <a:gd name="connsiteX4" fmla="*/ 32194 w 404727"/>
                  <a:gd name="connsiteY4" fmla="*/ 122770 h 136410"/>
                  <a:gd name="connsiteX5" fmla="*/ 13144 w 404727"/>
                  <a:gd name="connsiteY5" fmla="*/ 3 h 13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727" h="136410">
                    <a:moveTo>
                      <a:pt x="13144" y="3"/>
                    </a:moveTo>
                    <a:cubicBezTo>
                      <a:pt x="13497" y="708"/>
                      <a:pt x="16671" y="105836"/>
                      <a:pt x="34310" y="127003"/>
                    </a:cubicBezTo>
                    <a:cubicBezTo>
                      <a:pt x="51949" y="148170"/>
                      <a:pt x="118977" y="127003"/>
                      <a:pt x="118977" y="127003"/>
                    </a:cubicBezTo>
                    <a:lnTo>
                      <a:pt x="404727" y="122770"/>
                    </a:lnTo>
                    <a:cubicBezTo>
                      <a:pt x="390263" y="122065"/>
                      <a:pt x="90755" y="142878"/>
                      <a:pt x="32194" y="122770"/>
                    </a:cubicBezTo>
                    <a:cubicBezTo>
                      <a:pt x="-26367" y="102662"/>
                      <a:pt x="12791" y="-702"/>
                      <a:pt x="13144" y="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F034D3DA-2F8F-47B3-83B4-C5FE32BE2A35}"/>
                  </a:ext>
                </a:extLst>
              </p:cNvPr>
              <p:cNvSpPr/>
              <p:nvPr/>
            </p:nvSpPr>
            <p:spPr>
              <a:xfrm>
                <a:off x="4492120" y="5475004"/>
                <a:ext cx="380458" cy="91897"/>
              </a:xfrm>
              <a:custGeom>
                <a:avLst/>
                <a:gdLst>
                  <a:gd name="connsiteX0" fmla="*/ 1563 w 380458"/>
                  <a:gd name="connsiteY0" fmla="*/ 91829 h 91897"/>
                  <a:gd name="connsiteX1" fmla="*/ 151847 w 380458"/>
                  <a:gd name="connsiteY1" fmla="*/ 17746 h 91897"/>
                  <a:gd name="connsiteX2" fmla="*/ 219580 w 380458"/>
                  <a:gd name="connsiteY2" fmla="*/ 19863 h 91897"/>
                  <a:gd name="connsiteX3" fmla="*/ 380447 w 380458"/>
                  <a:gd name="connsiteY3" fmla="*/ 60079 h 91897"/>
                  <a:gd name="connsiteX4" fmla="*/ 211113 w 380458"/>
                  <a:gd name="connsiteY4" fmla="*/ 15629 h 91897"/>
                  <a:gd name="connsiteX5" fmla="*/ 79880 w 380458"/>
                  <a:gd name="connsiteY5" fmla="*/ 2929 h 91897"/>
                  <a:gd name="connsiteX6" fmla="*/ 1563 w 380458"/>
                  <a:gd name="connsiteY6" fmla="*/ 91829 h 9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458" h="91897">
                    <a:moveTo>
                      <a:pt x="1563" y="91829"/>
                    </a:moveTo>
                    <a:cubicBezTo>
                      <a:pt x="13557" y="94298"/>
                      <a:pt x="115511" y="29740"/>
                      <a:pt x="151847" y="17746"/>
                    </a:cubicBezTo>
                    <a:cubicBezTo>
                      <a:pt x="188183" y="5752"/>
                      <a:pt x="181480" y="12808"/>
                      <a:pt x="219580" y="19863"/>
                    </a:cubicBezTo>
                    <a:cubicBezTo>
                      <a:pt x="257680" y="26918"/>
                      <a:pt x="381858" y="60785"/>
                      <a:pt x="380447" y="60079"/>
                    </a:cubicBezTo>
                    <a:cubicBezTo>
                      <a:pt x="379036" y="59373"/>
                      <a:pt x="261207" y="25154"/>
                      <a:pt x="211113" y="15629"/>
                    </a:cubicBezTo>
                    <a:cubicBezTo>
                      <a:pt x="161019" y="6104"/>
                      <a:pt x="110219" y="-5538"/>
                      <a:pt x="79880" y="2929"/>
                    </a:cubicBezTo>
                    <a:cubicBezTo>
                      <a:pt x="49541" y="11396"/>
                      <a:pt x="-10431" y="89360"/>
                      <a:pt x="1563" y="918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3F452A44-6D91-4F82-9C69-08F7591F99B9}"/>
                  </a:ext>
                </a:extLst>
              </p:cNvPr>
              <p:cNvSpPr/>
              <p:nvPr/>
            </p:nvSpPr>
            <p:spPr>
              <a:xfrm>
                <a:off x="7069447" y="5452495"/>
                <a:ext cx="588152" cy="160896"/>
              </a:xfrm>
              <a:custGeom>
                <a:avLst/>
                <a:gdLst>
                  <a:gd name="connsiteX0" fmla="*/ 220 w 588152"/>
                  <a:gd name="connsiteY0" fmla="*/ 38 h 160896"/>
                  <a:gd name="connsiteX1" fmla="*/ 19270 w 588152"/>
                  <a:gd name="connsiteY1" fmla="*/ 146088 h 160896"/>
                  <a:gd name="connsiteX2" fmla="*/ 15036 w 588152"/>
                  <a:gd name="connsiteY2" fmla="*/ 156672 h 160896"/>
                  <a:gd name="connsiteX3" fmla="*/ 142036 w 588152"/>
                  <a:gd name="connsiteY3" fmla="*/ 152438 h 160896"/>
                  <a:gd name="connsiteX4" fmla="*/ 546320 w 588152"/>
                  <a:gd name="connsiteY4" fmla="*/ 139738 h 160896"/>
                  <a:gd name="connsiteX5" fmla="*/ 544203 w 588152"/>
                  <a:gd name="connsiteY5" fmla="*/ 127038 h 160896"/>
                  <a:gd name="connsiteX6" fmla="*/ 495520 w 588152"/>
                  <a:gd name="connsiteY6" fmla="*/ 36022 h 160896"/>
                  <a:gd name="connsiteX7" fmla="*/ 370636 w 588152"/>
                  <a:gd name="connsiteY7" fmla="*/ 31788 h 160896"/>
                  <a:gd name="connsiteX8" fmla="*/ 144153 w 588152"/>
                  <a:gd name="connsiteY8" fmla="*/ 19088 h 160896"/>
                  <a:gd name="connsiteX9" fmla="*/ 533620 w 588152"/>
                  <a:gd name="connsiteY9" fmla="*/ 57188 h 160896"/>
                  <a:gd name="connsiteX10" fmla="*/ 548436 w 588152"/>
                  <a:gd name="connsiteY10" fmla="*/ 131272 h 160896"/>
                  <a:gd name="connsiteX11" fmla="*/ 188603 w 588152"/>
                  <a:gd name="connsiteY11" fmla="*/ 133388 h 160896"/>
                  <a:gd name="connsiteX12" fmla="*/ 34086 w 588152"/>
                  <a:gd name="connsiteY12" fmla="*/ 131272 h 160896"/>
                  <a:gd name="connsiteX13" fmla="*/ 220 w 588152"/>
                  <a:gd name="connsiteY13" fmla="*/ 38 h 16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8152" h="160896">
                    <a:moveTo>
                      <a:pt x="220" y="38"/>
                    </a:moveTo>
                    <a:cubicBezTo>
                      <a:pt x="-2249" y="2507"/>
                      <a:pt x="16801" y="119982"/>
                      <a:pt x="19270" y="146088"/>
                    </a:cubicBezTo>
                    <a:cubicBezTo>
                      <a:pt x="21739" y="172194"/>
                      <a:pt x="-5425" y="155614"/>
                      <a:pt x="15036" y="156672"/>
                    </a:cubicBezTo>
                    <a:cubicBezTo>
                      <a:pt x="35497" y="157730"/>
                      <a:pt x="142036" y="152438"/>
                      <a:pt x="142036" y="152438"/>
                    </a:cubicBezTo>
                    <a:lnTo>
                      <a:pt x="546320" y="139738"/>
                    </a:lnTo>
                    <a:cubicBezTo>
                      <a:pt x="613348" y="135505"/>
                      <a:pt x="552670" y="144324"/>
                      <a:pt x="544203" y="127038"/>
                    </a:cubicBezTo>
                    <a:cubicBezTo>
                      <a:pt x="535736" y="109752"/>
                      <a:pt x="524448" y="51897"/>
                      <a:pt x="495520" y="36022"/>
                    </a:cubicBezTo>
                    <a:cubicBezTo>
                      <a:pt x="466592" y="20147"/>
                      <a:pt x="370636" y="31788"/>
                      <a:pt x="370636" y="31788"/>
                    </a:cubicBezTo>
                    <a:cubicBezTo>
                      <a:pt x="312075" y="28966"/>
                      <a:pt x="116989" y="14855"/>
                      <a:pt x="144153" y="19088"/>
                    </a:cubicBezTo>
                    <a:cubicBezTo>
                      <a:pt x="171317" y="23321"/>
                      <a:pt x="466240" y="38491"/>
                      <a:pt x="533620" y="57188"/>
                    </a:cubicBezTo>
                    <a:cubicBezTo>
                      <a:pt x="601001" y="75885"/>
                      <a:pt x="605939" y="118572"/>
                      <a:pt x="548436" y="131272"/>
                    </a:cubicBezTo>
                    <a:cubicBezTo>
                      <a:pt x="490933" y="143972"/>
                      <a:pt x="188603" y="133388"/>
                      <a:pt x="188603" y="133388"/>
                    </a:cubicBezTo>
                    <a:cubicBezTo>
                      <a:pt x="102878" y="133388"/>
                      <a:pt x="61603" y="148205"/>
                      <a:pt x="34086" y="131272"/>
                    </a:cubicBezTo>
                    <a:cubicBezTo>
                      <a:pt x="6569" y="114339"/>
                      <a:pt x="2689" y="-2431"/>
                      <a:pt x="220" y="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53D89D7C-FA7D-4931-8932-735164232AAE}"/>
                  </a:ext>
                </a:extLst>
              </p:cNvPr>
              <p:cNvSpPr/>
              <p:nvPr/>
            </p:nvSpPr>
            <p:spPr>
              <a:xfrm>
                <a:off x="7186592" y="5480286"/>
                <a:ext cx="362205" cy="84240"/>
              </a:xfrm>
              <a:custGeom>
                <a:avLst/>
                <a:gdLst>
                  <a:gd name="connsiteX0" fmla="*/ 21 w 362205"/>
                  <a:gd name="connsiteY0" fmla="*/ 74377 h 84240"/>
                  <a:gd name="connsiteX1" fmla="*/ 103208 w 362205"/>
                  <a:gd name="connsiteY1" fmla="*/ 23577 h 84240"/>
                  <a:gd name="connsiteX2" fmla="*/ 112733 w 362205"/>
                  <a:gd name="connsiteY2" fmla="*/ 15639 h 84240"/>
                  <a:gd name="connsiteX3" fmla="*/ 123846 w 362205"/>
                  <a:gd name="connsiteY3" fmla="*/ 15639 h 84240"/>
                  <a:gd name="connsiteX4" fmla="*/ 238146 w 362205"/>
                  <a:gd name="connsiteY4" fmla="*/ 21989 h 84240"/>
                  <a:gd name="connsiteX5" fmla="*/ 288946 w 362205"/>
                  <a:gd name="connsiteY5" fmla="*/ 21989 h 84240"/>
                  <a:gd name="connsiteX6" fmla="*/ 344508 w 362205"/>
                  <a:gd name="connsiteY6" fmla="*/ 61677 h 84240"/>
                  <a:gd name="connsiteX7" fmla="*/ 355621 w 362205"/>
                  <a:gd name="connsiteY7" fmla="*/ 82314 h 84240"/>
                  <a:gd name="connsiteX8" fmla="*/ 250846 w 362205"/>
                  <a:gd name="connsiteY8" fmla="*/ 14052 h 84240"/>
                  <a:gd name="connsiteX9" fmla="*/ 95271 w 362205"/>
                  <a:gd name="connsiteY9" fmla="*/ 4527 h 84240"/>
                  <a:gd name="connsiteX10" fmla="*/ 21 w 362205"/>
                  <a:gd name="connsiteY10" fmla="*/ 74377 h 8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205" h="84240">
                    <a:moveTo>
                      <a:pt x="21" y="74377"/>
                    </a:moveTo>
                    <a:cubicBezTo>
                      <a:pt x="1344" y="77552"/>
                      <a:pt x="84423" y="33367"/>
                      <a:pt x="103208" y="23577"/>
                    </a:cubicBezTo>
                    <a:cubicBezTo>
                      <a:pt x="121993" y="13787"/>
                      <a:pt x="109293" y="16962"/>
                      <a:pt x="112733" y="15639"/>
                    </a:cubicBezTo>
                    <a:cubicBezTo>
                      <a:pt x="116173" y="14316"/>
                      <a:pt x="123846" y="15639"/>
                      <a:pt x="123846" y="15639"/>
                    </a:cubicBezTo>
                    <a:lnTo>
                      <a:pt x="238146" y="21989"/>
                    </a:lnTo>
                    <a:cubicBezTo>
                      <a:pt x="265663" y="23047"/>
                      <a:pt x="271219" y="15374"/>
                      <a:pt x="288946" y="21989"/>
                    </a:cubicBezTo>
                    <a:cubicBezTo>
                      <a:pt x="306673" y="28604"/>
                      <a:pt x="333396" y="51623"/>
                      <a:pt x="344508" y="61677"/>
                    </a:cubicBezTo>
                    <a:cubicBezTo>
                      <a:pt x="355620" y="71731"/>
                      <a:pt x="371231" y="90252"/>
                      <a:pt x="355621" y="82314"/>
                    </a:cubicBezTo>
                    <a:cubicBezTo>
                      <a:pt x="340011" y="74376"/>
                      <a:pt x="294238" y="27016"/>
                      <a:pt x="250846" y="14052"/>
                    </a:cubicBezTo>
                    <a:cubicBezTo>
                      <a:pt x="207454" y="1087"/>
                      <a:pt x="131783" y="-4733"/>
                      <a:pt x="95271" y="4527"/>
                    </a:cubicBezTo>
                    <a:cubicBezTo>
                      <a:pt x="58759" y="13787"/>
                      <a:pt x="-1302" y="71202"/>
                      <a:pt x="21" y="743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C2FB0332-1BC3-423E-9B6A-AA6BC43097BC}"/>
                  </a:ext>
                </a:extLst>
              </p:cNvPr>
              <p:cNvSpPr/>
              <p:nvPr/>
            </p:nvSpPr>
            <p:spPr>
              <a:xfrm>
                <a:off x="3655936" y="4625882"/>
                <a:ext cx="475255" cy="60582"/>
              </a:xfrm>
              <a:custGeom>
                <a:avLst/>
                <a:gdLst>
                  <a:gd name="connsiteX0" fmla="*/ 469977 w 475255"/>
                  <a:gd name="connsiteY0" fmla="*/ 93 h 60582"/>
                  <a:gd name="connsiteX1" fmla="*/ 169939 w 475255"/>
                  <a:gd name="connsiteY1" fmla="*/ 41368 h 60582"/>
                  <a:gd name="connsiteX2" fmla="*/ 77 w 475255"/>
                  <a:gd name="connsiteY2" fmla="*/ 31843 h 60582"/>
                  <a:gd name="connsiteX3" fmla="*/ 188989 w 475255"/>
                  <a:gd name="connsiteY3" fmla="*/ 60418 h 60582"/>
                  <a:gd name="connsiteX4" fmla="*/ 247727 w 475255"/>
                  <a:gd name="connsiteY4" fmla="*/ 42956 h 60582"/>
                  <a:gd name="connsiteX5" fmla="*/ 354089 w 475255"/>
                  <a:gd name="connsiteY5" fmla="*/ 30256 h 60582"/>
                  <a:gd name="connsiteX6" fmla="*/ 469977 w 475255"/>
                  <a:gd name="connsiteY6" fmla="*/ 93 h 6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255" h="60582">
                    <a:moveTo>
                      <a:pt x="469977" y="93"/>
                    </a:moveTo>
                    <a:cubicBezTo>
                      <a:pt x="439285" y="1945"/>
                      <a:pt x="248256" y="36076"/>
                      <a:pt x="169939" y="41368"/>
                    </a:cubicBezTo>
                    <a:cubicBezTo>
                      <a:pt x="91622" y="46660"/>
                      <a:pt x="-3098" y="28668"/>
                      <a:pt x="77" y="31843"/>
                    </a:cubicBezTo>
                    <a:cubicBezTo>
                      <a:pt x="3252" y="35018"/>
                      <a:pt x="147714" y="58566"/>
                      <a:pt x="188989" y="60418"/>
                    </a:cubicBezTo>
                    <a:cubicBezTo>
                      <a:pt x="230264" y="62270"/>
                      <a:pt x="220210" y="47983"/>
                      <a:pt x="247727" y="42956"/>
                    </a:cubicBezTo>
                    <a:cubicBezTo>
                      <a:pt x="275244" y="37929"/>
                      <a:pt x="319164" y="36077"/>
                      <a:pt x="354089" y="30256"/>
                    </a:cubicBezTo>
                    <a:cubicBezTo>
                      <a:pt x="389014" y="24435"/>
                      <a:pt x="500669" y="-1759"/>
                      <a:pt x="469977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99606354-B1B6-4D36-BC36-FB9B72439758}"/>
                  </a:ext>
                </a:extLst>
              </p:cNvPr>
              <p:cNvSpPr/>
              <p:nvPr/>
            </p:nvSpPr>
            <p:spPr>
              <a:xfrm>
                <a:off x="3311449" y="4679060"/>
                <a:ext cx="499031" cy="205783"/>
              </a:xfrm>
              <a:custGeom>
                <a:avLst/>
                <a:gdLst>
                  <a:gd name="connsiteX0" fmla="*/ 423939 w 499031"/>
                  <a:gd name="connsiteY0" fmla="*/ 890 h 205783"/>
                  <a:gd name="connsiteX1" fmla="*/ 235026 w 499031"/>
                  <a:gd name="connsiteY1" fmla="*/ 61215 h 205783"/>
                  <a:gd name="connsiteX2" fmla="*/ 157239 w 499031"/>
                  <a:gd name="connsiteY2" fmla="*/ 119953 h 205783"/>
                  <a:gd name="connsiteX3" fmla="*/ 66751 w 499031"/>
                  <a:gd name="connsiteY3" fmla="*/ 150115 h 205783"/>
                  <a:gd name="connsiteX4" fmla="*/ 76 w 499031"/>
                  <a:gd name="connsiteY4" fmla="*/ 199328 h 205783"/>
                  <a:gd name="connsiteX5" fmla="*/ 79451 w 499031"/>
                  <a:gd name="connsiteY5" fmla="*/ 183453 h 205783"/>
                  <a:gd name="connsiteX6" fmla="*/ 293764 w 499031"/>
                  <a:gd name="connsiteY6" fmla="*/ 205678 h 205783"/>
                  <a:gd name="connsiteX7" fmla="*/ 181051 w 499031"/>
                  <a:gd name="connsiteY7" fmla="*/ 172340 h 205783"/>
                  <a:gd name="connsiteX8" fmla="*/ 69926 w 499031"/>
                  <a:gd name="connsiteY8" fmla="*/ 169165 h 205783"/>
                  <a:gd name="connsiteX9" fmla="*/ 41351 w 499031"/>
                  <a:gd name="connsiteY9" fmla="*/ 177103 h 205783"/>
                  <a:gd name="connsiteX10" fmla="*/ 169939 w 499031"/>
                  <a:gd name="connsiteY10" fmla="*/ 112015 h 205783"/>
                  <a:gd name="connsiteX11" fmla="*/ 203276 w 499031"/>
                  <a:gd name="connsiteY11" fmla="*/ 61215 h 205783"/>
                  <a:gd name="connsiteX12" fmla="*/ 354089 w 499031"/>
                  <a:gd name="connsiteY12" fmla="*/ 16765 h 205783"/>
                  <a:gd name="connsiteX13" fmla="*/ 495376 w 499031"/>
                  <a:gd name="connsiteY13" fmla="*/ 24703 h 205783"/>
                  <a:gd name="connsiteX14" fmla="*/ 423939 w 499031"/>
                  <a:gd name="connsiteY14" fmla="*/ 890 h 20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031" h="205783">
                    <a:moveTo>
                      <a:pt x="423939" y="890"/>
                    </a:moveTo>
                    <a:cubicBezTo>
                      <a:pt x="380547" y="6975"/>
                      <a:pt x="279476" y="41371"/>
                      <a:pt x="235026" y="61215"/>
                    </a:cubicBezTo>
                    <a:cubicBezTo>
                      <a:pt x="190576" y="81059"/>
                      <a:pt x="185285" y="105136"/>
                      <a:pt x="157239" y="119953"/>
                    </a:cubicBezTo>
                    <a:cubicBezTo>
                      <a:pt x="129193" y="134770"/>
                      <a:pt x="92945" y="136886"/>
                      <a:pt x="66751" y="150115"/>
                    </a:cubicBezTo>
                    <a:cubicBezTo>
                      <a:pt x="40557" y="163344"/>
                      <a:pt x="-2041" y="193772"/>
                      <a:pt x="76" y="199328"/>
                    </a:cubicBezTo>
                    <a:cubicBezTo>
                      <a:pt x="2193" y="204884"/>
                      <a:pt x="30503" y="182395"/>
                      <a:pt x="79451" y="183453"/>
                    </a:cubicBezTo>
                    <a:cubicBezTo>
                      <a:pt x="128399" y="184511"/>
                      <a:pt x="276831" y="207530"/>
                      <a:pt x="293764" y="205678"/>
                    </a:cubicBezTo>
                    <a:cubicBezTo>
                      <a:pt x="310697" y="203826"/>
                      <a:pt x="218357" y="178425"/>
                      <a:pt x="181051" y="172340"/>
                    </a:cubicBezTo>
                    <a:cubicBezTo>
                      <a:pt x="143745" y="166255"/>
                      <a:pt x="93209" y="168371"/>
                      <a:pt x="69926" y="169165"/>
                    </a:cubicBezTo>
                    <a:cubicBezTo>
                      <a:pt x="46643" y="169959"/>
                      <a:pt x="24682" y="186628"/>
                      <a:pt x="41351" y="177103"/>
                    </a:cubicBezTo>
                    <a:cubicBezTo>
                      <a:pt x="58020" y="167578"/>
                      <a:pt x="142951" y="131330"/>
                      <a:pt x="169939" y="112015"/>
                    </a:cubicBezTo>
                    <a:cubicBezTo>
                      <a:pt x="196926" y="92700"/>
                      <a:pt x="172584" y="77090"/>
                      <a:pt x="203276" y="61215"/>
                    </a:cubicBezTo>
                    <a:cubicBezTo>
                      <a:pt x="233968" y="45340"/>
                      <a:pt x="305406" y="22850"/>
                      <a:pt x="354089" y="16765"/>
                    </a:cubicBezTo>
                    <a:cubicBezTo>
                      <a:pt x="402772" y="10680"/>
                      <a:pt x="478443" y="27613"/>
                      <a:pt x="495376" y="24703"/>
                    </a:cubicBezTo>
                    <a:cubicBezTo>
                      <a:pt x="512309" y="21793"/>
                      <a:pt x="467331" y="-5195"/>
                      <a:pt x="423939" y="8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D618BC87-427D-4ABA-9A2B-9AF21CE868D7}"/>
                  </a:ext>
                </a:extLst>
              </p:cNvPr>
              <p:cNvSpPr/>
              <p:nvPr/>
            </p:nvSpPr>
            <p:spPr>
              <a:xfrm>
                <a:off x="3285165" y="4814277"/>
                <a:ext cx="346885" cy="79179"/>
              </a:xfrm>
              <a:custGeom>
                <a:avLst/>
                <a:gdLst>
                  <a:gd name="connsiteX0" fmla="*/ 4135 w 346885"/>
                  <a:gd name="connsiteY0" fmla="*/ 78398 h 79179"/>
                  <a:gd name="connsiteX1" fmla="*/ 247023 w 346885"/>
                  <a:gd name="connsiteY1" fmla="*/ 49823 h 79179"/>
                  <a:gd name="connsiteX2" fmla="*/ 343860 w 346885"/>
                  <a:gd name="connsiteY2" fmla="*/ 75223 h 79179"/>
                  <a:gd name="connsiteX3" fmla="*/ 145423 w 346885"/>
                  <a:gd name="connsiteY3" fmla="*/ 5373 h 79179"/>
                  <a:gd name="connsiteX4" fmla="*/ 99385 w 346885"/>
                  <a:gd name="connsiteY4" fmla="*/ 11723 h 79179"/>
                  <a:gd name="connsiteX5" fmla="*/ 4135 w 346885"/>
                  <a:gd name="connsiteY5" fmla="*/ 78398 h 7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85" h="79179">
                    <a:moveTo>
                      <a:pt x="4135" y="78398"/>
                    </a:moveTo>
                    <a:cubicBezTo>
                      <a:pt x="28741" y="84748"/>
                      <a:pt x="190402" y="50352"/>
                      <a:pt x="247023" y="49823"/>
                    </a:cubicBezTo>
                    <a:cubicBezTo>
                      <a:pt x="303644" y="49294"/>
                      <a:pt x="360793" y="82631"/>
                      <a:pt x="343860" y="75223"/>
                    </a:cubicBezTo>
                    <a:cubicBezTo>
                      <a:pt x="326927" y="67815"/>
                      <a:pt x="186169" y="15956"/>
                      <a:pt x="145423" y="5373"/>
                    </a:cubicBezTo>
                    <a:cubicBezTo>
                      <a:pt x="104677" y="-5210"/>
                      <a:pt x="127166" y="1404"/>
                      <a:pt x="99385" y="11723"/>
                    </a:cubicBezTo>
                    <a:cubicBezTo>
                      <a:pt x="71604" y="22042"/>
                      <a:pt x="-20471" y="72048"/>
                      <a:pt x="4135" y="783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ED30ACBB-5BCC-4F65-8F78-28F46BBBC820}"/>
                  </a:ext>
                </a:extLst>
              </p:cNvPr>
              <p:cNvSpPr/>
              <p:nvPr/>
            </p:nvSpPr>
            <p:spPr>
              <a:xfrm>
                <a:off x="3639896" y="4628502"/>
                <a:ext cx="479972" cy="842546"/>
              </a:xfrm>
              <a:custGeom>
                <a:avLst/>
                <a:gdLst>
                  <a:gd name="connsiteX0" fmla="*/ 476492 w 479972"/>
                  <a:gd name="connsiteY0" fmla="*/ 8586 h 842546"/>
                  <a:gd name="connsiteX1" fmla="*/ 460617 w 479972"/>
                  <a:gd name="connsiteY1" fmla="*/ 405461 h 842546"/>
                  <a:gd name="connsiteX2" fmla="*/ 454267 w 479972"/>
                  <a:gd name="connsiteY2" fmla="*/ 418161 h 842546"/>
                  <a:gd name="connsiteX3" fmla="*/ 455854 w 479972"/>
                  <a:gd name="connsiteY3" fmla="*/ 813448 h 842546"/>
                  <a:gd name="connsiteX4" fmla="*/ 425692 w 479972"/>
                  <a:gd name="connsiteY4" fmla="*/ 749948 h 842546"/>
                  <a:gd name="connsiteX5" fmla="*/ 324092 w 479972"/>
                  <a:gd name="connsiteY5" fmla="*/ 748361 h 842546"/>
                  <a:gd name="connsiteX6" fmla="*/ 242 w 479972"/>
                  <a:gd name="connsiteY6" fmla="*/ 837261 h 842546"/>
                  <a:gd name="connsiteX7" fmla="*/ 270117 w 479972"/>
                  <a:gd name="connsiteY7" fmla="*/ 570561 h 842546"/>
                  <a:gd name="connsiteX8" fmla="*/ 208204 w 479972"/>
                  <a:gd name="connsiteY8" fmla="*/ 672161 h 842546"/>
                  <a:gd name="connsiteX9" fmla="*/ 246304 w 479972"/>
                  <a:gd name="connsiteY9" fmla="*/ 589611 h 842546"/>
                  <a:gd name="connsiteX10" fmla="*/ 284404 w 479972"/>
                  <a:gd name="connsiteY10" fmla="*/ 513411 h 842546"/>
                  <a:gd name="connsiteX11" fmla="*/ 289167 w 479972"/>
                  <a:gd name="connsiteY11" fmla="*/ 489598 h 842546"/>
                  <a:gd name="connsiteX12" fmla="*/ 347904 w 479972"/>
                  <a:gd name="connsiteY12" fmla="*/ 438798 h 842546"/>
                  <a:gd name="connsiteX13" fmla="*/ 355842 w 479972"/>
                  <a:gd name="connsiteY13" fmla="*/ 438798 h 842546"/>
                  <a:gd name="connsiteX14" fmla="*/ 378067 w 479972"/>
                  <a:gd name="connsiteY14" fmla="*/ 256236 h 842546"/>
                  <a:gd name="connsiteX15" fmla="*/ 349492 w 479972"/>
                  <a:gd name="connsiteY15" fmla="*/ 275286 h 842546"/>
                  <a:gd name="connsiteX16" fmla="*/ 343142 w 479972"/>
                  <a:gd name="connsiteY16" fmla="*/ 230836 h 842546"/>
                  <a:gd name="connsiteX17" fmla="*/ 363779 w 479972"/>
                  <a:gd name="connsiteY17" fmla="*/ 224486 h 842546"/>
                  <a:gd name="connsiteX18" fmla="*/ 365367 w 479972"/>
                  <a:gd name="connsiteY18" fmla="*/ 219723 h 842546"/>
                  <a:gd name="connsiteX19" fmla="*/ 386004 w 479972"/>
                  <a:gd name="connsiteY19" fmla="*/ 165748 h 842546"/>
                  <a:gd name="connsiteX20" fmla="*/ 371717 w 479972"/>
                  <a:gd name="connsiteY20" fmla="*/ 426098 h 842546"/>
                  <a:gd name="connsiteX21" fmla="*/ 432042 w 479972"/>
                  <a:gd name="connsiteY21" fmla="*/ 99073 h 842546"/>
                  <a:gd name="connsiteX22" fmla="*/ 419342 w 479972"/>
                  <a:gd name="connsiteY22" fmla="*/ 87961 h 842546"/>
                  <a:gd name="connsiteX23" fmla="*/ 386004 w 479972"/>
                  <a:gd name="connsiteY23" fmla="*/ 127648 h 842546"/>
                  <a:gd name="connsiteX24" fmla="*/ 476492 w 479972"/>
                  <a:gd name="connsiteY24" fmla="*/ 8586 h 84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9972" h="842546">
                    <a:moveTo>
                      <a:pt x="476492" y="8586"/>
                    </a:moveTo>
                    <a:cubicBezTo>
                      <a:pt x="488928" y="54888"/>
                      <a:pt x="464321" y="337199"/>
                      <a:pt x="460617" y="405461"/>
                    </a:cubicBezTo>
                    <a:cubicBezTo>
                      <a:pt x="456913" y="473723"/>
                      <a:pt x="455061" y="350163"/>
                      <a:pt x="454267" y="418161"/>
                    </a:cubicBezTo>
                    <a:cubicBezTo>
                      <a:pt x="453473" y="486159"/>
                      <a:pt x="460616" y="758150"/>
                      <a:pt x="455854" y="813448"/>
                    </a:cubicBezTo>
                    <a:cubicBezTo>
                      <a:pt x="451091" y="868746"/>
                      <a:pt x="447652" y="760796"/>
                      <a:pt x="425692" y="749948"/>
                    </a:cubicBezTo>
                    <a:cubicBezTo>
                      <a:pt x="403732" y="739100"/>
                      <a:pt x="395000" y="733809"/>
                      <a:pt x="324092" y="748361"/>
                    </a:cubicBezTo>
                    <a:cubicBezTo>
                      <a:pt x="253184" y="762913"/>
                      <a:pt x="9238" y="866894"/>
                      <a:pt x="242" y="837261"/>
                    </a:cubicBezTo>
                    <a:cubicBezTo>
                      <a:pt x="-8754" y="807628"/>
                      <a:pt x="235457" y="598078"/>
                      <a:pt x="270117" y="570561"/>
                    </a:cubicBezTo>
                    <a:cubicBezTo>
                      <a:pt x="304777" y="543044"/>
                      <a:pt x="212173" y="668986"/>
                      <a:pt x="208204" y="672161"/>
                    </a:cubicBezTo>
                    <a:cubicBezTo>
                      <a:pt x="204235" y="675336"/>
                      <a:pt x="233604" y="616069"/>
                      <a:pt x="246304" y="589611"/>
                    </a:cubicBezTo>
                    <a:cubicBezTo>
                      <a:pt x="259004" y="563153"/>
                      <a:pt x="277260" y="530080"/>
                      <a:pt x="284404" y="513411"/>
                    </a:cubicBezTo>
                    <a:cubicBezTo>
                      <a:pt x="291548" y="496742"/>
                      <a:pt x="278584" y="502033"/>
                      <a:pt x="289167" y="489598"/>
                    </a:cubicBezTo>
                    <a:cubicBezTo>
                      <a:pt x="299750" y="477163"/>
                      <a:pt x="336792" y="447265"/>
                      <a:pt x="347904" y="438798"/>
                    </a:cubicBezTo>
                    <a:cubicBezTo>
                      <a:pt x="359016" y="430331"/>
                      <a:pt x="350815" y="469225"/>
                      <a:pt x="355842" y="438798"/>
                    </a:cubicBezTo>
                    <a:cubicBezTo>
                      <a:pt x="360869" y="408371"/>
                      <a:pt x="379125" y="283488"/>
                      <a:pt x="378067" y="256236"/>
                    </a:cubicBezTo>
                    <a:cubicBezTo>
                      <a:pt x="377009" y="228984"/>
                      <a:pt x="355313" y="279519"/>
                      <a:pt x="349492" y="275286"/>
                    </a:cubicBezTo>
                    <a:cubicBezTo>
                      <a:pt x="343671" y="271053"/>
                      <a:pt x="340761" y="239302"/>
                      <a:pt x="343142" y="230836"/>
                    </a:cubicBezTo>
                    <a:cubicBezTo>
                      <a:pt x="345523" y="222370"/>
                      <a:pt x="360075" y="226338"/>
                      <a:pt x="363779" y="224486"/>
                    </a:cubicBezTo>
                    <a:cubicBezTo>
                      <a:pt x="367483" y="222634"/>
                      <a:pt x="365367" y="219723"/>
                      <a:pt x="365367" y="219723"/>
                    </a:cubicBezTo>
                    <a:cubicBezTo>
                      <a:pt x="369071" y="209933"/>
                      <a:pt x="384946" y="131352"/>
                      <a:pt x="386004" y="165748"/>
                    </a:cubicBezTo>
                    <a:cubicBezTo>
                      <a:pt x="387062" y="200144"/>
                      <a:pt x="364044" y="437211"/>
                      <a:pt x="371717" y="426098"/>
                    </a:cubicBezTo>
                    <a:cubicBezTo>
                      <a:pt x="379390" y="414986"/>
                      <a:pt x="424105" y="155429"/>
                      <a:pt x="432042" y="99073"/>
                    </a:cubicBezTo>
                    <a:cubicBezTo>
                      <a:pt x="439979" y="42717"/>
                      <a:pt x="427015" y="83199"/>
                      <a:pt x="419342" y="87961"/>
                    </a:cubicBezTo>
                    <a:cubicBezTo>
                      <a:pt x="411669" y="92723"/>
                      <a:pt x="377537" y="137438"/>
                      <a:pt x="386004" y="127648"/>
                    </a:cubicBezTo>
                    <a:cubicBezTo>
                      <a:pt x="394471" y="117858"/>
                      <a:pt x="464056" y="-37716"/>
                      <a:pt x="476492" y="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47EFCF86-7132-49AD-8A34-E5312022ECF8}"/>
                  </a:ext>
                </a:extLst>
              </p:cNvPr>
              <p:cNvSpPr/>
              <p:nvPr/>
            </p:nvSpPr>
            <p:spPr>
              <a:xfrm>
                <a:off x="3771349" y="4698097"/>
                <a:ext cx="177732" cy="201089"/>
              </a:xfrm>
              <a:custGeom>
                <a:avLst/>
                <a:gdLst>
                  <a:gd name="connsiteX0" fmla="*/ 551 w 177732"/>
                  <a:gd name="connsiteY0" fmla="*/ 2491 h 201089"/>
                  <a:gd name="connsiteX1" fmla="*/ 65639 w 177732"/>
                  <a:gd name="connsiteY1" fmla="*/ 8841 h 201089"/>
                  <a:gd name="connsiteX2" fmla="*/ 176764 w 177732"/>
                  <a:gd name="connsiteY2" fmla="*/ 35828 h 201089"/>
                  <a:gd name="connsiteX3" fmla="*/ 119614 w 177732"/>
                  <a:gd name="connsiteY3" fmla="*/ 34241 h 201089"/>
                  <a:gd name="connsiteX4" fmla="*/ 118026 w 177732"/>
                  <a:gd name="connsiteY4" fmla="*/ 105678 h 201089"/>
                  <a:gd name="connsiteX5" fmla="*/ 133901 w 177732"/>
                  <a:gd name="connsiteY5" fmla="*/ 200928 h 201089"/>
                  <a:gd name="connsiteX6" fmla="*/ 121201 w 177732"/>
                  <a:gd name="connsiteY6" fmla="*/ 126316 h 201089"/>
                  <a:gd name="connsiteX7" fmla="*/ 100564 w 177732"/>
                  <a:gd name="connsiteY7" fmla="*/ 46941 h 201089"/>
                  <a:gd name="connsiteX8" fmla="*/ 551 w 177732"/>
                  <a:gd name="connsiteY8" fmla="*/ 2491 h 2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732" h="201089">
                    <a:moveTo>
                      <a:pt x="551" y="2491"/>
                    </a:moveTo>
                    <a:cubicBezTo>
                      <a:pt x="-5270" y="-3859"/>
                      <a:pt x="36270" y="3285"/>
                      <a:pt x="65639" y="8841"/>
                    </a:cubicBezTo>
                    <a:cubicBezTo>
                      <a:pt x="95008" y="14397"/>
                      <a:pt x="167768" y="31595"/>
                      <a:pt x="176764" y="35828"/>
                    </a:cubicBezTo>
                    <a:cubicBezTo>
                      <a:pt x="185760" y="40061"/>
                      <a:pt x="129404" y="22599"/>
                      <a:pt x="119614" y="34241"/>
                    </a:cubicBezTo>
                    <a:cubicBezTo>
                      <a:pt x="109824" y="45883"/>
                      <a:pt x="115645" y="77897"/>
                      <a:pt x="118026" y="105678"/>
                    </a:cubicBezTo>
                    <a:cubicBezTo>
                      <a:pt x="120407" y="133459"/>
                      <a:pt x="133372" y="197488"/>
                      <a:pt x="133901" y="200928"/>
                    </a:cubicBezTo>
                    <a:cubicBezTo>
                      <a:pt x="134430" y="204368"/>
                      <a:pt x="126757" y="151981"/>
                      <a:pt x="121201" y="126316"/>
                    </a:cubicBezTo>
                    <a:cubicBezTo>
                      <a:pt x="115645" y="100652"/>
                      <a:pt x="119614" y="65462"/>
                      <a:pt x="100564" y="46941"/>
                    </a:cubicBezTo>
                    <a:cubicBezTo>
                      <a:pt x="81514" y="28420"/>
                      <a:pt x="6372" y="8841"/>
                      <a:pt x="551" y="24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514E11FA-F630-49E9-AF5D-DA2F7BFE1C01}"/>
                  </a:ext>
                </a:extLst>
              </p:cNvPr>
              <p:cNvSpPr/>
              <p:nvPr/>
            </p:nvSpPr>
            <p:spPr>
              <a:xfrm>
                <a:off x="2735792" y="4856868"/>
                <a:ext cx="759165" cy="217348"/>
              </a:xfrm>
              <a:custGeom>
                <a:avLst/>
                <a:gdLst>
                  <a:gd name="connsiteX0" fmla="*/ 675746 w 759165"/>
                  <a:gd name="connsiteY0" fmla="*/ 11995 h 217348"/>
                  <a:gd name="connsiteX1" fmla="*/ 510646 w 759165"/>
                  <a:gd name="connsiteY1" fmla="*/ 48507 h 217348"/>
                  <a:gd name="connsiteX2" fmla="*/ 162983 w 759165"/>
                  <a:gd name="connsiteY2" fmla="*/ 175507 h 217348"/>
                  <a:gd name="connsiteX3" fmla="*/ 4233 w 759165"/>
                  <a:gd name="connsiteY3" fmla="*/ 216782 h 217348"/>
                  <a:gd name="connsiteX4" fmla="*/ 320146 w 759165"/>
                  <a:gd name="connsiteY4" fmla="*/ 151695 h 217348"/>
                  <a:gd name="connsiteX5" fmla="*/ 180446 w 759165"/>
                  <a:gd name="connsiteY5" fmla="*/ 205670 h 217348"/>
                  <a:gd name="connsiteX6" fmla="*/ 351896 w 759165"/>
                  <a:gd name="connsiteY6" fmla="*/ 108832 h 217348"/>
                  <a:gd name="connsiteX7" fmla="*/ 283633 w 759165"/>
                  <a:gd name="connsiteY7" fmla="*/ 123120 h 217348"/>
                  <a:gd name="connsiteX8" fmla="*/ 734483 w 759165"/>
                  <a:gd name="connsiteY8" fmla="*/ 7232 h 217348"/>
                  <a:gd name="connsiteX9" fmla="*/ 675746 w 759165"/>
                  <a:gd name="connsiteY9" fmla="*/ 11995 h 2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165" h="217348">
                    <a:moveTo>
                      <a:pt x="675746" y="11995"/>
                    </a:moveTo>
                    <a:cubicBezTo>
                      <a:pt x="638440" y="18874"/>
                      <a:pt x="596106" y="21255"/>
                      <a:pt x="510646" y="48507"/>
                    </a:cubicBezTo>
                    <a:cubicBezTo>
                      <a:pt x="425186" y="75759"/>
                      <a:pt x="247385" y="147461"/>
                      <a:pt x="162983" y="175507"/>
                    </a:cubicBezTo>
                    <a:cubicBezTo>
                      <a:pt x="78581" y="203553"/>
                      <a:pt x="-21961" y="220751"/>
                      <a:pt x="4233" y="216782"/>
                    </a:cubicBezTo>
                    <a:cubicBezTo>
                      <a:pt x="30427" y="212813"/>
                      <a:pt x="290777" y="153547"/>
                      <a:pt x="320146" y="151695"/>
                    </a:cubicBezTo>
                    <a:cubicBezTo>
                      <a:pt x="349515" y="149843"/>
                      <a:pt x="175154" y="212814"/>
                      <a:pt x="180446" y="205670"/>
                    </a:cubicBezTo>
                    <a:cubicBezTo>
                      <a:pt x="185738" y="198526"/>
                      <a:pt x="334698" y="122590"/>
                      <a:pt x="351896" y="108832"/>
                    </a:cubicBezTo>
                    <a:cubicBezTo>
                      <a:pt x="369094" y="95074"/>
                      <a:pt x="283633" y="123120"/>
                      <a:pt x="283633" y="123120"/>
                    </a:cubicBezTo>
                    <a:lnTo>
                      <a:pt x="734483" y="7232"/>
                    </a:lnTo>
                    <a:cubicBezTo>
                      <a:pt x="802216" y="-8378"/>
                      <a:pt x="713052" y="5116"/>
                      <a:pt x="675746" y="119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DC28E8AF-0598-4F40-9B45-B84D82F1435D}"/>
                  </a:ext>
                </a:extLst>
              </p:cNvPr>
              <p:cNvSpPr/>
              <p:nvPr/>
            </p:nvSpPr>
            <p:spPr>
              <a:xfrm>
                <a:off x="3126732" y="4921215"/>
                <a:ext cx="350223" cy="105213"/>
              </a:xfrm>
              <a:custGeom>
                <a:avLst/>
                <a:gdLst>
                  <a:gd name="connsiteX0" fmla="*/ 10168 w 350223"/>
                  <a:gd name="connsiteY0" fmla="*/ 38135 h 105213"/>
                  <a:gd name="connsiteX1" fmla="*/ 240356 w 350223"/>
                  <a:gd name="connsiteY1" fmla="*/ 74648 h 105213"/>
                  <a:gd name="connsiteX2" fmla="*/ 349893 w 350223"/>
                  <a:gd name="connsiteY2" fmla="*/ 104810 h 105213"/>
                  <a:gd name="connsiteX3" fmla="*/ 268931 w 350223"/>
                  <a:gd name="connsiteY3" fmla="*/ 52423 h 105213"/>
                  <a:gd name="connsiteX4" fmla="*/ 121293 w 350223"/>
                  <a:gd name="connsiteY4" fmla="*/ 35 h 105213"/>
                  <a:gd name="connsiteX5" fmla="*/ 268931 w 350223"/>
                  <a:gd name="connsiteY5" fmla="*/ 60360 h 105213"/>
                  <a:gd name="connsiteX6" fmla="*/ 60968 w 350223"/>
                  <a:gd name="connsiteY6" fmla="*/ 44485 h 105213"/>
                  <a:gd name="connsiteX7" fmla="*/ 10168 w 350223"/>
                  <a:gd name="connsiteY7" fmla="*/ 38135 h 10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223" h="105213">
                    <a:moveTo>
                      <a:pt x="10168" y="38135"/>
                    </a:moveTo>
                    <a:cubicBezTo>
                      <a:pt x="40066" y="43162"/>
                      <a:pt x="183735" y="63536"/>
                      <a:pt x="240356" y="74648"/>
                    </a:cubicBezTo>
                    <a:cubicBezTo>
                      <a:pt x="296977" y="85760"/>
                      <a:pt x="345131" y="108514"/>
                      <a:pt x="349893" y="104810"/>
                    </a:cubicBezTo>
                    <a:cubicBezTo>
                      <a:pt x="354655" y="101106"/>
                      <a:pt x="307031" y="69885"/>
                      <a:pt x="268931" y="52423"/>
                    </a:cubicBezTo>
                    <a:cubicBezTo>
                      <a:pt x="230831" y="34961"/>
                      <a:pt x="121293" y="-1288"/>
                      <a:pt x="121293" y="35"/>
                    </a:cubicBezTo>
                    <a:cubicBezTo>
                      <a:pt x="121293" y="1358"/>
                      <a:pt x="278985" y="52952"/>
                      <a:pt x="268931" y="60360"/>
                    </a:cubicBezTo>
                    <a:cubicBezTo>
                      <a:pt x="258877" y="67768"/>
                      <a:pt x="99862" y="48718"/>
                      <a:pt x="60968" y="44485"/>
                    </a:cubicBezTo>
                    <a:cubicBezTo>
                      <a:pt x="22074" y="40252"/>
                      <a:pt x="-19730" y="33108"/>
                      <a:pt x="10168" y="381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E0459E9A-1F29-490D-AAAD-7B84757DBB6C}"/>
                  </a:ext>
                </a:extLst>
              </p:cNvPr>
              <p:cNvSpPr/>
              <p:nvPr/>
            </p:nvSpPr>
            <p:spPr>
              <a:xfrm>
                <a:off x="2219844" y="4998912"/>
                <a:ext cx="893325" cy="230647"/>
              </a:xfrm>
              <a:custGeom>
                <a:avLst/>
                <a:gdLst>
                  <a:gd name="connsiteX0" fmla="*/ 16944 w 893325"/>
                  <a:gd name="connsiteY0" fmla="*/ 225551 h 230647"/>
                  <a:gd name="connsiteX1" fmla="*/ 80444 w 893325"/>
                  <a:gd name="connsiteY1" fmla="*/ 219201 h 230647"/>
                  <a:gd name="connsiteX2" fmla="*/ 467794 w 893325"/>
                  <a:gd name="connsiteY2" fmla="*/ 130301 h 230647"/>
                  <a:gd name="connsiteX3" fmla="*/ 439219 w 893325"/>
                  <a:gd name="connsiteY3" fmla="*/ 108076 h 230647"/>
                  <a:gd name="connsiteX4" fmla="*/ 893244 w 893325"/>
                  <a:gd name="connsiteY4" fmla="*/ 126 h 230647"/>
                  <a:gd name="connsiteX5" fmla="*/ 478906 w 893325"/>
                  <a:gd name="connsiteY5" fmla="*/ 131888 h 230647"/>
                  <a:gd name="connsiteX6" fmla="*/ 751956 w 893325"/>
                  <a:gd name="connsiteY6" fmla="*/ 47751 h 230647"/>
                  <a:gd name="connsiteX7" fmla="*/ 304281 w 893325"/>
                  <a:gd name="connsiteY7" fmla="*/ 182688 h 230647"/>
                  <a:gd name="connsiteX8" fmla="*/ 16944 w 893325"/>
                  <a:gd name="connsiteY8" fmla="*/ 225551 h 23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3325" h="230647">
                    <a:moveTo>
                      <a:pt x="16944" y="225551"/>
                    </a:moveTo>
                    <a:cubicBezTo>
                      <a:pt x="-20362" y="231636"/>
                      <a:pt x="5302" y="235076"/>
                      <a:pt x="80444" y="219201"/>
                    </a:cubicBezTo>
                    <a:cubicBezTo>
                      <a:pt x="155586" y="203326"/>
                      <a:pt x="407998" y="148822"/>
                      <a:pt x="467794" y="130301"/>
                    </a:cubicBezTo>
                    <a:cubicBezTo>
                      <a:pt x="527590" y="111780"/>
                      <a:pt x="368311" y="129772"/>
                      <a:pt x="439219" y="108076"/>
                    </a:cubicBezTo>
                    <a:cubicBezTo>
                      <a:pt x="510127" y="86380"/>
                      <a:pt x="886630" y="-3843"/>
                      <a:pt x="893244" y="126"/>
                    </a:cubicBezTo>
                    <a:cubicBezTo>
                      <a:pt x="899859" y="4095"/>
                      <a:pt x="502454" y="123951"/>
                      <a:pt x="478906" y="131888"/>
                    </a:cubicBezTo>
                    <a:cubicBezTo>
                      <a:pt x="455358" y="139825"/>
                      <a:pt x="751956" y="47751"/>
                      <a:pt x="751956" y="47751"/>
                    </a:cubicBezTo>
                    <a:cubicBezTo>
                      <a:pt x="722852" y="56218"/>
                      <a:pt x="428370" y="147234"/>
                      <a:pt x="304281" y="182688"/>
                    </a:cubicBezTo>
                    <a:cubicBezTo>
                      <a:pt x="180192" y="218142"/>
                      <a:pt x="54250" y="219466"/>
                      <a:pt x="16944" y="2255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95F67848-00C4-4383-BDC0-CF7A8F0A63CE}"/>
                  </a:ext>
                </a:extLst>
              </p:cNvPr>
              <p:cNvSpPr/>
              <p:nvPr/>
            </p:nvSpPr>
            <p:spPr>
              <a:xfrm>
                <a:off x="1822314" y="5147621"/>
                <a:ext cx="788701" cy="183526"/>
              </a:xfrm>
              <a:custGeom>
                <a:avLst/>
                <a:gdLst>
                  <a:gd name="connsiteX0" fmla="*/ 136 w 788701"/>
                  <a:gd name="connsiteY0" fmla="*/ 124467 h 183526"/>
                  <a:gd name="connsiteX1" fmla="*/ 139836 w 788701"/>
                  <a:gd name="connsiteY1" fmla="*/ 167329 h 183526"/>
                  <a:gd name="connsiteX2" fmla="*/ 155711 w 788701"/>
                  <a:gd name="connsiteY2" fmla="*/ 148279 h 183526"/>
                  <a:gd name="connsiteX3" fmla="*/ 460511 w 788701"/>
                  <a:gd name="connsiteY3" fmla="*/ 91129 h 183526"/>
                  <a:gd name="connsiteX4" fmla="*/ 785949 w 788701"/>
                  <a:gd name="connsiteY4" fmla="*/ 642 h 183526"/>
                  <a:gd name="connsiteX5" fmla="*/ 625611 w 788701"/>
                  <a:gd name="connsiteY5" fmla="*/ 48267 h 183526"/>
                  <a:gd name="connsiteX6" fmla="*/ 227149 w 788701"/>
                  <a:gd name="connsiteY6" fmla="*/ 173679 h 183526"/>
                  <a:gd name="connsiteX7" fmla="*/ 116024 w 788701"/>
                  <a:gd name="connsiteY7" fmla="*/ 172092 h 183526"/>
                  <a:gd name="connsiteX8" fmla="*/ 136 w 788701"/>
                  <a:gd name="connsiteY8" fmla="*/ 124467 h 18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8701" h="183526">
                    <a:moveTo>
                      <a:pt x="136" y="124467"/>
                    </a:moveTo>
                    <a:cubicBezTo>
                      <a:pt x="4105" y="123673"/>
                      <a:pt x="113907" y="163360"/>
                      <a:pt x="139836" y="167329"/>
                    </a:cubicBezTo>
                    <a:cubicBezTo>
                      <a:pt x="165765" y="171298"/>
                      <a:pt x="102265" y="160979"/>
                      <a:pt x="155711" y="148279"/>
                    </a:cubicBezTo>
                    <a:cubicBezTo>
                      <a:pt x="209157" y="135579"/>
                      <a:pt x="355471" y="115735"/>
                      <a:pt x="460511" y="91129"/>
                    </a:cubicBezTo>
                    <a:cubicBezTo>
                      <a:pt x="565551" y="66523"/>
                      <a:pt x="758432" y="7786"/>
                      <a:pt x="785949" y="642"/>
                    </a:cubicBezTo>
                    <a:cubicBezTo>
                      <a:pt x="813466" y="-6502"/>
                      <a:pt x="625611" y="48267"/>
                      <a:pt x="625611" y="48267"/>
                    </a:cubicBezTo>
                    <a:cubicBezTo>
                      <a:pt x="532478" y="77106"/>
                      <a:pt x="312080" y="153042"/>
                      <a:pt x="227149" y="173679"/>
                    </a:cubicBezTo>
                    <a:cubicBezTo>
                      <a:pt x="142218" y="194317"/>
                      <a:pt x="152272" y="176854"/>
                      <a:pt x="116024" y="172092"/>
                    </a:cubicBezTo>
                    <a:cubicBezTo>
                      <a:pt x="79776" y="167330"/>
                      <a:pt x="-3833" y="125261"/>
                      <a:pt x="136" y="1244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0C2B3921-6B93-4228-BAD2-E9D67E843779}"/>
                  </a:ext>
                </a:extLst>
              </p:cNvPr>
              <p:cNvSpPr/>
              <p:nvPr/>
            </p:nvSpPr>
            <p:spPr>
              <a:xfrm>
                <a:off x="1803348" y="5278389"/>
                <a:ext cx="497889" cy="213646"/>
              </a:xfrm>
              <a:custGeom>
                <a:avLst/>
                <a:gdLst>
                  <a:gd name="connsiteX0" fmla="*/ 52 w 497889"/>
                  <a:gd name="connsiteY0" fmla="*/ 49 h 213646"/>
                  <a:gd name="connsiteX1" fmla="*/ 141340 w 497889"/>
                  <a:gd name="connsiteY1" fmla="*/ 168324 h 213646"/>
                  <a:gd name="connsiteX2" fmla="*/ 149277 w 497889"/>
                  <a:gd name="connsiteY2" fmla="*/ 149274 h 213646"/>
                  <a:gd name="connsiteX3" fmla="*/ 215952 w 497889"/>
                  <a:gd name="connsiteY3" fmla="*/ 212774 h 213646"/>
                  <a:gd name="connsiteX4" fmla="*/ 331840 w 497889"/>
                  <a:gd name="connsiteY4" fmla="*/ 184199 h 213646"/>
                  <a:gd name="connsiteX5" fmla="*/ 495352 w 497889"/>
                  <a:gd name="connsiteY5" fmla="*/ 155624 h 213646"/>
                  <a:gd name="connsiteX6" fmla="*/ 193727 w 497889"/>
                  <a:gd name="connsiteY6" fmla="*/ 187374 h 213646"/>
                  <a:gd name="connsiteX7" fmla="*/ 158802 w 497889"/>
                  <a:gd name="connsiteY7" fmla="*/ 150861 h 213646"/>
                  <a:gd name="connsiteX8" fmla="*/ 52 w 497889"/>
                  <a:gd name="connsiteY8" fmla="*/ 49 h 2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889" h="213646">
                    <a:moveTo>
                      <a:pt x="52" y="49"/>
                    </a:moveTo>
                    <a:cubicBezTo>
                      <a:pt x="-2858" y="2960"/>
                      <a:pt x="116469" y="143453"/>
                      <a:pt x="141340" y="168324"/>
                    </a:cubicBezTo>
                    <a:cubicBezTo>
                      <a:pt x="166211" y="193195"/>
                      <a:pt x="136842" y="141866"/>
                      <a:pt x="149277" y="149274"/>
                    </a:cubicBezTo>
                    <a:cubicBezTo>
                      <a:pt x="161712" y="156682"/>
                      <a:pt x="185525" y="206953"/>
                      <a:pt x="215952" y="212774"/>
                    </a:cubicBezTo>
                    <a:cubicBezTo>
                      <a:pt x="246379" y="218595"/>
                      <a:pt x="285273" y="193724"/>
                      <a:pt x="331840" y="184199"/>
                    </a:cubicBezTo>
                    <a:cubicBezTo>
                      <a:pt x="378407" y="174674"/>
                      <a:pt x="518371" y="155095"/>
                      <a:pt x="495352" y="155624"/>
                    </a:cubicBezTo>
                    <a:cubicBezTo>
                      <a:pt x="472333" y="156153"/>
                      <a:pt x="249819" y="188168"/>
                      <a:pt x="193727" y="187374"/>
                    </a:cubicBezTo>
                    <a:cubicBezTo>
                      <a:pt x="137635" y="186580"/>
                      <a:pt x="188171" y="178113"/>
                      <a:pt x="158802" y="150861"/>
                    </a:cubicBezTo>
                    <a:cubicBezTo>
                      <a:pt x="129433" y="123609"/>
                      <a:pt x="2962" y="-2862"/>
                      <a:pt x="52" y="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5D18D041-1071-442E-A626-2A5386649BEB}"/>
                  </a:ext>
                </a:extLst>
              </p:cNvPr>
              <p:cNvSpPr/>
              <p:nvPr/>
            </p:nvSpPr>
            <p:spPr>
              <a:xfrm>
                <a:off x="1627188" y="5272088"/>
                <a:ext cx="282818" cy="155595"/>
              </a:xfrm>
              <a:custGeom>
                <a:avLst/>
                <a:gdLst>
                  <a:gd name="connsiteX0" fmla="*/ 0 w 282818"/>
                  <a:gd name="connsiteY0" fmla="*/ 0 h 155595"/>
                  <a:gd name="connsiteX1" fmla="*/ 55562 w 282818"/>
                  <a:gd name="connsiteY1" fmla="*/ 4762 h 155595"/>
                  <a:gd name="connsiteX2" fmla="*/ 265112 w 282818"/>
                  <a:gd name="connsiteY2" fmla="*/ 28575 h 155595"/>
                  <a:gd name="connsiteX3" fmla="*/ 150812 w 282818"/>
                  <a:gd name="connsiteY3" fmla="*/ 12700 h 155595"/>
                  <a:gd name="connsiteX4" fmla="*/ 212725 w 282818"/>
                  <a:gd name="connsiteY4" fmla="*/ 44450 h 155595"/>
                  <a:gd name="connsiteX5" fmla="*/ 282575 w 282818"/>
                  <a:gd name="connsiteY5" fmla="*/ 155575 h 155595"/>
                  <a:gd name="connsiteX6" fmla="*/ 187325 w 282818"/>
                  <a:gd name="connsiteY6" fmla="*/ 34925 h 155595"/>
                  <a:gd name="connsiteX7" fmla="*/ 0 w 282818"/>
                  <a:gd name="connsiteY7" fmla="*/ 0 h 15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18" h="155595">
                    <a:moveTo>
                      <a:pt x="0" y="0"/>
                    </a:moveTo>
                    <a:cubicBezTo>
                      <a:pt x="5688" y="0"/>
                      <a:pt x="55562" y="4762"/>
                      <a:pt x="55562" y="4762"/>
                    </a:cubicBezTo>
                    <a:lnTo>
                      <a:pt x="265112" y="28575"/>
                    </a:lnTo>
                    <a:cubicBezTo>
                      <a:pt x="280987" y="29898"/>
                      <a:pt x="159543" y="10054"/>
                      <a:pt x="150812" y="12700"/>
                    </a:cubicBezTo>
                    <a:cubicBezTo>
                      <a:pt x="142081" y="15346"/>
                      <a:pt x="190765" y="20638"/>
                      <a:pt x="212725" y="44450"/>
                    </a:cubicBezTo>
                    <a:cubicBezTo>
                      <a:pt x="234686" y="68263"/>
                      <a:pt x="286808" y="157162"/>
                      <a:pt x="282575" y="155575"/>
                    </a:cubicBezTo>
                    <a:cubicBezTo>
                      <a:pt x="278342" y="153988"/>
                      <a:pt x="227806" y="58473"/>
                      <a:pt x="187325" y="34925"/>
                    </a:cubicBezTo>
                    <a:cubicBezTo>
                      <a:pt x="146844" y="11377"/>
                      <a:pt x="93265" y="12832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BC09D560-6286-4E7C-B047-7654A2C0A732}"/>
                  </a:ext>
                </a:extLst>
              </p:cNvPr>
              <p:cNvSpPr/>
              <p:nvPr/>
            </p:nvSpPr>
            <p:spPr>
              <a:xfrm>
                <a:off x="1641124" y="5279373"/>
                <a:ext cx="265527" cy="464992"/>
              </a:xfrm>
              <a:custGeom>
                <a:avLst/>
                <a:gdLst>
                  <a:gd name="connsiteX0" fmla="*/ 351 w 265527"/>
                  <a:gd name="connsiteY0" fmla="*/ 652 h 464992"/>
                  <a:gd name="connsiteX1" fmla="*/ 160689 w 265527"/>
                  <a:gd name="connsiteY1" fmla="*/ 84790 h 464992"/>
                  <a:gd name="connsiteX2" fmla="*/ 133701 w 265527"/>
                  <a:gd name="connsiteY2" fmla="*/ 62565 h 464992"/>
                  <a:gd name="connsiteX3" fmla="*/ 198789 w 265527"/>
                  <a:gd name="connsiteY3" fmla="*/ 167340 h 464992"/>
                  <a:gd name="connsiteX4" fmla="*/ 227364 w 265527"/>
                  <a:gd name="connsiteY4" fmla="*/ 257827 h 464992"/>
                  <a:gd name="connsiteX5" fmla="*/ 233714 w 265527"/>
                  <a:gd name="connsiteY5" fmla="*/ 272115 h 464992"/>
                  <a:gd name="connsiteX6" fmla="*/ 265464 w 265527"/>
                  <a:gd name="connsiteY6" fmla="*/ 335615 h 464992"/>
                  <a:gd name="connsiteX7" fmla="*/ 241651 w 265527"/>
                  <a:gd name="connsiteY7" fmla="*/ 461027 h 464992"/>
                  <a:gd name="connsiteX8" fmla="*/ 232126 w 265527"/>
                  <a:gd name="connsiteY8" fmla="*/ 419752 h 464992"/>
                  <a:gd name="connsiteX9" fmla="*/ 167039 w 265527"/>
                  <a:gd name="connsiteY9" fmla="*/ 281640 h 464992"/>
                  <a:gd name="connsiteX10" fmla="*/ 178151 w 265527"/>
                  <a:gd name="connsiteY10" fmla="*/ 314977 h 464992"/>
                  <a:gd name="connsiteX11" fmla="*/ 144814 w 265527"/>
                  <a:gd name="connsiteY11" fmla="*/ 132415 h 464992"/>
                  <a:gd name="connsiteX12" fmla="*/ 124176 w 265527"/>
                  <a:gd name="connsiteY12" fmla="*/ 105427 h 464992"/>
                  <a:gd name="connsiteX13" fmla="*/ 117826 w 265527"/>
                  <a:gd name="connsiteY13" fmla="*/ 48277 h 464992"/>
                  <a:gd name="connsiteX14" fmla="*/ 351 w 265527"/>
                  <a:gd name="connsiteY14" fmla="*/ 652 h 4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527" h="464992">
                    <a:moveTo>
                      <a:pt x="351" y="652"/>
                    </a:moveTo>
                    <a:cubicBezTo>
                      <a:pt x="7495" y="6738"/>
                      <a:pt x="138464" y="74471"/>
                      <a:pt x="160689" y="84790"/>
                    </a:cubicBezTo>
                    <a:cubicBezTo>
                      <a:pt x="182914" y="95109"/>
                      <a:pt x="127351" y="48807"/>
                      <a:pt x="133701" y="62565"/>
                    </a:cubicBezTo>
                    <a:cubicBezTo>
                      <a:pt x="140051" y="76323"/>
                      <a:pt x="183178" y="134796"/>
                      <a:pt x="198789" y="167340"/>
                    </a:cubicBezTo>
                    <a:cubicBezTo>
                      <a:pt x="214400" y="199884"/>
                      <a:pt x="221543" y="240365"/>
                      <a:pt x="227364" y="257827"/>
                    </a:cubicBezTo>
                    <a:cubicBezTo>
                      <a:pt x="233185" y="275289"/>
                      <a:pt x="227364" y="259150"/>
                      <a:pt x="233714" y="272115"/>
                    </a:cubicBezTo>
                    <a:cubicBezTo>
                      <a:pt x="240064" y="285080"/>
                      <a:pt x="264141" y="304130"/>
                      <a:pt x="265464" y="335615"/>
                    </a:cubicBezTo>
                    <a:cubicBezTo>
                      <a:pt x="266787" y="367100"/>
                      <a:pt x="247207" y="447004"/>
                      <a:pt x="241651" y="461027"/>
                    </a:cubicBezTo>
                    <a:cubicBezTo>
                      <a:pt x="236095" y="475050"/>
                      <a:pt x="244561" y="449650"/>
                      <a:pt x="232126" y="419752"/>
                    </a:cubicBezTo>
                    <a:cubicBezTo>
                      <a:pt x="219691" y="389854"/>
                      <a:pt x="176035" y="299103"/>
                      <a:pt x="167039" y="281640"/>
                    </a:cubicBezTo>
                    <a:cubicBezTo>
                      <a:pt x="158043" y="264178"/>
                      <a:pt x="181855" y="339848"/>
                      <a:pt x="178151" y="314977"/>
                    </a:cubicBezTo>
                    <a:cubicBezTo>
                      <a:pt x="174447" y="290106"/>
                      <a:pt x="153810" y="167340"/>
                      <a:pt x="144814" y="132415"/>
                    </a:cubicBezTo>
                    <a:cubicBezTo>
                      <a:pt x="135818" y="97490"/>
                      <a:pt x="128674" y="119450"/>
                      <a:pt x="124176" y="105427"/>
                    </a:cubicBezTo>
                    <a:cubicBezTo>
                      <a:pt x="119678" y="91404"/>
                      <a:pt x="138464" y="63887"/>
                      <a:pt x="117826" y="48277"/>
                    </a:cubicBezTo>
                    <a:cubicBezTo>
                      <a:pt x="97189" y="32667"/>
                      <a:pt x="-6793" y="-5434"/>
                      <a:pt x="351" y="6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EE8D9C36-2E5C-4470-82AC-9206ECEAD137}"/>
                  </a:ext>
                </a:extLst>
              </p:cNvPr>
              <p:cNvSpPr/>
              <p:nvPr/>
            </p:nvSpPr>
            <p:spPr>
              <a:xfrm>
                <a:off x="1626022" y="5613400"/>
                <a:ext cx="262884" cy="257342"/>
              </a:xfrm>
              <a:custGeom>
                <a:avLst/>
                <a:gdLst>
                  <a:gd name="connsiteX0" fmla="*/ 220241 w 262884"/>
                  <a:gd name="connsiteY0" fmla="*/ 0 h 257342"/>
                  <a:gd name="connsiteX1" fmla="*/ 229766 w 262884"/>
                  <a:gd name="connsiteY1" fmla="*/ 147638 h 257342"/>
                  <a:gd name="connsiteX2" fmla="*/ 188491 w 262884"/>
                  <a:gd name="connsiteY2" fmla="*/ 192088 h 257342"/>
                  <a:gd name="connsiteX3" fmla="*/ 104353 w 262884"/>
                  <a:gd name="connsiteY3" fmla="*/ 201613 h 257342"/>
                  <a:gd name="connsiteX4" fmla="*/ 1166 w 262884"/>
                  <a:gd name="connsiteY4" fmla="*/ 225425 h 257342"/>
                  <a:gd name="connsiteX5" fmla="*/ 53553 w 262884"/>
                  <a:gd name="connsiteY5" fmla="*/ 241300 h 257342"/>
                  <a:gd name="connsiteX6" fmla="*/ 128166 w 262884"/>
                  <a:gd name="connsiteY6" fmla="*/ 257175 h 257342"/>
                  <a:gd name="connsiteX7" fmla="*/ 151978 w 262884"/>
                  <a:gd name="connsiteY7" fmla="*/ 249238 h 257342"/>
                  <a:gd name="connsiteX8" fmla="*/ 171028 w 262884"/>
                  <a:gd name="connsiteY8" fmla="*/ 242888 h 257342"/>
                  <a:gd name="connsiteX9" fmla="*/ 261516 w 262884"/>
                  <a:gd name="connsiteY9" fmla="*/ 147638 h 257342"/>
                  <a:gd name="connsiteX10" fmla="*/ 220241 w 262884"/>
                  <a:gd name="connsiteY10" fmla="*/ 0 h 25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84" h="257342">
                    <a:moveTo>
                      <a:pt x="220241" y="0"/>
                    </a:moveTo>
                    <a:cubicBezTo>
                      <a:pt x="214949" y="0"/>
                      <a:pt x="235058" y="115623"/>
                      <a:pt x="229766" y="147638"/>
                    </a:cubicBezTo>
                    <a:cubicBezTo>
                      <a:pt x="224474" y="179653"/>
                      <a:pt x="209393" y="183092"/>
                      <a:pt x="188491" y="192088"/>
                    </a:cubicBezTo>
                    <a:cubicBezTo>
                      <a:pt x="167589" y="201084"/>
                      <a:pt x="135574" y="196057"/>
                      <a:pt x="104353" y="201613"/>
                    </a:cubicBezTo>
                    <a:cubicBezTo>
                      <a:pt x="73132" y="207169"/>
                      <a:pt x="9633" y="218810"/>
                      <a:pt x="1166" y="225425"/>
                    </a:cubicBezTo>
                    <a:cubicBezTo>
                      <a:pt x="-7301" y="232040"/>
                      <a:pt x="32387" y="236008"/>
                      <a:pt x="53553" y="241300"/>
                    </a:cubicBezTo>
                    <a:cubicBezTo>
                      <a:pt x="74719" y="246592"/>
                      <a:pt x="111762" y="255852"/>
                      <a:pt x="128166" y="257175"/>
                    </a:cubicBezTo>
                    <a:cubicBezTo>
                      <a:pt x="144570" y="258498"/>
                      <a:pt x="144834" y="251619"/>
                      <a:pt x="151978" y="249238"/>
                    </a:cubicBezTo>
                    <a:cubicBezTo>
                      <a:pt x="159122" y="246857"/>
                      <a:pt x="152772" y="259821"/>
                      <a:pt x="171028" y="242888"/>
                    </a:cubicBezTo>
                    <a:cubicBezTo>
                      <a:pt x="189284" y="225955"/>
                      <a:pt x="251726" y="182034"/>
                      <a:pt x="261516" y="147638"/>
                    </a:cubicBezTo>
                    <a:cubicBezTo>
                      <a:pt x="271306" y="113242"/>
                      <a:pt x="225533" y="0"/>
                      <a:pt x="22024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469E3672-ED04-4C56-9945-FB2E904BE821}"/>
                  </a:ext>
                </a:extLst>
              </p:cNvPr>
              <p:cNvSpPr/>
              <p:nvPr/>
            </p:nvSpPr>
            <p:spPr>
              <a:xfrm>
                <a:off x="1626541" y="5762618"/>
                <a:ext cx="1038828" cy="155029"/>
              </a:xfrm>
              <a:custGeom>
                <a:avLst/>
                <a:gdLst>
                  <a:gd name="connsiteX0" fmla="*/ 2234 w 1038828"/>
                  <a:gd name="connsiteY0" fmla="*/ 82557 h 155029"/>
                  <a:gd name="connsiteX1" fmla="*/ 159397 w 1038828"/>
                  <a:gd name="connsiteY1" fmla="*/ 98432 h 155029"/>
                  <a:gd name="connsiteX2" fmla="*/ 219722 w 1038828"/>
                  <a:gd name="connsiteY2" fmla="*/ 58745 h 155029"/>
                  <a:gd name="connsiteX3" fmla="*/ 107009 w 1038828"/>
                  <a:gd name="connsiteY3" fmla="*/ 123832 h 155029"/>
                  <a:gd name="connsiteX4" fmla="*/ 141934 w 1038828"/>
                  <a:gd name="connsiteY4" fmla="*/ 127007 h 155029"/>
                  <a:gd name="connsiteX5" fmla="*/ 411809 w 1038828"/>
                  <a:gd name="connsiteY5" fmla="*/ 84145 h 155029"/>
                  <a:gd name="connsiteX6" fmla="*/ 778522 w 1038828"/>
                  <a:gd name="connsiteY6" fmla="*/ 30170 h 155029"/>
                  <a:gd name="connsiteX7" fmla="*/ 1037284 w 1038828"/>
                  <a:gd name="connsiteY7" fmla="*/ 7 h 155029"/>
                  <a:gd name="connsiteX8" fmla="*/ 892822 w 1038828"/>
                  <a:gd name="connsiteY8" fmla="*/ 26995 h 155029"/>
                  <a:gd name="connsiteX9" fmla="*/ 492772 w 1038828"/>
                  <a:gd name="connsiteY9" fmla="*/ 106370 h 155029"/>
                  <a:gd name="connsiteX10" fmla="*/ 210197 w 1038828"/>
                  <a:gd name="connsiteY10" fmla="*/ 150820 h 155029"/>
                  <a:gd name="connsiteX11" fmla="*/ 92722 w 1038828"/>
                  <a:gd name="connsiteY11" fmla="*/ 149232 h 155029"/>
                  <a:gd name="connsiteX12" fmla="*/ 68909 w 1038828"/>
                  <a:gd name="connsiteY12" fmla="*/ 115895 h 155029"/>
                  <a:gd name="connsiteX13" fmla="*/ 2234 w 1038828"/>
                  <a:gd name="connsiteY13" fmla="*/ 82557 h 15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8828" h="155029">
                    <a:moveTo>
                      <a:pt x="2234" y="82557"/>
                    </a:moveTo>
                    <a:cubicBezTo>
                      <a:pt x="17315" y="79647"/>
                      <a:pt x="123149" y="102401"/>
                      <a:pt x="159397" y="98432"/>
                    </a:cubicBezTo>
                    <a:cubicBezTo>
                      <a:pt x="195645" y="94463"/>
                      <a:pt x="228453" y="54512"/>
                      <a:pt x="219722" y="58745"/>
                    </a:cubicBezTo>
                    <a:cubicBezTo>
                      <a:pt x="210991" y="62978"/>
                      <a:pt x="119974" y="112455"/>
                      <a:pt x="107009" y="123832"/>
                    </a:cubicBezTo>
                    <a:cubicBezTo>
                      <a:pt x="94044" y="135209"/>
                      <a:pt x="91134" y="133622"/>
                      <a:pt x="141934" y="127007"/>
                    </a:cubicBezTo>
                    <a:cubicBezTo>
                      <a:pt x="192734" y="120392"/>
                      <a:pt x="411809" y="84145"/>
                      <a:pt x="411809" y="84145"/>
                    </a:cubicBezTo>
                    <a:lnTo>
                      <a:pt x="778522" y="30170"/>
                    </a:lnTo>
                    <a:cubicBezTo>
                      <a:pt x="882768" y="16147"/>
                      <a:pt x="1018234" y="536"/>
                      <a:pt x="1037284" y="7"/>
                    </a:cubicBezTo>
                    <a:cubicBezTo>
                      <a:pt x="1056334" y="-522"/>
                      <a:pt x="892822" y="26995"/>
                      <a:pt x="892822" y="26995"/>
                    </a:cubicBezTo>
                    <a:lnTo>
                      <a:pt x="492772" y="106370"/>
                    </a:lnTo>
                    <a:cubicBezTo>
                      <a:pt x="379001" y="127008"/>
                      <a:pt x="276872" y="143676"/>
                      <a:pt x="210197" y="150820"/>
                    </a:cubicBezTo>
                    <a:cubicBezTo>
                      <a:pt x="143522" y="157964"/>
                      <a:pt x="116270" y="155053"/>
                      <a:pt x="92722" y="149232"/>
                    </a:cubicBezTo>
                    <a:cubicBezTo>
                      <a:pt x="69174" y="143411"/>
                      <a:pt x="85049" y="126478"/>
                      <a:pt x="68909" y="115895"/>
                    </a:cubicBezTo>
                    <a:cubicBezTo>
                      <a:pt x="52769" y="105312"/>
                      <a:pt x="-12847" y="85467"/>
                      <a:pt x="2234" y="825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1B605C57-415A-4FD6-B351-42F5D1445825}"/>
                  </a:ext>
                </a:extLst>
              </p:cNvPr>
              <p:cNvSpPr/>
              <p:nvPr/>
            </p:nvSpPr>
            <p:spPr>
              <a:xfrm>
                <a:off x="1999839" y="5632715"/>
                <a:ext cx="1340406" cy="209476"/>
              </a:xfrm>
              <a:custGeom>
                <a:avLst/>
                <a:gdLst>
                  <a:gd name="connsiteX0" fmla="*/ 440678 w 1340406"/>
                  <a:gd name="connsiteY0" fmla="*/ 177535 h 209476"/>
                  <a:gd name="connsiteX1" fmla="*/ 502061 w 1340406"/>
                  <a:gd name="connsiteY1" fmla="*/ 177535 h 209476"/>
                  <a:gd name="connsiteX2" fmla="*/ 1156111 w 1340406"/>
                  <a:gd name="connsiteY2" fmla="*/ 92868 h 209476"/>
                  <a:gd name="connsiteX3" fmla="*/ 1338144 w 1340406"/>
                  <a:gd name="connsiteY3" fmla="*/ 1852 h 209476"/>
                  <a:gd name="connsiteX4" fmla="*/ 1247128 w 1340406"/>
                  <a:gd name="connsiteY4" fmla="*/ 35718 h 209476"/>
                  <a:gd name="connsiteX5" fmla="*/ 1088378 w 1340406"/>
                  <a:gd name="connsiteY5" fmla="*/ 84402 h 209476"/>
                  <a:gd name="connsiteX6" fmla="*/ 753944 w 1340406"/>
                  <a:gd name="connsiteY6" fmla="*/ 118268 h 209476"/>
                  <a:gd name="connsiteX7" fmla="*/ 525344 w 1340406"/>
                  <a:gd name="connsiteY7" fmla="*/ 156368 h 209476"/>
                  <a:gd name="connsiteX8" fmla="*/ 411 w 1340406"/>
                  <a:gd name="connsiteY8" fmla="*/ 209285 h 209476"/>
                  <a:gd name="connsiteX9" fmla="*/ 440678 w 1340406"/>
                  <a:gd name="connsiteY9" fmla="*/ 177535 h 2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0406" h="209476">
                    <a:moveTo>
                      <a:pt x="440678" y="177535"/>
                    </a:moveTo>
                    <a:cubicBezTo>
                      <a:pt x="524286" y="172243"/>
                      <a:pt x="382822" y="191646"/>
                      <a:pt x="502061" y="177535"/>
                    </a:cubicBezTo>
                    <a:cubicBezTo>
                      <a:pt x="621300" y="163424"/>
                      <a:pt x="1016764" y="122148"/>
                      <a:pt x="1156111" y="92868"/>
                    </a:cubicBezTo>
                    <a:cubicBezTo>
                      <a:pt x="1295458" y="63587"/>
                      <a:pt x="1322974" y="11377"/>
                      <a:pt x="1338144" y="1852"/>
                    </a:cubicBezTo>
                    <a:cubicBezTo>
                      <a:pt x="1353314" y="-7673"/>
                      <a:pt x="1288756" y="21960"/>
                      <a:pt x="1247128" y="35718"/>
                    </a:cubicBezTo>
                    <a:cubicBezTo>
                      <a:pt x="1205500" y="49476"/>
                      <a:pt x="1170575" y="70644"/>
                      <a:pt x="1088378" y="84402"/>
                    </a:cubicBezTo>
                    <a:cubicBezTo>
                      <a:pt x="1006181" y="98160"/>
                      <a:pt x="847783" y="106274"/>
                      <a:pt x="753944" y="118268"/>
                    </a:cubicBezTo>
                    <a:cubicBezTo>
                      <a:pt x="660105" y="130262"/>
                      <a:pt x="650933" y="141199"/>
                      <a:pt x="525344" y="156368"/>
                    </a:cubicBezTo>
                    <a:cubicBezTo>
                      <a:pt x="399755" y="171537"/>
                      <a:pt x="14875" y="206463"/>
                      <a:pt x="411" y="209285"/>
                    </a:cubicBezTo>
                    <a:cubicBezTo>
                      <a:pt x="-14053" y="212107"/>
                      <a:pt x="357070" y="182827"/>
                      <a:pt x="440678" y="1775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A31D9A48-22BC-484A-8BEB-7DB66598A3D5}"/>
                  </a:ext>
                </a:extLst>
              </p:cNvPr>
              <p:cNvSpPr/>
              <p:nvPr/>
            </p:nvSpPr>
            <p:spPr>
              <a:xfrm>
                <a:off x="3142697" y="5346791"/>
                <a:ext cx="598230" cy="356291"/>
              </a:xfrm>
              <a:custGeom>
                <a:avLst/>
                <a:gdLst>
                  <a:gd name="connsiteX0" fmla="*/ 594278 w 598230"/>
                  <a:gd name="connsiteY0" fmla="*/ 3084 h 356291"/>
                  <a:gd name="connsiteX1" fmla="*/ 451403 w 598230"/>
                  <a:gd name="connsiteY1" fmla="*/ 126909 h 356291"/>
                  <a:gd name="connsiteX2" fmla="*/ 175178 w 598230"/>
                  <a:gd name="connsiteY2" fmla="*/ 257084 h 356291"/>
                  <a:gd name="connsiteX3" fmla="*/ 553 w 598230"/>
                  <a:gd name="connsiteY3" fmla="*/ 352334 h 356291"/>
                  <a:gd name="connsiteX4" fmla="*/ 118028 w 598230"/>
                  <a:gd name="connsiteY4" fmla="*/ 307884 h 356291"/>
                  <a:gd name="connsiteX5" fmla="*/ 64053 w 598230"/>
                  <a:gd name="connsiteY5" fmla="*/ 355509 h 356291"/>
                  <a:gd name="connsiteX6" fmla="*/ 302178 w 598230"/>
                  <a:gd name="connsiteY6" fmla="*/ 260259 h 356291"/>
                  <a:gd name="connsiteX7" fmla="*/ 594278 w 598230"/>
                  <a:gd name="connsiteY7" fmla="*/ 3084 h 35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230" h="356291">
                    <a:moveTo>
                      <a:pt x="594278" y="3084"/>
                    </a:moveTo>
                    <a:cubicBezTo>
                      <a:pt x="619149" y="-19141"/>
                      <a:pt x="521253" y="84576"/>
                      <a:pt x="451403" y="126909"/>
                    </a:cubicBezTo>
                    <a:cubicBezTo>
                      <a:pt x="381553" y="169242"/>
                      <a:pt x="250320" y="219513"/>
                      <a:pt x="175178" y="257084"/>
                    </a:cubicBezTo>
                    <a:cubicBezTo>
                      <a:pt x="100036" y="294655"/>
                      <a:pt x="10078" y="343867"/>
                      <a:pt x="553" y="352334"/>
                    </a:cubicBezTo>
                    <a:cubicBezTo>
                      <a:pt x="-8972" y="360801"/>
                      <a:pt x="107445" y="307355"/>
                      <a:pt x="118028" y="307884"/>
                    </a:cubicBezTo>
                    <a:cubicBezTo>
                      <a:pt x="128611" y="308413"/>
                      <a:pt x="33361" y="363446"/>
                      <a:pt x="64053" y="355509"/>
                    </a:cubicBezTo>
                    <a:cubicBezTo>
                      <a:pt x="94745" y="347572"/>
                      <a:pt x="211691" y="314234"/>
                      <a:pt x="302178" y="260259"/>
                    </a:cubicBezTo>
                    <a:cubicBezTo>
                      <a:pt x="392665" y="206284"/>
                      <a:pt x="569407" y="25309"/>
                      <a:pt x="594278" y="3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54D18518-7DDD-4AE5-9749-E6D9CEB00BD6}"/>
                  </a:ext>
                </a:extLst>
              </p:cNvPr>
              <p:cNvSpPr/>
              <p:nvPr/>
            </p:nvSpPr>
            <p:spPr>
              <a:xfrm>
                <a:off x="1552378" y="5264012"/>
                <a:ext cx="263758" cy="218537"/>
              </a:xfrm>
              <a:custGeom>
                <a:avLst/>
                <a:gdLst>
                  <a:gd name="connsiteX0" fmla="*/ 197 w 263758"/>
                  <a:gd name="connsiteY0" fmla="*/ 138 h 218537"/>
                  <a:gd name="connsiteX1" fmla="*/ 171647 w 263758"/>
                  <a:gd name="connsiteY1" fmla="*/ 60463 h 218537"/>
                  <a:gd name="connsiteX2" fmla="*/ 176410 w 263758"/>
                  <a:gd name="connsiteY2" fmla="*/ 66813 h 218537"/>
                  <a:gd name="connsiteX3" fmla="*/ 227210 w 263758"/>
                  <a:gd name="connsiteY3" fmla="*/ 160476 h 218537"/>
                  <a:gd name="connsiteX4" fmla="*/ 263722 w 263758"/>
                  <a:gd name="connsiteY4" fmla="*/ 217626 h 218537"/>
                  <a:gd name="connsiteX5" fmla="*/ 233560 w 263758"/>
                  <a:gd name="connsiteY5" fmla="*/ 116026 h 218537"/>
                  <a:gd name="connsiteX6" fmla="*/ 209747 w 263758"/>
                  <a:gd name="connsiteY6" fmla="*/ 79513 h 218537"/>
                  <a:gd name="connsiteX7" fmla="*/ 197 w 263758"/>
                  <a:gd name="connsiteY7" fmla="*/ 138 h 21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58" h="218537">
                    <a:moveTo>
                      <a:pt x="197" y="138"/>
                    </a:moveTo>
                    <a:cubicBezTo>
                      <a:pt x="-6153" y="-3037"/>
                      <a:pt x="142278" y="49351"/>
                      <a:pt x="171647" y="60463"/>
                    </a:cubicBezTo>
                    <a:cubicBezTo>
                      <a:pt x="201016" y="71575"/>
                      <a:pt x="167150" y="50144"/>
                      <a:pt x="176410" y="66813"/>
                    </a:cubicBezTo>
                    <a:cubicBezTo>
                      <a:pt x="185671" y="83482"/>
                      <a:pt x="212658" y="135341"/>
                      <a:pt x="227210" y="160476"/>
                    </a:cubicBezTo>
                    <a:cubicBezTo>
                      <a:pt x="241762" y="185612"/>
                      <a:pt x="262664" y="225034"/>
                      <a:pt x="263722" y="217626"/>
                    </a:cubicBezTo>
                    <a:cubicBezTo>
                      <a:pt x="264780" y="210218"/>
                      <a:pt x="242556" y="139045"/>
                      <a:pt x="233560" y="116026"/>
                    </a:cubicBezTo>
                    <a:cubicBezTo>
                      <a:pt x="224564" y="93007"/>
                      <a:pt x="245730" y="95653"/>
                      <a:pt x="209747" y="79513"/>
                    </a:cubicBezTo>
                    <a:cubicBezTo>
                      <a:pt x="173764" y="63373"/>
                      <a:pt x="6547" y="3313"/>
                      <a:pt x="197" y="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2463840C-51BF-426D-B0D9-579BC925669E}"/>
                  </a:ext>
                </a:extLst>
              </p:cNvPr>
              <p:cNvSpPr/>
              <p:nvPr/>
            </p:nvSpPr>
            <p:spPr>
              <a:xfrm>
                <a:off x="1580913" y="5626770"/>
                <a:ext cx="293406" cy="256511"/>
              </a:xfrm>
              <a:custGeom>
                <a:avLst/>
                <a:gdLst>
                  <a:gd name="connsiteX0" fmla="*/ 259000 w 293406"/>
                  <a:gd name="connsiteY0" fmla="*/ 918 h 256511"/>
                  <a:gd name="connsiteX1" fmla="*/ 243125 w 293406"/>
                  <a:gd name="connsiteY1" fmla="*/ 135855 h 256511"/>
                  <a:gd name="connsiteX2" fmla="*/ 216137 w 293406"/>
                  <a:gd name="connsiteY2" fmla="*/ 151730 h 256511"/>
                  <a:gd name="connsiteX3" fmla="*/ 57387 w 293406"/>
                  <a:gd name="connsiteY3" fmla="*/ 199355 h 256511"/>
                  <a:gd name="connsiteX4" fmla="*/ 237 w 293406"/>
                  <a:gd name="connsiteY4" fmla="*/ 170780 h 256511"/>
                  <a:gd name="connsiteX5" fmla="*/ 74850 w 293406"/>
                  <a:gd name="connsiteY5" fmla="*/ 223168 h 256511"/>
                  <a:gd name="connsiteX6" fmla="*/ 122475 w 293406"/>
                  <a:gd name="connsiteY6" fmla="*/ 256505 h 256511"/>
                  <a:gd name="connsiteX7" fmla="*/ 174862 w 293406"/>
                  <a:gd name="connsiteY7" fmla="*/ 226343 h 256511"/>
                  <a:gd name="connsiteX8" fmla="*/ 282812 w 293406"/>
                  <a:gd name="connsiteY8" fmla="*/ 159668 h 256511"/>
                  <a:gd name="connsiteX9" fmla="*/ 287575 w 293406"/>
                  <a:gd name="connsiteY9" fmla="*/ 78705 h 256511"/>
                  <a:gd name="connsiteX10" fmla="*/ 259000 w 293406"/>
                  <a:gd name="connsiteY10" fmla="*/ 918 h 25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406" h="256511">
                    <a:moveTo>
                      <a:pt x="259000" y="918"/>
                    </a:moveTo>
                    <a:cubicBezTo>
                      <a:pt x="251592" y="10443"/>
                      <a:pt x="250269" y="110720"/>
                      <a:pt x="243125" y="135855"/>
                    </a:cubicBezTo>
                    <a:cubicBezTo>
                      <a:pt x="235981" y="160990"/>
                      <a:pt x="247093" y="141147"/>
                      <a:pt x="216137" y="151730"/>
                    </a:cubicBezTo>
                    <a:cubicBezTo>
                      <a:pt x="185181" y="162313"/>
                      <a:pt x="93370" y="196180"/>
                      <a:pt x="57387" y="199355"/>
                    </a:cubicBezTo>
                    <a:cubicBezTo>
                      <a:pt x="21404" y="202530"/>
                      <a:pt x="-2673" y="166811"/>
                      <a:pt x="237" y="170780"/>
                    </a:cubicBezTo>
                    <a:cubicBezTo>
                      <a:pt x="3147" y="174749"/>
                      <a:pt x="54477" y="208881"/>
                      <a:pt x="74850" y="223168"/>
                    </a:cubicBezTo>
                    <a:cubicBezTo>
                      <a:pt x="95223" y="237455"/>
                      <a:pt x="105806" y="255976"/>
                      <a:pt x="122475" y="256505"/>
                    </a:cubicBezTo>
                    <a:cubicBezTo>
                      <a:pt x="139144" y="257034"/>
                      <a:pt x="174862" y="226343"/>
                      <a:pt x="174862" y="226343"/>
                    </a:cubicBezTo>
                    <a:cubicBezTo>
                      <a:pt x="201585" y="210204"/>
                      <a:pt x="264027" y="184274"/>
                      <a:pt x="282812" y="159668"/>
                    </a:cubicBezTo>
                    <a:cubicBezTo>
                      <a:pt x="301597" y="135062"/>
                      <a:pt x="290221" y="98813"/>
                      <a:pt x="287575" y="78705"/>
                    </a:cubicBezTo>
                    <a:cubicBezTo>
                      <a:pt x="284929" y="58597"/>
                      <a:pt x="266408" y="-8607"/>
                      <a:pt x="259000" y="9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93B3FD91-3FDB-4C5B-88F1-3CF1E14B66A4}"/>
                  </a:ext>
                </a:extLst>
              </p:cNvPr>
              <p:cNvSpPr/>
              <p:nvPr/>
            </p:nvSpPr>
            <p:spPr>
              <a:xfrm>
                <a:off x="1607258" y="5329075"/>
                <a:ext cx="128676" cy="273444"/>
              </a:xfrm>
              <a:custGeom>
                <a:avLst/>
                <a:gdLst>
                  <a:gd name="connsiteX0" fmla="*/ 42155 w 128676"/>
                  <a:gd name="connsiteY0" fmla="*/ 1750 h 273444"/>
                  <a:gd name="connsiteX1" fmla="*/ 124705 w 128676"/>
                  <a:gd name="connsiteY1" fmla="*/ 111288 h 273444"/>
                  <a:gd name="connsiteX2" fmla="*/ 112005 w 128676"/>
                  <a:gd name="connsiteY2" fmla="*/ 147800 h 273444"/>
                  <a:gd name="connsiteX3" fmla="*/ 80255 w 128676"/>
                  <a:gd name="connsiteY3" fmla="*/ 220825 h 273444"/>
                  <a:gd name="connsiteX4" fmla="*/ 67555 w 128676"/>
                  <a:gd name="connsiteY4" fmla="*/ 103350 h 273444"/>
                  <a:gd name="connsiteX5" fmla="*/ 67555 w 128676"/>
                  <a:gd name="connsiteY5" fmla="*/ 171613 h 273444"/>
                  <a:gd name="connsiteX6" fmla="*/ 11992 w 128676"/>
                  <a:gd name="connsiteY6" fmla="*/ 273213 h 273444"/>
                  <a:gd name="connsiteX7" fmla="*/ 108830 w 128676"/>
                  <a:gd name="connsiteY7" fmla="*/ 141450 h 273444"/>
                  <a:gd name="connsiteX8" fmla="*/ 116767 w 128676"/>
                  <a:gd name="connsiteY8" fmla="*/ 116050 h 273444"/>
                  <a:gd name="connsiteX9" fmla="*/ 32630 w 128676"/>
                  <a:gd name="connsiteY9" fmla="*/ 79538 h 273444"/>
                  <a:gd name="connsiteX10" fmla="*/ 26280 w 128676"/>
                  <a:gd name="connsiteY10" fmla="*/ 85888 h 273444"/>
                  <a:gd name="connsiteX11" fmla="*/ 880 w 128676"/>
                  <a:gd name="connsiteY11" fmla="*/ 123988 h 273444"/>
                  <a:gd name="connsiteX12" fmla="*/ 16755 w 128676"/>
                  <a:gd name="connsiteY12" fmla="*/ 65250 h 273444"/>
                  <a:gd name="connsiteX13" fmla="*/ 115180 w 128676"/>
                  <a:gd name="connsiteY13" fmla="*/ 97000 h 273444"/>
                  <a:gd name="connsiteX14" fmla="*/ 67555 w 128676"/>
                  <a:gd name="connsiteY14" fmla="*/ 46200 h 273444"/>
                  <a:gd name="connsiteX15" fmla="*/ 42155 w 128676"/>
                  <a:gd name="connsiteY15" fmla="*/ 1750 h 27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8676" h="273444">
                    <a:moveTo>
                      <a:pt x="42155" y="1750"/>
                    </a:moveTo>
                    <a:cubicBezTo>
                      <a:pt x="51680" y="12598"/>
                      <a:pt x="113063" y="86946"/>
                      <a:pt x="124705" y="111288"/>
                    </a:cubicBezTo>
                    <a:cubicBezTo>
                      <a:pt x="136347" y="135630"/>
                      <a:pt x="119413" y="129544"/>
                      <a:pt x="112005" y="147800"/>
                    </a:cubicBezTo>
                    <a:cubicBezTo>
                      <a:pt x="104597" y="166056"/>
                      <a:pt x="87663" y="228233"/>
                      <a:pt x="80255" y="220825"/>
                    </a:cubicBezTo>
                    <a:cubicBezTo>
                      <a:pt x="72847" y="213417"/>
                      <a:pt x="69672" y="111552"/>
                      <a:pt x="67555" y="103350"/>
                    </a:cubicBezTo>
                    <a:cubicBezTo>
                      <a:pt x="65438" y="95148"/>
                      <a:pt x="76815" y="143303"/>
                      <a:pt x="67555" y="171613"/>
                    </a:cubicBezTo>
                    <a:cubicBezTo>
                      <a:pt x="58295" y="199923"/>
                      <a:pt x="5113" y="278240"/>
                      <a:pt x="11992" y="273213"/>
                    </a:cubicBezTo>
                    <a:cubicBezTo>
                      <a:pt x="18871" y="268186"/>
                      <a:pt x="91368" y="167644"/>
                      <a:pt x="108830" y="141450"/>
                    </a:cubicBezTo>
                    <a:cubicBezTo>
                      <a:pt x="126292" y="115256"/>
                      <a:pt x="129467" y="126369"/>
                      <a:pt x="116767" y="116050"/>
                    </a:cubicBezTo>
                    <a:cubicBezTo>
                      <a:pt x="104067" y="105731"/>
                      <a:pt x="47711" y="84565"/>
                      <a:pt x="32630" y="79538"/>
                    </a:cubicBezTo>
                    <a:cubicBezTo>
                      <a:pt x="17549" y="74511"/>
                      <a:pt x="31572" y="78480"/>
                      <a:pt x="26280" y="85888"/>
                    </a:cubicBezTo>
                    <a:cubicBezTo>
                      <a:pt x="20988" y="93296"/>
                      <a:pt x="2467" y="127428"/>
                      <a:pt x="880" y="123988"/>
                    </a:cubicBezTo>
                    <a:cubicBezTo>
                      <a:pt x="-708" y="120548"/>
                      <a:pt x="-2295" y="69748"/>
                      <a:pt x="16755" y="65250"/>
                    </a:cubicBezTo>
                    <a:cubicBezTo>
                      <a:pt x="35805" y="60752"/>
                      <a:pt x="106713" y="100175"/>
                      <a:pt x="115180" y="97000"/>
                    </a:cubicBezTo>
                    <a:cubicBezTo>
                      <a:pt x="123647" y="93825"/>
                      <a:pt x="78667" y="58900"/>
                      <a:pt x="67555" y="46200"/>
                    </a:cubicBezTo>
                    <a:cubicBezTo>
                      <a:pt x="56443" y="33500"/>
                      <a:pt x="32630" y="-9098"/>
                      <a:pt x="42155" y="1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FBE8822A-109B-4D3D-92E6-BADF4AF9A852}"/>
                  </a:ext>
                </a:extLst>
              </p:cNvPr>
              <p:cNvSpPr/>
              <p:nvPr/>
            </p:nvSpPr>
            <p:spPr>
              <a:xfrm>
                <a:off x="1352399" y="5116512"/>
                <a:ext cx="260269" cy="402094"/>
              </a:xfrm>
              <a:custGeom>
                <a:avLst/>
                <a:gdLst>
                  <a:gd name="connsiteX0" fmla="*/ 151 w 260269"/>
                  <a:gd name="connsiteY0" fmla="*/ 9526 h 402094"/>
                  <a:gd name="connsiteX1" fmla="*/ 125564 w 260269"/>
                  <a:gd name="connsiteY1" fmla="*/ 3176 h 402094"/>
                  <a:gd name="connsiteX2" fmla="*/ 197001 w 260269"/>
                  <a:gd name="connsiteY2" fmla="*/ 63501 h 402094"/>
                  <a:gd name="connsiteX3" fmla="*/ 187476 w 260269"/>
                  <a:gd name="connsiteY3" fmla="*/ 69851 h 402094"/>
                  <a:gd name="connsiteX4" fmla="*/ 227164 w 260269"/>
                  <a:gd name="connsiteY4" fmla="*/ 136526 h 402094"/>
                  <a:gd name="connsiteX5" fmla="*/ 257326 w 260269"/>
                  <a:gd name="connsiteY5" fmla="*/ 247651 h 402094"/>
                  <a:gd name="connsiteX6" fmla="*/ 257326 w 260269"/>
                  <a:gd name="connsiteY6" fmla="*/ 265113 h 402094"/>
                  <a:gd name="connsiteX7" fmla="*/ 241451 w 260269"/>
                  <a:gd name="connsiteY7" fmla="*/ 401638 h 402094"/>
                  <a:gd name="connsiteX8" fmla="*/ 243039 w 260269"/>
                  <a:gd name="connsiteY8" fmla="*/ 301626 h 402094"/>
                  <a:gd name="connsiteX9" fmla="*/ 208114 w 260269"/>
                  <a:gd name="connsiteY9" fmla="*/ 100013 h 402094"/>
                  <a:gd name="connsiteX10" fmla="*/ 152551 w 260269"/>
                  <a:gd name="connsiteY10" fmla="*/ 19051 h 402094"/>
                  <a:gd name="connsiteX11" fmla="*/ 151 w 260269"/>
                  <a:gd name="connsiteY11" fmla="*/ 9526 h 40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269" h="402094">
                    <a:moveTo>
                      <a:pt x="151" y="9526"/>
                    </a:moveTo>
                    <a:cubicBezTo>
                      <a:pt x="-4347" y="6880"/>
                      <a:pt x="92756" y="-5820"/>
                      <a:pt x="125564" y="3176"/>
                    </a:cubicBezTo>
                    <a:cubicBezTo>
                      <a:pt x="158372" y="12172"/>
                      <a:pt x="186682" y="52388"/>
                      <a:pt x="197001" y="63501"/>
                    </a:cubicBezTo>
                    <a:cubicBezTo>
                      <a:pt x="207320" y="74614"/>
                      <a:pt x="182449" y="57680"/>
                      <a:pt x="187476" y="69851"/>
                    </a:cubicBezTo>
                    <a:cubicBezTo>
                      <a:pt x="192503" y="82022"/>
                      <a:pt x="215522" y="106893"/>
                      <a:pt x="227164" y="136526"/>
                    </a:cubicBezTo>
                    <a:cubicBezTo>
                      <a:pt x="238806" y="166159"/>
                      <a:pt x="252299" y="226220"/>
                      <a:pt x="257326" y="247651"/>
                    </a:cubicBezTo>
                    <a:cubicBezTo>
                      <a:pt x="262353" y="269082"/>
                      <a:pt x="259972" y="239449"/>
                      <a:pt x="257326" y="265113"/>
                    </a:cubicBezTo>
                    <a:cubicBezTo>
                      <a:pt x="254680" y="290778"/>
                      <a:pt x="243832" y="395553"/>
                      <a:pt x="241451" y="401638"/>
                    </a:cubicBezTo>
                    <a:cubicBezTo>
                      <a:pt x="239070" y="407723"/>
                      <a:pt x="248595" y="351897"/>
                      <a:pt x="243039" y="301626"/>
                    </a:cubicBezTo>
                    <a:cubicBezTo>
                      <a:pt x="237483" y="251355"/>
                      <a:pt x="223195" y="147109"/>
                      <a:pt x="208114" y="100013"/>
                    </a:cubicBezTo>
                    <a:cubicBezTo>
                      <a:pt x="193033" y="52917"/>
                      <a:pt x="182713" y="33868"/>
                      <a:pt x="152551" y="19051"/>
                    </a:cubicBezTo>
                    <a:cubicBezTo>
                      <a:pt x="122389" y="4234"/>
                      <a:pt x="4649" y="12172"/>
                      <a:pt x="151" y="95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ECF0B0E2-7C9F-405E-9ED3-FB82F77A1308}"/>
                  </a:ext>
                </a:extLst>
              </p:cNvPr>
              <p:cNvSpPr/>
              <p:nvPr/>
            </p:nvSpPr>
            <p:spPr>
              <a:xfrm>
                <a:off x="1430120" y="5136954"/>
                <a:ext cx="163732" cy="219431"/>
              </a:xfrm>
              <a:custGeom>
                <a:avLst/>
                <a:gdLst>
                  <a:gd name="connsiteX0" fmla="*/ 218 w 163732"/>
                  <a:gd name="connsiteY0" fmla="*/ 196 h 219431"/>
                  <a:gd name="connsiteX1" fmla="*/ 93880 w 163732"/>
                  <a:gd name="connsiteY1" fmla="*/ 39884 h 219431"/>
                  <a:gd name="connsiteX2" fmla="*/ 114518 w 163732"/>
                  <a:gd name="connsiteY2" fmla="*/ 90684 h 219431"/>
                  <a:gd name="connsiteX3" fmla="*/ 149443 w 163732"/>
                  <a:gd name="connsiteY3" fmla="*/ 189109 h 219431"/>
                  <a:gd name="connsiteX4" fmla="*/ 143093 w 163732"/>
                  <a:gd name="connsiteY4" fmla="*/ 182759 h 219431"/>
                  <a:gd name="connsiteX5" fmla="*/ 163730 w 163732"/>
                  <a:gd name="connsiteY5" fmla="*/ 217684 h 219431"/>
                  <a:gd name="connsiteX6" fmla="*/ 141505 w 163732"/>
                  <a:gd name="connsiteY6" fmla="*/ 119259 h 219431"/>
                  <a:gd name="connsiteX7" fmla="*/ 70068 w 163732"/>
                  <a:gd name="connsiteY7" fmla="*/ 28771 h 219431"/>
                  <a:gd name="connsiteX8" fmla="*/ 218 w 163732"/>
                  <a:gd name="connsiteY8" fmla="*/ 196 h 21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732" h="219431">
                    <a:moveTo>
                      <a:pt x="218" y="196"/>
                    </a:moveTo>
                    <a:cubicBezTo>
                      <a:pt x="4187" y="2048"/>
                      <a:pt x="74830" y="24803"/>
                      <a:pt x="93880" y="39884"/>
                    </a:cubicBezTo>
                    <a:cubicBezTo>
                      <a:pt x="112930" y="54965"/>
                      <a:pt x="105257" y="65813"/>
                      <a:pt x="114518" y="90684"/>
                    </a:cubicBezTo>
                    <a:cubicBezTo>
                      <a:pt x="123779" y="115555"/>
                      <a:pt x="144680" y="173763"/>
                      <a:pt x="149443" y="189109"/>
                    </a:cubicBezTo>
                    <a:cubicBezTo>
                      <a:pt x="154206" y="204455"/>
                      <a:pt x="140712" y="177997"/>
                      <a:pt x="143093" y="182759"/>
                    </a:cubicBezTo>
                    <a:cubicBezTo>
                      <a:pt x="145474" y="187521"/>
                      <a:pt x="163995" y="228267"/>
                      <a:pt x="163730" y="217684"/>
                    </a:cubicBezTo>
                    <a:cubicBezTo>
                      <a:pt x="163465" y="207101"/>
                      <a:pt x="157115" y="150744"/>
                      <a:pt x="141505" y="119259"/>
                    </a:cubicBezTo>
                    <a:cubicBezTo>
                      <a:pt x="125895" y="87774"/>
                      <a:pt x="92822" y="47821"/>
                      <a:pt x="70068" y="28771"/>
                    </a:cubicBezTo>
                    <a:cubicBezTo>
                      <a:pt x="47314" y="9721"/>
                      <a:pt x="-3751" y="-1656"/>
                      <a:pt x="218" y="19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65AD12D6-3EA7-403C-9A94-8AA48E22C442}"/>
                  </a:ext>
                </a:extLst>
              </p:cNvPr>
              <p:cNvSpPr/>
              <p:nvPr/>
            </p:nvSpPr>
            <p:spPr>
              <a:xfrm>
                <a:off x="1365250" y="5094193"/>
                <a:ext cx="235212" cy="453083"/>
              </a:xfrm>
              <a:custGeom>
                <a:avLst/>
                <a:gdLst>
                  <a:gd name="connsiteX0" fmla="*/ 0 w 235212"/>
                  <a:gd name="connsiteY0" fmla="*/ 95 h 453083"/>
                  <a:gd name="connsiteX1" fmla="*/ 109538 w 235212"/>
                  <a:gd name="connsiteY1" fmla="*/ 103282 h 453083"/>
                  <a:gd name="connsiteX2" fmla="*/ 127000 w 235212"/>
                  <a:gd name="connsiteY2" fmla="*/ 131857 h 453083"/>
                  <a:gd name="connsiteX3" fmla="*/ 134938 w 235212"/>
                  <a:gd name="connsiteY3" fmla="*/ 179482 h 453083"/>
                  <a:gd name="connsiteX4" fmla="*/ 138113 w 235212"/>
                  <a:gd name="connsiteY4" fmla="*/ 182657 h 453083"/>
                  <a:gd name="connsiteX5" fmla="*/ 192088 w 235212"/>
                  <a:gd name="connsiteY5" fmla="*/ 331882 h 453083"/>
                  <a:gd name="connsiteX6" fmla="*/ 196850 w 235212"/>
                  <a:gd name="connsiteY6" fmla="*/ 339820 h 453083"/>
                  <a:gd name="connsiteX7" fmla="*/ 234950 w 235212"/>
                  <a:gd name="connsiteY7" fmla="*/ 452532 h 453083"/>
                  <a:gd name="connsiteX8" fmla="*/ 211138 w 235212"/>
                  <a:gd name="connsiteY8" fmla="*/ 376332 h 453083"/>
                  <a:gd name="connsiteX9" fmla="*/ 163513 w 235212"/>
                  <a:gd name="connsiteY9" fmla="*/ 231870 h 453083"/>
                  <a:gd name="connsiteX10" fmla="*/ 107950 w 235212"/>
                  <a:gd name="connsiteY10" fmla="*/ 87407 h 453083"/>
                  <a:gd name="connsiteX11" fmla="*/ 0 w 235212"/>
                  <a:gd name="connsiteY11" fmla="*/ 95 h 45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12" h="453083">
                    <a:moveTo>
                      <a:pt x="0" y="95"/>
                    </a:moveTo>
                    <a:cubicBezTo>
                      <a:pt x="265" y="2741"/>
                      <a:pt x="88371" y="81322"/>
                      <a:pt x="109538" y="103282"/>
                    </a:cubicBezTo>
                    <a:cubicBezTo>
                      <a:pt x="130705" y="125242"/>
                      <a:pt x="122767" y="119157"/>
                      <a:pt x="127000" y="131857"/>
                    </a:cubicBezTo>
                    <a:cubicBezTo>
                      <a:pt x="131233" y="144557"/>
                      <a:pt x="133086" y="171015"/>
                      <a:pt x="134938" y="179482"/>
                    </a:cubicBezTo>
                    <a:cubicBezTo>
                      <a:pt x="136790" y="187949"/>
                      <a:pt x="128588" y="157257"/>
                      <a:pt x="138113" y="182657"/>
                    </a:cubicBezTo>
                    <a:cubicBezTo>
                      <a:pt x="147638" y="208057"/>
                      <a:pt x="182299" y="305688"/>
                      <a:pt x="192088" y="331882"/>
                    </a:cubicBezTo>
                    <a:cubicBezTo>
                      <a:pt x="201877" y="358076"/>
                      <a:pt x="189706" y="319712"/>
                      <a:pt x="196850" y="339820"/>
                    </a:cubicBezTo>
                    <a:cubicBezTo>
                      <a:pt x="203994" y="359928"/>
                      <a:pt x="232569" y="446447"/>
                      <a:pt x="234950" y="452532"/>
                    </a:cubicBezTo>
                    <a:cubicBezTo>
                      <a:pt x="237331" y="458617"/>
                      <a:pt x="223044" y="413109"/>
                      <a:pt x="211138" y="376332"/>
                    </a:cubicBezTo>
                    <a:cubicBezTo>
                      <a:pt x="199232" y="339555"/>
                      <a:pt x="180711" y="280024"/>
                      <a:pt x="163513" y="231870"/>
                    </a:cubicBezTo>
                    <a:cubicBezTo>
                      <a:pt x="146315" y="183716"/>
                      <a:pt x="135996" y="124713"/>
                      <a:pt x="107950" y="87407"/>
                    </a:cubicBezTo>
                    <a:cubicBezTo>
                      <a:pt x="79904" y="50101"/>
                      <a:pt x="-265" y="-2551"/>
                      <a:pt x="0" y="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87659E3A-8B0F-40F8-81BC-62365019A054}"/>
                  </a:ext>
                </a:extLst>
              </p:cNvPr>
              <p:cNvSpPr/>
              <p:nvPr/>
            </p:nvSpPr>
            <p:spPr>
              <a:xfrm>
                <a:off x="1351736" y="5090749"/>
                <a:ext cx="238830" cy="663129"/>
              </a:xfrm>
              <a:custGeom>
                <a:avLst/>
                <a:gdLst>
                  <a:gd name="connsiteX0" fmla="*/ 2402 w 238830"/>
                  <a:gd name="connsiteY0" fmla="*/ 5126 h 663129"/>
                  <a:gd name="connsiteX1" fmla="*/ 113527 w 238830"/>
                  <a:gd name="connsiteY1" fmla="*/ 117839 h 663129"/>
                  <a:gd name="connsiteX2" fmla="*/ 145277 w 238830"/>
                  <a:gd name="connsiteY2" fmla="*/ 179751 h 663129"/>
                  <a:gd name="connsiteX3" fmla="*/ 164327 w 238830"/>
                  <a:gd name="connsiteY3" fmla="*/ 259126 h 663129"/>
                  <a:gd name="connsiteX4" fmla="*/ 165914 w 238830"/>
                  <a:gd name="connsiteY4" fmla="*/ 267064 h 663129"/>
                  <a:gd name="connsiteX5" fmla="*/ 235764 w 238830"/>
                  <a:gd name="connsiteY5" fmla="*/ 448039 h 663129"/>
                  <a:gd name="connsiteX6" fmla="*/ 226239 w 238830"/>
                  <a:gd name="connsiteY6" fmla="*/ 581389 h 663129"/>
                  <a:gd name="connsiteX7" fmla="*/ 224652 w 238830"/>
                  <a:gd name="connsiteY7" fmla="*/ 662351 h 663129"/>
                  <a:gd name="connsiteX8" fmla="*/ 218302 w 238830"/>
                  <a:gd name="connsiteY8" fmla="*/ 611551 h 663129"/>
                  <a:gd name="connsiteX9" fmla="*/ 181789 w 238830"/>
                  <a:gd name="connsiteY9" fmla="*/ 444864 h 663129"/>
                  <a:gd name="connsiteX10" fmla="*/ 172264 w 238830"/>
                  <a:gd name="connsiteY10" fmla="*/ 301989 h 663129"/>
                  <a:gd name="connsiteX11" fmla="*/ 170677 w 238830"/>
                  <a:gd name="connsiteY11" fmla="*/ 298814 h 663129"/>
                  <a:gd name="connsiteX12" fmla="*/ 142102 w 238830"/>
                  <a:gd name="connsiteY12" fmla="*/ 203564 h 663129"/>
                  <a:gd name="connsiteX13" fmla="*/ 45264 w 238830"/>
                  <a:gd name="connsiteY13" fmla="*/ 36876 h 663129"/>
                  <a:gd name="connsiteX14" fmla="*/ 2402 w 238830"/>
                  <a:gd name="connsiteY14" fmla="*/ 5126 h 66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30" h="663129">
                    <a:moveTo>
                      <a:pt x="2402" y="5126"/>
                    </a:moveTo>
                    <a:cubicBezTo>
                      <a:pt x="13779" y="18620"/>
                      <a:pt x="89715" y="88735"/>
                      <a:pt x="113527" y="117839"/>
                    </a:cubicBezTo>
                    <a:cubicBezTo>
                      <a:pt x="137339" y="146943"/>
                      <a:pt x="136810" y="156203"/>
                      <a:pt x="145277" y="179751"/>
                    </a:cubicBezTo>
                    <a:cubicBezTo>
                      <a:pt x="153744" y="203299"/>
                      <a:pt x="160888" y="244574"/>
                      <a:pt x="164327" y="259126"/>
                    </a:cubicBezTo>
                    <a:cubicBezTo>
                      <a:pt x="167766" y="273678"/>
                      <a:pt x="154008" y="235579"/>
                      <a:pt x="165914" y="267064"/>
                    </a:cubicBezTo>
                    <a:cubicBezTo>
                      <a:pt x="177820" y="298549"/>
                      <a:pt x="225710" y="395652"/>
                      <a:pt x="235764" y="448039"/>
                    </a:cubicBezTo>
                    <a:cubicBezTo>
                      <a:pt x="245818" y="500427"/>
                      <a:pt x="228091" y="545670"/>
                      <a:pt x="226239" y="581389"/>
                    </a:cubicBezTo>
                    <a:cubicBezTo>
                      <a:pt x="224387" y="617108"/>
                      <a:pt x="225975" y="657324"/>
                      <a:pt x="224652" y="662351"/>
                    </a:cubicBezTo>
                    <a:cubicBezTo>
                      <a:pt x="223329" y="667378"/>
                      <a:pt x="225446" y="647799"/>
                      <a:pt x="218302" y="611551"/>
                    </a:cubicBezTo>
                    <a:cubicBezTo>
                      <a:pt x="211158" y="575303"/>
                      <a:pt x="189462" y="496458"/>
                      <a:pt x="181789" y="444864"/>
                    </a:cubicBezTo>
                    <a:cubicBezTo>
                      <a:pt x="174116" y="393270"/>
                      <a:pt x="174116" y="326331"/>
                      <a:pt x="172264" y="301989"/>
                    </a:cubicBezTo>
                    <a:cubicBezTo>
                      <a:pt x="170412" y="277647"/>
                      <a:pt x="175704" y="315218"/>
                      <a:pt x="170677" y="298814"/>
                    </a:cubicBezTo>
                    <a:cubicBezTo>
                      <a:pt x="165650" y="282410"/>
                      <a:pt x="163004" y="247220"/>
                      <a:pt x="142102" y="203564"/>
                    </a:cubicBezTo>
                    <a:cubicBezTo>
                      <a:pt x="121200" y="159908"/>
                      <a:pt x="68018" y="68097"/>
                      <a:pt x="45264" y="36876"/>
                    </a:cubicBezTo>
                    <a:cubicBezTo>
                      <a:pt x="22510" y="5655"/>
                      <a:pt x="-8975" y="-8368"/>
                      <a:pt x="2402" y="51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B60E6E49-9048-49BF-8FDA-01B8B5A83640}"/>
                  </a:ext>
                </a:extLst>
              </p:cNvPr>
              <p:cNvSpPr/>
              <p:nvPr/>
            </p:nvSpPr>
            <p:spPr>
              <a:xfrm>
                <a:off x="1590547" y="5408719"/>
                <a:ext cx="26130" cy="369834"/>
              </a:xfrm>
              <a:custGeom>
                <a:avLst/>
                <a:gdLst>
                  <a:gd name="connsiteX0" fmla="*/ 23941 w 26130"/>
                  <a:gd name="connsiteY0" fmla="*/ 4656 h 369834"/>
                  <a:gd name="connsiteX1" fmla="*/ 6478 w 26130"/>
                  <a:gd name="connsiteY1" fmla="*/ 174519 h 369834"/>
                  <a:gd name="connsiteX2" fmla="*/ 19178 w 26130"/>
                  <a:gd name="connsiteY2" fmla="*/ 277706 h 369834"/>
                  <a:gd name="connsiteX3" fmla="*/ 128 w 26130"/>
                  <a:gd name="connsiteY3" fmla="*/ 369781 h 369834"/>
                  <a:gd name="connsiteX4" fmla="*/ 11241 w 26130"/>
                  <a:gd name="connsiteY4" fmla="*/ 265006 h 369834"/>
                  <a:gd name="connsiteX5" fmla="*/ 19178 w 26130"/>
                  <a:gd name="connsiteY5" fmla="*/ 193569 h 369834"/>
                  <a:gd name="connsiteX6" fmla="*/ 25528 w 26130"/>
                  <a:gd name="connsiteY6" fmla="*/ 58631 h 369834"/>
                  <a:gd name="connsiteX7" fmla="*/ 23941 w 26130"/>
                  <a:gd name="connsiteY7" fmla="*/ 4656 h 36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30" h="369834">
                    <a:moveTo>
                      <a:pt x="23941" y="4656"/>
                    </a:moveTo>
                    <a:cubicBezTo>
                      <a:pt x="20766" y="23971"/>
                      <a:pt x="7272" y="129011"/>
                      <a:pt x="6478" y="174519"/>
                    </a:cubicBezTo>
                    <a:cubicBezTo>
                      <a:pt x="5684" y="220027"/>
                      <a:pt x="20236" y="245162"/>
                      <a:pt x="19178" y="277706"/>
                    </a:cubicBezTo>
                    <a:cubicBezTo>
                      <a:pt x="18120" y="310250"/>
                      <a:pt x="1451" y="371898"/>
                      <a:pt x="128" y="369781"/>
                    </a:cubicBezTo>
                    <a:cubicBezTo>
                      <a:pt x="-1195" y="367664"/>
                      <a:pt x="8066" y="294375"/>
                      <a:pt x="11241" y="265006"/>
                    </a:cubicBezTo>
                    <a:cubicBezTo>
                      <a:pt x="14416" y="235637"/>
                      <a:pt x="16797" y="227965"/>
                      <a:pt x="19178" y="193569"/>
                    </a:cubicBezTo>
                    <a:cubicBezTo>
                      <a:pt x="21559" y="159173"/>
                      <a:pt x="24999" y="86677"/>
                      <a:pt x="25528" y="58631"/>
                    </a:cubicBezTo>
                    <a:cubicBezTo>
                      <a:pt x="26057" y="30585"/>
                      <a:pt x="27116" y="-14659"/>
                      <a:pt x="23941" y="46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60B4D18F-4CD3-4A98-BA3D-311922BF5B51}"/>
                  </a:ext>
                </a:extLst>
              </p:cNvPr>
              <p:cNvSpPr/>
              <p:nvPr/>
            </p:nvSpPr>
            <p:spPr>
              <a:xfrm>
                <a:off x="903068" y="4699678"/>
                <a:ext cx="560672" cy="562615"/>
              </a:xfrm>
              <a:custGeom>
                <a:avLst/>
                <a:gdLst>
                  <a:gd name="connsiteX0" fmla="*/ 220 w 560672"/>
                  <a:gd name="connsiteY0" fmla="*/ 910 h 562615"/>
                  <a:gd name="connsiteX1" fmla="*/ 135157 w 560672"/>
                  <a:gd name="connsiteY1" fmla="*/ 88222 h 562615"/>
                  <a:gd name="connsiteX2" fmla="*/ 116107 w 560672"/>
                  <a:gd name="connsiteY2" fmla="*/ 78697 h 562615"/>
                  <a:gd name="connsiteX3" fmla="*/ 357407 w 560672"/>
                  <a:gd name="connsiteY3" fmla="*/ 326347 h 562615"/>
                  <a:gd name="connsiteX4" fmla="*/ 309782 w 560672"/>
                  <a:gd name="connsiteY4" fmla="*/ 291422 h 562615"/>
                  <a:gd name="connsiteX5" fmla="*/ 428845 w 560672"/>
                  <a:gd name="connsiteY5" fmla="*/ 404135 h 562615"/>
                  <a:gd name="connsiteX6" fmla="*/ 505045 w 560672"/>
                  <a:gd name="connsiteY6" fmla="*/ 489860 h 562615"/>
                  <a:gd name="connsiteX7" fmla="*/ 559020 w 560672"/>
                  <a:gd name="connsiteY7" fmla="*/ 561297 h 562615"/>
                  <a:gd name="connsiteX8" fmla="*/ 441545 w 560672"/>
                  <a:gd name="connsiteY8" fmla="*/ 426360 h 562615"/>
                  <a:gd name="connsiteX9" fmla="*/ 171670 w 560672"/>
                  <a:gd name="connsiteY9" fmla="*/ 151722 h 562615"/>
                  <a:gd name="connsiteX10" fmla="*/ 220 w 560672"/>
                  <a:gd name="connsiteY10" fmla="*/ 910 h 56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672" h="562615">
                    <a:moveTo>
                      <a:pt x="220" y="910"/>
                    </a:moveTo>
                    <a:cubicBezTo>
                      <a:pt x="-5865" y="-9673"/>
                      <a:pt x="115843" y="75258"/>
                      <a:pt x="135157" y="88222"/>
                    </a:cubicBezTo>
                    <a:cubicBezTo>
                      <a:pt x="154472" y="101187"/>
                      <a:pt x="79065" y="39010"/>
                      <a:pt x="116107" y="78697"/>
                    </a:cubicBezTo>
                    <a:cubicBezTo>
                      <a:pt x="153149" y="118385"/>
                      <a:pt x="325128" y="290893"/>
                      <a:pt x="357407" y="326347"/>
                    </a:cubicBezTo>
                    <a:cubicBezTo>
                      <a:pt x="389686" y="361801"/>
                      <a:pt x="297876" y="278457"/>
                      <a:pt x="309782" y="291422"/>
                    </a:cubicBezTo>
                    <a:cubicBezTo>
                      <a:pt x="321688" y="304387"/>
                      <a:pt x="396301" y="371062"/>
                      <a:pt x="428845" y="404135"/>
                    </a:cubicBezTo>
                    <a:cubicBezTo>
                      <a:pt x="461389" y="437208"/>
                      <a:pt x="483349" y="463666"/>
                      <a:pt x="505045" y="489860"/>
                    </a:cubicBezTo>
                    <a:cubicBezTo>
                      <a:pt x="526741" y="516054"/>
                      <a:pt x="569603" y="571880"/>
                      <a:pt x="559020" y="561297"/>
                    </a:cubicBezTo>
                    <a:cubicBezTo>
                      <a:pt x="548437" y="550714"/>
                      <a:pt x="506103" y="494622"/>
                      <a:pt x="441545" y="426360"/>
                    </a:cubicBezTo>
                    <a:cubicBezTo>
                      <a:pt x="376987" y="358098"/>
                      <a:pt x="243637" y="222366"/>
                      <a:pt x="171670" y="151722"/>
                    </a:cubicBezTo>
                    <a:cubicBezTo>
                      <a:pt x="99703" y="81078"/>
                      <a:pt x="6305" y="11493"/>
                      <a:pt x="220" y="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7A7C5BD3-76BA-405D-BB9C-6FDC738ED83B}"/>
                  </a:ext>
                </a:extLst>
              </p:cNvPr>
              <p:cNvSpPr/>
              <p:nvPr/>
            </p:nvSpPr>
            <p:spPr>
              <a:xfrm>
                <a:off x="832665" y="4675153"/>
                <a:ext cx="614291" cy="528727"/>
              </a:xfrm>
              <a:custGeom>
                <a:avLst/>
                <a:gdLst>
                  <a:gd name="connsiteX0" fmla="*/ 3948 w 614291"/>
                  <a:gd name="connsiteY0" fmla="*/ 35 h 528727"/>
                  <a:gd name="connsiteX1" fmla="*/ 167460 w 614291"/>
                  <a:gd name="connsiteY1" fmla="*/ 46072 h 528727"/>
                  <a:gd name="connsiteX2" fmla="*/ 165873 w 614291"/>
                  <a:gd name="connsiteY2" fmla="*/ 52422 h 528727"/>
                  <a:gd name="connsiteX3" fmla="*/ 237310 w 614291"/>
                  <a:gd name="connsiteY3" fmla="*/ 125447 h 528727"/>
                  <a:gd name="connsiteX4" fmla="*/ 326210 w 614291"/>
                  <a:gd name="connsiteY4" fmla="*/ 236572 h 528727"/>
                  <a:gd name="connsiteX5" fmla="*/ 345260 w 614291"/>
                  <a:gd name="connsiteY5" fmla="*/ 239747 h 528727"/>
                  <a:gd name="connsiteX6" fmla="*/ 481785 w 614291"/>
                  <a:gd name="connsiteY6" fmla="*/ 395322 h 528727"/>
                  <a:gd name="connsiteX7" fmla="*/ 530998 w 614291"/>
                  <a:gd name="connsiteY7" fmla="*/ 433422 h 528727"/>
                  <a:gd name="connsiteX8" fmla="*/ 613548 w 614291"/>
                  <a:gd name="connsiteY8" fmla="*/ 528672 h 528727"/>
                  <a:gd name="connsiteX9" fmla="*/ 546873 w 614291"/>
                  <a:gd name="connsiteY9" fmla="*/ 419135 h 528727"/>
                  <a:gd name="connsiteX10" fmla="*/ 202385 w 614291"/>
                  <a:gd name="connsiteY10" fmla="*/ 100047 h 528727"/>
                  <a:gd name="connsiteX11" fmla="*/ 89673 w 614291"/>
                  <a:gd name="connsiteY11" fmla="*/ 25435 h 528727"/>
                  <a:gd name="connsiteX12" fmla="*/ 62685 w 614291"/>
                  <a:gd name="connsiteY12" fmla="*/ 39722 h 528727"/>
                  <a:gd name="connsiteX13" fmla="*/ 49985 w 614291"/>
                  <a:gd name="connsiteY13" fmla="*/ 38135 h 528727"/>
                  <a:gd name="connsiteX14" fmla="*/ 3948 w 614291"/>
                  <a:gd name="connsiteY14" fmla="*/ 35 h 5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4291" h="528727">
                    <a:moveTo>
                      <a:pt x="3948" y="35"/>
                    </a:moveTo>
                    <a:cubicBezTo>
                      <a:pt x="23527" y="1358"/>
                      <a:pt x="140473" y="37341"/>
                      <a:pt x="167460" y="46072"/>
                    </a:cubicBezTo>
                    <a:cubicBezTo>
                      <a:pt x="194448" y="54803"/>
                      <a:pt x="154231" y="39193"/>
                      <a:pt x="165873" y="52422"/>
                    </a:cubicBezTo>
                    <a:cubicBezTo>
                      <a:pt x="177515" y="65651"/>
                      <a:pt x="210587" y="94755"/>
                      <a:pt x="237310" y="125447"/>
                    </a:cubicBezTo>
                    <a:cubicBezTo>
                      <a:pt x="264033" y="156139"/>
                      <a:pt x="308218" y="217522"/>
                      <a:pt x="326210" y="236572"/>
                    </a:cubicBezTo>
                    <a:cubicBezTo>
                      <a:pt x="344202" y="255622"/>
                      <a:pt x="319331" y="213289"/>
                      <a:pt x="345260" y="239747"/>
                    </a:cubicBezTo>
                    <a:cubicBezTo>
                      <a:pt x="371189" y="266205"/>
                      <a:pt x="450829" y="363043"/>
                      <a:pt x="481785" y="395322"/>
                    </a:cubicBezTo>
                    <a:cubicBezTo>
                      <a:pt x="512741" y="427601"/>
                      <a:pt x="509038" y="411197"/>
                      <a:pt x="530998" y="433422"/>
                    </a:cubicBezTo>
                    <a:cubicBezTo>
                      <a:pt x="552958" y="455647"/>
                      <a:pt x="610902" y="531053"/>
                      <a:pt x="613548" y="528672"/>
                    </a:cubicBezTo>
                    <a:cubicBezTo>
                      <a:pt x="616194" y="526291"/>
                      <a:pt x="615400" y="490572"/>
                      <a:pt x="546873" y="419135"/>
                    </a:cubicBezTo>
                    <a:cubicBezTo>
                      <a:pt x="478346" y="347698"/>
                      <a:pt x="278585" y="165664"/>
                      <a:pt x="202385" y="100047"/>
                    </a:cubicBezTo>
                    <a:cubicBezTo>
                      <a:pt x="126185" y="34430"/>
                      <a:pt x="112956" y="35489"/>
                      <a:pt x="89673" y="25435"/>
                    </a:cubicBezTo>
                    <a:cubicBezTo>
                      <a:pt x="66390" y="15381"/>
                      <a:pt x="69300" y="37605"/>
                      <a:pt x="62685" y="39722"/>
                    </a:cubicBezTo>
                    <a:cubicBezTo>
                      <a:pt x="56070" y="41839"/>
                      <a:pt x="56335" y="41045"/>
                      <a:pt x="49985" y="38135"/>
                    </a:cubicBezTo>
                    <a:cubicBezTo>
                      <a:pt x="43635" y="35225"/>
                      <a:pt x="-15631" y="-1288"/>
                      <a:pt x="3948" y="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DB4F81C7-BCF8-4701-8468-9F01B1C4FD7E}"/>
                  </a:ext>
                </a:extLst>
              </p:cNvPr>
              <p:cNvSpPr/>
              <p:nvPr/>
            </p:nvSpPr>
            <p:spPr>
              <a:xfrm>
                <a:off x="1449185" y="5236052"/>
                <a:ext cx="144719" cy="619304"/>
              </a:xfrm>
              <a:custGeom>
                <a:avLst/>
                <a:gdLst>
                  <a:gd name="connsiteX0" fmla="*/ 1790 w 144719"/>
                  <a:gd name="connsiteY0" fmla="*/ 2698 h 619304"/>
                  <a:gd name="connsiteX1" fmla="*/ 43065 w 144719"/>
                  <a:gd name="connsiteY1" fmla="*/ 293211 h 619304"/>
                  <a:gd name="connsiteX2" fmla="*/ 20840 w 144719"/>
                  <a:gd name="connsiteY2" fmla="*/ 136048 h 619304"/>
                  <a:gd name="connsiteX3" fmla="*/ 35128 w 144719"/>
                  <a:gd name="connsiteY3" fmla="*/ 210661 h 619304"/>
                  <a:gd name="connsiteX4" fmla="*/ 76403 w 144719"/>
                  <a:gd name="connsiteY4" fmla="*/ 413861 h 619304"/>
                  <a:gd name="connsiteX5" fmla="*/ 138315 w 144719"/>
                  <a:gd name="connsiteY5" fmla="*/ 610711 h 619304"/>
                  <a:gd name="connsiteX6" fmla="*/ 130378 w 144719"/>
                  <a:gd name="connsiteY6" fmla="*/ 545623 h 619304"/>
                  <a:gd name="connsiteX7" fmla="*/ 28778 w 144719"/>
                  <a:gd name="connsiteY7" fmla="*/ 205898 h 619304"/>
                  <a:gd name="connsiteX8" fmla="*/ 8140 w 144719"/>
                  <a:gd name="connsiteY8" fmla="*/ 151923 h 619304"/>
                  <a:gd name="connsiteX9" fmla="*/ 1790 w 144719"/>
                  <a:gd name="connsiteY9" fmla="*/ 2698 h 61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719" h="619304">
                    <a:moveTo>
                      <a:pt x="1790" y="2698"/>
                    </a:moveTo>
                    <a:cubicBezTo>
                      <a:pt x="7611" y="26246"/>
                      <a:pt x="39890" y="270986"/>
                      <a:pt x="43065" y="293211"/>
                    </a:cubicBezTo>
                    <a:cubicBezTo>
                      <a:pt x="46240" y="315436"/>
                      <a:pt x="22163" y="149806"/>
                      <a:pt x="20840" y="136048"/>
                    </a:cubicBezTo>
                    <a:cubicBezTo>
                      <a:pt x="19517" y="122290"/>
                      <a:pt x="25868" y="164359"/>
                      <a:pt x="35128" y="210661"/>
                    </a:cubicBezTo>
                    <a:cubicBezTo>
                      <a:pt x="44388" y="256963"/>
                      <a:pt x="59205" y="347186"/>
                      <a:pt x="76403" y="413861"/>
                    </a:cubicBezTo>
                    <a:cubicBezTo>
                      <a:pt x="93601" y="480536"/>
                      <a:pt x="129319" y="588751"/>
                      <a:pt x="138315" y="610711"/>
                    </a:cubicBezTo>
                    <a:cubicBezTo>
                      <a:pt x="147311" y="632671"/>
                      <a:pt x="148634" y="613092"/>
                      <a:pt x="130378" y="545623"/>
                    </a:cubicBezTo>
                    <a:cubicBezTo>
                      <a:pt x="112122" y="478154"/>
                      <a:pt x="49151" y="271515"/>
                      <a:pt x="28778" y="205898"/>
                    </a:cubicBezTo>
                    <a:cubicBezTo>
                      <a:pt x="8405" y="140281"/>
                      <a:pt x="10257" y="187377"/>
                      <a:pt x="8140" y="151923"/>
                    </a:cubicBezTo>
                    <a:cubicBezTo>
                      <a:pt x="6023" y="116469"/>
                      <a:pt x="-4031" y="-20850"/>
                      <a:pt x="1790" y="26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890C7B65-8E5B-467C-89FC-3939A23DAAEF}"/>
                  </a:ext>
                </a:extLst>
              </p:cNvPr>
              <p:cNvSpPr/>
              <p:nvPr/>
            </p:nvSpPr>
            <p:spPr>
              <a:xfrm>
                <a:off x="1437979" y="5813033"/>
                <a:ext cx="303555" cy="125930"/>
              </a:xfrm>
              <a:custGeom>
                <a:avLst/>
                <a:gdLst>
                  <a:gd name="connsiteX0" fmla="*/ 109834 w 303555"/>
                  <a:gd name="connsiteY0" fmla="*/ 392 h 125930"/>
                  <a:gd name="connsiteX1" fmla="*/ 276521 w 303555"/>
                  <a:gd name="connsiteY1" fmla="*/ 68655 h 125930"/>
                  <a:gd name="connsiteX2" fmla="*/ 211434 w 303555"/>
                  <a:gd name="connsiteY2" fmla="*/ 54367 h 125930"/>
                  <a:gd name="connsiteX3" fmla="*/ 303509 w 303555"/>
                  <a:gd name="connsiteY3" fmla="*/ 103580 h 125930"/>
                  <a:gd name="connsiteX4" fmla="*/ 197146 w 303555"/>
                  <a:gd name="connsiteY4" fmla="*/ 71830 h 125930"/>
                  <a:gd name="connsiteX5" fmla="*/ 247946 w 303555"/>
                  <a:gd name="connsiteY5" fmla="*/ 114692 h 125930"/>
                  <a:gd name="connsiteX6" fmla="*/ 187621 w 303555"/>
                  <a:gd name="connsiteY6" fmla="*/ 111517 h 125930"/>
                  <a:gd name="connsiteX7" fmla="*/ 296 w 303555"/>
                  <a:gd name="connsiteY7" fmla="*/ 125805 h 125930"/>
                  <a:gd name="connsiteX8" fmla="*/ 235246 w 303555"/>
                  <a:gd name="connsiteY8" fmla="*/ 101992 h 125930"/>
                  <a:gd name="connsiteX9" fmla="*/ 205084 w 303555"/>
                  <a:gd name="connsiteY9" fmla="*/ 78180 h 125930"/>
                  <a:gd name="connsiteX10" fmla="*/ 165396 w 303555"/>
                  <a:gd name="connsiteY10" fmla="*/ 41667 h 125930"/>
                  <a:gd name="connsiteX11" fmla="*/ 109834 w 303555"/>
                  <a:gd name="connsiteY11" fmla="*/ 392 h 12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3555" h="125930">
                    <a:moveTo>
                      <a:pt x="109834" y="392"/>
                    </a:moveTo>
                    <a:cubicBezTo>
                      <a:pt x="128355" y="4890"/>
                      <a:pt x="259588" y="59659"/>
                      <a:pt x="276521" y="68655"/>
                    </a:cubicBezTo>
                    <a:cubicBezTo>
                      <a:pt x="293454" y="77651"/>
                      <a:pt x="206936" y="48546"/>
                      <a:pt x="211434" y="54367"/>
                    </a:cubicBezTo>
                    <a:cubicBezTo>
                      <a:pt x="215932" y="60188"/>
                      <a:pt x="305890" y="100670"/>
                      <a:pt x="303509" y="103580"/>
                    </a:cubicBezTo>
                    <a:cubicBezTo>
                      <a:pt x="301128" y="106490"/>
                      <a:pt x="206406" y="69978"/>
                      <a:pt x="197146" y="71830"/>
                    </a:cubicBezTo>
                    <a:cubicBezTo>
                      <a:pt x="187886" y="73682"/>
                      <a:pt x="249533" y="108078"/>
                      <a:pt x="247946" y="114692"/>
                    </a:cubicBezTo>
                    <a:cubicBezTo>
                      <a:pt x="246359" y="121306"/>
                      <a:pt x="228896" y="109665"/>
                      <a:pt x="187621" y="111517"/>
                    </a:cubicBezTo>
                    <a:cubicBezTo>
                      <a:pt x="146346" y="113369"/>
                      <a:pt x="-7642" y="127393"/>
                      <a:pt x="296" y="125805"/>
                    </a:cubicBezTo>
                    <a:cubicBezTo>
                      <a:pt x="8234" y="124217"/>
                      <a:pt x="201115" y="109930"/>
                      <a:pt x="235246" y="101992"/>
                    </a:cubicBezTo>
                    <a:cubicBezTo>
                      <a:pt x="269377" y="94054"/>
                      <a:pt x="216726" y="88234"/>
                      <a:pt x="205084" y="78180"/>
                    </a:cubicBezTo>
                    <a:cubicBezTo>
                      <a:pt x="193442" y="68126"/>
                      <a:pt x="177831" y="51986"/>
                      <a:pt x="165396" y="41667"/>
                    </a:cubicBezTo>
                    <a:cubicBezTo>
                      <a:pt x="152961" y="31348"/>
                      <a:pt x="91313" y="-4106"/>
                      <a:pt x="109834" y="3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A218B251-4BF6-4CAA-966C-131695A12A0E}"/>
                  </a:ext>
                </a:extLst>
              </p:cNvPr>
              <p:cNvSpPr/>
              <p:nvPr/>
            </p:nvSpPr>
            <p:spPr>
              <a:xfrm>
                <a:off x="541462" y="4395590"/>
                <a:ext cx="390906" cy="298135"/>
              </a:xfrm>
              <a:custGeom>
                <a:avLst/>
                <a:gdLst>
                  <a:gd name="connsiteX0" fmla="*/ 1463 w 390906"/>
                  <a:gd name="connsiteY0" fmla="*/ 198 h 298135"/>
                  <a:gd name="connsiteX1" fmla="*/ 52263 w 390906"/>
                  <a:gd name="connsiteY1" fmla="*/ 9723 h 298135"/>
                  <a:gd name="connsiteX2" fmla="*/ 153863 w 390906"/>
                  <a:gd name="connsiteY2" fmla="*/ 44648 h 298135"/>
                  <a:gd name="connsiteX3" fmla="*/ 212601 w 390906"/>
                  <a:gd name="connsiteY3" fmla="*/ 77985 h 298135"/>
                  <a:gd name="connsiteX4" fmla="*/ 218951 w 390906"/>
                  <a:gd name="connsiteY4" fmla="*/ 93860 h 298135"/>
                  <a:gd name="connsiteX5" fmla="*/ 299913 w 390906"/>
                  <a:gd name="connsiteY5" fmla="*/ 163710 h 298135"/>
                  <a:gd name="connsiteX6" fmla="*/ 317376 w 390906"/>
                  <a:gd name="connsiteY6" fmla="*/ 193873 h 298135"/>
                  <a:gd name="connsiteX7" fmla="*/ 326901 w 390906"/>
                  <a:gd name="connsiteY7" fmla="*/ 216098 h 298135"/>
                  <a:gd name="connsiteX8" fmla="*/ 363413 w 390906"/>
                  <a:gd name="connsiteY8" fmla="*/ 255785 h 298135"/>
                  <a:gd name="connsiteX9" fmla="*/ 390401 w 390906"/>
                  <a:gd name="connsiteY9" fmla="*/ 297060 h 298135"/>
                  <a:gd name="connsiteX10" fmla="*/ 339601 w 390906"/>
                  <a:gd name="connsiteY10" fmla="*/ 209748 h 298135"/>
                  <a:gd name="connsiteX11" fmla="*/ 218951 w 390906"/>
                  <a:gd name="connsiteY11" fmla="*/ 76398 h 298135"/>
                  <a:gd name="connsiteX12" fmla="*/ 106238 w 390906"/>
                  <a:gd name="connsiteY12" fmla="*/ 16073 h 298135"/>
                  <a:gd name="connsiteX13" fmla="*/ 1463 w 390906"/>
                  <a:gd name="connsiteY13" fmla="*/ 198 h 29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906" h="298135">
                    <a:moveTo>
                      <a:pt x="1463" y="198"/>
                    </a:moveTo>
                    <a:cubicBezTo>
                      <a:pt x="-7533" y="-860"/>
                      <a:pt x="26863" y="2315"/>
                      <a:pt x="52263" y="9723"/>
                    </a:cubicBezTo>
                    <a:cubicBezTo>
                      <a:pt x="77663" y="17131"/>
                      <a:pt x="127140" y="33271"/>
                      <a:pt x="153863" y="44648"/>
                    </a:cubicBezTo>
                    <a:cubicBezTo>
                      <a:pt x="180586" y="56025"/>
                      <a:pt x="201753" y="69783"/>
                      <a:pt x="212601" y="77985"/>
                    </a:cubicBezTo>
                    <a:cubicBezTo>
                      <a:pt x="223449" y="86187"/>
                      <a:pt x="204399" y="79573"/>
                      <a:pt x="218951" y="93860"/>
                    </a:cubicBezTo>
                    <a:cubicBezTo>
                      <a:pt x="233503" y="108147"/>
                      <a:pt x="283509" y="147041"/>
                      <a:pt x="299913" y="163710"/>
                    </a:cubicBezTo>
                    <a:cubicBezTo>
                      <a:pt x="316317" y="180379"/>
                      <a:pt x="312878" y="185142"/>
                      <a:pt x="317376" y="193873"/>
                    </a:cubicBezTo>
                    <a:cubicBezTo>
                      <a:pt x="321874" y="202604"/>
                      <a:pt x="319228" y="205779"/>
                      <a:pt x="326901" y="216098"/>
                    </a:cubicBezTo>
                    <a:cubicBezTo>
                      <a:pt x="334574" y="226417"/>
                      <a:pt x="352830" y="242291"/>
                      <a:pt x="363413" y="255785"/>
                    </a:cubicBezTo>
                    <a:cubicBezTo>
                      <a:pt x="373996" y="269279"/>
                      <a:pt x="394370" y="304733"/>
                      <a:pt x="390401" y="297060"/>
                    </a:cubicBezTo>
                    <a:cubicBezTo>
                      <a:pt x="386432" y="289387"/>
                      <a:pt x="368176" y="246525"/>
                      <a:pt x="339601" y="209748"/>
                    </a:cubicBezTo>
                    <a:cubicBezTo>
                      <a:pt x="311026" y="172971"/>
                      <a:pt x="257845" y="108677"/>
                      <a:pt x="218951" y="76398"/>
                    </a:cubicBezTo>
                    <a:cubicBezTo>
                      <a:pt x="180057" y="44119"/>
                      <a:pt x="137194" y="27185"/>
                      <a:pt x="106238" y="16073"/>
                    </a:cubicBezTo>
                    <a:cubicBezTo>
                      <a:pt x="75282" y="4961"/>
                      <a:pt x="10459" y="1256"/>
                      <a:pt x="1463" y="1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1C484287-9614-468C-8973-A000994D5B8B}"/>
                  </a:ext>
                </a:extLst>
              </p:cNvPr>
              <p:cNvSpPr/>
              <p:nvPr/>
            </p:nvSpPr>
            <p:spPr>
              <a:xfrm>
                <a:off x="706397" y="4443040"/>
                <a:ext cx="181438" cy="237092"/>
              </a:xfrm>
              <a:custGeom>
                <a:avLst/>
                <a:gdLst>
                  <a:gd name="connsiteX0" fmla="*/ 41 w 181438"/>
                  <a:gd name="connsiteY0" fmla="*/ 373 h 237092"/>
                  <a:gd name="connsiteX1" fmla="*/ 98466 w 181438"/>
                  <a:gd name="connsiteY1" fmla="*/ 121023 h 237092"/>
                  <a:gd name="connsiteX2" fmla="*/ 119103 w 181438"/>
                  <a:gd name="connsiteY2" fmla="*/ 119435 h 237092"/>
                  <a:gd name="connsiteX3" fmla="*/ 160378 w 181438"/>
                  <a:gd name="connsiteY3" fmla="*/ 206748 h 237092"/>
                  <a:gd name="connsiteX4" fmla="*/ 181016 w 181438"/>
                  <a:gd name="connsiteY4" fmla="*/ 236910 h 237092"/>
                  <a:gd name="connsiteX5" fmla="*/ 166728 w 181438"/>
                  <a:gd name="connsiteY5" fmla="*/ 195635 h 237092"/>
                  <a:gd name="connsiteX6" fmla="*/ 87353 w 181438"/>
                  <a:gd name="connsiteY6" fmla="*/ 86098 h 237092"/>
                  <a:gd name="connsiteX7" fmla="*/ 41 w 181438"/>
                  <a:gd name="connsiteY7" fmla="*/ 373 h 23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438" h="237092">
                    <a:moveTo>
                      <a:pt x="41" y="373"/>
                    </a:moveTo>
                    <a:cubicBezTo>
                      <a:pt x="1893" y="6194"/>
                      <a:pt x="78622" y="101179"/>
                      <a:pt x="98466" y="121023"/>
                    </a:cubicBezTo>
                    <a:cubicBezTo>
                      <a:pt x="118310" y="140867"/>
                      <a:pt x="108784" y="105148"/>
                      <a:pt x="119103" y="119435"/>
                    </a:cubicBezTo>
                    <a:cubicBezTo>
                      <a:pt x="129422" y="133722"/>
                      <a:pt x="150059" y="187169"/>
                      <a:pt x="160378" y="206748"/>
                    </a:cubicBezTo>
                    <a:cubicBezTo>
                      <a:pt x="170697" y="226327"/>
                      <a:pt x="179958" y="238762"/>
                      <a:pt x="181016" y="236910"/>
                    </a:cubicBezTo>
                    <a:cubicBezTo>
                      <a:pt x="182074" y="235058"/>
                      <a:pt x="182338" y="220770"/>
                      <a:pt x="166728" y="195635"/>
                    </a:cubicBezTo>
                    <a:cubicBezTo>
                      <a:pt x="151118" y="170500"/>
                      <a:pt x="115663" y="113879"/>
                      <a:pt x="87353" y="86098"/>
                    </a:cubicBezTo>
                    <a:cubicBezTo>
                      <a:pt x="59043" y="58317"/>
                      <a:pt x="-1811" y="-5448"/>
                      <a:pt x="41" y="3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: 図形 720">
                <a:extLst>
                  <a:ext uri="{FF2B5EF4-FFF2-40B4-BE49-F238E27FC236}">
                    <a16:creationId xmlns:a16="http://schemas.microsoft.com/office/drawing/2014/main" id="{5006E254-64EE-405A-B9C1-30DDB1B72DC8}"/>
                  </a:ext>
                </a:extLst>
              </p:cNvPr>
              <p:cNvSpPr/>
              <p:nvPr/>
            </p:nvSpPr>
            <p:spPr>
              <a:xfrm>
                <a:off x="757134" y="4613104"/>
                <a:ext cx="122799" cy="152846"/>
              </a:xfrm>
              <a:custGeom>
                <a:avLst/>
                <a:gdLst>
                  <a:gd name="connsiteX0" fmla="*/ 100116 w 122799"/>
                  <a:gd name="connsiteY0" fmla="*/ 171 h 152846"/>
                  <a:gd name="connsiteX1" fmla="*/ 122341 w 122799"/>
                  <a:gd name="connsiteY1" fmla="*/ 92246 h 152846"/>
                  <a:gd name="connsiteX2" fmla="*/ 76304 w 122799"/>
                  <a:gd name="connsiteY2" fmla="*/ 125584 h 152846"/>
                  <a:gd name="connsiteX3" fmla="*/ 104 w 122799"/>
                  <a:gd name="connsiteY3" fmla="*/ 152571 h 152846"/>
                  <a:gd name="connsiteX4" fmla="*/ 93766 w 122799"/>
                  <a:gd name="connsiteY4" fmla="*/ 138284 h 152846"/>
                  <a:gd name="connsiteX5" fmla="*/ 103291 w 122799"/>
                  <a:gd name="connsiteY5" fmla="*/ 117646 h 152846"/>
                  <a:gd name="connsiteX6" fmla="*/ 100116 w 122799"/>
                  <a:gd name="connsiteY6" fmla="*/ 171 h 15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799" h="152846">
                    <a:moveTo>
                      <a:pt x="100116" y="171"/>
                    </a:moveTo>
                    <a:cubicBezTo>
                      <a:pt x="103291" y="-4062"/>
                      <a:pt x="126310" y="71344"/>
                      <a:pt x="122341" y="92246"/>
                    </a:cubicBezTo>
                    <a:cubicBezTo>
                      <a:pt x="118372" y="113148"/>
                      <a:pt x="96677" y="115530"/>
                      <a:pt x="76304" y="125584"/>
                    </a:cubicBezTo>
                    <a:cubicBezTo>
                      <a:pt x="55931" y="135638"/>
                      <a:pt x="-2806" y="150454"/>
                      <a:pt x="104" y="152571"/>
                    </a:cubicBezTo>
                    <a:cubicBezTo>
                      <a:pt x="3014" y="154688"/>
                      <a:pt x="76568" y="144105"/>
                      <a:pt x="93766" y="138284"/>
                    </a:cubicBezTo>
                    <a:cubicBezTo>
                      <a:pt x="110964" y="132463"/>
                      <a:pt x="101439" y="139342"/>
                      <a:pt x="103291" y="117646"/>
                    </a:cubicBezTo>
                    <a:cubicBezTo>
                      <a:pt x="105143" y="95950"/>
                      <a:pt x="96941" y="4404"/>
                      <a:pt x="100116" y="1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A185ACF4-6166-4138-9878-E1DDF91A9A6A}"/>
                  </a:ext>
                </a:extLst>
              </p:cNvPr>
              <p:cNvSpPr/>
              <p:nvPr/>
            </p:nvSpPr>
            <p:spPr>
              <a:xfrm>
                <a:off x="1413957" y="5479892"/>
                <a:ext cx="162900" cy="446570"/>
              </a:xfrm>
              <a:custGeom>
                <a:avLst/>
                <a:gdLst>
                  <a:gd name="connsiteX0" fmla="*/ 57656 w 162900"/>
                  <a:gd name="connsiteY0" fmla="*/ 158 h 446570"/>
                  <a:gd name="connsiteX1" fmla="*/ 127506 w 162900"/>
                  <a:gd name="connsiteY1" fmla="*/ 347821 h 446570"/>
                  <a:gd name="connsiteX2" fmla="*/ 94168 w 162900"/>
                  <a:gd name="connsiteY2" fmla="*/ 416083 h 446570"/>
                  <a:gd name="connsiteX3" fmla="*/ 41781 w 162900"/>
                  <a:gd name="connsiteY3" fmla="*/ 438308 h 446570"/>
                  <a:gd name="connsiteX4" fmla="*/ 5268 w 162900"/>
                  <a:gd name="connsiteY4" fmla="*/ 446246 h 446570"/>
                  <a:gd name="connsiteX5" fmla="*/ 160843 w 162900"/>
                  <a:gd name="connsiteY5" fmla="*/ 428783 h 446570"/>
                  <a:gd name="connsiteX6" fmla="*/ 95756 w 162900"/>
                  <a:gd name="connsiteY6" fmla="*/ 420846 h 446570"/>
                  <a:gd name="connsiteX7" fmla="*/ 114806 w 162900"/>
                  <a:gd name="connsiteY7" fmla="*/ 365283 h 446570"/>
                  <a:gd name="connsiteX8" fmla="*/ 100518 w 162900"/>
                  <a:gd name="connsiteY8" fmla="*/ 303371 h 446570"/>
                  <a:gd name="connsiteX9" fmla="*/ 57656 w 162900"/>
                  <a:gd name="connsiteY9" fmla="*/ 158 h 44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900" h="446570">
                    <a:moveTo>
                      <a:pt x="57656" y="158"/>
                    </a:moveTo>
                    <a:cubicBezTo>
                      <a:pt x="62154" y="7566"/>
                      <a:pt x="121421" y="278500"/>
                      <a:pt x="127506" y="347821"/>
                    </a:cubicBezTo>
                    <a:cubicBezTo>
                      <a:pt x="133591" y="417142"/>
                      <a:pt x="108456" y="401002"/>
                      <a:pt x="94168" y="416083"/>
                    </a:cubicBezTo>
                    <a:cubicBezTo>
                      <a:pt x="79881" y="431164"/>
                      <a:pt x="56597" y="433281"/>
                      <a:pt x="41781" y="438308"/>
                    </a:cubicBezTo>
                    <a:cubicBezTo>
                      <a:pt x="26965" y="443335"/>
                      <a:pt x="-14576" y="447834"/>
                      <a:pt x="5268" y="446246"/>
                    </a:cubicBezTo>
                    <a:cubicBezTo>
                      <a:pt x="25112" y="444659"/>
                      <a:pt x="145762" y="433016"/>
                      <a:pt x="160843" y="428783"/>
                    </a:cubicBezTo>
                    <a:cubicBezTo>
                      <a:pt x="175924" y="424550"/>
                      <a:pt x="103429" y="431429"/>
                      <a:pt x="95756" y="420846"/>
                    </a:cubicBezTo>
                    <a:cubicBezTo>
                      <a:pt x="88083" y="410263"/>
                      <a:pt x="114012" y="384862"/>
                      <a:pt x="114806" y="365283"/>
                    </a:cubicBezTo>
                    <a:cubicBezTo>
                      <a:pt x="115600" y="345704"/>
                      <a:pt x="110043" y="358933"/>
                      <a:pt x="100518" y="303371"/>
                    </a:cubicBezTo>
                    <a:cubicBezTo>
                      <a:pt x="90993" y="247809"/>
                      <a:pt x="53158" y="-7250"/>
                      <a:pt x="57656" y="1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400A0590-8864-4853-9475-6FE68AF15B57}"/>
                  </a:ext>
                </a:extLst>
              </p:cNvPr>
              <p:cNvSpPr/>
              <p:nvPr/>
            </p:nvSpPr>
            <p:spPr>
              <a:xfrm>
                <a:off x="1412037" y="5356039"/>
                <a:ext cx="85676" cy="554619"/>
              </a:xfrm>
              <a:custGeom>
                <a:avLst/>
                <a:gdLst>
                  <a:gd name="connsiteX0" fmla="*/ 11951 w 85676"/>
                  <a:gd name="connsiteY0" fmla="*/ 186 h 554619"/>
                  <a:gd name="connsiteX1" fmla="*/ 4013 w 85676"/>
                  <a:gd name="connsiteY1" fmla="*/ 209736 h 554619"/>
                  <a:gd name="connsiteX2" fmla="*/ 84976 w 85676"/>
                  <a:gd name="connsiteY2" fmla="*/ 433574 h 554619"/>
                  <a:gd name="connsiteX3" fmla="*/ 45288 w 85676"/>
                  <a:gd name="connsiteY3" fmla="*/ 554224 h 554619"/>
                  <a:gd name="connsiteX4" fmla="*/ 81801 w 85676"/>
                  <a:gd name="connsiteY4" fmla="*/ 468499 h 554619"/>
                  <a:gd name="connsiteX5" fmla="*/ 59576 w 85676"/>
                  <a:gd name="connsiteY5" fmla="*/ 363724 h 554619"/>
                  <a:gd name="connsiteX6" fmla="*/ 8776 w 85676"/>
                  <a:gd name="connsiteY6" fmla="*/ 230374 h 554619"/>
                  <a:gd name="connsiteX7" fmla="*/ 8776 w 85676"/>
                  <a:gd name="connsiteY7" fmla="*/ 173224 h 554619"/>
                  <a:gd name="connsiteX8" fmla="*/ 11951 w 85676"/>
                  <a:gd name="connsiteY8" fmla="*/ 186 h 55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76" h="554619">
                    <a:moveTo>
                      <a:pt x="11951" y="186"/>
                    </a:moveTo>
                    <a:cubicBezTo>
                      <a:pt x="11157" y="6271"/>
                      <a:pt x="-8158" y="137505"/>
                      <a:pt x="4013" y="209736"/>
                    </a:cubicBezTo>
                    <a:cubicBezTo>
                      <a:pt x="16184" y="281967"/>
                      <a:pt x="78097" y="376159"/>
                      <a:pt x="84976" y="433574"/>
                    </a:cubicBezTo>
                    <a:cubicBezTo>
                      <a:pt x="91855" y="490989"/>
                      <a:pt x="45817" y="548403"/>
                      <a:pt x="45288" y="554224"/>
                    </a:cubicBezTo>
                    <a:cubicBezTo>
                      <a:pt x="44759" y="560045"/>
                      <a:pt x="79420" y="500249"/>
                      <a:pt x="81801" y="468499"/>
                    </a:cubicBezTo>
                    <a:cubicBezTo>
                      <a:pt x="84182" y="436749"/>
                      <a:pt x="71747" y="403411"/>
                      <a:pt x="59576" y="363724"/>
                    </a:cubicBezTo>
                    <a:cubicBezTo>
                      <a:pt x="47405" y="324037"/>
                      <a:pt x="17243" y="262124"/>
                      <a:pt x="8776" y="230374"/>
                    </a:cubicBezTo>
                    <a:cubicBezTo>
                      <a:pt x="309" y="198624"/>
                      <a:pt x="5601" y="207355"/>
                      <a:pt x="8776" y="173224"/>
                    </a:cubicBezTo>
                    <a:cubicBezTo>
                      <a:pt x="11951" y="139093"/>
                      <a:pt x="12745" y="-5899"/>
                      <a:pt x="11951" y="1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7E45D8D4-637C-4CB2-BDC6-A9F4DC68611B}"/>
                  </a:ext>
                </a:extLst>
              </p:cNvPr>
              <p:cNvSpPr/>
              <p:nvPr/>
            </p:nvSpPr>
            <p:spPr>
              <a:xfrm>
                <a:off x="301603" y="4392611"/>
                <a:ext cx="236564" cy="634863"/>
              </a:xfrm>
              <a:custGeom>
                <a:avLst/>
                <a:gdLst>
                  <a:gd name="connsiteX0" fmla="*/ 236560 w 236564"/>
                  <a:gd name="connsiteY0" fmla="*/ 2 h 634863"/>
                  <a:gd name="connsiteX1" fmla="*/ 88922 w 236564"/>
                  <a:gd name="connsiteY1" fmla="*/ 114302 h 634863"/>
                  <a:gd name="connsiteX2" fmla="*/ 65110 w 236564"/>
                  <a:gd name="connsiteY2" fmla="*/ 160339 h 634863"/>
                  <a:gd name="connsiteX3" fmla="*/ 1610 w 236564"/>
                  <a:gd name="connsiteY3" fmla="*/ 441327 h 634863"/>
                  <a:gd name="connsiteX4" fmla="*/ 25422 w 236564"/>
                  <a:gd name="connsiteY4" fmla="*/ 206377 h 634863"/>
                  <a:gd name="connsiteX5" fmla="*/ 22 w 236564"/>
                  <a:gd name="connsiteY5" fmla="*/ 358777 h 634863"/>
                  <a:gd name="connsiteX6" fmla="*/ 20660 w 236564"/>
                  <a:gd name="connsiteY6" fmla="*/ 631827 h 634863"/>
                  <a:gd name="connsiteX7" fmla="*/ 3197 w 236564"/>
                  <a:gd name="connsiteY7" fmla="*/ 482602 h 634863"/>
                  <a:gd name="connsiteX8" fmla="*/ 65110 w 236564"/>
                  <a:gd name="connsiteY8" fmla="*/ 142877 h 634863"/>
                  <a:gd name="connsiteX9" fmla="*/ 93685 w 236564"/>
                  <a:gd name="connsiteY9" fmla="*/ 111127 h 634863"/>
                  <a:gd name="connsiteX10" fmla="*/ 236560 w 236564"/>
                  <a:gd name="connsiteY10" fmla="*/ 2 h 6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564" h="634863">
                    <a:moveTo>
                      <a:pt x="236560" y="2"/>
                    </a:moveTo>
                    <a:cubicBezTo>
                      <a:pt x="235766" y="531"/>
                      <a:pt x="117497" y="87579"/>
                      <a:pt x="88922" y="114302"/>
                    </a:cubicBezTo>
                    <a:cubicBezTo>
                      <a:pt x="60347" y="141025"/>
                      <a:pt x="79662" y="105835"/>
                      <a:pt x="65110" y="160339"/>
                    </a:cubicBezTo>
                    <a:cubicBezTo>
                      <a:pt x="50558" y="214843"/>
                      <a:pt x="8225" y="433654"/>
                      <a:pt x="1610" y="441327"/>
                    </a:cubicBezTo>
                    <a:cubicBezTo>
                      <a:pt x="-5005" y="449000"/>
                      <a:pt x="25687" y="220135"/>
                      <a:pt x="25422" y="206377"/>
                    </a:cubicBezTo>
                    <a:cubicBezTo>
                      <a:pt x="25157" y="192619"/>
                      <a:pt x="816" y="287869"/>
                      <a:pt x="22" y="358777"/>
                    </a:cubicBezTo>
                    <a:cubicBezTo>
                      <a:pt x="-772" y="429685"/>
                      <a:pt x="20131" y="611190"/>
                      <a:pt x="20660" y="631827"/>
                    </a:cubicBezTo>
                    <a:cubicBezTo>
                      <a:pt x="21189" y="652464"/>
                      <a:pt x="-4211" y="564094"/>
                      <a:pt x="3197" y="482602"/>
                    </a:cubicBezTo>
                    <a:cubicBezTo>
                      <a:pt x="10605" y="401110"/>
                      <a:pt x="50029" y="204789"/>
                      <a:pt x="65110" y="142877"/>
                    </a:cubicBezTo>
                    <a:cubicBezTo>
                      <a:pt x="80191" y="80965"/>
                      <a:pt x="65904" y="135469"/>
                      <a:pt x="93685" y="111127"/>
                    </a:cubicBezTo>
                    <a:cubicBezTo>
                      <a:pt x="121466" y="86785"/>
                      <a:pt x="237354" y="-527"/>
                      <a:pt x="236560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DAFC5D25-5193-4B93-8F14-589AF059526D}"/>
                  </a:ext>
                </a:extLst>
              </p:cNvPr>
              <p:cNvSpPr/>
              <p:nvPr/>
            </p:nvSpPr>
            <p:spPr>
              <a:xfrm>
                <a:off x="338135" y="4388298"/>
                <a:ext cx="201701" cy="195186"/>
              </a:xfrm>
              <a:custGeom>
                <a:avLst/>
                <a:gdLst>
                  <a:gd name="connsiteX0" fmla="*/ 200028 w 201701"/>
                  <a:gd name="connsiteY0" fmla="*/ 2727 h 195186"/>
                  <a:gd name="connsiteX1" fmla="*/ 33340 w 201701"/>
                  <a:gd name="connsiteY1" fmla="*/ 107502 h 195186"/>
                  <a:gd name="connsiteX2" fmla="*/ 85728 w 201701"/>
                  <a:gd name="connsiteY2" fmla="*/ 83690 h 195186"/>
                  <a:gd name="connsiteX3" fmla="*/ 3 w 201701"/>
                  <a:gd name="connsiteY3" fmla="*/ 194815 h 195186"/>
                  <a:gd name="connsiteX4" fmla="*/ 82553 w 201701"/>
                  <a:gd name="connsiteY4" fmla="*/ 117027 h 195186"/>
                  <a:gd name="connsiteX5" fmla="*/ 119065 w 201701"/>
                  <a:gd name="connsiteY5" fmla="*/ 44002 h 195186"/>
                  <a:gd name="connsiteX6" fmla="*/ 119065 w 201701"/>
                  <a:gd name="connsiteY6" fmla="*/ 31302 h 195186"/>
                  <a:gd name="connsiteX7" fmla="*/ 200028 w 201701"/>
                  <a:gd name="connsiteY7" fmla="*/ 2727 h 19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701" h="195186">
                    <a:moveTo>
                      <a:pt x="200028" y="2727"/>
                    </a:moveTo>
                    <a:cubicBezTo>
                      <a:pt x="185740" y="15427"/>
                      <a:pt x="52390" y="94008"/>
                      <a:pt x="33340" y="107502"/>
                    </a:cubicBezTo>
                    <a:cubicBezTo>
                      <a:pt x="14290" y="120996"/>
                      <a:pt x="91284" y="69138"/>
                      <a:pt x="85728" y="83690"/>
                    </a:cubicBezTo>
                    <a:cubicBezTo>
                      <a:pt x="80172" y="98242"/>
                      <a:pt x="532" y="189259"/>
                      <a:pt x="3" y="194815"/>
                    </a:cubicBezTo>
                    <a:cubicBezTo>
                      <a:pt x="-526" y="200371"/>
                      <a:pt x="62709" y="142163"/>
                      <a:pt x="82553" y="117027"/>
                    </a:cubicBezTo>
                    <a:cubicBezTo>
                      <a:pt x="102397" y="91891"/>
                      <a:pt x="112980" y="58289"/>
                      <a:pt x="119065" y="44002"/>
                    </a:cubicBezTo>
                    <a:cubicBezTo>
                      <a:pt x="125150" y="29715"/>
                      <a:pt x="105307" y="37123"/>
                      <a:pt x="119065" y="31302"/>
                    </a:cubicBezTo>
                    <a:cubicBezTo>
                      <a:pt x="132823" y="25481"/>
                      <a:pt x="214316" y="-9973"/>
                      <a:pt x="200028" y="27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: 図形 725">
                <a:extLst>
                  <a:ext uri="{FF2B5EF4-FFF2-40B4-BE49-F238E27FC236}">
                    <a16:creationId xmlns:a16="http://schemas.microsoft.com/office/drawing/2014/main" id="{FA83A547-1192-4D7C-B6DE-2A78E47CF41B}"/>
                  </a:ext>
                </a:extLst>
              </p:cNvPr>
              <p:cNvSpPr/>
              <p:nvPr/>
            </p:nvSpPr>
            <p:spPr>
              <a:xfrm>
                <a:off x="508834" y="4430557"/>
                <a:ext cx="190596" cy="226895"/>
              </a:xfrm>
              <a:custGeom>
                <a:avLst/>
                <a:gdLst>
                  <a:gd name="connsiteX0" fmla="*/ 754 w 190596"/>
                  <a:gd name="connsiteY0" fmla="*/ 156 h 226895"/>
                  <a:gd name="connsiteX1" fmla="*/ 88066 w 190596"/>
                  <a:gd name="connsiteY1" fmla="*/ 63656 h 226895"/>
                  <a:gd name="connsiteX2" fmla="*/ 189666 w 190596"/>
                  <a:gd name="connsiteY2" fmla="*/ 225581 h 226895"/>
                  <a:gd name="connsiteX3" fmla="*/ 135691 w 190596"/>
                  <a:gd name="connsiteY3" fmla="*/ 136681 h 226895"/>
                  <a:gd name="connsiteX4" fmla="*/ 88066 w 190596"/>
                  <a:gd name="connsiteY4" fmla="*/ 73181 h 226895"/>
                  <a:gd name="connsiteX5" fmla="*/ 86479 w 190596"/>
                  <a:gd name="connsiteY5" fmla="*/ 82706 h 226895"/>
                  <a:gd name="connsiteX6" fmla="*/ 48379 w 190596"/>
                  <a:gd name="connsiteY6" fmla="*/ 46193 h 226895"/>
                  <a:gd name="connsiteX7" fmla="*/ 754 w 190596"/>
                  <a:gd name="connsiteY7" fmla="*/ 156 h 22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96" h="226895">
                    <a:moveTo>
                      <a:pt x="754" y="156"/>
                    </a:moveTo>
                    <a:cubicBezTo>
                      <a:pt x="7368" y="3066"/>
                      <a:pt x="56581" y="26085"/>
                      <a:pt x="88066" y="63656"/>
                    </a:cubicBezTo>
                    <a:cubicBezTo>
                      <a:pt x="119551" y="101227"/>
                      <a:pt x="181729" y="213410"/>
                      <a:pt x="189666" y="225581"/>
                    </a:cubicBezTo>
                    <a:cubicBezTo>
                      <a:pt x="197603" y="237752"/>
                      <a:pt x="152624" y="162081"/>
                      <a:pt x="135691" y="136681"/>
                    </a:cubicBezTo>
                    <a:cubicBezTo>
                      <a:pt x="118758" y="111281"/>
                      <a:pt x="96268" y="82177"/>
                      <a:pt x="88066" y="73181"/>
                    </a:cubicBezTo>
                    <a:cubicBezTo>
                      <a:pt x="79864" y="64185"/>
                      <a:pt x="93093" y="87204"/>
                      <a:pt x="86479" y="82706"/>
                    </a:cubicBezTo>
                    <a:cubicBezTo>
                      <a:pt x="79865" y="78208"/>
                      <a:pt x="63990" y="56512"/>
                      <a:pt x="48379" y="46193"/>
                    </a:cubicBezTo>
                    <a:cubicBezTo>
                      <a:pt x="32769" y="35874"/>
                      <a:pt x="-5860" y="-2754"/>
                      <a:pt x="754" y="1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: 図形 726">
                <a:extLst>
                  <a:ext uri="{FF2B5EF4-FFF2-40B4-BE49-F238E27FC236}">
                    <a16:creationId xmlns:a16="http://schemas.microsoft.com/office/drawing/2014/main" id="{E05CEB9F-948E-4BCF-90B7-40A0CF38318D}"/>
                  </a:ext>
                </a:extLst>
              </p:cNvPr>
              <p:cNvSpPr/>
              <p:nvPr/>
            </p:nvSpPr>
            <p:spPr>
              <a:xfrm>
                <a:off x="514328" y="4408191"/>
                <a:ext cx="311186" cy="658409"/>
              </a:xfrm>
              <a:custGeom>
                <a:avLst/>
                <a:gdLst>
                  <a:gd name="connsiteX0" fmla="*/ 22 w 311186"/>
                  <a:gd name="connsiteY0" fmla="*/ 297 h 658409"/>
                  <a:gd name="connsiteX1" fmla="*/ 82572 w 311186"/>
                  <a:gd name="connsiteY1" fmla="*/ 38397 h 658409"/>
                  <a:gd name="connsiteX2" fmla="*/ 152422 w 311186"/>
                  <a:gd name="connsiteY2" fmla="*/ 170159 h 658409"/>
                  <a:gd name="connsiteX3" fmla="*/ 154010 w 311186"/>
                  <a:gd name="connsiteY3" fmla="*/ 151109 h 658409"/>
                  <a:gd name="connsiteX4" fmla="*/ 223860 w 311186"/>
                  <a:gd name="connsiteY4" fmla="*/ 314622 h 658409"/>
                  <a:gd name="connsiteX5" fmla="*/ 223860 w 311186"/>
                  <a:gd name="connsiteY5" fmla="*/ 440034 h 658409"/>
                  <a:gd name="connsiteX6" fmla="*/ 241322 w 311186"/>
                  <a:gd name="connsiteY6" fmla="*/ 467022 h 658409"/>
                  <a:gd name="connsiteX7" fmla="*/ 311172 w 311186"/>
                  <a:gd name="connsiteY7" fmla="*/ 657522 h 658409"/>
                  <a:gd name="connsiteX8" fmla="*/ 234972 w 311186"/>
                  <a:gd name="connsiteY8" fmla="*/ 379709 h 658409"/>
                  <a:gd name="connsiteX9" fmla="*/ 207985 w 311186"/>
                  <a:gd name="connsiteY9" fmla="*/ 233659 h 658409"/>
                  <a:gd name="connsiteX10" fmla="*/ 117497 w 311186"/>
                  <a:gd name="connsiteY10" fmla="*/ 68559 h 658409"/>
                  <a:gd name="connsiteX11" fmla="*/ 90510 w 311186"/>
                  <a:gd name="connsiteY11" fmla="*/ 22522 h 658409"/>
                  <a:gd name="connsiteX12" fmla="*/ 22 w 311186"/>
                  <a:gd name="connsiteY12" fmla="*/ 297 h 65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186" h="658409">
                    <a:moveTo>
                      <a:pt x="22" y="297"/>
                    </a:moveTo>
                    <a:cubicBezTo>
                      <a:pt x="-1301" y="2943"/>
                      <a:pt x="57172" y="10087"/>
                      <a:pt x="82572" y="38397"/>
                    </a:cubicBezTo>
                    <a:cubicBezTo>
                      <a:pt x="107972" y="66707"/>
                      <a:pt x="140516" y="151374"/>
                      <a:pt x="152422" y="170159"/>
                    </a:cubicBezTo>
                    <a:cubicBezTo>
                      <a:pt x="164328" y="188944"/>
                      <a:pt x="142104" y="127032"/>
                      <a:pt x="154010" y="151109"/>
                    </a:cubicBezTo>
                    <a:cubicBezTo>
                      <a:pt x="165916" y="175186"/>
                      <a:pt x="212218" y="266468"/>
                      <a:pt x="223860" y="314622"/>
                    </a:cubicBezTo>
                    <a:cubicBezTo>
                      <a:pt x="235502" y="362776"/>
                      <a:pt x="220950" y="414634"/>
                      <a:pt x="223860" y="440034"/>
                    </a:cubicBezTo>
                    <a:cubicBezTo>
                      <a:pt x="226770" y="465434"/>
                      <a:pt x="226770" y="430774"/>
                      <a:pt x="241322" y="467022"/>
                    </a:cubicBezTo>
                    <a:cubicBezTo>
                      <a:pt x="255874" y="503270"/>
                      <a:pt x="312230" y="672074"/>
                      <a:pt x="311172" y="657522"/>
                    </a:cubicBezTo>
                    <a:cubicBezTo>
                      <a:pt x="310114" y="642970"/>
                      <a:pt x="252170" y="450353"/>
                      <a:pt x="234972" y="379709"/>
                    </a:cubicBezTo>
                    <a:cubicBezTo>
                      <a:pt x="217774" y="309065"/>
                      <a:pt x="227564" y="285517"/>
                      <a:pt x="207985" y="233659"/>
                    </a:cubicBezTo>
                    <a:cubicBezTo>
                      <a:pt x="188406" y="181801"/>
                      <a:pt x="117497" y="68559"/>
                      <a:pt x="117497" y="68559"/>
                    </a:cubicBezTo>
                    <a:cubicBezTo>
                      <a:pt x="97918" y="33370"/>
                      <a:pt x="112206" y="31782"/>
                      <a:pt x="90510" y="22522"/>
                    </a:cubicBezTo>
                    <a:cubicBezTo>
                      <a:pt x="68814" y="13262"/>
                      <a:pt x="1345" y="-2349"/>
                      <a:pt x="22" y="2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1C1787C8-DB65-44D0-BF7C-0DE956432457}"/>
                  </a:ext>
                </a:extLst>
              </p:cNvPr>
              <p:cNvSpPr/>
              <p:nvPr/>
            </p:nvSpPr>
            <p:spPr>
              <a:xfrm>
                <a:off x="920740" y="4778203"/>
                <a:ext cx="178247" cy="471236"/>
              </a:xfrm>
              <a:custGeom>
                <a:avLst/>
                <a:gdLst>
                  <a:gd name="connsiteX0" fmla="*/ 10 w 178247"/>
                  <a:gd name="connsiteY0" fmla="*/ 172 h 471236"/>
                  <a:gd name="connsiteX1" fmla="*/ 25410 w 178247"/>
                  <a:gd name="connsiteY1" fmla="*/ 103360 h 471236"/>
                  <a:gd name="connsiteX2" fmla="*/ 41285 w 178247"/>
                  <a:gd name="connsiteY2" fmla="*/ 197022 h 471236"/>
                  <a:gd name="connsiteX3" fmla="*/ 85735 w 178247"/>
                  <a:gd name="connsiteY3" fmla="*/ 309735 h 471236"/>
                  <a:gd name="connsiteX4" fmla="*/ 177810 w 178247"/>
                  <a:gd name="connsiteY4" fmla="*/ 468485 h 471236"/>
                  <a:gd name="connsiteX5" fmla="*/ 44460 w 178247"/>
                  <a:gd name="connsiteY5" fmla="*/ 166860 h 471236"/>
                  <a:gd name="connsiteX6" fmla="*/ 77798 w 178247"/>
                  <a:gd name="connsiteY6" fmla="*/ 270047 h 471236"/>
                  <a:gd name="connsiteX7" fmla="*/ 55573 w 178247"/>
                  <a:gd name="connsiteY7" fmla="*/ 230360 h 471236"/>
                  <a:gd name="connsiteX8" fmla="*/ 14298 w 178247"/>
                  <a:gd name="connsiteY8" fmla="*/ 109710 h 471236"/>
                  <a:gd name="connsiteX9" fmla="*/ 28585 w 178247"/>
                  <a:gd name="connsiteY9" fmla="*/ 128760 h 471236"/>
                  <a:gd name="connsiteX10" fmla="*/ 10 w 178247"/>
                  <a:gd name="connsiteY10" fmla="*/ 172 h 47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247" h="471236">
                    <a:moveTo>
                      <a:pt x="10" y="172"/>
                    </a:moveTo>
                    <a:cubicBezTo>
                      <a:pt x="-519" y="-4061"/>
                      <a:pt x="18531" y="70552"/>
                      <a:pt x="25410" y="103360"/>
                    </a:cubicBezTo>
                    <a:cubicBezTo>
                      <a:pt x="32289" y="136168"/>
                      <a:pt x="31231" y="162626"/>
                      <a:pt x="41285" y="197022"/>
                    </a:cubicBezTo>
                    <a:cubicBezTo>
                      <a:pt x="51339" y="231418"/>
                      <a:pt x="62981" y="264491"/>
                      <a:pt x="85735" y="309735"/>
                    </a:cubicBezTo>
                    <a:cubicBezTo>
                      <a:pt x="108489" y="354979"/>
                      <a:pt x="184689" y="492297"/>
                      <a:pt x="177810" y="468485"/>
                    </a:cubicBezTo>
                    <a:cubicBezTo>
                      <a:pt x="170931" y="444673"/>
                      <a:pt x="61129" y="199933"/>
                      <a:pt x="44460" y="166860"/>
                    </a:cubicBezTo>
                    <a:cubicBezTo>
                      <a:pt x="27791" y="133787"/>
                      <a:pt x="75946" y="259464"/>
                      <a:pt x="77798" y="270047"/>
                    </a:cubicBezTo>
                    <a:cubicBezTo>
                      <a:pt x="79650" y="280630"/>
                      <a:pt x="66156" y="257083"/>
                      <a:pt x="55573" y="230360"/>
                    </a:cubicBezTo>
                    <a:cubicBezTo>
                      <a:pt x="44990" y="203637"/>
                      <a:pt x="18796" y="126643"/>
                      <a:pt x="14298" y="109710"/>
                    </a:cubicBezTo>
                    <a:cubicBezTo>
                      <a:pt x="9800" y="92777"/>
                      <a:pt x="31231" y="143312"/>
                      <a:pt x="28585" y="128760"/>
                    </a:cubicBezTo>
                    <a:cubicBezTo>
                      <a:pt x="25939" y="114208"/>
                      <a:pt x="539" y="4405"/>
                      <a:pt x="10" y="1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DCC85C8B-AC2A-4C76-A5D7-2CD0DD313601}"/>
                  </a:ext>
                </a:extLst>
              </p:cNvPr>
              <p:cNvSpPr/>
              <p:nvPr/>
            </p:nvSpPr>
            <p:spPr>
              <a:xfrm>
                <a:off x="777219" y="4842674"/>
                <a:ext cx="325309" cy="655138"/>
              </a:xfrm>
              <a:custGeom>
                <a:avLst/>
                <a:gdLst>
                  <a:gd name="connsiteX0" fmla="*/ 656 w 325309"/>
                  <a:gd name="connsiteY0" fmla="*/ 2376 h 655138"/>
                  <a:gd name="connsiteX1" fmla="*/ 80031 w 325309"/>
                  <a:gd name="connsiteY1" fmla="*/ 278601 h 655138"/>
                  <a:gd name="connsiteX2" fmla="*/ 105431 w 325309"/>
                  <a:gd name="connsiteY2" fmla="*/ 343689 h 655138"/>
                  <a:gd name="connsiteX3" fmla="*/ 321331 w 325309"/>
                  <a:gd name="connsiteY3" fmla="*/ 650076 h 655138"/>
                  <a:gd name="connsiteX4" fmla="*/ 235606 w 325309"/>
                  <a:gd name="connsiteY4" fmla="*/ 523076 h 655138"/>
                  <a:gd name="connsiteX5" fmla="*/ 111781 w 325309"/>
                  <a:gd name="connsiteY5" fmla="*/ 370676 h 655138"/>
                  <a:gd name="connsiteX6" fmla="*/ 94319 w 325309"/>
                  <a:gd name="connsiteY6" fmla="*/ 316701 h 655138"/>
                  <a:gd name="connsiteX7" fmla="*/ 45106 w 325309"/>
                  <a:gd name="connsiteY7" fmla="*/ 153189 h 655138"/>
                  <a:gd name="connsiteX8" fmla="*/ 656 w 325309"/>
                  <a:gd name="connsiteY8" fmla="*/ 2376 h 65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5309" h="655138">
                    <a:moveTo>
                      <a:pt x="656" y="2376"/>
                    </a:moveTo>
                    <a:cubicBezTo>
                      <a:pt x="6477" y="23278"/>
                      <a:pt x="62569" y="221716"/>
                      <a:pt x="80031" y="278601"/>
                    </a:cubicBezTo>
                    <a:cubicBezTo>
                      <a:pt x="97493" y="335486"/>
                      <a:pt x="65214" y="281777"/>
                      <a:pt x="105431" y="343689"/>
                    </a:cubicBezTo>
                    <a:cubicBezTo>
                      <a:pt x="145648" y="405601"/>
                      <a:pt x="299635" y="620178"/>
                      <a:pt x="321331" y="650076"/>
                    </a:cubicBezTo>
                    <a:cubicBezTo>
                      <a:pt x="343027" y="679974"/>
                      <a:pt x="270531" y="569643"/>
                      <a:pt x="235606" y="523076"/>
                    </a:cubicBezTo>
                    <a:cubicBezTo>
                      <a:pt x="200681" y="476509"/>
                      <a:pt x="135329" y="405072"/>
                      <a:pt x="111781" y="370676"/>
                    </a:cubicBezTo>
                    <a:cubicBezTo>
                      <a:pt x="88233" y="336280"/>
                      <a:pt x="105431" y="352949"/>
                      <a:pt x="94319" y="316701"/>
                    </a:cubicBezTo>
                    <a:cubicBezTo>
                      <a:pt x="83207" y="280453"/>
                      <a:pt x="60981" y="202401"/>
                      <a:pt x="45106" y="153189"/>
                    </a:cubicBezTo>
                    <a:cubicBezTo>
                      <a:pt x="29231" y="103977"/>
                      <a:pt x="-5165" y="-18526"/>
                      <a:pt x="656" y="23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36235EC3-8B12-441C-A800-EFF36572F098}"/>
                  </a:ext>
                </a:extLst>
              </p:cNvPr>
              <p:cNvSpPr/>
              <p:nvPr/>
            </p:nvSpPr>
            <p:spPr>
              <a:xfrm>
                <a:off x="281722" y="4765321"/>
                <a:ext cx="289059" cy="694002"/>
              </a:xfrm>
              <a:custGeom>
                <a:avLst/>
                <a:gdLst>
                  <a:gd name="connsiteX0" fmla="*/ 15141 w 289059"/>
                  <a:gd name="connsiteY0" fmla="*/ 354 h 694002"/>
                  <a:gd name="connsiteX1" fmla="*/ 21491 w 289059"/>
                  <a:gd name="connsiteY1" fmla="*/ 260704 h 694002"/>
                  <a:gd name="connsiteX2" fmla="*/ 54828 w 289059"/>
                  <a:gd name="connsiteY2" fmla="*/ 371829 h 694002"/>
                  <a:gd name="connsiteX3" fmla="*/ 288191 w 289059"/>
                  <a:gd name="connsiteY3" fmla="*/ 690917 h 694002"/>
                  <a:gd name="connsiteX4" fmla="*/ 135791 w 289059"/>
                  <a:gd name="connsiteY4" fmla="*/ 533754 h 694002"/>
                  <a:gd name="connsiteX5" fmla="*/ 180241 w 289059"/>
                  <a:gd name="connsiteY5" fmla="*/ 535342 h 694002"/>
                  <a:gd name="connsiteX6" fmla="*/ 80228 w 289059"/>
                  <a:gd name="connsiteY6" fmla="*/ 378179 h 694002"/>
                  <a:gd name="connsiteX7" fmla="*/ 2441 w 289059"/>
                  <a:gd name="connsiteY7" fmla="*/ 208317 h 694002"/>
                  <a:gd name="connsiteX8" fmla="*/ 15141 w 289059"/>
                  <a:gd name="connsiteY8" fmla="*/ 354 h 69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059" h="694002">
                    <a:moveTo>
                      <a:pt x="15141" y="354"/>
                    </a:moveTo>
                    <a:cubicBezTo>
                      <a:pt x="18316" y="9085"/>
                      <a:pt x="14876" y="198792"/>
                      <a:pt x="21491" y="260704"/>
                    </a:cubicBezTo>
                    <a:cubicBezTo>
                      <a:pt x="28106" y="322617"/>
                      <a:pt x="10378" y="300127"/>
                      <a:pt x="54828" y="371829"/>
                    </a:cubicBezTo>
                    <a:cubicBezTo>
                      <a:pt x="99278" y="443531"/>
                      <a:pt x="274697" y="663930"/>
                      <a:pt x="288191" y="690917"/>
                    </a:cubicBezTo>
                    <a:cubicBezTo>
                      <a:pt x="301685" y="717905"/>
                      <a:pt x="153783" y="559683"/>
                      <a:pt x="135791" y="533754"/>
                    </a:cubicBezTo>
                    <a:cubicBezTo>
                      <a:pt x="117799" y="507825"/>
                      <a:pt x="189501" y="561271"/>
                      <a:pt x="180241" y="535342"/>
                    </a:cubicBezTo>
                    <a:cubicBezTo>
                      <a:pt x="170981" y="509413"/>
                      <a:pt x="109861" y="432683"/>
                      <a:pt x="80228" y="378179"/>
                    </a:cubicBezTo>
                    <a:cubicBezTo>
                      <a:pt x="50595" y="323675"/>
                      <a:pt x="11437" y="270229"/>
                      <a:pt x="2441" y="208317"/>
                    </a:cubicBezTo>
                    <a:cubicBezTo>
                      <a:pt x="-6555" y="146405"/>
                      <a:pt x="11966" y="-8377"/>
                      <a:pt x="15141" y="3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54CAAD7A-E932-4038-8D68-461C420AC9FE}"/>
                  </a:ext>
                </a:extLst>
              </p:cNvPr>
              <p:cNvSpPr/>
              <p:nvPr/>
            </p:nvSpPr>
            <p:spPr>
              <a:xfrm>
                <a:off x="861105" y="5207969"/>
                <a:ext cx="217662" cy="297073"/>
              </a:xfrm>
              <a:custGeom>
                <a:avLst/>
                <a:gdLst>
                  <a:gd name="connsiteX0" fmla="*/ 908 w 217662"/>
                  <a:gd name="connsiteY0" fmla="*/ 619 h 297073"/>
                  <a:gd name="connsiteX1" fmla="*/ 86633 w 217662"/>
                  <a:gd name="connsiteY1" fmla="*/ 124444 h 297073"/>
                  <a:gd name="connsiteX2" fmla="*/ 216808 w 217662"/>
                  <a:gd name="connsiteY2" fmla="*/ 295894 h 297073"/>
                  <a:gd name="connsiteX3" fmla="*/ 140608 w 217662"/>
                  <a:gd name="connsiteY3" fmla="*/ 197469 h 297073"/>
                  <a:gd name="connsiteX4" fmla="*/ 92983 w 217662"/>
                  <a:gd name="connsiteY4" fmla="*/ 145081 h 297073"/>
                  <a:gd name="connsiteX5" fmla="*/ 127908 w 217662"/>
                  <a:gd name="connsiteY5" fmla="*/ 200644 h 297073"/>
                  <a:gd name="connsiteX6" fmla="*/ 46945 w 217662"/>
                  <a:gd name="connsiteY6" fmla="*/ 81581 h 297073"/>
                  <a:gd name="connsiteX7" fmla="*/ 908 w 217662"/>
                  <a:gd name="connsiteY7" fmla="*/ 619 h 29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662" h="297073">
                    <a:moveTo>
                      <a:pt x="908" y="619"/>
                    </a:moveTo>
                    <a:cubicBezTo>
                      <a:pt x="7523" y="7763"/>
                      <a:pt x="50650" y="75232"/>
                      <a:pt x="86633" y="124444"/>
                    </a:cubicBezTo>
                    <a:cubicBezTo>
                      <a:pt x="122616" y="173656"/>
                      <a:pt x="207812" y="283723"/>
                      <a:pt x="216808" y="295894"/>
                    </a:cubicBezTo>
                    <a:cubicBezTo>
                      <a:pt x="225804" y="308065"/>
                      <a:pt x="161245" y="222604"/>
                      <a:pt x="140608" y="197469"/>
                    </a:cubicBezTo>
                    <a:cubicBezTo>
                      <a:pt x="119971" y="172334"/>
                      <a:pt x="95100" y="144552"/>
                      <a:pt x="92983" y="145081"/>
                    </a:cubicBezTo>
                    <a:cubicBezTo>
                      <a:pt x="90866" y="145610"/>
                      <a:pt x="135581" y="211227"/>
                      <a:pt x="127908" y="200644"/>
                    </a:cubicBezTo>
                    <a:cubicBezTo>
                      <a:pt x="120235" y="190061"/>
                      <a:pt x="46945" y="81581"/>
                      <a:pt x="46945" y="81581"/>
                    </a:cubicBezTo>
                    <a:cubicBezTo>
                      <a:pt x="25249" y="49831"/>
                      <a:pt x="-5707" y="-6525"/>
                      <a:pt x="908" y="6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037E496A-3B67-4A50-8DBF-1D5B2440150E}"/>
                  </a:ext>
                </a:extLst>
              </p:cNvPr>
              <p:cNvSpPr/>
              <p:nvPr/>
            </p:nvSpPr>
            <p:spPr>
              <a:xfrm>
                <a:off x="988996" y="5500652"/>
                <a:ext cx="190754" cy="491813"/>
              </a:xfrm>
              <a:custGeom>
                <a:avLst/>
                <a:gdLst>
                  <a:gd name="connsiteX0" fmla="*/ 100029 w 190754"/>
                  <a:gd name="connsiteY0" fmla="*/ 17498 h 491813"/>
                  <a:gd name="connsiteX1" fmla="*/ 179404 w 190754"/>
                  <a:gd name="connsiteY1" fmla="*/ 173073 h 491813"/>
                  <a:gd name="connsiteX2" fmla="*/ 36529 w 190754"/>
                  <a:gd name="connsiteY2" fmla="*/ 36 h 491813"/>
                  <a:gd name="connsiteX3" fmla="*/ 166704 w 190754"/>
                  <a:gd name="connsiteY3" fmla="*/ 190536 h 491813"/>
                  <a:gd name="connsiteX4" fmla="*/ 180992 w 190754"/>
                  <a:gd name="connsiteY4" fmla="*/ 266736 h 491813"/>
                  <a:gd name="connsiteX5" fmla="*/ 177817 w 190754"/>
                  <a:gd name="connsiteY5" fmla="*/ 308011 h 491813"/>
                  <a:gd name="connsiteX6" fmla="*/ 122254 w 190754"/>
                  <a:gd name="connsiteY6" fmla="*/ 403261 h 491813"/>
                  <a:gd name="connsiteX7" fmla="*/ 58754 w 190754"/>
                  <a:gd name="connsiteY7" fmla="*/ 465173 h 491813"/>
                  <a:gd name="connsiteX8" fmla="*/ 17 w 190754"/>
                  <a:gd name="connsiteY8" fmla="*/ 482636 h 491813"/>
                  <a:gd name="connsiteX9" fmla="*/ 53992 w 190754"/>
                  <a:gd name="connsiteY9" fmla="*/ 484223 h 491813"/>
                  <a:gd name="connsiteX10" fmla="*/ 173054 w 190754"/>
                  <a:gd name="connsiteY10" fmla="*/ 384211 h 491813"/>
                  <a:gd name="connsiteX11" fmla="*/ 180992 w 190754"/>
                  <a:gd name="connsiteY11" fmla="*/ 187361 h 491813"/>
                  <a:gd name="connsiteX12" fmla="*/ 100029 w 190754"/>
                  <a:gd name="connsiteY12" fmla="*/ 17498 h 4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754" h="491813">
                    <a:moveTo>
                      <a:pt x="100029" y="17498"/>
                    </a:moveTo>
                    <a:cubicBezTo>
                      <a:pt x="99764" y="15117"/>
                      <a:pt x="189987" y="175983"/>
                      <a:pt x="179404" y="173073"/>
                    </a:cubicBezTo>
                    <a:cubicBezTo>
                      <a:pt x="168821" y="170163"/>
                      <a:pt x="38646" y="-2874"/>
                      <a:pt x="36529" y="36"/>
                    </a:cubicBezTo>
                    <a:cubicBezTo>
                      <a:pt x="34412" y="2946"/>
                      <a:pt x="142627" y="146086"/>
                      <a:pt x="166704" y="190536"/>
                    </a:cubicBezTo>
                    <a:cubicBezTo>
                      <a:pt x="190781" y="234986"/>
                      <a:pt x="179140" y="247157"/>
                      <a:pt x="180992" y="266736"/>
                    </a:cubicBezTo>
                    <a:cubicBezTo>
                      <a:pt x="182844" y="286315"/>
                      <a:pt x="187607" y="285257"/>
                      <a:pt x="177817" y="308011"/>
                    </a:cubicBezTo>
                    <a:cubicBezTo>
                      <a:pt x="168027" y="330765"/>
                      <a:pt x="142098" y="377067"/>
                      <a:pt x="122254" y="403261"/>
                    </a:cubicBezTo>
                    <a:cubicBezTo>
                      <a:pt x="102410" y="429455"/>
                      <a:pt x="79127" y="451944"/>
                      <a:pt x="58754" y="465173"/>
                    </a:cubicBezTo>
                    <a:cubicBezTo>
                      <a:pt x="38381" y="478402"/>
                      <a:pt x="811" y="479461"/>
                      <a:pt x="17" y="482636"/>
                    </a:cubicBezTo>
                    <a:cubicBezTo>
                      <a:pt x="-777" y="485811"/>
                      <a:pt x="25152" y="500627"/>
                      <a:pt x="53992" y="484223"/>
                    </a:cubicBezTo>
                    <a:cubicBezTo>
                      <a:pt x="82831" y="467819"/>
                      <a:pt x="151887" y="433688"/>
                      <a:pt x="173054" y="384211"/>
                    </a:cubicBezTo>
                    <a:cubicBezTo>
                      <a:pt x="194221" y="334734"/>
                      <a:pt x="195809" y="249273"/>
                      <a:pt x="180992" y="187361"/>
                    </a:cubicBezTo>
                    <a:cubicBezTo>
                      <a:pt x="166175" y="125449"/>
                      <a:pt x="100294" y="19879"/>
                      <a:pt x="100029" y="174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A079648A-A828-4BE3-B906-EF296DA43098}"/>
                  </a:ext>
                </a:extLst>
              </p:cNvPr>
              <p:cNvSpPr/>
              <p:nvPr/>
            </p:nvSpPr>
            <p:spPr>
              <a:xfrm>
                <a:off x="992445" y="5367720"/>
                <a:ext cx="229225" cy="526678"/>
              </a:xfrm>
              <a:custGeom>
                <a:avLst/>
                <a:gdLst>
                  <a:gd name="connsiteX0" fmla="*/ 7680 w 229225"/>
                  <a:gd name="connsiteY0" fmla="*/ 10730 h 526678"/>
                  <a:gd name="connsiteX1" fmla="*/ 37843 w 229225"/>
                  <a:gd name="connsiteY1" fmla="*/ 59943 h 526678"/>
                  <a:gd name="connsiteX2" fmla="*/ 228343 w 229225"/>
                  <a:gd name="connsiteY2" fmla="*/ 267905 h 526678"/>
                  <a:gd name="connsiteX3" fmla="*/ 110868 w 229225"/>
                  <a:gd name="connsiteY3" fmla="*/ 166305 h 526678"/>
                  <a:gd name="connsiteX4" fmla="*/ 155318 w 229225"/>
                  <a:gd name="connsiteY4" fmla="*/ 266318 h 526678"/>
                  <a:gd name="connsiteX5" fmla="*/ 172780 w 229225"/>
                  <a:gd name="connsiteY5" fmla="*/ 226630 h 526678"/>
                  <a:gd name="connsiteX6" fmla="*/ 196593 w 229225"/>
                  <a:gd name="connsiteY6" fmla="*/ 280605 h 526678"/>
                  <a:gd name="connsiteX7" fmla="*/ 207705 w 229225"/>
                  <a:gd name="connsiteY7" fmla="*/ 393318 h 526678"/>
                  <a:gd name="connsiteX8" fmla="*/ 156905 w 229225"/>
                  <a:gd name="connsiteY8" fmla="*/ 526668 h 526678"/>
                  <a:gd name="connsiteX9" fmla="*/ 185480 w 229225"/>
                  <a:gd name="connsiteY9" fmla="*/ 399668 h 526678"/>
                  <a:gd name="connsiteX10" fmla="*/ 136268 w 229225"/>
                  <a:gd name="connsiteY10" fmla="*/ 236155 h 526678"/>
                  <a:gd name="connsiteX11" fmla="*/ 7680 w 229225"/>
                  <a:gd name="connsiteY11" fmla="*/ 10730 h 52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225" h="526678">
                    <a:moveTo>
                      <a:pt x="7680" y="10730"/>
                    </a:moveTo>
                    <a:cubicBezTo>
                      <a:pt x="-8724" y="-18639"/>
                      <a:pt x="1066" y="17081"/>
                      <a:pt x="37843" y="59943"/>
                    </a:cubicBezTo>
                    <a:cubicBezTo>
                      <a:pt x="74620" y="102805"/>
                      <a:pt x="216172" y="250178"/>
                      <a:pt x="228343" y="267905"/>
                    </a:cubicBezTo>
                    <a:cubicBezTo>
                      <a:pt x="240514" y="285632"/>
                      <a:pt x="123039" y="166569"/>
                      <a:pt x="110868" y="166305"/>
                    </a:cubicBezTo>
                    <a:cubicBezTo>
                      <a:pt x="98697" y="166041"/>
                      <a:pt x="144999" y="256264"/>
                      <a:pt x="155318" y="266318"/>
                    </a:cubicBezTo>
                    <a:cubicBezTo>
                      <a:pt x="165637" y="276372"/>
                      <a:pt x="165901" y="224249"/>
                      <a:pt x="172780" y="226630"/>
                    </a:cubicBezTo>
                    <a:cubicBezTo>
                      <a:pt x="179659" y="229011"/>
                      <a:pt x="190772" y="252824"/>
                      <a:pt x="196593" y="280605"/>
                    </a:cubicBezTo>
                    <a:cubicBezTo>
                      <a:pt x="202414" y="308386"/>
                      <a:pt x="214320" y="352308"/>
                      <a:pt x="207705" y="393318"/>
                    </a:cubicBezTo>
                    <a:cubicBezTo>
                      <a:pt x="201090" y="434328"/>
                      <a:pt x="160609" y="525610"/>
                      <a:pt x="156905" y="526668"/>
                    </a:cubicBezTo>
                    <a:cubicBezTo>
                      <a:pt x="153201" y="527726"/>
                      <a:pt x="188919" y="448087"/>
                      <a:pt x="185480" y="399668"/>
                    </a:cubicBezTo>
                    <a:cubicBezTo>
                      <a:pt x="182041" y="351249"/>
                      <a:pt x="165637" y="300449"/>
                      <a:pt x="136268" y="236155"/>
                    </a:cubicBezTo>
                    <a:cubicBezTo>
                      <a:pt x="106899" y="171861"/>
                      <a:pt x="24084" y="40099"/>
                      <a:pt x="7680" y="107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36F52DCC-0353-4329-8D1A-F2A5A6EE6F28}"/>
                  </a:ext>
                </a:extLst>
              </p:cNvPr>
              <p:cNvSpPr/>
              <p:nvPr/>
            </p:nvSpPr>
            <p:spPr>
              <a:xfrm>
                <a:off x="591202" y="5464412"/>
                <a:ext cx="1076156" cy="555244"/>
              </a:xfrm>
              <a:custGeom>
                <a:avLst/>
                <a:gdLst>
                  <a:gd name="connsiteX0" fmla="*/ 936 w 1076156"/>
                  <a:gd name="connsiteY0" fmla="*/ 2938 h 555244"/>
                  <a:gd name="connsiteX1" fmla="*/ 186673 w 1076156"/>
                  <a:gd name="connsiteY1" fmla="*/ 229951 h 555244"/>
                  <a:gd name="connsiteX2" fmla="*/ 161273 w 1076156"/>
                  <a:gd name="connsiteY2" fmla="*/ 210901 h 555244"/>
                  <a:gd name="connsiteX3" fmla="*/ 223186 w 1076156"/>
                  <a:gd name="connsiteY3" fmla="*/ 347426 h 555244"/>
                  <a:gd name="connsiteX4" fmla="*/ 323198 w 1076156"/>
                  <a:gd name="connsiteY4" fmla="*/ 485538 h 555244"/>
                  <a:gd name="connsiteX5" fmla="*/ 440673 w 1076156"/>
                  <a:gd name="connsiteY5" fmla="*/ 529988 h 555244"/>
                  <a:gd name="connsiteX6" fmla="*/ 339073 w 1076156"/>
                  <a:gd name="connsiteY6" fmla="*/ 501413 h 555244"/>
                  <a:gd name="connsiteX7" fmla="*/ 423211 w 1076156"/>
                  <a:gd name="connsiteY7" fmla="*/ 553801 h 555244"/>
                  <a:gd name="connsiteX8" fmla="*/ 602598 w 1076156"/>
                  <a:gd name="connsiteY8" fmla="*/ 539513 h 555244"/>
                  <a:gd name="connsiteX9" fmla="*/ 689911 w 1076156"/>
                  <a:gd name="connsiteY9" fmla="*/ 528401 h 555244"/>
                  <a:gd name="connsiteX10" fmla="*/ 1023286 w 1076156"/>
                  <a:gd name="connsiteY10" fmla="*/ 436326 h 555244"/>
                  <a:gd name="connsiteX11" fmla="*/ 1039161 w 1076156"/>
                  <a:gd name="connsiteY11" fmla="*/ 466488 h 555244"/>
                  <a:gd name="connsiteX12" fmla="*/ 1051861 w 1076156"/>
                  <a:gd name="connsiteY12" fmla="*/ 474426 h 555244"/>
                  <a:gd name="connsiteX13" fmla="*/ 683561 w 1076156"/>
                  <a:gd name="connsiteY13" fmla="*/ 537926 h 555244"/>
                  <a:gd name="connsiteX14" fmla="*/ 327961 w 1076156"/>
                  <a:gd name="connsiteY14" fmla="*/ 523638 h 555244"/>
                  <a:gd name="connsiteX15" fmla="*/ 297798 w 1076156"/>
                  <a:gd name="connsiteY15" fmla="*/ 423626 h 555244"/>
                  <a:gd name="connsiteX16" fmla="*/ 129523 w 1076156"/>
                  <a:gd name="connsiteY16" fmla="*/ 193438 h 555244"/>
                  <a:gd name="connsiteX17" fmla="*/ 189848 w 1076156"/>
                  <a:gd name="connsiteY17" fmla="*/ 236301 h 555244"/>
                  <a:gd name="connsiteX18" fmla="*/ 116823 w 1076156"/>
                  <a:gd name="connsiteY18" fmla="*/ 107713 h 555244"/>
                  <a:gd name="connsiteX19" fmla="*/ 936 w 1076156"/>
                  <a:gd name="connsiteY19" fmla="*/ 2938 h 55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76156" h="555244">
                    <a:moveTo>
                      <a:pt x="936" y="2938"/>
                    </a:moveTo>
                    <a:cubicBezTo>
                      <a:pt x="12578" y="23311"/>
                      <a:pt x="159950" y="195291"/>
                      <a:pt x="186673" y="229951"/>
                    </a:cubicBezTo>
                    <a:cubicBezTo>
                      <a:pt x="213396" y="264611"/>
                      <a:pt x="155188" y="191322"/>
                      <a:pt x="161273" y="210901"/>
                    </a:cubicBezTo>
                    <a:cubicBezTo>
                      <a:pt x="167358" y="230480"/>
                      <a:pt x="196199" y="301653"/>
                      <a:pt x="223186" y="347426"/>
                    </a:cubicBezTo>
                    <a:cubicBezTo>
                      <a:pt x="250173" y="393199"/>
                      <a:pt x="286950" y="455111"/>
                      <a:pt x="323198" y="485538"/>
                    </a:cubicBezTo>
                    <a:cubicBezTo>
                      <a:pt x="359446" y="515965"/>
                      <a:pt x="438027" y="527342"/>
                      <a:pt x="440673" y="529988"/>
                    </a:cubicBezTo>
                    <a:cubicBezTo>
                      <a:pt x="443319" y="532634"/>
                      <a:pt x="341983" y="497444"/>
                      <a:pt x="339073" y="501413"/>
                    </a:cubicBezTo>
                    <a:cubicBezTo>
                      <a:pt x="336163" y="505382"/>
                      <a:pt x="379290" y="547451"/>
                      <a:pt x="423211" y="553801"/>
                    </a:cubicBezTo>
                    <a:cubicBezTo>
                      <a:pt x="467132" y="560151"/>
                      <a:pt x="558148" y="543746"/>
                      <a:pt x="602598" y="539513"/>
                    </a:cubicBezTo>
                    <a:cubicBezTo>
                      <a:pt x="647048" y="535280"/>
                      <a:pt x="619796" y="545599"/>
                      <a:pt x="689911" y="528401"/>
                    </a:cubicBezTo>
                    <a:cubicBezTo>
                      <a:pt x="760026" y="511203"/>
                      <a:pt x="965078" y="446645"/>
                      <a:pt x="1023286" y="436326"/>
                    </a:cubicBezTo>
                    <a:cubicBezTo>
                      <a:pt x="1081494" y="426007"/>
                      <a:pt x="1034399" y="460138"/>
                      <a:pt x="1039161" y="466488"/>
                    </a:cubicBezTo>
                    <a:cubicBezTo>
                      <a:pt x="1043923" y="472838"/>
                      <a:pt x="1111128" y="462520"/>
                      <a:pt x="1051861" y="474426"/>
                    </a:cubicBezTo>
                    <a:cubicBezTo>
                      <a:pt x="992594" y="486332"/>
                      <a:pt x="804211" y="529724"/>
                      <a:pt x="683561" y="537926"/>
                    </a:cubicBezTo>
                    <a:cubicBezTo>
                      <a:pt x="562911" y="546128"/>
                      <a:pt x="392255" y="542688"/>
                      <a:pt x="327961" y="523638"/>
                    </a:cubicBezTo>
                    <a:cubicBezTo>
                      <a:pt x="263667" y="504588"/>
                      <a:pt x="330871" y="478659"/>
                      <a:pt x="297798" y="423626"/>
                    </a:cubicBezTo>
                    <a:cubicBezTo>
                      <a:pt x="264725" y="368593"/>
                      <a:pt x="147515" y="224659"/>
                      <a:pt x="129523" y="193438"/>
                    </a:cubicBezTo>
                    <a:cubicBezTo>
                      <a:pt x="111531" y="162217"/>
                      <a:pt x="191965" y="250589"/>
                      <a:pt x="189848" y="236301"/>
                    </a:cubicBezTo>
                    <a:cubicBezTo>
                      <a:pt x="187731" y="222014"/>
                      <a:pt x="144075" y="141844"/>
                      <a:pt x="116823" y="107713"/>
                    </a:cubicBezTo>
                    <a:cubicBezTo>
                      <a:pt x="89571" y="73582"/>
                      <a:pt x="-10706" y="-17435"/>
                      <a:pt x="936" y="29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460C0C05-F6E9-4FD9-A865-9B36F814C13D}"/>
                  </a:ext>
                </a:extLst>
              </p:cNvPr>
              <p:cNvSpPr/>
              <p:nvPr/>
            </p:nvSpPr>
            <p:spPr>
              <a:xfrm>
                <a:off x="532507" y="5328792"/>
                <a:ext cx="277333" cy="473586"/>
              </a:xfrm>
              <a:custGeom>
                <a:avLst/>
                <a:gdLst>
                  <a:gd name="connsiteX0" fmla="*/ 2481 w 277333"/>
                  <a:gd name="connsiteY0" fmla="*/ 2033 h 473586"/>
                  <a:gd name="connsiteX1" fmla="*/ 51693 w 277333"/>
                  <a:gd name="connsiteY1" fmla="*/ 167133 h 473586"/>
                  <a:gd name="connsiteX2" fmla="*/ 129481 w 277333"/>
                  <a:gd name="connsiteY2" fmla="*/ 248096 h 473586"/>
                  <a:gd name="connsiteX3" fmla="*/ 277118 w 277333"/>
                  <a:gd name="connsiteY3" fmla="*/ 473521 h 473586"/>
                  <a:gd name="connsiteX4" fmla="*/ 162818 w 277333"/>
                  <a:gd name="connsiteY4" fmla="*/ 271908 h 473586"/>
                  <a:gd name="connsiteX5" fmla="*/ 180281 w 277333"/>
                  <a:gd name="connsiteY5" fmla="*/ 308421 h 473586"/>
                  <a:gd name="connsiteX6" fmla="*/ 45343 w 277333"/>
                  <a:gd name="connsiteY6" fmla="*/ 160783 h 473586"/>
                  <a:gd name="connsiteX7" fmla="*/ 10418 w 277333"/>
                  <a:gd name="connsiteY7" fmla="*/ 79821 h 473586"/>
                  <a:gd name="connsiteX8" fmla="*/ 2481 w 277333"/>
                  <a:gd name="connsiteY8" fmla="*/ 2033 h 47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33" h="473586">
                    <a:moveTo>
                      <a:pt x="2481" y="2033"/>
                    </a:moveTo>
                    <a:cubicBezTo>
                      <a:pt x="9360" y="16585"/>
                      <a:pt x="30526" y="126123"/>
                      <a:pt x="51693" y="167133"/>
                    </a:cubicBezTo>
                    <a:cubicBezTo>
                      <a:pt x="72860" y="208144"/>
                      <a:pt x="91910" y="197031"/>
                      <a:pt x="129481" y="248096"/>
                    </a:cubicBezTo>
                    <a:cubicBezTo>
                      <a:pt x="167052" y="299161"/>
                      <a:pt x="271562" y="469552"/>
                      <a:pt x="277118" y="473521"/>
                    </a:cubicBezTo>
                    <a:cubicBezTo>
                      <a:pt x="282674" y="477490"/>
                      <a:pt x="178957" y="299425"/>
                      <a:pt x="162818" y="271908"/>
                    </a:cubicBezTo>
                    <a:cubicBezTo>
                      <a:pt x="146679" y="244391"/>
                      <a:pt x="199860" y="326942"/>
                      <a:pt x="180281" y="308421"/>
                    </a:cubicBezTo>
                    <a:cubicBezTo>
                      <a:pt x="160702" y="289900"/>
                      <a:pt x="73654" y="198883"/>
                      <a:pt x="45343" y="160783"/>
                    </a:cubicBezTo>
                    <a:cubicBezTo>
                      <a:pt x="17033" y="122683"/>
                      <a:pt x="16239" y="104692"/>
                      <a:pt x="10418" y="79821"/>
                    </a:cubicBezTo>
                    <a:cubicBezTo>
                      <a:pt x="4597" y="54950"/>
                      <a:pt x="-4398" y="-12519"/>
                      <a:pt x="2481" y="20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DE4B5DED-F06A-4334-A26E-032BF52C3B0C}"/>
                  </a:ext>
                </a:extLst>
              </p:cNvPr>
              <p:cNvSpPr/>
              <p:nvPr/>
            </p:nvSpPr>
            <p:spPr>
              <a:xfrm>
                <a:off x="889544" y="5032751"/>
                <a:ext cx="410533" cy="666723"/>
              </a:xfrm>
              <a:custGeom>
                <a:avLst/>
                <a:gdLst>
                  <a:gd name="connsiteX0" fmla="*/ 12156 w 410533"/>
                  <a:gd name="connsiteY0" fmla="*/ 9149 h 666723"/>
                  <a:gd name="connsiteX1" fmla="*/ 234406 w 410533"/>
                  <a:gd name="connsiteY1" fmla="*/ 313949 h 666723"/>
                  <a:gd name="connsiteX2" fmla="*/ 221706 w 410533"/>
                  <a:gd name="connsiteY2" fmla="*/ 337232 h 666723"/>
                  <a:gd name="connsiteX3" fmla="*/ 410089 w 410533"/>
                  <a:gd name="connsiteY3" fmla="*/ 665316 h 666723"/>
                  <a:gd name="connsiteX4" fmla="*/ 270389 w 410533"/>
                  <a:gd name="connsiteY4" fmla="*/ 447299 h 666723"/>
                  <a:gd name="connsiteX5" fmla="*/ 153973 w 410533"/>
                  <a:gd name="connsiteY5" fmla="*/ 241982 h 666723"/>
                  <a:gd name="connsiteX6" fmla="*/ 113756 w 410533"/>
                  <a:gd name="connsiteY6" fmla="*/ 163666 h 666723"/>
                  <a:gd name="connsiteX7" fmla="*/ 128573 w 410533"/>
                  <a:gd name="connsiteY7" fmla="*/ 184832 h 666723"/>
                  <a:gd name="connsiteX8" fmla="*/ 202656 w 410533"/>
                  <a:gd name="connsiteY8" fmla="*/ 290666 h 666723"/>
                  <a:gd name="connsiteX9" fmla="*/ 46023 w 410533"/>
                  <a:gd name="connsiteY9" fmla="*/ 95932 h 666723"/>
                  <a:gd name="connsiteX10" fmla="*/ 12156 w 410533"/>
                  <a:gd name="connsiteY10" fmla="*/ 9149 h 6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533" h="666723">
                    <a:moveTo>
                      <a:pt x="12156" y="9149"/>
                    </a:moveTo>
                    <a:cubicBezTo>
                      <a:pt x="43553" y="45485"/>
                      <a:pt x="199481" y="259269"/>
                      <a:pt x="234406" y="313949"/>
                    </a:cubicBezTo>
                    <a:cubicBezTo>
                      <a:pt x="269331" y="368629"/>
                      <a:pt x="192426" y="278671"/>
                      <a:pt x="221706" y="337232"/>
                    </a:cubicBezTo>
                    <a:cubicBezTo>
                      <a:pt x="250987" y="395793"/>
                      <a:pt x="401975" y="646972"/>
                      <a:pt x="410089" y="665316"/>
                    </a:cubicBezTo>
                    <a:cubicBezTo>
                      <a:pt x="418203" y="683660"/>
                      <a:pt x="313075" y="517855"/>
                      <a:pt x="270389" y="447299"/>
                    </a:cubicBezTo>
                    <a:cubicBezTo>
                      <a:pt x="227703" y="376743"/>
                      <a:pt x="180078" y="289254"/>
                      <a:pt x="153973" y="241982"/>
                    </a:cubicBezTo>
                    <a:cubicBezTo>
                      <a:pt x="127868" y="194710"/>
                      <a:pt x="117989" y="173191"/>
                      <a:pt x="113756" y="163666"/>
                    </a:cubicBezTo>
                    <a:cubicBezTo>
                      <a:pt x="109523" y="154141"/>
                      <a:pt x="128573" y="184832"/>
                      <a:pt x="128573" y="184832"/>
                    </a:cubicBezTo>
                    <a:cubicBezTo>
                      <a:pt x="143390" y="205999"/>
                      <a:pt x="216414" y="305483"/>
                      <a:pt x="202656" y="290666"/>
                    </a:cubicBezTo>
                    <a:cubicBezTo>
                      <a:pt x="188898" y="275849"/>
                      <a:pt x="75303" y="138265"/>
                      <a:pt x="46023" y="95932"/>
                    </a:cubicBezTo>
                    <a:cubicBezTo>
                      <a:pt x="16743" y="53599"/>
                      <a:pt x="-19241" y="-27187"/>
                      <a:pt x="12156" y="91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478B5EDF-3BAA-4FDA-B2B1-8EEA6CAC1647}"/>
                  </a:ext>
                </a:extLst>
              </p:cNvPr>
              <p:cNvSpPr/>
              <p:nvPr/>
            </p:nvSpPr>
            <p:spPr>
              <a:xfrm>
                <a:off x="1101972" y="5372047"/>
                <a:ext cx="244230" cy="618160"/>
              </a:xfrm>
              <a:custGeom>
                <a:avLst/>
                <a:gdLst>
                  <a:gd name="connsiteX0" fmla="*/ 195545 w 244230"/>
                  <a:gd name="connsiteY0" fmla="*/ 235003 h 618160"/>
                  <a:gd name="connsiteX1" fmla="*/ 244228 w 244230"/>
                  <a:gd name="connsiteY1" fmla="*/ 370470 h 618160"/>
                  <a:gd name="connsiteX2" fmla="*/ 197661 w 244230"/>
                  <a:gd name="connsiteY2" fmla="*/ 501703 h 618160"/>
                  <a:gd name="connsiteX3" fmla="*/ 151095 w 244230"/>
                  <a:gd name="connsiteY3" fmla="*/ 580020 h 618160"/>
                  <a:gd name="connsiteX4" fmla="*/ 34678 w 244230"/>
                  <a:gd name="connsiteY4" fmla="*/ 618120 h 618160"/>
                  <a:gd name="connsiteX5" fmla="*/ 159561 w 244230"/>
                  <a:gd name="connsiteY5" fmla="*/ 586370 h 618160"/>
                  <a:gd name="connsiteX6" fmla="*/ 148978 w 244230"/>
                  <a:gd name="connsiteY6" fmla="*/ 541920 h 618160"/>
                  <a:gd name="connsiteX7" fmla="*/ 199778 w 244230"/>
                  <a:gd name="connsiteY7" fmla="*/ 364120 h 618160"/>
                  <a:gd name="connsiteX8" fmla="*/ 210361 w 244230"/>
                  <a:gd name="connsiteY8" fmla="*/ 355653 h 618160"/>
                  <a:gd name="connsiteX9" fmla="*/ 197661 w 244230"/>
                  <a:gd name="connsiteY9" fmla="*/ 317553 h 618160"/>
                  <a:gd name="connsiteX10" fmla="*/ 132045 w 244230"/>
                  <a:gd name="connsiteY10" fmla="*/ 220186 h 618160"/>
                  <a:gd name="connsiteX11" fmla="*/ 811 w 244230"/>
                  <a:gd name="connsiteY11" fmla="*/ 53 h 618160"/>
                  <a:gd name="connsiteX12" fmla="*/ 195545 w 244230"/>
                  <a:gd name="connsiteY12" fmla="*/ 235003 h 61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230" h="618160">
                    <a:moveTo>
                      <a:pt x="195545" y="235003"/>
                    </a:moveTo>
                    <a:cubicBezTo>
                      <a:pt x="236115" y="296739"/>
                      <a:pt x="243875" y="326020"/>
                      <a:pt x="244228" y="370470"/>
                    </a:cubicBezTo>
                    <a:cubicBezTo>
                      <a:pt x="244581" y="414920"/>
                      <a:pt x="213183" y="466778"/>
                      <a:pt x="197661" y="501703"/>
                    </a:cubicBezTo>
                    <a:cubicBezTo>
                      <a:pt x="182139" y="536628"/>
                      <a:pt x="178259" y="560617"/>
                      <a:pt x="151095" y="580020"/>
                    </a:cubicBezTo>
                    <a:cubicBezTo>
                      <a:pt x="123931" y="599423"/>
                      <a:pt x="33267" y="617062"/>
                      <a:pt x="34678" y="618120"/>
                    </a:cubicBezTo>
                    <a:cubicBezTo>
                      <a:pt x="36089" y="619178"/>
                      <a:pt x="140511" y="599070"/>
                      <a:pt x="159561" y="586370"/>
                    </a:cubicBezTo>
                    <a:cubicBezTo>
                      <a:pt x="178611" y="573670"/>
                      <a:pt x="142275" y="578962"/>
                      <a:pt x="148978" y="541920"/>
                    </a:cubicBezTo>
                    <a:cubicBezTo>
                      <a:pt x="155681" y="504878"/>
                      <a:pt x="189548" y="395164"/>
                      <a:pt x="199778" y="364120"/>
                    </a:cubicBezTo>
                    <a:cubicBezTo>
                      <a:pt x="210008" y="333076"/>
                      <a:pt x="210714" y="363414"/>
                      <a:pt x="210361" y="355653"/>
                    </a:cubicBezTo>
                    <a:cubicBezTo>
                      <a:pt x="210008" y="347892"/>
                      <a:pt x="210714" y="340131"/>
                      <a:pt x="197661" y="317553"/>
                    </a:cubicBezTo>
                    <a:cubicBezTo>
                      <a:pt x="184608" y="294975"/>
                      <a:pt x="164853" y="273103"/>
                      <a:pt x="132045" y="220186"/>
                    </a:cubicBezTo>
                    <a:cubicBezTo>
                      <a:pt x="99237" y="167269"/>
                      <a:pt x="-10478" y="-3475"/>
                      <a:pt x="811" y="53"/>
                    </a:cubicBezTo>
                    <a:cubicBezTo>
                      <a:pt x="12100" y="3581"/>
                      <a:pt x="154975" y="173267"/>
                      <a:pt x="195545" y="235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4D5C722A-4057-42FB-A6D2-AFB2F3068470}"/>
                  </a:ext>
                </a:extLst>
              </p:cNvPr>
              <p:cNvSpPr/>
              <p:nvPr/>
            </p:nvSpPr>
            <p:spPr>
              <a:xfrm>
                <a:off x="1086257" y="5716645"/>
                <a:ext cx="482210" cy="268536"/>
              </a:xfrm>
              <a:custGeom>
                <a:avLst/>
                <a:gdLst>
                  <a:gd name="connsiteX0" fmla="*/ 130826 w 482210"/>
                  <a:gd name="connsiteY0" fmla="*/ 472 h 268536"/>
                  <a:gd name="connsiteX1" fmla="*/ 122360 w 482210"/>
                  <a:gd name="connsiteY1" fmla="*/ 148638 h 268536"/>
                  <a:gd name="connsiteX2" fmla="*/ 41926 w 482210"/>
                  <a:gd name="connsiteY2" fmla="*/ 239655 h 268536"/>
                  <a:gd name="connsiteX3" fmla="*/ 3826 w 482210"/>
                  <a:gd name="connsiteY3" fmla="*/ 262938 h 268536"/>
                  <a:gd name="connsiteX4" fmla="*/ 132943 w 482210"/>
                  <a:gd name="connsiteY4" fmla="*/ 233305 h 268536"/>
                  <a:gd name="connsiteX5" fmla="*/ 482193 w 482210"/>
                  <a:gd name="connsiteY5" fmla="*/ 165572 h 268536"/>
                  <a:gd name="connsiteX6" fmla="*/ 147760 w 482210"/>
                  <a:gd name="connsiteY6" fmla="*/ 239655 h 268536"/>
                  <a:gd name="connsiteX7" fmla="*/ 5943 w 482210"/>
                  <a:gd name="connsiteY7" fmla="*/ 267172 h 268536"/>
                  <a:gd name="connsiteX8" fmla="*/ 67326 w 482210"/>
                  <a:gd name="connsiteY8" fmla="*/ 201555 h 268536"/>
                  <a:gd name="connsiteX9" fmla="*/ 130826 w 482210"/>
                  <a:gd name="connsiteY9" fmla="*/ 472 h 26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210" h="268536">
                    <a:moveTo>
                      <a:pt x="130826" y="472"/>
                    </a:moveTo>
                    <a:cubicBezTo>
                      <a:pt x="139998" y="-8348"/>
                      <a:pt x="137177" y="108774"/>
                      <a:pt x="122360" y="148638"/>
                    </a:cubicBezTo>
                    <a:cubicBezTo>
                      <a:pt x="107543" y="188502"/>
                      <a:pt x="61682" y="220605"/>
                      <a:pt x="41926" y="239655"/>
                    </a:cubicBezTo>
                    <a:cubicBezTo>
                      <a:pt x="22170" y="258705"/>
                      <a:pt x="-11344" y="263996"/>
                      <a:pt x="3826" y="262938"/>
                    </a:cubicBezTo>
                    <a:cubicBezTo>
                      <a:pt x="18995" y="261880"/>
                      <a:pt x="53215" y="249533"/>
                      <a:pt x="132943" y="233305"/>
                    </a:cubicBezTo>
                    <a:lnTo>
                      <a:pt x="482193" y="165572"/>
                    </a:lnTo>
                    <a:cubicBezTo>
                      <a:pt x="484663" y="166630"/>
                      <a:pt x="227135" y="222722"/>
                      <a:pt x="147760" y="239655"/>
                    </a:cubicBezTo>
                    <a:cubicBezTo>
                      <a:pt x="68385" y="256588"/>
                      <a:pt x="19349" y="273522"/>
                      <a:pt x="5943" y="267172"/>
                    </a:cubicBezTo>
                    <a:cubicBezTo>
                      <a:pt x="-7463" y="260822"/>
                      <a:pt x="45807" y="240713"/>
                      <a:pt x="67326" y="201555"/>
                    </a:cubicBezTo>
                    <a:cubicBezTo>
                      <a:pt x="88845" y="162397"/>
                      <a:pt x="121654" y="9292"/>
                      <a:pt x="130826" y="4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96FB91E3-16FB-4766-8B0E-245748696B47}"/>
                  </a:ext>
                </a:extLst>
              </p:cNvPr>
              <p:cNvSpPr/>
              <p:nvPr/>
            </p:nvSpPr>
            <p:spPr>
              <a:xfrm>
                <a:off x="3843113" y="4648778"/>
                <a:ext cx="238896" cy="531319"/>
              </a:xfrm>
              <a:custGeom>
                <a:avLst/>
                <a:gdLst>
                  <a:gd name="connsiteX0" fmla="*/ 238350 w 238896"/>
                  <a:gd name="connsiteY0" fmla="*/ 2597 h 531319"/>
                  <a:gd name="connsiteX1" fmla="*/ 192312 w 238896"/>
                  <a:gd name="connsiteY1" fmla="*/ 278822 h 531319"/>
                  <a:gd name="connsiteX2" fmla="*/ 158975 w 238896"/>
                  <a:gd name="connsiteY2" fmla="*/ 464560 h 531319"/>
                  <a:gd name="connsiteX3" fmla="*/ 149450 w 238896"/>
                  <a:gd name="connsiteY3" fmla="*/ 458210 h 531319"/>
                  <a:gd name="connsiteX4" fmla="*/ 141512 w 238896"/>
                  <a:gd name="connsiteY4" fmla="*/ 474085 h 531319"/>
                  <a:gd name="connsiteX5" fmla="*/ 84362 w 238896"/>
                  <a:gd name="connsiteY5" fmla="*/ 405822 h 531319"/>
                  <a:gd name="connsiteX6" fmla="*/ 105000 w 238896"/>
                  <a:gd name="connsiteY6" fmla="*/ 531235 h 531319"/>
                  <a:gd name="connsiteX7" fmla="*/ 87537 w 238896"/>
                  <a:gd name="connsiteY7" fmla="*/ 383597 h 531319"/>
                  <a:gd name="connsiteX8" fmla="*/ 133575 w 238896"/>
                  <a:gd name="connsiteY8" fmla="*/ 358197 h 531319"/>
                  <a:gd name="connsiteX9" fmla="*/ 155800 w 238896"/>
                  <a:gd name="connsiteY9" fmla="*/ 177222 h 531319"/>
                  <a:gd name="connsiteX10" fmla="*/ 119287 w 238896"/>
                  <a:gd name="connsiteY10" fmla="*/ 42285 h 531319"/>
                  <a:gd name="connsiteX11" fmla="*/ 225 w 238896"/>
                  <a:gd name="connsiteY11" fmla="*/ 40697 h 531319"/>
                  <a:gd name="connsiteX12" fmla="*/ 152625 w 238896"/>
                  <a:gd name="connsiteY12" fmla="*/ 69272 h 531319"/>
                  <a:gd name="connsiteX13" fmla="*/ 158975 w 238896"/>
                  <a:gd name="connsiteY13" fmla="*/ 134360 h 531319"/>
                  <a:gd name="connsiteX14" fmla="*/ 238350 w 238896"/>
                  <a:gd name="connsiteY14" fmla="*/ 2597 h 53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96" h="531319">
                    <a:moveTo>
                      <a:pt x="238350" y="2597"/>
                    </a:moveTo>
                    <a:cubicBezTo>
                      <a:pt x="243906" y="26674"/>
                      <a:pt x="205541" y="201828"/>
                      <a:pt x="192312" y="278822"/>
                    </a:cubicBezTo>
                    <a:cubicBezTo>
                      <a:pt x="179083" y="355816"/>
                      <a:pt x="166119" y="434662"/>
                      <a:pt x="158975" y="464560"/>
                    </a:cubicBezTo>
                    <a:cubicBezTo>
                      <a:pt x="151831" y="494458"/>
                      <a:pt x="152360" y="456623"/>
                      <a:pt x="149450" y="458210"/>
                    </a:cubicBezTo>
                    <a:cubicBezTo>
                      <a:pt x="146540" y="459797"/>
                      <a:pt x="152360" y="482816"/>
                      <a:pt x="141512" y="474085"/>
                    </a:cubicBezTo>
                    <a:cubicBezTo>
                      <a:pt x="130664" y="465354"/>
                      <a:pt x="90447" y="396297"/>
                      <a:pt x="84362" y="405822"/>
                    </a:cubicBezTo>
                    <a:cubicBezTo>
                      <a:pt x="78277" y="415347"/>
                      <a:pt x="104471" y="534939"/>
                      <a:pt x="105000" y="531235"/>
                    </a:cubicBezTo>
                    <a:cubicBezTo>
                      <a:pt x="105529" y="527531"/>
                      <a:pt x="82775" y="412437"/>
                      <a:pt x="87537" y="383597"/>
                    </a:cubicBezTo>
                    <a:cubicBezTo>
                      <a:pt x="92299" y="354757"/>
                      <a:pt x="122198" y="392593"/>
                      <a:pt x="133575" y="358197"/>
                    </a:cubicBezTo>
                    <a:cubicBezTo>
                      <a:pt x="144952" y="323801"/>
                      <a:pt x="158181" y="229874"/>
                      <a:pt x="155800" y="177222"/>
                    </a:cubicBezTo>
                    <a:cubicBezTo>
                      <a:pt x="153419" y="124570"/>
                      <a:pt x="145216" y="65039"/>
                      <a:pt x="119287" y="42285"/>
                    </a:cubicBezTo>
                    <a:cubicBezTo>
                      <a:pt x="93358" y="19531"/>
                      <a:pt x="-5331" y="36199"/>
                      <a:pt x="225" y="40697"/>
                    </a:cubicBezTo>
                    <a:cubicBezTo>
                      <a:pt x="5781" y="45195"/>
                      <a:pt x="126167" y="53662"/>
                      <a:pt x="152625" y="69272"/>
                    </a:cubicBezTo>
                    <a:cubicBezTo>
                      <a:pt x="179083" y="84883"/>
                      <a:pt x="145481" y="139123"/>
                      <a:pt x="158975" y="134360"/>
                    </a:cubicBezTo>
                    <a:cubicBezTo>
                      <a:pt x="172469" y="129597"/>
                      <a:pt x="232794" y="-21480"/>
                      <a:pt x="238350" y="25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: 図形 739">
                <a:extLst>
                  <a:ext uri="{FF2B5EF4-FFF2-40B4-BE49-F238E27FC236}">
                    <a16:creationId xmlns:a16="http://schemas.microsoft.com/office/drawing/2014/main" id="{70097306-9BF6-424F-ABDA-EA2930C33C43}"/>
                  </a:ext>
                </a:extLst>
              </p:cNvPr>
              <p:cNvSpPr/>
              <p:nvPr/>
            </p:nvSpPr>
            <p:spPr>
              <a:xfrm>
                <a:off x="2878840" y="5100970"/>
                <a:ext cx="1087301" cy="303817"/>
              </a:xfrm>
              <a:custGeom>
                <a:avLst/>
                <a:gdLst>
                  <a:gd name="connsiteX0" fmla="*/ 21523 w 1087301"/>
                  <a:gd name="connsiteY0" fmla="*/ 294943 h 303817"/>
                  <a:gd name="connsiteX1" fmla="*/ 670810 w 1087301"/>
                  <a:gd name="connsiteY1" fmla="*/ 98093 h 303817"/>
                  <a:gd name="connsiteX2" fmla="*/ 316798 w 1087301"/>
                  <a:gd name="connsiteY2" fmla="*/ 239380 h 303817"/>
                  <a:gd name="connsiteX3" fmla="*/ 212023 w 1087301"/>
                  <a:gd name="connsiteY3" fmla="*/ 280655 h 303817"/>
                  <a:gd name="connsiteX4" fmla="*/ 1061335 w 1087301"/>
                  <a:gd name="connsiteY4" fmla="*/ 10780 h 303817"/>
                  <a:gd name="connsiteX5" fmla="*/ 839085 w 1087301"/>
                  <a:gd name="connsiteY5" fmla="*/ 63168 h 303817"/>
                  <a:gd name="connsiteX6" fmla="*/ 534285 w 1087301"/>
                  <a:gd name="connsiteY6" fmla="*/ 153655 h 303817"/>
                  <a:gd name="connsiteX7" fmla="*/ 191385 w 1087301"/>
                  <a:gd name="connsiteY7" fmla="*/ 258430 h 303817"/>
                  <a:gd name="connsiteX8" fmla="*/ 21523 w 1087301"/>
                  <a:gd name="connsiteY8" fmla="*/ 294943 h 30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301" h="303817">
                    <a:moveTo>
                      <a:pt x="21523" y="294943"/>
                    </a:moveTo>
                    <a:cubicBezTo>
                      <a:pt x="101427" y="268220"/>
                      <a:pt x="621597" y="107354"/>
                      <a:pt x="670810" y="98093"/>
                    </a:cubicBezTo>
                    <a:cubicBezTo>
                      <a:pt x="720023" y="88832"/>
                      <a:pt x="393263" y="208953"/>
                      <a:pt x="316798" y="239380"/>
                    </a:cubicBezTo>
                    <a:cubicBezTo>
                      <a:pt x="240334" y="269807"/>
                      <a:pt x="87934" y="318755"/>
                      <a:pt x="212023" y="280655"/>
                    </a:cubicBezTo>
                    <a:cubicBezTo>
                      <a:pt x="336113" y="242555"/>
                      <a:pt x="956825" y="47028"/>
                      <a:pt x="1061335" y="10780"/>
                    </a:cubicBezTo>
                    <a:cubicBezTo>
                      <a:pt x="1165845" y="-25468"/>
                      <a:pt x="926927" y="39356"/>
                      <a:pt x="839085" y="63168"/>
                    </a:cubicBezTo>
                    <a:cubicBezTo>
                      <a:pt x="751243" y="86980"/>
                      <a:pt x="534285" y="153655"/>
                      <a:pt x="534285" y="153655"/>
                    </a:cubicBezTo>
                    <a:cubicBezTo>
                      <a:pt x="426335" y="186199"/>
                      <a:pt x="279227" y="235147"/>
                      <a:pt x="191385" y="258430"/>
                    </a:cubicBezTo>
                    <a:cubicBezTo>
                      <a:pt x="103543" y="281713"/>
                      <a:pt x="-58381" y="321666"/>
                      <a:pt x="21523" y="2949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: 図形 740">
                <a:extLst>
                  <a:ext uri="{FF2B5EF4-FFF2-40B4-BE49-F238E27FC236}">
                    <a16:creationId xmlns:a16="http://schemas.microsoft.com/office/drawing/2014/main" id="{426BE71F-64DD-4F27-8234-55CDC9AF1B6E}"/>
                  </a:ext>
                </a:extLst>
              </p:cNvPr>
              <p:cNvSpPr/>
              <p:nvPr/>
            </p:nvSpPr>
            <p:spPr>
              <a:xfrm>
                <a:off x="2806643" y="5273386"/>
                <a:ext cx="567851" cy="151507"/>
              </a:xfrm>
              <a:custGeom>
                <a:avLst/>
                <a:gdLst>
                  <a:gd name="connsiteX0" fmla="*/ 57 w 567851"/>
                  <a:gd name="connsiteY0" fmla="*/ 149514 h 151507"/>
                  <a:gd name="connsiteX1" fmla="*/ 257232 w 567851"/>
                  <a:gd name="connsiteY1" fmla="*/ 87602 h 151507"/>
                  <a:gd name="connsiteX2" fmla="*/ 565207 w 567851"/>
                  <a:gd name="connsiteY2" fmla="*/ 289 h 151507"/>
                  <a:gd name="connsiteX3" fmla="*/ 414395 w 567851"/>
                  <a:gd name="connsiteY3" fmla="*/ 57439 h 151507"/>
                  <a:gd name="connsiteX4" fmla="*/ 235007 w 567851"/>
                  <a:gd name="connsiteY4" fmla="*/ 128877 h 151507"/>
                  <a:gd name="connsiteX5" fmla="*/ 57 w 567851"/>
                  <a:gd name="connsiteY5" fmla="*/ 149514 h 15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851" h="151507">
                    <a:moveTo>
                      <a:pt x="57" y="149514"/>
                    </a:moveTo>
                    <a:cubicBezTo>
                      <a:pt x="3761" y="142635"/>
                      <a:pt x="163040" y="112473"/>
                      <a:pt x="257232" y="87602"/>
                    </a:cubicBezTo>
                    <a:cubicBezTo>
                      <a:pt x="351424" y="62731"/>
                      <a:pt x="539013" y="5316"/>
                      <a:pt x="565207" y="289"/>
                    </a:cubicBezTo>
                    <a:cubicBezTo>
                      <a:pt x="591401" y="-4738"/>
                      <a:pt x="414395" y="57439"/>
                      <a:pt x="414395" y="57439"/>
                    </a:cubicBezTo>
                    <a:cubicBezTo>
                      <a:pt x="359362" y="78870"/>
                      <a:pt x="298772" y="113267"/>
                      <a:pt x="235007" y="128877"/>
                    </a:cubicBezTo>
                    <a:cubicBezTo>
                      <a:pt x="171242" y="144487"/>
                      <a:pt x="-3647" y="156393"/>
                      <a:pt x="57" y="1495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9741D33C-E07B-4D3A-B321-A212DA64B965}"/>
                  </a:ext>
                </a:extLst>
              </p:cNvPr>
              <p:cNvSpPr/>
              <p:nvPr/>
            </p:nvSpPr>
            <p:spPr>
              <a:xfrm>
                <a:off x="3445781" y="5089478"/>
                <a:ext cx="522969" cy="132498"/>
              </a:xfrm>
              <a:custGeom>
                <a:avLst/>
                <a:gdLst>
                  <a:gd name="connsiteX0" fmla="*/ 5444 w 522969"/>
                  <a:gd name="connsiteY0" fmla="*/ 130222 h 132498"/>
                  <a:gd name="connsiteX1" fmla="*/ 284844 w 522969"/>
                  <a:gd name="connsiteY1" fmla="*/ 50847 h 132498"/>
                  <a:gd name="connsiteX2" fmla="*/ 522969 w 522969"/>
                  <a:gd name="connsiteY2" fmla="*/ 47 h 132498"/>
                  <a:gd name="connsiteX3" fmla="*/ 284844 w 522969"/>
                  <a:gd name="connsiteY3" fmla="*/ 42910 h 132498"/>
                  <a:gd name="connsiteX4" fmla="*/ 113394 w 522969"/>
                  <a:gd name="connsiteY4" fmla="*/ 104822 h 132498"/>
                  <a:gd name="connsiteX5" fmla="*/ 5444 w 522969"/>
                  <a:gd name="connsiteY5" fmla="*/ 130222 h 1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969" h="132498">
                    <a:moveTo>
                      <a:pt x="5444" y="130222"/>
                    </a:moveTo>
                    <a:cubicBezTo>
                      <a:pt x="34019" y="121226"/>
                      <a:pt x="198590" y="72543"/>
                      <a:pt x="284844" y="50847"/>
                    </a:cubicBezTo>
                    <a:cubicBezTo>
                      <a:pt x="371098" y="29151"/>
                      <a:pt x="522969" y="1370"/>
                      <a:pt x="522969" y="47"/>
                    </a:cubicBezTo>
                    <a:cubicBezTo>
                      <a:pt x="522969" y="-1276"/>
                      <a:pt x="353107" y="25447"/>
                      <a:pt x="284844" y="42910"/>
                    </a:cubicBezTo>
                    <a:cubicBezTo>
                      <a:pt x="216581" y="60373"/>
                      <a:pt x="158902" y="90005"/>
                      <a:pt x="113394" y="104822"/>
                    </a:cubicBezTo>
                    <a:cubicBezTo>
                      <a:pt x="67886" y="119639"/>
                      <a:pt x="-23131" y="139218"/>
                      <a:pt x="5444" y="1302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5CA0A208-65E5-4B95-9DE4-F42CBC77A42B}"/>
                  </a:ext>
                </a:extLst>
              </p:cNvPr>
              <p:cNvSpPr/>
              <p:nvPr/>
            </p:nvSpPr>
            <p:spPr>
              <a:xfrm>
                <a:off x="2470150" y="5355200"/>
                <a:ext cx="537980" cy="118500"/>
              </a:xfrm>
              <a:custGeom>
                <a:avLst/>
                <a:gdLst>
                  <a:gd name="connsiteX0" fmla="*/ 0 w 537980"/>
                  <a:gd name="connsiteY0" fmla="*/ 118500 h 118500"/>
                  <a:gd name="connsiteX1" fmla="*/ 534988 w 537980"/>
                  <a:gd name="connsiteY1" fmla="*/ 1025 h 118500"/>
                  <a:gd name="connsiteX2" fmla="*/ 230188 w 537980"/>
                  <a:gd name="connsiteY2" fmla="*/ 58175 h 118500"/>
                  <a:gd name="connsiteX3" fmla="*/ 0 w 537980"/>
                  <a:gd name="connsiteY3" fmla="*/ 118500 h 11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980" h="118500">
                    <a:moveTo>
                      <a:pt x="0" y="118500"/>
                    </a:moveTo>
                    <a:lnTo>
                      <a:pt x="534988" y="1025"/>
                    </a:lnTo>
                    <a:cubicBezTo>
                      <a:pt x="573353" y="-9029"/>
                      <a:pt x="230188" y="58175"/>
                      <a:pt x="230188" y="58175"/>
                    </a:cubicBezTo>
                    <a:lnTo>
                      <a:pt x="0" y="1185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: 図形 743">
                <a:extLst>
                  <a:ext uri="{FF2B5EF4-FFF2-40B4-BE49-F238E27FC236}">
                    <a16:creationId xmlns:a16="http://schemas.microsoft.com/office/drawing/2014/main" id="{79E1704B-C965-4DAB-B123-4D62867EED3B}"/>
                  </a:ext>
                </a:extLst>
              </p:cNvPr>
              <p:cNvSpPr/>
              <p:nvPr/>
            </p:nvSpPr>
            <p:spPr>
              <a:xfrm>
                <a:off x="1905000" y="5392240"/>
                <a:ext cx="1014485" cy="178060"/>
              </a:xfrm>
              <a:custGeom>
                <a:avLst/>
                <a:gdLst>
                  <a:gd name="connsiteX0" fmla="*/ 0 w 1014485"/>
                  <a:gd name="connsiteY0" fmla="*/ 175123 h 178060"/>
                  <a:gd name="connsiteX1" fmla="*/ 161925 w 1014485"/>
                  <a:gd name="connsiteY1" fmla="*/ 152898 h 178060"/>
                  <a:gd name="connsiteX2" fmla="*/ 760413 w 1014485"/>
                  <a:gd name="connsiteY2" fmla="*/ 56060 h 178060"/>
                  <a:gd name="connsiteX3" fmla="*/ 1012825 w 1014485"/>
                  <a:gd name="connsiteY3" fmla="*/ 498 h 178060"/>
                  <a:gd name="connsiteX4" fmla="*/ 873125 w 1014485"/>
                  <a:gd name="connsiteY4" fmla="*/ 29073 h 178060"/>
                  <a:gd name="connsiteX5" fmla="*/ 941388 w 1014485"/>
                  <a:gd name="connsiteY5" fmla="*/ 35423 h 178060"/>
                  <a:gd name="connsiteX6" fmla="*/ 765175 w 1014485"/>
                  <a:gd name="connsiteY6" fmla="*/ 71935 h 178060"/>
                  <a:gd name="connsiteX7" fmla="*/ 461963 w 1014485"/>
                  <a:gd name="connsiteY7" fmla="*/ 130673 h 178060"/>
                  <a:gd name="connsiteX8" fmla="*/ 234950 w 1014485"/>
                  <a:gd name="connsiteY8" fmla="*/ 170360 h 178060"/>
                  <a:gd name="connsiteX9" fmla="*/ 0 w 1014485"/>
                  <a:gd name="connsiteY9" fmla="*/ 175123 h 17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4485" h="178060">
                    <a:moveTo>
                      <a:pt x="0" y="175123"/>
                    </a:moveTo>
                    <a:lnTo>
                      <a:pt x="161925" y="152898"/>
                    </a:lnTo>
                    <a:lnTo>
                      <a:pt x="760413" y="56060"/>
                    </a:lnTo>
                    <a:cubicBezTo>
                      <a:pt x="902230" y="30660"/>
                      <a:pt x="994040" y="4996"/>
                      <a:pt x="1012825" y="498"/>
                    </a:cubicBezTo>
                    <a:cubicBezTo>
                      <a:pt x="1031610" y="-4000"/>
                      <a:pt x="885031" y="23252"/>
                      <a:pt x="873125" y="29073"/>
                    </a:cubicBezTo>
                    <a:cubicBezTo>
                      <a:pt x="861219" y="34894"/>
                      <a:pt x="959380" y="28279"/>
                      <a:pt x="941388" y="35423"/>
                    </a:cubicBezTo>
                    <a:cubicBezTo>
                      <a:pt x="923396" y="42567"/>
                      <a:pt x="765175" y="71935"/>
                      <a:pt x="765175" y="71935"/>
                    </a:cubicBezTo>
                    <a:lnTo>
                      <a:pt x="461963" y="130673"/>
                    </a:lnTo>
                    <a:cubicBezTo>
                      <a:pt x="373592" y="147077"/>
                      <a:pt x="309563" y="161893"/>
                      <a:pt x="234950" y="170360"/>
                    </a:cubicBezTo>
                    <a:cubicBezTo>
                      <a:pt x="160337" y="178827"/>
                      <a:pt x="87312" y="180150"/>
                      <a:pt x="0" y="1751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: 図形 744">
                <a:extLst>
                  <a:ext uri="{FF2B5EF4-FFF2-40B4-BE49-F238E27FC236}">
                    <a16:creationId xmlns:a16="http://schemas.microsoft.com/office/drawing/2014/main" id="{EFBCDA6C-0B67-4C18-88FE-856AD53AD071}"/>
                  </a:ext>
                </a:extLst>
              </p:cNvPr>
              <p:cNvSpPr/>
              <p:nvPr/>
            </p:nvSpPr>
            <p:spPr>
              <a:xfrm>
                <a:off x="3892953" y="5013109"/>
                <a:ext cx="59939" cy="173628"/>
              </a:xfrm>
              <a:custGeom>
                <a:avLst/>
                <a:gdLst>
                  <a:gd name="connsiteX0" fmla="*/ 59922 w 59939"/>
                  <a:gd name="connsiteY0" fmla="*/ 92291 h 173628"/>
                  <a:gd name="connsiteX1" fmla="*/ 4360 w 59939"/>
                  <a:gd name="connsiteY1" fmla="*/ 216 h 173628"/>
                  <a:gd name="connsiteX2" fmla="*/ 4360 w 59939"/>
                  <a:gd name="connsiteY2" fmla="*/ 70066 h 173628"/>
                  <a:gd name="connsiteX3" fmla="*/ 10710 w 59939"/>
                  <a:gd name="connsiteY3" fmla="*/ 173254 h 173628"/>
                  <a:gd name="connsiteX4" fmla="*/ 59922 w 59939"/>
                  <a:gd name="connsiteY4" fmla="*/ 92291 h 1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39" h="173628">
                    <a:moveTo>
                      <a:pt x="59922" y="92291"/>
                    </a:moveTo>
                    <a:cubicBezTo>
                      <a:pt x="58864" y="63451"/>
                      <a:pt x="13620" y="3920"/>
                      <a:pt x="4360" y="216"/>
                    </a:cubicBezTo>
                    <a:cubicBezTo>
                      <a:pt x="-4900" y="-3488"/>
                      <a:pt x="3302" y="41226"/>
                      <a:pt x="4360" y="70066"/>
                    </a:cubicBezTo>
                    <a:cubicBezTo>
                      <a:pt x="5418" y="98906"/>
                      <a:pt x="7270" y="167698"/>
                      <a:pt x="10710" y="173254"/>
                    </a:cubicBezTo>
                    <a:cubicBezTo>
                      <a:pt x="14149" y="178810"/>
                      <a:pt x="60980" y="121131"/>
                      <a:pt x="59922" y="922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: 図形 745">
                <a:extLst>
                  <a:ext uri="{FF2B5EF4-FFF2-40B4-BE49-F238E27FC236}">
                    <a16:creationId xmlns:a16="http://schemas.microsoft.com/office/drawing/2014/main" id="{DC371E05-6BEB-4910-AA3E-8AF1ECA74805}"/>
                  </a:ext>
                </a:extLst>
              </p:cNvPr>
              <p:cNvSpPr/>
              <p:nvPr/>
            </p:nvSpPr>
            <p:spPr>
              <a:xfrm>
                <a:off x="3475796" y="5037031"/>
                <a:ext cx="409179" cy="168897"/>
              </a:xfrm>
              <a:custGeom>
                <a:avLst/>
                <a:gdLst>
                  <a:gd name="connsiteX0" fmla="*/ 402467 w 409179"/>
                  <a:gd name="connsiteY0" fmla="*/ 87419 h 168897"/>
                  <a:gd name="connsiteX1" fmla="*/ 327854 w 409179"/>
                  <a:gd name="connsiteY1" fmla="*/ 107 h 168897"/>
                  <a:gd name="connsiteX2" fmla="*/ 324679 w 409179"/>
                  <a:gd name="connsiteY2" fmla="*/ 68369 h 168897"/>
                  <a:gd name="connsiteX3" fmla="*/ 270704 w 409179"/>
                  <a:gd name="connsiteY3" fmla="*/ 19157 h 168897"/>
                  <a:gd name="connsiteX4" fmla="*/ 245304 w 409179"/>
                  <a:gd name="connsiteY4" fmla="*/ 101707 h 168897"/>
                  <a:gd name="connsiteX5" fmla="*/ 237367 w 409179"/>
                  <a:gd name="connsiteY5" fmla="*/ 89007 h 168897"/>
                  <a:gd name="connsiteX6" fmla="*/ 184979 w 409179"/>
                  <a:gd name="connsiteY6" fmla="*/ 38207 h 168897"/>
                  <a:gd name="connsiteX7" fmla="*/ 205617 w 409179"/>
                  <a:gd name="connsiteY7" fmla="*/ 87419 h 168897"/>
                  <a:gd name="connsiteX8" fmla="*/ 191329 w 409179"/>
                  <a:gd name="connsiteY8" fmla="*/ 106469 h 168897"/>
                  <a:gd name="connsiteX9" fmla="*/ 137354 w 409179"/>
                  <a:gd name="connsiteY9" fmla="*/ 103294 h 168897"/>
                  <a:gd name="connsiteX10" fmla="*/ 73854 w 409179"/>
                  <a:gd name="connsiteY10" fmla="*/ 47732 h 168897"/>
                  <a:gd name="connsiteX11" fmla="*/ 116717 w 409179"/>
                  <a:gd name="connsiteY11" fmla="*/ 141394 h 168897"/>
                  <a:gd name="connsiteX12" fmla="*/ 51629 w 409179"/>
                  <a:gd name="connsiteY12" fmla="*/ 146157 h 168897"/>
                  <a:gd name="connsiteX13" fmla="*/ 15117 w 409179"/>
                  <a:gd name="connsiteY13" fmla="*/ 96944 h 168897"/>
                  <a:gd name="connsiteX14" fmla="*/ 8767 w 409179"/>
                  <a:gd name="connsiteY14" fmla="*/ 168382 h 168897"/>
                  <a:gd name="connsiteX15" fmla="*/ 134179 w 409179"/>
                  <a:gd name="connsiteY15" fmla="*/ 127107 h 168897"/>
                  <a:gd name="connsiteX16" fmla="*/ 402467 w 409179"/>
                  <a:gd name="connsiteY16" fmla="*/ 87419 h 16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179" h="168897">
                    <a:moveTo>
                      <a:pt x="402467" y="87419"/>
                    </a:moveTo>
                    <a:cubicBezTo>
                      <a:pt x="434746" y="66252"/>
                      <a:pt x="340819" y="3282"/>
                      <a:pt x="327854" y="107"/>
                    </a:cubicBezTo>
                    <a:cubicBezTo>
                      <a:pt x="314889" y="-3068"/>
                      <a:pt x="334204" y="65194"/>
                      <a:pt x="324679" y="68369"/>
                    </a:cubicBezTo>
                    <a:cubicBezTo>
                      <a:pt x="315154" y="71544"/>
                      <a:pt x="283933" y="13601"/>
                      <a:pt x="270704" y="19157"/>
                    </a:cubicBezTo>
                    <a:cubicBezTo>
                      <a:pt x="257475" y="24713"/>
                      <a:pt x="250860" y="90065"/>
                      <a:pt x="245304" y="101707"/>
                    </a:cubicBezTo>
                    <a:cubicBezTo>
                      <a:pt x="239748" y="113349"/>
                      <a:pt x="247421" y="99590"/>
                      <a:pt x="237367" y="89007"/>
                    </a:cubicBezTo>
                    <a:cubicBezTo>
                      <a:pt x="227313" y="78424"/>
                      <a:pt x="190271" y="38472"/>
                      <a:pt x="184979" y="38207"/>
                    </a:cubicBezTo>
                    <a:cubicBezTo>
                      <a:pt x="179687" y="37942"/>
                      <a:pt x="204559" y="76042"/>
                      <a:pt x="205617" y="87419"/>
                    </a:cubicBezTo>
                    <a:cubicBezTo>
                      <a:pt x="206675" y="98796"/>
                      <a:pt x="202706" y="103823"/>
                      <a:pt x="191329" y="106469"/>
                    </a:cubicBezTo>
                    <a:cubicBezTo>
                      <a:pt x="179952" y="109115"/>
                      <a:pt x="156933" y="113083"/>
                      <a:pt x="137354" y="103294"/>
                    </a:cubicBezTo>
                    <a:cubicBezTo>
                      <a:pt x="117775" y="93505"/>
                      <a:pt x="77293" y="41382"/>
                      <a:pt x="73854" y="47732"/>
                    </a:cubicBezTo>
                    <a:cubicBezTo>
                      <a:pt x="70415" y="54082"/>
                      <a:pt x="120421" y="124990"/>
                      <a:pt x="116717" y="141394"/>
                    </a:cubicBezTo>
                    <a:cubicBezTo>
                      <a:pt x="113013" y="157798"/>
                      <a:pt x="68562" y="153565"/>
                      <a:pt x="51629" y="146157"/>
                    </a:cubicBezTo>
                    <a:cubicBezTo>
                      <a:pt x="34696" y="138749"/>
                      <a:pt x="22261" y="93240"/>
                      <a:pt x="15117" y="96944"/>
                    </a:cubicBezTo>
                    <a:cubicBezTo>
                      <a:pt x="7973" y="100648"/>
                      <a:pt x="-11077" y="163355"/>
                      <a:pt x="8767" y="168382"/>
                    </a:cubicBezTo>
                    <a:cubicBezTo>
                      <a:pt x="28611" y="173409"/>
                      <a:pt x="69091" y="140336"/>
                      <a:pt x="134179" y="127107"/>
                    </a:cubicBezTo>
                    <a:cubicBezTo>
                      <a:pt x="199266" y="113878"/>
                      <a:pt x="370188" y="108586"/>
                      <a:pt x="402467" y="874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: 図形 746">
                <a:extLst>
                  <a:ext uri="{FF2B5EF4-FFF2-40B4-BE49-F238E27FC236}">
                    <a16:creationId xmlns:a16="http://schemas.microsoft.com/office/drawing/2014/main" id="{4C946731-2985-4635-B120-FD62C03C5615}"/>
                  </a:ext>
                </a:extLst>
              </p:cNvPr>
              <p:cNvSpPr/>
              <p:nvPr/>
            </p:nvSpPr>
            <p:spPr>
              <a:xfrm>
                <a:off x="2813750" y="5140114"/>
                <a:ext cx="690797" cy="253008"/>
              </a:xfrm>
              <a:custGeom>
                <a:avLst/>
                <a:gdLst>
                  <a:gd name="connsiteX0" fmla="*/ 656525 w 690797"/>
                  <a:gd name="connsiteY0" fmla="*/ 104986 h 253008"/>
                  <a:gd name="connsiteX1" fmla="*/ 624775 w 690797"/>
                  <a:gd name="connsiteY1" fmla="*/ 47836 h 253008"/>
                  <a:gd name="connsiteX2" fmla="*/ 578738 w 690797"/>
                  <a:gd name="connsiteY2" fmla="*/ 211 h 253008"/>
                  <a:gd name="connsiteX3" fmla="*/ 573975 w 690797"/>
                  <a:gd name="connsiteY3" fmla="*/ 66886 h 253008"/>
                  <a:gd name="connsiteX4" fmla="*/ 499363 w 690797"/>
                  <a:gd name="connsiteY4" fmla="*/ 8149 h 253008"/>
                  <a:gd name="connsiteX5" fmla="*/ 518413 w 690797"/>
                  <a:gd name="connsiteY5" fmla="*/ 103399 h 253008"/>
                  <a:gd name="connsiteX6" fmla="*/ 485075 w 690797"/>
                  <a:gd name="connsiteY6" fmla="*/ 70061 h 253008"/>
                  <a:gd name="connsiteX7" fmla="*/ 489838 w 690797"/>
                  <a:gd name="connsiteY7" fmla="*/ 120861 h 253008"/>
                  <a:gd name="connsiteX8" fmla="*/ 416813 w 690797"/>
                  <a:gd name="connsiteY8" fmla="*/ 93874 h 253008"/>
                  <a:gd name="connsiteX9" fmla="*/ 427925 w 690797"/>
                  <a:gd name="connsiteY9" fmla="*/ 144674 h 253008"/>
                  <a:gd name="connsiteX10" fmla="*/ 356488 w 690797"/>
                  <a:gd name="connsiteY10" fmla="*/ 158961 h 253008"/>
                  <a:gd name="connsiteX11" fmla="*/ 319975 w 690797"/>
                  <a:gd name="connsiteY11" fmla="*/ 112924 h 253008"/>
                  <a:gd name="connsiteX12" fmla="*/ 296163 w 690797"/>
                  <a:gd name="connsiteY12" fmla="*/ 181186 h 253008"/>
                  <a:gd name="connsiteX13" fmla="*/ 277113 w 690797"/>
                  <a:gd name="connsiteY13" fmla="*/ 165311 h 253008"/>
                  <a:gd name="connsiteX14" fmla="*/ 231075 w 690797"/>
                  <a:gd name="connsiteY14" fmla="*/ 122449 h 253008"/>
                  <a:gd name="connsiteX15" fmla="*/ 278700 w 690797"/>
                  <a:gd name="connsiteY15" fmla="*/ 158961 h 253008"/>
                  <a:gd name="connsiteX16" fmla="*/ 259650 w 690797"/>
                  <a:gd name="connsiteY16" fmla="*/ 195474 h 253008"/>
                  <a:gd name="connsiteX17" fmla="*/ 207263 w 690797"/>
                  <a:gd name="connsiteY17" fmla="*/ 197061 h 253008"/>
                  <a:gd name="connsiteX18" fmla="*/ 148525 w 690797"/>
                  <a:gd name="connsiteY18" fmla="*/ 125624 h 253008"/>
                  <a:gd name="connsiteX19" fmla="*/ 245363 w 690797"/>
                  <a:gd name="connsiteY19" fmla="*/ 160549 h 253008"/>
                  <a:gd name="connsiteX20" fmla="*/ 232663 w 690797"/>
                  <a:gd name="connsiteY20" fmla="*/ 193886 h 253008"/>
                  <a:gd name="connsiteX21" fmla="*/ 124713 w 690797"/>
                  <a:gd name="connsiteY21" fmla="*/ 212936 h 253008"/>
                  <a:gd name="connsiteX22" fmla="*/ 102488 w 690797"/>
                  <a:gd name="connsiteY22" fmla="*/ 174836 h 253008"/>
                  <a:gd name="connsiteX23" fmla="*/ 75500 w 690797"/>
                  <a:gd name="connsiteY23" fmla="*/ 241511 h 253008"/>
                  <a:gd name="connsiteX24" fmla="*/ 8825 w 690797"/>
                  <a:gd name="connsiteY24" fmla="*/ 249449 h 253008"/>
                  <a:gd name="connsiteX25" fmla="*/ 48513 w 690797"/>
                  <a:gd name="connsiteY25" fmla="*/ 203411 h 253008"/>
                  <a:gd name="connsiteX26" fmla="*/ 888 w 690797"/>
                  <a:gd name="connsiteY26" fmla="*/ 195474 h 253008"/>
                  <a:gd name="connsiteX27" fmla="*/ 99313 w 690797"/>
                  <a:gd name="connsiteY27" fmla="*/ 212936 h 253008"/>
                  <a:gd name="connsiteX28" fmla="*/ 656525 w 690797"/>
                  <a:gd name="connsiteY28" fmla="*/ 104986 h 2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0797" h="253008">
                    <a:moveTo>
                      <a:pt x="656525" y="104986"/>
                    </a:moveTo>
                    <a:cubicBezTo>
                      <a:pt x="744102" y="77469"/>
                      <a:pt x="637739" y="65298"/>
                      <a:pt x="624775" y="47836"/>
                    </a:cubicBezTo>
                    <a:cubicBezTo>
                      <a:pt x="611811" y="30374"/>
                      <a:pt x="587205" y="-2964"/>
                      <a:pt x="578738" y="211"/>
                    </a:cubicBezTo>
                    <a:cubicBezTo>
                      <a:pt x="570271" y="3386"/>
                      <a:pt x="587204" y="65563"/>
                      <a:pt x="573975" y="66886"/>
                    </a:cubicBezTo>
                    <a:cubicBezTo>
                      <a:pt x="560746" y="68209"/>
                      <a:pt x="508623" y="2064"/>
                      <a:pt x="499363" y="8149"/>
                    </a:cubicBezTo>
                    <a:cubicBezTo>
                      <a:pt x="490103" y="14234"/>
                      <a:pt x="520794" y="93080"/>
                      <a:pt x="518413" y="103399"/>
                    </a:cubicBezTo>
                    <a:cubicBezTo>
                      <a:pt x="516032" y="113718"/>
                      <a:pt x="489837" y="67151"/>
                      <a:pt x="485075" y="70061"/>
                    </a:cubicBezTo>
                    <a:cubicBezTo>
                      <a:pt x="480313" y="72971"/>
                      <a:pt x="501215" y="116892"/>
                      <a:pt x="489838" y="120861"/>
                    </a:cubicBezTo>
                    <a:cubicBezTo>
                      <a:pt x="478461" y="124830"/>
                      <a:pt x="427132" y="89905"/>
                      <a:pt x="416813" y="93874"/>
                    </a:cubicBezTo>
                    <a:cubicBezTo>
                      <a:pt x="406494" y="97843"/>
                      <a:pt x="437979" y="133826"/>
                      <a:pt x="427925" y="144674"/>
                    </a:cubicBezTo>
                    <a:cubicBezTo>
                      <a:pt x="417871" y="155522"/>
                      <a:pt x="374480" y="164253"/>
                      <a:pt x="356488" y="158961"/>
                    </a:cubicBezTo>
                    <a:cubicBezTo>
                      <a:pt x="338496" y="153669"/>
                      <a:pt x="330029" y="109220"/>
                      <a:pt x="319975" y="112924"/>
                    </a:cubicBezTo>
                    <a:cubicBezTo>
                      <a:pt x="309921" y="116628"/>
                      <a:pt x="303307" y="172455"/>
                      <a:pt x="296163" y="181186"/>
                    </a:cubicBezTo>
                    <a:cubicBezTo>
                      <a:pt x="289019" y="189917"/>
                      <a:pt x="287961" y="175101"/>
                      <a:pt x="277113" y="165311"/>
                    </a:cubicBezTo>
                    <a:cubicBezTo>
                      <a:pt x="266265" y="155522"/>
                      <a:pt x="230810" y="123507"/>
                      <a:pt x="231075" y="122449"/>
                    </a:cubicBezTo>
                    <a:cubicBezTo>
                      <a:pt x="231339" y="121391"/>
                      <a:pt x="273938" y="146790"/>
                      <a:pt x="278700" y="158961"/>
                    </a:cubicBezTo>
                    <a:cubicBezTo>
                      <a:pt x="283462" y="171132"/>
                      <a:pt x="271556" y="189124"/>
                      <a:pt x="259650" y="195474"/>
                    </a:cubicBezTo>
                    <a:cubicBezTo>
                      <a:pt x="247744" y="201824"/>
                      <a:pt x="225784" y="208703"/>
                      <a:pt x="207263" y="197061"/>
                    </a:cubicBezTo>
                    <a:cubicBezTo>
                      <a:pt x="188742" y="185419"/>
                      <a:pt x="142175" y="131709"/>
                      <a:pt x="148525" y="125624"/>
                    </a:cubicBezTo>
                    <a:cubicBezTo>
                      <a:pt x="154875" y="119539"/>
                      <a:pt x="231340" y="149172"/>
                      <a:pt x="245363" y="160549"/>
                    </a:cubicBezTo>
                    <a:cubicBezTo>
                      <a:pt x="259386" y="171926"/>
                      <a:pt x="252771" y="185155"/>
                      <a:pt x="232663" y="193886"/>
                    </a:cubicBezTo>
                    <a:cubicBezTo>
                      <a:pt x="212555" y="202617"/>
                      <a:pt x="146409" y="216111"/>
                      <a:pt x="124713" y="212936"/>
                    </a:cubicBezTo>
                    <a:cubicBezTo>
                      <a:pt x="103017" y="209761"/>
                      <a:pt x="110690" y="170074"/>
                      <a:pt x="102488" y="174836"/>
                    </a:cubicBezTo>
                    <a:cubicBezTo>
                      <a:pt x="94286" y="179599"/>
                      <a:pt x="91110" y="229076"/>
                      <a:pt x="75500" y="241511"/>
                    </a:cubicBezTo>
                    <a:cubicBezTo>
                      <a:pt x="59890" y="253946"/>
                      <a:pt x="13323" y="255799"/>
                      <a:pt x="8825" y="249449"/>
                    </a:cubicBezTo>
                    <a:cubicBezTo>
                      <a:pt x="4327" y="243099"/>
                      <a:pt x="49836" y="212407"/>
                      <a:pt x="48513" y="203411"/>
                    </a:cubicBezTo>
                    <a:cubicBezTo>
                      <a:pt x="47190" y="194415"/>
                      <a:pt x="-7579" y="193887"/>
                      <a:pt x="888" y="195474"/>
                    </a:cubicBezTo>
                    <a:cubicBezTo>
                      <a:pt x="9355" y="197061"/>
                      <a:pt x="-8637" y="226959"/>
                      <a:pt x="99313" y="212936"/>
                    </a:cubicBezTo>
                    <a:cubicBezTo>
                      <a:pt x="207263" y="198913"/>
                      <a:pt x="568948" y="132503"/>
                      <a:pt x="656525" y="1049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4F3D2420-FEFB-4612-8F0F-50D7E2E66BCE}"/>
                  </a:ext>
                </a:extLst>
              </p:cNvPr>
              <p:cNvSpPr/>
              <p:nvPr/>
            </p:nvSpPr>
            <p:spPr>
              <a:xfrm>
                <a:off x="2312688" y="5325151"/>
                <a:ext cx="504107" cy="154920"/>
              </a:xfrm>
              <a:custGeom>
                <a:avLst/>
                <a:gdLst>
                  <a:gd name="connsiteX0" fmla="*/ 400350 w 504107"/>
                  <a:gd name="connsiteY0" fmla="*/ 912 h 154920"/>
                  <a:gd name="connsiteX1" fmla="*/ 501950 w 504107"/>
                  <a:gd name="connsiteY1" fmla="*/ 81874 h 154920"/>
                  <a:gd name="connsiteX2" fmla="*/ 459087 w 504107"/>
                  <a:gd name="connsiteY2" fmla="*/ 89812 h 154920"/>
                  <a:gd name="connsiteX3" fmla="*/ 336850 w 504107"/>
                  <a:gd name="connsiteY3" fmla="*/ 96162 h 154920"/>
                  <a:gd name="connsiteX4" fmla="*/ 19350 w 504107"/>
                  <a:gd name="connsiteY4" fmla="*/ 129499 h 154920"/>
                  <a:gd name="connsiteX5" fmla="*/ 39987 w 504107"/>
                  <a:gd name="connsiteY5" fmla="*/ 91399 h 154920"/>
                  <a:gd name="connsiteX6" fmla="*/ 81262 w 504107"/>
                  <a:gd name="connsiteY6" fmla="*/ 154899 h 154920"/>
                  <a:gd name="connsiteX7" fmla="*/ 98725 w 504107"/>
                  <a:gd name="connsiteY7" fmla="*/ 83462 h 154920"/>
                  <a:gd name="connsiteX8" fmla="*/ 128887 w 504107"/>
                  <a:gd name="connsiteY8" fmla="*/ 110449 h 154920"/>
                  <a:gd name="connsiteX9" fmla="*/ 176512 w 504107"/>
                  <a:gd name="connsiteY9" fmla="*/ 140612 h 154920"/>
                  <a:gd name="connsiteX10" fmla="*/ 160637 w 504107"/>
                  <a:gd name="connsiteY10" fmla="*/ 94574 h 154920"/>
                  <a:gd name="connsiteX11" fmla="*/ 236837 w 504107"/>
                  <a:gd name="connsiteY11" fmla="*/ 127912 h 154920"/>
                  <a:gd name="connsiteX12" fmla="*/ 254300 w 504107"/>
                  <a:gd name="connsiteY12" fmla="*/ 121562 h 154920"/>
                  <a:gd name="connsiteX13" fmla="*/ 286050 w 504107"/>
                  <a:gd name="connsiteY13" fmla="*/ 67587 h 154920"/>
                  <a:gd name="connsiteX14" fmla="*/ 355900 w 504107"/>
                  <a:gd name="connsiteY14" fmla="*/ 102512 h 154920"/>
                  <a:gd name="connsiteX15" fmla="*/ 370187 w 504107"/>
                  <a:gd name="connsiteY15" fmla="*/ 72349 h 154920"/>
                  <a:gd name="connsiteX16" fmla="*/ 351137 w 504107"/>
                  <a:gd name="connsiteY16" fmla="*/ 56474 h 154920"/>
                  <a:gd name="connsiteX17" fmla="*/ 397175 w 504107"/>
                  <a:gd name="connsiteY17" fmla="*/ 86637 h 154920"/>
                  <a:gd name="connsiteX18" fmla="*/ 444800 w 504107"/>
                  <a:gd name="connsiteY18" fmla="*/ 40599 h 154920"/>
                  <a:gd name="connsiteX19" fmla="*/ 400350 w 504107"/>
                  <a:gd name="connsiteY19" fmla="*/ 912 h 15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4107" h="154920">
                    <a:moveTo>
                      <a:pt x="400350" y="912"/>
                    </a:moveTo>
                    <a:cubicBezTo>
                      <a:pt x="409875" y="7791"/>
                      <a:pt x="492161" y="67057"/>
                      <a:pt x="501950" y="81874"/>
                    </a:cubicBezTo>
                    <a:cubicBezTo>
                      <a:pt x="511739" y="96691"/>
                      <a:pt x="486604" y="87431"/>
                      <a:pt x="459087" y="89812"/>
                    </a:cubicBezTo>
                    <a:cubicBezTo>
                      <a:pt x="431570" y="92193"/>
                      <a:pt x="410139" y="89548"/>
                      <a:pt x="336850" y="96162"/>
                    </a:cubicBezTo>
                    <a:cubicBezTo>
                      <a:pt x="263561" y="102776"/>
                      <a:pt x="68827" y="130293"/>
                      <a:pt x="19350" y="129499"/>
                    </a:cubicBezTo>
                    <a:cubicBezTo>
                      <a:pt x="-30127" y="128705"/>
                      <a:pt x="29668" y="87166"/>
                      <a:pt x="39987" y="91399"/>
                    </a:cubicBezTo>
                    <a:cubicBezTo>
                      <a:pt x="50306" y="95632"/>
                      <a:pt x="71472" y="156222"/>
                      <a:pt x="81262" y="154899"/>
                    </a:cubicBezTo>
                    <a:cubicBezTo>
                      <a:pt x="91052" y="153576"/>
                      <a:pt x="90787" y="90870"/>
                      <a:pt x="98725" y="83462"/>
                    </a:cubicBezTo>
                    <a:cubicBezTo>
                      <a:pt x="106662" y="76054"/>
                      <a:pt x="115923" y="100924"/>
                      <a:pt x="128887" y="110449"/>
                    </a:cubicBezTo>
                    <a:cubicBezTo>
                      <a:pt x="141851" y="119974"/>
                      <a:pt x="171220" y="143258"/>
                      <a:pt x="176512" y="140612"/>
                    </a:cubicBezTo>
                    <a:cubicBezTo>
                      <a:pt x="181804" y="137966"/>
                      <a:pt x="150583" y="96691"/>
                      <a:pt x="160637" y="94574"/>
                    </a:cubicBezTo>
                    <a:cubicBezTo>
                      <a:pt x="170691" y="92457"/>
                      <a:pt x="221227" y="123414"/>
                      <a:pt x="236837" y="127912"/>
                    </a:cubicBezTo>
                    <a:cubicBezTo>
                      <a:pt x="252447" y="132410"/>
                      <a:pt x="246098" y="131616"/>
                      <a:pt x="254300" y="121562"/>
                    </a:cubicBezTo>
                    <a:cubicBezTo>
                      <a:pt x="262502" y="111508"/>
                      <a:pt x="269117" y="70762"/>
                      <a:pt x="286050" y="67587"/>
                    </a:cubicBezTo>
                    <a:cubicBezTo>
                      <a:pt x="302983" y="64412"/>
                      <a:pt x="341877" y="101718"/>
                      <a:pt x="355900" y="102512"/>
                    </a:cubicBezTo>
                    <a:cubicBezTo>
                      <a:pt x="369923" y="103306"/>
                      <a:pt x="370981" y="80022"/>
                      <a:pt x="370187" y="72349"/>
                    </a:cubicBezTo>
                    <a:cubicBezTo>
                      <a:pt x="369393" y="64676"/>
                      <a:pt x="346639" y="54093"/>
                      <a:pt x="351137" y="56474"/>
                    </a:cubicBezTo>
                    <a:cubicBezTo>
                      <a:pt x="355635" y="58855"/>
                      <a:pt x="381565" y="89283"/>
                      <a:pt x="397175" y="86637"/>
                    </a:cubicBezTo>
                    <a:cubicBezTo>
                      <a:pt x="412785" y="83991"/>
                      <a:pt x="439773" y="53299"/>
                      <a:pt x="444800" y="40599"/>
                    </a:cubicBezTo>
                    <a:cubicBezTo>
                      <a:pt x="449827" y="27899"/>
                      <a:pt x="390825" y="-5967"/>
                      <a:pt x="400350" y="9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EAA0581B-35AE-4B38-915D-D50D72F89553}"/>
                  </a:ext>
                </a:extLst>
              </p:cNvPr>
              <p:cNvSpPr/>
              <p:nvPr/>
            </p:nvSpPr>
            <p:spPr>
              <a:xfrm>
                <a:off x="2013340" y="5378357"/>
                <a:ext cx="504379" cy="168415"/>
              </a:xfrm>
              <a:custGeom>
                <a:avLst/>
                <a:gdLst>
                  <a:gd name="connsiteX0" fmla="*/ 447285 w 504379"/>
                  <a:gd name="connsiteY0" fmla="*/ 93 h 168415"/>
                  <a:gd name="connsiteX1" fmla="*/ 502848 w 504379"/>
                  <a:gd name="connsiteY1" fmla="*/ 74706 h 168415"/>
                  <a:gd name="connsiteX2" fmla="*/ 480623 w 504379"/>
                  <a:gd name="connsiteY2" fmla="*/ 87406 h 168415"/>
                  <a:gd name="connsiteX3" fmla="*/ 396485 w 504379"/>
                  <a:gd name="connsiteY3" fmla="*/ 90581 h 168415"/>
                  <a:gd name="connsiteX4" fmla="*/ 258373 w 504379"/>
                  <a:gd name="connsiteY4" fmla="*/ 101693 h 168415"/>
                  <a:gd name="connsiteX5" fmla="*/ 7548 w 504379"/>
                  <a:gd name="connsiteY5" fmla="*/ 168368 h 168415"/>
                  <a:gd name="connsiteX6" fmla="*/ 67873 w 504379"/>
                  <a:gd name="connsiteY6" fmla="*/ 112806 h 168415"/>
                  <a:gd name="connsiteX7" fmla="*/ 93273 w 504379"/>
                  <a:gd name="connsiteY7" fmla="*/ 141381 h 168415"/>
                  <a:gd name="connsiteX8" fmla="*/ 145660 w 504379"/>
                  <a:gd name="connsiteY8" fmla="*/ 128681 h 168415"/>
                  <a:gd name="connsiteX9" fmla="*/ 177410 w 504379"/>
                  <a:gd name="connsiteY9" fmla="*/ 90581 h 168415"/>
                  <a:gd name="connsiteX10" fmla="*/ 218685 w 504379"/>
                  <a:gd name="connsiteY10" fmla="*/ 111218 h 168415"/>
                  <a:gd name="connsiteX11" fmla="*/ 256785 w 504379"/>
                  <a:gd name="connsiteY11" fmla="*/ 104868 h 168415"/>
                  <a:gd name="connsiteX12" fmla="*/ 318698 w 504379"/>
                  <a:gd name="connsiteY12" fmla="*/ 95343 h 168415"/>
                  <a:gd name="connsiteX13" fmla="*/ 359973 w 504379"/>
                  <a:gd name="connsiteY13" fmla="*/ 82643 h 168415"/>
                  <a:gd name="connsiteX14" fmla="*/ 377435 w 504379"/>
                  <a:gd name="connsiteY14" fmla="*/ 77881 h 168415"/>
                  <a:gd name="connsiteX15" fmla="*/ 412360 w 504379"/>
                  <a:gd name="connsiteY15" fmla="*/ 57243 h 168415"/>
                  <a:gd name="connsiteX16" fmla="*/ 464748 w 504379"/>
                  <a:gd name="connsiteY16" fmla="*/ 73118 h 168415"/>
                  <a:gd name="connsiteX17" fmla="*/ 469510 w 504379"/>
                  <a:gd name="connsiteY17" fmla="*/ 58831 h 168415"/>
                  <a:gd name="connsiteX18" fmla="*/ 447285 w 504379"/>
                  <a:gd name="connsiteY18" fmla="*/ 93 h 16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379" h="168415">
                    <a:moveTo>
                      <a:pt x="447285" y="93"/>
                    </a:moveTo>
                    <a:cubicBezTo>
                      <a:pt x="452841" y="2739"/>
                      <a:pt x="497292" y="60154"/>
                      <a:pt x="502848" y="74706"/>
                    </a:cubicBezTo>
                    <a:cubicBezTo>
                      <a:pt x="508404" y="89258"/>
                      <a:pt x="498350" y="84760"/>
                      <a:pt x="480623" y="87406"/>
                    </a:cubicBezTo>
                    <a:cubicBezTo>
                      <a:pt x="462896" y="90052"/>
                      <a:pt x="433527" y="88200"/>
                      <a:pt x="396485" y="90581"/>
                    </a:cubicBezTo>
                    <a:cubicBezTo>
                      <a:pt x="359443" y="92962"/>
                      <a:pt x="323196" y="88729"/>
                      <a:pt x="258373" y="101693"/>
                    </a:cubicBezTo>
                    <a:cubicBezTo>
                      <a:pt x="193550" y="114658"/>
                      <a:pt x="39298" y="166516"/>
                      <a:pt x="7548" y="168368"/>
                    </a:cubicBezTo>
                    <a:cubicBezTo>
                      <a:pt x="-24202" y="170220"/>
                      <a:pt x="53585" y="117304"/>
                      <a:pt x="67873" y="112806"/>
                    </a:cubicBezTo>
                    <a:cubicBezTo>
                      <a:pt x="82160" y="108308"/>
                      <a:pt x="80308" y="138735"/>
                      <a:pt x="93273" y="141381"/>
                    </a:cubicBezTo>
                    <a:cubicBezTo>
                      <a:pt x="106237" y="144027"/>
                      <a:pt x="131637" y="137148"/>
                      <a:pt x="145660" y="128681"/>
                    </a:cubicBezTo>
                    <a:cubicBezTo>
                      <a:pt x="159683" y="120214"/>
                      <a:pt x="165239" y="93492"/>
                      <a:pt x="177410" y="90581"/>
                    </a:cubicBezTo>
                    <a:cubicBezTo>
                      <a:pt x="189581" y="87671"/>
                      <a:pt x="205456" y="108837"/>
                      <a:pt x="218685" y="111218"/>
                    </a:cubicBezTo>
                    <a:cubicBezTo>
                      <a:pt x="231914" y="113599"/>
                      <a:pt x="256785" y="104868"/>
                      <a:pt x="256785" y="104868"/>
                    </a:cubicBezTo>
                    <a:cubicBezTo>
                      <a:pt x="273454" y="102222"/>
                      <a:pt x="301500" y="99047"/>
                      <a:pt x="318698" y="95343"/>
                    </a:cubicBezTo>
                    <a:cubicBezTo>
                      <a:pt x="335896" y="91639"/>
                      <a:pt x="350183" y="85553"/>
                      <a:pt x="359973" y="82643"/>
                    </a:cubicBezTo>
                    <a:cubicBezTo>
                      <a:pt x="369762" y="79733"/>
                      <a:pt x="368704" y="82114"/>
                      <a:pt x="377435" y="77881"/>
                    </a:cubicBezTo>
                    <a:cubicBezTo>
                      <a:pt x="386166" y="73648"/>
                      <a:pt x="397808" y="58037"/>
                      <a:pt x="412360" y="57243"/>
                    </a:cubicBezTo>
                    <a:cubicBezTo>
                      <a:pt x="426912" y="56449"/>
                      <a:pt x="455223" y="72853"/>
                      <a:pt x="464748" y="73118"/>
                    </a:cubicBezTo>
                    <a:cubicBezTo>
                      <a:pt x="474273" y="73383"/>
                      <a:pt x="467129" y="65710"/>
                      <a:pt x="469510" y="58831"/>
                    </a:cubicBezTo>
                    <a:cubicBezTo>
                      <a:pt x="471891" y="51952"/>
                      <a:pt x="441729" y="-2553"/>
                      <a:pt x="447285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E1BE750B-678D-4BA2-8A4B-286BEA64B76D}"/>
                  </a:ext>
                </a:extLst>
              </p:cNvPr>
              <p:cNvSpPr/>
              <p:nvPr/>
            </p:nvSpPr>
            <p:spPr>
              <a:xfrm>
                <a:off x="1920253" y="5378186"/>
                <a:ext cx="131999" cy="186018"/>
              </a:xfrm>
              <a:custGeom>
                <a:avLst/>
                <a:gdLst>
                  <a:gd name="connsiteX0" fmla="*/ 622 w 131999"/>
                  <a:gd name="connsiteY0" fmla="*/ 264 h 186018"/>
                  <a:gd name="connsiteX1" fmla="*/ 127622 w 131999"/>
                  <a:gd name="connsiteY1" fmla="*/ 166952 h 186018"/>
                  <a:gd name="connsiteX2" fmla="*/ 102222 w 131999"/>
                  <a:gd name="connsiteY2" fmla="*/ 135202 h 186018"/>
                  <a:gd name="connsiteX3" fmla="*/ 97460 w 131999"/>
                  <a:gd name="connsiteY3" fmla="*/ 186002 h 186018"/>
                  <a:gd name="connsiteX4" fmla="*/ 78410 w 131999"/>
                  <a:gd name="connsiteY4" fmla="*/ 128852 h 186018"/>
                  <a:gd name="connsiteX5" fmla="*/ 622 w 131999"/>
                  <a:gd name="connsiteY5" fmla="*/ 264 h 18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99" h="186018">
                    <a:moveTo>
                      <a:pt x="622" y="264"/>
                    </a:moveTo>
                    <a:cubicBezTo>
                      <a:pt x="8824" y="6614"/>
                      <a:pt x="110689" y="144462"/>
                      <a:pt x="127622" y="166952"/>
                    </a:cubicBezTo>
                    <a:cubicBezTo>
                      <a:pt x="144555" y="189442"/>
                      <a:pt x="107249" y="132027"/>
                      <a:pt x="102222" y="135202"/>
                    </a:cubicBezTo>
                    <a:cubicBezTo>
                      <a:pt x="97195" y="138377"/>
                      <a:pt x="101429" y="187060"/>
                      <a:pt x="97460" y="186002"/>
                    </a:cubicBezTo>
                    <a:cubicBezTo>
                      <a:pt x="93491" y="184944"/>
                      <a:pt x="88993" y="153723"/>
                      <a:pt x="78410" y="128852"/>
                    </a:cubicBezTo>
                    <a:cubicBezTo>
                      <a:pt x="67827" y="103981"/>
                      <a:pt x="-7580" y="-6086"/>
                      <a:pt x="622" y="2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0F2FEFF1-3EBD-423E-8AA7-EEBAA2D9A958}"/>
                  </a:ext>
                </a:extLst>
              </p:cNvPr>
              <p:cNvSpPr/>
              <p:nvPr/>
            </p:nvSpPr>
            <p:spPr>
              <a:xfrm>
                <a:off x="1939792" y="5418203"/>
                <a:ext cx="74251" cy="139807"/>
              </a:xfrm>
              <a:custGeom>
                <a:avLst/>
                <a:gdLst>
                  <a:gd name="connsiteX0" fmla="*/ 133 w 74251"/>
                  <a:gd name="connsiteY0" fmla="*/ 3110 h 139807"/>
                  <a:gd name="connsiteX1" fmla="*/ 62046 w 74251"/>
                  <a:gd name="connsiteY1" fmla="*/ 136460 h 139807"/>
                  <a:gd name="connsiteX2" fmla="*/ 73158 w 74251"/>
                  <a:gd name="connsiteY2" fmla="*/ 95185 h 139807"/>
                  <a:gd name="connsiteX3" fmla="*/ 46171 w 74251"/>
                  <a:gd name="connsiteY3" fmla="*/ 45972 h 139807"/>
                  <a:gd name="connsiteX4" fmla="*/ 133 w 74251"/>
                  <a:gd name="connsiteY4" fmla="*/ 3110 h 1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51" h="139807">
                    <a:moveTo>
                      <a:pt x="133" y="3110"/>
                    </a:moveTo>
                    <a:cubicBezTo>
                      <a:pt x="2779" y="18191"/>
                      <a:pt x="49875" y="121114"/>
                      <a:pt x="62046" y="136460"/>
                    </a:cubicBezTo>
                    <a:cubicBezTo>
                      <a:pt x="74217" y="151806"/>
                      <a:pt x="75804" y="110266"/>
                      <a:pt x="73158" y="95185"/>
                    </a:cubicBezTo>
                    <a:cubicBezTo>
                      <a:pt x="70512" y="80104"/>
                      <a:pt x="57283" y="59995"/>
                      <a:pt x="46171" y="45972"/>
                    </a:cubicBezTo>
                    <a:cubicBezTo>
                      <a:pt x="35059" y="31949"/>
                      <a:pt x="-2513" y="-11971"/>
                      <a:pt x="133" y="31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48B16120-875D-4B4F-8D8B-534C20DEB79B}"/>
                  </a:ext>
                </a:extLst>
              </p:cNvPr>
              <p:cNvSpPr/>
              <p:nvPr/>
            </p:nvSpPr>
            <p:spPr>
              <a:xfrm>
                <a:off x="1871650" y="5378386"/>
                <a:ext cx="136189" cy="500289"/>
              </a:xfrm>
              <a:custGeom>
                <a:avLst/>
                <a:gdLst>
                  <a:gd name="connsiteX0" fmla="*/ 22238 w 136189"/>
                  <a:gd name="connsiteY0" fmla="*/ 64 h 500289"/>
                  <a:gd name="connsiteX1" fmla="*/ 128600 w 136189"/>
                  <a:gd name="connsiteY1" fmla="*/ 214377 h 500289"/>
                  <a:gd name="connsiteX2" fmla="*/ 127013 w 136189"/>
                  <a:gd name="connsiteY2" fmla="*/ 223902 h 500289"/>
                  <a:gd name="connsiteX3" fmla="*/ 122250 w 136189"/>
                  <a:gd name="connsiteY3" fmla="*/ 341377 h 500289"/>
                  <a:gd name="connsiteX4" fmla="*/ 117488 w 136189"/>
                  <a:gd name="connsiteY4" fmla="*/ 335027 h 500289"/>
                  <a:gd name="connsiteX5" fmla="*/ 88913 w 136189"/>
                  <a:gd name="connsiteY5" fmla="*/ 423927 h 500289"/>
                  <a:gd name="connsiteX6" fmla="*/ 13 w 136189"/>
                  <a:gd name="connsiteY6" fmla="*/ 500127 h 500289"/>
                  <a:gd name="connsiteX7" fmla="*/ 82563 w 136189"/>
                  <a:gd name="connsiteY7" fmla="*/ 403289 h 500289"/>
                  <a:gd name="connsiteX8" fmla="*/ 131775 w 136189"/>
                  <a:gd name="connsiteY8" fmla="*/ 247714 h 500289"/>
                  <a:gd name="connsiteX9" fmla="*/ 114313 w 136189"/>
                  <a:gd name="connsiteY9" fmla="*/ 192152 h 500289"/>
                  <a:gd name="connsiteX10" fmla="*/ 22238 w 136189"/>
                  <a:gd name="connsiteY10" fmla="*/ 64 h 50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6189" h="500289">
                    <a:moveTo>
                      <a:pt x="22238" y="64"/>
                    </a:moveTo>
                    <a:cubicBezTo>
                      <a:pt x="24619" y="3768"/>
                      <a:pt x="111138" y="177071"/>
                      <a:pt x="128600" y="214377"/>
                    </a:cubicBezTo>
                    <a:cubicBezTo>
                      <a:pt x="146062" y="251683"/>
                      <a:pt x="128071" y="202735"/>
                      <a:pt x="127013" y="223902"/>
                    </a:cubicBezTo>
                    <a:cubicBezTo>
                      <a:pt x="125955" y="245069"/>
                      <a:pt x="123837" y="322856"/>
                      <a:pt x="122250" y="341377"/>
                    </a:cubicBezTo>
                    <a:cubicBezTo>
                      <a:pt x="120663" y="359898"/>
                      <a:pt x="123044" y="321269"/>
                      <a:pt x="117488" y="335027"/>
                    </a:cubicBezTo>
                    <a:cubicBezTo>
                      <a:pt x="111932" y="348785"/>
                      <a:pt x="108492" y="396410"/>
                      <a:pt x="88913" y="423927"/>
                    </a:cubicBezTo>
                    <a:cubicBezTo>
                      <a:pt x="69334" y="451444"/>
                      <a:pt x="1071" y="503566"/>
                      <a:pt x="13" y="500127"/>
                    </a:cubicBezTo>
                    <a:cubicBezTo>
                      <a:pt x="-1045" y="496688"/>
                      <a:pt x="60603" y="445358"/>
                      <a:pt x="82563" y="403289"/>
                    </a:cubicBezTo>
                    <a:cubicBezTo>
                      <a:pt x="104523" y="361220"/>
                      <a:pt x="126483" y="282903"/>
                      <a:pt x="131775" y="247714"/>
                    </a:cubicBezTo>
                    <a:cubicBezTo>
                      <a:pt x="137067" y="212525"/>
                      <a:pt x="129923" y="230516"/>
                      <a:pt x="114313" y="192152"/>
                    </a:cubicBezTo>
                    <a:cubicBezTo>
                      <a:pt x="98703" y="153788"/>
                      <a:pt x="19857" y="-3640"/>
                      <a:pt x="22238" y="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E19B2D10-89D2-4917-83FB-6BF1D59C0588}"/>
                  </a:ext>
                </a:extLst>
              </p:cNvPr>
              <p:cNvSpPr/>
              <p:nvPr/>
            </p:nvSpPr>
            <p:spPr>
              <a:xfrm>
                <a:off x="1976423" y="5518065"/>
                <a:ext cx="335009" cy="252947"/>
              </a:xfrm>
              <a:custGeom>
                <a:avLst/>
                <a:gdLst>
                  <a:gd name="connsiteX0" fmla="*/ 331802 w 335009"/>
                  <a:gd name="connsiteY0" fmla="*/ 85 h 252947"/>
                  <a:gd name="connsiteX1" fmla="*/ 85740 w 335009"/>
                  <a:gd name="connsiteY1" fmla="*/ 60410 h 252947"/>
                  <a:gd name="connsiteX2" fmla="*/ 42877 w 335009"/>
                  <a:gd name="connsiteY2" fmla="*/ 122323 h 252947"/>
                  <a:gd name="connsiteX3" fmla="*/ 15 w 335009"/>
                  <a:gd name="connsiteY3" fmla="*/ 252498 h 252947"/>
                  <a:gd name="connsiteX4" fmla="*/ 47640 w 335009"/>
                  <a:gd name="connsiteY4" fmla="*/ 73110 h 252947"/>
                  <a:gd name="connsiteX5" fmla="*/ 211152 w 335009"/>
                  <a:gd name="connsiteY5" fmla="*/ 47710 h 252947"/>
                  <a:gd name="connsiteX6" fmla="*/ 331802 w 335009"/>
                  <a:gd name="connsiteY6" fmla="*/ 85 h 2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09" h="252947">
                    <a:moveTo>
                      <a:pt x="331802" y="85"/>
                    </a:moveTo>
                    <a:cubicBezTo>
                      <a:pt x="310900" y="2202"/>
                      <a:pt x="133894" y="40037"/>
                      <a:pt x="85740" y="60410"/>
                    </a:cubicBezTo>
                    <a:cubicBezTo>
                      <a:pt x="37586" y="80783"/>
                      <a:pt x="57164" y="90308"/>
                      <a:pt x="42877" y="122323"/>
                    </a:cubicBezTo>
                    <a:cubicBezTo>
                      <a:pt x="28589" y="154338"/>
                      <a:pt x="-779" y="260700"/>
                      <a:pt x="15" y="252498"/>
                    </a:cubicBezTo>
                    <a:cubicBezTo>
                      <a:pt x="809" y="244296"/>
                      <a:pt x="12450" y="107241"/>
                      <a:pt x="47640" y="73110"/>
                    </a:cubicBezTo>
                    <a:cubicBezTo>
                      <a:pt x="82829" y="38979"/>
                      <a:pt x="155589" y="59616"/>
                      <a:pt x="211152" y="47710"/>
                    </a:cubicBezTo>
                    <a:cubicBezTo>
                      <a:pt x="266714" y="35804"/>
                      <a:pt x="352704" y="-2032"/>
                      <a:pt x="331802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5396E9EF-C673-470B-948F-03272432850F}"/>
                  </a:ext>
                </a:extLst>
              </p:cNvPr>
              <p:cNvSpPr/>
              <p:nvPr/>
            </p:nvSpPr>
            <p:spPr>
              <a:xfrm>
                <a:off x="1759716" y="5320533"/>
                <a:ext cx="167728" cy="137614"/>
              </a:xfrm>
              <a:custGeom>
                <a:avLst/>
                <a:gdLst>
                  <a:gd name="connsiteX0" fmla="*/ 100834 w 167728"/>
                  <a:gd name="connsiteY0" fmla="*/ 11880 h 137614"/>
                  <a:gd name="connsiteX1" fmla="*/ 822 w 167728"/>
                  <a:gd name="connsiteY1" fmla="*/ 10292 h 137614"/>
                  <a:gd name="connsiteX2" fmla="*/ 167509 w 167728"/>
                  <a:gd name="connsiteY2" fmla="*/ 137292 h 137614"/>
                  <a:gd name="connsiteX3" fmla="*/ 37334 w 167728"/>
                  <a:gd name="connsiteY3" fmla="*/ 46805 h 137614"/>
                  <a:gd name="connsiteX4" fmla="*/ 100834 w 167728"/>
                  <a:gd name="connsiteY4" fmla="*/ 11880 h 13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728" h="137614">
                    <a:moveTo>
                      <a:pt x="100834" y="11880"/>
                    </a:moveTo>
                    <a:cubicBezTo>
                      <a:pt x="94749" y="5795"/>
                      <a:pt x="-10291" y="-10610"/>
                      <a:pt x="822" y="10292"/>
                    </a:cubicBezTo>
                    <a:cubicBezTo>
                      <a:pt x="11934" y="31194"/>
                      <a:pt x="161424" y="131207"/>
                      <a:pt x="167509" y="137292"/>
                    </a:cubicBezTo>
                    <a:cubicBezTo>
                      <a:pt x="173594" y="143377"/>
                      <a:pt x="51357" y="61622"/>
                      <a:pt x="37334" y="46805"/>
                    </a:cubicBezTo>
                    <a:cubicBezTo>
                      <a:pt x="23311" y="31988"/>
                      <a:pt x="106919" y="17965"/>
                      <a:pt x="100834" y="118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40DF1FE1-D2BB-405C-AA11-589C38AAD2FE}"/>
                  </a:ext>
                </a:extLst>
              </p:cNvPr>
              <p:cNvSpPr/>
              <p:nvPr/>
            </p:nvSpPr>
            <p:spPr>
              <a:xfrm>
                <a:off x="1799366" y="5377543"/>
                <a:ext cx="102471" cy="44604"/>
              </a:xfrm>
              <a:custGeom>
                <a:avLst/>
                <a:gdLst>
                  <a:gd name="connsiteX0" fmla="*/ 100872 w 102471"/>
                  <a:gd name="connsiteY0" fmla="*/ 8845 h 44604"/>
                  <a:gd name="connsiteX1" fmla="*/ 859 w 102471"/>
                  <a:gd name="connsiteY1" fmla="*/ 2495 h 44604"/>
                  <a:gd name="connsiteX2" fmla="*/ 56422 w 102471"/>
                  <a:gd name="connsiteY2" fmla="*/ 43770 h 44604"/>
                  <a:gd name="connsiteX3" fmla="*/ 100872 w 102471"/>
                  <a:gd name="connsiteY3" fmla="*/ 8845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71" h="44604">
                    <a:moveTo>
                      <a:pt x="100872" y="8845"/>
                    </a:moveTo>
                    <a:cubicBezTo>
                      <a:pt x="91612" y="1966"/>
                      <a:pt x="8267" y="-3326"/>
                      <a:pt x="859" y="2495"/>
                    </a:cubicBezTo>
                    <a:cubicBezTo>
                      <a:pt x="-6549" y="8316"/>
                      <a:pt x="35784" y="37156"/>
                      <a:pt x="56422" y="43770"/>
                    </a:cubicBezTo>
                    <a:cubicBezTo>
                      <a:pt x="77059" y="50385"/>
                      <a:pt x="110132" y="15724"/>
                      <a:pt x="100872" y="884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1D54729E-48FC-4E9D-9F66-0E1F2E76C95A}"/>
                  </a:ext>
                </a:extLst>
              </p:cNvPr>
              <p:cNvSpPr/>
              <p:nvPr/>
            </p:nvSpPr>
            <p:spPr>
              <a:xfrm>
                <a:off x="1770222" y="5565677"/>
                <a:ext cx="238139" cy="303932"/>
              </a:xfrm>
              <a:custGeom>
                <a:avLst/>
                <a:gdLst>
                  <a:gd name="connsiteX0" fmla="*/ 152241 w 238139"/>
                  <a:gd name="connsiteY0" fmla="*/ 1686 h 303932"/>
                  <a:gd name="connsiteX1" fmla="*/ 141128 w 238139"/>
                  <a:gd name="connsiteY1" fmla="*/ 155673 h 303932"/>
                  <a:gd name="connsiteX2" fmla="*/ 157003 w 238139"/>
                  <a:gd name="connsiteY2" fmla="*/ 111223 h 303932"/>
                  <a:gd name="connsiteX3" fmla="*/ 123666 w 238139"/>
                  <a:gd name="connsiteY3" fmla="*/ 228698 h 303932"/>
                  <a:gd name="connsiteX4" fmla="*/ 7778 w 238139"/>
                  <a:gd name="connsiteY4" fmla="*/ 295373 h 303932"/>
                  <a:gd name="connsiteX5" fmla="*/ 17303 w 238139"/>
                  <a:gd name="connsiteY5" fmla="*/ 300136 h 303932"/>
                  <a:gd name="connsiteX6" fmla="*/ 71278 w 238139"/>
                  <a:gd name="connsiteY6" fmla="*/ 268386 h 303932"/>
                  <a:gd name="connsiteX7" fmla="*/ 118903 w 238139"/>
                  <a:gd name="connsiteY7" fmla="*/ 249336 h 303932"/>
                  <a:gd name="connsiteX8" fmla="*/ 172878 w 238139"/>
                  <a:gd name="connsiteY8" fmla="*/ 88998 h 303932"/>
                  <a:gd name="connsiteX9" fmla="*/ 236378 w 238139"/>
                  <a:gd name="connsiteY9" fmla="*/ 81061 h 303932"/>
                  <a:gd name="connsiteX10" fmla="*/ 215741 w 238139"/>
                  <a:gd name="connsiteY10" fmla="*/ 117573 h 303932"/>
                  <a:gd name="connsiteX11" fmla="*/ 166528 w 238139"/>
                  <a:gd name="connsiteY11" fmla="*/ 117573 h 303932"/>
                  <a:gd name="connsiteX12" fmla="*/ 163353 w 238139"/>
                  <a:gd name="connsiteY12" fmla="*/ 74711 h 303932"/>
                  <a:gd name="connsiteX13" fmla="*/ 152241 w 238139"/>
                  <a:gd name="connsiteY13" fmla="*/ 1686 h 30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39" h="303932">
                    <a:moveTo>
                      <a:pt x="152241" y="1686"/>
                    </a:moveTo>
                    <a:cubicBezTo>
                      <a:pt x="148537" y="15180"/>
                      <a:pt x="140334" y="137417"/>
                      <a:pt x="141128" y="155673"/>
                    </a:cubicBezTo>
                    <a:cubicBezTo>
                      <a:pt x="141922" y="173929"/>
                      <a:pt x="159913" y="99052"/>
                      <a:pt x="157003" y="111223"/>
                    </a:cubicBezTo>
                    <a:cubicBezTo>
                      <a:pt x="154093" y="123394"/>
                      <a:pt x="148537" y="198006"/>
                      <a:pt x="123666" y="228698"/>
                    </a:cubicBezTo>
                    <a:cubicBezTo>
                      <a:pt x="98795" y="259390"/>
                      <a:pt x="25505" y="283467"/>
                      <a:pt x="7778" y="295373"/>
                    </a:cubicBezTo>
                    <a:cubicBezTo>
                      <a:pt x="-9949" y="307279"/>
                      <a:pt x="6720" y="304634"/>
                      <a:pt x="17303" y="300136"/>
                    </a:cubicBezTo>
                    <a:cubicBezTo>
                      <a:pt x="27886" y="295638"/>
                      <a:pt x="54345" y="276853"/>
                      <a:pt x="71278" y="268386"/>
                    </a:cubicBezTo>
                    <a:cubicBezTo>
                      <a:pt x="88211" y="259919"/>
                      <a:pt x="101970" y="279234"/>
                      <a:pt x="118903" y="249336"/>
                    </a:cubicBezTo>
                    <a:cubicBezTo>
                      <a:pt x="135836" y="219438"/>
                      <a:pt x="153299" y="117044"/>
                      <a:pt x="172878" y="88998"/>
                    </a:cubicBezTo>
                    <a:cubicBezTo>
                      <a:pt x="192457" y="60952"/>
                      <a:pt x="229234" y="76299"/>
                      <a:pt x="236378" y="81061"/>
                    </a:cubicBezTo>
                    <a:cubicBezTo>
                      <a:pt x="243522" y="85823"/>
                      <a:pt x="227383" y="111488"/>
                      <a:pt x="215741" y="117573"/>
                    </a:cubicBezTo>
                    <a:cubicBezTo>
                      <a:pt x="204099" y="123658"/>
                      <a:pt x="175259" y="124717"/>
                      <a:pt x="166528" y="117573"/>
                    </a:cubicBezTo>
                    <a:cubicBezTo>
                      <a:pt x="157797" y="110429"/>
                      <a:pt x="164940" y="89792"/>
                      <a:pt x="163353" y="74711"/>
                    </a:cubicBezTo>
                    <a:cubicBezTo>
                      <a:pt x="161766" y="59630"/>
                      <a:pt x="155945" y="-11808"/>
                      <a:pt x="152241" y="16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F686D4F3-38AE-4F56-94A5-390E518D36E1}"/>
                  </a:ext>
                </a:extLst>
              </p:cNvPr>
              <p:cNvSpPr/>
              <p:nvPr/>
            </p:nvSpPr>
            <p:spPr>
              <a:xfrm>
                <a:off x="1847954" y="5402301"/>
                <a:ext cx="148314" cy="165722"/>
              </a:xfrm>
              <a:custGeom>
                <a:avLst/>
                <a:gdLst>
                  <a:gd name="connsiteX0" fmla="*/ 45934 w 148314"/>
                  <a:gd name="connsiteY0" fmla="*/ 3137 h 165722"/>
                  <a:gd name="connsiteX1" fmla="*/ 144359 w 148314"/>
                  <a:gd name="connsiteY1" fmla="*/ 161887 h 165722"/>
                  <a:gd name="connsiteX2" fmla="*/ 126896 w 148314"/>
                  <a:gd name="connsiteY2" fmla="*/ 119024 h 165722"/>
                  <a:gd name="connsiteX3" fmla="*/ 107846 w 148314"/>
                  <a:gd name="connsiteY3" fmla="*/ 147599 h 165722"/>
                  <a:gd name="connsiteX4" fmla="*/ 69746 w 148314"/>
                  <a:gd name="connsiteY4" fmla="*/ 163474 h 165722"/>
                  <a:gd name="connsiteX5" fmla="*/ 117371 w 148314"/>
                  <a:gd name="connsiteY5" fmla="*/ 130137 h 165722"/>
                  <a:gd name="connsiteX6" fmla="*/ 84034 w 148314"/>
                  <a:gd name="connsiteY6" fmla="*/ 99974 h 165722"/>
                  <a:gd name="connsiteX7" fmla="*/ 36409 w 148314"/>
                  <a:gd name="connsiteY7" fmla="*/ 99974 h 165722"/>
                  <a:gd name="connsiteX8" fmla="*/ 84034 w 148314"/>
                  <a:gd name="connsiteY8" fmla="*/ 68224 h 165722"/>
                  <a:gd name="connsiteX9" fmla="*/ 20534 w 148314"/>
                  <a:gd name="connsiteY9" fmla="*/ 63462 h 165722"/>
                  <a:gd name="connsiteX10" fmla="*/ 1484 w 148314"/>
                  <a:gd name="connsiteY10" fmla="*/ 53937 h 165722"/>
                  <a:gd name="connsiteX11" fmla="*/ 45934 w 148314"/>
                  <a:gd name="connsiteY11" fmla="*/ 3137 h 1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314" h="165722">
                    <a:moveTo>
                      <a:pt x="45934" y="3137"/>
                    </a:moveTo>
                    <a:cubicBezTo>
                      <a:pt x="69747" y="21129"/>
                      <a:pt x="130865" y="142573"/>
                      <a:pt x="144359" y="161887"/>
                    </a:cubicBezTo>
                    <a:cubicBezTo>
                      <a:pt x="157853" y="181201"/>
                      <a:pt x="132982" y="121405"/>
                      <a:pt x="126896" y="119024"/>
                    </a:cubicBezTo>
                    <a:cubicBezTo>
                      <a:pt x="120810" y="116643"/>
                      <a:pt x="117371" y="140191"/>
                      <a:pt x="107846" y="147599"/>
                    </a:cubicBezTo>
                    <a:cubicBezTo>
                      <a:pt x="98321" y="155007"/>
                      <a:pt x="69746" y="163474"/>
                      <a:pt x="69746" y="163474"/>
                    </a:cubicBezTo>
                    <a:cubicBezTo>
                      <a:pt x="71333" y="160564"/>
                      <a:pt x="114990" y="140720"/>
                      <a:pt x="117371" y="130137"/>
                    </a:cubicBezTo>
                    <a:cubicBezTo>
                      <a:pt x="119752" y="119554"/>
                      <a:pt x="97528" y="105001"/>
                      <a:pt x="84034" y="99974"/>
                    </a:cubicBezTo>
                    <a:cubicBezTo>
                      <a:pt x="70540" y="94947"/>
                      <a:pt x="36409" y="105266"/>
                      <a:pt x="36409" y="99974"/>
                    </a:cubicBezTo>
                    <a:cubicBezTo>
                      <a:pt x="36409" y="94682"/>
                      <a:pt x="86680" y="74309"/>
                      <a:pt x="84034" y="68224"/>
                    </a:cubicBezTo>
                    <a:cubicBezTo>
                      <a:pt x="81388" y="62139"/>
                      <a:pt x="34292" y="65843"/>
                      <a:pt x="20534" y="63462"/>
                    </a:cubicBezTo>
                    <a:cubicBezTo>
                      <a:pt x="6776" y="61081"/>
                      <a:pt x="-4072" y="57641"/>
                      <a:pt x="1484" y="53937"/>
                    </a:cubicBezTo>
                    <a:cubicBezTo>
                      <a:pt x="7040" y="50233"/>
                      <a:pt x="22121" y="-14855"/>
                      <a:pt x="45934" y="31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574563DC-87F9-4070-AC25-097105D835CA}"/>
                  </a:ext>
                </a:extLst>
              </p:cNvPr>
              <p:cNvSpPr/>
              <p:nvPr/>
            </p:nvSpPr>
            <p:spPr>
              <a:xfrm>
                <a:off x="1766841" y="5730912"/>
                <a:ext cx="463913" cy="158067"/>
              </a:xfrm>
              <a:custGeom>
                <a:avLst/>
                <a:gdLst>
                  <a:gd name="connsiteX0" fmla="*/ 115934 w 463913"/>
                  <a:gd name="connsiteY0" fmla="*/ 3138 h 158067"/>
                  <a:gd name="connsiteX1" fmla="*/ 222297 w 463913"/>
                  <a:gd name="connsiteY1" fmla="*/ 7901 h 158067"/>
                  <a:gd name="connsiteX2" fmla="*/ 206422 w 463913"/>
                  <a:gd name="connsiteY2" fmla="*/ 31713 h 158067"/>
                  <a:gd name="connsiteX3" fmla="*/ 192134 w 463913"/>
                  <a:gd name="connsiteY3" fmla="*/ 60288 h 158067"/>
                  <a:gd name="connsiteX4" fmla="*/ 208009 w 463913"/>
                  <a:gd name="connsiteY4" fmla="*/ 109501 h 158067"/>
                  <a:gd name="connsiteX5" fmla="*/ 463597 w 463913"/>
                  <a:gd name="connsiteY5" fmla="*/ 92038 h 158067"/>
                  <a:gd name="connsiteX6" fmla="*/ 149272 w 463913"/>
                  <a:gd name="connsiteY6" fmla="*/ 144426 h 158067"/>
                  <a:gd name="connsiteX7" fmla="*/ 47 w 463913"/>
                  <a:gd name="connsiteY7" fmla="*/ 152363 h 158067"/>
                  <a:gd name="connsiteX8" fmla="*/ 133397 w 463913"/>
                  <a:gd name="connsiteY8" fmla="*/ 69813 h 158067"/>
                  <a:gd name="connsiteX9" fmla="*/ 163559 w 463913"/>
                  <a:gd name="connsiteY9" fmla="*/ 52351 h 158067"/>
                  <a:gd name="connsiteX10" fmla="*/ 115934 w 463913"/>
                  <a:gd name="connsiteY10" fmla="*/ 3138 h 15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3913" h="158067">
                    <a:moveTo>
                      <a:pt x="115934" y="3138"/>
                    </a:moveTo>
                    <a:cubicBezTo>
                      <a:pt x="125724" y="-4270"/>
                      <a:pt x="207216" y="3139"/>
                      <a:pt x="222297" y="7901"/>
                    </a:cubicBezTo>
                    <a:cubicBezTo>
                      <a:pt x="237378" y="12664"/>
                      <a:pt x="211449" y="22982"/>
                      <a:pt x="206422" y="31713"/>
                    </a:cubicBezTo>
                    <a:cubicBezTo>
                      <a:pt x="201395" y="40444"/>
                      <a:pt x="191870" y="47323"/>
                      <a:pt x="192134" y="60288"/>
                    </a:cubicBezTo>
                    <a:cubicBezTo>
                      <a:pt x="192399" y="73253"/>
                      <a:pt x="162765" y="104209"/>
                      <a:pt x="208009" y="109501"/>
                    </a:cubicBezTo>
                    <a:cubicBezTo>
                      <a:pt x="253253" y="114793"/>
                      <a:pt x="473386" y="86217"/>
                      <a:pt x="463597" y="92038"/>
                    </a:cubicBezTo>
                    <a:cubicBezTo>
                      <a:pt x="453808" y="97859"/>
                      <a:pt x="226530" y="134372"/>
                      <a:pt x="149272" y="144426"/>
                    </a:cubicBezTo>
                    <a:cubicBezTo>
                      <a:pt x="72014" y="154480"/>
                      <a:pt x="2693" y="164798"/>
                      <a:pt x="47" y="152363"/>
                    </a:cubicBezTo>
                    <a:cubicBezTo>
                      <a:pt x="-2599" y="139928"/>
                      <a:pt x="106145" y="86482"/>
                      <a:pt x="133397" y="69813"/>
                    </a:cubicBezTo>
                    <a:cubicBezTo>
                      <a:pt x="160649" y="53144"/>
                      <a:pt x="160384" y="65316"/>
                      <a:pt x="163559" y="52351"/>
                    </a:cubicBezTo>
                    <a:cubicBezTo>
                      <a:pt x="166734" y="39386"/>
                      <a:pt x="106144" y="10546"/>
                      <a:pt x="115934" y="3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: 図形 758">
                <a:extLst>
                  <a:ext uri="{FF2B5EF4-FFF2-40B4-BE49-F238E27FC236}">
                    <a16:creationId xmlns:a16="http://schemas.microsoft.com/office/drawing/2014/main" id="{854F1256-371C-4887-A347-4C9B980CD2D5}"/>
                  </a:ext>
                </a:extLst>
              </p:cNvPr>
              <p:cNvSpPr/>
              <p:nvPr/>
            </p:nvSpPr>
            <p:spPr>
              <a:xfrm>
                <a:off x="1949704" y="5659414"/>
                <a:ext cx="1210029" cy="168235"/>
              </a:xfrm>
              <a:custGeom>
                <a:avLst/>
                <a:gdLst>
                  <a:gd name="connsiteX0" fmla="*/ 126746 w 1210029"/>
                  <a:gd name="connsiteY0" fmla="*/ 24 h 168235"/>
                  <a:gd name="connsiteX1" fmla="*/ 79121 w 1210029"/>
                  <a:gd name="connsiteY1" fmla="*/ 122261 h 168235"/>
                  <a:gd name="connsiteX2" fmla="*/ 309309 w 1210029"/>
                  <a:gd name="connsiteY2" fmla="*/ 114324 h 168235"/>
                  <a:gd name="connsiteX3" fmla="*/ 541084 w 1210029"/>
                  <a:gd name="connsiteY3" fmla="*/ 79399 h 168235"/>
                  <a:gd name="connsiteX4" fmla="*/ 1207834 w 1210029"/>
                  <a:gd name="connsiteY4" fmla="*/ 30186 h 168235"/>
                  <a:gd name="connsiteX5" fmla="*/ 729996 w 1210029"/>
                  <a:gd name="connsiteY5" fmla="*/ 44474 h 168235"/>
                  <a:gd name="connsiteX6" fmla="*/ 37846 w 1210029"/>
                  <a:gd name="connsiteY6" fmla="*/ 163536 h 168235"/>
                  <a:gd name="connsiteX7" fmla="*/ 94996 w 1210029"/>
                  <a:gd name="connsiteY7" fmla="*/ 133374 h 168235"/>
                  <a:gd name="connsiteX8" fmla="*/ 126746 w 1210029"/>
                  <a:gd name="connsiteY8" fmla="*/ 24 h 16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0029" h="168235">
                    <a:moveTo>
                      <a:pt x="126746" y="24"/>
                    </a:moveTo>
                    <a:cubicBezTo>
                      <a:pt x="124100" y="-1828"/>
                      <a:pt x="48694" y="103211"/>
                      <a:pt x="79121" y="122261"/>
                    </a:cubicBezTo>
                    <a:cubicBezTo>
                      <a:pt x="109548" y="141311"/>
                      <a:pt x="232315" y="121468"/>
                      <a:pt x="309309" y="114324"/>
                    </a:cubicBezTo>
                    <a:cubicBezTo>
                      <a:pt x="386303" y="107180"/>
                      <a:pt x="391330" y="93422"/>
                      <a:pt x="541084" y="79399"/>
                    </a:cubicBezTo>
                    <a:cubicBezTo>
                      <a:pt x="690838" y="65376"/>
                      <a:pt x="1176349" y="36007"/>
                      <a:pt x="1207834" y="30186"/>
                    </a:cubicBezTo>
                    <a:cubicBezTo>
                      <a:pt x="1239319" y="24365"/>
                      <a:pt x="924994" y="22249"/>
                      <a:pt x="729996" y="44474"/>
                    </a:cubicBezTo>
                    <a:cubicBezTo>
                      <a:pt x="534998" y="66699"/>
                      <a:pt x="143679" y="148719"/>
                      <a:pt x="37846" y="163536"/>
                    </a:cubicBezTo>
                    <a:cubicBezTo>
                      <a:pt x="-67987" y="178353"/>
                      <a:pt x="80179" y="155334"/>
                      <a:pt x="94996" y="133374"/>
                    </a:cubicBezTo>
                    <a:cubicBezTo>
                      <a:pt x="109813" y="111414"/>
                      <a:pt x="129392" y="1876"/>
                      <a:pt x="126746" y="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: 図形 759">
                <a:extLst>
                  <a:ext uri="{FF2B5EF4-FFF2-40B4-BE49-F238E27FC236}">
                    <a16:creationId xmlns:a16="http://schemas.microsoft.com/office/drawing/2014/main" id="{8D9A93AC-4DDC-4884-ADE8-B167267667F0}"/>
                  </a:ext>
                </a:extLst>
              </p:cNvPr>
              <p:cNvSpPr/>
              <p:nvPr/>
            </p:nvSpPr>
            <p:spPr>
              <a:xfrm>
                <a:off x="7913215" y="4673196"/>
                <a:ext cx="865687" cy="281393"/>
              </a:xfrm>
              <a:custGeom>
                <a:avLst/>
                <a:gdLst>
                  <a:gd name="connsiteX0" fmla="*/ 473 w 865687"/>
                  <a:gd name="connsiteY0" fmla="*/ 404 h 281393"/>
                  <a:gd name="connsiteX1" fmla="*/ 51273 w 865687"/>
                  <a:gd name="connsiteY1" fmla="*/ 5167 h 281393"/>
                  <a:gd name="connsiteX2" fmla="*/ 379885 w 865687"/>
                  <a:gd name="connsiteY2" fmla="*/ 54379 h 281393"/>
                  <a:gd name="connsiteX3" fmla="*/ 338610 w 865687"/>
                  <a:gd name="connsiteY3" fmla="*/ 49617 h 281393"/>
                  <a:gd name="connsiteX4" fmla="*/ 476723 w 865687"/>
                  <a:gd name="connsiteY4" fmla="*/ 60729 h 281393"/>
                  <a:gd name="connsiteX5" fmla="*/ 579910 w 865687"/>
                  <a:gd name="connsiteY5" fmla="*/ 90892 h 281393"/>
                  <a:gd name="connsiteX6" fmla="*/ 859310 w 865687"/>
                  <a:gd name="connsiteY6" fmla="*/ 232179 h 281393"/>
                  <a:gd name="connsiteX7" fmla="*/ 757710 w 865687"/>
                  <a:gd name="connsiteY7" fmla="*/ 238529 h 281393"/>
                  <a:gd name="connsiteX8" fmla="*/ 554510 w 865687"/>
                  <a:gd name="connsiteY8" fmla="*/ 281392 h 281393"/>
                  <a:gd name="connsiteX9" fmla="*/ 706910 w 865687"/>
                  <a:gd name="connsiteY9" fmla="*/ 236942 h 281393"/>
                  <a:gd name="connsiteX10" fmla="*/ 800573 w 865687"/>
                  <a:gd name="connsiteY10" fmla="*/ 211542 h 281393"/>
                  <a:gd name="connsiteX11" fmla="*/ 730723 w 865687"/>
                  <a:gd name="connsiteY11" fmla="*/ 195667 h 281393"/>
                  <a:gd name="connsiteX12" fmla="*/ 560860 w 865687"/>
                  <a:gd name="connsiteY12" fmla="*/ 73429 h 281393"/>
                  <a:gd name="connsiteX13" fmla="*/ 292573 w 865687"/>
                  <a:gd name="connsiteY13" fmla="*/ 51204 h 281393"/>
                  <a:gd name="connsiteX14" fmla="*/ 473 w 865687"/>
                  <a:gd name="connsiteY14" fmla="*/ 404 h 28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5687" h="281393">
                    <a:moveTo>
                      <a:pt x="473" y="404"/>
                    </a:moveTo>
                    <a:cubicBezTo>
                      <a:pt x="-5745" y="-1713"/>
                      <a:pt x="51273" y="5167"/>
                      <a:pt x="51273" y="5167"/>
                    </a:cubicBezTo>
                    <a:lnTo>
                      <a:pt x="379885" y="54379"/>
                    </a:lnTo>
                    <a:cubicBezTo>
                      <a:pt x="427774" y="61787"/>
                      <a:pt x="322470" y="48559"/>
                      <a:pt x="338610" y="49617"/>
                    </a:cubicBezTo>
                    <a:cubicBezTo>
                      <a:pt x="354750" y="50675"/>
                      <a:pt x="436506" y="53850"/>
                      <a:pt x="476723" y="60729"/>
                    </a:cubicBezTo>
                    <a:cubicBezTo>
                      <a:pt x="516940" y="67608"/>
                      <a:pt x="516146" y="62317"/>
                      <a:pt x="579910" y="90892"/>
                    </a:cubicBezTo>
                    <a:cubicBezTo>
                      <a:pt x="643675" y="119467"/>
                      <a:pt x="829677" y="207573"/>
                      <a:pt x="859310" y="232179"/>
                    </a:cubicBezTo>
                    <a:cubicBezTo>
                      <a:pt x="888943" y="256785"/>
                      <a:pt x="808510" y="230327"/>
                      <a:pt x="757710" y="238529"/>
                    </a:cubicBezTo>
                    <a:cubicBezTo>
                      <a:pt x="706910" y="246731"/>
                      <a:pt x="562977" y="281657"/>
                      <a:pt x="554510" y="281392"/>
                    </a:cubicBezTo>
                    <a:cubicBezTo>
                      <a:pt x="546043" y="281128"/>
                      <a:pt x="706910" y="236942"/>
                      <a:pt x="706910" y="236942"/>
                    </a:cubicBezTo>
                    <a:cubicBezTo>
                      <a:pt x="747921" y="225300"/>
                      <a:pt x="796604" y="218421"/>
                      <a:pt x="800573" y="211542"/>
                    </a:cubicBezTo>
                    <a:cubicBezTo>
                      <a:pt x="804542" y="204663"/>
                      <a:pt x="770675" y="218686"/>
                      <a:pt x="730723" y="195667"/>
                    </a:cubicBezTo>
                    <a:cubicBezTo>
                      <a:pt x="690771" y="172648"/>
                      <a:pt x="633885" y="97506"/>
                      <a:pt x="560860" y="73429"/>
                    </a:cubicBezTo>
                    <a:cubicBezTo>
                      <a:pt x="487835" y="49352"/>
                      <a:pt x="387558" y="63904"/>
                      <a:pt x="292573" y="51204"/>
                    </a:cubicBezTo>
                    <a:cubicBezTo>
                      <a:pt x="197588" y="38504"/>
                      <a:pt x="94268" y="17866"/>
                      <a:pt x="473" y="4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ED655802-312C-4524-AA73-1A882D9F4AA4}"/>
                  </a:ext>
                </a:extLst>
              </p:cNvPr>
              <p:cNvSpPr/>
              <p:nvPr/>
            </p:nvSpPr>
            <p:spPr>
              <a:xfrm>
                <a:off x="7979571" y="4733925"/>
                <a:ext cx="267669" cy="92044"/>
              </a:xfrm>
              <a:custGeom>
                <a:avLst/>
                <a:gdLst>
                  <a:gd name="connsiteX0" fmla="*/ 267492 w 267669"/>
                  <a:gd name="connsiteY0" fmla="*/ 0 h 92044"/>
                  <a:gd name="connsiteX1" fmla="*/ 48417 w 267669"/>
                  <a:gd name="connsiteY1" fmla="*/ 88900 h 92044"/>
                  <a:gd name="connsiteX2" fmla="*/ 81754 w 267669"/>
                  <a:gd name="connsiteY2" fmla="*/ 53975 h 92044"/>
                  <a:gd name="connsiteX3" fmla="*/ 7142 w 267669"/>
                  <a:gd name="connsiteY3" fmla="*/ 90488 h 92044"/>
                  <a:gd name="connsiteX4" fmla="*/ 267492 w 267669"/>
                  <a:gd name="connsiteY4" fmla="*/ 0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669" h="92044">
                    <a:moveTo>
                      <a:pt x="267492" y="0"/>
                    </a:moveTo>
                    <a:cubicBezTo>
                      <a:pt x="274371" y="-265"/>
                      <a:pt x="79373" y="79904"/>
                      <a:pt x="48417" y="88900"/>
                    </a:cubicBezTo>
                    <a:cubicBezTo>
                      <a:pt x="17461" y="97896"/>
                      <a:pt x="88633" y="53710"/>
                      <a:pt x="81754" y="53975"/>
                    </a:cubicBezTo>
                    <a:cubicBezTo>
                      <a:pt x="74875" y="54240"/>
                      <a:pt x="-27519" y="101071"/>
                      <a:pt x="7142" y="90488"/>
                    </a:cubicBezTo>
                    <a:cubicBezTo>
                      <a:pt x="41803" y="79905"/>
                      <a:pt x="260613" y="265"/>
                      <a:pt x="267492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00BA4285-C9E2-495C-8CDA-05A4CBEDA199}"/>
                  </a:ext>
                </a:extLst>
              </p:cNvPr>
              <p:cNvSpPr/>
              <p:nvPr/>
            </p:nvSpPr>
            <p:spPr>
              <a:xfrm>
                <a:off x="8760351" y="4927909"/>
                <a:ext cx="521281" cy="155669"/>
              </a:xfrm>
              <a:custGeom>
                <a:avLst/>
                <a:gdLst>
                  <a:gd name="connsiteX0" fmla="*/ 5824 w 521281"/>
                  <a:gd name="connsiteY0" fmla="*/ 2866 h 155669"/>
                  <a:gd name="connsiteX1" fmla="*/ 69324 w 521281"/>
                  <a:gd name="connsiteY1" fmla="*/ 26679 h 155669"/>
                  <a:gd name="connsiteX2" fmla="*/ 259824 w 521281"/>
                  <a:gd name="connsiteY2" fmla="*/ 82241 h 155669"/>
                  <a:gd name="connsiteX3" fmla="*/ 210612 w 521281"/>
                  <a:gd name="connsiteY3" fmla="*/ 74304 h 155669"/>
                  <a:gd name="connsiteX4" fmla="*/ 518587 w 521281"/>
                  <a:gd name="connsiteY4" fmla="*/ 153679 h 155669"/>
                  <a:gd name="connsiteX5" fmla="*/ 351899 w 521281"/>
                  <a:gd name="connsiteY5" fmla="*/ 128279 h 155669"/>
                  <a:gd name="connsiteX6" fmla="*/ 199499 w 521281"/>
                  <a:gd name="connsiteY6" fmla="*/ 90179 h 155669"/>
                  <a:gd name="connsiteX7" fmla="*/ 5824 w 521281"/>
                  <a:gd name="connsiteY7" fmla="*/ 2866 h 15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281" h="155669">
                    <a:moveTo>
                      <a:pt x="5824" y="2866"/>
                    </a:moveTo>
                    <a:cubicBezTo>
                      <a:pt x="-15872" y="-7717"/>
                      <a:pt x="26991" y="13450"/>
                      <a:pt x="69324" y="26679"/>
                    </a:cubicBezTo>
                    <a:cubicBezTo>
                      <a:pt x="111657" y="39908"/>
                      <a:pt x="236276" y="74304"/>
                      <a:pt x="259824" y="82241"/>
                    </a:cubicBezTo>
                    <a:cubicBezTo>
                      <a:pt x="283372" y="90178"/>
                      <a:pt x="167485" y="62398"/>
                      <a:pt x="210612" y="74304"/>
                    </a:cubicBezTo>
                    <a:cubicBezTo>
                      <a:pt x="253739" y="86210"/>
                      <a:pt x="495039" y="144683"/>
                      <a:pt x="518587" y="153679"/>
                    </a:cubicBezTo>
                    <a:cubicBezTo>
                      <a:pt x="542135" y="162675"/>
                      <a:pt x="405080" y="138862"/>
                      <a:pt x="351899" y="128279"/>
                    </a:cubicBezTo>
                    <a:cubicBezTo>
                      <a:pt x="298718" y="117696"/>
                      <a:pt x="252680" y="110023"/>
                      <a:pt x="199499" y="90179"/>
                    </a:cubicBezTo>
                    <a:cubicBezTo>
                      <a:pt x="146318" y="70335"/>
                      <a:pt x="27520" y="13449"/>
                      <a:pt x="5824" y="286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: 図形 762">
                <a:extLst>
                  <a:ext uri="{FF2B5EF4-FFF2-40B4-BE49-F238E27FC236}">
                    <a16:creationId xmlns:a16="http://schemas.microsoft.com/office/drawing/2014/main" id="{F6DF24FD-9F9B-422A-B5A7-6E02BE72A28C}"/>
                  </a:ext>
                </a:extLst>
              </p:cNvPr>
              <p:cNvSpPr/>
              <p:nvPr/>
            </p:nvSpPr>
            <p:spPr>
              <a:xfrm>
                <a:off x="7903503" y="5303836"/>
                <a:ext cx="751592" cy="254369"/>
              </a:xfrm>
              <a:custGeom>
                <a:avLst/>
                <a:gdLst>
                  <a:gd name="connsiteX0" fmla="*/ 11772 w 751592"/>
                  <a:gd name="connsiteY0" fmla="*/ 2 h 254369"/>
                  <a:gd name="connsiteX1" fmla="*/ 134010 w 751592"/>
                  <a:gd name="connsiteY1" fmla="*/ 87314 h 254369"/>
                  <a:gd name="connsiteX2" fmla="*/ 238785 w 751592"/>
                  <a:gd name="connsiteY2" fmla="*/ 96839 h 254369"/>
                  <a:gd name="connsiteX3" fmla="*/ 87972 w 751592"/>
                  <a:gd name="connsiteY3" fmla="*/ 136527 h 254369"/>
                  <a:gd name="connsiteX4" fmla="*/ 375310 w 751592"/>
                  <a:gd name="connsiteY4" fmla="*/ 136527 h 254369"/>
                  <a:gd name="connsiteX5" fmla="*/ 656297 w 751592"/>
                  <a:gd name="connsiteY5" fmla="*/ 209552 h 254369"/>
                  <a:gd name="connsiteX6" fmla="*/ 665822 w 751592"/>
                  <a:gd name="connsiteY6" fmla="*/ 190502 h 254369"/>
                  <a:gd name="connsiteX7" fmla="*/ 751547 w 751592"/>
                  <a:gd name="connsiteY7" fmla="*/ 252414 h 254369"/>
                  <a:gd name="connsiteX8" fmla="*/ 653122 w 751592"/>
                  <a:gd name="connsiteY8" fmla="*/ 230189 h 254369"/>
                  <a:gd name="connsiteX9" fmla="*/ 321335 w 751592"/>
                  <a:gd name="connsiteY9" fmla="*/ 144464 h 254369"/>
                  <a:gd name="connsiteX10" fmla="*/ 14947 w 751592"/>
                  <a:gd name="connsiteY10" fmla="*/ 166689 h 254369"/>
                  <a:gd name="connsiteX11" fmla="*/ 45110 w 751592"/>
                  <a:gd name="connsiteY11" fmla="*/ 144464 h 254369"/>
                  <a:gd name="connsiteX12" fmla="*/ 22885 w 751592"/>
                  <a:gd name="connsiteY12" fmla="*/ 90489 h 254369"/>
                  <a:gd name="connsiteX13" fmla="*/ 11772 w 751592"/>
                  <a:gd name="connsiteY13" fmla="*/ 2 h 25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592" h="254369">
                    <a:moveTo>
                      <a:pt x="11772" y="2"/>
                    </a:moveTo>
                    <a:cubicBezTo>
                      <a:pt x="30293" y="-527"/>
                      <a:pt x="96175" y="71175"/>
                      <a:pt x="134010" y="87314"/>
                    </a:cubicBezTo>
                    <a:cubicBezTo>
                      <a:pt x="171845" y="103453"/>
                      <a:pt x="246458" y="88637"/>
                      <a:pt x="238785" y="96839"/>
                    </a:cubicBezTo>
                    <a:cubicBezTo>
                      <a:pt x="231112" y="105041"/>
                      <a:pt x="65218" y="129912"/>
                      <a:pt x="87972" y="136527"/>
                    </a:cubicBezTo>
                    <a:cubicBezTo>
                      <a:pt x="110726" y="143142"/>
                      <a:pt x="280589" y="124356"/>
                      <a:pt x="375310" y="136527"/>
                    </a:cubicBezTo>
                    <a:cubicBezTo>
                      <a:pt x="470031" y="148698"/>
                      <a:pt x="607878" y="200556"/>
                      <a:pt x="656297" y="209552"/>
                    </a:cubicBezTo>
                    <a:cubicBezTo>
                      <a:pt x="704716" y="218548"/>
                      <a:pt x="649947" y="183358"/>
                      <a:pt x="665822" y="190502"/>
                    </a:cubicBezTo>
                    <a:cubicBezTo>
                      <a:pt x="681697" y="197646"/>
                      <a:pt x="753664" y="245800"/>
                      <a:pt x="751547" y="252414"/>
                    </a:cubicBezTo>
                    <a:cubicBezTo>
                      <a:pt x="749430" y="259028"/>
                      <a:pt x="724824" y="248181"/>
                      <a:pt x="653122" y="230189"/>
                    </a:cubicBezTo>
                    <a:cubicBezTo>
                      <a:pt x="581420" y="212197"/>
                      <a:pt x="427697" y="155047"/>
                      <a:pt x="321335" y="144464"/>
                    </a:cubicBezTo>
                    <a:cubicBezTo>
                      <a:pt x="214973" y="133881"/>
                      <a:pt x="60984" y="166689"/>
                      <a:pt x="14947" y="166689"/>
                    </a:cubicBezTo>
                    <a:cubicBezTo>
                      <a:pt x="-31090" y="166689"/>
                      <a:pt x="43787" y="157164"/>
                      <a:pt x="45110" y="144464"/>
                    </a:cubicBezTo>
                    <a:cubicBezTo>
                      <a:pt x="46433" y="131764"/>
                      <a:pt x="28177" y="114302"/>
                      <a:pt x="22885" y="90489"/>
                    </a:cubicBezTo>
                    <a:cubicBezTo>
                      <a:pt x="17593" y="66676"/>
                      <a:pt x="-6749" y="531"/>
                      <a:pt x="11772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: 図形 763">
                <a:extLst>
                  <a:ext uri="{FF2B5EF4-FFF2-40B4-BE49-F238E27FC236}">
                    <a16:creationId xmlns:a16="http://schemas.microsoft.com/office/drawing/2014/main" id="{FBEC4512-2587-4C29-8D47-09765D6C21E3}"/>
                  </a:ext>
                </a:extLst>
              </p:cNvPr>
              <p:cNvSpPr/>
              <p:nvPr/>
            </p:nvSpPr>
            <p:spPr>
              <a:xfrm>
                <a:off x="8558092" y="5526088"/>
                <a:ext cx="1385228" cy="325720"/>
              </a:xfrm>
              <a:custGeom>
                <a:avLst/>
                <a:gdLst>
                  <a:gd name="connsiteX0" fmla="*/ 121 w 1385228"/>
                  <a:gd name="connsiteY0" fmla="*/ 0 h 325720"/>
                  <a:gd name="connsiteX1" fmla="*/ 374771 w 1385228"/>
                  <a:gd name="connsiteY1" fmla="*/ 180975 h 325720"/>
                  <a:gd name="connsiteX2" fmla="*/ 311271 w 1385228"/>
                  <a:gd name="connsiteY2" fmla="*/ 168275 h 325720"/>
                  <a:gd name="connsiteX3" fmla="*/ 562096 w 1385228"/>
                  <a:gd name="connsiteY3" fmla="*/ 230187 h 325720"/>
                  <a:gd name="connsiteX4" fmla="*/ 1243133 w 1385228"/>
                  <a:gd name="connsiteY4" fmla="*/ 279400 h 325720"/>
                  <a:gd name="connsiteX5" fmla="*/ 1374896 w 1385228"/>
                  <a:gd name="connsiteY5" fmla="*/ 307975 h 325720"/>
                  <a:gd name="connsiteX6" fmla="*/ 1368546 w 1385228"/>
                  <a:gd name="connsiteY6" fmla="*/ 314325 h 325720"/>
                  <a:gd name="connsiteX7" fmla="*/ 1303458 w 1385228"/>
                  <a:gd name="connsiteY7" fmla="*/ 325437 h 325720"/>
                  <a:gd name="connsiteX8" fmla="*/ 1041521 w 1385228"/>
                  <a:gd name="connsiteY8" fmla="*/ 301625 h 325720"/>
                  <a:gd name="connsiteX9" fmla="*/ 571621 w 1385228"/>
                  <a:gd name="connsiteY9" fmla="*/ 260350 h 325720"/>
                  <a:gd name="connsiteX10" fmla="*/ 177921 w 1385228"/>
                  <a:gd name="connsiteY10" fmla="*/ 195262 h 325720"/>
                  <a:gd name="connsiteX11" fmla="*/ 331908 w 1385228"/>
                  <a:gd name="connsiteY11" fmla="*/ 180975 h 325720"/>
                  <a:gd name="connsiteX12" fmla="*/ 121 w 1385228"/>
                  <a:gd name="connsiteY12" fmla="*/ 0 h 32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228" h="325720">
                    <a:moveTo>
                      <a:pt x="121" y="0"/>
                    </a:moveTo>
                    <a:cubicBezTo>
                      <a:pt x="7265" y="0"/>
                      <a:pt x="322913" y="152929"/>
                      <a:pt x="374771" y="180975"/>
                    </a:cubicBezTo>
                    <a:cubicBezTo>
                      <a:pt x="426629" y="209021"/>
                      <a:pt x="280050" y="160073"/>
                      <a:pt x="311271" y="168275"/>
                    </a:cubicBezTo>
                    <a:cubicBezTo>
                      <a:pt x="342492" y="176477"/>
                      <a:pt x="406786" y="211666"/>
                      <a:pt x="562096" y="230187"/>
                    </a:cubicBezTo>
                    <a:cubicBezTo>
                      <a:pt x="717406" y="248708"/>
                      <a:pt x="1107666" y="266435"/>
                      <a:pt x="1243133" y="279400"/>
                    </a:cubicBezTo>
                    <a:cubicBezTo>
                      <a:pt x="1378600" y="292365"/>
                      <a:pt x="1353994" y="302154"/>
                      <a:pt x="1374896" y="307975"/>
                    </a:cubicBezTo>
                    <a:cubicBezTo>
                      <a:pt x="1395798" y="313796"/>
                      <a:pt x="1380452" y="311415"/>
                      <a:pt x="1368546" y="314325"/>
                    </a:cubicBezTo>
                    <a:cubicBezTo>
                      <a:pt x="1356640" y="317235"/>
                      <a:pt x="1357962" y="327554"/>
                      <a:pt x="1303458" y="325437"/>
                    </a:cubicBezTo>
                    <a:cubicBezTo>
                      <a:pt x="1248954" y="323320"/>
                      <a:pt x="1041521" y="301625"/>
                      <a:pt x="1041521" y="301625"/>
                    </a:cubicBezTo>
                    <a:cubicBezTo>
                      <a:pt x="919548" y="290777"/>
                      <a:pt x="715554" y="278077"/>
                      <a:pt x="571621" y="260350"/>
                    </a:cubicBezTo>
                    <a:cubicBezTo>
                      <a:pt x="427688" y="242623"/>
                      <a:pt x="217873" y="208491"/>
                      <a:pt x="177921" y="195262"/>
                    </a:cubicBezTo>
                    <a:cubicBezTo>
                      <a:pt x="137969" y="182033"/>
                      <a:pt x="360218" y="210079"/>
                      <a:pt x="331908" y="180975"/>
                    </a:cubicBezTo>
                    <a:cubicBezTo>
                      <a:pt x="303598" y="151871"/>
                      <a:pt x="-7023" y="0"/>
                      <a:pt x="12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: 図形 764">
                <a:extLst>
                  <a:ext uri="{FF2B5EF4-FFF2-40B4-BE49-F238E27FC236}">
                    <a16:creationId xmlns:a16="http://schemas.microsoft.com/office/drawing/2014/main" id="{3C2623BC-1614-498E-BC82-EB7C849A1D37}"/>
                  </a:ext>
                </a:extLst>
              </p:cNvPr>
              <p:cNvSpPr/>
              <p:nvPr/>
            </p:nvSpPr>
            <p:spPr>
              <a:xfrm>
                <a:off x="9246757" y="5071755"/>
                <a:ext cx="808456" cy="222621"/>
              </a:xfrm>
              <a:custGeom>
                <a:avLst/>
                <a:gdLst>
                  <a:gd name="connsiteX0" fmla="*/ 19481 w 808456"/>
                  <a:gd name="connsiteY0" fmla="*/ 14595 h 222621"/>
                  <a:gd name="connsiteX1" fmla="*/ 95681 w 808456"/>
                  <a:gd name="connsiteY1" fmla="*/ 22533 h 222621"/>
                  <a:gd name="connsiteX2" fmla="*/ 698931 w 808456"/>
                  <a:gd name="connsiteY2" fmla="*/ 203508 h 222621"/>
                  <a:gd name="connsiteX3" fmla="*/ 806881 w 808456"/>
                  <a:gd name="connsiteY3" fmla="*/ 217795 h 222621"/>
                  <a:gd name="connsiteX4" fmla="*/ 676706 w 808456"/>
                  <a:gd name="connsiteY4" fmla="*/ 208270 h 222621"/>
                  <a:gd name="connsiteX5" fmla="*/ 387781 w 808456"/>
                  <a:gd name="connsiteY5" fmla="*/ 163820 h 222621"/>
                  <a:gd name="connsiteX6" fmla="*/ 544943 w 808456"/>
                  <a:gd name="connsiteY6" fmla="*/ 181283 h 222621"/>
                  <a:gd name="connsiteX7" fmla="*/ 283006 w 808456"/>
                  <a:gd name="connsiteY7" fmla="*/ 130483 h 222621"/>
                  <a:gd name="connsiteX8" fmla="*/ 19481 w 808456"/>
                  <a:gd name="connsiteY8" fmla="*/ 14595 h 22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8456" h="222621">
                    <a:moveTo>
                      <a:pt x="19481" y="14595"/>
                    </a:moveTo>
                    <a:cubicBezTo>
                      <a:pt x="-11740" y="-3397"/>
                      <a:pt x="-17561" y="-8952"/>
                      <a:pt x="95681" y="22533"/>
                    </a:cubicBezTo>
                    <a:cubicBezTo>
                      <a:pt x="208923" y="54018"/>
                      <a:pt x="580398" y="170964"/>
                      <a:pt x="698931" y="203508"/>
                    </a:cubicBezTo>
                    <a:cubicBezTo>
                      <a:pt x="817464" y="236052"/>
                      <a:pt x="810585" y="217001"/>
                      <a:pt x="806881" y="217795"/>
                    </a:cubicBezTo>
                    <a:cubicBezTo>
                      <a:pt x="803177" y="218589"/>
                      <a:pt x="746556" y="217266"/>
                      <a:pt x="676706" y="208270"/>
                    </a:cubicBezTo>
                    <a:cubicBezTo>
                      <a:pt x="606856" y="199274"/>
                      <a:pt x="409742" y="168318"/>
                      <a:pt x="387781" y="163820"/>
                    </a:cubicBezTo>
                    <a:cubicBezTo>
                      <a:pt x="365821" y="159322"/>
                      <a:pt x="562405" y="186839"/>
                      <a:pt x="544943" y="181283"/>
                    </a:cubicBezTo>
                    <a:cubicBezTo>
                      <a:pt x="527481" y="175727"/>
                      <a:pt x="371112" y="158264"/>
                      <a:pt x="283006" y="130483"/>
                    </a:cubicBezTo>
                    <a:cubicBezTo>
                      <a:pt x="194900" y="102702"/>
                      <a:pt x="50702" y="32587"/>
                      <a:pt x="19481" y="145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フリーフォーム: 図形 765">
                <a:extLst>
                  <a:ext uri="{FF2B5EF4-FFF2-40B4-BE49-F238E27FC236}">
                    <a16:creationId xmlns:a16="http://schemas.microsoft.com/office/drawing/2014/main" id="{EA5C05BC-9225-4B7C-9CC0-78A337BEC3C0}"/>
                  </a:ext>
                </a:extLst>
              </p:cNvPr>
              <p:cNvSpPr/>
              <p:nvPr/>
            </p:nvSpPr>
            <p:spPr>
              <a:xfrm>
                <a:off x="9336722" y="5105239"/>
                <a:ext cx="970944" cy="221889"/>
              </a:xfrm>
              <a:custGeom>
                <a:avLst/>
                <a:gdLst>
                  <a:gd name="connsiteX0" fmla="*/ 491491 w 970944"/>
                  <a:gd name="connsiteY0" fmla="*/ 141449 h 221889"/>
                  <a:gd name="connsiteX1" fmla="*/ 826453 w 970944"/>
                  <a:gd name="connsiteY1" fmla="*/ 193836 h 221889"/>
                  <a:gd name="connsiteX2" fmla="*/ 970916 w 970944"/>
                  <a:gd name="connsiteY2" fmla="*/ 209711 h 221889"/>
                  <a:gd name="connsiteX3" fmla="*/ 816928 w 970944"/>
                  <a:gd name="connsiteY3" fmla="*/ 209711 h 221889"/>
                  <a:gd name="connsiteX4" fmla="*/ 856616 w 970944"/>
                  <a:gd name="connsiteY4" fmla="*/ 220824 h 221889"/>
                  <a:gd name="connsiteX5" fmla="*/ 726441 w 970944"/>
                  <a:gd name="connsiteY5" fmla="*/ 179549 h 221889"/>
                  <a:gd name="connsiteX6" fmla="*/ 2541 w 970944"/>
                  <a:gd name="connsiteY6" fmla="*/ 161 h 221889"/>
                  <a:gd name="connsiteX7" fmla="*/ 491491 w 970944"/>
                  <a:gd name="connsiteY7" fmla="*/ 141449 h 22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944" h="221889">
                    <a:moveTo>
                      <a:pt x="491491" y="141449"/>
                    </a:moveTo>
                    <a:cubicBezTo>
                      <a:pt x="628810" y="173728"/>
                      <a:pt x="746549" y="182459"/>
                      <a:pt x="826453" y="193836"/>
                    </a:cubicBezTo>
                    <a:cubicBezTo>
                      <a:pt x="906357" y="205213"/>
                      <a:pt x="972504" y="207065"/>
                      <a:pt x="970916" y="209711"/>
                    </a:cubicBezTo>
                    <a:cubicBezTo>
                      <a:pt x="969329" y="212357"/>
                      <a:pt x="835978" y="207859"/>
                      <a:pt x="816928" y="209711"/>
                    </a:cubicBezTo>
                    <a:cubicBezTo>
                      <a:pt x="797878" y="211563"/>
                      <a:pt x="871697" y="225851"/>
                      <a:pt x="856616" y="220824"/>
                    </a:cubicBezTo>
                    <a:cubicBezTo>
                      <a:pt x="841535" y="215797"/>
                      <a:pt x="868787" y="216326"/>
                      <a:pt x="726441" y="179549"/>
                    </a:cubicBezTo>
                    <a:cubicBezTo>
                      <a:pt x="584095" y="142772"/>
                      <a:pt x="40112" y="5188"/>
                      <a:pt x="2541" y="161"/>
                    </a:cubicBezTo>
                    <a:cubicBezTo>
                      <a:pt x="-35030" y="-4866"/>
                      <a:pt x="354172" y="109170"/>
                      <a:pt x="491491" y="1414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AD57D102-AD91-4A01-BBD6-254A4002B6C7}"/>
                  </a:ext>
                </a:extLst>
              </p:cNvPr>
              <p:cNvSpPr/>
              <p:nvPr/>
            </p:nvSpPr>
            <p:spPr>
              <a:xfrm>
                <a:off x="9844017" y="5303785"/>
                <a:ext cx="492409" cy="192539"/>
              </a:xfrm>
              <a:custGeom>
                <a:avLst/>
                <a:gdLst>
                  <a:gd name="connsiteX0" fmla="*/ 492196 w 492409"/>
                  <a:gd name="connsiteY0" fmla="*/ 53 h 192539"/>
                  <a:gd name="connsiteX1" fmla="*/ 366783 w 492409"/>
                  <a:gd name="connsiteY1" fmla="*/ 79428 h 192539"/>
                  <a:gd name="connsiteX2" fmla="*/ 333446 w 492409"/>
                  <a:gd name="connsiteY2" fmla="*/ 119115 h 192539"/>
                  <a:gd name="connsiteX3" fmla="*/ 377896 w 492409"/>
                  <a:gd name="connsiteY3" fmla="*/ 66728 h 192539"/>
                  <a:gd name="connsiteX4" fmla="*/ 341383 w 492409"/>
                  <a:gd name="connsiteY4" fmla="*/ 88953 h 192539"/>
                  <a:gd name="connsiteX5" fmla="*/ 71 w 492409"/>
                  <a:gd name="connsiteY5" fmla="*/ 85778 h 192539"/>
                  <a:gd name="connsiteX6" fmla="*/ 311221 w 492409"/>
                  <a:gd name="connsiteY6" fmla="*/ 104828 h 192539"/>
                  <a:gd name="connsiteX7" fmla="*/ 320746 w 492409"/>
                  <a:gd name="connsiteY7" fmla="*/ 154040 h 192539"/>
                  <a:gd name="connsiteX8" fmla="*/ 320746 w 492409"/>
                  <a:gd name="connsiteY8" fmla="*/ 190553 h 192539"/>
                  <a:gd name="connsiteX9" fmla="*/ 333446 w 492409"/>
                  <a:gd name="connsiteY9" fmla="*/ 92128 h 192539"/>
                  <a:gd name="connsiteX10" fmla="*/ 492196 w 492409"/>
                  <a:gd name="connsiteY10" fmla="*/ 53 h 19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2409" h="192539">
                    <a:moveTo>
                      <a:pt x="492196" y="53"/>
                    </a:moveTo>
                    <a:cubicBezTo>
                      <a:pt x="497752" y="-2064"/>
                      <a:pt x="393241" y="59584"/>
                      <a:pt x="366783" y="79428"/>
                    </a:cubicBezTo>
                    <a:cubicBezTo>
                      <a:pt x="340325" y="99272"/>
                      <a:pt x="331594" y="121232"/>
                      <a:pt x="333446" y="119115"/>
                    </a:cubicBezTo>
                    <a:cubicBezTo>
                      <a:pt x="335298" y="116998"/>
                      <a:pt x="376573" y="71755"/>
                      <a:pt x="377896" y="66728"/>
                    </a:cubicBezTo>
                    <a:cubicBezTo>
                      <a:pt x="379219" y="61701"/>
                      <a:pt x="404354" y="85778"/>
                      <a:pt x="341383" y="88953"/>
                    </a:cubicBezTo>
                    <a:cubicBezTo>
                      <a:pt x="278412" y="92128"/>
                      <a:pt x="5098" y="83132"/>
                      <a:pt x="71" y="85778"/>
                    </a:cubicBezTo>
                    <a:cubicBezTo>
                      <a:pt x="-4956" y="88424"/>
                      <a:pt x="257775" y="93451"/>
                      <a:pt x="311221" y="104828"/>
                    </a:cubicBezTo>
                    <a:cubicBezTo>
                      <a:pt x="364667" y="116205"/>
                      <a:pt x="319159" y="139753"/>
                      <a:pt x="320746" y="154040"/>
                    </a:cubicBezTo>
                    <a:cubicBezTo>
                      <a:pt x="322333" y="168327"/>
                      <a:pt x="318629" y="200872"/>
                      <a:pt x="320746" y="190553"/>
                    </a:cubicBezTo>
                    <a:cubicBezTo>
                      <a:pt x="322863" y="180234"/>
                      <a:pt x="310692" y="121232"/>
                      <a:pt x="333446" y="92128"/>
                    </a:cubicBezTo>
                    <a:cubicBezTo>
                      <a:pt x="356200" y="63024"/>
                      <a:pt x="486640" y="2170"/>
                      <a:pt x="49219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0ABE49EC-4A88-4EA6-BEB0-B06DBCBC4FF7}"/>
                  </a:ext>
                </a:extLst>
              </p:cNvPr>
              <p:cNvSpPr/>
              <p:nvPr/>
            </p:nvSpPr>
            <p:spPr>
              <a:xfrm>
                <a:off x="10163170" y="5330745"/>
                <a:ext cx="328729" cy="142968"/>
              </a:xfrm>
              <a:custGeom>
                <a:avLst/>
                <a:gdLst>
                  <a:gd name="connsiteX0" fmla="*/ 328618 w 328729"/>
                  <a:gd name="connsiteY0" fmla="*/ 80 h 142968"/>
                  <a:gd name="connsiteX1" fmla="*/ 214318 w 328729"/>
                  <a:gd name="connsiteY1" fmla="*/ 22305 h 142968"/>
                  <a:gd name="connsiteX2" fmla="*/ 157168 w 328729"/>
                  <a:gd name="connsiteY2" fmla="*/ 95330 h 142968"/>
                  <a:gd name="connsiteX3" fmla="*/ 122243 w 328729"/>
                  <a:gd name="connsiteY3" fmla="*/ 142955 h 142968"/>
                  <a:gd name="connsiteX4" fmla="*/ 139705 w 328729"/>
                  <a:gd name="connsiteY4" fmla="*/ 100093 h 142968"/>
                  <a:gd name="connsiteX5" fmla="*/ 120655 w 328729"/>
                  <a:gd name="connsiteY5" fmla="*/ 87393 h 142968"/>
                  <a:gd name="connsiteX6" fmla="*/ 5 w 328729"/>
                  <a:gd name="connsiteY6" fmla="*/ 68343 h 142968"/>
                  <a:gd name="connsiteX7" fmla="*/ 115893 w 328729"/>
                  <a:gd name="connsiteY7" fmla="*/ 68343 h 142968"/>
                  <a:gd name="connsiteX8" fmla="*/ 153993 w 328729"/>
                  <a:gd name="connsiteY8" fmla="*/ 39768 h 142968"/>
                  <a:gd name="connsiteX9" fmla="*/ 192093 w 328729"/>
                  <a:gd name="connsiteY9" fmla="*/ 15955 h 142968"/>
                  <a:gd name="connsiteX10" fmla="*/ 328618 w 328729"/>
                  <a:gd name="connsiteY10" fmla="*/ 80 h 14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29" h="142968">
                    <a:moveTo>
                      <a:pt x="328618" y="80"/>
                    </a:moveTo>
                    <a:cubicBezTo>
                      <a:pt x="332322" y="1138"/>
                      <a:pt x="242893" y="6430"/>
                      <a:pt x="214318" y="22305"/>
                    </a:cubicBezTo>
                    <a:cubicBezTo>
                      <a:pt x="185743" y="38180"/>
                      <a:pt x="172514" y="75222"/>
                      <a:pt x="157168" y="95330"/>
                    </a:cubicBezTo>
                    <a:cubicBezTo>
                      <a:pt x="141822" y="115438"/>
                      <a:pt x="125153" y="142161"/>
                      <a:pt x="122243" y="142955"/>
                    </a:cubicBezTo>
                    <a:cubicBezTo>
                      <a:pt x="119333" y="143749"/>
                      <a:pt x="139970" y="109353"/>
                      <a:pt x="139705" y="100093"/>
                    </a:cubicBezTo>
                    <a:cubicBezTo>
                      <a:pt x="139440" y="90833"/>
                      <a:pt x="143938" y="92685"/>
                      <a:pt x="120655" y="87393"/>
                    </a:cubicBezTo>
                    <a:cubicBezTo>
                      <a:pt x="97372" y="82101"/>
                      <a:pt x="799" y="71518"/>
                      <a:pt x="5" y="68343"/>
                    </a:cubicBezTo>
                    <a:cubicBezTo>
                      <a:pt x="-789" y="65168"/>
                      <a:pt x="90228" y="73105"/>
                      <a:pt x="115893" y="68343"/>
                    </a:cubicBezTo>
                    <a:cubicBezTo>
                      <a:pt x="141558" y="63581"/>
                      <a:pt x="141293" y="48499"/>
                      <a:pt x="153993" y="39768"/>
                    </a:cubicBezTo>
                    <a:cubicBezTo>
                      <a:pt x="166693" y="31037"/>
                      <a:pt x="170926" y="23363"/>
                      <a:pt x="192093" y="15955"/>
                    </a:cubicBezTo>
                    <a:cubicBezTo>
                      <a:pt x="213260" y="8547"/>
                      <a:pt x="324914" y="-978"/>
                      <a:pt x="328618" y="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8F2E707B-F3E9-4981-BB2F-34679139E82A}"/>
                  </a:ext>
                </a:extLst>
              </p:cNvPr>
              <p:cNvSpPr/>
              <p:nvPr/>
            </p:nvSpPr>
            <p:spPr>
              <a:xfrm>
                <a:off x="10294934" y="5320539"/>
                <a:ext cx="201731" cy="81785"/>
              </a:xfrm>
              <a:custGeom>
                <a:avLst/>
                <a:gdLst>
                  <a:gd name="connsiteX0" fmla="*/ 201616 w 201731"/>
                  <a:gd name="connsiteY0" fmla="*/ 3936 h 81785"/>
                  <a:gd name="connsiteX1" fmla="*/ 65091 w 201731"/>
                  <a:gd name="connsiteY1" fmla="*/ 7111 h 81785"/>
                  <a:gd name="connsiteX2" fmla="*/ 4 w 201731"/>
                  <a:gd name="connsiteY2" fmla="*/ 81724 h 81785"/>
                  <a:gd name="connsiteX3" fmla="*/ 61916 w 201731"/>
                  <a:gd name="connsiteY3" fmla="*/ 19811 h 81785"/>
                  <a:gd name="connsiteX4" fmla="*/ 88904 w 201731"/>
                  <a:gd name="connsiteY4" fmla="*/ 15049 h 81785"/>
                  <a:gd name="connsiteX5" fmla="*/ 201616 w 201731"/>
                  <a:gd name="connsiteY5" fmla="*/ 3936 h 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731" h="81785">
                    <a:moveTo>
                      <a:pt x="201616" y="3936"/>
                    </a:moveTo>
                    <a:cubicBezTo>
                      <a:pt x="197647" y="2613"/>
                      <a:pt x="98693" y="-5854"/>
                      <a:pt x="65091" y="7111"/>
                    </a:cubicBezTo>
                    <a:cubicBezTo>
                      <a:pt x="31489" y="20076"/>
                      <a:pt x="533" y="79607"/>
                      <a:pt x="4" y="81724"/>
                    </a:cubicBezTo>
                    <a:cubicBezTo>
                      <a:pt x="-525" y="83841"/>
                      <a:pt x="47100" y="30923"/>
                      <a:pt x="61916" y="19811"/>
                    </a:cubicBezTo>
                    <a:cubicBezTo>
                      <a:pt x="76732" y="8699"/>
                      <a:pt x="71971" y="16637"/>
                      <a:pt x="88904" y="15049"/>
                    </a:cubicBezTo>
                    <a:cubicBezTo>
                      <a:pt x="105837" y="13462"/>
                      <a:pt x="205585" y="5259"/>
                      <a:pt x="201616" y="39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2823187F-B206-481B-A243-A0AEF6B23A35}"/>
                  </a:ext>
                </a:extLst>
              </p:cNvPr>
              <p:cNvSpPr/>
              <p:nvPr/>
            </p:nvSpPr>
            <p:spPr>
              <a:xfrm>
                <a:off x="10293347" y="5301098"/>
                <a:ext cx="195269" cy="79035"/>
              </a:xfrm>
              <a:custGeom>
                <a:avLst/>
                <a:gdLst>
                  <a:gd name="connsiteX0" fmla="*/ 195266 w 195269"/>
                  <a:gd name="connsiteY0" fmla="*/ 17027 h 79035"/>
                  <a:gd name="connsiteX1" fmla="*/ 96841 w 195269"/>
                  <a:gd name="connsiteY1" fmla="*/ 2740 h 79035"/>
                  <a:gd name="connsiteX2" fmla="*/ 3 w 195269"/>
                  <a:gd name="connsiteY2" fmla="*/ 78940 h 79035"/>
                  <a:gd name="connsiteX3" fmla="*/ 93666 w 195269"/>
                  <a:gd name="connsiteY3" fmla="*/ 18615 h 79035"/>
                  <a:gd name="connsiteX4" fmla="*/ 195266 w 195269"/>
                  <a:gd name="connsiteY4" fmla="*/ 17027 h 7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9" h="79035">
                    <a:moveTo>
                      <a:pt x="195266" y="17027"/>
                    </a:moveTo>
                    <a:cubicBezTo>
                      <a:pt x="195795" y="14381"/>
                      <a:pt x="129385" y="-7579"/>
                      <a:pt x="96841" y="2740"/>
                    </a:cubicBezTo>
                    <a:cubicBezTo>
                      <a:pt x="64297" y="13059"/>
                      <a:pt x="532" y="76294"/>
                      <a:pt x="3" y="78940"/>
                    </a:cubicBezTo>
                    <a:cubicBezTo>
                      <a:pt x="-526" y="81586"/>
                      <a:pt x="67208" y="28669"/>
                      <a:pt x="93666" y="18615"/>
                    </a:cubicBezTo>
                    <a:cubicBezTo>
                      <a:pt x="120124" y="8561"/>
                      <a:pt x="194737" y="19673"/>
                      <a:pt x="195266" y="170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799D8D39-D912-42EC-A0CB-FEEABB7A4724}"/>
                  </a:ext>
                </a:extLst>
              </p:cNvPr>
              <p:cNvSpPr/>
              <p:nvPr/>
            </p:nvSpPr>
            <p:spPr>
              <a:xfrm>
                <a:off x="9580023" y="5179134"/>
                <a:ext cx="814470" cy="166373"/>
              </a:xfrm>
              <a:custGeom>
                <a:avLst/>
                <a:gdLst>
                  <a:gd name="connsiteX0" fmla="*/ 430752 w 814470"/>
                  <a:gd name="connsiteY0" fmla="*/ 105654 h 166373"/>
                  <a:gd name="connsiteX1" fmla="*/ 499015 w 814470"/>
                  <a:gd name="connsiteY1" fmla="*/ 116766 h 166373"/>
                  <a:gd name="connsiteX2" fmla="*/ 808577 w 814470"/>
                  <a:gd name="connsiteY2" fmla="*/ 124704 h 166373"/>
                  <a:gd name="connsiteX3" fmla="*/ 660940 w 814470"/>
                  <a:gd name="connsiteY3" fmla="*/ 121529 h 166373"/>
                  <a:gd name="connsiteX4" fmla="*/ 171990 w 814470"/>
                  <a:gd name="connsiteY4" fmla="*/ 54854 h 166373"/>
                  <a:gd name="connsiteX5" fmla="*/ 5302 w 814470"/>
                  <a:gd name="connsiteY5" fmla="*/ 879 h 166373"/>
                  <a:gd name="connsiteX6" fmla="*/ 338677 w 814470"/>
                  <a:gd name="connsiteY6" fmla="*/ 99304 h 166373"/>
                  <a:gd name="connsiteX7" fmla="*/ 570452 w 814470"/>
                  <a:gd name="connsiteY7" fmla="*/ 165979 h 166373"/>
                  <a:gd name="connsiteX8" fmla="*/ 289465 w 814470"/>
                  <a:gd name="connsiteY8" fmla="*/ 69141 h 166373"/>
                  <a:gd name="connsiteX9" fmla="*/ 430752 w 814470"/>
                  <a:gd name="connsiteY9" fmla="*/ 105654 h 16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70" h="166373">
                    <a:moveTo>
                      <a:pt x="430752" y="105654"/>
                    </a:moveTo>
                    <a:cubicBezTo>
                      <a:pt x="465677" y="113591"/>
                      <a:pt x="436044" y="113591"/>
                      <a:pt x="499015" y="116766"/>
                    </a:cubicBezTo>
                    <a:cubicBezTo>
                      <a:pt x="561986" y="119941"/>
                      <a:pt x="808577" y="124704"/>
                      <a:pt x="808577" y="124704"/>
                    </a:cubicBezTo>
                    <a:cubicBezTo>
                      <a:pt x="835564" y="125498"/>
                      <a:pt x="767038" y="133171"/>
                      <a:pt x="660940" y="121529"/>
                    </a:cubicBezTo>
                    <a:cubicBezTo>
                      <a:pt x="554842" y="109887"/>
                      <a:pt x="281263" y="74962"/>
                      <a:pt x="171990" y="54854"/>
                    </a:cubicBezTo>
                    <a:cubicBezTo>
                      <a:pt x="62717" y="34746"/>
                      <a:pt x="-22479" y="-6529"/>
                      <a:pt x="5302" y="879"/>
                    </a:cubicBezTo>
                    <a:cubicBezTo>
                      <a:pt x="33083" y="8287"/>
                      <a:pt x="338677" y="99304"/>
                      <a:pt x="338677" y="99304"/>
                    </a:cubicBezTo>
                    <a:cubicBezTo>
                      <a:pt x="432869" y="126821"/>
                      <a:pt x="578654" y="171006"/>
                      <a:pt x="570452" y="165979"/>
                    </a:cubicBezTo>
                    <a:cubicBezTo>
                      <a:pt x="562250" y="160952"/>
                      <a:pt x="306663" y="77078"/>
                      <a:pt x="289465" y="69141"/>
                    </a:cubicBezTo>
                    <a:cubicBezTo>
                      <a:pt x="272267" y="61203"/>
                      <a:pt x="395827" y="97717"/>
                      <a:pt x="430752" y="1056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8849EFE3-0556-4F8D-B735-A04DD3AC6077}"/>
                  </a:ext>
                </a:extLst>
              </p:cNvPr>
              <p:cNvSpPr/>
              <p:nvPr/>
            </p:nvSpPr>
            <p:spPr>
              <a:xfrm>
                <a:off x="10266361" y="5421465"/>
                <a:ext cx="177834" cy="447953"/>
              </a:xfrm>
              <a:custGeom>
                <a:avLst/>
                <a:gdLst>
                  <a:gd name="connsiteX0" fmla="*/ 2 w 177834"/>
                  <a:gd name="connsiteY0" fmla="*/ 1435 h 447953"/>
                  <a:gd name="connsiteX1" fmla="*/ 22227 w 177834"/>
                  <a:gd name="connsiteY1" fmla="*/ 172885 h 447953"/>
                  <a:gd name="connsiteX2" fmla="*/ 17464 w 177834"/>
                  <a:gd name="connsiteY2" fmla="*/ 142723 h 447953"/>
                  <a:gd name="connsiteX3" fmla="*/ 46039 w 177834"/>
                  <a:gd name="connsiteY3" fmla="*/ 325285 h 447953"/>
                  <a:gd name="connsiteX4" fmla="*/ 79377 w 177834"/>
                  <a:gd name="connsiteY4" fmla="*/ 407835 h 447953"/>
                  <a:gd name="connsiteX5" fmla="*/ 177802 w 177834"/>
                  <a:gd name="connsiteY5" fmla="*/ 439585 h 447953"/>
                  <a:gd name="connsiteX6" fmla="*/ 68264 w 177834"/>
                  <a:gd name="connsiteY6" fmla="*/ 433235 h 447953"/>
                  <a:gd name="connsiteX7" fmla="*/ 23814 w 177834"/>
                  <a:gd name="connsiteY7" fmla="*/ 284010 h 447953"/>
                  <a:gd name="connsiteX8" fmla="*/ 2 w 177834"/>
                  <a:gd name="connsiteY8" fmla="*/ 1435 h 447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34" h="447953">
                    <a:moveTo>
                      <a:pt x="2" y="1435"/>
                    </a:moveTo>
                    <a:cubicBezTo>
                      <a:pt x="-262" y="-17086"/>
                      <a:pt x="19317" y="149337"/>
                      <a:pt x="22227" y="172885"/>
                    </a:cubicBezTo>
                    <a:cubicBezTo>
                      <a:pt x="25137" y="196433"/>
                      <a:pt x="13495" y="117323"/>
                      <a:pt x="17464" y="142723"/>
                    </a:cubicBezTo>
                    <a:cubicBezTo>
                      <a:pt x="21433" y="168123"/>
                      <a:pt x="35720" y="281100"/>
                      <a:pt x="46039" y="325285"/>
                    </a:cubicBezTo>
                    <a:cubicBezTo>
                      <a:pt x="56358" y="369470"/>
                      <a:pt x="57417" y="388785"/>
                      <a:pt x="79377" y="407835"/>
                    </a:cubicBezTo>
                    <a:cubicBezTo>
                      <a:pt x="101337" y="426885"/>
                      <a:pt x="179654" y="435352"/>
                      <a:pt x="177802" y="439585"/>
                    </a:cubicBezTo>
                    <a:cubicBezTo>
                      <a:pt x="175950" y="443818"/>
                      <a:pt x="93929" y="459164"/>
                      <a:pt x="68264" y="433235"/>
                    </a:cubicBezTo>
                    <a:cubicBezTo>
                      <a:pt x="42599" y="407306"/>
                      <a:pt x="35985" y="353331"/>
                      <a:pt x="23814" y="284010"/>
                    </a:cubicBezTo>
                    <a:cubicBezTo>
                      <a:pt x="11643" y="214689"/>
                      <a:pt x="266" y="19956"/>
                      <a:pt x="2" y="14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361AC5EC-2093-4B04-A746-EC6725F18167}"/>
                  </a:ext>
                </a:extLst>
              </p:cNvPr>
              <p:cNvSpPr/>
              <p:nvPr/>
            </p:nvSpPr>
            <p:spPr>
              <a:xfrm>
                <a:off x="10293283" y="5414763"/>
                <a:ext cx="192716" cy="462703"/>
              </a:xfrm>
              <a:custGeom>
                <a:avLst/>
                <a:gdLst>
                  <a:gd name="connsiteX0" fmla="*/ 67 w 192716"/>
                  <a:gd name="connsiteY0" fmla="*/ 200 h 462703"/>
                  <a:gd name="connsiteX1" fmla="*/ 17530 w 192716"/>
                  <a:gd name="connsiteY1" fmla="*/ 206575 h 462703"/>
                  <a:gd name="connsiteX2" fmla="*/ 1655 w 192716"/>
                  <a:gd name="connsiteY2" fmla="*/ 81162 h 462703"/>
                  <a:gd name="connsiteX3" fmla="*/ 27055 w 192716"/>
                  <a:gd name="connsiteY3" fmla="*/ 227212 h 462703"/>
                  <a:gd name="connsiteX4" fmla="*/ 46105 w 192716"/>
                  <a:gd name="connsiteY4" fmla="*/ 355800 h 462703"/>
                  <a:gd name="connsiteX5" fmla="*/ 68330 w 192716"/>
                  <a:gd name="connsiteY5" fmla="*/ 405012 h 462703"/>
                  <a:gd name="connsiteX6" fmla="*/ 55630 w 192716"/>
                  <a:gd name="connsiteY6" fmla="*/ 378025 h 462703"/>
                  <a:gd name="connsiteX7" fmla="*/ 147705 w 192716"/>
                  <a:gd name="connsiteY7" fmla="*/ 432000 h 462703"/>
                  <a:gd name="connsiteX8" fmla="*/ 192155 w 192716"/>
                  <a:gd name="connsiteY8" fmla="*/ 436762 h 462703"/>
                  <a:gd name="connsiteX9" fmla="*/ 119130 w 192716"/>
                  <a:gd name="connsiteY9" fmla="*/ 462162 h 462703"/>
                  <a:gd name="connsiteX10" fmla="*/ 76267 w 192716"/>
                  <a:gd name="connsiteY10" fmla="*/ 409775 h 462703"/>
                  <a:gd name="connsiteX11" fmla="*/ 25467 w 192716"/>
                  <a:gd name="connsiteY11" fmla="*/ 251025 h 462703"/>
                  <a:gd name="connsiteX12" fmla="*/ 67 w 192716"/>
                  <a:gd name="connsiteY12" fmla="*/ 200 h 46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716" h="462703">
                    <a:moveTo>
                      <a:pt x="67" y="200"/>
                    </a:moveTo>
                    <a:cubicBezTo>
                      <a:pt x="-1256" y="-7208"/>
                      <a:pt x="17265" y="193081"/>
                      <a:pt x="17530" y="206575"/>
                    </a:cubicBezTo>
                    <a:cubicBezTo>
                      <a:pt x="17795" y="220069"/>
                      <a:pt x="68" y="77723"/>
                      <a:pt x="1655" y="81162"/>
                    </a:cubicBezTo>
                    <a:cubicBezTo>
                      <a:pt x="3242" y="84601"/>
                      <a:pt x="19647" y="181439"/>
                      <a:pt x="27055" y="227212"/>
                    </a:cubicBezTo>
                    <a:cubicBezTo>
                      <a:pt x="34463" y="272985"/>
                      <a:pt x="39226" y="326167"/>
                      <a:pt x="46105" y="355800"/>
                    </a:cubicBezTo>
                    <a:cubicBezTo>
                      <a:pt x="52984" y="385433"/>
                      <a:pt x="66743" y="401308"/>
                      <a:pt x="68330" y="405012"/>
                    </a:cubicBezTo>
                    <a:cubicBezTo>
                      <a:pt x="69917" y="408716"/>
                      <a:pt x="42401" y="373527"/>
                      <a:pt x="55630" y="378025"/>
                    </a:cubicBezTo>
                    <a:cubicBezTo>
                      <a:pt x="68859" y="382523"/>
                      <a:pt x="124951" y="422211"/>
                      <a:pt x="147705" y="432000"/>
                    </a:cubicBezTo>
                    <a:cubicBezTo>
                      <a:pt x="170459" y="441789"/>
                      <a:pt x="196918" y="431735"/>
                      <a:pt x="192155" y="436762"/>
                    </a:cubicBezTo>
                    <a:cubicBezTo>
                      <a:pt x="187393" y="441789"/>
                      <a:pt x="138445" y="466660"/>
                      <a:pt x="119130" y="462162"/>
                    </a:cubicBezTo>
                    <a:cubicBezTo>
                      <a:pt x="99815" y="457664"/>
                      <a:pt x="91877" y="444964"/>
                      <a:pt x="76267" y="409775"/>
                    </a:cubicBezTo>
                    <a:cubicBezTo>
                      <a:pt x="60657" y="374586"/>
                      <a:pt x="38167" y="316112"/>
                      <a:pt x="25467" y="251025"/>
                    </a:cubicBezTo>
                    <a:cubicBezTo>
                      <a:pt x="12767" y="185938"/>
                      <a:pt x="1390" y="7608"/>
                      <a:pt x="67" y="2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3E7D21E9-F01A-46D4-AC7B-29299B3D75DD}"/>
                  </a:ext>
                </a:extLst>
              </p:cNvPr>
              <p:cNvSpPr/>
              <p:nvPr/>
            </p:nvSpPr>
            <p:spPr>
              <a:xfrm>
                <a:off x="10192623" y="5411518"/>
                <a:ext cx="364579" cy="536853"/>
              </a:xfrm>
              <a:custGeom>
                <a:avLst/>
                <a:gdLst>
                  <a:gd name="connsiteX0" fmla="*/ 715 w 364579"/>
                  <a:gd name="connsiteY0" fmla="*/ 270 h 536853"/>
                  <a:gd name="connsiteX1" fmla="*/ 26115 w 364579"/>
                  <a:gd name="connsiteY1" fmla="*/ 220932 h 536853"/>
                  <a:gd name="connsiteX2" fmla="*/ 18177 w 364579"/>
                  <a:gd name="connsiteY2" fmla="*/ 143145 h 536853"/>
                  <a:gd name="connsiteX3" fmla="*/ 43577 w 364579"/>
                  <a:gd name="connsiteY3" fmla="*/ 295545 h 536853"/>
                  <a:gd name="connsiteX4" fmla="*/ 32465 w 364579"/>
                  <a:gd name="connsiteY4" fmla="*/ 244745 h 536853"/>
                  <a:gd name="connsiteX5" fmla="*/ 62627 w 364579"/>
                  <a:gd name="connsiteY5" fmla="*/ 389207 h 536853"/>
                  <a:gd name="connsiteX6" fmla="*/ 91202 w 364579"/>
                  <a:gd name="connsiteY6" fmla="*/ 457470 h 536853"/>
                  <a:gd name="connsiteX7" fmla="*/ 86440 w 364579"/>
                  <a:gd name="connsiteY7" fmla="*/ 460645 h 536853"/>
                  <a:gd name="connsiteX8" fmla="*/ 213440 w 364579"/>
                  <a:gd name="connsiteY8" fmla="*/ 493982 h 536853"/>
                  <a:gd name="connsiteX9" fmla="*/ 364252 w 364579"/>
                  <a:gd name="connsiteY9" fmla="*/ 536845 h 536853"/>
                  <a:gd name="connsiteX10" fmla="*/ 170577 w 364579"/>
                  <a:gd name="connsiteY10" fmla="*/ 497157 h 536853"/>
                  <a:gd name="connsiteX11" fmla="*/ 119777 w 364579"/>
                  <a:gd name="connsiteY11" fmla="*/ 438420 h 536853"/>
                  <a:gd name="connsiteX12" fmla="*/ 68977 w 364579"/>
                  <a:gd name="connsiteY12" fmla="*/ 352695 h 536853"/>
                  <a:gd name="connsiteX13" fmla="*/ 53102 w 364579"/>
                  <a:gd name="connsiteY13" fmla="*/ 300307 h 536853"/>
                  <a:gd name="connsiteX14" fmla="*/ 10240 w 364579"/>
                  <a:gd name="connsiteY14" fmla="*/ 178070 h 536853"/>
                  <a:gd name="connsiteX15" fmla="*/ 715 w 364579"/>
                  <a:gd name="connsiteY15" fmla="*/ 270 h 53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4579" h="536853">
                    <a:moveTo>
                      <a:pt x="715" y="270"/>
                    </a:moveTo>
                    <a:cubicBezTo>
                      <a:pt x="3361" y="7414"/>
                      <a:pt x="23205" y="197120"/>
                      <a:pt x="26115" y="220932"/>
                    </a:cubicBezTo>
                    <a:cubicBezTo>
                      <a:pt x="29025" y="244744"/>
                      <a:pt x="15267" y="130710"/>
                      <a:pt x="18177" y="143145"/>
                    </a:cubicBezTo>
                    <a:cubicBezTo>
                      <a:pt x="21087" y="155580"/>
                      <a:pt x="41196" y="278612"/>
                      <a:pt x="43577" y="295545"/>
                    </a:cubicBezTo>
                    <a:cubicBezTo>
                      <a:pt x="45958" y="312478"/>
                      <a:pt x="29290" y="229135"/>
                      <a:pt x="32465" y="244745"/>
                    </a:cubicBezTo>
                    <a:cubicBezTo>
                      <a:pt x="35640" y="260355"/>
                      <a:pt x="52838" y="353753"/>
                      <a:pt x="62627" y="389207"/>
                    </a:cubicBezTo>
                    <a:cubicBezTo>
                      <a:pt x="72416" y="424661"/>
                      <a:pt x="87233" y="445564"/>
                      <a:pt x="91202" y="457470"/>
                    </a:cubicBezTo>
                    <a:cubicBezTo>
                      <a:pt x="95171" y="469376"/>
                      <a:pt x="66067" y="454560"/>
                      <a:pt x="86440" y="460645"/>
                    </a:cubicBezTo>
                    <a:cubicBezTo>
                      <a:pt x="106813" y="466730"/>
                      <a:pt x="213440" y="493982"/>
                      <a:pt x="213440" y="493982"/>
                    </a:cubicBezTo>
                    <a:cubicBezTo>
                      <a:pt x="259742" y="506682"/>
                      <a:pt x="371396" y="536316"/>
                      <a:pt x="364252" y="536845"/>
                    </a:cubicBezTo>
                    <a:cubicBezTo>
                      <a:pt x="357108" y="537374"/>
                      <a:pt x="211323" y="513561"/>
                      <a:pt x="170577" y="497157"/>
                    </a:cubicBezTo>
                    <a:cubicBezTo>
                      <a:pt x="129831" y="480753"/>
                      <a:pt x="136710" y="462497"/>
                      <a:pt x="119777" y="438420"/>
                    </a:cubicBezTo>
                    <a:cubicBezTo>
                      <a:pt x="102844" y="414343"/>
                      <a:pt x="80089" y="375714"/>
                      <a:pt x="68977" y="352695"/>
                    </a:cubicBezTo>
                    <a:cubicBezTo>
                      <a:pt x="57865" y="329676"/>
                      <a:pt x="62891" y="329411"/>
                      <a:pt x="53102" y="300307"/>
                    </a:cubicBezTo>
                    <a:cubicBezTo>
                      <a:pt x="43313" y="271203"/>
                      <a:pt x="17384" y="226753"/>
                      <a:pt x="10240" y="178070"/>
                    </a:cubicBezTo>
                    <a:cubicBezTo>
                      <a:pt x="3096" y="129387"/>
                      <a:pt x="-1931" y="-6874"/>
                      <a:pt x="715" y="27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763F507C-2E96-41B7-B317-9DB2C24141ED}"/>
                  </a:ext>
                </a:extLst>
              </p:cNvPr>
              <p:cNvSpPr/>
              <p:nvPr/>
            </p:nvSpPr>
            <p:spPr>
              <a:xfrm>
                <a:off x="9686548" y="5453034"/>
                <a:ext cx="636383" cy="448993"/>
              </a:xfrm>
              <a:custGeom>
                <a:avLst/>
                <a:gdLst>
                  <a:gd name="connsiteX0" fmla="*/ 502027 w 636383"/>
                  <a:gd name="connsiteY0" fmla="*/ 29 h 448993"/>
                  <a:gd name="connsiteX1" fmla="*/ 487740 w 636383"/>
                  <a:gd name="connsiteY1" fmla="*/ 100041 h 448993"/>
                  <a:gd name="connsiteX2" fmla="*/ 505202 w 636383"/>
                  <a:gd name="connsiteY2" fmla="*/ 100041 h 448993"/>
                  <a:gd name="connsiteX3" fmla="*/ 494090 w 636383"/>
                  <a:gd name="connsiteY3" fmla="*/ 58766 h 448993"/>
                  <a:gd name="connsiteX4" fmla="*/ 522665 w 636383"/>
                  <a:gd name="connsiteY4" fmla="*/ 187354 h 448993"/>
                  <a:gd name="connsiteX5" fmla="*/ 506790 w 636383"/>
                  <a:gd name="connsiteY5" fmla="*/ 177829 h 448993"/>
                  <a:gd name="connsiteX6" fmla="*/ 533777 w 636383"/>
                  <a:gd name="connsiteY6" fmla="*/ 323879 h 448993"/>
                  <a:gd name="connsiteX7" fmla="*/ 513140 w 636383"/>
                  <a:gd name="connsiteY7" fmla="*/ 293716 h 448993"/>
                  <a:gd name="connsiteX8" fmla="*/ 597277 w 636383"/>
                  <a:gd name="connsiteY8" fmla="*/ 435004 h 448993"/>
                  <a:gd name="connsiteX9" fmla="*/ 590927 w 636383"/>
                  <a:gd name="connsiteY9" fmla="*/ 430241 h 448993"/>
                  <a:gd name="connsiteX10" fmla="*/ 522665 w 636383"/>
                  <a:gd name="connsiteY10" fmla="*/ 411191 h 448993"/>
                  <a:gd name="connsiteX11" fmla="*/ 395665 w 636383"/>
                  <a:gd name="connsiteY11" fmla="*/ 401666 h 448993"/>
                  <a:gd name="connsiteX12" fmla="*/ 1965 w 636383"/>
                  <a:gd name="connsiteY12" fmla="*/ 369916 h 448993"/>
                  <a:gd name="connsiteX13" fmla="*/ 579815 w 636383"/>
                  <a:gd name="connsiteY13" fmla="*/ 446116 h 448993"/>
                  <a:gd name="connsiteX14" fmla="*/ 611565 w 636383"/>
                  <a:gd name="connsiteY14" fmla="*/ 427066 h 448993"/>
                  <a:gd name="connsiteX15" fmla="*/ 552827 w 636383"/>
                  <a:gd name="connsiteY15" fmla="*/ 371504 h 448993"/>
                  <a:gd name="connsiteX16" fmla="*/ 529015 w 636383"/>
                  <a:gd name="connsiteY16" fmla="*/ 227041 h 448993"/>
                  <a:gd name="connsiteX17" fmla="*/ 509965 w 636383"/>
                  <a:gd name="connsiteY17" fmla="*/ 195291 h 448993"/>
                  <a:gd name="connsiteX18" fmla="*/ 479802 w 636383"/>
                  <a:gd name="connsiteY18" fmla="*/ 155604 h 448993"/>
                  <a:gd name="connsiteX19" fmla="*/ 484565 w 636383"/>
                  <a:gd name="connsiteY19" fmla="*/ 111154 h 448993"/>
                  <a:gd name="connsiteX20" fmla="*/ 502027 w 636383"/>
                  <a:gd name="connsiteY20" fmla="*/ 29 h 44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6383" h="448993">
                    <a:moveTo>
                      <a:pt x="502027" y="29"/>
                    </a:moveTo>
                    <a:cubicBezTo>
                      <a:pt x="502556" y="-1823"/>
                      <a:pt x="487211" y="83372"/>
                      <a:pt x="487740" y="100041"/>
                    </a:cubicBezTo>
                    <a:cubicBezTo>
                      <a:pt x="488269" y="116710"/>
                      <a:pt x="504144" y="106920"/>
                      <a:pt x="505202" y="100041"/>
                    </a:cubicBezTo>
                    <a:cubicBezTo>
                      <a:pt x="506260" y="93162"/>
                      <a:pt x="491179" y="44214"/>
                      <a:pt x="494090" y="58766"/>
                    </a:cubicBezTo>
                    <a:cubicBezTo>
                      <a:pt x="497000" y="73318"/>
                      <a:pt x="520548" y="167510"/>
                      <a:pt x="522665" y="187354"/>
                    </a:cubicBezTo>
                    <a:cubicBezTo>
                      <a:pt x="524782" y="207198"/>
                      <a:pt x="504938" y="155075"/>
                      <a:pt x="506790" y="177829"/>
                    </a:cubicBezTo>
                    <a:cubicBezTo>
                      <a:pt x="508642" y="200583"/>
                      <a:pt x="532719" y="304565"/>
                      <a:pt x="533777" y="323879"/>
                    </a:cubicBezTo>
                    <a:cubicBezTo>
                      <a:pt x="534835" y="343193"/>
                      <a:pt x="502557" y="275195"/>
                      <a:pt x="513140" y="293716"/>
                    </a:cubicBezTo>
                    <a:cubicBezTo>
                      <a:pt x="523723" y="312237"/>
                      <a:pt x="584313" y="412250"/>
                      <a:pt x="597277" y="435004"/>
                    </a:cubicBezTo>
                    <a:cubicBezTo>
                      <a:pt x="610241" y="457758"/>
                      <a:pt x="603362" y="434210"/>
                      <a:pt x="590927" y="430241"/>
                    </a:cubicBezTo>
                    <a:cubicBezTo>
                      <a:pt x="578492" y="426272"/>
                      <a:pt x="555209" y="415953"/>
                      <a:pt x="522665" y="411191"/>
                    </a:cubicBezTo>
                    <a:cubicBezTo>
                      <a:pt x="490121" y="406429"/>
                      <a:pt x="395665" y="401666"/>
                      <a:pt x="395665" y="401666"/>
                    </a:cubicBezTo>
                    <a:cubicBezTo>
                      <a:pt x="308882" y="394787"/>
                      <a:pt x="-28727" y="362508"/>
                      <a:pt x="1965" y="369916"/>
                    </a:cubicBezTo>
                    <a:cubicBezTo>
                      <a:pt x="32657" y="377324"/>
                      <a:pt x="478215" y="436591"/>
                      <a:pt x="579815" y="446116"/>
                    </a:cubicBezTo>
                    <a:cubicBezTo>
                      <a:pt x="681415" y="455641"/>
                      <a:pt x="616063" y="439501"/>
                      <a:pt x="611565" y="427066"/>
                    </a:cubicBezTo>
                    <a:cubicBezTo>
                      <a:pt x="607067" y="414631"/>
                      <a:pt x="566585" y="404841"/>
                      <a:pt x="552827" y="371504"/>
                    </a:cubicBezTo>
                    <a:cubicBezTo>
                      <a:pt x="539069" y="338167"/>
                      <a:pt x="536159" y="256410"/>
                      <a:pt x="529015" y="227041"/>
                    </a:cubicBezTo>
                    <a:cubicBezTo>
                      <a:pt x="521871" y="197672"/>
                      <a:pt x="518167" y="207197"/>
                      <a:pt x="509965" y="195291"/>
                    </a:cubicBezTo>
                    <a:cubicBezTo>
                      <a:pt x="501763" y="183385"/>
                      <a:pt x="484035" y="169627"/>
                      <a:pt x="479802" y="155604"/>
                    </a:cubicBezTo>
                    <a:cubicBezTo>
                      <a:pt x="475569" y="141581"/>
                      <a:pt x="482977" y="136554"/>
                      <a:pt x="484565" y="111154"/>
                    </a:cubicBezTo>
                    <a:cubicBezTo>
                      <a:pt x="486152" y="85754"/>
                      <a:pt x="501498" y="1881"/>
                      <a:pt x="502027" y="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85D3696A-66BE-47FE-BC9E-CE67E8409412}"/>
                  </a:ext>
                </a:extLst>
              </p:cNvPr>
              <p:cNvSpPr/>
              <p:nvPr/>
            </p:nvSpPr>
            <p:spPr>
              <a:xfrm>
                <a:off x="10178065" y="5321327"/>
                <a:ext cx="164744" cy="539711"/>
              </a:xfrm>
              <a:custGeom>
                <a:avLst/>
                <a:gdLst>
                  <a:gd name="connsiteX0" fmla="*/ 56548 w 164744"/>
                  <a:gd name="connsiteY0" fmla="*/ 4736 h 539711"/>
                  <a:gd name="connsiteX1" fmla="*/ 97823 w 164744"/>
                  <a:gd name="connsiteY1" fmla="*/ 36486 h 539711"/>
                  <a:gd name="connsiteX2" fmla="*/ 62898 w 164744"/>
                  <a:gd name="connsiteY2" fmla="*/ 66648 h 539711"/>
                  <a:gd name="connsiteX3" fmla="*/ 94648 w 164744"/>
                  <a:gd name="connsiteY3" fmla="*/ 80936 h 539711"/>
                  <a:gd name="connsiteX4" fmla="*/ 97823 w 164744"/>
                  <a:gd name="connsiteY4" fmla="*/ 87286 h 539711"/>
                  <a:gd name="connsiteX5" fmla="*/ 89885 w 164744"/>
                  <a:gd name="connsiteY5" fmla="*/ 131736 h 539711"/>
                  <a:gd name="connsiteX6" fmla="*/ 39085 w 164744"/>
                  <a:gd name="connsiteY6" fmla="*/ 142848 h 539711"/>
                  <a:gd name="connsiteX7" fmla="*/ 75598 w 164744"/>
                  <a:gd name="connsiteY7" fmla="*/ 157136 h 539711"/>
                  <a:gd name="connsiteX8" fmla="*/ 48610 w 164744"/>
                  <a:gd name="connsiteY8" fmla="*/ 171423 h 539711"/>
                  <a:gd name="connsiteX9" fmla="*/ 31148 w 164744"/>
                  <a:gd name="connsiteY9" fmla="*/ 247623 h 539711"/>
                  <a:gd name="connsiteX10" fmla="*/ 35910 w 164744"/>
                  <a:gd name="connsiteY10" fmla="*/ 279373 h 539711"/>
                  <a:gd name="connsiteX11" fmla="*/ 102585 w 164744"/>
                  <a:gd name="connsiteY11" fmla="*/ 303186 h 539711"/>
                  <a:gd name="connsiteX12" fmla="*/ 62898 w 164744"/>
                  <a:gd name="connsiteY12" fmla="*/ 314298 h 539711"/>
                  <a:gd name="connsiteX13" fmla="*/ 50198 w 164744"/>
                  <a:gd name="connsiteY13" fmla="*/ 333348 h 539711"/>
                  <a:gd name="connsiteX14" fmla="*/ 47023 w 164744"/>
                  <a:gd name="connsiteY14" fmla="*/ 373036 h 539711"/>
                  <a:gd name="connsiteX15" fmla="*/ 91473 w 164744"/>
                  <a:gd name="connsiteY15" fmla="*/ 392086 h 539711"/>
                  <a:gd name="connsiteX16" fmla="*/ 113698 w 164744"/>
                  <a:gd name="connsiteY16" fmla="*/ 406373 h 539711"/>
                  <a:gd name="connsiteX17" fmla="*/ 99410 w 164744"/>
                  <a:gd name="connsiteY17" fmla="*/ 425423 h 539711"/>
                  <a:gd name="connsiteX18" fmla="*/ 91473 w 164744"/>
                  <a:gd name="connsiteY18" fmla="*/ 447648 h 539711"/>
                  <a:gd name="connsiteX19" fmla="*/ 105760 w 164744"/>
                  <a:gd name="connsiteY19" fmla="*/ 458761 h 539711"/>
                  <a:gd name="connsiteX20" fmla="*/ 83535 w 164744"/>
                  <a:gd name="connsiteY20" fmla="*/ 477811 h 539711"/>
                  <a:gd name="connsiteX21" fmla="*/ 164498 w 164744"/>
                  <a:gd name="connsiteY21" fmla="*/ 495273 h 539711"/>
                  <a:gd name="connsiteX22" fmla="*/ 110523 w 164744"/>
                  <a:gd name="connsiteY22" fmla="*/ 522261 h 539711"/>
                  <a:gd name="connsiteX23" fmla="*/ 99410 w 164744"/>
                  <a:gd name="connsiteY23" fmla="*/ 534961 h 539711"/>
                  <a:gd name="connsiteX24" fmla="*/ 70835 w 164744"/>
                  <a:gd name="connsiteY24" fmla="*/ 439711 h 539711"/>
                  <a:gd name="connsiteX25" fmla="*/ 34323 w 164744"/>
                  <a:gd name="connsiteY25" fmla="*/ 361923 h 539711"/>
                  <a:gd name="connsiteX26" fmla="*/ 26385 w 164744"/>
                  <a:gd name="connsiteY26" fmla="*/ 265086 h 539711"/>
                  <a:gd name="connsiteX27" fmla="*/ 985 w 164744"/>
                  <a:gd name="connsiteY27" fmla="*/ 146023 h 539711"/>
                  <a:gd name="connsiteX28" fmla="*/ 56548 w 164744"/>
                  <a:gd name="connsiteY28" fmla="*/ 4736 h 53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4744" h="539711">
                    <a:moveTo>
                      <a:pt x="56548" y="4736"/>
                    </a:moveTo>
                    <a:cubicBezTo>
                      <a:pt x="72688" y="-13520"/>
                      <a:pt x="96765" y="26167"/>
                      <a:pt x="97823" y="36486"/>
                    </a:cubicBezTo>
                    <a:cubicBezTo>
                      <a:pt x="98881" y="46805"/>
                      <a:pt x="63427" y="59240"/>
                      <a:pt x="62898" y="66648"/>
                    </a:cubicBezTo>
                    <a:cubicBezTo>
                      <a:pt x="62369" y="74056"/>
                      <a:pt x="88827" y="77496"/>
                      <a:pt x="94648" y="80936"/>
                    </a:cubicBezTo>
                    <a:cubicBezTo>
                      <a:pt x="100469" y="84376"/>
                      <a:pt x="98617" y="78819"/>
                      <a:pt x="97823" y="87286"/>
                    </a:cubicBezTo>
                    <a:cubicBezTo>
                      <a:pt x="97029" y="95753"/>
                      <a:pt x="99675" y="122476"/>
                      <a:pt x="89885" y="131736"/>
                    </a:cubicBezTo>
                    <a:cubicBezTo>
                      <a:pt x="80095" y="140996"/>
                      <a:pt x="41466" y="138615"/>
                      <a:pt x="39085" y="142848"/>
                    </a:cubicBezTo>
                    <a:cubicBezTo>
                      <a:pt x="36704" y="147081"/>
                      <a:pt x="74011" y="152374"/>
                      <a:pt x="75598" y="157136"/>
                    </a:cubicBezTo>
                    <a:cubicBezTo>
                      <a:pt x="77185" y="161898"/>
                      <a:pt x="56018" y="156342"/>
                      <a:pt x="48610" y="171423"/>
                    </a:cubicBezTo>
                    <a:cubicBezTo>
                      <a:pt x="41202" y="186504"/>
                      <a:pt x="33265" y="229631"/>
                      <a:pt x="31148" y="247623"/>
                    </a:cubicBezTo>
                    <a:cubicBezTo>
                      <a:pt x="29031" y="265615"/>
                      <a:pt x="24004" y="270113"/>
                      <a:pt x="35910" y="279373"/>
                    </a:cubicBezTo>
                    <a:cubicBezTo>
                      <a:pt x="47816" y="288634"/>
                      <a:pt x="98087" y="297365"/>
                      <a:pt x="102585" y="303186"/>
                    </a:cubicBezTo>
                    <a:cubicBezTo>
                      <a:pt x="107083" y="309007"/>
                      <a:pt x="71629" y="309271"/>
                      <a:pt x="62898" y="314298"/>
                    </a:cubicBezTo>
                    <a:cubicBezTo>
                      <a:pt x="54167" y="319325"/>
                      <a:pt x="52844" y="323558"/>
                      <a:pt x="50198" y="333348"/>
                    </a:cubicBezTo>
                    <a:cubicBezTo>
                      <a:pt x="47552" y="343138"/>
                      <a:pt x="40144" y="363246"/>
                      <a:pt x="47023" y="373036"/>
                    </a:cubicBezTo>
                    <a:cubicBezTo>
                      <a:pt x="53902" y="382826"/>
                      <a:pt x="80361" y="386530"/>
                      <a:pt x="91473" y="392086"/>
                    </a:cubicBezTo>
                    <a:cubicBezTo>
                      <a:pt x="102586" y="397642"/>
                      <a:pt x="112375" y="400817"/>
                      <a:pt x="113698" y="406373"/>
                    </a:cubicBezTo>
                    <a:cubicBezTo>
                      <a:pt x="115021" y="411929"/>
                      <a:pt x="103114" y="418544"/>
                      <a:pt x="99410" y="425423"/>
                    </a:cubicBezTo>
                    <a:cubicBezTo>
                      <a:pt x="95706" y="432302"/>
                      <a:pt x="90415" y="442092"/>
                      <a:pt x="91473" y="447648"/>
                    </a:cubicBezTo>
                    <a:cubicBezTo>
                      <a:pt x="92531" y="453204"/>
                      <a:pt x="107083" y="453734"/>
                      <a:pt x="105760" y="458761"/>
                    </a:cubicBezTo>
                    <a:cubicBezTo>
                      <a:pt x="104437" y="463788"/>
                      <a:pt x="73745" y="471726"/>
                      <a:pt x="83535" y="477811"/>
                    </a:cubicBezTo>
                    <a:cubicBezTo>
                      <a:pt x="93325" y="483896"/>
                      <a:pt x="160000" y="487865"/>
                      <a:pt x="164498" y="495273"/>
                    </a:cubicBezTo>
                    <a:cubicBezTo>
                      <a:pt x="168996" y="502681"/>
                      <a:pt x="110523" y="522261"/>
                      <a:pt x="110523" y="522261"/>
                    </a:cubicBezTo>
                    <a:cubicBezTo>
                      <a:pt x="99675" y="528876"/>
                      <a:pt x="106025" y="548719"/>
                      <a:pt x="99410" y="534961"/>
                    </a:cubicBezTo>
                    <a:cubicBezTo>
                      <a:pt x="92795" y="521203"/>
                      <a:pt x="81683" y="468551"/>
                      <a:pt x="70835" y="439711"/>
                    </a:cubicBezTo>
                    <a:cubicBezTo>
                      <a:pt x="59987" y="410871"/>
                      <a:pt x="41731" y="391027"/>
                      <a:pt x="34323" y="361923"/>
                    </a:cubicBezTo>
                    <a:cubicBezTo>
                      <a:pt x="26915" y="332819"/>
                      <a:pt x="31941" y="301069"/>
                      <a:pt x="26385" y="265086"/>
                    </a:cubicBezTo>
                    <a:cubicBezTo>
                      <a:pt x="20829" y="229103"/>
                      <a:pt x="-5365" y="184652"/>
                      <a:pt x="985" y="146023"/>
                    </a:cubicBezTo>
                    <a:cubicBezTo>
                      <a:pt x="7335" y="107394"/>
                      <a:pt x="40408" y="22992"/>
                      <a:pt x="56548" y="47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C5EE5565-A07B-492F-BC3C-BBDD8EF5CA5D}"/>
                  </a:ext>
                </a:extLst>
              </p:cNvPr>
              <p:cNvSpPr/>
              <p:nvPr/>
            </p:nvSpPr>
            <p:spPr>
              <a:xfrm>
                <a:off x="9302244" y="5299067"/>
                <a:ext cx="861224" cy="123380"/>
              </a:xfrm>
              <a:custGeom>
                <a:avLst/>
                <a:gdLst>
                  <a:gd name="connsiteX0" fmla="*/ 381506 w 861224"/>
                  <a:gd name="connsiteY0" fmla="*/ 44458 h 123380"/>
                  <a:gd name="connsiteX1" fmla="*/ 584706 w 861224"/>
                  <a:gd name="connsiteY1" fmla="*/ 84146 h 123380"/>
                  <a:gd name="connsiteX2" fmla="*/ 556131 w 861224"/>
                  <a:gd name="connsiteY2" fmla="*/ 92083 h 123380"/>
                  <a:gd name="connsiteX3" fmla="*/ 859344 w 861224"/>
                  <a:gd name="connsiteY3" fmla="*/ 119071 h 123380"/>
                  <a:gd name="connsiteX4" fmla="*/ 678369 w 861224"/>
                  <a:gd name="connsiteY4" fmla="*/ 122246 h 123380"/>
                  <a:gd name="connsiteX5" fmla="*/ 556131 w 861224"/>
                  <a:gd name="connsiteY5" fmla="*/ 107958 h 123380"/>
                  <a:gd name="connsiteX6" fmla="*/ 2094 w 861224"/>
                  <a:gd name="connsiteY6" fmla="*/ 8 h 123380"/>
                  <a:gd name="connsiteX7" fmla="*/ 781556 w 861224"/>
                  <a:gd name="connsiteY7" fmla="*/ 101608 h 123380"/>
                  <a:gd name="connsiteX8" fmla="*/ 381506 w 861224"/>
                  <a:gd name="connsiteY8" fmla="*/ 44458 h 12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224" h="123380">
                    <a:moveTo>
                      <a:pt x="381506" y="44458"/>
                    </a:moveTo>
                    <a:cubicBezTo>
                      <a:pt x="348698" y="41548"/>
                      <a:pt x="555602" y="76209"/>
                      <a:pt x="584706" y="84146"/>
                    </a:cubicBezTo>
                    <a:cubicBezTo>
                      <a:pt x="613810" y="92083"/>
                      <a:pt x="510358" y="86262"/>
                      <a:pt x="556131" y="92083"/>
                    </a:cubicBezTo>
                    <a:cubicBezTo>
                      <a:pt x="601904" y="97904"/>
                      <a:pt x="838971" y="114044"/>
                      <a:pt x="859344" y="119071"/>
                    </a:cubicBezTo>
                    <a:cubicBezTo>
                      <a:pt x="879717" y="124098"/>
                      <a:pt x="728904" y="124098"/>
                      <a:pt x="678369" y="122246"/>
                    </a:cubicBezTo>
                    <a:cubicBezTo>
                      <a:pt x="627834" y="120394"/>
                      <a:pt x="668844" y="128331"/>
                      <a:pt x="556131" y="107958"/>
                    </a:cubicBezTo>
                    <a:cubicBezTo>
                      <a:pt x="443419" y="87585"/>
                      <a:pt x="-35477" y="1066"/>
                      <a:pt x="2094" y="8"/>
                    </a:cubicBezTo>
                    <a:cubicBezTo>
                      <a:pt x="39665" y="-1050"/>
                      <a:pt x="714087" y="95258"/>
                      <a:pt x="781556" y="101608"/>
                    </a:cubicBezTo>
                    <a:cubicBezTo>
                      <a:pt x="849025" y="107958"/>
                      <a:pt x="414314" y="47368"/>
                      <a:pt x="381506" y="444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4B62B4BD-A585-4E7B-86A2-D0DA24384681}"/>
                  </a:ext>
                </a:extLst>
              </p:cNvPr>
              <p:cNvSpPr/>
              <p:nvPr/>
            </p:nvSpPr>
            <p:spPr>
              <a:xfrm>
                <a:off x="8809942" y="5233213"/>
                <a:ext cx="571650" cy="84124"/>
              </a:xfrm>
              <a:custGeom>
                <a:avLst/>
                <a:gdLst>
                  <a:gd name="connsiteX0" fmla="*/ 3858 w 571650"/>
                  <a:gd name="connsiteY0" fmla="*/ 775 h 84124"/>
                  <a:gd name="connsiteX1" fmla="*/ 54658 w 571650"/>
                  <a:gd name="connsiteY1" fmla="*/ 7125 h 84124"/>
                  <a:gd name="connsiteX2" fmla="*/ 561071 w 571650"/>
                  <a:gd name="connsiteY2" fmla="*/ 81737 h 84124"/>
                  <a:gd name="connsiteX3" fmla="*/ 383271 w 571650"/>
                  <a:gd name="connsiteY3" fmla="*/ 64275 h 84124"/>
                  <a:gd name="connsiteX4" fmla="*/ 202296 w 571650"/>
                  <a:gd name="connsiteY4" fmla="*/ 49987 h 84124"/>
                  <a:gd name="connsiteX5" fmla="*/ 3858 w 571650"/>
                  <a:gd name="connsiteY5" fmla="*/ 775 h 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50" h="84124">
                    <a:moveTo>
                      <a:pt x="3858" y="775"/>
                    </a:moveTo>
                    <a:cubicBezTo>
                      <a:pt x="-17177" y="-2797"/>
                      <a:pt x="54658" y="7125"/>
                      <a:pt x="54658" y="7125"/>
                    </a:cubicBezTo>
                    <a:lnTo>
                      <a:pt x="561071" y="81737"/>
                    </a:lnTo>
                    <a:cubicBezTo>
                      <a:pt x="615840" y="91262"/>
                      <a:pt x="443067" y="69567"/>
                      <a:pt x="383271" y="64275"/>
                    </a:cubicBezTo>
                    <a:cubicBezTo>
                      <a:pt x="323475" y="58983"/>
                      <a:pt x="273469" y="59512"/>
                      <a:pt x="202296" y="49987"/>
                    </a:cubicBezTo>
                    <a:cubicBezTo>
                      <a:pt x="131123" y="40462"/>
                      <a:pt x="43678" y="23793"/>
                      <a:pt x="3858" y="7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6A606CEE-FD47-4F0E-B203-76D581996C74}"/>
                  </a:ext>
                </a:extLst>
              </p:cNvPr>
              <p:cNvSpPr/>
              <p:nvPr/>
            </p:nvSpPr>
            <p:spPr>
              <a:xfrm>
                <a:off x="8872538" y="5226050"/>
                <a:ext cx="844550" cy="120650"/>
              </a:xfrm>
              <a:custGeom>
                <a:avLst/>
                <a:gdLst>
                  <a:gd name="connsiteX0" fmla="*/ 0 w 844550"/>
                  <a:gd name="connsiteY0" fmla="*/ 0 h 120650"/>
                  <a:gd name="connsiteX1" fmla="*/ 669925 w 844550"/>
                  <a:gd name="connsiteY1" fmla="*/ 84138 h 120650"/>
                  <a:gd name="connsiteX2" fmla="*/ 844550 w 844550"/>
                  <a:gd name="connsiteY2" fmla="*/ 120650 h 120650"/>
                  <a:gd name="connsiteX3" fmla="*/ 547687 w 844550"/>
                  <a:gd name="connsiteY3" fmla="*/ 63500 h 120650"/>
                  <a:gd name="connsiteX4" fmla="*/ 274637 w 844550"/>
                  <a:gd name="connsiteY4" fmla="*/ 30163 h 120650"/>
                  <a:gd name="connsiteX5" fmla="*/ 379412 w 844550"/>
                  <a:gd name="connsiteY5" fmla="*/ 46038 h 120650"/>
                  <a:gd name="connsiteX6" fmla="*/ 311150 w 844550"/>
                  <a:gd name="connsiteY6" fmla="*/ 34925 h 120650"/>
                  <a:gd name="connsiteX7" fmla="*/ 0 w 844550"/>
                  <a:gd name="connsiteY7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50" h="120650">
                    <a:moveTo>
                      <a:pt x="0" y="0"/>
                    </a:moveTo>
                    <a:lnTo>
                      <a:pt x="669925" y="84138"/>
                    </a:lnTo>
                    <a:cubicBezTo>
                      <a:pt x="810683" y="104246"/>
                      <a:pt x="844550" y="120650"/>
                      <a:pt x="844550" y="120650"/>
                    </a:cubicBezTo>
                    <a:cubicBezTo>
                      <a:pt x="824177" y="117210"/>
                      <a:pt x="642672" y="78581"/>
                      <a:pt x="547687" y="63500"/>
                    </a:cubicBezTo>
                    <a:cubicBezTo>
                      <a:pt x="452702" y="48419"/>
                      <a:pt x="302683" y="33073"/>
                      <a:pt x="274637" y="30163"/>
                    </a:cubicBezTo>
                    <a:cubicBezTo>
                      <a:pt x="246591" y="27253"/>
                      <a:pt x="373327" y="45244"/>
                      <a:pt x="379412" y="46038"/>
                    </a:cubicBezTo>
                    <a:cubicBezTo>
                      <a:pt x="385498" y="46832"/>
                      <a:pt x="311150" y="34925"/>
                      <a:pt x="3111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349A2420-7A76-4F7D-9BFF-EF32F6349B3A}"/>
                  </a:ext>
                </a:extLst>
              </p:cNvPr>
              <p:cNvSpPr/>
              <p:nvPr/>
            </p:nvSpPr>
            <p:spPr>
              <a:xfrm>
                <a:off x="7927633" y="5088328"/>
                <a:ext cx="947590" cy="166643"/>
              </a:xfrm>
              <a:custGeom>
                <a:avLst/>
                <a:gdLst>
                  <a:gd name="connsiteX0" fmla="*/ 3517 w 947590"/>
                  <a:gd name="connsiteY0" fmla="*/ 4372 h 166643"/>
                  <a:gd name="connsiteX1" fmla="*/ 357530 w 947590"/>
                  <a:gd name="connsiteY1" fmla="*/ 40885 h 166643"/>
                  <a:gd name="connsiteX2" fmla="*/ 325780 w 947590"/>
                  <a:gd name="connsiteY2" fmla="*/ 32947 h 166643"/>
                  <a:gd name="connsiteX3" fmla="*/ 609942 w 947590"/>
                  <a:gd name="connsiteY3" fmla="*/ 94860 h 166643"/>
                  <a:gd name="connsiteX4" fmla="*/ 644867 w 947590"/>
                  <a:gd name="connsiteY4" fmla="*/ 109147 h 166643"/>
                  <a:gd name="connsiteX5" fmla="*/ 944905 w 947590"/>
                  <a:gd name="connsiteY5" fmla="*/ 166297 h 166643"/>
                  <a:gd name="connsiteX6" fmla="*/ 800442 w 947590"/>
                  <a:gd name="connsiteY6" fmla="*/ 134547 h 166643"/>
                  <a:gd name="connsiteX7" fmla="*/ 416267 w 947590"/>
                  <a:gd name="connsiteY7" fmla="*/ 47235 h 166643"/>
                  <a:gd name="connsiteX8" fmla="*/ 189255 w 947590"/>
                  <a:gd name="connsiteY8" fmla="*/ 5960 h 166643"/>
                  <a:gd name="connsiteX9" fmla="*/ 3517 w 947590"/>
                  <a:gd name="connsiteY9" fmla="*/ 4372 h 16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7590" h="166643">
                    <a:moveTo>
                      <a:pt x="3517" y="4372"/>
                    </a:moveTo>
                    <a:cubicBezTo>
                      <a:pt x="31563" y="10193"/>
                      <a:pt x="303820" y="36123"/>
                      <a:pt x="357530" y="40885"/>
                    </a:cubicBezTo>
                    <a:cubicBezTo>
                      <a:pt x="411241" y="45648"/>
                      <a:pt x="325780" y="32947"/>
                      <a:pt x="325780" y="32947"/>
                    </a:cubicBezTo>
                    <a:lnTo>
                      <a:pt x="609942" y="94860"/>
                    </a:lnTo>
                    <a:cubicBezTo>
                      <a:pt x="663123" y="107560"/>
                      <a:pt x="589040" y="97241"/>
                      <a:pt x="644867" y="109147"/>
                    </a:cubicBezTo>
                    <a:cubicBezTo>
                      <a:pt x="700694" y="121053"/>
                      <a:pt x="918976" y="162064"/>
                      <a:pt x="944905" y="166297"/>
                    </a:cubicBezTo>
                    <a:cubicBezTo>
                      <a:pt x="970834" y="170530"/>
                      <a:pt x="800442" y="134547"/>
                      <a:pt x="800442" y="134547"/>
                    </a:cubicBezTo>
                    <a:lnTo>
                      <a:pt x="416267" y="47235"/>
                    </a:lnTo>
                    <a:cubicBezTo>
                      <a:pt x="314402" y="25804"/>
                      <a:pt x="256194" y="13897"/>
                      <a:pt x="189255" y="5960"/>
                    </a:cubicBezTo>
                    <a:cubicBezTo>
                      <a:pt x="122316" y="-1977"/>
                      <a:pt x="-24529" y="-1449"/>
                      <a:pt x="3517" y="43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9BB44EE3-54FC-4F4E-92A3-F6266190C2D2}"/>
                  </a:ext>
                </a:extLst>
              </p:cNvPr>
              <p:cNvSpPr/>
              <p:nvPr/>
            </p:nvSpPr>
            <p:spPr>
              <a:xfrm>
                <a:off x="7923213" y="5056173"/>
                <a:ext cx="1163684" cy="192139"/>
              </a:xfrm>
              <a:custGeom>
                <a:avLst/>
                <a:gdLst>
                  <a:gd name="connsiteX0" fmla="*/ 0 w 1163684"/>
                  <a:gd name="connsiteY0" fmla="*/ 15 h 192139"/>
                  <a:gd name="connsiteX1" fmla="*/ 334962 w 1163684"/>
                  <a:gd name="connsiteY1" fmla="*/ 42877 h 192139"/>
                  <a:gd name="connsiteX2" fmla="*/ 341312 w 1163684"/>
                  <a:gd name="connsiteY2" fmla="*/ 39702 h 192139"/>
                  <a:gd name="connsiteX3" fmla="*/ 608012 w 1163684"/>
                  <a:gd name="connsiteY3" fmla="*/ 98440 h 192139"/>
                  <a:gd name="connsiteX4" fmla="*/ 762000 w 1163684"/>
                  <a:gd name="connsiteY4" fmla="*/ 127015 h 192139"/>
                  <a:gd name="connsiteX5" fmla="*/ 1163637 w 1163684"/>
                  <a:gd name="connsiteY5" fmla="*/ 192102 h 192139"/>
                  <a:gd name="connsiteX6" fmla="*/ 788987 w 1163684"/>
                  <a:gd name="connsiteY6" fmla="*/ 136540 h 192139"/>
                  <a:gd name="connsiteX7" fmla="*/ 798512 w 1163684"/>
                  <a:gd name="connsiteY7" fmla="*/ 147652 h 192139"/>
                  <a:gd name="connsiteX8" fmla="*/ 455612 w 1163684"/>
                  <a:gd name="connsiteY8" fmla="*/ 55577 h 192139"/>
                  <a:gd name="connsiteX9" fmla="*/ 371475 w 1163684"/>
                  <a:gd name="connsiteY9" fmla="*/ 38115 h 192139"/>
                  <a:gd name="connsiteX10" fmla="*/ 0 w 1163684"/>
                  <a:gd name="connsiteY10" fmla="*/ 15 h 19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3684" h="192139">
                    <a:moveTo>
                      <a:pt x="0" y="15"/>
                    </a:moveTo>
                    <a:lnTo>
                      <a:pt x="334962" y="42877"/>
                    </a:lnTo>
                    <a:cubicBezTo>
                      <a:pt x="391847" y="49492"/>
                      <a:pt x="295804" y="30442"/>
                      <a:pt x="341312" y="39702"/>
                    </a:cubicBezTo>
                    <a:cubicBezTo>
                      <a:pt x="386820" y="48962"/>
                      <a:pt x="537897" y="83888"/>
                      <a:pt x="608012" y="98440"/>
                    </a:cubicBezTo>
                    <a:cubicBezTo>
                      <a:pt x="678127" y="112992"/>
                      <a:pt x="762000" y="127015"/>
                      <a:pt x="762000" y="127015"/>
                    </a:cubicBezTo>
                    <a:lnTo>
                      <a:pt x="1163637" y="192102"/>
                    </a:lnTo>
                    <a:cubicBezTo>
                      <a:pt x="1168135" y="193689"/>
                      <a:pt x="849841" y="143948"/>
                      <a:pt x="788987" y="136540"/>
                    </a:cubicBezTo>
                    <a:cubicBezTo>
                      <a:pt x="728133" y="129132"/>
                      <a:pt x="854074" y="161146"/>
                      <a:pt x="798512" y="147652"/>
                    </a:cubicBezTo>
                    <a:cubicBezTo>
                      <a:pt x="742950" y="134158"/>
                      <a:pt x="526785" y="73833"/>
                      <a:pt x="455612" y="55577"/>
                    </a:cubicBezTo>
                    <a:cubicBezTo>
                      <a:pt x="384439" y="37321"/>
                      <a:pt x="443971" y="47111"/>
                      <a:pt x="371475" y="38115"/>
                    </a:cubicBezTo>
                    <a:cubicBezTo>
                      <a:pt x="298979" y="29119"/>
                      <a:pt x="6086" y="-779"/>
                      <a:pt x="0" y="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: 図形 777">
                <a:extLst>
                  <a:ext uri="{FF2B5EF4-FFF2-40B4-BE49-F238E27FC236}">
                    <a16:creationId xmlns:a16="http://schemas.microsoft.com/office/drawing/2014/main" id="{65CEA7AF-6358-4B60-A443-5FFF8750A12A}"/>
                  </a:ext>
                </a:extLst>
              </p:cNvPr>
              <p:cNvSpPr/>
              <p:nvPr/>
            </p:nvSpPr>
            <p:spPr>
              <a:xfrm>
                <a:off x="7901606" y="4964394"/>
                <a:ext cx="1572209" cy="333083"/>
              </a:xfrm>
              <a:custGeom>
                <a:avLst/>
                <a:gdLst>
                  <a:gd name="connsiteX0" fmla="*/ 31661 w 1572209"/>
                  <a:gd name="connsiteY0" fmla="*/ 85973 h 333083"/>
                  <a:gd name="connsiteX1" fmla="*/ 82461 w 1572209"/>
                  <a:gd name="connsiteY1" fmla="*/ 88089 h 333083"/>
                  <a:gd name="connsiteX2" fmla="*/ 1462527 w 1572209"/>
                  <a:gd name="connsiteY2" fmla="*/ 316689 h 333083"/>
                  <a:gd name="connsiteX3" fmla="*/ 1479461 w 1572209"/>
                  <a:gd name="connsiteY3" fmla="*/ 314573 h 333083"/>
                  <a:gd name="connsiteX4" fmla="*/ 1422311 w 1572209"/>
                  <a:gd name="connsiteY4" fmla="*/ 312456 h 333083"/>
                  <a:gd name="connsiteX5" fmla="*/ 1405377 w 1572209"/>
                  <a:gd name="connsiteY5" fmla="*/ 289173 h 333083"/>
                  <a:gd name="connsiteX6" fmla="*/ 1324944 w 1572209"/>
                  <a:gd name="connsiteY6" fmla="*/ 297639 h 333083"/>
                  <a:gd name="connsiteX7" fmla="*/ 1295311 w 1572209"/>
                  <a:gd name="connsiteY7" fmla="*/ 278589 h 333083"/>
                  <a:gd name="connsiteX8" fmla="*/ 1181011 w 1572209"/>
                  <a:gd name="connsiteY8" fmla="*/ 278589 h 333083"/>
                  <a:gd name="connsiteX9" fmla="*/ 1089994 w 1572209"/>
                  <a:gd name="connsiteY9" fmla="*/ 274356 h 333083"/>
                  <a:gd name="connsiteX10" fmla="*/ 1060361 w 1572209"/>
                  <a:gd name="connsiteY10" fmla="*/ 251073 h 333083"/>
                  <a:gd name="connsiteX11" fmla="*/ 990511 w 1572209"/>
                  <a:gd name="connsiteY11" fmla="*/ 248956 h 333083"/>
                  <a:gd name="connsiteX12" fmla="*/ 927011 w 1572209"/>
                  <a:gd name="connsiteY12" fmla="*/ 246839 h 333083"/>
                  <a:gd name="connsiteX13" fmla="*/ 846577 w 1572209"/>
                  <a:gd name="connsiteY13" fmla="*/ 212973 h 333083"/>
                  <a:gd name="connsiteX14" fmla="*/ 774611 w 1572209"/>
                  <a:gd name="connsiteY14" fmla="*/ 204506 h 333083"/>
                  <a:gd name="connsiteX15" fmla="*/ 723811 w 1572209"/>
                  <a:gd name="connsiteY15" fmla="*/ 191806 h 333083"/>
                  <a:gd name="connsiteX16" fmla="*/ 662427 w 1572209"/>
                  <a:gd name="connsiteY16" fmla="*/ 172756 h 333083"/>
                  <a:gd name="connsiteX17" fmla="*/ 596811 w 1572209"/>
                  <a:gd name="connsiteY17" fmla="*/ 164289 h 333083"/>
                  <a:gd name="connsiteX18" fmla="*/ 579877 w 1572209"/>
                  <a:gd name="connsiteY18" fmla="*/ 128306 h 333083"/>
                  <a:gd name="connsiteX19" fmla="*/ 554477 w 1572209"/>
                  <a:gd name="connsiteY19" fmla="*/ 134656 h 333083"/>
                  <a:gd name="connsiteX20" fmla="*/ 514261 w 1572209"/>
                  <a:gd name="connsiteY20" fmla="*/ 121956 h 333083"/>
                  <a:gd name="connsiteX21" fmla="*/ 457111 w 1572209"/>
                  <a:gd name="connsiteY21" fmla="*/ 115606 h 333083"/>
                  <a:gd name="connsiteX22" fmla="*/ 340694 w 1572209"/>
                  <a:gd name="connsiteY22" fmla="*/ 113489 h 333083"/>
                  <a:gd name="connsiteX23" fmla="*/ 317411 w 1572209"/>
                  <a:gd name="connsiteY23" fmla="*/ 88089 h 333083"/>
                  <a:gd name="connsiteX24" fmla="*/ 249677 w 1572209"/>
                  <a:gd name="connsiteY24" fmla="*/ 83856 h 333083"/>
                  <a:gd name="connsiteX25" fmla="*/ 209461 w 1572209"/>
                  <a:gd name="connsiteY25" fmla="*/ 85973 h 333083"/>
                  <a:gd name="connsiteX26" fmla="*/ 171361 w 1572209"/>
                  <a:gd name="connsiteY26" fmla="*/ 47873 h 333083"/>
                  <a:gd name="connsiteX27" fmla="*/ 126911 w 1572209"/>
                  <a:gd name="connsiteY27" fmla="*/ 62689 h 333083"/>
                  <a:gd name="connsiteX28" fmla="*/ 103627 w 1572209"/>
                  <a:gd name="connsiteY28" fmla="*/ 16123 h 333083"/>
                  <a:gd name="connsiteX29" fmla="*/ 107861 w 1572209"/>
                  <a:gd name="connsiteY29" fmla="*/ 3423 h 333083"/>
                  <a:gd name="connsiteX30" fmla="*/ 31661 w 1572209"/>
                  <a:gd name="connsiteY30" fmla="*/ 85973 h 33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72209" h="333083">
                    <a:moveTo>
                      <a:pt x="31661" y="85973"/>
                    </a:moveTo>
                    <a:cubicBezTo>
                      <a:pt x="-62178" y="67804"/>
                      <a:pt x="82461" y="88089"/>
                      <a:pt x="82461" y="88089"/>
                    </a:cubicBezTo>
                    <a:lnTo>
                      <a:pt x="1462527" y="316689"/>
                    </a:lnTo>
                    <a:cubicBezTo>
                      <a:pt x="1695360" y="354436"/>
                      <a:pt x="1486164" y="315278"/>
                      <a:pt x="1479461" y="314573"/>
                    </a:cubicBezTo>
                    <a:cubicBezTo>
                      <a:pt x="1472758" y="313868"/>
                      <a:pt x="1434658" y="316689"/>
                      <a:pt x="1422311" y="312456"/>
                    </a:cubicBezTo>
                    <a:cubicBezTo>
                      <a:pt x="1409964" y="308223"/>
                      <a:pt x="1421605" y="291642"/>
                      <a:pt x="1405377" y="289173"/>
                    </a:cubicBezTo>
                    <a:cubicBezTo>
                      <a:pt x="1389149" y="286704"/>
                      <a:pt x="1343288" y="299403"/>
                      <a:pt x="1324944" y="297639"/>
                    </a:cubicBezTo>
                    <a:cubicBezTo>
                      <a:pt x="1306600" y="295875"/>
                      <a:pt x="1319300" y="281764"/>
                      <a:pt x="1295311" y="278589"/>
                    </a:cubicBezTo>
                    <a:cubicBezTo>
                      <a:pt x="1271322" y="275414"/>
                      <a:pt x="1215230" y="279294"/>
                      <a:pt x="1181011" y="278589"/>
                    </a:cubicBezTo>
                    <a:cubicBezTo>
                      <a:pt x="1146792" y="277884"/>
                      <a:pt x="1110102" y="278942"/>
                      <a:pt x="1089994" y="274356"/>
                    </a:cubicBezTo>
                    <a:cubicBezTo>
                      <a:pt x="1069886" y="269770"/>
                      <a:pt x="1076942" y="255306"/>
                      <a:pt x="1060361" y="251073"/>
                    </a:cubicBezTo>
                    <a:cubicBezTo>
                      <a:pt x="1043781" y="246840"/>
                      <a:pt x="1012736" y="249662"/>
                      <a:pt x="990511" y="248956"/>
                    </a:cubicBezTo>
                    <a:cubicBezTo>
                      <a:pt x="968286" y="248250"/>
                      <a:pt x="951000" y="252836"/>
                      <a:pt x="927011" y="246839"/>
                    </a:cubicBezTo>
                    <a:cubicBezTo>
                      <a:pt x="903022" y="240842"/>
                      <a:pt x="871977" y="220028"/>
                      <a:pt x="846577" y="212973"/>
                    </a:cubicBezTo>
                    <a:cubicBezTo>
                      <a:pt x="821177" y="205918"/>
                      <a:pt x="795072" y="208034"/>
                      <a:pt x="774611" y="204506"/>
                    </a:cubicBezTo>
                    <a:cubicBezTo>
                      <a:pt x="754150" y="200978"/>
                      <a:pt x="742508" y="197098"/>
                      <a:pt x="723811" y="191806"/>
                    </a:cubicBezTo>
                    <a:cubicBezTo>
                      <a:pt x="705114" y="186514"/>
                      <a:pt x="683593" y="177342"/>
                      <a:pt x="662427" y="172756"/>
                    </a:cubicBezTo>
                    <a:cubicBezTo>
                      <a:pt x="641261" y="168170"/>
                      <a:pt x="610569" y="171697"/>
                      <a:pt x="596811" y="164289"/>
                    </a:cubicBezTo>
                    <a:cubicBezTo>
                      <a:pt x="583053" y="156881"/>
                      <a:pt x="586933" y="133245"/>
                      <a:pt x="579877" y="128306"/>
                    </a:cubicBezTo>
                    <a:cubicBezTo>
                      <a:pt x="572821" y="123367"/>
                      <a:pt x="565413" y="135714"/>
                      <a:pt x="554477" y="134656"/>
                    </a:cubicBezTo>
                    <a:cubicBezTo>
                      <a:pt x="543541" y="133598"/>
                      <a:pt x="530489" y="125131"/>
                      <a:pt x="514261" y="121956"/>
                    </a:cubicBezTo>
                    <a:cubicBezTo>
                      <a:pt x="498033" y="118781"/>
                      <a:pt x="486039" y="117017"/>
                      <a:pt x="457111" y="115606"/>
                    </a:cubicBezTo>
                    <a:cubicBezTo>
                      <a:pt x="428183" y="114195"/>
                      <a:pt x="363977" y="118075"/>
                      <a:pt x="340694" y="113489"/>
                    </a:cubicBezTo>
                    <a:cubicBezTo>
                      <a:pt x="317411" y="108903"/>
                      <a:pt x="332580" y="93028"/>
                      <a:pt x="317411" y="88089"/>
                    </a:cubicBezTo>
                    <a:cubicBezTo>
                      <a:pt x="302242" y="83150"/>
                      <a:pt x="267669" y="84209"/>
                      <a:pt x="249677" y="83856"/>
                    </a:cubicBezTo>
                    <a:cubicBezTo>
                      <a:pt x="231685" y="83503"/>
                      <a:pt x="222514" y="91970"/>
                      <a:pt x="209461" y="85973"/>
                    </a:cubicBezTo>
                    <a:cubicBezTo>
                      <a:pt x="196408" y="79976"/>
                      <a:pt x="185119" y="51754"/>
                      <a:pt x="171361" y="47873"/>
                    </a:cubicBezTo>
                    <a:cubicBezTo>
                      <a:pt x="157603" y="43992"/>
                      <a:pt x="138200" y="67981"/>
                      <a:pt x="126911" y="62689"/>
                    </a:cubicBezTo>
                    <a:cubicBezTo>
                      <a:pt x="115622" y="57397"/>
                      <a:pt x="106802" y="26001"/>
                      <a:pt x="103627" y="16123"/>
                    </a:cubicBezTo>
                    <a:cubicBezTo>
                      <a:pt x="100452" y="6245"/>
                      <a:pt x="120561" y="-6102"/>
                      <a:pt x="107861" y="3423"/>
                    </a:cubicBezTo>
                    <a:cubicBezTo>
                      <a:pt x="95161" y="12948"/>
                      <a:pt x="61294" y="43110"/>
                      <a:pt x="31661" y="859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: 図形 778">
                <a:extLst>
                  <a:ext uri="{FF2B5EF4-FFF2-40B4-BE49-F238E27FC236}">
                    <a16:creationId xmlns:a16="http://schemas.microsoft.com/office/drawing/2014/main" id="{E2ACD3EB-C47F-47AA-A207-9E0F2F429AF6}"/>
                  </a:ext>
                </a:extLst>
              </p:cNvPr>
              <p:cNvSpPr/>
              <p:nvPr/>
            </p:nvSpPr>
            <p:spPr>
              <a:xfrm>
                <a:off x="8433803" y="5117541"/>
                <a:ext cx="987742" cy="172290"/>
              </a:xfrm>
              <a:custGeom>
                <a:avLst/>
                <a:gdLst>
                  <a:gd name="connsiteX0" fmla="*/ 914985 w 987742"/>
                  <a:gd name="connsiteY0" fmla="*/ 172009 h 172290"/>
                  <a:gd name="connsiteX1" fmla="*/ 983247 w 987742"/>
                  <a:gd name="connsiteY1" fmla="*/ 116447 h 172290"/>
                  <a:gd name="connsiteX2" fmla="*/ 835610 w 987742"/>
                  <a:gd name="connsiteY2" fmla="*/ 152959 h 172290"/>
                  <a:gd name="connsiteX3" fmla="*/ 843547 w 987742"/>
                  <a:gd name="connsiteY3" fmla="*/ 106922 h 172290"/>
                  <a:gd name="connsiteX4" fmla="*/ 751472 w 987742"/>
                  <a:gd name="connsiteY4" fmla="*/ 141847 h 172290"/>
                  <a:gd name="connsiteX5" fmla="*/ 762585 w 987742"/>
                  <a:gd name="connsiteY5" fmla="*/ 113272 h 172290"/>
                  <a:gd name="connsiteX6" fmla="*/ 641935 w 987742"/>
                  <a:gd name="connsiteY6" fmla="*/ 130734 h 172290"/>
                  <a:gd name="connsiteX7" fmla="*/ 676860 w 987742"/>
                  <a:gd name="connsiteY7" fmla="*/ 59297 h 172290"/>
                  <a:gd name="connsiteX8" fmla="*/ 556210 w 987742"/>
                  <a:gd name="connsiteY8" fmla="*/ 102159 h 172290"/>
                  <a:gd name="connsiteX9" fmla="*/ 503822 w 987742"/>
                  <a:gd name="connsiteY9" fmla="*/ 121209 h 172290"/>
                  <a:gd name="connsiteX10" fmla="*/ 497472 w 987742"/>
                  <a:gd name="connsiteY10" fmla="*/ 70409 h 172290"/>
                  <a:gd name="connsiteX11" fmla="*/ 375235 w 987742"/>
                  <a:gd name="connsiteY11" fmla="*/ 89459 h 172290"/>
                  <a:gd name="connsiteX12" fmla="*/ 357772 w 987742"/>
                  <a:gd name="connsiteY12" fmla="*/ 60884 h 172290"/>
                  <a:gd name="connsiteX13" fmla="*/ 265697 w 987742"/>
                  <a:gd name="connsiteY13" fmla="*/ 75172 h 172290"/>
                  <a:gd name="connsiteX14" fmla="*/ 264110 w 987742"/>
                  <a:gd name="connsiteY14" fmla="*/ 51359 h 172290"/>
                  <a:gd name="connsiteX15" fmla="*/ 143460 w 987742"/>
                  <a:gd name="connsiteY15" fmla="*/ 57709 h 172290"/>
                  <a:gd name="connsiteX16" fmla="*/ 152985 w 987742"/>
                  <a:gd name="connsiteY16" fmla="*/ 2147 h 172290"/>
                  <a:gd name="connsiteX17" fmla="*/ 33922 w 987742"/>
                  <a:gd name="connsiteY17" fmla="*/ 13259 h 172290"/>
                  <a:gd name="connsiteX18" fmla="*/ 49797 w 987742"/>
                  <a:gd name="connsiteY18" fmla="*/ 30722 h 172290"/>
                  <a:gd name="connsiteX19" fmla="*/ 578435 w 987742"/>
                  <a:gd name="connsiteY19" fmla="*/ 87872 h 172290"/>
                  <a:gd name="connsiteX20" fmla="*/ 914985 w 987742"/>
                  <a:gd name="connsiteY20" fmla="*/ 172009 h 17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7742" h="172290">
                    <a:moveTo>
                      <a:pt x="914985" y="172009"/>
                    </a:moveTo>
                    <a:cubicBezTo>
                      <a:pt x="982454" y="176772"/>
                      <a:pt x="996476" y="119622"/>
                      <a:pt x="983247" y="116447"/>
                    </a:cubicBezTo>
                    <a:cubicBezTo>
                      <a:pt x="970018" y="113272"/>
                      <a:pt x="858893" y="154546"/>
                      <a:pt x="835610" y="152959"/>
                    </a:cubicBezTo>
                    <a:cubicBezTo>
                      <a:pt x="812327" y="151371"/>
                      <a:pt x="857570" y="108774"/>
                      <a:pt x="843547" y="106922"/>
                    </a:cubicBezTo>
                    <a:cubicBezTo>
                      <a:pt x="829524" y="105070"/>
                      <a:pt x="764966" y="140789"/>
                      <a:pt x="751472" y="141847"/>
                    </a:cubicBezTo>
                    <a:cubicBezTo>
                      <a:pt x="737978" y="142905"/>
                      <a:pt x="780841" y="115124"/>
                      <a:pt x="762585" y="113272"/>
                    </a:cubicBezTo>
                    <a:cubicBezTo>
                      <a:pt x="744329" y="111420"/>
                      <a:pt x="656222" y="139730"/>
                      <a:pt x="641935" y="130734"/>
                    </a:cubicBezTo>
                    <a:cubicBezTo>
                      <a:pt x="627648" y="121738"/>
                      <a:pt x="691148" y="64060"/>
                      <a:pt x="676860" y="59297"/>
                    </a:cubicBezTo>
                    <a:cubicBezTo>
                      <a:pt x="662572" y="54534"/>
                      <a:pt x="585050" y="91840"/>
                      <a:pt x="556210" y="102159"/>
                    </a:cubicBezTo>
                    <a:cubicBezTo>
                      <a:pt x="527370" y="112478"/>
                      <a:pt x="513612" y="126501"/>
                      <a:pt x="503822" y="121209"/>
                    </a:cubicBezTo>
                    <a:cubicBezTo>
                      <a:pt x="494032" y="115917"/>
                      <a:pt x="518903" y="75701"/>
                      <a:pt x="497472" y="70409"/>
                    </a:cubicBezTo>
                    <a:cubicBezTo>
                      <a:pt x="476041" y="65117"/>
                      <a:pt x="398518" y="91046"/>
                      <a:pt x="375235" y="89459"/>
                    </a:cubicBezTo>
                    <a:cubicBezTo>
                      <a:pt x="351952" y="87871"/>
                      <a:pt x="376028" y="63265"/>
                      <a:pt x="357772" y="60884"/>
                    </a:cubicBezTo>
                    <a:cubicBezTo>
                      <a:pt x="339516" y="58503"/>
                      <a:pt x="281307" y="76760"/>
                      <a:pt x="265697" y="75172"/>
                    </a:cubicBezTo>
                    <a:cubicBezTo>
                      <a:pt x="250087" y="73584"/>
                      <a:pt x="284483" y="54270"/>
                      <a:pt x="264110" y="51359"/>
                    </a:cubicBezTo>
                    <a:cubicBezTo>
                      <a:pt x="243737" y="48448"/>
                      <a:pt x="161981" y="65911"/>
                      <a:pt x="143460" y="57709"/>
                    </a:cubicBezTo>
                    <a:cubicBezTo>
                      <a:pt x="124939" y="49507"/>
                      <a:pt x="171241" y="9555"/>
                      <a:pt x="152985" y="2147"/>
                    </a:cubicBezTo>
                    <a:cubicBezTo>
                      <a:pt x="134729" y="-5261"/>
                      <a:pt x="51120" y="8496"/>
                      <a:pt x="33922" y="13259"/>
                    </a:cubicBezTo>
                    <a:cubicBezTo>
                      <a:pt x="16724" y="18021"/>
                      <a:pt x="-40955" y="18286"/>
                      <a:pt x="49797" y="30722"/>
                    </a:cubicBezTo>
                    <a:cubicBezTo>
                      <a:pt x="140549" y="43157"/>
                      <a:pt x="430268" y="62472"/>
                      <a:pt x="578435" y="87872"/>
                    </a:cubicBezTo>
                    <a:cubicBezTo>
                      <a:pt x="726602" y="113272"/>
                      <a:pt x="847516" y="167246"/>
                      <a:pt x="914985" y="1720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DC7BC587-4F0B-4807-8E26-74127F92D309}"/>
                  </a:ext>
                </a:extLst>
              </p:cNvPr>
              <p:cNvSpPr/>
              <p:nvPr/>
            </p:nvSpPr>
            <p:spPr>
              <a:xfrm>
                <a:off x="9370536" y="5250322"/>
                <a:ext cx="830931" cy="160084"/>
              </a:xfrm>
              <a:custGeom>
                <a:avLst/>
                <a:gdLst>
                  <a:gd name="connsiteX0" fmla="*/ 19527 w 830931"/>
                  <a:gd name="connsiteY0" fmla="*/ 55103 h 160084"/>
                  <a:gd name="connsiteX1" fmla="*/ 557689 w 830931"/>
                  <a:gd name="connsiteY1" fmla="*/ 142416 h 160084"/>
                  <a:gd name="connsiteX2" fmla="*/ 757714 w 830931"/>
                  <a:gd name="connsiteY2" fmla="*/ 156703 h 160084"/>
                  <a:gd name="connsiteX3" fmla="*/ 830739 w 830931"/>
                  <a:gd name="connsiteY3" fmla="*/ 97966 h 160084"/>
                  <a:gd name="connsiteX4" fmla="*/ 740252 w 830931"/>
                  <a:gd name="connsiteY4" fmla="*/ 129716 h 160084"/>
                  <a:gd name="connsiteX5" fmla="*/ 659289 w 830931"/>
                  <a:gd name="connsiteY5" fmla="*/ 136066 h 160084"/>
                  <a:gd name="connsiteX6" fmla="*/ 711677 w 830931"/>
                  <a:gd name="connsiteY6" fmla="*/ 96378 h 160084"/>
                  <a:gd name="connsiteX7" fmla="*/ 610077 w 830931"/>
                  <a:gd name="connsiteY7" fmla="*/ 134478 h 160084"/>
                  <a:gd name="connsiteX8" fmla="*/ 608489 w 830931"/>
                  <a:gd name="connsiteY8" fmla="*/ 124953 h 160084"/>
                  <a:gd name="connsiteX9" fmla="*/ 635477 w 830931"/>
                  <a:gd name="connsiteY9" fmla="*/ 96378 h 160084"/>
                  <a:gd name="connsiteX10" fmla="*/ 557689 w 830931"/>
                  <a:gd name="connsiteY10" fmla="*/ 124953 h 160084"/>
                  <a:gd name="connsiteX11" fmla="*/ 521177 w 830931"/>
                  <a:gd name="connsiteY11" fmla="*/ 124953 h 160084"/>
                  <a:gd name="connsiteX12" fmla="*/ 543402 w 830931"/>
                  <a:gd name="connsiteY12" fmla="*/ 78916 h 160084"/>
                  <a:gd name="connsiteX13" fmla="*/ 500539 w 830931"/>
                  <a:gd name="connsiteY13" fmla="*/ 94791 h 160084"/>
                  <a:gd name="connsiteX14" fmla="*/ 467202 w 830931"/>
                  <a:gd name="connsiteY14" fmla="*/ 121778 h 160084"/>
                  <a:gd name="connsiteX15" fmla="*/ 487839 w 830931"/>
                  <a:gd name="connsiteY15" fmla="*/ 93203 h 160084"/>
                  <a:gd name="connsiteX16" fmla="*/ 417989 w 830931"/>
                  <a:gd name="connsiteY16" fmla="*/ 112253 h 160084"/>
                  <a:gd name="connsiteX17" fmla="*/ 413227 w 830931"/>
                  <a:gd name="connsiteY17" fmla="*/ 105903 h 160084"/>
                  <a:gd name="connsiteX18" fmla="*/ 465614 w 830931"/>
                  <a:gd name="connsiteY18" fmla="*/ 51928 h 160084"/>
                  <a:gd name="connsiteX19" fmla="*/ 371952 w 830931"/>
                  <a:gd name="connsiteY19" fmla="*/ 93203 h 160084"/>
                  <a:gd name="connsiteX20" fmla="*/ 311627 w 830931"/>
                  <a:gd name="connsiteY20" fmla="*/ 94791 h 160084"/>
                  <a:gd name="connsiteX21" fmla="*/ 421164 w 830931"/>
                  <a:gd name="connsiteY21" fmla="*/ 74153 h 160084"/>
                  <a:gd name="connsiteX22" fmla="*/ 306864 w 830931"/>
                  <a:gd name="connsiteY22" fmla="*/ 82091 h 160084"/>
                  <a:gd name="connsiteX23" fmla="*/ 292577 w 830931"/>
                  <a:gd name="connsiteY23" fmla="*/ 69391 h 160084"/>
                  <a:gd name="connsiteX24" fmla="*/ 295752 w 830931"/>
                  <a:gd name="connsiteY24" fmla="*/ 47166 h 160084"/>
                  <a:gd name="connsiteX25" fmla="*/ 219552 w 830931"/>
                  <a:gd name="connsiteY25" fmla="*/ 82091 h 160084"/>
                  <a:gd name="connsiteX26" fmla="*/ 265589 w 830931"/>
                  <a:gd name="connsiteY26" fmla="*/ 34466 h 160084"/>
                  <a:gd name="connsiteX27" fmla="*/ 211614 w 830931"/>
                  <a:gd name="connsiteY27" fmla="*/ 50341 h 160084"/>
                  <a:gd name="connsiteX28" fmla="*/ 173514 w 830931"/>
                  <a:gd name="connsiteY28" fmla="*/ 43991 h 160084"/>
                  <a:gd name="connsiteX29" fmla="*/ 195739 w 830931"/>
                  <a:gd name="connsiteY29" fmla="*/ 1128 h 160084"/>
                  <a:gd name="connsiteX30" fmla="*/ 156052 w 830931"/>
                  <a:gd name="connsiteY30" fmla="*/ 15416 h 160084"/>
                  <a:gd name="connsiteX31" fmla="*/ 121127 w 830931"/>
                  <a:gd name="connsiteY31" fmla="*/ 47166 h 160084"/>
                  <a:gd name="connsiteX32" fmla="*/ 19527 w 830931"/>
                  <a:gd name="connsiteY32" fmla="*/ 55103 h 16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30931" h="160084">
                    <a:moveTo>
                      <a:pt x="19527" y="55103"/>
                    </a:moveTo>
                    <a:cubicBezTo>
                      <a:pt x="92287" y="70978"/>
                      <a:pt x="434658" y="125483"/>
                      <a:pt x="557689" y="142416"/>
                    </a:cubicBezTo>
                    <a:cubicBezTo>
                      <a:pt x="680720" y="159349"/>
                      <a:pt x="712206" y="164111"/>
                      <a:pt x="757714" y="156703"/>
                    </a:cubicBezTo>
                    <a:cubicBezTo>
                      <a:pt x="803222" y="149295"/>
                      <a:pt x="833649" y="102464"/>
                      <a:pt x="830739" y="97966"/>
                    </a:cubicBezTo>
                    <a:cubicBezTo>
                      <a:pt x="827829" y="93468"/>
                      <a:pt x="768827" y="123366"/>
                      <a:pt x="740252" y="129716"/>
                    </a:cubicBezTo>
                    <a:cubicBezTo>
                      <a:pt x="711677" y="136066"/>
                      <a:pt x="664052" y="141622"/>
                      <a:pt x="659289" y="136066"/>
                    </a:cubicBezTo>
                    <a:cubicBezTo>
                      <a:pt x="654527" y="130510"/>
                      <a:pt x="719879" y="96643"/>
                      <a:pt x="711677" y="96378"/>
                    </a:cubicBezTo>
                    <a:cubicBezTo>
                      <a:pt x="703475" y="96113"/>
                      <a:pt x="627275" y="129716"/>
                      <a:pt x="610077" y="134478"/>
                    </a:cubicBezTo>
                    <a:cubicBezTo>
                      <a:pt x="592879" y="139241"/>
                      <a:pt x="604256" y="131303"/>
                      <a:pt x="608489" y="124953"/>
                    </a:cubicBezTo>
                    <a:cubicBezTo>
                      <a:pt x="612722" y="118603"/>
                      <a:pt x="643944" y="96378"/>
                      <a:pt x="635477" y="96378"/>
                    </a:cubicBezTo>
                    <a:cubicBezTo>
                      <a:pt x="627010" y="96378"/>
                      <a:pt x="576739" y="120191"/>
                      <a:pt x="557689" y="124953"/>
                    </a:cubicBezTo>
                    <a:cubicBezTo>
                      <a:pt x="538639" y="129715"/>
                      <a:pt x="523558" y="132626"/>
                      <a:pt x="521177" y="124953"/>
                    </a:cubicBezTo>
                    <a:cubicBezTo>
                      <a:pt x="518796" y="117280"/>
                      <a:pt x="546842" y="83943"/>
                      <a:pt x="543402" y="78916"/>
                    </a:cubicBezTo>
                    <a:cubicBezTo>
                      <a:pt x="539962" y="73889"/>
                      <a:pt x="513239" y="87647"/>
                      <a:pt x="500539" y="94791"/>
                    </a:cubicBezTo>
                    <a:cubicBezTo>
                      <a:pt x="487839" y="101935"/>
                      <a:pt x="469319" y="122043"/>
                      <a:pt x="467202" y="121778"/>
                    </a:cubicBezTo>
                    <a:cubicBezTo>
                      <a:pt x="465085" y="121513"/>
                      <a:pt x="496041" y="94791"/>
                      <a:pt x="487839" y="93203"/>
                    </a:cubicBezTo>
                    <a:cubicBezTo>
                      <a:pt x="479637" y="91615"/>
                      <a:pt x="430424" y="110136"/>
                      <a:pt x="417989" y="112253"/>
                    </a:cubicBezTo>
                    <a:cubicBezTo>
                      <a:pt x="405554" y="114370"/>
                      <a:pt x="405290" y="115957"/>
                      <a:pt x="413227" y="105903"/>
                    </a:cubicBezTo>
                    <a:cubicBezTo>
                      <a:pt x="421164" y="95849"/>
                      <a:pt x="472493" y="54045"/>
                      <a:pt x="465614" y="51928"/>
                    </a:cubicBezTo>
                    <a:cubicBezTo>
                      <a:pt x="458735" y="49811"/>
                      <a:pt x="397616" y="86059"/>
                      <a:pt x="371952" y="93203"/>
                    </a:cubicBezTo>
                    <a:cubicBezTo>
                      <a:pt x="346288" y="100347"/>
                      <a:pt x="303425" y="97966"/>
                      <a:pt x="311627" y="94791"/>
                    </a:cubicBezTo>
                    <a:cubicBezTo>
                      <a:pt x="319829" y="91616"/>
                      <a:pt x="421958" y="76270"/>
                      <a:pt x="421164" y="74153"/>
                    </a:cubicBezTo>
                    <a:cubicBezTo>
                      <a:pt x="420370" y="72036"/>
                      <a:pt x="328295" y="82885"/>
                      <a:pt x="306864" y="82091"/>
                    </a:cubicBezTo>
                    <a:cubicBezTo>
                      <a:pt x="285433" y="81297"/>
                      <a:pt x="294429" y="75212"/>
                      <a:pt x="292577" y="69391"/>
                    </a:cubicBezTo>
                    <a:cubicBezTo>
                      <a:pt x="290725" y="63570"/>
                      <a:pt x="307923" y="45049"/>
                      <a:pt x="295752" y="47166"/>
                    </a:cubicBezTo>
                    <a:cubicBezTo>
                      <a:pt x="283581" y="49283"/>
                      <a:pt x="224579" y="84208"/>
                      <a:pt x="219552" y="82091"/>
                    </a:cubicBezTo>
                    <a:cubicBezTo>
                      <a:pt x="214525" y="79974"/>
                      <a:pt x="266912" y="39758"/>
                      <a:pt x="265589" y="34466"/>
                    </a:cubicBezTo>
                    <a:cubicBezTo>
                      <a:pt x="264266" y="29174"/>
                      <a:pt x="226960" y="48753"/>
                      <a:pt x="211614" y="50341"/>
                    </a:cubicBezTo>
                    <a:cubicBezTo>
                      <a:pt x="196268" y="51928"/>
                      <a:pt x="176160" y="52193"/>
                      <a:pt x="173514" y="43991"/>
                    </a:cubicBezTo>
                    <a:cubicBezTo>
                      <a:pt x="170868" y="35789"/>
                      <a:pt x="198649" y="5890"/>
                      <a:pt x="195739" y="1128"/>
                    </a:cubicBezTo>
                    <a:cubicBezTo>
                      <a:pt x="192829" y="-3634"/>
                      <a:pt x="168487" y="7743"/>
                      <a:pt x="156052" y="15416"/>
                    </a:cubicBezTo>
                    <a:cubicBezTo>
                      <a:pt x="143617" y="23089"/>
                      <a:pt x="143087" y="40022"/>
                      <a:pt x="121127" y="47166"/>
                    </a:cubicBezTo>
                    <a:cubicBezTo>
                      <a:pt x="99167" y="54310"/>
                      <a:pt x="-53233" y="39228"/>
                      <a:pt x="19527" y="551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ACA73799-D0C2-44B2-93B4-84A0E0EE25C9}"/>
                  </a:ext>
                </a:extLst>
              </p:cNvPr>
              <p:cNvSpPr/>
              <p:nvPr/>
            </p:nvSpPr>
            <p:spPr>
              <a:xfrm>
                <a:off x="9688489" y="5424134"/>
                <a:ext cx="441352" cy="208425"/>
              </a:xfrm>
              <a:custGeom>
                <a:avLst/>
                <a:gdLst>
                  <a:gd name="connsiteX0" fmla="*/ 15899 w 441352"/>
                  <a:gd name="connsiteY0" fmla="*/ 1941 h 208425"/>
                  <a:gd name="connsiteX1" fmla="*/ 309586 w 441352"/>
                  <a:gd name="connsiteY1" fmla="*/ 32104 h 208425"/>
                  <a:gd name="connsiteX2" fmla="*/ 339749 w 441352"/>
                  <a:gd name="connsiteY2" fmla="*/ 52741 h 208425"/>
                  <a:gd name="connsiteX3" fmla="*/ 361974 w 441352"/>
                  <a:gd name="connsiteY3" fmla="*/ 81316 h 208425"/>
                  <a:gd name="connsiteX4" fmla="*/ 441349 w 441352"/>
                  <a:gd name="connsiteY4" fmla="*/ 208316 h 208425"/>
                  <a:gd name="connsiteX5" fmla="*/ 363561 w 441352"/>
                  <a:gd name="connsiteY5" fmla="*/ 57504 h 208425"/>
                  <a:gd name="connsiteX6" fmla="*/ 69874 w 441352"/>
                  <a:gd name="connsiteY6" fmla="*/ 8291 h 208425"/>
                  <a:gd name="connsiteX7" fmla="*/ 15899 w 441352"/>
                  <a:gd name="connsiteY7" fmla="*/ 1941 h 20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352" h="208425">
                    <a:moveTo>
                      <a:pt x="15899" y="1941"/>
                    </a:moveTo>
                    <a:cubicBezTo>
                      <a:pt x="55851" y="5910"/>
                      <a:pt x="255611" y="23637"/>
                      <a:pt x="309586" y="32104"/>
                    </a:cubicBezTo>
                    <a:cubicBezTo>
                      <a:pt x="363561" y="40571"/>
                      <a:pt x="331018" y="44539"/>
                      <a:pt x="339749" y="52741"/>
                    </a:cubicBezTo>
                    <a:cubicBezTo>
                      <a:pt x="348480" y="60943"/>
                      <a:pt x="345041" y="55387"/>
                      <a:pt x="361974" y="81316"/>
                    </a:cubicBezTo>
                    <a:cubicBezTo>
                      <a:pt x="378907" y="107245"/>
                      <a:pt x="441085" y="212285"/>
                      <a:pt x="441349" y="208316"/>
                    </a:cubicBezTo>
                    <a:cubicBezTo>
                      <a:pt x="441613" y="204347"/>
                      <a:pt x="425473" y="90841"/>
                      <a:pt x="363561" y="57504"/>
                    </a:cubicBezTo>
                    <a:cubicBezTo>
                      <a:pt x="301649" y="24167"/>
                      <a:pt x="121997" y="16493"/>
                      <a:pt x="69874" y="8291"/>
                    </a:cubicBezTo>
                    <a:cubicBezTo>
                      <a:pt x="17751" y="89"/>
                      <a:pt x="-24053" y="-2028"/>
                      <a:pt x="15899" y="19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: 図形 781">
                <a:extLst>
                  <a:ext uri="{FF2B5EF4-FFF2-40B4-BE49-F238E27FC236}">
                    <a16:creationId xmlns:a16="http://schemas.microsoft.com/office/drawing/2014/main" id="{82C2755A-FC0A-49AC-A308-5E0AD8C45085}"/>
                  </a:ext>
                </a:extLst>
              </p:cNvPr>
              <p:cNvSpPr/>
              <p:nvPr/>
            </p:nvSpPr>
            <p:spPr>
              <a:xfrm>
                <a:off x="9798826" y="5633700"/>
                <a:ext cx="469200" cy="242793"/>
              </a:xfrm>
              <a:custGeom>
                <a:avLst/>
                <a:gdLst>
                  <a:gd name="connsiteX0" fmla="*/ 812 w 469200"/>
                  <a:gd name="connsiteY0" fmla="*/ 152738 h 242793"/>
                  <a:gd name="connsiteX1" fmla="*/ 254812 w 469200"/>
                  <a:gd name="connsiteY1" fmla="*/ 192425 h 242793"/>
                  <a:gd name="connsiteX2" fmla="*/ 462774 w 469200"/>
                  <a:gd name="connsiteY2" fmla="*/ 186075 h 242793"/>
                  <a:gd name="connsiteX3" fmla="*/ 413562 w 469200"/>
                  <a:gd name="connsiteY3" fmla="*/ 140038 h 242793"/>
                  <a:gd name="connsiteX4" fmla="*/ 386574 w 469200"/>
                  <a:gd name="connsiteY4" fmla="*/ 338 h 242793"/>
                  <a:gd name="connsiteX5" fmla="*/ 445312 w 469200"/>
                  <a:gd name="connsiteY5" fmla="*/ 184488 h 242793"/>
                  <a:gd name="connsiteX6" fmla="*/ 450074 w 469200"/>
                  <a:gd name="connsiteY6" fmla="*/ 238463 h 242793"/>
                  <a:gd name="connsiteX7" fmla="*/ 343712 w 469200"/>
                  <a:gd name="connsiteY7" fmla="*/ 233700 h 242793"/>
                  <a:gd name="connsiteX8" fmla="*/ 812 w 469200"/>
                  <a:gd name="connsiteY8" fmla="*/ 152738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9200" h="242793">
                    <a:moveTo>
                      <a:pt x="812" y="152738"/>
                    </a:moveTo>
                    <a:cubicBezTo>
                      <a:pt x="-14005" y="145859"/>
                      <a:pt x="177818" y="186869"/>
                      <a:pt x="254812" y="192425"/>
                    </a:cubicBezTo>
                    <a:cubicBezTo>
                      <a:pt x="331806" y="197981"/>
                      <a:pt x="436316" y="194806"/>
                      <a:pt x="462774" y="186075"/>
                    </a:cubicBezTo>
                    <a:cubicBezTo>
                      <a:pt x="489232" y="177344"/>
                      <a:pt x="426262" y="170994"/>
                      <a:pt x="413562" y="140038"/>
                    </a:cubicBezTo>
                    <a:cubicBezTo>
                      <a:pt x="400862" y="109082"/>
                      <a:pt x="381282" y="-7070"/>
                      <a:pt x="386574" y="338"/>
                    </a:cubicBezTo>
                    <a:cubicBezTo>
                      <a:pt x="391866" y="7746"/>
                      <a:pt x="434729" y="144800"/>
                      <a:pt x="445312" y="184488"/>
                    </a:cubicBezTo>
                    <a:cubicBezTo>
                      <a:pt x="455895" y="224176"/>
                      <a:pt x="467007" y="230261"/>
                      <a:pt x="450074" y="238463"/>
                    </a:cubicBezTo>
                    <a:cubicBezTo>
                      <a:pt x="433141" y="246665"/>
                      <a:pt x="416208" y="242167"/>
                      <a:pt x="343712" y="233700"/>
                    </a:cubicBezTo>
                    <a:cubicBezTo>
                      <a:pt x="271216" y="225233"/>
                      <a:pt x="15629" y="159617"/>
                      <a:pt x="812" y="1527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: 図形 782">
                <a:extLst>
                  <a:ext uri="{FF2B5EF4-FFF2-40B4-BE49-F238E27FC236}">
                    <a16:creationId xmlns:a16="http://schemas.microsoft.com/office/drawing/2014/main" id="{8DE6669F-C07E-4F37-8A02-9315AD1A0EA8}"/>
                  </a:ext>
                </a:extLst>
              </p:cNvPr>
              <p:cNvSpPr/>
              <p:nvPr/>
            </p:nvSpPr>
            <p:spPr>
              <a:xfrm>
                <a:off x="10351268" y="5243230"/>
                <a:ext cx="391998" cy="174116"/>
              </a:xfrm>
              <a:custGeom>
                <a:avLst/>
                <a:gdLst>
                  <a:gd name="connsiteX0" fmla="*/ 27807 w 391998"/>
                  <a:gd name="connsiteY0" fmla="*/ 101883 h 174116"/>
                  <a:gd name="connsiteX1" fmla="*/ 238945 w 391998"/>
                  <a:gd name="connsiteY1" fmla="*/ 46320 h 174116"/>
                  <a:gd name="connsiteX2" fmla="*/ 153220 w 391998"/>
                  <a:gd name="connsiteY2" fmla="*/ 79658 h 174116"/>
                  <a:gd name="connsiteX3" fmla="*/ 337370 w 391998"/>
                  <a:gd name="connsiteY3" fmla="*/ 27270 h 174116"/>
                  <a:gd name="connsiteX4" fmla="*/ 391345 w 391998"/>
                  <a:gd name="connsiteY4" fmla="*/ 283 h 174116"/>
                  <a:gd name="connsiteX5" fmla="*/ 310382 w 391998"/>
                  <a:gd name="connsiteY5" fmla="*/ 43145 h 174116"/>
                  <a:gd name="connsiteX6" fmla="*/ 162745 w 391998"/>
                  <a:gd name="connsiteY6" fmla="*/ 98708 h 174116"/>
                  <a:gd name="connsiteX7" fmla="*/ 2407 w 391998"/>
                  <a:gd name="connsiteY7" fmla="*/ 173320 h 174116"/>
                  <a:gd name="connsiteX8" fmla="*/ 292920 w 391998"/>
                  <a:gd name="connsiteY8" fmla="*/ 47908 h 174116"/>
                  <a:gd name="connsiteX9" fmla="*/ 142107 w 391998"/>
                  <a:gd name="connsiteY9" fmla="*/ 97120 h 174116"/>
                  <a:gd name="connsiteX10" fmla="*/ 27807 w 391998"/>
                  <a:gd name="connsiteY10" fmla="*/ 101883 h 17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998" h="174116">
                    <a:moveTo>
                      <a:pt x="27807" y="101883"/>
                    </a:moveTo>
                    <a:cubicBezTo>
                      <a:pt x="43947" y="93416"/>
                      <a:pt x="218043" y="50024"/>
                      <a:pt x="238945" y="46320"/>
                    </a:cubicBezTo>
                    <a:cubicBezTo>
                      <a:pt x="259847" y="42616"/>
                      <a:pt x="136816" y="82833"/>
                      <a:pt x="153220" y="79658"/>
                    </a:cubicBezTo>
                    <a:cubicBezTo>
                      <a:pt x="169624" y="76483"/>
                      <a:pt x="297683" y="40499"/>
                      <a:pt x="337370" y="27270"/>
                    </a:cubicBezTo>
                    <a:cubicBezTo>
                      <a:pt x="377057" y="14041"/>
                      <a:pt x="395843" y="-2363"/>
                      <a:pt x="391345" y="283"/>
                    </a:cubicBezTo>
                    <a:cubicBezTo>
                      <a:pt x="386847" y="2929"/>
                      <a:pt x="348482" y="26741"/>
                      <a:pt x="310382" y="43145"/>
                    </a:cubicBezTo>
                    <a:cubicBezTo>
                      <a:pt x="272282" y="59549"/>
                      <a:pt x="214074" y="77012"/>
                      <a:pt x="162745" y="98708"/>
                    </a:cubicBezTo>
                    <a:cubicBezTo>
                      <a:pt x="111416" y="120404"/>
                      <a:pt x="-19289" y="181787"/>
                      <a:pt x="2407" y="173320"/>
                    </a:cubicBezTo>
                    <a:cubicBezTo>
                      <a:pt x="24103" y="164853"/>
                      <a:pt x="269637" y="60608"/>
                      <a:pt x="292920" y="47908"/>
                    </a:cubicBezTo>
                    <a:cubicBezTo>
                      <a:pt x="316203" y="35208"/>
                      <a:pt x="184970" y="88124"/>
                      <a:pt x="142107" y="97120"/>
                    </a:cubicBezTo>
                    <a:cubicBezTo>
                      <a:pt x="99245" y="106116"/>
                      <a:pt x="11667" y="110350"/>
                      <a:pt x="27807" y="1018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: 図形 783">
                <a:extLst>
                  <a:ext uri="{FF2B5EF4-FFF2-40B4-BE49-F238E27FC236}">
                    <a16:creationId xmlns:a16="http://schemas.microsoft.com/office/drawing/2014/main" id="{9732FA05-282E-4BFB-9A87-13C05C5F544D}"/>
                  </a:ext>
                </a:extLst>
              </p:cNvPr>
              <p:cNvSpPr/>
              <p:nvPr/>
            </p:nvSpPr>
            <p:spPr>
              <a:xfrm>
                <a:off x="10380511" y="5382172"/>
                <a:ext cx="256071" cy="212542"/>
              </a:xfrm>
              <a:custGeom>
                <a:avLst/>
                <a:gdLst>
                  <a:gd name="connsiteX0" fmla="*/ 152 w 256071"/>
                  <a:gd name="connsiteY0" fmla="*/ 15328 h 212542"/>
                  <a:gd name="connsiteX1" fmla="*/ 173189 w 256071"/>
                  <a:gd name="connsiteY1" fmla="*/ 1041 h 212542"/>
                  <a:gd name="connsiteX2" fmla="*/ 104927 w 256071"/>
                  <a:gd name="connsiteY2" fmla="*/ 45491 h 212542"/>
                  <a:gd name="connsiteX3" fmla="*/ 109689 w 256071"/>
                  <a:gd name="connsiteY3" fmla="*/ 140741 h 212542"/>
                  <a:gd name="connsiteX4" fmla="*/ 138264 w 256071"/>
                  <a:gd name="connsiteY4" fmla="*/ 132803 h 212542"/>
                  <a:gd name="connsiteX5" fmla="*/ 244627 w 256071"/>
                  <a:gd name="connsiteY5" fmla="*/ 202653 h 212542"/>
                  <a:gd name="connsiteX6" fmla="*/ 250977 w 256071"/>
                  <a:gd name="connsiteY6" fmla="*/ 205828 h 212542"/>
                  <a:gd name="connsiteX7" fmla="*/ 225577 w 256071"/>
                  <a:gd name="connsiteY7" fmla="*/ 143916 h 212542"/>
                  <a:gd name="connsiteX8" fmla="*/ 254152 w 256071"/>
                  <a:gd name="connsiteY8" fmla="*/ 13741 h 212542"/>
                  <a:gd name="connsiteX9" fmla="*/ 171602 w 256071"/>
                  <a:gd name="connsiteY9" fmla="*/ 153441 h 212542"/>
                  <a:gd name="connsiteX10" fmla="*/ 103339 w 256071"/>
                  <a:gd name="connsiteY10" fmla="*/ 123278 h 212542"/>
                  <a:gd name="connsiteX11" fmla="*/ 141439 w 256071"/>
                  <a:gd name="connsiteY11" fmla="*/ 29616 h 212542"/>
                  <a:gd name="connsiteX12" fmla="*/ 152 w 256071"/>
                  <a:gd name="connsiteY12" fmla="*/ 15328 h 2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6071" h="212542">
                    <a:moveTo>
                      <a:pt x="152" y="15328"/>
                    </a:moveTo>
                    <a:cubicBezTo>
                      <a:pt x="5444" y="10565"/>
                      <a:pt x="155727" y="-3986"/>
                      <a:pt x="173189" y="1041"/>
                    </a:cubicBezTo>
                    <a:cubicBezTo>
                      <a:pt x="190652" y="6068"/>
                      <a:pt x="115510" y="22208"/>
                      <a:pt x="104927" y="45491"/>
                    </a:cubicBezTo>
                    <a:cubicBezTo>
                      <a:pt x="94344" y="68774"/>
                      <a:pt x="104133" y="126189"/>
                      <a:pt x="109689" y="140741"/>
                    </a:cubicBezTo>
                    <a:cubicBezTo>
                      <a:pt x="115245" y="155293"/>
                      <a:pt x="115774" y="122484"/>
                      <a:pt x="138264" y="132803"/>
                    </a:cubicBezTo>
                    <a:cubicBezTo>
                      <a:pt x="160754" y="143122"/>
                      <a:pt x="225842" y="190482"/>
                      <a:pt x="244627" y="202653"/>
                    </a:cubicBezTo>
                    <a:cubicBezTo>
                      <a:pt x="263412" y="214824"/>
                      <a:pt x="254152" y="215617"/>
                      <a:pt x="250977" y="205828"/>
                    </a:cubicBezTo>
                    <a:cubicBezTo>
                      <a:pt x="247802" y="196039"/>
                      <a:pt x="225048" y="175930"/>
                      <a:pt x="225577" y="143916"/>
                    </a:cubicBezTo>
                    <a:cubicBezTo>
                      <a:pt x="226106" y="111902"/>
                      <a:pt x="263148" y="12154"/>
                      <a:pt x="254152" y="13741"/>
                    </a:cubicBezTo>
                    <a:cubicBezTo>
                      <a:pt x="245156" y="15328"/>
                      <a:pt x="196737" y="135185"/>
                      <a:pt x="171602" y="153441"/>
                    </a:cubicBezTo>
                    <a:cubicBezTo>
                      <a:pt x="146467" y="171697"/>
                      <a:pt x="108366" y="143916"/>
                      <a:pt x="103339" y="123278"/>
                    </a:cubicBezTo>
                    <a:cubicBezTo>
                      <a:pt x="98312" y="102640"/>
                      <a:pt x="153610" y="48401"/>
                      <a:pt x="141439" y="29616"/>
                    </a:cubicBezTo>
                    <a:cubicBezTo>
                      <a:pt x="129268" y="10831"/>
                      <a:pt x="-5140" y="20091"/>
                      <a:pt x="152" y="15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フリーフォーム: 図形 784">
                <a:extLst>
                  <a:ext uri="{FF2B5EF4-FFF2-40B4-BE49-F238E27FC236}">
                    <a16:creationId xmlns:a16="http://schemas.microsoft.com/office/drawing/2014/main" id="{44BF16DA-FE40-421D-97F5-51E4037DE689}"/>
                  </a:ext>
                </a:extLst>
              </p:cNvPr>
              <p:cNvSpPr/>
              <p:nvPr/>
            </p:nvSpPr>
            <p:spPr>
              <a:xfrm>
                <a:off x="10622312" y="5249848"/>
                <a:ext cx="177219" cy="622882"/>
              </a:xfrm>
              <a:custGeom>
                <a:avLst/>
                <a:gdLst>
                  <a:gd name="connsiteX0" fmla="*/ 120301 w 177219"/>
                  <a:gd name="connsiteY0" fmla="*/ 3190 h 622882"/>
                  <a:gd name="connsiteX1" fmla="*/ 174276 w 177219"/>
                  <a:gd name="connsiteY1" fmla="*/ 174640 h 622882"/>
                  <a:gd name="connsiteX2" fmla="*/ 169513 w 177219"/>
                  <a:gd name="connsiteY2" fmla="*/ 88915 h 622882"/>
                  <a:gd name="connsiteX3" fmla="*/ 164751 w 177219"/>
                  <a:gd name="connsiteY3" fmla="*/ 276240 h 622882"/>
                  <a:gd name="connsiteX4" fmla="*/ 121888 w 177219"/>
                  <a:gd name="connsiteY4" fmla="*/ 450865 h 622882"/>
                  <a:gd name="connsiteX5" fmla="*/ 12351 w 177219"/>
                  <a:gd name="connsiteY5" fmla="*/ 615965 h 622882"/>
                  <a:gd name="connsiteX6" fmla="*/ 34576 w 177219"/>
                  <a:gd name="connsiteY6" fmla="*/ 593740 h 622882"/>
                  <a:gd name="connsiteX7" fmla="*/ 1238 w 177219"/>
                  <a:gd name="connsiteY7" fmla="*/ 611202 h 622882"/>
                  <a:gd name="connsiteX8" fmla="*/ 86963 w 177219"/>
                  <a:gd name="connsiteY8" fmla="*/ 485790 h 622882"/>
                  <a:gd name="connsiteX9" fmla="*/ 145701 w 177219"/>
                  <a:gd name="connsiteY9" fmla="*/ 260365 h 622882"/>
                  <a:gd name="connsiteX10" fmla="*/ 169513 w 177219"/>
                  <a:gd name="connsiteY10" fmla="*/ 163527 h 622882"/>
                  <a:gd name="connsiteX11" fmla="*/ 164751 w 177219"/>
                  <a:gd name="connsiteY11" fmla="*/ 69865 h 622882"/>
                  <a:gd name="connsiteX12" fmla="*/ 120301 w 177219"/>
                  <a:gd name="connsiteY12" fmla="*/ 3190 h 6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219" h="622882">
                    <a:moveTo>
                      <a:pt x="120301" y="3190"/>
                    </a:moveTo>
                    <a:cubicBezTo>
                      <a:pt x="121888" y="20652"/>
                      <a:pt x="166074" y="160353"/>
                      <a:pt x="174276" y="174640"/>
                    </a:cubicBezTo>
                    <a:cubicBezTo>
                      <a:pt x="182478" y="188927"/>
                      <a:pt x="171101" y="71982"/>
                      <a:pt x="169513" y="88915"/>
                    </a:cubicBezTo>
                    <a:cubicBezTo>
                      <a:pt x="167926" y="105848"/>
                      <a:pt x="172688" y="215915"/>
                      <a:pt x="164751" y="276240"/>
                    </a:cubicBezTo>
                    <a:cubicBezTo>
                      <a:pt x="156814" y="336565"/>
                      <a:pt x="147288" y="394244"/>
                      <a:pt x="121888" y="450865"/>
                    </a:cubicBezTo>
                    <a:cubicBezTo>
                      <a:pt x="96488" y="507486"/>
                      <a:pt x="26903" y="592153"/>
                      <a:pt x="12351" y="615965"/>
                    </a:cubicBezTo>
                    <a:cubicBezTo>
                      <a:pt x="-2201" y="639778"/>
                      <a:pt x="36428" y="594534"/>
                      <a:pt x="34576" y="593740"/>
                    </a:cubicBezTo>
                    <a:cubicBezTo>
                      <a:pt x="32724" y="592946"/>
                      <a:pt x="-7493" y="629194"/>
                      <a:pt x="1238" y="611202"/>
                    </a:cubicBezTo>
                    <a:cubicBezTo>
                      <a:pt x="9969" y="593210"/>
                      <a:pt x="62886" y="544263"/>
                      <a:pt x="86963" y="485790"/>
                    </a:cubicBezTo>
                    <a:cubicBezTo>
                      <a:pt x="111040" y="427317"/>
                      <a:pt x="131943" y="314075"/>
                      <a:pt x="145701" y="260365"/>
                    </a:cubicBezTo>
                    <a:cubicBezTo>
                      <a:pt x="159459" y="206655"/>
                      <a:pt x="166338" y="195277"/>
                      <a:pt x="169513" y="163527"/>
                    </a:cubicBezTo>
                    <a:cubicBezTo>
                      <a:pt x="172688" y="131777"/>
                      <a:pt x="171101" y="95265"/>
                      <a:pt x="164751" y="69865"/>
                    </a:cubicBezTo>
                    <a:cubicBezTo>
                      <a:pt x="158401" y="44465"/>
                      <a:pt x="118714" y="-14272"/>
                      <a:pt x="120301" y="3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6" name="フリーフォーム: 図形 785">
                <a:extLst>
                  <a:ext uri="{FF2B5EF4-FFF2-40B4-BE49-F238E27FC236}">
                    <a16:creationId xmlns:a16="http://schemas.microsoft.com/office/drawing/2014/main" id="{19CF5F5E-02F6-4F68-ACBE-4EBBF6E6E501}"/>
                  </a:ext>
                </a:extLst>
              </p:cNvPr>
              <p:cNvSpPr/>
              <p:nvPr/>
            </p:nvSpPr>
            <p:spPr>
              <a:xfrm>
                <a:off x="10380648" y="5118584"/>
                <a:ext cx="371393" cy="136485"/>
              </a:xfrm>
              <a:custGeom>
                <a:avLst/>
                <a:gdLst>
                  <a:gd name="connsiteX0" fmla="*/ 15 w 371393"/>
                  <a:gd name="connsiteY0" fmla="*/ 1104 h 136485"/>
                  <a:gd name="connsiteX1" fmla="*/ 111140 w 371393"/>
                  <a:gd name="connsiteY1" fmla="*/ 9041 h 136485"/>
                  <a:gd name="connsiteX2" fmla="*/ 180990 w 371393"/>
                  <a:gd name="connsiteY2" fmla="*/ 48729 h 136485"/>
                  <a:gd name="connsiteX3" fmla="*/ 366727 w 371393"/>
                  <a:gd name="connsiteY3" fmla="*/ 134454 h 136485"/>
                  <a:gd name="connsiteX4" fmla="*/ 307990 w 371393"/>
                  <a:gd name="connsiteY4" fmla="*/ 107466 h 136485"/>
                  <a:gd name="connsiteX5" fmla="*/ 225440 w 371393"/>
                  <a:gd name="connsiteY5" fmla="*/ 83654 h 136485"/>
                  <a:gd name="connsiteX6" fmla="*/ 292115 w 371393"/>
                  <a:gd name="connsiteY6" fmla="*/ 109054 h 136485"/>
                  <a:gd name="connsiteX7" fmla="*/ 119077 w 371393"/>
                  <a:gd name="connsiteY7" fmla="*/ 26504 h 136485"/>
                  <a:gd name="connsiteX8" fmla="*/ 15 w 371393"/>
                  <a:gd name="connsiteY8" fmla="*/ 1104 h 13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393" h="136485">
                    <a:moveTo>
                      <a:pt x="15" y="1104"/>
                    </a:moveTo>
                    <a:cubicBezTo>
                      <a:pt x="-1308" y="-1807"/>
                      <a:pt x="80977" y="1103"/>
                      <a:pt x="111140" y="9041"/>
                    </a:cubicBezTo>
                    <a:cubicBezTo>
                      <a:pt x="141303" y="16979"/>
                      <a:pt x="138392" y="27827"/>
                      <a:pt x="180990" y="48729"/>
                    </a:cubicBezTo>
                    <a:cubicBezTo>
                      <a:pt x="223588" y="69631"/>
                      <a:pt x="345561" y="124665"/>
                      <a:pt x="366727" y="134454"/>
                    </a:cubicBezTo>
                    <a:cubicBezTo>
                      <a:pt x="387893" y="144243"/>
                      <a:pt x="331538" y="115933"/>
                      <a:pt x="307990" y="107466"/>
                    </a:cubicBezTo>
                    <a:cubicBezTo>
                      <a:pt x="284442" y="98999"/>
                      <a:pt x="228086" y="83389"/>
                      <a:pt x="225440" y="83654"/>
                    </a:cubicBezTo>
                    <a:cubicBezTo>
                      <a:pt x="222794" y="83919"/>
                      <a:pt x="309842" y="118579"/>
                      <a:pt x="292115" y="109054"/>
                    </a:cubicBezTo>
                    <a:cubicBezTo>
                      <a:pt x="274388" y="99529"/>
                      <a:pt x="166702" y="43967"/>
                      <a:pt x="119077" y="26504"/>
                    </a:cubicBezTo>
                    <a:cubicBezTo>
                      <a:pt x="71452" y="9042"/>
                      <a:pt x="1338" y="4015"/>
                      <a:pt x="15" y="11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: 図形 786">
                <a:extLst>
                  <a:ext uri="{FF2B5EF4-FFF2-40B4-BE49-F238E27FC236}">
                    <a16:creationId xmlns:a16="http://schemas.microsoft.com/office/drawing/2014/main" id="{67479D2D-5423-4255-801A-E187B7DE03C2}"/>
                  </a:ext>
                </a:extLst>
              </p:cNvPr>
              <p:cNvSpPr/>
              <p:nvPr/>
            </p:nvSpPr>
            <p:spPr>
              <a:xfrm>
                <a:off x="10360005" y="5105082"/>
                <a:ext cx="387471" cy="170142"/>
              </a:xfrm>
              <a:custGeom>
                <a:avLst/>
                <a:gdLst>
                  <a:gd name="connsiteX0" fmla="*/ 20 w 387471"/>
                  <a:gd name="connsiteY0" fmla="*/ 318 h 170142"/>
                  <a:gd name="connsiteX1" fmla="*/ 19070 w 387471"/>
                  <a:gd name="connsiteY1" fmla="*/ 86043 h 170142"/>
                  <a:gd name="connsiteX2" fmla="*/ 58758 w 387471"/>
                  <a:gd name="connsiteY2" fmla="*/ 59056 h 170142"/>
                  <a:gd name="connsiteX3" fmla="*/ 142895 w 387471"/>
                  <a:gd name="connsiteY3" fmla="*/ 93981 h 170142"/>
                  <a:gd name="connsiteX4" fmla="*/ 279420 w 387471"/>
                  <a:gd name="connsiteY4" fmla="*/ 163831 h 170142"/>
                  <a:gd name="connsiteX5" fmla="*/ 300058 w 387471"/>
                  <a:gd name="connsiteY5" fmla="*/ 165418 h 170142"/>
                  <a:gd name="connsiteX6" fmla="*/ 387370 w 387471"/>
                  <a:gd name="connsiteY6" fmla="*/ 151131 h 170142"/>
                  <a:gd name="connsiteX7" fmla="*/ 281008 w 387471"/>
                  <a:gd name="connsiteY7" fmla="*/ 136843 h 170142"/>
                  <a:gd name="connsiteX8" fmla="*/ 46058 w 387471"/>
                  <a:gd name="connsiteY8" fmla="*/ 54293 h 170142"/>
                  <a:gd name="connsiteX9" fmla="*/ 15895 w 387471"/>
                  <a:gd name="connsiteY9" fmla="*/ 55881 h 170142"/>
                  <a:gd name="connsiteX10" fmla="*/ 20 w 387471"/>
                  <a:gd name="connsiteY10" fmla="*/ 318 h 17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7471" h="170142">
                    <a:moveTo>
                      <a:pt x="20" y="318"/>
                    </a:moveTo>
                    <a:cubicBezTo>
                      <a:pt x="549" y="5345"/>
                      <a:pt x="9280" y="76253"/>
                      <a:pt x="19070" y="86043"/>
                    </a:cubicBezTo>
                    <a:cubicBezTo>
                      <a:pt x="28860" y="95833"/>
                      <a:pt x="38121" y="57733"/>
                      <a:pt x="58758" y="59056"/>
                    </a:cubicBezTo>
                    <a:cubicBezTo>
                      <a:pt x="79396" y="60379"/>
                      <a:pt x="106118" y="76518"/>
                      <a:pt x="142895" y="93981"/>
                    </a:cubicBezTo>
                    <a:cubicBezTo>
                      <a:pt x="179672" y="111444"/>
                      <a:pt x="253226" y="151925"/>
                      <a:pt x="279420" y="163831"/>
                    </a:cubicBezTo>
                    <a:cubicBezTo>
                      <a:pt x="305614" y="175737"/>
                      <a:pt x="282066" y="167535"/>
                      <a:pt x="300058" y="165418"/>
                    </a:cubicBezTo>
                    <a:cubicBezTo>
                      <a:pt x="318050" y="163301"/>
                      <a:pt x="390545" y="155893"/>
                      <a:pt x="387370" y="151131"/>
                    </a:cubicBezTo>
                    <a:cubicBezTo>
                      <a:pt x="384195" y="146369"/>
                      <a:pt x="337893" y="152983"/>
                      <a:pt x="281008" y="136843"/>
                    </a:cubicBezTo>
                    <a:cubicBezTo>
                      <a:pt x="224123" y="120703"/>
                      <a:pt x="90243" y="67787"/>
                      <a:pt x="46058" y="54293"/>
                    </a:cubicBezTo>
                    <a:cubicBezTo>
                      <a:pt x="1873" y="40799"/>
                      <a:pt x="22245" y="60379"/>
                      <a:pt x="15895" y="55881"/>
                    </a:cubicBezTo>
                    <a:cubicBezTo>
                      <a:pt x="9545" y="51383"/>
                      <a:pt x="-509" y="-4709"/>
                      <a:pt x="20" y="3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: 図形 787">
                <a:extLst>
                  <a:ext uri="{FF2B5EF4-FFF2-40B4-BE49-F238E27FC236}">
                    <a16:creationId xmlns:a16="http://schemas.microsoft.com/office/drawing/2014/main" id="{A6104DA9-450B-4018-8964-BFE84BBC0B12}"/>
                  </a:ext>
                </a:extLst>
              </p:cNvPr>
              <p:cNvSpPr/>
              <p:nvPr/>
            </p:nvSpPr>
            <p:spPr>
              <a:xfrm>
                <a:off x="10362273" y="5176578"/>
                <a:ext cx="182033" cy="27423"/>
              </a:xfrm>
              <a:custGeom>
                <a:avLst/>
                <a:gdLst>
                  <a:gd name="connsiteX0" fmla="*/ 927 w 182033"/>
                  <a:gd name="connsiteY0" fmla="*/ 27247 h 27423"/>
                  <a:gd name="connsiteX1" fmla="*/ 178727 w 182033"/>
                  <a:gd name="connsiteY1" fmla="*/ 11372 h 27423"/>
                  <a:gd name="connsiteX2" fmla="*/ 110465 w 182033"/>
                  <a:gd name="connsiteY2" fmla="*/ 260 h 27423"/>
                  <a:gd name="connsiteX3" fmla="*/ 927 w 182033"/>
                  <a:gd name="connsiteY3" fmla="*/ 27247 h 27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033" h="27423">
                    <a:moveTo>
                      <a:pt x="927" y="27247"/>
                    </a:moveTo>
                    <a:cubicBezTo>
                      <a:pt x="12304" y="29099"/>
                      <a:pt x="160471" y="15870"/>
                      <a:pt x="178727" y="11372"/>
                    </a:cubicBezTo>
                    <a:cubicBezTo>
                      <a:pt x="196983" y="6874"/>
                      <a:pt x="134807" y="-1592"/>
                      <a:pt x="110465" y="260"/>
                    </a:cubicBezTo>
                    <a:cubicBezTo>
                      <a:pt x="86123" y="2112"/>
                      <a:pt x="-10450" y="25395"/>
                      <a:pt x="927" y="2724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: 図形 788">
                <a:extLst>
                  <a:ext uri="{FF2B5EF4-FFF2-40B4-BE49-F238E27FC236}">
                    <a16:creationId xmlns:a16="http://schemas.microsoft.com/office/drawing/2014/main" id="{E4A5F312-BE36-4BC9-A5E8-28ED2685C562}"/>
                  </a:ext>
                </a:extLst>
              </p:cNvPr>
              <p:cNvSpPr/>
              <p:nvPr/>
            </p:nvSpPr>
            <p:spPr>
              <a:xfrm>
                <a:off x="10439119" y="5164136"/>
                <a:ext cx="206816" cy="135596"/>
              </a:xfrm>
              <a:custGeom>
                <a:avLst/>
                <a:gdLst>
                  <a:gd name="connsiteX0" fmla="*/ 281 w 206816"/>
                  <a:gd name="connsiteY0" fmla="*/ 2 h 135596"/>
                  <a:gd name="connsiteX1" fmla="*/ 84419 w 206816"/>
                  <a:gd name="connsiteY1" fmla="*/ 107952 h 135596"/>
                  <a:gd name="connsiteX2" fmla="*/ 111406 w 206816"/>
                  <a:gd name="connsiteY2" fmla="*/ 134939 h 135596"/>
                  <a:gd name="connsiteX3" fmla="*/ 206656 w 206816"/>
                  <a:gd name="connsiteY3" fmla="*/ 127002 h 135596"/>
                  <a:gd name="connsiteX4" fmla="*/ 133631 w 206816"/>
                  <a:gd name="connsiteY4" fmla="*/ 123827 h 135596"/>
                  <a:gd name="connsiteX5" fmla="*/ 116169 w 206816"/>
                  <a:gd name="connsiteY5" fmla="*/ 104777 h 135596"/>
                  <a:gd name="connsiteX6" fmla="*/ 281 w 206816"/>
                  <a:gd name="connsiteY6" fmla="*/ 2 h 1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816" h="135596">
                    <a:moveTo>
                      <a:pt x="281" y="2"/>
                    </a:moveTo>
                    <a:cubicBezTo>
                      <a:pt x="-5011" y="531"/>
                      <a:pt x="65898" y="85463"/>
                      <a:pt x="84419" y="107952"/>
                    </a:cubicBezTo>
                    <a:cubicBezTo>
                      <a:pt x="102940" y="130442"/>
                      <a:pt x="91033" y="131764"/>
                      <a:pt x="111406" y="134939"/>
                    </a:cubicBezTo>
                    <a:cubicBezTo>
                      <a:pt x="131779" y="138114"/>
                      <a:pt x="202952" y="128854"/>
                      <a:pt x="206656" y="127002"/>
                    </a:cubicBezTo>
                    <a:cubicBezTo>
                      <a:pt x="210360" y="125150"/>
                      <a:pt x="148712" y="127531"/>
                      <a:pt x="133631" y="123827"/>
                    </a:cubicBezTo>
                    <a:cubicBezTo>
                      <a:pt x="118550" y="120123"/>
                      <a:pt x="136277" y="121181"/>
                      <a:pt x="116169" y="104777"/>
                    </a:cubicBezTo>
                    <a:cubicBezTo>
                      <a:pt x="96061" y="88373"/>
                      <a:pt x="5573" y="-527"/>
                      <a:pt x="281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44A13DAD-EF0F-4877-AFB7-F4F38376284B}"/>
                  </a:ext>
                </a:extLst>
              </p:cNvPr>
              <p:cNvSpPr/>
              <p:nvPr/>
            </p:nvSpPr>
            <p:spPr>
              <a:xfrm>
                <a:off x="10455275" y="5176838"/>
                <a:ext cx="185740" cy="123898"/>
              </a:xfrm>
              <a:custGeom>
                <a:avLst/>
                <a:gdLst>
                  <a:gd name="connsiteX0" fmla="*/ 0 w 185740"/>
                  <a:gd name="connsiteY0" fmla="*/ 0 h 123898"/>
                  <a:gd name="connsiteX1" fmla="*/ 130175 w 185740"/>
                  <a:gd name="connsiteY1" fmla="*/ 58737 h 123898"/>
                  <a:gd name="connsiteX2" fmla="*/ 185738 w 185740"/>
                  <a:gd name="connsiteY2" fmla="*/ 123825 h 123898"/>
                  <a:gd name="connsiteX3" fmla="*/ 128588 w 185740"/>
                  <a:gd name="connsiteY3" fmla="*/ 71437 h 123898"/>
                  <a:gd name="connsiteX4" fmla="*/ 109538 w 185740"/>
                  <a:gd name="connsiteY4" fmla="*/ 61912 h 123898"/>
                  <a:gd name="connsiteX5" fmla="*/ 0 w 185740"/>
                  <a:gd name="connsiteY5" fmla="*/ 0 h 1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40" h="123898">
                    <a:moveTo>
                      <a:pt x="0" y="0"/>
                    </a:moveTo>
                    <a:cubicBezTo>
                      <a:pt x="49609" y="19050"/>
                      <a:pt x="99219" y="38100"/>
                      <a:pt x="130175" y="58737"/>
                    </a:cubicBezTo>
                    <a:cubicBezTo>
                      <a:pt x="161131" y="79374"/>
                      <a:pt x="186002" y="121708"/>
                      <a:pt x="185738" y="123825"/>
                    </a:cubicBezTo>
                    <a:cubicBezTo>
                      <a:pt x="185474" y="125942"/>
                      <a:pt x="141288" y="81756"/>
                      <a:pt x="128588" y="71437"/>
                    </a:cubicBezTo>
                    <a:cubicBezTo>
                      <a:pt x="115888" y="61118"/>
                      <a:pt x="109538" y="61912"/>
                      <a:pt x="109538" y="619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DF1503F9-EF46-47E4-A854-1E36490DC775}"/>
                  </a:ext>
                </a:extLst>
              </p:cNvPr>
              <p:cNvSpPr/>
              <p:nvPr/>
            </p:nvSpPr>
            <p:spPr>
              <a:xfrm>
                <a:off x="10377305" y="5140160"/>
                <a:ext cx="130766" cy="20938"/>
              </a:xfrm>
              <a:custGeom>
                <a:avLst/>
                <a:gdLst>
                  <a:gd name="connsiteX0" fmla="*/ 183 w 130766"/>
                  <a:gd name="connsiteY0" fmla="*/ 1753 h 20938"/>
                  <a:gd name="connsiteX1" fmla="*/ 71620 w 130766"/>
                  <a:gd name="connsiteY1" fmla="*/ 1753 h 20938"/>
                  <a:gd name="connsiteX2" fmla="*/ 130358 w 130766"/>
                  <a:gd name="connsiteY2" fmla="*/ 20803 h 20938"/>
                  <a:gd name="connsiteX3" fmla="*/ 93845 w 130766"/>
                  <a:gd name="connsiteY3" fmla="*/ 9690 h 20938"/>
                  <a:gd name="connsiteX4" fmla="*/ 183 w 130766"/>
                  <a:gd name="connsiteY4" fmla="*/ 1753 h 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66" h="20938">
                    <a:moveTo>
                      <a:pt x="183" y="1753"/>
                    </a:moveTo>
                    <a:cubicBezTo>
                      <a:pt x="-3521" y="430"/>
                      <a:pt x="49924" y="-1422"/>
                      <a:pt x="71620" y="1753"/>
                    </a:cubicBezTo>
                    <a:cubicBezTo>
                      <a:pt x="93316" y="4928"/>
                      <a:pt x="126654" y="19480"/>
                      <a:pt x="130358" y="20803"/>
                    </a:cubicBezTo>
                    <a:cubicBezTo>
                      <a:pt x="134062" y="22126"/>
                      <a:pt x="111837" y="13394"/>
                      <a:pt x="93845" y="9690"/>
                    </a:cubicBezTo>
                    <a:cubicBezTo>
                      <a:pt x="75853" y="5986"/>
                      <a:pt x="3887" y="3076"/>
                      <a:pt x="183" y="17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: 図形 792">
                <a:extLst>
                  <a:ext uri="{FF2B5EF4-FFF2-40B4-BE49-F238E27FC236}">
                    <a16:creationId xmlns:a16="http://schemas.microsoft.com/office/drawing/2014/main" id="{A7AAB20C-776B-4E61-99A1-A696383D77EC}"/>
                  </a:ext>
                </a:extLst>
              </p:cNvPr>
              <p:cNvSpPr/>
              <p:nvPr/>
            </p:nvSpPr>
            <p:spPr>
              <a:xfrm>
                <a:off x="10648878" y="5358258"/>
                <a:ext cx="122931" cy="199877"/>
              </a:xfrm>
              <a:custGeom>
                <a:avLst/>
                <a:gdLst>
                  <a:gd name="connsiteX0" fmla="*/ 72 w 122931"/>
                  <a:gd name="connsiteY0" fmla="*/ 1142 h 199877"/>
                  <a:gd name="connsiteX1" fmla="*/ 49285 w 122931"/>
                  <a:gd name="connsiteY1" fmla="*/ 124967 h 199877"/>
                  <a:gd name="connsiteX2" fmla="*/ 57222 w 122931"/>
                  <a:gd name="connsiteY2" fmla="*/ 151955 h 199877"/>
                  <a:gd name="connsiteX3" fmla="*/ 106435 w 122931"/>
                  <a:gd name="connsiteY3" fmla="*/ 171005 h 199877"/>
                  <a:gd name="connsiteX4" fmla="*/ 77860 w 122931"/>
                  <a:gd name="connsiteY4" fmla="*/ 163067 h 199877"/>
                  <a:gd name="connsiteX5" fmla="*/ 66747 w 122931"/>
                  <a:gd name="connsiteY5" fmla="*/ 188467 h 199877"/>
                  <a:gd name="connsiteX6" fmla="*/ 58810 w 122931"/>
                  <a:gd name="connsiteY6" fmla="*/ 167830 h 199877"/>
                  <a:gd name="connsiteX7" fmla="*/ 47697 w 122931"/>
                  <a:gd name="connsiteY7" fmla="*/ 197992 h 199877"/>
                  <a:gd name="connsiteX8" fmla="*/ 6422 w 122931"/>
                  <a:gd name="connsiteY8" fmla="*/ 102742 h 199877"/>
                  <a:gd name="connsiteX9" fmla="*/ 33410 w 122931"/>
                  <a:gd name="connsiteY9" fmla="*/ 183705 h 199877"/>
                  <a:gd name="connsiteX10" fmla="*/ 44522 w 122931"/>
                  <a:gd name="connsiteY10" fmla="*/ 147192 h 199877"/>
                  <a:gd name="connsiteX11" fmla="*/ 63572 w 122931"/>
                  <a:gd name="connsiteY11" fmla="*/ 115442 h 199877"/>
                  <a:gd name="connsiteX12" fmla="*/ 104847 w 122931"/>
                  <a:gd name="connsiteY12" fmla="*/ 104330 h 199877"/>
                  <a:gd name="connsiteX13" fmla="*/ 120722 w 122931"/>
                  <a:gd name="connsiteY13" fmla="*/ 104330 h 199877"/>
                  <a:gd name="connsiteX14" fmla="*/ 58810 w 122931"/>
                  <a:gd name="connsiteY14" fmla="*/ 94805 h 199877"/>
                  <a:gd name="connsiteX15" fmla="*/ 38172 w 122931"/>
                  <a:gd name="connsiteY15" fmla="*/ 63055 h 199877"/>
                  <a:gd name="connsiteX16" fmla="*/ 72 w 122931"/>
                  <a:gd name="connsiteY16" fmla="*/ 1142 h 19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931" h="199877">
                    <a:moveTo>
                      <a:pt x="72" y="1142"/>
                    </a:moveTo>
                    <a:cubicBezTo>
                      <a:pt x="1924" y="11460"/>
                      <a:pt x="39760" y="99832"/>
                      <a:pt x="49285" y="124967"/>
                    </a:cubicBezTo>
                    <a:cubicBezTo>
                      <a:pt x="58810" y="150102"/>
                      <a:pt x="47697" y="144282"/>
                      <a:pt x="57222" y="151955"/>
                    </a:cubicBezTo>
                    <a:cubicBezTo>
                      <a:pt x="66747" y="159628"/>
                      <a:pt x="102995" y="169153"/>
                      <a:pt x="106435" y="171005"/>
                    </a:cubicBezTo>
                    <a:cubicBezTo>
                      <a:pt x="109875" y="172857"/>
                      <a:pt x="84475" y="160157"/>
                      <a:pt x="77860" y="163067"/>
                    </a:cubicBezTo>
                    <a:cubicBezTo>
                      <a:pt x="71245" y="165977"/>
                      <a:pt x="69922" y="187673"/>
                      <a:pt x="66747" y="188467"/>
                    </a:cubicBezTo>
                    <a:cubicBezTo>
                      <a:pt x="63572" y="189261"/>
                      <a:pt x="61985" y="166243"/>
                      <a:pt x="58810" y="167830"/>
                    </a:cubicBezTo>
                    <a:cubicBezTo>
                      <a:pt x="55635" y="169417"/>
                      <a:pt x="56428" y="208840"/>
                      <a:pt x="47697" y="197992"/>
                    </a:cubicBezTo>
                    <a:cubicBezTo>
                      <a:pt x="38966" y="187144"/>
                      <a:pt x="8803" y="105123"/>
                      <a:pt x="6422" y="102742"/>
                    </a:cubicBezTo>
                    <a:cubicBezTo>
                      <a:pt x="4041" y="100361"/>
                      <a:pt x="27060" y="176297"/>
                      <a:pt x="33410" y="183705"/>
                    </a:cubicBezTo>
                    <a:cubicBezTo>
                      <a:pt x="39760" y="191113"/>
                      <a:pt x="39495" y="158569"/>
                      <a:pt x="44522" y="147192"/>
                    </a:cubicBezTo>
                    <a:cubicBezTo>
                      <a:pt x="49549" y="135815"/>
                      <a:pt x="53518" y="122586"/>
                      <a:pt x="63572" y="115442"/>
                    </a:cubicBezTo>
                    <a:cubicBezTo>
                      <a:pt x="73626" y="108298"/>
                      <a:pt x="95322" y="106182"/>
                      <a:pt x="104847" y="104330"/>
                    </a:cubicBezTo>
                    <a:cubicBezTo>
                      <a:pt x="114372" y="102478"/>
                      <a:pt x="128395" y="105917"/>
                      <a:pt x="120722" y="104330"/>
                    </a:cubicBezTo>
                    <a:cubicBezTo>
                      <a:pt x="113049" y="102743"/>
                      <a:pt x="72568" y="101684"/>
                      <a:pt x="58810" y="94805"/>
                    </a:cubicBezTo>
                    <a:cubicBezTo>
                      <a:pt x="45052" y="87926"/>
                      <a:pt x="43728" y="72580"/>
                      <a:pt x="38172" y="63055"/>
                    </a:cubicBezTo>
                    <a:cubicBezTo>
                      <a:pt x="32616" y="53530"/>
                      <a:pt x="-1780" y="-9176"/>
                      <a:pt x="72" y="11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: 図形 793">
                <a:extLst>
                  <a:ext uri="{FF2B5EF4-FFF2-40B4-BE49-F238E27FC236}">
                    <a16:creationId xmlns:a16="http://schemas.microsoft.com/office/drawing/2014/main" id="{2DCB474E-5AEA-416B-A495-F232246BC77D}"/>
                  </a:ext>
                </a:extLst>
              </p:cNvPr>
              <p:cNvSpPr/>
              <p:nvPr/>
            </p:nvSpPr>
            <p:spPr>
              <a:xfrm>
                <a:off x="10350620" y="5767342"/>
                <a:ext cx="326602" cy="183305"/>
              </a:xfrm>
              <a:custGeom>
                <a:avLst/>
                <a:gdLst>
                  <a:gd name="connsiteX0" fmla="*/ 1468 w 326602"/>
                  <a:gd name="connsiteY0" fmla="*/ 46 h 183305"/>
                  <a:gd name="connsiteX1" fmla="*/ 274518 w 326602"/>
                  <a:gd name="connsiteY1" fmla="*/ 60371 h 183305"/>
                  <a:gd name="connsiteX2" fmla="*/ 317380 w 326602"/>
                  <a:gd name="connsiteY2" fmla="*/ 49258 h 183305"/>
                  <a:gd name="connsiteX3" fmla="*/ 158630 w 326602"/>
                  <a:gd name="connsiteY3" fmla="*/ 60371 h 183305"/>
                  <a:gd name="connsiteX4" fmla="*/ 212605 w 326602"/>
                  <a:gd name="connsiteY4" fmla="*/ 98471 h 183305"/>
                  <a:gd name="connsiteX5" fmla="*/ 171330 w 326602"/>
                  <a:gd name="connsiteY5" fmla="*/ 138158 h 183305"/>
                  <a:gd name="connsiteX6" fmla="*/ 152280 w 326602"/>
                  <a:gd name="connsiteY6" fmla="*/ 177846 h 183305"/>
                  <a:gd name="connsiteX7" fmla="*/ 123705 w 326602"/>
                  <a:gd name="connsiteY7" fmla="*/ 171496 h 183305"/>
                  <a:gd name="connsiteX8" fmla="*/ 12580 w 326602"/>
                  <a:gd name="connsiteY8" fmla="*/ 73071 h 183305"/>
                  <a:gd name="connsiteX9" fmla="*/ 106243 w 326602"/>
                  <a:gd name="connsiteY9" fmla="*/ 127046 h 183305"/>
                  <a:gd name="connsiteX10" fmla="*/ 184030 w 326602"/>
                  <a:gd name="connsiteY10" fmla="*/ 109583 h 183305"/>
                  <a:gd name="connsiteX11" fmla="*/ 261818 w 326602"/>
                  <a:gd name="connsiteY11" fmla="*/ 98471 h 183305"/>
                  <a:gd name="connsiteX12" fmla="*/ 239593 w 326602"/>
                  <a:gd name="connsiteY12" fmla="*/ 85771 h 183305"/>
                  <a:gd name="connsiteX13" fmla="*/ 168155 w 326602"/>
                  <a:gd name="connsiteY13" fmla="*/ 71483 h 183305"/>
                  <a:gd name="connsiteX14" fmla="*/ 1468 w 326602"/>
                  <a:gd name="connsiteY14" fmla="*/ 46 h 18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602" h="183305">
                    <a:moveTo>
                      <a:pt x="1468" y="46"/>
                    </a:moveTo>
                    <a:cubicBezTo>
                      <a:pt x="19195" y="-1806"/>
                      <a:pt x="221866" y="52169"/>
                      <a:pt x="274518" y="60371"/>
                    </a:cubicBezTo>
                    <a:cubicBezTo>
                      <a:pt x="327170" y="68573"/>
                      <a:pt x="336695" y="49258"/>
                      <a:pt x="317380" y="49258"/>
                    </a:cubicBezTo>
                    <a:cubicBezTo>
                      <a:pt x="298065" y="49258"/>
                      <a:pt x="176092" y="52169"/>
                      <a:pt x="158630" y="60371"/>
                    </a:cubicBezTo>
                    <a:cubicBezTo>
                      <a:pt x="141168" y="68573"/>
                      <a:pt x="210488" y="85506"/>
                      <a:pt x="212605" y="98471"/>
                    </a:cubicBezTo>
                    <a:cubicBezTo>
                      <a:pt x="214722" y="111436"/>
                      <a:pt x="181384" y="124929"/>
                      <a:pt x="171330" y="138158"/>
                    </a:cubicBezTo>
                    <a:cubicBezTo>
                      <a:pt x="161276" y="151387"/>
                      <a:pt x="160218" y="172290"/>
                      <a:pt x="152280" y="177846"/>
                    </a:cubicBezTo>
                    <a:cubicBezTo>
                      <a:pt x="144343" y="183402"/>
                      <a:pt x="146988" y="188959"/>
                      <a:pt x="123705" y="171496"/>
                    </a:cubicBezTo>
                    <a:cubicBezTo>
                      <a:pt x="100422" y="154034"/>
                      <a:pt x="15490" y="80479"/>
                      <a:pt x="12580" y="73071"/>
                    </a:cubicBezTo>
                    <a:cubicBezTo>
                      <a:pt x="9670" y="65663"/>
                      <a:pt x="77668" y="120961"/>
                      <a:pt x="106243" y="127046"/>
                    </a:cubicBezTo>
                    <a:cubicBezTo>
                      <a:pt x="134818" y="133131"/>
                      <a:pt x="158101" y="114345"/>
                      <a:pt x="184030" y="109583"/>
                    </a:cubicBezTo>
                    <a:cubicBezTo>
                      <a:pt x="209959" y="104821"/>
                      <a:pt x="252558" y="102440"/>
                      <a:pt x="261818" y="98471"/>
                    </a:cubicBezTo>
                    <a:cubicBezTo>
                      <a:pt x="271079" y="94502"/>
                      <a:pt x="255203" y="90269"/>
                      <a:pt x="239593" y="85771"/>
                    </a:cubicBezTo>
                    <a:cubicBezTo>
                      <a:pt x="223983" y="81273"/>
                      <a:pt x="204668" y="82331"/>
                      <a:pt x="168155" y="71483"/>
                    </a:cubicBezTo>
                    <a:cubicBezTo>
                      <a:pt x="131643" y="60635"/>
                      <a:pt x="-16259" y="1898"/>
                      <a:pt x="1468" y="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: 図形 794">
                <a:extLst>
                  <a:ext uri="{FF2B5EF4-FFF2-40B4-BE49-F238E27FC236}">
                    <a16:creationId xmlns:a16="http://schemas.microsoft.com/office/drawing/2014/main" id="{3E512806-D4BC-4C02-A066-60E9CECAB93F}"/>
                  </a:ext>
                </a:extLst>
              </p:cNvPr>
              <p:cNvSpPr/>
              <p:nvPr/>
            </p:nvSpPr>
            <p:spPr>
              <a:xfrm>
                <a:off x="10496078" y="5833990"/>
                <a:ext cx="194378" cy="70881"/>
              </a:xfrm>
              <a:custGeom>
                <a:avLst/>
                <a:gdLst>
                  <a:gd name="connsiteX0" fmla="*/ 194147 w 194378"/>
                  <a:gd name="connsiteY0" fmla="*/ 73 h 70881"/>
                  <a:gd name="connsiteX1" fmla="*/ 86197 w 194378"/>
                  <a:gd name="connsiteY1" fmla="*/ 52460 h 70881"/>
                  <a:gd name="connsiteX2" fmla="*/ 472 w 194378"/>
                  <a:gd name="connsiteY2" fmla="*/ 60398 h 70881"/>
                  <a:gd name="connsiteX3" fmla="*/ 54447 w 194378"/>
                  <a:gd name="connsiteY3" fmla="*/ 69923 h 70881"/>
                  <a:gd name="connsiteX4" fmla="*/ 113185 w 194378"/>
                  <a:gd name="connsiteY4" fmla="*/ 65160 h 70881"/>
                  <a:gd name="connsiteX5" fmla="*/ 194147 w 194378"/>
                  <a:gd name="connsiteY5" fmla="*/ 73 h 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378" h="70881">
                    <a:moveTo>
                      <a:pt x="194147" y="73"/>
                    </a:moveTo>
                    <a:cubicBezTo>
                      <a:pt x="189649" y="-2044"/>
                      <a:pt x="118476" y="42406"/>
                      <a:pt x="86197" y="52460"/>
                    </a:cubicBezTo>
                    <a:cubicBezTo>
                      <a:pt x="53918" y="62514"/>
                      <a:pt x="5764" y="57488"/>
                      <a:pt x="472" y="60398"/>
                    </a:cubicBezTo>
                    <a:cubicBezTo>
                      <a:pt x="-4820" y="63308"/>
                      <a:pt x="35662" y="69129"/>
                      <a:pt x="54447" y="69923"/>
                    </a:cubicBezTo>
                    <a:cubicBezTo>
                      <a:pt x="73232" y="70717"/>
                      <a:pt x="89902" y="73098"/>
                      <a:pt x="113185" y="65160"/>
                    </a:cubicBezTo>
                    <a:cubicBezTo>
                      <a:pt x="136468" y="57223"/>
                      <a:pt x="198645" y="2190"/>
                      <a:pt x="194147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フリーフォーム: 図形 796">
                <a:extLst>
                  <a:ext uri="{FF2B5EF4-FFF2-40B4-BE49-F238E27FC236}">
                    <a16:creationId xmlns:a16="http://schemas.microsoft.com/office/drawing/2014/main" id="{17124A4A-A2EF-47A3-8A72-9B1DD211C010}"/>
                  </a:ext>
                </a:extLst>
              </p:cNvPr>
              <p:cNvSpPr/>
              <p:nvPr/>
            </p:nvSpPr>
            <p:spPr>
              <a:xfrm>
                <a:off x="10521035" y="5803828"/>
                <a:ext cx="250160" cy="179873"/>
              </a:xfrm>
              <a:custGeom>
                <a:avLst/>
                <a:gdLst>
                  <a:gd name="connsiteX0" fmla="*/ 250153 w 250160"/>
                  <a:gd name="connsiteY0" fmla="*/ 72 h 179873"/>
                  <a:gd name="connsiteX1" fmla="*/ 107278 w 250160"/>
                  <a:gd name="connsiteY1" fmla="*/ 95322 h 179873"/>
                  <a:gd name="connsiteX2" fmla="*/ 34253 w 250160"/>
                  <a:gd name="connsiteY2" fmla="*/ 123897 h 179873"/>
                  <a:gd name="connsiteX3" fmla="*/ 58065 w 250160"/>
                  <a:gd name="connsiteY3" fmla="*/ 176285 h 179873"/>
                  <a:gd name="connsiteX4" fmla="*/ 46953 w 250160"/>
                  <a:gd name="connsiteY4" fmla="*/ 171522 h 179873"/>
                  <a:gd name="connsiteX5" fmla="*/ 26315 w 250160"/>
                  <a:gd name="connsiteY5" fmla="*/ 141360 h 179873"/>
                  <a:gd name="connsiteX6" fmla="*/ 915 w 250160"/>
                  <a:gd name="connsiteY6" fmla="*/ 82622 h 179873"/>
                  <a:gd name="connsiteX7" fmla="*/ 61240 w 250160"/>
                  <a:gd name="connsiteY7" fmla="*/ 96910 h 179873"/>
                  <a:gd name="connsiteX8" fmla="*/ 113628 w 250160"/>
                  <a:gd name="connsiteY8" fmla="*/ 79447 h 179873"/>
                  <a:gd name="connsiteX9" fmla="*/ 250153 w 250160"/>
                  <a:gd name="connsiteY9" fmla="*/ 72 h 17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160" h="179873">
                    <a:moveTo>
                      <a:pt x="250153" y="72"/>
                    </a:moveTo>
                    <a:cubicBezTo>
                      <a:pt x="249095" y="2718"/>
                      <a:pt x="143261" y="74685"/>
                      <a:pt x="107278" y="95322"/>
                    </a:cubicBezTo>
                    <a:cubicBezTo>
                      <a:pt x="71295" y="115959"/>
                      <a:pt x="42455" y="110403"/>
                      <a:pt x="34253" y="123897"/>
                    </a:cubicBezTo>
                    <a:cubicBezTo>
                      <a:pt x="26051" y="137391"/>
                      <a:pt x="55948" y="168348"/>
                      <a:pt x="58065" y="176285"/>
                    </a:cubicBezTo>
                    <a:cubicBezTo>
                      <a:pt x="60182" y="184222"/>
                      <a:pt x="52245" y="177343"/>
                      <a:pt x="46953" y="171522"/>
                    </a:cubicBezTo>
                    <a:cubicBezTo>
                      <a:pt x="41661" y="165701"/>
                      <a:pt x="33988" y="156177"/>
                      <a:pt x="26315" y="141360"/>
                    </a:cubicBezTo>
                    <a:cubicBezTo>
                      <a:pt x="18642" y="126543"/>
                      <a:pt x="-4906" y="90030"/>
                      <a:pt x="915" y="82622"/>
                    </a:cubicBezTo>
                    <a:cubicBezTo>
                      <a:pt x="6736" y="75214"/>
                      <a:pt x="42455" y="97439"/>
                      <a:pt x="61240" y="96910"/>
                    </a:cubicBezTo>
                    <a:cubicBezTo>
                      <a:pt x="80025" y="96381"/>
                      <a:pt x="86905" y="90560"/>
                      <a:pt x="113628" y="79447"/>
                    </a:cubicBezTo>
                    <a:cubicBezTo>
                      <a:pt x="140351" y="68335"/>
                      <a:pt x="251211" y="-2574"/>
                      <a:pt x="250153" y="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フリーフォーム: 図形 797">
                <a:extLst>
                  <a:ext uri="{FF2B5EF4-FFF2-40B4-BE49-F238E27FC236}">
                    <a16:creationId xmlns:a16="http://schemas.microsoft.com/office/drawing/2014/main" id="{F2459BCE-915E-4615-829E-81A8E562911D}"/>
                  </a:ext>
                </a:extLst>
              </p:cNvPr>
              <p:cNvSpPr/>
              <p:nvPr/>
            </p:nvSpPr>
            <p:spPr>
              <a:xfrm>
                <a:off x="10521778" y="5933876"/>
                <a:ext cx="687762" cy="127324"/>
              </a:xfrm>
              <a:custGeom>
                <a:avLst/>
                <a:gdLst>
                  <a:gd name="connsiteX0" fmla="*/ 172 w 687762"/>
                  <a:gd name="connsiteY0" fmla="*/ 47824 h 127324"/>
                  <a:gd name="connsiteX1" fmla="*/ 144635 w 687762"/>
                  <a:gd name="connsiteY1" fmla="*/ 30362 h 127324"/>
                  <a:gd name="connsiteX2" fmla="*/ 244647 w 687762"/>
                  <a:gd name="connsiteY2" fmla="*/ 57349 h 127324"/>
                  <a:gd name="connsiteX3" fmla="*/ 263697 w 687762"/>
                  <a:gd name="connsiteY3" fmla="*/ 58937 h 127324"/>
                  <a:gd name="connsiteX4" fmla="*/ 311322 w 687762"/>
                  <a:gd name="connsiteY4" fmla="*/ 65287 h 127324"/>
                  <a:gd name="connsiteX5" fmla="*/ 506585 w 687762"/>
                  <a:gd name="connsiteY5" fmla="*/ 100212 h 127324"/>
                  <a:gd name="connsiteX6" fmla="*/ 524047 w 687762"/>
                  <a:gd name="connsiteY6" fmla="*/ 98624 h 127324"/>
                  <a:gd name="connsiteX7" fmla="*/ 687560 w 687762"/>
                  <a:gd name="connsiteY7" fmla="*/ 127199 h 127324"/>
                  <a:gd name="connsiteX8" fmla="*/ 560560 w 687762"/>
                  <a:gd name="connsiteY8" fmla="*/ 109737 h 127324"/>
                  <a:gd name="connsiteX9" fmla="*/ 300210 w 687762"/>
                  <a:gd name="connsiteY9" fmla="*/ 74812 h 127324"/>
                  <a:gd name="connsiteX10" fmla="*/ 492297 w 687762"/>
                  <a:gd name="connsiteY10" fmla="*/ 119262 h 127324"/>
                  <a:gd name="connsiteX11" fmla="*/ 243060 w 687762"/>
                  <a:gd name="connsiteY11" fmla="*/ 57349 h 127324"/>
                  <a:gd name="connsiteX12" fmla="*/ 122410 w 687762"/>
                  <a:gd name="connsiteY12" fmla="*/ 199 h 127324"/>
                  <a:gd name="connsiteX13" fmla="*/ 181147 w 687762"/>
                  <a:gd name="connsiteY13" fmla="*/ 38299 h 127324"/>
                  <a:gd name="connsiteX14" fmla="*/ 116060 w 687762"/>
                  <a:gd name="connsiteY14" fmla="*/ 33537 h 127324"/>
                  <a:gd name="connsiteX15" fmla="*/ 172 w 687762"/>
                  <a:gd name="connsiteY15" fmla="*/ 47824 h 12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7762" h="127324">
                    <a:moveTo>
                      <a:pt x="172" y="47824"/>
                    </a:moveTo>
                    <a:cubicBezTo>
                      <a:pt x="4935" y="47295"/>
                      <a:pt x="103889" y="28775"/>
                      <a:pt x="144635" y="30362"/>
                    </a:cubicBezTo>
                    <a:cubicBezTo>
                      <a:pt x="185381" y="31949"/>
                      <a:pt x="224803" y="52587"/>
                      <a:pt x="244647" y="57349"/>
                    </a:cubicBezTo>
                    <a:cubicBezTo>
                      <a:pt x="264491" y="62111"/>
                      <a:pt x="263697" y="58937"/>
                      <a:pt x="263697" y="58937"/>
                    </a:cubicBezTo>
                    <a:cubicBezTo>
                      <a:pt x="274809" y="60260"/>
                      <a:pt x="311322" y="65287"/>
                      <a:pt x="311322" y="65287"/>
                    </a:cubicBezTo>
                    <a:lnTo>
                      <a:pt x="506585" y="100212"/>
                    </a:lnTo>
                    <a:cubicBezTo>
                      <a:pt x="542039" y="105768"/>
                      <a:pt x="493885" y="94126"/>
                      <a:pt x="524047" y="98624"/>
                    </a:cubicBezTo>
                    <a:cubicBezTo>
                      <a:pt x="554210" y="103122"/>
                      <a:pt x="681475" y="125347"/>
                      <a:pt x="687560" y="127199"/>
                    </a:cubicBezTo>
                    <a:cubicBezTo>
                      <a:pt x="693645" y="129051"/>
                      <a:pt x="560560" y="109737"/>
                      <a:pt x="560560" y="109737"/>
                    </a:cubicBezTo>
                    <a:cubicBezTo>
                      <a:pt x="496002" y="101006"/>
                      <a:pt x="311587" y="73225"/>
                      <a:pt x="300210" y="74812"/>
                    </a:cubicBezTo>
                    <a:cubicBezTo>
                      <a:pt x="288833" y="76400"/>
                      <a:pt x="501822" y="122172"/>
                      <a:pt x="492297" y="119262"/>
                    </a:cubicBezTo>
                    <a:cubicBezTo>
                      <a:pt x="482772" y="116352"/>
                      <a:pt x="304708" y="77193"/>
                      <a:pt x="243060" y="57349"/>
                    </a:cubicBezTo>
                    <a:cubicBezTo>
                      <a:pt x="181412" y="37505"/>
                      <a:pt x="132729" y="3374"/>
                      <a:pt x="122410" y="199"/>
                    </a:cubicBezTo>
                    <a:cubicBezTo>
                      <a:pt x="112091" y="-2976"/>
                      <a:pt x="182205" y="32743"/>
                      <a:pt x="181147" y="38299"/>
                    </a:cubicBezTo>
                    <a:cubicBezTo>
                      <a:pt x="180089" y="43855"/>
                      <a:pt x="141724" y="34331"/>
                      <a:pt x="116060" y="33537"/>
                    </a:cubicBezTo>
                    <a:cubicBezTo>
                      <a:pt x="90396" y="32743"/>
                      <a:pt x="-4591" y="48353"/>
                      <a:pt x="172" y="47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: 図形 798">
                <a:extLst>
                  <a:ext uri="{FF2B5EF4-FFF2-40B4-BE49-F238E27FC236}">
                    <a16:creationId xmlns:a16="http://schemas.microsoft.com/office/drawing/2014/main" id="{3FE5516E-E99C-4766-AAC8-B5807E6A1077}"/>
                  </a:ext>
                </a:extLst>
              </p:cNvPr>
              <p:cNvSpPr/>
              <p:nvPr/>
            </p:nvSpPr>
            <p:spPr>
              <a:xfrm>
                <a:off x="10575925" y="5910250"/>
                <a:ext cx="650883" cy="153234"/>
              </a:xfrm>
              <a:custGeom>
                <a:avLst/>
                <a:gdLst>
                  <a:gd name="connsiteX0" fmla="*/ 0 w 650883"/>
                  <a:gd name="connsiteY0" fmla="*/ 58750 h 153234"/>
                  <a:gd name="connsiteX1" fmla="*/ 319088 w 650883"/>
                  <a:gd name="connsiteY1" fmla="*/ 101613 h 153234"/>
                  <a:gd name="connsiteX2" fmla="*/ 644525 w 650883"/>
                  <a:gd name="connsiteY2" fmla="*/ 149238 h 153234"/>
                  <a:gd name="connsiteX3" fmla="*/ 517525 w 650883"/>
                  <a:gd name="connsiteY3" fmla="*/ 146063 h 153234"/>
                  <a:gd name="connsiteX4" fmla="*/ 307975 w 650883"/>
                  <a:gd name="connsiteY4" fmla="*/ 109550 h 153234"/>
                  <a:gd name="connsiteX5" fmla="*/ 95250 w 650883"/>
                  <a:gd name="connsiteY5" fmla="*/ 50813 h 153234"/>
                  <a:gd name="connsiteX6" fmla="*/ 57150 w 650883"/>
                  <a:gd name="connsiteY6" fmla="*/ 13 h 153234"/>
                  <a:gd name="connsiteX7" fmla="*/ 96838 w 650883"/>
                  <a:gd name="connsiteY7" fmla="*/ 55575 h 153234"/>
                  <a:gd name="connsiteX8" fmla="*/ 0 w 650883"/>
                  <a:gd name="connsiteY8" fmla="*/ 58750 h 15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0883" h="153234">
                    <a:moveTo>
                      <a:pt x="0" y="58750"/>
                    </a:moveTo>
                    <a:lnTo>
                      <a:pt x="319088" y="101613"/>
                    </a:lnTo>
                    <a:lnTo>
                      <a:pt x="644525" y="149238"/>
                    </a:lnTo>
                    <a:cubicBezTo>
                      <a:pt x="677598" y="156646"/>
                      <a:pt x="573617" y="152678"/>
                      <a:pt x="517525" y="146063"/>
                    </a:cubicBezTo>
                    <a:cubicBezTo>
                      <a:pt x="461433" y="139448"/>
                      <a:pt x="378354" y="125425"/>
                      <a:pt x="307975" y="109550"/>
                    </a:cubicBezTo>
                    <a:cubicBezTo>
                      <a:pt x="237596" y="93675"/>
                      <a:pt x="137054" y="69069"/>
                      <a:pt x="95250" y="50813"/>
                    </a:cubicBezTo>
                    <a:cubicBezTo>
                      <a:pt x="53446" y="32557"/>
                      <a:pt x="56885" y="-781"/>
                      <a:pt x="57150" y="13"/>
                    </a:cubicBezTo>
                    <a:cubicBezTo>
                      <a:pt x="57415" y="807"/>
                      <a:pt x="105834" y="45521"/>
                      <a:pt x="96838" y="55575"/>
                    </a:cubicBezTo>
                    <a:cubicBezTo>
                      <a:pt x="87842" y="65629"/>
                      <a:pt x="45508" y="62983"/>
                      <a:pt x="0" y="58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: 図形 799">
                <a:extLst>
                  <a:ext uri="{FF2B5EF4-FFF2-40B4-BE49-F238E27FC236}">
                    <a16:creationId xmlns:a16="http://schemas.microsoft.com/office/drawing/2014/main" id="{59FCF652-627E-4A2E-9EA1-E69E18FB41D2}"/>
                  </a:ext>
                </a:extLst>
              </p:cNvPr>
              <p:cNvSpPr/>
              <p:nvPr/>
            </p:nvSpPr>
            <p:spPr>
              <a:xfrm>
                <a:off x="10754091" y="4855464"/>
                <a:ext cx="330049" cy="396279"/>
              </a:xfrm>
              <a:custGeom>
                <a:avLst/>
                <a:gdLst>
                  <a:gd name="connsiteX0" fmla="*/ 328247 w 330049"/>
                  <a:gd name="connsiteY0" fmla="*/ 699 h 396279"/>
                  <a:gd name="connsiteX1" fmla="*/ 110759 w 330049"/>
                  <a:gd name="connsiteY1" fmla="*/ 237236 h 396279"/>
                  <a:gd name="connsiteX2" fmla="*/ 10747 w 330049"/>
                  <a:gd name="connsiteY2" fmla="*/ 365824 h 396279"/>
                  <a:gd name="connsiteX3" fmla="*/ 4397 w 330049"/>
                  <a:gd name="connsiteY3" fmla="*/ 394399 h 396279"/>
                  <a:gd name="connsiteX4" fmla="*/ 25034 w 330049"/>
                  <a:gd name="connsiteY4" fmla="*/ 329311 h 396279"/>
                  <a:gd name="connsiteX5" fmla="*/ 145684 w 330049"/>
                  <a:gd name="connsiteY5" fmla="*/ 226124 h 396279"/>
                  <a:gd name="connsiteX6" fmla="*/ 209184 w 330049"/>
                  <a:gd name="connsiteY6" fmla="*/ 167386 h 396279"/>
                  <a:gd name="connsiteX7" fmla="*/ 328247 w 330049"/>
                  <a:gd name="connsiteY7" fmla="*/ 699 h 39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049" h="396279">
                    <a:moveTo>
                      <a:pt x="328247" y="699"/>
                    </a:moveTo>
                    <a:cubicBezTo>
                      <a:pt x="311843" y="12341"/>
                      <a:pt x="163676" y="176382"/>
                      <a:pt x="110759" y="237236"/>
                    </a:cubicBezTo>
                    <a:cubicBezTo>
                      <a:pt x="57842" y="298090"/>
                      <a:pt x="28474" y="339630"/>
                      <a:pt x="10747" y="365824"/>
                    </a:cubicBezTo>
                    <a:cubicBezTo>
                      <a:pt x="-6980" y="392018"/>
                      <a:pt x="2016" y="400484"/>
                      <a:pt x="4397" y="394399"/>
                    </a:cubicBezTo>
                    <a:cubicBezTo>
                      <a:pt x="6778" y="388314"/>
                      <a:pt x="1486" y="357357"/>
                      <a:pt x="25034" y="329311"/>
                    </a:cubicBezTo>
                    <a:cubicBezTo>
                      <a:pt x="48582" y="301265"/>
                      <a:pt x="114992" y="253111"/>
                      <a:pt x="145684" y="226124"/>
                    </a:cubicBezTo>
                    <a:cubicBezTo>
                      <a:pt x="176376" y="199137"/>
                      <a:pt x="173730" y="208661"/>
                      <a:pt x="209184" y="167386"/>
                    </a:cubicBezTo>
                    <a:cubicBezTo>
                      <a:pt x="244638" y="126111"/>
                      <a:pt x="344651" y="-10943"/>
                      <a:pt x="328247" y="6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フリーフォーム: 図形 800">
                <a:extLst>
                  <a:ext uri="{FF2B5EF4-FFF2-40B4-BE49-F238E27FC236}">
                    <a16:creationId xmlns:a16="http://schemas.microsoft.com/office/drawing/2014/main" id="{D9271777-68F4-4783-890E-885459FBDCB7}"/>
                  </a:ext>
                </a:extLst>
              </p:cNvPr>
              <p:cNvSpPr/>
              <p:nvPr/>
            </p:nvSpPr>
            <p:spPr>
              <a:xfrm>
                <a:off x="10729093" y="5078824"/>
                <a:ext cx="150045" cy="200037"/>
              </a:xfrm>
              <a:custGeom>
                <a:avLst/>
                <a:gdLst>
                  <a:gd name="connsiteX0" fmla="*/ 30982 w 150045"/>
                  <a:gd name="connsiteY0" fmla="*/ 199614 h 200037"/>
                  <a:gd name="connsiteX1" fmla="*/ 820 w 150045"/>
                  <a:gd name="connsiteY1" fmla="*/ 112301 h 200037"/>
                  <a:gd name="connsiteX2" fmla="*/ 70670 w 150045"/>
                  <a:gd name="connsiteY2" fmla="*/ 63089 h 200037"/>
                  <a:gd name="connsiteX3" fmla="*/ 119882 w 150045"/>
                  <a:gd name="connsiteY3" fmla="*/ 4351 h 200037"/>
                  <a:gd name="connsiteX4" fmla="*/ 150045 w 150045"/>
                  <a:gd name="connsiteY4" fmla="*/ 4351 h 200037"/>
                  <a:gd name="connsiteX5" fmla="*/ 111945 w 150045"/>
                  <a:gd name="connsiteY5" fmla="*/ 5939 h 200037"/>
                  <a:gd name="connsiteX6" fmla="*/ 29395 w 150045"/>
                  <a:gd name="connsiteY6" fmla="*/ 63089 h 200037"/>
                  <a:gd name="connsiteX7" fmla="*/ 5582 w 150045"/>
                  <a:gd name="connsiteY7" fmla="*/ 126589 h 200037"/>
                  <a:gd name="connsiteX8" fmla="*/ 820 w 150045"/>
                  <a:gd name="connsiteY8" fmla="*/ 145639 h 200037"/>
                  <a:gd name="connsiteX9" fmla="*/ 30982 w 150045"/>
                  <a:gd name="connsiteY9" fmla="*/ 199614 h 2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45" h="200037">
                    <a:moveTo>
                      <a:pt x="30982" y="199614"/>
                    </a:moveTo>
                    <a:cubicBezTo>
                      <a:pt x="30982" y="194058"/>
                      <a:pt x="-5795" y="135055"/>
                      <a:pt x="820" y="112301"/>
                    </a:cubicBezTo>
                    <a:cubicBezTo>
                      <a:pt x="7435" y="89547"/>
                      <a:pt x="50826" y="81081"/>
                      <a:pt x="70670" y="63089"/>
                    </a:cubicBezTo>
                    <a:cubicBezTo>
                      <a:pt x="90514" y="45097"/>
                      <a:pt x="106653" y="14141"/>
                      <a:pt x="119882" y="4351"/>
                    </a:cubicBezTo>
                    <a:cubicBezTo>
                      <a:pt x="133111" y="-5439"/>
                      <a:pt x="150045" y="4351"/>
                      <a:pt x="150045" y="4351"/>
                    </a:cubicBezTo>
                    <a:cubicBezTo>
                      <a:pt x="148722" y="4616"/>
                      <a:pt x="132053" y="-3851"/>
                      <a:pt x="111945" y="5939"/>
                    </a:cubicBezTo>
                    <a:cubicBezTo>
                      <a:pt x="91837" y="15729"/>
                      <a:pt x="47122" y="42981"/>
                      <a:pt x="29395" y="63089"/>
                    </a:cubicBezTo>
                    <a:cubicBezTo>
                      <a:pt x="11668" y="83197"/>
                      <a:pt x="10344" y="112831"/>
                      <a:pt x="5582" y="126589"/>
                    </a:cubicBezTo>
                    <a:cubicBezTo>
                      <a:pt x="820" y="140347"/>
                      <a:pt x="-1297" y="136908"/>
                      <a:pt x="820" y="145639"/>
                    </a:cubicBezTo>
                    <a:cubicBezTo>
                      <a:pt x="2937" y="154370"/>
                      <a:pt x="30982" y="205170"/>
                      <a:pt x="30982" y="1996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フリーフォーム: 図形 801">
                <a:extLst>
                  <a:ext uri="{FF2B5EF4-FFF2-40B4-BE49-F238E27FC236}">
                    <a16:creationId xmlns:a16="http://schemas.microsoft.com/office/drawing/2014/main" id="{890D1E08-2722-482D-95B0-6564D20783AA}"/>
                  </a:ext>
                </a:extLst>
              </p:cNvPr>
              <p:cNvSpPr/>
              <p:nvPr/>
            </p:nvSpPr>
            <p:spPr>
              <a:xfrm>
                <a:off x="10745755" y="5087920"/>
                <a:ext cx="100385" cy="152548"/>
              </a:xfrm>
              <a:custGeom>
                <a:avLst/>
                <a:gdLst>
                  <a:gd name="connsiteX0" fmla="*/ 100045 w 100385"/>
                  <a:gd name="connsiteY0" fmla="*/ 18 h 152548"/>
                  <a:gd name="connsiteX1" fmla="*/ 15908 w 100385"/>
                  <a:gd name="connsiteY1" fmla="*/ 88918 h 152548"/>
                  <a:gd name="connsiteX2" fmla="*/ 33 w 100385"/>
                  <a:gd name="connsiteY2" fmla="*/ 152418 h 152548"/>
                  <a:gd name="connsiteX3" fmla="*/ 12733 w 100385"/>
                  <a:gd name="connsiteY3" fmla="*/ 104793 h 152548"/>
                  <a:gd name="connsiteX4" fmla="*/ 44483 w 100385"/>
                  <a:gd name="connsiteY4" fmla="*/ 80980 h 152548"/>
                  <a:gd name="connsiteX5" fmla="*/ 100045 w 100385"/>
                  <a:gd name="connsiteY5" fmla="*/ 18 h 15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385" h="152548">
                    <a:moveTo>
                      <a:pt x="100045" y="18"/>
                    </a:moveTo>
                    <a:cubicBezTo>
                      <a:pt x="95283" y="1341"/>
                      <a:pt x="32577" y="63518"/>
                      <a:pt x="15908" y="88918"/>
                    </a:cubicBezTo>
                    <a:cubicBezTo>
                      <a:pt x="-761" y="114318"/>
                      <a:pt x="562" y="149772"/>
                      <a:pt x="33" y="152418"/>
                    </a:cubicBezTo>
                    <a:cubicBezTo>
                      <a:pt x="-496" y="155064"/>
                      <a:pt x="5325" y="116699"/>
                      <a:pt x="12733" y="104793"/>
                    </a:cubicBezTo>
                    <a:cubicBezTo>
                      <a:pt x="20141" y="92887"/>
                      <a:pt x="30725" y="94738"/>
                      <a:pt x="44483" y="80980"/>
                    </a:cubicBezTo>
                    <a:cubicBezTo>
                      <a:pt x="58241" y="67222"/>
                      <a:pt x="104807" y="-1305"/>
                      <a:pt x="100045" y="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3" name="フリーフォーム: 図形 802">
                <a:extLst>
                  <a:ext uri="{FF2B5EF4-FFF2-40B4-BE49-F238E27FC236}">
                    <a16:creationId xmlns:a16="http://schemas.microsoft.com/office/drawing/2014/main" id="{1989DEC3-89F2-440D-9295-B8E65B6F118E}"/>
                  </a:ext>
                </a:extLst>
              </p:cNvPr>
              <p:cNvSpPr/>
              <p:nvPr/>
            </p:nvSpPr>
            <p:spPr>
              <a:xfrm>
                <a:off x="10852135" y="4849769"/>
                <a:ext cx="217506" cy="238345"/>
              </a:xfrm>
              <a:custGeom>
                <a:avLst/>
                <a:gdLst>
                  <a:gd name="connsiteX0" fmla="*/ 217503 w 217506"/>
                  <a:gd name="connsiteY0" fmla="*/ 44 h 238345"/>
                  <a:gd name="connsiteX1" fmla="*/ 127015 w 217506"/>
                  <a:gd name="connsiteY1" fmla="*/ 49256 h 238345"/>
                  <a:gd name="connsiteX2" fmla="*/ 80978 w 217506"/>
                  <a:gd name="connsiteY2" fmla="*/ 112756 h 238345"/>
                  <a:gd name="connsiteX3" fmla="*/ 42878 w 217506"/>
                  <a:gd name="connsiteY3" fmla="*/ 173081 h 238345"/>
                  <a:gd name="connsiteX4" fmla="*/ 15 w 217506"/>
                  <a:gd name="connsiteY4" fmla="*/ 238169 h 238345"/>
                  <a:gd name="connsiteX5" fmla="*/ 47640 w 217506"/>
                  <a:gd name="connsiteY5" fmla="*/ 152444 h 238345"/>
                  <a:gd name="connsiteX6" fmla="*/ 77803 w 217506"/>
                  <a:gd name="connsiteY6" fmla="*/ 93706 h 238345"/>
                  <a:gd name="connsiteX7" fmla="*/ 123840 w 217506"/>
                  <a:gd name="connsiteY7" fmla="*/ 41319 h 238345"/>
                  <a:gd name="connsiteX8" fmla="*/ 217503 w 217506"/>
                  <a:gd name="connsiteY8" fmla="*/ 44 h 23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6" h="238345">
                    <a:moveTo>
                      <a:pt x="217503" y="44"/>
                    </a:moveTo>
                    <a:cubicBezTo>
                      <a:pt x="218032" y="1367"/>
                      <a:pt x="149769" y="30471"/>
                      <a:pt x="127015" y="49256"/>
                    </a:cubicBezTo>
                    <a:cubicBezTo>
                      <a:pt x="104261" y="68041"/>
                      <a:pt x="95001" y="92118"/>
                      <a:pt x="80978" y="112756"/>
                    </a:cubicBezTo>
                    <a:cubicBezTo>
                      <a:pt x="66955" y="133394"/>
                      <a:pt x="42878" y="173081"/>
                      <a:pt x="42878" y="173081"/>
                    </a:cubicBezTo>
                    <a:cubicBezTo>
                      <a:pt x="29384" y="193983"/>
                      <a:pt x="-779" y="241608"/>
                      <a:pt x="15" y="238169"/>
                    </a:cubicBezTo>
                    <a:cubicBezTo>
                      <a:pt x="809" y="234730"/>
                      <a:pt x="34675" y="176521"/>
                      <a:pt x="47640" y="152444"/>
                    </a:cubicBezTo>
                    <a:cubicBezTo>
                      <a:pt x="60605" y="128367"/>
                      <a:pt x="65103" y="112227"/>
                      <a:pt x="77803" y="93706"/>
                    </a:cubicBezTo>
                    <a:cubicBezTo>
                      <a:pt x="90503" y="75185"/>
                      <a:pt x="104790" y="55607"/>
                      <a:pt x="123840" y="41319"/>
                    </a:cubicBezTo>
                    <a:cubicBezTo>
                      <a:pt x="142890" y="27032"/>
                      <a:pt x="216974" y="-1279"/>
                      <a:pt x="217503" y="4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4" name="フリーフォーム: 図形 803">
                <a:extLst>
                  <a:ext uri="{FF2B5EF4-FFF2-40B4-BE49-F238E27FC236}">
                    <a16:creationId xmlns:a16="http://schemas.microsoft.com/office/drawing/2014/main" id="{A0E348F4-5F7B-47EA-97F8-C26CF2720B16}"/>
                  </a:ext>
                </a:extLst>
              </p:cNvPr>
              <p:cNvSpPr/>
              <p:nvPr/>
            </p:nvSpPr>
            <p:spPr>
              <a:xfrm>
                <a:off x="10848904" y="4858837"/>
                <a:ext cx="189152" cy="265701"/>
              </a:xfrm>
              <a:custGeom>
                <a:avLst/>
                <a:gdLst>
                  <a:gd name="connsiteX0" fmla="*/ 188984 w 189152"/>
                  <a:gd name="connsiteY0" fmla="*/ 501 h 265701"/>
                  <a:gd name="connsiteX1" fmla="*/ 106434 w 189152"/>
                  <a:gd name="connsiteY1" fmla="*/ 119563 h 265701"/>
                  <a:gd name="connsiteX2" fmla="*/ 71 w 189152"/>
                  <a:gd name="connsiteY2" fmla="*/ 265613 h 265701"/>
                  <a:gd name="connsiteX3" fmla="*/ 90559 w 189152"/>
                  <a:gd name="connsiteY3" fmla="*/ 140201 h 265701"/>
                  <a:gd name="connsiteX4" fmla="*/ 127071 w 189152"/>
                  <a:gd name="connsiteY4" fmla="*/ 78288 h 265701"/>
                  <a:gd name="connsiteX5" fmla="*/ 188984 w 189152"/>
                  <a:gd name="connsiteY5" fmla="*/ 501 h 26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52" h="265701">
                    <a:moveTo>
                      <a:pt x="188984" y="501"/>
                    </a:moveTo>
                    <a:cubicBezTo>
                      <a:pt x="185545" y="7380"/>
                      <a:pt x="137919" y="75378"/>
                      <a:pt x="106434" y="119563"/>
                    </a:cubicBezTo>
                    <a:cubicBezTo>
                      <a:pt x="74949" y="163748"/>
                      <a:pt x="2717" y="262173"/>
                      <a:pt x="71" y="265613"/>
                    </a:cubicBezTo>
                    <a:cubicBezTo>
                      <a:pt x="-2575" y="269053"/>
                      <a:pt x="69392" y="171422"/>
                      <a:pt x="90559" y="140201"/>
                    </a:cubicBezTo>
                    <a:cubicBezTo>
                      <a:pt x="111726" y="108980"/>
                      <a:pt x="111990" y="97074"/>
                      <a:pt x="127071" y="78288"/>
                    </a:cubicBezTo>
                    <a:cubicBezTo>
                      <a:pt x="142152" y="59502"/>
                      <a:pt x="192423" y="-6378"/>
                      <a:pt x="188984" y="5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5" name="フリーフォーム: 図形 804">
                <a:extLst>
                  <a:ext uri="{FF2B5EF4-FFF2-40B4-BE49-F238E27FC236}">
                    <a16:creationId xmlns:a16="http://schemas.microsoft.com/office/drawing/2014/main" id="{3EFA3DE9-AE21-423C-A809-36192D17B255}"/>
                  </a:ext>
                </a:extLst>
              </p:cNvPr>
              <p:cNvSpPr/>
              <p:nvPr/>
            </p:nvSpPr>
            <p:spPr>
              <a:xfrm>
                <a:off x="11016242" y="4705274"/>
                <a:ext cx="294781" cy="139480"/>
              </a:xfrm>
              <a:custGeom>
                <a:avLst/>
                <a:gdLst>
                  <a:gd name="connsiteX0" fmla="*/ 294696 w 294781"/>
                  <a:gd name="connsiteY0" fmla="*/ 76 h 139480"/>
                  <a:gd name="connsiteX1" fmla="*/ 161346 w 294781"/>
                  <a:gd name="connsiteY1" fmla="*/ 71514 h 139480"/>
                  <a:gd name="connsiteX2" fmla="*/ 81971 w 294781"/>
                  <a:gd name="connsiteY2" fmla="*/ 119139 h 139480"/>
                  <a:gd name="connsiteX3" fmla="*/ 1008 w 294781"/>
                  <a:gd name="connsiteY3" fmla="*/ 138189 h 139480"/>
                  <a:gd name="connsiteX4" fmla="*/ 140708 w 294781"/>
                  <a:gd name="connsiteY4" fmla="*/ 85801 h 139480"/>
                  <a:gd name="connsiteX5" fmla="*/ 294696 w 294781"/>
                  <a:gd name="connsiteY5" fmla="*/ 76 h 13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781" h="139480">
                    <a:moveTo>
                      <a:pt x="294696" y="76"/>
                    </a:moveTo>
                    <a:cubicBezTo>
                      <a:pt x="298136" y="-2305"/>
                      <a:pt x="196800" y="51670"/>
                      <a:pt x="161346" y="71514"/>
                    </a:cubicBezTo>
                    <a:cubicBezTo>
                      <a:pt x="125892" y="91358"/>
                      <a:pt x="108694" y="108027"/>
                      <a:pt x="81971" y="119139"/>
                    </a:cubicBezTo>
                    <a:cubicBezTo>
                      <a:pt x="55248" y="130252"/>
                      <a:pt x="-8781" y="143745"/>
                      <a:pt x="1008" y="138189"/>
                    </a:cubicBezTo>
                    <a:cubicBezTo>
                      <a:pt x="10797" y="132633"/>
                      <a:pt x="140708" y="85801"/>
                      <a:pt x="140708" y="85801"/>
                    </a:cubicBezTo>
                    <a:cubicBezTo>
                      <a:pt x="185423" y="69926"/>
                      <a:pt x="291256" y="2457"/>
                      <a:pt x="294696" y="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: 図形 805">
                <a:extLst>
                  <a:ext uri="{FF2B5EF4-FFF2-40B4-BE49-F238E27FC236}">
                    <a16:creationId xmlns:a16="http://schemas.microsoft.com/office/drawing/2014/main" id="{FC541510-0FC9-4067-AC85-2D2FEBB95786}"/>
                  </a:ext>
                </a:extLst>
              </p:cNvPr>
              <p:cNvSpPr/>
              <p:nvPr/>
            </p:nvSpPr>
            <p:spPr>
              <a:xfrm>
                <a:off x="11128356" y="4430011"/>
                <a:ext cx="327139" cy="392949"/>
              </a:xfrm>
              <a:custGeom>
                <a:avLst/>
                <a:gdLst>
                  <a:gd name="connsiteX0" fmla="*/ 19 w 327139"/>
                  <a:gd name="connsiteY0" fmla="*/ 392814 h 392949"/>
                  <a:gd name="connsiteX1" fmla="*/ 100032 w 327139"/>
                  <a:gd name="connsiteY1" fmla="*/ 267402 h 392949"/>
                  <a:gd name="connsiteX2" fmla="*/ 138132 w 327139"/>
                  <a:gd name="connsiteY2" fmla="*/ 194377 h 392949"/>
                  <a:gd name="connsiteX3" fmla="*/ 201632 w 327139"/>
                  <a:gd name="connsiteY3" fmla="*/ 145164 h 392949"/>
                  <a:gd name="connsiteX4" fmla="*/ 244494 w 327139"/>
                  <a:gd name="connsiteY4" fmla="*/ 102302 h 392949"/>
                  <a:gd name="connsiteX5" fmla="*/ 273069 w 327139"/>
                  <a:gd name="connsiteY5" fmla="*/ 43564 h 392949"/>
                  <a:gd name="connsiteX6" fmla="*/ 327044 w 327139"/>
                  <a:gd name="connsiteY6" fmla="*/ 702 h 392949"/>
                  <a:gd name="connsiteX7" fmla="*/ 258782 w 327139"/>
                  <a:gd name="connsiteY7" fmla="*/ 78489 h 392949"/>
                  <a:gd name="connsiteX8" fmla="*/ 163532 w 327139"/>
                  <a:gd name="connsiteY8" fmla="*/ 192789 h 392949"/>
                  <a:gd name="connsiteX9" fmla="*/ 92094 w 327139"/>
                  <a:gd name="connsiteY9" fmla="*/ 289627 h 392949"/>
                  <a:gd name="connsiteX10" fmla="*/ 19 w 327139"/>
                  <a:gd name="connsiteY10" fmla="*/ 392814 h 39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139" h="392949">
                    <a:moveTo>
                      <a:pt x="19" y="392814"/>
                    </a:moveTo>
                    <a:cubicBezTo>
                      <a:pt x="1342" y="389110"/>
                      <a:pt x="77013" y="300475"/>
                      <a:pt x="100032" y="267402"/>
                    </a:cubicBezTo>
                    <a:cubicBezTo>
                      <a:pt x="123051" y="234329"/>
                      <a:pt x="121199" y="214750"/>
                      <a:pt x="138132" y="194377"/>
                    </a:cubicBezTo>
                    <a:cubicBezTo>
                      <a:pt x="155065" y="174004"/>
                      <a:pt x="183905" y="160510"/>
                      <a:pt x="201632" y="145164"/>
                    </a:cubicBezTo>
                    <a:cubicBezTo>
                      <a:pt x="219359" y="129818"/>
                      <a:pt x="232588" y="119235"/>
                      <a:pt x="244494" y="102302"/>
                    </a:cubicBezTo>
                    <a:cubicBezTo>
                      <a:pt x="256400" y="85369"/>
                      <a:pt x="259311" y="60497"/>
                      <a:pt x="273069" y="43564"/>
                    </a:cubicBezTo>
                    <a:cubicBezTo>
                      <a:pt x="286827" y="26631"/>
                      <a:pt x="329425" y="-5119"/>
                      <a:pt x="327044" y="702"/>
                    </a:cubicBezTo>
                    <a:cubicBezTo>
                      <a:pt x="324663" y="6523"/>
                      <a:pt x="286034" y="46475"/>
                      <a:pt x="258782" y="78489"/>
                    </a:cubicBezTo>
                    <a:cubicBezTo>
                      <a:pt x="231530" y="110503"/>
                      <a:pt x="191313" y="157599"/>
                      <a:pt x="163532" y="192789"/>
                    </a:cubicBezTo>
                    <a:cubicBezTo>
                      <a:pt x="135751" y="227979"/>
                      <a:pt x="117494" y="256025"/>
                      <a:pt x="92094" y="289627"/>
                    </a:cubicBezTo>
                    <a:cubicBezTo>
                      <a:pt x="66694" y="323229"/>
                      <a:pt x="-1304" y="396518"/>
                      <a:pt x="19" y="3928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: 図形 806">
                <a:extLst>
                  <a:ext uri="{FF2B5EF4-FFF2-40B4-BE49-F238E27FC236}">
                    <a16:creationId xmlns:a16="http://schemas.microsoft.com/office/drawing/2014/main" id="{7F09AE3F-DC3A-443F-8E98-10A4B98D55CC}"/>
                  </a:ext>
                </a:extLst>
              </p:cNvPr>
              <p:cNvSpPr/>
              <p:nvPr/>
            </p:nvSpPr>
            <p:spPr>
              <a:xfrm>
                <a:off x="11025387" y="4414427"/>
                <a:ext cx="412551" cy="453031"/>
              </a:xfrm>
              <a:custGeom>
                <a:avLst/>
                <a:gdLst>
                  <a:gd name="connsiteX0" fmla="*/ 412551 w 412551"/>
                  <a:gd name="connsiteY0" fmla="*/ 411 h 453031"/>
                  <a:gd name="connsiteX1" fmla="*/ 337938 w 412551"/>
                  <a:gd name="connsiteY1" fmla="*/ 111536 h 453031"/>
                  <a:gd name="connsiteX2" fmla="*/ 298251 w 412551"/>
                  <a:gd name="connsiteY2" fmla="*/ 148048 h 453031"/>
                  <a:gd name="connsiteX3" fmla="*/ 252213 w 412551"/>
                  <a:gd name="connsiteY3" fmla="*/ 179798 h 453031"/>
                  <a:gd name="connsiteX4" fmla="*/ 215701 w 412551"/>
                  <a:gd name="connsiteY4" fmla="*/ 267111 h 453031"/>
                  <a:gd name="connsiteX5" fmla="*/ 183951 w 412551"/>
                  <a:gd name="connsiteY5" fmla="*/ 298861 h 453031"/>
                  <a:gd name="connsiteX6" fmla="*/ 136326 w 412551"/>
                  <a:gd name="connsiteY6" fmla="*/ 300448 h 453031"/>
                  <a:gd name="connsiteX7" fmla="*/ 142676 w 412551"/>
                  <a:gd name="connsiteY7" fmla="*/ 344898 h 453031"/>
                  <a:gd name="connsiteX8" fmla="*/ 136326 w 412551"/>
                  <a:gd name="connsiteY8" fmla="*/ 367123 h 453031"/>
                  <a:gd name="connsiteX9" fmla="*/ 39488 w 412551"/>
                  <a:gd name="connsiteY9" fmla="*/ 440148 h 453031"/>
                  <a:gd name="connsiteX10" fmla="*/ 2976 w 412551"/>
                  <a:gd name="connsiteY10" fmla="*/ 451261 h 453031"/>
                  <a:gd name="connsiteX11" fmla="*/ 110926 w 412551"/>
                  <a:gd name="connsiteY11" fmla="*/ 419511 h 453031"/>
                  <a:gd name="connsiteX12" fmla="*/ 168076 w 412551"/>
                  <a:gd name="connsiteY12" fmla="*/ 282986 h 453031"/>
                  <a:gd name="connsiteX13" fmla="*/ 264913 w 412551"/>
                  <a:gd name="connsiteY13" fmla="*/ 165511 h 453031"/>
                  <a:gd name="connsiteX14" fmla="*/ 331588 w 412551"/>
                  <a:gd name="connsiteY14" fmla="*/ 84548 h 453031"/>
                  <a:gd name="connsiteX15" fmla="*/ 337938 w 412551"/>
                  <a:gd name="connsiteY15" fmla="*/ 73436 h 453031"/>
                  <a:gd name="connsiteX16" fmla="*/ 412551 w 412551"/>
                  <a:gd name="connsiteY16" fmla="*/ 411 h 45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2551" h="453031">
                    <a:moveTo>
                      <a:pt x="412551" y="411"/>
                    </a:moveTo>
                    <a:cubicBezTo>
                      <a:pt x="412551" y="6761"/>
                      <a:pt x="356988" y="86930"/>
                      <a:pt x="337938" y="111536"/>
                    </a:cubicBezTo>
                    <a:cubicBezTo>
                      <a:pt x="318888" y="136142"/>
                      <a:pt x="312539" y="136671"/>
                      <a:pt x="298251" y="148048"/>
                    </a:cubicBezTo>
                    <a:cubicBezTo>
                      <a:pt x="283963" y="159425"/>
                      <a:pt x="265971" y="159954"/>
                      <a:pt x="252213" y="179798"/>
                    </a:cubicBezTo>
                    <a:cubicBezTo>
                      <a:pt x="238455" y="199642"/>
                      <a:pt x="227078" y="247267"/>
                      <a:pt x="215701" y="267111"/>
                    </a:cubicBezTo>
                    <a:cubicBezTo>
                      <a:pt x="204324" y="286955"/>
                      <a:pt x="197180" y="293305"/>
                      <a:pt x="183951" y="298861"/>
                    </a:cubicBezTo>
                    <a:cubicBezTo>
                      <a:pt x="170722" y="304417"/>
                      <a:pt x="143205" y="292775"/>
                      <a:pt x="136326" y="300448"/>
                    </a:cubicBezTo>
                    <a:cubicBezTo>
                      <a:pt x="129447" y="308121"/>
                      <a:pt x="142676" y="333786"/>
                      <a:pt x="142676" y="344898"/>
                    </a:cubicBezTo>
                    <a:cubicBezTo>
                      <a:pt x="142676" y="356010"/>
                      <a:pt x="153524" y="351248"/>
                      <a:pt x="136326" y="367123"/>
                    </a:cubicBezTo>
                    <a:cubicBezTo>
                      <a:pt x="119128" y="382998"/>
                      <a:pt x="61713" y="426125"/>
                      <a:pt x="39488" y="440148"/>
                    </a:cubicBezTo>
                    <a:cubicBezTo>
                      <a:pt x="17263" y="454171"/>
                      <a:pt x="-8930" y="454700"/>
                      <a:pt x="2976" y="451261"/>
                    </a:cubicBezTo>
                    <a:cubicBezTo>
                      <a:pt x="14882" y="447822"/>
                      <a:pt x="83409" y="447557"/>
                      <a:pt x="110926" y="419511"/>
                    </a:cubicBezTo>
                    <a:cubicBezTo>
                      <a:pt x="138443" y="391465"/>
                      <a:pt x="142412" y="325319"/>
                      <a:pt x="168076" y="282986"/>
                    </a:cubicBezTo>
                    <a:cubicBezTo>
                      <a:pt x="193740" y="240653"/>
                      <a:pt x="237661" y="198584"/>
                      <a:pt x="264913" y="165511"/>
                    </a:cubicBezTo>
                    <a:cubicBezTo>
                      <a:pt x="292165" y="132438"/>
                      <a:pt x="319417" y="99894"/>
                      <a:pt x="331588" y="84548"/>
                    </a:cubicBezTo>
                    <a:cubicBezTo>
                      <a:pt x="343759" y="69202"/>
                      <a:pt x="328677" y="83755"/>
                      <a:pt x="337938" y="73436"/>
                    </a:cubicBezTo>
                    <a:cubicBezTo>
                      <a:pt x="347198" y="63117"/>
                      <a:pt x="412551" y="-5939"/>
                      <a:pt x="412551" y="41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: 図形 807">
                <a:extLst>
                  <a:ext uri="{FF2B5EF4-FFF2-40B4-BE49-F238E27FC236}">
                    <a16:creationId xmlns:a16="http://schemas.microsoft.com/office/drawing/2014/main" id="{DA0C6BEA-6487-46DC-BF83-4E01FCF91EB9}"/>
                  </a:ext>
                </a:extLst>
              </p:cNvPr>
              <p:cNvSpPr/>
              <p:nvPr/>
            </p:nvSpPr>
            <p:spPr>
              <a:xfrm>
                <a:off x="11433127" y="4403517"/>
                <a:ext cx="236734" cy="101250"/>
              </a:xfrm>
              <a:custGeom>
                <a:avLst/>
                <a:gdLst>
                  <a:gd name="connsiteX0" fmla="*/ 48 w 236734"/>
                  <a:gd name="connsiteY0" fmla="*/ 17671 h 101250"/>
                  <a:gd name="connsiteX1" fmla="*/ 149273 w 236734"/>
                  <a:gd name="connsiteY1" fmla="*/ 20846 h 101250"/>
                  <a:gd name="connsiteX2" fmla="*/ 184198 w 236734"/>
                  <a:gd name="connsiteY2" fmla="*/ 57358 h 101250"/>
                  <a:gd name="connsiteX3" fmla="*/ 236586 w 236734"/>
                  <a:gd name="connsiteY3" fmla="*/ 100221 h 101250"/>
                  <a:gd name="connsiteX4" fmla="*/ 166736 w 236734"/>
                  <a:gd name="connsiteY4" fmla="*/ 11321 h 101250"/>
                  <a:gd name="connsiteX5" fmla="*/ 133398 w 236734"/>
                  <a:gd name="connsiteY5" fmla="*/ 208 h 101250"/>
                  <a:gd name="connsiteX6" fmla="*/ 48 w 236734"/>
                  <a:gd name="connsiteY6" fmla="*/ 17671 h 10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734" h="101250">
                    <a:moveTo>
                      <a:pt x="48" y="17671"/>
                    </a:moveTo>
                    <a:cubicBezTo>
                      <a:pt x="2694" y="21111"/>
                      <a:pt x="118581" y="14232"/>
                      <a:pt x="149273" y="20846"/>
                    </a:cubicBezTo>
                    <a:cubicBezTo>
                      <a:pt x="179965" y="27460"/>
                      <a:pt x="169646" y="44129"/>
                      <a:pt x="184198" y="57358"/>
                    </a:cubicBezTo>
                    <a:cubicBezTo>
                      <a:pt x="198750" y="70587"/>
                      <a:pt x="239496" y="107894"/>
                      <a:pt x="236586" y="100221"/>
                    </a:cubicBezTo>
                    <a:cubicBezTo>
                      <a:pt x="233676" y="92548"/>
                      <a:pt x="183934" y="27990"/>
                      <a:pt x="166736" y="11321"/>
                    </a:cubicBezTo>
                    <a:cubicBezTo>
                      <a:pt x="149538" y="-5348"/>
                      <a:pt x="162238" y="1796"/>
                      <a:pt x="133398" y="208"/>
                    </a:cubicBezTo>
                    <a:cubicBezTo>
                      <a:pt x="104558" y="-1380"/>
                      <a:pt x="-2598" y="14231"/>
                      <a:pt x="48" y="176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: 図形 808">
                <a:extLst>
                  <a:ext uri="{FF2B5EF4-FFF2-40B4-BE49-F238E27FC236}">
                    <a16:creationId xmlns:a16="http://schemas.microsoft.com/office/drawing/2014/main" id="{B2E34E23-AC71-4449-92AF-60BDBF04A947}"/>
                  </a:ext>
                </a:extLst>
              </p:cNvPr>
              <p:cNvSpPr/>
              <p:nvPr/>
            </p:nvSpPr>
            <p:spPr>
              <a:xfrm>
                <a:off x="11458575" y="4437810"/>
                <a:ext cx="209732" cy="559658"/>
              </a:xfrm>
              <a:custGeom>
                <a:avLst/>
                <a:gdLst>
                  <a:gd name="connsiteX0" fmla="*/ 209550 w 209732"/>
                  <a:gd name="connsiteY0" fmla="*/ 132603 h 559658"/>
                  <a:gd name="connsiteX1" fmla="*/ 142875 w 209732"/>
                  <a:gd name="connsiteY1" fmla="*/ 16715 h 559658"/>
                  <a:gd name="connsiteX2" fmla="*/ 109538 w 209732"/>
                  <a:gd name="connsiteY2" fmla="*/ 31003 h 559658"/>
                  <a:gd name="connsiteX3" fmla="*/ 85725 w 209732"/>
                  <a:gd name="connsiteY3" fmla="*/ 100853 h 559658"/>
                  <a:gd name="connsiteX4" fmla="*/ 80963 w 209732"/>
                  <a:gd name="connsiteY4" fmla="*/ 191340 h 559658"/>
                  <a:gd name="connsiteX5" fmla="*/ 38100 w 209732"/>
                  <a:gd name="connsiteY5" fmla="*/ 331040 h 559658"/>
                  <a:gd name="connsiteX6" fmla="*/ 22225 w 209732"/>
                  <a:gd name="connsiteY6" fmla="*/ 438990 h 559658"/>
                  <a:gd name="connsiteX7" fmla="*/ 0 w 209732"/>
                  <a:gd name="connsiteY7" fmla="*/ 559640 h 559658"/>
                  <a:gd name="connsiteX8" fmla="*/ 22225 w 209732"/>
                  <a:gd name="connsiteY8" fmla="*/ 445340 h 559658"/>
                  <a:gd name="connsiteX9" fmla="*/ 63500 w 209732"/>
                  <a:gd name="connsiteY9" fmla="*/ 138953 h 559658"/>
                  <a:gd name="connsiteX10" fmla="*/ 104775 w 209732"/>
                  <a:gd name="connsiteY10" fmla="*/ 38940 h 559658"/>
                  <a:gd name="connsiteX11" fmla="*/ 120650 w 209732"/>
                  <a:gd name="connsiteY11" fmla="*/ 4015 h 559658"/>
                  <a:gd name="connsiteX12" fmla="*/ 209550 w 209732"/>
                  <a:gd name="connsiteY12" fmla="*/ 132603 h 55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732" h="559658">
                    <a:moveTo>
                      <a:pt x="209550" y="132603"/>
                    </a:moveTo>
                    <a:cubicBezTo>
                      <a:pt x="213254" y="134720"/>
                      <a:pt x="159544" y="33648"/>
                      <a:pt x="142875" y="16715"/>
                    </a:cubicBezTo>
                    <a:cubicBezTo>
                      <a:pt x="126206" y="-218"/>
                      <a:pt x="119063" y="16980"/>
                      <a:pt x="109538" y="31003"/>
                    </a:cubicBezTo>
                    <a:cubicBezTo>
                      <a:pt x="100013" y="45026"/>
                      <a:pt x="90487" y="74130"/>
                      <a:pt x="85725" y="100853"/>
                    </a:cubicBezTo>
                    <a:cubicBezTo>
                      <a:pt x="80963" y="127576"/>
                      <a:pt x="88900" y="152976"/>
                      <a:pt x="80963" y="191340"/>
                    </a:cubicBezTo>
                    <a:cubicBezTo>
                      <a:pt x="73026" y="229704"/>
                      <a:pt x="47890" y="289765"/>
                      <a:pt x="38100" y="331040"/>
                    </a:cubicBezTo>
                    <a:cubicBezTo>
                      <a:pt x="28310" y="372315"/>
                      <a:pt x="28575" y="400890"/>
                      <a:pt x="22225" y="438990"/>
                    </a:cubicBezTo>
                    <a:cubicBezTo>
                      <a:pt x="15875" y="477090"/>
                      <a:pt x="0" y="558582"/>
                      <a:pt x="0" y="559640"/>
                    </a:cubicBezTo>
                    <a:cubicBezTo>
                      <a:pt x="0" y="560698"/>
                      <a:pt x="11642" y="515455"/>
                      <a:pt x="22225" y="445340"/>
                    </a:cubicBezTo>
                    <a:cubicBezTo>
                      <a:pt x="32808" y="375226"/>
                      <a:pt x="49742" y="206686"/>
                      <a:pt x="63500" y="138953"/>
                    </a:cubicBezTo>
                    <a:cubicBezTo>
                      <a:pt x="77258" y="71220"/>
                      <a:pt x="95250" y="61430"/>
                      <a:pt x="104775" y="38940"/>
                    </a:cubicBezTo>
                    <a:cubicBezTo>
                      <a:pt x="114300" y="16450"/>
                      <a:pt x="106098" y="-10272"/>
                      <a:pt x="120650" y="4015"/>
                    </a:cubicBezTo>
                    <a:cubicBezTo>
                      <a:pt x="135202" y="18302"/>
                      <a:pt x="205846" y="130486"/>
                      <a:pt x="209550" y="1326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: 図形 809">
                <a:extLst>
                  <a:ext uri="{FF2B5EF4-FFF2-40B4-BE49-F238E27FC236}">
                    <a16:creationId xmlns:a16="http://schemas.microsoft.com/office/drawing/2014/main" id="{B6A318EC-8C73-41F9-BDBB-49A918504B56}"/>
                  </a:ext>
                </a:extLst>
              </p:cNvPr>
              <p:cNvSpPr/>
              <p:nvPr/>
            </p:nvSpPr>
            <p:spPr>
              <a:xfrm>
                <a:off x="11336024" y="4533468"/>
                <a:ext cx="136891" cy="302085"/>
              </a:xfrm>
              <a:custGeom>
                <a:avLst/>
                <a:gdLst>
                  <a:gd name="connsiteX0" fmla="*/ 44764 w 136891"/>
                  <a:gd name="connsiteY0" fmla="*/ 6782 h 302085"/>
                  <a:gd name="connsiteX1" fmla="*/ 22539 w 136891"/>
                  <a:gd name="connsiteY1" fmla="*/ 60757 h 302085"/>
                  <a:gd name="connsiteX2" fmla="*/ 13014 w 136891"/>
                  <a:gd name="connsiteY2" fmla="*/ 209982 h 302085"/>
                  <a:gd name="connsiteX3" fmla="*/ 57464 w 136891"/>
                  <a:gd name="connsiteY3" fmla="*/ 265545 h 302085"/>
                  <a:gd name="connsiteX4" fmla="*/ 136839 w 136891"/>
                  <a:gd name="connsiteY4" fmla="*/ 302057 h 302085"/>
                  <a:gd name="connsiteX5" fmla="*/ 68576 w 136891"/>
                  <a:gd name="connsiteY5" fmla="*/ 270307 h 302085"/>
                  <a:gd name="connsiteX6" fmla="*/ 314 w 136891"/>
                  <a:gd name="connsiteY6" fmla="*/ 203632 h 302085"/>
                  <a:gd name="connsiteX7" fmla="*/ 44764 w 136891"/>
                  <a:gd name="connsiteY7" fmla="*/ 6782 h 30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91" h="302085">
                    <a:moveTo>
                      <a:pt x="44764" y="6782"/>
                    </a:moveTo>
                    <a:cubicBezTo>
                      <a:pt x="48468" y="-17031"/>
                      <a:pt x="27831" y="26890"/>
                      <a:pt x="22539" y="60757"/>
                    </a:cubicBezTo>
                    <a:cubicBezTo>
                      <a:pt x="17247" y="94624"/>
                      <a:pt x="7193" y="175851"/>
                      <a:pt x="13014" y="209982"/>
                    </a:cubicBezTo>
                    <a:cubicBezTo>
                      <a:pt x="18835" y="244113"/>
                      <a:pt x="36827" y="250199"/>
                      <a:pt x="57464" y="265545"/>
                    </a:cubicBezTo>
                    <a:cubicBezTo>
                      <a:pt x="78101" y="280891"/>
                      <a:pt x="134987" y="301263"/>
                      <a:pt x="136839" y="302057"/>
                    </a:cubicBezTo>
                    <a:cubicBezTo>
                      <a:pt x="138691" y="302851"/>
                      <a:pt x="91330" y="286711"/>
                      <a:pt x="68576" y="270307"/>
                    </a:cubicBezTo>
                    <a:cubicBezTo>
                      <a:pt x="45822" y="253903"/>
                      <a:pt x="4812" y="247553"/>
                      <a:pt x="314" y="203632"/>
                    </a:cubicBezTo>
                    <a:cubicBezTo>
                      <a:pt x="-4184" y="159711"/>
                      <a:pt x="41060" y="30595"/>
                      <a:pt x="44764" y="67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: 図形 810">
                <a:extLst>
                  <a:ext uri="{FF2B5EF4-FFF2-40B4-BE49-F238E27FC236}">
                    <a16:creationId xmlns:a16="http://schemas.microsoft.com/office/drawing/2014/main" id="{B3C57E75-642B-4E08-9023-94A882FE2367}"/>
                  </a:ext>
                </a:extLst>
              </p:cNvPr>
              <p:cNvSpPr/>
              <p:nvPr/>
            </p:nvSpPr>
            <p:spPr>
              <a:xfrm>
                <a:off x="11170705" y="4548559"/>
                <a:ext cx="170184" cy="687258"/>
              </a:xfrm>
              <a:custGeom>
                <a:avLst/>
                <a:gdLst>
                  <a:gd name="connsiteX0" fmla="*/ 164045 w 170184"/>
                  <a:gd name="connsiteY0" fmla="*/ 26616 h 687258"/>
                  <a:gd name="connsiteX1" fmla="*/ 148170 w 170184"/>
                  <a:gd name="connsiteY1" fmla="*/ 74241 h 687258"/>
                  <a:gd name="connsiteX2" fmla="*/ 64033 w 170184"/>
                  <a:gd name="connsiteY2" fmla="*/ 485404 h 687258"/>
                  <a:gd name="connsiteX3" fmla="*/ 119595 w 170184"/>
                  <a:gd name="connsiteY3" fmla="*/ 223466 h 687258"/>
                  <a:gd name="connsiteX4" fmla="*/ 533 w 170184"/>
                  <a:gd name="connsiteY4" fmla="*/ 687016 h 687258"/>
                  <a:gd name="connsiteX5" fmla="*/ 75145 w 170184"/>
                  <a:gd name="connsiteY5" fmla="*/ 288554 h 687258"/>
                  <a:gd name="connsiteX6" fmla="*/ 60858 w 170184"/>
                  <a:gd name="connsiteY6" fmla="*/ 367929 h 687258"/>
                  <a:gd name="connsiteX7" fmla="*/ 164045 w 170184"/>
                  <a:gd name="connsiteY7" fmla="*/ 26616 h 68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84" h="687258">
                    <a:moveTo>
                      <a:pt x="164045" y="26616"/>
                    </a:moveTo>
                    <a:cubicBezTo>
                      <a:pt x="178597" y="-22332"/>
                      <a:pt x="164839" y="-2224"/>
                      <a:pt x="148170" y="74241"/>
                    </a:cubicBezTo>
                    <a:cubicBezTo>
                      <a:pt x="131501" y="150706"/>
                      <a:pt x="68795" y="460533"/>
                      <a:pt x="64033" y="485404"/>
                    </a:cubicBezTo>
                    <a:cubicBezTo>
                      <a:pt x="59271" y="510275"/>
                      <a:pt x="130178" y="189864"/>
                      <a:pt x="119595" y="223466"/>
                    </a:cubicBezTo>
                    <a:cubicBezTo>
                      <a:pt x="109012" y="257068"/>
                      <a:pt x="7941" y="676168"/>
                      <a:pt x="533" y="687016"/>
                    </a:cubicBezTo>
                    <a:cubicBezTo>
                      <a:pt x="-6875" y="697864"/>
                      <a:pt x="65091" y="341735"/>
                      <a:pt x="75145" y="288554"/>
                    </a:cubicBezTo>
                    <a:cubicBezTo>
                      <a:pt x="85199" y="235373"/>
                      <a:pt x="47629" y="409998"/>
                      <a:pt x="60858" y="367929"/>
                    </a:cubicBezTo>
                    <a:cubicBezTo>
                      <a:pt x="74087" y="325860"/>
                      <a:pt x="149493" y="75564"/>
                      <a:pt x="164045" y="2661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: 図形 811">
                <a:extLst>
                  <a:ext uri="{FF2B5EF4-FFF2-40B4-BE49-F238E27FC236}">
                    <a16:creationId xmlns:a16="http://schemas.microsoft.com/office/drawing/2014/main" id="{EC40A090-3740-4C73-A0BD-0B75E67C5D84}"/>
                  </a:ext>
                </a:extLst>
              </p:cNvPr>
              <p:cNvSpPr/>
              <p:nvPr/>
            </p:nvSpPr>
            <p:spPr>
              <a:xfrm>
                <a:off x="10817198" y="5117942"/>
                <a:ext cx="72132" cy="382298"/>
              </a:xfrm>
              <a:custGeom>
                <a:avLst/>
                <a:gdLst>
                  <a:gd name="connsiteX0" fmla="*/ 27 w 72132"/>
                  <a:gd name="connsiteY0" fmla="*/ 41433 h 382298"/>
                  <a:gd name="connsiteX1" fmla="*/ 42890 w 72132"/>
                  <a:gd name="connsiteY1" fmla="*/ 154146 h 382298"/>
                  <a:gd name="connsiteX2" fmla="*/ 69877 w 72132"/>
                  <a:gd name="connsiteY2" fmla="*/ 297021 h 382298"/>
                  <a:gd name="connsiteX3" fmla="*/ 69877 w 72132"/>
                  <a:gd name="connsiteY3" fmla="*/ 379571 h 382298"/>
                  <a:gd name="connsiteX4" fmla="*/ 63527 w 72132"/>
                  <a:gd name="connsiteY4" fmla="*/ 198596 h 382298"/>
                  <a:gd name="connsiteX5" fmla="*/ 63527 w 72132"/>
                  <a:gd name="connsiteY5" fmla="*/ 81121 h 382298"/>
                  <a:gd name="connsiteX6" fmla="*/ 65115 w 72132"/>
                  <a:gd name="connsiteY6" fmla="*/ 158 h 382298"/>
                  <a:gd name="connsiteX7" fmla="*/ 52415 w 72132"/>
                  <a:gd name="connsiteY7" fmla="*/ 65246 h 382298"/>
                  <a:gd name="connsiteX8" fmla="*/ 68290 w 72132"/>
                  <a:gd name="connsiteY8" fmla="*/ 220821 h 382298"/>
                  <a:gd name="connsiteX9" fmla="*/ 36540 w 72132"/>
                  <a:gd name="connsiteY9" fmla="*/ 125571 h 382298"/>
                  <a:gd name="connsiteX10" fmla="*/ 27 w 72132"/>
                  <a:gd name="connsiteY10" fmla="*/ 41433 h 38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32" h="382298">
                    <a:moveTo>
                      <a:pt x="27" y="41433"/>
                    </a:moveTo>
                    <a:cubicBezTo>
                      <a:pt x="1085" y="46195"/>
                      <a:pt x="31248" y="111548"/>
                      <a:pt x="42890" y="154146"/>
                    </a:cubicBezTo>
                    <a:cubicBezTo>
                      <a:pt x="54532" y="196744"/>
                      <a:pt x="65379" y="259450"/>
                      <a:pt x="69877" y="297021"/>
                    </a:cubicBezTo>
                    <a:cubicBezTo>
                      <a:pt x="74375" y="334592"/>
                      <a:pt x="70935" y="395975"/>
                      <a:pt x="69877" y="379571"/>
                    </a:cubicBezTo>
                    <a:cubicBezTo>
                      <a:pt x="68819" y="363167"/>
                      <a:pt x="64585" y="248338"/>
                      <a:pt x="63527" y="198596"/>
                    </a:cubicBezTo>
                    <a:cubicBezTo>
                      <a:pt x="62469" y="148854"/>
                      <a:pt x="63262" y="114194"/>
                      <a:pt x="63527" y="81121"/>
                    </a:cubicBezTo>
                    <a:cubicBezTo>
                      <a:pt x="63792" y="48048"/>
                      <a:pt x="66967" y="2804"/>
                      <a:pt x="65115" y="158"/>
                    </a:cubicBezTo>
                    <a:cubicBezTo>
                      <a:pt x="63263" y="-2488"/>
                      <a:pt x="51886" y="28469"/>
                      <a:pt x="52415" y="65246"/>
                    </a:cubicBezTo>
                    <a:cubicBezTo>
                      <a:pt x="52944" y="102023"/>
                      <a:pt x="70936" y="210767"/>
                      <a:pt x="68290" y="220821"/>
                    </a:cubicBezTo>
                    <a:cubicBezTo>
                      <a:pt x="65644" y="230875"/>
                      <a:pt x="43948" y="149913"/>
                      <a:pt x="36540" y="125571"/>
                    </a:cubicBezTo>
                    <a:cubicBezTo>
                      <a:pt x="29132" y="101229"/>
                      <a:pt x="-1031" y="36671"/>
                      <a:pt x="27" y="414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: 図形 812">
                <a:extLst>
                  <a:ext uri="{FF2B5EF4-FFF2-40B4-BE49-F238E27FC236}">
                    <a16:creationId xmlns:a16="http://schemas.microsoft.com/office/drawing/2014/main" id="{BA6C181F-BCBB-4EFB-AB21-7AA107B3B04D}"/>
                  </a:ext>
                </a:extLst>
              </p:cNvPr>
              <p:cNvSpPr/>
              <p:nvPr/>
            </p:nvSpPr>
            <p:spPr>
              <a:xfrm>
                <a:off x="10788060" y="5482911"/>
                <a:ext cx="87340" cy="525203"/>
              </a:xfrm>
              <a:custGeom>
                <a:avLst/>
                <a:gdLst>
                  <a:gd name="connsiteX0" fmla="*/ 86315 w 87340"/>
                  <a:gd name="connsiteY0" fmla="*/ 314 h 525203"/>
                  <a:gd name="connsiteX1" fmla="*/ 41865 w 87340"/>
                  <a:gd name="connsiteY1" fmla="*/ 190814 h 525203"/>
                  <a:gd name="connsiteX2" fmla="*/ 11703 w 87340"/>
                  <a:gd name="connsiteY2" fmla="*/ 271777 h 525203"/>
                  <a:gd name="connsiteX3" fmla="*/ 2178 w 87340"/>
                  <a:gd name="connsiteY3" fmla="*/ 314639 h 525203"/>
                  <a:gd name="connsiteX4" fmla="*/ 590 w 87340"/>
                  <a:gd name="connsiteY4" fmla="*/ 363852 h 525203"/>
                  <a:gd name="connsiteX5" fmla="*/ 10115 w 87340"/>
                  <a:gd name="connsiteY5" fmla="*/ 484502 h 525203"/>
                  <a:gd name="connsiteX6" fmla="*/ 32340 w 87340"/>
                  <a:gd name="connsiteY6" fmla="*/ 522602 h 525203"/>
                  <a:gd name="connsiteX7" fmla="*/ 21228 w 87340"/>
                  <a:gd name="connsiteY7" fmla="*/ 422589 h 525203"/>
                  <a:gd name="connsiteX8" fmla="*/ 22815 w 87340"/>
                  <a:gd name="connsiteY8" fmla="*/ 316227 h 525203"/>
                  <a:gd name="connsiteX9" fmla="*/ 38690 w 87340"/>
                  <a:gd name="connsiteY9" fmla="*/ 516252 h 525203"/>
                  <a:gd name="connsiteX10" fmla="*/ 27578 w 87340"/>
                  <a:gd name="connsiteY10" fmla="*/ 355914 h 525203"/>
                  <a:gd name="connsiteX11" fmla="*/ 19640 w 87340"/>
                  <a:gd name="connsiteY11" fmla="*/ 254314 h 525203"/>
                  <a:gd name="connsiteX12" fmla="*/ 68853 w 87340"/>
                  <a:gd name="connsiteY12" fmla="*/ 147952 h 525203"/>
                  <a:gd name="connsiteX13" fmla="*/ 86315 w 87340"/>
                  <a:gd name="connsiteY13" fmla="*/ 314 h 525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340" h="525203">
                    <a:moveTo>
                      <a:pt x="86315" y="314"/>
                    </a:moveTo>
                    <a:cubicBezTo>
                      <a:pt x="81817" y="7458"/>
                      <a:pt x="54300" y="145570"/>
                      <a:pt x="41865" y="190814"/>
                    </a:cubicBezTo>
                    <a:cubicBezTo>
                      <a:pt x="29430" y="236058"/>
                      <a:pt x="18317" y="251140"/>
                      <a:pt x="11703" y="271777"/>
                    </a:cubicBezTo>
                    <a:cubicBezTo>
                      <a:pt x="5088" y="292415"/>
                      <a:pt x="4030" y="299293"/>
                      <a:pt x="2178" y="314639"/>
                    </a:cubicBezTo>
                    <a:cubicBezTo>
                      <a:pt x="326" y="329985"/>
                      <a:pt x="-733" y="335542"/>
                      <a:pt x="590" y="363852"/>
                    </a:cubicBezTo>
                    <a:cubicBezTo>
                      <a:pt x="1913" y="392162"/>
                      <a:pt x="4823" y="458044"/>
                      <a:pt x="10115" y="484502"/>
                    </a:cubicBezTo>
                    <a:cubicBezTo>
                      <a:pt x="15407" y="510960"/>
                      <a:pt x="30488" y="532921"/>
                      <a:pt x="32340" y="522602"/>
                    </a:cubicBezTo>
                    <a:cubicBezTo>
                      <a:pt x="34192" y="512283"/>
                      <a:pt x="22815" y="456985"/>
                      <a:pt x="21228" y="422589"/>
                    </a:cubicBezTo>
                    <a:cubicBezTo>
                      <a:pt x="19640" y="388193"/>
                      <a:pt x="19905" y="300616"/>
                      <a:pt x="22815" y="316227"/>
                    </a:cubicBezTo>
                    <a:cubicBezTo>
                      <a:pt x="25725" y="331838"/>
                      <a:pt x="37896" y="509637"/>
                      <a:pt x="38690" y="516252"/>
                    </a:cubicBezTo>
                    <a:cubicBezTo>
                      <a:pt x="39484" y="522867"/>
                      <a:pt x="30753" y="399570"/>
                      <a:pt x="27578" y="355914"/>
                    </a:cubicBezTo>
                    <a:cubicBezTo>
                      <a:pt x="24403" y="312258"/>
                      <a:pt x="12761" y="288974"/>
                      <a:pt x="19640" y="254314"/>
                    </a:cubicBezTo>
                    <a:cubicBezTo>
                      <a:pt x="26519" y="219654"/>
                      <a:pt x="58005" y="186052"/>
                      <a:pt x="68853" y="147952"/>
                    </a:cubicBezTo>
                    <a:cubicBezTo>
                      <a:pt x="79701" y="109852"/>
                      <a:pt x="90813" y="-6830"/>
                      <a:pt x="86315" y="3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: 図形 813">
                <a:extLst>
                  <a:ext uri="{FF2B5EF4-FFF2-40B4-BE49-F238E27FC236}">
                    <a16:creationId xmlns:a16="http://schemas.microsoft.com/office/drawing/2014/main" id="{6104FEE6-9A83-43EC-A51E-84B3F737C65D}"/>
                  </a:ext>
                </a:extLst>
              </p:cNvPr>
              <p:cNvSpPr/>
              <p:nvPr/>
            </p:nvSpPr>
            <p:spPr>
              <a:xfrm>
                <a:off x="10620373" y="5709001"/>
                <a:ext cx="233316" cy="266471"/>
              </a:xfrm>
              <a:custGeom>
                <a:avLst/>
                <a:gdLst>
                  <a:gd name="connsiteX0" fmla="*/ 177802 w 233316"/>
                  <a:gd name="connsiteY0" fmla="*/ 1237 h 266471"/>
                  <a:gd name="connsiteX1" fmla="*/ 120652 w 233316"/>
                  <a:gd name="connsiteY1" fmla="*/ 153637 h 266471"/>
                  <a:gd name="connsiteX2" fmla="*/ 139702 w 233316"/>
                  <a:gd name="connsiteY2" fmla="*/ 242537 h 266471"/>
                  <a:gd name="connsiteX3" fmla="*/ 120652 w 233316"/>
                  <a:gd name="connsiteY3" fmla="*/ 236187 h 266471"/>
                  <a:gd name="connsiteX4" fmla="*/ 2 w 233316"/>
                  <a:gd name="connsiteY4" fmla="*/ 223487 h 266471"/>
                  <a:gd name="connsiteX5" fmla="*/ 117477 w 233316"/>
                  <a:gd name="connsiteY5" fmla="*/ 239362 h 266471"/>
                  <a:gd name="connsiteX6" fmla="*/ 222252 w 233316"/>
                  <a:gd name="connsiteY6" fmla="*/ 266349 h 266471"/>
                  <a:gd name="connsiteX7" fmla="*/ 228602 w 233316"/>
                  <a:gd name="connsiteY7" fmla="*/ 248887 h 266471"/>
                  <a:gd name="connsiteX8" fmla="*/ 207965 w 233316"/>
                  <a:gd name="connsiteY8" fmla="*/ 237774 h 266471"/>
                  <a:gd name="connsiteX9" fmla="*/ 147640 w 233316"/>
                  <a:gd name="connsiteY9" fmla="*/ 237774 h 266471"/>
                  <a:gd name="connsiteX10" fmla="*/ 107952 w 233316"/>
                  <a:gd name="connsiteY10" fmla="*/ 202849 h 266471"/>
                  <a:gd name="connsiteX11" fmla="*/ 120652 w 233316"/>
                  <a:gd name="connsiteY11" fmla="*/ 101249 h 266471"/>
                  <a:gd name="connsiteX12" fmla="*/ 114302 w 233316"/>
                  <a:gd name="connsiteY12" fmla="*/ 106012 h 266471"/>
                  <a:gd name="connsiteX13" fmla="*/ 128590 w 233316"/>
                  <a:gd name="connsiteY13" fmla="*/ 110774 h 266471"/>
                  <a:gd name="connsiteX14" fmla="*/ 160340 w 233316"/>
                  <a:gd name="connsiteY14" fmla="*/ 82199 h 266471"/>
                  <a:gd name="connsiteX15" fmla="*/ 177802 w 233316"/>
                  <a:gd name="connsiteY15" fmla="*/ 1237 h 26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3316" h="266471">
                    <a:moveTo>
                      <a:pt x="177802" y="1237"/>
                    </a:moveTo>
                    <a:cubicBezTo>
                      <a:pt x="171187" y="13143"/>
                      <a:pt x="127002" y="113420"/>
                      <a:pt x="120652" y="153637"/>
                    </a:cubicBezTo>
                    <a:cubicBezTo>
                      <a:pt x="114302" y="193854"/>
                      <a:pt x="139702" y="228779"/>
                      <a:pt x="139702" y="242537"/>
                    </a:cubicBezTo>
                    <a:cubicBezTo>
                      <a:pt x="139702" y="256295"/>
                      <a:pt x="143935" y="239362"/>
                      <a:pt x="120652" y="236187"/>
                    </a:cubicBezTo>
                    <a:cubicBezTo>
                      <a:pt x="97369" y="233012"/>
                      <a:pt x="531" y="222958"/>
                      <a:pt x="2" y="223487"/>
                    </a:cubicBezTo>
                    <a:cubicBezTo>
                      <a:pt x="-527" y="224016"/>
                      <a:pt x="80435" y="232218"/>
                      <a:pt x="117477" y="239362"/>
                    </a:cubicBezTo>
                    <a:cubicBezTo>
                      <a:pt x="154519" y="246506"/>
                      <a:pt x="203731" y="264762"/>
                      <a:pt x="222252" y="266349"/>
                    </a:cubicBezTo>
                    <a:cubicBezTo>
                      <a:pt x="240773" y="267936"/>
                      <a:pt x="230983" y="253649"/>
                      <a:pt x="228602" y="248887"/>
                    </a:cubicBezTo>
                    <a:cubicBezTo>
                      <a:pt x="226221" y="244125"/>
                      <a:pt x="221459" y="239626"/>
                      <a:pt x="207965" y="237774"/>
                    </a:cubicBezTo>
                    <a:cubicBezTo>
                      <a:pt x="194471" y="235922"/>
                      <a:pt x="164309" y="243595"/>
                      <a:pt x="147640" y="237774"/>
                    </a:cubicBezTo>
                    <a:cubicBezTo>
                      <a:pt x="130971" y="231953"/>
                      <a:pt x="112450" y="225603"/>
                      <a:pt x="107952" y="202849"/>
                    </a:cubicBezTo>
                    <a:cubicBezTo>
                      <a:pt x="103454" y="180095"/>
                      <a:pt x="119594" y="117388"/>
                      <a:pt x="120652" y="101249"/>
                    </a:cubicBezTo>
                    <a:cubicBezTo>
                      <a:pt x="121710" y="85110"/>
                      <a:pt x="112979" y="104425"/>
                      <a:pt x="114302" y="106012"/>
                    </a:cubicBezTo>
                    <a:cubicBezTo>
                      <a:pt x="115625" y="107599"/>
                      <a:pt x="120917" y="114743"/>
                      <a:pt x="128590" y="110774"/>
                    </a:cubicBezTo>
                    <a:cubicBezTo>
                      <a:pt x="136263" y="106805"/>
                      <a:pt x="152138" y="97545"/>
                      <a:pt x="160340" y="82199"/>
                    </a:cubicBezTo>
                    <a:cubicBezTo>
                      <a:pt x="168542" y="66853"/>
                      <a:pt x="184417" y="-10669"/>
                      <a:pt x="177802" y="12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: 図形 814">
                <a:extLst>
                  <a:ext uri="{FF2B5EF4-FFF2-40B4-BE49-F238E27FC236}">
                    <a16:creationId xmlns:a16="http://schemas.microsoft.com/office/drawing/2014/main" id="{C3294A85-85E7-450F-8282-16D19FDDA23B}"/>
                  </a:ext>
                </a:extLst>
              </p:cNvPr>
              <p:cNvSpPr/>
              <p:nvPr/>
            </p:nvSpPr>
            <p:spPr>
              <a:xfrm>
                <a:off x="10985346" y="5306831"/>
                <a:ext cx="163727" cy="717650"/>
              </a:xfrm>
              <a:custGeom>
                <a:avLst/>
                <a:gdLst>
                  <a:gd name="connsiteX0" fmla="*/ 163667 w 163727"/>
                  <a:gd name="connsiteY0" fmla="*/ 1769 h 717650"/>
                  <a:gd name="connsiteX1" fmla="*/ 130329 w 163727"/>
                  <a:gd name="connsiteY1" fmla="*/ 87494 h 717650"/>
                  <a:gd name="connsiteX2" fmla="*/ 79529 w 163727"/>
                  <a:gd name="connsiteY2" fmla="*/ 241482 h 717650"/>
                  <a:gd name="connsiteX3" fmla="*/ 33492 w 163727"/>
                  <a:gd name="connsiteY3" fmla="*/ 319269 h 717650"/>
                  <a:gd name="connsiteX4" fmla="*/ 154 w 163727"/>
                  <a:gd name="connsiteY4" fmla="*/ 428807 h 717650"/>
                  <a:gd name="connsiteX5" fmla="*/ 23967 w 163727"/>
                  <a:gd name="connsiteY5" fmla="*/ 582794 h 717650"/>
                  <a:gd name="connsiteX6" fmla="*/ 87467 w 163727"/>
                  <a:gd name="connsiteY6" fmla="*/ 716144 h 717650"/>
                  <a:gd name="connsiteX7" fmla="*/ 43017 w 163727"/>
                  <a:gd name="connsiteY7" fmla="*/ 643119 h 717650"/>
                  <a:gd name="connsiteX8" fmla="*/ 4917 w 163727"/>
                  <a:gd name="connsiteY8" fmla="*/ 470082 h 717650"/>
                  <a:gd name="connsiteX9" fmla="*/ 14442 w 163727"/>
                  <a:gd name="connsiteY9" fmla="*/ 443094 h 717650"/>
                  <a:gd name="connsiteX10" fmla="*/ 46192 w 163727"/>
                  <a:gd name="connsiteY10" fmla="*/ 314507 h 717650"/>
                  <a:gd name="connsiteX11" fmla="*/ 17617 w 163727"/>
                  <a:gd name="connsiteY11" fmla="*/ 465319 h 717650"/>
                  <a:gd name="connsiteX12" fmla="*/ 62067 w 163727"/>
                  <a:gd name="connsiteY12" fmla="*/ 609782 h 717650"/>
                  <a:gd name="connsiteX13" fmla="*/ 41429 w 163727"/>
                  <a:gd name="connsiteY13" fmla="*/ 373244 h 717650"/>
                  <a:gd name="connsiteX14" fmla="*/ 58892 w 163727"/>
                  <a:gd name="connsiteY14" fmla="*/ 538344 h 717650"/>
                  <a:gd name="connsiteX15" fmla="*/ 112867 w 163727"/>
                  <a:gd name="connsiteY15" fmla="*/ 676457 h 717650"/>
                  <a:gd name="connsiteX16" fmla="*/ 73179 w 163727"/>
                  <a:gd name="connsiteY16" fmla="*/ 500244 h 717650"/>
                  <a:gd name="connsiteX17" fmla="*/ 71592 w 163727"/>
                  <a:gd name="connsiteY17" fmla="*/ 289107 h 717650"/>
                  <a:gd name="connsiteX18" fmla="*/ 122392 w 163727"/>
                  <a:gd name="connsiteY18" fmla="*/ 163694 h 717650"/>
                  <a:gd name="connsiteX19" fmla="*/ 163667 w 163727"/>
                  <a:gd name="connsiteY19" fmla="*/ 1769 h 71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3727" h="717650">
                    <a:moveTo>
                      <a:pt x="163667" y="1769"/>
                    </a:moveTo>
                    <a:cubicBezTo>
                      <a:pt x="164990" y="-10931"/>
                      <a:pt x="144352" y="47542"/>
                      <a:pt x="130329" y="87494"/>
                    </a:cubicBezTo>
                    <a:cubicBezTo>
                      <a:pt x="116306" y="127446"/>
                      <a:pt x="95668" y="202853"/>
                      <a:pt x="79529" y="241482"/>
                    </a:cubicBezTo>
                    <a:cubicBezTo>
                      <a:pt x="63390" y="280111"/>
                      <a:pt x="46721" y="288048"/>
                      <a:pt x="33492" y="319269"/>
                    </a:cubicBezTo>
                    <a:cubicBezTo>
                      <a:pt x="20263" y="350490"/>
                      <a:pt x="1741" y="384886"/>
                      <a:pt x="154" y="428807"/>
                    </a:cubicBezTo>
                    <a:cubicBezTo>
                      <a:pt x="-1433" y="472728"/>
                      <a:pt x="9415" y="534905"/>
                      <a:pt x="23967" y="582794"/>
                    </a:cubicBezTo>
                    <a:cubicBezTo>
                      <a:pt x="38519" y="630683"/>
                      <a:pt x="84292" y="706090"/>
                      <a:pt x="87467" y="716144"/>
                    </a:cubicBezTo>
                    <a:cubicBezTo>
                      <a:pt x="90642" y="726198"/>
                      <a:pt x="56775" y="684129"/>
                      <a:pt x="43017" y="643119"/>
                    </a:cubicBezTo>
                    <a:cubicBezTo>
                      <a:pt x="29259" y="602109"/>
                      <a:pt x="9679" y="503419"/>
                      <a:pt x="4917" y="470082"/>
                    </a:cubicBezTo>
                    <a:cubicBezTo>
                      <a:pt x="155" y="436745"/>
                      <a:pt x="7563" y="469023"/>
                      <a:pt x="14442" y="443094"/>
                    </a:cubicBezTo>
                    <a:cubicBezTo>
                      <a:pt x="21321" y="417165"/>
                      <a:pt x="45663" y="310803"/>
                      <a:pt x="46192" y="314507"/>
                    </a:cubicBezTo>
                    <a:cubicBezTo>
                      <a:pt x="46721" y="318211"/>
                      <a:pt x="14971" y="416107"/>
                      <a:pt x="17617" y="465319"/>
                    </a:cubicBezTo>
                    <a:cubicBezTo>
                      <a:pt x="20263" y="514532"/>
                      <a:pt x="58098" y="625128"/>
                      <a:pt x="62067" y="609782"/>
                    </a:cubicBezTo>
                    <a:cubicBezTo>
                      <a:pt x="66036" y="594436"/>
                      <a:pt x="41958" y="385150"/>
                      <a:pt x="41429" y="373244"/>
                    </a:cubicBezTo>
                    <a:cubicBezTo>
                      <a:pt x="40900" y="361338"/>
                      <a:pt x="46986" y="487809"/>
                      <a:pt x="58892" y="538344"/>
                    </a:cubicBezTo>
                    <a:cubicBezTo>
                      <a:pt x="70798" y="588879"/>
                      <a:pt x="110486" y="682807"/>
                      <a:pt x="112867" y="676457"/>
                    </a:cubicBezTo>
                    <a:cubicBezTo>
                      <a:pt x="115248" y="670107"/>
                      <a:pt x="80058" y="564802"/>
                      <a:pt x="73179" y="500244"/>
                    </a:cubicBezTo>
                    <a:cubicBezTo>
                      <a:pt x="66300" y="435686"/>
                      <a:pt x="63390" y="345199"/>
                      <a:pt x="71592" y="289107"/>
                    </a:cubicBezTo>
                    <a:cubicBezTo>
                      <a:pt x="79794" y="233015"/>
                      <a:pt x="107840" y="210261"/>
                      <a:pt x="122392" y="163694"/>
                    </a:cubicBezTo>
                    <a:cubicBezTo>
                      <a:pt x="136944" y="117127"/>
                      <a:pt x="162344" y="14469"/>
                      <a:pt x="163667" y="17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フリーフォーム: 図形 815">
                <a:extLst>
                  <a:ext uri="{FF2B5EF4-FFF2-40B4-BE49-F238E27FC236}">
                    <a16:creationId xmlns:a16="http://schemas.microsoft.com/office/drawing/2014/main" id="{A1C7FFA5-16F2-4AD8-8B5D-C5ABB8DA8DA4}"/>
                  </a:ext>
                </a:extLst>
              </p:cNvPr>
              <p:cNvSpPr/>
              <p:nvPr/>
            </p:nvSpPr>
            <p:spPr>
              <a:xfrm>
                <a:off x="11074591" y="5295311"/>
                <a:ext cx="206184" cy="761005"/>
              </a:xfrm>
              <a:custGeom>
                <a:avLst/>
                <a:gdLst>
                  <a:gd name="connsiteX0" fmla="*/ 176022 w 206184"/>
                  <a:gd name="connsiteY0" fmla="*/ 2177 h 761005"/>
                  <a:gd name="connsiteX1" fmla="*/ 37909 w 206184"/>
                  <a:gd name="connsiteY1" fmla="*/ 299039 h 761005"/>
                  <a:gd name="connsiteX2" fmla="*/ 26797 w 206184"/>
                  <a:gd name="connsiteY2" fmla="*/ 386352 h 761005"/>
                  <a:gd name="connsiteX3" fmla="*/ 25209 w 206184"/>
                  <a:gd name="connsiteY3" fmla="*/ 507002 h 761005"/>
                  <a:gd name="connsiteX4" fmla="*/ 37909 w 206184"/>
                  <a:gd name="connsiteY4" fmla="*/ 413339 h 761005"/>
                  <a:gd name="connsiteX5" fmla="*/ 4572 w 206184"/>
                  <a:gd name="connsiteY5" fmla="*/ 372064 h 761005"/>
                  <a:gd name="connsiteX6" fmla="*/ 4572 w 206184"/>
                  <a:gd name="connsiteY6" fmla="*/ 546689 h 761005"/>
                  <a:gd name="connsiteX7" fmla="*/ 44259 w 206184"/>
                  <a:gd name="connsiteY7" fmla="*/ 707027 h 761005"/>
                  <a:gd name="connsiteX8" fmla="*/ 206184 w 206184"/>
                  <a:gd name="connsiteY8" fmla="*/ 761002 h 761005"/>
                  <a:gd name="connsiteX9" fmla="*/ 44259 w 206184"/>
                  <a:gd name="connsiteY9" fmla="*/ 708614 h 761005"/>
                  <a:gd name="connsiteX10" fmla="*/ 14097 w 206184"/>
                  <a:gd name="connsiteY10" fmla="*/ 530814 h 761005"/>
                  <a:gd name="connsiteX11" fmla="*/ 61722 w 206184"/>
                  <a:gd name="connsiteY11" fmla="*/ 275227 h 761005"/>
                  <a:gd name="connsiteX12" fmla="*/ 114109 w 206184"/>
                  <a:gd name="connsiteY12" fmla="*/ 168864 h 761005"/>
                  <a:gd name="connsiteX13" fmla="*/ 176022 w 206184"/>
                  <a:gd name="connsiteY13" fmla="*/ 2177 h 7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6184" h="761005">
                    <a:moveTo>
                      <a:pt x="176022" y="2177"/>
                    </a:moveTo>
                    <a:cubicBezTo>
                      <a:pt x="163322" y="23873"/>
                      <a:pt x="62780" y="235010"/>
                      <a:pt x="37909" y="299039"/>
                    </a:cubicBezTo>
                    <a:cubicBezTo>
                      <a:pt x="13038" y="363068"/>
                      <a:pt x="28914" y="351692"/>
                      <a:pt x="26797" y="386352"/>
                    </a:cubicBezTo>
                    <a:cubicBezTo>
                      <a:pt x="24680" y="421013"/>
                      <a:pt x="23357" y="502504"/>
                      <a:pt x="25209" y="507002"/>
                    </a:cubicBezTo>
                    <a:cubicBezTo>
                      <a:pt x="27061" y="511500"/>
                      <a:pt x="41349" y="435829"/>
                      <a:pt x="37909" y="413339"/>
                    </a:cubicBezTo>
                    <a:cubicBezTo>
                      <a:pt x="34469" y="390849"/>
                      <a:pt x="10128" y="349839"/>
                      <a:pt x="4572" y="372064"/>
                    </a:cubicBezTo>
                    <a:cubicBezTo>
                      <a:pt x="-984" y="394289"/>
                      <a:pt x="-2042" y="490862"/>
                      <a:pt x="4572" y="546689"/>
                    </a:cubicBezTo>
                    <a:cubicBezTo>
                      <a:pt x="11186" y="602516"/>
                      <a:pt x="10657" y="671308"/>
                      <a:pt x="44259" y="707027"/>
                    </a:cubicBezTo>
                    <a:cubicBezTo>
                      <a:pt x="77861" y="742746"/>
                      <a:pt x="206184" y="760738"/>
                      <a:pt x="206184" y="761002"/>
                    </a:cubicBezTo>
                    <a:cubicBezTo>
                      <a:pt x="206184" y="761266"/>
                      <a:pt x="76273" y="746979"/>
                      <a:pt x="44259" y="708614"/>
                    </a:cubicBezTo>
                    <a:cubicBezTo>
                      <a:pt x="12244" y="670249"/>
                      <a:pt x="11187" y="603045"/>
                      <a:pt x="14097" y="530814"/>
                    </a:cubicBezTo>
                    <a:cubicBezTo>
                      <a:pt x="17007" y="458583"/>
                      <a:pt x="45053" y="335552"/>
                      <a:pt x="61722" y="275227"/>
                    </a:cubicBezTo>
                    <a:cubicBezTo>
                      <a:pt x="78391" y="214902"/>
                      <a:pt x="96911" y="210668"/>
                      <a:pt x="114109" y="168864"/>
                    </a:cubicBezTo>
                    <a:cubicBezTo>
                      <a:pt x="131307" y="127060"/>
                      <a:pt x="188722" y="-19519"/>
                      <a:pt x="176022" y="21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フリーフォーム: 図形 816">
                <a:extLst>
                  <a:ext uri="{FF2B5EF4-FFF2-40B4-BE49-F238E27FC236}">
                    <a16:creationId xmlns:a16="http://schemas.microsoft.com/office/drawing/2014/main" id="{92F33D85-6CB0-488D-910D-F45A468B4E33}"/>
                  </a:ext>
                </a:extLst>
              </p:cNvPr>
              <p:cNvSpPr/>
              <p:nvPr/>
            </p:nvSpPr>
            <p:spPr>
              <a:xfrm>
                <a:off x="11147006" y="5688013"/>
                <a:ext cx="48044" cy="215900"/>
              </a:xfrm>
              <a:custGeom>
                <a:avLst/>
                <a:gdLst>
                  <a:gd name="connsiteX0" fmla="*/ 48044 w 48044"/>
                  <a:gd name="connsiteY0" fmla="*/ 0 h 215900"/>
                  <a:gd name="connsiteX1" fmla="*/ 419 w 48044"/>
                  <a:gd name="connsiteY1" fmla="*/ 144462 h 215900"/>
                  <a:gd name="connsiteX2" fmla="*/ 28994 w 48044"/>
                  <a:gd name="connsiteY2" fmla="*/ 2159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4" h="215900">
                    <a:moveTo>
                      <a:pt x="48044" y="0"/>
                    </a:moveTo>
                    <a:cubicBezTo>
                      <a:pt x="25819" y="54239"/>
                      <a:pt x="3594" y="108479"/>
                      <a:pt x="419" y="144462"/>
                    </a:cubicBezTo>
                    <a:cubicBezTo>
                      <a:pt x="-2756" y="180445"/>
                      <a:pt x="12590" y="177006"/>
                      <a:pt x="28994" y="21590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: 図形 817">
                <a:extLst>
                  <a:ext uri="{FF2B5EF4-FFF2-40B4-BE49-F238E27FC236}">
                    <a16:creationId xmlns:a16="http://schemas.microsoft.com/office/drawing/2014/main" id="{57D085D8-FFF7-44BB-ACDE-1143AFB5F5D2}"/>
                  </a:ext>
                </a:extLst>
              </p:cNvPr>
              <p:cNvSpPr/>
              <p:nvPr/>
            </p:nvSpPr>
            <p:spPr>
              <a:xfrm>
                <a:off x="11132776" y="5584640"/>
                <a:ext cx="91785" cy="450242"/>
              </a:xfrm>
              <a:custGeom>
                <a:avLst/>
                <a:gdLst>
                  <a:gd name="connsiteX0" fmla="*/ 65449 w 91785"/>
                  <a:gd name="connsiteY0" fmla="*/ 185 h 450242"/>
                  <a:gd name="connsiteX1" fmla="*/ 16237 w 91785"/>
                  <a:gd name="connsiteY1" fmla="*/ 216085 h 450242"/>
                  <a:gd name="connsiteX2" fmla="*/ 27349 w 91785"/>
                  <a:gd name="connsiteY2" fmla="*/ 300223 h 450242"/>
                  <a:gd name="connsiteX3" fmla="*/ 90849 w 91785"/>
                  <a:gd name="connsiteY3" fmla="*/ 447860 h 450242"/>
                  <a:gd name="connsiteX4" fmla="*/ 62274 w 91785"/>
                  <a:gd name="connsiteY4" fmla="*/ 387535 h 450242"/>
                  <a:gd name="connsiteX5" fmla="*/ 20999 w 91785"/>
                  <a:gd name="connsiteY5" fmla="*/ 335148 h 450242"/>
                  <a:gd name="connsiteX6" fmla="*/ 33699 w 91785"/>
                  <a:gd name="connsiteY6" fmla="*/ 351023 h 450242"/>
                  <a:gd name="connsiteX7" fmla="*/ 362 w 91785"/>
                  <a:gd name="connsiteY7" fmla="*/ 255773 h 450242"/>
                  <a:gd name="connsiteX8" fmla="*/ 65449 w 91785"/>
                  <a:gd name="connsiteY8" fmla="*/ 185 h 45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85" h="450242">
                    <a:moveTo>
                      <a:pt x="65449" y="185"/>
                    </a:moveTo>
                    <a:cubicBezTo>
                      <a:pt x="68095" y="-6430"/>
                      <a:pt x="22587" y="166079"/>
                      <a:pt x="16237" y="216085"/>
                    </a:cubicBezTo>
                    <a:cubicBezTo>
                      <a:pt x="9887" y="266091"/>
                      <a:pt x="14914" y="261594"/>
                      <a:pt x="27349" y="300223"/>
                    </a:cubicBezTo>
                    <a:cubicBezTo>
                      <a:pt x="39784" y="338852"/>
                      <a:pt x="85028" y="433308"/>
                      <a:pt x="90849" y="447860"/>
                    </a:cubicBezTo>
                    <a:cubicBezTo>
                      <a:pt x="96670" y="462412"/>
                      <a:pt x="73916" y="406320"/>
                      <a:pt x="62274" y="387535"/>
                    </a:cubicBezTo>
                    <a:cubicBezTo>
                      <a:pt x="50632" y="368750"/>
                      <a:pt x="25761" y="341233"/>
                      <a:pt x="20999" y="335148"/>
                    </a:cubicBezTo>
                    <a:cubicBezTo>
                      <a:pt x="16237" y="329063"/>
                      <a:pt x="37139" y="364252"/>
                      <a:pt x="33699" y="351023"/>
                    </a:cubicBezTo>
                    <a:cubicBezTo>
                      <a:pt x="30259" y="337794"/>
                      <a:pt x="-3871" y="311071"/>
                      <a:pt x="362" y="255773"/>
                    </a:cubicBezTo>
                    <a:cubicBezTo>
                      <a:pt x="4595" y="200475"/>
                      <a:pt x="62803" y="6800"/>
                      <a:pt x="65449" y="1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: 図形 818">
                <a:extLst>
                  <a:ext uri="{FF2B5EF4-FFF2-40B4-BE49-F238E27FC236}">
                    <a16:creationId xmlns:a16="http://schemas.microsoft.com/office/drawing/2014/main" id="{30DC0A3A-37F2-4E7D-8E50-42C38E35DA7E}"/>
                  </a:ext>
                </a:extLst>
              </p:cNvPr>
              <p:cNvSpPr/>
              <p:nvPr/>
            </p:nvSpPr>
            <p:spPr>
              <a:xfrm>
                <a:off x="11234496" y="4911675"/>
                <a:ext cx="250337" cy="683895"/>
              </a:xfrm>
              <a:custGeom>
                <a:avLst/>
                <a:gdLst>
                  <a:gd name="connsiteX0" fmla="*/ 249479 w 250337"/>
                  <a:gd name="connsiteY0" fmla="*/ 7988 h 683895"/>
                  <a:gd name="connsiteX1" fmla="*/ 179629 w 250337"/>
                  <a:gd name="connsiteY1" fmla="*/ 315963 h 683895"/>
                  <a:gd name="connsiteX2" fmla="*/ 116129 w 250337"/>
                  <a:gd name="connsiteY2" fmla="*/ 492175 h 683895"/>
                  <a:gd name="connsiteX3" fmla="*/ 193917 w 250337"/>
                  <a:gd name="connsiteY3" fmla="*/ 201663 h 683895"/>
                  <a:gd name="connsiteX4" fmla="*/ 101842 w 250337"/>
                  <a:gd name="connsiteY4" fmla="*/ 503288 h 683895"/>
                  <a:gd name="connsiteX5" fmla="*/ 242 w 250337"/>
                  <a:gd name="connsiteY5" fmla="*/ 681088 h 683895"/>
                  <a:gd name="connsiteX6" fmla="*/ 132004 w 250337"/>
                  <a:gd name="connsiteY6" fmla="*/ 366763 h 683895"/>
                  <a:gd name="connsiteX7" fmla="*/ 212967 w 250337"/>
                  <a:gd name="connsiteY7" fmla="*/ 112763 h 683895"/>
                  <a:gd name="connsiteX8" fmla="*/ 249479 w 250337"/>
                  <a:gd name="connsiteY8" fmla="*/ 7988 h 68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37" h="683895">
                    <a:moveTo>
                      <a:pt x="249479" y="7988"/>
                    </a:moveTo>
                    <a:cubicBezTo>
                      <a:pt x="243923" y="41854"/>
                      <a:pt x="201854" y="235265"/>
                      <a:pt x="179629" y="315963"/>
                    </a:cubicBezTo>
                    <a:cubicBezTo>
                      <a:pt x="157404" y="396661"/>
                      <a:pt x="113748" y="511225"/>
                      <a:pt x="116129" y="492175"/>
                    </a:cubicBezTo>
                    <a:cubicBezTo>
                      <a:pt x="118510" y="473125"/>
                      <a:pt x="196298" y="199811"/>
                      <a:pt x="193917" y="201663"/>
                    </a:cubicBezTo>
                    <a:cubicBezTo>
                      <a:pt x="191536" y="203515"/>
                      <a:pt x="134121" y="423384"/>
                      <a:pt x="101842" y="503288"/>
                    </a:cubicBezTo>
                    <a:cubicBezTo>
                      <a:pt x="69563" y="583192"/>
                      <a:pt x="-4785" y="703842"/>
                      <a:pt x="242" y="681088"/>
                    </a:cubicBezTo>
                    <a:cubicBezTo>
                      <a:pt x="5269" y="658334"/>
                      <a:pt x="96550" y="461484"/>
                      <a:pt x="132004" y="366763"/>
                    </a:cubicBezTo>
                    <a:cubicBezTo>
                      <a:pt x="167458" y="272042"/>
                      <a:pt x="193388" y="170178"/>
                      <a:pt x="212967" y="112763"/>
                    </a:cubicBezTo>
                    <a:cubicBezTo>
                      <a:pt x="232546" y="55348"/>
                      <a:pt x="255035" y="-25878"/>
                      <a:pt x="249479" y="79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フリーフォーム: 図形 819">
                <a:extLst>
                  <a:ext uri="{FF2B5EF4-FFF2-40B4-BE49-F238E27FC236}">
                    <a16:creationId xmlns:a16="http://schemas.microsoft.com/office/drawing/2014/main" id="{9151FA41-A346-400C-8FF3-865C6314FA72}"/>
                  </a:ext>
                </a:extLst>
              </p:cNvPr>
              <p:cNvSpPr/>
              <p:nvPr/>
            </p:nvSpPr>
            <p:spPr>
              <a:xfrm>
                <a:off x="11194406" y="5373554"/>
                <a:ext cx="224787" cy="660756"/>
              </a:xfrm>
              <a:custGeom>
                <a:avLst/>
                <a:gdLst>
                  <a:gd name="connsiteX0" fmla="*/ 89544 w 224787"/>
                  <a:gd name="connsiteY0" fmla="*/ 235084 h 660756"/>
                  <a:gd name="connsiteX1" fmla="*/ 8582 w 224787"/>
                  <a:gd name="connsiteY1" fmla="*/ 360496 h 660756"/>
                  <a:gd name="connsiteX2" fmla="*/ 5407 w 224787"/>
                  <a:gd name="connsiteY2" fmla="*/ 417646 h 660756"/>
                  <a:gd name="connsiteX3" fmla="*/ 35569 w 224787"/>
                  <a:gd name="connsiteY3" fmla="*/ 592271 h 660756"/>
                  <a:gd name="connsiteX4" fmla="*/ 62557 w 224787"/>
                  <a:gd name="connsiteY4" fmla="*/ 630371 h 660756"/>
                  <a:gd name="connsiteX5" fmla="*/ 126057 w 224787"/>
                  <a:gd name="connsiteY5" fmla="*/ 660534 h 660756"/>
                  <a:gd name="connsiteX6" fmla="*/ 154632 w 224787"/>
                  <a:gd name="connsiteY6" fmla="*/ 638309 h 660756"/>
                  <a:gd name="connsiteX7" fmla="*/ 224482 w 224787"/>
                  <a:gd name="connsiteY7" fmla="*/ 544646 h 660756"/>
                  <a:gd name="connsiteX8" fmla="*/ 124469 w 224787"/>
                  <a:gd name="connsiteY8" fmla="*/ 641484 h 660756"/>
                  <a:gd name="connsiteX9" fmla="*/ 29219 w 224787"/>
                  <a:gd name="connsiteY9" fmla="*/ 531946 h 660756"/>
                  <a:gd name="connsiteX10" fmla="*/ 6994 w 224787"/>
                  <a:gd name="connsiteY10" fmla="*/ 355734 h 660756"/>
                  <a:gd name="connsiteX11" fmla="*/ 127644 w 224787"/>
                  <a:gd name="connsiteY11" fmla="*/ 134 h 660756"/>
                  <a:gd name="connsiteX12" fmla="*/ 18107 w 224787"/>
                  <a:gd name="connsiteY12" fmla="*/ 312871 h 660756"/>
                  <a:gd name="connsiteX13" fmla="*/ 89544 w 224787"/>
                  <a:gd name="connsiteY13" fmla="*/ 235084 h 66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787" h="660756">
                    <a:moveTo>
                      <a:pt x="89544" y="235084"/>
                    </a:moveTo>
                    <a:cubicBezTo>
                      <a:pt x="87956" y="243022"/>
                      <a:pt x="22605" y="330069"/>
                      <a:pt x="8582" y="360496"/>
                    </a:cubicBezTo>
                    <a:cubicBezTo>
                      <a:pt x="-5441" y="390923"/>
                      <a:pt x="909" y="379017"/>
                      <a:pt x="5407" y="417646"/>
                    </a:cubicBezTo>
                    <a:cubicBezTo>
                      <a:pt x="9905" y="456275"/>
                      <a:pt x="26044" y="556817"/>
                      <a:pt x="35569" y="592271"/>
                    </a:cubicBezTo>
                    <a:cubicBezTo>
                      <a:pt x="45094" y="627725"/>
                      <a:pt x="47476" y="618994"/>
                      <a:pt x="62557" y="630371"/>
                    </a:cubicBezTo>
                    <a:cubicBezTo>
                      <a:pt x="77638" y="641748"/>
                      <a:pt x="110711" y="659211"/>
                      <a:pt x="126057" y="660534"/>
                    </a:cubicBezTo>
                    <a:cubicBezTo>
                      <a:pt x="141403" y="661857"/>
                      <a:pt x="138228" y="657624"/>
                      <a:pt x="154632" y="638309"/>
                    </a:cubicBezTo>
                    <a:cubicBezTo>
                      <a:pt x="171036" y="618994"/>
                      <a:pt x="229509" y="544117"/>
                      <a:pt x="224482" y="544646"/>
                    </a:cubicBezTo>
                    <a:cubicBezTo>
                      <a:pt x="219455" y="545175"/>
                      <a:pt x="157013" y="643601"/>
                      <a:pt x="124469" y="641484"/>
                    </a:cubicBezTo>
                    <a:cubicBezTo>
                      <a:pt x="91925" y="639367"/>
                      <a:pt x="48798" y="579571"/>
                      <a:pt x="29219" y="531946"/>
                    </a:cubicBezTo>
                    <a:cubicBezTo>
                      <a:pt x="9640" y="484321"/>
                      <a:pt x="-9410" y="444369"/>
                      <a:pt x="6994" y="355734"/>
                    </a:cubicBezTo>
                    <a:cubicBezTo>
                      <a:pt x="23398" y="267099"/>
                      <a:pt x="125792" y="7278"/>
                      <a:pt x="127644" y="134"/>
                    </a:cubicBezTo>
                    <a:cubicBezTo>
                      <a:pt x="129496" y="-7010"/>
                      <a:pt x="27896" y="272919"/>
                      <a:pt x="18107" y="312871"/>
                    </a:cubicBezTo>
                    <a:cubicBezTo>
                      <a:pt x="8317" y="352823"/>
                      <a:pt x="91132" y="227146"/>
                      <a:pt x="89544" y="235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フリーフォーム: 図形 820">
                <a:extLst>
                  <a:ext uri="{FF2B5EF4-FFF2-40B4-BE49-F238E27FC236}">
                    <a16:creationId xmlns:a16="http://schemas.microsoft.com/office/drawing/2014/main" id="{953C7662-3BAB-4C6E-BFB3-6D9BBA006429}"/>
                  </a:ext>
                </a:extLst>
              </p:cNvPr>
              <p:cNvSpPr/>
              <p:nvPr/>
            </p:nvSpPr>
            <p:spPr>
              <a:xfrm>
                <a:off x="11187630" y="5289070"/>
                <a:ext cx="191594" cy="629435"/>
              </a:xfrm>
              <a:custGeom>
                <a:avLst/>
                <a:gdLst>
                  <a:gd name="connsiteX0" fmla="*/ 67745 w 191594"/>
                  <a:gd name="connsiteY0" fmla="*/ 252893 h 629435"/>
                  <a:gd name="connsiteX1" fmla="*/ 4245 w 191594"/>
                  <a:gd name="connsiteY1" fmla="*/ 417993 h 629435"/>
                  <a:gd name="connsiteX2" fmla="*/ 9008 w 191594"/>
                  <a:gd name="connsiteY2" fmla="*/ 511655 h 629435"/>
                  <a:gd name="connsiteX3" fmla="*/ 34408 w 191594"/>
                  <a:gd name="connsiteY3" fmla="*/ 629130 h 629435"/>
                  <a:gd name="connsiteX4" fmla="*/ 23295 w 191594"/>
                  <a:gd name="connsiteY4" fmla="*/ 543405 h 629435"/>
                  <a:gd name="connsiteX5" fmla="*/ 23295 w 191594"/>
                  <a:gd name="connsiteY5" fmla="*/ 471968 h 629435"/>
                  <a:gd name="connsiteX6" fmla="*/ 191570 w 191594"/>
                  <a:gd name="connsiteY6" fmla="*/ 480 h 629435"/>
                  <a:gd name="connsiteX7" fmla="*/ 35995 w 191594"/>
                  <a:gd name="connsiteY7" fmla="*/ 381480 h 629435"/>
                  <a:gd name="connsiteX8" fmla="*/ 45520 w 191594"/>
                  <a:gd name="connsiteY8" fmla="*/ 308455 h 629435"/>
                  <a:gd name="connsiteX9" fmla="*/ 67745 w 191594"/>
                  <a:gd name="connsiteY9" fmla="*/ 252893 h 62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594" h="629435">
                    <a:moveTo>
                      <a:pt x="67745" y="252893"/>
                    </a:moveTo>
                    <a:cubicBezTo>
                      <a:pt x="60866" y="271149"/>
                      <a:pt x="14034" y="374866"/>
                      <a:pt x="4245" y="417993"/>
                    </a:cubicBezTo>
                    <a:cubicBezTo>
                      <a:pt x="-5544" y="461120"/>
                      <a:pt x="3981" y="476465"/>
                      <a:pt x="9008" y="511655"/>
                    </a:cubicBezTo>
                    <a:cubicBezTo>
                      <a:pt x="14035" y="546845"/>
                      <a:pt x="32027" y="623838"/>
                      <a:pt x="34408" y="629130"/>
                    </a:cubicBezTo>
                    <a:cubicBezTo>
                      <a:pt x="36789" y="634422"/>
                      <a:pt x="25147" y="569599"/>
                      <a:pt x="23295" y="543405"/>
                    </a:cubicBezTo>
                    <a:cubicBezTo>
                      <a:pt x="21443" y="517211"/>
                      <a:pt x="-4751" y="562455"/>
                      <a:pt x="23295" y="471968"/>
                    </a:cubicBezTo>
                    <a:cubicBezTo>
                      <a:pt x="51341" y="381481"/>
                      <a:pt x="189453" y="15561"/>
                      <a:pt x="191570" y="480"/>
                    </a:cubicBezTo>
                    <a:cubicBezTo>
                      <a:pt x="193687" y="-14601"/>
                      <a:pt x="60337" y="330151"/>
                      <a:pt x="35995" y="381480"/>
                    </a:cubicBezTo>
                    <a:cubicBezTo>
                      <a:pt x="11653" y="432809"/>
                      <a:pt x="41551" y="325124"/>
                      <a:pt x="45520" y="308455"/>
                    </a:cubicBezTo>
                    <a:cubicBezTo>
                      <a:pt x="49489" y="291786"/>
                      <a:pt x="74624" y="234637"/>
                      <a:pt x="67745" y="2528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2" name="フリーフォーム: 図形 821">
                <a:extLst>
                  <a:ext uri="{FF2B5EF4-FFF2-40B4-BE49-F238E27FC236}">
                    <a16:creationId xmlns:a16="http://schemas.microsoft.com/office/drawing/2014/main" id="{E476CE7C-371A-4284-AB3D-8B5B4F6160B3}"/>
                  </a:ext>
                </a:extLst>
              </p:cNvPr>
              <p:cNvSpPr/>
              <p:nvPr/>
            </p:nvSpPr>
            <p:spPr>
              <a:xfrm>
                <a:off x="11652210" y="4569668"/>
                <a:ext cx="63953" cy="524234"/>
              </a:xfrm>
              <a:custGeom>
                <a:avLst/>
                <a:gdLst>
                  <a:gd name="connsiteX0" fmla="*/ 40 w 63953"/>
                  <a:gd name="connsiteY0" fmla="*/ 2332 h 524234"/>
                  <a:gd name="connsiteX1" fmla="*/ 61953 w 63953"/>
                  <a:gd name="connsiteY1" fmla="*/ 307132 h 524234"/>
                  <a:gd name="connsiteX2" fmla="*/ 49253 w 63953"/>
                  <a:gd name="connsiteY2" fmla="*/ 523032 h 524234"/>
                  <a:gd name="connsiteX3" fmla="*/ 54015 w 63953"/>
                  <a:gd name="connsiteY3" fmla="*/ 211882 h 524234"/>
                  <a:gd name="connsiteX4" fmla="*/ 52428 w 63953"/>
                  <a:gd name="connsiteY4" fmla="*/ 167432 h 524234"/>
                  <a:gd name="connsiteX5" fmla="*/ 40 w 63953"/>
                  <a:gd name="connsiteY5" fmla="*/ 2332 h 52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53" h="524234">
                    <a:moveTo>
                      <a:pt x="40" y="2332"/>
                    </a:moveTo>
                    <a:cubicBezTo>
                      <a:pt x="1628" y="25615"/>
                      <a:pt x="53751" y="220349"/>
                      <a:pt x="61953" y="307132"/>
                    </a:cubicBezTo>
                    <a:cubicBezTo>
                      <a:pt x="70155" y="393915"/>
                      <a:pt x="50576" y="538907"/>
                      <a:pt x="49253" y="523032"/>
                    </a:cubicBezTo>
                    <a:cubicBezTo>
                      <a:pt x="47930" y="507157"/>
                      <a:pt x="53486" y="271149"/>
                      <a:pt x="54015" y="211882"/>
                    </a:cubicBezTo>
                    <a:cubicBezTo>
                      <a:pt x="54544" y="152615"/>
                      <a:pt x="60365" y="197859"/>
                      <a:pt x="52428" y="167432"/>
                    </a:cubicBezTo>
                    <a:cubicBezTo>
                      <a:pt x="44491" y="137005"/>
                      <a:pt x="-1548" y="-20951"/>
                      <a:pt x="40" y="23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3" name="フリーフォーム: 図形 822">
                <a:extLst>
                  <a:ext uri="{FF2B5EF4-FFF2-40B4-BE49-F238E27FC236}">
                    <a16:creationId xmlns:a16="http://schemas.microsoft.com/office/drawing/2014/main" id="{9B9B29F4-E03E-43EE-AECB-D21802EB4B35}"/>
                  </a:ext>
                </a:extLst>
              </p:cNvPr>
              <p:cNvSpPr/>
              <p:nvPr/>
            </p:nvSpPr>
            <p:spPr>
              <a:xfrm>
                <a:off x="11608725" y="4498515"/>
                <a:ext cx="138308" cy="923102"/>
              </a:xfrm>
              <a:custGeom>
                <a:avLst/>
                <a:gdLst>
                  <a:gd name="connsiteX0" fmla="*/ 54638 w 138308"/>
                  <a:gd name="connsiteY0" fmla="*/ 2048 h 923102"/>
                  <a:gd name="connsiteX1" fmla="*/ 124488 w 138308"/>
                  <a:gd name="connsiteY1" fmla="*/ 262398 h 923102"/>
                  <a:gd name="connsiteX2" fmla="*/ 114963 w 138308"/>
                  <a:gd name="connsiteY2" fmla="*/ 619585 h 923102"/>
                  <a:gd name="connsiteX3" fmla="*/ 86388 w 138308"/>
                  <a:gd name="connsiteY3" fmla="*/ 702135 h 923102"/>
                  <a:gd name="connsiteX4" fmla="*/ 663 w 138308"/>
                  <a:gd name="connsiteY4" fmla="*/ 921210 h 923102"/>
                  <a:gd name="connsiteX5" fmla="*/ 49875 w 138308"/>
                  <a:gd name="connsiteY5" fmla="*/ 802148 h 923102"/>
                  <a:gd name="connsiteX6" fmla="*/ 108613 w 138308"/>
                  <a:gd name="connsiteY6" fmla="*/ 694198 h 923102"/>
                  <a:gd name="connsiteX7" fmla="*/ 24475 w 138308"/>
                  <a:gd name="connsiteY7" fmla="*/ 805323 h 923102"/>
                  <a:gd name="connsiteX8" fmla="*/ 114963 w 138308"/>
                  <a:gd name="connsiteY8" fmla="*/ 556085 h 923102"/>
                  <a:gd name="connsiteX9" fmla="*/ 134013 w 138308"/>
                  <a:gd name="connsiteY9" fmla="*/ 402098 h 923102"/>
                  <a:gd name="connsiteX10" fmla="*/ 54638 w 138308"/>
                  <a:gd name="connsiteY10" fmla="*/ 2048 h 92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308" h="923102">
                    <a:moveTo>
                      <a:pt x="54638" y="2048"/>
                    </a:moveTo>
                    <a:cubicBezTo>
                      <a:pt x="53050" y="-21235"/>
                      <a:pt x="114434" y="159475"/>
                      <a:pt x="124488" y="262398"/>
                    </a:cubicBezTo>
                    <a:cubicBezTo>
                      <a:pt x="134542" y="365321"/>
                      <a:pt x="121313" y="546295"/>
                      <a:pt x="114963" y="619585"/>
                    </a:cubicBezTo>
                    <a:cubicBezTo>
                      <a:pt x="108613" y="692875"/>
                      <a:pt x="105438" y="651864"/>
                      <a:pt x="86388" y="702135"/>
                    </a:cubicBezTo>
                    <a:cubicBezTo>
                      <a:pt x="67338" y="752406"/>
                      <a:pt x="6748" y="904541"/>
                      <a:pt x="663" y="921210"/>
                    </a:cubicBezTo>
                    <a:cubicBezTo>
                      <a:pt x="-5422" y="937879"/>
                      <a:pt x="31883" y="839983"/>
                      <a:pt x="49875" y="802148"/>
                    </a:cubicBezTo>
                    <a:cubicBezTo>
                      <a:pt x="67867" y="764313"/>
                      <a:pt x="108613" y="694198"/>
                      <a:pt x="108613" y="694198"/>
                    </a:cubicBezTo>
                    <a:cubicBezTo>
                      <a:pt x="104380" y="694727"/>
                      <a:pt x="23417" y="828342"/>
                      <a:pt x="24475" y="805323"/>
                    </a:cubicBezTo>
                    <a:cubicBezTo>
                      <a:pt x="25533" y="782304"/>
                      <a:pt x="96707" y="623289"/>
                      <a:pt x="114963" y="556085"/>
                    </a:cubicBezTo>
                    <a:cubicBezTo>
                      <a:pt x="133219" y="488881"/>
                      <a:pt x="145126" y="490733"/>
                      <a:pt x="134013" y="402098"/>
                    </a:cubicBezTo>
                    <a:cubicBezTo>
                      <a:pt x="122901" y="313463"/>
                      <a:pt x="56226" y="25331"/>
                      <a:pt x="54638" y="20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4" name="フリーフォーム: 図形 823">
                <a:extLst>
                  <a:ext uri="{FF2B5EF4-FFF2-40B4-BE49-F238E27FC236}">
                    <a16:creationId xmlns:a16="http://schemas.microsoft.com/office/drawing/2014/main" id="{A4F43830-FF90-4D9A-B766-464188692DAB}"/>
                  </a:ext>
                </a:extLst>
              </p:cNvPr>
              <p:cNvSpPr/>
              <p:nvPr/>
            </p:nvSpPr>
            <p:spPr>
              <a:xfrm>
                <a:off x="11155160" y="5238991"/>
                <a:ext cx="539817" cy="840726"/>
              </a:xfrm>
              <a:custGeom>
                <a:avLst/>
                <a:gdLst>
                  <a:gd name="connsiteX0" fmla="*/ 538365 w 539817"/>
                  <a:gd name="connsiteY0" fmla="*/ 4522 h 840726"/>
                  <a:gd name="connsiteX1" fmla="*/ 341515 w 539817"/>
                  <a:gd name="connsiteY1" fmla="*/ 439497 h 840726"/>
                  <a:gd name="connsiteX2" fmla="*/ 366915 w 539817"/>
                  <a:gd name="connsiteY2" fmla="*/ 337897 h 840726"/>
                  <a:gd name="connsiteX3" fmla="*/ 312940 w 539817"/>
                  <a:gd name="connsiteY3" fmla="*/ 582372 h 840726"/>
                  <a:gd name="connsiteX4" fmla="*/ 224040 w 539817"/>
                  <a:gd name="connsiteY4" fmla="*/ 804622 h 840726"/>
                  <a:gd name="connsiteX5" fmla="*/ 200228 w 539817"/>
                  <a:gd name="connsiteY5" fmla="*/ 831609 h 840726"/>
                  <a:gd name="connsiteX6" fmla="*/ 163715 w 539817"/>
                  <a:gd name="connsiteY6" fmla="*/ 834784 h 840726"/>
                  <a:gd name="connsiteX7" fmla="*/ 70053 w 539817"/>
                  <a:gd name="connsiteY7" fmla="*/ 755409 h 840726"/>
                  <a:gd name="connsiteX8" fmla="*/ 1790 w 539817"/>
                  <a:gd name="connsiteY8" fmla="*/ 504584 h 840726"/>
                  <a:gd name="connsiteX9" fmla="*/ 35128 w 539817"/>
                  <a:gd name="connsiteY9" fmla="*/ 622059 h 840726"/>
                  <a:gd name="connsiteX10" fmla="*/ 190703 w 539817"/>
                  <a:gd name="connsiteY10" fmla="*/ 828434 h 840726"/>
                  <a:gd name="connsiteX11" fmla="*/ 297065 w 539817"/>
                  <a:gd name="connsiteY11" fmla="*/ 618884 h 840726"/>
                  <a:gd name="connsiteX12" fmla="*/ 324053 w 539817"/>
                  <a:gd name="connsiteY12" fmla="*/ 447434 h 840726"/>
                  <a:gd name="connsiteX13" fmla="*/ 425653 w 539817"/>
                  <a:gd name="connsiteY13" fmla="*/ 226772 h 840726"/>
                  <a:gd name="connsiteX14" fmla="*/ 538365 w 539817"/>
                  <a:gd name="connsiteY14" fmla="*/ 4522 h 8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817" h="840726">
                    <a:moveTo>
                      <a:pt x="538365" y="4522"/>
                    </a:moveTo>
                    <a:cubicBezTo>
                      <a:pt x="524342" y="39976"/>
                      <a:pt x="370090" y="383935"/>
                      <a:pt x="341515" y="439497"/>
                    </a:cubicBezTo>
                    <a:cubicBezTo>
                      <a:pt x="312940" y="495060"/>
                      <a:pt x="371677" y="314085"/>
                      <a:pt x="366915" y="337897"/>
                    </a:cubicBezTo>
                    <a:cubicBezTo>
                      <a:pt x="362153" y="361709"/>
                      <a:pt x="336753" y="504584"/>
                      <a:pt x="312940" y="582372"/>
                    </a:cubicBezTo>
                    <a:cubicBezTo>
                      <a:pt x="289127" y="660160"/>
                      <a:pt x="242825" y="763083"/>
                      <a:pt x="224040" y="804622"/>
                    </a:cubicBezTo>
                    <a:cubicBezTo>
                      <a:pt x="205255" y="846162"/>
                      <a:pt x="210282" y="826582"/>
                      <a:pt x="200228" y="831609"/>
                    </a:cubicBezTo>
                    <a:cubicBezTo>
                      <a:pt x="190174" y="836636"/>
                      <a:pt x="185411" y="847484"/>
                      <a:pt x="163715" y="834784"/>
                    </a:cubicBezTo>
                    <a:cubicBezTo>
                      <a:pt x="142019" y="822084"/>
                      <a:pt x="97040" y="810442"/>
                      <a:pt x="70053" y="755409"/>
                    </a:cubicBezTo>
                    <a:cubicBezTo>
                      <a:pt x="43066" y="700376"/>
                      <a:pt x="7611" y="526809"/>
                      <a:pt x="1790" y="504584"/>
                    </a:cubicBezTo>
                    <a:cubicBezTo>
                      <a:pt x="-4031" y="482359"/>
                      <a:pt x="3642" y="568084"/>
                      <a:pt x="35128" y="622059"/>
                    </a:cubicBezTo>
                    <a:cubicBezTo>
                      <a:pt x="66614" y="676034"/>
                      <a:pt x="147047" y="828963"/>
                      <a:pt x="190703" y="828434"/>
                    </a:cubicBezTo>
                    <a:cubicBezTo>
                      <a:pt x="234359" y="827905"/>
                      <a:pt x="274840" y="682384"/>
                      <a:pt x="297065" y="618884"/>
                    </a:cubicBezTo>
                    <a:cubicBezTo>
                      <a:pt x="319290" y="555384"/>
                      <a:pt x="302622" y="512786"/>
                      <a:pt x="324053" y="447434"/>
                    </a:cubicBezTo>
                    <a:cubicBezTo>
                      <a:pt x="345484" y="382082"/>
                      <a:pt x="390199" y="302178"/>
                      <a:pt x="425653" y="226772"/>
                    </a:cubicBezTo>
                    <a:cubicBezTo>
                      <a:pt x="461107" y="151366"/>
                      <a:pt x="552388" y="-30932"/>
                      <a:pt x="538365" y="45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: 図形 824">
                <a:extLst>
                  <a:ext uri="{FF2B5EF4-FFF2-40B4-BE49-F238E27FC236}">
                    <a16:creationId xmlns:a16="http://schemas.microsoft.com/office/drawing/2014/main" id="{39D3C4FB-899D-4F68-9E31-9D7B0218743C}"/>
                  </a:ext>
                </a:extLst>
              </p:cNvPr>
              <p:cNvSpPr/>
              <p:nvPr/>
            </p:nvSpPr>
            <p:spPr>
              <a:xfrm>
                <a:off x="7963597" y="5228873"/>
                <a:ext cx="1611256" cy="548944"/>
              </a:xfrm>
              <a:custGeom>
                <a:avLst/>
                <a:gdLst>
                  <a:gd name="connsiteX0" fmla="*/ 2478 w 1611256"/>
                  <a:gd name="connsiteY0" fmla="*/ 352 h 548944"/>
                  <a:gd name="connsiteX1" fmla="*/ 243778 w 1611256"/>
                  <a:gd name="connsiteY1" fmla="*/ 47977 h 548944"/>
                  <a:gd name="connsiteX2" fmla="*/ 259653 w 1611256"/>
                  <a:gd name="connsiteY2" fmla="*/ 44802 h 548944"/>
                  <a:gd name="connsiteX3" fmla="*/ 548578 w 1611256"/>
                  <a:gd name="connsiteY3" fmla="*/ 238477 h 548944"/>
                  <a:gd name="connsiteX4" fmla="*/ 554928 w 1611256"/>
                  <a:gd name="connsiteY4" fmla="*/ 228952 h 548944"/>
                  <a:gd name="connsiteX5" fmla="*/ 139003 w 1611256"/>
                  <a:gd name="connsiteY5" fmla="*/ 60677 h 548944"/>
                  <a:gd name="connsiteX6" fmla="*/ 472378 w 1611256"/>
                  <a:gd name="connsiteY6" fmla="*/ 206727 h 548944"/>
                  <a:gd name="connsiteX7" fmla="*/ 34228 w 1611256"/>
                  <a:gd name="connsiteY7" fmla="*/ 171802 h 548944"/>
                  <a:gd name="connsiteX8" fmla="*/ 539053 w 1611256"/>
                  <a:gd name="connsiteY8" fmla="*/ 244827 h 548944"/>
                  <a:gd name="connsiteX9" fmla="*/ 643828 w 1611256"/>
                  <a:gd name="connsiteY9" fmla="*/ 260702 h 548944"/>
                  <a:gd name="connsiteX10" fmla="*/ 621603 w 1611256"/>
                  <a:gd name="connsiteY10" fmla="*/ 254352 h 548944"/>
                  <a:gd name="connsiteX11" fmla="*/ 1040703 w 1611256"/>
                  <a:gd name="connsiteY11" fmla="*/ 470252 h 548944"/>
                  <a:gd name="connsiteX12" fmla="*/ 758128 w 1611256"/>
                  <a:gd name="connsiteY12" fmla="*/ 476602 h 548944"/>
                  <a:gd name="connsiteX13" fmla="*/ 561278 w 1611256"/>
                  <a:gd name="connsiteY13" fmla="*/ 454377 h 548944"/>
                  <a:gd name="connsiteX14" fmla="*/ 1412178 w 1611256"/>
                  <a:gd name="connsiteY14" fmla="*/ 527402 h 548944"/>
                  <a:gd name="connsiteX15" fmla="*/ 1577278 w 1611256"/>
                  <a:gd name="connsiteY15" fmla="*/ 540102 h 548944"/>
                  <a:gd name="connsiteX16" fmla="*/ 904178 w 1611256"/>
                  <a:gd name="connsiteY16" fmla="*/ 406752 h 548944"/>
                  <a:gd name="connsiteX17" fmla="*/ 513653 w 1611256"/>
                  <a:gd name="connsiteY17" fmla="*/ 263877 h 548944"/>
                  <a:gd name="connsiteX18" fmla="*/ 186628 w 1611256"/>
                  <a:gd name="connsiteY18" fmla="*/ 174977 h 548944"/>
                  <a:gd name="connsiteX19" fmla="*/ 262828 w 1611256"/>
                  <a:gd name="connsiteY19" fmla="*/ 165452 h 548944"/>
                  <a:gd name="connsiteX20" fmla="*/ 65978 w 1611256"/>
                  <a:gd name="connsiteY20" fmla="*/ 159102 h 548944"/>
                  <a:gd name="connsiteX21" fmla="*/ 231078 w 1611256"/>
                  <a:gd name="connsiteY21" fmla="*/ 101952 h 548944"/>
                  <a:gd name="connsiteX22" fmla="*/ 415228 w 1611256"/>
                  <a:gd name="connsiteY22" fmla="*/ 76552 h 548944"/>
                  <a:gd name="connsiteX23" fmla="*/ 2478 w 1611256"/>
                  <a:gd name="connsiteY23" fmla="*/ 352 h 5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11256" h="548944">
                    <a:moveTo>
                      <a:pt x="2478" y="352"/>
                    </a:moveTo>
                    <a:cubicBezTo>
                      <a:pt x="-26097" y="-4410"/>
                      <a:pt x="200916" y="40569"/>
                      <a:pt x="243778" y="47977"/>
                    </a:cubicBezTo>
                    <a:cubicBezTo>
                      <a:pt x="286640" y="55385"/>
                      <a:pt x="208853" y="13052"/>
                      <a:pt x="259653" y="44802"/>
                    </a:cubicBezTo>
                    <a:cubicBezTo>
                      <a:pt x="310453" y="76552"/>
                      <a:pt x="499366" y="207785"/>
                      <a:pt x="548578" y="238477"/>
                    </a:cubicBezTo>
                    <a:cubicBezTo>
                      <a:pt x="597790" y="269169"/>
                      <a:pt x="623190" y="258585"/>
                      <a:pt x="554928" y="228952"/>
                    </a:cubicBezTo>
                    <a:cubicBezTo>
                      <a:pt x="486666" y="199319"/>
                      <a:pt x="152761" y="64381"/>
                      <a:pt x="139003" y="60677"/>
                    </a:cubicBezTo>
                    <a:cubicBezTo>
                      <a:pt x="125245" y="56973"/>
                      <a:pt x="489841" y="188206"/>
                      <a:pt x="472378" y="206727"/>
                    </a:cubicBezTo>
                    <a:cubicBezTo>
                      <a:pt x="454916" y="225248"/>
                      <a:pt x="23116" y="165452"/>
                      <a:pt x="34228" y="171802"/>
                    </a:cubicBezTo>
                    <a:cubicBezTo>
                      <a:pt x="45340" y="178152"/>
                      <a:pt x="437453" y="230010"/>
                      <a:pt x="539053" y="244827"/>
                    </a:cubicBezTo>
                    <a:lnTo>
                      <a:pt x="643828" y="260702"/>
                    </a:lnTo>
                    <a:cubicBezTo>
                      <a:pt x="657586" y="262289"/>
                      <a:pt x="555457" y="219427"/>
                      <a:pt x="621603" y="254352"/>
                    </a:cubicBezTo>
                    <a:cubicBezTo>
                      <a:pt x="687749" y="289277"/>
                      <a:pt x="1017949" y="433210"/>
                      <a:pt x="1040703" y="470252"/>
                    </a:cubicBezTo>
                    <a:cubicBezTo>
                      <a:pt x="1063457" y="507294"/>
                      <a:pt x="838032" y="479248"/>
                      <a:pt x="758128" y="476602"/>
                    </a:cubicBezTo>
                    <a:cubicBezTo>
                      <a:pt x="678224" y="473956"/>
                      <a:pt x="561278" y="454377"/>
                      <a:pt x="561278" y="454377"/>
                    </a:cubicBezTo>
                    <a:lnTo>
                      <a:pt x="1412178" y="527402"/>
                    </a:lnTo>
                    <a:cubicBezTo>
                      <a:pt x="1581511" y="541689"/>
                      <a:pt x="1661945" y="560210"/>
                      <a:pt x="1577278" y="540102"/>
                    </a:cubicBezTo>
                    <a:cubicBezTo>
                      <a:pt x="1492611" y="519994"/>
                      <a:pt x="1081449" y="452790"/>
                      <a:pt x="904178" y="406752"/>
                    </a:cubicBezTo>
                    <a:cubicBezTo>
                      <a:pt x="726907" y="360715"/>
                      <a:pt x="633245" y="302506"/>
                      <a:pt x="513653" y="263877"/>
                    </a:cubicBezTo>
                    <a:cubicBezTo>
                      <a:pt x="394061" y="225248"/>
                      <a:pt x="228432" y="191381"/>
                      <a:pt x="186628" y="174977"/>
                    </a:cubicBezTo>
                    <a:cubicBezTo>
                      <a:pt x="144824" y="158573"/>
                      <a:pt x="282936" y="168098"/>
                      <a:pt x="262828" y="165452"/>
                    </a:cubicBezTo>
                    <a:cubicBezTo>
                      <a:pt x="242720" y="162806"/>
                      <a:pt x="71270" y="169685"/>
                      <a:pt x="65978" y="159102"/>
                    </a:cubicBezTo>
                    <a:cubicBezTo>
                      <a:pt x="60686" y="148519"/>
                      <a:pt x="172870" y="115710"/>
                      <a:pt x="231078" y="101952"/>
                    </a:cubicBezTo>
                    <a:cubicBezTo>
                      <a:pt x="289286" y="88194"/>
                      <a:pt x="452270" y="91369"/>
                      <a:pt x="415228" y="76552"/>
                    </a:cubicBezTo>
                    <a:cubicBezTo>
                      <a:pt x="378186" y="61735"/>
                      <a:pt x="31053" y="5114"/>
                      <a:pt x="2478" y="3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: 図形 825">
                <a:extLst>
                  <a:ext uri="{FF2B5EF4-FFF2-40B4-BE49-F238E27FC236}">
                    <a16:creationId xmlns:a16="http://schemas.microsoft.com/office/drawing/2014/main" id="{D34C8FBE-611A-46F4-BDC2-D741507D1760}"/>
                  </a:ext>
                </a:extLst>
              </p:cNvPr>
              <p:cNvSpPr/>
              <p:nvPr/>
            </p:nvSpPr>
            <p:spPr>
              <a:xfrm>
                <a:off x="8281681" y="5398821"/>
                <a:ext cx="1885397" cy="456358"/>
              </a:xfrm>
              <a:custGeom>
                <a:avLst/>
                <a:gdLst>
                  <a:gd name="connsiteX0" fmla="*/ 471794 w 1885397"/>
                  <a:gd name="connsiteY0" fmla="*/ 189179 h 456358"/>
                  <a:gd name="connsiteX1" fmla="*/ 522594 w 1885397"/>
                  <a:gd name="connsiteY1" fmla="*/ 205054 h 456358"/>
                  <a:gd name="connsiteX2" fmla="*/ 928994 w 1885397"/>
                  <a:gd name="connsiteY2" fmla="*/ 313004 h 456358"/>
                  <a:gd name="connsiteX3" fmla="*/ 919469 w 1885397"/>
                  <a:gd name="connsiteY3" fmla="*/ 281254 h 456358"/>
                  <a:gd name="connsiteX4" fmla="*/ 1525894 w 1885397"/>
                  <a:gd name="connsiteY4" fmla="*/ 325704 h 456358"/>
                  <a:gd name="connsiteX5" fmla="*/ 1560819 w 1885397"/>
                  <a:gd name="connsiteY5" fmla="*/ 309829 h 456358"/>
                  <a:gd name="connsiteX6" fmla="*/ 1875144 w 1885397"/>
                  <a:gd name="connsiteY6" fmla="*/ 379679 h 456358"/>
                  <a:gd name="connsiteX7" fmla="*/ 1579869 w 1885397"/>
                  <a:gd name="connsiteY7" fmla="*/ 389204 h 456358"/>
                  <a:gd name="connsiteX8" fmla="*/ 1884669 w 1885397"/>
                  <a:gd name="connsiteY8" fmla="*/ 455879 h 456358"/>
                  <a:gd name="connsiteX9" fmla="*/ 1471919 w 1885397"/>
                  <a:gd name="connsiteY9" fmla="*/ 420954 h 456358"/>
                  <a:gd name="connsiteX10" fmla="*/ 1005194 w 1885397"/>
                  <a:gd name="connsiteY10" fmla="*/ 373329 h 456358"/>
                  <a:gd name="connsiteX11" fmla="*/ 1617969 w 1885397"/>
                  <a:gd name="connsiteY11" fmla="*/ 354279 h 456358"/>
                  <a:gd name="connsiteX12" fmla="*/ 1002019 w 1885397"/>
                  <a:gd name="connsiteY12" fmla="*/ 341579 h 456358"/>
                  <a:gd name="connsiteX13" fmla="*/ 798819 w 1885397"/>
                  <a:gd name="connsiteY13" fmla="*/ 322529 h 456358"/>
                  <a:gd name="connsiteX14" fmla="*/ 655944 w 1885397"/>
                  <a:gd name="connsiteY14" fmla="*/ 297129 h 456358"/>
                  <a:gd name="connsiteX15" fmla="*/ 1894 w 1885397"/>
                  <a:gd name="connsiteY15" fmla="*/ 1854 h 456358"/>
                  <a:gd name="connsiteX16" fmla="*/ 471794 w 1885397"/>
                  <a:gd name="connsiteY16" fmla="*/ 189179 h 45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5397" h="456358">
                    <a:moveTo>
                      <a:pt x="471794" y="189179"/>
                    </a:moveTo>
                    <a:cubicBezTo>
                      <a:pt x="558577" y="223046"/>
                      <a:pt x="522594" y="205054"/>
                      <a:pt x="522594" y="205054"/>
                    </a:cubicBezTo>
                    <a:cubicBezTo>
                      <a:pt x="598794" y="225692"/>
                      <a:pt x="862848" y="300304"/>
                      <a:pt x="928994" y="313004"/>
                    </a:cubicBezTo>
                    <a:cubicBezTo>
                      <a:pt x="995140" y="325704"/>
                      <a:pt x="819986" y="279137"/>
                      <a:pt x="919469" y="281254"/>
                    </a:cubicBezTo>
                    <a:cubicBezTo>
                      <a:pt x="1018952" y="283371"/>
                      <a:pt x="1419002" y="320942"/>
                      <a:pt x="1525894" y="325704"/>
                    </a:cubicBezTo>
                    <a:cubicBezTo>
                      <a:pt x="1632786" y="330467"/>
                      <a:pt x="1502611" y="300833"/>
                      <a:pt x="1560819" y="309829"/>
                    </a:cubicBezTo>
                    <a:cubicBezTo>
                      <a:pt x="1619027" y="318825"/>
                      <a:pt x="1871969" y="366450"/>
                      <a:pt x="1875144" y="379679"/>
                    </a:cubicBezTo>
                    <a:cubicBezTo>
                      <a:pt x="1878319" y="392908"/>
                      <a:pt x="1578282" y="376504"/>
                      <a:pt x="1579869" y="389204"/>
                    </a:cubicBezTo>
                    <a:cubicBezTo>
                      <a:pt x="1581456" y="401904"/>
                      <a:pt x="1902661" y="450587"/>
                      <a:pt x="1884669" y="455879"/>
                    </a:cubicBezTo>
                    <a:cubicBezTo>
                      <a:pt x="1866677" y="461171"/>
                      <a:pt x="1471919" y="420954"/>
                      <a:pt x="1471919" y="420954"/>
                    </a:cubicBezTo>
                    <a:cubicBezTo>
                      <a:pt x="1325340" y="407196"/>
                      <a:pt x="980852" y="384441"/>
                      <a:pt x="1005194" y="373329"/>
                    </a:cubicBezTo>
                    <a:cubicBezTo>
                      <a:pt x="1029536" y="362217"/>
                      <a:pt x="1618498" y="359571"/>
                      <a:pt x="1617969" y="354279"/>
                    </a:cubicBezTo>
                    <a:cubicBezTo>
                      <a:pt x="1617440" y="348987"/>
                      <a:pt x="1138544" y="346871"/>
                      <a:pt x="1002019" y="341579"/>
                    </a:cubicBezTo>
                    <a:cubicBezTo>
                      <a:pt x="865494" y="336287"/>
                      <a:pt x="856498" y="329937"/>
                      <a:pt x="798819" y="322529"/>
                    </a:cubicBezTo>
                    <a:cubicBezTo>
                      <a:pt x="741140" y="315121"/>
                      <a:pt x="788765" y="350575"/>
                      <a:pt x="655944" y="297129"/>
                    </a:cubicBezTo>
                    <a:cubicBezTo>
                      <a:pt x="523123" y="243683"/>
                      <a:pt x="35231" y="23550"/>
                      <a:pt x="1894" y="1854"/>
                    </a:cubicBezTo>
                    <a:cubicBezTo>
                      <a:pt x="-31444" y="-19842"/>
                      <a:pt x="385011" y="155312"/>
                      <a:pt x="471794" y="189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: 図形 828">
                <a:extLst>
                  <a:ext uri="{FF2B5EF4-FFF2-40B4-BE49-F238E27FC236}">
                    <a16:creationId xmlns:a16="http://schemas.microsoft.com/office/drawing/2014/main" id="{31C47B18-EDB4-4BE9-AC1B-353DC3C5B0B4}"/>
                  </a:ext>
                </a:extLst>
              </p:cNvPr>
              <p:cNvSpPr/>
              <p:nvPr/>
            </p:nvSpPr>
            <p:spPr>
              <a:xfrm rot="4338080">
                <a:off x="917601" y="5090321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: 図形 829">
                <a:extLst>
                  <a:ext uri="{FF2B5EF4-FFF2-40B4-BE49-F238E27FC236}">
                    <a16:creationId xmlns:a16="http://schemas.microsoft.com/office/drawing/2014/main" id="{0E2C536E-92D4-4E8F-8C6F-EB1E9A76913D}"/>
                  </a:ext>
                </a:extLst>
              </p:cNvPr>
              <p:cNvSpPr/>
              <p:nvPr/>
            </p:nvSpPr>
            <p:spPr>
              <a:xfrm rot="4586777">
                <a:off x="49710" y="5078857"/>
                <a:ext cx="1132741" cy="398500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: 図形 830">
                <a:extLst>
                  <a:ext uri="{FF2B5EF4-FFF2-40B4-BE49-F238E27FC236}">
                    <a16:creationId xmlns:a16="http://schemas.microsoft.com/office/drawing/2014/main" id="{93BA2FB9-D43D-4A8D-8658-13550E607A87}"/>
                  </a:ext>
                </a:extLst>
              </p:cNvPr>
              <p:cNvSpPr/>
              <p:nvPr/>
            </p:nvSpPr>
            <p:spPr>
              <a:xfrm rot="16575700" flipH="1">
                <a:off x="10782960" y="5151280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: 図形 831">
                <a:extLst>
                  <a:ext uri="{FF2B5EF4-FFF2-40B4-BE49-F238E27FC236}">
                    <a16:creationId xmlns:a16="http://schemas.microsoft.com/office/drawing/2014/main" id="{ABD23670-9E45-4CFF-B6B2-77F43B5F2694}"/>
                  </a:ext>
                </a:extLst>
              </p:cNvPr>
              <p:cNvSpPr/>
              <p:nvPr/>
            </p:nvSpPr>
            <p:spPr>
              <a:xfrm rot="16200000" flipH="1">
                <a:off x="11125008" y="5125364"/>
                <a:ext cx="937717" cy="237208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10" name="フリーフォーム: 図形 709">
              <a:extLst>
                <a:ext uri="{FF2B5EF4-FFF2-40B4-BE49-F238E27FC236}">
                  <a16:creationId xmlns:a16="http://schemas.microsoft.com/office/drawing/2014/main" id="{52AC486F-C19A-4DBA-A078-2F497A26CD30}"/>
                </a:ext>
              </a:extLst>
            </p:cNvPr>
            <p:cNvSpPr/>
            <p:nvPr/>
          </p:nvSpPr>
          <p:spPr>
            <a:xfrm>
              <a:off x="5733229" y="1358314"/>
              <a:ext cx="274378" cy="267589"/>
            </a:xfrm>
            <a:custGeom>
              <a:avLst/>
              <a:gdLst>
                <a:gd name="connsiteX0" fmla="*/ 821 w 274378"/>
                <a:gd name="connsiteY0" fmla="*/ 586 h 267589"/>
                <a:gd name="connsiteX1" fmla="*/ 263288 w 274378"/>
                <a:gd name="connsiteY1" fmla="*/ 25986 h 267589"/>
                <a:gd name="connsiteX2" fmla="*/ 229421 w 274378"/>
                <a:gd name="connsiteY2" fmla="*/ 38686 h 267589"/>
                <a:gd name="connsiteX3" fmla="*/ 265404 w 274378"/>
                <a:gd name="connsiteY3" fmla="*/ 163569 h 267589"/>
                <a:gd name="connsiteX4" fmla="*/ 265404 w 274378"/>
                <a:gd name="connsiteY4" fmla="*/ 152986 h 267589"/>
                <a:gd name="connsiteX5" fmla="*/ 231538 w 274378"/>
                <a:gd name="connsiteY5" fmla="*/ 218603 h 267589"/>
                <a:gd name="connsiteX6" fmla="*/ 66438 w 274378"/>
                <a:gd name="connsiteY6" fmla="*/ 267286 h 267589"/>
                <a:gd name="connsiteX7" fmla="*/ 161688 w 274378"/>
                <a:gd name="connsiteY7" fmla="*/ 237653 h 267589"/>
                <a:gd name="connsiteX8" fmla="*/ 136288 w 274378"/>
                <a:gd name="connsiteY8" fmla="*/ 205903 h 267589"/>
                <a:gd name="connsiteX9" fmla="*/ 146871 w 274378"/>
                <a:gd name="connsiteY9" fmla="*/ 87369 h 267589"/>
                <a:gd name="connsiteX10" fmla="*/ 146871 w 274378"/>
                <a:gd name="connsiteY10" fmla="*/ 133936 h 267589"/>
                <a:gd name="connsiteX11" fmla="*/ 117238 w 274378"/>
                <a:gd name="connsiteY11" fmla="*/ 70436 h 267589"/>
                <a:gd name="connsiteX12" fmla="*/ 214604 w 274378"/>
                <a:gd name="connsiteY12" fmla="*/ 78903 h 267589"/>
                <a:gd name="connsiteX13" fmla="*/ 136288 w 274378"/>
                <a:gd name="connsiteY13" fmla="*/ 59853 h 267589"/>
                <a:gd name="connsiteX14" fmla="*/ 178621 w 274378"/>
                <a:gd name="connsiteY14" fmla="*/ 53503 h 267589"/>
                <a:gd name="connsiteX15" fmla="*/ 821 w 274378"/>
                <a:gd name="connsiteY15" fmla="*/ 586 h 26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378" h="267589">
                  <a:moveTo>
                    <a:pt x="821" y="586"/>
                  </a:moveTo>
                  <a:cubicBezTo>
                    <a:pt x="14932" y="-4000"/>
                    <a:pt x="225188" y="19636"/>
                    <a:pt x="263288" y="25986"/>
                  </a:cubicBezTo>
                  <a:cubicBezTo>
                    <a:pt x="301388" y="32336"/>
                    <a:pt x="229068" y="15756"/>
                    <a:pt x="229421" y="38686"/>
                  </a:cubicBezTo>
                  <a:cubicBezTo>
                    <a:pt x="229774" y="61616"/>
                    <a:pt x="259407" y="144519"/>
                    <a:pt x="265404" y="163569"/>
                  </a:cubicBezTo>
                  <a:cubicBezTo>
                    <a:pt x="271401" y="182619"/>
                    <a:pt x="271048" y="143814"/>
                    <a:pt x="265404" y="152986"/>
                  </a:cubicBezTo>
                  <a:cubicBezTo>
                    <a:pt x="259760" y="162158"/>
                    <a:pt x="264699" y="199553"/>
                    <a:pt x="231538" y="218603"/>
                  </a:cubicBezTo>
                  <a:cubicBezTo>
                    <a:pt x="198377" y="237653"/>
                    <a:pt x="78080" y="264111"/>
                    <a:pt x="66438" y="267286"/>
                  </a:cubicBezTo>
                  <a:cubicBezTo>
                    <a:pt x="54796" y="270461"/>
                    <a:pt x="150046" y="247883"/>
                    <a:pt x="161688" y="237653"/>
                  </a:cubicBezTo>
                  <a:cubicBezTo>
                    <a:pt x="173330" y="227423"/>
                    <a:pt x="138758" y="230950"/>
                    <a:pt x="136288" y="205903"/>
                  </a:cubicBezTo>
                  <a:cubicBezTo>
                    <a:pt x="133818" y="180856"/>
                    <a:pt x="145107" y="99364"/>
                    <a:pt x="146871" y="87369"/>
                  </a:cubicBezTo>
                  <a:cubicBezTo>
                    <a:pt x="148635" y="75374"/>
                    <a:pt x="151810" y="136758"/>
                    <a:pt x="146871" y="133936"/>
                  </a:cubicBezTo>
                  <a:cubicBezTo>
                    <a:pt x="141932" y="131114"/>
                    <a:pt x="105949" y="79608"/>
                    <a:pt x="117238" y="70436"/>
                  </a:cubicBezTo>
                  <a:cubicBezTo>
                    <a:pt x="128527" y="61264"/>
                    <a:pt x="211429" y="80667"/>
                    <a:pt x="214604" y="78903"/>
                  </a:cubicBezTo>
                  <a:cubicBezTo>
                    <a:pt x="217779" y="77139"/>
                    <a:pt x="142285" y="64086"/>
                    <a:pt x="136288" y="59853"/>
                  </a:cubicBezTo>
                  <a:cubicBezTo>
                    <a:pt x="130291" y="55620"/>
                    <a:pt x="198377" y="59148"/>
                    <a:pt x="178621" y="53503"/>
                  </a:cubicBezTo>
                  <a:cubicBezTo>
                    <a:pt x="158865" y="47859"/>
                    <a:pt x="-13290" y="5172"/>
                    <a:pt x="821" y="58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: 図形 791">
              <a:extLst>
                <a:ext uri="{FF2B5EF4-FFF2-40B4-BE49-F238E27FC236}">
                  <a16:creationId xmlns:a16="http://schemas.microsoft.com/office/drawing/2014/main" id="{6FE14F71-6DDE-403A-9C0A-F86449FA9FE1}"/>
                </a:ext>
              </a:extLst>
            </p:cNvPr>
            <p:cNvSpPr/>
            <p:nvPr/>
          </p:nvSpPr>
          <p:spPr>
            <a:xfrm>
              <a:off x="5669301" y="1362106"/>
              <a:ext cx="309267" cy="238409"/>
            </a:xfrm>
            <a:custGeom>
              <a:avLst/>
              <a:gdLst>
                <a:gd name="connsiteX0" fmla="*/ 130366 w 309267"/>
                <a:gd name="connsiteY0" fmla="*/ 1027 h 238409"/>
                <a:gd name="connsiteX1" fmla="*/ 1249 w 309267"/>
                <a:gd name="connsiteY1" fmla="*/ 87811 h 238409"/>
                <a:gd name="connsiteX2" fmla="*/ 62632 w 309267"/>
                <a:gd name="connsiteY2" fmla="*/ 72994 h 238409"/>
                <a:gd name="connsiteX3" fmla="*/ 24532 w 309267"/>
                <a:gd name="connsiteY3" fmla="*/ 108977 h 238409"/>
                <a:gd name="connsiteX4" fmla="*/ 100732 w 309267"/>
                <a:gd name="connsiteY4" fmla="*/ 229627 h 238409"/>
                <a:gd name="connsiteX5" fmla="*/ 88032 w 309267"/>
                <a:gd name="connsiteY5" fmla="*/ 229627 h 238409"/>
                <a:gd name="connsiteX6" fmla="*/ 215032 w 309267"/>
                <a:gd name="connsiteY6" fmla="*/ 233861 h 238409"/>
                <a:gd name="connsiteX7" fmla="*/ 272182 w 309267"/>
                <a:gd name="connsiteY7" fmla="*/ 204227 h 238409"/>
                <a:gd name="connsiteX8" fmla="*/ 234082 w 309267"/>
                <a:gd name="connsiteY8" fmla="*/ 183061 h 238409"/>
                <a:gd name="connsiteX9" fmla="*/ 265832 w 309267"/>
                <a:gd name="connsiteY9" fmla="*/ 81461 h 238409"/>
                <a:gd name="connsiteX10" fmla="*/ 157882 w 309267"/>
                <a:gd name="connsiteY10" fmla="*/ 81461 h 238409"/>
                <a:gd name="connsiteX11" fmla="*/ 308166 w 309267"/>
                <a:gd name="connsiteY11" fmla="*/ 77227 h 238409"/>
                <a:gd name="connsiteX12" fmla="*/ 221382 w 309267"/>
                <a:gd name="connsiteY12" fmla="*/ 41244 h 238409"/>
                <a:gd name="connsiteX13" fmla="*/ 130366 w 309267"/>
                <a:gd name="connsiteY13" fmla="*/ 1027 h 23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267" h="238409">
                  <a:moveTo>
                    <a:pt x="130366" y="1027"/>
                  </a:moveTo>
                  <a:cubicBezTo>
                    <a:pt x="93677" y="8788"/>
                    <a:pt x="12538" y="75817"/>
                    <a:pt x="1249" y="87811"/>
                  </a:cubicBezTo>
                  <a:cubicBezTo>
                    <a:pt x="-10040" y="99805"/>
                    <a:pt x="58751" y="69466"/>
                    <a:pt x="62632" y="72994"/>
                  </a:cubicBezTo>
                  <a:cubicBezTo>
                    <a:pt x="66513" y="76522"/>
                    <a:pt x="18182" y="82872"/>
                    <a:pt x="24532" y="108977"/>
                  </a:cubicBezTo>
                  <a:cubicBezTo>
                    <a:pt x="30882" y="135082"/>
                    <a:pt x="90149" y="209519"/>
                    <a:pt x="100732" y="229627"/>
                  </a:cubicBezTo>
                  <a:cubicBezTo>
                    <a:pt x="111315" y="249735"/>
                    <a:pt x="68982" y="228921"/>
                    <a:pt x="88032" y="229627"/>
                  </a:cubicBezTo>
                  <a:cubicBezTo>
                    <a:pt x="107082" y="230333"/>
                    <a:pt x="184340" y="238094"/>
                    <a:pt x="215032" y="233861"/>
                  </a:cubicBezTo>
                  <a:cubicBezTo>
                    <a:pt x="245724" y="229628"/>
                    <a:pt x="269007" y="212694"/>
                    <a:pt x="272182" y="204227"/>
                  </a:cubicBezTo>
                  <a:cubicBezTo>
                    <a:pt x="275357" y="195760"/>
                    <a:pt x="235140" y="203522"/>
                    <a:pt x="234082" y="183061"/>
                  </a:cubicBezTo>
                  <a:cubicBezTo>
                    <a:pt x="233024" y="162600"/>
                    <a:pt x="278532" y="98394"/>
                    <a:pt x="265832" y="81461"/>
                  </a:cubicBezTo>
                  <a:cubicBezTo>
                    <a:pt x="253132" y="64528"/>
                    <a:pt x="150826" y="82167"/>
                    <a:pt x="157882" y="81461"/>
                  </a:cubicBezTo>
                  <a:cubicBezTo>
                    <a:pt x="164938" y="80755"/>
                    <a:pt x="297583" y="83930"/>
                    <a:pt x="308166" y="77227"/>
                  </a:cubicBezTo>
                  <a:cubicBezTo>
                    <a:pt x="318749" y="70524"/>
                    <a:pt x="250310" y="50769"/>
                    <a:pt x="221382" y="41244"/>
                  </a:cubicBezTo>
                  <a:cubicBezTo>
                    <a:pt x="192454" y="31719"/>
                    <a:pt x="167055" y="-6734"/>
                    <a:pt x="130366" y="102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: 図形 795">
              <a:extLst>
                <a:ext uri="{FF2B5EF4-FFF2-40B4-BE49-F238E27FC236}">
                  <a16:creationId xmlns:a16="http://schemas.microsoft.com/office/drawing/2014/main" id="{6CCCF8B2-D3F0-4F37-984F-2AD1CED384F6}"/>
                </a:ext>
              </a:extLst>
            </p:cNvPr>
            <p:cNvSpPr/>
            <p:nvPr/>
          </p:nvSpPr>
          <p:spPr>
            <a:xfrm>
              <a:off x="6122644" y="1353247"/>
              <a:ext cx="301563" cy="242872"/>
            </a:xfrm>
            <a:custGeom>
              <a:avLst/>
              <a:gdLst>
                <a:gd name="connsiteX0" fmla="*/ 873 w 301563"/>
                <a:gd name="connsiteY0" fmla="*/ 69153 h 242872"/>
                <a:gd name="connsiteX1" fmla="*/ 113056 w 301563"/>
                <a:gd name="connsiteY1" fmla="*/ 1420 h 242872"/>
                <a:gd name="connsiteX2" fmla="*/ 242173 w 301563"/>
                <a:gd name="connsiteY2" fmla="*/ 24703 h 242872"/>
                <a:gd name="connsiteX3" fmla="*/ 248523 w 301563"/>
                <a:gd name="connsiteY3" fmla="*/ 43753 h 242872"/>
                <a:gd name="connsiteX4" fmla="*/ 301439 w 301563"/>
                <a:gd name="connsiteY4" fmla="*/ 103020 h 242872"/>
                <a:gd name="connsiteX5" fmla="*/ 231589 w 301563"/>
                <a:gd name="connsiteY5" fmla="*/ 236370 h 242872"/>
                <a:gd name="connsiteX6" fmla="*/ 248523 w 301563"/>
                <a:gd name="connsiteY6" fmla="*/ 217320 h 242872"/>
                <a:gd name="connsiteX7" fmla="*/ 290856 w 301563"/>
                <a:gd name="connsiteY7" fmla="*/ 174986 h 242872"/>
                <a:gd name="connsiteX8" fmla="*/ 180789 w 301563"/>
                <a:gd name="connsiteY8" fmla="*/ 227903 h 242872"/>
                <a:gd name="connsiteX9" fmla="*/ 199839 w 301563"/>
                <a:gd name="connsiteY9" fmla="*/ 177103 h 242872"/>
                <a:gd name="connsiteX10" fmla="*/ 163856 w 301563"/>
                <a:gd name="connsiteY10" fmla="*/ 134770 h 242872"/>
                <a:gd name="connsiteX11" fmla="*/ 132106 w 301563"/>
                <a:gd name="connsiteY11" fmla="*/ 117836 h 242872"/>
                <a:gd name="connsiteX12" fmla="*/ 174439 w 301563"/>
                <a:gd name="connsiteY12" fmla="*/ 56453 h 242872"/>
                <a:gd name="connsiteX13" fmla="*/ 873 w 301563"/>
                <a:gd name="connsiteY13" fmla="*/ 69153 h 24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563" h="242872">
                  <a:moveTo>
                    <a:pt x="873" y="69153"/>
                  </a:moveTo>
                  <a:cubicBezTo>
                    <a:pt x="-9357" y="59981"/>
                    <a:pt x="72839" y="8828"/>
                    <a:pt x="113056" y="1420"/>
                  </a:cubicBezTo>
                  <a:cubicBezTo>
                    <a:pt x="153273" y="-5988"/>
                    <a:pt x="219595" y="17647"/>
                    <a:pt x="242173" y="24703"/>
                  </a:cubicBezTo>
                  <a:cubicBezTo>
                    <a:pt x="264751" y="31758"/>
                    <a:pt x="238645" y="30700"/>
                    <a:pt x="248523" y="43753"/>
                  </a:cubicBezTo>
                  <a:cubicBezTo>
                    <a:pt x="258401" y="56806"/>
                    <a:pt x="304261" y="70917"/>
                    <a:pt x="301439" y="103020"/>
                  </a:cubicBezTo>
                  <a:cubicBezTo>
                    <a:pt x="298617" y="135123"/>
                    <a:pt x="240408" y="217320"/>
                    <a:pt x="231589" y="236370"/>
                  </a:cubicBezTo>
                  <a:cubicBezTo>
                    <a:pt x="222770" y="255420"/>
                    <a:pt x="238645" y="227551"/>
                    <a:pt x="248523" y="217320"/>
                  </a:cubicBezTo>
                  <a:cubicBezTo>
                    <a:pt x="258401" y="207089"/>
                    <a:pt x="302145" y="173222"/>
                    <a:pt x="290856" y="174986"/>
                  </a:cubicBezTo>
                  <a:cubicBezTo>
                    <a:pt x="279567" y="176750"/>
                    <a:pt x="195958" y="227550"/>
                    <a:pt x="180789" y="227903"/>
                  </a:cubicBezTo>
                  <a:cubicBezTo>
                    <a:pt x="165620" y="228256"/>
                    <a:pt x="202661" y="192625"/>
                    <a:pt x="199839" y="177103"/>
                  </a:cubicBezTo>
                  <a:cubicBezTo>
                    <a:pt x="197017" y="161581"/>
                    <a:pt x="175145" y="144648"/>
                    <a:pt x="163856" y="134770"/>
                  </a:cubicBezTo>
                  <a:cubicBezTo>
                    <a:pt x="152567" y="124892"/>
                    <a:pt x="130342" y="130889"/>
                    <a:pt x="132106" y="117836"/>
                  </a:cubicBezTo>
                  <a:cubicBezTo>
                    <a:pt x="133870" y="104783"/>
                    <a:pt x="192431" y="62450"/>
                    <a:pt x="174439" y="56453"/>
                  </a:cubicBezTo>
                  <a:cubicBezTo>
                    <a:pt x="156447" y="50456"/>
                    <a:pt x="11103" y="78325"/>
                    <a:pt x="873" y="691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: 図形 826">
              <a:extLst>
                <a:ext uri="{FF2B5EF4-FFF2-40B4-BE49-F238E27FC236}">
                  <a16:creationId xmlns:a16="http://schemas.microsoft.com/office/drawing/2014/main" id="{57C12151-76A1-47D0-B257-78068F7190E0}"/>
                </a:ext>
              </a:extLst>
            </p:cNvPr>
            <p:cNvSpPr/>
            <p:nvPr/>
          </p:nvSpPr>
          <p:spPr>
            <a:xfrm>
              <a:off x="6123919" y="1384291"/>
              <a:ext cx="311942" cy="234971"/>
            </a:xfrm>
            <a:custGeom>
              <a:avLst/>
              <a:gdLst>
                <a:gd name="connsiteX0" fmla="*/ 65214 w 311942"/>
                <a:gd name="connsiteY0" fmla="*/ 9 h 234971"/>
                <a:gd name="connsiteX1" fmla="*/ 304398 w 311942"/>
                <a:gd name="connsiteY1" fmla="*/ 114309 h 234971"/>
                <a:gd name="connsiteX2" fmla="*/ 249364 w 311942"/>
                <a:gd name="connsiteY2" fmla="*/ 190509 h 234971"/>
                <a:gd name="connsiteX3" fmla="*/ 221848 w 311942"/>
                <a:gd name="connsiteY3" fmla="*/ 215909 h 234971"/>
                <a:gd name="connsiteX4" fmla="*/ 135064 w 311942"/>
                <a:gd name="connsiteY4" fmla="*/ 234959 h 234971"/>
                <a:gd name="connsiteX5" fmla="*/ 65214 w 311942"/>
                <a:gd name="connsiteY5" fmla="*/ 218026 h 234971"/>
                <a:gd name="connsiteX6" fmla="*/ 39814 w 311942"/>
                <a:gd name="connsiteY6" fmla="*/ 175692 h 234971"/>
                <a:gd name="connsiteX7" fmla="*/ 58864 w 311942"/>
                <a:gd name="connsiteY7" fmla="*/ 175692 h 234971"/>
                <a:gd name="connsiteX8" fmla="*/ 14414 w 311942"/>
                <a:gd name="connsiteY8" fmla="*/ 88909 h 234971"/>
                <a:gd name="connsiteX9" fmla="*/ 3831 w 311942"/>
                <a:gd name="connsiteY9" fmla="*/ 150292 h 234971"/>
                <a:gd name="connsiteX10" fmla="*/ 73681 w 311942"/>
                <a:gd name="connsiteY10" fmla="*/ 198976 h 234971"/>
                <a:gd name="connsiteX11" fmla="*/ 183748 w 311942"/>
                <a:gd name="connsiteY11" fmla="*/ 146059 h 234971"/>
                <a:gd name="connsiteX12" fmla="*/ 171048 w 311942"/>
                <a:gd name="connsiteY12" fmla="*/ 120659 h 234971"/>
                <a:gd name="connsiteX13" fmla="*/ 65214 w 311942"/>
                <a:gd name="connsiteY13" fmla="*/ 9 h 2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942" h="234971">
                  <a:moveTo>
                    <a:pt x="65214" y="9"/>
                  </a:moveTo>
                  <a:cubicBezTo>
                    <a:pt x="87439" y="-1049"/>
                    <a:pt x="273706" y="82559"/>
                    <a:pt x="304398" y="114309"/>
                  </a:cubicBezTo>
                  <a:cubicBezTo>
                    <a:pt x="335090" y="146059"/>
                    <a:pt x="263122" y="173576"/>
                    <a:pt x="249364" y="190509"/>
                  </a:cubicBezTo>
                  <a:cubicBezTo>
                    <a:pt x="235606" y="207442"/>
                    <a:pt x="240898" y="208501"/>
                    <a:pt x="221848" y="215909"/>
                  </a:cubicBezTo>
                  <a:cubicBezTo>
                    <a:pt x="202798" y="223317"/>
                    <a:pt x="161170" y="234606"/>
                    <a:pt x="135064" y="234959"/>
                  </a:cubicBezTo>
                  <a:cubicBezTo>
                    <a:pt x="108958" y="235312"/>
                    <a:pt x="81089" y="227904"/>
                    <a:pt x="65214" y="218026"/>
                  </a:cubicBezTo>
                  <a:cubicBezTo>
                    <a:pt x="49339" y="208148"/>
                    <a:pt x="40872" y="182748"/>
                    <a:pt x="39814" y="175692"/>
                  </a:cubicBezTo>
                  <a:cubicBezTo>
                    <a:pt x="38756" y="168636"/>
                    <a:pt x="63097" y="190156"/>
                    <a:pt x="58864" y="175692"/>
                  </a:cubicBezTo>
                  <a:cubicBezTo>
                    <a:pt x="54631" y="161228"/>
                    <a:pt x="23586" y="93142"/>
                    <a:pt x="14414" y="88909"/>
                  </a:cubicBezTo>
                  <a:cubicBezTo>
                    <a:pt x="5242" y="84676"/>
                    <a:pt x="-6047" y="131948"/>
                    <a:pt x="3831" y="150292"/>
                  </a:cubicBezTo>
                  <a:cubicBezTo>
                    <a:pt x="13709" y="168637"/>
                    <a:pt x="43695" y="199682"/>
                    <a:pt x="73681" y="198976"/>
                  </a:cubicBezTo>
                  <a:cubicBezTo>
                    <a:pt x="103667" y="198271"/>
                    <a:pt x="167520" y="159112"/>
                    <a:pt x="183748" y="146059"/>
                  </a:cubicBezTo>
                  <a:cubicBezTo>
                    <a:pt x="199976" y="133006"/>
                    <a:pt x="193273" y="138298"/>
                    <a:pt x="171048" y="120659"/>
                  </a:cubicBezTo>
                  <a:cubicBezTo>
                    <a:pt x="148823" y="103020"/>
                    <a:pt x="42989" y="1067"/>
                    <a:pt x="65214" y="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: 図形 827">
              <a:extLst>
                <a:ext uri="{FF2B5EF4-FFF2-40B4-BE49-F238E27FC236}">
                  <a16:creationId xmlns:a16="http://schemas.microsoft.com/office/drawing/2014/main" id="{28DBA97E-390A-466E-B964-58BD5D7005E0}"/>
                </a:ext>
              </a:extLst>
            </p:cNvPr>
            <p:cNvSpPr/>
            <p:nvPr/>
          </p:nvSpPr>
          <p:spPr>
            <a:xfrm>
              <a:off x="6127864" y="1390594"/>
              <a:ext cx="235776" cy="209256"/>
            </a:xfrm>
            <a:custGeom>
              <a:avLst/>
              <a:gdLst>
                <a:gd name="connsiteX0" fmla="*/ 18936 w 235776"/>
                <a:gd name="connsiteY0" fmla="*/ 56 h 209256"/>
                <a:gd name="connsiteX1" fmla="*/ 192503 w 235776"/>
                <a:gd name="connsiteY1" fmla="*/ 78373 h 209256"/>
                <a:gd name="connsiteX2" fmla="*/ 222136 w 235776"/>
                <a:gd name="connsiteY2" fmla="*/ 133406 h 209256"/>
                <a:gd name="connsiteX3" fmla="*/ 226369 w 235776"/>
                <a:gd name="connsiteY3" fmla="*/ 156689 h 209256"/>
                <a:gd name="connsiteX4" fmla="*/ 97253 w 235776"/>
                <a:gd name="connsiteY4" fmla="*/ 207489 h 209256"/>
                <a:gd name="connsiteX5" fmla="*/ 46453 w 235776"/>
                <a:gd name="connsiteY5" fmla="*/ 190556 h 209256"/>
                <a:gd name="connsiteX6" fmla="*/ 21053 w 235776"/>
                <a:gd name="connsiteY6" fmla="*/ 122823 h 209256"/>
                <a:gd name="connsiteX7" fmla="*/ 31636 w 235776"/>
                <a:gd name="connsiteY7" fmla="*/ 137639 h 209256"/>
                <a:gd name="connsiteX8" fmla="*/ 4119 w 235776"/>
                <a:gd name="connsiteY8" fmla="*/ 91073 h 209256"/>
                <a:gd name="connsiteX9" fmla="*/ 18936 w 235776"/>
                <a:gd name="connsiteY9" fmla="*/ 56 h 20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776" h="209256">
                  <a:moveTo>
                    <a:pt x="18936" y="56"/>
                  </a:moveTo>
                  <a:cubicBezTo>
                    <a:pt x="50333" y="-2061"/>
                    <a:pt x="158636" y="56148"/>
                    <a:pt x="192503" y="78373"/>
                  </a:cubicBezTo>
                  <a:cubicBezTo>
                    <a:pt x="226370" y="100598"/>
                    <a:pt x="216492" y="120353"/>
                    <a:pt x="222136" y="133406"/>
                  </a:cubicBezTo>
                  <a:cubicBezTo>
                    <a:pt x="227780" y="146459"/>
                    <a:pt x="247183" y="144342"/>
                    <a:pt x="226369" y="156689"/>
                  </a:cubicBezTo>
                  <a:cubicBezTo>
                    <a:pt x="205555" y="169036"/>
                    <a:pt x="127239" y="201845"/>
                    <a:pt x="97253" y="207489"/>
                  </a:cubicBezTo>
                  <a:cubicBezTo>
                    <a:pt x="67267" y="213133"/>
                    <a:pt x="59153" y="204667"/>
                    <a:pt x="46453" y="190556"/>
                  </a:cubicBezTo>
                  <a:cubicBezTo>
                    <a:pt x="33753" y="176445"/>
                    <a:pt x="23523" y="131643"/>
                    <a:pt x="21053" y="122823"/>
                  </a:cubicBezTo>
                  <a:cubicBezTo>
                    <a:pt x="18583" y="114004"/>
                    <a:pt x="34458" y="142931"/>
                    <a:pt x="31636" y="137639"/>
                  </a:cubicBezTo>
                  <a:cubicBezTo>
                    <a:pt x="28814" y="132347"/>
                    <a:pt x="3414" y="111534"/>
                    <a:pt x="4119" y="91073"/>
                  </a:cubicBezTo>
                  <a:cubicBezTo>
                    <a:pt x="4824" y="70612"/>
                    <a:pt x="-12461" y="2173"/>
                    <a:pt x="18936" y="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: 図形 832">
              <a:extLst>
                <a:ext uri="{FF2B5EF4-FFF2-40B4-BE49-F238E27FC236}">
                  <a16:creationId xmlns:a16="http://schemas.microsoft.com/office/drawing/2014/main" id="{E52D99B7-95D4-4BC5-8FE0-1D2D2CD8D77F}"/>
                </a:ext>
              </a:extLst>
            </p:cNvPr>
            <p:cNvSpPr/>
            <p:nvPr/>
          </p:nvSpPr>
          <p:spPr>
            <a:xfrm>
              <a:off x="5695380" y="1296341"/>
              <a:ext cx="294966" cy="77642"/>
            </a:xfrm>
            <a:custGeom>
              <a:avLst/>
              <a:gdLst>
                <a:gd name="connsiteX0" fmla="*/ 570 w 294966"/>
                <a:gd name="connsiteY0" fmla="*/ 46684 h 77642"/>
                <a:gd name="connsiteX1" fmla="*/ 205358 w 294966"/>
                <a:gd name="connsiteY1" fmla="*/ 3822 h 77642"/>
                <a:gd name="connsiteX2" fmla="*/ 176783 w 294966"/>
                <a:gd name="connsiteY2" fmla="*/ 10172 h 77642"/>
                <a:gd name="connsiteX3" fmla="*/ 294258 w 294966"/>
                <a:gd name="connsiteY3" fmla="*/ 75259 h 77642"/>
                <a:gd name="connsiteX4" fmla="*/ 227583 w 294966"/>
                <a:gd name="connsiteY4" fmla="*/ 64147 h 77642"/>
                <a:gd name="connsiteX5" fmla="*/ 264095 w 294966"/>
                <a:gd name="connsiteY5" fmla="*/ 70497 h 77642"/>
                <a:gd name="connsiteX6" fmla="*/ 197420 w 294966"/>
                <a:gd name="connsiteY6" fmla="*/ 41922 h 77642"/>
                <a:gd name="connsiteX7" fmla="*/ 145033 w 294966"/>
                <a:gd name="connsiteY7" fmla="*/ 27634 h 77642"/>
                <a:gd name="connsiteX8" fmla="*/ 570 w 294966"/>
                <a:gd name="connsiteY8" fmla="*/ 46684 h 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66" h="77642">
                  <a:moveTo>
                    <a:pt x="570" y="46684"/>
                  </a:moveTo>
                  <a:cubicBezTo>
                    <a:pt x="10624" y="42715"/>
                    <a:pt x="175989" y="9907"/>
                    <a:pt x="205358" y="3822"/>
                  </a:cubicBezTo>
                  <a:cubicBezTo>
                    <a:pt x="234727" y="-2263"/>
                    <a:pt x="161966" y="-1734"/>
                    <a:pt x="176783" y="10172"/>
                  </a:cubicBezTo>
                  <a:cubicBezTo>
                    <a:pt x="191600" y="22078"/>
                    <a:pt x="285791" y="66263"/>
                    <a:pt x="294258" y="75259"/>
                  </a:cubicBezTo>
                  <a:cubicBezTo>
                    <a:pt x="302725" y="84255"/>
                    <a:pt x="232610" y="64941"/>
                    <a:pt x="227583" y="64147"/>
                  </a:cubicBezTo>
                  <a:cubicBezTo>
                    <a:pt x="222556" y="63353"/>
                    <a:pt x="269122" y="74201"/>
                    <a:pt x="264095" y="70497"/>
                  </a:cubicBezTo>
                  <a:cubicBezTo>
                    <a:pt x="259068" y="66793"/>
                    <a:pt x="217264" y="49066"/>
                    <a:pt x="197420" y="41922"/>
                  </a:cubicBezTo>
                  <a:cubicBezTo>
                    <a:pt x="177576" y="34778"/>
                    <a:pt x="173872" y="28428"/>
                    <a:pt x="145033" y="27634"/>
                  </a:cubicBezTo>
                  <a:cubicBezTo>
                    <a:pt x="116194" y="26840"/>
                    <a:pt x="-9484" y="50653"/>
                    <a:pt x="570" y="4668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: 図形 833">
              <a:extLst>
                <a:ext uri="{FF2B5EF4-FFF2-40B4-BE49-F238E27FC236}">
                  <a16:creationId xmlns:a16="http://schemas.microsoft.com/office/drawing/2014/main" id="{24BD94DA-D371-44CC-9DE0-92E6C64907BA}"/>
                </a:ext>
              </a:extLst>
            </p:cNvPr>
            <p:cNvSpPr/>
            <p:nvPr/>
          </p:nvSpPr>
          <p:spPr>
            <a:xfrm>
              <a:off x="5741956" y="1310396"/>
              <a:ext cx="218689" cy="54875"/>
            </a:xfrm>
            <a:custGeom>
              <a:avLst/>
              <a:gdLst>
                <a:gd name="connsiteX0" fmla="*/ 32 w 218689"/>
                <a:gd name="connsiteY0" fmla="*/ 4054 h 54875"/>
                <a:gd name="connsiteX1" fmla="*/ 152432 w 218689"/>
                <a:gd name="connsiteY1" fmla="*/ 4054 h 54875"/>
                <a:gd name="connsiteX2" fmla="*/ 198469 w 218689"/>
                <a:gd name="connsiteY2" fmla="*/ 26279 h 54875"/>
                <a:gd name="connsiteX3" fmla="*/ 187357 w 218689"/>
                <a:gd name="connsiteY3" fmla="*/ 42154 h 54875"/>
                <a:gd name="connsiteX4" fmla="*/ 217519 w 218689"/>
                <a:gd name="connsiteY4" fmla="*/ 54854 h 54875"/>
                <a:gd name="connsiteX5" fmla="*/ 139732 w 218689"/>
                <a:gd name="connsiteY5" fmla="*/ 45329 h 54875"/>
                <a:gd name="connsiteX6" fmla="*/ 32 w 218689"/>
                <a:gd name="connsiteY6" fmla="*/ 4054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689" h="54875">
                  <a:moveTo>
                    <a:pt x="32" y="4054"/>
                  </a:moveTo>
                  <a:cubicBezTo>
                    <a:pt x="2149" y="-2825"/>
                    <a:pt x="119359" y="350"/>
                    <a:pt x="152432" y="4054"/>
                  </a:cubicBezTo>
                  <a:cubicBezTo>
                    <a:pt x="185505" y="7758"/>
                    <a:pt x="192648" y="19929"/>
                    <a:pt x="198469" y="26279"/>
                  </a:cubicBezTo>
                  <a:cubicBezTo>
                    <a:pt x="204290" y="32629"/>
                    <a:pt x="184182" y="37392"/>
                    <a:pt x="187357" y="42154"/>
                  </a:cubicBezTo>
                  <a:cubicBezTo>
                    <a:pt x="190532" y="46916"/>
                    <a:pt x="225457" y="54325"/>
                    <a:pt x="217519" y="54854"/>
                  </a:cubicBezTo>
                  <a:cubicBezTo>
                    <a:pt x="209582" y="55383"/>
                    <a:pt x="178361" y="45858"/>
                    <a:pt x="139732" y="45329"/>
                  </a:cubicBezTo>
                  <a:cubicBezTo>
                    <a:pt x="101103" y="44800"/>
                    <a:pt x="-2085" y="10933"/>
                    <a:pt x="32" y="405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: 図形 834">
              <a:extLst>
                <a:ext uri="{FF2B5EF4-FFF2-40B4-BE49-F238E27FC236}">
                  <a16:creationId xmlns:a16="http://schemas.microsoft.com/office/drawing/2014/main" id="{086437D4-BC18-47AE-9B2B-2E8B55606886}"/>
                </a:ext>
              </a:extLst>
            </p:cNvPr>
            <p:cNvSpPr/>
            <p:nvPr/>
          </p:nvSpPr>
          <p:spPr>
            <a:xfrm>
              <a:off x="6081710" y="1286453"/>
              <a:ext cx="327596" cy="91138"/>
            </a:xfrm>
            <a:custGeom>
              <a:avLst/>
              <a:gdLst>
                <a:gd name="connsiteX0" fmla="*/ 3 w 327596"/>
                <a:gd name="connsiteY0" fmla="*/ 89910 h 91138"/>
                <a:gd name="connsiteX1" fmla="*/ 80965 w 327596"/>
                <a:gd name="connsiteY1" fmla="*/ 2597 h 91138"/>
                <a:gd name="connsiteX2" fmla="*/ 88903 w 327596"/>
                <a:gd name="connsiteY2" fmla="*/ 21647 h 91138"/>
                <a:gd name="connsiteX3" fmla="*/ 217490 w 327596"/>
                <a:gd name="connsiteY3" fmla="*/ 7360 h 91138"/>
                <a:gd name="connsiteX4" fmla="*/ 274640 w 327596"/>
                <a:gd name="connsiteY4" fmla="*/ 26410 h 91138"/>
                <a:gd name="connsiteX5" fmla="*/ 307978 w 327596"/>
                <a:gd name="connsiteY5" fmla="*/ 48635 h 91138"/>
                <a:gd name="connsiteX6" fmla="*/ 323853 w 327596"/>
                <a:gd name="connsiteY6" fmla="*/ 61335 h 91138"/>
                <a:gd name="connsiteX7" fmla="*/ 236540 w 327596"/>
                <a:gd name="connsiteY7" fmla="*/ 48635 h 91138"/>
                <a:gd name="connsiteX8" fmla="*/ 157165 w 327596"/>
                <a:gd name="connsiteY8" fmla="*/ 50222 h 91138"/>
                <a:gd name="connsiteX9" fmla="*/ 161928 w 327596"/>
                <a:gd name="connsiteY9" fmla="*/ 37522 h 91138"/>
                <a:gd name="connsiteX10" fmla="*/ 84140 w 327596"/>
                <a:gd name="connsiteY10" fmla="*/ 53397 h 91138"/>
                <a:gd name="connsiteX11" fmla="*/ 3 w 327596"/>
                <a:gd name="connsiteY11" fmla="*/ 89910 h 9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596" h="91138">
                  <a:moveTo>
                    <a:pt x="3" y="89910"/>
                  </a:moveTo>
                  <a:cubicBezTo>
                    <a:pt x="-526" y="81443"/>
                    <a:pt x="66148" y="13974"/>
                    <a:pt x="80965" y="2597"/>
                  </a:cubicBezTo>
                  <a:cubicBezTo>
                    <a:pt x="95782" y="-8780"/>
                    <a:pt x="66149" y="20853"/>
                    <a:pt x="88903" y="21647"/>
                  </a:cubicBezTo>
                  <a:cubicBezTo>
                    <a:pt x="111657" y="22441"/>
                    <a:pt x="186534" y="6566"/>
                    <a:pt x="217490" y="7360"/>
                  </a:cubicBezTo>
                  <a:cubicBezTo>
                    <a:pt x="248446" y="8154"/>
                    <a:pt x="259559" y="19531"/>
                    <a:pt x="274640" y="26410"/>
                  </a:cubicBezTo>
                  <a:cubicBezTo>
                    <a:pt x="289721" y="33289"/>
                    <a:pt x="299776" y="42814"/>
                    <a:pt x="307978" y="48635"/>
                  </a:cubicBezTo>
                  <a:cubicBezTo>
                    <a:pt x="316180" y="54456"/>
                    <a:pt x="335759" y="61335"/>
                    <a:pt x="323853" y="61335"/>
                  </a:cubicBezTo>
                  <a:cubicBezTo>
                    <a:pt x="311947" y="61335"/>
                    <a:pt x="264321" y="50487"/>
                    <a:pt x="236540" y="48635"/>
                  </a:cubicBezTo>
                  <a:cubicBezTo>
                    <a:pt x="208759" y="46783"/>
                    <a:pt x="169600" y="52074"/>
                    <a:pt x="157165" y="50222"/>
                  </a:cubicBezTo>
                  <a:cubicBezTo>
                    <a:pt x="144730" y="48370"/>
                    <a:pt x="174099" y="36993"/>
                    <a:pt x="161928" y="37522"/>
                  </a:cubicBezTo>
                  <a:cubicBezTo>
                    <a:pt x="149757" y="38051"/>
                    <a:pt x="110598" y="46253"/>
                    <a:pt x="84140" y="53397"/>
                  </a:cubicBezTo>
                  <a:cubicBezTo>
                    <a:pt x="57682" y="60541"/>
                    <a:pt x="532" y="98377"/>
                    <a:pt x="3" y="8991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: 図形 835">
              <a:extLst>
                <a:ext uri="{FF2B5EF4-FFF2-40B4-BE49-F238E27FC236}">
                  <a16:creationId xmlns:a16="http://schemas.microsoft.com/office/drawing/2014/main" id="{7D691F17-3640-43E1-86FA-697E70A2FA0A}"/>
                </a:ext>
              </a:extLst>
            </p:cNvPr>
            <p:cNvSpPr/>
            <p:nvPr/>
          </p:nvSpPr>
          <p:spPr>
            <a:xfrm>
              <a:off x="5630282" y="1246710"/>
              <a:ext cx="203254" cy="1091604"/>
            </a:xfrm>
            <a:custGeom>
              <a:avLst/>
              <a:gdLst>
                <a:gd name="connsiteX0" fmla="*/ 76251 w 203254"/>
                <a:gd name="connsiteY0" fmla="*/ 7 h 1091604"/>
                <a:gd name="connsiteX1" fmla="*/ 57201 w 203254"/>
                <a:gd name="connsiteY1" fmla="*/ 266707 h 1091604"/>
                <a:gd name="connsiteX2" fmla="*/ 46618 w 203254"/>
                <a:gd name="connsiteY2" fmla="*/ 171457 h 1091604"/>
                <a:gd name="connsiteX3" fmla="*/ 57201 w 203254"/>
                <a:gd name="connsiteY3" fmla="*/ 493190 h 1091604"/>
                <a:gd name="connsiteX4" fmla="*/ 59318 w 203254"/>
                <a:gd name="connsiteY4" fmla="*/ 389473 h 1091604"/>
                <a:gd name="connsiteX5" fmla="*/ 203251 w 203254"/>
                <a:gd name="connsiteY5" fmla="*/ 859373 h 1091604"/>
                <a:gd name="connsiteX6" fmla="*/ 55085 w 203254"/>
                <a:gd name="connsiteY6" fmla="*/ 556690 h 1091604"/>
                <a:gd name="connsiteX7" fmla="*/ 192668 w 203254"/>
                <a:gd name="connsiteY7" fmla="*/ 1079507 h 1091604"/>
                <a:gd name="connsiteX8" fmla="*/ 112235 w 203254"/>
                <a:gd name="connsiteY8" fmla="*/ 903823 h 1091604"/>
                <a:gd name="connsiteX9" fmla="*/ 8518 w 203254"/>
                <a:gd name="connsiteY9" fmla="*/ 666757 h 1091604"/>
                <a:gd name="connsiteX10" fmla="*/ 6401 w 203254"/>
                <a:gd name="connsiteY10" fmla="*/ 381007 h 1091604"/>
                <a:gd name="connsiteX11" fmla="*/ 10635 w 203254"/>
                <a:gd name="connsiteY11" fmla="*/ 359840 h 1091604"/>
                <a:gd name="connsiteX12" fmla="*/ 10635 w 203254"/>
                <a:gd name="connsiteY12" fmla="*/ 258240 h 1091604"/>
                <a:gd name="connsiteX13" fmla="*/ 76251 w 203254"/>
                <a:gd name="connsiteY13" fmla="*/ 7 h 109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54" h="1091604">
                  <a:moveTo>
                    <a:pt x="76251" y="7"/>
                  </a:moveTo>
                  <a:cubicBezTo>
                    <a:pt x="84012" y="1418"/>
                    <a:pt x="62140" y="238132"/>
                    <a:pt x="57201" y="266707"/>
                  </a:cubicBezTo>
                  <a:cubicBezTo>
                    <a:pt x="52262" y="295282"/>
                    <a:pt x="46618" y="133710"/>
                    <a:pt x="46618" y="171457"/>
                  </a:cubicBezTo>
                  <a:cubicBezTo>
                    <a:pt x="46618" y="209204"/>
                    <a:pt x="55084" y="456854"/>
                    <a:pt x="57201" y="493190"/>
                  </a:cubicBezTo>
                  <a:cubicBezTo>
                    <a:pt x="59318" y="529526"/>
                    <a:pt x="34976" y="328443"/>
                    <a:pt x="59318" y="389473"/>
                  </a:cubicBezTo>
                  <a:cubicBezTo>
                    <a:pt x="83660" y="450504"/>
                    <a:pt x="203956" y="831504"/>
                    <a:pt x="203251" y="859373"/>
                  </a:cubicBezTo>
                  <a:cubicBezTo>
                    <a:pt x="202546" y="887242"/>
                    <a:pt x="56849" y="520001"/>
                    <a:pt x="55085" y="556690"/>
                  </a:cubicBezTo>
                  <a:cubicBezTo>
                    <a:pt x="53321" y="593379"/>
                    <a:pt x="183143" y="1021652"/>
                    <a:pt x="192668" y="1079507"/>
                  </a:cubicBezTo>
                  <a:cubicBezTo>
                    <a:pt x="202193" y="1137362"/>
                    <a:pt x="142927" y="972615"/>
                    <a:pt x="112235" y="903823"/>
                  </a:cubicBezTo>
                  <a:cubicBezTo>
                    <a:pt x="81543" y="835031"/>
                    <a:pt x="26157" y="753893"/>
                    <a:pt x="8518" y="666757"/>
                  </a:cubicBezTo>
                  <a:cubicBezTo>
                    <a:pt x="-9121" y="579621"/>
                    <a:pt x="6048" y="432160"/>
                    <a:pt x="6401" y="381007"/>
                  </a:cubicBezTo>
                  <a:cubicBezTo>
                    <a:pt x="6754" y="329854"/>
                    <a:pt x="9929" y="380301"/>
                    <a:pt x="10635" y="359840"/>
                  </a:cubicBezTo>
                  <a:cubicBezTo>
                    <a:pt x="11341" y="339379"/>
                    <a:pt x="-1712" y="315743"/>
                    <a:pt x="10635" y="258240"/>
                  </a:cubicBezTo>
                  <a:cubicBezTo>
                    <a:pt x="22982" y="200737"/>
                    <a:pt x="68490" y="-1404"/>
                    <a:pt x="76251" y="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: 図形 837">
              <a:extLst>
                <a:ext uri="{FF2B5EF4-FFF2-40B4-BE49-F238E27FC236}">
                  <a16:creationId xmlns:a16="http://schemas.microsoft.com/office/drawing/2014/main" id="{AFD964D4-C414-4C64-8D80-2B5854F7C395}"/>
                </a:ext>
              </a:extLst>
            </p:cNvPr>
            <p:cNvSpPr/>
            <p:nvPr/>
          </p:nvSpPr>
          <p:spPr>
            <a:xfrm>
              <a:off x="5446441" y="1405894"/>
              <a:ext cx="303790" cy="811486"/>
            </a:xfrm>
            <a:custGeom>
              <a:avLst/>
              <a:gdLst>
                <a:gd name="connsiteX0" fmla="*/ 217759 w 303790"/>
                <a:gd name="connsiteY0" fmla="*/ 124456 h 811486"/>
                <a:gd name="connsiteX1" fmla="*/ 270147 w 303790"/>
                <a:gd name="connsiteY1" fmla="*/ 591181 h 811486"/>
                <a:gd name="connsiteX2" fmla="*/ 301897 w 303790"/>
                <a:gd name="connsiteY2" fmla="*/ 645156 h 811486"/>
                <a:gd name="connsiteX3" fmla="*/ 214584 w 303790"/>
                <a:gd name="connsiteY3" fmla="*/ 311781 h 811486"/>
                <a:gd name="connsiteX4" fmla="*/ 205059 w 303790"/>
                <a:gd name="connsiteY4" fmla="*/ 678494 h 811486"/>
                <a:gd name="connsiteX5" fmla="*/ 139972 w 303790"/>
                <a:gd name="connsiteY5" fmla="*/ 278444 h 811486"/>
                <a:gd name="connsiteX6" fmla="*/ 47897 w 303790"/>
                <a:gd name="connsiteY6" fmla="*/ 661031 h 811486"/>
                <a:gd name="connsiteX7" fmla="*/ 1859 w 303790"/>
                <a:gd name="connsiteY7" fmla="*/ 808669 h 811486"/>
                <a:gd name="connsiteX8" fmla="*/ 14559 w 303790"/>
                <a:gd name="connsiteY8" fmla="*/ 548319 h 811486"/>
                <a:gd name="connsiteX9" fmla="*/ 65359 w 303790"/>
                <a:gd name="connsiteY9" fmla="*/ 233994 h 811486"/>
                <a:gd name="connsiteX10" fmla="*/ 74884 w 303790"/>
                <a:gd name="connsiteY10" fmla="*/ 287969 h 811486"/>
                <a:gd name="connsiteX11" fmla="*/ 173309 w 303790"/>
                <a:gd name="connsiteY11" fmla="*/ 6981 h 811486"/>
                <a:gd name="connsiteX12" fmla="*/ 165372 w 303790"/>
                <a:gd name="connsiteY12" fmla="*/ 94294 h 811486"/>
                <a:gd name="connsiteX13" fmla="*/ 186009 w 303790"/>
                <a:gd name="connsiteY13" fmla="*/ 194306 h 811486"/>
                <a:gd name="connsiteX14" fmla="*/ 217759 w 303790"/>
                <a:gd name="connsiteY14" fmla="*/ 124456 h 8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90" h="811486">
                  <a:moveTo>
                    <a:pt x="217759" y="124456"/>
                  </a:moveTo>
                  <a:cubicBezTo>
                    <a:pt x="231782" y="190602"/>
                    <a:pt x="256124" y="504398"/>
                    <a:pt x="270147" y="591181"/>
                  </a:cubicBezTo>
                  <a:cubicBezTo>
                    <a:pt x="284170" y="677964"/>
                    <a:pt x="311157" y="691723"/>
                    <a:pt x="301897" y="645156"/>
                  </a:cubicBezTo>
                  <a:cubicBezTo>
                    <a:pt x="292637" y="598589"/>
                    <a:pt x="230724" y="306225"/>
                    <a:pt x="214584" y="311781"/>
                  </a:cubicBezTo>
                  <a:cubicBezTo>
                    <a:pt x="198444" y="317337"/>
                    <a:pt x="217494" y="684050"/>
                    <a:pt x="205059" y="678494"/>
                  </a:cubicBezTo>
                  <a:cubicBezTo>
                    <a:pt x="192624" y="672938"/>
                    <a:pt x="166166" y="281355"/>
                    <a:pt x="139972" y="278444"/>
                  </a:cubicBezTo>
                  <a:cubicBezTo>
                    <a:pt x="113778" y="275534"/>
                    <a:pt x="70916" y="572660"/>
                    <a:pt x="47897" y="661031"/>
                  </a:cubicBezTo>
                  <a:cubicBezTo>
                    <a:pt x="24878" y="749402"/>
                    <a:pt x="7415" y="827454"/>
                    <a:pt x="1859" y="808669"/>
                  </a:cubicBezTo>
                  <a:cubicBezTo>
                    <a:pt x="-3697" y="789884"/>
                    <a:pt x="3976" y="644098"/>
                    <a:pt x="14559" y="548319"/>
                  </a:cubicBezTo>
                  <a:cubicBezTo>
                    <a:pt x="25142" y="452540"/>
                    <a:pt x="55305" y="277386"/>
                    <a:pt x="65359" y="233994"/>
                  </a:cubicBezTo>
                  <a:cubicBezTo>
                    <a:pt x="75413" y="190602"/>
                    <a:pt x="56892" y="325805"/>
                    <a:pt x="74884" y="287969"/>
                  </a:cubicBezTo>
                  <a:cubicBezTo>
                    <a:pt x="92876" y="250134"/>
                    <a:pt x="158228" y="39260"/>
                    <a:pt x="173309" y="6981"/>
                  </a:cubicBezTo>
                  <a:cubicBezTo>
                    <a:pt x="188390" y="-25298"/>
                    <a:pt x="163255" y="63073"/>
                    <a:pt x="165372" y="94294"/>
                  </a:cubicBezTo>
                  <a:cubicBezTo>
                    <a:pt x="167489" y="125515"/>
                    <a:pt x="176484" y="188221"/>
                    <a:pt x="186009" y="194306"/>
                  </a:cubicBezTo>
                  <a:cubicBezTo>
                    <a:pt x="195534" y="200391"/>
                    <a:pt x="203736" y="58310"/>
                    <a:pt x="217759" y="124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: 図形 836">
              <a:extLst>
                <a:ext uri="{FF2B5EF4-FFF2-40B4-BE49-F238E27FC236}">
                  <a16:creationId xmlns:a16="http://schemas.microsoft.com/office/drawing/2014/main" id="{7B792C70-E3FC-4CE8-982C-FA06D1CEA298}"/>
                </a:ext>
              </a:extLst>
            </p:cNvPr>
            <p:cNvSpPr/>
            <p:nvPr/>
          </p:nvSpPr>
          <p:spPr>
            <a:xfrm>
              <a:off x="5533664" y="1192175"/>
              <a:ext cx="211573" cy="721073"/>
            </a:xfrm>
            <a:custGeom>
              <a:avLst/>
              <a:gdLst>
                <a:gd name="connsiteX0" fmla="*/ 163874 w 211573"/>
                <a:gd name="connsiteY0" fmla="*/ 3213 h 721073"/>
                <a:gd name="connsiteX1" fmla="*/ 41636 w 211573"/>
                <a:gd name="connsiteY1" fmla="*/ 198475 h 721073"/>
                <a:gd name="connsiteX2" fmla="*/ 51161 w 211573"/>
                <a:gd name="connsiteY2" fmla="*/ 184188 h 721073"/>
                <a:gd name="connsiteX3" fmla="*/ 361 w 211573"/>
                <a:gd name="connsiteY3" fmla="*/ 462000 h 721073"/>
                <a:gd name="connsiteX4" fmla="*/ 81324 w 211573"/>
                <a:gd name="connsiteY4" fmla="*/ 252450 h 721073"/>
                <a:gd name="connsiteX5" fmla="*/ 92436 w 211573"/>
                <a:gd name="connsiteY5" fmla="*/ 500100 h 721073"/>
                <a:gd name="connsiteX6" fmla="*/ 116249 w 211573"/>
                <a:gd name="connsiteY6" fmla="*/ 647738 h 721073"/>
                <a:gd name="connsiteX7" fmla="*/ 127361 w 211573"/>
                <a:gd name="connsiteY7" fmla="*/ 481050 h 721073"/>
                <a:gd name="connsiteX8" fmla="*/ 211499 w 211573"/>
                <a:gd name="connsiteY8" fmla="*/ 720763 h 721073"/>
                <a:gd name="connsiteX9" fmla="*/ 141649 w 211573"/>
                <a:gd name="connsiteY9" fmla="*/ 420725 h 721073"/>
                <a:gd name="connsiteX10" fmla="*/ 109899 w 211573"/>
                <a:gd name="connsiteY10" fmla="*/ 220700 h 721073"/>
                <a:gd name="connsiteX11" fmla="*/ 165461 w 211573"/>
                <a:gd name="connsiteY11" fmla="*/ 84175 h 721073"/>
                <a:gd name="connsiteX12" fmla="*/ 163874 w 211573"/>
                <a:gd name="connsiteY12" fmla="*/ 3213 h 72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573" h="721073">
                  <a:moveTo>
                    <a:pt x="163874" y="3213"/>
                  </a:moveTo>
                  <a:cubicBezTo>
                    <a:pt x="143237" y="22263"/>
                    <a:pt x="60421" y="168313"/>
                    <a:pt x="41636" y="198475"/>
                  </a:cubicBezTo>
                  <a:cubicBezTo>
                    <a:pt x="22850" y="228638"/>
                    <a:pt x="58040" y="140267"/>
                    <a:pt x="51161" y="184188"/>
                  </a:cubicBezTo>
                  <a:cubicBezTo>
                    <a:pt x="44282" y="228109"/>
                    <a:pt x="-4666" y="450623"/>
                    <a:pt x="361" y="462000"/>
                  </a:cubicBezTo>
                  <a:cubicBezTo>
                    <a:pt x="5388" y="473377"/>
                    <a:pt x="65978" y="246100"/>
                    <a:pt x="81324" y="252450"/>
                  </a:cubicBezTo>
                  <a:cubicBezTo>
                    <a:pt x="96670" y="258800"/>
                    <a:pt x="86615" y="434219"/>
                    <a:pt x="92436" y="500100"/>
                  </a:cubicBezTo>
                  <a:cubicBezTo>
                    <a:pt x="98257" y="565981"/>
                    <a:pt x="110428" y="650913"/>
                    <a:pt x="116249" y="647738"/>
                  </a:cubicBezTo>
                  <a:cubicBezTo>
                    <a:pt x="122070" y="644563"/>
                    <a:pt x="111486" y="468879"/>
                    <a:pt x="127361" y="481050"/>
                  </a:cubicBezTo>
                  <a:cubicBezTo>
                    <a:pt x="143236" y="493221"/>
                    <a:pt x="209118" y="730817"/>
                    <a:pt x="211499" y="720763"/>
                  </a:cubicBezTo>
                  <a:cubicBezTo>
                    <a:pt x="213880" y="710709"/>
                    <a:pt x="158582" y="504069"/>
                    <a:pt x="141649" y="420725"/>
                  </a:cubicBezTo>
                  <a:cubicBezTo>
                    <a:pt x="124716" y="337381"/>
                    <a:pt x="105930" y="276792"/>
                    <a:pt x="109899" y="220700"/>
                  </a:cubicBezTo>
                  <a:cubicBezTo>
                    <a:pt x="113868" y="164608"/>
                    <a:pt x="154613" y="113544"/>
                    <a:pt x="165461" y="84175"/>
                  </a:cubicBezTo>
                  <a:cubicBezTo>
                    <a:pt x="176309" y="54806"/>
                    <a:pt x="184511" y="-15837"/>
                    <a:pt x="163874" y="321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: 図形 838">
              <a:extLst>
                <a:ext uri="{FF2B5EF4-FFF2-40B4-BE49-F238E27FC236}">
                  <a16:creationId xmlns:a16="http://schemas.microsoft.com/office/drawing/2014/main" id="{5A99E7D8-634E-49B5-82B0-C03052207216}"/>
                </a:ext>
              </a:extLst>
            </p:cNvPr>
            <p:cNvSpPr/>
            <p:nvPr/>
          </p:nvSpPr>
          <p:spPr>
            <a:xfrm>
              <a:off x="5695647" y="1942412"/>
              <a:ext cx="278390" cy="879759"/>
            </a:xfrm>
            <a:custGeom>
              <a:avLst/>
              <a:gdLst>
                <a:gd name="connsiteX0" fmla="*/ 133653 w 278390"/>
                <a:gd name="connsiteY0" fmla="*/ 68951 h 879759"/>
                <a:gd name="connsiteX1" fmla="*/ 205091 w 278390"/>
                <a:gd name="connsiteY1" fmla="*/ 443601 h 879759"/>
                <a:gd name="connsiteX2" fmla="*/ 166991 w 278390"/>
                <a:gd name="connsiteY2" fmla="*/ 361051 h 879759"/>
                <a:gd name="connsiteX3" fmla="*/ 271766 w 278390"/>
                <a:gd name="connsiteY3" fmla="*/ 708713 h 879759"/>
                <a:gd name="connsiteX4" fmla="*/ 182866 w 278390"/>
                <a:gd name="connsiteY4" fmla="*/ 519801 h 879759"/>
                <a:gd name="connsiteX5" fmla="*/ 278116 w 278390"/>
                <a:gd name="connsiteY5" fmla="*/ 873813 h 879759"/>
                <a:gd name="connsiteX6" fmla="*/ 208266 w 278390"/>
                <a:gd name="connsiteY6" fmla="*/ 721413 h 879759"/>
                <a:gd name="connsiteX7" fmla="*/ 108253 w 278390"/>
                <a:gd name="connsiteY7" fmla="*/ 457888 h 879759"/>
                <a:gd name="connsiteX8" fmla="*/ 303 w 278390"/>
                <a:gd name="connsiteY8" fmla="*/ 8626 h 879759"/>
                <a:gd name="connsiteX9" fmla="*/ 76503 w 278390"/>
                <a:gd name="connsiteY9" fmla="*/ 162613 h 879759"/>
                <a:gd name="connsiteX10" fmla="*/ 97141 w 278390"/>
                <a:gd name="connsiteY10" fmla="*/ 170551 h 879759"/>
                <a:gd name="connsiteX11" fmla="*/ 133653 w 278390"/>
                <a:gd name="connsiteY11" fmla="*/ 68951 h 87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390" h="879759">
                  <a:moveTo>
                    <a:pt x="133653" y="68951"/>
                  </a:moveTo>
                  <a:cubicBezTo>
                    <a:pt x="151645" y="114459"/>
                    <a:pt x="199535" y="394918"/>
                    <a:pt x="205091" y="443601"/>
                  </a:cubicBezTo>
                  <a:cubicBezTo>
                    <a:pt x="210647" y="492284"/>
                    <a:pt x="155879" y="316866"/>
                    <a:pt x="166991" y="361051"/>
                  </a:cubicBezTo>
                  <a:cubicBezTo>
                    <a:pt x="178103" y="405236"/>
                    <a:pt x="269120" y="682255"/>
                    <a:pt x="271766" y="708713"/>
                  </a:cubicBezTo>
                  <a:cubicBezTo>
                    <a:pt x="274412" y="735171"/>
                    <a:pt x="181808" y="492284"/>
                    <a:pt x="182866" y="519801"/>
                  </a:cubicBezTo>
                  <a:cubicBezTo>
                    <a:pt x="183924" y="547318"/>
                    <a:pt x="273883" y="840211"/>
                    <a:pt x="278116" y="873813"/>
                  </a:cubicBezTo>
                  <a:cubicBezTo>
                    <a:pt x="282349" y="907415"/>
                    <a:pt x="236577" y="790734"/>
                    <a:pt x="208266" y="721413"/>
                  </a:cubicBezTo>
                  <a:cubicBezTo>
                    <a:pt x="179955" y="652092"/>
                    <a:pt x="142913" y="576686"/>
                    <a:pt x="108253" y="457888"/>
                  </a:cubicBezTo>
                  <a:cubicBezTo>
                    <a:pt x="73593" y="339090"/>
                    <a:pt x="5595" y="57838"/>
                    <a:pt x="303" y="8626"/>
                  </a:cubicBezTo>
                  <a:cubicBezTo>
                    <a:pt x="-4989" y="-40586"/>
                    <a:pt x="60363" y="135626"/>
                    <a:pt x="76503" y="162613"/>
                  </a:cubicBezTo>
                  <a:cubicBezTo>
                    <a:pt x="92643" y="189601"/>
                    <a:pt x="88674" y="184574"/>
                    <a:pt x="97141" y="170551"/>
                  </a:cubicBezTo>
                  <a:cubicBezTo>
                    <a:pt x="105608" y="156528"/>
                    <a:pt x="115661" y="23443"/>
                    <a:pt x="133653" y="6895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: 図形 839">
              <a:extLst>
                <a:ext uri="{FF2B5EF4-FFF2-40B4-BE49-F238E27FC236}">
                  <a16:creationId xmlns:a16="http://schemas.microsoft.com/office/drawing/2014/main" id="{F0D9050E-9788-4715-BAC0-D91CF673ED95}"/>
                </a:ext>
              </a:extLst>
            </p:cNvPr>
            <p:cNvSpPr/>
            <p:nvPr/>
          </p:nvSpPr>
          <p:spPr>
            <a:xfrm>
              <a:off x="5464255" y="1464155"/>
              <a:ext cx="301802" cy="926183"/>
            </a:xfrm>
            <a:custGeom>
              <a:avLst/>
              <a:gdLst>
                <a:gd name="connsiteX0" fmla="*/ 176133 w 301802"/>
                <a:gd name="connsiteY0" fmla="*/ 4283 h 926183"/>
                <a:gd name="connsiteX1" fmla="*/ 172958 w 301802"/>
                <a:gd name="connsiteY1" fmla="*/ 353533 h 926183"/>
                <a:gd name="connsiteX2" fmla="*/ 301545 w 301802"/>
                <a:gd name="connsiteY2" fmla="*/ 726595 h 926183"/>
                <a:gd name="connsiteX3" fmla="*/ 206295 w 301802"/>
                <a:gd name="connsiteY3" fmla="*/ 528158 h 926183"/>
                <a:gd name="connsiteX4" fmla="*/ 212645 w 301802"/>
                <a:gd name="connsiteY4" fmla="*/ 921858 h 926183"/>
                <a:gd name="connsiteX5" fmla="*/ 161845 w 301802"/>
                <a:gd name="connsiteY5" fmla="*/ 725008 h 926183"/>
                <a:gd name="connsiteX6" fmla="*/ 99933 w 301802"/>
                <a:gd name="connsiteY6" fmla="*/ 518633 h 926183"/>
                <a:gd name="connsiteX7" fmla="*/ 1508 w 301802"/>
                <a:gd name="connsiteY7" fmla="*/ 785333 h 926183"/>
                <a:gd name="connsiteX8" fmla="*/ 45958 w 301802"/>
                <a:gd name="connsiteY8" fmla="*/ 370995 h 926183"/>
                <a:gd name="connsiteX9" fmla="*/ 122158 w 301802"/>
                <a:gd name="connsiteY9" fmla="*/ 131283 h 926183"/>
                <a:gd name="connsiteX10" fmla="*/ 120570 w 301802"/>
                <a:gd name="connsiteY10" fmla="*/ 155095 h 926183"/>
                <a:gd name="connsiteX11" fmla="*/ 176133 w 301802"/>
                <a:gd name="connsiteY11" fmla="*/ 4283 h 9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802" h="926183">
                  <a:moveTo>
                    <a:pt x="176133" y="4283"/>
                  </a:moveTo>
                  <a:cubicBezTo>
                    <a:pt x="184864" y="37356"/>
                    <a:pt x="152056" y="233148"/>
                    <a:pt x="172958" y="353533"/>
                  </a:cubicBezTo>
                  <a:cubicBezTo>
                    <a:pt x="193860" y="473918"/>
                    <a:pt x="295989" y="697491"/>
                    <a:pt x="301545" y="726595"/>
                  </a:cubicBezTo>
                  <a:cubicBezTo>
                    <a:pt x="307101" y="755699"/>
                    <a:pt x="221112" y="495614"/>
                    <a:pt x="206295" y="528158"/>
                  </a:cubicBezTo>
                  <a:cubicBezTo>
                    <a:pt x="191478" y="560702"/>
                    <a:pt x="220053" y="889050"/>
                    <a:pt x="212645" y="921858"/>
                  </a:cubicBezTo>
                  <a:cubicBezTo>
                    <a:pt x="205237" y="954666"/>
                    <a:pt x="180630" y="792212"/>
                    <a:pt x="161845" y="725008"/>
                  </a:cubicBezTo>
                  <a:cubicBezTo>
                    <a:pt x="143060" y="657804"/>
                    <a:pt x="126656" y="508579"/>
                    <a:pt x="99933" y="518633"/>
                  </a:cubicBezTo>
                  <a:cubicBezTo>
                    <a:pt x="73210" y="528687"/>
                    <a:pt x="10504" y="809939"/>
                    <a:pt x="1508" y="785333"/>
                  </a:cubicBezTo>
                  <a:cubicBezTo>
                    <a:pt x="-7488" y="760727"/>
                    <a:pt x="25850" y="480003"/>
                    <a:pt x="45958" y="370995"/>
                  </a:cubicBezTo>
                  <a:cubicBezTo>
                    <a:pt x="66066" y="261987"/>
                    <a:pt x="109723" y="167266"/>
                    <a:pt x="122158" y="131283"/>
                  </a:cubicBezTo>
                  <a:cubicBezTo>
                    <a:pt x="134593" y="95300"/>
                    <a:pt x="113162" y="170176"/>
                    <a:pt x="120570" y="155095"/>
                  </a:cubicBezTo>
                  <a:cubicBezTo>
                    <a:pt x="127978" y="140014"/>
                    <a:pt x="167402" y="-28790"/>
                    <a:pt x="176133" y="42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: 図形 840">
              <a:extLst>
                <a:ext uri="{FF2B5EF4-FFF2-40B4-BE49-F238E27FC236}">
                  <a16:creationId xmlns:a16="http://schemas.microsoft.com/office/drawing/2014/main" id="{828AEB95-8363-407D-B9D9-8E3BE7B89B09}"/>
                </a:ext>
              </a:extLst>
            </p:cNvPr>
            <p:cNvSpPr/>
            <p:nvPr/>
          </p:nvSpPr>
          <p:spPr>
            <a:xfrm>
              <a:off x="5488086" y="1872280"/>
              <a:ext cx="441498" cy="892204"/>
            </a:xfrm>
            <a:custGeom>
              <a:avLst/>
              <a:gdLst>
                <a:gd name="connsiteX0" fmla="*/ 163414 w 441498"/>
                <a:gd name="connsiteY0" fmla="*/ 8908 h 892204"/>
                <a:gd name="connsiteX1" fmla="*/ 387252 w 441498"/>
                <a:gd name="connsiteY1" fmla="*/ 547070 h 892204"/>
                <a:gd name="connsiteX2" fmla="*/ 331689 w 441498"/>
                <a:gd name="connsiteY2" fmla="*/ 466108 h 892204"/>
                <a:gd name="connsiteX3" fmla="*/ 441227 w 441498"/>
                <a:gd name="connsiteY3" fmla="*/ 861395 h 892204"/>
                <a:gd name="connsiteX4" fmla="*/ 360264 w 441498"/>
                <a:gd name="connsiteY4" fmla="*/ 691533 h 892204"/>
                <a:gd name="connsiteX5" fmla="*/ 280889 w 441498"/>
                <a:gd name="connsiteY5" fmla="*/ 878858 h 892204"/>
                <a:gd name="connsiteX6" fmla="*/ 242789 w 441498"/>
                <a:gd name="connsiteY6" fmla="*/ 866158 h 892204"/>
                <a:gd name="connsiteX7" fmla="*/ 258664 w 441498"/>
                <a:gd name="connsiteY7" fmla="*/ 778845 h 892204"/>
                <a:gd name="connsiteX8" fmla="*/ 136427 w 441498"/>
                <a:gd name="connsiteY8" fmla="*/ 204170 h 892204"/>
                <a:gd name="connsiteX9" fmla="*/ 152302 w 441498"/>
                <a:gd name="connsiteY9" fmla="*/ 788370 h 892204"/>
                <a:gd name="connsiteX10" fmla="*/ 1489 w 441498"/>
                <a:gd name="connsiteY10" fmla="*/ 78758 h 892204"/>
                <a:gd name="connsiteX11" fmla="*/ 74514 w 441498"/>
                <a:gd name="connsiteY11" fmla="*/ 651845 h 892204"/>
                <a:gd name="connsiteX12" fmla="*/ 63402 w 441498"/>
                <a:gd name="connsiteY12" fmla="*/ 683595 h 892204"/>
                <a:gd name="connsiteX13" fmla="*/ 141189 w 441498"/>
                <a:gd name="connsiteY13" fmla="*/ 412133 h 892204"/>
                <a:gd name="connsiteX14" fmla="*/ 153889 w 441498"/>
                <a:gd name="connsiteY14" fmla="*/ 223220 h 892204"/>
                <a:gd name="connsiteX15" fmla="*/ 163414 w 441498"/>
                <a:gd name="connsiteY15" fmla="*/ 8908 h 89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1498" h="892204">
                  <a:moveTo>
                    <a:pt x="163414" y="8908"/>
                  </a:moveTo>
                  <a:cubicBezTo>
                    <a:pt x="202308" y="62883"/>
                    <a:pt x="359206" y="470870"/>
                    <a:pt x="387252" y="547070"/>
                  </a:cubicBezTo>
                  <a:cubicBezTo>
                    <a:pt x="415298" y="623270"/>
                    <a:pt x="322693" y="413721"/>
                    <a:pt x="331689" y="466108"/>
                  </a:cubicBezTo>
                  <a:cubicBezTo>
                    <a:pt x="340685" y="518495"/>
                    <a:pt x="436465" y="823824"/>
                    <a:pt x="441227" y="861395"/>
                  </a:cubicBezTo>
                  <a:cubicBezTo>
                    <a:pt x="445989" y="898966"/>
                    <a:pt x="386987" y="688623"/>
                    <a:pt x="360264" y="691533"/>
                  </a:cubicBezTo>
                  <a:cubicBezTo>
                    <a:pt x="333541" y="694443"/>
                    <a:pt x="300468" y="849754"/>
                    <a:pt x="280889" y="878858"/>
                  </a:cubicBezTo>
                  <a:cubicBezTo>
                    <a:pt x="261310" y="907962"/>
                    <a:pt x="246493" y="882827"/>
                    <a:pt x="242789" y="866158"/>
                  </a:cubicBezTo>
                  <a:cubicBezTo>
                    <a:pt x="239085" y="849489"/>
                    <a:pt x="276391" y="889176"/>
                    <a:pt x="258664" y="778845"/>
                  </a:cubicBezTo>
                  <a:cubicBezTo>
                    <a:pt x="240937" y="668514"/>
                    <a:pt x="154154" y="202582"/>
                    <a:pt x="136427" y="204170"/>
                  </a:cubicBezTo>
                  <a:cubicBezTo>
                    <a:pt x="118700" y="205758"/>
                    <a:pt x="174792" y="809272"/>
                    <a:pt x="152302" y="788370"/>
                  </a:cubicBezTo>
                  <a:cubicBezTo>
                    <a:pt x="129812" y="767468"/>
                    <a:pt x="14454" y="101512"/>
                    <a:pt x="1489" y="78758"/>
                  </a:cubicBezTo>
                  <a:cubicBezTo>
                    <a:pt x="-11476" y="56004"/>
                    <a:pt x="64195" y="551039"/>
                    <a:pt x="74514" y="651845"/>
                  </a:cubicBezTo>
                  <a:cubicBezTo>
                    <a:pt x="84833" y="752651"/>
                    <a:pt x="52290" y="723547"/>
                    <a:pt x="63402" y="683595"/>
                  </a:cubicBezTo>
                  <a:cubicBezTo>
                    <a:pt x="74514" y="643643"/>
                    <a:pt x="126108" y="488862"/>
                    <a:pt x="141189" y="412133"/>
                  </a:cubicBezTo>
                  <a:cubicBezTo>
                    <a:pt x="156270" y="335404"/>
                    <a:pt x="149391" y="285133"/>
                    <a:pt x="153889" y="223220"/>
                  </a:cubicBezTo>
                  <a:cubicBezTo>
                    <a:pt x="158387" y="161307"/>
                    <a:pt x="124520" y="-45067"/>
                    <a:pt x="163414" y="890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: 図形 841">
              <a:extLst>
                <a:ext uri="{FF2B5EF4-FFF2-40B4-BE49-F238E27FC236}">
                  <a16:creationId xmlns:a16="http://schemas.microsoft.com/office/drawing/2014/main" id="{B23B25F3-C412-44DF-B021-A775C20B9680}"/>
                </a:ext>
              </a:extLst>
            </p:cNvPr>
            <p:cNvSpPr/>
            <p:nvPr/>
          </p:nvSpPr>
          <p:spPr>
            <a:xfrm>
              <a:off x="5413846" y="1762158"/>
              <a:ext cx="365787" cy="1077420"/>
            </a:xfrm>
            <a:custGeom>
              <a:avLst/>
              <a:gdLst>
                <a:gd name="connsiteX0" fmla="*/ 152987 w 365787"/>
                <a:gd name="connsiteY0" fmla="*/ 102625 h 1077420"/>
                <a:gd name="connsiteX1" fmla="*/ 362537 w 365787"/>
                <a:gd name="connsiteY1" fmla="*/ 987392 h 1077420"/>
                <a:gd name="connsiteX2" fmla="*/ 279987 w 365787"/>
                <a:gd name="connsiteY2" fmla="*/ 477275 h 1077420"/>
                <a:gd name="connsiteX3" fmla="*/ 271521 w 365787"/>
                <a:gd name="connsiteY3" fmla="*/ 792659 h 1077420"/>
                <a:gd name="connsiteX4" fmla="*/ 208021 w 365787"/>
                <a:gd name="connsiteY4" fmla="*/ 970459 h 1077420"/>
                <a:gd name="connsiteX5" fmla="*/ 127587 w 365787"/>
                <a:gd name="connsiteY5" fmla="*/ 513259 h 1077420"/>
                <a:gd name="connsiteX6" fmla="*/ 91604 w 365787"/>
                <a:gd name="connsiteY6" fmla="*/ 843459 h 1077420"/>
                <a:gd name="connsiteX7" fmla="*/ 25987 w 365787"/>
                <a:gd name="connsiteY7" fmla="*/ 1076292 h 1077420"/>
                <a:gd name="connsiteX8" fmla="*/ 23871 w 365787"/>
                <a:gd name="connsiteY8" fmla="*/ 909075 h 1077420"/>
                <a:gd name="connsiteX9" fmla="*/ 587 w 365787"/>
                <a:gd name="connsiteY9" fmla="*/ 424359 h 1077420"/>
                <a:gd name="connsiteX10" fmla="*/ 51387 w 365787"/>
                <a:gd name="connsiteY10" fmla="*/ 652959 h 1077420"/>
                <a:gd name="connsiteX11" fmla="*/ 64087 w 365787"/>
                <a:gd name="connsiteY11" fmla="*/ 231742 h 1077420"/>
                <a:gd name="connsiteX12" fmla="*/ 184737 w 365787"/>
                <a:gd name="connsiteY12" fmla="*/ 1025 h 1077420"/>
                <a:gd name="connsiteX13" fmla="*/ 125471 w 365787"/>
                <a:gd name="connsiteY13" fmla="*/ 161892 h 1077420"/>
                <a:gd name="connsiteX14" fmla="*/ 146637 w 365787"/>
                <a:gd name="connsiteY14" fmla="*/ 498442 h 1077420"/>
                <a:gd name="connsiteX15" fmla="*/ 106421 w 365787"/>
                <a:gd name="connsiteY15" fmla="*/ 310059 h 1077420"/>
                <a:gd name="connsiteX16" fmla="*/ 146637 w 365787"/>
                <a:gd name="connsiteY16" fmla="*/ 193642 h 1077420"/>
                <a:gd name="connsiteX17" fmla="*/ 163571 w 365787"/>
                <a:gd name="connsiteY17" fmla="*/ 174592 h 1077420"/>
                <a:gd name="connsiteX18" fmla="*/ 152987 w 365787"/>
                <a:gd name="connsiteY18" fmla="*/ 102625 h 10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5787" h="1077420">
                  <a:moveTo>
                    <a:pt x="152987" y="102625"/>
                  </a:moveTo>
                  <a:cubicBezTo>
                    <a:pt x="186148" y="238092"/>
                    <a:pt x="341370" y="924950"/>
                    <a:pt x="362537" y="987392"/>
                  </a:cubicBezTo>
                  <a:cubicBezTo>
                    <a:pt x="383704" y="1049834"/>
                    <a:pt x="295156" y="509730"/>
                    <a:pt x="279987" y="477275"/>
                  </a:cubicBezTo>
                  <a:cubicBezTo>
                    <a:pt x="264818" y="444820"/>
                    <a:pt x="283515" y="710462"/>
                    <a:pt x="271521" y="792659"/>
                  </a:cubicBezTo>
                  <a:cubicBezTo>
                    <a:pt x="259527" y="874856"/>
                    <a:pt x="232010" y="1017026"/>
                    <a:pt x="208021" y="970459"/>
                  </a:cubicBezTo>
                  <a:cubicBezTo>
                    <a:pt x="184032" y="923892"/>
                    <a:pt x="146990" y="534426"/>
                    <a:pt x="127587" y="513259"/>
                  </a:cubicBezTo>
                  <a:cubicBezTo>
                    <a:pt x="108184" y="492092"/>
                    <a:pt x="108537" y="749620"/>
                    <a:pt x="91604" y="843459"/>
                  </a:cubicBezTo>
                  <a:cubicBezTo>
                    <a:pt x="74671" y="937298"/>
                    <a:pt x="37276" y="1065356"/>
                    <a:pt x="25987" y="1076292"/>
                  </a:cubicBezTo>
                  <a:cubicBezTo>
                    <a:pt x="14698" y="1087228"/>
                    <a:pt x="28104" y="1017730"/>
                    <a:pt x="23871" y="909075"/>
                  </a:cubicBezTo>
                  <a:cubicBezTo>
                    <a:pt x="19638" y="800420"/>
                    <a:pt x="-3999" y="467045"/>
                    <a:pt x="587" y="424359"/>
                  </a:cubicBezTo>
                  <a:cubicBezTo>
                    <a:pt x="5173" y="381673"/>
                    <a:pt x="40804" y="685062"/>
                    <a:pt x="51387" y="652959"/>
                  </a:cubicBezTo>
                  <a:cubicBezTo>
                    <a:pt x="61970" y="620856"/>
                    <a:pt x="41862" y="340398"/>
                    <a:pt x="64087" y="231742"/>
                  </a:cubicBezTo>
                  <a:cubicBezTo>
                    <a:pt x="86312" y="123086"/>
                    <a:pt x="174506" y="12667"/>
                    <a:pt x="184737" y="1025"/>
                  </a:cubicBezTo>
                  <a:cubicBezTo>
                    <a:pt x="194968" y="-10617"/>
                    <a:pt x="131821" y="78989"/>
                    <a:pt x="125471" y="161892"/>
                  </a:cubicBezTo>
                  <a:cubicBezTo>
                    <a:pt x="119121" y="244795"/>
                    <a:pt x="149812" y="473748"/>
                    <a:pt x="146637" y="498442"/>
                  </a:cubicBezTo>
                  <a:cubicBezTo>
                    <a:pt x="143462" y="523137"/>
                    <a:pt x="106421" y="360859"/>
                    <a:pt x="106421" y="310059"/>
                  </a:cubicBezTo>
                  <a:cubicBezTo>
                    <a:pt x="106421" y="259259"/>
                    <a:pt x="137112" y="216220"/>
                    <a:pt x="146637" y="193642"/>
                  </a:cubicBezTo>
                  <a:cubicBezTo>
                    <a:pt x="156162" y="171064"/>
                    <a:pt x="166040" y="191878"/>
                    <a:pt x="163571" y="174592"/>
                  </a:cubicBezTo>
                  <a:cubicBezTo>
                    <a:pt x="161102" y="157306"/>
                    <a:pt x="119826" y="-32842"/>
                    <a:pt x="152987" y="10262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: 図形 842">
              <a:extLst>
                <a:ext uri="{FF2B5EF4-FFF2-40B4-BE49-F238E27FC236}">
                  <a16:creationId xmlns:a16="http://schemas.microsoft.com/office/drawing/2014/main" id="{7CAC9A89-5051-4F90-B888-F7ACD87EF2E7}"/>
                </a:ext>
              </a:extLst>
            </p:cNvPr>
            <p:cNvSpPr/>
            <p:nvPr/>
          </p:nvSpPr>
          <p:spPr>
            <a:xfrm>
              <a:off x="5742435" y="2224027"/>
              <a:ext cx="239102" cy="879533"/>
            </a:xfrm>
            <a:custGeom>
              <a:avLst/>
              <a:gdLst>
                <a:gd name="connsiteX0" fmla="*/ 165182 w 239102"/>
                <a:gd name="connsiteY0" fmla="*/ 165690 h 879533"/>
                <a:gd name="connsiteX1" fmla="*/ 237148 w 239102"/>
                <a:gd name="connsiteY1" fmla="*/ 436623 h 879533"/>
                <a:gd name="connsiteX2" fmla="*/ 218098 w 239102"/>
                <a:gd name="connsiteY2" fmla="*/ 385823 h 879533"/>
                <a:gd name="connsiteX3" fmla="*/ 211748 w 239102"/>
                <a:gd name="connsiteY3" fmla="*/ 633473 h 879533"/>
                <a:gd name="connsiteX4" fmla="*/ 112265 w 239102"/>
                <a:gd name="connsiteY4" fmla="*/ 271523 h 879533"/>
                <a:gd name="connsiteX5" fmla="*/ 99565 w 239102"/>
                <a:gd name="connsiteY5" fmla="*/ 263056 h 879533"/>
                <a:gd name="connsiteX6" fmla="*/ 50882 w 239102"/>
                <a:gd name="connsiteY6" fmla="*/ 489540 h 879533"/>
                <a:gd name="connsiteX7" fmla="*/ 50882 w 239102"/>
                <a:gd name="connsiteY7" fmla="*/ 692740 h 879533"/>
                <a:gd name="connsiteX8" fmla="*/ 33948 w 239102"/>
                <a:gd name="connsiteY8" fmla="*/ 879006 h 879533"/>
                <a:gd name="connsiteX9" fmla="*/ 82 w 239102"/>
                <a:gd name="connsiteY9" fmla="*/ 633473 h 879533"/>
                <a:gd name="connsiteX10" fmla="*/ 44532 w 239102"/>
                <a:gd name="connsiteY10" fmla="*/ 19640 h 879533"/>
                <a:gd name="connsiteX11" fmla="*/ 116498 w 239102"/>
                <a:gd name="connsiteY11" fmla="*/ 152990 h 879533"/>
                <a:gd name="connsiteX12" fmla="*/ 165182 w 239102"/>
                <a:gd name="connsiteY12" fmla="*/ 165690 h 8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102" h="879533">
                  <a:moveTo>
                    <a:pt x="165182" y="165690"/>
                  </a:moveTo>
                  <a:cubicBezTo>
                    <a:pt x="185290" y="212962"/>
                    <a:pt x="228329" y="399934"/>
                    <a:pt x="237148" y="436623"/>
                  </a:cubicBezTo>
                  <a:cubicBezTo>
                    <a:pt x="245967" y="473312"/>
                    <a:pt x="222331" y="353015"/>
                    <a:pt x="218098" y="385823"/>
                  </a:cubicBezTo>
                  <a:cubicBezTo>
                    <a:pt x="213865" y="418631"/>
                    <a:pt x="229387" y="652523"/>
                    <a:pt x="211748" y="633473"/>
                  </a:cubicBezTo>
                  <a:cubicBezTo>
                    <a:pt x="194109" y="614423"/>
                    <a:pt x="130962" y="333259"/>
                    <a:pt x="112265" y="271523"/>
                  </a:cubicBezTo>
                  <a:cubicBezTo>
                    <a:pt x="93568" y="209787"/>
                    <a:pt x="109795" y="226720"/>
                    <a:pt x="99565" y="263056"/>
                  </a:cubicBezTo>
                  <a:cubicBezTo>
                    <a:pt x="89334" y="299392"/>
                    <a:pt x="58996" y="417926"/>
                    <a:pt x="50882" y="489540"/>
                  </a:cubicBezTo>
                  <a:cubicBezTo>
                    <a:pt x="42768" y="561154"/>
                    <a:pt x="53704" y="627829"/>
                    <a:pt x="50882" y="692740"/>
                  </a:cubicBezTo>
                  <a:cubicBezTo>
                    <a:pt x="48060" y="757651"/>
                    <a:pt x="42414" y="888884"/>
                    <a:pt x="33948" y="879006"/>
                  </a:cubicBezTo>
                  <a:cubicBezTo>
                    <a:pt x="25482" y="869128"/>
                    <a:pt x="-1682" y="776701"/>
                    <a:pt x="82" y="633473"/>
                  </a:cubicBezTo>
                  <a:cubicBezTo>
                    <a:pt x="1846" y="490245"/>
                    <a:pt x="25129" y="99720"/>
                    <a:pt x="44532" y="19640"/>
                  </a:cubicBezTo>
                  <a:cubicBezTo>
                    <a:pt x="63935" y="-60440"/>
                    <a:pt x="98154" y="128648"/>
                    <a:pt x="116498" y="152990"/>
                  </a:cubicBezTo>
                  <a:cubicBezTo>
                    <a:pt x="134842" y="177332"/>
                    <a:pt x="145074" y="118418"/>
                    <a:pt x="165182" y="16569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: 図形 843">
              <a:extLst>
                <a:ext uri="{FF2B5EF4-FFF2-40B4-BE49-F238E27FC236}">
                  <a16:creationId xmlns:a16="http://schemas.microsoft.com/office/drawing/2014/main" id="{0698C079-3698-4750-9473-300447074B3A}"/>
                </a:ext>
              </a:extLst>
            </p:cNvPr>
            <p:cNvSpPr/>
            <p:nvPr/>
          </p:nvSpPr>
          <p:spPr>
            <a:xfrm>
              <a:off x="5623558" y="2245069"/>
              <a:ext cx="387548" cy="981299"/>
            </a:xfrm>
            <a:custGeom>
              <a:avLst/>
              <a:gdLst>
                <a:gd name="connsiteX0" fmla="*/ 260775 w 387548"/>
                <a:gd name="connsiteY0" fmla="*/ 307631 h 981299"/>
                <a:gd name="connsiteX1" fmla="*/ 303109 w 387548"/>
                <a:gd name="connsiteY1" fmla="*/ 527764 h 981299"/>
                <a:gd name="connsiteX2" fmla="*/ 385659 w 387548"/>
                <a:gd name="connsiteY2" fmla="*/ 853731 h 981299"/>
                <a:gd name="connsiteX3" fmla="*/ 214209 w 387548"/>
                <a:gd name="connsiteY3" fmla="*/ 447331 h 981299"/>
                <a:gd name="connsiteX4" fmla="*/ 368725 w 387548"/>
                <a:gd name="connsiteY4" fmla="*/ 972264 h 981299"/>
                <a:gd name="connsiteX5" fmla="*/ 254425 w 387548"/>
                <a:gd name="connsiteY5" fmla="*/ 745781 h 981299"/>
                <a:gd name="connsiteX6" fmla="*/ 57575 w 387548"/>
                <a:gd name="connsiteY6" fmla="*/ 316098 h 981299"/>
                <a:gd name="connsiteX7" fmla="*/ 425 w 387548"/>
                <a:gd name="connsiteY7" fmla="*/ 714 h 981299"/>
                <a:gd name="connsiteX8" fmla="*/ 78742 w 387548"/>
                <a:gd name="connsiteY8" fmla="*/ 233548 h 981299"/>
                <a:gd name="connsiteX9" fmla="*/ 144359 w 387548"/>
                <a:gd name="connsiteY9" fmla="*/ 347848 h 981299"/>
                <a:gd name="connsiteX10" fmla="*/ 167642 w 387548"/>
                <a:gd name="connsiteY10" fmla="*/ 208148 h 981299"/>
                <a:gd name="connsiteX11" fmla="*/ 260775 w 387548"/>
                <a:gd name="connsiteY11" fmla="*/ 307631 h 98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548" h="981299">
                  <a:moveTo>
                    <a:pt x="260775" y="307631"/>
                  </a:moveTo>
                  <a:cubicBezTo>
                    <a:pt x="283353" y="360900"/>
                    <a:pt x="282295" y="436747"/>
                    <a:pt x="303109" y="527764"/>
                  </a:cubicBezTo>
                  <a:cubicBezTo>
                    <a:pt x="323923" y="618781"/>
                    <a:pt x="400476" y="867137"/>
                    <a:pt x="385659" y="853731"/>
                  </a:cubicBezTo>
                  <a:cubicBezTo>
                    <a:pt x="370842" y="840326"/>
                    <a:pt x="217031" y="427576"/>
                    <a:pt x="214209" y="447331"/>
                  </a:cubicBezTo>
                  <a:cubicBezTo>
                    <a:pt x="211387" y="467086"/>
                    <a:pt x="362022" y="922522"/>
                    <a:pt x="368725" y="972264"/>
                  </a:cubicBezTo>
                  <a:cubicBezTo>
                    <a:pt x="375428" y="1022006"/>
                    <a:pt x="306283" y="855142"/>
                    <a:pt x="254425" y="745781"/>
                  </a:cubicBezTo>
                  <a:cubicBezTo>
                    <a:pt x="202567" y="636420"/>
                    <a:pt x="99908" y="440276"/>
                    <a:pt x="57575" y="316098"/>
                  </a:cubicBezTo>
                  <a:cubicBezTo>
                    <a:pt x="15242" y="191920"/>
                    <a:pt x="-3103" y="14472"/>
                    <a:pt x="425" y="714"/>
                  </a:cubicBezTo>
                  <a:cubicBezTo>
                    <a:pt x="3953" y="-13044"/>
                    <a:pt x="54753" y="175692"/>
                    <a:pt x="78742" y="233548"/>
                  </a:cubicBezTo>
                  <a:cubicBezTo>
                    <a:pt x="102731" y="291404"/>
                    <a:pt x="129542" y="352081"/>
                    <a:pt x="144359" y="347848"/>
                  </a:cubicBezTo>
                  <a:cubicBezTo>
                    <a:pt x="159176" y="343615"/>
                    <a:pt x="151767" y="215204"/>
                    <a:pt x="167642" y="208148"/>
                  </a:cubicBezTo>
                  <a:cubicBezTo>
                    <a:pt x="183517" y="201092"/>
                    <a:pt x="238197" y="254362"/>
                    <a:pt x="260775" y="30763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: 図形 844">
              <a:extLst>
                <a:ext uri="{FF2B5EF4-FFF2-40B4-BE49-F238E27FC236}">
                  <a16:creationId xmlns:a16="http://schemas.microsoft.com/office/drawing/2014/main" id="{6D3F839F-8B8B-459A-9EEE-2B91E0569E32}"/>
                </a:ext>
              </a:extLst>
            </p:cNvPr>
            <p:cNvSpPr/>
            <p:nvPr/>
          </p:nvSpPr>
          <p:spPr>
            <a:xfrm>
              <a:off x="5412189" y="2325585"/>
              <a:ext cx="261561" cy="871241"/>
            </a:xfrm>
            <a:custGeom>
              <a:avLst/>
              <a:gdLst>
                <a:gd name="connsiteX0" fmla="*/ 33994 w 261561"/>
                <a:gd name="connsiteY0" fmla="*/ 133982 h 871241"/>
                <a:gd name="connsiteX1" fmla="*/ 14944 w 261561"/>
                <a:gd name="connsiteY1" fmla="*/ 669498 h 871241"/>
                <a:gd name="connsiteX2" fmla="*/ 128 w 261561"/>
                <a:gd name="connsiteY2" fmla="*/ 576365 h 871241"/>
                <a:gd name="connsiteX3" fmla="*/ 23411 w 261561"/>
                <a:gd name="connsiteY3" fmla="*/ 864232 h 871241"/>
                <a:gd name="connsiteX4" fmla="*/ 31878 w 261561"/>
                <a:gd name="connsiteY4" fmla="*/ 741465 h 871241"/>
                <a:gd name="connsiteX5" fmla="*/ 186394 w 261561"/>
                <a:gd name="connsiteY5" fmla="*/ 299082 h 871241"/>
                <a:gd name="connsiteX6" fmla="*/ 252011 w 261561"/>
                <a:gd name="connsiteY6" fmla="*/ 72598 h 871241"/>
                <a:gd name="connsiteX7" fmla="*/ 249894 w 261561"/>
                <a:gd name="connsiteY7" fmla="*/ 216532 h 871241"/>
                <a:gd name="connsiteX8" fmla="*/ 146178 w 261561"/>
                <a:gd name="connsiteY8" fmla="*/ 4865 h 871241"/>
                <a:gd name="connsiteX9" fmla="*/ 33994 w 261561"/>
                <a:gd name="connsiteY9" fmla="*/ 133982 h 8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61" h="871241">
                  <a:moveTo>
                    <a:pt x="33994" y="133982"/>
                  </a:moveTo>
                  <a:cubicBezTo>
                    <a:pt x="12122" y="244754"/>
                    <a:pt x="20588" y="595768"/>
                    <a:pt x="14944" y="669498"/>
                  </a:cubicBezTo>
                  <a:cubicBezTo>
                    <a:pt x="9300" y="743228"/>
                    <a:pt x="-1283" y="543909"/>
                    <a:pt x="128" y="576365"/>
                  </a:cubicBezTo>
                  <a:cubicBezTo>
                    <a:pt x="1539" y="608821"/>
                    <a:pt x="18119" y="836715"/>
                    <a:pt x="23411" y="864232"/>
                  </a:cubicBezTo>
                  <a:cubicBezTo>
                    <a:pt x="28703" y="891749"/>
                    <a:pt x="4714" y="835657"/>
                    <a:pt x="31878" y="741465"/>
                  </a:cubicBezTo>
                  <a:cubicBezTo>
                    <a:pt x="59042" y="647273"/>
                    <a:pt x="149705" y="410560"/>
                    <a:pt x="186394" y="299082"/>
                  </a:cubicBezTo>
                  <a:cubicBezTo>
                    <a:pt x="223083" y="187604"/>
                    <a:pt x="241428" y="86356"/>
                    <a:pt x="252011" y="72598"/>
                  </a:cubicBezTo>
                  <a:cubicBezTo>
                    <a:pt x="262594" y="58840"/>
                    <a:pt x="267533" y="227821"/>
                    <a:pt x="249894" y="216532"/>
                  </a:cubicBezTo>
                  <a:cubicBezTo>
                    <a:pt x="232255" y="205243"/>
                    <a:pt x="180750" y="24268"/>
                    <a:pt x="146178" y="4865"/>
                  </a:cubicBezTo>
                  <a:cubicBezTo>
                    <a:pt x="111606" y="-14538"/>
                    <a:pt x="55866" y="23210"/>
                    <a:pt x="33994" y="13398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35BCD694-172B-4863-8A7E-73387D462504}"/>
                </a:ext>
              </a:extLst>
            </p:cNvPr>
            <p:cNvSpPr/>
            <p:nvPr/>
          </p:nvSpPr>
          <p:spPr>
            <a:xfrm>
              <a:off x="5360111" y="2324850"/>
              <a:ext cx="422678" cy="962605"/>
            </a:xfrm>
            <a:custGeom>
              <a:avLst/>
              <a:gdLst>
                <a:gd name="connsiteX0" fmla="*/ 422622 w 422678"/>
                <a:gd name="connsiteY0" fmla="*/ 206683 h 962605"/>
                <a:gd name="connsiteX1" fmla="*/ 225772 w 422678"/>
                <a:gd name="connsiteY1" fmla="*/ 488200 h 962605"/>
                <a:gd name="connsiteX2" fmla="*/ 130522 w 422678"/>
                <a:gd name="connsiteY2" fmla="*/ 748550 h 962605"/>
                <a:gd name="connsiteX3" fmla="*/ 160156 w 422678"/>
                <a:gd name="connsiteY3" fmla="*/ 636367 h 962605"/>
                <a:gd name="connsiteX4" fmla="*/ 141106 w 422678"/>
                <a:gd name="connsiteY4" fmla="*/ 917883 h 962605"/>
                <a:gd name="connsiteX5" fmla="*/ 109356 w 422678"/>
                <a:gd name="connsiteY5" fmla="*/ 632133 h 962605"/>
                <a:gd name="connsiteX6" fmla="*/ 3522 w 422678"/>
                <a:gd name="connsiteY6" fmla="*/ 962333 h 962605"/>
                <a:gd name="connsiteX7" fmla="*/ 37389 w 422678"/>
                <a:gd name="connsiteY7" fmla="*/ 682933 h 962605"/>
                <a:gd name="connsiteX8" fmla="*/ 155922 w 422678"/>
                <a:gd name="connsiteY8" fmla="*/ 380250 h 962605"/>
                <a:gd name="connsiteX9" fmla="*/ 344306 w 422678"/>
                <a:gd name="connsiteY9" fmla="*/ 9833 h 962605"/>
                <a:gd name="connsiteX10" fmla="*/ 312556 w 422678"/>
                <a:gd name="connsiteY10" fmla="*/ 126250 h 962605"/>
                <a:gd name="connsiteX11" fmla="*/ 246939 w 422678"/>
                <a:gd name="connsiteY11" fmla="*/ 333683 h 962605"/>
                <a:gd name="connsiteX12" fmla="*/ 422622 w 422678"/>
                <a:gd name="connsiteY12" fmla="*/ 206683 h 96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78" h="962605">
                  <a:moveTo>
                    <a:pt x="422622" y="206683"/>
                  </a:moveTo>
                  <a:cubicBezTo>
                    <a:pt x="419094" y="232436"/>
                    <a:pt x="274455" y="397889"/>
                    <a:pt x="225772" y="488200"/>
                  </a:cubicBezTo>
                  <a:cubicBezTo>
                    <a:pt x="177089" y="578511"/>
                    <a:pt x="141458" y="723856"/>
                    <a:pt x="130522" y="748550"/>
                  </a:cubicBezTo>
                  <a:cubicBezTo>
                    <a:pt x="119586" y="773244"/>
                    <a:pt x="158392" y="608145"/>
                    <a:pt x="160156" y="636367"/>
                  </a:cubicBezTo>
                  <a:cubicBezTo>
                    <a:pt x="161920" y="664589"/>
                    <a:pt x="149573" y="918589"/>
                    <a:pt x="141106" y="917883"/>
                  </a:cubicBezTo>
                  <a:cubicBezTo>
                    <a:pt x="132639" y="917177"/>
                    <a:pt x="132287" y="624725"/>
                    <a:pt x="109356" y="632133"/>
                  </a:cubicBezTo>
                  <a:cubicBezTo>
                    <a:pt x="86425" y="639541"/>
                    <a:pt x="15516" y="953866"/>
                    <a:pt x="3522" y="962333"/>
                  </a:cubicBezTo>
                  <a:cubicBezTo>
                    <a:pt x="-8472" y="970800"/>
                    <a:pt x="11989" y="779947"/>
                    <a:pt x="37389" y="682933"/>
                  </a:cubicBezTo>
                  <a:cubicBezTo>
                    <a:pt x="62789" y="585919"/>
                    <a:pt x="104769" y="492433"/>
                    <a:pt x="155922" y="380250"/>
                  </a:cubicBezTo>
                  <a:cubicBezTo>
                    <a:pt x="207075" y="268067"/>
                    <a:pt x="318200" y="52166"/>
                    <a:pt x="344306" y="9833"/>
                  </a:cubicBezTo>
                  <a:cubicBezTo>
                    <a:pt x="370412" y="-32500"/>
                    <a:pt x="328784" y="72275"/>
                    <a:pt x="312556" y="126250"/>
                  </a:cubicBezTo>
                  <a:cubicBezTo>
                    <a:pt x="296328" y="180225"/>
                    <a:pt x="231064" y="317103"/>
                    <a:pt x="246939" y="333683"/>
                  </a:cubicBezTo>
                  <a:cubicBezTo>
                    <a:pt x="262814" y="350263"/>
                    <a:pt x="426150" y="180930"/>
                    <a:pt x="422622" y="2066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: 図形 847">
              <a:extLst>
                <a:ext uri="{FF2B5EF4-FFF2-40B4-BE49-F238E27FC236}">
                  <a16:creationId xmlns:a16="http://schemas.microsoft.com/office/drawing/2014/main" id="{68730413-0F4D-491E-8151-E487752D8EEA}"/>
                </a:ext>
              </a:extLst>
            </p:cNvPr>
            <p:cNvSpPr/>
            <p:nvPr/>
          </p:nvSpPr>
          <p:spPr>
            <a:xfrm>
              <a:off x="5545427" y="2292367"/>
              <a:ext cx="238349" cy="966541"/>
            </a:xfrm>
            <a:custGeom>
              <a:avLst/>
              <a:gdLst>
                <a:gd name="connsiteX0" fmla="*/ 169573 w 238349"/>
                <a:gd name="connsiteY0" fmla="*/ 8450 h 966541"/>
                <a:gd name="connsiteX1" fmla="*/ 161106 w 238349"/>
                <a:gd name="connsiteY1" fmla="*/ 80416 h 966541"/>
                <a:gd name="connsiteX2" fmla="*/ 161106 w 238349"/>
                <a:gd name="connsiteY2" fmla="*/ 448716 h 966541"/>
                <a:gd name="connsiteX3" fmla="*/ 224606 w 238349"/>
                <a:gd name="connsiteY3" fmla="*/ 785266 h 966541"/>
                <a:gd name="connsiteX4" fmla="*/ 235190 w 238349"/>
                <a:gd name="connsiteY4" fmla="*/ 571483 h 966541"/>
                <a:gd name="connsiteX5" fmla="*/ 182273 w 238349"/>
                <a:gd name="connsiteY5" fmla="*/ 963066 h 966541"/>
                <a:gd name="connsiteX6" fmla="*/ 163223 w 238349"/>
                <a:gd name="connsiteY6" fmla="*/ 747166 h 966541"/>
                <a:gd name="connsiteX7" fmla="*/ 78556 w 238349"/>
                <a:gd name="connsiteY7" fmla="*/ 469883 h 966541"/>
                <a:gd name="connsiteX8" fmla="*/ 240 w 238349"/>
                <a:gd name="connsiteY8" fmla="*/ 14800 h 966541"/>
                <a:gd name="connsiteX9" fmla="*/ 55273 w 238349"/>
                <a:gd name="connsiteY9" fmla="*/ 188366 h 966541"/>
                <a:gd name="connsiteX10" fmla="*/ 89140 w 238349"/>
                <a:gd name="connsiteY10" fmla="*/ 213766 h 966541"/>
                <a:gd name="connsiteX11" fmla="*/ 169573 w 238349"/>
                <a:gd name="connsiteY11" fmla="*/ 8450 h 96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349" h="966541">
                  <a:moveTo>
                    <a:pt x="169573" y="8450"/>
                  </a:moveTo>
                  <a:cubicBezTo>
                    <a:pt x="181567" y="-13775"/>
                    <a:pt x="162517" y="7038"/>
                    <a:pt x="161106" y="80416"/>
                  </a:cubicBezTo>
                  <a:cubicBezTo>
                    <a:pt x="159695" y="153794"/>
                    <a:pt x="150523" y="331241"/>
                    <a:pt x="161106" y="448716"/>
                  </a:cubicBezTo>
                  <a:cubicBezTo>
                    <a:pt x="171689" y="566191"/>
                    <a:pt x="212259" y="764805"/>
                    <a:pt x="224606" y="785266"/>
                  </a:cubicBezTo>
                  <a:cubicBezTo>
                    <a:pt x="236953" y="805727"/>
                    <a:pt x="242245" y="541850"/>
                    <a:pt x="235190" y="571483"/>
                  </a:cubicBezTo>
                  <a:cubicBezTo>
                    <a:pt x="228135" y="601116"/>
                    <a:pt x="194267" y="933786"/>
                    <a:pt x="182273" y="963066"/>
                  </a:cubicBezTo>
                  <a:cubicBezTo>
                    <a:pt x="170279" y="992346"/>
                    <a:pt x="180509" y="829363"/>
                    <a:pt x="163223" y="747166"/>
                  </a:cubicBezTo>
                  <a:cubicBezTo>
                    <a:pt x="145937" y="664969"/>
                    <a:pt x="105720" y="591944"/>
                    <a:pt x="78556" y="469883"/>
                  </a:cubicBezTo>
                  <a:cubicBezTo>
                    <a:pt x="51392" y="347822"/>
                    <a:pt x="4120" y="61719"/>
                    <a:pt x="240" y="14800"/>
                  </a:cubicBezTo>
                  <a:cubicBezTo>
                    <a:pt x="-3640" y="-32119"/>
                    <a:pt x="40456" y="155205"/>
                    <a:pt x="55273" y="188366"/>
                  </a:cubicBezTo>
                  <a:cubicBezTo>
                    <a:pt x="70090" y="221527"/>
                    <a:pt x="70443" y="240577"/>
                    <a:pt x="89140" y="213766"/>
                  </a:cubicBezTo>
                  <a:cubicBezTo>
                    <a:pt x="107837" y="186955"/>
                    <a:pt x="157579" y="30675"/>
                    <a:pt x="169573" y="845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: 図形 848">
              <a:extLst>
                <a:ext uri="{FF2B5EF4-FFF2-40B4-BE49-F238E27FC236}">
                  <a16:creationId xmlns:a16="http://schemas.microsoft.com/office/drawing/2014/main" id="{73F9176B-ADFA-4A77-B7D2-8339194CA7D8}"/>
                </a:ext>
              </a:extLst>
            </p:cNvPr>
            <p:cNvSpPr/>
            <p:nvPr/>
          </p:nvSpPr>
          <p:spPr>
            <a:xfrm>
              <a:off x="6220443" y="1252665"/>
              <a:ext cx="379358" cy="1211163"/>
            </a:xfrm>
            <a:custGeom>
              <a:avLst/>
              <a:gdLst>
                <a:gd name="connsiteX0" fmla="*/ 165540 w 379358"/>
                <a:gd name="connsiteY0" fmla="*/ 8868 h 1211163"/>
                <a:gd name="connsiteX1" fmla="*/ 252324 w 379358"/>
                <a:gd name="connsiteY1" fmla="*/ 495702 h 1211163"/>
                <a:gd name="connsiteX2" fmla="*/ 229040 w 379358"/>
                <a:gd name="connsiteY2" fmla="*/ 394102 h 1211163"/>
                <a:gd name="connsiteX3" fmla="*/ 68174 w 379358"/>
                <a:gd name="connsiteY3" fmla="*/ 847068 h 1211163"/>
                <a:gd name="connsiteX4" fmla="*/ 93574 w 379358"/>
                <a:gd name="connsiteY4" fmla="*/ 777218 h 1211163"/>
                <a:gd name="connsiteX5" fmla="*/ 165540 w 379358"/>
                <a:gd name="connsiteY5" fmla="*/ 658685 h 1211163"/>
                <a:gd name="connsiteX6" fmla="*/ 440 w 379358"/>
                <a:gd name="connsiteY6" fmla="*/ 1211135 h 1211163"/>
                <a:gd name="connsiteX7" fmla="*/ 224807 w 379358"/>
                <a:gd name="connsiteY7" fmla="*/ 684085 h 1211163"/>
                <a:gd name="connsiteX8" fmla="*/ 197290 w 379358"/>
                <a:gd name="connsiteY8" fmla="*/ 872468 h 1211163"/>
                <a:gd name="connsiteX9" fmla="*/ 326407 w 379358"/>
                <a:gd name="connsiteY9" fmla="*/ 521102 h 1211163"/>
                <a:gd name="connsiteX10" fmla="*/ 379324 w 379358"/>
                <a:gd name="connsiteY10" fmla="*/ 684085 h 1211163"/>
                <a:gd name="connsiteX11" fmla="*/ 320057 w 379358"/>
                <a:gd name="connsiteY11" fmla="*/ 262868 h 1211163"/>
                <a:gd name="connsiteX12" fmla="*/ 290424 w 379358"/>
                <a:gd name="connsiteY12" fmla="*/ 224768 h 1211163"/>
                <a:gd name="connsiteX13" fmla="*/ 271374 w 379358"/>
                <a:gd name="connsiteY13" fmla="*/ 182435 h 1211163"/>
                <a:gd name="connsiteX14" fmla="*/ 165540 w 379358"/>
                <a:gd name="connsiteY14" fmla="*/ 8868 h 12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358" h="1211163">
                  <a:moveTo>
                    <a:pt x="165540" y="8868"/>
                  </a:moveTo>
                  <a:cubicBezTo>
                    <a:pt x="162365" y="61079"/>
                    <a:pt x="241741" y="431496"/>
                    <a:pt x="252324" y="495702"/>
                  </a:cubicBezTo>
                  <a:cubicBezTo>
                    <a:pt x="262907" y="559908"/>
                    <a:pt x="259732" y="335541"/>
                    <a:pt x="229040" y="394102"/>
                  </a:cubicBezTo>
                  <a:cubicBezTo>
                    <a:pt x="198348" y="452663"/>
                    <a:pt x="90752" y="783215"/>
                    <a:pt x="68174" y="847068"/>
                  </a:cubicBezTo>
                  <a:cubicBezTo>
                    <a:pt x="45596" y="910921"/>
                    <a:pt x="77346" y="808615"/>
                    <a:pt x="93574" y="777218"/>
                  </a:cubicBezTo>
                  <a:cubicBezTo>
                    <a:pt x="109802" y="745821"/>
                    <a:pt x="181062" y="586366"/>
                    <a:pt x="165540" y="658685"/>
                  </a:cubicBezTo>
                  <a:cubicBezTo>
                    <a:pt x="150018" y="731004"/>
                    <a:pt x="-9438" y="1206902"/>
                    <a:pt x="440" y="1211135"/>
                  </a:cubicBezTo>
                  <a:cubicBezTo>
                    <a:pt x="10318" y="1215368"/>
                    <a:pt x="191999" y="740529"/>
                    <a:pt x="224807" y="684085"/>
                  </a:cubicBezTo>
                  <a:cubicBezTo>
                    <a:pt x="257615" y="627641"/>
                    <a:pt x="180357" y="899632"/>
                    <a:pt x="197290" y="872468"/>
                  </a:cubicBezTo>
                  <a:cubicBezTo>
                    <a:pt x="214223" y="845304"/>
                    <a:pt x="296068" y="552499"/>
                    <a:pt x="326407" y="521102"/>
                  </a:cubicBezTo>
                  <a:cubicBezTo>
                    <a:pt x="356746" y="489705"/>
                    <a:pt x="380382" y="727124"/>
                    <a:pt x="379324" y="684085"/>
                  </a:cubicBezTo>
                  <a:cubicBezTo>
                    <a:pt x="378266" y="641046"/>
                    <a:pt x="334874" y="339421"/>
                    <a:pt x="320057" y="262868"/>
                  </a:cubicBezTo>
                  <a:cubicBezTo>
                    <a:pt x="305240" y="186315"/>
                    <a:pt x="298538" y="238173"/>
                    <a:pt x="290424" y="224768"/>
                  </a:cubicBezTo>
                  <a:cubicBezTo>
                    <a:pt x="282310" y="211363"/>
                    <a:pt x="290071" y="214185"/>
                    <a:pt x="271374" y="182435"/>
                  </a:cubicBezTo>
                  <a:cubicBezTo>
                    <a:pt x="252677" y="150685"/>
                    <a:pt x="168715" y="-43343"/>
                    <a:pt x="165540" y="886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: 図形 849">
              <a:extLst>
                <a:ext uri="{FF2B5EF4-FFF2-40B4-BE49-F238E27FC236}">
                  <a16:creationId xmlns:a16="http://schemas.microsoft.com/office/drawing/2014/main" id="{BA8FF8F6-0B13-4C49-A061-DB76BF80437F}"/>
                </a:ext>
              </a:extLst>
            </p:cNvPr>
            <p:cNvSpPr/>
            <p:nvPr/>
          </p:nvSpPr>
          <p:spPr>
            <a:xfrm>
              <a:off x="6415827" y="1225123"/>
              <a:ext cx="215326" cy="1088780"/>
            </a:xfrm>
            <a:custGeom>
              <a:avLst/>
              <a:gdLst>
                <a:gd name="connsiteX0" fmla="*/ 6140 w 215326"/>
                <a:gd name="connsiteY0" fmla="*/ 4660 h 1088780"/>
                <a:gd name="connsiteX1" fmla="*/ 150073 w 215326"/>
                <a:gd name="connsiteY1" fmla="*/ 349677 h 1088780"/>
                <a:gd name="connsiteX2" fmla="*/ 139490 w 215326"/>
                <a:gd name="connsiteY2" fmla="*/ 317927 h 1088780"/>
                <a:gd name="connsiteX3" fmla="*/ 213573 w 215326"/>
                <a:gd name="connsiteY3" fmla="*/ 806877 h 1088780"/>
                <a:gd name="connsiteX4" fmla="*/ 192406 w 215326"/>
                <a:gd name="connsiteY4" fmla="*/ 531710 h 1088780"/>
                <a:gd name="connsiteX5" fmla="*/ 196640 w 215326"/>
                <a:gd name="connsiteY5" fmla="*/ 737027 h 1088780"/>
                <a:gd name="connsiteX6" fmla="*/ 205106 w 215326"/>
                <a:gd name="connsiteY6" fmla="*/ 1088394 h 1088780"/>
                <a:gd name="connsiteX7" fmla="*/ 158540 w 215326"/>
                <a:gd name="connsiteY7" fmla="*/ 665060 h 1088780"/>
                <a:gd name="connsiteX8" fmla="*/ 143723 w 215326"/>
                <a:gd name="connsiteY8" fmla="*/ 887310 h 1088780"/>
                <a:gd name="connsiteX9" fmla="*/ 122556 w 215326"/>
                <a:gd name="connsiteY9" fmla="*/ 624844 h 1088780"/>
                <a:gd name="connsiteX10" fmla="*/ 35773 w 215326"/>
                <a:gd name="connsiteY10" fmla="*/ 180344 h 1088780"/>
                <a:gd name="connsiteX11" fmla="*/ 6140 w 215326"/>
                <a:gd name="connsiteY11" fmla="*/ 4660 h 10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26" h="1088780">
                  <a:moveTo>
                    <a:pt x="6140" y="4660"/>
                  </a:moveTo>
                  <a:cubicBezTo>
                    <a:pt x="25190" y="32882"/>
                    <a:pt x="127848" y="297466"/>
                    <a:pt x="150073" y="349677"/>
                  </a:cubicBezTo>
                  <a:cubicBezTo>
                    <a:pt x="172298" y="401888"/>
                    <a:pt x="128907" y="241727"/>
                    <a:pt x="139490" y="317927"/>
                  </a:cubicBezTo>
                  <a:cubicBezTo>
                    <a:pt x="150073" y="394127"/>
                    <a:pt x="204754" y="771247"/>
                    <a:pt x="213573" y="806877"/>
                  </a:cubicBezTo>
                  <a:cubicBezTo>
                    <a:pt x="222392" y="842508"/>
                    <a:pt x="195228" y="543352"/>
                    <a:pt x="192406" y="531710"/>
                  </a:cubicBezTo>
                  <a:cubicBezTo>
                    <a:pt x="189584" y="520068"/>
                    <a:pt x="194523" y="644246"/>
                    <a:pt x="196640" y="737027"/>
                  </a:cubicBezTo>
                  <a:cubicBezTo>
                    <a:pt x="198757" y="829808"/>
                    <a:pt x="211456" y="1100389"/>
                    <a:pt x="205106" y="1088394"/>
                  </a:cubicBezTo>
                  <a:cubicBezTo>
                    <a:pt x="198756" y="1076400"/>
                    <a:pt x="168771" y="698574"/>
                    <a:pt x="158540" y="665060"/>
                  </a:cubicBezTo>
                  <a:cubicBezTo>
                    <a:pt x="148310" y="631546"/>
                    <a:pt x="149720" y="894013"/>
                    <a:pt x="143723" y="887310"/>
                  </a:cubicBezTo>
                  <a:cubicBezTo>
                    <a:pt x="137726" y="880607"/>
                    <a:pt x="140548" y="742672"/>
                    <a:pt x="122556" y="624844"/>
                  </a:cubicBezTo>
                  <a:cubicBezTo>
                    <a:pt x="104564" y="507016"/>
                    <a:pt x="54823" y="279122"/>
                    <a:pt x="35773" y="180344"/>
                  </a:cubicBezTo>
                  <a:cubicBezTo>
                    <a:pt x="16723" y="81566"/>
                    <a:pt x="-12910" y="-23562"/>
                    <a:pt x="6140" y="466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: 図形 850">
              <a:extLst>
                <a:ext uri="{FF2B5EF4-FFF2-40B4-BE49-F238E27FC236}">
                  <a16:creationId xmlns:a16="http://schemas.microsoft.com/office/drawing/2014/main" id="{723DFA38-BB7B-44E1-B257-D547FC407608}"/>
                </a:ext>
              </a:extLst>
            </p:cNvPr>
            <p:cNvSpPr/>
            <p:nvPr/>
          </p:nvSpPr>
          <p:spPr>
            <a:xfrm>
              <a:off x="6439379" y="1634262"/>
              <a:ext cx="194912" cy="977709"/>
            </a:xfrm>
            <a:custGeom>
              <a:avLst/>
              <a:gdLst>
                <a:gd name="connsiteX0" fmla="*/ 86304 w 194912"/>
                <a:gd name="connsiteY0" fmla="*/ 4038 h 977709"/>
                <a:gd name="connsiteX1" fmla="*/ 192138 w 194912"/>
                <a:gd name="connsiteY1" fmla="*/ 461238 h 977709"/>
                <a:gd name="connsiteX2" fmla="*/ 162504 w 194912"/>
                <a:gd name="connsiteY2" fmla="*/ 344821 h 977709"/>
                <a:gd name="connsiteX3" fmla="*/ 145571 w 194912"/>
                <a:gd name="connsiteY3" fmla="*/ 977705 h 977709"/>
                <a:gd name="connsiteX4" fmla="*/ 118054 w 194912"/>
                <a:gd name="connsiteY4" fmla="*/ 334238 h 977709"/>
                <a:gd name="connsiteX5" fmla="*/ 48204 w 194912"/>
                <a:gd name="connsiteY5" fmla="*/ 844355 h 977709"/>
                <a:gd name="connsiteX6" fmla="*/ 1638 w 194912"/>
                <a:gd name="connsiteY6" fmla="*/ 907855 h 977709"/>
                <a:gd name="connsiteX7" fmla="*/ 10104 w 194912"/>
                <a:gd name="connsiteY7" fmla="*/ 541671 h 977709"/>
                <a:gd name="connsiteX8" fmla="*/ 5871 w 194912"/>
                <a:gd name="connsiteY8" fmla="*/ 600938 h 977709"/>
                <a:gd name="connsiteX9" fmla="*/ 77838 w 194912"/>
                <a:gd name="connsiteY9" fmla="*/ 154321 h 977709"/>
                <a:gd name="connsiteX10" fmla="*/ 56671 w 194912"/>
                <a:gd name="connsiteY10" fmla="*/ 232638 h 977709"/>
                <a:gd name="connsiteX11" fmla="*/ 86304 w 194912"/>
                <a:gd name="connsiteY11" fmla="*/ 4038 h 97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912" h="977709">
                  <a:moveTo>
                    <a:pt x="86304" y="4038"/>
                  </a:moveTo>
                  <a:cubicBezTo>
                    <a:pt x="108882" y="42138"/>
                    <a:pt x="179438" y="404441"/>
                    <a:pt x="192138" y="461238"/>
                  </a:cubicBezTo>
                  <a:cubicBezTo>
                    <a:pt x="204838" y="518035"/>
                    <a:pt x="170265" y="258743"/>
                    <a:pt x="162504" y="344821"/>
                  </a:cubicBezTo>
                  <a:cubicBezTo>
                    <a:pt x="154743" y="430899"/>
                    <a:pt x="152979" y="979469"/>
                    <a:pt x="145571" y="977705"/>
                  </a:cubicBezTo>
                  <a:cubicBezTo>
                    <a:pt x="138163" y="975941"/>
                    <a:pt x="134282" y="356463"/>
                    <a:pt x="118054" y="334238"/>
                  </a:cubicBezTo>
                  <a:cubicBezTo>
                    <a:pt x="101826" y="312013"/>
                    <a:pt x="67607" y="748752"/>
                    <a:pt x="48204" y="844355"/>
                  </a:cubicBezTo>
                  <a:cubicBezTo>
                    <a:pt x="28801" y="939958"/>
                    <a:pt x="7988" y="958302"/>
                    <a:pt x="1638" y="907855"/>
                  </a:cubicBezTo>
                  <a:cubicBezTo>
                    <a:pt x="-4712" y="857408"/>
                    <a:pt x="9399" y="592824"/>
                    <a:pt x="10104" y="541671"/>
                  </a:cubicBezTo>
                  <a:cubicBezTo>
                    <a:pt x="10809" y="490518"/>
                    <a:pt x="-5418" y="665496"/>
                    <a:pt x="5871" y="600938"/>
                  </a:cubicBezTo>
                  <a:cubicBezTo>
                    <a:pt x="17160" y="536380"/>
                    <a:pt x="69371" y="215704"/>
                    <a:pt x="77838" y="154321"/>
                  </a:cubicBezTo>
                  <a:cubicBezTo>
                    <a:pt x="86305" y="92938"/>
                    <a:pt x="55965" y="255921"/>
                    <a:pt x="56671" y="232638"/>
                  </a:cubicBezTo>
                  <a:cubicBezTo>
                    <a:pt x="57376" y="209355"/>
                    <a:pt x="63726" y="-34062"/>
                    <a:pt x="86304" y="403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: 図形 851">
              <a:extLst>
                <a:ext uri="{FF2B5EF4-FFF2-40B4-BE49-F238E27FC236}">
                  <a16:creationId xmlns:a16="http://schemas.microsoft.com/office/drawing/2014/main" id="{7314D5EB-9F1D-438A-BC18-BCFB24D4ACA0}"/>
                </a:ext>
              </a:extLst>
            </p:cNvPr>
            <p:cNvSpPr/>
            <p:nvPr/>
          </p:nvSpPr>
          <p:spPr>
            <a:xfrm>
              <a:off x="6174282" y="1876821"/>
              <a:ext cx="363806" cy="1116338"/>
            </a:xfrm>
            <a:custGeom>
              <a:avLst/>
              <a:gdLst>
                <a:gd name="connsiteX0" fmla="*/ 357751 w 363806"/>
                <a:gd name="connsiteY0" fmla="*/ 26062 h 1116338"/>
                <a:gd name="connsiteX1" fmla="*/ 332351 w 363806"/>
                <a:gd name="connsiteY1" fmla="*/ 91679 h 1116338"/>
                <a:gd name="connsiteX2" fmla="*/ 228635 w 363806"/>
                <a:gd name="connsiteY2" fmla="*/ 887546 h 1116338"/>
                <a:gd name="connsiteX3" fmla="*/ 306951 w 363806"/>
                <a:gd name="connsiteY3" fmla="*/ 620846 h 1116338"/>
                <a:gd name="connsiteX4" fmla="*/ 114335 w 363806"/>
                <a:gd name="connsiteY4" fmla="*/ 1029362 h 1116338"/>
                <a:gd name="connsiteX5" fmla="*/ 186301 w 363806"/>
                <a:gd name="connsiteY5" fmla="*/ 730912 h 1116338"/>
                <a:gd name="connsiteX6" fmla="*/ 46601 w 363806"/>
                <a:gd name="connsiteY6" fmla="*/ 1116146 h 1116338"/>
                <a:gd name="connsiteX7" fmla="*/ 46601 w 363806"/>
                <a:gd name="connsiteY7" fmla="*/ 785946 h 1116338"/>
                <a:gd name="connsiteX8" fmla="*/ 16968 w 363806"/>
                <a:gd name="connsiteY8" fmla="*/ 1012429 h 1116338"/>
                <a:gd name="connsiteX9" fmla="*/ 35 w 363806"/>
                <a:gd name="connsiteY9" fmla="*/ 667412 h 1116338"/>
                <a:gd name="connsiteX10" fmla="*/ 12735 w 363806"/>
                <a:gd name="connsiteY10" fmla="*/ 635662 h 1116338"/>
                <a:gd name="connsiteX11" fmla="*/ 21201 w 363806"/>
                <a:gd name="connsiteY11" fmla="*/ 741496 h 1116338"/>
                <a:gd name="connsiteX12" fmla="*/ 95285 w 363806"/>
                <a:gd name="connsiteY12" fmla="*/ 443046 h 1116338"/>
                <a:gd name="connsiteX13" fmla="*/ 120685 w 363806"/>
                <a:gd name="connsiteY13" fmla="*/ 400712 h 1116338"/>
                <a:gd name="connsiteX14" fmla="*/ 264618 w 363806"/>
                <a:gd name="connsiteY14" fmla="*/ 81096 h 1116338"/>
                <a:gd name="connsiteX15" fmla="*/ 232868 w 363806"/>
                <a:gd name="connsiteY15" fmla="*/ 172112 h 1116338"/>
                <a:gd name="connsiteX16" fmla="*/ 357751 w 363806"/>
                <a:gd name="connsiteY16" fmla="*/ 26062 h 111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806" h="1116338">
                  <a:moveTo>
                    <a:pt x="357751" y="26062"/>
                  </a:moveTo>
                  <a:cubicBezTo>
                    <a:pt x="374332" y="12656"/>
                    <a:pt x="353870" y="-51902"/>
                    <a:pt x="332351" y="91679"/>
                  </a:cubicBezTo>
                  <a:cubicBezTo>
                    <a:pt x="310832" y="235260"/>
                    <a:pt x="232868" y="799352"/>
                    <a:pt x="228635" y="887546"/>
                  </a:cubicBezTo>
                  <a:cubicBezTo>
                    <a:pt x="224402" y="975741"/>
                    <a:pt x="326001" y="597210"/>
                    <a:pt x="306951" y="620846"/>
                  </a:cubicBezTo>
                  <a:cubicBezTo>
                    <a:pt x="287901" y="644482"/>
                    <a:pt x="134443" y="1011018"/>
                    <a:pt x="114335" y="1029362"/>
                  </a:cubicBezTo>
                  <a:cubicBezTo>
                    <a:pt x="94227" y="1047706"/>
                    <a:pt x="197590" y="716448"/>
                    <a:pt x="186301" y="730912"/>
                  </a:cubicBezTo>
                  <a:cubicBezTo>
                    <a:pt x="175012" y="745376"/>
                    <a:pt x="69884" y="1106974"/>
                    <a:pt x="46601" y="1116146"/>
                  </a:cubicBezTo>
                  <a:cubicBezTo>
                    <a:pt x="23318" y="1125318"/>
                    <a:pt x="51540" y="803232"/>
                    <a:pt x="46601" y="785946"/>
                  </a:cubicBezTo>
                  <a:cubicBezTo>
                    <a:pt x="41662" y="768660"/>
                    <a:pt x="24729" y="1032185"/>
                    <a:pt x="16968" y="1012429"/>
                  </a:cubicBezTo>
                  <a:cubicBezTo>
                    <a:pt x="9207" y="992673"/>
                    <a:pt x="740" y="730207"/>
                    <a:pt x="35" y="667412"/>
                  </a:cubicBezTo>
                  <a:cubicBezTo>
                    <a:pt x="-671" y="604618"/>
                    <a:pt x="9207" y="623315"/>
                    <a:pt x="12735" y="635662"/>
                  </a:cubicBezTo>
                  <a:cubicBezTo>
                    <a:pt x="16263" y="648009"/>
                    <a:pt x="7443" y="773598"/>
                    <a:pt x="21201" y="741496"/>
                  </a:cubicBezTo>
                  <a:cubicBezTo>
                    <a:pt x="34959" y="709394"/>
                    <a:pt x="78704" y="499843"/>
                    <a:pt x="95285" y="443046"/>
                  </a:cubicBezTo>
                  <a:cubicBezTo>
                    <a:pt x="111866" y="386249"/>
                    <a:pt x="92463" y="461037"/>
                    <a:pt x="120685" y="400712"/>
                  </a:cubicBezTo>
                  <a:cubicBezTo>
                    <a:pt x="148907" y="340387"/>
                    <a:pt x="245921" y="119196"/>
                    <a:pt x="264618" y="81096"/>
                  </a:cubicBezTo>
                  <a:cubicBezTo>
                    <a:pt x="283315" y="42996"/>
                    <a:pt x="220874" y="180579"/>
                    <a:pt x="232868" y="172112"/>
                  </a:cubicBezTo>
                  <a:cubicBezTo>
                    <a:pt x="244862" y="163645"/>
                    <a:pt x="341170" y="39468"/>
                    <a:pt x="357751" y="2606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: 図形 852">
              <a:extLst>
                <a:ext uri="{FF2B5EF4-FFF2-40B4-BE49-F238E27FC236}">
                  <a16:creationId xmlns:a16="http://schemas.microsoft.com/office/drawing/2014/main" id="{A0B6F401-7E08-433C-80A1-5390EA6A4A22}"/>
                </a:ext>
              </a:extLst>
            </p:cNvPr>
            <p:cNvSpPr/>
            <p:nvPr/>
          </p:nvSpPr>
          <p:spPr>
            <a:xfrm>
              <a:off x="6334714" y="1462971"/>
              <a:ext cx="253444" cy="1011809"/>
            </a:xfrm>
            <a:custGeom>
              <a:avLst/>
              <a:gdLst>
                <a:gd name="connsiteX0" fmla="*/ 121119 w 253444"/>
                <a:gd name="connsiteY0" fmla="*/ 16579 h 1011809"/>
                <a:gd name="connsiteX1" fmla="*/ 199436 w 253444"/>
                <a:gd name="connsiteY1" fmla="*/ 647346 h 1011809"/>
                <a:gd name="connsiteX2" fmla="*/ 212136 w 253444"/>
                <a:gd name="connsiteY2" fmla="*/ 575379 h 1011809"/>
                <a:gd name="connsiteX3" fmla="*/ 252353 w 253444"/>
                <a:gd name="connsiteY3" fmla="*/ 1011412 h 1011809"/>
                <a:gd name="connsiteX4" fmla="*/ 163453 w 253444"/>
                <a:gd name="connsiteY4" fmla="*/ 657929 h 1011809"/>
                <a:gd name="connsiteX5" fmla="*/ 469 w 253444"/>
                <a:gd name="connsiteY5" fmla="*/ 894996 h 1011809"/>
                <a:gd name="connsiteX6" fmla="*/ 112653 w 253444"/>
                <a:gd name="connsiteY6" fmla="*/ 452612 h 1011809"/>
                <a:gd name="connsiteX7" fmla="*/ 72436 w 253444"/>
                <a:gd name="connsiteY7" fmla="*/ 535162 h 1011809"/>
                <a:gd name="connsiteX8" fmla="*/ 127469 w 253444"/>
                <a:gd name="connsiteY8" fmla="*/ 211312 h 1011809"/>
                <a:gd name="connsiteX9" fmla="*/ 121119 w 253444"/>
                <a:gd name="connsiteY9" fmla="*/ 16579 h 101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444" h="1011809">
                  <a:moveTo>
                    <a:pt x="121119" y="16579"/>
                  </a:moveTo>
                  <a:cubicBezTo>
                    <a:pt x="133113" y="89251"/>
                    <a:pt x="184267" y="554213"/>
                    <a:pt x="199436" y="647346"/>
                  </a:cubicBezTo>
                  <a:cubicBezTo>
                    <a:pt x="214606" y="740479"/>
                    <a:pt x="203317" y="514701"/>
                    <a:pt x="212136" y="575379"/>
                  </a:cubicBezTo>
                  <a:cubicBezTo>
                    <a:pt x="220955" y="636057"/>
                    <a:pt x="260467" y="997654"/>
                    <a:pt x="252353" y="1011412"/>
                  </a:cubicBezTo>
                  <a:cubicBezTo>
                    <a:pt x="244239" y="1025170"/>
                    <a:pt x="205434" y="677332"/>
                    <a:pt x="163453" y="657929"/>
                  </a:cubicBezTo>
                  <a:cubicBezTo>
                    <a:pt x="121472" y="638526"/>
                    <a:pt x="8936" y="929216"/>
                    <a:pt x="469" y="894996"/>
                  </a:cubicBezTo>
                  <a:cubicBezTo>
                    <a:pt x="-7998" y="860777"/>
                    <a:pt x="100659" y="512584"/>
                    <a:pt x="112653" y="452612"/>
                  </a:cubicBezTo>
                  <a:cubicBezTo>
                    <a:pt x="124647" y="392640"/>
                    <a:pt x="69967" y="575379"/>
                    <a:pt x="72436" y="535162"/>
                  </a:cubicBezTo>
                  <a:cubicBezTo>
                    <a:pt x="74905" y="494945"/>
                    <a:pt x="119708" y="293862"/>
                    <a:pt x="127469" y="211312"/>
                  </a:cubicBezTo>
                  <a:cubicBezTo>
                    <a:pt x="135230" y="128762"/>
                    <a:pt x="109125" y="-56093"/>
                    <a:pt x="121119" y="1657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: 図形 853">
              <a:extLst>
                <a:ext uri="{FF2B5EF4-FFF2-40B4-BE49-F238E27FC236}">
                  <a16:creationId xmlns:a16="http://schemas.microsoft.com/office/drawing/2014/main" id="{3FDAC5FA-AFD0-4FB2-AC93-9C17B8CEF3BE}"/>
                </a:ext>
              </a:extLst>
            </p:cNvPr>
            <p:cNvSpPr/>
            <p:nvPr/>
          </p:nvSpPr>
          <p:spPr>
            <a:xfrm>
              <a:off x="6391710" y="2199968"/>
              <a:ext cx="234835" cy="894296"/>
            </a:xfrm>
            <a:custGeom>
              <a:avLst/>
              <a:gdLst>
                <a:gd name="connsiteX0" fmla="*/ 222873 w 234835"/>
                <a:gd name="connsiteY0" fmla="*/ 1365 h 894296"/>
                <a:gd name="connsiteX1" fmla="*/ 229223 w 234835"/>
                <a:gd name="connsiteY1" fmla="*/ 545349 h 894296"/>
                <a:gd name="connsiteX2" fmla="*/ 233457 w 234835"/>
                <a:gd name="connsiteY2" fmla="*/ 454332 h 894296"/>
                <a:gd name="connsiteX3" fmla="*/ 203823 w 234835"/>
                <a:gd name="connsiteY3" fmla="*/ 625782 h 894296"/>
                <a:gd name="connsiteX4" fmla="*/ 133973 w 234835"/>
                <a:gd name="connsiteY4" fmla="*/ 822632 h 894296"/>
                <a:gd name="connsiteX5" fmla="*/ 148790 w 234835"/>
                <a:gd name="connsiteY5" fmla="*/ 742199 h 894296"/>
                <a:gd name="connsiteX6" fmla="*/ 623 w 234835"/>
                <a:gd name="connsiteY6" fmla="*/ 892482 h 894296"/>
                <a:gd name="connsiteX7" fmla="*/ 97990 w 234835"/>
                <a:gd name="connsiteY7" fmla="*/ 619432 h 894296"/>
                <a:gd name="connsiteX8" fmla="*/ 155140 w 234835"/>
                <a:gd name="connsiteY8" fmla="*/ 232082 h 894296"/>
                <a:gd name="connsiteX9" fmla="*/ 123390 w 234835"/>
                <a:gd name="connsiteY9" fmla="*/ 384482 h 894296"/>
                <a:gd name="connsiteX10" fmla="*/ 222873 w 234835"/>
                <a:gd name="connsiteY10" fmla="*/ 1365 h 89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835" h="894296">
                  <a:moveTo>
                    <a:pt x="222873" y="1365"/>
                  </a:moveTo>
                  <a:cubicBezTo>
                    <a:pt x="240512" y="28176"/>
                    <a:pt x="227459" y="469855"/>
                    <a:pt x="229223" y="545349"/>
                  </a:cubicBezTo>
                  <a:cubicBezTo>
                    <a:pt x="230987" y="620843"/>
                    <a:pt x="237690" y="440927"/>
                    <a:pt x="233457" y="454332"/>
                  </a:cubicBezTo>
                  <a:cubicBezTo>
                    <a:pt x="229224" y="467738"/>
                    <a:pt x="220404" y="564399"/>
                    <a:pt x="203823" y="625782"/>
                  </a:cubicBezTo>
                  <a:cubicBezTo>
                    <a:pt x="187242" y="687165"/>
                    <a:pt x="143145" y="803229"/>
                    <a:pt x="133973" y="822632"/>
                  </a:cubicBezTo>
                  <a:cubicBezTo>
                    <a:pt x="124801" y="842035"/>
                    <a:pt x="171015" y="730557"/>
                    <a:pt x="148790" y="742199"/>
                  </a:cubicBezTo>
                  <a:cubicBezTo>
                    <a:pt x="126565" y="753841"/>
                    <a:pt x="9090" y="912943"/>
                    <a:pt x="623" y="892482"/>
                  </a:cubicBezTo>
                  <a:cubicBezTo>
                    <a:pt x="-7844" y="872021"/>
                    <a:pt x="72237" y="729499"/>
                    <a:pt x="97990" y="619432"/>
                  </a:cubicBezTo>
                  <a:cubicBezTo>
                    <a:pt x="123743" y="509365"/>
                    <a:pt x="150907" y="271240"/>
                    <a:pt x="155140" y="232082"/>
                  </a:cubicBezTo>
                  <a:cubicBezTo>
                    <a:pt x="159373" y="192924"/>
                    <a:pt x="117040" y="417996"/>
                    <a:pt x="123390" y="384482"/>
                  </a:cubicBezTo>
                  <a:cubicBezTo>
                    <a:pt x="129740" y="350968"/>
                    <a:pt x="205234" y="-25446"/>
                    <a:pt x="222873" y="136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: 図形 854">
              <a:extLst>
                <a:ext uri="{FF2B5EF4-FFF2-40B4-BE49-F238E27FC236}">
                  <a16:creationId xmlns:a16="http://schemas.microsoft.com/office/drawing/2014/main" id="{32F6B307-628A-4657-9CCD-500A99EADAA5}"/>
                </a:ext>
              </a:extLst>
            </p:cNvPr>
            <p:cNvSpPr/>
            <p:nvPr/>
          </p:nvSpPr>
          <p:spPr>
            <a:xfrm>
              <a:off x="6256680" y="1855480"/>
              <a:ext cx="342064" cy="1231656"/>
            </a:xfrm>
            <a:custGeom>
              <a:avLst/>
              <a:gdLst>
                <a:gd name="connsiteX0" fmla="*/ 283820 w 342064"/>
                <a:gd name="connsiteY0" fmla="*/ 53753 h 1231656"/>
                <a:gd name="connsiteX1" fmla="*/ 283820 w 342064"/>
                <a:gd name="connsiteY1" fmla="*/ 108787 h 1231656"/>
                <a:gd name="connsiteX2" fmla="*/ 332503 w 342064"/>
                <a:gd name="connsiteY2" fmla="*/ 578687 h 1231656"/>
                <a:gd name="connsiteX3" fmla="*/ 336737 w 342064"/>
                <a:gd name="connsiteY3" fmla="*/ 407237 h 1231656"/>
                <a:gd name="connsiteX4" fmla="*/ 273237 w 342064"/>
                <a:gd name="connsiteY4" fmla="*/ 752253 h 1231656"/>
                <a:gd name="connsiteX5" fmla="*/ 203387 w 342064"/>
                <a:gd name="connsiteY5" fmla="*/ 1076103 h 1231656"/>
                <a:gd name="connsiteX6" fmla="*/ 266887 w 342064"/>
                <a:gd name="connsiteY6" fmla="*/ 889837 h 1231656"/>
                <a:gd name="connsiteX7" fmla="*/ 133537 w 342064"/>
                <a:gd name="connsiteY7" fmla="*/ 1076103 h 1231656"/>
                <a:gd name="connsiteX8" fmla="*/ 187 w 342064"/>
                <a:gd name="connsiteY8" fmla="*/ 1215803 h 1231656"/>
                <a:gd name="connsiteX9" fmla="*/ 163170 w 342064"/>
                <a:gd name="connsiteY9" fmla="*/ 688753 h 1231656"/>
                <a:gd name="connsiteX10" fmla="*/ 187 w 342064"/>
                <a:gd name="connsiteY10" fmla="*/ 1126903 h 1231656"/>
                <a:gd name="connsiteX11" fmla="*/ 148353 w 342064"/>
                <a:gd name="connsiteY11" fmla="*/ 762837 h 1231656"/>
                <a:gd name="connsiteX12" fmla="*/ 283820 w 342064"/>
                <a:gd name="connsiteY12" fmla="*/ 53753 h 123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064" h="1231656">
                  <a:moveTo>
                    <a:pt x="283820" y="53753"/>
                  </a:moveTo>
                  <a:cubicBezTo>
                    <a:pt x="306398" y="-55255"/>
                    <a:pt x="275706" y="21298"/>
                    <a:pt x="283820" y="108787"/>
                  </a:cubicBezTo>
                  <a:cubicBezTo>
                    <a:pt x="291934" y="196276"/>
                    <a:pt x="323684" y="528945"/>
                    <a:pt x="332503" y="578687"/>
                  </a:cubicBezTo>
                  <a:cubicBezTo>
                    <a:pt x="341322" y="628429"/>
                    <a:pt x="346615" y="378309"/>
                    <a:pt x="336737" y="407237"/>
                  </a:cubicBezTo>
                  <a:cubicBezTo>
                    <a:pt x="326859" y="436165"/>
                    <a:pt x="295462" y="640775"/>
                    <a:pt x="273237" y="752253"/>
                  </a:cubicBezTo>
                  <a:cubicBezTo>
                    <a:pt x="251012" y="863731"/>
                    <a:pt x="204445" y="1053172"/>
                    <a:pt x="203387" y="1076103"/>
                  </a:cubicBezTo>
                  <a:cubicBezTo>
                    <a:pt x="202329" y="1099034"/>
                    <a:pt x="278529" y="889837"/>
                    <a:pt x="266887" y="889837"/>
                  </a:cubicBezTo>
                  <a:cubicBezTo>
                    <a:pt x="255245" y="889837"/>
                    <a:pt x="177987" y="1021775"/>
                    <a:pt x="133537" y="1076103"/>
                  </a:cubicBezTo>
                  <a:cubicBezTo>
                    <a:pt x="89087" y="1130431"/>
                    <a:pt x="-4752" y="1280361"/>
                    <a:pt x="187" y="1215803"/>
                  </a:cubicBezTo>
                  <a:cubicBezTo>
                    <a:pt x="5126" y="1151245"/>
                    <a:pt x="163170" y="703570"/>
                    <a:pt x="163170" y="688753"/>
                  </a:cubicBezTo>
                  <a:cubicBezTo>
                    <a:pt x="163170" y="673936"/>
                    <a:pt x="2656" y="1114556"/>
                    <a:pt x="187" y="1126903"/>
                  </a:cubicBezTo>
                  <a:cubicBezTo>
                    <a:pt x="-2282" y="1139250"/>
                    <a:pt x="100023" y="938520"/>
                    <a:pt x="148353" y="762837"/>
                  </a:cubicBezTo>
                  <a:cubicBezTo>
                    <a:pt x="196683" y="587154"/>
                    <a:pt x="261242" y="162761"/>
                    <a:pt x="283820" y="537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: 図形 855">
              <a:extLst>
                <a:ext uri="{FF2B5EF4-FFF2-40B4-BE49-F238E27FC236}">
                  <a16:creationId xmlns:a16="http://schemas.microsoft.com/office/drawing/2014/main" id="{8AEF8889-CB58-4994-8AB9-24F3D7D41FDB}"/>
                </a:ext>
              </a:extLst>
            </p:cNvPr>
            <p:cNvSpPr/>
            <p:nvPr/>
          </p:nvSpPr>
          <p:spPr>
            <a:xfrm>
              <a:off x="6057642" y="2427305"/>
              <a:ext cx="443739" cy="792398"/>
            </a:xfrm>
            <a:custGeom>
              <a:avLst/>
              <a:gdLst>
                <a:gd name="connsiteX0" fmla="*/ 82808 w 443739"/>
                <a:gd name="connsiteY0" fmla="*/ 226995 h 792398"/>
                <a:gd name="connsiteX1" fmla="*/ 133608 w 443739"/>
                <a:gd name="connsiteY1" fmla="*/ 472528 h 792398"/>
                <a:gd name="connsiteX2" fmla="*/ 42591 w 443739"/>
                <a:gd name="connsiteY2" fmla="*/ 724412 h 792398"/>
                <a:gd name="connsiteX3" fmla="*/ 184408 w 443739"/>
                <a:gd name="connsiteY3" fmla="*/ 508512 h 792398"/>
                <a:gd name="connsiteX4" fmla="*/ 258 w 443739"/>
                <a:gd name="connsiteY4" fmla="*/ 792145 h 792398"/>
                <a:gd name="connsiteX5" fmla="*/ 233091 w 443739"/>
                <a:gd name="connsiteY5" fmla="*/ 449245 h 792398"/>
                <a:gd name="connsiteX6" fmla="*/ 330458 w 443739"/>
                <a:gd name="connsiteY6" fmla="*/ 379395 h 792398"/>
                <a:gd name="connsiteX7" fmla="*/ 95508 w 443739"/>
                <a:gd name="connsiteY7" fmla="*/ 741345 h 792398"/>
                <a:gd name="connsiteX8" fmla="*/ 442641 w 443739"/>
                <a:gd name="connsiteY8" fmla="*/ 135978 h 792398"/>
                <a:gd name="connsiteX9" fmla="*/ 205575 w 443739"/>
                <a:gd name="connsiteY9" fmla="*/ 201595 h 792398"/>
                <a:gd name="connsiteX10" fmla="*/ 211925 w 443739"/>
                <a:gd name="connsiteY10" fmla="*/ 512 h 792398"/>
                <a:gd name="connsiteX11" fmla="*/ 150541 w 443739"/>
                <a:gd name="connsiteY11" fmla="*/ 271445 h 792398"/>
                <a:gd name="connsiteX12" fmla="*/ 82808 w 443739"/>
                <a:gd name="connsiteY12" fmla="*/ 226995 h 7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739" h="792398">
                  <a:moveTo>
                    <a:pt x="82808" y="226995"/>
                  </a:moveTo>
                  <a:cubicBezTo>
                    <a:pt x="79986" y="260509"/>
                    <a:pt x="140311" y="389625"/>
                    <a:pt x="133608" y="472528"/>
                  </a:cubicBezTo>
                  <a:cubicBezTo>
                    <a:pt x="126905" y="555431"/>
                    <a:pt x="34124" y="718415"/>
                    <a:pt x="42591" y="724412"/>
                  </a:cubicBezTo>
                  <a:cubicBezTo>
                    <a:pt x="51058" y="730409"/>
                    <a:pt x="191463" y="497223"/>
                    <a:pt x="184408" y="508512"/>
                  </a:cubicBezTo>
                  <a:cubicBezTo>
                    <a:pt x="177353" y="519801"/>
                    <a:pt x="-7856" y="802023"/>
                    <a:pt x="258" y="792145"/>
                  </a:cubicBezTo>
                  <a:cubicBezTo>
                    <a:pt x="8372" y="782267"/>
                    <a:pt x="178058" y="518037"/>
                    <a:pt x="233091" y="449245"/>
                  </a:cubicBezTo>
                  <a:cubicBezTo>
                    <a:pt x="288124" y="380453"/>
                    <a:pt x="353388" y="330712"/>
                    <a:pt x="330458" y="379395"/>
                  </a:cubicBezTo>
                  <a:cubicBezTo>
                    <a:pt x="307528" y="428078"/>
                    <a:pt x="76811" y="781914"/>
                    <a:pt x="95508" y="741345"/>
                  </a:cubicBezTo>
                  <a:cubicBezTo>
                    <a:pt x="114205" y="700776"/>
                    <a:pt x="424297" y="225936"/>
                    <a:pt x="442641" y="135978"/>
                  </a:cubicBezTo>
                  <a:cubicBezTo>
                    <a:pt x="460986" y="46020"/>
                    <a:pt x="244028" y="224173"/>
                    <a:pt x="205575" y="201595"/>
                  </a:cubicBezTo>
                  <a:cubicBezTo>
                    <a:pt x="167122" y="179017"/>
                    <a:pt x="221097" y="-11130"/>
                    <a:pt x="211925" y="512"/>
                  </a:cubicBezTo>
                  <a:cubicBezTo>
                    <a:pt x="202753" y="12154"/>
                    <a:pt x="171002" y="231228"/>
                    <a:pt x="150541" y="271445"/>
                  </a:cubicBezTo>
                  <a:cubicBezTo>
                    <a:pt x="130080" y="311662"/>
                    <a:pt x="85630" y="193481"/>
                    <a:pt x="82808" y="22699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: 図形 856">
              <a:extLst>
                <a:ext uri="{FF2B5EF4-FFF2-40B4-BE49-F238E27FC236}">
                  <a16:creationId xmlns:a16="http://schemas.microsoft.com/office/drawing/2014/main" id="{C47EC096-D0E1-4702-8A77-03D1DE2F7F55}"/>
                </a:ext>
              </a:extLst>
            </p:cNvPr>
            <p:cNvSpPr/>
            <p:nvPr/>
          </p:nvSpPr>
          <p:spPr>
            <a:xfrm>
              <a:off x="6048003" y="2685361"/>
              <a:ext cx="475767" cy="728700"/>
            </a:xfrm>
            <a:custGeom>
              <a:avLst/>
              <a:gdLst>
                <a:gd name="connsiteX0" fmla="*/ 475564 w 475767"/>
                <a:gd name="connsiteY0" fmla="*/ 123456 h 728700"/>
                <a:gd name="connsiteX1" fmla="*/ 342214 w 475767"/>
                <a:gd name="connsiteY1" fmla="*/ 288556 h 728700"/>
                <a:gd name="connsiteX2" fmla="*/ 238497 w 475767"/>
                <a:gd name="connsiteY2" fmla="*/ 578539 h 728700"/>
                <a:gd name="connsiteX3" fmla="*/ 331630 w 475767"/>
                <a:gd name="connsiteY3" fmla="*/ 354172 h 728700"/>
                <a:gd name="connsiteX4" fmla="*/ 136897 w 475767"/>
                <a:gd name="connsiteY4" fmla="*/ 675906 h 728700"/>
                <a:gd name="connsiteX5" fmla="*/ 202514 w 475767"/>
                <a:gd name="connsiteY5" fmla="*/ 438839 h 728700"/>
                <a:gd name="connsiteX6" fmla="*/ 81864 w 475767"/>
                <a:gd name="connsiteY6" fmla="*/ 724589 h 728700"/>
                <a:gd name="connsiteX7" fmla="*/ 1430 w 475767"/>
                <a:gd name="connsiteY7" fmla="*/ 595472 h 728700"/>
                <a:gd name="connsiteX8" fmla="*/ 149597 w 475767"/>
                <a:gd name="connsiteY8" fmla="*/ 421906 h 728700"/>
                <a:gd name="connsiteX9" fmla="*/ 240614 w 475767"/>
                <a:gd name="connsiteY9" fmla="*/ 220822 h 728700"/>
                <a:gd name="connsiteX10" fmla="*/ 179230 w 475767"/>
                <a:gd name="connsiteY10" fmla="*/ 210239 h 728700"/>
                <a:gd name="connsiteX11" fmla="*/ 172880 w 475767"/>
                <a:gd name="connsiteY11" fmla="*/ 273739 h 728700"/>
                <a:gd name="connsiteX12" fmla="*/ 367614 w 475767"/>
                <a:gd name="connsiteY12" fmla="*/ 689 h 728700"/>
                <a:gd name="connsiteX13" fmla="*/ 310464 w 475767"/>
                <a:gd name="connsiteY13" fmla="*/ 193306 h 728700"/>
                <a:gd name="connsiteX14" fmla="*/ 475564 w 475767"/>
                <a:gd name="connsiteY14" fmla="*/ 123456 h 7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5767" h="728700">
                  <a:moveTo>
                    <a:pt x="475564" y="123456"/>
                  </a:moveTo>
                  <a:cubicBezTo>
                    <a:pt x="480856" y="139331"/>
                    <a:pt x="381725" y="212709"/>
                    <a:pt x="342214" y="288556"/>
                  </a:cubicBezTo>
                  <a:cubicBezTo>
                    <a:pt x="302703" y="364403"/>
                    <a:pt x="240261" y="567603"/>
                    <a:pt x="238497" y="578539"/>
                  </a:cubicBezTo>
                  <a:cubicBezTo>
                    <a:pt x="236733" y="589475"/>
                    <a:pt x="348563" y="337944"/>
                    <a:pt x="331630" y="354172"/>
                  </a:cubicBezTo>
                  <a:cubicBezTo>
                    <a:pt x="314697" y="370400"/>
                    <a:pt x="158416" y="661795"/>
                    <a:pt x="136897" y="675906"/>
                  </a:cubicBezTo>
                  <a:cubicBezTo>
                    <a:pt x="115378" y="690017"/>
                    <a:pt x="211686" y="430725"/>
                    <a:pt x="202514" y="438839"/>
                  </a:cubicBezTo>
                  <a:cubicBezTo>
                    <a:pt x="193342" y="446953"/>
                    <a:pt x="115378" y="698484"/>
                    <a:pt x="81864" y="724589"/>
                  </a:cubicBezTo>
                  <a:cubicBezTo>
                    <a:pt x="48350" y="750694"/>
                    <a:pt x="-9859" y="645919"/>
                    <a:pt x="1430" y="595472"/>
                  </a:cubicBezTo>
                  <a:cubicBezTo>
                    <a:pt x="12719" y="545025"/>
                    <a:pt x="109733" y="484348"/>
                    <a:pt x="149597" y="421906"/>
                  </a:cubicBezTo>
                  <a:cubicBezTo>
                    <a:pt x="189461" y="359464"/>
                    <a:pt x="235675" y="256100"/>
                    <a:pt x="240614" y="220822"/>
                  </a:cubicBezTo>
                  <a:cubicBezTo>
                    <a:pt x="245553" y="185544"/>
                    <a:pt x="190519" y="201420"/>
                    <a:pt x="179230" y="210239"/>
                  </a:cubicBezTo>
                  <a:cubicBezTo>
                    <a:pt x="167941" y="219058"/>
                    <a:pt x="141483" y="308664"/>
                    <a:pt x="172880" y="273739"/>
                  </a:cubicBezTo>
                  <a:cubicBezTo>
                    <a:pt x="204277" y="238814"/>
                    <a:pt x="344683" y="14094"/>
                    <a:pt x="367614" y="689"/>
                  </a:cubicBezTo>
                  <a:cubicBezTo>
                    <a:pt x="390545" y="-12716"/>
                    <a:pt x="293178" y="173551"/>
                    <a:pt x="310464" y="193306"/>
                  </a:cubicBezTo>
                  <a:cubicBezTo>
                    <a:pt x="327750" y="213061"/>
                    <a:pt x="470272" y="107581"/>
                    <a:pt x="475564" y="123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: 図形 857">
              <a:extLst>
                <a:ext uri="{FF2B5EF4-FFF2-40B4-BE49-F238E27FC236}">
                  <a16:creationId xmlns:a16="http://schemas.microsoft.com/office/drawing/2014/main" id="{30E2C010-9549-456B-8131-5C8BDF4FCC51}"/>
                </a:ext>
              </a:extLst>
            </p:cNvPr>
            <p:cNvSpPr/>
            <p:nvPr/>
          </p:nvSpPr>
          <p:spPr>
            <a:xfrm>
              <a:off x="6584316" y="2055177"/>
              <a:ext cx="286451" cy="688142"/>
            </a:xfrm>
            <a:custGeom>
              <a:avLst/>
              <a:gdLst>
                <a:gd name="connsiteX0" fmla="*/ 634 w 286451"/>
                <a:gd name="connsiteY0" fmla="*/ 106 h 688142"/>
                <a:gd name="connsiteX1" fmla="*/ 265217 w 286451"/>
                <a:gd name="connsiteY1" fmla="*/ 226590 h 688142"/>
                <a:gd name="connsiteX2" fmla="*/ 244051 w 286451"/>
                <a:gd name="connsiteY2" fmla="*/ 224473 h 688142"/>
                <a:gd name="connsiteX3" fmla="*/ 286384 w 286451"/>
                <a:gd name="connsiteY3" fmla="*/ 326073 h 688142"/>
                <a:gd name="connsiteX4" fmla="*/ 254634 w 286451"/>
                <a:gd name="connsiteY4" fmla="*/ 366290 h 688142"/>
                <a:gd name="connsiteX5" fmla="*/ 11217 w 286451"/>
                <a:gd name="connsiteY5" fmla="*/ 688023 h 688142"/>
                <a:gd name="connsiteX6" fmla="*/ 148801 w 286451"/>
                <a:gd name="connsiteY6" fmla="*/ 404390 h 688142"/>
                <a:gd name="connsiteX7" fmla="*/ 123401 w 286451"/>
                <a:gd name="connsiteY7" fmla="*/ 444606 h 688142"/>
                <a:gd name="connsiteX8" fmla="*/ 189017 w 286451"/>
                <a:gd name="connsiteY8" fmla="*/ 258340 h 688142"/>
                <a:gd name="connsiteX9" fmla="*/ 634 w 286451"/>
                <a:gd name="connsiteY9" fmla="*/ 106 h 6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51" h="688142">
                  <a:moveTo>
                    <a:pt x="634" y="106"/>
                  </a:moveTo>
                  <a:cubicBezTo>
                    <a:pt x="13334" y="-5186"/>
                    <a:pt x="224648" y="189196"/>
                    <a:pt x="265217" y="226590"/>
                  </a:cubicBezTo>
                  <a:cubicBezTo>
                    <a:pt x="305786" y="263984"/>
                    <a:pt x="240523" y="207892"/>
                    <a:pt x="244051" y="224473"/>
                  </a:cubicBezTo>
                  <a:cubicBezTo>
                    <a:pt x="247579" y="241054"/>
                    <a:pt x="284620" y="302437"/>
                    <a:pt x="286384" y="326073"/>
                  </a:cubicBezTo>
                  <a:cubicBezTo>
                    <a:pt x="288148" y="349709"/>
                    <a:pt x="254634" y="366290"/>
                    <a:pt x="254634" y="366290"/>
                  </a:cubicBezTo>
                  <a:cubicBezTo>
                    <a:pt x="208773" y="426615"/>
                    <a:pt x="28856" y="681673"/>
                    <a:pt x="11217" y="688023"/>
                  </a:cubicBezTo>
                  <a:cubicBezTo>
                    <a:pt x="-6422" y="694373"/>
                    <a:pt x="130104" y="444959"/>
                    <a:pt x="148801" y="404390"/>
                  </a:cubicBezTo>
                  <a:cubicBezTo>
                    <a:pt x="167498" y="363821"/>
                    <a:pt x="116698" y="468947"/>
                    <a:pt x="123401" y="444606"/>
                  </a:cubicBezTo>
                  <a:cubicBezTo>
                    <a:pt x="130104" y="420265"/>
                    <a:pt x="208067" y="329954"/>
                    <a:pt x="189017" y="258340"/>
                  </a:cubicBezTo>
                  <a:cubicBezTo>
                    <a:pt x="169967" y="186726"/>
                    <a:pt x="-12066" y="5398"/>
                    <a:pt x="634" y="106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: 図形 858">
              <a:extLst>
                <a:ext uri="{FF2B5EF4-FFF2-40B4-BE49-F238E27FC236}">
                  <a16:creationId xmlns:a16="http://schemas.microsoft.com/office/drawing/2014/main" id="{FC6C694F-66A8-4797-93A6-195B4D659BD5}"/>
                </a:ext>
              </a:extLst>
            </p:cNvPr>
            <p:cNvSpPr/>
            <p:nvPr/>
          </p:nvSpPr>
          <p:spPr>
            <a:xfrm>
              <a:off x="6569917" y="2052613"/>
              <a:ext cx="214636" cy="616737"/>
            </a:xfrm>
            <a:custGeom>
              <a:avLst/>
              <a:gdLst>
                <a:gd name="connsiteX0" fmla="*/ 216 w 214636"/>
                <a:gd name="connsiteY0" fmla="*/ 554 h 616737"/>
                <a:gd name="connsiteX1" fmla="*/ 197066 w 214636"/>
                <a:gd name="connsiteY1" fmla="*/ 237620 h 616737"/>
                <a:gd name="connsiteX2" fmla="*/ 158966 w 214636"/>
                <a:gd name="connsiteY2" fmla="*/ 172004 h 616737"/>
                <a:gd name="connsiteX3" fmla="*/ 214000 w 214636"/>
                <a:gd name="connsiteY3" fmla="*/ 248204 h 616737"/>
                <a:gd name="connsiteX4" fmla="*/ 114516 w 214636"/>
                <a:gd name="connsiteY4" fmla="*/ 455637 h 616737"/>
                <a:gd name="connsiteX5" fmla="*/ 55250 w 214636"/>
                <a:gd name="connsiteY5" fmla="*/ 614387 h 616737"/>
                <a:gd name="connsiteX6" fmla="*/ 48900 w 214636"/>
                <a:gd name="connsiteY6" fmla="*/ 332870 h 616737"/>
                <a:gd name="connsiteX7" fmla="*/ 95466 w 214636"/>
                <a:gd name="connsiteY7" fmla="*/ 282070 h 616737"/>
                <a:gd name="connsiteX8" fmla="*/ 156850 w 214636"/>
                <a:gd name="connsiteY8" fmla="*/ 315937 h 616737"/>
                <a:gd name="connsiteX9" fmla="*/ 216 w 214636"/>
                <a:gd name="connsiteY9" fmla="*/ 554 h 6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636" h="616737">
                  <a:moveTo>
                    <a:pt x="216" y="554"/>
                  </a:moveTo>
                  <a:cubicBezTo>
                    <a:pt x="6919" y="-12499"/>
                    <a:pt x="170608" y="209045"/>
                    <a:pt x="197066" y="237620"/>
                  </a:cubicBezTo>
                  <a:cubicBezTo>
                    <a:pt x="223524" y="266195"/>
                    <a:pt x="156144" y="170240"/>
                    <a:pt x="158966" y="172004"/>
                  </a:cubicBezTo>
                  <a:cubicBezTo>
                    <a:pt x="161788" y="173768"/>
                    <a:pt x="221408" y="200932"/>
                    <a:pt x="214000" y="248204"/>
                  </a:cubicBezTo>
                  <a:cubicBezTo>
                    <a:pt x="206592" y="295476"/>
                    <a:pt x="140974" y="394607"/>
                    <a:pt x="114516" y="455637"/>
                  </a:cubicBezTo>
                  <a:cubicBezTo>
                    <a:pt x="88058" y="516667"/>
                    <a:pt x="66186" y="634848"/>
                    <a:pt x="55250" y="614387"/>
                  </a:cubicBezTo>
                  <a:cubicBezTo>
                    <a:pt x="44314" y="593926"/>
                    <a:pt x="42197" y="388256"/>
                    <a:pt x="48900" y="332870"/>
                  </a:cubicBezTo>
                  <a:cubicBezTo>
                    <a:pt x="55603" y="277484"/>
                    <a:pt x="77474" y="284892"/>
                    <a:pt x="95466" y="282070"/>
                  </a:cubicBezTo>
                  <a:cubicBezTo>
                    <a:pt x="113458" y="279248"/>
                    <a:pt x="168844" y="357212"/>
                    <a:pt x="156850" y="315937"/>
                  </a:cubicBezTo>
                  <a:cubicBezTo>
                    <a:pt x="144856" y="274662"/>
                    <a:pt x="-6487" y="13607"/>
                    <a:pt x="216" y="55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: 図形 859">
              <a:extLst>
                <a:ext uri="{FF2B5EF4-FFF2-40B4-BE49-F238E27FC236}">
                  <a16:creationId xmlns:a16="http://schemas.microsoft.com/office/drawing/2014/main" id="{76A057AE-E212-4344-B00C-4388801AB8F7}"/>
                </a:ext>
              </a:extLst>
            </p:cNvPr>
            <p:cNvSpPr/>
            <p:nvPr/>
          </p:nvSpPr>
          <p:spPr>
            <a:xfrm>
              <a:off x="6594242" y="2061633"/>
              <a:ext cx="268107" cy="696392"/>
            </a:xfrm>
            <a:custGeom>
              <a:avLst/>
              <a:gdLst>
                <a:gd name="connsiteX0" fmla="*/ 1291 w 268107"/>
                <a:gd name="connsiteY0" fmla="*/ 0 h 696392"/>
                <a:gd name="connsiteX1" fmla="*/ 236241 w 268107"/>
                <a:gd name="connsiteY1" fmla="*/ 256117 h 696392"/>
                <a:gd name="connsiteX2" fmla="*/ 255291 w 268107"/>
                <a:gd name="connsiteY2" fmla="*/ 385234 h 696392"/>
                <a:gd name="connsiteX3" fmla="*/ 136758 w 268107"/>
                <a:gd name="connsiteY3" fmla="*/ 543984 h 696392"/>
                <a:gd name="connsiteX4" fmla="*/ 28808 w 268107"/>
                <a:gd name="connsiteY4" fmla="*/ 696384 h 696392"/>
                <a:gd name="connsiteX5" fmla="*/ 37275 w 268107"/>
                <a:gd name="connsiteY5" fmla="*/ 537634 h 696392"/>
                <a:gd name="connsiteX6" fmla="*/ 24575 w 268107"/>
                <a:gd name="connsiteY6" fmla="*/ 88900 h 696392"/>
                <a:gd name="connsiteX7" fmla="*/ 117708 w 268107"/>
                <a:gd name="connsiteY7" fmla="*/ 218017 h 696392"/>
                <a:gd name="connsiteX8" fmla="*/ 174858 w 268107"/>
                <a:gd name="connsiteY8" fmla="*/ 304800 h 696392"/>
                <a:gd name="connsiteX9" fmla="*/ 92308 w 268107"/>
                <a:gd name="connsiteY9" fmla="*/ 425450 h 696392"/>
                <a:gd name="connsiteX10" fmla="*/ 138875 w 268107"/>
                <a:gd name="connsiteY10" fmla="*/ 256117 h 696392"/>
                <a:gd name="connsiteX11" fmla="*/ 1291 w 268107"/>
                <a:gd name="connsiteY11" fmla="*/ 0 h 6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107" h="696392">
                  <a:moveTo>
                    <a:pt x="1291" y="0"/>
                  </a:moveTo>
                  <a:cubicBezTo>
                    <a:pt x="17519" y="0"/>
                    <a:pt x="193908" y="191911"/>
                    <a:pt x="236241" y="256117"/>
                  </a:cubicBezTo>
                  <a:cubicBezTo>
                    <a:pt x="278574" y="320323"/>
                    <a:pt x="271872" y="337256"/>
                    <a:pt x="255291" y="385234"/>
                  </a:cubicBezTo>
                  <a:cubicBezTo>
                    <a:pt x="238711" y="433212"/>
                    <a:pt x="174505" y="492126"/>
                    <a:pt x="136758" y="543984"/>
                  </a:cubicBezTo>
                  <a:cubicBezTo>
                    <a:pt x="99011" y="595842"/>
                    <a:pt x="45388" y="697442"/>
                    <a:pt x="28808" y="696384"/>
                  </a:cubicBezTo>
                  <a:cubicBezTo>
                    <a:pt x="12228" y="695326"/>
                    <a:pt x="37981" y="638881"/>
                    <a:pt x="37275" y="537634"/>
                  </a:cubicBezTo>
                  <a:cubicBezTo>
                    <a:pt x="36570" y="436387"/>
                    <a:pt x="11170" y="142170"/>
                    <a:pt x="24575" y="88900"/>
                  </a:cubicBezTo>
                  <a:cubicBezTo>
                    <a:pt x="37981" y="35631"/>
                    <a:pt x="92661" y="182034"/>
                    <a:pt x="117708" y="218017"/>
                  </a:cubicBezTo>
                  <a:cubicBezTo>
                    <a:pt x="142755" y="254000"/>
                    <a:pt x="179091" y="270228"/>
                    <a:pt x="174858" y="304800"/>
                  </a:cubicBezTo>
                  <a:cubicBezTo>
                    <a:pt x="170625" y="339372"/>
                    <a:pt x="98305" y="433564"/>
                    <a:pt x="92308" y="425450"/>
                  </a:cubicBezTo>
                  <a:cubicBezTo>
                    <a:pt x="86311" y="417336"/>
                    <a:pt x="150869" y="324556"/>
                    <a:pt x="138875" y="256117"/>
                  </a:cubicBezTo>
                  <a:cubicBezTo>
                    <a:pt x="126881" y="187678"/>
                    <a:pt x="-14937" y="0"/>
                    <a:pt x="1291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: 図形 860">
              <a:extLst>
                <a:ext uri="{FF2B5EF4-FFF2-40B4-BE49-F238E27FC236}">
                  <a16:creationId xmlns:a16="http://schemas.microsoft.com/office/drawing/2014/main" id="{FB15D565-0AB2-494C-8B32-93DFF11F2DE2}"/>
                </a:ext>
              </a:extLst>
            </p:cNvPr>
            <p:cNvSpPr/>
            <p:nvPr/>
          </p:nvSpPr>
          <p:spPr>
            <a:xfrm>
              <a:off x="5292469" y="2125133"/>
              <a:ext cx="229453" cy="860979"/>
            </a:xfrm>
            <a:custGeom>
              <a:avLst/>
              <a:gdLst>
                <a:gd name="connsiteX0" fmla="*/ 227798 w 229453"/>
                <a:gd name="connsiteY0" fmla="*/ 0 h 860979"/>
                <a:gd name="connsiteX1" fmla="*/ 20364 w 229453"/>
                <a:gd name="connsiteY1" fmla="*/ 249767 h 860979"/>
                <a:gd name="connsiteX2" fmla="*/ 28831 w 229453"/>
                <a:gd name="connsiteY2" fmla="*/ 364067 h 860979"/>
                <a:gd name="connsiteX3" fmla="*/ 206631 w 229453"/>
                <a:gd name="connsiteY3" fmla="*/ 855134 h 860979"/>
                <a:gd name="connsiteX4" fmla="*/ 206631 w 229453"/>
                <a:gd name="connsiteY4" fmla="*/ 613834 h 860979"/>
                <a:gd name="connsiteX5" fmla="*/ 147364 w 229453"/>
                <a:gd name="connsiteY5" fmla="*/ 304800 h 860979"/>
                <a:gd name="connsiteX6" fmla="*/ 130431 w 229453"/>
                <a:gd name="connsiteY6" fmla="*/ 317500 h 860979"/>
                <a:gd name="connsiteX7" fmla="*/ 117731 w 229453"/>
                <a:gd name="connsiteY7" fmla="*/ 249767 h 860979"/>
                <a:gd name="connsiteX8" fmla="*/ 227798 w 229453"/>
                <a:gd name="connsiteY8" fmla="*/ 0 h 8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453" h="860979">
                  <a:moveTo>
                    <a:pt x="227798" y="0"/>
                  </a:moveTo>
                  <a:cubicBezTo>
                    <a:pt x="211570" y="0"/>
                    <a:pt x="53525" y="189089"/>
                    <a:pt x="20364" y="249767"/>
                  </a:cubicBezTo>
                  <a:cubicBezTo>
                    <a:pt x="-12797" y="310445"/>
                    <a:pt x="-2214" y="263173"/>
                    <a:pt x="28831" y="364067"/>
                  </a:cubicBezTo>
                  <a:cubicBezTo>
                    <a:pt x="59875" y="464962"/>
                    <a:pt x="176998" y="813506"/>
                    <a:pt x="206631" y="855134"/>
                  </a:cubicBezTo>
                  <a:cubicBezTo>
                    <a:pt x="236264" y="896762"/>
                    <a:pt x="216509" y="705556"/>
                    <a:pt x="206631" y="613834"/>
                  </a:cubicBezTo>
                  <a:cubicBezTo>
                    <a:pt x="196753" y="522112"/>
                    <a:pt x="160064" y="354189"/>
                    <a:pt x="147364" y="304800"/>
                  </a:cubicBezTo>
                  <a:cubicBezTo>
                    <a:pt x="134664" y="255411"/>
                    <a:pt x="135370" y="326672"/>
                    <a:pt x="130431" y="317500"/>
                  </a:cubicBezTo>
                  <a:cubicBezTo>
                    <a:pt x="125492" y="308328"/>
                    <a:pt x="99387" y="301272"/>
                    <a:pt x="117731" y="249767"/>
                  </a:cubicBezTo>
                  <a:cubicBezTo>
                    <a:pt x="136075" y="198262"/>
                    <a:pt x="244026" y="0"/>
                    <a:pt x="227798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EF4400CA-84E9-47A4-819B-D3FB500FABF1}"/>
                </a:ext>
              </a:extLst>
            </p:cNvPr>
            <p:cNvSpPr/>
            <p:nvPr/>
          </p:nvSpPr>
          <p:spPr>
            <a:xfrm>
              <a:off x="5299528" y="2108576"/>
              <a:ext cx="140463" cy="703420"/>
            </a:xfrm>
            <a:custGeom>
              <a:avLst/>
              <a:gdLst>
                <a:gd name="connsiteX0" fmla="*/ 123372 w 140463"/>
                <a:gd name="connsiteY0" fmla="*/ 3857 h 703420"/>
                <a:gd name="connsiteX1" fmla="*/ 59872 w 140463"/>
                <a:gd name="connsiteY1" fmla="*/ 245157 h 703420"/>
                <a:gd name="connsiteX2" fmla="*/ 140305 w 140463"/>
                <a:gd name="connsiteY2" fmla="*/ 702357 h 703420"/>
                <a:gd name="connsiteX3" fmla="*/ 34472 w 140463"/>
                <a:gd name="connsiteY3" fmla="*/ 367924 h 703420"/>
                <a:gd name="connsiteX4" fmla="*/ 4839 w 140463"/>
                <a:gd name="connsiteY4" fmla="*/ 257857 h 703420"/>
                <a:gd name="connsiteX5" fmla="*/ 123372 w 140463"/>
                <a:gd name="connsiteY5" fmla="*/ 105457 h 703420"/>
                <a:gd name="connsiteX6" fmla="*/ 123372 w 140463"/>
                <a:gd name="connsiteY6" fmla="*/ 3857 h 70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463" h="703420">
                  <a:moveTo>
                    <a:pt x="123372" y="3857"/>
                  </a:moveTo>
                  <a:cubicBezTo>
                    <a:pt x="112789" y="27140"/>
                    <a:pt x="57050" y="128740"/>
                    <a:pt x="59872" y="245157"/>
                  </a:cubicBezTo>
                  <a:cubicBezTo>
                    <a:pt x="62694" y="361574"/>
                    <a:pt x="144538" y="681896"/>
                    <a:pt x="140305" y="702357"/>
                  </a:cubicBezTo>
                  <a:cubicBezTo>
                    <a:pt x="136072" y="722818"/>
                    <a:pt x="57050" y="442007"/>
                    <a:pt x="34472" y="367924"/>
                  </a:cubicBezTo>
                  <a:cubicBezTo>
                    <a:pt x="11894" y="293841"/>
                    <a:pt x="-9978" y="301602"/>
                    <a:pt x="4839" y="257857"/>
                  </a:cubicBezTo>
                  <a:cubicBezTo>
                    <a:pt x="19656" y="214112"/>
                    <a:pt x="101500" y="142146"/>
                    <a:pt x="123372" y="105457"/>
                  </a:cubicBezTo>
                  <a:cubicBezTo>
                    <a:pt x="145244" y="68768"/>
                    <a:pt x="133955" y="-19426"/>
                    <a:pt x="123372" y="385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0F334AAF-0631-4E1F-9AD0-DAC7B250FCB6}"/>
                </a:ext>
              </a:extLst>
            </p:cNvPr>
            <p:cNvSpPr/>
            <p:nvPr/>
          </p:nvSpPr>
          <p:spPr>
            <a:xfrm>
              <a:off x="5470405" y="2444518"/>
              <a:ext cx="643063" cy="1484322"/>
            </a:xfrm>
            <a:custGeom>
              <a:avLst/>
              <a:gdLst>
                <a:gd name="connsiteX0" fmla="*/ 231895 w 643063"/>
                <a:gd name="connsiteY0" fmla="*/ 163215 h 1484322"/>
                <a:gd name="connsiteX1" fmla="*/ 507062 w 643063"/>
                <a:gd name="connsiteY1" fmla="*/ 819382 h 1484322"/>
                <a:gd name="connsiteX2" fmla="*/ 498595 w 643063"/>
                <a:gd name="connsiteY2" fmla="*/ 666982 h 1484322"/>
                <a:gd name="connsiteX3" fmla="*/ 642528 w 643063"/>
                <a:gd name="connsiteY3" fmla="*/ 1471315 h 1484322"/>
                <a:gd name="connsiteX4" fmla="*/ 540928 w 643063"/>
                <a:gd name="connsiteY4" fmla="*/ 1149582 h 1484322"/>
                <a:gd name="connsiteX5" fmla="*/ 375828 w 643063"/>
                <a:gd name="connsiteY5" fmla="*/ 950615 h 1484322"/>
                <a:gd name="connsiteX6" fmla="*/ 20228 w 643063"/>
                <a:gd name="connsiteY6" fmla="*/ 683915 h 1484322"/>
                <a:gd name="connsiteX7" fmla="*/ 54095 w 643063"/>
                <a:gd name="connsiteY7" fmla="*/ 396049 h 1484322"/>
                <a:gd name="connsiteX8" fmla="*/ 138762 w 643063"/>
                <a:gd name="connsiteY8" fmla="*/ 2349 h 1484322"/>
                <a:gd name="connsiteX9" fmla="*/ 210728 w 643063"/>
                <a:gd name="connsiteY9" fmla="*/ 590782 h 1484322"/>
                <a:gd name="connsiteX10" fmla="*/ 231895 w 643063"/>
                <a:gd name="connsiteY10" fmla="*/ 578082 h 1484322"/>
                <a:gd name="connsiteX11" fmla="*/ 231895 w 643063"/>
                <a:gd name="connsiteY11" fmla="*/ 163215 h 148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3063" h="1484322">
                  <a:moveTo>
                    <a:pt x="231895" y="163215"/>
                  </a:moveTo>
                  <a:cubicBezTo>
                    <a:pt x="277756" y="203432"/>
                    <a:pt x="462612" y="735421"/>
                    <a:pt x="507062" y="819382"/>
                  </a:cubicBezTo>
                  <a:cubicBezTo>
                    <a:pt x="551512" y="903343"/>
                    <a:pt x="476017" y="558327"/>
                    <a:pt x="498595" y="666982"/>
                  </a:cubicBezTo>
                  <a:cubicBezTo>
                    <a:pt x="521173" y="775637"/>
                    <a:pt x="635473" y="1390882"/>
                    <a:pt x="642528" y="1471315"/>
                  </a:cubicBezTo>
                  <a:cubicBezTo>
                    <a:pt x="649583" y="1551748"/>
                    <a:pt x="585378" y="1236365"/>
                    <a:pt x="540928" y="1149582"/>
                  </a:cubicBezTo>
                  <a:cubicBezTo>
                    <a:pt x="496478" y="1062799"/>
                    <a:pt x="462611" y="1028226"/>
                    <a:pt x="375828" y="950615"/>
                  </a:cubicBezTo>
                  <a:cubicBezTo>
                    <a:pt x="289045" y="873004"/>
                    <a:pt x="73850" y="776343"/>
                    <a:pt x="20228" y="683915"/>
                  </a:cubicBezTo>
                  <a:cubicBezTo>
                    <a:pt x="-33394" y="591487"/>
                    <a:pt x="34339" y="509643"/>
                    <a:pt x="54095" y="396049"/>
                  </a:cubicBezTo>
                  <a:cubicBezTo>
                    <a:pt x="73851" y="282455"/>
                    <a:pt x="112657" y="-30106"/>
                    <a:pt x="138762" y="2349"/>
                  </a:cubicBezTo>
                  <a:cubicBezTo>
                    <a:pt x="164867" y="34804"/>
                    <a:pt x="195206" y="494827"/>
                    <a:pt x="210728" y="590782"/>
                  </a:cubicBezTo>
                  <a:cubicBezTo>
                    <a:pt x="226250" y="686737"/>
                    <a:pt x="231189" y="646521"/>
                    <a:pt x="231895" y="578082"/>
                  </a:cubicBezTo>
                  <a:cubicBezTo>
                    <a:pt x="232601" y="509643"/>
                    <a:pt x="186034" y="122998"/>
                    <a:pt x="231895" y="16321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0E40EA43-7000-4762-91B9-BD802189672E}"/>
                </a:ext>
              </a:extLst>
            </p:cNvPr>
            <p:cNvSpPr/>
            <p:nvPr/>
          </p:nvSpPr>
          <p:spPr>
            <a:xfrm>
              <a:off x="5626414" y="2763498"/>
              <a:ext cx="355503" cy="699369"/>
            </a:xfrm>
            <a:custGeom>
              <a:avLst/>
              <a:gdLst>
                <a:gd name="connsiteX0" fmla="*/ 92819 w 355503"/>
                <a:gd name="connsiteY0" fmla="*/ 13569 h 699369"/>
                <a:gd name="connsiteX1" fmla="*/ 105519 w 355503"/>
                <a:gd name="connsiteY1" fmla="*/ 64369 h 699369"/>
                <a:gd name="connsiteX2" fmla="*/ 300253 w 355503"/>
                <a:gd name="connsiteY2" fmla="*/ 483469 h 699369"/>
                <a:gd name="connsiteX3" fmla="*/ 71653 w 355503"/>
                <a:gd name="connsiteY3" fmla="*/ 267569 h 699369"/>
                <a:gd name="connsiteX4" fmla="*/ 355286 w 355503"/>
                <a:gd name="connsiteY4" fmla="*/ 699369 h 699369"/>
                <a:gd name="connsiteX5" fmla="*/ 16619 w 355503"/>
                <a:gd name="connsiteY5" fmla="*/ 267569 h 699369"/>
                <a:gd name="connsiteX6" fmla="*/ 58953 w 355503"/>
                <a:gd name="connsiteY6" fmla="*/ 187135 h 699369"/>
                <a:gd name="connsiteX7" fmla="*/ 118219 w 355503"/>
                <a:gd name="connsiteY7" fmla="*/ 187135 h 699369"/>
                <a:gd name="connsiteX8" fmla="*/ 92819 w 355503"/>
                <a:gd name="connsiteY8" fmla="*/ 13569 h 69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503" h="699369">
                  <a:moveTo>
                    <a:pt x="92819" y="13569"/>
                  </a:moveTo>
                  <a:cubicBezTo>
                    <a:pt x="90702" y="-6892"/>
                    <a:pt x="70947" y="-13948"/>
                    <a:pt x="105519" y="64369"/>
                  </a:cubicBezTo>
                  <a:cubicBezTo>
                    <a:pt x="140091" y="142686"/>
                    <a:pt x="305897" y="449602"/>
                    <a:pt x="300253" y="483469"/>
                  </a:cubicBezTo>
                  <a:cubicBezTo>
                    <a:pt x="294609" y="517336"/>
                    <a:pt x="62481" y="231586"/>
                    <a:pt x="71653" y="267569"/>
                  </a:cubicBezTo>
                  <a:cubicBezTo>
                    <a:pt x="80825" y="303552"/>
                    <a:pt x="364458" y="699369"/>
                    <a:pt x="355286" y="699369"/>
                  </a:cubicBezTo>
                  <a:cubicBezTo>
                    <a:pt x="346114" y="699369"/>
                    <a:pt x="66008" y="352941"/>
                    <a:pt x="16619" y="267569"/>
                  </a:cubicBezTo>
                  <a:cubicBezTo>
                    <a:pt x="-32770" y="182197"/>
                    <a:pt x="42020" y="200541"/>
                    <a:pt x="58953" y="187135"/>
                  </a:cubicBezTo>
                  <a:cubicBezTo>
                    <a:pt x="75886" y="173729"/>
                    <a:pt x="113280" y="216768"/>
                    <a:pt x="118219" y="187135"/>
                  </a:cubicBezTo>
                  <a:cubicBezTo>
                    <a:pt x="123158" y="157502"/>
                    <a:pt x="94936" y="34030"/>
                    <a:pt x="92819" y="1356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8F5BAB07-AB2D-46E6-9AD3-08561D1C65C5}"/>
                </a:ext>
              </a:extLst>
            </p:cNvPr>
            <p:cNvSpPr/>
            <p:nvPr/>
          </p:nvSpPr>
          <p:spPr>
            <a:xfrm>
              <a:off x="6203621" y="2803124"/>
              <a:ext cx="286428" cy="1152438"/>
            </a:xfrm>
            <a:custGeom>
              <a:avLst/>
              <a:gdLst>
                <a:gd name="connsiteX0" fmla="*/ 286079 w 286428"/>
                <a:gd name="connsiteY0" fmla="*/ 24743 h 1152438"/>
                <a:gd name="connsiteX1" fmla="*/ 171779 w 286428"/>
                <a:gd name="connsiteY1" fmla="*/ 553909 h 1152438"/>
                <a:gd name="connsiteX2" fmla="*/ 49012 w 286428"/>
                <a:gd name="connsiteY2" fmla="*/ 951843 h 1152438"/>
                <a:gd name="connsiteX3" fmla="*/ 6679 w 286428"/>
                <a:gd name="connsiteY3" fmla="*/ 1150809 h 1152438"/>
                <a:gd name="connsiteX4" fmla="*/ 6679 w 286428"/>
                <a:gd name="connsiteY4" fmla="*/ 1028043 h 1152438"/>
                <a:gd name="connsiteX5" fmla="*/ 70179 w 286428"/>
                <a:gd name="connsiteY5" fmla="*/ 719009 h 1152438"/>
                <a:gd name="connsiteX6" fmla="*/ 129446 w 286428"/>
                <a:gd name="connsiteY6" fmla="*/ 575076 h 1152438"/>
                <a:gd name="connsiteX7" fmla="*/ 180246 w 286428"/>
                <a:gd name="connsiteY7" fmla="*/ 503109 h 1152438"/>
                <a:gd name="connsiteX8" fmla="*/ 205646 w 286428"/>
                <a:gd name="connsiteY8" fmla="*/ 130576 h 1152438"/>
                <a:gd name="connsiteX9" fmla="*/ 286079 w 286428"/>
                <a:gd name="connsiteY9" fmla="*/ 24743 h 11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28" h="1152438">
                  <a:moveTo>
                    <a:pt x="286079" y="24743"/>
                  </a:moveTo>
                  <a:cubicBezTo>
                    <a:pt x="280434" y="95299"/>
                    <a:pt x="211290" y="399392"/>
                    <a:pt x="171779" y="553909"/>
                  </a:cubicBezTo>
                  <a:cubicBezTo>
                    <a:pt x="132268" y="708426"/>
                    <a:pt x="76529" y="852360"/>
                    <a:pt x="49012" y="951843"/>
                  </a:cubicBezTo>
                  <a:cubicBezTo>
                    <a:pt x="21495" y="1051326"/>
                    <a:pt x="13734" y="1138109"/>
                    <a:pt x="6679" y="1150809"/>
                  </a:cubicBezTo>
                  <a:cubicBezTo>
                    <a:pt x="-376" y="1163509"/>
                    <a:pt x="-3904" y="1100010"/>
                    <a:pt x="6679" y="1028043"/>
                  </a:cubicBezTo>
                  <a:cubicBezTo>
                    <a:pt x="17262" y="956076"/>
                    <a:pt x="49718" y="794503"/>
                    <a:pt x="70179" y="719009"/>
                  </a:cubicBezTo>
                  <a:cubicBezTo>
                    <a:pt x="90640" y="643515"/>
                    <a:pt x="111101" y="611059"/>
                    <a:pt x="129446" y="575076"/>
                  </a:cubicBezTo>
                  <a:cubicBezTo>
                    <a:pt x="147791" y="539093"/>
                    <a:pt x="167546" y="577192"/>
                    <a:pt x="180246" y="503109"/>
                  </a:cubicBezTo>
                  <a:cubicBezTo>
                    <a:pt x="192946" y="429026"/>
                    <a:pt x="183774" y="212420"/>
                    <a:pt x="205646" y="130576"/>
                  </a:cubicBezTo>
                  <a:cubicBezTo>
                    <a:pt x="227518" y="48732"/>
                    <a:pt x="291724" y="-45813"/>
                    <a:pt x="286079" y="2474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E5204AF9-1570-49E2-A93C-FB7542170DB9}"/>
                </a:ext>
              </a:extLst>
            </p:cNvPr>
            <p:cNvSpPr/>
            <p:nvPr/>
          </p:nvSpPr>
          <p:spPr>
            <a:xfrm>
              <a:off x="6163157" y="3072901"/>
              <a:ext cx="162883" cy="936840"/>
            </a:xfrm>
            <a:custGeom>
              <a:avLst/>
              <a:gdLst>
                <a:gd name="connsiteX0" fmla="*/ 152976 w 162883"/>
                <a:gd name="connsiteY0" fmla="*/ 499 h 936840"/>
                <a:gd name="connsiteX1" fmla="*/ 72543 w 162883"/>
                <a:gd name="connsiteY1" fmla="*/ 250266 h 936840"/>
                <a:gd name="connsiteX2" fmla="*/ 119110 w 162883"/>
                <a:gd name="connsiteY2" fmla="*/ 461932 h 936840"/>
                <a:gd name="connsiteX3" fmla="*/ 161443 w 162883"/>
                <a:gd name="connsiteY3" fmla="*/ 466166 h 936840"/>
                <a:gd name="connsiteX4" fmla="*/ 144510 w 162883"/>
                <a:gd name="connsiteY4" fmla="*/ 474632 h 936840"/>
                <a:gd name="connsiteX5" fmla="*/ 64076 w 162883"/>
                <a:gd name="connsiteY5" fmla="*/ 936066 h 936840"/>
                <a:gd name="connsiteX6" fmla="*/ 42910 w 162883"/>
                <a:gd name="connsiteY6" fmla="*/ 580466 h 936840"/>
                <a:gd name="connsiteX7" fmla="*/ 576 w 162883"/>
                <a:gd name="connsiteY7" fmla="*/ 428066 h 936840"/>
                <a:gd name="connsiteX8" fmla="*/ 76776 w 162883"/>
                <a:gd name="connsiteY8" fmla="*/ 504266 h 936840"/>
                <a:gd name="connsiteX9" fmla="*/ 17510 w 162883"/>
                <a:gd name="connsiteY9" fmla="*/ 195232 h 936840"/>
                <a:gd name="connsiteX10" fmla="*/ 152976 w 162883"/>
                <a:gd name="connsiteY10" fmla="*/ 499 h 93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83" h="936840">
                  <a:moveTo>
                    <a:pt x="152976" y="499"/>
                  </a:moveTo>
                  <a:cubicBezTo>
                    <a:pt x="162148" y="9671"/>
                    <a:pt x="78187" y="173361"/>
                    <a:pt x="72543" y="250266"/>
                  </a:cubicBezTo>
                  <a:cubicBezTo>
                    <a:pt x="66899" y="327171"/>
                    <a:pt x="104293" y="425949"/>
                    <a:pt x="119110" y="461932"/>
                  </a:cubicBezTo>
                  <a:cubicBezTo>
                    <a:pt x="133927" y="497915"/>
                    <a:pt x="157210" y="464049"/>
                    <a:pt x="161443" y="466166"/>
                  </a:cubicBezTo>
                  <a:cubicBezTo>
                    <a:pt x="165676" y="468283"/>
                    <a:pt x="160738" y="396315"/>
                    <a:pt x="144510" y="474632"/>
                  </a:cubicBezTo>
                  <a:cubicBezTo>
                    <a:pt x="128282" y="552949"/>
                    <a:pt x="81009" y="918427"/>
                    <a:pt x="64076" y="936066"/>
                  </a:cubicBezTo>
                  <a:cubicBezTo>
                    <a:pt x="47143" y="953705"/>
                    <a:pt x="53493" y="665133"/>
                    <a:pt x="42910" y="580466"/>
                  </a:cubicBezTo>
                  <a:cubicBezTo>
                    <a:pt x="32327" y="495799"/>
                    <a:pt x="-5068" y="440766"/>
                    <a:pt x="576" y="428066"/>
                  </a:cubicBezTo>
                  <a:cubicBezTo>
                    <a:pt x="6220" y="415366"/>
                    <a:pt x="73954" y="543072"/>
                    <a:pt x="76776" y="504266"/>
                  </a:cubicBezTo>
                  <a:cubicBezTo>
                    <a:pt x="79598" y="465460"/>
                    <a:pt x="2693" y="279899"/>
                    <a:pt x="17510" y="195232"/>
                  </a:cubicBezTo>
                  <a:cubicBezTo>
                    <a:pt x="32327" y="110565"/>
                    <a:pt x="143804" y="-8673"/>
                    <a:pt x="152976" y="49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407EB547-FC43-4CE8-AF78-FF70607C2534}"/>
                </a:ext>
              </a:extLst>
            </p:cNvPr>
            <p:cNvSpPr/>
            <p:nvPr/>
          </p:nvSpPr>
          <p:spPr>
            <a:xfrm>
              <a:off x="5939367" y="3103258"/>
              <a:ext cx="356567" cy="646549"/>
            </a:xfrm>
            <a:custGeom>
              <a:avLst/>
              <a:gdLst>
                <a:gd name="connsiteX0" fmla="*/ 300566 w 356567"/>
                <a:gd name="connsiteY0" fmla="*/ 4009 h 646549"/>
                <a:gd name="connsiteX1" fmla="*/ 266700 w 356567"/>
                <a:gd name="connsiteY1" fmla="*/ 300342 h 646549"/>
                <a:gd name="connsiteX2" fmla="*/ 355600 w 356567"/>
                <a:gd name="connsiteY2" fmla="*/ 643242 h 646549"/>
                <a:gd name="connsiteX3" fmla="*/ 309033 w 356567"/>
                <a:gd name="connsiteY3" fmla="*/ 465442 h 646549"/>
                <a:gd name="connsiteX4" fmla="*/ 232833 w 356567"/>
                <a:gd name="connsiteY4" fmla="*/ 321509 h 646549"/>
                <a:gd name="connsiteX5" fmla="*/ 0 w 356567"/>
                <a:gd name="connsiteY5" fmla="*/ 143709 h 646549"/>
                <a:gd name="connsiteX6" fmla="*/ 232833 w 356567"/>
                <a:gd name="connsiteY6" fmla="*/ 131009 h 646549"/>
                <a:gd name="connsiteX7" fmla="*/ 300566 w 356567"/>
                <a:gd name="connsiteY7" fmla="*/ 4009 h 64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567" h="646549">
                  <a:moveTo>
                    <a:pt x="300566" y="4009"/>
                  </a:moveTo>
                  <a:cubicBezTo>
                    <a:pt x="306211" y="32231"/>
                    <a:pt x="257528" y="193803"/>
                    <a:pt x="266700" y="300342"/>
                  </a:cubicBezTo>
                  <a:cubicBezTo>
                    <a:pt x="275872" y="406881"/>
                    <a:pt x="348545" y="615725"/>
                    <a:pt x="355600" y="643242"/>
                  </a:cubicBezTo>
                  <a:cubicBezTo>
                    <a:pt x="362655" y="670759"/>
                    <a:pt x="329494" y="519064"/>
                    <a:pt x="309033" y="465442"/>
                  </a:cubicBezTo>
                  <a:cubicBezTo>
                    <a:pt x="288572" y="411820"/>
                    <a:pt x="284338" y="375131"/>
                    <a:pt x="232833" y="321509"/>
                  </a:cubicBezTo>
                  <a:cubicBezTo>
                    <a:pt x="181328" y="267887"/>
                    <a:pt x="0" y="175459"/>
                    <a:pt x="0" y="143709"/>
                  </a:cubicBezTo>
                  <a:cubicBezTo>
                    <a:pt x="0" y="111959"/>
                    <a:pt x="181328" y="157115"/>
                    <a:pt x="232833" y="131009"/>
                  </a:cubicBezTo>
                  <a:cubicBezTo>
                    <a:pt x="284338" y="104903"/>
                    <a:pt x="294921" y="-24213"/>
                    <a:pt x="300566" y="400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6B1C1EC8-66C2-4061-9365-3216B10EE49A}"/>
                </a:ext>
              </a:extLst>
            </p:cNvPr>
            <p:cNvSpPr/>
            <p:nvPr/>
          </p:nvSpPr>
          <p:spPr>
            <a:xfrm>
              <a:off x="6115777" y="3272366"/>
              <a:ext cx="158125" cy="513236"/>
            </a:xfrm>
            <a:custGeom>
              <a:avLst/>
              <a:gdLst>
                <a:gd name="connsiteX0" fmla="*/ 1390 w 158125"/>
                <a:gd name="connsiteY0" fmla="*/ 1 h 513236"/>
                <a:gd name="connsiteX1" fmla="*/ 145323 w 158125"/>
                <a:gd name="connsiteY1" fmla="*/ 287867 h 513236"/>
                <a:gd name="connsiteX2" fmla="*/ 145323 w 158125"/>
                <a:gd name="connsiteY2" fmla="*/ 508001 h 513236"/>
                <a:gd name="connsiteX3" fmla="*/ 94523 w 158125"/>
                <a:gd name="connsiteY3" fmla="*/ 431801 h 513236"/>
                <a:gd name="connsiteX4" fmla="*/ 73356 w 158125"/>
                <a:gd name="connsiteY4" fmla="*/ 292101 h 513236"/>
                <a:gd name="connsiteX5" fmla="*/ 1390 w 158125"/>
                <a:gd name="connsiteY5" fmla="*/ 1 h 5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5" h="513236">
                  <a:moveTo>
                    <a:pt x="1390" y="1"/>
                  </a:moveTo>
                  <a:cubicBezTo>
                    <a:pt x="13384" y="-705"/>
                    <a:pt x="121334" y="203200"/>
                    <a:pt x="145323" y="287867"/>
                  </a:cubicBezTo>
                  <a:cubicBezTo>
                    <a:pt x="169312" y="372534"/>
                    <a:pt x="153790" y="484012"/>
                    <a:pt x="145323" y="508001"/>
                  </a:cubicBezTo>
                  <a:cubicBezTo>
                    <a:pt x="136856" y="531990"/>
                    <a:pt x="106517" y="467784"/>
                    <a:pt x="94523" y="431801"/>
                  </a:cubicBezTo>
                  <a:cubicBezTo>
                    <a:pt x="82529" y="395818"/>
                    <a:pt x="88173" y="357718"/>
                    <a:pt x="73356" y="292101"/>
                  </a:cubicBezTo>
                  <a:cubicBezTo>
                    <a:pt x="58539" y="226484"/>
                    <a:pt x="-10604" y="707"/>
                    <a:pt x="1390" y="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67D58F75-DCE7-4129-A078-3B9DB0A77FDC}"/>
                </a:ext>
              </a:extLst>
            </p:cNvPr>
            <p:cNvSpPr/>
            <p:nvPr/>
          </p:nvSpPr>
          <p:spPr>
            <a:xfrm>
              <a:off x="6848032" y="2944842"/>
              <a:ext cx="892351" cy="793216"/>
            </a:xfrm>
            <a:custGeom>
              <a:avLst/>
              <a:gdLst>
                <a:gd name="connsiteX0" fmla="*/ 65001 w 892351"/>
                <a:gd name="connsiteY0" fmla="*/ 670425 h 793216"/>
                <a:gd name="connsiteX1" fmla="*/ 259735 w 892351"/>
                <a:gd name="connsiteY1" fmla="*/ 166658 h 793216"/>
                <a:gd name="connsiteX2" fmla="*/ 513735 w 892351"/>
                <a:gd name="connsiteY2" fmla="*/ 26958 h 793216"/>
                <a:gd name="connsiteX3" fmla="*/ 632268 w 892351"/>
                <a:gd name="connsiteY3" fmla="*/ 81991 h 793216"/>
                <a:gd name="connsiteX4" fmla="*/ 551835 w 892351"/>
                <a:gd name="connsiteY4" fmla="*/ 5791 h 793216"/>
                <a:gd name="connsiteX5" fmla="*/ 666135 w 892351"/>
                <a:gd name="connsiteY5" fmla="*/ 268258 h 793216"/>
                <a:gd name="connsiteX6" fmla="*/ 695768 w 892351"/>
                <a:gd name="connsiteY6" fmla="*/ 420658 h 793216"/>
                <a:gd name="connsiteX7" fmla="*/ 716935 w 892351"/>
                <a:gd name="connsiteY7" fmla="*/ 454525 h 793216"/>
                <a:gd name="connsiteX8" fmla="*/ 890501 w 892351"/>
                <a:gd name="connsiteY8" fmla="*/ 632325 h 793216"/>
                <a:gd name="connsiteX9" fmla="*/ 780435 w 892351"/>
                <a:gd name="connsiteY9" fmla="*/ 619625 h 793216"/>
                <a:gd name="connsiteX10" fmla="*/ 374035 w 892351"/>
                <a:gd name="connsiteY10" fmla="*/ 776258 h 793216"/>
                <a:gd name="connsiteX11" fmla="*/ 509501 w 892351"/>
                <a:gd name="connsiteY11" fmla="*/ 788958 h 793216"/>
                <a:gd name="connsiteX12" fmla="*/ 5735 w 892351"/>
                <a:gd name="connsiteY12" fmla="*/ 776258 h 793216"/>
                <a:gd name="connsiteX13" fmla="*/ 238568 w 892351"/>
                <a:gd name="connsiteY13" fmla="*/ 657725 h 793216"/>
                <a:gd name="connsiteX14" fmla="*/ 263968 w 892351"/>
                <a:gd name="connsiteY14" fmla="*/ 230158 h 793216"/>
                <a:gd name="connsiteX15" fmla="*/ 65001 w 892351"/>
                <a:gd name="connsiteY15" fmla="*/ 670425 h 79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2351" h="793216">
                  <a:moveTo>
                    <a:pt x="65001" y="670425"/>
                  </a:moveTo>
                  <a:cubicBezTo>
                    <a:pt x="64296" y="659842"/>
                    <a:pt x="184946" y="273903"/>
                    <a:pt x="259735" y="166658"/>
                  </a:cubicBezTo>
                  <a:cubicBezTo>
                    <a:pt x="334524" y="59413"/>
                    <a:pt x="451646" y="41069"/>
                    <a:pt x="513735" y="26958"/>
                  </a:cubicBezTo>
                  <a:cubicBezTo>
                    <a:pt x="575824" y="12847"/>
                    <a:pt x="625918" y="85519"/>
                    <a:pt x="632268" y="81991"/>
                  </a:cubicBezTo>
                  <a:cubicBezTo>
                    <a:pt x="638618" y="78463"/>
                    <a:pt x="546191" y="-25254"/>
                    <a:pt x="551835" y="5791"/>
                  </a:cubicBezTo>
                  <a:cubicBezTo>
                    <a:pt x="557480" y="36835"/>
                    <a:pt x="642146" y="199114"/>
                    <a:pt x="666135" y="268258"/>
                  </a:cubicBezTo>
                  <a:cubicBezTo>
                    <a:pt x="690124" y="337402"/>
                    <a:pt x="687301" y="389614"/>
                    <a:pt x="695768" y="420658"/>
                  </a:cubicBezTo>
                  <a:cubicBezTo>
                    <a:pt x="704235" y="451702"/>
                    <a:pt x="684480" y="419247"/>
                    <a:pt x="716935" y="454525"/>
                  </a:cubicBezTo>
                  <a:cubicBezTo>
                    <a:pt x="749390" y="489803"/>
                    <a:pt x="879918" y="604808"/>
                    <a:pt x="890501" y="632325"/>
                  </a:cubicBezTo>
                  <a:cubicBezTo>
                    <a:pt x="901084" y="659842"/>
                    <a:pt x="866513" y="595636"/>
                    <a:pt x="780435" y="619625"/>
                  </a:cubicBezTo>
                  <a:cubicBezTo>
                    <a:pt x="694357" y="643614"/>
                    <a:pt x="419191" y="748036"/>
                    <a:pt x="374035" y="776258"/>
                  </a:cubicBezTo>
                  <a:cubicBezTo>
                    <a:pt x="328879" y="804480"/>
                    <a:pt x="570884" y="788958"/>
                    <a:pt x="509501" y="788958"/>
                  </a:cubicBezTo>
                  <a:cubicBezTo>
                    <a:pt x="448118" y="788958"/>
                    <a:pt x="50890" y="798130"/>
                    <a:pt x="5735" y="776258"/>
                  </a:cubicBezTo>
                  <a:cubicBezTo>
                    <a:pt x="-39420" y="754386"/>
                    <a:pt x="195529" y="748742"/>
                    <a:pt x="238568" y="657725"/>
                  </a:cubicBezTo>
                  <a:cubicBezTo>
                    <a:pt x="281607" y="566708"/>
                    <a:pt x="290074" y="220280"/>
                    <a:pt x="263968" y="230158"/>
                  </a:cubicBezTo>
                  <a:cubicBezTo>
                    <a:pt x="237863" y="240036"/>
                    <a:pt x="65706" y="681008"/>
                    <a:pt x="65001" y="67042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230A4015-E8FD-4C4E-8946-B29FD0FFC0EF}"/>
                </a:ext>
              </a:extLst>
            </p:cNvPr>
            <p:cNvSpPr/>
            <p:nvPr/>
          </p:nvSpPr>
          <p:spPr>
            <a:xfrm>
              <a:off x="6872871" y="3046144"/>
              <a:ext cx="600230" cy="738174"/>
            </a:xfrm>
            <a:custGeom>
              <a:avLst/>
              <a:gdLst>
                <a:gd name="connsiteX0" fmla="*/ 2062 w 600230"/>
                <a:gd name="connsiteY0" fmla="*/ 729989 h 738174"/>
                <a:gd name="connsiteX1" fmla="*/ 116362 w 600230"/>
                <a:gd name="connsiteY1" fmla="*/ 357456 h 738174"/>
                <a:gd name="connsiteX2" fmla="*/ 239129 w 600230"/>
                <a:gd name="connsiteY2" fmla="*/ 44189 h 738174"/>
                <a:gd name="connsiteX3" fmla="*/ 319562 w 600230"/>
                <a:gd name="connsiteY3" fmla="*/ 31489 h 738174"/>
                <a:gd name="connsiteX4" fmla="*/ 459262 w 600230"/>
                <a:gd name="connsiteY4" fmla="*/ 319356 h 738174"/>
                <a:gd name="connsiteX5" fmla="*/ 598962 w 600230"/>
                <a:gd name="connsiteY5" fmla="*/ 425189 h 738174"/>
                <a:gd name="connsiteX6" fmla="*/ 374596 w 600230"/>
                <a:gd name="connsiteY6" fmla="*/ 442123 h 738174"/>
                <a:gd name="connsiteX7" fmla="*/ 353429 w 600230"/>
                <a:gd name="connsiteY7" fmla="*/ 624156 h 738174"/>
                <a:gd name="connsiteX8" fmla="*/ 264529 w 600230"/>
                <a:gd name="connsiteY8" fmla="*/ 590289 h 738174"/>
                <a:gd name="connsiteX9" fmla="*/ 311096 w 600230"/>
                <a:gd name="connsiteY9" fmla="*/ 306656 h 738174"/>
                <a:gd name="connsiteX10" fmla="*/ 217962 w 600230"/>
                <a:gd name="connsiteY10" fmla="*/ 590289 h 738174"/>
                <a:gd name="connsiteX11" fmla="*/ 2062 w 600230"/>
                <a:gd name="connsiteY11" fmla="*/ 729989 h 7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0230" h="738174">
                  <a:moveTo>
                    <a:pt x="2062" y="729989"/>
                  </a:moveTo>
                  <a:cubicBezTo>
                    <a:pt x="-14871" y="691184"/>
                    <a:pt x="76851" y="471756"/>
                    <a:pt x="116362" y="357456"/>
                  </a:cubicBezTo>
                  <a:cubicBezTo>
                    <a:pt x="155873" y="243156"/>
                    <a:pt x="205262" y="98517"/>
                    <a:pt x="239129" y="44189"/>
                  </a:cubicBezTo>
                  <a:cubicBezTo>
                    <a:pt x="272996" y="-10139"/>
                    <a:pt x="282873" y="-14372"/>
                    <a:pt x="319562" y="31489"/>
                  </a:cubicBezTo>
                  <a:cubicBezTo>
                    <a:pt x="356251" y="77350"/>
                    <a:pt x="412695" y="253739"/>
                    <a:pt x="459262" y="319356"/>
                  </a:cubicBezTo>
                  <a:cubicBezTo>
                    <a:pt x="505829" y="384973"/>
                    <a:pt x="613073" y="404728"/>
                    <a:pt x="598962" y="425189"/>
                  </a:cubicBezTo>
                  <a:cubicBezTo>
                    <a:pt x="584851" y="445650"/>
                    <a:pt x="415518" y="408962"/>
                    <a:pt x="374596" y="442123"/>
                  </a:cubicBezTo>
                  <a:cubicBezTo>
                    <a:pt x="333674" y="475284"/>
                    <a:pt x="371773" y="599462"/>
                    <a:pt x="353429" y="624156"/>
                  </a:cubicBezTo>
                  <a:cubicBezTo>
                    <a:pt x="335085" y="648850"/>
                    <a:pt x="271584" y="643206"/>
                    <a:pt x="264529" y="590289"/>
                  </a:cubicBezTo>
                  <a:cubicBezTo>
                    <a:pt x="257474" y="537372"/>
                    <a:pt x="318857" y="306656"/>
                    <a:pt x="311096" y="306656"/>
                  </a:cubicBezTo>
                  <a:cubicBezTo>
                    <a:pt x="303335" y="306656"/>
                    <a:pt x="270173" y="519734"/>
                    <a:pt x="217962" y="590289"/>
                  </a:cubicBezTo>
                  <a:cubicBezTo>
                    <a:pt x="165751" y="660844"/>
                    <a:pt x="18995" y="768794"/>
                    <a:pt x="2062" y="72998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2F763859-6787-432A-B1E0-881819956D41}"/>
                </a:ext>
              </a:extLst>
            </p:cNvPr>
            <p:cNvSpPr/>
            <p:nvPr/>
          </p:nvSpPr>
          <p:spPr>
            <a:xfrm>
              <a:off x="6766816" y="3008682"/>
              <a:ext cx="1103199" cy="1239021"/>
            </a:xfrm>
            <a:custGeom>
              <a:avLst/>
              <a:gdLst>
                <a:gd name="connsiteX0" fmla="*/ 730417 w 1103199"/>
                <a:gd name="connsiteY0" fmla="*/ 35085 h 1239021"/>
                <a:gd name="connsiteX1" fmla="*/ 760051 w 1103199"/>
                <a:gd name="connsiteY1" fmla="*/ 115518 h 1239021"/>
                <a:gd name="connsiteX2" fmla="*/ 832017 w 1103199"/>
                <a:gd name="connsiteY2" fmla="*/ 407618 h 1239021"/>
                <a:gd name="connsiteX3" fmla="*/ 954784 w 1103199"/>
                <a:gd name="connsiteY3" fmla="*/ 665851 h 1239021"/>
                <a:gd name="connsiteX4" fmla="*/ 1102951 w 1103199"/>
                <a:gd name="connsiteY4" fmla="*/ 1055318 h 1239021"/>
                <a:gd name="connsiteX5" fmla="*/ 984417 w 1103199"/>
                <a:gd name="connsiteY5" fmla="*/ 1152685 h 1239021"/>
                <a:gd name="connsiteX6" fmla="*/ 781217 w 1103199"/>
                <a:gd name="connsiteY6" fmla="*/ 1186551 h 1239021"/>
                <a:gd name="connsiteX7" fmla="*/ 235117 w 1103199"/>
                <a:gd name="connsiteY7" fmla="*/ 1237351 h 1239021"/>
                <a:gd name="connsiteX8" fmla="*/ 10751 w 1103199"/>
                <a:gd name="connsiteY8" fmla="*/ 1224651 h 1239021"/>
                <a:gd name="connsiteX9" fmla="*/ 548384 w 1103199"/>
                <a:gd name="connsiteY9" fmla="*/ 1203485 h 1239021"/>
                <a:gd name="connsiteX10" fmla="*/ 247817 w 1103199"/>
                <a:gd name="connsiteY10" fmla="*/ 1203485 h 1239021"/>
                <a:gd name="connsiteX11" fmla="*/ 578017 w 1103199"/>
                <a:gd name="connsiteY11" fmla="*/ 1169618 h 1239021"/>
                <a:gd name="connsiteX12" fmla="*/ 891284 w 1103199"/>
                <a:gd name="connsiteY12" fmla="*/ 1012985 h 1239021"/>
                <a:gd name="connsiteX13" fmla="*/ 823551 w 1103199"/>
                <a:gd name="connsiteY13" fmla="*/ 665851 h 1239021"/>
                <a:gd name="connsiteX14" fmla="*/ 730417 w 1103199"/>
                <a:gd name="connsiteY14" fmla="*/ 35085 h 12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3199" h="1239021">
                  <a:moveTo>
                    <a:pt x="730417" y="35085"/>
                  </a:moveTo>
                  <a:cubicBezTo>
                    <a:pt x="719834" y="-56637"/>
                    <a:pt x="743118" y="53429"/>
                    <a:pt x="760051" y="115518"/>
                  </a:cubicBezTo>
                  <a:cubicBezTo>
                    <a:pt x="776984" y="177607"/>
                    <a:pt x="799561" y="315896"/>
                    <a:pt x="832017" y="407618"/>
                  </a:cubicBezTo>
                  <a:cubicBezTo>
                    <a:pt x="864473" y="499340"/>
                    <a:pt x="909628" y="557901"/>
                    <a:pt x="954784" y="665851"/>
                  </a:cubicBezTo>
                  <a:cubicBezTo>
                    <a:pt x="999940" y="773801"/>
                    <a:pt x="1098012" y="974179"/>
                    <a:pt x="1102951" y="1055318"/>
                  </a:cubicBezTo>
                  <a:cubicBezTo>
                    <a:pt x="1107890" y="1136457"/>
                    <a:pt x="1038039" y="1130813"/>
                    <a:pt x="984417" y="1152685"/>
                  </a:cubicBezTo>
                  <a:cubicBezTo>
                    <a:pt x="930795" y="1174557"/>
                    <a:pt x="906100" y="1172440"/>
                    <a:pt x="781217" y="1186551"/>
                  </a:cubicBezTo>
                  <a:cubicBezTo>
                    <a:pt x="656334" y="1200662"/>
                    <a:pt x="363528" y="1231001"/>
                    <a:pt x="235117" y="1237351"/>
                  </a:cubicBezTo>
                  <a:cubicBezTo>
                    <a:pt x="106706" y="1243701"/>
                    <a:pt x="-41460" y="1230295"/>
                    <a:pt x="10751" y="1224651"/>
                  </a:cubicBezTo>
                  <a:cubicBezTo>
                    <a:pt x="62962" y="1219007"/>
                    <a:pt x="508873" y="1207013"/>
                    <a:pt x="548384" y="1203485"/>
                  </a:cubicBezTo>
                  <a:cubicBezTo>
                    <a:pt x="587895" y="1199957"/>
                    <a:pt x="242878" y="1209129"/>
                    <a:pt x="247817" y="1203485"/>
                  </a:cubicBezTo>
                  <a:cubicBezTo>
                    <a:pt x="252756" y="1197841"/>
                    <a:pt x="470773" y="1201368"/>
                    <a:pt x="578017" y="1169618"/>
                  </a:cubicBezTo>
                  <a:cubicBezTo>
                    <a:pt x="685261" y="1137868"/>
                    <a:pt x="850362" y="1096946"/>
                    <a:pt x="891284" y="1012985"/>
                  </a:cubicBezTo>
                  <a:cubicBezTo>
                    <a:pt x="932206" y="929024"/>
                    <a:pt x="853184" y="825307"/>
                    <a:pt x="823551" y="665851"/>
                  </a:cubicBezTo>
                  <a:cubicBezTo>
                    <a:pt x="793918" y="506395"/>
                    <a:pt x="741000" y="126807"/>
                    <a:pt x="730417" y="3508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18848423-9C35-4AEF-B74A-0C33926C289D}"/>
                </a:ext>
              </a:extLst>
            </p:cNvPr>
            <p:cNvSpPr/>
            <p:nvPr/>
          </p:nvSpPr>
          <p:spPr>
            <a:xfrm>
              <a:off x="6327909" y="3447766"/>
              <a:ext cx="1386219" cy="675729"/>
            </a:xfrm>
            <a:custGeom>
              <a:avLst/>
              <a:gdLst>
                <a:gd name="connsiteX0" fmla="*/ 55958 w 1386219"/>
                <a:gd name="connsiteY0" fmla="*/ 408801 h 675729"/>
                <a:gd name="connsiteX1" fmla="*/ 119458 w 1386219"/>
                <a:gd name="connsiteY1" fmla="*/ 408801 h 675729"/>
                <a:gd name="connsiteX2" fmla="*/ 665558 w 1386219"/>
                <a:gd name="connsiteY2" fmla="*/ 391867 h 675729"/>
                <a:gd name="connsiteX3" fmla="*/ 364991 w 1386219"/>
                <a:gd name="connsiteY3" fmla="*/ 341067 h 675729"/>
                <a:gd name="connsiteX4" fmla="*/ 364991 w 1386219"/>
                <a:gd name="connsiteY4" fmla="*/ 319901 h 675729"/>
                <a:gd name="connsiteX5" fmla="*/ 563958 w 1386219"/>
                <a:gd name="connsiteY5" fmla="*/ 286034 h 675729"/>
                <a:gd name="connsiteX6" fmla="*/ 936491 w 1386219"/>
                <a:gd name="connsiteY6" fmla="*/ 269101 h 675729"/>
                <a:gd name="connsiteX7" fmla="*/ 1012691 w 1386219"/>
                <a:gd name="connsiteY7" fmla="*/ 65901 h 675729"/>
                <a:gd name="connsiteX8" fmla="*/ 1122758 w 1386219"/>
                <a:gd name="connsiteY8" fmla="*/ 10867 h 675729"/>
                <a:gd name="connsiteX9" fmla="*/ 1253991 w 1386219"/>
                <a:gd name="connsiteY9" fmla="*/ 256401 h 675729"/>
                <a:gd name="connsiteX10" fmla="*/ 1385224 w 1386219"/>
                <a:gd name="connsiteY10" fmla="*/ 675501 h 675729"/>
                <a:gd name="connsiteX11" fmla="*/ 1182024 w 1386219"/>
                <a:gd name="connsiteY11" fmla="*/ 315667 h 675729"/>
                <a:gd name="connsiteX12" fmla="*/ 894158 w 1386219"/>
                <a:gd name="connsiteY12" fmla="*/ 341067 h 675729"/>
                <a:gd name="connsiteX13" fmla="*/ 1055024 w 1386219"/>
                <a:gd name="connsiteY13" fmla="*/ 358001 h 675729"/>
                <a:gd name="connsiteX14" fmla="*/ 55958 w 1386219"/>
                <a:gd name="connsiteY14" fmla="*/ 408801 h 6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219" h="675729">
                  <a:moveTo>
                    <a:pt x="55958" y="408801"/>
                  </a:moveTo>
                  <a:cubicBezTo>
                    <a:pt x="-99970" y="417268"/>
                    <a:pt x="119458" y="408801"/>
                    <a:pt x="119458" y="408801"/>
                  </a:cubicBezTo>
                  <a:cubicBezTo>
                    <a:pt x="221058" y="405979"/>
                    <a:pt x="624636" y="403156"/>
                    <a:pt x="665558" y="391867"/>
                  </a:cubicBezTo>
                  <a:cubicBezTo>
                    <a:pt x="706480" y="380578"/>
                    <a:pt x="415085" y="353061"/>
                    <a:pt x="364991" y="341067"/>
                  </a:cubicBezTo>
                  <a:cubicBezTo>
                    <a:pt x="314897" y="329073"/>
                    <a:pt x="331830" y="329073"/>
                    <a:pt x="364991" y="319901"/>
                  </a:cubicBezTo>
                  <a:cubicBezTo>
                    <a:pt x="398152" y="310729"/>
                    <a:pt x="468708" y="294501"/>
                    <a:pt x="563958" y="286034"/>
                  </a:cubicBezTo>
                  <a:cubicBezTo>
                    <a:pt x="659208" y="277567"/>
                    <a:pt x="861702" y="305790"/>
                    <a:pt x="936491" y="269101"/>
                  </a:cubicBezTo>
                  <a:cubicBezTo>
                    <a:pt x="1011280" y="232412"/>
                    <a:pt x="981647" y="108940"/>
                    <a:pt x="1012691" y="65901"/>
                  </a:cubicBezTo>
                  <a:cubicBezTo>
                    <a:pt x="1043736" y="22862"/>
                    <a:pt x="1082541" y="-20883"/>
                    <a:pt x="1122758" y="10867"/>
                  </a:cubicBezTo>
                  <a:cubicBezTo>
                    <a:pt x="1162975" y="42617"/>
                    <a:pt x="1210247" y="145629"/>
                    <a:pt x="1253991" y="256401"/>
                  </a:cubicBezTo>
                  <a:cubicBezTo>
                    <a:pt x="1297735" y="367173"/>
                    <a:pt x="1397219" y="665623"/>
                    <a:pt x="1385224" y="675501"/>
                  </a:cubicBezTo>
                  <a:cubicBezTo>
                    <a:pt x="1373230" y="685379"/>
                    <a:pt x="1263868" y="371406"/>
                    <a:pt x="1182024" y="315667"/>
                  </a:cubicBezTo>
                  <a:cubicBezTo>
                    <a:pt x="1100180" y="259928"/>
                    <a:pt x="915325" y="334011"/>
                    <a:pt x="894158" y="341067"/>
                  </a:cubicBezTo>
                  <a:cubicBezTo>
                    <a:pt x="872991" y="348123"/>
                    <a:pt x="1192607" y="345301"/>
                    <a:pt x="1055024" y="358001"/>
                  </a:cubicBezTo>
                  <a:cubicBezTo>
                    <a:pt x="917441" y="370701"/>
                    <a:pt x="211886" y="400334"/>
                    <a:pt x="55958" y="40880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4528669E-F035-491A-A099-A0B789EFD20C}"/>
                </a:ext>
              </a:extLst>
            </p:cNvPr>
            <p:cNvSpPr/>
            <p:nvPr/>
          </p:nvSpPr>
          <p:spPr>
            <a:xfrm>
              <a:off x="6107967" y="3653233"/>
              <a:ext cx="1582728" cy="595465"/>
            </a:xfrm>
            <a:custGeom>
              <a:avLst/>
              <a:gdLst>
                <a:gd name="connsiteX0" fmla="*/ 275900 w 1582728"/>
                <a:gd name="connsiteY0" fmla="*/ 203334 h 595465"/>
                <a:gd name="connsiteX1" fmla="*/ 1097166 w 1582728"/>
                <a:gd name="connsiteY1" fmla="*/ 127134 h 595465"/>
                <a:gd name="connsiteX2" fmla="*/ 881266 w 1582728"/>
                <a:gd name="connsiteY2" fmla="*/ 169467 h 595465"/>
                <a:gd name="connsiteX3" fmla="*/ 1389266 w 1582728"/>
                <a:gd name="connsiteY3" fmla="*/ 203334 h 595465"/>
                <a:gd name="connsiteX4" fmla="*/ 1579766 w 1582728"/>
                <a:gd name="connsiteY4" fmla="*/ 292234 h 595465"/>
                <a:gd name="connsiteX5" fmla="*/ 1262266 w 1582728"/>
                <a:gd name="connsiteY5" fmla="*/ 4367 h 595465"/>
                <a:gd name="connsiteX6" fmla="*/ 1512033 w 1582728"/>
                <a:gd name="connsiteY6" fmla="*/ 554700 h 595465"/>
                <a:gd name="connsiteX7" fmla="*/ 1152200 w 1582728"/>
                <a:gd name="connsiteY7" fmla="*/ 554700 h 595465"/>
                <a:gd name="connsiteX8" fmla="*/ 4966 w 1582728"/>
                <a:gd name="connsiteY8" fmla="*/ 542000 h 595465"/>
                <a:gd name="connsiteX9" fmla="*/ 741566 w 1582728"/>
                <a:gd name="connsiteY9" fmla="*/ 542000 h 595465"/>
                <a:gd name="connsiteX10" fmla="*/ 881266 w 1582728"/>
                <a:gd name="connsiteY10" fmla="*/ 499667 h 595465"/>
                <a:gd name="connsiteX11" fmla="*/ 792366 w 1582728"/>
                <a:gd name="connsiteY11" fmla="*/ 271067 h 595465"/>
                <a:gd name="connsiteX12" fmla="*/ 898200 w 1582728"/>
                <a:gd name="connsiteY12" fmla="*/ 288000 h 595465"/>
                <a:gd name="connsiteX13" fmla="*/ 1351166 w 1582728"/>
                <a:gd name="connsiteY13" fmla="*/ 444634 h 595465"/>
                <a:gd name="connsiteX14" fmla="*/ 1012500 w 1582728"/>
                <a:gd name="connsiteY14" fmla="*/ 317634 h 595465"/>
                <a:gd name="connsiteX15" fmla="*/ 275900 w 1582728"/>
                <a:gd name="connsiteY15" fmla="*/ 203334 h 5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2728" h="595465">
                  <a:moveTo>
                    <a:pt x="275900" y="203334"/>
                  </a:moveTo>
                  <a:cubicBezTo>
                    <a:pt x="290011" y="171584"/>
                    <a:pt x="996272" y="132778"/>
                    <a:pt x="1097166" y="127134"/>
                  </a:cubicBezTo>
                  <a:cubicBezTo>
                    <a:pt x="1198060" y="121489"/>
                    <a:pt x="832583" y="156767"/>
                    <a:pt x="881266" y="169467"/>
                  </a:cubicBezTo>
                  <a:cubicBezTo>
                    <a:pt x="929949" y="182167"/>
                    <a:pt x="1272849" y="182873"/>
                    <a:pt x="1389266" y="203334"/>
                  </a:cubicBezTo>
                  <a:cubicBezTo>
                    <a:pt x="1505683" y="223795"/>
                    <a:pt x="1600933" y="325395"/>
                    <a:pt x="1579766" y="292234"/>
                  </a:cubicBezTo>
                  <a:cubicBezTo>
                    <a:pt x="1558599" y="259073"/>
                    <a:pt x="1273555" y="-39377"/>
                    <a:pt x="1262266" y="4367"/>
                  </a:cubicBezTo>
                  <a:cubicBezTo>
                    <a:pt x="1250977" y="48111"/>
                    <a:pt x="1530377" y="462978"/>
                    <a:pt x="1512033" y="554700"/>
                  </a:cubicBezTo>
                  <a:cubicBezTo>
                    <a:pt x="1493689" y="646422"/>
                    <a:pt x="1152200" y="554700"/>
                    <a:pt x="1152200" y="554700"/>
                  </a:cubicBezTo>
                  <a:lnTo>
                    <a:pt x="4966" y="542000"/>
                  </a:lnTo>
                  <a:cubicBezTo>
                    <a:pt x="-63473" y="539883"/>
                    <a:pt x="595516" y="549056"/>
                    <a:pt x="741566" y="542000"/>
                  </a:cubicBezTo>
                  <a:cubicBezTo>
                    <a:pt x="887616" y="534945"/>
                    <a:pt x="872799" y="544823"/>
                    <a:pt x="881266" y="499667"/>
                  </a:cubicBezTo>
                  <a:cubicBezTo>
                    <a:pt x="889733" y="454512"/>
                    <a:pt x="789544" y="306345"/>
                    <a:pt x="792366" y="271067"/>
                  </a:cubicBezTo>
                  <a:cubicBezTo>
                    <a:pt x="795188" y="235789"/>
                    <a:pt x="805067" y="259072"/>
                    <a:pt x="898200" y="288000"/>
                  </a:cubicBezTo>
                  <a:cubicBezTo>
                    <a:pt x="991333" y="316928"/>
                    <a:pt x="1332116" y="439695"/>
                    <a:pt x="1351166" y="444634"/>
                  </a:cubicBezTo>
                  <a:cubicBezTo>
                    <a:pt x="1370216" y="449573"/>
                    <a:pt x="1193122" y="352912"/>
                    <a:pt x="1012500" y="317634"/>
                  </a:cubicBezTo>
                  <a:cubicBezTo>
                    <a:pt x="831878" y="282356"/>
                    <a:pt x="261789" y="235084"/>
                    <a:pt x="275900" y="20333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EE37CBE7-A6C0-4B18-9560-24119154E03B}"/>
                </a:ext>
              </a:extLst>
            </p:cNvPr>
            <p:cNvSpPr/>
            <p:nvPr/>
          </p:nvSpPr>
          <p:spPr>
            <a:xfrm>
              <a:off x="6041498" y="3063584"/>
              <a:ext cx="1841838" cy="1135284"/>
            </a:xfrm>
            <a:custGeom>
              <a:avLst/>
              <a:gdLst>
                <a:gd name="connsiteX0" fmla="*/ 160335 w 1841838"/>
                <a:gd name="connsiteY0" fmla="*/ 818383 h 1135284"/>
                <a:gd name="connsiteX1" fmla="*/ 503235 w 1841838"/>
                <a:gd name="connsiteY1" fmla="*/ 839549 h 1135284"/>
                <a:gd name="connsiteX2" fmla="*/ 541335 w 1841838"/>
                <a:gd name="connsiteY2" fmla="*/ 983483 h 1135284"/>
                <a:gd name="connsiteX3" fmla="*/ 388935 w 1841838"/>
                <a:gd name="connsiteY3" fmla="*/ 1080849 h 1135284"/>
                <a:gd name="connsiteX4" fmla="*/ 24869 w 1841838"/>
                <a:gd name="connsiteY4" fmla="*/ 1123183 h 1135284"/>
                <a:gd name="connsiteX5" fmla="*/ 1159402 w 1841838"/>
                <a:gd name="connsiteY5" fmla="*/ 1123183 h 1135284"/>
                <a:gd name="connsiteX6" fmla="*/ 896935 w 1841838"/>
                <a:gd name="connsiteY6" fmla="*/ 983483 h 1135284"/>
                <a:gd name="connsiteX7" fmla="*/ 1112835 w 1841838"/>
                <a:gd name="connsiteY7" fmla="*/ 1013116 h 1135284"/>
                <a:gd name="connsiteX8" fmla="*/ 1642002 w 1841838"/>
                <a:gd name="connsiteY8" fmla="*/ 962316 h 1135284"/>
                <a:gd name="connsiteX9" fmla="*/ 1612369 w 1841838"/>
                <a:gd name="connsiteY9" fmla="*/ 598249 h 1135284"/>
                <a:gd name="connsiteX10" fmla="*/ 1434569 w 1841838"/>
                <a:gd name="connsiteY10" fmla="*/ 1349 h 1135284"/>
                <a:gd name="connsiteX11" fmla="*/ 1836735 w 1841838"/>
                <a:gd name="connsiteY11" fmla="*/ 776049 h 1135284"/>
                <a:gd name="connsiteX12" fmla="*/ 1633535 w 1841838"/>
                <a:gd name="connsiteY12" fmla="*/ 763349 h 1135284"/>
                <a:gd name="connsiteX13" fmla="*/ 1231369 w 1841838"/>
                <a:gd name="connsiteY13" fmla="*/ 750649 h 1135284"/>
                <a:gd name="connsiteX14" fmla="*/ 160335 w 1841838"/>
                <a:gd name="connsiteY14" fmla="*/ 818383 h 1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1838" h="1135284">
                  <a:moveTo>
                    <a:pt x="160335" y="818383"/>
                  </a:moveTo>
                  <a:cubicBezTo>
                    <a:pt x="38979" y="833200"/>
                    <a:pt x="439735" y="812032"/>
                    <a:pt x="503235" y="839549"/>
                  </a:cubicBezTo>
                  <a:cubicBezTo>
                    <a:pt x="566735" y="867066"/>
                    <a:pt x="560385" y="943266"/>
                    <a:pt x="541335" y="983483"/>
                  </a:cubicBezTo>
                  <a:cubicBezTo>
                    <a:pt x="522285" y="1023700"/>
                    <a:pt x="475013" y="1057566"/>
                    <a:pt x="388935" y="1080849"/>
                  </a:cubicBezTo>
                  <a:cubicBezTo>
                    <a:pt x="302857" y="1104132"/>
                    <a:pt x="-103542" y="1116127"/>
                    <a:pt x="24869" y="1123183"/>
                  </a:cubicBezTo>
                  <a:cubicBezTo>
                    <a:pt x="153280" y="1130239"/>
                    <a:pt x="1014058" y="1146466"/>
                    <a:pt x="1159402" y="1123183"/>
                  </a:cubicBezTo>
                  <a:cubicBezTo>
                    <a:pt x="1304746" y="1099900"/>
                    <a:pt x="904696" y="1001827"/>
                    <a:pt x="896935" y="983483"/>
                  </a:cubicBezTo>
                  <a:cubicBezTo>
                    <a:pt x="889174" y="965139"/>
                    <a:pt x="988657" y="1016644"/>
                    <a:pt x="1112835" y="1013116"/>
                  </a:cubicBezTo>
                  <a:cubicBezTo>
                    <a:pt x="1237013" y="1009588"/>
                    <a:pt x="1558746" y="1031460"/>
                    <a:pt x="1642002" y="962316"/>
                  </a:cubicBezTo>
                  <a:cubicBezTo>
                    <a:pt x="1725258" y="893172"/>
                    <a:pt x="1646941" y="758410"/>
                    <a:pt x="1612369" y="598249"/>
                  </a:cubicBezTo>
                  <a:cubicBezTo>
                    <a:pt x="1577797" y="438088"/>
                    <a:pt x="1397175" y="-28284"/>
                    <a:pt x="1434569" y="1349"/>
                  </a:cubicBezTo>
                  <a:cubicBezTo>
                    <a:pt x="1471963" y="30982"/>
                    <a:pt x="1803574" y="649049"/>
                    <a:pt x="1836735" y="776049"/>
                  </a:cubicBezTo>
                  <a:cubicBezTo>
                    <a:pt x="1869896" y="903049"/>
                    <a:pt x="1734429" y="767582"/>
                    <a:pt x="1633535" y="763349"/>
                  </a:cubicBezTo>
                  <a:cubicBezTo>
                    <a:pt x="1532641" y="759116"/>
                    <a:pt x="1477608" y="740066"/>
                    <a:pt x="1231369" y="750649"/>
                  </a:cubicBezTo>
                  <a:cubicBezTo>
                    <a:pt x="985130" y="761232"/>
                    <a:pt x="281691" y="803566"/>
                    <a:pt x="160335" y="81838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BEEAFCD8-7DB7-47FB-86C3-6B9E1F8907B5}"/>
                </a:ext>
              </a:extLst>
            </p:cNvPr>
            <p:cNvSpPr/>
            <p:nvPr/>
          </p:nvSpPr>
          <p:spPr>
            <a:xfrm>
              <a:off x="4479611" y="2626236"/>
              <a:ext cx="792335" cy="929768"/>
            </a:xfrm>
            <a:custGeom>
              <a:avLst/>
              <a:gdLst>
                <a:gd name="connsiteX0" fmla="*/ 168589 w 792335"/>
                <a:gd name="connsiteY0" fmla="*/ 124 h 929768"/>
                <a:gd name="connsiteX1" fmla="*/ 275269 w 792335"/>
                <a:gd name="connsiteY1" fmla="*/ 284604 h 929768"/>
                <a:gd name="connsiteX2" fmla="*/ 133029 w 792335"/>
                <a:gd name="connsiteY2" fmla="*/ 548764 h 929768"/>
                <a:gd name="connsiteX3" fmla="*/ 11109 w 792335"/>
                <a:gd name="connsiteY3" fmla="*/ 711324 h 929768"/>
                <a:gd name="connsiteX4" fmla="*/ 427669 w 792335"/>
                <a:gd name="connsiteY4" fmla="*/ 762124 h 929768"/>
                <a:gd name="connsiteX5" fmla="*/ 732469 w 792335"/>
                <a:gd name="connsiteY5" fmla="*/ 929764 h 929768"/>
                <a:gd name="connsiteX6" fmla="*/ 707069 w 792335"/>
                <a:gd name="connsiteY6" fmla="*/ 757044 h 929768"/>
                <a:gd name="connsiteX7" fmla="*/ 788349 w 792335"/>
                <a:gd name="connsiteY7" fmla="*/ 894204 h 929768"/>
                <a:gd name="connsiteX8" fmla="*/ 559749 w 792335"/>
                <a:gd name="connsiteY8" fmla="*/ 442084 h 929768"/>
                <a:gd name="connsiteX9" fmla="*/ 559749 w 792335"/>
                <a:gd name="connsiteY9" fmla="*/ 254124 h 929768"/>
                <a:gd name="connsiteX10" fmla="*/ 503869 w 792335"/>
                <a:gd name="connsiteY10" fmla="*/ 289684 h 929768"/>
                <a:gd name="connsiteX11" fmla="*/ 336229 w 792335"/>
                <a:gd name="connsiteY11" fmla="*/ 249044 h 929768"/>
                <a:gd name="connsiteX12" fmla="*/ 168589 w 792335"/>
                <a:gd name="connsiteY12" fmla="*/ 124 h 9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335" h="929768">
                  <a:moveTo>
                    <a:pt x="168589" y="124"/>
                  </a:moveTo>
                  <a:cubicBezTo>
                    <a:pt x="158429" y="6051"/>
                    <a:pt x="281196" y="193164"/>
                    <a:pt x="275269" y="284604"/>
                  </a:cubicBezTo>
                  <a:cubicBezTo>
                    <a:pt x="269342" y="376044"/>
                    <a:pt x="177056" y="477644"/>
                    <a:pt x="133029" y="548764"/>
                  </a:cubicBezTo>
                  <a:cubicBezTo>
                    <a:pt x="89002" y="619884"/>
                    <a:pt x="-37998" y="675764"/>
                    <a:pt x="11109" y="711324"/>
                  </a:cubicBezTo>
                  <a:cubicBezTo>
                    <a:pt x="60216" y="746884"/>
                    <a:pt x="307442" y="725717"/>
                    <a:pt x="427669" y="762124"/>
                  </a:cubicBezTo>
                  <a:cubicBezTo>
                    <a:pt x="547896" y="798531"/>
                    <a:pt x="685902" y="930611"/>
                    <a:pt x="732469" y="929764"/>
                  </a:cubicBezTo>
                  <a:cubicBezTo>
                    <a:pt x="779036" y="928917"/>
                    <a:pt x="697756" y="762971"/>
                    <a:pt x="707069" y="757044"/>
                  </a:cubicBezTo>
                  <a:cubicBezTo>
                    <a:pt x="716382" y="751117"/>
                    <a:pt x="812902" y="946697"/>
                    <a:pt x="788349" y="894204"/>
                  </a:cubicBezTo>
                  <a:cubicBezTo>
                    <a:pt x="763796" y="841711"/>
                    <a:pt x="597849" y="548764"/>
                    <a:pt x="559749" y="442084"/>
                  </a:cubicBezTo>
                  <a:cubicBezTo>
                    <a:pt x="521649" y="335404"/>
                    <a:pt x="569062" y="279524"/>
                    <a:pt x="559749" y="254124"/>
                  </a:cubicBezTo>
                  <a:cubicBezTo>
                    <a:pt x="550436" y="228724"/>
                    <a:pt x="541122" y="290531"/>
                    <a:pt x="503869" y="289684"/>
                  </a:cubicBezTo>
                  <a:cubicBezTo>
                    <a:pt x="466616" y="288837"/>
                    <a:pt x="387876" y="295611"/>
                    <a:pt x="336229" y="249044"/>
                  </a:cubicBezTo>
                  <a:cubicBezTo>
                    <a:pt x="284582" y="202477"/>
                    <a:pt x="178749" y="-5803"/>
                    <a:pt x="168589" y="12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887CF73A-449A-4D7C-9601-356A644CF991}"/>
                </a:ext>
              </a:extLst>
            </p:cNvPr>
            <p:cNvSpPr/>
            <p:nvPr/>
          </p:nvSpPr>
          <p:spPr>
            <a:xfrm>
              <a:off x="4408680" y="3087462"/>
              <a:ext cx="921397" cy="1065106"/>
            </a:xfrm>
            <a:custGeom>
              <a:avLst/>
              <a:gdLst>
                <a:gd name="connsiteX0" fmla="*/ 645920 w 921397"/>
                <a:gd name="connsiteY0" fmla="*/ 1178 h 1065106"/>
                <a:gd name="connsiteX1" fmla="*/ 889760 w 921397"/>
                <a:gd name="connsiteY1" fmla="*/ 392338 h 1065106"/>
                <a:gd name="connsiteX2" fmla="*/ 844040 w 921397"/>
                <a:gd name="connsiteY2" fmla="*/ 727618 h 1065106"/>
                <a:gd name="connsiteX3" fmla="*/ 920240 w 921397"/>
                <a:gd name="connsiteY3" fmla="*/ 1057818 h 1065106"/>
                <a:gd name="connsiteX4" fmla="*/ 772920 w 921397"/>
                <a:gd name="connsiteY4" fmla="*/ 961298 h 1065106"/>
                <a:gd name="connsiteX5" fmla="*/ 569720 w 921397"/>
                <a:gd name="connsiteY5" fmla="*/ 1022258 h 1065106"/>
                <a:gd name="connsiteX6" fmla="*/ 163320 w 921397"/>
                <a:gd name="connsiteY6" fmla="*/ 1047658 h 1065106"/>
                <a:gd name="connsiteX7" fmla="*/ 10920 w 921397"/>
                <a:gd name="connsiteY7" fmla="*/ 758098 h 1065106"/>
                <a:gd name="connsiteX8" fmla="*/ 31240 w 921397"/>
                <a:gd name="connsiteY8" fmla="*/ 605698 h 1065106"/>
                <a:gd name="connsiteX9" fmla="*/ 183640 w 921397"/>
                <a:gd name="connsiteY9" fmla="*/ 925738 h 1065106"/>
                <a:gd name="connsiteX10" fmla="*/ 569720 w 921397"/>
                <a:gd name="connsiteY10" fmla="*/ 1027338 h 1065106"/>
                <a:gd name="connsiteX11" fmla="*/ 656080 w 921397"/>
                <a:gd name="connsiteY11" fmla="*/ 813978 h 1065106"/>
                <a:gd name="connsiteX12" fmla="*/ 691640 w 921397"/>
                <a:gd name="connsiteY12" fmla="*/ 524418 h 1065106"/>
                <a:gd name="connsiteX13" fmla="*/ 645920 w 921397"/>
                <a:gd name="connsiteY13" fmla="*/ 1178 h 10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397" h="1065106">
                  <a:moveTo>
                    <a:pt x="645920" y="1178"/>
                  </a:moveTo>
                  <a:cubicBezTo>
                    <a:pt x="678940" y="-20835"/>
                    <a:pt x="856740" y="271265"/>
                    <a:pt x="889760" y="392338"/>
                  </a:cubicBezTo>
                  <a:cubicBezTo>
                    <a:pt x="922780" y="513411"/>
                    <a:pt x="838960" y="616705"/>
                    <a:pt x="844040" y="727618"/>
                  </a:cubicBezTo>
                  <a:cubicBezTo>
                    <a:pt x="849120" y="838531"/>
                    <a:pt x="932093" y="1018871"/>
                    <a:pt x="920240" y="1057818"/>
                  </a:cubicBezTo>
                  <a:cubicBezTo>
                    <a:pt x="908387" y="1096765"/>
                    <a:pt x="831340" y="967225"/>
                    <a:pt x="772920" y="961298"/>
                  </a:cubicBezTo>
                  <a:cubicBezTo>
                    <a:pt x="714500" y="955371"/>
                    <a:pt x="671320" y="1007865"/>
                    <a:pt x="569720" y="1022258"/>
                  </a:cubicBezTo>
                  <a:cubicBezTo>
                    <a:pt x="468120" y="1036651"/>
                    <a:pt x="256453" y="1091685"/>
                    <a:pt x="163320" y="1047658"/>
                  </a:cubicBezTo>
                  <a:cubicBezTo>
                    <a:pt x="70187" y="1003631"/>
                    <a:pt x="32933" y="831758"/>
                    <a:pt x="10920" y="758098"/>
                  </a:cubicBezTo>
                  <a:cubicBezTo>
                    <a:pt x="-11093" y="684438"/>
                    <a:pt x="2453" y="577758"/>
                    <a:pt x="31240" y="605698"/>
                  </a:cubicBezTo>
                  <a:cubicBezTo>
                    <a:pt x="60027" y="633638"/>
                    <a:pt x="93893" y="855465"/>
                    <a:pt x="183640" y="925738"/>
                  </a:cubicBezTo>
                  <a:cubicBezTo>
                    <a:pt x="273387" y="996011"/>
                    <a:pt x="490980" y="1045965"/>
                    <a:pt x="569720" y="1027338"/>
                  </a:cubicBezTo>
                  <a:cubicBezTo>
                    <a:pt x="648460" y="1008711"/>
                    <a:pt x="635760" y="897798"/>
                    <a:pt x="656080" y="813978"/>
                  </a:cubicBezTo>
                  <a:cubicBezTo>
                    <a:pt x="676400" y="730158"/>
                    <a:pt x="692487" y="656498"/>
                    <a:pt x="691640" y="524418"/>
                  </a:cubicBezTo>
                  <a:cubicBezTo>
                    <a:pt x="690793" y="392338"/>
                    <a:pt x="612900" y="23191"/>
                    <a:pt x="645920" y="117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D9930D53-6AB9-4296-9C3F-0461CA8C451E}"/>
                </a:ext>
              </a:extLst>
            </p:cNvPr>
            <p:cNvSpPr/>
            <p:nvPr/>
          </p:nvSpPr>
          <p:spPr>
            <a:xfrm>
              <a:off x="4406737" y="3123730"/>
              <a:ext cx="775716" cy="1072573"/>
            </a:xfrm>
            <a:custGeom>
              <a:avLst/>
              <a:gdLst>
                <a:gd name="connsiteX0" fmla="*/ 256703 w 775716"/>
                <a:gd name="connsiteY0" fmla="*/ 5550 h 1072573"/>
                <a:gd name="connsiteX1" fmla="*/ 63663 w 775716"/>
                <a:gd name="connsiteY1" fmla="*/ 467830 h 1072573"/>
                <a:gd name="connsiteX2" fmla="*/ 63663 w 775716"/>
                <a:gd name="connsiteY2" fmla="*/ 716750 h 1072573"/>
                <a:gd name="connsiteX3" fmla="*/ 2703 w 775716"/>
                <a:gd name="connsiteY3" fmla="*/ 274790 h 1072573"/>
                <a:gd name="connsiteX4" fmla="*/ 165263 w 775716"/>
                <a:gd name="connsiteY4" fmla="*/ 889470 h 1072573"/>
                <a:gd name="connsiteX5" fmla="*/ 180503 w 775716"/>
                <a:gd name="connsiteY5" fmla="*/ 955510 h 1072573"/>
                <a:gd name="connsiteX6" fmla="*/ 774863 w 775716"/>
                <a:gd name="connsiteY6" fmla="*/ 980910 h 1072573"/>
                <a:gd name="connsiteX7" fmla="*/ 317663 w 775716"/>
                <a:gd name="connsiteY7" fmla="*/ 1072350 h 1072573"/>
                <a:gd name="connsiteX8" fmla="*/ 556423 w 775716"/>
                <a:gd name="connsiteY8" fmla="*/ 1001230 h 1072573"/>
                <a:gd name="connsiteX9" fmla="*/ 703743 w 775716"/>
                <a:gd name="connsiteY9" fmla="*/ 838670 h 1072573"/>
                <a:gd name="connsiteX10" fmla="*/ 658023 w 775716"/>
                <a:gd name="connsiteY10" fmla="*/ 325590 h 1072573"/>
                <a:gd name="connsiteX11" fmla="*/ 429423 w 775716"/>
                <a:gd name="connsiteY11" fmla="*/ 168110 h 1072573"/>
                <a:gd name="connsiteX12" fmla="*/ 388783 w 775716"/>
                <a:gd name="connsiteY12" fmla="*/ 239230 h 1072573"/>
                <a:gd name="connsiteX13" fmla="*/ 200823 w 775716"/>
                <a:gd name="connsiteY13" fmla="*/ 213830 h 1072573"/>
                <a:gd name="connsiteX14" fmla="*/ 256703 w 775716"/>
                <a:gd name="connsiteY14" fmla="*/ 5550 h 107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5716" h="1072573">
                  <a:moveTo>
                    <a:pt x="256703" y="5550"/>
                  </a:moveTo>
                  <a:cubicBezTo>
                    <a:pt x="233843" y="47883"/>
                    <a:pt x="95836" y="349297"/>
                    <a:pt x="63663" y="467830"/>
                  </a:cubicBezTo>
                  <a:cubicBezTo>
                    <a:pt x="31490" y="586363"/>
                    <a:pt x="73823" y="748923"/>
                    <a:pt x="63663" y="716750"/>
                  </a:cubicBezTo>
                  <a:cubicBezTo>
                    <a:pt x="53503" y="684577"/>
                    <a:pt x="-14230" y="246003"/>
                    <a:pt x="2703" y="274790"/>
                  </a:cubicBezTo>
                  <a:cubicBezTo>
                    <a:pt x="19636" y="303577"/>
                    <a:pt x="135630" y="776017"/>
                    <a:pt x="165263" y="889470"/>
                  </a:cubicBezTo>
                  <a:cubicBezTo>
                    <a:pt x="194896" y="1002923"/>
                    <a:pt x="78903" y="940270"/>
                    <a:pt x="180503" y="955510"/>
                  </a:cubicBezTo>
                  <a:cubicBezTo>
                    <a:pt x="282103" y="970750"/>
                    <a:pt x="752003" y="961437"/>
                    <a:pt x="774863" y="980910"/>
                  </a:cubicBezTo>
                  <a:cubicBezTo>
                    <a:pt x="797723" y="1000383"/>
                    <a:pt x="354070" y="1068963"/>
                    <a:pt x="317663" y="1072350"/>
                  </a:cubicBezTo>
                  <a:cubicBezTo>
                    <a:pt x="281256" y="1075737"/>
                    <a:pt x="492077" y="1040177"/>
                    <a:pt x="556423" y="1001230"/>
                  </a:cubicBezTo>
                  <a:cubicBezTo>
                    <a:pt x="620769" y="962283"/>
                    <a:pt x="686810" y="951277"/>
                    <a:pt x="703743" y="838670"/>
                  </a:cubicBezTo>
                  <a:cubicBezTo>
                    <a:pt x="720676" y="726063"/>
                    <a:pt x="703743" y="437350"/>
                    <a:pt x="658023" y="325590"/>
                  </a:cubicBezTo>
                  <a:cubicBezTo>
                    <a:pt x="612303" y="213830"/>
                    <a:pt x="474296" y="182503"/>
                    <a:pt x="429423" y="168110"/>
                  </a:cubicBezTo>
                  <a:cubicBezTo>
                    <a:pt x="384550" y="153717"/>
                    <a:pt x="426883" y="231610"/>
                    <a:pt x="388783" y="239230"/>
                  </a:cubicBezTo>
                  <a:cubicBezTo>
                    <a:pt x="350683" y="246850"/>
                    <a:pt x="219450" y="251930"/>
                    <a:pt x="200823" y="213830"/>
                  </a:cubicBezTo>
                  <a:cubicBezTo>
                    <a:pt x="182196" y="175730"/>
                    <a:pt x="279563" y="-36783"/>
                    <a:pt x="256703" y="55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48B07DAA-AB40-4424-85C6-38F5537A912E}"/>
                </a:ext>
              </a:extLst>
            </p:cNvPr>
            <p:cNvSpPr/>
            <p:nvPr/>
          </p:nvSpPr>
          <p:spPr>
            <a:xfrm>
              <a:off x="4986840" y="2340678"/>
              <a:ext cx="394601" cy="1168799"/>
            </a:xfrm>
            <a:custGeom>
              <a:avLst/>
              <a:gdLst>
                <a:gd name="connsiteX0" fmla="*/ 389493 w 394601"/>
                <a:gd name="connsiteY0" fmla="*/ 355 h 1168799"/>
                <a:gd name="connsiteX1" fmla="*/ 63527 w 394601"/>
                <a:gd name="connsiteY1" fmla="*/ 275522 h 1168799"/>
                <a:gd name="connsiteX2" fmla="*/ 131260 w 394601"/>
                <a:gd name="connsiteY2" fmla="*/ 152755 h 1168799"/>
                <a:gd name="connsiteX3" fmla="*/ 27 w 394601"/>
                <a:gd name="connsiteY3" fmla="*/ 580322 h 1168799"/>
                <a:gd name="connsiteX4" fmla="*/ 143960 w 394601"/>
                <a:gd name="connsiteY4" fmla="*/ 775055 h 1168799"/>
                <a:gd name="connsiteX5" fmla="*/ 270960 w 394601"/>
                <a:gd name="connsiteY5" fmla="*/ 944389 h 1168799"/>
                <a:gd name="connsiteX6" fmla="*/ 317527 w 394601"/>
                <a:gd name="connsiteY6" fmla="*/ 1168755 h 1168799"/>
                <a:gd name="connsiteX7" fmla="*/ 275193 w 394601"/>
                <a:gd name="connsiteY7" fmla="*/ 965555 h 1168799"/>
                <a:gd name="connsiteX8" fmla="*/ 215927 w 394601"/>
                <a:gd name="connsiteY8" fmla="*/ 656522 h 1168799"/>
                <a:gd name="connsiteX9" fmla="*/ 241327 w 394601"/>
                <a:gd name="connsiteY9" fmla="*/ 677689 h 1168799"/>
                <a:gd name="connsiteX10" fmla="*/ 262493 w 394601"/>
                <a:gd name="connsiteY10" fmla="*/ 343255 h 1168799"/>
                <a:gd name="connsiteX11" fmla="*/ 389493 w 394601"/>
                <a:gd name="connsiteY11" fmla="*/ 355 h 11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601" h="1168799">
                  <a:moveTo>
                    <a:pt x="389493" y="355"/>
                  </a:moveTo>
                  <a:cubicBezTo>
                    <a:pt x="356332" y="-10934"/>
                    <a:pt x="106566" y="250122"/>
                    <a:pt x="63527" y="275522"/>
                  </a:cubicBezTo>
                  <a:cubicBezTo>
                    <a:pt x="20488" y="300922"/>
                    <a:pt x="141843" y="101955"/>
                    <a:pt x="131260" y="152755"/>
                  </a:cubicBezTo>
                  <a:cubicBezTo>
                    <a:pt x="120677" y="203555"/>
                    <a:pt x="-2090" y="476605"/>
                    <a:pt x="27" y="580322"/>
                  </a:cubicBezTo>
                  <a:cubicBezTo>
                    <a:pt x="2144" y="684039"/>
                    <a:pt x="98805" y="714377"/>
                    <a:pt x="143960" y="775055"/>
                  </a:cubicBezTo>
                  <a:cubicBezTo>
                    <a:pt x="189115" y="835733"/>
                    <a:pt x="242032" y="878772"/>
                    <a:pt x="270960" y="944389"/>
                  </a:cubicBezTo>
                  <a:cubicBezTo>
                    <a:pt x="299888" y="1010006"/>
                    <a:pt x="316822" y="1165227"/>
                    <a:pt x="317527" y="1168755"/>
                  </a:cubicBezTo>
                  <a:cubicBezTo>
                    <a:pt x="318232" y="1172283"/>
                    <a:pt x="275193" y="965555"/>
                    <a:pt x="275193" y="965555"/>
                  </a:cubicBezTo>
                  <a:cubicBezTo>
                    <a:pt x="258260" y="880183"/>
                    <a:pt x="221571" y="704500"/>
                    <a:pt x="215927" y="656522"/>
                  </a:cubicBezTo>
                  <a:cubicBezTo>
                    <a:pt x="210283" y="608544"/>
                    <a:pt x="233566" y="729900"/>
                    <a:pt x="241327" y="677689"/>
                  </a:cubicBezTo>
                  <a:cubicBezTo>
                    <a:pt x="249088" y="625478"/>
                    <a:pt x="240621" y="451911"/>
                    <a:pt x="262493" y="343255"/>
                  </a:cubicBezTo>
                  <a:cubicBezTo>
                    <a:pt x="284365" y="234599"/>
                    <a:pt x="422654" y="11644"/>
                    <a:pt x="389493" y="355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A8951A95-2B9D-45C0-9FE3-A31E2C171482}"/>
                </a:ext>
              </a:extLst>
            </p:cNvPr>
            <p:cNvSpPr/>
            <p:nvPr/>
          </p:nvSpPr>
          <p:spPr>
            <a:xfrm>
              <a:off x="5221250" y="2311400"/>
              <a:ext cx="817004" cy="1286947"/>
            </a:xfrm>
            <a:custGeom>
              <a:avLst/>
              <a:gdLst>
                <a:gd name="connsiteX0" fmla="*/ 78883 w 817004"/>
                <a:gd name="connsiteY0" fmla="*/ 0 h 1286947"/>
                <a:gd name="connsiteX1" fmla="*/ 210117 w 817004"/>
                <a:gd name="connsiteY1" fmla="*/ 262467 h 1286947"/>
                <a:gd name="connsiteX2" fmla="*/ 188950 w 817004"/>
                <a:gd name="connsiteY2" fmla="*/ 478367 h 1286947"/>
                <a:gd name="connsiteX3" fmla="*/ 176250 w 817004"/>
                <a:gd name="connsiteY3" fmla="*/ 711200 h 1286947"/>
                <a:gd name="connsiteX4" fmla="*/ 311717 w 817004"/>
                <a:gd name="connsiteY4" fmla="*/ 829733 h 1286947"/>
                <a:gd name="connsiteX5" fmla="*/ 696950 w 817004"/>
                <a:gd name="connsiteY5" fmla="*/ 1113367 h 1286947"/>
                <a:gd name="connsiteX6" fmla="*/ 815483 w 817004"/>
                <a:gd name="connsiteY6" fmla="*/ 1286933 h 1286947"/>
                <a:gd name="connsiteX7" fmla="*/ 633450 w 817004"/>
                <a:gd name="connsiteY7" fmla="*/ 1104900 h 1286947"/>
                <a:gd name="connsiteX8" fmla="*/ 138150 w 817004"/>
                <a:gd name="connsiteY8" fmla="*/ 1083733 h 1286947"/>
                <a:gd name="connsiteX9" fmla="*/ 78883 w 817004"/>
                <a:gd name="connsiteY9" fmla="*/ 922867 h 1286947"/>
                <a:gd name="connsiteX10" fmla="*/ 28083 w 817004"/>
                <a:gd name="connsiteY10" fmla="*/ 550333 h 1286947"/>
                <a:gd name="connsiteX11" fmla="*/ 2683 w 817004"/>
                <a:gd name="connsiteY11" fmla="*/ 262467 h 1286947"/>
                <a:gd name="connsiteX12" fmla="*/ 78883 w 817004"/>
                <a:gd name="connsiteY12" fmla="*/ 0 h 128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004" h="1286947">
                  <a:moveTo>
                    <a:pt x="78883" y="0"/>
                  </a:moveTo>
                  <a:cubicBezTo>
                    <a:pt x="113455" y="0"/>
                    <a:pt x="191773" y="182739"/>
                    <a:pt x="210117" y="262467"/>
                  </a:cubicBezTo>
                  <a:cubicBezTo>
                    <a:pt x="228462" y="342195"/>
                    <a:pt x="188950" y="478367"/>
                    <a:pt x="188950" y="478367"/>
                  </a:cubicBezTo>
                  <a:cubicBezTo>
                    <a:pt x="183306" y="553156"/>
                    <a:pt x="155789" y="652639"/>
                    <a:pt x="176250" y="711200"/>
                  </a:cubicBezTo>
                  <a:cubicBezTo>
                    <a:pt x="196711" y="769761"/>
                    <a:pt x="224934" y="762705"/>
                    <a:pt x="311717" y="829733"/>
                  </a:cubicBezTo>
                  <a:cubicBezTo>
                    <a:pt x="398500" y="896761"/>
                    <a:pt x="612989" y="1037167"/>
                    <a:pt x="696950" y="1113367"/>
                  </a:cubicBezTo>
                  <a:cubicBezTo>
                    <a:pt x="780911" y="1189567"/>
                    <a:pt x="826066" y="1288344"/>
                    <a:pt x="815483" y="1286933"/>
                  </a:cubicBezTo>
                  <a:cubicBezTo>
                    <a:pt x="804900" y="1285522"/>
                    <a:pt x="746339" y="1138767"/>
                    <a:pt x="633450" y="1104900"/>
                  </a:cubicBezTo>
                  <a:cubicBezTo>
                    <a:pt x="520561" y="1071033"/>
                    <a:pt x="230578" y="1114072"/>
                    <a:pt x="138150" y="1083733"/>
                  </a:cubicBezTo>
                  <a:cubicBezTo>
                    <a:pt x="45722" y="1053394"/>
                    <a:pt x="97227" y="1011767"/>
                    <a:pt x="78883" y="922867"/>
                  </a:cubicBezTo>
                  <a:cubicBezTo>
                    <a:pt x="60539" y="833967"/>
                    <a:pt x="40783" y="660400"/>
                    <a:pt x="28083" y="550333"/>
                  </a:cubicBezTo>
                  <a:cubicBezTo>
                    <a:pt x="15383" y="440266"/>
                    <a:pt x="-7900" y="348545"/>
                    <a:pt x="2683" y="262467"/>
                  </a:cubicBezTo>
                  <a:cubicBezTo>
                    <a:pt x="13266" y="176389"/>
                    <a:pt x="44311" y="0"/>
                    <a:pt x="78883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2BA1C07B-913B-4F4B-8EB5-C54019A4B94B}"/>
                </a:ext>
              </a:extLst>
            </p:cNvPr>
            <p:cNvSpPr/>
            <p:nvPr/>
          </p:nvSpPr>
          <p:spPr>
            <a:xfrm>
              <a:off x="4758194" y="2674478"/>
              <a:ext cx="1326758" cy="1507192"/>
            </a:xfrm>
            <a:custGeom>
              <a:avLst/>
              <a:gdLst>
                <a:gd name="connsiteX0" fmla="*/ 516539 w 1326758"/>
                <a:gd name="connsiteY0" fmla="*/ 5222 h 1507192"/>
                <a:gd name="connsiteX1" fmla="*/ 660473 w 1326758"/>
                <a:gd name="connsiteY1" fmla="*/ 597889 h 1507192"/>
                <a:gd name="connsiteX2" fmla="*/ 1295473 w 1326758"/>
                <a:gd name="connsiteY2" fmla="*/ 834955 h 1507192"/>
                <a:gd name="connsiteX3" fmla="*/ 1219273 w 1326758"/>
                <a:gd name="connsiteY3" fmla="*/ 1173622 h 1507192"/>
                <a:gd name="connsiteX4" fmla="*/ 1130373 w 1326758"/>
                <a:gd name="connsiteY4" fmla="*/ 1215955 h 1507192"/>
                <a:gd name="connsiteX5" fmla="*/ 800173 w 1326758"/>
                <a:gd name="connsiteY5" fmla="*/ 1397989 h 1507192"/>
                <a:gd name="connsiteX6" fmla="*/ 512306 w 1326758"/>
                <a:gd name="connsiteY6" fmla="*/ 1503822 h 1507192"/>
                <a:gd name="connsiteX7" fmla="*/ 529239 w 1326758"/>
                <a:gd name="connsiteY7" fmla="*/ 1478422 h 1507192"/>
                <a:gd name="connsiteX8" fmla="*/ 73 w 1326758"/>
                <a:gd name="connsiteY8" fmla="*/ 1453022 h 1507192"/>
                <a:gd name="connsiteX9" fmla="*/ 491139 w 1326758"/>
                <a:gd name="connsiteY9" fmla="*/ 1292155 h 1507192"/>
                <a:gd name="connsiteX10" fmla="*/ 537706 w 1326758"/>
                <a:gd name="connsiteY10" fmla="*/ 974655 h 1507192"/>
                <a:gd name="connsiteX11" fmla="*/ 427639 w 1326758"/>
                <a:gd name="connsiteY11" fmla="*/ 652922 h 1507192"/>
                <a:gd name="connsiteX12" fmla="*/ 376839 w 1326758"/>
                <a:gd name="connsiteY12" fmla="*/ 517455 h 1507192"/>
                <a:gd name="connsiteX13" fmla="*/ 393773 w 1326758"/>
                <a:gd name="connsiteY13" fmla="*/ 318489 h 1507192"/>
                <a:gd name="connsiteX14" fmla="*/ 516539 w 1326758"/>
                <a:gd name="connsiteY14" fmla="*/ 5222 h 15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758" h="1507192">
                  <a:moveTo>
                    <a:pt x="516539" y="5222"/>
                  </a:moveTo>
                  <a:cubicBezTo>
                    <a:pt x="560989" y="51789"/>
                    <a:pt x="530651" y="459600"/>
                    <a:pt x="660473" y="597889"/>
                  </a:cubicBezTo>
                  <a:cubicBezTo>
                    <a:pt x="790295" y="736178"/>
                    <a:pt x="1202340" y="738999"/>
                    <a:pt x="1295473" y="834955"/>
                  </a:cubicBezTo>
                  <a:cubicBezTo>
                    <a:pt x="1388606" y="930911"/>
                    <a:pt x="1246790" y="1110122"/>
                    <a:pt x="1219273" y="1173622"/>
                  </a:cubicBezTo>
                  <a:cubicBezTo>
                    <a:pt x="1191756" y="1237122"/>
                    <a:pt x="1200223" y="1178560"/>
                    <a:pt x="1130373" y="1215955"/>
                  </a:cubicBezTo>
                  <a:cubicBezTo>
                    <a:pt x="1060523" y="1253350"/>
                    <a:pt x="903184" y="1350011"/>
                    <a:pt x="800173" y="1397989"/>
                  </a:cubicBezTo>
                  <a:cubicBezTo>
                    <a:pt x="697162" y="1445967"/>
                    <a:pt x="557462" y="1490417"/>
                    <a:pt x="512306" y="1503822"/>
                  </a:cubicBezTo>
                  <a:cubicBezTo>
                    <a:pt x="467150" y="1517227"/>
                    <a:pt x="614611" y="1486889"/>
                    <a:pt x="529239" y="1478422"/>
                  </a:cubicBezTo>
                  <a:cubicBezTo>
                    <a:pt x="443867" y="1469955"/>
                    <a:pt x="6423" y="1484067"/>
                    <a:pt x="73" y="1453022"/>
                  </a:cubicBezTo>
                  <a:cubicBezTo>
                    <a:pt x="-6277" y="1421977"/>
                    <a:pt x="401534" y="1371883"/>
                    <a:pt x="491139" y="1292155"/>
                  </a:cubicBezTo>
                  <a:cubicBezTo>
                    <a:pt x="580744" y="1212427"/>
                    <a:pt x="548289" y="1081194"/>
                    <a:pt x="537706" y="974655"/>
                  </a:cubicBezTo>
                  <a:cubicBezTo>
                    <a:pt x="527123" y="868116"/>
                    <a:pt x="454450" y="729122"/>
                    <a:pt x="427639" y="652922"/>
                  </a:cubicBezTo>
                  <a:cubicBezTo>
                    <a:pt x="400828" y="576722"/>
                    <a:pt x="382483" y="573194"/>
                    <a:pt x="376839" y="517455"/>
                  </a:cubicBezTo>
                  <a:cubicBezTo>
                    <a:pt x="371195" y="461716"/>
                    <a:pt x="370490" y="400333"/>
                    <a:pt x="393773" y="318489"/>
                  </a:cubicBezTo>
                  <a:cubicBezTo>
                    <a:pt x="417056" y="236645"/>
                    <a:pt x="472089" y="-41345"/>
                    <a:pt x="516539" y="5222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F536F705-4A1F-46C1-8245-069BFBBF5AA5}"/>
                </a:ext>
              </a:extLst>
            </p:cNvPr>
            <p:cNvSpPr/>
            <p:nvPr/>
          </p:nvSpPr>
          <p:spPr>
            <a:xfrm>
              <a:off x="6294888" y="2366433"/>
              <a:ext cx="1105170" cy="1317922"/>
            </a:xfrm>
            <a:custGeom>
              <a:avLst/>
              <a:gdLst>
                <a:gd name="connsiteX0" fmla="*/ 491145 w 1105170"/>
                <a:gd name="connsiteY0" fmla="*/ 0 h 1317922"/>
                <a:gd name="connsiteX1" fmla="*/ 575812 w 1105170"/>
                <a:gd name="connsiteY1" fmla="*/ 42334 h 1317922"/>
                <a:gd name="connsiteX2" fmla="*/ 973745 w 1105170"/>
                <a:gd name="connsiteY2" fmla="*/ 249767 h 1317922"/>
                <a:gd name="connsiteX3" fmla="*/ 922945 w 1105170"/>
                <a:gd name="connsiteY3" fmla="*/ 207434 h 1317922"/>
                <a:gd name="connsiteX4" fmla="*/ 1104979 w 1105170"/>
                <a:gd name="connsiteY4" fmla="*/ 651934 h 1317922"/>
                <a:gd name="connsiteX5" fmla="*/ 952579 w 1105170"/>
                <a:gd name="connsiteY5" fmla="*/ 635000 h 1317922"/>
                <a:gd name="connsiteX6" fmla="*/ 711279 w 1105170"/>
                <a:gd name="connsiteY6" fmla="*/ 910167 h 1317922"/>
                <a:gd name="connsiteX7" fmla="*/ 787479 w 1105170"/>
                <a:gd name="connsiteY7" fmla="*/ 804334 h 1317922"/>
                <a:gd name="connsiteX8" fmla="*/ 584279 w 1105170"/>
                <a:gd name="connsiteY8" fmla="*/ 999067 h 1317922"/>
                <a:gd name="connsiteX9" fmla="*/ 55112 w 1105170"/>
                <a:gd name="connsiteY9" fmla="*/ 1236134 h 1317922"/>
                <a:gd name="connsiteX10" fmla="*/ 55112 w 1105170"/>
                <a:gd name="connsiteY10" fmla="*/ 1312334 h 1317922"/>
                <a:gd name="connsiteX11" fmla="*/ 398012 w 1105170"/>
                <a:gd name="connsiteY11" fmla="*/ 1104900 h 1317922"/>
                <a:gd name="connsiteX12" fmla="*/ 169412 w 1105170"/>
                <a:gd name="connsiteY12" fmla="*/ 1113367 h 1317922"/>
                <a:gd name="connsiteX13" fmla="*/ 461512 w 1105170"/>
                <a:gd name="connsiteY13" fmla="*/ 571500 h 1317922"/>
                <a:gd name="connsiteX14" fmla="*/ 537712 w 1105170"/>
                <a:gd name="connsiteY14" fmla="*/ 753534 h 1317922"/>
                <a:gd name="connsiteX15" fmla="*/ 774779 w 1105170"/>
                <a:gd name="connsiteY15" fmla="*/ 550334 h 1317922"/>
                <a:gd name="connsiteX16" fmla="*/ 872145 w 1105170"/>
                <a:gd name="connsiteY16" fmla="*/ 491067 h 1317922"/>
                <a:gd name="connsiteX17" fmla="*/ 491145 w 1105170"/>
                <a:gd name="connsiteY17" fmla="*/ 0 h 13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70" h="1317922">
                  <a:moveTo>
                    <a:pt x="491145" y="0"/>
                  </a:moveTo>
                  <a:cubicBezTo>
                    <a:pt x="493262" y="353"/>
                    <a:pt x="575812" y="42334"/>
                    <a:pt x="575812" y="42334"/>
                  </a:cubicBezTo>
                  <a:lnTo>
                    <a:pt x="973745" y="249767"/>
                  </a:lnTo>
                  <a:cubicBezTo>
                    <a:pt x="1031600" y="277284"/>
                    <a:pt x="901073" y="140406"/>
                    <a:pt x="922945" y="207434"/>
                  </a:cubicBezTo>
                  <a:cubicBezTo>
                    <a:pt x="944817" y="274462"/>
                    <a:pt x="1100040" y="580673"/>
                    <a:pt x="1104979" y="651934"/>
                  </a:cubicBezTo>
                  <a:cubicBezTo>
                    <a:pt x="1109918" y="723195"/>
                    <a:pt x="1018195" y="591961"/>
                    <a:pt x="952579" y="635000"/>
                  </a:cubicBezTo>
                  <a:cubicBezTo>
                    <a:pt x="886963" y="678039"/>
                    <a:pt x="738796" y="881945"/>
                    <a:pt x="711279" y="910167"/>
                  </a:cubicBezTo>
                  <a:cubicBezTo>
                    <a:pt x="683762" y="938389"/>
                    <a:pt x="808646" y="789517"/>
                    <a:pt x="787479" y="804334"/>
                  </a:cubicBezTo>
                  <a:cubicBezTo>
                    <a:pt x="766312" y="819151"/>
                    <a:pt x="706340" y="927100"/>
                    <a:pt x="584279" y="999067"/>
                  </a:cubicBezTo>
                  <a:cubicBezTo>
                    <a:pt x="462218" y="1071034"/>
                    <a:pt x="143306" y="1183923"/>
                    <a:pt x="55112" y="1236134"/>
                  </a:cubicBezTo>
                  <a:cubicBezTo>
                    <a:pt x="-33082" y="1288345"/>
                    <a:pt x="-2038" y="1334206"/>
                    <a:pt x="55112" y="1312334"/>
                  </a:cubicBezTo>
                  <a:cubicBezTo>
                    <a:pt x="112262" y="1290462"/>
                    <a:pt x="378962" y="1138061"/>
                    <a:pt x="398012" y="1104900"/>
                  </a:cubicBezTo>
                  <a:cubicBezTo>
                    <a:pt x="417062" y="1071739"/>
                    <a:pt x="158829" y="1202267"/>
                    <a:pt x="169412" y="1113367"/>
                  </a:cubicBezTo>
                  <a:cubicBezTo>
                    <a:pt x="179995" y="1024467"/>
                    <a:pt x="400129" y="631472"/>
                    <a:pt x="461512" y="571500"/>
                  </a:cubicBezTo>
                  <a:cubicBezTo>
                    <a:pt x="522895" y="511528"/>
                    <a:pt x="485501" y="757062"/>
                    <a:pt x="537712" y="753534"/>
                  </a:cubicBezTo>
                  <a:cubicBezTo>
                    <a:pt x="589923" y="750006"/>
                    <a:pt x="719040" y="594078"/>
                    <a:pt x="774779" y="550334"/>
                  </a:cubicBezTo>
                  <a:cubicBezTo>
                    <a:pt x="830518" y="506590"/>
                    <a:pt x="914478" y="579967"/>
                    <a:pt x="872145" y="491067"/>
                  </a:cubicBezTo>
                  <a:cubicBezTo>
                    <a:pt x="829812" y="402167"/>
                    <a:pt x="675295" y="209550"/>
                    <a:pt x="491145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F14C6FD4-CFDE-463B-91DD-2882E964572A}"/>
                </a:ext>
              </a:extLst>
            </p:cNvPr>
            <p:cNvSpPr/>
            <p:nvPr/>
          </p:nvSpPr>
          <p:spPr>
            <a:xfrm>
              <a:off x="6280944" y="2323706"/>
              <a:ext cx="1019489" cy="1355196"/>
            </a:xfrm>
            <a:custGeom>
              <a:avLst/>
              <a:gdLst>
                <a:gd name="connsiteX0" fmla="*/ 479689 w 1019489"/>
                <a:gd name="connsiteY0" fmla="*/ 394 h 1355196"/>
                <a:gd name="connsiteX1" fmla="*/ 915723 w 1019489"/>
                <a:gd name="connsiteY1" fmla="*/ 313661 h 1355196"/>
                <a:gd name="connsiteX2" fmla="*/ 784489 w 1019489"/>
                <a:gd name="connsiteY2" fmla="*/ 360227 h 1355196"/>
                <a:gd name="connsiteX3" fmla="*/ 1017323 w 1019489"/>
                <a:gd name="connsiteY3" fmla="*/ 567661 h 1355196"/>
                <a:gd name="connsiteX4" fmla="*/ 619389 w 1019489"/>
                <a:gd name="connsiteY4" fmla="*/ 762394 h 1355196"/>
                <a:gd name="connsiteX5" fmla="*/ 242623 w 1019489"/>
                <a:gd name="connsiteY5" fmla="*/ 1079894 h 1355196"/>
                <a:gd name="connsiteX6" fmla="*/ 318823 w 1019489"/>
                <a:gd name="connsiteY6" fmla="*/ 919027 h 1355196"/>
                <a:gd name="connsiteX7" fmla="*/ 5556 w 1019489"/>
                <a:gd name="connsiteY7" fmla="*/ 1355061 h 1355196"/>
                <a:gd name="connsiteX8" fmla="*/ 141023 w 1019489"/>
                <a:gd name="connsiteY8" fmla="*/ 957127 h 1355196"/>
                <a:gd name="connsiteX9" fmla="*/ 424656 w 1019489"/>
                <a:gd name="connsiteY9" fmla="*/ 233227 h 1355196"/>
                <a:gd name="connsiteX10" fmla="*/ 386556 w 1019489"/>
                <a:gd name="connsiteY10" fmla="*/ 385627 h 1355196"/>
                <a:gd name="connsiteX11" fmla="*/ 479689 w 1019489"/>
                <a:gd name="connsiteY11" fmla="*/ 394 h 135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9489" h="1355196">
                  <a:moveTo>
                    <a:pt x="479689" y="394"/>
                  </a:moveTo>
                  <a:cubicBezTo>
                    <a:pt x="567884" y="-11600"/>
                    <a:pt x="864923" y="253689"/>
                    <a:pt x="915723" y="313661"/>
                  </a:cubicBezTo>
                  <a:cubicBezTo>
                    <a:pt x="966523" y="373633"/>
                    <a:pt x="767556" y="317894"/>
                    <a:pt x="784489" y="360227"/>
                  </a:cubicBezTo>
                  <a:cubicBezTo>
                    <a:pt x="801422" y="402560"/>
                    <a:pt x="1044840" y="500633"/>
                    <a:pt x="1017323" y="567661"/>
                  </a:cubicBezTo>
                  <a:cubicBezTo>
                    <a:pt x="989806" y="634689"/>
                    <a:pt x="748506" y="677022"/>
                    <a:pt x="619389" y="762394"/>
                  </a:cubicBezTo>
                  <a:cubicBezTo>
                    <a:pt x="490272" y="847766"/>
                    <a:pt x="292717" y="1053789"/>
                    <a:pt x="242623" y="1079894"/>
                  </a:cubicBezTo>
                  <a:cubicBezTo>
                    <a:pt x="192529" y="1105999"/>
                    <a:pt x="358334" y="873166"/>
                    <a:pt x="318823" y="919027"/>
                  </a:cubicBezTo>
                  <a:cubicBezTo>
                    <a:pt x="279312" y="964888"/>
                    <a:pt x="35189" y="1348711"/>
                    <a:pt x="5556" y="1355061"/>
                  </a:cubicBezTo>
                  <a:cubicBezTo>
                    <a:pt x="-24077" y="1361411"/>
                    <a:pt x="71173" y="1144099"/>
                    <a:pt x="141023" y="957127"/>
                  </a:cubicBezTo>
                  <a:cubicBezTo>
                    <a:pt x="210873" y="770155"/>
                    <a:pt x="383734" y="328477"/>
                    <a:pt x="424656" y="233227"/>
                  </a:cubicBezTo>
                  <a:cubicBezTo>
                    <a:pt x="465578" y="137977"/>
                    <a:pt x="373856" y="423021"/>
                    <a:pt x="386556" y="385627"/>
                  </a:cubicBezTo>
                  <a:cubicBezTo>
                    <a:pt x="399256" y="348233"/>
                    <a:pt x="391494" y="12388"/>
                    <a:pt x="479689" y="39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914DBE9B-8B3C-45D2-A16E-74D98608F202}"/>
                </a:ext>
              </a:extLst>
            </p:cNvPr>
            <p:cNvSpPr/>
            <p:nvPr/>
          </p:nvSpPr>
          <p:spPr>
            <a:xfrm>
              <a:off x="5697802" y="3062434"/>
              <a:ext cx="890588" cy="814451"/>
            </a:xfrm>
            <a:custGeom>
              <a:avLst/>
              <a:gdLst>
                <a:gd name="connsiteX0" fmla="*/ 38365 w 890588"/>
                <a:gd name="connsiteY0" fmla="*/ 53299 h 814451"/>
                <a:gd name="connsiteX1" fmla="*/ 135731 w 890588"/>
                <a:gd name="connsiteY1" fmla="*/ 49066 h 814451"/>
                <a:gd name="connsiteX2" fmla="*/ 749565 w 890588"/>
                <a:gd name="connsiteY2" fmla="*/ 6733 h 814451"/>
                <a:gd name="connsiteX3" fmla="*/ 93398 w 890588"/>
                <a:gd name="connsiteY3" fmla="*/ 209933 h 814451"/>
                <a:gd name="connsiteX4" fmla="*/ 876565 w 890588"/>
                <a:gd name="connsiteY4" fmla="*/ 231099 h 814451"/>
                <a:gd name="connsiteX5" fmla="*/ 63765 w 890588"/>
                <a:gd name="connsiteY5" fmla="*/ 480866 h 814451"/>
                <a:gd name="connsiteX6" fmla="*/ 741098 w 890588"/>
                <a:gd name="connsiteY6" fmla="*/ 468166 h 814451"/>
                <a:gd name="connsiteX7" fmla="*/ 262731 w 890588"/>
                <a:gd name="connsiteY7" fmla="*/ 734866 h 814451"/>
                <a:gd name="connsiteX8" fmla="*/ 745331 w 890588"/>
                <a:gd name="connsiteY8" fmla="*/ 772966 h 814451"/>
                <a:gd name="connsiteX9" fmla="*/ 106098 w 890588"/>
                <a:gd name="connsiteY9" fmla="*/ 802599 h 814451"/>
                <a:gd name="connsiteX10" fmla="*/ 457465 w 890588"/>
                <a:gd name="connsiteY10" fmla="*/ 561299 h 814451"/>
                <a:gd name="connsiteX11" fmla="*/ 250031 w 890588"/>
                <a:gd name="connsiteY11" fmla="*/ 391966 h 814451"/>
                <a:gd name="connsiteX12" fmla="*/ 889265 w 890588"/>
                <a:gd name="connsiteY12" fmla="*/ 167599 h 814451"/>
                <a:gd name="connsiteX13" fmla="*/ 38365 w 890588"/>
                <a:gd name="connsiteY13" fmla="*/ 53299 h 8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0588" h="814451">
                  <a:moveTo>
                    <a:pt x="38365" y="53299"/>
                  </a:moveTo>
                  <a:cubicBezTo>
                    <a:pt x="-87224" y="33543"/>
                    <a:pt x="135731" y="49066"/>
                    <a:pt x="135731" y="49066"/>
                  </a:cubicBezTo>
                  <a:cubicBezTo>
                    <a:pt x="254264" y="41305"/>
                    <a:pt x="756620" y="-20078"/>
                    <a:pt x="749565" y="6733"/>
                  </a:cubicBezTo>
                  <a:cubicBezTo>
                    <a:pt x="742510" y="33544"/>
                    <a:pt x="72231" y="172539"/>
                    <a:pt x="93398" y="209933"/>
                  </a:cubicBezTo>
                  <a:cubicBezTo>
                    <a:pt x="114565" y="247327"/>
                    <a:pt x="881504" y="185943"/>
                    <a:pt x="876565" y="231099"/>
                  </a:cubicBezTo>
                  <a:cubicBezTo>
                    <a:pt x="871626" y="276255"/>
                    <a:pt x="86343" y="441355"/>
                    <a:pt x="63765" y="480866"/>
                  </a:cubicBezTo>
                  <a:cubicBezTo>
                    <a:pt x="41187" y="520377"/>
                    <a:pt x="707937" y="425833"/>
                    <a:pt x="741098" y="468166"/>
                  </a:cubicBezTo>
                  <a:cubicBezTo>
                    <a:pt x="774259" y="510499"/>
                    <a:pt x="262026" y="684066"/>
                    <a:pt x="262731" y="734866"/>
                  </a:cubicBezTo>
                  <a:cubicBezTo>
                    <a:pt x="263436" y="785666"/>
                    <a:pt x="771436" y="761677"/>
                    <a:pt x="745331" y="772966"/>
                  </a:cubicBezTo>
                  <a:cubicBezTo>
                    <a:pt x="719226" y="784255"/>
                    <a:pt x="154076" y="837877"/>
                    <a:pt x="106098" y="802599"/>
                  </a:cubicBezTo>
                  <a:cubicBezTo>
                    <a:pt x="58120" y="767321"/>
                    <a:pt x="433476" y="629738"/>
                    <a:pt x="457465" y="561299"/>
                  </a:cubicBezTo>
                  <a:cubicBezTo>
                    <a:pt x="481454" y="492860"/>
                    <a:pt x="178065" y="457582"/>
                    <a:pt x="250031" y="391966"/>
                  </a:cubicBezTo>
                  <a:cubicBezTo>
                    <a:pt x="321997" y="326350"/>
                    <a:pt x="922426" y="221927"/>
                    <a:pt x="889265" y="167599"/>
                  </a:cubicBezTo>
                  <a:cubicBezTo>
                    <a:pt x="856104" y="113271"/>
                    <a:pt x="163954" y="73055"/>
                    <a:pt x="38365" y="532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0664668B-4FAB-46E0-9E86-07B642C5647C}"/>
                </a:ext>
              </a:extLst>
            </p:cNvPr>
            <p:cNvSpPr/>
            <p:nvPr/>
          </p:nvSpPr>
          <p:spPr>
            <a:xfrm>
              <a:off x="5755077" y="3003644"/>
              <a:ext cx="1354512" cy="941852"/>
            </a:xfrm>
            <a:custGeom>
              <a:avLst/>
              <a:gdLst>
                <a:gd name="connsiteX0" fmla="*/ 1335756 w 1354512"/>
                <a:gd name="connsiteY0" fmla="*/ 137489 h 941852"/>
                <a:gd name="connsiteX1" fmla="*/ 1221456 w 1354512"/>
                <a:gd name="connsiteY1" fmla="*/ 708989 h 941852"/>
                <a:gd name="connsiteX2" fmla="*/ 1056356 w 1354512"/>
                <a:gd name="connsiteY2" fmla="*/ 747089 h 941852"/>
                <a:gd name="connsiteX3" fmla="*/ 434056 w 1354512"/>
                <a:gd name="connsiteY3" fmla="*/ 861389 h 941852"/>
                <a:gd name="connsiteX4" fmla="*/ 23423 w 1354512"/>
                <a:gd name="connsiteY4" fmla="*/ 941823 h 941852"/>
                <a:gd name="connsiteX5" fmla="*/ 1141023 w 1354512"/>
                <a:gd name="connsiteY5" fmla="*/ 852923 h 941852"/>
                <a:gd name="connsiteX6" fmla="*/ 319756 w 1354512"/>
                <a:gd name="connsiteY6" fmla="*/ 797889 h 941852"/>
                <a:gd name="connsiteX7" fmla="*/ 823523 w 1354512"/>
                <a:gd name="connsiteY7" fmla="*/ 438056 h 941852"/>
                <a:gd name="connsiteX8" fmla="*/ 1128323 w 1354512"/>
                <a:gd name="connsiteY8" fmla="*/ 2023 h 941852"/>
                <a:gd name="connsiteX9" fmla="*/ 946290 w 1354512"/>
                <a:gd name="connsiteY9" fmla="*/ 624323 h 941852"/>
                <a:gd name="connsiteX10" fmla="*/ 1183356 w 1354512"/>
                <a:gd name="connsiteY10" fmla="*/ 395723 h 941852"/>
                <a:gd name="connsiteX11" fmla="*/ 1335756 w 1354512"/>
                <a:gd name="connsiteY11" fmla="*/ 217923 h 941852"/>
                <a:gd name="connsiteX12" fmla="*/ 1335756 w 1354512"/>
                <a:gd name="connsiteY12" fmla="*/ 137489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4512" h="941852">
                  <a:moveTo>
                    <a:pt x="1335756" y="137489"/>
                  </a:moveTo>
                  <a:cubicBezTo>
                    <a:pt x="1316706" y="219333"/>
                    <a:pt x="1268023" y="607389"/>
                    <a:pt x="1221456" y="708989"/>
                  </a:cubicBezTo>
                  <a:cubicBezTo>
                    <a:pt x="1174889" y="810589"/>
                    <a:pt x="1187589" y="721689"/>
                    <a:pt x="1056356" y="747089"/>
                  </a:cubicBezTo>
                  <a:lnTo>
                    <a:pt x="434056" y="861389"/>
                  </a:lnTo>
                  <a:cubicBezTo>
                    <a:pt x="261901" y="893845"/>
                    <a:pt x="-94405" y="943234"/>
                    <a:pt x="23423" y="941823"/>
                  </a:cubicBezTo>
                  <a:cubicBezTo>
                    <a:pt x="141251" y="940412"/>
                    <a:pt x="1091634" y="876912"/>
                    <a:pt x="1141023" y="852923"/>
                  </a:cubicBezTo>
                  <a:cubicBezTo>
                    <a:pt x="1190412" y="828934"/>
                    <a:pt x="372673" y="867034"/>
                    <a:pt x="319756" y="797889"/>
                  </a:cubicBezTo>
                  <a:cubicBezTo>
                    <a:pt x="266839" y="728745"/>
                    <a:pt x="688762" y="570700"/>
                    <a:pt x="823523" y="438056"/>
                  </a:cubicBezTo>
                  <a:cubicBezTo>
                    <a:pt x="958284" y="305412"/>
                    <a:pt x="1107862" y="-29021"/>
                    <a:pt x="1128323" y="2023"/>
                  </a:cubicBezTo>
                  <a:cubicBezTo>
                    <a:pt x="1148784" y="33067"/>
                    <a:pt x="937118" y="558706"/>
                    <a:pt x="946290" y="624323"/>
                  </a:cubicBezTo>
                  <a:cubicBezTo>
                    <a:pt x="955462" y="689940"/>
                    <a:pt x="1118445" y="463456"/>
                    <a:pt x="1183356" y="395723"/>
                  </a:cubicBezTo>
                  <a:cubicBezTo>
                    <a:pt x="1248267" y="327990"/>
                    <a:pt x="1305417" y="260256"/>
                    <a:pt x="1335756" y="217923"/>
                  </a:cubicBezTo>
                  <a:cubicBezTo>
                    <a:pt x="1366095" y="175590"/>
                    <a:pt x="1354806" y="55645"/>
                    <a:pt x="1335756" y="13748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2ADCBF88-16CE-4817-BBBB-831BED14A248}"/>
                </a:ext>
              </a:extLst>
            </p:cNvPr>
            <p:cNvSpPr/>
            <p:nvPr/>
          </p:nvSpPr>
          <p:spPr>
            <a:xfrm>
              <a:off x="6605141" y="3019929"/>
              <a:ext cx="537792" cy="654517"/>
            </a:xfrm>
            <a:custGeom>
              <a:avLst/>
              <a:gdLst>
                <a:gd name="connsiteX0" fmla="*/ 536492 w 537792"/>
                <a:gd name="connsiteY0" fmla="*/ 6904 h 654517"/>
                <a:gd name="connsiteX1" fmla="*/ 218992 w 537792"/>
                <a:gd name="connsiteY1" fmla="*/ 548771 h 654517"/>
                <a:gd name="connsiteX2" fmla="*/ 3092 w 537792"/>
                <a:gd name="connsiteY2" fmla="*/ 637671 h 654517"/>
                <a:gd name="connsiteX3" fmla="*/ 96226 w 537792"/>
                <a:gd name="connsiteY3" fmla="*/ 328638 h 654517"/>
                <a:gd name="connsiteX4" fmla="*/ 163959 w 537792"/>
                <a:gd name="connsiteY4" fmla="*/ 362504 h 654517"/>
                <a:gd name="connsiteX5" fmla="*/ 324826 w 537792"/>
                <a:gd name="connsiteY5" fmla="*/ 248204 h 654517"/>
                <a:gd name="connsiteX6" fmla="*/ 536492 w 537792"/>
                <a:gd name="connsiteY6" fmla="*/ 6904 h 65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792" h="654517">
                  <a:moveTo>
                    <a:pt x="536492" y="6904"/>
                  </a:moveTo>
                  <a:cubicBezTo>
                    <a:pt x="518853" y="56998"/>
                    <a:pt x="307892" y="443643"/>
                    <a:pt x="218992" y="548771"/>
                  </a:cubicBezTo>
                  <a:cubicBezTo>
                    <a:pt x="130092" y="653899"/>
                    <a:pt x="23553" y="674360"/>
                    <a:pt x="3092" y="637671"/>
                  </a:cubicBezTo>
                  <a:cubicBezTo>
                    <a:pt x="-17369" y="600982"/>
                    <a:pt x="69415" y="374499"/>
                    <a:pt x="96226" y="328638"/>
                  </a:cubicBezTo>
                  <a:cubicBezTo>
                    <a:pt x="123037" y="282777"/>
                    <a:pt x="125859" y="375910"/>
                    <a:pt x="163959" y="362504"/>
                  </a:cubicBezTo>
                  <a:cubicBezTo>
                    <a:pt x="202059" y="349098"/>
                    <a:pt x="262032" y="302531"/>
                    <a:pt x="324826" y="248204"/>
                  </a:cubicBezTo>
                  <a:cubicBezTo>
                    <a:pt x="387620" y="193877"/>
                    <a:pt x="554131" y="-43190"/>
                    <a:pt x="536492" y="690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7697954C-E46C-4C0E-A0A9-DFEB118426FC}"/>
                </a:ext>
              </a:extLst>
            </p:cNvPr>
            <p:cNvSpPr/>
            <p:nvPr/>
          </p:nvSpPr>
          <p:spPr>
            <a:xfrm>
              <a:off x="1535513" y="4632170"/>
              <a:ext cx="2737960" cy="1251778"/>
            </a:xfrm>
            <a:custGeom>
              <a:avLst/>
              <a:gdLst>
                <a:gd name="connsiteX0" fmla="*/ 2655487 w 2737960"/>
                <a:gd name="connsiteY0" fmla="*/ 3330 h 1251778"/>
                <a:gd name="connsiteX1" fmla="*/ 1404537 w 2737960"/>
                <a:gd name="connsiteY1" fmla="*/ 270030 h 1251778"/>
                <a:gd name="connsiteX2" fmla="*/ 1982387 w 2737960"/>
                <a:gd name="connsiteY2" fmla="*/ 219230 h 1251778"/>
                <a:gd name="connsiteX3" fmla="*/ 1144187 w 2737960"/>
                <a:gd name="connsiteY3" fmla="*/ 517680 h 1251778"/>
                <a:gd name="connsiteX4" fmla="*/ 547287 w 2737960"/>
                <a:gd name="connsiteY4" fmla="*/ 670080 h 1251778"/>
                <a:gd name="connsiteX5" fmla="*/ 90087 w 2737960"/>
                <a:gd name="connsiteY5" fmla="*/ 670080 h 1251778"/>
                <a:gd name="connsiteX6" fmla="*/ 261537 w 2737960"/>
                <a:gd name="connsiteY6" fmla="*/ 714530 h 1251778"/>
                <a:gd name="connsiteX7" fmla="*/ 375837 w 2737960"/>
                <a:gd name="connsiteY7" fmla="*/ 1000280 h 1251778"/>
                <a:gd name="connsiteX8" fmla="*/ 337737 w 2737960"/>
                <a:gd name="connsiteY8" fmla="*/ 1133630 h 1251778"/>
                <a:gd name="connsiteX9" fmla="*/ 1187 w 2737960"/>
                <a:gd name="connsiteY9" fmla="*/ 1216180 h 1251778"/>
                <a:gd name="connsiteX10" fmla="*/ 471087 w 2737960"/>
                <a:gd name="connsiteY10" fmla="*/ 1241580 h 1251778"/>
                <a:gd name="connsiteX11" fmla="*/ 515537 w 2737960"/>
                <a:gd name="connsiteY11" fmla="*/ 1051080 h 1251778"/>
                <a:gd name="connsiteX12" fmla="*/ 1080687 w 2737960"/>
                <a:gd name="connsiteY12" fmla="*/ 828830 h 1251778"/>
                <a:gd name="connsiteX13" fmla="*/ 2134787 w 2737960"/>
                <a:gd name="connsiteY13" fmla="*/ 644680 h 1251778"/>
                <a:gd name="connsiteX14" fmla="*/ 1575987 w 2737960"/>
                <a:gd name="connsiteY14" fmla="*/ 797080 h 1251778"/>
                <a:gd name="connsiteX15" fmla="*/ 2503087 w 2737960"/>
                <a:gd name="connsiteY15" fmla="*/ 485930 h 1251778"/>
                <a:gd name="connsiteX16" fmla="*/ 2655487 w 2737960"/>
                <a:gd name="connsiteY16" fmla="*/ 3330 h 12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7960" h="1251778">
                  <a:moveTo>
                    <a:pt x="2655487" y="3330"/>
                  </a:moveTo>
                  <a:cubicBezTo>
                    <a:pt x="2472395" y="-32653"/>
                    <a:pt x="1516720" y="234047"/>
                    <a:pt x="1404537" y="270030"/>
                  </a:cubicBezTo>
                  <a:cubicBezTo>
                    <a:pt x="1292354" y="306013"/>
                    <a:pt x="2025779" y="177955"/>
                    <a:pt x="1982387" y="219230"/>
                  </a:cubicBezTo>
                  <a:cubicBezTo>
                    <a:pt x="1938995" y="260505"/>
                    <a:pt x="1383370" y="442538"/>
                    <a:pt x="1144187" y="517680"/>
                  </a:cubicBezTo>
                  <a:cubicBezTo>
                    <a:pt x="905004" y="592822"/>
                    <a:pt x="722970" y="644680"/>
                    <a:pt x="547287" y="670080"/>
                  </a:cubicBezTo>
                  <a:cubicBezTo>
                    <a:pt x="371604" y="695480"/>
                    <a:pt x="137712" y="662672"/>
                    <a:pt x="90087" y="670080"/>
                  </a:cubicBezTo>
                  <a:cubicBezTo>
                    <a:pt x="42462" y="677488"/>
                    <a:pt x="213912" y="659497"/>
                    <a:pt x="261537" y="714530"/>
                  </a:cubicBezTo>
                  <a:cubicBezTo>
                    <a:pt x="309162" y="769563"/>
                    <a:pt x="363137" y="930430"/>
                    <a:pt x="375837" y="1000280"/>
                  </a:cubicBezTo>
                  <a:cubicBezTo>
                    <a:pt x="388537" y="1070130"/>
                    <a:pt x="400179" y="1097647"/>
                    <a:pt x="337737" y="1133630"/>
                  </a:cubicBezTo>
                  <a:cubicBezTo>
                    <a:pt x="275295" y="1169613"/>
                    <a:pt x="-21038" y="1198188"/>
                    <a:pt x="1187" y="1216180"/>
                  </a:cubicBezTo>
                  <a:cubicBezTo>
                    <a:pt x="23412" y="1234172"/>
                    <a:pt x="385362" y="1269097"/>
                    <a:pt x="471087" y="1241580"/>
                  </a:cubicBezTo>
                  <a:cubicBezTo>
                    <a:pt x="556812" y="1214063"/>
                    <a:pt x="413937" y="1119872"/>
                    <a:pt x="515537" y="1051080"/>
                  </a:cubicBezTo>
                  <a:cubicBezTo>
                    <a:pt x="617137" y="982288"/>
                    <a:pt x="810812" y="896563"/>
                    <a:pt x="1080687" y="828830"/>
                  </a:cubicBezTo>
                  <a:cubicBezTo>
                    <a:pt x="1350562" y="761097"/>
                    <a:pt x="2052237" y="649972"/>
                    <a:pt x="2134787" y="644680"/>
                  </a:cubicBezTo>
                  <a:cubicBezTo>
                    <a:pt x="2217337" y="639388"/>
                    <a:pt x="1514604" y="823538"/>
                    <a:pt x="1575987" y="797080"/>
                  </a:cubicBezTo>
                  <a:cubicBezTo>
                    <a:pt x="1637370" y="770622"/>
                    <a:pt x="2321054" y="621397"/>
                    <a:pt x="2503087" y="485930"/>
                  </a:cubicBezTo>
                  <a:cubicBezTo>
                    <a:pt x="2685120" y="350463"/>
                    <a:pt x="2838579" y="39313"/>
                    <a:pt x="2655487" y="333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7DD0A6E0-6AE5-499D-8547-C2742261D4BA}"/>
                </a:ext>
              </a:extLst>
            </p:cNvPr>
            <p:cNvSpPr/>
            <p:nvPr/>
          </p:nvSpPr>
          <p:spPr>
            <a:xfrm>
              <a:off x="1835588" y="4691843"/>
              <a:ext cx="2290670" cy="1263274"/>
            </a:xfrm>
            <a:custGeom>
              <a:avLst/>
              <a:gdLst>
                <a:gd name="connsiteX0" fmla="*/ 2228412 w 2290670"/>
                <a:gd name="connsiteY0" fmla="*/ 521507 h 1263274"/>
                <a:gd name="connsiteX1" fmla="*/ 2177612 w 2290670"/>
                <a:gd name="connsiteY1" fmla="*/ 616757 h 1263274"/>
                <a:gd name="connsiteX2" fmla="*/ 1523562 w 2290670"/>
                <a:gd name="connsiteY2" fmla="*/ 985057 h 1263274"/>
                <a:gd name="connsiteX3" fmla="*/ 806012 w 2290670"/>
                <a:gd name="connsiteY3" fmla="*/ 1137457 h 1263274"/>
                <a:gd name="connsiteX4" fmla="*/ 145612 w 2290670"/>
                <a:gd name="connsiteY4" fmla="*/ 1258107 h 1263274"/>
                <a:gd name="connsiteX5" fmla="*/ 24962 w 2290670"/>
                <a:gd name="connsiteY5" fmla="*/ 1226357 h 1263274"/>
                <a:gd name="connsiteX6" fmla="*/ 44012 w 2290670"/>
                <a:gd name="connsiteY6" fmla="*/ 1093007 h 1263274"/>
                <a:gd name="connsiteX7" fmla="*/ 469462 w 2290670"/>
                <a:gd name="connsiteY7" fmla="*/ 648507 h 1263274"/>
                <a:gd name="connsiteX8" fmla="*/ 1568012 w 2290670"/>
                <a:gd name="connsiteY8" fmla="*/ 502457 h 1263274"/>
                <a:gd name="connsiteX9" fmla="*/ 2247462 w 2290670"/>
                <a:gd name="connsiteY9" fmla="*/ 7157 h 1263274"/>
                <a:gd name="connsiteX10" fmla="*/ 2222062 w 2290670"/>
                <a:gd name="connsiteY10" fmla="*/ 229407 h 1263274"/>
                <a:gd name="connsiteX11" fmla="*/ 2228412 w 2290670"/>
                <a:gd name="connsiteY11" fmla="*/ 521507 h 126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0670" h="1263274">
                  <a:moveTo>
                    <a:pt x="2228412" y="521507"/>
                  </a:moveTo>
                  <a:cubicBezTo>
                    <a:pt x="2221004" y="586065"/>
                    <a:pt x="2295087" y="539499"/>
                    <a:pt x="2177612" y="616757"/>
                  </a:cubicBezTo>
                  <a:cubicBezTo>
                    <a:pt x="2060137" y="694015"/>
                    <a:pt x="1752162" y="898274"/>
                    <a:pt x="1523562" y="985057"/>
                  </a:cubicBezTo>
                  <a:cubicBezTo>
                    <a:pt x="1294962" y="1071840"/>
                    <a:pt x="1035670" y="1091949"/>
                    <a:pt x="806012" y="1137457"/>
                  </a:cubicBezTo>
                  <a:cubicBezTo>
                    <a:pt x="576354" y="1182965"/>
                    <a:pt x="275787" y="1243290"/>
                    <a:pt x="145612" y="1258107"/>
                  </a:cubicBezTo>
                  <a:cubicBezTo>
                    <a:pt x="15437" y="1272924"/>
                    <a:pt x="41895" y="1253874"/>
                    <a:pt x="24962" y="1226357"/>
                  </a:cubicBezTo>
                  <a:cubicBezTo>
                    <a:pt x="8029" y="1198840"/>
                    <a:pt x="-30071" y="1189315"/>
                    <a:pt x="44012" y="1093007"/>
                  </a:cubicBezTo>
                  <a:cubicBezTo>
                    <a:pt x="118095" y="996699"/>
                    <a:pt x="215462" y="746932"/>
                    <a:pt x="469462" y="648507"/>
                  </a:cubicBezTo>
                  <a:cubicBezTo>
                    <a:pt x="723462" y="550082"/>
                    <a:pt x="1271679" y="609349"/>
                    <a:pt x="1568012" y="502457"/>
                  </a:cubicBezTo>
                  <a:cubicBezTo>
                    <a:pt x="1864345" y="395565"/>
                    <a:pt x="2138454" y="52665"/>
                    <a:pt x="2247462" y="7157"/>
                  </a:cubicBezTo>
                  <a:cubicBezTo>
                    <a:pt x="2356470" y="-38351"/>
                    <a:pt x="2225237" y="144740"/>
                    <a:pt x="2222062" y="229407"/>
                  </a:cubicBezTo>
                  <a:cubicBezTo>
                    <a:pt x="2218887" y="314074"/>
                    <a:pt x="2235820" y="456949"/>
                    <a:pt x="2228412" y="52150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255D4BAD-2F4D-4E50-A69B-E9482E5B887C}"/>
                </a:ext>
              </a:extLst>
            </p:cNvPr>
            <p:cNvSpPr/>
            <p:nvPr/>
          </p:nvSpPr>
          <p:spPr>
            <a:xfrm>
              <a:off x="7872747" y="4570813"/>
              <a:ext cx="2565894" cy="1170375"/>
            </a:xfrm>
            <a:custGeom>
              <a:avLst/>
              <a:gdLst>
                <a:gd name="connsiteX0" fmla="*/ 7603 w 2565894"/>
                <a:gd name="connsiteY0" fmla="*/ 7537 h 1170375"/>
                <a:gd name="connsiteX1" fmla="*/ 179053 w 2565894"/>
                <a:gd name="connsiteY1" fmla="*/ 83737 h 1170375"/>
                <a:gd name="connsiteX2" fmla="*/ 1207753 w 2565894"/>
                <a:gd name="connsiteY2" fmla="*/ 388537 h 1170375"/>
                <a:gd name="connsiteX3" fmla="*/ 496553 w 2565894"/>
                <a:gd name="connsiteY3" fmla="*/ 109137 h 1170375"/>
                <a:gd name="connsiteX4" fmla="*/ 1099803 w 2565894"/>
                <a:gd name="connsiteY4" fmla="*/ 382187 h 1170375"/>
                <a:gd name="connsiteX5" fmla="*/ 1785603 w 2565894"/>
                <a:gd name="connsiteY5" fmla="*/ 604437 h 1170375"/>
                <a:gd name="connsiteX6" fmla="*/ 2547603 w 2565894"/>
                <a:gd name="connsiteY6" fmla="*/ 725087 h 1170375"/>
                <a:gd name="connsiteX7" fmla="*/ 2325353 w 2565894"/>
                <a:gd name="connsiteY7" fmla="*/ 775887 h 1170375"/>
                <a:gd name="connsiteX8" fmla="*/ 2287253 w 2565894"/>
                <a:gd name="connsiteY8" fmla="*/ 972737 h 1170375"/>
                <a:gd name="connsiteX9" fmla="*/ 2306303 w 2565894"/>
                <a:gd name="connsiteY9" fmla="*/ 1169587 h 1170375"/>
                <a:gd name="connsiteX10" fmla="*/ 2147553 w 2565894"/>
                <a:gd name="connsiteY10" fmla="*/ 896537 h 1170375"/>
                <a:gd name="connsiteX11" fmla="*/ 1087103 w 2565894"/>
                <a:gd name="connsiteY11" fmla="*/ 686987 h 1170375"/>
                <a:gd name="connsiteX12" fmla="*/ 1252203 w 2565894"/>
                <a:gd name="connsiteY12" fmla="*/ 807637 h 1170375"/>
                <a:gd name="connsiteX13" fmla="*/ 2134853 w 2565894"/>
                <a:gd name="connsiteY13" fmla="*/ 1067987 h 1170375"/>
                <a:gd name="connsiteX14" fmla="*/ 598153 w 2565894"/>
                <a:gd name="connsiteY14" fmla="*/ 718737 h 1170375"/>
                <a:gd name="connsiteX15" fmla="*/ 1461753 w 2565894"/>
                <a:gd name="connsiteY15" fmla="*/ 883837 h 1170375"/>
                <a:gd name="connsiteX16" fmla="*/ 661653 w 2565894"/>
                <a:gd name="connsiteY16" fmla="*/ 559987 h 1170375"/>
                <a:gd name="connsiteX17" fmla="*/ 1195053 w 2565894"/>
                <a:gd name="connsiteY17" fmla="*/ 540937 h 1170375"/>
                <a:gd name="connsiteX18" fmla="*/ 636253 w 2565894"/>
                <a:gd name="connsiteY18" fmla="*/ 490137 h 1170375"/>
                <a:gd name="connsiteX19" fmla="*/ 585453 w 2565894"/>
                <a:gd name="connsiteY19" fmla="*/ 356787 h 1170375"/>
                <a:gd name="connsiteX20" fmla="*/ 382253 w 2565894"/>
                <a:gd name="connsiteY20" fmla="*/ 305987 h 1170375"/>
                <a:gd name="connsiteX21" fmla="*/ 229853 w 2565894"/>
                <a:gd name="connsiteY21" fmla="*/ 274237 h 1170375"/>
                <a:gd name="connsiteX22" fmla="*/ 267953 w 2565894"/>
                <a:gd name="connsiteY22" fmla="*/ 229787 h 1170375"/>
                <a:gd name="connsiteX23" fmla="*/ 7603 w 2565894"/>
                <a:gd name="connsiteY23" fmla="*/ 7537 h 11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65894" h="1170375">
                  <a:moveTo>
                    <a:pt x="7603" y="7537"/>
                  </a:moveTo>
                  <a:cubicBezTo>
                    <a:pt x="-7214" y="-16805"/>
                    <a:pt x="-20972" y="20237"/>
                    <a:pt x="179053" y="83737"/>
                  </a:cubicBezTo>
                  <a:cubicBezTo>
                    <a:pt x="379078" y="147237"/>
                    <a:pt x="1154836" y="384304"/>
                    <a:pt x="1207753" y="388537"/>
                  </a:cubicBezTo>
                  <a:cubicBezTo>
                    <a:pt x="1260670" y="392770"/>
                    <a:pt x="514544" y="110195"/>
                    <a:pt x="496553" y="109137"/>
                  </a:cubicBezTo>
                  <a:cubicBezTo>
                    <a:pt x="478562" y="108079"/>
                    <a:pt x="884961" y="299637"/>
                    <a:pt x="1099803" y="382187"/>
                  </a:cubicBezTo>
                  <a:cubicBezTo>
                    <a:pt x="1314645" y="464737"/>
                    <a:pt x="1544303" y="547287"/>
                    <a:pt x="1785603" y="604437"/>
                  </a:cubicBezTo>
                  <a:cubicBezTo>
                    <a:pt x="2026903" y="661587"/>
                    <a:pt x="2457645" y="696512"/>
                    <a:pt x="2547603" y="725087"/>
                  </a:cubicBezTo>
                  <a:cubicBezTo>
                    <a:pt x="2637561" y="753662"/>
                    <a:pt x="2368745" y="734612"/>
                    <a:pt x="2325353" y="775887"/>
                  </a:cubicBezTo>
                  <a:cubicBezTo>
                    <a:pt x="2281961" y="817162"/>
                    <a:pt x="2290428" y="907120"/>
                    <a:pt x="2287253" y="972737"/>
                  </a:cubicBezTo>
                  <a:cubicBezTo>
                    <a:pt x="2284078" y="1038354"/>
                    <a:pt x="2329586" y="1182287"/>
                    <a:pt x="2306303" y="1169587"/>
                  </a:cubicBezTo>
                  <a:cubicBezTo>
                    <a:pt x="2283020" y="1156887"/>
                    <a:pt x="2350753" y="976970"/>
                    <a:pt x="2147553" y="896537"/>
                  </a:cubicBezTo>
                  <a:cubicBezTo>
                    <a:pt x="1944353" y="816104"/>
                    <a:pt x="1236328" y="701804"/>
                    <a:pt x="1087103" y="686987"/>
                  </a:cubicBezTo>
                  <a:cubicBezTo>
                    <a:pt x="937878" y="672170"/>
                    <a:pt x="1077578" y="744137"/>
                    <a:pt x="1252203" y="807637"/>
                  </a:cubicBezTo>
                  <a:cubicBezTo>
                    <a:pt x="1426828" y="871137"/>
                    <a:pt x="2243861" y="1082804"/>
                    <a:pt x="2134853" y="1067987"/>
                  </a:cubicBezTo>
                  <a:cubicBezTo>
                    <a:pt x="2025845" y="1053170"/>
                    <a:pt x="710336" y="749429"/>
                    <a:pt x="598153" y="718737"/>
                  </a:cubicBezTo>
                  <a:cubicBezTo>
                    <a:pt x="485970" y="688045"/>
                    <a:pt x="1451170" y="910295"/>
                    <a:pt x="1461753" y="883837"/>
                  </a:cubicBezTo>
                  <a:cubicBezTo>
                    <a:pt x="1472336" y="857379"/>
                    <a:pt x="706103" y="617137"/>
                    <a:pt x="661653" y="559987"/>
                  </a:cubicBezTo>
                  <a:cubicBezTo>
                    <a:pt x="617203" y="502837"/>
                    <a:pt x="1199286" y="552579"/>
                    <a:pt x="1195053" y="540937"/>
                  </a:cubicBezTo>
                  <a:cubicBezTo>
                    <a:pt x="1190820" y="529295"/>
                    <a:pt x="737853" y="520829"/>
                    <a:pt x="636253" y="490137"/>
                  </a:cubicBezTo>
                  <a:cubicBezTo>
                    <a:pt x="534653" y="459445"/>
                    <a:pt x="627786" y="387479"/>
                    <a:pt x="585453" y="356787"/>
                  </a:cubicBezTo>
                  <a:cubicBezTo>
                    <a:pt x="543120" y="326095"/>
                    <a:pt x="441520" y="319745"/>
                    <a:pt x="382253" y="305987"/>
                  </a:cubicBezTo>
                  <a:cubicBezTo>
                    <a:pt x="322986" y="292229"/>
                    <a:pt x="248903" y="286937"/>
                    <a:pt x="229853" y="274237"/>
                  </a:cubicBezTo>
                  <a:cubicBezTo>
                    <a:pt x="210803" y="261537"/>
                    <a:pt x="304995" y="271062"/>
                    <a:pt x="267953" y="229787"/>
                  </a:cubicBezTo>
                  <a:cubicBezTo>
                    <a:pt x="230911" y="188512"/>
                    <a:pt x="22420" y="31879"/>
                    <a:pt x="7603" y="753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8E44CDF9-ACBD-4ECB-B6B8-3C82A589B88F}"/>
                </a:ext>
              </a:extLst>
            </p:cNvPr>
            <p:cNvSpPr/>
            <p:nvPr/>
          </p:nvSpPr>
          <p:spPr>
            <a:xfrm>
              <a:off x="7904575" y="4202209"/>
              <a:ext cx="1669171" cy="1068298"/>
            </a:xfrm>
            <a:custGeom>
              <a:avLst/>
              <a:gdLst>
                <a:gd name="connsiteX0" fmla="*/ 121825 w 1669171"/>
                <a:gd name="connsiteY0" fmla="*/ 395191 h 1068298"/>
                <a:gd name="connsiteX1" fmla="*/ 242475 w 1669171"/>
                <a:gd name="connsiteY1" fmla="*/ 503141 h 1068298"/>
                <a:gd name="connsiteX2" fmla="*/ 839375 w 1669171"/>
                <a:gd name="connsiteY2" fmla="*/ 877791 h 1068298"/>
                <a:gd name="connsiteX3" fmla="*/ 763175 w 1669171"/>
                <a:gd name="connsiteY3" fmla="*/ 814291 h 1068298"/>
                <a:gd name="connsiteX4" fmla="*/ 1188625 w 1669171"/>
                <a:gd name="connsiteY4" fmla="*/ 852391 h 1068298"/>
                <a:gd name="connsiteX5" fmla="*/ 921925 w 1669171"/>
                <a:gd name="connsiteY5" fmla="*/ 928591 h 1068298"/>
                <a:gd name="connsiteX6" fmla="*/ 1664875 w 1669171"/>
                <a:gd name="connsiteY6" fmla="*/ 1068291 h 1068298"/>
                <a:gd name="connsiteX7" fmla="*/ 521875 w 1669171"/>
                <a:gd name="connsiteY7" fmla="*/ 922241 h 1068298"/>
                <a:gd name="connsiteX8" fmla="*/ 248825 w 1669171"/>
                <a:gd name="connsiteY8" fmla="*/ 928591 h 1068298"/>
                <a:gd name="connsiteX9" fmla="*/ 159925 w 1669171"/>
                <a:gd name="connsiteY9" fmla="*/ 871441 h 1068298"/>
                <a:gd name="connsiteX10" fmla="*/ 96425 w 1669171"/>
                <a:gd name="connsiteY10" fmla="*/ 699991 h 1068298"/>
                <a:gd name="connsiteX11" fmla="*/ 26575 w 1669171"/>
                <a:gd name="connsiteY11" fmla="*/ 1491 h 1068298"/>
                <a:gd name="connsiteX12" fmla="*/ 1175 w 1669171"/>
                <a:gd name="connsiteY12" fmla="*/ 909541 h 1068298"/>
                <a:gd name="connsiteX13" fmla="*/ 20225 w 1669171"/>
                <a:gd name="connsiteY13" fmla="*/ 566641 h 1068298"/>
                <a:gd name="connsiteX14" fmla="*/ 121825 w 1669171"/>
                <a:gd name="connsiteY14" fmla="*/ 395191 h 10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9171" h="1068298">
                  <a:moveTo>
                    <a:pt x="121825" y="395191"/>
                  </a:moveTo>
                  <a:cubicBezTo>
                    <a:pt x="158867" y="384608"/>
                    <a:pt x="122883" y="422708"/>
                    <a:pt x="242475" y="503141"/>
                  </a:cubicBezTo>
                  <a:cubicBezTo>
                    <a:pt x="362067" y="583574"/>
                    <a:pt x="752592" y="825933"/>
                    <a:pt x="839375" y="877791"/>
                  </a:cubicBezTo>
                  <a:cubicBezTo>
                    <a:pt x="926158" y="929649"/>
                    <a:pt x="704967" y="818524"/>
                    <a:pt x="763175" y="814291"/>
                  </a:cubicBezTo>
                  <a:cubicBezTo>
                    <a:pt x="821383" y="810058"/>
                    <a:pt x="1162167" y="833341"/>
                    <a:pt x="1188625" y="852391"/>
                  </a:cubicBezTo>
                  <a:cubicBezTo>
                    <a:pt x="1215083" y="871441"/>
                    <a:pt x="842550" y="892608"/>
                    <a:pt x="921925" y="928591"/>
                  </a:cubicBezTo>
                  <a:cubicBezTo>
                    <a:pt x="1001300" y="964574"/>
                    <a:pt x="1731550" y="1069349"/>
                    <a:pt x="1664875" y="1068291"/>
                  </a:cubicBezTo>
                  <a:cubicBezTo>
                    <a:pt x="1598200" y="1067233"/>
                    <a:pt x="757883" y="945524"/>
                    <a:pt x="521875" y="922241"/>
                  </a:cubicBezTo>
                  <a:cubicBezTo>
                    <a:pt x="285867" y="898958"/>
                    <a:pt x="309150" y="937058"/>
                    <a:pt x="248825" y="928591"/>
                  </a:cubicBezTo>
                  <a:cubicBezTo>
                    <a:pt x="188500" y="920124"/>
                    <a:pt x="185325" y="909541"/>
                    <a:pt x="159925" y="871441"/>
                  </a:cubicBezTo>
                  <a:cubicBezTo>
                    <a:pt x="134525" y="833341"/>
                    <a:pt x="118650" y="844983"/>
                    <a:pt x="96425" y="699991"/>
                  </a:cubicBezTo>
                  <a:cubicBezTo>
                    <a:pt x="74200" y="554999"/>
                    <a:pt x="42450" y="-33434"/>
                    <a:pt x="26575" y="1491"/>
                  </a:cubicBezTo>
                  <a:cubicBezTo>
                    <a:pt x="10700" y="36416"/>
                    <a:pt x="2233" y="815349"/>
                    <a:pt x="1175" y="909541"/>
                  </a:cubicBezTo>
                  <a:cubicBezTo>
                    <a:pt x="117" y="1003733"/>
                    <a:pt x="-5175" y="648133"/>
                    <a:pt x="20225" y="566641"/>
                  </a:cubicBezTo>
                  <a:cubicBezTo>
                    <a:pt x="45625" y="485149"/>
                    <a:pt x="84783" y="405774"/>
                    <a:pt x="121825" y="395191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85474C0E-7464-4975-92B2-EADD15F30062}"/>
                </a:ext>
              </a:extLst>
            </p:cNvPr>
            <p:cNvSpPr/>
            <p:nvPr/>
          </p:nvSpPr>
          <p:spPr>
            <a:xfrm>
              <a:off x="7847298" y="4343901"/>
              <a:ext cx="2460851" cy="1553084"/>
            </a:xfrm>
            <a:custGeom>
              <a:avLst/>
              <a:gdLst>
                <a:gd name="connsiteX0" fmla="*/ 229902 w 2460851"/>
                <a:gd name="connsiteY0" fmla="*/ 316999 h 1553084"/>
                <a:gd name="connsiteX1" fmla="*/ 344202 w 2460851"/>
                <a:gd name="connsiteY1" fmla="*/ 659899 h 1553084"/>
                <a:gd name="connsiteX2" fmla="*/ 1093502 w 2460851"/>
                <a:gd name="connsiteY2" fmla="*/ 812299 h 1553084"/>
                <a:gd name="connsiteX3" fmla="*/ 801402 w 2460851"/>
                <a:gd name="connsiteY3" fmla="*/ 786899 h 1553084"/>
                <a:gd name="connsiteX4" fmla="*/ 2357152 w 2460851"/>
                <a:gd name="connsiteY4" fmla="*/ 1040899 h 1553084"/>
                <a:gd name="connsiteX5" fmla="*/ 2312702 w 2460851"/>
                <a:gd name="connsiteY5" fmla="*/ 1294899 h 1553084"/>
                <a:gd name="connsiteX6" fmla="*/ 2287302 w 2460851"/>
                <a:gd name="connsiteY6" fmla="*/ 1542549 h 1553084"/>
                <a:gd name="connsiteX7" fmla="*/ 1830102 w 2460851"/>
                <a:gd name="connsiteY7" fmla="*/ 1510799 h 1553084"/>
                <a:gd name="connsiteX8" fmla="*/ 788702 w 2460851"/>
                <a:gd name="connsiteY8" fmla="*/ 1402849 h 1553084"/>
                <a:gd name="connsiteX9" fmla="*/ 1157002 w 2460851"/>
                <a:gd name="connsiteY9" fmla="*/ 1339349 h 1553084"/>
                <a:gd name="connsiteX10" fmla="*/ 502952 w 2460851"/>
                <a:gd name="connsiteY10" fmla="*/ 1091699 h 1553084"/>
                <a:gd name="connsiteX11" fmla="*/ 331502 w 2460851"/>
                <a:gd name="connsiteY11" fmla="*/ 1059949 h 1553084"/>
                <a:gd name="connsiteX12" fmla="*/ 280702 w 2460851"/>
                <a:gd name="connsiteY12" fmla="*/ 1021849 h 1553084"/>
                <a:gd name="connsiteX13" fmla="*/ 20352 w 2460851"/>
                <a:gd name="connsiteY13" fmla="*/ 850399 h 1553084"/>
                <a:gd name="connsiteX14" fmla="*/ 45752 w 2460851"/>
                <a:gd name="connsiteY14" fmla="*/ 399549 h 1553084"/>
                <a:gd name="connsiteX15" fmla="*/ 274352 w 2460851"/>
                <a:gd name="connsiteY15" fmla="*/ 5849 h 1553084"/>
                <a:gd name="connsiteX16" fmla="*/ 198152 w 2460851"/>
                <a:gd name="connsiteY16" fmla="*/ 189999 h 1553084"/>
                <a:gd name="connsiteX17" fmla="*/ 268002 w 2460851"/>
                <a:gd name="connsiteY17" fmla="*/ 545599 h 1553084"/>
                <a:gd name="connsiteX18" fmla="*/ 229902 w 2460851"/>
                <a:gd name="connsiteY18" fmla="*/ 316999 h 155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0851" h="1553084">
                  <a:moveTo>
                    <a:pt x="229902" y="316999"/>
                  </a:moveTo>
                  <a:cubicBezTo>
                    <a:pt x="242602" y="336049"/>
                    <a:pt x="200269" y="577349"/>
                    <a:pt x="344202" y="659899"/>
                  </a:cubicBezTo>
                  <a:cubicBezTo>
                    <a:pt x="488135" y="742449"/>
                    <a:pt x="1017302" y="791132"/>
                    <a:pt x="1093502" y="812299"/>
                  </a:cubicBezTo>
                  <a:cubicBezTo>
                    <a:pt x="1169702" y="833466"/>
                    <a:pt x="590794" y="748799"/>
                    <a:pt x="801402" y="786899"/>
                  </a:cubicBezTo>
                  <a:cubicBezTo>
                    <a:pt x="1012010" y="824999"/>
                    <a:pt x="2105269" y="956232"/>
                    <a:pt x="2357152" y="1040899"/>
                  </a:cubicBezTo>
                  <a:cubicBezTo>
                    <a:pt x="2609035" y="1125566"/>
                    <a:pt x="2324344" y="1211291"/>
                    <a:pt x="2312702" y="1294899"/>
                  </a:cubicBezTo>
                  <a:cubicBezTo>
                    <a:pt x="2301060" y="1378507"/>
                    <a:pt x="2367735" y="1506566"/>
                    <a:pt x="2287302" y="1542549"/>
                  </a:cubicBezTo>
                  <a:cubicBezTo>
                    <a:pt x="2206869" y="1578532"/>
                    <a:pt x="1830102" y="1510799"/>
                    <a:pt x="1830102" y="1510799"/>
                  </a:cubicBezTo>
                  <a:cubicBezTo>
                    <a:pt x="1580335" y="1487516"/>
                    <a:pt x="900885" y="1431424"/>
                    <a:pt x="788702" y="1402849"/>
                  </a:cubicBezTo>
                  <a:cubicBezTo>
                    <a:pt x="676519" y="1374274"/>
                    <a:pt x="1204627" y="1391207"/>
                    <a:pt x="1157002" y="1339349"/>
                  </a:cubicBezTo>
                  <a:cubicBezTo>
                    <a:pt x="1109377" y="1287491"/>
                    <a:pt x="640535" y="1138266"/>
                    <a:pt x="502952" y="1091699"/>
                  </a:cubicBezTo>
                  <a:cubicBezTo>
                    <a:pt x="365369" y="1045132"/>
                    <a:pt x="368544" y="1071591"/>
                    <a:pt x="331502" y="1059949"/>
                  </a:cubicBezTo>
                  <a:cubicBezTo>
                    <a:pt x="294460" y="1048307"/>
                    <a:pt x="332560" y="1056774"/>
                    <a:pt x="280702" y="1021849"/>
                  </a:cubicBezTo>
                  <a:cubicBezTo>
                    <a:pt x="228844" y="986924"/>
                    <a:pt x="59510" y="954116"/>
                    <a:pt x="20352" y="850399"/>
                  </a:cubicBezTo>
                  <a:cubicBezTo>
                    <a:pt x="-18806" y="746682"/>
                    <a:pt x="3419" y="540307"/>
                    <a:pt x="45752" y="399549"/>
                  </a:cubicBezTo>
                  <a:cubicBezTo>
                    <a:pt x="88085" y="258791"/>
                    <a:pt x="248952" y="40774"/>
                    <a:pt x="274352" y="5849"/>
                  </a:cubicBezTo>
                  <a:cubicBezTo>
                    <a:pt x="299752" y="-29076"/>
                    <a:pt x="199210" y="100041"/>
                    <a:pt x="198152" y="189999"/>
                  </a:cubicBezTo>
                  <a:cubicBezTo>
                    <a:pt x="197094" y="279957"/>
                    <a:pt x="260594" y="521257"/>
                    <a:pt x="268002" y="545599"/>
                  </a:cubicBezTo>
                  <a:cubicBezTo>
                    <a:pt x="275410" y="569941"/>
                    <a:pt x="217202" y="297949"/>
                    <a:pt x="229902" y="3169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82EF4723-DCFD-437E-8DD3-56B9C66A15C0}"/>
                </a:ext>
              </a:extLst>
            </p:cNvPr>
            <p:cNvSpPr/>
            <p:nvPr/>
          </p:nvSpPr>
          <p:spPr>
            <a:xfrm>
              <a:off x="5778463" y="752980"/>
              <a:ext cx="554108" cy="107766"/>
            </a:xfrm>
            <a:custGeom>
              <a:avLst/>
              <a:gdLst>
                <a:gd name="connsiteX0" fmla="*/ 37 w 554108"/>
                <a:gd name="connsiteY0" fmla="*/ 97920 h 107766"/>
                <a:gd name="connsiteX1" fmla="*/ 550370 w 554108"/>
                <a:gd name="connsiteY1" fmla="*/ 102153 h 107766"/>
                <a:gd name="connsiteX2" fmla="*/ 241337 w 554108"/>
                <a:gd name="connsiteY2" fmla="*/ 51353 h 107766"/>
                <a:gd name="connsiteX3" fmla="*/ 232870 w 554108"/>
                <a:gd name="connsiteY3" fmla="*/ 553 h 107766"/>
                <a:gd name="connsiteX4" fmla="*/ 520737 w 554108"/>
                <a:gd name="connsiteY4" fmla="*/ 25953 h 107766"/>
                <a:gd name="connsiteX5" fmla="*/ 37 w 554108"/>
                <a:gd name="connsiteY5" fmla="*/ 97920 h 10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108" h="107766">
                  <a:moveTo>
                    <a:pt x="37" y="97920"/>
                  </a:moveTo>
                  <a:cubicBezTo>
                    <a:pt x="4976" y="110620"/>
                    <a:pt x="510153" y="109914"/>
                    <a:pt x="550370" y="102153"/>
                  </a:cubicBezTo>
                  <a:cubicBezTo>
                    <a:pt x="590587" y="94392"/>
                    <a:pt x="294254" y="68286"/>
                    <a:pt x="241337" y="51353"/>
                  </a:cubicBezTo>
                  <a:cubicBezTo>
                    <a:pt x="188420" y="34420"/>
                    <a:pt x="186303" y="4786"/>
                    <a:pt x="232870" y="553"/>
                  </a:cubicBezTo>
                  <a:cubicBezTo>
                    <a:pt x="279437" y="-3680"/>
                    <a:pt x="559543" y="17486"/>
                    <a:pt x="520737" y="25953"/>
                  </a:cubicBezTo>
                  <a:cubicBezTo>
                    <a:pt x="481932" y="34420"/>
                    <a:pt x="-4902" y="85220"/>
                    <a:pt x="37" y="9792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955EEB87-41DB-4800-B371-FAFE17FED843}"/>
                </a:ext>
              </a:extLst>
            </p:cNvPr>
            <p:cNvSpPr/>
            <p:nvPr/>
          </p:nvSpPr>
          <p:spPr>
            <a:xfrm>
              <a:off x="5524894" y="744673"/>
              <a:ext cx="1025408" cy="784667"/>
            </a:xfrm>
            <a:custGeom>
              <a:avLst/>
              <a:gdLst>
                <a:gd name="connsiteX0" fmla="*/ 604973 w 1025408"/>
                <a:gd name="connsiteY0" fmla="*/ 394 h 784667"/>
                <a:gd name="connsiteX1" fmla="*/ 135073 w 1025408"/>
                <a:gd name="connsiteY1" fmla="*/ 127394 h 784667"/>
                <a:gd name="connsiteX2" fmla="*/ 482206 w 1025408"/>
                <a:gd name="connsiteY2" fmla="*/ 30027 h 784667"/>
                <a:gd name="connsiteX3" fmla="*/ 75806 w 1025408"/>
                <a:gd name="connsiteY3" fmla="*/ 275560 h 784667"/>
                <a:gd name="connsiteX4" fmla="*/ 3839 w 1025408"/>
                <a:gd name="connsiteY4" fmla="*/ 622694 h 784667"/>
                <a:gd name="connsiteX5" fmla="*/ 130839 w 1025408"/>
                <a:gd name="connsiteY5" fmla="*/ 339060 h 784667"/>
                <a:gd name="connsiteX6" fmla="*/ 3839 w 1025408"/>
                <a:gd name="connsiteY6" fmla="*/ 783560 h 784667"/>
                <a:gd name="connsiteX7" fmla="*/ 249373 w 1025408"/>
                <a:gd name="connsiteY7" fmla="*/ 461827 h 784667"/>
                <a:gd name="connsiteX8" fmla="*/ 507606 w 1025408"/>
                <a:gd name="connsiteY8" fmla="*/ 343294 h 784667"/>
                <a:gd name="connsiteX9" fmla="*/ 482206 w 1025408"/>
                <a:gd name="connsiteY9" fmla="*/ 406794 h 784667"/>
                <a:gd name="connsiteX10" fmla="*/ 719273 w 1025408"/>
                <a:gd name="connsiteY10" fmla="*/ 478760 h 784667"/>
                <a:gd name="connsiteX11" fmla="*/ 947873 w 1025408"/>
                <a:gd name="connsiteY11" fmla="*/ 529560 h 784667"/>
                <a:gd name="connsiteX12" fmla="*/ 905539 w 1025408"/>
                <a:gd name="connsiteY12" fmla="*/ 542260 h 784667"/>
                <a:gd name="connsiteX13" fmla="*/ 1019839 w 1025408"/>
                <a:gd name="connsiteY13" fmla="*/ 732760 h 784667"/>
                <a:gd name="connsiteX14" fmla="*/ 1007139 w 1025408"/>
                <a:gd name="connsiteY14" fmla="*/ 453360 h 784667"/>
                <a:gd name="connsiteX15" fmla="*/ 1002906 w 1025408"/>
                <a:gd name="connsiteY15" fmla="*/ 449127 h 784667"/>
                <a:gd name="connsiteX16" fmla="*/ 782773 w 1025408"/>
                <a:gd name="connsiteY16" fmla="*/ 190894 h 784667"/>
                <a:gd name="connsiteX17" fmla="*/ 185873 w 1025408"/>
                <a:gd name="connsiteY17" fmla="*/ 241694 h 784667"/>
                <a:gd name="connsiteX18" fmla="*/ 719273 w 1025408"/>
                <a:gd name="connsiteY18" fmla="*/ 212060 h 784667"/>
                <a:gd name="connsiteX19" fmla="*/ 245139 w 1025408"/>
                <a:gd name="connsiteY19" fmla="*/ 178194 h 784667"/>
                <a:gd name="connsiteX20" fmla="*/ 604973 w 1025408"/>
                <a:gd name="connsiteY20" fmla="*/ 394 h 7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5408" h="784667">
                  <a:moveTo>
                    <a:pt x="604973" y="394"/>
                  </a:moveTo>
                  <a:cubicBezTo>
                    <a:pt x="586629" y="-8073"/>
                    <a:pt x="155534" y="122455"/>
                    <a:pt x="135073" y="127394"/>
                  </a:cubicBezTo>
                  <a:cubicBezTo>
                    <a:pt x="114612" y="132333"/>
                    <a:pt x="492084" y="5333"/>
                    <a:pt x="482206" y="30027"/>
                  </a:cubicBezTo>
                  <a:cubicBezTo>
                    <a:pt x="472328" y="54721"/>
                    <a:pt x="155534" y="176782"/>
                    <a:pt x="75806" y="275560"/>
                  </a:cubicBezTo>
                  <a:cubicBezTo>
                    <a:pt x="-3922" y="374338"/>
                    <a:pt x="-5333" y="612111"/>
                    <a:pt x="3839" y="622694"/>
                  </a:cubicBezTo>
                  <a:cubicBezTo>
                    <a:pt x="13011" y="633277"/>
                    <a:pt x="130839" y="312249"/>
                    <a:pt x="130839" y="339060"/>
                  </a:cubicBezTo>
                  <a:cubicBezTo>
                    <a:pt x="130839" y="365871"/>
                    <a:pt x="-15917" y="763099"/>
                    <a:pt x="3839" y="783560"/>
                  </a:cubicBezTo>
                  <a:cubicBezTo>
                    <a:pt x="23595" y="804021"/>
                    <a:pt x="165412" y="535205"/>
                    <a:pt x="249373" y="461827"/>
                  </a:cubicBezTo>
                  <a:cubicBezTo>
                    <a:pt x="333334" y="388449"/>
                    <a:pt x="468800" y="352466"/>
                    <a:pt x="507606" y="343294"/>
                  </a:cubicBezTo>
                  <a:cubicBezTo>
                    <a:pt x="546411" y="334122"/>
                    <a:pt x="446928" y="384216"/>
                    <a:pt x="482206" y="406794"/>
                  </a:cubicBezTo>
                  <a:cubicBezTo>
                    <a:pt x="517484" y="429372"/>
                    <a:pt x="719273" y="478760"/>
                    <a:pt x="719273" y="478760"/>
                  </a:cubicBezTo>
                  <a:cubicBezTo>
                    <a:pt x="796884" y="499221"/>
                    <a:pt x="916829" y="518977"/>
                    <a:pt x="947873" y="529560"/>
                  </a:cubicBezTo>
                  <a:cubicBezTo>
                    <a:pt x="978917" y="540143"/>
                    <a:pt x="893545" y="508393"/>
                    <a:pt x="905539" y="542260"/>
                  </a:cubicBezTo>
                  <a:cubicBezTo>
                    <a:pt x="917533" y="576127"/>
                    <a:pt x="1002906" y="747577"/>
                    <a:pt x="1019839" y="732760"/>
                  </a:cubicBezTo>
                  <a:cubicBezTo>
                    <a:pt x="1036772" y="717943"/>
                    <a:pt x="1009961" y="500632"/>
                    <a:pt x="1007139" y="453360"/>
                  </a:cubicBezTo>
                  <a:cubicBezTo>
                    <a:pt x="1004317" y="406088"/>
                    <a:pt x="1002906" y="449127"/>
                    <a:pt x="1002906" y="449127"/>
                  </a:cubicBezTo>
                  <a:cubicBezTo>
                    <a:pt x="965512" y="405383"/>
                    <a:pt x="918945" y="225466"/>
                    <a:pt x="782773" y="190894"/>
                  </a:cubicBezTo>
                  <a:cubicBezTo>
                    <a:pt x="646601" y="156322"/>
                    <a:pt x="196456" y="238166"/>
                    <a:pt x="185873" y="241694"/>
                  </a:cubicBezTo>
                  <a:cubicBezTo>
                    <a:pt x="175290" y="245222"/>
                    <a:pt x="709395" y="222643"/>
                    <a:pt x="719273" y="212060"/>
                  </a:cubicBezTo>
                  <a:cubicBezTo>
                    <a:pt x="729151" y="201477"/>
                    <a:pt x="265600" y="208533"/>
                    <a:pt x="245139" y="178194"/>
                  </a:cubicBezTo>
                  <a:cubicBezTo>
                    <a:pt x="224678" y="147855"/>
                    <a:pt x="623317" y="8861"/>
                    <a:pt x="604973" y="39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A500A9AE-14D6-4EF1-ADD0-C1132F428137}"/>
                </a:ext>
              </a:extLst>
            </p:cNvPr>
            <p:cNvSpPr/>
            <p:nvPr/>
          </p:nvSpPr>
          <p:spPr>
            <a:xfrm>
              <a:off x="5604874" y="692689"/>
              <a:ext cx="980112" cy="713219"/>
            </a:xfrm>
            <a:custGeom>
              <a:avLst/>
              <a:gdLst>
                <a:gd name="connsiteX0" fmla="*/ 59 w 980112"/>
                <a:gd name="connsiteY0" fmla="*/ 437611 h 713219"/>
                <a:gd name="connsiteX1" fmla="*/ 135526 w 980112"/>
                <a:gd name="connsiteY1" fmla="*/ 10044 h 713219"/>
                <a:gd name="connsiteX2" fmla="*/ 215959 w 980112"/>
                <a:gd name="connsiteY2" fmla="*/ 128578 h 713219"/>
                <a:gd name="connsiteX3" fmla="*/ 436093 w 980112"/>
                <a:gd name="connsiteY3" fmla="*/ 52378 h 713219"/>
                <a:gd name="connsiteX4" fmla="*/ 715493 w 980112"/>
                <a:gd name="connsiteY4" fmla="*/ 120111 h 713219"/>
                <a:gd name="connsiteX5" fmla="*/ 948326 w 980112"/>
                <a:gd name="connsiteY5" fmla="*/ 259811 h 713219"/>
                <a:gd name="connsiteX6" fmla="*/ 922926 w 980112"/>
                <a:gd name="connsiteY6" fmla="*/ 242878 h 713219"/>
                <a:gd name="connsiteX7" fmla="*/ 931393 w 980112"/>
                <a:gd name="connsiteY7" fmla="*/ 407978 h 713219"/>
                <a:gd name="connsiteX8" fmla="*/ 977959 w 980112"/>
                <a:gd name="connsiteY8" fmla="*/ 590011 h 713219"/>
                <a:gd name="connsiteX9" fmla="*/ 969493 w 980112"/>
                <a:gd name="connsiteY9" fmla="*/ 712778 h 713219"/>
                <a:gd name="connsiteX10" fmla="*/ 944093 w 980112"/>
                <a:gd name="connsiteY10" fmla="*/ 547678 h 713219"/>
                <a:gd name="connsiteX11" fmla="*/ 698559 w 980112"/>
                <a:gd name="connsiteY11" fmla="*/ 369878 h 713219"/>
                <a:gd name="connsiteX12" fmla="*/ 232893 w 980112"/>
                <a:gd name="connsiteY12" fmla="*/ 369878 h 713219"/>
                <a:gd name="connsiteX13" fmla="*/ 618126 w 980112"/>
                <a:gd name="connsiteY13" fmla="*/ 297911 h 713219"/>
                <a:gd name="connsiteX14" fmla="*/ 127059 w 980112"/>
                <a:gd name="connsiteY14" fmla="*/ 221711 h 713219"/>
                <a:gd name="connsiteX15" fmla="*/ 59 w 980112"/>
                <a:gd name="connsiteY15" fmla="*/ 437611 h 7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0112" h="713219">
                  <a:moveTo>
                    <a:pt x="59" y="437611"/>
                  </a:moveTo>
                  <a:cubicBezTo>
                    <a:pt x="1470" y="402333"/>
                    <a:pt x="99543" y="61549"/>
                    <a:pt x="135526" y="10044"/>
                  </a:cubicBezTo>
                  <a:cubicBezTo>
                    <a:pt x="171509" y="-41461"/>
                    <a:pt x="165865" y="121522"/>
                    <a:pt x="215959" y="128578"/>
                  </a:cubicBezTo>
                  <a:cubicBezTo>
                    <a:pt x="266053" y="135634"/>
                    <a:pt x="352837" y="53789"/>
                    <a:pt x="436093" y="52378"/>
                  </a:cubicBezTo>
                  <a:cubicBezTo>
                    <a:pt x="519349" y="50967"/>
                    <a:pt x="630121" y="85539"/>
                    <a:pt x="715493" y="120111"/>
                  </a:cubicBezTo>
                  <a:cubicBezTo>
                    <a:pt x="800865" y="154683"/>
                    <a:pt x="913754" y="239350"/>
                    <a:pt x="948326" y="259811"/>
                  </a:cubicBezTo>
                  <a:cubicBezTo>
                    <a:pt x="982898" y="280272"/>
                    <a:pt x="925748" y="218184"/>
                    <a:pt x="922926" y="242878"/>
                  </a:cubicBezTo>
                  <a:cubicBezTo>
                    <a:pt x="920104" y="267572"/>
                    <a:pt x="922221" y="350122"/>
                    <a:pt x="931393" y="407978"/>
                  </a:cubicBezTo>
                  <a:cubicBezTo>
                    <a:pt x="940565" y="465834"/>
                    <a:pt x="971609" y="539211"/>
                    <a:pt x="977959" y="590011"/>
                  </a:cubicBezTo>
                  <a:cubicBezTo>
                    <a:pt x="984309" y="640811"/>
                    <a:pt x="975137" y="719833"/>
                    <a:pt x="969493" y="712778"/>
                  </a:cubicBezTo>
                  <a:cubicBezTo>
                    <a:pt x="963849" y="705723"/>
                    <a:pt x="989249" y="604828"/>
                    <a:pt x="944093" y="547678"/>
                  </a:cubicBezTo>
                  <a:cubicBezTo>
                    <a:pt x="898937" y="490528"/>
                    <a:pt x="817092" y="399511"/>
                    <a:pt x="698559" y="369878"/>
                  </a:cubicBezTo>
                  <a:cubicBezTo>
                    <a:pt x="580026" y="340245"/>
                    <a:pt x="246298" y="381872"/>
                    <a:pt x="232893" y="369878"/>
                  </a:cubicBezTo>
                  <a:cubicBezTo>
                    <a:pt x="219488" y="357884"/>
                    <a:pt x="635765" y="322605"/>
                    <a:pt x="618126" y="297911"/>
                  </a:cubicBezTo>
                  <a:cubicBezTo>
                    <a:pt x="600487" y="273217"/>
                    <a:pt x="232187" y="203367"/>
                    <a:pt x="127059" y="221711"/>
                  </a:cubicBezTo>
                  <a:cubicBezTo>
                    <a:pt x="21931" y="240055"/>
                    <a:pt x="-1352" y="472889"/>
                    <a:pt x="59" y="437611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AAB44B18-A103-43F2-BC8F-6CDF9283F29D}"/>
                </a:ext>
              </a:extLst>
            </p:cNvPr>
            <p:cNvSpPr/>
            <p:nvPr/>
          </p:nvSpPr>
          <p:spPr>
            <a:xfrm>
              <a:off x="5538428" y="3225598"/>
              <a:ext cx="451406" cy="436951"/>
            </a:xfrm>
            <a:custGeom>
              <a:avLst/>
              <a:gdLst>
                <a:gd name="connsiteX0" fmla="*/ 27347 w 451406"/>
                <a:gd name="connsiteY0" fmla="*/ 202 h 436951"/>
                <a:gd name="connsiteX1" fmla="*/ 30522 w 451406"/>
                <a:gd name="connsiteY1" fmla="*/ 141490 h 436951"/>
                <a:gd name="connsiteX2" fmla="*/ 73385 w 451406"/>
                <a:gd name="connsiteY2" fmla="*/ 87515 h 436951"/>
                <a:gd name="connsiteX3" fmla="*/ 330560 w 451406"/>
                <a:gd name="connsiteY3" fmla="*/ 222452 h 436951"/>
                <a:gd name="connsiteX4" fmla="*/ 274997 w 451406"/>
                <a:gd name="connsiteY4" fmla="*/ 206577 h 436951"/>
                <a:gd name="connsiteX5" fmla="*/ 451210 w 451406"/>
                <a:gd name="connsiteY5" fmla="*/ 436765 h 436951"/>
                <a:gd name="connsiteX6" fmla="*/ 235310 w 451406"/>
                <a:gd name="connsiteY6" fmla="*/ 246265 h 436951"/>
                <a:gd name="connsiteX7" fmla="*/ 378185 w 451406"/>
                <a:gd name="connsiteY7" fmla="*/ 282777 h 436951"/>
                <a:gd name="connsiteX8" fmla="*/ 168635 w 451406"/>
                <a:gd name="connsiteY8" fmla="*/ 201815 h 436951"/>
                <a:gd name="connsiteX9" fmla="*/ 6710 w 451406"/>
                <a:gd name="connsiteY9" fmla="*/ 178002 h 436951"/>
                <a:gd name="connsiteX10" fmla="*/ 27347 w 451406"/>
                <a:gd name="connsiteY10" fmla="*/ 202 h 4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406" h="436951">
                  <a:moveTo>
                    <a:pt x="27347" y="202"/>
                  </a:moveTo>
                  <a:cubicBezTo>
                    <a:pt x="31316" y="-5883"/>
                    <a:pt x="22849" y="126938"/>
                    <a:pt x="30522" y="141490"/>
                  </a:cubicBezTo>
                  <a:cubicBezTo>
                    <a:pt x="38195" y="156042"/>
                    <a:pt x="23379" y="74021"/>
                    <a:pt x="73385" y="87515"/>
                  </a:cubicBezTo>
                  <a:cubicBezTo>
                    <a:pt x="123391" y="101009"/>
                    <a:pt x="296958" y="202608"/>
                    <a:pt x="330560" y="222452"/>
                  </a:cubicBezTo>
                  <a:cubicBezTo>
                    <a:pt x="364162" y="242296"/>
                    <a:pt x="254889" y="170858"/>
                    <a:pt x="274997" y="206577"/>
                  </a:cubicBezTo>
                  <a:cubicBezTo>
                    <a:pt x="295105" y="242296"/>
                    <a:pt x="457824" y="430150"/>
                    <a:pt x="451210" y="436765"/>
                  </a:cubicBezTo>
                  <a:cubicBezTo>
                    <a:pt x="444596" y="443380"/>
                    <a:pt x="247481" y="271930"/>
                    <a:pt x="235310" y="246265"/>
                  </a:cubicBezTo>
                  <a:cubicBezTo>
                    <a:pt x="223139" y="220600"/>
                    <a:pt x="389298" y="290185"/>
                    <a:pt x="378185" y="282777"/>
                  </a:cubicBezTo>
                  <a:cubicBezTo>
                    <a:pt x="367073" y="275369"/>
                    <a:pt x="230547" y="219277"/>
                    <a:pt x="168635" y="201815"/>
                  </a:cubicBezTo>
                  <a:cubicBezTo>
                    <a:pt x="106723" y="184353"/>
                    <a:pt x="28671" y="206048"/>
                    <a:pt x="6710" y="178002"/>
                  </a:cubicBezTo>
                  <a:cubicBezTo>
                    <a:pt x="-15251" y="149956"/>
                    <a:pt x="23378" y="6287"/>
                    <a:pt x="27347" y="2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96" name="フリーフォーム: 図形 895" hidden="1">
            <a:extLst>
              <a:ext uri="{FF2B5EF4-FFF2-40B4-BE49-F238E27FC236}">
                <a16:creationId xmlns:a16="http://schemas.microsoft.com/office/drawing/2014/main" id="{0621654C-230D-4496-8109-513E84DDEA85}"/>
              </a:ext>
            </a:extLst>
          </p:cNvPr>
          <p:cNvSpPr/>
          <p:nvPr/>
        </p:nvSpPr>
        <p:spPr>
          <a:xfrm>
            <a:off x="258564" y="5524642"/>
            <a:ext cx="11456151" cy="824291"/>
          </a:xfrm>
          <a:custGeom>
            <a:avLst/>
            <a:gdLst>
              <a:gd name="connsiteX0" fmla="*/ 10943 w 11456151"/>
              <a:gd name="connsiteY0" fmla="*/ 818406 h 824291"/>
              <a:gd name="connsiteX1" fmla="*/ 3408661 w 11456151"/>
              <a:gd name="connsiteY1" fmla="*/ 212015 h 824291"/>
              <a:gd name="connsiteX2" fmla="*/ 2677141 w 11456151"/>
              <a:gd name="connsiteY2" fmla="*/ 356394 h 824291"/>
              <a:gd name="connsiteX3" fmla="*/ 3610792 w 11456151"/>
              <a:gd name="connsiteY3" fmla="*/ 259 h 824291"/>
              <a:gd name="connsiteX4" fmla="*/ 3668543 w 11456151"/>
              <a:gd name="connsiteY4" fmla="*/ 298642 h 824291"/>
              <a:gd name="connsiteX5" fmla="*/ 7826657 w 11456151"/>
              <a:gd name="connsiteY5" fmla="*/ 279392 h 824291"/>
              <a:gd name="connsiteX6" fmla="*/ 5660973 w 11456151"/>
              <a:gd name="connsiteY6" fmla="*/ 346769 h 824291"/>
              <a:gd name="connsiteX7" fmla="*/ 8230918 w 11456151"/>
              <a:gd name="connsiteY7" fmla="*/ 250516 h 824291"/>
              <a:gd name="connsiteX8" fmla="*/ 7845908 w 11456151"/>
              <a:gd name="connsiteY8" fmla="*/ 38760 h 824291"/>
              <a:gd name="connsiteX9" fmla="*/ 8182792 w 11456151"/>
              <a:gd name="connsiteY9" fmla="*/ 231265 h 824291"/>
              <a:gd name="connsiteX10" fmla="*/ 9010564 w 11456151"/>
              <a:gd name="connsiteY10" fmla="*/ 452646 h 824291"/>
              <a:gd name="connsiteX11" fmla="*/ 11253251 w 11456151"/>
              <a:gd name="connsiteY11" fmla="*/ 664402 h 824291"/>
              <a:gd name="connsiteX12" fmla="*/ 11330253 w 11456151"/>
              <a:gd name="connsiteY12" fmla="*/ 385270 h 824291"/>
              <a:gd name="connsiteX13" fmla="*/ 11070371 w 11456151"/>
              <a:gd name="connsiteY13" fmla="*/ 645152 h 824291"/>
              <a:gd name="connsiteX14" fmla="*/ 10463979 w 11456151"/>
              <a:gd name="connsiteY14" fmla="*/ 654777 h 824291"/>
              <a:gd name="connsiteX15" fmla="*/ 7470522 w 11456151"/>
              <a:gd name="connsiteY15" fmla="*/ 558524 h 824291"/>
              <a:gd name="connsiteX16" fmla="*/ 4274935 w 11456151"/>
              <a:gd name="connsiteY16" fmla="*/ 520023 h 824291"/>
              <a:gd name="connsiteX17" fmla="*/ 5478093 w 11456151"/>
              <a:gd name="connsiteY17" fmla="*/ 510398 h 824291"/>
              <a:gd name="connsiteX18" fmla="*/ 2436510 w 11456151"/>
              <a:gd name="connsiteY18" fmla="*/ 520023 h 824291"/>
              <a:gd name="connsiteX19" fmla="*/ 10943 w 11456151"/>
              <a:gd name="connsiteY19" fmla="*/ 818406 h 824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456151" h="824291">
                <a:moveTo>
                  <a:pt x="10943" y="818406"/>
                </a:moveTo>
                <a:cubicBezTo>
                  <a:pt x="172968" y="767071"/>
                  <a:pt x="2964295" y="289017"/>
                  <a:pt x="3408661" y="212015"/>
                </a:cubicBezTo>
                <a:cubicBezTo>
                  <a:pt x="3853027" y="135013"/>
                  <a:pt x="2643453" y="391687"/>
                  <a:pt x="2677141" y="356394"/>
                </a:cubicBezTo>
                <a:cubicBezTo>
                  <a:pt x="2710829" y="321101"/>
                  <a:pt x="3445558" y="9884"/>
                  <a:pt x="3610792" y="259"/>
                </a:cubicBezTo>
                <a:cubicBezTo>
                  <a:pt x="3776026" y="-9366"/>
                  <a:pt x="2965899" y="252120"/>
                  <a:pt x="3668543" y="298642"/>
                </a:cubicBezTo>
                <a:cubicBezTo>
                  <a:pt x="4371187" y="345164"/>
                  <a:pt x="7826657" y="279392"/>
                  <a:pt x="7826657" y="279392"/>
                </a:cubicBezTo>
                <a:lnTo>
                  <a:pt x="5660973" y="346769"/>
                </a:lnTo>
                <a:cubicBezTo>
                  <a:pt x="5728350" y="341956"/>
                  <a:pt x="7866762" y="301851"/>
                  <a:pt x="8230918" y="250516"/>
                </a:cubicBezTo>
                <a:cubicBezTo>
                  <a:pt x="8595074" y="199181"/>
                  <a:pt x="7853929" y="41968"/>
                  <a:pt x="7845908" y="38760"/>
                </a:cubicBezTo>
                <a:cubicBezTo>
                  <a:pt x="7837887" y="35552"/>
                  <a:pt x="7988683" y="162284"/>
                  <a:pt x="8182792" y="231265"/>
                </a:cubicBezTo>
                <a:cubicBezTo>
                  <a:pt x="8376901" y="300246"/>
                  <a:pt x="8498821" y="380457"/>
                  <a:pt x="9010564" y="452646"/>
                </a:cubicBezTo>
                <a:cubicBezTo>
                  <a:pt x="9522307" y="524835"/>
                  <a:pt x="10866636" y="675631"/>
                  <a:pt x="11253251" y="664402"/>
                </a:cubicBezTo>
                <a:cubicBezTo>
                  <a:pt x="11639866" y="653173"/>
                  <a:pt x="11360733" y="388478"/>
                  <a:pt x="11330253" y="385270"/>
                </a:cubicBezTo>
                <a:cubicBezTo>
                  <a:pt x="11299773" y="382062"/>
                  <a:pt x="11214750" y="600234"/>
                  <a:pt x="11070371" y="645152"/>
                </a:cubicBezTo>
                <a:cubicBezTo>
                  <a:pt x="10925992" y="690070"/>
                  <a:pt x="10463979" y="654777"/>
                  <a:pt x="10463979" y="654777"/>
                </a:cubicBezTo>
                <a:lnTo>
                  <a:pt x="7470522" y="558524"/>
                </a:lnTo>
                <a:lnTo>
                  <a:pt x="4274935" y="520023"/>
                </a:lnTo>
                <a:cubicBezTo>
                  <a:pt x="3942864" y="512002"/>
                  <a:pt x="5478093" y="510398"/>
                  <a:pt x="5478093" y="510398"/>
                </a:cubicBezTo>
                <a:cubicBezTo>
                  <a:pt x="5171689" y="510398"/>
                  <a:pt x="3347702" y="470292"/>
                  <a:pt x="2436510" y="520023"/>
                </a:cubicBezTo>
                <a:cubicBezTo>
                  <a:pt x="1525318" y="569753"/>
                  <a:pt x="-151082" y="869741"/>
                  <a:pt x="10943" y="818406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691498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公園のベンチ, ベンチ, 黄色と黒の壁" hidden="1">
            <a:extLst>
              <a:ext uri="{FF2B5EF4-FFF2-40B4-BE49-F238E27FC236}">
                <a16:creationId xmlns:a16="http://schemas.microsoft.com/office/drawing/2014/main" id="{5ED29A90-6CBF-4B6C-A683-5921C68D8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39700"/>
            <a:ext cx="12192000" cy="6882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グループ化 4" hidden="1">
            <a:extLst>
              <a:ext uri="{FF2B5EF4-FFF2-40B4-BE49-F238E27FC236}">
                <a16:creationId xmlns:a16="http://schemas.microsoft.com/office/drawing/2014/main" id="{B4CE6817-7928-4745-862B-86C5B460356E}"/>
              </a:ext>
            </a:extLst>
          </p:cNvPr>
          <p:cNvGrpSpPr/>
          <p:nvPr/>
        </p:nvGrpSpPr>
        <p:grpSpPr>
          <a:xfrm>
            <a:off x="281722" y="692689"/>
            <a:ext cx="11465311" cy="5387028"/>
            <a:chOff x="281722" y="692689"/>
            <a:chExt cx="11465311" cy="5387028"/>
          </a:xfrm>
        </p:grpSpPr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134E3635-0912-40F0-95B9-D3A66183AF3B}"/>
                </a:ext>
              </a:extLst>
            </p:cNvPr>
            <p:cNvGrpSpPr/>
            <p:nvPr/>
          </p:nvGrpSpPr>
          <p:grpSpPr>
            <a:xfrm>
              <a:off x="281722" y="762325"/>
              <a:ext cx="11465311" cy="5317392"/>
              <a:chOff x="281722" y="762325"/>
              <a:chExt cx="11465311" cy="5317392"/>
            </a:xfrm>
          </p:grpSpPr>
          <p:grpSp>
            <p:nvGrpSpPr>
              <p:cNvPr id="73" name="グループ化 72">
                <a:extLst>
                  <a:ext uri="{FF2B5EF4-FFF2-40B4-BE49-F238E27FC236}">
                    <a16:creationId xmlns:a16="http://schemas.microsoft.com/office/drawing/2014/main" id="{A690A3BA-32E4-4750-972B-D8EFBB66DA0B}"/>
                  </a:ext>
                </a:extLst>
              </p:cNvPr>
              <p:cNvGrpSpPr/>
              <p:nvPr/>
            </p:nvGrpSpPr>
            <p:grpSpPr>
              <a:xfrm>
                <a:off x="4054475" y="762325"/>
                <a:ext cx="3912880" cy="5006531"/>
                <a:chOff x="4054475" y="762325"/>
                <a:chExt cx="3912880" cy="5006531"/>
              </a:xfrm>
            </p:grpSpPr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A04CA847-9E9D-4F59-85EC-27CEFEBB78CE}"/>
                    </a:ext>
                  </a:extLst>
                </p:cNvPr>
                <p:cNvSpPr/>
                <p:nvPr/>
              </p:nvSpPr>
              <p:spPr>
                <a:xfrm>
                  <a:off x="5682466" y="1356007"/>
                  <a:ext cx="300834" cy="95452"/>
                </a:xfrm>
                <a:custGeom>
                  <a:avLst/>
                  <a:gdLst>
                    <a:gd name="connsiteX0" fmla="*/ 694 w 267679"/>
                    <a:gd name="connsiteY0" fmla="*/ 84878 h 84932"/>
                    <a:gd name="connsiteX1" fmla="*/ 37207 w 267679"/>
                    <a:gd name="connsiteY1" fmla="*/ 27728 h 84932"/>
                    <a:gd name="connsiteX2" fmla="*/ 94357 w 267679"/>
                    <a:gd name="connsiteY2" fmla="*/ 5503 h 84932"/>
                    <a:gd name="connsiteX3" fmla="*/ 180082 w 267679"/>
                    <a:gd name="connsiteY3" fmla="*/ 3916 h 84932"/>
                    <a:gd name="connsiteX4" fmla="*/ 267394 w 267679"/>
                    <a:gd name="connsiteY4" fmla="*/ 51541 h 84932"/>
                    <a:gd name="connsiteX5" fmla="*/ 205482 w 267679"/>
                    <a:gd name="connsiteY5" fmla="*/ 27728 h 84932"/>
                    <a:gd name="connsiteX6" fmla="*/ 134044 w 267679"/>
                    <a:gd name="connsiteY6" fmla="*/ 13441 h 84932"/>
                    <a:gd name="connsiteX7" fmla="*/ 68957 w 267679"/>
                    <a:gd name="connsiteY7" fmla="*/ 16616 h 84932"/>
                    <a:gd name="connsiteX8" fmla="*/ 694 w 267679"/>
                    <a:gd name="connsiteY8" fmla="*/ 84878 h 8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679" h="84932">
                      <a:moveTo>
                        <a:pt x="694" y="84878"/>
                      </a:moveTo>
                      <a:cubicBezTo>
                        <a:pt x="-4598" y="86730"/>
                        <a:pt x="21597" y="40957"/>
                        <a:pt x="37207" y="27728"/>
                      </a:cubicBezTo>
                      <a:cubicBezTo>
                        <a:pt x="52817" y="14499"/>
                        <a:pt x="70545" y="9472"/>
                        <a:pt x="94357" y="5503"/>
                      </a:cubicBezTo>
                      <a:cubicBezTo>
                        <a:pt x="118169" y="1534"/>
                        <a:pt x="151243" y="-3757"/>
                        <a:pt x="180082" y="3916"/>
                      </a:cubicBezTo>
                      <a:cubicBezTo>
                        <a:pt x="208921" y="11589"/>
                        <a:pt x="263161" y="47572"/>
                        <a:pt x="267394" y="51541"/>
                      </a:cubicBezTo>
                      <a:cubicBezTo>
                        <a:pt x="271627" y="55510"/>
                        <a:pt x="227707" y="34078"/>
                        <a:pt x="205482" y="27728"/>
                      </a:cubicBezTo>
                      <a:cubicBezTo>
                        <a:pt x="183257" y="21378"/>
                        <a:pt x="156798" y="15293"/>
                        <a:pt x="134044" y="13441"/>
                      </a:cubicBezTo>
                      <a:cubicBezTo>
                        <a:pt x="111290" y="11589"/>
                        <a:pt x="91447" y="4181"/>
                        <a:pt x="68957" y="16616"/>
                      </a:cubicBezTo>
                      <a:cubicBezTo>
                        <a:pt x="46468" y="29051"/>
                        <a:pt x="5986" y="83026"/>
                        <a:pt x="694" y="848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7B71F4A3-87C9-42C8-97E3-C4BFE8E82A89}"/>
                    </a:ext>
                  </a:extLst>
                </p:cNvPr>
                <p:cNvSpPr/>
                <p:nvPr/>
              </p:nvSpPr>
              <p:spPr>
                <a:xfrm>
                  <a:off x="5685289" y="1368448"/>
                  <a:ext cx="324943" cy="250335"/>
                </a:xfrm>
                <a:custGeom>
                  <a:avLst/>
                  <a:gdLst>
                    <a:gd name="connsiteX0" fmla="*/ 1357 w 289131"/>
                    <a:gd name="connsiteY0" fmla="*/ 83333 h 222745"/>
                    <a:gd name="connsiteX1" fmla="*/ 25170 w 289131"/>
                    <a:gd name="connsiteY1" fmla="*/ 161121 h 222745"/>
                    <a:gd name="connsiteX2" fmla="*/ 15645 w 289131"/>
                    <a:gd name="connsiteY2" fmla="*/ 135721 h 222745"/>
                    <a:gd name="connsiteX3" fmla="*/ 72795 w 289131"/>
                    <a:gd name="connsiteY3" fmla="*/ 200808 h 222745"/>
                    <a:gd name="connsiteX4" fmla="*/ 48982 w 289131"/>
                    <a:gd name="connsiteY4" fmla="*/ 176996 h 222745"/>
                    <a:gd name="connsiteX5" fmla="*/ 131532 w 289131"/>
                    <a:gd name="connsiteY5" fmla="*/ 221446 h 222745"/>
                    <a:gd name="connsiteX6" fmla="*/ 207732 w 289131"/>
                    <a:gd name="connsiteY6" fmla="*/ 207158 h 222745"/>
                    <a:gd name="connsiteX7" fmla="*/ 269645 w 289131"/>
                    <a:gd name="connsiteY7" fmla="*/ 169058 h 222745"/>
                    <a:gd name="connsiteX8" fmla="*/ 242657 w 289131"/>
                    <a:gd name="connsiteY8" fmla="*/ 184933 h 222745"/>
                    <a:gd name="connsiteX9" fmla="*/ 279170 w 289131"/>
                    <a:gd name="connsiteY9" fmla="*/ 151596 h 222745"/>
                    <a:gd name="connsiteX10" fmla="*/ 288695 w 289131"/>
                    <a:gd name="connsiteY10" fmla="*/ 94446 h 222745"/>
                    <a:gd name="connsiteX11" fmla="*/ 285520 w 289131"/>
                    <a:gd name="connsiteY11" fmla="*/ 107146 h 222745"/>
                    <a:gd name="connsiteX12" fmla="*/ 268057 w 289131"/>
                    <a:gd name="connsiteY12" fmla="*/ 37296 h 222745"/>
                    <a:gd name="connsiteX13" fmla="*/ 250595 w 289131"/>
                    <a:gd name="connsiteY13" fmla="*/ 16658 h 222745"/>
                    <a:gd name="connsiteX14" fmla="*/ 215670 w 289131"/>
                    <a:gd name="connsiteY14" fmla="*/ 783 h 222745"/>
                    <a:gd name="connsiteX15" fmla="*/ 247420 w 289131"/>
                    <a:gd name="connsiteY15" fmla="*/ 42058 h 222745"/>
                    <a:gd name="connsiteX16" fmla="*/ 275995 w 289131"/>
                    <a:gd name="connsiteY16" fmla="*/ 124608 h 222745"/>
                    <a:gd name="connsiteX17" fmla="*/ 275995 w 289131"/>
                    <a:gd name="connsiteY17" fmla="*/ 161121 h 222745"/>
                    <a:gd name="connsiteX18" fmla="*/ 247420 w 289131"/>
                    <a:gd name="connsiteY18" fmla="*/ 184933 h 222745"/>
                    <a:gd name="connsiteX19" fmla="*/ 166457 w 289131"/>
                    <a:gd name="connsiteY19" fmla="*/ 211921 h 222745"/>
                    <a:gd name="connsiteX20" fmla="*/ 72795 w 289131"/>
                    <a:gd name="connsiteY20" fmla="*/ 210333 h 222745"/>
                    <a:gd name="connsiteX21" fmla="*/ 1357 w 289131"/>
                    <a:gd name="connsiteY21" fmla="*/ 83333 h 22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9131" h="222745">
                      <a:moveTo>
                        <a:pt x="1357" y="83333"/>
                      </a:moveTo>
                      <a:cubicBezTo>
                        <a:pt x="-6580" y="75131"/>
                        <a:pt x="22789" y="152390"/>
                        <a:pt x="25170" y="161121"/>
                      </a:cubicBezTo>
                      <a:cubicBezTo>
                        <a:pt x="27551" y="169852"/>
                        <a:pt x="7708" y="129107"/>
                        <a:pt x="15645" y="135721"/>
                      </a:cubicBezTo>
                      <a:cubicBezTo>
                        <a:pt x="23582" y="142335"/>
                        <a:pt x="67239" y="193929"/>
                        <a:pt x="72795" y="200808"/>
                      </a:cubicBezTo>
                      <a:cubicBezTo>
                        <a:pt x="78351" y="207687"/>
                        <a:pt x="39193" y="173556"/>
                        <a:pt x="48982" y="176996"/>
                      </a:cubicBezTo>
                      <a:cubicBezTo>
                        <a:pt x="58772" y="180436"/>
                        <a:pt x="105074" y="216419"/>
                        <a:pt x="131532" y="221446"/>
                      </a:cubicBezTo>
                      <a:cubicBezTo>
                        <a:pt x="157990" y="226473"/>
                        <a:pt x="184713" y="215889"/>
                        <a:pt x="207732" y="207158"/>
                      </a:cubicBezTo>
                      <a:cubicBezTo>
                        <a:pt x="230751" y="198427"/>
                        <a:pt x="263824" y="172762"/>
                        <a:pt x="269645" y="169058"/>
                      </a:cubicBezTo>
                      <a:cubicBezTo>
                        <a:pt x="275466" y="165354"/>
                        <a:pt x="241070" y="187843"/>
                        <a:pt x="242657" y="184933"/>
                      </a:cubicBezTo>
                      <a:cubicBezTo>
                        <a:pt x="244244" y="182023"/>
                        <a:pt x="271497" y="166677"/>
                        <a:pt x="279170" y="151596"/>
                      </a:cubicBezTo>
                      <a:cubicBezTo>
                        <a:pt x="286843" y="136515"/>
                        <a:pt x="287637" y="101854"/>
                        <a:pt x="288695" y="94446"/>
                      </a:cubicBezTo>
                      <a:cubicBezTo>
                        <a:pt x="289753" y="87038"/>
                        <a:pt x="288960" y="116671"/>
                        <a:pt x="285520" y="107146"/>
                      </a:cubicBezTo>
                      <a:cubicBezTo>
                        <a:pt x="282080" y="97621"/>
                        <a:pt x="273878" y="52377"/>
                        <a:pt x="268057" y="37296"/>
                      </a:cubicBezTo>
                      <a:cubicBezTo>
                        <a:pt x="262236" y="22215"/>
                        <a:pt x="259326" y="22744"/>
                        <a:pt x="250595" y="16658"/>
                      </a:cubicBezTo>
                      <a:cubicBezTo>
                        <a:pt x="241864" y="10572"/>
                        <a:pt x="216199" y="-3450"/>
                        <a:pt x="215670" y="783"/>
                      </a:cubicBezTo>
                      <a:cubicBezTo>
                        <a:pt x="215141" y="5016"/>
                        <a:pt x="237366" y="21420"/>
                        <a:pt x="247420" y="42058"/>
                      </a:cubicBezTo>
                      <a:cubicBezTo>
                        <a:pt x="257474" y="62696"/>
                        <a:pt x="271233" y="104764"/>
                        <a:pt x="275995" y="124608"/>
                      </a:cubicBezTo>
                      <a:cubicBezTo>
                        <a:pt x="280757" y="144452"/>
                        <a:pt x="280758" y="151067"/>
                        <a:pt x="275995" y="161121"/>
                      </a:cubicBezTo>
                      <a:cubicBezTo>
                        <a:pt x="271233" y="171175"/>
                        <a:pt x="265676" y="176466"/>
                        <a:pt x="247420" y="184933"/>
                      </a:cubicBezTo>
                      <a:cubicBezTo>
                        <a:pt x="229164" y="193400"/>
                        <a:pt x="195561" y="207688"/>
                        <a:pt x="166457" y="211921"/>
                      </a:cubicBezTo>
                      <a:cubicBezTo>
                        <a:pt x="137353" y="216154"/>
                        <a:pt x="99518" y="227266"/>
                        <a:pt x="72795" y="210333"/>
                      </a:cubicBezTo>
                      <a:cubicBezTo>
                        <a:pt x="46072" y="193400"/>
                        <a:pt x="9294" y="91535"/>
                        <a:pt x="1357" y="83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B5389390-B304-4F57-A420-9D8A1F8A0984}"/>
                    </a:ext>
                  </a:extLst>
                </p:cNvPr>
                <p:cNvSpPr/>
                <p:nvPr/>
              </p:nvSpPr>
              <p:spPr>
                <a:xfrm>
                  <a:off x="5988064" y="1382178"/>
                  <a:ext cx="136973" cy="58616"/>
                </a:xfrm>
                <a:custGeom>
                  <a:avLst/>
                  <a:gdLst>
                    <a:gd name="connsiteX0" fmla="*/ 239 w 121877"/>
                    <a:gd name="connsiteY0" fmla="*/ 52066 h 52156"/>
                    <a:gd name="connsiteX1" fmla="*/ 46276 w 121877"/>
                    <a:gd name="connsiteY1" fmla="*/ 13966 h 52156"/>
                    <a:gd name="connsiteX2" fmla="*/ 120889 w 121877"/>
                    <a:gd name="connsiteY2" fmla="*/ 25079 h 52156"/>
                    <a:gd name="connsiteX3" fmla="*/ 87551 w 121877"/>
                    <a:gd name="connsiteY3" fmla="*/ 6029 h 52156"/>
                    <a:gd name="connsiteX4" fmla="*/ 65326 w 121877"/>
                    <a:gd name="connsiteY4" fmla="*/ 1266 h 52156"/>
                    <a:gd name="connsiteX5" fmla="*/ 239 w 121877"/>
                    <a:gd name="connsiteY5" fmla="*/ 52066 h 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77" h="52156">
                      <a:moveTo>
                        <a:pt x="239" y="52066"/>
                      </a:moveTo>
                      <a:cubicBezTo>
                        <a:pt x="-2936" y="54183"/>
                        <a:pt x="26168" y="18464"/>
                        <a:pt x="46276" y="13966"/>
                      </a:cubicBezTo>
                      <a:cubicBezTo>
                        <a:pt x="66384" y="9468"/>
                        <a:pt x="114010" y="26402"/>
                        <a:pt x="120889" y="25079"/>
                      </a:cubicBezTo>
                      <a:cubicBezTo>
                        <a:pt x="127768" y="23756"/>
                        <a:pt x="96811" y="9998"/>
                        <a:pt x="87551" y="6029"/>
                      </a:cubicBezTo>
                      <a:cubicBezTo>
                        <a:pt x="78291" y="2060"/>
                        <a:pt x="78026" y="-2173"/>
                        <a:pt x="65326" y="1266"/>
                      </a:cubicBezTo>
                      <a:cubicBezTo>
                        <a:pt x="52626" y="4705"/>
                        <a:pt x="3414" y="49949"/>
                        <a:pt x="239" y="520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764D96BD-544D-45CF-BCB1-2A01CCB263E8}"/>
                    </a:ext>
                  </a:extLst>
                </p:cNvPr>
                <p:cNvSpPr/>
                <p:nvPr/>
              </p:nvSpPr>
              <p:spPr>
                <a:xfrm>
                  <a:off x="6108524" y="1359652"/>
                  <a:ext cx="323328" cy="253137"/>
                </a:xfrm>
                <a:custGeom>
                  <a:avLst/>
                  <a:gdLst>
                    <a:gd name="connsiteX0" fmla="*/ 66092 w 287694"/>
                    <a:gd name="connsiteY0" fmla="*/ 5435 h 225239"/>
                    <a:gd name="connsiteX1" fmla="*/ 2592 w 287694"/>
                    <a:gd name="connsiteY1" fmla="*/ 72110 h 225239"/>
                    <a:gd name="connsiteX2" fmla="*/ 12117 w 287694"/>
                    <a:gd name="connsiteY2" fmla="*/ 65760 h 225239"/>
                    <a:gd name="connsiteX3" fmla="*/ 10530 w 287694"/>
                    <a:gd name="connsiteY3" fmla="*/ 130848 h 225239"/>
                    <a:gd name="connsiteX4" fmla="*/ 7355 w 287694"/>
                    <a:gd name="connsiteY4" fmla="*/ 107035 h 225239"/>
                    <a:gd name="connsiteX5" fmla="*/ 26405 w 287694"/>
                    <a:gd name="connsiteY5" fmla="*/ 191173 h 225239"/>
                    <a:gd name="connsiteX6" fmla="*/ 18467 w 287694"/>
                    <a:gd name="connsiteY6" fmla="*/ 157835 h 225239"/>
                    <a:gd name="connsiteX7" fmla="*/ 93080 w 287694"/>
                    <a:gd name="connsiteY7" fmla="*/ 218160 h 225239"/>
                    <a:gd name="connsiteX8" fmla="*/ 78792 w 287694"/>
                    <a:gd name="connsiteY8" fmla="*/ 210223 h 225239"/>
                    <a:gd name="connsiteX9" fmla="*/ 172455 w 287694"/>
                    <a:gd name="connsiteY9" fmla="*/ 224510 h 225239"/>
                    <a:gd name="connsiteX10" fmla="*/ 250242 w 287694"/>
                    <a:gd name="connsiteY10" fmla="*/ 183235 h 225239"/>
                    <a:gd name="connsiteX11" fmla="*/ 229605 w 287694"/>
                    <a:gd name="connsiteY11" fmla="*/ 199110 h 225239"/>
                    <a:gd name="connsiteX12" fmla="*/ 278817 w 287694"/>
                    <a:gd name="connsiteY12" fmla="*/ 138785 h 225239"/>
                    <a:gd name="connsiteX13" fmla="*/ 272467 w 287694"/>
                    <a:gd name="connsiteY13" fmla="*/ 135610 h 225239"/>
                    <a:gd name="connsiteX14" fmla="*/ 274055 w 287694"/>
                    <a:gd name="connsiteY14" fmla="*/ 60998 h 225239"/>
                    <a:gd name="connsiteX15" fmla="*/ 242305 w 287694"/>
                    <a:gd name="connsiteY15" fmla="*/ 27660 h 225239"/>
                    <a:gd name="connsiteX16" fmla="*/ 172455 w 287694"/>
                    <a:gd name="connsiteY16" fmla="*/ 2260 h 225239"/>
                    <a:gd name="connsiteX17" fmla="*/ 259767 w 287694"/>
                    <a:gd name="connsiteY17" fmla="*/ 54648 h 225239"/>
                    <a:gd name="connsiteX18" fmla="*/ 175630 w 287694"/>
                    <a:gd name="connsiteY18" fmla="*/ 8610 h 225239"/>
                    <a:gd name="connsiteX19" fmla="*/ 147055 w 287694"/>
                    <a:gd name="connsiteY19" fmla="*/ 673 h 225239"/>
                    <a:gd name="connsiteX20" fmla="*/ 128005 w 287694"/>
                    <a:gd name="connsiteY20" fmla="*/ 3848 h 225239"/>
                    <a:gd name="connsiteX21" fmla="*/ 221667 w 287694"/>
                    <a:gd name="connsiteY21" fmla="*/ 30835 h 225239"/>
                    <a:gd name="connsiteX22" fmla="*/ 274055 w 287694"/>
                    <a:gd name="connsiteY22" fmla="*/ 83223 h 225239"/>
                    <a:gd name="connsiteX23" fmla="*/ 286755 w 287694"/>
                    <a:gd name="connsiteY23" fmla="*/ 116560 h 225239"/>
                    <a:gd name="connsiteX24" fmla="*/ 255005 w 287694"/>
                    <a:gd name="connsiteY24" fmla="*/ 178473 h 225239"/>
                    <a:gd name="connsiteX25" fmla="*/ 207380 w 287694"/>
                    <a:gd name="connsiteY25" fmla="*/ 219748 h 225239"/>
                    <a:gd name="connsiteX26" fmla="*/ 72442 w 287694"/>
                    <a:gd name="connsiteY26" fmla="*/ 218160 h 225239"/>
                    <a:gd name="connsiteX27" fmla="*/ 29580 w 287694"/>
                    <a:gd name="connsiteY27" fmla="*/ 181648 h 225239"/>
                    <a:gd name="connsiteX28" fmla="*/ 8942 w 287694"/>
                    <a:gd name="connsiteY28" fmla="*/ 135610 h 225239"/>
                    <a:gd name="connsiteX29" fmla="*/ 13705 w 287694"/>
                    <a:gd name="connsiteY29" fmla="*/ 81635 h 225239"/>
                    <a:gd name="connsiteX30" fmla="*/ 66092 w 287694"/>
                    <a:gd name="connsiteY30" fmla="*/ 5435 h 22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87694" h="225239">
                      <a:moveTo>
                        <a:pt x="66092" y="5435"/>
                      </a:moveTo>
                      <a:cubicBezTo>
                        <a:pt x="64240" y="3848"/>
                        <a:pt x="11588" y="62056"/>
                        <a:pt x="2592" y="72110"/>
                      </a:cubicBezTo>
                      <a:cubicBezTo>
                        <a:pt x="-6404" y="82164"/>
                        <a:pt x="10794" y="55970"/>
                        <a:pt x="12117" y="65760"/>
                      </a:cubicBezTo>
                      <a:cubicBezTo>
                        <a:pt x="13440" y="75550"/>
                        <a:pt x="11324" y="123969"/>
                        <a:pt x="10530" y="130848"/>
                      </a:cubicBezTo>
                      <a:cubicBezTo>
                        <a:pt x="9736" y="137727"/>
                        <a:pt x="4709" y="96981"/>
                        <a:pt x="7355" y="107035"/>
                      </a:cubicBezTo>
                      <a:cubicBezTo>
                        <a:pt x="10001" y="117089"/>
                        <a:pt x="24553" y="182706"/>
                        <a:pt x="26405" y="191173"/>
                      </a:cubicBezTo>
                      <a:cubicBezTo>
                        <a:pt x="28257" y="199640"/>
                        <a:pt x="7355" y="153337"/>
                        <a:pt x="18467" y="157835"/>
                      </a:cubicBezTo>
                      <a:cubicBezTo>
                        <a:pt x="29579" y="162333"/>
                        <a:pt x="83026" y="209429"/>
                        <a:pt x="93080" y="218160"/>
                      </a:cubicBezTo>
                      <a:cubicBezTo>
                        <a:pt x="103134" y="226891"/>
                        <a:pt x="65563" y="209165"/>
                        <a:pt x="78792" y="210223"/>
                      </a:cubicBezTo>
                      <a:cubicBezTo>
                        <a:pt x="92021" y="211281"/>
                        <a:pt x="143880" y="229008"/>
                        <a:pt x="172455" y="224510"/>
                      </a:cubicBezTo>
                      <a:cubicBezTo>
                        <a:pt x="201030" y="220012"/>
                        <a:pt x="240717" y="187468"/>
                        <a:pt x="250242" y="183235"/>
                      </a:cubicBezTo>
                      <a:cubicBezTo>
                        <a:pt x="259767" y="179002"/>
                        <a:pt x="224843" y="206518"/>
                        <a:pt x="229605" y="199110"/>
                      </a:cubicBezTo>
                      <a:cubicBezTo>
                        <a:pt x="234368" y="191702"/>
                        <a:pt x="271673" y="149368"/>
                        <a:pt x="278817" y="138785"/>
                      </a:cubicBezTo>
                      <a:cubicBezTo>
                        <a:pt x="285961" y="128202"/>
                        <a:pt x="273261" y="148574"/>
                        <a:pt x="272467" y="135610"/>
                      </a:cubicBezTo>
                      <a:cubicBezTo>
                        <a:pt x="271673" y="122646"/>
                        <a:pt x="279082" y="78989"/>
                        <a:pt x="274055" y="60998"/>
                      </a:cubicBezTo>
                      <a:cubicBezTo>
                        <a:pt x="269028" y="43007"/>
                        <a:pt x="259238" y="37450"/>
                        <a:pt x="242305" y="27660"/>
                      </a:cubicBezTo>
                      <a:cubicBezTo>
                        <a:pt x="225372" y="17870"/>
                        <a:pt x="169545" y="-2238"/>
                        <a:pt x="172455" y="2260"/>
                      </a:cubicBezTo>
                      <a:cubicBezTo>
                        <a:pt x="175365" y="6758"/>
                        <a:pt x="259238" y="53590"/>
                        <a:pt x="259767" y="54648"/>
                      </a:cubicBezTo>
                      <a:cubicBezTo>
                        <a:pt x="260296" y="55706"/>
                        <a:pt x="194415" y="17606"/>
                        <a:pt x="175630" y="8610"/>
                      </a:cubicBezTo>
                      <a:cubicBezTo>
                        <a:pt x="156845" y="-386"/>
                        <a:pt x="154992" y="1467"/>
                        <a:pt x="147055" y="673"/>
                      </a:cubicBezTo>
                      <a:cubicBezTo>
                        <a:pt x="139118" y="-121"/>
                        <a:pt x="115570" y="-1179"/>
                        <a:pt x="128005" y="3848"/>
                      </a:cubicBezTo>
                      <a:cubicBezTo>
                        <a:pt x="140440" y="8875"/>
                        <a:pt x="197325" y="17606"/>
                        <a:pt x="221667" y="30835"/>
                      </a:cubicBezTo>
                      <a:cubicBezTo>
                        <a:pt x="246009" y="44064"/>
                        <a:pt x="263207" y="68936"/>
                        <a:pt x="274055" y="83223"/>
                      </a:cubicBezTo>
                      <a:cubicBezTo>
                        <a:pt x="284903" y="97510"/>
                        <a:pt x="289930" y="100685"/>
                        <a:pt x="286755" y="116560"/>
                      </a:cubicBezTo>
                      <a:cubicBezTo>
                        <a:pt x="283580" y="132435"/>
                        <a:pt x="268234" y="161275"/>
                        <a:pt x="255005" y="178473"/>
                      </a:cubicBezTo>
                      <a:cubicBezTo>
                        <a:pt x="241776" y="195671"/>
                        <a:pt x="237807" y="213134"/>
                        <a:pt x="207380" y="219748"/>
                      </a:cubicBezTo>
                      <a:cubicBezTo>
                        <a:pt x="176953" y="226362"/>
                        <a:pt x="102075" y="224510"/>
                        <a:pt x="72442" y="218160"/>
                      </a:cubicBezTo>
                      <a:cubicBezTo>
                        <a:pt x="42809" y="211810"/>
                        <a:pt x="40163" y="195406"/>
                        <a:pt x="29580" y="181648"/>
                      </a:cubicBezTo>
                      <a:cubicBezTo>
                        <a:pt x="18997" y="167890"/>
                        <a:pt x="11588" y="152279"/>
                        <a:pt x="8942" y="135610"/>
                      </a:cubicBezTo>
                      <a:cubicBezTo>
                        <a:pt x="6296" y="118941"/>
                        <a:pt x="6032" y="99626"/>
                        <a:pt x="13705" y="81635"/>
                      </a:cubicBezTo>
                      <a:cubicBezTo>
                        <a:pt x="21378" y="63644"/>
                        <a:pt x="67944" y="7022"/>
                        <a:pt x="66092" y="54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B60BE161-023B-4121-B5C4-396BE87C08F8}"/>
                    </a:ext>
                  </a:extLst>
                </p:cNvPr>
                <p:cNvSpPr/>
                <p:nvPr/>
              </p:nvSpPr>
              <p:spPr>
                <a:xfrm>
                  <a:off x="6173846" y="1360385"/>
                  <a:ext cx="184310" cy="16179"/>
                </a:xfrm>
                <a:custGeom>
                  <a:avLst/>
                  <a:gdLst>
                    <a:gd name="connsiteX0" fmla="*/ 32 w 163997"/>
                    <a:gd name="connsiteY0" fmla="*/ 11133 h 14396"/>
                    <a:gd name="connsiteX1" fmla="*/ 85757 w 163997"/>
                    <a:gd name="connsiteY1" fmla="*/ 21 h 14396"/>
                    <a:gd name="connsiteX2" fmla="*/ 163544 w 163997"/>
                    <a:gd name="connsiteY2" fmla="*/ 14308 h 14396"/>
                    <a:gd name="connsiteX3" fmla="*/ 115919 w 163997"/>
                    <a:gd name="connsiteY3" fmla="*/ 6371 h 14396"/>
                    <a:gd name="connsiteX4" fmla="*/ 76232 w 163997"/>
                    <a:gd name="connsiteY4" fmla="*/ 12721 h 14396"/>
                    <a:gd name="connsiteX5" fmla="*/ 32 w 163997"/>
                    <a:gd name="connsiteY5" fmla="*/ 11133 h 1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997" h="14396">
                      <a:moveTo>
                        <a:pt x="32" y="11133"/>
                      </a:moveTo>
                      <a:cubicBezTo>
                        <a:pt x="1620" y="9016"/>
                        <a:pt x="58505" y="-508"/>
                        <a:pt x="85757" y="21"/>
                      </a:cubicBezTo>
                      <a:cubicBezTo>
                        <a:pt x="113009" y="550"/>
                        <a:pt x="158517" y="13250"/>
                        <a:pt x="163544" y="14308"/>
                      </a:cubicBezTo>
                      <a:cubicBezTo>
                        <a:pt x="168571" y="15366"/>
                        <a:pt x="130471" y="6635"/>
                        <a:pt x="115919" y="6371"/>
                      </a:cubicBezTo>
                      <a:cubicBezTo>
                        <a:pt x="101367" y="6106"/>
                        <a:pt x="96340" y="12986"/>
                        <a:pt x="76232" y="12721"/>
                      </a:cubicBezTo>
                      <a:cubicBezTo>
                        <a:pt x="56124" y="12456"/>
                        <a:pt x="-1556" y="13250"/>
                        <a:pt x="32" y="11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D8C4D1E8-50B0-4786-87CA-040240D64C54}"/>
                    </a:ext>
                  </a:extLst>
                </p:cNvPr>
                <p:cNvSpPr/>
                <p:nvPr/>
              </p:nvSpPr>
              <p:spPr>
                <a:xfrm>
                  <a:off x="5753297" y="1387821"/>
                  <a:ext cx="210277" cy="63631"/>
                </a:xfrm>
                <a:custGeom>
                  <a:avLst/>
                  <a:gdLst>
                    <a:gd name="connsiteX0" fmla="*/ 1169 w 187102"/>
                    <a:gd name="connsiteY0" fmla="*/ 56570 h 56618"/>
                    <a:gd name="connsiteX1" fmla="*/ 82132 w 187102"/>
                    <a:gd name="connsiteY1" fmla="*/ 5770 h 56618"/>
                    <a:gd name="connsiteX2" fmla="*/ 124994 w 187102"/>
                    <a:gd name="connsiteY2" fmla="*/ 5770 h 56618"/>
                    <a:gd name="connsiteX3" fmla="*/ 186907 w 187102"/>
                    <a:gd name="connsiteY3" fmla="*/ 47045 h 56618"/>
                    <a:gd name="connsiteX4" fmla="*/ 140869 w 187102"/>
                    <a:gd name="connsiteY4" fmla="*/ 18470 h 56618"/>
                    <a:gd name="connsiteX5" fmla="*/ 42444 w 187102"/>
                    <a:gd name="connsiteY5" fmla="*/ 15295 h 56618"/>
                    <a:gd name="connsiteX6" fmla="*/ 1169 w 187102"/>
                    <a:gd name="connsiteY6" fmla="*/ 56570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102" h="56618">
                      <a:moveTo>
                        <a:pt x="1169" y="56570"/>
                      </a:moveTo>
                      <a:cubicBezTo>
                        <a:pt x="7784" y="54983"/>
                        <a:pt x="61494" y="14237"/>
                        <a:pt x="82132" y="5770"/>
                      </a:cubicBezTo>
                      <a:cubicBezTo>
                        <a:pt x="102770" y="-2697"/>
                        <a:pt x="107532" y="-1109"/>
                        <a:pt x="124994" y="5770"/>
                      </a:cubicBezTo>
                      <a:cubicBezTo>
                        <a:pt x="142456" y="12649"/>
                        <a:pt x="184261" y="44928"/>
                        <a:pt x="186907" y="47045"/>
                      </a:cubicBezTo>
                      <a:cubicBezTo>
                        <a:pt x="189553" y="49162"/>
                        <a:pt x="164946" y="23762"/>
                        <a:pt x="140869" y="18470"/>
                      </a:cubicBezTo>
                      <a:cubicBezTo>
                        <a:pt x="116792" y="13178"/>
                        <a:pt x="67844" y="10003"/>
                        <a:pt x="42444" y="15295"/>
                      </a:cubicBezTo>
                      <a:cubicBezTo>
                        <a:pt x="17044" y="20587"/>
                        <a:pt x="-5446" y="58157"/>
                        <a:pt x="1169" y="56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AD93922B-EEEE-4A75-98EB-F29FDABE1F14}"/>
                    </a:ext>
                  </a:extLst>
                </p:cNvPr>
                <p:cNvSpPr/>
                <p:nvPr/>
              </p:nvSpPr>
              <p:spPr>
                <a:xfrm>
                  <a:off x="5711695" y="1409282"/>
                  <a:ext cx="264507" cy="63580"/>
                </a:xfrm>
                <a:custGeom>
                  <a:avLst/>
                  <a:gdLst>
                    <a:gd name="connsiteX0" fmla="*/ 57236 w 235356"/>
                    <a:gd name="connsiteY0" fmla="*/ 45413 h 56573"/>
                    <a:gd name="connsiteX1" fmla="*/ 119149 w 235356"/>
                    <a:gd name="connsiteY1" fmla="*/ 16838 h 56573"/>
                    <a:gd name="connsiteX2" fmla="*/ 184236 w 235356"/>
                    <a:gd name="connsiteY2" fmla="*/ 34300 h 56573"/>
                    <a:gd name="connsiteX3" fmla="*/ 235036 w 235356"/>
                    <a:gd name="connsiteY3" fmla="*/ 56525 h 56573"/>
                    <a:gd name="connsiteX4" fmla="*/ 203286 w 235356"/>
                    <a:gd name="connsiteY4" fmla="*/ 27950 h 56573"/>
                    <a:gd name="connsiteX5" fmla="*/ 152486 w 235356"/>
                    <a:gd name="connsiteY5" fmla="*/ 4138 h 56573"/>
                    <a:gd name="connsiteX6" fmla="*/ 96924 w 235356"/>
                    <a:gd name="connsiteY6" fmla="*/ 4138 h 56573"/>
                    <a:gd name="connsiteX7" fmla="*/ 1674 w 235356"/>
                    <a:gd name="connsiteY7" fmla="*/ 45413 h 56573"/>
                    <a:gd name="connsiteX8" fmla="*/ 57236 w 235356"/>
                    <a:gd name="connsiteY8" fmla="*/ 45413 h 5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356" h="56573">
                      <a:moveTo>
                        <a:pt x="57236" y="45413"/>
                      </a:moveTo>
                      <a:cubicBezTo>
                        <a:pt x="76815" y="40651"/>
                        <a:pt x="97982" y="18690"/>
                        <a:pt x="119149" y="16838"/>
                      </a:cubicBezTo>
                      <a:cubicBezTo>
                        <a:pt x="140316" y="14986"/>
                        <a:pt x="164922" y="27686"/>
                        <a:pt x="184236" y="34300"/>
                      </a:cubicBezTo>
                      <a:cubicBezTo>
                        <a:pt x="203550" y="40914"/>
                        <a:pt x="231861" y="57583"/>
                        <a:pt x="235036" y="56525"/>
                      </a:cubicBezTo>
                      <a:cubicBezTo>
                        <a:pt x="238211" y="55467"/>
                        <a:pt x="217044" y="36681"/>
                        <a:pt x="203286" y="27950"/>
                      </a:cubicBezTo>
                      <a:cubicBezTo>
                        <a:pt x="189528" y="19219"/>
                        <a:pt x="170213" y="8107"/>
                        <a:pt x="152486" y="4138"/>
                      </a:cubicBezTo>
                      <a:cubicBezTo>
                        <a:pt x="134759" y="169"/>
                        <a:pt x="122059" y="-2741"/>
                        <a:pt x="96924" y="4138"/>
                      </a:cubicBezTo>
                      <a:cubicBezTo>
                        <a:pt x="71789" y="11017"/>
                        <a:pt x="12786" y="37475"/>
                        <a:pt x="1674" y="45413"/>
                      </a:cubicBezTo>
                      <a:cubicBezTo>
                        <a:pt x="-9439" y="53351"/>
                        <a:pt x="37657" y="50175"/>
                        <a:pt x="57236" y="45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フリーフォーム: 図形 316">
                  <a:extLst>
                    <a:ext uri="{FF2B5EF4-FFF2-40B4-BE49-F238E27FC236}">
                      <a16:creationId xmlns:a16="http://schemas.microsoft.com/office/drawing/2014/main" id="{244965A1-3037-4D90-858E-178A239F76A7}"/>
                    </a:ext>
                  </a:extLst>
                </p:cNvPr>
                <p:cNvSpPr/>
                <p:nvPr/>
              </p:nvSpPr>
              <p:spPr>
                <a:xfrm>
                  <a:off x="5752824" y="1460117"/>
                  <a:ext cx="225222" cy="27199"/>
                </a:xfrm>
                <a:custGeom>
                  <a:avLst/>
                  <a:gdLst>
                    <a:gd name="connsiteX0" fmla="*/ 3 w 200400"/>
                    <a:gd name="connsiteY0" fmla="*/ 180 h 24201"/>
                    <a:gd name="connsiteX1" fmla="*/ 93665 w 200400"/>
                    <a:gd name="connsiteY1" fmla="*/ 12880 h 24201"/>
                    <a:gd name="connsiteX2" fmla="*/ 198440 w 200400"/>
                    <a:gd name="connsiteY2" fmla="*/ 9705 h 24201"/>
                    <a:gd name="connsiteX3" fmla="*/ 157165 w 200400"/>
                    <a:gd name="connsiteY3" fmla="*/ 17642 h 24201"/>
                    <a:gd name="connsiteX4" fmla="*/ 96840 w 200400"/>
                    <a:gd name="connsiteY4" fmla="*/ 23992 h 24201"/>
                    <a:gd name="connsiteX5" fmla="*/ 3 w 200400"/>
                    <a:gd name="connsiteY5" fmla="*/ 180 h 2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400" h="24201">
                      <a:moveTo>
                        <a:pt x="3" y="180"/>
                      </a:moveTo>
                      <a:cubicBezTo>
                        <a:pt x="-526" y="-1672"/>
                        <a:pt x="60592" y="11293"/>
                        <a:pt x="93665" y="12880"/>
                      </a:cubicBezTo>
                      <a:cubicBezTo>
                        <a:pt x="126738" y="14467"/>
                        <a:pt x="187857" y="8911"/>
                        <a:pt x="198440" y="9705"/>
                      </a:cubicBezTo>
                      <a:cubicBezTo>
                        <a:pt x="209023" y="10499"/>
                        <a:pt x="174098" y="15261"/>
                        <a:pt x="157165" y="17642"/>
                      </a:cubicBezTo>
                      <a:cubicBezTo>
                        <a:pt x="140232" y="20023"/>
                        <a:pt x="120917" y="25315"/>
                        <a:pt x="96840" y="23992"/>
                      </a:cubicBezTo>
                      <a:cubicBezTo>
                        <a:pt x="72763" y="22669"/>
                        <a:pt x="532" y="2032"/>
                        <a:pt x="3" y="1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楕円 317">
                  <a:extLst>
                    <a:ext uri="{FF2B5EF4-FFF2-40B4-BE49-F238E27FC236}">
                      <a16:creationId xmlns:a16="http://schemas.microsoft.com/office/drawing/2014/main" id="{51E5231C-6AE9-45A9-9A17-A6AADBD5F81B}"/>
                    </a:ext>
                  </a:extLst>
                </p:cNvPr>
                <p:cNvSpPr/>
                <p:nvPr/>
              </p:nvSpPr>
              <p:spPr>
                <a:xfrm>
                  <a:off x="5822408" y="1413932"/>
                  <a:ext cx="73149" cy="73149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フリーフォーム: 図形 318">
                  <a:extLst>
                    <a:ext uri="{FF2B5EF4-FFF2-40B4-BE49-F238E27FC236}">
                      <a16:creationId xmlns:a16="http://schemas.microsoft.com/office/drawing/2014/main" id="{9163EF16-D6FD-4AF6-8371-8A4A450B8871}"/>
                    </a:ext>
                  </a:extLst>
                </p:cNvPr>
                <p:cNvSpPr/>
                <p:nvPr/>
              </p:nvSpPr>
              <p:spPr>
                <a:xfrm>
                  <a:off x="5820556" y="1420846"/>
                  <a:ext cx="87547" cy="65458"/>
                </a:xfrm>
                <a:custGeom>
                  <a:avLst/>
                  <a:gdLst>
                    <a:gd name="connsiteX0" fmla="*/ 61 w 77898"/>
                    <a:gd name="connsiteY0" fmla="*/ 3373 h 58244"/>
                    <a:gd name="connsiteX1" fmla="*/ 49273 w 77898"/>
                    <a:gd name="connsiteY1" fmla="*/ 55760 h 58244"/>
                    <a:gd name="connsiteX2" fmla="*/ 65148 w 77898"/>
                    <a:gd name="connsiteY2" fmla="*/ 47823 h 58244"/>
                    <a:gd name="connsiteX3" fmla="*/ 77848 w 77898"/>
                    <a:gd name="connsiteY3" fmla="*/ 30360 h 58244"/>
                    <a:gd name="connsiteX4" fmla="*/ 60386 w 77898"/>
                    <a:gd name="connsiteY4" fmla="*/ 8135 h 58244"/>
                    <a:gd name="connsiteX5" fmla="*/ 61 w 77898"/>
                    <a:gd name="connsiteY5" fmla="*/ 3373 h 5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98" h="58244">
                      <a:moveTo>
                        <a:pt x="61" y="3373"/>
                      </a:moveTo>
                      <a:cubicBezTo>
                        <a:pt x="-1791" y="11311"/>
                        <a:pt x="38425" y="48352"/>
                        <a:pt x="49273" y="55760"/>
                      </a:cubicBezTo>
                      <a:cubicBezTo>
                        <a:pt x="60121" y="63168"/>
                        <a:pt x="60386" y="52056"/>
                        <a:pt x="65148" y="47823"/>
                      </a:cubicBezTo>
                      <a:cubicBezTo>
                        <a:pt x="69910" y="43590"/>
                        <a:pt x="78642" y="36975"/>
                        <a:pt x="77848" y="30360"/>
                      </a:cubicBezTo>
                      <a:cubicBezTo>
                        <a:pt x="77054" y="23745"/>
                        <a:pt x="68059" y="12898"/>
                        <a:pt x="60386" y="8135"/>
                      </a:cubicBezTo>
                      <a:cubicBezTo>
                        <a:pt x="52713" y="3372"/>
                        <a:pt x="1913" y="-4565"/>
                        <a:pt x="61" y="3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FAE7C385-0CAA-4820-B0C6-F5FB72B8412F}"/>
                    </a:ext>
                  </a:extLst>
                </p:cNvPr>
                <p:cNvSpPr/>
                <p:nvPr/>
              </p:nvSpPr>
              <p:spPr>
                <a:xfrm>
                  <a:off x="5779287" y="1483016"/>
                  <a:ext cx="202660" cy="48786"/>
                </a:xfrm>
                <a:custGeom>
                  <a:avLst/>
                  <a:gdLst>
                    <a:gd name="connsiteX0" fmla="*/ 269 w 180325"/>
                    <a:gd name="connsiteY0" fmla="*/ 25842 h 43409"/>
                    <a:gd name="connsiteX1" fmla="*/ 82819 w 180325"/>
                    <a:gd name="connsiteY1" fmla="*/ 30605 h 43409"/>
                    <a:gd name="connsiteX2" fmla="*/ 178069 w 180325"/>
                    <a:gd name="connsiteY2" fmla="*/ 442 h 43409"/>
                    <a:gd name="connsiteX3" fmla="*/ 146319 w 180325"/>
                    <a:gd name="connsiteY3" fmla="*/ 14730 h 43409"/>
                    <a:gd name="connsiteX4" fmla="*/ 100282 w 180325"/>
                    <a:gd name="connsiteY4" fmla="*/ 43305 h 43409"/>
                    <a:gd name="connsiteX5" fmla="*/ 136794 w 180325"/>
                    <a:gd name="connsiteY5" fmla="*/ 3617 h 43409"/>
                    <a:gd name="connsiteX6" fmla="*/ 90757 w 180325"/>
                    <a:gd name="connsiteY6" fmla="*/ 17905 h 43409"/>
                    <a:gd name="connsiteX7" fmla="*/ 57419 w 180325"/>
                    <a:gd name="connsiteY7" fmla="*/ 27430 h 43409"/>
                    <a:gd name="connsiteX8" fmla="*/ 269 w 180325"/>
                    <a:gd name="connsiteY8" fmla="*/ 25842 h 43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25" h="43409">
                      <a:moveTo>
                        <a:pt x="269" y="25842"/>
                      </a:moveTo>
                      <a:cubicBezTo>
                        <a:pt x="4502" y="26371"/>
                        <a:pt x="53186" y="34838"/>
                        <a:pt x="82819" y="30605"/>
                      </a:cubicBezTo>
                      <a:cubicBezTo>
                        <a:pt x="112452" y="26372"/>
                        <a:pt x="167486" y="3088"/>
                        <a:pt x="178069" y="442"/>
                      </a:cubicBezTo>
                      <a:cubicBezTo>
                        <a:pt x="188652" y="-2204"/>
                        <a:pt x="159283" y="7586"/>
                        <a:pt x="146319" y="14730"/>
                      </a:cubicBezTo>
                      <a:cubicBezTo>
                        <a:pt x="133355" y="21874"/>
                        <a:pt x="101869" y="45157"/>
                        <a:pt x="100282" y="43305"/>
                      </a:cubicBezTo>
                      <a:cubicBezTo>
                        <a:pt x="98695" y="41453"/>
                        <a:pt x="138381" y="7850"/>
                        <a:pt x="136794" y="3617"/>
                      </a:cubicBezTo>
                      <a:cubicBezTo>
                        <a:pt x="135207" y="-616"/>
                        <a:pt x="103986" y="13936"/>
                        <a:pt x="90757" y="17905"/>
                      </a:cubicBezTo>
                      <a:cubicBezTo>
                        <a:pt x="77528" y="21874"/>
                        <a:pt x="71971" y="25843"/>
                        <a:pt x="57419" y="27430"/>
                      </a:cubicBezTo>
                      <a:cubicBezTo>
                        <a:pt x="42867" y="29017"/>
                        <a:pt x="-3964" y="25313"/>
                        <a:pt x="269" y="258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F5ACBAFA-0628-48CC-B3C8-DE61DD8BEA20}"/>
                    </a:ext>
                  </a:extLst>
                </p:cNvPr>
                <p:cNvSpPr/>
                <p:nvPr/>
              </p:nvSpPr>
              <p:spPr>
                <a:xfrm>
                  <a:off x="6143435" y="1378103"/>
                  <a:ext cx="225687" cy="52007"/>
                </a:xfrm>
                <a:custGeom>
                  <a:avLst/>
                  <a:gdLst>
                    <a:gd name="connsiteX0" fmla="*/ 104 w 200814"/>
                    <a:gd name="connsiteY0" fmla="*/ 46167 h 46275"/>
                    <a:gd name="connsiteX1" fmla="*/ 58842 w 200814"/>
                    <a:gd name="connsiteY1" fmla="*/ 8067 h 46275"/>
                    <a:gd name="connsiteX2" fmla="*/ 95354 w 200814"/>
                    <a:gd name="connsiteY2" fmla="*/ 130 h 46275"/>
                    <a:gd name="connsiteX3" fmla="*/ 147742 w 200814"/>
                    <a:gd name="connsiteY3" fmla="*/ 11242 h 46275"/>
                    <a:gd name="connsiteX4" fmla="*/ 200129 w 200814"/>
                    <a:gd name="connsiteY4" fmla="*/ 41405 h 46275"/>
                    <a:gd name="connsiteX5" fmla="*/ 173142 w 200814"/>
                    <a:gd name="connsiteY5" fmla="*/ 16005 h 46275"/>
                    <a:gd name="connsiteX6" fmla="*/ 109642 w 200814"/>
                    <a:gd name="connsiteY6" fmla="*/ 4892 h 46275"/>
                    <a:gd name="connsiteX7" fmla="*/ 46142 w 200814"/>
                    <a:gd name="connsiteY7" fmla="*/ 19180 h 46275"/>
                    <a:gd name="connsiteX8" fmla="*/ 104 w 200814"/>
                    <a:gd name="connsiteY8" fmla="*/ 46167 h 4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14" h="46275">
                      <a:moveTo>
                        <a:pt x="104" y="46167"/>
                      </a:moveTo>
                      <a:cubicBezTo>
                        <a:pt x="2221" y="44315"/>
                        <a:pt x="42967" y="15740"/>
                        <a:pt x="58842" y="8067"/>
                      </a:cubicBezTo>
                      <a:cubicBezTo>
                        <a:pt x="74717" y="394"/>
                        <a:pt x="80537" y="-399"/>
                        <a:pt x="95354" y="130"/>
                      </a:cubicBezTo>
                      <a:cubicBezTo>
                        <a:pt x="110171" y="659"/>
                        <a:pt x="130280" y="4363"/>
                        <a:pt x="147742" y="11242"/>
                      </a:cubicBezTo>
                      <a:cubicBezTo>
                        <a:pt x="165204" y="18121"/>
                        <a:pt x="195896" y="40611"/>
                        <a:pt x="200129" y="41405"/>
                      </a:cubicBezTo>
                      <a:cubicBezTo>
                        <a:pt x="204362" y="42199"/>
                        <a:pt x="188223" y="22090"/>
                        <a:pt x="173142" y="16005"/>
                      </a:cubicBezTo>
                      <a:cubicBezTo>
                        <a:pt x="158061" y="9920"/>
                        <a:pt x="130809" y="4363"/>
                        <a:pt x="109642" y="4892"/>
                      </a:cubicBezTo>
                      <a:cubicBezTo>
                        <a:pt x="88475" y="5421"/>
                        <a:pt x="63604" y="12830"/>
                        <a:pt x="46142" y="19180"/>
                      </a:cubicBezTo>
                      <a:cubicBezTo>
                        <a:pt x="28680" y="25530"/>
                        <a:pt x="-2013" y="48019"/>
                        <a:pt x="104" y="461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1A8C062C-E598-4304-B3E6-B84653B6C699}"/>
                    </a:ext>
                  </a:extLst>
                </p:cNvPr>
                <p:cNvSpPr/>
                <p:nvPr/>
              </p:nvSpPr>
              <p:spPr>
                <a:xfrm>
                  <a:off x="6152394" y="1390733"/>
                  <a:ext cx="210951" cy="67808"/>
                </a:xfrm>
                <a:custGeom>
                  <a:avLst/>
                  <a:gdLst>
                    <a:gd name="connsiteX0" fmla="*/ 70 w 187702"/>
                    <a:gd name="connsiteY0" fmla="*/ 60329 h 60335"/>
                    <a:gd name="connsiteX1" fmla="*/ 47695 w 187702"/>
                    <a:gd name="connsiteY1" fmla="*/ 19054 h 60335"/>
                    <a:gd name="connsiteX2" fmla="*/ 87382 w 187702"/>
                    <a:gd name="connsiteY2" fmla="*/ 4 h 60335"/>
                    <a:gd name="connsiteX3" fmla="*/ 150882 w 187702"/>
                    <a:gd name="connsiteY3" fmla="*/ 17467 h 60335"/>
                    <a:gd name="connsiteX4" fmla="*/ 187395 w 187702"/>
                    <a:gd name="connsiteY4" fmla="*/ 38104 h 60335"/>
                    <a:gd name="connsiteX5" fmla="*/ 166757 w 187702"/>
                    <a:gd name="connsiteY5" fmla="*/ 49217 h 60335"/>
                    <a:gd name="connsiteX6" fmla="*/ 138182 w 187702"/>
                    <a:gd name="connsiteY6" fmla="*/ 57154 h 60335"/>
                    <a:gd name="connsiteX7" fmla="*/ 155645 w 187702"/>
                    <a:gd name="connsiteY7" fmla="*/ 42867 h 60335"/>
                    <a:gd name="connsiteX8" fmla="*/ 139770 w 187702"/>
                    <a:gd name="connsiteY8" fmla="*/ 23817 h 60335"/>
                    <a:gd name="connsiteX9" fmla="*/ 93732 w 187702"/>
                    <a:gd name="connsiteY9" fmla="*/ 15879 h 60335"/>
                    <a:gd name="connsiteX10" fmla="*/ 58807 w 187702"/>
                    <a:gd name="connsiteY10" fmla="*/ 22229 h 60335"/>
                    <a:gd name="connsiteX11" fmla="*/ 70 w 187702"/>
                    <a:gd name="connsiteY11" fmla="*/ 60329 h 6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702" h="60335">
                      <a:moveTo>
                        <a:pt x="70" y="60329"/>
                      </a:moveTo>
                      <a:cubicBezTo>
                        <a:pt x="-1782" y="59800"/>
                        <a:pt x="33143" y="29108"/>
                        <a:pt x="47695" y="19054"/>
                      </a:cubicBezTo>
                      <a:cubicBezTo>
                        <a:pt x="62247" y="9000"/>
                        <a:pt x="70184" y="268"/>
                        <a:pt x="87382" y="4"/>
                      </a:cubicBezTo>
                      <a:cubicBezTo>
                        <a:pt x="104580" y="-260"/>
                        <a:pt x="134213" y="11117"/>
                        <a:pt x="150882" y="17467"/>
                      </a:cubicBezTo>
                      <a:cubicBezTo>
                        <a:pt x="167551" y="23817"/>
                        <a:pt x="184749" y="32812"/>
                        <a:pt x="187395" y="38104"/>
                      </a:cubicBezTo>
                      <a:cubicBezTo>
                        <a:pt x="190041" y="43396"/>
                        <a:pt x="174959" y="46042"/>
                        <a:pt x="166757" y="49217"/>
                      </a:cubicBezTo>
                      <a:cubicBezTo>
                        <a:pt x="158555" y="52392"/>
                        <a:pt x="140034" y="58212"/>
                        <a:pt x="138182" y="57154"/>
                      </a:cubicBezTo>
                      <a:cubicBezTo>
                        <a:pt x="136330" y="56096"/>
                        <a:pt x="155380" y="48423"/>
                        <a:pt x="155645" y="42867"/>
                      </a:cubicBezTo>
                      <a:cubicBezTo>
                        <a:pt x="155910" y="37311"/>
                        <a:pt x="150089" y="28315"/>
                        <a:pt x="139770" y="23817"/>
                      </a:cubicBezTo>
                      <a:cubicBezTo>
                        <a:pt x="129451" y="19319"/>
                        <a:pt x="107226" y="16144"/>
                        <a:pt x="93732" y="15879"/>
                      </a:cubicBezTo>
                      <a:cubicBezTo>
                        <a:pt x="80238" y="15614"/>
                        <a:pt x="66745" y="13233"/>
                        <a:pt x="58807" y="22229"/>
                      </a:cubicBezTo>
                      <a:cubicBezTo>
                        <a:pt x="50870" y="31225"/>
                        <a:pt x="1922" y="60858"/>
                        <a:pt x="70" y="60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DBFA20F6-C8D1-4D81-84B0-98DFED866955}"/>
                    </a:ext>
                  </a:extLst>
                </p:cNvPr>
                <p:cNvSpPr/>
                <p:nvPr/>
              </p:nvSpPr>
              <p:spPr>
                <a:xfrm>
                  <a:off x="6153747" y="1401376"/>
                  <a:ext cx="187901" cy="75036"/>
                </a:xfrm>
                <a:custGeom>
                  <a:avLst/>
                  <a:gdLst>
                    <a:gd name="connsiteX0" fmla="*/ 167141 w 167192"/>
                    <a:gd name="connsiteY0" fmla="*/ 66734 h 66766"/>
                    <a:gd name="connsiteX1" fmla="*/ 95703 w 167192"/>
                    <a:gd name="connsiteY1" fmla="*/ 52447 h 66766"/>
                    <a:gd name="connsiteX2" fmla="*/ 17916 w 167192"/>
                    <a:gd name="connsiteY2" fmla="*/ 60384 h 66766"/>
                    <a:gd name="connsiteX3" fmla="*/ 453 w 167192"/>
                    <a:gd name="connsiteY3" fmla="*/ 58797 h 66766"/>
                    <a:gd name="connsiteX4" fmla="*/ 29028 w 167192"/>
                    <a:gd name="connsiteY4" fmla="*/ 27047 h 66766"/>
                    <a:gd name="connsiteX5" fmla="*/ 70303 w 167192"/>
                    <a:gd name="connsiteY5" fmla="*/ 59 h 66766"/>
                    <a:gd name="connsiteX6" fmla="*/ 49666 w 167192"/>
                    <a:gd name="connsiteY6" fmla="*/ 20697 h 66766"/>
                    <a:gd name="connsiteX7" fmla="*/ 40141 w 167192"/>
                    <a:gd name="connsiteY7" fmla="*/ 50859 h 66766"/>
                    <a:gd name="connsiteX8" fmla="*/ 84591 w 167192"/>
                    <a:gd name="connsiteY8" fmla="*/ 47684 h 66766"/>
                    <a:gd name="connsiteX9" fmla="*/ 167141 w 167192"/>
                    <a:gd name="connsiteY9" fmla="*/ 66734 h 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192" h="66766">
                      <a:moveTo>
                        <a:pt x="167141" y="66734"/>
                      </a:moveTo>
                      <a:cubicBezTo>
                        <a:pt x="168993" y="67528"/>
                        <a:pt x="120574" y="53505"/>
                        <a:pt x="95703" y="52447"/>
                      </a:cubicBezTo>
                      <a:cubicBezTo>
                        <a:pt x="70832" y="51389"/>
                        <a:pt x="33791" y="59326"/>
                        <a:pt x="17916" y="60384"/>
                      </a:cubicBezTo>
                      <a:cubicBezTo>
                        <a:pt x="2041" y="61442"/>
                        <a:pt x="-1399" y="64353"/>
                        <a:pt x="453" y="58797"/>
                      </a:cubicBezTo>
                      <a:cubicBezTo>
                        <a:pt x="2305" y="53241"/>
                        <a:pt x="17386" y="36837"/>
                        <a:pt x="29028" y="27047"/>
                      </a:cubicBezTo>
                      <a:cubicBezTo>
                        <a:pt x="40670" y="17257"/>
                        <a:pt x="66864" y="1117"/>
                        <a:pt x="70303" y="59"/>
                      </a:cubicBezTo>
                      <a:cubicBezTo>
                        <a:pt x="73742" y="-999"/>
                        <a:pt x="54693" y="12230"/>
                        <a:pt x="49666" y="20697"/>
                      </a:cubicBezTo>
                      <a:cubicBezTo>
                        <a:pt x="44639" y="29164"/>
                        <a:pt x="34320" y="46361"/>
                        <a:pt x="40141" y="50859"/>
                      </a:cubicBezTo>
                      <a:cubicBezTo>
                        <a:pt x="45962" y="55357"/>
                        <a:pt x="65541" y="46890"/>
                        <a:pt x="84591" y="47684"/>
                      </a:cubicBezTo>
                      <a:cubicBezTo>
                        <a:pt x="103641" y="48478"/>
                        <a:pt x="165289" y="65940"/>
                        <a:pt x="167141" y="667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7A935BF1-9D63-4191-BBE7-2F361739E753}"/>
                    </a:ext>
                  </a:extLst>
                </p:cNvPr>
                <p:cNvSpPr/>
                <p:nvPr/>
              </p:nvSpPr>
              <p:spPr>
                <a:xfrm>
                  <a:off x="6208913" y="1400968"/>
                  <a:ext cx="96614" cy="64286"/>
                </a:xfrm>
                <a:custGeom>
                  <a:avLst/>
                  <a:gdLst>
                    <a:gd name="connsiteX0" fmla="*/ 27567 w 85966"/>
                    <a:gd name="connsiteY0" fmla="*/ 3597 h 57201"/>
                    <a:gd name="connsiteX1" fmla="*/ 580 w 85966"/>
                    <a:gd name="connsiteY1" fmla="*/ 51222 h 57201"/>
                    <a:gd name="connsiteX2" fmla="*/ 51380 w 85966"/>
                    <a:gd name="connsiteY2" fmla="*/ 55985 h 57201"/>
                    <a:gd name="connsiteX3" fmla="*/ 79955 w 85966"/>
                    <a:gd name="connsiteY3" fmla="*/ 46460 h 57201"/>
                    <a:gd name="connsiteX4" fmla="*/ 83130 w 85966"/>
                    <a:gd name="connsiteY4" fmla="*/ 8360 h 57201"/>
                    <a:gd name="connsiteX5" fmla="*/ 27567 w 85966"/>
                    <a:gd name="connsiteY5" fmla="*/ 3597 h 57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66" h="57201">
                      <a:moveTo>
                        <a:pt x="27567" y="3597"/>
                      </a:moveTo>
                      <a:cubicBezTo>
                        <a:pt x="13809" y="10741"/>
                        <a:pt x="-3389" y="42491"/>
                        <a:pt x="580" y="51222"/>
                      </a:cubicBezTo>
                      <a:cubicBezTo>
                        <a:pt x="4549" y="59953"/>
                        <a:pt x="38151" y="56779"/>
                        <a:pt x="51380" y="55985"/>
                      </a:cubicBezTo>
                      <a:cubicBezTo>
                        <a:pt x="64609" y="55191"/>
                        <a:pt x="74663" y="54397"/>
                        <a:pt x="79955" y="46460"/>
                      </a:cubicBezTo>
                      <a:cubicBezTo>
                        <a:pt x="85247" y="38523"/>
                        <a:pt x="88686" y="15768"/>
                        <a:pt x="83130" y="8360"/>
                      </a:cubicBezTo>
                      <a:cubicBezTo>
                        <a:pt x="77574" y="952"/>
                        <a:pt x="41325" y="-3547"/>
                        <a:pt x="27567" y="35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1F178567-42D7-4FE6-8EB7-63A4F84DE4B1}"/>
                    </a:ext>
                  </a:extLst>
                </p:cNvPr>
                <p:cNvSpPr/>
                <p:nvPr/>
              </p:nvSpPr>
              <p:spPr>
                <a:xfrm>
                  <a:off x="6129229" y="1449236"/>
                  <a:ext cx="203372" cy="62896"/>
                </a:xfrm>
                <a:custGeom>
                  <a:avLst/>
                  <a:gdLst>
                    <a:gd name="connsiteX0" fmla="*/ 44 w 180958"/>
                    <a:gd name="connsiteY0" fmla="*/ 337 h 55964"/>
                    <a:gd name="connsiteX1" fmla="*/ 60369 w 180958"/>
                    <a:gd name="connsiteY1" fmla="*/ 47962 h 55964"/>
                    <a:gd name="connsiteX2" fmla="*/ 179432 w 180958"/>
                    <a:gd name="connsiteY2" fmla="*/ 55899 h 55964"/>
                    <a:gd name="connsiteX3" fmla="*/ 125457 w 180958"/>
                    <a:gd name="connsiteY3" fmla="*/ 47962 h 55964"/>
                    <a:gd name="connsiteX4" fmla="*/ 90532 w 180958"/>
                    <a:gd name="connsiteY4" fmla="*/ 35262 h 55964"/>
                    <a:gd name="connsiteX5" fmla="*/ 157207 w 180958"/>
                    <a:gd name="connsiteY5" fmla="*/ 30499 h 55964"/>
                    <a:gd name="connsiteX6" fmla="*/ 69894 w 180958"/>
                    <a:gd name="connsiteY6" fmla="*/ 41612 h 55964"/>
                    <a:gd name="connsiteX7" fmla="*/ 50844 w 180958"/>
                    <a:gd name="connsiteY7" fmla="*/ 27324 h 55964"/>
                    <a:gd name="connsiteX8" fmla="*/ 44 w 180958"/>
                    <a:gd name="connsiteY8" fmla="*/ 337 h 5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58" h="55964">
                      <a:moveTo>
                        <a:pt x="44" y="337"/>
                      </a:moveTo>
                      <a:cubicBezTo>
                        <a:pt x="1632" y="3777"/>
                        <a:pt x="30471" y="38702"/>
                        <a:pt x="60369" y="47962"/>
                      </a:cubicBezTo>
                      <a:cubicBezTo>
                        <a:pt x="90267" y="57222"/>
                        <a:pt x="168584" y="55899"/>
                        <a:pt x="179432" y="55899"/>
                      </a:cubicBezTo>
                      <a:cubicBezTo>
                        <a:pt x="190280" y="55899"/>
                        <a:pt x="140274" y="51401"/>
                        <a:pt x="125457" y="47962"/>
                      </a:cubicBezTo>
                      <a:cubicBezTo>
                        <a:pt x="110640" y="44523"/>
                        <a:pt x="85240" y="38172"/>
                        <a:pt x="90532" y="35262"/>
                      </a:cubicBezTo>
                      <a:cubicBezTo>
                        <a:pt x="95824" y="32352"/>
                        <a:pt x="160646" y="29441"/>
                        <a:pt x="157207" y="30499"/>
                      </a:cubicBezTo>
                      <a:cubicBezTo>
                        <a:pt x="153768" y="31557"/>
                        <a:pt x="87621" y="42141"/>
                        <a:pt x="69894" y="41612"/>
                      </a:cubicBezTo>
                      <a:cubicBezTo>
                        <a:pt x="52167" y="41083"/>
                        <a:pt x="61956" y="33939"/>
                        <a:pt x="50844" y="27324"/>
                      </a:cubicBezTo>
                      <a:cubicBezTo>
                        <a:pt x="39732" y="20709"/>
                        <a:pt x="-1544" y="-3103"/>
                        <a:pt x="44" y="3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16FC28FD-3E24-45EE-8774-875920DD9009}"/>
                    </a:ext>
                  </a:extLst>
                </p:cNvPr>
                <p:cNvSpPr/>
                <p:nvPr/>
              </p:nvSpPr>
              <p:spPr>
                <a:xfrm>
                  <a:off x="5993145" y="1431770"/>
                  <a:ext cx="52293" cy="232135"/>
                </a:xfrm>
                <a:custGeom>
                  <a:avLst/>
                  <a:gdLst>
                    <a:gd name="connsiteX0" fmla="*/ 21118 w 46530"/>
                    <a:gd name="connsiteY0" fmla="*/ 3 h 206551"/>
                    <a:gd name="connsiteX1" fmla="*/ 27468 w 46530"/>
                    <a:gd name="connsiteY1" fmla="*/ 74615 h 206551"/>
                    <a:gd name="connsiteX2" fmla="*/ 6830 w 46530"/>
                    <a:gd name="connsiteY2" fmla="*/ 184153 h 206551"/>
                    <a:gd name="connsiteX3" fmla="*/ 46518 w 46530"/>
                    <a:gd name="connsiteY3" fmla="*/ 206378 h 206551"/>
                    <a:gd name="connsiteX4" fmla="*/ 2068 w 46530"/>
                    <a:gd name="connsiteY4" fmla="*/ 179390 h 206551"/>
                    <a:gd name="connsiteX5" fmla="*/ 8418 w 46530"/>
                    <a:gd name="connsiteY5" fmla="*/ 149228 h 206551"/>
                    <a:gd name="connsiteX6" fmla="*/ 17943 w 46530"/>
                    <a:gd name="connsiteY6" fmla="*/ 128590 h 206551"/>
                    <a:gd name="connsiteX7" fmla="*/ 27468 w 46530"/>
                    <a:gd name="connsiteY7" fmla="*/ 87315 h 206551"/>
                    <a:gd name="connsiteX8" fmla="*/ 41755 w 46530"/>
                    <a:gd name="connsiteY8" fmla="*/ 71440 h 206551"/>
                    <a:gd name="connsiteX9" fmla="*/ 21118 w 46530"/>
                    <a:gd name="connsiteY9" fmla="*/ 3 h 20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530" h="206551">
                      <a:moveTo>
                        <a:pt x="21118" y="3"/>
                      </a:moveTo>
                      <a:cubicBezTo>
                        <a:pt x="18737" y="532"/>
                        <a:pt x="29849" y="43923"/>
                        <a:pt x="27468" y="74615"/>
                      </a:cubicBezTo>
                      <a:cubicBezTo>
                        <a:pt x="25087" y="105307"/>
                        <a:pt x="3655" y="162193"/>
                        <a:pt x="6830" y="184153"/>
                      </a:cubicBezTo>
                      <a:cubicBezTo>
                        <a:pt x="10005" y="206113"/>
                        <a:pt x="47312" y="207172"/>
                        <a:pt x="46518" y="206378"/>
                      </a:cubicBezTo>
                      <a:cubicBezTo>
                        <a:pt x="45724" y="205584"/>
                        <a:pt x="8418" y="188915"/>
                        <a:pt x="2068" y="179390"/>
                      </a:cubicBezTo>
                      <a:cubicBezTo>
                        <a:pt x="-4282" y="169865"/>
                        <a:pt x="5772" y="157695"/>
                        <a:pt x="8418" y="149228"/>
                      </a:cubicBezTo>
                      <a:cubicBezTo>
                        <a:pt x="11064" y="140761"/>
                        <a:pt x="14768" y="138909"/>
                        <a:pt x="17943" y="128590"/>
                      </a:cubicBezTo>
                      <a:cubicBezTo>
                        <a:pt x="21118" y="118271"/>
                        <a:pt x="23499" y="96840"/>
                        <a:pt x="27468" y="87315"/>
                      </a:cubicBezTo>
                      <a:cubicBezTo>
                        <a:pt x="31437" y="77790"/>
                        <a:pt x="41755" y="83611"/>
                        <a:pt x="41755" y="71440"/>
                      </a:cubicBezTo>
                      <a:cubicBezTo>
                        <a:pt x="41755" y="59269"/>
                        <a:pt x="23499" y="-526"/>
                        <a:pt x="21118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FFE4B1E8-D0BB-416A-8B72-A21FBA1C452C}"/>
                    </a:ext>
                  </a:extLst>
                </p:cNvPr>
                <p:cNvSpPr/>
                <p:nvPr/>
              </p:nvSpPr>
              <p:spPr>
                <a:xfrm>
                  <a:off x="6038238" y="1423984"/>
                  <a:ext cx="62525" cy="179826"/>
                </a:xfrm>
                <a:custGeom>
                  <a:avLst/>
                  <a:gdLst>
                    <a:gd name="connsiteX0" fmla="*/ 20682 w 55634"/>
                    <a:gd name="connsiteY0" fmla="*/ 2168 h 160007"/>
                    <a:gd name="connsiteX1" fmla="*/ 45 w 55634"/>
                    <a:gd name="connsiteY1" fmla="*/ 146631 h 160007"/>
                    <a:gd name="connsiteX2" fmla="*/ 27032 w 55634"/>
                    <a:gd name="connsiteY2" fmla="*/ 145043 h 160007"/>
                    <a:gd name="connsiteX3" fmla="*/ 55607 w 55634"/>
                    <a:gd name="connsiteY3" fmla="*/ 159331 h 160007"/>
                    <a:gd name="connsiteX4" fmla="*/ 31795 w 55634"/>
                    <a:gd name="connsiteY4" fmla="*/ 154568 h 160007"/>
                    <a:gd name="connsiteX5" fmla="*/ 6395 w 55634"/>
                    <a:gd name="connsiteY5" fmla="*/ 127581 h 160007"/>
                    <a:gd name="connsiteX6" fmla="*/ 23857 w 55634"/>
                    <a:gd name="connsiteY6" fmla="*/ 62493 h 160007"/>
                    <a:gd name="connsiteX7" fmla="*/ 20682 w 55634"/>
                    <a:gd name="connsiteY7" fmla="*/ 2168 h 1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34" h="160007">
                      <a:moveTo>
                        <a:pt x="20682" y="2168"/>
                      </a:moveTo>
                      <a:cubicBezTo>
                        <a:pt x="16713" y="16191"/>
                        <a:pt x="-1013" y="122819"/>
                        <a:pt x="45" y="146631"/>
                      </a:cubicBezTo>
                      <a:cubicBezTo>
                        <a:pt x="1103" y="170443"/>
                        <a:pt x="17772" y="142926"/>
                        <a:pt x="27032" y="145043"/>
                      </a:cubicBezTo>
                      <a:cubicBezTo>
                        <a:pt x="36292" y="147160"/>
                        <a:pt x="54813" y="157744"/>
                        <a:pt x="55607" y="159331"/>
                      </a:cubicBezTo>
                      <a:cubicBezTo>
                        <a:pt x="56401" y="160918"/>
                        <a:pt x="39997" y="159860"/>
                        <a:pt x="31795" y="154568"/>
                      </a:cubicBezTo>
                      <a:cubicBezTo>
                        <a:pt x="23593" y="149276"/>
                        <a:pt x="7718" y="142927"/>
                        <a:pt x="6395" y="127581"/>
                      </a:cubicBezTo>
                      <a:cubicBezTo>
                        <a:pt x="5072" y="112235"/>
                        <a:pt x="20682" y="78897"/>
                        <a:pt x="23857" y="62493"/>
                      </a:cubicBezTo>
                      <a:cubicBezTo>
                        <a:pt x="27032" y="46089"/>
                        <a:pt x="24651" y="-11855"/>
                        <a:pt x="20682" y="216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7B60184C-2840-4991-BBC7-9A27AF6FE8A1}"/>
                    </a:ext>
                  </a:extLst>
                </p:cNvPr>
                <p:cNvSpPr/>
                <p:nvPr/>
              </p:nvSpPr>
              <p:spPr>
                <a:xfrm>
                  <a:off x="6037992" y="1638729"/>
                  <a:ext cx="91722" cy="19647"/>
                </a:xfrm>
                <a:custGeom>
                  <a:avLst/>
                  <a:gdLst>
                    <a:gd name="connsiteX0" fmla="*/ 264 w 81613"/>
                    <a:gd name="connsiteY0" fmla="*/ 17465 h 17482"/>
                    <a:gd name="connsiteX1" fmla="*/ 79639 w 81613"/>
                    <a:gd name="connsiteY1" fmla="*/ 3178 h 17482"/>
                    <a:gd name="connsiteX2" fmla="*/ 54239 w 81613"/>
                    <a:gd name="connsiteY2" fmla="*/ 3 h 17482"/>
                    <a:gd name="connsiteX3" fmla="*/ 264 w 81613"/>
                    <a:gd name="connsiteY3" fmla="*/ 17465 h 1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613" h="17482">
                      <a:moveTo>
                        <a:pt x="264" y="17465"/>
                      </a:moveTo>
                      <a:cubicBezTo>
                        <a:pt x="4497" y="17994"/>
                        <a:pt x="70643" y="6088"/>
                        <a:pt x="79639" y="3178"/>
                      </a:cubicBezTo>
                      <a:cubicBezTo>
                        <a:pt x="88635" y="268"/>
                        <a:pt x="64558" y="268"/>
                        <a:pt x="54239" y="3"/>
                      </a:cubicBezTo>
                      <a:cubicBezTo>
                        <a:pt x="43920" y="-262"/>
                        <a:pt x="-3969" y="16936"/>
                        <a:pt x="264" y="17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" name="フリーフォーム: 図形 328">
                  <a:extLst>
                    <a:ext uri="{FF2B5EF4-FFF2-40B4-BE49-F238E27FC236}">
                      <a16:creationId xmlns:a16="http://schemas.microsoft.com/office/drawing/2014/main" id="{9349ACDA-7EE0-4552-B344-3A707FCA8156}"/>
                    </a:ext>
                  </a:extLst>
                </p:cNvPr>
                <p:cNvSpPr/>
                <p:nvPr/>
              </p:nvSpPr>
              <p:spPr>
                <a:xfrm>
                  <a:off x="6077488" y="1577807"/>
                  <a:ext cx="52158" cy="67942"/>
                </a:xfrm>
                <a:custGeom>
                  <a:avLst/>
                  <a:gdLst>
                    <a:gd name="connsiteX0" fmla="*/ 46 w 46410"/>
                    <a:gd name="connsiteY0" fmla="*/ 236 h 60454"/>
                    <a:gd name="connsiteX1" fmla="*/ 33383 w 46410"/>
                    <a:gd name="connsiteY1" fmla="*/ 57386 h 60454"/>
                    <a:gd name="connsiteX2" fmla="*/ 46083 w 46410"/>
                    <a:gd name="connsiteY2" fmla="*/ 51036 h 60454"/>
                    <a:gd name="connsiteX3" fmla="*/ 41321 w 46410"/>
                    <a:gd name="connsiteY3" fmla="*/ 36748 h 60454"/>
                    <a:gd name="connsiteX4" fmla="*/ 46 w 46410"/>
                    <a:gd name="connsiteY4" fmla="*/ 236 h 60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10" h="60454">
                      <a:moveTo>
                        <a:pt x="46" y="236"/>
                      </a:moveTo>
                      <a:cubicBezTo>
                        <a:pt x="-1277" y="3676"/>
                        <a:pt x="25710" y="48919"/>
                        <a:pt x="33383" y="57386"/>
                      </a:cubicBezTo>
                      <a:cubicBezTo>
                        <a:pt x="41056" y="65853"/>
                        <a:pt x="44760" y="54476"/>
                        <a:pt x="46083" y="51036"/>
                      </a:cubicBezTo>
                      <a:cubicBezTo>
                        <a:pt x="47406" y="47596"/>
                        <a:pt x="44496" y="41510"/>
                        <a:pt x="41321" y="36748"/>
                      </a:cubicBezTo>
                      <a:cubicBezTo>
                        <a:pt x="38146" y="31986"/>
                        <a:pt x="1369" y="-3204"/>
                        <a:pt x="46" y="23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66C70758-A693-48F1-81C6-EB15F12E68A0}"/>
                    </a:ext>
                  </a:extLst>
                </p:cNvPr>
                <p:cNvSpPr/>
                <p:nvPr/>
              </p:nvSpPr>
              <p:spPr>
                <a:xfrm>
                  <a:off x="6077381" y="1435288"/>
                  <a:ext cx="82475" cy="222066"/>
                </a:xfrm>
                <a:custGeom>
                  <a:avLst/>
                  <a:gdLst>
                    <a:gd name="connsiteX0" fmla="*/ 141 w 73385"/>
                    <a:gd name="connsiteY0" fmla="*/ 48 h 197592"/>
                    <a:gd name="connsiteX1" fmla="*/ 16016 w 73385"/>
                    <a:gd name="connsiteY1" fmla="*/ 81010 h 197592"/>
                    <a:gd name="connsiteX2" fmla="*/ 73166 w 73385"/>
                    <a:gd name="connsiteY2" fmla="*/ 185785 h 197592"/>
                    <a:gd name="connsiteX3" fmla="*/ 36653 w 73385"/>
                    <a:gd name="connsiteY3" fmla="*/ 195310 h 197592"/>
                    <a:gd name="connsiteX4" fmla="*/ 62053 w 73385"/>
                    <a:gd name="connsiteY4" fmla="*/ 187373 h 197592"/>
                    <a:gd name="connsiteX5" fmla="*/ 57291 w 73385"/>
                    <a:gd name="connsiteY5" fmla="*/ 161973 h 197592"/>
                    <a:gd name="connsiteX6" fmla="*/ 31891 w 73385"/>
                    <a:gd name="connsiteY6" fmla="*/ 119110 h 197592"/>
                    <a:gd name="connsiteX7" fmla="*/ 9666 w 73385"/>
                    <a:gd name="connsiteY7" fmla="*/ 92123 h 197592"/>
                    <a:gd name="connsiteX8" fmla="*/ 141 w 73385"/>
                    <a:gd name="connsiteY8" fmla="*/ 48 h 19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385" h="197592">
                      <a:moveTo>
                        <a:pt x="141" y="48"/>
                      </a:moveTo>
                      <a:cubicBezTo>
                        <a:pt x="1199" y="-1804"/>
                        <a:pt x="3845" y="50054"/>
                        <a:pt x="16016" y="81010"/>
                      </a:cubicBezTo>
                      <a:cubicBezTo>
                        <a:pt x="28187" y="111966"/>
                        <a:pt x="69727" y="166735"/>
                        <a:pt x="73166" y="185785"/>
                      </a:cubicBezTo>
                      <a:cubicBezTo>
                        <a:pt x="76605" y="204835"/>
                        <a:pt x="38505" y="195045"/>
                        <a:pt x="36653" y="195310"/>
                      </a:cubicBezTo>
                      <a:cubicBezTo>
                        <a:pt x="34801" y="195575"/>
                        <a:pt x="58613" y="192929"/>
                        <a:pt x="62053" y="187373"/>
                      </a:cubicBezTo>
                      <a:cubicBezTo>
                        <a:pt x="65493" y="181817"/>
                        <a:pt x="62318" y="173350"/>
                        <a:pt x="57291" y="161973"/>
                      </a:cubicBezTo>
                      <a:cubicBezTo>
                        <a:pt x="52264" y="150596"/>
                        <a:pt x="39829" y="130752"/>
                        <a:pt x="31891" y="119110"/>
                      </a:cubicBezTo>
                      <a:cubicBezTo>
                        <a:pt x="23954" y="107468"/>
                        <a:pt x="15222" y="109056"/>
                        <a:pt x="9666" y="92123"/>
                      </a:cubicBezTo>
                      <a:cubicBezTo>
                        <a:pt x="4110" y="75190"/>
                        <a:pt x="-917" y="1900"/>
                        <a:pt x="141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37CED1AB-6558-40BA-A9CF-9195B84989E0}"/>
                    </a:ext>
                  </a:extLst>
                </p:cNvPr>
                <p:cNvSpPr/>
                <p:nvPr/>
              </p:nvSpPr>
              <p:spPr>
                <a:xfrm>
                  <a:off x="5934348" y="1547738"/>
                  <a:ext cx="73857" cy="120953"/>
                </a:xfrm>
                <a:custGeom>
                  <a:avLst/>
                  <a:gdLst>
                    <a:gd name="connsiteX0" fmla="*/ 65497 w 65717"/>
                    <a:gd name="connsiteY0" fmla="*/ 3 h 107623"/>
                    <a:gd name="connsiteX1" fmla="*/ 13110 w 65717"/>
                    <a:gd name="connsiteY1" fmla="*/ 66678 h 107623"/>
                    <a:gd name="connsiteX2" fmla="*/ 410 w 65717"/>
                    <a:gd name="connsiteY2" fmla="*/ 98428 h 107623"/>
                    <a:gd name="connsiteX3" fmla="*/ 3585 w 65717"/>
                    <a:gd name="connsiteY3" fmla="*/ 106366 h 107623"/>
                    <a:gd name="connsiteX4" fmla="*/ 8347 w 65717"/>
                    <a:gd name="connsiteY4" fmla="*/ 76203 h 107623"/>
                    <a:gd name="connsiteX5" fmla="*/ 30572 w 65717"/>
                    <a:gd name="connsiteY5" fmla="*/ 63503 h 107623"/>
                    <a:gd name="connsiteX6" fmla="*/ 65497 w 65717"/>
                    <a:gd name="connsiteY6" fmla="*/ 3 h 10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17" h="107623">
                      <a:moveTo>
                        <a:pt x="65497" y="3"/>
                      </a:moveTo>
                      <a:cubicBezTo>
                        <a:pt x="62587" y="532"/>
                        <a:pt x="23958" y="50274"/>
                        <a:pt x="13110" y="66678"/>
                      </a:cubicBezTo>
                      <a:cubicBezTo>
                        <a:pt x="2262" y="83082"/>
                        <a:pt x="1997" y="91813"/>
                        <a:pt x="410" y="98428"/>
                      </a:cubicBezTo>
                      <a:cubicBezTo>
                        <a:pt x="-1177" y="105043"/>
                        <a:pt x="2262" y="110070"/>
                        <a:pt x="3585" y="106366"/>
                      </a:cubicBezTo>
                      <a:cubicBezTo>
                        <a:pt x="4908" y="102662"/>
                        <a:pt x="3849" y="83347"/>
                        <a:pt x="8347" y="76203"/>
                      </a:cubicBezTo>
                      <a:cubicBezTo>
                        <a:pt x="12845" y="69059"/>
                        <a:pt x="19460" y="73557"/>
                        <a:pt x="30572" y="63503"/>
                      </a:cubicBezTo>
                      <a:cubicBezTo>
                        <a:pt x="41684" y="53449"/>
                        <a:pt x="68407" y="-526"/>
                        <a:pt x="6549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5920F5FD-A221-47EE-9B35-045BE6EF766F}"/>
                    </a:ext>
                  </a:extLst>
                </p:cNvPr>
                <p:cNvSpPr/>
                <p:nvPr/>
              </p:nvSpPr>
              <p:spPr>
                <a:xfrm>
                  <a:off x="5829111" y="1734883"/>
                  <a:ext cx="228826" cy="26984"/>
                </a:xfrm>
                <a:custGeom>
                  <a:avLst/>
                  <a:gdLst>
                    <a:gd name="connsiteX0" fmla="*/ 386 w 203607"/>
                    <a:gd name="connsiteY0" fmla="*/ 23983 h 24010"/>
                    <a:gd name="connsiteX1" fmla="*/ 143261 w 203607"/>
                    <a:gd name="connsiteY1" fmla="*/ 171 h 24010"/>
                    <a:gd name="connsiteX2" fmla="*/ 203586 w 203607"/>
                    <a:gd name="connsiteY2" fmla="*/ 12871 h 24010"/>
                    <a:gd name="connsiteX3" fmla="*/ 149611 w 203607"/>
                    <a:gd name="connsiteY3" fmla="*/ 4933 h 24010"/>
                    <a:gd name="connsiteX4" fmla="*/ 101986 w 203607"/>
                    <a:gd name="connsiteY4" fmla="*/ 4933 h 24010"/>
                    <a:gd name="connsiteX5" fmla="*/ 386 w 203607"/>
                    <a:gd name="connsiteY5" fmla="*/ 23983 h 2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607" h="24010">
                      <a:moveTo>
                        <a:pt x="386" y="23983"/>
                      </a:moveTo>
                      <a:cubicBezTo>
                        <a:pt x="7265" y="23189"/>
                        <a:pt x="109394" y="2023"/>
                        <a:pt x="143261" y="171"/>
                      </a:cubicBezTo>
                      <a:cubicBezTo>
                        <a:pt x="177128" y="-1681"/>
                        <a:pt x="202528" y="12077"/>
                        <a:pt x="203586" y="12871"/>
                      </a:cubicBezTo>
                      <a:cubicBezTo>
                        <a:pt x="204644" y="13665"/>
                        <a:pt x="166544" y="6256"/>
                        <a:pt x="149611" y="4933"/>
                      </a:cubicBezTo>
                      <a:cubicBezTo>
                        <a:pt x="132678" y="3610"/>
                        <a:pt x="123417" y="2022"/>
                        <a:pt x="101986" y="4933"/>
                      </a:cubicBezTo>
                      <a:cubicBezTo>
                        <a:pt x="80555" y="7843"/>
                        <a:pt x="-6493" y="24777"/>
                        <a:pt x="386" y="239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D51AB46D-6B95-438A-A37C-0EDAE4BDE33E}"/>
                    </a:ext>
                  </a:extLst>
                </p:cNvPr>
                <p:cNvSpPr/>
                <p:nvPr/>
              </p:nvSpPr>
              <p:spPr>
                <a:xfrm>
                  <a:off x="5836072" y="1729067"/>
                  <a:ext cx="175646" cy="32904"/>
                </a:xfrm>
                <a:custGeom>
                  <a:avLst/>
                  <a:gdLst>
                    <a:gd name="connsiteX0" fmla="*/ 542 w 156288"/>
                    <a:gd name="connsiteY0" fmla="*/ 29158 h 29278"/>
                    <a:gd name="connsiteX1" fmla="*/ 151355 w 156288"/>
                    <a:gd name="connsiteY1" fmla="*/ 11696 h 29278"/>
                    <a:gd name="connsiteX2" fmla="*/ 118017 w 156288"/>
                    <a:gd name="connsiteY2" fmla="*/ 2171 h 29278"/>
                    <a:gd name="connsiteX3" fmla="*/ 100555 w 156288"/>
                    <a:gd name="connsiteY3" fmla="*/ 2171 h 29278"/>
                    <a:gd name="connsiteX4" fmla="*/ 542 w 156288"/>
                    <a:gd name="connsiteY4" fmla="*/ 29158 h 2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88" h="29278">
                      <a:moveTo>
                        <a:pt x="542" y="29158"/>
                      </a:moveTo>
                      <a:cubicBezTo>
                        <a:pt x="9009" y="30745"/>
                        <a:pt x="131776" y="16194"/>
                        <a:pt x="151355" y="11696"/>
                      </a:cubicBezTo>
                      <a:cubicBezTo>
                        <a:pt x="170934" y="7198"/>
                        <a:pt x="126484" y="3758"/>
                        <a:pt x="118017" y="2171"/>
                      </a:cubicBezTo>
                      <a:cubicBezTo>
                        <a:pt x="109550" y="584"/>
                        <a:pt x="115901" y="-1798"/>
                        <a:pt x="100555" y="2171"/>
                      </a:cubicBezTo>
                      <a:cubicBezTo>
                        <a:pt x="85209" y="6140"/>
                        <a:pt x="-7925" y="27571"/>
                        <a:pt x="542" y="291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E1DE3595-AAA7-4928-95D1-FE8803049052}"/>
                    </a:ext>
                  </a:extLst>
                </p:cNvPr>
                <p:cNvSpPr/>
                <p:nvPr/>
              </p:nvSpPr>
              <p:spPr>
                <a:xfrm>
                  <a:off x="6048824" y="1739969"/>
                  <a:ext cx="215609" cy="28226"/>
                </a:xfrm>
                <a:custGeom>
                  <a:avLst/>
                  <a:gdLst>
                    <a:gd name="connsiteX0" fmla="*/ 151 w 191847"/>
                    <a:gd name="connsiteY0" fmla="*/ 8346 h 25115"/>
                    <a:gd name="connsiteX1" fmla="*/ 81113 w 191847"/>
                    <a:gd name="connsiteY1" fmla="*/ 408 h 25115"/>
                    <a:gd name="connsiteX2" fmla="*/ 171601 w 191847"/>
                    <a:gd name="connsiteY2" fmla="*/ 22633 h 25115"/>
                    <a:gd name="connsiteX3" fmla="*/ 190651 w 191847"/>
                    <a:gd name="connsiteY3" fmla="*/ 24221 h 25115"/>
                    <a:gd name="connsiteX4" fmla="*/ 149376 w 191847"/>
                    <a:gd name="connsiteY4" fmla="*/ 19458 h 25115"/>
                    <a:gd name="connsiteX5" fmla="*/ 101751 w 191847"/>
                    <a:gd name="connsiteY5" fmla="*/ 9933 h 25115"/>
                    <a:gd name="connsiteX6" fmla="*/ 151 w 191847"/>
                    <a:gd name="connsiteY6" fmla="*/ 8346 h 25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47" h="25115">
                      <a:moveTo>
                        <a:pt x="151" y="8346"/>
                      </a:moveTo>
                      <a:cubicBezTo>
                        <a:pt x="-3289" y="6758"/>
                        <a:pt x="52538" y="-1973"/>
                        <a:pt x="81113" y="408"/>
                      </a:cubicBezTo>
                      <a:cubicBezTo>
                        <a:pt x="109688" y="2789"/>
                        <a:pt x="153345" y="18664"/>
                        <a:pt x="171601" y="22633"/>
                      </a:cubicBezTo>
                      <a:cubicBezTo>
                        <a:pt x="189857" y="26602"/>
                        <a:pt x="194355" y="24750"/>
                        <a:pt x="190651" y="24221"/>
                      </a:cubicBezTo>
                      <a:cubicBezTo>
                        <a:pt x="186947" y="23692"/>
                        <a:pt x="164193" y="21839"/>
                        <a:pt x="149376" y="19458"/>
                      </a:cubicBezTo>
                      <a:cubicBezTo>
                        <a:pt x="134559" y="17077"/>
                        <a:pt x="122389" y="11785"/>
                        <a:pt x="101751" y="9933"/>
                      </a:cubicBezTo>
                      <a:cubicBezTo>
                        <a:pt x="81114" y="8081"/>
                        <a:pt x="3591" y="9934"/>
                        <a:pt x="151" y="8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504B1043-9B0C-41A9-B144-6D592E79C678}"/>
                    </a:ext>
                  </a:extLst>
                </p:cNvPr>
                <p:cNvSpPr/>
                <p:nvPr/>
              </p:nvSpPr>
              <p:spPr>
                <a:xfrm>
                  <a:off x="5843301" y="1767111"/>
                  <a:ext cx="414886" cy="21760"/>
                </a:xfrm>
                <a:custGeom>
                  <a:avLst/>
                  <a:gdLst>
                    <a:gd name="connsiteX0" fmla="*/ 460 w 369161"/>
                    <a:gd name="connsiteY0" fmla="*/ 9595 h 19362"/>
                    <a:gd name="connsiteX1" fmla="*/ 94123 w 369161"/>
                    <a:gd name="connsiteY1" fmla="*/ 12770 h 19362"/>
                    <a:gd name="connsiteX2" fmla="*/ 206835 w 369161"/>
                    <a:gd name="connsiteY2" fmla="*/ 15945 h 19362"/>
                    <a:gd name="connsiteX3" fmla="*/ 281448 w 369161"/>
                    <a:gd name="connsiteY3" fmla="*/ 8007 h 19362"/>
                    <a:gd name="connsiteX4" fmla="*/ 368760 w 369161"/>
                    <a:gd name="connsiteY4" fmla="*/ 70 h 19362"/>
                    <a:gd name="connsiteX5" fmla="*/ 308435 w 369161"/>
                    <a:gd name="connsiteY5" fmla="*/ 12770 h 19362"/>
                    <a:gd name="connsiteX6" fmla="*/ 184610 w 369161"/>
                    <a:gd name="connsiteY6" fmla="*/ 17532 h 19362"/>
                    <a:gd name="connsiteX7" fmla="*/ 62373 w 369161"/>
                    <a:gd name="connsiteY7" fmla="*/ 19120 h 19362"/>
                    <a:gd name="connsiteX8" fmla="*/ 460 w 369161"/>
                    <a:gd name="connsiteY8" fmla="*/ 9595 h 1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61" h="19362">
                      <a:moveTo>
                        <a:pt x="460" y="9595"/>
                      </a:moveTo>
                      <a:cubicBezTo>
                        <a:pt x="5751" y="8537"/>
                        <a:pt x="94123" y="12770"/>
                        <a:pt x="94123" y="12770"/>
                      </a:cubicBezTo>
                      <a:cubicBezTo>
                        <a:pt x="128519" y="13828"/>
                        <a:pt x="175614" y="16739"/>
                        <a:pt x="206835" y="15945"/>
                      </a:cubicBezTo>
                      <a:cubicBezTo>
                        <a:pt x="238056" y="15151"/>
                        <a:pt x="281448" y="8007"/>
                        <a:pt x="281448" y="8007"/>
                      </a:cubicBezTo>
                      <a:cubicBezTo>
                        <a:pt x="308436" y="5361"/>
                        <a:pt x="364262" y="-724"/>
                        <a:pt x="368760" y="70"/>
                      </a:cubicBezTo>
                      <a:cubicBezTo>
                        <a:pt x="373258" y="864"/>
                        <a:pt x="339127" y="9860"/>
                        <a:pt x="308435" y="12770"/>
                      </a:cubicBezTo>
                      <a:cubicBezTo>
                        <a:pt x="277743" y="15680"/>
                        <a:pt x="184610" y="17532"/>
                        <a:pt x="184610" y="17532"/>
                      </a:cubicBezTo>
                      <a:cubicBezTo>
                        <a:pt x="143600" y="18590"/>
                        <a:pt x="88037" y="19914"/>
                        <a:pt x="62373" y="19120"/>
                      </a:cubicBezTo>
                      <a:cubicBezTo>
                        <a:pt x="36709" y="18326"/>
                        <a:pt x="-4831" y="10653"/>
                        <a:pt x="460" y="95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0DEB43E9-BD58-4E35-BE24-51F8261E380C}"/>
                    </a:ext>
                  </a:extLst>
                </p:cNvPr>
                <p:cNvSpPr/>
                <p:nvPr/>
              </p:nvSpPr>
              <p:spPr>
                <a:xfrm>
                  <a:off x="5839816" y="1763463"/>
                  <a:ext cx="419803" cy="80448"/>
                </a:xfrm>
                <a:custGeom>
                  <a:avLst/>
                  <a:gdLst>
                    <a:gd name="connsiteX0" fmla="*/ 386 w 373536"/>
                    <a:gd name="connsiteY0" fmla="*/ 9666 h 71582"/>
                    <a:gd name="connsiteX1" fmla="*/ 86111 w 373536"/>
                    <a:gd name="connsiteY1" fmla="*/ 50941 h 71582"/>
                    <a:gd name="connsiteX2" fmla="*/ 214699 w 373536"/>
                    <a:gd name="connsiteY2" fmla="*/ 71578 h 71582"/>
                    <a:gd name="connsiteX3" fmla="*/ 292486 w 373536"/>
                    <a:gd name="connsiteY3" fmla="*/ 49353 h 71582"/>
                    <a:gd name="connsiteX4" fmla="*/ 373449 w 373536"/>
                    <a:gd name="connsiteY4" fmla="*/ 141 h 71582"/>
                    <a:gd name="connsiteX5" fmla="*/ 306774 w 373536"/>
                    <a:gd name="connsiteY5" fmla="*/ 35066 h 71582"/>
                    <a:gd name="connsiteX6" fmla="*/ 238511 w 373536"/>
                    <a:gd name="connsiteY6" fmla="*/ 54116 h 71582"/>
                    <a:gd name="connsiteX7" fmla="*/ 167074 w 373536"/>
                    <a:gd name="connsiteY7" fmla="*/ 60466 h 71582"/>
                    <a:gd name="connsiteX8" fmla="*/ 119449 w 373536"/>
                    <a:gd name="connsiteY8" fmla="*/ 57291 h 71582"/>
                    <a:gd name="connsiteX9" fmla="*/ 386 w 373536"/>
                    <a:gd name="connsiteY9" fmla="*/ 9666 h 7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3536" h="71582">
                      <a:moveTo>
                        <a:pt x="386" y="9666"/>
                      </a:moveTo>
                      <a:cubicBezTo>
                        <a:pt x="-5170" y="8608"/>
                        <a:pt x="50392" y="40622"/>
                        <a:pt x="86111" y="50941"/>
                      </a:cubicBezTo>
                      <a:cubicBezTo>
                        <a:pt x="121830" y="61260"/>
                        <a:pt x="180303" y="71843"/>
                        <a:pt x="214699" y="71578"/>
                      </a:cubicBezTo>
                      <a:cubicBezTo>
                        <a:pt x="249095" y="71313"/>
                        <a:pt x="266028" y="61259"/>
                        <a:pt x="292486" y="49353"/>
                      </a:cubicBezTo>
                      <a:cubicBezTo>
                        <a:pt x="318944" y="37447"/>
                        <a:pt x="371068" y="2522"/>
                        <a:pt x="373449" y="141"/>
                      </a:cubicBezTo>
                      <a:cubicBezTo>
                        <a:pt x="375830" y="-2240"/>
                        <a:pt x="329264" y="26070"/>
                        <a:pt x="306774" y="35066"/>
                      </a:cubicBezTo>
                      <a:cubicBezTo>
                        <a:pt x="284284" y="44062"/>
                        <a:pt x="261794" y="49883"/>
                        <a:pt x="238511" y="54116"/>
                      </a:cubicBezTo>
                      <a:cubicBezTo>
                        <a:pt x="215228" y="58349"/>
                        <a:pt x="186918" y="59937"/>
                        <a:pt x="167074" y="60466"/>
                      </a:cubicBezTo>
                      <a:cubicBezTo>
                        <a:pt x="147230" y="60995"/>
                        <a:pt x="144055" y="64435"/>
                        <a:pt x="119449" y="57291"/>
                      </a:cubicBezTo>
                      <a:cubicBezTo>
                        <a:pt x="94843" y="50147"/>
                        <a:pt x="5942" y="10724"/>
                        <a:pt x="386" y="966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5494AD6A-9A53-4642-B8D2-1E1DF0077C3D}"/>
                    </a:ext>
                  </a:extLst>
                </p:cNvPr>
                <p:cNvSpPr/>
                <p:nvPr/>
              </p:nvSpPr>
              <p:spPr>
                <a:xfrm>
                  <a:off x="6105638" y="1292354"/>
                  <a:ext cx="301014" cy="71628"/>
                </a:xfrm>
                <a:custGeom>
                  <a:avLst/>
                  <a:gdLst>
                    <a:gd name="connsiteX0" fmla="*/ 398 w 267839"/>
                    <a:gd name="connsiteY0" fmla="*/ 63729 h 63734"/>
                    <a:gd name="connsiteX1" fmla="*/ 33735 w 267839"/>
                    <a:gd name="connsiteY1" fmla="*/ 14516 h 63734"/>
                    <a:gd name="connsiteX2" fmla="*/ 63898 w 267839"/>
                    <a:gd name="connsiteY2" fmla="*/ 9754 h 63734"/>
                    <a:gd name="connsiteX3" fmla="*/ 192485 w 267839"/>
                    <a:gd name="connsiteY3" fmla="*/ 1816 h 63734"/>
                    <a:gd name="connsiteX4" fmla="*/ 267098 w 267839"/>
                    <a:gd name="connsiteY4" fmla="*/ 47854 h 63734"/>
                    <a:gd name="connsiteX5" fmla="*/ 227410 w 267839"/>
                    <a:gd name="connsiteY5" fmla="*/ 25629 h 63734"/>
                    <a:gd name="connsiteX6" fmla="*/ 173435 w 267839"/>
                    <a:gd name="connsiteY6" fmla="*/ 6579 h 63734"/>
                    <a:gd name="connsiteX7" fmla="*/ 57548 w 267839"/>
                    <a:gd name="connsiteY7" fmla="*/ 17691 h 63734"/>
                    <a:gd name="connsiteX8" fmla="*/ 398 w 267839"/>
                    <a:gd name="connsiteY8" fmla="*/ 63729 h 6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839" h="63734">
                      <a:moveTo>
                        <a:pt x="398" y="63729"/>
                      </a:moveTo>
                      <a:cubicBezTo>
                        <a:pt x="-3571" y="63200"/>
                        <a:pt x="23152" y="23512"/>
                        <a:pt x="33735" y="14516"/>
                      </a:cubicBezTo>
                      <a:cubicBezTo>
                        <a:pt x="44318" y="5520"/>
                        <a:pt x="37440" y="11871"/>
                        <a:pt x="63898" y="9754"/>
                      </a:cubicBezTo>
                      <a:cubicBezTo>
                        <a:pt x="90356" y="7637"/>
                        <a:pt x="158618" y="-4534"/>
                        <a:pt x="192485" y="1816"/>
                      </a:cubicBezTo>
                      <a:cubicBezTo>
                        <a:pt x="226352" y="8166"/>
                        <a:pt x="261277" y="43885"/>
                        <a:pt x="267098" y="47854"/>
                      </a:cubicBezTo>
                      <a:cubicBezTo>
                        <a:pt x="272919" y="51823"/>
                        <a:pt x="243020" y="32508"/>
                        <a:pt x="227410" y="25629"/>
                      </a:cubicBezTo>
                      <a:cubicBezTo>
                        <a:pt x="211800" y="18750"/>
                        <a:pt x="201745" y="7902"/>
                        <a:pt x="173435" y="6579"/>
                      </a:cubicBezTo>
                      <a:cubicBezTo>
                        <a:pt x="145125" y="5256"/>
                        <a:pt x="85594" y="11077"/>
                        <a:pt x="57548" y="17691"/>
                      </a:cubicBezTo>
                      <a:cubicBezTo>
                        <a:pt x="29502" y="24305"/>
                        <a:pt x="4367" y="64258"/>
                        <a:pt x="398" y="63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ADE0F003-D1E3-442D-B59E-B95002991FA5}"/>
                    </a:ext>
                  </a:extLst>
                </p:cNvPr>
                <p:cNvSpPr/>
                <p:nvPr/>
              </p:nvSpPr>
              <p:spPr>
                <a:xfrm>
                  <a:off x="6137316" y="1317179"/>
                  <a:ext cx="260841" cy="39722"/>
                </a:xfrm>
                <a:custGeom>
                  <a:avLst/>
                  <a:gdLst>
                    <a:gd name="connsiteX0" fmla="*/ 786 w 232094"/>
                    <a:gd name="connsiteY0" fmla="*/ 35290 h 35344"/>
                    <a:gd name="connsiteX1" fmla="*/ 108736 w 232094"/>
                    <a:gd name="connsiteY1" fmla="*/ 8302 h 35344"/>
                    <a:gd name="connsiteX2" fmla="*/ 156361 w 232094"/>
                    <a:gd name="connsiteY2" fmla="*/ 5127 h 35344"/>
                    <a:gd name="connsiteX3" fmla="*/ 230973 w 232094"/>
                    <a:gd name="connsiteY3" fmla="*/ 24177 h 35344"/>
                    <a:gd name="connsiteX4" fmla="*/ 197636 w 232094"/>
                    <a:gd name="connsiteY4" fmla="*/ 14652 h 35344"/>
                    <a:gd name="connsiteX5" fmla="*/ 148423 w 232094"/>
                    <a:gd name="connsiteY5" fmla="*/ 8302 h 35344"/>
                    <a:gd name="connsiteX6" fmla="*/ 62698 w 232094"/>
                    <a:gd name="connsiteY6" fmla="*/ 365 h 35344"/>
                    <a:gd name="connsiteX7" fmla="*/ 786 w 232094"/>
                    <a:gd name="connsiteY7" fmla="*/ 35290 h 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2094" h="35344">
                      <a:moveTo>
                        <a:pt x="786" y="35290"/>
                      </a:moveTo>
                      <a:cubicBezTo>
                        <a:pt x="8459" y="36613"/>
                        <a:pt x="82807" y="13329"/>
                        <a:pt x="108736" y="8302"/>
                      </a:cubicBezTo>
                      <a:cubicBezTo>
                        <a:pt x="134665" y="3275"/>
                        <a:pt x="135988" y="2481"/>
                        <a:pt x="156361" y="5127"/>
                      </a:cubicBezTo>
                      <a:cubicBezTo>
                        <a:pt x="176734" y="7773"/>
                        <a:pt x="224094" y="22590"/>
                        <a:pt x="230973" y="24177"/>
                      </a:cubicBezTo>
                      <a:cubicBezTo>
                        <a:pt x="237852" y="25764"/>
                        <a:pt x="211394" y="17298"/>
                        <a:pt x="197636" y="14652"/>
                      </a:cubicBezTo>
                      <a:cubicBezTo>
                        <a:pt x="183878" y="12006"/>
                        <a:pt x="170913" y="10683"/>
                        <a:pt x="148423" y="8302"/>
                      </a:cubicBezTo>
                      <a:cubicBezTo>
                        <a:pt x="125933" y="5921"/>
                        <a:pt x="81748" y="-1752"/>
                        <a:pt x="62698" y="365"/>
                      </a:cubicBezTo>
                      <a:cubicBezTo>
                        <a:pt x="43648" y="2482"/>
                        <a:pt x="-6887" y="33967"/>
                        <a:pt x="786" y="352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9" name="フリーフォーム: 図形 338">
                  <a:extLst>
                    <a:ext uri="{FF2B5EF4-FFF2-40B4-BE49-F238E27FC236}">
                      <a16:creationId xmlns:a16="http://schemas.microsoft.com/office/drawing/2014/main" id="{FC052CD6-1201-4899-BA90-1CE37ECCD5A1}"/>
                    </a:ext>
                  </a:extLst>
                </p:cNvPr>
                <p:cNvSpPr/>
                <p:nvPr/>
              </p:nvSpPr>
              <p:spPr>
                <a:xfrm>
                  <a:off x="5711773" y="1309614"/>
                  <a:ext cx="260512" cy="60210"/>
                </a:xfrm>
                <a:custGeom>
                  <a:avLst/>
                  <a:gdLst>
                    <a:gd name="connsiteX0" fmla="*/ 17 w 231801"/>
                    <a:gd name="connsiteY0" fmla="*/ 45196 h 53574"/>
                    <a:gd name="connsiteX1" fmla="*/ 76217 w 231801"/>
                    <a:gd name="connsiteY1" fmla="*/ 2333 h 53574"/>
                    <a:gd name="connsiteX2" fmla="*/ 184167 w 231801"/>
                    <a:gd name="connsiteY2" fmla="*/ 8683 h 53574"/>
                    <a:gd name="connsiteX3" fmla="*/ 219092 w 231801"/>
                    <a:gd name="connsiteY3" fmla="*/ 34083 h 53574"/>
                    <a:gd name="connsiteX4" fmla="*/ 231792 w 231801"/>
                    <a:gd name="connsiteY4" fmla="*/ 53133 h 53574"/>
                    <a:gd name="connsiteX5" fmla="*/ 217505 w 231801"/>
                    <a:gd name="connsiteY5" fmla="*/ 45196 h 53574"/>
                    <a:gd name="connsiteX6" fmla="*/ 193692 w 231801"/>
                    <a:gd name="connsiteY6" fmla="*/ 19796 h 53574"/>
                    <a:gd name="connsiteX7" fmla="*/ 161942 w 231801"/>
                    <a:gd name="connsiteY7" fmla="*/ 16621 h 53574"/>
                    <a:gd name="connsiteX8" fmla="*/ 82567 w 231801"/>
                    <a:gd name="connsiteY8" fmla="*/ 13446 h 53574"/>
                    <a:gd name="connsiteX9" fmla="*/ 17 w 231801"/>
                    <a:gd name="connsiteY9" fmla="*/ 45196 h 5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801" h="53574">
                      <a:moveTo>
                        <a:pt x="17" y="45196"/>
                      </a:moveTo>
                      <a:cubicBezTo>
                        <a:pt x="-1041" y="43344"/>
                        <a:pt x="45525" y="8419"/>
                        <a:pt x="76217" y="2333"/>
                      </a:cubicBezTo>
                      <a:cubicBezTo>
                        <a:pt x="106909" y="-3753"/>
                        <a:pt x="160354" y="3391"/>
                        <a:pt x="184167" y="8683"/>
                      </a:cubicBezTo>
                      <a:cubicBezTo>
                        <a:pt x="207980" y="13975"/>
                        <a:pt x="211155" y="26675"/>
                        <a:pt x="219092" y="34083"/>
                      </a:cubicBezTo>
                      <a:cubicBezTo>
                        <a:pt x="227030" y="41491"/>
                        <a:pt x="232056" y="51281"/>
                        <a:pt x="231792" y="53133"/>
                      </a:cubicBezTo>
                      <a:cubicBezTo>
                        <a:pt x="231528" y="54985"/>
                        <a:pt x="223855" y="50752"/>
                        <a:pt x="217505" y="45196"/>
                      </a:cubicBezTo>
                      <a:cubicBezTo>
                        <a:pt x="211155" y="39640"/>
                        <a:pt x="202953" y="24558"/>
                        <a:pt x="193692" y="19796"/>
                      </a:cubicBezTo>
                      <a:cubicBezTo>
                        <a:pt x="184432" y="15033"/>
                        <a:pt x="161942" y="16621"/>
                        <a:pt x="161942" y="16621"/>
                      </a:cubicBezTo>
                      <a:cubicBezTo>
                        <a:pt x="143421" y="15563"/>
                        <a:pt x="106379" y="10536"/>
                        <a:pt x="82567" y="13446"/>
                      </a:cubicBezTo>
                      <a:cubicBezTo>
                        <a:pt x="58755" y="16356"/>
                        <a:pt x="1075" y="47048"/>
                        <a:pt x="17" y="45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1DD9EF43-DD7A-4FF1-944D-A1024A384B8B}"/>
                    </a:ext>
                  </a:extLst>
                </p:cNvPr>
                <p:cNvSpPr/>
                <p:nvPr/>
              </p:nvSpPr>
              <p:spPr>
                <a:xfrm>
                  <a:off x="5722445" y="1335364"/>
                  <a:ext cx="186712" cy="34000"/>
                </a:xfrm>
                <a:custGeom>
                  <a:avLst/>
                  <a:gdLst>
                    <a:gd name="connsiteX0" fmla="*/ 46 w 166134"/>
                    <a:gd name="connsiteY0" fmla="*/ 30221 h 30253"/>
                    <a:gd name="connsiteX1" fmla="*/ 79421 w 166134"/>
                    <a:gd name="connsiteY1" fmla="*/ 59 h 30253"/>
                    <a:gd name="connsiteX2" fmla="*/ 165146 w 166134"/>
                    <a:gd name="connsiteY2" fmla="*/ 22284 h 30253"/>
                    <a:gd name="connsiteX3" fmla="*/ 123871 w 166134"/>
                    <a:gd name="connsiteY3" fmla="*/ 14346 h 30253"/>
                    <a:gd name="connsiteX4" fmla="*/ 90534 w 166134"/>
                    <a:gd name="connsiteY4" fmla="*/ 6409 h 30253"/>
                    <a:gd name="connsiteX5" fmla="*/ 46 w 166134"/>
                    <a:gd name="connsiteY5" fmla="*/ 30221 h 3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34" h="30253">
                      <a:moveTo>
                        <a:pt x="46" y="30221"/>
                      </a:moveTo>
                      <a:cubicBezTo>
                        <a:pt x="-1806" y="29163"/>
                        <a:pt x="51904" y="1382"/>
                        <a:pt x="79421" y="59"/>
                      </a:cubicBezTo>
                      <a:cubicBezTo>
                        <a:pt x="106938" y="-1264"/>
                        <a:pt x="157738" y="19903"/>
                        <a:pt x="165146" y="22284"/>
                      </a:cubicBezTo>
                      <a:cubicBezTo>
                        <a:pt x="172554" y="24665"/>
                        <a:pt x="136306" y="16992"/>
                        <a:pt x="123871" y="14346"/>
                      </a:cubicBezTo>
                      <a:cubicBezTo>
                        <a:pt x="111436" y="11700"/>
                        <a:pt x="106673" y="6673"/>
                        <a:pt x="90534" y="6409"/>
                      </a:cubicBezTo>
                      <a:cubicBezTo>
                        <a:pt x="74395" y="6145"/>
                        <a:pt x="1898" y="31279"/>
                        <a:pt x="46" y="302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5A33832B-9F78-4AA6-A2DB-3BCDFFE2E7AC}"/>
                    </a:ext>
                  </a:extLst>
                </p:cNvPr>
                <p:cNvSpPr/>
                <p:nvPr/>
              </p:nvSpPr>
              <p:spPr>
                <a:xfrm>
                  <a:off x="5794695" y="1669995"/>
                  <a:ext cx="86727" cy="127702"/>
                </a:xfrm>
                <a:custGeom>
                  <a:avLst/>
                  <a:gdLst>
                    <a:gd name="connsiteX0" fmla="*/ 77047 w 77169"/>
                    <a:gd name="connsiteY0" fmla="*/ 758 h 113628"/>
                    <a:gd name="connsiteX1" fmla="*/ 2434 w 77169"/>
                    <a:gd name="connsiteY1" fmla="*/ 72195 h 113628"/>
                    <a:gd name="connsiteX2" fmla="*/ 16722 w 77169"/>
                    <a:gd name="connsiteY2" fmla="*/ 113470 h 113628"/>
                    <a:gd name="connsiteX3" fmla="*/ 2434 w 77169"/>
                    <a:gd name="connsiteY3" fmla="*/ 57908 h 113628"/>
                    <a:gd name="connsiteX4" fmla="*/ 19897 w 77169"/>
                    <a:gd name="connsiteY4" fmla="*/ 35683 h 113628"/>
                    <a:gd name="connsiteX5" fmla="*/ 77047 w 77169"/>
                    <a:gd name="connsiteY5" fmla="*/ 758 h 11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169" h="113628">
                      <a:moveTo>
                        <a:pt x="77047" y="758"/>
                      </a:moveTo>
                      <a:cubicBezTo>
                        <a:pt x="74137" y="6843"/>
                        <a:pt x="12488" y="53410"/>
                        <a:pt x="2434" y="72195"/>
                      </a:cubicBezTo>
                      <a:cubicBezTo>
                        <a:pt x="-7620" y="90980"/>
                        <a:pt x="16722" y="115851"/>
                        <a:pt x="16722" y="113470"/>
                      </a:cubicBezTo>
                      <a:cubicBezTo>
                        <a:pt x="16722" y="111089"/>
                        <a:pt x="1905" y="70872"/>
                        <a:pt x="2434" y="57908"/>
                      </a:cubicBezTo>
                      <a:cubicBezTo>
                        <a:pt x="2963" y="44944"/>
                        <a:pt x="9843" y="44414"/>
                        <a:pt x="19897" y="35683"/>
                      </a:cubicBezTo>
                      <a:cubicBezTo>
                        <a:pt x="29951" y="26952"/>
                        <a:pt x="79957" y="-5327"/>
                        <a:pt x="77047" y="758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32BE5E54-860E-4D90-8D1E-29851E3459FC}"/>
                    </a:ext>
                  </a:extLst>
                </p:cNvPr>
                <p:cNvSpPr/>
                <p:nvPr/>
              </p:nvSpPr>
              <p:spPr>
                <a:xfrm>
                  <a:off x="6202168" y="1644865"/>
                  <a:ext cx="113092" cy="142002"/>
                </a:xfrm>
                <a:custGeom>
                  <a:avLst/>
                  <a:gdLst>
                    <a:gd name="connsiteX0" fmla="*/ 232 w 100628"/>
                    <a:gd name="connsiteY0" fmla="*/ 893 h 126352"/>
                    <a:gd name="connsiteX1" fmla="*/ 90719 w 100628"/>
                    <a:gd name="connsiteY1" fmla="*/ 89793 h 126352"/>
                    <a:gd name="connsiteX2" fmla="*/ 84369 w 100628"/>
                    <a:gd name="connsiteY2" fmla="*/ 126305 h 126352"/>
                    <a:gd name="connsiteX3" fmla="*/ 100244 w 100628"/>
                    <a:gd name="connsiteY3" fmla="*/ 83443 h 126352"/>
                    <a:gd name="connsiteX4" fmla="*/ 65319 w 100628"/>
                    <a:gd name="connsiteY4" fmla="*/ 45343 h 126352"/>
                    <a:gd name="connsiteX5" fmla="*/ 232 w 100628"/>
                    <a:gd name="connsiteY5" fmla="*/ 893 h 12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628" h="126352">
                      <a:moveTo>
                        <a:pt x="232" y="893"/>
                      </a:moveTo>
                      <a:cubicBezTo>
                        <a:pt x="4465" y="8301"/>
                        <a:pt x="76696" y="68891"/>
                        <a:pt x="90719" y="89793"/>
                      </a:cubicBezTo>
                      <a:cubicBezTo>
                        <a:pt x="104742" y="110695"/>
                        <a:pt x="82781" y="127363"/>
                        <a:pt x="84369" y="126305"/>
                      </a:cubicBezTo>
                      <a:cubicBezTo>
                        <a:pt x="85957" y="125247"/>
                        <a:pt x="103419" y="96937"/>
                        <a:pt x="100244" y="83443"/>
                      </a:cubicBezTo>
                      <a:cubicBezTo>
                        <a:pt x="97069" y="69949"/>
                        <a:pt x="79871" y="56455"/>
                        <a:pt x="65319" y="45343"/>
                      </a:cubicBezTo>
                      <a:cubicBezTo>
                        <a:pt x="50767" y="34231"/>
                        <a:pt x="-4001" y="-6515"/>
                        <a:pt x="232" y="89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3FB1E416-A466-4A16-A62A-7D512475F6DB}"/>
                    </a:ext>
                  </a:extLst>
                </p:cNvPr>
                <p:cNvSpPr/>
                <p:nvPr/>
              </p:nvSpPr>
              <p:spPr>
                <a:xfrm>
                  <a:off x="5806240" y="1713637"/>
                  <a:ext cx="73268" cy="98159"/>
                </a:xfrm>
                <a:custGeom>
                  <a:avLst/>
                  <a:gdLst>
                    <a:gd name="connsiteX0" fmla="*/ 49311 w 65193"/>
                    <a:gd name="connsiteY0" fmla="*/ 26 h 87341"/>
                    <a:gd name="connsiteX1" fmla="*/ 11211 w 65193"/>
                    <a:gd name="connsiteY1" fmla="*/ 46063 h 87341"/>
                    <a:gd name="connsiteX2" fmla="*/ 30261 w 65193"/>
                    <a:gd name="connsiteY2" fmla="*/ 65113 h 87341"/>
                    <a:gd name="connsiteX3" fmla="*/ 65186 w 65193"/>
                    <a:gd name="connsiteY3" fmla="*/ 87338 h 87341"/>
                    <a:gd name="connsiteX4" fmla="*/ 27086 w 65193"/>
                    <a:gd name="connsiteY4" fmla="*/ 66701 h 87341"/>
                    <a:gd name="connsiteX5" fmla="*/ 99 w 65193"/>
                    <a:gd name="connsiteY5" fmla="*/ 39713 h 87341"/>
                    <a:gd name="connsiteX6" fmla="*/ 49311 w 65193"/>
                    <a:gd name="connsiteY6" fmla="*/ 26 h 8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193" h="87341">
                      <a:moveTo>
                        <a:pt x="49311" y="26"/>
                      </a:moveTo>
                      <a:cubicBezTo>
                        <a:pt x="51163" y="1084"/>
                        <a:pt x="14386" y="35215"/>
                        <a:pt x="11211" y="46063"/>
                      </a:cubicBezTo>
                      <a:cubicBezTo>
                        <a:pt x="8036" y="56911"/>
                        <a:pt x="21265" y="58234"/>
                        <a:pt x="30261" y="65113"/>
                      </a:cubicBezTo>
                      <a:cubicBezTo>
                        <a:pt x="39257" y="71992"/>
                        <a:pt x="65715" y="87073"/>
                        <a:pt x="65186" y="87338"/>
                      </a:cubicBezTo>
                      <a:cubicBezTo>
                        <a:pt x="64657" y="87603"/>
                        <a:pt x="37934" y="74638"/>
                        <a:pt x="27086" y="66701"/>
                      </a:cubicBezTo>
                      <a:cubicBezTo>
                        <a:pt x="16238" y="58764"/>
                        <a:pt x="-1489" y="48974"/>
                        <a:pt x="99" y="39713"/>
                      </a:cubicBezTo>
                      <a:cubicBezTo>
                        <a:pt x="1686" y="30453"/>
                        <a:pt x="47459" y="-1032"/>
                        <a:pt x="49311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4DF07BCE-4665-4314-B5BB-36A9CD7D579C}"/>
                    </a:ext>
                  </a:extLst>
                </p:cNvPr>
                <p:cNvSpPr/>
                <p:nvPr/>
              </p:nvSpPr>
              <p:spPr>
                <a:xfrm>
                  <a:off x="6236314" y="1720795"/>
                  <a:ext cx="53546" cy="74956"/>
                </a:xfrm>
                <a:custGeom>
                  <a:avLst/>
                  <a:gdLst>
                    <a:gd name="connsiteX0" fmla="*/ 11 w 47645"/>
                    <a:gd name="connsiteY0" fmla="*/ 7 h 66695"/>
                    <a:gd name="connsiteX1" fmla="*/ 42874 w 47645"/>
                    <a:gd name="connsiteY1" fmla="*/ 41282 h 66695"/>
                    <a:gd name="connsiteX2" fmla="*/ 11124 w 47645"/>
                    <a:gd name="connsiteY2" fmla="*/ 66682 h 66695"/>
                    <a:gd name="connsiteX3" fmla="*/ 47636 w 47645"/>
                    <a:gd name="connsiteY3" fmla="*/ 38107 h 66695"/>
                    <a:gd name="connsiteX4" fmla="*/ 11 w 47645"/>
                    <a:gd name="connsiteY4" fmla="*/ 7 h 6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45" h="66695">
                      <a:moveTo>
                        <a:pt x="11" y="7"/>
                      </a:moveTo>
                      <a:cubicBezTo>
                        <a:pt x="-783" y="536"/>
                        <a:pt x="41022" y="30170"/>
                        <a:pt x="42874" y="41282"/>
                      </a:cubicBezTo>
                      <a:cubicBezTo>
                        <a:pt x="44726" y="52394"/>
                        <a:pt x="10330" y="67211"/>
                        <a:pt x="11124" y="66682"/>
                      </a:cubicBezTo>
                      <a:cubicBezTo>
                        <a:pt x="11918" y="66153"/>
                        <a:pt x="46842" y="48161"/>
                        <a:pt x="47636" y="38107"/>
                      </a:cubicBezTo>
                      <a:cubicBezTo>
                        <a:pt x="48430" y="28053"/>
                        <a:pt x="805" y="-522"/>
                        <a:pt x="11" y="7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632A2766-A04F-4AE6-872A-E1D2EAE62503}"/>
                    </a:ext>
                  </a:extLst>
                </p:cNvPr>
                <p:cNvSpPr/>
                <p:nvPr/>
              </p:nvSpPr>
              <p:spPr>
                <a:xfrm>
                  <a:off x="5752756" y="1802813"/>
                  <a:ext cx="104439" cy="130327"/>
                </a:xfrm>
                <a:custGeom>
                  <a:avLst/>
                  <a:gdLst>
                    <a:gd name="connsiteX0" fmla="*/ 64 w 92929"/>
                    <a:gd name="connsiteY0" fmla="*/ 53 h 115964"/>
                    <a:gd name="connsiteX1" fmla="*/ 63564 w 92929"/>
                    <a:gd name="connsiteY1" fmla="*/ 66728 h 115964"/>
                    <a:gd name="connsiteX2" fmla="*/ 92139 w 92929"/>
                    <a:gd name="connsiteY2" fmla="*/ 115940 h 115964"/>
                    <a:gd name="connsiteX3" fmla="*/ 84201 w 92929"/>
                    <a:gd name="connsiteY3" fmla="*/ 73078 h 115964"/>
                    <a:gd name="connsiteX4" fmla="*/ 76264 w 92929"/>
                    <a:gd name="connsiteY4" fmla="*/ 55615 h 115964"/>
                    <a:gd name="connsiteX5" fmla="*/ 64 w 92929"/>
                    <a:gd name="connsiteY5" fmla="*/ 53 h 11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29" h="115964">
                      <a:moveTo>
                        <a:pt x="64" y="53"/>
                      </a:moveTo>
                      <a:cubicBezTo>
                        <a:pt x="-2053" y="1905"/>
                        <a:pt x="48218" y="47414"/>
                        <a:pt x="63564" y="66728"/>
                      </a:cubicBezTo>
                      <a:cubicBezTo>
                        <a:pt x="78910" y="86042"/>
                        <a:pt x="88700" y="114882"/>
                        <a:pt x="92139" y="115940"/>
                      </a:cubicBezTo>
                      <a:cubicBezTo>
                        <a:pt x="95578" y="116998"/>
                        <a:pt x="86847" y="83132"/>
                        <a:pt x="84201" y="73078"/>
                      </a:cubicBezTo>
                      <a:cubicBezTo>
                        <a:pt x="81555" y="63024"/>
                        <a:pt x="87376" y="66463"/>
                        <a:pt x="76264" y="55615"/>
                      </a:cubicBezTo>
                      <a:cubicBezTo>
                        <a:pt x="65152" y="44767"/>
                        <a:pt x="2181" y="-1799"/>
                        <a:pt x="64" y="5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F384B360-C8FB-4322-956C-CA31406E7799}"/>
                    </a:ext>
                  </a:extLst>
                </p:cNvPr>
                <p:cNvSpPr/>
                <p:nvPr/>
              </p:nvSpPr>
              <p:spPr>
                <a:xfrm>
                  <a:off x="6382618" y="1569123"/>
                  <a:ext cx="73195" cy="176686"/>
                </a:xfrm>
                <a:custGeom>
                  <a:avLst/>
                  <a:gdLst>
                    <a:gd name="connsiteX0" fmla="*/ 65094 w 65128"/>
                    <a:gd name="connsiteY0" fmla="*/ 25 h 157213"/>
                    <a:gd name="connsiteX1" fmla="*/ 49219 w 65128"/>
                    <a:gd name="connsiteY1" fmla="*/ 80988 h 157213"/>
                    <a:gd name="connsiteX2" fmla="*/ 6 w 65128"/>
                    <a:gd name="connsiteY2" fmla="*/ 157188 h 157213"/>
                    <a:gd name="connsiteX3" fmla="*/ 46044 w 65128"/>
                    <a:gd name="connsiteY3" fmla="*/ 73050 h 157213"/>
                    <a:gd name="connsiteX4" fmla="*/ 65094 w 65128"/>
                    <a:gd name="connsiteY4" fmla="*/ 25 h 15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28" h="157213">
                      <a:moveTo>
                        <a:pt x="65094" y="25"/>
                      </a:moveTo>
                      <a:cubicBezTo>
                        <a:pt x="65623" y="1348"/>
                        <a:pt x="60067" y="54794"/>
                        <a:pt x="49219" y="80988"/>
                      </a:cubicBezTo>
                      <a:cubicBezTo>
                        <a:pt x="38371" y="107182"/>
                        <a:pt x="535" y="158511"/>
                        <a:pt x="6" y="157188"/>
                      </a:cubicBezTo>
                      <a:cubicBezTo>
                        <a:pt x="-523" y="155865"/>
                        <a:pt x="33873" y="96333"/>
                        <a:pt x="46044" y="73050"/>
                      </a:cubicBezTo>
                      <a:cubicBezTo>
                        <a:pt x="58215" y="49767"/>
                        <a:pt x="64565" y="-1298"/>
                        <a:pt x="65094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7" name="フリーフォーム: 図形 346">
                  <a:extLst>
                    <a:ext uri="{FF2B5EF4-FFF2-40B4-BE49-F238E27FC236}">
                      <a16:creationId xmlns:a16="http://schemas.microsoft.com/office/drawing/2014/main" id="{270C7B90-8649-41A5-AA79-8B2536DF2F79}"/>
                    </a:ext>
                  </a:extLst>
                </p:cNvPr>
                <p:cNvSpPr/>
                <p:nvPr/>
              </p:nvSpPr>
              <p:spPr>
                <a:xfrm>
                  <a:off x="5683127" y="1607815"/>
                  <a:ext cx="55901" cy="157156"/>
                </a:xfrm>
                <a:custGeom>
                  <a:avLst/>
                  <a:gdLst>
                    <a:gd name="connsiteX0" fmla="*/ 1694 w 49740"/>
                    <a:gd name="connsiteY0" fmla="*/ 522 h 139836"/>
                    <a:gd name="connsiteX1" fmla="*/ 12806 w 49740"/>
                    <a:gd name="connsiteY1" fmla="*/ 70372 h 139836"/>
                    <a:gd name="connsiteX2" fmla="*/ 46144 w 49740"/>
                    <a:gd name="connsiteY2" fmla="*/ 138635 h 139836"/>
                    <a:gd name="connsiteX3" fmla="*/ 46144 w 49740"/>
                    <a:gd name="connsiteY3" fmla="*/ 108472 h 139836"/>
                    <a:gd name="connsiteX4" fmla="*/ 1694 w 49740"/>
                    <a:gd name="connsiteY4" fmla="*/ 522 h 13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40" h="139836">
                      <a:moveTo>
                        <a:pt x="1694" y="522"/>
                      </a:moveTo>
                      <a:cubicBezTo>
                        <a:pt x="-3862" y="-5828"/>
                        <a:pt x="5398" y="47353"/>
                        <a:pt x="12806" y="70372"/>
                      </a:cubicBezTo>
                      <a:cubicBezTo>
                        <a:pt x="20214" y="93391"/>
                        <a:pt x="40588" y="132285"/>
                        <a:pt x="46144" y="138635"/>
                      </a:cubicBezTo>
                      <a:cubicBezTo>
                        <a:pt x="51700" y="144985"/>
                        <a:pt x="50113" y="124876"/>
                        <a:pt x="46144" y="108472"/>
                      </a:cubicBezTo>
                      <a:cubicBezTo>
                        <a:pt x="42175" y="92068"/>
                        <a:pt x="7250" y="6872"/>
                        <a:pt x="1694" y="5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DF198BFD-066D-4991-BB7A-5F036456F3F0}"/>
                    </a:ext>
                  </a:extLst>
                </p:cNvPr>
                <p:cNvSpPr/>
                <p:nvPr/>
              </p:nvSpPr>
              <p:spPr>
                <a:xfrm>
                  <a:off x="5702044" y="1759407"/>
                  <a:ext cx="109828" cy="207941"/>
                </a:xfrm>
                <a:custGeom>
                  <a:avLst/>
                  <a:gdLst>
                    <a:gd name="connsiteX0" fmla="*/ 737 w 97724"/>
                    <a:gd name="connsiteY0" fmla="*/ 2162 h 185024"/>
                    <a:gd name="connsiteX1" fmla="*/ 72174 w 97724"/>
                    <a:gd name="connsiteY1" fmla="*/ 138687 h 185024"/>
                    <a:gd name="connsiteX2" fmla="*/ 97574 w 97724"/>
                    <a:gd name="connsiteY2" fmla="*/ 184725 h 185024"/>
                    <a:gd name="connsiteX3" fmla="*/ 81699 w 97724"/>
                    <a:gd name="connsiteY3" fmla="*/ 121225 h 185024"/>
                    <a:gd name="connsiteX4" fmla="*/ 61062 w 97724"/>
                    <a:gd name="connsiteY4" fmla="*/ 83125 h 185024"/>
                    <a:gd name="connsiteX5" fmla="*/ 35662 w 97724"/>
                    <a:gd name="connsiteY5" fmla="*/ 54550 h 185024"/>
                    <a:gd name="connsiteX6" fmla="*/ 737 w 97724"/>
                    <a:gd name="connsiteY6" fmla="*/ 2162 h 18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724" h="185024">
                      <a:moveTo>
                        <a:pt x="737" y="2162"/>
                      </a:moveTo>
                      <a:cubicBezTo>
                        <a:pt x="6822" y="16185"/>
                        <a:pt x="56035" y="108260"/>
                        <a:pt x="72174" y="138687"/>
                      </a:cubicBezTo>
                      <a:cubicBezTo>
                        <a:pt x="88313" y="169114"/>
                        <a:pt x="95987" y="187635"/>
                        <a:pt x="97574" y="184725"/>
                      </a:cubicBezTo>
                      <a:cubicBezTo>
                        <a:pt x="99161" y="181815"/>
                        <a:pt x="87784" y="138158"/>
                        <a:pt x="81699" y="121225"/>
                      </a:cubicBezTo>
                      <a:cubicBezTo>
                        <a:pt x="75614" y="104292"/>
                        <a:pt x="68735" y="94237"/>
                        <a:pt x="61062" y="83125"/>
                      </a:cubicBezTo>
                      <a:cubicBezTo>
                        <a:pt x="53389" y="72013"/>
                        <a:pt x="43335" y="62488"/>
                        <a:pt x="35662" y="54550"/>
                      </a:cubicBezTo>
                      <a:cubicBezTo>
                        <a:pt x="27989" y="46613"/>
                        <a:pt x="-5348" y="-11861"/>
                        <a:pt x="737" y="2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0472DEAF-EE7C-4A8E-8313-137541E0553E}"/>
                    </a:ext>
                  </a:extLst>
                </p:cNvPr>
                <p:cNvSpPr/>
                <p:nvPr/>
              </p:nvSpPr>
              <p:spPr>
                <a:xfrm>
                  <a:off x="6229161" y="1786245"/>
                  <a:ext cx="175178" cy="212934"/>
                </a:xfrm>
                <a:custGeom>
                  <a:avLst/>
                  <a:gdLst>
                    <a:gd name="connsiteX0" fmla="*/ 155601 w 155872"/>
                    <a:gd name="connsiteY0" fmla="*/ 507 h 189466"/>
                    <a:gd name="connsiteX1" fmla="*/ 117501 w 155872"/>
                    <a:gd name="connsiteY1" fmla="*/ 83057 h 189466"/>
                    <a:gd name="connsiteX2" fmla="*/ 87339 w 155872"/>
                    <a:gd name="connsiteY2" fmla="*/ 116395 h 189466"/>
                    <a:gd name="connsiteX3" fmla="*/ 26 w 155872"/>
                    <a:gd name="connsiteY3" fmla="*/ 189420 h 189466"/>
                    <a:gd name="connsiteX4" fmla="*/ 96864 w 155872"/>
                    <a:gd name="connsiteY4" fmla="*/ 125920 h 189466"/>
                    <a:gd name="connsiteX5" fmla="*/ 155601 w 155872"/>
                    <a:gd name="connsiteY5" fmla="*/ 507 h 1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72" h="189466">
                      <a:moveTo>
                        <a:pt x="155601" y="507"/>
                      </a:moveTo>
                      <a:cubicBezTo>
                        <a:pt x="159041" y="-6637"/>
                        <a:pt x="128878" y="63742"/>
                        <a:pt x="117501" y="83057"/>
                      </a:cubicBezTo>
                      <a:cubicBezTo>
                        <a:pt x="106124" y="102372"/>
                        <a:pt x="106918" y="98668"/>
                        <a:pt x="87339" y="116395"/>
                      </a:cubicBezTo>
                      <a:cubicBezTo>
                        <a:pt x="67760" y="134122"/>
                        <a:pt x="-1561" y="187833"/>
                        <a:pt x="26" y="189420"/>
                      </a:cubicBezTo>
                      <a:cubicBezTo>
                        <a:pt x="1613" y="191007"/>
                        <a:pt x="74110" y="151320"/>
                        <a:pt x="96864" y="125920"/>
                      </a:cubicBezTo>
                      <a:cubicBezTo>
                        <a:pt x="119618" y="100520"/>
                        <a:pt x="152161" y="7651"/>
                        <a:pt x="155601" y="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6CC12070-5C57-4E7C-B449-3380517087BE}"/>
                    </a:ext>
                  </a:extLst>
                </p:cNvPr>
                <p:cNvSpPr/>
                <p:nvPr/>
              </p:nvSpPr>
              <p:spPr>
                <a:xfrm>
                  <a:off x="5877703" y="1979189"/>
                  <a:ext cx="325614" cy="86727"/>
                </a:xfrm>
                <a:custGeom>
                  <a:avLst/>
                  <a:gdLst>
                    <a:gd name="connsiteX0" fmla="*/ 12 w 289728"/>
                    <a:gd name="connsiteY0" fmla="*/ 277 h 77169"/>
                    <a:gd name="connsiteX1" fmla="*/ 95262 w 289728"/>
                    <a:gd name="connsiteY1" fmla="*/ 62190 h 77169"/>
                    <a:gd name="connsiteX2" fmla="*/ 212737 w 289728"/>
                    <a:gd name="connsiteY2" fmla="*/ 73302 h 77169"/>
                    <a:gd name="connsiteX3" fmla="*/ 288937 w 289728"/>
                    <a:gd name="connsiteY3" fmla="*/ 8215 h 77169"/>
                    <a:gd name="connsiteX4" fmla="*/ 250837 w 289728"/>
                    <a:gd name="connsiteY4" fmla="*/ 39965 h 77169"/>
                    <a:gd name="connsiteX5" fmla="*/ 223849 w 289728"/>
                    <a:gd name="connsiteY5" fmla="*/ 54252 h 77169"/>
                    <a:gd name="connsiteX6" fmla="*/ 174637 w 289728"/>
                    <a:gd name="connsiteY6" fmla="*/ 57427 h 77169"/>
                    <a:gd name="connsiteX7" fmla="*/ 88912 w 289728"/>
                    <a:gd name="connsiteY7" fmla="*/ 39965 h 77169"/>
                    <a:gd name="connsiteX8" fmla="*/ 12 w 289728"/>
                    <a:gd name="connsiteY8" fmla="*/ 277 h 7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28" h="77169">
                      <a:moveTo>
                        <a:pt x="12" y="277"/>
                      </a:moveTo>
                      <a:cubicBezTo>
                        <a:pt x="1070" y="3981"/>
                        <a:pt x="59808" y="50019"/>
                        <a:pt x="95262" y="62190"/>
                      </a:cubicBezTo>
                      <a:cubicBezTo>
                        <a:pt x="130716" y="74361"/>
                        <a:pt x="180458" y="82298"/>
                        <a:pt x="212737" y="73302"/>
                      </a:cubicBezTo>
                      <a:cubicBezTo>
                        <a:pt x="245016" y="64306"/>
                        <a:pt x="282587" y="13771"/>
                        <a:pt x="288937" y="8215"/>
                      </a:cubicBezTo>
                      <a:cubicBezTo>
                        <a:pt x="295287" y="2659"/>
                        <a:pt x="261685" y="32292"/>
                        <a:pt x="250837" y="39965"/>
                      </a:cubicBezTo>
                      <a:cubicBezTo>
                        <a:pt x="239989" y="47638"/>
                        <a:pt x="236549" y="51342"/>
                        <a:pt x="223849" y="54252"/>
                      </a:cubicBezTo>
                      <a:cubicBezTo>
                        <a:pt x="211149" y="57162"/>
                        <a:pt x="197127" y="59808"/>
                        <a:pt x="174637" y="57427"/>
                      </a:cubicBezTo>
                      <a:cubicBezTo>
                        <a:pt x="152148" y="55046"/>
                        <a:pt x="114047" y="48961"/>
                        <a:pt x="88912" y="39965"/>
                      </a:cubicBezTo>
                      <a:cubicBezTo>
                        <a:pt x="63777" y="30969"/>
                        <a:pt x="-1046" y="-3427"/>
                        <a:pt x="1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D7878F99-C5C8-4024-A066-08ACB8D3A1D7}"/>
                    </a:ext>
                  </a:extLst>
                </p:cNvPr>
                <p:cNvSpPr/>
                <p:nvPr/>
              </p:nvSpPr>
              <p:spPr>
                <a:xfrm>
                  <a:off x="5666331" y="1279443"/>
                  <a:ext cx="29449" cy="371904"/>
                </a:xfrm>
                <a:custGeom>
                  <a:avLst/>
                  <a:gdLst>
                    <a:gd name="connsiteX0" fmla="*/ 22989 w 26203"/>
                    <a:gd name="connsiteY0" fmla="*/ 604 h 330916"/>
                    <a:gd name="connsiteX1" fmla="*/ 11876 w 26203"/>
                    <a:gd name="connsiteY1" fmla="*/ 79979 h 330916"/>
                    <a:gd name="connsiteX2" fmla="*/ 13464 w 26203"/>
                    <a:gd name="connsiteY2" fmla="*/ 172054 h 330916"/>
                    <a:gd name="connsiteX3" fmla="*/ 2351 w 26203"/>
                    <a:gd name="connsiteY3" fmla="*/ 232379 h 330916"/>
                    <a:gd name="connsiteX4" fmla="*/ 764 w 26203"/>
                    <a:gd name="connsiteY4" fmla="*/ 319692 h 330916"/>
                    <a:gd name="connsiteX5" fmla="*/ 11876 w 26203"/>
                    <a:gd name="connsiteY5" fmla="*/ 322867 h 330916"/>
                    <a:gd name="connsiteX6" fmla="*/ 18226 w 26203"/>
                    <a:gd name="connsiteY6" fmla="*/ 256192 h 330916"/>
                    <a:gd name="connsiteX7" fmla="*/ 18226 w 26203"/>
                    <a:gd name="connsiteY7" fmla="*/ 189517 h 330916"/>
                    <a:gd name="connsiteX8" fmla="*/ 26164 w 26203"/>
                    <a:gd name="connsiteY8" fmla="*/ 122842 h 330916"/>
                    <a:gd name="connsiteX9" fmla="*/ 22989 w 26203"/>
                    <a:gd name="connsiteY9" fmla="*/ 604 h 33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" h="330916">
                      <a:moveTo>
                        <a:pt x="22989" y="604"/>
                      </a:moveTo>
                      <a:cubicBezTo>
                        <a:pt x="20608" y="-6540"/>
                        <a:pt x="13463" y="51404"/>
                        <a:pt x="11876" y="79979"/>
                      </a:cubicBezTo>
                      <a:cubicBezTo>
                        <a:pt x="10288" y="108554"/>
                        <a:pt x="15051" y="146654"/>
                        <a:pt x="13464" y="172054"/>
                      </a:cubicBezTo>
                      <a:cubicBezTo>
                        <a:pt x="11876" y="197454"/>
                        <a:pt x="4468" y="207773"/>
                        <a:pt x="2351" y="232379"/>
                      </a:cubicBezTo>
                      <a:cubicBezTo>
                        <a:pt x="234" y="256985"/>
                        <a:pt x="-823" y="304611"/>
                        <a:pt x="764" y="319692"/>
                      </a:cubicBezTo>
                      <a:cubicBezTo>
                        <a:pt x="2351" y="334773"/>
                        <a:pt x="8966" y="333450"/>
                        <a:pt x="11876" y="322867"/>
                      </a:cubicBezTo>
                      <a:cubicBezTo>
                        <a:pt x="14786" y="312284"/>
                        <a:pt x="17168" y="278417"/>
                        <a:pt x="18226" y="256192"/>
                      </a:cubicBezTo>
                      <a:cubicBezTo>
                        <a:pt x="19284" y="233967"/>
                        <a:pt x="16903" y="211742"/>
                        <a:pt x="18226" y="189517"/>
                      </a:cubicBezTo>
                      <a:cubicBezTo>
                        <a:pt x="19549" y="167292"/>
                        <a:pt x="25899" y="151152"/>
                        <a:pt x="26164" y="122842"/>
                      </a:cubicBezTo>
                      <a:cubicBezTo>
                        <a:pt x="26429" y="94532"/>
                        <a:pt x="25370" y="7748"/>
                        <a:pt x="22989" y="6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9BD2B571-9F1F-4690-BBBB-1C8A04E89DDF}"/>
                    </a:ext>
                  </a:extLst>
                </p:cNvPr>
                <p:cNvSpPr/>
                <p:nvPr/>
              </p:nvSpPr>
              <p:spPr>
                <a:xfrm>
                  <a:off x="6412732" y="1271172"/>
                  <a:ext cx="41659" cy="300767"/>
                </a:xfrm>
                <a:custGeom>
                  <a:avLst/>
                  <a:gdLst>
                    <a:gd name="connsiteX0" fmla="*/ 199 w 37068"/>
                    <a:gd name="connsiteY0" fmla="*/ 26 h 267619"/>
                    <a:gd name="connsiteX1" fmla="*/ 17661 w 37068"/>
                    <a:gd name="connsiteY1" fmla="*/ 123851 h 267619"/>
                    <a:gd name="connsiteX2" fmla="*/ 25599 w 37068"/>
                    <a:gd name="connsiteY2" fmla="*/ 184176 h 267619"/>
                    <a:gd name="connsiteX3" fmla="*/ 35124 w 37068"/>
                    <a:gd name="connsiteY3" fmla="*/ 266726 h 267619"/>
                    <a:gd name="connsiteX4" fmla="*/ 36711 w 37068"/>
                    <a:gd name="connsiteY4" fmla="*/ 222276 h 267619"/>
                    <a:gd name="connsiteX5" fmla="*/ 30361 w 37068"/>
                    <a:gd name="connsiteY5" fmla="*/ 134963 h 267619"/>
                    <a:gd name="connsiteX6" fmla="*/ 199 w 37068"/>
                    <a:gd name="connsiteY6" fmla="*/ 26 h 26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068" h="267619">
                      <a:moveTo>
                        <a:pt x="199" y="26"/>
                      </a:moveTo>
                      <a:cubicBezTo>
                        <a:pt x="-1918" y="-1826"/>
                        <a:pt x="13428" y="93159"/>
                        <a:pt x="17661" y="123851"/>
                      </a:cubicBezTo>
                      <a:cubicBezTo>
                        <a:pt x="21894" y="154543"/>
                        <a:pt x="22689" y="160364"/>
                        <a:pt x="25599" y="184176"/>
                      </a:cubicBezTo>
                      <a:cubicBezTo>
                        <a:pt x="28509" y="207988"/>
                        <a:pt x="33272" y="260376"/>
                        <a:pt x="35124" y="266726"/>
                      </a:cubicBezTo>
                      <a:cubicBezTo>
                        <a:pt x="36976" y="273076"/>
                        <a:pt x="37505" y="244236"/>
                        <a:pt x="36711" y="222276"/>
                      </a:cubicBezTo>
                      <a:cubicBezTo>
                        <a:pt x="35917" y="200316"/>
                        <a:pt x="34330" y="167242"/>
                        <a:pt x="30361" y="134963"/>
                      </a:cubicBezTo>
                      <a:cubicBezTo>
                        <a:pt x="26392" y="102684"/>
                        <a:pt x="2316" y="1878"/>
                        <a:pt x="199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2B7F9CD8-D03B-44D8-A1AB-671B9CD92949}"/>
                    </a:ext>
                  </a:extLst>
                </p:cNvPr>
                <p:cNvSpPr/>
                <p:nvPr/>
              </p:nvSpPr>
              <p:spPr>
                <a:xfrm>
                  <a:off x="5676460" y="1079837"/>
                  <a:ext cx="742834" cy="187224"/>
                </a:xfrm>
                <a:custGeom>
                  <a:avLst/>
                  <a:gdLst>
                    <a:gd name="connsiteX0" fmla="*/ 1276 w 660966"/>
                    <a:gd name="connsiteY0" fmla="*/ 162336 h 166590"/>
                    <a:gd name="connsiteX1" fmla="*/ 109226 w 660966"/>
                    <a:gd name="connsiteY1" fmla="*/ 65499 h 166590"/>
                    <a:gd name="connsiteX2" fmla="*/ 255276 w 660966"/>
                    <a:gd name="connsiteY2" fmla="*/ 17874 h 166590"/>
                    <a:gd name="connsiteX3" fmla="*/ 321951 w 660966"/>
                    <a:gd name="connsiteY3" fmla="*/ 14699 h 166590"/>
                    <a:gd name="connsiteX4" fmla="*/ 415613 w 660966"/>
                    <a:gd name="connsiteY4" fmla="*/ 17874 h 166590"/>
                    <a:gd name="connsiteX5" fmla="*/ 493401 w 660966"/>
                    <a:gd name="connsiteY5" fmla="*/ 49624 h 166590"/>
                    <a:gd name="connsiteX6" fmla="*/ 656913 w 660966"/>
                    <a:gd name="connsiteY6" fmla="*/ 165511 h 166590"/>
                    <a:gd name="connsiteX7" fmla="*/ 606113 w 660966"/>
                    <a:gd name="connsiteY7" fmla="*/ 105186 h 166590"/>
                    <a:gd name="connsiteX8" fmla="*/ 548963 w 660966"/>
                    <a:gd name="connsiteY8" fmla="*/ 65499 h 166590"/>
                    <a:gd name="connsiteX9" fmla="*/ 414026 w 660966"/>
                    <a:gd name="connsiteY9" fmla="*/ 14699 h 166590"/>
                    <a:gd name="connsiteX10" fmla="*/ 290201 w 660966"/>
                    <a:gd name="connsiteY10" fmla="*/ 411 h 166590"/>
                    <a:gd name="connsiteX11" fmla="*/ 182251 w 660966"/>
                    <a:gd name="connsiteY11" fmla="*/ 17874 h 166590"/>
                    <a:gd name="connsiteX12" fmla="*/ 1276 w 660966"/>
                    <a:gd name="connsiteY12" fmla="*/ 162336 h 16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0966" h="166590">
                      <a:moveTo>
                        <a:pt x="1276" y="162336"/>
                      </a:moveTo>
                      <a:cubicBezTo>
                        <a:pt x="-10895" y="170273"/>
                        <a:pt x="66893" y="89576"/>
                        <a:pt x="109226" y="65499"/>
                      </a:cubicBezTo>
                      <a:cubicBezTo>
                        <a:pt x="151559" y="41422"/>
                        <a:pt x="219822" y="26341"/>
                        <a:pt x="255276" y="17874"/>
                      </a:cubicBezTo>
                      <a:cubicBezTo>
                        <a:pt x="290730" y="9407"/>
                        <a:pt x="321951" y="14699"/>
                        <a:pt x="321951" y="14699"/>
                      </a:cubicBezTo>
                      <a:cubicBezTo>
                        <a:pt x="348674" y="14699"/>
                        <a:pt x="387038" y="12053"/>
                        <a:pt x="415613" y="17874"/>
                      </a:cubicBezTo>
                      <a:cubicBezTo>
                        <a:pt x="444188" y="23695"/>
                        <a:pt x="453184" y="25018"/>
                        <a:pt x="493401" y="49624"/>
                      </a:cubicBezTo>
                      <a:cubicBezTo>
                        <a:pt x="533618" y="74230"/>
                        <a:pt x="638128" y="156251"/>
                        <a:pt x="656913" y="165511"/>
                      </a:cubicBezTo>
                      <a:cubicBezTo>
                        <a:pt x="675698" y="174771"/>
                        <a:pt x="624105" y="121855"/>
                        <a:pt x="606113" y="105186"/>
                      </a:cubicBezTo>
                      <a:cubicBezTo>
                        <a:pt x="588121" y="88517"/>
                        <a:pt x="580977" y="80580"/>
                        <a:pt x="548963" y="65499"/>
                      </a:cubicBezTo>
                      <a:cubicBezTo>
                        <a:pt x="516949" y="50418"/>
                        <a:pt x="457153" y="25547"/>
                        <a:pt x="414026" y="14699"/>
                      </a:cubicBezTo>
                      <a:cubicBezTo>
                        <a:pt x="370899" y="3851"/>
                        <a:pt x="328830" y="-118"/>
                        <a:pt x="290201" y="411"/>
                      </a:cubicBezTo>
                      <a:cubicBezTo>
                        <a:pt x="251572" y="940"/>
                        <a:pt x="228289" y="-5409"/>
                        <a:pt x="182251" y="17874"/>
                      </a:cubicBezTo>
                      <a:cubicBezTo>
                        <a:pt x="136214" y="41157"/>
                        <a:pt x="13447" y="154399"/>
                        <a:pt x="1276" y="162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1A587317-7506-4F14-A06C-EC1DBBD83CE3}"/>
                    </a:ext>
                  </a:extLst>
                </p:cNvPr>
                <p:cNvSpPr/>
                <p:nvPr/>
              </p:nvSpPr>
              <p:spPr>
                <a:xfrm>
                  <a:off x="5984400" y="1214091"/>
                  <a:ext cx="31767" cy="78458"/>
                </a:xfrm>
                <a:custGeom>
                  <a:avLst/>
                  <a:gdLst>
                    <a:gd name="connsiteX0" fmla="*/ 22549 w 28266"/>
                    <a:gd name="connsiteY0" fmla="*/ 16 h 69811"/>
                    <a:gd name="connsiteX1" fmla="*/ 13024 w 28266"/>
                    <a:gd name="connsiteY1" fmla="*/ 61928 h 69811"/>
                    <a:gd name="connsiteX2" fmla="*/ 324 w 28266"/>
                    <a:gd name="connsiteY2" fmla="*/ 68278 h 69811"/>
                    <a:gd name="connsiteX3" fmla="*/ 27311 w 28266"/>
                    <a:gd name="connsiteY3" fmla="*/ 55578 h 69811"/>
                    <a:gd name="connsiteX4" fmla="*/ 22549 w 28266"/>
                    <a:gd name="connsiteY4" fmla="*/ 16 h 6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6" h="69811">
                      <a:moveTo>
                        <a:pt x="22549" y="16"/>
                      </a:moveTo>
                      <a:cubicBezTo>
                        <a:pt x="20168" y="1074"/>
                        <a:pt x="16728" y="50551"/>
                        <a:pt x="13024" y="61928"/>
                      </a:cubicBezTo>
                      <a:cubicBezTo>
                        <a:pt x="9320" y="73305"/>
                        <a:pt x="-2057" y="69336"/>
                        <a:pt x="324" y="68278"/>
                      </a:cubicBezTo>
                      <a:cubicBezTo>
                        <a:pt x="2705" y="67220"/>
                        <a:pt x="24136" y="62457"/>
                        <a:pt x="27311" y="55578"/>
                      </a:cubicBezTo>
                      <a:cubicBezTo>
                        <a:pt x="30486" y="48699"/>
                        <a:pt x="24930" y="-1042"/>
                        <a:pt x="22549" y="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DDC028B6-D2A1-4B58-AA75-3FA3353FF8F0}"/>
                    </a:ext>
                  </a:extLst>
                </p:cNvPr>
                <p:cNvSpPr/>
                <p:nvPr/>
              </p:nvSpPr>
              <p:spPr>
                <a:xfrm>
                  <a:off x="6080931" y="1203351"/>
                  <a:ext cx="39763" cy="90719"/>
                </a:xfrm>
                <a:custGeom>
                  <a:avLst/>
                  <a:gdLst>
                    <a:gd name="connsiteX0" fmla="*/ 8094 w 35381"/>
                    <a:gd name="connsiteY0" fmla="*/ 48 h 80721"/>
                    <a:gd name="connsiteX1" fmla="*/ 17619 w 35381"/>
                    <a:gd name="connsiteY1" fmla="*/ 69898 h 80721"/>
                    <a:gd name="connsiteX2" fmla="*/ 35082 w 35381"/>
                    <a:gd name="connsiteY2" fmla="*/ 79423 h 80721"/>
                    <a:gd name="connsiteX3" fmla="*/ 1744 w 35381"/>
                    <a:gd name="connsiteY3" fmla="*/ 58785 h 80721"/>
                    <a:gd name="connsiteX4" fmla="*/ 8094 w 35381"/>
                    <a:gd name="connsiteY4" fmla="*/ 48 h 80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81" h="80721">
                      <a:moveTo>
                        <a:pt x="8094" y="48"/>
                      </a:moveTo>
                      <a:cubicBezTo>
                        <a:pt x="10740" y="1900"/>
                        <a:pt x="13121" y="56669"/>
                        <a:pt x="17619" y="69898"/>
                      </a:cubicBezTo>
                      <a:cubicBezTo>
                        <a:pt x="22117" y="83127"/>
                        <a:pt x="37728" y="81275"/>
                        <a:pt x="35082" y="79423"/>
                      </a:cubicBezTo>
                      <a:cubicBezTo>
                        <a:pt x="32436" y="77571"/>
                        <a:pt x="7300" y="68046"/>
                        <a:pt x="1744" y="58785"/>
                      </a:cubicBezTo>
                      <a:cubicBezTo>
                        <a:pt x="-3812" y="49525"/>
                        <a:pt x="5448" y="-1804"/>
                        <a:pt x="8094" y="4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64CF1975-5941-4170-A52A-59D648D33CA0}"/>
                    </a:ext>
                  </a:extLst>
                </p:cNvPr>
                <p:cNvSpPr/>
                <p:nvPr/>
              </p:nvSpPr>
              <p:spPr>
                <a:xfrm>
                  <a:off x="5553785" y="1126476"/>
                  <a:ext cx="54540" cy="360620"/>
                </a:xfrm>
                <a:custGeom>
                  <a:avLst/>
                  <a:gdLst>
                    <a:gd name="connsiteX0" fmla="*/ 48518 w 48529"/>
                    <a:gd name="connsiteY0" fmla="*/ 187 h 320876"/>
                    <a:gd name="connsiteX1" fmla="*/ 23118 w 48529"/>
                    <a:gd name="connsiteY1" fmla="*/ 139887 h 320876"/>
                    <a:gd name="connsiteX2" fmla="*/ 2481 w 48529"/>
                    <a:gd name="connsiteY2" fmla="*/ 236725 h 320876"/>
                    <a:gd name="connsiteX3" fmla="*/ 2481 w 48529"/>
                    <a:gd name="connsiteY3" fmla="*/ 320862 h 320876"/>
                    <a:gd name="connsiteX4" fmla="*/ 21531 w 48529"/>
                    <a:gd name="connsiteY4" fmla="*/ 243075 h 320876"/>
                    <a:gd name="connsiteX5" fmla="*/ 16768 w 48529"/>
                    <a:gd name="connsiteY5" fmla="*/ 189100 h 320876"/>
                    <a:gd name="connsiteX6" fmla="*/ 23118 w 48529"/>
                    <a:gd name="connsiteY6" fmla="*/ 155762 h 320876"/>
                    <a:gd name="connsiteX7" fmla="*/ 26293 w 48529"/>
                    <a:gd name="connsiteY7" fmla="*/ 103375 h 320876"/>
                    <a:gd name="connsiteX8" fmla="*/ 19943 w 48529"/>
                    <a:gd name="connsiteY8" fmla="*/ 109725 h 320876"/>
                    <a:gd name="connsiteX9" fmla="*/ 48518 w 48529"/>
                    <a:gd name="connsiteY9" fmla="*/ 187 h 320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29" h="320876">
                      <a:moveTo>
                        <a:pt x="48518" y="187"/>
                      </a:moveTo>
                      <a:cubicBezTo>
                        <a:pt x="49047" y="5214"/>
                        <a:pt x="30791" y="100464"/>
                        <a:pt x="23118" y="139887"/>
                      </a:cubicBezTo>
                      <a:cubicBezTo>
                        <a:pt x="15445" y="179310"/>
                        <a:pt x="5921" y="206562"/>
                        <a:pt x="2481" y="236725"/>
                      </a:cubicBezTo>
                      <a:cubicBezTo>
                        <a:pt x="-959" y="266888"/>
                        <a:pt x="-694" y="319804"/>
                        <a:pt x="2481" y="320862"/>
                      </a:cubicBezTo>
                      <a:cubicBezTo>
                        <a:pt x="5656" y="321920"/>
                        <a:pt x="19150" y="265035"/>
                        <a:pt x="21531" y="243075"/>
                      </a:cubicBezTo>
                      <a:cubicBezTo>
                        <a:pt x="23912" y="221115"/>
                        <a:pt x="16504" y="203652"/>
                        <a:pt x="16768" y="189100"/>
                      </a:cubicBezTo>
                      <a:cubicBezTo>
                        <a:pt x="17032" y="174548"/>
                        <a:pt x="21531" y="170049"/>
                        <a:pt x="23118" y="155762"/>
                      </a:cubicBezTo>
                      <a:cubicBezTo>
                        <a:pt x="24705" y="141475"/>
                        <a:pt x="26822" y="111048"/>
                        <a:pt x="26293" y="103375"/>
                      </a:cubicBezTo>
                      <a:cubicBezTo>
                        <a:pt x="25764" y="95702"/>
                        <a:pt x="18620" y="126923"/>
                        <a:pt x="19943" y="109725"/>
                      </a:cubicBezTo>
                      <a:cubicBezTo>
                        <a:pt x="21266" y="92527"/>
                        <a:pt x="47989" y="-4840"/>
                        <a:pt x="48518" y="1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3DCDDA1D-35C9-453D-8AB6-31EE71DB8D4B}"/>
                    </a:ext>
                  </a:extLst>
                </p:cNvPr>
                <p:cNvSpPr/>
                <p:nvPr/>
              </p:nvSpPr>
              <p:spPr>
                <a:xfrm>
                  <a:off x="5567114" y="1242941"/>
                  <a:ext cx="114781" cy="202294"/>
                </a:xfrm>
                <a:custGeom>
                  <a:avLst/>
                  <a:gdLst>
                    <a:gd name="connsiteX0" fmla="*/ 101746 w 102131"/>
                    <a:gd name="connsiteY0" fmla="*/ 1333 h 179999"/>
                    <a:gd name="connsiteX1" fmla="*/ 17608 w 102131"/>
                    <a:gd name="connsiteY1" fmla="*/ 123571 h 179999"/>
                    <a:gd name="connsiteX2" fmla="*/ 33483 w 102131"/>
                    <a:gd name="connsiteY2" fmla="*/ 71183 h 179999"/>
                    <a:gd name="connsiteX3" fmla="*/ 146 w 102131"/>
                    <a:gd name="connsiteY3" fmla="*/ 179133 h 179999"/>
                    <a:gd name="connsiteX4" fmla="*/ 22371 w 102131"/>
                    <a:gd name="connsiteY4" fmla="*/ 118808 h 179999"/>
                    <a:gd name="connsiteX5" fmla="*/ 47771 w 102131"/>
                    <a:gd name="connsiteY5" fmla="*/ 61658 h 179999"/>
                    <a:gd name="connsiteX6" fmla="*/ 101746 w 102131"/>
                    <a:gd name="connsiteY6" fmla="*/ 1333 h 17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31" h="179999">
                      <a:moveTo>
                        <a:pt x="101746" y="1333"/>
                      </a:moveTo>
                      <a:cubicBezTo>
                        <a:pt x="96719" y="11652"/>
                        <a:pt x="28985" y="111929"/>
                        <a:pt x="17608" y="123571"/>
                      </a:cubicBezTo>
                      <a:cubicBezTo>
                        <a:pt x="6231" y="135213"/>
                        <a:pt x="36393" y="61923"/>
                        <a:pt x="33483" y="71183"/>
                      </a:cubicBezTo>
                      <a:cubicBezTo>
                        <a:pt x="30573" y="80443"/>
                        <a:pt x="1998" y="171196"/>
                        <a:pt x="146" y="179133"/>
                      </a:cubicBezTo>
                      <a:cubicBezTo>
                        <a:pt x="-1706" y="187071"/>
                        <a:pt x="14433" y="138387"/>
                        <a:pt x="22371" y="118808"/>
                      </a:cubicBezTo>
                      <a:cubicBezTo>
                        <a:pt x="30309" y="99229"/>
                        <a:pt x="34277" y="79914"/>
                        <a:pt x="47771" y="61658"/>
                      </a:cubicBezTo>
                      <a:cubicBezTo>
                        <a:pt x="61265" y="43402"/>
                        <a:pt x="106773" y="-8986"/>
                        <a:pt x="101746" y="1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1CD594E1-A26F-4244-A52D-3A8BFE311D1F}"/>
                    </a:ext>
                  </a:extLst>
                </p:cNvPr>
                <p:cNvSpPr/>
                <p:nvPr/>
              </p:nvSpPr>
              <p:spPr>
                <a:xfrm>
                  <a:off x="6418269" y="1251374"/>
                  <a:ext cx="138842" cy="323826"/>
                </a:xfrm>
                <a:custGeom>
                  <a:avLst/>
                  <a:gdLst>
                    <a:gd name="connsiteX0" fmla="*/ 34 w 123540"/>
                    <a:gd name="connsiteY0" fmla="*/ 179 h 288137"/>
                    <a:gd name="connsiteX1" fmla="*/ 73059 w 123540"/>
                    <a:gd name="connsiteY1" fmla="*/ 114479 h 288137"/>
                    <a:gd name="connsiteX2" fmla="*/ 74647 w 123540"/>
                    <a:gd name="connsiteY2" fmla="*/ 103367 h 288137"/>
                    <a:gd name="connsiteX3" fmla="*/ 119097 w 123540"/>
                    <a:gd name="connsiteY3" fmla="*/ 282754 h 288137"/>
                    <a:gd name="connsiteX4" fmla="*/ 119097 w 123540"/>
                    <a:gd name="connsiteY4" fmla="*/ 233542 h 288137"/>
                    <a:gd name="connsiteX5" fmla="*/ 93697 w 123540"/>
                    <a:gd name="connsiteY5" fmla="*/ 154167 h 288137"/>
                    <a:gd name="connsiteX6" fmla="*/ 88934 w 123540"/>
                    <a:gd name="connsiteY6" fmla="*/ 138292 h 288137"/>
                    <a:gd name="connsiteX7" fmla="*/ 63534 w 123540"/>
                    <a:gd name="connsiteY7" fmla="*/ 89079 h 288137"/>
                    <a:gd name="connsiteX8" fmla="*/ 34 w 123540"/>
                    <a:gd name="connsiteY8" fmla="*/ 179 h 2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40" h="288137">
                      <a:moveTo>
                        <a:pt x="34" y="179"/>
                      </a:moveTo>
                      <a:cubicBezTo>
                        <a:pt x="1621" y="4412"/>
                        <a:pt x="60624" y="97281"/>
                        <a:pt x="73059" y="114479"/>
                      </a:cubicBezTo>
                      <a:cubicBezTo>
                        <a:pt x="85494" y="131677"/>
                        <a:pt x="66974" y="75321"/>
                        <a:pt x="74647" y="103367"/>
                      </a:cubicBezTo>
                      <a:cubicBezTo>
                        <a:pt x="82320" y="131413"/>
                        <a:pt x="111689" y="261058"/>
                        <a:pt x="119097" y="282754"/>
                      </a:cubicBezTo>
                      <a:cubicBezTo>
                        <a:pt x="126505" y="304450"/>
                        <a:pt x="123330" y="254973"/>
                        <a:pt x="119097" y="233542"/>
                      </a:cubicBezTo>
                      <a:cubicBezTo>
                        <a:pt x="114864" y="212111"/>
                        <a:pt x="98724" y="170042"/>
                        <a:pt x="93697" y="154167"/>
                      </a:cubicBezTo>
                      <a:cubicBezTo>
                        <a:pt x="88670" y="138292"/>
                        <a:pt x="93961" y="149140"/>
                        <a:pt x="88934" y="138292"/>
                      </a:cubicBezTo>
                      <a:cubicBezTo>
                        <a:pt x="83907" y="127444"/>
                        <a:pt x="75176" y="110246"/>
                        <a:pt x="63534" y="89079"/>
                      </a:cubicBezTo>
                      <a:cubicBezTo>
                        <a:pt x="51892" y="67912"/>
                        <a:pt x="-1553" y="-4054"/>
                        <a:pt x="34" y="1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CC16D899-F80B-4B09-82DD-E82AA4752808}"/>
                    </a:ext>
                  </a:extLst>
                </p:cNvPr>
                <p:cNvSpPr/>
                <p:nvPr/>
              </p:nvSpPr>
              <p:spPr>
                <a:xfrm>
                  <a:off x="5747411" y="762325"/>
                  <a:ext cx="644186" cy="111245"/>
                </a:xfrm>
                <a:custGeom>
                  <a:avLst/>
                  <a:gdLst>
                    <a:gd name="connsiteX0" fmla="*/ 57 w 573190"/>
                    <a:gd name="connsiteY0" fmla="*/ 52743 h 98985"/>
                    <a:gd name="connsiteX1" fmla="*/ 184207 w 573190"/>
                    <a:gd name="connsiteY1" fmla="*/ 14643 h 98985"/>
                    <a:gd name="connsiteX2" fmla="*/ 214370 w 573190"/>
                    <a:gd name="connsiteY2" fmla="*/ 17818 h 98985"/>
                    <a:gd name="connsiteX3" fmla="*/ 396932 w 573190"/>
                    <a:gd name="connsiteY3" fmla="*/ 24168 h 98985"/>
                    <a:gd name="connsiteX4" fmla="*/ 422332 w 573190"/>
                    <a:gd name="connsiteY4" fmla="*/ 33693 h 98985"/>
                    <a:gd name="connsiteX5" fmla="*/ 509645 w 573190"/>
                    <a:gd name="connsiteY5" fmla="*/ 67030 h 98985"/>
                    <a:gd name="connsiteX6" fmla="*/ 573145 w 573190"/>
                    <a:gd name="connsiteY6" fmla="*/ 98780 h 98985"/>
                    <a:gd name="connsiteX7" fmla="*/ 500120 w 573190"/>
                    <a:gd name="connsiteY7" fmla="*/ 51155 h 98985"/>
                    <a:gd name="connsiteX8" fmla="*/ 392170 w 573190"/>
                    <a:gd name="connsiteY8" fmla="*/ 6705 h 98985"/>
                    <a:gd name="connsiteX9" fmla="*/ 287395 w 573190"/>
                    <a:gd name="connsiteY9" fmla="*/ 1943 h 98985"/>
                    <a:gd name="connsiteX10" fmla="*/ 325495 w 573190"/>
                    <a:gd name="connsiteY10" fmla="*/ 24168 h 98985"/>
                    <a:gd name="connsiteX11" fmla="*/ 204845 w 573190"/>
                    <a:gd name="connsiteY11" fmla="*/ 22580 h 98985"/>
                    <a:gd name="connsiteX12" fmla="*/ 57 w 573190"/>
                    <a:gd name="connsiteY12" fmla="*/ 52743 h 98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3190" h="98985">
                      <a:moveTo>
                        <a:pt x="57" y="52743"/>
                      </a:moveTo>
                      <a:cubicBezTo>
                        <a:pt x="-3383" y="51420"/>
                        <a:pt x="148488" y="20464"/>
                        <a:pt x="184207" y="14643"/>
                      </a:cubicBezTo>
                      <a:cubicBezTo>
                        <a:pt x="219926" y="8822"/>
                        <a:pt x="214370" y="17818"/>
                        <a:pt x="214370" y="17818"/>
                      </a:cubicBezTo>
                      <a:lnTo>
                        <a:pt x="396932" y="24168"/>
                      </a:lnTo>
                      <a:cubicBezTo>
                        <a:pt x="431592" y="26814"/>
                        <a:pt x="422332" y="33693"/>
                        <a:pt x="422332" y="33693"/>
                      </a:cubicBezTo>
                      <a:cubicBezTo>
                        <a:pt x="441117" y="40837"/>
                        <a:pt x="484510" y="56182"/>
                        <a:pt x="509645" y="67030"/>
                      </a:cubicBezTo>
                      <a:cubicBezTo>
                        <a:pt x="534780" y="77878"/>
                        <a:pt x="574733" y="101426"/>
                        <a:pt x="573145" y="98780"/>
                      </a:cubicBezTo>
                      <a:cubicBezTo>
                        <a:pt x="571558" y="96134"/>
                        <a:pt x="530283" y="66501"/>
                        <a:pt x="500120" y="51155"/>
                      </a:cubicBezTo>
                      <a:cubicBezTo>
                        <a:pt x="469958" y="35809"/>
                        <a:pt x="427624" y="14907"/>
                        <a:pt x="392170" y="6705"/>
                      </a:cubicBezTo>
                      <a:cubicBezTo>
                        <a:pt x="356716" y="-1497"/>
                        <a:pt x="298507" y="-967"/>
                        <a:pt x="287395" y="1943"/>
                      </a:cubicBezTo>
                      <a:cubicBezTo>
                        <a:pt x="276283" y="4853"/>
                        <a:pt x="339253" y="20729"/>
                        <a:pt x="325495" y="24168"/>
                      </a:cubicBezTo>
                      <a:cubicBezTo>
                        <a:pt x="311737" y="27607"/>
                        <a:pt x="255910" y="19141"/>
                        <a:pt x="204845" y="22580"/>
                      </a:cubicBezTo>
                      <a:cubicBezTo>
                        <a:pt x="153780" y="26019"/>
                        <a:pt x="3497" y="54066"/>
                        <a:pt x="57" y="52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64F07FF1-74C4-46B1-8916-C57AAD0EC47B}"/>
                    </a:ext>
                  </a:extLst>
                </p:cNvPr>
                <p:cNvSpPr/>
                <p:nvPr/>
              </p:nvSpPr>
              <p:spPr>
                <a:xfrm>
                  <a:off x="5572464" y="843001"/>
                  <a:ext cx="130435" cy="337330"/>
                </a:xfrm>
                <a:custGeom>
                  <a:avLst/>
                  <a:gdLst>
                    <a:gd name="connsiteX0" fmla="*/ 116036 w 116060"/>
                    <a:gd name="connsiteY0" fmla="*/ 8 h 300153"/>
                    <a:gd name="connsiteX1" fmla="*/ 60473 w 116060"/>
                    <a:gd name="connsiteY1" fmla="*/ 69858 h 300153"/>
                    <a:gd name="connsiteX2" fmla="*/ 57298 w 116060"/>
                    <a:gd name="connsiteY2" fmla="*/ 93670 h 300153"/>
                    <a:gd name="connsiteX3" fmla="*/ 76348 w 116060"/>
                    <a:gd name="connsiteY3" fmla="*/ 44458 h 300153"/>
                    <a:gd name="connsiteX4" fmla="*/ 33486 w 116060"/>
                    <a:gd name="connsiteY4" fmla="*/ 168283 h 300153"/>
                    <a:gd name="connsiteX5" fmla="*/ 49361 w 116060"/>
                    <a:gd name="connsiteY5" fmla="*/ 134945 h 300153"/>
                    <a:gd name="connsiteX6" fmla="*/ 19198 w 116060"/>
                    <a:gd name="connsiteY6" fmla="*/ 215908 h 300153"/>
                    <a:gd name="connsiteX7" fmla="*/ 20786 w 116060"/>
                    <a:gd name="connsiteY7" fmla="*/ 193683 h 300153"/>
                    <a:gd name="connsiteX8" fmla="*/ 148 w 116060"/>
                    <a:gd name="connsiteY8" fmla="*/ 247658 h 300153"/>
                    <a:gd name="connsiteX9" fmla="*/ 11261 w 116060"/>
                    <a:gd name="connsiteY9" fmla="*/ 300045 h 300153"/>
                    <a:gd name="connsiteX10" fmla="*/ 6498 w 116060"/>
                    <a:gd name="connsiteY10" fmla="*/ 260358 h 300153"/>
                    <a:gd name="connsiteX11" fmla="*/ 6498 w 116060"/>
                    <a:gd name="connsiteY11" fmla="*/ 225433 h 300153"/>
                    <a:gd name="connsiteX12" fmla="*/ 66823 w 116060"/>
                    <a:gd name="connsiteY12" fmla="*/ 74620 h 300153"/>
                    <a:gd name="connsiteX13" fmla="*/ 116036 w 116060"/>
                    <a:gd name="connsiteY13" fmla="*/ 8 h 300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6060" h="300153">
                      <a:moveTo>
                        <a:pt x="116036" y="8"/>
                      </a:moveTo>
                      <a:cubicBezTo>
                        <a:pt x="114978" y="-786"/>
                        <a:pt x="70263" y="54248"/>
                        <a:pt x="60473" y="69858"/>
                      </a:cubicBezTo>
                      <a:cubicBezTo>
                        <a:pt x="50683" y="85468"/>
                        <a:pt x="54652" y="97903"/>
                        <a:pt x="57298" y="93670"/>
                      </a:cubicBezTo>
                      <a:cubicBezTo>
                        <a:pt x="59944" y="89437"/>
                        <a:pt x="80317" y="32023"/>
                        <a:pt x="76348" y="44458"/>
                      </a:cubicBezTo>
                      <a:cubicBezTo>
                        <a:pt x="72379" y="56893"/>
                        <a:pt x="37984" y="153202"/>
                        <a:pt x="33486" y="168283"/>
                      </a:cubicBezTo>
                      <a:cubicBezTo>
                        <a:pt x="28988" y="183364"/>
                        <a:pt x="51742" y="127008"/>
                        <a:pt x="49361" y="134945"/>
                      </a:cubicBezTo>
                      <a:cubicBezTo>
                        <a:pt x="46980" y="142882"/>
                        <a:pt x="23960" y="206118"/>
                        <a:pt x="19198" y="215908"/>
                      </a:cubicBezTo>
                      <a:cubicBezTo>
                        <a:pt x="14436" y="225698"/>
                        <a:pt x="23961" y="188391"/>
                        <a:pt x="20786" y="193683"/>
                      </a:cubicBezTo>
                      <a:cubicBezTo>
                        <a:pt x="17611" y="198975"/>
                        <a:pt x="1736" y="229931"/>
                        <a:pt x="148" y="247658"/>
                      </a:cubicBezTo>
                      <a:cubicBezTo>
                        <a:pt x="-1440" y="265385"/>
                        <a:pt x="10203" y="297928"/>
                        <a:pt x="11261" y="300045"/>
                      </a:cubicBezTo>
                      <a:cubicBezTo>
                        <a:pt x="12319" y="302162"/>
                        <a:pt x="7292" y="272793"/>
                        <a:pt x="6498" y="260358"/>
                      </a:cubicBezTo>
                      <a:cubicBezTo>
                        <a:pt x="5704" y="247923"/>
                        <a:pt x="-3556" y="256389"/>
                        <a:pt x="6498" y="225433"/>
                      </a:cubicBezTo>
                      <a:cubicBezTo>
                        <a:pt x="16552" y="194477"/>
                        <a:pt x="49625" y="109810"/>
                        <a:pt x="66823" y="74620"/>
                      </a:cubicBezTo>
                      <a:cubicBezTo>
                        <a:pt x="84021" y="39430"/>
                        <a:pt x="117094" y="802"/>
                        <a:pt x="1160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D87E90EF-84FC-4309-81A7-68C14E087144}"/>
                    </a:ext>
                  </a:extLst>
                </p:cNvPr>
                <p:cNvSpPr/>
                <p:nvPr/>
              </p:nvSpPr>
              <p:spPr>
                <a:xfrm>
                  <a:off x="5602915" y="838356"/>
                  <a:ext cx="114910" cy="247692"/>
                </a:xfrm>
                <a:custGeom>
                  <a:avLst/>
                  <a:gdLst>
                    <a:gd name="connsiteX0" fmla="*/ 101641 w 102246"/>
                    <a:gd name="connsiteY0" fmla="*/ 966 h 220394"/>
                    <a:gd name="connsiteX1" fmla="*/ 74653 w 102246"/>
                    <a:gd name="connsiteY1" fmla="*/ 72403 h 220394"/>
                    <a:gd name="connsiteX2" fmla="*/ 42903 w 102246"/>
                    <a:gd name="connsiteY2" fmla="*/ 126378 h 220394"/>
                    <a:gd name="connsiteX3" fmla="*/ 22266 w 102246"/>
                    <a:gd name="connsiteY3" fmla="*/ 156541 h 220394"/>
                    <a:gd name="connsiteX4" fmla="*/ 55603 w 102246"/>
                    <a:gd name="connsiteY4" fmla="*/ 93041 h 220394"/>
                    <a:gd name="connsiteX5" fmla="*/ 41 w 102246"/>
                    <a:gd name="connsiteY5" fmla="*/ 220041 h 220394"/>
                    <a:gd name="connsiteX6" fmla="*/ 47666 w 102246"/>
                    <a:gd name="connsiteY6" fmla="*/ 127966 h 220394"/>
                    <a:gd name="connsiteX7" fmla="*/ 101641 w 102246"/>
                    <a:gd name="connsiteY7" fmla="*/ 966 h 22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246" h="220394">
                      <a:moveTo>
                        <a:pt x="101641" y="966"/>
                      </a:moveTo>
                      <a:cubicBezTo>
                        <a:pt x="106139" y="-8294"/>
                        <a:pt x="84443" y="51501"/>
                        <a:pt x="74653" y="72403"/>
                      </a:cubicBezTo>
                      <a:cubicBezTo>
                        <a:pt x="64863" y="93305"/>
                        <a:pt x="51634" y="112355"/>
                        <a:pt x="42903" y="126378"/>
                      </a:cubicBezTo>
                      <a:cubicBezTo>
                        <a:pt x="34172" y="140401"/>
                        <a:pt x="20149" y="162097"/>
                        <a:pt x="22266" y="156541"/>
                      </a:cubicBezTo>
                      <a:cubicBezTo>
                        <a:pt x="24383" y="150985"/>
                        <a:pt x="59307" y="82458"/>
                        <a:pt x="55603" y="93041"/>
                      </a:cubicBezTo>
                      <a:cubicBezTo>
                        <a:pt x="51899" y="103624"/>
                        <a:pt x="1364" y="214220"/>
                        <a:pt x="41" y="220041"/>
                      </a:cubicBezTo>
                      <a:cubicBezTo>
                        <a:pt x="-1282" y="225862"/>
                        <a:pt x="29674" y="158393"/>
                        <a:pt x="47666" y="127966"/>
                      </a:cubicBezTo>
                      <a:cubicBezTo>
                        <a:pt x="65658" y="97539"/>
                        <a:pt x="97143" y="10226"/>
                        <a:pt x="101641" y="9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A473C201-69D7-497D-A2BE-E5BAAE7A9D3D}"/>
                    </a:ext>
                  </a:extLst>
                </p:cNvPr>
                <p:cNvSpPr/>
                <p:nvPr/>
              </p:nvSpPr>
              <p:spPr>
                <a:xfrm>
                  <a:off x="5647468" y="816053"/>
                  <a:ext cx="199930" cy="127444"/>
                </a:xfrm>
                <a:custGeom>
                  <a:avLst/>
                  <a:gdLst>
                    <a:gd name="connsiteX0" fmla="*/ 177885 w 177896"/>
                    <a:gd name="connsiteY0" fmla="*/ 173 h 113398"/>
                    <a:gd name="connsiteX1" fmla="*/ 84223 w 177896"/>
                    <a:gd name="connsiteY1" fmla="*/ 41448 h 113398"/>
                    <a:gd name="connsiteX2" fmla="*/ 25485 w 177896"/>
                    <a:gd name="connsiteY2" fmla="*/ 97011 h 113398"/>
                    <a:gd name="connsiteX3" fmla="*/ 1673 w 177896"/>
                    <a:gd name="connsiteY3" fmla="*/ 111298 h 113398"/>
                    <a:gd name="connsiteX4" fmla="*/ 68348 w 177896"/>
                    <a:gd name="connsiteY4" fmla="*/ 58911 h 113398"/>
                    <a:gd name="connsiteX5" fmla="*/ 39773 w 177896"/>
                    <a:gd name="connsiteY5" fmla="*/ 81136 h 113398"/>
                    <a:gd name="connsiteX6" fmla="*/ 77873 w 177896"/>
                    <a:gd name="connsiteY6" fmla="*/ 28748 h 113398"/>
                    <a:gd name="connsiteX7" fmla="*/ 177885 w 177896"/>
                    <a:gd name="connsiteY7" fmla="*/ 173 h 11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96" h="113398">
                      <a:moveTo>
                        <a:pt x="177885" y="173"/>
                      </a:moveTo>
                      <a:cubicBezTo>
                        <a:pt x="178943" y="2290"/>
                        <a:pt x="109623" y="25308"/>
                        <a:pt x="84223" y="41448"/>
                      </a:cubicBezTo>
                      <a:cubicBezTo>
                        <a:pt x="58823" y="57588"/>
                        <a:pt x="39243" y="85369"/>
                        <a:pt x="25485" y="97011"/>
                      </a:cubicBezTo>
                      <a:cubicBezTo>
                        <a:pt x="11727" y="108653"/>
                        <a:pt x="-5471" y="117648"/>
                        <a:pt x="1673" y="111298"/>
                      </a:cubicBezTo>
                      <a:cubicBezTo>
                        <a:pt x="8817" y="104948"/>
                        <a:pt x="61998" y="63938"/>
                        <a:pt x="68348" y="58911"/>
                      </a:cubicBezTo>
                      <a:cubicBezTo>
                        <a:pt x="74698" y="53884"/>
                        <a:pt x="38186" y="86163"/>
                        <a:pt x="39773" y="81136"/>
                      </a:cubicBezTo>
                      <a:cubicBezTo>
                        <a:pt x="41360" y="76109"/>
                        <a:pt x="54325" y="41713"/>
                        <a:pt x="77873" y="28748"/>
                      </a:cubicBezTo>
                      <a:cubicBezTo>
                        <a:pt x="101421" y="15783"/>
                        <a:pt x="176827" y="-1944"/>
                        <a:pt x="177885" y="1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61962FF8-9F97-43AB-921E-007C486E65ED}"/>
                    </a:ext>
                  </a:extLst>
                </p:cNvPr>
                <p:cNvSpPr/>
                <p:nvPr/>
              </p:nvSpPr>
              <p:spPr>
                <a:xfrm>
                  <a:off x="5641749" y="840798"/>
                  <a:ext cx="224690" cy="213045"/>
                </a:xfrm>
                <a:custGeom>
                  <a:avLst/>
                  <a:gdLst>
                    <a:gd name="connsiteX0" fmla="*/ 198849 w 199927"/>
                    <a:gd name="connsiteY0" fmla="*/ 381 h 189565"/>
                    <a:gd name="connsiteX1" fmla="*/ 78199 w 199927"/>
                    <a:gd name="connsiteY1" fmla="*/ 71819 h 189565"/>
                    <a:gd name="connsiteX2" fmla="*/ 103599 w 199927"/>
                    <a:gd name="connsiteY2" fmla="*/ 49594 h 189565"/>
                    <a:gd name="connsiteX3" fmla="*/ 22637 w 199927"/>
                    <a:gd name="connsiteY3" fmla="*/ 133731 h 189565"/>
                    <a:gd name="connsiteX4" fmla="*/ 55974 w 199927"/>
                    <a:gd name="connsiteY4" fmla="*/ 111506 h 189565"/>
                    <a:gd name="connsiteX5" fmla="*/ 412 w 199927"/>
                    <a:gd name="connsiteY5" fmla="*/ 189294 h 189565"/>
                    <a:gd name="connsiteX6" fmla="*/ 90899 w 199927"/>
                    <a:gd name="connsiteY6" fmla="*/ 79756 h 189565"/>
                    <a:gd name="connsiteX7" fmla="*/ 132174 w 199927"/>
                    <a:gd name="connsiteY7" fmla="*/ 44831 h 189565"/>
                    <a:gd name="connsiteX8" fmla="*/ 198849 w 199927"/>
                    <a:gd name="connsiteY8" fmla="*/ 381 h 18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927" h="189565">
                      <a:moveTo>
                        <a:pt x="198849" y="381"/>
                      </a:moveTo>
                      <a:cubicBezTo>
                        <a:pt x="189853" y="4879"/>
                        <a:pt x="94074" y="63617"/>
                        <a:pt x="78199" y="71819"/>
                      </a:cubicBezTo>
                      <a:cubicBezTo>
                        <a:pt x="62324" y="80021"/>
                        <a:pt x="112859" y="39275"/>
                        <a:pt x="103599" y="49594"/>
                      </a:cubicBezTo>
                      <a:cubicBezTo>
                        <a:pt x="94339" y="59913"/>
                        <a:pt x="30574" y="123412"/>
                        <a:pt x="22637" y="133731"/>
                      </a:cubicBezTo>
                      <a:cubicBezTo>
                        <a:pt x="14700" y="144050"/>
                        <a:pt x="59678" y="102246"/>
                        <a:pt x="55974" y="111506"/>
                      </a:cubicBezTo>
                      <a:cubicBezTo>
                        <a:pt x="52270" y="120767"/>
                        <a:pt x="-5409" y="194586"/>
                        <a:pt x="412" y="189294"/>
                      </a:cubicBezTo>
                      <a:cubicBezTo>
                        <a:pt x="6233" y="184002"/>
                        <a:pt x="68939" y="103833"/>
                        <a:pt x="90899" y="79756"/>
                      </a:cubicBezTo>
                      <a:cubicBezTo>
                        <a:pt x="112859" y="55679"/>
                        <a:pt x="105980" y="57266"/>
                        <a:pt x="132174" y="44831"/>
                      </a:cubicBezTo>
                      <a:cubicBezTo>
                        <a:pt x="158368" y="32396"/>
                        <a:pt x="207845" y="-4117"/>
                        <a:pt x="198849" y="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E26D0532-16AC-4B61-8B3C-B336C207E4B7}"/>
                    </a:ext>
                  </a:extLst>
                </p:cNvPr>
                <p:cNvSpPr/>
                <p:nvPr/>
              </p:nvSpPr>
              <p:spPr>
                <a:xfrm>
                  <a:off x="6234481" y="821291"/>
                  <a:ext cx="271251" cy="248450"/>
                </a:xfrm>
                <a:custGeom>
                  <a:avLst/>
                  <a:gdLst>
                    <a:gd name="connsiteX0" fmla="*/ 55 w 241356"/>
                    <a:gd name="connsiteY0" fmla="*/ 276 h 221068"/>
                    <a:gd name="connsiteX1" fmla="*/ 155630 w 241356"/>
                    <a:gd name="connsiteY1" fmla="*/ 71713 h 221068"/>
                    <a:gd name="connsiteX2" fmla="*/ 147692 w 241356"/>
                    <a:gd name="connsiteY2" fmla="*/ 46313 h 221068"/>
                    <a:gd name="connsiteX3" fmla="*/ 182617 w 241356"/>
                    <a:gd name="connsiteY3" fmla="*/ 98701 h 221068"/>
                    <a:gd name="connsiteX4" fmla="*/ 241355 w 241356"/>
                    <a:gd name="connsiteY4" fmla="*/ 220938 h 221068"/>
                    <a:gd name="connsiteX5" fmla="*/ 184205 w 241356"/>
                    <a:gd name="connsiteY5" fmla="*/ 122513 h 221068"/>
                    <a:gd name="connsiteX6" fmla="*/ 204842 w 241356"/>
                    <a:gd name="connsiteY6" fmla="*/ 135213 h 221068"/>
                    <a:gd name="connsiteX7" fmla="*/ 174680 w 241356"/>
                    <a:gd name="connsiteY7" fmla="*/ 78063 h 221068"/>
                    <a:gd name="connsiteX8" fmla="*/ 138167 w 241356"/>
                    <a:gd name="connsiteY8" fmla="*/ 47901 h 221068"/>
                    <a:gd name="connsiteX9" fmla="*/ 55 w 241356"/>
                    <a:gd name="connsiteY9" fmla="*/ 276 h 22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356" h="221068">
                      <a:moveTo>
                        <a:pt x="55" y="276"/>
                      </a:moveTo>
                      <a:cubicBezTo>
                        <a:pt x="2966" y="4245"/>
                        <a:pt x="131024" y="64040"/>
                        <a:pt x="155630" y="71713"/>
                      </a:cubicBezTo>
                      <a:cubicBezTo>
                        <a:pt x="180236" y="79386"/>
                        <a:pt x="143194" y="41815"/>
                        <a:pt x="147692" y="46313"/>
                      </a:cubicBezTo>
                      <a:cubicBezTo>
                        <a:pt x="152190" y="50811"/>
                        <a:pt x="167007" y="69597"/>
                        <a:pt x="182617" y="98701"/>
                      </a:cubicBezTo>
                      <a:cubicBezTo>
                        <a:pt x="198228" y="127805"/>
                        <a:pt x="241090" y="216969"/>
                        <a:pt x="241355" y="220938"/>
                      </a:cubicBezTo>
                      <a:cubicBezTo>
                        <a:pt x="241620" y="224907"/>
                        <a:pt x="190291" y="136801"/>
                        <a:pt x="184205" y="122513"/>
                      </a:cubicBezTo>
                      <a:cubicBezTo>
                        <a:pt x="178120" y="108226"/>
                        <a:pt x="206429" y="142621"/>
                        <a:pt x="204842" y="135213"/>
                      </a:cubicBezTo>
                      <a:cubicBezTo>
                        <a:pt x="203255" y="127805"/>
                        <a:pt x="185792" y="92615"/>
                        <a:pt x="174680" y="78063"/>
                      </a:cubicBezTo>
                      <a:cubicBezTo>
                        <a:pt x="163568" y="63511"/>
                        <a:pt x="166742" y="59543"/>
                        <a:pt x="138167" y="47901"/>
                      </a:cubicBezTo>
                      <a:cubicBezTo>
                        <a:pt x="109592" y="36259"/>
                        <a:pt x="-2856" y="-3693"/>
                        <a:pt x="55" y="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DDFF3284-6899-4D3D-9D0A-5FE880420F5B}"/>
                    </a:ext>
                  </a:extLst>
                </p:cNvPr>
                <p:cNvSpPr/>
                <p:nvPr/>
              </p:nvSpPr>
              <p:spPr>
                <a:xfrm>
                  <a:off x="6357148" y="845701"/>
                  <a:ext cx="175990" cy="374312"/>
                </a:xfrm>
                <a:custGeom>
                  <a:avLst/>
                  <a:gdLst>
                    <a:gd name="connsiteX0" fmla="*/ 444 w 156594"/>
                    <a:gd name="connsiteY0" fmla="*/ 781 h 333059"/>
                    <a:gd name="connsiteX1" fmla="*/ 102044 w 156594"/>
                    <a:gd name="connsiteY1" fmla="*/ 103968 h 333059"/>
                    <a:gd name="connsiteX2" fmla="*/ 130619 w 156594"/>
                    <a:gd name="connsiteY2" fmla="*/ 169056 h 333059"/>
                    <a:gd name="connsiteX3" fmla="*/ 141732 w 156594"/>
                    <a:gd name="connsiteY3" fmla="*/ 205568 h 333059"/>
                    <a:gd name="connsiteX4" fmla="*/ 135382 w 156594"/>
                    <a:gd name="connsiteY4" fmla="*/ 232556 h 333059"/>
                    <a:gd name="connsiteX5" fmla="*/ 144907 w 156594"/>
                    <a:gd name="connsiteY5" fmla="*/ 332568 h 333059"/>
                    <a:gd name="connsiteX6" fmla="*/ 149669 w 156594"/>
                    <a:gd name="connsiteY6" fmla="*/ 267481 h 333059"/>
                    <a:gd name="connsiteX7" fmla="*/ 151257 w 156594"/>
                    <a:gd name="connsiteY7" fmla="*/ 191281 h 333059"/>
                    <a:gd name="connsiteX8" fmla="*/ 146494 w 156594"/>
                    <a:gd name="connsiteY8" fmla="*/ 162706 h 333059"/>
                    <a:gd name="connsiteX9" fmla="*/ 444 w 156594"/>
                    <a:gd name="connsiteY9" fmla="*/ 781 h 33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594" h="333059">
                      <a:moveTo>
                        <a:pt x="444" y="781"/>
                      </a:moveTo>
                      <a:cubicBezTo>
                        <a:pt x="-6964" y="-9009"/>
                        <a:pt x="80348" y="75922"/>
                        <a:pt x="102044" y="103968"/>
                      </a:cubicBezTo>
                      <a:cubicBezTo>
                        <a:pt x="123740" y="132014"/>
                        <a:pt x="124004" y="152123"/>
                        <a:pt x="130619" y="169056"/>
                      </a:cubicBezTo>
                      <a:cubicBezTo>
                        <a:pt x="137234" y="185989"/>
                        <a:pt x="140938" y="194985"/>
                        <a:pt x="141732" y="205568"/>
                      </a:cubicBezTo>
                      <a:cubicBezTo>
                        <a:pt x="142526" y="216151"/>
                        <a:pt x="134853" y="211389"/>
                        <a:pt x="135382" y="232556"/>
                      </a:cubicBezTo>
                      <a:cubicBezTo>
                        <a:pt x="135911" y="253723"/>
                        <a:pt x="142526" y="326747"/>
                        <a:pt x="144907" y="332568"/>
                      </a:cubicBezTo>
                      <a:cubicBezTo>
                        <a:pt x="147288" y="338389"/>
                        <a:pt x="148611" y="291029"/>
                        <a:pt x="149669" y="267481"/>
                      </a:cubicBezTo>
                      <a:cubicBezTo>
                        <a:pt x="150727" y="243933"/>
                        <a:pt x="151786" y="208743"/>
                        <a:pt x="151257" y="191281"/>
                      </a:cubicBezTo>
                      <a:cubicBezTo>
                        <a:pt x="150728" y="173819"/>
                        <a:pt x="166338" y="191016"/>
                        <a:pt x="146494" y="162706"/>
                      </a:cubicBezTo>
                      <a:cubicBezTo>
                        <a:pt x="126650" y="134396"/>
                        <a:pt x="7852" y="10571"/>
                        <a:pt x="444" y="7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A8758BBA-DD9C-42BC-8EDE-7585B3A34D82}"/>
                    </a:ext>
                  </a:extLst>
                </p:cNvPr>
                <p:cNvSpPr/>
                <p:nvPr/>
              </p:nvSpPr>
              <p:spPr>
                <a:xfrm>
                  <a:off x="6343196" y="901417"/>
                  <a:ext cx="175484" cy="283369"/>
                </a:xfrm>
                <a:custGeom>
                  <a:avLst/>
                  <a:gdLst>
                    <a:gd name="connsiteX0" fmla="*/ 158 w 156144"/>
                    <a:gd name="connsiteY0" fmla="*/ 417 h 252139"/>
                    <a:gd name="connsiteX1" fmla="*/ 57308 w 156144"/>
                    <a:gd name="connsiteY1" fmla="*/ 87730 h 252139"/>
                    <a:gd name="connsiteX2" fmla="*/ 63658 w 156144"/>
                    <a:gd name="connsiteY2" fmla="*/ 60742 h 252139"/>
                    <a:gd name="connsiteX3" fmla="*/ 96996 w 156144"/>
                    <a:gd name="connsiteY3" fmla="*/ 135355 h 252139"/>
                    <a:gd name="connsiteX4" fmla="*/ 155733 w 156144"/>
                    <a:gd name="connsiteY4" fmla="*/ 251242 h 252139"/>
                    <a:gd name="connsiteX5" fmla="*/ 122396 w 156144"/>
                    <a:gd name="connsiteY5" fmla="*/ 186155 h 252139"/>
                    <a:gd name="connsiteX6" fmla="*/ 108108 w 156144"/>
                    <a:gd name="connsiteY6" fmla="*/ 132180 h 252139"/>
                    <a:gd name="connsiteX7" fmla="*/ 112871 w 156144"/>
                    <a:gd name="connsiteY7" fmla="*/ 159167 h 252139"/>
                    <a:gd name="connsiteX8" fmla="*/ 58896 w 156144"/>
                    <a:gd name="connsiteY8" fmla="*/ 76617 h 252139"/>
                    <a:gd name="connsiteX9" fmla="*/ 39846 w 156144"/>
                    <a:gd name="connsiteY9" fmla="*/ 54392 h 252139"/>
                    <a:gd name="connsiteX10" fmla="*/ 158 w 156144"/>
                    <a:gd name="connsiteY10" fmla="*/ 417 h 25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144" h="252139">
                      <a:moveTo>
                        <a:pt x="158" y="417"/>
                      </a:moveTo>
                      <a:cubicBezTo>
                        <a:pt x="3068" y="5973"/>
                        <a:pt x="46725" y="77676"/>
                        <a:pt x="57308" y="87730"/>
                      </a:cubicBezTo>
                      <a:cubicBezTo>
                        <a:pt x="67891" y="97784"/>
                        <a:pt x="57043" y="52805"/>
                        <a:pt x="63658" y="60742"/>
                      </a:cubicBezTo>
                      <a:cubicBezTo>
                        <a:pt x="70273" y="68679"/>
                        <a:pt x="81650" y="103605"/>
                        <a:pt x="96996" y="135355"/>
                      </a:cubicBezTo>
                      <a:cubicBezTo>
                        <a:pt x="112342" y="167105"/>
                        <a:pt x="151500" y="242775"/>
                        <a:pt x="155733" y="251242"/>
                      </a:cubicBezTo>
                      <a:cubicBezTo>
                        <a:pt x="159966" y="259709"/>
                        <a:pt x="130333" y="205999"/>
                        <a:pt x="122396" y="186155"/>
                      </a:cubicBezTo>
                      <a:cubicBezTo>
                        <a:pt x="114459" y="166311"/>
                        <a:pt x="109696" y="136678"/>
                        <a:pt x="108108" y="132180"/>
                      </a:cubicBezTo>
                      <a:cubicBezTo>
                        <a:pt x="106521" y="127682"/>
                        <a:pt x="121073" y="168428"/>
                        <a:pt x="112871" y="159167"/>
                      </a:cubicBezTo>
                      <a:cubicBezTo>
                        <a:pt x="104669" y="149907"/>
                        <a:pt x="71067" y="94079"/>
                        <a:pt x="58896" y="76617"/>
                      </a:cubicBezTo>
                      <a:cubicBezTo>
                        <a:pt x="46725" y="59155"/>
                        <a:pt x="44344" y="62330"/>
                        <a:pt x="39846" y="54392"/>
                      </a:cubicBezTo>
                      <a:cubicBezTo>
                        <a:pt x="35348" y="46455"/>
                        <a:pt x="-2752" y="-5139"/>
                        <a:pt x="158" y="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BE53B431-7BBB-456A-8446-20C1866EEB67}"/>
                    </a:ext>
                  </a:extLst>
                </p:cNvPr>
                <p:cNvSpPr/>
                <p:nvPr/>
              </p:nvSpPr>
              <p:spPr>
                <a:xfrm>
                  <a:off x="6500377" y="1179455"/>
                  <a:ext cx="74938" cy="361219"/>
                </a:xfrm>
                <a:custGeom>
                  <a:avLst/>
                  <a:gdLst>
                    <a:gd name="connsiteX0" fmla="*/ 0 w 66679"/>
                    <a:gd name="connsiteY0" fmla="*/ 672 h 321409"/>
                    <a:gd name="connsiteX1" fmla="*/ 41275 w 66679"/>
                    <a:gd name="connsiteY1" fmla="*/ 148310 h 321409"/>
                    <a:gd name="connsiteX2" fmla="*/ 38100 w 66679"/>
                    <a:gd name="connsiteY2" fmla="*/ 107035 h 321409"/>
                    <a:gd name="connsiteX3" fmla="*/ 53975 w 66679"/>
                    <a:gd name="connsiteY3" fmla="*/ 180060 h 321409"/>
                    <a:gd name="connsiteX4" fmla="*/ 49213 w 66679"/>
                    <a:gd name="connsiteY4" fmla="*/ 321347 h 321409"/>
                    <a:gd name="connsiteX5" fmla="*/ 66675 w 66679"/>
                    <a:gd name="connsiteY5" fmla="*/ 197522 h 321409"/>
                    <a:gd name="connsiteX6" fmla="*/ 50800 w 66679"/>
                    <a:gd name="connsiteY6" fmla="*/ 154660 h 321409"/>
                    <a:gd name="connsiteX7" fmla="*/ 41275 w 66679"/>
                    <a:gd name="connsiteY7" fmla="*/ 94335 h 321409"/>
                    <a:gd name="connsiteX8" fmla="*/ 0 w 66679"/>
                    <a:gd name="connsiteY8" fmla="*/ 672 h 321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679" h="321409">
                      <a:moveTo>
                        <a:pt x="0" y="672"/>
                      </a:moveTo>
                      <a:cubicBezTo>
                        <a:pt x="0" y="9668"/>
                        <a:pt x="34925" y="130583"/>
                        <a:pt x="41275" y="148310"/>
                      </a:cubicBezTo>
                      <a:cubicBezTo>
                        <a:pt x="47625" y="166037"/>
                        <a:pt x="35983" y="101743"/>
                        <a:pt x="38100" y="107035"/>
                      </a:cubicBezTo>
                      <a:cubicBezTo>
                        <a:pt x="40217" y="112327"/>
                        <a:pt x="52123" y="144341"/>
                        <a:pt x="53975" y="180060"/>
                      </a:cubicBezTo>
                      <a:cubicBezTo>
                        <a:pt x="55827" y="215779"/>
                        <a:pt x="47096" y="318437"/>
                        <a:pt x="49213" y="321347"/>
                      </a:cubicBezTo>
                      <a:cubicBezTo>
                        <a:pt x="51330" y="324257"/>
                        <a:pt x="66411" y="225303"/>
                        <a:pt x="66675" y="197522"/>
                      </a:cubicBezTo>
                      <a:cubicBezTo>
                        <a:pt x="66939" y="169741"/>
                        <a:pt x="55033" y="171858"/>
                        <a:pt x="50800" y="154660"/>
                      </a:cubicBezTo>
                      <a:cubicBezTo>
                        <a:pt x="46567" y="137462"/>
                        <a:pt x="46831" y="113120"/>
                        <a:pt x="41275" y="94335"/>
                      </a:cubicBezTo>
                      <a:cubicBezTo>
                        <a:pt x="35719" y="75550"/>
                        <a:pt x="0" y="-8324"/>
                        <a:pt x="0" y="6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590EF2A5-903C-4CD2-B6FD-E31F4F2DFF24}"/>
                    </a:ext>
                  </a:extLst>
                </p:cNvPr>
                <p:cNvSpPr/>
                <p:nvPr/>
              </p:nvSpPr>
              <p:spPr>
                <a:xfrm>
                  <a:off x="6420450" y="1426363"/>
                  <a:ext cx="64466" cy="69839"/>
                </a:xfrm>
                <a:custGeom>
                  <a:avLst/>
                  <a:gdLst>
                    <a:gd name="connsiteX0" fmla="*/ 56832 w 57361"/>
                    <a:gd name="connsiteY0" fmla="*/ 51 h 62142"/>
                    <a:gd name="connsiteX1" fmla="*/ 1269 w 57361"/>
                    <a:gd name="connsiteY1" fmla="*/ 44501 h 62142"/>
                    <a:gd name="connsiteX2" fmla="*/ 18732 w 57361"/>
                    <a:gd name="connsiteY2" fmla="*/ 61964 h 62142"/>
                    <a:gd name="connsiteX3" fmla="*/ 28257 w 57361"/>
                    <a:gd name="connsiteY3" fmla="*/ 54026 h 62142"/>
                    <a:gd name="connsiteX4" fmla="*/ 56832 w 57361"/>
                    <a:gd name="connsiteY4" fmla="*/ 51 h 62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61" h="62142">
                      <a:moveTo>
                        <a:pt x="56832" y="51"/>
                      </a:moveTo>
                      <a:cubicBezTo>
                        <a:pt x="52334" y="-1537"/>
                        <a:pt x="7619" y="34182"/>
                        <a:pt x="1269" y="44501"/>
                      </a:cubicBezTo>
                      <a:cubicBezTo>
                        <a:pt x="-5081" y="54820"/>
                        <a:pt x="14234" y="60377"/>
                        <a:pt x="18732" y="61964"/>
                      </a:cubicBezTo>
                      <a:cubicBezTo>
                        <a:pt x="23230" y="63552"/>
                        <a:pt x="28257" y="54026"/>
                        <a:pt x="28257" y="54026"/>
                      </a:cubicBezTo>
                      <a:cubicBezTo>
                        <a:pt x="35930" y="47941"/>
                        <a:pt x="61330" y="1639"/>
                        <a:pt x="56832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723FD74B-263F-4910-996C-F23A9AABA100}"/>
                    </a:ext>
                  </a:extLst>
                </p:cNvPr>
                <p:cNvSpPr/>
                <p:nvPr/>
              </p:nvSpPr>
              <p:spPr>
                <a:xfrm>
                  <a:off x="5631460" y="1417436"/>
                  <a:ext cx="65235" cy="53750"/>
                </a:xfrm>
                <a:custGeom>
                  <a:avLst/>
                  <a:gdLst>
                    <a:gd name="connsiteX0" fmla="*/ 42 w 58045"/>
                    <a:gd name="connsiteY0" fmla="*/ 57 h 47826"/>
                    <a:gd name="connsiteX1" fmla="*/ 55604 w 58045"/>
                    <a:gd name="connsiteY1" fmla="*/ 38157 h 47826"/>
                    <a:gd name="connsiteX2" fmla="*/ 46079 w 58045"/>
                    <a:gd name="connsiteY2" fmla="*/ 47682 h 47826"/>
                    <a:gd name="connsiteX3" fmla="*/ 42 w 58045"/>
                    <a:gd name="connsiteY3" fmla="*/ 57 h 47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045" h="47826">
                      <a:moveTo>
                        <a:pt x="42" y="57"/>
                      </a:moveTo>
                      <a:cubicBezTo>
                        <a:pt x="1629" y="-1530"/>
                        <a:pt x="47931" y="30220"/>
                        <a:pt x="55604" y="38157"/>
                      </a:cubicBezTo>
                      <a:cubicBezTo>
                        <a:pt x="63277" y="46094"/>
                        <a:pt x="50841" y="48476"/>
                        <a:pt x="46079" y="47682"/>
                      </a:cubicBezTo>
                      <a:cubicBezTo>
                        <a:pt x="41317" y="46888"/>
                        <a:pt x="-1545" y="1644"/>
                        <a:pt x="42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7FF0A0FF-1882-4CEA-81DE-330D362027E3}"/>
                    </a:ext>
                  </a:extLst>
                </p:cNvPr>
                <p:cNvSpPr/>
                <p:nvPr/>
              </p:nvSpPr>
              <p:spPr>
                <a:xfrm>
                  <a:off x="5640424" y="1285368"/>
                  <a:ext cx="39866" cy="149934"/>
                </a:xfrm>
                <a:custGeom>
                  <a:avLst/>
                  <a:gdLst>
                    <a:gd name="connsiteX0" fmla="*/ 34928 w 35472"/>
                    <a:gd name="connsiteY0" fmla="*/ 95 h 133410"/>
                    <a:gd name="connsiteX1" fmla="*/ 22228 w 35472"/>
                    <a:gd name="connsiteY1" fmla="*/ 82645 h 133410"/>
                    <a:gd name="connsiteX2" fmla="*/ 34928 w 35472"/>
                    <a:gd name="connsiteY2" fmla="*/ 127095 h 133410"/>
                    <a:gd name="connsiteX3" fmla="*/ 20641 w 35472"/>
                    <a:gd name="connsiteY3" fmla="*/ 130270 h 133410"/>
                    <a:gd name="connsiteX4" fmla="*/ 3 w 35472"/>
                    <a:gd name="connsiteY4" fmla="*/ 100107 h 133410"/>
                    <a:gd name="connsiteX5" fmla="*/ 34928 w 35472"/>
                    <a:gd name="connsiteY5" fmla="*/ 95 h 13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72" h="133410">
                      <a:moveTo>
                        <a:pt x="34928" y="95"/>
                      </a:moveTo>
                      <a:cubicBezTo>
                        <a:pt x="38632" y="-2815"/>
                        <a:pt x="22228" y="61478"/>
                        <a:pt x="22228" y="82645"/>
                      </a:cubicBezTo>
                      <a:cubicBezTo>
                        <a:pt x="22228" y="103812"/>
                        <a:pt x="35192" y="119158"/>
                        <a:pt x="34928" y="127095"/>
                      </a:cubicBezTo>
                      <a:cubicBezTo>
                        <a:pt x="34664" y="135032"/>
                        <a:pt x="26462" y="134768"/>
                        <a:pt x="20641" y="130270"/>
                      </a:cubicBezTo>
                      <a:cubicBezTo>
                        <a:pt x="14820" y="125772"/>
                        <a:pt x="-262" y="120215"/>
                        <a:pt x="3" y="100107"/>
                      </a:cubicBezTo>
                      <a:cubicBezTo>
                        <a:pt x="267" y="79999"/>
                        <a:pt x="31224" y="3005"/>
                        <a:pt x="34928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B6134D88-9EA6-48E9-8824-364EC4782543}"/>
                    </a:ext>
                  </a:extLst>
                </p:cNvPr>
                <p:cNvSpPr/>
                <p:nvPr/>
              </p:nvSpPr>
              <p:spPr>
                <a:xfrm>
                  <a:off x="6422988" y="1285348"/>
                  <a:ext cx="35589" cy="167539"/>
                </a:xfrm>
                <a:custGeom>
                  <a:avLst/>
                  <a:gdLst>
                    <a:gd name="connsiteX0" fmla="*/ 2185 w 31667"/>
                    <a:gd name="connsiteY0" fmla="*/ 113 h 149074"/>
                    <a:gd name="connsiteX1" fmla="*/ 30760 w 31667"/>
                    <a:gd name="connsiteY1" fmla="*/ 123938 h 149074"/>
                    <a:gd name="connsiteX2" fmla="*/ 22823 w 31667"/>
                    <a:gd name="connsiteY2" fmla="*/ 147750 h 149074"/>
                    <a:gd name="connsiteX3" fmla="*/ 5360 w 31667"/>
                    <a:gd name="connsiteY3" fmla="*/ 101713 h 149074"/>
                    <a:gd name="connsiteX4" fmla="*/ 2185 w 31667"/>
                    <a:gd name="connsiteY4" fmla="*/ 113 h 14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67" h="149074">
                      <a:moveTo>
                        <a:pt x="2185" y="113"/>
                      </a:moveTo>
                      <a:cubicBezTo>
                        <a:pt x="6418" y="3817"/>
                        <a:pt x="27320" y="99332"/>
                        <a:pt x="30760" y="123938"/>
                      </a:cubicBezTo>
                      <a:cubicBezTo>
                        <a:pt x="34200" y="148544"/>
                        <a:pt x="27056" y="151454"/>
                        <a:pt x="22823" y="147750"/>
                      </a:cubicBezTo>
                      <a:cubicBezTo>
                        <a:pt x="18590" y="144046"/>
                        <a:pt x="10387" y="118911"/>
                        <a:pt x="5360" y="101713"/>
                      </a:cubicBezTo>
                      <a:cubicBezTo>
                        <a:pt x="333" y="84515"/>
                        <a:pt x="-2048" y="-3591"/>
                        <a:pt x="2185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E8983323-CB9A-4444-8BB0-1D2386B64204}"/>
                    </a:ext>
                  </a:extLst>
                </p:cNvPr>
                <p:cNvSpPr/>
                <p:nvPr/>
              </p:nvSpPr>
              <p:spPr>
                <a:xfrm>
                  <a:off x="5637760" y="1472782"/>
                  <a:ext cx="227581" cy="554245"/>
                </a:xfrm>
                <a:custGeom>
                  <a:avLst/>
                  <a:gdLst>
                    <a:gd name="connsiteX0" fmla="*/ 26186 w 202499"/>
                    <a:gd name="connsiteY0" fmla="*/ 23 h 493161"/>
                    <a:gd name="connsiteX1" fmla="*/ 18248 w 202499"/>
                    <a:gd name="connsiteY1" fmla="*/ 111148 h 493161"/>
                    <a:gd name="connsiteX2" fmla="*/ 43648 w 202499"/>
                    <a:gd name="connsiteY2" fmla="*/ 204811 h 493161"/>
                    <a:gd name="connsiteX3" fmla="*/ 78573 w 202499"/>
                    <a:gd name="connsiteY3" fmla="*/ 309586 h 493161"/>
                    <a:gd name="connsiteX4" fmla="*/ 119848 w 202499"/>
                    <a:gd name="connsiteY4" fmla="*/ 398486 h 493161"/>
                    <a:gd name="connsiteX5" fmla="*/ 202398 w 202499"/>
                    <a:gd name="connsiteY5" fmla="*/ 492148 h 493161"/>
                    <a:gd name="connsiteX6" fmla="*/ 135723 w 202499"/>
                    <a:gd name="connsiteY6" fmla="*/ 442936 h 493161"/>
                    <a:gd name="connsiteX7" fmla="*/ 84923 w 202499"/>
                    <a:gd name="connsiteY7" fmla="*/ 361973 h 493161"/>
                    <a:gd name="connsiteX8" fmla="*/ 24598 w 202499"/>
                    <a:gd name="connsiteY8" fmla="*/ 230211 h 493161"/>
                    <a:gd name="connsiteX9" fmla="*/ 786 w 202499"/>
                    <a:gd name="connsiteY9" fmla="*/ 120673 h 493161"/>
                    <a:gd name="connsiteX10" fmla="*/ 26186 w 202499"/>
                    <a:gd name="connsiteY10" fmla="*/ 23 h 493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499" h="493161">
                      <a:moveTo>
                        <a:pt x="26186" y="23"/>
                      </a:moveTo>
                      <a:cubicBezTo>
                        <a:pt x="29096" y="-1564"/>
                        <a:pt x="15338" y="77017"/>
                        <a:pt x="18248" y="111148"/>
                      </a:cubicBezTo>
                      <a:cubicBezTo>
                        <a:pt x="21158" y="145279"/>
                        <a:pt x="33594" y="171738"/>
                        <a:pt x="43648" y="204811"/>
                      </a:cubicBezTo>
                      <a:cubicBezTo>
                        <a:pt x="53702" y="237884"/>
                        <a:pt x="65873" y="277307"/>
                        <a:pt x="78573" y="309586"/>
                      </a:cubicBezTo>
                      <a:cubicBezTo>
                        <a:pt x="91273" y="341865"/>
                        <a:pt x="99211" y="368059"/>
                        <a:pt x="119848" y="398486"/>
                      </a:cubicBezTo>
                      <a:cubicBezTo>
                        <a:pt x="140485" y="428913"/>
                        <a:pt x="199752" y="484740"/>
                        <a:pt x="202398" y="492148"/>
                      </a:cubicBezTo>
                      <a:cubicBezTo>
                        <a:pt x="205044" y="499556"/>
                        <a:pt x="155302" y="464632"/>
                        <a:pt x="135723" y="442936"/>
                      </a:cubicBezTo>
                      <a:cubicBezTo>
                        <a:pt x="116144" y="421240"/>
                        <a:pt x="103444" y="397427"/>
                        <a:pt x="84923" y="361973"/>
                      </a:cubicBezTo>
                      <a:cubicBezTo>
                        <a:pt x="66402" y="326519"/>
                        <a:pt x="38621" y="270428"/>
                        <a:pt x="24598" y="230211"/>
                      </a:cubicBezTo>
                      <a:cubicBezTo>
                        <a:pt x="10575" y="189994"/>
                        <a:pt x="6607" y="157715"/>
                        <a:pt x="786" y="120673"/>
                      </a:cubicBezTo>
                      <a:cubicBezTo>
                        <a:pt x="-5035" y="83631"/>
                        <a:pt x="23276" y="1610"/>
                        <a:pt x="2618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0A8BAA64-C269-4988-A94D-20ADFF540F43}"/>
                    </a:ext>
                  </a:extLst>
                </p:cNvPr>
                <p:cNvSpPr/>
                <p:nvPr/>
              </p:nvSpPr>
              <p:spPr>
                <a:xfrm>
                  <a:off x="6248044" y="1477690"/>
                  <a:ext cx="232711" cy="548751"/>
                </a:xfrm>
                <a:custGeom>
                  <a:avLst/>
                  <a:gdLst>
                    <a:gd name="connsiteX0" fmla="*/ 207062 w 207064"/>
                    <a:gd name="connsiteY0" fmla="*/ 2006 h 488273"/>
                    <a:gd name="connsiteX1" fmla="*/ 178487 w 207064"/>
                    <a:gd name="connsiteY1" fmla="*/ 276644 h 488273"/>
                    <a:gd name="connsiteX2" fmla="*/ 132449 w 207064"/>
                    <a:gd name="connsiteY2" fmla="*/ 357606 h 488273"/>
                    <a:gd name="connsiteX3" fmla="*/ 687 w 207064"/>
                    <a:gd name="connsiteY3" fmla="*/ 487781 h 488273"/>
                    <a:gd name="connsiteX4" fmla="*/ 83237 w 207064"/>
                    <a:gd name="connsiteY4" fmla="*/ 397294 h 488273"/>
                    <a:gd name="connsiteX5" fmla="*/ 140387 w 207064"/>
                    <a:gd name="connsiteY5" fmla="*/ 275056 h 488273"/>
                    <a:gd name="connsiteX6" fmla="*/ 173724 w 207064"/>
                    <a:gd name="connsiteY6" fmla="*/ 198856 h 488273"/>
                    <a:gd name="connsiteX7" fmla="*/ 180074 w 207064"/>
                    <a:gd name="connsiteY7" fmla="*/ 152819 h 488273"/>
                    <a:gd name="connsiteX8" fmla="*/ 207062 w 207064"/>
                    <a:gd name="connsiteY8" fmla="*/ 2006 h 4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064" h="488273">
                      <a:moveTo>
                        <a:pt x="207062" y="2006"/>
                      </a:moveTo>
                      <a:cubicBezTo>
                        <a:pt x="206798" y="22643"/>
                        <a:pt x="190922" y="217377"/>
                        <a:pt x="178487" y="276644"/>
                      </a:cubicBezTo>
                      <a:cubicBezTo>
                        <a:pt x="166051" y="335911"/>
                        <a:pt x="162082" y="322417"/>
                        <a:pt x="132449" y="357606"/>
                      </a:cubicBezTo>
                      <a:cubicBezTo>
                        <a:pt x="102816" y="392795"/>
                        <a:pt x="8889" y="481166"/>
                        <a:pt x="687" y="487781"/>
                      </a:cubicBezTo>
                      <a:cubicBezTo>
                        <a:pt x="-7515" y="494396"/>
                        <a:pt x="59954" y="432748"/>
                        <a:pt x="83237" y="397294"/>
                      </a:cubicBezTo>
                      <a:cubicBezTo>
                        <a:pt x="106520" y="361840"/>
                        <a:pt x="125306" y="308129"/>
                        <a:pt x="140387" y="275056"/>
                      </a:cubicBezTo>
                      <a:cubicBezTo>
                        <a:pt x="155468" y="241983"/>
                        <a:pt x="167109" y="219229"/>
                        <a:pt x="173724" y="198856"/>
                      </a:cubicBezTo>
                      <a:cubicBezTo>
                        <a:pt x="180338" y="178483"/>
                        <a:pt x="177693" y="179542"/>
                        <a:pt x="180074" y="152819"/>
                      </a:cubicBezTo>
                      <a:cubicBezTo>
                        <a:pt x="182455" y="126096"/>
                        <a:pt x="207326" y="-18631"/>
                        <a:pt x="207062" y="20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7B0A15A6-B661-4245-9781-B1199300661F}"/>
                    </a:ext>
                  </a:extLst>
                </p:cNvPr>
                <p:cNvSpPr/>
                <p:nvPr/>
              </p:nvSpPr>
              <p:spPr>
                <a:xfrm>
                  <a:off x="6479555" y="1375039"/>
                  <a:ext cx="158243" cy="720431"/>
                </a:xfrm>
                <a:custGeom>
                  <a:avLst/>
                  <a:gdLst>
                    <a:gd name="connsiteX0" fmla="*/ 4241 w 140803"/>
                    <a:gd name="connsiteY0" fmla="*/ 6032 h 641032"/>
                    <a:gd name="connsiteX1" fmla="*/ 113778 w 140803"/>
                    <a:gd name="connsiteY1" fmla="*/ 339407 h 641032"/>
                    <a:gd name="connsiteX2" fmla="*/ 77266 w 140803"/>
                    <a:gd name="connsiteY2" fmla="*/ 261619 h 641032"/>
                    <a:gd name="connsiteX3" fmla="*/ 140766 w 140803"/>
                    <a:gd name="connsiteY3" fmla="*/ 488632 h 641032"/>
                    <a:gd name="connsiteX4" fmla="*/ 86791 w 140803"/>
                    <a:gd name="connsiteY4" fmla="*/ 209232 h 641032"/>
                    <a:gd name="connsiteX5" fmla="*/ 107428 w 140803"/>
                    <a:gd name="connsiteY5" fmla="*/ 458469 h 641032"/>
                    <a:gd name="connsiteX6" fmla="*/ 123303 w 140803"/>
                    <a:gd name="connsiteY6" fmla="*/ 575944 h 641032"/>
                    <a:gd name="connsiteX7" fmla="*/ 123303 w 140803"/>
                    <a:gd name="connsiteY7" fmla="*/ 641032 h 641032"/>
                    <a:gd name="connsiteX8" fmla="*/ 123303 w 140803"/>
                    <a:gd name="connsiteY8" fmla="*/ 445769 h 641032"/>
                    <a:gd name="connsiteX9" fmla="*/ 136003 w 140803"/>
                    <a:gd name="connsiteY9" fmla="*/ 453707 h 641032"/>
                    <a:gd name="connsiteX10" fmla="*/ 97903 w 140803"/>
                    <a:gd name="connsiteY10" fmla="*/ 317182 h 641032"/>
                    <a:gd name="connsiteX11" fmla="*/ 109016 w 140803"/>
                    <a:gd name="connsiteY11" fmla="*/ 342582 h 641032"/>
                    <a:gd name="connsiteX12" fmla="*/ 40753 w 140803"/>
                    <a:gd name="connsiteY12" fmla="*/ 112394 h 641032"/>
                    <a:gd name="connsiteX13" fmla="*/ 23291 w 140803"/>
                    <a:gd name="connsiteY13" fmla="*/ 121919 h 641032"/>
                    <a:gd name="connsiteX14" fmla="*/ 4241 w 140803"/>
                    <a:gd name="connsiteY14" fmla="*/ 6032 h 64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803" h="641032">
                      <a:moveTo>
                        <a:pt x="4241" y="6032"/>
                      </a:moveTo>
                      <a:cubicBezTo>
                        <a:pt x="19322" y="42280"/>
                        <a:pt x="101607" y="296809"/>
                        <a:pt x="113778" y="339407"/>
                      </a:cubicBezTo>
                      <a:cubicBezTo>
                        <a:pt x="125949" y="382005"/>
                        <a:pt x="72768" y="236748"/>
                        <a:pt x="77266" y="261619"/>
                      </a:cubicBezTo>
                      <a:cubicBezTo>
                        <a:pt x="81764" y="286490"/>
                        <a:pt x="139178" y="497363"/>
                        <a:pt x="140766" y="488632"/>
                      </a:cubicBezTo>
                      <a:cubicBezTo>
                        <a:pt x="142354" y="479901"/>
                        <a:pt x="92347" y="214259"/>
                        <a:pt x="86791" y="209232"/>
                      </a:cubicBezTo>
                      <a:cubicBezTo>
                        <a:pt x="81235" y="204205"/>
                        <a:pt x="101343" y="397350"/>
                        <a:pt x="107428" y="458469"/>
                      </a:cubicBezTo>
                      <a:cubicBezTo>
                        <a:pt x="113513" y="519588"/>
                        <a:pt x="120657" y="545517"/>
                        <a:pt x="123303" y="575944"/>
                      </a:cubicBezTo>
                      <a:cubicBezTo>
                        <a:pt x="125949" y="606371"/>
                        <a:pt x="123303" y="641032"/>
                        <a:pt x="123303" y="641032"/>
                      </a:cubicBezTo>
                      <a:cubicBezTo>
                        <a:pt x="123303" y="619336"/>
                        <a:pt x="121186" y="476990"/>
                        <a:pt x="123303" y="445769"/>
                      </a:cubicBezTo>
                      <a:cubicBezTo>
                        <a:pt x="125420" y="414548"/>
                        <a:pt x="140236" y="475138"/>
                        <a:pt x="136003" y="453707"/>
                      </a:cubicBezTo>
                      <a:cubicBezTo>
                        <a:pt x="131770" y="432276"/>
                        <a:pt x="102401" y="335703"/>
                        <a:pt x="97903" y="317182"/>
                      </a:cubicBezTo>
                      <a:cubicBezTo>
                        <a:pt x="93405" y="298661"/>
                        <a:pt x="118541" y="376713"/>
                        <a:pt x="109016" y="342582"/>
                      </a:cubicBezTo>
                      <a:cubicBezTo>
                        <a:pt x="99491" y="308451"/>
                        <a:pt x="55040" y="149171"/>
                        <a:pt x="40753" y="112394"/>
                      </a:cubicBezTo>
                      <a:cubicBezTo>
                        <a:pt x="26466" y="75617"/>
                        <a:pt x="27789" y="135677"/>
                        <a:pt x="23291" y="121919"/>
                      </a:cubicBezTo>
                      <a:cubicBezTo>
                        <a:pt x="18793" y="108161"/>
                        <a:pt x="-10840" y="-30216"/>
                        <a:pt x="4241" y="60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B4BB335A-0455-4E62-9AC6-FE5407E12F19}"/>
                    </a:ext>
                  </a:extLst>
                </p:cNvPr>
                <p:cNvSpPr/>
                <p:nvPr/>
              </p:nvSpPr>
              <p:spPr>
                <a:xfrm>
                  <a:off x="6312315" y="1739155"/>
                  <a:ext cx="157855" cy="374491"/>
                </a:xfrm>
                <a:custGeom>
                  <a:avLst/>
                  <a:gdLst>
                    <a:gd name="connsiteX0" fmla="*/ 140349 w 140458"/>
                    <a:gd name="connsiteY0" fmla="*/ 1132 h 333218"/>
                    <a:gd name="connsiteX1" fmla="*/ 73674 w 140458"/>
                    <a:gd name="connsiteY1" fmla="*/ 221795 h 333218"/>
                    <a:gd name="connsiteX2" fmla="*/ 57799 w 140458"/>
                    <a:gd name="connsiteY2" fmla="*/ 278945 h 333218"/>
                    <a:gd name="connsiteX3" fmla="*/ 29224 w 140458"/>
                    <a:gd name="connsiteY3" fmla="*/ 329745 h 333218"/>
                    <a:gd name="connsiteX4" fmla="*/ 29224 w 140458"/>
                    <a:gd name="connsiteY4" fmla="*/ 275770 h 333218"/>
                    <a:gd name="connsiteX5" fmla="*/ 26049 w 140458"/>
                    <a:gd name="connsiteY5" fmla="*/ 188457 h 333218"/>
                    <a:gd name="connsiteX6" fmla="*/ 649 w 140458"/>
                    <a:gd name="connsiteY6" fmla="*/ 332920 h 333218"/>
                    <a:gd name="connsiteX7" fmla="*/ 56211 w 140458"/>
                    <a:gd name="connsiteY7" fmla="*/ 142420 h 333218"/>
                    <a:gd name="connsiteX8" fmla="*/ 140349 w 140458"/>
                    <a:gd name="connsiteY8" fmla="*/ 1132 h 33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458" h="333218">
                      <a:moveTo>
                        <a:pt x="140349" y="1132"/>
                      </a:moveTo>
                      <a:cubicBezTo>
                        <a:pt x="143259" y="14361"/>
                        <a:pt x="87432" y="175493"/>
                        <a:pt x="73674" y="221795"/>
                      </a:cubicBezTo>
                      <a:cubicBezTo>
                        <a:pt x="59916" y="268097"/>
                        <a:pt x="65207" y="260953"/>
                        <a:pt x="57799" y="278945"/>
                      </a:cubicBezTo>
                      <a:cubicBezTo>
                        <a:pt x="50391" y="296937"/>
                        <a:pt x="33986" y="330274"/>
                        <a:pt x="29224" y="329745"/>
                      </a:cubicBezTo>
                      <a:cubicBezTo>
                        <a:pt x="24461" y="329216"/>
                        <a:pt x="29753" y="299318"/>
                        <a:pt x="29224" y="275770"/>
                      </a:cubicBezTo>
                      <a:cubicBezTo>
                        <a:pt x="28695" y="252222"/>
                        <a:pt x="30812" y="178932"/>
                        <a:pt x="26049" y="188457"/>
                      </a:cubicBezTo>
                      <a:cubicBezTo>
                        <a:pt x="21286" y="197982"/>
                        <a:pt x="-4378" y="340593"/>
                        <a:pt x="649" y="332920"/>
                      </a:cubicBezTo>
                      <a:cubicBezTo>
                        <a:pt x="5676" y="325247"/>
                        <a:pt x="33986" y="190839"/>
                        <a:pt x="56211" y="142420"/>
                      </a:cubicBezTo>
                      <a:cubicBezTo>
                        <a:pt x="78436" y="94001"/>
                        <a:pt x="137439" y="-12097"/>
                        <a:pt x="140349" y="1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3B655FE4-E33F-40C3-9735-8BE47FE81525}"/>
                    </a:ext>
                  </a:extLst>
                </p:cNvPr>
                <p:cNvSpPr/>
                <p:nvPr/>
              </p:nvSpPr>
              <p:spPr>
                <a:xfrm>
                  <a:off x="6519881" y="1544340"/>
                  <a:ext cx="78824" cy="788036"/>
                </a:xfrm>
                <a:custGeom>
                  <a:avLst/>
                  <a:gdLst>
                    <a:gd name="connsiteX0" fmla="*/ 4871 w 70137"/>
                    <a:gd name="connsiteY0" fmla="*/ 7789 h 701186"/>
                    <a:gd name="connsiteX1" fmla="*/ 46146 w 70137"/>
                    <a:gd name="connsiteY1" fmla="*/ 466576 h 701186"/>
                    <a:gd name="connsiteX2" fmla="*/ 19159 w 70137"/>
                    <a:gd name="connsiteY2" fmla="*/ 125264 h 701186"/>
                    <a:gd name="connsiteX3" fmla="*/ 69959 w 70137"/>
                    <a:gd name="connsiteY3" fmla="*/ 696764 h 701186"/>
                    <a:gd name="connsiteX4" fmla="*/ 36621 w 70137"/>
                    <a:gd name="connsiteY4" fmla="*/ 398314 h 701186"/>
                    <a:gd name="connsiteX5" fmla="*/ 54084 w 70137"/>
                    <a:gd name="connsiteY5" fmla="*/ 553889 h 701186"/>
                    <a:gd name="connsiteX6" fmla="*/ 1696 w 70137"/>
                    <a:gd name="connsiteY6" fmla="*/ 199876 h 701186"/>
                    <a:gd name="connsiteX7" fmla="*/ 12809 w 70137"/>
                    <a:gd name="connsiteY7" fmla="*/ 177651 h 701186"/>
                    <a:gd name="connsiteX8" fmla="*/ 4871 w 70137"/>
                    <a:gd name="connsiteY8" fmla="*/ 7789 h 7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137" h="701186">
                      <a:moveTo>
                        <a:pt x="4871" y="7789"/>
                      </a:moveTo>
                      <a:cubicBezTo>
                        <a:pt x="10427" y="55943"/>
                        <a:pt x="43765" y="446997"/>
                        <a:pt x="46146" y="466576"/>
                      </a:cubicBezTo>
                      <a:cubicBezTo>
                        <a:pt x="48527" y="486155"/>
                        <a:pt x="15190" y="86899"/>
                        <a:pt x="19159" y="125264"/>
                      </a:cubicBezTo>
                      <a:cubicBezTo>
                        <a:pt x="23128" y="163629"/>
                        <a:pt x="67049" y="651256"/>
                        <a:pt x="69959" y="696764"/>
                      </a:cubicBezTo>
                      <a:cubicBezTo>
                        <a:pt x="72869" y="742272"/>
                        <a:pt x="39267" y="422126"/>
                        <a:pt x="36621" y="398314"/>
                      </a:cubicBezTo>
                      <a:cubicBezTo>
                        <a:pt x="33975" y="374502"/>
                        <a:pt x="59905" y="586962"/>
                        <a:pt x="54084" y="553889"/>
                      </a:cubicBezTo>
                      <a:cubicBezTo>
                        <a:pt x="48263" y="520816"/>
                        <a:pt x="8575" y="262582"/>
                        <a:pt x="1696" y="199876"/>
                      </a:cubicBezTo>
                      <a:cubicBezTo>
                        <a:pt x="-5183" y="137170"/>
                        <a:pt x="10957" y="205961"/>
                        <a:pt x="12809" y="177651"/>
                      </a:cubicBezTo>
                      <a:cubicBezTo>
                        <a:pt x="14661" y="149341"/>
                        <a:pt x="-685" y="-40365"/>
                        <a:pt x="4871" y="77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" name="フリーフォーム: 図形 376">
                  <a:extLst>
                    <a:ext uri="{FF2B5EF4-FFF2-40B4-BE49-F238E27FC236}">
                      <a16:creationId xmlns:a16="http://schemas.microsoft.com/office/drawing/2014/main" id="{AFE3F50B-D575-4B17-9AD6-C5BED28D8BE5}"/>
                    </a:ext>
                  </a:extLst>
                </p:cNvPr>
                <p:cNvSpPr/>
                <p:nvPr/>
              </p:nvSpPr>
              <p:spPr>
                <a:xfrm>
                  <a:off x="5434648" y="1435113"/>
                  <a:ext cx="155993" cy="879936"/>
                </a:xfrm>
                <a:custGeom>
                  <a:avLst/>
                  <a:gdLst>
                    <a:gd name="connsiteX0" fmla="*/ 138650 w 138801"/>
                    <a:gd name="connsiteY0" fmla="*/ 1790 h 782958"/>
                    <a:gd name="connsiteX1" fmla="*/ 105313 w 138801"/>
                    <a:gd name="connsiteY1" fmla="*/ 176415 h 782958"/>
                    <a:gd name="connsiteX2" fmla="*/ 108488 w 138801"/>
                    <a:gd name="connsiteY2" fmla="*/ 114503 h 782958"/>
                    <a:gd name="connsiteX3" fmla="*/ 105313 w 138801"/>
                    <a:gd name="connsiteY3" fmla="*/ 235153 h 782958"/>
                    <a:gd name="connsiteX4" fmla="*/ 114838 w 138801"/>
                    <a:gd name="connsiteY4" fmla="*/ 163715 h 782958"/>
                    <a:gd name="connsiteX5" fmla="*/ 59275 w 138801"/>
                    <a:gd name="connsiteY5" fmla="*/ 382790 h 782958"/>
                    <a:gd name="connsiteX6" fmla="*/ 84675 w 138801"/>
                    <a:gd name="connsiteY6" fmla="*/ 273253 h 782958"/>
                    <a:gd name="connsiteX7" fmla="*/ 33875 w 138801"/>
                    <a:gd name="connsiteY7" fmla="*/ 471690 h 782958"/>
                    <a:gd name="connsiteX8" fmla="*/ 64038 w 138801"/>
                    <a:gd name="connsiteY8" fmla="*/ 331990 h 782958"/>
                    <a:gd name="connsiteX9" fmla="*/ 35463 w 138801"/>
                    <a:gd name="connsiteY9" fmla="*/ 559003 h 782958"/>
                    <a:gd name="connsiteX10" fmla="*/ 49750 w 138801"/>
                    <a:gd name="connsiteY10" fmla="*/ 562178 h 782958"/>
                    <a:gd name="connsiteX11" fmla="*/ 35463 w 138801"/>
                    <a:gd name="connsiteY11" fmla="*/ 490740 h 782958"/>
                    <a:gd name="connsiteX12" fmla="*/ 538 w 138801"/>
                    <a:gd name="connsiteY12" fmla="*/ 627265 h 782958"/>
                    <a:gd name="connsiteX13" fmla="*/ 14825 w 138801"/>
                    <a:gd name="connsiteY13" fmla="*/ 782840 h 782958"/>
                    <a:gd name="connsiteX14" fmla="*/ 22763 w 138801"/>
                    <a:gd name="connsiteY14" fmla="*/ 646315 h 782958"/>
                    <a:gd name="connsiteX15" fmla="*/ 64038 w 138801"/>
                    <a:gd name="connsiteY15" fmla="*/ 309765 h 782958"/>
                    <a:gd name="connsiteX16" fmla="*/ 71975 w 138801"/>
                    <a:gd name="connsiteY16" fmla="*/ 265315 h 782958"/>
                    <a:gd name="connsiteX17" fmla="*/ 116425 w 138801"/>
                    <a:gd name="connsiteY17" fmla="*/ 95453 h 782958"/>
                    <a:gd name="connsiteX18" fmla="*/ 138650 w 138801"/>
                    <a:gd name="connsiteY18" fmla="*/ 1790 h 78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801" h="782958">
                      <a:moveTo>
                        <a:pt x="138650" y="1790"/>
                      </a:moveTo>
                      <a:cubicBezTo>
                        <a:pt x="136798" y="15284"/>
                        <a:pt x="110340" y="157630"/>
                        <a:pt x="105313" y="176415"/>
                      </a:cubicBezTo>
                      <a:cubicBezTo>
                        <a:pt x="100286" y="195200"/>
                        <a:pt x="108488" y="104713"/>
                        <a:pt x="108488" y="114503"/>
                      </a:cubicBezTo>
                      <a:cubicBezTo>
                        <a:pt x="108488" y="124293"/>
                        <a:pt x="104255" y="226951"/>
                        <a:pt x="105313" y="235153"/>
                      </a:cubicBezTo>
                      <a:cubicBezTo>
                        <a:pt x="106371" y="243355"/>
                        <a:pt x="122511" y="139109"/>
                        <a:pt x="114838" y="163715"/>
                      </a:cubicBezTo>
                      <a:cubicBezTo>
                        <a:pt x="107165" y="188321"/>
                        <a:pt x="64302" y="364534"/>
                        <a:pt x="59275" y="382790"/>
                      </a:cubicBezTo>
                      <a:cubicBezTo>
                        <a:pt x="54248" y="401046"/>
                        <a:pt x="88908" y="258436"/>
                        <a:pt x="84675" y="273253"/>
                      </a:cubicBezTo>
                      <a:cubicBezTo>
                        <a:pt x="80442" y="288070"/>
                        <a:pt x="37314" y="461901"/>
                        <a:pt x="33875" y="471690"/>
                      </a:cubicBezTo>
                      <a:cubicBezTo>
                        <a:pt x="30436" y="481479"/>
                        <a:pt x="63773" y="317438"/>
                        <a:pt x="64038" y="331990"/>
                      </a:cubicBezTo>
                      <a:cubicBezTo>
                        <a:pt x="64303" y="346542"/>
                        <a:pt x="37844" y="520638"/>
                        <a:pt x="35463" y="559003"/>
                      </a:cubicBezTo>
                      <a:cubicBezTo>
                        <a:pt x="33082" y="597368"/>
                        <a:pt x="49750" y="573555"/>
                        <a:pt x="49750" y="562178"/>
                      </a:cubicBezTo>
                      <a:cubicBezTo>
                        <a:pt x="49750" y="550801"/>
                        <a:pt x="43665" y="479892"/>
                        <a:pt x="35463" y="490740"/>
                      </a:cubicBezTo>
                      <a:cubicBezTo>
                        <a:pt x="27261" y="501588"/>
                        <a:pt x="3978" y="578582"/>
                        <a:pt x="538" y="627265"/>
                      </a:cubicBezTo>
                      <a:cubicBezTo>
                        <a:pt x="-2902" y="675948"/>
                        <a:pt x="11121" y="779665"/>
                        <a:pt x="14825" y="782840"/>
                      </a:cubicBezTo>
                      <a:cubicBezTo>
                        <a:pt x="18529" y="786015"/>
                        <a:pt x="14561" y="725161"/>
                        <a:pt x="22763" y="646315"/>
                      </a:cubicBezTo>
                      <a:cubicBezTo>
                        <a:pt x="30965" y="567469"/>
                        <a:pt x="55836" y="373265"/>
                        <a:pt x="64038" y="309765"/>
                      </a:cubicBezTo>
                      <a:cubicBezTo>
                        <a:pt x="72240" y="246265"/>
                        <a:pt x="63244" y="301034"/>
                        <a:pt x="71975" y="265315"/>
                      </a:cubicBezTo>
                      <a:cubicBezTo>
                        <a:pt x="80706" y="229596"/>
                        <a:pt x="107958" y="136728"/>
                        <a:pt x="116425" y="95453"/>
                      </a:cubicBezTo>
                      <a:cubicBezTo>
                        <a:pt x="124892" y="54178"/>
                        <a:pt x="140502" y="-11704"/>
                        <a:pt x="138650" y="17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4937B6CF-9D5A-4590-B1F1-D3EFB5E0C652}"/>
                    </a:ext>
                  </a:extLst>
                </p:cNvPr>
                <p:cNvSpPr/>
                <p:nvPr/>
              </p:nvSpPr>
              <p:spPr>
                <a:xfrm>
                  <a:off x="5682355" y="1806626"/>
                  <a:ext cx="182879" cy="585884"/>
                </a:xfrm>
                <a:custGeom>
                  <a:avLst/>
                  <a:gdLst>
                    <a:gd name="connsiteX0" fmla="*/ 15081 w 162724"/>
                    <a:gd name="connsiteY0" fmla="*/ 1422 h 521313"/>
                    <a:gd name="connsiteX1" fmla="*/ 111918 w 162724"/>
                    <a:gd name="connsiteY1" fmla="*/ 196685 h 521313"/>
                    <a:gd name="connsiteX2" fmla="*/ 88106 w 162724"/>
                    <a:gd name="connsiteY2" fmla="*/ 169697 h 521313"/>
                    <a:gd name="connsiteX3" fmla="*/ 137318 w 162724"/>
                    <a:gd name="connsiteY3" fmla="*/ 306222 h 521313"/>
                    <a:gd name="connsiteX4" fmla="*/ 97631 w 162724"/>
                    <a:gd name="connsiteY4" fmla="*/ 201447 h 521313"/>
                    <a:gd name="connsiteX5" fmla="*/ 161131 w 162724"/>
                    <a:gd name="connsiteY5" fmla="*/ 417347 h 521313"/>
                    <a:gd name="connsiteX6" fmla="*/ 80168 w 162724"/>
                    <a:gd name="connsiteY6" fmla="*/ 190335 h 521313"/>
                    <a:gd name="connsiteX7" fmla="*/ 162718 w 162724"/>
                    <a:gd name="connsiteY7" fmla="*/ 449097 h 521313"/>
                    <a:gd name="connsiteX8" fmla="*/ 84931 w 162724"/>
                    <a:gd name="connsiteY8" fmla="*/ 231610 h 521313"/>
                    <a:gd name="connsiteX9" fmla="*/ 110331 w 162724"/>
                    <a:gd name="connsiteY9" fmla="*/ 520535 h 521313"/>
                    <a:gd name="connsiteX10" fmla="*/ 61118 w 162724"/>
                    <a:gd name="connsiteY10" fmla="*/ 312572 h 521313"/>
                    <a:gd name="connsiteX11" fmla="*/ 19843 w 162724"/>
                    <a:gd name="connsiteY11" fmla="*/ 185572 h 521313"/>
                    <a:gd name="connsiteX12" fmla="*/ 54768 w 162724"/>
                    <a:gd name="connsiteY12" fmla="*/ 290347 h 521313"/>
                    <a:gd name="connsiteX13" fmla="*/ 5556 w 162724"/>
                    <a:gd name="connsiteY13" fmla="*/ 130010 h 521313"/>
                    <a:gd name="connsiteX14" fmla="*/ 793 w 162724"/>
                    <a:gd name="connsiteY14" fmla="*/ 50635 h 521313"/>
                    <a:gd name="connsiteX15" fmla="*/ 2381 w 162724"/>
                    <a:gd name="connsiteY15" fmla="*/ 104610 h 521313"/>
                    <a:gd name="connsiteX16" fmla="*/ 15081 w 162724"/>
                    <a:gd name="connsiteY16" fmla="*/ 1422 h 521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2724" h="521313">
                      <a:moveTo>
                        <a:pt x="15081" y="1422"/>
                      </a:moveTo>
                      <a:cubicBezTo>
                        <a:pt x="33337" y="16768"/>
                        <a:pt x="99747" y="168639"/>
                        <a:pt x="111918" y="196685"/>
                      </a:cubicBezTo>
                      <a:cubicBezTo>
                        <a:pt x="124089" y="224731"/>
                        <a:pt x="83873" y="151441"/>
                        <a:pt x="88106" y="169697"/>
                      </a:cubicBezTo>
                      <a:cubicBezTo>
                        <a:pt x="92339" y="187953"/>
                        <a:pt x="135731" y="300930"/>
                        <a:pt x="137318" y="306222"/>
                      </a:cubicBezTo>
                      <a:cubicBezTo>
                        <a:pt x="138905" y="311514"/>
                        <a:pt x="93662" y="182926"/>
                        <a:pt x="97631" y="201447"/>
                      </a:cubicBezTo>
                      <a:cubicBezTo>
                        <a:pt x="101600" y="219968"/>
                        <a:pt x="164041" y="419199"/>
                        <a:pt x="161131" y="417347"/>
                      </a:cubicBezTo>
                      <a:cubicBezTo>
                        <a:pt x="158221" y="415495"/>
                        <a:pt x="79904" y="185043"/>
                        <a:pt x="80168" y="190335"/>
                      </a:cubicBezTo>
                      <a:cubicBezTo>
                        <a:pt x="80432" y="195627"/>
                        <a:pt x="161924" y="442218"/>
                        <a:pt x="162718" y="449097"/>
                      </a:cubicBezTo>
                      <a:cubicBezTo>
                        <a:pt x="163512" y="455976"/>
                        <a:pt x="93662" y="219704"/>
                        <a:pt x="84931" y="231610"/>
                      </a:cubicBezTo>
                      <a:cubicBezTo>
                        <a:pt x="76200" y="243516"/>
                        <a:pt x="114300" y="507041"/>
                        <a:pt x="110331" y="520535"/>
                      </a:cubicBezTo>
                      <a:cubicBezTo>
                        <a:pt x="106362" y="534029"/>
                        <a:pt x="76199" y="368399"/>
                        <a:pt x="61118" y="312572"/>
                      </a:cubicBezTo>
                      <a:cubicBezTo>
                        <a:pt x="46037" y="256745"/>
                        <a:pt x="20901" y="189276"/>
                        <a:pt x="19843" y="185572"/>
                      </a:cubicBezTo>
                      <a:cubicBezTo>
                        <a:pt x="18785" y="181868"/>
                        <a:pt x="57149" y="299607"/>
                        <a:pt x="54768" y="290347"/>
                      </a:cubicBezTo>
                      <a:cubicBezTo>
                        <a:pt x="52387" y="281087"/>
                        <a:pt x="14552" y="169962"/>
                        <a:pt x="5556" y="130010"/>
                      </a:cubicBezTo>
                      <a:cubicBezTo>
                        <a:pt x="-3440" y="90058"/>
                        <a:pt x="1322" y="54868"/>
                        <a:pt x="793" y="50635"/>
                      </a:cubicBezTo>
                      <a:cubicBezTo>
                        <a:pt x="264" y="46402"/>
                        <a:pt x="794" y="109372"/>
                        <a:pt x="2381" y="104610"/>
                      </a:cubicBezTo>
                      <a:cubicBezTo>
                        <a:pt x="3968" y="99848"/>
                        <a:pt x="-3175" y="-13924"/>
                        <a:pt x="15081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33083964-8A62-462D-BC50-DFB7434AC0E1}"/>
                    </a:ext>
                  </a:extLst>
                </p:cNvPr>
                <p:cNvSpPr/>
                <p:nvPr/>
              </p:nvSpPr>
              <p:spPr>
                <a:xfrm>
                  <a:off x="5547650" y="1340215"/>
                  <a:ext cx="94758" cy="680600"/>
                </a:xfrm>
                <a:custGeom>
                  <a:avLst/>
                  <a:gdLst>
                    <a:gd name="connsiteX0" fmla="*/ 84140 w 84315"/>
                    <a:gd name="connsiteY0" fmla="*/ 505 h 605591"/>
                    <a:gd name="connsiteX1" fmla="*/ 39690 w 84315"/>
                    <a:gd name="connsiteY1" fmla="*/ 229105 h 605591"/>
                    <a:gd name="connsiteX2" fmla="*/ 53977 w 84315"/>
                    <a:gd name="connsiteY2" fmla="*/ 105280 h 605591"/>
                    <a:gd name="connsiteX3" fmla="*/ 41277 w 84315"/>
                    <a:gd name="connsiteY3" fmla="*/ 254505 h 605591"/>
                    <a:gd name="connsiteX4" fmla="*/ 69852 w 84315"/>
                    <a:gd name="connsiteY4" fmla="*/ 487868 h 605591"/>
                    <a:gd name="connsiteX5" fmla="*/ 42865 w 84315"/>
                    <a:gd name="connsiteY5" fmla="*/ 289430 h 605591"/>
                    <a:gd name="connsiteX6" fmla="*/ 12702 w 84315"/>
                    <a:gd name="connsiteY6" fmla="*/ 432305 h 605591"/>
                    <a:gd name="connsiteX7" fmla="*/ 15877 w 84315"/>
                    <a:gd name="connsiteY7" fmla="*/ 605343 h 605591"/>
                    <a:gd name="connsiteX8" fmla="*/ 30165 w 84315"/>
                    <a:gd name="connsiteY8" fmla="*/ 392618 h 605591"/>
                    <a:gd name="connsiteX9" fmla="*/ 2 w 84315"/>
                    <a:gd name="connsiteY9" fmla="*/ 413255 h 605591"/>
                    <a:gd name="connsiteX10" fmla="*/ 28577 w 84315"/>
                    <a:gd name="connsiteY10" fmla="*/ 230693 h 605591"/>
                    <a:gd name="connsiteX11" fmla="*/ 53977 w 84315"/>
                    <a:gd name="connsiteY11" fmla="*/ 168780 h 605591"/>
                    <a:gd name="connsiteX12" fmla="*/ 84140 w 84315"/>
                    <a:gd name="connsiteY12" fmla="*/ 505 h 60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315" h="605591">
                      <a:moveTo>
                        <a:pt x="84140" y="505"/>
                      </a:moveTo>
                      <a:cubicBezTo>
                        <a:pt x="81759" y="10559"/>
                        <a:pt x="44717" y="211643"/>
                        <a:pt x="39690" y="229105"/>
                      </a:cubicBezTo>
                      <a:cubicBezTo>
                        <a:pt x="34663" y="246568"/>
                        <a:pt x="53713" y="101047"/>
                        <a:pt x="53977" y="105280"/>
                      </a:cubicBezTo>
                      <a:cubicBezTo>
                        <a:pt x="54241" y="109513"/>
                        <a:pt x="38631" y="190740"/>
                        <a:pt x="41277" y="254505"/>
                      </a:cubicBezTo>
                      <a:cubicBezTo>
                        <a:pt x="43923" y="318270"/>
                        <a:pt x="69587" y="482047"/>
                        <a:pt x="69852" y="487868"/>
                      </a:cubicBezTo>
                      <a:cubicBezTo>
                        <a:pt x="70117" y="493689"/>
                        <a:pt x="52390" y="298690"/>
                        <a:pt x="42865" y="289430"/>
                      </a:cubicBezTo>
                      <a:cubicBezTo>
                        <a:pt x="33340" y="280170"/>
                        <a:pt x="17200" y="379653"/>
                        <a:pt x="12702" y="432305"/>
                      </a:cubicBezTo>
                      <a:cubicBezTo>
                        <a:pt x="8204" y="484957"/>
                        <a:pt x="12967" y="611957"/>
                        <a:pt x="15877" y="605343"/>
                      </a:cubicBezTo>
                      <a:cubicBezTo>
                        <a:pt x="18787" y="598729"/>
                        <a:pt x="32811" y="424633"/>
                        <a:pt x="30165" y="392618"/>
                      </a:cubicBezTo>
                      <a:cubicBezTo>
                        <a:pt x="27519" y="360603"/>
                        <a:pt x="267" y="440243"/>
                        <a:pt x="2" y="413255"/>
                      </a:cubicBezTo>
                      <a:cubicBezTo>
                        <a:pt x="-263" y="386268"/>
                        <a:pt x="19581" y="271439"/>
                        <a:pt x="28577" y="230693"/>
                      </a:cubicBezTo>
                      <a:cubicBezTo>
                        <a:pt x="37573" y="189947"/>
                        <a:pt x="43923" y="204234"/>
                        <a:pt x="53977" y="168780"/>
                      </a:cubicBezTo>
                      <a:cubicBezTo>
                        <a:pt x="64031" y="133326"/>
                        <a:pt x="86521" y="-9549"/>
                        <a:pt x="84140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5F5882FF-C7A8-4DE3-981C-3F6A3536FC6B}"/>
                    </a:ext>
                  </a:extLst>
                </p:cNvPr>
                <p:cNvSpPr/>
                <p:nvPr/>
              </p:nvSpPr>
              <p:spPr>
                <a:xfrm>
                  <a:off x="6450351" y="1556212"/>
                  <a:ext cx="64561" cy="558273"/>
                </a:xfrm>
                <a:custGeom>
                  <a:avLst/>
                  <a:gdLst>
                    <a:gd name="connsiteX0" fmla="*/ 49276 w 57446"/>
                    <a:gd name="connsiteY0" fmla="*/ 401 h 496745"/>
                    <a:gd name="connsiteX1" fmla="*/ 41338 w 57446"/>
                    <a:gd name="connsiteY1" fmla="*/ 209951 h 496745"/>
                    <a:gd name="connsiteX2" fmla="*/ 41338 w 57446"/>
                    <a:gd name="connsiteY2" fmla="*/ 102001 h 496745"/>
                    <a:gd name="connsiteX3" fmla="*/ 42926 w 57446"/>
                    <a:gd name="connsiteY3" fmla="*/ 214713 h 496745"/>
                    <a:gd name="connsiteX4" fmla="*/ 44513 w 57446"/>
                    <a:gd name="connsiteY4" fmla="*/ 344888 h 496745"/>
                    <a:gd name="connsiteX5" fmla="*/ 44513 w 57446"/>
                    <a:gd name="connsiteY5" fmla="*/ 260751 h 496745"/>
                    <a:gd name="connsiteX6" fmla="*/ 52451 w 57446"/>
                    <a:gd name="connsiteY6" fmla="*/ 405213 h 496745"/>
                    <a:gd name="connsiteX7" fmla="*/ 42926 w 57446"/>
                    <a:gd name="connsiteY7" fmla="*/ 475063 h 496745"/>
                    <a:gd name="connsiteX8" fmla="*/ 46101 w 57446"/>
                    <a:gd name="connsiteY8" fmla="*/ 205188 h 496745"/>
                    <a:gd name="connsiteX9" fmla="*/ 63 w 57446"/>
                    <a:gd name="connsiteY9" fmla="*/ 495701 h 496745"/>
                    <a:gd name="connsiteX10" fmla="*/ 36576 w 57446"/>
                    <a:gd name="connsiteY10" fmla="*/ 297263 h 496745"/>
                    <a:gd name="connsiteX11" fmla="*/ 55626 w 57446"/>
                    <a:gd name="connsiteY11" fmla="*/ 160738 h 496745"/>
                    <a:gd name="connsiteX12" fmla="*/ 49276 w 57446"/>
                    <a:gd name="connsiteY12" fmla="*/ 401 h 496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446" h="496745">
                      <a:moveTo>
                        <a:pt x="49276" y="401"/>
                      </a:moveTo>
                      <a:cubicBezTo>
                        <a:pt x="46895" y="8603"/>
                        <a:pt x="42661" y="193018"/>
                        <a:pt x="41338" y="209951"/>
                      </a:cubicBezTo>
                      <a:cubicBezTo>
                        <a:pt x="40015" y="226884"/>
                        <a:pt x="41073" y="101207"/>
                        <a:pt x="41338" y="102001"/>
                      </a:cubicBezTo>
                      <a:cubicBezTo>
                        <a:pt x="41603" y="102795"/>
                        <a:pt x="42397" y="174232"/>
                        <a:pt x="42926" y="214713"/>
                      </a:cubicBezTo>
                      <a:cubicBezTo>
                        <a:pt x="43455" y="255194"/>
                        <a:pt x="44249" y="337215"/>
                        <a:pt x="44513" y="344888"/>
                      </a:cubicBezTo>
                      <a:cubicBezTo>
                        <a:pt x="44777" y="352561"/>
                        <a:pt x="43190" y="250697"/>
                        <a:pt x="44513" y="260751"/>
                      </a:cubicBezTo>
                      <a:cubicBezTo>
                        <a:pt x="45836" y="270805"/>
                        <a:pt x="52716" y="369494"/>
                        <a:pt x="52451" y="405213"/>
                      </a:cubicBezTo>
                      <a:cubicBezTo>
                        <a:pt x="52187" y="440932"/>
                        <a:pt x="43984" y="508400"/>
                        <a:pt x="42926" y="475063"/>
                      </a:cubicBezTo>
                      <a:cubicBezTo>
                        <a:pt x="41868" y="441726"/>
                        <a:pt x="53245" y="201748"/>
                        <a:pt x="46101" y="205188"/>
                      </a:cubicBezTo>
                      <a:cubicBezTo>
                        <a:pt x="38957" y="208628"/>
                        <a:pt x="1650" y="480355"/>
                        <a:pt x="63" y="495701"/>
                      </a:cubicBezTo>
                      <a:cubicBezTo>
                        <a:pt x="-1525" y="511047"/>
                        <a:pt x="27315" y="353090"/>
                        <a:pt x="36576" y="297263"/>
                      </a:cubicBezTo>
                      <a:cubicBezTo>
                        <a:pt x="45837" y="241436"/>
                        <a:pt x="49805" y="209686"/>
                        <a:pt x="55626" y="160738"/>
                      </a:cubicBezTo>
                      <a:cubicBezTo>
                        <a:pt x="61447" y="111790"/>
                        <a:pt x="51657" y="-7801"/>
                        <a:pt x="49276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CA71C043-58D0-451B-9C9C-C533651652E2}"/>
                    </a:ext>
                  </a:extLst>
                </p:cNvPr>
                <p:cNvSpPr/>
                <p:nvPr/>
              </p:nvSpPr>
              <p:spPr>
                <a:xfrm>
                  <a:off x="5646322" y="1755867"/>
                  <a:ext cx="43627" cy="561363"/>
                </a:xfrm>
                <a:custGeom>
                  <a:avLst/>
                  <a:gdLst>
                    <a:gd name="connsiteX0" fmla="*/ 5868 w 38819"/>
                    <a:gd name="connsiteY0" fmla="*/ 5312 h 499495"/>
                    <a:gd name="connsiteX1" fmla="*/ 5868 w 38819"/>
                    <a:gd name="connsiteY1" fmla="*/ 264075 h 499495"/>
                    <a:gd name="connsiteX2" fmla="*/ 7455 w 38819"/>
                    <a:gd name="connsiteY2" fmla="*/ 103737 h 499495"/>
                    <a:gd name="connsiteX3" fmla="*/ 1105 w 38819"/>
                    <a:gd name="connsiteY3" fmla="*/ 195812 h 499495"/>
                    <a:gd name="connsiteX4" fmla="*/ 32855 w 38819"/>
                    <a:gd name="connsiteY4" fmla="*/ 421237 h 499495"/>
                    <a:gd name="connsiteX5" fmla="*/ 18568 w 38819"/>
                    <a:gd name="connsiteY5" fmla="*/ 189462 h 499495"/>
                    <a:gd name="connsiteX6" fmla="*/ 12218 w 38819"/>
                    <a:gd name="connsiteY6" fmla="*/ 333925 h 499495"/>
                    <a:gd name="connsiteX7" fmla="*/ 36030 w 38819"/>
                    <a:gd name="connsiteY7" fmla="*/ 499025 h 499495"/>
                    <a:gd name="connsiteX8" fmla="*/ 34443 w 38819"/>
                    <a:gd name="connsiteY8" fmla="*/ 279950 h 499495"/>
                    <a:gd name="connsiteX9" fmla="*/ 1105 w 38819"/>
                    <a:gd name="connsiteY9" fmla="*/ 102150 h 499495"/>
                    <a:gd name="connsiteX10" fmla="*/ 5868 w 38819"/>
                    <a:gd name="connsiteY10" fmla="*/ 5312 h 49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819" h="499495">
                      <a:moveTo>
                        <a:pt x="5868" y="5312"/>
                      </a:moveTo>
                      <a:cubicBezTo>
                        <a:pt x="6662" y="32299"/>
                        <a:pt x="5603" y="247671"/>
                        <a:pt x="5868" y="264075"/>
                      </a:cubicBezTo>
                      <a:cubicBezTo>
                        <a:pt x="6133" y="280479"/>
                        <a:pt x="8249" y="115114"/>
                        <a:pt x="7455" y="103737"/>
                      </a:cubicBezTo>
                      <a:cubicBezTo>
                        <a:pt x="6661" y="92360"/>
                        <a:pt x="-3128" y="142895"/>
                        <a:pt x="1105" y="195812"/>
                      </a:cubicBezTo>
                      <a:cubicBezTo>
                        <a:pt x="5338" y="248729"/>
                        <a:pt x="29945" y="422295"/>
                        <a:pt x="32855" y="421237"/>
                      </a:cubicBezTo>
                      <a:cubicBezTo>
                        <a:pt x="35765" y="420179"/>
                        <a:pt x="22007" y="204014"/>
                        <a:pt x="18568" y="189462"/>
                      </a:cubicBezTo>
                      <a:cubicBezTo>
                        <a:pt x="15129" y="174910"/>
                        <a:pt x="9308" y="282331"/>
                        <a:pt x="12218" y="333925"/>
                      </a:cubicBezTo>
                      <a:cubicBezTo>
                        <a:pt x="15128" y="385519"/>
                        <a:pt x="32326" y="508021"/>
                        <a:pt x="36030" y="499025"/>
                      </a:cubicBezTo>
                      <a:cubicBezTo>
                        <a:pt x="39734" y="490029"/>
                        <a:pt x="40264" y="346096"/>
                        <a:pt x="34443" y="279950"/>
                      </a:cubicBezTo>
                      <a:cubicBezTo>
                        <a:pt x="28622" y="213804"/>
                        <a:pt x="5074" y="143425"/>
                        <a:pt x="1105" y="102150"/>
                      </a:cubicBezTo>
                      <a:cubicBezTo>
                        <a:pt x="-2864" y="60875"/>
                        <a:pt x="5074" y="-21675"/>
                        <a:pt x="5868" y="53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AB3816F0-5D27-4FC9-8C79-DC3F4390DF7C}"/>
                    </a:ext>
                  </a:extLst>
                </p:cNvPr>
                <p:cNvSpPr/>
                <p:nvPr/>
              </p:nvSpPr>
              <p:spPr>
                <a:xfrm>
                  <a:off x="5524279" y="1876934"/>
                  <a:ext cx="49598" cy="687186"/>
                </a:xfrm>
                <a:custGeom>
                  <a:avLst/>
                  <a:gdLst>
                    <a:gd name="connsiteX0" fmla="*/ 23972 w 44132"/>
                    <a:gd name="connsiteY0" fmla="*/ 2363 h 611451"/>
                    <a:gd name="connsiteX1" fmla="*/ 8097 w 44132"/>
                    <a:gd name="connsiteY1" fmla="*/ 83326 h 611451"/>
                    <a:gd name="connsiteX2" fmla="*/ 39847 w 44132"/>
                    <a:gd name="connsiteY2" fmla="*/ 253188 h 611451"/>
                    <a:gd name="connsiteX3" fmla="*/ 11272 w 44132"/>
                    <a:gd name="connsiteY3" fmla="*/ 111901 h 611451"/>
                    <a:gd name="connsiteX4" fmla="*/ 8097 w 44132"/>
                    <a:gd name="connsiteY4" fmla="*/ 129363 h 611451"/>
                    <a:gd name="connsiteX5" fmla="*/ 31910 w 44132"/>
                    <a:gd name="connsiteY5" fmla="*/ 434163 h 611451"/>
                    <a:gd name="connsiteX6" fmla="*/ 43022 w 44132"/>
                    <a:gd name="connsiteY6" fmla="*/ 610376 h 611451"/>
                    <a:gd name="connsiteX7" fmla="*/ 43022 w 44132"/>
                    <a:gd name="connsiteY7" fmla="*/ 502426 h 611451"/>
                    <a:gd name="connsiteX8" fmla="*/ 36672 w 44132"/>
                    <a:gd name="connsiteY8" fmla="*/ 384951 h 611451"/>
                    <a:gd name="connsiteX9" fmla="*/ 36672 w 44132"/>
                    <a:gd name="connsiteY9" fmla="*/ 289701 h 611451"/>
                    <a:gd name="connsiteX10" fmla="*/ 30322 w 44132"/>
                    <a:gd name="connsiteY10" fmla="*/ 275413 h 611451"/>
                    <a:gd name="connsiteX11" fmla="*/ 160 w 44132"/>
                    <a:gd name="connsiteY11" fmla="*/ 169051 h 611451"/>
                    <a:gd name="connsiteX12" fmla="*/ 23972 w 44132"/>
                    <a:gd name="connsiteY12" fmla="*/ 2363 h 611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132" h="611451">
                      <a:moveTo>
                        <a:pt x="23972" y="2363"/>
                      </a:moveTo>
                      <a:cubicBezTo>
                        <a:pt x="25295" y="-11925"/>
                        <a:pt x="5451" y="41522"/>
                        <a:pt x="8097" y="83326"/>
                      </a:cubicBezTo>
                      <a:cubicBezTo>
                        <a:pt x="10743" y="125130"/>
                        <a:pt x="39318" y="248426"/>
                        <a:pt x="39847" y="253188"/>
                      </a:cubicBezTo>
                      <a:cubicBezTo>
                        <a:pt x="40376" y="257951"/>
                        <a:pt x="16564" y="132538"/>
                        <a:pt x="11272" y="111901"/>
                      </a:cubicBezTo>
                      <a:cubicBezTo>
                        <a:pt x="5980" y="91264"/>
                        <a:pt x="4657" y="75653"/>
                        <a:pt x="8097" y="129363"/>
                      </a:cubicBezTo>
                      <a:cubicBezTo>
                        <a:pt x="11537" y="183073"/>
                        <a:pt x="26089" y="353994"/>
                        <a:pt x="31910" y="434163"/>
                      </a:cubicBezTo>
                      <a:cubicBezTo>
                        <a:pt x="37731" y="514332"/>
                        <a:pt x="41170" y="598999"/>
                        <a:pt x="43022" y="610376"/>
                      </a:cubicBezTo>
                      <a:cubicBezTo>
                        <a:pt x="44874" y="621753"/>
                        <a:pt x="44080" y="539997"/>
                        <a:pt x="43022" y="502426"/>
                      </a:cubicBezTo>
                      <a:cubicBezTo>
                        <a:pt x="41964" y="464855"/>
                        <a:pt x="37730" y="420405"/>
                        <a:pt x="36672" y="384951"/>
                      </a:cubicBezTo>
                      <a:cubicBezTo>
                        <a:pt x="35614" y="349497"/>
                        <a:pt x="37730" y="307957"/>
                        <a:pt x="36672" y="289701"/>
                      </a:cubicBezTo>
                      <a:cubicBezTo>
                        <a:pt x="35614" y="271445"/>
                        <a:pt x="36407" y="295521"/>
                        <a:pt x="30322" y="275413"/>
                      </a:cubicBezTo>
                      <a:cubicBezTo>
                        <a:pt x="24237" y="255305"/>
                        <a:pt x="2541" y="210061"/>
                        <a:pt x="160" y="169051"/>
                      </a:cubicBezTo>
                      <a:cubicBezTo>
                        <a:pt x="-2221" y="128041"/>
                        <a:pt x="22649" y="16651"/>
                        <a:pt x="23972" y="2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B8C771A4-641F-43C0-94E4-CEC6AD43214E}"/>
                    </a:ext>
                  </a:extLst>
                </p:cNvPr>
                <p:cNvSpPr/>
                <p:nvPr/>
              </p:nvSpPr>
              <p:spPr>
                <a:xfrm>
                  <a:off x="5888656" y="2339187"/>
                  <a:ext cx="114675" cy="381332"/>
                </a:xfrm>
                <a:custGeom>
                  <a:avLst/>
                  <a:gdLst>
                    <a:gd name="connsiteX0" fmla="*/ 1378 w 102037"/>
                    <a:gd name="connsiteY0" fmla="*/ 630 h 339305"/>
                    <a:gd name="connsiteX1" fmla="*/ 93453 w 102037"/>
                    <a:gd name="connsiteY1" fmla="*/ 226055 h 339305"/>
                    <a:gd name="connsiteX2" fmla="*/ 58528 w 102037"/>
                    <a:gd name="connsiteY2" fmla="*/ 137155 h 339305"/>
                    <a:gd name="connsiteX3" fmla="*/ 34716 w 102037"/>
                    <a:gd name="connsiteY3" fmla="*/ 75243 h 339305"/>
                    <a:gd name="connsiteX4" fmla="*/ 53766 w 102037"/>
                    <a:gd name="connsiteY4" fmla="*/ 211768 h 339305"/>
                    <a:gd name="connsiteX5" fmla="*/ 101391 w 102037"/>
                    <a:gd name="connsiteY5" fmla="*/ 338768 h 339305"/>
                    <a:gd name="connsiteX6" fmla="*/ 77578 w 102037"/>
                    <a:gd name="connsiteY6" fmla="*/ 253043 h 339305"/>
                    <a:gd name="connsiteX7" fmla="*/ 25191 w 102037"/>
                    <a:gd name="connsiteY7" fmla="*/ 148268 h 339305"/>
                    <a:gd name="connsiteX8" fmla="*/ 37891 w 102037"/>
                    <a:gd name="connsiteY8" fmla="*/ 157793 h 339305"/>
                    <a:gd name="connsiteX9" fmla="*/ 1378 w 102037"/>
                    <a:gd name="connsiteY9" fmla="*/ 630 h 33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037" h="339305">
                      <a:moveTo>
                        <a:pt x="1378" y="630"/>
                      </a:moveTo>
                      <a:cubicBezTo>
                        <a:pt x="10638" y="12007"/>
                        <a:pt x="83928" y="203301"/>
                        <a:pt x="93453" y="226055"/>
                      </a:cubicBezTo>
                      <a:cubicBezTo>
                        <a:pt x="102978" y="248809"/>
                        <a:pt x="68318" y="162290"/>
                        <a:pt x="58528" y="137155"/>
                      </a:cubicBezTo>
                      <a:cubicBezTo>
                        <a:pt x="48738" y="112020"/>
                        <a:pt x="35510" y="62808"/>
                        <a:pt x="34716" y="75243"/>
                      </a:cubicBezTo>
                      <a:cubicBezTo>
                        <a:pt x="33922" y="87678"/>
                        <a:pt x="42654" y="167847"/>
                        <a:pt x="53766" y="211768"/>
                      </a:cubicBezTo>
                      <a:cubicBezTo>
                        <a:pt x="64878" y="255689"/>
                        <a:pt x="97422" y="331889"/>
                        <a:pt x="101391" y="338768"/>
                      </a:cubicBezTo>
                      <a:cubicBezTo>
                        <a:pt x="105360" y="345647"/>
                        <a:pt x="90278" y="284793"/>
                        <a:pt x="77578" y="253043"/>
                      </a:cubicBezTo>
                      <a:cubicBezTo>
                        <a:pt x="64878" y="221293"/>
                        <a:pt x="31805" y="164143"/>
                        <a:pt x="25191" y="148268"/>
                      </a:cubicBezTo>
                      <a:cubicBezTo>
                        <a:pt x="18577" y="132393"/>
                        <a:pt x="43447" y="180283"/>
                        <a:pt x="37891" y="157793"/>
                      </a:cubicBezTo>
                      <a:cubicBezTo>
                        <a:pt x="32335" y="135303"/>
                        <a:pt x="-7882" y="-10747"/>
                        <a:pt x="1378" y="6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362F680E-D2EC-44EB-BC9D-85A5AE28FF54}"/>
                    </a:ext>
                  </a:extLst>
                </p:cNvPr>
                <p:cNvSpPr/>
                <p:nvPr/>
              </p:nvSpPr>
              <p:spPr>
                <a:xfrm>
                  <a:off x="5425971" y="2251818"/>
                  <a:ext cx="46748" cy="714147"/>
                </a:xfrm>
                <a:custGeom>
                  <a:avLst/>
                  <a:gdLst>
                    <a:gd name="connsiteX0" fmla="*/ 35246 w 41596"/>
                    <a:gd name="connsiteY0" fmla="*/ 583 h 635440"/>
                    <a:gd name="connsiteX1" fmla="*/ 11434 w 41596"/>
                    <a:gd name="connsiteY1" fmla="*/ 133933 h 635440"/>
                    <a:gd name="connsiteX2" fmla="*/ 22546 w 41596"/>
                    <a:gd name="connsiteY2" fmla="*/ 305383 h 635440"/>
                    <a:gd name="connsiteX3" fmla="*/ 22546 w 41596"/>
                    <a:gd name="connsiteY3" fmla="*/ 122820 h 635440"/>
                    <a:gd name="connsiteX4" fmla="*/ 24134 w 41596"/>
                    <a:gd name="connsiteY4" fmla="*/ 278395 h 635440"/>
                    <a:gd name="connsiteX5" fmla="*/ 13021 w 41596"/>
                    <a:gd name="connsiteY5" fmla="*/ 538745 h 635440"/>
                    <a:gd name="connsiteX6" fmla="*/ 19371 w 41596"/>
                    <a:gd name="connsiteY6" fmla="*/ 378408 h 635440"/>
                    <a:gd name="connsiteX7" fmla="*/ 321 w 41596"/>
                    <a:gd name="connsiteY7" fmla="*/ 632408 h 635440"/>
                    <a:gd name="connsiteX8" fmla="*/ 8259 w 41596"/>
                    <a:gd name="connsiteY8" fmla="*/ 522870 h 635440"/>
                    <a:gd name="connsiteX9" fmla="*/ 19371 w 41596"/>
                    <a:gd name="connsiteY9" fmla="*/ 592720 h 635440"/>
                    <a:gd name="connsiteX10" fmla="*/ 41596 w 41596"/>
                    <a:gd name="connsiteY10" fmla="*/ 321258 h 635440"/>
                    <a:gd name="connsiteX11" fmla="*/ 19371 w 41596"/>
                    <a:gd name="connsiteY11" fmla="*/ 186320 h 635440"/>
                    <a:gd name="connsiteX12" fmla="*/ 35246 w 41596"/>
                    <a:gd name="connsiteY12" fmla="*/ 583 h 63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596" h="635440">
                      <a:moveTo>
                        <a:pt x="35246" y="583"/>
                      </a:moveTo>
                      <a:cubicBezTo>
                        <a:pt x="33923" y="-8148"/>
                        <a:pt x="13551" y="83133"/>
                        <a:pt x="11434" y="133933"/>
                      </a:cubicBezTo>
                      <a:cubicBezTo>
                        <a:pt x="9317" y="184733"/>
                        <a:pt x="20694" y="307235"/>
                        <a:pt x="22546" y="305383"/>
                      </a:cubicBezTo>
                      <a:cubicBezTo>
                        <a:pt x="24398" y="303531"/>
                        <a:pt x="22281" y="127318"/>
                        <a:pt x="22546" y="122820"/>
                      </a:cubicBezTo>
                      <a:cubicBezTo>
                        <a:pt x="22811" y="118322"/>
                        <a:pt x="25721" y="209074"/>
                        <a:pt x="24134" y="278395"/>
                      </a:cubicBezTo>
                      <a:cubicBezTo>
                        <a:pt x="22547" y="347716"/>
                        <a:pt x="13815" y="522076"/>
                        <a:pt x="13021" y="538745"/>
                      </a:cubicBezTo>
                      <a:cubicBezTo>
                        <a:pt x="12227" y="555414"/>
                        <a:pt x="21488" y="362798"/>
                        <a:pt x="19371" y="378408"/>
                      </a:cubicBezTo>
                      <a:cubicBezTo>
                        <a:pt x="17254" y="394018"/>
                        <a:pt x="2173" y="608331"/>
                        <a:pt x="321" y="632408"/>
                      </a:cubicBezTo>
                      <a:cubicBezTo>
                        <a:pt x="-1531" y="656485"/>
                        <a:pt x="5084" y="529485"/>
                        <a:pt x="8259" y="522870"/>
                      </a:cubicBezTo>
                      <a:cubicBezTo>
                        <a:pt x="11434" y="516255"/>
                        <a:pt x="13815" y="626322"/>
                        <a:pt x="19371" y="592720"/>
                      </a:cubicBezTo>
                      <a:cubicBezTo>
                        <a:pt x="24927" y="559118"/>
                        <a:pt x="41596" y="388991"/>
                        <a:pt x="41596" y="321258"/>
                      </a:cubicBezTo>
                      <a:cubicBezTo>
                        <a:pt x="41596" y="253525"/>
                        <a:pt x="17254" y="237914"/>
                        <a:pt x="19371" y="186320"/>
                      </a:cubicBezTo>
                      <a:cubicBezTo>
                        <a:pt x="21488" y="134726"/>
                        <a:pt x="36569" y="9314"/>
                        <a:pt x="35246" y="5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F8223934-DBE4-45D0-A726-97526C248BA4}"/>
                    </a:ext>
                  </a:extLst>
                </p:cNvPr>
                <p:cNvSpPr/>
                <p:nvPr/>
              </p:nvSpPr>
              <p:spPr>
                <a:xfrm>
                  <a:off x="6180132" y="2125877"/>
                  <a:ext cx="150696" cy="624492"/>
                </a:xfrm>
                <a:custGeom>
                  <a:avLst/>
                  <a:gdLst>
                    <a:gd name="connsiteX0" fmla="*/ 130964 w 134088"/>
                    <a:gd name="connsiteY0" fmla="*/ 1519 h 555666"/>
                    <a:gd name="connsiteX1" fmla="*/ 30951 w 134088"/>
                    <a:gd name="connsiteY1" fmla="*/ 268219 h 555666"/>
                    <a:gd name="connsiteX2" fmla="*/ 107151 w 134088"/>
                    <a:gd name="connsiteY2" fmla="*/ 74544 h 555666"/>
                    <a:gd name="connsiteX3" fmla="*/ 78576 w 134088"/>
                    <a:gd name="connsiteY3" fmla="*/ 160269 h 555666"/>
                    <a:gd name="connsiteX4" fmla="*/ 59526 w 134088"/>
                    <a:gd name="connsiteY4" fmla="*/ 350769 h 555666"/>
                    <a:gd name="connsiteX5" fmla="*/ 46826 w 134088"/>
                    <a:gd name="connsiteY5" fmla="*/ 403156 h 555666"/>
                    <a:gd name="connsiteX6" fmla="*/ 48414 w 134088"/>
                    <a:gd name="connsiteY6" fmla="*/ 352356 h 555666"/>
                    <a:gd name="connsiteX7" fmla="*/ 7139 w 134088"/>
                    <a:gd name="connsiteY7" fmla="*/ 463481 h 555666"/>
                    <a:gd name="connsiteX8" fmla="*/ 2376 w 134088"/>
                    <a:gd name="connsiteY8" fmla="*/ 553969 h 555666"/>
                    <a:gd name="connsiteX9" fmla="*/ 32539 w 134088"/>
                    <a:gd name="connsiteY9" fmla="*/ 382519 h 555666"/>
                    <a:gd name="connsiteX10" fmla="*/ 53176 w 134088"/>
                    <a:gd name="connsiteY10" fmla="*/ 271394 h 555666"/>
                    <a:gd name="connsiteX11" fmla="*/ 70639 w 134088"/>
                    <a:gd name="connsiteY11" fmla="*/ 382519 h 555666"/>
                    <a:gd name="connsiteX12" fmla="*/ 105564 w 134088"/>
                    <a:gd name="connsiteY12" fmla="*/ 169794 h 555666"/>
                    <a:gd name="connsiteX13" fmla="*/ 130964 w 134088"/>
                    <a:gd name="connsiteY13" fmla="*/ 1519 h 555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088" h="555666">
                      <a:moveTo>
                        <a:pt x="130964" y="1519"/>
                      </a:moveTo>
                      <a:cubicBezTo>
                        <a:pt x="118529" y="17923"/>
                        <a:pt x="34920" y="256048"/>
                        <a:pt x="30951" y="268219"/>
                      </a:cubicBezTo>
                      <a:cubicBezTo>
                        <a:pt x="26982" y="280390"/>
                        <a:pt x="99213" y="92536"/>
                        <a:pt x="107151" y="74544"/>
                      </a:cubicBezTo>
                      <a:cubicBezTo>
                        <a:pt x="115088" y="56552"/>
                        <a:pt x="86513" y="114232"/>
                        <a:pt x="78576" y="160269"/>
                      </a:cubicBezTo>
                      <a:cubicBezTo>
                        <a:pt x="70639" y="206306"/>
                        <a:pt x="64818" y="310288"/>
                        <a:pt x="59526" y="350769"/>
                      </a:cubicBezTo>
                      <a:cubicBezTo>
                        <a:pt x="54234" y="391250"/>
                        <a:pt x="48678" y="402892"/>
                        <a:pt x="46826" y="403156"/>
                      </a:cubicBezTo>
                      <a:cubicBezTo>
                        <a:pt x="44974" y="403420"/>
                        <a:pt x="55028" y="342302"/>
                        <a:pt x="48414" y="352356"/>
                      </a:cubicBezTo>
                      <a:cubicBezTo>
                        <a:pt x="41800" y="362410"/>
                        <a:pt x="14812" y="429879"/>
                        <a:pt x="7139" y="463481"/>
                      </a:cubicBezTo>
                      <a:cubicBezTo>
                        <a:pt x="-534" y="497083"/>
                        <a:pt x="-1857" y="567463"/>
                        <a:pt x="2376" y="553969"/>
                      </a:cubicBezTo>
                      <a:cubicBezTo>
                        <a:pt x="6609" y="540475"/>
                        <a:pt x="24072" y="429615"/>
                        <a:pt x="32539" y="382519"/>
                      </a:cubicBezTo>
                      <a:cubicBezTo>
                        <a:pt x="41006" y="335423"/>
                        <a:pt x="46826" y="271394"/>
                        <a:pt x="53176" y="271394"/>
                      </a:cubicBezTo>
                      <a:cubicBezTo>
                        <a:pt x="59526" y="271394"/>
                        <a:pt x="61908" y="399452"/>
                        <a:pt x="70639" y="382519"/>
                      </a:cubicBezTo>
                      <a:cubicBezTo>
                        <a:pt x="79370" y="365586"/>
                        <a:pt x="95775" y="234088"/>
                        <a:pt x="105564" y="169794"/>
                      </a:cubicBezTo>
                      <a:cubicBezTo>
                        <a:pt x="115353" y="105500"/>
                        <a:pt x="143399" y="-14885"/>
                        <a:pt x="130964" y="1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09C60D88-FD33-4BCB-B1BC-11019ABD36A7}"/>
                    </a:ext>
                  </a:extLst>
                </p:cNvPr>
                <p:cNvSpPr/>
                <p:nvPr/>
              </p:nvSpPr>
              <p:spPr>
                <a:xfrm>
                  <a:off x="5633054" y="2253194"/>
                  <a:ext cx="152058" cy="746716"/>
                </a:xfrm>
                <a:custGeom>
                  <a:avLst/>
                  <a:gdLst>
                    <a:gd name="connsiteX0" fmla="*/ 100223 w 135300"/>
                    <a:gd name="connsiteY0" fmla="*/ 946 h 664420"/>
                    <a:gd name="connsiteX1" fmla="*/ 131973 w 135300"/>
                    <a:gd name="connsiteY1" fmla="*/ 167634 h 664420"/>
                    <a:gd name="connsiteX2" fmla="*/ 130385 w 135300"/>
                    <a:gd name="connsiteY2" fmla="*/ 107309 h 664420"/>
                    <a:gd name="connsiteX3" fmla="*/ 103398 w 135300"/>
                    <a:gd name="connsiteY3" fmla="*/ 242246 h 664420"/>
                    <a:gd name="connsiteX4" fmla="*/ 55773 w 135300"/>
                    <a:gd name="connsiteY4" fmla="*/ 499421 h 664420"/>
                    <a:gd name="connsiteX5" fmla="*/ 125623 w 135300"/>
                    <a:gd name="connsiteY5" fmla="*/ 231134 h 664420"/>
                    <a:gd name="connsiteX6" fmla="*/ 84348 w 135300"/>
                    <a:gd name="connsiteY6" fmla="*/ 348609 h 664420"/>
                    <a:gd name="connsiteX7" fmla="*/ 73235 w 135300"/>
                    <a:gd name="connsiteY7" fmla="*/ 480371 h 664420"/>
                    <a:gd name="connsiteX8" fmla="*/ 31960 w 135300"/>
                    <a:gd name="connsiteY8" fmla="*/ 604196 h 664420"/>
                    <a:gd name="connsiteX9" fmla="*/ 3385 w 135300"/>
                    <a:gd name="connsiteY9" fmla="*/ 656584 h 664420"/>
                    <a:gd name="connsiteX10" fmla="*/ 112923 w 135300"/>
                    <a:gd name="connsiteY10" fmla="*/ 440684 h 664420"/>
                    <a:gd name="connsiteX11" fmla="*/ 131973 w 135300"/>
                    <a:gd name="connsiteY11" fmla="*/ 278759 h 664420"/>
                    <a:gd name="connsiteX12" fmla="*/ 66885 w 135300"/>
                    <a:gd name="connsiteY12" fmla="*/ 432746 h 664420"/>
                    <a:gd name="connsiteX13" fmla="*/ 97048 w 135300"/>
                    <a:gd name="connsiteY13" fmla="*/ 256534 h 664420"/>
                    <a:gd name="connsiteX14" fmla="*/ 100223 w 135300"/>
                    <a:gd name="connsiteY14" fmla="*/ 946 h 66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300" h="664420">
                      <a:moveTo>
                        <a:pt x="100223" y="946"/>
                      </a:moveTo>
                      <a:cubicBezTo>
                        <a:pt x="106044" y="-13871"/>
                        <a:pt x="126946" y="149907"/>
                        <a:pt x="131973" y="167634"/>
                      </a:cubicBezTo>
                      <a:cubicBezTo>
                        <a:pt x="137000" y="185361"/>
                        <a:pt x="135148" y="94874"/>
                        <a:pt x="130385" y="107309"/>
                      </a:cubicBezTo>
                      <a:cubicBezTo>
                        <a:pt x="125622" y="119744"/>
                        <a:pt x="115833" y="176894"/>
                        <a:pt x="103398" y="242246"/>
                      </a:cubicBezTo>
                      <a:cubicBezTo>
                        <a:pt x="90963" y="307598"/>
                        <a:pt x="52069" y="501273"/>
                        <a:pt x="55773" y="499421"/>
                      </a:cubicBezTo>
                      <a:cubicBezTo>
                        <a:pt x="59477" y="497569"/>
                        <a:pt x="120861" y="256269"/>
                        <a:pt x="125623" y="231134"/>
                      </a:cubicBezTo>
                      <a:cubicBezTo>
                        <a:pt x="130385" y="205999"/>
                        <a:pt x="93079" y="307069"/>
                        <a:pt x="84348" y="348609"/>
                      </a:cubicBezTo>
                      <a:cubicBezTo>
                        <a:pt x="75617" y="390149"/>
                        <a:pt x="81966" y="437773"/>
                        <a:pt x="73235" y="480371"/>
                      </a:cubicBezTo>
                      <a:cubicBezTo>
                        <a:pt x="64504" y="522969"/>
                        <a:pt x="43602" y="574827"/>
                        <a:pt x="31960" y="604196"/>
                      </a:cubicBezTo>
                      <a:cubicBezTo>
                        <a:pt x="20318" y="633565"/>
                        <a:pt x="-10109" y="683836"/>
                        <a:pt x="3385" y="656584"/>
                      </a:cubicBezTo>
                      <a:cubicBezTo>
                        <a:pt x="16879" y="629332"/>
                        <a:pt x="91492" y="503655"/>
                        <a:pt x="112923" y="440684"/>
                      </a:cubicBezTo>
                      <a:cubicBezTo>
                        <a:pt x="134354" y="377713"/>
                        <a:pt x="139646" y="280082"/>
                        <a:pt x="131973" y="278759"/>
                      </a:cubicBezTo>
                      <a:cubicBezTo>
                        <a:pt x="124300" y="277436"/>
                        <a:pt x="72706" y="436450"/>
                        <a:pt x="66885" y="432746"/>
                      </a:cubicBezTo>
                      <a:cubicBezTo>
                        <a:pt x="61064" y="429042"/>
                        <a:pt x="88052" y="321357"/>
                        <a:pt x="97048" y="256534"/>
                      </a:cubicBezTo>
                      <a:cubicBezTo>
                        <a:pt x="106044" y="191711"/>
                        <a:pt x="94402" y="15763"/>
                        <a:pt x="100223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フリーフォーム: 図形 386">
                  <a:extLst>
                    <a:ext uri="{FF2B5EF4-FFF2-40B4-BE49-F238E27FC236}">
                      <a16:creationId xmlns:a16="http://schemas.microsoft.com/office/drawing/2014/main" id="{4FD6BD81-4091-4D31-BABF-982283466010}"/>
                    </a:ext>
                  </a:extLst>
                </p:cNvPr>
                <p:cNvSpPr/>
                <p:nvPr/>
              </p:nvSpPr>
              <p:spPr>
                <a:xfrm>
                  <a:off x="5767078" y="2004683"/>
                  <a:ext cx="103736" cy="420977"/>
                </a:xfrm>
                <a:custGeom>
                  <a:avLst/>
                  <a:gdLst>
                    <a:gd name="connsiteX0" fmla="*/ 36532 w 92303"/>
                    <a:gd name="connsiteY0" fmla="*/ 126818 h 374581"/>
                    <a:gd name="connsiteX1" fmla="*/ 92095 w 92303"/>
                    <a:gd name="connsiteY1" fmla="*/ 314143 h 374581"/>
                    <a:gd name="connsiteX2" fmla="*/ 55582 w 92303"/>
                    <a:gd name="connsiteY2" fmla="*/ 222068 h 374581"/>
                    <a:gd name="connsiteX3" fmla="*/ 58757 w 92303"/>
                    <a:gd name="connsiteY3" fmla="*/ 374468 h 374581"/>
                    <a:gd name="connsiteX4" fmla="*/ 34945 w 92303"/>
                    <a:gd name="connsiteY4" fmla="*/ 193493 h 374581"/>
                    <a:gd name="connsiteX5" fmla="*/ 20 w 92303"/>
                    <a:gd name="connsiteY5" fmla="*/ 1406 h 374581"/>
                    <a:gd name="connsiteX6" fmla="*/ 36532 w 92303"/>
                    <a:gd name="connsiteY6" fmla="*/ 126818 h 37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303" h="374581">
                      <a:moveTo>
                        <a:pt x="36532" y="126818"/>
                      </a:moveTo>
                      <a:cubicBezTo>
                        <a:pt x="51878" y="178941"/>
                        <a:pt x="88920" y="298268"/>
                        <a:pt x="92095" y="314143"/>
                      </a:cubicBezTo>
                      <a:cubicBezTo>
                        <a:pt x="95270" y="330018"/>
                        <a:pt x="61138" y="212014"/>
                        <a:pt x="55582" y="222068"/>
                      </a:cubicBezTo>
                      <a:cubicBezTo>
                        <a:pt x="50026" y="232122"/>
                        <a:pt x="62197" y="379231"/>
                        <a:pt x="58757" y="374468"/>
                      </a:cubicBezTo>
                      <a:cubicBezTo>
                        <a:pt x="55318" y="369706"/>
                        <a:pt x="44735" y="255670"/>
                        <a:pt x="34945" y="193493"/>
                      </a:cubicBezTo>
                      <a:cubicBezTo>
                        <a:pt x="25155" y="131316"/>
                        <a:pt x="814" y="14900"/>
                        <a:pt x="20" y="1406"/>
                      </a:cubicBezTo>
                      <a:cubicBezTo>
                        <a:pt x="-774" y="-12088"/>
                        <a:pt x="21186" y="74695"/>
                        <a:pt x="36532" y="1268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7C754A74-E02E-4785-94C0-3311DA9224B5}"/>
                    </a:ext>
                  </a:extLst>
                </p:cNvPr>
                <p:cNvSpPr/>
                <p:nvPr/>
              </p:nvSpPr>
              <p:spPr>
                <a:xfrm>
                  <a:off x="5460174" y="2266608"/>
                  <a:ext cx="87742" cy="622052"/>
                </a:xfrm>
                <a:custGeom>
                  <a:avLst/>
                  <a:gdLst>
                    <a:gd name="connsiteX0" fmla="*/ 42912 w 78072"/>
                    <a:gd name="connsiteY0" fmla="*/ 123 h 553495"/>
                    <a:gd name="connsiteX1" fmla="*/ 46087 w 78072"/>
                    <a:gd name="connsiteY1" fmla="*/ 111248 h 553495"/>
                    <a:gd name="connsiteX2" fmla="*/ 77837 w 78072"/>
                    <a:gd name="connsiteY2" fmla="*/ 135060 h 553495"/>
                    <a:gd name="connsiteX3" fmla="*/ 60375 w 78072"/>
                    <a:gd name="connsiteY3" fmla="*/ 98548 h 553495"/>
                    <a:gd name="connsiteX4" fmla="*/ 57200 w 78072"/>
                    <a:gd name="connsiteY4" fmla="*/ 254123 h 553495"/>
                    <a:gd name="connsiteX5" fmla="*/ 63550 w 78072"/>
                    <a:gd name="connsiteY5" fmla="*/ 401760 h 553495"/>
                    <a:gd name="connsiteX6" fmla="*/ 49262 w 78072"/>
                    <a:gd name="connsiteY6" fmla="*/ 358898 h 553495"/>
                    <a:gd name="connsiteX7" fmla="*/ 52437 w 78072"/>
                    <a:gd name="connsiteY7" fmla="*/ 376360 h 553495"/>
                    <a:gd name="connsiteX8" fmla="*/ 38150 w 78072"/>
                    <a:gd name="connsiteY8" fmla="*/ 277935 h 553495"/>
                    <a:gd name="connsiteX9" fmla="*/ 50 w 78072"/>
                    <a:gd name="connsiteY9" fmla="*/ 552573 h 553495"/>
                    <a:gd name="connsiteX10" fmla="*/ 30212 w 78072"/>
                    <a:gd name="connsiteY10" fmla="*/ 360485 h 553495"/>
                    <a:gd name="connsiteX11" fmla="*/ 38150 w 78072"/>
                    <a:gd name="connsiteY11" fmla="*/ 179510 h 553495"/>
                    <a:gd name="connsiteX12" fmla="*/ 30212 w 78072"/>
                    <a:gd name="connsiteY12" fmla="*/ 135060 h 553495"/>
                    <a:gd name="connsiteX13" fmla="*/ 42912 w 78072"/>
                    <a:gd name="connsiteY13" fmla="*/ 123 h 55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72" h="553495">
                      <a:moveTo>
                        <a:pt x="42912" y="123"/>
                      </a:moveTo>
                      <a:cubicBezTo>
                        <a:pt x="45558" y="-3846"/>
                        <a:pt x="40266" y="88759"/>
                        <a:pt x="46087" y="111248"/>
                      </a:cubicBezTo>
                      <a:cubicBezTo>
                        <a:pt x="51908" y="133737"/>
                        <a:pt x="75456" y="137177"/>
                        <a:pt x="77837" y="135060"/>
                      </a:cubicBezTo>
                      <a:cubicBezTo>
                        <a:pt x="80218" y="132943"/>
                        <a:pt x="63815" y="78704"/>
                        <a:pt x="60375" y="98548"/>
                      </a:cubicBezTo>
                      <a:cubicBezTo>
                        <a:pt x="56936" y="118392"/>
                        <a:pt x="56671" y="203588"/>
                        <a:pt x="57200" y="254123"/>
                      </a:cubicBezTo>
                      <a:cubicBezTo>
                        <a:pt x="57729" y="304658"/>
                        <a:pt x="64873" y="384297"/>
                        <a:pt x="63550" y="401760"/>
                      </a:cubicBezTo>
                      <a:cubicBezTo>
                        <a:pt x="62227" y="419223"/>
                        <a:pt x="51114" y="363131"/>
                        <a:pt x="49262" y="358898"/>
                      </a:cubicBezTo>
                      <a:cubicBezTo>
                        <a:pt x="47410" y="354665"/>
                        <a:pt x="54289" y="389854"/>
                        <a:pt x="52437" y="376360"/>
                      </a:cubicBezTo>
                      <a:cubicBezTo>
                        <a:pt x="50585" y="362866"/>
                        <a:pt x="46881" y="248566"/>
                        <a:pt x="38150" y="277935"/>
                      </a:cubicBezTo>
                      <a:cubicBezTo>
                        <a:pt x="29419" y="307304"/>
                        <a:pt x="1373" y="538815"/>
                        <a:pt x="50" y="552573"/>
                      </a:cubicBezTo>
                      <a:cubicBezTo>
                        <a:pt x="-1273" y="566331"/>
                        <a:pt x="23862" y="422662"/>
                        <a:pt x="30212" y="360485"/>
                      </a:cubicBezTo>
                      <a:cubicBezTo>
                        <a:pt x="36562" y="298308"/>
                        <a:pt x="38150" y="217081"/>
                        <a:pt x="38150" y="179510"/>
                      </a:cubicBezTo>
                      <a:cubicBezTo>
                        <a:pt x="38150" y="141939"/>
                        <a:pt x="28625" y="162577"/>
                        <a:pt x="30212" y="135060"/>
                      </a:cubicBezTo>
                      <a:cubicBezTo>
                        <a:pt x="31799" y="107543"/>
                        <a:pt x="40266" y="4092"/>
                        <a:pt x="42912" y="1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1B3A844A-4723-46BA-8607-5E211B72811E}"/>
                    </a:ext>
                  </a:extLst>
                </p:cNvPr>
                <p:cNvSpPr/>
                <p:nvPr/>
              </p:nvSpPr>
              <p:spPr>
                <a:xfrm>
                  <a:off x="5604393" y="2008680"/>
                  <a:ext cx="71890" cy="599246"/>
                </a:xfrm>
                <a:custGeom>
                  <a:avLst/>
                  <a:gdLst>
                    <a:gd name="connsiteX0" fmla="*/ 313 w 63967"/>
                    <a:gd name="connsiteY0" fmla="*/ 2612 h 533203"/>
                    <a:gd name="connsiteX1" fmla="*/ 35238 w 63967"/>
                    <a:gd name="connsiteY1" fmla="*/ 320112 h 533203"/>
                    <a:gd name="connsiteX2" fmla="*/ 24126 w 63967"/>
                    <a:gd name="connsiteY2" fmla="*/ 129612 h 533203"/>
                    <a:gd name="connsiteX3" fmla="*/ 51113 w 63967"/>
                    <a:gd name="connsiteY3" fmla="*/ 274075 h 533203"/>
                    <a:gd name="connsiteX4" fmla="*/ 63813 w 63967"/>
                    <a:gd name="connsiteY4" fmla="*/ 531250 h 533203"/>
                    <a:gd name="connsiteX5" fmla="*/ 43176 w 63967"/>
                    <a:gd name="connsiteY5" fmla="*/ 388375 h 533203"/>
                    <a:gd name="connsiteX6" fmla="*/ 11426 w 63967"/>
                    <a:gd name="connsiteY6" fmla="*/ 313762 h 533203"/>
                    <a:gd name="connsiteX7" fmla="*/ 13013 w 63967"/>
                    <a:gd name="connsiteY7" fmla="*/ 334400 h 533203"/>
                    <a:gd name="connsiteX8" fmla="*/ 17776 w 63967"/>
                    <a:gd name="connsiteY8" fmla="*/ 261375 h 533203"/>
                    <a:gd name="connsiteX9" fmla="*/ 17776 w 63967"/>
                    <a:gd name="connsiteY9" fmla="*/ 174062 h 533203"/>
                    <a:gd name="connsiteX10" fmla="*/ 313 w 63967"/>
                    <a:gd name="connsiteY10" fmla="*/ 2612 h 53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967" h="533203">
                      <a:moveTo>
                        <a:pt x="313" y="2612"/>
                      </a:moveTo>
                      <a:cubicBezTo>
                        <a:pt x="3223" y="26954"/>
                        <a:pt x="31269" y="298945"/>
                        <a:pt x="35238" y="320112"/>
                      </a:cubicBezTo>
                      <a:cubicBezTo>
                        <a:pt x="39207" y="341279"/>
                        <a:pt x="21480" y="137285"/>
                        <a:pt x="24126" y="129612"/>
                      </a:cubicBezTo>
                      <a:cubicBezTo>
                        <a:pt x="26772" y="121939"/>
                        <a:pt x="44499" y="207135"/>
                        <a:pt x="51113" y="274075"/>
                      </a:cubicBezTo>
                      <a:cubicBezTo>
                        <a:pt x="57727" y="341015"/>
                        <a:pt x="65136" y="512200"/>
                        <a:pt x="63813" y="531250"/>
                      </a:cubicBezTo>
                      <a:cubicBezTo>
                        <a:pt x="62490" y="550300"/>
                        <a:pt x="51907" y="424623"/>
                        <a:pt x="43176" y="388375"/>
                      </a:cubicBezTo>
                      <a:cubicBezTo>
                        <a:pt x="34445" y="352127"/>
                        <a:pt x="16453" y="322758"/>
                        <a:pt x="11426" y="313762"/>
                      </a:cubicBezTo>
                      <a:cubicBezTo>
                        <a:pt x="6399" y="304766"/>
                        <a:pt x="11955" y="343131"/>
                        <a:pt x="13013" y="334400"/>
                      </a:cubicBezTo>
                      <a:cubicBezTo>
                        <a:pt x="14071" y="325669"/>
                        <a:pt x="16982" y="288098"/>
                        <a:pt x="17776" y="261375"/>
                      </a:cubicBezTo>
                      <a:cubicBezTo>
                        <a:pt x="18570" y="234652"/>
                        <a:pt x="19893" y="217189"/>
                        <a:pt x="17776" y="174062"/>
                      </a:cubicBezTo>
                      <a:cubicBezTo>
                        <a:pt x="15659" y="130935"/>
                        <a:pt x="-2597" y="-21730"/>
                        <a:pt x="313" y="2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18E29099-2F04-413C-895A-FA1F6F0B0704}"/>
                    </a:ext>
                  </a:extLst>
                </p:cNvPr>
                <p:cNvSpPr/>
                <p:nvPr/>
              </p:nvSpPr>
              <p:spPr>
                <a:xfrm>
                  <a:off x="6347072" y="1926751"/>
                  <a:ext cx="109080" cy="640956"/>
                </a:xfrm>
                <a:custGeom>
                  <a:avLst/>
                  <a:gdLst>
                    <a:gd name="connsiteX0" fmla="*/ 95135 w 97058"/>
                    <a:gd name="connsiteY0" fmla="*/ 899 h 570316"/>
                    <a:gd name="connsiteX1" fmla="*/ 87198 w 97058"/>
                    <a:gd name="connsiteY1" fmla="*/ 113611 h 570316"/>
                    <a:gd name="connsiteX2" fmla="*/ 55448 w 97058"/>
                    <a:gd name="connsiteY2" fmla="*/ 173936 h 570316"/>
                    <a:gd name="connsiteX3" fmla="*/ 68148 w 97058"/>
                    <a:gd name="connsiteY3" fmla="*/ 102499 h 570316"/>
                    <a:gd name="connsiteX4" fmla="*/ 18935 w 97058"/>
                    <a:gd name="connsiteY4" fmla="*/ 239024 h 570316"/>
                    <a:gd name="connsiteX5" fmla="*/ 20523 w 97058"/>
                    <a:gd name="connsiteY5" fmla="*/ 443811 h 570316"/>
                    <a:gd name="connsiteX6" fmla="*/ 28460 w 97058"/>
                    <a:gd name="connsiteY6" fmla="*/ 307286 h 570316"/>
                    <a:gd name="connsiteX7" fmla="*/ 10998 w 97058"/>
                    <a:gd name="connsiteY7" fmla="*/ 499374 h 570316"/>
                    <a:gd name="connsiteX8" fmla="*/ 1473 w 97058"/>
                    <a:gd name="connsiteY8" fmla="*/ 562874 h 570316"/>
                    <a:gd name="connsiteX9" fmla="*/ 42748 w 97058"/>
                    <a:gd name="connsiteY9" fmla="*/ 343799 h 570316"/>
                    <a:gd name="connsiteX10" fmla="*/ 36398 w 97058"/>
                    <a:gd name="connsiteY10" fmla="*/ 386661 h 570316"/>
                    <a:gd name="connsiteX11" fmla="*/ 47510 w 97058"/>
                    <a:gd name="connsiteY11" fmla="*/ 240611 h 570316"/>
                    <a:gd name="connsiteX12" fmla="*/ 55448 w 97058"/>
                    <a:gd name="connsiteY12" fmla="*/ 180286 h 570316"/>
                    <a:gd name="connsiteX13" fmla="*/ 95135 w 97058"/>
                    <a:gd name="connsiteY13" fmla="*/ 899 h 570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058" h="570316">
                      <a:moveTo>
                        <a:pt x="95135" y="899"/>
                      </a:moveTo>
                      <a:cubicBezTo>
                        <a:pt x="100427" y="-10214"/>
                        <a:pt x="93812" y="84772"/>
                        <a:pt x="87198" y="113611"/>
                      </a:cubicBezTo>
                      <a:cubicBezTo>
                        <a:pt x="80584" y="142450"/>
                        <a:pt x="58623" y="175788"/>
                        <a:pt x="55448" y="173936"/>
                      </a:cubicBezTo>
                      <a:cubicBezTo>
                        <a:pt x="52273" y="172084"/>
                        <a:pt x="74233" y="91651"/>
                        <a:pt x="68148" y="102499"/>
                      </a:cubicBezTo>
                      <a:cubicBezTo>
                        <a:pt x="62063" y="113347"/>
                        <a:pt x="26872" y="182139"/>
                        <a:pt x="18935" y="239024"/>
                      </a:cubicBezTo>
                      <a:cubicBezTo>
                        <a:pt x="10997" y="295909"/>
                        <a:pt x="18935" y="432434"/>
                        <a:pt x="20523" y="443811"/>
                      </a:cubicBezTo>
                      <a:cubicBezTo>
                        <a:pt x="22110" y="455188"/>
                        <a:pt x="30047" y="298026"/>
                        <a:pt x="28460" y="307286"/>
                      </a:cubicBezTo>
                      <a:cubicBezTo>
                        <a:pt x="26872" y="316547"/>
                        <a:pt x="15496" y="456776"/>
                        <a:pt x="10998" y="499374"/>
                      </a:cubicBezTo>
                      <a:cubicBezTo>
                        <a:pt x="6500" y="541972"/>
                        <a:pt x="-3819" y="588803"/>
                        <a:pt x="1473" y="562874"/>
                      </a:cubicBezTo>
                      <a:cubicBezTo>
                        <a:pt x="6765" y="536945"/>
                        <a:pt x="36927" y="373168"/>
                        <a:pt x="42748" y="343799"/>
                      </a:cubicBezTo>
                      <a:cubicBezTo>
                        <a:pt x="48569" y="314430"/>
                        <a:pt x="35604" y="403859"/>
                        <a:pt x="36398" y="386661"/>
                      </a:cubicBezTo>
                      <a:cubicBezTo>
                        <a:pt x="37192" y="369463"/>
                        <a:pt x="44335" y="275007"/>
                        <a:pt x="47510" y="240611"/>
                      </a:cubicBezTo>
                      <a:cubicBezTo>
                        <a:pt x="50685" y="206215"/>
                        <a:pt x="49098" y="214946"/>
                        <a:pt x="55448" y="180286"/>
                      </a:cubicBezTo>
                      <a:cubicBezTo>
                        <a:pt x="61798" y="145626"/>
                        <a:pt x="89843" y="12012"/>
                        <a:pt x="95135" y="8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B5017AB1-18B4-4E9D-B096-4397EA841015}"/>
                    </a:ext>
                  </a:extLst>
                </p:cNvPr>
                <p:cNvSpPr/>
                <p:nvPr/>
              </p:nvSpPr>
              <p:spPr>
                <a:xfrm>
                  <a:off x="6591216" y="1885956"/>
                  <a:ext cx="30177" cy="705383"/>
                </a:xfrm>
                <a:custGeom>
                  <a:avLst/>
                  <a:gdLst>
                    <a:gd name="connsiteX0" fmla="*/ 25536 w 26851"/>
                    <a:gd name="connsiteY0" fmla="*/ 122923 h 627642"/>
                    <a:gd name="connsiteX1" fmla="*/ 23948 w 26851"/>
                    <a:gd name="connsiteY1" fmla="*/ 427723 h 627642"/>
                    <a:gd name="connsiteX2" fmla="*/ 25536 w 26851"/>
                    <a:gd name="connsiteY2" fmla="*/ 335648 h 627642"/>
                    <a:gd name="connsiteX3" fmla="*/ 16011 w 26851"/>
                    <a:gd name="connsiteY3" fmla="*/ 218173 h 627642"/>
                    <a:gd name="connsiteX4" fmla="*/ 136 w 26851"/>
                    <a:gd name="connsiteY4" fmla="*/ 272148 h 627642"/>
                    <a:gd name="connsiteX5" fmla="*/ 8073 w 26851"/>
                    <a:gd name="connsiteY5" fmla="*/ 297548 h 627642"/>
                    <a:gd name="connsiteX6" fmla="*/ 3311 w 26851"/>
                    <a:gd name="connsiteY6" fmla="*/ 621398 h 627642"/>
                    <a:gd name="connsiteX7" fmla="*/ 8073 w 26851"/>
                    <a:gd name="connsiteY7" fmla="*/ 513448 h 627642"/>
                    <a:gd name="connsiteX8" fmla="*/ 23948 w 26851"/>
                    <a:gd name="connsiteY8" fmla="*/ 542023 h 627642"/>
                    <a:gd name="connsiteX9" fmla="*/ 23948 w 26851"/>
                    <a:gd name="connsiteY9" fmla="*/ 405498 h 627642"/>
                    <a:gd name="connsiteX10" fmla="*/ 1723 w 26851"/>
                    <a:gd name="connsiteY10" fmla="*/ 11798 h 627642"/>
                    <a:gd name="connsiteX11" fmla="*/ 25536 w 26851"/>
                    <a:gd name="connsiteY11" fmla="*/ 122923 h 62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51" h="627642">
                      <a:moveTo>
                        <a:pt x="25536" y="122923"/>
                      </a:moveTo>
                      <a:cubicBezTo>
                        <a:pt x="29240" y="192244"/>
                        <a:pt x="23948" y="392269"/>
                        <a:pt x="23948" y="427723"/>
                      </a:cubicBezTo>
                      <a:cubicBezTo>
                        <a:pt x="23948" y="463177"/>
                        <a:pt x="26859" y="370573"/>
                        <a:pt x="25536" y="335648"/>
                      </a:cubicBezTo>
                      <a:cubicBezTo>
                        <a:pt x="24213" y="300723"/>
                        <a:pt x="20244" y="228756"/>
                        <a:pt x="16011" y="218173"/>
                      </a:cubicBezTo>
                      <a:cubicBezTo>
                        <a:pt x="11778" y="207590"/>
                        <a:pt x="1459" y="258919"/>
                        <a:pt x="136" y="272148"/>
                      </a:cubicBezTo>
                      <a:cubicBezTo>
                        <a:pt x="-1187" y="285377"/>
                        <a:pt x="7544" y="239340"/>
                        <a:pt x="8073" y="297548"/>
                      </a:cubicBezTo>
                      <a:cubicBezTo>
                        <a:pt x="8602" y="355756"/>
                        <a:pt x="3311" y="585415"/>
                        <a:pt x="3311" y="621398"/>
                      </a:cubicBezTo>
                      <a:cubicBezTo>
                        <a:pt x="3311" y="657381"/>
                        <a:pt x="4633" y="526677"/>
                        <a:pt x="8073" y="513448"/>
                      </a:cubicBezTo>
                      <a:cubicBezTo>
                        <a:pt x="11513" y="500219"/>
                        <a:pt x="21302" y="560015"/>
                        <a:pt x="23948" y="542023"/>
                      </a:cubicBezTo>
                      <a:cubicBezTo>
                        <a:pt x="26594" y="524031"/>
                        <a:pt x="27652" y="493869"/>
                        <a:pt x="23948" y="405498"/>
                      </a:cubicBezTo>
                      <a:cubicBezTo>
                        <a:pt x="20244" y="317127"/>
                        <a:pt x="3575" y="55190"/>
                        <a:pt x="1723" y="11798"/>
                      </a:cubicBezTo>
                      <a:cubicBezTo>
                        <a:pt x="-129" y="-31594"/>
                        <a:pt x="21832" y="53602"/>
                        <a:pt x="25536" y="122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DF226FA7-C933-4957-88A6-F30E5252E22F}"/>
                    </a:ext>
                  </a:extLst>
                </p:cNvPr>
                <p:cNvSpPr/>
                <p:nvPr/>
              </p:nvSpPr>
              <p:spPr>
                <a:xfrm>
                  <a:off x="6490732" y="2518233"/>
                  <a:ext cx="170225" cy="608427"/>
                </a:xfrm>
                <a:custGeom>
                  <a:avLst/>
                  <a:gdLst>
                    <a:gd name="connsiteX0" fmla="*/ 127645 w 151464"/>
                    <a:gd name="connsiteY0" fmla="*/ 67 h 541372"/>
                    <a:gd name="connsiteX1" fmla="*/ 145107 w 151464"/>
                    <a:gd name="connsiteY1" fmla="*/ 104842 h 541372"/>
                    <a:gd name="connsiteX2" fmla="*/ 132407 w 151464"/>
                    <a:gd name="connsiteY2" fmla="*/ 63567 h 541372"/>
                    <a:gd name="connsiteX3" fmla="*/ 140345 w 151464"/>
                    <a:gd name="connsiteY3" fmla="*/ 149292 h 541372"/>
                    <a:gd name="connsiteX4" fmla="*/ 151457 w 151464"/>
                    <a:gd name="connsiteY4" fmla="*/ 201680 h 541372"/>
                    <a:gd name="connsiteX5" fmla="*/ 141932 w 151464"/>
                    <a:gd name="connsiteY5" fmla="*/ 135005 h 541372"/>
                    <a:gd name="connsiteX6" fmla="*/ 135582 w 151464"/>
                    <a:gd name="connsiteY6" fmla="*/ 228667 h 541372"/>
                    <a:gd name="connsiteX7" fmla="*/ 110182 w 151464"/>
                    <a:gd name="connsiteY7" fmla="*/ 284230 h 541372"/>
                    <a:gd name="connsiteX8" fmla="*/ 72082 w 151464"/>
                    <a:gd name="connsiteY8" fmla="*/ 390592 h 541372"/>
                    <a:gd name="connsiteX9" fmla="*/ 83195 w 151464"/>
                    <a:gd name="connsiteY9" fmla="*/ 360430 h 541372"/>
                    <a:gd name="connsiteX10" fmla="*/ 27632 w 151464"/>
                    <a:gd name="connsiteY10" fmla="*/ 469967 h 541372"/>
                    <a:gd name="connsiteX11" fmla="*/ 645 w 151464"/>
                    <a:gd name="connsiteY11" fmla="*/ 539817 h 541372"/>
                    <a:gd name="connsiteX12" fmla="*/ 53032 w 151464"/>
                    <a:gd name="connsiteY12" fmla="*/ 403292 h 541372"/>
                    <a:gd name="connsiteX13" fmla="*/ 116532 w 151464"/>
                    <a:gd name="connsiteY13" fmla="*/ 258830 h 541372"/>
                    <a:gd name="connsiteX14" fmla="*/ 130820 w 151464"/>
                    <a:gd name="connsiteY14" fmla="*/ 230255 h 541372"/>
                    <a:gd name="connsiteX15" fmla="*/ 140345 w 151464"/>
                    <a:gd name="connsiteY15" fmla="*/ 200092 h 541372"/>
                    <a:gd name="connsiteX16" fmla="*/ 119707 w 151464"/>
                    <a:gd name="connsiteY16" fmla="*/ 90555 h 541372"/>
                    <a:gd name="connsiteX17" fmla="*/ 127645 w 151464"/>
                    <a:gd name="connsiteY17" fmla="*/ 67 h 541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464" h="541372">
                      <a:moveTo>
                        <a:pt x="127645" y="67"/>
                      </a:moveTo>
                      <a:cubicBezTo>
                        <a:pt x="131878" y="2448"/>
                        <a:pt x="144313" y="94259"/>
                        <a:pt x="145107" y="104842"/>
                      </a:cubicBezTo>
                      <a:cubicBezTo>
                        <a:pt x="145901" y="115425"/>
                        <a:pt x="133201" y="56159"/>
                        <a:pt x="132407" y="63567"/>
                      </a:cubicBezTo>
                      <a:cubicBezTo>
                        <a:pt x="131613" y="70975"/>
                        <a:pt x="137170" y="126273"/>
                        <a:pt x="140345" y="149292"/>
                      </a:cubicBezTo>
                      <a:cubicBezTo>
                        <a:pt x="143520" y="172311"/>
                        <a:pt x="151193" y="204061"/>
                        <a:pt x="151457" y="201680"/>
                      </a:cubicBezTo>
                      <a:cubicBezTo>
                        <a:pt x="151721" y="199299"/>
                        <a:pt x="144578" y="130507"/>
                        <a:pt x="141932" y="135005"/>
                      </a:cubicBezTo>
                      <a:cubicBezTo>
                        <a:pt x="139286" y="139503"/>
                        <a:pt x="140874" y="203796"/>
                        <a:pt x="135582" y="228667"/>
                      </a:cubicBezTo>
                      <a:cubicBezTo>
                        <a:pt x="130290" y="253538"/>
                        <a:pt x="120765" y="257243"/>
                        <a:pt x="110182" y="284230"/>
                      </a:cubicBezTo>
                      <a:cubicBezTo>
                        <a:pt x="99599" y="311217"/>
                        <a:pt x="76580" y="377892"/>
                        <a:pt x="72082" y="390592"/>
                      </a:cubicBezTo>
                      <a:cubicBezTo>
                        <a:pt x="67584" y="403292"/>
                        <a:pt x="90603" y="347201"/>
                        <a:pt x="83195" y="360430"/>
                      </a:cubicBezTo>
                      <a:cubicBezTo>
                        <a:pt x="75787" y="373659"/>
                        <a:pt x="41390" y="440069"/>
                        <a:pt x="27632" y="469967"/>
                      </a:cubicBezTo>
                      <a:cubicBezTo>
                        <a:pt x="13874" y="499865"/>
                        <a:pt x="-3588" y="550930"/>
                        <a:pt x="645" y="539817"/>
                      </a:cubicBezTo>
                      <a:cubicBezTo>
                        <a:pt x="4878" y="528705"/>
                        <a:pt x="33718" y="450123"/>
                        <a:pt x="53032" y="403292"/>
                      </a:cubicBezTo>
                      <a:cubicBezTo>
                        <a:pt x="72346" y="356461"/>
                        <a:pt x="103567" y="287670"/>
                        <a:pt x="116532" y="258830"/>
                      </a:cubicBezTo>
                      <a:cubicBezTo>
                        <a:pt x="129497" y="229991"/>
                        <a:pt x="130820" y="230255"/>
                        <a:pt x="130820" y="230255"/>
                      </a:cubicBezTo>
                      <a:cubicBezTo>
                        <a:pt x="134789" y="220465"/>
                        <a:pt x="142197" y="223375"/>
                        <a:pt x="140345" y="200092"/>
                      </a:cubicBezTo>
                      <a:cubicBezTo>
                        <a:pt x="138493" y="176809"/>
                        <a:pt x="122088" y="122040"/>
                        <a:pt x="119707" y="90555"/>
                      </a:cubicBezTo>
                      <a:cubicBezTo>
                        <a:pt x="117326" y="59070"/>
                        <a:pt x="123412" y="-2314"/>
                        <a:pt x="127645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EE998F53-5937-4302-9458-650048E2B34A}"/>
                    </a:ext>
                  </a:extLst>
                </p:cNvPr>
                <p:cNvSpPr/>
                <p:nvPr/>
              </p:nvSpPr>
              <p:spPr>
                <a:xfrm>
                  <a:off x="5433188" y="2900112"/>
                  <a:ext cx="2065" cy="102146"/>
                </a:xfrm>
                <a:custGeom>
                  <a:avLst/>
                  <a:gdLst>
                    <a:gd name="connsiteX0" fmla="*/ 1837 w 1837"/>
                    <a:gd name="connsiteY0" fmla="*/ 0 h 90888"/>
                    <a:gd name="connsiteX1" fmla="*/ 249 w 1837"/>
                    <a:gd name="connsiteY1" fmla="*/ 90488 h 90888"/>
                    <a:gd name="connsiteX2" fmla="*/ 1837 w 1837"/>
                    <a:gd name="connsiteY2" fmla="*/ 0 h 9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37" h="90888">
                      <a:moveTo>
                        <a:pt x="1837" y="0"/>
                      </a:moveTo>
                      <a:cubicBezTo>
                        <a:pt x="1837" y="0"/>
                        <a:pt x="-809" y="83080"/>
                        <a:pt x="249" y="90488"/>
                      </a:cubicBezTo>
                      <a:cubicBezTo>
                        <a:pt x="1307" y="97896"/>
                        <a:pt x="1837" y="0"/>
                        <a:pt x="183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89769609-B038-4441-AAB2-53532F914732}"/>
                    </a:ext>
                  </a:extLst>
                </p:cNvPr>
                <p:cNvSpPr/>
                <p:nvPr/>
              </p:nvSpPr>
              <p:spPr>
                <a:xfrm>
                  <a:off x="5395986" y="2866186"/>
                  <a:ext cx="57598" cy="422891"/>
                </a:xfrm>
                <a:custGeom>
                  <a:avLst/>
                  <a:gdLst>
                    <a:gd name="connsiteX0" fmla="*/ 34939 w 51250"/>
                    <a:gd name="connsiteY0" fmla="*/ 25 h 376284"/>
                    <a:gd name="connsiteX1" fmla="*/ 30176 w 51250"/>
                    <a:gd name="connsiteY1" fmla="*/ 131787 h 376284"/>
                    <a:gd name="connsiteX2" fmla="*/ 39701 w 51250"/>
                    <a:gd name="connsiteY2" fmla="*/ 92100 h 376284"/>
                    <a:gd name="connsiteX3" fmla="*/ 20651 w 51250"/>
                    <a:gd name="connsiteY3" fmla="*/ 190525 h 376284"/>
                    <a:gd name="connsiteX4" fmla="*/ 14 w 51250"/>
                    <a:gd name="connsiteY4" fmla="*/ 244500 h 376284"/>
                    <a:gd name="connsiteX5" fmla="*/ 23826 w 51250"/>
                    <a:gd name="connsiteY5" fmla="*/ 185762 h 376284"/>
                    <a:gd name="connsiteX6" fmla="*/ 28589 w 51250"/>
                    <a:gd name="connsiteY6" fmla="*/ 257200 h 376284"/>
                    <a:gd name="connsiteX7" fmla="*/ 41289 w 51250"/>
                    <a:gd name="connsiteY7" fmla="*/ 376262 h 376284"/>
                    <a:gd name="connsiteX8" fmla="*/ 50814 w 51250"/>
                    <a:gd name="connsiteY8" fmla="*/ 266725 h 376284"/>
                    <a:gd name="connsiteX9" fmla="*/ 47639 w 51250"/>
                    <a:gd name="connsiteY9" fmla="*/ 203225 h 376284"/>
                    <a:gd name="connsiteX10" fmla="*/ 30176 w 51250"/>
                    <a:gd name="connsiteY10" fmla="*/ 273075 h 376284"/>
                    <a:gd name="connsiteX11" fmla="*/ 41289 w 51250"/>
                    <a:gd name="connsiteY11" fmla="*/ 155600 h 376284"/>
                    <a:gd name="connsiteX12" fmla="*/ 44464 w 51250"/>
                    <a:gd name="connsiteY12" fmla="*/ 120675 h 376284"/>
                    <a:gd name="connsiteX13" fmla="*/ 34939 w 51250"/>
                    <a:gd name="connsiteY13" fmla="*/ 25 h 37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1250" h="376284">
                      <a:moveTo>
                        <a:pt x="34939" y="25"/>
                      </a:moveTo>
                      <a:cubicBezTo>
                        <a:pt x="32558" y="1877"/>
                        <a:pt x="29382" y="116441"/>
                        <a:pt x="30176" y="131787"/>
                      </a:cubicBezTo>
                      <a:cubicBezTo>
                        <a:pt x="30970" y="147133"/>
                        <a:pt x="41289" y="82310"/>
                        <a:pt x="39701" y="92100"/>
                      </a:cubicBezTo>
                      <a:cubicBezTo>
                        <a:pt x="38114" y="101890"/>
                        <a:pt x="27265" y="165125"/>
                        <a:pt x="20651" y="190525"/>
                      </a:cubicBezTo>
                      <a:cubicBezTo>
                        <a:pt x="14037" y="215925"/>
                        <a:pt x="-515" y="245294"/>
                        <a:pt x="14" y="244500"/>
                      </a:cubicBezTo>
                      <a:cubicBezTo>
                        <a:pt x="543" y="243706"/>
                        <a:pt x="19064" y="183645"/>
                        <a:pt x="23826" y="185762"/>
                      </a:cubicBezTo>
                      <a:cubicBezTo>
                        <a:pt x="28588" y="187879"/>
                        <a:pt x="25679" y="225450"/>
                        <a:pt x="28589" y="257200"/>
                      </a:cubicBezTo>
                      <a:cubicBezTo>
                        <a:pt x="31499" y="288950"/>
                        <a:pt x="37585" y="374675"/>
                        <a:pt x="41289" y="376262"/>
                      </a:cubicBezTo>
                      <a:cubicBezTo>
                        <a:pt x="44993" y="377849"/>
                        <a:pt x="49756" y="295564"/>
                        <a:pt x="50814" y="266725"/>
                      </a:cubicBezTo>
                      <a:cubicBezTo>
                        <a:pt x="51872" y="237886"/>
                        <a:pt x="51078" y="202167"/>
                        <a:pt x="47639" y="203225"/>
                      </a:cubicBezTo>
                      <a:cubicBezTo>
                        <a:pt x="44200" y="204283"/>
                        <a:pt x="31234" y="281012"/>
                        <a:pt x="30176" y="273075"/>
                      </a:cubicBezTo>
                      <a:cubicBezTo>
                        <a:pt x="29118" y="265138"/>
                        <a:pt x="38908" y="181000"/>
                        <a:pt x="41289" y="155600"/>
                      </a:cubicBezTo>
                      <a:cubicBezTo>
                        <a:pt x="43670" y="130200"/>
                        <a:pt x="46581" y="144488"/>
                        <a:pt x="44464" y="120675"/>
                      </a:cubicBezTo>
                      <a:cubicBezTo>
                        <a:pt x="42347" y="96862"/>
                        <a:pt x="37320" y="-1827"/>
                        <a:pt x="34939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90A551B1-A5CB-40A5-A2F1-D43694DD7E48}"/>
                    </a:ext>
                  </a:extLst>
                </p:cNvPr>
                <p:cNvSpPr/>
                <p:nvPr/>
              </p:nvSpPr>
              <p:spPr>
                <a:xfrm>
                  <a:off x="5508248" y="2741005"/>
                  <a:ext cx="87804" cy="566092"/>
                </a:xfrm>
                <a:custGeom>
                  <a:avLst/>
                  <a:gdLst>
                    <a:gd name="connsiteX0" fmla="*/ 76336 w 78127"/>
                    <a:gd name="connsiteY0" fmla="*/ 285 h 503703"/>
                    <a:gd name="connsiteX1" fmla="*/ 1724 w 78127"/>
                    <a:gd name="connsiteY1" fmla="*/ 125697 h 503703"/>
                    <a:gd name="connsiteX2" fmla="*/ 22361 w 78127"/>
                    <a:gd name="connsiteY2" fmla="*/ 84422 h 503703"/>
                    <a:gd name="connsiteX3" fmla="*/ 4899 w 78127"/>
                    <a:gd name="connsiteY3" fmla="*/ 203485 h 503703"/>
                    <a:gd name="connsiteX4" fmla="*/ 12836 w 78127"/>
                    <a:gd name="connsiteY4" fmla="*/ 173322 h 503703"/>
                    <a:gd name="connsiteX5" fmla="*/ 6486 w 78127"/>
                    <a:gd name="connsiteY5" fmla="*/ 322547 h 503703"/>
                    <a:gd name="connsiteX6" fmla="*/ 8074 w 78127"/>
                    <a:gd name="connsiteY6" fmla="*/ 363822 h 503703"/>
                    <a:gd name="connsiteX7" fmla="*/ 16011 w 78127"/>
                    <a:gd name="connsiteY7" fmla="*/ 244760 h 503703"/>
                    <a:gd name="connsiteX8" fmla="*/ 1724 w 78127"/>
                    <a:gd name="connsiteY8" fmla="*/ 370172 h 503703"/>
                    <a:gd name="connsiteX9" fmla="*/ 4899 w 78127"/>
                    <a:gd name="connsiteY9" fmla="*/ 503522 h 503703"/>
                    <a:gd name="connsiteX10" fmla="*/ 4899 w 78127"/>
                    <a:gd name="connsiteY10" fmla="*/ 395572 h 503703"/>
                    <a:gd name="connsiteX11" fmla="*/ 19186 w 78127"/>
                    <a:gd name="connsiteY11" fmla="*/ 254285 h 503703"/>
                    <a:gd name="connsiteX12" fmla="*/ 19186 w 78127"/>
                    <a:gd name="connsiteY12" fmla="*/ 290797 h 503703"/>
                    <a:gd name="connsiteX13" fmla="*/ 22361 w 78127"/>
                    <a:gd name="connsiteY13" fmla="*/ 151097 h 503703"/>
                    <a:gd name="connsiteX14" fmla="*/ 20774 w 78127"/>
                    <a:gd name="connsiteY14" fmla="*/ 171735 h 503703"/>
                    <a:gd name="connsiteX15" fmla="*/ 50936 w 78127"/>
                    <a:gd name="connsiteY15" fmla="*/ 93947 h 503703"/>
                    <a:gd name="connsiteX16" fmla="*/ 76336 w 78127"/>
                    <a:gd name="connsiteY16" fmla="*/ 285 h 503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127" h="503703">
                      <a:moveTo>
                        <a:pt x="76336" y="285"/>
                      </a:moveTo>
                      <a:cubicBezTo>
                        <a:pt x="68134" y="5577"/>
                        <a:pt x="10720" y="111674"/>
                        <a:pt x="1724" y="125697"/>
                      </a:cubicBezTo>
                      <a:cubicBezTo>
                        <a:pt x="-7272" y="139720"/>
                        <a:pt x="21832" y="71457"/>
                        <a:pt x="22361" y="84422"/>
                      </a:cubicBezTo>
                      <a:cubicBezTo>
                        <a:pt x="22890" y="97387"/>
                        <a:pt x="6486" y="188668"/>
                        <a:pt x="4899" y="203485"/>
                      </a:cubicBezTo>
                      <a:cubicBezTo>
                        <a:pt x="3312" y="218302"/>
                        <a:pt x="12571" y="153478"/>
                        <a:pt x="12836" y="173322"/>
                      </a:cubicBezTo>
                      <a:cubicBezTo>
                        <a:pt x="13100" y="193166"/>
                        <a:pt x="7280" y="290797"/>
                        <a:pt x="6486" y="322547"/>
                      </a:cubicBezTo>
                      <a:cubicBezTo>
                        <a:pt x="5692" y="354297"/>
                        <a:pt x="6487" y="376786"/>
                        <a:pt x="8074" y="363822"/>
                      </a:cubicBezTo>
                      <a:cubicBezTo>
                        <a:pt x="9661" y="350858"/>
                        <a:pt x="17069" y="243702"/>
                        <a:pt x="16011" y="244760"/>
                      </a:cubicBezTo>
                      <a:cubicBezTo>
                        <a:pt x="14953" y="245818"/>
                        <a:pt x="3576" y="327045"/>
                        <a:pt x="1724" y="370172"/>
                      </a:cubicBezTo>
                      <a:cubicBezTo>
                        <a:pt x="-128" y="413299"/>
                        <a:pt x="4370" y="499289"/>
                        <a:pt x="4899" y="503522"/>
                      </a:cubicBezTo>
                      <a:cubicBezTo>
                        <a:pt x="5428" y="507755"/>
                        <a:pt x="2518" y="437112"/>
                        <a:pt x="4899" y="395572"/>
                      </a:cubicBezTo>
                      <a:cubicBezTo>
                        <a:pt x="7280" y="354032"/>
                        <a:pt x="16805" y="271747"/>
                        <a:pt x="19186" y="254285"/>
                      </a:cubicBezTo>
                      <a:cubicBezTo>
                        <a:pt x="21567" y="236823"/>
                        <a:pt x="18657" y="307995"/>
                        <a:pt x="19186" y="290797"/>
                      </a:cubicBezTo>
                      <a:cubicBezTo>
                        <a:pt x="19715" y="273599"/>
                        <a:pt x="22096" y="170941"/>
                        <a:pt x="22361" y="151097"/>
                      </a:cubicBezTo>
                      <a:cubicBezTo>
                        <a:pt x="22626" y="131253"/>
                        <a:pt x="16011" y="181260"/>
                        <a:pt x="20774" y="171735"/>
                      </a:cubicBezTo>
                      <a:cubicBezTo>
                        <a:pt x="25537" y="162210"/>
                        <a:pt x="39294" y="123316"/>
                        <a:pt x="50936" y="93947"/>
                      </a:cubicBezTo>
                      <a:cubicBezTo>
                        <a:pt x="62578" y="64578"/>
                        <a:pt x="84538" y="-5007"/>
                        <a:pt x="76336" y="2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6" name="月 395">
                  <a:extLst>
                    <a:ext uri="{FF2B5EF4-FFF2-40B4-BE49-F238E27FC236}">
                      <a16:creationId xmlns:a16="http://schemas.microsoft.com/office/drawing/2014/main" id="{E5A12AF1-4E37-447B-825D-EB152AA6DCF1}"/>
                    </a:ext>
                  </a:extLst>
                </p:cNvPr>
                <p:cNvSpPr/>
                <p:nvPr/>
              </p:nvSpPr>
              <p:spPr>
                <a:xfrm rot="16200000">
                  <a:off x="5839623" y="1423193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7" name="月 396">
                  <a:extLst>
                    <a:ext uri="{FF2B5EF4-FFF2-40B4-BE49-F238E27FC236}">
                      <a16:creationId xmlns:a16="http://schemas.microsoft.com/office/drawing/2014/main" id="{A5D0A1FC-BC97-4647-90A0-3D816A43A3FB}"/>
                    </a:ext>
                  </a:extLst>
                </p:cNvPr>
                <p:cNvSpPr/>
                <p:nvPr/>
              </p:nvSpPr>
              <p:spPr>
                <a:xfrm rot="16200000">
                  <a:off x="6233324" y="1407317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A49F823F-4F0E-479D-8665-2528C6FA2910}"/>
                    </a:ext>
                  </a:extLst>
                </p:cNvPr>
                <p:cNvSpPr/>
                <p:nvPr/>
              </p:nvSpPr>
              <p:spPr>
                <a:xfrm>
                  <a:off x="6365866" y="2060551"/>
                  <a:ext cx="191802" cy="765220"/>
                </a:xfrm>
                <a:custGeom>
                  <a:avLst/>
                  <a:gdLst>
                    <a:gd name="connsiteX0" fmla="*/ 173047 w 191802"/>
                    <a:gd name="connsiteY0" fmla="*/ 24 h 765220"/>
                    <a:gd name="connsiteX1" fmla="*/ 190509 w 191802"/>
                    <a:gd name="connsiteY1" fmla="*/ 246087 h 765220"/>
                    <a:gd name="connsiteX2" fmla="*/ 190509 w 191802"/>
                    <a:gd name="connsiteY2" fmla="*/ 174649 h 765220"/>
                    <a:gd name="connsiteX3" fmla="*/ 188922 w 191802"/>
                    <a:gd name="connsiteY3" fmla="*/ 328637 h 765220"/>
                    <a:gd name="connsiteX4" fmla="*/ 187334 w 191802"/>
                    <a:gd name="connsiteY4" fmla="*/ 269899 h 765220"/>
                    <a:gd name="connsiteX5" fmla="*/ 157172 w 191802"/>
                    <a:gd name="connsiteY5" fmla="*/ 506437 h 765220"/>
                    <a:gd name="connsiteX6" fmla="*/ 157172 w 191802"/>
                    <a:gd name="connsiteY6" fmla="*/ 442937 h 765220"/>
                    <a:gd name="connsiteX7" fmla="*/ 77797 w 191802"/>
                    <a:gd name="connsiteY7" fmla="*/ 708049 h 765220"/>
                    <a:gd name="connsiteX8" fmla="*/ 111134 w 191802"/>
                    <a:gd name="connsiteY8" fmla="*/ 641374 h 765220"/>
                    <a:gd name="connsiteX9" fmla="*/ 9 w 191802"/>
                    <a:gd name="connsiteY9" fmla="*/ 765199 h 765220"/>
                    <a:gd name="connsiteX10" fmla="*/ 104784 w 191802"/>
                    <a:gd name="connsiteY10" fmla="*/ 650899 h 765220"/>
                    <a:gd name="connsiteX11" fmla="*/ 125422 w 191802"/>
                    <a:gd name="connsiteY11" fmla="*/ 588987 h 765220"/>
                    <a:gd name="connsiteX12" fmla="*/ 134947 w 191802"/>
                    <a:gd name="connsiteY12" fmla="*/ 577874 h 765220"/>
                    <a:gd name="connsiteX13" fmla="*/ 185747 w 191802"/>
                    <a:gd name="connsiteY13" fmla="*/ 398487 h 765220"/>
                    <a:gd name="connsiteX14" fmla="*/ 179397 w 191802"/>
                    <a:gd name="connsiteY14" fmla="*/ 396899 h 765220"/>
                    <a:gd name="connsiteX15" fmla="*/ 179397 w 191802"/>
                    <a:gd name="connsiteY15" fmla="*/ 231799 h 765220"/>
                    <a:gd name="connsiteX16" fmla="*/ 173047 w 191802"/>
                    <a:gd name="connsiteY16" fmla="*/ 24 h 765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1802" h="765220">
                      <a:moveTo>
                        <a:pt x="173047" y="24"/>
                      </a:moveTo>
                      <a:cubicBezTo>
                        <a:pt x="174899" y="2405"/>
                        <a:pt x="187599" y="216983"/>
                        <a:pt x="190509" y="246087"/>
                      </a:cubicBezTo>
                      <a:cubicBezTo>
                        <a:pt x="193419" y="275191"/>
                        <a:pt x="190509" y="174649"/>
                        <a:pt x="190509" y="174649"/>
                      </a:cubicBezTo>
                      <a:cubicBezTo>
                        <a:pt x="190245" y="188407"/>
                        <a:pt x="189451" y="312762"/>
                        <a:pt x="188922" y="328637"/>
                      </a:cubicBezTo>
                      <a:cubicBezTo>
                        <a:pt x="188393" y="344512"/>
                        <a:pt x="192626" y="240266"/>
                        <a:pt x="187334" y="269899"/>
                      </a:cubicBezTo>
                      <a:cubicBezTo>
                        <a:pt x="182042" y="299532"/>
                        <a:pt x="162199" y="477597"/>
                        <a:pt x="157172" y="506437"/>
                      </a:cubicBezTo>
                      <a:cubicBezTo>
                        <a:pt x="152145" y="535277"/>
                        <a:pt x="170401" y="409335"/>
                        <a:pt x="157172" y="442937"/>
                      </a:cubicBezTo>
                      <a:cubicBezTo>
                        <a:pt x="143943" y="476539"/>
                        <a:pt x="85470" y="674976"/>
                        <a:pt x="77797" y="708049"/>
                      </a:cubicBezTo>
                      <a:cubicBezTo>
                        <a:pt x="70124" y="741122"/>
                        <a:pt x="124099" y="631849"/>
                        <a:pt x="111134" y="641374"/>
                      </a:cubicBezTo>
                      <a:cubicBezTo>
                        <a:pt x="98169" y="650899"/>
                        <a:pt x="1067" y="763611"/>
                        <a:pt x="9" y="765199"/>
                      </a:cubicBezTo>
                      <a:cubicBezTo>
                        <a:pt x="-1049" y="766787"/>
                        <a:pt x="83882" y="680268"/>
                        <a:pt x="104784" y="650899"/>
                      </a:cubicBezTo>
                      <a:cubicBezTo>
                        <a:pt x="125686" y="621530"/>
                        <a:pt x="120395" y="601158"/>
                        <a:pt x="125422" y="588987"/>
                      </a:cubicBezTo>
                      <a:cubicBezTo>
                        <a:pt x="130449" y="576816"/>
                        <a:pt x="124893" y="609624"/>
                        <a:pt x="134947" y="577874"/>
                      </a:cubicBezTo>
                      <a:cubicBezTo>
                        <a:pt x="145001" y="546124"/>
                        <a:pt x="178339" y="428649"/>
                        <a:pt x="185747" y="398487"/>
                      </a:cubicBezTo>
                      <a:cubicBezTo>
                        <a:pt x="193155" y="368325"/>
                        <a:pt x="180455" y="424680"/>
                        <a:pt x="179397" y="396899"/>
                      </a:cubicBezTo>
                      <a:cubicBezTo>
                        <a:pt x="178339" y="369118"/>
                        <a:pt x="180455" y="292918"/>
                        <a:pt x="179397" y="231799"/>
                      </a:cubicBezTo>
                      <a:cubicBezTo>
                        <a:pt x="178339" y="170680"/>
                        <a:pt x="171195" y="-2357"/>
                        <a:pt x="173047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9" name="フリーフォーム: 図形 398">
                  <a:extLst>
                    <a:ext uri="{FF2B5EF4-FFF2-40B4-BE49-F238E27FC236}">
                      <a16:creationId xmlns:a16="http://schemas.microsoft.com/office/drawing/2014/main" id="{90CA817A-D06F-4423-84B6-917BCE0DFC5B}"/>
                    </a:ext>
                  </a:extLst>
                </p:cNvPr>
                <p:cNvSpPr/>
                <p:nvPr/>
              </p:nvSpPr>
              <p:spPr>
                <a:xfrm>
                  <a:off x="6356488" y="2131682"/>
                  <a:ext cx="146168" cy="684916"/>
                </a:xfrm>
                <a:custGeom>
                  <a:avLst/>
                  <a:gdLst>
                    <a:gd name="connsiteX0" fmla="*/ 145912 w 146168"/>
                    <a:gd name="connsiteY0" fmla="*/ 331 h 684916"/>
                    <a:gd name="connsiteX1" fmla="*/ 126862 w 146168"/>
                    <a:gd name="connsiteY1" fmla="*/ 181306 h 684916"/>
                    <a:gd name="connsiteX2" fmla="*/ 136387 w 146168"/>
                    <a:gd name="connsiteY2" fmla="*/ 79706 h 684916"/>
                    <a:gd name="connsiteX3" fmla="*/ 136387 w 146168"/>
                    <a:gd name="connsiteY3" fmla="*/ 155906 h 684916"/>
                    <a:gd name="connsiteX4" fmla="*/ 87175 w 146168"/>
                    <a:gd name="connsiteY4" fmla="*/ 482931 h 684916"/>
                    <a:gd name="connsiteX5" fmla="*/ 130037 w 146168"/>
                    <a:gd name="connsiteY5" fmla="*/ 341643 h 684916"/>
                    <a:gd name="connsiteX6" fmla="*/ 90350 w 146168"/>
                    <a:gd name="connsiteY6" fmla="*/ 444831 h 684916"/>
                    <a:gd name="connsiteX7" fmla="*/ 1450 w 146168"/>
                    <a:gd name="connsiteY7" fmla="*/ 678193 h 684916"/>
                    <a:gd name="connsiteX8" fmla="*/ 36375 w 146168"/>
                    <a:gd name="connsiteY8" fmla="*/ 617868 h 684916"/>
                    <a:gd name="connsiteX9" fmla="*/ 52250 w 146168"/>
                    <a:gd name="connsiteY9" fmla="*/ 576593 h 684916"/>
                    <a:gd name="connsiteX10" fmla="*/ 123687 w 146168"/>
                    <a:gd name="connsiteY10" fmla="*/ 357518 h 684916"/>
                    <a:gd name="connsiteX11" fmla="*/ 114162 w 146168"/>
                    <a:gd name="connsiteY11" fmla="*/ 305131 h 684916"/>
                    <a:gd name="connsiteX12" fmla="*/ 114162 w 146168"/>
                    <a:gd name="connsiteY12" fmla="*/ 232106 h 684916"/>
                    <a:gd name="connsiteX13" fmla="*/ 136387 w 146168"/>
                    <a:gd name="connsiteY13" fmla="*/ 235281 h 684916"/>
                    <a:gd name="connsiteX14" fmla="*/ 145912 w 146168"/>
                    <a:gd name="connsiteY14" fmla="*/ 331 h 68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6168" h="684916">
                      <a:moveTo>
                        <a:pt x="145912" y="331"/>
                      </a:moveTo>
                      <a:cubicBezTo>
                        <a:pt x="144325" y="-8665"/>
                        <a:pt x="128449" y="168077"/>
                        <a:pt x="126862" y="181306"/>
                      </a:cubicBezTo>
                      <a:cubicBezTo>
                        <a:pt x="125275" y="194535"/>
                        <a:pt x="134800" y="83939"/>
                        <a:pt x="136387" y="79706"/>
                      </a:cubicBezTo>
                      <a:cubicBezTo>
                        <a:pt x="137974" y="75473"/>
                        <a:pt x="144589" y="88702"/>
                        <a:pt x="136387" y="155906"/>
                      </a:cubicBezTo>
                      <a:cubicBezTo>
                        <a:pt x="128185" y="223110"/>
                        <a:pt x="88233" y="451975"/>
                        <a:pt x="87175" y="482931"/>
                      </a:cubicBezTo>
                      <a:cubicBezTo>
                        <a:pt x="86117" y="513887"/>
                        <a:pt x="129508" y="347993"/>
                        <a:pt x="130037" y="341643"/>
                      </a:cubicBezTo>
                      <a:cubicBezTo>
                        <a:pt x="130566" y="335293"/>
                        <a:pt x="90350" y="444831"/>
                        <a:pt x="90350" y="444831"/>
                      </a:cubicBezTo>
                      <a:cubicBezTo>
                        <a:pt x="68919" y="500923"/>
                        <a:pt x="10446" y="649354"/>
                        <a:pt x="1450" y="678193"/>
                      </a:cubicBezTo>
                      <a:cubicBezTo>
                        <a:pt x="-7546" y="707032"/>
                        <a:pt x="27908" y="634801"/>
                        <a:pt x="36375" y="617868"/>
                      </a:cubicBezTo>
                      <a:cubicBezTo>
                        <a:pt x="44842" y="600935"/>
                        <a:pt x="37698" y="619985"/>
                        <a:pt x="52250" y="576593"/>
                      </a:cubicBezTo>
                      <a:cubicBezTo>
                        <a:pt x="66802" y="533201"/>
                        <a:pt x="113368" y="402762"/>
                        <a:pt x="123687" y="357518"/>
                      </a:cubicBezTo>
                      <a:cubicBezTo>
                        <a:pt x="134006" y="312274"/>
                        <a:pt x="115749" y="326033"/>
                        <a:pt x="114162" y="305131"/>
                      </a:cubicBezTo>
                      <a:cubicBezTo>
                        <a:pt x="112575" y="284229"/>
                        <a:pt x="110458" y="243748"/>
                        <a:pt x="114162" y="232106"/>
                      </a:cubicBezTo>
                      <a:cubicBezTo>
                        <a:pt x="117866" y="220464"/>
                        <a:pt x="131360" y="269677"/>
                        <a:pt x="136387" y="235281"/>
                      </a:cubicBezTo>
                      <a:cubicBezTo>
                        <a:pt x="141414" y="200885"/>
                        <a:pt x="147499" y="9327"/>
                        <a:pt x="145912" y="3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B1744133-0369-45F8-9FA9-D3EF70542AB3}"/>
                    </a:ext>
                  </a:extLst>
                </p:cNvPr>
                <p:cNvSpPr/>
                <p:nvPr/>
              </p:nvSpPr>
              <p:spPr>
                <a:xfrm>
                  <a:off x="6170681" y="2637804"/>
                  <a:ext cx="87289" cy="350326"/>
                </a:xfrm>
                <a:custGeom>
                  <a:avLst/>
                  <a:gdLst>
                    <a:gd name="connsiteX0" fmla="*/ 87244 w 87289"/>
                    <a:gd name="connsiteY0" fmla="*/ 621 h 350326"/>
                    <a:gd name="connsiteX1" fmla="*/ 44382 w 87289"/>
                    <a:gd name="connsiteY1" fmla="*/ 106984 h 350326"/>
                    <a:gd name="connsiteX2" fmla="*/ 1519 w 87289"/>
                    <a:gd name="connsiteY2" fmla="*/ 348284 h 350326"/>
                    <a:gd name="connsiteX3" fmla="*/ 9457 w 87289"/>
                    <a:gd name="connsiteY3" fmla="*/ 219696 h 350326"/>
                    <a:gd name="connsiteX4" fmla="*/ 7869 w 87289"/>
                    <a:gd name="connsiteY4" fmla="*/ 160959 h 350326"/>
                    <a:gd name="connsiteX5" fmla="*/ 33269 w 87289"/>
                    <a:gd name="connsiteY5" fmla="*/ 168896 h 350326"/>
                    <a:gd name="connsiteX6" fmla="*/ 34857 w 87289"/>
                    <a:gd name="connsiteY6" fmla="*/ 95871 h 350326"/>
                    <a:gd name="connsiteX7" fmla="*/ 52319 w 87289"/>
                    <a:gd name="connsiteY7" fmla="*/ 149846 h 350326"/>
                    <a:gd name="connsiteX8" fmla="*/ 87244 w 87289"/>
                    <a:gd name="connsiteY8" fmla="*/ 621 h 350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89" h="350326">
                      <a:moveTo>
                        <a:pt x="87244" y="621"/>
                      </a:moveTo>
                      <a:cubicBezTo>
                        <a:pt x="85921" y="-6522"/>
                        <a:pt x="58669" y="49040"/>
                        <a:pt x="44382" y="106984"/>
                      </a:cubicBezTo>
                      <a:cubicBezTo>
                        <a:pt x="30095" y="164928"/>
                        <a:pt x="7340" y="329499"/>
                        <a:pt x="1519" y="348284"/>
                      </a:cubicBezTo>
                      <a:cubicBezTo>
                        <a:pt x="-4302" y="367069"/>
                        <a:pt x="8399" y="250917"/>
                        <a:pt x="9457" y="219696"/>
                      </a:cubicBezTo>
                      <a:cubicBezTo>
                        <a:pt x="10515" y="188475"/>
                        <a:pt x="3900" y="169425"/>
                        <a:pt x="7869" y="160959"/>
                      </a:cubicBezTo>
                      <a:cubicBezTo>
                        <a:pt x="11838" y="152493"/>
                        <a:pt x="28771" y="179744"/>
                        <a:pt x="33269" y="168896"/>
                      </a:cubicBezTo>
                      <a:cubicBezTo>
                        <a:pt x="37767" y="158048"/>
                        <a:pt x="31682" y="99046"/>
                        <a:pt x="34857" y="95871"/>
                      </a:cubicBezTo>
                      <a:cubicBezTo>
                        <a:pt x="38032" y="92696"/>
                        <a:pt x="43852" y="159635"/>
                        <a:pt x="52319" y="149846"/>
                      </a:cubicBezTo>
                      <a:cubicBezTo>
                        <a:pt x="60786" y="140057"/>
                        <a:pt x="88567" y="7764"/>
                        <a:pt x="87244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54358719-942B-4AA0-994D-FB743094B102}"/>
                    </a:ext>
                  </a:extLst>
                </p:cNvPr>
                <p:cNvSpPr/>
                <p:nvPr/>
              </p:nvSpPr>
              <p:spPr>
                <a:xfrm>
                  <a:off x="6478357" y="2547312"/>
                  <a:ext cx="95496" cy="431581"/>
                </a:xfrm>
                <a:custGeom>
                  <a:avLst/>
                  <a:gdLst>
                    <a:gd name="connsiteX0" fmla="*/ 95481 w 95496"/>
                    <a:gd name="connsiteY0" fmla="*/ 626 h 431581"/>
                    <a:gd name="connsiteX1" fmla="*/ 63731 w 95496"/>
                    <a:gd name="connsiteY1" fmla="*/ 194301 h 431581"/>
                    <a:gd name="connsiteX2" fmla="*/ 81193 w 95496"/>
                    <a:gd name="connsiteY2" fmla="*/ 143501 h 431581"/>
                    <a:gd name="connsiteX3" fmla="*/ 47856 w 95496"/>
                    <a:gd name="connsiteY3" fmla="*/ 214938 h 431581"/>
                    <a:gd name="connsiteX4" fmla="*/ 30393 w 95496"/>
                    <a:gd name="connsiteY4" fmla="*/ 272088 h 431581"/>
                    <a:gd name="connsiteX5" fmla="*/ 16106 w 95496"/>
                    <a:gd name="connsiteY5" fmla="*/ 354638 h 431581"/>
                    <a:gd name="connsiteX6" fmla="*/ 231 w 95496"/>
                    <a:gd name="connsiteY6" fmla="*/ 430838 h 431581"/>
                    <a:gd name="connsiteX7" fmla="*/ 28806 w 95496"/>
                    <a:gd name="connsiteY7" fmla="*/ 307013 h 431581"/>
                    <a:gd name="connsiteX8" fmla="*/ 44681 w 95496"/>
                    <a:gd name="connsiteY8" fmla="*/ 321301 h 431581"/>
                    <a:gd name="connsiteX9" fmla="*/ 74843 w 95496"/>
                    <a:gd name="connsiteY9" fmla="*/ 156201 h 431581"/>
                    <a:gd name="connsiteX10" fmla="*/ 65318 w 95496"/>
                    <a:gd name="connsiteY10" fmla="*/ 202238 h 431581"/>
                    <a:gd name="connsiteX11" fmla="*/ 58968 w 95496"/>
                    <a:gd name="connsiteY11" fmla="*/ 133976 h 431581"/>
                    <a:gd name="connsiteX12" fmla="*/ 95481 w 95496"/>
                    <a:gd name="connsiteY12" fmla="*/ 626 h 43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496" h="431581">
                      <a:moveTo>
                        <a:pt x="95481" y="626"/>
                      </a:moveTo>
                      <a:cubicBezTo>
                        <a:pt x="96275" y="10680"/>
                        <a:pt x="66112" y="170488"/>
                        <a:pt x="63731" y="194301"/>
                      </a:cubicBezTo>
                      <a:cubicBezTo>
                        <a:pt x="61350" y="218114"/>
                        <a:pt x="83839" y="140061"/>
                        <a:pt x="81193" y="143501"/>
                      </a:cubicBezTo>
                      <a:cubicBezTo>
                        <a:pt x="78547" y="146941"/>
                        <a:pt x="56323" y="193507"/>
                        <a:pt x="47856" y="214938"/>
                      </a:cubicBezTo>
                      <a:cubicBezTo>
                        <a:pt x="39389" y="236369"/>
                        <a:pt x="35685" y="248805"/>
                        <a:pt x="30393" y="272088"/>
                      </a:cubicBezTo>
                      <a:cubicBezTo>
                        <a:pt x="25101" y="295371"/>
                        <a:pt x="21133" y="328180"/>
                        <a:pt x="16106" y="354638"/>
                      </a:cubicBezTo>
                      <a:cubicBezTo>
                        <a:pt x="11079" y="381096"/>
                        <a:pt x="-1886" y="438775"/>
                        <a:pt x="231" y="430838"/>
                      </a:cubicBezTo>
                      <a:cubicBezTo>
                        <a:pt x="2348" y="422901"/>
                        <a:pt x="21398" y="325269"/>
                        <a:pt x="28806" y="307013"/>
                      </a:cubicBezTo>
                      <a:cubicBezTo>
                        <a:pt x="36214" y="288757"/>
                        <a:pt x="37008" y="346436"/>
                        <a:pt x="44681" y="321301"/>
                      </a:cubicBezTo>
                      <a:cubicBezTo>
                        <a:pt x="52354" y="296166"/>
                        <a:pt x="71403" y="176045"/>
                        <a:pt x="74843" y="156201"/>
                      </a:cubicBezTo>
                      <a:cubicBezTo>
                        <a:pt x="78282" y="136357"/>
                        <a:pt x="67964" y="205942"/>
                        <a:pt x="65318" y="202238"/>
                      </a:cubicBezTo>
                      <a:cubicBezTo>
                        <a:pt x="62672" y="198534"/>
                        <a:pt x="55528" y="163609"/>
                        <a:pt x="58968" y="133976"/>
                      </a:cubicBezTo>
                      <a:cubicBezTo>
                        <a:pt x="62408" y="104343"/>
                        <a:pt x="94687" y="-9428"/>
                        <a:pt x="95481" y="6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25F1350A-931A-4C90-BF3B-212DE2AC30DA}"/>
                    </a:ext>
                  </a:extLst>
                </p:cNvPr>
                <p:cNvSpPr/>
                <p:nvPr/>
              </p:nvSpPr>
              <p:spPr>
                <a:xfrm>
                  <a:off x="6119401" y="2703800"/>
                  <a:ext cx="259748" cy="494415"/>
                </a:xfrm>
                <a:custGeom>
                  <a:avLst/>
                  <a:gdLst>
                    <a:gd name="connsiteX0" fmla="*/ 259174 w 259748"/>
                    <a:gd name="connsiteY0" fmla="*/ 4475 h 494415"/>
                    <a:gd name="connsiteX1" fmla="*/ 160749 w 259748"/>
                    <a:gd name="connsiteY1" fmla="*/ 237838 h 494415"/>
                    <a:gd name="connsiteX2" fmla="*/ 205199 w 259748"/>
                    <a:gd name="connsiteY2" fmla="*/ 160050 h 494415"/>
                    <a:gd name="connsiteX3" fmla="*/ 135349 w 259748"/>
                    <a:gd name="connsiteY3" fmla="*/ 282288 h 494415"/>
                    <a:gd name="connsiteX4" fmla="*/ 176624 w 259748"/>
                    <a:gd name="connsiteY4" fmla="*/ 207675 h 494415"/>
                    <a:gd name="connsiteX5" fmla="*/ 87724 w 259748"/>
                    <a:gd name="connsiteY5" fmla="*/ 358488 h 494415"/>
                    <a:gd name="connsiteX6" fmla="*/ 40099 w 259748"/>
                    <a:gd name="connsiteY6" fmla="*/ 447388 h 494415"/>
                    <a:gd name="connsiteX7" fmla="*/ 412 w 259748"/>
                    <a:gd name="connsiteY7" fmla="*/ 493425 h 494415"/>
                    <a:gd name="connsiteX8" fmla="*/ 65499 w 259748"/>
                    <a:gd name="connsiteY8" fmla="*/ 406113 h 494415"/>
                    <a:gd name="connsiteX9" fmla="*/ 57562 w 259748"/>
                    <a:gd name="connsiteY9" fmla="*/ 402938 h 494415"/>
                    <a:gd name="connsiteX10" fmla="*/ 170274 w 259748"/>
                    <a:gd name="connsiteY10" fmla="*/ 201325 h 494415"/>
                    <a:gd name="connsiteX11" fmla="*/ 200437 w 259748"/>
                    <a:gd name="connsiteY11" fmla="*/ 91788 h 494415"/>
                    <a:gd name="connsiteX12" fmla="*/ 259174 w 259748"/>
                    <a:gd name="connsiteY12" fmla="*/ 4475 h 4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748" h="494415">
                      <a:moveTo>
                        <a:pt x="259174" y="4475"/>
                      </a:moveTo>
                      <a:cubicBezTo>
                        <a:pt x="252559" y="28817"/>
                        <a:pt x="169745" y="211909"/>
                        <a:pt x="160749" y="237838"/>
                      </a:cubicBezTo>
                      <a:cubicBezTo>
                        <a:pt x="151753" y="263767"/>
                        <a:pt x="209432" y="152642"/>
                        <a:pt x="205199" y="160050"/>
                      </a:cubicBezTo>
                      <a:lnTo>
                        <a:pt x="135349" y="282288"/>
                      </a:lnTo>
                      <a:cubicBezTo>
                        <a:pt x="130586" y="290226"/>
                        <a:pt x="184561" y="194975"/>
                        <a:pt x="176624" y="207675"/>
                      </a:cubicBezTo>
                      <a:cubicBezTo>
                        <a:pt x="168687" y="220375"/>
                        <a:pt x="110478" y="318536"/>
                        <a:pt x="87724" y="358488"/>
                      </a:cubicBezTo>
                      <a:cubicBezTo>
                        <a:pt x="64970" y="398440"/>
                        <a:pt x="54651" y="424899"/>
                        <a:pt x="40099" y="447388"/>
                      </a:cubicBezTo>
                      <a:cubicBezTo>
                        <a:pt x="25547" y="469878"/>
                        <a:pt x="-3821" y="500304"/>
                        <a:pt x="412" y="493425"/>
                      </a:cubicBezTo>
                      <a:cubicBezTo>
                        <a:pt x="4645" y="486546"/>
                        <a:pt x="55974" y="421194"/>
                        <a:pt x="65499" y="406113"/>
                      </a:cubicBezTo>
                      <a:cubicBezTo>
                        <a:pt x="75024" y="391032"/>
                        <a:pt x="40100" y="437069"/>
                        <a:pt x="57562" y="402938"/>
                      </a:cubicBezTo>
                      <a:cubicBezTo>
                        <a:pt x="75024" y="368807"/>
                        <a:pt x="146462" y="253183"/>
                        <a:pt x="170274" y="201325"/>
                      </a:cubicBezTo>
                      <a:cubicBezTo>
                        <a:pt x="194086" y="149467"/>
                        <a:pt x="187472" y="121950"/>
                        <a:pt x="200437" y="91788"/>
                      </a:cubicBezTo>
                      <a:cubicBezTo>
                        <a:pt x="213402" y="61626"/>
                        <a:pt x="265789" y="-19867"/>
                        <a:pt x="259174" y="44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DC15656C-117A-481E-85A8-DD73772C7BAA}"/>
                    </a:ext>
                  </a:extLst>
                </p:cNvPr>
                <p:cNvSpPr/>
                <p:nvPr/>
              </p:nvSpPr>
              <p:spPr>
                <a:xfrm>
                  <a:off x="6247992" y="2102033"/>
                  <a:ext cx="213888" cy="769021"/>
                </a:xfrm>
                <a:custGeom>
                  <a:avLst/>
                  <a:gdLst>
                    <a:gd name="connsiteX0" fmla="*/ 209958 w 213888"/>
                    <a:gd name="connsiteY0" fmla="*/ 4580 h 769021"/>
                    <a:gd name="connsiteX1" fmla="*/ 160746 w 213888"/>
                    <a:gd name="connsiteY1" fmla="*/ 353830 h 769021"/>
                    <a:gd name="connsiteX2" fmla="*/ 205196 w 213888"/>
                    <a:gd name="connsiteY2" fmla="*/ 110942 h 769021"/>
                    <a:gd name="connsiteX3" fmla="*/ 168683 w 213888"/>
                    <a:gd name="connsiteY3" fmla="*/ 256992 h 769021"/>
                    <a:gd name="connsiteX4" fmla="*/ 98833 w 213888"/>
                    <a:gd name="connsiteY4" fmla="*/ 571317 h 769021"/>
                    <a:gd name="connsiteX5" fmla="*/ 135346 w 213888"/>
                    <a:gd name="connsiteY5" fmla="*/ 396692 h 769021"/>
                    <a:gd name="connsiteX6" fmla="*/ 41683 w 213888"/>
                    <a:gd name="connsiteY6" fmla="*/ 674505 h 769021"/>
                    <a:gd name="connsiteX7" fmla="*/ 3583 w 213888"/>
                    <a:gd name="connsiteY7" fmla="*/ 760230 h 769021"/>
                    <a:gd name="connsiteX8" fmla="*/ 125821 w 213888"/>
                    <a:gd name="connsiteY8" fmla="*/ 488767 h 769021"/>
                    <a:gd name="connsiteX9" fmla="*/ 138521 w 213888"/>
                    <a:gd name="connsiteY9" fmla="*/ 450667 h 769021"/>
                    <a:gd name="connsiteX10" fmla="*/ 202021 w 213888"/>
                    <a:gd name="connsiteY10" fmla="*/ 171267 h 769021"/>
                    <a:gd name="connsiteX11" fmla="*/ 209958 w 213888"/>
                    <a:gd name="connsiteY11" fmla="*/ 4580 h 76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3888" h="769021">
                      <a:moveTo>
                        <a:pt x="209958" y="4580"/>
                      </a:moveTo>
                      <a:cubicBezTo>
                        <a:pt x="203079" y="35007"/>
                        <a:pt x="161540" y="336103"/>
                        <a:pt x="160746" y="353830"/>
                      </a:cubicBezTo>
                      <a:cubicBezTo>
                        <a:pt x="159952" y="371557"/>
                        <a:pt x="203873" y="127082"/>
                        <a:pt x="205196" y="110942"/>
                      </a:cubicBezTo>
                      <a:cubicBezTo>
                        <a:pt x="206519" y="94802"/>
                        <a:pt x="186410" y="180263"/>
                        <a:pt x="168683" y="256992"/>
                      </a:cubicBezTo>
                      <a:cubicBezTo>
                        <a:pt x="150956" y="333721"/>
                        <a:pt x="104389" y="548034"/>
                        <a:pt x="98833" y="571317"/>
                      </a:cubicBezTo>
                      <a:cubicBezTo>
                        <a:pt x="93277" y="594600"/>
                        <a:pt x="144871" y="379494"/>
                        <a:pt x="135346" y="396692"/>
                      </a:cubicBezTo>
                      <a:cubicBezTo>
                        <a:pt x="125821" y="413890"/>
                        <a:pt x="63644" y="613915"/>
                        <a:pt x="41683" y="674505"/>
                      </a:cubicBezTo>
                      <a:cubicBezTo>
                        <a:pt x="19722" y="735095"/>
                        <a:pt x="-10440" y="791186"/>
                        <a:pt x="3583" y="760230"/>
                      </a:cubicBezTo>
                      <a:cubicBezTo>
                        <a:pt x="17606" y="729274"/>
                        <a:pt x="103331" y="540361"/>
                        <a:pt x="125821" y="488767"/>
                      </a:cubicBezTo>
                      <a:cubicBezTo>
                        <a:pt x="148311" y="437173"/>
                        <a:pt x="125821" y="503584"/>
                        <a:pt x="138521" y="450667"/>
                      </a:cubicBezTo>
                      <a:cubicBezTo>
                        <a:pt x="151221" y="397750"/>
                        <a:pt x="189056" y="239794"/>
                        <a:pt x="202021" y="171267"/>
                      </a:cubicBezTo>
                      <a:cubicBezTo>
                        <a:pt x="214986" y="102740"/>
                        <a:pt x="216837" y="-25847"/>
                        <a:pt x="209958" y="45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42E4EAAB-29F6-497E-873F-DCEF01EC7562}"/>
                    </a:ext>
                  </a:extLst>
                </p:cNvPr>
                <p:cNvSpPr/>
                <p:nvPr/>
              </p:nvSpPr>
              <p:spPr>
                <a:xfrm>
                  <a:off x="6195727" y="2141055"/>
                  <a:ext cx="164372" cy="785767"/>
                </a:xfrm>
                <a:custGeom>
                  <a:avLst/>
                  <a:gdLst>
                    <a:gd name="connsiteX0" fmla="*/ 160623 w 164372"/>
                    <a:gd name="connsiteY0" fmla="*/ 19533 h 785767"/>
                    <a:gd name="connsiteX1" fmla="*/ 151098 w 164372"/>
                    <a:gd name="connsiteY1" fmla="*/ 68745 h 785767"/>
                    <a:gd name="connsiteX2" fmla="*/ 55848 w 164372"/>
                    <a:gd name="connsiteY2" fmla="*/ 513245 h 785767"/>
                    <a:gd name="connsiteX3" fmla="*/ 120936 w 164372"/>
                    <a:gd name="connsiteY3" fmla="*/ 246545 h 785767"/>
                    <a:gd name="connsiteX4" fmla="*/ 92361 w 164372"/>
                    <a:gd name="connsiteY4" fmla="*/ 438633 h 785767"/>
                    <a:gd name="connsiteX5" fmla="*/ 20923 w 164372"/>
                    <a:gd name="connsiteY5" fmla="*/ 740258 h 785767"/>
                    <a:gd name="connsiteX6" fmla="*/ 286 w 164372"/>
                    <a:gd name="connsiteY6" fmla="*/ 779945 h 785767"/>
                    <a:gd name="connsiteX7" fmla="*/ 32036 w 164372"/>
                    <a:gd name="connsiteY7" fmla="*/ 694220 h 785767"/>
                    <a:gd name="connsiteX8" fmla="*/ 32036 w 164372"/>
                    <a:gd name="connsiteY8" fmla="*/ 711683 h 785767"/>
                    <a:gd name="connsiteX9" fmla="*/ 105061 w 164372"/>
                    <a:gd name="connsiteY9" fmla="*/ 437045 h 785767"/>
                    <a:gd name="connsiteX10" fmla="*/ 106648 w 164372"/>
                    <a:gd name="connsiteY10" fmla="*/ 383070 h 785767"/>
                    <a:gd name="connsiteX11" fmla="*/ 152686 w 164372"/>
                    <a:gd name="connsiteY11" fmla="*/ 189395 h 785767"/>
                    <a:gd name="connsiteX12" fmla="*/ 124111 w 164372"/>
                    <a:gd name="connsiteY12" fmla="*/ 213208 h 785767"/>
                    <a:gd name="connsiteX13" fmla="*/ 122523 w 164372"/>
                    <a:gd name="connsiteY13" fmla="*/ 251308 h 785767"/>
                    <a:gd name="connsiteX14" fmla="*/ 160623 w 164372"/>
                    <a:gd name="connsiteY14" fmla="*/ 19533 h 785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4372" h="785767">
                      <a:moveTo>
                        <a:pt x="160623" y="19533"/>
                      </a:moveTo>
                      <a:cubicBezTo>
                        <a:pt x="165385" y="-10894"/>
                        <a:pt x="168561" y="-13540"/>
                        <a:pt x="151098" y="68745"/>
                      </a:cubicBezTo>
                      <a:cubicBezTo>
                        <a:pt x="133635" y="151030"/>
                        <a:pt x="60875" y="483612"/>
                        <a:pt x="55848" y="513245"/>
                      </a:cubicBezTo>
                      <a:cubicBezTo>
                        <a:pt x="50821" y="542878"/>
                        <a:pt x="114850" y="258980"/>
                        <a:pt x="120936" y="246545"/>
                      </a:cubicBezTo>
                      <a:cubicBezTo>
                        <a:pt x="127021" y="234110"/>
                        <a:pt x="109030" y="356347"/>
                        <a:pt x="92361" y="438633"/>
                      </a:cubicBezTo>
                      <a:cubicBezTo>
                        <a:pt x="75692" y="520919"/>
                        <a:pt x="36269" y="683373"/>
                        <a:pt x="20923" y="740258"/>
                      </a:cubicBezTo>
                      <a:cubicBezTo>
                        <a:pt x="5577" y="797143"/>
                        <a:pt x="-1566" y="787618"/>
                        <a:pt x="286" y="779945"/>
                      </a:cubicBezTo>
                      <a:cubicBezTo>
                        <a:pt x="2138" y="772272"/>
                        <a:pt x="26744" y="705597"/>
                        <a:pt x="32036" y="694220"/>
                      </a:cubicBezTo>
                      <a:cubicBezTo>
                        <a:pt x="37328" y="682843"/>
                        <a:pt x="19865" y="754545"/>
                        <a:pt x="32036" y="711683"/>
                      </a:cubicBezTo>
                      <a:cubicBezTo>
                        <a:pt x="44207" y="668821"/>
                        <a:pt x="92626" y="491814"/>
                        <a:pt x="105061" y="437045"/>
                      </a:cubicBezTo>
                      <a:cubicBezTo>
                        <a:pt x="117496" y="382276"/>
                        <a:pt x="98711" y="424345"/>
                        <a:pt x="106648" y="383070"/>
                      </a:cubicBezTo>
                      <a:cubicBezTo>
                        <a:pt x="114585" y="341795"/>
                        <a:pt x="149775" y="217705"/>
                        <a:pt x="152686" y="189395"/>
                      </a:cubicBezTo>
                      <a:cubicBezTo>
                        <a:pt x="155596" y="161085"/>
                        <a:pt x="129138" y="202889"/>
                        <a:pt x="124111" y="213208"/>
                      </a:cubicBezTo>
                      <a:cubicBezTo>
                        <a:pt x="119084" y="223527"/>
                        <a:pt x="115909" y="280148"/>
                        <a:pt x="122523" y="251308"/>
                      </a:cubicBezTo>
                      <a:cubicBezTo>
                        <a:pt x="129137" y="222468"/>
                        <a:pt x="155861" y="49960"/>
                        <a:pt x="160623" y="1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5" name="フリーフォーム: 図形 404">
                  <a:extLst>
                    <a:ext uri="{FF2B5EF4-FFF2-40B4-BE49-F238E27FC236}">
                      <a16:creationId xmlns:a16="http://schemas.microsoft.com/office/drawing/2014/main" id="{95571C7D-08A6-42D7-A46D-30DFBECAA04F}"/>
                    </a:ext>
                  </a:extLst>
                </p:cNvPr>
                <p:cNvSpPr/>
                <p:nvPr/>
              </p:nvSpPr>
              <p:spPr>
                <a:xfrm>
                  <a:off x="5578239" y="2323600"/>
                  <a:ext cx="106763" cy="679063"/>
                </a:xfrm>
                <a:custGeom>
                  <a:avLst/>
                  <a:gdLst>
                    <a:gd name="connsiteX0" fmla="*/ 36749 w 106763"/>
                    <a:gd name="connsiteY0" fmla="*/ 211638 h 679063"/>
                    <a:gd name="connsiteX1" fmla="*/ 39924 w 106763"/>
                    <a:gd name="connsiteY1" fmla="*/ 292600 h 679063"/>
                    <a:gd name="connsiteX2" fmla="*/ 68499 w 106763"/>
                    <a:gd name="connsiteY2" fmla="*/ 392613 h 679063"/>
                    <a:gd name="connsiteX3" fmla="*/ 46274 w 106763"/>
                    <a:gd name="connsiteY3" fmla="*/ 376738 h 679063"/>
                    <a:gd name="connsiteX4" fmla="*/ 106599 w 106763"/>
                    <a:gd name="connsiteY4" fmla="*/ 675188 h 679063"/>
                    <a:gd name="connsiteX5" fmla="*/ 65324 w 106763"/>
                    <a:gd name="connsiteY5" fmla="*/ 554538 h 679063"/>
                    <a:gd name="connsiteX6" fmla="*/ 103424 w 106763"/>
                    <a:gd name="connsiteY6" fmla="*/ 673600 h 679063"/>
                    <a:gd name="connsiteX7" fmla="*/ 60561 w 106763"/>
                    <a:gd name="connsiteY7" fmla="*/ 619625 h 679063"/>
                    <a:gd name="connsiteX8" fmla="*/ 236 w 106763"/>
                    <a:gd name="connsiteY8" fmla="*/ 560888 h 679063"/>
                    <a:gd name="connsiteX9" fmla="*/ 84374 w 106763"/>
                    <a:gd name="connsiteY9" fmla="*/ 610100 h 679063"/>
                    <a:gd name="connsiteX10" fmla="*/ 49449 w 106763"/>
                    <a:gd name="connsiteY10" fmla="*/ 479925 h 679063"/>
                    <a:gd name="connsiteX11" fmla="*/ 30399 w 106763"/>
                    <a:gd name="connsiteY11" fmla="*/ 344988 h 679063"/>
                    <a:gd name="connsiteX12" fmla="*/ 14524 w 106763"/>
                    <a:gd name="connsiteY12" fmla="*/ 5263 h 679063"/>
                    <a:gd name="connsiteX13" fmla="*/ 22461 w 106763"/>
                    <a:gd name="connsiteY13" fmla="*/ 144963 h 679063"/>
                    <a:gd name="connsiteX14" fmla="*/ 36749 w 106763"/>
                    <a:gd name="connsiteY14" fmla="*/ 211638 h 67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763" h="679063">
                      <a:moveTo>
                        <a:pt x="36749" y="211638"/>
                      </a:moveTo>
                      <a:cubicBezTo>
                        <a:pt x="39659" y="236244"/>
                        <a:pt x="34632" y="262438"/>
                        <a:pt x="39924" y="292600"/>
                      </a:cubicBezTo>
                      <a:cubicBezTo>
                        <a:pt x="45216" y="322762"/>
                        <a:pt x="67441" y="378590"/>
                        <a:pt x="68499" y="392613"/>
                      </a:cubicBezTo>
                      <a:cubicBezTo>
                        <a:pt x="69557" y="406636"/>
                        <a:pt x="39924" y="329642"/>
                        <a:pt x="46274" y="376738"/>
                      </a:cubicBezTo>
                      <a:cubicBezTo>
                        <a:pt x="52624" y="423834"/>
                        <a:pt x="103424" y="645555"/>
                        <a:pt x="106599" y="675188"/>
                      </a:cubicBezTo>
                      <a:cubicBezTo>
                        <a:pt x="109774" y="704821"/>
                        <a:pt x="65853" y="554803"/>
                        <a:pt x="65324" y="554538"/>
                      </a:cubicBezTo>
                      <a:cubicBezTo>
                        <a:pt x="64795" y="554273"/>
                        <a:pt x="104218" y="662752"/>
                        <a:pt x="103424" y="673600"/>
                      </a:cubicBezTo>
                      <a:cubicBezTo>
                        <a:pt x="102630" y="684448"/>
                        <a:pt x="77759" y="638410"/>
                        <a:pt x="60561" y="619625"/>
                      </a:cubicBezTo>
                      <a:cubicBezTo>
                        <a:pt x="43363" y="600840"/>
                        <a:pt x="-3733" y="562476"/>
                        <a:pt x="236" y="560888"/>
                      </a:cubicBezTo>
                      <a:cubicBezTo>
                        <a:pt x="4205" y="559301"/>
                        <a:pt x="76172" y="623594"/>
                        <a:pt x="84374" y="610100"/>
                      </a:cubicBezTo>
                      <a:cubicBezTo>
                        <a:pt x="92576" y="596606"/>
                        <a:pt x="58445" y="524110"/>
                        <a:pt x="49449" y="479925"/>
                      </a:cubicBezTo>
                      <a:cubicBezTo>
                        <a:pt x="40453" y="435740"/>
                        <a:pt x="36220" y="424098"/>
                        <a:pt x="30399" y="344988"/>
                      </a:cubicBezTo>
                      <a:cubicBezTo>
                        <a:pt x="24578" y="265878"/>
                        <a:pt x="15847" y="38600"/>
                        <a:pt x="14524" y="5263"/>
                      </a:cubicBezTo>
                      <a:cubicBezTo>
                        <a:pt x="13201" y="-28074"/>
                        <a:pt x="20609" y="106334"/>
                        <a:pt x="22461" y="144963"/>
                      </a:cubicBezTo>
                      <a:cubicBezTo>
                        <a:pt x="24313" y="183592"/>
                        <a:pt x="33839" y="187032"/>
                        <a:pt x="36749" y="2116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33EBC2A6-7253-4850-BD95-29C3E21756F5}"/>
                    </a:ext>
                  </a:extLst>
                </p:cNvPr>
                <p:cNvSpPr/>
                <p:nvPr/>
              </p:nvSpPr>
              <p:spPr>
                <a:xfrm>
                  <a:off x="6165684" y="2808998"/>
                  <a:ext cx="321935" cy="540685"/>
                </a:xfrm>
                <a:custGeom>
                  <a:avLst/>
                  <a:gdLst>
                    <a:gd name="connsiteX0" fmla="*/ 320841 w 321935"/>
                    <a:gd name="connsiteY0" fmla="*/ 2465 h 540685"/>
                    <a:gd name="connsiteX1" fmla="*/ 268454 w 321935"/>
                    <a:gd name="connsiteY1" fmla="*/ 78665 h 540685"/>
                    <a:gd name="connsiteX2" fmla="*/ 212891 w 321935"/>
                    <a:gd name="connsiteY2" fmla="*/ 204077 h 540685"/>
                    <a:gd name="connsiteX3" fmla="*/ 231941 w 321935"/>
                    <a:gd name="connsiteY3" fmla="*/ 108827 h 540685"/>
                    <a:gd name="connsiteX4" fmla="*/ 176379 w 321935"/>
                    <a:gd name="connsiteY4" fmla="*/ 364415 h 540685"/>
                    <a:gd name="connsiteX5" fmla="*/ 184316 w 321935"/>
                    <a:gd name="connsiteY5" fmla="*/ 339015 h 540685"/>
                    <a:gd name="connsiteX6" fmla="*/ 95416 w 321935"/>
                    <a:gd name="connsiteY6" fmla="*/ 473952 h 540685"/>
                    <a:gd name="connsiteX7" fmla="*/ 166 w 321935"/>
                    <a:gd name="connsiteY7" fmla="*/ 540627 h 540685"/>
                    <a:gd name="connsiteX8" fmla="*/ 73191 w 321935"/>
                    <a:gd name="connsiteY8" fmla="*/ 485065 h 540685"/>
                    <a:gd name="connsiteX9" fmla="*/ 104941 w 321935"/>
                    <a:gd name="connsiteY9" fmla="*/ 450140 h 540685"/>
                    <a:gd name="connsiteX10" fmla="*/ 193841 w 321935"/>
                    <a:gd name="connsiteY10" fmla="*/ 323140 h 540685"/>
                    <a:gd name="connsiteX11" fmla="*/ 217654 w 321935"/>
                    <a:gd name="connsiteY11" fmla="*/ 169152 h 540685"/>
                    <a:gd name="connsiteX12" fmla="*/ 320841 w 321935"/>
                    <a:gd name="connsiteY12" fmla="*/ 2465 h 540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935" h="540685">
                      <a:moveTo>
                        <a:pt x="320841" y="2465"/>
                      </a:moveTo>
                      <a:cubicBezTo>
                        <a:pt x="329308" y="-12616"/>
                        <a:pt x="286446" y="45063"/>
                        <a:pt x="268454" y="78665"/>
                      </a:cubicBezTo>
                      <a:cubicBezTo>
                        <a:pt x="250462" y="112267"/>
                        <a:pt x="218977" y="199050"/>
                        <a:pt x="212891" y="204077"/>
                      </a:cubicBezTo>
                      <a:cubicBezTo>
                        <a:pt x="206805" y="209104"/>
                        <a:pt x="238026" y="82104"/>
                        <a:pt x="231941" y="108827"/>
                      </a:cubicBezTo>
                      <a:cubicBezTo>
                        <a:pt x="225856" y="135550"/>
                        <a:pt x="184316" y="326050"/>
                        <a:pt x="176379" y="364415"/>
                      </a:cubicBezTo>
                      <a:cubicBezTo>
                        <a:pt x="168442" y="402780"/>
                        <a:pt x="197810" y="320759"/>
                        <a:pt x="184316" y="339015"/>
                      </a:cubicBezTo>
                      <a:cubicBezTo>
                        <a:pt x="170822" y="357271"/>
                        <a:pt x="126108" y="440350"/>
                        <a:pt x="95416" y="473952"/>
                      </a:cubicBezTo>
                      <a:cubicBezTo>
                        <a:pt x="64724" y="507554"/>
                        <a:pt x="3870" y="538775"/>
                        <a:pt x="166" y="540627"/>
                      </a:cubicBezTo>
                      <a:cubicBezTo>
                        <a:pt x="-3538" y="542479"/>
                        <a:pt x="55729" y="500146"/>
                        <a:pt x="73191" y="485065"/>
                      </a:cubicBezTo>
                      <a:cubicBezTo>
                        <a:pt x="90653" y="469984"/>
                        <a:pt x="84833" y="477128"/>
                        <a:pt x="104941" y="450140"/>
                      </a:cubicBezTo>
                      <a:cubicBezTo>
                        <a:pt x="125049" y="423153"/>
                        <a:pt x="175056" y="369971"/>
                        <a:pt x="193841" y="323140"/>
                      </a:cubicBezTo>
                      <a:cubicBezTo>
                        <a:pt x="212626" y="276309"/>
                        <a:pt x="196487" y="221010"/>
                        <a:pt x="217654" y="169152"/>
                      </a:cubicBezTo>
                      <a:cubicBezTo>
                        <a:pt x="238821" y="117294"/>
                        <a:pt x="312374" y="17546"/>
                        <a:pt x="320841" y="2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71E084DD-A1AB-4D70-9A3D-26056A55568A}"/>
                    </a:ext>
                  </a:extLst>
                </p:cNvPr>
                <p:cNvSpPr/>
                <p:nvPr/>
              </p:nvSpPr>
              <p:spPr>
                <a:xfrm>
                  <a:off x="6160814" y="2851228"/>
                  <a:ext cx="252890" cy="445020"/>
                </a:xfrm>
                <a:custGeom>
                  <a:avLst/>
                  <a:gdLst>
                    <a:gd name="connsiteX0" fmla="*/ 251099 w 252890"/>
                    <a:gd name="connsiteY0" fmla="*/ 3097 h 445020"/>
                    <a:gd name="connsiteX1" fmla="*/ 89174 w 252890"/>
                    <a:gd name="connsiteY1" fmla="*/ 315835 h 445020"/>
                    <a:gd name="connsiteX2" fmla="*/ 274 w 252890"/>
                    <a:gd name="connsiteY2" fmla="*/ 444422 h 445020"/>
                    <a:gd name="connsiteX3" fmla="*/ 116161 w 252890"/>
                    <a:gd name="connsiteY3" fmla="*/ 271385 h 445020"/>
                    <a:gd name="connsiteX4" fmla="*/ 117749 w 252890"/>
                    <a:gd name="connsiteY4" fmla="*/ 306310 h 445020"/>
                    <a:gd name="connsiteX5" fmla="*/ 166961 w 252890"/>
                    <a:gd name="connsiteY5" fmla="*/ 145972 h 445020"/>
                    <a:gd name="connsiteX6" fmla="*/ 174899 w 252890"/>
                    <a:gd name="connsiteY6" fmla="*/ 155497 h 445020"/>
                    <a:gd name="connsiteX7" fmla="*/ 251099 w 252890"/>
                    <a:gd name="connsiteY7" fmla="*/ 3097 h 445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890" h="445020">
                      <a:moveTo>
                        <a:pt x="251099" y="3097"/>
                      </a:moveTo>
                      <a:cubicBezTo>
                        <a:pt x="236811" y="29820"/>
                        <a:pt x="130978" y="242281"/>
                        <a:pt x="89174" y="315835"/>
                      </a:cubicBezTo>
                      <a:cubicBezTo>
                        <a:pt x="47370" y="389389"/>
                        <a:pt x="-4224" y="451830"/>
                        <a:pt x="274" y="444422"/>
                      </a:cubicBezTo>
                      <a:cubicBezTo>
                        <a:pt x="4772" y="437014"/>
                        <a:pt x="96582" y="294404"/>
                        <a:pt x="116161" y="271385"/>
                      </a:cubicBezTo>
                      <a:cubicBezTo>
                        <a:pt x="135740" y="248366"/>
                        <a:pt x="109282" y="327212"/>
                        <a:pt x="117749" y="306310"/>
                      </a:cubicBezTo>
                      <a:cubicBezTo>
                        <a:pt x="126216" y="285408"/>
                        <a:pt x="157436" y="171107"/>
                        <a:pt x="166961" y="145972"/>
                      </a:cubicBezTo>
                      <a:cubicBezTo>
                        <a:pt x="176486" y="120837"/>
                        <a:pt x="159818" y="180368"/>
                        <a:pt x="174899" y="155497"/>
                      </a:cubicBezTo>
                      <a:cubicBezTo>
                        <a:pt x="189980" y="130626"/>
                        <a:pt x="265387" y="-23626"/>
                        <a:pt x="251099" y="30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フリーフォーム: 図形 407">
                  <a:extLst>
                    <a:ext uri="{FF2B5EF4-FFF2-40B4-BE49-F238E27FC236}">
                      <a16:creationId xmlns:a16="http://schemas.microsoft.com/office/drawing/2014/main" id="{DEF873D9-E177-456A-88F2-F0946DE6B1A1}"/>
                    </a:ext>
                  </a:extLst>
                </p:cNvPr>
                <p:cNvSpPr/>
                <p:nvPr/>
              </p:nvSpPr>
              <p:spPr>
                <a:xfrm>
                  <a:off x="6038722" y="2843383"/>
                  <a:ext cx="341792" cy="462124"/>
                </a:xfrm>
                <a:custGeom>
                  <a:avLst/>
                  <a:gdLst>
                    <a:gd name="connsiteX0" fmla="*/ 341441 w 341792"/>
                    <a:gd name="connsiteY0" fmla="*/ 3005 h 462124"/>
                    <a:gd name="connsiteX1" fmla="*/ 292228 w 341792"/>
                    <a:gd name="connsiteY1" fmla="*/ 68092 h 462124"/>
                    <a:gd name="connsiteX2" fmla="*/ 158878 w 341792"/>
                    <a:gd name="connsiteY2" fmla="*/ 280817 h 462124"/>
                    <a:gd name="connsiteX3" fmla="*/ 271591 w 341792"/>
                    <a:gd name="connsiteY3" fmla="*/ 130005 h 462124"/>
                    <a:gd name="connsiteX4" fmla="*/ 209678 w 341792"/>
                    <a:gd name="connsiteY4" fmla="*/ 204617 h 462124"/>
                    <a:gd name="connsiteX5" fmla="*/ 95378 w 341792"/>
                    <a:gd name="connsiteY5" fmla="*/ 368130 h 462124"/>
                    <a:gd name="connsiteX6" fmla="*/ 195391 w 341792"/>
                    <a:gd name="connsiteY6" fmla="*/ 271292 h 462124"/>
                    <a:gd name="connsiteX7" fmla="*/ 130303 w 341792"/>
                    <a:gd name="connsiteY7" fmla="*/ 357017 h 462124"/>
                    <a:gd name="connsiteX8" fmla="*/ 128 w 341792"/>
                    <a:gd name="connsiteY8" fmla="*/ 461792 h 462124"/>
                    <a:gd name="connsiteX9" fmla="*/ 155703 w 341792"/>
                    <a:gd name="connsiteY9" fmla="*/ 320505 h 462124"/>
                    <a:gd name="connsiteX10" fmla="*/ 162053 w 341792"/>
                    <a:gd name="connsiteY10" fmla="*/ 312567 h 462124"/>
                    <a:gd name="connsiteX11" fmla="*/ 258891 w 341792"/>
                    <a:gd name="connsiteY11" fmla="*/ 128417 h 462124"/>
                    <a:gd name="connsiteX12" fmla="*/ 271591 w 341792"/>
                    <a:gd name="connsiteY12" fmla="*/ 147467 h 462124"/>
                    <a:gd name="connsiteX13" fmla="*/ 341441 w 341792"/>
                    <a:gd name="connsiteY13" fmla="*/ 3005 h 4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792" h="462124">
                      <a:moveTo>
                        <a:pt x="341441" y="3005"/>
                      </a:moveTo>
                      <a:cubicBezTo>
                        <a:pt x="344881" y="-10224"/>
                        <a:pt x="322655" y="21790"/>
                        <a:pt x="292228" y="68092"/>
                      </a:cubicBezTo>
                      <a:cubicBezTo>
                        <a:pt x="261801" y="114394"/>
                        <a:pt x="162317" y="270498"/>
                        <a:pt x="158878" y="280817"/>
                      </a:cubicBezTo>
                      <a:cubicBezTo>
                        <a:pt x="155438" y="291136"/>
                        <a:pt x="263124" y="142705"/>
                        <a:pt x="271591" y="130005"/>
                      </a:cubicBezTo>
                      <a:cubicBezTo>
                        <a:pt x="280058" y="117305"/>
                        <a:pt x="239047" y="164930"/>
                        <a:pt x="209678" y="204617"/>
                      </a:cubicBezTo>
                      <a:cubicBezTo>
                        <a:pt x="180309" y="244304"/>
                        <a:pt x="97759" y="357018"/>
                        <a:pt x="95378" y="368130"/>
                      </a:cubicBezTo>
                      <a:cubicBezTo>
                        <a:pt x="92997" y="379243"/>
                        <a:pt x="189570" y="273144"/>
                        <a:pt x="195391" y="271292"/>
                      </a:cubicBezTo>
                      <a:cubicBezTo>
                        <a:pt x="201212" y="269440"/>
                        <a:pt x="162847" y="325267"/>
                        <a:pt x="130303" y="357017"/>
                      </a:cubicBezTo>
                      <a:cubicBezTo>
                        <a:pt x="97759" y="388767"/>
                        <a:pt x="-4105" y="467877"/>
                        <a:pt x="128" y="461792"/>
                      </a:cubicBezTo>
                      <a:cubicBezTo>
                        <a:pt x="4361" y="455707"/>
                        <a:pt x="128716" y="345376"/>
                        <a:pt x="155703" y="320505"/>
                      </a:cubicBezTo>
                      <a:cubicBezTo>
                        <a:pt x="182690" y="295634"/>
                        <a:pt x="144855" y="344582"/>
                        <a:pt x="162053" y="312567"/>
                      </a:cubicBezTo>
                      <a:cubicBezTo>
                        <a:pt x="179251" y="280552"/>
                        <a:pt x="240635" y="155934"/>
                        <a:pt x="258891" y="128417"/>
                      </a:cubicBezTo>
                      <a:cubicBezTo>
                        <a:pt x="277147" y="100900"/>
                        <a:pt x="257039" y="167840"/>
                        <a:pt x="271591" y="147467"/>
                      </a:cubicBezTo>
                      <a:cubicBezTo>
                        <a:pt x="286143" y="127094"/>
                        <a:pt x="338001" y="16234"/>
                        <a:pt x="341441" y="30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フリーフォーム: 図形 408">
                  <a:extLst>
                    <a:ext uri="{FF2B5EF4-FFF2-40B4-BE49-F238E27FC236}">
                      <a16:creationId xmlns:a16="http://schemas.microsoft.com/office/drawing/2014/main" id="{D8B96408-6B09-4DAA-9564-2B8692BB100E}"/>
                    </a:ext>
                  </a:extLst>
                </p:cNvPr>
                <p:cNvSpPr/>
                <p:nvPr/>
              </p:nvSpPr>
              <p:spPr>
                <a:xfrm>
                  <a:off x="6476795" y="2559024"/>
                  <a:ext cx="149452" cy="482626"/>
                </a:xfrm>
                <a:custGeom>
                  <a:avLst/>
                  <a:gdLst>
                    <a:gd name="connsiteX0" fmla="*/ 136730 w 149452"/>
                    <a:gd name="connsiteY0" fmla="*/ 26 h 482626"/>
                    <a:gd name="connsiteX1" fmla="*/ 149430 w 149452"/>
                    <a:gd name="connsiteY1" fmla="*/ 171476 h 482626"/>
                    <a:gd name="connsiteX2" fmla="*/ 133555 w 149452"/>
                    <a:gd name="connsiteY2" fmla="*/ 96864 h 482626"/>
                    <a:gd name="connsiteX3" fmla="*/ 127205 w 149452"/>
                    <a:gd name="connsiteY3" fmla="*/ 187351 h 482626"/>
                    <a:gd name="connsiteX4" fmla="*/ 90693 w 149452"/>
                    <a:gd name="connsiteY4" fmla="*/ 346101 h 482626"/>
                    <a:gd name="connsiteX5" fmla="*/ 51005 w 149452"/>
                    <a:gd name="connsiteY5" fmla="*/ 406426 h 482626"/>
                    <a:gd name="connsiteX6" fmla="*/ 70055 w 149452"/>
                    <a:gd name="connsiteY6" fmla="*/ 346101 h 482626"/>
                    <a:gd name="connsiteX7" fmla="*/ 205 w 149452"/>
                    <a:gd name="connsiteY7" fmla="*/ 482626 h 482626"/>
                    <a:gd name="connsiteX8" fmla="*/ 51005 w 149452"/>
                    <a:gd name="connsiteY8" fmla="*/ 346101 h 482626"/>
                    <a:gd name="connsiteX9" fmla="*/ 117680 w 149452"/>
                    <a:gd name="connsiteY9" fmla="*/ 206401 h 482626"/>
                    <a:gd name="connsiteX10" fmla="*/ 124030 w 149452"/>
                    <a:gd name="connsiteY10" fmla="*/ 185764 h 482626"/>
                    <a:gd name="connsiteX11" fmla="*/ 136730 w 149452"/>
                    <a:gd name="connsiteY11" fmla="*/ 26 h 48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452" h="482626">
                      <a:moveTo>
                        <a:pt x="136730" y="26"/>
                      </a:moveTo>
                      <a:cubicBezTo>
                        <a:pt x="140963" y="-2355"/>
                        <a:pt x="149959" y="155336"/>
                        <a:pt x="149430" y="171476"/>
                      </a:cubicBezTo>
                      <a:cubicBezTo>
                        <a:pt x="148901" y="187616"/>
                        <a:pt x="137259" y="94218"/>
                        <a:pt x="133555" y="96864"/>
                      </a:cubicBezTo>
                      <a:cubicBezTo>
                        <a:pt x="129851" y="99510"/>
                        <a:pt x="134349" y="145812"/>
                        <a:pt x="127205" y="187351"/>
                      </a:cubicBezTo>
                      <a:cubicBezTo>
                        <a:pt x="120061" y="228891"/>
                        <a:pt x="103393" y="309589"/>
                        <a:pt x="90693" y="346101"/>
                      </a:cubicBezTo>
                      <a:cubicBezTo>
                        <a:pt x="77993" y="382614"/>
                        <a:pt x="54445" y="406426"/>
                        <a:pt x="51005" y="406426"/>
                      </a:cubicBezTo>
                      <a:cubicBezTo>
                        <a:pt x="47565" y="406426"/>
                        <a:pt x="78522" y="333401"/>
                        <a:pt x="70055" y="346101"/>
                      </a:cubicBezTo>
                      <a:cubicBezTo>
                        <a:pt x="61588" y="358801"/>
                        <a:pt x="3380" y="482626"/>
                        <a:pt x="205" y="482626"/>
                      </a:cubicBezTo>
                      <a:cubicBezTo>
                        <a:pt x="-2970" y="482626"/>
                        <a:pt x="31426" y="392139"/>
                        <a:pt x="51005" y="346101"/>
                      </a:cubicBezTo>
                      <a:cubicBezTo>
                        <a:pt x="70584" y="300064"/>
                        <a:pt x="105509" y="233124"/>
                        <a:pt x="117680" y="206401"/>
                      </a:cubicBezTo>
                      <a:cubicBezTo>
                        <a:pt x="129851" y="179678"/>
                        <a:pt x="121384" y="218043"/>
                        <a:pt x="124030" y="185764"/>
                      </a:cubicBezTo>
                      <a:cubicBezTo>
                        <a:pt x="126676" y="153485"/>
                        <a:pt x="132497" y="2407"/>
                        <a:pt x="136730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F95523B2-3707-4DE6-BD1B-84ACAD8696F4}"/>
                    </a:ext>
                  </a:extLst>
                </p:cNvPr>
                <p:cNvSpPr/>
                <p:nvPr/>
              </p:nvSpPr>
              <p:spPr>
                <a:xfrm>
                  <a:off x="5844495" y="1733045"/>
                  <a:ext cx="427829" cy="54833"/>
                </a:xfrm>
                <a:custGeom>
                  <a:avLst/>
                  <a:gdLst>
                    <a:gd name="connsiteX0" fmla="*/ 680 w 427829"/>
                    <a:gd name="connsiteY0" fmla="*/ 25905 h 54833"/>
                    <a:gd name="connsiteX1" fmla="*/ 135618 w 427829"/>
                    <a:gd name="connsiteY1" fmla="*/ 505 h 54833"/>
                    <a:gd name="connsiteX2" fmla="*/ 222930 w 427829"/>
                    <a:gd name="connsiteY2" fmla="*/ 8443 h 54833"/>
                    <a:gd name="connsiteX3" fmla="*/ 288018 w 427829"/>
                    <a:gd name="connsiteY3" fmla="*/ 2093 h 54833"/>
                    <a:gd name="connsiteX4" fmla="*/ 384855 w 427829"/>
                    <a:gd name="connsiteY4" fmla="*/ 30668 h 54833"/>
                    <a:gd name="connsiteX5" fmla="*/ 427718 w 427829"/>
                    <a:gd name="connsiteY5" fmla="*/ 30668 h 54833"/>
                    <a:gd name="connsiteX6" fmla="*/ 373743 w 427829"/>
                    <a:gd name="connsiteY6" fmla="*/ 40193 h 54833"/>
                    <a:gd name="connsiteX7" fmla="*/ 203880 w 427829"/>
                    <a:gd name="connsiteY7" fmla="*/ 51305 h 54833"/>
                    <a:gd name="connsiteX8" fmla="*/ 87993 w 427829"/>
                    <a:gd name="connsiteY8" fmla="*/ 52893 h 54833"/>
                    <a:gd name="connsiteX9" fmla="*/ 680 w 427829"/>
                    <a:gd name="connsiteY9" fmla="*/ 25905 h 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7829" h="54833">
                      <a:moveTo>
                        <a:pt x="680" y="25905"/>
                      </a:moveTo>
                      <a:cubicBezTo>
                        <a:pt x="8617" y="17174"/>
                        <a:pt x="98576" y="3415"/>
                        <a:pt x="135618" y="505"/>
                      </a:cubicBezTo>
                      <a:cubicBezTo>
                        <a:pt x="172660" y="-2405"/>
                        <a:pt x="197530" y="8178"/>
                        <a:pt x="222930" y="8443"/>
                      </a:cubicBezTo>
                      <a:cubicBezTo>
                        <a:pt x="248330" y="8708"/>
                        <a:pt x="261031" y="-1611"/>
                        <a:pt x="288018" y="2093"/>
                      </a:cubicBezTo>
                      <a:cubicBezTo>
                        <a:pt x="315005" y="5797"/>
                        <a:pt x="361572" y="25906"/>
                        <a:pt x="384855" y="30668"/>
                      </a:cubicBezTo>
                      <a:cubicBezTo>
                        <a:pt x="408138" y="35431"/>
                        <a:pt x="429570" y="29081"/>
                        <a:pt x="427718" y="30668"/>
                      </a:cubicBezTo>
                      <a:cubicBezTo>
                        <a:pt x="425866" y="32255"/>
                        <a:pt x="411049" y="36754"/>
                        <a:pt x="373743" y="40193"/>
                      </a:cubicBezTo>
                      <a:cubicBezTo>
                        <a:pt x="336437" y="43632"/>
                        <a:pt x="251505" y="49188"/>
                        <a:pt x="203880" y="51305"/>
                      </a:cubicBezTo>
                      <a:cubicBezTo>
                        <a:pt x="156255" y="53422"/>
                        <a:pt x="119743" y="57126"/>
                        <a:pt x="87993" y="52893"/>
                      </a:cubicBezTo>
                      <a:cubicBezTo>
                        <a:pt x="56243" y="48660"/>
                        <a:pt x="-7257" y="34636"/>
                        <a:pt x="680" y="2590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18737F5B-1D69-4A8D-B66A-9DA0654B9360}"/>
                    </a:ext>
                  </a:extLst>
                </p:cNvPr>
                <p:cNvSpPr/>
                <p:nvPr/>
              </p:nvSpPr>
              <p:spPr>
                <a:xfrm>
                  <a:off x="5849634" y="1768446"/>
                  <a:ext cx="419419" cy="117988"/>
                </a:xfrm>
                <a:custGeom>
                  <a:avLst/>
                  <a:gdLst>
                    <a:gd name="connsiteX0" fmla="*/ 304 w 419419"/>
                    <a:gd name="connsiteY0" fmla="*/ 15904 h 117988"/>
                    <a:gd name="connsiteX1" fmla="*/ 86029 w 419419"/>
                    <a:gd name="connsiteY1" fmla="*/ 101629 h 117988"/>
                    <a:gd name="connsiteX2" fmla="*/ 84441 w 419419"/>
                    <a:gd name="connsiteY2" fmla="*/ 96867 h 117988"/>
                    <a:gd name="connsiteX3" fmla="*/ 171754 w 419419"/>
                    <a:gd name="connsiteY3" fmla="*/ 115917 h 117988"/>
                    <a:gd name="connsiteX4" fmla="*/ 135241 w 419419"/>
                    <a:gd name="connsiteY4" fmla="*/ 107979 h 117988"/>
                    <a:gd name="connsiteX5" fmla="*/ 232079 w 419419"/>
                    <a:gd name="connsiteY5" fmla="*/ 115917 h 117988"/>
                    <a:gd name="connsiteX6" fmla="*/ 227316 w 419419"/>
                    <a:gd name="connsiteY6" fmla="*/ 111154 h 117988"/>
                    <a:gd name="connsiteX7" fmla="*/ 309866 w 419419"/>
                    <a:gd name="connsiteY7" fmla="*/ 84167 h 117988"/>
                    <a:gd name="connsiteX8" fmla="*/ 274941 w 419419"/>
                    <a:gd name="connsiteY8" fmla="*/ 98454 h 117988"/>
                    <a:gd name="connsiteX9" fmla="*/ 320979 w 419419"/>
                    <a:gd name="connsiteY9" fmla="*/ 73054 h 117988"/>
                    <a:gd name="connsiteX10" fmla="*/ 365429 w 419419"/>
                    <a:gd name="connsiteY10" fmla="*/ 36542 h 117988"/>
                    <a:gd name="connsiteX11" fmla="*/ 359079 w 419419"/>
                    <a:gd name="connsiteY11" fmla="*/ 47654 h 117988"/>
                    <a:gd name="connsiteX12" fmla="*/ 419404 w 419419"/>
                    <a:gd name="connsiteY12" fmla="*/ 29 h 117988"/>
                    <a:gd name="connsiteX13" fmla="*/ 352729 w 419419"/>
                    <a:gd name="connsiteY13" fmla="*/ 41304 h 117988"/>
                    <a:gd name="connsiteX14" fmla="*/ 295579 w 419419"/>
                    <a:gd name="connsiteY14" fmla="*/ 88929 h 117988"/>
                    <a:gd name="connsiteX15" fmla="*/ 235254 w 419419"/>
                    <a:gd name="connsiteY15" fmla="*/ 112742 h 117988"/>
                    <a:gd name="connsiteX16" fmla="*/ 154291 w 419419"/>
                    <a:gd name="connsiteY16" fmla="*/ 117504 h 117988"/>
                    <a:gd name="connsiteX17" fmla="*/ 97141 w 419419"/>
                    <a:gd name="connsiteY17" fmla="*/ 104804 h 117988"/>
                    <a:gd name="connsiteX18" fmla="*/ 59041 w 419419"/>
                    <a:gd name="connsiteY18" fmla="*/ 74642 h 117988"/>
                    <a:gd name="connsiteX19" fmla="*/ 304 w 419419"/>
                    <a:gd name="connsiteY19" fmla="*/ 15904 h 11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9419" h="117988">
                      <a:moveTo>
                        <a:pt x="304" y="15904"/>
                      </a:moveTo>
                      <a:lnTo>
                        <a:pt x="86029" y="101629"/>
                      </a:lnTo>
                      <a:cubicBezTo>
                        <a:pt x="100052" y="115123"/>
                        <a:pt x="70154" y="94486"/>
                        <a:pt x="84441" y="96867"/>
                      </a:cubicBezTo>
                      <a:cubicBezTo>
                        <a:pt x="98728" y="99248"/>
                        <a:pt x="163287" y="114065"/>
                        <a:pt x="171754" y="115917"/>
                      </a:cubicBezTo>
                      <a:cubicBezTo>
                        <a:pt x="180221" y="117769"/>
                        <a:pt x="125187" y="107979"/>
                        <a:pt x="135241" y="107979"/>
                      </a:cubicBezTo>
                      <a:cubicBezTo>
                        <a:pt x="145295" y="107979"/>
                        <a:pt x="216733" y="115388"/>
                        <a:pt x="232079" y="115917"/>
                      </a:cubicBezTo>
                      <a:cubicBezTo>
                        <a:pt x="247425" y="116446"/>
                        <a:pt x="214352" y="116446"/>
                        <a:pt x="227316" y="111154"/>
                      </a:cubicBezTo>
                      <a:cubicBezTo>
                        <a:pt x="240280" y="105862"/>
                        <a:pt x="301929" y="86284"/>
                        <a:pt x="309866" y="84167"/>
                      </a:cubicBezTo>
                      <a:cubicBezTo>
                        <a:pt x="317803" y="82050"/>
                        <a:pt x="273089" y="100306"/>
                        <a:pt x="274941" y="98454"/>
                      </a:cubicBezTo>
                      <a:cubicBezTo>
                        <a:pt x="276793" y="96602"/>
                        <a:pt x="305898" y="83373"/>
                        <a:pt x="320979" y="73054"/>
                      </a:cubicBezTo>
                      <a:cubicBezTo>
                        <a:pt x="336060" y="62735"/>
                        <a:pt x="359079" y="40775"/>
                        <a:pt x="365429" y="36542"/>
                      </a:cubicBezTo>
                      <a:cubicBezTo>
                        <a:pt x="371779" y="32309"/>
                        <a:pt x="350083" y="53739"/>
                        <a:pt x="359079" y="47654"/>
                      </a:cubicBezTo>
                      <a:cubicBezTo>
                        <a:pt x="368075" y="41569"/>
                        <a:pt x="420462" y="1087"/>
                        <a:pt x="419404" y="29"/>
                      </a:cubicBezTo>
                      <a:cubicBezTo>
                        <a:pt x="418346" y="-1029"/>
                        <a:pt x="373366" y="26487"/>
                        <a:pt x="352729" y="41304"/>
                      </a:cubicBezTo>
                      <a:cubicBezTo>
                        <a:pt x="332092" y="56121"/>
                        <a:pt x="315158" y="77023"/>
                        <a:pt x="295579" y="88929"/>
                      </a:cubicBezTo>
                      <a:cubicBezTo>
                        <a:pt x="276000" y="100835"/>
                        <a:pt x="258802" y="107980"/>
                        <a:pt x="235254" y="112742"/>
                      </a:cubicBezTo>
                      <a:cubicBezTo>
                        <a:pt x="211706" y="117504"/>
                        <a:pt x="177310" y="118827"/>
                        <a:pt x="154291" y="117504"/>
                      </a:cubicBezTo>
                      <a:cubicBezTo>
                        <a:pt x="131272" y="116181"/>
                        <a:pt x="113016" y="111948"/>
                        <a:pt x="97141" y="104804"/>
                      </a:cubicBezTo>
                      <a:cubicBezTo>
                        <a:pt x="81266" y="97660"/>
                        <a:pt x="75709" y="88665"/>
                        <a:pt x="59041" y="74642"/>
                      </a:cubicBezTo>
                      <a:cubicBezTo>
                        <a:pt x="42373" y="60619"/>
                        <a:pt x="-4194" y="11406"/>
                        <a:pt x="304" y="15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028D24C5-5700-46AF-9B24-AF9ED0E09B66}"/>
                    </a:ext>
                  </a:extLst>
                </p:cNvPr>
                <p:cNvSpPr/>
                <p:nvPr/>
              </p:nvSpPr>
              <p:spPr>
                <a:xfrm>
                  <a:off x="5930720" y="1801660"/>
                  <a:ext cx="255482" cy="22461"/>
                </a:xfrm>
                <a:custGeom>
                  <a:avLst/>
                  <a:gdLst>
                    <a:gd name="connsiteX0" fmla="*/ 180 w 255482"/>
                    <a:gd name="connsiteY0" fmla="*/ 9678 h 22461"/>
                    <a:gd name="connsiteX1" fmla="*/ 106543 w 255482"/>
                    <a:gd name="connsiteY1" fmla="*/ 22378 h 22461"/>
                    <a:gd name="connsiteX2" fmla="*/ 235130 w 255482"/>
                    <a:gd name="connsiteY2" fmla="*/ 14440 h 22461"/>
                    <a:gd name="connsiteX3" fmla="*/ 252593 w 255482"/>
                    <a:gd name="connsiteY3" fmla="*/ 153 h 22461"/>
                    <a:gd name="connsiteX4" fmla="*/ 208143 w 255482"/>
                    <a:gd name="connsiteY4" fmla="*/ 6503 h 22461"/>
                    <a:gd name="connsiteX5" fmla="*/ 131943 w 255482"/>
                    <a:gd name="connsiteY5" fmla="*/ 17615 h 22461"/>
                    <a:gd name="connsiteX6" fmla="*/ 180 w 255482"/>
                    <a:gd name="connsiteY6" fmla="*/ 9678 h 2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482" h="22461">
                      <a:moveTo>
                        <a:pt x="180" y="9678"/>
                      </a:moveTo>
                      <a:cubicBezTo>
                        <a:pt x="-4053" y="10472"/>
                        <a:pt x="67385" y="21584"/>
                        <a:pt x="106543" y="22378"/>
                      </a:cubicBezTo>
                      <a:cubicBezTo>
                        <a:pt x="145701" y="23172"/>
                        <a:pt x="210788" y="18144"/>
                        <a:pt x="235130" y="14440"/>
                      </a:cubicBezTo>
                      <a:cubicBezTo>
                        <a:pt x="259472" y="10736"/>
                        <a:pt x="257091" y="1476"/>
                        <a:pt x="252593" y="153"/>
                      </a:cubicBezTo>
                      <a:cubicBezTo>
                        <a:pt x="248095" y="-1170"/>
                        <a:pt x="208143" y="6503"/>
                        <a:pt x="208143" y="6503"/>
                      </a:cubicBezTo>
                      <a:cubicBezTo>
                        <a:pt x="188035" y="9413"/>
                        <a:pt x="163693" y="17880"/>
                        <a:pt x="131943" y="17615"/>
                      </a:cubicBezTo>
                      <a:cubicBezTo>
                        <a:pt x="100193" y="17350"/>
                        <a:pt x="4413" y="8884"/>
                        <a:pt x="180" y="96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3" name="フリーフォーム: 図形 412">
                  <a:extLst>
                    <a:ext uri="{FF2B5EF4-FFF2-40B4-BE49-F238E27FC236}">
                      <a16:creationId xmlns:a16="http://schemas.microsoft.com/office/drawing/2014/main" id="{177E3C8F-8B99-4D0F-97BB-B8257D39046A}"/>
                    </a:ext>
                  </a:extLst>
                </p:cNvPr>
                <p:cNvSpPr/>
                <p:nvPr/>
              </p:nvSpPr>
              <p:spPr>
                <a:xfrm>
                  <a:off x="6184650" y="1269978"/>
                  <a:ext cx="123114" cy="12816"/>
                </a:xfrm>
                <a:custGeom>
                  <a:avLst/>
                  <a:gdLst>
                    <a:gd name="connsiteX0" fmla="*/ 250 w 123114"/>
                    <a:gd name="connsiteY0" fmla="*/ 12722 h 12816"/>
                    <a:gd name="connsiteX1" fmla="*/ 66925 w 123114"/>
                    <a:gd name="connsiteY1" fmla="*/ 22 h 12816"/>
                    <a:gd name="connsiteX2" fmla="*/ 122488 w 123114"/>
                    <a:gd name="connsiteY2" fmla="*/ 9547 h 12816"/>
                    <a:gd name="connsiteX3" fmla="*/ 92325 w 123114"/>
                    <a:gd name="connsiteY3" fmla="*/ 6372 h 12816"/>
                    <a:gd name="connsiteX4" fmla="*/ 250 w 123114"/>
                    <a:gd name="connsiteY4" fmla="*/ 12722 h 1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114" h="12816">
                      <a:moveTo>
                        <a:pt x="250" y="12722"/>
                      </a:moveTo>
                      <a:cubicBezTo>
                        <a:pt x="-3983" y="11664"/>
                        <a:pt x="46552" y="551"/>
                        <a:pt x="66925" y="22"/>
                      </a:cubicBezTo>
                      <a:cubicBezTo>
                        <a:pt x="87298" y="-507"/>
                        <a:pt x="118255" y="8489"/>
                        <a:pt x="122488" y="9547"/>
                      </a:cubicBezTo>
                      <a:cubicBezTo>
                        <a:pt x="126721" y="10605"/>
                        <a:pt x="108729" y="7166"/>
                        <a:pt x="92325" y="6372"/>
                      </a:cubicBezTo>
                      <a:cubicBezTo>
                        <a:pt x="75921" y="5578"/>
                        <a:pt x="4483" y="13780"/>
                        <a:pt x="250" y="12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652591E2-6830-4ADF-8B22-CC8D99A8FBB9}"/>
                    </a:ext>
                  </a:extLst>
                </p:cNvPr>
                <p:cNvSpPr/>
                <p:nvPr/>
              </p:nvSpPr>
              <p:spPr>
                <a:xfrm>
                  <a:off x="5794375" y="1279525"/>
                  <a:ext cx="138138" cy="9687"/>
                </a:xfrm>
                <a:custGeom>
                  <a:avLst/>
                  <a:gdLst>
                    <a:gd name="connsiteX0" fmla="*/ 0 w 138138"/>
                    <a:gd name="connsiteY0" fmla="*/ 0 h 9687"/>
                    <a:gd name="connsiteX1" fmla="*/ 115888 w 138138"/>
                    <a:gd name="connsiteY1" fmla="*/ 3175 h 9687"/>
                    <a:gd name="connsiteX2" fmla="*/ 138113 w 138138"/>
                    <a:gd name="connsiteY2" fmla="*/ 9525 h 9687"/>
                    <a:gd name="connsiteX3" fmla="*/ 120650 w 138138"/>
                    <a:gd name="connsiteY3" fmla="*/ 7938 h 9687"/>
                    <a:gd name="connsiteX4" fmla="*/ 0 w 138138"/>
                    <a:gd name="connsiteY4" fmla="*/ 0 h 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38" h="9687">
                      <a:moveTo>
                        <a:pt x="0" y="0"/>
                      </a:moveTo>
                      <a:cubicBezTo>
                        <a:pt x="46434" y="794"/>
                        <a:pt x="92869" y="1588"/>
                        <a:pt x="115888" y="3175"/>
                      </a:cubicBezTo>
                      <a:cubicBezTo>
                        <a:pt x="138907" y="4762"/>
                        <a:pt x="137319" y="8731"/>
                        <a:pt x="138113" y="9525"/>
                      </a:cubicBezTo>
                      <a:cubicBezTo>
                        <a:pt x="138907" y="10319"/>
                        <a:pt x="120650" y="7938"/>
                        <a:pt x="120650" y="793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401B969D-AF63-441A-B3E0-743048675F6D}"/>
                    </a:ext>
                  </a:extLst>
                </p:cNvPr>
                <p:cNvSpPr/>
                <p:nvPr/>
              </p:nvSpPr>
              <p:spPr>
                <a:xfrm>
                  <a:off x="5860900" y="1839898"/>
                  <a:ext cx="334846" cy="91531"/>
                </a:xfrm>
                <a:custGeom>
                  <a:avLst/>
                  <a:gdLst>
                    <a:gd name="connsiteX0" fmla="*/ 150 w 334846"/>
                    <a:gd name="connsiteY0" fmla="*/ 15 h 91531"/>
                    <a:gd name="connsiteX1" fmla="*/ 92225 w 334846"/>
                    <a:gd name="connsiteY1" fmla="*/ 60340 h 91531"/>
                    <a:gd name="connsiteX2" fmla="*/ 90638 w 334846"/>
                    <a:gd name="connsiteY2" fmla="*/ 55577 h 91531"/>
                    <a:gd name="connsiteX3" fmla="*/ 225575 w 334846"/>
                    <a:gd name="connsiteY3" fmla="*/ 60340 h 91531"/>
                    <a:gd name="connsiteX4" fmla="*/ 193825 w 334846"/>
                    <a:gd name="connsiteY4" fmla="*/ 65102 h 91531"/>
                    <a:gd name="connsiteX5" fmla="*/ 333525 w 334846"/>
                    <a:gd name="connsiteY5" fmla="*/ 61927 h 91531"/>
                    <a:gd name="connsiteX6" fmla="*/ 262088 w 334846"/>
                    <a:gd name="connsiteY6" fmla="*/ 82565 h 91531"/>
                    <a:gd name="connsiteX7" fmla="*/ 228750 w 334846"/>
                    <a:gd name="connsiteY7" fmla="*/ 80977 h 91531"/>
                    <a:gd name="connsiteX8" fmla="*/ 189063 w 334846"/>
                    <a:gd name="connsiteY8" fmla="*/ 79390 h 91531"/>
                    <a:gd name="connsiteX9" fmla="*/ 150963 w 334846"/>
                    <a:gd name="connsiteY9" fmla="*/ 90502 h 91531"/>
                    <a:gd name="connsiteX10" fmla="*/ 135088 w 334846"/>
                    <a:gd name="connsiteY10" fmla="*/ 90502 h 91531"/>
                    <a:gd name="connsiteX11" fmla="*/ 162075 w 334846"/>
                    <a:gd name="connsiteY11" fmla="*/ 85740 h 91531"/>
                    <a:gd name="connsiteX12" fmla="*/ 73175 w 334846"/>
                    <a:gd name="connsiteY12" fmla="*/ 66690 h 91531"/>
                    <a:gd name="connsiteX13" fmla="*/ 150 w 334846"/>
                    <a:gd name="connsiteY13" fmla="*/ 15 h 9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4846" h="91531">
                      <a:moveTo>
                        <a:pt x="150" y="15"/>
                      </a:moveTo>
                      <a:cubicBezTo>
                        <a:pt x="3325" y="-1043"/>
                        <a:pt x="77144" y="51080"/>
                        <a:pt x="92225" y="60340"/>
                      </a:cubicBezTo>
                      <a:cubicBezTo>
                        <a:pt x="107306" y="69600"/>
                        <a:pt x="68413" y="55577"/>
                        <a:pt x="90638" y="55577"/>
                      </a:cubicBezTo>
                      <a:cubicBezTo>
                        <a:pt x="112863" y="55577"/>
                        <a:pt x="208377" y="58753"/>
                        <a:pt x="225575" y="60340"/>
                      </a:cubicBezTo>
                      <a:cubicBezTo>
                        <a:pt x="242773" y="61928"/>
                        <a:pt x="193825" y="65102"/>
                        <a:pt x="193825" y="65102"/>
                      </a:cubicBezTo>
                      <a:cubicBezTo>
                        <a:pt x="211817" y="65366"/>
                        <a:pt x="322148" y="59017"/>
                        <a:pt x="333525" y="61927"/>
                      </a:cubicBezTo>
                      <a:cubicBezTo>
                        <a:pt x="344902" y="64838"/>
                        <a:pt x="279551" y="79390"/>
                        <a:pt x="262088" y="82565"/>
                      </a:cubicBezTo>
                      <a:cubicBezTo>
                        <a:pt x="244626" y="85740"/>
                        <a:pt x="240921" y="81506"/>
                        <a:pt x="228750" y="80977"/>
                      </a:cubicBezTo>
                      <a:cubicBezTo>
                        <a:pt x="216579" y="80448"/>
                        <a:pt x="202027" y="77803"/>
                        <a:pt x="189063" y="79390"/>
                      </a:cubicBezTo>
                      <a:cubicBezTo>
                        <a:pt x="176099" y="80977"/>
                        <a:pt x="159959" y="88650"/>
                        <a:pt x="150963" y="90502"/>
                      </a:cubicBezTo>
                      <a:cubicBezTo>
                        <a:pt x="141967" y="92354"/>
                        <a:pt x="133236" y="91296"/>
                        <a:pt x="135088" y="90502"/>
                      </a:cubicBezTo>
                      <a:cubicBezTo>
                        <a:pt x="136940" y="89708"/>
                        <a:pt x="172394" y="89709"/>
                        <a:pt x="162075" y="85740"/>
                      </a:cubicBezTo>
                      <a:cubicBezTo>
                        <a:pt x="151756" y="81771"/>
                        <a:pt x="101485" y="78596"/>
                        <a:pt x="73175" y="66690"/>
                      </a:cubicBezTo>
                      <a:cubicBezTo>
                        <a:pt x="44865" y="54784"/>
                        <a:pt x="-3025" y="1073"/>
                        <a:pt x="150" y="15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7D020EAA-8FE0-4CCF-B753-00B85842BF55}"/>
                    </a:ext>
                  </a:extLst>
                </p:cNvPr>
                <p:cNvSpPr/>
                <p:nvPr/>
              </p:nvSpPr>
              <p:spPr>
                <a:xfrm>
                  <a:off x="6307468" y="1880834"/>
                  <a:ext cx="83407" cy="367072"/>
                </a:xfrm>
                <a:custGeom>
                  <a:avLst/>
                  <a:gdLst>
                    <a:gd name="connsiteX0" fmla="*/ 80632 w 83407"/>
                    <a:gd name="connsiteY0" fmla="*/ 1941 h 367072"/>
                    <a:gd name="connsiteX1" fmla="*/ 2845 w 83407"/>
                    <a:gd name="connsiteY1" fmla="*/ 113066 h 367072"/>
                    <a:gd name="connsiteX2" fmla="*/ 21895 w 83407"/>
                    <a:gd name="connsiteY2" fmla="*/ 260704 h 367072"/>
                    <a:gd name="connsiteX3" fmla="*/ 69520 w 83407"/>
                    <a:gd name="connsiteY3" fmla="*/ 122591 h 367072"/>
                    <a:gd name="connsiteX4" fmla="*/ 48882 w 83407"/>
                    <a:gd name="connsiteY4" fmla="*/ 365479 h 367072"/>
                    <a:gd name="connsiteX5" fmla="*/ 61582 w 83407"/>
                    <a:gd name="connsiteY5" fmla="*/ 219429 h 367072"/>
                    <a:gd name="connsiteX6" fmla="*/ 64757 w 83407"/>
                    <a:gd name="connsiteY6" fmla="*/ 55916 h 367072"/>
                    <a:gd name="connsiteX7" fmla="*/ 80632 w 83407"/>
                    <a:gd name="connsiteY7" fmla="*/ 1941 h 36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407" h="367072">
                      <a:moveTo>
                        <a:pt x="80632" y="1941"/>
                      </a:moveTo>
                      <a:cubicBezTo>
                        <a:pt x="70313" y="11466"/>
                        <a:pt x="12634" y="69939"/>
                        <a:pt x="2845" y="113066"/>
                      </a:cubicBezTo>
                      <a:cubicBezTo>
                        <a:pt x="-6944" y="156193"/>
                        <a:pt x="10783" y="259117"/>
                        <a:pt x="21895" y="260704"/>
                      </a:cubicBezTo>
                      <a:cubicBezTo>
                        <a:pt x="33007" y="262291"/>
                        <a:pt x="65022" y="105129"/>
                        <a:pt x="69520" y="122591"/>
                      </a:cubicBezTo>
                      <a:cubicBezTo>
                        <a:pt x="74018" y="140053"/>
                        <a:pt x="50205" y="349339"/>
                        <a:pt x="48882" y="365479"/>
                      </a:cubicBezTo>
                      <a:cubicBezTo>
                        <a:pt x="47559" y="381619"/>
                        <a:pt x="58936" y="271023"/>
                        <a:pt x="61582" y="219429"/>
                      </a:cubicBezTo>
                      <a:cubicBezTo>
                        <a:pt x="64228" y="167835"/>
                        <a:pt x="59994" y="92693"/>
                        <a:pt x="64757" y="55916"/>
                      </a:cubicBezTo>
                      <a:cubicBezTo>
                        <a:pt x="69519" y="19139"/>
                        <a:pt x="90951" y="-7584"/>
                        <a:pt x="80632" y="19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A5FB159E-BC22-4AFE-AFE4-29649C98E8EA}"/>
                    </a:ext>
                  </a:extLst>
                </p:cNvPr>
                <p:cNvSpPr/>
                <p:nvPr/>
              </p:nvSpPr>
              <p:spPr>
                <a:xfrm>
                  <a:off x="6285147" y="1981881"/>
                  <a:ext cx="30075" cy="223400"/>
                </a:xfrm>
                <a:custGeom>
                  <a:avLst/>
                  <a:gdLst>
                    <a:gd name="connsiteX0" fmla="*/ 29928 w 30075"/>
                    <a:gd name="connsiteY0" fmla="*/ 2494 h 223400"/>
                    <a:gd name="connsiteX1" fmla="*/ 12466 w 30075"/>
                    <a:gd name="connsiteY1" fmla="*/ 216807 h 223400"/>
                    <a:gd name="connsiteX2" fmla="*/ 10878 w 30075"/>
                    <a:gd name="connsiteY2" fmla="*/ 162832 h 223400"/>
                    <a:gd name="connsiteX3" fmla="*/ 1353 w 30075"/>
                    <a:gd name="connsiteY3" fmla="*/ 104094 h 223400"/>
                    <a:gd name="connsiteX4" fmla="*/ 29928 w 30075"/>
                    <a:gd name="connsiteY4" fmla="*/ 2494 h 22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5" h="223400">
                      <a:moveTo>
                        <a:pt x="29928" y="2494"/>
                      </a:moveTo>
                      <a:cubicBezTo>
                        <a:pt x="31780" y="21280"/>
                        <a:pt x="15641" y="190084"/>
                        <a:pt x="12466" y="216807"/>
                      </a:cubicBezTo>
                      <a:cubicBezTo>
                        <a:pt x="9291" y="243530"/>
                        <a:pt x="12730" y="181618"/>
                        <a:pt x="10878" y="162832"/>
                      </a:cubicBezTo>
                      <a:cubicBezTo>
                        <a:pt x="9026" y="144047"/>
                        <a:pt x="-4203" y="131875"/>
                        <a:pt x="1353" y="104094"/>
                      </a:cubicBezTo>
                      <a:cubicBezTo>
                        <a:pt x="6909" y="76313"/>
                        <a:pt x="28076" y="-16292"/>
                        <a:pt x="29928" y="2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437F553B-F842-4D81-8F62-FD43619E796D}"/>
                    </a:ext>
                  </a:extLst>
                </p:cNvPr>
                <p:cNvSpPr/>
                <p:nvPr/>
              </p:nvSpPr>
              <p:spPr>
                <a:xfrm>
                  <a:off x="5814550" y="1990548"/>
                  <a:ext cx="119544" cy="418137"/>
                </a:xfrm>
                <a:custGeom>
                  <a:avLst/>
                  <a:gdLst>
                    <a:gd name="connsiteX0" fmla="*/ 463 w 119544"/>
                    <a:gd name="connsiteY0" fmla="*/ 177 h 418137"/>
                    <a:gd name="connsiteX1" fmla="*/ 46500 w 119544"/>
                    <a:gd name="connsiteY1" fmla="*/ 190677 h 418137"/>
                    <a:gd name="connsiteX2" fmla="*/ 27450 w 119544"/>
                    <a:gd name="connsiteY2" fmla="*/ 117652 h 418137"/>
                    <a:gd name="connsiteX3" fmla="*/ 48088 w 119544"/>
                    <a:gd name="connsiteY3" fmla="*/ 220840 h 418137"/>
                    <a:gd name="connsiteX4" fmla="*/ 76663 w 119544"/>
                    <a:gd name="connsiteY4" fmla="*/ 343077 h 418137"/>
                    <a:gd name="connsiteX5" fmla="*/ 119525 w 119544"/>
                    <a:gd name="connsiteY5" fmla="*/ 417690 h 418137"/>
                    <a:gd name="connsiteX6" fmla="*/ 81425 w 119544"/>
                    <a:gd name="connsiteY6" fmla="*/ 309740 h 418137"/>
                    <a:gd name="connsiteX7" fmla="*/ 25863 w 119544"/>
                    <a:gd name="connsiteY7" fmla="*/ 158927 h 418137"/>
                    <a:gd name="connsiteX8" fmla="*/ 463 w 119544"/>
                    <a:gd name="connsiteY8" fmla="*/ 177 h 41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544" h="418137">
                      <a:moveTo>
                        <a:pt x="463" y="177"/>
                      </a:moveTo>
                      <a:cubicBezTo>
                        <a:pt x="3902" y="5469"/>
                        <a:pt x="42002" y="171098"/>
                        <a:pt x="46500" y="190677"/>
                      </a:cubicBezTo>
                      <a:cubicBezTo>
                        <a:pt x="50998" y="210256"/>
                        <a:pt x="27185" y="112625"/>
                        <a:pt x="27450" y="117652"/>
                      </a:cubicBezTo>
                      <a:cubicBezTo>
                        <a:pt x="27715" y="122679"/>
                        <a:pt x="39886" y="183269"/>
                        <a:pt x="48088" y="220840"/>
                      </a:cubicBezTo>
                      <a:cubicBezTo>
                        <a:pt x="56290" y="258411"/>
                        <a:pt x="64757" y="310269"/>
                        <a:pt x="76663" y="343077"/>
                      </a:cubicBezTo>
                      <a:cubicBezTo>
                        <a:pt x="88569" y="375885"/>
                        <a:pt x="118731" y="423246"/>
                        <a:pt x="119525" y="417690"/>
                      </a:cubicBezTo>
                      <a:cubicBezTo>
                        <a:pt x="120319" y="412134"/>
                        <a:pt x="97035" y="352867"/>
                        <a:pt x="81425" y="309740"/>
                      </a:cubicBezTo>
                      <a:cubicBezTo>
                        <a:pt x="65815" y="266613"/>
                        <a:pt x="38298" y="208669"/>
                        <a:pt x="25863" y="158927"/>
                      </a:cubicBezTo>
                      <a:cubicBezTo>
                        <a:pt x="13428" y="109185"/>
                        <a:pt x="-2976" y="-5115"/>
                        <a:pt x="463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9" name="フリーフォーム: 図形 418">
                  <a:extLst>
                    <a:ext uri="{FF2B5EF4-FFF2-40B4-BE49-F238E27FC236}">
                      <a16:creationId xmlns:a16="http://schemas.microsoft.com/office/drawing/2014/main" id="{E8150F21-4941-4D1B-9A6D-C61F8CBF4B67}"/>
                    </a:ext>
                  </a:extLst>
                </p:cNvPr>
                <p:cNvSpPr/>
                <p:nvPr/>
              </p:nvSpPr>
              <p:spPr>
                <a:xfrm>
                  <a:off x="5817240" y="1935034"/>
                  <a:ext cx="485133" cy="235378"/>
                </a:xfrm>
                <a:custGeom>
                  <a:avLst/>
                  <a:gdLst>
                    <a:gd name="connsiteX0" fmla="*/ 948 w 485133"/>
                    <a:gd name="connsiteY0" fmla="*/ 129 h 235378"/>
                    <a:gd name="connsiteX1" fmla="*/ 180335 w 485133"/>
                    <a:gd name="connsiteY1" fmla="*/ 108079 h 235378"/>
                    <a:gd name="connsiteX2" fmla="*/ 93023 w 485133"/>
                    <a:gd name="connsiteY2" fmla="*/ 69979 h 235378"/>
                    <a:gd name="connsiteX3" fmla="*/ 253360 w 485133"/>
                    <a:gd name="connsiteY3" fmla="*/ 101729 h 235378"/>
                    <a:gd name="connsiteX4" fmla="*/ 178748 w 485133"/>
                    <a:gd name="connsiteY4" fmla="*/ 101729 h 235378"/>
                    <a:gd name="connsiteX5" fmla="*/ 481960 w 485133"/>
                    <a:gd name="connsiteY5" fmla="*/ 44579 h 235378"/>
                    <a:gd name="connsiteX6" fmla="*/ 331148 w 485133"/>
                    <a:gd name="connsiteY6" fmla="*/ 101729 h 235378"/>
                    <a:gd name="connsiteX7" fmla="*/ 229548 w 485133"/>
                    <a:gd name="connsiteY7" fmla="*/ 179516 h 235378"/>
                    <a:gd name="connsiteX8" fmla="*/ 172398 w 485133"/>
                    <a:gd name="connsiteY8" fmla="*/ 235079 h 235378"/>
                    <a:gd name="connsiteX9" fmla="*/ 159698 w 485133"/>
                    <a:gd name="connsiteY9" fmla="*/ 198566 h 235378"/>
                    <a:gd name="connsiteX10" fmla="*/ 112073 w 485133"/>
                    <a:gd name="connsiteY10" fmla="*/ 133479 h 235378"/>
                    <a:gd name="connsiteX11" fmla="*/ 948 w 485133"/>
                    <a:gd name="connsiteY11" fmla="*/ 129 h 2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133" h="235378">
                      <a:moveTo>
                        <a:pt x="948" y="129"/>
                      </a:moveTo>
                      <a:cubicBezTo>
                        <a:pt x="12325" y="-4104"/>
                        <a:pt x="164989" y="96437"/>
                        <a:pt x="180335" y="108079"/>
                      </a:cubicBezTo>
                      <a:cubicBezTo>
                        <a:pt x="195681" y="119721"/>
                        <a:pt x="80852" y="71037"/>
                        <a:pt x="93023" y="69979"/>
                      </a:cubicBezTo>
                      <a:cubicBezTo>
                        <a:pt x="105194" y="68921"/>
                        <a:pt x="239073" y="96437"/>
                        <a:pt x="253360" y="101729"/>
                      </a:cubicBezTo>
                      <a:cubicBezTo>
                        <a:pt x="267647" y="107021"/>
                        <a:pt x="140648" y="111254"/>
                        <a:pt x="178748" y="101729"/>
                      </a:cubicBezTo>
                      <a:cubicBezTo>
                        <a:pt x="216848" y="92204"/>
                        <a:pt x="456560" y="44579"/>
                        <a:pt x="481960" y="44579"/>
                      </a:cubicBezTo>
                      <a:cubicBezTo>
                        <a:pt x="507360" y="44579"/>
                        <a:pt x="373217" y="79240"/>
                        <a:pt x="331148" y="101729"/>
                      </a:cubicBezTo>
                      <a:cubicBezTo>
                        <a:pt x="289079" y="124219"/>
                        <a:pt x="256006" y="157291"/>
                        <a:pt x="229548" y="179516"/>
                      </a:cubicBezTo>
                      <a:cubicBezTo>
                        <a:pt x="203090" y="201741"/>
                        <a:pt x="184040" y="231904"/>
                        <a:pt x="172398" y="235079"/>
                      </a:cubicBezTo>
                      <a:cubicBezTo>
                        <a:pt x="160756" y="238254"/>
                        <a:pt x="169752" y="215499"/>
                        <a:pt x="159698" y="198566"/>
                      </a:cubicBezTo>
                      <a:cubicBezTo>
                        <a:pt x="149644" y="181633"/>
                        <a:pt x="140383" y="162848"/>
                        <a:pt x="112073" y="133479"/>
                      </a:cubicBezTo>
                      <a:cubicBezTo>
                        <a:pt x="83763" y="104110"/>
                        <a:pt x="-10429" y="4362"/>
                        <a:pt x="948" y="12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0" name="フリーフォーム: 図形 419">
                  <a:extLst>
                    <a:ext uri="{FF2B5EF4-FFF2-40B4-BE49-F238E27FC236}">
                      <a16:creationId xmlns:a16="http://schemas.microsoft.com/office/drawing/2014/main" id="{9C749E81-38D4-435E-B578-D2C280CB8737}"/>
                    </a:ext>
                  </a:extLst>
                </p:cNvPr>
                <p:cNvSpPr/>
                <p:nvPr/>
              </p:nvSpPr>
              <p:spPr>
                <a:xfrm>
                  <a:off x="5836141" y="1966720"/>
                  <a:ext cx="158153" cy="403760"/>
                </a:xfrm>
                <a:custGeom>
                  <a:avLst/>
                  <a:gdLst>
                    <a:gd name="connsiteX0" fmla="*/ 2684 w 158153"/>
                    <a:gd name="connsiteY0" fmla="*/ 1780 h 403760"/>
                    <a:gd name="connsiteX1" fmla="*/ 147147 w 158153"/>
                    <a:gd name="connsiteY1" fmla="*/ 181168 h 403760"/>
                    <a:gd name="connsiteX2" fmla="*/ 143972 w 158153"/>
                    <a:gd name="connsiteY2" fmla="*/ 398655 h 403760"/>
                    <a:gd name="connsiteX3" fmla="*/ 110634 w 158153"/>
                    <a:gd name="connsiteY3" fmla="*/ 330393 h 403760"/>
                    <a:gd name="connsiteX4" fmla="*/ 93172 w 158153"/>
                    <a:gd name="connsiteY4" fmla="*/ 278005 h 403760"/>
                    <a:gd name="connsiteX5" fmla="*/ 64597 w 158153"/>
                    <a:gd name="connsiteY5" fmla="*/ 135130 h 403760"/>
                    <a:gd name="connsiteX6" fmla="*/ 91584 w 158153"/>
                    <a:gd name="connsiteY6" fmla="*/ 190693 h 403760"/>
                    <a:gd name="connsiteX7" fmla="*/ 56659 w 158153"/>
                    <a:gd name="connsiteY7" fmla="*/ 95443 h 403760"/>
                    <a:gd name="connsiteX8" fmla="*/ 2684 w 158153"/>
                    <a:gd name="connsiteY8" fmla="*/ 1780 h 40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153" h="403760">
                      <a:moveTo>
                        <a:pt x="2684" y="1780"/>
                      </a:moveTo>
                      <a:cubicBezTo>
                        <a:pt x="17765" y="16068"/>
                        <a:pt x="123599" y="115022"/>
                        <a:pt x="147147" y="181168"/>
                      </a:cubicBezTo>
                      <a:cubicBezTo>
                        <a:pt x="170695" y="247314"/>
                        <a:pt x="150057" y="373784"/>
                        <a:pt x="143972" y="398655"/>
                      </a:cubicBezTo>
                      <a:cubicBezTo>
                        <a:pt x="137887" y="423526"/>
                        <a:pt x="119101" y="350501"/>
                        <a:pt x="110634" y="330393"/>
                      </a:cubicBezTo>
                      <a:cubicBezTo>
                        <a:pt x="102167" y="310285"/>
                        <a:pt x="100845" y="310549"/>
                        <a:pt x="93172" y="278005"/>
                      </a:cubicBezTo>
                      <a:cubicBezTo>
                        <a:pt x="85499" y="245461"/>
                        <a:pt x="64862" y="149682"/>
                        <a:pt x="64597" y="135130"/>
                      </a:cubicBezTo>
                      <a:cubicBezTo>
                        <a:pt x="64332" y="120578"/>
                        <a:pt x="92907" y="197308"/>
                        <a:pt x="91584" y="190693"/>
                      </a:cubicBezTo>
                      <a:cubicBezTo>
                        <a:pt x="90261" y="184078"/>
                        <a:pt x="73063" y="127987"/>
                        <a:pt x="56659" y="95443"/>
                      </a:cubicBezTo>
                      <a:cubicBezTo>
                        <a:pt x="40255" y="62899"/>
                        <a:pt x="-12397" y="-12508"/>
                        <a:pt x="2684" y="178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019DC701-B9A2-4BC2-9657-343436F52D57}"/>
                    </a:ext>
                  </a:extLst>
                </p:cNvPr>
                <p:cNvSpPr/>
                <p:nvPr/>
              </p:nvSpPr>
              <p:spPr>
                <a:xfrm>
                  <a:off x="6000132" y="1934176"/>
                  <a:ext cx="353185" cy="209123"/>
                </a:xfrm>
                <a:custGeom>
                  <a:avLst/>
                  <a:gdLst>
                    <a:gd name="connsiteX0" fmla="*/ 353043 w 353185"/>
                    <a:gd name="connsiteY0" fmla="*/ 987 h 209123"/>
                    <a:gd name="connsiteX1" fmla="*/ 259381 w 353185"/>
                    <a:gd name="connsiteY1" fmla="*/ 126399 h 209123"/>
                    <a:gd name="connsiteX2" fmla="*/ 248268 w 353185"/>
                    <a:gd name="connsiteY2" fmla="*/ 150212 h 209123"/>
                    <a:gd name="connsiteX3" fmla="*/ 243506 w 353185"/>
                    <a:gd name="connsiteY3" fmla="*/ 208949 h 209123"/>
                    <a:gd name="connsiteX4" fmla="*/ 226043 w 353185"/>
                    <a:gd name="connsiteY4" fmla="*/ 169262 h 209123"/>
                    <a:gd name="connsiteX5" fmla="*/ 226043 w 353185"/>
                    <a:gd name="connsiteY5" fmla="*/ 199424 h 209123"/>
                    <a:gd name="connsiteX6" fmla="*/ 168893 w 353185"/>
                    <a:gd name="connsiteY6" fmla="*/ 148624 h 209123"/>
                    <a:gd name="connsiteX7" fmla="*/ 618 w 353185"/>
                    <a:gd name="connsiteY7" fmla="*/ 135924 h 209123"/>
                    <a:gd name="connsiteX8" fmla="*/ 235568 w 353185"/>
                    <a:gd name="connsiteY8" fmla="*/ 72424 h 209123"/>
                    <a:gd name="connsiteX9" fmla="*/ 353043 w 353185"/>
                    <a:gd name="connsiteY9" fmla="*/ 987 h 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3185" h="209123">
                      <a:moveTo>
                        <a:pt x="353043" y="987"/>
                      </a:moveTo>
                      <a:cubicBezTo>
                        <a:pt x="357012" y="9983"/>
                        <a:pt x="276843" y="101528"/>
                        <a:pt x="259381" y="126399"/>
                      </a:cubicBezTo>
                      <a:cubicBezTo>
                        <a:pt x="241919" y="151270"/>
                        <a:pt x="250914" y="136454"/>
                        <a:pt x="248268" y="150212"/>
                      </a:cubicBezTo>
                      <a:cubicBezTo>
                        <a:pt x="245622" y="163970"/>
                        <a:pt x="247210" y="205774"/>
                        <a:pt x="243506" y="208949"/>
                      </a:cubicBezTo>
                      <a:cubicBezTo>
                        <a:pt x="239802" y="212124"/>
                        <a:pt x="228953" y="170849"/>
                        <a:pt x="226043" y="169262"/>
                      </a:cubicBezTo>
                      <a:cubicBezTo>
                        <a:pt x="223133" y="167675"/>
                        <a:pt x="235568" y="202864"/>
                        <a:pt x="226043" y="199424"/>
                      </a:cubicBezTo>
                      <a:cubicBezTo>
                        <a:pt x="216518" y="195984"/>
                        <a:pt x="206464" y="159207"/>
                        <a:pt x="168893" y="148624"/>
                      </a:cubicBezTo>
                      <a:cubicBezTo>
                        <a:pt x="131322" y="138041"/>
                        <a:pt x="-10494" y="148624"/>
                        <a:pt x="618" y="135924"/>
                      </a:cubicBezTo>
                      <a:cubicBezTo>
                        <a:pt x="11730" y="123224"/>
                        <a:pt x="172597" y="98088"/>
                        <a:pt x="235568" y="72424"/>
                      </a:cubicBezTo>
                      <a:cubicBezTo>
                        <a:pt x="298539" y="46760"/>
                        <a:pt x="349074" y="-8009"/>
                        <a:pt x="353043" y="98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6DE1E728-AEBD-4758-B5D6-6173B134D634}"/>
                    </a:ext>
                  </a:extLst>
                </p:cNvPr>
                <p:cNvSpPr/>
                <p:nvPr/>
              </p:nvSpPr>
              <p:spPr>
                <a:xfrm>
                  <a:off x="5938760" y="1631943"/>
                  <a:ext cx="230481" cy="97315"/>
                </a:xfrm>
                <a:custGeom>
                  <a:avLst/>
                  <a:gdLst>
                    <a:gd name="connsiteX0" fmla="*/ 78 w 230481"/>
                    <a:gd name="connsiteY0" fmla="*/ 28582 h 97315"/>
                    <a:gd name="connsiteX1" fmla="*/ 71515 w 230481"/>
                    <a:gd name="connsiteY1" fmla="*/ 33345 h 97315"/>
                    <a:gd name="connsiteX2" fmla="*/ 90565 w 230481"/>
                    <a:gd name="connsiteY2" fmla="*/ 57157 h 97315"/>
                    <a:gd name="connsiteX3" fmla="*/ 147715 w 230481"/>
                    <a:gd name="connsiteY3" fmla="*/ 33345 h 97315"/>
                    <a:gd name="connsiteX4" fmla="*/ 173115 w 230481"/>
                    <a:gd name="connsiteY4" fmla="*/ 25407 h 97315"/>
                    <a:gd name="connsiteX5" fmla="*/ 200103 w 230481"/>
                    <a:gd name="connsiteY5" fmla="*/ 31757 h 97315"/>
                    <a:gd name="connsiteX6" fmla="*/ 230265 w 230481"/>
                    <a:gd name="connsiteY6" fmla="*/ 7 h 97315"/>
                    <a:gd name="connsiteX7" fmla="*/ 211215 w 230481"/>
                    <a:gd name="connsiteY7" fmla="*/ 34932 h 97315"/>
                    <a:gd name="connsiteX8" fmla="*/ 166765 w 230481"/>
                    <a:gd name="connsiteY8" fmla="*/ 61920 h 97315"/>
                    <a:gd name="connsiteX9" fmla="*/ 112790 w 230481"/>
                    <a:gd name="connsiteY9" fmla="*/ 96845 h 97315"/>
                    <a:gd name="connsiteX10" fmla="*/ 104853 w 230481"/>
                    <a:gd name="connsiteY10" fmla="*/ 80970 h 97315"/>
                    <a:gd name="connsiteX11" fmla="*/ 68340 w 230481"/>
                    <a:gd name="connsiteY11" fmla="*/ 65095 h 97315"/>
                    <a:gd name="connsiteX12" fmla="*/ 57228 w 230481"/>
                    <a:gd name="connsiteY12" fmla="*/ 60332 h 97315"/>
                    <a:gd name="connsiteX13" fmla="*/ 78 w 230481"/>
                    <a:gd name="connsiteY13" fmla="*/ 28582 h 9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0481" h="97315">
                      <a:moveTo>
                        <a:pt x="78" y="28582"/>
                      </a:moveTo>
                      <a:cubicBezTo>
                        <a:pt x="2459" y="24084"/>
                        <a:pt x="56434" y="28583"/>
                        <a:pt x="71515" y="33345"/>
                      </a:cubicBezTo>
                      <a:cubicBezTo>
                        <a:pt x="86596" y="38107"/>
                        <a:pt x="77865" y="57157"/>
                        <a:pt x="90565" y="57157"/>
                      </a:cubicBezTo>
                      <a:cubicBezTo>
                        <a:pt x="103265" y="57157"/>
                        <a:pt x="133957" y="38637"/>
                        <a:pt x="147715" y="33345"/>
                      </a:cubicBezTo>
                      <a:cubicBezTo>
                        <a:pt x="161473" y="28053"/>
                        <a:pt x="164384" y="25672"/>
                        <a:pt x="173115" y="25407"/>
                      </a:cubicBezTo>
                      <a:cubicBezTo>
                        <a:pt x="181846" y="25142"/>
                        <a:pt x="190578" y="35990"/>
                        <a:pt x="200103" y="31757"/>
                      </a:cubicBezTo>
                      <a:cubicBezTo>
                        <a:pt x="209628" y="27524"/>
                        <a:pt x="228413" y="-522"/>
                        <a:pt x="230265" y="7"/>
                      </a:cubicBezTo>
                      <a:cubicBezTo>
                        <a:pt x="232117" y="536"/>
                        <a:pt x="221798" y="24613"/>
                        <a:pt x="211215" y="34932"/>
                      </a:cubicBezTo>
                      <a:cubicBezTo>
                        <a:pt x="200632" y="45251"/>
                        <a:pt x="183169" y="51601"/>
                        <a:pt x="166765" y="61920"/>
                      </a:cubicBezTo>
                      <a:cubicBezTo>
                        <a:pt x="150361" y="72239"/>
                        <a:pt x="123109" y="93670"/>
                        <a:pt x="112790" y="96845"/>
                      </a:cubicBezTo>
                      <a:cubicBezTo>
                        <a:pt x="102471" y="100020"/>
                        <a:pt x="112261" y="86262"/>
                        <a:pt x="104853" y="80970"/>
                      </a:cubicBezTo>
                      <a:cubicBezTo>
                        <a:pt x="97445" y="75678"/>
                        <a:pt x="76278" y="68535"/>
                        <a:pt x="68340" y="65095"/>
                      </a:cubicBezTo>
                      <a:cubicBezTo>
                        <a:pt x="60403" y="61655"/>
                        <a:pt x="64107" y="63507"/>
                        <a:pt x="57228" y="60332"/>
                      </a:cubicBezTo>
                      <a:cubicBezTo>
                        <a:pt x="50349" y="57157"/>
                        <a:pt x="-2303" y="33080"/>
                        <a:pt x="78" y="2858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22574DAA-7637-47D6-A18A-60DEF33F3200}"/>
                    </a:ext>
                  </a:extLst>
                </p:cNvPr>
                <p:cNvSpPr/>
                <p:nvPr/>
              </p:nvSpPr>
              <p:spPr>
                <a:xfrm>
                  <a:off x="5992768" y="1681155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AB0E9E8F-C9B3-47B1-A50E-8A958F8CC17F}"/>
                    </a:ext>
                  </a:extLst>
                </p:cNvPr>
                <p:cNvSpPr/>
                <p:nvPr/>
              </p:nvSpPr>
              <p:spPr>
                <a:xfrm flipH="1">
                  <a:off x="6041136" y="1682742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626E8496-E56D-4A46-86F9-7B7A83109019}"/>
                    </a:ext>
                  </a:extLst>
                </p:cNvPr>
                <p:cNvSpPr/>
                <p:nvPr/>
              </p:nvSpPr>
              <p:spPr>
                <a:xfrm>
                  <a:off x="5831961" y="1761994"/>
                  <a:ext cx="451170" cy="130787"/>
                </a:xfrm>
                <a:custGeom>
                  <a:avLst/>
                  <a:gdLst>
                    <a:gd name="connsiteX0" fmla="*/ 2102 w 451170"/>
                    <a:gd name="connsiteY0" fmla="*/ 14419 h 130787"/>
                    <a:gd name="connsiteX1" fmla="*/ 146564 w 451170"/>
                    <a:gd name="connsiteY1" fmla="*/ 71569 h 130787"/>
                    <a:gd name="connsiteX2" fmla="*/ 164027 w 451170"/>
                    <a:gd name="connsiteY2" fmla="*/ 63631 h 130787"/>
                    <a:gd name="connsiteX3" fmla="*/ 294202 w 451170"/>
                    <a:gd name="connsiteY3" fmla="*/ 60456 h 130787"/>
                    <a:gd name="connsiteX4" fmla="*/ 448189 w 451170"/>
                    <a:gd name="connsiteY4" fmla="*/ 131 h 130787"/>
                    <a:gd name="connsiteX5" fmla="*/ 389452 w 451170"/>
                    <a:gd name="connsiteY5" fmla="*/ 46169 h 130787"/>
                    <a:gd name="connsiteX6" fmla="*/ 310077 w 451170"/>
                    <a:gd name="connsiteY6" fmla="*/ 108081 h 130787"/>
                    <a:gd name="connsiteX7" fmla="*/ 233877 w 451170"/>
                    <a:gd name="connsiteY7" fmla="*/ 128719 h 130787"/>
                    <a:gd name="connsiteX8" fmla="*/ 148152 w 451170"/>
                    <a:gd name="connsiteY8" fmla="*/ 123956 h 130787"/>
                    <a:gd name="connsiteX9" fmla="*/ 65602 w 451170"/>
                    <a:gd name="connsiteY9" fmla="*/ 74744 h 130787"/>
                    <a:gd name="connsiteX10" fmla="*/ 2102 w 451170"/>
                    <a:gd name="connsiteY10" fmla="*/ 14419 h 130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170" h="130787">
                      <a:moveTo>
                        <a:pt x="2102" y="14419"/>
                      </a:moveTo>
                      <a:cubicBezTo>
                        <a:pt x="15596" y="13890"/>
                        <a:pt x="119577" y="63367"/>
                        <a:pt x="146564" y="71569"/>
                      </a:cubicBezTo>
                      <a:cubicBezTo>
                        <a:pt x="173552" y="79771"/>
                        <a:pt x="139421" y="65483"/>
                        <a:pt x="164027" y="63631"/>
                      </a:cubicBezTo>
                      <a:cubicBezTo>
                        <a:pt x="188633" y="61779"/>
                        <a:pt x="246842" y="71039"/>
                        <a:pt x="294202" y="60456"/>
                      </a:cubicBezTo>
                      <a:cubicBezTo>
                        <a:pt x="341562" y="49873"/>
                        <a:pt x="432314" y="2512"/>
                        <a:pt x="448189" y="131"/>
                      </a:cubicBezTo>
                      <a:cubicBezTo>
                        <a:pt x="464064" y="-2250"/>
                        <a:pt x="412471" y="28177"/>
                        <a:pt x="389452" y="46169"/>
                      </a:cubicBezTo>
                      <a:cubicBezTo>
                        <a:pt x="366433" y="64161"/>
                        <a:pt x="336006" y="94323"/>
                        <a:pt x="310077" y="108081"/>
                      </a:cubicBezTo>
                      <a:cubicBezTo>
                        <a:pt x="284148" y="121839"/>
                        <a:pt x="260865" y="126073"/>
                        <a:pt x="233877" y="128719"/>
                      </a:cubicBezTo>
                      <a:cubicBezTo>
                        <a:pt x="206890" y="131365"/>
                        <a:pt x="176198" y="132952"/>
                        <a:pt x="148152" y="123956"/>
                      </a:cubicBezTo>
                      <a:cubicBezTo>
                        <a:pt x="120106" y="114960"/>
                        <a:pt x="87562" y="90354"/>
                        <a:pt x="65602" y="74744"/>
                      </a:cubicBezTo>
                      <a:cubicBezTo>
                        <a:pt x="43642" y="59134"/>
                        <a:pt x="-11392" y="14948"/>
                        <a:pt x="2102" y="14419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B9CCE94B-58C2-470E-B113-0B256DE23EE9}"/>
                    </a:ext>
                  </a:extLst>
                </p:cNvPr>
                <p:cNvSpPr/>
                <p:nvPr/>
              </p:nvSpPr>
              <p:spPr>
                <a:xfrm>
                  <a:off x="5944149" y="1761936"/>
                  <a:ext cx="199061" cy="9747"/>
                </a:xfrm>
                <a:custGeom>
                  <a:avLst/>
                  <a:gdLst>
                    <a:gd name="connsiteX0" fmla="*/ 1039 w 199061"/>
                    <a:gd name="connsiteY0" fmla="*/ 189 h 9747"/>
                    <a:gd name="connsiteX1" fmla="*/ 186776 w 199061"/>
                    <a:gd name="connsiteY1" fmla="*/ 3364 h 9747"/>
                    <a:gd name="connsiteX2" fmla="*/ 174076 w 199061"/>
                    <a:gd name="connsiteY2" fmla="*/ 3364 h 9747"/>
                    <a:gd name="connsiteX3" fmla="*/ 113751 w 199061"/>
                    <a:gd name="connsiteY3" fmla="*/ 9714 h 9747"/>
                    <a:gd name="connsiteX4" fmla="*/ 1039 w 199061"/>
                    <a:gd name="connsiteY4" fmla="*/ 189 h 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061" h="9747">
                      <a:moveTo>
                        <a:pt x="1039" y="189"/>
                      </a:moveTo>
                      <a:cubicBezTo>
                        <a:pt x="13210" y="-869"/>
                        <a:pt x="157937" y="2835"/>
                        <a:pt x="186776" y="3364"/>
                      </a:cubicBezTo>
                      <a:cubicBezTo>
                        <a:pt x="215615" y="3893"/>
                        <a:pt x="186247" y="2306"/>
                        <a:pt x="174076" y="3364"/>
                      </a:cubicBezTo>
                      <a:cubicBezTo>
                        <a:pt x="161905" y="4422"/>
                        <a:pt x="140474" y="10243"/>
                        <a:pt x="113751" y="9714"/>
                      </a:cubicBezTo>
                      <a:cubicBezTo>
                        <a:pt x="87028" y="9185"/>
                        <a:pt x="-11132" y="1247"/>
                        <a:pt x="1039" y="1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97B80583-BB6B-4E22-A6F8-726C17D17477}"/>
                    </a:ext>
                  </a:extLst>
                </p:cNvPr>
                <p:cNvSpPr/>
                <p:nvPr/>
              </p:nvSpPr>
              <p:spPr>
                <a:xfrm>
                  <a:off x="5938679" y="1833280"/>
                  <a:ext cx="152646" cy="36020"/>
                </a:xfrm>
                <a:custGeom>
                  <a:avLst/>
                  <a:gdLst>
                    <a:gd name="connsiteX0" fmla="*/ 159 w 152646"/>
                    <a:gd name="connsiteY0" fmla="*/ 283 h 36020"/>
                    <a:gd name="connsiteX1" fmla="*/ 116046 w 152646"/>
                    <a:gd name="connsiteY1" fmla="*/ 17745 h 36020"/>
                    <a:gd name="connsiteX2" fmla="*/ 152559 w 152646"/>
                    <a:gd name="connsiteY2" fmla="*/ 20920 h 36020"/>
                    <a:gd name="connsiteX3" fmla="*/ 125571 w 152646"/>
                    <a:gd name="connsiteY3" fmla="*/ 24095 h 36020"/>
                    <a:gd name="connsiteX4" fmla="*/ 103346 w 152646"/>
                    <a:gd name="connsiteY4" fmla="*/ 33620 h 36020"/>
                    <a:gd name="connsiteX5" fmla="*/ 90646 w 152646"/>
                    <a:gd name="connsiteY5" fmla="*/ 33620 h 36020"/>
                    <a:gd name="connsiteX6" fmla="*/ 159 w 152646"/>
                    <a:gd name="connsiteY6" fmla="*/ 283 h 3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646" h="36020">
                      <a:moveTo>
                        <a:pt x="159" y="283"/>
                      </a:moveTo>
                      <a:cubicBezTo>
                        <a:pt x="4392" y="-2363"/>
                        <a:pt x="90646" y="14306"/>
                        <a:pt x="116046" y="17745"/>
                      </a:cubicBezTo>
                      <a:cubicBezTo>
                        <a:pt x="141446" y="21184"/>
                        <a:pt x="150971" y="19862"/>
                        <a:pt x="152559" y="20920"/>
                      </a:cubicBezTo>
                      <a:cubicBezTo>
                        <a:pt x="154147" y="21978"/>
                        <a:pt x="133773" y="21978"/>
                        <a:pt x="125571" y="24095"/>
                      </a:cubicBezTo>
                      <a:cubicBezTo>
                        <a:pt x="117369" y="26212"/>
                        <a:pt x="109167" y="32033"/>
                        <a:pt x="103346" y="33620"/>
                      </a:cubicBezTo>
                      <a:cubicBezTo>
                        <a:pt x="97525" y="35208"/>
                        <a:pt x="104140" y="38118"/>
                        <a:pt x="90646" y="33620"/>
                      </a:cubicBezTo>
                      <a:cubicBezTo>
                        <a:pt x="77152" y="29122"/>
                        <a:pt x="-4074" y="2929"/>
                        <a:pt x="159" y="2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8FBF5BD4-0072-4DA1-9D09-A6D7D3B437D2}"/>
                    </a:ext>
                  </a:extLst>
                </p:cNvPr>
                <p:cNvSpPr/>
                <p:nvPr/>
              </p:nvSpPr>
              <p:spPr>
                <a:xfrm>
                  <a:off x="5959077" y="2141417"/>
                  <a:ext cx="248621" cy="188641"/>
                </a:xfrm>
                <a:custGeom>
                  <a:avLst/>
                  <a:gdLst>
                    <a:gd name="connsiteX0" fmla="*/ 248048 w 248621"/>
                    <a:gd name="connsiteY0" fmla="*/ 121 h 188641"/>
                    <a:gd name="connsiteX1" fmla="*/ 200423 w 248621"/>
                    <a:gd name="connsiteY1" fmla="*/ 98546 h 188641"/>
                    <a:gd name="connsiteX2" fmla="*/ 228998 w 248621"/>
                    <a:gd name="connsiteY2" fmla="*/ 82671 h 188641"/>
                    <a:gd name="connsiteX3" fmla="*/ 189311 w 248621"/>
                    <a:gd name="connsiteY3" fmla="*/ 135058 h 188641"/>
                    <a:gd name="connsiteX4" fmla="*/ 155973 w 248621"/>
                    <a:gd name="connsiteY4" fmla="*/ 144583 h 188641"/>
                    <a:gd name="connsiteX5" fmla="*/ 176611 w 248621"/>
                    <a:gd name="connsiteY5" fmla="*/ 142996 h 188641"/>
                    <a:gd name="connsiteX6" fmla="*/ 106761 w 248621"/>
                    <a:gd name="connsiteY6" fmla="*/ 187446 h 188641"/>
                    <a:gd name="connsiteX7" fmla="*/ 75011 w 248621"/>
                    <a:gd name="connsiteY7" fmla="*/ 171571 h 188641"/>
                    <a:gd name="connsiteX8" fmla="*/ 68661 w 248621"/>
                    <a:gd name="connsiteY8" fmla="*/ 125533 h 188641"/>
                    <a:gd name="connsiteX9" fmla="*/ 67073 w 248621"/>
                    <a:gd name="connsiteY9" fmla="*/ 184271 h 188641"/>
                    <a:gd name="connsiteX10" fmla="*/ 28973 w 248621"/>
                    <a:gd name="connsiteY10" fmla="*/ 162046 h 188641"/>
                    <a:gd name="connsiteX11" fmla="*/ 3573 w 248621"/>
                    <a:gd name="connsiteY11" fmla="*/ 152521 h 188641"/>
                    <a:gd name="connsiteX12" fmla="*/ 109936 w 248621"/>
                    <a:gd name="connsiteY12" fmla="*/ 184271 h 188641"/>
                    <a:gd name="connsiteX13" fmla="*/ 173436 w 248621"/>
                    <a:gd name="connsiteY13" fmla="*/ 163633 h 188641"/>
                    <a:gd name="connsiteX14" fmla="*/ 206773 w 248621"/>
                    <a:gd name="connsiteY14" fmla="*/ 128708 h 188641"/>
                    <a:gd name="connsiteX15" fmla="*/ 211536 w 248621"/>
                    <a:gd name="connsiteY15" fmla="*/ 93783 h 188641"/>
                    <a:gd name="connsiteX16" fmla="*/ 225823 w 248621"/>
                    <a:gd name="connsiteY16" fmla="*/ 77908 h 188641"/>
                    <a:gd name="connsiteX17" fmla="*/ 248048 w 248621"/>
                    <a:gd name="connsiteY17" fmla="*/ 121 h 18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8621" h="188641">
                      <a:moveTo>
                        <a:pt x="248048" y="121"/>
                      </a:moveTo>
                      <a:cubicBezTo>
                        <a:pt x="243815" y="3561"/>
                        <a:pt x="203598" y="84788"/>
                        <a:pt x="200423" y="98546"/>
                      </a:cubicBezTo>
                      <a:cubicBezTo>
                        <a:pt x="197248" y="112304"/>
                        <a:pt x="230850" y="76586"/>
                        <a:pt x="228998" y="82671"/>
                      </a:cubicBezTo>
                      <a:cubicBezTo>
                        <a:pt x="227146" y="88756"/>
                        <a:pt x="201482" y="124739"/>
                        <a:pt x="189311" y="135058"/>
                      </a:cubicBezTo>
                      <a:cubicBezTo>
                        <a:pt x="177140" y="145377"/>
                        <a:pt x="158090" y="143260"/>
                        <a:pt x="155973" y="144583"/>
                      </a:cubicBezTo>
                      <a:cubicBezTo>
                        <a:pt x="153856" y="145906"/>
                        <a:pt x="184813" y="135852"/>
                        <a:pt x="176611" y="142996"/>
                      </a:cubicBezTo>
                      <a:cubicBezTo>
                        <a:pt x="168409" y="150140"/>
                        <a:pt x="123694" y="182684"/>
                        <a:pt x="106761" y="187446"/>
                      </a:cubicBezTo>
                      <a:cubicBezTo>
                        <a:pt x="89828" y="192208"/>
                        <a:pt x="81361" y="181890"/>
                        <a:pt x="75011" y="171571"/>
                      </a:cubicBezTo>
                      <a:cubicBezTo>
                        <a:pt x="68661" y="161252"/>
                        <a:pt x="69984" y="123416"/>
                        <a:pt x="68661" y="125533"/>
                      </a:cubicBezTo>
                      <a:cubicBezTo>
                        <a:pt x="67338" y="127650"/>
                        <a:pt x="73688" y="178186"/>
                        <a:pt x="67073" y="184271"/>
                      </a:cubicBezTo>
                      <a:cubicBezTo>
                        <a:pt x="60458" y="190356"/>
                        <a:pt x="39556" y="167338"/>
                        <a:pt x="28973" y="162046"/>
                      </a:cubicBezTo>
                      <a:cubicBezTo>
                        <a:pt x="18390" y="156754"/>
                        <a:pt x="-9921" y="148817"/>
                        <a:pt x="3573" y="152521"/>
                      </a:cubicBezTo>
                      <a:cubicBezTo>
                        <a:pt x="17067" y="156225"/>
                        <a:pt x="81626" y="182419"/>
                        <a:pt x="109936" y="184271"/>
                      </a:cubicBezTo>
                      <a:cubicBezTo>
                        <a:pt x="138246" y="186123"/>
                        <a:pt x="157296" y="172894"/>
                        <a:pt x="173436" y="163633"/>
                      </a:cubicBezTo>
                      <a:cubicBezTo>
                        <a:pt x="189575" y="154373"/>
                        <a:pt x="200423" y="140350"/>
                        <a:pt x="206773" y="128708"/>
                      </a:cubicBezTo>
                      <a:cubicBezTo>
                        <a:pt x="213123" y="117066"/>
                        <a:pt x="208361" y="102250"/>
                        <a:pt x="211536" y="93783"/>
                      </a:cubicBezTo>
                      <a:cubicBezTo>
                        <a:pt x="214711" y="85316"/>
                        <a:pt x="219738" y="88491"/>
                        <a:pt x="225823" y="77908"/>
                      </a:cubicBezTo>
                      <a:cubicBezTo>
                        <a:pt x="231908" y="67325"/>
                        <a:pt x="252281" y="-3319"/>
                        <a:pt x="248048" y="12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フリーフォーム: 図形 428">
                  <a:extLst>
                    <a:ext uri="{FF2B5EF4-FFF2-40B4-BE49-F238E27FC236}">
                      <a16:creationId xmlns:a16="http://schemas.microsoft.com/office/drawing/2014/main" id="{6F2728F8-891F-4ABA-A266-05A9AE64207D}"/>
                    </a:ext>
                  </a:extLst>
                </p:cNvPr>
                <p:cNvSpPr/>
                <p:nvPr/>
              </p:nvSpPr>
              <p:spPr>
                <a:xfrm>
                  <a:off x="5957771" y="2366777"/>
                  <a:ext cx="211582" cy="276439"/>
                </a:xfrm>
                <a:custGeom>
                  <a:avLst/>
                  <a:gdLst>
                    <a:gd name="connsiteX0" fmla="*/ 117 w 211582"/>
                    <a:gd name="connsiteY0" fmla="*/ 186 h 276439"/>
                    <a:gd name="connsiteX1" fmla="*/ 173154 w 211582"/>
                    <a:gd name="connsiteY1" fmla="*/ 43048 h 276439"/>
                    <a:gd name="connsiteX2" fmla="*/ 201729 w 211582"/>
                    <a:gd name="connsiteY2" fmla="*/ 46223 h 276439"/>
                    <a:gd name="connsiteX3" fmla="*/ 195379 w 211582"/>
                    <a:gd name="connsiteY3" fmla="*/ 76386 h 276439"/>
                    <a:gd name="connsiteX4" fmla="*/ 211254 w 211582"/>
                    <a:gd name="connsiteY4" fmla="*/ 143061 h 276439"/>
                    <a:gd name="connsiteX5" fmla="*/ 204904 w 211582"/>
                    <a:gd name="connsiteY5" fmla="*/ 116073 h 276439"/>
                    <a:gd name="connsiteX6" fmla="*/ 190617 w 211582"/>
                    <a:gd name="connsiteY6" fmla="*/ 244661 h 276439"/>
                    <a:gd name="connsiteX7" fmla="*/ 177917 w 211582"/>
                    <a:gd name="connsiteY7" fmla="*/ 271648 h 276439"/>
                    <a:gd name="connsiteX8" fmla="*/ 187442 w 211582"/>
                    <a:gd name="connsiteY8" fmla="*/ 168461 h 276439"/>
                    <a:gd name="connsiteX9" fmla="*/ 177917 w 211582"/>
                    <a:gd name="connsiteY9" fmla="*/ 82736 h 276439"/>
                    <a:gd name="connsiteX10" fmla="*/ 146167 w 211582"/>
                    <a:gd name="connsiteY10" fmla="*/ 62098 h 276439"/>
                    <a:gd name="connsiteX11" fmla="*/ 117 w 211582"/>
                    <a:gd name="connsiteY11" fmla="*/ 186 h 27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1582" h="276439">
                      <a:moveTo>
                        <a:pt x="117" y="186"/>
                      </a:moveTo>
                      <a:cubicBezTo>
                        <a:pt x="4615" y="-2989"/>
                        <a:pt x="139552" y="35375"/>
                        <a:pt x="173154" y="43048"/>
                      </a:cubicBezTo>
                      <a:cubicBezTo>
                        <a:pt x="206756" y="50721"/>
                        <a:pt x="198025" y="40667"/>
                        <a:pt x="201729" y="46223"/>
                      </a:cubicBezTo>
                      <a:cubicBezTo>
                        <a:pt x="205433" y="51779"/>
                        <a:pt x="193792" y="60246"/>
                        <a:pt x="195379" y="76386"/>
                      </a:cubicBezTo>
                      <a:cubicBezTo>
                        <a:pt x="196967" y="92526"/>
                        <a:pt x="209667" y="136447"/>
                        <a:pt x="211254" y="143061"/>
                      </a:cubicBezTo>
                      <a:cubicBezTo>
                        <a:pt x="212841" y="149675"/>
                        <a:pt x="208343" y="99140"/>
                        <a:pt x="204904" y="116073"/>
                      </a:cubicBezTo>
                      <a:cubicBezTo>
                        <a:pt x="201465" y="133006"/>
                        <a:pt x="195115" y="218732"/>
                        <a:pt x="190617" y="244661"/>
                      </a:cubicBezTo>
                      <a:cubicBezTo>
                        <a:pt x="186119" y="270590"/>
                        <a:pt x="178446" y="284348"/>
                        <a:pt x="177917" y="271648"/>
                      </a:cubicBezTo>
                      <a:cubicBezTo>
                        <a:pt x="177388" y="258948"/>
                        <a:pt x="187442" y="199946"/>
                        <a:pt x="187442" y="168461"/>
                      </a:cubicBezTo>
                      <a:cubicBezTo>
                        <a:pt x="187442" y="136976"/>
                        <a:pt x="184796" y="100463"/>
                        <a:pt x="177917" y="82736"/>
                      </a:cubicBezTo>
                      <a:cubicBezTo>
                        <a:pt x="171038" y="65009"/>
                        <a:pt x="170773" y="74534"/>
                        <a:pt x="146167" y="62098"/>
                      </a:cubicBezTo>
                      <a:cubicBezTo>
                        <a:pt x="121561" y="49663"/>
                        <a:pt x="-4381" y="3361"/>
                        <a:pt x="117" y="18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CBF45385-F153-40A6-BDAE-C4E1D812C27C}"/>
                    </a:ext>
                  </a:extLst>
                </p:cNvPr>
                <p:cNvSpPr/>
                <p:nvPr/>
              </p:nvSpPr>
              <p:spPr>
                <a:xfrm>
                  <a:off x="5975349" y="2358201"/>
                  <a:ext cx="45039" cy="223480"/>
                </a:xfrm>
                <a:custGeom>
                  <a:avLst/>
                  <a:gdLst>
                    <a:gd name="connsiteX0" fmla="*/ 1 w 45039"/>
                    <a:gd name="connsiteY0" fmla="*/ 824 h 223480"/>
                    <a:gd name="connsiteX1" fmla="*/ 38101 w 45039"/>
                    <a:gd name="connsiteY1" fmla="*/ 148462 h 223480"/>
                    <a:gd name="connsiteX2" fmla="*/ 44451 w 45039"/>
                    <a:gd name="connsiteY2" fmla="*/ 223074 h 223480"/>
                    <a:gd name="connsiteX3" fmla="*/ 44451 w 45039"/>
                    <a:gd name="connsiteY3" fmla="*/ 118299 h 223480"/>
                    <a:gd name="connsiteX4" fmla="*/ 44451 w 45039"/>
                    <a:gd name="connsiteY4" fmla="*/ 172274 h 223480"/>
                    <a:gd name="connsiteX5" fmla="*/ 36514 w 45039"/>
                    <a:gd name="connsiteY5" fmla="*/ 91312 h 223480"/>
                    <a:gd name="connsiteX6" fmla="*/ 1 w 45039"/>
                    <a:gd name="connsiteY6" fmla="*/ 824 h 223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039" h="223480">
                      <a:moveTo>
                        <a:pt x="1" y="824"/>
                      </a:moveTo>
                      <a:cubicBezTo>
                        <a:pt x="266" y="10349"/>
                        <a:pt x="30693" y="111420"/>
                        <a:pt x="38101" y="148462"/>
                      </a:cubicBezTo>
                      <a:cubicBezTo>
                        <a:pt x="45509" y="185504"/>
                        <a:pt x="43393" y="228101"/>
                        <a:pt x="44451" y="223074"/>
                      </a:cubicBezTo>
                      <a:cubicBezTo>
                        <a:pt x="45509" y="218047"/>
                        <a:pt x="44451" y="118299"/>
                        <a:pt x="44451" y="118299"/>
                      </a:cubicBezTo>
                      <a:cubicBezTo>
                        <a:pt x="44451" y="109832"/>
                        <a:pt x="45774" y="176772"/>
                        <a:pt x="44451" y="172274"/>
                      </a:cubicBezTo>
                      <a:cubicBezTo>
                        <a:pt x="43128" y="167776"/>
                        <a:pt x="41541" y="115654"/>
                        <a:pt x="36514" y="91312"/>
                      </a:cubicBezTo>
                      <a:cubicBezTo>
                        <a:pt x="31487" y="66970"/>
                        <a:pt x="-264" y="-8701"/>
                        <a:pt x="1" y="82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062FACAC-4AC2-4DBA-B333-A50BD8E1385D}"/>
                    </a:ext>
                  </a:extLst>
                </p:cNvPr>
                <p:cNvSpPr/>
                <p:nvPr/>
              </p:nvSpPr>
              <p:spPr>
                <a:xfrm>
                  <a:off x="5992538" y="2874952"/>
                  <a:ext cx="179753" cy="141312"/>
                </a:xfrm>
                <a:custGeom>
                  <a:avLst/>
                  <a:gdLst>
                    <a:gd name="connsiteX0" fmla="*/ 6625 w 179753"/>
                    <a:gd name="connsiteY0" fmla="*/ 11 h 141312"/>
                    <a:gd name="connsiteX1" fmla="*/ 12975 w 179753"/>
                    <a:gd name="connsiteY1" fmla="*/ 96848 h 141312"/>
                    <a:gd name="connsiteX2" fmla="*/ 82825 w 179753"/>
                    <a:gd name="connsiteY2" fmla="*/ 134948 h 141312"/>
                    <a:gd name="connsiteX3" fmla="*/ 178075 w 179753"/>
                    <a:gd name="connsiteY3" fmla="*/ 122248 h 141312"/>
                    <a:gd name="connsiteX4" fmla="*/ 135212 w 179753"/>
                    <a:gd name="connsiteY4" fmla="*/ 139711 h 141312"/>
                    <a:gd name="connsiteX5" fmla="*/ 30437 w 179753"/>
                    <a:gd name="connsiteY5" fmla="*/ 134948 h 141312"/>
                    <a:gd name="connsiteX6" fmla="*/ 1862 w 179753"/>
                    <a:gd name="connsiteY6" fmla="*/ 90498 h 141312"/>
                    <a:gd name="connsiteX7" fmla="*/ 6625 w 179753"/>
                    <a:gd name="connsiteY7" fmla="*/ 11 h 14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753" h="141312">
                      <a:moveTo>
                        <a:pt x="6625" y="11"/>
                      </a:moveTo>
                      <a:cubicBezTo>
                        <a:pt x="8477" y="1069"/>
                        <a:pt x="275" y="74359"/>
                        <a:pt x="12975" y="96848"/>
                      </a:cubicBezTo>
                      <a:cubicBezTo>
                        <a:pt x="25675" y="119337"/>
                        <a:pt x="55308" y="130715"/>
                        <a:pt x="82825" y="134948"/>
                      </a:cubicBezTo>
                      <a:cubicBezTo>
                        <a:pt x="110342" y="139181"/>
                        <a:pt x="169344" y="121454"/>
                        <a:pt x="178075" y="122248"/>
                      </a:cubicBezTo>
                      <a:cubicBezTo>
                        <a:pt x="186806" y="123042"/>
                        <a:pt x="159818" y="137594"/>
                        <a:pt x="135212" y="139711"/>
                      </a:cubicBezTo>
                      <a:cubicBezTo>
                        <a:pt x="110606" y="141828"/>
                        <a:pt x="52662" y="143150"/>
                        <a:pt x="30437" y="134948"/>
                      </a:cubicBezTo>
                      <a:cubicBezTo>
                        <a:pt x="8212" y="126746"/>
                        <a:pt x="7418" y="112723"/>
                        <a:pt x="1862" y="90498"/>
                      </a:cubicBezTo>
                      <a:cubicBezTo>
                        <a:pt x="-3694" y="68273"/>
                        <a:pt x="4773" y="-1047"/>
                        <a:pt x="6625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2" name="フリーフォーム: 図形 431">
                  <a:extLst>
                    <a:ext uri="{FF2B5EF4-FFF2-40B4-BE49-F238E27FC236}">
                      <a16:creationId xmlns:a16="http://schemas.microsoft.com/office/drawing/2014/main" id="{D84EA301-A3F3-44B7-B29E-6F965270A08B}"/>
                    </a:ext>
                  </a:extLst>
                </p:cNvPr>
                <p:cNvSpPr/>
                <p:nvPr/>
              </p:nvSpPr>
              <p:spPr>
                <a:xfrm>
                  <a:off x="6000484" y="2960617"/>
                  <a:ext cx="183083" cy="36584"/>
                </a:xfrm>
                <a:custGeom>
                  <a:avLst/>
                  <a:gdLst>
                    <a:gd name="connsiteX0" fmla="*/ 266 w 183083"/>
                    <a:gd name="connsiteY0" fmla="*/ 6421 h 36584"/>
                    <a:gd name="connsiteX1" fmla="*/ 85991 w 183083"/>
                    <a:gd name="connsiteY1" fmla="*/ 30233 h 36584"/>
                    <a:gd name="connsiteX2" fmla="*/ 181241 w 183083"/>
                    <a:gd name="connsiteY2" fmla="*/ 71 h 36584"/>
                    <a:gd name="connsiteX3" fmla="*/ 146316 w 183083"/>
                    <a:gd name="connsiteY3" fmla="*/ 22296 h 36584"/>
                    <a:gd name="connsiteX4" fmla="*/ 114566 w 183083"/>
                    <a:gd name="connsiteY4" fmla="*/ 36583 h 36584"/>
                    <a:gd name="connsiteX5" fmla="*/ 266 w 183083"/>
                    <a:gd name="connsiteY5" fmla="*/ 6421 h 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083" h="36584">
                      <a:moveTo>
                        <a:pt x="266" y="6421"/>
                      </a:moveTo>
                      <a:cubicBezTo>
                        <a:pt x="-4496" y="5363"/>
                        <a:pt x="55829" y="31291"/>
                        <a:pt x="85991" y="30233"/>
                      </a:cubicBezTo>
                      <a:cubicBezTo>
                        <a:pt x="116153" y="29175"/>
                        <a:pt x="171187" y="1394"/>
                        <a:pt x="181241" y="71"/>
                      </a:cubicBezTo>
                      <a:cubicBezTo>
                        <a:pt x="191295" y="-1252"/>
                        <a:pt x="157429" y="16211"/>
                        <a:pt x="146316" y="22296"/>
                      </a:cubicBezTo>
                      <a:cubicBezTo>
                        <a:pt x="135204" y="28381"/>
                        <a:pt x="136262" y="36319"/>
                        <a:pt x="114566" y="36583"/>
                      </a:cubicBezTo>
                      <a:cubicBezTo>
                        <a:pt x="92870" y="36847"/>
                        <a:pt x="5028" y="7479"/>
                        <a:pt x="266" y="64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フリーフォーム: 図形 432">
                  <a:extLst>
                    <a:ext uri="{FF2B5EF4-FFF2-40B4-BE49-F238E27FC236}">
                      <a16:creationId xmlns:a16="http://schemas.microsoft.com/office/drawing/2014/main" id="{F49AE845-71BC-456B-BE3C-41D09F31715B}"/>
                    </a:ext>
                  </a:extLst>
                </p:cNvPr>
                <p:cNvSpPr/>
                <p:nvPr/>
              </p:nvSpPr>
              <p:spPr>
                <a:xfrm>
                  <a:off x="6016395" y="3051171"/>
                  <a:ext cx="150284" cy="15822"/>
                </a:xfrm>
                <a:custGeom>
                  <a:avLst/>
                  <a:gdLst>
                    <a:gd name="connsiteX0" fmla="*/ 230 w 150284"/>
                    <a:gd name="connsiteY0" fmla="*/ 12704 h 15822"/>
                    <a:gd name="connsiteX1" fmla="*/ 144693 w 150284"/>
                    <a:gd name="connsiteY1" fmla="*/ 4 h 15822"/>
                    <a:gd name="connsiteX2" fmla="*/ 111355 w 150284"/>
                    <a:gd name="connsiteY2" fmla="*/ 14292 h 15822"/>
                    <a:gd name="connsiteX3" fmla="*/ 230 w 150284"/>
                    <a:gd name="connsiteY3" fmla="*/ 12704 h 1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284" h="15822">
                      <a:moveTo>
                        <a:pt x="230" y="12704"/>
                      </a:moveTo>
                      <a:cubicBezTo>
                        <a:pt x="5786" y="10323"/>
                        <a:pt x="126172" y="-261"/>
                        <a:pt x="144693" y="4"/>
                      </a:cubicBezTo>
                      <a:cubicBezTo>
                        <a:pt x="163214" y="269"/>
                        <a:pt x="131463" y="11117"/>
                        <a:pt x="111355" y="14292"/>
                      </a:cubicBezTo>
                      <a:cubicBezTo>
                        <a:pt x="91247" y="17467"/>
                        <a:pt x="-5326" y="15085"/>
                        <a:pt x="230" y="127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4" name="フリーフォーム: 図形 433">
                  <a:extLst>
                    <a:ext uri="{FF2B5EF4-FFF2-40B4-BE49-F238E27FC236}">
                      <a16:creationId xmlns:a16="http://schemas.microsoft.com/office/drawing/2014/main" id="{05974C98-374B-4716-AAF0-73711D0A358E}"/>
                    </a:ext>
                  </a:extLst>
                </p:cNvPr>
                <p:cNvSpPr/>
                <p:nvPr/>
              </p:nvSpPr>
              <p:spPr>
                <a:xfrm>
                  <a:off x="6016696" y="3082749"/>
                  <a:ext cx="157107" cy="11359"/>
                </a:xfrm>
                <a:custGeom>
                  <a:avLst/>
                  <a:gdLst>
                    <a:gd name="connsiteX0" fmla="*/ 1517 w 157107"/>
                    <a:gd name="connsiteY0" fmla="*/ 176 h 11359"/>
                    <a:gd name="connsiteX1" fmla="*/ 155504 w 157107"/>
                    <a:gd name="connsiteY1" fmla="*/ 4939 h 11359"/>
                    <a:gd name="connsiteX2" fmla="*/ 79304 w 157107"/>
                    <a:gd name="connsiteY2" fmla="*/ 11289 h 11359"/>
                    <a:gd name="connsiteX3" fmla="*/ 1517 w 157107"/>
                    <a:gd name="connsiteY3" fmla="*/ 176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07" h="11359">
                      <a:moveTo>
                        <a:pt x="1517" y="176"/>
                      </a:moveTo>
                      <a:cubicBezTo>
                        <a:pt x="14217" y="-882"/>
                        <a:pt x="142539" y="3087"/>
                        <a:pt x="155504" y="4939"/>
                      </a:cubicBezTo>
                      <a:cubicBezTo>
                        <a:pt x="168469" y="6791"/>
                        <a:pt x="99148" y="10231"/>
                        <a:pt x="79304" y="11289"/>
                      </a:cubicBezTo>
                      <a:cubicBezTo>
                        <a:pt x="59460" y="12347"/>
                        <a:pt x="-11183" y="1234"/>
                        <a:pt x="1517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5BC58EAD-A38D-4134-8FA7-573636358C02}"/>
                    </a:ext>
                  </a:extLst>
                </p:cNvPr>
                <p:cNvSpPr/>
                <p:nvPr/>
              </p:nvSpPr>
              <p:spPr>
                <a:xfrm>
                  <a:off x="5972133" y="2811105"/>
                  <a:ext cx="114396" cy="410385"/>
                </a:xfrm>
                <a:custGeom>
                  <a:avLst/>
                  <a:gdLst>
                    <a:gd name="connsiteX0" fmla="*/ 25442 w 114396"/>
                    <a:gd name="connsiteY0" fmla="*/ 358 h 410385"/>
                    <a:gd name="connsiteX1" fmla="*/ 27030 w 114396"/>
                    <a:gd name="connsiteY1" fmla="*/ 124183 h 410385"/>
                    <a:gd name="connsiteX2" fmla="*/ 20680 w 114396"/>
                    <a:gd name="connsiteY2" fmla="*/ 67033 h 410385"/>
                    <a:gd name="connsiteX3" fmla="*/ 20680 w 114396"/>
                    <a:gd name="connsiteY3" fmla="*/ 97195 h 410385"/>
                    <a:gd name="connsiteX4" fmla="*/ 22267 w 114396"/>
                    <a:gd name="connsiteY4" fmla="*/ 149583 h 410385"/>
                    <a:gd name="connsiteX5" fmla="*/ 22267 w 114396"/>
                    <a:gd name="connsiteY5" fmla="*/ 160695 h 410385"/>
                    <a:gd name="connsiteX6" fmla="*/ 76242 w 114396"/>
                    <a:gd name="connsiteY6" fmla="*/ 286108 h 410385"/>
                    <a:gd name="connsiteX7" fmla="*/ 69892 w 114396"/>
                    <a:gd name="connsiteY7" fmla="*/ 265470 h 410385"/>
                    <a:gd name="connsiteX8" fmla="*/ 114342 w 114396"/>
                    <a:gd name="connsiteY8" fmla="*/ 409933 h 410385"/>
                    <a:gd name="connsiteX9" fmla="*/ 77830 w 114396"/>
                    <a:gd name="connsiteY9" fmla="*/ 308333 h 410385"/>
                    <a:gd name="connsiteX10" fmla="*/ 25442 w 114396"/>
                    <a:gd name="connsiteY10" fmla="*/ 233720 h 410385"/>
                    <a:gd name="connsiteX11" fmla="*/ 19092 w 114396"/>
                    <a:gd name="connsiteY11" fmla="*/ 235308 h 410385"/>
                    <a:gd name="connsiteX12" fmla="*/ 42 w 114396"/>
                    <a:gd name="connsiteY12" fmla="*/ 190858 h 410385"/>
                    <a:gd name="connsiteX13" fmla="*/ 14330 w 114396"/>
                    <a:gd name="connsiteY13" fmla="*/ 89258 h 410385"/>
                    <a:gd name="connsiteX14" fmla="*/ 25442 w 114396"/>
                    <a:gd name="connsiteY14" fmla="*/ 358 h 41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96" h="410385">
                      <a:moveTo>
                        <a:pt x="25442" y="358"/>
                      </a:moveTo>
                      <a:cubicBezTo>
                        <a:pt x="27559" y="6179"/>
                        <a:pt x="27824" y="113071"/>
                        <a:pt x="27030" y="124183"/>
                      </a:cubicBezTo>
                      <a:cubicBezTo>
                        <a:pt x="26236" y="135295"/>
                        <a:pt x="21738" y="71531"/>
                        <a:pt x="20680" y="67033"/>
                      </a:cubicBezTo>
                      <a:cubicBezTo>
                        <a:pt x="19622" y="62535"/>
                        <a:pt x="20416" y="83437"/>
                        <a:pt x="20680" y="97195"/>
                      </a:cubicBezTo>
                      <a:cubicBezTo>
                        <a:pt x="20944" y="110953"/>
                        <a:pt x="22002" y="139000"/>
                        <a:pt x="22267" y="149583"/>
                      </a:cubicBezTo>
                      <a:cubicBezTo>
                        <a:pt x="22532" y="160166"/>
                        <a:pt x="13271" y="137941"/>
                        <a:pt x="22267" y="160695"/>
                      </a:cubicBezTo>
                      <a:cubicBezTo>
                        <a:pt x="31263" y="183449"/>
                        <a:pt x="68305" y="268646"/>
                        <a:pt x="76242" y="286108"/>
                      </a:cubicBezTo>
                      <a:cubicBezTo>
                        <a:pt x="84179" y="303570"/>
                        <a:pt x="63542" y="244833"/>
                        <a:pt x="69892" y="265470"/>
                      </a:cubicBezTo>
                      <a:cubicBezTo>
                        <a:pt x="76242" y="286107"/>
                        <a:pt x="113019" y="402789"/>
                        <a:pt x="114342" y="409933"/>
                      </a:cubicBezTo>
                      <a:cubicBezTo>
                        <a:pt x="115665" y="417077"/>
                        <a:pt x="92647" y="337702"/>
                        <a:pt x="77830" y="308333"/>
                      </a:cubicBezTo>
                      <a:cubicBezTo>
                        <a:pt x="63013" y="278964"/>
                        <a:pt x="35232" y="245891"/>
                        <a:pt x="25442" y="233720"/>
                      </a:cubicBezTo>
                      <a:cubicBezTo>
                        <a:pt x="15652" y="221549"/>
                        <a:pt x="23325" y="242452"/>
                        <a:pt x="19092" y="235308"/>
                      </a:cubicBezTo>
                      <a:cubicBezTo>
                        <a:pt x="14859" y="228164"/>
                        <a:pt x="836" y="215200"/>
                        <a:pt x="42" y="190858"/>
                      </a:cubicBezTo>
                      <a:cubicBezTo>
                        <a:pt x="-752" y="166516"/>
                        <a:pt x="9832" y="117304"/>
                        <a:pt x="14330" y="89258"/>
                      </a:cubicBezTo>
                      <a:cubicBezTo>
                        <a:pt x="18828" y="61212"/>
                        <a:pt x="23325" y="-5463"/>
                        <a:pt x="25442" y="3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6" name="フリーフォーム: 図形 435">
                  <a:extLst>
                    <a:ext uri="{FF2B5EF4-FFF2-40B4-BE49-F238E27FC236}">
                      <a16:creationId xmlns:a16="http://schemas.microsoft.com/office/drawing/2014/main" id="{1BB25682-C6A6-432C-A369-A867BD3087A7}"/>
                    </a:ext>
                  </a:extLst>
                </p:cNvPr>
                <p:cNvSpPr/>
                <p:nvPr/>
              </p:nvSpPr>
              <p:spPr>
                <a:xfrm>
                  <a:off x="6080089" y="2965436"/>
                  <a:ext cx="116801" cy="273186"/>
                </a:xfrm>
                <a:custGeom>
                  <a:avLst/>
                  <a:gdLst>
                    <a:gd name="connsiteX0" fmla="*/ 115924 w 116801"/>
                    <a:gd name="connsiteY0" fmla="*/ 14 h 273186"/>
                    <a:gd name="connsiteX1" fmla="*/ 58774 w 116801"/>
                    <a:gd name="connsiteY1" fmla="*/ 138127 h 273186"/>
                    <a:gd name="connsiteX2" fmla="*/ 76236 w 116801"/>
                    <a:gd name="connsiteY2" fmla="*/ 104789 h 273186"/>
                    <a:gd name="connsiteX3" fmla="*/ 36 w 116801"/>
                    <a:gd name="connsiteY3" fmla="*/ 273064 h 273186"/>
                    <a:gd name="connsiteX4" fmla="*/ 87349 w 116801"/>
                    <a:gd name="connsiteY4" fmla="*/ 130189 h 273186"/>
                    <a:gd name="connsiteX5" fmla="*/ 115924 w 116801"/>
                    <a:gd name="connsiteY5" fmla="*/ 14 h 273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01" h="273186">
                      <a:moveTo>
                        <a:pt x="115924" y="14"/>
                      </a:moveTo>
                      <a:cubicBezTo>
                        <a:pt x="111162" y="1337"/>
                        <a:pt x="65389" y="120665"/>
                        <a:pt x="58774" y="138127"/>
                      </a:cubicBezTo>
                      <a:cubicBezTo>
                        <a:pt x="52159" y="155589"/>
                        <a:pt x="86026" y="82300"/>
                        <a:pt x="76236" y="104789"/>
                      </a:cubicBezTo>
                      <a:cubicBezTo>
                        <a:pt x="66446" y="127279"/>
                        <a:pt x="-1816" y="268831"/>
                        <a:pt x="36" y="273064"/>
                      </a:cubicBezTo>
                      <a:cubicBezTo>
                        <a:pt x="1888" y="277297"/>
                        <a:pt x="69357" y="170406"/>
                        <a:pt x="87349" y="130189"/>
                      </a:cubicBezTo>
                      <a:cubicBezTo>
                        <a:pt x="105341" y="89972"/>
                        <a:pt x="120686" y="-1309"/>
                        <a:pt x="11592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8FAF19FA-82C2-45D3-B820-CD3FC49FA5FC}"/>
                    </a:ext>
                  </a:extLst>
                </p:cNvPr>
                <p:cNvSpPr/>
                <p:nvPr/>
              </p:nvSpPr>
              <p:spPr>
                <a:xfrm>
                  <a:off x="5863126" y="2411882"/>
                  <a:ext cx="88829" cy="417929"/>
                </a:xfrm>
                <a:custGeom>
                  <a:avLst/>
                  <a:gdLst>
                    <a:gd name="connsiteX0" fmla="*/ 5862 w 88829"/>
                    <a:gd name="connsiteY0" fmla="*/ 1118 h 417929"/>
                    <a:gd name="connsiteX1" fmla="*/ 4274 w 88829"/>
                    <a:gd name="connsiteY1" fmla="*/ 61443 h 417929"/>
                    <a:gd name="connsiteX2" fmla="*/ 69362 w 88829"/>
                    <a:gd name="connsiteY2" fmla="*/ 210668 h 417929"/>
                    <a:gd name="connsiteX3" fmla="*/ 26499 w 88829"/>
                    <a:gd name="connsiteY3" fmla="*/ 102718 h 417929"/>
                    <a:gd name="connsiteX4" fmla="*/ 59837 w 88829"/>
                    <a:gd name="connsiteY4" fmla="*/ 199556 h 417929"/>
                    <a:gd name="connsiteX5" fmla="*/ 88412 w 88829"/>
                    <a:gd name="connsiteY5" fmla="*/ 386881 h 417929"/>
                    <a:gd name="connsiteX6" fmla="*/ 74124 w 88829"/>
                    <a:gd name="connsiteY6" fmla="*/ 278931 h 417929"/>
                    <a:gd name="connsiteX7" fmla="*/ 37612 w 88829"/>
                    <a:gd name="connsiteY7" fmla="*/ 186856 h 417929"/>
                    <a:gd name="connsiteX8" fmla="*/ 53487 w 88829"/>
                    <a:gd name="connsiteY8" fmla="*/ 417043 h 417929"/>
                    <a:gd name="connsiteX9" fmla="*/ 40787 w 88829"/>
                    <a:gd name="connsiteY9" fmla="*/ 261468 h 417929"/>
                    <a:gd name="connsiteX10" fmla="*/ 16974 w 88829"/>
                    <a:gd name="connsiteY10" fmla="*/ 139231 h 417929"/>
                    <a:gd name="connsiteX11" fmla="*/ 2687 w 88829"/>
                    <a:gd name="connsiteY11" fmla="*/ 107481 h 417929"/>
                    <a:gd name="connsiteX12" fmla="*/ 5862 w 88829"/>
                    <a:gd name="connsiteY12" fmla="*/ 1118 h 41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829" h="417929">
                      <a:moveTo>
                        <a:pt x="5862" y="1118"/>
                      </a:moveTo>
                      <a:cubicBezTo>
                        <a:pt x="6126" y="-6555"/>
                        <a:pt x="-6309" y="26518"/>
                        <a:pt x="4274" y="61443"/>
                      </a:cubicBezTo>
                      <a:cubicBezTo>
                        <a:pt x="14857" y="96368"/>
                        <a:pt x="65658" y="203789"/>
                        <a:pt x="69362" y="210668"/>
                      </a:cubicBezTo>
                      <a:cubicBezTo>
                        <a:pt x="73066" y="217547"/>
                        <a:pt x="28086" y="104570"/>
                        <a:pt x="26499" y="102718"/>
                      </a:cubicBezTo>
                      <a:cubicBezTo>
                        <a:pt x="24912" y="100866"/>
                        <a:pt x="49518" y="152196"/>
                        <a:pt x="59837" y="199556"/>
                      </a:cubicBezTo>
                      <a:cubicBezTo>
                        <a:pt x="70156" y="246916"/>
                        <a:pt x="86031" y="373652"/>
                        <a:pt x="88412" y="386881"/>
                      </a:cubicBezTo>
                      <a:cubicBezTo>
                        <a:pt x="90793" y="400110"/>
                        <a:pt x="82591" y="312268"/>
                        <a:pt x="74124" y="278931"/>
                      </a:cubicBezTo>
                      <a:cubicBezTo>
                        <a:pt x="65657" y="245594"/>
                        <a:pt x="41052" y="163837"/>
                        <a:pt x="37612" y="186856"/>
                      </a:cubicBezTo>
                      <a:cubicBezTo>
                        <a:pt x="34172" y="209875"/>
                        <a:pt x="52958" y="404608"/>
                        <a:pt x="53487" y="417043"/>
                      </a:cubicBezTo>
                      <a:cubicBezTo>
                        <a:pt x="54016" y="429478"/>
                        <a:pt x="46873" y="307770"/>
                        <a:pt x="40787" y="261468"/>
                      </a:cubicBezTo>
                      <a:cubicBezTo>
                        <a:pt x="34702" y="215166"/>
                        <a:pt x="23324" y="164895"/>
                        <a:pt x="16974" y="139231"/>
                      </a:cubicBezTo>
                      <a:cubicBezTo>
                        <a:pt x="10624" y="113567"/>
                        <a:pt x="4010" y="127589"/>
                        <a:pt x="2687" y="107481"/>
                      </a:cubicBezTo>
                      <a:cubicBezTo>
                        <a:pt x="1364" y="87373"/>
                        <a:pt x="5598" y="8791"/>
                        <a:pt x="5862" y="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D07DAFF1-F6D1-4EE6-9D7C-B383BDE2929A}"/>
                    </a:ext>
                  </a:extLst>
                </p:cNvPr>
                <p:cNvSpPr/>
                <p:nvPr/>
              </p:nvSpPr>
              <p:spPr>
                <a:xfrm>
                  <a:off x="5810191" y="2469938"/>
                  <a:ext cx="84473" cy="397825"/>
                </a:xfrm>
                <a:custGeom>
                  <a:avLst/>
                  <a:gdLst>
                    <a:gd name="connsiteX0" fmla="*/ 28634 w 84473"/>
                    <a:gd name="connsiteY0" fmla="*/ 212 h 397825"/>
                    <a:gd name="connsiteX1" fmla="*/ 15934 w 84473"/>
                    <a:gd name="connsiteY1" fmla="*/ 141500 h 397825"/>
                    <a:gd name="connsiteX2" fmla="*/ 84197 w 84473"/>
                    <a:gd name="connsiteY2" fmla="*/ 397087 h 397825"/>
                    <a:gd name="connsiteX3" fmla="*/ 39747 w 84473"/>
                    <a:gd name="connsiteY3" fmla="*/ 219287 h 397825"/>
                    <a:gd name="connsiteX4" fmla="*/ 33397 w 84473"/>
                    <a:gd name="connsiteY4" fmla="*/ 222462 h 397825"/>
                    <a:gd name="connsiteX5" fmla="*/ 12759 w 84473"/>
                    <a:gd name="connsiteY5" fmla="*/ 133562 h 397825"/>
                    <a:gd name="connsiteX6" fmla="*/ 3234 w 84473"/>
                    <a:gd name="connsiteY6" fmla="*/ 189125 h 397825"/>
                    <a:gd name="connsiteX7" fmla="*/ 1647 w 84473"/>
                    <a:gd name="connsiteY7" fmla="*/ 111337 h 397825"/>
                    <a:gd name="connsiteX8" fmla="*/ 28634 w 84473"/>
                    <a:gd name="connsiteY8" fmla="*/ 212 h 39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473" h="397825">
                      <a:moveTo>
                        <a:pt x="28634" y="212"/>
                      </a:moveTo>
                      <a:cubicBezTo>
                        <a:pt x="31015" y="5239"/>
                        <a:pt x="6674" y="75354"/>
                        <a:pt x="15934" y="141500"/>
                      </a:cubicBezTo>
                      <a:cubicBezTo>
                        <a:pt x="25194" y="207646"/>
                        <a:pt x="80228" y="384123"/>
                        <a:pt x="84197" y="397087"/>
                      </a:cubicBezTo>
                      <a:cubicBezTo>
                        <a:pt x="88166" y="410052"/>
                        <a:pt x="48214" y="248391"/>
                        <a:pt x="39747" y="219287"/>
                      </a:cubicBezTo>
                      <a:cubicBezTo>
                        <a:pt x="31280" y="190183"/>
                        <a:pt x="37895" y="236749"/>
                        <a:pt x="33397" y="222462"/>
                      </a:cubicBezTo>
                      <a:cubicBezTo>
                        <a:pt x="28899" y="208175"/>
                        <a:pt x="17786" y="139118"/>
                        <a:pt x="12759" y="133562"/>
                      </a:cubicBezTo>
                      <a:cubicBezTo>
                        <a:pt x="7732" y="128006"/>
                        <a:pt x="5086" y="192829"/>
                        <a:pt x="3234" y="189125"/>
                      </a:cubicBezTo>
                      <a:cubicBezTo>
                        <a:pt x="1382" y="185421"/>
                        <a:pt x="-2057" y="142029"/>
                        <a:pt x="1647" y="111337"/>
                      </a:cubicBezTo>
                      <a:cubicBezTo>
                        <a:pt x="5351" y="80645"/>
                        <a:pt x="26253" y="-4815"/>
                        <a:pt x="28634" y="2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A8C981B1-5F4D-4EE6-B1CC-6CA8D3B963FA}"/>
                    </a:ext>
                  </a:extLst>
                </p:cNvPr>
                <p:cNvSpPr/>
                <p:nvPr/>
              </p:nvSpPr>
              <p:spPr>
                <a:xfrm>
                  <a:off x="5748281" y="2722508"/>
                  <a:ext cx="63895" cy="549371"/>
                </a:xfrm>
                <a:custGeom>
                  <a:avLst/>
                  <a:gdLst>
                    <a:gd name="connsiteX0" fmla="*/ 19107 w 63895"/>
                    <a:gd name="connsiteY0" fmla="*/ 55 h 549371"/>
                    <a:gd name="connsiteX1" fmla="*/ 63557 w 63895"/>
                    <a:gd name="connsiteY1" fmla="*/ 200080 h 549371"/>
                    <a:gd name="connsiteX2" fmla="*/ 39744 w 63895"/>
                    <a:gd name="connsiteY2" fmla="*/ 130230 h 549371"/>
                    <a:gd name="connsiteX3" fmla="*/ 42919 w 63895"/>
                    <a:gd name="connsiteY3" fmla="*/ 288980 h 549371"/>
                    <a:gd name="connsiteX4" fmla="*/ 34982 w 63895"/>
                    <a:gd name="connsiteY4" fmla="*/ 493767 h 549371"/>
                    <a:gd name="connsiteX5" fmla="*/ 47682 w 63895"/>
                    <a:gd name="connsiteY5" fmla="*/ 293742 h 549371"/>
                    <a:gd name="connsiteX6" fmla="*/ 57 w 63895"/>
                    <a:gd name="connsiteY6" fmla="*/ 549330 h 549371"/>
                    <a:gd name="connsiteX7" fmla="*/ 58794 w 63895"/>
                    <a:gd name="connsiteY7" fmla="*/ 312792 h 549371"/>
                    <a:gd name="connsiteX8" fmla="*/ 55619 w 63895"/>
                    <a:gd name="connsiteY8" fmla="*/ 181030 h 549371"/>
                    <a:gd name="connsiteX9" fmla="*/ 19107 w 63895"/>
                    <a:gd name="connsiteY9" fmla="*/ 55 h 54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895" h="549371">
                      <a:moveTo>
                        <a:pt x="19107" y="55"/>
                      </a:moveTo>
                      <a:cubicBezTo>
                        <a:pt x="20430" y="3230"/>
                        <a:pt x="60118" y="178384"/>
                        <a:pt x="63557" y="200080"/>
                      </a:cubicBezTo>
                      <a:cubicBezTo>
                        <a:pt x="66996" y="221776"/>
                        <a:pt x="43184" y="115413"/>
                        <a:pt x="39744" y="130230"/>
                      </a:cubicBezTo>
                      <a:cubicBezTo>
                        <a:pt x="36304" y="145047"/>
                        <a:pt x="43713" y="228391"/>
                        <a:pt x="42919" y="288980"/>
                      </a:cubicBezTo>
                      <a:cubicBezTo>
                        <a:pt x="42125" y="349569"/>
                        <a:pt x="34188" y="492973"/>
                        <a:pt x="34982" y="493767"/>
                      </a:cubicBezTo>
                      <a:cubicBezTo>
                        <a:pt x="35776" y="494561"/>
                        <a:pt x="53503" y="284481"/>
                        <a:pt x="47682" y="293742"/>
                      </a:cubicBezTo>
                      <a:cubicBezTo>
                        <a:pt x="41861" y="303003"/>
                        <a:pt x="-1795" y="546155"/>
                        <a:pt x="57" y="549330"/>
                      </a:cubicBezTo>
                      <a:cubicBezTo>
                        <a:pt x="1909" y="552505"/>
                        <a:pt x="49534" y="374175"/>
                        <a:pt x="58794" y="312792"/>
                      </a:cubicBezTo>
                      <a:cubicBezTo>
                        <a:pt x="68054" y="251409"/>
                        <a:pt x="61175" y="230772"/>
                        <a:pt x="55619" y="181030"/>
                      </a:cubicBezTo>
                      <a:cubicBezTo>
                        <a:pt x="50063" y="131288"/>
                        <a:pt x="17784" y="-3120"/>
                        <a:pt x="19107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49F74835-15B4-4145-BBC1-95B27BCF4569}"/>
                    </a:ext>
                  </a:extLst>
                </p:cNvPr>
                <p:cNvSpPr/>
                <p:nvPr/>
              </p:nvSpPr>
              <p:spPr>
                <a:xfrm>
                  <a:off x="5714922" y="2848743"/>
                  <a:ext cx="60631" cy="432620"/>
                </a:xfrm>
                <a:custGeom>
                  <a:avLst/>
                  <a:gdLst>
                    <a:gd name="connsiteX0" fmla="*/ 22303 w 60631"/>
                    <a:gd name="connsiteY0" fmla="*/ 2407 h 432620"/>
                    <a:gd name="connsiteX1" fmla="*/ 60403 w 60631"/>
                    <a:gd name="connsiteY1" fmla="*/ 302445 h 432620"/>
                    <a:gd name="connsiteX2" fmla="*/ 38178 w 60631"/>
                    <a:gd name="connsiteY2" fmla="*/ 237357 h 432620"/>
                    <a:gd name="connsiteX3" fmla="*/ 38178 w 60631"/>
                    <a:gd name="connsiteY3" fmla="*/ 432620 h 432620"/>
                    <a:gd name="connsiteX4" fmla="*/ 36591 w 60631"/>
                    <a:gd name="connsiteY4" fmla="*/ 223070 h 432620"/>
                    <a:gd name="connsiteX5" fmla="*/ 78 w 60631"/>
                    <a:gd name="connsiteY5" fmla="*/ 386582 h 432620"/>
                    <a:gd name="connsiteX6" fmla="*/ 27066 w 60631"/>
                    <a:gd name="connsiteY6" fmla="*/ 237357 h 432620"/>
                    <a:gd name="connsiteX7" fmla="*/ 33416 w 60631"/>
                    <a:gd name="connsiteY7" fmla="*/ 164332 h 432620"/>
                    <a:gd name="connsiteX8" fmla="*/ 22303 w 60631"/>
                    <a:gd name="connsiteY8" fmla="*/ 2407 h 4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631" h="432620">
                      <a:moveTo>
                        <a:pt x="22303" y="2407"/>
                      </a:moveTo>
                      <a:cubicBezTo>
                        <a:pt x="26801" y="25426"/>
                        <a:pt x="57757" y="263287"/>
                        <a:pt x="60403" y="302445"/>
                      </a:cubicBezTo>
                      <a:cubicBezTo>
                        <a:pt x="63049" y="341603"/>
                        <a:pt x="41882" y="215661"/>
                        <a:pt x="38178" y="237357"/>
                      </a:cubicBezTo>
                      <a:cubicBezTo>
                        <a:pt x="34474" y="259053"/>
                        <a:pt x="38178" y="432620"/>
                        <a:pt x="38178" y="432620"/>
                      </a:cubicBezTo>
                      <a:cubicBezTo>
                        <a:pt x="37914" y="430239"/>
                        <a:pt x="42941" y="230743"/>
                        <a:pt x="36591" y="223070"/>
                      </a:cubicBezTo>
                      <a:cubicBezTo>
                        <a:pt x="30241" y="215397"/>
                        <a:pt x="1665" y="384201"/>
                        <a:pt x="78" y="386582"/>
                      </a:cubicBezTo>
                      <a:cubicBezTo>
                        <a:pt x="-1510" y="388963"/>
                        <a:pt x="21510" y="274399"/>
                        <a:pt x="27066" y="237357"/>
                      </a:cubicBezTo>
                      <a:cubicBezTo>
                        <a:pt x="32622" y="200315"/>
                        <a:pt x="32358" y="200580"/>
                        <a:pt x="33416" y="164332"/>
                      </a:cubicBezTo>
                      <a:cubicBezTo>
                        <a:pt x="34474" y="128084"/>
                        <a:pt x="17805" y="-20612"/>
                        <a:pt x="22303" y="2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1" name="フリーフォーム: 図形 440">
                  <a:extLst>
                    <a:ext uri="{FF2B5EF4-FFF2-40B4-BE49-F238E27FC236}">
                      <a16:creationId xmlns:a16="http://schemas.microsoft.com/office/drawing/2014/main" id="{D36C45A7-3260-40D7-878E-EE4AFD2567A3}"/>
                    </a:ext>
                  </a:extLst>
                </p:cNvPr>
                <p:cNvSpPr/>
                <p:nvPr/>
              </p:nvSpPr>
              <p:spPr>
                <a:xfrm>
                  <a:off x="5581179" y="2949099"/>
                  <a:ext cx="160831" cy="343730"/>
                </a:xfrm>
                <a:custGeom>
                  <a:avLst/>
                  <a:gdLst>
                    <a:gd name="connsiteX0" fmla="*/ 471 w 160831"/>
                    <a:gd name="connsiteY0" fmla="*/ 476 h 343730"/>
                    <a:gd name="connsiteX1" fmla="*/ 138584 w 160831"/>
                    <a:gd name="connsiteY1" fmla="*/ 125889 h 343730"/>
                    <a:gd name="connsiteX2" fmla="*/ 121121 w 160831"/>
                    <a:gd name="connsiteY2" fmla="*/ 303689 h 343730"/>
                    <a:gd name="connsiteX3" fmla="*/ 160809 w 160831"/>
                    <a:gd name="connsiteY3" fmla="*/ 338614 h 343730"/>
                    <a:gd name="connsiteX4" fmla="*/ 114771 w 160831"/>
                    <a:gd name="connsiteY4" fmla="*/ 224314 h 343730"/>
                    <a:gd name="connsiteX5" fmla="*/ 149696 w 160831"/>
                    <a:gd name="connsiteY5" fmla="*/ 287814 h 343730"/>
                    <a:gd name="connsiteX6" fmla="*/ 130646 w 160831"/>
                    <a:gd name="connsiteY6" fmla="*/ 302101 h 343730"/>
                    <a:gd name="connsiteX7" fmla="*/ 144934 w 160831"/>
                    <a:gd name="connsiteY7" fmla="*/ 135414 h 343730"/>
                    <a:gd name="connsiteX8" fmla="*/ 95721 w 160831"/>
                    <a:gd name="connsiteY8" fmla="*/ 84614 h 343730"/>
                    <a:gd name="connsiteX9" fmla="*/ 471 w 160831"/>
                    <a:gd name="connsiteY9" fmla="*/ 476 h 34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31" h="343730">
                      <a:moveTo>
                        <a:pt x="471" y="476"/>
                      </a:moveTo>
                      <a:cubicBezTo>
                        <a:pt x="7615" y="7355"/>
                        <a:pt x="118476" y="75353"/>
                        <a:pt x="138584" y="125889"/>
                      </a:cubicBezTo>
                      <a:cubicBezTo>
                        <a:pt x="158692" y="176425"/>
                        <a:pt x="117417" y="268235"/>
                        <a:pt x="121121" y="303689"/>
                      </a:cubicBezTo>
                      <a:cubicBezTo>
                        <a:pt x="124825" y="339143"/>
                        <a:pt x="161867" y="351843"/>
                        <a:pt x="160809" y="338614"/>
                      </a:cubicBezTo>
                      <a:cubicBezTo>
                        <a:pt x="159751" y="325385"/>
                        <a:pt x="116623" y="232781"/>
                        <a:pt x="114771" y="224314"/>
                      </a:cubicBezTo>
                      <a:cubicBezTo>
                        <a:pt x="112919" y="215847"/>
                        <a:pt x="147050" y="274850"/>
                        <a:pt x="149696" y="287814"/>
                      </a:cubicBezTo>
                      <a:cubicBezTo>
                        <a:pt x="152342" y="300779"/>
                        <a:pt x="131440" y="327501"/>
                        <a:pt x="130646" y="302101"/>
                      </a:cubicBezTo>
                      <a:cubicBezTo>
                        <a:pt x="129852" y="276701"/>
                        <a:pt x="150755" y="171662"/>
                        <a:pt x="144934" y="135414"/>
                      </a:cubicBezTo>
                      <a:cubicBezTo>
                        <a:pt x="139113" y="99166"/>
                        <a:pt x="122179" y="106045"/>
                        <a:pt x="95721" y="84614"/>
                      </a:cubicBezTo>
                      <a:cubicBezTo>
                        <a:pt x="69263" y="63183"/>
                        <a:pt x="-6673" y="-6403"/>
                        <a:pt x="471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E578C4C8-BD45-48CF-934F-94185956CCD5}"/>
                    </a:ext>
                  </a:extLst>
                </p:cNvPr>
                <p:cNvSpPr/>
                <p:nvPr/>
              </p:nvSpPr>
              <p:spPr>
                <a:xfrm>
                  <a:off x="5819073" y="2782041"/>
                  <a:ext cx="227389" cy="532160"/>
                </a:xfrm>
                <a:custGeom>
                  <a:avLst/>
                  <a:gdLst>
                    <a:gd name="connsiteX0" fmla="*/ 2290 w 227389"/>
                    <a:gd name="connsiteY0" fmla="*/ 5609 h 532160"/>
                    <a:gd name="connsiteX1" fmla="*/ 151515 w 227389"/>
                    <a:gd name="connsiteY1" fmla="*/ 377084 h 532160"/>
                    <a:gd name="connsiteX2" fmla="*/ 102302 w 227389"/>
                    <a:gd name="connsiteY2" fmla="*/ 280247 h 532160"/>
                    <a:gd name="connsiteX3" fmla="*/ 226127 w 227389"/>
                    <a:gd name="connsiteY3" fmla="*/ 531072 h 532160"/>
                    <a:gd name="connsiteX4" fmla="*/ 164215 w 227389"/>
                    <a:gd name="connsiteY4" fmla="*/ 367559 h 532160"/>
                    <a:gd name="connsiteX5" fmla="*/ 127702 w 227389"/>
                    <a:gd name="connsiteY5" fmla="*/ 275484 h 532160"/>
                    <a:gd name="connsiteX6" fmla="*/ 164215 w 227389"/>
                    <a:gd name="connsiteY6" fmla="*/ 345334 h 532160"/>
                    <a:gd name="connsiteX7" fmla="*/ 91190 w 227389"/>
                    <a:gd name="connsiteY7" fmla="*/ 170709 h 532160"/>
                    <a:gd name="connsiteX8" fmla="*/ 62615 w 227389"/>
                    <a:gd name="connsiteY8" fmla="*/ 153247 h 532160"/>
                    <a:gd name="connsiteX9" fmla="*/ 2290 w 227389"/>
                    <a:gd name="connsiteY9" fmla="*/ 5609 h 53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89" h="532160">
                      <a:moveTo>
                        <a:pt x="2290" y="5609"/>
                      </a:moveTo>
                      <a:cubicBezTo>
                        <a:pt x="17107" y="42915"/>
                        <a:pt x="134846" y="331311"/>
                        <a:pt x="151515" y="377084"/>
                      </a:cubicBezTo>
                      <a:cubicBezTo>
                        <a:pt x="168184" y="422857"/>
                        <a:pt x="89867" y="254582"/>
                        <a:pt x="102302" y="280247"/>
                      </a:cubicBezTo>
                      <a:cubicBezTo>
                        <a:pt x="114737" y="305912"/>
                        <a:pt x="215808" y="516520"/>
                        <a:pt x="226127" y="531072"/>
                      </a:cubicBezTo>
                      <a:cubicBezTo>
                        <a:pt x="236446" y="545624"/>
                        <a:pt x="180619" y="410157"/>
                        <a:pt x="164215" y="367559"/>
                      </a:cubicBezTo>
                      <a:cubicBezTo>
                        <a:pt x="147811" y="324961"/>
                        <a:pt x="127702" y="279188"/>
                        <a:pt x="127702" y="275484"/>
                      </a:cubicBezTo>
                      <a:cubicBezTo>
                        <a:pt x="127702" y="271780"/>
                        <a:pt x="170300" y="362797"/>
                        <a:pt x="164215" y="345334"/>
                      </a:cubicBezTo>
                      <a:cubicBezTo>
                        <a:pt x="158130" y="327872"/>
                        <a:pt x="108123" y="202723"/>
                        <a:pt x="91190" y="170709"/>
                      </a:cubicBezTo>
                      <a:cubicBezTo>
                        <a:pt x="74257" y="138695"/>
                        <a:pt x="76373" y="178118"/>
                        <a:pt x="62615" y="153247"/>
                      </a:cubicBezTo>
                      <a:cubicBezTo>
                        <a:pt x="48857" y="128376"/>
                        <a:pt x="-12527" y="-31697"/>
                        <a:pt x="2290" y="56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95DBB7D7-4562-4DC9-AAD3-ECFF0A34F0A1}"/>
                    </a:ext>
                  </a:extLst>
                </p:cNvPr>
                <p:cNvSpPr/>
                <p:nvPr/>
              </p:nvSpPr>
              <p:spPr>
                <a:xfrm>
                  <a:off x="5914449" y="2731873"/>
                  <a:ext cx="107288" cy="444371"/>
                </a:xfrm>
                <a:custGeom>
                  <a:avLst/>
                  <a:gdLst>
                    <a:gd name="connsiteX0" fmla="*/ 576 w 107288"/>
                    <a:gd name="connsiteY0" fmla="*/ 215 h 444371"/>
                    <a:gd name="connsiteX1" fmla="*/ 21214 w 107288"/>
                    <a:gd name="connsiteY1" fmla="*/ 133565 h 444371"/>
                    <a:gd name="connsiteX2" fmla="*/ 67251 w 107288"/>
                    <a:gd name="connsiteY2" fmla="*/ 254215 h 444371"/>
                    <a:gd name="connsiteX3" fmla="*/ 29151 w 107288"/>
                    <a:gd name="connsiteY3" fmla="*/ 136740 h 444371"/>
                    <a:gd name="connsiteX4" fmla="*/ 100589 w 107288"/>
                    <a:gd name="connsiteY4" fmla="*/ 409790 h 444371"/>
                    <a:gd name="connsiteX5" fmla="*/ 97414 w 107288"/>
                    <a:gd name="connsiteY5" fmla="*/ 425665 h 444371"/>
                    <a:gd name="connsiteX6" fmla="*/ 40264 w 107288"/>
                    <a:gd name="connsiteY6" fmla="*/ 273265 h 444371"/>
                    <a:gd name="connsiteX7" fmla="*/ 13276 w 107288"/>
                    <a:gd name="connsiteY7" fmla="*/ 192302 h 444371"/>
                    <a:gd name="connsiteX8" fmla="*/ 22801 w 107288"/>
                    <a:gd name="connsiteY8" fmla="*/ 157377 h 444371"/>
                    <a:gd name="connsiteX9" fmla="*/ 6926 w 107288"/>
                    <a:gd name="connsiteY9" fmla="*/ 103402 h 444371"/>
                    <a:gd name="connsiteX10" fmla="*/ 576 w 107288"/>
                    <a:gd name="connsiteY10" fmla="*/ 215 h 44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88" h="444371">
                      <a:moveTo>
                        <a:pt x="576" y="215"/>
                      </a:moveTo>
                      <a:cubicBezTo>
                        <a:pt x="2957" y="5242"/>
                        <a:pt x="10102" y="91232"/>
                        <a:pt x="21214" y="133565"/>
                      </a:cubicBezTo>
                      <a:cubicBezTo>
                        <a:pt x="32326" y="175898"/>
                        <a:pt x="65928" y="253686"/>
                        <a:pt x="67251" y="254215"/>
                      </a:cubicBezTo>
                      <a:cubicBezTo>
                        <a:pt x="68574" y="254744"/>
                        <a:pt x="23595" y="110811"/>
                        <a:pt x="29151" y="136740"/>
                      </a:cubicBezTo>
                      <a:cubicBezTo>
                        <a:pt x="34707" y="162669"/>
                        <a:pt x="89212" y="361636"/>
                        <a:pt x="100589" y="409790"/>
                      </a:cubicBezTo>
                      <a:cubicBezTo>
                        <a:pt x="111966" y="457944"/>
                        <a:pt x="107468" y="448419"/>
                        <a:pt x="97414" y="425665"/>
                      </a:cubicBezTo>
                      <a:cubicBezTo>
                        <a:pt x="87360" y="402911"/>
                        <a:pt x="54287" y="312159"/>
                        <a:pt x="40264" y="273265"/>
                      </a:cubicBezTo>
                      <a:cubicBezTo>
                        <a:pt x="26241" y="234371"/>
                        <a:pt x="16187" y="211617"/>
                        <a:pt x="13276" y="192302"/>
                      </a:cubicBezTo>
                      <a:cubicBezTo>
                        <a:pt x="10366" y="172987"/>
                        <a:pt x="23859" y="172194"/>
                        <a:pt x="22801" y="157377"/>
                      </a:cubicBezTo>
                      <a:cubicBezTo>
                        <a:pt x="21743" y="142560"/>
                        <a:pt x="10101" y="127215"/>
                        <a:pt x="6926" y="103402"/>
                      </a:cubicBezTo>
                      <a:cubicBezTo>
                        <a:pt x="3751" y="79590"/>
                        <a:pt x="-1805" y="-4812"/>
                        <a:pt x="576" y="2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6BBDCBA1-63D8-457C-98AA-7FA042A977F5}"/>
                    </a:ext>
                  </a:extLst>
                </p:cNvPr>
                <p:cNvSpPr/>
                <p:nvPr/>
              </p:nvSpPr>
              <p:spPr>
                <a:xfrm>
                  <a:off x="5297471" y="2252649"/>
                  <a:ext cx="142936" cy="124989"/>
                </a:xfrm>
                <a:custGeom>
                  <a:avLst/>
                  <a:gdLst>
                    <a:gd name="connsiteX0" fmla="*/ 142892 w 142936"/>
                    <a:gd name="connsiteY0" fmla="*/ 14 h 124989"/>
                    <a:gd name="connsiteX1" fmla="*/ 65104 w 142936"/>
                    <a:gd name="connsiteY1" fmla="*/ 76214 h 124989"/>
                    <a:gd name="connsiteX2" fmla="*/ 17 w 142936"/>
                    <a:gd name="connsiteY2" fmla="*/ 123839 h 124989"/>
                    <a:gd name="connsiteX3" fmla="*/ 58754 w 142936"/>
                    <a:gd name="connsiteY3" fmla="*/ 107964 h 124989"/>
                    <a:gd name="connsiteX4" fmla="*/ 76217 w 142936"/>
                    <a:gd name="connsiteY4" fmla="*/ 82564 h 124989"/>
                    <a:gd name="connsiteX5" fmla="*/ 142892 w 142936"/>
                    <a:gd name="connsiteY5" fmla="*/ 14 h 12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36" h="124989">
                      <a:moveTo>
                        <a:pt x="142892" y="14"/>
                      </a:moveTo>
                      <a:cubicBezTo>
                        <a:pt x="141040" y="-1044"/>
                        <a:pt x="88916" y="55577"/>
                        <a:pt x="65104" y="76214"/>
                      </a:cubicBezTo>
                      <a:cubicBezTo>
                        <a:pt x="41292" y="96851"/>
                        <a:pt x="1075" y="118548"/>
                        <a:pt x="17" y="123839"/>
                      </a:cubicBezTo>
                      <a:cubicBezTo>
                        <a:pt x="-1041" y="129130"/>
                        <a:pt x="46054" y="114843"/>
                        <a:pt x="58754" y="107964"/>
                      </a:cubicBezTo>
                      <a:cubicBezTo>
                        <a:pt x="71454" y="101085"/>
                        <a:pt x="64046" y="98439"/>
                        <a:pt x="76217" y="82564"/>
                      </a:cubicBezTo>
                      <a:cubicBezTo>
                        <a:pt x="88388" y="66689"/>
                        <a:pt x="144744" y="1072"/>
                        <a:pt x="142892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304F85CE-B57A-42DD-9A4A-B3F34F5D86A7}"/>
                    </a:ext>
                  </a:extLst>
                </p:cNvPr>
                <p:cNvSpPr/>
                <p:nvPr/>
              </p:nvSpPr>
              <p:spPr>
                <a:xfrm>
                  <a:off x="5306730" y="2370067"/>
                  <a:ext cx="116330" cy="325645"/>
                </a:xfrm>
                <a:custGeom>
                  <a:avLst/>
                  <a:gdLst>
                    <a:gd name="connsiteX0" fmla="*/ 5045 w 116330"/>
                    <a:gd name="connsiteY0" fmla="*/ 71 h 325645"/>
                    <a:gd name="connsiteX1" fmla="*/ 283 w 116330"/>
                    <a:gd name="connsiteY1" fmla="*/ 76271 h 325645"/>
                    <a:gd name="connsiteX2" fmla="*/ 14570 w 116330"/>
                    <a:gd name="connsiteY2" fmla="*/ 123896 h 325645"/>
                    <a:gd name="connsiteX3" fmla="*/ 30445 w 116330"/>
                    <a:gd name="connsiteY3" fmla="*/ 184221 h 325645"/>
                    <a:gd name="connsiteX4" fmla="*/ 60608 w 116330"/>
                    <a:gd name="connsiteY4" fmla="*/ 244546 h 325645"/>
                    <a:gd name="connsiteX5" fmla="*/ 116170 w 116330"/>
                    <a:gd name="connsiteY5" fmla="*/ 325508 h 325645"/>
                    <a:gd name="connsiteX6" fmla="*/ 76483 w 116330"/>
                    <a:gd name="connsiteY6" fmla="*/ 262008 h 325645"/>
                    <a:gd name="connsiteX7" fmla="*/ 46320 w 116330"/>
                    <a:gd name="connsiteY7" fmla="*/ 190571 h 325645"/>
                    <a:gd name="connsiteX8" fmla="*/ 25683 w 116330"/>
                    <a:gd name="connsiteY8" fmla="*/ 141358 h 325645"/>
                    <a:gd name="connsiteX9" fmla="*/ 5045 w 116330"/>
                    <a:gd name="connsiteY9" fmla="*/ 63571 h 325645"/>
                    <a:gd name="connsiteX10" fmla="*/ 5045 w 116330"/>
                    <a:gd name="connsiteY10" fmla="*/ 71 h 3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330" h="325645">
                      <a:moveTo>
                        <a:pt x="5045" y="71"/>
                      </a:moveTo>
                      <a:cubicBezTo>
                        <a:pt x="4251" y="2188"/>
                        <a:pt x="-1304" y="55634"/>
                        <a:pt x="283" y="76271"/>
                      </a:cubicBezTo>
                      <a:cubicBezTo>
                        <a:pt x="1870" y="96908"/>
                        <a:pt x="9543" y="105905"/>
                        <a:pt x="14570" y="123896"/>
                      </a:cubicBezTo>
                      <a:cubicBezTo>
                        <a:pt x="19597" y="141887"/>
                        <a:pt x="22772" y="164113"/>
                        <a:pt x="30445" y="184221"/>
                      </a:cubicBezTo>
                      <a:cubicBezTo>
                        <a:pt x="38118" y="204329"/>
                        <a:pt x="46320" y="220998"/>
                        <a:pt x="60608" y="244546"/>
                      </a:cubicBezTo>
                      <a:cubicBezTo>
                        <a:pt x="74896" y="268094"/>
                        <a:pt x="113524" y="322598"/>
                        <a:pt x="116170" y="325508"/>
                      </a:cubicBezTo>
                      <a:cubicBezTo>
                        <a:pt x="118816" y="328418"/>
                        <a:pt x="88125" y="284497"/>
                        <a:pt x="76483" y="262008"/>
                      </a:cubicBezTo>
                      <a:cubicBezTo>
                        <a:pt x="64841" y="239519"/>
                        <a:pt x="46320" y="190571"/>
                        <a:pt x="46320" y="190571"/>
                      </a:cubicBezTo>
                      <a:cubicBezTo>
                        <a:pt x="37853" y="170463"/>
                        <a:pt x="32562" y="162524"/>
                        <a:pt x="25683" y="141358"/>
                      </a:cubicBezTo>
                      <a:cubicBezTo>
                        <a:pt x="18804" y="120192"/>
                        <a:pt x="7162" y="83944"/>
                        <a:pt x="5045" y="63571"/>
                      </a:cubicBezTo>
                      <a:cubicBezTo>
                        <a:pt x="2928" y="43198"/>
                        <a:pt x="5839" y="-2046"/>
                        <a:pt x="5045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3D2AD320-556E-4310-8A52-9B015480C276}"/>
                    </a:ext>
                  </a:extLst>
                </p:cNvPr>
                <p:cNvSpPr/>
                <p:nvPr/>
              </p:nvSpPr>
              <p:spPr>
                <a:xfrm>
                  <a:off x="5360756" y="2296932"/>
                  <a:ext cx="72879" cy="397067"/>
                </a:xfrm>
                <a:custGeom>
                  <a:avLst/>
                  <a:gdLst>
                    <a:gd name="connsiteX0" fmla="*/ 66907 w 72879"/>
                    <a:gd name="connsiteY0" fmla="*/ 181 h 397067"/>
                    <a:gd name="connsiteX1" fmla="*/ 16107 w 72879"/>
                    <a:gd name="connsiteY1" fmla="*/ 79556 h 397067"/>
                    <a:gd name="connsiteX2" fmla="*/ 12932 w 72879"/>
                    <a:gd name="connsiteY2" fmla="*/ 127181 h 397067"/>
                    <a:gd name="connsiteX3" fmla="*/ 28807 w 72879"/>
                    <a:gd name="connsiteY3" fmla="*/ 228781 h 397067"/>
                    <a:gd name="connsiteX4" fmla="*/ 57382 w 72879"/>
                    <a:gd name="connsiteY4" fmla="*/ 325618 h 397067"/>
                    <a:gd name="connsiteX5" fmla="*/ 65319 w 72879"/>
                    <a:gd name="connsiteY5" fmla="*/ 397056 h 397067"/>
                    <a:gd name="connsiteX6" fmla="*/ 70082 w 72879"/>
                    <a:gd name="connsiteY6" fmla="*/ 330381 h 397067"/>
                    <a:gd name="connsiteX7" fmla="*/ 19282 w 72879"/>
                    <a:gd name="connsiteY7" fmla="*/ 241481 h 397067"/>
                    <a:gd name="connsiteX8" fmla="*/ 1819 w 72879"/>
                    <a:gd name="connsiteY8" fmla="*/ 103368 h 397067"/>
                    <a:gd name="connsiteX9" fmla="*/ 66907 w 72879"/>
                    <a:gd name="connsiteY9" fmla="*/ 181 h 39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79" h="397067">
                      <a:moveTo>
                        <a:pt x="66907" y="181"/>
                      </a:moveTo>
                      <a:cubicBezTo>
                        <a:pt x="69288" y="-3788"/>
                        <a:pt x="25103" y="58389"/>
                        <a:pt x="16107" y="79556"/>
                      </a:cubicBezTo>
                      <a:cubicBezTo>
                        <a:pt x="7111" y="100723"/>
                        <a:pt x="10815" y="102310"/>
                        <a:pt x="12932" y="127181"/>
                      </a:cubicBezTo>
                      <a:cubicBezTo>
                        <a:pt x="15049" y="152052"/>
                        <a:pt x="21399" y="195708"/>
                        <a:pt x="28807" y="228781"/>
                      </a:cubicBezTo>
                      <a:cubicBezTo>
                        <a:pt x="36215" y="261854"/>
                        <a:pt x="51297" y="297572"/>
                        <a:pt x="57382" y="325618"/>
                      </a:cubicBezTo>
                      <a:cubicBezTo>
                        <a:pt x="63467" y="353664"/>
                        <a:pt x="63202" y="396262"/>
                        <a:pt x="65319" y="397056"/>
                      </a:cubicBezTo>
                      <a:cubicBezTo>
                        <a:pt x="67436" y="397850"/>
                        <a:pt x="77755" y="356310"/>
                        <a:pt x="70082" y="330381"/>
                      </a:cubicBezTo>
                      <a:cubicBezTo>
                        <a:pt x="62409" y="304452"/>
                        <a:pt x="30659" y="279316"/>
                        <a:pt x="19282" y="241481"/>
                      </a:cubicBezTo>
                      <a:cubicBezTo>
                        <a:pt x="7905" y="203646"/>
                        <a:pt x="-4795" y="143585"/>
                        <a:pt x="1819" y="103368"/>
                      </a:cubicBezTo>
                      <a:cubicBezTo>
                        <a:pt x="8433" y="63151"/>
                        <a:pt x="64526" y="4150"/>
                        <a:pt x="66907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7" name="フリーフォーム: 図形 446">
                  <a:extLst>
                    <a:ext uri="{FF2B5EF4-FFF2-40B4-BE49-F238E27FC236}">
                      <a16:creationId xmlns:a16="http://schemas.microsoft.com/office/drawing/2014/main" id="{43EF45EE-650D-49D8-A3F1-10EE0691A6A7}"/>
                    </a:ext>
                  </a:extLst>
                </p:cNvPr>
                <p:cNvSpPr/>
                <p:nvPr/>
              </p:nvSpPr>
              <p:spPr>
                <a:xfrm>
                  <a:off x="5385647" y="2320715"/>
                  <a:ext cx="52915" cy="136737"/>
                </a:xfrm>
                <a:custGeom>
                  <a:avLst/>
                  <a:gdLst>
                    <a:gd name="connsiteX0" fmla="*/ 51541 w 52915"/>
                    <a:gd name="connsiteY0" fmla="*/ 210 h 136737"/>
                    <a:gd name="connsiteX1" fmla="*/ 3916 w 52915"/>
                    <a:gd name="connsiteY1" fmla="*/ 104985 h 136737"/>
                    <a:gd name="connsiteX2" fmla="*/ 5503 w 52915"/>
                    <a:gd name="connsiteY2" fmla="*/ 136735 h 136737"/>
                    <a:gd name="connsiteX3" fmla="*/ 27728 w 52915"/>
                    <a:gd name="connsiteY3" fmla="*/ 106573 h 136737"/>
                    <a:gd name="connsiteX4" fmla="*/ 38841 w 52915"/>
                    <a:gd name="connsiteY4" fmla="*/ 77998 h 136737"/>
                    <a:gd name="connsiteX5" fmla="*/ 51541 w 52915"/>
                    <a:gd name="connsiteY5" fmla="*/ 210 h 136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915" h="136737">
                      <a:moveTo>
                        <a:pt x="51541" y="210"/>
                      </a:moveTo>
                      <a:cubicBezTo>
                        <a:pt x="45720" y="4708"/>
                        <a:pt x="11589" y="82231"/>
                        <a:pt x="3916" y="104985"/>
                      </a:cubicBezTo>
                      <a:cubicBezTo>
                        <a:pt x="-3757" y="127739"/>
                        <a:pt x="1534" y="136470"/>
                        <a:pt x="5503" y="136735"/>
                      </a:cubicBezTo>
                      <a:cubicBezTo>
                        <a:pt x="9472" y="137000"/>
                        <a:pt x="22172" y="116362"/>
                        <a:pt x="27728" y="106573"/>
                      </a:cubicBezTo>
                      <a:cubicBezTo>
                        <a:pt x="33284" y="96784"/>
                        <a:pt x="34608" y="91492"/>
                        <a:pt x="38841" y="77998"/>
                      </a:cubicBezTo>
                      <a:cubicBezTo>
                        <a:pt x="43074" y="64504"/>
                        <a:pt x="57362" y="-4288"/>
                        <a:pt x="51541" y="2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E57E7764-867A-47B7-ACE0-D781DFEF7E79}"/>
                    </a:ext>
                  </a:extLst>
                </p:cNvPr>
                <p:cNvSpPr/>
                <p:nvPr/>
              </p:nvSpPr>
              <p:spPr>
                <a:xfrm>
                  <a:off x="5383189" y="2321926"/>
                  <a:ext cx="54719" cy="337147"/>
                </a:xfrm>
                <a:custGeom>
                  <a:avLst/>
                  <a:gdLst>
                    <a:gd name="connsiteX0" fmla="*/ 53999 w 54719"/>
                    <a:gd name="connsiteY0" fmla="*/ 587 h 337147"/>
                    <a:gd name="connsiteX1" fmla="*/ 1611 w 54719"/>
                    <a:gd name="connsiteY1" fmla="*/ 100599 h 337147"/>
                    <a:gd name="connsiteX2" fmla="*/ 15899 w 54719"/>
                    <a:gd name="connsiteY2" fmla="*/ 151399 h 337147"/>
                    <a:gd name="connsiteX3" fmla="*/ 41299 w 54719"/>
                    <a:gd name="connsiteY3" fmla="*/ 270462 h 337147"/>
                    <a:gd name="connsiteX4" fmla="*/ 42886 w 54719"/>
                    <a:gd name="connsiteY4" fmla="*/ 337137 h 337147"/>
                    <a:gd name="connsiteX5" fmla="*/ 46061 w 54719"/>
                    <a:gd name="connsiteY5" fmla="*/ 275224 h 337147"/>
                    <a:gd name="connsiteX6" fmla="*/ 31774 w 54719"/>
                    <a:gd name="connsiteY6" fmla="*/ 219662 h 337147"/>
                    <a:gd name="connsiteX7" fmla="*/ 7961 w 54719"/>
                    <a:gd name="connsiteY7" fmla="*/ 122824 h 337147"/>
                    <a:gd name="connsiteX8" fmla="*/ 31774 w 54719"/>
                    <a:gd name="connsiteY8" fmla="*/ 60912 h 337147"/>
                    <a:gd name="connsiteX9" fmla="*/ 53999 w 54719"/>
                    <a:gd name="connsiteY9" fmla="*/ 587 h 3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19" h="337147">
                      <a:moveTo>
                        <a:pt x="53999" y="587"/>
                      </a:moveTo>
                      <a:cubicBezTo>
                        <a:pt x="48972" y="7202"/>
                        <a:pt x="7961" y="75464"/>
                        <a:pt x="1611" y="100599"/>
                      </a:cubicBezTo>
                      <a:cubicBezTo>
                        <a:pt x="-4739" y="125734"/>
                        <a:pt x="9284" y="123089"/>
                        <a:pt x="15899" y="151399"/>
                      </a:cubicBezTo>
                      <a:cubicBezTo>
                        <a:pt x="22514" y="179710"/>
                        <a:pt x="36801" y="239506"/>
                        <a:pt x="41299" y="270462"/>
                      </a:cubicBezTo>
                      <a:cubicBezTo>
                        <a:pt x="45797" y="301418"/>
                        <a:pt x="42092" y="336343"/>
                        <a:pt x="42886" y="337137"/>
                      </a:cubicBezTo>
                      <a:cubicBezTo>
                        <a:pt x="43680" y="337931"/>
                        <a:pt x="47913" y="294803"/>
                        <a:pt x="46061" y="275224"/>
                      </a:cubicBezTo>
                      <a:cubicBezTo>
                        <a:pt x="44209" y="255645"/>
                        <a:pt x="38124" y="245062"/>
                        <a:pt x="31774" y="219662"/>
                      </a:cubicBezTo>
                      <a:cubicBezTo>
                        <a:pt x="25424" y="194262"/>
                        <a:pt x="7961" y="149282"/>
                        <a:pt x="7961" y="122824"/>
                      </a:cubicBezTo>
                      <a:cubicBezTo>
                        <a:pt x="7961" y="96366"/>
                        <a:pt x="27276" y="76787"/>
                        <a:pt x="31774" y="60912"/>
                      </a:cubicBezTo>
                      <a:cubicBezTo>
                        <a:pt x="36272" y="45037"/>
                        <a:pt x="59026" y="-6028"/>
                        <a:pt x="53999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4B90022E-958D-4DA7-93D0-23C6F7D0DB6E}"/>
                    </a:ext>
                  </a:extLst>
                </p:cNvPr>
                <p:cNvSpPr/>
                <p:nvPr/>
              </p:nvSpPr>
              <p:spPr>
                <a:xfrm>
                  <a:off x="6622536" y="2110471"/>
                  <a:ext cx="238640" cy="345484"/>
                </a:xfrm>
                <a:custGeom>
                  <a:avLst/>
                  <a:gdLst>
                    <a:gd name="connsiteX0" fmla="*/ 514 w 238640"/>
                    <a:gd name="connsiteY0" fmla="*/ 904 h 345484"/>
                    <a:gd name="connsiteX1" fmla="*/ 173552 w 238640"/>
                    <a:gd name="connsiteY1" fmla="*/ 154892 h 345484"/>
                    <a:gd name="connsiteX2" fmla="*/ 229114 w 238640"/>
                    <a:gd name="connsiteY2" fmla="*/ 235854 h 345484"/>
                    <a:gd name="connsiteX3" fmla="*/ 227527 w 238640"/>
                    <a:gd name="connsiteY3" fmla="*/ 307292 h 345484"/>
                    <a:gd name="connsiteX4" fmla="*/ 208477 w 238640"/>
                    <a:gd name="connsiteY4" fmla="*/ 343804 h 345484"/>
                    <a:gd name="connsiteX5" fmla="*/ 238639 w 238640"/>
                    <a:gd name="connsiteY5" fmla="*/ 254904 h 345484"/>
                    <a:gd name="connsiteX6" fmla="*/ 206889 w 238640"/>
                    <a:gd name="connsiteY6" fmla="*/ 204104 h 345484"/>
                    <a:gd name="connsiteX7" fmla="*/ 122752 w 238640"/>
                    <a:gd name="connsiteY7" fmla="*/ 96154 h 345484"/>
                    <a:gd name="connsiteX8" fmla="*/ 514 w 238640"/>
                    <a:gd name="connsiteY8" fmla="*/ 904 h 34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40" h="345484">
                      <a:moveTo>
                        <a:pt x="514" y="904"/>
                      </a:moveTo>
                      <a:cubicBezTo>
                        <a:pt x="8981" y="10694"/>
                        <a:pt x="135452" y="115734"/>
                        <a:pt x="173552" y="154892"/>
                      </a:cubicBezTo>
                      <a:cubicBezTo>
                        <a:pt x="211652" y="194050"/>
                        <a:pt x="220118" y="210454"/>
                        <a:pt x="229114" y="235854"/>
                      </a:cubicBezTo>
                      <a:cubicBezTo>
                        <a:pt x="238110" y="261254"/>
                        <a:pt x="230966" y="289300"/>
                        <a:pt x="227527" y="307292"/>
                      </a:cubicBezTo>
                      <a:cubicBezTo>
                        <a:pt x="224088" y="325284"/>
                        <a:pt x="206625" y="352535"/>
                        <a:pt x="208477" y="343804"/>
                      </a:cubicBezTo>
                      <a:cubicBezTo>
                        <a:pt x="210329" y="335073"/>
                        <a:pt x="238904" y="278187"/>
                        <a:pt x="238639" y="254904"/>
                      </a:cubicBezTo>
                      <a:cubicBezTo>
                        <a:pt x="238374" y="231621"/>
                        <a:pt x="226203" y="230562"/>
                        <a:pt x="206889" y="204104"/>
                      </a:cubicBezTo>
                      <a:cubicBezTo>
                        <a:pt x="187575" y="177646"/>
                        <a:pt x="155031" y="128962"/>
                        <a:pt x="122752" y="96154"/>
                      </a:cubicBezTo>
                      <a:cubicBezTo>
                        <a:pt x="90473" y="63346"/>
                        <a:pt x="-7953" y="-8886"/>
                        <a:pt x="514" y="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C0792458-D715-4FF5-B337-CE8974878055}"/>
                    </a:ext>
                  </a:extLst>
                </p:cNvPr>
                <p:cNvSpPr/>
                <p:nvPr/>
              </p:nvSpPr>
              <p:spPr>
                <a:xfrm>
                  <a:off x="6624957" y="2134445"/>
                  <a:ext cx="163907" cy="151282"/>
                </a:xfrm>
                <a:custGeom>
                  <a:avLst/>
                  <a:gdLst>
                    <a:gd name="connsiteX0" fmla="*/ 1268 w 163907"/>
                    <a:gd name="connsiteY0" fmla="*/ 743 h 151282"/>
                    <a:gd name="connsiteX1" fmla="*/ 161606 w 163907"/>
                    <a:gd name="connsiteY1" fmla="*/ 148380 h 151282"/>
                    <a:gd name="connsiteX2" fmla="*/ 90168 w 163907"/>
                    <a:gd name="connsiteY2" fmla="*/ 92818 h 151282"/>
                    <a:gd name="connsiteX3" fmla="*/ 1268 w 163907"/>
                    <a:gd name="connsiteY3" fmla="*/ 743 h 15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07" h="151282">
                      <a:moveTo>
                        <a:pt x="1268" y="743"/>
                      </a:moveTo>
                      <a:cubicBezTo>
                        <a:pt x="13174" y="10003"/>
                        <a:pt x="146789" y="133034"/>
                        <a:pt x="161606" y="148380"/>
                      </a:cubicBezTo>
                      <a:cubicBezTo>
                        <a:pt x="176423" y="163726"/>
                        <a:pt x="115833" y="114249"/>
                        <a:pt x="90168" y="92818"/>
                      </a:cubicBezTo>
                      <a:cubicBezTo>
                        <a:pt x="64503" y="71387"/>
                        <a:pt x="-10638" y="-8517"/>
                        <a:pt x="1268" y="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7AEBC614-7A0B-4224-BE2E-53CF54ACFEEF}"/>
                    </a:ext>
                  </a:extLst>
                </p:cNvPr>
                <p:cNvSpPr/>
                <p:nvPr/>
              </p:nvSpPr>
              <p:spPr>
                <a:xfrm>
                  <a:off x="6670598" y="2309689"/>
                  <a:ext cx="176332" cy="378122"/>
                </a:xfrm>
                <a:custGeom>
                  <a:avLst/>
                  <a:gdLst>
                    <a:gd name="connsiteX0" fmla="*/ 142952 w 176332"/>
                    <a:gd name="connsiteY0" fmla="*/ 124 h 378122"/>
                    <a:gd name="connsiteX1" fmla="*/ 165177 w 176332"/>
                    <a:gd name="connsiteY1" fmla="*/ 128711 h 378122"/>
                    <a:gd name="connsiteX2" fmla="*/ 152477 w 176332"/>
                    <a:gd name="connsiteY2" fmla="*/ 163636 h 378122"/>
                    <a:gd name="connsiteX3" fmla="*/ 77865 w 176332"/>
                    <a:gd name="connsiteY3" fmla="*/ 289049 h 378122"/>
                    <a:gd name="connsiteX4" fmla="*/ 77 w 176332"/>
                    <a:gd name="connsiteY4" fmla="*/ 377949 h 378122"/>
                    <a:gd name="connsiteX5" fmla="*/ 65165 w 176332"/>
                    <a:gd name="connsiteY5" fmla="*/ 308099 h 378122"/>
                    <a:gd name="connsiteX6" fmla="*/ 154065 w 176332"/>
                    <a:gd name="connsiteY6" fmla="*/ 185861 h 378122"/>
                    <a:gd name="connsiteX7" fmla="*/ 176290 w 176332"/>
                    <a:gd name="connsiteY7" fmla="*/ 106486 h 378122"/>
                    <a:gd name="connsiteX8" fmla="*/ 142952 w 176332"/>
                    <a:gd name="connsiteY8" fmla="*/ 124 h 37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332" h="378122">
                      <a:moveTo>
                        <a:pt x="142952" y="124"/>
                      </a:moveTo>
                      <a:cubicBezTo>
                        <a:pt x="141100" y="3828"/>
                        <a:pt x="163590" y="101459"/>
                        <a:pt x="165177" y="128711"/>
                      </a:cubicBezTo>
                      <a:cubicBezTo>
                        <a:pt x="166764" y="155963"/>
                        <a:pt x="167029" y="136913"/>
                        <a:pt x="152477" y="163636"/>
                      </a:cubicBezTo>
                      <a:cubicBezTo>
                        <a:pt x="137925" y="190359"/>
                        <a:pt x="103265" y="253330"/>
                        <a:pt x="77865" y="289049"/>
                      </a:cubicBezTo>
                      <a:cubicBezTo>
                        <a:pt x="52465" y="324768"/>
                        <a:pt x="2194" y="374774"/>
                        <a:pt x="77" y="377949"/>
                      </a:cubicBezTo>
                      <a:cubicBezTo>
                        <a:pt x="-2040" y="381124"/>
                        <a:pt x="39500" y="340114"/>
                        <a:pt x="65165" y="308099"/>
                      </a:cubicBezTo>
                      <a:cubicBezTo>
                        <a:pt x="90830" y="276084"/>
                        <a:pt x="135544" y="219463"/>
                        <a:pt x="154065" y="185861"/>
                      </a:cubicBezTo>
                      <a:cubicBezTo>
                        <a:pt x="172586" y="152259"/>
                        <a:pt x="176819" y="136384"/>
                        <a:pt x="176290" y="106486"/>
                      </a:cubicBezTo>
                      <a:cubicBezTo>
                        <a:pt x="175761" y="76588"/>
                        <a:pt x="144804" y="-3580"/>
                        <a:pt x="142952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1EF92E09-6842-4FB1-946E-8982C8B7EADE}"/>
                    </a:ext>
                  </a:extLst>
                </p:cNvPr>
                <p:cNvSpPr/>
                <p:nvPr/>
              </p:nvSpPr>
              <p:spPr>
                <a:xfrm>
                  <a:off x="6672263" y="2419350"/>
                  <a:ext cx="142875" cy="265119"/>
                </a:xfrm>
                <a:custGeom>
                  <a:avLst/>
                  <a:gdLst>
                    <a:gd name="connsiteX0" fmla="*/ 142875 w 142875"/>
                    <a:gd name="connsiteY0" fmla="*/ 0 h 265119"/>
                    <a:gd name="connsiteX1" fmla="*/ 80962 w 142875"/>
                    <a:gd name="connsiteY1" fmla="*/ 146050 h 265119"/>
                    <a:gd name="connsiteX2" fmla="*/ 0 w 142875"/>
                    <a:gd name="connsiteY2" fmla="*/ 265113 h 265119"/>
                    <a:gd name="connsiteX3" fmla="*/ 79375 w 142875"/>
                    <a:gd name="connsiteY3" fmla="*/ 141288 h 265119"/>
                    <a:gd name="connsiteX4" fmla="*/ 101600 w 142875"/>
                    <a:gd name="connsiteY4" fmla="*/ 88900 h 265119"/>
                    <a:gd name="connsiteX5" fmla="*/ 142875 w 142875"/>
                    <a:gd name="connsiteY5" fmla="*/ 0 h 26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75" h="265119">
                      <a:moveTo>
                        <a:pt x="142875" y="0"/>
                      </a:moveTo>
                      <a:cubicBezTo>
                        <a:pt x="123824" y="50932"/>
                        <a:pt x="104774" y="101865"/>
                        <a:pt x="80962" y="146050"/>
                      </a:cubicBezTo>
                      <a:cubicBezTo>
                        <a:pt x="57150" y="190235"/>
                        <a:pt x="264" y="265907"/>
                        <a:pt x="0" y="265113"/>
                      </a:cubicBezTo>
                      <a:cubicBezTo>
                        <a:pt x="-265" y="264319"/>
                        <a:pt x="62442" y="170657"/>
                        <a:pt x="79375" y="141288"/>
                      </a:cubicBezTo>
                      <a:cubicBezTo>
                        <a:pt x="96308" y="111919"/>
                        <a:pt x="92340" y="110861"/>
                        <a:pt x="101600" y="88900"/>
                      </a:cubicBezTo>
                      <a:lnTo>
                        <a:pt x="142875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DC261138-AB4E-499E-AAAF-791E4AD77AB9}"/>
                    </a:ext>
                  </a:extLst>
                </p:cNvPr>
                <p:cNvSpPr/>
                <p:nvPr/>
              </p:nvSpPr>
              <p:spPr>
                <a:xfrm>
                  <a:off x="6624526" y="2182483"/>
                  <a:ext cx="160707" cy="309168"/>
                </a:xfrm>
                <a:custGeom>
                  <a:avLst/>
                  <a:gdLst>
                    <a:gd name="connsiteX0" fmla="*/ 112 w 160707"/>
                    <a:gd name="connsiteY0" fmla="*/ 330 h 309168"/>
                    <a:gd name="connsiteX1" fmla="*/ 144574 w 160707"/>
                    <a:gd name="connsiteY1" fmla="*/ 151142 h 309168"/>
                    <a:gd name="connsiteX2" fmla="*/ 154099 w 160707"/>
                    <a:gd name="connsiteY2" fmla="*/ 211467 h 309168"/>
                    <a:gd name="connsiteX3" fmla="*/ 125524 w 160707"/>
                    <a:gd name="connsiteY3" fmla="*/ 282905 h 309168"/>
                    <a:gd name="connsiteX4" fmla="*/ 92187 w 160707"/>
                    <a:gd name="connsiteY4" fmla="*/ 308305 h 309168"/>
                    <a:gd name="connsiteX5" fmla="*/ 131874 w 160707"/>
                    <a:gd name="connsiteY5" fmla="*/ 255917 h 309168"/>
                    <a:gd name="connsiteX6" fmla="*/ 160449 w 160707"/>
                    <a:gd name="connsiteY6" fmla="*/ 197180 h 309168"/>
                    <a:gd name="connsiteX7" fmla="*/ 144574 w 160707"/>
                    <a:gd name="connsiteY7" fmla="*/ 146380 h 309168"/>
                    <a:gd name="connsiteX8" fmla="*/ 120762 w 160707"/>
                    <a:gd name="connsiteY8" fmla="*/ 111455 h 309168"/>
                    <a:gd name="connsiteX9" fmla="*/ 112 w 160707"/>
                    <a:gd name="connsiteY9" fmla="*/ 330 h 30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707" h="309168">
                      <a:moveTo>
                        <a:pt x="112" y="330"/>
                      </a:moveTo>
                      <a:cubicBezTo>
                        <a:pt x="4081" y="6945"/>
                        <a:pt x="118910" y="115953"/>
                        <a:pt x="144574" y="151142"/>
                      </a:cubicBezTo>
                      <a:cubicBezTo>
                        <a:pt x="170238" y="186331"/>
                        <a:pt x="157274" y="189507"/>
                        <a:pt x="154099" y="211467"/>
                      </a:cubicBezTo>
                      <a:cubicBezTo>
                        <a:pt x="150924" y="233427"/>
                        <a:pt x="135843" y="266765"/>
                        <a:pt x="125524" y="282905"/>
                      </a:cubicBezTo>
                      <a:cubicBezTo>
                        <a:pt x="115205" y="299045"/>
                        <a:pt x="91129" y="312803"/>
                        <a:pt x="92187" y="308305"/>
                      </a:cubicBezTo>
                      <a:cubicBezTo>
                        <a:pt x="93245" y="303807"/>
                        <a:pt x="120497" y="274438"/>
                        <a:pt x="131874" y="255917"/>
                      </a:cubicBezTo>
                      <a:cubicBezTo>
                        <a:pt x="143251" y="237396"/>
                        <a:pt x="158332" y="215436"/>
                        <a:pt x="160449" y="197180"/>
                      </a:cubicBezTo>
                      <a:cubicBezTo>
                        <a:pt x="162566" y="178924"/>
                        <a:pt x="151188" y="160667"/>
                        <a:pt x="144574" y="146380"/>
                      </a:cubicBezTo>
                      <a:cubicBezTo>
                        <a:pt x="137960" y="132093"/>
                        <a:pt x="143516" y="134474"/>
                        <a:pt x="120762" y="111455"/>
                      </a:cubicBezTo>
                      <a:cubicBezTo>
                        <a:pt x="98008" y="88436"/>
                        <a:pt x="-3857" y="-6285"/>
                        <a:pt x="112" y="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CC86C644-C815-405B-BF93-69C4FC044B7A}"/>
                    </a:ext>
                  </a:extLst>
                </p:cNvPr>
                <p:cNvSpPr/>
                <p:nvPr/>
              </p:nvSpPr>
              <p:spPr>
                <a:xfrm>
                  <a:off x="6634626" y="2223501"/>
                  <a:ext cx="141240" cy="186404"/>
                </a:xfrm>
                <a:custGeom>
                  <a:avLst/>
                  <a:gdLst>
                    <a:gd name="connsiteX0" fmla="*/ 2712 w 141240"/>
                    <a:gd name="connsiteY0" fmla="*/ 587 h 186404"/>
                    <a:gd name="connsiteX1" fmla="*/ 126537 w 141240"/>
                    <a:gd name="connsiteY1" fmla="*/ 116474 h 186404"/>
                    <a:gd name="connsiteX2" fmla="*/ 139237 w 141240"/>
                    <a:gd name="connsiteY2" fmla="*/ 186324 h 186404"/>
                    <a:gd name="connsiteX3" fmla="*/ 129712 w 141240"/>
                    <a:gd name="connsiteY3" fmla="*/ 129174 h 186404"/>
                    <a:gd name="connsiteX4" fmla="*/ 83674 w 141240"/>
                    <a:gd name="connsiteY4" fmla="*/ 72024 h 186404"/>
                    <a:gd name="connsiteX5" fmla="*/ 78912 w 141240"/>
                    <a:gd name="connsiteY5" fmla="*/ 110124 h 186404"/>
                    <a:gd name="connsiteX6" fmla="*/ 42399 w 141240"/>
                    <a:gd name="connsiteY6" fmla="*/ 72024 h 186404"/>
                    <a:gd name="connsiteX7" fmla="*/ 2712 w 141240"/>
                    <a:gd name="connsiteY7" fmla="*/ 587 h 18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40" h="186404">
                      <a:moveTo>
                        <a:pt x="2712" y="587"/>
                      </a:moveTo>
                      <a:cubicBezTo>
                        <a:pt x="16735" y="7995"/>
                        <a:pt x="103783" y="85518"/>
                        <a:pt x="126537" y="116474"/>
                      </a:cubicBezTo>
                      <a:cubicBezTo>
                        <a:pt x="149291" y="147430"/>
                        <a:pt x="138708" y="184207"/>
                        <a:pt x="139237" y="186324"/>
                      </a:cubicBezTo>
                      <a:cubicBezTo>
                        <a:pt x="139766" y="188441"/>
                        <a:pt x="138972" y="148224"/>
                        <a:pt x="129712" y="129174"/>
                      </a:cubicBezTo>
                      <a:cubicBezTo>
                        <a:pt x="120452" y="110124"/>
                        <a:pt x="92141" y="75199"/>
                        <a:pt x="83674" y="72024"/>
                      </a:cubicBezTo>
                      <a:cubicBezTo>
                        <a:pt x="75207" y="68849"/>
                        <a:pt x="85791" y="110124"/>
                        <a:pt x="78912" y="110124"/>
                      </a:cubicBezTo>
                      <a:cubicBezTo>
                        <a:pt x="72033" y="110124"/>
                        <a:pt x="51660" y="86047"/>
                        <a:pt x="42399" y="72024"/>
                      </a:cubicBezTo>
                      <a:cubicBezTo>
                        <a:pt x="33139" y="58001"/>
                        <a:pt x="-11311" y="-6821"/>
                        <a:pt x="2712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A9877FC6-1136-48A8-B530-D15E9DA82F34}"/>
                    </a:ext>
                  </a:extLst>
                </p:cNvPr>
                <p:cNvSpPr/>
                <p:nvPr/>
              </p:nvSpPr>
              <p:spPr>
                <a:xfrm>
                  <a:off x="6625789" y="2238185"/>
                  <a:ext cx="81626" cy="302279"/>
                </a:xfrm>
                <a:custGeom>
                  <a:avLst/>
                  <a:gdLst>
                    <a:gd name="connsiteX0" fmla="*/ 436 w 81626"/>
                    <a:gd name="connsiteY0" fmla="*/ 190 h 302279"/>
                    <a:gd name="connsiteX1" fmla="*/ 73461 w 81626"/>
                    <a:gd name="connsiteY1" fmla="*/ 112903 h 302279"/>
                    <a:gd name="connsiteX2" fmla="*/ 46474 w 81626"/>
                    <a:gd name="connsiteY2" fmla="*/ 174815 h 302279"/>
                    <a:gd name="connsiteX3" fmla="*/ 16311 w 81626"/>
                    <a:gd name="connsiteY3" fmla="*/ 244665 h 302279"/>
                    <a:gd name="connsiteX4" fmla="*/ 6786 w 81626"/>
                    <a:gd name="connsiteY4" fmla="*/ 301815 h 302279"/>
                    <a:gd name="connsiteX5" fmla="*/ 27424 w 81626"/>
                    <a:gd name="connsiteY5" fmla="*/ 212915 h 302279"/>
                    <a:gd name="connsiteX6" fmla="*/ 81399 w 81626"/>
                    <a:gd name="connsiteY6" fmla="*/ 155765 h 302279"/>
                    <a:gd name="connsiteX7" fmla="*/ 44886 w 81626"/>
                    <a:gd name="connsiteY7" fmla="*/ 87503 h 302279"/>
                    <a:gd name="connsiteX8" fmla="*/ 436 w 81626"/>
                    <a:gd name="connsiteY8" fmla="*/ 190 h 302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26" h="302279">
                      <a:moveTo>
                        <a:pt x="436" y="190"/>
                      </a:moveTo>
                      <a:cubicBezTo>
                        <a:pt x="5198" y="4423"/>
                        <a:pt x="65788" y="83799"/>
                        <a:pt x="73461" y="112903"/>
                      </a:cubicBezTo>
                      <a:cubicBezTo>
                        <a:pt x="81134" y="142007"/>
                        <a:pt x="55999" y="152855"/>
                        <a:pt x="46474" y="174815"/>
                      </a:cubicBezTo>
                      <a:cubicBezTo>
                        <a:pt x="36949" y="196775"/>
                        <a:pt x="22926" y="223498"/>
                        <a:pt x="16311" y="244665"/>
                      </a:cubicBezTo>
                      <a:cubicBezTo>
                        <a:pt x="9696" y="265832"/>
                        <a:pt x="4934" y="307107"/>
                        <a:pt x="6786" y="301815"/>
                      </a:cubicBezTo>
                      <a:cubicBezTo>
                        <a:pt x="8638" y="296523"/>
                        <a:pt x="14989" y="237257"/>
                        <a:pt x="27424" y="212915"/>
                      </a:cubicBezTo>
                      <a:cubicBezTo>
                        <a:pt x="39859" y="188573"/>
                        <a:pt x="78489" y="176667"/>
                        <a:pt x="81399" y="155765"/>
                      </a:cubicBezTo>
                      <a:cubicBezTo>
                        <a:pt x="84309" y="134863"/>
                        <a:pt x="58644" y="111580"/>
                        <a:pt x="44886" y="87503"/>
                      </a:cubicBezTo>
                      <a:cubicBezTo>
                        <a:pt x="31128" y="63426"/>
                        <a:pt x="-4326" y="-4043"/>
                        <a:pt x="436" y="1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B701EFAB-76F2-4CEA-BE8C-939DAD02B5B5}"/>
                    </a:ext>
                  </a:extLst>
                </p:cNvPr>
                <p:cNvSpPr/>
                <p:nvPr/>
              </p:nvSpPr>
              <p:spPr>
                <a:xfrm>
                  <a:off x="6658994" y="2505051"/>
                  <a:ext cx="72203" cy="125570"/>
                </a:xfrm>
                <a:custGeom>
                  <a:avLst/>
                  <a:gdLst>
                    <a:gd name="connsiteX0" fmla="*/ 72006 w 72203"/>
                    <a:gd name="connsiteY0" fmla="*/ 1612 h 125570"/>
                    <a:gd name="connsiteX1" fmla="*/ 569 w 72203"/>
                    <a:gd name="connsiteY1" fmla="*/ 98449 h 125570"/>
                    <a:gd name="connsiteX2" fmla="*/ 38669 w 72203"/>
                    <a:gd name="connsiteY2" fmla="*/ 65112 h 125570"/>
                    <a:gd name="connsiteX3" fmla="*/ 41844 w 72203"/>
                    <a:gd name="connsiteY3" fmla="*/ 125437 h 125570"/>
                    <a:gd name="connsiteX4" fmla="*/ 59306 w 72203"/>
                    <a:gd name="connsiteY4" fmla="*/ 80987 h 125570"/>
                    <a:gd name="connsiteX5" fmla="*/ 49781 w 72203"/>
                    <a:gd name="connsiteY5" fmla="*/ 68287 h 125570"/>
                    <a:gd name="connsiteX6" fmla="*/ 22794 w 72203"/>
                    <a:gd name="connsiteY6" fmla="*/ 39712 h 125570"/>
                    <a:gd name="connsiteX7" fmla="*/ 72006 w 72203"/>
                    <a:gd name="connsiteY7" fmla="*/ 1612 h 12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03" h="125570">
                      <a:moveTo>
                        <a:pt x="72006" y="1612"/>
                      </a:moveTo>
                      <a:cubicBezTo>
                        <a:pt x="68302" y="11402"/>
                        <a:pt x="6125" y="87866"/>
                        <a:pt x="569" y="98449"/>
                      </a:cubicBezTo>
                      <a:cubicBezTo>
                        <a:pt x="-4987" y="109032"/>
                        <a:pt x="31790" y="60614"/>
                        <a:pt x="38669" y="65112"/>
                      </a:cubicBezTo>
                      <a:cubicBezTo>
                        <a:pt x="45548" y="69610"/>
                        <a:pt x="38404" y="122791"/>
                        <a:pt x="41844" y="125437"/>
                      </a:cubicBezTo>
                      <a:cubicBezTo>
                        <a:pt x="45284" y="128083"/>
                        <a:pt x="57983" y="90512"/>
                        <a:pt x="59306" y="80987"/>
                      </a:cubicBezTo>
                      <a:cubicBezTo>
                        <a:pt x="60629" y="71462"/>
                        <a:pt x="55866" y="75166"/>
                        <a:pt x="49781" y="68287"/>
                      </a:cubicBezTo>
                      <a:cubicBezTo>
                        <a:pt x="43696" y="61408"/>
                        <a:pt x="19354" y="50031"/>
                        <a:pt x="22794" y="39712"/>
                      </a:cubicBezTo>
                      <a:cubicBezTo>
                        <a:pt x="26234" y="29393"/>
                        <a:pt x="75710" y="-8178"/>
                        <a:pt x="72006" y="1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653A015C-C994-4DF5-83A2-BBE0917EAF85}"/>
                    </a:ext>
                  </a:extLst>
                </p:cNvPr>
                <p:cNvSpPr/>
                <p:nvPr/>
              </p:nvSpPr>
              <p:spPr>
                <a:xfrm>
                  <a:off x="6620233" y="2455461"/>
                  <a:ext cx="52234" cy="230606"/>
                </a:xfrm>
                <a:custGeom>
                  <a:avLst/>
                  <a:gdLst>
                    <a:gd name="connsiteX0" fmla="*/ 52030 w 52234"/>
                    <a:gd name="connsiteY0" fmla="*/ 402 h 230606"/>
                    <a:gd name="connsiteX1" fmla="*/ 21867 w 52234"/>
                    <a:gd name="connsiteY1" fmla="*/ 68664 h 230606"/>
                    <a:gd name="connsiteX2" fmla="*/ 28217 w 52234"/>
                    <a:gd name="connsiteY2" fmla="*/ 130577 h 230606"/>
                    <a:gd name="connsiteX3" fmla="*/ 31392 w 52234"/>
                    <a:gd name="connsiteY3" fmla="*/ 230589 h 230606"/>
                    <a:gd name="connsiteX4" fmla="*/ 5992 w 52234"/>
                    <a:gd name="connsiteY4" fmla="*/ 122639 h 230606"/>
                    <a:gd name="connsiteX5" fmla="*/ 4405 w 52234"/>
                    <a:gd name="connsiteY5" fmla="*/ 44852 h 230606"/>
                    <a:gd name="connsiteX6" fmla="*/ 52030 w 52234"/>
                    <a:gd name="connsiteY6" fmla="*/ 402 h 23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34" h="230606">
                      <a:moveTo>
                        <a:pt x="52030" y="402"/>
                      </a:moveTo>
                      <a:cubicBezTo>
                        <a:pt x="54940" y="4371"/>
                        <a:pt x="25836" y="46968"/>
                        <a:pt x="21867" y="68664"/>
                      </a:cubicBezTo>
                      <a:cubicBezTo>
                        <a:pt x="17898" y="90360"/>
                        <a:pt x="26630" y="103590"/>
                        <a:pt x="28217" y="130577"/>
                      </a:cubicBezTo>
                      <a:cubicBezTo>
                        <a:pt x="29804" y="157564"/>
                        <a:pt x="35096" y="231912"/>
                        <a:pt x="31392" y="230589"/>
                      </a:cubicBezTo>
                      <a:cubicBezTo>
                        <a:pt x="27688" y="229266"/>
                        <a:pt x="10490" y="153595"/>
                        <a:pt x="5992" y="122639"/>
                      </a:cubicBezTo>
                      <a:cubicBezTo>
                        <a:pt x="1494" y="91683"/>
                        <a:pt x="-4062" y="67077"/>
                        <a:pt x="4405" y="44852"/>
                      </a:cubicBezTo>
                      <a:cubicBezTo>
                        <a:pt x="12872" y="22627"/>
                        <a:pt x="49120" y="-3567"/>
                        <a:pt x="52030" y="4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275D8C3E-E59D-487B-A353-E874F846564E}"/>
                    </a:ext>
                  </a:extLst>
                </p:cNvPr>
                <p:cNvSpPr/>
                <p:nvPr/>
              </p:nvSpPr>
              <p:spPr>
                <a:xfrm>
                  <a:off x="5911818" y="1755975"/>
                  <a:ext cx="168390" cy="16299"/>
                </a:xfrm>
                <a:custGeom>
                  <a:avLst/>
                  <a:gdLst>
                    <a:gd name="connsiteX0" fmla="*/ 32 w 168390"/>
                    <a:gd name="connsiteY0" fmla="*/ 15677 h 16299"/>
                    <a:gd name="connsiteX1" fmla="*/ 112745 w 168390"/>
                    <a:gd name="connsiteY1" fmla="*/ 12502 h 16299"/>
                    <a:gd name="connsiteX2" fmla="*/ 168307 w 168390"/>
                    <a:gd name="connsiteY2" fmla="*/ 1389 h 16299"/>
                    <a:gd name="connsiteX3" fmla="*/ 101632 w 168390"/>
                    <a:gd name="connsiteY3" fmla="*/ 1389 h 16299"/>
                    <a:gd name="connsiteX4" fmla="*/ 32 w 168390"/>
                    <a:gd name="connsiteY4" fmla="*/ 15677 h 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390" h="16299">
                      <a:moveTo>
                        <a:pt x="32" y="15677"/>
                      </a:moveTo>
                      <a:cubicBezTo>
                        <a:pt x="1884" y="17529"/>
                        <a:pt x="84699" y="14883"/>
                        <a:pt x="112745" y="12502"/>
                      </a:cubicBezTo>
                      <a:cubicBezTo>
                        <a:pt x="140791" y="10121"/>
                        <a:pt x="170159" y="3241"/>
                        <a:pt x="168307" y="1389"/>
                      </a:cubicBezTo>
                      <a:cubicBezTo>
                        <a:pt x="166455" y="-463"/>
                        <a:pt x="126503" y="-463"/>
                        <a:pt x="101632" y="1389"/>
                      </a:cubicBezTo>
                      <a:cubicBezTo>
                        <a:pt x="76761" y="3241"/>
                        <a:pt x="-1820" y="13825"/>
                        <a:pt x="32" y="156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F8BB7307-12A1-4BA5-873A-06FFC28D55BD}"/>
                    </a:ext>
                  </a:extLst>
                </p:cNvPr>
                <p:cNvSpPr/>
                <p:nvPr/>
              </p:nvSpPr>
              <p:spPr>
                <a:xfrm>
                  <a:off x="5072332" y="2422153"/>
                  <a:ext cx="225346" cy="140248"/>
                </a:xfrm>
                <a:custGeom>
                  <a:avLst/>
                  <a:gdLst>
                    <a:gd name="connsiteX0" fmla="*/ 225156 w 225346"/>
                    <a:gd name="connsiteY0" fmla="*/ 372 h 140248"/>
                    <a:gd name="connsiteX1" fmla="*/ 161656 w 225346"/>
                    <a:gd name="connsiteY1" fmla="*/ 47997 h 140248"/>
                    <a:gd name="connsiteX2" fmla="*/ 131493 w 225346"/>
                    <a:gd name="connsiteY2" fmla="*/ 68635 h 140248"/>
                    <a:gd name="connsiteX3" fmla="*/ 71168 w 225346"/>
                    <a:gd name="connsiteY3" fmla="*/ 97210 h 140248"/>
                    <a:gd name="connsiteX4" fmla="*/ 1318 w 225346"/>
                    <a:gd name="connsiteY4" fmla="*/ 140072 h 140248"/>
                    <a:gd name="connsiteX5" fmla="*/ 136256 w 225346"/>
                    <a:gd name="connsiteY5" fmla="*/ 79747 h 140248"/>
                    <a:gd name="connsiteX6" fmla="*/ 225156 w 225346"/>
                    <a:gd name="connsiteY6" fmla="*/ 372 h 14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6" h="140248">
                      <a:moveTo>
                        <a:pt x="225156" y="372"/>
                      </a:moveTo>
                      <a:cubicBezTo>
                        <a:pt x="229389" y="-4920"/>
                        <a:pt x="161656" y="47997"/>
                        <a:pt x="161656" y="47997"/>
                      </a:cubicBezTo>
                      <a:cubicBezTo>
                        <a:pt x="146046" y="59374"/>
                        <a:pt x="146574" y="60433"/>
                        <a:pt x="131493" y="68635"/>
                      </a:cubicBezTo>
                      <a:cubicBezTo>
                        <a:pt x="116412" y="76837"/>
                        <a:pt x="92864" y="85304"/>
                        <a:pt x="71168" y="97210"/>
                      </a:cubicBezTo>
                      <a:cubicBezTo>
                        <a:pt x="49472" y="109116"/>
                        <a:pt x="-9530" y="142982"/>
                        <a:pt x="1318" y="140072"/>
                      </a:cubicBezTo>
                      <a:cubicBezTo>
                        <a:pt x="12166" y="137162"/>
                        <a:pt x="98950" y="102766"/>
                        <a:pt x="136256" y="79747"/>
                      </a:cubicBezTo>
                      <a:cubicBezTo>
                        <a:pt x="173562" y="56728"/>
                        <a:pt x="220923" y="5664"/>
                        <a:pt x="225156" y="3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0" name="フリーフォーム: 図形 459">
                  <a:extLst>
                    <a:ext uri="{FF2B5EF4-FFF2-40B4-BE49-F238E27FC236}">
                      <a16:creationId xmlns:a16="http://schemas.microsoft.com/office/drawing/2014/main" id="{45BEDDE5-F7EB-4454-A2CE-C70871114102}"/>
                    </a:ext>
                  </a:extLst>
                </p:cNvPr>
                <p:cNvSpPr/>
                <p:nvPr/>
              </p:nvSpPr>
              <p:spPr>
                <a:xfrm>
                  <a:off x="6867401" y="2411280"/>
                  <a:ext cx="412773" cy="352885"/>
                </a:xfrm>
                <a:custGeom>
                  <a:avLst/>
                  <a:gdLst>
                    <a:gd name="connsiteX0" fmla="*/ 124 w 412773"/>
                    <a:gd name="connsiteY0" fmla="*/ 133 h 352885"/>
                    <a:gd name="connsiteX1" fmla="*/ 114424 w 412773"/>
                    <a:gd name="connsiteY1" fmla="*/ 57283 h 352885"/>
                    <a:gd name="connsiteX2" fmla="*/ 81087 w 412773"/>
                    <a:gd name="connsiteY2" fmla="*/ 35058 h 352885"/>
                    <a:gd name="connsiteX3" fmla="*/ 192212 w 412773"/>
                    <a:gd name="connsiteY3" fmla="*/ 101733 h 352885"/>
                    <a:gd name="connsiteX4" fmla="*/ 252537 w 412773"/>
                    <a:gd name="connsiteY4" fmla="*/ 116020 h 352885"/>
                    <a:gd name="connsiteX5" fmla="*/ 266824 w 412773"/>
                    <a:gd name="connsiteY5" fmla="*/ 125545 h 352885"/>
                    <a:gd name="connsiteX6" fmla="*/ 320799 w 412773"/>
                    <a:gd name="connsiteY6" fmla="*/ 157295 h 352885"/>
                    <a:gd name="connsiteX7" fmla="*/ 368424 w 412773"/>
                    <a:gd name="connsiteY7" fmla="*/ 193808 h 352885"/>
                    <a:gd name="connsiteX8" fmla="*/ 411287 w 412773"/>
                    <a:gd name="connsiteY8" fmla="*/ 350970 h 352885"/>
                    <a:gd name="connsiteX9" fmla="*/ 400174 w 412773"/>
                    <a:gd name="connsiteY9" fmla="*/ 276358 h 352885"/>
                    <a:gd name="connsiteX10" fmla="*/ 373187 w 412773"/>
                    <a:gd name="connsiteY10" fmla="*/ 204920 h 352885"/>
                    <a:gd name="connsiteX11" fmla="*/ 247774 w 412773"/>
                    <a:gd name="connsiteY11" fmla="*/ 130308 h 352885"/>
                    <a:gd name="connsiteX12" fmla="*/ 139824 w 412773"/>
                    <a:gd name="connsiteY12" fmla="*/ 76333 h 352885"/>
                    <a:gd name="connsiteX13" fmla="*/ 124 w 412773"/>
                    <a:gd name="connsiteY13" fmla="*/ 133 h 352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773" h="352885">
                      <a:moveTo>
                        <a:pt x="124" y="133"/>
                      </a:moveTo>
                      <a:cubicBezTo>
                        <a:pt x="-4109" y="-3042"/>
                        <a:pt x="100930" y="51462"/>
                        <a:pt x="114424" y="57283"/>
                      </a:cubicBezTo>
                      <a:cubicBezTo>
                        <a:pt x="127918" y="63104"/>
                        <a:pt x="68122" y="27650"/>
                        <a:pt x="81087" y="35058"/>
                      </a:cubicBezTo>
                      <a:cubicBezTo>
                        <a:pt x="94052" y="42466"/>
                        <a:pt x="163637" y="88239"/>
                        <a:pt x="192212" y="101733"/>
                      </a:cubicBezTo>
                      <a:cubicBezTo>
                        <a:pt x="220787" y="115227"/>
                        <a:pt x="240102" y="112051"/>
                        <a:pt x="252537" y="116020"/>
                      </a:cubicBezTo>
                      <a:cubicBezTo>
                        <a:pt x="264972" y="119989"/>
                        <a:pt x="255447" y="118666"/>
                        <a:pt x="266824" y="125545"/>
                      </a:cubicBezTo>
                      <a:cubicBezTo>
                        <a:pt x="278201" y="132424"/>
                        <a:pt x="303866" y="145918"/>
                        <a:pt x="320799" y="157295"/>
                      </a:cubicBezTo>
                      <a:cubicBezTo>
                        <a:pt x="337732" y="168672"/>
                        <a:pt x="353343" y="161529"/>
                        <a:pt x="368424" y="193808"/>
                      </a:cubicBezTo>
                      <a:cubicBezTo>
                        <a:pt x="383505" y="226087"/>
                        <a:pt x="405995" y="337212"/>
                        <a:pt x="411287" y="350970"/>
                      </a:cubicBezTo>
                      <a:cubicBezTo>
                        <a:pt x="416579" y="364728"/>
                        <a:pt x="406524" y="300700"/>
                        <a:pt x="400174" y="276358"/>
                      </a:cubicBezTo>
                      <a:cubicBezTo>
                        <a:pt x="393824" y="252016"/>
                        <a:pt x="398587" y="229262"/>
                        <a:pt x="373187" y="204920"/>
                      </a:cubicBezTo>
                      <a:cubicBezTo>
                        <a:pt x="347787" y="180578"/>
                        <a:pt x="286668" y="151739"/>
                        <a:pt x="247774" y="130308"/>
                      </a:cubicBezTo>
                      <a:cubicBezTo>
                        <a:pt x="208880" y="108877"/>
                        <a:pt x="180834" y="95648"/>
                        <a:pt x="139824" y="76333"/>
                      </a:cubicBezTo>
                      <a:cubicBezTo>
                        <a:pt x="98814" y="57018"/>
                        <a:pt x="4357" y="3308"/>
                        <a:pt x="124" y="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1" name="フリーフォーム: 図形 460">
                  <a:extLst>
                    <a:ext uri="{FF2B5EF4-FFF2-40B4-BE49-F238E27FC236}">
                      <a16:creationId xmlns:a16="http://schemas.microsoft.com/office/drawing/2014/main" id="{2171298B-1147-4E71-894A-B59D213B525A}"/>
                    </a:ext>
                  </a:extLst>
                </p:cNvPr>
                <p:cNvSpPr/>
                <p:nvPr/>
              </p:nvSpPr>
              <p:spPr>
                <a:xfrm>
                  <a:off x="7286542" y="2752809"/>
                  <a:ext cx="173918" cy="302824"/>
                </a:xfrm>
                <a:custGeom>
                  <a:avLst/>
                  <a:gdLst>
                    <a:gd name="connsiteX0" fmla="*/ 1671 w 173918"/>
                    <a:gd name="connsiteY0" fmla="*/ 1504 h 302824"/>
                    <a:gd name="connsiteX1" fmla="*/ 101683 w 173918"/>
                    <a:gd name="connsiteY1" fmla="*/ 123741 h 302824"/>
                    <a:gd name="connsiteX2" fmla="*/ 82633 w 173918"/>
                    <a:gd name="connsiteY2" fmla="*/ 107866 h 302824"/>
                    <a:gd name="connsiteX3" fmla="*/ 130258 w 173918"/>
                    <a:gd name="connsiteY3" fmla="*/ 217404 h 302824"/>
                    <a:gd name="connsiteX4" fmla="*/ 150896 w 173918"/>
                    <a:gd name="connsiteY4" fmla="*/ 277729 h 302824"/>
                    <a:gd name="connsiteX5" fmla="*/ 173121 w 173918"/>
                    <a:gd name="connsiteY5" fmla="*/ 299954 h 302824"/>
                    <a:gd name="connsiteX6" fmla="*/ 120733 w 173918"/>
                    <a:gd name="connsiteY6" fmla="*/ 217404 h 302824"/>
                    <a:gd name="connsiteX7" fmla="*/ 79458 w 173918"/>
                    <a:gd name="connsiteY7" fmla="*/ 128504 h 302824"/>
                    <a:gd name="connsiteX8" fmla="*/ 41358 w 173918"/>
                    <a:gd name="connsiteY8" fmla="*/ 58654 h 302824"/>
                    <a:gd name="connsiteX9" fmla="*/ 1671 w 173918"/>
                    <a:gd name="connsiteY9" fmla="*/ 1504 h 302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918" h="302824">
                      <a:moveTo>
                        <a:pt x="1671" y="1504"/>
                      </a:moveTo>
                      <a:cubicBezTo>
                        <a:pt x="11725" y="12352"/>
                        <a:pt x="88189" y="106014"/>
                        <a:pt x="101683" y="123741"/>
                      </a:cubicBezTo>
                      <a:cubicBezTo>
                        <a:pt x="115177" y="141468"/>
                        <a:pt x="77871" y="92256"/>
                        <a:pt x="82633" y="107866"/>
                      </a:cubicBezTo>
                      <a:cubicBezTo>
                        <a:pt x="87395" y="123476"/>
                        <a:pt x="118881" y="189094"/>
                        <a:pt x="130258" y="217404"/>
                      </a:cubicBezTo>
                      <a:cubicBezTo>
                        <a:pt x="141635" y="245714"/>
                        <a:pt x="143752" y="263971"/>
                        <a:pt x="150896" y="277729"/>
                      </a:cubicBezTo>
                      <a:cubicBezTo>
                        <a:pt x="158040" y="291487"/>
                        <a:pt x="178148" y="310008"/>
                        <a:pt x="173121" y="299954"/>
                      </a:cubicBezTo>
                      <a:cubicBezTo>
                        <a:pt x="168094" y="289900"/>
                        <a:pt x="136344" y="245979"/>
                        <a:pt x="120733" y="217404"/>
                      </a:cubicBezTo>
                      <a:cubicBezTo>
                        <a:pt x="105123" y="188829"/>
                        <a:pt x="92687" y="154962"/>
                        <a:pt x="79458" y="128504"/>
                      </a:cubicBezTo>
                      <a:cubicBezTo>
                        <a:pt x="66229" y="102046"/>
                        <a:pt x="53000" y="75852"/>
                        <a:pt x="41358" y="58654"/>
                      </a:cubicBezTo>
                      <a:cubicBezTo>
                        <a:pt x="29716" y="41456"/>
                        <a:pt x="-8383" y="-9344"/>
                        <a:pt x="1671" y="15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2253A1E8-D7D6-45D8-BF60-B69D320094A6}"/>
                    </a:ext>
                  </a:extLst>
                </p:cNvPr>
                <p:cNvSpPr/>
                <p:nvPr/>
              </p:nvSpPr>
              <p:spPr>
                <a:xfrm>
                  <a:off x="7041717" y="2967205"/>
                  <a:ext cx="394145" cy="185698"/>
                </a:xfrm>
                <a:custGeom>
                  <a:avLst/>
                  <a:gdLst>
                    <a:gd name="connsiteX0" fmla="*/ 433 w 394145"/>
                    <a:gd name="connsiteY0" fmla="*/ 185570 h 185698"/>
                    <a:gd name="connsiteX1" fmla="*/ 151246 w 394145"/>
                    <a:gd name="connsiteY1" fmla="*/ 58570 h 185698"/>
                    <a:gd name="connsiteX2" fmla="*/ 109971 w 394145"/>
                    <a:gd name="connsiteY2" fmla="*/ 85558 h 185698"/>
                    <a:gd name="connsiteX3" fmla="*/ 254433 w 394145"/>
                    <a:gd name="connsiteY3" fmla="*/ 14120 h 185698"/>
                    <a:gd name="connsiteX4" fmla="*/ 211571 w 394145"/>
                    <a:gd name="connsiteY4" fmla="*/ 15708 h 185698"/>
                    <a:gd name="connsiteX5" fmla="*/ 298883 w 394145"/>
                    <a:gd name="connsiteY5" fmla="*/ 22058 h 185698"/>
                    <a:gd name="connsiteX6" fmla="*/ 394133 w 394145"/>
                    <a:gd name="connsiteY6" fmla="*/ 60158 h 185698"/>
                    <a:gd name="connsiteX7" fmla="*/ 305233 w 394145"/>
                    <a:gd name="connsiteY7" fmla="*/ 10945 h 185698"/>
                    <a:gd name="connsiteX8" fmla="*/ 256021 w 394145"/>
                    <a:gd name="connsiteY8" fmla="*/ 3008 h 185698"/>
                    <a:gd name="connsiteX9" fmla="*/ 200458 w 394145"/>
                    <a:gd name="connsiteY9" fmla="*/ 50633 h 185698"/>
                    <a:gd name="connsiteX10" fmla="*/ 206808 w 394145"/>
                    <a:gd name="connsiteY10" fmla="*/ 31583 h 185698"/>
                    <a:gd name="connsiteX11" fmla="*/ 433 w 394145"/>
                    <a:gd name="connsiteY11" fmla="*/ 185570 h 18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4145" h="185698">
                      <a:moveTo>
                        <a:pt x="433" y="185570"/>
                      </a:moveTo>
                      <a:cubicBezTo>
                        <a:pt x="-8827" y="190068"/>
                        <a:pt x="132990" y="75239"/>
                        <a:pt x="151246" y="58570"/>
                      </a:cubicBezTo>
                      <a:cubicBezTo>
                        <a:pt x="169502" y="41901"/>
                        <a:pt x="92773" y="92966"/>
                        <a:pt x="109971" y="85558"/>
                      </a:cubicBezTo>
                      <a:cubicBezTo>
                        <a:pt x="127169" y="78150"/>
                        <a:pt x="237500" y="25762"/>
                        <a:pt x="254433" y="14120"/>
                      </a:cubicBezTo>
                      <a:cubicBezTo>
                        <a:pt x="271366" y="2478"/>
                        <a:pt x="204163" y="14385"/>
                        <a:pt x="211571" y="15708"/>
                      </a:cubicBezTo>
                      <a:cubicBezTo>
                        <a:pt x="218979" y="17031"/>
                        <a:pt x="268456" y="14650"/>
                        <a:pt x="298883" y="22058"/>
                      </a:cubicBezTo>
                      <a:cubicBezTo>
                        <a:pt x="329310" y="29466"/>
                        <a:pt x="393075" y="62010"/>
                        <a:pt x="394133" y="60158"/>
                      </a:cubicBezTo>
                      <a:cubicBezTo>
                        <a:pt x="395191" y="58306"/>
                        <a:pt x="328252" y="20470"/>
                        <a:pt x="305233" y="10945"/>
                      </a:cubicBezTo>
                      <a:cubicBezTo>
                        <a:pt x="282214" y="1420"/>
                        <a:pt x="273483" y="-3607"/>
                        <a:pt x="256021" y="3008"/>
                      </a:cubicBezTo>
                      <a:cubicBezTo>
                        <a:pt x="238559" y="9623"/>
                        <a:pt x="208660" y="45870"/>
                        <a:pt x="200458" y="50633"/>
                      </a:cubicBezTo>
                      <a:cubicBezTo>
                        <a:pt x="192256" y="55395"/>
                        <a:pt x="238293" y="6183"/>
                        <a:pt x="206808" y="31583"/>
                      </a:cubicBezTo>
                      <a:cubicBezTo>
                        <a:pt x="175323" y="56983"/>
                        <a:pt x="9693" y="181072"/>
                        <a:pt x="433" y="185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3" name="フリーフォーム: 図形 462">
                  <a:extLst>
                    <a:ext uri="{FF2B5EF4-FFF2-40B4-BE49-F238E27FC236}">
                      <a16:creationId xmlns:a16="http://schemas.microsoft.com/office/drawing/2014/main" id="{76EFFCA1-8D66-4EAA-87F4-B405B1634C10}"/>
                    </a:ext>
                  </a:extLst>
                </p:cNvPr>
                <p:cNvSpPr/>
                <p:nvPr/>
              </p:nvSpPr>
              <p:spPr>
                <a:xfrm>
                  <a:off x="5276180" y="2418610"/>
                  <a:ext cx="142826" cy="298247"/>
                </a:xfrm>
                <a:custGeom>
                  <a:avLst/>
                  <a:gdLst>
                    <a:gd name="connsiteX0" fmla="*/ 7020 w 142826"/>
                    <a:gd name="connsiteY0" fmla="*/ 119803 h 298247"/>
                    <a:gd name="connsiteX1" fmla="*/ 140370 w 142826"/>
                    <a:gd name="connsiteY1" fmla="*/ 294428 h 298247"/>
                    <a:gd name="connsiteX2" fmla="*/ 91158 w 142826"/>
                    <a:gd name="connsiteY2" fmla="*/ 232515 h 298247"/>
                    <a:gd name="connsiteX3" fmla="*/ 60995 w 142826"/>
                    <a:gd name="connsiteY3" fmla="*/ 142028 h 298247"/>
                    <a:gd name="connsiteX4" fmla="*/ 18133 w 142826"/>
                    <a:gd name="connsiteY4" fmla="*/ 3915 h 298247"/>
                    <a:gd name="connsiteX5" fmla="*/ 19720 w 142826"/>
                    <a:gd name="connsiteY5" fmla="*/ 48365 h 298247"/>
                    <a:gd name="connsiteX6" fmla="*/ 7020 w 142826"/>
                    <a:gd name="connsiteY6" fmla="*/ 119803 h 29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826" h="298247">
                      <a:moveTo>
                        <a:pt x="7020" y="119803"/>
                      </a:moveTo>
                      <a:cubicBezTo>
                        <a:pt x="27128" y="160814"/>
                        <a:pt x="126347" y="275643"/>
                        <a:pt x="140370" y="294428"/>
                      </a:cubicBezTo>
                      <a:cubicBezTo>
                        <a:pt x="154393" y="313213"/>
                        <a:pt x="104387" y="257915"/>
                        <a:pt x="91158" y="232515"/>
                      </a:cubicBezTo>
                      <a:cubicBezTo>
                        <a:pt x="77929" y="207115"/>
                        <a:pt x="73166" y="180128"/>
                        <a:pt x="60995" y="142028"/>
                      </a:cubicBezTo>
                      <a:cubicBezTo>
                        <a:pt x="48824" y="103928"/>
                        <a:pt x="25012" y="19525"/>
                        <a:pt x="18133" y="3915"/>
                      </a:cubicBezTo>
                      <a:cubicBezTo>
                        <a:pt x="11254" y="-11695"/>
                        <a:pt x="23424" y="22700"/>
                        <a:pt x="19720" y="48365"/>
                      </a:cubicBezTo>
                      <a:cubicBezTo>
                        <a:pt x="16016" y="74030"/>
                        <a:pt x="-13088" y="78792"/>
                        <a:pt x="7020" y="119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4" name="フリーフォーム: 図形 463">
                  <a:extLst>
                    <a:ext uri="{FF2B5EF4-FFF2-40B4-BE49-F238E27FC236}">
                      <a16:creationId xmlns:a16="http://schemas.microsoft.com/office/drawing/2014/main" id="{AAA1D21B-FF03-4490-ACBF-E1DC0B5C0B86}"/>
                    </a:ext>
                  </a:extLst>
                </p:cNvPr>
                <p:cNvSpPr/>
                <p:nvPr/>
              </p:nvSpPr>
              <p:spPr>
                <a:xfrm>
                  <a:off x="5068700" y="2525409"/>
                  <a:ext cx="220860" cy="138975"/>
                </a:xfrm>
                <a:custGeom>
                  <a:avLst/>
                  <a:gdLst>
                    <a:gd name="connsiteX0" fmla="*/ 220850 w 220860"/>
                    <a:gd name="connsiteY0" fmla="*/ 1891 h 138975"/>
                    <a:gd name="connsiteX1" fmla="*/ 120838 w 220860"/>
                    <a:gd name="connsiteY1" fmla="*/ 11416 h 138975"/>
                    <a:gd name="connsiteX2" fmla="*/ 74800 w 220860"/>
                    <a:gd name="connsiteY2" fmla="*/ 46341 h 138975"/>
                    <a:gd name="connsiteX3" fmla="*/ 125600 w 220860"/>
                    <a:gd name="connsiteY3" fmla="*/ 8241 h 138975"/>
                    <a:gd name="connsiteX4" fmla="*/ 68450 w 220860"/>
                    <a:gd name="connsiteY4" fmla="*/ 59041 h 138975"/>
                    <a:gd name="connsiteX5" fmla="*/ 46225 w 220860"/>
                    <a:gd name="connsiteY5" fmla="*/ 86029 h 138975"/>
                    <a:gd name="connsiteX6" fmla="*/ 188 w 220860"/>
                    <a:gd name="connsiteY6" fmla="*/ 138416 h 138975"/>
                    <a:gd name="connsiteX7" fmla="*/ 65275 w 220860"/>
                    <a:gd name="connsiteY7" fmla="*/ 49516 h 138975"/>
                    <a:gd name="connsiteX8" fmla="*/ 74800 w 220860"/>
                    <a:gd name="connsiteY8" fmla="*/ 51104 h 138975"/>
                    <a:gd name="connsiteX9" fmla="*/ 114488 w 220860"/>
                    <a:gd name="connsiteY9" fmla="*/ 5066 h 138975"/>
                    <a:gd name="connsiteX10" fmla="*/ 220850 w 220860"/>
                    <a:gd name="connsiteY10" fmla="*/ 1891 h 13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0860" h="138975">
                      <a:moveTo>
                        <a:pt x="220850" y="1891"/>
                      </a:moveTo>
                      <a:cubicBezTo>
                        <a:pt x="221908" y="2949"/>
                        <a:pt x="145180" y="4008"/>
                        <a:pt x="120838" y="11416"/>
                      </a:cubicBezTo>
                      <a:cubicBezTo>
                        <a:pt x="96496" y="18824"/>
                        <a:pt x="74006" y="46870"/>
                        <a:pt x="74800" y="46341"/>
                      </a:cubicBezTo>
                      <a:cubicBezTo>
                        <a:pt x="75594" y="45812"/>
                        <a:pt x="126658" y="6124"/>
                        <a:pt x="125600" y="8241"/>
                      </a:cubicBezTo>
                      <a:cubicBezTo>
                        <a:pt x="124542" y="10358"/>
                        <a:pt x="81679" y="46076"/>
                        <a:pt x="68450" y="59041"/>
                      </a:cubicBezTo>
                      <a:cubicBezTo>
                        <a:pt x="55221" y="72006"/>
                        <a:pt x="57602" y="72800"/>
                        <a:pt x="46225" y="86029"/>
                      </a:cubicBezTo>
                      <a:cubicBezTo>
                        <a:pt x="34848" y="99258"/>
                        <a:pt x="-2987" y="144501"/>
                        <a:pt x="188" y="138416"/>
                      </a:cubicBezTo>
                      <a:cubicBezTo>
                        <a:pt x="3363" y="132331"/>
                        <a:pt x="52840" y="64068"/>
                        <a:pt x="65275" y="49516"/>
                      </a:cubicBezTo>
                      <a:cubicBezTo>
                        <a:pt x="77710" y="34964"/>
                        <a:pt x="66598" y="58512"/>
                        <a:pt x="74800" y="51104"/>
                      </a:cubicBezTo>
                      <a:cubicBezTo>
                        <a:pt x="83002" y="43696"/>
                        <a:pt x="91998" y="13268"/>
                        <a:pt x="114488" y="5066"/>
                      </a:cubicBezTo>
                      <a:cubicBezTo>
                        <a:pt x="136978" y="-3136"/>
                        <a:pt x="219792" y="833"/>
                        <a:pt x="220850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1299DE30-4D1F-43CF-966B-88698CED777A}"/>
                    </a:ext>
                  </a:extLst>
                </p:cNvPr>
                <p:cNvSpPr/>
                <p:nvPr/>
              </p:nvSpPr>
              <p:spPr>
                <a:xfrm>
                  <a:off x="5069782" y="2495475"/>
                  <a:ext cx="232481" cy="110217"/>
                </a:xfrm>
                <a:custGeom>
                  <a:avLst/>
                  <a:gdLst>
                    <a:gd name="connsiteX0" fmla="*/ 232468 w 232481"/>
                    <a:gd name="connsiteY0" fmla="*/ 75 h 110217"/>
                    <a:gd name="connsiteX1" fmla="*/ 105468 w 232481"/>
                    <a:gd name="connsiteY1" fmla="*/ 17538 h 110217"/>
                    <a:gd name="connsiteX2" fmla="*/ 127693 w 232481"/>
                    <a:gd name="connsiteY2" fmla="*/ 14363 h 110217"/>
                    <a:gd name="connsiteX3" fmla="*/ 75306 w 232481"/>
                    <a:gd name="connsiteY3" fmla="*/ 41350 h 110217"/>
                    <a:gd name="connsiteX4" fmla="*/ 693 w 232481"/>
                    <a:gd name="connsiteY4" fmla="*/ 109613 h 110217"/>
                    <a:gd name="connsiteX5" fmla="*/ 38793 w 232481"/>
                    <a:gd name="connsiteY5" fmla="*/ 74688 h 110217"/>
                    <a:gd name="connsiteX6" fmla="*/ 51493 w 232481"/>
                    <a:gd name="connsiteY6" fmla="*/ 73100 h 110217"/>
                    <a:gd name="connsiteX7" fmla="*/ 113406 w 232481"/>
                    <a:gd name="connsiteY7" fmla="*/ 25475 h 110217"/>
                    <a:gd name="connsiteX8" fmla="*/ 232468 w 232481"/>
                    <a:gd name="connsiteY8" fmla="*/ 75 h 110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481" h="110217">
                      <a:moveTo>
                        <a:pt x="232468" y="75"/>
                      </a:moveTo>
                      <a:cubicBezTo>
                        <a:pt x="231145" y="-1248"/>
                        <a:pt x="122930" y="15157"/>
                        <a:pt x="105468" y="17538"/>
                      </a:cubicBezTo>
                      <a:cubicBezTo>
                        <a:pt x="88006" y="19919"/>
                        <a:pt x="132720" y="10394"/>
                        <a:pt x="127693" y="14363"/>
                      </a:cubicBezTo>
                      <a:cubicBezTo>
                        <a:pt x="122666" y="18332"/>
                        <a:pt x="96473" y="25475"/>
                        <a:pt x="75306" y="41350"/>
                      </a:cubicBezTo>
                      <a:cubicBezTo>
                        <a:pt x="54139" y="57225"/>
                        <a:pt x="6778" y="104057"/>
                        <a:pt x="693" y="109613"/>
                      </a:cubicBezTo>
                      <a:cubicBezTo>
                        <a:pt x="-5392" y="115169"/>
                        <a:pt x="30326" y="80774"/>
                        <a:pt x="38793" y="74688"/>
                      </a:cubicBezTo>
                      <a:cubicBezTo>
                        <a:pt x="47260" y="68602"/>
                        <a:pt x="39058" y="81302"/>
                        <a:pt x="51493" y="73100"/>
                      </a:cubicBezTo>
                      <a:cubicBezTo>
                        <a:pt x="63928" y="64898"/>
                        <a:pt x="87477" y="37646"/>
                        <a:pt x="113406" y="25475"/>
                      </a:cubicBezTo>
                      <a:cubicBezTo>
                        <a:pt x="139335" y="13304"/>
                        <a:pt x="233791" y="1398"/>
                        <a:pt x="232468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0FEE2080-1CA7-4C17-B42F-D16E5DB29EBB}"/>
                    </a:ext>
                  </a:extLst>
                </p:cNvPr>
                <p:cNvSpPr/>
                <p:nvPr/>
              </p:nvSpPr>
              <p:spPr>
                <a:xfrm>
                  <a:off x="5229400" y="2585337"/>
                  <a:ext cx="203622" cy="330905"/>
                </a:xfrm>
                <a:custGeom>
                  <a:avLst/>
                  <a:gdLst>
                    <a:gd name="connsiteX0" fmla="*/ 72850 w 203622"/>
                    <a:gd name="connsiteY0" fmla="*/ 40388 h 330905"/>
                    <a:gd name="connsiteX1" fmla="*/ 185563 w 203622"/>
                    <a:gd name="connsiteY1" fmla="*/ 172151 h 330905"/>
                    <a:gd name="connsiteX2" fmla="*/ 198263 w 203622"/>
                    <a:gd name="connsiteY2" fmla="*/ 221363 h 330905"/>
                    <a:gd name="connsiteX3" fmla="*/ 203025 w 203622"/>
                    <a:gd name="connsiteY3" fmla="*/ 251526 h 330905"/>
                    <a:gd name="connsiteX4" fmla="*/ 185563 w 203622"/>
                    <a:gd name="connsiteY4" fmla="*/ 330901 h 330905"/>
                    <a:gd name="connsiteX5" fmla="*/ 174450 w 203622"/>
                    <a:gd name="connsiteY5" fmla="*/ 254701 h 330905"/>
                    <a:gd name="connsiteX6" fmla="*/ 136350 w 203622"/>
                    <a:gd name="connsiteY6" fmla="*/ 162626 h 330905"/>
                    <a:gd name="connsiteX7" fmla="*/ 190325 w 203622"/>
                    <a:gd name="connsiteY7" fmla="*/ 240413 h 330905"/>
                    <a:gd name="connsiteX8" fmla="*/ 123650 w 203622"/>
                    <a:gd name="connsiteY8" fmla="*/ 132463 h 330905"/>
                    <a:gd name="connsiteX9" fmla="*/ 1413 w 203622"/>
                    <a:gd name="connsiteY9" fmla="*/ 3876 h 330905"/>
                    <a:gd name="connsiteX10" fmla="*/ 72850 w 203622"/>
                    <a:gd name="connsiteY10" fmla="*/ 40388 h 3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2" h="330905">
                      <a:moveTo>
                        <a:pt x="72850" y="40388"/>
                      </a:moveTo>
                      <a:cubicBezTo>
                        <a:pt x="103542" y="68434"/>
                        <a:pt x="164661" y="141989"/>
                        <a:pt x="185563" y="172151"/>
                      </a:cubicBezTo>
                      <a:cubicBezTo>
                        <a:pt x="206465" y="202313"/>
                        <a:pt x="195353" y="208134"/>
                        <a:pt x="198263" y="221363"/>
                      </a:cubicBezTo>
                      <a:cubicBezTo>
                        <a:pt x="201173" y="234592"/>
                        <a:pt x="205142" y="233270"/>
                        <a:pt x="203025" y="251526"/>
                      </a:cubicBezTo>
                      <a:cubicBezTo>
                        <a:pt x="200908" y="269782"/>
                        <a:pt x="190326" y="330372"/>
                        <a:pt x="185563" y="330901"/>
                      </a:cubicBezTo>
                      <a:cubicBezTo>
                        <a:pt x="180801" y="331430"/>
                        <a:pt x="182652" y="282747"/>
                        <a:pt x="174450" y="254701"/>
                      </a:cubicBezTo>
                      <a:cubicBezTo>
                        <a:pt x="166248" y="226655"/>
                        <a:pt x="133704" y="165007"/>
                        <a:pt x="136350" y="162626"/>
                      </a:cubicBezTo>
                      <a:cubicBezTo>
                        <a:pt x="138996" y="160245"/>
                        <a:pt x="192442" y="245440"/>
                        <a:pt x="190325" y="240413"/>
                      </a:cubicBezTo>
                      <a:cubicBezTo>
                        <a:pt x="188208" y="235386"/>
                        <a:pt x="155135" y="171886"/>
                        <a:pt x="123650" y="132463"/>
                      </a:cubicBezTo>
                      <a:cubicBezTo>
                        <a:pt x="92165" y="93040"/>
                        <a:pt x="11996" y="16840"/>
                        <a:pt x="1413" y="3876"/>
                      </a:cubicBezTo>
                      <a:cubicBezTo>
                        <a:pt x="-9170" y="-9089"/>
                        <a:pt x="42158" y="12342"/>
                        <a:pt x="72850" y="40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7" name="フリーフォーム: 図形 466">
                  <a:extLst>
                    <a:ext uri="{FF2B5EF4-FFF2-40B4-BE49-F238E27FC236}">
                      <a16:creationId xmlns:a16="http://schemas.microsoft.com/office/drawing/2014/main" id="{5C38D25E-8326-4E62-B01E-C63A63018066}"/>
                    </a:ext>
                  </a:extLst>
                </p:cNvPr>
                <p:cNvSpPr/>
                <p:nvPr/>
              </p:nvSpPr>
              <p:spPr>
                <a:xfrm>
                  <a:off x="5350981" y="2746468"/>
                  <a:ext cx="65560" cy="312280"/>
                </a:xfrm>
                <a:custGeom>
                  <a:avLst/>
                  <a:gdLst>
                    <a:gd name="connsiteX0" fmla="*/ 11594 w 65560"/>
                    <a:gd name="connsiteY0" fmla="*/ 3082 h 312280"/>
                    <a:gd name="connsiteX1" fmla="*/ 62394 w 65560"/>
                    <a:gd name="connsiteY1" fmla="*/ 158657 h 312280"/>
                    <a:gd name="connsiteX2" fmla="*/ 59219 w 65560"/>
                    <a:gd name="connsiteY2" fmla="*/ 311057 h 312280"/>
                    <a:gd name="connsiteX3" fmla="*/ 51282 w 65560"/>
                    <a:gd name="connsiteY3" fmla="*/ 225332 h 312280"/>
                    <a:gd name="connsiteX4" fmla="*/ 35407 w 65560"/>
                    <a:gd name="connsiteY4" fmla="*/ 134845 h 312280"/>
                    <a:gd name="connsiteX5" fmla="*/ 2069 w 65560"/>
                    <a:gd name="connsiteY5" fmla="*/ 60232 h 312280"/>
                    <a:gd name="connsiteX6" fmla="*/ 11594 w 65560"/>
                    <a:gd name="connsiteY6" fmla="*/ 3082 h 31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60" h="312280">
                      <a:moveTo>
                        <a:pt x="11594" y="3082"/>
                      </a:moveTo>
                      <a:cubicBezTo>
                        <a:pt x="21648" y="19486"/>
                        <a:pt x="54457" y="107328"/>
                        <a:pt x="62394" y="158657"/>
                      </a:cubicBezTo>
                      <a:cubicBezTo>
                        <a:pt x="70332" y="209986"/>
                        <a:pt x="61071" y="299945"/>
                        <a:pt x="59219" y="311057"/>
                      </a:cubicBezTo>
                      <a:cubicBezTo>
                        <a:pt x="57367" y="322170"/>
                        <a:pt x="55251" y="254701"/>
                        <a:pt x="51282" y="225332"/>
                      </a:cubicBezTo>
                      <a:cubicBezTo>
                        <a:pt x="47313" y="195963"/>
                        <a:pt x="43609" y="162362"/>
                        <a:pt x="35407" y="134845"/>
                      </a:cubicBezTo>
                      <a:cubicBezTo>
                        <a:pt x="27205" y="107328"/>
                        <a:pt x="7096" y="80340"/>
                        <a:pt x="2069" y="60232"/>
                      </a:cubicBezTo>
                      <a:cubicBezTo>
                        <a:pt x="-2958" y="40124"/>
                        <a:pt x="1540" y="-13322"/>
                        <a:pt x="11594" y="3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9773C367-C4D9-49F4-A28D-81085222554C}"/>
                    </a:ext>
                  </a:extLst>
                </p:cNvPr>
                <p:cNvSpPr/>
                <p:nvPr/>
              </p:nvSpPr>
              <p:spPr>
                <a:xfrm>
                  <a:off x="5304822" y="2907001"/>
                  <a:ext cx="111155" cy="377918"/>
                </a:xfrm>
                <a:custGeom>
                  <a:avLst/>
                  <a:gdLst>
                    <a:gd name="connsiteX0" fmla="*/ 603 w 111155"/>
                    <a:gd name="connsiteY0" fmla="*/ 148937 h 377918"/>
                    <a:gd name="connsiteX1" fmla="*/ 51403 w 111155"/>
                    <a:gd name="connsiteY1" fmla="*/ 271174 h 377918"/>
                    <a:gd name="connsiteX2" fmla="*/ 60928 w 111155"/>
                    <a:gd name="connsiteY2" fmla="*/ 348962 h 377918"/>
                    <a:gd name="connsiteX3" fmla="*/ 86328 w 111155"/>
                    <a:gd name="connsiteY3" fmla="*/ 299749 h 377918"/>
                    <a:gd name="connsiteX4" fmla="*/ 110141 w 111155"/>
                    <a:gd name="connsiteY4" fmla="*/ 228312 h 377918"/>
                    <a:gd name="connsiteX5" fmla="*/ 105378 w 111155"/>
                    <a:gd name="connsiteY5" fmla="*/ 160049 h 377918"/>
                    <a:gd name="connsiteX6" fmla="*/ 92678 w 111155"/>
                    <a:gd name="connsiteY6" fmla="*/ 1299 h 377918"/>
                    <a:gd name="connsiteX7" fmla="*/ 73628 w 111155"/>
                    <a:gd name="connsiteY7" fmla="*/ 90199 h 377918"/>
                    <a:gd name="connsiteX8" fmla="*/ 73628 w 111155"/>
                    <a:gd name="connsiteY8" fmla="*/ 187037 h 377918"/>
                    <a:gd name="connsiteX9" fmla="*/ 52991 w 111155"/>
                    <a:gd name="connsiteY9" fmla="*/ 55274 h 377918"/>
                    <a:gd name="connsiteX10" fmla="*/ 6953 w 111155"/>
                    <a:gd name="connsiteY10" fmla="*/ 13999 h 377918"/>
                    <a:gd name="connsiteX11" fmla="*/ 48228 w 111155"/>
                    <a:gd name="connsiteY11" fmla="*/ 58449 h 377918"/>
                    <a:gd name="connsiteX12" fmla="*/ 54578 w 111155"/>
                    <a:gd name="connsiteY12" fmla="*/ 96549 h 377918"/>
                    <a:gd name="connsiteX13" fmla="*/ 57753 w 111155"/>
                    <a:gd name="connsiteY13" fmla="*/ 368012 h 377918"/>
                    <a:gd name="connsiteX14" fmla="*/ 26003 w 111155"/>
                    <a:gd name="connsiteY14" fmla="*/ 304512 h 377918"/>
                    <a:gd name="connsiteX15" fmla="*/ 603 w 111155"/>
                    <a:gd name="connsiteY15" fmla="*/ 148937 h 37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1155" h="377918">
                      <a:moveTo>
                        <a:pt x="603" y="148937"/>
                      </a:moveTo>
                      <a:cubicBezTo>
                        <a:pt x="4836" y="143381"/>
                        <a:pt x="41349" y="237836"/>
                        <a:pt x="51403" y="271174"/>
                      </a:cubicBezTo>
                      <a:cubicBezTo>
                        <a:pt x="61457" y="304512"/>
                        <a:pt x="55107" y="344200"/>
                        <a:pt x="60928" y="348962"/>
                      </a:cubicBezTo>
                      <a:cubicBezTo>
                        <a:pt x="66749" y="353724"/>
                        <a:pt x="78126" y="319857"/>
                        <a:pt x="86328" y="299749"/>
                      </a:cubicBezTo>
                      <a:cubicBezTo>
                        <a:pt x="94530" y="279641"/>
                        <a:pt x="106966" y="251595"/>
                        <a:pt x="110141" y="228312"/>
                      </a:cubicBezTo>
                      <a:cubicBezTo>
                        <a:pt x="113316" y="205029"/>
                        <a:pt x="108288" y="197884"/>
                        <a:pt x="105378" y="160049"/>
                      </a:cubicBezTo>
                      <a:cubicBezTo>
                        <a:pt x="102468" y="122214"/>
                        <a:pt x="97970" y="12941"/>
                        <a:pt x="92678" y="1299"/>
                      </a:cubicBezTo>
                      <a:cubicBezTo>
                        <a:pt x="87386" y="-10343"/>
                        <a:pt x="76803" y="59243"/>
                        <a:pt x="73628" y="90199"/>
                      </a:cubicBezTo>
                      <a:cubicBezTo>
                        <a:pt x="70453" y="121155"/>
                        <a:pt x="77067" y="192858"/>
                        <a:pt x="73628" y="187037"/>
                      </a:cubicBezTo>
                      <a:cubicBezTo>
                        <a:pt x="70189" y="181216"/>
                        <a:pt x="64103" y="84114"/>
                        <a:pt x="52991" y="55274"/>
                      </a:cubicBezTo>
                      <a:cubicBezTo>
                        <a:pt x="41879" y="26434"/>
                        <a:pt x="7747" y="13470"/>
                        <a:pt x="6953" y="13999"/>
                      </a:cubicBezTo>
                      <a:cubicBezTo>
                        <a:pt x="6159" y="14528"/>
                        <a:pt x="40291" y="44691"/>
                        <a:pt x="48228" y="58449"/>
                      </a:cubicBezTo>
                      <a:cubicBezTo>
                        <a:pt x="56166" y="72207"/>
                        <a:pt x="52991" y="44955"/>
                        <a:pt x="54578" y="96549"/>
                      </a:cubicBezTo>
                      <a:cubicBezTo>
                        <a:pt x="56165" y="148143"/>
                        <a:pt x="62515" y="333352"/>
                        <a:pt x="57753" y="368012"/>
                      </a:cubicBezTo>
                      <a:cubicBezTo>
                        <a:pt x="52991" y="402672"/>
                        <a:pt x="36586" y="337850"/>
                        <a:pt x="26003" y="304512"/>
                      </a:cubicBezTo>
                      <a:cubicBezTo>
                        <a:pt x="15420" y="271175"/>
                        <a:pt x="-3630" y="154493"/>
                        <a:pt x="603" y="1489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4476710E-418E-456E-BDA8-731EB95D3F74}"/>
                    </a:ext>
                  </a:extLst>
                </p:cNvPr>
                <p:cNvSpPr/>
                <p:nvPr/>
              </p:nvSpPr>
              <p:spPr>
                <a:xfrm>
                  <a:off x="5147370" y="2582778"/>
                  <a:ext cx="112428" cy="164797"/>
                </a:xfrm>
                <a:custGeom>
                  <a:avLst/>
                  <a:gdLst>
                    <a:gd name="connsiteX0" fmla="*/ 893 w 112428"/>
                    <a:gd name="connsiteY0" fmla="*/ 85 h 164797"/>
                    <a:gd name="connsiteX1" fmla="*/ 67568 w 112428"/>
                    <a:gd name="connsiteY1" fmla="*/ 54060 h 164797"/>
                    <a:gd name="connsiteX2" fmla="*/ 112018 w 112428"/>
                    <a:gd name="connsiteY2" fmla="*/ 163597 h 164797"/>
                    <a:gd name="connsiteX3" fmla="*/ 86618 w 112428"/>
                    <a:gd name="connsiteY3" fmla="*/ 109622 h 164797"/>
                    <a:gd name="connsiteX4" fmla="*/ 35818 w 112428"/>
                    <a:gd name="connsiteY4" fmla="*/ 65172 h 164797"/>
                    <a:gd name="connsiteX5" fmla="*/ 893 w 112428"/>
                    <a:gd name="connsiteY5" fmla="*/ 85 h 16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28" h="164797">
                      <a:moveTo>
                        <a:pt x="893" y="85"/>
                      </a:moveTo>
                      <a:cubicBezTo>
                        <a:pt x="6185" y="-1767"/>
                        <a:pt x="49047" y="26808"/>
                        <a:pt x="67568" y="54060"/>
                      </a:cubicBezTo>
                      <a:cubicBezTo>
                        <a:pt x="86089" y="81312"/>
                        <a:pt x="108843" y="154337"/>
                        <a:pt x="112018" y="163597"/>
                      </a:cubicBezTo>
                      <a:cubicBezTo>
                        <a:pt x="115193" y="172857"/>
                        <a:pt x="99318" y="126026"/>
                        <a:pt x="86618" y="109622"/>
                      </a:cubicBezTo>
                      <a:cubicBezTo>
                        <a:pt x="73918" y="93218"/>
                        <a:pt x="56985" y="78930"/>
                        <a:pt x="35818" y="65172"/>
                      </a:cubicBezTo>
                      <a:cubicBezTo>
                        <a:pt x="14651" y="51414"/>
                        <a:pt x="-4399" y="1937"/>
                        <a:pt x="893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フリーフォーム: 図形 469">
                  <a:extLst>
                    <a:ext uri="{FF2B5EF4-FFF2-40B4-BE49-F238E27FC236}">
                      <a16:creationId xmlns:a16="http://schemas.microsoft.com/office/drawing/2014/main" id="{606FBA3F-ABE7-4BE6-82B4-890194B64C27}"/>
                    </a:ext>
                  </a:extLst>
                </p:cNvPr>
                <p:cNvSpPr/>
                <p:nvPr/>
              </p:nvSpPr>
              <p:spPr>
                <a:xfrm>
                  <a:off x="5193702" y="2577848"/>
                  <a:ext cx="191935" cy="337574"/>
                </a:xfrm>
                <a:custGeom>
                  <a:avLst/>
                  <a:gdLst>
                    <a:gd name="connsiteX0" fmla="*/ 598 w 191935"/>
                    <a:gd name="connsiteY0" fmla="*/ 1840 h 337574"/>
                    <a:gd name="connsiteX1" fmla="*/ 40286 w 191935"/>
                    <a:gd name="connsiteY1" fmla="*/ 63752 h 337574"/>
                    <a:gd name="connsiteX2" fmla="*/ 119661 w 191935"/>
                    <a:gd name="connsiteY2" fmla="*/ 190752 h 337574"/>
                    <a:gd name="connsiteX3" fmla="*/ 187923 w 191935"/>
                    <a:gd name="connsiteY3" fmla="*/ 330452 h 337574"/>
                    <a:gd name="connsiteX4" fmla="*/ 168873 w 191935"/>
                    <a:gd name="connsiteY4" fmla="*/ 309815 h 337574"/>
                    <a:gd name="connsiteX5" fmla="*/ 45048 w 191935"/>
                    <a:gd name="connsiteY5" fmla="*/ 246315 h 337574"/>
                    <a:gd name="connsiteX6" fmla="*/ 143473 w 191935"/>
                    <a:gd name="connsiteY6" fmla="*/ 271715 h 337574"/>
                    <a:gd name="connsiteX7" fmla="*/ 119661 w 191935"/>
                    <a:gd name="connsiteY7" fmla="*/ 209802 h 337574"/>
                    <a:gd name="connsiteX8" fmla="*/ 68861 w 191935"/>
                    <a:gd name="connsiteY8" fmla="*/ 130427 h 337574"/>
                    <a:gd name="connsiteX9" fmla="*/ 598 w 191935"/>
                    <a:gd name="connsiteY9" fmla="*/ 1840 h 33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935" h="337574">
                      <a:moveTo>
                        <a:pt x="598" y="1840"/>
                      </a:moveTo>
                      <a:cubicBezTo>
                        <a:pt x="-4164" y="-9272"/>
                        <a:pt x="20442" y="32267"/>
                        <a:pt x="40286" y="63752"/>
                      </a:cubicBezTo>
                      <a:cubicBezTo>
                        <a:pt x="60130" y="95237"/>
                        <a:pt x="95055" y="146302"/>
                        <a:pt x="119661" y="190752"/>
                      </a:cubicBezTo>
                      <a:cubicBezTo>
                        <a:pt x="144267" y="235202"/>
                        <a:pt x="179721" y="310608"/>
                        <a:pt x="187923" y="330452"/>
                      </a:cubicBezTo>
                      <a:cubicBezTo>
                        <a:pt x="196125" y="350296"/>
                        <a:pt x="192685" y="323838"/>
                        <a:pt x="168873" y="309815"/>
                      </a:cubicBezTo>
                      <a:cubicBezTo>
                        <a:pt x="145061" y="295792"/>
                        <a:pt x="49281" y="252665"/>
                        <a:pt x="45048" y="246315"/>
                      </a:cubicBezTo>
                      <a:cubicBezTo>
                        <a:pt x="40815" y="239965"/>
                        <a:pt x="131038" y="277801"/>
                        <a:pt x="143473" y="271715"/>
                      </a:cubicBezTo>
                      <a:cubicBezTo>
                        <a:pt x="155909" y="265630"/>
                        <a:pt x="132096" y="233350"/>
                        <a:pt x="119661" y="209802"/>
                      </a:cubicBezTo>
                      <a:cubicBezTo>
                        <a:pt x="107226" y="186254"/>
                        <a:pt x="88440" y="164558"/>
                        <a:pt x="68861" y="130427"/>
                      </a:cubicBezTo>
                      <a:cubicBezTo>
                        <a:pt x="49282" y="96296"/>
                        <a:pt x="5360" y="12952"/>
                        <a:pt x="598" y="1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3182A3CD-183F-4E32-B409-EEB8643CBA7C}"/>
                    </a:ext>
                  </a:extLst>
                </p:cNvPr>
                <p:cNvSpPr/>
                <p:nvPr/>
              </p:nvSpPr>
              <p:spPr>
                <a:xfrm>
                  <a:off x="5121269" y="2895395"/>
                  <a:ext cx="166408" cy="433067"/>
                </a:xfrm>
                <a:custGeom>
                  <a:avLst/>
                  <a:gdLst>
                    <a:gd name="connsiteX0" fmla="*/ 6 w 166408"/>
                    <a:gd name="connsiteY0" fmla="*/ 205 h 433067"/>
                    <a:gd name="connsiteX1" fmla="*/ 96844 w 166408"/>
                    <a:gd name="connsiteY1" fmla="*/ 201818 h 433067"/>
                    <a:gd name="connsiteX2" fmla="*/ 141294 w 166408"/>
                    <a:gd name="connsiteY2" fmla="*/ 319293 h 433067"/>
                    <a:gd name="connsiteX3" fmla="*/ 163519 w 166408"/>
                    <a:gd name="connsiteY3" fmla="*/ 432005 h 433067"/>
                    <a:gd name="connsiteX4" fmla="*/ 158756 w 166408"/>
                    <a:gd name="connsiteY4" fmla="*/ 368505 h 433067"/>
                    <a:gd name="connsiteX5" fmla="*/ 96844 w 166408"/>
                    <a:gd name="connsiteY5" fmla="*/ 247855 h 433067"/>
                    <a:gd name="connsiteX6" fmla="*/ 92081 w 166408"/>
                    <a:gd name="connsiteY6" fmla="*/ 241505 h 433067"/>
                    <a:gd name="connsiteX7" fmla="*/ 6 w 166408"/>
                    <a:gd name="connsiteY7" fmla="*/ 205 h 43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408" h="433067">
                      <a:moveTo>
                        <a:pt x="6" y="205"/>
                      </a:moveTo>
                      <a:cubicBezTo>
                        <a:pt x="800" y="-6410"/>
                        <a:pt x="73296" y="148637"/>
                        <a:pt x="96844" y="201818"/>
                      </a:cubicBezTo>
                      <a:cubicBezTo>
                        <a:pt x="120392" y="254999"/>
                        <a:pt x="130182" y="280929"/>
                        <a:pt x="141294" y="319293"/>
                      </a:cubicBezTo>
                      <a:cubicBezTo>
                        <a:pt x="152406" y="357657"/>
                        <a:pt x="160609" y="423803"/>
                        <a:pt x="163519" y="432005"/>
                      </a:cubicBezTo>
                      <a:cubicBezTo>
                        <a:pt x="166429" y="440207"/>
                        <a:pt x="169869" y="399197"/>
                        <a:pt x="158756" y="368505"/>
                      </a:cubicBezTo>
                      <a:cubicBezTo>
                        <a:pt x="147644" y="337813"/>
                        <a:pt x="107957" y="269022"/>
                        <a:pt x="96844" y="247855"/>
                      </a:cubicBezTo>
                      <a:cubicBezTo>
                        <a:pt x="85732" y="226688"/>
                        <a:pt x="106898" y="280399"/>
                        <a:pt x="92081" y="241505"/>
                      </a:cubicBezTo>
                      <a:cubicBezTo>
                        <a:pt x="77264" y="202611"/>
                        <a:pt x="-788" y="6820"/>
                        <a:pt x="6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51C56C36-1882-4FFF-80B6-60A27D08ED92}"/>
                    </a:ext>
                  </a:extLst>
                </p:cNvPr>
                <p:cNvSpPr/>
                <p:nvPr/>
              </p:nvSpPr>
              <p:spPr>
                <a:xfrm>
                  <a:off x="5096713" y="2695397"/>
                  <a:ext cx="99287" cy="154486"/>
                </a:xfrm>
                <a:custGeom>
                  <a:avLst/>
                  <a:gdLst>
                    <a:gd name="connsiteX0" fmla="*/ 750 w 99287"/>
                    <a:gd name="connsiteY0" fmla="*/ 178 h 154486"/>
                    <a:gd name="connsiteX1" fmla="*/ 37262 w 99287"/>
                    <a:gd name="connsiteY1" fmla="*/ 104953 h 154486"/>
                    <a:gd name="connsiteX2" fmla="*/ 99175 w 99287"/>
                    <a:gd name="connsiteY2" fmla="*/ 154166 h 154486"/>
                    <a:gd name="connsiteX3" fmla="*/ 51550 w 99287"/>
                    <a:gd name="connsiteY3" fmla="*/ 124003 h 154486"/>
                    <a:gd name="connsiteX4" fmla="*/ 15037 w 99287"/>
                    <a:gd name="connsiteY4" fmla="*/ 81141 h 154486"/>
                    <a:gd name="connsiteX5" fmla="*/ 750 w 99287"/>
                    <a:gd name="connsiteY5" fmla="*/ 178 h 15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287" h="154486">
                      <a:moveTo>
                        <a:pt x="750" y="178"/>
                      </a:moveTo>
                      <a:cubicBezTo>
                        <a:pt x="4454" y="4147"/>
                        <a:pt x="20858" y="79288"/>
                        <a:pt x="37262" y="104953"/>
                      </a:cubicBezTo>
                      <a:cubicBezTo>
                        <a:pt x="53666" y="130618"/>
                        <a:pt x="96794" y="150991"/>
                        <a:pt x="99175" y="154166"/>
                      </a:cubicBezTo>
                      <a:cubicBezTo>
                        <a:pt x="101556" y="157341"/>
                        <a:pt x="65573" y="136174"/>
                        <a:pt x="51550" y="124003"/>
                      </a:cubicBezTo>
                      <a:cubicBezTo>
                        <a:pt x="37527" y="111832"/>
                        <a:pt x="22181" y="102572"/>
                        <a:pt x="15037" y="81141"/>
                      </a:cubicBezTo>
                      <a:cubicBezTo>
                        <a:pt x="7893" y="59710"/>
                        <a:pt x="-2954" y="-3791"/>
                        <a:pt x="750" y="1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8AE6E9C2-427F-4870-AC14-044BF01E1C2D}"/>
                    </a:ext>
                  </a:extLst>
                </p:cNvPr>
                <p:cNvSpPr/>
                <p:nvPr/>
              </p:nvSpPr>
              <p:spPr>
                <a:xfrm>
                  <a:off x="5231678" y="3003481"/>
                  <a:ext cx="86440" cy="353140"/>
                </a:xfrm>
                <a:custGeom>
                  <a:avLst/>
                  <a:gdLst>
                    <a:gd name="connsiteX0" fmla="*/ 722 w 86440"/>
                    <a:gd name="connsiteY0" fmla="*/ 69 h 353140"/>
                    <a:gd name="connsiteX1" fmla="*/ 15010 w 86440"/>
                    <a:gd name="connsiteY1" fmla="*/ 117544 h 353140"/>
                    <a:gd name="connsiteX2" fmla="*/ 49935 w 86440"/>
                    <a:gd name="connsiteY2" fmla="*/ 185807 h 353140"/>
                    <a:gd name="connsiteX3" fmla="*/ 84860 w 86440"/>
                    <a:gd name="connsiteY3" fmla="*/ 350907 h 353140"/>
                    <a:gd name="connsiteX4" fmla="*/ 78510 w 86440"/>
                    <a:gd name="connsiteY4" fmla="*/ 276294 h 353140"/>
                    <a:gd name="connsiteX5" fmla="*/ 61047 w 86440"/>
                    <a:gd name="connsiteY5" fmla="*/ 204857 h 353140"/>
                    <a:gd name="connsiteX6" fmla="*/ 35647 w 86440"/>
                    <a:gd name="connsiteY6" fmla="*/ 135007 h 353140"/>
                    <a:gd name="connsiteX7" fmla="*/ 722 w 86440"/>
                    <a:gd name="connsiteY7" fmla="*/ 69 h 35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40" h="353140">
                      <a:moveTo>
                        <a:pt x="722" y="69"/>
                      </a:moveTo>
                      <a:cubicBezTo>
                        <a:pt x="-2718" y="-2842"/>
                        <a:pt x="6808" y="86588"/>
                        <a:pt x="15010" y="117544"/>
                      </a:cubicBezTo>
                      <a:cubicBezTo>
                        <a:pt x="23212" y="148500"/>
                        <a:pt x="38293" y="146913"/>
                        <a:pt x="49935" y="185807"/>
                      </a:cubicBezTo>
                      <a:cubicBezTo>
                        <a:pt x="61577" y="224701"/>
                        <a:pt x="80098" y="335826"/>
                        <a:pt x="84860" y="350907"/>
                      </a:cubicBezTo>
                      <a:cubicBezTo>
                        <a:pt x="89622" y="365988"/>
                        <a:pt x="82479" y="300636"/>
                        <a:pt x="78510" y="276294"/>
                      </a:cubicBezTo>
                      <a:cubicBezTo>
                        <a:pt x="74541" y="251952"/>
                        <a:pt x="68191" y="228405"/>
                        <a:pt x="61047" y="204857"/>
                      </a:cubicBezTo>
                      <a:cubicBezTo>
                        <a:pt x="53903" y="181309"/>
                        <a:pt x="43849" y="162259"/>
                        <a:pt x="35647" y="135007"/>
                      </a:cubicBezTo>
                      <a:cubicBezTo>
                        <a:pt x="27445" y="107755"/>
                        <a:pt x="4162" y="2980"/>
                        <a:pt x="722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F7EBFE43-1B83-4167-B62A-17E5386B86D2}"/>
                    </a:ext>
                  </a:extLst>
                </p:cNvPr>
                <p:cNvSpPr/>
                <p:nvPr/>
              </p:nvSpPr>
              <p:spPr>
                <a:xfrm>
                  <a:off x="5063948" y="3121769"/>
                  <a:ext cx="214519" cy="265084"/>
                </a:xfrm>
                <a:custGeom>
                  <a:avLst/>
                  <a:gdLst>
                    <a:gd name="connsiteX0" fmla="*/ 177 w 214519"/>
                    <a:gd name="connsiteY0" fmla="*/ 844 h 265084"/>
                    <a:gd name="connsiteX1" fmla="*/ 155752 w 214519"/>
                    <a:gd name="connsiteY1" fmla="*/ 159594 h 265084"/>
                    <a:gd name="connsiteX2" fmla="*/ 198615 w 214519"/>
                    <a:gd name="connsiteY2" fmla="*/ 229444 h 265084"/>
                    <a:gd name="connsiteX3" fmla="*/ 214490 w 214519"/>
                    <a:gd name="connsiteY3" fmla="*/ 264369 h 265084"/>
                    <a:gd name="connsiteX4" fmla="*/ 195440 w 214519"/>
                    <a:gd name="connsiteY4" fmla="*/ 199281 h 265084"/>
                    <a:gd name="connsiteX5" fmla="*/ 163690 w 214519"/>
                    <a:gd name="connsiteY5" fmla="*/ 145306 h 265084"/>
                    <a:gd name="connsiteX6" fmla="*/ 125590 w 214519"/>
                    <a:gd name="connsiteY6" fmla="*/ 99269 h 265084"/>
                    <a:gd name="connsiteX7" fmla="*/ 177 w 214519"/>
                    <a:gd name="connsiteY7" fmla="*/ 844 h 26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519" h="265084">
                      <a:moveTo>
                        <a:pt x="177" y="844"/>
                      </a:moveTo>
                      <a:cubicBezTo>
                        <a:pt x="5204" y="10898"/>
                        <a:pt x="122679" y="121494"/>
                        <a:pt x="155752" y="159594"/>
                      </a:cubicBezTo>
                      <a:cubicBezTo>
                        <a:pt x="188825" y="197694"/>
                        <a:pt x="188825" y="211981"/>
                        <a:pt x="198615" y="229444"/>
                      </a:cubicBezTo>
                      <a:cubicBezTo>
                        <a:pt x="208405" y="246907"/>
                        <a:pt x="215019" y="269396"/>
                        <a:pt x="214490" y="264369"/>
                      </a:cubicBezTo>
                      <a:cubicBezTo>
                        <a:pt x="213961" y="259342"/>
                        <a:pt x="203907" y="219125"/>
                        <a:pt x="195440" y="199281"/>
                      </a:cubicBezTo>
                      <a:cubicBezTo>
                        <a:pt x="186973" y="179437"/>
                        <a:pt x="175332" y="161975"/>
                        <a:pt x="163690" y="145306"/>
                      </a:cubicBezTo>
                      <a:cubicBezTo>
                        <a:pt x="152048" y="128637"/>
                        <a:pt x="153107" y="125198"/>
                        <a:pt x="125590" y="99269"/>
                      </a:cubicBezTo>
                      <a:cubicBezTo>
                        <a:pt x="98073" y="73340"/>
                        <a:pt x="-4850" y="-9210"/>
                        <a:pt x="177" y="8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43BF6069-74D1-4C12-90EC-4BDF9EC736D6}"/>
                    </a:ext>
                  </a:extLst>
                </p:cNvPr>
                <p:cNvSpPr/>
                <p:nvPr/>
              </p:nvSpPr>
              <p:spPr>
                <a:xfrm>
                  <a:off x="5073265" y="3155545"/>
                  <a:ext cx="184739" cy="443715"/>
                </a:xfrm>
                <a:custGeom>
                  <a:avLst/>
                  <a:gdLst>
                    <a:gd name="connsiteX0" fmla="*/ 385 w 184739"/>
                    <a:gd name="connsiteY0" fmla="*/ 1993 h 443715"/>
                    <a:gd name="connsiteX1" fmla="*/ 117860 w 184739"/>
                    <a:gd name="connsiteY1" fmla="*/ 189318 h 443715"/>
                    <a:gd name="connsiteX2" fmla="*/ 140085 w 184739"/>
                    <a:gd name="connsiteY2" fmla="*/ 279805 h 443715"/>
                    <a:gd name="connsiteX3" fmla="*/ 155960 w 184739"/>
                    <a:gd name="connsiteY3" fmla="*/ 327430 h 443715"/>
                    <a:gd name="connsiteX4" fmla="*/ 184535 w 184739"/>
                    <a:gd name="connsiteY4" fmla="*/ 443318 h 443715"/>
                    <a:gd name="connsiteX5" fmla="*/ 167073 w 184739"/>
                    <a:gd name="connsiteY5" fmla="*/ 360768 h 443715"/>
                    <a:gd name="connsiteX6" fmla="*/ 135323 w 184739"/>
                    <a:gd name="connsiteY6" fmla="*/ 238530 h 443715"/>
                    <a:gd name="connsiteX7" fmla="*/ 124210 w 184739"/>
                    <a:gd name="connsiteY7" fmla="*/ 187730 h 443715"/>
                    <a:gd name="connsiteX8" fmla="*/ 81348 w 184739"/>
                    <a:gd name="connsiteY8" fmla="*/ 97243 h 443715"/>
                    <a:gd name="connsiteX9" fmla="*/ 385 w 184739"/>
                    <a:gd name="connsiteY9" fmla="*/ 1993 h 44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739" h="443715">
                      <a:moveTo>
                        <a:pt x="385" y="1993"/>
                      </a:moveTo>
                      <a:cubicBezTo>
                        <a:pt x="6470" y="17339"/>
                        <a:pt x="94577" y="143016"/>
                        <a:pt x="117860" y="189318"/>
                      </a:cubicBezTo>
                      <a:cubicBezTo>
                        <a:pt x="141143" y="235620"/>
                        <a:pt x="133735" y="256786"/>
                        <a:pt x="140085" y="279805"/>
                      </a:cubicBezTo>
                      <a:cubicBezTo>
                        <a:pt x="146435" y="302824"/>
                        <a:pt x="148552" y="300178"/>
                        <a:pt x="155960" y="327430"/>
                      </a:cubicBezTo>
                      <a:cubicBezTo>
                        <a:pt x="163368" y="354682"/>
                        <a:pt x="182683" y="437762"/>
                        <a:pt x="184535" y="443318"/>
                      </a:cubicBezTo>
                      <a:cubicBezTo>
                        <a:pt x="186387" y="448874"/>
                        <a:pt x="175275" y="394899"/>
                        <a:pt x="167073" y="360768"/>
                      </a:cubicBezTo>
                      <a:cubicBezTo>
                        <a:pt x="158871" y="326637"/>
                        <a:pt x="142467" y="267370"/>
                        <a:pt x="135323" y="238530"/>
                      </a:cubicBezTo>
                      <a:cubicBezTo>
                        <a:pt x="128179" y="209690"/>
                        <a:pt x="133206" y="211278"/>
                        <a:pt x="124210" y="187730"/>
                      </a:cubicBezTo>
                      <a:cubicBezTo>
                        <a:pt x="115214" y="164182"/>
                        <a:pt x="100663" y="130581"/>
                        <a:pt x="81348" y="97243"/>
                      </a:cubicBezTo>
                      <a:cubicBezTo>
                        <a:pt x="62034" y="63906"/>
                        <a:pt x="-5700" y="-13353"/>
                        <a:pt x="385" y="1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8592BF3A-F8B9-4F22-B541-3C20114D8F2D}"/>
                    </a:ext>
                  </a:extLst>
                </p:cNvPr>
                <p:cNvSpPr/>
                <p:nvPr/>
              </p:nvSpPr>
              <p:spPr>
                <a:xfrm>
                  <a:off x="5256213" y="3338402"/>
                  <a:ext cx="68326" cy="382841"/>
                </a:xfrm>
                <a:custGeom>
                  <a:avLst/>
                  <a:gdLst>
                    <a:gd name="connsiteX0" fmla="*/ 68262 w 68326"/>
                    <a:gd name="connsiteY0" fmla="*/ 111 h 382841"/>
                    <a:gd name="connsiteX1" fmla="*/ 55562 w 68326"/>
                    <a:gd name="connsiteY1" fmla="*/ 142986 h 382841"/>
                    <a:gd name="connsiteX2" fmla="*/ 26987 w 68326"/>
                    <a:gd name="connsiteY2" fmla="*/ 208073 h 382841"/>
                    <a:gd name="connsiteX3" fmla="*/ 17462 w 68326"/>
                    <a:gd name="connsiteY3" fmla="*/ 231886 h 382841"/>
                    <a:gd name="connsiteX4" fmla="*/ 23812 w 68326"/>
                    <a:gd name="connsiteY4" fmla="*/ 266811 h 382841"/>
                    <a:gd name="connsiteX5" fmla="*/ 0 w 68326"/>
                    <a:gd name="connsiteY5" fmla="*/ 382698 h 382841"/>
                    <a:gd name="connsiteX6" fmla="*/ 23812 w 68326"/>
                    <a:gd name="connsiteY6" fmla="*/ 289036 h 382841"/>
                    <a:gd name="connsiteX7" fmla="*/ 25400 w 68326"/>
                    <a:gd name="connsiteY7" fmla="*/ 212836 h 382841"/>
                    <a:gd name="connsiteX8" fmla="*/ 50800 w 68326"/>
                    <a:gd name="connsiteY8" fmla="*/ 120761 h 382841"/>
                    <a:gd name="connsiteX9" fmla="*/ 68262 w 68326"/>
                    <a:gd name="connsiteY9" fmla="*/ 111 h 38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326" h="382841">
                      <a:moveTo>
                        <a:pt x="68262" y="111"/>
                      </a:moveTo>
                      <a:cubicBezTo>
                        <a:pt x="69056" y="3815"/>
                        <a:pt x="62441" y="108326"/>
                        <a:pt x="55562" y="142986"/>
                      </a:cubicBezTo>
                      <a:cubicBezTo>
                        <a:pt x="48683" y="177646"/>
                        <a:pt x="33337" y="193256"/>
                        <a:pt x="26987" y="208073"/>
                      </a:cubicBezTo>
                      <a:cubicBezTo>
                        <a:pt x="20637" y="222890"/>
                        <a:pt x="17991" y="222096"/>
                        <a:pt x="17462" y="231886"/>
                      </a:cubicBezTo>
                      <a:cubicBezTo>
                        <a:pt x="16933" y="241676"/>
                        <a:pt x="26722" y="241676"/>
                        <a:pt x="23812" y="266811"/>
                      </a:cubicBezTo>
                      <a:cubicBezTo>
                        <a:pt x="20902" y="291946"/>
                        <a:pt x="0" y="378994"/>
                        <a:pt x="0" y="382698"/>
                      </a:cubicBezTo>
                      <a:cubicBezTo>
                        <a:pt x="0" y="386402"/>
                        <a:pt x="19579" y="317346"/>
                        <a:pt x="23812" y="289036"/>
                      </a:cubicBezTo>
                      <a:cubicBezTo>
                        <a:pt x="28045" y="260726"/>
                        <a:pt x="20902" y="240882"/>
                        <a:pt x="25400" y="212836"/>
                      </a:cubicBezTo>
                      <a:cubicBezTo>
                        <a:pt x="29898" y="184790"/>
                        <a:pt x="43127" y="155686"/>
                        <a:pt x="50800" y="120761"/>
                      </a:cubicBezTo>
                      <a:cubicBezTo>
                        <a:pt x="58473" y="85836"/>
                        <a:pt x="67468" y="-3593"/>
                        <a:pt x="68262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D969B86E-3793-4C61-9C41-218AF9887FDE}"/>
                    </a:ext>
                  </a:extLst>
                </p:cNvPr>
                <p:cNvSpPr/>
                <p:nvPr/>
              </p:nvSpPr>
              <p:spPr>
                <a:xfrm>
                  <a:off x="5221272" y="3452022"/>
                  <a:ext cx="67235" cy="246773"/>
                </a:xfrm>
                <a:custGeom>
                  <a:avLst/>
                  <a:gdLst>
                    <a:gd name="connsiteX0" fmla="*/ 16 w 67235"/>
                    <a:gd name="connsiteY0" fmla="*/ 791 h 246773"/>
                    <a:gd name="connsiteX1" fmla="*/ 60341 w 67235"/>
                    <a:gd name="connsiteY1" fmla="*/ 8728 h 246773"/>
                    <a:gd name="connsiteX2" fmla="*/ 61928 w 67235"/>
                    <a:gd name="connsiteY2" fmla="*/ 24603 h 246773"/>
                    <a:gd name="connsiteX3" fmla="*/ 34941 w 67235"/>
                    <a:gd name="connsiteY3" fmla="*/ 103978 h 246773"/>
                    <a:gd name="connsiteX4" fmla="*/ 34941 w 67235"/>
                    <a:gd name="connsiteY4" fmla="*/ 130966 h 246773"/>
                    <a:gd name="connsiteX5" fmla="*/ 36528 w 67235"/>
                    <a:gd name="connsiteY5" fmla="*/ 205578 h 246773"/>
                    <a:gd name="connsiteX6" fmla="*/ 36528 w 67235"/>
                    <a:gd name="connsiteY6" fmla="*/ 245266 h 246773"/>
                    <a:gd name="connsiteX7" fmla="*/ 38116 w 67235"/>
                    <a:gd name="connsiteY7" fmla="*/ 154778 h 246773"/>
                    <a:gd name="connsiteX8" fmla="*/ 44466 w 67235"/>
                    <a:gd name="connsiteY8" fmla="*/ 91278 h 246773"/>
                    <a:gd name="connsiteX9" fmla="*/ 66691 w 67235"/>
                    <a:gd name="connsiteY9" fmla="*/ 27778 h 246773"/>
                    <a:gd name="connsiteX10" fmla="*/ 16 w 67235"/>
                    <a:gd name="connsiteY10" fmla="*/ 791 h 246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35" h="246773">
                      <a:moveTo>
                        <a:pt x="16" y="791"/>
                      </a:moveTo>
                      <a:cubicBezTo>
                        <a:pt x="-1042" y="-2384"/>
                        <a:pt x="50022" y="4759"/>
                        <a:pt x="60341" y="8728"/>
                      </a:cubicBezTo>
                      <a:cubicBezTo>
                        <a:pt x="70660" y="12697"/>
                        <a:pt x="66161" y="8728"/>
                        <a:pt x="61928" y="24603"/>
                      </a:cubicBezTo>
                      <a:cubicBezTo>
                        <a:pt x="57695" y="40478"/>
                        <a:pt x="39439" y="86251"/>
                        <a:pt x="34941" y="103978"/>
                      </a:cubicBezTo>
                      <a:cubicBezTo>
                        <a:pt x="30443" y="121705"/>
                        <a:pt x="34677" y="114033"/>
                        <a:pt x="34941" y="130966"/>
                      </a:cubicBezTo>
                      <a:cubicBezTo>
                        <a:pt x="35206" y="147899"/>
                        <a:pt x="36264" y="186528"/>
                        <a:pt x="36528" y="205578"/>
                      </a:cubicBezTo>
                      <a:cubicBezTo>
                        <a:pt x="36792" y="224628"/>
                        <a:pt x="36263" y="253733"/>
                        <a:pt x="36528" y="245266"/>
                      </a:cubicBezTo>
                      <a:cubicBezTo>
                        <a:pt x="36793" y="236799"/>
                        <a:pt x="36793" y="180443"/>
                        <a:pt x="38116" y="154778"/>
                      </a:cubicBezTo>
                      <a:cubicBezTo>
                        <a:pt x="39439" y="129113"/>
                        <a:pt x="39704" y="112445"/>
                        <a:pt x="44466" y="91278"/>
                      </a:cubicBezTo>
                      <a:cubicBezTo>
                        <a:pt x="49228" y="70111"/>
                        <a:pt x="70924" y="41801"/>
                        <a:pt x="66691" y="27778"/>
                      </a:cubicBezTo>
                      <a:cubicBezTo>
                        <a:pt x="62458" y="13755"/>
                        <a:pt x="1074" y="3966"/>
                        <a:pt x="16" y="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フリーフォーム: 図形 477">
                  <a:extLst>
                    <a:ext uri="{FF2B5EF4-FFF2-40B4-BE49-F238E27FC236}">
                      <a16:creationId xmlns:a16="http://schemas.microsoft.com/office/drawing/2014/main" id="{295422F1-7BCD-47E0-A030-94286E7E33D2}"/>
                    </a:ext>
                  </a:extLst>
                </p:cNvPr>
                <p:cNvSpPr/>
                <p:nvPr/>
              </p:nvSpPr>
              <p:spPr>
                <a:xfrm>
                  <a:off x="5196881" y="3343678"/>
                  <a:ext cx="122486" cy="48956"/>
                </a:xfrm>
                <a:custGeom>
                  <a:avLst/>
                  <a:gdLst>
                    <a:gd name="connsiteX0" fmla="*/ 594 w 122486"/>
                    <a:gd name="connsiteY0" fmla="*/ 4360 h 48956"/>
                    <a:gd name="connsiteX1" fmla="*/ 105369 w 122486"/>
                    <a:gd name="connsiteY1" fmla="*/ 1185 h 48956"/>
                    <a:gd name="connsiteX2" fmla="*/ 121244 w 122486"/>
                    <a:gd name="connsiteY2" fmla="*/ 26585 h 48956"/>
                    <a:gd name="connsiteX3" fmla="*/ 119657 w 122486"/>
                    <a:gd name="connsiteY3" fmla="*/ 48810 h 48956"/>
                    <a:gd name="connsiteX4" fmla="*/ 105369 w 122486"/>
                    <a:gd name="connsiteY4" fmla="*/ 15472 h 48956"/>
                    <a:gd name="connsiteX5" fmla="*/ 64094 w 122486"/>
                    <a:gd name="connsiteY5" fmla="*/ 5947 h 48956"/>
                    <a:gd name="connsiteX6" fmla="*/ 594 w 122486"/>
                    <a:gd name="connsiteY6" fmla="*/ 4360 h 4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486" h="48956">
                      <a:moveTo>
                        <a:pt x="594" y="4360"/>
                      </a:moveTo>
                      <a:cubicBezTo>
                        <a:pt x="7473" y="3566"/>
                        <a:pt x="85261" y="-2519"/>
                        <a:pt x="105369" y="1185"/>
                      </a:cubicBezTo>
                      <a:cubicBezTo>
                        <a:pt x="125477" y="4889"/>
                        <a:pt x="118863" y="18648"/>
                        <a:pt x="121244" y="26585"/>
                      </a:cubicBezTo>
                      <a:cubicBezTo>
                        <a:pt x="123625" y="34522"/>
                        <a:pt x="122303" y="50662"/>
                        <a:pt x="119657" y="48810"/>
                      </a:cubicBezTo>
                      <a:cubicBezTo>
                        <a:pt x="117011" y="46958"/>
                        <a:pt x="114630" y="22616"/>
                        <a:pt x="105369" y="15472"/>
                      </a:cubicBezTo>
                      <a:cubicBezTo>
                        <a:pt x="96109" y="8328"/>
                        <a:pt x="79704" y="8593"/>
                        <a:pt x="64094" y="5947"/>
                      </a:cubicBezTo>
                      <a:cubicBezTo>
                        <a:pt x="48484" y="3301"/>
                        <a:pt x="-6285" y="5154"/>
                        <a:pt x="594" y="43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9" name="フリーフォーム: 図形 478">
                  <a:extLst>
                    <a:ext uri="{FF2B5EF4-FFF2-40B4-BE49-F238E27FC236}">
                      <a16:creationId xmlns:a16="http://schemas.microsoft.com/office/drawing/2014/main" id="{A0CC09FB-6F03-4D8A-9216-7A58CBEF8125}"/>
                    </a:ext>
                  </a:extLst>
                </p:cNvPr>
                <p:cNvSpPr/>
                <p:nvPr/>
              </p:nvSpPr>
              <p:spPr>
                <a:xfrm>
                  <a:off x="5213350" y="3354108"/>
                  <a:ext cx="79403" cy="59329"/>
                </a:xfrm>
                <a:custGeom>
                  <a:avLst/>
                  <a:gdLst>
                    <a:gd name="connsiteX0" fmla="*/ 0 w 79403"/>
                    <a:gd name="connsiteY0" fmla="*/ 280 h 59329"/>
                    <a:gd name="connsiteX1" fmla="*/ 65088 w 79403"/>
                    <a:gd name="connsiteY1" fmla="*/ 24092 h 59329"/>
                    <a:gd name="connsiteX2" fmla="*/ 79375 w 79403"/>
                    <a:gd name="connsiteY2" fmla="*/ 59017 h 59329"/>
                    <a:gd name="connsiteX3" fmla="*/ 63500 w 79403"/>
                    <a:gd name="connsiteY3" fmla="*/ 39967 h 59329"/>
                    <a:gd name="connsiteX4" fmla="*/ 0 w 79403"/>
                    <a:gd name="connsiteY4" fmla="*/ 280 h 5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03" h="59329">
                      <a:moveTo>
                        <a:pt x="0" y="280"/>
                      </a:moveTo>
                      <a:cubicBezTo>
                        <a:pt x="265" y="-2366"/>
                        <a:pt x="51859" y="14303"/>
                        <a:pt x="65088" y="24092"/>
                      </a:cubicBezTo>
                      <a:cubicBezTo>
                        <a:pt x="78317" y="33881"/>
                        <a:pt x="79640" y="56371"/>
                        <a:pt x="79375" y="59017"/>
                      </a:cubicBezTo>
                      <a:cubicBezTo>
                        <a:pt x="79110" y="61663"/>
                        <a:pt x="74348" y="46846"/>
                        <a:pt x="63500" y="39967"/>
                      </a:cubicBezTo>
                      <a:cubicBezTo>
                        <a:pt x="52652" y="33088"/>
                        <a:pt x="-265" y="2926"/>
                        <a:pt x="0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2094504C-8567-4696-8EC4-6A3710957B90}"/>
                    </a:ext>
                  </a:extLst>
                </p:cNvPr>
                <p:cNvSpPr/>
                <p:nvPr/>
              </p:nvSpPr>
              <p:spPr>
                <a:xfrm>
                  <a:off x="4711160" y="2749428"/>
                  <a:ext cx="352973" cy="125558"/>
                </a:xfrm>
                <a:custGeom>
                  <a:avLst/>
                  <a:gdLst>
                    <a:gd name="connsiteX0" fmla="*/ 13240 w 352973"/>
                    <a:gd name="connsiteY0" fmla="*/ 122 h 125558"/>
                    <a:gd name="connsiteX1" fmla="*/ 13240 w 352973"/>
                    <a:gd name="connsiteY1" fmla="*/ 66797 h 125558"/>
                    <a:gd name="connsiteX2" fmla="*/ 116428 w 352973"/>
                    <a:gd name="connsiteY2" fmla="*/ 108072 h 125558"/>
                    <a:gd name="connsiteX3" fmla="*/ 276765 w 352973"/>
                    <a:gd name="connsiteY3" fmla="*/ 123947 h 125558"/>
                    <a:gd name="connsiteX4" fmla="*/ 351378 w 352973"/>
                    <a:gd name="connsiteY4" fmla="*/ 71560 h 125558"/>
                    <a:gd name="connsiteX5" fmla="*/ 329153 w 352973"/>
                    <a:gd name="connsiteY5" fmla="*/ 22347 h 125558"/>
                    <a:gd name="connsiteX6" fmla="*/ 345028 w 352973"/>
                    <a:gd name="connsiteY6" fmla="*/ 63622 h 125558"/>
                    <a:gd name="connsiteX7" fmla="*/ 321215 w 352973"/>
                    <a:gd name="connsiteY7" fmla="*/ 87435 h 125558"/>
                    <a:gd name="connsiteX8" fmla="*/ 264065 w 352973"/>
                    <a:gd name="connsiteY8" fmla="*/ 104897 h 125558"/>
                    <a:gd name="connsiteX9" fmla="*/ 159290 w 352973"/>
                    <a:gd name="connsiteY9" fmla="*/ 122360 h 125558"/>
                    <a:gd name="connsiteX10" fmla="*/ 87853 w 352973"/>
                    <a:gd name="connsiteY10" fmla="*/ 109660 h 125558"/>
                    <a:gd name="connsiteX11" fmla="*/ 21178 w 352973"/>
                    <a:gd name="connsiteY11" fmla="*/ 81085 h 125558"/>
                    <a:gd name="connsiteX12" fmla="*/ 540 w 352973"/>
                    <a:gd name="connsiteY12" fmla="*/ 50922 h 125558"/>
                    <a:gd name="connsiteX13" fmla="*/ 13240 w 352973"/>
                    <a:gd name="connsiteY13" fmla="*/ 122 h 12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2973" h="125558">
                      <a:moveTo>
                        <a:pt x="13240" y="122"/>
                      </a:moveTo>
                      <a:cubicBezTo>
                        <a:pt x="15357" y="2768"/>
                        <a:pt x="-3958" y="48805"/>
                        <a:pt x="13240" y="66797"/>
                      </a:cubicBezTo>
                      <a:cubicBezTo>
                        <a:pt x="30438" y="84789"/>
                        <a:pt x="72507" y="98547"/>
                        <a:pt x="116428" y="108072"/>
                      </a:cubicBezTo>
                      <a:cubicBezTo>
                        <a:pt x="160349" y="117597"/>
                        <a:pt x="237607" y="130032"/>
                        <a:pt x="276765" y="123947"/>
                      </a:cubicBezTo>
                      <a:cubicBezTo>
                        <a:pt x="315923" y="117862"/>
                        <a:pt x="342647" y="88493"/>
                        <a:pt x="351378" y="71560"/>
                      </a:cubicBezTo>
                      <a:cubicBezTo>
                        <a:pt x="360109" y="54627"/>
                        <a:pt x="330211" y="23670"/>
                        <a:pt x="329153" y="22347"/>
                      </a:cubicBezTo>
                      <a:cubicBezTo>
                        <a:pt x="328095" y="21024"/>
                        <a:pt x="346351" y="52774"/>
                        <a:pt x="345028" y="63622"/>
                      </a:cubicBezTo>
                      <a:cubicBezTo>
                        <a:pt x="343705" y="74470"/>
                        <a:pt x="334709" y="80556"/>
                        <a:pt x="321215" y="87435"/>
                      </a:cubicBezTo>
                      <a:cubicBezTo>
                        <a:pt x="307721" y="94314"/>
                        <a:pt x="291053" y="99076"/>
                        <a:pt x="264065" y="104897"/>
                      </a:cubicBezTo>
                      <a:cubicBezTo>
                        <a:pt x="237077" y="110718"/>
                        <a:pt x="188659" y="121566"/>
                        <a:pt x="159290" y="122360"/>
                      </a:cubicBezTo>
                      <a:cubicBezTo>
                        <a:pt x="129921" y="123154"/>
                        <a:pt x="110872" y="116539"/>
                        <a:pt x="87853" y="109660"/>
                      </a:cubicBezTo>
                      <a:cubicBezTo>
                        <a:pt x="64834" y="102781"/>
                        <a:pt x="35730" y="90875"/>
                        <a:pt x="21178" y="81085"/>
                      </a:cubicBezTo>
                      <a:cubicBezTo>
                        <a:pt x="6626" y="71295"/>
                        <a:pt x="3980" y="63357"/>
                        <a:pt x="540" y="50922"/>
                      </a:cubicBezTo>
                      <a:cubicBezTo>
                        <a:pt x="-2900" y="38487"/>
                        <a:pt x="11123" y="-2524"/>
                        <a:pt x="1324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448BD5E5-2CE2-4020-AF30-5E1203469BF5}"/>
                    </a:ext>
                  </a:extLst>
                </p:cNvPr>
                <p:cNvSpPr/>
                <p:nvPr/>
              </p:nvSpPr>
              <p:spPr>
                <a:xfrm>
                  <a:off x="4731570" y="2743026"/>
                  <a:ext cx="298440" cy="110318"/>
                </a:xfrm>
                <a:custGeom>
                  <a:avLst/>
                  <a:gdLst>
                    <a:gd name="connsiteX0" fmla="*/ 283343 w 298440"/>
                    <a:gd name="connsiteY0" fmla="*/ 27162 h 110318"/>
                    <a:gd name="connsiteX1" fmla="*/ 297630 w 298440"/>
                    <a:gd name="connsiteY1" fmla="*/ 79549 h 110318"/>
                    <a:gd name="connsiteX2" fmla="*/ 254768 w 298440"/>
                    <a:gd name="connsiteY2" fmla="*/ 90662 h 110318"/>
                    <a:gd name="connsiteX3" fmla="*/ 194443 w 298440"/>
                    <a:gd name="connsiteY3" fmla="*/ 95424 h 110318"/>
                    <a:gd name="connsiteX4" fmla="*/ 65855 w 298440"/>
                    <a:gd name="connsiteY4" fmla="*/ 95424 h 110318"/>
                    <a:gd name="connsiteX5" fmla="*/ 5530 w 298440"/>
                    <a:gd name="connsiteY5" fmla="*/ 54149 h 110318"/>
                    <a:gd name="connsiteX6" fmla="*/ 8705 w 298440"/>
                    <a:gd name="connsiteY6" fmla="*/ 174 h 110318"/>
                    <a:gd name="connsiteX7" fmla="*/ 768 w 298440"/>
                    <a:gd name="connsiteY7" fmla="*/ 38274 h 110318"/>
                    <a:gd name="connsiteX8" fmla="*/ 30930 w 298440"/>
                    <a:gd name="connsiteY8" fmla="*/ 76374 h 110318"/>
                    <a:gd name="connsiteX9" fmla="*/ 129355 w 298440"/>
                    <a:gd name="connsiteY9" fmla="*/ 104949 h 110318"/>
                    <a:gd name="connsiteX10" fmla="*/ 189680 w 298440"/>
                    <a:gd name="connsiteY10" fmla="*/ 109712 h 110318"/>
                    <a:gd name="connsiteX11" fmla="*/ 264293 w 298440"/>
                    <a:gd name="connsiteY11" fmla="*/ 97012 h 110318"/>
                    <a:gd name="connsiteX12" fmla="*/ 289693 w 298440"/>
                    <a:gd name="connsiteY12" fmla="*/ 81137 h 110318"/>
                    <a:gd name="connsiteX13" fmla="*/ 283343 w 298440"/>
                    <a:gd name="connsiteY13" fmla="*/ 27162 h 11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8440" h="110318">
                      <a:moveTo>
                        <a:pt x="283343" y="27162"/>
                      </a:moveTo>
                      <a:cubicBezTo>
                        <a:pt x="284666" y="26897"/>
                        <a:pt x="302393" y="68966"/>
                        <a:pt x="297630" y="79549"/>
                      </a:cubicBezTo>
                      <a:cubicBezTo>
                        <a:pt x="292868" y="90132"/>
                        <a:pt x="271966" y="88016"/>
                        <a:pt x="254768" y="90662"/>
                      </a:cubicBezTo>
                      <a:cubicBezTo>
                        <a:pt x="237570" y="93308"/>
                        <a:pt x="225928" y="94630"/>
                        <a:pt x="194443" y="95424"/>
                      </a:cubicBezTo>
                      <a:cubicBezTo>
                        <a:pt x="162958" y="96218"/>
                        <a:pt x="97340" y="102303"/>
                        <a:pt x="65855" y="95424"/>
                      </a:cubicBezTo>
                      <a:cubicBezTo>
                        <a:pt x="34370" y="88545"/>
                        <a:pt x="15055" y="70024"/>
                        <a:pt x="5530" y="54149"/>
                      </a:cubicBezTo>
                      <a:cubicBezTo>
                        <a:pt x="-3995" y="38274"/>
                        <a:pt x="9499" y="2820"/>
                        <a:pt x="8705" y="174"/>
                      </a:cubicBezTo>
                      <a:cubicBezTo>
                        <a:pt x="7911" y="-2472"/>
                        <a:pt x="-2936" y="25574"/>
                        <a:pt x="768" y="38274"/>
                      </a:cubicBezTo>
                      <a:cubicBezTo>
                        <a:pt x="4472" y="50974"/>
                        <a:pt x="9499" y="65261"/>
                        <a:pt x="30930" y="76374"/>
                      </a:cubicBezTo>
                      <a:cubicBezTo>
                        <a:pt x="52361" y="87487"/>
                        <a:pt x="102897" y="99393"/>
                        <a:pt x="129355" y="104949"/>
                      </a:cubicBezTo>
                      <a:cubicBezTo>
                        <a:pt x="155813" y="110505"/>
                        <a:pt x="167190" y="111035"/>
                        <a:pt x="189680" y="109712"/>
                      </a:cubicBezTo>
                      <a:cubicBezTo>
                        <a:pt x="212170" y="108389"/>
                        <a:pt x="247624" y="101775"/>
                        <a:pt x="264293" y="97012"/>
                      </a:cubicBezTo>
                      <a:cubicBezTo>
                        <a:pt x="280962" y="92250"/>
                        <a:pt x="284401" y="88016"/>
                        <a:pt x="289693" y="81137"/>
                      </a:cubicBezTo>
                      <a:cubicBezTo>
                        <a:pt x="294985" y="74258"/>
                        <a:pt x="282020" y="27427"/>
                        <a:pt x="283343" y="27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BF9D29B3-C373-4213-815C-C93D5E8FAA3B}"/>
                    </a:ext>
                  </a:extLst>
                </p:cNvPr>
                <p:cNvSpPr/>
                <p:nvPr/>
              </p:nvSpPr>
              <p:spPr>
                <a:xfrm>
                  <a:off x="5040493" y="2842685"/>
                  <a:ext cx="24064" cy="325172"/>
                </a:xfrm>
                <a:custGeom>
                  <a:avLst/>
                  <a:gdLst>
                    <a:gd name="connsiteX0" fmla="*/ 23632 w 24064"/>
                    <a:gd name="connsiteY0" fmla="*/ 528 h 325172"/>
                    <a:gd name="connsiteX1" fmla="*/ 17282 w 24064"/>
                    <a:gd name="connsiteY1" fmla="*/ 106890 h 325172"/>
                    <a:gd name="connsiteX2" fmla="*/ 20457 w 24064"/>
                    <a:gd name="connsiteY2" fmla="*/ 184678 h 325172"/>
                    <a:gd name="connsiteX3" fmla="*/ 15695 w 24064"/>
                    <a:gd name="connsiteY3" fmla="*/ 116415 h 325172"/>
                    <a:gd name="connsiteX4" fmla="*/ 15695 w 24064"/>
                    <a:gd name="connsiteY4" fmla="*/ 225953 h 325172"/>
                    <a:gd name="connsiteX5" fmla="*/ 18870 w 24064"/>
                    <a:gd name="connsiteY5" fmla="*/ 286278 h 325172"/>
                    <a:gd name="connsiteX6" fmla="*/ 18870 w 24064"/>
                    <a:gd name="connsiteY6" fmla="*/ 324378 h 325172"/>
                    <a:gd name="connsiteX7" fmla="*/ 14107 w 24064"/>
                    <a:gd name="connsiteY7" fmla="*/ 251353 h 325172"/>
                    <a:gd name="connsiteX8" fmla="*/ 1407 w 24064"/>
                    <a:gd name="connsiteY8" fmla="*/ 195790 h 325172"/>
                    <a:gd name="connsiteX9" fmla="*/ 2995 w 24064"/>
                    <a:gd name="connsiteY9" fmla="*/ 154515 h 325172"/>
                    <a:gd name="connsiteX10" fmla="*/ 23632 w 24064"/>
                    <a:gd name="connsiteY10" fmla="*/ 528 h 32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64" h="325172">
                      <a:moveTo>
                        <a:pt x="23632" y="528"/>
                      </a:moveTo>
                      <a:cubicBezTo>
                        <a:pt x="26013" y="-7409"/>
                        <a:pt x="17811" y="76198"/>
                        <a:pt x="17282" y="106890"/>
                      </a:cubicBezTo>
                      <a:cubicBezTo>
                        <a:pt x="16753" y="137582"/>
                        <a:pt x="20721" y="183091"/>
                        <a:pt x="20457" y="184678"/>
                      </a:cubicBezTo>
                      <a:cubicBezTo>
                        <a:pt x="20193" y="186265"/>
                        <a:pt x="16489" y="109536"/>
                        <a:pt x="15695" y="116415"/>
                      </a:cubicBezTo>
                      <a:cubicBezTo>
                        <a:pt x="14901" y="123294"/>
                        <a:pt x="15166" y="197643"/>
                        <a:pt x="15695" y="225953"/>
                      </a:cubicBezTo>
                      <a:cubicBezTo>
                        <a:pt x="16224" y="254263"/>
                        <a:pt x="18341" y="269874"/>
                        <a:pt x="18870" y="286278"/>
                      </a:cubicBezTo>
                      <a:cubicBezTo>
                        <a:pt x="19399" y="302682"/>
                        <a:pt x="19664" y="330199"/>
                        <a:pt x="18870" y="324378"/>
                      </a:cubicBezTo>
                      <a:cubicBezTo>
                        <a:pt x="18076" y="318557"/>
                        <a:pt x="17017" y="272784"/>
                        <a:pt x="14107" y="251353"/>
                      </a:cubicBezTo>
                      <a:cubicBezTo>
                        <a:pt x="11196" y="229922"/>
                        <a:pt x="3259" y="211930"/>
                        <a:pt x="1407" y="195790"/>
                      </a:cubicBezTo>
                      <a:cubicBezTo>
                        <a:pt x="-445" y="179650"/>
                        <a:pt x="-974" y="184942"/>
                        <a:pt x="2995" y="154515"/>
                      </a:cubicBezTo>
                      <a:cubicBezTo>
                        <a:pt x="6964" y="124088"/>
                        <a:pt x="21251" y="8465"/>
                        <a:pt x="23632" y="5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A9180EB3-5C44-4884-8379-8E6C01925A94}"/>
                    </a:ext>
                  </a:extLst>
                </p:cNvPr>
                <p:cNvSpPr/>
                <p:nvPr/>
              </p:nvSpPr>
              <p:spPr>
                <a:xfrm>
                  <a:off x="4687500" y="2832090"/>
                  <a:ext cx="33823" cy="389305"/>
                </a:xfrm>
                <a:custGeom>
                  <a:avLst/>
                  <a:gdLst>
                    <a:gd name="connsiteX0" fmla="*/ 33725 w 33823"/>
                    <a:gd name="connsiteY0" fmla="*/ 10 h 389305"/>
                    <a:gd name="connsiteX1" fmla="*/ 16263 w 33823"/>
                    <a:gd name="connsiteY1" fmla="*/ 134948 h 389305"/>
                    <a:gd name="connsiteX2" fmla="*/ 21025 w 33823"/>
                    <a:gd name="connsiteY2" fmla="*/ 87323 h 389305"/>
                    <a:gd name="connsiteX3" fmla="*/ 8325 w 33823"/>
                    <a:gd name="connsiteY3" fmla="*/ 174635 h 389305"/>
                    <a:gd name="connsiteX4" fmla="*/ 5150 w 33823"/>
                    <a:gd name="connsiteY4" fmla="*/ 217498 h 389305"/>
                    <a:gd name="connsiteX5" fmla="*/ 388 w 33823"/>
                    <a:gd name="connsiteY5" fmla="*/ 211148 h 389305"/>
                    <a:gd name="connsiteX6" fmla="*/ 16263 w 33823"/>
                    <a:gd name="connsiteY6" fmla="*/ 304810 h 389305"/>
                    <a:gd name="connsiteX7" fmla="*/ 21025 w 33823"/>
                    <a:gd name="connsiteY7" fmla="*/ 388948 h 389305"/>
                    <a:gd name="connsiteX8" fmla="*/ 13088 w 33823"/>
                    <a:gd name="connsiteY8" fmla="*/ 330210 h 389305"/>
                    <a:gd name="connsiteX9" fmla="*/ 3563 w 33823"/>
                    <a:gd name="connsiteY9" fmla="*/ 215910 h 389305"/>
                    <a:gd name="connsiteX10" fmla="*/ 22613 w 33823"/>
                    <a:gd name="connsiteY10" fmla="*/ 142885 h 389305"/>
                    <a:gd name="connsiteX11" fmla="*/ 33725 w 33823"/>
                    <a:gd name="connsiteY11" fmla="*/ 10 h 38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23" h="389305">
                      <a:moveTo>
                        <a:pt x="33725" y="10"/>
                      </a:moveTo>
                      <a:cubicBezTo>
                        <a:pt x="32667" y="-1313"/>
                        <a:pt x="18380" y="120396"/>
                        <a:pt x="16263" y="134948"/>
                      </a:cubicBezTo>
                      <a:cubicBezTo>
                        <a:pt x="14146" y="149500"/>
                        <a:pt x="22348" y="80708"/>
                        <a:pt x="21025" y="87323"/>
                      </a:cubicBezTo>
                      <a:cubicBezTo>
                        <a:pt x="19702" y="93938"/>
                        <a:pt x="10971" y="152939"/>
                        <a:pt x="8325" y="174635"/>
                      </a:cubicBezTo>
                      <a:cubicBezTo>
                        <a:pt x="5679" y="196331"/>
                        <a:pt x="6473" y="211412"/>
                        <a:pt x="5150" y="217498"/>
                      </a:cubicBezTo>
                      <a:cubicBezTo>
                        <a:pt x="3827" y="223584"/>
                        <a:pt x="-1464" y="196596"/>
                        <a:pt x="388" y="211148"/>
                      </a:cubicBezTo>
                      <a:cubicBezTo>
                        <a:pt x="2240" y="225700"/>
                        <a:pt x="12824" y="275177"/>
                        <a:pt x="16263" y="304810"/>
                      </a:cubicBezTo>
                      <a:cubicBezTo>
                        <a:pt x="19702" y="334443"/>
                        <a:pt x="21554" y="384715"/>
                        <a:pt x="21025" y="388948"/>
                      </a:cubicBezTo>
                      <a:cubicBezTo>
                        <a:pt x="20496" y="393181"/>
                        <a:pt x="15998" y="359049"/>
                        <a:pt x="13088" y="330210"/>
                      </a:cubicBezTo>
                      <a:cubicBezTo>
                        <a:pt x="10178" y="301371"/>
                        <a:pt x="1976" y="247131"/>
                        <a:pt x="3563" y="215910"/>
                      </a:cubicBezTo>
                      <a:cubicBezTo>
                        <a:pt x="5150" y="184689"/>
                        <a:pt x="18115" y="175693"/>
                        <a:pt x="22613" y="142885"/>
                      </a:cubicBezTo>
                      <a:cubicBezTo>
                        <a:pt x="27111" y="110077"/>
                        <a:pt x="34783" y="1333"/>
                        <a:pt x="33725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7BF84B0F-D9B8-4645-BA62-03D925DD6B2E}"/>
                    </a:ext>
                  </a:extLst>
                </p:cNvPr>
                <p:cNvSpPr/>
                <p:nvPr/>
              </p:nvSpPr>
              <p:spPr>
                <a:xfrm>
                  <a:off x="5026708" y="2853030"/>
                  <a:ext cx="18737" cy="311772"/>
                </a:xfrm>
                <a:custGeom>
                  <a:avLst/>
                  <a:gdLst>
                    <a:gd name="connsiteX0" fmla="*/ 18367 w 18737"/>
                    <a:gd name="connsiteY0" fmla="*/ 1295 h 311772"/>
                    <a:gd name="connsiteX1" fmla="*/ 2492 w 18737"/>
                    <a:gd name="connsiteY1" fmla="*/ 79083 h 311772"/>
                    <a:gd name="connsiteX2" fmla="*/ 2492 w 18737"/>
                    <a:gd name="connsiteY2" fmla="*/ 117183 h 311772"/>
                    <a:gd name="connsiteX3" fmla="*/ 2492 w 18737"/>
                    <a:gd name="connsiteY3" fmla="*/ 75908 h 311772"/>
                    <a:gd name="connsiteX4" fmla="*/ 905 w 18737"/>
                    <a:gd name="connsiteY4" fmla="*/ 175920 h 311772"/>
                    <a:gd name="connsiteX5" fmla="*/ 18367 w 18737"/>
                    <a:gd name="connsiteY5" fmla="*/ 309270 h 311772"/>
                    <a:gd name="connsiteX6" fmla="*/ 12017 w 18737"/>
                    <a:gd name="connsiteY6" fmla="*/ 255295 h 311772"/>
                    <a:gd name="connsiteX7" fmla="*/ 2492 w 18737"/>
                    <a:gd name="connsiteY7" fmla="*/ 160045 h 311772"/>
                    <a:gd name="connsiteX8" fmla="*/ 7255 w 18737"/>
                    <a:gd name="connsiteY8" fmla="*/ 148933 h 311772"/>
                    <a:gd name="connsiteX9" fmla="*/ 18367 w 18737"/>
                    <a:gd name="connsiteY9" fmla="*/ 1295 h 31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37" h="311772">
                      <a:moveTo>
                        <a:pt x="18367" y="1295"/>
                      </a:moveTo>
                      <a:cubicBezTo>
                        <a:pt x="17573" y="-10347"/>
                        <a:pt x="5138" y="59768"/>
                        <a:pt x="2492" y="79083"/>
                      </a:cubicBezTo>
                      <a:cubicBezTo>
                        <a:pt x="-154" y="98398"/>
                        <a:pt x="2492" y="117712"/>
                        <a:pt x="2492" y="117183"/>
                      </a:cubicBezTo>
                      <a:cubicBezTo>
                        <a:pt x="2492" y="116654"/>
                        <a:pt x="2756" y="66119"/>
                        <a:pt x="2492" y="75908"/>
                      </a:cubicBezTo>
                      <a:cubicBezTo>
                        <a:pt x="2228" y="85697"/>
                        <a:pt x="-1741" y="137026"/>
                        <a:pt x="905" y="175920"/>
                      </a:cubicBezTo>
                      <a:cubicBezTo>
                        <a:pt x="3551" y="214814"/>
                        <a:pt x="16515" y="296041"/>
                        <a:pt x="18367" y="309270"/>
                      </a:cubicBezTo>
                      <a:cubicBezTo>
                        <a:pt x="20219" y="322499"/>
                        <a:pt x="14663" y="280166"/>
                        <a:pt x="12017" y="255295"/>
                      </a:cubicBezTo>
                      <a:cubicBezTo>
                        <a:pt x="9371" y="230424"/>
                        <a:pt x="3286" y="177772"/>
                        <a:pt x="2492" y="160045"/>
                      </a:cubicBezTo>
                      <a:cubicBezTo>
                        <a:pt x="1698" y="142318"/>
                        <a:pt x="4080" y="171952"/>
                        <a:pt x="7255" y="148933"/>
                      </a:cubicBezTo>
                      <a:cubicBezTo>
                        <a:pt x="10430" y="125914"/>
                        <a:pt x="19161" y="12937"/>
                        <a:pt x="18367" y="1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596330F1-EFA9-400C-A13D-45F855FE896E}"/>
                    </a:ext>
                  </a:extLst>
                </p:cNvPr>
                <p:cNvSpPr/>
                <p:nvPr/>
              </p:nvSpPr>
              <p:spPr>
                <a:xfrm>
                  <a:off x="4730716" y="2909316"/>
                  <a:ext cx="102147" cy="250415"/>
                </a:xfrm>
                <a:custGeom>
                  <a:avLst/>
                  <a:gdLst>
                    <a:gd name="connsiteX0" fmla="*/ 1622 w 102147"/>
                    <a:gd name="connsiteY0" fmla="*/ 3747 h 250415"/>
                    <a:gd name="connsiteX1" fmla="*/ 7972 w 102147"/>
                    <a:gd name="connsiteY1" fmla="*/ 170434 h 250415"/>
                    <a:gd name="connsiteX2" fmla="*/ 19084 w 102147"/>
                    <a:gd name="connsiteY2" fmla="*/ 249809 h 250415"/>
                    <a:gd name="connsiteX3" fmla="*/ 11147 w 102147"/>
                    <a:gd name="connsiteY3" fmla="*/ 132334 h 250415"/>
                    <a:gd name="connsiteX4" fmla="*/ 42897 w 102147"/>
                    <a:gd name="connsiteY4" fmla="*/ 154559 h 250415"/>
                    <a:gd name="connsiteX5" fmla="*/ 101634 w 102147"/>
                    <a:gd name="connsiteY5" fmla="*/ 208534 h 250415"/>
                    <a:gd name="connsiteX6" fmla="*/ 6384 w 102147"/>
                    <a:gd name="connsiteY6" fmla="*/ 118047 h 250415"/>
                    <a:gd name="connsiteX7" fmla="*/ 9559 w 102147"/>
                    <a:gd name="connsiteY7" fmla="*/ 57722 h 250415"/>
                    <a:gd name="connsiteX8" fmla="*/ 1622 w 102147"/>
                    <a:gd name="connsiteY8" fmla="*/ 3747 h 25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7" h="250415">
                      <a:moveTo>
                        <a:pt x="1622" y="3747"/>
                      </a:moveTo>
                      <a:cubicBezTo>
                        <a:pt x="1358" y="22532"/>
                        <a:pt x="5062" y="129424"/>
                        <a:pt x="7972" y="170434"/>
                      </a:cubicBezTo>
                      <a:cubicBezTo>
                        <a:pt x="10882" y="211444"/>
                        <a:pt x="18555" y="256159"/>
                        <a:pt x="19084" y="249809"/>
                      </a:cubicBezTo>
                      <a:cubicBezTo>
                        <a:pt x="19613" y="243459"/>
                        <a:pt x="7178" y="148209"/>
                        <a:pt x="11147" y="132334"/>
                      </a:cubicBezTo>
                      <a:cubicBezTo>
                        <a:pt x="15116" y="116459"/>
                        <a:pt x="27816" y="141859"/>
                        <a:pt x="42897" y="154559"/>
                      </a:cubicBezTo>
                      <a:cubicBezTo>
                        <a:pt x="57978" y="167259"/>
                        <a:pt x="107719" y="214619"/>
                        <a:pt x="101634" y="208534"/>
                      </a:cubicBezTo>
                      <a:cubicBezTo>
                        <a:pt x="95549" y="202449"/>
                        <a:pt x="21730" y="143182"/>
                        <a:pt x="6384" y="118047"/>
                      </a:cubicBezTo>
                      <a:cubicBezTo>
                        <a:pt x="-8962" y="92912"/>
                        <a:pt x="7971" y="73333"/>
                        <a:pt x="9559" y="57722"/>
                      </a:cubicBezTo>
                      <a:cubicBezTo>
                        <a:pt x="11147" y="42111"/>
                        <a:pt x="1886" y="-15038"/>
                        <a:pt x="1622" y="3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3A5299AB-1D62-4AE3-98A8-E8E1A325B2FB}"/>
                    </a:ext>
                  </a:extLst>
                </p:cNvPr>
                <p:cNvSpPr/>
                <p:nvPr/>
              </p:nvSpPr>
              <p:spPr>
                <a:xfrm>
                  <a:off x="4753433" y="2867200"/>
                  <a:ext cx="252074" cy="69987"/>
                </a:xfrm>
                <a:custGeom>
                  <a:avLst/>
                  <a:gdLst>
                    <a:gd name="connsiteX0" fmla="*/ 2717 w 252074"/>
                    <a:gd name="connsiteY0" fmla="*/ 1413 h 69987"/>
                    <a:gd name="connsiteX1" fmla="*/ 196392 w 252074"/>
                    <a:gd name="connsiteY1" fmla="*/ 44275 h 69987"/>
                    <a:gd name="connsiteX2" fmla="*/ 251955 w 252074"/>
                    <a:gd name="connsiteY2" fmla="*/ 28400 h 69987"/>
                    <a:gd name="connsiteX3" fmla="*/ 212267 w 252074"/>
                    <a:gd name="connsiteY3" fmla="*/ 50625 h 69987"/>
                    <a:gd name="connsiteX4" fmla="*/ 180517 w 252074"/>
                    <a:gd name="connsiteY4" fmla="*/ 69675 h 69987"/>
                    <a:gd name="connsiteX5" fmla="*/ 224967 w 252074"/>
                    <a:gd name="connsiteY5" fmla="*/ 34750 h 69987"/>
                    <a:gd name="connsiteX6" fmla="*/ 161467 w 252074"/>
                    <a:gd name="connsiteY6" fmla="*/ 23638 h 69987"/>
                    <a:gd name="connsiteX7" fmla="*/ 86855 w 252074"/>
                    <a:gd name="connsiteY7" fmla="*/ 10938 h 69987"/>
                    <a:gd name="connsiteX8" fmla="*/ 2717 w 252074"/>
                    <a:gd name="connsiteY8" fmla="*/ 1413 h 6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074" h="69987">
                      <a:moveTo>
                        <a:pt x="2717" y="1413"/>
                      </a:moveTo>
                      <a:cubicBezTo>
                        <a:pt x="20973" y="6969"/>
                        <a:pt x="154852" y="39777"/>
                        <a:pt x="196392" y="44275"/>
                      </a:cubicBezTo>
                      <a:cubicBezTo>
                        <a:pt x="237932" y="48773"/>
                        <a:pt x="249309" y="27342"/>
                        <a:pt x="251955" y="28400"/>
                      </a:cubicBezTo>
                      <a:cubicBezTo>
                        <a:pt x="254601" y="29458"/>
                        <a:pt x="212267" y="50625"/>
                        <a:pt x="212267" y="50625"/>
                      </a:cubicBezTo>
                      <a:cubicBezTo>
                        <a:pt x="200361" y="57504"/>
                        <a:pt x="178400" y="72321"/>
                        <a:pt x="180517" y="69675"/>
                      </a:cubicBezTo>
                      <a:cubicBezTo>
                        <a:pt x="182634" y="67029"/>
                        <a:pt x="228142" y="42423"/>
                        <a:pt x="224967" y="34750"/>
                      </a:cubicBezTo>
                      <a:cubicBezTo>
                        <a:pt x="221792" y="27077"/>
                        <a:pt x="161467" y="23638"/>
                        <a:pt x="161467" y="23638"/>
                      </a:cubicBezTo>
                      <a:cubicBezTo>
                        <a:pt x="138448" y="19669"/>
                        <a:pt x="110403" y="13584"/>
                        <a:pt x="86855" y="10938"/>
                      </a:cubicBezTo>
                      <a:cubicBezTo>
                        <a:pt x="63307" y="8292"/>
                        <a:pt x="-15539" y="-4143"/>
                        <a:pt x="2717" y="1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F47CED6B-5BDF-4BAC-B08D-250688BE9085}"/>
                    </a:ext>
                  </a:extLst>
                </p:cNvPr>
                <p:cNvSpPr/>
                <p:nvPr/>
              </p:nvSpPr>
              <p:spPr>
                <a:xfrm>
                  <a:off x="4601994" y="3043162"/>
                  <a:ext cx="89117" cy="179463"/>
                </a:xfrm>
                <a:custGeom>
                  <a:avLst/>
                  <a:gdLst>
                    <a:gd name="connsiteX0" fmla="*/ 89069 w 89117"/>
                    <a:gd name="connsiteY0" fmla="*/ 76 h 179463"/>
                    <a:gd name="connsiteX1" fmla="*/ 58906 w 89117"/>
                    <a:gd name="connsiteY1" fmla="*/ 81038 h 179463"/>
                    <a:gd name="connsiteX2" fmla="*/ 169 w 89117"/>
                    <a:gd name="connsiteY2" fmla="*/ 179463 h 179463"/>
                    <a:gd name="connsiteX3" fmla="*/ 41444 w 89117"/>
                    <a:gd name="connsiteY3" fmla="*/ 81038 h 179463"/>
                    <a:gd name="connsiteX4" fmla="*/ 52556 w 89117"/>
                    <a:gd name="connsiteY4" fmla="*/ 95326 h 179463"/>
                    <a:gd name="connsiteX5" fmla="*/ 89069 w 89117"/>
                    <a:gd name="connsiteY5" fmla="*/ 76 h 179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7" h="179463">
                      <a:moveTo>
                        <a:pt x="89069" y="76"/>
                      </a:moveTo>
                      <a:cubicBezTo>
                        <a:pt x="90127" y="-2305"/>
                        <a:pt x="73723" y="51140"/>
                        <a:pt x="58906" y="81038"/>
                      </a:cubicBezTo>
                      <a:cubicBezTo>
                        <a:pt x="44089" y="110936"/>
                        <a:pt x="3079" y="179463"/>
                        <a:pt x="169" y="179463"/>
                      </a:cubicBezTo>
                      <a:cubicBezTo>
                        <a:pt x="-2741" y="179463"/>
                        <a:pt x="32713" y="95061"/>
                        <a:pt x="41444" y="81038"/>
                      </a:cubicBezTo>
                      <a:cubicBezTo>
                        <a:pt x="50175" y="67015"/>
                        <a:pt x="43825" y="108026"/>
                        <a:pt x="52556" y="95326"/>
                      </a:cubicBezTo>
                      <a:cubicBezTo>
                        <a:pt x="61287" y="82626"/>
                        <a:pt x="88011" y="2457"/>
                        <a:pt x="89069" y="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フリーフォーム: 図形 487">
                  <a:extLst>
                    <a:ext uri="{FF2B5EF4-FFF2-40B4-BE49-F238E27FC236}">
                      <a16:creationId xmlns:a16="http://schemas.microsoft.com/office/drawing/2014/main" id="{3E3F6FB9-0CB6-4073-A180-BA3DC44AFE8F}"/>
                    </a:ext>
                  </a:extLst>
                </p:cNvPr>
                <p:cNvSpPr/>
                <p:nvPr/>
              </p:nvSpPr>
              <p:spPr>
                <a:xfrm>
                  <a:off x="4593868" y="3182936"/>
                  <a:ext cx="539218" cy="164682"/>
                </a:xfrm>
                <a:custGeom>
                  <a:avLst/>
                  <a:gdLst>
                    <a:gd name="connsiteX0" fmla="*/ 357 w 539218"/>
                    <a:gd name="connsiteY0" fmla="*/ 49214 h 164682"/>
                    <a:gd name="connsiteX1" fmla="*/ 59095 w 539218"/>
                    <a:gd name="connsiteY1" fmla="*/ 123827 h 164682"/>
                    <a:gd name="connsiteX2" fmla="*/ 173395 w 539218"/>
                    <a:gd name="connsiteY2" fmla="*/ 153989 h 164682"/>
                    <a:gd name="connsiteX3" fmla="*/ 217845 w 539218"/>
                    <a:gd name="connsiteY3" fmla="*/ 163514 h 164682"/>
                    <a:gd name="connsiteX4" fmla="*/ 132120 w 539218"/>
                    <a:gd name="connsiteY4" fmla="*/ 130177 h 164682"/>
                    <a:gd name="connsiteX5" fmla="*/ 95607 w 539218"/>
                    <a:gd name="connsiteY5" fmla="*/ 127002 h 164682"/>
                    <a:gd name="connsiteX6" fmla="*/ 232132 w 539218"/>
                    <a:gd name="connsiteY6" fmla="*/ 161927 h 164682"/>
                    <a:gd name="connsiteX7" fmla="*/ 244832 w 539218"/>
                    <a:gd name="connsiteY7" fmla="*/ 152402 h 164682"/>
                    <a:gd name="connsiteX8" fmla="*/ 368657 w 539218"/>
                    <a:gd name="connsiteY8" fmla="*/ 146052 h 164682"/>
                    <a:gd name="connsiteX9" fmla="*/ 303570 w 539218"/>
                    <a:gd name="connsiteY9" fmla="*/ 153989 h 164682"/>
                    <a:gd name="connsiteX10" fmla="*/ 521057 w 539218"/>
                    <a:gd name="connsiteY10" fmla="*/ 123827 h 164682"/>
                    <a:gd name="connsiteX11" fmla="*/ 521057 w 539218"/>
                    <a:gd name="connsiteY11" fmla="*/ 103189 h 164682"/>
                    <a:gd name="connsiteX12" fmla="*/ 470257 w 539218"/>
                    <a:gd name="connsiteY12" fmla="*/ 2 h 164682"/>
                    <a:gd name="connsiteX13" fmla="*/ 506770 w 539218"/>
                    <a:gd name="connsiteY13" fmla="*/ 100014 h 164682"/>
                    <a:gd name="connsiteX14" fmla="*/ 487720 w 539218"/>
                    <a:gd name="connsiteY14" fmla="*/ 112714 h 164682"/>
                    <a:gd name="connsiteX15" fmla="*/ 346432 w 539218"/>
                    <a:gd name="connsiteY15" fmla="*/ 122239 h 164682"/>
                    <a:gd name="connsiteX16" fmla="*/ 394057 w 539218"/>
                    <a:gd name="connsiteY16" fmla="*/ 127002 h 164682"/>
                    <a:gd name="connsiteX17" fmla="*/ 348020 w 539218"/>
                    <a:gd name="connsiteY17" fmla="*/ 141289 h 164682"/>
                    <a:gd name="connsiteX18" fmla="*/ 232132 w 539218"/>
                    <a:gd name="connsiteY18" fmla="*/ 155577 h 164682"/>
                    <a:gd name="connsiteX19" fmla="*/ 157520 w 539218"/>
                    <a:gd name="connsiteY19" fmla="*/ 149227 h 164682"/>
                    <a:gd name="connsiteX20" fmla="*/ 84495 w 539218"/>
                    <a:gd name="connsiteY20" fmla="*/ 119064 h 164682"/>
                    <a:gd name="connsiteX21" fmla="*/ 357 w 539218"/>
                    <a:gd name="connsiteY21" fmla="*/ 49214 h 16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9218" h="164682">
                      <a:moveTo>
                        <a:pt x="357" y="49214"/>
                      </a:moveTo>
                      <a:cubicBezTo>
                        <a:pt x="-3876" y="50008"/>
                        <a:pt x="30255" y="106365"/>
                        <a:pt x="59095" y="123827"/>
                      </a:cubicBezTo>
                      <a:cubicBezTo>
                        <a:pt x="87935" y="141289"/>
                        <a:pt x="146937" y="147375"/>
                        <a:pt x="173395" y="153989"/>
                      </a:cubicBezTo>
                      <a:cubicBezTo>
                        <a:pt x="199853" y="160603"/>
                        <a:pt x="224724" y="167483"/>
                        <a:pt x="217845" y="163514"/>
                      </a:cubicBezTo>
                      <a:cubicBezTo>
                        <a:pt x="210966" y="159545"/>
                        <a:pt x="152493" y="136262"/>
                        <a:pt x="132120" y="130177"/>
                      </a:cubicBezTo>
                      <a:cubicBezTo>
                        <a:pt x="111747" y="124092"/>
                        <a:pt x="78938" y="121710"/>
                        <a:pt x="95607" y="127002"/>
                      </a:cubicBezTo>
                      <a:cubicBezTo>
                        <a:pt x="112276" y="132294"/>
                        <a:pt x="207261" y="157694"/>
                        <a:pt x="232132" y="161927"/>
                      </a:cubicBezTo>
                      <a:cubicBezTo>
                        <a:pt x="257003" y="166160"/>
                        <a:pt x="222078" y="155048"/>
                        <a:pt x="244832" y="152402"/>
                      </a:cubicBezTo>
                      <a:cubicBezTo>
                        <a:pt x="267586" y="149756"/>
                        <a:pt x="358867" y="145788"/>
                        <a:pt x="368657" y="146052"/>
                      </a:cubicBezTo>
                      <a:cubicBezTo>
                        <a:pt x="378447" y="146316"/>
                        <a:pt x="303570" y="153989"/>
                        <a:pt x="303570" y="153989"/>
                      </a:cubicBezTo>
                      <a:cubicBezTo>
                        <a:pt x="328970" y="150285"/>
                        <a:pt x="484809" y="132294"/>
                        <a:pt x="521057" y="123827"/>
                      </a:cubicBezTo>
                      <a:cubicBezTo>
                        <a:pt x="557305" y="115360"/>
                        <a:pt x="529524" y="123827"/>
                        <a:pt x="521057" y="103189"/>
                      </a:cubicBezTo>
                      <a:cubicBezTo>
                        <a:pt x="512590" y="82551"/>
                        <a:pt x="472638" y="531"/>
                        <a:pt x="470257" y="2"/>
                      </a:cubicBezTo>
                      <a:cubicBezTo>
                        <a:pt x="467876" y="-527"/>
                        <a:pt x="503860" y="81229"/>
                        <a:pt x="506770" y="100014"/>
                      </a:cubicBezTo>
                      <a:cubicBezTo>
                        <a:pt x="509681" y="118799"/>
                        <a:pt x="514443" y="109010"/>
                        <a:pt x="487720" y="112714"/>
                      </a:cubicBezTo>
                      <a:cubicBezTo>
                        <a:pt x="460997" y="116418"/>
                        <a:pt x="362043" y="119858"/>
                        <a:pt x="346432" y="122239"/>
                      </a:cubicBezTo>
                      <a:cubicBezTo>
                        <a:pt x="330822" y="124620"/>
                        <a:pt x="393792" y="123827"/>
                        <a:pt x="394057" y="127002"/>
                      </a:cubicBezTo>
                      <a:cubicBezTo>
                        <a:pt x="394322" y="130177"/>
                        <a:pt x="375007" y="136527"/>
                        <a:pt x="348020" y="141289"/>
                      </a:cubicBezTo>
                      <a:cubicBezTo>
                        <a:pt x="321033" y="146051"/>
                        <a:pt x="263882" y="154254"/>
                        <a:pt x="232132" y="155577"/>
                      </a:cubicBezTo>
                      <a:cubicBezTo>
                        <a:pt x="200382" y="156900"/>
                        <a:pt x="182126" y="155312"/>
                        <a:pt x="157520" y="149227"/>
                      </a:cubicBezTo>
                      <a:cubicBezTo>
                        <a:pt x="132914" y="143142"/>
                        <a:pt x="105397" y="130706"/>
                        <a:pt x="84495" y="119064"/>
                      </a:cubicBezTo>
                      <a:cubicBezTo>
                        <a:pt x="63593" y="107422"/>
                        <a:pt x="4590" y="48420"/>
                        <a:pt x="357" y="49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C88B9C4A-20DA-4EA5-9D30-EFD8327C342B}"/>
                    </a:ext>
                  </a:extLst>
                </p:cNvPr>
                <p:cNvSpPr/>
                <p:nvPr/>
              </p:nvSpPr>
              <p:spPr>
                <a:xfrm>
                  <a:off x="4746539" y="2539906"/>
                  <a:ext cx="15889" cy="286442"/>
                </a:xfrm>
                <a:custGeom>
                  <a:avLst/>
                  <a:gdLst>
                    <a:gd name="connsiteX0" fmla="*/ 14374 w 15889"/>
                    <a:gd name="connsiteY0" fmla="*/ 94 h 286442"/>
                    <a:gd name="connsiteX1" fmla="*/ 86 w 15889"/>
                    <a:gd name="connsiteY1" fmla="*/ 174719 h 286442"/>
                    <a:gd name="connsiteX2" fmla="*/ 8024 w 15889"/>
                    <a:gd name="connsiteY2" fmla="*/ 285844 h 286442"/>
                    <a:gd name="connsiteX3" fmla="*/ 86 w 15889"/>
                    <a:gd name="connsiteY3" fmla="*/ 215994 h 286442"/>
                    <a:gd name="connsiteX4" fmla="*/ 12786 w 15889"/>
                    <a:gd name="connsiteY4" fmla="*/ 150907 h 286442"/>
                    <a:gd name="connsiteX5" fmla="*/ 14374 w 15889"/>
                    <a:gd name="connsiteY5" fmla="*/ 94 h 28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9" h="286442">
                      <a:moveTo>
                        <a:pt x="14374" y="94"/>
                      </a:moveTo>
                      <a:cubicBezTo>
                        <a:pt x="12257" y="4063"/>
                        <a:pt x="1144" y="127094"/>
                        <a:pt x="86" y="174719"/>
                      </a:cubicBezTo>
                      <a:cubicBezTo>
                        <a:pt x="-972" y="222344"/>
                        <a:pt x="8024" y="278965"/>
                        <a:pt x="8024" y="285844"/>
                      </a:cubicBezTo>
                      <a:cubicBezTo>
                        <a:pt x="8024" y="292723"/>
                        <a:pt x="-708" y="238483"/>
                        <a:pt x="86" y="215994"/>
                      </a:cubicBezTo>
                      <a:cubicBezTo>
                        <a:pt x="880" y="193505"/>
                        <a:pt x="8817" y="183715"/>
                        <a:pt x="12786" y="150907"/>
                      </a:cubicBezTo>
                      <a:cubicBezTo>
                        <a:pt x="16755" y="118099"/>
                        <a:pt x="16491" y="-3875"/>
                        <a:pt x="14374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5B19D3F5-47F0-45CF-A09A-079CFBC1E1B5}"/>
                    </a:ext>
                  </a:extLst>
                </p:cNvPr>
                <p:cNvSpPr/>
                <p:nvPr/>
              </p:nvSpPr>
              <p:spPr>
                <a:xfrm>
                  <a:off x="5005055" y="2631928"/>
                  <a:ext cx="16317" cy="192007"/>
                </a:xfrm>
                <a:custGeom>
                  <a:avLst/>
                  <a:gdLst>
                    <a:gd name="connsiteX0" fmla="*/ 6683 w 16317"/>
                    <a:gd name="connsiteY0" fmla="*/ 147 h 192007"/>
                    <a:gd name="connsiteX1" fmla="*/ 16208 w 16317"/>
                    <a:gd name="connsiteY1" fmla="*/ 85872 h 192007"/>
                    <a:gd name="connsiteX2" fmla="*/ 11445 w 16317"/>
                    <a:gd name="connsiteY2" fmla="*/ 190647 h 192007"/>
                    <a:gd name="connsiteX3" fmla="*/ 5095 w 16317"/>
                    <a:gd name="connsiteY3" fmla="*/ 143022 h 192007"/>
                    <a:gd name="connsiteX4" fmla="*/ 333 w 16317"/>
                    <a:gd name="connsiteY4" fmla="*/ 106510 h 192007"/>
                    <a:gd name="connsiteX5" fmla="*/ 6683 w 16317"/>
                    <a:gd name="connsiteY5" fmla="*/ 147 h 192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17" h="192007">
                      <a:moveTo>
                        <a:pt x="6683" y="147"/>
                      </a:moveTo>
                      <a:cubicBezTo>
                        <a:pt x="9329" y="-3293"/>
                        <a:pt x="15414" y="54122"/>
                        <a:pt x="16208" y="85872"/>
                      </a:cubicBezTo>
                      <a:cubicBezTo>
                        <a:pt x="17002" y="117622"/>
                        <a:pt x="13297" y="181122"/>
                        <a:pt x="11445" y="190647"/>
                      </a:cubicBezTo>
                      <a:cubicBezTo>
                        <a:pt x="9593" y="200172"/>
                        <a:pt x="6947" y="157045"/>
                        <a:pt x="5095" y="143022"/>
                      </a:cubicBezTo>
                      <a:cubicBezTo>
                        <a:pt x="3243" y="128999"/>
                        <a:pt x="-1254" y="125031"/>
                        <a:pt x="333" y="106510"/>
                      </a:cubicBezTo>
                      <a:cubicBezTo>
                        <a:pt x="1920" y="87989"/>
                        <a:pt x="4037" y="3587"/>
                        <a:pt x="6683" y="1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フリーフォーム: 図形 490">
                  <a:extLst>
                    <a:ext uri="{FF2B5EF4-FFF2-40B4-BE49-F238E27FC236}">
                      <a16:creationId xmlns:a16="http://schemas.microsoft.com/office/drawing/2014/main" id="{2770650F-DB03-45DB-8417-09975C2FCC38}"/>
                    </a:ext>
                  </a:extLst>
                </p:cNvPr>
                <p:cNvSpPr/>
                <p:nvPr/>
              </p:nvSpPr>
              <p:spPr>
                <a:xfrm>
                  <a:off x="5064340" y="2441570"/>
                  <a:ext cx="17300" cy="187340"/>
                </a:xfrm>
                <a:custGeom>
                  <a:avLst/>
                  <a:gdLst>
                    <a:gd name="connsiteX0" fmla="*/ 17248 w 17300"/>
                    <a:gd name="connsiteY0" fmla="*/ 5 h 187340"/>
                    <a:gd name="connsiteX1" fmla="*/ 1373 w 17300"/>
                    <a:gd name="connsiteY1" fmla="*/ 112718 h 187340"/>
                    <a:gd name="connsiteX2" fmla="*/ 1373 w 17300"/>
                    <a:gd name="connsiteY2" fmla="*/ 187330 h 187340"/>
                    <a:gd name="connsiteX3" fmla="*/ 6135 w 17300"/>
                    <a:gd name="connsiteY3" fmla="*/ 107955 h 187340"/>
                    <a:gd name="connsiteX4" fmla="*/ 17248 w 17300"/>
                    <a:gd name="connsiteY4" fmla="*/ 5 h 18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00" h="187340">
                      <a:moveTo>
                        <a:pt x="17248" y="5"/>
                      </a:moveTo>
                      <a:cubicBezTo>
                        <a:pt x="16454" y="799"/>
                        <a:pt x="4019" y="81497"/>
                        <a:pt x="1373" y="112718"/>
                      </a:cubicBezTo>
                      <a:cubicBezTo>
                        <a:pt x="-1273" y="143939"/>
                        <a:pt x="579" y="188124"/>
                        <a:pt x="1373" y="187330"/>
                      </a:cubicBezTo>
                      <a:cubicBezTo>
                        <a:pt x="2167" y="186536"/>
                        <a:pt x="2695" y="138118"/>
                        <a:pt x="6135" y="107955"/>
                      </a:cubicBezTo>
                      <a:cubicBezTo>
                        <a:pt x="9575" y="77792"/>
                        <a:pt x="18042" y="-789"/>
                        <a:pt x="1724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5CEE2D12-664E-41D0-AA2C-A15C5ECD062D}"/>
                    </a:ext>
                  </a:extLst>
                </p:cNvPr>
                <p:cNvSpPr/>
                <p:nvPr/>
              </p:nvSpPr>
              <p:spPr>
                <a:xfrm>
                  <a:off x="5018046" y="2627049"/>
                  <a:ext cx="54035" cy="156055"/>
                </a:xfrm>
                <a:custGeom>
                  <a:avLst/>
                  <a:gdLst>
                    <a:gd name="connsiteX0" fmla="*/ 54017 w 54035"/>
                    <a:gd name="connsiteY0" fmla="*/ 264 h 156055"/>
                    <a:gd name="connsiteX1" fmla="*/ 20679 w 54035"/>
                    <a:gd name="connsiteY1" fmla="*/ 63764 h 156055"/>
                    <a:gd name="connsiteX2" fmla="*/ 42 w 54035"/>
                    <a:gd name="connsiteY2" fmla="*/ 155839 h 156055"/>
                    <a:gd name="connsiteX3" fmla="*/ 15917 w 54035"/>
                    <a:gd name="connsiteY3" fmla="*/ 87576 h 156055"/>
                    <a:gd name="connsiteX4" fmla="*/ 54017 w 54035"/>
                    <a:gd name="connsiteY4" fmla="*/ 264 h 15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035" h="156055">
                      <a:moveTo>
                        <a:pt x="54017" y="264"/>
                      </a:moveTo>
                      <a:cubicBezTo>
                        <a:pt x="54811" y="-3705"/>
                        <a:pt x="29675" y="37835"/>
                        <a:pt x="20679" y="63764"/>
                      </a:cubicBezTo>
                      <a:cubicBezTo>
                        <a:pt x="11683" y="89693"/>
                        <a:pt x="836" y="151870"/>
                        <a:pt x="42" y="155839"/>
                      </a:cubicBezTo>
                      <a:cubicBezTo>
                        <a:pt x="-752" y="159808"/>
                        <a:pt x="9832" y="108213"/>
                        <a:pt x="15917" y="87576"/>
                      </a:cubicBezTo>
                      <a:cubicBezTo>
                        <a:pt x="22002" y="66939"/>
                        <a:pt x="53223" y="4233"/>
                        <a:pt x="54017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CC05B357-BA33-43BE-AEFA-B1BD91846BFC}"/>
                    </a:ext>
                  </a:extLst>
                </p:cNvPr>
                <p:cNvSpPr/>
                <p:nvPr/>
              </p:nvSpPr>
              <p:spPr>
                <a:xfrm>
                  <a:off x="4732166" y="2466799"/>
                  <a:ext cx="85477" cy="145244"/>
                </a:xfrm>
                <a:custGeom>
                  <a:avLst/>
                  <a:gdLst>
                    <a:gd name="connsiteX0" fmla="*/ 172 w 85477"/>
                    <a:gd name="connsiteY0" fmla="*/ 176 h 145244"/>
                    <a:gd name="connsiteX1" fmla="*/ 52559 w 85477"/>
                    <a:gd name="connsiteY1" fmla="*/ 68439 h 145244"/>
                    <a:gd name="connsiteX2" fmla="*/ 84309 w 85477"/>
                    <a:gd name="connsiteY2" fmla="*/ 144639 h 145244"/>
                    <a:gd name="connsiteX3" fmla="*/ 77959 w 85477"/>
                    <a:gd name="connsiteY3" fmla="*/ 103364 h 145244"/>
                    <a:gd name="connsiteX4" fmla="*/ 71609 w 85477"/>
                    <a:gd name="connsiteY4" fmla="*/ 89076 h 145244"/>
                    <a:gd name="connsiteX5" fmla="*/ 172 w 85477"/>
                    <a:gd name="connsiteY5" fmla="*/ 176 h 14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77" h="145244">
                      <a:moveTo>
                        <a:pt x="172" y="176"/>
                      </a:moveTo>
                      <a:cubicBezTo>
                        <a:pt x="-3003" y="-3264"/>
                        <a:pt x="38536" y="44362"/>
                        <a:pt x="52559" y="68439"/>
                      </a:cubicBezTo>
                      <a:cubicBezTo>
                        <a:pt x="66582" y="92516"/>
                        <a:pt x="80076" y="138818"/>
                        <a:pt x="84309" y="144639"/>
                      </a:cubicBezTo>
                      <a:cubicBezTo>
                        <a:pt x="88542" y="150460"/>
                        <a:pt x="80076" y="112624"/>
                        <a:pt x="77959" y="103364"/>
                      </a:cubicBezTo>
                      <a:cubicBezTo>
                        <a:pt x="75842" y="94104"/>
                        <a:pt x="81928" y="102305"/>
                        <a:pt x="71609" y="89076"/>
                      </a:cubicBezTo>
                      <a:cubicBezTo>
                        <a:pt x="61290" y="75847"/>
                        <a:pt x="3347" y="3616"/>
                        <a:pt x="172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E28DE6E2-EFB3-4E10-A769-77A1C1464187}"/>
                    </a:ext>
                  </a:extLst>
                </p:cNvPr>
                <p:cNvSpPr/>
                <p:nvPr/>
              </p:nvSpPr>
              <p:spPr>
                <a:xfrm>
                  <a:off x="4628912" y="2299622"/>
                  <a:ext cx="139972" cy="254406"/>
                </a:xfrm>
                <a:custGeom>
                  <a:avLst/>
                  <a:gdLst>
                    <a:gd name="connsiteX0" fmla="*/ 238 w 139972"/>
                    <a:gd name="connsiteY0" fmla="*/ 666 h 254406"/>
                    <a:gd name="connsiteX1" fmla="*/ 57388 w 139972"/>
                    <a:gd name="connsiteY1" fmla="*/ 130841 h 254406"/>
                    <a:gd name="connsiteX2" fmla="*/ 78026 w 139972"/>
                    <a:gd name="connsiteY2" fmla="*/ 148303 h 254406"/>
                    <a:gd name="connsiteX3" fmla="*/ 138351 w 139972"/>
                    <a:gd name="connsiteY3" fmla="*/ 253078 h 254406"/>
                    <a:gd name="connsiteX4" fmla="*/ 119301 w 139972"/>
                    <a:gd name="connsiteY4" fmla="*/ 202278 h 254406"/>
                    <a:gd name="connsiteX5" fmla="*/ 82788 w 139972"/>
                    <a:gd name="connsiteY5" fmla="*/ 127666 h 254406"/>
                    <a:gd name="connsiteX6" fmla="*/ 38338 w 139972"/>
                    <a:gd name="connsiteY6" fmla="*/ 81628 h 254406"/>
                    <a:gd name="connsiteX7" fmla="*/ 238 w 139972"/>
                    <a:gd name="connsiteY7" fmla="*/ 666 h 254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2" h="254406">
                      <a:moveTo>
                        <a:pt x="238" y="666"/>
                      </a:moveTo>
                      <a:cubicBezTo>
                        <a:pt x="3413" y="8868"/>
                        <a:pt x="44423" y="106235"/>
                        <a:pt x="57388" y="130841"/>
                      </a:cubicBezTo>
                      <a:cubicBezTo>
                        <a:pt x="70353" y="155447"/>
                        <a:pt x="64532" y="127930"/>
                        <a:pt x="78026" y="148303"/>
                      </a:cubicBezTo>
                      <a:cubicBezTo>
                        <a:pt x="91520" y="168676"/>
                        <a:pt x="131472" y="244082"/>
                        <a:pt x="138351" y="253078"/>
                      </a:cubicBezTo>
                      <a:cubicBezTo>
                        <a:pt x="145230" y="262074"/>
                        <a:pt x="128562" y="223180"/>
                        <a:pt x="119301" y="202278"/>
                      </a:cubicBezTo>
                      <a:cubicBezTo>
                        <a:pt x="110041" y="181376"/>
                        <a:pt x="96282" y="147774"/>
                        <a:pt x="82788" y="127666"/>
                      </a:cubicBezTo>
                      <a:cubicBezTo>
                        <a:pt x="69294" y="107558"/>
                        <a:pt x="50244" y="100943"/>
                        <a:pt x="38338" y="81628"/>
                      </a:cubicBezTo>
                      <a:cubicBezTo>
                        <a:pt x="26432" y="62313"/>
                        <a:pt x="-2937" y="-7536"/>
                        <a:pt x="238" y="6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3F81DC65-5945-420C-9BB2-6FE0202E0536}"/>
                    </a:ext>
                  </a:extLst>
                </p:cNvPr>
                <p:cNvSpPr/>
                <p:nvPr/>
              </p:nvSpPr>
              <p:spPr>
                <a:xfrm>
                  <a:off x="4741843" y="2457074"/>
                  <a:ext cx="55720" cy="79804"/>
                </a:xfrm>
                <a:custGeom>
                  <a:avLst/>
                  <a:gdLst>
                    <a:gd name="connsiteX0" fmla="*/ 20 w 55720"/>
                    <a:gd name="connsiteY0" fmla="*/ 376 h 79804"/>
                    <a:gd name="connsiteX1" fmla="*/ 52407 w 55720"/>
                    <a:gd name="connsiteY1" fmla="*/ 78164 h 79804"/>
                    <a:gd name="connsiteX2" fmla="*/ 46057 w 55720"/>
                    <a:gd name="connsiteY2" fmla="*/ 49589 h 79804"/>
                    <a:gd name="connsiteX3" fmla="*/ 20 w 55720"/>
                    <a:gd name="connsiteY3" fmla="*/ 376 h 7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20" h="79804">
                      <a:moveTo>
                        <a:pt x="20" y="376"/>
                      </a:moveTo>
                      <a:cubicBezTo>
                        <a:pt x="1078" y="5138"/>
                        <a:pt x="44734" y="69962"/>
                        <a:pt x="52407" y="78164"/>
                      </a:cubicBezTo>
                      <a:cubicBezTo>
                        <a:pt x="60080" y="86366"/>
                        <a:pt x="52936" y="61760"/>
                        <a:pt x="46057" y="49589"/>
                      </a:cubicBezTo>
                      <a:cubicBezTo>
                        <a:pt x="39178" y="37418"/>
                        <a:pt x="-1038" y="-4386"/>
                        <a:pt x="20" y="3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6B1463DE-79A9-4654-A27E-FAD6C2C8CCA8}"/>
                    </a:ext>
                  </a:extLst>
                </p:cNvPr>
                <p:cNvSpPr/>
                <p:nvPr/>
              </p:nvSpPr>
              <p:spPr>
                <a:xfrm>
                  <a:off x="5051411" y="2228668"/>
                  <a:ext cx="43776" cy="225664"/>
                </a:xfrm>
                <a:custGeom>
                  <a:avLst/>
                  <a:gdLst>
                    <a:gd name="connsiteX0" fmla="*/ 14 w 43776"/>
                    <a:gd name="connsiteY0" fmla="*/ 182 h 225664"/>
                    <a:gd name="connsiteX1" fmla="*/ 34939 w 43776"/>
                    <a:gd name="connsiteY1" fmla="*/ 138295 h 225664"/>
                    <a:gd name="connsiteX2" fmla="*/ 25414 w 43776"/>
                    <a:gd name="connsiteY2" fmla="*/ 225607 h 225664"/>
                    <a:gd name="connsiteX3" fmla="*/ 41289 w 43776"/>
                    <a:gd name="connsiteY3" fmla="*/ 150995 h 225664"/>
                    <a:gd name="connsiteX4" fmla="*/ 39702 w 43776"/>
                    <a:gd name="connsiteY4" fmla="*/ 109720 h 225664"/>
                    <a:gd name="connsiteX5" fmla="*/ 14 w 43776"/>
                    <a:gd name="connsiteY5" fmla="*/ 182 h 225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76" h="225664">
                      <a:moveTo>
                        <a:pt x="14" y="182"/>
                      </a:moveTo>
                      <a:cubicBezTo>
                        <a:pt x="-780" y="4944"/>
                        <a:pt x="30706" y="100724"/>
                        <a:pt x="34939" y="138295"/>
                      </a:cubicBezTo>
                      <a:cubicBezTo>
                        <a:pt x="39172" y="175866"/>
                        <a:pt x="24356" y="223490"/>
                        <a:pt x="25414" y="225607"/>
                      </a:cubicBezTo>
                      <a:cubicBezTo>
                        <a:pt x="26472" y="227724"/>
                        <a:pt x="38908" y="170310"/>
                        <a:pt x="41289" y="150995"/>
                      </a:cubicBezTo>
                      <a:cubicBezTo>
                        <a:pt x="43670" y="131681"/>
                        <a:pt x="46052" y="134326"/>
                        <a:pt x="39702" y="109720"/>
                      </a:cubicBezTo>
                      <a:cubicBezTo>
                        <a:pt x="33352" y="85114"/>
                        <a:pt x="808" y="-4580"/>
                        <a:pt x="14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92F4BB25-DEB6-4E03-86FC-FD8FDDFFCA25}"/>
                    </a:ext>
                  </a:extLst>
                </p:cNvPr>
                <p:cNvSpPr/>
                <p:nvPr/>
              </p:nvSpPr>
              <p:spPr>
                <a:xfrm>
                  <a:off x="5036197" y="2233491"/>
                  <a:ext cx="39361" cy="197242"/>
                </a:xfrm>
                <a:custGeom>
                  <a:avLst/>
                  <a:gdLst>
                    <a:gd name="connsiteX0" fmla="*/ 4116 w 39361"/>
                    <a:gd name="connsiteY0" fmla="*/ 122 h 197242"/>
                    <a:gd name="connsiteX1" fmla="*/ 2528 w 39361"/>
                    <a:gd name="connsiteY1" fmla="*/ 60447 h 197242"/>
                    <a:gd name="connsiteX2" fmla="*/ 37453 w 39361"/>
                    <a:gd name="connsiteY2" fmla="*/ 131884 h 197242"/>
                    <a:gd name="connsiteX3" fmla="*/ 29516 w 39361"/>
                    <a:gd name="connsiteY3" fmla="*/ 196972 h 197242"/>
                    <a:gd name="connsiteX4" fmla="*/ 39041 w 39361"/>
                    <a:gd name="connsiteY4" fmla="*/ 106484 h 197242"/>
                    <a:gd name="connsiteX5" fmla="*/ 15228 w 39361"/>
                    <a:gd name="connsiteY5" fmla="*/ 76322 h 197242"/>
                    <a:gd name="connsiteX6" fmla="*/ 4116 w 39361"/>
                    <a:gd name="connsiteY6" fmla="*/ 122 h 19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61" h="197242">
                      <a:moveTo>
                        <a:pt x="4116" y="122"/>
                      </a:moveTo>
                      <a:cubicBezTo>
                        <a:pt x="1999" y="-2524"/>
                        <a:pt x="-3028" y="38487"/>
                        <a:pt x="2528" y="60447"/>
                      </a:cubicBezTo>
                      <a:cubicBezTo>
                        <a:pt x="8084" y="82407"/>
                        <a:pt x="32955" y="109130"/>
                        <a:pt x="37453" y="131884"/>
                      </a:cubicBezTo>
                      <a:cubicBezTo>
                        <a:pt x="41951" y="154638"/>
                        <a:pt x="29251" y="201205"/>
                        <a:pt x="29516" y="196972"/>
                      </a:cubicBezTo>
                      <a:cubicBezTo>
                        <a:pt x="29781" y="192739"/>
                        <a:pt x="41422" y="126592"/>
                        <a:pt x="39041" y="106484"/>
                      </a:cubicBezTo>
                      <a:cubicBezTo>
                        <a:pt x="36660" y="86376"/>
                        <a:pt x="22372" y="92462"/>
                        <a:pt x="15228" y="76322"/>
                      </a:cubicBezTo>
                      <a:cubicBezTo>
                        <a:pt x="8084" y="60183"/>
                        <a:pt x="6233" y="2768"/>
                        <a:pt x="411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F3314A48-BE0A-47FF-BDCE-41DDACF22F46}"/>
                    </a:ext>
                  </a:extLst>
                </p:cNvPr>
                <p:cNvSpPr/>
                <p:nvPr/>
              </p:nvSpPr>
              <p:spPr>
                <a:xfrm>
                  <a:off x="4869622" y="2252629"/>
                  <a:ext cx="143406" cy="220287"/>
                </a:xfrm>
                <a:custGeom>
                  <a:avLst/>
                  <a:gdLst>
                    <a:gd name="connsiteX0" fmla="*/ 4003 w 143406"/>
                    <a:gd name="connsiteY0" fmla="*/ 34 h 220287"/>
                    <a:gd name="connsiteX1" fmla="*/ 4003 w 143406"/>
                    <a:gd name="connsiteY1" fmla="*/ 74646 h 220287"/>
                    <a:gd name="connsiteX2" fmla="*/ 50041 w 143406"/>
                    <a:gd name="connsiteY2" fmla="*/ 136559 h 220287"/>
                    <a:gd name="connsiteX3" fmla="*/ 37341 w 143406"/>
                    <a:gd name="connsiteY3" fmla="*/ 134971 h 220287"/>
                    <a:gd name="connsiteX4" fmla="*/ 104016 w 143406"/>
                    <a:gd name="connsiteY4" fmla="*/ 188946 h 220287"/>
                    <a:gd name="connsiteX5" fmla="*/ 142116 w 143406"/>
                    <a:gd name="connsiteY5" fmla="*/ 219109 h 220287"/>
                    <a:gd name="connsiteX6" fmla="*/ 57978 w 143406"/>
                    <a:gd name="connsiteY6" fmla="*/ 149259 h 220287"/>
                    <a:gd name="connsiteX7" fmla="*/ 18291 w 143406"/>
                    <a:gd name="connsiteY7" fmla="*/ 84171 h 220287"/>
                    <a:gd name="connsiteX8" fmla="*/ 4003 w 143406"/>
                    <a:gd name="connsiteY8" fmla="*/ 34 h 22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06" h="220287">
                      <a:moveTo>
                        <a:pt x="4003" y="34"/>
                      </a:moveTo>
                      <a:cubicBezTo>
                        <a:pt x="1622" y="-1553"/>
                        <a:pt x="-3670" y="51892"/>
                        <a:pt x="4003" y="74646"/>
                      </a:cubicBezTo>
                      <a:cubicBezTo>
                        <a:pt x="11676" y="97400"/>
                        <a:pt x="44485" y="126505"/>
                        <a:pt x="50041" y="136559"/>
                      </a:cubicBezTo>
                      <a:cubicBezTo>
                        <a:pt x="55597" y="146613"/>
                        <a:pt x="28345" y="126240"/>
                        <a:pt x="37341" y="134971"/>
                      </a:cubicBezTo>
                      <a:cubicBezTo>
                        <a:pt x="46337" y="143702"/>
                        <a:pt x="86554" y="174923"/>
                        <a:pt x="104016" y="188946"/>
                      </a:cubicBezTo>
                      <a:cubicBezTo>
                        <a:pt x="121478" y="202969"/>
                        <a:pt x="149789" y="225724"/>
                        <a:pt x="142116" y="219109"/>
                      </a:cubicBezTo>
                      <a:cubicBezTo>
                        <a:pt x="134443" y="212495"/>
                        <a:pt x="78615" y="171749"/>
                        <a:pt x="57978" y="149259"/>
                      </a:cubicBezTo>
                      <a:cubicBezTo>
                        <a:pt x="37341" y="126769"/>
                        <a:pt x="26758" y="105867"/>
                        <a:pt x="18291" y="84171"/>
                      </a:cubicBezTo>
                      <a:cubicBezTo>
                        <a:pt x="9824" y="62475"/>
                        <a:pt x="6384" y="1621"/>
                        <a:pt x="4003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A60DD1F7-17FC-4159-894F-B500FA1B8509}"/>
                    </a:ext>
                  </a:extLst>
                </p:cNvPr>
                <p:cNvSpPr/>
                <p:nvPr/>
              </p:nvSpPr>
              <p:spPr>
                <a:xfrm>
                  <a:off x="4984688" y="2097083"/>
                  <a:ext cx="77791" cy="158019"/>
                </a:xfrm>
                <a:custGeom>
                  <a:avLst/>
                  <a:gdLst>
                    <a:gd name="connsiteX0" fmla="*/ 62 w 77791"/>
                    <a:gd name="connsiteY0" fmla="*/ 5 h 158019"/>
                    <a:gd name="connsiteX1" fmla="*/ 60387 w 77791"/>
                    <a:gd name="connsiteY1" fmla="*/ 65092 h 158019"/>
                    <a:gd name="connsiteX2" fmla="*/ 61975 w 77791"/>
                    <a:gd name="connsiteY2" fmla="*/ 106367 h 158019"/>
                    <a:gd name="connsiteX3" fmla="*/ 71500 w 77791"/>
                    <a:gd name="connsiteY3" fmla="*/ 157167 h 158019"/>
                    <a:gd name="connsiteX4" fmla="*/ 73087 w 77791"/>
                    <a:gd name="connsiteY4" fmla="*/ 61917 h 158019"/>
                    <a:gd name="connsiteX5" fmla="*/ 62 w 77791"/>
                    <a:gd name="connsiteY5" fmla="*/ 5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791" h="158019">
                      <a:moveTo>
                        <a:pt x="62" y="5"/>
                      </a:moveTo>
                      <a:cubicBezTo>
                        <a:pt x="-2055" y="534"/>
                        <a:pt x="50068" y="47365"/>
                        <a:pt x="60387" y="65092"/>
                      </a:cubicBezTo>
                      <a:cubicBezTo>
                        <a:pt x="70706" y="82819"/>
                        <a:pt x="60123" y="91021"/>
                        <a:pt x="61975" y="106367"/>
                      </a:cubicBezTo>
                      <a:cubicBezTo>
                        <a:pt x="63827" y="121713"/>
                        <a:pt x="69648" y="164575"/>
                        <a:pt x="71500" y="157167"/>
                      </a:cubicBezTo>
                      <a:cubicBezTo>
                        <a:pt x="73352" y="149759"/>
                        <a:pt x="83670" y="87582"/>
                        <a:pt x="73087" y="61917"/>
                      </a:cubicBezTo>
                      <a:cubicBezTo>
                        <a:pt x="62504" y="36253"/>
                        <a:pt x="2179" y="-524"/>
                        <a:pt x="6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C956AB15-BD94-4F74-85F3-DD0BD40A4ABD}"/>
                    </a:ext>
                  </a:extLst>
                </p:cNvPr>
                <p:cNvSpPr/>
                <p:nvPr/>
              </p:nvSpPr>
              <p:spPr>
                <a:xfrm>
                  <a:off x="4992639" y="2151050"/>
                  <a:ext cx="43823" cy="80200"/>
                </a:xfrm>
                <a:custGeom>
                  <a:avLst/>
                  <a:gdLst>
                    <a:gd name="connsiteX0" fmla="*/ 41324 w 43823"/>
                    <a:gd name="connsiteY0" fmla="*/ 13 h 80200"/>
                    <a:gd name="connsiteX1" fmla="*/ 36561 w 43823"/>
                    <a:gd name="connsiteY1" fmla="*/ 69863 h 80200"/>
                    <a:gd name="connsiteX2" fmla="*/ 28624 w 43823"/>
                    <a:gd name="connsiteY2" fmla="*/ 53988 h 80200"/>
                    <a:gd name="connsiteX3" fmla="*/ 49 w 43823"/>
                    <a:gd name="connsiteY3" fmla="*/ 31763 h 80200"/>
                    <a:gd name="connsiteX4" fmla="*/ 22274 w 43823"/>
                    <a:gd name="connsiteY4" fmla="*/ 73038 h 80200"/>
                    <a:gd name="connsiteX5" fmla="*/ 42911 w 43823"/>
                    <a:gd name="connsiteY5" fmla="*/ 76213 h 80200"/>
                    <a:gd name="connsiteX6" fmla="*/ 41324 w 43823"/>
                    <a:gd name="connsiteY6" fmla="*/ 13 h 8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23" h="80200">
                      <a:moveTo>
                        <a:pt x="41324" y="13"/>
                      </a:moveTo>
                      <a:cubicBezTo>
                        <a:pt x="40266" y="-1045"/>
                        <a:pt x="38678" y="60867"/>
                        <a:pt x="36561" y="69863"/>
                      </a:cubicBezTo>
                      <a:cubicBezTo>
                        <a:pt x="34444" y="78859"/>
                        <a:pt x="34709" y="60338"/>
                        <a:pt x="28624" y="53988"/>
                      </a:cubicBezTo>
                      <a:cubicBezTo>
                        <a:pt x="22539" y="47638"/>
                        <a:pt x="1107" y="28588"/>
                        <a:pt x="49" y="31763"/>
                      </a:cubicBezTo>
                      <a:cubicBezTo>
                        <a:pt x="-1009" y="34938"/>
                        <a:pt x="15130" y="65630"/>
                        <a:pt x="22274" y="73038"/>
                      </a:cubicBezTo>
                      <a:cubicBezTo>
                        <a:pt x="29418" y="80446"/>
                        <a:pt x="40530" y="83092"/>
                        <a:pt x="42911" y="76213"/>
                      </a:cubicBezTo>
                      <a:cubicBezTo>
                        <a:pt x="45292" y="69334"/>
                        <a:pt x="42382" y="1071"/>
                        <a:pt x="41324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FE264707-AAEF-4FBE-858A-807F705CC243}"/>
                    </a:ext>
                  </a:extLst>
                </p:cNvPr>
                <p:cNvSpPr/>
                <p:nvPr/>
              </p:nvSpPr>
              <p:spPr>
                <a:xfrm>
                  <a:off x="4932208" y="2007474"/>
                  <a:ext cx="62145" cy="100580"/>
                </a:xfrm>
                <a:custGeom>
                  <a:avLst/>
                  <a:gdLst>
                    <a:gd name="connsiteX0" fmla="*/ 155 w 62145"/>
                    <a:gd name="connsiteY0" fmla="*/ 714 h 100580"/>
                    <a:gd name="connsiteX1" fmla="*/ 60480 w 62145"/>
                    <a:gd name="connsiteY1" fmla="*/ 99139 h 100580"/>
                    <a:gd name="connsiteX2" fmla="*/ 43017 w 62145"/>
                    <a:gd name="connsiteY2" fmla="*/ 56276 h 100580"/>
                    <a:gd name="connsiteX3" fmla="*/ 155 w 62145"/>
                    <a:gd name="connsiteY3" fmla="*/ 714 h 10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45" h="100580">
                      <a:moveTo>
                        <a:pt x="155" y="714"/>
                      </a:moveTo>
                      <a:cubicBezTo>
                        <a:pt x="3065" y="7858"/>
                        <a:pt x="53336" y="89879"/>
                        <a:pt x="60480" y="99139"/>
                      </a:cubicBezTo>
                      <a:cubicBezTo>
                        <a:pt x="67624" y="108399"/>
                        <a:pt x="49896" y="70564"/>
                        <a:pt x="43017" y="56276"/>
                      </a:cubicBezTo>
                      <a:cubicBezTo>
                        <a:pt x="36138" y="41989"/>
                        <a:pt x="-2755" y="-6430"/>
                        <a:pt x="155" y="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D6789C4B-2B8C-4E59-A514-DE28CB152A62}"/>
                    </a:ext>
                  </a:extLst>
                </p:cNvPr>
                <p:cNvSpPr/>
                <p:nvPr/>
              </p:nvSpPr>
              <p:spPr>
                <a:xfrm>
                  <a:off x="4824351" y="2003414"/>
                  <a:ext cx="121721" cy="65105"/>
                </a:xfrm>
                <a:custGeom>
                  <a:avLst/>
                  <a:gdLst>
                    <a:gd name="connsiteX0" fmla="*/ 62 w 121721"/>
                    <a:gd name="connsiteY0" fmla="*/ 11 h 65105"/>
                    <a:gd name="connsiteX1" fmla="*/ 109599 w 121721"/>
                    <a:gd name="connsiteY1" fmla="*/ 7949 h 65105"/>
                    <a:gd name="connsiteX2" fmla="*/ 115949 w 121721"/>
                    <a:gd name="connsiteY2" fmla="*/ 23824 h 65105"/>
                    <a:gd name="connsiteX3" fmla="*/ 82612 w 121721"/>
                    <a:gd name="connsiteY3" fmla="*/ 65099 h 65105"/>
                    <a:gd name="connsiteX4" fmla="*/ 103249 w 121721"/>
                    <a:gd name="connsiteY4" fmla="*/ 26999 h 65105"/>
                    <a:gd name="connsiteX5" fmla="*/ 106424 w 121721"/>
                    <a:gd name="connsiteY5" fmla="*/ 17474 h 65105"/>
                    <a:gd name="connsiteX6" fmla="*/ 93724 w 121721"/>
                    <a:gd name="connsiteY6" fmla="*/ 9536 h 65105"/>
                    <a:gd name="connsiteX7" fmla="*/ 62 w 121721"/>
                    <a:gd name="connsiteY7" fmla="*/ 11 h 6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721" h="65105">
                      <a:moveTo>
                        <a:pt x="62" y="11"/>
                      </a:moveTo>
                      <a:cubicBezTo>
                        <a:pt x="2708" y="-253"/>
                        <a:pt x="90285" y="3980"/>
                        <a:pt x="109599" y="7949"/>
                      </a:cubicBezTo>
                      <a:cubicBezTo>
                        <a:pt x="128914" y="11918"/>
                        <a:pt x="120447" y="14299"/>
                        <a:pt x="115949" y="23824"/>
                      </a:cubicBezTo>
                      <a:cubicBezTo>
                        <a:pt x="111451" y="33349"/>
                        <a:pt x="84729" y="64570"/>
                        <a:pt x="82612" y="65099"/>
                      </a:cubicBezTo>
                      <a:cubicBezTo>
                        <a:pt x="80495" y="65628"/>
                        <a:pt x="99280" y="34936"/>
                        <a:pt x="103249" y="26999"/>
                      </a:cubicBezTo>
                      <a:cubicBezTo>
                        <a:pt x="107218" y="19062"/>
                        <a:pt x="108011" y="20384"/>
                        <a:pt x="106424" y="17474"/>
                      </a:cubicBezTo>
                      <a:cubicBezTo>
                        <a:pt x="104837" y="14564"/>
                        <a:pt x="108276" y="11388"/>
                        <a:pt x="93724" y="9536"/>
                      </a:cubicBezTo>
                      <a:cubicBezTo>
                        <a:pt x="79172" y="7684"/>
                        <a:pt x="-2584" y="275"/>
                        <a:pt x="62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C11ED566-8420-4669-8ABA-1864B2C03D81}"/>
                    </a:ext>
                  </a:extLst>
                </p:cNvPr>
                <p:cNvSpPr/>
                <p:nvPr/>
              </p:nvSpPr>
              <p:spPr>
                <a:xfrm>
                  <a:off x="4754546" y="2069949"/>
                  <a:ext cx="150849" cy="57788"/>
                </a:xfrm>
                <a:custGeom>
                  <a:avLst/>
                  <a:gdLst>
                    <a:gd name="connsiteX0" fmla="*/ 17 w 150849"/>
                    <a:gd name="connsiteY0" fmla="*/ 151 h 57788"/>
                    <a:gd name="connsiteX1" fmla="*/ 98442 w 150849"/>
                    <a:gd name="connsiteY1" fmla="*/ 52539 h 57788"/>
                    <a:gd name="connsiteX2" fmla="*/ 120667 w 150849"/>
                    <a:gd name="connsiteY2" fmla="*/ 52539 h 57788"/>
                    <a:gd name="connsiteX3" fmla="*/ 150829 w 150849"/>
                    <a:gd name="connsiteY3" fmla="*/ 22376 h 57788"/>
                    <a:gd name="connsiteX4" fmla="*/ 115904 w 150849"/>
                    <a:gd name="connsiteY4" fmla="*/ 44601 h 57788"/>
                    <a:gd name="connsiteX5" fmla="*/ 90504 w 150849"/>
                    <a:gd name="connsiteY5" fmla="*/ 36664 h 57788"/>
                    <a:gd name="connsiteX6" fmla="*/ 17 w 150849"/>
                    <a:gd name="connsiteY6" fmla="*/ 151 h 5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849" h="57788">
                      <a:moveTo>
                        <a:pt x="17" y="151"/>
                      </a:moveTo>
                      <a:cubicBezTo>
                        <a:pt x="1340" y="2797"/>
                        <a:pt x="78334" y="43808"/>
                        <a:pt x="98442" y="52539"/>
                      </a:cubicBezTo>
                      <a:cubicBezTo>
                        <a:pt x="118550" y="61270"/>
                        <a:pt x="111936" y="57566"/>
                        <a:pt x="120667" y="52539"/>
                      </a:cubicBezTo>
                      <a:cubicBezTo>
                        <a:pt x="129398" y="47512"/>
                        <a:pt x="151623" y="23699"/>
                        <a:pt x="150829" y="22376"/>
                      </a:cubicBezTo>
                      <a:cubicBezTo>
                        <a:pt x="150035" y="21053"/>
                        <a:pt x="125958" y="42220"/>
                        <a:pt x="115904" y="44601"/>
                      </a:cubicBezTo>
                      <a:cubicBezTo>
                        <a:pt x="105850" y="46982"/>
                        <a:pt x="107966" y="43014"/>
                        <a:pt x="90504" y="36664"/>
                      </a:cubicBezTo>
                      <a:cubicBezTo>
                        <a:pt x="73042" y="30314"/>
                        <a:pt x="-1306" y="-2495"/>
                        <a:pt x="17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FC13A345-D2B5-4ACC-AB1D-6A1C3577F0C6}"/>
                    </a:ext>
                  </a:extLst>
                </p:cNvPr>
                <p:cNvSpPr/>
                <p:nvPr/>
              </p:nvSpPr>
              <p:spPr>
                <a:xfrm>
                  <a:off x="4873610" y="2069881"/>
                  <a:ext cx="78134" cy="66978"/>
                </a:xfrm>
                <a:custGeom>
                  <a:avLst/>
                  <a:gdLst>
                    <a:gd name="connsiteX0" fmla="*/ 15 w 78134"/>
                    <a:gd name="connsiteY0" fmla="*/ 1807 h 66978"/>
                    <a:gd name="connsiteX1" fmla="*/ 65103 w 78134"/>
                    <a:gd name="connsiteY1" fmla="*/ 8157 h 66978"/>
                    <a:gd name="connsiteX2" fmla="*/ 77803 w 78134"/>
                    <a:gd name="connsiteY2" fmla="*/ 66894 h 66978"/>
                    <a:gd name="connsiteX3" fmla="*/ 58753 w 78134"/>
                    <a:gd name="connsiteY3" fmla="*/ 20857 h 66978"/>
                    <a:gd name="connsiteX4" fmla="*/ 15 w 78134"/>
                    <a:gd name="connsiteY4" fmla="*/ 1807 h 6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34" h="66978">
                      <a:moveTo>
                        <a:pt x="15" y="1807"/>
                      </a:moveTo>
                      <a:cubicBezTo>
                        <a:pt x="1073" y="-310"/>
                        <a:pt x="52138" y="-2691"/>
                        <a:pt x="65103" y="8157"/>
                      </a:cubicBezTo>
                      <a:cubicBezTo>
                        <a:pt x="78068" y="19005"/>
                        <a:pt x="78861" y="64777"/>
                        <a:pt x="77803" y="66894"/>
                      </a:cubicBezTo>
                      <a:cubicBezTo>
                        <a:pt x="76745" y="69011"/>
                        <a:pt x="65103" y="30646"/>
                        <a:pt x="58753" y="20857"/>
                      </a:cubicBezTo>
                      <a:cubicBezTo>
                        <a:pt x="52403" y="11068"/>
                        <a:pt x="-1043" y="3924"/>
                        <a:pt x="15" y="18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5" name="フリーフォーム: 図形 504">
                  <a:extLst>
                    <a:ext uri="{FF2B5EF4-FFF2-40B4-BE49-F238E27FC236}">
                      <a16:creationId xmlns:a16="http://schemas.microsoft.com/office/drawing/2014/main" id="{F890D264-F32A-47E1-AF3D-B48FF6BED92B}"/>
                    </a:ext>
                  </a:extLst>
                </p:cNvPr>
                <p:cNvSpPr/>
                <p:nvPr/>
              </p:nvSpPr>
              <p:spPr>
                <a:xfrm>
                  <a:off x="4736781" y="1993888"/>
                  <a:ext cx="142703" cy="74771"/>
                </a:xfrm>
                <a:custGeom>
                  <a:avLst/>
                  <a:gdLst>
                    <a:gd name="connsiteX0" fmla="*/ 319 w 142703"/>
                    <a:gd name="connsiteY0" fmla="*/ 12 h 74771"/>
                    <a:gd name="connsiteX1" fmla="*/ 136844 w 142703"/>
                    <a:gd name="connsiteY1" fmla="*/ 23825 h 74771"/>
                    <a:gd name="connsiteX2" fmla="*/ 116207 w 142703"/>
                    <a:gd name="connsiteY2" fmla="*/ 27000 h 74771"/>
                    <a:gd name="connsiteX3" fmla="*/ 101919 w 142703"/>
                    <a:gd name="connsiteY3" fmla="*/ 69862 h 74771"/>
                    <a:gd name="connsiteX4" fmla="*/ 54294 w 142703"/>
                    <a:gd name="connsiteY4" fmla="*/ 68275 h 74771"/>
                    <a:gd name="connsiteX5" fmla="*/ 27307 w 142703"/>
                    <a:gd name="connsiteY5" fmla="*/ 60337 h 74771"/>
                    <a:gd name="connsiteX6" fmla="*/ 16194 w 142703"/>
                    <a:gd name="connsiteY6" fmla="*/ 57162 h 74771"/>
                    <a:gd name="connsiteX7" fmla="*/ 87632 w 142703"/>
                    <a:gd name="connsiteY7" fmla="*/ 74625 h 74771"/>
                    <a:gd name="connsiteX8" fmla="*/ 100332 w 142703"/>
                    <a:gd name="connsiteY8" fmla="*/ 63512 h 74771"/>
                    <a:gd name="connsiteX9" fmla="*/ 108269 w 142703"/>
                    <a:gd name="connsiteY9" fmla="*/ 30175 h 74771"/>
                    <a:gd name="connsiteX10" fmla="*/ 98744 w 142703"/>
                    <a:gd name="connsiteY10" fmla="*/ 20650 h 74771"/>
                    <a:gd name="connsiteX11" fmla="*/ 319 w 142703"/>
                    <a:gd name="connsiteY11" fmla="*/ 12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2703" h="74771">
                      <a:moveTo>
                        <a:pt x="319" y="12"/>
                      </a:moveTo>
                      <a:cubicBezTo>
                        <a:pt x="6669" y="541"/>
                        <a:pt x="117529" y="19327"/>
                        <a:pt x="136844" y="23825"/>
                      </a:cubicBezTo>
                      <a:cubicBezTo>
                        <a:pt x="156159" y="28323"/>
                        <a:pt x="122028" y="19327"/>
                        <a:pt x="116207" y="27000"/>
                      </a:cubicBezTo>
                      <a:cubicBezTo>
                        <a:pt x="110386" y="34673"/>
                        <a:pt x="112238" y="62983"/>
                        <a:pt x="101919" y="69862"/>
                      </a:cubicBezTo>
                      <a:cubicBezTo>
                        <a:pt x="91600" y="76741"/>
                        <a:pt x="66729" y="69862"/>
                        <a:pt x="54294" y="68275"/>
                      </a:cubicBezTo>
                      <a:cubicBezTo>
                        <a:pt x="41859" y="66688"/>
                        <a:pt x="33657" y="62189"/>
                        <a:pt x="27307" y="60337"/>
                      </a:cubicBezTo>
                      <a:lnTo>
                        <a:pt x="16194" y="57162"/>
                      </a:lnTo>
                      <a:cubicBezTo>
                        <a:pt x="26248" y="59543"/>
                        <a:pt x="73609" y="73567"/>
                        <a:pt x="87632" y="74625"/>
                      </a:cubicBezTo>
                      <a:cubicBezTo>
                        <a:pt x="101655" y="75683"/>
                        <a:pt x="96893" y="70920"/>
                        <a:pt x="100332" y="63512"/>
                      </a:cubicBezTo>
                      <a:cubicBezTo>
                        <a:pt x="103772" y="56104"/>
                        <a:pt x="108534" y="37319"/>
                        <a:pt x="108269" y="30175"/>
                      </a:cubicBezTo>
                      <a:cubicBezTo>
                        <a:pt x="108004" y="23031"/>
                        <a:pt x="113296" y="25677"/>
                        <a:pt x="98744" y="20650"/>
                      </a:cubicBezTo>
                      <a:cubicBezTo>
                        <a:pt x="84192" y="15623"/>
                        <a:pt x="-6031" y="-517"/>
                        <a:pt x="319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6" name="フリーフォーム: 図形 505">
                  <a:extLst>
                    <a:ext uri="{FF2B5EF4-FFF2-40B4-BE49-F238E27FC236}">
                      <a16:creationId xmlns:a16="http://schemas.microsoft.com/office/drawing/2014/main" id="{0099FEA2-6D9C-4C2C-A3EF-C31BAC598ED6}"/>
                    </a:ext>
                  </a:extLst>
                </p:cNvPr>
                <p:cNvSpPr/>
                <p:nvPr/>
              </p:nvSpPr>
              <p:spPr>
                <a:xfrm>
                  <a:off x="4731145" y="1985963"/>
                  <a:ext cx="105968" cy="80962"/>
                </a:xfrm>
                <a:custGeom>
                  <a:avLst/>
                  <a:gdLst>
                    <a:gd name="connsiteX0" fmla="*/ 2780 w 105968"/>
                    <a:gd name="connsiteY0" fmla="*/ 0 h 80962"/>
                    <a:gd name="connsiteX1" fmla="*/ 5955 w 105968"/>
                    <a:gd name="connsiteY1" fmla="*/ 61912 h 80962"/>
                    <a:gd name="connsiteX2" fmla="*/ 55168 w 105968"/>
                    <a:gd name="connsiteY2" fmla="*/ 71437 h 80962"/>
                    <a:gd name="connsiteX3" fmla="*/ 105968 w 105968"/>
                    <a:gd name="connsiteY3" fmla="*/ 80962 h 80962"/>
                    <a:gd name="connsiteX4" fmla="*/ 50405 w 105968"/>
                    <a:gd name="connsiteY4" fmla="*/ 68262 h 80962"/>
                    <a:gd name="connsiteX5" fmla="*/ 23418 w 105968"/>
                    <a:gd name="connsiteY5" fmla="*/ 60325 h 80962"/>
                    <a:gd name="connsiteX6" fmla="*/ 2780 w 105968"/>
                    <a:gd name="connsiteY6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68" h="80962">
                      <a:moveTo>
                        <a:pt x="2780" y="0"/>
                      </a:moveTo>
                      <a:cubicBezTo>
                        <a:pt x="-130" y="264"/>
                        <a:pt x="-2776" y="50006"/>
                        <a:pt x="5955" y="61912"/>
                      </a:cubicBezTo>
                      <a:cubicBezTo>
                        <a:pt x="14686" y="73818"/>
                        <a:pt x="55168" y="71437"/>
                        <a:pt x="55168" y="71437"/>
                      </a:cubicBezTo>
                      <a:lnTo>
                        <a:pt x="105968" y="80962"/>
                      </a:lnTo>
                      <a:cubicBezTo>
                        <a:pt x="105174" y="80433"/>
                        <a:pt x="64163" y="71701"/>
                        <a:pt x="50405" y="68262"/>
                      </a:cubicBezTo>
                      <a:cubicBezTo>
                        <a:pt x="36647" y="64823"/>
                        <a:pt x="31620" y="65881"/>
                        <a:pt x="23418" y="60325"/>
                      </a:cubicBezTo>
                      <a:cubicBezTo>
                        <a:pt x="15216" y="54769"/>
                        <a:pt x="5690" y="-264"/>
                        <a:pt x="278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7" name="フリーフォーム: 図形 506">
                  <a:extLst>
                    <a:ext uri="{FF2B5EF4-FFF2-40B4-BE49-F238E27FC236}">
                      <a16:creationId xmlns:a16="http://schemas.microsoft.com/office/drawing/2014/main" id="{1B759788-C94C-4B54-B16A-1BD76216A145}"/>
                    </a:ext>
                  </a:extLst>
                </p:cNvPr>
                <p:cNvSpPr/>
                <p:nvPr/>
              </p:nvSpPr>
              <p:spPr>
                <a:xfrm>
                  <a:off x="4865688" y="2117712"/>
                  <a:ext cx="108227" cy="113065"/>
                </a:xfrm>
                <a:custGeom>
                  <a:avLst/>
                  <a:gdLst>
                    <a:gd name="connsiteX0" fmla="*/ 0 w 108227"/>
                    <a:gd name="connsiteY0" fmla="*/ 13 h 113065"/>
                    <a:gd name="connsiteX1" fmla="*/ 44450 w 108227"/>
                    <a:gd name="connsiteY1" fmla="*/ 79388 h 113065"/>
                    <a:gd name="connsiteX2" fmla="*/ 107950 w 108227"/>
                    <a:gd name="connsiteY2" fmla="*/ 112726 h 113065"/>
                    <a:gd name="connsiteX3" fmla="*/ 66675 w 108227"/>
                    <a:gd name="connsiteY3" fmla="*/ 95263 h 113065"/>
                    <a:gd name="connsiteX4" fmla="*/ 44450 w 108227"/>
                    <a:gd name="connsiteY4" fmla="*/ 73038 h 113065"/>
                    <a:gd name="connsiteX5" fmla="*/ 0 w 108227"/>
                    <a:gd name="connsiteY5" fmla="*/ 13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27" h="113065">
                      <a:moveTo>
                        <a:pt x="0" y="13"/>
                      </a:moveTo>
                      <a:cubicBezTo>
                        <a:pt x="0" y="1071"/>
                        <a:pt x="26458" y="60603"/>
                        <a:pt x="44450" y="79388"/>
                      </a:cubicBezTo>
                      <a:cubicBezTo>
                        <a:pt x="62442" y="98173"/>
                        <a:pt x="104246" y="110080"/>
                        <a:pt x="107950" y="112726"/>
                      </a:cubicBezTo>
                      <a:cubicBezTo>
                        <a:pt x="111654" y="115372"/>
                        <a:pt x="77258" y="101878"/>
                        <a:pt x="66675" y="95263"/>
                      </a:cubicBezTo>
                      <a:cubicBezTo>
                        <a:pt x="56092" y="88648"/>
                        <a:pt x="52917" y="85738"/>
                        <a:pt x="44450" y="73038"/>
                      </a:cubicBezTo>
                      <a:cubicBezTo>
                        <a:pt x="35983" y="60338"/>
                        <a:pt x="0" y="-1045"/>
                        <a:pt x="0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8" name="フリーフォーム: 図形 507">
                  <a:extLst>
                    <a:ext uri="{FF2B5EF4-FFF2-40B4-BE49-F238E27FC236}">
                      <a16:creationId xmlns:a16="http://schemas.microsoft.com/office/drawing/2014/main" id="{9EA3F632-0A0D-4D0A-AD90-4EA1337A6753}"/>
                    </a:ext>
                  </a:extLst>
                </p:cNvPr>
                <p:cNvSpPr/>
                <p:nvPr/>
              </p:nvSpPr>
              <p:spPr>
                <a:xfrm>
                  <a:off x="4921099" y="2149449"/>
                  <a:ext cx="97069" cy="58765"/>
                </a:xfrm>
                <a:custGeom>
                  <a:avLst/>
                  <a:gdLst>
                    <a:gd name="connsiteX0" fmla="*/ 96989 w 97069"/>
                    <a:gd name="connsiteY0" fmla="*/ 58764 h 58765"/>
                    <a:gd name="connsiteX1" fmla="*/ 43014 w 97069"/>
                    <a:gd name="connsiteY1" fmla="*/ 11139 h 58765"/>
                    <a:gd name="connsiteX2" fmla="*/ 151 w 97069"/>
                    <a:gd name="connsiteY2" fmla="*/ 26 h 58765"/>
                    <a:gd name="connsiteX3" fmla="*/ 30314 w 97069"/>
                    <a:gd name="connsiteY3" fmla="*/ 12726 h 58765"/>
                    <a:gd name="connsiteX4" fmla="*/ 96989 w 97069"/>
                    <a:gd name="connsiteY4" fmla="*/ 58764 h 5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69" h="58765">
                      <a:moveTo>
                        <a:pt x="96989" y="58764"/>
                      </a:moveTo>
                      <a:cubicBezTo>
                        <a:pt x="99106" y="58500"/>
                        <a:pt x="59154" y="20929"/>
                        <a:pt x="43014" y="11139"/>
                      </a:cubicBezTo>
                      <a:cubicBezTo>
                        <a:pt x="26874" y="1349"/>
                        <a:pt x="2268" y="-238"/>
                        <a:pt x="151" y="26"/>
                      </a:cubicBezTo>
                      <a:cubicBezTo>
                        <a:pt x="-1966" y="290"/>
                        <a:pt x="18672" y="6641"/>
                        <a:pt x="30314" y="12726"/>
                      </a:cubicBezTo>
                      <a:cubicBezTo>
                        <a:pt x="41956" y="18811"/>
                        <a:pt x="94872" y="59028"/>
                        <a:pt x="96989" y="587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9" name="フリーフォーム: 図形 508">
                  <a:extLst>
                    <a:ext uri="{FF2B5EF4-FFF2-40B4-BE49-F238E27FC236}">
                      <a16:creationId xmlns:a16="http://schemas.microsoft.com/office/drawing/2014/main" id="{06B5ED86-3B00-40FE-9924-182CDCD86B25}"/>
                    </a:ext>
                  </a:extLst>
                </p:cNvPr>
                <p:cNvSpPr/>
                <p:nvPr/>
              </p:nvSpPr>
              <p:spPr>
                <a:xfrm>
                  <a:off x="4604824" y="2214474"/>
                  <a:ext cx="70727" cy="166848"/>
                </a:xfrm>
                <a:custGeom>
                  <a:avLst/>
                  <a:gdLst>
                    <a:gd name="connsiteX0" fmla="*/ 514 w 70727"/>
                    <a:gd name="connsiteY0" fmla="*/ 89 h 166848"/>
                    <a:gd name="connsiteX1" fmla="*/ 13214 w 70727"/>
                    <a:gd name="connsiteY1" fmla="*/ 81051 h 166848"/>
                    <a:gd name="connsiteX2" fmla="*/ 70364 w 70727"/>
                    <a:gd name="connsiteY2" fmla="*/ 166776 h 166848"/>
                    <a:gd name="connsiteX3" fmla="*/ 37026 w 70727"/>
                    <a:gd name="connsiteY3" fmla="*/ 95339 h 166848"/>
                    <a:gd name="connsiteX4" fmla="*/ 24326 w 70727"/>
                    <a:gd name="connsiteY4" fmla="*/ 65176 h 166848"/>
                    <a:gd name="connsiteX5" fmla="*/ 514 w 70727"/>
                    <a:gd name="connsiteY5" fmla="*/ 89 h 16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7" h="166848">
                      <a:moveTo>
                        <a:pt x="514" y="89"/>
                      </a:moveTo>
                      <a:cubicBezTo>
                        <a:pt x="-1338" y="2735"/>
                        <a:pt x="1572" y="53270"/>
                        <a:pt x="13214" y="81051"/>
                      </a:cubicBezTo>
                      <a:cubicBezTo>
                        <a:pt x="24856" y="108832"/>
                        <a:pt x="66395" y="164395"/>
                        <a:pt x="70364" y="166776"/>
                      </a:cubicBezTo>
                      <a:cubicBezTo>
                        <a:pt x="74333" y="169157"/>
                        <a:pt x="44699" y="112272"/>
                        <a:pt x="37026" y="95339"/>
                      </a:cubicBezTo>
                      <a:cubicBezTo>
                        <a:pt x="29353" y="78406"/>
                        <a:pt x="28824" y="76288"/>
                        <a:pt x="24326" y="65176"/>
                      </a:cubicBezTo>
                      <a:cubicBezTo>
                        <a:pt x="19828" y="54064"/>
                        <a:pt x="2366" y="-2557"/>
                        <a:pt x="514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4EA16D6B-AF2B-4106-B9C2-DB73C02A4781}"/>
                    </a:ext>
                  </a:extLst>
                </p:cNvPr>
                <p:cNvSpPr/>
                <p:nvPr/>
              </p:nvSpPr>
              <p:spPr>
                <a:xfrm>
                  <a:off x="4567145" y="2097002"/>
                  <a:ext cx="32585" cy="124184"/>
                </a:xfrm>
                <a:custGeom>
                  <a:avLst/>
                  <a:gdLst>
                    <a:gd name="connsiteX0" fmla="*/ 93 w 32585"/>
                    <a:gd name="connsiteY0" fmla="*/ 86 h 124184"/>
                    <a:gd name="connsiteX1" fmla="*/ 22318 w 32585"/>
                    <a:gd name="connsiteY1" fmla="*/ 88986 h 124184"/>
                    <a:gd name="connsiteX2" fmla="*/ 28668 w 32585"/>
                    <a:gd name="connsiteY2" fmla="*/ 123911 h 124184"/>
                    <a:gd name="connsiteX3" fmla="*/ 31843 w 32585"/>
                    <a:gd name="connsiteY3" fmla="*/ 73111 h 124184"/>
                    <a:gd name="connsiteX4" fmla="*/ 93 w 32585"/>
                    <a:gd name="connsiteY4" fmla="*/ 86 h 12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85" h="124184">
                      <a:moveTo>
                        <a:pt x="93" y="86"/>
                      </a:moveTo>
                      <a:cubicBezTo>
                        <a:pt x="-1495" y="2732"/>
                        <a:pt x="17556" y="68349"/>
                        <a:pt x="22318" y="88986"/>
                      </a:cubicBezTo>
                      <a:cubicBezTo>
                        <a:pt x="27080" y="109623"/>
                        <a:pt x="27081" y="126557"/>
                        <a:pt x="28668" y="123911"/>
                      </a:cubicBezTo>
                      <a:cubicBezTo>
                        <a:pt x="30256" y="121265"/>
                        <a:pt x="34224" y="90044"/>
                        <a:pt x="31843" y="73111"/>
                      </a:cubicBezTo>
                      <a:cubicBezTo>
                        <a:pt x="29462" y="56178"/>
                        <a:pt x="1681" y="-2560"/>
                        <a:pt x="93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68EF2972-D8F5-4767-9AF3-2BA73AF4B071}"/>
                    </a:ext>
                  </a:extLst>
                </p:cNvPr>
                <p:cNvSpPr/>
                <p:nvPr/>
              </p:nvSpPr>
              <p:spPr>
                <a:xfrm>
                  <a:off x="4568825" y="2093772"/>
                  <a:ext cx="169899" cy="57311"/>
                </a:xfrm>
                <a:custGeom>
                  <a:avLst/>
                  <a:gdLst>
                    <a:gd name="connsiteX0" fmla="*/ 0 w 169899"/>
                    <a:gd name="connsiteY0" fmla="*/ 16016 h 57311"/>
                    <a:gd name="connsiteX1" fmla="*/ 68263 w 169899"/>
                    <a:gd name="connsiteY1" fmla="*/ 41416 h 57311"/>
                    <a:gd name="connsiteX2" fmla="*/ 131763 w 169899"/>
                    <a:gd name="connsiteY2" fmla="*/ 52528 h 57311"/>
                    <a:gd name="connsiteX3" fmla="*/ 169863 w 169899"/>
                    <a:gd name="connsiteY3" fmla="*/ 57291 h 57311"/>
                    <a:gd name="connsiteX4" fmla="*/ 138113 w 169899"/>
                    <a:gd name="connsiteY4" fmla="*/ 50941 h 57311"/>
                    <a:gd name="connsiteX5" fmla="*/ 106363 w 169899"/>
                    <a:gd name="connsiteY5" fmla="*/ 28716 h 57311"/>
                    <a:gd name="connsiteX6" fmla="*/ 58738 w 169899"/>
                    <a:gd name="connsiteY6" fmla="*/ 141 h 57311"/>
                    <a:gd name="connsiteX7" fmla="*/ 95250 w 169899"/>
                    <a:gd name="connsiteY7" fmla="*/ 41416 h 57311"/>
                    <a:gd name="connsiteX8" fmla="*/ 68263 w 169899"/>
                    <a:gd name="connsiteY8" fmla="*/ 39828 h 57311"/>
                    <a:gd name="connsiteX9" fmla="*/ 0 w 169899"/>
                    <a:gd name="connsiteY9" fmla="*/ 16016 h 5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899" h="57311">
                      <a:moveTo>
                        <a:pt x="0" y="16016"/>
                      </a:moveTo>
                      <a:cubicBezTo>
                        <a:pt x="0" y="16281"/>
                        <a:pt x="46302" y="35331"/>
                        <a:pt x="68263" y="41416"/>
                      </a:cubicBezTo>
                      <a:cubicBezTo>
                        <a:pt x="90224" y="47501"/>
                        <a:pt x="114830" y="49882"/>
                        <a:pt x="131763" y="52528"/>
                      </a:cubicBezTo>
                      <a:cubicBezTo>
                        <a:pt x="148696" y="55174"/>
                        <a:pt x="168805" y="57556"/>
                        <a:pt x="169863" y="57291"/>
                      </a:cubicBezTo>
                      <a:cubicBezTo>
                        <a:pt x="170921" y="57027"/>
                        <a:pt x="148696" y="55704"/>
                        <a:pt x="138113" y="50941"/>
                      </a:cubicBezTo>
                      <a:cubicBezTo>
                        <a:pt x="127530" y="46179"/>
                        <a:pt x="119592" y="37183"/>
                        <a:pt x="106363" y="28716"/>
                      </a:cubicBezTo>
                      <a:cubicBezTo>
                        <a:pt x="93134" y="20249"/>
                        <a:pt x="60590" y="-1976"/>
                        <a:pt x="58738" y="141"/>
                      </a:cubicBezTo>
                      <a:cubicBezTo>
                        <a:pt x="56886" y="2258"/>
                        <a:pt x="93663" y="34802"/>
                        <a:pt x="95250" y="41416"/>
                      </a:cubicBezTo>
                      <a:cubicBezTo>
                        <a:pt x="96837" y="48030"/>
                        <a:pt x="78317" y="43268"/>
                        <a:pt x="68263" y="39828"/>
                      </a:cubicBezTo>
                      <a:lnTo>
                        <a:pt x="0" y="16016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2" name="フリーフォーム: 図形 511">
                  <a:extLst>
                    <a:ext uri="{FF2B5EF4-FFF2-40B4-BE49-F238E27FC236}">
                      <a16:creationId xmlns:a16="http://schemas.microsoft.com/office/drawing/2014/main" id="{69CC097D-346D-45FC-97C7-CFD638A127B0}"/>
                    </a:ext>
                  </a:extLst>
                </p:cNvPr>
                <p:cNvSpPr/>
                <p:nvPr/>
              </p:nvSpPr>
              <p:spPr>
                <a:xfrm>
                  <a:off x="4559967" y="2030289"/>
                  <a:ext cx="50154" cy="122444"/>
                </a:xfrm>
                <a:custGeom>
                  <a:avLst/>
                  <a:gdLst>
                    <a:gd name="connsiteX0" fmla="*/ 50133 w 50154"/>
                    <a:gd name="connsiteY0" fmla="*/ 124 h 122444"/>
                    <a:gd name="connsiteX1" fmla="*/ 2508 w 50154"/>
                    <a:gd name="connsiteY1" fmla="*/ 33461 h 122444"/>
                    <a:gd name="connsiteX2" fmla="*/ 8858 w 50154"/>
                    <a:gd name="connsiteY2" fmla="*/ 60449 h 122444"/>
                    <a:gd name="connsiteX3" fmla="*/ 27908 w 50154"/>
                    <a:gd name="connsiteY3" fmla="*/ 122361 h 122444"/>
                    <a:gd name="connsiteX4" fmla="*/ 8858 w 50154"/>
                    <a:gd name="connsiteY4" fmla="*/ 46161 h 122444"/>
                    <a:gd name="connsiteX5" fmla="*/ 50133 w 50154"/>
                    <a:gd name="connsiteY5" fmla="*/ 124 h 12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54" h="122444">
                      <a:moveTo>
                        <a:pt x="50133" y="124"/>
                      </a:moveTo>
                      <a:cubicBezTo>
                        <a:pt x="49075" y="-1993"/>
                        <a:pt x="9387" y="23407"/>
                        <a:pt x="2508" y="33461"/>
                      </a:cubicBezTo>
                      <a:cubicBezTo>
                        <a:pt x="-4371" y="43515"/>
                        <a:pt x="4625" y="45632"/>
                        <a:pt x="8858" y="60449"/>
                      </a:cubicBezTo>
                      <a:cubicBezTo>
                        <a:pt x="13091" y="75266"/>
                        <a:pt x="27908" y="124742"/>
                        <a:pt x="27908" y="122361"/>
                      </a:cubicBezTo>
                      <a:cubicBezTo>
                        <a:pt x="27908" y="119980"/>
                        <a:pt x="5418" y="65211"/>
                        <a:pt x="8858" y="46161"/>
                      </a:cubicBezTo>
                      <a:cubicBezTo>
                        <a:pt x="12298" y="27111"/>
                        <a:pt x="51191" y="2241"/>
                        <a:pt x="50133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3" name="フリーフォーム: 図形 512">
                  <a:extLst>
                    <a:ext uri="{FF2B5EF4-FFF2-40B4-BE49-F238E27FC236}">
                      <a16:creationId xmlns:a16="http://schemas.microsoft.com/office/drawing/2014/main" id="{AE476333-1B85-4703-8218-D8574ED47BB3}"/>
                    </a:ext>
                  </a:extLst>
                </p:cNvPr>
                <p:cNvSpPr/>
                <p:nvPr/>
              </p:nvSpPr>
              <p:spPr>
                <a:xfrm>
                  <a:off x="4584612" y="2066907"/>
                  <a:ext cx="56044" cy="56796"/>
                </a:xfrm>
                <a:custGeom>
                  <a:avLst/>
                  <a:gdLst>
                    <a:gd name="connsiteX0" fmla="*/ 88 w 56044"/>
                    <a:gd name="connsiteY0" fmla="*/ 18 h 56796"/>
                    <a:gd name="connsiteX1" fmla="*/ 54063 w 56044"/>
                    <a:gd name="connsiteY1" fmla="*/ 53993 h 56796"/>
                    <a:gd name="connsiteX2" fmla="*/ 41363 w 56044"/>
                    <a:gd name="connsiteY2" fmla="*/ 47643 h 56796"/>
                    <a:gd name="connsiteX3" fmla="*/ 88 w 56044"/>
                    <a:gd name="connsiteY3" fmla="*/ 18 h 5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044" h="56796">
                      <a:moveTo>
                        <a:pt x="88" y="18"/>
                      </a:moveTo>
                      <a:cubicBezTo>
                        <a:pt x="2205" y="1076"/>
                        <a:pt x="47184" y="46055"/>
                        <a:pt x="54063" y="53993"/>
                      </a:cubicBezTo>
                      <a:cubicBezTo>
                        <a:pt x="60942" y="61931"/>
                        <a:pt x="48242" y="50818"/>
                        <a:pt x="41363" y="47643"/>
                      </a:cubicBezTo>
                      <a:cubicBezTo>
                        <a:pt x="34484" y="44468"/>
                        <a:pt x="-2029" y="-1040"/>
                        <a:pt x="88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4" name="フリーフォーム: 図形 513">
                  <a:extLst>
                    <a:ext uri="{FF2B5EF4-FFF2-40B4-BE49-F238E27FC236}">
                      <a16:creationId xmlns:a16="http://schemas.microsoft.com/office/drawing/2014/main" id="{95AE6CA4-AC86-4BB4-BF8C-3C66A31A2E6A}"/>
                    </a:ext>
                  </a:extLst>
                </p:cNvPr>
                <p:cNvSpPr/>
                <p:nvPr/>
              </p:nvSpPr>
              <p:spPr>
                <a:xfrm>
                  <a:off x="4601920" y="2033574"/>
                  <a:ext cx="172035" cy="100350"/>
                </a:xfrm>
                <a:custGeom>
                  <a:avLst/>
                  <a:gdLst>
                    <a:gd name="connsiteX0" fmla="*/ 243 w 172035"/>
                    <a:gd name="connsiteY0" fmla="*/ 14 h 100350"/>
                    <a:gd name="connsiteX1" fmla="*/ 92318 w 172035"/>
                    <a:gd name="connsiteY1" fmla="*/ 22239 h 100350"/>
                    <a:gd name="connsiteX2" fmla="*/ 122480 w 172035"/>
                    <a:gd name="connsiteY2" fmla="*/ 50814 h 100350"/>
                    <a:gd name="connsiteX3" fmla="*/ 171693 w 172035"/>
                    <a:gd name="connsiteY3" fmla="*/ 100026 h 100350"/>
                    <a:gd name="connsiteX4" fmla="*/ 141530 w 172035"/>
                    <a:gd name="connsiteY4" fmla="*/ 69864 h 100350"/>
                    <a:gd name="connsiteX5" fmla="*/ 89143 w 172035"/>
                    <a:gd name="connsiteY5" fmla="*/ 25414 h 100350"/>
                    <a:gd name="connsiteX6" fmla="*/ 87555 w 172035"/>
                    <a:gd name="connsiteY6" fmla="*/ 31764 h 100350"/>
                    <a:gd name="connsiteX7" fmla="*/ 65330 w 172035"/>
                    <a:gd name="connsiteY7" fmla="*/ 25414 h 100350"/>
                    <a:gd name="connsiteX8" fmla="*/ 243 w 172035"/>
                    <a:gd name="connsiteY8" fmla="*/ 14 h 10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035" h="100350">
                      <a:moveTo>
                        <a:pt x="243" y="14"/>
                      </a:moveTo>
                      <a:cubicBezTo>
                        <a:pt x="4741" y="-515"/>
                        <a:pt x="71945" y="13772"/>
                        <a:pt x="92318" y="22239"/>
                      </a:cubicBezTo>
                      <a:cubicBezTo>
                        <a:pt x="112691" y="30706"/>
                        <a:pt x="109251" y="37850"/>
                        <a:pt x="122480" y="50814"/>
                      </a:cubicBezTo>
                      <a:cubicBezTo>
                        <a:pt x="135709" y="63778"/>
                        <a:pt x="171693" y="100026"/>
                        <a:pt x="171693" y="100026"/>
                      </a:cubicBezTo>
                      <a:cubicBezTo>
                        <a:pt x="174868" y="103201"/>
                        <a:pt x="155288" y="82299"/>
                        <a:pt x="141530" y="69864"/>
                      </a:cubicBezTo>
                      <a:cubicBezTo>
                        <a:pt x="127772" y="57429"/>
                        <a:pt x="98139" y="31764"/>
                        <a:pt x="89143" y="25414"/>
                      </a:cubicBezTo>
                      <a:cubicBezTo>
                        <a:pt x="80147" y="19064"/>
                        <a:pt x="91524" y="31764"/>
                        <a:pt x="87555" y="31764"/>
                      </a:cubicBezTo>
                      <a:cubicBezTo>
                        <a:pt x="83586" y="31764"/>
                        <a:pt x="75649" y="28854"/>
                        <a:pt x="65330" y="25414"/>
                      </a:cubicBezTo>
                      <a:cubicBezTo>
                        <a:pt x="55011" y="21974"/>
                        <a:pt x="-4255" y="543"/>
                        <a:pt x="243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5" name="フリーフォーム: 図形 514">
                  <a:extLst>
                    <a:ext uri="{FF2B5EF4-FFF2-40B4-BE49-F238E27FC236}">
                      <a16:creationId xmlns:a16="http://schemas.microsoft.com/office/drawing/2014/main" id="{65D18C47-2E4F-4BDD-8D4B-CF8548B54458}"/>
                    </a:ext>
                  </a:extLst>
                </p:cNvPr>
                <p:cNvSpPr/>
                <p:nvPr/>
              </p:nvSpPr>
              <p:spPr>
                <a:xfrm>
                  <a:off x="4695634" y="2059954"/>
                  <a:ext cx="73294" cy="70916"/>
                </a:xfrm>
                <a:custGeom>
                  <a:avLst/>
                  <a:gdLst>
                    <a:gd name="connsiteX0" fmla="*/ 191 w 73294"/>
                    <a:gd name="connsiteY0" fmla="*/ 621 h 70916"/>
                    <a:gd name="connsiteX1" fmla="*/ 70041 w 73294"/>
                    <a:gd name="connsiteY1" fmla="*/ 68884 h 70916"/>
                    <a:gd name="connsiteX2" fmla="*/ 60516 w 73294"/>
                    <a:gd name="connsiteY2" fmla="*/ 51421 h 70916"/>
                    <a:gd name="connsiteX3" fmla="*/ 49404 w 73294"/>
                    <a:gd name="connsiteY3" fmla="*/ 35546 h 70916"/>
                    <a:gd name="connsiteX4" fmla="*/ 191 w 73294"/>
                    <a:gd name="connsiteY4" fmla="*/ 621 h 7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94" h="70916">
                      <a:moveTo>
                        <a:pt x="191" y="621"/>
                      </a:moveTo>
                      <a:cubicBezTo>
                        <a:pt x="3631" y="6177"/>
                        <a:pt x="59987" y="60417"/>
                        <a:pt x="70041" y="68884"/>
                      </a:cubicBezTo>
                      <a:cubicBezTo>
                        <a:pt x="80095" y="77351"/>
                        <a:pt x="63956" y="56977"/>
                        <a:pt x="60516" y="51421"/>
                      </a:cubicBezTo>
                      <a:cubicBezTo>
                        <a:pt x="57077" y="45865"/>
                        <a:pt x="58135" y="42690"/>
                        <a:pt x="49404" y="35546"/>
                      </a:cubicBezTo>
                      <a:cubicBezTo>
                        <a:pt x="40673" y="28402"/>
                        <a:pt x="-3249" y="-4935"/>
                        <a:pt x="191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6" name="フリーフォーム: 図形 515">
                  <a:extLst>
                    <a:ext uri="{FF2B5EF4-FFF2-40B4-BE49-F238E27FC236}">
                      <a16:creationId xmlns:a16="http://schemas.microsoft.com/office/drawing/2014/main" id="{24FFF29A-0018-4989-9DD5-BCB8F4F9C245}"/>
                    </a:ext>
                  </a:extLst>
                </p:cNvPr>
                <p:cNvSpPr/>
                <p:nvPr/>
              </p:nvSpPr>
              <p:spPr>
                <a:xfrm>
                  <a:off x="4673532" y="2095345"/>
                  <a:ext cx="97041" cy="58161"/>
                </a:xfrm>
                <a:custGeom>
                  <a:avLst/>
                  <a:gdLst>
                    <a:gd name="connsiteX0" fmla="*/ 68 w 97041"/>
                    <a:gd name="connsiteY0" fmla="*/ 155 h 58161"/>
                    <a:gd name="connsiteX1" fmla="*/ 54043 w 97041"/>
                    <a:gd name="connsiteY1" fmla="*/ 57305 h 58161"/>
                    <a:gd name="connsiteX2" fmla="*/ 96906 w 97041"/>
                    <a:gd name="connsiteY2" fmla="*/ 35080 h 58161"/>
                    <a:gd name="connsiteX3" fmla="*/ 66743 w 97041"/>
                    <a:gd name="connsiteY3" fmla="*/ 43018 h 58161"/>
                    <a:gd name="connsiteX4" fmla="*/ 42931 w 97041"/>
                    <a:gd name="connsiteY4" fmla="*/ 39843 h 58161"/>
                    <a:gd name="connsiteX5" fmla="*/ 68 w 97041"/>
                    <a:gd name="connsiteY5" fmla="*/ 155 h 5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41" h="58161">
                      <a:moveTo>
                        <a:pt x="68" y="155"/>
                      </a:moveTo>
                      <a:cubicBezTo>
                        <a:pt x="1920" y="3065"/>
                        <a:pt x="37903" y="51484"/>
                        <a:pt x="54043" y="57305"/>
                      </a:cubicBezTo>
                      <a:cubicBezTo>
                        <a:pt x="70183" y="63126"/>
                        <a:pt x="94789" y="37461"/>
                        <a:pt x="96906" y="35080"/>
                      </a:cubicBezTo>
                      <a:cubicBezTo>
                        <a:pt x="99023" y="32699"/>
                        <a:pt x="75739" y="42224"/>
                        <a:pt x="66743" y="43018"/>
                      </a:cubicBezTo>
                      <a:cubicBezTo>
                        <a:pt x="57747" y="43812"/>
                        <a:pt x="51133" y="43547"/>
                        <a:pt x="42931" y="39843"/>
                      </a:cubicBezTo>
                      <a:cubicBezTo>
                        <a:pt x="34729" y="36139"/>
                        <a:pt x="-1784" y="-2755"/>
                        <a:pt x="68" y="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7" name="フリーフォーム: 図形 516">
                  <a:extLst>
                    <a:ext uri="{FF2B5EF4-FFF2-40B4-BE49-F238E27FC236}">
                      <a16:creationId xmlns:a16="http://schemas.microsoft.com/office/drawing/2014/main" id="{32AF8F6F-6B1C-4244-8697-C2C16BFA8A29}"/>
                    </a:ext>
                  </a:extLst>
                </p:cNvPr>
                <p:cNvSpPr/>
                <p:nvPr/>
              </p:nvSpPr>
              <p:spPr>
                <a:xfrm>
                  <a:off x="4673490" y="2074848"/>
                  <a:ext cx="63744" cy="73062"/>
                </a:xfrm>
                <a:custGeom>
                  <a:avLst/>
                  <a:gdLst>
                    <a:gd name="connsiteX0" fmla="*/ 63610 w 63744"/>
                    <a:gd name="connsiteY0" fmla="*/ 73040 h 73062"/>
                    <a:gd name="connsiteX1" fmla="*/ 20748 w 63744"/>
                    <a:gd name="connsiteY1" fmla="*/ 44465 h 73062"/>
                    <a:gd name="connsiteX2" fmla="*/ 14398 w 63744"/>
                    <a:gd name="connsiteY2" fmla="*/ 22240 h 73062"/>
                    <a:gd name="connsiteX3" fmla="*/ 46148 w 63744"/>
                    <a:gd name="connsiteY3" fmla="*/ 15 h 73062"/>
                    <a:gd name="connsiteX4" fmla="*/ 6460 w 63744"/>
                    <a:gd name="connsiteY4" fmla="*/ 19065 h 73062"/>
                    <a:gd name="connsiteX5" fmla="*/ 4873 w 63744"/>
                    <a:gd name="connsiteY5" fmla="*/ 39702 h 73062"/>
                    <a:gd name="connsiteX6" fmla="*/ 63610 w 63744"/>
                    <a:gd name="connsiteY6" fmla="*/ 73040 h 7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744" h="73062">
                      <a:moveTo>
                        <a:pt x="63610" y="73040"/>
                      </a:moveTo>
                      <a:cubicBezTo>
                        <a:pt x="66256" y="73834"/>
                        <a:pt x="28950" y="52932"/>
                        <a:pt x="20748" y="44465"/>
                      </a:cubicBezTo>
                      <a:cubicBezTo>
                        <a:pt x="12546" y="35998"/>
                        <a:pt x="10165" y="29648"/>
                        <a:pt x="14398" y="22240"/>
                      </a:cubicBezTo>
                      <a:cubicBezTo>
                        <a:pt x="18631" y="14832"/>
                        <a:pt x="47471" y="544"/>
                        <a:pt x="46148" y="15"/>
                      </a:cubicBezTo>
                      <a:cubicBezTo>
                        <a:pt x="44825" y="-514"/>
                        <a:pt x="13339" y="12451"/>
                        <a:pt x="6460" y="19065"/>
                      </a:cubicBezTo>
                      <a:cubicBezTo>
                        <a:pt x="-419" y="25679"/>
                        <a:pt x="-3064" y="30177"/>
                        <a:pt x="4873" y="39702"/>
                      </a:cubicBezTo>
                      <a:cubicBezTo>
                        <a:pt x="12810" y="49227"/>
                        <a:pt x="60964" y="72246"/>
                        <a:pt x="63610" y="73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8" name="フリーフォーム: 図形 517">
                  <a:extLst>
                    <a:ext uri="{FF2B5EF4-FFF2-40B4-BE49-F238E27FC236}">
                      <a16:creationId xmlns:a16="http://schemas.microsoft.com/office/drawing/2014/main" id="{AFCB88C3-C76B-4EDD-9410-E754D9BE9D39}"/>
                    </a:ext>
                  </a:extLst>
                </p:cNvPr>
                <p:cNvSpPr/>
                <p:nvPr/>
              </p:nvSpPr>
              <p:spPr>
                <a:xfrm>
                  <a:off x="4574226" y="1944658"/>
                  <a:ext cx="29673" cy="92163"/>
                </a:xfrm>
                <a:custGeom>
                  <a:avLst/>
                  <a:gdLst>
                    <a:gd name="connsiteX0" fmla="*/ 7299 w 29673"/>
                    <a:gd name="connsiteY0" fmla="*/ 30 h 92163"/>
                    <a:gd name="connsiteX1" fmla="*/ 949 w 29673"/>
                    <a:gd name="connsiteY1" fmla="*/ 55592 h 92163"/>
                    <a:gd name="connsiteX2" fmla="*/ 29524 w 29673"/>
                    <a:gd name="connsiteY2" fmla="*/ 92105 h 92163"/>
                    <a:gd name="connsiteX3" fmla="*/ 12062 w 29673"/>
                    <a:gd name="connsiteY3" fmla="*/ 63530 h 92163"/>
                    <a:gd name="connsiteX4" fmla="*/ 7299 w 29673"/>
                    <a:gd name="connsiteY4" fmla="*/ 30 h 92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73" h="92163">
                      <a:moveTo>
                        <a:pt x="7299" y="30"/>
                      </a:moveTo>
                      <a:cubicBezTo>
                        <a:pt x="5447" y="-1293"/>
                        <a:pt x="-2755" y="40246"/>
                        <a:pt x="949" y="55592"/>
                      </a:cubicBezTo>
                      <a:cubicBezTo>
                        <a:pt x="4653" y="70938"/>
                        <a:pt x="27672" y="90782"/>
                        <a:pt x="29524" y="92105"/>
                      </a:cubicBezTo>
                      <a:cubicBezTo>
                        <a:pt x="31376" y="93428"/>
                        <a:pt x="15502" y="71997"/>
                        <a:pt x="12062" y="63530"/>
                      </a:cubicBezTo>
                      <a:cubicBezTo>
                        <a:pt x="8622" y="55063"/>
                        <a:pt x="9151" y="1353"/>
                        <a:pt x="7299" y="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9" name="フリーフォーム: 図形 518">
                  <a:extLst>
                    <a:ext uri="{FF2B5EF4-FFF2-40B4-BE49-F238E27FC236}">
                      <a16:creationId xmlns:a16="http://schemas.microsoft.com/office/drawing/2014/main" id="{0BE01FA9-F29B-4188-A144-8218ADDD74CE}"/>
                    </a:ext>
                  </a:extLst>
                </p:cNvPr>
                <p:cNvSpPr/>
                <p:nvPr/>
              </p:nvSpPr>
              <p:spPr>
                <a:xfrm>
                  <a:off x="4581524" y="1919155"/>
                  <a:ext cx="160388" cy="60503"/>
                </a:xfrm>
                <a:custGeom>
                  <a:avLst/>
                  <a:gdLst>
                    <a:gd name="connsiteX0" fmla="*/ 160339 w 160388"/>
                    <a:gd name="connsiteY0" fmla="*/ 60458 h 60503"/>
                    <a:gd name="connsiteX1" fmla="*/ 109539 w 160388"/>
                    <a:gd name="connsiteY1" fmla="*/ 17595 h 60503"/>
                    <a:gd name="connsiteX2" fmla="*/ 68264 w 160388"/>
                    <a:gd name="connsiteY2" fmla="*/ 133 h 60503"/>
                    <a:gd name="connsiteX3" fmla="*/ 1 w 160388"/>
                    <a:gd name="connsiteY3" fmla="*/ 25533 h 60503"/>
                    <a:gd name="connsiteX4" fmla="*/ 66676 w 160388"/>
                    <a:gd name="connsiteY4" fmla="*/ 6483 h 60503"/>
                    <a:gd name="connsiteX5" fmla="*/ 100014 w 160388"/>
                    <a:gd name="connsiteY5" fmla="*/ 25533 h 60503"/>
                    <a:gd name="connsiteX6" fmla="*/ 160339 w 160388"/>
                    <a:gd name="connsiteY6" fmla="*/ 60458 h 6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388" h="60503">
                      <a:moveTo>
                        <a:pt x="160339" y="60458"/>
                      </a:moveTo>
                      <a:cubicBezTo>
                        <a:pt x="161926" y="59135"/>
                        <a:pt x="124885" y="27649"/>
                        <a:pt x="109539" y="17595"/>
                      </a:cubicBezTo>
                      <a:cubicBezTo>
                        <a:pt x="94193" y="7541"/>
                        <a:pt x="86520" y="-1190"/>
                        <a:pt x="68264" y="133"/>
                      </a:cubicBezTo>
                      <a:cubicBezTo>
                        <a:pt x="50008" y="1456"/>
                        <a:pt x="266" y="24475"/>
                        <a:pt x="1" y="25533"/>
                      </a:cubicBezTo>
                      <a:cubicBezTo>
                        <a:pt x="-264" y="26591"/>
                        <a:pt x="50007" y="6483"/>
                        <a:pt x="66676" y="6483"/>
                      </a:cubicBezTo>
                      <a:cubicBezTo>
                        <a:pt x="83345" y="6483"/>
                        <a:pt x="100014" y="25533"/>
                        <a:pt x="100014" y="25533"/>
                      </a:cubicBezTo>
                      <a:cubicBezTo>
                        <a:pt x="115360" y="33735"/>
                        <a:pt x="158752" y="61781"/>
                        <a:pt x="160339" y="604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0" name="フリーフォーム: 図形 519">
                  <a:extLst>
                    <a:ext uri="{FF2B5EF4-FFF2-40B4-BE49-F238E27FC236}">
                      <a16:creationId xmlns:a16="http://schemas.microsoft.com/office/drawing/2014/main" id="{8DBE7543-540E-4B1C-9531-CADAE6D5AADC}"/>
                    </a:ext>
                  </a:extLst>
                </p:cNvPr>
                <p:cNvSpPr/>
                <p:nvPr/>
              </p:nvSpPr>
              <p:spPr>
                <a:xfrm>
                  <a:off x="4613088" y="1981738"/>
                  <a:ext cx="107199" cy="99605"/>
                </a:xfrm>
                <a:custGeom>
                  <a:avLst/>
                  <a:gdLst>
                    <a:gd name="connsiteX0" fmla="*/ 187 w 107199"/>
                    <a:gd name="connsiteY0" fmla="*/ 1050 h 99605"/>
                    <a:gd name="connsiteX1" fmla="*/ 66862 w 107199"/>
                    <a:gd name="connsiteY1" fmla="*/ 47087 h 99605"/>
                    <a:gd name="connsiteX2" fmla="*/ 106550 w 107199"/>
                    <a:gd name="connsiteY2" fmla="*/ 99475 h 99605"/>
                    <a:gd name="connsiteX3" fmla="*/ 90675 w 107199"/>
                    <a:gd name="connsiteY3" fmla="*/ 61375 h 99605"/>
                    <a:gd name="connsiteX4" fmla="*/ 79562 w 107199"/>
                    <a:gd name="connsiteY4" fmla="*/ 42325 h 99605"/>
                    <a:gd name="connsiteX5" fmla="*/ 47812 w 107199"/>
                    <a:gd name="connsiteY5" fmla="*/ 16925 h 99605"/>
                    <a:gd name="connsiteX6" fmla="*/ 187 w 107199"/>
                    <a:gd name="connsiteY6" fmla="*/ 1050 h 9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199" h="99605">
                      <a:moveTo>
                        <a:pt x="187" y="1050"/>
                      </a:moveTo>
                      <a:cubicBezTo>
                        <a:pt x="3362" y="6077"/>
                        <a:pt x="49135" y="30683"/>
                        <a:pt x="66862" y="47087"/>
                      </a:cubicBezTo>
                      <a:cubicBezTo>
                        <a:pt x="84589" y="63491"/>
                        <a:pt x="102581" y="97094"/>
                        <a:pt x="106550" y="99475"/>
                      </a:cubicBezTo>
                      <a:cubicBezTo>
                        <a:pt x="110519" y="101856"/>
                        <a:pt x="95173" y="70900"/>
                        <a:pt x="90675" y="61375"/>
                      </a:cubicBezTo>
                      <a:cubicBezTo>
                        <a:pt x="86177" y="51850"/>
                        <a:pt x="86706" y="49733"/>
                        <a:pt x="79562" y="42325"/>
                      </a:cubicBezTo>
                      <a:cubicBezTo>
                        <a:pt x="72418" y="34917"/>
                        <a:pt x="60512" y="23540"/>
                        <a:pt x="47812" y="16925"/>
                      </a:cubicBezTo>
                      <a:cubicBezTo>
                        <a:pt x="35112" y="10310"/>
                        <a:pt x="-2988" y="-3977"/>
                        <a:pt x="187" y="1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1" name="フリーフォーム: 図形 520">
                  <a:extLst>
                    <a:ext uri="{FF2B5EF4-FFF2-40B4-BE49-F238E27FC236}">
                      <a16:creationId xmlns:a16="http://schemas.microsoft.com/office/drawing/2014/main" id="{1C0E4649-376C-432D-91F0-20A8E016C03C}"/>
                    </a:ext>
                  </a:extLst>
                </p:cNvPr>
                <p:cNvSpPr/>
                <p:nvPr/>
              </p:nvSpPr>
              <p:spPr>
                <a:xfrm>
                  <a:off x="4693588" y="1989130"/>
                  <a:ext cx="89550" cy="100173"/>
                </a:xfrm>
                <a:custGeom>
                  <a:avLst/>
                  <a:gdLst>
                    <a:gd name="connsiteX0" fmla="*/ 89550 w 89550"/>
                    <a:gd name="connsiteY0" fmla="*/ 100020 h 100173"/>
                    <a:gd name="connsiteX1" fmla="*/ 18112 w 89550"/>
                    <a:gd name="connsiteY1" fmla="*/ 77795 h 100173"/>
                    <a:gd name="connsiteX2" fmla="*/ 11762 w 89550"/>
                    <a:gd name="connsiteY2" fmla="*/ 22233 h 100173"/>
                    <a:gd name="connsiteX3" fmla="*/ 5412 w 89550"/>
                    <a:gd name="connsiteY3" fmla="*/ 9533 h 100173"/>
                    <a:gd name="connsiteX4" fmla="*/ 43512 w 89550"/>
                    <a:gd name="connsiteY4" fmla="*/ 8 h 100173"/>
                    <a:gd name="connsiteX5" fmla="*/ 2237 w 89550"/>
                    <a:gd name="connsiteY5" fmla="*/ 11120 h 100173"/>
                    <a:gd name="connsiteX6" fmla="*/ 7000 w 89550"/>
                    <a:gd name="connsiteY6" fmla="*/ 52395 h 100173"/>
                    <a:gd name="connsiteX7" fmla="*/ 19700 w 89550"/>
                    <a:gd name="connsiteY7" fmla="*/ 85733 h 100173"/>
                    <a:gd name="connsiteX8" fmla="*/ 89550 w 89550"/>
                    <a:gd name="connsiteY8" fmla="*/ 100020 h 100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50" h="100173">
                      <a:moveTo>
                        <a:pt x="89550" y="100020"/>
                      </a:moveTo>
                      <a:cubicBezTo>
                        <a:pt x="89285" y="98697"/>
                        <a:pt x="31077" y="90759"/>
                        <a:pt x="18112" y="77795"/>
                      </a:cubicBezTo>
                      <a:cubicBezTo>
                        <a:pt x="5147" y="64831"/>
                        <a:pt x="13879" y="33610"/>
                        <a:pt x="11762" y="22233"/>
                      </a:cubicBezTo>
                      <a:cubicBezTo>
                        <a:pt x="9645" y="10856"/>
                        <a:pt x="120" y="13237"/>
                        <a:pt x="5412" y="9533"/>
                      </a:cubicBezTo>
                      <a:cubicBezTo>
                        <a:pt x="10704" y="5829"/>
                        <a:pt x="44041" y="-257"/>
                        <a:pt x="43512" y="8"/>
                      </a:cubicBezTo>
                      <a:cubicBezTo>
                        <a:pt x="42983" y="272"/>
                        <a:pt x="8322" y="2389"/>
                        <a:pt x="2237" y="11120"/>
                      </a:cubicBezTo>
                      <a:cubicBezTo>
                        <a:pt x="-3848" y="19851"/>
                        <a:pt x="4090" y="39960"/>
                        <a:pt x="7000" y="52395"/>
                      </a:cubicBezTo>
                      <a:cubicBezTo>
                        <a:pt x="9910" y="64830"/>
                        <a:pt x="7794" y="77531"/>
                        <a:pt x="19700" y="85733"/>
                      </a:cubicBezTo>
                      <a:cubicBezTo>
                        <a:pt x="31606" y="93935"/>
                        <a:pt x="89815" y="101343"/>
                        <a:pt x="89550" y="1000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2" name="フリーフォーム: 図形 521">
                  <a:extLst>
                    <a:ext uri="{FF2B5EF4-FFF2-40B4-BE49-F238E27FC236}">
                      <a16:creationId xmlns:a16="http://schemas.microsoft.com/office/drawing/2014/main" id="{AAFDAFBD-5A70-41EF-9CD9-0AA0FCE6F3FC}"/>
                    </a:ext>
                  </a:extLst>
                </p:cNvPr>
                <p:cNvSpPr/>
                <p:nvPr/>
              </p:nvSpPr>
              <p:spPr>
                <a:xfrm>
                  <a:off x="4584688" y="1928215"/>
                  <a:ext cx="114515" cy="46688"/>
                </a:xfrm>
                <a:custGeom>
                  <a:avLst/>
                  <a:gdLst>
                    <a:gd name="connsiteX0" fmla="*/ 12 w 114515"/>
                    <a:gd name="connsiteY0" fmla="*/ 46635 h 46688"/>
                    <a:gd name="connsiteX1" fmla="*/ 52400 w 114515"/>
                    <a:gd name="connsiteY1" fmla="*/ 11710 h 46688"/>
                    <a:gd name="connsiteX2" fmla="*/ 114312 w 114515"/>
                    <a:gd name="connsiteY2" fmla="*/ 32348 h 46688"/>
                    <a:gd name="connsiteX3" fmla="*/ 71450 w 114515"/>
                    <a:gd name="connsiteY3" fmla="*/ 5360 h 46688"/>
                    <a:gd name="connsiteX4" fmla="*/ 47637 w 114515"/>
                    <a:gd name="connsiteY4" fmla="*/ 2185 h 46688"/>
                    <a:gd name="connsiteX5" fmla="*/ 12 w 114515"/>
                    <a:gd name="connsiteY5" fmla="*/ 46635 h 4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15" h="46688">
                      <a:moveTo>
                        <a:pt x="12" y="46635"/>
                      </a:moveTo>
                      <a:cubicBezTo>
                        <a:pt x="806" y="48222"/>
                        <a:pt x="33350" y="14091"/>
                        <a:pt x="52400" y="11710"/>
                      </a:cubicBezTo>
                      <a:cubicBezTo>
                        <a:pt x="71450" y="9329"/>
                        <a:pt x="111137" y="33406"/>
                        <a:pt x="114312" y="32348"/>
                      </a:cubicBezTo>
                      <a:cubicBezTo>
                        <a:pt x="117487" y="31290"/>
                        <a:pt x="82562" y="10387"/>
                        <a:pt x="71450" y="5360"/>
                      </a:cubicBezTo>
                      <a:cubicBezTo>
                        <a:pt x="60338" y="333"/>
                        <a:pt x="57427" y="-2048"/>
                        <a:pt x="47637" y="2185"/>
                      </a:cubicBezTo>
                      <a:cubicBezTo>
                        <a:pt x="37847" y="6418"/>
                        <a:pt x="-782" y="45048"/>
                        <a:pt x="12" y="466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3" name="フリーフォーム: 図形 522">
                  <a:extLst>
                    <a:ext uri="{FF2B5EF4-FFF2-40B4-BE49-F238E27FC236}">
                      <a16:creationId xmlns:a16="http://schemas.microsoft.com/office/drawing/2014/main" id="{085C4D3C-E10A-4380-86D9-69B7418CBBB6}"/>
                    </a:ext>
                  </a:extLst>
                </p:cNvPr>
                <p:cNvSpPr/>
                <p:nvPr/>
              </p:nvSpPr>
              <p:spPr>
                <a:xfrm>
                  <a:off x="4719520" y="1960561"/>
                  <a:ext cx="103343" cy="46044"/>
                </a:xfrm>
                <a:custGeom>
                  <a:avLst/>
                  <a:gdLst>
                    <a:gd name="connsiteX0" fmla="*/ 103305 w 103343"/>
                    <a:gd name="connsiteY0" fmla="*/ 46039 h 46044"/>
                    <a:gd name="connsiteX1" fmla="*/ 30280 w 103343"/>
                    <a:gd name="connsiteY1" fmla="*/ 26989 h 46044"/>
                    <a:gd name="connsiteX2" fmla="*/ 118 w 103343"/>
                    <a:gd name="connsiteY2" fmla="*/ 2 h 46044"/>
                    <a:gd name="connsiteX3" fmla="*/ 39805 w 103343"/>
                    <a:gd name="connsiteY3" fmla="*/ 28577 h 46044"/>
                    <a:gd name="connsiteX4" fmla="*/ 103305 w 103343"/>
                    <a:gd name="connsiteY4" fmla="*/ 46039 h 4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43" h="46044">
                      <a:moveTo>
                        <a:pt x="103305" y="46039"/>
                      </a:moveTo>
                      <a:cubicBezTo>
                        <a:pt x="101717" y="45774"/>
                        <a:pt x="47478" y="34662"/>
                        <a:pt x="30280" y="26989"/>
                      </a:cubicBezTo>
                      <a:cubicBezTo>
                        <a:pt x="13082" y="19316"/>
                        <a:pt x="-1470" y="-263"/>
                        <a:pt x="118" y="2"/>
                      </a:cubicBezTo>
                      <a:cubicBezTo>
                        <a:pt x="1705" y="267"/>
                        <a:pt x="22343" y="20375"/>
                        <a:pt x="39805" y="28577"/>
                      </a:cubicBezTo>
                      <a:cubicBezTo>
                        <a:pt x="57267" y="36779"/>
                        <a:pt x="104893" y="46304"/>
                        <a:pt x="103305" y="460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4" name="フリーフォーム: 図形 523">
                  <a:extLst>
                    <a:ext uri="{FF2B5EF4-FFF2-40B4-BE49-F238E27FC236}">
                      <a16:creationId xmlns:a16="http://schemas.microsoft.com/office/drawing/2014/main" id="{9B943B54-1070-4D8F-A75E-7FA7D82FCD7E}"/>
                    </a:ext>
                  </a:extLst>
                </p:cNvPr>
                <p:cNvSpPr/>
                <p:nvPr/>
              </p:nvSpPr>
              <p:spPr>
                <a:xfrm>
                  <a:off x="4580414" y="1984028"/>
                  <a:ext cx="123463" cy="66238"/>
                </a:xfrm>
                <a:custGeom>
                  <a:avLst/>
                  <a:gdLst>
                    <a:gd name="connsiteX0" fmla="*/ 2699 w 123463"/>
                    <a:gd name="connsiteY0" fmla="*/ 1935 h 66238"/>
                    <a:gd name="connsiteX1" fmla="*/ 66199 w 123463"/>
                    <a:gd name="connsiteY1" fmla="*/ 14635 h 66238"/>
                    <a:gd name="connsiteX2" fmla="*/ 123349 w 123463"/>
                    <a:gd name="connsiteY2" fmla="*/ 63847 h 66238"/>
                    <a:gd name="connsiteX3" fmla="*/ 82074 w 123463"/>
                    <a:gd name="connsiteY3" fmla="*/ 59085 h 66238"/>
                    <a:gd name="connsiteX4" fmla="*/ 18574 w 123463"/>
                    <a:gd name="connsiteY4" fmla="*/ 49560 h 66238"/>
                    <a:gd name="connsiteX5" fmla="*/ 2699 w 123463"/>
                    <a:gd name="connsiteY5" fmla="*/ 1935 h 66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63" h="66238">
                      <a:moveTo>
                        <a:pt x="2699" y="1935"/>
                      </a:moveTo>
                      <a:cubicBezTo>
                        <a:pt x="10636" y="-3886"/>
                        <a:pt x="46091" y="4316"/>
                        <a:pt x="66199" y="14635"/>
                      </a:cubicBezTo>
                      <a:cubicBezTo>
                        <a:pt x="86307" y="24954"/>
                        <a:pt x="120703" y="56439"/>
                        <a:pt x="123349" y="63847"/>
                      </a:cubicBezTo>
                      <a:cubicBezTo>
                        <a:pt x="125995" y="71255"/>
                        <a:pt x="82074" y="59085"/>
                        <a:pt x="82074" y="59085"/>
                      </a:cubicBezTo>
                      <a:cubicBezTo>
                        <a:pt x="64612" y="56704"/>
                        <a:pt x="31539" y="54852"/>
                        <a:pt x="18574" y="49560"/>
                      </a:cubicBezTo>
                      <a:cubicBezTo>
                        <a:pt x="5609" y="44268"/>
                        <a:pt x="-5238" y="7756"/>
                        <a:pt x="2699" y="19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5" name="フリーフォーム: 図形 524">
                  <a:extLst>
                    <a:ext uri="{FF2B5EF4-FFF2-40B4-BE49-F238E27FC236}">
                      <a16:creationId xmlns:a16="http://schemas.microsoft.com/office/drawing/2014/main" id="{6E95CED2-1F28-4C8D-ABC1-0FB6FFCE5D6C}"/>
                    </a:ext>
                  </a:extLst>
                </p:cNvPr>
                <p:cNvSpPr/>
                <p:nvPr/>
              </p:nvSpPr>
              <p:spPr>
                <a:xfrm>
                  <a:off x="4546599" y="1771537"/>
                  <a:ext cx="96841" cy="152668"/>
                </a:xfrm>
                <a:custGeom>
                  <a:avLst/>
                  <a:gdLst>
                    <a:gd name="connsiteX0" fmla="*/ 1 w 96841"/>
                    <a:gd name="connsiteY0" fmla="*/ 113 h 152668"/>
                    <a:gd name="connsiteX1" fmla="*/ 57151 w 96841"/>
                    <a:gd name="connsiteY1" fmla="*/ 76313 h 152668"/>
                    <a:gd name="connsiteX2" fmla="*/ 96839 w 96841"/>
                    <a:gd name="connsiteY2" fmla="*/ 152513 h 152668"/>
                    <a:gd name="connsiteX3" fmla="*/ 55564 w 96841"/>
                    <a:gd name="connsiteY3" fmla="*/ 93776 h 152668"/>
                    <a:gd name="connsiteX4" fmla="*/ 1 w 96841"/>
                    <a:gd name="connsiteY4" fmla="*/ 113 h 15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841" h="152668">
                      <a:moveTo>
                        <a:pt x="1" y="113"/>
                      </a:moveTo>
                      <a:cubicBezTo>
                        <a:pt x="265" y="-2797"/>
                        <a:pt x="41011" y="50913"/>
                        <a:pt x="57151" y="76313"/>
                      </a:cubicBezTo>
                      <a:cubicBezTo>
                        <a:pt x="73291" y="101713"/>
                        <a:pt x="97103" y="149603"/>
                        <a:pt x="96839" y="152513"/>
                      </a:cubicBezTo>
                      <a:cubicBezTo>
                        <a:pt x="96575" y="155423"/>
                        <a:pt x="72762" y="116795"/>
                        <a:pt x="55564" y="93776"/>
                      </a:cubicBezTo>
                      <a:cubicBezTo>
                        <a:pt x="38366" y="70757"/>
                        <a:pt x="-263" y="3023"/>
                        <a:pt x="1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6" name="フリーフォーム: 図形 525">
                  <a:extLst>
                    <a:ext uri="{FF2B5EF4-FFF2-40B4-BE49-F238E27FC236}">
                      <a16:creationId xmlns:a16="http://schemas.microsoft.com/office/drawing/2014/main" id="{2F996041-4492-43F1-BDA0-7685356C922C}"/>
                    </a:ext>
                  </a:extLst>
                </p:cNvPr>
                <p:cNvSpPr/>
                <p:nvPr/>
              </p:nvSpPr>
              <p:spPr>
                <a:xfrm>
                  <a:off x="4451334" y="1674755"/>
                  <a:ext cx="101974" cy="125471"/>
                </a:xfrm>
                <a:custGeom>
                  <a:avLst/>
                  <a:gdLst>
                    <a:gd name="connsiteX0" fmla="*/ 16 w 101974"/>
                    <a:gd name="connsiteY0" fmla="*/ 58 h 125471"/>
                    <a:gd name="connsiteX1" fmla="*/ 66691 w 101974"/>
                    <a:gd name="connsiteY1" fmla="*/ 77845 h 125471"/>
                    <a:gd name="connsiteX2" fmla="*/ 101616 w 101974"/>
                    <a:gd name="connsiteY2" fmla="*/ 125470 h 125471"/>
                    <a:gd name="connsiteX3" fmla="*/ 84154 w 101974"/>
                    <a:gd name="connsiteY3" fmla="*/ 79433 h 125471"/>
                    <a:gd name="connsiteX4" fmla="*/ 73041 w 101974"/>
                    <a:gd name="connsiteY4" fmla="*/ 65145 h 125471"/>
                    <a:gd name="connsiteX5" fmla="*/ 16 w 101974"/>
                    <a:gd name="connsiteY5" fmla="*/ 58 h 12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74" h="125471">
                      <a:moveTo>
                        <a:pt x="16" y="58"/>
                      </a:moveTo>
                      <a:cubicBezTo>
                        <a:pt x="-1042" y="2175"/>
                        <a:pt x="49758" y="56943"/>
                        <a:pt x="66691" y="77845"/>
                      </a:cubicBezTo>
                      <a:cubicBezTo>
                        <a:pt x="83624" y="98747"/>
                        <a:pt x="98706" y="125205"/>
                        <a:pt x="101616" y="125470"/>
                      </a:cubicBezTo>
                      <a:cubicBezTo>
                        <a:pt x="104526" y="125735"/>
                        <a:pt x="88917" y="89487"/>
                        <a:pt x="84154" y="79433"/>
                      </a:cubicBezTo>
                      <a:cubicBezTo>
                        <a:pt x="79392" y="69379"/>
                        <a:pt x="84683" y="76258"/>
                        <a:pt x="73041" y="65145"/>
                      </a:cubicBezTo>
                      <a:cubicBezTo>
                        <a:pt x="61399" y="54033"/>
                        <a:pt x="1074" y="-2059"/>
                        <a:pt x="16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7" name="フリーフォーム: 図形 526">
                  <a:extLst>
                    <a:ext uri="{FF2B5EF4-FFF2-40B4-BE49-F238E27FC236}">
                      <a16:creationId xmlns:a16="http://schemas.microsoft.com/office/drawing/2014/main" id="{CE63F311-5BEF-4100-BC59-0F432540A7E8}"/>
                    </a:ext>
                  </a:extLst>
                </p:cNvPr>
                <p:cNvSpPr/>
                <p:nvPr/>
              </p:nvSpPr>
              <p:spPr>
                <a:xfrm>
                  <a:off x="4440237" y="1636747"/>
                  <a:ext cx="179388" cy="115985"/>
                </a:xfrm>
                <a:custGeom>
                  <a:avLst/>
                  <a:gdLst>
                    <a:gd name="connsiteX0" fmla="*/ 179388 w 179388"/>
                    <a:gd name="connsiteY0" fmla="*/ 115853 h 115985"/>
                    <a:gd name="connsiteX1" fmla="*/ 115888 w 179388"/>
                    <a:gd name="connsiteY1" fmla="*/ 33303 h 115985"/>
                    <a:gd name="connsiteX2" fmla="*/ 73026 w 179388"/>
                    <a:gd name="connsiteY2" fmla="*/ 4728 h 115985"/>
                    <a:gd name="connsiteX3" fmla="*/ 49213 w 179388"/>
                    <a:gd name="connsiteY3" fmla="*/ 1553 h 115985"/>
                    <a:gd name="connsiteX4" fmla="*/ 1 w 179388"/>
                    <a:gd name="connsiteY4" fmla="*/ 20603 h 115985"/>
                    <a:gd name="connsiteX5" fmla="*/ 47626 w 179388"/>
                    <a:gd name="connsiteY5" fmla="*/ 15841 h 115985"/>
                    <a:gd name="connsiteX6" fmla="*/ 111126 w 179388"/>
                    <a:gd name="connsiteY6" fmla="*/ 36478 h 115985"/>
                    <a:gd name="connsiteX7" fmla="*/ 119063 w 179388"/>
                    <a:gd name="connsiteY7" fmla="*/ 44416 h 115985"/>
                    <a:gd name="connsiteX8" fmla="*/ 117476 w 179388"/>
                    <a:gd name="connsiteY8" fmla="*/ 52353 h 115985"/>
                    <a:gd name="connsiteX9" fmla="*/ 179388 w 179388"/>
                    <a:gd name="connsiteY9" fmla="*/ 115853 h 1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388" h="115985">
                      <a:moveTo>
                        <a:pt x="179388" y="115853"/>
                      </a:moveTo>
                      <a:cubicBezTo>
                        <a:pt x="179123" y="112678"/>
                        <a:pt x="133615" y="51824"/>
                        <a:pt x="115888" y="33303"/>
                      </a:cubicBezTo>
                      <a:cubicBezTo>
                        <a:pt x="98161" y="14782"/>
                        <a:pt x="84138" y="10020"/>
                        <a:pt x="73026" y="4728"/>
                      </a:cubicBezTo>
                      <a:cubicBezTo>
                        <a:pt x="61913" y="-564"/>
                        <a:pt x="61384" y="-1093"/>
                        <a:pt x="49213" y="1553"/>
                      </a:cubicBezTo>
                      <a:cubicBezTo>
                        <a:pt x="37042" y="4199"/>
                        <a:pt x="265" y="18222"/>
                        <a:pt x="1" y="20603"/>
                      </a:cubicBezTo>
                      <a:cubicBezTo>
                        <a:pt x="-263" y="22984"/>
                        <a:pt x="29105" y="13195"/>
                        <a:pt x="47626" y="15841"/>
                      </a:cubicBezTo>
                      <a:cubicBezTo>
                        <a:pt x="66147" y="18487"/>
                        <a:pt x="99220" y="31715"/>
                        <a:pt x="111126" y="36478"/>
                      </a:cubicBezTo>
                      <a:cubicBezTo>
                        <a:pt x="123032" y="41240"/>
                        <a:pt x="118005" y="41770"/>
                        <a:pt x="119063" y="44416"/>
                      </a:cubicBezTo>
                      <a:cubicBezTo>
                        <a:pt x="120121" y="47062"/>
                        <a:pt x="108745" y="40447"/>
                        <a:pt x="117476" y="52353"/>
                      </a:cubicBezTo>
                      <a:cubicBezTo>
                        <a:pt x="126207" y="64259"/>
                        <a:pt x="179653" y="119028"/>
                        <a:pt x="179388" y="1158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8" name="フリーフォーム: 図形 527">
                  <a:extLst>
                    <a:ext uri="{FF2B5EF4-FFF2-40B4-BE49-F238E27FC236}">
                      <a16:creationId xmlns:a16="http://schemas.microsoft.com/office/drawing/2014/main" id="{F2065FD9-2C5D-4DEA-A130-8CF845EDE3E4}"/>
                    </a:ext>
                  </a:extLst>
                </p:cNvPr>
                <p:cNvSpPr/>
                <p:nvPr/>
              </p:nvSpPr>
              <p:spPr>
                <a:xfrm>
                  <a:off x="4617584" y="1751571"/>
                  <a:ext cx="178308" cy="220122"/>
                </a:xfrm>
                <a:custGeom>
                  <a:avLst/>
                  <a:gdLst>
                    <a:gd name="connsiteX0" fmla="*/ 2041 w 178308"/>
                    <a:gd name="connsiteY0" fmla="*/ 1029 h 220122"/>
                    <a:gd name="connsiteX1" fmla="*/ 90941 w 178308"/>
                    <a:gd name="connsiteY1" fmla="*/ 97867 h 220122"/>
                    <a:gd name="connsiteX2" fmla="*/ 141741 w 178308"/>
                    <a:gd name="connsiteY2" fmla="*/ 170892 h 220122"/>
                    <a:gd name="connsiteX3" fmla="*/ 178254 w 178308"/>
                    <a:gd name="connsiteY3" fmla="*/ 220104 h 220122"/>
                    <a:gd name="connsiteX4" fmla="*/ 133804 w 178308"/>
                    <a:gd name="connsiteY4" fmla="*/ 175654 h 220122"/>
                    <a:gd name="connsiteX5" fmla="*/ 76654 w 178308"/>
                    <a:gd name="connsiteY5" fmla="*/ 96279 h 220122"/>
                    <a:gd name="connsiteX6" fmla="*/ 30616 w 178308"/>
                    <a:gd name="connsiteY6" fmla="*/ 48654 h 220122"/>
                    <a:gd name="connsiteX7" fmla="*/ 2041 w 178308"/>
                    <a:gd name="connsiteY7" fmla="*/ 1029 h 22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308" h="220122">
                      <a:moveTo>
                        <a:pt x="2041" y="1029"/>
                      </a:moveTo>
                      <a:cubicBezTo>
                        <a:pt x="12095" y="9231"/>
                        <a:pt x="67658" y="69557"/>
                        <a:pt x="90941" y="97867"/>
                      </a:cubicBezTo>
                      <a:cubicBezTo>
                        <a:pt x="114224" y="126177"/>
                        <a:pt x="127189" y="150519"/>
                        <a:pt x="141741" y="170892"/>
                      </a:cubicBezTo>
                      <a:cubicBezTo>
                        <a:pt x="156293" y="191265"/>
                        <a:pt x="179577" y="219310"/>
                        <a:pt x="178254" y="220104"/>
                      </a:cubicBezTo>
                      <a:cubicBezTo>
                        <a:pt x="176931" y="220898"/>
                        <a:pt x="150737" y="196292"/>
                        <a:pt x="133804" y="175654"/>
                      </a:cubicBezTo>
                      <a:cubicBezTo>
                        <a:pt x="116871" y="155017"/>
                        <a:pt x="93852" y="117446"/>
                        <a:pt x="76654" y="96279"/>
                      </a:cubicBezTo>
                      <a:cubicBezTo>
                        <a:pt x="59456" y="75112"/>
                        <a:pt x="39347" y="61354"/>
                        <a:pt x="30616" y="48654"/>
                      </a:cubicBezTo>
                      <a:cubicBezTo>
                        <a:pt x="21885" y="35954"/>
                        <a:pt x="-8013" y="-7173"/>
                        <a:pt x="2041" y="10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9" name="フリーフォーム: 図形 528">
                  <a:extLst>
                    <a:ext uri="{FF2B5EF4-FFF2-40B4-BE49-F238E27FC236}">
                      <a16:creationId xmlns:a16="http://schemas.microsoft.com/office/drawing/2014/main" id="{79AB281A-E2E4-45DF-BA2F-B4DB2078CB1F}"/>
                    </a:ext>
                  </a:extLst>
                </p:cNvPr>
                <p:cNvSpPr/>
                <p:nvPr/>
              </p:nvSpPr>
              <p:spPr>
                <a:xfrm>
                  <a:off x="4794215" y="1585604"/>
                  <a:ext cx="52969" cy="388351"/>
                </a:xfrm>
                <a:custGeom>
                  <a:avLst/>
                  <a:gdLst>
                    <a:gd name="connsiteX0" fmla="*/ 9560 w 52969"/>
                    <a:gd name="connsiteY0" fmla="*/ 309 h 388351"/>
                    <a:gd name="connsiteX1" fmla="*/ 22260 w 52969"/>
                    <a:gd name="connsiteY1" fmla="*/ 87621 h 388351"/>
                    <a:gd name="connsiteX2" fmla="*/ 41310 w 52969"/>
                    <a:gd name="connsiteY2" fmla="*/ 171759 h 388351"/>
                    <a:gd name="connsiteX3" fmla="*/ 39723 w 52969"/>
                    <a:gd name="connsiteY3" fmla="*/ 368609 h 388351"/>
                    <a:gd name="connsiteX4" fmla="*/ 28610 w 52969"/>
                    <a:gd name="connsiteY4" fmla="*/ 382896 h 388351"/>
                    <a:gd name="connsiteX5" fmla="*/ 35 w 52969"/>
                    <a:gd name="connsiteY5" fmla="*/ 381309 h 388351"/>
                    <a:gd name="connsiteX6" fmla="*/ 34960 w 52969"/>
                    <a:gd name="connsiteY6" fmla="*/ 365434 h 388351"/>
                    <a:gd name="connsiteX7" fmla="*/ 42898 w 52969"/>
                    <a:gd name="connsiteY7" fmla="*/ 324159 h 388351"/>
                    <a:gd name="connsiteX8" fmla="*/ 52423 w 52969"/>
                    <a:gd name="connsiteY8" fmla="*/ 193984 h 388351"/>
                    <a:gd name="connsiteX9" fmla="*/ 25435 w 52969"/>
                    <a:gd name="connsiteY9" fmla="*/ 119371 h 388351"/>
                    <a:gd name="connsiteX10" fmla="*/ 9560 w 52969"/>
                    <a:gd name="connsiteY10" fmla="*/ 309 h 38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69" h="388351">
                      <a:moveTo>
                        <a:pt x="9560" y="309"/>
                      </a:moveTo>
                      <a:cubicBezTo>
                        <a:pt x="9031" y="-4983"/>
                        <a:pt x="16968" y="59046"/>
                        <a:pt x="22260" y="87621"/>
                      </a:cubicBezTo>
                      <a:cubicBezTo>
                        <a:pt x="27552" y="116196"/>
                        <a:pt x="38400" y="124928"/>
                        <a:pt x="41310" y="171759"/>
                      </a:cubicBezTo>
                      <a:cubicBezTo>
                        <a:pt x="44220" y="218590"/>
                        <a:pt x="41840" y="333420"/>
                        <a:pt x="39723" y="368609"/>
                      </a:cubicBezTo>
                      <a:cubicBezTo>
                        <a:pt x="37606" y="403799"/>
                        <a:pt x="35225" y="380779"/>
                        <a:pt x="28610" y="382896"/>
                      </a:cubicBezTo>
                      <a:cubicBezTo>
                        <a:pt x="21995" y="385013"/>
                        <a:pt x="-1023" y="384219"/>
                        <a:pt x="35" y="381309"/>
                      </a:cubicBezTo>
                      <a:cubicBezTo>
                        <a:pt x="1093" y="378399"/>
                        <a:pt x="27816" y="374959"/>
                        <a:pt x="34960" y="365434"/>
                      </a:cubicBezTo>
                      <a:cubicBezTo>
                        <a:pt x="42104" y="355909"/>
                        <a:pt x="39987" y="352734"/>
                        <a:pt x="42898" y="324159"/>
                      </a:cubicBezTo>
                      <a:cubicBezTo>
                        <a:pt x="45809" y="295584"/>
                        <a:pt x="55334" y="228115"/>
                        <a:pt x="52423" y="193984"/>
                      </a:cubicBezTo>
                      <a:cubicBezTo>
                        <a:pt x="49512" y="159853"/>
                        <a:pt x="31785" y="151121"/>
                        <a:pt x="25435" y="119371"/>
                      </a:cubicBezTo>
                      <a:cubicBezTo>
                        <a:pt x="19085" y="87621"/>
                        <a:pt x="10089" y="5601"/>
                        <a:pt x="9560" y="3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0" name="フリーフォーム: 図形 529">
                  <a:extLst>
                    <a:ext uri="{FF2B5EF4-FFF2-40B4-BE49-F238E27FC236}">
                      <a16:creationId xmlns:a16="http://schemas.microsoft.com/office/drawing/2014/main" id="{AAAA0B18-E893-49C9-A168-CBA085D2ECF9}"/>
                    </a:ext>
                  </a:extLst>
                </p:cNvPr>
                <p:cNvSpPr/>
                <p:nvPr/>
              </p:nvSpPr>
              <p:spPr>
                <a:xfrm>
                  <a:off x="4827587" y="1561606"/>
                  <a:ext cx="165414" cy="537553"/>
                </a:xfrm>
                <a:custGeom>
                  <a:avLst/>
                  <a:gdLst>
                    <a:gd name="connsiteX0" fmla="*/ 1 w 165414"/>
                    <a:gd name="connsiteY0" fmla="*/ 494 h 537553"/>
                    <a:gd name="connsiteX1" fmla="*/ 47626 w 165414"/>
                    <a:gd name="connsiteY1" fmla="*/ 57644 h 537553"/>
                    <a:gd name="connsiteX2" fmla="*/ 60326 w 165414"/>
                    <a:gd name="connsiteY2" fmla="*/ 102094 h 537553"/>
                    <a:gd name="connsiteX3" fmla="*/ 84138 w 165414"/>
                    <a:gd name="connsiteY3" fmla="*/ 178294 h 537553"/>
                    <a:gd name="connsiteX4" fmla="*/ 101601 w 165414"/>
                    <a:gd name="connsiteY4" fmla="*/ 241794 h 537553"/>
                    <a:gd name="connsiteX5" fmla="*/ 109538 w 165414"/>
                    <a:gd name="connsiteY5" fmla="*/ 298944 h 537553"/>
                    <a:gd name="connsiteX6" fmla="*/ 109538 w 165414"/>
                    <a:gd name="connsiteY6" fmla="*/ 343394 h 537553"/>
                    <a:gd name="connsiteX7" fmla="*/ 109538 w 165414"/>
                    <a:gd name="connsiteY7" fmla="*/ 408482 h 537553"/>
                    <a:gd name="connsiteX8" fmla="*/ 165101 w 165414"/>
                    <a:gd name="connsiteY8" fmla="*/ 537069 h 537553"/>
                    <a:gd name="connsiteX9" fmla="*/ 131763 w 165414"/>
                    <a:gd name="connsiteY9" fmla="*/ 449757 h 537553"/>
                    <a:gd name="connsiteX10" fmla="*/ 123826 w 165414"/>
                    <a:gd name="connsiteY10" fmla="*/ 381494 h 537553"/>
                    <a:gd name="connsiteX11" fmla="*/ 93663 w 165414"/>
                    <a:gd name="connsiteY11" fmla="*/ 205282 h 537553"/>
                    <a:gd name="connsiteX12" fmla="*/ 46038 w 165414"/>
                    <a:gd name="connsiteY12" fmla="*/ 40182 h 537553"/>
                    <a:gd name="connsiteX13" fmla="*/ 1 w 165414"/>
                    <a:gd name="connsiteY13" fmla="*/ 494 h 53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5414" h="537553">
                      <a:moveTo>
                        <a:pt x="1" y="494"/>
                      </a:moveTo>
                      <a:cubicBezTo>
                        <a:pt x="266" y="3404"/>
                        <a:pt x="37572" y="40711"/>
                        <a:pt x="47626" y="57644"/>
                      </a:cubicBezTo>
                      <a:cubicBezTo>
                        <a:pt x="57680" y="74577"/>
                        <a:pt x="54241" y="81986"/>
                        <a:pt x="60326" y="102094"/>
                      </a:cubicBezTo>
                      <a:cubicBezTo>
                        <a:pt x="66411" y="122202"/>
                        <a:pt x="77259" y="155011"/>
                        <a:pt x="84138" y="178294"/>
                      </a:cubicBezTo>
                      <a:cubicBezTo>
                        <a:pt x="91017" y="201577"/>
                        <a:pt x="97368" y="221686"/>
                        <a:pt x="101601" y="241794"/>
                      </a:cubicBezTo>
                      <a:cubicBezTo>
                        <a:pt x="105834" y="261902"/>
                        <a:pt x="108215" y="282011"/>
                        <a:pt x="109538" y="298944"/>
                      </a:cubicBezTo>
                      <a:cubicBezTo>
                        <a:pt x="110861" y="315877"/>
                        <a:pt x="109538" y="343394"/>
                        <a:pt x="109538" y="343394"/>
                      </a:cubicBezTo>
                      <a:cubicBezTo>
                        <a:pt x="109538" y="361650"/>
                        <a:pt x="100278" y="376203"/>
                        <a:pt x="109538" y="408482"/>
                      </a:cubicBezTo>
                      <a:cubicBezTo>
                        <a:pt x="118798" y="440761"/>
                        <a:pt x="161397" y="530190"/>
                        <a:pt x="165101" y="537069"/>
                      </a:cubicBezTo>
                      <a:cubicBezTo>
                        <a:pt x="168805" y="543948"/>
                        <a:pt x="138642" y="475686"/>
                        <a:pt x="131763" y="449757"/>
                      </a:cubicBezTo>
                      <a:cubicBezTo>
                        <a:pt x="124884" y="423828"/>
                        <a:pt x="130176" y="422240"/>
                        <a:pt x="123826" y="381494"/>
                      </a:cubicBezTo>
                      <a:cubicBezTo>
                        <a:pt x="117476" y="340748"/>
                        <a:pt x="106628" y="262167"/>
                        <a:pt x="93663" y="205282"/>
                      </a:cubicBezTo>
                      <a:cubicBezTo>
                        <a:pt x="80698" y="148397"/>
                        <a:pt x="61384" y="73255"/>
                        <a:pt x="46038" y="40182"/>
                      </a:cubicBezTo>
                      <a:cubicBezTo>
                        <a:pt x="30692" y="7109"/>
                        <a:pt x="-264" y="-2416"/>
                        <a:pt x="1" y="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1" name="フリーフォーム: 図形 530">
                  <a:extLst>
                    <a:ext uri="{FF2B5EF4-FFF2-40B4-BE49-F238E27FC236}">
                      <a16:creationId xmlns:a16="http://schemas.microsoft.com/office/drawing/2014/main" id="{BE9D339C-B923-484B-B381-97DAE6D5EC95}"/>
                    </a:ext>
                  </a:extLst>
                </p:cNvPr>
                <p:cNvSpPr/>
                <p:nvPr/>
              </p:nvSpPr>
              <p:spPr>
                <a:xfrm>
                  <a:off x="4794249" y="1562022"/>
                  <a:ext cx="31756" cy="163724"/>
                </a:xfrm>
                <a:custGeom>
                  <a:avLst/>
                  <a:gdLst>
                    <a:gd name="connsiteX0" fmla="*/ 28576 w 31756"/>
                    <a:gd name="connsiteY0" fmla="*/ 78 h 163724"/>
                    <a:gd name="connsiteX1" fmla="*/ 9526 w 31756"/>
                    <a:gd name="connsiteY1" fmla="*/ 58816 h 163724"/>
                    <a:gd name="connsiteX2" fmla="*/ 15876 w 31756"/>
                    <a:gd name="connsiteY2" fmla="*/ 93741 h 163724"/>
                    <a:gd name="connsiteX3" fmla="*/ 31751 w 31756"/>
                    <a:gd name="connsiteY3" fmla="*/ 163591 h 163724"/>
                    <a:gd name="connsiteX4" fmla="*/ 17464 w 31756"/>
                    <a:gd name="connsiteY4" fmla="*/ 109616 h 163724"/>
                    <a:gd name="connsiteX5" fmla="*/ 1 w 31756"/>
                    <a:gd name="connsiteY5" fmla="*/ 47703 h 163724"/>
                    <a:gd name="connsiteX6" fmla="*/ 28576 w 31756"/>
                    <a:gd name="connsiteY6" fmla="*/ 78 h 16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56" h="163724">
                      <a:moveTo>
                        <a:pt x="28576" y="78"/>
                      </a:moveTo>
                      <a:cubicBezTo>
                        <a:pt x="30163" y="1930"/>
                        <a:pt x="11643" y="43206"/>
                        <a:pt x="9526" y="58816"/>
                      </a:cubicBezTo>
                      <a:cubicBezTo>
                        <a:pt x="7409" y="74426"/>
                        <a:pt x="12172" y="76279"/>
                        <a:pt x="15876" y="93741"/>
                      </a:cubicBezTo>
                      <a:cubicBezTo>
                        <a:pt x="19580" y="111203"/>
                        <a:pt x="31486" y="160945"/>
                        <a:pt x="31751" y="163591"/>
                      </a:cubicBezTo>
                      <a:cubicBezTo>
                        <a:pt x="32016" y="166237"/>
                        <a:pt x="22756" y="128931"/>
                        <a:pt x="17464" y="109616"/>
                      </a:cubicBezTo>
                      <a:cubicBezTo>
                        <a:pt x="12172" y="90301"/>
                        <a:pt x="266" y="65695"/>
                        <a:pt x="1" y="47703"/>
                      </a:cubicBezTo>
                      <a:cubicBezTo>
                        <a:pt x="-264" y="29711"/>
                        <a:pt x="26989" y="-1774"/>
                        <a:pt x="28576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2" name="フリーフォーム: 図形 531">
                  <a:extLst>
                    <a:ext uri="{FF2B5EF4-FFF2-40B4-BE49-F238E27FC236}">
                      <a16:creationId xmlns:a16="http://schemas.microsoft.com/office/drawing/2014/main" id="{DE030E2E-0CDC-4557-84C5-49F771C1DEDC}"/>
                    </a:ext>
                  </a:extLst>
                </p:cNvPr>
                <p:cNvSpPr/>
                <p:nvPr/>
              </p:nvSpPr>
              <p:spPr>
                <a:xfrm>
                  <a:off x="4467224" y="1671254"/>
                  <a:ext cx="79383" cy="46882"/>
                </a:xfrm>
                <a:custGeom>
                  <a:avLst/>
                  <a:gdLst>
                    <a:gd name="connsiteX0" fmla="*/ 1 w 79383"/>
                    <a:gd name="connsiteY0" fmla="*/ 384 h 46882"/>
                    <a:gd name="connsiteX1" fmla="*/ 61914 w 79383"/>
                    <a:gd name="connsiteY1" fmla="*/ 32134 h 46882"/>
                    <a:gd name="connsiteX2" fmla="*/ 79376 w 79383"/>
                    <a:gd name="connsiteY2" fmla="*/ 46421 h 46882"/>
                    <a:gd name="connsiteX3" fmla="*/ 63501 w 79383"/>
                    <a:gd name="connsiteY3" fmla="*/ 16259 h 46882"/>
                    <a:gd name="connsiteX4" fmla="*/ 1 w 79383"/>
                    <a:gd name="connsiteY4" fmla="*/ 384 h 4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383" h="46882">
                      <a:moveTo>
                        <a:pt x="1" y="384"/>
                      </a:moveTo>
                      <a:cubicBezTo>
                        <a:pt x="-263" y="3030"/>
                        <a:pt x="48685" y="24461"/>
                        <a:pt x="61914" y="32134"/>
                      </a:cubicBezTo>
                      <a:cubicBezTo>
                        <a:pt x="75143" y="39807"/>
                        <a:pt x="79112" y="49067"/>
                        <a:pt x="79376" y="46421"/>
                      </a:cubicBezTo>
                      <a:cubicBezTo>
                        <a:pt x="79640" y="43775"/>
                        <a:pt x="72761" y="23138"/>
                        <a:pt x="63501" y="16259"/>
                      </a:cubicBezTo>
                      <a:cubicBezTo>
                        <a:pt x="54241" y="9380"/>
                        <a:pt x="265" y="-2262"/>
                        <a:pt x="1" y="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3" name="フリーフォーム: 図形 532">
                  <a:extLst>
                    <a:ext uri="{FF2B5EF4-FFF2-40B4-BE49-F238E27FC236}">
                      <a16:creationId xmlns:a16="http://schemas.microsoft.com/office/drawing/2014/main" id="{7CACB5C6-45C3-4F5E-9B37-EBF8AAF372FD}"/>
                    </a:ext>
                  </a:extLst>
                </p:cNvPr>
                <p:cNvSpPr/>
                <p:nvPr/>
              </p:nvSpPr>
              <p:spPr>
                <a:xfrm>
                  <a:off x="4541838" y="1730265"/>
                  <a:ext cx="51537" cy="27098"/>
                </a:xfrm>
                <a:custGeom>
                  <a:avLst/>
                  <a:gdLst>
                    <a:gd name="connsiteX0" fmla="*/ 0 w 51537"/>
                    <a:gd name="connsiteY0" fmla="*/ 27098 h 27098"/>
                    <a:gd name="connsiteX1" fmla="*/ 50800 w 51537"/>
                    <a:gd name="connsiteY1" fmla="*/ 110 h 27098"/>
                    <a:gd name="connsiteX2" fmla="*/ 0 w 51537"/>
                    <a:gd name="connsiteY2" fmla="*/ 27098 h 2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537" h="27098">
                      <a:moveTo>
                        <a:pt x="0" y="27098"/>
                      </a:moveTo>
                      <a:cubicBezTo>
                        <a:pt x="0" y="27098"/>
                        <a:pt x="42863" y="2227"/>
                        <a:pt x="50800" y="110"/>
                      </a:cubicBezTo>
                      <a:cubicBezTo>
                        <a:pt x="58737" y="-2007"/>
                        <a:pt x="0" y="27098"/>
                        <a:pt x="0" y="270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EA2A1CE0-9814-455E-A220-3E3BD9218F58}"/>
                    </a:ext>
                  </a:extLst>
                </p:cNvPr>
                <p:cNvSpPr/>
                <p:nvPr/>
              </p:nvSpPr>
              <p:spPr>
                <a:xfrm>
                  <a:off x="4821237" y="1681086"/>
                  <a:ext cx="78214" cy="36631"/>
                </a:xfrm>
                <a:custGeom>
                  <a:avLst/>
                  <a:gdLst>
                    <a:gd name="connsiteX0" fmla="*/ 1 w 78214"/>
                    <a:gd name="connsiteY0" fmla="*/ 77 h 36631"/>
                    <a:gd name="connsiteX1" fmla="*/ 53976 w 78214"/>
                    <a:gd name="connsiteY1" fmla="*/ 28652 h 36631"/>
                    <a:gd name="connsiteX2" fmla="*/ 77788 w 78214"/>
                    <a:gd name="connsiteY2" fmla="*/ 77 h 36631"/>
                    <a:gd name="connsiteX3" fmla="*/ 68263 w 78214"/>
                    <a:gd name="connsiteY3" fmla="*/ 20714 h 36631"/>
                    <a:gd name="connsiteX4" fmla="*/ 55563 w 78214"/>
                    <a:gd name="connsiteY4" fmla="*/ 36589 h 36631"/>
                    <a:gd name="connsiteX5" fmla="*/ 1 w 78214"/>
                    <a:gd name="connsiteY5" fmla="*/ 77 h 3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14" h="36631">
                      <a:moveTo>
                        <a:pt x="1" y="77"/>
                      </a:moveTo>
                      <a:cubicBezTo>
                        <a:pt x="-263" y="-1246"/>
                        <a:pt x="41012" y="28652"/>
                        <a:pt x="53976" y="28652"/>
                      </a:cubicBezTo>
                      <a:cubicBezTo>
                        <a:pt x="66940" y="28652"/>
                        <a:pt x="75407" y="1400"/>
                        <a:pt x="77788" y="77"/>
                      </a:cubicBezTo>
                      <a:cubicBezTo>
                        <a:pt x="80169" y="-1246"/>
                        <a:pt x="71967" y="14629"/>
                        <a:pt x="68263" y="20714"/>
                      </a:cubicBezTo>
                      <a:cubicBezTo>
                        <a:pt x="64559" y="26799"/>
                        <a:pt x="63765" y="37383"/>
                        <a:pt x="55563" y="36589"/>
                      </a:cubicBezTo>
                      <a:cubicBezTo>
                        <a:pt x="47361" y="35795"/>
                        <a:pt x="265" y="1400"/>
                        <a:pt x="1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5" name="フリーフォーム: 図形 534">
                  <a:extLst>
                    <a:ext uri="{FF2B5EF4-FFF2-40B4-BE49-F238E27FC236}">
                      <a16:creationId xmlns:a16="http://schemas.microsoft.com/office/drawing/2014/main" id="{37B6A82E-A1C3-49D0-B849-14AD8E3A981B}"/>
                    </a:ext>
                  </a:extLst>
                </p:cNvPr>
                <p:cNvSpPr/>
                <p:nvPr/>
              </p:nvSpPr>
              <p:spPr>
                <a:xfrm>
                  <a:off x="4843443" y="1804905"/>
                  <a:ext cx="84402" cy="30469"/>
                </a:xfrm>
                <a:custGeom>
                  <a:avLst/>
                  <a:gdLst>
                    <a:gd name="connsiteX0" fmla="*/ 20 w 84402"/>
                    <a:gd name="connsiteY0" fmla="*/ 83 h 30469"/>
                    <a:gd name="connsiteX1" fmla="*/ 52407 w 84402"/>
                    <a:gd name="connsiteY1" fmla="*/ 20720 h 30469"/>
                    <a:gd name="connsiteX2" fmla="*/ 84157 w 84402"/>
                    <a:gd name="connsiteY2" fmla="*/ 3258 h 30469"/>
                    <a:gd name="connsiteX3" fmla="*/ 66695 w 84402"/>
                    <a:gd name="connsiteY3" fmla="*/ 22308 h 30469"/>
                    <a:gd name="connsiteX4" fmla="*/ 58757 w 84402"/>
                    <a:gd name="connsiteY4" fmla="*/ 30245 h 30469"/>
                    <a:gd name="connsiteX5" fmla="*/ 20 w 84402"/>
                    <a:gd name="connsiteY5" fmla="*/ 83 h 3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02" h="30469">
                      <a:moveTo>
                        <a:pt x="20" y="83"/>
                      </a:moveTo>
                      <a:cubicBezTo>
                        <a:pt x="-1038" y="-1505"/>
                        <a:pt x="38384" y="20191"/>
                        <a:pt x="52407" y="20720"/>
                      </a:cubicBezTo>
                      <a:cubicBezTo>
                        <a:pt x="66430" y="21249"/>
                        <a:pt x="81776" y="2993"/>
                        <a:pt x="84157" y="3258"/>
                      </a:cubicBezTo>
                      <a:cubicBezTo>
                        <a:pt x="86538" y="3523"/>
                        <a:pt x="70928" y="17810"/>
                        <a:pt x="66695" y="22308"/>
                      </a:cubicBezTo>
                      <a:cubicBezTo>
                        <a:pt x="62462" y="26806"/>
                        <a:pt x="66959" y="31568"/>
                        <a:pt x="58757" y="30245"/>
                      </a:cubicBezTo>
                      <a:cubicBezTo>
                        <a:pt x="50555" y="28922"/>
                        <a:pt x="1078" y="1671"/>
                        <a:pt x="20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6" name="フリーフォーム: 図形 535">
                  <a:extLst>
                    <a:ext uri="{FF2B5EF4-FFF2-40B4-BE49-F238E27FC236}">
                      <a16:creationId xmlns:a16="http://schemas.microsoft.com/office/drawing/2014/main" id="{8795185E-203B-4BF3-86B4-72B5D9E0C6D3}"/>
                    </a:ext>
                  </a:extLst>
                </p:cNvPr>
                <p:cNvSpPr/>
                <p:nvPr/>
              </p:nvSpPr>
              <p:spPr>
                <a:xfrm>
                  <a:off x="4760462" y="1963695"/>
                  <a:ext cx="108531" cy="19095"/>
                </a:xfrm>
                <a:custGeom>
                  <a:avLst/>
                  <a:gdLst>
                    <a:gd name="connsiteX0" fmla="*/ 451 w 108531"/>
                    <a:gd name="connsiteY0" fmla="*/ 43 h 19095"/>
                    <a:gd name="connsiteX1" fmla="*/ 83001 w 108531"/>
                    <a:gd name="connsiteY1" fmla="*/ 17505 h 19095"/>
                    <a:gd name="connsiteX2" fmla="*/ 108401 w 108531"/>
                    <a:gd name="connsiteY2" fmla="*/ 43 h 19095"/>
                    <a:gd name="connsiteX3" fmla="*/ 75063 w 108531"/>
                    <a:gd name="connsiteY3" fmla="*/ 12743 h 19095"/>
                    <a:gd name="connsiteX4" fmla="*/ 49663 w 108531"/>
                    <a:gd name="connsiteY4" fmla="*/ 19093 h 19095"/>
                    <a:gd name="connsiteX5" fmla="*/ 451 w 108531"/>
                    <a:gd name="connsiteY5" fmla="*/ 43 h 1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31" h="19095">
                      <a:moveTo>
                        <a:pt x="451" y="43"/>
                      </a:moveTo>
                      <a:cubicBezTo>
                        <a:pt x="6007" y="-222"/>
                        <a:pt x="65009" y="17505"/>
                        <a:pt x="83001" y="17505"/>
                      </a:cubicBezTo>
                      <a:cubicBezTo>
                        <a:pt x="100993" y="17505"/>
                        <a:pt x="109724" y="837"/>
                        <a:pt x="108401" y="43"/>
                      </a:cubicBezTo>
                      <a:cubicBezTo>
                        <a:pt x="107078" y="-751"/>
                        <a:pt x="84853" y="9568"/>
                        <a:pt x="75063" y="12743"/>
                      </a:cubicBezTo>
                      <a:cubicBezTo>
                        <a:pt x="65273" y="15918"/>
                        <a:pt x="57071" y="18829"/>
                        <a:pt x="49663" y="19093"/>
                      </a:cubicBezTo>
                      <a:cubicBezTo>
                        <a:pt x="42255" y="19358"/>
                        <a:pt x="-5105" y="308"/>
                        <a:pt x="451" y="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7" name="フリーフォーム: 図形 536">
                  <a:extLst>
                    <a:ext uri="{FF2B5EF4-FFF2-40B4-BE49-F238E27FC236}">
                      <a16:creationId xmlns:a16="http://schemas.microsoft.com/office/drawing/2014/main" id="{9AFA4022-D5B1-45C5-A947-311FF764509A}"/>
                    </a:ext>
                  </a:extLst>
                </p:cNvPr>
                <p:cNvSpPr/>
                <p:nvPr/>
              </p:nvSpPr>
              <p:spPr>
                <a:xfrm>
                  <a:off x="4606630" y="1819253"/>
                  <a:ext cx="64352" cy="51216"/>
                </a:xfrm>
                <a:custGeom>
                  <a:avLst/>
                  <a:gdLst>
                    <a:gd name="connsiteX0" fmla="*/ 63795 w 64352"/>
                    <a:gd name="connsiteY0" fmla="*/ 22 h 51216"/>
                    <a:gd name="connsiteX1" fmla="*/ 27283 w 64352"/>
                    <a:gd name="connsiteY1" fmla="*/ 42885 h 51216"/>
                    <a:gd name="connsiteX2" fmla="*/ 295 w 64352"/>
                    <a:gd name="connsiteY2" fmla="*/ 41297 h 51216"/>
                    <a:gd name="connsiteX3" fmla="*/ 44745 w 64352"/>
                    <a:gd name="connsiteY3" fmla="*/ 49235 h 51216"/>
                    <a:gd name="connsiteX4" fmla="*/ 49508 w 64352"/>
                    <a:gd name="connsiteY4" fmla="*/ 49235 h 51216"/>
                    <a:gd name="connsiteX5" fmla="*/ 63795 w 64352"/>
                    <a:gd name="connsiteY5" fmla="*/ 22 h 51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52" h="51216">
                      <a:moveTo>
                        <a:pt x="63795" y="22"/>
                      </a:moveTo>
                      <a:cubicBezTo>
                        <a:pt x="60091" y="-1036"/>
                        <a:pt x="37866" y="36006"/>
                        <a:pt x="27283" y="42885"/>
                      </a:cubicBezTo>
                      <a:cubicBezTo>
                        <a:pt x="16700" y="49764"/>
                        <a:pt x="-2615" y="40239"/>
                        <a:pt x="295" y="41297"/>
                      </a:cubicBezTo>
                      <a:cubicBezTo>
                        <a:pt x="3205" y="42355"/>
                        <a:pt x="36543" y="47912"/>
                        <a:pt x="44745" y="49235"/>
                      </a:cubicBezTo>
                      <a:cubicBezTo>
                        <a:pt x="52947" y="50558"/>
                        <a:pt x="47391" y="52939"/>
                        <a:pt x="49508" y="49235"/>
                      </a:cubicBezTo>
                      <a:cubicBezTo>
                        <a:pt x="51625" y="45531"/>
                        <a:pt x="67499" y="1080"/>
                        <a:pt x="63795" y="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8" name="フリーフォーム: 図形 537">
                  <a:extLst>
                    <a:ext uri="{FF2B5EF4-FFF2-40B4-BE49-F238E27FC236}">
                      <a16:creationId xmlns:a16="http://schemas.microsoft.com/office/drawing/2014/main" id="{AF93248C-B248-416F-828B-C9FC33C37ED7}"/>
                    </a:ext>
                  </a:extLst>
                </p:cNvPr>
                <p:cNvSpPr/>
                <p:nvPr/>
              </p:nvSpPr>
              <p:spPr>
                <a:xfrm>
                  <a:off x="4841875" y="1927225"/>
                  <a:ext cx="85440" cy="22589"/>
                </a:xfrm>
                <a:custGeom>
                  <a:avLst/>
                  <a:gdLst>
                    <a:gd name="connsiteX0" fmla="*/ 0 w 85440"/>
                    <a:gd name="connsiteY0" fmla="*/ 0 h 22589"/>
                    <a:gd name="connsiteX1" fmla="*/ 73025 w 85440"/>
                    <a:gd name="connsiteY1" fmla="*/ 22225 h 22589"/>
                    <a:gd name="connsiteX2" fmla="*/ 84138 w 85440"/>
                    <a:gd name="connsiteY2" fmla="*/ 14288 h 22589"/>
                    <a:gd name="connsiteX3" fmla="*/ 58738 w 85440"/>
                    <a:gd name="connsiteY3" fmla="*/ 20638 h 22589"/>
                    <a:gd name="connsiteX4" fmla="*/ 58738 w 85440"/>
                    <a:gd name="connsiteY4" fmla="*/ 20638 h 22589"/>
                    <a:gd name="connsiteX5" fmla="*/ 0 w 85440"/>
                    <a:gd name="connsiteY5" fmla="*/ 0 h 2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40" h="22589">
                      <a:moveTo>
                        <a:pt x="0" y="0"/>
                      </a:moveTo>
                      <a:cubicBezTo>
                        <a:pt x="29501" y="9922"/>
                        <a:pt x="59002" y="19844"/>
                        <a:pt x="73025" y="22225"/>
                      </a:cubicBezTo>
                      <a:cubicBezTo>
                        <a:pt x="87048" y="24606"/>
                        <a:pt x="86519" y="14552"/>
                        <a:pt x="84138" y="14288"/>
                      </a:cubicBezTo>
                      <a:cubicBezTo>
                        <a:pt x="81757" y="14024"/>
                        <a:pt x="58738" y="20638"/>
                        <a:pt x="58738" y="20638"/>
                      </a:cubicBezTo>
                      <a:lnTo>
                        <a:pt x="58738" y="20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9" name="フリーフォーム: 図形 538">
                  <a:extLst>
                    <a:ext uri="{FF2B5EF4-FFF2-40B4-BE49-F238E27FC236}">
                      <a16:creationId xmlns:a16="http://schemas.microsoft.com/office/drawing/2014/main" id="{0D0DAF4C-C247-45FD-A3A4-7ABEB122AF8D}"/>
                    </a:ext>
                  </a:extLst>
                </p:cNvPr>
                <p:cNvSpPr/>
                <p:nvPr/>
              </p:nvSpPr>
              <p:spPr>
                <a:xfrm>
                  <a:off x="4583159" y="2141481"/>
                  <a:ext cx="95542" cy="62979"/>
                </a:xfrm>
                <a:custGeom>
                  <a:avLst/>
                  <a:gdLst>
                    <a:gd name="connsiteX0" fmla="*/ 95204 w 95542"/>
                    <a:gd name="connsiteY0" fmla="*/ 57 h 62979"/>
                    <a:gd name="connsiteX1" fmla="*/ 12654 w 95542"/>
                    <a:gd name="connsiteY1" fmla="*/ 50857 h 62979"/>
                    <a:gd name="connsiteX2" fmla="*/ 3129 w 95542"/>
                    <a:gd name="connsiteY2" fmla="*/ 54032 h 62979"/>
                    <a:gd name="connsiteX3" fmla="*/ 41229 w 95542"/>
                    <a:gd name="connsiteY3" fmla="*/ 61969 h 62979"/>
                    <a:gd name="connsiteX4" fmla="*/ 95204 w 95542"/>
                    <a:gd name="connsiteY4" fmla="*/ 57 h 6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542" h="62979">
                      <a:moveTo>
                        <a:pt x="95204" y="57"/>
                      </a:moveTo>
                      <a:cubicBezTo>
                        <a:pt x="90441" y="-1795"/>
                        <a:pt x="28000" y="41861"/>
                        <a:pt x="12654" y="50857"/>
                      </a:cubicBezTo>
                      <a:cubicBezTo>
                        <a:pt x="-2692" y="59853"/>
                        <a:pt x="-1634" y="52180"/>
                        <a:pt x="3129" y="54032"/>
                      </a:cubicBezTo>
                      <a:cubicBezTo>
                        <a:pt x="7892" y="55884"/>
                        <a:pt x="29323" y="66202"/>
                        <a:pt x="41229" y="61969"/>
                      </a:cubicBezTo>
                      <a:cubicBezTo>
                        <a:pt x="53135" y="57736"/>
                        <a:pt x="99967" y="1909"/>
                        <a:pt x="9520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0" name="フリーフォーム: 図形 539">
                  <a:extLst>
                    <a:ext uri="{FF2B5EF4-FFF2-40B4-BE49-F238E27FC236}">
                      <a16:creationId xmlns:a16="http://schemas.microsoft.com/office/drawing/2014/main" id="{B6968FD3-9038-4AED-83BA-77BBE2F9CCE7}"/>
                    </a:ext>
                  </a:extLst>
                </p:cNvPr>
                <p:cNvSpPr/>
                <p:nvPr/>
              </p:nvSpPr>
              <p:spPr>
                <a:xfrm>
                  <a:off x="4691024" y="2305968"/>
                  <a:ext cx="161640" cy="179363"/>
                </a:xfrm>
                <a:custGeom>
                  <a:avLst/>
                  <a:gdLst>
                    <a:gd name="connsiteX0" fmla="*/ 39 w 161640"/>
                    <a:gd name="connsiteY0" fmla="*/ 670 h 179363"/>
                    <a:gd name="connsiteX1" fmla="*/ 30201 w 161640"/>
                    <a:gd name="connsiteY1" fmla="*/ 64170 h 179363"/>
                    <a:gd name="connsiteX2" fmla="*/ 65126 w 161640"/>
                    <a:gd name="connsiteY2" fmla="*/ 113382 h 179363"/>
                    <a:gd name="connsiteX3" fmla="*/ 160376 w 161640"/>
                    <a:gd name="connsiteY3" fmla="*/ 178470 h 179363"/>
                    <a:gd name="connsiteX4" fmla="*/ 114339 w 161640"/>
                    <a:gd name="connsiteY4" fmla="*/ 148307 h 179363"/>
                    <a:gd name="connsiteX5" fmla="*/ 36551 w 161640"/>
                    <a:gd name="connsiteY5" fmla="*/ 107032 h 179363"/>
                    <a:gd name="connsiteX6" fmla="*/ 39 w 161640"/>
                    <a:gd name="connsiteY6" fmla="*/ 670 h 17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640" h="179363">
                      <a:moveTo>
                        <a:pt x="39" y="670"/>
                      </a:moveTo>
                      <a:cubicBezTo>
                        <a:pt x="-1019" y="-6474"/>
                        <a:pt x="19353" y="45385"/>
                        <a:pt x="30201" y="64170"/>
                      </a:cubicBezTo>
                      <a:cubicBezTo>
                        <a:pt x="41049" y="82955"/>
                        <a:pt x="43430" y="94332"/>
                        <a:pt x="65126" y="113382"/>
                      </a:cubicBezTo>
                      <a:cubicBezTo>
                        <a:pt x="86822" y="132432"/>
                        <a:pt x="160376" y="178470"/>
                        <a:pt x="160376" y="178470"/>
                      </a:cubicBezTo>
                      <a:cubicBezTo>
                        <a:pt x="168578" y="184291"/>
                        <a:pt x="134976" y="160213"/>
                        <a:pt x="114339" y="148307"/>
                      </a:cubicBezTo>
                      <a:cubicBezTo>
                        <a:pt x="93702" y="136401"/>
                        <a:pt x="53749" y="126876"/>
                        <a:pt x="36551" y="107032"/>
                      </a:cubicBezTo>
                      <a:cubicBezTo>
                        <a:pt x="19353" y="87188"/>
                        <a:pt x="1097" y="7814"/>
                        <a:pt x="39" y="6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72144637-9F95-443C-8243-22205044734F}"/>
                    </a:ext>
                  </a:extLst>
                </p:cNvPr>
                <p:cNvSpPr/>
                <p:nvPr/>
              </p:nvSpPr>
              <p:spPr>
                <a:xfrm>
                  <a:off x="4839214" y="2168343"/>
                  <a:ext cx="136032" cy="355783"/>
                </a:xfrm>
                <a:custGeom>
                  <a:avLst/>
                  <a:gdLst>
                    <a:gd name="connsiteX0" fmla="*/ 10599 w 136032"/>
                    <a:gd name="connsiteY0" fmla="*/ 182 h 355783"/>
                    <a:gd name="connsiteX1" fmla="*/ 12186 w 136032"/>
                    <a:gd name="connsiteY1" fmla="*/ 154170 h 355783"/>
                    <a:gd name="connsiteX2" fmla="*/ 47111 w 136032"/>
                    <a:gd name="connsiteY2" fmla="*/ 219257 h 355783"/>
                    <a:gd name="connsiteX3" fmla="*/ 102674 w 136032"/>
                    <a:gd name="connsiteY3" fmla="*/ 304982 h 355783"/>
                    <a:gd name="connsiteX4" fmla="*/ 136011 w 136032"/>
                    <a:gd name="connsiteY4" fmla="*/ 355782 h 355783"/>
                    <a:gd name="connsiteX5" fmla="*/ 105849 w 136032"/>
                    <a:gd name="connsiteY5" fmla="*/ 303395 h 355783"/>
                    <a:gd name="connsiteX6" fmla="*/ 5836 w 136032"/>
                    <a:gd name="connsiteY6" fmla="*/ 187507 h 355783"/>
                    <a:gd name="connsiteX7" fmla="*/ 10599 w 136032"/>
                    <a:gd name="connsiteY7" fmla="*/ 182 h 355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32" h="355783">
                      <a:moveTo>
                        <a:pt x="10599" y="182"/>
                      </a:moveTo>
                      <a:cubicBezTo>
                        <a:pt x="11657" y="-5374"/>
                        <a:pt x="6101" y="117657"/>
                        <a:pt x="12186" y="154170"/>
                      </a:cubicBezTo>
                      <a:cubicBezTo>
                        <a:pt x="18271" y="190683"/>
                        <a:pt x="32030" y="194122"/>
                        <a:pt x="47111" y="219257"/>
                      </a:cubicBezTo>
                      <a:cubicBezTo>
                        <a:pt x="62192" y="244392"/>
                        <a:pt x="87857" y="282228"/>
                        <a:pt x="102674" y="304982"/>
                      </a:cubicBezTo>
                      <a:cubicBezTo>
                        <a:pt x="117491" y="327736"/>
                        <a:pt x="135482" y="356047"/>
                        <a:pt x="136011" y="355782"/>
                      </a:cubicBezTo>
                      <a:cubicBezTo>
                        <a:pt x="136540" y="355518"/>
                        <a:pt x="127545" y="331441"/>
                        <a:pt x="105849" y="303395"/>
                      </a:cubicBezTo>
                      <a:cubicBezTo>
                        <a:pt x="84153" y="275349"/>
                        <a:pt x="20917" y="235661"/>
                        <a:pt x="5836" y="187507"/>
                      </a:cubicBezTo>
                      <a:cubicBezTo>
                        <a:pt x="-9245" y="139353"/>
                        <a:pt x="9541" y="5738"/>
                        <a:pt x="10599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2" name="フリーフォーム: 図形 541">
                  <a:extLst>
                    <a:ext uri="{FF2B5EF4-FFF2-40B4-BE49-F238E27FC236}">
                      <a16:creationId xmlns:a16="http://schemas.microsoft.com/office/drawing/2014/main" id="{6CFD6FB6-9542-4F13-8996-A6F801223FFB}"/>
                    </a:ext>
                  </a:extLst>
                </p:cNvPr>
                <p:cNvSpPr/>
                <p:nvPr/>
              </p:nvSpPr>
              <p:spPr>
                <a:xfrm>
                  <a:off x="4694849" y="2143478"/>
                  <a:ext cx="106042" cy="111949"/>
                </a:xfrm>
                <a:custGeom>
                  <a:avLst/>
                  <a:gdLst>
                    <a:gd name="connsiteX0" fmla="*/ 105751 w 106042"/>
                    <a:gd name="connsiteY0" fmla="*/ 1235 h 111949"/>
                    <a:gd name="connsiteX1" fmla="*/ 39076 w 106042"/>
                    <a:gd name="connsiteY1" fmla="*/ 94897 h 111949"/>
                    <a:gd name="connsiteX2" fmla="*/ 39076 w 106042"/>
                    <a:gd name="connsiteY2" fmla="*/ 85372 h 111949"/>
                    <a:gd name="connsiteX3" fmla="*/ 58126 w 106042"/>
                    <a:gd name="connsiteY3" fmla="*/ 56797 h 111949"/>
                    <a:gd name="connsiteX4" fmla="*/ 26376 w 106042"/>
                    <a:gd name="connsiteY4" fmla="*/ 85372 h 111949"/>
                    <a:gd name="connsiteX5" fmla="*/ 976 w 106042"/>
                    <a:gd name="connsiteY5" fmla="*/ 110772 h 111949"/>
                    <a:gd name="connsiteX6" fmla="*/ 61301 w 106042"/>
                    <a:gd name="connsiteY6" fmla="*/ 45685 h 111949"/>
                    <a:gd name="connsiteX7" fmla="*/ 105751 w 106042"/>
                    <a:gd name="connsiteY7" fmla="*/ 1235 h 11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042" h="111949">
                      <a:moveTo>
                        <a:pt x="105751" y="1235"/>
                      </a:moveTo>
                      <a:cubicBezTo>
                        <a:pt x="102047" y="9437"/>
                        <a:pt x="50189" y="80874"/>
                        <a:pt x="39076" y="94897"/>
                      </a:cubicBezTo>
                      <a:cubicBezTo>
                        <a:pt x="27963" y="108920"/>
                        <a:pt x="35901" y="91722"/>
                        <a:pt x="39076" y="85372"/>
                      </a:cubicBezTo>
                      <a:cubicBezTo>
                        <a:pt x="42251" y="79022"/>
                        <a:pt x="60243" y="56797"/>
                        <a:pt x="58126" y="56797"/>
                      </a:cubicBezTo>
                      <a:cubicBezTo>
                        <a:pt x="56009" y="56797"/>
                        <a:pt x="35901" y="76376"/>
                        <a:pt x="26376" y="85372"/>
                      </a:cubicBezTo>
                      <a:cubicBezTo>
                        <a:pt x="16851" y="94368"/>
                        <a:pt x="-4845" y="117387"/>
                        <a:pt x="976" y="110772"/>
                      </a:cubicBezTo>
                      <a:cubicBezTo>
                        <a:pt x="6797" y="104158"/>
                        <a:pt x="45691" y="63677"/>
                        <a:pt x="61301" y="45685"/>
                      </a:cubicBezTo>
                      <a:cubicBezTo>
                        <a:pt x="76911" y="27693"/>
                        <a:pt x="109455" y="-6967"/>
                        <a:pt x="105751" y="1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3" name="フリーフォーム: 図形 542">
                  <a:extLst>
                    <a:ext uri="{FF2B5EF4-FFF2-40B4-BE49-F238E27FC236}">
                      <a16:creationId xmlns:a16="http://schemas.microsoft.com/office/drawing/2014/main" id="{ED10D713-8413-4346-BB1A-53CF07C09606}"/>
                    </a:ext>
                  </a:extLst>
                </p:cNvPr>
                <p:cNvSpPr/>
                <p:nvPr/>
              </p:nvSpPr>
              <p:spPr>
                <a:xfrm>
                  <a:off x="4659275" y="2209395"/>
                  <a:ext cx="17796" cy="95246"/>
                </a:xfrm>
                <a:custGeom>
                  <a:avLst/>
                  <a:gdLst>
                    <a:gd name="connsiteX0" fmla="*/ 12738 w 17796"/>
                    <a:gd name="connsiteY0" fmla="*/ 405 h 95246"/>
                    <a:gd name="connsiteX1" fmla="*/ 11150 w 17796"/>
                    <a:gd name="connsiteY1" fmla="*/ 81368 h 95246"/>
                    <a:gd name="connsiteX2" fmla="*/ 17500 w 17796"/>
                    <a:gd name="connsiteY2" fmla="*/ 92480 h 95246"/>
                    <a:gd name="connsiteX3" fmla="*/ 38 w 17796"/>
                    <a:gd name="connsiteY3" fmla="*/ 51205 h 95246"/>
                    <a:gd name="connsiteX4" fmla="*/ 12738 w 17796"/>
                    <a:gd name="connsiteY4" fmla="*/ 405 h 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96" h="95246">
                      <a:moveTo>
                        <a:pt x="12738" y="405"/>
                      </a:moveTo>
                      <a:cubicBezTo>
                        <a:pt x="14590" y="5432"/>
                        <a:pt x="10356" y="66022"/>
                        <a:pt x="11150" y="81368"/>
                      </a:cubicBezTo>
                      <a:cubicBezTo>
                        <a:pt x="11944" y="96714"/>
                        <a:pt x="19352" y="97507"/>
                        <a:pt x="17500" y="92480"/>
                      </a:cubicBezTo>
                      <a:cubicBezTo>
                        <a:pt x="15648" y="87453"/>
                        <a:pt x="832" y="63905"/>
                        <a:pt x="38" y="51205"/>
                      </a:cubicBezTo>
                      <a:cubicBezTo>
                        <a:pt x="-756" y="38505"/>
                        <a:pt x="10886" y="-4622"/>
                        <a:pt x="12738" y="4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4" name="フリーフォーム: 図形 543">
                  <a:extLst>
                    <a:ext uri="{FF2B5EF4-FFF2-40B4-BE49-F238E27FC236}">
                      <a16:creationId xmlns:a16="http://schemas.microsoft.com/office/drawing/2014/main" id="{38C4F177-EE30-4F5F-8B1B-6CFB38505940}"/>
                    </a:ext>
                  </a:extLst>
                </p:cNvPr>
                <p:cNvSpPr/>
                <p:nvPr/>
              </p:nvSpPr>
              <p:spPr>
                <a:xfrm>
                  <a:off x="4898901" y="2220898"/>
                  <a:ext cx="122390" cy="85744"/>
                </a:xfrm>
                <a:custGeom>
                  <a:avLst/>
                  <a:gdLst>
                    <a:gd name="connsiteX0" fmla="*/ 124 w 122390"/>
                    <a:gd name="connsiteY0" fmla="*/ 15 h 85744"/>
                    <a:gd name="connsiteX1" fmla="*/ 77912 w 122390"/>
                    <a:gd name="connsiteY1" fmla="*/ 68277 h 85744"/>
                    <a:gd name="connsiteX2" fmla="*/ 122362 w 122390"/>
                    <a:gd name="connsiteY2" fmla="*/ 85740 h 85744"/>
                    <a:gd name="connsiteX3" fmla="*/ 84262 w 122390"/>
                    <a:gd name="connsiteY3" fmla="*/ 69865 h 85744"/>
                    <a:gd name="connsiteX4" fmla="*/ 60449 w 122390"/>
                    <a:gd name="connsiteY4" fmla="*/ 61927 h 85744"/>
                    <a:gd name="connsiteX5" fmla="*/ 124 w 122390"/>
                    <a:gd name="connsiteY5" fmla="*/ 15 h 8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390" h="85744">
                      <a:moveTo>
                        <a:pt x="124" y="15"/>
                      </a:moveTo>
                      <a:cubicBezTo>
                        <a:pt x="3034" y="1073"/>
                        <a:pt x="57539" y="53990"/>
                        <a:pt x="77912" y="68277"/>
                      </a:cubicBezTo>
                      <a:cubicBezTo>
                        <a:pt x="98285" y="82564"/>
                        <a:pt x="121304" y="85475"/>
                        <a:pt x="122362" y="85740"/>
                      </a:cubicBezTo>
                      <a:cubicBezTo>
                        <a:pt x="123420" y="86005"/>
                        <a:pt x="94581" y="73834"/>
                        <a:pt x="84262" y="69865"/>
                      </a:cubicBezTo>
                      <a:cubicBezTo>
                        <a:pt x="73943" y="65896"/>
                        <a:pt x="74737" y="71717"/>
                        <a:pt x="60449" y="61927"/>
                      </a:cubicBezTo>
                      <a:cubicBezTo>
                        <a:pt x="46162" y="52137"/>
                        <a:pt x="-2786" y="-1043"/>
                        <a:pt x="124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5" name="フリーフォーム: 図形 544">
                  <a:extLst>
                    <a:ext uri="{FF2B5EF4-FFF2-40B4-BE49-F238E27FC236}">
                      <a16:creationId xmlns:a16="http://schemas.microsoft.com/office/drawing/2014/main" id="{9C0D1A03-A00D-418A-82C1-666A7306B02F}"/>
                    </a:ext>
                  </a:extLst>
                </p:cNvPr>
                <p:cNvSpPr/>
                <p:nvPr/>
              </p:nvSpPr>
              <p:spPr>
                <a:xfrm>
                  <a:off x="4971959" y="2458659"/>
                  <a:ext cx="66125" cy="74697"/>
                </a:xfrm>
                <a:custGeom>
                  <a:avLst/>
                  <a:gdLst>
                    <a:gd name="connsiteX0" fmla="*/ 91 w 66125"/>
                    <a:gd name="connsiteY0" fmla="*/ 379 h 74697"/>
                    <a:gd name="connsiteX1" fmla="*/ 60416 w 66125"/>
                    <a:gd name="connsiteY1" fmla="*/ 67054 h 74697"/>
                    <a:gd name="connsiteX2" fmla="*/ 62004 w 66125"/>
                    <a:gd name="connsiteY2" fmla="*/ 70229 h 74697"/>
                    <a:gd name="connsiteX3" fmla="*/ 46129 w 66125"/>
                    <a:gd name="connsiteY3" fmla="*/ 40066 h 74697"/>
                    <a:gd name="connsiteX4" fmla="*/ 91 w 66125"/>
                    <a:gd name="connsiteY4" fmla="*/ 379 h 7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25" h="74697">
                      <a:moveTo>
                        <a:pt x="91" y="379"/>
                      </a:moveTo>
                      <a:cubicBezTo>
                        <a:pt x="2472" y="4877"/>
                        <a:pt x="50097" y="55412"/>
                        <a:pt x="60416" y="67054"/>
                      </a:cubicBezTo>
                      <a:cubicBezTo>
                        <a:pt x="70735" y="78696"/>
                        <a:pt x="64385" y="74727"/>
                        <a:pt x="62004" y="70229"/>
                      </a:cubicBezTo>
                      <a:cubicBezTo>
                        <a:pt x="59623" y="65731"/>
                        <a:pt x="49833" y="47474"/>
                        <a:pt x="46129" y="40066"/>
                      </a:cubicBezTo>
                      <a:cubicBezTo>
                        <a:pt x="42425" y="32658"/>
                        <a:pt x="-2290" y="-4119"/>
                        <a:pt x="91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6" name="フリーフォーム: 図形 545">
                  <a:extLst>
                    <a:ext uri="{FF2B5EF4-FFF2-40B4-BE49-F238E27FC236}">
                      <a16:creationId xmlns:a16="http://schemas.microsoft.com/office/drawing/2014/main" id="{73FDB9CB-418C-43CB-98C7-F77E78C53DBA}"/>
                    </a:ext>
                  </a:extLst>
                </p:cNvPr>
                <p:cNvSpPr/>
                <p:nvPr/>
              </p:nvSpPr>
              <p:spPr>
                <a:xfrm>
                  <a:off x="4787883" y="2554209"/>
                  <a:ext cx="198699" cy="48317"/>
                </a:xfrm>
                <a:custGeom>
                  <a:avLst/>
                  <a:gdLst>
                    <a:gd name="connsiteX0" fmla="*/ 17 w 198699"/>
                    <a:gd name="connsiteY0" fmla="*/ 79 h 48317"/>
                    <a:gd name="connsiteX1" fmla="*/ 38117 w 198699"/>
                    <a:gd name="connsiteY1" fmla="*/ 47704 h 48317"/>
                    <a:gd name="connsiteX2" fmla="*/ 77805 w 198699"/>
                    <a:gd name="connsiteY2" fmla="*/ 25479 h 48317"/>
                    <a:gd name="connsiteX3" fmla="*/ 198455 w 198699"/>
                    <a:gd name="connsiteY3" fmla="*/ 1666 h 48317"/>
                    <a:gd name="connsiteX4" fmla="*/ 42880 w 198699"/>
                    <a:gd name="connsiteY4" fmla="*/ 35004 h 48317"/>
                    <a:gd name="connsiteX5" fmla="*/ 17 w 198699"/>
                    <a:gd name="connsiteY5" fmla="*/ 79 h 4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8699" h="48317">
                      <a:moveTo>
                        <a:pt x="17" y="79"/>
                      </a:moveTo>
                      <a:cubicBezTo>
                        <a:pt x="-777" y="2196"/>
                        <a:pt x="25152" y="43471"/>
                        <a:pt x="38117" y="47704"/>
                      </a:cubicBezTo>
                      <a:cubicBezTo>
                        <a:pt x="51082" y="51937"/>
                        <a:pt x="51082" y="33152"/>
                        <a:pt x="77805" y="25479"/>
                      </a:cubicBezTo>
                      <a:cubicBezTo>
                        <a:pt x="104528" y="17806"/>
                        <a:pt x="204276" y="78"/>
                        <a:pt x="198455" y="1666"/>
                      </a:cubicBezTo>
                      <a:cubicBezTo>
                        <a:pt x="192634" y="3254"/>
                        <a:pt x="70661" y="31035"/>
                        <a:pt x="42880" y="35004"/>
                      </a:cubicBezTo>
                      <a:cubicBezTo>
                        <a:pt x="15099" y="38973"/>
                        <a:pt x="811" y="-2038"/>
                        <a:pt x="17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7" name="フリーフォーム: 図形 546">
                  <a:extLst>
                    <a:ext uri="{FF2B5EF4-FFF2-40B4-BE49-F238E27FC236}">
                      <a16:creationId xmlns:a16="http://schemas.microsoft.com/office/drawing/2014/main" id="{AF77A3B0-DF05-45AF-894A-BE81ECB0557D}"/>
                    </a:ext>
                  </a:extLst>
                </p:cNvPr>
                <p:cNvSpPr/>
                <p:nvPr/>
              </p:nvSpPr>
              <p:spPr>
                <a:xfrm>
                  <a:off x="4770375" y="2135115"/>
                  <a:ext cx="75642" cy="122312"/>
                </a:xfrm>
                <a:custGeom>
                  <a:avLst/>
                  <a:gdLst>
                    <a:gd name="connsiteX0" fmla="*/ 74675 w 75642"/>
                    <a:gd name="connsiteY0" fmla="*/ 73 h 122312"/>
                    <a:gd name="connsiteX1" fmla="*/ 39750 w 75642"/>
                    <a:gd name="connsiteY1" fmla="*/ 79448 h 122312"/>
                    <a:gd name="connsiteX2" fmla="*/ 63 w 75642"/>
                    <a:gd name="connsiteY2" fmla="*/ 122310 h 122312"/>
                    <a:gd name="connsiteX3" fmla="*/ 49275 w 75642"/>
                    <a:gd name="connsiteY3" fmla="*/ 77860 h 122312"/>
                    <a:gd name="connsiteX4" fmla="*/ 65150 w 75642"/>
                    <a:gd name="connsiteY4" fmla="*/ 65160 h 122312"/>
                    <a:gd name="connsiteX5" fmla="*/ 74675 w 75642"/>
                    <a:gd name="connsiteY5" fmla="*/ 73 h 12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42" h="122312">
                      <a:moveTo>
                        <a:pt x="74675" y="73"/>
                      </a:moveTo>
                      <a:cubicBezTo>
                        <a:pt x="70442" y="2454"/>
                        <a:pt x="52185" y="59075"/>
                        <a:pt x="39750" y="79448"/>
                      </a:cubicBezTo>
                      <a:cubicBezTo>
                        <a:pt x="27315" y="99821"/>
                        <a:pt x="-1525" y="122575"/>
                        <a:pt x="63" y="122310"/>
                      </a:cubicBezTo>
                      <a:cubicBezTo>
                        <a:pt x="1650" y="122045"/>
                        <a:pt x="38427" y="87385"/>
                        <a:pt x="49275" y="77860"/>
                      </a:cubicBezTo>
                      <a:cubicBezTo>
                        <a:pt x="60123" y="68335"/>
                        <a:pt x="62240" y="76272"/>
                        <a:pt x="65150" y="65160"/>
                      </a:cubicBezTo>
                      <a:cubicBezTo>
                        <a:pt x="68060" y="54048"/>
                        <a:pt x="78908" y="-2308"/>
                        <a:pt x="74675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8" name="フリーフォーム: 図形 547">
                  <a:extLst>
                    <a:ext uri="{FF2B5EF4-FFF2-40B4-BE49-F238E27FC236}">
                      <a16:creationId xmlns:a16="http://schemas.microsoft.com/office/drawing/2014/main" id="{2B63B78C-8447-4553-B285-95E5893F990C}"/>
                    </a:ext>
                  </a:extLst>
                </p:cNvPr>
                <p:cNvSpPr/>
                <p:nvPr/>
              </p:nvSpPr>
              <p:spPr>
                <a:xfrm>
                  <a:off x="4800493" y="2566928"/>
                  <a:ext cx="52063" cy="160689"/>
                </a:xfrm>
                <a:custGeom>
                  <a:avLst/>
                  <a:gdLst>
                    <a:gd name="connsiteX0" fmla="*/ 107 w 52063"/>
                    <a:gd name="connsiteY0" fmla="*/ 60 h 160689"/>
                    <a:gd name="connsiteX1" fmla="*/ 35032 w 52063"/>
                    <a:gd name="connsiteY1" fmla="*/ 81022 h 160689"/>
                    <a:gd name="connsiteX2" fmla="*/ 42970 w 52063"/>
                    <a:gd name="connsiteY2" fmla="*/ 160397 h 160689"/>
                    <a:gd name="connsiteX3" fmla="*/ 49320 w 52063"/>
                    <a:gd name="connsiteY3" fmla="*/ 106422 h 160689"/>
                    <a:gd name="connsiteX4" fmla="*/ 47732 w 52063"/>
                    <a:gd name="connsiteY4" fmla="*/ 68322 h 160689"/>
                    <a:gd name="connsiteX5" fmla="*/ 107 w 52063"/>
                    <a:gd name="connsiteY5" fmla="*/ 60 h 1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63" h="160689">
                      <a:moveTo>
                        <a:pt x="107" y="60"/>
                      </a:moveTo>
                      <a:cubicBezTo>
                        <a:pt x="-2010" y="2177"/>
                        <a:pt x="27888" y="54299"/>
                        <a:pt x="35032" y="81022"/>
                      </a:cubicBezTo>
                      <a:cubicBezTo>
                        <a:pt x="42176" y="107745"/>
                        <a:pt x="40589" y="156164"/>
                        <a:pt x="42970" y="160397"/>
                      </a:cubicBezTo>
                      <a:cubicBezTo>
                        <a:pt x="45351" y="164630"/>
                        <a:pt x="48526" y="121768"/>
                        <a:pt x="49320" y="106422"/>
                      </a:cubicBezTo>
                      <a:cubicBezTo>
                        <a:pt x="50114" y="91076"/>
                        <a:pt x="55934" y="84197"/>
                        <a:pt x="47732" y="68322"/>
                      </a:cubicBezTo>
                      <a:cubicBezTo>
                        <a:pt x="39530" y="52447"/>
                        <a:pt x="2224" y="-2057"/>
                        <a:pt x="107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9" name="フリーフォーム: 図形 548">
                  <a:extLst>
                    <a:ext uri="{FF2B5EF4-FFF2-40B4-BE49-F238E27FC236}">
                      <a16:creationId xmlns:a16="http://schemas.microsoft.com/office/drawing/2014/main" id="{DF2CEA98-68E2-4ECE-B9F4-ACC3A2C9D8CF}"/>
                    </a:ext>
                  </a:extLst>
                </p:cNvPr>
                <p:cNvSpPr/>
                <p:nvPr/>
              </p:nvSpPr>
              <p:spPr>
                <a:xfrm>
                  <a:off x="4919643" y="2522416"/>
                  <a:ext cx="37325" cy="245640"/>
                </a:xfrm>
                <a:custGeom>
                  <a:avLst/>
                  <a:gdLst>
                    <a:gd name="connsiteX0" fmla="*/ 20 w 37325"/>
                    <a:gd name="connsiteY0" fmla="*/ 122 h 245640"/>
                    <a:gd name="connsiteX1" fmla="*/ 27007 w 37325"/>
                    <a:gd name="connsiteY1" fmla="*/ 98547 h 245640"/>
                    <a:gd name="connsiteX2" fmla="*/ 30182 w 37325"/>
                    <a:gd name="connsiteY2" fmla="*/ 131884 h 245640"/>
                    <a:gd name="connsiteX3" fmla="*/ 36532 w 37325"/>
                    <a:gd name="connsiteY3" fmla="*/ 201734 h 245640"/>
                    <a:gd name="connsiteX4" fmla="*/ 36532 w 37325"/>
                    <a:gd name="connsiteY4" fmla="*/ 244597 h 245640"/>
                    <a:gd name="connsiteX5" fmla="*/ 30182 w 37325"/>
                    <a:gd name="connsiteY5" fmla="*/ 158872 h 245640"/>
                    <a:gd name="connsiteX6" fmla="*/ 31770 w 37325"/>
                    <a:gd name="connsiteY6" fmla="*/ 79497 h 245640"/>
                    <a:gd name="connsiteX7" fmla="*/ 20 w 37325"/>
                    <a:gd name="connsiteY7" fmla="*/ 122 h 24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25" h="245640">
                      <a:moveTo>
                        <a:pt x="20" y="122"/>
                      </a:moveTo>
                      <a:cubicBezTo>
                        <a:pt x="-774" y="3297"/>
                        <a:pt x="21980" y="76587"/>
                        <a:pt x="27007" y="98547"/>
                      </a:cubicBezTo>
                      <a:cubicBezTo>
                        <a:pt x="32034" y="120507"/>
                        <a:pt x="28595" y="114686"/>
                        <a:pt x="30182" y="131884"/>
                      </a:cubicBezTo>
                      <a:cubicBezTo>
                        <a:pt x="31770" y="149082"/>
                        <a:pt x="35474" y="182949"/>
                        <a:pt x="36532" y="201734"/>
                      </a:cubicBezTo>
                      <a:cubicBezTo>
                        <a:pt x="37590" y="220519"/>
                        <a:pt x="37590" y="251741"/>
                        <a:pt x="36532" y="244597"/>
                      </a:cubicBezTo>
                      <a:cubicBezTo>
                        <a:pt x="35474" y="237453"/>
                        <a:pt x="30976" y="186389"/>
                        <a:pt x="30182" y="158872"/>
                      </a:cubicBezTo>
                      <a:cubicBezTo>
                        <a:pt x="29388" y="131355"/>
                        <a:pt x="35210" y="102516"/>
                        <a:pt x="31770" y="79497"/>
                      </a:cubicBezTo>
                      <a:cubicBezTo>
                        <a:pt x="28330" y="56478"/>
                        <a:pt x="814" y="-3053"/>
                        <a:pt x="2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0" name="フリーフォーム: 図形 549">
                  <a:extLst>
                    <a:ext uri="{FF2B5EF4-FFF2-40B4-BE49-F238E27FC236}">
                      <a16:creationId xmlns:a16="http://schemas.microsoft.com/office/drawing/2014/main" id="{2D2FD1F0-B07E-46FD-9162-66C014C9B834}"/>
                    </a:ext>
                  </a:extLst>
                </p:cNvPr>
                <p:cNvSpPr/>
                <p:nvPr/>
              </p:nvSpPr>
              <p:spPr>
                <a:xfrm>
                  <a:off x="4984393" y="2556540"/>
                  <a:ext cx="43308" cy="156517"/>
                </a:xfrm>
                <a:custGeom>
                  <a:avLst/>
                  <a:gdLst>
                    <a:gd name="connsiteX0" fmla="*/ 43220 w 43308"/>
                    <a:gd name="connsiteY0" fmla="*/ 923 h 156517"/>
                    <a:gd name="connsiteX1" fmla="*/ 5120 w 43308"/>
                    <a:gd name="connsiteY1" fmla="*/ 107285 h 156517"/>
                    <a:gd name="connsiteX2" fmla="*/ 357 w 43308"/>
                    <a:gd name="connsiteY2" fmla="*/ 156498 h 156517"/>
                    <a:gd name="connsiteX3" fmla="*/ 1945 w 43308"/>
                    <a:gd name="connsiteY3" fmla="*/ 102523 h 156517"/>
                    <a:gd name="connsiteX4" fmla="*/ 14645 w 43308"/>
                    <a:gd name="connsiteY4" fmla="*/ 58073 h 156517"/>
                    <a:gd name="connsiteX5" fmla="*/ 43220 w 43308"/>
                    <a:gd name="connsiteY5" fmla="*/ 923 h 15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08" h="156517">
                      <a:moveTo>
                        <a:pt x="43220" y="923"/>
                      </a:moveTo>
                      <a:cubicBezTo>
                        <a:pt x="41632" y="9125"/>
                        <a:pt x="12264" y="81356"/>
                        <a:pt x="5120" y="107285"/>
                      </a:cubicBezTo>
                      <a:cubicBezTo>
                        <a:pt x="-2024" y="133214"/>
                        <a:pt x="886" y="157292"/>
                        <a:pt x="357" y="156498"/>
                      </a:cubicBezTo>
                      <a:cubicBezTo>
                        <a:pt x="-172" y="155704"/>
                        <a:pt x="-436" y="118927"/>
                        <a:pt x="1945" y="102523"/>
                      </a:cubicBezTo>
                      <a:cubicBezTo>
                        <a:pt x="4326" y="86119"/>
                        <a:pt x="4591" y="74742"/>
                        <a:pt x="14645" y="58073"/>
                      </a:cubicBezTo>
                      <a:cubicBezTo>
                        <a:pt x="24699" y="41404"/>
                        <a:pt x="44808" y="-7279"/>
                        <a:pt x="43220" y="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1" name="フリーフォーム: 図形 550">
                  <a:extLst>
                    <a:ext uri="{FF2B5EF4-FFF2-40B4-BE49-F238E27FC236}">
                      <a16:creationId xmlns:a16="http://schemas.microsoft.com/office/drawing/2014/main" id="{F68ED1BC-8CEC-4542-982E-2929B49CCFA0}"/>
                    </a:ext>
                  </a:extLst>
                </p:cNvPr>
                <p:cNvSpPr/>
                <p:nvPr/>
              </p:nvSpPr>
              <p:spPr>
                <a:xfrm>
                  <a:off x="4786277" y="2617780"/>
                  <a:ext cx="30205" cy="173052"/>
                </a:xfrm>
                <a:custGeom>
                  <a:avLst/>
                  <a:gdLst>
                    <a:gd name="connsiteX0" fmla="*/ 3211 w 30205"/>
                    <a:gd name="connsiteY0" fmla="*/ 8 h 173052"/>
                    <a:gd name="connsiteX1" fmla="*/ 30198 w 30205"/>
                    <a:gd name="connsiteY1" fmla="*/ 80970 h 173052"/>
                    <a:gd name="connsiteX2" fmla="*/ 36 w 30205"/>
                    <a:gd name="connsiteY2" fmla="*/ 173045 h 173052"/>
                    <a:gd name="connsiteX3" fmla="*/ 23848 w 30205"/>
                    <a:gd name="connsiteY3" fmla="*/ 85733 h 173052"/>
                    <a:gd name="connsiteX4" fmla="*/ 3211 w 30205"/>
                    <a:gd name="connsiteY4" fmla="*/ 8 h 17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5" h="173052">
                      <a:moveTo>
                        <a:pt x="3211" y="8"/>
                      </a:moveTo>
                      <a:cubicBezTo>
                        <a:pt x="4269" y="-786"/>
                        <a:pt x="30727" y="52131"/>
                        <a:pt x="30198" y="80970"/>
                      </a:cubicBezTo>
                      <a:cubicBezTo>
                        <a:pt x="29669" y="109809"/>
                        <a:pt x="1094" y="172251"/>
                        <a:pt x="36" y="173045"/>
                      </a:cubicBezTo>
                      <a:cubicBezTo>
                        <a:pt x="-1022" y="173839"/>
                        <a:pt x="20938" y="110339"/>
                        <a:pt x="23848" y="85733"/>
                      </a:cubicBezTo>
                      <a:cubicBezTo>
                        <a:pt x="26758" y="61127"/>
                        <a:pt x="2153" y="802"/>
                        <a:pt x="3211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2" name="フリーフォーム: 図形 551">
                  <a:extLst>
                    <a:ext uri="{FF2B5EF4-FFF2-40B4-BE49-F238E27FC236}">
                      <a16:creationId xmlns:a16="http://schemas.microsoft.com/office/drawing/2014/main" id="{F2743732-0CB4-4190-BFF5-CDF7DC16B9FE}"/>
                    </a:ext>
                  </a:extLst>
                </p:cNvPr>
                <p:cNvSpPr/>
                <p:nvPr/>
              </p:nvSpPr>
              <p:spPr>
                <a:xfrm>
                  <a:off x="4773504" y="2643079"/>
                  <a:ext cx="148616" cy="41524"/>
                </a:xfrm>
                <a:custGeom>
                  <a:avLst/>
                  <a:gdLst>
                    <a:gd name="connsiteX0" fmla="*/ 109 w 148616"/>
                    <a:gd name="connsiteY0" fmla="*/ 109 h 41524"/>
                    <a:gd name="connsiteX1" fmla="*/ 68371 w 148616"/>
                    <a:gd name="connsiteY1" fmla="*/ 28684 h 41524"/>
                    <a:gd name="connsiteX2" fmla="*/ 147746 w 148616"/>
                    <a:gd name="connsiteY2" fmla="*/ 8046 h 41524"/>
                    <a:gd name="connsiteX3" fmla="*/ 112821 w 148616"/>
                    <a:gd name="connsiteY3" fmla="*/ 20746 h 41524"/>
                    <a:gd name="connsiteX4" fmla="*/ 54084 w 148616"/>
                    <a:gd name="connsiteY4" fmla="*/ 41384 h 41524"/>
                    <a:gd name="connsiteX5" fmla="*/ 109 w 148616"/>
                    <a:gd name="connsiteY5" fmla="*/ 109 h 4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616" h="41524">
                      <a:moveTo>
                        <a:pt x="109" y="109"/>
                      </a:moveTo>
                      <a:cubicBezTo>
                        <a:pt x="2490" y="-2008"/>
                        <a:pt x="43765" y="27361"/>
                        <a:pt x="68371" y="28684"/>
                      </a:cubicBezTo>
                      <a:cubicBezTo>
                        <a:pt x="92977" y="30007"/>
                        <a:pt x="140338" y="9369"/>
                        <a:pt x="147746" y="8046"/>
                      </a:cubicBezTo>
                      <a:cubicBezTo>
                        <a:pt x="155154" y="6723"/>
                        <a:pt x="112821" y="20746"/>
                        <a:pt x="112821" y="20746"/>
                      </a:cubicBezTo>
                      <a:cubicBezTo>
                        <a:pt x="97211" y="26302"/>
                        <a:pt x="73399" y="43236"/>
                        <a:pt x="54084" y="41384"/>
                      </a:cubicBezTo>
                      <a:cubicBezTo>
                        <a:pt x="34770" y="39532"/>
                        <a:pt x="-2272" y="2226"/>
                        <a:pt x="10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3" name="フリーフォーム: 図形 552">
                  <a:extLst>
                    <a:ext uri="{FF2B5EF4-FFF2-40B4-BE49-F238E27FC236}">
                      <a16:creationId xmlns:a16="http://schemas.microsoft.com/office/drawing/2014/main" id="{3220EB8E-E746-4B9B-8DB3-3EA40DD1FABA}"/>
                    </a:ext>
                  </a:extLst>
                </p:cNvPr>
                <p:cNvSpPr/>
                <p:nvPr/>
              </p:nvSpPr>
              <p:spPr>
                <a:xfrm>
                  <a:off x="4685830" y="2385246"/>
                  <a:ext cx="139653" cy="403178"/>
                </a:xfrm>
                <a:custGeom>
                  <a:avLst/>
                  <a:gdLst>
                    <a:gd name="connsiteX0" fmla="*/ 71908 w 139653"/>
                    <a:gd name="connsiteY0" fmla="*/ 99192 h 403178"/>
                    <a:gd name="connsiteX1" fmla="*/ 138583 w 139653"/>
                    <a:gd name="connsiteY1" fmla="*/ 242067 h 403178"/>
                    <a:gd name="connsiteX2" fmla="*/ 114770 w 139653"/>
                    <a:gd name="connsiteY2" fmla="*/ 191267 h 403178"/>
                    <a:gd name="connsiteX3" fmla="*/ 138583 w 139653"/>
                    <a:gd name="connsiteY3" fmla="*/ 275404 h 403178"/>
                    <a:gd name="connsiteX4" fmla="*/ 124295 w 139653"/>
                    <a:gd name="connsiteY4" fmla="*/ 232542 h 403178"/>
                    <a:gd name="connsiteX5" fmla="*/ 113183 w 139653"/>
                    <a:gd name="connsiteY5" fmla="*/ 364304 h 403178"/>
                    <a:gd name="connsiteX6" fmla="*/ 122708 w 139653"/>
                    <a:gd name="connsiteY6" fmla="*/ 310329 h 403178"/>
                    <a:gd name="connsiteX7" fmla="*/ 79845 w 139653"/>
                    <a:gd name="connsiteY7" fmla="*/ 402404 h 403178"/>
                    <a:gd name="connsiteX8" fmla="*/ 73495 w 139653"/>
                    <a:gd name="connsiteY8" fmla="*/ 248417 h 403178"/>
                    <a:gd name="connsiteX9" fmla="*/ 90958 w 139653"/>
                    <a:gd name="connsiteY9" fmla="*/ 297629 h 403178"/>
                    <a:gd name="connsiteX10" fmla="*/ 90958 w 139653"/>
                    <a:gd name="connsiteY10" fmla="*/ 191267 h 403178"/>
                    <a:gd name="connsiteX11" fmla="*/ 470 w 139653"/>
                    <a:gd name="connsiteY11" fmla="*/ 2354 h 403178"/>
                    <a:gd name="connsiteX12" fmla="*/ 71908 w 139653"/>
                    <a:gd name="connsiteY12" fmla="*/ 99192 h 403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653" h="403178">
                      <a:moveTo>
                        <a:pt x="71908" y="99192"/>
                      </a:moveTo>
                      <a:cubicBezTo>
                        <a:pt x="94927" y="139144"/>
                        <a:pt x="131439" y="226721"/>
                        <a:pt x="138583" y="242067"/>
                      </a:cubicBezTo>
                      <a:cubicBezTo>
                        <a:pt x="145727" y="257413"/>
                        <a:pt x="114770" y="185711"/>
                        <a:pt x="114770" y="191267"/>
                      </a:cubicBezTo>
                      <a:cubicBezTo>
                        <a:pt x="114770" y="196823"/>
                        <a:pt x="136996" y="268525"/>
                        <a:pt x="138583" y="275404"/>
                      </a:cubicBezTo>
                      <a:cubicBezTo>
                        <a:pt x="140170" y="282283"/>
                        <a:pt x="128528" y="217725"/>
                        <a:pt x="124295" y="232542"/>
                      </a:cubicBezTo>
                      <a:cubicBezTo>
                        <a:pt x="120062" y="247359"/>
                        <a:pt x="113447" y="351340"/>
                        <a:pt x="113183" y="364304"/>
                      </a:cubicBezTo>
                      <a:cubicBezTo>
                        <a:pt x="112919" y="377268"/>
                        <a:pt x="128264" y="303979"/>
                        <a:pt x="122708" y="310329"/>
                      </a:cubicBezTo>
                      <a:cubicBezTo>
                        <a:pt x="117152" y="316679"/>
                        <a:pt x="88047" y="412723"/>
                        <a:pt x="79845" y="402404"/>
                      </a:cubicBezTo>
                      <a:cubicBezTo>
                        <a:pt x="71643" y="392085"/>
                        <a:pt x="71643" y="265879"/>
                        <a:pt x="73495" y="248417"/>
                      </a:cubicBezTo>
                      <a:cubicBezTo>
                        <a:pt x="75347" y="230955"/>
                        <a:pt x="88048" y="307154"/>
                        <a:pt x="90958" y="297629"/>
                      </a:cubicBezTo>
                      <a:cubicBezTo>
                        <a:pt x="93868" y="288104"/>
                        <a:pt x="106039" y="240479"/>
                        <a:pt x="90958" y="191267"/>
                      </a:cubicBezTo>
                      <a:cubicBezTo>
                        <a:pt x="75877" y="142055"/>
                        <a:pt x="6555" y="18758"/>
                        <a:pt x="470" y="2354"/>
                      </a:cubicBezTo>
                      <a:cubicBezTo>
                        <a:pt x="-5616" y="-14050"/>
                        <a:pt x="48889" y="59240"/>
                        <a:pt x="71908" y="991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4" name="フリーフォーム: 図形 553">
                  <a:extLst>
                    <a:ext uri="{FF2B5EF4-FFF2-40B4-BE49-F238E27FC236}">
                      <a16:creationId xmlns:a16="http://schemas.microsoft.com/office/drawing/2014/main" id="{6DCB25C6-5832-433C-A0AF-A261565443B6}"/>
                    </a:ext>
                  </a:extLst>
                </p:cNvPr>
                <p:cNvSpPr/>
                <p:nvPr/>
              </p:nvSpPr>
              <p:spPr>
                <a:xfrm>
                  <a:off x="4752948" y="2506380"/>
                  <a:ext cx="66431" cy="178311"/>
                </a:xfrm>
                <a:custGeom>
                  <a:avLst/>
                  <a:gdLst>
                    <a:gd name="connsiteX0" fmla="*/ 6377 w 66431"/>
                    <a:gd name="connsiteY0" fmla="*/ 283 h 178311"/>
                    <a:gd name="connsiteX1" fmla="*/ 65115 w 66431"/>
                    <a:gd name="connsiteY1" fmla="*/ 147920 h 178311"/>
                    <a:gd name="connsiteX2" fmla="*/ 47652 w 66431"/>
                    <a:gd name="connsiteY2" fmla="*/ 98708 h 178311"/>
                    <a:gd name="connsiteX3" fmla="*/ 52415 w 66431"/>
                    <a:gd name="connsiteY3" fmla="*/ 178083 h 178311"/>
                    <a:gd name="connsiteX4" fmla="*/ 17490 w 66431"/>
                    <a:gd name="connsiteY4" fmla="*/ 68545 h 178311"/>
                    <a:gd name="connsiteX5" fmla="*/ 36540 w 66431"/>
                    <a:gd name="connsiteY5" fmla="*/ 163795 h 178311"/>
                    <a:gd name="connsiteX6" fmla="*/ 4790 w 66431"/>
                    <a:gd name="connsiteY6" fmla="*/ 111408 h 178311"/>
                    <a:gd name="connsiteX7" fmla="*/ 6377 w 66431"/>
                    <a:gd name="connsiteY7" fmla="*/ 283 h 17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431" h="178311">
                      <a:moveTo>
                        <a:pt x="6377" y="283"/>
                      </a:moveTo>
                      <a:cubicBezTo>
                        <a:pt x="16431" y="6368"/>
                        <a:pt x="58236" y="131516"/>
                        <a:pt x="65115" y="147920"/>
                      </a:cubicBezTo>
                      <a:cubicBezTo>
                        <a:pt x="71994" y="164324"/>
                        <a:pt x="49769" y="93681"/>
                        <a:pt x="47652" y="98708"/>
                      </a:cubicBezTo>
                      <a:cubicBezTo>
                        <a:pt x="45535" y="103735"/>
                        <a:pt x="57442" y="183110"/>
                        <a:pt x="52415" y="178083"/>
                      </a:cubicBezTo>
                      <a:cubicBezTo>
                        <a:pt x="47388" y="173056"/>
                        <a:pt x="20136" y="70926"/>
                        <a:pt x="17490" y="68545"/>
                      </a:cubicBezTo>
                      <a:cubicBezTo>
                        <a:pt x="14844" y="66164"/>
                        <a:pt x="38657" y="156651"/>
                        <a:pt x="36540" y="163795"/>
                      </a:cubicBezTo>
                      <a:cubicBezTo>
                        <a:pt x="34423" y="170939"/>
                        <a:pt x="9552" y="134956"/>
                        <a:pt x="4790" y="111408"/>
                      </a:cubicBezTo>
                      <a:cubicBezTo>
                        <a:pt x="28" y="87860"/>
                        <a:pt x="-3677" y="-5802"/>
                        <a:pt x="6377" y="28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5" name="フリーフォーム: 図形 554">
                  <a:extLst>
                    <a:ext uri="{FF2B5EF4-FFF2-40B4-BE49-F238E27FC236}">
                      <a16:creationId xmlns:a16="http://schemas.microsoft.com/office/drawing/2014/main" id="{0BE9BD7F-84EE-4E82-8CFF-9C598ACAECA3}"/>
                    </a:ext>
                  </a:extLst>
                </p:cNvPr>
                <p:cNvSpPr/>
                <p:nvPr/>
              </p:nvSpPr>
              <p:spPr>
                <a:xfrm>
                  <a:off x="4581410" y="2219944"/>
                  <a:ext cx="191904" cy="316807"/>
                </a:xfrm>
                <a:custGeom>
                  <a:avLst/>
                  <a:gdLst>
                    <a:gd name="connsiteX0" fmla="*/ 52503 w 191904"/>
                    <a:gd name="connsiteY0" fmla="*/ 5731 h 316807"/>
                    <a:gd name="connsiteX1" fmla="*/ 112828 w 191904"/>
                    <a:gd name="connsiteY1" fmla="*/ 180356 h 316807"/>
                    <a:gd name="connsiteX2" fmla="*/ 117590 w 191904"/>
                    <a:gd name="connsiteY2" fmla="*/ 181944 h 316807"/>
                    <a:gd name="connsiteX3" fmla="*/ 190615 w 191904"/>
                    <a:gd name="connsiteY3" fmla="*/ 275606 h 316807"/>
                    <a:gd name="connsiteX4" fmla="*/ 165215 w 191904"/>
                    <a:gd name="connsiteY4" fmla="*/ 281956 h 316807"/>
                    <a:gd name="connsiteX5" fmla="*/ 177915 w 191904"/>
                    <a:gd name="connsiteY5" fmla="*/ 315294 h 316807"/>
                    <a:gd name="connsiteX6" fmla="*/ 120765 w 191904"/>
                    <a:gd name="connsiteY6" fmla="*/ 226394 h 316807"/>
                    <a:gd name="connsiteX7" fmla="*/ 65203 w 191904"/>
                    <a:gd name="connsiteY7" fmla="*/ 131144 h 316807"/>
                    <a:gd name="connsiteX8" fmla="*/ 115 w 191904"/>
                    <a:gd name="connsiteY8" fmla="*/ 969 h 316807"/>
                    <a:gd name="connsiteX9" fmla="*/ 49328 w 191904"/>
                    <a:gd name="connsiteY9" fmla="*/ 69231 h 316807"/>
                    <a:gd name="connsiteX10" fmla="*/ 52503 w 191904"/>
                    <a:gd name="connsiteY10" fmla="*/ 5731 h 31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04" h="316807">
                      <a:moveTo>
                        <a:pt x="52503" y="5731"/>
                      </a:moveTo>
                      <a:cubicBezTo>
                        <a:pt x="63086" y="24252"/>
                        <a:pt x="101980" y="150987"/>
                        <a:pt x="112828" y="180356"/>
                      </a:cubicBezTo>
                      <a:cubicBezTo>
                        <a:pt x="123676" y="209725"/>
                        <a:pt x="104626" y="166069"/>
                        <a:pt x="117590" y="181944"/>
                      </a:cubicBezTo>
                      <a:cubicBezTo>
                        <a:pt x="130554" y="197819"/>
                        <a:pt x="182678" y="258937"/>
                        <a:pt x="190615" y="275606"/>
                      </a:cubicBezTo>
                      <a:cubicBezTo>
                        <a:pt x="198552" y="292275"/>
                        <a:pt x="167332" y="275341"/>
                        <a:pt x="165215" y="281956"/>
                      </a:cubicBezTo>
                      <a:cubicBezTo>
                        <a:pt x="163098" y="288571"/>
                        <a:pt x="185323" y="324554"/>
                        <a:pt x="177915" y="315294"/>
                      </a:cubicBezTo>
                      <a:cubicBezTo>
                        <a:pt x="170507" y="306034"/>
                        <a:pt x="139550" y="257086"/>
                        <a:pt x="120765" y="226394"/>
                      </a:cubicBezTo>
                      <a:cubicBezTo>
                        <a:pt x="101980" y="195702"/>
                        <a:pt x="85311" y="168715"/>
                        <a:pt x="65203" y="131144"/>
                      </a:cubicBezTo>
                      <a:cubicBezTo>
                        <a:pt x="45095" y="93573"/>
                        <a:pt x="2761" y="11288"/>
                        <a:pt x="115" y="969"/>
                      </a:cubicBezTo>
                      <a:cubicBezTo>
                        <a:pt x="-2531" y="-9350"/>
                        <a:pt x="41126" y="66056"/>
                        <a:pt x="49328" y="69231"/>
                      </a:cubicBezTo>
                      <a:cubicBezTo>
                        <a:pt x="57530" y="72406"/>
                        <a:pt x="41920" y="-12790"/>
                        <a:pt x="52503" y="573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6" name="フリーフォーム: 図形 555">
                  <a:extLst>
                    <a:ext uri="{FF2B5EF4-FFF2-40B4-BE49-F238E27FC236}">
                      <a16:creationId xmlns:a16="http://schemas.microsoft.com/office/drawing/2014/main" id="{62150CDC-6030-4FA2-B2A5-8207462212E1}"/>
                    </a:ext>
                  </a:extLst>
                </p:cNvPr>
                <p:cNvSpPr/>
                <p:nvPr/>
              </p:nvSpPr>
              <p:spPr>
                <a:xfrm>
                  <a:off x="4557712" y="2079224"/>
                  <a:ext cx="60355" cy="195523"/>
                </a:xfrm>
                <a:custGeom>
                  <a:avLst/>
                  <a:gdLst>
                    <a:gd name="connsiteX0" fmla="*/ 1 w 60355"/>
                    <a:gd name="connsiteY0" fmla="*/ 1989 h 195523"/>
                    <a:gd name="connsiteX1" fmla="*/ 44451 w 60355"/>
                    <a:gd name="connsiteY1" fmla="*/ 182964 h 195523"/>
                    <a:gd name="connsiteX2" fmla="*/ 42863 w 60355"/>
                    <a:gd name="connsiteY2" fmla="*/ 154389 h 195523"/>
                    <a:gd name="connsiteX3" fmla="*/ 60326 w 60355"/>
                    <a:gd name="connsiteY3" fmla="*/ 194076 h 195523"/>
                    <a:gd name="connsiteX4" fmla="*/ 46038 w 60355"/>
                    <a:gd name="connsiteY4" fmla="*/ 92476 h 195523"/>
                    <a:gd name="connsiteX5" fmla="*/ 1 w 60355"/>
                    <a:gd name="connsiteY5" fmla="*/ 1989 h 195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55" h="195523">
                      <a:moveTo>
                        <a:pt x="1" y="1989"/>
                      </a:moveTo>
                      <a:cubicBezTo>
                        <a:pt x="-264" y="17070"/>
                        <a:pt x="37307" y="157564"/>
                        <a:pt x="44451" y="182964"/>
                      </a:cubicBezTo>
                      <a:cubicBezTo>
                        <a:pt x="51595" y="208364"/>
                        <a:pt x="40217" y="152537"/>
                        <a:pt x="42863" y="154389"/>
                      </a:cubicBezTo>
                      <a:cubicBezTo>
                        <a:pt x="45509" y="156241"/>
                        <a:pt x="59797" y="204395"/>
                        <a:pt x="60326" y="194076"/>
                      </a:cubicBezTo>
                      <a:cubicBezTo>
                        <a:pt x="60855" y="183757"/>
                        <a:pt x="54240" y="123432"/>
                        <a:pt x="46038" y="92476"/>
                      </a:cubicBezTo>
                      <a:cubicBezTo>
                        <a:pt x="37836" y="61520"/>
                        <a:pt x="266" y="-13092"/>
                        <a:pt x="1" y="198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7" name="フリーフォーム: 図形 556">
                  <a:extLst>
                    <a:ext uri="{FF2B5EF4-FFF2-40B4-BE49-F238E27FC236}">
                      <a16:creationId xmlns:a16="http://schemas.microsoft.com/office/drawing/2014/main" id="{69867A40-6254-44DB-B083-8973C8A534E2}"/>
                    </a:ext>
                  </a:extLst>
                </p:cNvPr>
                <p:cNvSpPr/>
                <p:nvPr/>
              </p:nvSpPr>
              <p:spPr>
                <a:xfrm>
                  <a:off x="4552924" y="2074556"/>
                  <a:ext cx="143634" cy="72838"/>
                </a:xfrm>
                <a:custGeom>
                  <a:avLst/>
                  <a:gdLst>
                    <a:gd name="connsiteX0" fmla="*/ 55589 w 143634"/>
                    <a:gd name="connsiteY0" fmla="*/ 307 h 72838"/>
                    <a:gd name="connsiteX1" fmla="*/ 142901 w 143634"/>
                    <a:gd name="connsiteY1" fmla="*/ 68569 h 72838"/>
                    <a:gd name="connsiteX2" fmla="*/ 92101 w 143634"/>
                    <a:gd name="connsiteY2" fmla="*/ 60632 h 72838"/>
                    <a:gd name="connsiteX3" fmla="*/ 26 w 143634"/>
                    <a:gd name="connsiteY3" fmla="*/ 19357 h 72838"/>
                    <a:gd name="connsiteX4" fmla="*/ 101626 w 143634"/>
                    <a:gd name="connsiteY4" fmla="*/ 41582 h 72838"/>
                    <a:gd name="connsiteX5" fmla="*/ 55589 w 143634"/>
                    <a:gd name="connsiteY5" fmla="*/ 307 h 7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34" h="72838">
                      <a:moveTo>
                        <a:pt x="55589" y="307"/>
                      </a:moveTo>
                      <a:cubicBezTo>
                        <a:pt x="62468" y="4805"/>
                        <a:pt x="136816" y="58515"/>
                        <a:pt x="142901" y="68569"/>
                      </a:cubicBezTo>
                      <a:cubicBezTo>
                        <a:pt x="148986" y="78623"/>
                        <a:pt x="115913" y="68834"/>
                        <a:pt x="92101" y="60632"/>
                      </a:cubicBezTo>
                      <a:cubicBezTo>
                        <a:pt x="68289" y="52430"/>
                        <a:pt x="-1561" y="22532"/>
                        <a:pt x="26" y="19357"/>
                      </a:cubicBezTo>
                      <a:cubicBezTo>
                        <a:pt x="1613" y="16182"/>
                        <a:pt x="88397" y="41053"/>
                        <a:pt x="101626" y="41582"/>
                      </a:cubicBezTo>
                      <a:cubicBezTo>
                        <a:pt x="114855" y="42111"/>
                        <a:pt x="48710" y="-4191"/>
                        <a:pt x="55589" y="307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8" name="フリーフォーム: 図形 557">
                  <a:extLst>
                    <a:ext uri="{FF2B5EF4-FFF2-40B4-BE49-F238E27FC236}">
                      <a16:creationId xmlns:a16="http://schemas.microsoft.com/office/drawing/2014/main" id="{6D062EC3-5D9E-4CB4-92DA-8D3525A62121}"/>
                    </a:ext>
                  </a:extLst>
                </p:cNvPr>
                <p:cNvSpPr/>
                <p:nvPr/>
              </p:nvSpPr>
              <p:spPr>
                <a:xfrm>
                  <a:off x="4594142" y="2125358"/>
                  <a:ext cx="108969" cy="65572"/>
                </a:xfrm>
                <a:custGeom>
                  <a:avLst/>
                  <a:gdLst>
                    <a:gd name="connsiteX0" fmla="*/ 83 w 108969"/>
                    <a:gd name="connsiteY0" fmla="*/ 1892 h 65572"/>
                    <a:gd name="connsiteX1" fmla="*/ 90571 w 108969"/>
                    <a:gd name="connsiteY1" fmla="*/ 65392 h 65572"/>
                    <a:gd name="connsiteX2" fmla="*/ 108033 w 108969"/>
                    <a:gd name="connsiteY2" fmla="*/ 20942 h 65572"/>
                    <a:gd name="connsiteX3" fmla="*/ 74696 w 108969"/>
                    <a:gd name="connsiteY3" fmla="*/ 17767 h 65572"/>
                    <a:gd name="connsiteX4" fmla="*/ 83 w 108969"/>
                    <a:gd name="connsiteY4" fmla="*/ 1892 h 65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969" h="65572">
                      <a:moveTo>
                        <a:pt x="83" y="1892"/>
                      </a:moveTo>
                      <a:cubicBezTo>
                        <a:pt x="2729" y="9829"/>
                        <a:pt x="72579" y="62217"/>
                        <a:pt x="90571" y="65392"/>
                      </a:cubicBezTo>
                      <a:cubicBezTo>
                        <a:pt x="108563" y="68567"/>
                        <a:pt x="110679" y="28879"/>
                        <a:pt x="108033" y="20942"/>
                      </a:cubicBezTo>
                      <a:cubicBezTo>
                        <a:pt x="105387" y="13005"/>
                        <a:pt x="91100" y="22265"/>
                        <a:pt x="74696" y="17767"/>
                      </a:cubicBezTo>
                      <a:cubicBezTo>
                        <a:pt x="58292" y="13269"/>
                        <a:pt x="-2563" y="-6045"/>
                        <a:pt x="83" y="18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9" name="フリーフォーム: 図形 558">
                  <a:extLst>
                    <a:ext uri="{FF2B5EF4-FFF2-40B4-BE49-F238E27FC236}">
                      <a16:creationId xmlns:a16="http://schemas.microsoft.com/office/drawing/2014/main" id="{D3D1D177-E6B0-4941-A676-60FBD5E4C275}"/>
                    </a:ext>
                  </a:extLst>
                </p:cNvPr>
                <p:cNvSpPr/>
                <p:nvPr/>
              </p:nvSpPr>
              <p:spPr>
                <a:xfrm>
                  <a:off x="4805136" y="2087021"/>
                  <a:ext cx="228835" cy="172406"/>
                </a:xfrm>
                <a:custGeom>
                  <a:avLst/>
                  <a:gdLst>
                    <a:gd name="connsiteX0" fmla="*/ 227 w 228835"/>
                    <a:gd name="connsiteY0" fmla="*/ 542 h 172406"/>
                    <a:gd name="connsiteX1" fmla="*/ 120877 w 228835"/>
                    <a:gd name="connsiteY1" fmla="*/ 18004 h 172406"/>
                    <a:gd name="connsiteX2" fmla="*/ 106589 w 228835"/>
                    <a:gd name="connsiteY2" fmla="*/ 43404 h 172406"/>
                    <a:gd name="connsiteX3" fmla="*/ 149452 w 228835"/>
                    <a:gd name="connsiteY3" fmla="*/ 60867 h 172406"/>
                    <a:gd name="connsiteX4" fmla="*/ 98652 w 228835"/>
                    <a:gd name="connsiteY4" fmla="*/ 71979 h 172406"/>
                    <a:gd name="connsiteX5" fmla="*/ 195489 w 228835"/>
                    <a:gd name="connsiteY5" fmla="*/ 92617 h 172406"/>
                    <a:gd name="connsiteX6" fmla="*/ 109764 w 228835"/>
                    <a:gd name="connsiteY6" fmla="*/ 92617 h 172406"/>
                    <a:gd name="connsiteX7" fmla="*/ 228827 w 228835"/>
                    <a:gd name="connsiteY7" fmla="*/ 171992 h 172406"/>
                    <a:gd name="connsiteX8" fmla="*/ 116114 w 228835"/>
                    <a:gd name="connsiteY8" fmla="*/ 122779 h 172406"/>
                    <a:gd name="connsiteX9" fmla="*/ 119289 w 228835"/>
                    <a:gd name="connsiteY9" fmla="*/ 98967 h 172406"/>
                    <a:gd name="connsiteX10" fmla="*/ 87539 w 228835"/>
                    <a:gd name="connsiteY10" fmla="*/ 68804 h 172406"/>
                    <a:gd name="connsiteX11" fmla="*/ 90714 w 228835"/>
                    <a:gd name="connsiteY11" fmla="*/ 38642 h 172406"/>
                    <a:gd name="connsiteX12" fmla="*/ 227 w 228835"/>
                    <a:gd name="connsiteY12" fmla="*/ 542 h 17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8835" h="172406">
                      <a:moveTo>
                        <a:pt x="227" y="542"/>
                      </a:moveTo>
                      <a:cubicBezTo>
                        <a:pt x="5254" y="-2898"/>
                        <a:pt x="103150" y="10860"/>
                        <a:pt x="120877" y="18004"/>
                      </a:cubicBezTo>
                      <a:cubicBezTo>
                        <a:pt x="138604" y="25148"/>
                        <a:pt x="101827" y="36260"/>
                        <a:pt x="106589" y="43404"/>
                      </a:cubicBezTo>
                      <a:cubicBezTo>
                        <a:pt x="111351" y="50548"/>
                        <a:pt x="150775" y="56105"/>
                        <a:pt x="149452" y="60867"/>
                      </a:cubicBezTo>
                      <a:cubicBezTo>
                        <a:pt x="148129" y="65629"/>
                        <a:pt x="90979" y="66687"/>
                        <a:pt x="98652" y="71979"/>
                      </a:cubicBezTo>
                      <a:cubicBezTo>
                        <a:pt x="106325" y="77271"/>
                        <a:pt x="193637" y="89177"/>
                        <a:pt x="195489" y="92617"/>
                      </a:cubicBezTo>
                      <a:cubicBezTo>
                        <a:pt x="197341" y="96057"/>
                        <a:pt x="104208" y="79388"/>
                        <a:pt x="109764" y="92617"/>
                      </a:cubicBezTo>
                      <a:cubicBezTo>
                        <a:pt x="115320" y="105846"/>
                        <a:pt x="227769" y="166965"/>
                        <a:pt x="228827" y="171992"/>
                      </a:cubicBezTo>
                      <a:cubicBezTo>
                        <a:pt x="229885" y="177019"/>
                        <a:pt x="134370" y="134950"/>
                        <a:pt x="116114" y="122779"/>
                      </a:cubicBezTo>
                      <a:cubicBezTo>
                        <a:pt x="97858" y="110608"/>
                        <a:pt x="124051" y="107963"/>
                        <a:pt x="119289" y="98967"/>
                      </a:cubicBezTo>
                      <a:cubicBezTo>
                        <a:pt x="114527" y="89971"/>
                        <a:pt x="92302" y="78858"/>
                        <a:pt x="87539" y="68804"/>
                      </a:cubicBezTo>
                      <a:cubicBezTo>
                        <a:pt x="82777" y="58750"/>
                        <a:pt x="106589" y="51342"/>
                        <a:pt x="90714" y="38642"/>
                      </a:cubicBezTo>
                      <a:cubicBezTo>
                        <a:pt x="74839" y="25942"/>
                        <a:pt x="-4800" y="3982"/>
                        <a:pt x="227" y="5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0" name="フリーフォーム: 図形 559">
                  <a:extLst>
                    <a:ext uri="{FF2B5EF4-FFF2-40B4-BE49-F238E27FC236}">
                      <a16:creationId xmlns:a16="http://schemas.microsoft.com/office/drawing/2014/main" id="{A3C29698-9A46-408C-B483-A0D4A079B8C0}"/>
                    </a:ext>
                  </a:extLst>
                </p:cNvPr>
                <p:cNvSpPr/>
                <p:nvPr/>
              </p:nvSpPr>
              <p:spPr>
                <a:xfrm>
                  <a:off x="4948222" y="2396474"/>
                  <a:ext cx="124622" cy="91731"/>
                </a:xfrm>
                <a:custGeom>
                  <a:avLst/>
                  <a:gdLst>
                    <a:gd name="connsiteX0" fmla="*/ 3191 w 124622"/>
                    <a:gd name="connsiteY0" fmla="*/ 651 h 91731"/>
                    <a:gd name="connsiteX1" fmla="*/ 111141 w 124622"/>
                    <a:gd name="connsiteY1" fmla="*/ 91139 h 91731"/>
                    <a:gd name="connsiteX2" fmla="*/ 68278 w 124622"/>
                    <a:gd name="connsiteY2" fmla="*/ 40339 h 91731"/>
                    <a:gd name="connsiteX3" fmla="*/ 88916 w 124622"/>
                    <a:gd name="connsiteY3" fmla="*/ 51451 h 91731"/>
                    <a:gd name="connsiteX4" fmla="*/ 95266 w 124622"/>
                    <a:gd name="connsiteY4" fmla="*/ 67326 h 91731"/>
                    <a:gd name="connsiteX5" fmla="*/ 60341 w 124622"/>
                    <a:gd name="connsiteY5" fmla="*/ 10176 h 91731"/>
                    <a:gd name="connsiteX6" fmla="*/ 122253 w 124622"/>
                    <a:gd name="connsiteY6" fmla="*/ 33989 h 91731"/>
                    <a:gd name="connsiteX7" fmla="*/ 104791 w 124622"/>
                    <a:gd name="connsiteY7" fmla="*/ 87964 h 91731"/>
                    <a:gd name="connsiteX8" fmla="*/ 39703 w 124622"/>
                    <a:gd name="connsiteY8" fmla="*/ 60976 h 91731"/>
                    <a:gd name="connsiteX9" fmla="*/ 28591 w 124622"/>
                    <a:gd name="connsiteY9" fmla="*/ 49864 h 91731"/>
                    <a:gd name="connsiteX10" fmla="*/ 3191 w 124622"/>
                    <a:gd name="connsiteY10" fmla="*/ 651 h 9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22" h="91731">
                      <a:moveTo>
                        <a:pt x="3191" y="651"/>
                      </a:moveTo>
                      <a:cubicBezTo>
                        <a:pt x="16949" y="7530"/>
                        <a:pt x="100293" y="84524"/>
                        <a:pt x="111141" y="91139"/>
                      </a:cubicBezTo>
                      <a:cubicBezTo>
                        <a:pt x="121989" y="97754"/>
                        <a:pt x="71982" y="46954"/>
                        <a:pt x="68278" y="40339"/>
                      </a:cubicBezTo>
                      <a:cubicBezTo>
                        <a:pt x="64574" y="33724"/>
                        <a:pt x="84418" y="46953"/>
                        <a:pt x="88916" y="51451"/>
                      </a:cubicBezTo>
                      <a:cubicBezTo>
                        <a:pt x="93414" y="55949"/>
                        <a:pt x="100028" y="74205"/>
                        <a:pt x="95266" y="67326"/>
                      </a:cubicBezTo>
                      <a:cubicBezTo>
                        <a:pt x="90504" y="60447"/>
                        <a:pt x="55843" y="15732"/>
                        <a:pt x="60341" y="10176"/>
                      </a:cubicBezTo>
                      <a:cubicBezTo>
                        <a:pt x="64839" y="4620"/>
                        <a:pt x="114845" y="21024"/>
                        <a:pt x="122253" y="33989"/>
                      </a:cubicBezTo>
                      <a:cubicBezTo>
                        <a:pt x="129661" y="46954"/>
                        <a:pt x="118549" y="83466"/>
                        <a:pt x="104791" y="87964"/>
                      </a:cubicBezTo>
                      <a:cubicBezTo>
                        <a:pt x="91033" y="92462"/>
                        <a:pt x="52403" y="67326"/>
                        <a:pt x="39703" y="60976"/>
                      </a:cubicBezTo>
                      <a:cubicBezTo>
                        <a:pt x="27003" y="54626"/>
                        <a:pt x="32824" y="56214"/>
                        <a:pt x="28591" y="49864"/>
                      </a:cubicBezTo>
                      <a:cubicBezTo>
                        <a:pt x="24358" y="43514"/>
                        <a:pt x="-10567" y="-6228"/>
                        <a:pt x="3191" y="65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1" name="フリーフォーム: 図形 560">
                  <a:extLst>
                    <a:ext uri="{FF2B5EF4-FFF2-40B4-BE49-F238E27FC236}">
                      <a16:creationId xmlns:a16="http://schemas.microsoft.com/office/drawing/2014/main" id="{63B81E67-676F-4191-8203-94D384C247DE}"/>
                    </a:ext>
                  </a:extLst>
                </p:cNvPr>
                <p:cNvSpPr/>
                <p:nvPr/>
              </p:nvSpPr>
              <p:spPr>
                <a:xfrm>
                  <a:off x="5004634" y="2450919"/>
                  <a:ext cx="64774" cy="96587"/>
                </a:xfrm>
                <a:custGeom>
                  <a:avLst/>
                  <a:gdLst>
                    <a:gd name="connsiteX0" fmla="*/ 64254 w 64774"/>
                    <a:gd name="connsiteY0" fmla="*/ 181 h 96587"/>
                    <a:gd name="connsiteX1" fmla="*/ 18216 w 64774"/>
                    <a:gd name="connsiteY1" fmla="*/ 84319 h 96587"/>
                    <a:gd name="connsiteX2" fmla="*/ 754 w 64774"/>
                    <a:gd name="connsiteY2" fmla="*/ 93844 h 96587"/>
                    <a:gd name="connsiteX3" fmla="*/ 40441 w 64774"/>
                    <a:gd name="connsiteY3" fmla="*/ 62094 h 96587"/>
                    <a:gd name="connsiteX4" fmla="*/ 64254 w 64774"/>
                    <a:gd name="connsiteY4" fmla="*/ 181 h 9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74" h="96587">
                      <a:moveTo>
                        <a:pt x="64254" y="181"/>
                      </a:moveTo>
                      <a:cubicBezTo>
                        <a:pt x="60550" y="3885"/>
                        <a:pt x="28799" y="68709"/>
                        <a:pt x="18216" y="84319"/>
                      </a:cubicBezTo>
                      <a:cubicBezTo>
                        <a:pt x="7633" y="99929"/>
                        <a:pt x="-2950" y="97548"/>
                        <a:pt x="754" y="93844"/>
                      </a:cubicBezTo>
                      <a:cubicBezTo>
                        <a:pt x="4458" y="90140"/>
                        <a:pt x="29858" y="73471"/>
                        <a:pt x="40441" y="62094"/>
                      </a:cubicBezTo>
                      <a:cubicBezTo>
                        <a:pt x="51024" y="50717"/>
                        <a:pt x="67958" y="-3523"/>
                        <a:pt x="64254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2" name="フリーフォーム: 図形 561">
                  <a:extLst>
                    <a:ext uri="{FF2B5EF4-FFF2-40B4-BE49-F238E27FC236}">
                      <a16:creationId xmlns:a16="http://schemas.microsoft.com/office/drawing/2014/main" id="{C2EEBE22-F2BD-4ABB-B023-565338672FB1}"/>
                    </a:ext>
                  </a:extLst>
                </p:cNvPr>
                <p:cNvSpPr/>
                <p:nvPr/>
              </p:nvSpPr>
              <p:spPr>
                <a:xfrm>
                  <a:off x="5027781" y="2161987"/>
                  <a:ext cx="72329" cy="362357"/>
                </a:xfrm>
                <a:custGeom>
                  <a:avLst/>
                  <a:gdLst>
                    <a:gd name="connsiteX0" fmla="*/ 7769 w 72329"/>
                    <a:gd name="connsiteY0" fmla="*/ 1776 h 362357"/>
                    <a:gd name="connsiteX1" fmla="*/ 68094 w 72329"/>
                    <a:gd name="connsiteY1" fmla="*/ 212913 h 362357"/>
                    <a:gd name="connsiteX2" fmla="*/ 64919 w 72329"/>
                    <a:gd name="connsiteY2" fmla="*/ 195451 h 362357"/>
                    <a:gd name="connsiteX3" fmla="*/ 45869 w 72329"/>
                    <a:gd name="connsiteY3" fmla="*/ 287526 h 362357"/>
                    <a:gd name="connsiteX4" fmla="*/ 45869 w 72329"/>
                    <a:gd name="connsiteY4" fmla="*/ 362138 h 362357"/>
                    <a:gd name="connsiteX5" fmla="*/ 39519 w 72329"/>
                    <a:gd name="connsiteY5" fmla="*/ 263713 h 362357"/>
                    <a:gd name="connsiteX6" fmla="*/ 31582 w 72329"/>
                    <a:gd name="connsiteY6" fmla="*/ 177988 h 362357"/>
                    <a:gd name="connsiteX7" fmla="*/ 3007 w 72329"/>
                    <a:gd name="connsiteY7" fmla="*/ 114488 h 362357"/>
                    <a:gd name="connsiteX8" fmla="*/ 7769 w 72329"/>
                    <a:gd name="connsiteY8" fmla="*/ 1776 h 36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329" h="362357">
                      <a:moveTo>
                        <a:pt x="7769" y="1776"/>
                      </a:moveTo>
                      <a:cubicBezTo>
                        <a:pt x="18617" y="18180"/>
                        <a:pt x="58569" y="180634"/>
                        <a:pt x="68094" y="212913"/>
                      </a:cubicBezTo>
                      <a:cubicBezTo>
                        <a:pt x="77619" y="245192"/>
                        <a:pt x="68623" y="183016"/>
                        <a:pt x="64919" y="195451"/>
                      </a:cubicBezTo>
                      <a:cubicBezTo>
                        <a:pt x="61215" y="207886"/>
                        <a:pt x="49044" y="259745"/>
                        <a:pt x="45869" y="287526"/>
                      </a:cubicBezTo>
                      <a:cubicBezTo>
                        <a:pt x="42694" y="315307"/>
                        <a:pt x="46927" y="366107"/>
                        <a:pt x="45869" y="362138"/>
                      </a:cubicBezTo>
                      <a:cubicBezTo>
                        <a:pt x="44811" y="358169"/>
                        <a:pt x="41900" y="294405"/>
                        <a:pt x="39519" y="263713"/>
                      </a:cubicBezTo>
                      <a:cubicBezTo>
                        <a:pt x="37138" y="233021"/>
                        <a:pt x="37667" y="202859"/>
                        <a:pt x="31582" y="177988"/>
                      </a:cubicBezTo>
                      <a:cubicBezTo>
                        <a:pt x="25497" y="153117"/>
                        <a:pt x="6447" y="141740"/>
                        <a:pt x="3007" y="114488"/>
                      </a:cubicBezTo>
                      <a:cubicBezTo>
                        <a:pt x="-433" y="87236"/>
                        <a:pt x="-3079" y="-14628"/>
                        <a:pt x="7769" y="1776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3" name="フリーフォーム: 図形 562">
                  <a:extLst>
                    <a:ext uri="{FF2B5EF4-FFF2-40B4-BE49-F238E27FC236}">
                      <a16:creationId xmlns:a16="http://schemas.microsoft.com/office/drawing/2014/main" id="{8CBED09B-CB9F-4910-9B7E-5D50C6676679}"/>
                    </a:ext>
                  </a:extLst>
                </p:cNvPr>
                <p:cNvSpPr/>
                <p:nvPr/>
              </p:nvSpPr>
              <p:spPr>
                <a:xfrm>
                  <a:off x="5011496" y="2378960"/>
                  <a:ext cx="70803" cy="416727"/>
                </a:xfrm>
                <a:custGeom>
                  <a:avLst/>
                  <a:gdLst>
                    <a:gd name="connsiteX0" fmla="*/ 70092 w 70803"/>
                    <a:gd name="connsiteY0" fmla="*/ 703 h 416727"/>
                    <a:gd name="connsiteX1" fmla="*/ 60567 w 70803"/>
                    <a:gd name="connsiteY1" fmla="*/ 159453 h 416727"/>
                    <a:gd name="connsiteX2" fmla="*/ 62154 w 70803"/>
                    <a:gd name="connsiteY2" fmla="*/ 156278 h 416727"/>
                    <a:gd name="connsiteX3" fmla="*/ 57392 w 70803"/>
                    <a:gd name="connsiteY3" fmla="*/ 268990 h 416727"/>
                    <a:gd name="connsiteX4" fmla="*/ 36754 w 70803"/>
                    <a:gd name="connsiteY4" fmla="*/ 318203 h 416727"/>
                    <a:gd name="connsiteX5" fmla="*/ 6592 w 70803"/>
                    <a:gd name="connsiteY5" fmla="*/ 416628 h 416727"/>
                    <a:gd name="connsiteX6" fmla="*/ 3417 w 70803"/>
                    <a:gd name="connsiteY6" fmla="*/ 334078 h 416727"/>
                    <a:gd name="connsiteX7" fmla="*/ 242 w 70803"/>
                    <a:gd name="connsiteY7" fmla="*/ 210253 h 416727"/>
                    <a:gd name="connsiteX8" fmla="*/ 1829 w 70803"/>
                    <a:gd name="connsiteY8" fmla="*/ 145165 h 416727"/>
                    <a:gd name="connsiteX9" fmla="*/ 14529 w 70803"/>
                    <a:gd name="connsiteY9" fmla="*/ 202315 h 416727"/>
                    <a:gd name="connsiteX10" fmla="*/ 38342 w 70803"/>
                    <a:gd name="connsiteY10" fmla="*/ 105478 h 416727"/>
                    <a:gd name="connsiteX11" fmla="*/ 70092 w 70803"/>
                    <a:gd name="connsiteY11" fmla="*/ 703 h 41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803" h="416727">
                      <a:moveTo>
                        <a:pt x="70092" y="703"/>
                      </a:moveTo>
                      <a:cubicBezTo>
                        <a:pt x="73796" y="9699"/>
                        <a:pt x="61890" y="133524"/>
                        <a:pt x="60567" y="159453"/>
                      </a:cubicBezTo>
                      <a:cubicBezTo>
                        <a:pt x="59244" y="185382"/>
                        <a:pt x="62683" y="138022"/>
                        <a:pt x="62154" y="156278"/>
                      </a:cubicBezTo>
                      <a:cubicBezTo>
                        <a:pt x="61625" y="174534"/>
                        <a:pt x="61625" y="242003"/>
                        <a:pt x="57392" y="268990"/>
                      </a:cubicBezTo>
                      <a:cubicBezTo>
                        <a:pt x="53159" y="295978"/>
                        <a:pt x="45221" y="293597"/>
                        <a:pt x="36754" y="318203"/>
                      </a:cubicBezTo>
                      <a:cubicBezTo>
                        <a:pt x="28287" y="342809"/>
                        <a:pt x="12148" y="413982"/>
                        <a:pt x="6592" y="416628"/>
                      </a:cubicBezTo>
                      <a:cubicBezTo>
                        <a:pt x="1036" y="419274"/>
                        <a:pt x="4475" y="368474"/>
                        <a:pt x="3417" y="334078"/>
                      </a:cubicBezTo>
                      <a:cubicBezTo>
                        <a:pt x="2359" y="299682"/>
                        <a:pt x="507" y="241738"/>
                        <a:pt x="242" y="210253"/>
                      </a:cubicBezTo>
                      <a:cubicBezTo>
                        <a:pt x="-23" y="178768"/>
                        <a:pt x="-552" y="146488"/>
                        <a:pt x="1829" y="145165"/>
                      </a:cubicBezTo>
                      <a:cubicBezTo>
                        <a:pt x="4210" y="143842"/>
                        <a:pt x="8443" y="208930"/>
                        <a:pt x="14529" y="202315"/>
                      </a:cubicBezTo>
                      <a:cubicBezTo>
                        <a:pt x="20615" y="195700"/>
                        <a:pt x="29082" y="139609"/>
                        <a:pt x="38342" y="105478"/>
                      </a:cubicBezTo>
                      <a:cubicBezTo>
                        <a:pt x="47602" y="71347"/>
                        <a:pt x="66388" y="-8293"/>
                        <a:pt x="70092" y="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4" name="フリーフォーム: 図形 563">
                  <a:extLst>
                    <a:ext uri="{FF2B5EF4-FFF2-40B4-BE49-F238E27FC236}">
                      <a16:creationId xmlns:a16="http://schemas.microsoft.com/office/drawing/2014/main" id="{BDADB238-FCFB-493B-9752-1FC579EF10C7}"/>
                    </a:ext>
                  </a:extLst>
                </p:cNvPr>
                <p:cNvSpPr/>
                <p:nvPr/>
              </p:nvSpPr>
              <p:spPr>
                <a:xfrm>
                  <a:off x="4779064" y="2154081"/>
                  <a:ext cx="123137" cy="263366"/>
                </a:xfrm>
                <a:custGeom>
                  <a:avLst/>
                  <a:gdLst>
                    <a:gd name="connsiteX0" fmla="*/ 104086 w 123137"/>
                    <a:gd name="connsiteY0" fmla="*/ 157 h 263366"/>
                    <a:gd name="connsiteX1" fmla="*/ 81861 w 123137"/>
                    <a:gd name="connsiteY1" fmla="*/ 128744 h 263366"/>
                    <a:gd name="connsiteX2" fmla="*/ 123136 w 123137"/>
                    <a:gd name="connsiteY2" fmla="*/ 262094 h 263366"/>
                    <a:gd name="connsiteX3" fmla="*/ 80274 w 123137"/>
                    <a:gd name="connsiteY3" fmla="*/ 190657 h 263366"/>
                    <a:gd name="connsiteX4" fmla="*/ 61224 w 123137"/>
                    <a:gd name="connsiteY4" fmla="*/ 101757 h 263366"/>
                    <a:gd name="connsiteX5" fmla="*/ 46936 w 123137"/>
                    <a:gd name="connsiteY5" fmla="*/ 1744 h 263366"/>
                    <a:gd name="connsiteX6" fmla="*/ 899 w 123137"/>
                    <a:gd name="connsiteY6" fmla="*/ 100169 h 263366"/>
                    <a:gd name="connsiteX7" fmla="*/ 104086 w 123137"/>
                    <a:gd name="connsiteY7" fmla="*/ 157 h 26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37" h="263366">
                      <a:moveTo>
                        <a:pt x="104086" y="157"/>
                      </a:moveTo>
                      <a:cubicBezTo>
                        <a:pt x="117580" y="4920"/>
                        <a:pt x="78686" y="85088"/>
                        <a:pt x="81861" y="128744"/>
                      </a:cubicBezTo>
                      <a:cubicBezTo>
                        <a:pt x="85036" y="172400"/>
                        <a:pt x="123400" y="251775"/>
                        <a:pt x="123136" y="262094"/>
                      </a:cubicBezTo>
                      <a:cubicBezTo>
                        <a:pt x="122872" y="272413"/>
                        <a:pt x="90593" y="217380"/>
                        <a:pt x="80274" y="190657"/>
                      </a:cubicBezTo>
                      <a:cubicBezTo>
                        <a:pt x="69955" y="163934"/>
                        <a:pt x="66780" y="133242"/>
                        <a:pt x="61224" y="101757"/>
                      </a:cubicBezTo>
                      <a:cubicBezTo>
                        <a:pt x="55668" y="70272"/>
                        <a:pt x="56990" y="2009"/>
                        <a:pt x="46936" y="1744"/>
                      </a:cubicBezTo>
                      <a:cubicBezTo>
                        <a:pt x="36882" y="1479"/>
                        <a:pt x="-6774" y="99904"/>
                        <a:pt x="899" y="100169"/>
                      </a:cubicBezTo>
                      <a:cubicBezTo>
                        <a:pt x="8572" y="100434"/>
                        <a:pt x="90592" y="-4606"/>
                        <a:pt x="104086" y="15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5" name="フリーフォーム: 図形 564">
                  <a:extLst>
                    <a:ext uri="{FF2B5EF4-FFF2-40B4-BE49-F238E27FC236}">
                      <a16:creationId xmlns:a16="http://schemas.microsoft.com/office/drawing/2014/main" id="{FBE0B376-7289-4ACA-9BDC-A1A610467806}"/>
                    </a:ext>
                  </a:extLst>
                </p:cNvPr>
                <p:cNvSpPr/>
                <p:nvPr/>
              </p:nvSpPr>
              <p:spPr>
                <a:xfrm>
                  <a:off x="4486241" y="3222624"/>
                  <a:ext cx="123860" cy="358071"/>
                </a:xfrm>
                <a:custGeom>
                  <a:avLst/>
                  <a:gdLst>
                    <a:gd name="connsiteX0" fmla="*/ 123859 w 123860"/>
                    <a:gd name="connsiteY0" fmla="*/ 1 h 358071"/>
                    <a:gd name="connsiteX1" fmla="*/ 65122 w 123860"/>
                    <a:gd name="connsiteY1" fmla="*/ 87314 h 358071"/>
                    <a:gd name="connsiteX2" fmla="*/ 39722 w 123860"/>
                    <a:gd name="connsiteY2" fmla="*/ 200026 h 358071"/>
                    <a:gd name="connsiteX3" fmla="*/ 34 w 123860"/>
                    <a:gd name="connsiteY3" fmla="*/ 357189 h 358071"/>
                    <a:gd name="connsiteX4" fmla="*/ 33372 w 123860"/>
                    <a:gd name="connsiteY4" fmla="*/ 255589 h 358071"/>
                    <a:gd name="connsiteX5" fmla="*/ 66709 w 123860"/>
                    <a:gd name="connsiteY5" fmla="*/ 85726 h 358071"/>
                    <a:gd name="connsiteX6" fmla="*/ 123859 w 123860"/>
                    <a:gd name="connsiteY6" fmla="*/ 1 h 358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60" h="358071">
                      <a:moveTo>
                        <a:pt x="123859" y="1"/>
                      </a:moveTo>
                      <a:cubicBezTo>
                        <a:pt x="123595" y="266"/>
                        <a:pt x="79145" y="53977"/>
                        <a:pt x="65122" y="87314"/>
                      </a:cubicBezTo>
                      <a:cubicBezTo>
                        <a:pt x="51099" y="120651"/>
                        <a:pt x="50570" y="155047"/>
                        <a:pt x="39722" y="200026"/>
                      </a:cubicBezTo>
                      <a:cubicBezTo>
                        <a:pt x="28874" y="245005"/>
                        <a:pt x="1092" y="347929"/>
                        <a:pt x="34" y="357189"/>
                      </a:cubicBezTo>
                      <a:cubicBezTo>
                        <a:pt x="-1024" y="366449"/>
                        <a:pt x="22259" y="300833"/>
                        <a:pt x="33372" y="255589"/>
                      </a:cubicBezTo>
                      <a:cubicBezTo>
                        <a:pt x="44484" y="210345"/>
                        <a:pt x="52951" y="123561"/>
                        <a:pt x="66709" y="85726"/>
                      </a:cubicBezTo>
                      <a:cubicBezTo>
                        <a:pt x="80467" y="47891"/>
                        <a:pt x="124123" y="-264"/>
                        <a:pt x="123859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6" name="フリーフォーム: 図形 565">
                  <a:extLst>
                    <a:ext uri="{FF2B5EF4-FFF2-40B4-BE49-F238E27FC236}">
                      <a16:creationId xmlns:a16="http://schemas.microsoft.com/office/drawing/2014/main" id="{2318AFA5-17BC-4920-A1AB-3C4BAD3C0318}"/>
                    </a:ext>
                  </a:extLst>
                </p:cNvPr>
                <p:cNvSpPr/>
                <p:nvPr/>
              </p:nvSpPr>
              <p:spPr>
                <a:xfrm>
                  <a:off x="4470263" y="3210840"/>
                  <a:ext cx="133965" cy="556060"/>
                </a:xfrm>
                <a:custGeom>
                  <a:avLst/>
                  <a:gdLst>
                    <a:gd name="connsiteX0" fmla="*/ 133487 w 133965"/>
                    <a:gd name="connsiteY0" fmla="*/ 673 h 556060"/>
                    <a:gd name="connsiteX1" fmla="*/ 62050 w 133965"/>
                    <a:gd name="connsiteY1" fmla="*/ 110210 h 556060"/>
                    <a:gd name="connsiteX2" fmla="*/ 36650 w 133965"/>
                    <a:gd name="connsiteY2" fmla="*/ 205460 h 556060"/>
                    <a:gd name="connsiteX3" fmla="*/ 8075 w 133965"/>
                    <a:gd name="connsiteY3" fmla="*/ 286423 h 556060"/>
                    <a:gd name="connsiteX4" fmla="*/ 137 w 133965"/>
                    <a:gd name="connsiteY4" fmla="*/ 343573 h 556060"/>
                    <a:gd name="connsiteX5" fmla="*/ 12837 w 133965"/>
                    <a:gd name="connsiteY5" fmla="*/ 553123 h 556060"/>
                    <a:gd name="connsiteX6" fmla="*/ 16012 w 133965"/>
                    <a:gd name="connsiteY6" fmla="*/ 456285 h 556060"/>
                    <a:gd name="connsiteX7" fmla="*/ 9662 w 133965"/>
                    <a:gd name="connsiteY7" fmla="*/ 314998 h 556060"/>
                    <a:gd name="connsiteX8" fmla="*/ 65225 w 133965"/>
                    <a:gd name="connsiteY8" fmla="*/ 127673 h 556060"/>
                    <a:gd name="connsiteX9" fmla="*/ 92212 w 133965"/>
                    <a:gd name="connsiteY9" fmla="*/ 65760 h 556060"/>
                    <a:gd name="connsiteX10" fmla="*/ 133487 w 133965"/>
                    <a:gd name="connsiteY10" fmla="*/ 673 h 55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965" h="556060">
                      <a:moveTo>
                        <a:pt x="133487" y="673"/>
                      </a:moveTo>
                      <a:cubicBezTo>
                        <a:pt x="128460" y="8081"/>
                        <a:pt x="78189" y="76079"/>
                        <a:pt x="62050" y="110210"/>
                      </a:cubicBezTo>
                      <a:cubicBezTo>
                        <a:pt x="45911" y="144341"/>
                        <a:pt x="45646" y="176091"/>
                        <a:pt x="36650" y="205460"/>
                      </a:cubicBezTo>
                      <a:cubicBezTo>
                        <a:pt x="27654" y="234829"/>
                        <a:pt x="14160" y="263404"/>
                        <a:pt x="8075" y="286423"/>
                      </a:cubicBezTo>
                      <a:cubicBezTo>
                        <a:pt x="1990" y="309442"/>
                        <a:pt x="-657" y="299123"/>
                        <a:pt x="137" y="343573"/>
                      </a:cubicBezTo>
                      <a:cubicBezTo>
                        <a:pt x="931" y="388023"/>
                        <a:pt x="10191" y="534338"/>
                        <a:pt x="12837" y="553123"/>
                      </a:cubicBezTo>
                      <a:cubicBezTo>
                        <a:pt x="15483" y="571908"/>
                        <a:pt x="16541" y="495972"/>
                        <a:pt x="16012" y="456285"/>
                      </a:cubicBezTo>
                      <a:cubicBezTo>
                        <a:pt x="15483" y="416598"/>
                        <a:pt x="1460" y="369767"/>
                        <a:pt x="9662" y="314998"/>
                      </a:cubicBezTo>
                      <a:cubicBezTo>
                        <a:pt x="17864" y="260229"/>
                        <a:pt x="51467" y="169213"/>
                        <a:pt x="65225" y="127673"/>
                      </a:cubicBezTo>
                      <a:cubicBezTo>
                        <a:pt x="78983" y="86133"/>
                        <a:pt x="81893" y="82429"/>
                        <a:pt x="92212" y="65760"/>
                      </a:cubicBezTo>
                      <a:cubicBezTo>
                        <a:pt x="102531" y="49091"/>
                        <a:pt x="138514" y="-6735"/>
                        <a:pt x="133487" y="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7" name="フリーフォーム: 図形 566">
                  <a:extLst>
                    <a:ext uri="{FF2B5EF4-FFF2-40B4-BE49-F238E27FC236}">
                      <a16:creationId xmlns:a16="http://schemas.microsoft.com/office/drawing/2014/main" id="{905D1D7C-0750-4FB8-9E1E-6A4F9AFD2406}"/>
                    </a:ext>
                  </a:extLst>
                </p:cNvPr>
                <p:cNvSpPr/>
                <p:nvPr/>
              </p:nvSpPr>
              <p:spPr>
                <a:xfrm>
                  <a:off x="5068858" y="3182611"/>
                  <a:ext cx="84593" cy="154437"/>
                </a:xfrm>
                <a:custGeom>
                  <a:avLst/>
                  <a:gdLst>
                    <a:gd name="connsiteX0" fmla="*/ 30 w 84593"/>
                    <a:gd name="connsiteY0" fmla="*/ 327 h 154437"/>
                    <a:gd name="connsiteX1" fmla="*/ 79405 w 84593"/>
                    <a:gd name="connsiteY1" fmla="*/ 149552 h 154437"/>
                    <a:gd name="connsiteX2" fmla="*/ 69880 w 84593"/>
                    <a:gd name="connsiteY2" fmla="*/ 109864 h 154437"/>
                    <a:gd name="connsiteX3" fmla="*/ 30 w 84593"/>
                    <a:gd name="connsiteY3" fmla="*/ 327 h 15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593" h="154437">
                      <a:moveTo>
                        <a:pt x="30" y="327"/>
                      </a:moveTo>
                      <a:cubicBezTo>
                        <a:pt x="1617" y="6942"/>
                        <a:pt x="67763" y="131296"/>
                        <a:pt x="79405" y="149552"/>
                      </a:cubicBezTo>
                      <a:cubicBezTo>
                        <a:pt x="91047" y="167808"/>
                        <a:pt x="80992" y="130501"/>
                        <a:pt x="69880" y="109864"/>
                      </a:cubicBezTo>
                      <a:cubicBezTo>
                        <a:pt x="58768" y="89227"/>
                        <a:pt x="-1557" y="-6288"/>
                        <a:pt x="30" y="3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8" name="フリーフォーム: 図形 567">
                  <a:extLst>
                    <a:ext uri="{FF2B5EF4-FFF2-40B4-BE49-F238E27FC236}">
                      <a16:creationId xmlns:a16="http://schemas.microsoft.com/office/drawing/2014/main" id="{225A5935-8D06-4ED2-BE2E-F5C6FE50EC4D}"/>
                    </a:ext>
                  </a:extLst>
                </p:cNvPr>
                <p:cNvSpPr/>
                <p:nvPr/>
              </p:nvSpPr>
              <p:spPr>
                <a:xfrm>
                  <a:off x="4524292" y="3533135"/>
                  <a:ext cx="29397" cy="189310"/>
                </a:xfrm>
                <a:custGeom>
                  <a:avLst/>
                  <a:gdLst>
                    <a:gd name="connsiteX0" fmla="*/ 83 w 29397"/>
                    <a:gd name="connsiteY0" fmla="*/ 2228 h 189310"/>
                    <a:gd name="connsiteX1" fmla="*/ 27071 w 29397"/>
                    <a:gd name="connsiteY1" fmla="*/ 186378 h 189310"/>
                    <a:gd name="connsiteX2" fmla="*/ 27071 w 29397"/>
                    <a:gd name="connsiteY2" fmla="*/ 113353 h 189310"/>
                    <a:gd name="connsiteX3" fmla="*/ 19133 w 29397"/>
                    <a:gd name="connsiteY3" fmla="*/ 84778 h 189310"/>
                    <a:gd name="connsiteX4" fmla="*/ 83 w 29397"/>
                    <a:gd name="connsiteY4" fmla="*/ 2228 h 189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97" h="189310">
                      <a:moveTo>
                        <a:pt x="83" y="2228"/>
                      </a:moveTo>
                      <a:cubicBezTo>
                        <a:pt x="1406" y="19161"/>
                        <a:pt x="22573" y="167857"/>
                        <a:pt x="27071" y="186378"/>
                      </a:cubicBezTo>
                      <a:cubicBezTo>
                        <a:pt x="31569" y="204899"/>
                        <a:pt x="28394" y="130286"/>
                        <a:pt x="27071" y="113353"/>
                      </a:cubicBezTo>
                      <a:cubicBezTo>
                        <a:pt x="25748" y="96420"/>
                        <a:pt x="24689" y="99595"/>
                        <a:pt x="19133" y="84778"/>
                      </a:cubicBezTo>
                      <a:cubicBezTo>
                        <a:pt x="13577" y="69961"/>
                        <a:pt x="-1240" y="-14705"/>
                        <a:pt x="83" y="2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9" name="フリーフォーム: 図形 568">
                  <a:extLst>
                    <a:ext uri="{FF2B5EF4-FFF2-40B4-BE49-F238E27FC236}">
                      <a16:creationId xmlns:a16="http://schemas.microsoft.com/office/drawing/2014/main" id="{2DEDDE05-E8EA-43A4-986E-20128A532A84}"/>
                    </a:ext>
                  </a:extLst>
                </p:cNvPr>
                <p:cNvSpPr/>
                <p:nvPr/>
              </p:nvSpPr>
              <p:spPr>
                <a:xfrm>
                  <a:off x="4579322" y="3264936"/>
                  <a:ext cx="585213" cy="160362"/>
                </a:xfrm>
                <a:custGeom>
                  <a:avLst/>
                  <a:gdLst>
                    <a:gd name="connsiteX0" fmla="*/ 2203 w 585213"/>
                    <a:gd name="connsiteY0" fmla="*/ 2139 h 160362"/>
                    <a:gd name="connsiteX1" fmla="*/ 119678 w 585213"/>
                    <a:gd name="connsiteY1" fmla="*/ 83102 h 160362"/>
                    <a:gd name="connsiteX2" fmla="*/ 78403 w 585213"/>
                    <a:gd name="connsiteY2" fmla="*/ 70402 h 160362"/>
                    <a:gd name="connsiteX3" fmla="*/ 235566 w 585213"/>
                    <a:gd name="connsiteY3" fmla="*/ 98977 h 160362"/>
                    <a:gd name="connsiteX4" fmla="*/ 254616 w 585213"/>
                    <a:gd name="connsiteY4" fmla="*/ 91039 h 160362"/>
                    <a:gd name="connsiteX5" fmla="*/ 319703 w 585213"/>
                    <a:gd name="connsiteY5" fmla="*/ 91039 h 160362"/>
                    <a:gd name="connsiteX6" fmla="*/ 351453 w 585213"/>
                    <a:gd name="connsiteY6" fmla="*/ 91039 h 160362"/>
                    <a:gd name="connsiteX7" fmla="*/ 508616 w 585213"/>
                    <a:gd name="connsiteY7" fmla="*/ 76752 h 160362"/>
                    <a:gd name="connsiteX8" fmla="*/ 541953 w 585213"/>
                    <a:gd name="connsiteY8" fmla="*/ 71989 h 160362"/>
                    <a:gd name="connsiteX9" fmla="*/ 564178 w 585213"/>
                    <a:gd name="connsiteY9" fmla="*/ 116439 h 160362"/>
                    <a:gd name="connsiteX10" fmla="*/ 584816 w 585213"/>
                    <a:gd name="connsiteY10" fmla="*/ 159302 h 160362"/>
                    <a:gd name="connsiteX11" fmla="*/ 545128 w 585213"/>
                    <a:gd name="connsiteY11" fmla="*/ 70402 h 160362"/>
                    <a:gd name="connsiteX12" fmla="*/ 502266 w 585213"/>
                    <a:gd name="connsiteY12" fmla="*/ 65639 h 160362"/>
                    <a:gd name="connsiteX13" fmla="*/ 459403 w 585213"/>
                    <a:gd name="connsiteY13" fmla="*/ 83102 h 160362"/>
                    <a:gd name="connsiteX14" fmla="*/ 360978 w 585213"/>
                    <a:gd name="connsiteY14" fmla="*/ 83102 h 160362"/>
                    <a:gd name="connsiteX15" fmla="*/ 230803 w 585213"/>
                    <a:gd name="connsiteY15" fmla="*/ 89452 h 160362"/>
                    <a:gd name="connsiteX16" fmla="*/ 114916 w 585213"/>
                    <a:gd name="connsiteY16" fmla="*/ 59289 h 160362"/>
                    <a:gd name="connsiteX17" fmla="*/ 46653 w 585213"/>
                    <a:gd name="connsiteY17" fmla="*/ 25952 h 160362"/>
                    <a:gd name="connsiteX18" fmla="*/ 2203 w 585213"/>
                    <a:gd name="connsiteY18" fmla="*/ 2139 h 16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5213" h="160362">
                      <a:moveTo>
                        <a:pt x="2203" y="2139"/>
                      </a:moveTo>
                      <a:cubicBezTo>
                        <a:pt x="14374" y="11664"/>
                        <a:pt x="106978" y="71725"/>
                        <a:pt x="119678" y="83102"/>
                      </a:cubicBezTo>
                      <a:cubicBezTo>
                        <a:pt x="132378" y="94479"/>
                        <a:pt x="59088" y="67756"/>
                        <a:pt x="78403" y="70402"/>
                      </a:cubicBezTo>
                      <a:cubicBezTo>
                        <a:pt x="97718" y="73048"/>
                        <a:pt x="206197" y="95537"/>
                        <a:pt x="235566" y="98977"/>
                      </a:cubicBezTo>
                      <a:cubicBezTo>
                        <a:pt x="264935" y="102417"/>
                        <a:pt x="240593" y="92362"/>
                        <a:pt x="254616" y="91039"/>
                      </a:cubicBezTo>
                      <a:cubicBezTo>
                        <a:pt x="268639" y="89716"/>
                        <a:pt x="319703" y="91039"/>
                        <a:pt x="319703" y="91039"/>
                      </a:cubicBezTo>
                      <a:cubicBezTo>
                        <a:pt x="335842" y="91039"/>
                        <a:pt x="319968" y="93420"/>
                        <a:pt x="351453" y="91039"/>
                      </a:cubicBezTo>
                      <a:cubicBezTo>
                        <a:pt x="382939" y="88658"/>
                        <a:pt x="476866" y="79927"/>
                        <a:pt x="508616" y="76752"/>
                      </a:cubicBezTo>
                      <a:cubicBezTo>
                        <a:pt x="540366" y="73577"/>
                        <a:pt x="532693" y="65375"/>
                        <a:pt x="541953" y="71989"/>
                      </a:cubicBezTo>
                      <a:cubicBezTo>
                        <a:pt x="551213" y="78603"/>
                        <a:pt x="557034" y="101887"/>
                        <a:pt x="564178" y="116439"/>
                      </a:cubicBezTo>
                      <a:cubicBezTo>
                        <a:pt x="571322" y="130991"/>
                        <a:pt x="587991" y="166975"/>
                        <a:pt x="584816" y="159302"/>
                      </a:cubicBezTo>
                      <a:cubicBezTo>
                        <a:pt x="581641" y="151629"/>
                        <a:pt x="558886" y="86013"/>
                        <a:pt x="545128" y="70402"/>
                      </a:cubicBezTo>
                      <a:cubicBezTo>
                        <a:pt x="531370" y="54792"/>
                        <a:pt x="516554" y="63522"/>
                        <a:pt x="502266" y="65639"/>
                      </a:cubicBezTo>
                      <a:cubicBezTo>
                        <a:pt x="487979" y="67756"/>
                        <a:pt x="482951" y="80192"/>
                        <a:pt x="459403" y="83102"/>
                      </a:cubicBezTo>
                      <a:cubicBezTo>
                        <a:pt x="435855" y="86012"/>
                        <a:pt x="399078" y="82044"/>
                        <a:pt x="360978" y="83102"/>
                      </a:cubicBezTo>
                      <a:cubicBezTo>
                        <a:pt x="322878" y="84160"/>
                        <a:pt x="271813" y="93421"/>
                        <a:pt x="230803" y="89452"/>
                      </a:cubicBezTo>
                      <a:cubicBezTo>
                        <a:pt x="189793" y="85483"/>
                        <a:pt x="145608" y="69872"/>
                        <a:pt x="114916" y="59289"/>
                      </a:cubicBezTo>
                      <a:cubicBezTo>
                        <a:pt x="84224" y="48706"/>
                        <a:pt x="61734" y="34419"/>
                        <a:pt x="46653" y="25952"/>
                      </a:cubicBezTo>
                      <a:cubicBezTo>
                        <a:pt x="31572" y="17485"/>
                        <a:pt x="-9968" y="-7386"/>
                        <a:pt x="2203" y="2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0" name="フリーフォーム: 図形 569">
                  <a:extLst>
                    <a:ext uri="{FF2B5EF4-FFF2-40B4-BE49-F238E27FC236}">
                      <a16:creationId xmlns:a16="http://schemas.microsoft.com/office/drawing/2014/main" id="{F36C4F31-A5C5-4CCE-A068-2B366DDCB728}"/>
                    </a:ext>
                  </a:extLst>
                </p:cNvPr>
                <p:cNvSpPr/>
                <p:nvPr/>
              </p:nvSpPr>
              <p:spPr>
                <a:xfrm>
                  <a:off x="5156299" y="3317841"/>
                  <a:ext cx="73235" cy="395330"/>
                </a:xfrm>
                <a:custGeom>
                  <a:avLst/>
                  <a:gdLst>
                    <a:gd name="connsiteX0" fmla="*/ 9426 w 73235"/>
                    <a:gd name="connsiteY0" fmla="*/ 34 h 395330"/>
                    <a:gd name="connsiteX1" fmla="*/ 12601 w 73235"/>
                    <a:gd name="connsiteY1" fmla="*/ 92109 h 395330"/>
                    <a:gd name="connsiteX2" fmla="*/ 64989 w 73235"/>
                    <a:gd name="connsiteY2" fmla="*/ 241334 h 395330"/>
                    <a:gd name="connsiteX3" fmla="*/ 26889 w 73235"/>
                    <a:gd name="connsiteY3" fmla="*/ 154022 h 395330"/>
                    <a:gd name="connsiteX4" fmla="*/ 39589 w 73235"/>
                    <a:gd name="connsiteY4" fmla="*/ 220697 h 395330"/>
                    <a:gd name="connsiteX5" fmla="*/ 45939 w 73235"/>
                    <a:gd name="connsiteY5" fmla="*/ 360397 h 395330"/>
                    <a:gd name="connsiteX6" fmla="*/ 45939 w 73235"/>
                    <a:gd name="connsiteY6" fmla="*/ 395322 h 395330"/>
                    <a:gd name="connsiteX7" fmla="*/ 63401 w 73235"/>
                    <a:gd name="connsiteY7" fmla="*/ 358809 h 395330"/>
                    <a:gd name="connsiteX8" fmla="*/ 72926 w 73235"/>
                    <a:gd name="connsiteY8" fmla="*/ 350872 h 395330"/>
                    <a:gd name="connsiteX9" fmla="*/ 52289 w 73235"/>
                    <a:gd name="connsiteY9" fmla="*/ 309597 h 395330"/>
                    <a:gd name="connsiteX10" fmla="*/ 39589 w 73235"/>
                    <a:gd name="connsiteY10" fmla="*/ 204822 h 395330"/>
                    <a:gd name="connsiteX11" fmla="*/ 1489 w 73235"/>
                    <a:gd name="connsiteY11" fmla="*/ 101634 h 395330"/>
                    <a:gd name="connsiteX12" fmla="*/ 9426 w 73235"/>
                    <a:gd name="connsiteY12" fmla="*/ 34 h 39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235" h="395330">
                      <a:moveTo>
                        <a:pt x="9426" y="34"/>
                      </a:moveTo>
                      <a:cubicBezTo>
                        <a:pt x="11278" y="-1553"/>
                        <a:pt x="3341" y="51892"/>
                        <a:pt x="12601" y="92109"/>
                      </a:cubicBezTo>
                      <a:cubicBezTo>
                        <a:pt x="21861" y="132326"/>
                        <a:pt x="62608" y="231015"/>
                        <a:pt x="64989" y="241334"/>
                      </a:cubicBezTo>
                      <a:cubicBezTo>
                        <a:pt x="67370" y="251653"/>
                        <a:pt x="31122" y="157461"/>
                        <a:pt x="26889" y="154022"/>
                      </a:cubicBezTo>
                      <a:cubicBezTo>
                        <a:pt x="22656" y="150583"/>
                        <a:pt x="36414" y="186301"/>
                        <a:pt x="39589" y="220697"/>
                      </a:cubicBezTo>
                      <a:cubicBezTo>
                        <a:pt x="42764" y="255093"/>
                        <a:pt x="44881" y="331293"/>
                        <a:pt x="45939" y="360397"/>
                      </a:cubicBezTo>
                      <a:cubicBezTo>
                        <a:pt x="46997" y="389501"/>
                        <a:pt x="43029" y="395587"/>
                        <a:pt x="45939" y="395322"/>
                      </a:cubicBezTo>
                      <a:cubicBezTo>
                        <a:pt x="48849" y="395057"/>
                        <a:pt x="58903" y="366217"/>
                        <a:pt x="63401" y="358809"/>
                      </a:cubicBezTo>
                      <a:cubicBezTo>
                        <a:pt x="67899" y="351401"/>
                        <a:pt x="74778" y="359074"/>
                        <a:pt x="72926" y="350872"/>
                      </a:cubicBezTo>
                      <a:cubicBezTo>
                        <a:pt x="71074" y="342670"/>
                        <a:pt x="57845" y="333939"/>
                        <a:pt x="52289" y="309597"/>
                      </a:cubicBezTo>
                      <a:cubicBezTo>
                        <a:pt x="46733" y="285255"/>
                        <a:pt x="48056" y="239483"/>
                        <a:pt x="39589" y="204822"/>
                      </a:cubicBezTo>
                      <a:cubicBezTo>
                        <a:pt x="31122" y="170161"/>
                        <a:pt x="7045" y="130738"/>
                        <a:pt x="1489" y="101634"/>
                      </a:cubicBezTo>
                      <a:cubicBezTo>
                        <a:pt x="-4067" y="72530"/>
                        <a:pt x="7574" y="1621"/>
                        <a:pt x="9426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D9D221A4-5CFB-4085-8767-E304C266A059}"/>
                    </a:ext>
                  </a:extLst>
                </p:cNvPr>
                <p:cNvSpPr/>
                <p:nvPr/>
              </p:nvSpPr>
              <p:spPr>
                <a:xfrm>
                  <a:off x="5230768" y="3701539"/>
                  <a:ext cx="57432" cy="357004"/>
                </a:xfrm>
                <a:custGeom>
                  <a:avLst/>
                  <a:gdLst>
                    <a:gd name="connsiteX0" fmla="*/ 45 w 57432"/>
                    <a:gd name="connsiteY0" fmla="*/ 511 h 357004"/>
                    <a:gd name="connsiteX1" fmla="*/ 55607 w 57432"/>
                    <a:gd name="connsiteY1" fmla="*/ 94174 h 357004"/>
                    <a:gd name="connsiteX2" fmla="*/ 44495 w 57432"/>
                    <a:gd name="connsiteY2" fmla="*/ 60836 h 357004"/>
                    <a:gd name="connsiteX3" fmla="*/ 49257 w 57432"/>
                    <a:gd name="connsiteY3" fmla="*/ 154499 h 357004"/>
                    <a:gd name="connsiteX4" fmla="*/ 47670 w 57432"/>
                    <a:gd name="connsiteY4" fmla="*/ 292611 h 357004"/>
                    <a:gd name="connsiteX5" fmla="*/ 19095 w 57432"/>
                    <a:gd name="connsiteY5" fmla="*/ 356111 h 357004"/>
                    <a:gd name="connsiteX6" fmla="*/ 46082 w 57432"/>
                    <a:gd name="connsiteY6" fmla="*/ 249749 h 357004"/>
                    <a:gd name="connsiteX7" fmla="*/ 50845 w 57432"/>
                    <a:gd name="connsiteY7" fmla="*/ 221174 h 357004"/>
                    <a:gd name="connsiteX8" fmla="*/ 46082 w 57432"/>
                    <a:gd name="connsiteY8" fmla="*/ 64011 h 357004"/>
                    <a:gd name="connsiteX9" fmla="*/ 45 w 57432"/>
                    <a:gd name="connsiteY9" fmla="*/ 511 h 35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32" h="357004">
                      <a:moveTo>
                        <a:pt x="45" y="511"/>
                      </a:moveTo>
                      <a:cubicBezTo>
                        <a:pt x="1632" y="5538"/>
                        <a:pt x="48199" y="84120"/>
                        <a:pt x="55607" y="94174"/>
                      </a:cubicBezTo>
                      <a:cubicBezTo>
                        <a:pt x="63015" y="104228"/>
                        <a:pt x="45553" y="50782"/>
                        <a:pt x="44495" y="60836"/>
                      </a:cubicBezTo>
                      <a:cubicBezTo>
                        <a:pt x="43437" y="70890"/>
                        <a:pt x="48728" y="115870"/>
                        <a:pt x="49257" y="154499"/>
                      </a:cubicBezTo>
                      <a:cubicBezTo>
                        <a:pt x="49786" y="193128"/>
                        <a:pt x="52697" y="259009"/>
                        <a:pt x="47670" y="292611"/>
                      </a:cubicBezTo>
                      <a:cubicBezTo>
                        <a:pt x="42643" y="326213"/>
                        <a:pt x="19360" y="363255"/>
                        <a:pt x="19095" y="356111"/>
                      </a:cubicBezTo>
                      <a:cubicBezTo>
                        <a:pt x="18830" y="348967"/>
                        <a:pt x="40790" y="272238"/>
                        <a:pt x="46082" y="249749"/>
                      </a:cubicBezTo>
                      <a:cubicBezTo>
                        <a:pt x="51374" y="227260"/>
                        <a:pt x="50845" y="252130"/>
                        <a:pt x="50845" y="221174"/>
                      </a:cubicBezTo>
                      <a:cubicBezTo>
                        <a:pt x="50845" y="190218"/>
                        <a:pt x="53226" y="99730"/>
                        <a:pt x="46082" y="64011"/>
                      </a:cubicBezTo>
                      <a:cubicBezTo>
                        <a:pt x="38938" y="28292"/>
                        <a:pt x="-1542" y="-4516"/>
                        <a:pt x="45" y="5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C0ADECA1-DC84-47CA-A648-93FE4907DA64}"/>
                    </a:ext>
                  </a:extLst>
                </p:cNvPr>
                <p:cNvSpPr/>
                <p:nvPr/>
              </p:nvSpPr>
              <p:spPr>
                <a:xfrm>
                  <a:off x="4957763" y="4070055"/>
                  <a:ext cx="279716" cy="98780"/>
                </a:xfrm>
                <a:custGeom>
                  <a:avLst/>
                  <a:gdLst>
                    <a:gd name="connsiteX0" fmla="*/ 0 w 279716"/>
                    <a:gd name="connsiteY0" fmla="*/ 98720 h 98780"/>
                    <a:gd name="connsiteX1" fmla="*/ 128587 w 279716"/>
                    <a:gd name="connsiteY1" fmla="*/ 38395 h 98780"/>
                    <a:gd name="connsiteX2" fmla="*/ 204787 w 279716"/>
                    <a:gd name="connsiteY2" fmla="*/ 49508 h 98780"/>
                    <a:gd name="connsiteX3" fmla="*/ 117475 w 279716"/>
                    <a:gd name="connsiteY3" fmla="*/ 20933 h 98780"/>
                    <a:gd name="connsiteX4" fmla="*/ 222250 w 279716"/>
                    <a:gd name="connsiteY4" fmla="*/ 33633 h 98780"/>
                    <a:gd name="connsiteX5" fmla="*/ 279400 w 279716"/>
                    <a:gd name="connsiteY5" fmla="*/ 295 h 98780"/>
                    <a:gd name="connsiteX6" fmla="*/ 198437 w 279716"/>
                    <a:gd name="connsiteY6" fmla="*/ 17758 h 98780"/>
                    <a:gd name="connsiteX7" fmla="*/ 130175 w 279716"/>
                    <a:gd name="connsiteY7" fmla="*/ 25695 h 98780"/>
                    <a:gd name="connsiteX8" fmla="*/ 0 w 279716"/>
                    <a:gd name="connsiteY8" fmla="*/ 98720 h 9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716" h="98780">
                      <a:moveTo>
                        <a:pt x="0" y="98720"/>
                      </a:moveTo>
                      <a:cubicBezTo>
                        <a:pt x="-265" y="100837"/>
                        <a:pt x="94456" y="46597"/>
                        <a:pt x="128587" y="38395"/>
                      </a:cubicBezTo>
                      <a:cubicBezTo>
                        <a:pt x="162718" y="30193"/>
                        <a:pt x="206639" y="52418"/>
                        <a:pt x="204787" y="49508"/>
                      </a:cubicBezTo>
                      <a:cubicBezTo>
                        <a:pt x="202935" y="46598"/>
                        <a:pt x="114565" y="23579"/>
                        <a:pt x="117475" y="20933"/>
                      </a:cubicBezTo>
                      <a:cubicBezTo>
                        <a:pt x="120385" y="18287"/>
                        <a:pt x="195263" y="37073"/>
                        <a:pt x="222250" y="33633"/>
                      </a:cubicBezTo>
                      <a:cubicBezTo>
                        <a:pt x="249237" y="30193"/>
                        <a:pt x="283369" y="2941"/>
                        <a:pt x="279400" y="295"/>
                      </a:cubicBezTo>
                      <a:cubicBezTo>
                        <a:pt x="275431" y="-2351"/>
                        <a:pt x="223308" y="13525"/>
                        <a:pt x="198437" y="17758"/>
                      </a:cubicBezTo>
                      <a:cubicBezTo>
                        <a:pt x="173566" y="21991"/>
                        <a:pt x="160602" y="13789"/>
                        <a:pt x="130175" y="25695"/>
                      </a:cubicBezTo>
                      <a:cubicBezTo>
                        <a:pt x="99748" y="37601"/>
                        <a:pt x="265" y="96603"/>
                        <a:pt x="0" y="987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F48FFD24-B5CC-479E-A225-E091943DD9B1}"/>
                    </a:ext>
                  </a:extLst>
                </p:cNvPr>
                <p:cNvSpPr/>
                <p:nvPr/>
              </p:nvSpPr>
              <p:spPr>
                <a:xfrm>
                  <a:off x="4586281" y="4140503"/>
                  <a:ext cx="416736" cy="56847"/>
                </a:xfrm>
                <a:custGeom>
                  <a:avLst/>
                  <a:gdLst>
                    <a:gd name="connsiteX0" fmla="*/ 7 w 416736"/>
                    <a:gd name="connsiteY0" fmla="*/ 9222 h 56847"/>
                    <a:gd name="connsiteX1" fmla="*/ 155582 w 416736"/>
                    <a:gd name="connsiteY1" fmla="*/ 36210 h 56847"/>
                    <a:gd name="connsiteX2" fmla="*/ 242894 w 416736"/>
                    <a:gd name="connsiteY2" fmla="*/ 37797 h 56847"/>
                    <a:gd name="connsiteX3" fmla="*/ 409582 w 416736"/>
                    <a:gd name="connsiteY3" fmla="*/ 1285 h 56847"/>
                    <a:gd name="connsiteX4" fmla="*/ 385769 w 416736"/>
                    <a:gd name="connsiteY4" fmla="*/ 12397 h 56847"/>
                    <a:gd name="connsiteX5" fmla="*/ 381007 w 416736"/>
                    <a:gd name="connsiteY5" fmla="*/ 52085 h 56847"/>
                    <a:gd name="connsiteX6" fmla="*/ 307982 w 416736"/>
                    <a:gd name="connsiteY6" fmla="*/ 52085 h 56847"/>
                    <a:gd name="connsiteX7" fmla="*/ 52394 w 416736"/>
                    <a:gd name="connsiteY7" fmla="*/ 56847 h 56847"/>
                    <a:gd name="connsiteX8" fmla="*/ 161932 w 416736"/>
                    <a:gd name="connsiteY8" fmla="*/ 50497 h 56847"/>
                    <a:gd name="connsiteX9" fmla="*/ 7 w 416736"/>
                    <a:gd name="connsiteY9" fmla="*/ 9222 h 5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736" h="56847">
                      <a:moveTo>
                        <a:pt x="7" y="9222"/>
                      </a:moveTo>
                      <a:cubicBezTo>
                        <a:pt x="-1051" y="6841"/>
                        <a:pt x="115101" y="31448"/>
                        <a:pt x="155582" y="36210"/>
                      </a:cubicBezTo>
                      <a:cubicBezTo>
                        <a:pt x="196063" y="40972"/>
                        <a:pt x="200561" y="43618"/>
                        <a:pt x="242894" y="37797"/>
                      </a:cubicBezTo>
                      <a:cubicBezTo>
                        <a:pt x="285227" y="31976"/>
                        <a:pt x="385770" y="5518"/>
                        <a:pt x="409582" y="1285"/>
                      </a:cubicBezTo>
                      <a:cubicBezTo>
                        <a:pt x="433394" y="-2948"/>
                        <a:pt x="390532" y="3930"/>
                        <a:pt x="385769" y="12397"/>
                      </a:cubicBezTo>
                      <a:cubicBezTo>
                        <a:pt x="381006" y="20864"/>
                        <a:pt x="393972" y="45470"/>
                        <a:pt x="381007" y="52085"/>
                      </a:cubicBezTo>
                      <a:cubicBezTo>
                        <a:pt x="368042" y="58700"/>
                        <a:pt x="307982" y="52085"/>
                        <a:pt x="307982" y="52085"/>
                      </a:cubicBezTo>
                      <a:lnTo>
                        <a:pt x="52394" y="56847"/>
                      </a:lnTo>
                      <a:cubicBezTo>
                        <a:pt x="28052" y="56582"/>
                        <a:pt x="168547" y="58170"/>
                        <a:pt x="161932" y="50497"/>
                      </a:cubicBezTo>
                      <a:cubicBezTo>
                        <a:pt x="155318" y="42824"/>
                        <a:pt x="1065" y="11603"/>
                        <a:pt x="7" y="9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4" name="フリーフォーム: 図形 573">
                  <a:extLst>
                    <a:ext uri="{FF2B5EF4-FFF2-40B4-BE49-F238E27FC236}">
                      <a16:creationId xmlns:a16="http://schemas.microsoft.com/office/drawing/2014/main" id="{D1D99B90-2C41-4BFB-A83F-131B89DDCF35}"/>
                    </a:ext>
                  </a:extLst>
                </p:cNvPr>
                <p:cNvSpPr/>
                <p:nvPr/>
              </p:nvSpPr>
              <p:spPr>
                <a:xfrm>
                  <a:off x="4447748" y="3924634"/>
                  <a:ext cx="141735" cy="220341"/>
                </a:xfrm>
                <a:custGeom>
                  <a:avLst/>
                  <a:gdLst>
                    <a:gd name="connsiteX0" fmla="*/ 427 w 141735"/>
                    <a:gd name="connsiteY0" fmla="*/ 1254 h 220341"/>
                    <a:gd name="connsiteX1" fmla="*/ 62340 w 141735"/>
                    <a:gd name="connsiteY1" fmla="*/ 131429 h 220341"/>
                    <a:gd name="connsiteX2" fmla="*/ 141715 w 141735"/>
                    <a:gd name="connsiteY2" fmla="*/ 220329 h 220341"/>
                    <a:gd name="connsiteX3" fmla="*/ 70277 w 141735"/>
                    <a:gd name="connsiteY3" fmla="*/ 137779 h 220341"/>
                    <a:gd name="connsiteX4" fmla="*/ 84565 w 141735"/>
                    <a:gd name="connsiteY4" fmla="*/ 117141 h 220341"/>
                    <a:gd name="connsiteX5" fmla="*/ 41702 w 141735"/>
                    <a:gd name="connsiteY5" fmla="*/ 61579 h 220341"/>
                    <a:gd name="connsiteX6" fmla="*/ 35352 w 141735"/>
                    <a:gd name="connsiteY6" fmla="*/ 64754 h 220341"/>
                    <a:gd name="connsiteX7" fmla="*/ 427 w 141735"/>
                    <a:gd name="connsiteY7" fmla="*/ 1254 h 22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735" h="220341">
                      <a:moveTo>
                        <a:pt x="427" y="1254"/>
                      </a:moveTo>
                      <a:cubicBezTo>
                        <a:pt x="4925" y="12366"/>
                        <a:pt x="38792" y="94917"/>
                        <a:pt x="62340" y="131429"/>
                      </a:cubicBezTo>
                      <a:cubicBezTo>
                        <a:pt x="85888" y="167942"/>
                        <a:pt x="140392" y="219271"/>
                        <a:pt x="141715" y="220329"/>
                      </a:cubicBezTo>
                      <a:cubicBezTo>
                        <a:pt x="143038" y="221387"/>
                        <a:pt x="79802" y="154977"/>
                        <a:pt x="70277" y="137779"/>
                      </a:cubicBezTo>
                      <a:cubicBezTo>
                        <a:pt x="60752" y="120581"/>
                        <a:pt x="89328" y="129841"/>
                        <a:pt x="84565" y="117141"/>
                      </a:cubicBezTo>
                      <a:cubicBezTo>
                        <a:pt x="79802" y="104441"/>
                        <a:pt x="49904" y="70310"/>
                        <a:pt x="41702" y="61579"/>
                      </a:cubicBezTo>
                      <a:cubicBezTo>
                        <a:pt x="33500" y="52848"/>
                        <a:pt x="42496" y="73221"/>
                        <a:pt x="35352" y="64754"/>
                      </a:cubicBezTo>
                      <a:cubicBezTo>
                        <a:pt x="28208" y="56287"/>
                        <a:pt x="-4071" y="-9858"/>
                        <a:pt x="427" y="1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5" name="フリーフォーム: 図形 574">
                  <a:extLst>
                    <a:ext uri="{FF2B5EF4-FFF2-40B4-BE49-F238E27FC236}">
                      <a16:creationId xmlns:a16="http://schemas.microsoft.com/office/drawing/2014/main" id="{66FFBF58-9AD4-4838-B0BF-446A61A4114B}"/>
                    </a:ext>
                  </a:extLst>
                </p:cNvPr>
                <p:cNvSpPr/>
                <p:nvPr/>
              </p:nvSpPr>
              <p:spPr>
                <a:xfrm>
                  <a:off x="4444862" y="3818604"/>
                  <a:ext cx="50897" cy="128035"/>
                </a:xfrm>
                <a:custGeom>
                  <a:avLst/>
                  <a:gdLst>
                    <a:gd name="connsiteX0" fmla="*/ 49351 w 50897"/>
                    <a:gd name="connsiteY0" fmla="*/ 921 h 128035"/>
                    <a:gd name="connsiteX1" fmla="*/ 138 w 50897"/>
                    <a:gd name="connsiteY1" fmla="*/ 126334 h 128035"/>
                    <a:gd name="connsiteX2" fmla="*/ 35063 w 50897"/>
                    <a:gd name="connsiteY2" fmla="*/ 70771 h 128035"/>
                    <a:gd name="connsiteX3" fmla="*/ 49351 w 50897"/>
                    <a:gd name="connsiteY3" fmla="*/ 921 h 128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7" h="128035">
                      <a:moveTo>
                        <a:pt x="49351" y="921"/>
                      </a:moveTo>
                      <a:cubicBezTo>
                        <a:pt x="43530" y="10182"/>
                        <a:pt x="2519" y="114693"/>
                        <a:pt x="138" y="126334"/>
                      </a:cubicBezTo>
                      <a:cubicBezTo>
                        <a:pt x="-2243" y="137975"/>
                        <a:pt x="26861" y="86646"/>
                        <a:pt x="35063" y="70771"/>
                      </a:cubicBezTo>
                      <a:cubicBezTo>
                        <a:pt x="43265" y="54896"/>
                        <a:pt x="55172" y="-8340"/>
                        <a:pt x="49351" y="9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6" name="フリーフォーム: 図形 575">
                  <a:extLst>
                    <a:ext uri="{FF2B5EF4-FFF2-40B4-BE49-F238E27FC236}">
                      <a16:creationId xmlns:a16="http://schemas.microsoft.com/office/drawing/2014/main" id="{002E4586-E618-4EE6-8787-83F771F92CBF}"/>
                    </a:ext>
                  </a:extLst>
                </p:cNvPr>
                <p:cNvSpPr/>
                <p:nvPr/>
              </p:nvSpPr>
              <p:spPr>
                <a:xfrm>
                  <a:off x="4490984" y="3762341"/>
                  <a:ext cx="111405" cy="381439"/>
                </a:xfrm>
                <a:custGeom>
                  <a:avLst/>
                  <a:gdLst>
                    <a:gd name="connsiteX0" fmla="*/ 54 w 111405"/>
                    <a:gd name="connsiteY0" fmla="*/ 34 h 381439"/>
                    <a:gd name="connsiteX1" fmla="*/ 47679 w 111405"/>
                    <a:gd name="connsiteY1" fmla="*/ 176247 h 381439"/>
                    <a:gd name="connsiteX2" fmla="*/ 44504 w 111405"/>
                    <a:gd name="connsiteY2" fmla="*/ 173072 h 381439"/>
                    <a:gd name="connsiteX3" fmla="*/ 69904 w 111405"/>
                    <a:gd name="connsiteY3" fmla="*/ 269909 h 381439"/>
                    <a:gd name="connsiteX4" fmla="*/ 111179 w 111405"/>
                    <a:gd name="connsiteY4" fmla="*/ 381034 h 381439"/>
                    <a:gd name="connsiteX5" fmla="*/ 84191 w 111405"/>
                    <a:gd name="connsiteY5" fmla="*/ 303247 h 381439"/>
                    <a:gd name="connsiteX6" fmla="*/ 36566 w 111405"/>
                    <a:gd name="connsiteY6" fmla="*/ 198472 h 381439"/>
                    <a:gd name="connsiteX7" fmla="*/ 38154 w 111405"/>
                    <a:gd name="connsiteY7" fmla="*/ 192122 h 381439"/>
                    <a:gd name="connsiteX8" fmla="*/ 54 w 111405"/>
                    <a:gd name="connsiteY8" fmla="*/ 34 h 38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5" h="381439">
                      <a:moveTo>
                        <a:pt x="54" y="34"/>
                      </a:moveTo>
                      <a:cubicBezTo>
                        <a:pt x="1642" y="-2612"/>
                        <a:pt x="40271" y="147407"/>
                        <a:pt x="47679" y="176247"/>
                      </a:cubicBezTo>
                      <a:cubicBezTo>
                        <a:pt x="55087" y="205087"/>
                        <a:pt x="40800" y="157462"/>
                        <a:pt x="44504" y="173072"/>
                      </a:cubicBezTo>
                      <a:cubicBezTo>
                        <a:pt x="48208" y="188682"/>
                        <a:pt x="58792" y="235249"/>
                        <a:pt x="69904" y="269909"/>
                      </a:cubicBezTo>
                      <a:cubicBezTo>
                        <a:pt x="81017" y="304569"/>
                        <a:pt x="108798" y="375478"/>
                        <a:pt x="111179" y="381034"/>
                      </a:cubicBezTo>
                      <a:cubicBezTo>
                        <a:pt x="113560" y="386590"/>
                        <a:pt x="96626" y="333674"/>
                        <a:pt x="84191" y="303247"/>
                      </a:cubicBezTo>
                      <a:cubicBezTo>
                        <a:pt x="71756" y="272820"/>
                        <a:pt x="44239" y="216993"/>
                        <a:pt x="36566" y="198472"/>
                      </a:cubicBezTo>
                      <a:cubicBezTo>
                        <a:pt x="28893" y="179951"/>
                        <a:pt x="44504" y="219374"/>
                        <a:pt x="38154" y="192122"/>
                      </a:cubicBezTo>
                      <a:cubicBezTo>
                        <a:pt x="31804" y="164870"/>
                        <a:pt x="-1534" y="2680"/>
                        <a:pt x="5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7" name="フリーフォーム: 図形 576">
                  <a:extLst>
                    <a:ext uri="{FF2B5EF4-FFF2-40B4-BE49-F238E27FC236}">
                      <a16:creationId xmlns:a16="http://schemas.microsoft.com/office/drawing/2014/main" id="{A13300B4-DD3E-437B-A268-9FB7C89DCDC1}"/>
                    </a:ext>
                  </a:extLst>
                </p:cNvPr>
                <p:cNvSpPr/>
                <p:nvPr/>
              </p:nvSpPr>
              <p:spPr>
                <a:xfrm>
                  <a:off x="5202169" y="3709360"/>
                  <a:ext cx="68507" cy="341294"/>
                </a:xfrm>
                <a:custGeom>
                  <a:avLst/>
                  <a:gdLst>
                    <a:gd name="connsiteX0" fmla="*/ 69 w 68507"/>
                    <a:gd name="connsiteY0" fmla="*/ 628 h 341294"/>
                    <a:gd name="connsiteX1" fmla="*/ 42931 w 68507"/>
                    <a:gd name="connsiteY1" fmla="*/ 159378 h 341294"/>
                    <a:gd name="connsiteX2" fmla="*/ 42931 w 68507"/>
                    <a:gd name="connsiteY2" fmla="*/ 122865 h 341294"/>
                    <a:gd name="connsiteX3" fmla="*/ 50869 w 68507"/>
                    <a:gd name="connsiteY3" fmla="*/ 251453 h 341294"/>
                    <a:gd name="connsiteX4" fmla="*/ 54044 w 68507"/>
                    <a:gd name="connsiteY4" fmla="*/ 340353 h 341294"/>
                    <a:gd name="connsiteX5" fmla="*/ 68331 w 68507"/>
                    <a:gd name="connsiteY5" fmla="*/ 299078 h 341294"/>
                    <a:gd name="connsiteX6" fmla="*/ 42931 w 68507"/>
                    <a:gd name="connsiteY6" fmla="*/ 313365 h 341294"/>
                    <a:gd name="connsiteX7" fmla="*/ 63569 w 68507"/>
                    <a:gd name="connsiteY7" fmla="*/ 162553 h 341294"/>
                    <a:gd name="connsiteX8" fmla="*/ 33406 w 68507"/>
                    <a:gd name="connsiteY8" fmla="*/ 105403 h 341294"/>
                    <a:gd name="connsiteX9" fmla="*/ 69 w 68507"/>
                    <a:gd name="connsiteY9" fmla="*/ 628 h 34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507" h="341294">
                      <a:moveTo>
                        <a:pt x="69" y="628"/>
                      </a:moveTo>
                      <a:cubicBezTo>
                        <a:pt x="1656" y="9624"/>
                        <a:pt x="35787" y="139005"/>
                        <a:pt x="42931" y="159378"/>
                      </a:cubicBezTo>
                      <a:cubicBezTo>
                        <a:pt x="50075" y="179751"/>
                        <a:pt x="41608" y="107519"/>
                        <a:pt x="42931" y="122865"/>
                      </a:cubicBezTo>
                      <a:cubicBezTo>
                        <a:pt x="44254" y="138211"/>
                        <a:pt x="49017" y="215205"/>
                        <a:pt x="50869" y="251453"/>
                      </a:cubicBezTo>
                      <a:cubicBezTo>
                        <a:pt x="52721" y="287701"/>
                        <a:pt x="51134" y="332416"/>
                        <a:pt x="54044" y="340353"/>
                      </a:cubicBezTo>
                      <a:cubicBezTo>
                        <a:pt x="56954" y="348290"/>
                        <a:pt x="70183" y="303576"/>
                        <a:pt x="68331" y="299078"/>
                      </a:cubicBezTo>
                      <a:cubicBezTo>
                        <a:pt x="66479" y="294580"/>
                        <a:pt x="43725" y="336119"/>
                        <a:pt x="42931" y="313365"/>
                      </a:cubicBezTo>
                      <a:cubicBezTo>
                        <a:pt x="42137" y="290611"/>
                        <a:pt x="65157" y="197213"/>
                        <a:pt x="63569" y="162553"/>
                      </a:cubicBezTo>
                      <a:cubicBezTo>
                        <a:pt x="61982" y="127893"/>
                        <a:pt x="42402" y="128951"/>
                        <a:pt x="33406" y="105403"/>
                      </a:cubicBezTo>
                      <a:cubicBezTo>
                        <a:pt x="24410" y="81855"/>
                        <a:pt x="-1518" y="-8368"/>
                        <a:pt x="69" y="6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8" name="フリーフォーム: 図形 577">
                  <a:extLst>
                    <a:ext uri="{FF2B5EF4-FFF2-40B4-BE49-F238E27FC236}">
                      <a16:creationId xmlns:a16="http://schemas.microsoft.com/office/drawing/2014/main" id="{7088EAAA-C3C0-4EBE-A450-9C12ADFD1F2C}"/>
                    </a:ext>
                  </a:extLst>
                </p:cNvPr>
                <p:cNvSpPr/>
                <p:nvPr/>
              </p:nvSpPr>
              <p:spPr>
                <a:xfrm>
                  <a:off x="5086350" y="3730625"/>
                  <a:ext cx="141518" cy="176594"/>
                </a:xfrm>
                <a:custGeom>
                  <a:avLst/>
                  <a:gdLst>
                    <a:gd name="connsiteX0" fmla="*/ 0 w 141518"/>
                    <a:gd name="connsiteY0" fmla="*/ 0 h 176594"/>
                    <a:gd name="connsiteX1" fmla="*/ 109538 w 141518"/>
                    <a:gd name="connsiteY1" fmla="*/ 106363 h 176594"/>
                    <a:gd name="connsiteX2" fmla="*/ 141288 w 141518"/>
                    <a:gd name="connsiteY2" fmla="*/ 176213 h 176594"/>
                    <a:gd name="connsiteX3" fmla="*/ 120650 w 141518"/>
                    <a:gd name="connsiteY3" fmla="*/ 131763 h 176594"/>
                    <a:gd name="connsiteX4" fmla="*/ 63500 w 141518"/>
                    <a:gd name="connsiteY4" fmla="*/ 76200 h 176594"/>
                    <a:gd name="connsiteX5" fmla="*/ 0 w 141518"/>
                    <a:gd name="connsiteY5" fmla="*/ 0 h 17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518" h="176594">
                      <a:moveTo>
                        <a:pt x="0" y="0"/>
                      </a:moveTo>
                      <a:cubicBezTo>
                        <a:pt x="42995" y="38497"/>
                        <a:pt x="85990" y="76994"/>
                        <a:pt x="109538" y="106363"/>
                      </a:cubicBezTo>
                      <a:cubicBezTo>
                        <a:pt x="133086" y="135732"/>
                        <a:pt x="139436" y="171980"/>
                        <a:pt x="141288" y="176213"/>
                      </a:cubicBezTo>
                      <a:cubicBezTo>
                        <a:pt x="143140" y="180446"/>
                        <a:pt x="133615" y="148432"/>
                        <a:pt x="120650" y="131763"/>
                      </a:cubicBezTo>
                      <a:cubicBezTo>
                        <a:pt x="107685" y="115094"/>
                        <a:pt x="84138" y="96044"/>
                        <a:pt x="63500" y="762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9" name="フリーフォーム: 図形 578">
                  <a:extLst>
                    <a:ext uri="{FF2B5EF4-FFF2-40B4-BE49-F238E27FC236}">
                      <a16:creationId xmlns:a16="http://schemas.microsoft.com/office/drawing/2014/main" id="{F9CEE0AE-5103-4EBA-8B16-ECEAF9EB0FFE}"/>
                    </a:ext>
                  </a:extLst>
                </p:cNvPr>
                <p:cNvSpPr/>
                <p:nvPr/>
              </p:nvSpPr>
              <p:spPr>
                <a:xfrm>
                  <a:off x="4573993" y="3274965"/>
                  <a:ext cx="120361" cy="717529"/>
                </a:xfrm>
                <a:custGeom>
                  <a:avLst/>
                  <a:gdLst>
                    <a:gd name="connsiteX0" fmla="*/ 9120 w 120361"/>
                    <a:gd name="connsiteY0" fmla="*/ 48 h 717529"/>
                    <a:gd name="connsiteX1" fmla="*/ 23407 w 120361"/>
                    <a:gd name="connsiteY1" fmla="*/ 198485 h 717529"/>
                    <a:gd name="connsiteX2" fmla="*/ 18645 w 120361"/>
                    <a:gd name="connsiteY2" fmla="*/ 131810 h 717529"/>
                    <a:gd name="connsiteX3" fmla="*/ 32932 w 120361"/>
                    <a:gd name="connsiteY3" fmla="*/ 260398 h 717529"/>
                    <a:gd name="connsiteX4" fmla="*/ 69445 w 120361"/>
                    <a:gd name="connsiteY4" fmla="*/ 450898 h 717529"/>
                    <a:gd name="connsiteX5" fmla="*/ 39282 w 120361"/>
                    <a:gd name="connsiteY5" fmla="*/ 347710 h 717529"/>
                    <a:gd name="connsiteX6" fmla="*/ 98020 w 120361"/>
                    <a:gd name="connsiteY6" fmla="*/ 633460 h 717529"/>
                    <a:gd name="connsiteX7" fmla="*/ 120245 w 120361"/>
                    <a:gd name="connsiteY7" fmla="*/ 712835 h 717529"/>
                    <a:gd name="connsiteX8" fmla="*/ 90082 w 120361"/>
                    <a:gd name="connsiteY8" fmla="*/ 523923 h 717529"/>
                    <a:gd name="connsiteX9" fmla="*/ 63095 w 120361"/>
                    <a:gd name="connsiteY9" fmla="*/ 435023 h 717529"/>
                    <a:gd name="connsiteX10" fmla="*/ 4357 w 120361"/>
                    <a:gd name="connsiteY10" fmla="*/ 219123 h 717529"/>
                    <a:gd name="connsiteX11" fmla="*/ 9120 w 120361"/>
                    <a:gd name="connsiteY11" fmla="*/ 48 h 717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361" h="717529">
                      <a:moveTo>
                        <a:pt x="9120" y="48"/>
                      </a:moveTo>
                      <a:cubicBezTo>
                        <a:pt x="12295" y="-3392"/>
                        <a:pt x="21820" y="176525"/>
                        <a:pt x="23407" y="198485"/>
                      </a:cubicBezTo>
                      <a:cubicBezTo>
                        <a:pt x="24994" y="220445"/>
                        <a:pt x="17058" y="121491"/>
                        <a:pt x="18645" y="131810"/>
                      </a:cubicBezTo>
                      <a:cubicBezTo>
                        <a:pt x="20233" y="142129"/>
                        <a:pt x="24465" y="207217"/>
                        <a:pt x="32932" y="260398"/>
                      </a:cubicBezTo>
                      <a:cubicBezTo>
                        <a:pt x="41399" y="313579"/>
                        <a:pt x="68387" y="436346"/>
                        <a:pt x="69445" y="450898"/>
                      </a:cubicBezTo>
                      <a:cubicBezTo>
                        <a:pt x="70503" y="465450"/>
                        <a:pt x="34520" y="317283"/>
                        <a:pt x="39282" y="347710"/>
                      </a:cubicBezTo>
                      <a:cubicBezTo>
                        <a:pt x="44044" y="378137"/>
                        <a:pt x="84526" y="572606"/>
                        <a:pt x="98020" y="633460"/>
                      </a:cubicBezTo>
                      <a:cubicBezTo>
                        <a:pt x="111514" y="694314"/>
                        <a:pt x="121568" y="731091"/>
                        <a:pt x="120245" y="712835"/>
                      </a:cubicBezTo>
                      <a:cubicBezTo>
                        <a:pt x="118922" y="694579"/>
                        <a:pt x="99607" y="570225"/>
                        <a:pt x="90082" y="523923"/>
                      </a:cubicBezTo>
                      <a:cubicBezTo>
                        <a:pt x="80557" y="477621"/>
                        <a:pt x="77382" y="485823"/>
                        <a:pt x="63095" y="435023"/>
                      </a:cubicBezTo>
                      <a:cubicBezTo>
                        <a:pt x="48808" y="384223"/>
                        <a:pt x="15205" y="289502"/>
                        <a:pt x="4357" y="219123"/>
                      </a:cubicBezTo>
                      <a:cubicBezTo>
                        <a:pt x="-6491" y="148744"/>
                        <a:pt x="5945" y="3488"/>
                        <a:pt x="9120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0" name="フリーフォーム: 図形 579">
                  <a:extLst>
                    <a:ext uri="{FF2B5EF4-FFF2-40B4-BE49-F238E27FC236}">
                      <a16:creationId xmlns:a16="http://schemas.microsoft.com/office/drawing/2014/main" id="{81805A69-C2A7-4CAB-8CC9-85BA03144698}"/>
                    </a:ext>
                  </a:extLst>
                </p:cNvPr>
                <p:cNvSpPr/>
                <p:nvPr/>
              </p:nvSpPr>
              <p:spPr>
                <a:xfrm>
                  <a:off x="4589463" y="3255839"/>
                  <a:ext cx="77250" cy="499291"/>
                </a:xfrm>
                <a:custGeom>
                  <a:avLst/>
                  <a:gdLst>
                    <a:gd name="connsiteX0" fmla="*/ 0 w 77250"/>
                    <a:gd name="connsiteY0" fmla="*/ 124 h 499291"/>
                    <a:gd name="connsiteX1" fmla="*/ 15875 w 77250"/>
                    <a:gd name="connsiteY1" fmla="*/ 103311 h 499291"/>
                    <a:gd name="connsiteX2" fmla="*/ 15875 w 77250"/>
                    <a:gd name="connsiteY2" fmla="*/ 142999 h 499291"/>
                    <a:gd name="connsiteX3" fmla="*/ 76200 w 77250"/>
                    <a:gd name="connsiteY3" fmla="*/ 495424 h 499291"/>
                    <a:gd name="connsiteX4" fmla="*/ 53975 w 77250"/>
                    <a:gd name="connsiteY4" fmla="*/ 328736 h 499291"/>
                    <a:gd name="connsiteX5" fmla="*/ 50800 w 77250"/>
                    <a:gd name="connsiteY5" fmla="*/ 293811 h 499291"/>
                    <a:gd name="connsiteX6" fmla="*/ 25400 w 77250"/>
                    <a:gd name="connsiteY6" fmla="*/ 169986 h 499291"/>
                    <a:gd name="connsiteX7" fmla="*/ 47625 w 77250"/>
                    <a:gd name="connsiteY7" fmla="*/ 69974 h 499291"/>
                    <a:gd name="connsiteX8" fmla="*/ 6350 w 77250"/>
                    <a:gd name="connsiteY8" fmla="*/ 136649 h 499291"/>
                    <a:gd name="connsiteX9" fmla="*/ 15875 w 77250"/>
                    <a:gd name="connsiteY9" fmla="*/ 82674 h 499291"/>
                    <a:gd name="connsiteX10" fmla="*/ 0 w 77250"/>
                    <a:gd name="connsiteY10" fmla="*/ 124 h 499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50" h="499291">
                      <a:moveTo>
                        <a:pt x="0" y="124"/>
                      </a:moveTo>
                      <a:cubicBezTo>
                        <a:pt x="0" y="3563"/>
                        <a:pt x="13229" y="79499"/>
                        <a:pt x="15875" y="103311"/>
                      </a:cubicBezTo>
                      <a:cubicBezTo>
                        <a:pt x="18521" y="127123"/>
                        <a:pt x="5821" y="77647"/>
                        <a:pt x="15875" y="142999"/>
                      </a:cubicBezTo>
                      <a:cubicBezTo>
                        <a:pt x="25929" y="208351"/>
                        <a:pt x="69850" y="464468"/>
                        <a:pt x="76200" y="495424"/>
                      </a:cubicBezTo>
                      <a:cubicBezTo>
                        <a:pt x="82550" y="526380"/>
                        <a:pt x="58208" y="362338"/>
                        <a:pt x="53975" y="328736"/>
                      </a:cubicBezTo>
                      <a:cubicBezTo>
                        <a:pt x="49742" y="295134"/>
                        <a:pt x="55562" y="320269"/>
                        <a:pt x="50800" y="293811"/>
                      </a:cubicBezTo>
                      <a:cubicBezTo>
                        <a:pt x="46038" y="267353"/>
                        <a:pt x="25929" y="207292"/>
                        <a:pt x="25400" y="169986"/>
                      </a:cubicBezTo>
                      <a:cubicBezTo>
                        <a:pt x="24871" y="132680"/>
                        <a:pt x="50800" y="75530"/>
                        <a:pt x="47625" y="69974"/>
                      </a:cubicBezTo>
                      <a:cubicBezTo>
                        <a:pt x="44450" y="64418"/>
                        <a:pt x="11642" y="134532"/>
                        <a:pt x="6350" y="136649"/>
                      </a:cubicBezTo>
                      <a:cubicBezTo>
                        <a:pt x="1058" y="138766"/>
                        <a:pt x="17463" y="99607"/>
                        <a:pt x="15875" y="82674"/>
                      </a:cubicBezTo>
                      <a:cubicBezTo>
                        <a:pt x="14288" y="65741"/>
                        <a:pt x="0" y="-3315"/>
                        <a:pt x="0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1" name="フリーフォーム: 図形 580">
                  <a:extLst>
                    <a:ext uri="{FF2B5EF4-FFF2-40B4-BE49-F238E27FC236}">
                      <a16:creationId xmlns:a16="http://schemas.microsoft.com/office/drawing/2014/main" id="{9A5A0A87-7764-428C-8158-510970630086}"/>
                    </a:ext>
                  </a:extLst>
                </p:cNvPr>
                <p:cNvSpPr/>
                <p:nvPr/>
              </p:nvSpPr>
              <p:spPr>
                <a:xfrm>
                  <a:off x="4667230" y="3338462"/>
                  <a:ext cx="68291" cy="284218"/>
                </a:xfrm>
                <a:custGeom>
                  <a:avLst/>
                  <a:gdLst>
                    <a:gd name="connsiteX0" fmla="*/ 68283 w 68291"/>
                    <a:gd name="connsiteY0" fmla="*/ 284213 h 284218"/>
                    <a:gd name="connsiteX1" fmla="*/ 38120 w 68291"/>
                    <a:gd name="connsiteY1" fmla="*/ 85776 h 284218"/>
                    <a:gd name="connsiteX2" fmla="*/ 31770 w 68291"/>
                    <a:gd name="connsiteY2" fmla="*/ 15926 h 284218"/>
                    <a:gd name="connsiteX3" fmla="*/ 20 w 68291"/>
                    <a:gd name="connsiteY3" fmla="*/ 1638 h 284218"/>
                    <a:gd name="connsiteX4" fmla="*/ 27008 w 68291"/>
                    <a:gd name="connsiteY4" fmla="*/ 42913 h 284218"/>
                    <a:gd name="connsiteX5" fmla="*/ 34945 w 68291"/>
                    <a:gd name="connsiteY5" fmla="*/ 92126 h 284218"/>
                    <a:gd name="connsiteX6" fmla="*/ 68283 w 68291"/>
                    <a:gd name="connsiteY6" fmla="*/ 284213 h 28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91" h="284218">
                      <a:moveTo>
                        <a:pt x="68283" y="284213"/>
                      </a:moveTo>
                      <a:cubicBezTo>
                        <a:pt x="68812" y="283155"/>
                        <a:pt x="44206" y="130491"/>
                        <a:pt x="38120" y="85776"/>
                      </a:cubicBezTo>
                      <a:cubicBezTo>
                        <a:pt x="32034" y="41061"/>
                        <a:pt x="38120" y="29949"/>
                        <a:pt x="31770" y="15926"/>
                      </a:cubicBezTo>
                      <a:cubicBezTo>
                        <a:pt x="25420" y="1903"/>
                        <a:pt x="814" y="-2860"/>
                        <a:pt x="20" y="1638"/>
                      </a:cubicBezTo>
                      <a:cubicBezTo>
                        <a:pt x="-774" y="6136"/>
                        <a:pt x="21187" y="27832"/>
                        <a:pt x="27008" y="42913"/>
                      </a:cubicBezTo>
                      <a:cubicBezTo>
                        <a:pt x="32829" y="57994"/>
                        <a:pt x="25949" y="52703"/>
                        <a:pt x="34945" y="92126"/>
                      </a:cubicBezTo>
                      <a:cubicBezTo>
                        <a:pt x="43941" y="131549"/>
                        <a:pt x="67754" y="285271"/>
                        <a:pt x="68283" y="284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2" name="フリーフォーム: 図形 581">
                  <a:extLst>
                    <a:ext uri="{FF2B5EF4-FFF2-40B4-BE49-F238E27FC236}">
                      <a16:creationId xmlns:a16="http://schemas.microsoft.com/office/drawing/2014/main" id="{01A2D53F-CBFB-4ACD-82C9-A84489239E7B}"/>
                    </a:ext>
                  </a:extLst>
                </p:cNvPr>
                <p:cNvSpPr/>
                <p:nvPr/>
              </p:nvSpPr>
              <p:spPr>
                <a:xfrm>
                  <a:off x="4732235" y="3351108"/>
                  <a:ext cx="114408" cy="194391"/>
                </a:xfrm>
                <a:custGeom>
                  <a:avLst/>
                  <a:gdLst>
                    <a:gd name="connsiteX0" fmla="*/ 103 w 114408"/>
                    <a:gd name="connsiteY0" fmla="*/ 105 h 194391"/>
                    <a:gd name="connsiteX1" fmla="*/ 44553 w 114408"/>
                    <a:gd name="connsiteY1" fmla="*/ 81067 h 194391"/>
                    <a:gd name="connsiteX2" fmla="*/ 44553 w 114408"/>
                    <a:gd name="connsiteY2" fmla="*/ 193780 h 194391"/>
                    <a:gd name="connsiteX3" fmla="*/ 60428 w 114408"/>
                    <a:gd name="connsiteY3" fmla="*/ 123930 h 194391"/>
                    <a:gd name="connsiteX4" fmla="*/ 55665 w 114408"/>
                    <a:gd name="connsiteY4" fmla="*/ 76305 h 194391"/>
                    <a:gd name="connsiteX5" fmla="*/ 114403 w 114408"/>
                    <a:gd name="connsiteY5" fmla="*/ 68367 h 194391"/>
                    <a:gd name="connsiteX6" fmla="*/ 58840 w 114408"/>
                    <a:gd name="connsiteY6" fmla="*/ 63605 h 194391"/>
                    <a:gd name="connsiteX7" fmla="*/ 103 w 114408"/>
                    <a:gd name="connsiteY7" fmla="*/ 105 h 19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408" h="194391">
                      <a:moveTo>
                        <a:pt x="103" y="105"/>
                      </a:moveTo>
                      <a:cubicBezTo>
                        <a:pt x="-2278" y="3015"/>
                        <a:pt x="37145" y="48788"/>
                        <a:pt x="44553" y="81067"/>
                      </a:cubicBezTo>
                      <a:cubicBezTo>
                        <a:pt x="51961" y="113346"/>
                        <a:pt x="41907" y="186636"/>
                        <a:pt x="44553" y="193780"/>
                      </a:cubicBezTo>
                      <a:cubicBezTo>
                        <a:pt x="47199" y="200924"/>
                        <a:pt x="58576" y="143509"/>
                        <a:pt x="60428" y="123930"/>
                      </a:cubicBezTo>
                      <a:cubicBezTo>
                        <a:pt x="62280" y="104351"/>
                        <a:pt x="46669" y="85566"/>
                        <a:pt x="55665" y="76305"/>
                      </a:cubicBezTo>
                      <a:cubicBezTo>
                        <a:pt x="64661" y="67045"/>
                        <a:pt x="113874" y="70484"/>
                        <a:pt x="114403" y="68367"/>
                      </a:cubicBezTo>
                      <a:cubicBezTo>
                        <a:pt x="114932" y="66250"/>
                        <a:pt x="74715" y="72072"/>
                        <a:pt x="58840" y="63605"/>
                      </a:cubicBezTo>
                      <a:cubicBezTo>
                        <a:pt x="42965" y="55138"/>
                        <a:pt x="2484" y="-2805"/>
                        <a:pt x="103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3" name="フリーフォーム: 図形 582">
                  <a:extLst>
                    <a:ext uri="{FF2B5EF4-FFF2-40B4-BE49-F238E27FC236}">
                      <a16:creationId xmlns:a16="http://schemas.microsoft.com/office/drawing/2014/main" id="{B70FBEAF-E306-4CEC-A16A-53EABE7C7C18}"/>
                    </a:ext>
                  </a:extLst>
                </p:cNvPr>
                <p:cNvSpPr/>
                <p:nvPr/>
              </p:nvSpPr>
              <p:spPr>
                <a:xfrm>
                  <a:off x="4821222" y="3349530"/>
                  <a:ext cx="49478" cy="396614"/>
                </a:xfrm>
                <a:custGeom>
                  <a:avLst/>
                  <a:gdLst>
                    <a:gd name="connsiteX0" fmla="*/ 16 w 49478"/>
                    <a:gd name="connsiteY0" fmla="*/ 95 h 396614"/>
                    <a:gd name="connsiteX1" fmla="*/ 31766 w 49478"/>
                    <a:gd name="connsiteY1" fmla="*/ 98520 h 396614"/>
                    <a:gd name="connsiteX2" fmla="*/ 25416 w 49478"/>
                    <a:gd name="connsiteY2" fmla="*/ 158845 h 396614"/>
                    <a:gd name="connsiteX3" fmla="*/ 47641 w 49478"/>
                    <a:gd name="connsiteY3" fmla="*/ 393795 h 396614"/>
                    <a:gd name="connsiteX4" fmla="*/ 47641 w 49478"/>
                    <a:gd name="connsiteY4" fmla="*/ 279495 h 396614"/>
                    <a:gd name="connsiteX5" fmla="*/ 42878 w 49478"/>
                    <a:gd name="connsiteY5" fmla="*/ 142970 h 396614"/>
                    <a:gd name="connsiteX6" fmla="*/ 36528 w 49478"/>
                    <a:gd name="connsiteY6" fmla="*/ 81058 h 396614"/>
                    <a:gd name="connsiteX7" fmla="*/ 16 w 49478"/>
                    <a:gd name="connsiteY7" fmla="*/ 95 h 39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478" h="396614">
                      <a:moveTo>
                        <a:pt x="16" y="95"/>
                      </a:moveTo>
                      <a:cubicBezTo>
                        <a:pt x="-778" y="3005"/>
                        <a:pt x="27533" y="72062"/>
                        <a:pt x="31766" y="98520"/>
                      </a:cubicBezTo>
                      <a:cubicBezTo>
                        <a:pt x="35999" y="124978"/>
                        <a:pt x="22770" y="109633"/>
                        <a:pt x="25416" y="158845"/>
                      </a:cubicBezTo>
                      <a:cubicBezTo>
                        <a:pt x="28062" y="208058"/>
                        <a:pt x="43937" y="373687"/>
                        <a:pt x="47641" y="393795"/>
                      </a:cubicBezTo>
                      <a:cubicBezTo>
                        <a:pt x="51345" y="413903"/>
                        <a:pt x="48435" y="321299"/>
                        <a:pt x="47641" y="279495"/>
                      </a:cubicBezTo>
                      <a:cubicBezTo>
                        <a:pt x="46847" y="237691"/>
                        <a:pt x="44730" y="176043"/>
                        <a:pt x="42878" y="142970"/>
                      </a:cubicBezTo>
                      <a:cubicBezTo>
                        <a:pt x="41026" y="109897"/>
                        <a:pt x="39968" y="100373"/>
                        <a:pt x="36528" y="81058"/>
                      </a:cubicBezTo>
                      <a:cubicBezTo>
                        <a:pt x="33088" y="61743"/>
                        <a:pt x="810" y="-2815"/>
                        <a:pt x="16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4" name="フリーフォーム: 図形 583">
                  <a:extLst>
                    <a:ext uri="{FF2B5EF4-FFF2-40B4-BE49-F238E27FC236}">
                      <a16:creationId xmlns:a16="http://schemas.microsoft.com/office/drawing/2014/main" id="{E5F7AEA4-75B1-4C27-B1D8-35CBFA9BDBD7}"/>
                    </a:ext>
                  </a:extLst>
                </p:cNvPr>
                <p:cNvSpPr/>
                <p:nvPr/>
              </p:nvSpPr>
              <p:spPr>
                <a:xfrm>
                  <a:off x="4730626" y="3672761"/>
                  <a:ext cx="52805" cy="280378"/>
                </a:xfrm>
                <a:custGeom>
                  <a:avLst/>
                  <a:gdLst>
                    <a:gd name="connsiteX0" fmla="*/ 124 w 52805"/>
                    <a:gd name="connsiteY0" fmla="*/ 2302 h 280378"/>
                    <a:gd name="connsiteX1" fmla="*/ 50924 w 52805"/>
                    <a:gd name="connsiteY1" fmla="*/ 275352 h 280378"/>
                    <a:gd name="connsiteX2" fmla="*/ 41399 w 52805"/>
                    <a:gd name="connsiteY2" fmla="*/ 176927 h 280378"/>
                    <a:gd name="connsiteX3" fmla="*/ 36637 w 52805"/>
                    <a:gd name="connsiteY3" fmla="*/ 145177 h 280378"/>
                    <a:gd name="connsiteX4" fmla="*/ 124 w 52805"/>
                    <a:gd name="connsiteY4" fmla="*/ 2302 h 28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05" h="280378">
                      <a:moveTo>
                        <a:pt x="124" y="2302"/>
                      </a:moveTo>
                      <a:cubicBezTo>
                        <a:pt x="2505" y="23998"/>
                        <a:pt x="44045" y="246248"/>
                        <a:pt x="50924" y="275352"/>
                      </a:cubicBezTo>
                      <a:cubicBezTo>
                        <a:pt x="57803" y="304456"/>
                        <a:pt x="43780" y="198623"/>
                        <a:pt x="41399" y="176927"/>
                      </a:cubicBezTo>
                      <a:cubicBezTo>
                        <a:pt x="39018" y="155231"/>
                        <a:pt x="42987" y="171635"/>
                        <a:pt x="36637" y="145177"/>
                      </a:cubicBezTo>
                      <a:cubicBezTo>
                        <a:pt x="30287" y="118719"/>
                        <a:pt x="-2257" y="-19394"/>
                        <a:pt x="124" y="2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5" name="フリーフォーム: 図形 584">
                  <a:extLst>
                    <a:ext uri="{FF2B5EF4-FFF2-40B4-BE49-F238E27FC236}">
                      <a16:creationId xmlns:a16="http://schemas.microsoft.com/office/drawing/2014/main" id="{E6A94A1A-9805-4F28-B018-F920A5091709}"/>
                    </a:ext>
                  </a:extLst>
                </p:cNvPr>
                <p:cNvSpPr/>
                <p:nvPr/>
              </p:nvSpPr>
              <p:spPr>
                <a:xfrm>
                  <a:off x="4868856" y="3341688"/>
                  <a:ext cx="46067" cy="163814"/>
                </a:xfrm>
                <a:custGeom>
                  <a:avLst/>
                  <a:gdLst>
                    <a:gd name="connsiteX0" fmla="*/ 7 w 46067"/>
                    <a:gd name="connsiteY0" fmla="*/ 0 h 163814"/>
                    <a:gd name="connsiteX1" fmla="*/ 33344 w 46067"/>
                    <a:gd name="connsiteY1" fmla="*/ 71437 h 163814"/>
                    <a:gd name="connsiteX2" fmla="*/ 46044 w 46067"/>
                    <a:gd name="connsiteY2" fmla="*/ 163512 h 163814"/>
                    <a:gd name="connsiteX3" fmla="*/ 36519 w 46067"/>
                    <a:gd name="connsiteY3" fmla="*/ 100012 h 163814"/>
                    <a:gd name="connsiteX4" fmla="*/ 36519 w 46067"/>
                    <a:gd name="connsiteY4" fmla="*/ 71437 h 163814"/>
                    <a:gd name="connsiteX5" fmla="*/ 7 w 46067"/>
                    <a:gd name="connsiteY5" fmla="*/ 0 h 1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7" h="163814">
                      <a:moveTo>
                        <a:pt x="7" y="0"/>
                      </a:moveTo>
                      <a:cubicBezTo>
                        <a:pt x="-522" y="0"/>
                        <a:pt x="25671" y="44185"/>
                        <a:pt x="33344" y="71437"/>
                      </a:cubicBezTo>
                      <a:cubicBezTo>
                        <a:pt x="41017" y="98689"/>
                        <a:pt x="45515" y="158750"/>
                        <a:pt x="46044" y="163512"/>
                      </a:cubicBezTo>
                      <a:cubicBezTo>
                        <a:pt x="46573" y="168275"/>
                        <a:pt x="38107" y="115358"/>
                        <a:pt x="36519" y="100012"/>
                      </a:cubicBezTo>
                      <a:cubicBezTo>
                        <a:pt x="34932" y="84666"/>
                        <a:pt x="39958" y="84401"/>
                        <a:pt x="36519" y="71437"/>
                      </a:cubicBezTo>
                      <a:cubicBezTo>
                        <a:pt x="33080" y="58473"/>
                        <a:pt x="536" y="0"/>
                        <a:pt x="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6" name="フリーフォーム: 図形 585">
                  <a:extLst>
                    <a:ext uri="{FF2B5EF4-FFF2-40B4-BE49-F238E27FC236}">
                      <a16:creationId xmlns:a16="http://schemas.microsoft.com/office/drawing/2014/main" id="{602EAF8D-A55D-4DCF-A705-CE402D94A327}"/>
                    </a:ext>
                  </a:extLst>
                </p:cNvPr>
                <p:cNvSpPr/>
                <p:nvPr/>
              </p:nvSpPr>
              <p:spPr>
                <a:xfrm>
                  <a:off x="4932126" y="3336614"/>
                  <a:ext cx="93101" cy="259626"/>
                </a:xfrm>
                <a:custGeom>
                  <a:avLst/>
                  <a:gdLst>
                    <a:gd name="connsiteX0" fmla="*/ 237 w 93101"/>
                    <a:gd name="connsiteY0" fmla="*/ 311 h 259626"/>
                    <a:gd name="connsiteX1" fmla="*/ 38337 w 93101"/>
                    <a:gd name="connsiteY1" fmla="*/ 101911 h 259626"/>
                    <a:gd name="connsiteX2" fmla="*/ 39924 w 93101"/>
                    <a:gd name="connsiteY2" fmla="*/ 213036 h 259626"/>
                    <a:gd name="connsiteX3" fmla="*/ 51037 w 93101"/>
                    <a:gd name="connsiteY3" fmla="*/ 162236 h 259626"/>
                    <a:gd name="connsiteX4" fmla="*/ 33574 w 93101"/>
                    <a:gd name="connsiteY4" fmla="*/ 66986 h 259626"/>
                    <a:gd name="connsiteX5" fmla="*/ 90724 w 93101"/>
                    <a:gd name="connsiteY5" fmla="*/ 174936 h 259626"/>
                    <a:gd name="connsiteX6" fmla="*/ 82787 w 93101"/>
                    <a:gd name="connsiteY6" fmla="*/ 259074 h 259626"/>
                    <a:gd name="connsiteX7" fmla="*/ 87549 w 93101"/>
                    <a:gd name="connsiteY7" fmla="*/ 133661 h 259626"/>
                    <a:gd name="connsiteX8" fmla="*/ 58974 w 93101"/>
                    <a:gd name="connsiteY8" fmla="*/ 71749 h 259626"/>
                    <a:gd name="connsiteX9" fmla="*/ 237 w 93101"/>
                    <a:gd name="connsiteY9" fmla="*/ 311 h 259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101" h="259626">
                      <a:moveTo>
                        <a:pt x="237" y="311"/>
                      </a:moveTo>
                      <a:cubicBezTo>
                        <a:pt x="-3202" y="5338"/>
                        <a:pt x="31723" y="66457"/>
                        <a:pt x="38337" y="101911"/>
                      </a:cubicBezTo>
                      <a:cubicBezTo>
                        <a:pt x="44952" y="137365"/>
                        <a:pt x="37807" y="202982"/>
                        <a:pt x="39924" y="213036"/>
                      </a:cubicBezTo>
                      <a:cubicBezTo>
                        <a:pt x="42041" y="223090"/>
                        <a:pt x="52095" y="186578"/>
                        <a:pt x="51037" y="162236"/>
                      </a:cubicBezTo>
                      <a:cubicBezTo>
                        <a:pt x="49979" y="137894"/>
                        <a:pt x="26960" y="64869"/>
                        <a:pt x="33574" y="66986"/>
                      </a:cubicBezTo>
                      <a:cubicBezTo>
                        <a:pt x="40188" y="69103"/>
                        <a:pt x="82522" y="142921"/>
                        <a:pt x="90724" y="174936"/>
                      </a:cubicBezTo>
                      <a:cubicBezTo>
                        <a:pt x="98926" y="206951"/>
                        <a:pt x="83316" y="265953"/>
                        <a:pt x="82787" y="259074"/>
                      </a:cubicBezTo>
                      <a:cubicBezTo>
                        <a:pt x="82258" y="252195"/>
                        <a:pt x="91518" y="164882"/>
                        <a:pt x="87549" y="133661"/>
                      </a:cubicBezTo>
                      <a:cubicBezTo>
                        <a:pt x="83580" y="102440"/>
                        <a:pt x="71939" y="91064"/>
                        <a:pt x="58974" y="71749"/>
                      </a:cubicBezTo>
                      <a:cubicBezTo>
                        <a:pt x="46010" y="52435"/>
                        <a:pt x="3676" y="-4716"/>
                        <a:pt x="237" y="3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7" name="フリーフォーム: 図形 586">
                  <a:extLst>
                    <a:ext uri="{FF2B5EF4-FFF2-40B4-BE49-F238E27FC236}">
                      <a16:creationId xmlns:a16="http://schemas.microsoft.com/office/drawing/2014/main" id="{B348E395-465B-45E6-9E55-5BE691EB90EF}"/>
                    </a:ext>
                  </a:extLst>
                </p:cNvPr>
                <p:cNvSpPr/>
                <p:nvPr/>
              </p:nvSpPr>
              <p:spPr>
                <a:xfrm>
                  <a:off x="4979988" y="3327192"/>
                  <a:ext cx="127274" cy="149606"/>
                </a:xfrm>
                <a:custGeom>
                  <a:avLst/>
                  <a:gdLst>
                    <a:gd name="connsiteX0" fmla="*/ 0 w 127274"/>
                    <a:gd name="connsiteY0" fmla="*/ 208 h 149606"/>
                    <a:gd name="connsiteX1" fmla="*/ 66675 w 127274"/>
                    <a:gd name="connsiteY1" fmla="*/ 76408 h 149606"/>
                    <a:gd name="connsiteX2" fmla="*/ 53975 w 127274"/>
                    <a:gd name="connsiteY2" fmla="*/ 149433 h 149606"/>
                    <a:gd name="connsiteX3" fmla="*/ 74612 w 127274"/>
                    <a:gd name="connsiteY3" fmla="*/ 93871 h 149606"/>
                    <a:gd name="connsiteX4" fmla="*/ 127000 w 127274"/>
                    <a:gd name="connsiteY4" fmla="*/ 4971 h 149606"/>
                    <a:gd name="connsiteX5" fmla="*/ 93662 w 127274"/>
                    <a:gd name="connsiteY5" fmla="*/ 27196 h 149606"/>
                    <a:gd name="connsiteX6" fmla="*/ 58737 w 127274"/>
                    <a:gd name="connsiteY6" fmla="*/ 20846 h 149606"/>
                    <a:gd name="connsiteX7" fmla="*/ 101600 w 127274"/>
                    <a:gd name="connsiteY7" fmla="*/ 31958 h 149606"/>
                    <a:gd name="connsiteX8" fmla="*/ 85725 w 127274"/>
                    <a:gd name="connsiteY8" fmla="*/ 49421 h 149606"/>
                    <a:gd name="connsiteX9" fmla="*/ 71437 w 127274"/>
                    <a:gd name="connsiteY9" fmla="*/ 79583 h 149606"/>
                    <a:gd name="connsiteX10" fmla="*/ 65087 w 127274"/>
                    <a:gd name="connsiteY10" fmla="*/ 54183 h 149606"/>
                    <a:gd name="connsiteX11" fmla="*/ 0 w 127274"/>
                    <a:gd name="connsiteY11" fmla="*/ 208 h 14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74" h="149606">
                      <a:moveTo>
                        <a:pt x="0" y="208"/>
                      </a:moveTo>
                      <a:cubicBezTo>
                        <a:pt x="265" y="3912"/>
                        <a:pt x="57679" y="51537"/>
                        <a:pt x="66675" y="76408"/>
                      </a:cubicBezTo>
                      <a:cubicBezTo>
                        <a:pt x="75671" y="101279"/>
                        <a:pt x="52652" y="146522"/>
                        <a:pt x="53975" y="149433"/>
                      </a:cubicBezTo>
                      <a:cubicBezTo>
                        <a:pt x="55298" y="152344"/>
                        <a:pt x="62441" y="117948"/>
                        <a:pt x="74612" y="93871"/>
                      </a:cubicBezTo>
                      <a:cubicBezTo>
                        <a:pt x="86783" y="69794"/>
                        <a:pt x="123825" y="16084"/>
                        <a:pt x="127000" y="4971"/>
                      </a:cubicBezTo>
                      <a:cubicBezTo>
                        <a:pt x="130175" y="-6142"/>
                        <a:pt x="105039" y="24550"/>
                        <a:pt x="93662" y="27196"/>
                      </a:cubicBezTo>
                      <a:cubicBezTo>
                        <a:pt x="82285" y="29842"/>
                        <a:pt x="57414" y="20052"/>
                        <a:pt x="58737" y="20846"/>
                      </a:cubicBezTo>
                      <a:cubicBezTo>
                        <a:pt x="60060" y="21640"/>
                        <a:pt x="97102" y="27195"/>
                        <a:pt x="101600" y="31958"/>
                      </a:cubicBezTo>
                      <a:cubicBezTo>
                        <a:pt x="106098" y="36721"/>
                        <a:pt x="90752" y="41484"/>
                        <a:pt x="85725" y="49421"/>
                      </a:cubicBezTo>
                      <a:cubicBezTo>
                        <a:pt x="80698" y="57358"/>
                        <a:pt x="74877" y="78789"/>
                        <a:pt x="71437" y="79583"/>
                      </a:cubicBezTo>
                      <a:cubicBezTo>
                        <a:pt x="67997" y="80377"/>
                        <a:pt x="74083" y="65031"/>
                        <a:pt x="65087" y="54183"/>
                      </a:cubicBezTo>
                      <a:cubicBezTo>
                        <a:pt x="56091" y="43335"/>
                        <a:pt x="-265" y="-3496"/>
                        <a:pt x="0" y="2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8" name="フリーフォーム: 図形 587">
                  <a:extLst>
                    <a:ext uri="{FF2B5EF4-FFF2-40B4-BE49-F238E27FC236}">
                      <a16:creationId xmlns:a16="http://schemas.microsoft.com/office/drawing/2014/main" id="{C5C330E6-5E51-4052-ACE2-923E14C646F8}"/>
                    </a:ext>
                  </a:extLst>
                </p:cNvPr>
                <p:cNvSpPr/>
                <p:nvPr/>
              </p:nvSpPr>
              <p:spPr>
                <a:xfrm>
                  <a:off x="4948220" y="3559004"/>
                  <a:ext cx="52829" cy="278023"/>
                </a:xfrm>
                <a:custGeom>
                  <a:avLst/>
                  <a:gdLst>
                    <a:gd name="connsiteX0" fmla="*/ 38118 w 52829"/>
                    <a:gd name="connsiteY0" fmla="*/ 171 h 278023"/>
                    <a:gd name="connsiteX1" fmla="*/ 52405 w 52829"/>
                    <a:gd name="connsiteY1" fmla="*/ 71609 h 278023"/>
                    <a:gd name="connsiteX2" fmla="*/ 19068 w 52829"/>
                    <a:gd name="connsiteY2" fmla="*/ 198609 h 278023"/>
                    <a:gd name="connsiteX3" fmla="*/ 18 w 52829"/>
                    <a:gd name="connsiteY3" fmla="*/ 277984 h 278023"/>
                    <a:gd name="connsiteX4" fmla="*/ 22243 w 52829"/>
                    <a:gd name="connsiteY4" fmla="*/ 189084 h 278023"/>
                    <a:gd name="connsiteX5" fmla="*/ 41293 w 52829"/>
                    <a:gd name="connsiteY5" fmla="*/ 90659 h 278023"/>
                    <a:gd name="connsiteX6" fmla="*/ 38118 w 52829"/>
                    <a:gd name="connsiteY6" fmla="*/ 171 h 27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29" h="278023">
                      <a:moveTo>
                        <a:pt x="38118" y="171"/>
                      </a:moveTo>
                      <a:cubicBezTo>
                        <a:pt x="39970" y="-3004"/>
                        <a:pt x="55580" y="38536"/>
                        <a:pt x="52405" y="71609"/>
                      </a:cubicBezTo>
                      <a:cubicBezTo>
                        <a:pt x="49230" y="104682"/>
                        <a:pt x="27799" y="164213"/>
                        <a:pt x="19068" y="198609"/>
                      </a:cubicBezTo>
                      <a:cubicBezTo>
                        <a:pt x="10337" y="233005"/>
                        <a:pt x="-511" y="279571"/>
                        <a:pt x="18" y="277984"/>
                      </a:cubicBezTo>
                      <a:cubicBezTo>
                        <a:pt x="547" y="276397"/>
                        <a:pt x="15364" y="220305"/>
                        <a:pt x="22243" y="189084"/>
                      </a:cubicBezTo>
                      <a:cubicBezTo>
                        <a:pt x="29122" y="157863"/>
                        <a:pt x="38383" y="118705"/>
                        <a:pt x="41293" y="90659"/>
                      </a:cubicBezTo>
                      <a:cubicBezTo>
                        <a:pt x="44203" y="62613"/>
                        <a:pt x="36266" y="3346"/>
                        <a:pt x="38118" y="1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9" name="フリーフォーム: 図形 588">
                  <a:extLst>
                    <a:ext uri="{FF2B5EF4-FFF2-40B4-BE49-F238E27FC236}">
                      <a16:creationId xmlns:a16="http://schemas.microsoft.com/office/drawing/2014/main" id="{78A39FAC-06D4-4D10-B04D-189F70A6D535}"/>
                    </a:ext>
                  </a:extLst>
                </p:cNvPr>
                <p:cNvSpPr/>
                <p:nvPr/>
              </p:nvSpPr>
              <p:spPr>
                <a:xfrm>
                  <a:off x="5027531" y="3387395"/>
                  <a:ext cx="114401" cy="127361"/>
                </a:xfrm>
                <a:custGeom>
                  <a:avLst/>
                  <a:gdLst>
                    <a:gd name="connsiteX0" fmla="*/ 82 w 114401"/>
                    <a:gd name="connsiteY0" fmla="*/ 127330 h 127361"/>
                    <a:gd name="connsiteX1" fmla="*/ 65169 w 114401"/>
                    <a:gd name="connsiteY1" fmla="*/ 3505 h 127361"/>
                    <a:gd name="connsiteX2" fmla="*/ 104857 w 114401"/>
                    <a:gd name="connsiteY2" fmla="*/ 40018 h 127361"/>
                    <a:gd name="connsiteX3" fmla="*/ 114382 w 114401"/>
                    <a:gd name="connsiteY3" fmla="*/ 103518 h 127361"/>
                    <a:gd name="connsiteX4" fmla="*/ 106444 w 114401"/>
                    <a:gd name="connsiteY4" fmla="*/ 41605 h 127361"/>
                    <a:gd name="connsiteX5" fmla="*/ 79457 w 114401"/>
                    <a:gd name="connsiteY5" fmla="*/ 16205 h 127361"/>
                    <a:gd name="connsiteX6" fmla="*/ 82 w 114401"/>
                    <a:gd name="connsiteY6" fmla="*/ 127330 h 127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01" h="127361">
                      <a:moveTo>
                        <a:pt x="82" y="127330"/>
                      </a:moveTo>
                      <a:cubicBezTo>
                        <a:pt x="-2299" y="125213"/>
                        <a:pt x="47706" y="18057"/>
                        <a:pt x="65169" y="3505"/>
                      </a:cubicBezTo>
                      <a:cubicBezTo>
                        <a:pt x="82632" y="-11047"/>
                        <a:pt x="96655" y="23349"/>
                        <a:pt x="104857" y="40018"/>
                      </a:cubicBezTo>
                      <a:cubicBezTo>
                        <a:pt x="113059" y="56687"/>
                        <a:pt x="114118" y="103254"/>
                        <a:pt x="114382" y="103518"/>
                      </a:cubicBezTo>
                      <a:cubicBezTo>
                        <a:pt x="114646" y="103782"/>
                        <a:pt x="112265" y="56157"/>
                        <a:pt x="106444" y="41605"/>
                      </a:cubicBezTo>
                      <a:cubicBezTo>
                        <a:pt x="100623" y="27053"/>
                        <a:pt x="94803" y="6680"/>
                        <a:pt x="79457" y="16205"/>
                      </a:cubicBezTo>
                      <a:cubicBezTo>
                        <a:pt x="64111" y="25730"/>
                        <a:pt x="2463" y="129447"/>
                        <a:pt x="82" y="127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0" name="フリーフォーム: 図形 589">
                  <a:extLst>
                    <a:ext uri="{FF2B5EF4-FFF2-40B4-BE49-F238E27FC236}">
                      <a16:creationId xmlns:a16="http://schemas.microsoft.com/office/drawing/2014/main" id="{E824E7D2-5CD3-4698-9752-B63FCE3BA7DC}"/>
                    </a:ext>
                  </a:extLst>
                </p:cNvPr>
                <p:cNvSpPr/>
                <p:nvPr/>
              </p:nvSpPr>
              <p:spPr>
                <a:xfrm>
                  <a:off x="5076820" y="3333750"/>
                  <a:ext cx="91043" cy="165707"/>
                </a:xfrm>
                <a:custGeom>
                  <a:avLst/>
                  <a:gdLst>
                    <a:gd name="connsiteX0" fmla="*/ 42868 w 91043"/>
                    <a:gd name="connsiteY0" fmla="*/ 0 h 165707"/>
                    <a:gd name="connsiteX1" fmla="*/ 19055 w 91043"/>
                    <a:gd name="connsiteY1" fmla="*/ 50800 h 165707"/>
                    <a:gd name="connsiteX2" fmla="*/ 49218 w 91043"/>
                    <a:gd name="connsiteY2" fmla="*/ 71438 h 165707"/>
                    <a:gd name="connsiteX3" fmla="*/ 63505 w 91043"/>
                    <a:gd name="connsiteY3" fmla="*/ 104775 h 165707"/>
                    <a:gd name="connsiteX4" fmla="*/ 90493 w 91043"/>
                    <a:gd name="connsiteY4" fmla="*/ 165100 h 165707"/>
                    <a:gd name="connsiteX5" fmla="*/ 79380 w 91043"/>
                    <a:gd name="connsiteY5" fmla="*/ 131763 h 165707"/>
                    <a:gd name="connsiteX6" fmla="*/ 52393 w 91043"/>
                    <a:gd name="connsiteY6" fmla="*/ 66675 h 165707"/>
                    <a:gd name="connsiteX7" fmla="*/ 5 w 91043"/>
                    <a:gd name="connsiteY7" fmla="*/ 50800 h 165707"/>
                    <a:gd name="connsiteX8" fmla="*/ 42868 w 91043"/>
                    <a:gd name="connsiteY8" fmla="*/ 0 h 16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43" h="165707">
                      <a:moveTo>
                        <a:pt x="42868" y="0"/>
                      </a:moveTo>
                      <a:cubicBezTo>
                        <a:pt x="46043" y="0"/>
                        <a:pt x="17997" y="38894"/>
                        <a:pt x="19055" y="50800"/>
                      </a:cubicBezTo>
                      <a:cubicBezTo>
                        <a:pt x="20113" y="62706"/>
                        <a:pt x="41810" y="62442"/>
                        <a:pt x="49218" y="71438"/>
                      </a:cubicBezTo>
                      <a:cubicBezTo>
                        <a:pt x="56626" y="80434"/>
                        <a:pt x="56626" y="89165"/>
                        <a:pt x="63505" y="104775"/>
                      </a:cubicBezTo>
                      <a:cubicBezTo>
                        <a:pt x="70384" y="120385"/>
                        <a:pt x="87847" y="160602"/>
                        <a:pt x="90493" y="165100"/>
                      </a:cubicBezTo>
                      <a:cubicBezTo>
                        <a:pt x="93139" y="169598"/>
                        <a:pt x="85730" y="148167"/>
                        <a:pt x="79380" y="131763"/>
                      </a:cubicBezTo>
                      <a:cubicBezTo>
                        <a:pt x="73030" y="115359"/>
                        <a:pt x="65622" y="80169"/>
                        <a:pt x="52393" y="66675"/>
                      </a:cubicBezTo>
                      <a:cubicBezTo>
                        <a:pt x="39164" y="53181"/>
                        <a:pt x="534" y="59796"/>
                        <a:pt x="5" y="50800"/>
                      </a:cubicBezTo>
                      <a:cubicBezTo>
                        <a:pt x="-524" y="41804"/>
                        <a:pt x="39693" y="0"/>
                        <a:pt x="4286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1" name="フリーフォーム: 図形 590">
                  <a:extLst>
                    <a:ext uri="{FF2B5EF4-FFF2-40B4-BE49-F238E27FC236}">
                      <a16:creationId xmlns:a16="http://schemas.microsoft.com/office/drawing/2014/main" id="{F2F450DB-F33E-4A0B-BB3A-56C5493010B8}"/>
                    </a:ext>
                  </a:extLst>
                </p:cNvPr>
                <p:cNvSpPr/>
                <p:nvPr/>
              </p:nvSpPr>
              <p:spPr>
                <a:xfrm>
                  <a:off x="5063719" y="3536952"/>
                  <a:ext cx="124970" cy="244601"/>
                </a:xfrm>
                <a:custGeom>
                  <a:avLst/>
                  <a:gdLst>
                    <a:gd name="connsiteX0" fmla="*/ 406 w 124970"/>
                    <a:gd name="connsiteY0" fmla="*/ 1586 h 244601"/>
                    <a:gd name="connsiteX1" fmla="*/ 95656 w 124970"/>
                    <a:gd name="connsiteY1" fmla="*/ 165098 h 244601"/>
                    <a:gd name="connsiteX2" fmla="*/ 122644 w 124970"/>
                    <a:gd name="connsiteY2" fmla="*/ 244473 h 244601"/>
                    <a:gd name="connsiteX3" fmla="*/ 122644 w 124970"/>
                    <a:gd name="connsiteY3" fmla="*/ 180973 h 244601"/>
                    <a:gd name="connsiteX4" fmla="*/ 114706 w 124970"/>
                    <a:gd name="connsiteY4" fmla="*/ 80961 h 244601"/>
                    <a:gd name="connsiteX5" fmla="*/ 109944 w 124970"/>
                    <a:gd name="connsiteY5" fmla="*/ 169861 h 244601"/>
                    <a:gd name="connsiteX6" fmla="*/ 94069 w 124970"/>
                    <a:gd name="connsiteY6" fmla="*/ 128586 h 244601"/>
                    <a:gd name="connsiteX7" fmla="*/ 62319 w 124970"/>
                    <a:gd name="connsiteY7" fmla="*/ 84136 h 244601"/>
                    <a:gd name="connsiteX8" fmla="*/ 406 w 124970"/>
                    <a:gd name="connsiteY8" fmla="*/ 1586 h 24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970" h="244601">
                      <a:moveTo>
                        <a:pt x="406" y="1586"/>
                      </a:moveTo>
                      <a:cubicBezTo>
                        <a:pt x="5962" y="15080"/>
                        <a:pt x="75283" y="124617"/>
                        <a:pt x="95656" y="165098"/>
                      </a:cubicBezTo>
                      <a:cubicBezTo>
                        <a:pt x="116029" y="205579"/>
                        <a:pt x="118146" y="241827"/>
                        <a:pt x="122644" y="244473"/>
                      </a:cubicBezTo>
                      <a:cubicBezTo>
                        <a:pt x="127142" y="247119"/>
                        <a:pt x="123967" y="208225"/>
                        <a:pt x="122644" y="180973"/>
                      </a:cubicBezTo>
                      <a:cubicBezTo>
                        <a:pt x="121321" y="153721"/>
                        <a:pt x="116823" y="82813"/>
                        <a:pt x="114706" y="80961"/>
                      </a:cubicBezTo>
                      <a:cubicBezTo>
                        <a:pt x="112589" y="79109"/>
                        <a:pt x="113383" y="161924"/>
                        <a:pt x="109944" y="169861"/>
                      </a:cubicBezTo>
                      <a:cubicBezTo>
                        <a:pt x="106505" y="177798"/>
                        <a:pt x="102006" y="142873"/>
                        <a:pt x="94069" y="128586"/>
                      </a:cubicBezTo>
                      <a:cubicBezTo>
                        <a:pt x="86132" y="114299"/>
                        <a:pt x="76871" y="103715"/>
                        <a:pt x="62319" y="84136"/>
                      </a:cubicBezTo>
                      <a:cubicBezTo>
                        <a:pt x="47767" y="64557"/>
                        <a:pt x="-5150" y="-11908"/>
                        <a:pt x="406" y="15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2" name="フリーフォーム: 図形 591">
                  <a:extLst>
                    <a:ext uri="{FF2B5EF4-FFF2-40B4-BE49-F238E27FC236}">
                      <a16:creationId xmlns:a16="http://schemas.microsoft.com/office/drawing/2014/main" id="{365ADE90-BDB9-49A6-BE0C-524D91A9AC1C}"/>
                    </a:ext>
                  </a:extLst>
                </p:cNvPr>
                <p:cNvSpPr/>
                <p:nvPr/>
              </p:nvSpPr>
              <p:spPr>
                <a:xfrm>
                  <a:off x="5059357" y="3433282"/>
                  <a:ext cx="94126" cy="121172"/>
                </a:xfrm>
                <a:custGeom>
                  <a:avLst/>
                  <a:gdLst>
                    <a:gd name="connsiteX0" fmla="*/ 6 w 94126"/>
                    <a:gd name="connsiteY0" fmla="*/ 121131 h 121172"/>
                    <a:gd name="connsiteX1" fmla="*/ 46043 w 94126"/>
                    <a:gd name="connsiteY1" fmla="*/ 14768 h 121172"/>
                    <a:gd name="connsiteX2" fmla="*/ 93668 w 94126"/>
                    <a:gd name="connsiteY2" fmla="*/ 70331 h 121172"/>
                    <a:gd name="connsiteX3" fmla="*/ 71443 w 94126"/>
                    <a:gd name="connsiteY3" fmla="*/ 117956 h 121172"/>
                    <a:gd name="connsiteX4" fmla="*/ 93668 w 94126"/>
                    <a:gd name="connsiteY4" fmla="*/ 54456 h 121172"/>
                    <a:gd name="connsiteX5" fmla="*/ 49218 w 94126"/>
                    <a:gd name="connsiteY5" fmla="*/ 481 h 121172"/>
                    <a:gd name="connsiteX6" fmla="*/ 6 w 94126"/>
                    <a:gd name="connsiteY6" fmla="*/ 121131 h 12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26" h="121172">
                      <a:moveTo>
                        <a:pt x="6" y="121131"/>
                      </a:moveTo>
                      <a:cubicBezTo>
                        <a:pt x="-523" y="123512"/>
                        <a:pt x="30433" y="23235"/>
                        <a:pt x="46043" y="14768"/>
                      </a:cubicBezTo>
                      <a:cubicBezTo>
                        <a:pt x="61653" y="6301"/>
                        <a:pt x="89435" y="53133"/>
                        <a:pt x="93668" y="70331"/>
                      </a:cubicBezTo>
                      <a:cubicBezTo>
                        <a:pt x="97901" y="87529"/>
                        <a:pt x="71443" y="120602"/>
                        <a:pt x="71443" y="117956"/>
                      </a:cubicBezTo>
                      <a:cubicBezTo>
                        <a:pt x="71443" y="115310"/>
                        <a:pt x="97372" y="74035"/>
                        <a:pt x="93668" y="54456"/>
                      </a:cubicBezTo>
                      <a:cubicBezTo>
                        <a:pt x="89964" y="34877"/>
                        <a:pt x="65622" y="-4811"/>
                        <a:pt x="49218" y="481"/>
                      </a:cubicBezTo>
                      <a:cubicBezTo>
                        <a:pt x="32814" y="5773"/>
                        <a:pt x="535" y="118750"/>
                        <a:pt x="6" y="121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3" name="フリーフォーム: 図形 592">
                  <a:extLst>
                    <a:ext uri="{FF2B5EF4-FFF2-40B4-BE49-F238E27FC236}">
                      <a16:creationId xmlns:a16="http://schemas.microsoft.com/office/drawing/2014/main" id="{904FF124-0F77-410B-90F3-B3815D08695E}"/>
                    </a:ext>
                  </a:extLst>
                </p:cNvPr>
                <p:cNvSpPr/>
                <p:nvPr/>
              </p:nvSpPr>
              <p:spPr>
                <a:xfrm>
                  <a:off x="4640148" y="3985790"/>
                  <a:ext cx="89495" cy="153907"/>
                </a:xfrm>
                <a:custGeom>
                  <a:avLst/>
                  <a:gdLst>
                    <a:gd name="connsiteX0" fmla="*/ 115 w 89495"/>
                    <a:gd name="connsiteY0" fmla="*/ 423 h 153907"/>
                    <a:gd name="connsiteX1" fmla="*/ 68377 w 89495"/>
                    <a:gd name="connsiteY1" fmla="*/ 113135 h 153907"/>
                    <a:gd name="connsiteX2" fmla="*/ 89015 w 89495"/>
                    <a:gd name="connsiteY2" fmla="*/ 152823 h 153907"/>
                    <a:gd name="connsiteX3" fmla="*/ 52502 w 89495"/>
                    <a:gd name="connsiteY3" fmla="*/ 76623 h 153907"/>
                    <a:gd name="connsiteX4" fmla="*/ 115 w 89495"/>
                    <a:gd name="connsiteY4" fmla="*/ 423 h 1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495" h="153907">
                      <a:moveTo>
                        <a:pt x="115" y="423"/>
                      </a:moveTo>
                      <a:cubicBezTo>
                        <a:pt x="2761" y="6508"/>
                        <a:pt x="53560" y="87735"/>
                        <a:pt x="68377" y="113135"/>
                      </a:cubicBezTo>
                      <a:cubicBezTo>
                        <a:pt x="83194" y="138535"/>
                        <a:pt x="91661" y="158908"/>
                        <a:pt x="89015" y="152823"/>
                      </a:cubicBezTo>
                      <a:cubicBezTo>
                        <a:pt x="86369" y="146738"/>
                        <a:pt x="64144" y="97790"/>
                        <a:pt x="52502" y="76623"/>
                      </a:cubicBezTo>
                      <a:cubicBezTo>
                        <a:pt x="40860" y="55456"/>
                        <a:pt x="-2531" y="-5662"/>
                        <a:pt x="115" y="4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4" name="フリーフォーム: 図形 593">
                  <a:extLst>
                    <a:ext uri="{FF2B5EF4-FFF2-40B4-BE49-F238E27FC236}">
                      <a16:creationId xmlns:a16="http://schemas.microsoft.com/office/drawing/2014/main" id="{5ABE5716-F652-4A04-A661-AD249354A420}"/>
                    </a:ext>
                  </a:extLst>
                </p:cNvPr>
                <p:cNvSpPr/>
                <p:nvPr/>
              </p:nvSpPr>
              <p:spPr>
                <a:xfrm>
                  <a:off x="4825918" y="3882706"/>
                  <a:ext cx="125518" cy="225700"/>
                </a:xfrm>
                <a:custGeom>
                  <a:avLst/>
                  <a:gdLst>
                    <a:gd name="connsiteX0" fmla="*/ 123907 w 125518"/>
                    <a:gd name="connsiteY0" fmla="*/ 8257 h 225700"/>
                    <a:gd name="connsiteX1" fmla="*/ 1670 w 125518"/>
                    <a:gd name="connsiteY1" fmla="*/ 219394 h 225700"/>
                    <a:gd name="connsiteX2" fmla="*/ 50882 w 125518"/>
                    <a:gd name="connsiteY2" fmla="*/ 168594 h 225700"/>
                    <a:gd name="connsiteX3" fmla="*/ 20720 w 125518"/>
                    <a:gd name="connsiteY3" fmla="*/ 151132 h 225700"/>
                    <a:gd name="connsiteX4" fmla="*/ 44532 w 125518"/>
                    <a:gd name="connsiteY4" fmla="*/ 97157 h 225700"/>
                    <a:gd name="connsiteX5" fmla="*/ 52470 w 125518"/>
                    <a:gd name="connsiteY5" fmla="*/ 319 h 225700"/>
                    <a:gd name="connsiteX6" fmla="*/ 52470 w 125518"/>
                    <a:gd name="connsiteY6" fmla="*/ 68582 h 225700"/>
                    <a:gd name="connsiteX7" fmla="*/ 46120 w 125518"/>
                    <a:gd name="connsiteY7" fmla="*/ 140019 h 225700"/>
                    <a:gd name="connsiteX8" fmla="*/ 69932 w 125518"/>
                    <a:gd name="connsiteY8" fmla="*/ 100332 h 225700"/>
                    <a:gd name="connsiteX9" fmla="*/ 123907 w 125518"/>
                    <a:gd name="connsiteY9" fmla="*/ 8257 h 225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18" h="225700">
                      <a:moveTo>
                        <a:pt x="123907" y="8257"/>
                      </a:moveTo>
                      <a:cubicBezTo>
                        <a:pt x="112530" y="28101"/>
                        <a:pt x="13841" y="192671"/>
                        <a:pt x="1670" y="219394"/>
                      </a:cubicBezTo>
                      <a:cubicBezTo>
                        <a:pt x="-10501" y="246117"/>
                        <a:pt x="47707" y="179971"/>
                        <a:pt x="50882" y="168594"/>
                      </a:cubicBezTo>
                      <a:cubicBezTo>
                        <a:pt x="54057" y="157217"/>
                        <a:pt x="21778" y="163038"/>
                        <a:pt x="20720" y="151132"/>
                      </a:cubicBezTo>
                      <a:cubicBezTo>
                        <a:pt x="19662" y="139226"/>
                        <a:pt x="39240" y="122292"/>
                        <a:pt x="44532" y="97157"/>
                      </a:cubicBezTo>
                      <a:cubicBezTo>
                        <a:pt x="49824" y="72022"/>
                        <a:pt x="51147" y="5081"/>
                        <a:pt x="52470" y="319"/>
                      </a:cubicBezTo>
                      <a:cubicBezTo>
                        <a:pt x="53793" y="-4443"/>
                        <a:pt x="53528" y="45299"/>
                        <a:pt x="52470" y="68582"/>
                      </a:cubicBezTo>
                      <a:cubicBezTo>
                        <a:pt x="51412" y="91865"/>
                        <a:pt x="43210" y="134727"/>
                        <a:pt x="46120" y="140019"/>
                      </a:cubicBezTo>
                      <a:cubicBezTo>
                        <a:pt x="49030" y="145311"/>
                        <a:pt x="56703" y="118324"/>
                        <a:pt x="69932" y="100332"/>
                      </a:cubicBezTo>
                      <a:cubicBezTo>
                        <a:pt x="83161" y="82340"/>
                        <a:pt x="135284" y="-11587"/>
                        <a:pt x="123907" y="8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5" name="フリーフォーム: 図形 594">
                  <a:extLst>
                    <a:ext uri="{FF2B5EF4-FFF2-40B4-BE49-F238E27FC236}">
                      <a16:creationId xmlns:a16="http://schemas.microsoft.com/office/drawing/2014/main" id="{DE8F2438-8373-4CD4-B216-2DC8A629C135}"/>
                    </a:ext>
                  </a:extLst>
                </p:cNvPr>
                <p:cNvSpPr/>
                <p:nvPr/>
              </p:nvSpPr>
              <p:spPr>
                <a:xfrm>
                  <a:off x="4601261" y="3722686"/>
                  <a:ext cx="64764" cy="228873"/>
                </a:xfrm>
                <a:custGeom>
                  <a:avLst/>
                  <a:gdLst>
                    <a:gd name="connsiteX0" fmla="*/ 8839 w 64764"/>
                    <a:gd name="connsiteY0" fmla="*/ 2 h 228873"/>
                    <a:gd name="connsiteX1" fmla="*/ 10427 w 64764"/>
                    <a:gd name="connsiteY1" fmla="*/ 122239 h 228873"/>
                    <a:gd name="connsiteX2" fmla="*/ 62814 w 64764"/>
                    <a:gd name="connsiteY2" fmla="*/ 227014 h 228873"/>
                    <a:gd name="connsiteX3" fmla="*/ 48527 w 64764"/>
                    <a:gd name="connsiteY3" fmla="*/ 184152 h 228873"/>
                    <a:gd name="connsiteX4" fmla="*/ 902 w 64764"/>
                    <a:gd name="connsiteY4" fmla="*/ 119064 h 228873"/>
                    <a:gd name="connsiteX5" fmla="*/ 8839 w 64764"/>
                    <a:gd name="connsiteY5" fmla="*/ 2 h 228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64" h="228873">
                      <a:moveTo>
                        <a:pt x="8839" y="2"/>
                      </a:moveTo>
                      <a:cubicBezTo>
                        <a:pt x="10426" y="531"/>
                        <a:pt x="1431" y="84404"/>
                        <a:pt x="10427" y="122239"/>
                      </a:cubicBezTo>
                      <a:cubicBezTo>
                        <a:pt x="19423" y="160074"/>
                        <a:pt x="56464" y="216695"/>
                        <a:pt x="62814" y="227014"/>
                      </a:cubicBezTo>
                      <a:cubicBezTo>
                        <a:pt x="69164" y="237333"/>
                        <a:pt x="58846" y="202144"/>
                        <a:pt x="48527" y="184152"/>
                      </a:cubicBezTo>
                      <a:cubicBezTo>
                        <a:pt x="38208" y="166160"/>
                        <a:pt x="4871" y="147110"/>
                        <a:pt x="902" y="119064"/>
                      </a:cubicBezTo>
                      <a:cubicBezTo>
                        <a:pt x="-3067" y="91018"/>
                        <a:pt x="7252" y="-527"/>
                        <a:pt x="8839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6" name="フリーフォーム: 図形 595">
                  <a:extLst>
                    <a:ext uri="{FF2B5EF4-FFF2-40B4-BE49-F238E27FC236}">
                      <a16:creationId xmlns:a16="http://schemas.microsoft.com/office/drawing/2014/main" id="{C5D57BF0-0327-4298-9AF9-A10ACCC53CC6}"/>
                    </a:ext>
                  </a:extLst>
                </p:cNvPr>
                <p:cNvSpPr/>
                <p:nvPr/>
              </p:nvSpPr>
              <p:spPr>
                <a:xfrm>
                  <a:off x="5033234" y="3633717"/>
                  <a:ext cx="69347" cy="209938"/>
                </a:xfrm>
                <a:custGeom>
                  <a:avLst/>
                  <a:gdLst>
                    <a:gd name="connsiteX0" fmla="*/ 18191 w 69347"/>
                    <a:gd name="connsiteY0" fmla="*/ 71 h 209938"/>
                    <a:gd name="connsiteX1" fmla="*/ 18191 w 69347"/>
                    <a:gd name="connsiteY1" fmla="*/ 125483 h 209938"/>
                    <a:gd name="connsiteX2" fmla="*/ 3904 w 69347"/>
                    <a:gd name="connsiteY2" fmla="*/ 209621 h 209938"/>
                    <a:gd name="connsiteX3" fmla="*/ 27716 w 69347"/>
                    <a:gd name="connsiteY3" fmla="*/ 154058 h 209938"/>
                    <a:gd name="connsiteX4" fmla="*/ 68991 w 69347"/>
                    <a:gd name="connsiteY4" fmla="*/ 149296 h 209938"/>
                    <a:gd name="connsiteX5" fmla="*/ 2316 w 69347"/>
                    <a:gd name="connsiteY5" fmla="*/ 108021 h 209938"/>
                    <a:gd name="connsiteX6" fmla="*/ 18191 w 69347"/>
                    <a:gd name="connsiteY6" fmla="*/ 71 h 20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47" h="209938">
                      <a:moveTo>
                        <a:pt x="18191" y="71"/>
                      </a:moveTo>
                      <a:cubicBezTo>
                        <a:pt x="20837" y="2981"/>
                        <a:pt x="20572" y="90558"/>
                        <a:pt x="18191" y="125483"/>
                      </a:cubicBezTo>
                      <a:cubicBezTo>
                        <a:pt x="15810" y="160408"/>
                        <a:pt x="2317" y="204859"/>
                        <a:pt x="3904" y="209621"/>
                      </a:cubicBezTo>
                      <a:cubicBezTo>
                        <a:pt x="5491" y="214383"/>
                        <a:pt x="16868" y="164112"/>
                        <a:pt x="27716" y="154058"/>
                      </a:cubicBezTo>
                      <a:cubicBezTo>
                        <a:pt x="38564" y="144004"/>
                        <a:pt x="73224" y="156969"/>
                        <a:pt x="68991" y="149296"/>
                      </a:cubicBezTo>
                      <a:cubicBezTo>
                        <a:pt x="64758" y="141623"/>
                        <a:pt x="11841" y="132098"/>
                        <a:pt x="2316" y="108021"/>
                      </a:cubicBezTo>
                      <a:cubicBezTo>
                        <a:pt x="-7209" y="83944"/>
                        <a:pt x="15545" y="-2839"/>
                        <a:pt x="18191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7" name="フリーフォーム: 図形 596">
                  <a:extLst>
                    <a:ext uri="{FF2B5EF4-FFF2-40B4-BE49-F238E27FC236}">
                      <a16:creationId xmlns:a16="http://schemas.microsoft.com/office/drawing/2014/main" id="{FDFC6FAA-F4F1-4D2E-9F2B-6A6DD1497FFF}"/>
                    </a:ext>
                  </a:extLst>
                </p:cNvPr>
                <p:cNvSpPr/>
                <p:nvPr/>
              </p:nvSpPr>
              <p:spPr>
                <a:xfrm>
                  <a:off x="5087933" y="3932116"/>
                  <a:ext cx="153813" cy="104974"/>
                </a:xfrm>
                <a:custGeom>
                  <a:avLst/>
                  <a:gdLst>
                    <a:gd name="connsiteX0" fmla="*/ 142880 w 153813"/>
                    <a:gd name="connsiteY0" fmla="*/ 122 h 104974"/>
                    <a:gd name="connsiteX1" fmla="*/ 152405 w 153813"/>
                    <a:gd name="connsiteY1" fmla="*/ 100134 h 104974"/>
                    <a:gd name="connsiteX2" fmla="*/ 107955 w 153813"/>
                    <a:gd name="connsiteY2" fmla="*/ 85847 h 104974"/>
                    <a:gd name="connsiteX3" fmla="*/ 5 w 153813"/>
                    <a:gd name="connsiteY3" fmla="*/ 55684 h 104974"/>
                    <a:gd name="connsiteX4" fmla="*/ 112717 w 153813"/>
                    <a:gd name="connsiteY4" fmla="*/ 93784 h 104974"/>
                    <a:gd name="connsiteX5" fmla="*/ 144467 w 153813"/>
                    <a:gd name="connsiteY5" fmla="*/ 79497 h 104974"/>
                    <a:gd name="connsiteX6" fmla="*/ 142880 w 153813"/>
                    <a:gd name="connsiteY6" fmla="*/ 122 h 10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813" h="104974">
                      <a:moveTo>
                        <a:pt x="142880" y="122"/>
                      </a:moveTo>
                      <a:cubicBezTo>
                        <a:pt x="144203" y="3561"/>
                        <a:pt x="158226" y="85847"/>
                        <a:pt x="152405" y="100134"/>
                      </a:cubicBezTo>
                      <a:cubicBezTo>
                        <a:pt x="146584" y="114421"/>
                        <a:pt x="133355" y="93255"/>
                        <a:pt x="107955" y="85847"/>
                      </a:cubicBezTo>
                      <a:cubicBezTo>
                        <a:pt x="82555" y="78439"/>
                        <a:pt x="-789" y="54361"/>
                        <a:pt x="5" y="55684"/>
                      </a:cubicBezTo>
                      <a:cubicBezTo>
                        <a:pt x="799" y="57007"/>
                        <a:pt x="88640" y="89815"/>
                        <a:pt x="112717" y="93784"/>
                      </a:cubicBezTo>
                      <a:cubicBezTo>
                        <a:pt x="136794" y="97753"/>
                        <a:pt x="138117" y="92197"/>
                        <a:pt x="144467" y="79497"/>
                      </a:cubicBezTo>
                      <a:cubicBezTo>
                        <a:pt x="150817" y="66797"/>
                        <a:pt x="141557" y="-3317"/>
                        <a:pt x="14288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8" name="フリーフォーム: 図形 597">
                  <a:extLst>
                    <a:ext uri="{FF2B5EF4-FFF2-40B4-BE49-F238E27FC236}">
                      <a16:creationId xmlns:a16="http://schemas.microsoft.com/office/drawing/2014/main" id="{3E53B595-1D13-4528-9348-828A6C1F91BC}"/>
                    </a:ext>
                  </a:extLst>
                </p:cNvPr>
                <p:cNvSpPr/>
                <p:nvPr/>
              </p:nvSpPr>
              <p:spPr>
                <a:xfrm>
                  <a:off x="4762594" y="3973408"/>
                  <a:ext cx="217904" cy="149164"/>
                </a:xfrm>
                <a:custGeom>
                  <a:avLst/>
                  <a:gdLst>
                    <a:gd name="connsiteX0" fmla="*/ 3081 w 217904"/>
                    <a:gd name="connsiteY0" fmla="*/ 105 h 149164"/>
                    <a:gd name="connsiteX1" fmla="*/ 20544 w 217904"/>
                    <a:gd name="connsiteY1" fmla="*/ 133455 h 149164"/>
                    <a:gd name="connsiteX2" fmla="*/ 74519 w 217904"/>
                    <a:gd name="connsiteY2" fmla="*/ 138217 h 149164"/>
                    <a:gd name="connsiteX3" fmla="*/ 217394 w 217904"/>
                    <a:gd name="connsiteY3" fmla="*/ 141392 h 149164"/>
                    <a:gd name="connsiteX4" fmla="*/ 18956 w 217904"/>
                    <a:gd name="connsiteY4" fmla="*/ 147742 h 149164"/>
                    <a:gd name="connsiteX5" fmla="*/ 7844 w 217904"/>
                    <a:gd name="connsiteY5" fmla="*/ 111230 h 149164"/>
                    <a:gd name="connsiteX6" fmla="*/ 3081 w 217904"/>
                    <a:gd name="connsiteY6" fmla="*/ 105 h 14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904" h="149164">
                      <a:moveTo>
                        <a:pt x="3081" y="105"/>
                      </a:moveTo>
                      <a:cubicBezTo>
                        <a:pt x="5198" y="3809"/>
                        <a:pt x="8638" y="110436"/>
                        <a:pt x="20544" y="133455"/>
                      </a:cubicBezTo>
                      <a:cubicBezTo>
                        <a:pt x="32450" y="156474"/>
                        <a:pt x="74519" y="138217"/>
                        <a:pt x="74519" y="138217"/>
                      </a:cubicBezTo>
                      <a:cubicBezTo>
                        <a:pt x="107327" y="139540"/>
                        <a:pt x="226655" y="139805"/>
                        <a:pt x="217394" y="141392"/>
                      </a:cubicBezTo>
                      <a:cubicBezTo>
                        <a:pt x="208134" y="142980"/>
                        <a:pt x="53881" y="152769"/>
                        <a:pt x="18956" y="147742"/>
                      </a:cubicBezTo>
                      <a:cubicBezTo>
                        <a:pt x="-15969" y="142715"/>
                        <a:pt x="8108" y="130809"/>
                        <a:pt x="7844" y="111230"/>
                      </a:cubicBezTo>
                      <a:cubicBezTo>
                        <a:pt x="7580" y="91651"/>
                        <a:pt x="964" y="-3599"/>
                        <a:pt x="3081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9" name="フリーフォーム: 図形 598">
                  <a:extLst>
                    <a:ext uri="{FF2B5EF4-FFF2-40B4-BE49-F238E27FC236}">
                      <a16:creationId xmlns:a16="http://schemas.microsoft.com/office/drawing/2014/main" id="{0BD5AC46-89B8-48B3-9F70-2375F4E7D7F6}"/>
                    </a:ext>
                  </a:extLst>
                </p:cNvPr>
                <p:cNvSpPr/>
                <p:nvPr/>
              </p:nvSpPr>
              <p:spPr>
                <a:xfrm>
                  <a:off x="4556124" y="3965541"/>
                  <a:ext cx="146131" cy="165164"/>
                </a:xfrm>
                <a:custGeom>
                  <a:avLst/>
                  <a:gdLst>
                    <a:gd name="connsiteX0" fmla="*/ 1 w 146131"/>
                    <a:gd name="connsiteY0" fmla="*/ 34 h 165164"/>
                    <a:gd name="connsiteX1" fmla="*/ 53976 w 146131"/>
                    <a:gd name="connsiteY1" fmla="*/ 123859 h 165164"/>
                    <a:gd name="connsiteX2" fmla="*/ 146051 w 146131"/>
                    <a:gd name="connsiteY2" fmla="*/ 165134 h 165164"/>
                    <a:gd name="connsiteX3" fmla="*/ 69851 w 146131"/>
                    <a:gd name="connsiteY3" fmla="*/ 130209 h 165164"/>
                    <a:gd name="connsiteX4" fmla="*/ 55564 w 146131"/>
                    <a:gd name="connsiteY4" fmla="*/ 111159 h 165164"/>
                    <a:gd name="connsiteX5" fmla="*/ 1 w 146131"/>
                    <a:gd name="connsiteY5" fmla="*/ 34 h 16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31" h="165164">
                      <a:moveTo>
                        <a:pt x="1" y="34"/>
                      </a:moveTo>
                      <a:cubicBezTo>
                        <a:pt x="-264" y="2151"/>
                        <a:pt x="29634" y="96342"/>
                        <a:pt x="53976" y="123859"/>
                      </a:cubicBezTo>
                      <a:cubicBezTo>
                        <a:pt x="78318" y="151376"/>
                        <a:pt x="143405" y="164076"/>
                        <a:pt x="146051" y="165134"/>
                      </a:cubicBezTo>
                      <a:cubicBezTo>
                        <a:pt x="148697" y="166192"/>
                        <a:pt x="84932" y="139205"/>
                        <a:pt x="69851" y="130209"/>
                      </a:cubicBezTo>
                      <a:cubicBezTo>
                        <a:pt x="54770" y="121213"/>
                        <a:pt x="66147" y="128357"/>
                        <a:pt x="55564" y="111159"/>
                      </a:cubicBezTo>
                      <a:cubicBezTo>
                        <a:pt x="44981" y="93961"/>
                        <a:pt x="266" y="-2083"/>
                        <a:pt x="1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0" name="フリーフォーム: 図形 599">
                  <a:extLst>
                    <a:ext uri="{FF2B5EF4-FFF2-40B4-BE49-F238E27FC236}">
                      <a16:creationId xmlns:a16="http://schemas.microsoft.com/office/drawing/2014/main" id="{8CDC0C25-05DE-463E-A3B8-0B1CDDEB6F0C}"/>
                    </a:ext>
                  </a:extLst>
                </p:cNvPr>
                <p:cNvSpPr/>
                <p:nvPr/>
              </p:nvSpPr>
              <p:spPr>
                <a:xfrm>
                  <a:off x="4785357" y="2955924"/>
                  <a:ext cx="110213" cy="257664"/>
                </a:xfrm>
                <a:custGeom>
                  <a:avLst/>
                  <a:gdLst>
                    <a:gd name="connsiteX0" fmla="*/ 16831 w 110213"/>
                    <a:gd name="connsiteY0" fmla="*/ 1 h 257664"/>
                    <a:gd name="connsiteX1" fmla="*/ 18418 w 110213"/>
                    <a:gd name="connsiteY1" fmla="*/ 90489 h 257664"/>
                    <a:gd name="connsiteX2" fmla="*/ 108906 w 110213"/>
                    <a:gd name="connsiteY2" fmla="*/ 252414 h 257664"/>
                    <a:gd name="connsiteX3" fmla="*/ 69218 w 110213"/>
                    <a:gd name="connsiteY3" fmla="*/ 217489 h 257664"/>
                    <a:gd name="connsiteX4" fmla="*/ 29531 w 110213"/>
                    <a:gd name="connsiteY4" fmla="*/ 211139 h 257664"/>
                    <a:gd name="connsiteX5" fmla="*/ 62868 w 110213"/>
                    <a:gd name="connsiteY5" fmla="*/ 187326 h 257664"/>
                    <a:gd name="connsiteX6" fmla="*/ 31118 w 110213"/>
                    <a:gd name="connsiteY6" fmla="*/ 138114 h 257664"/>
                    <a:gd name="connsiteX7" fmla="*/ 956 w 110213"/>
                    <a:gd name="connsiteY7" fmla="*/ 92076 h 257664"/>
                    <a:gd name="connsiteX8" fmla="*/ 16831 w 110213"/>
                    <a:gd name="connsiteY8" fmla="*/ 1 h 25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213" h="257664">
                      <a:moveTo>
                        <a:pt x="16831" y="1"/>
                      </a:moveTo>
                      <a:cubicBezTo>
                        <a:pt x="19741" y="-264"/>
                        <a:pt x="3072" y="48420"/>
                        <a:pt x="18418" y="90489"/>
                      </a:cubicBezTo>
                      <a:cubicBezTo>
                        <a:pt x="33764" y="132558"/>
                        <a:pt x="100439" y="231247"/>
                        <a:pt x="108906" y="252414"/>
                      </a:cubicBezTo>
                      <a:cubicBezTo>
                        <a:pt x="117373" y="273581"/>
                        <a:pt x="82447" y="224368"/>
                        <a:pt x="69218" y="217489"/>
                      </a:cubicBezTo>
                      <a:cubicBezTo>
                        <a:pt x="55989" y="210610"/>
                        <a:pt x="30589" y="216166"/>
                        <a:pt x="29531" y="211139"/>
                      </a:cubicBezTo>
                      <a:cubicBezTo>
                        <a:pt x="28473" y="206112"/>
                        <a:pt x="62604" y="199497"/>
                        <a:pt x="62868" y="187326"/>
                      </a:cubicBezTo>
                      <a:cubicBezTo>
                        <a:pt x="63132" y="175155"/>
                        <a:pt x="41437" y="153989"/>
                        <a:pt x="31118" y="138114"/>
                      </a:cubicBezTo>
                      <a:cubicBezTo>
                        <a:pt x="20799" y="122239"/>
                        <a:pt x="6248" y="110597"/>
                        <a:pt x="956" y="92076"/>
                      </a:cubicBezTo>
                      <a:cubicBezTo>
                        <a:pt x="-4336" y="73555"/>
                        <a:pt x="13921" y="266"/>
                        <a:pt x="168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1" name="フリーフォーム: 図形 600">
                  <a:extLst>
                    <a:ext uri="{FF2B5EF4-FFF2-40B4-BE49-F238E27FC236}">
                      <a16:creationId xmlns:a16="http://schemas.microsoft.com/office/drawing/2014/main" id="{2DF0FF5D-612B-4248-9BCE-B7C431EE9CD9}"/>
                    </a:ext>
                  </a:extLst>
                </p:cNvPr>
                <p:cNvSpPr/>
                <p:nvPr/>
              </p:nvSpPr>
              <p:spPr>
                <a:xfrm>
                  <a:off x="4875524" y="3038474"/>
                  <a:ext cx="142219" cy="182128"/>
                </a:xfrm>
                <a:custGeom>
                  <a:avLst/>
                  <a:gdLst>
                    <a:gd name="connsiteX0" fmla="*/ 140976 w 142219"/>
                    <a:gd name="connsiteY0" fmla="*/ 1 h 182128"/>
                    <a:gd name="connsiteX1" fmla="*/ 101289 w 142219"/>
                    <a:gd name="connsiteY1" fmla="*/ 163514 h 182128"/>
                    <a:gd name="connsiteX2" fmla="*/ 60014 w 142219"/>
                    <a:gd name="connsiteY2" fmla="*/ 177801 h 182128"/>
                    <a:gd name="connsiteX3" fmla="*/ 1276 w 142219"/>
                    <a:gd name="connsiteY3" fmla="*/ 180976 h 182128"/>
                    <a:gd name="connsiteX4" fmla="*/ 120339 w 142219"/>
                    <a:gd name="connsiteY4" fmla="*/ 160339 h 182128"/>
                    <a:gd name="connsiteX5" fmla="*/ 140976 w 142219"/>
                    <a:gd name="connsiteY5" fmla="*/ 1 h 18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219" h="182128">
                      <a:moveTo>
                        <a:pt x="140976" y="1"/>
                      </a:moveTo>
                      <a:cubicBezTo>
                        <a:pt x="137801" y="530"/>
                        <a:pt x="114783" y="133881"/>
                        <a:pt x="101289" y="163514"/>
                      </a:cubicBezTo>
                      <a:cubicBezTo>
                        <a:pt x="87795" y="193147"/>
                        <a:pt x="76683" y="174891"/>
                        <a:pt x="60014" y="177801"/>
                      </a:cubicBezTo>
                      <a:cubicBezTo>
                        <a:pt x="43345" y="180711"/>
                        <a:pt x="-8778" y="183886"/>
                        <a:pt x="1276" y="180976"/>
                      </a:cubicBezTo>
                      <a:cubicBezTo>
                        <a:pt x="11330" y="178066"/>
                        <a:pt x="98114" y="186268"/>
                        <a:pt x="120339" y="160339"/>
                      </a:cubicBezTo>
                      <a:cubicBezTo>
                        <a:pt x="142564" y="134410"/>
                        <a:pt x="144151" y="-528"/>
                        <a:pt x="14097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2" name="フリーフォーム: 図形 601">
                  <a:extLst>
                    <a:ext uri="{FF2B5EF4-FFF2-40B4-BE49-F238E27FC236}">
                      <a16:creationId xmlns:a16="http://schemas.microsoft.com/office/drawing/2014/main" id="{50BF3E7D-69CB-4CD7-9F77-0522548783A3}"/>
                    </a:ext>
                  </a:extLst>
                </p:cNvPr>
                <p:cNvSpPr/>
                <p:nvPr/>
              </p:nvSpPr>
              <p:spPr>
                <a:xfrm>
                  <a:off x="4660078" y="2077818"/>
                  <a:ext cx="114244" cy="70940"/>
                </a:xfrm>
                <a:custGeom>
                  <a:avLst/>
                  <a:gdLst>
                    <a:gd name="connsiteX0" fmla="*/ 50035 w 114244"/>
                    <a:gd name="connsiteY0" fmla="*/ 1807 h 70940"/>
                    <a:gd name="connsiteX1" fmla="*/ 113535 w 114244"/>
                    <a:gd name="connsiteY1" fmla="*/ 57370 h 70940"/>
                    <a:gd name="connsiteX2" fmla="*/ 81785 w 114244"/>
                    <a:gd name="connsiteY2" fmla="*/ 65307 h 70940"/>
                    <a:gd name="connsiteX3" fmla="*/ 45272 w 114244"/>
                    <a:gd name="connsiteY3" fmla="*/ 68482 h 70940"/>
                    <a:gd name="connsiteX4" fmla="*/ 57972 w 114244"/>
                    <a:gd name="connsiteY4" fmla="*/ 70070 h 70940"/>
                    <a:gd name="connsiteX5" fmla="*/ 38922 w 114244"/>
                    <a:gd name="connsiteY5" fmla="*/ 54195 h 70940"/>
                    <a:gd name="connsiteX6" fmla="*/ 822 w 114244"/>
                    <a:gd name="connsiteY6" fmla="*/ 17682 h 70940"/>
                    <a:gd name="connsiteX7" fmla="*/ 50035 w 114244"/>
                    <a:gd name="connsiteY7" fmla="*/ 1807 h 70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244" h="70940">
                      <a:moveTo>
                        <a:pt x="50035" y="1807"/>
                      </a:moveTo>
                      <a:cubicBezTo>
                        <a:pt x="68820" y="8422"/>
                        <a:pt x="108243" y="46787"/>
                        <a:pt x="113535" y="57370"/>
                      </a:cubicBezTo>
                      <a:cubicBezTo>
                        <a:pt x="118827" y="67953"/>
                        <a:pt x="93162" y="63455"/>
                        <a:pt x="81785" y="65307"/>
                      </a:cubicBezTo>
                      <a:cubicBezTo>
                        <a:pt x="70408" y="67159"/>
                        <a:pt x="49241" y="67688"/>
                        <a:pt x="45272" y="68482"/>
                      </a:cubicBezTo>
                      <a:cubicBezTo>
                        <a:pt x="41303" y="69276"/>
                        <a:pt x="59030" y="72451"/>
                        <a:pt x="57972" y="70070"/>
                      </a:cubicBezTo>
                      <a:cubicBezTo>
                        <a:pt x="56914" y="67689"/>
                        <a:pt x="48447" y="62926"/>
                        <a:pt x="38922" y="54195"/>
                      </a:cubicBezTo>
                      <a:cubicBezTo>
                        <a:pt x="29397" y="45464"/>
                        <a:pt x="-5793" y="27207"/>
                        <a:pt x="822" y="17682"/>
                      </a:cubicBezTo>
                      <a:cubicBezTo>
                        <a:pt x="7437" y="8157"/>
                        <a:pt x="31250" y="-4808"/>
                        <a:pt x="50035" y="1807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3" name="フリーフォーム: 図形 602">
                  <a:extLst>
                    <a:ext uri="{FF2B5EF4-FFF2-40B4-BE49-F238E27FC236}">
                      <a16:creationId xmlns:a16="http://schemas.microsoft.com/office/drawing/2014/main" id="{4BFADEDA-7128-4A5B-83D9-6C416F78E212}"/>
                    </a:ext>
                  </a:extLst>
                </p:cNvPr>
                <p:cNvSpPr/>
                <p:nvPr/>
              </p:nvSpPr>
              <p:spPr>
                <a:xfrm>
                  <a:off x="4725466" y="1989850"/>
                  <a:ext cx="180755" cy="70725"/>
                </a:xfrm>
                <a:custGeom>
                  <a:avLst/>
                  <a:gdLst>
                    <a:gd name="connsiteX0" fmla="*/ 10047 w 180755"/>
                    <a:gd name="connsiteY0" fmla="*/ 875 h 70725"/>
                    <a:gd name="connsiteX1" fmla="*/ 176734 w 180755"/>
                    <a:gd name="connsiteY1" fmla="*/ 23100 h 70725"/>
                    <a:gd name="connsiteX2" fmla="*/ 127522 w 180755"/>
                    <a:gd name="connsiteY2" fmla="*/ 32625 h 70725"/>
                    <a:gd name="connsiteX3" fmla="*/ 110059 w 180755"/>
                    <a:gd name="connsiteY3" fmla="*/ 65963 h 70725"/>
                    <a:gd name="connsiteX4" fmla="*/ 16397 w 180755"/>
                    <a:gd name="connsiteY4" fmla="*/ 56438 h 70725"/>
                    <a:gd name="connsiteX5" fmla="*/ 16397 w 180755"/>
                    <a:gd name="connsiteY5" fmla="*/ 70725 h 70725"/>
                    <a:gd name="connsiteX6" fmla="*/ 17984 w 180755"/>
                    <a:gd name="connsiteY6" fmla="*/ 56438 h 70725"/>
                    <a:gd name="connsiteX7" fmla="*/ 10047 w 180755"/>
                    <a:gd name="connsiteY7" fmla="*/ 875 h 7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55" h="70725">
                      <a:moveTo>
                        <a:pt x="10047" y="875"/>
                      </a:moveTo>
                      <a:cubicBezTo>
                        <a:pt x="36505" y="-4681"/>
                        <a:pt x="157155" y="17808"/>
                        <a:pt x="176734" y="23100"/>
                      </a:cubicBezTo>
                      <a:cubicBezTo>
                        <a:pt x="196313" y="28392"/>
                        <a:pt x="138634" y="25481"/>
                        <a:pt x="127522" y="32625"/>
                      </a:cubicBezTo>
                      <a:cubicBezTo>
                        <a:pt x="116410" y="39769"/>
                        <a:pt x="128580" y="61994"/>
                        <a:pt x="110059" y="65963"/>
                      </a:cubicBezTo>
                      <a:cubicBezTo>
                        <a:pt x="91538" y="69932"/>
                        <a:pt x="32007" y="55644"/>
                        <a:pt x="16397" y="56438"/>
                      </a:cubicBezTo>
                      <a:cubicBezTo>
                        <a:pt x="787" y="57232"/>
                        <a:pt x="16133" y="70725"/>
                        <a:pt x="16397" y="70725"/>
                      </a:cubicBezTo>
                      <a:cubicBezTo>
                        <a:pt x="16661" y="70725"/>
                        <a:pt x="18249" y="67815"/>
                        <a:pt x="17984" y="56438"/>
                      </a:cubicBezTo>
                      <a:cubicBezTo>
                        <a:pt x="17719" y="45061"/>
                        <a:pt x="-16411" y="6431"/>
                        <a:pt x="10047" y="875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4" name="フリーフォーム: 図形 603">
                  <a:extLst>
                    <a:ext uri="{FF2B5EF4-FFF2-40B4-BE49-F238E27FC236}">
                      <a16:creationId xmlns:a16="http://schemas.microsoft.com/office/drawing/2014/main" id="{1346907C-0B10-4A8A-9C44-86B18808F55B}"/>
                    </a:ext>
                  </a:extLst>
                </p:cNvPr>
                <p:cNvSpPr/>
                <p:nvPr/>
              </p:nvSpPr>
              <p:spPr>
                <a:xfrm>
                  <a:off x="4835014" y="2002567"/>
                  <a:ext cx="214047" cy="216758"/>
                </a:xfrm>
                <a:custGeom>
                  <a:avLst/>
                  <a:gdLst>
                    <a:gd name="connsiteX0" fmla="*/ 511 w 214047"/>
                    <a:gd name="connsiteY0" fmla="*/ 858 h 216758"/>
                    <a:gd name="connsiteX1" fmla="*/ 90999 w 214047"/>
                    <a:gd name="connsiteY1" fmla="*/ 8796 h 216758"/>
                    <a:gd name="connsiteX2" fmla="*/ 116399 w 214047"/>
                    <a:gd name="connsiteY2" fmla="*/ 42133 h 216758"/>
                    <a:gd name="connsiteX3" fmla="*/ 162436 w 214047"/>
                    <a:gd name="connsiteY3" fmla="*/ 99283 h 216758"/>
                    <a:gd name="connsiteX4" fmla="*/ 210061 w 214047"/>
                    <a:gd name="connsiteY4" fmla="*/ 154846 h 216758"/>
                    <a:gd name="connsiteX5" fmla="*/ 208474 w 214047"/>
                    <a:gd name="connsiteY5" fmla="*/ 216758 h 216758"/>
                    <a:gd name="connsiteX6" fmla="*/ 184661 w 214047"/>
                    <a:gd name="connsiteY6" fmla="*/ 154846 h 216758"/>
                    <a:gd name="connsiteX7" fmla="*/ 146561 w 214047"/>
                    <a:gd name="connsiteY7" fmla="*/ 96108 h 216758"/>
                    <a:gd name="connsiteX8" fmla="*/ 175136 w 214047"/>
                    <a:gd name="connsiteY8" fmla="*/ 121508 h 216758"/>
                    <a:gd name="connsiteX9" fmla="*/ 114811 w 214047"/>
                    <a:gd name="connsiteY9" fmla="*/ 46896 h 216758"/>
                    <a:gd name="connsiteX10" fmla="*/ 117986 w 214047"/>
                    <a:gd name="connsiteY10" fmla="*/ 46896 h 216758"/>
                    <a:gd name="connsiteX11" fmla="*/ 106874 w 214047"/>
                    <a:gd name="connsiteY11" fmla="*/ 27846 h 216758"/>
                    <a:gd name="connsiteX12" fmla="*/ 73536 w 214047"/>
                    <a:gd name="connsiteY12" fmla="*/ 27846 h 216758"/>
                    <a:gd name="connsiteX13" fmla="*/ 59249 w 214047"/>
                    <a:gd name="connsiteY13" fmla="*/ 80233 h 216758"/>
                    <a:gd name="connsiteX14" fmla="*/ 52899 w 214047"/>
                    <a:gd name="connsiteY14" fmla="*/ 24671 h 216758"/>
                    <a:gd name="connsiteX15" fmla="*/ 511 w 214047"/>
                    <a:gd name="connsiteY15" fmla="*/ 858 h 216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7" h="216758">
                      <a:moveTo>
                        <a:pt x="511" y="858"/>
                      </a:moveTo>
                      <a:cubicBezTo>
                        <a:pt x="6861" y="-1788"/>
                        <a:pt x="71684" y="1917"/>
                        <a:pt x="90999" y="8796"/>
                      </a:cubicBezTo>
                      <a:cubicBezTo>
                        <a:pt x="110314" y="15675"/>
                        <a:pt x="104493" y="27052"/>
                        <a:pt x="116399" y="42133"/>
                      </a:cubicBezTo>
                      <a:cubicBezTo>
                        <a:pt x="128305" y="57214"/>
                        <a:pt x="146826" y="80498"/>
                        <a:pt x="162436" y="99283"/>
                      </a:cubicBezTo>
                      <a:cubicBezTo>
                        <a:pt x="178046" y="118069"/>
                        <a:pt x="202388" y="135267"/>
                        <a:pt x="210061" y="154846"/>
                      </a:cubicBezTo>
                      <a:cubicBezTo>
                        <a:pt x="217734" y="174425"/>
                        <a:pt x="212707" y="216758"/>
                        <a:pt x="208474" y="216758"/>
                      </a:cubicBezTo>
                      <a:cubicBezTo>
                        <a:pt x="204241" y="216758"/>
                        <a:pt x="194980" y="174954"/>
                        <a:pt x="184661" y="154846"/>
                      </a:cubicBezTo>
                      <a:cubicBezTo>
                        <a:pt x="174342" y="134738"/>
                        <a:pt x="148148" y="101664"/>
                        <a:pt x="146561" y="96108"/>
                      </a:cubicBezTo>
                      <a:cubicBezTo>
                        <a:pt x="144974" y="90552"/>
                        <a:pt x="180428" y="129710"/>
                        <a:pt x="175136" y="121508"/>
                      </a:cubicBezTo>
                      <a:cubicBezTo>
                        <a:pt x="169844" y="113306"/>
                        <a:pt x="124336" y="59331"/>
                        <a:pt x="114811" y="46896"/>
                      </a:cubicBezTo>
                      <a:cubicBezTo>
                        <a:pt x="105286" y="34461"/>
                        <a:pt x="119309" y="50071"/>
                        <a:pt x="117986" y="46896"/>
                      </a:cubicBezTo>
                      <a:cubicBezTo>
                        <a:pt x="116663" y="43721"/>
                        <a:pt x="114282" y="31021"/>
                        <a:pt x="106874" y="27846"/>
                      </a:cubicBezTo>
                      <a:cubicBezTo>
                        <a:pt x="99466" y="24671"/>
                        <a:pt x="81473" y="19115"/>
                        <a:pt x="73536" y="27846"/>
                      </a:cubicBezTo>
                      <a:cubicBezTo>
                        <a:pt x="65599" y="36577"/>
                        <a:pt x="62688" y="80762"/>
                        <a:pt x="59249" y="80233"/>
                      </a:cubicBezTo>
                      <a:cubicBezTo>
                        <a:pt x="55810" y="79704"/>
                        <a:pt x="56868" y="35783"/>
                        <a:pt x="52899" y="24671"/>
                      </a:cubicBezTo>
                      <a:cubicBezTo>
                        <a:pt x="48930" y="13559"/>
                        <a:pt x="-5839" y="3504"/>
                        <a:pt x="511" y="858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5" name="フリーフォーム: 図形 604">
                  <a:extLst>
                    <a:ext uri="{FF2B5EF4-FFF2-40B4-BE49-F238E27FC236}">
                      <a16:creationId xmlns:a16="http://schemas.microsoft.com/office/drawing/2014/main" id="{9F6FD195-4666-49AE-B5BE-3A071165C2EF}"/>
                    </a:ext>
                  </a:extLst>
                </p:cNvPr>
                <p:cNvSpPr/>
                <p:nvPr/>
              </p:nvSpPr>
              <p:spPr>
                <a:xfrm>
                  <a:off x="5961063" y="1651000"/>
                  <a:ext cx="187335" cy="29075"/>
                </a:xfrm>
                <a:custGeom>
                  <a:avLst/>
                  <a:gdLst>
                    <a:gd name="connsiteX0" fmla="*/ 0 w 187335"/>
                    <a:gd name="connsiteY0" fmla="*/ 0 h 29075"/>
                    <a:gd name="connsiteX1" fmla="*/ 85725 w 187335"/>
                    <a:gd name="connsiteY1" fmla="*/ 28575 h 29075"/>
                    <a:gd name="connsiteX2" fmla="*/ 98425 w 187335"/>
                    <a:gd name="connsiteY2" fmla="*/ 17463 h 29075"/>
                    <a:gd name="connsiteX3" fmla="*/ 123825 w 187335"/>
                    <a:gd name="connsiteY3" fmla="*/ 7938 h 29075"/>
                    <a:gd name="connsiteX4" fmla="*/ 187325 w 187335"/>
                    <a:gd name="connsiteY4" fmla="*/ 12700 h 29075"/>
                    <a:gd name="connsiteX5" fmla="*/ 128587 w 187335"/>
                    <a:gd name="connsiteY5" fmla="*/ 14288 h 29075"/>
                    <a:gd name="connsiteX6" fmla="*/ 96837 w 187335"/>
                    <a:gd name="connsiteY6" fmla="*/ 20638 h 29075"/>
                    <a:gd name="connsiteX7" fmla="*/ 82550 w 187335"/>
                    <a:gd name="connsiteY7" fmla="*/ 23813 h 29075"/>
                    <a:gd name="connsiteX8" fmla="*/ 0 w 187335"/>
                    <a:gd name="connsiteY8" fmla="*/ 0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335" h="29075">
                      <a:moveTo>
                        <a:pt x="0" y="0"/>
                      </a:moveTo>
                      <a:cubicBezTo>
                        <a:pt x="529" y="794"/>
                        <a:pt x="69321" y="25665"/>
                        <a:pt x="85725" y="28575"/>
                      </a:cubicBezTo>
                      <a:cubicBezTo>
                        <a:pt x="102129" y="31485"/>
                        <a:pt x="92075" y="20902"/>
                        <a:pt x="98425" y="17463"/>
                      </a:cubicBezTo>
                      <a:cubicBezTo>
                        <a:pt x="104775" y="14024"/>
                        <a:pt x="109008" y="8732"/>
                        <a:pt x="123825" y="7938"/>
                      </a:cubicBezTo>
                      <a:cubicBezTo>
                        <a:pt x="138642" y="7144"/>
                        <a:pt x="186531" y="11642"/>
                        <a:pt x="187325" y="12700"/>
                      </a:cubicBezTo>
                      <a:cubicBezTo>
                        <a:pt x="188119" y="13758"/>
                        <a:pt x="143668" y="12965"/>
                        <a:pt x="128587" y="14288"/>
                      </a:cubicBezTo>
                      <a:cubicBezTo>
                        <a:pt x="113506" y="15611"/>
                        <a:pt x="104510" y="19051"/>
                        <a:pt x="96837" y="20638"/>
                      </a:cubicBezTo>
                      <a:cubicBezTo>
                        <a:pt x="89164" y="22225"/>
                        <a:pt x="93927" y="26988"/>
                        <a:pt x="82550" y="2381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6" name="フリーフォーム: 図形 605">
                  <a:extLst>
                    <a:ext uri="{FF2B5EF4-FFF2-40B4-BE49-F238E27FC236}">
                      <a16:creationId xmlns:a16="http://schemas.microsoft.com/office/drawing/2014/main" id="{2A732500-8A07-466B-978D-582F605AA9F9}"/>
                    </a:ext>
                  </a:extLst>
                </p:cNvPr>
                <p:cNvSpPr/>
                <p:nvPr/>
              </p:nvSpPr>
              <p:spPr>
                <a:xfrm>
                  <a:off x="5578945" y="2819234"/>
                  <a:ext cx="160374" cy="356863"/>
                </a:xfrm>
                <a:custGeom>
                  <a:avLst/>
                  <a:gdLst>
                    <a:gd name="connsiteX0" fmla="*/ 159868 w 160374"/>
                    <a:gd name="connsiteY0" fmla="*/ 166 h 356863"/>
                    <a:gd name="connsiteX1" fmla="*/ 72555 w 160374"/>
                    <a:gd name="connsiteY1" fmla="*/ 158916 h 356863"/>
                    <a:gd name="connsiteX2" fmla="*/ 15405 w 160374"/>
                    <a:gd name="connsiteY2" fmla="*/ 252579 h 356863"/>
                    <a:gd name="connsiteX3" fmla="*/ 28105 w 160374"/>
                    <a:gd name="connsiteY3" fmla="*/ 277979 h 356863"/>
                    <a:gd name="connsiteX4" fmla="*/ 105893 w 160374"/>
                    <a:gd name="connsiteY4" fmla="*/ 355766 h 356863"/>
                    <a:gd name="connsiteX5" fmla="*/ 55093 w 160374"/>
                    <a:gd name="connsiteY5" fmla="*/ 317666 h 356863"/>
                    <a:gd name="connsiteX6" fmla="*/ 1118 w 160374"/>
                    <a:gd name="connsiteY6" fmla="*/ 235116 h 356863"/>
                    <a:gd name="connsiteX7" fmla="*/ 29693 w 160374"/>
                    <a:gd name="connsiteY7" fmla="*/ 190666 h 356863"/>
                    <a:gd name="connsiteX8" fmla="*/ 159868 w 160374"/>
                    <a:gd name="connsiteY8" fmla="*/ 166 h 35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374" h="356863">
                      <a:moveTo>
                        <a:pt x="159868" y="166"/>
                      </a:moveTo>
                      <a:cubicBezTo>
                        <a:pt x="167012" y="-5126"/>
                        <a:pt x="96632" y="116847"/>
                        <a:pt x="72555" y="158916"/>
                      </a:cubicBezTo>
                      <a:cubicBezTo>
                        <a:pt x="48478" y="200985"/>
                        <a:pt x="22813" y="232735"/>
                        <a:pt x="15405" y="252579"/>
                      </a:cubicBezTo>
                      <a:cubicBezTo>
                        <a:pt x="7997" y="272423"/>
                        <a:pt x="13024" y="260781"/>
                        <a:pt x="28105" y="277979"/>
                      </a:cubicBezTo>
                      <a:cubicBezTo>
                        <a:pt x="43186" y="295177"/>
                        <a:pt x="101395" y="349152"/>
                        <a:pt x="105893" y="355766"/>
                      </a:cubicBezTo>
                      <a:cubicBezTo>
                        <a:pt x="110391" y="362380"/>
                        <a:pt x="72555" y="337774"/>
                        <a:pt x="55093" y="317666"/>
                      </a:cubicBezTo>
                      <a:cubicBezTo>
                        <a:pt x="37631" y="297558"/>
                        <a:pt x="5351" y="256283"/>
                        <a:pt x="1118" y="235116"/>
                      </a:cubicBezTo>
                      <a:cubicBezTo>
                        <a:pt x="-3115" y="213949"/>
                        <a:pt x="4293" y="227178"/>
                        <a:pt x="29693" y="190666"/>
                      </a:cubicBezTo>
                      <a:cubicBezTo>
                        <a:pt x="55093" y="154154"/>
                        <a:pt x="152724" y="5458"/>
                        <a:pt x="159868" y="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7" name="フリーフォーム: 図形 606">
                  <a:extLst>
                    <a:ext uri="{FF2B5EF4-FFF2-40B4-BE49-F238E27FC236}">
                      <a16:creationId xmlns:a16="http://schemas.microsoft.com/office/drawing/2014/main" id="{75DC0ED4-D594-48C0-8704-CF65AF6B2A3E}"/>
                    </a:ext>
                  </a:extLst>
                </p:cNvPr>
                <p:cNvSpPr/>
                <p:nvPr/>
              </p:nvSpPr>
              <p:spPr>
                <a:xfrm>
                  <a:off x="5710238" y="3192463"/>
                  <a:ext cx="261624" cy="226532"/>
                </a:xfrm>
                <a:custGeom>
                  <a:avLst/>
                  <a:gdLst>
                    <a:gd name="connsiteX0" fmla="*/ 0 w 261624"/>
                    <a:gd name="connsiteY0" fmla="*/ 0 h 226532"/>
                    <a:gd name="connsiteX1" fmla="*/ 122237 w 261624"/>
                    <a:gd name="connsiteY1" fmla="*/ 119062 h 226532"/>
                    <a:gd name="connsiteX2" fmla="*/ 258762 w 261624"/>
                    <a:gd name="connsiteY2" fmla="*/ 225425 h 226532"/>
                    <a:gd name="connsiteX3" fmla="*/ 209550 w 261624"/>
                    <a:gd name="connsiteY3" fmla="*/ 171450 h 226532"/>
                    <a:gd name="connsiteX4" fmla="*/ 144462 w 261624"/>
                    <a:gd name="connsiteY4" fmla="*/ 120650 h 226532"/>
                    <a:gd name="connsiteX5" fmla="*/ 84137 w 261624"/>
                    <a:gd name="connsiteY5" fmla="*/ 66675 h 226532"/>
                    <a:gd name="connsiteX6" fmla="*/ 0 w 261624"/>
                    <a:gd name="connsiteY6" fmla="*/ 0 h 226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624" h="226532">
                      <a:moveTo>
                        <a:pt x="0" y="0"/>
                      </a:moveTo>
                      <a:cubicBezTo>
                        <a:pt x="39555" y="40745"/>
                        <a:pt x="79110" y="81491"/>
                        <a:pt x="122237" y="119062"/>
                      </a:cubicBezTo>
                      <a:cubicBezTo>
                        <a:pt x="165364" y="156633"/>
                        <a:pt x="244210" y="216694"/>
                        <a:pt x="258762" y="225425"/>
                      </a:cubicBezTo>
                      <a:cubicBezTo>
                        <a:pt x="273314" y="234156"/>
                        <a:pt x="228600" y="188912"/>
                        <a:pt x="209550" y="171450"/>
                      </a:cubicBezTo>
                      <a:cubicBezTo>
                        <a:pt x="190500" y="153988"/>
                        <a:pt x="165364" y="138113"/>
                        <a:pt x="144462" y="120650"/>
                      </a:cubicBezTo>
                      <a:cubicBezTo>
                        <a:pt x="123560" y="103188"/>
                        <a:pt x="84137" y="66675"/>
                        <a:pt x="84137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8" name="フリーフォーム: 図形 607">
                  <a:extLst>
                    <a:ext uri="{FF2B5EF4-FFF2-40B4-BE49-F238E27FC236}">
                      <a16:creationId xmlns:a16="http://schemas.microsoft.com/office/drawing/2014/main" id="{934B7F6B-D4C2-4F98-A5A8-2886AE69A48C}"/>
                    </a:ext>
                  </a:extLst>
                </p:cNvPr>
                <p:cNvSpPr/>
                <p:nvPr/>
              </p:nvSpPr>
              <p:spPr>
                <a:xfrm>
                  <a:off x="5599113" y="3062288"/>
                  <a:ext cx="400818" cy="350837"/>
                </a:xfrm>
                <a:custGeom>
                  <a:avLst/>
                  <a:gdLst>
                    <a:gd name="connsiteX0" fmla="*/ 0 w 400818"/>
                    <a:gd name="connsiteY0" fmla="*/ 0 h 350837"/>
                    <a:gd name="connsiteX1" fmla="*/ 138112 w 400818"/>
                    <a:gd name="connsiteY1" fmla="*/ 96837 h 350837"/>
                    <a:gd name="connsiteX2" fmla="*/ 147637 w 400818"/>
                    <a:gd name="connsiteY2" fmla="*/ 112712 h 350837"/>
                    <a:gd name="connsiteX3" fmla="*/ 277812 w 400818"/>
                    <a:gd name="connsiteY3" fmla="*/ 219075 h 350837"/>
                    <a:gd name="connsiteX4" fmla="*/ 279400 w 400818"/>
                    <a:gd name="connsiteY4" fmla="*/ 219075 h 350837"/>
                    <a:gd name="connsiteX5" fmla="*/ 382587 w 400818"/>
                    <a:gd name="connsiteY5" fmla="*/ 315912 h 350837"/>
                    <a:gd name="connsiteX6" fmla="*/ 400050 w 400818"/>
                    <a:gd name="connsiteY6" fmla="*/ 350837 h 350837"/>
                    <a:gd name="connsiteX7" fmla="*/ 373062 w 400818"/>
                    <a:gd name="connsiteY7" fmla="*/ 315912 h 350837"/>
                    <a:gd name="connsiteX8" fmla="*/ 317500 w 400818"/>
                    <a:gd name="connsiteY8" fmla="*/ 258762 h 350837"/>
                    <a:gd name="connsiteX9" fmla="*/ 271462 w 400818"/>
                    <a:gd name="connsiteY9" fmla="*/ 214312 h 350837"/>
                    <a:gd name="connsiteX10" fmla="*/ 238125 w 400818"/>
                    <a:gd name="connsiteY10" fmla="*/ 196850 h 350837"/>
                    <a:gd name="connsiteX11" fmla="*/ 139700 w 400818"/>
                    <a:gd name="connsiteY11" fmla="*/ 106362 h 350837"/>
                    <a:gd name="connsiteX12" fmla="*/ 65087 w 400818"/>
                    <a:gd name="connsiteY12" fmla="*/ 53975 h 350837"/>
                    <a:gd name="connsiteX13" fmla="*/ 0 w 400818"/>
                    <a:gd name="connsiteY13" fmla="*/ 0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0818" h="350837">
                      <a:moveTo>
                        <a:pt x="0" y="0"/>
                      </a:moveTo>
                      <a:cubicBezTo>
                        <a:pt x="56753" y="39026"/>
                        <a:pt x="113506" y="78052"/>
                        <a:pt x="138112" y="96837"/>
                      </a:cubicBezTo>
                      <a:cubicBezTo>
                        <a:pt x="162718" y="115622"/>
                        <a:pt x="124354" y="92339"/>
                        <a:pt x="147637" y="112712"/>
                      </a:cubicBezTo>
                      <a:cubicBezTo>
                        <a:pt x="170920" y="133085"/>
                        <a:pt x="255852" y="201348"/>
                        <a:pt x="277812" y="219075"/>
                      </a:cubicBezTo>
                      <a:cubicBezTo>
                        <a:pt x="299772" y="236802"/>
                        <a:pt x="261938" y="202936"/>
                        <a:pt x="279400" y="219075"/>
                      </a:cubicBezTo>
                      <a:cubicBezTo>
                        <a:pt x="296862" y="235214"/>
                        <a:pt x="362479" y="293952"/>
                        <a:pt x="382587" y="315912"/>
                      </a:cubicBezTo>
                      <a:cubicBezTo>
                        <a:pt x="402695" y="337872"/>
                        <a:pt x="401637" y="350837"/>
                        <a:pt x="400050" y="350837"/>
                      </a:cubicBezTo>
                      <a:cubicBezTo>
                        <a:pt x="398463" y="350837"/>
                        <a:pt x="386820" y="331258"/>
                        <a:pt x="373062" y="315912"/>
                      </a:cubicBezTo>
                      <a:cubicBezTo>
                        <a:pt x="359304" y="300566"/>
                        <a:pt x="334433" y="275695"/>
                        <a:pt x="317500" y="258762"/>
                      </a:cubicBezTo>
                      <a:cubicBezTo>
                        <a:pt x="300567" y="241829"/>
                        <a:pt x="284691" y="224631"/>
                        <a:pt x="271462" y="214312"/>
                      </a:cubicBezTo>
                      <a:cubicBezTo>
                        <a:pt x="258233" y="203993"/>
                        <a:pt x="260085" y="214842"/>
                        <a:pt x="238125" y="196850"/>
                      </a:cubicBezTo>
                      <a:cubicBezTo>
                        <a:pt x="216165" y="178858"/>
                        <a:pt x="168540" y="130174"/>
                        <a:pt x="139700" y="106362"/>
                      </a:cubicBezTo>
                      <a:cubicBezTo>
                        <a:pt x="110860" y="82550"/>
                        <a:pt x="65087" y="53975"/>
                        <a:pt x="650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9" name="フリーフォーム: 図形 608">
                  <a:extLst>
                    <a:ext uri="{FF2B5EF4-FFF2-40B4-BE49-F238E27FC236}">
                      <a16:creationId xmlns:a16="http://schemas.microsoft.com/office/drawing/2014/main" id="{E38564A0-C832-45E4-8794-4BEB722F25DA}"/>
                    </a:ext>
                  </a:extLst>
                </p:cNvPr>
                <p:cNvSpPr/>
                <p:nvPr/>
              </p:nvSpPr>
              <p:spPr>
                <a:xfrm>
                  <a:off x="5984867" y="3427291"/>
                  <a:ext cx="131899" cy="473769"/>
                </a:xfrm>
                <a:custGeom>
                  <a:avLst/>
                  <a:gdLst>
                    <a:gd name="connsiteX0" fmla="*/ 8 w 131899"/>
                    <a:gd name="connsiteY0" fmla="*/ 122 h 473769"/>
                    <a:gd name="connsiteX1" fmla="*/ 77796 w 131899"/>
                    <a:gd name="connsiteY1" fmla="*/ 160459 h 473769"/>
                    <a:gd name="connsiteX2" fmla="*/ 46046 w 131899"/>
                    <a:gd name="connsiteY2" fmla="*/ 57272 h 473769"/>
                    <a:gd name="connsiteX3" fmla="*/ 85733 w 131899"/>
                    <a:gd name="connsiteY3" fmla="*/ 203322 h 473769"/>
                    <a:gd name="connsiteX4" fmla="*/ 80971 w 131899"/>
                    <a:gd name="connsiteY4" fmla="*/ 184272 h 473769"/>
                    <a:gd name="connsiteX5" fmla="*/ 111133 w 131899"/>
                    <a:gd name="connsiteY5" fmla="*/ 343022 h 473769"/>
                    <a:gd name="connsiteX6" fmla="*/ 111133 w 131899"/>
                    <a:gd name="connsiteY6" fmla="*/ 314447 h 473769"/>
                    <a:gd name="connsiteX7" fmla="*/ 131771 w 131899"/>
                    <a:gd name="connsiteY7" fmla="*/ 473197 h 473769"/>
                    <a:gd name="connsiteX8" fmla="*/ 117483 w 131899"/>
                    <a:gd name="connsiteY8" fmla="*/ 358897 h 473769"/>
                    <a:gd name="connsiteX9" fmla="*/ 73033 w 131899"/>
                    <a:gd name="connsiteY9" fmla="*/ 138234 h 473769"/>
                    <a:gd name="connsiteX10" fmla="*/ 8 w 131899"/>
                    <a:gd name="connsiteY10" fmla="*/ 122 h 47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899" h="473769">
                      <a:moveTo>
                        <a:pt x="8" y="122"/>
                      </a:moveTo>
                      <a:cubicBezTo>
                        <a:pt x="802" y="3826"/>
                        <a:pt x="70123" y="150934"/>
                        <a:pt x="77796" y="160459"/>
                      </a:cubicBezTo>
                      <a:cubicBezTo>
                        <a:pt x="85469" y="169984"/>
                        <a:pt x="44723" y="50128"/>
                        <a:pt x="46046" y="57272"/>
                      </a:cubicBezTo>
                      <a:cubicBezTo>
                        <a:pt x="47369" y="64416"/>
                        <a:pt x="79912" y="182155"/>
                        <a:pt x="85733" y="203322"/>
                      </a:cubicBezTo>
                      <a:cubicBezTo>
                        <a:pt x="91554" y="224489"/>
                        <a:pt x="76738" y="160989"/>
                        <a:pt x="80971" y="184272"/>
                      </a:cubicBezTo>
                      <a:cubicBezTo>
                        <a:pt x="85204" y="207555"/>
                        <a:pt x="106106" y="321326"/>
                        <a:pt x="111133" y="343022"/>
                      </a:cubicBezTo>
                      <a:cubicBezTo>
                        <a:pt x="116160" y="364718"/>
                        <a:pt x="107693" y="292751"/>
                        <a:pt x="111133" y="314447"/>
                      </a:cubicBezTo>
                      <a:cubicBezTo>
                        <a:pt x="114573" y="336143"/>
                        <a:pt x="130713" y="465789"/>
                        <a:pt x="131771" y="473197"/>
                      </a:cubicBezTo>
                      <a:cubicBezTo>
                        <a:pt x="132829" y="480605"/>
                        <a:pt x="127273" y="414724"/>
                        <a:pt x="117483" y="358897"/>
                      </a:cubicBezTo>
                      <a:cubicBezTo>
                        <a:pt x="107693" y="303070"/>
                        <a:pt x="92877" y="198823"/>
                        <a:pt x="73033" y="138234"/>
                      </a:cubicBezTo>
                      <a:cubicBezTo>
                        <a:pt x="53189" y="77645"/>
                        <a:pt x="-786" y="-3582"/>
                        <a:pt x="8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0" name="フリーフォーム: 図形 609">
                  <a:extLst>
                    <a:ext uri="{FF2B5EF4-FFF2-40B4-BE49-F238E27FC236}">
                      <a16:creationId xmlns:a16="http://schemas.microsoft.com/office/drawing/2014/main" id="{CBC29295-4457-40B1-82BB-5BEC8F3335CF}"/>
                    </a:ext>
                  </a:extLst>
                </p:cNvPr>
                <p:cNvSpPr/>
                <p:nvPr/>
              </p:nvSpPr>
              <p:spPr>
                <a:xfrm>
                  <a:off x="6002208" y="3409004"/>
                  <a:ext cx="130394" cy="500299"/>
                </a:xfrm>
                <a:custGeom>
                  <a:avLst/>
                  <a:gdLst>
                    <a:gd name="connsiteX0" fmla="*/ 1717 w 130394"/>
                    <a:gd name="connsiteY0" fmla="*/ 2534 h 500299"/>
                    <a:gd name="connsiteX1" fmla="*/ 65217 w 130394"/>
                    <a:gd name="connsiteY1" fmla="*/ 137471 h 500299"/>
                    <a:gd name="connsiteX2" fmla="*/ 47755 w 130394"/>
                    <a:gd name="connsiteY2" fmla="*/ 99371 h 500299"/>
                    <a:gd name="connsiteX3" fmla="*/ 82680 w 130394"/>
                    <a:gd name="connsiteY3" fmla="*/ 161284 h 500299"/>
                    <a:gd name="connsiteX4" fmla="*/ 81092 w 130394"/>
                    <a:gd name="connsiteY4" fmla="*/ 156521 h 500299"/>
                    <a:gd name="connsiteX5" fmla="*/ 109667 w 130394"/>
                    <a:gd name="connsiteY5" fmla="*/ 331146 h 500299"/>
                    <a:gd name="connsiteX6" fmla="*/ 114430 w 130394"/>
                    <a:gd name="connsiteY6" fmla="*/ 308921 h 500299"/>
                    <a:gd name="connsiteX7" fmla="*/ 130305 w 130394"/>
                    <a:gd name="connsiteY7" fmla="*/ 499421 h 500299"/>
                    <a:gd name="connsiteX8" fmla="*/ 106492 w 130394"/>
                    <a:gd name="connsiteY8" fmla="*/ 369246 h 500299"/>
                    <a:gd name="connsiteX9" fmla="*/ 66805 w 130394"/>
                    <a:gd name="connsiteY9" fmla="*/ 127946 h 500299"/>
                    <a:gd name="connsiteX10" fmla="*/ 23942 w 130394"/>
                    <a:gd name="connsiteY10" fmla="*/ 56509 h 500299"/>
                    <a:gd name="connsiteX11" fmla="*/ 1717 w 130394"/>
                    <a:gd name="connsiteY11" fmla="*/ 2534 h 50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394" h="500299">
                      <a:moveTo>
                        <a:pt x="1717" y="2534"/>
                      </a:moveTo>
                      <a:cubicBezTo>
                        <a:pt x="8596" y="16028"/>
                        <a:pt x="57544" y="121332"/>
                        <a:pt x="65217" y="137471"/>
                      </a:cubicBezTo>
                      <a:cubicBezTo>
                        <a:pt x="72890" y="153610"/>
                        <a:pt x="44845" y="95402"/>
                        <a:pt x="47755" y="99371"/>
                      </a:cubicBezTo>
                      <a:cubicBezTo>
                        <a:pt x="50665" y="103340"/>
                        <a:pt x="77124" y="151759"/>
                        <a:pt x="82680" y="161284"/>
                      </a:cubicBezTo>
                      <a:cubicBezTo>
                        <a:pt x="88236" y="170809"/>
                        <a:pt x="76594" y="128211"/>
                        <a:pt x="81092" y="156521"/>
                      </a:cubicBezTo>
                      <a:cubicBezTo>
                        <a:pt x="85590" y="184831"/>
                        <a:pt x="104111" y="305746"/>
                        <a:pt x="109667" y="331146"/>
                      </a:cubicBezTo>
                      <a:cubicBezTo>
                        <a:pt x="115223" y="356546"/>
                        <a:pt x="110990" y="280875"/>
                        <a:pt x="114430" y="308921"/>
                      </a:cubicBezTo>
                      <a:cubicBezTo>
                        <a:pt x="117870" y="336967"/>
                        <a:pt x="131628" y="489367"/>
                        <a:pt x="130305" y="499421"/>
                      </a:cubicBezTo>
                      <a:cubicBezTo>
                        <a:pt x="128982" y="509475"/>
                        <a:pt x="117075" y="431158"/>
                        <a:pt x="106492" y="369246"/>
                      </a:cubicBezTo>
                      <a:cubicBezTo>
                        <a:pt x="95909" y="307334"/>
                        <a:pt x="80563" y="180069"/>
                        <a:pt x="66805" y="127946"/>
                      </a:cubicBezTo>
                      <a:cubicBezTo>
                        <a:pt x="53047" y="75823"/>
                        <a:pt x="37965" y="80321"/>
                        <a:pt x="23942" y="56509"/>
                      </a:cubicBezTo>
                      <a:cubicBezTo>
                        <a:pt x="9919" y="32697"/>
                        <a:pt x="-5162" y="-10960"/>
                        <a:pt x="1717" y="25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1" name="フリーフォーム: 図形 610">
                  <a:extLst>
                    <a:ext uri="{FF2B5EF4-FFF2-40B4-BE49-F238E27FC236}">
                      <a16:creationId xmlns:a16="http://schemas.microsoft.com/office/drawing/2014/main" id="{7CA06AB1-C9C8-4E05-82EF-28E3D8CC1137}"/>
                    </a:ext>
                  </a:extLst>
                </p:cNvPr>
                <p:cNvSpPr/>
                <p:nvPr/>
              </p:nvSpPr>
              <p:spPr>
                <a:xfrm>
                  <a:off x="5787867" y="2824084"/>
                  <a:ext cx="283156" cy="695867"/>
                </a:xfrm>
                <a:custGeom>
                  <a:avLst/>
                  <a:gdLst>
                    <a:gd name="connsiteX0" fmla="*/ 158 w 283156"/>
                    <a:gd name="connsiteY0" fmla="*/ 79 h 695867"/>
                    <a:gd name="connsiteX1" fmla="*/ 104933 w 283156"/>
                    <a:gd name="connsiteY1" fmla="*/ 211216 h 695867"/>
                    <a:gd name="connsiteX2" fmla="*/ 98583 w 283156"/>
                    <a:gd name="connsiteY2" fmla="*/ 163591 h 695867"/>
                    <a:gd name="connsiteX3" fmla="*/ 187483 w 283156"/>
                    <a:gd name="connsiteY3" fmla="*/ 428704 h 695867"/>
                    <a:gd name="connsiteX4" fmla="*/ 185896 w 283156"/>
                    <a:gd name="connsiteY4" fmla="*/ 389016 h 695867"/>
                    <a:gd name="connsiteX5" fmla="*/ 257333 w 283156"/>
                    <a:gd name="connsiteY5" fmla="*/ 623966 h 695867"/>
                    <a:gd name="connsiteX6" fmla="*/ 246221 w 283156"/>
                    <a:gd name="connsiteY6" fmla="*/ 592216 h 695867"/>
                    <a:gd name="connsiteX7" fmla="*/ 282733 w 283156"/>
                    <a:gd name="connsiteY7" fmla="*/ 695404 h 695867"/>
                    <a:gd name="connsiteX8" fmla="*/ 263683 w 283156"/>
                    <a:gd name="connsiteY8" fmla="*/ 623966 h 695867"/>
                    <a:gd name="connsiteX9" fmla="*/ 227171 w 283156"/>
                    <a:gd name="connsiteY9" fmla="*/ 481091 h 695867"/>
                    <a:gd name="connsiteX10" fmla="*/ 170021 w 283156"/>
                    <a:gd name="connsiteY10" fmla="*/ 338216 h 695867"/>
                    <a:gd name="connsiteX11" fmla="*/ 131921 w 283156"/>
                    <a:gd name="connsiteY11" fmla="*/ 238204 h 695867"/>
                    <a:gd name="connsiteX12" fmla="*/ 158 w 283156"/>
                    <a:gd name="connsiteY12" fmla="*/ 79 h 69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156" h="695867">
                      <a:moveTo>
                        <a:pt x="158" y="79"/>
                      </a:moveTo>
                      <a:cubicBezTo>
                        <a:pt x="-4340" y="-4419"/>
                        <a:pt x="88529" y="183964"/>
                        <a:pt x="104933" y="211216"/>
                      </a:cubicBezTo>
                      <a:cubicBezTo>
                        <a:pt x="121337" y="238468"/>
                        <a:pt x="84825" y="127343"/>
                        <a:pt x="98583" y="163591"/>
                      </a:cubicBezTo>
                      <a:cubicBezTo>
                        <a:pt x="112341" y="199839"/>
                        <a:pt x="172931" y="391133"/>
                        <a:pt x="187483" y="428704"/>
                      </a:cubicBezTo>
                      <a:cubicBezTo>
                        <a:pt x="202035" y="466275"/>
                        <a:pt x="174254" y="356472"/>
                        <a:pt x="185896" y="389016"/>
                      </a:cubicBezTo>
                      <a:cubicBezTo>
                        <a:pt x="197538" y="421560"/>
                        <a:pt x="247279" y="590099"/>
                        <a:pt x="257333" y="623966"/>
                      </a:cubicBezTo>
                      <a:cubicBezTo>
                        <a:pt x="267387" y="657833"/>
                        <a:pt x="246221" y="592216"/>
                        <a:pt x="246221" y="592216"/>
                      </a:cubicBezTo>
                      <a:cubicBezTo>
                        <a:pt x="250454" y="604122"/>
                        <a:pt x="279823" y="690112"/>
                        <a:pt x="282733" y="695404"/>
                      </a:cubicBezTo>
                      <a:cubicBezTo>
                        <a:pt x="285643" y="700696"/>
                        <a:pt x="272943" y="659685"/>
                        <a:pt x="263683" y="623966"/>
                      </a:cubicBezTo>
                      <a:cubicBezTo>
                        <a:pt x="254423" y="588247"/>
                        <a:pt x="242781" y="528716"/>
                        <a:pt x="227171" y="481091"/>
                      </a:cubicBezTo>
                      <a:cubicBezTo>
                        <a:pt x="211561" y="433466"/>
                        <a:pt x="185896" y="378697"/>
                        <a:pt x="170021" y="338216"/>
                      </a:cubicBezTo>
                      <a:cubicBezTo>
                        <a:pt x="154146" y="297735"/>
                        <a:pt x="154940" y="291385"/>
                        <a:pt x="131921" y="238204"/>
                      </a:cubicBezTo>
                      <a:cubicBezTo>
                        <a:pt x="108902" y="185023"/>
                        <a:pt x="4656" y="4577"/>
                        <a:pt x="158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2" name="フリーフォーム: 図形 611">
                  <a:extLst>
                    <a:ext uri="{FF2B5EF4-FFF2-40B4-BE49-F238E27FC236}">
                      <a16:creationId xmlns:a16="http://schemas.microsoft.com/office/drawing/2014/main" id="{365D9D6B-E99A-44AF-B8DD-4795136CE25C}"/>
                    </a:ext>
                  </a:extLst>
                </p:cNvPr>
                <p:cNvSpPr/>
                <p:nvPr/>
              </p:nvSpPr>
              <p:spPr>
                <a:xfrm>
                  <a:off x="5813090" y="2940425"/>
                  <a:ext cx="117069" cy="188603"/>
                </a:xfrm>
                <a:custGeom>
                  <a:avLst/>
                  <a:gdLst>
                    <a:gd name="connsiteX0" fmla="*/ 335 w 117069"/>
                    <a:gd name="connsiteY0" fmla="*/ 1213 h 188603"/>
                    <a:gd name="connsiteX1" fmla="*/ 113048 w 117069"/>
                    <a:gd name="connsiteY1" fmla="*/ 183775 h 188603"/>
                    <a:gd name="connsiteX2" fmla="*/ 92410 w 117069"/>
                    <a:gd name="connsiteY2" fmla="*/ 136150 h 188603"/>
                    <a:gd name="connsiteX3" fmla="*/ 97173 w 117069"/>
                    <a:gd name="connsiteY3" fmla="*/ 140913 h 188603"/>
                    <a:gd name="connsiteX4" fmla="*/ 78123 w 117069"/>
                    <a:gd name="connsiteY4" fmla="*/ 104400 h 188603"/>
                    <a:gd name="connsiteX5" fmla="*/ 335 w 117069"/>
                    <a:gd name="connsiteY5" fmla="*/ 1213 h 18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069" h="188603">
                      <a:moveTo>
                        <a:pt x="335" y="1213"/>
                      </a:moveTo>
                      <a:cubicBezTo>
                        <a:pt x="6156" y="14442"/>
                        <a:pt x="97702" y="161285"/>
                        <a:pt x="113048" y="183775"/>
                      </a:cubicBezTo>
                      <a:cubicBezTo>
                        <a:pt x="128394" y="206265"/>
                        <a:pt x="95056" y="143294"/>
                        <a:pt x="92410" y="136150"/>
                      </a:cubicBezTo>
                      <a:cubicBezTo>
                        <a:pt x="89764" y="129006"/>
                        <a:pt x="99554" y="146205"/>
                        <a:pt x="97173" y="140913"/>
                      </a:cubicBezTo>
                      <a:cubicBezTo>
                        <a:pt x="94792" y="135621"/>
                        <a:pt x="90029" y="121863"/>
                        <a:pt x="78123" y="104400"/>
                      </a:cubicBezTo>
                      <a:cubicBezTo>
                        <a:pt x="66217" y="86938"/>
                        <a:pt x="-5486" y="-12016"/>
                        <a:pt x="335" y="1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3" name="フリーフォーム: 図形 612">
                  <a:extLst>
                    <a:ext uri="{FF2B5EF4-FFF2-40B4-BE49-F238E27FC236}">
                      <a16:creationId xmlns:a16="http://schemas.microsoft.com/office/drawing/2014/main" id="{19D8EE91-62F3-4E1D-91AE-C1300DA7F99B}"/>
                    </a:ext>
                  </a:extLst>
                </p:cNvPr>
                <p:cNvSpPr/>
                <p:nvPr/>
              </p:nvSpPr>
              <p:spPr>
                <a:xfrm>
                  <a:off x="6149967" y="3341637"/>
                  <a:ext cx="81038" cy="430627"/>
                </a:xfrm>
                <a:custGeom>
                  <a:avLst/>
                  <a:gdLst>
                    <a:gd name="connsiteX0" fmla="*/ 8 w 81038"/>
                    <a:gd name="connsiteY0" fmla="*/ 51 h 430627"/>
                    <a:gd name="connsiteX1" fmla="*/ 23821 w 81038"/>
                    <a:gd name="connsiteY1" fmla="*/ 166738 h 430627"/>
                    <a:gd name="connsiteX2" fmla="*/ 6358 w 81038"/>
                    <a:gd name="connsiteY2" fmla="*/ 77838 h 430627"/>
                    <a:gd name="connsiteX3" fmla="*/ 44458 w 81038"/>
                    <a:gd name="connsiteY3" fmla="*/ 244526 h 430627"/>
                    <a:gd name="connsiteX4" fmla="*/ 42871 w 81038"/>
                    <a:gd name="connsiteY4" fmla="*/ 211188 h 430627"/>
                    <a:gd name="connsiteX5" fmla="*/ 79383 w 81038"/>
                    <a:gd name="connsiteY5" fmla="*/ 415976 h 430627"/>
                    <a:gd name="connsiteX6" fmla="*/ 74621 w 81038"/>
                    <a:gd name="connsiteY6" fmla="*/ 414388 h 430627"/>
                    <a:gd name="connsiteX7" fmla="*/ 73033 w 81038"/>
                    <a:gd name="connsiteY7" fmla="*/ 415976 h 430627"/>
                    <a:gd name="connsiteX8" fmla="*/ 63508 w 81038"/>
                    <a:gd name="connsiteY8" fmla="*/ 336601 h 430627"/>
                    <a:gd name="connsiteX9" fmla="*/ 26996 w 81038"/>
                    <a:gd name="connsiteY9" fmla="*/ 150863 h 430627"/>
                    <a:gd name="connsiteX10" fmla="*/ 8 w 81038"/>
                    <a:gd name="connsiteY10" fmla="*/ 51 h 430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38" h="430627">
                      <a:moveTo>
                        <a:pt x="8" y="51"/>
                      </a:moveTo>
                      <a:cubicBezTo>
                        <a:pt x="-521" y="2697"/>
                        <a:pt x="22763" y="153774"/>
                        <a:pt x="23821" y="166738"/>
                      </a:cubicBezTo>
                      <a:cubicBezTo>
                        <a:pt x="24879" y="179702"/>
                        <a:pt x="2919" y="64873"/>
                        <a:pt x="6358" y="77838"/>
                      </a:cubicBezTo>
                      <a:cubicBezTo>
                        <a:pt x="9797" y="90803"/>
                        <a:pt x="38373" y="222301"/>
                        <a:pt x="44458" y="244526"/>
                      </a:cubicBezTo>
                      <a:cubicBezTo>
                        <a:pt x="50544" y="266751"/>
                        <a:pt x="37050" y="182613"/>
                        <a:pt x="42871" y="211188"/>
                      </a:cubicBezTo>
                      <a:cubicBezTo>
                        <a:pt x="48692" y="239763"/>
                        <a:pt x="74091" y="382109"/>
                        <a:pt x="79383" y="415976"/>
                      </a:cubicBezTo>
                      <a:cubicBezTo>
                        <a:pt x="84675" y="449843"/>
                        <a:pt x="75679" y="414388"/>
                        <a:pt x="74621" y="414388"/>
                      </a:cubicBezTo>
                      <a:cubicBezTo>
                        <a:pt x="73563" y="414388"/>
                        <a:pt x="74885" y="428941"/>
                        <a:pt x="73033" y="415976"/>
                      </a:cubicBezTo>
                      <a:cubicBezTo>
                        <a:pt x="71181" y="403011"/>
                        <a:pt x="71181" y="380787"/>
                        <a:pt x="63508" y="336601"/>
                      </a:cubicBezTo>
                      <a:cubicBezTo>
                        <a:pt x="55835" y="292416"/>
                        <a:pt x="37844" y="204573"/>
                        <a:pt x="26996" y="150863"/>
                      </a:cubicBezTo>
                      <a:cubicBezTo>
                        <a:pt x="16148" y="97153"/>
                        <a:pt x="537" y="-2595"/>
                        <a:pt x="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4" name="フリーフォーム: 図形 613">
                  <a:extLst>
                    <a:ext uri="{FF2B5EF4-FFF2-40B4-BE49-F238E27FC236}">
                      <a16:creationId xmlns:a16="http://schemas.microsoft.com/office/drawing/2014/main" id="{96678CE3-EF83-4C68-BDCF-0027E3C9A006}"/>
                    </a:ext>
                  </a:extLst>
                </p:cNvPr>
                <p:cNvSpPr/>
                <p:nvPr/>
              </p:nvSpPr>
              <p:spPr>
                <a:xfrm>
                  <a:off x="6162654" y="3341578"/>
                  <a:ext cx="79398" cy="400226"/>
                </a:xfrm>
                <a:custGeom>
                  <a:avLst/>
                  <a:gdLst>
                    <a:gd name="connsiteX0" fmla="*/ 9546 w 79398"/>
                    <a:gd name="connsiteY0" fmla="*/ 110 h 400226"/>
                    <a:gd name="connsiteX1" fmla="*/ 21 w 79398"/>
                    <a:gd name="connsiteY1" fmla="*/ 128697 h 400226"/>
                    <a:gd name="connsiteX2" fmla="*/ 7959 w 79398"/>
                    <a:gd name="connsiteY2" fmla="*/ 90597 h 400226"/>
                    <a:gd name="connsiteX3" fmla="*/ 36534 w 79398"/>
                    <a:gd name="connsiteY3" fmla="*/ 203310 h 400226"/>
                    <a:gd name="connsiteX4" fmla="*/ 36534 w 79398"/>
                    <a:gd name="connsiteY4" fmla="*/ 174735 h 400226"/>
                    <a:gd name="connsiteX5" fmla="*/ 57171 w 79398"/>
                    <a:gd name="connsiteY5" fmla="*/ 312847 h 400226"/>
                    <a:gd name="connsiteX6" fmla="*/ 57171 w 79398"/>
                    <a:gd name="connsiteY6" fmla="*/ 277922 h 400226"/>
                    <a:gd name="connsiteX7" fmla="*/ 79396 w 79398"/>
                    <a:gd name="connsiteY7" fmla="*/ 400160 h 400226"/>
                    <a:gd name="connsiteX8" fmla="*/ 55584 w 79398"/>
                    <a:gd name="connsiteY8" fmla="*/ 292210 h 400226"/>
                    <a:gd name="connsiteX9" fmla="*/ 15896 w 79398"/>
                    <a:gd name="connsiteY9" fmla="*/ 109647 h 400226"/>
                    <a:gd name="connsiteX10" fmla="*/ 9546 w 79398"/>
                    <a:gd name="connsiteY10" fmla="*/ 110 h 40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398" h="400226">
                      <a:moveTo>
                        <a:pt x="9546" y="110"/>
                      </a:moveTo>
                      <a:cubicBezTo>
                        <a:pt x="6900" y="3285"/>
                        <a:pt x="285" y="113616"/>
                        <a:pt x="21" y="128697"/>
                      </a:cubicBezTo>
                      <a:cubicBezTo>
                        <a:pt x="-243" y="143778"/>
                        <a:pt x="1873" y="78162"/>
                        <a:pt x="7959" y="90597"/>
                      </a:cubicBezTo>
                      <a:cubicBezTo>
                        <a:pt x="14045" y="103033"/>
                        <a:pt x="31771" y="189287"/>
                        <a:pt x="36534" y="203310"/>
                      </a:cubicBezTo>
                      <a:cubicBezTo>
                        <a:pt x="41297" y="217333"/>
                        <a:pt x="33095" y="156479"/>
                        <a:pt x="36534" y="174735"/>
                      </a:cubicBezTo>
                      <a:cubicBezTo>
                        <a:pt x="39974" y="192991"/>
                        <a:pt x="53732" y="295649"/>
                        <a:pt x="57171" y="312847"/>
                      </a:cubicBezTo>
                      <a:cubicBezTo>
                        <a:pt x="60610" y="330045"/>
                        <a:pt x="53467" y="263370"/>
                        <a:pt x="57171" y="277922"/>
                      </a:cubicBezTo>
                      <a:cubicBezTo>
                        <a:pt x="60875" y="292474"/>
                        <a:pt x="79660" y="397779"/>
                        <a:pt x="79396" y="400160"/>
                      </a:cubicBezTo>
                      <a:cubicBezTo>
                        <a:pt x="79132" y="402541"/>
                        <a:pt x="66167" y="340629"/>
                        <a:pt x="55584" y="292210"/>
                      </a:cubicBezTo>
                      <a:cubicBezTo>
                        <a:pt x="45001" y="243791"/>
                        <a:pt x="24363" y="156214"/>
                        <a:pt x="15896" y="109647"/>
                      </a:cubicBezTo>
                      <a:cubicBezTo>
                        <a:pt x="7429" y="63080"/>
                        <a:pt x="12192" y="-3065"/>
                        <a:pt x="9546" y="1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5" name="フリーフォーム: 図形 614">
                  <a:extLst>
                    <a:ext uri="{FF2B5EF4-FFF2-40B4-BE49-F238E27FC236}">
                      <a16:creationId xmlns:a16="http://schemas.microsoft.com/office/drawing/2014/main" id="{DE7D4FF7-1980-4BA8-ABDB-F6E00E6DD92F}"/>
                    </a:ext>
                  </a:extLst>
                </p:cNvPr>
                <p:cNvSpPr/>
                <p:nvPr/>
              </p:nvSpPr>
              <p:spPr>
                <a:xfrm>
                  <a:off x="6217680" y="3324224"/>
                  <a:ext cx="62968" cy="425467"/>
                </a:xfrm>
                <a:custGeom>
                  <a:avLst/>
                  <a:gdLst>
                    <a:gd name="connsiteX0" fmla="*/ 558 w 62968"/>
                    <a:gd name="connsiteY0" fmla="*/ 1 h 425467"/>
                    <a:gd name="connsiteX1" fmla="*/ 21195 w 62968"/>
                    <a:gd name="connsiteY1" fmla="*/ 133351 h 425467"/>
                    <a:gd name="connsiteX2" fmla="*/ 16433 w 62968"/>
                    <a:gd name="connsiteY2" fmla="*/ 96839 h 425467"/>
                    <a:gd name="connsiteX3" fmla="*/ 41833 w 62968"/>
                    <a:gd name="connsiteY3" fmla="*/ 201614 h 425467"/>
                    <a:gd name="connsiteX4" fmla="*/ 35483 w 62968"/>
                    <a:gd name="connsiteY4" fmla="*/ 174626 h 425467"/>
                    <a:gd name="connsiteX5" fmla="*/ 62470 w 62968"/>
                    <a:gd name="connsiteY5" fmla="*/ 307976 h 425467"/>
                    <a:gd name="connsiteX6" fmla="*/ 21195 w 62968"/>
                    <a:gd name="connsiteY6" fmla="*/ 425451 h 425467"/>
                    <a:gd name="connsiteX7" fmla="*/ 60883 w 62968"/>
                    <a:gd name="connsiteY7" fmla="*/ 300039 h 425467"/>
                    <a:gd name="connsiteX8" fmla="*/ 56120 w 62968"/>
                    <a:gd name="connsiteY8" fmla="*/ 241301 h 425467"/>
                    <a:gd name="connsiteX9" fmla="*/ 45008 w 62968"/>
                    <a:gd name="connsiteY9" fmla="*/ 239714 h 425467"/>
                    <a:gd name="connsiteX10" fmla="*/ 10083 w 62968"/>
                    <a:gd name="connsiteY10" fmla="*/ 136526 h 425467"/>
                    <a:gd name="connsiteX11" fmla="*/ 558 w 62968"/>
                    <a:gd name="connsiteY11" fmla="*/ 1 h 42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968" h="425467">
                      <a:moveTo>
                        <a:pt x="558" y="1"/>
                      </a:moveTo>
                      <a:cubicBezTo>
                        <a:pt x="2410" y="-528"/>
                        <a:pt x="18549" y="117211"/>
                        <a:pt x="21195" y="133351"/>
                      </a:cubicBezTo>
                      <a:cubicBezTo>
                        <a:pt x="23841" y="149491"/>
                        <a:pt x="12993" y="85462"/>
                        <a:pt x="16433" y="96839"/>
                      </a:cubicBezTo>
                      <a:cubicBezTo>
                        <a:pt x="19873" y="108216"/>
                        <a:pt x="38658" y="188649"/>
                        <a:pt x="41833" y="201614"/>
                      </a:cubicBezTo>
                      <a:cubicBezTo>
                        <a:pt x="45008" y="214579"/>
                        <a:pt x="32044" y="156899"/>
                        <a:pt x="35483" y="174626"/>
                      </a:cubicBezTo>
                      <a:cubicBezTo>
                        <a:pt x="38922" y="192353"/>
                        <a:pt x="64851" y="266172"/>
                        <a:pt x="62470" y="307976"/>
                      </a:cubicBezTo>
                      <a:cubicBezTo>
                        <a:pt x="60089" y="349780"/>
                        <a:pt x="21459" y="426774"/>
                        <a:pt x="21195" y="425451"/>
                      </a:cubicBezTo>
                      <a:cubicBezTo>
                        <a:pt x="20931" y="424128"/>
                        <a:pt x="55062" y="330731"/>
                        <a:pt x="60883" y="300039"/>
                      </a:cubicBezTo>
                      <a:cubicBezTo>
                        <a:pt x="66704" y="269347"/>
                        <a:pt x="58766" y="251355"/>
                        <a:pt x="56120" y="241301"/>
                      </a:cubicBezTo>
                      <a:cubicBezTo>
                        <a:pt x="53474" y="231247"/>
                        <a:pt x="52681" y="257177"/>
                        <a:pt x="45008" y="239714"/>
                      </a:cubicBezTo>
                      <a:cubicBezTo>
                        <a:pt x="37335" y="222251"/>
                        <a:pt x="18814" y="174891"/>
                        <a:pt x="10083" y="136526"/>
                      </a:cubicBezTo>
                      <a:cubicBezTo>
                        <a:pt x="1352" y="98161"/>
                        <a:pt x="-1294" y="530"/>
                        <a:pt x="558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6" name="フリーフォーム: 図形 615">
                  <a:extLst>
                    <a:ext uri="{FF2B5EF4-FFF2-40B4-BE49-F238E27FC236}">
                      <a16:creationId xmlns:a16="http://schemas.microsoft.com/office/drawing/2014/main" id="{F790C0F7-58FC-4951-ABC2-9D192089E3EC}"/>
                    </a:ext>
                  </a:extLst>
                </p:cNvPr>
                <p:cNvSpPr/>
                <p:nvPr/>
              </p:nvSpPr>
              <p:spPr>
                <a:xfrm>
                  <a:off x="6083300" y="3493676"/>
                  <a:ext cx="87531" cy="57562"/>
                </a:xfrm>
                <a:custGeom>
                  <a:avLst/>
                  <a:gdLst>
                    <a:gd name="connsiteX0" fmla="*/ 0 w 87531"/>
                    <a:gd name="connsiteY0" fmla="*/ 57562 h 57562"/>
                    <a:gd name="connsiteX1" fmla="*/ 87313 w 87531"/>
                    <a:gd name="connsiteY1" fmla="*/ 412 h 57562"/>
                    <a:gd name="connsiteX2" fmla="*/ 0 w 87531"/>
                    <a:gd name="connsiteY2" fmla="*/ 57562 h 5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531" h="57562">
                      <a:moveTo>
                        <a:pt x="0" y="57562"/>
                      </a:moveTo>
                      <a:cubicBezTo>
                        <a:pt x="0" y="57562"/>
                        <a:pt x="82021" y="6497"/>
                        <a:pt x="87313" y="412"/>
                      </a:cubicBezTo>
                      <a:cubicBezTo>
                        <a:pt x="92605" y="-5673"/>
                        <a:pt x="0" y="57562"/>
                        <a:pt x="0" y="575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7" name="フリーフォーム: 図形 616">
                  <a:extLst>
                    <a:ext uri="{FF2B5EF4-FFF2-40B4-BE49-F238E27FC236}">
                      <a16:creationId xmlns:a16="http://schemas.microsoft.com/office/drawing/2014/main" id="{76B2BA9B-1234-437E-B999-AEBF9B00728F}"/>
                    </a:ext>
                  </a:extLst>
                </p:cNvPr>
                <p:cNvSpPr/>
                <p:nvPr/>
              </p:nvSpPr>
              <p:spPr>
                <a:xfrm>
                  <a:off x="6068951" y="3434842"/>
                  <a:ext cx="85003" cy="79895"/>
                </a:xfrm>
                <a:custGeom>
                  <a:avLst/>
                  <a:gdLst>
                    <a:gd name="connsiteX0" fmla="*/ 62 w 85003"/>
                    <a:gd name="connsiteY0" fmla="*/ 508 h 79895"/>
                    <a:gd name="connsiteX1" fmla="*/ 69912 w 85003"/>
                    <a:gd name="connsiteY1" fmla="*/ 19558 h 79895"/>
                    <a:gd name="connsiteX2" fmla="*/ 36574 w 85003"/>
                    <a:gd name="connsiteY2" fmla="*/ 49721 h 79895"/>
                    <a:gd name="connsiteX3" fmla="*/ 7999 w 85003"/>
                    <a:gd name="connsiteY3" fmla="*/ 79883 h 79895"/>
                    <a:gd name="connsiteX4" fmla="*/ 52449 w 85003"/>
                    <a:gd name="connsiteY4" fmla="*/ 52896 h 79895"/>
                    <a:gd name="connsiteX5" fmla="*/ 84199 w 85003"/>
                    <a:gd name="connsiteY5" fmla="*/ 10033 h 79895"/>
                    <a:gd name="connsiteX6" fmla="*/ 62 w 85003"/>
                    <a:gd name="connsiteY6" fmla="*/ 508 h 7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003" h="79895">
                      <a:moveTo>
                        <a:pt x="62" y="508"/>
                      </a:moveTo>
                      <a:cubicBezTo>
                        <a:pt x="-2319" y="2096"/>
                        <a:pt x="63827" y="11356"/>
                        <a:pt x="69912" y="19558"/>
                      </a:cubicBezTo>
                      <a:cubicBezTo>
                        <a:pt x="75997" y="27760"/>
                        <a:pt x="46893" y="39667"/>
                        <a:pt x="36574" y="49721"/>
                      </a:cubicBezTo>
                      <a:cubicBezTo>
                        <a:pt x="26255" y="59775"/>
                        <a:pt x="5353" y="79354"/>
                        <a:pt x="7999" y="79883"/>
                      </a:cubicBezTo>
                      <a:cubicBezTo>
                        <a:pt x="10645" y="80412"/>
                        <a:pt x="39749" y="64538"/>
                        <a:pt x="52449" y="52896"/>
                      </a:cubicBezTo>
                      <a:cubicBezTo>
                        <a:pt x="65149" y="41254"/>
                        <a:pt x="89755" y="19293"/>
                        <a:pt x="84199" y="10033"/>
                      </a:cubicBezTo>
                      <a:cubicBezTo>
                        <a:pt x="78643" y="773"/>
                        <a:pt x="2443" y="-1080"/>
                        <a:pt x="62" y="5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8" name="フリーフォーム: 図形 617">
                  <a:extLst>
                    <a:ext uri="{FF2B5EF4-FFF2-40B4-BE49-F238E27FC236}">
                      <a16:creationId xmlns:a16="http://schemas.microsoft.com/office/drawing/2014/main" id="{84957858-012B-4DD7-BF0C-95E662F40DD2}"/>
                    </a:ext>
                  </a:extLst>
                </p:cNvPr>
                <p:cNvSpPr/>
                <p:nvPr/>
              </p:nvSpPr>
              <p:spPr>
                <a:xfrm>
                  <a:off x="5949519" y="3126458"/>
                  <a:ext cx="211616" cy="283172"/>
                </a:xfrm>
                <a:custGeom>
                  <a:avLst/>
                  <a:gdLst>
                    <a:gd name="connsiteX0" fmla="*/ 108381 w 211616"/>
                    <a:gd name="connsiteY0" fmla="*/ 253330 h 283172"/>
                    <a:gd name="connsiteX1" fmla="*/ 175056 w 211616"/>
                    <a:gd name="connsiteY1" fmla="*/ 275555 h 283172"/>
                    <a:gd name="connsiteX2" fmla="*/ 211569 w 211616"/>
                    <a:gd name="connsiteY2" fmla="*/ 280317 h 283172"/>
                    <a:gd name="connsiteX3" fmla="*/ 181406 w 211616"/>
                    <a:gd name="connsiteY3" fmla="*/ 234280 h 283172"/>
                    <a:gd name="connsiteX4" fmla="*/ 124256 w 211616"/>
                    <a:gd name="connsiteY4" fmla="*/ 205705 h 283172"/>
                    <a:gd name="connsiteX5" fmla="*/ 90919 w 211616"/>
                    <a:gd name="connsiteY5" fmla="*/ 158080 h 283172"/>
                    <a:gd name="connsiteX6" fmla="*/ 431 w 211616"/>
                    <a:gd name="connsiteY6" fmla="*/ 917 h 283172"/>
                    <a:gd name="connsiteX7" fmla="*/ 57581 w 211616"/>
                    <a:gd name="connsiteY7" fmla="*/ 99342 h 283172"/>
                    <a:gd name="connsiteX8" fmla="*/ 108381 w 211616"/>
                    <a:gd name="connsiteY8" fmla="*/ 253330 h 28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616" h="283172">
                      <a:moveTo>
                        <a:pt x="108381" y="253330"/>
                      </a:moveTo>
                      <a:cubicBezTo>
                        <a:pt x="127960" y="282699"/>
                        <a:pt x="157858" y="271057"/>
                        <a:pt x="175056" y="275555"/>
                      </a:cubicBezTo>
                      <a:cubicBezTo>
                        <a:pt x="192254" y="280053"/>
                        <a:pt x="210511" y="287196"/>
                        <a:pt x="211569" y="280317"/>
                      </a:cubicBezTo>
                      <a:cubicBezTo>
                        <a:pt x="212627" y="273438"/>
                        <a:pt x="195958" y="246715"/>
                        <a:pt x="181406" y="234280"/>
                      </a:cubicBezTo>
                      <a:cubicBezTo>
                        <a:pt x="166854" y="221845"/>
                        <a:pt x="139337" y="218405"/>
                        <a:pt x="124256" y="205705"/>
                      </a:cubicBezTo>
                      <a:cubicBezTo>
                        <a:pt x="109175" y="193005"/>
                        <a:pt x="111557" y="192211"/>
                        <a:pt x="90919" y="158080"/>
                      </a:cubicBezTo>
                      <a:cubicBezTo>
                        <a:pt x="70281" y="123949"/>
                        <a:pt x="5987" y="10706"/>
                        <a:pt x="431" y="917"/>
                      </a:cubicBezTo>
                      <a:cubicBezTo>
                        <a:pt x="-5125" y="-8872"/>
                        <a:pt x="44616" y="62036"/>
                        <a:pt x="57581" y="99342"/>
                      </a:cubicBezTo>
                      <a:cubicBezTo>
                        <a:pt x="70546" y="136648"/>
                        <a:pt x="88802" y="223961"/>
                        <a:pt x="108381" y="253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9" name="フリーフォーム: 図形 618">
                  <a:extLst>
                    <a:ext uri="{FF2B5EF4-FFF2-40B4-BE49-F238E27FC236}">
                      <a16:creationId xmlns:a16="http://schemas.microsoft.com/office/drawing/2014/main" id="{17E73CDB-569D-4ADD-9FC2-35458B830082}"/>
                    </a:ext>
                  </a:extLst>
                </p:cNvPr>
                <p:cNvSpPr/>
                <p:nvPr/>
              </p:nvSpPr>
              <p:spPr>
                <a:xfrm>
                  <a:off x="6086007" y="3561448"/>
                  <a:ext cx="107669" cy="37422"/>
                </a:xfrm>
                <a:custGeom>
                  <a:avLst/>
                  <a:gdLst>
                    <a:gd name="connsiteX0" fmla="*/ 468 w 107669"/>
                    <a:gd name="connsiteY0" fmla="*/ 37415 h 37422"/>
                    <a:gd name="connsiteX1" fmla="*/ 103656 w 107669"/>
                    <a:gd name="connsiteY1" fmla="*/ 4077 h 37422"/>
                    <a:gd name="connsiteX2" fmla="*/ 84606 w 107669"/>
                    <a:gd name="connsiteY2" fmla="*/ 902 h 37422"/>
                    <a:gd name="connsiteX3" fmla="*/ 65556 w 107669"/>
                    <a:gd name="connsiteY3" fmla="*/ 7252 h 37422"/>
                    <a:gd name="connsiteX4" fmla="*/ 468 w 107669"/>
                    <a:gd name="connsiteY4" fmla="*/ 37415 h 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69" h="37422">
                      <a:moveTo>
                        <a:pt x="468" y="37415"/>
                      </a:moveTo>
                      <a:cubicBezTo>
                        <a:pt x="6818" y="36886"/>
                        <a:pt x="89633" y="10163"/>
                        <a:pt x="103656" y="4077"/>
                      </a:cubicBezTo>
                      <a:cubicBezTo>
                        <a:pt x="117679" y="-2009"/>
                        <a:pt x="90956" y="373"/>
                        <a:pt x="84606" y="902"/>
                      </a:cubicBezTo>
                      <a:cubicBezTo>
                        <a:pt x="78256" y="1431"/>
                        <a:pt x="76933" y="4077"/>
                        <a:pt x="65556" y="7252"/>
                      </a:cubicBezTo>
                      <a:cubicBezTo>
                        <a:pt x="54179" y="10427"/>
                        <a:pt x="-5882" y="37944"/>
                        <a:pt x="468" y="37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0" name="フリーフォーム: 図形 619">
                  <a:extLst>
                    <a:ext uri="{FF2B5EF4-FFF2-40B4-BE49-F238E27FC236}">
                      <a16:creationId xmlns:a16="http://schemas.microsoft.com/office/drawing/2014/main" id="{9DA9B2E9-9FCC-4E3B-9BF2-CCD9B377BA46}"/>
                    </a:ext>
                  </a:extLst>
                </p:cNvPr>
                <p:cNvSpPr/>
                <p:nvPr/>
              </p:nvSpPr>
              <p:spPr>
                <a:xfrm>
                  <a:off x="6095847" y="3588007"/>
                  <a:ext cx="108264" cy="58668"/>
                </a:xfrm>
                <a:custGeom>
                  <a:avLst/>
                  <a:gdLst>
                    <a:gd name="connsiteX0" fmla="*/ 153 w 108264"/>
                    <a:gd name="connsiteY0" fmla="*/ 58481 h 58668"/>
                    <a:gd name="connsiteX1" fmla="*/ 47778 w 108264"/>
                    <a:gd name="connsiteY1" fmla="*/ 20381 h 58668"/>
                    <a:gd name="connsiteX2" fmla="*/ 108103 w 108264"/>
                    <a:gd name="connsiteY2" fmla="*/ 2918 h 58668"/>
                    <a:gd name="connsiteX3" fmla="*/ 63653 w 108264"/>
                    <a:gd name="connsiteY3" fmla="*/ 2918 h 58668"/>
                    <a:gd name="connsiteX4" fmla="*/ 153 w 108264"/>
                    <a:gd name="connsiteY4" fmla="*/ 58481 h 5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64" h="58668">
                      <a:moveTo>
                        <a:pt x="153" y="58481"/>
                      </a:moveTo>
                      <a:cubicBezTo>
                        <a:pt x="-2493" y="61391"/>
                        <a:pt x="29786" y="29641"/>
                        <a:pt x="47778" y="20381"/>
                      </a:cubicBezTo>
                      <a:cubicBezTo>
                        <a:pt x="65770" y="11121"/>
                        <a:pt x="105457" y="5828"/>
                        <a:pt x="108103" y="2918"/>
                      </a:cubicBezTo>
                      <a:cubicBezTo>
                        <a:pt x="110749" y="8"/>
                        <a:pt x="80322" y="-1845"/>
                        <a:pt x="63653" y="2918"/>
                      </a:cubicBezTo>
                      <a:cubicBezTo>
                        <a:pt x="46984" y="7680"/>
                        <a:pt x="2799" y="55571"/>
                        <a:pt x="153" y="584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1" name="フリーフォーム: 図形 620">
                  <a:extLst>
                    <a:ext uri="{FF2B5EF4-FFF2-40B4-BE49-F238E27FC236}">
                      <a16:creationId xmlns:a16="http://schemas.microsoft.com/office/drawing/2014/main" id="{A2522663-9156-4D59-B4F6-59EA295EF81C}"/>
                    </a:ext>
                  </a:extLst>
                </p:cNvPr>
                <p:cNvSpPr/>
                <p:nvPr/>
              </p:nvSpPr>
              <p:spPr>
                <a:xfrm>
                  <a:off x="6103864" y="3674424"/>
                  <a:ext cx="116883" cy="29402"/>
                </a:xfrm>
                <a:custGeom>
                  <a:avLst/>
                  <a:gdLst>
                    <a:gd name="connsiteX0" fmla="*/ 74 w 116883"/>
                    <a:gd name="connsiteY0" fmla="*/ 13339 h 29402"/>
                    <a:gd name="connsiteX1" fmla="*/ 50874 w 116883"/>
                    <a:gd name="connsiteY1" fmla="*/ 29214 h 29402"/>
                    <a:gd name="connsiteX2" fmla="*/ 115961 w 116883"/>
                    <a:gd name="connsiteY2" fmla="*/ 639 h 29402"/>
                    <a:gd name="connsiteX3" fmla="*/ 87386 w 116883"/>
                    <a:gd name="connsiteY3" fmla="*/ 10164 h 29402"/>
                    <a:gd name="connsiteX4" fmla="*/ 61986 w 116883"/>
                    <a:gd name="connsiteY4" fmla="*/ 19689 h 29402"/>
                    <a:gd name="connsiteX5" fmla="*/ 74 w 116883"/>
                    <a:gd name="connsiteY5" fmla="*/ 13339 h 29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83" h="29402">
                      <a:moveTo>
                        <a:pt x="74" y="13339"/>
                      </a:moveTo>
                      <a:cubicBezTo>
                        <a:pt x="-1778" y="14926"/>
                        <a:pt x="31560" y="31331"/>
                        <a:pt x="50874" y="29214"/>
                      </a:cubicBezTo>
                      <a:cubicBezTo>
                        <a:pt x="70188" y="27097"/>
                        <a:pt x="109876" y="3814"/>
                        <a:pt x="115961" y="639"/>
                      </a:cubicBezTo>
                      <a:cubicBezTo>
                        <a:pt x="122046" y="-2536"/>
                        <a:pt x="96382" y="6989"/>
                        <a:pt x="87386" y="10164"/>
                      </a:cubicBezTo>
                      <a:cubicBezTo>
                        <a:pt x="78390" y="13339"/>
                        <a:pt x="73628" y="18102"/>
                        <a:pt x="61986" y="19689"/>
                      </a:cubicBezTo>
                      <a:cubicBezTo>
                        <a:pt x="50344" y="21276"/>
                        <a:pt x="1926" y="11752"/>
                        <a:pt x="74" y="13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2" name="フリーフォーム: 図形 621">
                  <a:extLst>
                    <a:ext uri="{FF2B5EF4-FFF2-40B4-BE49-F238E27FC236}">
                      <a16:creationId xmlns:a16="http://schemas.microsoft.com/office/drawing/2014/main" id="{0363157C-3F5A-4D37-A934-C15D45C2CD6F}"/>
                    </a:ext>
                  </a:extLst>
                </p:cNvPr>
                <p:cNvSpPr/>
                <p:nvPr/>
              </p:nvSpPr>
              <p:spPr>
                <a:xfrm>
                  <a:off x="6111874" y="3707785"/>
                  <a:ext cx="110241" cy="27304"/>
                </a:xfrm>
                <a:custGeom>
                  <a:avLst/>
                  <a:gdLst>
                    <a:gd name="connsiteX0" fmla="*/ 1 w 110241"/>
                    <a:gd name="connsiteY0" fmla="*/ 22840 h 27304"/>
                    <a:gd name="connsiteX1" fmla="*/ 60326 w 110241"/>
                    <a:gd name="connsiteY1" fmla="*/ 26015 h 27304"/>
                    <a:gd name="connsiteX2" fmla="*/ 109539 w 110241"/>
                    <a:gd name="connsiteY2" fmla="*/ 615 h 27304"/>
                    <a:gd name="connsiteX3" fmla="*/ 87314 w 110241"/>
                    <a:gd name="connsiteY3" fmla="*/ 8553 h 27304"/>
                    <a:gd name="connsiteX4" fmla="*/ 58739 w 110241"/>
                    <a:gd name="connsiteY4" fmla="*/ 16490 h 27304"/>
                    <a:gd name="connsiteX5" fmla="*/ 1 w 110241"/>
                    <a:gd name="connsiteY5" fmla="*/ 2284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241" h="27304">
                      <a:moveTo>
                        <a:pt x="1" y="22840"/>
                      </a:moveTo>
                      <a:cubicBezTo>
                        <a:pt x="265" y="24427"/>
                        <a:pt x="42070" y="29719"/>
                        <a:pt x="60326" y="26015"/>
                      </a:cubicBezTo>
                      <a:cubicBezTo>
                        <a:pt x="78582" y="22311"/>
                        <a:pt x="105041" y="3525"/>
                        <a:pt x="109539" y="615"/>
                      </a:cubicBezTo>
                      <a:cubicBezTo>
                        <a:pt x="114037" y="-2295"/>
                        <a:pt x="95781" y="5907"/>
                        <a:pt x="87314" y="8553"/>
                      </a:cubicBezTo>
                      <a:cubicBezTo>
                        <a:pt x="78847" y="11199"/>
                        <a:pt x="69587" y="15167"/>
                        <a:pt x="58739" y="16490"/>
                      </a:cubicBezTo>
                      <a:cubicBezTo>
                        <a:pt x="47891" y="17813"/>
                        <a:pt x="-263" y="21253"/>
                        <a:pt x="1" y="22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3" name="フリーフォーム: 図形 622">
                  <a:extLst>
                    <a:ext uri="{FF2B5EF4-FFF2-40B4-BE49-F238E27FC236}">
                      <a16:creationId xmlns:a16="http://schemas.microsoft.com/office/drawing/2014/main" id="{FB0FA2A1-B4AC-43B4-A5C3-51CCDD7E8851}"/>
                    </a:ext>
                  </a:extLst>
                </p:cNvPr>
                <p:cNvSpPr/>
                <p:nvPr/>
              </p:nvSpPr>
              <p:spPr>
                <a:xfrm>
                  <a:off x="6116015" y="3777894"/>
                  <a:ext cx="127038" cy="45327"/>
                </a:xfrm>
                <a:custGeom>
                  <a:avLst/>
                  <a:gdLst>
                    <a:gd name="connsiteX0" fmla="*/ 623 w 127038"/>
                    <a:gd name="connsiteY0" fmla="*/ 44806 h 45327"/>
                    <a:gd name="connsiteX1" fmla="*/ 124448 w 127038"/>
                    <a:gd name="connsiteY1" fmla="*/ 356 h 45327"/>
                    <a:gd name="connsiteX2" fmla="*/ 78410 w 127038"/>
                    <a:gd name="connsiteY2" fmla="*/ 24169 h 45327"/>
                    <a:gd name="connsiteX3" fmla="*/ 623 w 127038"/>
                    <a:gd name="connsiteY3" fmla="*/ 44806 h 4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38" h="45327">
                      <a:moveTo>
                        <a:pt x="623" y="44806"/>
                      </a:moveTo>
                      <a:cubicBezTo>
                        <a:pt x="8296" y="40837"/>
                        <a:pt x="111484" y="3795"/>
                        <a:pt x="124448" y="356"/>
                      </a:cubicBezTo>
                      <a:cubicBezTo>
                        <a:pt x="137412" y="-3083"/>
                        <a:pt x="98518" y="19407"/>
                        <a:pt x="78410" y="24169"/>
                      </a:cubicBezTo>
                      <a:cubicBezTo>
                        <a:pt x="58302" y="28931"/>
                        <a:pt x="-7050" y="48775"/>
                        <a:pt x="623" y="448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4" name="フリーフォーム: 図形 623">
                  <a:extLst>
                    <a:ext uri="{FF2B5EF4-FFF2-40B4-BE49-F238E27FC236}">
                      <a16:creationId xmlns:a16="http://schemas.microsoft.com/office/drawing/2014/main" id="{0A839830-AE96-4177-86ED-4075470A448C}"/>
                    </a:ext>
                  </a:extLst>
                </p:cNvPr>
                <p:cNvSpPr/>
                <p:nvPr/>
              </p:nvSpPr>
              <p:spPr>
                <a:xfrm>
                  <a:off x="6122510" y="3824191"/>
                  <a:ext cx="123896" cy="31026"/>
                </a:xfrm>
                <a:custGeom>
                  <a:avLst/>
                  <a:gdLst>
                    <a:gd name="connsiteX0" fmla="*/ 478 w 123896"/>
                    <a:gd name="connsiteY0" fmla="*/ 30259 h 31026"/>
                    <a:gd name="connsiteX1" fmla="*/ 121128 w 123896"/>
                    <a:gd name="connsiteY1" fmla="*/ 97 h 31026"/>
                    <a:gd name="connsiteX2" fmla="*/ 79853 w 123896"/>
                    <a:gd name="connsiteY2" fmla="*/ 20734 h 31026"/>
                    <a:gd name="connsiteX3" fmla="*/ 478 w 123896"/>
                    <a:gd name="connsiteY3" fmla="*/ 30259 h 3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896" h="31026">
                      <a:moveTo>
                        <a:pt x="478" y="30259"/>
                      </a:moveTo>
                      <a:cubicBezTo>
                        <a:pt x="7357" y="26820"/>
                        <a:pt x="107899" y="1684"/>
                        <a:pt x="121128" y="97"/>
                      </a:cubicBezTo>
                      <a:cubicBezTo>
                        <a:pt x="134357" y="-1490"/>
                        <a:pt x="96786" y="16765"/>
                        <a:pt x="79853" y="20734"/>
                      </a:cubicBezTo>
                      <a:cubicBezTo>
                        <a:pt x="62920" y="24703"/>
                        <a:pt x="-6401" y="33698"/>
                        <a:pt x="478" y="302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5" name="フリーフォーム: 図形 624">
                  <a:extLst>
                    <a:ext uri="{FF2B5EF4-FFF2-40B4-BE49-F238E27FC236}">
                      <a16:creationId xmlns:a16="http://schemas.microsoft.com/office/drawing/2014/main" id="{5011ECDF-DD6F-40BE-B0EB-5010AA881DD4}"/>
                    </a:ext>
                  </a:extLst>
                </p:cNvPr>
                <p:cNvSpPr/>
                <p:nvPr/>
              </p:nvSpPr>
              <p:spPr>
                <a:xfrm>
                  <a:off x="6218960" y="3747079"/>
                  <a:ext cx="26312" cy="170390"/>
                </a:xfrm>
                <a:custGeom>
                  <a:avLst/>
                  <a:gdLst>
                    <a:gd name="connsiteX0" fmla="*/ 26265 w 26312"/>
                    <a:gd name="connsiteY0" fmla="*/ 1009 h 170390"/>
                    <a:gd name="connsiteX1" fmla="*/ 865 w 26312"/>
                    <a:gd name="connsiteY1" fmla="*/ 167696 h 170390"/>
                    <a:gd name="connsiteX2" fmla="*/ 7215 w 26312"/>
                    <a:gd name="connsiteY2" fmla="*/ 99434 h 170390"/>
                    <a:gd name="connsiteX3" fmla="*/ 26265 w 26312"/>
                    <a:gd name="connsiteY3" fmla="*/ 1009 h 170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12" h="170390">
                      <a:moveTo>
                        <a:pt x="26265" y="1009"/>
                      </a:moveTo>
                      <a:cubicBezTo>
                        <a:pt x="25207" y="12386"/>
                        <a:pt x="4040" y="151292"/>
                        <a:pt x="865" y="167696"/>
                      </a:cubicBezTo>
                      <a:cubicBezTo>
                        <a:pt x="-2310" y="184100"/>
                        <a:pt x="4040" y="121130"/>
                        <a:pt x="7215" y="99434"/>
                      </a:cubicBezTo>
                      <a:cubicBezTo>
                        <a:pt x="10390" y="77738"/>
                        <a:pt x="27323" y="-10368"/>
                        <a:pt x="26265" y="1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フリーフォーム: 図形 625">
                  <a:extLst>
                    <a:ext uri="{FF2B5EF4-FFF2-40B4-BE49-F238E27FC236}">
                      <a16:creationId xmlns:a16="http://schemas.microsoft.com/office/drawing/2014/main" id="{15B63FAA-D1BB-47E9-9FB5-9266BA1649B6}"/>
                    </a:ext>
                  </a:extLst>
                </p:cNvPr>
                <p:cNvSpPr/>
                <p:nvPr/>
              </p:nvSpPr>
              <p:spPr>
                <a:xfrm>
                  <a:off x="6288050" y="2894903"/>
                  <a:ext cx="156432" cy="735788"/>
                </a:xfrm>
                <a:custGeom>
                  <a:avLst/>
                  <a:gdLst>
                    <a:gd name="connsiteX0" fmla="*/ 146088 w 156432"/>
                    <a:gd name="connsiteY0" fmla="*/ 697 h 735788"/>
                    <a:gd name="connsiteX1" fmla="*/ 127038 w 156432"/>
                    <a:gd name="connsiteY1" fmla="*/ 132460 h 735788"/>
                    <a:gd name="connsiteX2" fmla="*/ 136563 w 156432"/>
                    <a:gd name="connsiteY2" fmla="*/ 83247 h 735788"/>
                    <a:gd name="connsiteX3" fmla="*/ 104813 w 156432"/>
                    <a:gd name="connsiteY3" fmla="*/ 238822 h 735788"/>
                    <a:gd name="connsiteX4" fmla="*/ 120688 w 156432"/>
                    <a:gd name="connsiteY4" fmla="*/ 197547 h 735788"/>
                    <a:gd name="connsiteX5" fmla="*/ 109575 w 156432"/>
                    <a:gd name="connsiteY5" fmla="*/ 286447 h 735788"/>
                    <a:gd name="connsiteX6" fmla="*/ 82588 w 156432"/>
                    <a:gd name="connsiteY6" fmla="*/ 362647 h 735788"/>
                    <a:gd name="connsiteX7" fmla="*/ 98463 w 156432"/>
                    <a:gd name="connsiteY7" fmla="*/ 334072 h 735788"/>
                    <a:gd name="connsiteX8" fmla="*/ 44488 w 156432"/>
                    <a:gd name="connsiteY8" fmla="*/ 507110 h 735788"/>
                    <a:gd name="connsiteX9" fmla="*/ 60363 w 156432"/>
                    <a:gd name="connsiteY9" fmla="*/ 470597 h 735788"/>
                    <a:gd name="connsiteX10" fmla="*/ 25438 w 156432"/>
                    <a:gd name="connsiteY10" fmla="*/ 562672 h 735788"/>
                    <a:gd name="connsiteX11" fmla="*/ 30200 w 156432"/>
                    <a:gd name="connsiteY11" fmla="*/ 569022 h 735788"/>
                    <a:gd name="connsiteX12" fmla="*/ 9563 w 156432"/>
                    <a:gd name="connsiteY12" fmla="*/ 669035 h 735788"/>
                    <a:gd name="connsiteX13" fmla="*/ 38 w 156432"/>
                    <a:gd name="connsiteY13" fmla="*/ 735710 h 735788"/>
                    <a:gd name="connsiteX14" fmla="*/ 12738 w 156432"/>
                    <a:gd name="connsiteY14" fmla="*/ 656335 h 735788"/>
                    <a:gd name="connsiteX15" fmla="*/ 31788 w 156432"/>
                    <a:gd name="connsiteY15" fmla="*/ 567435 h 735788"/>
                    <a:gd name="connsiteX16" fmla="*/ 98463 w 156432"/>
                    <a:gd name="connsiteY16" fmla="*/ 372172 h 735788"/>
                    <a:gd name="connsiteX17" fmla="*/ 122275 w 156432"/>
                    <a:gd name="connsiteY17" fmla="*/ 249935 h 735788"/>
                    <a:gd name="connsiteX18" fmla="*/ 155613 w 156432"/>
                    <a:gd name="connsiteY18" fmla="*/ 86422 h 735788"/>
                    <a:gd name="connsiteX19" fmla="*/ 146088 w 156432"/>
                    <a:gd name="connsiteY19" fmla="*/ 697 h 73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6432" h="735788">
                      <a:moveTo>
                        <a:pt x="146088" y="697"/>
                      </a:moveTo>
                      <a:cubicBezTo>
                        <a:pt x="141326" y="8370"/>
                        <a:pt x="128625" y="118702"/>
                        <a:pt x="127038" y="132460"/>
                      </a:cubicBezTo>
                      <a:cubicBezTo>
                        <a:pt x="125451" y="146218"/>
                        <a:pt x="140267" y="65520"/>
                        <a:pt x="136563" y="83247"/>
                      </a:cubicBezTo>
                      <a:cubicBezTo>
                        <a:pt x="132859" y="100974"/>
                        <a:pt x="107459" y="219772"/>
                        <a:pt x="104813" y="238822"/>
                      </a:cubicBezTo>
                      <a:cubicBezTo>
                        <a:pt x="102167" y="257872"/>
                        <a:pt x="119894" y="189610"/>
                        <a:pt x="120688" y="197547"/>
                      </a:cubicBezTo>
                      <a:cubicBezTo>
                        <a:pt x="121482" y="205484"/>
                        <a:pt x="115925" y="258930"/>
                        <a:pt x="109575" y="286447"/>
                      </a:cubicBezTo>
                      <a:cubicBezTo>
                        <a:pt x="103225" y="313964"/>
                        <a:pt x="84440" y="354710"/>
                        <a:pt x="82588" y="362647"/>
                      </a:cubicBezTo>
                      <a:cubicBezTo>
                        <a:pt x="80736" y="370585"/>
                        <a:pt x="104813" y="309995"/>
                        <a:pt x="98463" y="334072"/>
                      </a:cubicBezTo>
                      <a:cubicBezTo>
                        <a:pt x="92113" y="358149"/>
                        <a:pt x="50838" y="484356"/>
                        <a:pt x="44488" y="507110"/>
                      </a:cubicBezTo>
                      <a:cubicBezTo>
                        <a:pt x="38138" y="529864"/>
                        <a:pt x="63538" y="461337"/>
                        <a:pt x="60363" y="470597"/>
                      </a:cubicBezTo>
                      <a:cubicBezTo>
                        <a:pt x="57188" y="479857"/>
                        <a:pt x="30465" y="546268"/>
                        <a:pt x="25438" y="562672"/>
                      </a:cubicBezTo>
                      <a:cubicBezTo>
                        <a:pt x="20411" y="579076"/>
                        <a:pt x="32846" y="551295"/>
                        <a:pt x="30200" y="569022"/>
                      </a:cubicBezTo>
                      <a:cubicBezTo>
                        <a:pt x="27554" y="586749"/>
                        <a:pt x="14590" y="641254"/>
                        <a:pt x="9563" y="669035"/>
                      </a:cubicBezTo>
                      <a:cubicBezTo>
                        <a:pt x="4536" y="696816"/>
                        <a:pt x="-491" y="737827"/>
                        <a:pt x="38" y="735710"/>
                      </a:cubicBezTo>
                      <a:cubicBezTo>
                        <a:pt x="567" y="733593"/>
                        <a:pt x="7446" y="684381"/>
                        <a:pt x="12738" y="656335"/>
                      </a:cubicBezTo>
                      <a:cubicBezTo>
                        <a:pt x="18030" y="628289"/>
                        <a:pt x="17500" y="614796"/>
                        <a:pt x="31788" y="567435"/>
                      </a:cubicBezTo>
                      <a:cubicBezTo>
                        <a:pt x="46076" y="520074"/>
                        <a:pt x="83382" y="425089"/>
                        <a:pt x="98463" y="372172"/>
                      </a:cubicBezTo>
                      <a:cubicBezTo>
                        <a:pt x="113544" y="319255"/>
                        <a:pt x="112750" y="297560"/>
                        <a:pt x="122275" y="249935"/>
                      </a:cubicBezTo>
                      <a:cubicBezTo>
                        <a:pt x="131800" y="202310"/>
                        <a:pt x="152173" y="122405"/>
                        <a:pt x="155613" y="86422"/>
                      </a:cubicBezTo>
                      <a:cubicBezTo>
                        <a:pt x="159053" y="50439"/>
                        <a:pt x="150850" y="-6976"/>
                        <a:pt x="146088" y="6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7" name="フリーフォーム: 図形 626">
                  <a:extLst>
                    <a:ext uri="{FF2B5EF4-FFF2-40B4-BE49-F238E27FC236}">
                      <a16:creationId xmlns:a16="http://schemas.microsoft.com/office/drawing/2014/main" id="{D7B278E3-E0C2-4F23-8BEE-F738F2F5EE60}"/>
                    </a:ext>
                  </a:extLst>
                </p:cNvPr>
                <p:cNvSpPr/>
                <p:nvPr/>
              </p:nvSpPr>
              <p:spPr>
                <a:xfrm>
                  <a:off x="6249787" y="2896915"/>
                  <a:ext cx="204882" cy="919510"/>
                </a:xfrm>
                <a:custGeom>
                  <a:avLst/>
                  <a:gdLst>
                    <a:gd name="connsiteX0" fmla="*/ 200226 w 204882"/>
                    <a:gd name="connsiteY0" fmla="*/ 273 h 919510"/>
                    <a:gd name="connsiteX1" fmla="*/ 190701 w 204882"/>
                    <a:gd name="connsiteY1" fmla="*/ 130448 h 919510"/>
                    <a:gd name="connsiteX2" fmla="*/ 198638 w 204882"/>
                    <a:gd name="connsiteY2" fmla="*/ 117748 h 919510"/>
                    <a:gd name="connsiteX3" fmla="*/ 168476 w 204882"/>
                    <a:gd name="connsiteY3" fmla="*/ 255860 h 919510"/>
                    <a:gd name="connsiteX4" fmla="*/ 154188 w 204882"/>
                    <a:gd name="connsiteY4" fmla="*/ 359048 h 919510"/>
                    <a:gd name="connsiteX5" fmla="*/ 152601 w 204882"/>
                    <a:gd name="connsiteY5" fmla="*/ 357460 h 919510"/>
                    <a:gd name="connsiteX6" fmla="*/ 114501 w 204882"/>
                    <a:gd name="connsiteY6" fmla="*/ 466998 h 919510"/>
                    <a:gd name="connsiteX7" fmla="*/ 84338 w 204882"/>
                    <a:gd name="connsiteY7" fmla="*/ 560660 h 919510"/>
                    <a:gd name="connsiteX8" fmla="*/ 87513 w 204882"/>
                    <a:gd name="connsiteY8" fmla="*/ 557485 h 919510"/>
                    <a:gd name="connsiteX9" fmla="*/ 66876 w 204882"/>
                    <a:gd name="connsiteY9" fmla="*/ 665435 h 919510"/>
                    <a:gd name="connsiteX10" fmla="*/ 60526 w 204882"/>
                    <a:gd name="connsiteY10" fmla="*/ 719410 h 919510"/>
                    <a:gd name="connsiteX11" fmla="*/ 35126 w 204882"/>
                    <a:gd name="connsiteY11" fmla="*/ 781323 h 919510"/>
                    <a:gd name="connsiteX12" fmla="*/ 8138 w 204882"/>
                    <a:gd name="connsiteY12" fmla="*/ 865460 h 919510"/>
                    <a:gd name="connsiteX13" fmla="*/ 201 w 204882"/>
                    <a:gd name="connsiteY13" fmla="*/ 919435 h 919510"/>
                    <a:gd name="connsiteX14" fmla="*/ 14488 w 204882"/>
                    <a:gd name="connsiteY14" fmla="*/ 854348 h 919510"/>
                    <a:gd name="connsiteX15" fmla="*/ 74813 w 204882"/>
                    <a:gd name="connsiteY15" fmla="*/ 671785 h 919510"/>
                    <a:gd name="connsiteX16" fmla="*/ 171651 w 204882"/>
                    <a:gd name="connsiteY16" fmla="*/ 343173 h 919510"/>
                    <a:gd name="connsiteX17" fmla="*/ 176413 w 204882"/>
                    <a:gd name="connsiteY17" fmla="*/ 220935 h 919510"/>
                    <a:gd name="connsiteX18" fmla="*/ 203401 w 204882"/>
                    <a:gd name="connsiteY18" fmla="*/ 98698 h 919510"/>
                    <a:gd name="connsiteX19" fmla="*/ 200226 w 204882"/>
                    <a:gd name="connsiteY19" fmla="*/ 273 h 91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82" h="919510">
                      <a:moveTo>
                        <a:pt x="200226" y="273"/>
                      </a:moveTo>
                      <a:cubicBezTo>
                        <a:pt x="198109" y="5565"/>
                        <a:pt x="190966" y="110869"/>
                        <a:pt x="190701" y="130448"/>
                      </a:cubicBezTo>
                      <a:cubicBezTo>
                        <a:pt x="190436" y="150027"/>
                        <a:pt x="202342" y="96846"/>
                        <a:pt x="198638" y="117748"/>
                      </a:cubicBezTo>
                      <a:cubicBezTo>
                        <a:pt x="194934" y="138650"/>
                        <a:pt x="175884" y="215643"/>
                        <a:pt x="168476" y="255860"/>
                      </a:cubicBezTo>
                      <a:cubicBezTo>
                        <a:pt x="161068" y="296077"/>
                        <a:pt x="156834" y="342115"/>
                        <a:pt x="154188" y="359048"/>
                      </a:cubicBezTo>
                      <a:cubicBezTo>
                        <a:pt x="151542" y="375981"/>
                        <a:pt x="159215" y="339469"/>
                        <a:pt x="152601" y="357460"/>
                      </a:cubicBezTo>
                      <a:cubicBezTo>
                        <a:pt x="145987" y="375451"/>
                        <a:pt x="125878" y="433131"/>
                        <a:pt x="114501" y="466998"/>
                      </a:cubicBezTo>
                      <a:cubicBezTo>
                        <a:pt x="103124" y="500865"/>
                        <a:pt x="88836" y="545579"/>
                        <a:pt x="84338" y="560660"/>
                      </a:cubicBezTo>
                      <a:cubicBezTo>
                        <a:pt x="79840" y="575741"/>
                        <a:pt x="90423" y="540023"/>
                        <a:pt x="87513" y="557485"/>
                      </a:cubicBezTo>
                      <a:cubicBezTo>
                        <a:pt x="84603" y="574947"/>
                        <a:pt x="71374" y="638448"/>
                        <a:pt x="66876" y="665435"/>
                      </a:cubicBezTo>
                      <a:cubicBezTo>
                        <a:pt x="62378" y="692422"/>
                        <a:pt x="65818" y="700095"/>
                        <a:pt x="60526" y="719410"/>
                      </a:cubicBezTo>
                      <a:cubicBezTo>
                        <a:pt x="55234" y="738725"/>
                        <a:pt x="43857" y="756981"/>
                        <a:pt x="35126" y="781323"/>
                      </a:cubicBezTo>
                      <a:cubicBezTo>
                        <a:pt x="26395" y="805665"/>
                        <a:pt x="13959" y="842441"/>
                        <a:pt x="8138" y="865460"/>
                      </a:cubicBezTo>
                      <a:cubicBezTo>
                        <a:pt x="2317" y="888479"/>
                        <a:pt x="-857" y="921287"/>
                        <a:pt x="201" y="919435"/>
                      </a:cubicBezTo>
                      <a:cubicBezTo>
                        <a:pt x="1259" y="917583"/>
                        <a:pt x="2053" y="895623"/>
                        <a:pt x="14488" y="854348"/>
                      </a:cubicBezTo>
                      <a:cubicBezTo>
                        <a:pt x="26923" y="813073"/>
                        <a:pt x="48619" y="756981"/>
                        <a:pt x="74813" y="671785"/>
                      </a:cubicBezTo>
                      <a:cubicBezTo>
                        <a:pt x="101007" y="586589"/>
                        <a:pt x="154718" y="418315"/>
                        <a:pt x="171651" y="343173"/>
                      </a:cubicBezTo>
                      <a:cubicBezTo>
                        <a:pt x="188584" y="268031"/>
                        <a:pt x="171121" y="261681"/>
                        <a:pt x="176413" y="220935"/>
                      </a:cubicBezTo>
                      <a:cubicBezTo>
                        <a:pt x="181705" y="180189"/>
                        <a:pt x="199432" y="129654"/>
                        <a:pt x="203401" y="98698"/>
                      </a:cubicBezTo>
                      <a:cubicBezTo>
                        <a:pt x="207370" y="67742"/>
                        <a:pt x="202343" y="-5019"/>
                        <a:pt x="200226" y="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8" name="フリーフォーム: 図形 627">
                  <a:extLst>
                    <a:ext uri="{FF2B5EF4-FFF2-40B4-BE49-F238E27FC236}">
                      <a16:creationId xmlns:a16="http://schemas.microsoft.com/office/drawing/2014/main" id="{23A7D61F-A03A-414F-B428-F7261D70712F}"/>
                    </a:ext>
                  </a:extLst>
                </p:cNvPr>
                <p:cNvSpPr/>
                <p:nvPr/>
              </p:nvSpPr>
              <p:spPr>
                <a:xfrm>
                  <a:off x="6684609" y="2535231"/>
                  <a:ext cx="129254" cy="542981"/>
                </a:xfrm>
                <a:custGeom>
                  <a:avLst/>
                  <a:gdLst>
                    <a:gd name="connsiteX0" fmla="*/ 128941 w 129254"/>
                    <a:gd name="connsiteY0" fmla="*/ 7 h 542981"/>
                    <a:gd name="connsiteX1" fmla="*/ 65441 w 129254"/>
                    <a:gd name="connsiteY1" fmla="*/ 95257 h 542981"/>
                    <a:gd name="connsiteX2" fmla="*/ 59091 w 129254"/>
                    <a:gd name="connsiteY2" fmla="*/ 200032 h 542981"/>
                    <a:gd name="connsiteX3" fmla="*/ 65441 w 129254"/>
                    <a:gd name="connsiteY3" fmla="*/ 155582 h 542981"/>
                    <a:gd name="connsiteX4" fmla="*/ 43216 w 129254"/>
                    <a:gd name="connsiteY4" fmla="*/ 266707 h 542981"/>
                    <a:gd name="connsiteX5" fmla="*/ 1941 w 129254"/>
                    <a:gd name="connsiteY5" fmla="*/ 427044 h 542981"/>
                    <a:gd name="connsiteX6" fmla="*/ 25754 w 129254"/>
                    <a:gd name="connsiteY6" fmla="*/ 260357 h 542981"/>
                    <a:gd name="connsiteX7" fmla="*/ 3529 w 129254"/>
                    <a:gd name="connsiteY7" fmla="*/ 481019 h 542981"/>
                    <a:gd name="connsiteX8" fmla="*/ 1941 w 129254"/>
                    <a:gd name="connsiteY8" fmla="*/ 542932 h 542981"/>
                    <a:gd name="connsiteX9" fmla="*/ 1941 w 129254"/>
                    <a:gd name="connsiteY9" fmla="*/ 474669 h 542981"/>
                    <a:gd name="connsiteX10" fmla="*/ 27341 w 129254"/>
                    <a:gd name="connsiteY10" fmla="*/ 260357 h 542981"/>
                    <a:gd name="connsiteX11" fmla="*/ 47979 w 129254"/>
                    <a:gd name="connsiteY11" fmla="*/ 230194 h 542981"/>
                    <a:gd name="connsiteX12" fmla="*/ 44804 w 129254"/>
                    <a:gd name="connsiteY12" fmla="*/ 174632 h 542981"/>
                    <a:gd name="connsiteX13" fmla="*/ 28929 w 129254"/>
                    <a:gd name="connsiteY13" fmla="*/ 134944 h 542981"/>
                    <a:gd name="connsiteX14" fmla="*/ 35279 w 129254"/>
                    <a:gd name="connsiteY14" fmla="*/ 100019 h 542981"/>
                    <a:gd name="connsiteX15" fmla="*/ 128941 w 129254"/>
                    <a:gd name="connsiteY15" fmla="*/ 7 h 54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9254" h="542981">
                      <a:moveTo>
                        <a:pt x="128941" y="7"/>
                      </a:moveTo>
                      <a:cubicBezTo>
                        <a:pt x="133968" y="-787"/>
                        <a:pt x="77083" y="61920"/>
                        <a:pt x="65441" y="95257"/>
                      </a:cubicBezTo>
                      <a:cubicBezTo>
                        <a:pt x="53799" y="128594"/>
                        <a:pt x="59091" y="189978"/>
                        <a:pt x="59091" y="200032"/>
                      </a:cubicBezTo>
                      <a:cubicBezTo>
                        <a:pt x="59091" y="210086"/>
                        <a:pt x="68087" y="144469"/>
                        <a:pt x="65441" y="155582"/>
                      </a:cubicBezTo>
                      <a:cubicBezTo>
                        <a:pt x="62795" y="166695"/>
                        <a:pt x="53799" y="221463"/>
                        <a:pt x="43216" y="266707"/>
                      </a:cubicBezTo>
                      <a:cubicBezTo>
                        <a:pt x="32633" y="311951"/>
                        <a:pt x="4851" y="428102"/>
                        <a:pt x="1941" y="427044"/>
                      </a:cubicBezTo>
                      <a:cubicBezTo>
                        <a:pt x="-969" y="425986"/>
                        <a:pt x="25489" y="251361"/>
                        <a:pt x="25754" y="260357"/>
                      </a:cubicBezTo>
                      <a:cubicBezTo>
                        <a:pt x="26019" y="269353"/>
                        <a:pt x="7498" y="433923"/>
                        <a:pt x="3529" y="481019"/>
                      </a:cubicBezTo>
                      <a:cubicBezTo>
                        <a:pt x="-440" y="528115"/>
                        <a:pt x="2206" y="543990"/>
                        <a:pt x="1941" y="542932"/>
                      </a:cubicBezTo>
                      <a:cubicBezTo>
                        <a:pt x="1676" y="541874"/>
                        <a:pt x="-2292" y="521765"/>
                        <a:pt x="1941" y="474669"/>
                      </a:cubicBezTo>
                      <a:cubicBezTo>
                        <a:pt x="6174" y="427573"/>
                        <a:pt x="19668" y="301103"/>
                        <a:pt x="27341" y="260357"/>
                      </a:cubicBezTo>
                      <a:cubicBezTo>
                        <a:pt x="35014" y="219611"/>
                        <a:pt x="45068" y="244482"/>
                        <a:pt x="47979" y="230194"/>
                      </a:cubicBezTo>
                      <a:cubicBezTo>
                        <a:pt x="50889" y="215907"/>
                        <a:pt x="47979" y="190507"/>
                        <a:pt x="44804" y="174632"/>
                      </a:cubicBezTo>
                      <a:cubicBezTo>
                        <a:pt x="41629" y="158757"/>
                        <a:pt x="30516" y="147379"/>
                        <a:pt x="28929" y="134944"/>
                      </a:cubicBezTo>
                      <a:cubicBezTo>
                        <a:pt x="27342" y="122509"/>
                        <a:pt x="24431" y="119334"/>
                        <a:pt x="35279" y="100019"/>
                      </a:cubicBezTo>
                      <a:cubicBezTo>
                        <a:pt x="46127" y="80704"/>
                        <a:pt x="123914" y="801"/>
                        <a:pt x="12894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9" name="フリーフォーム: 図形 628">
                  <a:extLst>
                    <a:ext uri="{FF2B5EF4-FFF2-40B4-BE49-F238E27FC236}">
                      <a16:creationId xmlns:a16="http://schemas.microsoft.com/office/drawing/2014/main" id="{1C189220-4A0B-4D67-931D-8DE216B25933}"/>
                    </a:ext>
                  </a:extLst>
                </p:cNvPr>
                <p:cNvSpPr/>
                <p:nvPr/>
              </p:nvSpPr>
              <p:spPr>
                <a:xfrm>
                  <a:off x="6650542" y="2784303"/>
                  <a:ext cx="58982" cy="372786"/>
                </a:xfrm>
                <a:custGeom>
                  <a:avLst/>
                  <a:gdLst>
                    <a:gd name="connsiteX0" fmla="*/ 51883 w 58982"/>
                    <a:gd name="connsiteY0" fmla="*/ 155747 h 372786"/>
                    <a:gd name="connsiteX1" fmla="*/ 1083 w 58982"/>
                    <a:gd name="connsiteY1" fmla="*/ 371647 h 372786"/>
                    <a:gd name="connsiteX2" fmla="*/ 20133 w 58982"/>
                    <a:gd name="connsiteY2" fmla="*/ 230360 h 372786"/>
                    <a:gd name="connsiteX3" fmla="*/ 55058 w 58982"/>
                    <a:gd name="connsiteY3" fmla="*/ 1760 h 372786"/>
                    <a:gd name="connsiteX4" fmla="*/ 51883 w 58982"/>
                    <a:gd name="connsiteY4" fmla="*/ 155747 h 37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82" h="372786">
                      <a:moveTo>
                        <a:pt x="51883" y="155747"/>
                      </a:moveTo>
                      <a:cubicBezTo>
                        <a:pt x="42887" y="217395"/>
                        <a:pt x="6375" y="359212"/>
                        <a:pt x="1083" y="371647"/>
                      </a:cubicBezTo>
                      <a:cubicBezTo>
                        <a:pt x="-4209" y="384082"/>
                        <a:pt x="11137" y="292008"/>
                        <a:pt x="20133" y="230360"/>
                      </a:cubicBezTo>
                      <a:cubicBezTo>
                        <a:pt x="29129" y="168712"/>
                        <a:pt x="49502" y="18693"/>
                        <a:pt x="55058" y="1760"/>
                      </a:cubicBezTo>
                      <a:cubicBezTo>
                        <a:pt x="60614" y="-15173"/>
                        <a:pt x="60879" y="94099"/>
                        <a:pt x="51883" y="155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0" name="フリーフォーム: 図形 629">
                  <a:extLst>
                    <a:ext uri="{FF2B5EF4-FFF2-40B4-BE49-F238E27FC236}">
                      <a16:creationId xmlns:a16="http://schemas.microsoft.com/office/drawing/2014/main" id="{0F9B80A4-A7B8-4FFA-8F3A-D3DE28161703}"/>
                    </a:ext>
                  </a:extLst>
                </p:cNvPr>
                <p:cNvSpPr/>
                <p:nvPr/>
              </p:nvSpPr>
              <p:spPr>
                <a:xfrm>
                  <a:off x="6346717" y="2953446"/>
                  <a:ext cx="89009" cy="294943"/>
                </a:xfrm>
                <a:custGeom>
                  <a:avLst/>
                  <a:gdLst>
                    <a:gd name="connsiteX0" fmla="*/ 89008 w 89009"/>
                    <a:gd name="connsiteY0" fmla="*/ 7242 h 294943"/>
                    <a:gd name="connsiteX1" fmla="*/ 44558 w 89009"/>
                    <a:gd name="connsiteY1" fmla="*/ 216792 h 294943"/>
                    <a:gd name="connsiteX2" fmla="*/ 42971 w 89009"/>
                    <a:gd name="connsiteY2" fmla="*/ 292992 h 294943"/>
                    <a:gd name="connsiteX3" fmla="*/ 25508 w 89009"/>
                    <a:gd name="connsiteY3" fmla="*/ 266004 h 294943"/>
                    <a:gd name="connsiteX4" fmla="*/ 108 w 89009"/>
                    <a:gd name="connsiteY4" fmla="*/ 197742 h 294943"/>
                    <a:gd name="connsiteX5" fmla="*/ 17571 w 89009"/>
                    <a:gd name="connsiteY5" fmla="*/ 129479 h 294943"/>
                    <a:gd name="connsiteX6" fmla="*/ 46146 w 89009"/>
                    <a:gd name="connsiteY6" fmla="*/ 56454 h 294943"/>
                    <a:gd name="connsiteX7" fmla="*/ 89008 w 89009"/>
                    <a:gd name="connsiteY7" fmla="*/ 7242 h 29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009" h="294943">
                      <a:moveTo>
                        <a:pt x="89008" y="7242"/>
                      </a:moveTo>
                      <a:cubicBezTo>
                        <a:pt x="88743" y="33965"/>
                        <a:pt x="52231" y="169167"/>
                        <a:pt x="44558" y="216792"/>
                      </a:cubicBezTo>
                      <a:cubicBezTo>
                        <a:pt x="36885" y="264417"/>
                        <a:pt x="46146" y="284790"/>
                        <a:pt x="42971" y="292992"/>
                      </a:cubicBezTo>
                      <a:cubicBezTo>
                        <a:pt x="39796" y="301194"/>
                        <a:pt x="32652" y="281879"/>
                        <a:pt x="25508" y="266004"/>
                      </a:cubicBezTo>
                      <a:cubicBezTo>
                        <a:pt x="18364" y="250129"/>
                        <a:pt x="1431" y="220496"/>
                        <a:pt x="108" y="197742"/>
                      </a:cubicBezTo>
                      <a:cubicBezTo>
                        <a:pt x="-1215" y="174988"/>
                        <a:pt x="9898" y="153027"/>
                        <a:pt x="17571" y="129479"/>
                      </a:cubicBezTo>
                      <a:cubicBezTo>
                        <a:pt x="25244" y="105931"/>
                        <a:pt x="35563" y="78150"/>
                        <a:pt x="46146" y="56454"/>
                      </a:cubicBezTo>
                      <a:cubicBezTo>
                        <a:pt x="56729" y="34758"/>
                        <a:pt x="89273" y="-19481"/>
                        <a:pt x="89008" y="72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1" name="フリーフォーム: 図形 630">
                  <a:extLst>
                    <a:ext uri="{FF2B5EF4-FFF2-40B4-BE49-F238E27FC236}">
                      <a16:creationId xmlns:a16="http://schemas.microsoft.com/office/drawing/2014/main" id="{F7D3E669-85B2-4049-A9FE-5DA3E93343A6}"/>
                    </a:ext>
                  </a:extLst>
                </p:cNvPr>
                <p:cNvSpPr/>
                <p:nvPr/>
              </p:nvSpPr>
              <p:spPr>
                <a:xfrm>
                  <a:off x="6537325" y="2952676"/>
                  <a:ext cx="140067" cy="495392"/>
                </a:xfrm>
                <a:custGeom>
                  <a:avLst/>
                  <a:gdLst>
                    <a:gd name="connsiteX0" fmla="*/ 111125 w 140067"/>
                    <a:gd name="connsiteY0" fmla="*/ 74 h 495392"/>
                    <a:gd name="connsiteX1" fmla="*/ 106363 w 140067"/>
                    <a:gd name="connsiteY1" fmla="*/ 139774 h 495392"/>
                    <a:gd name="connsiteX2" fmla="*/ 25400 w 140067"/>
                    <a:gd name="connsiteY2" fmla="*/ 160412 h 495392"/>
                    <a:gd name="connsiteX3" fmla="*/ 82550 w 140067"/>
                    <a:gd name="connsiteY3" fmla="*/ 130249 h 495392"/>
                    <a:gd name="connsiteX4" fmla="*/ 76200 w 140067"/>
                    <a:gd name="connsiteY4" fmla="*/ 166762 h 495392"/>
                    <a:gd name="connsiteX5" fmla="*/ 80963 w 140067"/>
                    <a:gd name="connsiteY5" fmla="*/ 200099 h 495392"/>
                    <a:gd name="connsiteX6" fmla="*/ 77788 w 140067"/>
                    <a:gd name="connsiteY6" fmla="*/ 268362 h 495392"/>
                    <a:gd name="connsiteX7" fmla="*/ 49213 w 140067"/>
                    <a:gd name="connsiteY7" fmla="*/ 362024 h 495392"/>
                    <a:gd name="connsiteX8" fmla="*/ 38100 w 140067"/>
                    <a:gd name="connsiteY8" fmla="*/ 379487 h 495392"/>
                    <a:gd name="connsiteX9" fmla="*/ 80963 w 140067"/>
                    <a:gd name="connsiteY9" fmla="*/ 238199 h 495392"/>
                    <a:gd name="connsiteX10" fmla="*/ 66675 w 140067"/>
                    <a:gd name="connsiteY10" fmla="*/ 331862 h 495392"/>
                    <a:gd name="connsiteX11" fmla="*/ 0 w 140067"/>
                    <a:gd name="connsiteY11" fmla="*/ 495374 h 495392"/>
                    <a:gd name="connsiteX12" fmla="*/ 68263 w 140067"/>
                    <a:gd name="connsiteY12" fmla="*/ 341387 h 495392"/>
                    <a:gd name="connsiteX13" fmla="*/ 138113 w 140067"/>
                    <a:gd name="connsiteY13" fmla="*/ 160412 h 495392"/>
                    <a:gd name="connsiteX14" fmla="*/ 111125 w 140067"/>
                    <a:gd name="connsiteY14" fmla="*/ 74 h 49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067" h="495392">
                      <a:moveTo>
                        <a:pt x="111125" y="74"/>
                      </a:moveTo>
                      <a:cubicBezTo>
                        <a:pt x="105833" y="-3366"/>
                        <a:pt x="120651" y="113051"/>
                        <a:pt x="106363" y="139774"/>
                      </a:cubicBezTo>
                      <a:cubicBezTo>
                        <a:pt x="92075" y="166497"/>
                        <a:pt x="29369" y="162000"/>
                        <a:pt x="25400" y="160412"/>
                      </a:cubicBezTo>
                      <a:cubicBezTo>
                        <a:pt x="21431" y="158825"/>
                        <a:pt x="74083" y="129191"/>
                        <a:pt x="82550" y="130249"/>
                      </a:cubicBezTo>
                      <a:cubicBezTo>
                        <a:pt x="91017" y="131307"/>
                        <a:pt x="76464" y="155120"/>
                        <a:pt x="76200" y="166762"/>
                      </a:cubicBezTo>
                      <a:cubicBezTo>
                        <a:pt x="75935" y="178404"/>
                        <a:pt x="80698" y="183166"/>
                        <a:pt x="80963" y="200099"/>
                      </a:cubicBezTo>
                      <a:cubicBezTo>
                        <a:pt x="81228" y="217032"/>
                        <a:pt x="83080" y="241375"/>
                        <a:pt x="77788" y="268362"/>
                      </a:cubicBezTo>
                      <a:cubicBezTo>
                        <a:pt x="72496" y="295350"/>
                        <a:pt x="55828" y="343503"/>
                        <a:pt x="49213" y="362024"/>
                      </a:cubicBezTo>
                      <a:cubicBezTo>
                        <a:pt x="42598" y="380545"/>
                        <a:pt x="32808" y="400124"/>
                        <a:pt x="38100" y="379487"/>
                      </a:cubicBezTo>
                      <a:cubicBezTo>
                        <a:pt x="43392" y="358850"/>
                        <a:pt x="76200" y="246137"/>
                        <a:pt x="80963" y="238199"/>
                      </a:cubicBezTo>
                      <a:cubicBezTo>
                        <a:pt x="85725" y="230262"/>
                        <a:pt x="80169" y="289000"/>
                        <a:pt x="66675" y="331862"/>
                      </a:cubicBezTo>
                      <a:cubicBezTo>
                        <a:pt x="53181" y="374725"/>
                        <a:pt x="-265" y="493787"/>
                        <a:pt x="0" y="495374"/>
                      </a:cubicBezTo>
                      <a:cubicBezTo>
                        <a:pt x="265" y="496962"/>
                        <a:pt x="45244" y="397214"/>
                        <a:pt x="68263" y="341387"/>
                      </a:cubicBezTo>
                      <a:cubicBezTo>
                        <a:pt x="91282" y="285560"/>
                        <a:pt x="128059" y="213064"/>
                        <a:pt x="138113" y="160412"/>
                      </a:cubicBezTo>
                      <a:cubicBezTo>
                        <a:pt x="148167" y="107760"/>
                        <a:pt x="116417" y="3514"/>
                        <a:pt x="111125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フリーフォーム: 図形 631">
                  <a:extLst>
                    <a:ext uri="{FF2B5EF4-FFF2-40B4-BE49-F238E27FC236}">
                      <a16:creationId xmlns:a16="http://schemas.microsoft.com/office/drawing/2014/main" id="{C40CD50F-A3B6-43D9-98FB-A3F7DC31D868}"/>
                    </a:ext>
                  </a:extLst>
                </p:cNvPr>
                <p:cNvSpPr/>
                <p:nvPr/>
              </p:nvSpPr>
              <p:spPr>
                <a:xfrm>
                  <a:off x="6447260" y="3058756"/>
                  <a:ext cx="84873" cy="179951"/>
                </a:xfrm>
                <a:custGeom>
                  <a:avLst/>
                  <a:gdLst>
                    <a:gd name="connsiteX0" fmla="*/ 83715 w 84873"/>
                    <a:gd name="connsiteY0" fmla="*/ 3532 h 179951"/>
                    <a:gd name="connsiteX1" fmla="*/ 1165 w 84873"/>
                    <a:gd name="connsiteY1" fmla="*/ 178157 h 179951"/>
                    <a:gd name="connsiteX2" fmla="*/ 36090 w 84873"/>
                    <a:gd name="connsiteY2" fmla="*/ 92432 h 179951"/>
                    <a:gd name="connsiteX3" fmla="*/ 48790 w 84873"/>
                    <a:gd name="connsiteY3" fmla="*/ 62269 h 179951"/>
                    <a:gd name="connsiteX4" fmla="*/ 83715 w 84873"/>
                    <a:gd name="connsiteY4" fmla="*/ 3532 h 17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73" h="179951">
                      <a:moveTo>
                        <a:pt x="83715" y="3532"/>
                      </a:moveTo>
                      <a:cubicBezTo>
                        <a:pt x="75777" y="22847"/>
                        <a:pt x="9102" y="163340"/>
                        <a:pt x="1165" y="178157"/>
                      </a:cubicBezTo>
                      <a:cubicBezTo>
                        <a:pt x="-6773" y="192974"/>
                        <a:pt x="28152" y="111747"/>
                        <a:pt x="36090" y="92432"/>
                      </a:cubicBezTo>
                      <a:cubicBezTo>
                        <a:pt x="44027" y="73117"/>
                        <a:pt x="41117" y="74704"/>
                        <a:pt x="48790" y="62269"/>
                      </a:cubicBezTo>
                      <a:cubicBezTo>
                        <a:pt x="56463" y="49834"/>
                        <a:pt x="91653" y="-15783"/>
                        <a:pt x="83715" y="35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3" name="フリーフォーム: 図形 632">
                  <a:extLst>
                    <a:ext uri="{FF2B5EF4-FFF2-40B4-BE49-F238E27FC236}">
                      <a16:creationId xmlns:a16="http://schemas.microsoft.com/office/drawing/2014/main" id="{B28C53E6-1E12-46B2-87D6-AEB7C6D9C4E7}"/>
                    </a:ext>
                  </a:extLst>
                </p:cNvPr>
                <p:cNvSpPr/>
                <p:nvPr/>
              </p:nvSpPr>
              <p:spPr>
                <a:xfrm>
                  <a:off x="6397158" y="3049572"/>
                  <a:ext cx="122779" cy="385998"/>
                </a:xfrm>
                <a:custGeom>
                  <a:avLst/>
                  <a:gdLst>
                    <a:gd name="connsiteX0" fmla="*/ 56030 w 122779"/>
                    <a:gd name="connsiteY0" fmla="*/ 16 h 385998"/>
                    <a:gd name="connsiteX1" fmla="*/ 32217 w 122779"/>
                    <a:gd name="connsiteY1" fmla="*/ 127016 h 385998"/>
                    <a:gd name="connsiteX2" fmla="*/ 60792 w 122779"/>
                    <a:gd name="connsiteY2" fmla="*/ 85741 h 385998"/>
                    <a:gd name="connsiteX3" fmla="*/ 106830 w 122779"/>
                    <a:gd name="connsiteY3" fmla="*/ 65103 h 385998"/>
                    <a:gd name="connsiteX4" fmla="*/ 122705 w 122779"/>
                    <a:gd name="connsiteY4" fmla="*/ 114316 h 385998"/>
                    <a:gd name="connsiteX5" fmla="*/ 113180 w 122779"/>
                    <a:gd name="connsiteY5" fmla="*/ 117491 h 385998"/>
                    <a:gd name="connsiteX6" fmla="*/ 56030 w 122779"/>
                    <a:gd name="connsiteY6" fmla="*/ 142891 h 385998"/>
                    <a:gd name="connsiteX7" fmla="*/ 84605 w 122779"/>
                    <a:gd name="connsiteY7" fmla="*/ 180991 h 385998"/>
                    <a:gd name="connsiteX8" fmla="*/ 44917 w 122779"/>
                    <a:gd name="connsiteY8" fmla="*/ 149241 h 385998"/>
                    <a:gd name="connsiteX9" fmla="*/ 29042 w 122779"/>
                    <a:gd name="connsiteY9" fmla="*/ 192103 h 385998"/>
                    <a:gd name="connsiteX10" fmla="*/ 68730 w 122779"/>
                    <a:gd name="connsiteY10" fmla="*/ 260366 h 385998"/>
                    <a:gd name="connsiteX11" fmla="*/ 73492 w 122779"/>
                    <a:gd name="connsiteY11" fmla="*/ 296878 h 385998"/>
                    <a:gd name="connsiteX12" fmla="*/ 78255 w 122779"/>
                    <a:gd name="connsiteY12" fmla="*/ 385778 h 385998"/>
                    <a:gd name="connsiteX13" fmla="*/ 71905 w 122779"/>
                    <a:gd name="connsiteY13" fmla="*/ 319103 h 385998"/>
                    <a:gd name="connsiteX14" fmla="*/ 6817 w 122779"/>
                    <a:gd name="connsiteY14" fmla="*/ 227028 h 385998"/>
                    <a:gd name="connsiteX15" fmla="*/ 6817 w 122779"/>
                    <a:gd name="connsiteY15" fmla="*/ 136541 h 385998"/>
                    <a:gd name="connsiteX16" fmla="*/ 56030 w 122779"/>
                    <a:gd name="connsiteY16" fmla="*/ 16 h 385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779" h="385998">
                      <a:moveTo>
                        <a:pt x="56030" y="16"/>
                      </a:moveTo>
                      <a:cubicBezTo>
                        <a:pt x="60263" y="-1571"/>
                        <a:pt x="31423" y="112729"/>
                        <a:pt x="32217" y="127016"/>
                      </a:cubicBezTo>
                      <a:cubicBezTo>
                        <a:pt x="33011" y="141303"/>
                        <a:pt x="48357" y="96060"/>
                        <a:pt x="60792" y="85741"/>
                      </a:cubicBezTo>
                      <a:cubicBezTo>
                        <a:pt x="73227" y="75422"/>
                        <a:pt x="96511" y="60341"/>
                        <a:pt x="106830" y="65103"/>
                      </a:cubicBezTo>
                      <a:cubicBezTo>
                        <a:pt x="117149" y="69865"/>
                        <a:pt x="121647" y="105585"/>
                        <a:pt x="122705" y="114316"/>
                      </a:cubicBezTo>
                      <a:cubicBezTo>
                        <a:pt x="123763" y="123047"/>
                        <a:pt x="113180" y="117491"/>
                        <a:pt x="113180" y="117491"/>
                      </a:cubicBezTo>
                      <a:cubicBezTo>
                        <a:pt x="102068" y="122253"/>
                        <a:pt x="60793" y="132308"/>
                        <a:pt x="56030" y="142891"/>
                      </a:cubicBezTo>
                      <a:cubicBezTo>
                        <a:pt x="51267" y="153474"/>
                        <a:pt x="86457" y="179933"/>
                        <a:pt x="84605" y="180991"/>
                      </a:cubicBezTo>
                      <a:cubicBezTo>
                        <a:pt x="82753" y="182049"/>
                        <a:pt x="54177" y="147389"/>
                        <a:pt x="44917" y="149241"/>
                      </a:cubicBezTo>
                      <a:cubicBezTo>
                        <a:pt x="35657" y="151093"/>
                        <a:pt x="25073" y="173582"/>
                        <a:pt x="29042" y="192103"/>
                      </a:cubicBezTo>
                      <a:cubicBezTo>
                        <a:pt x="33011" y="210624"/>
                        <a:pt x="61322" y="242904"/>
                        <a:pt x="68730" y="260366"/>
                      </a:cubicBezTo>
                      <a:cubicBezTo>
                        <a:pt x="76138" y="277828"/>
                        <a:pt x="71905" y="275976"/>
                        <a:pt x="73492" y="296878"/>
                      </a:cubicBezTo>
                      <a:cubicBezTo>
                        <a:pt x="75079" y="317780"/>
                        <a:pt x="78519" y="382074"/>
                        <a:pt x="78255" y="385778"/>
                      </a:cubicBezTo>
                      <a:cubicBezTo>
                        <a:pt x="77991" y="389482"/>
                        <a:pt x="83811" y="345561"/>
                        <a:pt x="71905" y="319103"/>
                      </a:cubicBezTo>
                      <a:cubicBezTo>
                        <a:pt x="59999" y="292645"/>
                        <a:pt x="17665" y="257455"/>
                        <a:pt x="6817" y="227028"/>
                      </a:cubicBezTo>
                      <a:cubicBezTo>
                        <a:pt x="-4031" y="196601"/>
                        <a:pt x="-327" y="172524"/>
                        <a:pt x="6817" y="136541"/>
                      </a:cubicBezTo>
                      <a:cubicBezTo>
                        <a:pt x="13961" y="100558"/>
                        <a:pt x="51797" y="1603"/>
                        <a:pt x="56030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4" name="フリーフォーム: 図形 633">
                  <a:extLst>
                    <a:ext uri="{FF2B5EF4-FFF2-40B4-BE49-F238E27FC236}">
                      <a16:creationId xmlns:a16="http://schemas.microsoft.com/office/drawing/2014/main" id="{D26F8517-663F-4AD5-ACE1-B47DE91A7A2E}"/>
                    </a:ext>
                  </a:extLst>
                </p:cNvPr>
                <p:cNvSpPr/>
                <p:nvPr/>
              </p:nvSpPr>
              <p:spPr>
                <a:xfrm>
                  <a:off x="6532429" y="3242961"/>
                  <a:ext cx="93910" cy="242387"/>
                </a:xfrm>
                <a:custGeom>
                  <a:avLst/>
                  <a:gdLst>
                    <a:gd name="connsiteX0" fmla="*/ 93796 w 93910"/>
                    <a:gd name="connsiteY0" fmla="*/ 302 h 242387"/>
                    <a:gd name="connsiteX1" fmla="*/ 52521 w 93910"/>
                    <a:gd name="connsiteY1" fmla="*/ 147939 h 242387"/>
                    <a:gd name="connsiteX2" fmla="*/ 134 w 93910"/>
                    <a:gd name="connsiteY2" fmla="*/ 241602 h 242387"/>
                    <a:gd name="connsiteX3" fmla="*/ 36646 w 93910"/>
                    <a:gd name="connsiteY3" fmla="*/ 97139 h 242387"/>
                    <a:gd name="connsiteX4" fmla="*/ 11246 w 93910"/>
                    <a:gd name="connsiteY4" fmla="*/ 190802 h 242387"/>
                    <a:gd name="connsiteX5" fmla="*/ 39821 w 93910"/>
                    <a:gd name="connsiteY5" fmla="*/ 111427 h 242387"/>
                    <a:gd name="connsiteX6" fmla="*/ 93796 w 93910"/>
                    <a:gd name="connsiteY6" fmla="*/ 302 h 24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910" h="242387">
                      <a:moveTo>
                        <a:pt x="93796" y="302"/>
                      </a:moveTo>
                      <a:cubicBezTo>
                        <a:pt x="95913" y="6387"/>
                        <a:pt x="68131" y="107722"/>
                        <a:pt x="52521" y="147939"/>
                      </a:cubicBezTo>
                      <a:cubicBezTo>
                        <a:pt x="36911" y="188156"/>
                        <a:pt x="2780" y="250069"/>
                        <a:pt x="134" y="241602"/>
                      </a:cubicBezTo>
                      <a:cubicBezTo>
                        <a:pt x="-2512" y="233135"/>
                        <a:pt x="34794" y="105606"/>
                        <a:pt x="36646" y="97139"/>
                      </a:cubicBezTo>
                      <a:cubicBezTo>
                        <a:pt x="38498" y="88672"/>
                        <a:pt x="10717" y="188421"/>
                        <a:pt x="11246" y="190802"/>
                      </a:cubicBezTo>
                      <a:cubicBezTo>
                        <a:pt x="11775" y="193183"/>
                        <a:pt x="28444" y="141325"/>
                        <a:pt x="39821" y="111427"/>
                      </a:cubicBezTo>
                      <a:cubicBezTo>
                        <a:pt x="51198" y="81529"/>
                        <a:pt x="91679" y="-5783"/>
                        <a:pt x="93796" y="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5" name="フリーフォーム: 図形 634">
                  <a:extLst>
                    <a:ext uri="{FF2B5EF4-FFF2-40B4-BE49-F238E27FC236}">
                      <a16:creationId xmlns:a16="http://schemas.microsoft.com/office/drawing/2014/main" id="{E2C03E1E-BAC4-4386-82AE-EA1B85541637}"/>
                    </a:ext>
                  </a:extLst>
                </p:cNvPr>
                <p:cNvSpPr/>
                <p:nvPr/>
              </p:nvSpPr>
              <p:spPr>
                <a:xfrm>
                  <a:off x="6785586" y="2519499"/>
                  <a:ext cx="344422" cy="33220"/>
                </a:xfrm>
                <a:custGeom>
                  <a:avLst/>
                  <a:gdLst>
                    <a:gd name="connsiteX0" fmla="*/ 343877 w 344422"/>
                    <a:gd name="connsiteY0" fmla="*/ 31614 h 33220"/>
                    <a:gd name="connsiteX1" fmla="*/ 207352 w 344422"/>
                    <a:gd name="connsiteY1" fmla="*/ 15739 h 33220"/>
                    <a:gd name="connsiteX2" fmla="*/ 256564 w 344422"/>
                    <a:gd name="connsiteY2" fmla="*/ 33201 h 33220"/>
                    <a:gd name="connsiteX3" fmla="*/ 175602 w 344422"/>
                    <a:gd name="connsiteY3" fmla="*/ 18914 h 33220"/>
                    <a:gd name="connsiteX4" fmla="*/ 118452 w 344422"/>
                    <a:gd name="connsiteY4" fmla="*/ 6214 h 33220"/>
                    <a:gd name="connsiteX5" fmla="*/ 977 w 344422"/>
                    <a:gd name="connsiteY5" fmla="*/ 1451 h 33220"/>
                    <a:gd name="connsiteX6" fmla="*/ 189889 w 344422"/>
                    <a:gd name="connsiteY6" fmla="*/ 31614 h 33220"/>
                    <a:gd name="connsiteX7" fmla="*/ 147027 w 344422"/>
                    <a:gd name="connsiteY7" fmla="*/ 22089 h 33220"/>
                    <a:gd name="connsiteX8" fmla="*/ 343877 w 344422"/>
                    <a:gd name="connsiteY8" fmla="*/ 31614 h 3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422" h="33220">
                      <a:moveTo>
                        <a:pt x="343877" y="31614"/>
                      </a:moveTo>
                      <a:cubicBezTo>
                        <a:pt x="353931" y="30556"/>
                        <a:pt x="221904" y="15475"/>
                        <a:pt x="207352" y="15739"/>
                      </a:cubicBezTo>
                      <a:cubicBezTo>
                        <a:pt x="192800" y="16003"/>
                        <a:pt x="261856" y="32672"/>
                        <a:pt x="256564" y="33201"/>
                      </a:cubicBezTo>
                      <a:cubicBezTo>
                        <a:pt x="251272" y="33730"/>
                        <a:pt x="198621" y="23412"/>
                        <a:pt x="175602" y="18914"/>
                      </a:cubicBezTo>
                      <a:cubicBezTo>
                        <a:pt x="152583" y="14416"/>
                        <a:pt x="147556" y="9124"/>
                        <a:pt x="118452" y="6214"/>
                      </a:cubicBezTo>
                      <a:cubicBezTo>
                        <a:pt x="89348" y="3304"/>
                        <a:pt x="-10929" y="-2782"/>
                        <a:pt x="977" y="1451"/>
                      </a:cubicBezTo>
                      <a:cubicBezTo>
                        <a:pt x="12883" y="5684"/>
                        <a:pt x="165547" y="28174"/>
                        <a:pt x="189889" y="31614"/>
                      </a:cubicBezTo>
                      <a:cubicBezTo>
                        <a:pt x="214231" y="35054"/>
                        <a:pt x="128771" y="24206"/>
                        <a:pt x="147027" y="22089"/>
                      </a:cubicBezTo>
                      <a:cubicBezTo>
                        <a:pt x="165283" y="19972"/>
                        <a:pt x="333823" y="32672"/>
                        <a:pt x="343877" y="31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6" name="フリーフォーム: 図形 635">
                  <a:extLst>
                    <a:ext uri="{FF2B5EF4-FFF2-40B4-BE49-F238E27FC236}">
                      <a16:creationId xmlns:a16="http://schemas.microsoft.com/office/drawing/2014/main" id="{884B3293-5653-40BF-94EF-41B8F96220EB}"/>
                    </a:ext>
                  </a:extLst>
                </p:cNvPr>
                <p:cNvSpPr/>
                <p:nvPr/>
              </p:nvSpPr>
              <p:spPr>
                <a:xfrm>
                  <a:off x="6792540" y="2538353"/>
                  <a:ext cx="372950" cy="158983"/>
                </a:xfrm>
                <a:custGeom>
                  <a:avLst/>
                  <a:gdLst>
                    <a:gd name="connsiteX0" fmla="*/ 373 w 372950"/>
                    <a:gd name="connsiteY0" fmla="*/ 60 h 158983"/>
                    <a:gd name="connsiteX1" fmla="*/ 159123 w 372950"/>
                    <a:gd name="connsiteY1" fmla="*/ 33397 h 158983"/>
                    <a:gd name="connsiteX2" fmla="*/ 174998 w 372950"/>
                    <a:gd name="connsiteY2" fmla="*/ 30222 h 158983"/>
                    <a:gd name="connsiteX3" fmla="*/ 295648 w 372950"/>
                    <a:gd name="connsiteY3" fmla="*/ 27047 h 158983"/>
                    <a:gd name="connsiteX4" fmla="*/ 340098 w 372950"/>
                    <a:gd name="connsiteY4" fmla="*/ 34985 h 158983"/>
                    <a:gd name="connsiteX5" fmla="*/ 340098 w 372950"/>
                    <a:gd name="connsiteY5" fmla="*/ 61972 h 158983"/>
                    <a:gd name="connsiteX6" fmla="*/ 349623 w 372950"/>
                    <a:gd name="connsiteY6" fmla="*/ 111185 h 158983"/>
                    <a:gd name="connsiteX7" fmla="*/ 371848 w 372950"/>
                    <a:gd name="connsiteY7" fmla="*/ 158810 h 158983"/>
                    <a:gd name="connsiteX8" fmla="*/ 365498 w 372950"/>
                    <a:gd name="connsiteY8" fmla="*/ 93722 h 158983"/>
                    <a:gd name="connsiteX9" fmla="*/ 330573 w 372950"/>
                    <a:gd name="connsiteY9" fmla="*/ 41335 h 158983"/>
                    <a:gd name="connsiteX10" fmla="*/ 268660 w 372950"/>
                    <a:gd name="connsiteY10" fmla="*/ 41335 h 158983"/>
                    <a:gd name="connsiteX11" fmla="*/ 209923 w 372950"/>
                    <a:gd name="connsiteY11" fmla="*/ 42922 h 158983"/>
                    <a:gd name="connsiteX12" fmla="*/ 373 w 372950"/>
                    <a:gd name="connsiteY12" fmla="*/ 60 h 158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2950" h="158983">
                      <a:moveTo>
                        <a:pt x="373" y="60"/>
                      </a:moveTo>
                      <a:cubicBezTo>
                        <a:pt x="-8094" y="-1527"/>
                        <a:pt x="130019" y="28370"/>
                        <a:pt x="159123" y="33397"/>
                      </a:cubicBezTo>
                      <a:cubicBezTo>
                        <a:pt x="188227" y="38424"/>
                        <a:pt x="152244" y="31280"/>
                        <a:pt x="174998" y="30222"/>
                      </a:cubicBezTo>
                      <a:cubicBezTo>
                        <a:pt x="197752" y="29164"/>
                        <a:pt x="268131" y="26253"/>
                        <a:pt x="295648" y="27047"/>
                      </a:cubicBezTo>
                      <a:cubicBezTo>
                        <a:pt x="323165" y="27841"/>
                        <a:pt x="332690" y="29164"/>
                        <a:pt x="340098" y="34985"/>
                      </a:cubicBezTo>
                      <a:cubicBezTo>
                        <a:pt x="347506" y="40806"/>
                        <a:pt x="338511" y="49272"/>
                        <a:pt x="340098" y="61972"/>
                      </a:cubicBezTo>
                      <a:cubicBezTo>
                        <a:pt x="341685" y="74672"/>
                        <a:pt x="344331" y="95045"/>
                        <a:pt x="349623" y="111185"/>
                      </a:cubicBezTo>
                      <a:cubicBezTo>
                        <a:pt x="354915" y="127325"/>
                        <a:pt x="369202" y="161720"/>
                        <a:pt x="371848" y="158810"/>
                      </a:cubicBezTo>
                      <a:cubicBezTo>
                        <a:pt x="374494" y="155900"/>
                        <a:pt x="372377" y="113301"/>
                        <a:pt x="365498" y="93722"/>
                      </a:cubicBezTo>
                      <a:cubicBezTo>
                        <a:pt x="358619" y="74143"/>
                        <a:pt x="346713" y="50066"/>
                        <a:pt x="330573" y="41335"/>
                      </a:cubicBezTo>
                      <a:cubicBezTo>
                        <a:pt x="314433" y="32604"/>
                        <a:pt x="288768" y="41071"/>
                        <a:pt x="268660" y="41335"/>
                      </a:cubicBezTo>
                      <a:cubicBezTo>
                        <a:pt x="248552" y="41600"/>
                        <a:pt x="251198" y="49537"/>
                        <a:pt x="209923" y="42922"/>
                      </a:cubicBezTo>
                      <a:cubicBezTo>
                        <a:pt x="168648" y="36307"/>
                        <a:pt x="8840" y="1647"/>
                        <a:pt x="373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7" name="フリーフォーム: 図形 636">
                  <a:extLst>
                    <a:ext uri="{FF2B5EF4-FFF2-40B4-BE49-F238E27FC236}">
                      <a16:creationId xmlns:a16="http://schemas.microsoft.com/office/drawing/2014/main" id="{68AC60E1-9A9A-4A69-A1B8-9B80B2AA0F48}"/>
                    </a:ext>
                  </a:extLst>
                </p:cNvPr>
                <p:cNvSpPr/>
                <p:nvPr/>
              </p:nvSpPr>
              <p:spPr>
                <a:xfrm>
                  <a:off x="6794202" y="2544349"/>
                  <a:ext cx="212376" cy="38645"/>
                </a:xfrm>
                <a:custGeom>
                  <a:avLst/>
                  <a:gdLst>
                    <a:gd name="connsiteX0" fmla="*/ 1886 w 212376"/>
                    <a:gd name="connsiteY0" fmla="*/ 414 h 38645"/>
                    <a:gd name="connsiteX1" fmla="*/ 206673 w 212376"/>
                    <a:gd name="connsiteY1" fmla="*/ 38514 h 38645"/>
                    <a:gd name="connsiteX2" fmla="*/ 151111 w 212376"/>
                    <a:gd name="connsiteY2" fmla="*/ 13114 h 38645"/>
                    <a:gd name="connsiteX3" fmla="*/ 105073 w 212376"/>
                    <a:gd name="connsiteY3" fmla="*/ 17876 h 38645"/>
                    <a:gd name="connsiteX4" fmla="*/ 1886 w 212376"/>
                    <a:gd name="connsiteY4" fmla="*/ 414 h 38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376" h="38645">
                      <a:moveTo>
                        <a:pt x="1886" y="414"/>
                      </a:moveTo>
                      <a:cubicBezTo>
                        <a:pt x="18819" y="3854"/>
                        <a:pt x="181802" y="36397"/>
                        <a:pt x="206673" y="38514"/>
                      </a:cubicBezTo>
                      <a:cubicBezTo>
                        <a:pt x="231544" y="40631"/>
                        <a:pt x="168044" y="16554"/>
                        <a:pt x="151111" y="13114"/>
                      </a:cubicBezTo>
                      <a:cubicBezTo>
                        <a:pt x="134178" y="9674"/>
                        <a:pt x="123065" y="19728"/>
                        <a:pt x="105073" y="17876"/>
                      </a:cubicBezTo>
                      <a:cubicBezTo>
                        <a:pt x="87081" y="16024"/>
                        <a:pt x="-15047" y="-3026"/>
                        <a:pt x="1886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8" name="フリーフォーム: 図形 637">
                  <a:extLst>
                    <a:ext uri="{FF2B5EF4-FFF2-40B4-BE49-F238E27FC236}">
                      <a16:creationId xmlns:a16="http://schemas.microsoft.com/office/drawing/2014/main" id="{CDDA888D-A40A-4E20-94CE-8088E183DA63}"/>
                    </a:ext>
                  </a:extLst>
                </p:cNvPr>
                <p:cNvSpPr/>
                <p:nvPr/>
              </p:nvSpPr>
              <p:spPr>
                <a:xfrm>
                  <a:off x="6796891" y="2531786"/>
                  <a:ext cx="199229" cy="54373"/>
                </a:xfrm>
                <a:custGeom>
                  <a:avLst/>
                  <a:gdLst>
                    <a:gd name="connsiteX0" fmla="*/ 2372 w 199229"/>
                    <a:gd name="connsiteY0" fmla="*/ 277 h 54373"/>
                    <a:gd name="connsiteX1" fmla="*/ 151597 w 199229"/>
                    <a:gd name="connsiteY1" fmla="*/ 38377 h 54373"/>
                    <a:gd name="connsiteX2" fmla="*/ 75397 w 199229"/>
                    <a:gd name="connsiteY2" fmla="*/ 33614 h 54373"/>
                    <a:gd name="connsiteX3" fmla="*/ 199222 w 199229"/>
                    <a:gd name="connsiteY3" fmla="*/ 54252 h 54373"/>
                    <a:gd name="connsiteX4" fmla="*/ 69047 w 199229"/>
                    <a:gd name="connsiteY4" fmla="*/ 22502 h 54373"/>
                    <a:gd name="connsiteX5" fmla="*/ 2372 w 199229"/>
                    <a:gd name="connsiteY5" fmla="*/ 277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229" h="54373">
                      <a:moveTo>
                        <a:pt x="2372" y="277"/>
                      </a:moveTo>
                      <a:cubicBezTo>
                        <a:pt x="16130" y="2923"/>
                        <a:pt x="139426" y="32821"/>
                        <a:pt x="151597" y="38377"/>
                      </a:cubicBezTo>
                      <a:cubicBezTo>
                        <a:pt x="163768" y="43933"/>
                        <a:pt x="67460" y="30968"/>
                        <a:pt x="75397" y="33614"/>
                      </a:cubicBezTo>
                      <a:cubicBezTo>
                        <a:pt x="83334" y="36260"/>
                        <a:pt x="200280" y="56104"/>
                        <a:pt x="199222" y="54252"/>
                      </a:cubicBezTo>
                      <a:cubicBezTo>
                        <a:pt x="198164" y="52400"/>
                        <a:pt x="100268" y="30439"/>
                        <a:pt x="69047" y="22502"/>
                      </a:cubicBezTo>
                      <a:cubicBezTo>
                        <a:pt x="37826" y="14565"/>
                        <a:pt x="-11386" y="-2369"/>
                        <a:pt x="237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9" name="フリーフォーム: 図形 638">
                  <a:extLst>
                    <a:ext uri="{FF2B5EF4-FFF2-40B4-BE49-F238E27FC236}">
                      <a16:creationId xmlns:a16="http://schemas.microsoft.com/office/drawing/2014/main" id="{DFC9BF86-0942-475A-A1D1-B87C6FA029CA}"/>
                    </a:ext>
                  </a:extLst>
                </p:cNvPr>
                <p:cNvSpPr/>
                <p:nvPr/>
              </p:nvSpPr>
              <p:spPr>
                <a:xfrm>
                  <a:off x="7153251" y="2688276"/>
                  <a:ext cx="154080" cy="277627"/>
                </a:xfrm>
                <a:custGeom>
                  <a:avLst/>
                  <a:gdLst>
                    <a:gd name="connsiteX0" fmla="*/ 24 w 154080"/>
                    <a:gd name="connsiteY0" fmla="*/ 4124 h 277627"/>
                    <a:gd name="connsiteX1" fmla="*/ 63524 w 154080"/>
                    <a:gd name="connsiteY1" fmla="*/ 75562 h 277627"/>
                    <a:gd name="connsiteX2" fmla="*/ 68287 w 154080"/>
                    <a:gd name="connsiteY2" fmla="*/ 58099 h 277627"/>
                    <a:gd name="connsiteX3" fmla="*/ 90512 w 154080"/>
                    <a:gd name="connsiteY3" fmla="*/ 116837 h 277627"/>
                    <a:gd name="connsiteX4" fmla="*/ 130199 w 154080"/>
                    <a:gd name="connsiteY4" fmla="*/ 248599 h 277627"/>
                    <a:gd name="connsiteX5" fmla="*/ 154012 w 154080"/>
                    <a:gd name="connsiteY5" fmla="*/ 273999 h 277627"/>
                    <a:gd name="connsiteX6" fmla="*/ 134962 w 154080"/>
                    <a:gd name="connsiteY6" fmla="*/ 193037 h 277627"/>
                    <a:gd name="connsiteX7" fmla="*/ 71462 w 154080"/>
                    <a:gd name="connsiteY7" fmla="*/ 27937 h 277627"/>
                    <a:gd name="connsiteX8" fmla="*/ 24 w 154080"/>
                    <a:gd name="connsiteY8" fmla="*/ 4124 h 27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80" h="277627">
                      <a:moveTo>
                        <a:pt x="24" y="4124"/>
                      </a:moveTo>
                      <a:cubicBezTo>
                        <a:pt x="-1299" y="12061"/>
                        <a:pt x="52147" y="66566"/>
                        <a:pt x="63524" y="75562"/>
                      </a:cubicBezTo>
                      <a:cubicBezTo>
                        <a:pt x="74901" y="84558"/>
                        <a:pt x="63789" y="51220"/>
                        <a:pt x="68287" y="58099"/>
                      </a:cubicBezTo>
                      <a:cubicBezTo>
                        <a:pt x="72785" y="64978"/>
                        <a:pt x="80193" y="85087"/>
                        <a:pt x="90512" y="116837"/>
                      </a:cubicBezTo>
                      <a:cubicBezTo>
                        <a:pt x="100831" y="148587"/>
                        <a:pt x="119616" y="222405"/>
                        <a:pt x="130199" y="248599"/>
                      </a:cubicBezTo>
                      <a:cubicBezTo>
                        <a:pt x="140782" y="274793"/>
                        <a:pt x="153218" y="283259"/>
                        <a:pt x="154012" y="273999"/>
                      </a:cubicBezTo>
                      <a:cubicBezTo>
                        <a:pt x="154806" y="264739"/>
                        <a:pt x="148720" y="234047"/>
                        <a:pt x="134962" y="193037"/>
                      </a:cubicBezTo>
                      <a:cubicBezTo>
                        <a:pt x="121204" y="152027"/>
                        <a:pt x="91306" y="58364"/>
                        <a:pt x="71462" y="27937"/>
                      </a:cubicBezTo>
                      <a:cubicBezTo>
                        <a:pt x="51618" y="-2490"/>
                        <a:pt x="1347" y="-3813"/>
                        <a:pt x="24" y="4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0" name="フリーフォーム: 図形 639">
                  <a:extLst>
                    <a:ext uri="{FF2B5EF4-FFF2-40B4-BE49-F238E27FC236}">
                      <a16:creationId xmlns:a16="http://schemas.microsoft.com/office/drawing/2014/main" id="{56526155-B97B-4BCF-989B-A8C365DDF49D}"/>
                    </a:ext>
                  </a:extLst>
                </p:cNvPr>
                <p:cNvSpPr/>
                <p:nvPr/>
              </p:nvSpPr>
              <p:spPr>
                <a:xfrm>
                  <a:off x="7180500" y="2578100"/>
                  <a:ext cx="168094" cy="384222"/>
                </a:xfrm>
                <a:custGeom>
                  <a:avLst/>
                  <a:gdLst>
                    <a:gd name="connsiteX0" fmla="*/ 2938 w 168094"/>
                    <a:gd name="connsiteY0" fmla="*/ 0 h 384222"/>
                    <a:gd name="connsiteX1" fmla="*/ 7700 w 168094"/>
                    <a:gd name="connsiteY1" fmla="*/ 79375 h 384222"/>
                    <a:gd name="connsiteX2" fmla="*/ 34688 w 168094"/>
                    <a:gd name="connsiteY2" fmla="*/ 90488 h 384222"/>
                    <a:gd name="connsiteX3" fmla="*/ 42625 w 168094"/>
                    <a:gd name="connsiteY3" fmla="*/ 103188 h 384222"/>
                    <a:gd name="connsiteX4" fmla="*/ 61675 w 168094"/>
                    <a:gd name="connsiteY4" fmla="*/ 122238 h 384222"/>
                    <a:gd name="connsiteX5" fmla="*/ 72788 w 168094"/>
                    <a:gd name="connsiteY5" fmla="*/ 142875 h 384222"/>
                    <a:gd name="connsiteX6" fmla="*/ 77550 w 168094"/>
                    <a:gd name="connsiteY6" fmla="*/ 165100 h 384222"/>
                    <a:gd name="connsiteX7" fmla="*/ 102950 w 168094"/>
                    <a:gd name="connsiteY7" fmla="*/ 195263 h 384222"/>
                    <a:gd name="connsiteX8" fmla="*/ 115650 w 168094"/>
                    <a:gd name="connsiteY8" fmla="*/ 207963 h 384222"/>
                    <a:gd name="connsiteX9" fmla="*/ 125175 w 168094"/>
                    <a:gd name="connsiteY9" fmla="*/ 250825 h 384222"/>
                    <a:gd name="connsiteX10" fmla="*/ 134700 w 168094"/>
                    <a:gd name="connsiteY10" fmla="*/ 300038 h 384222"/>
                    <a:gd name="connsiteX11" fmla="*/ 139463 w 168094"/>
                    <a:gd name="connsiteY11" fmla="*/ 288925 h 384222"/>
                    <a:gd name="connsiteX12" fmla="*/ 148988 w 168094"/>
                    <a:gd name="connsiteY12" fmla="*/ 342900 h 384222"/>
                    <a:gd name="connsiteX13" fmla="*/ 168038 w 168094"/>
                    <a:gd name="connsiteY13" fmla="*/ 384175 h 384222"/>
                    <a:gd name="connsiteX14" fmla="*/ 153750 w 168094"/>
                    <a:gd name="connsiteY14" fmla="*/ 334963 h 384222"/>
                    <a:gd name="connsiteX15" fmla="*/ 123588 w 168094"/>
                    <a:gd name="connsiteY15" fmla="*/ 233363 h 384222"/>
                    <a:gd name="connsiteX16" fmla="*/ 71200 w 168094"/>
                    <a:gd name="connsiteY16" fmla="*/ 125413 h 384222"/>
                    <a:gd name="connsiteX17" fmla="*/ 6113 w 168094"/>
                    <a:gd name="connsiteY17" fmla="*/ 77788 h 384222"/>
                    <a:gd name="connsiteX18" fmla="*/ 2938 w 168094"/>
                    <a:gd name="connsiteY18" fmla="*/ 0 h 384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8094" h="384222">
                      <a:moveTo>
                        <a:pt x="2938" y="0"/>
                      </a:moveTo>
                      <a:cubicBezTo>
                        <a:pt x="3202" y="264"/>
                        <a:pt x="2408" y="64294"/>
                        <a:pt x="7700" y="79375"/>
                      </a:cubicBezTo>
                      <a:cubicBezTo>
                        <a:pt x="12992" y="94456"/>
                        <a:pt x="28867" y="86519"/>
                        <a:pt x="34688" y="90488"/>
                      </a:cubicBezTo>
                      <a:cubicBezTo>
                        <a:pt x="40509" y="94457"/>
                        <a:pt x="38127" y="97896"/>
                        <a:pt x="42625" y="103188"/>
                      </a:cubicBezTo>
                      <a:cubicBezTo>
                        <a:pt x="47123" y="108480"/>
                        <a:pt x="56648" y="115623"/>
                        <a:pt x="61675" y="122238"/>
                      </a:cubicBezTo>
                      <a:cubicBezTo>
                        <a:pt x="66702" y="128853"/>
                        <a:pt x="70142" y="135731"/>
                        <a:pt x="72788" y="142875"/>
                      </a:cubicBezTo>
                      <a:cubicBezTo>
                        <a:pt x="75434" y="150019"/>
                        <a:pt x="72523" y="156369"/>
                        <a:pt x="77550" y="165100"/>
                      </a:cubicBezTo>
                      <a:cubicBezTo>
                        <a:pt x="82577" y="173831"/>
                        <a:pt x="96600" y="188119"/>
                        <a:pt x="102950" y="195263"/>
                      </a:cubicBezTo>
                      <a:cubicBezTo>
                        <a:pt x="109300" y="202407"/>
                        <a:pt x="111946" y="198703"/>
                        <a:pt x="115650" y="207963"/>
                      </a:cubicBezTo>
                      <a:cubicBezTo>
                        <a:pt x="119354" y="217223"/>
                        <a:pt x="122000" y="235479"/>
                        <a:pt x="125175" y="250825"/>
                      </a:cubicBezTo>
                      <a:cubicBezTo>
                        <a:pt x="128350" y="266171"/>
                        <a:pt x="132319" y="293688"/>
                        <a:pt x="134700" y="300038"/>
                      </a:cubicBezTo>
                      <a:cubicBezTo>
                        <a:pt x="137081" y="306388"/>
                        <a:pt x="137082" y="281781"/>
                        <a:pt x="139463" y="288925"/>
                      </a:cubicBezTo>
                      <a:cubicBezTo>
                        <a:pt x="141844" y="296069"/>
                        <a:pt x="144226" y="327025"/>
                        <a:pt x="148988" y="342900"/>
                      </a:cubicBezTo>
                      <a:cubicBezTo>
                        <a:pt x="153750" y="358775"/>
                        <a:pt x="167244" y="385498"/>
                        <a:pt x="168038" y="384175"/>
                      </a:cubicBezTo>
                      <a:cubicBezTo>
                        <a:pt x="168832" y="382852"/>
                        <a:pt x="161158" y="360098"/>
                        <a:pt x="153750" y="334963"/>
                      </a:cubicBezTo>
                      <a:cubicBezTo>
                        <a:pt x="146342" y="309828"/>
                        <a:pt x="137346" y="268288"/>
                        <a:pt x="123588" y="233363"/>
                      </a:cubicBezTo>
                      <a:cubicBezTo>
                        <a:pt x="109830" y="198438"/>
                        <a:pt x="90779" y="151342"/>
                        <a:pt x="71200" y="125413"/>
                      </a:cubicBezTo>
                      <a:cubicBezTo>
                        <a:pt x="51621" y="99484"/>
                        <a:pt x="17490" y="95515"/>
                        <a:pt x="6113" y="77788"/>
                      </a:cubicBezTo>
                      <a:cubicBezTo>
                        <a:pt x="-5264" y="60061"/>
                        <a:pt x="2674" y="-264"/>
                        <a:pt x="293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1" name="フリーフォーム: 図形 640">
                  <a:extLst>
                    <a:ext uri="{FF2B5EF4-FFF2-40B4-BE49-F238E27FC236}">
                      <a16:creationId xmlns:a16="http://schemas.microsoft.com/office/drawing/2014/main" id="{090EA507-D055-434A-9534-32F325F1024A}"/>
                    </a:ext>
                  </a:extLst>
                </p:cNvPr>
                <p:cNvSpPr/>
                <p:nvPr/>
              </p:nvSpPr>
              <p:spPr>
                <a:xfrm>
                  <a:off x="7052000" y="2935880"/>
                  <a:ext cx="238597" cy="136406"/>
                </a:xfrm>
                <a:custGeom>
                  <a:avLst/>
                  <a:gdLst>
                    <a:gd name="connsiteX0" fmla="*/ 237800 w 238597"/>
                    <a:gd name="connsiteY0" fmla="*/ 995 h 136406"/>
                    <a:gd name="connsiteX1" fmla="*/ 131438 w 238597"/>
                    <a:gd name="connsiteY1" fmla="*/ 45445 h 136406"/>
                    <a:gd name="connsiteX2" fmla="*/ 177475 w 238597"/>
                    <a:gd name="connsiteY2" fmla="*/ 39095 h 136406"/>
                    <a:gd name="connsiteX3" fmla="*/ 107625 w 238597"/>
                    <a:gd name="connsiteY3" fmla="*/ 70845 h 136406"/>
                    <a:gd name="connsiteX4" fmla="*/ 123500 w 238597"/>
                    <a:gd name="connsiteY4" fmla="*/ 67670 h 136406"/>
                    <a:gd name="connsiteX5" fmla="*/ 15550 w 238597"/>
                    <a:gd name="connsiteY5" fmla="*/ 126408 h 136406"/>
                    <a:gd name="connsiteX6" fmla="*/ 4438 w 238597"/>
                    <a:gd name="connsiteY6" fmla="*/ 134345 h 136406"/>
                    <a:gd name="connsiteX7" fmla="*/ 52063 w 238597"/>
                    <a:gd name="connsiteY7" fmla="*/ 104183 h 136406"/>
                    <a:gd name="connsiteX8" fmla="*/ 69525 w 238597"/>
                    <a:gd name="connsiteY8" fmla="*/ 91483 h 136406"/>
                    <a:gd name="connsiteX9" fmla="*/ 134613 w 238597"/>
                    <a:gd name="connsiteY9" fmla="*/ 42270 h 136406"/>
                    <a:gd name="connsiteX10" fmla="*/ 177475 w 238597"/>
                    <a:gd name="connsiteY10" fmla="*/ 16870 h 136406"/>
                    <a:gd name="connsiteX11" fmla="*/ 237800 w 238597"/>
                    <a:gd name="connsiteY11" fmla="*/ 995 h 1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597" h="136406">
                      <a:moveTo>
                        <a:pt x="237800" y="995"/>
                      </a:moveTo>
                      <a:cubicBezTo>
                        <a:pt x="230127" y="5758"/>
                        <a:pt x="141492" y="39095"/>
                        <a:pt x="131438" y="45445"/>
                      </a:cubicBezTo>
                      <a:cubicBezTo>
                        <a:pt x="121384" y="51795"/>
                        <a:pt x="181444" y="34862"/>
                        <a:pt x="177475" y="39095"/>
                      </a:cubicBezTo>
                      <a:cubicBezTo>
                        <a:pt x="173506" y="43328"/>
                        <a:pt x="116621" y="66083"/>
                        <a:pt x="107625" y="70845"/>
                      </a:cubicBezTo>
                      <a:cubicBezTo>
                        <a:pt x="98629" y="75607"/>
                        <a:pt x="138846" y="58410"/>
                        <a:pt x="123500" y="67670"/>
                      </a:cubicBezTo>
                      <a:cubicBezTo>
                        <a:pt x="108154" y="76930"/>
                        <a:pt x="35394" y="115296"/>
                        <a:pt x="15550" y="126408"/>
                      </a:cubicBezTo>
                      <a:cubicBezTo>
                        <a:pt x="-4294" y="137520"/>
                        <a:pt x="-1648" y="138049"/>
                        <a:pt x="4438" y="134345"/>
                      </a:cubicBezTo>
                      <a:cubicBezTo>
                        <a:pt x="10523" y="130641"/>
                        <a:pt x="52063" y="104183"/>
                        <a:pt x="52063" y="104183"/>
                      </a:cubicBezTo>
                      <a:cubicBezTo>
                        <a:pt x="62911" y="97039"/>
                        <a:pt x="69525" y="91483"/>
                        <a:pt x="69525" y="91483"/>
                      </a:cubicBezTo>
                      <a:cubicBezTo>
                        <a:pt x="83283" y="81164"/>
                        <a:pt x="116621" y="54706"/>
                        <a:pt x="134613" y="42270"/>
                      </a:cubicBezTo>
                      <a:cubicBezTo>
                        <a:pt x="152605" y="29835"/>
                        <a:pt x="159219" y="24014"/>
                        <a:pt x="177475" y="16870"/>
                      </a:cubicBezTo>
                      <a:cubicBezTo>
                        <a:pt x="195731" y="9726"/>
                        <a:pt x="245473" y="-3768"/>
                        <a:pt x="237800" y="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2" name="フリーフォーム: 図形 641">
                  <a:extLst>
                    <a:ext uri="{FF2B5EF4-FFF2-40B4-BE49-F238E27FC236}">
                      <a16:creationId xmlns:a16="http://schemas.microsoft.com/office/drawing/2014/main" id="{4A03A4E4-5A69-42DE-9CDB-5816ACCA954B}"/>
                    </a:ext>
                  </a:extLst>
                </p:cNvPr>
                <p:cNvSpPr/>
                <p:nvPr/>
              </p:nvSpPr>
              <p:spPr>
                <a:xfrm>
                  <a:off x="7326009" y="2914418"/>
                  <a:ext cx="101775" cy="88037"/>
                </a:xfrm>
                <a:custGeom>
                  <a:avLst/>
                  <a:gdLst>
                    <a:gd name="connsiteX0" fmla="*/ 304 w 101775"/>
                    <a:gd name="connsiteY0" fmla="*/ 232 h 88037"/>
                    <a:gd name="connsiteX1" fmla="*/ 39991 w 101775"/>
                    <a:gd name="connsiteY1" fmla="*/ 52620 h 88037"/>
                    <a:gd name="connsiteX2" fmla="*/ 100316 w 101775"/>
                    <a:gd name="connsiteY2" fmla="*/ 87545 h 88037"/>
                    <a:gd name="connsiteX3" fmla="*/ 81266 w 101775"/>
                    <a:gd name="connsiteY3" fmla="*/ 73257 h 88037"/>
                    <a:gd name="connsiteX4" fmla="*/ 60629 w 101775"/>
                    <a:gd name="connsiteY4" fmla="*/ 74845 h 88037"/>
                    <a:gd name="connsiteX5" fmla="*/ 304 w 101775"/>
                    <a:gd name="connsiteY5" fmla="*/ 232 h 8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75" h="88037">
                      <a:moveTo>
                        <a:pt x="304" y="232"/>
                      </a:moveTo>
                      <a:cubicBezTo>
                        <a:pt x="-3136" y="-3472"/>
                        <a:pt x="23322" y="38068"/>
                        <a:pt x="39991" y="52620"/>
                      </a:cubicBezTo>
                      <a:cubicBezTo>
                        <a:pt x="56660" y="67172"/>
                        <a:pt x="93437" y="84106"/>
                        <a:pt x="100316" y="87545"/>
                      </a:cubicBezTo>
                      <a:cubicBezTo>
                        <a:pt x="107195" y="90984"/>
                        <a:pt x="87880" y="75374"/>
                        <a:pt x="81266" y="73257"/>
                      </a:cubicBezTo>
                      <a:cubicBezTo>
                        <a:pt x="74652" y="71140"/>
                        <a:pt x="72535" y="80666"/>
                        <a:pt x="60629" y="74845"/>
                      </a:cubicBezTo>
                      <a:cubicBezTo>
                        <a:pt x="48723" y="69024"/>
                        <a:pt x="3744" y="3936"/>
                        <a:pt x="304" y="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3" name="フリーフォーム: 図形 642">
                  <a:extLst>
                    <a:ext uri="{FF2B5EF4-FFF2-40B4-BE49-F238E27FC236}">
                      <a16:creationId xmlns:a16="http://schemas.microsoft.com/office/drawing/2014/main" id="{1BA7403D-A050-40FD-8F52-CB3C99E005AD}"/>
                    </a:ext>
                  </a:extLst>
                </p:cNvPr>
                <p:cNvSpPr/>
                <p:nvPr/>
              </p:nvSpPr>
              <p:spPr>
                <a:xfrm>
                  <a:off x="6815472" y="2570022"/>
                  <a:ext cx="221986" cy="90653"/>
                </a:xfrm>
                <a:custGeom>
                  <a:avLst/>
                  <a:gdLst>
                    <a:gd name="connsiteX0" fmla="*/ 1253 w 221986"/>
                    <a:gd name="connsiteY0" fmla="*/ 141 h 90653"/>
                    <a:gd name="connsiteX1" fmla="*/ 152066 w 221986"/>
                    <a:gd name="connsiteY1" fmla="*/ 44591 h 90653"/>
                    <a:gd name="connsiteX2" fmla="*/ 221916 w 221986"/>
                    <a:gd name="connsiteY2" fmla="*/ 90628 h 90653"/>
                    <a:gd name="connsiteX3" fmla="*/ 140953 w 221986"/>
                    <a:gd name="connsiteY3" fmla="*/ 38241 h 90653"/>
                    <a:gd name="connsiteX4" fmla="*/ 174291 w 221986"/>
                    <a:gd name="connsiteY4" fmla="*/ 41416 h 90653"/>
                    <a:gd name="connsiteX5" fmla="*/ 104441 w 221986"/>
                    <a:gd name="connsiteY5" fmla="*/ 19191 h 90653"/>
                    <a:gd name="connsiteX6" fmla="*/ 107616 w 221986"/>
                    <a:gd name="connsiteY6" fmla="*/ 35066 h 90653"/>
                    <a:gd name="connsiteX7" fmla="*/ 80628 w 221986"/>
                    <a:gd name="connsiteY7" fmla="*/ 30303 h 90653"/>
                    <a:gd name="connsiteX8" fmla="*/ 1253 w 221986"/>
                    <a:gd name="connsiteY8" fmla="*/ 141 h 9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986" h="90653">
                      <a:moveTo>
                        <a:pt x="1253" y="141"/>
                      </a:moveTo>
                      <a:cubicBezTo>
                        <a:pt x="13159" y="2522"/>
                        <a:pt x="115289" y="29510"/>
                        <a:pt x="152066" y="44591"/>
                      </a:cubicBezTo>
                      <a:cubicBezTo>
                        <a:pt x="188843" y="59672"/>
                        <a:pt x="223768" y="91686"/>
                        <a:pt x="221916" y="90628"/>
                      </a:cubicBezTo>
                      <a:cubicBezTo>
                        <a:pt x="220064" y="89570"/>
                        <a:pt x="148890" y="46443"/>
                        <a:pt x="140953" y="38241"/>
                      </a:cubicBezTo>
                      <a:cubicBezTo>
                        <a:pt x="133016" y="30039"/>
                        <a:pt x="180376" y="44591"/>
                        <a:pt x="174291" y="41416"/>
                      </a:cubicBezTo>
                      <a:cubicBezTo>
                        <a:pt x="168206" y="38241"/>
                        <a:pt x="115553" y="20249"/>
                        <a:pt x="104441" y="19191"/>
                      </a:cubicBezTo>
                      <a:cubicBezTo>
                        <a:pt x="93329" y="18133"/>
                        <a:pt x="111585" y="33214"/>
                        <a:pt x="107616" y="35066"/>
                      </a:cubicBezTo>
                      <a:cubicBezTo>
                        <a:pt x="103647" y="36918"/>
                        <a:pt x="95445" y="34536"/>
                        <a:pt x="80628" y="30303"/>
                      </a:cubicBezTo>
                      <a:cubicBezTo>
                        <a:pt x="65811" y="26070"/>
                        <a:pt x="-10653" y="-2240"/>
                        <a:pt x="1253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4" name="フリーフォーム: 図形 643">
                  <a:extLst>
                    <a:ext uri="{FF2B5EF4-FFF2-40B4-BE49-F238E27FC236}">
                      <a16:creationId xmlns:a16="http://schemas.microsoft.com/office/drawing/2014/main" id="{757097F9-07B2-4FAF-8343-EDA854236C9B}"/>
                    </a:ext>
                  </a:extLst>
                </p:cNvPr>
                <p:cNvSpPr/>
                <p:nvPr/>
              </p:nvSpPr>
              <p:spPr>
                <a:xfrm>
                  <a:off x="6736989" y="2582863"/>
                  <a:ext cx="59848" cy="411172"/>
                </a:xfrm>
                <a:custGeom>
                  <a:avLst/>
                  <a:gdLst>
                    <a:gd name="connsiteX0" fmla="*/ 59099 w 59848"/>
                    <a:gd name="connsiteY0" fmla="*/ 0 h 411172"/>
                    <a:gd name="connsiteX1" fmla="*/ 54336 w 59848"/>
                    <a:gd name="connsiteY1" fmla="*/ 119062 h 411172"/>
                    <a:gd name="connsiteX2" fmla="*/ 59099 w 59848"/>
                    <a:gd name="connsiteY2" fmla="*/ 79375 h 411172"/>
                    <a:gd name="connsiteX3" fmla="*/ 35286 w 59848"/>
                    <a:gd name="connsiteY3" fmla="*/ 142875 h 411172"/>
                    <a:gd name="connsiteX4" fmla="*/ 36874 w 59848"/>
                    <a:gd name="connsiteY4" fmla="*/ 130175 h 411172"/>
                    <a:gd name="connsiteX5" fmla="*/ 16236 w 59848"/>
                    <a:gd name="connsiteY5" fmla="*/ 206375 h 411172"/>
                    <a:gd name="connsiteX6" fmla="*/ 361 w 59848"/>
                    <a:gd name="connsiteY6" fmla="*/ 285750 h 411172"/>
                    <a:gd name="connsiteX7" fmla="*/ 5124 w 59848"/>
                    <a:gd name="connsiteY7" fmla="*/ 393700 h 411172"/>
                    <a:gd name="connsiteX8" fmla="*/ 5124 w 59848"/>
                    <a:gd name="connsiteY8" fmla="*/ 277812 h 411172"/>
                    <a:gd name="connsiteX9" fmla="*/ 5124 w 59848"/>
                    <a:gd name="connsiteY9" fmla="*/ 411162 h 411172"/>
                    <a:gd name="connsiteX10" fmla="*/ 8299 w 59848"/>
                    <a:gd name="connsiteY10" fmla="*/ 284162 h 411172"/>
                    <a:gd name="connsiteX11" fmla="*/ 43224 w 59848"/>
                    <a:gd name="connsiteY11" fmla="*/ 119062 h 411172"/>
                    <a:gd name="connsiteX12" fmla="*/ 59099 w 59848"/>
                    <a:gd name="connsiteY12" fmla="*/ 0 h 41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848" h="411172">
                      <a:moveTo>
                        <a:pt x="59099" y="0"/>
                      </a:moveTo>
                      <a:cubicBezTo>
                        <a:pt x="60951" y="0"/>
                        <a:pt x="54336" y="105833"/>
                        <a:pt x="54336" y="119062"/>
                      </a:cubicBezTo>
                      <a:cubicBezTo>
                        <a:pt x="54336" y="132291"/>
                        <a:pt x="62274" y="75406"/>
                        <a:pt x="59099" y="79375"/>
                      </a:cubicBezTo>
                      <a:cubicBezTo>
                        <a:pt x="55924" y="83344"/>
                        <a:pt x="38990" y="134408"/>
                        <a:pt x="35286" y="142875"/>
                      </a:cubicBezTo>
                      <a:cubicBezTo>
                        <a:pt x="31582" y="151342"/>
                        <a:pt x="40049" y="119592"/>
                        <a:pt x="36874" y="130175"/>
                      </a:cubicBezTo>
                      <a:cubicBezTo>
                        <a:pt x="33699" y="140758"/>
                        <a:pt x="22321" y="180446"/>
                        <a:pt x="16236" y="206375"/>
                      </a:cubicBezTo>
                      <a:cubicBezTo>
                        <a:pt x="10150" y="232304"/>
                        <a:pt x="2213" y="254529"/>
                        <a:pt x="361" y="285750"/>
                      </a:cubicBezTo>
                      <a:cubicBezTo>
                        <a:pt x="-1491" y="316971"/>
                        <a:pt x="4330" y="395023"/>
                        <a:pt x="5124" y="393700"/>
                      </a:cubicBezTo>
                      <a:cubicBezTo>
                        <a:pt x="5918" y="392377"/>
                        <a:pt x="5124" y="277812"/>
                        <a:pt x="5124" y="277812"/>
                      </a:cubicBezTo>
                      <a:cubicBezTo>
                        <a:pt x="5124" y="280722"/>
                        <a:pt x="4595" y="410104"/>
                        <a:pt x="5124" y="411162"/>
                      </a:cubicBezTo>
                      <a:cubicBezTo>
                        <a:pt x="5653" y="412220"/>
                        <a:pt x="1949" y="332845"/>
                        <a:pt x="8299" y="284162"/>
                      </a:cubicBezTo>
                      <a:cubicBezTo>
                        <a:pt x="14649" y="235479"/>
                        <a:pt x="34228" y="164570"/>
                        <a:pt x="43224" y="119062"/>
                      </a:cubicBezTo>
                      <a:cubicBezTo>
                        <a:pt x="52220" y="73554"/>
                        <a:pt x="57247" y="0"/>
                        <a:pt x="5909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5" name="フリーフォーム: 図形 644">
                  <a:extLst>
                    <a:ext uri="{FF2B5EF4-FFF2-40B4-BE49-F238E27FC236}">
                      <a16:creationId xmlns:a16="http://schemas.microsoft.com/office/drawing/2014/main" id="{24FDAA0D-AC0A-440B-BF53-AADADB2E0CD9}"/>
                    </a:ext>
                  </a:extLst>
                </p:cNvPr>
                <p:cNvSpPr/>
                <p:nvPr/>
              </p:nvSpPr>
              <p:spPr>
                <a:xfrm>
                  <a:off x="6957909" y="2578077"/>
                  <a:ext cx="151141" cy="392909"/>
                </a:xfrm>
                <a:custGeom>
                  <a:avLst/>
                  <a:gdLst>
                    <a:gd name="connsiteX0" fmla="*/ 104 w 151141"/>
                    <a:gd name="connsiteY0" fmla="*/ 23 h 392909"/>
                    <a:gd name="connsiteX1" fmla="*/ 144566 w 151141"/>
                    <a:gd name="connsiteY1" fmla="*/ 41298 h 392909"/>
                    <a:gd name="connsiteX2" fmla="*/ 125516 w 151141"/>
                    <a:gd name="connsiteY2" fmla="*/ 46061 h 392909"/>
                    <a:gd name="connsiteX3" fmla="*/ 115991 w 151141"/>
                    <a:gd name="connsiteY3" fmla="*/ 73048 h 392909"/>
                    <a:gd name="connsiteX4" fmla="*/ 111229 w 151141"/>
                    <a:gd name="connsiteY4" fmla="*/ 125436 h 392909"/>
                    <a:gd name="connsiteX5" fmla="*/ 109641 w 151141"/>
                    <a:gd name="connsiteY5" fmla="*/ 168298 h 392909"/>
                    <a:gd name="connsiteX6" fmla="*/ 108054 w 151141"/>
                    <a:gd name="connsiteY6" fmla="*/ 146073 h 392909"/>
                    <a:gd name="connsiteX7" fmla="*/ 71541 w 151141"/>
                    <a:gd name="connsiteY7" fmla="*/ 260373 h 392909"/>
                    <a:gd name="connsiteX8" fmla="*/ 44554 w 151141"/>
                    <a:gd name="connsiteY8" fmla="*/ 338161 h 392909"/>
                    <a:gd name="connsiteX9" fmla="*/ 35029 w 151141"/>
                    <a:gd name="connsiteY9" fmla="*/ 390548 h 392909"/>
                    <a:gd name="connsiteX10" fmla="*/ 69954 w 151141"/>
                    <a:gd name="connsiteY10" fmla="*/ 260373 h 392909"/>
                    <a:gd name="connsiteX11" fmla="*/ 93766 w 151141"/>
                    <a:gd name="connsiteY11" fmla="*/ 171473 h 392909"/>
                    <a:gd name="connsiteX12" fmla="*/ 100116 w 151141"/>
                    <a:gd name="connsiteY12" fmla="*/ 157186 h 392909"/>
                    <a:gd name="connsiteX13" fmla="*/ 120754 w 151141"/>
                    <a:gd name="connsiteY13" fmla="*/ 47648 h 392909"/>
                    <a:gd name="connsiteX14" fmla="*/ 104 w 151141"/>
                    <a:gd name="connsiteY14" fmla="*/ 23 h 39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1141" h="392909">
                      <a:moveTo>
                        <a:pt x="104" y="23"/>
                      </a:moveTo>
                      <a:cubicBezTo>
                        <a:pt x="4073" y="-1035"/>
                        <a:pt x="123664" y="33625"/>
                        <a:pt x="144566" y="41298"/>
                      </a:cubicBezTo>
                      <a:cubicBezTo>
                        <a:pt x="165468" y="48971"/>
                        <a:pt x="130279" y="40769"/>
                        <a:pt x="125516" y="46061"/>
                      </a:cubicBezTo>
                      <a:cubicBezTo>
                        <a:pt x="120754" y="51353"/>
                        <a:pt x="118372" y="59819"/>
                        <a:pt x="115991" y="73048"/>
                      </a:cubicBezTo>
                      <a:cubicBezTo>
                        <a:pt x="113610" y="86277"/>
                        <a:pt x="112287" y="109561"/>
                        <a:pt x="111229" y="125436"/>
                      </a:cubicBezTo>
                      <a:cubicBezTo>
                        <a:pt x="110171" y="141311"/>
                        <a:pt x="110170" y="164859"/>
                        <a:pt x="109641" y="168298"/>
                      </a:cubicBezTo>
                      <a:cubicBezTo>
                        <a:pt x="109112" y="171737"/>
                        <a:pt x="114404" y="130727"/>
                        <a:pt x="108054" y="146073"/>
                      </a:cubicBezTo>
                      <a:cubicBezTo>
                        <a:pt x="101704" y="161419"/>
                        <a:pt x="82124" y="228358"/>
                        <a:pt x="71541" y="260373"/>
                      </a:cubicBezTo>
                      <a:cubicBezTo>
                        <a:pt x="60958" y="292388"/>
                        <a:pt x="50639" y="316465"/>
                        <a:pt x="44554" y="338161"/>
                      </a:cubicBezTo>
                      <a:cubicBezTo>
                        <a:pt x="38469" y="359857"/>
                        <a:pt x="30796" y="403513"/>
                        <a:pt x="35029" y="390548"/>
                      </a:cubicBezTo>
                      <a:cubicBezTo>
                        <a:pt x="39262" y="377583"/>
                        <a:pt x="60165" y="296885"/>
                        <a:pt x="69954" y="260373"/>
                      </a:cubicBezTo>
                      <a:cubicBezTo>
                        <a:pt x="79743" y="223861"/>
                        <a:pt x="88739" y="188671"/>
                        <a:pt x="93766" y="171473"/>
                      </a:cubicBezTo>
                      <a:cubicBezTo>
                        <a:pt x="98793" y="154275"/>
                        <a:pt x="95618" y="177823"/>
                        <a:pt x="100116" y="157186"/>
                      </a:cubicBezTo>
                      <a:cubicBezTo>
                        <a:pt x="104614" y="136549"/>
                        <a:pt x="135041" y="71725"/>
                        <a:pt x="120754" y="47648"/>
                      </a:cubicBezTo>
                      <a:cubicBezTo>
                        <a:pt x="106467" y="23571"/>
                        <a:pt x="-3865" y="1081"/>
                        <a:pt x="104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6" name="フリーフォーム: 図形 645">
                  <a:extLst>
                    <a:ext uri="{FF2B5EF4-FFF2-40B4-BE49-F238E27FC236}">
                      <a16:creationId xmlns:a16="http://schemas.microsoft.com/office/drawing/2014/main" id="{718A57AC-CC9A-4B9A-8761-EED58ABD234D}"/>
                    </a:ext>
                  </a:extLst>
                </p:cNvPr>
                <p:cNvSpPr/>
                <p:nvPr/>
              </p:nvSpPr>
              <p:spPr>
                <a:xfrm>
                  <a:off x="7078548" y="2606378"/>
                  <a:ext cx="69335" cy="87862"/>
                </a:xfrm>
                <a:custGeom>
                  <a:avLst/>
                  <a:gdLst>
                    <a:gd name="connsiteX0" fmla="*/ 66790 w 69335"/>
                    <a:gd name="connsiteY0" fmla="*/ 297 h 87862"/>
                    <a:gd name="connsiteX1" fmla="*/ 115 w 69335"/>
                    <a:gd name="connsiteY1" fmla="*/ 86022 h 87862"/>
                    <a:gd name="connsiteX2" fmla="*/ 50915 w 69335"/>
                    <a:gd name="connsiteY2" fmla="*/ 57447 h 87862"/>
                    <a:gd name="connsiteX3" fmla="*/ 66790 w 69335"/>
                    <a:gd name="connsiteY3" fmla="*/ 297 h 8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335" h="87862">
                      <a:moveTo>
                        <a:pt x="66790" y="297"/>
                      </a:moveTo>
                      <a:cubicBezTo>
                        <a:pt x="58323" y="5060"/>
                        <a:pt x="2761" y="76497"/>
                        <a:pt x="115" y="86022"/>
                      </a:cubicBezTo>
                      <a:cubicBezTo>
                        <a:pt x="-2531" y="95547"/>
                        <a:pt x="41126" y="65384"/>
                        <a:pt x="50915" y="57447"/>
                      </a:cubicBezTo>
                      <a:cubicBezTo>
                        <a:pt x="60704" y="49510"/>
                        <a:pt x="75257" y="-4466"/>
                        <a:pt x="66790" y="2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7" name="フリーフォーム: 図形 646">
                  <a:extLst>
                    <a:ext uri="{FF2B5EF4-FFF2-40B4-BE49-F238E27FC236}">
                      <a16:creationId xmlns:a16="http://schemas.microsoft.com/office/drawing/2014/main" id="{7C1DD954-4FF4-4F6F-ABFC-CBBBDC6E0C29}"/>
                    </a:ext>
                  </a:extLst>
                </p:cNvPr>
                <p:cNvSpPr/>
                <p:nvPr/>
              </p:nvSpPr>
              <p:spPr>
                <a:xfrm>
                  <a:off x="7017963" y="2617290"/>
                  <a:ext cx="83077" cy="540256"/>
                </a:xfrm>
                <a:custGeom>
                  <a:avLst/>
                  <a:gdLst>
                    <a:gd name="connsiteX0" fmla="*/ 82925 w 83077"/>
                    <a:gd name="connsiteY0" fmla="*/ 498 h 540256"/>
                    <a:gd name="connsiteX1" fmla="*/ 49587 w 83077"/>
                    <a:gd name="connsiteY1" fmla="*/ 189410 h 540256"/>
                    <a:gd name="connsiteX2" fmla="*/ 62287 w 83077"/>
                    <a:gd name="connsiteY2" fmla="*/ 132260 h 540256"/>
                    <a:gd name="connsiteX3" fmla="*/ 38475 w 83077"/>
                    <a:gd name="connsiteY3" fmla="*/ 278310 h 540256"/>
                    <a:gd name="connsiteX4" fmla="*/ 30537 w 83077"/>
                    <a:gd name="connsiteY4" fmla="*/ 303710 h 540256"/>
                    <a:gd name="connsiteX5" fmla="*/ 36887 w 83077"/>
                    <a:gd name="connsiteY5" fmla="*/ 275135 h 540256"/>
                    <a:gd name="connsiteX6" fmla="*/ 9900 w 83077"/>
                    <a:gd name="connsiteY6" fmla="*/ 433885 h 540256"/>
                    <a:gd name="connsiteX7" fmla="*/ 375 w 83077"/>
                    <a:gd name="connsiteY7" fmla="*/ 540248 h 540256"/>
                    <a:gd name="connsiteX8" fmla="*/ 5137 w 83077"/>
                    <a:gd name="connsiteY8" fmla="*/ 438648 h 540256"/>
                    <a:gd name="connsiteX9" fmla="*/ 33712 w 83077"/>
                    <a:gd name="connsiteY9" fmla="*/ 256085 h 540256"/>
                    <a:gd name="connsiteX10" fmla="*/ 82925 w 83077"/>
                    <a:gd name="connsiteY10" fmla="*/ 498 h 54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077" h="540256">
                      <a:moveTo>
                        <a:pt x="82925" y="498"/>
                      </a:moveTo>
                      <a:cubicBezTo>
                        <a:pt x="85571" y="-10615"/>
                        <a:pt x="53027" y="167450"/>
                        <a:pt x="49587" y="189410"/>
                      </a:cubicBezTo>
                      <a:cubicBezTo>
                        <a:pt x="46147" y="211370"/>
                        <a:pt x="64139" y="117443"/>
                        <a:pt x="62287" y="132260"/>
                      </a:cubicBezTo>
                      <a:cubicBezTo>
                        <a:pt x="60435" y="147077"/>
                        <a:pt x="43767" y="249735"/>
                        <a:pt x="38475" y="278310"/>
                      </a:cubicBezTo>
                      <a:cubicBezTo>
                        <a:pt x="33183" y="306885"/>
                        <a:pt x="30802" y="304239"/>
                        <a:pt x="30537" y="303710"/>
                      </a:cubicBezTo>
                      <a:cubicBezTo>
                        <a:pt x="30272" y="303181"/>
                        <a:pt x="40326" y="253439"/>
                        <a:pt x="36887" y="275135"/>
                      </a:cubicBezTo>
                      <a:cubicBezTo>
                        <a:pt x="33448" y="296831"/>
                        <a:pt x="15985" y="389700"/>
                        <a:pt x="9900" y="433885"/>
                      </a:cubicBezTo>
                      <a:cubicBezTo>
                        <a:pt x="3815" y="478071"/>
                        <a:pt x="1169" y="539454"/>
                        <a:pt x="375" y="540248"/>
                      </a:cubicBezTo>
                      <a:cubicBezTo>
                        <a:pt x="-419" y="541042"/>
                        <a:pt x="-419" y="486008"/>
                        <a:pt x="5137" y="438648"/>
                      </a:cubicBezTo>
                      <a:cubicBezTo>
                        <a:pt x="10693" y="391288"/>
                        <a:pt x="22070" y="328052"/>
                        <a:pt x="33712" y="256085"/>
                      </a:cubicBezTo>
                      <a:cubicBezTo>
                        <a:pt x="45354" y="184118"/>
                        <a:pt x="80279" y="11611"/>
                        <a:pt x="82925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8" name="フリーフォーム: 図形 647">
                  <a:extLst>
                    <a:ext uri="{FF2B5EF4-FFF2-40B4-BE49-F238E27FC236}">
                      <a16:creationId xmlns:a16="http://schemas.microsoft.com/office/drawing/2014/main" id="{F89F2313-2D88-4506-8BA5-76BECB50537E}"/>
                    </a:ext>
                  </a:extLst>
                </p:cNvPr>
                <p:cNvSpPr/>
                <p:nvPr/>
              </p:nvSpPr>
              <p:spPr>
                <a:xfrm>
                  <a:off x="7061966" y="2781615"/>
                  <a:ext cx="94597" cy="120978"/>
                </a:xfrm>
                <a:custGeom>
                  <a:avLst/>
                  <a:gdLst>
                    <a:gd name="connsiteX0" fmla="*/ 2409 w 94597"/>
                    <a:gd name="connsiteY0" fmla="*/ 1273 h 120978"/>
                    <a:gd name="connsiteX1" fmla="*/ 92897 w 94597"/>
                    <a:gd name="connsiteY1" fmla="*/ 17148 h 120978"/>
                    <a:gd name="connsiteX2" fmla="*/ 57972 w 94597"/>
                    <a:gd name="connsiteY2" fmla="*/ 28260 h 120978"/>
                    <a:gd name="connsiteX3" fmla="*/ 13522 w 94597"/>
                    <a:gd name="connsiteY3" fmla="*/ 91760 h 120978"/>
                    <a:gd name="connsiteX4" fmla="*/ 16697 w 94597"/>
                    <a:gd name="connsiteY4" fmla="*/ 120335 h 120978"/>
                    <a:gd name="connsiteX5" fmla="*/ 24634 w 94597"/>
                    <a:gd name="connsiteY5" fmla="*/ 66360 h 120978"/>
                    <a:gd name="connsiteX6" fmla="*/ 24634 w 94597"/>
                    <a:gd name="connsiteY6" fmla="*/ 53660 h 120978"/>
                    <a:gd name="connsiteX7" fmla="*/ 2409 w 94597"/>
                    <a:gd name="connsiteY7" fmla="*/ 1273 h 1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597" h="120978">
                      <a:moveTo>
                        <a:pt x="2409" y="1273"/>
                      </a:moveTo>
                      <a:cubicBezTo>
                        <a:pt x="13786" y="-4812"/>
                        <a:pt x="83637" y="12650"/>
                        <a:pt x="92897" y="17148"/>
                      </a:cubicBezTo>
                      <a:cubicBezTo>
                        <a:pt x="102157" y="21646"/>
                        <a:pt x="71201" y="15825"/>
                        <a:pt x="57972" y="28260"/>
                      </a:cubicBezTo>
                      <a:cubicBezTo>
                        <a:pt x="44743" y="40695"/>
                        <a:pt x="20401" y="76414"/>
                        <a:pt x="13522" y="91760"/>
                      </a:cubicBezTo>
                      <a:cubicBezTo>
                        <a:pt x="6643" y="107106"/>
                        <a:pt x="14845" y="124568"/>
                        <a:pt x="16697" y="120335"/>
                      </a:cubicBezTo>
                      <a:cubicBezTo>
                        <a:pt x="18549" y="116102"/>
                        <a:pt x="23311" y="77472"/>
                        <a:pt x="24634" y="66360"/>
                      </a:cubicBezTo>
                      <a:cubicBezTo>
                        <a:pt x="25957" y="55248"/>
                        <a:pt x="25692" y="60274"/>
                        <a:pt x="24634" y="53660"/>
                      </a:cubicBezTo>
                      <a:cubicBezTo>
                        <a:pt x="23576" y="47046"/>
                        <a:pt x="-8968" y="7358"/>
                        <a:pt x="2409" y="1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9" name="フリーフォーム: 図形 648">
                  <a:extLst>
                    <a:ext uri="{FF2B5EF4-FFF2-40B4-BE49-F238E27FC236}">
                      <a16:creationId xmlns:a16="http://schemas.microsoft.com/office/drawing/2014/main" id="{84409D11-85EA-4832-83A2-7A2D4E4DBDD0}"/>
                    </a:ext>
                  </a:extLst>
                </p:cNvPr>
                <p:cNvSpPr/>
                <p:nvPr/>
              </p:nvSpPr>
              <p:spPr>
                <a:xfrm>
                  <a:off x="7064072" y="2758000"/>
                  <a:ext cx="154483" cy="247165"/>
                </a:xfrm>
                <a:custGeom>
                  <a:avLst/>
                  <a:gdLst>
                    <a:gd name="connsiteX0" fmla="*/ 154291 w 154483"/>
                    <a:gd name="connsiteY0" fmla="*/ 1075 h 247165"/>
                    <a:gd name="connsiteX1" fmla="*/ 57453 w 154483"/>
                    <a:gd name="connsiteY1" fmla="*/ 88388 h 247165"/>
                    <a:gd name="connsiteX2" fmla="*/ 125716 w 154483"/>
                    <a:gd name="connsiteY2" fmla="*/ 56638 h 247165"/>
                    <a:gd name="connsiteX3" fmla="*/ 93966 w 154483"/>
                    <a:gd name="connsiteY3" fmla="*/ 115375 h 247165"/>
                    <a:gd name="connsiteX4" fmla="*/ 73328 w 154483"/>
                    <a:gd name="connsiteY4" fmla="*/ 148713 h 247165"/>
                    <a:gd name="connsiteX5" fmla="*/ 33641 w 154483"/>
                    <a:gd name="connsiteY5" fmla="*/ 175700 h 247165"/>
                    <a:gd name="connsiteX6" fmla="*/ 33641 w 154483"/>
                    <a:gd name="connsiteY6" fmla="*/ 204275 h 247165"/>
                    <a:gd name="connsiteX7" fmla="*/ 1891 w 154483"/>
                    <a:gd name="connsiteY7" fmla="*/ 245550 h 247165"/>
                    <a:gd name="connsiteX8" fmla="*/ 97141 w 154483"/>
                    <a:gd name="connsiteY8" fmla="*/ 143950 h 247165"/>
                    <a:gd name="connsiteX9" fmla="*/ 128891 w 154483"/>
                    <a:gd name="connsiteY9" fmla="*/ 94738 h 247165"/>
                    <a:gd name="connsiteX10" fmla="*/ 73328 w 154483"/>
                    <a:gd name="connsiteY10" fmla="*/ 110613 h 247165"/>
                    <a:gd name="connsiteX11" fmla="*/ 59041 w 154483"/>
                    <a:gd name="connsiteY11" fmla="*/ 97913 h 247165"/>
                    <a:gd name="connsiteX12" fmla="*/ 81266 w 154483"/>
                    <a:gd name="connsiteY12" fmla="*/ 42350 h 247165"/>
                    <a:gd name="connsiteX13" fmla="*/ 154291 w 154483"/>
                    <a:gd name="connsiteY13" fmla="*/ 1075 h 24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483" h="247165">
                      <a:moveTo>
                        <a:pt x="154291" y="1075"/>
                      </a:moveTo>
                      <a:cubicBezTo>
                        <a:pt x="150322" y="8748"/>
                        <a:pt x="62215" y="79128"/>
                        <a:pt x="57453" y="88388"/>
                      </a:cubicBezTo>
                      <a:cubicBezTo>
                        <a:pt x="52690" y="97649"/>
                        <a:pt x="119631" y="52140"/>
                        <a:pt x="125716" y="56638"/>
                      </a:cubicBezTo>
                      <a:cubicBezTo>
                        <a:pt x="131801" y="61136"/>
                        <a:pt x="102697" y="100029"/>
                        <a:pt x="93966" y="115375"/>
                      </a:cubicBezTo>
                      <a:cubicBezTo>
                        <a:pt x="85235" y="130721"/>
                        <a:pt x="83382" y="138659"/>
                        <a:pt x="73328" y="148713"/>
                      </a:cubicBezTo>
                      <a:cubicBezTo>
                        <a:pt x="63274" y="158767"/>
                        <a:pt x="40255" y="166440"/>
                        <a:pt x="33641" y="175700"/>
                      </a:cubicBezTo>
                      <a:cubicBezTo>
                        <a:pt x="27027" y="184960"/>
                        <a:pt x="38933" y="192633"/>
                        <a:pt x="33641" y="204275"/>
                      </a:cubicBezTo>
                      <a:cubicBezTo>
                        <a:pt x="28349" y="215917"/>
                        <a:pt x="-8692" y="255604"/>
                        <a:pt x="1891" y="245550"/>
                      </a:cubicBezTo>
                      <a:cubicBezTo>
                        <a:pt x="12474" y="235496"/>
                        <a:pt x="75974" y="169085"/>
                        <a:pt x="97141" y="143950"/>
                      </a:cubicBezTo>
                      <a:cubicBezTo>
                        <a:pt x="118308" y="118815"/>
                        <a:pt x="132860" y="100294"/>
                        <a:pt x="128891" y="94738"/>
                      </a:cubicBezTo>
                      <a:cubicBezTo>
                        <a:pt x="124922" y="89182"/>
                        <a:pt x="84970" y="110084"/>
                        <a:pt x="73328" y="110613"/>
                      </a:cubicBezTo>
                      <a:cubicBezTo>
                        <a:pt x="61686" y="111142"/>
                        <a:pt x="57718" y="109290"/>
                        <a:pt x="59041" y="97913"/>
                      </a:cubicBezTo>
                      <a:cubicBezTo>
                        <a:pt x="60364" y="86536"/>
                        <a:pt x="62745" y="55844"/>
                        <a:pt x="81266" y="42350"/>
                      </a:cubicBezTo>
                      <a:cubicBezTo>
                        <a:pt x="99787" y="28856"/>
                        <a:pt x="158260" y="-6598"/>
                        <a:pt x="154291" y="10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0" name="フリーフォーム: 図形 649">
                  <a:extLst>
                    <a:ext uri="{FF2B5EF4-FFF2-40B4-BE49-F238E27FC236}">
                      <a16:creationId xmlns:a16="http://schemas.microsoft.com/office/drawing/2014/main" id="{622B3E93-F221-4CA1-880D-F2AA0E852939}"/>
                    </a:ext>
                  </a:extLst>
                </p:cNvPr>
                <p:cNvSpPr/>
                <p:nvPr/>
              </p:nvSpPr>
              <p:spPr>
                <a:xfrm>
                  <a:off x="7029821" y="2841568"/>
                  <a:ext cx="59135" cy="356419"/>
                </a:xfrm>
                <a:custGeom>
                  <a:avLst/>
                  <a:gdLst>
                    <a:gd name="connsiteX0" fmla="*/ 56779 w 59135"/>
                    <a:gd name="connsiteY0" fmla="*/ 3232 h 356419"/>
                    <a:gd name="connsiteX1" fmla="*/ 1217 w 59135"/>
                    <a:gd name="connsiteY1" fmla="*/ 314382 h 356419"/>
                    <a:gd name="connsiteX2" fmla="*/ 17092 w 59135"/>
                    <a:gd name="connsiteY2" fmla="*/ 179445 h 356419"/>
                    <a:gd name="connsiteX3" fmla="*/ 1217 w 59135"/>
                    <a:gd name="connsiteY3" fmla="*/ 354070 h 356419"/>
                    <a:gd name="connsiteX4" fmla="*/ 53604 w 59135"/>
                    <a:gd name="connsiteY4" fmla="*/ 279457 h 356419"/>
                    <a:gd name="connsiteX5" fmla="*/ 42492 w 59135"/>
                    <a:gd name="connsiteY5" fmla="*/ 268345 h 356419"/>
                    <a:gd name="connsiteX6" fmla="*/ 47254 w 59135"/>
                    <a:gd name="connsiteY6" fmla="*/ 215957 h 356419"/>
                    <a:gd name="connsiteX7" fmla="*/ 48842 w 59135"/>
                    <a:gd name="connsiteY7" fmla="*/ 154045 h 356419"/>
                    <a:gd name="connsiteX8" fmla="*/ 56779 w 59135"/>
                    <a:gd name="connsiteY8" fmla="*/ 3232 h 3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35" h="356419">
                      <a:moveTo>
                        <a:pt x="56779" y="3232"/>
                      </a:moveTo>
                      <a:cubicBezTo>
                        <a:pt x="48842" y="29955"/>
                        <a:pt x="7831" y="285013"/>
                        <a:pt x="1217" y="314382"/>
                      </a:cubicBezTo>
                      <a:cubicBezTo>
                        <a:pt x="-5397" y="343751"/>
                        <a:pt x="17092" y="172830"/>
                        <a:pt x="17092" y="179445"/>
                      </a:cubicBezTo>
                      <a:cubicBezTo>
                        <a:pt x="17092" y="186060"/>
                        <a:pt x="-4868" y="337402"/>
                        <a:pt x="1217" y="354070"/>
                      </a:cubicBezTo>
                      <a:cubicBezTo>
                        <a:pt x="7302" y="370738"/>
                        <a:pt x="46725" y="293745"/>
                        <a:pt x="53604" y="279457"/>
                      </a:cubicBezTo>
                      <a:cubicBezTo>
                        <a:pt x="60483" y="265170"/>
                        <a:pt x="43550" y="278928"/>
                        <a:pt x="42492" y="268345"/>
                      </a:cubicBezTo>
                      <a:cubicBezTo>
                        <a:pt x="41434" y="257762"/>
                        <a:pt x="46196" y="235007"/>
                        <a:pt x="47254" y="215957"/>
                      </a:cubicBezTo>
                      <a:cubicBezTo>
                        <a:pt x="48312" y="196907"/>
                        <a:pt x="47519" y="184737"/>
                        <a:pt x="48842" y="154045"/>
                      </a:cubicBezTo>
                      <a:cubicBezTo>
                        <a:pt x="50165" y="123353"/>
                        <a:pt x="64716" y="-23491"/>
                        <a:pt x="56779" y="3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1" name="フリーフォーム: 図形 650">
                  <a:extLst>
                    <a:ext uri="{FF2B5EF4-FFF2-40B4-BE49-F238E27FC236}">
                      <a16:creationId xmlns:a16="http://schemas.microsoft.com/office/drawing/2014/main" id="{1C780ADF-73FD-4863-A9A8-4D3D977C55D0}"/>
                    </a:ext>
                  </a:extLst>
                </p:cNvPr>
                <p:cNvSpPr/>
                <p:nvPr/>
              </p:nvSpPr>
              <p:spPr>
                <a:xfrm>
                  <a:off x="6970586" y="3193104"/>
                  <a:ext cx="57980" cy="277772"/>
                </a:xfrm>
                <a:custGeom>
                  <a:avLst/>
                  <a:gdLst>
                    <a:gd name="connsiteX0" fmla="*/ 57277 w 57980"/>
                    <a:gd name="connsiteY0" fmla="*/ 946 h 277772"/>
                    <a:gd name="connsiteX1" fmla="*/ 22352 w 57980"/>
                    <a:gd name="connsiteY1" fmla="*/ 166046 h 277772"/>
                    <a:gd name="connsiteX2" fmla="*/ 12827 w 57980"/>
                    <a:gd name="connsiteY2" fmla="*/ 248596 h 277772"/>
                    <a:gd name="connsiteX3" fmla="*/ 11239 w 57980"/>
                    <a:gd name="connsiteY3" fmla="*/ 272409 h 277772"/>
                    <a:gd name="connsiteX4" fmla="*/ 42989 w 57980"/>
                    <a:gd name="connsiteY4" fmla="*/ 154934 h 277772"/>
                    <a:gd name="connsiteX5" fmla="*/ 127 w 57980"/>
                    <a:gd name="connsiteY5" fmla="*/ 202559 h 277772"/>
                    <a:gd name="connsiteX6" fmla="*/ 30289 w 57980"/>
                    <a:gd name="connsiteY6" fmla="*/ 153346 h 277772"/>
                    <a:gd name="connsiteX7" fmla="*/ 44577 w 57980"/>
                    <a:gd name="connsiteY7" fmla="*/ 99371 h 277772"/>
                    <a:gd name="connsiteX8" fmla="*/ 57277 w 57980"/>
                    <a:gd name="connsiteY8" fmla="*/ 946 h 27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80" h="277772">
                      <a:moveTo>
                        <a:pt x="57277" y="946"/>
                      </a:moveTo>
                      <a:cubicBezTo>
                        <a:pt x="53573" y="12058"/>
                        <a:pt x="29760" y="124771"/>
                        <a:pt x="22352" y="166046"/>
                      </a:cubicBezTo>
                      <a:cubicBezTo>
                        <a:pt x="14944" y="207321"/>
                        <a:pt x="14679" y="230869"/>
                        <a:pt x="12827" y="248596"/>
                      </a:cubicBezTo>
                      <a:cubicBezTo>
                        <a:pt x="10975" y="266323"/>
                        <a:pt x="6212" y="288019"/>
                        <a:pt x="11239" y="272409"/>
                      </a:cubicBezTo>
                      <a:cubicBezTo>
                        <a:pt x="16266" y="256799"/>
                        <a:pt x="44841" y="166576"/>
                        <a:pt x="42989" y="154934"/>
                      </a:cubicBezTo>
                      <a:cubicBezTo>
                        <a:pt x="41137" y="143292"/>
                        <a:pt x="2244" y="202824"/>
                        <a:pt x="127" y="202559"/>
                      </a:cubicBezTo>
                      <a:cubicBezTo>
                        <a:pt x="-1990" y="202294"/>
                        <a:pt x="22881" y="170544"/>
                        <a:pt x="30289" y="153346"/>
                      </a:cubicBezTo>
                      <a:cubicBezTo>
                        <a:pt x="37697" y="136148"/>
                        <a:pt x="40079" y="118950"/>
                        <a:pt x="44577" y="99371"/>
                      </a:cubicBezTo>
                      <a:cubicBezTo>
                        <a:pt x="49075" y="79792"/>
                        <a:pt x="60981" y="-10166"/>
                        <a:pt x="57277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2" name="フリーフォーム: 図形 651">
                  <a:extLst>
                    <a:ext uri="{FF2B5EF4-FFF2-40B4-BE49-F238E27FC236}">
                      <a16:creationId xmlns:a16="http://schemas.microsoft.com/office/drawing/2014/main" id="{1F1069D3-2FBF-4B2F-9021-48C74DD76093}"/>
                    </a:ext>
                  </a:extLst>
                </p:cNvPr>
                <p:cNvSpPr/>
                <p:nvPr/>
              </p:nvSpPr>
              <p:spPr>
                <a:xfrm>
                  <a:off x="6364285" y="3395405"/>
                  <a:ext cx="51916" cy="232579"/>
                </a:xfrm>
                <a:custGeom>
                  <a:avLst/>
                  <a:gdLst>
                    <a:gd name="connsiteX0" fmla="*/ 49215 w 51916"/>
                    <a:gd name="connsiteY0" fmla="*/ 258 h 232579"/>
                    <a:gd name="connsiteX1" fmla="*/ 23815 w 51916"/>
                    <a:gd name="connsiteY1" fmla="*/ 135195 h 232579"/>
                    <a:gd name="connsiteX2" fmla="*/ 3 w 51916"/>
                    <a:gd name="connsiteY2" fmla="*/ 232033 h 232579"/>
                    <a:gd name="connsiteX3" fmla="*/ 22228 w 51916"/>
                    <a:gd name="connsiteY3" fmla="*/ 173295 h 232579"/>
                    <a:gd name="connsiteX4" fmla="*/ 38103 w 51916"/>
                    <a:gd name="connsiteY4" fmla="*/ 146308 h 232579"/>
                    <a:gd name="connsiteX5" fmla="*/ 49215 w 51916"/>
                    <a:gd name="connsiteY5" fmla="*/ 101858 h 232579"/>
                    <a:gd name="connsiteX6" fmla="*/ 49215 w 51916"/>
                    <a:gd name="connsiteY6" fmla="*/ 258 h 2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16" h="232579">
                      <a:moveTo>
                        <a:pt x="49215" y="258"/>
                      </a:moveTo>
                      <a:cubicBezTo>
                        <a:pt x="44982" y="5814"/>
                        <a:pt x="32017" y="96566"/>
                        <a:pt x="23815" y="135195"/>
                      </a:cubicBezTo>
                      <a:cubicBezTo>
                        <a:pt x="15613" y="173824"/>
                        <a:pt x="267" y="225683"/>
                        <a:pt x="3" y="232033"/>
                      </a:cubicBezTo>
                      <a:cubicBezTo>
                        <a:pt x="-261" y="238383"/>
                        <a:pt x="15878" y="187583"/>
                        <a:pt x="22228" y="173295"/>
                      </a:cubicBezTo>
                      <a:cubicBezTo>
                        <a:pt x="28578" y="159007"/>
                        <a:pt x="33605" y="158214"/>
                        <a:pt x="38103" y="146308"/>
                      </a:cubicBezTo>
                      <a:cubicBezTo>
                        <a:pt x="42601" y="134402"/>
                        <a:pt x="46305" y="123554"/>
                        <a:pt x="49215" y="101858"/>
                      </a:cubicBezTo>
                      <a:cubicBezTo>
                        <a:pt x="52125" y="80162"/>
                        <a:pt x="53448" y="-5298"/>
                        <a:pt x="49215" y="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3" name="フリーフォーム: 図形 652">
                  <a:extLst>
                    <a:ext uri="{FF2B5EF4-FFF2-40B4-BE49-F238E27FC236}">
                      <a16:creationId xmlns:a16="http://schemas.microsoft.com/office/drawing/2014/main" id="{57879BF5-B4DB-4816-B03A-84FB2FD5F4B2}"/>
                    </a:ext>
                  </a:extLst>
                </p:cNvPr>
                <p:cNvSpPr/>
                <p:nvPr/>
              </p:nvSpPr>
              <p:spPr>
                <a:xfrm>
                  <a:off x="6408633" y="3301981"/>
                  <a:ext cx="63654" cy="191444"/>
                </a:xfrm>
                <a:custGeom>
                  <a:avLst/>
                  <a:gdLst>
                    <a:gd name="connsiteX0" fmla="*/ 105 w 63654"/>
                    <a:gd name="connsiteY0" fmla="*/ 19 h 191444"/>
                    <a:gd name="connsiteX1" fmla="*/ 25505 w 63654"/>
                    <a:gd name="connsiteY1" fmla="*/ 125432 h 191444"/>
                    <a:gd name="connsiteX2" fmla="*/ 25505 w 63654"/>
                    <a:gd name="connsiteY2" fmla="*/ 190519 h 191444"/>
                    <a:gd name="connsiteX3" fmla="*/ 46142 w 63654"/>
                    <a:gd name="connsiteY3" fmla="*/ 165119 h 191444"/>
                    <a:gd name="connsiteX4" fmla="*/ 63605 w 63654"/>
                    <a:gd name="connsiteY4" fmla="*/ 184169 h 191444"/>
                    <a:gd name="connsiteX5" fmla="*/ 50905 w 63654"/>
                    <a:gd name="connsiteY5" fmla="*/ 134957 h 191444"/>
                    <a:gd name="connsiteX6" fmla="*/ 36617 w 63654"/>
                    <a:gd name="connsiteY6" fmla="*/ 115907 h 191444"/>
                    <a:gd name="connsiteX7" fmla="*/ 105 w 63654"/>
                    <a:gd name="connsiteY7" fmla="*/ 19 h 19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4" h="191444">
                      <a:moveTo>
                        <a:pt x="105" y="19"/>
                      </a:moveTo>
                      <a:cubicBezTo>
                        <a:pt x="-1747" y="1606"/>
                        <a:pt x="21272" y="93682"/>
                        <a:pt x="25505" y="125432"/>
                      </a:cubicBezTo>
                      <a:cubicBezTo>
                        <a:pt x="29738" y="157182"/>
                        <a:pt x="22066" y="183905"/>
                        <a:pt x="25505" y="190519"/>
                      </a:cubicBezTo>
                      <a:cubicBezTo>
                        <a:pt x="28944" y="197133"/>
                        <a:pt x="39792" y="166177"/>
                        <a:pt x="46142" y="165119"/>
                      </a:cubicBezTo>
                      <a:cubicBezTo>
                        <a:pt x="52492" y="164061"/>
                        <a:pt x="62811" y="189196"/>
                        <a:pt x="63605" y="184169"/>
                      </a:cubicBezTo>
                      <a:cubicBezTo>
                        <a:pt x="64399" y="179142"/>
                        <a:pt x="55403" y="146334"/>
                        <a:pt x="50905" y="134957"/>
                      </a:cubicBezTo>
                      <a:cubicBezTo>
                        <a:pt x="46407" y="123580"/>
                        <a:pt x="44025" y="136544"/>
                        <a:pt x="36617" y="115907"/>
                      </a:cubicBezTo>
                      <a:cubicBezTo>
                        <a:pt x="29209" y="95270"/>
                        <a:pt x="1957" y="-1568"/>
                        <a:pt x="10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4" name="フリーフォーム: 図形 653">
                  <a:extLst>
                    <a:ext uri="{FF2B5EF4-FFF2-40B4-BE49-F238E27FC236}">
                      <a16:creationId xmlns:a16="http://schemas.microsoft.com/office/drawing/2014/main" id="{958A5D8A-EA26-40A9-9A6C-E688BA1D8359}"/>
                    </a:ext>
                  </a:extLst>
                </p:cNvPr>
                <p:cNvSpPr/>
                <p:nvPr/>
              </p:nvSpPr>
              <p:spPr>
                <a:xfrm>
                  <a:off x="6284060" y="3475021"/>
                  <a:ext cx="70881" cy="281167"/>
                </a:xfrm>
                <a:custGeom>
                  <a:avLst/>
                  <a:gdLst>
                    <a:gd name="connsiteX0" fmla="*/ 70703 w 70881"/>
                    <a:gd name="connsiteY0" fmla="*/ 17 h 281167"/>
                    <a:gd name="connsiteX1" fmla="*/ 35778 w 70881"/>
                    <a:gd name="connsiteY1" fmla="*/ 138129 h 281167"/>
                    <a:gd name="connsiteX2" fmla="*/ 45303 w 70881"/>
                    <a:gd name="connsiteY2" fmla="*/ 198454 h 281167"/>
                    <a:gd name="connsiteX3" fmla="*/ 27840 w 70881"/>
                    <a:gd name="connsiteY3" fmla="*/ 233379 h 281167"/>
                    <a:gd name="connsiteX4" fmla="*/ 853 w 70881"/>
                    <a:gd name="connsiteY4" fmla="*/ 281004 h 281167"/>
                    <a:gd name="connsiteX5" fmla="*/ 7203 w 70881"/>
                    <a:gd name="connsiteY5" fmla="*/ 215917 h 281167"/>
                    <a:gd name="connsiteX6" fmla="*/ 11965 w 70881"/>
                    <a:gd name="connsiteY6" fmla="*/ 169879 h 281167"/>
                    <a:gd name="connsiteX7" fmla="*/ 18315 w 70881"/>
                    <a:gd name="connsiteY7" fmla="*/ 128604 h 281167"/>
                    <a:gd name="connsiteX8" fmla="*/ 70703 w 70881"/>
                    <a:gd name="connsiteY8" fmla="*/ 17 h 28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881" h="281167">
                      <a:moveTo>
                        <a:pt x="70703" y="17"/>
                      </a:moveTo>
                      <a:cubicBezTo>
                        <a:pt x="73613" y="1604"/>
                        <a:pt x="40011" y="105056"/>
                        <a:pt x="35778" y="138129"/>
                      </a:cubicBezTo>
                      <a:cubicBezTo>
                        <a:pt x="31545" y="171202"/>
                        <a:pt x="46626" y="182579"/>
                        <a:pt x="45303" y="198454"/>
                      </a:cubicBezTo>
                      <a:cubicBezTo>
                        <a:pt x="43980" y="214329"/>
                        <a:pt x="35248" y="219621"/>
                        <a:pt x="27840" y="233379"/>
                      </a:cubicBezTo>
                      <a:cubicBezTo>
                        <a:pt x="20432" y="247137"/>
                        <a:pt x="4292" y="283914"/>
                        <a:pt x="853" y="281004"/>
                      </a:cubicBezTo>
                      <a:cubicBezTo>
                        <a:pt x="-2586" y="278094"/>
                        <a:pt x="5351" y="234438"/>
                        <a:pt x="7203" y="215917"/>
                      </a:cubicBezTo>
                      <a:cubicBezTo>
                        <a:pt x="9055" y="197396"/>
                        <a:pt x="10113" y="184431"/>
                        <a:pt x="11965" y="169879"/>
                      </a:cubicBezTo>
                      <a:cubicBezTo>
                        <a:pt x="13817" y="155327"/>
                        <a:pt x="10113" y="154533"/>
                        <a:pt x="18315" y="128604"/>
                      </a:cubicBezTo>
                      <a:cubicBezTo>
                        <a:pt x="26517" y="102675"/>
                        <a:pt x="67793" y="-1570"/>
                        <a:pt x="70703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5" name="フリーフォーム: 図形 654">
                  <a:extLst>
                    <a:ext uri="{FF2B5EF4-FFF2-40B4-BE49-F238E27FC236}">
                      <a16:creationId xmlns:a16="http://schemas.microsoft.com/office/drawing/2014/main" id="{FDBE4E02-5A52-4240-A1CC-0D20BF5A54D2}"/>
                    </a:ext>
                  </a:extLst>
                </p:cNvPr>
                <p:cNvSpPr/>
                <p:nvPr/>
              </p:nvSpPr>
              <p:spPr>
                <a:xfrm>
                  <a:off x="6332247" y="3468659"/>
                  <a:ext cx="151143" cy="190535"/>
                </a:xfrm>
                <a:custGeom>
                  <a:avLst/>
                  <a:gdLst>
                    <a:gd name="connsiteX0" fmla="*/ 149516 w 151143"/>
                    <a:gd name="connsiteY0" fmla="*/ 29 h 190535"/>
                    <a:gd name="connsiteX1" fmla="*/ 89191 w 151143"/>
                    <a:gd name="connsiteY1" fmla="*/ 106391 h 190535"/>
                    <a:gd name="connsiteX2" fmla="*/ 65378 w 151143"/>
                    <a:gd name="connsiteY2" fmla="*/ 146079 h 190535"/>
                    <a:gd name="connsiteX3" fmla="*/ 291 w 151143"/>
                    <a:gd name="connsiteY3" fmla="*/ 190529 h 190535"/>
                    <a:gd name="connsiteX4" fmla="*/ 93953 w 151143"/>
                    <a:gd name="connsiteY4" fmla="*/ 142904 h 190535"/>
                    <a:gd name="connsiteX5" fmla="*/ 120941 w 151143"/>
                    <a:gd name="connsiteY5" fmla="*/ 111154 h 190535"/>
                    <a:gd name="connsiteX6" fmla="*/ 133641 w 151143"/>
                    <a:gd name="connsiteY6" fmla="*/ 95279 h 190535"/>
                    <a:gd name="connsiteX7" fmla="*/ 149516 w 151143"/>
                    <a:gd name="connsiteY7" fmla="*/ 29 h 190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143" h="190535">
                      <a:moveTo>
                        <a:pt x="149516" y="29"/>
                      </a:moveTo>
                      <a:cubicBezTo>
                        <a:pt x="142108" y="1881"/>
                        <a:pt x="103214" y="82049"/>
                        <a:pt x="89191" y="106391"/>
                      </a:cubicBezTo>
                      <a:cubicBezTo>
                        <a:pt x="75168" y="130733"/>
                        <a:pt x="80195" y="132056"/>
                        <a:pt x="65378" y="146079"/>
                      </a:cubicBezTo>
                      <a:cubicBezTo>
                        <a:pt x="50561" y="160102"/>
                        <a:pt x="-4472" y="191058"/>
                        <a:pt x="291" y="190529"/>
                      </a:cubicBezTo>
                      <a:cubicBezTo>
                        <a:pt x="5053" y="190000"/>
                        <a:pt x="73845" y="156133"/>
                        <a:pt x="93953" y="142904"/>
                      </a:cubicBezTo>
                      <a:cubicBezTo>
                        <a:pt x="114061" y="129675"/>
                        <a:pt x="114326" y="119091"/>
                        <a:pt x="120941" y="111154"/>
                      </a:cubicBezTo>
                      <a:cubicBezTo>
                        <a:pt x="127556" y="103217"/>
                        <a:pt x="130466" y="106921"/>
                        <a:pt x="133641" y="95279"/>
                      </a:cubicBezTo>
                      <a:cubicBezTo>
                        <a:pt x="136816" y="83637"/>
                        <a:pt x="156924" y="-1823"/>
                        <a:pt x="149516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6" name="フリーフォーム: 図形 655">
                  <a:extLst>
                    <a:ext uri="{FF2B5EF4-FFF2-40B4-BE49-F238E27FC236}">
                      <a16:creationId xmlns:a16="http://schemas.microsoft.com/office/drawing/2014/main" id="{5D1DA99A-6615-4CEB-A026-4A50AE1679A7}"/>
                    </a:ext>
                  </a:extLst>
                </p:cNvPr>
                <p:cNvSpPr/>
                <p:nvPr/>
              </p:nvSpPr>
              <p:spPr>
                <a:xfrm>
                  <a:off x="6315007" y="3495484"/>
                  <a:ext cx="392181" cy="183212"/>
                </a:xfrm>
                <a:custGeom>
                  <a:avLst/>
                  <a:gdLst>
                    <a:gd name="connsiteX0" fmla="*/ 68 w 392181"/>
                    <a:gd name="connsiteY0" fmla="*/ 182754 h 183212"/>
                    <a:gd name="connsiteX1" fmla="*/ 125481 w 392181"/>
                    <a:gd name="connsiteY1" fmla="*/ 119254 h 183212"/>
                    <a:gd name="connsiteX2" fmla="*/ 223906 w 392181"/>
                    <a:gd name="connsiteY2" fmla="*/ 46229 h 183212"/>
                    <a:gd name="connsiteX3" fmla="*/ 392181 w 392181"/>
                    <a:gd name="connsiteY3" fmla="*/ 191 h 183212"/>
                    <a:gd name="connsiteX4" fmla="*/ 223906 w 392181"/>
                    <a:gd name="connsiteY4" fmla="*/ 28766 h 183212"/>
                    <a:gd name="connsiteX5" fmla="*/ 336618 w 392181"/>
                    <a:gd name="connsiteY5" fmla="*/ 1779 h 183212"/>
                    <a:gd name="connsiteX6" fmla="*/ 173106 w 392181"/>
                    <a:gd name="connsiteY6" fmla="*/ 54166 h 183212"/>
                    <a:gd name="connsiteX7" fmla="*/ 142943 w 392181"/>
                    <a:gd name="connsiteY7" fmla="*/ 85916 h 183212"/>
                    <a:gd name="connsiteX8" fmla="*/ 68 w 392181"/>
                    <a:gd name="connsiteY8" fmla="*/ 182754 h 183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181" h="183212">
                      <a:moveTo>
                        <a:pt x="68" y="182754"/>
                      </a:moveTo>
                      <a:cubicBezTo>
                        <a:pt x="-2842" y="188310"/>
                        <a:pt x="88175" y="142008"/>
                        <a:pt x="125481" y="119254"/>
                      </a:cubicBezTo>
                      <a:cubicBezTo>
                        <a:pt x="162787" y="96500"/>
                        <a:pt x="179456" y="66073"/>
                        <a:pt x="223906" y="46229"/>
                      </a:cubicBezTo>
                      <a:cubicBezTo>
                        <a:pt x="268356" y="26385"/>
                        <a:pt x="392181" y="3101"/>
                        <a:pt x="392181" y="191"/>
                      </a:cubicBezTo>
                      <a:cubicBezTo>
                        <a:pt x="392181" y="-2719"/>
                        <a:pt x="233166" y="28501"/>
                        <a:pt x="223906" y="28766"/>
                      </a:cubicBezTo>
                      <a:cubicBezTo>
                        <a:pt x="214646" y="29031"/>
                        <a:pt x="345085" y="-2454"/>
                        <a:pt x="336618" y="1779"/>
                      </a:cubicBezTo>
                      <a:cubicBezTo>
                        <a:pt x="328151" y="6012"/>
                        <a:pt x="205385" y="40143"/>
                        <a:pt x="173106" y="54166"/>
                      </a:cubicBezTo>
                      <a:cubicBezTo>
                        <a:pt x="140827" y="68189"/>
                        <a:pt x="168079" y="68453"/>
                        <a:pt x="142943" y="85916"/>
                      </a:cubicBezTo>
                      <a:cubicBezTo>
                        <a:pt x="117808" y="103378"/>
                        <a:pt x="2978" y="177198"/>
                        <a:pt x="68" y="1827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7" name="フリーフォーム: 図形 656">
                  <a:extLst>
                    <a:ext uri="{FF2B5EF4-FFF2-40B4-BE49-F238E27FC236}">
                      <a16:creationId xmlns:a16="http://schemas.microsoft.com/office/drawing/2014/main" id="{0995B26A-BC62-40CC-A872-073B3103067A}"/>
                    </a:ext>
                  </a:extLst>
                </p:cNvPr>
                <p:cNvSpPr/>
                <p:nvPr/>
              </p:nvSpPr>
              <p:spPr>
                <a:xfrm>
                  <a:off x="6619875" y="3436587"/>
                  <a:ext cx="356519" cy="68613"/>
                </a:xfrm>
                <a:custGeom>
                  <a:avLst/>
                  <a:gdLst>
                    <a:gd name="connsiteX0" fmla="*/ 0 w 356519"/>
                    <a:gd name="connsiteY0" fmla="*/ 68613 h 68613"/>
                    <a:gd name="connsiteX1" fmla="*/ 211138 w 356519"/>
                    <a:gd name="connsiteY1" fmla="*/ 27338 h 68613"/>
                    <a:gd name="connsiteX2" fmla="*/ 355600 w 356519"/>
                    <a:gd name="connsiteY2" fmla="*/ 351 h 68613"/>
                    <a:gd name="connsiteX3" fmla="*/ 268288 w 356519"/>
                    <a:gd name="connsiteY3" fmla="*/ 13051 h 68613"/>
                    <a:gd name="connsiteX4" fmla="*/ 176213 w 356519"/>
                    <a:gd name="connsiteY4" fmla="*/ 28926 h 68613"/>
                    <a:gd name="connsiteX5" fmla="*/ 0 w 356519"/>
                    <a:gd name="connsiteY5" fmla="*/ 68613 h 6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519" h="68613">
                      <a:moveTo>
                        <a:pt x="0" y="68613"/>
                      </a:moveTo>
                      <a:lnTo>
                        <a:pt x="211138" y="27338"/>
                      </a:lnTo>
                      <a:lnTo>
                        <a:pt x="355600" y="351"/>
                      </a:lnTo>
                      <a:cubicBezTo>
                        <a:pt x="365125" y="-2030"/>
                        <a:pt x="298186" y="8289"/>
                        <a:pt x="268288" y="13051"/>
                      </a:cubicBezTo>
                      <a:cubicBezTo>
                        <a:pt x="238390" y="17813"/>
                        <a:pt x="176213" y="28926"/>
                        <a:pt x="176213" y="28926"/>
                      </a:cubicBezTo>
                      <a:lnTo>
                        <a:pt x="0" y="68613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8" name="フリーフォーム: 図形 657">
                  <a:extLst>
                    <a:ext uri="{FF2B5EF4-FFF2-40B4-BE49-F238E27FC236}">
                      <a16:creationId xmlns:a16="http://schemas.microsoft.com/office/drawing/2014/main" id="{F0136591-A327-4BF5-BC00-182E508B8B2B}"/>
                    </a:ext>
                  </a:extLst>
                </p:cNvPr>
                <p:cNvSpPr/>
                <p:nvPr/>
              </p:nvSpPr>
              <p:spPr>
                <a:xfrm>
                  <a:off x="6227123" y="3245266"/>
                  <a:ext cx="151533" cy="373525"/>
                </a:xfrm>
                <a:custGeom>
                  <a:avLst/>
                  <a:gdLst>
                    <a:gd name="connsiteX0" fmla="*/ 3815 w 151533"/>
                    <a:gd name="connsiteY0" fmla="*/ 63084 h 373525"/>
                    <a:gd name="connsiteX1" fmla="*/ 48265 w 151533"/>
                    <a:gd name="connsiteY1" fmla="*/ 256759 h 373525"/>
                    <a:gd name="connsiteX2" fmla="*/ 37152 w 151533"/>
                    <a:gd name="connsiteY2" fmla="*/ 244059 h 373525"/>
                    <a:gd name="connsiteX3" fmla="*/ 59377 w 151533"/>
                    <a:gd name="connsiteY3" fmla="*/ 372647 h 373525"/>
                    <a:gd name="connsiteX4" fmla="*/ 56202 w 151533"/>
                    <a:gd name="connsiteY4" fmla="*/ 294859 h 373525"/>
                    <a:gd name="connsiteX5" fmla="*/ 84777 w 151533"/>
                    <a:gd name="connsiteY5" fmla="*/ 183734 h 373525"/>
                    <a:gd name="connsiteX6" fmla="*/ 151452 w 151533"/>
                    <a:gd name="connsiteY6" fmla="*/ 1172 h 373525"/>
                    <a:gd name="connsiteX7" fmla="*/ 97477 w 151533"/>
                    <a:gd name="connsiteY7" fmla="*/ 113884 h 373525"/>
                    <a:gd name="connsiteX8" fmla="*/ 53027 w 151533"/>
                    <a:gd name="connsiteY8" fmla="*/ 280572 h 373525"/>
                    <a:gd name="connsiteX9" fmla="*/ 11752 w 151533"/>
                    <a:gd name="connsiteY9" fmla="*/ 202784 h 373525"/>
                    <a:gd name="connsiteX10" fmla="*/ 3815 w 151533"/>
                    <a:gd name="connsiteY10" fmla="*/ 158334 h 373525"/>
                    <a:gd name="connsiteX11" fmla="*/ 3815 w 151533"/>
                    <a:gd name="connsiteY11" fmla="*/ 63084 h 37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533" h="373525">
                      <a:moveTo>
                        <a:pt x="3815" y="63084"/>
                      </a:moveTo>
                      <a:cubicBezTo>
                        <a:pt x="11223" y="79488"/>
                        <a:pt x="42709" y="226597"/>
                        <a:pt x="48265" y="256759"/>
                      </a:cubicBezTo>
                      <a:cubicBezTo>
                        <a:pt x="53821" y="286922"/>
                        <a:pt x="35300" y="224744"/>
                        <a:pt x="37152" y="244059"/>
                      </a:cubicBezTo>
                      <a:cubicBezTo>
                        <a:pt x="39004" y="263374"/>
                        <a:pt x="56202" y="364180"/>
                        <a:pt x="59377" y="372647"/>
                      </a:cubicBezTo>
                      <a:cubicBezTo>
                        <a:pt x="62552" y="381114"/>
                        <a:pt x="51969" y="326344"/>
                        <a:pt x="56202" y="294859"/>
                      </a:cubicBezTo>
                      <a:cubicBezTo>
                        <a:pt x="60435" y="263374"/>
                        <a:pt x="68902" y="232682"/>
                        <a:pt x="84777" y="183734"/>
                      </a:cubicBezTo>
                      <a:cubicBezTo>
                        <a:pt x="100652" y="134786"/>
                        <a:pt x="149335" y="12814"/>
                        <a:pt x="151452" y="1172"/>
                      </a:cubicBezTo>
                      <a:cubicBezTo>
                        <a:pt x="153569" y="-10470"/>
                        <a:pt x="113881" y="67317"/>
                        <a:pt x="97477" y="113884"/>
                      </a:cubicBezTo>
                      <a:cubicBezTo>
                        <a:pt x="81073" y="160451"/>
                        <a:pt x="67314" y="265755"/>
                        <a:pt x="53027" y="280572"/>
                      </a:cubicBezTo>
                      <a:cubicBezTo>
                        <a:pt x="38740" y="295389"/>
                        <a:pt x="19954" y="223157"/>
                        <a:pt x="11752" y="202784"/>
                      </a:cubicBezTo>
                      <a:cubicBezTo>
                        <a:pt x="3550" y="182411"/>
                        <a:pt x="5932" y="178707"/>
                        <a:pt x="3815" y="158334"/>
                      </a:cubicBezTo>
                      <a:cubicBezTo>
                        <a:pt x="1698" y="137961"/>
                        <a:pt x="-3593" y="46680"/>
                        <a:pt x="3815" y="630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9" name="フリーフォーム: 図形 658">
                  <a:extLst>
                    <a:ext uri="{FF2B5EF4-FFF2-40B4-BE49-F238E27FC236}">
                      <a16:creationId xmlns:a16="http://schemas.microsoft.com/office/drawing/2014/main" id="{B839A52D-99BB-497A-9687-D1320B815875}"/>
                    </a:ext>
                  </a:extLst>
                </p:cNvPr>
                <p:cNvSpPr/>
                <p:nvPr/>
              </p:nvSpPr>
              <p:spPr>
                <a:xfrm>
                  <a:off x="6462344" y="3464802"/>
                  <a:ext cx="484674" cy="129963"/>
                </a:xfrm>
                <a:custGeom>
                  <a:avLst/>
                  <a:gdLst>
                    <a:gd name="connsiteX0" fmla="*/ 1956 w 484674"/>
                    <a:gd name="connsiteY0" fmla="*/ 129298 h 129963"/>
                    <a:gd name="connsiteX1" fmla="*/ 200394 w 484674"/>
                    <a:gd name="connsiteY1" fmla="*/ 59448 h 129963"/>
                    <a:gd name="connsiteX2" fmla="*/ 165469 w 484674"/>
                    <a:gd name="connsiteY2" fmla="*/ 62623 h 129963"/>
                    <a:gd name="connsiteX3" fmla="*/ 235319 w 484674"/>
                    <a:gd name="connsiteY3" fmla="*/ 48336 h 129963"/>
                    <a:gd name="connsiteX4" fmla="*/ 282944 w 484674"/>
                    <a:gd name="connsiteY4" fmla="*/ 48336 h 129963"/>
                    <a:gd name="connsiteX5" fmla="*/ 336919 w 484674"/>
                    <a:gd name="connsiteY5" fmla="*/ 30873 h 129963"/>
                    <a:gd name="connsiteX6" fmla="*/ 354381 w 484674"/>
                    <a:gd name="connsiteY6" fmla="*/ 32461 h 129963"/>
                    <a:gd name="connsiteX7" fmla="*/ 481381 w 484674"/>
                    <a:gd name="connsiteY7" fmla="*/ 711 h 129963"/>
                    <a:gd name="connsiteX8" fmla="*/ 444869 w 484674"/>
                    <a:gd name="connsiteY8" fmla="*/ 10236 h 129963"/>
                    <a:gd name="connsiteX9" fmla="*/ 417881 w 484674"/>
                    <a:gd name="connsiteY9" fmla="*/ 8648 h 129963"/>
                    <a:gd name="connsiteX10" fmla="*/ 267069 w 484674"/>
                    <a:gd name="connsiteY10" fmla="*/ 29286 h 129963"/>
                    <a:gd name="connsiteX11" fmla="*/ 173406 w 484674"/>
                    <a:gd name="connsiteY11" fmla="*/ 57861 h 129963"/>
                    <a:gd name="connsiteX12" fmla="*/ 105144 w 484674"/>
                    <a:gd name="connsiteY12" fmla="*/ 91198 h 129963"/>
                    <a:gd name="connsiteX13" fmla="*/ 1956 w 484674"/>
                    <a:gd name="connsiteY13" fmla="*/ 129298 h 12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4674" h="129963">
                      <a:moveTo>
                        <a:pt x="1956" y="129298"/>
                      </a:moveTo>
                      <a:cubicBezTo>
                        <a:pt x="17831" y="124006"/>
                        <a:pt x="173142" y="70560"/>
                        <a:pt x="200394" y="59448"/>
                      </a:cubicBezTo>
                      <a:cubicBezTo>
                        <a:pt x="227646" y="48336"/>
                        <a:pt x="159648" y="64475"/>
                        <a:pt x="165469" y="62623"/>
                      </a:cubicBezTo>
                      <a:cubicBezTo>
                        <a:pt x="171290" y="60771"/>
                        <a:pt x="215740" y="50717"/>
                        <a:pt x="235319" y="48336"/>
                      </a:cubicBezTo>
                      <a:cubicBezTo>
                        <a:pt x="254898" y="45955"/>
                        <a:pt x="266011" y="51246"/>
                        <a:pt x="282944" y="48336"/>
                      </a:cubicBezTo>
                      <a:cubicBezTo>
                        <a:pt x="299877" y="45426"/>
                        <a:pt x="325013" y="33519"/>
                        <a:pt x="336919" y="30873"/>
                      </a:cubicBezTo>
                      <a:cubicBezTo>
                        <a:pt x="348825" y="28227"/>
                        <a:pt x="330304" y="37488"/>
                        <a:pt x="354381" y="32461"/>
                      </a:cubicBezTo>
                      <a:cubicBezTo>
                        <a:pt x="378458" y="27434"/>
                        <a:pt x="466300" y="4415"/>
                        <a:pt x="481381" y="711"/>
                      </a:cubicBezTo>
                      <a:cubicBezTo>
                        <a:pt x="496462" y="-2993"/>
                        <a:pt x="455452" y="8913"/>
                        <a:pt x="444869" y="10236"/>
                      </a:cubicBezTo>
                      <a:cubicBezTo>
                        <a:pt x="434286" y="11559"/>
                        <a:pt x="447514" y="5473"/>
                        <a:pt x="417881" y="8648"/>
                      </a:cubicBezTo>
                      <a:cubicBezTo>
                        <a:pt x="388248" y="11823"/>
                        <a:pt x="307815" y="21084"/>
                        <a:pt x="267069" y="29286"/>
                      </a:cubicBezTo>
                      <a:cubicBezTo>
                        <a:pt x="226323" y="37488"/>
                        <a:pt x="200394" y="47542"/>
                        <a:pt x="173406" y="57861"/>
                      </a:cubicBezTo>
                      <a:cubicBezTo>
                        <a:pt x="146418" y="68180"/>
                        <a:pt x="139275" y="75323"/>
                        <a:pt x="105144" y="91198"/>
                      </a:cubicBezTo>
                      <a:cubicBezTo>
                        <a:pt x="71013" y="107073"/>
                        <a:pt x="-13919" y="134590"/>
                        <a:pt x="1956" y="1292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0" name="フリーフォーム: 図形 659">
                  <a:extLst>
                    <a:ext uri="{FF2B5EF4-FFF2-40B4-BE49-F238E27FC236}">
                      <a16:creationId xmlns:a16="http://schemas.microsoft.com/office/drawing/2014/main" id="{5BE91763-7335-4FB3-ADCA-46DD333751A1}"/>
                    </a:ext>
                  </a:extLst>
                </p:cNvPr>
                <p:cNvSpPr/>
                <p:nvPr/>
              </p:nvSpPr>
              <p:spPr>
                <a:xfrm>
                  <a:off x="6312644" y="3401959"/>
                  <a:ext cx="671439" cy="326672"/>
                </a:xfrm>
                <a:custGeom>
                  <a:avLst/>
                  <a:gdLst>
                    <a:gd name="connsiteX0" fmla="*/ 661244 w 671439"/>
                    <a:gd name="connsiteY0" fmla="*/ 54 h 326672"/>
                    <a:gd name="connsiteX1" fmla="*/ 669181 w 671439"/>
                    <a:gd name="connsiteY1" fmla="*/ 120704 h 326672"/>
                    <a:gd name="connsiteX2" fmla="*/ 667594 w 671439"/>
                    <a:gd name="connsiteY2" fmla="*/ 96891 h 326672"/>
                    <a:gd name="connsiteX3" fmla="*/ 627906 w 671439"/>
                    <a:gd name="connsiteY3" fmla="*/ 101654 h 326672"/>
                    <a:gd name="connsiteX4" fmla="*/ 450106 w 671439"/>
                    <a:gd name="connsiteY4" fmla="*/ 123879 h 326672"/>
                    <a:gd name="connsiteX5" fmla="*/ 548531 w 671439"/>
                    <a:gd name="connsiteY5" fmla="*/ 104829 h 326672"/>
                    <a:gd name="connsiteX6" fmla="*/ 364381 w 671439"/>
                    <a:gd name="connsiteY6" fmla="*/ 147691 h 326672"/>
                    <a:gd name="connsiteX7" fmla="*/ 323106 w 671439"/>
                    <a:gd name="connsiteY7" fmla="*/ 154041 h 326672"/>
                    <a:gd name="connsiteX8" fmla="*/ 219919 w 671439"/>
                    <a:gd name="connsiteY8" fmla="*/ 184204 h 326672"/>
                    <a:gd name="connsiteX9" fmla="*/ 223094 w 671439"/>
                    <a:gd name="connsiteY9" fmla="*/ 190554 h 326672"/>
                    <a:gd name="connsiteX10" fmla="*/ 138956 w 671439"/>
                    <a:gd name="connsiteY10" fmla="*/ 212779 h 326672"/>
                    <a:gd name="connsiteX11" fmla="*/ 65931 w 671439"/>
                    <a:gd name="connsiteY11" fmla="*/ 268341 h 326672"/>
                    <a:gd name="connsiteX12" fmla="*/ 844 w 671439"/>
                    <a:gd name="connsiteY12" fmla="*/ 325491 h 326672"/>
                    <a:gd name="connsiteX13" fmla="*/ 113556 w 671439"/>
                    <a:gd name="connsiteY13" fmla="*/ 212779 h 326672"/>
                    <a:gd name="connsiteX14" fmla="*/ 118319 w 671439"/>
                    <a:gd name="connsiteY14" fmla="*/ 230241 h 326672"/>
                    <a:gd name="connsiteX15" fmla="*/ 329456 w 671439"/>
                    <a:gd name="connsiteY15" fmla="*/ 157216 h 326672"/>
                    <a:gd name="connsiteX16" fmla="*/ 626319 w 671439"/>
                    <a:gd name="connsiteY16" fmla="*/ 117529 h 326672"/>
                    <a:gd name="connsiteX17" fmla="*/ 651719 w 671439"/>
                    <a:gd name="connsiteY17" fmla="*/ 104829 h 326672"/>
                    <a:gd name="connsiteX18" fmla="*/ 661244 w 671439"/>
                    <a:gd name="connsiteY18" fmla="*/ 54 h 32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1439" h="326672">
                      <a:moveTo>
                        <a:pt x="661244" y="54"/>
                      </a:moveTo>
                      <a:cubicBezTo>
                        <a:pt x="664154" y="2700"/>
                        <a:pt x="668123" y="104565"/>
                        <a:pt x="669181" y="120704"/>
                      </a:cubicBezTo>
                      <a:cubicBezTo>
                        <a:pt x="670239" y="136843"/>
                        <a:pt x="674473" y="100066"/>
                        <a:pt x="667594" y="96891"/>
                      </a:cubicBezTo>
                      <a:cubicBezTo>
                        <a:pt x="660715" y="93716"/>
                        <a:pt x="627906" y="101654"/>
                        <a:pt x="627906" y="101654"/>
                      </a:cubicBezTo>
                      <a:lnTo>
                        <a:pt x="450106" y="123879"/>
                      </a:lnTo>
                      <a:cubicBezTo>
                        <a:pt x="436877" y="124408"/>
                        <a:pt x="548531" y="104829"/>
                        <a:pt x="548531" y="104829"/>
                      </a:cubicBezTo>
                      <a:cubicBezTo>
                        <a:pt x="534244" y="108798"/>
                        <a:pt x="401952" y="139489"/>
                        <a:pt x="364381" y="147691"/>
                      </a:cubicBezTo>
                      <a:cubicBezTo>
                        <a:pt x="326810" y="155893"/>
                        <a:pt x="347183" y="147956"/>
                        <a:pt x="323106" y="154041"/>
                      </a:cubicBezTo>
                      <a:cubicBezTo>
                        <a:pt x="299029" y="160126"/>
                        <a:pt x="236588" y="178119"/>
                        <a:pt x="219919" y="184204"/>
                      </a:cubicBezTo>
                      <a:cubicBezTo>
                        <a:pt x="203250" y="190289"/>
                        <a:pt x="236588" y="185792"/>
                        <a:pt x="223094" y="190554"/>
                      </a:cubicBezTo>
                      <a:cubicBezTo>
                        <a:pt x="209600" y="195316"/>
                        <a:pt x="165150" y="199815"/>
                        <a:pt x="138956" y="212779"/>
                      </a:cubicBezTo>
                      <a:cubicBezTo>
                        <a:pt x="112762" y="225743"/>
                        <a:pt x="88950" y="249556"/>
                        <a:pt x="65931" y="268341"/>
                      </a:cubicBezTo>
                      <a:cubicBezTo>
                        <a:pt x="42912" y="287126"/>
                        <a:pt x="-7093" y="334751"/>
                        <a:pt x="844" y="325491"/>
                      </a:cubicBezTo>
                      <a:cubicBezTo>
                        <a:pt x="8781" y="316231"/>
                        <a:pt x="93977" y="228654"/>
                        <a:pt x="113556" y="212779"/>
                      </a:cubicBezTo>
                      <a:cubicBezTo>
                        <a:pt x="133135" y="196904"/>
                        <a:pt x="82336" y="239501"/>
                        <a:pt x="118319" y="230241"/>
                      </a:cubicBezTo>
                      <a:cubicBezTo>
                        <a:pt x="154302" y="220981"/>
                        <a:pt x="244789" y="176001"/>
                        <a:pt x="329456" y="157216"/>
                      </a:cubicBezTo>
                      <a:cubicBezTo>
                        <a:pt x="414123" y="138431"/>
                        <a:pt x="572608" y="126260"/>
                        <a:pt x="626319" y="117529"/>
                      </a:cubicBezTo>
                      <a:cubicBezTo>
                        <a:pt x="680030" y="108798"/>
                        <a:pt x="645104" y="118323"/>
                        <a:pt x="651719" y="104829"/>
                      </a:cubicBezTo>
                      <a:cubicBezTo>
                        <a:pt x="658333" y="91335"/>
                        <a:pt x="658334" y="-2592"/>
                        <a:pt x="661244" y="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1" name="フリーフォーム: 図形 660">
                  <a:extLst>
                    <a:ext uri="{FF2B5EF4-FFF2-40B4-BE49-F238E27FC236}">
                      <a16:creationId xmlns:a16="http://schemas.microsoft.com/office/drawing/2014/main" id="{E671D4FE-C3B2-4352-8782-714746162ADF}"/>
                    </a:ext>
                  </a:extLst>
                </p:cNvPr>
                <p:cNvSpPr/>
                <p:nvPr/>
              </p:nvSpPr>
              <p:spPr>
                <a:xfrm>
                  <a:off x="6303963" y="3576402"/>
                  <a:ext cx="317570" cy="174861"/>
                </a:xfrm>
                <a:custGeom>
                  <a:avLst/>
                  <a:gdLst>
                    <a:gd name="connsiteX0" fmla="*/ 0 w 317570"/>
                    <a:gd name="connsiteY0" fmla="*/ 174861 h 174861"/>
                    <a:gd name="connsiteX1" fmla="*/ 109537 w 317570"/>
                    <a:gd name="connsiteY1" fmla="*/ 103423 h 174861"/>
                    <a:gd name="connsiteX2" fmla="*/ 166687 w 317570"/>
                    <a:gd name="connsiteY2" fmla="*/ 55798 h 174861"/>
                    <a:gd name="connsiteX3" fmla="*/ 157162 w 317570"/>
                    <a:gd name="connsiteY3" fmla="*/ 68498 h 174861"/>
                    <a:gd name="connsiteX4" fmla="*/ 247650 w 317570"/>
                    <a:gd name="connsiteY4" fmla="*/ 30398 h 174861"/>
                    <a:gd name="connsiteX5" fmla="*/ 249237 w 317570"/>
                    <a:gd name="connsiteY5" fmla="*/ 27223 h 174861"/>
                    <a:gd name="connsiteX6" fmla="*/ 317500 w 317570"/>
                    <a:gd name="connsiteY6" fmla="*/ 236 h 174861"/>
                    <a:gd name="connsiteX7" fmla="*/ 234950 w 317570"/>
                    <a:gd name="connsiteY7" fmla="*/ 14523 h 174861"/>
                    <a:gd name="connsiteX8" fmla="*/ 204787 w 317570"/>
                    <a:gd name="connsiteY8" fmla="*/ 22461 h 174861"/>
                    <a:gd name="connsiteX9" fmla="*/ 146050 w 317570"/>
                    <a:gd name="connsiteY9" fmla="*/ 62148 h 174861"/>
                    <a:gd name="connsiteX10" fmla="*/ 0 w 317570"/>
                    <a:gd name="connsiteY10" fmla="*/ 174861 h 17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7570" h="174861">
                      <a:moveTo>
                        <a:pt x="0" y="174861"/>
                      </a:moveTo>
                      <a:cubicBezTo>
                        <a:pt x="40878" y="149064"/>
                        <a:pt x="81756" y="123267"/>
                        <a:pt x="109537" y="103423"/>
                      </a:cubicBezTo>
                      <a:cubicBezTo>
                        <a:pt x="137318" y="83579"/>
                        <a:pt x="158750" y="61619"/>
                        <a:pt x="166687" y="55798"/>
                      </a:cubicBezTo>
                      <a:cubicBezTo>
                        <a:pt x="174624" y="49977"/>
                        <a:pt x="143668" y="72731"/>
                        <a:pt x="157162" y="68498"/>
                      </a:cubicBezTo>
                      <a:cubicBezTo>
                        <a:pt x="170656" y="64265"/>
                        <a:pt x="232304" y="37277"/>
                        <a:pt x="247650" y="30398"/>
                      </a:cubicBezTo>
                      <a:cubicBezTo>
                        <a:pt x="262996" y="23519"/>
                        <a:pt x="237595" y="32250"/>
                        <a:pt x="249237" y="27223"/>
                      </a:cubicBezTo>
                      <a:cubicBezTo>
                        <a:pt x="260879" y="22196"/>
                        <a:pt x="319881" y="2353"/>
                        <a:pt x="317500" y="236"/>
                      </a:cubicBezTo>
                      <a:cubicBezTo>
                        <a:pt x="315119" y="-1881"/>
                        <a:pt x="253735" y="10819"/>
                        <a:pt x="234950" y="14523"/>
                      </a:cubicBezTo>
                      <a:cubicBezTo>
                        <a:pt x="216165" y="18227"/>
                        <a:pt x="219604" y="14523"/>
                        <a:pt x="204787" y="22461"/>
                      </a:cubicBezTo>
                      <a:cubicBezTo>
                        <a:pt x="189970" y="30398"/>
                        <a:pt x="146050" y="62148"/>
                        <a:pt x="146050" y="62148"/>
                      </a:cubicBezTo>
                      <a:lnTo>
                        <a:pt x="0" y="1748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2" name="フリーフォーム: 図形 661">
                  <a:extLst>
                    <a:ext uri="{FF2B5EF4-FFF2-40B4-BE49-F238E27FC236}">
                      <a16:creationId xmlns:a16="http://schemas.microsoft.com/office/drawing/2014/main" id="{B739A85E-A6D4-4782-99B9-EE1B4CA7DA72}"/>
                    </a:ext>
                  </a:extLst>
                </p:cNvPr>
                <p:cNvSpPr/>
                <p:nvPr/>
              </p:nvSpPr>
              <p:spPr>
                <a:xfrm>
                  <a:off x="6629400" y="3512932"/>
                  <a:ext cx="345284" cy="68547"/>
                </a:xfrm>
                <a:custGeom>
                  <a:avLst/>
                  <a:gdLst>
                    <a:gd name="connsiteX0" fmla="*/ 0 w 345284"/>
                    <a:gd name="connsiteY0" fmla="*/ 68468 h 68547"/>
                    <a:gd name="connsiteX1" fmla="*/ 130175 w 345284"/>
                    <a:gd name="connsiteY1" fmla="*/ 39893 h 68547"/>
                    <a:gd name="connsiteX2" fmla="*/ 163513 w 345284"/>
                    <a:gd name="connsiteY2" fmla="*/ 39893 h 68547"/>
                    <a:gd name="connsiteX3" fmla="*/ 239713 w 345284"/>
                    <a:gd name="connsiteY3" fmla="*/ 17668 h 68547"/>
                    <a:gd name="connsiteX4" fmla="*/ 209550 w 345284"/>
                    <a:gd name="connsiteY4" fmla="*/ 20843 h 68547"/>
                    <a:gd name="connsiteX5" fmla="*/ 344488 w 345284"/>
                    <a:gd name="connsiteY5" fmla="*/ 206 h 68547"/>
                    <a:gd name="connsiteX6" fmla="*/ 261938 w 345284"/>
                    <a:gd name="connsiteY6" fmla="*/ 11318 h 68547"/>
                    <a:gd name="connsiteX7" fmla="*/ 188913 w 345284"/>
                    <a:gd name="connsiteY7" fmla="*/ 28781 h 68547"/>
                    <a:gd name="connsiteX8" fmla="*/ 128588 w 345284"/>
                    <a:gd name="connsiteY8" fmla="*/ 47831 h 68547"/>
                    <a:gd name="connsiteX9" fmla="*/ 0 w 345284"/>
                    <a:gd name="connsiteY9" fmla="*/ 68468 h 6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5284" h="68547">
                      <a:moveTo>
                        <a:pt x="0" y="68468"/>
                      </a:moveTo>
                      <a:cubicBezTo>
                        <a:pt x="264" y="67145"/>
                        <a:pt x="102923" y="44655"/>
                        <a:pt x="130175" y="39893"/>
                      </a:cubicBezTo>
                      <a:cubicBezTo>
                        <a:pt x="157427" y="35131"/>
                        <a:pt x="145257" y="43597"/>
                        <a:pt x="163513" y="39893"/>
                      </a:cubicBezTo>
                      <a:cubicBezTo>
                        <a:pt x="181769" y="36189"/>
                        <a:pt x="232040" y="20843"/>
                        <a:pt x="239713" y="17668"/>
                      </a:cubicBezTo>
                      <a:cubicBezTo>
                        <a:pt x="247386" y="14493"/>
                        <a:pt x="192088" y="23753"/>
                        <a:pt x="209550" y="20843"/>
                      </a:cubicBezTo>
                      <a:cubicBezTo>
                        <a:pt x="227012" y="17933"/>
                        <a:pt x="335757" y="1794"/>
                        <a:pt x="344488" y="206"/>
                      </a:cubicBezTo>
                      <a:cubicBezTo>
                        <a:pt x="353219" y="-1382"/>
                        <a:pt x="287867" y="6556"/>
                        <a:pt x="261938" y="11318"/>
                      </a:cubicBezTo>
                      <a:cubicBezTo>
                        <a:pt x="236009" y="16080"/>
                        <a:pt x="211138" y="22695"/>
                        <a:pt x="188913" y="28781"/>
                      </a:cubicBezTo>
                      <a:cubicBezTo>
                        <a:pt x="166688" y="34866"/>
                        <a:pt x="159280" y="41481"/>
                        <a:pt x="128588" y="47831"/>
                      </a:cubicBezTo>
                      <a:cubicBezTo>
                        <a:pt x="97896" y="54181"/>
                        <a:pt x="-264" y="69791"/>
                        <a:pt x="0" y="684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3" name="フリーフォーム: 図形 662">
                  <a:extLst>
                    <a:ext uri="{FF2B5EF4-FFF2-40B4-BE49-F238E27FC236}">
                      <a16:creationId xmlns:a16="http://schemas.microsoft.com/office/drawing/2014/main" id="{0227D279-55FB-45BC-B47C-1DABCEA4976D}"/>
                    </a:ext>
                  </a:extLst>
                </p:cNvPr>
                <p:cNvSpPr/>
                <p:nvPr/>
              </p:nvSpPr>
              <p:spPr>
                <a:xfrm>
                  <a:off x="6606309" y="3534604"/>
                  <a:ext cx="35791" cy="301477"/>
                </a:xfrm>
                <a:custGeom>
                  <a:avLst/>
                  <a:gdLst>
                    <a:gd name="connsiteX0" fmla="*/ 866 w 35791"/>
                    <a:gd name="connsiteY0" fmla="*/ 759 h 301477"/>
                    <a:gd name="connsiteX1" fmla="*/ 7216 w 35791"/>
                    <a:gd name="connsiteY1" fmla="*/ 172209 h 301477"/>
                    <a:gd name="connsiteX2" fmla="*/ 8804 w 35791"/>
                    <a:gd name="connsiteY2" fmla="*/ 145221 h 301477"/>
                    <a:gd name="connsiteX3" fmla="*/ 21504 w 35791"/>
                    <a:gd name="connsiteY3" fmla="*/ 265871 h 301477"/>
                    <a:gd name="connsiteX4" fmla="*/ 34204 w 35791"/>
                    <a:gd name="connsiteY4" fmla="*/ 299209 h 301477"/>
                    <a:gd name="connsiteX5" fmla="*/ 34204 w 35791"/>
                    <a:gd name="connsiteY5" fmla="*/ 215071 h 301477"/>
                    <a:gd name="connsiteX6" fmla="*/ 21504 w 35791"/>
                    <a:gd name="connsiteY6" fmla="*/ 107121 h 301477"/>
                    <a:gd name="connsiteX7" fmla="*/ 866 w 35791"/>
                    <a:gd name="connsiteY7" fmla="*/ 148396 h 301477"/>
                    <a:gd name="connsiteX8" fmla="*/ 4041 w 35791"/>
                    <a:gd name="connsiteY8" fmla="*/ 110296 h 301477"/>
                    <a:gd name="connsiteX9" fmla="*/ 866 w 35791"/>
                    <a:gd name="connsiteY9" fmla="*/ 759 h 3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91" h="301477">
                      <a:moveTo>
                        <a:pt x="866" y="759"/>
                      </a:moveTo>
                      <a:cubicBezTo>
                        <a:pt x="1395" y="11078"/>
                        <a:pt x="5893" y="148132"/>
                        <a:pt x="7216" y="172209"/>
                      </a:cubicBezTo>
                      <a:cubicBezTo>
                        <a:pt x="8539" y="196286"/>
                        <a:pt x="6423" y="129611"/>
                        <a:pt x="8804" y="145221"/>
                      </a:cubicBezTo>
                      <a:cubicBezTo>
                        <a:pt x="11185" y="160831"/>
                        <a:pt x="17271" y="240206"/>
                        <a:pt x="21504" y="265871"/>
                      </a:cubicBezTo>
                      <a:cubicBezTo>
                        <a:pt x="25737" y="291536"/>
                        <a:pt x="32087" y="307676"/>
                        <a:pt x="34204" y="299209"/>
                      </a:cubicBezTo>
                      <a:cubicBezTo>
                        <a:pt x="36321" y="290742"/>
                        <a:pt x="36321" y="247086"/>
                        <a:pt x="34204" y="215071"/>
                      </a:cubicBezTo>
                      <a:cubicBezTo>
                        <a:pt x="32087" y="183056"/>
                        <a:pt x="27060" y="118234"/>
                        <a:pt x="21504" y="107121"/>
                      </a:cubicBezTo>
                      <a:cubicBezTo>
                        <a:pt x="15948" y="96009"/>
                        <a:pt x="3777" y="147867"/>
                        <a:pt x="866" y="148396"/>
                      </a:cubicBezTo>
                      <a:cubicBezTo>
                        <a:pt x="-2045" y="148925"/>
                        <a:pt x="3247" y="132256"/>
                        <a:pt x="4041" y="110296"/>
                      </a:cubicBezTo>
                      <a:cubicBezTo>
                        <a:pt x="4835" y="88336"/>
                        <a:pt x="337" y="-9560"/>
                        <a:pt x="866" y="7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4" name="フリーフォーム: 図形 663">
                  <a:extLst>
                    <a:ext uri="{FF2B5EF4-FFF2-40B4-BE49-F238E27FC236}">
                      <a16:creationId xmlns:a16="http://schemas.microsoft.com/office/drawing/2014/main" id="{E2CB5F19-9656-4C1E-AAB6-F67A25C91406}"/>
                    </a:ext>
                  </a:extLst>
                </p:cNvPr>
                <p:cNvSpPr/>
                <p:nvPr/>
              </p:nvSpPr>
              <p:spPr>
                <a:xfrm>
                  <a:off x="6666325" y="3538488"/>
                  <a:ext cx="55175" cy="188525"/>
                </a:xfrm>
                <a:custGeom>
                  <a:avLst/>
                  <a:gdLst>
                    <a:gd name="connsiteX0" fmla="*/ 7525 w 55175"/>
                    <a:gd name="connsiteY0" fmla="*/ 50 h 188525"/>
                    <a:gd name="connsiteX1" fmla="*/ 7525 w 55175"/>
                    <a:gd name="connsiteY1" fmla="*/ 58787 h 188525"/>
                    <a:gd name="connsiteX2" fmla="*/ 1175 w 55175"/>
                    <a:gd name="connsiteY2" fmla="*/ 65137 h 188525"/>
                    <a:gd name="connsiteX3" fmla="*/ 34513 w 55175"/>
                    <a:gd name="connsiteY3" fmla="*/ 74662 h 188525"/>
                    <a:gd name="connsiteX4" fmla="*/ 10700 w 55175"/>
                    <a:gd name="connsiteY4" fmla="*/ 98475 h 188525"/>
                    <a:gd name="connsiteX5" fmla="*/ 45625 w 55175"/>
                    <a:gd name="connsiteY5" fmla="*/ 103237 h 188525"/>
                    <a:gd name="connsiteX6" fmla="*/ 24988 w 55175"/>
                    <a:gd name="connsiteY6" fmla="*/ 122287 h 188525"/>
                    <a:gd name="connsiteX7" fmla="*/ 45625 w 55175"/>
                    <a:gd name="connsiteY7" fmla="*/ 133400 h 188525"/>
                    <a:gd name="connsiteX8" fmla="*/ 29750 w 55175"/>
                    <a:gd name="connsiteY8" fmla="*/ 152450 h 188525"/>
                    <a:gd name="connsiteX9" fmla="*/ 55150 w 55175"/>
                    <a:gd name="connsiteY9" fmla="*/ 163562 h 188525"/>
                    <a:gd name="connsiteX10" fmla="*/ 34513 w 55175"/>
                    <a:gd name="connsiteY10" fmla="*/ 181025 h 188525"/>
                    <a:gd name="connsiteX11" fmla="*/ 36100 w 55175"/>
                    <a:gd name="connsiteY11" fmla="*/ 187375 h 188525"/>
                    <a:gd name="connsiteX12" fmla="*/ 36100 w 55175"/>
                    <a:gd name="connsiteY12" fmla="*/ 158800 h 188525"/>
                    <a:gd name="connsiteX13" fmla="*/ 15463 w 55175"/>
                    <a:gd name="connsiteY13" fmla="*/ 69900 h 188525"/>
                    <a:gd name="connsiteX14" fmla="*/ 7525 w 55175"/>
                    <a:gd name="connsiteY14" fmla="*/ 50 h 18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75" h="188525">
                      <a:moveTo>
                        <a:pt x="7525" y="50"/>
                      </a:moveTo>
                      <a:cubicBezTo>
                        <a:pt x="6202" y="-1802"/>
                        <a:pt x="8583" y="47939"/>
                        <a:pt x="7525" y="58787"/>
                      </a:cubicBezTo>
                      <a:cubicBezTo>
                        <a:pt x="6467" y="69635"/>
                        <a:pt x="-3323" y="62491"/>
                        <a:pt x="1175" y="65137"/>
                      </a:cubicBezTo>
                      <a:cubicBezTo>
                        <a:pt x="5673" y="67783"/>
                        <a:pt x="32926" y="69106"/>
                        <a:pt x="34513" y="74662"/>
                      </a:cubicBezTo>
                      <a:cubicBezTo>
                        <a:pt x="36100" y="80218"/>
                        <a:pt x="8848" y="93712"/>
                        <a:pt x="10700" y="98475"/>
                      </a:cubicBezTo>
                      <a:cubicBezTo>
                        <a:pt x="12552" y="103238"/>
                        <a:pt x="43244" y="99268"/>
                        <a:pt x="45625" y="103237"/>
                      </a:cubicBezTo>
                      <a:cubicBezTo>
                        <a:pt x="48006" y="107206"/>
                        <a:pt x="24988" y="117260"/>
                        <a:pt x="24988" y="122287"/>
                      </a:cubicBezTo>
                      <a:cubicBezTo>
                        <a:pt x="24988" y="127314"/>
                        <a:pt x="44831" y="128373"/>
                        <a:pt x="45625" y="133400"/>
                      </a:cubicBezTo>
                      <a:cubicBezTo>
                        <a:pt x="46419" y="138427"/>
                        <a:pt x="28163" y="147423"/>
                        <a:pt x="29750" y="152450"/>
                      </a:cubicBezTo>
                      <a:cubicBezTo>
                        <a:pt x="31337" y="157477"/>
                        <a:pt x="54356" y="158800"/>
                        <a:pt x="55150" y="163562"/>
                      </a:cubicBezTo>
                      <a:cubicBezTo>
                        <a:pt x="55944" y="168324"/>
                        <a:pt x="37688" y="177056"/>
                        <a:pt x="34513" y="181025"/>
                      </a:cubicBezTo>
                      <a:cubicBezTo>
                        <a:pt x="31338" y="184994"/>
                        <a:pt x="35836" y="191079"/>
                        <a:pt x="36100" y="187375"/>
                      </a:cubicBezTo>
                      <a:cubicBezTo>
                        <a:pt x="36364" y="183671"/>
                        <a:pt x="39539" y="178379"/>
                        <a:pt x="36100" y="158800"/>
                      </a:cubicBezTo>
                      <a:cubicBezTo>
                        <a:pt x="32661" y="139221"/>
                        <a:pt x="20225" y="96887"/>
                        <a:pt x="15463" y="69900"/>
                      </a:cubicBezTo>
                      <a:cubicBezTo>
                        <a:pt x="10701" y="42913"/>
                        <a:pt x="8848" y="1902"/>
                        <a:pt x="7525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5" name="フリーフォーム: 図形 664">
                  <a:extLst>
                    <a:ext uri="{FF2B5EF4-FFF2-40B4-BE49-F238E27FC236}">
                      <a16:creationId xmlns:a16="http://schemas.microsoft.com/office/drawing/2014/main" id="{61C608EF-D3B3-4A2B-8B9F-CF19CA839B62}"/>
                    </a:ext>
                  </a:extLst>
                </p:cNvPr>
                <p:cNvSpPr/>
                <p:nvPr/>
              </p:nvSpPr>
              <p:spPr>
                <a:xfrm>
                  <a:off x="6929250" y="3517534"/>
                  <a:ext cx="41479" cy="181441"/>
                </a:xfrm>
                <a:custGeom>
                  <a:avLst/>
                  <a:gdLst>
                    <a:gd name="connsiteX0" fmla="*/ 41463 w 41479"/>
                    <a:gd name="connsiteY0" fmla="*/ 366 h 181441"/>
                    <a:gd name="connsiteX1" fmla="*/ 12888 w 41479"/>
                    <a:gd name="connsiteY1" fmla="*/ 97204 h 181441"/>
                    <a:gd name="connsiteX2" fmla="*/ 33525 w 41479"/>
                    <a:gd name="connsiteY2" fmla="*/ 81329 h 181441"/>
                    <a:gd name="connsiteX3" fmla="*/ 188 w 41479"/>
                    <a:gd name="connsiteY3" fmla="*/ 181341 h 181441"/>
                    <a:gd name="connsiteX4" fmla="*/ 19238 w 41479"/>
                    <a:gd name="connsiteY4" fmla="*/ 100379 h 181441"/>
                    <a:gd name="connsiteX5" fmla="*/ 3363 w 41479"/>
                    <a:gd name="connsiteY5" fmla="*/ 116254 h 181441"/>
                    <a:gd name="connsiteX6" fmla="*/ 8125 w 41479"/>
                    <a:gd name="connsiteY6" fmla="*/ 65454 h 181441"/>
                    <a:gd name="connsiteX7" fmla="*/ 41463 w 41479"/>
                    <a:gd name="connsiteY7" fmla="*/ 366 h 18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79" h="181441">
                      <a:moveTo>
                        <a:pt x="41463" y="366"/>
                      </a:moveTo>
                      <a:cubicBezTo>
                        <a:pt x="42257" y="5658"/>
                        <a:pt x="14211" y="83710"/>
                        <a:pt x="12888" y="97204"/>
                      </a:cubicBezTo>
                      <a:cubicBezTo>
                        <a:pt x="11565" y="110698"/>
                        <a:pt x="35642" y="67306"/>
                        <a:pt x="33525" y="81329"/>
                      </a:cubicBezTo>
                      <a:cubicBezTo>
                        <a:pt x="31408" y="95352"/>
                        <a:pt x="2569" y="178166"/>
                        <a:pt x="188" y="181341"/>
                      </a:cubicBezTo>
                      <a:cubicBezTo>
                        <a:pt x="-2193" y="184516"/>
                        <a:pt x="18709" y="111227"/>
                        <a:pt x="19238" y="100379"/>
                      </a:cubicBezTo>
                      <a:cubicBezTo>
                        <a:pt x="19767" y="89531"/>
                        <a:pt x="5215" y="122075"/>
                        <a:pt x="3363" y="116254"/>
                      </a:cubicBezTo>
                      <a:cubicBezTo>
                        <a:pt x="1511" y="110433"/>
                        <a:pt x="3627" y="82387"/>
                        <a:pt x="8125" y="65454"/>
                      </a:cubicBezTo>
                      <a:cubicBezTo>
                        <a:pt x="12623" y="48521"/>
                        <a:pt x="40669" y="-4926"/>
                        <a:pt x="41463" y="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6" name="フリーフォーム: 図形 665">
                  <a:extLst>
                    <a:ext uri="{FF2B5EF4-FFF2-40B4-BE49-F238E27FC236}">
                      <a16:creationId xmlns:a16="http://schemas.microsoft.com/office/drawing/2014/main" id="{FDF422DB-A15F-49D1-A78A-7E58D64AC5B1}"/>
                    </a:ext>
                  </a:extLst>
                </p:cNvPr>
                <p:cNvSpPr/>
                <p:nvPr/>
              </p:nvSpPr>
              <p:spPr>
                <a:xfrm>
                  <a:off x="6721220" y="3571875"/>
                  <a:ext cx="39943" cy="71806"/>
                </a:xfrm>
                <a:custGeom>
                  <a:avLst/>
                  <a:gdLst>
                    <a:gd name="connsiteX0" fmla="*/ 39943 w 39943"/>
                    <a:gd name="connsiteY0" fmla="*/ 0 h 71806"/>
                    <a:gd name="connsiteX1" fmla="*/ 255 w 39943"/>
                    <a:gd name="connsiteY1" fmla="*/ 71438 h 71806"/>
                    <a:gd name="connsiteX2" fmla="*/ 39943 w 39943"/>
                    <a:gd name="connsiteY2" fmla="*/ 0 h 7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943" h="71806">
                      <a:moveTo>
                        <a:pt x="39943" y="0"/>
                      </a:moveTo>
                      <a:cubicBezTo>
                        <a:pt x="39943" y="0"/>
                        <a:pt x="-3714" y="65088"/>
                        <a:pt x="255" y="71438"/>
                      </a:cubicBezTo>
                      <a:cubicBezTo>
                        <a:pt x="4224" y="77788"/>
                        <a:pt x="39943" y="0"/>
                        <a:pt x="3994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7" name="フリーフォーム: 図形 666">
                  <a:extLst>
                    <a:ext uri="{FF2B5EF4-FFF2-40B4-BE49-F238E27FC236}">
                      <a16:creationId xmlns:a16="http://schemas.microsoft.com/office/drawing/2014/main" id="{3B5D4A26-C680-429A-9C1C-602AEA71712F}"/>
                    </a:ext>
                  </a:extLst>
                </p:cNvPr>
                <p:cNvSpPr/>
                <p:nvPr/>
              </p:nvSpPr>
              <p:spPr>
                <a:xfrm>
                  <a:off x="6795925" y="3521023"/>
                  <a:ext cx="176911" cy="39820"/>
                </a:xfrm>
                <a:custGeom>
                  <a:avLst/>
                  <a:gdLst>
                    <a:gd name="connsiteX0" fmla="*/ 176375 w 176911"/>
                    <a:gd name="connsiteY0" fmla="*/ 1640 h 39820"/>
                    <a:gd name="connsiteX1" fmla="*/ 4925 w 176911"/>
                    <a:gd name="connsiteY1" fmla="*/ 39740 h 39820"/>
                    <a:gd name="connsiteX2" fmla="*/ 57313 w 176911"/>
                    <a:gd name="connsiteY2" fmla="*/ 11165 h 39820"/>
                    <a:gd name="connsiteX3" fmla="*/ 176375 w 176911"/>
                    <a:gd name="connsiteY3" fmla="*/ 1640 h 3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11" h="39820">
                      <a:moveTo>
                        <a:pt x="176375" y="1640"/>
                      </a:moveTo>
                      <a:cubicBezTo>
                        <a:pt x="167644" y="6402"/>
                        <a:pt x="24769" y="38153"/>
                        <a:pt x="4925" y="39740"/>
                      </a:cubicBezTo>
                      <a:cubicBezTo>
                        <a:pt x="-14919" y="41328"/>
                        <a:pt x="29797" y="19102"/>
                        <a:pt x="57313" y="11165"/>
                      </a:cubicBezTo>
                      <a:cubicBezTo>
                        <a:pt x="84829" y="3228"/>
                        <a:pt x="185106" y="-3122"/>
                        <a:pt x="176375" y="16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8" name="フリーフォーム: 図形 667">
                  <a:extLst>
                    <a:ext uri="{FF2B5EF4-FFF2-40B4-BE49-F238E27FC236}">
                      <a16:creationId xmlns:a16="http://schemas.microsoft.com/office/drawing/2014/main" id="{AC831E85-7B32-407E-B04A-CE57DFDAB5B5}"/>
                    </a:ext>
                  </a:extLst>
                </p:cNvPr>
                <p:cNvSpPr/>
                <p:nvPr/>
              </p:nvSpPr>
              <p:spPr>
                <a:xfrm>
                  <a:off x="6674508" y="3560664"/>
                  <a:ext cx="271871" cy="59872"/>
                </a:xfrm>
                <a:custGeom>
                  <a:avLst/>
                  <a:gdLst>
                    <a:gd name="connsiteX0" fmla="*/ 930 w 271871"/>
                    <a:gd name="connsiteY0" fmla="*/ 33436 h 59872"/>
                    <a:gd name="connsiteX1" fmla="*/ 112055 w 271871"/>
                    <a:gd name="connsiteY1" fmla="*/ 57249 h 59872"/>
                    <a:gd name="connsiteX2" fmla="*/ 161267 w 271871"/>
                    <a:gd name="connsiteY2" fmla="*/ 50899 h 59872"/>
                    <a:gd name="connsiteX3" fmla="*/ 191430 w 271871"/>
                    <a:gd name="connsiteY3" fmla="*/ 49311 h 59872"/>
                    <a:gd name="connsiteX4" fmla="*/ 177142 w 271871"/>
                    <a:gd name="connsiteY4" fmla="*/ 30261 h 59872"/>
                    <a:gd name="connsiteX5" fmla="*/ 229530 w 271871"/>
                    <a:gd name="connsiteY5" fmla="*/ 57249 h 59872"/>
                    <a:gd name="connsiteX6" fmla="*/ 270805 w 271871"/>
                    <a:gd name="connsiteY6" fmla="*/ 58836 h 59872"/>
                    <a:gd name="connsiteX7" fmla="*/ 185080 w 271871"/>
                    <a:gd name="connsiteY7" fmla="*/ 57249 h 59872"/>
                    <a:gd name="connsiteX8" fmla="*/ 110467 w 271871"/>
                    <a:gd name="connsiteY8" fmla="*/ 39786 h 59872"/>
                    <a:gd name="connsiteX9" fmla="*/ 124755 w 271871"/>
                    <a:gd name="connsiteY9" fmla="*/ 99 h 59872"/>
                    <a:gd name="connsiteX10" fmla="*/ 93005 w 271871"/>
                    <a:gd name="connsiteY10" fmla="*/ 28674 h 59872"/>
                    <a:gd name="connsiteX11" fmla="*/ 59667 w 271871"/>
                    <a:gd name="connsiteY11" fmla="*/ 35024 h 59872"/>
                    <a:gd name="connsiteX12" fmla="*/ 930 w 271871"/>
                    <a:gd name="connsiteY12" fmla="*/ 33436 h 59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1871" h="59872">
                      <a:moveTo>
                        <a:pt x="930" y="33436"/>
                      </a:moveTo>
                      <a:cubicBezTo>
                        <a:pt x="9661" y="37140"/>
                        <a:pt x="85332" y="54339"/>
                        <a:pt x="112055" y="57249"/>
                      </a:cubicBezTo>
                      <a:cubicBezTo>
                        <a:pt x="138778" y="60159"/>
                        <a:pt x="148038" y="52222"/>
                        <a:pt x="161267" y="50899"/>
                      </a:cubicBezTo>
                      <a:cubicBezTo>
                        <a:pt x="174496" y="49576"/>
                        <a:pt x="188784" y="52751"/>
                        <a:pt x="191430" y="49311"/>
                      </a:cubicBezTo>
                      <a:cubicBezTo>
                        <a:pt x="194076" y="45871"/>
                        <a:pt x="170792" y="28938"/>
                        <a:pt x="177142" y="30261"/>
                      </a:cubicBezTo>
                      <a:cubicBezTo>
                        <a:pt x="183492" y="31584"/>
                        <a:pt x="213920" y="52487"/>
                        <a:pt x="229530" y="57249"/>
                      </a:cubicBezTo>
                      <a:cubicBezTo>
                        <a:pt x="245140" y="62011"/>
                        <a:pt x="278213" y="58836"/>
                        <a:pt x="270805" y="58836"/>
                      </a:cubicBezTo>
                      <a:cubicBezTo>
                        <a:pt x="263397" y="58836"/>
                        <a:pt x="211803" y="60424"/>
                        <a:pt x="185080" y="57249"/>
                      </a:cubicBezTo>
                      <a:cubicBezTo>
                        <a:pt x="158357" y="54074"/>
                        <a:pt x="120521" y="49311"/>
                        <a:pt x="110467" y="39786"/>
                      </a:cubicBezTo>
                      <a:cubicBezTo>
                        <a:pt x="100413" y="30261"/>
                        <a:pt x="127665" y="1951"/>
                        <a:pt x="124755" y="99"/>
                      </a:cubicBezTo>
                      <a:cubicBezTo>
                        <a:pt x="121845" y="-1753"/>
                        <a:pt x="103853" y="22853"/>
                        <a:pt x="93005" y="28674"/>
                      </a:cubicBezTo>
                      <a:cubicBezTo>
                        <a:pt x="82157" y="34495"/>
                        <a:pt x="71838" y="33966"/>
                        <a:pt x="59667" y="35024"/>
                      </a:cubicBezTo>
                      <a:cubicBezTo>
                        <a:pt x="47496" y="36082"/>
                        <a:pt x="-7801" y="29732"/>
                        <a:pt x="930" y="334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9" name="フリーフォーム: 図形 668">
                  <a:extLst>
                    <a:ext uri="{FF2B5EF4-FFF2-40B4-BE49-F238E27FC236}">
                      <a16:creationId xmlns:a16="http://schemas.microsoft.com/office/drawing/2014/main" id="{C8E18217-3083-43EB-A0C0-F21CD6B9FCA2}"/>
                    </a:ext>
                  </a:extLst>
                </p:cNvPr>
                <p:cNvSpPr/>
                <p:nvPr/>
              </p:nvSpPr>
              <p:spPr>
                <a:xfrm>
                  <a:off x="6619874" y="3517805"/>
                  <a:ext cx="40805" cy="311652"/>
                </a:xfrm>
                <a:custGeom>
                  <a:avLst/>
                  <a:gdLst>
                    <a:gd name="connsiteX0" fmla="*/ 1 w 40805"/>
                    <a:gd name="connsiteY0" fmla="*/ 95 h 311652"/>
                    <a:gd name="connsiteX1" fmla="*/ 36514 w 40805"/>
                    <a:gd name="connsiteY1" fmla="*/ 130270 h 311652"/>
                    <a:gd name="connsiteX2" fmla="*/ 19051 w 40805"/>
                    <a:gd name="connsiteY2" fmla="*/ 79470 h 311652"/>
                    <a:gd name="connsiteX3" fmla="*/ 22226 w 40805"/>
                    <a:gd name="connsiteY3" fmla="*/ 158845 h 311652"/>
                    <a:gd name="connsiteX4" fmla="*/ 38101 w 40805"/>
                    <a:gd name="connsiteY4" fmla="*/ 309658 h 311652"/>
                    <a:gd name="connsiteX5" fmla="*/ 38101 w 40805"/>
                    <a:gd name="connsiteY5" fmla="*/ 249333 h 311652"/>
                    <a:gd name="connsiteX6" fmla="*/ 38101 w 40805"/>
                    <a:gd name="connsiteY6" fmla="*/ 154083 h 311652"/>
                    <a:gd name="connsiteX7" fmla="*/ 1 w 40805"/>
                    <a:gd name="connsiteY7" fmla="*/ 95 h 311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05" h="311652">
                      <a:moveTo>
                        <a:pt x="1" y="95"/>
                      </a:moveTo>
                      <a:cubicBezTo>
                        <a:pt x="-263" y="-3874"/>
                        <a:pt x="33339" y="117041"/>
                        <a:pt x="36514" y="130270"/>
                      </a:cubicBezTo>
                      <a:cubicBezTo>
                        <a:pt x="39689" y="143499"/>
                        <a:pt x="21432" y="74708"/>
                        <a:pt x="19051" y="79470"/>
                      </a:cubicBezTo>
                      <a:cubicBezTo>
                        <a:pt x="16670" y="84232"/>
                        <a:pt x="19051" y="120480"/>
                        <a:pt x="22226" y="158845"/>
                      </a:cubicBezTo>
                      <a:cubicBezTo>
                        <a:pt x="25401" y="197210"/>
                        <a:pt x="35455" y="294577"/>
                        <a:pt x="38101" y="309658"/>
                      </a:cubicBezTo>
                      <a:cubicBezTo>
                        <a:pt x="40747" y="324739"/>
                        <a:pt x="38101" y="249333"/>
                        <a:pt x="38101" y="249333"/>
                      </a:cubicBezTo>
                      <a:cubicBezTo>
                        <a:pt x="38101" y="223404"/>
                        <a:pt x="44186" y="192183"/>
                        <a:pt x="38101" y="154083"/>
                      </a:cubicBezTo>
                      <a:cubicBezTo>
                        <a:pt x="32016" y="115983"/>
                        <a:pt x="265" y="4064"/>
                        <a:pt x="1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0" name="フリーフォーム: 図形 669">
                  <a:extLst>
                    <a:ext uri="{FF2B5EF4-FFF2-40B4-BE49-F238E27FC236}">
                      <a16:creationId xmlns:a16="http://schemas.microsoft.com/office/drawing/2014/main" id="{9F17CC56-509B-4AE7-A280-85F8D038880D}"/>
                    </a:ext>
                  </a:extLst>
                </p:cNvPr>
                <p:cNvSpPr/>
                <p:nvPr/>
              </p:nvSpPr>
              <p:spPr>
                <a:xfrm>
                  <a:off x="5256008" y="2993693"/>
                  <a:ext cx="401065" cy="457736"/>
                </a:xfrm>
                <a:custGeom>
                  <a:avLst/>
                  <a:gdLst>
                    <a:gd name="connsiteX0" fmla="*/ 205 w 401065"/>
                    <a:gd name="connsiteY0" fmla="*/ 8270 h 457736"/>
                    <a:gd name="connsiteX1" fmla="*/ 77992 w 401065"/>
                    <a:gd name="connsiteY1" fmla="*/ 324182 h 457736"/>
                    <a:gd name="connsiteX2" fmla="*/ 46242 w 401065"/>
                    <a:gd name="connsiteY2" fmla="*/ 165432 h 457736"/>
                    <a:gd name="connsiteX3" fmla="*/ 66880 w 401065"/>
                    <a:gd name="connsiteY3" fmla="*/ 395620 h 457736"/>
                    <a:gd name="connsiteX4" fmla="*/ 181180 w 401065"/>
                    <a:gd name="connsiteY4" fmla="*/ 421020 h 457736"/>
                    <a:gd name="connsiteX5" fmla="*/ 371680 w 401065"/>
                    <a:gd name="connsiteY5" fmla="*/ 457532 h 457736"/>
                    <a:gd name="connsiteX6" fmla="*/ 154192 w 401065"/>
                    <a:gd name="connsiteY6" fmla="*/ 406732 h 457736"/>
                    <a:gd name="connsiteX7" fmla="*/ 398667 w 401065"/>
                    <a:gd name="connsiteY7" fmla="*/ 457532 h 457736"/>
                    <a:gd name="connsiteX8" fmla="*/ 273255 w 401065"/>
                    <a:gd name="connsiteY8" fmla="*/ 421020 h 457736"/>
                    <a:gd name="connsiteX9" fmla="*/ 179592 w 401065"/>
                    <a:gd name="connsiteY9" fmla="*/ 336882 h 457736"/>
                    <a:gd name="connsiteX10" fmla="*/ 160542 w 401065"/>
                    <a:gd name="connsiteY10" fmla="*/ 133682 h 457736"/>
                    <a:gd name="connsiteX11" fmla="*/ 146255 w 401065"/>
                    <a:gd name="connsiteY11" fmla="*/ 251157 h 457736"/>
                    <a:gd name="connsiteX12" fmla="*/ 119267 w 401065"/>
                    <a:gd name="connsiteY12" fmla="*/ 289257 h 457736"/>
                    <a:gd name="connsiteX13" fmla="*/ 116092 w 401065"/>
                    <a:gd name="connsiteY13" fmla="*/ 171782 h 457736"/>
                    <a:gd name="connsiteX14" fmla="*/ 51005 w 401065"/>
                    <a:gd name="connsiteY14" fmla="*/ 125745 h 457736"/>
                    <a:gd name="connsiteX15" fmla="*/ 87517 w 401065"/>
                    <a:gd name="connsiteY15" fmla="*/ 170195 h 457736"/>
                    <a:gd name="connsiteX16" fmla="*/ 55767 w 401065"/>
                    <a:gd name="connsiteY16" fmla="*/ 98757 h 457736"/>
                    <a:gd name="connsiteX17" fmla="*/ 205 w 401065"/>
                    <a:gd name="connsiteY17" fmla="*/ 8270 h 45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1065" h="457736">
                      <a:moveTo>
                        <a:pt x="205" y="8270"/>
                      </a:moveTo>
                      <a:cubicBezTo>
                        <a:pt x="3909" y="45841"/>
                        <a:pt x="70319" y="297988"/>
                        <a:pt x="77992" y="324182"/>
                      </a:cubicBezTo>
                      <a:cubicBezTo>
                        <a:pt x="85665" y="350376"/>
                        <a:pt x="48094" y="153526"/>
                        <a:pt x="46242" y="165432"/>
                      </a:cubicBezTo>
                      <a:cubicBezTo>
                        <a:pt x="44390" y="177338"/>
                        <a:pt x="44390" y="353022"/>
                        <a:pt x="66880" y="395620"/>
                      </a:cubicBezTo>
                      <a:cubicBezTo>
                        <a:pt x="89370" y="438218"/>
                        <a:pt x="181180" y="421020"/>
                        <a:pt x="181180" y="421020"/>
                      </a:cubicBezTo>
                      <a:cubicBezTo>
                        <a:pt x="231980" y="431339"/>
                        <a:pt x="376178" y="459913"/>
                        <a:pt x="371680" y="457532"/>
                      </a:cubicBezTo>
                      <a:cubicBezTo>
                        <a:pt x="367182" y="455151"/>
                        <a:pt x="149694" y="406732"/>
                        <a:pt x="154192" y="406732"/>
                      </a:cubicBezTo>
                      <a:cubicBezTo>
                        <a:pt x="158690" y="406732"/>
                        <a:pt x="378823" y="455151"/>
                        <a:pt x="398667" y="457532"/>
                      </a:cubicBezTo>
                      <a:cubicBezTo>
                        <a:pt x="418511" y="459913"/>
                        <a:pt x="309768" y="441128"/>
                        <a:pt x="273255" y="421020"/>
                      </a:cubicBezTo>
                      <a:cubicBezTo>
                        <a:pt x="236742" y="400912"/>
                        <a:pt x="198377" y="384772"/>
                        <a:pt x="179592" y="336882"/>
                      </a:cubicBezTo>
                      <a:cubicBezTo>
                        <a:pt x="160807" y="288992"/>
                        <a:pt x="166098" y="147970"/>
                        <a:pt x="160542" y="133682"/>
                      </a:cubicBezTo>
                      <a:cubicBezTo>
                        <a:pt x="154986" y="119395"/>
                        <a:pt x="153134" y="225228"/>
                        <a:pt x="146255" y="251157"/>
                      </a:cubicBezTo>
                      <a:cubicBezTo>
                        <a:pt x="139376" y="277086"/>
                        <a:pt x="124294" y="302486"/>
                        <a:pt x="119267" y="289257"/>
                      </a:cubicBezTo>
                      <a:cubicBezTo>
                        <a:pt x="114240" y="276028"/>
                        <a:pt x="127469" y="199034"/>
                        <a:pt x="116092" y="171782"/>
                      </a:cubicBezTo>
                      <a:cubicBezTo>
                        <a:pt x="104715" y="144530"/>
                        <a:pt x="55767" y="126009"/>
                        <a:pt x="51005" y="125745"/>
                      </a:cubicBezTo>
                      <a:cubicBezTo>
                        <a:pt x="46243" y="125481"/>
                        <a:pt x="86723" y="174693"/>
                        <a:pt x="87517" y="170195"/>
                      </a:cubicBezTo>
                      <a:cubicBezTo>
                        <a:pt x="88311" y="165697"/>
                        <a:pt x="55767" y="98757"/>
                        <a:pt x="55767" y="98757"/>
                      </a:cubicBezTo>
                      <a:cubicBezTo>
                        <a:pt x="43861" y="71770"/>
                        <a:pt x="-3499" y="-29301"/>
                        <a:pt x="205" y="82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1" name="フリーフォーム: 図形 670">
                  <a:extLst>
                    <a:ext uri="{FF2B5EF4-FFF2-40B4-BE49-F238E27FC236}">
                      <a16:creationId xmlns:a16="http://schemas.microsoft.com/office/drawing/2014/main" id="{A0C13F0F-6398-45F9-9134-23DAC80CF685}"/>
                    </a:ext>
                  </a:extLst>
                </p:cNvPr>
                <p:cNvSpPr/>
                <p:nvPr/>
              </p:nvSpPr>
              <p:spPr>
                <a:xfrm>
                  <a:off x="5460933" y="2982912"/>
                  <a:ext cx="37335" cy="304007"/>
                </a:xfrm>
                <a:custGeom>
                  <a:avLst/>
                  <a:gdLst>
                    <a:gd name="connsiteX0" fmla="*/ 36580 w 37335"/>
                    <a:gd name="connsiteY0" fmla="*/ 1 h 304007"/>
                    <a:gd name="connsiteX1" fmla="*/ 17530 w 37335"/>
                    <a:gd name="connsiteY1" fmla="*/ 117476 h 304007"/>
                    <a:gd name="connsiteX2" fmla="*/ 36580 w 37335"/>
                    <a:gd name="connsiteY2" fmla="*/ 68263 h 304007"/>
                    <a:gd name="connsiteX3" fmla="*/ 31817 w 37335"/>
                    <a:gd name="connsiteY3" fmla="*/ 300038 h 304007"/>
                    <a:gd name="connsiteX4" fmla="*/ 15942 w 37335"/>
                    <a:gd name="connsiteY4" fmla="*/ 207963 h 304007"/>
                    <a:gd name="connsiteX5" fmla="*/ 67 w 37335"/>
                    <a:gd name="connsiteY5" fmla="*/ 120651 h 304007"/>
                    <a:gd name="connsiteX6" fmla="*/ 36580 w 37335"/>
                    <a:gd name="connsiteY6" fmla="*/ 1 h 304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5" h="304007">
                      <a:moveTo>
                        <a:pt x="36580" y="1"/>
                      </a:moveTo>
                      <a:cubicBezTo>
                        <a:pt x="39491" y="-528"/>
                        <a:pt x="17530" y="106099"/>
                        <a:pt x="17530" y="117476"/>
                      </a:cubicBezTo>
                      <a:cubicBezTo>
                        <a:pt x="17530" y="128853"/>
                        <a:pt x="34199" y="37836"/>
                        <a:pt x="36580" y="68263"/>
                      </a:cubicBezTo>
                      <a:cubicBezTo>
                        <a:pt x="38961" y="98690"/>
                        <a:pt x="35257" y="276755"/>
                        <a:pt x="31817" y="300038"/>
                      </a:cubicBezTo>
                      <a:cubicBezTo>
                        <a:pt x="28377" y="323321"/>
                        <a:pt x="21234" y="237861"/>
                        <a:pt x="15942" y="207963"/>
                      </a:cubicBezTo>
                      <a:cubicBezTo>
                        <a:pt x="10650" y="178065"/>
                        <a:pt x="-991" y="151343"/>
                        <a:pt x="67" y="120651"/>
                      </a:cubicBezTo>
                      <a:cubicBezTo>
                        <a:pt x="1125" y="89959"/>
                        <a:pt x="33669" y="530"/>
                        <a:pt x="36580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2" name="フリーフォーム: 図形 671">
                  <a:extLst>
                    <a:ext uri="{FF2B5EF4-FFF2-40B4-BE49-F238E27FC236}">
                      <a16:creationId xmlns:a16="http://schemas.microsoft.com/office/drawing/2014/main" id="{C0C3B58B-D317-43CB-9F9F-E7229A36D5DF}"/>
                    </a:ext>
                  </a:extLst>
                </p:cNvPr>
                <p:cNvSpPr/>
                <p:nvPr/>
              </p:nvSpPr>
              <p:spPr>
                <a:xfrm>
                  <a:off x="5443340" y="3258915"/>
                  <a:ext cx="33980" cy="655598"/>
                </a:xfrm>
                <a:custGeom>
                  <a:avLst/>
                  <a:gdLst>
                    <a:gd name="connsiteX0" fmla="*/ 19248 w 33980"/>
                    <a:gd name="connsiteY0" fmla="*/ 6573 h 655598"/>
                    <a:gd name="connsiteX1" fmla="*/ 4960 w 33980"/>
                    <a:gd name="connsiteY1" fmla="*/ 247873 h 655598"/>
                    <a:gd name="connsiteX2" fmla="*/ 8135 w 33980"/>
                    <a:gd name="connsiteY2" fmla="*/ 230410 h 655598"/>
                    <a:gd name="connsiteX3" fmla="*/ 12898 w 33980"/>
                    <a:gd name="connsiteY3" fmla="*/ 316135 h 655598"/>
                    <a:gd name="connsiteX4" fmla="*/ 19248 w 33980"/>
                    <a:gd name="connsiteY4" fmla="*/ 417735 h 655598"/>
                    <a:gd name="connsiteX5" fmla="*/ 30360 w 33980"/>
                    <a:gd name="connsiteY5" fmla="*/ 478060 h 655598"/>
                    <a:gd name="connsiteX6" fmla="*/ 28773 w 33980"/>
                    <a:gd name="connsiteY6" fmla="*/ 654273 h 655598"/>
                    <a:gd name="connsiteX7" fmla="*/ 33535 w 33980"/>
                    <a:gd name="connsiteY7" fmla="*/ 551085 h 655598"/>
                    <a:gd name="connsiteX8" fmla="*/ 30360 w 33980"/>
                    <a:gd name="connsiteY8" fmla="*/ 409798 h 655598"/>
                    <a:gd name="connsiteX9" fmla="*/ 3373 w 33980"/>
                    <a:gd name="connsiteY9" fmla="*/ 284385 h 655598"/>
                    <a:gd name="connsiteX10" fmla="*/ 3373 w 33980"/>
                    <a:gd name="connsiteY10" fmla="*/ 220885 h 655598"/>
                    <a:gd name="connsiteX11" fmla="*/ 30360 w 33980"/>
                    <a:gd name="connsiteY11" fmla="*/ 79598 h 655598"/>
                    <a:gd name="connsiteX12" fmla="*/ 19248 w 33980"/>
                    <a:gd name="connsiteY12" fmla="*/ 6573 h 65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980" h="655598">
                      <a:moveTo>
                        <a:pt x="19248" y="6573"/>
                      </a:moveTo>
                      <a:cubicBezTo>
                        <a:pt x="15015" y="34619"/>
                        <a:pt x="6812" y="210567"/>
                        <a:pt x="4960" y="247873"/>
                      </a:cubicBezTo>
                      <a:cubicBezTo>
                        <a:pt x="3108" y="285179"/>
                        <a:pt x="6812" y="219033"/>
                        <a:pt x="8135" y="230410"/>
                      </a:cubicBezTo>
                      <a:cubicBezTo>
                        <a:pt x="9458" y="241787"/>
                        <a:pt x="11046" y="284914"/>
                        <a:pt x="12898" y="316135"/>
                      </a:cubicBezTo>
                      <a:cubicBezTo>
                        <a:pt x="14750" y="347356"/>
                        <a:pt x="16338" y="390748"/>
                        <a:pt x="19248" y="417735"/>
                      </a:cubicBezTo>
                      <a:cubicBezTo>
                        <a:pt x="22158" y="444722"/>
                        <a:pt x="28773" y="438637"/>
                        <a:pt x="30360" y="478060"/>
                      </a:cubicBezTo>
                      <a:cubicBezTo>
                        <a:pt x="31948" y="517483"/>
                        <a:pt x="28244" y="642102"/>
                        <a:pt x="28773" y="654273"/>
                      </a:cubicBezTo>
                      <a:cubicBezTo>
                        <a:pt x="29302" y="666444"/>
                        <a:pt x="33271" y="591831"/>
                        <a:pt x="33535" y="551085"/>
                      </a:cubicBezTo>
                      <a:cubicBezTo>
                        <a:pt x="33799" y="510339"/>
                        <a:pt x="35387" y="454248"/>
                        <a:pt x="30360" y="409798"/>
                      </a:cubicBezTo>
                      <a:cubicBezTo>
                        <a:pt x="25333" y="365348"/>
                        <a:pt x="7871" y="315870"/>
                        <a:pt x="3373" y="284385"/>
                      </a:cubicBezTo>
                      <a:cubicBezTo>
                        <a:pt x="-1125" y="252900"/>
                        <a:pt x="-1125" y="255016"/>
                        <a:pt x="3373" y="220885"/>
                      </a:cubicBezTo>
                      <a:cubicBezTo>
                        <a:pt x="7871" y="186754"/>
                        <a:pt x="24804" y="111877"/>
                        <a:pt x="30360" y="79598"/>
                      </a:cubicBezTo>
                      <a:cubicBezTo>
                        <a:pt x="35916" y="47319"/>
                        <a:pt x="23481" y="-21473"/>
                        <a:pt x="19248" y="65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3" name="フリーフォーム: 図形 672">
                  <a:extLst>
                    <a:ext uri="{FF2B5EF4-FFF2-40B4-BE49-F238E27FC236}">
                      <a16:creationId xmlns:a16="http://schemas.microsoft.com/office/drawing/2014/main" id="{AF0DFBB2-1C08-41E9-97AC-F36B6CA434C7}"/>
                    </a:ext>
                  </a:extLst>
                </p:cNvPr>
                <p:cNvSpPr/>
                <p:nvPr/>
              </p:nvSpPr>
              <p:spPr>
                <a:xfrm>
                  <a:off x="5463655" y="3237574"/>
                  <a:ext cx="48276" cy="655065"/>
                </a:xfrm>
                <a:custGeom>
                  <a:avLst/>
                  <a:gdLst>
                    <a:gd name="connsiteX0" fmla="*/ 30683 w 48276"/>
                    <a:gd name="connsiteY0" fmla="*/ 926 h 655065"/>
                    <a:gd name="connsiteX1" fmla="*/ 30683 w 48276"/>
                    <a:gd name="connsiteY1" fmla="*/ 134276 h 655065"/>
                    <a:gd name="connsiteX2" fmla="*/ 40208 w 48276"/>
                    <a:gd name="connsiteY2" fmla="*/ 116814 h 655065"/>
                    <a:gd name="connsiteX3" fmla="*/ 10045 w 48276"/>
                    <a:gd name="connsiteY3" fmla="*/ 269214 h 655065"/>
                    <a:gd name="connsiteX4" fmla="*/ 16395 w 48276"/>
                    <a:gd name="connsiteY4" fmla="*/ 323189 h 655065"/>
                    <a:gd name="connsiteX5" fmla="*/ 24333 w 48276"/>
                    <a:gd name="connsiteY5" fmla="*/ 431139 h 655065"/>
                    <a:gd name="connsiteX6" fmla="*/ 17983 w 48276"/>
                    <a:gd name="connsiteY6" fmla="*/ 373989 h 655065"/>
                    <a:gd name="connsiteX7" fmla="*/ 35445 w 48276"/>
                    <a:gd name="connsiteY7" fmla="*/ 539089 h 655065"/>
                    <a:gd name="connsiteX8" fmla="*/ 48145 w 48276"/>
                    <a:gd name="connsiteY8" fmla="*/ 575601 h 655065"/>
                    <a:gd name="connsiteX9" fmla="*/ 27508 w 48276"/>
                    <a:gd name="connsiteY9" fmla="*/ 654976 h 655065"/>
                    <a:gd name="connsiteX10" fmla="*/ 24333 w 48276"/>
                    <a:gd name="connsiteY10" fmla="*/ 586714 h 655065"/>
                    <a:gd name="connsiteX11" fmla="*/ 3695 w 48276"/>
                    <a:gd name="connsiteY11" fmla="*/ 396214 h 655065"/>
                    <a:gd name="connsiteX12" fmla="*/ 2108 w 48276"/>
                    <a:gd name="connsiteY12" fmla="*/ 212064 h 655065"/>
                    <a:gd name="connsiteX13" fmla="*/ 30683 w 48276"/>
                    <a:gd name="connsiteY13" fmla="*/ 926 h 65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276" h="655065">
                      <a:moveTo>
                        <a:pt x="30683" y="926"/>
                      </a:moveTo>
                      <a:cubicBezTo>
                        <a:pt x="35446" y="-12039"/>
                        <a:pt x="29096" y="114961"/>
                        <a:pt x="30683" y="134276"/>
                      </a:cubicBezTo>
                      <a:cubicBezTo>
                        <a:pt x="32270" y="153591"/>
                        <a:pt x="43648" y="94324"/>
                        <a:pt x="40208" y="116814"/>
                      </a:cubicBezTo>
                      <a:cubicBezTo>
                        <a:pt x="36768" y="139304"/>
                        <a:pt x="14014" y="234818"/>
                        <a:pt x="10045" y="269214"/>
                      </a:cubicBezTo>
                      <a:cubicBezTo>
                        <a:pt x="6076" y="303610"/>
                        <a:pt x="14014" y="296202"/>
                        <a:pt x="16395" y="323189"/>
                      </a:cubicBezTo>
                      <a:cubicBezTo>
                        <a:pt x="18776" y="350177"/>
                        <a:pt x="24068" y="422672"/>
                        <a:pt x="24333" y="431139"/>
                      </a:cubicBezTo>
                      <a:cubicBezTo>
                        <a:pt x="24598" y="439606"/>
                        <a:pt x="16131" y="355997"/>
                        <a:pt x="17983" y="373989"/>
                      </a:cubicBezTo>
                      <a:cubicBezTo>
                        <a:pt x="19835" y="391981"/>
                        <a:pt x="30418" y="505487"/>
                        <a:pt x="35445" y="539089"/>
                      </a:cubicBezTo>
                      <a:cubicBezTo>
                        <a:pt x="40472" y="572691"/>
                        <a:pt x="49468" y="556287"/>
                        <a:pt x="48145" y="575601"/>
                      </a:cubicBezTo>
                      <a:cubicBezTo>
                        <a:pt x="46822" y="594916"/>
                        <a:pt x="31477" y="653124"/>
                        <a:pt x="27508" y="654976"/>
                      </a:cubicBezTo>
                      <a:cubicBezTo>
                        <a:pt x="23539" y="656828"/>
                        <a:pt x="28302" y="629841"/>
                        <a:pt x="24333" y="586714"/>
                      </a:cubicBezTo>
                      <a:cubicBezTo>
                        <a:pt x="20364" y="543587"/>
                        <a:pt x="7399" y="458656"/>
                        <a:pt x="3695" y="396214"/>
                      </a:cubicBezTo>
                      <a:cubicBezTo>
                        <a:pt x="-9" y="333772"/>
                        <a:pt x="-1596" y="272918"/>
                        <a:pt x="2108" y="212064"/>
                      </a:cubicBezTo>
                      <a:cubicBezTo>
                        <a:pt x="5812" y="151210"/>
                        <a:pt x="25920" y="13891"/>
                        <a:pt x="30683" y="9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4" name="フリーフォーム: 図形 673">
                  <a:extLst>
                    <a:ext uri="{FF2B5EF4-FFF2-40B4-BE49-F238E27FC236}">
                      <a16:creationId xmlns:a16="http://schemas.microsoft.com/office/drawing/2014/main" id="{B45C9AB1-1A15-4317-8EDB-F830578A0997}"/>
                    </a:ext>
                  </a:extLst>
                </p:cNvPr>
                <p:cNvSpPr/>
                <p:nvPr/>
              </p:nvSpPr>
              <p:spPr>
                <a:xfrm>
                  <a:off x="5383673" y="3106013"/>
                  <a:ext cx="708666" cy="486856"/>
                </a:xfrm>
                <a:custGeom>
                  <a:avLst/>
                  <a:gdLst>
                    <a:gd name="connsiteX0" fmla="*/ 158290 w 708666"/>
                    <a:gd name="connsiteY0" fmla="*/ 725 h 486856"/>
                    <a:gd name="connsiteX1" fmla="*/ 288465 w 708666"/>
                    <a:gd name="connsiteY1" fmla="*/ 107087 h 486856"/>
                    <a:gd name="connsiteX2" fmla="*/ 239252 w 708666"/>
                    <a:gd name="connsiteY2" fmla="*/ 83275 h 486856"/>
                    <a:gd name="connsiteX3" fmla="*/ 332915 w 708666"/>
                    <a:gd name="connsiteY3" fmla="*/ 191225 h 486856"/>
                    <a:gd name="connsiteX4" fmla="*/ 309102 w 708666"/>
                    <a:gd name="connsiteY4" fmla="*/ 221387 h 486856"/>
                    <a:gd name="connsiteX5" fmla="*/ 404352 w 708666"/>
                    <a:gd name="connsiteY5" fmla="*/ 184875 h 486856"/>
                    <a:gd name="connsiteX6" fmla="*/ 559927 w 708666"/>
                    <a:gd name="connsiteY6" fmla="*/ 275362 h 486856"/>
                    <a:gd name="connsiteX7" fmla="*/ 574215 w 708666"/>
                    <a:gd name="connsiteY7" fmla="*/ 296000 h 486856"/>
                    <a:gd name="connsiteX8" fmla="*/ 652002 w 708666"/>
                    <a:gd name="connsiteY8" fmla="*/ 416650 h 486856"/>
                    <a:gd name="connsiteX9" fmla="*/ 613902 w 708666"/>
                    <a:gd name="connsiteY9" fmla="*/ 392837 h 486856"/>
                    <a:gd name="connsiteX10" fmla="*/ 386890 w 708666"/>
                    <a:gd name="connsiteY10" fmla="*/ 353150 h 486856"/>
                    <a:gd name="connsiteX11" fmla="*/ 685340 w 708666"/>
                    <a:gd name="connsiteY11" fmla="*/ 451575 h 486856"/>
                    <a:gd name="connsiteX12" fmla="*/ 553577 w 708666"/>
                    <a:gd name="connsiteY12" fmla="*/ 423000 h 486856"/>
                    <a:gd name="connsiteX13" fmla="*/ 177340 w 708666"/>
                    <a:gd name="connsiteY13" fmla="*/ 342037 h 486856"/>
                    <a:gd name="connsiteX14" fmla="*/ 704390 w 708666"/>
                    <a:gd name="connsiteY14" fmla="*/ 486500 h 486856"/>
                    <a:gd name="connsiteX15" fmla="*/ 404352 w 708666"/>
                    <a:gd name="connsiteY15" fmla="*/ 380137 h 486856"/>
                    <a:gd name="connsiteX16" fmla="*/ 12240 w 708666"/>
                    <a:gd name="connsiteY16" fmla="*/ 291237 h 486856"/>
                    <a:gd name="connsiteX17" fmla="*/ 94790 w 708666"/>
                    <a:gd name="connsiteY17" fmla="*/ 286475 h 486856"/>
                    <a:gd name="connsiteX18" fmla="*/ 50340 w 708666"/>
                    <a:gd name="connsiteY18" fmla="*/ 216625 h 486856"/>
                    <a:gd name="connsiteX19" fmla="*/ 15415 w 708666"/>
                    <a:gd name="connsiteY19" fmla="*/ 32475 h 486856"/>
                    <a:gd name="connsiteX20" fmla="*/ 124952 w 708666"/>
                    <a:gd name="connsiteY20" fmla="*/ 267425 h 486856"/>
                    <a:gd name="connsiteX21" fmla="*/ 123365 w 708666"/>
                    <a:gd name="connsiteY21" fmla="*/ 169000 h 486856"/>
                    <a:gd name="connsiteX22" fmla="*/ 158290 w 708666"/>
                    <a:gd name="connsiteY22" fmla="*/ 725 h 4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8666" h="486856">
                      <a:moveTo>
                        <a:pt x="158290" y="725"/>
                      </a:moveTo>
                      <a:cubicBezTo>
                        <a:pt x="185807" y="-9594"/>
                        <a:pt x="274971" y="93329"/>
                        <a:pt x="288465" y="107087"/>
                      </a:cubicBezTo>
                      <a:cubicBezTo>
                        <a:pt x="301959" y="120845"/>
                        <a:pt x="231844" y="69252"/>
                        <a:pt x="239252" y="83275"/>
                      </a:cubicBezTo>
                      <a:cubicBezTo>
                        <a:pt x="246660" y="97298"/>
                        <a:pt x="321273" y="168206"/>
                        <a:pt x="332915" y="191225"/>
                      </a:cubicBezTo>
                      <a:cubicBezTo>
                        <a:pt x="344557" y="214244"/>
                        <a:pt x="297196" y="222445"/>
                        <a:pt x="309102" y="221387"/>
                      </a:cubicBezTo>
                      <a:cubicBezTo>
                        <a:pt x="321008" y="220329"/>
                        <a:pt x="362548" y="175879"/>
                        <a:pt x="404352" y="184875"/>
                      </a:cubicBezTo>
                      <a:cubicBezTo>
                        <a:pt x="446156" y="193871"/>
                        <a:pt x="531617" y="256841"/>
                        <a:pt x="559927" y="275362"/>
                      </a:cubicBezTo>
                      <a:cubicBezTo>
                        <a:pt x="588237" y="293883"/>
                        <a:pt x="558869" y="272452"/>
                        <a:pt x="574215" y="296000"/>
                      </a:cubicBezTo>
                      <a:cubicBezTo>
                        <a:pt x="589561" y="319548"/>
                        <a:pt x="645388" y="400511"/>
                        <a:pt x="652002" y="416650"/>
                      </a:cubicBezTo>
                      <a:cubicBezTo>
                        <a:pt x="658617" y="432790"/>
                        <a:pt x="658087" y="403420"/>
                        <a:pt x="613902" y="392837"/>
                      </a:cubicBezTo>
                      <a:cubicBezTo>
                        <a:pt x="569717" y="382254"/>
                        <a:pt x="374984" y="343360"/>
                        <a:pt x="386890" y="353150"/>
                      </a:cubicBezTo>
                      <a:cubicBezTo>
                        <a:pt x="398796" y="362940"/>
                        <a:pt x="657559" y="439933"/>
                        <a:pt x="685340" y="451575"/>
                      </a:cubicBezTo>
                      <a:cubicBezTo>
                        <a:pt x="713121" y="463217"/>
                        <a:pt x="553577" y="423000"/>
                        <a:pt x="553577" y="423000"/>
                      </a:cubicBezTo>
                      <a:cubicBezTo>
                        <a:pt x="468910" y="404744"/>
                        <a:pt x="152204" y="331454"/>
                        <a:pt x="177340" y="342037"/>
                      </a:cubicBezTo>
                      <a:cubicBezTo>
                        <a:pt x="202476" y="352620"/>
                        <a:pt x="666555" y="480150"/>
                        <a:pt x="704390" y="486500"/>
                      </a:cubicBezTo>
                      <a:cubicBezTo>
                        <a:pt x="742225" y="492850"/>
                        <a:pt x="519710" y="412681"/>
                        <a:pt x="404352" y="380137"/>
                      </a:cubicBezTo>
                      <a:cubicBezTo>
                        <a:pt x="288994" y="347593"/>
                        <a:pt x="63834" y="306847"/>
                        <a:pt x="12240" y="291237"/>
                      </a:cubicBezTo>
                      <a:cubicBezTo>
                        <a:pt x="-39354" y="275627"/>
                        <a:pt x="88440" y="298910"/>
                        <a:pt x="94790" y="286475"/>
                      </a:cubicBezTo>
                      <a:cubicBezTo>
                        <a:pt x="101140" y="274040"/>
                        <a:pt x="63569" y="258958"/>
                        <a:pt x="50340" y="216625"/>
                      </a:cubicBezTo>
                      <a:cubicBezTo>
                        <a:pt x="37111" y="174292"/>
                        <a:pt x="2980" y="24008"/>
                        <a:pt x="15415" y="32475"/>
                      </a:cubicBezTo>
                      <a:cubicBezTo>
                        <a:pt x="27850" y="40942"/>
                        <a:pt x="106960" y="244671"/>
                        <a:pt x="124952" y="267425"/>
                      </a:cubicBezTo>
                      <a:cubicBezTo>
                        <a:pt x="142944" y="290179"/>
                        <a:pt x="118867" y="211598"/>
                        <a:pt x="123365" y="169000"/>
                      </a:cubicBezTo>
                      <a:cubicBezTo>
                        <a:pt x="127863" y="126402"/>
                        <a:pt x="130773" y="11044"/>
                        <a:pt x="158290" y="7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5" name="フリーフォーム: 図形 674">
                  <a:extLst>
                    <a:ext uri="{FF2B5EF4-FFF2-40B4-BE49-F238E27FC236}">
                      <a16:creationId xmlns:a16="http://schemas.microsoft.com/office/drawing/2014/main" id="{5F72C571-EB38-4A4F-96F2-602EF78441B5}"/>
                    </a:ext>
                  </a:extLst>
                </p:cNvPr>
                <p:cNvSpPr/>
                <p:nvPr/>
              </p:nvSpPr>
              <p:spPr>
                <a:xfrm>
                  <a:off x="5291111" y="3390680"/>
                  <a:ext cx="824448" cy="531024"/>
                </a:xfrm>
                <a:custGeom>
                  <a:avLst/>
                  <a:gdLst>
                    <a:gd name="connsiteX0" fmla="*/ 292127 w 824448"/>
                    <a:gd name="connsiteY0" fmla="*/ 1808 h 531024"/>
                    <a:gd name="connsiteX1" fmla="*/ 628677 w 824448"/>
                    <a:gd name="connsiteY1" fmla="*/ 68483 h 531024"/>
                    <a:gd name="connsiteX2" fmla="*/ 693764 w 824448"/>
                    <a:gd name="connsiteY2" fmla="*/ 82770 h 531024"/>
                    <a:gd name="connsiteX3" fmla="*/ 730277 w 824448"/>
                    <a:gd name="connsiteY3" fmla="*/ 127220 h 531024"/>
                    <a:gd name="connsiteX4" fmla="*/ 785839 w 824448"/>
                    <a:gd name="connsiteY4" fmla="*/ 287558 h 531024"/>
                    <a:gd name="connsiteX5" fmla="*/ 755677 w 824448"/>
                    <a:gd name="connsiteY5" fmla="*/ 185958 h 531024"/>
                    <a:gd name="connsiteX6" fmla="*/ 822352 w 824448"/>
                    <a:gd name="connsiteY6" fmla="*/ 512983 h 531024"/>
                    <a:gd name="connsiteX7" fmla="*/ 804889 w 824448"/>
                    <a:gd name="connsiteY7" fmla="*/ 470120 h 531024"/>
                    <a:gd name="connsiteX8" fmla="*/ 776314 w 824448"/>
                    <a:gd name="connsiteY8" fmla="*/ 528858 h 531024"/>
                    <a:gd name="connsiteX9" fmla="*/ 668364 w 824448"/>
                    <a:gd name="connsiteY9" fmla="*/ 519333 h 531024"/>
                    <a:gd name="connsiteX10" fmla="*/ 385789 w 824448"/>
                    <a:gd name="connsiteY10" fmla="*/ 511395 h 531024"/>
                    <a:gd name="connsiteX11" fmla="*/ 636614 w 824448"/>
                    <a:gd name="connsiteY11" fmla="*/ 520920 h 531024"/>
                    <a:gd name="connsiteX12" fmla="*/ 639789 w 824448"/>
                    <a:gd name="connsiteY12" fmla="*/ 452658 h 531024"/>
                    <a:gd name="connsiteX13" fmla="*/ 619152 w 824448"/>
                    <a:gd name="connsiteY13" fmla="*/ 254220 h 531024"/>
                    <a:gd name="connsiteX14" fmla="*/ 679477 w 824448"/>
                    <a:gd name="connsiteY14" fmla="*/ 465358 h 531024"/>
                    <a:gd name="connsiteX15" fmla="*/ 644552 w 824448"/>
                    <a:gd name="connsiteY15" fmla="*/ 246283 h 531024"/>
                    <a:gd name="connsiteX16" fmla="*/ 642964 w 824448"/>
                    <a:gd name="connsiteY16" fmla="*/ 205008 h 531024"/>
                    <a:gd name="connsiteX17" fmla="*/ 617564 w 824448"/>
                    <a:gd name="connsiteY17" fmla="*/ 170083 h 531024"/>
                    <a:gd name="connsiteX18" fmla="*/ 192114 w 824448"/>
                    <a:gd name="connsiteY18" fmla="*/ 63720 h 531024"/>
                    <a:gd name="connsiteX19" fmla="*/ 400077 w 824448"/>
                    <a:gd name="connsiteY19" fmla="*/ 109758 h 531024"/>
                    <a:gd name="connsiteX20" fmla="*/ 258789 w 824448"/>
                    <a:gd name="connsiteY20" fmla="*/ 78008 h 531024"/>
                    <a:gd name="connsiteX21" fmla="*/ 27 w 824448"/>
                    <a:gd name="connsiteY21" fmla="*/ 24033 h 531024"/>
                    <a:gd name="connsiteX22" fmla="*/ 292127 w 824448"/>
                    <a:gd name="connsiteY22" fmla="*/ 1808 h 53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24448" h="531024">
                      <a:moveTo>
                        <a:pt x="292127" y="1808"/>
                      </a:moveTo>
                      <a:cubicBezTo>
                        <a:pt x="396902" y="9216"/>
                        <a:pt x="628677" y="68483"/>
                        <a:pt x="628677" y="68483"/>
                      </a:cubicBezTo>
                      <a:cubicBezTo>
                        <a:pt x="695616" y="81977"/>
                        <a:pt x="676831" y="72981"/>
                        <a:pt x="693764" y="82770"/>
                      </a:cubicBezTo>
                      <a:cubicBezTo>
                        <a:pt x="710697" y="92559"/>
                        <a:pt x="714931" y="93089"/>
                        <a:pt x="730277" y="127220"/>
                      </a:cubicBezTo>
                      <a:cubicBezTo>
                        <a:pt x="745623" y="161351"/>
                        <a:pt x="781606" y="277768"/>
                        <a:pt x="785839" y="287558"/>
                      </a:cubicBezTo>
                      <a:cubicBezTo>
                        <a:pt x="790072" y="297348"/>
                        <a:pt x="749592" y="148387"/>
                        <a:pt x="755677" y="185958"/>
                      </a:cubicBezTo>
                      <a:cubicBezTo>
                        <a:pt x="761762" y="223529"/>
                        <a:pt x="814150" y="465623"/>
                        <a:pt x="822352" y="512983"/>
                      </a:cubicBezTo>
                      <a:cubicBezTo>
                        <a:pt x="830554" y="560343"/>
                        <a:pt x="812562" y="467474"/>
                        <a:pt x="804889" y="470120"/>
                      </a:cubicBezTo>
                      <a:cubicBezTo>
                        <a:pt x="797216" y="472766"/>
                        <a:pt x="799068" y="520656"/>
                        <a:pt x="776314" y="528858"/>
                      </a:cubicBezTo>
                      <a:cubicBezTo>
                        <a:pt x="753560" y="537060"/>
                        <a:pt x="668364" y="519333"/>
                        <a:pt x="668364" y="519333"/>
                      </a:cubicBezTo>
                      <a:cubicBezTo>
                        <a:pt x="603277" y="516423"/>
                        <a:pt x="385789" y="511395"/>
                        <a:pt x="385789" y="511395"/>
                      </a:cubicBezTo>
                      <a:cubicBezTo>
                        <a:pt x="380497" y="511659"/>
                        <a:pt x="594281" y="530709"/>
                        <a:pt x="636614" y="520920"/>
                      </a:cubicBezTo>
                      <a:cubicBezTo>
                        <a:pt x="678947" y="511131"/>
                        <a:pt x="642699" y="497108"/>
                        <a:pt x="639789" y="452658"/>
                      </a:cubicBezTo>
                      <a:cubicBezTo>
                        <a:pt x="636879" y="408208"/>
                        <a:pt x="612537" y="252103"/>
                        <a:pt x="619152" y="254220"/>
                      </a:cubicBezTo>
                      <a:cubicBezTo>
                        <a:pt x="625767" y="256337"/>
                        <a:pt x="675244" y="466681"/>
                        <a:pt x="679477" y="465358"/>
                      </a:cubicBezTo>
                      <a:cubicBezTo>
                        <a:pt x="683710" y="464035"/>
                        <a:pt x="650637" y="289675"/>
                        <a:pt x="644552" y="246283"/>
                      </a:cubicBezTo>
                      <a:cubicBezTo>
                        <a:pt x="638467" y="202891"/>
                        <a:pt x="647462" y="217708"/>
                        <a:pt x="642964" y="205008"/>
                      </a:cubicBezTo>
                      <a:cubicBezTo>
                        <a:pt x="638466" y="192308"/>
                        <a:pt x="692706" y="193631"/>
                        <a:pt x="617564" y="170083"/>
                      </a:cubicBezTo>
                      <a:cubicBezTo>
                        <a:pt x="542422" y="146535"/>
                        <a:pt x="228362" y="73774"/>
                        <a:pt x="192114" y="63720"/>
                      </a:cubicBezTo>
                      <a:cubicBezTo>
                        <a:pt x="155866" y="53666"/>
                        <a:pt x="388965" y="107377"/>
                        <a:pt x="400077" y="109758"/>
                      </a:cubicBezTo>
                      <a:cubicBezTo>
                        <a:pt x="411189" y="112139"/>
                        <a:pt x="258789" y="78008"/>
                        <a:pt x="258789" y="78008"/>
                      </a:cubicBezTo>
                      <a:cubicBezTo>
                        <a:pt x="192114" y="63721"/>
                        <a:pt x="2673" y="36733"/>
                        <a:pt x="27" y="24033"/>
                      </a:cubicBezTo>
                      <a:cubicBezTo>
                        <a:pt x="-2619" y="11333"/>
                        <a:pt x="187352" y="-5600"/>
                        <a:pt x="292127" y="1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6" name="フリーフォーム: 図形 675">
                  <a:extLst>
                    <a:ext uri="{FF2B5EF4-FFF2-40B4-BE49-F238E27FC236}">
                      <a16:creationId xmlns:a16="http://schemas.microsoft.com/office/drawing/2014/main" id="{B4CCC123-1272-4328-80BE-B06F96BD302A}"/>
                    </a:ext>
                  </a:extLst>
                </p:cNvPr>
                <p:cNvSpPr/>
                <p:nvPr/>
              </p:nvSpPr>
              <p:spPr>
                <a:xfrm>
                  <a:off x="6879335" y="2603064"/>
                  <a:ext cx="90232" cy="506930"/>
                </a:xfrm>
                <a:custGeom>
                  <a:avLst/>
                  <a:gdLst>
                    <a:gd name="connsiteX0" fmla="*/ 15178 w 90232"/>
                    <a:gd name="connsiteY0" fmla="*/ 9961 h 506930"/>
                    <a:gd name="connsiteX1" fmla="*/ 890 w 90232"/>
                    <a:gd name="connsiteY1" fmla="*/ 435411 h 506930"/>
                    <a:gd name="connsiteX2" fmla="*/ 2478 w 90232"/>
                    <a:gd name="connsiteY2" fmla="*/ 144899 h 506930"/>
                    <a:gd name="connsiteX3" fmla="*/ 10415 w 90232"/>
                    <a:gd name="connsiteY3" fmla="*/ 489386 h 506930"/>
                    <a:gd name="connsiteX4" fmla="*/ 50103 w 90232"/>
                    <a:gd name="connsiteY4" fmla="*/ 268724 h 506930"/>
                    <a:gd name="connsiteX5" fmla="*/ 89790 w 90232"/>
                    <a:gd name="connsiteY5" fmla="*/ 95686 h 506930"/>
                    <a:gd name="connsiteX6" fmla="*/ 23115 w 90232"/>
                    <a:gd name="connsiteY6" fmla="*/ 357624 h 506930"/>
                    <a:gd name="connsiteX7" fmla="*/ 4065 w 90232"/>
                    <a:gd name="connsiteY7" fmla="*/ 506849 h 506930"/>
                    <a:gd name="connsiteX8" fmla="*/ 4065 w 90232"/>
                    <a:gd name="connsiteY8" fmla="*/ 375086 h 506930"/>
                    <a:gd name="connsiteX9" fmla="*/ 24703 w 90232"/>
                    <a:gd name="connsiteY9" fmla="*/ 152836 h 506930"/>
                    <a:gd name="connsiteX10" fmla="*/ 15178 w 90232"/>
                    <a:gd name="connsiteY10" fmla="*/ 9961 h 5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232" h="506930">
                      <a:moveTo>
                        <a:pt x="15178" y="9961"/>
                      </a:moveTo>
                      <a:cubicBezTo>
                        <a:pt x="11209" y="57057"/>
                        <a:pt x="3007" y="412921"/>
                        <a:pt x="890" y="435411"/>
                      </a:cubicBezTo>
                      <a:cubicBezTo>
                        <a:pt x="-1227" y="457901"/>
                        <a:pt x="891" y="135903"/>
                        <a:pt x="2478" y="144899"/>
                      </a:cubicBezTo>
                      <a:cubicBezTo>
                        <a:pt x="4065" y="153895"/>
                        <a:pt x="2477" y="468749"/>
                        <a:pt x="10415" y="489386"/>
                      </a:cubicBezTo>
                      <a:cubicBezTo>
                        <a:pt x="18353" y="510024"/>
                        <a:pt x="36874" y="334341"/>
                        <a:pt x="50103" y="268724"/>
                      </a:cubicBezTo>
                      <a:cubicBezTo>
                        <a:pt x="63332" y="203107"/>
                        <a:pt x="94288" y="80869"/>
                        <a:pt x="89790" y="95686"/>
                      </a:cubicBezTo>
                      <a:cubicBezTo>
                        <a:pt x="85292" y="110503"/>
                        <a:pt x="37403" y="289097"/>
                        <a:pt x="23115" y="357624"/>
                      </a:cubicBezTo>
                      <a:cubicBezTo>
                        <a:pt x="8827" y="426151"/>
                        <a:pt x="7240" y="503939"/>
                        <a:pt x="4065" y="506849"/>
                      </a:cubicBezTo>
                      <a:cubicBezTo>
                        <a:pt x="890" y="509759"/>
                        <a:pt x="625" y="434088"/>
                        <a:pt x="4065" y="375086"/>
                      </a:cubicBezTo>
                      <a:cubicBezTo>
                        <a:pt x="7505" y="316084"/>
                        <a:pt x="22586" y="210780"/>
                        <a:pt x="24703" y="152836"/>
                      </a:cubicBezTo>
                      <a:cubicBezTo>
                        <a:pt x="26820" y="94892"/>
                        <a:pt x="19147" y="-37135"/>
                        <a:pt x="15178" y="9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7" name="フリーフォーム: 図形 676">
                  <a:extLst>
                    <a:ext uri="{FF2B5EF4-FFF2-40B4-BE49-F238E27FC236}">
                      <a16:creationId xmlns:a16="http://schemas.microsoft.com/office/drawing/2014/main" id="{A1F7A1D7-F846-493E-971F-C033242F879A}"/>
                    </a:ext>
                  </a:extLst>
                </p:cNvPr>
                <p:cNvSpPr/>
                <p:nvPr/>
              </p:nvSpPr>
              <p:spPr>
                <a:xfrm>
                  <a:off x="6525234" y="3169764"/>
                  <a:ext cx="328007" cy="348174"/>
                </a:xfrm>
                <a:custGeom>
                  <a:avLst/>
                  <a:gdLst>
                    <a:gd name="connsiteX0" fmla="*/ 328004 w 328007"/>
                    <a:gd name="connsiteY0" fmla="*/ 474 h 348174"/>
                    <a:gd name="connsiteX1" fmla="*/ 266091 w 328007"/>
                    <a:gd name="connsiteY1" fmla="*/ 222724 h 348174"/>
                    <a:gd name="connsiteX2" fmla="*/ 296254 w 328007"/>
                    <a:gd name="connsiteY2" fmla="*/ 116361 h 348174"/>
                    <a:gd name="connsiteX3" fmla="*/ 250216 w 328007"/>
                    <a:gd name="connsiteY3" fmla="*/ 273524 h 348174"/>
                    <a:gd name="connsiteX4" fmla="*/ 186716 w 328007"/>
                    <a:gd name="connsiteY4" fmla="*/ 267174 h 348174"/>
                    <a:gd name="connsiteX5" fmla="*/ 116866 w 328007"/>
                    <a:gd name="connsiteY5" fmla="*/ 270349 h 348174"/>
                    <a:gd name="connsiteX6" fmla="*/ 2566 w 328007"/>
                    <a:gd name="connsiteY6" fmla="*/ 348136 h 348174"/>
                    <a:gd name="connsiteX7" fmla="*/ 237516 w 328007"/>
                    <a:gd name="connsiteY7" fmla="*/ 259236 h 348174"/>
                    <a:gd name="connsiteX8" fmla="*/ 258154 w 328007"/>
                    <a:gd name="connsiteY8" fmla="*/ 222724 h 348174"/>
                    <a:gd name="connsiteX9" fmla="*/ 262916 w 328007"/>
                    <a:gd name="connsiteY9" fmla="*/ 165574 h 348174"/>
                    <a:gd name="connsiteX10" fmla="*/ 328004 w 328007"/>
                    <a:gd name="connsiteY10" fmla="*/ 474 h 34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8007" h="348174">
                      <a:moveTo>
                        <a:pt x="328004" y="474"/>
                      </a:moveTo>
                      <a:cubicBezTo>
                        <a:pt x="328533" y="9999"/>
                        <a:pt x="271383" y="203410"/>
                        <a:pt x="266091" y="222724"/>
                      </a:cubicBezTo>
                      <a:cubicBezTo>
                        <a:pt x="260799" y="242038"/>
                        <a:pt x="298900" y="107894"/>
                        <a:pt x="296254" y="116361"/>
                      </a:cubicBezTo>
                      <a:cubicBezTo>
                        <a:pt x="293608" y="124828"/>
                        <a:pt x="268472" y="248389"/>
                        <a:pt x="250216" y="273524"/>
                      </a:cubicBezTo>
                      <a:cubicBezTo>
                        <a:pt x="231960" y="298659"/>
                        <a:pt x="208941" y="267703"/>
                        <a:pt x="186716" y="267174"/>
                      </a:cubicBezTo>
                      <a:cubicBezTo>
                        <a:pt x="164491" y="266645"/>
                        <a:pt x="147558" y="256855"/>
                        <a:pt x="116866" y="270349"/>
                      </a:cubicBezTo>
                      <a:cubicBezTo>
                        <a:pt x="86174" y="283843"/>
                        <a:pt x="-17542" y="349988"/>
                        <a:pt x="2566" y="348136"/>
                      </a:cubicBezTo>
                      <a:cubicBezTo>
                        <a:pt x="22674" y="346284"/>
                        <a:pt x="194918" y="280138"/>
                        <a:pt x="237516" y="259236"/>
                      </a:cubicBezTo>
                      <a:cubicBezTo>
                        <a:pt x="280114" y="238334"/>
                        <a:pt x="253921" y="238334"/>
                        <a:pt x="258154" y="222724"/>
                      </a:cubicBezTo>
                      <a:cubicBezTo>
                        <a:pt x="262387" y="207114"/>
                        <a:pt x="250481" y="203674"/>
                        <a:pt x="262916" y="165574"/>
                      </a:cubicBezTo>
                      <a:cubicBezTo>
                        <a:pt x="275351" y="127474"/>
                        <a:pt x="327475" y="-9051"/>
                        <a:pt x="328004" y="4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8" name="フリーフォーム: 図形 677">
                  <a:extLst>
                    <a:ext uri="{FF2B5EF4-FFF2-40B4-BE49-F238E27FC236}">
                      <a16:creationId xmlns:a16="http://schemas.microsoft.com/office/drawing/2014/main" id="{7FE5063F-4B68-4E56-BE93-A47BAF9114EA}"/>
                    </a:ext>
                  </a:extLst>
                </p:cNvPr>
                <p:cNvSpPr/>
                <p:nvPr/>
              </p:nvSpPr>
              <p:spPr>
                <a:xfrm>
                  <a:off x="6811560" y="3028491"/>
                  <a:ext cx="183088" cy="412127"/>
                </a:xfrm>
                <a:custGeom>
                  <a:avLst/>
                  <a:gdLst>
                    <a:gd name="connsiteX0" fmla="*/ 182965 w 183088"/>
                    <a:gd name="connsiteY0" fmla="*/ 3634 h 412127"/>
                    <a:gd name="connsiteX1" fmla="*/ 124228 w 183088"/>
                    <a:gd name="connsiteY1" fmla="*/ 165559 h 412127"/>
                    <a:gd name="connsiteX2" fmla="*/ 143278 w 183088"/>
                    <a:gd name="connsiteY2" fmla="*/ 100472 h 412127"/>
                    <a:gd name="connsiteX3" fmla="*/ 98828 w 183088"/>
                    <a:gd name="connsiteY3" fmla="*/ 190959 h 412127"/>
                    <a:gd name="connsiteX4" fmla="*/ 128990 w 183088"/>
                    <a:gd name="connsiteY4" fmla="*/ 319547 h 412127"/>
                    <a:gd name="connsiteX5" fmla="*/ 162328 w 183088"/>
                    <a:gd name="connsiteY5" fmla="*/ 387809 h 412127"/>
                    <a:gd name="connsiteX6" fmla="*/ 122640 w 183088"/>
                    <a:gd name="connsiteY6" fmla="*/ 346534 h 412127"/>
                    <a:gd name="connsiteX7" fmla="*/ 149628 w 183088"/>
                    <a:gd name="connsiteY7" fmla="*/ 410034 h 412127"/>
                    <a:gd name="connsiteX8" fmla="*/ 89303 w 183088"/>
                    <a:gd name="connsiteY8" fmla="*/ 395747 h 412127"/>
                    <a:gd name="connsiteX9" fmla="*/ 403 w 183088"/>
                    <a:gd name="connsiteY9" fmla="*/ 384634 h 412127"/>
                    <a:gd name="connsiteX10" fmla="*/ 127403 w 183088"/>
                    <a:gd name="connsiteY10" fmla="*/ 348122 h 412127"/>
                    <a:gd name="connsiteX11" fmla="*/ 97240 w 183088"/>
                    <a:gd name="connsiteY11" fmla="*/ 219534 h 412127"/>
                    <a:gd name="connsiteX12" fmla="*/ 92478 w 183088"/>
                    <a:gd name="connsiteY12" fmla="*/ 163972 h 412127"/>
                    <a:gd name="connsiteX13" fmla="*/ 138515 w 183088"/>
                    <a:gd name="connsiteY13" fmla="*/ 62372 h 412127"/>
                    <a:gd name="connsiteX14" fmla="*/ 182965 w 183088"/>
                    <a:gd name="connsiteY14" fmla="*/ 3634 h 412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088" h="412127">
                      <a:moveTo>
                        <a:pt x="182965" y="3634"/>
                      </a:moveTo>
                      <a:cubicBezTo>
                        <a:pt x="180584" y="20832"/>
                        <a:pt x="130842" y="149419"/>
                        <a:pt x="124228" y="165559"/>
                      </a:cubicBezTo>
                      <a:cubicBezTo>
                        <a:pt x="117613" y="181699"/>
                        <a:pt x="147511" y="96239"/>
                        <a:pt x="143278" y="100472"/>
                      </a:cubicBezTo>
                      <a:cubicBezTo>
                        <a:pt x="139045" y="104705"/>
                        <a:pt x="101209" y="154447"/>
                        <a:pt x="98828" y="190959"/>
                      </a:cubicBezTo>
                      <a:cubicBezTo>
                        <a:pt x="96447" y="227471"/>
                        <a:pt x="118407" y="286739"/>
                        <a:pt x="128990" y="319547"/>
                      </a:cubicBezTo>
                      <a:cubicBezTo>
                        <a:pt x="139573" y="352355"/>
                        <a:pt x="163386" y="383311"/>
                        <a:pt x="162328" y="387809"/>
                      </a:cubicBezTo>
                      <a:cubicBezTo>
                        <a:pt x="161270" y="392307"/>
                        <a:pt x="124757" y="342830"/>
                        <a:pt x="122640" y="346534"/>
                      </a:cubicBezTo>
                      <a:cubicBezTo>
                        <a:pt x="120523" y="350238"/>
                        <a:pt x="155184" y="401832"/>
                        <a:pt x="149628" y="410034"/>
                      </a:cubicBezTo>
                      <a:cubicBezTo>
                        <a:pt x="144072" y="418236"/>
                        <a:pt x="114174" y="399980"/>
                        <a:pt x="89303" y="395747"/>
                      </a:cubicBezTo>
                      <a:cubicBezTo>
                        <a:pt x="64432" y="391514"/>
                        <a:pt x="-5947" y="392571"/>
                        <a:pt x="403" y="384634"/>
                      </a:cubicBezTo>
                      <a:cubicBezTo>
                        <a:pt x="6753" y="376697"/>
                        <a:pt x="111264" y="375639"/>
                        <a:pt x="127403" y="348122"/>
                      </a:cubicBezTo>
                      <a:cubicBezTo>
                        <a:pt x="143542" y="320605"/>
                        <a:pt x="103061" y="250226"/>
                        <a:pt x="97240" y="219534"/>
                      </a:cubicBezTo>
                      <a:cubicBezTo>
                        <a:pt x="91419" y="188842"/>
                        <a:pt x="85599" y="190166"/>
                        <a:pt x="92478" y="163972"/>
                      </a:cubicBezTo>
                      <a:cubicBezTo>
                        <a:pt x="99357" y="137778"/>
                        <a:pt x="124492" y="90418"/>
                        <a:pt x="138515" y="62372"/>
                      </a:cubicBezTo>
                      <a:cubicBezTo>
                        <a:pt x="152538" y="34326"/>
                        <a:pt x="185346" y="-13564"/>
                        <a:pt x="182965" y="36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9" name="フリーフォーム: 図形 678">
                  <a:extLst>
                    <a:ext uri="{FF2B5EF4-FFF2-40B4-BE49-F238E27FC236}">
                      <a16:creationId xmlns:a16="http://schemas.microsoft.com/office/drawing/2014/main" id="{3ACF79A3-DED7-4096-A2E6-BDA1C94F193A}"/>
                    </a:ext>
                  </a:extLst>
                </p:cNvPr>
                <p:cNvSpPr/>
                <p:nvPr/>
              </p:nvSpPr>
              <p:spPr>
                <a:xfrm>
                  <a:off x="6814480" y="2625591"/>
                  <a:ext cx="51630" cy="449573"/>
                </a:xfrm>
                <a:custGeom>
                  <a:avLst/>
                  <a:gdLst>
                    <a:gd name="connsiteX0" fmla="*/ 18120 w 51630"/>
                    <a:gd name="connsiteY0" fmla="*/ 134 h 449573"/>
                    <a:gd name="connsiteX1" fmla="*/ 51458 w 51630"/>
                    <a:gd name="connsiteY1" fmla="*/ 169997 h 449573"/>
                    <a:gd name="connsiteX2" fmla="*/ 658 w 51630"/>
                    <a:gd name="connsiteY2" fmla="*/ 233497 h 449573"/>
                    <a:gd name="connsiteX3" fmla="*/ 21295 w 51630"/>
                    <a:gd name="connsiteY3" fmla="*/ 447809 h 449573"/>
                    <a:gd name="connsiteX4" fmla="*/ 2245 w 51630"/>
                    <a:gd name="connsiteY4" fmla="*/ 330334 h 449573"/>
                    <a:gd name="connsiteX5" fmla="*/ 16533 w 51630"/>
                    <a:gd name="connsiteY5" fmla="*/ 239847 h 449573"/>
                    <a:gd name="connsiteX6" fmla="*/ 32408 w 51630"/>
                    <a:gd name="connsiteY6" fmla="*/ 217622 h 449573"/>
                    <a:gd name="connsiteX7" fmla="*/ 49870 w 51630"/>
                    <a:gd name="connsiteY7" fmla="*/ 182697 h 449573"/>
                    <a:gd name="connsiteX8" fmla="*/ 43520 w 51630"/>
                    <a:gd name="connsiteY8" fmla="*/ 141422 h 449573"/>
                    <a:gd name="connsiteX9" fmla="*/ 18120 w 51630"/>
                    <a:gd name="connsiteY9" fmla="*/ 134 h 44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30" h="449573">
                      <a:moveTo>
                        <a:pt x="18120" y="134"/>
                      </a:moveTo>
                      <a:cubicBezTo>
                        <a:pt x="19443" y="4896"/>
                        <a:pt x="54368" y="131103"/>
                        <a:pt x="51458" y="169997"/>
                      </a:cubicBezTo>
                      <a:cubicBezTo>
                        <a:pt x="48548" y="208891"/>
                        <a:pt x="5685" y="187195"/>
                        <a:pt x="658" y="233497"/>
                      </a:cubicBezTo>
                      <a:cubicBezTo>
                        <a:pt x="-4369" y="279799"/>
                        <a:pt x="21031" y="431670"/>
                        <a:pt x="21295" y="447809"/>
                      </a:cubicBezTo>
                      <a:cubicBezTo>
                        <a:pt x="21559" y="463948"/>
                        <a:pt x="3039" y="364994"/>
                        <a:pt x="2245" y="330334"/>
                      </a:cubicBezTo>
                      <a:cubicBezTo>
                        <a:pt x="1451" y="295674"/>
                        <a:pt x="11506" y="258632"/>
                        <a:pt x="16533" y="239847"/>
                      </a:cubicBezTo>
                      <a:cubicBezTo>
                        <a:pt x="21560" y="221062"/>
                        <a:pt x="26852" y="227147"/>
                        <a:pt x="32408" y="217622"/>
                      </a:cubicBezTo>
                      <a:cubicBezTo>
                        <a:pt x="37964" y="208097"/>
                        <a:pt x="48018" y="195397"/>
                        <a:pt x="49870" y="182697"/>
                      </a:cubicBezTo>
                      <a:cubicBezTo>
                        <a:pt x="51722" y="169997"/>
                        <a:pt x="45637" y="164705"/>
                        <a:pt x="43520" y="141422"/>
                      </a:cubicBezTo>
                      <a:cubicBezTo>
                        <a:pt x="41403" y="118139"/>
                        <a:pt x="16797" y="-4628"/>
                        <a:pt x="18120" y="1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0" name="フリーフォーム: 図形 679">
                  <a:extLst>
                    <a:ext uri="{FF2B5EF4-FFF2-40B4-BE49-F238E27FC236}">
                      <a16:creationId xmlns:a16="http://schemas.microsoft.com/office/drawing/2014/main" id="{4F173949-8D13-4819-B54F-5DABF6927B1D}"/>
                    </a:ext>
                  </a:extLst>
                </p:cNvPr>
                <p:cNvSpPr/>
                <p:nvPr/>
              </p:nvSpPr>
              <p:spPr>
                <a:xfrm>
                  <a:off x="6334390" y="3619430"/>
                  <a:ext cx="141110" cy="277216"/>
                </a:xfrm>
                <a:custGeom>
                  <a:avLst/>
                  <a:gdLst>
                    <a:gd name="connsiteX0" fmla="*/ 23548 w 141110"/>
                    <a:gd name="connsiteY0" fmla="*/ 58808 h 277216"/>
                    <a:gd name="connsiteX1" fmla="*/ 39423 w 141110"/>
                    <a:gd name="connsiteY1" fmla="*/ 233433 h 277216"/>
                    <a:gd name="connsiteX2" fmla="*/ 31485 w 141110"/>
                    <a:gd name="connsiteY2" fmla="*/ 242958 h 277216"/>
                    <a:gd name="connsiteX3" fmla="*/ 67998 w 141110"/>
                    <a:gd name="connsiteY3" fmla="*/ 176283 h 277216"/>
                    <a:gd name="connsiteX4" fmla="*/ 71173 w 141110"/>
                    <a:gd name="connsiteY4" fmla="*/ 98495 h 277216"/>
                    <a:gd name="connsiteX5" fmla="*/ 110860 w 141110"/>
                    <a:gd name="connsiteY5" fmla="*/ 157233 h 277216"/>
                    <a:gd name="connsiteX6" fmla="*/ 141023 w 141110"/>
                    <a:gd name="connsiteY6" fmla="*/ 55633 h 277216"/>
                    <a:gd name="connsiteX7" fmla="*/ 120385 w 141110"/>
                    <a:gd name="connsiteY7" fmla="*/ 70 h 277216"/>
                    <a:gd name="connsiteX8" fmla="*/ 131498 w 141110"/>
                    <a:gd name="connsiteY8" fmla="*/ 46108 h 277216"/>
                    <a:gd name="connsiteX9" fmla="*/ 101335 w 141110"/>
                    <a:gd name="connsiteY9" fmla="*/ 133420 h 277216"/>
                    <a:gd name="connsiteX10" fmla="*/ 69585 w 141110"/>
                    <a:gd name="connsiteY10" fmla="*/ 87383 h 277216"/>
                    <a:gd name="connsiteX11" fmla="*/ 55298 w 141110"/>
                    <a:gd name="connsiteY11" fmla="*/ 192158 h 277216"/>
                    <a:gd name="connsiteX12" fmla="*/ 2910 w 141110"/>
                    <a:gd name="connsiteY12" fmla="*/ 276295 h 277216"/>
                    <a:gd name="connsiteX13" fmla="*/ 7673 w 141110"/>
                    <a:gd name="connsiteY13" fmla="*/ 233433 h 277216"/>
                    <a:gd name="connsiteX14" fmla="*/ 15610 w 141110"/>
                    <a:gd name="connsiteY14" fmla="*/ 177870 h 277216"/>
                    <a:gd name="connsiteX15" fmla="*/ 33073 w 141110"/>
                    <a:gd name="connsiteY15" fmla="*/ 112783 h 277216"/>
                    <a:gd name="connsiteX16" fmla="*/ 23548 w 141110"/>
                    <a:gd name="connsiteY16" fmla="*/ 58808 h 277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110" h="277216">
                      <a:moveTo>
                        <a:pt x="23548" y="58808"/>
                      </a:moveTo>
                      <a:cubicBezTo>
                        <a:pt x="24606" y="78916"/>
                        <a:pt x="38100" y="202741"/>
                        <a:pt x="39423" y="233433"/>
                      </a:cubicBezTo>
                      <a:cubicBezTo>
                        <a:pt x="40746" y="264125"/>
                        <a:pt x="26722" y="252483"/>
                        <a:pt x="31485" y="242958"/>
                      </a:cubicBezTo>
                      <a:cubicBezTo>
                        <a:pt x="36248" y="233433"/>
                        <a:pt x="61383" y="200360"/>
                        <a:pt x="67998" y="176283"/>
                      </a:cubicBezTo>
                      <a:cubicBezTo>
                        <a:pt x="74613" y="152206"/>
                        <a:pt x="64029" y="101670"/>
                        <a:pt x="71173" y="98495"/>
                      </a:cubicBezTo>
                      <a:cubicBezTo>
                        <a:pt x="78317" y="95320"/>
                        <a:pt x="99218" y="164377"/>
                        <a:pt x="110860" y="157233"/>
                      </a:cubicBezTo>
                      <a:cubicBezTo>
                        <a:pt x="122502" y="150089"/>
                        <a:pt x="139436" y="81827"/>
                        <a:pt x="141023" y="55633"/>
                      </a:cubicBezTo>
                      <a:cubicBezTo>
                        <a:pt x="142611" y="29439"/>
                        <a:pt x="121972" y="1657"/>
                        <a:pt x="120385" y="70"/>
                      </a:cubicBezTo>
                      <a:cubicBezTo>
                        <a:pt x="118798" y="-1517"/>
                        <a:pt x="134673" y="23883"/>
                        <a:pt x="131498" y="46108"/>
                      </a:cubicBezTo>
                      <a:cubicBezTo>
                        <a:pt x="128323" y="68333"/>
                        <a:pt x="111654" y="126541"/>
                        <a:pt x="101335" y="133420"/>
                      </a:cubicBezTo>
                      <a:cubicBezTo>
                        <a:pt x="91016" y="140299"/>
                        <a:pt x="77258" y="77593"/>
                        <a:pt x="69585" y="87383"/>
                      </a:cubicBezTo>
                      <a:cubicBezTo>
                        <a:pt x="61912" y="97173"/>
                        <a:pt x="66411" y="160673"/>
                        <a:pt x="55298" y="192158"/>
                      </a:cubicBezTo>
                      <a:cubicBezTo>
                        <a:pt x="44186" y="223643"/>
                        <a:pt x="10848" y="269416"/>
                        <a:pt x="2910" y="276295"/>
                      </a:cubicBezTo>
                      <a:cubicBezTo>
                        <a:pt x="-5028" y="283174"/>
                        <a:pt x="5556" y="249837"/>
                        <a:pt x="7673" y="233433"/>
                      </a:cubicBezTo>
                      <a:cubicBezTo>
                        <a:pt x="9790" y="217029"/>
                        <a:pt x="11377" y="197978"/>
                        <a:pt x="15610" y="177870"/>
                      </a:cubicBezTo>
                      <a:cubicBezTo>
                        <a:pt x="19843" y="157762"/>
                        <a:pt x="30162" y="130775"/>
                        <a:pt x="33073" y="112783"/>
                      </a:cubicBezTo>
                      <a:cubicBezTo>
                        <a:pt x="35984" y="94791"/>
                        <a:pt x="22490" y="38700"/>
                        <a:pt x="23548" y="58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1" name="フリーフォーム: 図形 680">
                  <a:extLst>
                    <a:ext uri="{FF2B5EF4-FFF2-40B4-BE49-F238E27FC236}">
                      <a16:creationId xmlns:a16="http://schemas.microsoft.com/office/drawing/2014/main" id="{34CD418A-F59F-43B0-AD14-5398D01F048C}"/>
                    </a:ext>
                  </a:extLst>
                </p:cNvPr>
                <p:cNvSpPr/>
                <p:nvPr/>
              </p:nvSpPr>
              <p:spPr>
                <a:xfrm>
                  <a:off x="5835778" y="3527324"/>
                  <a:ext cx="161807" cy="376419"/>
                </a:xfrm>
                <a:custGeom>
                  <a:avLst/>
                  <a:gdLst>
                    <a:gd name="connsiteX0" fmla="*/ 1460 w 161807"/>
                    <a:gd name="connsiteY0" fmla="*/ 3276 h 376419"/>
                    <a:gd name="connsiteX1" fmla="*/ 50672 w 161807"/>
                    <a:gd name="connsiteY1" fmla="*/ 79476 h 376419"/>
                    <a:gd name="connsiteX2" fmla="*/ 28447 w 161807"/>
                    <a:gd name="connsiteY2" fmla="*/ 106464 h 376419"/>
                    <a:gd name="connsiteX3" fmla="*/ 44322 w 161807"/>
                    <a:gd name="connsiteY3" fmla="*/ 90589 h 376419"/>
                    <a:gd name="connsiteX4" fmla="*/ 82422 w 161807"/>
                    <a:gd name="connsiteY4" fmla="*/ 160439 h 376419"/>
                    <a:gd name="connsiteX5" fmla="*/ 131635 w 161807"/>
                    <a:gd name="connsiteY5" fmla="*/ 366814 h 376419"/>
                    <a:gd name="connsiteX6" fmla="*/ 161797 w 161807"/>
                    <a:gd name="connsiteY6" fmla="*/ 314426 h 376419"/>
                    <a:gd name="connsiteX7" fmla="*/ 134810 w 161807"/>
                    <a:gd name="connsiteY7" fmla="*/ 69951 h 376419"/>
                    <a:gd name="connsiteX8" fmla="*/ 117347 w 161807"/>
                    <a:gd name="connsiteY8" fmla="*/ 20739 h 376419"/>
                    <a:gd name="connsiteX9" fmla="*/ 1460 w 161807"/>
                    <a:gd name="connsiteY9" fmla="*/ 3276 h 37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07" h="376419">
                      <a:moveTo>
                        <a:pt x="1460" y="3276"/>
                      </a:moveTo>
                      <a:cubicBezTo>
                        <a:pt x="-9653" y="13066"/>
                        <a:pt x="46174" y="62278"/>
                        <a:pt x="50672" y="79476"/>
                      </a:cubicBezTo>
                      <a:cubicBezTo>
                        <a:pt x="55170" y="96674"/>
                        <a:pt x="29505" y="104612"/>
                        <a:pt x="28447" y="106464"/>
                      </a:cubicBezTo>
                      <a:cubicBezTo>
                        <a:pt x="27389" y="108316"/>
                        <a:pt x="35326" y="81593"/>
                        <a:pt x="44322" y="90589"/>
                      </a:cubicBezTo>
                      <a:cubicBezTo>
                        <a:pt x="53318" y="99585"/>
                        <a:pt x="67870" y="114402"/>
                        <a:pt x="82422" y="160439"/>
                      </a:cubicBezTo>
                      <a:cubicBezTo>
                        <a:pt x="96974" y="206476"/>
                        <a:pt x="118406" y="341150"/>
                        <a:pt x="131635" y="366814"/>
                      </a:cubicBezTo>
                      <a:cubicBezTo>
                        <a:pt x="144864" y="392478"/>
                        <a:pt x="161268" y="363903"/>
                        <a:pt x="161797" y="314426"/>
                      </a:cubicBezTo>
                      <a:cubicBezTo>
                        <a:pt x="162326" y="264949"/>
                        <a:pt x="142218" y="118899"/>
                        <a:pt x="134810" y="69951"/>
                      </a:cubicBezTo>
                      <a:cubicBezTo>
                        <a:pt x="127402" y="21003"/>
                        <a:pt x="136926" y="33968"/>
                        <a:pt x="117347" y="20739"/>
                      </a:cubicBezTo>
                      <a:cubicBezTo>
                        <a:pt x="97768" y="7510"/>
                        <a:pt x="12573" y="-6514"/>
                        <a:pt x="1460" y="3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2" name="フリーフォーム: 図形 681">
                  <a:extLst>
                    <a:ext uri="{FF2B5EF4-FFF2-40B4-BE49-F238E27FC236}">
                      <a16:creationId xmlns:a16="http://schemas.microsoft.com/office/drawing/2014/main" id="{070CBE4D-8091-454D-9FED-17A978545EB4}"/>
                    </a:ext>
                  </a:extLst>
                </p:cNvPr>
                <p:cNvSpPr/>
                <p:nvPr/>
              </p:nvSpPr>
              <p:spPr>
                <a:xfrm>
                  <a:off x="5318461" y="3421111"/>
                  <a:ext cx="654376" cy="490554"/>
                </a:xfrm>
                <a:custGeom>
                  <a:avLst/>
                  <a:gdLst>
                    <a:gd name="connsiteX0" fmla="*/ 6014 w 654376"/>
                    <a:gd name="connsiteY0" fmla="*/ 7889 h 490554"/>
                    <a:gd name="connsiteX1" fmla="*/ 512427 w 654376"/>
                    <a:gd name="connsiteY1" fmla="*/ 134889 h 490554"/>
                    <a:gd name="connsiteX2" fmla="*/ 521952 w 654376"/>
                    <a:gd name="connsiteY2" fmla="*/ 146002 h 490554"/>
                    <a:gd name="connsiteX3" fmla="*/ 541002 w 654376"/>
                    <a:gd name="connsiteY3" fmla="*/ 171402 h 490554"/>
                    <a:gd name="connsiteX4" fmla="*/ 531477 w 654376"/>
                    <a:gd name="connsiteY4" fmla="*/ 225377 h 490554"/>
                    <a:gd name="connsiteX5" fmla="*/ 531477 w 654376"/>
                    <a:gd name="connsiteY5" fmla="*/ 263477 h 490554"/>
                    <a:gd name="connsiteX6" fmla="*/ 528302 w 654376"/>
                    <a:gd name="connsiteY6" fmla="*/ 299989 h 490554"/>
                    <a:gd name="connsiteX7" fmla="*/ 518777 w 654376"/>
                    <a:gd name="connsiteY7" fmla="*/ 338089 h 490554"/>
                    <a:gd name="connsiteX8" fmla="*/ 487027 w 654376"/>
                    <a:gd name="connsiteY8" fmla="*/ 460327 h 490554"/>
                    <a:gd name="connsiteX9" fmla="*/ 488614 w 654376"/>
                    <a:gd name="connsiteY9" fmla="*/ 426989 h 490554"/>
                    <a:gd name="connsiteX10" fmla="*/ 509252 w 654376"/>
                    <a:gd name="connsiteY10" fmla="*/ 458739 h 490554"/>
                    <a:gd name="connsiteX11" fmla="*/ 537827 w 654376"/>
                    <a:gd name="connsiteY11" fmla="*/ 353964 h 490554"/>
                    <a:gd name="connsiteX12" fmla="*/ 564814 w 654376"/>
                    <a:gd name="connsiteY12" fmla="*/ 247602 h 490554"/>
                    <a:gd name="connsiteX13" fmla="*/ 575927 w 654376"/>
                    <a:gd name="connsiteY13" fmla="*/ 295227 h 490554"/>
                    <a:gd name="connsiteX14" fmla="*/ 588627 w 654376"/>
                    <a:gd name="connsiteY14" fmla="*/ 422227 h 490554"/>
                    <a:gd name="connsiteX15" fmla="*/ 609264 w 654376"/>
                    <a:gd name="connsiteY15" fmla="*/ 490489 h 490554"/>
                    <a:gd name="connsiteX16" fmla="*/ 647364 w 654376"/>
                    <a:gd name="connsiteY16" fmla="*/ 411114 h 490554"/>
                    <a:gd name="connsiteX17" fmla="*/ 650539 w 654376"/>
                    <a:gd name="connsiteY17" fmla="*/ 212677 h 490554"/>
                    <a:gd name="connsiteX18" fmla="*/ 606089 w 654376"/>
                    <a:gd name="connsiteY18" fmla="*/ 103139 h 490554"/>
                    <a:gd name="connsiteX19" fmla="*/ 256839 w 654376"/>
                    <a:gd name="connsiteY19" fmla="*/ 23764 h 490554"/>
                    <a:gd name="connsiteX20" fmla="*/ 6014 w 654376"/>
                    <a:gd name="connsiteY20" fmla="*/ 7889 h 490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54376" h="490554">
                      <a:moveTo>
                        <a:pt x="6014" y="7889"/>
                      </a:moveTo>
                      <a:cubicBezTo>
                        <a:pt x="48612" y="26410"/>
                        <a:pt x="426437" y="111870"/>
                        <a:pt x="512427" y="134889"/>
                      </a:cubicBezTo>
                      <a:cubicBezTo>
                        <a:pt x="598417" y="157908"/>
                        <a:pt x="517190" y="139917"/>
                        <a:pt x="521952" y="146002"/>
                      </a:cubicBezTo>
                      <a:cubicBezTo>
                        <a:pt x="526714" y="152087"/>
                        <a:pt x="539415" y="158173"/>
                        <a:pt x="541002" y="171402"/>
                      </a:cubicBezTo>
                      <a:cubicBezTo>
                        <a:pt x="542589" y="184631"/>
                        <a:pt x="533065" y="210031"/>
                        <a:pt x="531477" y="225377"/>
                      </a:cubicBezTo>
                      <a:cubicBezTo>
                        <a:pt x="529890" y="240723"/>
                        <a:pt x="532006" y="251042"/>
                        <a:pt x="531477" y="263477"/>
                      </a:cubicBezTo>
                      <a:cubicBezTo>
                        <a:pt x="530948" y="275912"/>
                        <a:pt x="530419" y="287554"/>
                        <a:pt x="528302" y="299989"/>
                      </a:cubicBezTo>
                      <a:cubicBezTo>
                        <a:pt x="526185" y="312424"/>
                        <a:pt x="525656" y="311366"/>
                        <a:pt x="518777" y="338089"/>
                      </a:cubicBezTo>
                      <a:cubicBezTo>
                        <a:pt x="511898" y="364812"/>
                        <a:pt x="492054" y="445511"/>
                        <a:pt x="487027" y="460327"/>
                      </a:cubicBezTo>
                      <a:cubicBezTo>
                        <a:pt x="482000" y="475143"/>
                        <a:pt x="484910" y="427254"/>
                        <a:pt x="488614" y="426989"/>
                      </a:cubicBezTo>
                      <a:cubicBezTo>
                        <a:pt x="492318" y="426724"/>
                        <a:pt x="501050" y="470910"/>
                        <a:pt x="509252" y="458739"/>
                      </a:cubicBezTo>
                      <a:cubicBezTo>
                        <a:pt x="517454" y="446568"/>
                        <a:pt x="528567" y="389154"/>
                        <a:pt x="537827" y="353964"/>
                      </a:cubicBezTo>
                      <a:cubicBezTo>
                        <a:pt x="547087" y="318775"/>
                        <a:pt x="558464" y="257391"/>
                        <a:pt x="564814" y="247602"/>
                      </a:cubicBezTo>
                      <a:cubicBezTo>
                        <a:pt x="571164" y="237813"/>
                        <a:pt x="571958" y="266123"/>
                        <a:pt x="575927" y="295227"/>
                      </a:cubicBezTo>
                      <a:cubicBezTo>
                        <a:pt x="579896" y="324331"/>
                        <a:pt x="583071" y="389683"/>
                        <a:pt x="588627" y="422227"/>
                      </a:cubicBezTo>
                      <a:cubicBezTo>
                        <a:pt x="594183" y="454771"/>
                        <a:pt x="599475" y="492341"/>
                        <a:pt x="609264" y="490489"/>
                      </a:cubicBezTo>
                      <a:cubicBezTo>
                        <a:pt x="619053" y="488637"/>
                        <a:pt x="640485" y="457416"/>
                        <a:pt x="647364" y="411114"/>
                      </a:cubicBezTo>
                      <a:cubicBezTo>
                        <a:pt x="654243" y="364812"/>
                        <a:pt x="657418" y="264006"/>
                        <a:pt x="650539" y="212677"/>
                      </a:cubicBezTo>
                      <a:cubicBezTo>
                        <a:pt x="643660" y="161348"/>
                        <a:pt x="671706" y="134625"/>
                        <a:pt x="606089" y="103139"/>
                      </a:cubicBezTo>
                      <a:cubicBezTo>
                        <a:pt x="540472" y="71654"/>
                        <a:pt x="356058" y="40433"/>
                        <a:pt x="256839" y="23764"/>
                      </a:cubicBezTo>
                      <a:cubicBezTo>
                        <a:pt x="157620" y="7095"/>
                        <a:pt x="-36584" y="-10632"/>
                        <a:pt x="6014" y="7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3" name="フリーフォーム: 図形 682">
                  <a:extLst>
                    <a:ext uri="{FF2B5EF4-FFF2-40B4-BE49-F238E27FC236}">
                      <a16:creationId xmlns:a16="http://schemas.microsoft.com/office/drawing/2014/main" id="{EAA3C531-DBFE-4C99-A523-039B83F9BC5E}"/>
                    </a:ext>
                  </a:extLst>
                </p:cNvPr>
                <p:cNvSpPr/>
                <p:nvPr/>
              </p:nvSpPr>
              <p:spPr>
                <a:xfrm>
                  <a:off x="5175049" y="3402007"/>
                  <a:ext cx="223193" cy="20653"/>
                </a:xfrm>
                <a:custGeom>
                  <a:avLst/>
                  <a:gdLst>
                    <a:gd name="connsiteX0" fmla="*/ 1789 w 223193"/>
                    <a:gd name="connsiteY0" fmla="*/ 11118 h 20653"/>
                    <a:gd name="connsiteX1" fmla="*/ 219276 w 223193"/>
                    <a:gd name="connsiteY1" fmla="*/ 6 h 20653"/>
                    <a:gd name="connsiteX2" fmla="*/ 139901 w 223193"/>
                    <a:gd name="connsiteY2" fmla="*/ 12706 h 20653"/>
                    <a:gd name="connsiteX3" fmla="*/ 116089 w 223193"/>
                    <a:gd name="connsiteY3" fmla="*/ 20643 h 20653"/>
                    <a:gd name="connsiteX4" fmla="*/ 1789 w 223193"/>
                    <a:gd name="connsiteY4" fmla="*/ 11118 h 2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193" h="20653">
                      <a:moveTo>
                        <a:pt x="1789" y="11118"/>
                      </a:moveTo>
                      <a:cubicBezTo>
                        <a:pt x="18987" y="7679"/>
                        <a:pt x="196257" y="-259"/>
                        <a:pt x="219276" y="6"/>
                      </a:cubicBezTo>
                      <a:cubicBezTo>
                        <a:pt x="242295" y="271"/>
                        <a:pt x="157099" y="9267"/>
                        <a:pt x="139901" y="12706"/>
                      </a:cubicBezTo>
                      <a:cubicBezTo>
                        <a:pt x="122703" y="16145"/>
                        <a:pt x="135668" y="20908"/>
                        <a:pt x="116089" y="20643"/>
                      </a:cubicBezTo>
                      <a:cubicBezTo>
                        <a:pt x="96510" y="20378"/>
                        <a:pt x="-15409" y="14557"/>
                        <a:pt x="1789" y="1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4" name="フリーフォーム: 図形 683">
                  <a:extLst>
                    <a:ext uri="{FF2B5EF4-FFF2-40B4-BE49-F238E27FC236}">
                      <a16:creationId xmlns:a16="http://schemas.microsoft.com/office/drawing/2014/main" id="{F58AA6B6-915B-4B3E-9386-C1FDB0A220A5}"/>
                    </a:ext>
                  </a:extLst>
                </p:cNvPr>
                <p:cNvSpPr/>
                <p:nvPr/>
              </p:nvSpPr>
              <p:spPr>
                <a:xfrm>
                  <a:off x="5299075" y="3459012"/>
                  <a:ext cx="487388" cy="79531"/>
                </a:xfrm>
                <a:custGeom>
                  <a:avLst/>
                  <a:gdLst>
                    <a:gd name="connsiteX0" fmla="*/ 0 w 487388"/>
                    <a:gd name="connsiteY0" fmla="*/ 151 h 79531"/>
                    <a:gd name="connsiteX1" fmla="*/ 95250 w 487388"/>
                    <a:gd name="connsiteY1" fmla="*/ 30313 h 79531"/>
                    <a:gd name="connsiteX2" fmla="*/ 109538 w 487388"/>
                    <a:gd name="connsiteY2" fmla="*/ 14438 h 79531"/>
                    <a:gd name="connsiteX3" fmla="*/ 142875 w 487388"/>
                    <a:gd name="connsiteY3" fmla="*/ 38251 h 79531"/>
                    <a:gd name="connsiteX4" fmla="*/ 185738 w 487388"/>
                    <a:gd name="connsiteY4" fmla="*/ 46188 h 79531"/>
                    <a:gd name="connsiteX5" fmla="*/ 212725 w 487388"/>
                    <a:gd name="connsiteY5" fmla="*/ 43013 h 79531"/>
                    <a:gd name="connsiteX6" fmla="*/ 231775 w 487388"/>
                    <a:gd name="connsiteY6" fmla="*/ 39838 h 79531"/>
                    <a:gd name="connsiteX7" fmla="*/ 284163 w 487388"/>
                    <a:gd name="connsiteY7" fmla="*/ 55713 h 79531"/>
                    <a:gd name="connsiteX8" fmla="*/ 336550 w 487388"/>
                    <a:gd name="connsiteY8" fmla="*/ 62063 h 79531"/>
                    <a:gd name="connsiteX9" fmla="*/ 487363 w 487388"/>
                    <a:gd name="connsiteY9" fmla="*/ 79526 h 79531"/>
                    <a:gd name="connsiteX10" fmla="*/ 347663 w 487388"/>
                    <a:gd name="connsiteY10" fmla="*/ 63651 h 79531"/>
                    <a:gd name="connsiteX11" fmla="*/ 241300 w 487388"/>
                    <a:gd name="connsiteY11" fmla="*/ 39838 h 79531"/>
                    <a:gd name="connsiteX12" fmla="*/ 96838 w 487388"/>
                    <a:gd name="connsiteY12" fmla="*/ 19201 h 79531"/>
                    <a:gd name="connsiteX13" fmla="*/ 0 w 487388"/>
                    <a:gd name="connsiteY13" fmla="*/ 151 h 7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7388" h="79531">
                      <a:moveTo>
                        <a:pt x="0" y="151"/>
                      </a:moveTo>
                      <a:cubicBezTo>
                        <a:pt x="-265" y="2003"/>
                        <a:pt x="76994" y="27932"/>
                        <a:pt x="95250" y="30313"/>
                      </a:cubicBezTo>
                      <a:cubicBezTo>
                        <a:pt x="113506" y="32694"/>
                        <a:pt x="101601" y="13115"/>
                        <a:pt x="109538" y="14438"/>
                      </a:cubicBezTo>
                      <a:cubicBezTo>
                        <a:pt x="117475" y="15761"/>
                        <a:pt x="130175" y="32959"/>
                        <a:pt x="142875" y="38251"/>
                      </a:cubicBezTo>
                      <a:cubicBezTo>
                        <a:pt x="155575" y="43543"/>
                        <a:pt x="174096" y="45394"/>
                        <a:pt x="185738" y="46188"/>
                      </a:cubicBezTo>
                      <a:cubicBezTo>
                        <a:pt x="197380" y="46982"/>
                        <a:pt x="205052" y="44071"/>
                        <a:pt x="212725" y="43013"/>
                      </a:cubicBezTo>
                      <a:cubicBezTo>
                        <a:pt x="220398" y="41955"/>
                        <a:pt x="219869" y="37721"/>
                        <a:pt x="231775" y="39838"/>
                      </a:cubicBezTo>
                      <a:cubicBezTo>
                        <a:pt x="243681" y="41955"/>
                        <a:pt x="266701" y="52009"/>
                        <a:pt x="284163" y="55713"/>
                      </a:cubicBezTo>
                      <a:cubicBezTo>
                        <a:pt x="301625" y="59417"/>
                        <a:pt x="336550" y="62063"/>
                        <a:pt x="336550" y="62063"/>
                      </a:cubicBezTo>
                      <a:lnTo>
                        <a:pt x="487363" y="79526"/>
                      </a:lnTo>
                      <a:cubicBezTo>
                        <a:pt x="489215" y="79791"/>
                        <a:pt x="388673" y="70266"/>
                        <a:pt x="347663" y="63651"/>
                      </a:cubicBezTo>
                      <a:cubicBezTo>
                        <a:pt x="306653" y="57036"/>
                        <a:pt x="283104" y="47246"/>
                        <a:pt x="241300" y="39838"/>
                      </a:cubicBezTo>
                      <a:cubicBezTo>
                        <a:pt x="199496" y="32430"/>
                        <a:pt x="130705" y="24493"/>
                        <a:pt x="96838" y="19201"/>
                      </a:cubicBezTo>
                      <a:cubicBezTo>
                        <a:pt x="62971" y="13909"/>
                        <a:pt x="265" y="-1701"/>
                        <a:pt x="0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5" name="フリーフォーム: 図形 684">
                  <a:extLst>
                    <a:ext uri="{FF2B5EF4-FFF2-40B4-BE49-F238E27FC236}">
                      <a16:creationId xmlns:a16="http://schemas.microsoft.com/office/drawing/2014/main" id="{7ABA488D-B861-467F-B1E7-A77EDE7C7941}"/>
                    </a:ext>
                  </a:extLst>
                </p:cNvPr>
                <p:cNvSpPr/>
                <p:nvPr/>
              </p:nvSpPr>
              <p:spPr>
                <a:xfrm>
                  <a:off x="5287850" y="3498299"/>
                  <a:ext cx="99142" cy="297072"/>
                </a:xfrm>
                <a:custGeom>
                  <a:avLst/>
                  <a:gdLst>
                    <a:gd name="connsiteX0" fmla="*/ 113 w 99142"/>
                    <a:gd name="connsiteY0" fmla="*/ 551 h 297072"/>
                    <a:gd name="connsiteX1" fmla="*/ 81075 w 99142"/>
                    <a:gd name="connsiteY1" fmla="*/ 86276 h 297072"/>
                    <a:gd name="connsiteX2" fmla="*/ 62025 w 99142"/>
                    <a:gd name="connsiteY2" fmla="*/ 45001 h 297072"/>
                    <a:gd name="connsiteX3" fmla="*/ 62025 w 99142"/>
                    <a:gd name="connsiteY3" fmla="*/ 116439 h 297072"/>
                    <a:gd name="connsiteX4" fmla="*/ 60438 w 99142"/>
                    <a:gd name="connsiteY4" fmla="*/ 229151 h 297072"/>
                    <a:gd name="connsiteX5" fmla="*/ 62025 w 99142"/>
                    <a:gd name="connsiteY5" fmla="*/ 260901 h 297072"/>
                    <a:gd name="connsiteX6" fmla="*/ 55675 w 99142"/>
                    <a:gd name="connsiteY6" fmla="*/ 249789 h 297072"/>
                    <a:gd name="connsiteX7" fmla="*/ 20750 w 99142"/>
                    <a:gd name="connsiteY7" fmla="*/ 287889 h 297072"/>
                    <a:gd name="connsiteX8" fmla="*/ 9638 w 99142"/>
                    <a:gd name="connsiteY8" fmla="*/ 294239 h 297072"/>
                    <a:gd name="connsiteX9" fmla="*/ 54088 w 99142"/>
                    <a:gd name="connsiteY9" fmla="*/ 249789 h 297072"/>
                    <a:gd name="connsiteX10" fmla="*/ 77900 w 99142"/>
                    <a:gd name="connsiteY10" fmla="*/ 221214 h 297072"/>
                    <a:gd name="connsiteX11" fmla="*/ 79488 w 99142"/>
                    <a:gd name="connsiteY11" fmla="*/ 191051 h 297072"/>
                    <a:gd name="connsiteX12" fmla="*/ 98538 w 99142"/>
                    <a:gd name="connsiteY12" fmla="*/ 141839 h 297072"/>
                    <a:gd name="connsiteX13" fmla="*/ 93775 w 99142"/>
                    <a:gd name="connsiteY13" fmla="*/ 122789 h 297072"/>
                    <a:gd name="connsiteX14" fmla="*/ 87425 w 99142"/>
                    <a:gd name="connsiteY14" fmla="*/ 78339 h 297072"/>
                    <a:gd name="connsiteX15" fmla="*/ 63613 w 99142"/>
                    <a:gd name="connsiteY15" fmla="*/ 49764 h 297072"/>
                    <a:gd name="connsiteX16" fmla="*/ 113 w 99142"/>
                    <a:gd name="connsiteY16" fmla="*/ 551 h 29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9142" h="297072">
                      <a:moveTo>
                        <a:pt x="113" y="551"/>
                      </a:moveTo>
                      <a:cubicBezTo>
                        <a:pt x="3023" y="6636"/>
                        <a:pt x="70756" y="78868"/>
                        <a:pt x="81075" y="86276"/>
                      </a:cubicBezTo>
                      <a:cubicBezTo>
                        <a:pt x="91394" y="93684"/>
                        <a:pt x="65200" y="39974"/>
                        <a:pt x="62025" y="45001"/>
                      </a:cubicBezTo>
                      <a:cubicBezTo>
                        <a:pt x="58850" y="50028"/>
                        <a:pt x="62290" y="85747"/>
                        <a:pt x="62025" y="116439"/>
                      </a:cubicBezTo>
                      <a:cubicBezTo>
                        <a:pt x="61761" y="147131"/>
                        <a:pt x="60438" y="205074"/>
                        <a:pt x="60438" y="229151"/>
                      </a:cubicBezTo>
                      <a:cubicBezTo>
                        <a:pt x="60438" y="253228"/>
                        <a:pt x="62819" y="257461"/>
                        <a:pt x="62025" y="260901"/>
                      </a:cubicBezTo>
                      <a:cubicBezTo>
                        <a:pt x="61231" y="264341"/>
                        <a:pt x="62554" y="245291"/>
                        <a:pt x="55675" y="249789"/>
                      </a:cubicBezTo>
                      <a:cubicBezTo>
                        <a:pt x="48796" y="254287"/>
                        <a:pt x="28423" y="280481"/>
                        <a:pt x="20750" y="287889"/>
                      </a:cubicBezTo>
                      <a:cubicBezTo>
                        <a:pt x="13077" y="295297"/>
                        <a:pt x="4082" y="300589"/>
                        <a:pt x="9638" y="294239"/>
                      </a:cubicBezTo>
                      <a:cubicBezTo>
                        <a:pt x="15194" y="287889"/>
                        <a:pt x="42711" y="261960"/>
                        <a:pt x="54088" y="249789"/>
                      </a:cubicBezTo>
                      <a:cubicBezTo>
                        <a:pt x="65465" y="237618"/>
                        <a:pt x="73667" y="231004"/>
                        <a:pt x="77900" y="221214"/>
                      </a:cubicBezTo>
                      <a:cubicBezTo>
                        <a:pt x="82133" y="211424"/>
                        <a:pt x="76048" y="204280"/>
                        <a:pt x="79488" y="191051"/>
                      </a:cubicBezTo>
                      <a:cubicBezTo>
                        <a:pt x="82928" y="177822"/>
                        <a:pt x="96157" y="153216"/>
                        <a:pt x="98538" y="141839"/>
                      </a:cubicBezTo>
                      <a:cubicBezTo>
                        <a:pt x="100919" y="130462"/>
                        <a:pt x="95627" y="133372"/>
                        <a:pt x="93775" y="122789"/>
                      </a:cubicBezTo>
                      <a:cubicBezTo>
                        <a:pt x="91923" y="112206"/>
                        <a:pt x="92452" y="90510"/>
                        <a:pt x="87425" y="78339"/>
                      </a:cubicBezTo>
                      <a:cubicBezTo>
                        <a:pt x="82398" y="66168"/>
                        <a:pt x="76048" y="59024"/>
                        <a:pt x="63613" y="49764"/>
                      </a:cubicBezTo>
                      <a:cubicBezTo>
                        <a:pt x="51178" y="40504"/>
                        <a:pt x="-2797" y="-5534"/>
                        <a:pt x="113" y="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6" name="フリーフォーム: 図形 685">
                  <a:extLst>
                    <a:ext uri="{FF2B5EF4-FFF2-40B4-BE49-F238E27FC236}">
                      <a16:creationId xmlns:a16="http://schemas.microsoft.com/office/drawing/2014/main" id="{18327BED-8DEA-4C0B-AB02-C5121361952E}"/>
                    </a:ext>
                  </a:extLst>
                </p:cNvPr>
                <p:cNvSpPr/>
                <p:nvPr/>
              </p:nvSpPr>
              <p:spPr>
                <a:xfrm>
                  <a:off x="5268607" y="3528990"/>
                  <a:ext cx="66816" cy="233327"/>
                </a:xfrm>
                <a:custGeom>
                  <a:avLst/>
                  <a:gdLst>
                    <a:gd name="connsiteX0" fmla="*/ 19356 w 66816"/>
                    <a:gd name="connsiteY0" fmla="*/ 23 h 233327"/>
                    <a:gd name="connsiteX1" fmla="*/ 63806 w 66816"/>
                    <a:gd name="connsiteY1" fmla="*/ 73048 h 233327"/>
                    <a:gd name="connsiteX2" fmla="*/ 62218 w 66816"/>
                    <a:gd name="connsiteY2" fmla="*/ 106385 h 233327"/>
                    <a:gd name="connsiteX3" fmla="*/ 57456 w 66816"/>
                    <a:gd name="connsiteY3" fmla="*/ 107973 h 233327"/>
                    <a:gd name="connsiteX4" fmla="*/ 44756 w 66816"/>
                    <a:gd name="connsiteY4" fmla="*/ 185760 h 233327"/>
                    <a:gd name="connsiteX5" fmla="*/ 52693 w 66816"/>
                    <a:gd name="connsiteY5" fmla="*/ 146073 h 233327"/>
                    <a:gd name="connsiteX6" fmla="*/ 13006 w 66816"/>
                    <a:gd name="connsiteY6" fmla="*/ 212748 h 233327"/>
                    <a:gd name="connsiteX7" fmla="*/ 14593 w 66816"/>
                    <a:gd name="connsiteY7" fmla="*/ 231798 h 233327"/>
                    <a:gd name="connsiteX8" fmla="*/ 306 w 66816"/>
                    <a:gd name="connsiteY8" fmla="*/ 179410 h 233327"/>
                    <a:gd name="connsiteX9" fmla="*/ 5068 w 66816"/>
                    <a:gd name="connsiteY9" fmla="*/ 104798 h 233327"/>
                    <a:gd name="connsiteX10" fmla="*/ 8243 w 66816"/>
                    <a:gd name="connsiteY10" fmla="*/ 65110 h 233327"/>
                    <a:gd name="connsiteX11" fmla="*/ 19356 w 66816"/>
                    <a:gd name="connsiteY11" fmla="*/ 23 h 23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816" h="233327">
                      <a:moveTo>
                        <a:pt x="19356" y="23"/>
                      </a:moveTo>
                      <a:cubicBezTo>
                        <a:pt x="28616" y="1346"/>
                        <a:pt x="56662" y="55321"/>
                        <a:pt x="63806" y="73048"/>
                      </a:cubicBezTo>
                      <a:cubicBezTo>
                        <a:pt x="70950" y="90775"/>
                        <a:pt x="63276" y="100564"/>
                        <a:pt x="62218" y="106385"/>
                      </a:cubicBezTo>
                      <a:cubicBezTo>
                        <a:pt x="61160" y="112206"/>
                        <a:pt x="60366" y="94744"/>
                        <a:pt x="57456" y="107973"/>
                      </a:cubicBezTo>
                      <a:cubicBezTo>
                        <a:pt x="54546" y="121202"/>
                        <a:pt x="45550" y="179410"/>
                        <a:pt x="44756" y="185760"/>
                      </a:cubicBezTo>
                      <a:cubicBezTo>
                        <a:pt x="43962" y="192110"/>
                        <a:pt x="57985" y="141575"/>
                        <a:pt x="52693" y="146073"/>
                      </a:cubicBezTo>
                      <a:cubicBezTo>
                        <a:pt x="47401" y="150571"/>
                        <a:pt x="19356" y="198460"/>
                        <a:pt x="13006" y="212748"/>
                      </a:cubicBezTo>
                      <a:cubicBezTo>
                        <a:pt x="6656" y="227036"/>
                        <a:pt x="16710" y="237354"/>
                        <a:pt x="14593" y="231798"/>
                      </a:cubicBezTo>
                      <a:cubicBezTo>
                        <a:pt x="12476" y="226242"/>
                        <a:pt x="1893" y="200577"/>
                        <a:pt x="306" y="179410"/>
                      </a:cubicBezTo>
                      <a:cubicBezTo>
                        <a:pt x="-1281" y="158243"/>
                        <a:pt x="3745" y="123848"/>
                        <a:pt x="5068" y="104798"/>
                      </a:cubicBezTo>
                      <a:cubicBezTo>
                        <a:pt x="6391" y="85748"/>
                        <a:pt x="6126" y="77545"/>
                        <a:pt x="8243" y="65110"/>
                      </a:cubicBezTo>
                      <a:cubicBezTo>
                        <a:pt x="10360" y="52675"/>
                        <a:pt x="10096" y="-1300"/>
                        <a:pt x="1935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7" name="フリーフォーム: 図形 686">
                  <a:extLst>
                    <a:ext uri="{FF2B5EF4-FFF2-40B4-BE49-F238E27FC236}">
                      <a16:creationId xmlns:a16="http://schemas.microsoft.com/office/drawing/2014/main" id="{33030208-A402-40D8-8724-E1C8C0570A8A}"/>
                    </a:ext>
                  </a:extLst>
                </p:cNvPr>
                <p:cNvSpPr/>
                <p:nvPr/>
              </p:nvSpPr>
              <p:spPr>
                <a:xfrm>
                  <a:off x="5498693" y="3590044"/>
                  <a:ext cx="338017" cy="295464"/>
                </a:xfrm>
                <a:custGeom>
                  <a:avLst/>
                  <a:gdLst>
                    <a:gd name="connsiteX0" fmla="*/ 335370 w 338017"/>
                    <a:gd name="connsiteY0" fmla="*/ 881 h 295464"/>
                    <a:gd name="connsiteX1" fmla="*/ 325845 w 338017"/>
                    <a:gd name="connsiteY1" fmla="*/ 140581 h 295464"/>
                    <a:gd name="connsiteX2" fmla="*/ 329020 w 338017"/>
                    <a:gd name="connsiteY2" fmla="*/ 118356 h 295464"/>
                    <a:gd name="connsiteX3" fmla="*/ 287745 w 338017"/>
                    <a:gd name="connsiteY3" fmla="*/ 270756 h 295464"/>
                    <a:gd name="connsiteX4" fmla="*/ 246470 w 338017"/>
                    <a:gd name="connsiteY4" fmla="*/ 280281 h 295464"/>
                    <a:gd name="connsiteX5" fmla="*/ 140107 w 338017"/>
                    <a:gd name="connsiteY5" fmla="*/ 288219 h 295464"/>
                    <a:gd name="connsiteX6" fmla="*/ 3582 w 338017"/>
                    <a:gd name="connsiteY6" fmla="*/ 294569 h 295464"/>
                    <a:gd name="connsiteX7" fmla="*/ 295682 w 338017"/>
                    <a:gd name="connsiteY7" fmla="*/ 267581 h 295464"/>
                    <a:gd name="connsiteX8" fmla="*/ 316320 w 338017"/>
                    <a:gd name="connsiteY8" fmla="*/ 181856 h 295464"/>
                    <a:gd name="connsiteX9" fmla="*/ 322670 w 338017"/>
                    <a:gd name="connsiteY9" fmla="*/ 132644 h 295464"/>
                    <a:gd name="connsiteX10" fmla="*/ 336957 w 338017"/>
                    <a:gd name="connsiteY10" fmla="*/ 81844 h 295464"/>
                    <a:gd name="connsiteX11" fmla="*/ 335370 w 338017"/>
                    <a:gd name="connsiteY11" fmla="*/ 881 h 29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017" h="295464">
                      <a:moveTo>
                        <a:pt x="335370" y="881"/>
                      </a:moveTo>
                      <a:cubicBezTo>
                        <a:pt x="333518" y="10670"/>
                        <a:pt x="326903" y="121002"/>
                        <a:pt x="325845" y="140581"/>
                      </a:cubicBezTo>
                      <a:cubicBezTo>
                        <a:pt x="324787" y="160160"/>
                        <a:pt x="335370" y="96660"/>
                        <a:pt x="329020" y="118356"/>
                      </a:cubicBezTo>
                      <a:cubicBezTo>
                        <a:pt x="322670" y="140052"/>
                        <a:pt x="301503" y="243769"/>
                        <a:pt x="287745" y="270756"/>
                      </a:cubicBezTo>
                      <a:cubicBezTo>
                        <a:pt x="273987" y="297744"/>
                        <a:pt x="271076" y="277371"/>
                        <a:pt x="246470" y="280281"/>
                      </a:cubicBezTo>
                      <a:cubicBezTo>
                        <a:pt x="221864" y="283191"/>
                        <a:pt x="180588" y="285838"/>
                        <a:pt x="140107" y="288219"/>
                      </a:cubicBezTo>
                      <a:cubicBezTo>
                        <a:pt x="99626" y="290600"/>
                        <a:pt x="-22347" y="298009"/>
                        <a:pt x="3582" y="294569"/>
                      </a:cubicBezTo>
                      <a:cubicBezTo>
                        <a:pt x="29511" y="291129"/>
                        <a:pt x="243559" y="286366"/>
                        <a:pt x="295682" y="267581"/>
                      </a:cubicBezTo>
                      <a:cubicBezTo>
                        <a:pt x="347805" y="248796"/>
                        <a:pt x="311822" y="204346"/>
                        <a:pt x="316320" y="181856"/>
                      </a:cubicBezTo>
                      <a:cubicBezTo>
                        <a:pt x="320818" y="159367"/>
                        <a:pt x="319231" y="149313"/>
                        <a:pt x="322670" y="132644"/>
                      </a:cubicBezTo>
                      <a:cubicBezTo>
                        <a:pt x="326109" y="115975"/>
                        <a:pt x="334576" y="97984"/>
                        <a:pt x="336957" y="81844"/>
                      </a:cubicBezTo>
                      <a:cubicBezTo>
                        <a:pt x="339338" y="65704"/>
                        <a:pt x="337222" y="-8908"/>
                        <a:pt x="335370" y="8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8" name="フリーフォーム: 図形 687">
                  <a:extLst>
                    <a:ext uri="{FF2B5EF4-FFF2-40B4-BE49-F238E27FC236}">
                      <a16:creationId xmlns:a16="http://schemas.microsoft.com/office/drawing/2014/main" id="{B6F1E979-9CB5-4A1A-909B-66B653E8E5FF}"/>
                    </a:ext>
                  </a:extLst>
                </p:cNvPr>
                <p:cNvSpPr/>
                <p:nvPr/>
              </p:nvSpPr>
              <p:spPr>
                <a:xfrm>
                  <a:off x="5511868" y="3555778"/>
                  <a:ext cx="293995" cy="284193"/>
                </a:xfrm>
                <a:custGeom>
                  <a:avLst/>
                  <a:gdLst>
                    <a:gd name="connsiteX0" fmla="*/ 263457 w 293995"/>
                    <a:gd name="connsiteY0" fmla="*/ 222 h 284193"/>
                    <a:gd name="connsiteX1" fmla="*/ 279332 w 293995"/>
                    <a:gd name="connsiteY1" fmla="*/ 68485 h 284193"/>
                    <a:gd name="connsiteX2" fmla="*/ 263457 w 293995"/>
                    <a:gd name="connsiteY2" fmla="*/ 89122 h 284193"/>
                    <a:gd name="connsiteX3" fmla="*/ 269807 w 293995"/>
                    <a:gd name="connsiteY3" fmla="*/ 122460 h 284193"/>
                    <a:gd name="connsiteX4" fmla="*/ 277745 w 293995"/>
                    <a:gd name="connsiteY4" fmla="*/ 147860 h 284193"/>
                    <a:gd name="connsiteX5" fmla="*/ 271395 w 293995"/>
                    <a:gd name="connsiteY5" fmla="*/ 182785 h 284193"/>
                    <a:gd name="connsiteX6" fmla="*/ 268220 w 293995"/>
                    <a:gd name="connsiteY6" fmla="*/ 206597 h 284193"/>
                    <a:gd name="connsiteX7" fmla="*/ 268220 w 293995"/>
                    <a:gd name="connsiteY7" fmla="*/ 235172 h 284193"/>
                    <a:gd name="connsiteX8" fmla="*/ 260282 w 293995"/>
                    <a:gd name="connsiteY8" fmla="*/ 257397 h 284193"/>
                    <a:gd name="connsiteX9" fmla="*/ 255520 w 293995"/>
                    <a:gd name="connsiteY9" fmla="*/ 271685 h 284193"/>
                    <a:gd name="connsiteX10" fmla="*/ 233295 w 293995"/>
                    <a:gd name="connsiteY10" fmla="*/ 270097 h 284193"/>
                    <a:gd name="connsiteX11" fmla="*/ 196782 w 293995"/>
                    <a:gd name="connsiteY11" fmla="*/ 254222 h 284193"/>
                    <a:gd name="connsiteX12" fmla="*/ 180907 w 293995"/>
                    <a:gd name="connsiteY12" fmla="*/ 249460 h 284193"/>
                    <a:gd name="connsiteX13" fmla="*/ 165032 w 293995"/>
                    <a:gd name="connsiteY13" fmla="*/ 268510 h 284193"/>
                    <a:gd name="connsiteX14" fmla="*/ 142807 w 293995"/>
                    <a:gd name="connsiteY14" fmla="*/ 268510 h 284193"/>
                    <a:gd name="connsiteX15" fmla="*/ 133282 w 293995"/>
                    <a:gd name="connsiteY15" fmla="*/ 266922 h 284193"/>
                    <a:gd name="connsiteX16" fmla="*/ 111057 w 293995"/>
                    <a:gd name="connsiteY16" fmla="*/ 263747 h 284193"/>
                    <a:gd name="connsiteX17" fmla="*/ 98357 w 293995"/>
                    <a:gd name="connsiteY17" fmla="*/ 262160 h 284193"/>
                    <a:gd name="connsiteX18" fmla="*/ 66607 w 293995"/>
                    <a:gd name="connsiteY18" fmla="*/ 273272 h 284193"/>
                    <a:gd name="connsiteX19" fmla="*/ 63432 w 293995"/>
                    <a:gd name="connsiteY19" fmla="*/ 282797 h 284193"/>
                    <a:gd name="connsiteX20" fmla="*/ 28507 w 293995"/>
                    <a:gd name="connsiteY20" fmla="*/ 282797 h 284193"/>
                    <a:gd name="connsiteX21" fmla="*/ 9457 w 293995"/>
                    <a:gd name="connsiteY21" fmla="*/ 270097 h 284193"/>
                    <a:gd name="connsiteX22" fmla="*/ 187257 w 293995"/>
                    <a:gd name="connsiteY22" fmla="*/ 274860 h 284193"/>
                    <a:gd name="connsiteX23" fmla="*/ 272982 w 293995"/>
                    <a:gd name="connsiteY23" fmla="*/ 282797 h 284193"/>
                    <a:gd name="connsiteX24" fmla="*/ 272982 w 293995"/>
                    <a:gd name="connsiteY24" fmla="*/ 282797 h 284193"/>
                    <a:gd name="connsiteX25" fmla="*/ 268220 w 293995"/>
                    <a:gd name="connsiteY25" fmla="*/ 230410 h 284193"/>
                    <a:gd name="connsiteX26" fmla="*/ 287270 w 293995"/>
                    <a:gd name="connsiteY26" fmla="*/ 147860 h 284193"/>
                    <a:gd name="connsiteX27" fmla="*/ 293620 w 293995"/>
                    <a:gd name="connsiteY27" fmla="*/ 125635 h 284193"/>
                    <a:gd name="connsiteX28" fmla="*/ 277745 w 293995"/>
                    <a:gd name="connsiteY28" fmla="*/ 89122 h 284193"/>
                    <a:gd name="connsiteX29" fmla="*/ 293620 w 293995"/>
                    <a:gd name="connsiteY29" fmla="*/ 47847 h 284193"/>
                    <a:gd name="connsiteX30" fmla="*/ 263457 w 293995"/>
                    <a:gd name="connsiteY30" fmla="*/ 222 h 28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93995" h="284193">
                      <a:moveTo>
                        <a:pt x="263457" y="222"/>
                      </a:moveTo>
                      <a:cubicBezTo>
                        <a:pt x="261076" y="3662"/>
                        <a:pt x="279332" y="53668"/>
                        <a:pt x="279332" y="68485"/>
                      </a:cubicBezTo>
                      <a:cubicBezTo>
                        <a:pt x="279332" y="83302"/>
                        <a:pt x="265044" y="80126"/>
                        <a:pt x="263457" y="89122"/>
                      </a:cubicBezTo>
                      <a:cubicBezTo>
                        <a:pt x="261870" y="98118"/>
                        <a:pt x="267426" y="112670"/>
                        <a:pt x="269807" y="122460"/>
                      </a:cubicBezTo>
                      <a:cubicBezTo>
                        <a:pt x="272188" y="132250"/>
                        <a:pt x="277480" y="137806"/>
                        <a:pt x="277745" y="147860"/>
                      </a:cubicBezTo>
                      <a:cubicBezTo>
                        <a:pt x="278010" y="157914"/>
                        <a:pt x="272983" y="172996"/>
                        <a:pt x="271395" y="182785"/>
                      </a:cubicBezTo>
                      <a:cubicBezTo>
                        <a:pt x="269808" y="192575"/>
                        <a:pt x="268749" y="197866"/>
                        <a:pt x="268220" y="206597"/>
                      </a:cubicBezTo>
                      <a:cubicBezTo>
                        <a:pt x="267691" y="215328"/>
                        <a:pt x="269543" y="226705"/>
                        <a:pt x="268220" y="235172"/>
                      </a:cubicBezTo>
                      <a:cubicBezTo>
                        <a:pt x="266897" y="243639"/>
                        <a:pt x="262399" y="251311"/>
                        <a:pt x="260282" y="257397"/>
                      </a:cubicBezTo>
                      <a:cubicBezTo>
                        <a:pt x="258165" y="263483"/>
                        <a:pt x="260018" y="269568"/>
                        <a:pt x="255520" y="271685"/>
                      </a:cubicBezTo>
                      <a:cubicBezTo>
                        <a:pt x="251022" y="273802"/>
                        <a:pt x="243085" y="273008"/>
                        <a:pt x="233295" y="270097"/>
                      </a:cubicBezTo>
                      <a:cubicBezTo>
                        <a:pt x="223505" y="267187"/>
                        <a:pt x="205513" y="257662"/>
                        <a:pt x="196782" y="254222"/>
                      </a:cubicBezTo>
                      <a:cubicBezTo>
                        <a:pt x="188051" y="250783"/>
                        <a:pt x="186199" y="247079"/>
                        <a:pt x="180907" y="249460"/>
                      </a:cubicBezTo>
                      <a:cubicBezTo>
                        <a:pt x="175615" y="251841"/>
                        <a:pt x="171382" y="265335"/>
                        <a:pt x="165032" y="268510"/>
                      </a:cubicBezTo>
                      <a:cubicBezTo>
                        <a:pt x="158682" y="271685"/>
                        <a:pt x="148099" y="268775"/>
                        <a:pt x="142807" y="268510"/>
                      </a:cubicBezTo>
                      <a:cubicBezTo>
                        <a:pt x="137515" y="268245"/>
                        <a:pt x="138574" y="267716"/>
                        <a:pt x="133282" y="266922"/>
                      </a:cubicBezTo>
                      <a:lnTo>
                        <a:pt x="111057" y="263747"/>
                      </a:lnTo>
                      <a:cubicBezTo>
                        <a:pt x="105236" y="262953"/>
                        <a:pt x="105765" y="260573"/>
                        <a:pt x="98357" y="262160"/>
                      </a:cubicBezTo>
                      <a:cubicBezTo>
                        <a:pt x="90949" y="263747"/>
                        <a:pt x="72428" y="269833"/>
                        <a:pt x="66607" y="273272"/>
                      </a:cubicBezTo>
                      <a:cubicBezTo>
                        <a:pt x="60786" y="276711"/>
                        <a:pt x="69782" y="281210"/>
                        <a:pt x="63432" y="282797"/>
                      </a:cubicBezTo>
                      <a:cubicBezTo>
                        <a:pt x="57082" y="284385"/>
                        <a:pt x="37503" y="284914"/>
                        <a:pt x="28507" y="282797"/>
                      </a:cubicBezTo>
                      <a:cubicBezTo>
                        <a:pt x="19511" y="280680"/>
                        <a:pt x="-17001" y="271420"/>
                        <a:pt x="9457" y="270097"/>
                      </a:cubicBezTo>
                      <a:cubicBezTo>
                        <a:pt x="35915" y="268774"/>
                        <a:pt x="143336" y="272743"/>
                        <a:pt x="187257" y="274860"/>
                      </a:cubicBezTo>
                      <a:cubicBezTo>
                        <a:pt x="231178" y="276977"/>
                        <a:pt x="272982" y="282797"/>
                        <a:pt x="272982" y="282797"/>
                      </a:cubicBezTo>
                      <a:lnTo>
                        <a:pt x="272982" y="282797"/>
                      </a:lnTo>
                      <a:cubicBezTo>
                        <a:pt x="272188" y="274066"/>
                        <a:pt x="265839" y="252900"/>
                        <a:pt x="268220" y="230410"/>
                      </a:cubicBezTo>
                      <a:cubicBezTo>
                        <a:pt x="270601" y="207920"/>
                        <a:pt x="283037" y="165322"/>
                        <a:pt x="287270" y="147860"/>
                      </a:cubicBezTo>
                      <a:cubicBezTo>
                        <a:pt x="291503" y="130398"/>
                        <a:pt x="295208" y="135425"/>
                        <a:pt x="293620" y="125635"/>
                      </a:cubicBezTo>
                      <a:cubicBezTo>
                        <a:pt x="292033" y="115845"/>
                        <a:pt x="277745" y="102087"/>
                        <a:pt x="277745" y="89122"/>
                      </a:cubicBezTo>
                      <a:cubicBezTo>
                        <a:pt x="277745" y="76157"/>
                        <a:pt x="293356" y="61605"/>
                        <a:pt x="293620" y="47847"/>
                      </a:cubicBezTo>
                      <a:cubicBezTo>
                        <a:pt x="293884" y="34089"/>
                        <a:pt x="265838" y="-3218"/>
                        <a:pt x="263457" y="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9" name="フリーフォーム: 図形 688">
                  <a:extLst>
                    <a:ext uri="{FF2B5EF4-FFF2-40B4-BE49-F238E27FC236}">
                      <a16:creationId xmlns:a16="http://schemas.microsoft.com/office/drawing/2014/main" id="{AAB322ED-1A56-4893-8583-8DF443772521}"/>
                    </a:ext>
                  </a:extLst>
                </p:cNvPr>
                <p:cNvSpPr/>
                <p:nvPr/>
              </p:nvSpPr>
              <p:spPr>
                <a:xfrm>
                  <a:off x="5391645" y="3369818"/>
                  <a:ext cx="74760" cy="346830"/>
                </a:xfrm>
                <a:custGeom>
                  <a:avLst/>
                  <a:gdLst>
                    <a:gd name="connsiteX0" fmla="*/ 1093 w 74760"/>
                    <a:gd name="connsiteY0" fmla="*/ 68707 h 346830"/>
                    <a:gd name="connsiteX1" fmla="*/ 29668 w 74760"/>
                    <a:gd name="connsiteY1" fmla="*/ 335407 h 346830"/>
                    <a:gd name="connsiteX2" fmla="*/ 21730 w 74760"/>
                    <a:gd name="connsiteY2" fmla="*/ 297307 h 346830"/>
                    <a:gd name="connsiteX3" fmla="*/ 50305 w 74760"/>
                    <a:gd name="connsiteY3" fmla="*/ 290957 h 346830"/>
                    <a:gd name="connsiteX4" fmla="*/ 58243 w 74760"/>
                    <a:gd name="connsiteY4" fmla="*/ 171895 h 346830"/>
                    <a:gd name="connsiteX5" fmla="*/ 59830 w 74760"/>
                    <a:gd name="connsiteY5" fmla="*/ 90932 h 346830"/>
                    <a:gd name="connsiteX6" fmla="*/ 74118 w 74760"/>
                    <a:gd name="connsiteY6" fmla="*/ 445 h 346830"/>
                    <a:gd name="connsiteX7" fmla="*/ 1093 w 74760"/>
                    <a:gd name="connsiteY7" fmla="*/ 68707 h 34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760" h="346830">
                      <a:moveTo>
                        <a:pt x="1093" y="68707"/>
                      </a:moveTo>
                      <a:cubicBezTo>
                        <a:pt x="-6315" y="124534"/>
                        <a:pt x="26229" y="297307"/>
                        <a:pt x="29668" y="335407"/>
                      </a:cubicBezTo>
                      <a:cubicBezTo>
                        <a:pt x="33107" y="373507"/>
                        <a:pt x="18291" y="304715"/>
                        <a:pt x="21730" y="297307"/>
                      </a:cubicBezTo>
                      <a:cubicBezTo>
                        <a:pt x="25170" y="289899"/>
                        <a:pt x="44220" y="311859"/>
                        <a:pt x="50305" y="290957"/>
                      </a:cubicBezTo>
                      <a:cubicBezTo>
                        <a:pt x="56390" y="270055"/>
                        <a:pt x="56656" y="205232"/>
                        <a:pt x="58243" y="171895"/>
                      </a:cubicBezTo>
                      <a:cubicBezTo>
                        <a:pt x="59830" y="138558"/>
                        <a:pt x="57184" y="119507"/>
                        <a:pt x="59830" y="90932"/>
                      </a:cubicBezTo>
                      <a:cubicBezTo>
                        <a:pt x="62476" y="62357"/>
                        <a:pt x="78087" y="3884"/>
                        <a:pt x="74118" y="445"/>
                      </a:cubicBezTo>
                      <a:cubicBezTo>
                        <a:pt x="70149" y="-2994"/>
                        <a:pt x="8501" y="12880"/>
                        <a:pt x="1093" y="68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0" name="フリーフォーム: 図形 689">
                  <a:extLst>
                    <a:ext uri="{FF2B5EF4-FFF2-40B4-BE49-F238E27FC236}">
                      <a16:creationId xmlns:a16="http://schemas.microsoft.com/office/drawing/2014/main" id="{DD8EBCA6-C0FD-45EA-A427-633EA737D086}"/>
                    </a:ext>
                  </a:extLst>
                </p:cNvPr>
                <p:cNvSpPr/>
                <p:nvPr/>
              </p:nvSpPr>
              <p:spPr>
                <a:xfrm>
                  <a:off x="5496703" y="3855639"/>
                  <a:ext cx="345665" cy="61091"/>
                </a:xfrm>
                <a:custGeom>
                  <a:avLst/>
                  <a:gdLst>
                    <a:gd name="connsiteX0" fmla="*/ 7160 w 345665"/>
                    <a:gd name="connsiteY0" fmla="*/ 48024 h 61091"/>
                    <a:gd name="connsiteX1" fmla="*/ 323072 w 345665"/>
                    <a:gd name="connsiteY1" fmla="*/ 5161 h 61091"/>
                    <a:gd name="connsiteX2" fmla="*/ 319897 w 345665"/>
                    <a:gd name="connsiteY2" fmla="*/ 5161 h 61091"/>
                    <a:gd name="connsiteX3" fmla="*/ 316722 w 345665"/>
                    <a:gd name="connsiteY3" fmla="*/ 44849 h 61091"/>
                    <a:gd name="connsiteX4" fmla="*/ 242110 w 345665"/>
                    <a:gd name="connsiteY4" fmla="*/ 49611 h 61091"/>
                    <a:gd name="connsiteX5" fmla="*/ 113522 w 345665"/>
                    <a:gd name="connsiteY5" fmla="*/ 60724 h 61091"/>
                    <a:gd name="connsiteX6" fmla="*/ 7160 w 345665"/>
                    <a:gd name="connsiteY6" fmla="*/ 48024 h 6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665" h="61091">
                      <a:moveTo>
                        <a:pt x="7160" y="48024"/>
                      </a:moveTo>
                      <a:cubicBezTo>
                        <a:pt x="42085" y="38763"/>
                        <a:pt x="270949" y="12305"/>
                        <a:pt x="323072" y="5161"/>
                      </a:cubicBezTo>
                      <a:cubicBezTo>
                        <a:pt x="375195" y="-1983"/>
                        <a:pt x="320955" y="-1454"/>
                        <a:pt x="319897" y="5161"/>
                      </a:cubicBezTo>
                      <a:cubicBezTo>
                        <a:pt x="318839" y="11776"/>
                        <a:pt x="329686" y="37441"/>
                        <a:pt x="316722" y="44849"/>
                      </a:cubicBezTo>
                      <a:cubicBezTo>
                        <a:pt x="303758" y="52257"/>
                        <a:pt x="242110" y="49611"/>
                        <a:pt x="242110" y="49611"/>
                      </a:cubicBezTo>
                      <a:cubicBezTo>
                        <a:pt x="208243" y="52257"/>
                        <a:pt x="152680" y="58872"/>
                        <a:pt x="113522" y="60724"/>
                      </a:cubicBezTo>
                      <a:cubicBezTo>
                        <a:pt x="74364" y="62576"/>
                        <a:pt x="-27765" y="57285"/>
                        <a:pt x="7160" y="480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1" name="フリーフォーム: 図形 690">
                  <a:extLst>
                    <a:ext uri="{FF2B5EF4-FFF2-40B4-BE49-F238E27FC236}">
                      <a16:creationId xmlns:a16="http://schemas.microsoft.com/office/drawing/2014/main" id="{70FA0FDD-9FDD-4665-B8A1-F8C167E19EFE}"/>
                    </a:ext>
                  </a:extLst>
                </p:cNvPr>
                <p:cNvSpPr/>
                <p:nvPr/>
              </p:nvSpPr>
              <p:spPr>
                <a:xfrm>
                  <a:off x="5266958" y="3830464"/>
                  <a:ext cx="152543" cy="136741"/>
                </a:xfrm>
                <a:custGeom>
                  <a:avLst/>
                  <a:gdLst>
                    <a:gd name="connsiteX0" fmla="*/ 1955 w 152543"/>
                    <a:gd name="connsiteY0" fmla="*/ 174 h 136741"/>
                    <a:gd name="connsiteX1" fmla="*/ 149592 w 152543"/>
                    <a:gd name="connsiteY1" fmla="*/ 103361 h 136741"/>
                    <a:gd name="connsiteX2" fmla="*/ 103555 w 152543"/>
                    <a:gd name="connsiteY2" fmla="*/ 89074 h 136741"/>
                    <a:gd name="connsiteX3" fmla="*/ 140067 w 152543"/>
                    <a:gd name="connsiteY3" fmla="*/ 136699 h 136741"/>
                    <a:gd name="connsiteX4" fmla="*/ 68630 w 152543"/>
                    <a:gd name="connsiteY4" fmla="*/ 79549 h 136741"/>
                    <a:gd name="connsiteX5" fmla="*/ 1955 w 152543"/>
                    <a:gd name="connsiteY5" fmla="*/ 174 h 1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43" h="136741">
                      <a:moveTo>
                        <a:pt x="1955" y="174"/>
                      </a:moveTo>
                      <a:cubicBezTo>
                        <a:pt x="15449" y="4143"/>
                        <a:pt x="132659" y="88544"/>
                        <a:pt x="149592" y="103361"/>
                      </a:cubicBezTo>
                      <a:cubicBezTo>
                        <a:pt x="166525" y="118178"/>
                        <a:pt x="105142" y="83518"/>
                        <a:pt x="103555" y="89074"/>
                      </a:cubicBezTo>
                      <a:cubicBezTo>
                        <a:pt x="101968" y="94630"/>
                        <a:pt x="145888" y="138287"/>
                        <a:pt x="140067" y="136699"/>
                      </a:cubicBezTo>
                      <a:cubicBezTo>
                        <a:pt x="134246" y="135112"/>
                        <a:pt x="88738" y="98070"/>
                        <a:pt x="68630" y="79549"/>
                      </a:cubicBezTo>
                      <a:cubicBezTo>
                        <a:pt x="48522" y="61028"/>
                        <a:pt x="-11539" y="-3795"/>
                        <a:pt x="1955" y="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2" name="フリーフォーム: 図形 691">
                  <a:extLst>
                    <a:ext uri="{FF2B5EF4-FFF2-40B4-BE49-F238E27FC236}">
                      <a16:creationId xmlns:a16="http://schemas.microsoft.com/office/drawing/2014/main" id="{CBE6085D-4ED7-4BF0-A2AB-8CA0CA7B8AF9}"/>
                    </a:ext>
                  </a:extLst>
                </p:cNvPr>
                <p:cNvSpPr/>
                <p:nvPr/>
              </p:nvSpPr>
              <p:spPr>
                <a:xfrm>
                  <a:off x="5281613" y="3783013"/>
                  <a:ext cx="196517" cy="122239"/>
                </a:xfrm>
                <a:custGeom>
                  <a:avLst/>
                  <a:gdLst>
                    <a:gd name="connsiteX0" fmla="*/ 0 w 196517"/>
                    <a:gd name="connsiteY0" fmla="*/ 0 h 122239"/>
                    <a:gd name="connsiteX1" fmla="*/ 166687 w 196517"/>
                    <a:gd name="connsiteY1" fmla="*/ 87312 h 122239"/>
                    <a:gd name="connsiteX2" fmla="*/ 193675 w 196517"/>
                    <a:gd name="connsiteY2" fmla="*/ 84137 h 122239"/>
                    <a:gd name="connsiteX3" fmla="*/ 131762 w 196517"/>
                    <a:gd name="connsiteY3" fmla="*/ 98425 h 122239"/>
                    <a:gd name="connsiteX4" fmla="*/ 111125 w 196517"/>
                    <a:gd name="connsiteY4" fmla="*/ 122237 h 122239"/>
                    <a:gd name="connsiteX5" fmla="*/ 150812 w 196517"/>
                    <a:gd name="connsiteY5" fmla="*/ 96837 h 122239"/>
                    <a:gd name="connsiteX6" fmla="*/ 119062 w 196517"/>
                    <a:gd name="connsiteY6" fmla="*/ 79375 h 122239"/>
                    <a:gd name="connsiteX7" fmla="*/ 0 w 196517"/>
                    <a:gd name="connsiteY7" fmla="*/ 0 h 12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517" h="122239">
                      <a:moveTo>
                        <a:pt x="0" y="0"/>
                      </a:moveTo>
                      <a:cubicBezTo>
                        <a:pt x="67204" y="36644"/>
                        <a:pt x="134408" y="73289"/>
                        <a:pt x="166687" y="87312"/>
                      </a:cubicBezTo>
                      <a:cubicBezTo>
                        <a:pt x="198966" y="101335"/>
                        <a:pt x="199496" y="82285"/>
                        <a:pt x="193675" y="84137"/>
                      </a:cubicBezTo>
                      <a:cubicBezTo>
                        <a:pt x="187854" y="85989"/>
                        <a:pt x="145520" y="92075"/>
                        <a:pt x="131762" y="98425"/>
                      </a:cubicBezTo>
                      <a:cubicBezTo>
                        <a:pt x="118004" y="104775"/>
                        <a:pt x="107950" y="122502"/>
                        <a:pt x="111125" y="122237"/>
                      </a:cubicBezTo>
                      <a:cubicBezTo>
                        <a:pt x="114300" y="121972"/>
                        <a:pt x="149489" y="103980"/>
                        <a:pt x="150812" y="96837"/>
                      </a:cubicBezTo>
                      <a:cubicBezTo>
                        <a:pt x="152135" y="89694"/>
                        <a:pt x="119062" y="79375"/>
                        <a:pt x="119062" y="793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3" name="フリーフォーム: 図形 692">
                  <a:extLst>
                    <a:ext uri="{FF2B5EF4-FFF2-40B4-BE49-F238E27FC236}">
                      <a16:creationId xmlns:a16="http://schemas.microsoft.com/office/drawing/2014/main" id="{EEF055CE-AB1B-4771-B099-7C5F1769CC5C}"/>
                    </a:ext>
                  </a:extLst>
                </p:cNvPr>
                <p:cNvSpPr/>
                <p:nvPr/>
              </p:nvSpPr>
              <p:spPr>
                <a:xfrm>
                  <a:off x="5372418" y="3701967"/>
                  <a:ext cx="126698" cy="146136"/>
                </a:xfrm>
                <a:custGeom>
                  <a:avLst/>
                  <a:gdLst>
                    <a:gd name="connsiteX0" fmla="*/ 91757 w 126698"/>
                    <a:gd name="connsiteY0" fmla="*/ 83 h 146136"/>
                    <a:gd name="connsiteX1" fmla="*/ 7620 w 126698"/>
                    <a:gd name="connsiteY1" fmla="*/ 65171 h 146136"/>
                    <a:gd name="connsiteX2" fmla="*/ 12382 w 126698"/>
                    <a:gd name="connsiteY2" fmla="*/ 115971 h 146136"/>
                    <a:gd name="connsiteX3" fmla="*/ 82232 w 126698"/>
                    <a:gd name="connsiteY3" fmla="*/ 146133 h 146136"/>
                    <a:gd name="connsiteX4" fmla="*/ 126682 w 126698"/>
                    <a:gd name="connsiteY4" fmla="*/ 114383 h 146136"/>
                    <a:gd name="connsiteX5" fmla="*/ 86995 w 126698"/>
                    <a:gd name="connsiteY5" fmla="*/ 138196 h 146136"/>
                    <a:gd name="connsiteX6" fmla="*/ 52070 w 126698"/>
                    <a:gd name="connsiteY6" fmla="*/ 139783 h 146136"/>
                    <a:gd name="connsiteX7" fmla="*/ 25082 w 126698"/>
                    <a:gd name="connsiteY7" fmla="*/ 106446 h 146136"/>
                    <a:gd name="connsiteX8" fmla="*/ 39370 w 126698"/>
                    <a:gd name="connsiteY8" fmla="*/ 52471 h 146136"/>
                    <a:gd name="connsiteX9" fmla="*/ 91757 w 126698"/>
                    <a:gd name="connsiteY9" fmla="*/ 83 h 14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698" h="146136">
                      <a:moveTo>
                        <a:pt x="91757" y="83"/>
                      </a:moveTo>
                      <a:cubicBezTo>
                        <a:pt x="86465" y="2200"/>
                        <a:pt x="20849" y="45856"/>
                        <a:pt x="7620" y="65171"/>
                      </a:cubicBezTo>
                      <a:cubicBezTo>
                        <a:pt x="-5609" y="84486"/>
                        <a:pt x="-53" y="102477"/>
                        <a:pt x="12382" y="115971"/>
                      </a:cubicBezTo>
                      <a:cubicBezTo>
                        <a:pt x="24817" y="129465"/>
                        <a:pt x="63182" y="146398"/>
                        <a:pt x="82232" y="146133"/>
                      </a:cubicBezTo>
                      <a:cubicBezTo>
                        <a:pt x="101282" y="145868"/>
                        <a:pt x="125888" y="115706"/>
                        <a:pt x="126682" y="114383"/>
                      </a:cubicBezTo>
                      <a:cubicBezTo>
                        <a:pt x="127476" y="113060"/>
                        <a:pt x="99430" y="133963"/>
                        <a:pt x="86995" y="138196"/>
                      </a:cubicBezTo>
                      <a:cubicBezTo>
                        <a:pt x="74560" y="142429"/>
                        <a:pt x="62389" y="145075"/>
                        <a:pt x="52070" y="139783"/>
                      </a:cubicBezTo>
                      <a:cubicBezTo>
                        <a:pt x="41751" y="134491"/>
                        <a:pt x="27199" y="120998"/>
                        <a:pt x="25082" y="106446"/>
                      </a:cubicBezTo>
                      <a:cubicBezTo>
                        <a:pt x="22965" y="91894"/>
                        <a:pt x="30639" y="68081"/>
                        <a:pt x="39370" y="52471"/>
                      </a:cubicBezTo>
                      <a:cubicBezTo>
                        <a:pt x="48101" y="36861"/>
                        <a:pt x="97049" y="-2034"/>
                        <a:pt x="91757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4" name="フリーフォーム: 図形 693">
                  <a:extLst>
                    <a:ext uri="{FF2B5EF4-FFF2-40B4-BE49-F238E27FC236}">
                      <a16:creationId xmlns:a16="http://schemas.microsoft.com/office/drawing/2014/main" id="{AEDB0AEF-F196-4225-8EC5-BB475956FAFE}"/>
                    </a:ext>
                  </a:extLst>
                </p:cNvPr>
                <p:cNvSpPr/>
                <p:nvPr/>
              </p:nvSpPr>
              <p:spPr>
                <a:xfrm>
                  <a:off x="5416267" y="3738560"/>
                  <a:ext cx="76777" cy="97609"/>
                </a:xfrm>
                <a:custGeom>
                  <a:avLst/>
                  <a:gdLst>
                    <a:gd name="connsiteX0" fmla="*/ 283 w 76777"/>
                    <a:gd name="connsiteY0" fmla="*/ 3 h 97609"/>
                    <a:gd name="connsiteX1" fmla="*/ 52671 w 76777"/>
                    <a:gd name="connsiteY1" fmla="*/ 23815 h 97609"/>
                    <a:gd name="connsiteX2" fmla="*/ 57433 w 76777"/>
                    <a:gd name="connsiteY2" fmla="*/ 63503 h 97609"/>
                    <a:gd name="connsiteX3" fmla="*/ 52671 w 76777"/>
                    <a:gd name="connsiteY3" fmla="*/ 80965 h 97609"/>
                    <a:gd name="connsiteX4" fmla="*/ 19333 w 76777"/>
                    <a:gd name="connsiteY4" fmla="*/ 93665 h 97609"/>
                    <a:gd name="connsiteX5" fmla="*/ 1871 w 76777"/>
                    <a:gd name="connsiteY5" fmla="*/ 96840 h 97609"/>
                    <a:gd name="connsiteX6" fmla="*/ 63783 w 76777"/>
                    <a:gd name="connsiteY6" fmla="*/ 80965 h 97609"/>
                    <a:gd name="connsiteX7" fmla="*/ 76483 w 76777"/>
                    <a:gd name="connsiteY7" fmla="*/ 47628 h 97609"/>
                    <a:gd name="connsiteX8" fmla="*/ 68546 w 76777"/>
                    <a:gd name="connsiteY8" fmla="*/ 22228 h 97609"/>
                    <a:gd name="connsiteX9" fmla="*/ 283 w 76777"/>
                    <a:gd name="connsiteY9" fmla="*/ 3 h 9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777" h="97609">
                      <a:moveTo>
                        <a:pt x="283" y="3"/>
                      </a:moveTo>
                      <a:cubicBezTo>
                        <a:pt x="-2363" y="267"/>
                        <a:pt x="43146" y="13232"/>
                        <a:pt x="52671" y="23815"/>
                      </a:cubicBezTo>
                      <a:cubicBezTo>
                        <a:pt x="62196" y="34398"/>
                        <a:pt x="57433" y="53978"/>
                        <a:pt x="57433" y="63503"/>
                      </a:cubicBezTo>
                      <a:cubicBezTo>
                        <a:pt x="57433" y="73028"/>
                        <a:pt x="59021" y="75938"/>
                        <a:pt x="52671" y="80965"/>
                      </a:cubicBezTo>
                      <a:cubicBezTo>
                        <a:pt x="46321" y="85992"/>
                        <a:pt x="27800" y="91019"/>
                        <a:pt x="19333" y="93665"/>
                      </a:cubicBezTo>
                      <a:cubicBezTo>
                        <a:pt x="10866" y="96311"/>
                        <a:pt x="-5537" y="98957"/>
                        <a:pt x="1871" y="96840"/>
                      </a:cubicBezTo>
                      <a:cubicBezTo>
                        <a:pt x="9279" y="94723"/>
                        <a:pt x="51348" y="89167"/>
                        <a:pt x="63783" y="80965"/>
                      </a:cubicBezTo>
                      <a:cubicBezTo>
                        <a:pt x="76218" y="72763"/>
                        <a:pt x="75689" y="57417"/>
                        <a:pt x="76483" y="47628"/>
                      </a:cubicBezTo>
                      <a:cubicBezTo>
                        <a:pt x="77277" y="37839"/>
                        <a:pt x="77013" y="29372"/>
                        <a:pt x="68546" y="22228"/>
                      </a:cubicBezTo>
                      <a:cubicBezTo>
                        <a:pt x="60079" y="15084"/>
                        <a:pt x="2929" y="-261"/>
                        <a:pt x="28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5" name="フリーフォーム: 図形 694">
                  <a:extLst>
                    <a:ext uri="{FF2B5EF4-FFF2-40B4-BE49-F238E27FC236}">
                      <a16:creationId xmlns:a16="http://schemas.microsoft.com/office/drawing/2014/main" id="{F138EC72-88B3-4377-9259-EF270982BC4A}"/>
                    </a:ext>
                  </a:extLst>
                </p:cNvPr>
                <p:cNvSpPr/>
                <p:nvPr/>
              </p:nvSpPr>
              <p:spPr>
                <a:xfrm>
                  <a:off x="5406969" y="3757579"/>
                  <a:ext cx="55822" cy="55204"/>
                </a:xfrm>
                <a:custGeom>
                  <a:avLst/>
                  <a:gdLst>
                    <a:gd name="connsiteX0" fmla="*/ 39744 w 55822"/>
                    <a:gd name="connsiteY0" fmla="*/ 34 h 55204"/>
                    <a:gd name="connsiteX1" fmla="*/ 56 w 55822"/>
                    <a:gd name="connsiteY1" fmla="*/ 44484 h 55204"/>
                    <a:gd name="connsiteX2" fmla="*/ 49269 w 55822"/>
                    <a:gd name="connsiteY2" fmla="*/ 54009 h 55204"/>
                    <a:gd name="connsiteX3" fmla="*/ 55619 w 55822"/>
                    <a:gd name="connsiteY3" fmla="*/ 52421 h 55204"/>
                    <a:gd name="connsiteX4" fmla="*/ 39744 w 55822"/>
                    <a:gd name="connsiteY4" fmla="*/ 34 h 5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22" h="55204">
                      <a:moveTo>
                        <a:pt x="39744" y="34"/>
                      </a:moveTo>
                      <a:cubicBezTo>
                        <a:pt x="30484" y="-1289"/>
                        <a:pt x="-1531" y="35488"/>
                        <a:pt x="56" y="44484"/>
                      </a:cubicBezTo>
                      <a:cubicBezTo>
                        <a:pt x="1643" y="53480"/>
                        <a:pt x="40009" y="52686"/>
                        <a:pt x="49269" y="54009"/>
                      </a:cubicBezTo>
                      <a:cubicBezTo>
                        <a:pt x="58529" y="55332"/>
                        <a:pt x="55090" y="56390"/>
                        <a:pt x="55619" y="52421"/>
                      </a:cubicBezTo>
                      <a:cubicBezTo>
                        <a:pt x="56148" y="48452"/>
                        <a:pt x="49004" y="1357"/>
                        <a:pt x="3974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6" name="フリーフォーム: 図形 695">
                  <a:extLst>
                    <a:ext uri="{FF2B5EF4-FFF2-40B4-BE49-F238E27FC236}">
                      <a16:creationId xmlns:a16="http://schemas.microsoft.com/office/drawing/2014/main" id="{0CC62AA3-EC87-45E6-BBE0-C1E340126FBB}"/>
                    </a:ext>
                  </a:extLst>
                </p:cNvPr>
                <p:cNvSpPr/>
                <p:nvPr/>
              </p:nvSpPr>
              <p:spPr>
                <a:xfrm>
                  <a:off x="5470026" y="3440913"/>
                  <a:ext cx="72219" cy="243599"/>
                </a:xfrm>
                <a:custGeom>
                  <a:avLst/>
                  <a:gdLst>
                    <a:gd name="connsiteX0" fmla="*/ 68762 w 72219"/>
                    <a:gd name="connsiteY0" fmla="*/ 61112 h 243599"/>
                    <a:gd name="connsiteX1" fmla="*/ 70349 w 72219"/>
                    <a:gd name="connsiteY1" fmla="*/ 240500 h 243599"/>
                    <a:gd name="connsiteX2" fmla="*/ 70349 w 72219"/>
                    <a:gd name="connsiteY2" fmla="*/ 170650 h 243599"/>
                    <a:gd name="connsiteX3" fmla="*/ 54474 w 72219"/>
                    <a:gd name="connsiteY3" fmla="*/ 116675 h 243599"/>
                    <a:gd name="connsiteX4" fmla="*/ 499 w 72219"/>
                    <a:gd name="connsiteY4" fmla="*/ 3962 h 243599"/>
                    <a:gd name="connsiteX5" fmla="*/ 29074 w 72219"/>
                    <a:gd name="connsiteY5" fmla="*/ 27775 h 243599"/>
                    <a:gd name="connsiteX6" fmla="*/ 68762 w 72219"/>
                    <a:gd name="connsiteY6" fmla="*/ 61112 h 24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219" h="243599">
                      <a:moveTo>
                        <a:pt x="68762" y="61112"/>
                      </a:moveTo>
                      <a:cubicBezTo>
                        <a:pt x="75641" y="96566"/>
                        <a:pt x="70085" y="222244"/>
                        <a:pt x="70349" y="240500"/>
                      </a:cubicBezTo>
                      <a:cubicBezTo>
                        <a:pt x="70613" y="258756"/>
                        <a:pt x="72995" y="191287"/>
                        <a:pt x="70349" y="170650"/>
                      </a:cubicBezTo>
                      <a:cubicBezTo>
                        <a:pt x="67703" y="150013"/>
                        <a:pt x="66116" y="144456"/>
                        <a:pt x="54474" y="116675"/>
                      </a:cubicBezTo>
                      <a:cubicBezTo>
                        <a:pt x="42832" y="88894"/>
                        <a:pt x="4732" y="18779"/>
                        <a:pt x="499" y="3962"/>
                      </a:cubicBezTo>
                      <a:cubicBezTo>
                        <a:pt x="-3734" y="-10855"/>
                        <a:pt x="20078" y="20102"/>
                        <a:pt x="29074" y="27775"/>
                      </a:cubicBezTo>
                      <a:cubicBezTo>
                        <a:pt x="38070" y="35448"/>
                        <a:pt x="61883" y="25658"/>
                        <a:pt x="68762" y="61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7" name="フリーフォーム: 図形 696">
                  <a:extLst>
                    <a:ext uri="{FF2B5EF4-FFF2-40B4-BE49-F238E27FC236}">
                      <a16:creationId xmlns:a16="http://schemas.microsoft.com/office/drawing/2014/main" id="{4D4A212A-D2FE-4553-A18D-ADA01D90B31C}"/>
                    </a:ext>
                  </a:extLst>
                </p:cNvPr>
                <p:cNvSpPr/>
                <p:nvPr/>
              </p:nvSpPr>
              <p:spPr>
                <a:xfrm>
                  <a:off x="5627688" y="3587373"/>
                  <a:ext cx="84139" cy="196368"/>
                </a:xfrm>
                <a:custGeom>
                  <a:avLst/>
                  <a:gdLst>
                    <a:gd name="connsiteX0" fmla="*/ 14287 w 84139"/>
                    <a:gd name="connsiteY0" fmla="*/ 1965 h 196368"/>
                    <a:gd name="connsiteX1" fmla="*/ 25400 w 84139"/>
                    <a:gd name="connsiteY1" fmla="*/ 132140 h 196368"/>
                    <a:gd name="connsiteX2" fmla="*/ 0 w 84139"/>
                    <a:gd name="connsiteY2" fmla="*/ 195640 h 196368"/>
                    <a:gd name="connsiteX3" fmla="*/ 25400 w 84139"/>
                    <a:gd name="connsiteY3" fmla="*/ 165477 h 196368"/>
                    <a:gd name="connsiteX4" fmla="*/ 58737 w 84139"/>
                    <a:gd name="connsiteY4" fmla="*/ 148015 h 196368"/>
                    <a:gd name="connsiteX5" fmla="*/ 49212 w 84139"/>
                    <a:gd name="connsiteY5" fmla="*/ 117852 h 196368"/>
                    <a:gd name="connsiteX6" fmla="*/ 57150 w 84139"/>
                    <a:gd name="connsiteY6" fmla="*/ 78165 h 196368"/>
                    <a:gd name="connsiteX7" fmla="*/ 84137 w 84139"/>
                    <a:gd name="connsiteY7" fmla="*/ 90865 h 196368"/>
                    <a:gd name="connsiteX8" fmla="*/ 55562 w 84139"/>
                    <a:gd name="connsiteY8" fmla="*/ 54352 h 196368"/>
                    <a:gd name="connsiteX9" fmla="*/ 14287 w 84139"/>
                    <a:gd name="connsiteY9" fmla="*/ 1965 h 19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139" h="196368">
                      <a:moveTo>
                        <a:pt x="14287" y="1965"/>
                      </a:moveTo>
                      <a:cubicBezTo>
                        <a:pt x="9260" y="14930"/>
                        <a:pt x="27781" y="99861"/>
                        <a:pt x="25400" y="132140"/>
                      </a:cubicBezTo>
                      <a:cubicBezTo>
                        <a:pt x="23019" y="164419"/>
                        <a:pt x="0" y="190084"/>
                        <a:pt x="0" y="195640"/>
                      </a:cubicBezTo>
                      <a:cubicBezTo>
                        <a:pt x="0" y="201196"/>
                        <a:pt x="15611" y="173414"/>
                        <a:pt x="25400" y="165477"/>
                      </a:cubicBezTo>
                      <a:cubicBezTo>
                        <a:pt x="35189" y="157540"/>
                        <a:pt x="54768" y="155952"/>
                        <a:pt x="58737" y="148015"/>
                      </a:cubicBezTo>
                      <a:cubicBezTo>
                        <a:pt x="62706" y="140078"/>
                        <a:pt x="49477" y="129494"/>
                        <a:pt x="49212" y="117852"/>
                      </a:cubicBezTo>
                      <a:cubicBezTo>
                        <a:pt x="48948" y="106210"/>
                        <a:pt x="51329" y="82663"/>
                        <a:pt x="57150" y="78165"/>
                      </a:cubicBezTo>
                      <a:cubicBezTo>
                        <a:pt x="62971" y="73667"/>
                        <a:pt x="84402" y="94834"/>
                        <a:pt x="84137" y="90865"/>
                      </a:cubicBezTo>
                      <a:cubicBezTo>
                        <a:pt x="83872" y="86896"/>
                        <a:pt x="64558" y="64671"/>
                        <a:pt x="55562" y="54352"/>
                      </a:cubicBezTo>
                      <a:cubicBezTo>
                        <a:pt x="46566" y="44033"/>
                        <a:pt x="19314" y="-11000"/>
                        <a:pt x="14287" y="19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8" name="フリーフォーム: 図形 697">
                  <a:extLst>
                    <a:ext uri="{FF2B5EF4-FFF2-40B4-BE49-F238E27FC236}">
                      <a16:creationId xmlns:a16="http://schemas.microsoft.com/office/drawing/2014/main" id="{3A009476-4BEA-421E-88A0-1D1EE873559D}"/>
                    </a:ext>
                  </a:extLst>
                </p:cNvPr>
                <p:cNvSpPr/>
                <p:nvPr/>
              </p:nvSpPr>
              <p:spPr>
                <a:xfrm>
                  <a:off x="5580887" y="3404357"/>
                  <a:ext cx="51129" cy="268336"/>
                </a:xfrm>
                <a:custGeom>
                  <a:avLst/>
                  <a:gdLst>
                    <a:gd name="connsiteX0" fmla="*/ 49976 w 51129"/>
                    <a:gd name="connsiteY0" fmla="*/ 70681 h 268336"/>
                    <a:gd name="connsiteX1" fmla="*/ 35688 w 51129"/>
                    <a:gd name="connsiteY1" fmla="*/ 162756 h 268336"/>
                    <a:gd name="connsiteX2" fmla="*/ 37276 w 51129"/>
                    <a:gd name="connsiteY2" fmla="*/ 183393 h 268336"/>
                    <a:gd name="connsiteX3" fmla="*/ 35688 w 51129"/>
                    <a:gd name="connsiteY3" fmla="*/ 238956 h 268336"/>
                    <a:gd name="connsiteX4" fmla="*/ 40451 w 51129"/>
                    <a:gd name="connsiteY4" fmla="*/ 267531 h 268336"/>
                    <a:gd name="connsiteX5" fmla="*/ 30926 w 51129"/>
                    <a:gd name="connsiteY5" fmla="*/ 208793 h 268336"/>
                    <a:gd name="connsiteX6" fmla="*/ 15051 w 51129"/>
                    <a:gd name="connsiteY6" fmla="*/ 170693 h 268336"/>
                    <a:gd name="connsiteX7" fmla="*/ 10288 w 51129"/>
                    <a:gd name="connsiteY7" fmla="*/ 108781 h 268336"/>
                    <a:gd name="connsiteX8" fmla="*/ 763 w 51129"/>
                    <a:gd name="connsiteY8" fmla="*/ 831 h 268336"/>
                    <a:gd name="connsiteX9" fmla="*/ 49976 w 51129"/>
                    <a:gd name="connsiteY9" fmla="*/ 70681 h 26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29" h="268336">
                      <a:moveTo>
                        <a:pt x="49976" y="70681"/>
                      </a:moveTo>
                      <a:cubicBezTo>
                        <a:pt x="55797" y="97669"/>
                        <a:pt x="37805" y="143971"/>
                        <a:pt x="35688" y="162756"/>
                      </a:cubicBezTo>
                      <a:cubicBezTo>
                        <a:pt x="33571" y="181541"/>
                        <a:pt x="37276" y="170693"/>
                        <a:pt x="37276" y="183393"/>
                      </a:cubicBezTo>
                      <a:cubicBezTo>
                        <a:pt x="37276" y="196093"/>
                        <a:pt x="35159" y="224933"/>
                        <a:pt x="35688" y="238956"/>
                      </a:cubicBezTo>
                      <a:cubicBezTo>
                        <a:pt x="36217" y="252979"/>
                        <a:pt x="41245" y="272558"/>
                        <a:pt x="40451" y="267531"/>
                      </a:cubicBezTo>
                      <a:cubicBezTo>
                        <a:pt x="39657" y="262504"/>
                        <a:pt x="35159" y="224933"/>
                        <a:pt x="30926" y="208793"/>
                      </a:cubicBezTo>
                      <a:cubicBezTo>
                        <a:pt x="26693" y="192653"/>
                        <a:pt x="18491" y="187362"/>
                        <a:pt x="15051" y="170693"/>
                      </a:cubicBezTo>
                      <a:cubicBezTo>
                        <a:pt x="11611" y="154024"/>
                        <a:pt x="12669" y="137091"/>
                        <a:pt x="10288" y="108781"/>
                      </a:cubicBezTo>
                      <a:cubicBezTo>
                        <a:pt x="7907" y="80471"/>
                        <a:pt x="-2941" y="8768"/>
                        <a:pt x="763" y="831"/>
                      </a:cubicBezTo>
                      <a:cubicBezTo>
                        <a:pt x="4467" y="-7106"/>
                        <a:pt x="44155" y="43693"/>
                        <a:pt x="49976" y="706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9" name="フリーフォーム: 図形 698">
                  <a:extLst>
                    <a:ext uri="{FF2B5EF4-FFF2-40B4-BE49-F238E27FC236}">
                      <a16:creationId xmlns:a16="http://schemas.microsoft.com/office/drawing/2014/main" id="{57FAEAEC-2D61-4192-8051-E811F6810E23}"/>
                    </a:ext>
                  </a:extLst>
                </p:cNvPr>
                <p:cNvSpPr/>
                <p:nvPr/>
              </p:nvSpPr>
              <p:spPr>
                <a:xfrm>
                  <a:off x="5603802" y="3458445"/>
                  <a:ext cx="281732" cy="280005"/>
                </a:xfrm>
                <a:custGeom>
                  <a:avLst/>
                  <a:gdLst>
                    <a:gd name="connsiteX0" fmla="*/ 23886 w 281732"/>
                    <a:gd name="connsiteY0" fmla="*/ 126130 h 280005"/>
                    <a:gd name="connsiteX1" fmla="*/ 104848 w 281732"/>
                    <a:gd name="connsiteY1" fmla="*/ 83268 h 280005"/>
                    <a:gd name="connsiteX2" fmla="*/ 114373 w 281732"/>
                    <a:gd name="connsiteY2" fmla="*/ 146768 h 280005"/>
                    <a:gd name="connsiteX3" fmla="*/ 138186 w 281732"/>
                    <a:gd name="connsiteY3" fmla="*/ 138830 h 280005"/>
                    <a:gd name="connsiteX4" fmla="*/ 154061 w 281732"/>
                    <a:gd name="connsiteY4" fmla="*/ 135655 h 280005"/>
                    <a:gd name="connsiteX5" fmla="*/ 215973 w 281732"/>
                    <a:gd name="connsiteY5" fmla="*/ 165818 h 280005"/>
                    <a:gd name="connsiteX6" fmla="*/ 244548 w 281732"/>
                    <a:gd name="connsiteY6" fmla="*/ 203918 h 280005"/>
                    <a:gd name="connsiteX7" fmla="*/ 236611 w 281732"/>
                    <a:gd name="connsiteY7" fmla="*/ 253130 h 280005"/>
                    <a:gd name="connsiteX8" fmla="*/ 254073 w 281732"/>
                    <a:gd name="connsiteY8" fmla="*/ 275355 h 280005"/>
                    <a:gd name="connsiteX9" fmla="*/ 281061 w 281732"/>
                    <a:gd name="connsiteY9" fmla="*/ 162643 h 280005"/>
                    <a:gd name="connsiteX10" fmla="*/ 223911 w 281732"/>
                    <a:gd name="connsiteY10" fmla="*/ 61043 h 280005"/>
                    <a:gd name="connsiteX11" fmla="*/ 6423 w 281732"/>
                    <a:gd name="connsiteY11" fmla="*/ 718 h 280005"/>
                    <a:gd name="connsiteX12" fmla="*/ 54048 w 281732"/>
                    <a:gd name="connsiteY12" fmla="*/ 29293 h 280005"/>
                    <a:gd name="connsiteX13" fmla="*/ 15948 w 281732"/>
                    <a:gd name="connsiteY13" fmla="*/ 51518 h 280005"/>
                    <a:gd name="connsiteX14" fmla="*/ 23886 w 281732"/>
                    <a:gd name="connsiteY14" fmla="*/ 126130 h 28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1732" h="280005">
                      <a:moveTo>
                        <a:pt x="23886" y="126130"/>
                      </a:moveTo>
                      <a:cubicBezTo>
                        <a:pt x="38703" y="131422"/>
                        <a:pt x="89767" y="79828"/>
                        <a:pt x="104848" y="83268"/>
                      </a:cubicBezTo>
                      <a:cubicBezTo>
                        <a:pt x="119929" y="86708"/>
                        <a:pt x="108817" y="137508"/>
                        <a:pt x="114373" y="146768"/>
                      </a:cubicBezTo>
                      <a:cubicBezTo>
                        <a:pt x="119929" y="156028"/>
                        <a:pt x="131571" y="140682"/>
                        <a:pt x="138186" y="138830"/>
                      </a:cubicBezTo>
                      <a:cubicBezTo>
                        <a:pt x="144801" y="136978"/>
                        <a:pt x="141097" y="131157"/>
                        <a:pt x="154061" y="135655"/>
                      </a:cubicBezTo>
                      <a:cubicBezTo>
                        <a:pt x="167025" y="140153"/>
                        <a:pt x="200892" y="154441"/>
                        <a:pt x="215973" y="165818"/>
                      </a:cubicBezTo>
                      <a:cubicBezTo>
                        <a:pt x="231054" y="177195"/>
                        <a:pt x="241108" y="189366"/>
                        <a:pt x="244548" y="203918"/>
                      </a:cubicBezTo>
                      <a:cubicBezTo>
                        <a:pt x="247988" y="218470"/>
                        <a:pt x="235024" y="241224"/>
                        <a:pt x="236611" y="253130"/>
                      </a:cubicBezTo>
                      <a:cubicBezTo>
                        <a:pt x="238198" y="265036"/>
                        <a:pt x="246665" y="290436"/>
                        <a:pt x="254073" y="275355"/>
                      </a:cubicBezTo>
                      <a:cubicBezTo>
                        <a:pt x="261481" y="260274"/>
                        <a:pt x="286088" y="198362"/>
                        <a:pt x="281061" y="162643"/>
                      </a:cubicBezTo>
                      <a:cubicBezTo>
                        <a:pt x="276034" y="126924"/>
                        <a:pt x="269684" y="88030"/>
                        <a:pt x="223911" y="61043"/>
                      </a:cubicBezTo>
                      <a:cubicBezTo>
                        <a:pt x="178138" y="34056"/>
                        <a:pt x="34733" y="6010"/>
                        <a:pt x="6423" y="718"/>
                      </a:cubicBezTo>
                      <a:cubicBezTo>
                        <a:pt x="-21887" y="-4574"/>
                        <a:pt x="52461" y="20826"/>
                        <a:pt x="54048" y="29293"/>
                      </a:cubicBezTo>
                      <a:cubicBezTo>
                        <a:pt x="55635" y="37760"/>
                        <a:pt x="22298" y="41464"/>
                        <a:pt x="15948" y="51518"/>
                      </a:cubicBezTo>
                      <a:cubicBezTo>
                        <a:pt x="9598" y="61572"/>
                        <a:pt x="9069" y="120838"/>
                        <a:pt x="23886" y="126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0" name="フリーフォーム: 図形 699">
                  <a:extLst>
                    <a:ext uri="{FF2B5EF4-FFF2-40B4-BE49-F238E27FC236}">
                      <a16:creationId xmlns:a16="http://schemas.microsoft.com/office/drawing/2014/main" id="{78D92224-3EC7-4965-B9AA-5851D651FB34}"/>
                    </a:ext>
                  </a:extLst>
                </p:cNvPr>
                <p:cNvSpPr/>
                <p:nvPr/>
              </p:nvSpPr>
              <p:spPr>
                <a:xfrm>
                  <a:off x="5474953" y="3418995"/>
                  <a:ext cx="76893" cy="357669"/>
                </a:xfrm>
                <a:custGeom>
                  <a:avLst/>
                  <a:gdLst>
                    <a:gd name="connsiteX0" fmla="*/ 55897 w 76893"/>
                    <a:gd name="connsiteY0" fmla="*/ 65568 h 357669"/>
                    <a:gd name="connsiteX1" fmla="*/ 35260 w 76893"/>
                    <a:gd name="connsiteY1" fmla="*/ 156055 h 357669"/>
                    <a:gd name="connsiteX2" fmla="*/ 35260 w 76893"/>
                    <a:gd name="connsiteY2" fmla="*/ 230668 h 357669"/>
                    <a:gd name="connsiteX3" fmla="*/ 41610 w 76893"/>
                    <a:gd name="connsiteY3" fmla="*/ 241780 h 357669"/>
                    <a:gd name="connsiteX4" fmla="*/ 76535 w 76893"/>
                    <a:gd name="connsiteY4" fmla="*/ 295755 h 357669"/>
                    <a:gd name="connsiteX5" fmla="*/ 59072 w 76893"/>
                    <a:gd name="connsiteY5" fmla="*/ 286230 h 357669"/>
                    <a:gd name="connsiteX6" fmla="*/ 47960 w 76893"/>
                    <a:gd name="connsiteY6" fmla="*/ 357668 h 357669"/>
                    <a:gd name="connsiteX7" fmla="*/ 47960 w 76893"/>
                    <a:gd name="connsiteY7" fmla="*/ 287818 h 357669"/>
                    <a:gd name="connsiteX8" fmla="*/ 1922 w 76893"/>
                    <a:gd name="connsiteY8" fmla="*/ 168755 h 357669"/>
                    <a:gd name="connsiteX9" fmla="*/ 11447 w 76893"/>
                    <a:gd name="connsiteY9" fmla="*/ 3655 h 357669"/>
                    <a:gd name="connsiteX10" fmla="*/ 55897 w 76893"/>
                    <a:gd name="connsiteY10" fmla="*/ 65568 h 35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893" h="357669">
                      <a:moveTo>
                        <a:pt x="55897" y="65568"/>
                      </a:moveTo>
                      <a:cubicBezTo>
                        <a:pt x="59866" y="90968"/>
                        <a:pt x="38700" y="128538"/>
                        <a:pt x="35260" y="156055"/>
                      </a:cubicBezTo>
                      <a:cubicBezTo>
                        <a:pt x="31820" y="183572"/>
                        <a:pt x="34202" y="216381"/>
                        <a:pt x="35260" y="230668"/>
                      </a:cubicBezTo>
                      <a:cubicBezTo>
                        <a:pt x="36318" y="244955"/>
                        <a:pt x="34731" y="230932"/>
                        <a:pt x="41610" y="241780"/>
                      </a:cubicBezTo>
                      <a:cubicBezTo>
                        <a:pt x="48489" y="252628"/>
                        <a:pt x="73625" y="288347"/>
                        <a:pt x="76535" y="295755"/>
                      </a:cubicBezTo>
                      <a:cubicBezTo>
                        <a:pt x="79445" y="303163"/>
                        <a:pt x="63834" y="275911"/>
                        <a:pt x="59072" y="286230"/>
                      </a:cubicBezTo>
                      <a:cubicBezTo>
                        <a:pt x="54310" y="296549"/>
                        <a:pt x="49812" y="357403"/>
                        <a:pt x="47960" y="357668"/>
                      </a:cubicBezTo>
                      <a:cubicBezTo>
                        <a:pt x="46108" y="357933"/>
                        <a:pt x="55633" y="319303"/>
                        <a:pt x="47960" y="287818"/>
                      </a:cubicBezTo>
                      <a:cubicBezTo>
                        <a:pt x="40287" y="256333"/>
                        <a:pt x="8007" y="216115"/>
                        <a:pt x="1922" y="168755"/>
                      </a:cubicBezTo>
                      <a:cubicBezTo>
                        <a:pt x="-4163" y="121395"/>
                        <a:pt x="5626" y="21911"/>
                        <a:pt x="11447" y="3655"/>
                      </a:cubicBezTo>
                      <a:cubicBezTo>
                        <a:pt x="17268" y="-14601"/>
                        <a:pt x="51928" y="40168"/>
                        <a:pt x="55897" y="65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1" name="フリーフォーム: 図形 700">
                  <a:extLst>
                    <a:ext uri="{FF2B5EF4-FFF2-40B4-BE49-F238E27FC236}">
                      <a16:creationId xmlns:a16="http://schemas.microsoft.com/office/drawing/2014/main" id="{93B568C8-6DA2-4FEA-AC54-2CCE9CA3D846}"/>
                    </a:ext>
                  </a:extLst>
                </p:cNvPr>
                <p:cNvSpPr/>
                <p:nvPr/>
              </p:nvSpPr>
              <p:spPr>
                <a:xfrm>
                  <a:off x="7029048" y="3053577"/>
                  <a:ext cx="260990" cy="266468"/>
                </a:xfrm>
                <a:custGeom>
                  <a:avLst/>
                  <a:gdLst>
                    <a:gd name="connsiteX0" fmla="*/ 260752 w 260990"/>
                    <a:gd name="connsiteY0" fmla="*/ 773 h 266468"/>
                    <a:gd name="connsiteX1" fmla="*/ 141690 w 260990"/>
                    <a:gd name="connsiteY1" fmla="*/ 57923 h 266468"/>
                    <a:gd name="connsiteX2" fmla="*/ 70252 w 260990"/>
                    <a:gd name="connsiteY2" fmla="*/ 121423 h 266468"/>
                    <a:gd name="connsiteX3" fmla="*/ 402 w 260990"/>
                    <a:gd name="connsiteY3" fmla="*/ 207148 h 266468"/>
                    <a:gd name="connsiteX4" fmla="*/ 40090 w 260990"/>
                    <a:gd name="connsiteY4" fmla="*/ 159523 h 266468"/>
                    <a:gd name="connsiteX5" fmla="*/ 6752 w 260990"/>
                    <a:gd name="connsiteY5" fmla="*/ 265886 h 266468"/>
                    <a:gd name="connsiteX6" fmla="*/ 30565 w 260990"/>
                    <a:gd name="connsiteY6" fmla="*/ 197623 h 266468"/>
                    <a:gd name="connsiteX7" fmla="*/ 108352 w 260990"/>
                    <a:gd name="connsiteY7" fmla="*/ 100786 h 266468"/>
                    <a:gd name="connsiteX8" fmla="*/ 260752 w 260990"/>
                    <a:gd name="connsiteY8" fmla="*/ 773 h 26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990" h="266468">
                      <a:moveTo>
                        <a:pt x="260752" y="773"/>
                      </a:moveTo>
                      <a:cubicBezTo>
                        <a:pt x="266308" y="-6371"/>
                        <a:pt x="173440" y="37815"/>
                        <a:pt x="141690" y="57923"/>
                      </a:cubicBezTo>
                      <a:cubicBezTo>
                        <a:pt x="109940" y="78031"/>
                        <a:pt x="93800" y="96552"/>
                        <a:pt x="70252" y="121423"/>
                      </a:cubicBezTo>
                      <a:cubicBezTo>
                        <a:pt x="46704" y="146294"/>
                        <a:pt x="5429" y="200798"/>
                        <a:pt x="402" y="207148"/>
                      </a:cubicBezTo>
                      <a:cubicBezTo>
                        <a:pt x="-4625" y="213498"/>
                        <a:pt x="39032" y="149733"/>
                        <a:pt x="40090" y="159523"/>
                      </a:cubicBezTo>
                      <a:cubicBezTo>
                        <a:pt x="41148" y="169313"/>
                        <a:pt x="8339" y="259536"/>
                        <a:pt x="6752" y="265886"/>
                      </a:cubicBezTo>
                      <a:cubicBezTo>
                        <a:pt x="5164" y="272236"/>
                        <a:pt x="13632" y="225140"/>
                        <a:pt x="30565" y="197623"/>
                      </a:cubicBezTo>
                      <a:cubicBezTo>
                        <a:pt x="47498" y="170106"/>
                        <a:pt x="71839" y="131478"/>
                        <a:pt x="108352" y="100786"/>
                      </a:cubicBezTo>
                      <a:cubicBezTo>
                        <a:pt x="144864" y="70094"/>
                        <a:pt x="255196" y="7917"/>
                        <a:pt x="260752" y="7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2" name="フリーフォーム: 図形 701">
                  <a:extLst>
                    <a:ext uri="{FF2B5EF4-FFF2-40B4-BE49-F238E27FC236}">
                      <a16:creationId xmlns:a16="http://schemas.microsoft.com/office/drawing/2014/main" id="{6DCD4CD6-FB85-47B6-B1F6-5FD78183A44D}"/>
                    </a:ext>
                  </a:extLst>
                </p:cNvPr>
                <p:cNvSpPr/>
                <p:nvPr/>
              </p:nvSpPr>
              <p:spPr>
                <a:xfrm>
                  <a:off x="7065516" y="3077181"/>
                  <a:ext cx="424567" cy="171786"/>
                </a:xfrm>
                <a:custGeom>
                  <a:avLst/>
                  <a:gdLst>
                    <a:gd name="connsiteX0" fmla="*/ 5209 w 424567"/>
                    <a:gd name="connsiteY0" fmla="*/ 169257 h 171786"/>
                    <a:gd name="connsiteX1" fmla="*/ 317947 w 424567"/>
                    <a:gd name="connsiteY1" fmla="*/ 982 h 171786"/>
                    <a:gd name="connsiteX2" fmla="*/ 171897 w 424567"/>
                    <a:gd name="connsiteY2" fmla="*/ 97819 h 171786"/>
                    <a:gd name="connsiteX3" fmla="*/ 317947 w 424567"/>
                    <a:gd name="connsiteY3" fmla="*/ 53369 h 171786"/>
                    <a:gd name="connsiteX4" fmla="*/ 424309 w 424567"/>
                    <a:gd name="connsiteY4" fmla="*/ 83532 h 171786"/>
                    <a:gd name="connsiteX5" fmla="*/ 287784 w 424567"/>
                    <a:gd name="connsiteY5" fmla="*/ 54957 h 171786"/>
                    <a:gd name="connsiteX6" fmla="*/ 181422 w 424567"/>
                    <a:gd name="connsiteY6" fmla="*/ 69244 h 171786"/>
                    <a:gd name="connsiteX7" fmla="*/ 125859 w 424567"/>
                    <a:gd name="connsiteY7" fmla="*/ 100994 h 171786"/>
                    <a:gd name="connsiteX8" fmla="*/ 5209 w 424567"/>
                    <a:gd name="connsiteY8" fmla="*/ 169257 h 17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567" h="171786">
                      <a:moveTo>
                        <a:pt x="5209" y="169257"/>
                      </a:moveTo>
                      <a:cubicBezTo>
                        <a:pt x="37224" y="152588"/>
                        <a:pt x="290166" y="12888"/>
                        <a:pt x="317947" y="982"/>
                      </a:cubicBezTo>
                      <a:cubicBezTo>
                        <a:pt x="345728" y="-10924"/>
                        <a:pt x="171897" y="89088"/>
                        <a:pt x="171897" y="97819"/>
                      </a:cubicBezTo>
                      <a:cubicBezTo>
                        <a:pt x="171897" y="106550"/>
                        <a:pt x="275878" y="55750"/>
                        <a:pt x="317947" y="53369"/>
                      </a:cubicBezTo>
                      <a:cubicBezTo>
                        <a:pt x="360016" y="50988"/>
                        <a:pt x="429336" y="83267"/>
                        <a:pt x="424309" y="83532"/>
                      </a:cubicBezTo>
                      <a:cubicBezTo>
                        <a:pt x="419282" y="83797"/>
                        <a:pt x="328265" y="57338"/>
                        <a:pt x="287784" y="54957"/>
                      </a:cubicBezTo>
                      <a:cubicBezTo>
                        <a:pt x="247303" y="52576"/>
                        <a:pt x="208410" y="61571"/>
                        <a:pt x="181422" y="69244"/>
                      </a:cubicBezTo>
                      <a:cubicBezTo>
                        <a:pt x="154434" y="76917"/>
                        <a:pt x="153640" y="86706"/>
                        <a:pt x="125859" y="100994"/>
                      </a:cubicBezTo>
                      <a:cubicBezTo>
                        <a:pt x="98078" y="115282"/>
                        <a:pt x="-26806" y="185926"/>
                        <a:pt x="5209" y="169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3" name="フリーフォーム: 図形 702">
                  <a:extLst>
                    <a:ext uri="{FF2B5EF4-FFF2-40B4-BE49-F238E27FC236}">
                      <a16:creationId xmlns:a16="http://schemas.microsoft.com/office/drawing/2014/main" id="{6673B93F-D8BC-4B4D-89F0-A9942EBDB749}"/>
                    </a:ext>
                  </a:extLst>
                </p:cNvPr>
                <p:cNvSpPr/>
                <p:nvPr/>
              </p:nvSpPr>
              <p:spPr>
                <a:xfrm>
                  <a:off x="7199213" y="3035348"/>
                  <a:ext cx="305561" cy="119717"/>
                </a:xfrm>
                <a:custGeom>
                  <a:avLst/>
                  <a:gdLst>
                    <a:gd name="connsiteX0" fmla="*/ 93762 w 305561"/>
                    <a:gd name="connsiteY0" fmla="*/ 14240 h 119717"/>
                    <a:gd name="connsiteX1" fmla="*/ 217587 w 305561"/>
                    <a:gd name="connsiteY1" fmla="*/ 1540 h 119717"/>
                    <a:gd name="connsiteX2" fmla="*/ 258862 w 305561"/>
                    <a:gd name="connsiteY2" fmla="*/ 53927 h 119717"/>
                    <a:gd name="connsiteX3" fmla="*/ 269975 w 305561"/>
                    <a:gd name="connsiteY3" fmla="*/ 112665 h 119717"/>
                    <a:gd name="connsiteX4" fmla="*/ 271562 w 305561"/>
                    <a:gd name="connsiteY4" fmla="*/ 111077 h 119717"/>
                    <a:gd name="connsiteX5" fmla="*/ 271562 w 305561"/>
                    <a:gd name="connsiteY5" fmla="*/ 44402 h 119717"/>
                    <a:gd name="connsiteX6" fmla="*/ 235050 w 305561"/>
                    <a:gd name="connsiteY6" fmla="*/ 23765 h 119717"/>
                    <a:gd name="connsiteX7" fmla="*/ 157262 w 305561"/>
                    <a:gd name="connsiteY7" fmla="*/ 25352 h 119717"/>
                    <a:gd name="connsiteX8" fmla="*/ 19150 w 305561"/>
                    <a:gd name="connsiteY8" fmla="*/ 77740 h 119717"/>
                    <a:gd name="connsiteX9" fmla="*/ 31850 w 305561"/>
                    <a:gd name="connsiteY9" fmla="*/ 71390 h 119717"/>
                    <a:gd name="connsiteX10" fmla="*/ 301725 w 305561"/>
                    <a:gd name="connsiteY10" fmla="*/ 41227 h 119717"/>
                    <a:gd name="connsiteX11" fmla="*/ 185837 w 305561"/>
                    <a:gd name="connsiteY11" fmla="*/ 17415 h 119717"/>
                    <a:gd name="connsiteX12" fmla="*/ 93762 w 305561"/>
                    <a:gd name="connsiteY12" fmla="*/ 14240 h 1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561" h="119717">
                      <a:moveTo>
                        <a:pt x="93762" y="14240"/>
                      </a:moveTo>
                      <a:cubicBezTo>
                        <a:pt x="99054" y="11594"/>
                        <a:pt x="190070" y="-5075"/>
                        <a:pt x="217587" y="1540"/>
                      </a:cubicBezTo>
                      <a:cubicBezTo>
                        <a:pt x="245104" y="8154"/>
                        <a:pt x="250131" y="35406"/>
                        <a:pt x="258862" y="53927"/>
                      </a:cubicBezTo>
                      <a:cubicBezTo>
                        <a:pt x="267593" y="72448"/>
                        <a:pt x="267858" y="103140"/>
                        <a:pt x="269975" y="112665"/>
                      </a:cubicBezTo>
                      <a:cubicBezTo>
                        <a:pt x="272092" y="122190"/>
                        <a:pt x="271298" y="122454"/>
                        <a:pt x="271562" y="111077"/>
                      </a:cubicBezTo>
                      <a:cubicBezTo>
                        <a:pt x="271826" y="99700"/>
                        <a:pt x="277647" y="58954"/>
                        <a:pt x="271562" y="44402"/>
                      </a:cubicBezTo>
                      <a:cubicBezTo>
                        <a:pt x="265477" y="29850"/>
                        <a:pt x="254100" y="26940"/>
                        <a:pt x="235050" y="23765"/>
                      </a:cubicBezTo>
                      <a:cubicBezTo>
                        <a:pt x="216000" y="20590"/>
                        <a:pt x="193245" y="16356"/>
                        <a:pt x="157262" y="25352"/>
                      </a:cubicBezTo>
                      <a:cubicBezTo>
                        <a:pt x="121279" y="34348"/>
                        <a:pt x="40052" y="70067"/>
                        <a:pt x="19150" y="77740"/>
                      </a:cubicBezTo>
                      <a:cubicBezTo>
                        <a:pt x="-1752" y="85413"/>
                        <a:pt x="-15246" y="77475"/>
                        <a:pt x="31850" y="71390"/>
                      </a:cubicBezTo>
                      <a:cubicBezTo>
                        <a:pt x="78946" y="65305"/>
                        <a:pt x="276061" y="50223"/>
                        <a:pt x="301725" y="41227"/>
                      </a:cubicBezTo>
                      <a:cubicBezTo>
                        <a:pt x="327389" y="32231"/>
                        <a:pt x="217058" y="22442"/>
                        <a:pt x="185837" y="17415"/>
                      </a:cubicBezTo>
                      <a:cubicBezTo>
                        <a:pt x="154616" y="12388"/>
                        <a:pt x="88470" y="16886"/>
                        <a:pt x="93762" y="14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4" name="フリーフォーム: 図形 703">
                  <a:extLst>
                    <a:ext uri="{FF2B5EF4-FFF2-40B4-BE49-F238E27FC236}">
                      <a16:creationId xmlns:a16="http://schemas.microsoft.com/office/drawing/2014/main" id="{8CE5ECCE-4ECD-43B1-BA25-930DED690448}"/>
                    </a:ext>
                  </a:extLst>
                </p:cNvPr>
                <p:cNvSpPr/>
                <p:nvPr/>
              </p:nvSpPr>
              <p:spPr>
                <a:xfrm>
                  <a:off x="7052066" y="3006370"/>
                  <a:ext cx="355650" cy="194289"/>
                </a:xfrm>
                <a:custGeom>
                  <a:avLst/>
                  <a:gdLst>
                    <a:gd name="connsiteX0" fmla="*/ 1197 w 355650"/>
                    <a:gd name="connsiteY0" fmla="*/ 194030 h 194289"/>
                    <a:gd name="connsiteX1" fmla="*/ 147247 w 355650"/>
                    <a:gd name="connsiteY1" fmla="*/ 67030 h 194289"/>
                    <a:gd name="connsiteX2" fmla="*/ 298059 w 355650"/>
                    <a:gd name="connsiteY2" fmla="*/ 3530 h 194289"/>
                    <a:gd name="connsiteX3" fmla="*/ 355209 w 355650"/>
                    <a:gd name="connsiteY3" fmla="*/ 24168 h 194289"/>
                    <a:gd name="connsiteX4" fmla="*/ 272659 w 355650"/>
                    <a:gd name="connsiteY4" fmla="*/ 1943 h 194289"/>
                    <a:gd name="connsiteX5" fmla="*/ 248847 w 355650"/>
                    <a:gd name="connsiteY5" fmla="*/ 6705 h 194289"/>
                    <a:gd name="connsiteX6" fmla="*/ 172647 w 355650"/>
                    <a:gd name="connsiteY6" fmla="*/ 51155 h 194289"/>
                    <a:gd name="connsiteX7" fmla="*/ 148834 w 355650"/>
                    <a:gd name="connsiteY7" fmla="*/ 67030 h 194289"/>
                    <a:gd name="connsiteX8" fmla="*/ 191697 w 355650"/>
                    <a:gd name="connsiteY8" fmla="*/ 43218 h 194289"/>
                    <a:gd name="connsiteX9" fmla="*/ 83747 w 355650"/>
                    <a:gd name="connsiteY9" fmla="*/ 98780 h 194289"/>
                    <a:gd name="connsiteX10" fmla="*/ 1197 w 355650"/>
                    <a:gd name="connsiteY10" fmla="*/ 194030 h 19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650" h="194289">
                      <a:moveTo>
                        <a:pt x="1197" y="194030"/>
                      </a:moveTo>
                      <a:cubicBezTo>
                        <a:pt x="11780" y="188738"/>
                        <a:pt x="97770" y="98780"/>
                        <a:pt x="147247" y="67030"/>
                      </a:cubicBezTo>
                      <a:cubicBezTo>
                        <a:pt x="196724" y="35280"/>
                        <a:pt x="263399" y="10674"/>
                        <a:pt x="298059" y="3530"/>
                      </a:cubicBezTo>
                      <a:cubicBezTo>
                        <a:pt x="332719" y="-3614"/>
                        <a:pt x="359442" y="24432"/>
                        <a:pt x="355209" y="24168"/>
                      </a:cubicBezTo>
                      <a:cubicBezTo>
                        <a:pt x="350976" y="23904"/>
                        <a:pt x="290386" y="4853"/>
                        <a:pt x="272659" y="1943"/>
                      </a:cubicBezTo>
                      <a:cubicBezTo>
                        <a:pt x="254932" y="-967"/>
                        <a:pt x="265516" y="-1497"/>
                        <a:pt x="248847" y="6705"/>
                      </a:cubicBezTo>
                      <a:cubicBezTo>
                        <a:pt x="232178" y="14907"/>
                        <a:pt x="189316" y="41101"/>
                        <a:pt x="172647" y="51155"/>
                      </a:cubicBezTo>
                      <a:cubicBezTo>
                        <a:pt x="155978" y="61209"/>
                        <a:pt x="145659" y="68353"/>
                        <a:pt x="148834" y="67030"/>
                      </a:cubicBezTo>
                      <a:cubicBezTo>
                        <a:pt x="152009" y="65707"/>
                        <a:pt x="202545" y="37926"/>
                        <a:pt x="191697" y="43218"/>
                      </a:cubicBezTo>
                      <a:cubicBezTo>
                        <a:pt x="180849" y="48510"/>
                        <a:pt x="114703" y="75497"/>
                        <a:pt x="83747" y="98780"/>
                      </a:cubicBezTo>
                      <a:cubicBezTo>
                        <a:pt x="52791" y="122063"/>
                        <a:pt x="-9386" y="199322"/>
                        <a:pt x="1197" y="1940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5" name="フリーフォーム: 図形 704">
                  <a:extLst>
                    <a:ext uri="{FF2B5EF4-FFF2-40B4-BE49-F238E27FC236}">
                      <a16:creationId xmlns:a16="http://schemas.microsoft.com/office/drawing/2014/main" id="{DBD816C9-9F08-45B2-A471-92B515B3BE64}"/>
                    </a:ext>
                  </a:extLst>
                </p:cNvPr>
                <p:cNvSpPr/>
                <p:nvPr/>
              </p:nvSpPr>
              <p:spPr>
                <a:xfrm>
                  <a:off x="6941574" y="3232150"/>
                  <a:ext cx="124409" cy="361784"/>
                </a:xfrm>
                <a:custGeom>
                  <a:avLst/>
                  <a:gdLst>
                    <a:gd name="connsiteX0" fmla="*/ 124389 w 124409"/>
                    <a:gd name="connsiteY0" fmla="*/ 0 h 361784"/>
                    <a:gd name="connsiteX1" fmla="*/ 73589 w 124409"/>
                    <a:gd name="connsiteY1" fmla="*/ 109538 h 361784"/>
                    <a:gd name="connsiteX2" fmla="*/ 98989 w 124409"/>
                    <a:gd name="connsiteY2" fmla="*/ 157163 h 361784"/>
                    <a:gd name="connsiteX3" fmla="*/ 102164 w 124409"/>
                    <a:gd name="connsiteY3" fmla="*/ 193675 h 361784"/>
                    <a:gd name="connsiteX4" fmla="*/ 56126 w 124409"/>
                    <a:gd name="connsiteY4" fmla="*/ 292100 h 361784"/>
                    <a:gd name="connsiteX5" fmla="*/ 564 w 124409"/>
                    <a:gd name="connsiteY5" fmla="*/ 360363 h 361784"/>
                    <a:gd name="connsiteX6" fmla="*/ 92639 w 124409"/>
                    <a:gd name="connsiteY6" fmla="*/ 228600 h 361784"/>
                    <a:gd name="connsiteX7" fmla="*/ 86289 w 124409"/>
                    <a:gd name="connsiteY7" fmla="*/ 141288 h 361784"/>
                    <a:gd name="connsiteX8" fmla="*/ 79939 w 124409"/>
                    <a:gd name="connsiteY8" fmla="*/ 111125 h 361784"/>
                    <a:gd name="connsiteX9" fmla="*/ 124389 w 124409"/>
                    <a:gd name="connsiteY9" fmla="*/ 0 h 36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409" h="361784">
                      <a:moveTo>
                        <a:pt x="124389" y="0"/>
                      </a:moveTo>
                      <a:cubicBezTo>
                        <a:pt x="123331" y="-265"/>
                        <a:pt x="77822" y="83344"/>
                        <a:pt x="73589" y="109538"/>
                      </a:cubicBezTo>
                      <a:cubicBezTo>
                        <a:pt x="69356" y="135732"/>
                        <a:pt x="94226" y="143140"/>
                        <a:pt x="98989" y="157163"/>
                      </a:cubicBezTo>
                      <a:cubicBezTo>
                        <a:pt x="103752" y="171186"/>
                        <a:pt x="109308" y="171185"/>
                        <a:pt x="102164" y="193675"/>
                      </a:cubicBezTo>
                      <a:cubicBezTo>
                        <a:pt x="95020" y="216165"/>
                        <a:pt x="73059" y="264319"/>
                        <a:pt x="56126" y="292100"/>
                      </a:cubicBezTo>
                      <a:cubicBezTo>
                        <a:pt x="39193" y="319881"/>
                        <a:pt x="-5521" y="370946"/>
                        <a:pt x="564" y="360363"/>
                      </a:cubicBezTo>
                      <a:cubicBezTo>
                        <a:pt x="6649" y="349780"/>
                        <a:pt x="78352" y="265112"/>
                        <a:pt x="92639" y="228600"/>
                      </a:cubicBezTo>
                      <a:cubicBezTo>
                        <a:pt x="106926" y="192088"/>
                        <a:pt x="88406" y="160867"/>
                        <a:pt x="86289" y="141288"/>
                      </a:cubicBezTo>
                      <a:cubicBezTo>
                        <a:pt x="84172" y="121709"/>
                        <a:pt x="73854" y="129117"/>
                        <a:pt x="79939" y="111125"/>
                      </a:cubicBezTo>
                      <a:cubicBezTo>
                        <a:pt x="86024" y="93133"/>
                        <a:pt x="125447" y="265"/>
                        <a:pt x="12438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6" name="フリーフォーム: 図形 705">
                  <a:extLst>
                    <a:ext uri="{FF2B5EF4-FFF2-40B4-BE49-F238E27FC236}">
                      <a16:creationId xmlns:a16="http://schemas.microsoft.com/office/drawing/2014/main" id="{24D8C56B-EEBD-46F3-A5B1-E10B01202BAF}"/>
                    </a:ext>
                  </a:extLst>
                </p:cNvPr>
                <p:cNvSpPr/>
                <p:nvPr/>
              </p:nvSpPr>
              <p:spPr>
                <a:xfrm>
                  <a:off x="7383418" y="3087688"/>
                  <a:ext cx="69895" cy="38915"/>
                </a:xfrm>
                <a:custGeom>
                  <a:avLst/>
                  <a:gdLst>
                    <a:gd name="connsiteX0" fmla="*/ 69895 w 69895"/>
                    <a:gd name="connsiteY0" fmla="*/ 0 h 38915"/>
                    <a:gd name="connsiteX1" fmla="*/ 45 w 69895"/>
                    <a:gd name="connsiteY1" fmla="*/ 38100 h 38915"/>
                    <a:gd name="connsiteX2" fmla="*/ 69895 w 69895"/>
                    <a:gd name="connsiteY2" fmla="*/ 0 h 38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895" h="38915">
                      <a:moveTo>
                        <a:pt x="69895" y="0"/>
                      </a:moveTo>
                      <a:cubicBezTo>
                        <a:pt x="69895" y="0"/>
                        <a:pt x="-2072" y="30692"/>
                        <a:pt x="45" y="38100"/>
                      </a:cubicBezTo>
                      <a:cubicBezTo>
                        <a:pt x="2162" y="45508"/>
                        <a:pt x="69895" y="0"/>
                        <a:pt x="6989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7" name="フリーフォーム: 図形 706">
                  <a:extLst>
                    <a:ext uri="{FF2B5EF4-FFF2-40B4-BE49-F238E27FC236}">
                      <a16:creationId xmlns:a16="http://schemas.microsoft.com/office/drawing/2014/main" id="{EA8C98DD-0C20-43D6-96EC-E43FBC3358D3}"/>
                    </a:ext>
                  </a:extLst>
                </p:cNvPr>
                <p:cNvSpPr/>
                <p:nvPr/>
              </p:nvSpPr>
              <p:spPr>
                <a:xfrm>
                  <a:off x="7464424" y="3128935"/>
                  <a:ext cx="195343" cy="357310"/>
                </a:xfrm>
                <a:custGeom>
                  <a:avLst/>
                  <a:gdLst>
                    <a:gd name="connsiteX0" fmla="*/ 1 w 195343"/>
                    <a:gd name="connsiteY0" fmla="*/ 28 h 357310"/>
                    <a:gd name="connsiteX1" fmla="*/ 58739 w 195343"/>
                    <a:gd name="connsiteY1" fmla="*/ 87340 h 357310"/>
                    <a:gd name="connsiteX2" fmla="*/ 38101 w 195343"/>
                    <a:gd name="connsiteY2" fmla="*/ 131790 h 357310"/>
                    <a:gd name="connsiteX3" fmla="*/ 114301 w 195343"/>
                    <a:gd name="connsiteY3" fmla="*/ 198465 h 357310"/>
                    <a:gd name="connsiteX4" fmla="*/ 122239 w 195343"/>
                    <a:gd name="connsiteY4" fmla="*/ 233390 h 357310"/>
                    <a:gd name="connsiteX5" fmla="*/ 195264 w 195343"/>
                    <a:gd name="connsiteY5" fmla="*/ 357215 h 357310"/>
                    <a:gd name="connsiteX6" fmla="*/ 134939 w 195343"/>
                    <a:gd name="connsiteY6" fmla="*/ 252440 h 357310"/>
                    <a:gd name="connsiteX7" fmla="*/ 63501 w 195343"/>
                    <a:gd name="connsiteY7" fmla="*/ 168303 h 357310"/>
                    <a:gd name="connsiteX8" fmla="*/ 60326 w 195343"/>
                    <a:gd name="connsiteY8" fmla="*/ 104803 h 357310"/>
                    <a:gd name="connsiteX9" fmla="*/ 57151 w 195343"/>
                    <a:gd name="connsiteY9" fmla="*/ 77815 h 357310"/>
                    <a:gd name="connsiteX10" fmla="*/ 1 w 195343"/>
                    <a:gd name="connsiteY10" fmla="*/ 28 h 357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5343" h="357310">
                      <a:moveTo>
                        <a:pt x="1" y="28"/>
                      </a:moveTo>
                      <a:cubicBezTo>
                        <a:pt x="266" y="1616"/>
                        <a:pt x="52389" y="65380"/>
                        <a:pt x="58739" y="87340"/>
                      </a:cubicBezTo>
                      <a:cubicBezTo>
                        <a:pt x="65089" y="109300"/>
                        <a:pt x="28841" y="113269"/>
                        <a:pt x="38101" y="131790"/>
                      </a:cubicBezTo>
                      <a:cubicBezTo>
                        <a:pt x="47361" y="150311"/>
                        <a:pt x="100278" y="181532"/>
                        <a:pt x="114301" y="198465"/>
                      </a:cubicBezTo>
                      <a:cubicBezTo>
                        <a:pt x="128324" y="215398"/>
                        <a:pt x="108745" y="206932"/>
                        <a:pt x="122239" y="233390"/>
                      </a:cubicBezTo>
                      <a:cubicBezTo>
                        <a:pt x="135733" y="259848"/>
                        <a:pt x="193147" y="354040"/>
                        <a:pt x="195264" y="357215"/>
                      </a:cubicBezTo>
                      <a:cubicBezTo>
                        <a:pt x="197381" y="360390"/>
                        <a:pt x="156899" y="283925"/>
                        <a:pt x="134939" y="252440"/>
                      </a:cubicBezTo>
                      <a:cubicBezTo>
                        <a:pt x="112979" y="220955"/>
                        <a:pt x="75936" y="192909"/>
                        <a:pt x="63501" y="168303"/>
                      </a:cubicBezTo>
                      <a:cubicBezTo>
                        <a:pt x="51066" y="143697"/>
                        <a:pt x="61384" y="119884"/>
                        <a:pt x="60326" y="104803"/>
                      </a:cubicBezTo>
                      <a:cubicBezTo>
                        <a:pt x="59268" y="89722"/>
                        <a:pt x="67470" y="92367"/>
                        <a:pt x="57151" y="77815"/>
                      </a:cubicBezTo>
                      <a:cubicBezTo>
                        <a:pt x="46832" y="63263"/>
                        <a:pt x="-264" y="-1560"/>
                        <a:pt x="1" y="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8" name="フリーフォーム: 図形 707">
                  <a:extLst>
                    <a:ext uri="{FF2B5EF4-FFF2-40B4-BE49-F238E27FC236}">
                      <a16:creationId xmlns:a16="http://schemas.microsoft.com/office/drawing/2014/main" id="{45339BC7-5F55-4A07-8D59-576BA3F4D072}"/>
                    </a:ext>
                  </a:extLst>
                </p:cNvPr>
                <p:cNvSpPr/>
                <p:nvPr/>
              </p:nvSpPr>
              <p:spPr>
                <a:xfrm>
                  <a:off x="7066637" y="3192431"/>
                  <a:ext cx="158607" cy="468273"/>
                </a:xfrm>
                <a:custGeom>
                  <a:avLst/>
                  <a:gdLst>
                    <a:gd name="connsiteX0" fmla="*/ 158076 w 158607"/>
                    <a:gd name="connsiteY0" fmla="*/ 32 h 468273"/>
                    <a:gd name="connsiteX1" fmla="*/ 5676 w 158607"/>
                    <a:gd name="connsiteY1" fmla="*/ 77819 h 468273"/>
                    <a:gd name="connsiteX2" fmla="*/ 31076 w 158607"/>
                    <a:gd name="connsiteY2" fmla="*/ 74644 h 468273"/>
                    <a:gd name="connsiteX3" fmla="*/ 16788 w 158607"/>
                    <a:gd name="connsiteY3" fmla="*/ 109569 h 468273"/>
                    <a:gd name="connsiteX4" fmla="*/ 21551 w 158607"/>
                    <a:gd name="connsiteY4" fmla="*/ 141319 h 468273"/>
                    <a:gd name="connsiteX5" fmla="*/ 23138 w 158607"/>
                    <a:gd name="connsiteY5" fmla="*/ 173069 h 468273"/>
                    <a:gd name="connsiteX6" fmla="*/ 23138 w 158607"/>
                    <a:gd name="connsiteY6" fmla="*/ 257207 h 468273"/>
                    <a:gd name="connsiteX7" fmla="*/ 26313 w 158607"/>
                    <a:gd name="connsiteY7" fmla="*/ 463582 h 468273"/>
                    <a:gd name="connsiteX8" fmla="*/ 24726 w 158607"/>
                    <a:gd name="connsiteY8" fmla="*/ 381032 h 468273"/>
                    <a:gd name="connsiteX9" fmla="*/ 66001 w 158607"/>
                    <a:gd name="connsiteY9" fmla="*/ 150844 h 468273"/>
                    <a:gd name="connsiteX10" fmla="*/ 35838 w 158607"/>
                    <a:gd name="connsiteY10" fmla="*/ 188944 h 468273"/>
                    <a:gd name="connsiteX11" fmla="*/ 23138 w 158607"/>
                    <a:gd name="connsiteY11" fmla="*/ 90519 h 468273"/>
                    <a:gd name="connsiteX12" fmla="*/ 54888 w 158607"/>
                    <a:gd name="connsiteY12" fmla="*/ 68294 h 468273"/>
                    <a:gd name="connsiteX13" fmla="*/ 158076 w 158607"/>
                    <a:gd name="connsiteY13" fmla="*/ 32 h 46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607" h="468273">
                      <a:moveTo>
                        <a:pt x="158076" y="32"/>
                      </a:moveTo>
                      <a:cubicBezTo>
                        <a:pt x="149874" y="1620"/>
                        <a:pt x="26843" y="65384"/>
                        <a:pt x="5676" y="77819"/>
                      </a:cubicBezTo>
                      <a:cubicBezTo>
                        <a:pt x="-15491" y="90254"/>
                        <a:pt x="29224" y="69352"/>
                        <a:pt x="31076" y="74644"/>
                      </a:cubicBezTo>
                      <a:cubicBezTo>
                        <a:pt x="32928" y="79936"/>
                        <a:pt x="18375" y="98457"/>
                        <a:pt x="16788" y="109569"/>
                      </a:cubicBezTo>
                      <a:cubicBezTo>
                        <a:pt x="15201" y="120681"/>
                        <a:pt x="20493" y="130736"/>
                        <a:pt x="21551" y="141319"/>
                      </a:cubicBezTo>
                      <a:cubicBezTo>
                        <a:pt x="22609" y="151902"/>
                        <a:pt x="22873" y="153754"/>
                        <a:pt x="23138" y="173069"/>
                      </a:cubicBezTo>
                      <a:cubicBezTo>
                        <a:pt x="23402" y="192384"/>
                        <a:pt x="22609" y="208788"/>
                        <a:pt x="23138" y="257207"/>
                      </a:cubicBezTo>
                      <a:cubicBezTo>
                        <a:pt x="23667" y="305626"/>
                        <a:pt x="26048" y="442945"/>
                        <a:pt x="26313" y="463582"/>
                      </a:cubicBezTo>
                      <a:cubicBezTo>
                        <a:pt x="26578" y="484219"/>
                        <a:pt x="18111" y="433155"/>
                        <a:pt x="24726" y="381032"/>
                      </a:cubicBezTo>
                      <a:cubicBezTo>
                        <a:pt x="31341" y="328909"/>
                        <a:pt x="64149" y="182859"/>
                        <a:pt x="66001" y="150844"/>
                      </a:cubicBezTo>
                      <a:cubicBezTo>
                        <a:pt x="67853" y="118829"/>
                        <a:pt x="42982" y="198998"/>
                        <a:pt x="35838" y="188944"/>
                      </a:cubicBezTo>
                      <a:cubicBezTo>
                        <a:pt x="28694" y="178890"/>
                        <a:pt x="19963" y="110627"/>
                        <a:pt x="23138" y="90519"/>
                      </a:cubicBezTo>
                      <a:cubicBezTo>
                        <a:pt x="26313" y="70411"/>
                        <a:pt x="32663" y="81259"/>
                        <a:pt x="54888" y="68294"/>
                      </a:cubicBezTo>
                      <a:cubicBezTo>
                        <a:pt x="77113" y="55330"/>
                        <a:pt x="166278" y="-1556"/>
                        <a:pt x="158076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9" name="フリーフォーム: 図形 708">
                  <a:extLst>
                    <a:ext uri="{FF2B5EF4-FFF2-40B4-BE49-F238E27FC236}">
                      <a16:creationId xmlns:a16="http://schemas.microsoft.com/office/drawing/2014/main" id="{5FA4D1B8-64BB-40A2-94EA-1EB8F87335F2}"/>
                    </a:ext>
                  </a:extLst>
                </p:cNvPr>
                <p:cNvSpPr/>
                <p:nvPr/>
              </p:nvSpPr>
              <p:spPr>
                <a:xfrm>
                  <a:off x="7090127" y="3207440"/>
                  <a:ext cx="167239" cy="159840"/>
                </a:xfrm>
                <a:custGeom>
                  <a:avLst/>
                  <a:gdLst>
                    <a:gd name="connsiteX0" fmla="*/ 166336 w 167239"/>
                    <a:gd name="connsiteY0" fmla="*/ 898 h 159840"/>
                    <a:gd name="connsiteX1" fmla="*/ 18698 w 167239"/>
                    <a:gd name="connsiteY1" fmla="*/ 129485 h 159840"/>
                    <a:gd name="connsiteX2" fmla="*/ 1236 w 167239"/>
                    <a:gd name="connsiteY2" fmla="*/ 159648 h 159840"/>
                    <a:gd name="connsiteX3" fmla="*/ 10761 w 167239"/>
                    <a:gd name="connsiteY3" fmla="*/ 121548 h 159840"/>
                    <a:gd name="connsiteX4" fmla="*/ 25048 w 167239"/>
                    <a:gd name="connsiteY4" fmla="*/ 78685 h 159840"/>
                    <a:gd name="connsiteX5" fmla="*/ 55211 w 167239"/>
                    <a:gd name="connsiteY5" fmla="*/ 45348 h 159840"/>
                    <a:gd name="connsiteX6" fmla="*/ 26636 w 167239"/>
                    <a:gd name="connsiteY6" fmla="*/ 94560 h 159840"/>
                    <a:gd name="connsiteX7" fmla="*/ 32986 w 167239"/>
                    <a:gd name="connsiteY7" fmla="*/ 96148 h 159840"/>
                    <a:gd name="connsiteX8" fmla="*/ 79023 w 167239"/>
                    <a:gd name="connsiteY8" fmla="*/ 72335 h 159840"/>
                    <a:gd name="connsiteX9" fmla="*/ 166336 w 167239"/>
                    <a:gd name="connsiteY9" fmla="*/ 898 h 159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239" h="159840">
                      <a:moveTo>
                        <a:pt x="166336" y="898"/>
                      </a:moveTo>
                      <a:cubicBezTo>
                        <a:pt x="156282" y="10423"/>
                        <a:pt x="46215" y="103027"/>
                        <a:pt x="18698" y="129485"/>
                      </a:cubicBezTo>
                      <a:cubicBezTo>
                        <a:pt x="-8819" y="155943"/>
                        <a:pt x="2559" y="160971"/>
                        <a:pt x="1236" y="159648"/>
                      </a:cubicBezTo>
                      <a:cubicBezTo>
                        <a:pt x="-87" y="158325"/>
                        <a:pt x="6792" y="135042"/>
                        <a:pt x="10761" y="121548"/>
                      </a:cubicBezTo>
                      <a:cubicBezTo>
                        <a:pt x="14730" y="108054"/>
                        <a:pt x="17640" y="91385"/>
                        <a:pt x="25048" y="78685"/>
                      </a:cubicBezTo>
                      <a:cubicBezTo>
                        <a:pt x="32456" y="65985"/>
                        <a:pt x="54946" y="42702"/>
                        <a:pt x="55211" y="45348"/>
                      </a:cubicBezTo>
                      <a:cubicBezTo>
                        <a:pt x="55476" y="47994"/>
                        <a:pt x="30340" y="86093"/>
                        <a:pt x="26636" y="94560"/>
                      </a:cubicBezTo>
                      <a:cubicBezTo>
                        <a:pt x="22932" y="103027"/>
                        <a:pt x="24255" y="99852"/>
                        <a:pt x="32986" y="96148"/>
                      </a:cubicBezTo>
                      <a:cubicBezTo>
                        <a:pt x="41717" y="92444"/>
                        <a:pt x="58386" y="84241"/>
                        <a:pt x="79023" y="72335"/>
                      </a:cubicBezTo>
                      <a:cubicBezTo>
                        <a:pt x="99660" y="60429"/>
                        <a:pt x="176390" y="-8627"/>
                        <a:pt x="166336" y="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0" name="フリーフォーム: 図形 709">
                  <a:extLst>
                    <a:ext uri="{FF2B5EF4-FFF2-40B4-BE49-F238E27FC236}">
                      <a16:creationId xmlns:a16="http://schemas.microsoft.com/office/drawing/2014/main" id="{D213FC6D-D268-4F0B-B432-A74F5A23DEF4}"/>
                    </a:ext>
                  </a:extLst>
                </p:cNvPr>
                <p:cNvSpPr/>
                <p:nvPr/>
              </p:nvSpPr>
              <p:spPr>
                <a:xfrm>
                  <a:off x="7205663" y="3174731"/>
                  <a:ext cx="302685" cy="176503"/>
                </a:xfrm>
                <a:custGeom>
                  <a:avLst/>
                  <a:gdLst>
                    <a:gd name="connsiteX0" fmla="*/ 69850 w 302685"/>
                    <a:gd name="connsiteY0" fmla="*/ 24082 h 176503"/>
                    <a:gd name="connsiteX1" fmla="*/ 233362 w 302685"/>
                    <a:gd name="connsiteY1" fmla="*/ 9794 h 176503"/>
                    <a:gd name="connsiteX2" fmla="*/ 295275 w 302685"/>
                    <a:gd name="connsiteY2" fmla="*/ 3444 h 176503"/>
                    <a:gd name="connsiteX3" fmla="*/ 255587 w 302685"/>
                    <a:gd name="connsiteY3" fmla="*/ 16144 h 176503"/>
                    <a:gd name="connsiteX4" fmla="*/ 233362 w 302685"/>
                    <a:gd name="connsiteY4" fmla="*/ 46307 h 176503"/>
                    <a:gd name="connsiteX5" fmla="*/ 177800 w 302685"/>
                    <a:gd name="connsiteY5" fmla="*/ 81232 h 176503"/>
                    <a:gd name="connsiteX6" fmla="*/ 0 w 302685"/>
                    <a:gd name="connsiteY6" fmla="*/ 176482 h 176503"/>
                    <a:gd name="connsiteX7" fmla="*/ 179387 w 302685"/>
                    <a:gd name="connsiteY7" fmla="*/ 90757 h 176503"/>
                    <a:gd name="connsiteX8" fmla="*/ 301625 w 302685"/>
                    <a:gd name="connsiteY8" fmla="*/ 28844 h 176503"/>
                    <a:gd name="connsiteX9" fmla="*/ 239712 w 302685"/>
                    <a:gd name="connsiteY9" fmla="*/ 43132 h 176503"/>
                    <a:gd name="connsiteX10" fmla="*/ 257175 w 302685"/>
                    <a:gd name="connsiteY10" fmla="*/ 16144 h 176503"/>
                    <a:gd name="connsiteX11" fmla="*/ 207962 w 302685"/>
                    <a:gd name="connsiteY11" fmla="*/ 269 h 176503"/>
                    <a:gd name="connsiteX12" fmla="*/ 166687 w 302685"/>
                    <a:gd name="connsiteY12" fmla="*/ 28844 h 176503"/>
                    <a:gd name="connsiteX13" fmla="*/ 165100 w 302685"/>
                    <a:gd name="connsiteY13" fmla="*/ 30432 h 176503"/>
                    <a:gd name="connsiteX14" fmla="*/ 69850 w 302685"/>
                    <a:gd name="connsiteY14" fmla="*/ 24082 h 176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2685" h="176503">
                      <a:moveTo>
                        <a:pt x="69850" y="24082"/>
                      </a:moveTo>
                      <a:cubicBezTo>
                        <a:pt x="81227" y="20642"/>
                        <a:pt x="195791" y="13234"/>
                        <a:pt x="233362" y="9794"/>
                      </a:cubicBezTo>
                      <a:cubicBezTo>
                        <a:pt x="270933" y="6354"/>
                        <a:pt x="291571" y="2386"/>
                        <a:pt x="295275" y="3444"/>
                      </a:cubicBezTo>
                      <a:cubicBezTo>
                        <a:pt x="298979" y="4502"/>
                        <a:pt x="265906" y="9000"/>
                        <a:pt x="255587" y="16144"/>
                      </a:cubicBezTo>
                      <a:cubicBezTo>
                        <a:pt x="245268" y="23288"/>
                        <a:pt x="246326" y="35459"/>
                        <a:pt x="233362" y="46307"/>
                      </a:cubicBezTo>
                      <a:cubicBezTo>
                        <a:pt x="220398" y="57155"/>
                        <a:pt x="216694" y="59536"/>
                        <a:pt x="177800" y="81232"/>
                      </a:cubicBezTo>
                      <a:cubicBezTo>
                        <a:pt x="138906" y="102928"/>
                        <a:pt x="-264" y="174895"/>
                        <a:pt x="0" y="176482"/>
                      </a:cubicBezTo>
                      <a:cubicBezTo>
                        <a:pt x="264" y="178069"/>
                        <a:pt x="179387" y="90757"/>
                        <a:pt x="179387" y="90757"/>
                      </a:cubicBezTo>
                      <a:cubicBezTo>
                        <a:pt x="229658" y="66151"/>
                        <a:pt x="291571" y="36781"/>
                        <a:pt x="301625" y="28844"/>
                      </a:cubicBezTo>
                      <a:cubicBezTo>
                        <a:pt x="311679" y="20907"/>
                        <a:pt x="247120" y="45249"/>
                        <a:pt x="239712" y="43132"/>
                      </a:cubicBezTo>
                      <a:cubicBezTo>
                        <a:pt x="232304" y="41015"/>
                        <a:pt x="262467" y="23288"/>
                        <a:pt x="257175" y="16144"/>
                      </a:cubicBezTo>
                      <a:cubicBezTo>
                        <a:pt x="251883" y="9000"/>
                        <a:pt x="223043" y="-1848"/>
                        <a:pt x="207962" y="269"/>
                      </a:cubicBezTo>
                      <a:cubicBezTo>
                        <a:pt x="192881" y="2386"/>
                        <a:pt x="166687" y="28844"/>
                        <a:pt x="166687" y="28844"/>
                      </a:cubicBezTo>
                      <a:cubicBezTo>
                        <a:pt x="159543" y="33871"/>
                        <a:pt x="176212" y="31226"/>
                        <a:pt x="165100" y="30432"/>
                      </a:cubicBezTo>
                      <a:cubicBezTo>
                        <a:pt x="153988" y="29638"/>
                        <a:pt x="58473" y="27522"/>
                        <a:pt x="69850" y="24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1" name="フリーフォーム: 図形 710">
                  <a:extLst>
                    <a:ext uri="{FF2B5EF4-FFF2-40B4-BE49-F238E27FC236}">
                      <a16:creationId xmlns:a16="http://schemas.microsoft.com/office/drawing/2014/main" id="{E6D50F05-37C7-4DC5-90E2-A9006D92721C}"/>
                    </a:ext>
                  </a:extLst>
                </p:cNvPr>
                <p:cNvSpPr/>
                <p:nvPr/>
              </p:nvSpPr>
              <p:spPr>
                <a:xfrm>
                  <a:off x="7100952" y="3394000"/>
                  <a:ext cx="215823" cy="248822"/>
                </a:xfrm>
                <a:custGeom>
                  <a:avLst/>
                  <a:gdLst>
                    <a:gd name="connsiteX0" fmla="*/ 47561 w 215823"/>
                    <a:gd name="connsiteY0" fmla="*/ 75 h 248822"/>
                    <a:gd name="connsiteX1" fmla="*/ 25336 w 215823"/>
                    <a:gd name="connsiteY1" fmla="*/ 106438 h 248822"/>
                    <a:gd name="connsiteX2" fmla="*/ 23748 w 215823"/>
                    <a:gd name="connsiteY2" fmla="*/ 165175 h 248822"/>
                    <a:gd name="connsiteX3" fmla="*/ 14223 w 215823"/>
                    <a:gd name="connsiteY3" fmla="*/ 247725 h 248822"/>
                    <a:gd name="connsiteX4" fmla="*/ 42798 w 215823"/>
                    <a:gd name="connsiteY4" fmla="*/ 209625 h 248822"/>
                    <a:gd name="connsiteX5" fmla="*/ 95186 w 215823"/>
                    <a:gd name="connsiteY5" fmla="*/ 166763 h 248822"/>
                    <a:gd name="connsiteX6" fmla="*/ 182498 w 215823"/>
                    <a:gd name="connsiteY6" fmla="*/ 138188 h 248822"/>
                    <a:gd name="connsiteX7" fmla="*/ 206311 w 215823"/>
                    <a:gd name="connsiteY7" fmla="*/ 144538 h 248822"/>
                    <a:gd name="connsiteX8" fmla="*/ 134873 w 215823"/>
                    <a:gd name="connsiteY8" fmla="*/ 187400 h 248822"/>
                    <a:gd name="connsiteX9" fmla="*/ 107886 w 215823"/>
                    <a:gd name="connsiteY9" fmla="*/ 212800 h 248822"/>
                    <a:gd name="connsiteX10" fmla="*/ 214248 w 215823"/>
                    <a:gd name="connsiteY10" fmla="*/ 135013 h 248822"/>
                    <a:gd name="connsiteX11" fmla="*/ 12636 w 215823"/>
                    <a:gd name="connsiteY11" fmla="*/ 217563 h 248822"/>
                    <a:gd name="connsiteX12" fmla="*/ 20573 w 215823"/>
                    <a:gd name="connsiteY12" fmla="*/ 168350 h 248822"/>
                    <a:gd name="connsiteX13" fmla="*/ 15811 w 215823"/>
                    <a:gd name="connsiteY13" fmla="*/ 123900 h 248822"/>
                    <a:gd name="connsiteX14" fmla="*/ 47561 w 215823"/>
                    <a:gd name="connsiteY14" fmla="*/ 75 h 24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823" h="248822">
                      <a:moveTo>
                        <a:pt x="47561" y="75"/>
                      </a:moveTo>
                      <a:cubicBezTo>
                        <a:pt x="49148" y="-2835"/>
                        <a:pt x="29305" y="78921"/>
                        <a:pt x="25336" y="106438"/>
                      </a:cubicBezTo>
                      <a:cubicBezTo>
                        <a:pt x="21367" y="133955"/>
                        <a:pt x="25600" y="141627"/>
                        <a:pt x="23748" y="165175"/>
                      </a:cubicBezTo>
                      <a:cubicBezTo>
                        <a:pt x="21896" y="188723"/>
                        <a:pt x="11048" y="240317"/>
                        <a:pt x="14223" y="247725"/>
                      </a:cubicBezTo>
                      <a:cubicBezTo>
                        <a:pt x="17398" y="255133"/>
                        <a:pt x="29304" y="223119"/>
                        <a:pt x="42798" y="209625"/>
                      </a:cubicBezTo>
                      <a:cubicBezTo>
                        <a:pt x="56292" y="196131"/>
                        <a:pt x="71903" y="178669"/>
                        <a:pt x="95186" y="166763"/>
                      </a:cubicBezTo>
                      <a:cubicBezTo>
                        <a:pt x="118469" y="154857"/>
                        <a:pt x="163977" y="141892"/>
                        <a:pt x="182498" y="138188"/>
                      </a:cubicBezTo>
                      <a:cubicBezTo>
                        <a:pt x="201019" y="134484"/>
                        <a:pt x="214248" y="136336"/>
                        <a:pt x="206311" y="144538"/>
                      </a:cubicBezTo>
                      <a:cubicBezTo>
                        <a:pt x="198374" y="152740"/>
                        <a:pt x="151277" y="176023"/>
                        <a:pt x="134873" y="187400"/>
                      </a:cubicBezTo>
                      <a:cubicBezTo>
                        <a:pt x="118469" y="198777"/>
                        <a:pt x="94657" y="221531"/>
                        <a:pt x="107886" y="212800"/>
                      </a:cubicBezTo>
                      <a:cubicBezTo>
                        <a:pt x="121115" y="204069"/>
                        <a:pt x="230123" y="134219"/>
                        <a:pt x="214248" y="135013"/>
                      </a:cubicBezTo>
                      <a:cubicBezTo>
                        <a:pt x="198373" y="135807"/>
                        <a:pt x="44915" y="212007"/>
                        <a:pt x="12636" y="217563"/>
                      </a:cubicBezTo>
                      <a:cubicBezTo>
                        <a:pt x="-19643" y="223119"/>
                        <a:pt x="20044" y="183961"/>
                        <a:pt x="20573" y="168350"/>
                      </a:cubicBezTo>
                      <a:cubicBezTo>
                        <a:pt x="21102" y="152740"/>
                        <a:pt x="13165" y="148242"/>
                        <a:pt x="15811" y="123900"/>
                      </a:cubicBezTo>
                      <a:cubicBezTo>
                        <a:pt x="18457" y="99558"/>
                        <a:pt x="45974" y="2985"/>
                        <a:pt x="4756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2" name="フリーフォーム: 図形 711">
                  <a:extLst>
                    <a:ext uri="{FF2B5EF4-FFF2-40B4-BE49-F238E27FC236}">
                      <a16:creationId xmlns:a16="http://schemas.microsoft.com/office/drawing/2014/main" id="{18144B25-69B7-462D-996C-DCF7C3A9EFDF}"/>
                    </a:ext>
                  </a:extLst>
                </p:cNvPr>
                <p:cNvSpPr/>
                <p:nvPr/>
              </p:nvSpPr>
              <p:spPr>
                <a:xfrm>
                  <a:off x="7126646" y="3347917"/>
                  <a:ext cx="415568" cy="246450"/>
                </a:xfrm>
                <a:custGeom>
                  <a:avLst/>
                  <a:gdLst>
                    <a:gd name="connsiteX0" fmla="*/ 42504 w 415568"/>
                    <a:gd name="connsiteY0" fmla="*/ 121 h 246450"/>
                    <a:gd name="connsiteX1" fmla="*/ 37742 w 415568"/>
                    <a:gd name="connsiteY1" fmla="*/ 108071 h 246450"/>
                    <a:gd name="connsiteX2" fmla="*/ 25042 w 415568"/>
                    <a:gd name="connsiteY2" fmla="*/ 179508 h 246450"/>
                    <a:gd name="connsiteX3" fmla="*/ 4404 w 415568"/>
                    <a:gd name="connsiteY3" fmla="*/ 246183 h 246450"/>
                    <a:gd name="connsiteX4" fmla="*/ 52029 w 415568"/>
                    <a:gd name="connsiteY4" fmla="*/ 201733 h 246450"/>
                    <a:gd name="connsiteX5" fmla="*/ 88542 w 415568"/>
                    <a:gd name="connsiteY5" fmla="*/ 171571 h 246450"/>
                    <a:gd name="connsiteX6" fmla="*/ 204429 w 415568"/>
                    <a:gd name="connsiteY6" fmla="*/ 136646 h 246450"/>
                    <a:gd name="connsiteX7" fmla="*/ 415567 w 415568"/>
                    <a:gd name="connsiteY7" fmla="*/ 87433 h 246450"/>
                    <a:gd name="connsiteX8" fmla="*/ 207604 w 415568"/>
                    <a:gd name="connsiteY8" fmla="*/ 128708 h 246450"/>
                    <a:gd name="connsiteX9" fmla="*/ 63142 w 415568"/>
                    <a:gd name="connsiteY9" fmla="*/ 190621 h 246450"/>
                    <a:gd name="connsiteX10" fmla="*/ 1229 w 415568"/>
                    <a:gd name="connsiteY10" fmla="*/ 228721 h 246450"/>
                    <a:gd name="connsiteX11" fmla="*/ 21867 w 415568"/>
                    <a:gd name="connsiteY11" fmla="*/ 171571 h 246450"/>
                    <a:gd name="connsiteX12" fmla="*/ 21867 w 415568"/>
                    <a:gd name="connsiteY12" fmla="*/ 130296 h 246450"/>
                    <a:gd name="connsiteX13" fmla="*/ 42504 w 415568"/>
                    <a:gd name="connsiteY13" fmla="*/ 121 h 246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5568" h="246450">
                      <a:moveTo>
                        <a:pt x="42504" y="121"/>
                      </a:moveTo>
                      <a:cubicBezTo>
                        <a:pt x="45150" y="-3583"/>
                        <a:pt x="40652" y="78173"/>
                        <a:pt x="37742" y="108071"/>
                      </a:cubicBezTo>
                      <a:cubicBezTo>
                        <a:pt x="34832" y="137969"/>
                        <a:pt x="30598" y="156489"/>
                        <a:pt x="25042" y="179508"/>
                      </a:cubicBezTo>
                      <a:cubicBezTo>
                        <a:pt x="19486" y="202527"/>
                        <a:pt x="-94" y="242479"/>
                        <a:pt x="4404" y="246183"/>
                      </a:cubicBezTo>
                      <a:cubicBezTo>
                        <a:pt x="8902" y="249887"/>
                        <a:pt x="38006" y="214168"/>
                        <a:pt x="52029" y="201733"/>
                      </a:cubicBezTo>
                      <a:cubicBezTo>
                        <a:pt x="66052" y="189298"/>
                        <a:pt x="63142" y="182419"/>
                        <a:pt x="88542" y="171571"/>
                      </a:cubicBezTo>
                      <a:cubicBezTo>
                        <a:pt x="113942" y="160723"/>
                        <a:pt x="149925" y="150669"/>
                        <a:pt x="204429" y="136646"/>
                      </a:cubicBezTo>
                      <a:cubicBezTo>
                        <a:pt x="258933" y="122623"/>
                        <a:pt x="415038" y="88756"/>
                        <a:pt x="415567" y="87433"/>
                      </a:cubicBezTo>
                      <a:cubicBezTo>
                        <a:pt x="416096" y="86110"/>
                        <a:pt x="266341" y="111510"/>
                        <a:pt x="207604" y="128708"/>
                      </a:cubicBezTo>
                      <a:cubicBezTo>
                        <a:pt x="148867" y="145906"/>
                        <a:pt x="97538" y="173952"/>
                        <a:pt x="63142" y="190621"/>
                      </a:cubicBezTo>
                      <a:cubicBezTo>
                        <a:pt x="28746" y="207290"/>
                        <a:pt x="8108" y="231896"/>
                        <a:pt x="1229" y="228721"/>
                      </a:cubicBezTo>
                      <a:cubicBezTo>
                        <a:pt x="-5650" y="225546"/>
                        <a:pt x="18427" y="187975"/>
                        <a:pt x="21867" y="171571"/>
                      </a:cubicBezTo>
                      <a:cubicBezTo>
                        <a:pt x="25307" y="155167"/>
                        <a:pt x="19750" y="156754"/>
                        <a:pt x="21867" y="130296"/>
                      </a:cubicBezTo>
                      <a:cubicBezTo>
                        <a:pt x="23984" y="103838"/>
                        <a:pt x="39858" y="3825"/>
                        <a:pt x="42504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3" name="フリーフォーム: 図形 712">
                  <a:extLst>
                    <a:ext uri="{FF2B5EF4-FFF2-40B4-BE49-F238E27FC236}">
                      <a16:creationId xmlns:a16="http://schemas.microsoft.com/office/drawing/2014/main" id="{9CE92E60-149C-46FD-A3D2-F742B27CAA97}"/>
                    </a:ext>
                  </a:extLst>
                </p:cNvPr>
                <p:cNvSpPr/>
                <p:nvPr/>
              </p:nvSpPr>
              <p:spPr>
                <a:xfrm>
                  <a:off x="7150044" y="3290886"/>
                  <a:ext cx="380371" cy="228620"/>
                </a:xfrm>
                <a:custGeom>
                  <a:avLst/>
                  <a:gdLst>
                    <a:gd name="connsiteX0" fmla="*/ 56 w 380371"/>
                    <a:gd name="connsiteY0" fmla="*/ 228602 h 228620"/>
                    <a:gd name="connsiteX1" fmla="*/ 144519 w 380371"/>
                    <a:gd name="connsiteY1" fmla="*/ 128589 h 228620"/>
                    <a:gd name="connsiteX2" fmla="*/ 336606 w 380371"/>
                    <a:gd name="connsiteY2" fmla="*/ 44452 h 228620"/>
                    <a:gd name="connsiteX3" fmla="*/ 377881 w 380371"/>
                    <a:gd name="connsiteY3" fmla="*/ 2 h 228620"/>
                    <a:gd name="connsiteX4" fmla="*/ 288981 w 380371"/>
                    <a:gd name="connsiteY4" fmla="*/ 46039 h 228620"/>
                    <a:gd name="connsiteX5" fmla="*/ 160394 w 380371"/>
                    <a:gd name="connsiteY5" fmla="*/ 120652 h 228620"/>
                    <a:gd name="connsiteX6" fmla="*/ 56 w 380371"/>
                    <a:gd name="connsiteY6" fmla="*/ 228602 h 22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71" h="228620">
                      <a:moveTo>
                        <a:pt x="56" y="228602"/>
                      </a:moveTo>
                      <a:cubicBezTo>
                        <a:pt x="-2590" y="229925"/>
                        <a:pt x="88427" y="159281"/>
                        <a:pt x="144519" y="128589"/>
                      </a:cubicBezTo>
                      <a:cubicBezTo>
                        <a:pt x="200611" y="97897"/>
                        <a:pt x="297712" y="65883"/>
                        <a:pt x="336606" y="44452"/>
                      </a:cubicBezTo>
                      <a:cubicBezTo>
                        <a:pt x="375500" y="23021"/>
                        <a:pt x="385818" y="-262"/>
                        <a:pt x="377881" y="2"/>
                      </a:cubicBezTo>
                      <a:cubicBezTo>
                        <a:pt x="369944" y="266"/>
                        <a:pt x="325229" y="25931"/>
                        <a:pt x="288981" y="46039"/>
                      </a:cubicBezTo>
                      <a:cubicBezTo>
                        <a:pt x="252733" y="66147"/>
                        <a:pt x="206431" y="91283"/>
                        <a:pt x="160394" y="120652"/>
                      </a:cubicBezTo>
                      <a:cubicBezTo>
                        <a:pt x="114357" y="150021"/>
                        <a:pt x="2702" y="227279"/>
                        <a:pt x="56" y="2286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4" name="フリーフォーム: 図形 713">
                  <a:extLst>
                    <a:ext uri="{FF2B5EF4-FFF2-40B4-BE49-F238E27FC236}">
                      <a16:creationId xmlns:a16="http://schemas.microsoft.com/office/drawing/2014/main" id="{74FB9BA9-5261-4E5F-A788-917E62D17301}"/>
                    </a:ext>
                  </a:extLst>
                </p:cNvPr>
                <p:cNvSpPr/>
                <p:nvPr/>
              </p:nvSpPr>
              <p:spPr>
                <a:xfrm>
                  <a:off x="7158035" y="3323101"/>
                  <a:ext cx="288019" cy="148945"/>
                </a:xfrm>
                <a:custGeom>
                  <a:avLst/>
                  <a:gdLst>
                    <a:gd name="connsiteX0" fmla="*/ 285753 w 288019"/>
                    <a:gd name="connsiteY0" fmla="*/ 1124 h 148945"/>
                    <a:gd name="connsiteX1" fmla="*/ 66678 w 288019"/>
                    <a:gd name="connsiteY1" fmla="*/ 94787 h 148945"/>
                    <a:gd name="connsiteX2" fmla="*/ 3 w 288019"/>
                    <a:gd name="connsiteY2" fmla="*/ 148762 h 148945"/>
                    <a:gd name="connsiteX3" fmla="*/ 63503 w 288019"/>
                    <a:gd name="connsiteY3" fmla="*/ 77324 h 148945"/>
                    <a:gd name="connsiteX4" fmla="*/ 65090 w 288019"/>
                    <a:gd name="connsiteY4" fmla="*/ 59862 h 148945"/>
                    <a:gd name="connsiteX5" fmla="*/ 20640 w 288019"/>
                    <a:gd name="connsiteY5" fmla="*/ 80499 h 148945"/>
                    <a:gd name="connsiteX6" fmla="*/ 20640 w 288019"/>
                    <a:gd name="connsiteY6" fmla="*/ 80499 h 148945"/>
                    <a:gd name="connsiteX7" fmla="*/ 95253 w 288019"/>
                    <a:gd name="connsiteY7" fmla="*/ 55099 h 148945"/>
                    <a:gd name="connsiteX8" fmla="*/ 93665 w 288019"/>
                    <a:gd name="connsiteY8" fmla="*/ 70974 h 148945"/>
                    <a:gd name="connsiteX9" fmla="*/ 177803 w 288019"/>
                    <a:gd name="connsiteY9" fmla="*/ 43987 h 148945"/>
                    <a:gd name="connsiteX10" fmla="*/ 285753 w 288019"/>
                    <a:gd name="connsiteY10" fmla="*/ 1124 h 14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8019" h="148945">
                      <a:moveTo>
                        <a:pt x="285753" y="1124"/>
                      </a:moveTo>
                      <a:cubicBezTo>
                        <a:pt x="267232" y="9591"/>
                        <a:pt x="114303" y="70181"/>
                        <a:pt x="66678" y="94787"/>
                      </a:cubicBezTo>
                      <a:cubicBezTo>
                        <a:pt x="19053" y="119393"/>
                        <a:pt x="532" y="151673"/>
                        <a:pt x="3" y="148762"/>
                      </a:cubicBezTo>
                      <a:cubicBezTo>
                        <a:pt x="-526" y="145852"/>
                        <a:pt x="52655" y="92141"/>
                        <a:pt x="63503" y="77324"/>
                      </a:cubicBezTo>
                      <a:cubicBezTo>
                        <a:pt x="74351" y="62507"/>
                        <a:pt x="72234" y="59333"/>
                        <a:pt x="65090" y="59862"/>
                      </a:cubicBezTo>
                      <a:cubicBezTo>
                        <a:pt x="57946" y="60391"/>
                        <a:pt x="28048" y="77060"/>
                        <a:pt x="20640" y="80499"/>
                      </a:cubicBezTo>
                      <a:lnTo>
                        <a:pt x="20640" y="80499"/>
                      </a:lnTo>
                      <a:cubicBezTo>
                        <a:pt x="33075" y="76266"/>
                        <a:pt x="83082" y="56686"/>
                        <a:pt x="95253" y="55099"/>
                      </a:cubicBezTo>
                      <a:cubicBezTo>
                        <a:pt x="107424" y="53512"/>
                        <a:pt x="79907" y="72826"/>
                        <a:pt x="93665" y="70974"/>
                      </a:cubicBezTo>
                      <a:cubicBezTo>
                        <a:pt x="107423" y="69122"/>
                        <a:pt x="151609" y="53512"/>
                        <a:pt x="177803" y="43987"/>
                      </a:cubicBezTo>
                      <a:cubicBezTo>
                        <a:pt x="203997" y="34462"/>
                        <a:pt x="304274" y="-7343"/>
                        <a:pt x="285753" y="1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5" name="フリーフォーム: 図形 714">
                  <a:extLst>
                    <a:ext uri="{FF2B5EF4-FFF2-40B4-BE49-F238E27FC236}">
                      <a16:creationId xmlns:a16="http://schemas.microsoft.com/office/drawing/2014/main" id="{CE6EDA1B-F953-4806-BB5B-6966969B4BA8}"/>
                    </a:ext>
                  </a:extLst>
                </p:cNvPr>
                <p:cNvSpPr/>
                <p:nvPr/>
              </p:nvSpPr>
              <p:spPr>
                <a:xfrm>
                  <a:off x="7006915" y="3310875"/>
                  <a:ext cx="159175" cy="417940"/>
                </a:xfrm>
                <a:custGeom>
                  <a:avLst/>
                  <a:gdLst>
                    <a:gd name="connsiteX0" fmla="*/ 81273 w 159175"/>
                    <a:gd name="connsiteY0" fmla="*/ 84788 h 417940"/>
                    <a:gd name="connsiteX1" fmla="*/ 73335 w 159175"/>
                    <a:gd name="connsiteY1" fmla="*/ 178450 h 417940"/>
                    <a:gd name="connsiteX2" fmla="*/ 51110 w 159175"/>
                    <a:gd name="connsiteY2" fmla="*/ 143525 h 417940"/>
                    <a:gd name="connsiteX3" fmla="*/ 63810 w 159175"/>
                    <a:gd name="connsiteY3" fmla="*/ 194325 h 417940"/>
                    <a:gd name="connsiteX4" fmla="*/ 62223 w 159175"/>
                    <a:gd name="connsiteY4" fmla="*/ 241950 h 417940"/>
                    <a:gd name="connsiteX5" fmla="*/ 54285 w 159175"/>
                    <a:gd name="connsiteY5" fmla="*/ 229250 h 417940"/>
                    <a:gd name="connsiteX6" fmla="*/ 55873 w 159175"/>
                    <a:gd name="connsiteY6" fmla="*/ 291163 h 417940"/>
                    <a:gd name="connsiteX7" fmla="*/ 35235 w 159175"/>
                    <a:gd name="connsiteY7" fmla="*/ 295925 h 417940"/>
                    <a:gd name="connsiteX8" fmla="*/ 81273 w 159175"/>
                    <a:gd name="connsiteY8" fmla="*/ 351488 h 417940"/>
                    <a:gd name="connsiteX9" fmla="*/ 43173 w 159175"/>
                    <a:gd name="connsiteY9" fmla="*/ 332438 h 417940"/>
                    <a:gd name="connsiteX10" fmla="*/ 310 w 159175"/>
                    <a:gd name="connsiteY10" fmla="*/ 308625 h 417940"/>
                    <a:gd name="connsiteX11" fmla="*/ 25710 w 159175"/>
                    <a:gd name="connsiteY11" fmla="*/ 386413 h 417940"/>
                    <a:gd name="connsiteX12" fmla="*/ 60635 w 159175"/>
                    <a:gd name="connsiteY12" fmla="*/ 376888 h 417940"/>
                    <a:gd name="connsiteX13" fmla="*/ 89210 w 159175"/>
                    <a:gd name="connsiteY13" fmla="*/ 368950 h 417940"/>
                    <a:gd name="connsiteX14" fmla="*/ 106673 w 159175"/>
                    <a:gd name="connsiteY14" fmla="*/ 416575 h 417940"/>
                    <a:gd name="connsiteX15" fmla="*/ 159060 w 159175"/>
                    <a:gd name="connsiteY15" fmla="*/ 307038 h 417940"/>
                    <a:gd name="connsiteX16" fmla="*/ 90798 w 159175"/>
                    <a:gd name="connsiteY16" fmla="*/ 340375 h 417940"/>
                    <a:gd name="connsiteX17" fmla="*/ 100323 w 159175"/>
                    <a:gd name="connsiteY17" fmla="*/ 246713 h 417940"/>
                    <a:gd name="connsiteX18" fmla="*/ 108260 w 159175"/>
                    <a:gd name="connsiteY18" fmla="*/ 153050 h 417940"/>
                    <a:gd name="connsiteX19" fmla="*/ 87623 w 159175"/>
                    <a:gd name="connsiteY19" fmla="*/ 650 h 417940"/>
                    <a:gd name="connsiteX20" fmla="*/ 81273 w 159175"/>
                    <a:gd name="connsiteY20" fmla="*/ 84788 h 41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9175" h="417940">
                      <a:moveTo>
                        <a:pt x="81273" y="84788"/>
                      </a:moveTo>
                      <a:cubicBezTo>
                        <a:pt x="78892" y="114421"/>
                        <a:pt x="78362" y="168661"/>
                        <a:pt x="73335" y="178450"/>
                      </a:cubicBezTo>
                      <a:cubicBezTo>
                        <a:pt x="68308" y="188240"/>
                        <a:pt x="52697" y="140879"/>
                        <a:pt x="51110" y="143525"/>
                      </a:cubicBezTo>
                      <a:cubicBezTo>
                        <a:pt x="49522" y="146171"/>
                        <a:pt x="61958" y="177921"/>
                        <a:pt x="63810" y="194325"/>
                      </a:cubicBezTo>
                      <a:cubicBezTo>
                        <a:pt x="65662" y="210729"/>
                        <a:pt x="63810" y="236129"/>
                        <a:pt x="62223" y="241950"/>
                      </a:cubicBezTo>
                      <a:cubicBezTo>
                        <a:pt x="60635" y="247771"/>
                        <a:pt x="55343" y="221048"/>
                        <a:pt x="54285" y="229250"/>
                      </a:cubicBezTo>
                      <a:cubicBezTo>
                        <a:pt x="53227" y="237452"/>
                        <a:pt x="59048" y="280050"/>
                        <a:pt x="55873" y="291163"/>
                      </a:cubicBezTo>
                      <a:cubicBezTo>
                        <a:pt x="52698" y="302276"/>
                        <a:pt x="31002" y="285871"/>
                        <a:pt x="35235" y="295925"/>
                      </a:cubicBezTo>
                      <a:cubicBezTo>
                        <a:pt x="39468" y="305979"/>
                        <a:pt x="79950" y="345403"/>
                        <a:pt x="81273" y="351488"/>
                      </a:cubicBezTo>
                      <a:cubicBezTo>
                        <a:pt x="82596" y="357573"/>
                        <a:pt x="56667" y="339582"/>
                        <a:pt x="43173" y="332438"/>
                      </a:cubicBezTo>
                      <a:cubicBezTo>
                        <a:pt x="29679" y="325294"/>
                        <a:pt x="3220" y="299629"/>
                        <a:pt x="310" y="308625"/>
                      </a:cubicBezTo>
                      <a:cubicBezTo>
                        <a:pt x="-2600" y="317621"/>
                        <a:pt x="15656" y="375036"/>
                        <a:pt x="25710" y="386413"/>
                      </a:cubicBezTo>
                      <a:cubicBezTo>
                        <a:pt x="35764" y="397790"/>
                        <a:pt x="50052" y="379798"/>
                        <a:pt x="60635" y="376888"/>
                      </a:cubicBezTo>
                      <a:cubicBezTo>
                        <a:pt x="71218" y="373978"/>
                        <a:pt x="81537" y="362336"/>
                        <a:pt x="89210" y="368950"/>
                      </a:cubicBezTo>
                      <a:cubicBezTo>
                        <a:pt x="96883" y="375565"/>
                        <a:pt x="95031" y="426894"/>
                        <a:pt x="106673" y="416575"/>
                      </a:cubicBezTo>
                      <a:cubicBezTo>
                        <a:pt x="118315" y="406256"/>
                        <a:pt x="161706" y="319738"/>
                        <a:pt x="159060" y="307038"/>
                      </a:cubicBezTo>
                      <a:cubicBezTo>
                        <a:pt x="156414" y="294338"/>
                        <a:pt x="100588" y="350429"/>
                        <a:pt x="90798" y="340375"/>
                      </a:cubicBezTo>
                      <a:cubicBezTo>
                        <a:pt x="81008" y="330321"/>
                        <a:pt x="97413" y="277934"/>
                        <a:pt x="100323" y="246713"/>
                      </a:cubicBezTo>
                      <a:cubicBezTo>
                        <a:pt x="103233" y="215492"/>
                        <a:pt x="110377" y="194060"/>
                        <a:pt x="108260" y="153050"/>
                      </a:cubicBezTo>
                      <a:cubicBezTo>
                        <a:pt x="106143" y="112040"/>
                        <a:pt x="91856" y="8323"/>
                        <a:pt x="87623" y="650"/>
                      </a:cubicBezTo>
                      <a:cubicBezTo>
                        <a:pt x="83390" y="-7023"/>
                        <a:pt x="83654" y="55155"/>
                        <a:pt x="81273" y="847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6" name="フリーフォーム: 図形 715">
                  <a:extLst>
                    <a:ext uri="{FF2B5EF4-FFF2-40B4-BE49-F238E27FC236}">
                      <a16:creationId xmlns:a16="http://schemas.microsoft.com/office/drawing/2014/main" id="{796EC1AA-B555-4500-8CD0-5FEEE546F590}"/>
                    </a:ext>
                  </a:extLst>
                </p:cNvPr>
                <p:cNvSpPr/>
                <p:nvPr/>
              </p:nvSpPr>
              <p:spPr>
                <a:xfrm>
                  <a:off x="7007224" y="3549645"/>
                  <a:ext cx="281198" cy="194554"/>
                </a:xfrm>
                <a:custGeom>
                  <a:avLst/>
                  <a:gdLst>
                    <a:gd name="connsiteX0" fmla="*/ 280989 w 281198"/>
                    <a:gd name="connsiteY0" fmla="*/ 5 h 194554"/>
                    <a:gd name="connsiteX1" fmla="*/ 196851 w 281198"/>
                    <a:gd name="connsiteY1" fmla="*/ 50805 h 194554"/>
                    <a:gd name="connsiteX2" fmla="*/ 214314 w 281198"/>
                    <a:gd name="connsiteY2" fmla="*/ 90493 h 194554"/>
                    <a:gd name="connsiteX3" fmla="*/ 266701 w 281198"/>
                    <a:gd name="connsiteY3" fmla="*/ 73030 h 194554"/>
                    <a:gd name="connsiteX4" fmla="*/ 211139 w 281198"/>
                    <a:gd name="connsiteY4" fmla="*/ 117480 h 194554"/>
                    <a:gd name="connsiteX5" fmla="*/ 173039 w 281198"/>
                    <a:gd name="connsiteY5" fmla="*/ 185743 h 194554"/>
                    <a:gd name="connsiteX6" fmla="*/ 141289 w 281198"/>
                    <a:gd name="connsiteY6" fmla="*/ 193680 h 194554"/>
                    <a:gd name="connsiteX7" fmla="*/ 61914 w 281198"/>
                    <a:gd name="connsiteY7" fmla="*/ 185743 h 194554"/>
                    <a:gd name="connsiteX8" fmla="*/ 1 w 281198"/>
                    <a:gd name="connsiteY8" fmla="*/ 174630 h 194554"/>
                    <a:gd name="connsiteX9" fmla="*/ 60326 w 281198"/>
                    <a:gd name="connsiteY9" fmla="*/ 158755 h 194554"/>
                    <a:gd name="connsiteX10" fmla="*/ 69851 w 281198"/>
                    <a:gd name="connsiteY10" fmla="*/ 141293 h 194554"/>
                    <a:gd name="connsiteX11" fmla="*/ 134939 w 281198"/>
                    <a:gd name="connsiteY11" fmla="*/ 182568 h 194554"/>
                    <a:gd name="connsiteX12" fmla="*/ 196851 w 281198"/>
                    <a:gd name="connsiteY12" fmla="*/ 165105 h 194554"/>
                    <a:gd name="connsiteX13" fmla="*/ 204789 w 281198"/>
                    <a:gd name="connsiteY13" fmla="*/ 146055 h 194554"/>
                    <a:gd name="connsiteX14" fmla="*/ 180976 w 281198"/>
                    <a:gd name="connsiteY14" fmla="*/ 104780 h 194554"/>
                    <a:gd name="connsiteX15" fmla="*/ 166689 w 281198"/>
                    <a:gd name="connsiteY15" fmla="*/ 69855 h 194554"/>
                    <a:gd name="connsiteX16" fmla="*/ 168276 w 281198"/>
                    <a:gd name="connsiteY16" fmla="*/ 53980 h 194554"/>
                    <a:gd name="connsiteX17" fmla="*/ 280989 w 281198"/>
                    <a:gd name="connsiteY17" fmla="*/ 5 h 19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1198" h="194554">
                      <a:moveTo>
                        <a:pt x="280989" y="5"/>
                      </a:moveTo>
                      <a:cubicBezTo>
                        <a:pt x="285752" y="-524"/>
                        <a:pt x="207964" y="35724"/>
                        <a:pt x="196851" y="50805"/>
                      </a:cubicBezTo>
                      <a:cubicBezTo>
                        <a:pt x="185738" y="65886"/>
                        <a:pt x="202672" y="86789"/>
                        <a:pt x="214314" y="90493"/>
                      </a:cubicBezTo>
                      <a:cubicBezTo>
                        <a:pt x="225956" y="94197"/>
                        <a:pt x="267230" y="68532"/>
                        <a:pt x="266701" y="73030"/>
                      </a:cubicBezTo>
                      <a:cubicBezTo>
                        <a:pt x="266172" y="77528"/>
                        <a:pt x="226749" y="98695"/>
                        <a:pt x="211139" y="117480"/>
                      </a:cubicBezTo>
                      <a:cubicBezTo>
                        <a:pt x="195529" y="136266"/>
                        <a:pt x="184681" y="173043"/>
                        <a:pt x="173039" y="185743"/>
                      </a:cubicBezTo>
                      <a:cubicBezTo>
                        <a:pt x="161397" y="198443"/>
                        <a:pt x="159810" y="193680"/>
                        <a:pt x="141289" y="193680"/>
                      </a:cubicBezTo>
                      <a:cubicBezTo>
                        <a:pt x="122768" y="193680"/>
                        <a:pt x="85462" y="188918"/>
                        <a:pt x="61914" y="185743"/>
                      </a:cubicBezTo>
                      <a:cubicBezTo>
                        <a:pt x="38366" y="182568"/>
                        <a:pt x="266" y="179128"/>
                        <a:pt x="1" y="174630"/>
                      </a:cubicBezTo>
                      <a:cubicBezTo>
                        <a:pt x="-264" y="170132"/>
                        <a:pt x="48684" y="164311"/>
                        <a:pt x="60326" y="158755"/>
                      </a:cubicBezTo>
                      <a:cubicBezTo>
                        <a:pt x="71968" y="153199"/>
                        <a:pt x="57415" y="137324"/>
                        <a:pt x="69851" y="141293"/>
                      </a:cubicBezTo>
                      <a:cubicBezTo>
                        <a:pt x="82287" y="145262"/>
                        <a:pt x="113772" y="178599"/>
                        <a:pt x="134939" y="182568"/>
                      </a:cubicBezTo>
                      <a:cubicBezTo>
                        <a:pt x="156106" y="186537"/>
                        <a:pt x="185209" y="171190"/>
                        <a:pt x="196851" y="165105"/>
                      </a:cubicBezTo>
                      <a:cubicBezTo>
                        <a:pt x="208493" y="159020"/>
                        <a:pt x="207435" y="156109"/>
                        <a:pt x="204789" y="146055"/>
                      </a:cubicBezTo>
                      <a:cubicBezTo>
                        <a:pt x="202143" y="136001"/>
                        <a:pt x="187326" y="117480"/>
                        <a:pt x="180976" y="104780"/>
                      </a:cubicBezTo>
                      <a:cubicBezTo>
                        <a:pt x="174626" y="92080"/>
                        <a:pt x="168806" y="78322"/>
                        <a:pt x="166689" y="69855"/>
                      </a:cubicBezTo>
                      <a:cubicBezTo>
                        <a:pt x="164572" y="61388"/>
                        <a:pt x="150814" y="66944"/>
                        <a:pt x="168276" y="53980"/>
                      </a:cubicBezTo>
                      <a:cubicBezTo>
                        <a:pt x="185738" y="41016"/>
                        <a:pt x="276226" y="534"/>
                        <a:pt x="28098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7" name="フリーフォーム: 図形 716">
                  <a:extLst>
                    <a:ext uri="{FF2B5EF4-FFF2-40B4-BE49-F238E27FC236}">
                      <a16:creationId xmlns:a16="http://schemas.microsoft.com/office/drawing/2014/main" id="{549E58CF-5C77-4989-98D6-E859B3105843}"/>
                    </a:ext>
                  </a:extLst>
                </p:cNvPr>
                <p:cNvSpPr/>
                <p:nvPr/>
              </p:nvSpPr>
              <p:spPr>
                <a:xfrm>
                  <a:off x="7175297" y="3513586"/>
                  <a:ext cx="576667" cy="235501"/>
                </a:xfrm>
                <a:custGeom>
                  <a:avLst/>
                  <a:gdLst>
                    <a:gd name="connsiteX0" fmla="*/ 157366 w 576667"/>
                    <a:gd name="connsiteY0" fmla="*/ 34477 h 235501"/>
                    <a:gd name="connsiteX1" fmla="*/ 36716 w 576667"/>
                    <a:gd name="connsiteY1" fmla="*/ 113852 h 235501"/>
                    <a:gd name="connsiteX2" fmla="*/ 208166 w 576667"/>
                    <a:gd name="connsiteY2" fmla="*/ 67814 h 235501"/>
                    <a:gd name="connsiteX3" fmla="*/ 231978 w 576667"/>
                    <a:gd name="connsiteY3" fmla="*/ 58289 h 235501"/>
                    <a:gd name="connsiteX4" fmla="*/ 458991 w 576667"/>
                    <a:gd name="connsiteY4" fmla="*/ 1139 h 235501"/>
                    <a:gd name="connsiteX5" fmla="*/ 435178 w 576667"/>
                    <a:gd name="connsiteY5" fmla="*/ 24952 h 235501"/>
                    <a:gd name="connsiteX6" fmla="*/ 422478 w 576667"/>
                    <a:gd name="connsiteY6" fmla="*/ 40827 h 235501"/>
                    <a:gd name="connsiteX7" fmla="*/ 465341 w 576667"/>
                    <a:gd name="connsiteY7" fmla="*/ 90039 h 235501"/>
                    <a:gd name="connsiteX8" fmla="*/ 576466 w 576667"/>
                    <a:gd name="connsiteY8" fmla="*/ 186877 h 235501"/>
                    <a:gd name="connsiteX9" fmla="*/ 435178 w 576667"/>
                    <a:gd name="connsiteY9" fmla="*/ 90039 h 235501"/>
                    <a:gd name="connsiteX10" fmla="*/ 344691 w 576667"/>
                    <a:gd name="connsiteY10" fmla="*/ 83689 h 235501"/>
                    <a:gd name="connsiteX11" fmla="*/ 216103 w 576667"/>
                    <a:gd name="connsiteY11" fmla="*/ 105914 h 235501"/>
                    <a:gd name="connsiteX12" fmla="*/ 89103 w 576667"/>
                    <a:gd name="connsiteY12" fmla="*/ 183702 h 235501"/>
                    <a:gd name="connsiteX13" fmla="*/ 12903 w 576667"/>
                    <a:gd name="connsiteY13" fmla="*/ 231327 h 235501"/>
                    <a:gd name="connsiteX14" fmla="*/ 363741 w 576667"/>
                    <a:gd name="connsiteY14" fmla="*/ 75752 h 235501"/>
                    <a:gd name="connsiteX15" fmla="*/ 471691 w 576667"/>
                    <a:gd name="connsiteY15" fmla="*/ 90039 h 235501"/>
                    <a:gd name="connsiteX16" fmla="*/ 454228 w 576667"/>
                    <a:gd name="connsiteY16" fmla="*/ 44002 h 235501"/>
                    <a:gd name="connsiteX17" fmla="*/ 416128 w 576667"/>
                    <a:gd name="connsiteY17" fmla="*/ 2727 h 235501"/>
                    <a:gd name="connsiteX18" fmla="*/ 62116 w 576667"/>
                    <a:gd name="connsiteY18" fmla="*/ 124964 h 235501"/>
                    <a:gd name="connsiteX19" fmla="*/ 9728 w 576667"/>
                    <a:gd name="connsiteY19" fmla="*/ 128139 h 235501"/>
                    <a:gd name="connsiteX20" fmla="*/ 157366 w 576667"/>
                    <a:gd name="connsiteY20" fmla="*/ 34477 h 23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6667" h="235501">
                      <a:moveTo>
                        <a:pt x="157366" y="34477"/>
                      </a:moveTo>
                      <a:cubicBezTo>
                        <a:pt x="161864" y="32096"/>
                        <a:pt x="28249" y="108296"/>
                        <a:pt x="36716" y="113852"/>
                      </a:cubicBezTo>
                      <a:cubicBezTo>
                        <a:pt x="45183" y="119408"/>
                        <a:pt x="175622" y="77075"/>
                        <a:pt x="208166" y="67814"/>
                      </a:cubicBezTo>
                      <a:cubicBezTo>
                        <a:pt x="240710" y="58554"/>
                        <a:pt x="190174" y="69401"/>
                        <a:pt x="231978" y="58289"/>
                      </a:cubicBezTo>
                      <a:cubicBezTo>
                        <a:pt x="273782" y="47177"/>
                        <a:pt x="425124" y="6695"/>
                        <a:pt x="458991" y="1139"/>
                      </a:cubicBezTo>
                      <a:cubicBezTo>
                        <a:pt x="492858" y="-4417"/>
                        <a:pt x="435178" y="24952"/>
                        <a:pt x="435178" y="24952"/>
                      </a:cubicBezTo>
                      <a:cubicBezTo>
                        <a:pt x="429093" y="31567"/>
                        <a:pt x="417451" y="29979"/>
                        <a:pt x="422478" y="40827"/>
                      </a:cubicBezTo>
                      <a:cubicBezTo>
                        <a:pt x="427505" y="51675"/>
                        <a:pt x="439676" y="65697"/>
                        <a:pt x="465341" y="90039"/>
                      </a:cubicBezTo>
                      <a:cubicBezTo>
                        <a:pt x="491006" y="114381"/>
                        <a:pt x="581493" y="186877"/>
                        <a:pt x="576466" y="186877"/>
                      </a:cubicBezTo>
                      <a:cubicBezTo>
                        <a:pt x="571439" y="186877"/>
                        <a:pt x="473807" y="107237"/>
                        <a:pt x="435178" y="90039"/>
                      </a:cubicBezTo>
                      <a:cubicBezTo>
                        <a:pt x="396549" y="72841"/>
                        <a:pt x="381203" y="81043"/>
                        <a:pt x="344691" y="83689"/>
                      </a:cubicBezTo>
                      <a:cubicBezTo>
                        <a:pt x="308179" y="86335"/>
                        <a:pt x="258701" y="89245"/>
                        <a:pt x="216103" y="105914"/>
                      </a:cubicBezTo>
                      <a:cubicBezTo>
                        <a:pt x="173505" y="122583"/>
                        <a:pt x="122970" y="162800"/>
                        <a:pt x="89103" y="183702"/>
                      </a:cubicBezTo>
                      <a:cubicBezTo>
                        <a:pt x="55236" y="204604"/>
                        <a:pt x="-32870" y="249319"/>
                        <a:pt x="12903" y="231327"/>
                      </a:cubicBezTo>
                      <a:cubicBezTo>
                        <a:pt x="58676" y="213335"/>
                        <a:pt x="287276" y="99300"/>
                        <a:pt x="363741" y="75752"/>
                      </a:cubicBezTo>
                      <a:cubicBezTo>
                        <a:pt x="440206" y="52204"/>
                        <a:pt x="456610" y="95331"/>
                        <a:pt x="471691" y="90039"/>
                      </a:cubicBezTo>
                      <a:cubicBezTo>
                        <a:pt x="486772" y="84747"/>
                        <a:pt x="463489" y="58554"/>
                        <a:pt x="454228" y="44002"/>
                      </a:cubicBezTo>
                      <a:cubicBezTo>
                        <a:pt x="444968" y="29450"/>
                        <a:pt x="481480" y="-10767"/>
                        <a:pt x="416128" y="2727"/>
                      </a:cubicBezTo>
                      <a:cubicBezTo>
                        <a:pt x="350776" y="16221"/>
                        <a:pt x="129849" y="104062"/>
                        <a:pt x="62116" y="124964"/>
                      </a:cubicBezTo>
                      <a:cubicBezTo>
                        <a:pt x="-5617" y="145866"/>
                        <a:pt x="-2443" y="141368"/>
                        <a:pt x="9728" y="128139"/>
                      </a:cubicBezTo>
                      <a:cubicBezTo>
                        <a:pt x="21899" y="114910"/>
                        <a:pt x="152868" y="36858"/>
                        <a:pt x="157366" y="344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8" name="フリーフォーム: 図形 717">
                  <a:extLst>
                    <a:ext uri="{FF2B5EF4-FFF2-40B4-BE49-F238E27FC236}">
                      <a16:creationId xmlns:a16="http://schemas.microsoft.com/office/drawing/2014/main" id="{06029473-5A1A-4CA5-837C-60117DAAEDF8}"/>
                    </a:ext>
                  </a:extLst>
                </p:cNvPr>
                <p:cNvSpPr/>
                <p:nvPr/>
              </p:nvSpPr>
              <p:spPr>
                <a:xfrm>
                  <a:off x="7252518" y="3577683"/>
                  <a:ext cx="292873" cy="111251"/>
                </a:xfrm>
                <a:custGeom>
                  <a:avLst/>
                  <a:gdLst>
                    <a:gd name="connsiteX0" fmla="*/ 292870 w 292873"/>
                    <a:gd name="connsiteY0" fmla="*/ 542 h 111251"/>
                    <a:gd name="connsiteX1" fmla="*/ 124595 w 292873"/>
                    <a:gd name="connsiteY1" fmla="*/ 33880 h 111251"/>
                    <a:gd name="connsiteX2" fmla="*/ 770 w 292873"/>
                    <a:gd name="connsiteY2" fmla="*/ 110080 h 111251"/>
                    <a:gd name="connsiteX3" fmla="*/ 69032 w 292873"/>
                    <a:gd name="connsiteY3" fmla="*/ 81505 h 111251"/>
                    <a:gd name="connsiteX4" fmla="*/ 2357 w 292873"/>
                    <a:gd name="connsiteY4" fmla="*/ 100555 h 111251"/>
                    <a:gd name="connsiteX5" fmla="*/ 129357 w 292873"/>
                    <a:gd name="connsiteY5" fmla="*/ 19592 h 111251"/>
                    <a:gd name="connsiteX6" fmla="*/ 292870 w 292873"/>
                    <a:gd name="connsiteY6" fmla="*/ 542 h 11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873" h="111251">
                      <a:moveTo>
                        <a:pt x="292870" y="542"/>
                      </a:moveTo>
                      <a:cubicBezTo>
                        <a:pt x="292076" y="2923"/>
                        <a:pt x="173278" y="15624"/>
                        <a:pt x="124595" y="33880"/>
                      </a:cubicBezTo>
                      <a:cubicBezTo>
                        <a:pt x="75912" y="52136"/>
                        <a:pt x="10030" y="102143"/>
                        <a:pt x="770" y="110080"/>
                      </a:cubicBezTo>
                      <a:cubicBezTo>
                        <a:pt x="-8490" y="118017"/>
                        <a:pt x="68768" y="83092"/>
                        <a:pt x="69032" y="81505"/>
                      </a:cubicBezTo>
                      <a:cubicBezTo>
                        <a:pt x="69296" y="79918"/>
                        <a:pt x="-7697" y="110874"/>
                        <a:pt x="2357" y="100555"/>
                      </a:cubicBezTo>
                      <a:cubicBezTo>
                        <a:pt x="12411" y="90236"/>
                        <a:pt x="87288" y="35732"/>
                        <a:pt x="129357" y="19592"/>
                      </a:cubicBezTo>
                      <a:cubicBezTo>
                        <a:pt x="171426" y="3452"/>
                        <a:pt x="293664" y="-1839"/>
                        <a:pt x="292870" y="5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9" name="フリーフォーム: 図形 718">
                  <a:extLst>
                    <a:ext uri="{FF2B5EF4-FFF2-40B4-BE49-F238E27FC236}">
                      <a16:creationId xmlns:a16="http://schemas.microsoft.com/office/drawing/2014/main" id="{CD442362-AA3C-44CD-8541-919B4F993AF1}"/>
                    </a:ext>
                  </a:extLst>
                </p:cNvPr>
                <p:cNvSpPr/>
                <p:nvPr/>
              </p:nvSpPr>
              <p:spPr>
                <a:xfrm>
                  <a:off x="7605703" y="3476319"/>
                  <a:ext cx="156423" cy="273605"/>
                </a:xfrm>
                <a:custGeom>
                  <a:avLst/>
                  <a:gdLst>
                    <a:gd name="connsiteX0" fmla="*/ 10 w 156423"/>
                    <a:gd name="connsiteY0" fmla="*/ 306 h 273605"/>
                    <a:gd name="connsiteX1" fmla="*/ 88910 w 156423"/>
                    <a:gd name="connsiteY1" fmla="*/ 70156 h 273605"/>
                    <a:gd name="connsiteX2" fmla="*/ 80972 w 156423"/>
                    <a:gd name="connsiteY2" fmla="*/ 100319 h 273605"/>
                    <a:gd name="connsiteX3" fmla="*/ 119072 w 156423"/>
                    <a:gd name="connsiteY3" fmla="*/ 160644 h 273605"/>
                    <a:gd name="connsiteX4" fmla="*/ 155585 w 156423"/>
                    <a:gd name="connsiteY4" fmla="*/ 273356 h 273605"/>
                    <a:gd name="connsiteX5" fmla="*/ 141297 w 156423"/>
                    <a:gd name="connsiteY5" fmla="*/ 189219 h 273605"/>
                    <a:gd name="connsiteX6" fmla="*/ 103197 w 156423"/>
                    <a:gd name="connsiteY6" fmla="*/ 127306 h 273605"/>
                    <a:gd name="connsiteX7" fmla="*/ 95260 w 156423"/>
                    <a:gd name="connsiteY7" fmla="*/ 100319 h 273605"/>
                    <a:gd name="connsiteX8" fmla="*/ 10 w 156423"/>
                    <a:gd name="connsiteY8" fmla="*/ 306 h 27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23" h="273605">
                      <a:moveTo>
                        <a:pt x="10" y="306"/>
                      </a:moveTo>
                      <a:cubicBezTo>
                        <a:pt x="-1048" y="-4721"/>
                        <a:pt x="75416" y="53487"/>
                        <a:pt x="88910" y="70156"/>
                      </a:cubicBezTo>
                      <a:cubicBezTo>
                        <a:pt x="102404" y="86825"/>
                        <a:pt x="75945" y="85238"/>
                        <a:pt x="80972" y="100319"/>
                      </a:cubicBezTo>
                      <a:cubicBezTo>
                        <a:pt x="85999" y="115400"/>
                        <a:pt x="106637" y="131805"/>
                        <a:pt x="119072" y="160644"/>
                      </a:cubicBezTo>
                      <a:cubicBezTo>
                        <a:pt x="131508" y="189484"/>
                        <a:pt x="151881" y="268594"/>
                        <a:pt x="155585" y="273356"/>
                      </a:cubicBezTo>
                      <a:cubicBezTo>
                        <a:pt x="159289" y="278118"/>
                        <a:pt x="150028" y="213561"/>
                        <a:pt x="141297" y="189219"/>
                      </a:cubicBezTo>
                      <a:cubicBezTo>
                        <a:pt x="132566" y="164877"/>
                        <a:pt x="110870" y="142123"/>
                        <a:pt x="103197" y="127306"/>
                      </a:cubicBezTo>
                      <a:cubicBezTo>
                        <a:pt x="95524" y="112489"/>
                        <a:pt x="110870" y="119104"/>
                        <a:pt x="95260" y="100319"/>
                      </a:cubicBezTo>
                      <a:cubicBezTo>
                        <a:pt x="79650" y="81534"/>
                        <a:pt x="1068" y="5333"/>
                        <a:pt x="10" y="3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0" name="フリーフォーム: 図形 719">
                  <a:extLst>
                    <a:ext uri="{FF2B5EF4-FFF2-40B4-BE49-F238E27FC236}">
                      <a16:creationId xmlns:a16="http://schemas.microsoft.com/office/drawing/2014/main" id="{E10D5B13-D5E2-4C8C-BF47-18DCFC682AE5}"/>
                    </a:ext>
                  </a:extLst>
                </p:cNvPr>
                <p:cNvSpPr/>
                <p:nvPr/>
              </p:nvSpPr>
              <p:spPr>
                <a:xfrm>
                  <a:off x="7029450" y="3681149"/>
                  <a:ext cx="805132" cy="530489"/>
                </a:xfrm>
                <a:custGeom>
                  <a:avLst/>
                  <a:gdLst>
                    <a:gd name="connsiteX0" fmla="*/ 665163 w 805132"/>
                    <a:gd name="connsiteY0" fmla="*/ 264 h 530489"/>
                    <a:gd name="connsiteX1" fmla="*/ 773113 w 805132"/>
                    <a:gd name="connsiteY1" fmla="*/ 124089 h 530489"/>
                    <a:gd name="connsiteX2" fmla="*/ 757238 w 805132"/>
                    <a:gd name="connsiteY2" fmla="*/ 119326 h 530489"/>
                    <a:gd name="connsiteX3" fmla="*/ 798513 w 805132"/>
                    <a:gd name="connsiteY3" fmla="*/ 225689 h 530489"/>
                    <a:gd name="connsiteX4" fmla="*/ 790575 w 805132"/>
                    <a:gd name="connsiteY4" fmla="*/ 227276 h 530489"/>
                    <a:gd name="connsiteX5" fmla="*/ 793750 w 805132"/>
                    <a:gd name="connsiteY5" fmla="*/ 316176 h 530489"/>
                    <a:gd name="connsiteX6" fmla="*/ 803275 w 805132"/>
                    <a:gd name="connsiteY6" fmla="*/ 271726 h 530489"/>
                    <a:gd name="connsiteX7" fmla="*/ 760413 w 805132"/>
                    <a:gd name="connsiteY7" fmla="*/ 435239 h 530489"/>
                    <a:gd name="connsiteX8" fmla="*/ 733425 w 805132"/>
                    <a:gd name="connsiteY8" fmla="*/ 486039 h 530489"/>
                    <a:gd name="connsiteX9" fmla="*/ 711200 w 805132"/>
                    <a:gd name="connsiteY9" fmla="*/ 509851 h 530489"/>
                    <a:gd name="connsiteX10" fmla="*/ 681038 w 805132"/>
                    <a:gd name="connsiteY10" fmla="*/ 516201 h 530489"/>
                    <a:gd name="connsiteX11" fmla="*/ 560388 w 805132"/>
                    <a:gd name="connsiteY11" fmla="*/ 514614 h 530489"/>
                    <a:gd name="connsiteX12" fmla="*/ 287338 w 805132"/>
                    <a:gd name="connsiteY12" fmla="*/ 520964 h 530489"/>
                    <a:gd name="connsiteX13" fmla="*/ 338138 w 805132"/>
                    <a:gd name="connsiteY13" fmla="*/ 520964 h 530489"/>
                    <a:gd name="connsiteX14" fmla="*/ 112713 w 805132"/>
                    <a:gd name="connsiteY14" fmla="*/ 530489 h 530489"/>
                    <a:gd name="connsiteX15" fmla="*/ 0 w 805132"/>
                    <a:gd name="connsiteY15" fmla="*/ 528901 h 530489"/>
                    <a:gd name="connsiteX16" fmla="*/ 366713 w 805132"/>
                    <a:gd name="connsiteY16" fmla="*/ 528901 h 530489"/>
                    <a:gd name="connsiteX17" fmla="*/ 746125 w 805132"/>
                    <a:gd name="connsiteY17" fmla="*/ 511439 h 530489"/>
                    <a:gd name="connsiteX18" fmla="*/ 749300 w 805132"/>
                    <a:gd name="connsiteY18" fmla="*/ 470164 h 530489"/>
                    <a:gd name="connsiteX19" fmla="*/ 804863 w 805132"/>
                    <a:gd name="connsiteY19" fmla="*/ 286014 h 530489"/>
                    <a:gd name="connsiteX20" fmla="*/ 766763 w 805132"/>
                    <a:gd name="connsiteY20" fmla="*/ 97101 h 530489"/>
                    <a:gd name="connsiteX21" fmla="*/ 665163 w 805132"/>
                    <a:gd name="connsiteY21" fmla="*/ 264 h 5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05132" h="530489">
                      <a:moveTo>
                        <a:pt x="665163" y="264"/>
                      </a:moveTo>
                      <a:cubicBezTo>
                        <a:pt x="666221" y="4762"/>
                        <a:pt x="757767" y="104245"/>
                        <a:pt x="773113" y="124089"/>
                      </a:cubicBezTo>
                      <a:cubicBezTo>
                        <a:pt x="788459" y="143933"/>
                        <a:pt x="753005" y="102393"/>
                        <a:pt x="757238" y="119326"/>
                      </a:cubicBezTo>
                      <a:cubicBezTo>
                        <a:pt x="761471" y="136259"/>
                        <a:pt x="792957" y="207697"/>
                        <a:pt x="798513" y="225689"/>
                      </a:cubicBezTo>
                      <a:cubicBezTo>
                        <a:pt x="804069" y="243681"/>
                        <a:pt x="791369" y="212195"/>
                        <a:pt x="790575" y="227276"/>
                      </a:cubicBezTo>
                      <a:cubicBezTo>
                        <a:pt x="789781" y="242357"/>
                        <a:pt x="791633" y="308768"/>
                        <a:pt x="793750" y="316176"/>
                      </a:cubicBezTo>
                      <a:cubicBezTo>
                        <a:pt x="795867" y="323584"/>
                        <a:pt x="808831" y="251882"/>
                        <a:pt x="803275" y="271726"/>
                      </a:cubicBezTo>
                      <a:cubicBezTo>
                        <a:pt x="797719" y="291570"/>
                        <a:pt x="772055" y="399520"/>
                        <a:pt x="760413" y="435239"/>
                      </a:cubicBezTo>
                      <a:cubicBezTo>
                        <a:pt x="748771" y="470958"/>
                        <a:pt x="741627" y="473604"/>
                        <a:pt x="733425" y="486039"/>
                      </a:cubicBezTo>
                      <a:cubicBezTo>
                        <a:pt x="725223" y="498474"/>
                        <a:pt x="719931" y="504824"/>
                        <a:pt x="711200" y="509851"/>
                      </a:cubicBezTo>
                      <a:cubicBezTo>
                        <a:pt x="702469" y="514878"/>
                        <a:pt x="706173" y="515407"/>
                        <a:pt x="681038" y="516201"/>
                      </a:cubicBezTo>
                      <a:cubicBezTo>
                        <a:pt x="655903" y="516995"/>
                        <a:pt x="626005" y="513820"/>
                        <a:pt x="560388" y="514614"/>
                      </a:cubicBezTo>
                      <a:cubicBezTo>
                        <a:pt x="494771" y="515408"/>
                        <a:pt x="324380" y="519906"/>
                        <a:pt x="287338" y="520964"/>
                      </a:cubicBezTo>
                      <a:cubicBezTo>
                        <a:pt x="250296" y="522022"/>
                        <a:pt x="367242" y="519377"/>
                        <a:pt x="338138" y="520964"/>
                      </a:cubicBezTo>
                      <a:cubicBezTo>
                        <a:pt x="309034" y="522551"/>
                        <a:pt x="169069" y="529166"/>
                        <a:pt x="112713" y="530489"/>
                      </a:cubicBezTo>
                      <a:lnTo>
                        <a:pt x="0" y="528901"/>
                      </a:lnTo>
                      <a:lnTo>
                        <a:pt x="366713" y="528901"/>
                      </a:lnTo>
                      <a:cubicBezTo>
                        <a:pt x="491067" y="525991"/>
                        <a:pt x="682361" y="521228"/>
                        <a:pt x="746125" y="511439"/>
                      </a:cubicBezTo>
                      <a:cubicBezTo>
                        <a:pt x="809889" y="501650"/>
                        <a:pt x="739510" y="507735"/>
                        <a:pt x="749300" y="470164"/>
                      </a:cubicBezTo>
                      <a:cubicBezTo>
                        <a:pt x="759090" y="432593"/>
                        <a:pt x="801953" y="348191"/>
                        <a:pt x="804863" y="286014"/>
                      </a:cubicBezTo>
                      <a:cubicBezTo>
                        <a:pt x="807773" y="223837"/>
                        <a:pt x="786607" y="144726"/>
                        <a:pt x="766763" y="97101"/>
                      </a:cubicBezTo>
                      <a:cubicBezTo>
                        <a:pt x="746919" y="49476"/>
                        <a:pt x="664105" y="-4234"/>
                        <a:pt x="665163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1" name="フリーフォーム: 図形 720">
                  <a:extLst>
                    <a:ext uri="{FF2B5EF4-FFF2-40B4-BE49-F238E27FC236}">
                      <a16:creationId xmlns:a16="http://schemas.microsoft.com/office/drawing/2014/main" id="{E7D5A3EE-C1A0-4EB4-888C-E50D2ADD091E}"/>
                    </a:ext>
                  </a:extLst>
                </p:cNvPr>
                <p:cNvSpPr/>
                <p:nvPr/>
              </p:nvSpPr>
              <p:spPr>
                <a:xfrm>
                  <a:off x="7503793" y="3618793"/>
                  <a:ext cx="208118" cy="103873"/>
                </a:xfrm>
                <a:custGeom>
                  <a:avLst/>
                  <a:gdLst>
                    <a:gd name="connsiteX0" fmla="*/ 1907 w 208118"/>
                    <a:gd name="connsiteY0" fmla="*/ 2295 h 103873"/>
                    <a:gd name="connsiteX1" fmla="*/ 200345 w 208118"/>
                    <a:gd name="connsiteY1" fmla="*/ 100720 h 103873"/>
                    <a:gd name="connsiteX2" fmla="*/ 165420 w 208118"/>
                    <a:gd name="connsiteY2" fmla="*/ 76907 h 103873"/>
                    <a:gd name="connsiteX3" fmla="*/ 141607 w 208118"/>
                    <a:gd name="connsiteY3" fmla="*/ 49920 h 103873"/>
                    <a:gd name="connsiteX4" fmla="*/ 162245 w 208118"/>
                    <a:gd name="connsiteY4" fmla="*/ 67382 h 103873"/>
                    <a:gd name="connsiteX5" fmla="*/ 101920 w 208118"/>
                    <a:gd name="connsiteY5" fmla="*/ 34045 h 103873"/>
                    <a:gd name="connsiteX6" fmla="*/ 1907 w 208118"/>
                    <a:gd name="connsiteY6" fmla="*/ 2295 h 10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118" h="103873">
                      <a:moveTo>
                        <a:pt x="1907" y="2295"/>
                      </a:moveTo>
                      <a:cubicBezTo>
                        <a:pt x="18311" y="13407"/>
                        <a:pt x="173093" y="88285"/>
                        <a:pt x="200345" y="100720"/>
                      </a:cubicBezTo>
                      <a:cubicBezTo>
                        <a:pt x="227597" y="113155"/>
                        <a:pt x="175210" y="85374"/>
                        <a:pt x="165420" y="76907"/>
                      </a:cubicBezTo>
                      <a:cubicBezTo>
                        <a:pt x="155630" y="68440"/>
                        <a:pt x="142136" y="51507"/>
                        <a:pt x="141607" y="49920"/>
                      </a:cubicBezTo>
                      <a:cubicBezTo>
                        <a:pt x="141078" y="48333"/>
                        <a:pt x="168860" y="70028"/>
                        <a:pt x="162245" y="67382"/>
                      </a:cubicBezTo>
                      <a:cubicBezTo>
                        <a:pt x="155631" y="64736"/>
                        <a:pt x="124145" y="44628"/>
                        <a:pt x="101920" y="34045"/>
                      </a:cubicBezTo>
                      <a:cubicBezTo>
                        <a:pt x="79695" y="23462"/>
                        <a:pt x="-14497" y="-8817"/>
                        <a:pt x="1907" y="2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2" name="フリーフォーム: 図形 721">
                  <a:extLst>
                    <a:ext uri="{FF2B5EF4-FFF2-40B4-BE49-F238E27FC236}">
                      <a16:creationId xmlns:a16="http://schemas.microsoft.com/office/drawing/2014/main" id="{B619754D-0EEE-4660-804C-2AFC1540A427}"/>
                    </a:ext>
                  </a:extLst>
                </p:cNvPr>
                <p:cNvSpPr/>
                <p:nvPr/>
              </p:nvSpPr>
              <p:spPr>
                <a:xfrm>
                  <a:off x="7405650" y="3625631"/>
                  <a:ext cx="423412" cy="369454"/>
                </a:xfrm>
                <a:custGeom>
                  <a:avLst/>
                  <a:gdLst>
                    <a:gd name="connsiteX0" fmla="*/ 422313 w 423412"/>
                    <a:gd name="connsiteY0" fmla="*/ 293907 h 369454"/>
                    <a:gd name="connsiteX1" fmla="*/ 363575 w 423412"/>
                    <a:gd name="connsiteY1" fmla="*/ 241519 h 369454"/>
                    <a:gd name="connsiteX2" fmla="*/ 171488 w 423412"/>
                    <a:gd name="connsiteY2" fmla="*/ 65307 h 369454"/>
                    <a:gd name="connsiteX3" fmla="*/ 74650 w 423412"/>
                    <a:gd name="connsiteY3" fmla="*/ 27207 h 369454"/>
                    <a:gd name="connsiteX4" fmla="*/ 38 w 423412"/>
                    <a:gd name="connsiteY4" fmla="*/ 17682 h 369454"/>
                    <a:gd name="connsiteX5" fmla="*/ 84175 w 423412"/>
                    <a:gd name="connsiteY5" fmla="*/ 65307 h 369454"/>
                    <a:gd name="connsiteX6" fmla="*/ 127038 w 423412"/>
                    <a:gd name="connsiteY6" fmla="*/ 163732 h 369454"/>
                    <a:gd name="connsiteX7" fmla="*/ 154025 w 423412"/>
                    <a:gd name="connsiteY7" fmla="*/ 235169 h 369454"/>
                    <a:gd name="connsiteX8" fmla="*/ 239750 w 423412"/>
                    <a:gd name="connsiteY8" fmla="*/ 368519 h 369454"/>
                    <a:gd name="connsiteX9" fmla="*/ 182600 w 423412"/>
                    <a:gd name="connsiteY9" fmla="*/ 290732 h 369454"/>
                    <a:gd name="connsiteX10" fmla="*/ 138150 w 423412"/>
                    <a:gd name="connsiteY10" fmla="*/ 217707 h 369454"/>
                    <a:gd name="connsiteX11" fmla="*/ 46075 w 423412"/>
                    <a:gd name="connsiteY11" fmla="*/ 4982 h 369454"/>
                    <a:gd name="connsiteX12" fmla="*/ 163550 w 423412"/>
                    <a:gd name="connsiteY12" fmla="*/ 68482 h 369454"/>
                    <a:gd name="connsiteX13" fmla="*/ 271500 w 423412"/>
                    <a:gd name="connsiteY13" fmla="*/ 81182 h 369454"/>
                    <a:gd name="connsiteX14" fmla="*/ 215938 w 423412"/>
                    <a:gd name="connsiteY14" fmla="*/ 84357 h 369454"/>
                    <a:gd name="connsiteX15" fmla="*/ 300075 w 423412"/>
                    <a:gd name="connsiteY15" fmla="*/ 203419 h 369454"/>
                    <a:gd name="connsiteX16" fmla="*/ 422313 w 423412"/>
                    <a:gd name="connsiteY16" fmla="*/ 293907 h 36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3412" h="369454">
                      <a:moveTo>
                        <a:pt x="422313" y="293907"/>
                      </a:moveTo>
                      <a:cubicBezTo>
                        <a:pt x="432896" y="300257"/>
                        <a:pt x="363575" y="241519"/>
                        <a:pt x="363575" y="241519"/>
                      </a:cubicBezTo>
                      <a:cubicBezTo>
                        <a:pt x="321771" y="203419"/>
                        <a:pt x="219642" y="101026"/>
                        <a:pt x="171488" y="65307"/>
                      </a:cubicBezTo>
                      <a:cubicBezTo>
                        <a:pt x="123334" y="29588"/>
                        <a:pt x="103225" y="35145"/>
                        <a:pt x="74650" y="27207"/>
                      </a:cubicBezTo>
                      <a:cubicBezTo>
                        <a:pt x="46075" y="19269"/>
                        <a:pt x="-1550" y="11332"/>
                        <a:pt x="38" y="17682"/>
                      </a:cubicBezTo>
                      <a:cubicBezTo>
                        <a:pt x="1625" y="24032"/>
                        <a:pt x="63008" y="40965"/>
                        <a:pt x="84175" y="65307"/>
                      </a:cubicBezTo>
                      <a:cubicBezTo>
                        <a:pt x="105342" y="89649"/>
                        <a:pt x="115396" y="135422"/>
                        <a:pt x="127038" y="163732"/>
                      </a:cubicBezTo>
                      <a:cubicBezTo>
                        <a:pt x="138680" y="192042"/>
                        <a:pt x="135240" y="201038"/>
                        <a:pt x="154025" y="235169"/>
                      </a:cubicBezTo>
                      <a:cubicBezTo>
                        <a:pt x="172810" y="269300"/>
                        <a:pt x="234987" y="359259"/>
                        <a:pt x="239750" y="368519"/>
                      </a:cubicBezTo>
                      <a:cubicBezTo>
                        <a:pt x="244512" y="377780"/>
                        <a:pt x="199533" y="315867"/>
                        <a:pt x="182600" y="290732"/>
                      </a:cubicBezTo>
                      <a:cubicBezTo>
                        <a:pt x="165667" y="265597"/>
                        <a:pt x="160904" y="265332"/>
                        <a:pt x="138150" y="217707"/>
                      </a:cubicBezTo>
                      <a:cubicBezTo>
                        <a:pt x="115396" y="170082"/>
                        <a:pt x="41842" y="29853"/>
                        <a:pt x="46075" y="4982"/>
                      </a:cubicBezTo>
                      <a:cubicBezTo>
                        <a:pt x="50308" y="-19889"/>
                        <a:pt x="125979" y="55782"/>
                        <a:pt x="163550" y="68482"/>
                      </a:cubicBezTo>
                      <a:cubicBezTo>
                        <a:pt x="201121" y="81182"/>
                        <a:pt x="262769" y="78536"/>
                        <a:pt x="271500" y="81182"/>
                      </a:cubicBezTo>
                      <a:cubicBezTo>
                        <a:pt x="280231" y="83828"/>
                        <a:pt x="211176" y="63984"/>
                        <a:pt x="215938" y="84357"/>
                      </a:cubicBezTo>
                      <a:cubicBezTo>
                        <a:pt x="220700" y="104730"/>
                        <a:pt x="266208" y="170082"/>
                        <a:pt x="300075" y="203419"/>
                      </a:cubicBezTo>
                      <a:cubicBezTo>
                        <a:pt x="333942" y="236756"/>
                        <a:pt x="411730" y="287557"/>
                        <a:pt x="422313" y="2939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3" name="フリーフォーム: 図形 722">
                  <a:extLst>
                    <a:ext uri="{FF2B5EF4-FFF2-40B4-BE49-F238E27FC236}">
                      <a16:creationId xmlns:a16="http://schemas.microsoft.com/office/drawing/2014/main" id="{A5AE92AD-8157-4BA5-BD55-4F01C4DAC5D9}"/>
                    </a:ext>
                  </a:extLst>
                </p:cNvPr>
                <p:cNvSpPr/>
                <p:nvPr/>
              </p:nvSpPr>
              <p:spPr>
                <a:xfrm>
                  <a:off x="7521547" y="3695393"/>
                  <a:ext cx="191571" cy="202217"/>
                </a:xfrm>
                <a:custGeom>
                  <a:avLst/>
                  <a:gdLst>
                    <a:gd name="connsiteX0" fmla="*/ 28 w 191571"/>
                    <a:gd name="connsiteY0" fmla="*/ 307 h 202217"/>
                    <a:gd name="connsiteX1" fmla="*/ 125441 w 191571"/>
                    <a:gd name="connsiteY1" fmla="*/ 93970 h 202217"/>
                    <a:gd name="connsiteX2" fmla="*/ 190528 w 191571"/>
                    <a:gd name="connsiteY2" fmla="*/ 201920 h 202217"/>
                    <a:gd name="connsiteX3" fmla="*/ 161953 w 191571"/>
                    <a:gd name="connsiteY3" fmla="*/ 124132 h 202217"/>
                    <a:gd name="connsiteX4" fmla="*/ 114328 w 191571"/>
                    <a:gd name="connsiteY4" fmla="*/ 65395 h 202217"/>
                    <a:gd name="connsiteX5" fmla="*/ 28 w 191571"/>
                    <a:gd name="connsiteY5" fmla="*/ 307 h 20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71" h="202217">
                      <a:moveTo>
                        <a:pt x="28" y="307"/>
                      </a:moveTo>
                      <a:cubicBezTo>
                        <a:pt x="1880" y="5069"/>
                        <a:pt x="93691" y="60368"/>
                        <a:pt x="125441" y="93970"/>
                      </a:cubicBezTo>
                      <a:cubicBezTo>
                        <a:pt x="157191" y="127572"/>
                        <a:pt x="184443" y="196893"/>
                        <a:pt x="190528" y="201920"/>
                      </a:cubicBezTo>
                      <a:cubicBezTo>
                        <a:pt x="196613" y="206947"/>
                        <a:pt x="174653" y="146886"/>
                        <a:pt x="161953" y="124132"/>
                      </a:cubicBezTo>
                      <a:cubicBezTo>
                        <a:pt x="149253" y="101378"/>
                        <a:pt x="142374" y="83387"/>
                        <a:pt x="114328" y="65395"/>
                      </a:cubicBezTo>
                      <a:cubicBezTo>
                        <a:pt x="86282" y="47403"/>
                        <a:pt x="-1824" y="-4455"/>
                        <a:pt x="28" y="3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4" name="フリーフォーム: 図形 723">
                  <a:extLst>
                    <a:ext uri="{FF2B5EF4-FFF2-40B4-BE49-F238E27FC236}">
                      <a16:creationId xmlns:a16="http://schemas.microsoft.com/office/drawing/2014/main" id="{B304A1B5-495F-48E7-9454-CC8E4E778E12}"/>
                    </a:ext>
                  </a:extLst>
                </p:cNvPr>
                <p:cNvSpPr/>
                <p:nvPr/>
              </p:nvSpPr>
              <p:spPr>
                <a:xfrm>
                  <a:off x="7716099" y="3884603"/>
                  <a:ext cx="65999" cy="236723"/>
                </a:xfrm>
                <a:custGeom>
                  <a:avLst/>
                  <a:gdLst>
                    <a:gd name="connsiteX0" fmla="*/ 24551 w 65999"/>
                    <a:gd name="connsiteY0" fmla="*/ 10 h 236723"/>
                    <a:gd name="connsiteX1" fmla="*/ 11851 w 65999"/>
                    <a:gd name="connsiteY1" fmla="*/ 76210 h 236723"/>
                    <a:gd name="connsiteX2" fmla="*/ 42014 w 65999"/>
                    <a:gd name="connsiteY2" fmla="*/ 134947 h 236723"/>
                    <a:gd name="connsiteX3" fmla="*/ 65826 w 65999"/>
                    <a:gd name="connsiteY3" fmla="*/ 236547 h 236723"/>
                    <a:gd name="connsiteX4" fmla="*/ 49951 w 65999"/>
                    <a:gd name="connsiteY4" fmla="*/ 157172 h 236723"/>
                    <a:gd name="connsiteX5" fmla="*/ 739 w 65999"/>
                    <a:gd name="connsiteY5" fmla="*/ 71447 h 236723"/>
                    <a:gd name="connsiteX6" fmla="*/ 24551 w 65999"/>
                    <a:gd name="connsiteY6" fmla="*/ 10 h 236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999" h="236723">
                      <a:moveTo>
                        <a:pt x="24551" y="10"/>
                      </a:moveTo>
                      <a:cubicBezTo>
                        <a:pt x="26403" y="804"/>
                        <a:pt x="8941" y="53721"/>
                        <a:pt x="11851" y="76210"/>
                      </a:cubicBezTo>
                      <a:cubicBezTo>
                        <a:pt x="14761" y="98699"/>
                        <a:pt x="33018" y="108224"/>
                        <a:pt x="42014" y="134947"/>
                      </a:cubicBezTo>
                      <a:cubicBezTo>
                        <a:pt x="51010" y="161670"/>
                        <a:pt x="64503" y="232843"/>
                        <a:pt x="65826" y="236547"/>
                      </a:cubicBezTo>
                      <a:cubicBezTo>
                        <a:pt x="67149" y="240251"/>
                        <a:pt x="60799" y="184689"/>
                        <a:pt x="49951" y="157172"/>
                      </a:cubicBezTo>
                      <a:cubicBezTo>
                        <a:pt x="39103" y="129655"/>
                        <a:pt x="6295" y="97641"/>
                        <a:pt x="739" y="71447"/>
                      </a:cubicBezTo>
                      <a:cubicBezTo>
                        <a:pt x="-4817" y="45253"/>
                        <a:pt x="22699" y="-784"/>
                        <a:pt x="24551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5" name="フリーフォーム: 図形 724">
                  <a:extLst>
                    <a:ext uri="{FF2B5EF4-FFF2-40B4-BE49-F238E27FC236}">
                      <a16:creationId xmlns:a16="http://schemas.microsoft.com/office/drawing/2014/main" id="{B5338B62-0E92-4C4A-8A99-DD4CF57DB4B7}"/>
                    </a:ext>
                  </a:extLst>
                </p:cNvPr>
                <p:cNvSpPr/>
                <p:nvPr/>
              </p:nvSpPr>
              <p:spPr>
                <a:xfrm>
                  <a:off x="7725851" y="3835896"/>
                  <a:ext cx="79180" cy="277249"/>
                </a:xfrm>
                <a:custGeom>
                  <a:avLst/>
                  <a:gdLst>
                    <a:gd name="connsiteX0" fmla="*/ 512 w 79180"/>
                    <a:gd name="connsiteY0" fmla="*/ 2679 h 277249"/>
                    <a:gd name="connsiteX1" fmla="*/ 68774 w 79180"/>
                    <a:gd name="connsiteY1" fmla="*/ 116979 h 277249"/>
                    <a:gd name="connsiteX2" fmla="*/ 68774 w 79180"/>
                    <a:gd name="connsiteY2" fmla="*/ 143967 h 277249"/>
                    <a:gd name="connsiteX3" fmla="*/ 59249 w 79180"/>
                    <a:gd name="connsiteY3" fmla="*/ 275729 h 277249"/>
                    <a:gd name="connsiteX4" fmla="*/ 65599 w 79180"/>
                    <a:gd name="connsiteY4" fmla="*/ 210642 h 277249"/>
                    <a:gd name="connsiteX5" fmla="*/ 78299 w 79180"/>
                    <a:gd name="connsiteY5" fmla="*/ 134442 h 277249"/>
                    <a:gd name="connsiteX6" fmla="*/ 38612 w 79180"/>
                    <a:gd name="connsiteY6" fmla="*/ 42367 h 277249"/>
                    <a:gd name="connsiteX7" fmla="*/ 512 w 79180"/>
                    <a:gd name="connsiteY7" fmla="*/ 2679 h 27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80" h="277249">
                      <a:moveTo>
                        <a:pt x="512" y="2679"/>
                      </a:moveTo>
                      <a:cubicBezTo>
                        <a:pt x="5539" y="15114"/>
                        <a:pt x="57397" y="93431"/>
                        <a:pt x="68774" y="116979"/>
                      </a:cubicBezTo>
                      <a:cubicBezTo>
                        <a:pt x="80151" y="140527"/>
                        <a:pt x="70362" y="117509"/>
                        <a:pt x="68774" y="143967"/>
                      </a:cubicBezTo>
                      <a:cubicBezTo>
                        <a:pt x="67187" y="170425"/>
                        <a:pt x="59778" y="264617"/>
                        <a:pt x="59249" y="275729"/>
                      </a:cubicBezTo>
                      <a:cubicBezTo>
                        <a:pt x="58720" y="286841"/>
                        <a:pt x="62424" y="234190"/>
                        <a:pt x="65599" y="210642"/>
                      </a:cubicBezTo>
                      <a:cubicBezTo>
                        <a:pt x="68774" y="187094"/>
                        <a:pt x="82797" y="162488"/>
                        <a:pt x="78299" y="134442"/>
                      </a:cubicBezTo>
                      <a:cubicBezTo>
                        <a:pt x="73801" y="106396"/>
                        <a:pt x="48401" y="60623"/>
                        <a:pt x="38612" y="42367"/>
                      </a:cubicBezTo>
                      <a:cubicBezTo>
                        <a:pt x="28823" y="24111"/>
                        <a:pt x="-4515" y="-9756"/>
                        <a:pt x="512" y="26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6" name="フリーフォーム: 図形 725">
                  <a:extLst>
                    <a:ext uri="{FF2B5EF4-FFF2-40B4-BE49-F238E27FC236}">
                      <a16:creationId xmlns:a16="http://schemas.microsoft.com/office/drawing/2014/main" id="{9E2F2231-5FEE-4CBD-A381-0637412A08FA}"/>
                    </a:ext>
                  </a:extLst>
                </p:cNvPr>
                <p:cNvSpPr/>
                <p:nvPr/>
              </p:nvSpPr>
              <p:spPr>
                <a:xfrm>
                  <a:off x="7243687" y="3667764"/>
                  <a:ext cx="164965" cy="66036"/>
                </a:xfrm>
                <a:custGeom>
                  <a:avLst/>
                  <a:gdLst>
                    <a:gd name="connsiteX0" fmla="*/ 76 w 164965"/>
                    <a:gd name="connsiteY0" fmla="*/ 61274 h 66036"/>
                    <a:gd name="connsiteX1" fmla="*/ 96913 w 164965"/>
                    <a:gd name="connsiteY1" fmla="*/ 66036 h 66036"/>
                    <a:gd name="connsiteX2" fmla="*/ 81038 w 164965"/>
                    <a:gd name="connsiteY2" fmla="*/ 61274 h 66036"/>
                    <a:gd name="connsiteX3" fmla="*/ 63576 w 164965"/>
                    <a:gd name="connsiteY3" fmla="*/ 46986 h 66036"/>
                    <a:gd name="connsiteX4" fmla="*/ 163588 w 164965"/>
                    <a:gd name="connsiteY4" fmla="*/ 949 h 66036"/>
                    <a:gd name="connsiteX5" fmla="*/ 119138 w 164965"/>
                    <a:gd name="connsiteY5" fmla="*/ 18411 h 66036"/>
                    <a:gd name="connsiteX6" fmla="*/ 81038 w 164965"/>
                    <a:gd name="connsiteY6" fmla="*/ 48574 h 66036"/>
                    <a:gd name="connsiteX7" fmla="*/ 76 w 164965"/>
                    <a:gd name="connsiteY7" fmla="*/ 61274 h 6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965" h="66036">
                      <a:moveTo>
                        <a:pt x="76" y="61274"/>
                      </a:moveTo>
                      <a:cubicBezTo>
                        <a:pt x="2722" y="64184"/>
                        <a:pt x="83419" y="66036"/>
                        <a:pt x="96913" y="66036"/>
                      </a:cubicBezTo>
                      <a:cubicBezTo>
                        <a:pt x="110407" y="66036"/>
                        <a:pt x="86594" y="64449"/>
                        <a:pt x="81038" y="61274"/>
                      </a:cubicBezTo>
                      <a:cubicBezTo>
                        <a:pt x="75482" y="58099"/>
                        <a:pt x="49818" y="57040"/>
                        <a:pt x="63576" y="46986"/>
                      </a:cubicBezTo>
                      <a:cubicBezTo>
                        <a:pt x="77334" y="36932"/>
                        <a:pt x="154328" y="5711"/>
                        <a:pt x="163588" y="949"/>
                      </a:cubicBezTo>
                      <a:cubicBezTo>
                        <a:pt x="172848" y="-3813"/>
                        <a:pt x="132896" y="10473"/>
                        <a:pt x="119138" y="18411"/>
                      </a:cubicBezTo>
                      <a:cubicBezTo>
                        <a:pt x="105380" y="26348"/>
                        <a:pt x="97971" y="42489"/>
                        <a:pt x="81038" y="48574"/>
                      </a:cubicBezTo>
                      <a:cubicBezTo>
                        <a:pt x="64105" y="54659"/>
                        <a:pt x="-2570" y="58364"/>
                        <a:pt x="76" y="6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7" name="フリーフォーム: 図形 726">
                  <a:extLst>
                    <a:ext uri="{FF2B5EF4-FFF2-40B4-BE49-F238E27FC236}">
                      <a16:creationId xmlns:a16="http://schemas.microsoft.com/office/drawing/2014/main" id="{28C058A1-2646-4619-B767-C39B1DF73D55}"/>
                    </a:ext>
                  </a:extLst>
                </p:cNvPr>
                <p:cNvSpPr/>
                <p:nvPr/>
              </p:nvSpPr>
              <p:spPr>
                <a:xfrm>
                  <a:off x="7337425" y="3686019"/>
                  <a:ext cx="230188" cy="228756"/>
                </a:xfrm>
                <a:custGeom>
                  <a:avLst/>
                  <a:gdLst>
                    <a:gd name="connsiteX0" fmla="*/ 0 w 230188"/>
                    <a:gd name="connsiteY0" fmla="*/ 62069 h 228756"/>
                    <a:gd name="connsiteX1" fmla="*/ 117475 w 230188"/>
                    <a:gd name="connsiteY1" fmla="*/ 96994 h 228756"/>
                    <a:gd name="connsiteX2" fmla="*/ 195263 w 230188"/>
                    <a:gd name="connsiteY2" fmla="*/ 166844 h 228756"/>
                    <a:gd name="connsiteX3" fmla="*/ 230188 w 230188"/>
                    <a:gd name="connsiteY3" fmla="*/ 228756 h 228756"/>
                    <a:gd name="connsiteX4" fmla="*/ 171450 w 230188"/>
                    <a:gd name="connsiteY4" fmla="*/ 128744 h 228756"/>
                    <a:gd name="connsiteX5" fmla="*/ 136525 w 230188"/>
                    <a:gd name="connsiteY5" fmla="*/ 81119 h 228756"/>
                    <a:gd name="connsiteX6" fmla="*/ 28575 w 230188"/>
                    <a:gd name="connsiteY6" fmla="*/ 156 h 228756"/>
                    <a:gd name="connsiteX7" fmla="*/ 88900 w 230188"/>
                    <a:gd name="connsiteY7" fmla="*/ 60481 h 228756"/>
                    <a:gd name="connsiteX8" fmla="*/ 52388 w 230188"/>
                    <a:gd name="connsiteY8" fmla="*/ 57306 h 228756"/>
                    <a:gd name="connsiteX9" fmla="*/ 0 w 230188"/>
                    <a:gd name="connsiteY9" fmla="*/ 62069 h 22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188" h="228756">
                      <a:moveTo>
                        <a:pt x="0" y="62069"/>
                      </a:moveTo>
                      <a:cubicBezTo>
                        <a:pt x="42465" y="70800"/>
                        <a:pt x="84931" y="79532"/>
                        <a:pt x="117475" y="96994"/>
                      </a:cubicBezTo>
                      <a:cubicBezTo>
                        <a:pt x="150019" y="114457"/>
                        <a:pt x="176478" y="144884"/>
                        <a:pt x="195263" y="166844"/>
                      </a:cubicBezTo>
                      <a:cubicBezTo>
                        <a:pt x="214048" y="188804"/>
                        <a:pt x="230188" y="228756"/>
                        <a:pt x="230188" y="228756"/>
                      </a:cubicBezTo>
                      <a:cubicBezTo>
                        <a:pt x="226219" y="222406"/>
                        <a:pt x="187060" y="153350"/>
                        <a:pt x="171450" y="128744"/>
                      </a:cubicBezTo>
                      <a:cubicBezTo>
                        <a:pt x="155840" y="104138"/>
                        <a:pt x="160337" y="102550"/>
                        <a:pt x="136525" y="81119"/>
                      </a:cubicBezTo>
                      <a:cubicBezTo>
                        <a:pt x="112713" y="59688"/>
                        <a:pt x="36513" y="3596"/>
                        <a:pt x="28575" y="156"/>
                      </a:cubicBezTo>
                      <a:cubicBezTo>
                        <a:pt x="20638" y="-3284"/>
                        <a:pt x="84931" y="50956"/>
                        <a:pt x="88900" y="60481"/>
                      </a:cubicBezTo>
                      <a:cubicBezTo>
                        <a:pt x="92869" y="70006"/>
                        <a:pt x="52388" y="57306"/>
                        <a:pt x="52388" y="57306"/>
                      </a:cubicBezTo>
                      <a:lnTo>
                        <a:pt x="0" y="6206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8" name="フリーフォーム: 図形 727">
                  <a:extLst>
                    <a:ext uri="{FF2B5EF4-FFF2-40B4-BE49-F238E27FC236}">
                      <a16:creationId xmlns:a16="http://schemas.microsoft.com/office/drawing/2014/main" id="{A01F5C25-4946-49A4-8624-E4F5F6805247}"/>
                    </a:ext>
                  </a:extLst>
                </p:cNvPr>
                <p:cNvSpPr/>
                <p:nvPr/>
              </p:nvSpPr>
              <p:spPr>
                <a:xfrm>
                  <a:off x="7226300" y="3729038"/>
                  <a:ext cx="336009" cy="216662"/>
                </a:xfrm>
                <a:custGeom>
                  <a:avLst/>
                  <a:gdLst>
                    <a:gd name="connsiteX0" fmla="*/ 17463 w 336009"/>
                    <a:gd name="connsiteY0" fmla="*/ 0 h 216662"/>
                    <a:gd name="connsiteX1" fmla="*/ 169863 w 336009"/>
                    <a:gd name="connsiteY1" fmla="*/ 63500 h 216662"/>
                    <a:gd name="connsiteX2" fmla="*/ 333375 w 336009"/>
                    <a:gd name="connsiteY2" fmla="*/ 212725 h 216662"/>
                    <a:gd name="connsiteX3" fmla="*/ 263525 w 336009"/>
                    <a:gd name="connsiteY3" fmla="*/ 169862 h 216662"/>
                    <a:gd name="connsiteX4" fmla="*/ 166688 w 336009"/>
                    <a:gd name="connsiteY4" fmla="*/ 131762 h 216662"/>
                    <a:gd name="connsiteX5" fmla="*/ 255588 w 336009"/>
                    <a:gd name="connsiteY5" fmla="*/ 187325 h 216662"/>
                    <a:gd name="connsiteX6" fmla="*/ 169863 w 336009"/>
                    <a:gd name="connsiteY6" fmla="*/ 117475 h 216662"/>
                    <a:gd name="connsiteX7" fmla="*/ 52388 w 336009"/>
                    <a:gd name="connsiteY7" fmla="*/ 60325 h 216662"/>
                    <a:gd name="connsiteX8" fmla="*/ 7938 w 336009"/>
                    <a:gd name="connsiteY8" fmla="*/ 53975 h 216662"/>
                    <a:gd name="connsiteX9" fmla="*/ 25400 w 336009"/>
                    <a:gd name="connsiteY9" fmla="*/ 66675 h 216662"/>
                    <a:gd name="connsiteX10" fmla="*/ 247650 w 336009"/>
                    <a:gd name="connsiteY10" fmla="*/ 153987 h 216662"/>
                    <a:gd name="connsiteX11" fmla="*/ 303213 w 336009"/>
                    <a:gd name="connsiteY11" fmla="*/ 169862 h 216662"/>
                    <a:gd name="connsiteX12" fmla="*/ 225425 w 336009"/>
                    <a:gd name="connsiteY12" fmla="*/ 127000 h 216662"/>
                    <a:gd name="connsiteX13" fmla="*/ 198438 w 336009"/>
                    <a:gd name="connsiteY13" fmla="*/ 93662 h 216662"/>
                    <a:gd name="connsiteX14" fmla="*/ 153988 w 336009"/>
                    <a:gd name="connsiteY14" fmla="*/ 63500 h 216662"/>
                    <a:gd name="connsiteX15" fmla="*/ 17463 w 336009"/>
                    <a:gd name="connsiteY15" fmla="*/ 0 h 21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009" h="216662">
                      <a:moveTo>
                        <a:pt x="17463" y="0"/>
                      </a:moveTo>
                      <a:cubicBezTo>
                        <a:pt x="20109" y="0"/>
                        <a:pt x="117211" y="28046"/>
                        <a:pt x="169863" y="63500"/>
                      </a:cubicBezTo>
                      <a:cubicBezTo>
                        <a:pt x="222515" y="98954"/>
                        <a:pt x="317765" y="194998"/>
                        <a:pt x="333375" y="212725"/>
                      </a:cubicBezTo>
                      <a:cubicBezTo>
                        <a:pt x="348985" y="230452"/>
                        <a:pt x="291306" y="183356"/>
                        <a:pt x="263525" y="169862"/>
                      </a:cubicBezTo>
                      <a:cubicBezTo>
                        <a:pt x="235744" y="156368"/>
                        <a:pt x="168011" y="128851"/>
                        <a:pt x="166688" y="131762"/>
                      </a:cubicBezTo>
                      <a:cubicBezTo>
                        <a:pt x="165365" y="134673"/>
                        <a:pt x="255059" y="189706"/>
                        <a:pt x="255588" y="187325"/>
                      </a:cubicBezTo>
                      <a:cubicBezTo>
                        <a:pt x="256117" y="184944"/>
                        <a:pt x="203730" y="138642"/>
                        <a:pt x="169863" y="117475"/>
                      </a:cubicBezTo>
                      <a:cubicBezTo>
                        <a:pt x="135996" y="96308"/>
                        <a:pt x="79375" y="70908"/>
                        <a:pt x="52388" y="60325"/>
                      </a:cubicBezTo>
                      <a:cubicBezTo>
                        <a:pt x="25401" y="49742"/>
                        <a:pt x="12436" y="52917"/>
                        <a:pt x="7938" y="53975"/>
                      </a:cubicBezTo>
                      <a:cubicBezTo>
                        <a:pt x="3440" y="55033"/>
                        <a:pt x="-14552" y="50006"/>
                        <a:pt x="25400" y="66675"/>
                      </a:cubicBezTo>
                      <a:cubicBezTo>
                        <a:pt x="65352" y="83344"/>
                        <a:pt x="201348" y="136789"/>
                        <a:pt x="247650" y="153987"/>
                      </a:cubicBezTo>
                      <a:cubicBezTo>
                        <a:pt x="293952" y="171185"/>
                        <a:pt x="306917" y="174360"/>
                        <a:pt x="303213" y="169862"/>
                      </a:cubicBezTo>
                      <a:cubicBezTo>
                        <a:pt x="299509" y="165364"/>
                        <a:pt x="242888" y="139700"/>
                        <a:pt x="225425" y="127000"/>
                      </a:cubicBezTo>
                      <a:cubicBezTo>
                        <a:pt x="207963" y="114300"/>
                        <a:pt x="210344" y="104245"/>
                        <a:pt x="198438" y="93662"/>
                      </a:cubicBezTo>
                      <a:cubicBezTo>
                        <a:pt x="186532" y="83079"/>
                        <a:pt x="179388" y="76729"/>
                        <a:pt x="153988" y="63500"/>
                      </a:cubicBezTo>
                      <a:cubicBezTo>
                        <a:pt x="128588" y="50271"/>
                        <a:pt x="14817" y="0"/>
                        <a:pt x="1746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9" name="フリーフォーム: 図形 728">
                  <a:extLst>
                    <a:ext uri="{FF2B5EF4-FFF2-40B4-BE49-F238E27FC236}">
                      <a16:creationId xmlns:a16="http://schemas.microsoft.com/office/drawing/2014/main" id="{A683B050-DE26-402A-AD7F-EECBEF1F6DF5}"/>
                    </a:ext>
                  </a:extLst>
                </p:cNvPr>
                <p:cNvSpPr/>
                <p:nvPr/>
              </p:nvSpPr>
              <p:spPr>
                <a:xfrm>
                  <a:off x="7268270" y="3856525"/>
                  <a:ext cx="477086" cy="244108"/>
                </a:xfrm>
                <a:custGeom>
                  <a:avLst/>
                  <a:gdLst>
                    <a:gd name="connsiteX0" fmla="*/ 893 w 477086"/>
                    <a:gd name="connsiteY0" fmla="*/ 1100 h 244108"/>
                    <a:gd name="connsiteX1" fmla="*/ 258068 w 477086"/>
                    <a:gd name="connsiteY1" fmla="*/ 112225 h 244108"/>
                    <a:gd name="connsiteX2" fmla="*/ 258068 w 477086"/>
                    <a:gd name="connsiteY2" fmla="*/ 102700 h 244108"/>
                    <a:gd name="connsiteX3" fmla="*/ 273943 w 477086"/>
                    <a:gd name="connsiteY3" fmla="*/ 115400 h 244108"/>
                    <a:gd name="connsiteX4" fmla="*/ 416818 w 477086"/>
                    <a:gd name="connsiteY4" fmla="*/ 191600 h 244108"/>
                    <a:gd name="connsiteX5" fmla="*/ 475555 w 477086"/>
                    <a:gd name="connsiteY5" fmla="*/ 243988 h 244108"/>
                    <a:gd name="connsiteX6" fmla="*/ 361255 w 477086"/>
                    <a:gd name="connsiteY6" fmla="*/ 177313 h 244108"/>
                    <a:gd name="connsiteX7" fmla="*/ 324743 w 477086"/>
                    <a:gd name="connsiteY7" fmla="*/ 145563 h 244108"/>
                    <a:gd name="connsiteX8" fmla="*/ 337443 w 477086"/>
                    <a:gd name="connsiteY8" fmla="*/ 139213 h 244108"/>
                    <a:gd name="connsiteX9" fmla="*/ 180280 w 477086"/>
                    <a:gd name="connsiteY9" fmla="*/ 61425 h 244108"/>
                    <a:gd name="connsiteX10" fmla="*/ 893 w 477086"/>
                    <a:gd name="connsiteY10" fmla="*/ 1100 h 244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7086" h="244108">
                      <a:moveTo>
                        <a:pt x="893" y="1100"/>
                      </a:moveTo>
                      <a:cubicBezTo>
                        <a:pt x="13858" y="9567"/>
                        <a:pt x="215206" y="95292"/>
                        <a:pt x="258068" y="112225"/>
                      </a:cubicBezTo>
                      <a:cubicBezTo>
                        <a:pt x="300930" y="129158"/>
                        <a:pt x="255422" y="102171"/>
                        <a:pt x="258068" y="102700"/>
                      </a:cubicBezTo>
                      <a:cubicBezTo>
                        <a:pt x="260714" y="103229"/>
                        <a:pt x="247485" y="100583"/>
                        <a:pt x="273943" y="115400"/>
                      </a:cubicBezTo>
                      <a:cubicBezTo>
                        <a:pt x="300401" y="130217"/>
                        <a:pt x="383216" y="170169"/>
                        <a:pt x="416818" y="191600"/>
                      </a:cubicBezTo>
                      <a:cubicBezTo>
                        <a:pt x="450420" y="213031"/>
                        <a:pt x="484816" y="246369"/>
                        <a:pt x="475555" y="243988"/>
                      </a:cubicBezTo>
                      <a:cubicBezTo>
                        <a:pt x="466295" y="241607"/>
                        <a:pt x="386390" y="193717"/>
                        <a:pt x="361255" y="177313"/>
                      </a:cubicBezTo>
                      <a:cubicBezTo>
                        <a:pt x="336120" y="160909"/>
                        <a:pt x="328712" y="151913"/>
                        <a:pt x="324743" y="145563"/>
                      </a:cubicBezTo>
                      <a:cubicBezTo>
                        <a:pt x="320774" y="139213"/>
                        <a:pt x="361520" y="153236"/>
                        <a:pt x="337443" y="139213"/>
                      </a:cubicBezTo>
                      <a:cubicBezTo>
                        <a:pt x="313366" y="125190"/>
                        <a:pt x="241134" y="87883"/>
                        <a:pt x="180280" y="61425"/>
                      </a:cubicBezTo>
                      <a:cubicBezTo>
                        <a:pt x="119426" y="34967"/>
                        <a:pt x="-12072" y="-7367"/>
                        <a:pt x="893" y="1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0" name="フリーフォーム: 図形 729">
                  <a:extLst>
                    <a:ext uri="{FF2B5EF4-FFF2-40B4-BE49-F238E27FC236}">
                      <a16:creationId xmlns:a16="http://schemas.microsoft.com/office/drawing/2014/main" id="{C3D08B5C-C674-4053-8C77-5BF74F717B38}"/>
                    </a:ext>
                  </a:extLst>
                </p:cNvPr>
                <p:cNvSpPr/>
                <p:nvPr/>
              </p:nvSpPr>
              <p:spPr>
                <a:xfrm>
                  <a:off x="7359635" y="3895704"/>
                  <a:ext cx="386793" cy="247110"/>
                </a:xfrm>
                <a:custGeom>
                  <a:avLst/>
                  <a:gdLst>
                    <a:gd name="connsiteX0" fmla="*/ 15 w 386793"/>
                    <a:gd name="connsiteY0" fmla="*/ 21 h 247110"/>
                    <a:gd name="connsiteX1" fmla="*/ 154003 w 386793"/>
                    <a:gd name="connsiteY1" fmla="*/ 103209 h 247110"/>
                    <a:gd name="connsiteX2" fmla="*/ 165115 w 386793"/>
                    <a:gd name="connsiteY2" fmla="*/ 104796 h 247110"/>
                    <a:gd name="connsiteX3" fmla="*/ 219090 w 386793"/>
                    <a:gd name="connsiteY3" fmla="*/ 150834 h 247110"/>
                    <a:gd name="connsiteX4" fmla="*/ 376253 w 386793"/>
                    <a:gd name="connsiteY4" fmla="*/ 239734 h 247110"/>
                    <a:gd name="connsiteX5" fmla="*/ 360378 w 386793"/>
                    <a:gd name="connsiteY5" fmla="*/ 234971 h 247110"/>
                    <a:gd name="connsiteX6" fmla="*/ 263540 w 386793"/>
                    <a:gd name="connsiteY6" fmla="*/ 177821 h 247110"/>
                    <a:gd name="connsiteX7" fmla="*/ 190515 w 386793"/>
                    <a:gd name="connsiteY7" fmla="*/ 142896 h 247110"/>
                    <a:gd name="connsiteX8" fmla="*/ 144478 w 386793"/>
                    <a:gd name="connsiteY8" fmla="*/ 112734 h 247110"/>
                    <a:gd name="connsiteX9" fmla="*/ 15 w 386793"/>
                    <a:gd name="connsiteY9" fmla="*/ 21 h 24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793" h="247110">
                      <a:moveTo>
                        <a:pt x="15" y="21"/>
                      </a:moveTo>
                      <a:cubicBezTo>
                        <a:pt x="1602" y="-1566"/>
                        <a:pt x="126486" y="85747"/>
                        <a:pt x="154003" y="103209"/>
                      </a:cubicBezTo>
                      <a:cubicBezTo>
                        <a:pt x="181520" y="120672"/>
                        <a:pt x="154267" y="96859"/>
                        <a:pt x="165115" y="104796"/>
                      </a:cubicBezTo>
                      <a:cubicBezTo>
                        <a:pt x="175963" y="112733"/>
                        <a:pt x="183900" y="128344"/>
                        <a:pt x="219090" y="150834"/>
                      </a:cubicBezTo>
                      <a:cubicBezTo>
                        <a:pt x="254280" y="173324"/>
                        <a:pt x="352705" y="225711"/>
                        <a:pt x="376253" y="239734"/>
                      </a:cubicBezTo>
                      <a:cubicBezTo>
                        <a:pt x="399801" y="253757"/>
                        <a:pt x="379163" y="245290"/>
                        <a:pt x="360378" y="234971"/>
                      </a:cubicBezTo>
                      <a:cubicBezTo>
                        <a:pt x="341593" y="224652"/>
                        <a:pt x="291850" y="193167"/>
                        <a:pt x="263540" y="177821"/>
                      </a:cubicBezTo>
                      <a:cubicBezTo>
                        <a:pt x="235230" y="162475"/>
                        <a:pt x="210359" y="153744"/>
                        <a:pt x="190515" y="142896"/>
                      </a:cubicBezTo>
                      <a:cubicBezTo>
                        <a:pt x="170671" y="132048"/>
                        <a:pt x="171465" y="134694"/>
                        <a:pt x="144478" y="112734"/>
                      </a:cubicBezTo>
                      <a:cubicBezTo>
                        <a:pt x="117491" y="90774"/>
                        <a:pt x="-1572" y="1608"/>
                        <a:pt x="15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1" name="フリーフォーム: 図形 730">
                  <a:extLst>
                    <a:ext uri="{FF2B5EF4-FFF2-40B4-BE49-F238E27FC236}">
                      <a16:creationId xmlns:a16="http://schemas.microsoft.com/office/drawing/2014/main" id="{9B17AD2B-AFEC-4E54-BEEA-2B69CFDD9935}"/>
                    </a:ext>
                  </a:extLst>
                </p:cNvPr>
                <p:cNvSpPr/>
                <p:nvPr/>
              </p:nvSpPr>
              <p:spPr>
                <a:xfrm>
                  <a:off x="6702116" y="3678207"/>
                  <a:ext cx="571874" cy="130224"/>
                </a:xfrm>
                <a:custGeom>
                  <a:avLst/>
                  <a:gdLst>
                    <a:gd name="connsiteX0" fmla="*/ 571809 w 571874"/>
                    <a:gd name="connsiteY0" fmla="*/ 50831 h 130224"/>
                    <a:gd name="connsiteX1" fmla="*/ 424172 w 571874"/>
                    <a:gd name="connsiteY1" fmla="*/ 80993 h 130224"/>
                    <a:gd name="connsiteX2" fmla="*/ 274947 w 571874"/>
                    <a:gd name="connsiteY2" fmla="*/ 27018 h 130224"/>
                    <a:gd name="connsiteX3" fmla="*/ 155884 w 571874"/>
                    <a:gd name="connsiteY3" fmla="*/ 31 h 130224"/>
                    <a:gd name="connsiteX4" fmla="*/ 35234 w 571874"/>
                    <a:gd name="connsiteY4" fmla="*/ 31781 h 130224"/>
                    <a:gd name="connsiteX5" fmla="*/ 9834 w 571874"/>
                    <a:gd name="connsiteY5" fmla="*/ 69881 h 130224"/>
                    <a:gd name="connsiteX6" fmla="*/ 11422 w 571874"/>
                    <a:gd name="connsiteY6" fmla="*/ 130206 h 130224"/>
                    <a:gd name="connsiteX7" fmla="*/ 9834 w 571874"/>
                    <a:gd name="connsiteY7" fmla="*/ 63531 h 130224"/>
                    <a:gd name="connsiteX8" fmla="*/ 149534 w 571874"/>
                    <a:gd name="connsiteY8" fmla="*/ 17493 h 130224"/>
                    <a:gd name="connsiteX9" fmla="*/ 290822 w 571874"/>
                    <a:gd name="connsiteY9" fmla="*/ 54006 h 130224"/>
                    <a:gd name="connsiteX10" fmla="*/ 355909 w 571874"/>
                    <a:gd name="connsiteY10" fmla="*/ 63531 h 130224"/>
                    <a:gd name="connsiteX11" fmla="*/ 441634 w 571874"/>
                    <a:gd name="connsiteY11" fmla="*/ 63531 h 130224"/>
                    <a:gd name="connsiteX12" fmla="*/ 571809 w 571874"/>
                    <a:gd name="connsiteY12" fmla="*/ 50831 h 13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1874" h="130224">
                      <a:moveTo>
                        <a:pt x="571809" y="50831"/>
                      </a:moveTo>
                      <a:cubicBezTo>
                        <a:pt x="568899" y="53741"/>
                        <a:pt x="473649" y="84962"/>
                        <a:pt x="424172" y="80993"/>
                      </a:cubicBezTo>
                      <a:cubicBezTo>
                        <a:pt x="374695" y="77024"/>
                        <a:pt x="319662" y="40512"/>
                        <a:pt x="274947" y="27018"/>
                      </a:cubicBezTo>
                      <a:cubicBezTo>
                        <a:pt x="230232" y="13524"/>
                        <a:pt x="195836" y="-763"/>
                        <a:pt x="155884" y="31"/>
                      </a:cubicBezTo>
                      <a:cubicBezTo>
                        <a:pt x="115932" y="825"/>
                        <a:pt x="59576" y="20139"/>
                        <a:pt x="35234" y="31781"/>
                      </a:cubicBezTo>
                      <a:cubicBezTo>
                        <a:pt x="10892" y="43423"/>
                        <a:pt x="13803" y="53477"/>
                        <a:pt x="9834" y="69881"/>
                      </a:cubicBezTo>
                      <a:cubicBezTo>
                        <a:pt x="5865" y="86285"/>
                        <a:pt x="11422" y="131264"/>
                        <a:pt x="11422" y="130206"/>
                      </a:cubicBezTo>
                      <a:cubicBezTo>
                        <a:pt x="11422" y="129148"/>
                        <a:pt x="-13185" y="82317"/>
                        <a:pt x="9834" y="63531"/>
                      </a:cubicBezTo>
                      <a:cubicBezTo>
                        <a:pt x="32853" y="44745"/>
                        <a:pt x="102703" y="19080"/>
                        <a:pt x="149534" y="17493"/>
                      </a:cubicBezTo>
                      <a:cubicBezTo>
                        <a:pt x="196365" y="15906"/>
                        <a:pt x="256426" y="46333"/>
                        <a:pt x="290822" y="54006"/>
                      </a:cubicBezTo>
                      <a:cubicBezTo>
                        <a:pt x="325218" y="61679"/>
                        <a:pt x="330774" y="61944"/>
                        <a:pt x="355909" y="63531"/>
                      </a:cubicBezTo>
                      <a:cubicBezTo>
                        <a:pt x="381044" y="65119"/>
                        <a:pt x="404063" y="66177"/>
                        <a:pt x="441634" y="63531"/>
                      </a:cubicBezTo>
                      <a:cubicBezTo>
                        <a:pt x="479205" y="60885"/>
                        <a:pt x="574719" y="47921"/>
                        <a:pt x="571809" y="508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2" name="フリーフォーム: 図形 731">
                  <a:extLst>
                    <a:ext uri="{FF2B5EF4-FFF2-40B4-BE49-F238E27FC236}">
                      <a16:creationId xmlns:a16="http://schemas.microsoft.com/office/drawing/2014/main" id="{D6F5DE1E-072E-4DCF-9B02-7B4F07001F0F}"/>
                    </a:ext>
                  </a:extLst>
                </p:cNvPr>
                <p:cNvSpPr/>
                <p:nvPr/>
              </p:nvSpPr>
              <p:spPr>
                <a:xfrm>
                  <a:off x="6970486" y="3850628"/>
                  <a:ext cx="178530" cy="93729"/>
                </a:xfrm>
                <a:custGeom>
                  <a:avLst/>
                  <a:gdLst>
                    <a:gd name="connsiteX0" fmla="*/ 227 w 178530"/>
                    <a:gd name="connsiteY0" fmla="*/ 24460 h 93729"/>
                    <a:gd name="connsiteX1" fmla="*/ 68489 w 178530"/>
                    <a:gd name="connsiteY1" fmla="*/ 647 h 93729"/>
                    <a:gd name="connsiteX2" fmla="*/ 178027 w 178530"/>
                    <a:gd name="connsiteY2" fmla="*/ 51447 h 93729"/>
                    <a:gd name="connsiteX3" fmla="*/ 111352 w 178530"/>
                    <a:gd name="connsiteY3" fmla="*/ 32397 h 93729"/>
                    <a:gd name="connsiteX4" fmla="*/ 162152 w 178530"/>
                    <a:gd name="connsiteY4" fmla="*/ 91135 h 93729"/>
                    <a:gd name="connsiteX5" fmla="*/ 141514 w 178530"/>
                    <a:gd name="connsiteY5" fmla="*/ 80022 h 93729"/>
                    <a:gd name="connsiteX6" fmla="*/ 90714 w 178530"/>
                    <a:gd name="connsiteY6" fmla="*/ 49860 h 93729"/>
                    <a:gd name="connsiteX7" fmla="*/ 227 w 178530"/>
                    <a:gd name="connsiteY7" fmla="*/ 24460 h 9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530" h="93729">
                      <a:moveTo>
                        <a:pt x="227" y="24460"/>
                      </a:moveTo>
                      <a:cubicBezTo>
                        <a:pt x="-3477" y="16258"/>
                        <a:pt x="38856" y="-3851"/>
                        <a:pt x="68489" y="647"/>
                      </a:cubicBezTo>
                      <a:cubicBezTo>
                        <a:pt x="98122" y="5145"/>
                        <a:pt x="170883" y="46155"/>
                        <a:pt x="178027" y="51447"/>
                      </a:cubicBezTo>
                      <a:cubicBezTo>
                        <a:pt x="185171" y="56739"/>
                        <a:pt x="113998" y="25782"/>
                        <a:pt x="111352" y="32397"/>
                      </a:cubicBezTo>
                      <a:cubicBezTo>
                        <a:pt x="108706" y="39012"/>
                        <a:pt x="157125" y="83198"/>
                        <a:pt x="162152" y="91135"/>
                      </a:cubicBezTo>
                      <a:cubicBezTo>
                        <a:pt x="167179" y="99073"/>
                        <a:pt x="153420" y="86901"/>
                        <a:pt x="141514" y="80022"/>
                      </a:cubicBezTo>
                      <a:cubicBezTo>
                        <a:pt x="129608" y="73143"/>
                        <a:pt x="109764" y="59385"/>
                        <a:pt x="90714" y="49860"/>
                      </a:cubicBezTo>
                      <a:cubicBezTo>
                        <a:pt x="71664" y="40335"/>
                        <a:pt x="3931" y="32662"/>
                        <a:pt x="227" y="244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3" name="フリーフォーム: 図形 732">
                  <a:extLst>
                    <a:ext uri="{FF2B5EF4-FFF2-40B4-BE49-F238E27FC236}">
                      <a16:creationId xmlns:a16="http://schemas.microsoft.com/office/drawing/2014/main" id="{D50A6499-36F3-47FF-8689-99AF827208CB}"/>
                    </a:ext>
                  </a:extLst>
                </p:cNvPr>
                <p:cNvSpPr/>
                <p:nvPr/>
              </p:nvSpPr>
              <p:spPr>
                <a:xfrm>
                  <a:off x="7088188" y="3830638"/>
                  <a:ext cx="679936" cy="339727"/>
                </a:xfrm>
                <a:custGeom>
                  <a:avLst/>
                  <a:gdLst>
                    <a:gd name="connsiteX0" fmla="*/ 0 w 679936"/>
                    <a:gd name="connsiteY0" fmla="*/ 0 h 339727"/>
                    <a:gd name="connsiteX1" fmla="*/ 222250 w 679936"/>
                    <a:gd name="connsiteY1" fmla="*/ 87312 h 339727"/>
                    <a:gd name="connsiteX2" fmla="*/ 230187 w 679936"/>
                    <a:gd name="connsiteY2" fmla="*/ 88900 h 339727"/>
                    <a:gd name="connsiteX3" fmla="*/ 312737 w 679936"/>
                    <a:gd name="connsiteY3" fmla="*/ 155575 h 339727"/>
                    <a:gd name="connsiteX4" fmla="*/ 309562 w 679936"/>
                    <a:gd name="connsiteY4" fmla="*/ 161925 h 339727"/>
                    <a:gd name="connsiteX5" fmla="*/ 411162 w 679936"/>
                    <a:gd name="connsiteY5" fmla="*/ 212725 h 339727"/>
                    <a:gd name="connsiteX6" fmla="*/ 533400 w 679936"/>
                    <a:gd name="connsiteY6" fmla="*/ 296862 h 339727"/>
                    <a:gd name="connsiteX7" fmla="*/ 638175 w 679936"/>
                    <a:gd name="connsiteY7" fmla="*/ 339725 h 339727"/>
                    <a:gd name="connsiteX8" fmla="*/ 679450 w 679936"/>
                    <a:gd name="connsiteY8" fmla="*/ 295275 h 339727"/>
                    <a:gd name="connsiteX9" fmla="*/ 614362 w 679936"/>
                    <a:gd name="connsiteY9" fmla="*/ 330200 h 339727"/>
                    <a:gd name="connsiteX10" fmla="*/ 481012 w 679936"/>
                    <a:gd name="connsiteY10" fmla="*/ 271462 h 339727"/>
                    <a:gd name="connsiteX11" fmla="*/ 312737 w 679936"/>
                    <a:gd name="connsiteY11" fmla="*/ 184150 h 339727"/>
                    <a:gd name="connsiteX12" fmla="*/ 317500 w 679936"/>
                    <a:gd name="connsiteY12" fmla="*/ 179387 h 339727"/>
                    <a:gd name="connsiteX13" fmla="*/ 198437 w 679936"/>
                    <a:gd name="connsiteY13" fmla="*/ 87312 h 339727"/>
                    <a:gd name="connsiteX14" fmla="*/ 177800 w 679936"/>
                    <a:gd name="connsiteY14" fmla="*/ 58737 h 339727"/>
                    <a:gd name="connsiteX15" fmla="*/ 166687 w 679936"/>
                    <a:gd name="connsiteY15" fmla="*/ 53975 h 339727"/>
                    <a:gd name="connsiteX16" fmla="*/ 0 w 679936"/>
                    <a:gd name="connsiteY16" fmla="*/ 0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9936" h="339727">
                      <a:moveTo>
                        <a:pt x="0" y="0"/>
                      </a:moveTo>
                      <a:lnTo>
                        <a:pt x="222250" y="87312"/>
                      </a:lnTo>
                      <a:cubicBezTo>
                        <a:pt x="260614" y="102129"/>
                        <a:pt x="215106" y="77523"/>
                        <a:pt x="230187" y="88900"/>
                      </a:cubicBezTo>
                      <a:cubicBezTo>
                        <a:pt x="245268" y="100277"/>
                        <a:pt x="299508" y="143404"/>
                        <a:pt x="312737" y="155575"/>
                      </a:cubicBezTo>
                      <a:cubicBezTo>
                        <a:pt x="325966" y="167746"/>
                        <a:pt x="293158" y="152400"/>
                        <a:pt x="309562" y="161925"/>
                      </a:cubicBezTo>
                      <a:cubicBezTo>
                        <a:pt x="325966" y="171450"/>
                        <a:pt x="373856" y="190236"/>
                        <a:pt x="411162" y="212725"/>
                      </a:cubicBezTo>
                      <a:cubicBezTo>
                        <a:pt x="448468" y="235215"/>
                        <a:pt x="495565" y="275695"/>
                        <a:pt x="533400" y="296862"/>
                      </a:cubicBezTo>
                      <a:cubicBezTo>
                        <a:pt x="571235" y="318029"/>
                        <a:pt x="613833" y="339990"/>
                        <a:pt x="638175" y="339725"/>
                      </a:cubicBezTo>
                      <a:cubicBezTo>
                        <a:pt x="662517" y="339461"/>
                        <a:pt x="683419" y="296863"/>
                        <a:pt x="679450" y="295275"/>
                      </a:cubicBezTo>
                      <a:cubicBezTo>
                        <a:pt x="675481" y="293688"/>
                        <a:pt x="647435" y="334169"/>
                        <a:pt x="614362" y="330200"/>
                      </a:cubicBezTo>
                      <a:cubicBezTo>
                        <a:pt x="581289" y="326231"/>
                        <a:pt x="531283" y="295804"/>
                        <a:pt x="481012" y="271462"/>
                      </a:cubicBezTo>
                      <a:cubicBezTo>
                        <a:pt x="430741" y="247120"/>
                        <a:pt x="339989" y="199496"/>
                        <a:pt x="312737" y="184150"/>
                      </a:cubicBezTo>
                      <a:cubicBezTo>
                        <a:pt x="285485" y="168804"/>
                        <a:pt x="336550" y="195527"/>
                        <a:pt x="317500" y="179387"/>
                      </a:cubicBezTo>
                      <a:cubicBezTo>
                        <a:pt x="298450" y="163247"/>
                        <a:pt x="221720" y="107420"/>
                        <a:pt x="198437" y="87312"/>
                      </a:cubicBezTo>
                      <a:cubicBezTo>
                        <a:pt x="175154" y="67204"/>
                        <a:pt x="183092" y="64293"/>
                        <a:pt x="177800" y="58737"/>
                      </a:cubicBezTo>
                      <a:cubicBezTo>
                        <a:pt x="172508" y="53181"/>
                        <a:pt x="166687" y="53975"/>
                        <a:pt x="1666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4" name="フリーフォーム: 図形 733">
                  <a:extLst>
                    <a:ext uri="{FF2B5EF4-FFF2-40B4-BE49-F238E27FC236}">
                      <a16:creationId xmlns:a16="http://schemas.microsoft.com/office/drawing/2014/main" id="{E944C8C7-B795-4895-969B-241FEA337C50}"/>
                    </a:ext>
                  </a:extLst>
                </p:cNvPr>
                <p:cNvSpPr/>
                <p:nvPr/>
              </p:nvSpPr>
              <p:spPr>
                <a:xfrm>
                  <a:off x="7035800" y="3910013"/>
                  <a:ext cx="560427" cy="263632"/>
                </a:xfrm>
                <a:custGeom>
                  <a:avLst/>
                  <a:gdLst>
                    <a:gd name="connsiteX0" fmla="*/ 0 w 560427"/>
                    <a:gd name="connsiteY0" fmla="*/ 0 h 263632"/>
                    <a:gd name="connsiteX1" fmla="*/ 293688 w 560427"/>
                    <a:gd name="connsiteY1" fmla="*/ 188912 h 263632"/>
                    <a:gd name="connsiteX2" fmla="*/ 311150 w 560427"/>
                    <a:gd name="connsiteY2" fmla="*/ 196850 h 263632"/>
                    <a:gd name="connsiteX3" fmla="*/ 560388 w 560427"/>
                    <a:gd name="connsiteY3" fmla="*/ 263525 h 263632"/>
                    <a:gd name="connsiteX4" fmla="*/ 330200 w 560427"/>
                    <a:gd name="connsiteY4" fmla="*/ 179387 h 263632"/>
                    <a:gd name="connsiteX5" fmla="*/ 298450 w 560427"/>
                    <a:gd name="connsiteY5" fmla="*/ 174625 h 263632"/>
                    <a:gd name="connsiteX6" fmla="*/ 187325 w 560427"/>
                    <a:gd name="connsiteY6" fmla="*/ 115887 h 263632"/>
                    <a:gd name="connsiteX7" fmla="*/ 0 w 560427"/>
                    <a:gd name="connsiteY7" fmla="*/ 0 h 2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0427" h="263632">
                      <a:moveTo>
                        <a:pt x="0" y="0"/>
                      </a:moveTo>
                      <a:lnTo>
                        <a:pt x="293688" y="188912"/>
                      </a:lnTo>
                      <a:cubicBezTo>
                        <a:pt x="345546" y="221720"/>
                        <a:pt x="266700" y="184415"/>
                        <a:pt x="311150" y="196850"/>
                      </a:cubicBezTo>
                      <a:cubicBezTo>
                        <a:pt x="355600" y="209285"/>
                        <a:pt x="557213" y="266436"/>
                        <a:pt x="560388" y="263525"/>
                      </a:cubicBezTo>
                      <a:cubicBezTo>
                        <a:pt x="563563" y="260615"/>
                        <a:pt x="373856" y="194204"/>
                        <a:pt x="330200" y="179387"/>
                      </a:cubicBezTo>
                      <a:cubicBezTo>
                        <a:pt x="286544" y="164570"/>
                        <a:pt x="322262" y="185208"/>
                        <a:pt x="298450" y="174625"/>
                      </a:cubicBezTo>
                      <a:cubicBezTo>
                        <a:pt x="274638" y="164042"/>
                        <a:pt x="187325" y="115887"/>
                        <a:pt x="187325" y="11588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5" name="フリーフォーム: 図形 734">
                  <a:extLst>
                    <a:ext uri="{FF2B5EF4-FFF2-40B4-BE49-F238E27FC236}">
                      <a16:creationId xmlns:a16="http://schemas.microsoft.com/office/drawing/2014/main" id="{0C54CAD4-A76B-4CD4-BFD5-8C3695EEEDCD}"/>
                    </a:ext>
                  </a:extLst>
                </p:cNvPr>
                <p:cNvSpPr/>
                <p:nvPr/>
              </p:nvSpPr>
              <p:spPr>
                <a:xfrm>
                  <a:off x="7148763" y="3920362"/>
                  <a:ext cx="606006" cy="283523"/>
                </a:xfrm>
                <a:custGeom>
                  <a:avLst/>
                  <a:gdLst>
                    <a:gd name="connsiteX0" fmla="*/ 2925 w 606006"/>
                    <a:gd name="connsiteY0" fmla="*/ 2351 h 283523"/>
                    <a:gd name="connsiteX1" fmla="*/ 199775 w 606006"/>
                    <a:gd name="connsiteY1" fmla="*/ 119826 h 283523"/>
                    <a:gd name="connsiteX2" fmla="*/ 112462 w 606006"/>
                    <a:gd name="connsiteY2" fmla="*/ 96013 h 283523"/>
                    <a:gd name="connsiteX3" fmla="*/ 234700 w 606006"/>
                    <a:gd name="connsiteY3" fmla="*/ 127763 h 283523"/>
                    <a:gd name="connsiteX4" fmla="*/ 493462 w 606006"/>
                    <a:gd name="connsiteY4" fmla="*/ 254763 h 283523"/>
                    <a:gd name="connsiteX5" fmla="*/ 572837 w 606006"/>
                    <a:gd name="connsiteY5" fmla="*/ 283338 h 283523"/>
                    <a:gd name="connsiteX6" fmla="*/ 603000 w 606006"/>
                    <a:gd name="connsiteY6" fmla="*/ 265876 h 283523"/>
                    <a:gd name="connsiteX7" fmla="*/ 504575 w 606006"/>
                    <a:gd name="connsiteY7" fmla="*/ 242063 h 283523"/>
                    <a:gd name="connsiteX8" fmla="*/ 360112 w 606006"/>
                    <a:gd name="connsiteY8" fmla="*/ 199201 h 283523"/>
                    <a:gd name="connsiteX9" fmla="*/ 375987 w 606006"/>
                    <a:gd name="connsiteY9" fmla="*/ 194438 h 283523"/>
                    <a:gd name="connsiteX10" fmla="*/ 155325 w 606006"/>
                    <a:gd name="connsiteY10" fmla="*/ 92838 h 283523"/>
                    <a:gd name="connsiteX11" fmla="*/ 85475 w 606006"/>
                    <a:gd name="connsiteY11" fmla="*/ 43626 h 283523"/>
                    <a:gd name="connsiteX12" fmla="*/ 2925 w 606006"/>
                    <a:gd name="connsiteY12" fmla="*/ 2351 h 2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6006" h="283523">
                      <a:moveTo>
                        <a:pt x="2925" y="2351"/>
                      </a:moveTo>
                      <a:cubicBezTo>
                        <a:pt x="21975" y="15051"/>
                        <a:pt x="181519" y="104216"/>
                        <a:pt x="199775" y="119826"/>
                      </a:cubicBezTo>
                      <a:cubicBezTo>
                        <a:pt x="218031" y="135436"/>
                        <a:pt x="106641" y="94690"/>
                        <a:pt x="112462" y="96013"/>
                      </a:cubicBezTo>
                      <a:cubicBezTo>
                        <a:pt x="118283" y="97336"/>
                        <a:pt x="171200" y="101305"/>
                        <a:pt x="234700" y="127763"/>
                      </a:cubicBezTo>
                      <a:cubicBezTo>
                        <a:pt x="298200" y="154221"/>
                        <a:pt x="437106" y="228834"/>
                        <a:pt x="493462" y="254763"/>
                      </a:cubicBezTo>
                      <a:cubicBezTo>
                        <a:pt x="549818" y="280692"/>
                        <a:pt x="554581" y="281486"/>
                        <a:pt x="572837" y="283338"/>
                      </a:cubicBezTo>
                      <a:cubicBezTo>
                        <a:pt x="591093" y="285190"/>
                        <a:pt x="614377" y="272755"/>
                        <a:pt x="603000" y="265876"/>
                      </a:cubicBezTo>
                      <a:cubicBezTo>
                        <a:pt x="591623" y="258997"/>
                        <a:pt x="545056" y="253175"/>
                        <a:pt x="504575" y="242063"/>
                      </a:cubicBezTo>
                      <a:cubicBezTo>
                        <a:pt x="464094" y="230951"/>
                        <a:pt x="360112" y="199201"/>
                        <a:pt x="360112" y="199201"/>
                      </a:cubicBezTo>
                      <a:cubicBezTo>
                        <a:pt x="338681" y="191264"/>
                        <a:pt x="410118" y="212165"/>
                        <a:pt x="375987" y="194438"/>
                      </a:cubicBezTo>
                      <a:cubicBezTo>
                        <a:pt x="341856" y="176711"/>
                        <a:pt x="203744" y="117973"/>
                        <a:pt x="155325" y="92838"/>
                      </a:cubicBezTo>
                      <a:cubicBezTo>
                        <a:pt x="106906" y="67703"/>
                        <a:pt x="107700" y="55268"/>
                        <a:pt x="85475" y="43626"/>
                      </a:cubicBezTo>
                      <a:cubicBezTo>
                        <a:pt x="63250" y="31984"/>
                        <a:pt x="-16125" y="-10349"/>
                        <a:pt x="2925" y="23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6" name="フリーフォーム: 図形 735">
                  <a:extLst>
                    <a:ext uri="{FF2B5EF4-FFF2-40B4-BE49-F238E27FC236}">
                      <a16:creationId xmlns:a16="http://schemas.microsoft.com/office/drawing/2014/main" id="{506F4516-FB9C-4E66-ACBF-B129CFD3A476}"/>
                    </a:ext>
                  </a:extLst>
                </p:cNvPr>
                <p:cNvSpPr/>
                <p:nvPr/>
              </p:nvSpPr>
              <p:spPr>
                <a:xfrm>
                  <a:off x="6562722" y="3744661"/>
                  <a:ext cx="166057" cy="106706"/>
                </a:xfrm>
                <a:custGeom>
                  <a:avLst/>
                  <a:gdLst>
                    <a:gd name="connsiteX0" fmla="*/ 3 w 166057"/>
                    <a:gd name="connsiteY0" fmla="*/ 105027 h 106706"/>
                    <a:gd name="connsiteX1" fmla="*/ 95253 w 166057"/>
                    <a:gd name="connsiteY1" fmla="*/ 58989 h 106706"/>
                    <a:gd name="connsiteX2" fmla="*/ 165103 w 166057"/>
                    <a:gd name="connsiteY2" fmla="*/ 252 h 106706"/>
                    <a:gd name="connsiteX3" fmla="*/ 133353 w 166057"/>
                    <a:gd name="connsiteY3" fmla="*/ 39939 h 106706"/>
                    <a:gd name="connsiteX4" fmla="*/ 98428 w 166057"/>
                    <a:gd name="connsiteY4" fmla="*/ 92327 h 106706"/>
                    <a:gd name="connsiteX5" fmla="*/ 3 w 166057"/>
                    <a:gd name="connsiteY5" fmla="*/ 105027 h 10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057" h="106706">
                      <a:moveTo>
                        <a:pt x="3" y="105027"/>
                      </a:moveTo>
                      <a:cubicBezTo>
                        <a:pt x="-526" y="99471"/>
                        <a:pt x="67736" y="76451"/>
                        <a:pt x="95253" y="58989"/>
                      </a:cubicBezTo>
                      <a:cubicBezTo>
                        <a:pt x="122770" y="41526"/>
                        <a:pt x="158753" y="3427"/>
                        <a:pt x="165103" y="252"/>
                      </a:cubicBezTo>
                      <a:cubicBezTo>
                        <a:pt x="171453" y="-2923"/>
                        <a:pt x="144465" y="24593"/>
                        <a:pt x="133353" y="39939"/>
                      </a:cubicBezTo>
                      <a:cubicBezTo>
                        <a:pt x="122241" y="55285"/>
                        <a:pt x="112715" y="83331"/>
                        <a:pt x="98428" y="92327"/>
                      </a:cubicBezTo>
                      <a:cubicBezTo>
                        <a:pt x="84141" y="101323"/>
                        <a:pt x="532" y="110583"/>
                        <a:pt x="3" y="1050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7" name="フリーフォーム: 図形 736">
                  <a:extLst>
                    <a:ext uri="{FF2B5EF4-FFF2-40B4-BE49-F238E27FC236}">
                      <a16:creationId xmlns:a16="http://schemas.microsoft.com/office/drawing/2014/main" id="{313AD599-D68D-471F-8F9F-E02CA5D9E878}"/>
                    </a:ext>
                  </a:extLst>
                </p:cNvPr>
                <p:cNvSpPr/>
                <p:nvPr/>
              </p:nvSpPr>
              <p:spPr>
                <a:xfrm>
                  <a:off x="6785083" y="4176414"/>
                  <a:ext cx="994931" cy="49340"/>
                </a:xfrm>
                <a:custGeom>
                  <a:avLst/>
                  <a:gdLst>
                    <a:gd name="connsiteX0" fmla="*/ 15767 w 994931"/>
                    <a:gd name="connsiteY0" fmla="*/ 24111 h 49340"/>
                    <a:gd name="connsiteX1" fmla="*/ 95142 w 994931"/>
                    <a:gd name="connsiteY1" fmla="*/ 36811 h 49340"/>
                    <a:gd name="connsiteX2" fmla="*/ 445980 w 994931"/>
                    <a:gd name="connsiteY2" fmla="*/ 39986 h 49340"/>
                    <a:gd name="connsiteX3" fmla="*/ 418992 w 994931"/>
                    <a:gd name="connsiteY3" fmla="*/ 28874 h 49340"/>
                    <a:gd name="connsiteX4" fmla="*/ 525355 w 994931"/>
                    <a:gd name="connsiteY4" fmla="*/ 19349 h 49340"/>
                    <a:gd name="connsiteX5" fmla="*/ 644417 w 994931"/>
                    <a:gd name="connsiteY5" fmla="*/ 19349 h 49340"/>
                    <a:gd name="connsiteX6" fmla="*/ 690455 w 994931"/>
                    <a:gd name="connsiteY6" fmla="*/ 33636 h 49340"/>
                    <a:gd name="connsiteX7" fmla="*/ 834917 w 994931"/>
                    <a:gd name="connsiteY7" fmla="*/ 25699 h 49340"/>
                    <a:gd name="connsiteX8" fmla="*/ 863492 w 994931"/>
                    <a:gd name="connsiteY8" fmla="*/ 299 h 49340"/>
                    <a:gd name="connsiteX9" fmla="*/ 990492 w 994931"/>
                    <a:gd name="connsiteY9" fmla="*/ 44749 h 49340"/>
                    <a:gd name="connsiteX10" fmla="*/ 968267 w 994931"/>
                    <a:gd name="connsiteY10" fmla="*/ 47924 h 49340"/>
                    <a:gd name="connsiteX11" fmla="*/ 833330 w 994931"/>
                    <a:gd name="connsiteY11" fmla="*/ 39986 h 49340"/>
                    <a:gd name="connsiteX12" fmla="*/ 488842 w 994931"/>
                    <a:gd name="connsiteY12" fmla="*/ 28874 h 49340"/>
                    <a:gd name="connsiteX13" fmla="*/ 352317 w 994931"/>
                    <a:gd name="connsiteY13" fmla="*/ 46336 h 49340"/>
                    <a:gd name="connsiteX14" fmla="*/ 15767 w 994931"/>
                    <a:gd name="connsiteY14" fmla="*/ 24111 h 49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94931" h="49340">
                      <a:moveTo>
                        <a:pt x="15767" y="24111"/>
                      </a:moveTo>
                      <a:cubicBezTo>
                        <a:pt x="-27095" y="22524"/>
                        <a:pt x="23440" y="34165"/>
                        <a:pt x="95142" y="36811"/>
                      </a:cubicBezTo>
                      <a:cubicBezTo>
                        <a:pt x="166844" y="39457"/>
                        <a:pt x="392005" y="41309"/>
                        <a:pt x="445980" y="39986"/>
                      </a:cubicBezTo>
                      <a:cubicBezTo>
                        <a:pt x="499955" y="38663"/>
                        <a:pt x="405763" y="32314"/>
                        <a:pt x="418992" y="28874"/>
                      </a:cubicBezTo>
                      <a:cubicBezTo>
                        <a:pt x="432221" y="25434"/>
                        <a:pt x="487784" y="20936"/>
                        <a:pt x="525355" y="19349"/>
                      </a:cubicBezTo>
                      <a:cubicBezTo>
                        <a:pt x="562926" y="17762"/>
                        <a:pt x="616900" y="16968"/>
                        <a:pt x="644417" y="19349"/>
                      </a:cubicBezTo>
                      <a:cubicBezTo>
                        <a:pt x="671934" y="21730"/>
                        <a:pt x="658705" y="32578"/>
                        <a:pt x="690455" y="33636"/>
                      </a:cubicBezTo>
                      <a:cubicBezTo>
                        <a:pt x="722205" y="34694"/>
                        <a:pt x="806078" y="31255"/>
                        <a:pt x="834917" y="25699"/>
                      </a:cubicBezTo>
                      <a:cubicBezTo>
                        <a:pt x="863756" y="20143"/>
                        <a:pt x="837563" y="-2876"/>
                        <a:pt x="863492" y="299"/>
                      </a:cubicBezTo>
                      <a:cubicBezTo>
                        <a:pt x="889421" y="3474"/>
                        <a:pt x="973030" y="36812"/>
                        <a:pt x="990492" y="44749"/>
                      </a:cubicBezTo>
                      <a:cubicBezTo>
                        <a:pt x="1007954" y="52686"/>
                        <a:pt x="968267" y="47924"/>
                        <a:pt x="968267" y="47924"/>
                      </a:cubicBezTo>
                      <a:cubicBezTo>
                        <a:pt x="942073" y="47130"/>
                        <a:pt x="833330" y="39986"/>
                        <a:pt x="833330" y="39986"/>
                      </a:cubicBezTo>
                      <a:cubicBezTo>
                        <a:pt x="753426" y="36811"/>
                        <a:pt x="569011" y="27816"/>
                        <a:pt x="488842" y="28874"/>
                      </a:cubicBezTo>
                      <a:cubicBezTo>
                        <a:pt x="408673" y="29932"/>
                        <a:pt x="435396" y="44219"/>
                        <a:pt x="352317" y="46336"/>
                      </a:cubicBezTo>
                      <a:cubicBezTo>
                        <a:pt x="269238" y="48453"/>
                        <a:pt x="58629" y="25698"/>
                        <a:pt x="15767" y="24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8" name="フリーフォーム: 図形 737">
                  <a:extLst>
                    <a:ext uri="{FF2B5EF4-FFF2-40B4-BE49-F238E27FC236}">
                      <a16:creationId xmlns:a16="http://schemas.microsoft.com/office/drawing/2014/main" id="{6060C44D-6674-4BDB-9599-E93EA2F5BE05}"/>
                    </a:ext>
                  </a:extLst>
                </p:cNvPr>
                <p:cNvSpPr/>
                <p:nvPr/>
              </p:nvSpPr>
              <p:spPr>
                <a:xfrm>
                  <a:off x="7023100" y="4186193"/>
                  <a:ext cx="529684" cy="36557"/>
                </a:xfrm>
                <a:custGeom>
                  <a:avLst/>
                  <a:gdLst>
                    <a:gd name="connsiteX0" fmla="*/ 0 w 529684"/>
                    <a:gd name="connsiteY0" fmla="*/ 31795 h 36557"/>
                    <a:gd name="connsiteX1" fmla="*/ 57150 w 529684"/>
                    <a:gd name="connsiteY1" fmla="*/ 31795 h 36557"/>
                    <a:gd name="connsiteX2" fmla="*/ 247650 w 529684"/>
                    <a:gd name="connsiteY2" fmla="*/ 14332 h 36557"/>
                    <a:gd name="connsiteX3" fmla="*/ 334963 w 529684"/>
                    <a:gd name="connsiteY3" fmla="*/ 45 h 36557"/>
                    <a:gd name="connsiteX4" fmla="*/ 525463 w 529684"/>
                    <a:gd name="connsiteY4" fmla="*/ 19095 h 36557"/>
                    <a:gd name="connsiteX5" fmla="*/ 449263 w 529684"/>
                    <a:gd name="connsiteY5" fmla="*/ 27032 h 36557"/>
                    <a:gd name="connsiteX6" fmla="*/ 247650 w 529684"/>
                    <a:gd name="connsiteY6" fmla="*/ 36557 h 36557"/>
                    <a:gd name="connsiteX7" fmla="*/ 123825 w 529684"/>
                    <a:gd name="connsiteY7" fmla="*/ 33382 h 36557"/>
                    <a:gd name="connsiteX8" fmla="*/ 0 w 529684"/>
                    <a:gd name="connsiteY8" fmla="*/ 31795 h 3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4" h="36557">
                      <a:moveTo>
                        <a:pt x="0" y="31795"/>
                      </a:moveTo>
                      <a:cubicBezTo>
                        <a:pt x="7937" y="33250"/>
                        <a:pt x="15875" y="34705"/>
                        <a:pt x="57150" y="31795"/>
                      </a:cubicBezTo>
                      <a:cubicBezTo>
                        <a:pt x="98425" y="28885"/>
                        <a:pt x="201348" y="19624"/>
                        <a:pt x="247650" y="14332"/>
                      </a:cubicBezTo>
                      <a:cubicBezTo>
                        <a:pt x="293952" y="9040"/>
                        <a:pt x="288661" y="-749"/>
                        <a:pt x="334963" y="45"/>
                      </a:cubicBezTo>
                      <a:cubicBezTo>
                        <a:pt x="381265" y="839"/>
                        <a:pt x="506413" y="14597"/>
                        <a:pt x="525463" y="19095"/>
                      </a:cubicBezTo>
                      <a:cubicBezTo>
                        <a:pt x="544513" y="23593"/>
                        <a:pt x="495565" y="24122"/>
                        <a:pt x="449263" y="27032"/>
                      </a:cubicBezTo>
                      <a:cubicBezTo>
                        <a:pt x="402961" y="29942"/>
                        <a:pt x="301890" y="35499"/>
                        <a:pt x="247650" y="36557"/>
                      </a:cubicBezTo>
                      <a:lnTo>
                        <a:pt x="123825" y="33382"/>
                      </a:lnTo>
                      <a:lnTo>
                        <a:pt x="0" y="3179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9" name="フリーフォーム: 図形 738">
                  <a:extLst>
                    <a:ext uri="{FF2B5EF4-FFF2-40B4-BE49-F238E27FC236}">
                      <a16:creationId xmlns:a16="http://schemas.microsoft.com/office/drawing/2014/main" id="{DA0FE918-D9F0-48AF-BBC1-349E6D418244}"/>
                    </a:ext>
                  </a:extLst>
                </p:cNvPr>
                <p:cNvSpPr/>
                <p:nvPr/>
              </p:nvSpPr>
              <p:spPr>
                <a:xfrm>
                  <a:off x="6225633" y="4153656"/>
                  <a:ext cx="747991" cy="74299"/>
                </a:xfrm>
                <a:custGeom>
                  <a:avLst/>
                  <a:gdLst>
                    <a:gd name="connsiteX0" fmla="*/ 310105 w 747991"/>
                    <a:gd name="connsiteY0" fmla="*/ 11944 h 74299"/>
                    <a:gd name="connsiteX1" fmla="*/ 499017 w 747991"/>
                    <a:gd name="connsiteY1" fmla="*/ 29407 h 74299"/>
                    <a:gd name="connsiteX2" fmla="*/ 597442 w 747991"/>
                    <a:gd name="connsiteY2" fmla="*/ 19882 h 74299"/>
                    <a:gd name="connsiteX3" fmla="*/ 676817 w 747991"/>
                    <a:gd name="connsiteY3" fmla="*/ 5594 h 74299"/>
                    <a:gd name="connsiteX4" fmla="*/ 746667 w 747991"/>
                    <a:gd name="connsiteY4" fmla="*/ 832 h 74299"/>
                    <a:gd name="connsiteX5" fmla="*/ 613317 w 747991"/>
                    <a:gd name="connsiteY5" fmla="*/ 21469 h 74299"/>
                    <a:gd name="connsiteX6" fmla="*/ 516480 w 747991"/>
                    <a:gd name="connsiteY6" fmla="*/ 40519 h 74299"/>
                    <a:gd name="connsiteX7" fmla="*/ 552992 w 747991"/>
                    <a:gd name="connsiteY7" fmla="*/ 50044 h 74299"/>
                    <a:gd name="connsiteX8" fmla="*/ 551405 w 747991"/>
                    <a:gd name="connsiteY8" fmla="*/ 73857 h 74299"/>
                    <a:gd name="connsiteX9" fmla="*/ 470442 w 747991"/>
                    <a:gd name="connsiteY9" fmla="*/ 65919 h 74299"/>
                    <a:gd name="connsiteX10" fmla="*/ 251367 w 747991"/>
                    <a:gd name="connsiteY10" fmla="*/ 70682 h 74299"/>
                    <a:gd name="connsiteX11" fmla="*/ 542 w 747991"/>
                    <a:gd name="connsiteY11" fmla="*/ 72269 h 74299"/>
                    <a:gd name="connsiteX12" fmla="*/ 186280 w 747991"/>
                    <a:gd name="connsiteY12" fmla="*/ 61157 h 74299"/>
                    <a:gd name="connsiteX13" fmla="*/ 249780 w 747991"/>
                    <a:gd name="connsiteY13" fmla="*/ 32582 h 74299"/>
                    <a:gd name="connsiteX14" fmla="*/ 310105 w 747991"/>
                    <a:gd name="connsiteY14" fmla="*/ 11944 h 74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991" h="74299">
                      <a:moveTo>
                        <a:pt x="310105" y="11944"/>
                      </a:moveTo>
                      <a:cubicBezTo>
                        <a:pt x="351644" y="11415"/>
                        <a:pt x="451128" y="28084"/>
                        <a:pt x="499017" y="29407"/>
                      </a:cubicBezTo>
                      <a:cubicBezTo>
                        <a:pt x="546906" y="30730"/>
                        <a:pt x="567809" y="23851"/>
                        <a:pt x="597442" y="19882"/>
                      </a:cubicBezTo>
                      <a:cubicBezTo>
                        <a:pt x="627075" y="15913"/>
                        <a:pt x="651946" y="8769"/>
                        <a:pt x="676817" y="5594"/>
                      </a:cubicBezTo>
                      <a:cubicBezTo>
                        <a:pt x="701688" y="2419"/>
                        <a:pt x="757250" y="-1814"/>
                        <a:pt x="746667" y="832"/>
                      </a:cubicBezTo>
                      <a:cubicBezTo>
                        <a:pt x="736084" y="3478"/>
                        <a:pt x="651681" y="14855"/>
                        <a:pt x="613317" y="21469"/>
                      </a:cubicBezTo>
                      <a:cubicBezTo>
                        <a:pt x="574953" y="28083"/>
                        <a:pt x="526534" y="35757"/>
                        <a:pt x="516480" y="40519"/>
                      </a:cubicBezTo>
                      <a:cubicBezTo>
                        <a:pt x="506426" y="45282"/>
                        <a:pt x="547171" y="44488"/>
                        <a:pt x="552992" y="50044"/>
                      </a:cubicBezTo>
                      <a:cubicBezTo>
                        <a:pt x="558813" y="55600"/>
                        <a:pt x="565163" y="71211"/>
                        <a:pt x="551405" y="73857"/>
                      </a:cubicBezTo>
                      <a:cubicBezTo>
                        <a:pt x="537647" y="76503"/>
                        <a:pt x="520448" y="66448"/>
                        <a:pt x="470442" y="65919"/>
                      </a:cubicBezTo>
                      <a:cubicBezTo>
                        <a:pt x="420436" y="65390"/>
                        <a:pt x="251367" y="70682"/>
                        <a:pt x="251367" y="70682"/>
                      </a:cubicBezTo>
                      <a:lnTo>
                        <a:pt x="542" y="72269"/>
                      </a:lnTo>
                      <a:cubicBezTo>
                        <a:pt x="-10306" y="70682"/>
                        <a:pt x="144740" y="67771"/>
                        <a:pt x="186280" y="61157"/>
                      </a:cubicBezTo>
                      <a:cubicBezTo>
                        <a:pt x="227820" y="54543"/>
                        <a:pt x="228878" y="41578"/>
                        <a:pt x="249780" y="32582"/>
                      </a:cubicBezTo>
                      <a:cubicBezTo>
                        <a:pt x="270682" y="23586"/>
                        <a:pt x="268566" y="12473"/>
                        <a:pt x="310105" y="119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0" name="フリーフォーム: 図形 739">
                  <a:extLst>
                    <a:ext uri="{FF2B5EF4-FFF2-40B4-BE49-F238E27FC236}">
                      <a16:creationId xmlns:a16="http://schemas.microsoft.com/office/drawing/2014/main" id="{DC74946C-7A41-4993-8C2F-89F7A81B141D}"/>
                    </a:ext>
                  </a:extLst>
                </p:cNvPr>
                <p:cNvSpPr/>
                <p:nvPr/>
              </p:nvSpPr>
              <p:spPr>
                <a:xfrm>
                  <a:off x="6709530" y="4146893"/>
                  <a:ext cx="251995" cy="71221"/>
                </a:xfrm>
                <a:custGeom>
                  <a:avLst/>
                  <a:gdLst>
                    <a:gd name="connsiteX0" fmla="*/ 2420 w 251995"/>
                    <a:gd name="connsiteY0" fmla="*/ 47282 h 71221"/>
                    <a:gd name="connsiteX1" fmla="*/ 226258 w 251995"/>
                    <a:gd name="connsiteY1" fmla="*/ 4420 h 71221"/>
                    <a:gd name="connsiteX2" fmla="*/ 231020 w 251995"/>
                    <a:gd name="connsiteY2" fmla="*/ 4420 h 71221"/>
                    <a:gd name="connsiteX3" fmla="*/ 127833 w 251995"/>
                    <a:gd name="connsiteY3" fmla="*/ 31407 h 71221"/>
                    <a:gd name="connsiteX4" fmla="*/ 251658 w 251995"/>
                    <a:gd name="connsiteY4" fmla="*/ 67920 h 71221"/>
                    <a:gd name="connsiteX5" fmla="*/ 162758 w 251995"/>
                    <a:gd name="connsiteY5" fmla="*/ 69507 h 71221"/>
                    <a:gd name="connsiteX6" fmla="*/ 110370 w 251995"/>
                    <a:gd name="connsiteY6" fmla="*/ 67920 h 71221"/>
                    <a:gd name="connsiteX7" fmla="*/ 2420 w 251995"/>
                    <a:gd name="connsiteY7" fmla="*/ 47282 h 7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995" h="71221">
                      <a:moveTo>
                        <a:pt x="2420" y="47282"/>
                      </a:moveTo>
                      <a:cubicBezTo>
                        <a:pt x="21735" y="36699"/>
                        <a:pt x="188158" y="11564"/>
                        <a:pt x="226258" y="4420"/>
                      </a:cubicBezTo>
                      <a:cubicBezTo>
                        <a:pt x="264358" y="-2724"/>
                        <a:pt x="247424" y="-78"/>
                        <a:pt x="231020" y="4420"/>
                      </a:cubicBezTo>
                      <a:cubicBezTo>
                        <a:pt x="214616" y="8918"/>
                        <a:pt x="124393" y="20824"/>
                        <a:pt x="127833" y="31407"/>
                      </a:cubicBezTo>
                      <a:cubicBezTo>
                        <a:pt x="131273" y="41990"/>
                        <a:pt x="245837" y="61570"/>
                        <a:pt x="251658" y="67920"/>
                      </a:cubicBezTo>
                      <a:cubicBezTo>
                        <a:pt x="257479" y="74270"/>
                        <a:pt x="186306" y="69507"/>
                        <a:pt x="162758" y="69507"/>
                      </a:cubicBezTo>
                      <a:cubicBezTo>
                        <a:pt x="139210" y="69507"/>
                        <a:pt x="135770" y="69508"/>
                        <a:pt x="110370" y="67920"/>
                      </a:cubicBezTo>
                      <a:cubicBezTo>
                        <a:pt x="84970" y="66333"/>
                        <a:pt x="-16895" y="57865"/>
                        <a:pt x="2420" y="47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1" name="フリーフォーム: 図形 740">
                  <a:extLst>
                    <a:ext uri="{FF2B5EF4-FFF2-40B4-BE49-F238E27FC236}">
                      <a16:creationId xmlns:a16="http://schemas.microsoft.com/office/drawing/2014/main" id="{C03AA244-6251-4D14-AC5F-1C12CA12A94C}"/>
                    </a:ext>
                  </a:extLst>
                </p:cNvPr>
                <p:cNvSpPr/>
                <p:nvPr/>
              </p:nvSpPr>
              <p:spPr>
                <a:xfrm>
                  <a:off x="6657975" y="3760610"/>
                  <a:ext cx="373101" cy="435677"/>
                </a:xfrm>
                <a:custGeom>
                  <a:avLst/>
                  <a:gdLst>
                    <a:gd name="connsiteX0" fmla="*/ 288925 w 373101"/>
                    <a:gd name="connsiteY0" fmla="*/ 435153 h 435677"/>
                    <a:gd name="connsiteX1" fmla="*/ 358775 w 373101"/>
                    <a:gd name="connsiteY1" fmla="*/ 347840 h 435677"/>
                    <a:gd name="connsiteX2" fmla="*/ 363538 w 373101"/>
                    <a:gd name="connsiteY2" fmla="*/ 339903 h 435677"/>
                    <a:gd name="connsiteX3" fmla="*/ 373063 w 373101"/>
                    <a:gd name="connsiteY3" fmla="*/ 284340 h 435677"/>
                    <a:gd name="connsiteX4" fmla="*/ 366713 w 373101"/>
                    <a:gd name="connsiteY4" fmla="*/ 249415 h 435677"/>
                    <a:gd name="connsiteX5" fmla="*/ 361950 w 373101"/>
                    <a:gd name="connsiteY5" fmla="*/ 227190 h 435677"/>
                    <a:gd name="connsiteX6" fmla="*/ 355600 w 373101"/>
                    <a:gd name="connsiteY6" fmla="*/ 203378 h 435677"/>
                    <a:gd name="connsiteX7" fmla="*/ 323850 w 373101"/>
                    <a:gd name="connsiteY7" fmla="*/ 168453 h 435677"/>
                    <a:gd name="connsiteX8" fmla="*/ 315913 w 373101"/>
                    <a:gd name="connsiteY8" fmla="*/ 139878 h 435677"/>
                    <a:gd name="connsiteX9" fmla="*/ 282575 w 373101"/>
                    <a:gd name="connsiteY9" fmla="*/ 82728 h 435677"/>
                    <a:gd name="connsiteX10" fmla="*/ 295275 w 373101"/>
                    <a:gd name="connsiteY10" fmla="*/ 101778 h 435677"/>
                    <a:gd name="connsiteX11" fmla="*/ 265113 w 373101"/>
                    <a:gd name="connsiteY11" fmla="*/ 66853 h 435677"/>
                    <a:gd name="connsiteX12" fmla="*/ 263525 w 373101"/>
                    <a:gd name="connsiteY12" fmla="*/ 57328 h 435677"/>
                    <a:gd name="connsiteX13" fmla="*/ 214313 w 373101"/>
                    <a:gd name="connsiteY13" fmla="*/ 19228 h 435677"/>
                    <a:gd name="connsiteX14" fmla="*/ 203200 w 373101"/>
                    <a:gd name="connsiteY14" fmla="*/ 14465 h 435677"/>
                    <a:gd name="connsiteX15" fmla="*/ 203200 w 373101"/>
                    <a:gd name="connsiteY15" fmla="*/ 16053 h 435677"/>
                    <a:gd name="connsiteX16" fmla="*/ 195263 w 373101"/>
                    <a:gd name="connsiteY16" fmla="*/ 19228 h 435677"/>
                    <a:gd name="connsiteX17" fmla="*/ 131763 w 373101"/>
                    <a:gd name="connsiteY17" fmla="*/ 6528 h 435677"/>
                    <a:gd name="connsiteX18" fmla="*/ 84138 w 373101"/>
                    <a:gd name="connsiteY18" fmla="*/ 8115 h 435677"/>
                    <a:gd name="connsiteX19" fmla="*/ 87313 w 373101"/>
                    <a:gd name="connsiteY19" fmla="*/ 54153 h 435677"/>
                    <a:gd name="connsiteX20" fmla="*/ 76200 w 373101"/>
                    <a:gd name="connsiteY20" fmla="*/ 60503 h 435677"/>
                    <a:gd name="connsiteX21" fmla="*/ 0 w 373101"/>
                    <a:gd name="connsiteY21" fmla="*/ 68440 h 435677"/>
                    <a:gd name="connsiteX22" fmla="*/ 74613 w 373101"/>
                    <a:gd name="connsiteY22" fmla="*/ 52565 h 435677"/>
                    <a:gd name="connsiteX23" fmla="*/ 88900 w 373101"/>
                    <a:gd name="connsiteY23" fmla="*/ 23990 h 435677"/>
                    <a:gd name="connsiteX24" fmla="*/ 155575 w 373101"/>
                    <a:gd name="connsiteY24" fmla="*/ 178 h 435677"/>
                    <a:gd name="connsiteX25" fmla="*/ 233363 w 373101"/>
                    <a:gd name="connsiteY25" fmla="*/ 36690 h 435677"/>
                    <a:gd name="connsiteX26" fmla="*/ 279400 w 373101"/>
                    <a:gd name="connsiteY26" fmla="*/ 89078 h 435677"/>
                    <a:gd name="connsiteX27" fmla="*/ 320675 w 373101"/>
                    <a:gd name="connsiteY27" fmla="*/ 158928 h 435677"/>
                    <a:gd name="connsiteX28" fmla="*/ 349250 w 373101"/>
                    <a:gd name="connsiteY28" fmla="*/ 224015 h 435677"/>
                    <a:gd name="connsiteX29" fmla="*/ 363538 w 373101"/>
                    <a:gd name="connsiteY29" fmla="*/ 304978 h 435677"/>
                    <a:gd name="connsiteX30" fmla="*/ 346075 w 373101"/>
                    <a:gd name="connsiteY30" fmla="*/ 351015 h 435677"/>
                    <a:gd name="connsiteX31" fmla="*/ 327025 w 373101"/>
                    <a:gd name="connsiteY31" fmla="*/ 384353 h 435677"/>
                    <a:gd name="connsiteX32" fmla="*/ 288925 w 373101"/>
                    <a:gd name="connsiteY32" fmla="*/ 435153 h 435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73101" h="435677">
                      <a:moveTo>
                        <a:pt x="288925" y="435153"/>
                      </a:moveTo>
                      <a:cubicBezTo>
                        <a:pt x="294217" y="429068"/>
                        <a:pt x="346340" y="363715"/>
                        <a:pt x="358775" y="347840"/>
                      </a:cubicBezTo>
                      <a:cubicBezTo>
                        <a:pt x="371210" y="331965"/>
                        <a:pt x="361157" y="350486"/>
                        <a:pt x="363538" y="339903"/>
                      </a:cubicBezTo>
                      <a:cubicBezTo>
                        <a:pt x="365919" y="329320"/>
                        <a:pt x="372534" y="299421"/>
                        <a:pt x="373063" y="284340"/>
                      </a:cubicBezTo>
                      <a:cubicBezTo>
                        <a:pt x="373592" y="269259"/>
                        <a:pt x="368565" y="258940"/>
                        <a:pt x="366713" y="249415"/>
                      </a:cubicBezTo>
                      <a:cubicBezTo>
                        <a:pt x="364861" y="239890"/>
                        <a:pt x="363802" y="234863"/>
                        <a:pt x="361950" y="227190"/>
                      </a:cubicBezTo>
                      <a:cubicBezTo>
                        <a:pt x="360098" y="219517"/>
                        <a:pt x="361950" y="213167"/>
                        <a:pt x="355600" y="203378"/>
                      </a:cubicBezTo>
                      <a:cubicBezTo>
                        <a:pt x="349250" y="193589"/>
                        <a:pt x="330464" y="179036"/>
                        <a:pt x="323850" y="168453"/>
                      </a:cubicBezTo>
                      <a:cubicBezTo>
                        <a:pt x="317236" y="157870"/>
                        <a:pt x="322792" y="154165"/>
                        <a:pt x="315913" y="139878"/>
                      </a:cubicBezTo>
                      <a:cubicBezTo>
                        <a:pt x="309034" y="125590"/>
                        <a:pt x="286015" y="89078"/>
                        <a:pt x="282575" y="82728"/>
                      </a:cubicBezTo>
                      <a:cubicBezTo>
                        <a:pt x="279135" y="76378"/>
                        <a:pt x="298185" y="104424"/>
                        <a:pt x="295275" y="101778"/>
                      </a:cubicBezTo>
                      <a:cubicBezTo>
                        <a:pt x="292365" y="99132"/>
                        <a:pt x="270405" y="74261"/>
                        <a:pt x="265113" y="66853"/>
                      </a:cubicBezTo>
                      <a:cubicBezTo>
                        <a:pt x="259821" y="59445"/>
                        <a:pt x="271992" y="65265"/>
                        <a:pt x="263525" y="57328"/>
                      </a:cubicBezTo>
                      <a:cubicBezTo>
                        <a:pt x="255058" y="49390"/>
                        <a:pt x="224367" y="26372"/>
                        <a:pt x="214313" y="19228"/>
                      </a:cubicBezTo>
                      <a:cubicBezTo>
                        <a:pt x="204259" y="12084"/>
                        <a:pt x="205052" y="14994"/>
                        <a:pt x="203200" y="14465"/>
                      </a:cubicBezTo>
                      <a:cubicBezTo>
                        <a:pt x="201348" y="13936"/>
                        <a:pt x="204523" y="15259"/>
                        <a:pt x="203200" y="16053"/>
                      </a:cubicBezTo>
                      <a:cubicBezTo>
                        <a:pt x="201877" y="16847"/>
                        <a:pt x="207169" y="20815"/>
                        <a:pt x="195263" y="19228"/>
                      </a:cubicBezTo>
                      <a:cubicBezTo>
                        <a:pt x="183357" y="17641"/>
                        <a:pt x="150284" y="8380"/>
                        <a:pt x="131763" y="6528"/>
                      </a:cubicBezTo>
                      <a:cubicBezTo>
                        <a:pt x="113242" y="4676"/>
                        <a:pt x="91546" y="177"/>
                        <a:pt x="84138" y="8115"/>
                      </a:cubicBezTo>
                      <a:cubicBezTo>
                        <a:pt x="76730" y="16052"/>
                        <a:pt x="88636" y="45422"/>
                        <a:pt x="87313" y="54153"/>
                      </a:cubicBezTo>
                      <a:cubicBezTo>
                        <a:pt x="85990" y="62884"/>
                        <a:pt x="90752" y="58122"/>
                        <a:pt x="76200" y="60503"/>
                      </a:cubicBezTo>
                      <a:cubicBezTo>
                        <a:pt x="61648" y="62884"/>
                        <a:pt x="264" y="69763"/>
                        <a:pt x="0" y="68440"/>
                      </a:cubicBezTo>
                      <a:cubicBezTo>
                        <a:pt x="-264" y="67117"/>
                        <a:pt x="59796" y="59973"/>
                        <a:pt x="74613" y="52565"/>
                      </a:cubicBezTo>
                      <a:cubicBezTo>
                        <a:pt x="89430" y="45157"/>
                        <a:pt x="75406" y="32721"/>
                        <a:pt x="88900" y="23990"/>
                      </a:cubicBezTo>
                      <a:cubicBezTo>
                        <a:pt x="102394" y="15259"/>
                        <a:pt x="131498" y="-1939"/>
                        <a:pt x="155575" y="178"/>
                      </a:cubicBezTo>
                      <a:cubicBezTo>
                        <a:pt x="179652" y="2295"/>
                        <a:pt x="212726" y="21873"/>
                        <a:pt x="233363" y="36690"/>
                      </a:cubicBezTo>
                      <a:cubicBezTo>
                        <a:pt x="254000" y="51507"/>
                        <a:pt x="264848" y="68705"/>
                        <a:pt x="279400" y="89078"/>
                      </a:cubicBezTo>
                      <a:cubicBezTo>
                        <a:pt x="293952" y="109451"/>
                        <a:pt x="309033" y="136439"/>
                        <a:pt x="320675" y="158928"/>
                      </a:cubicBezTo>
                      <a:cubicBezTo>
                        <a:pt x="332317" y="181417"/>
                        <a:pt x="342106" y="199673"/>
                        <a:pt x="349250" y="224015"/>
                      </a:cubicBezTo>
                      <a:cubicBezTo>
                        <a:pt x="356394" y="248357"/>
                        <a:pt x="364067" y="283811"/>
                        <a:pt x="363538" y="304978"/>
                      </a:cubicBezTo>
                      <a:cubicBezTo>
                        <a:pt x="363009" y="326145"/>
                        <a:pt x="352160" y="337786"/>
                        <a:pt x="346075" y="351015"/>
                      </a:cubicBezTo>
                      <a:cubicBezTo>
                        <a:pt x="339990" y="364244"/>
                        <a:pt x="339196" y="376151"/>
                        <a:pt x="327025" y="384353"/>
                      </a:cubicBezTo>
                      <a:cubicBezTo>
                        <a:pt x="314854" y="392555"/>
                        <a:pt x="283633" y="441238"/>
                        <a:pt x="288925" y="4351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2" name="フリーフォーム: 図形 741">
                  <a:extLst>
                    <a:ext uri="{FF2B5EF4-FFF2-40B4-BE49-F238E27FC236}">
                      <a16:creationId xmlns:a16="http://schemas.microsoft.com/office/drawing/2014/main" id="{7BC922F7-1B09-43E5-80E8-55829A9B093D}"/>
                    </a:ext>
                  </a:extLst>
                </p:cNvPr>
                <p:cNvSpPr/>
                <p:nvPr/>
              </p:nvSpPr>
              <p:spPr>
                <a:xfrm>
                  <a:off x="6645817" y="4148088"/>
                  <a:ext cx="467845" cy="50941"/>
                </a:xfrm>
                <a:custGeom>
                  <a:avLst/>
                  <a:gdLst>
                    <a:gd name="connsiteX0" fmla="*/ 2633 w 467845"/>
                    <a:gd name="connsiteY0" fmla="*/ 20687 h 50941"/>
                    <a:gd name="connsiteX1" fmla="*/ 61371 w 467845"/>
                    <a:gd name="connsiteY1" fmla="*/ 25450 h 50941"/>
                    <a:gd name="connsiteX2" fmla="*/ 167733 w 467845"/>
                    <a:gd name="connsiteY2" fmla="*/ 19100 h 50941"/>
                    <a:gd name="connsiteX3" fmla="*/ 355058 w 467845"/>
                    <a:gd name="connsiteY3" fmla="*/ 50 h 50941"/>
                    <a:gd name="connsiteX4" fmla="*/ 231233 w 467845"/>
                    <a:gd name="connsiteY4" fmla="*/ 25450 h 50941"/>
                    <a:gd name="connsiteX5" fmla="*/ 343946 w 467845"/>
                    <a:gd name="connsiteY5" fmla="*/ 31800 h 50941"/>
                    <a:gd name="connsiteX6" fmla="*/ 405858 w 467845"/>
                    <a:gd name="connsiteY6" fmla="*/ 17512 h 50941"/>
                    <a:gd name="connsiteX7" fmla="*/ 467771 w 467845"/>
                    <a:gd name="connsiteY7" fmla="*/ 27037 h 50941"/>
                    <a:gd name="connsiteX8" fmla="*/ 393158 w 467845"/>
                    <a:gd name="connsiteY8" fmla="*/ 38150 h 50941"/>
                    <a:gd name="connsiteX9" fmla="*/ 261396 w 467845"/>
                    <a:gd name="connsiteY9" fmla="*/ 50850 h 50941"/>
                    <a:gd name="connsiteX10" fmla="*/ 107408 w 467845"/>
                    <a:gd name="connsiteY10" fmla="*/ 42912 h 50941"/>
                    <a:gd name="connsiteX11" fmla="*/ 231233 w 467845"/>
                    <a:gd name="connsiteY11" fmla="*/ 25450 h 50941"/>
                    <a:gd name="connsiteX12" fmla="*/ 145508 w 467845"/>
                    <a:gd name="connsiteY12" fmla="*/ 38150 h 50941"/>
                    <a:gd name="connsiteX13" fmla="*/ 2633 w 467845"/>
                    <a:gd name="connsiteY13" fmla="*/ 20687 h 50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845" h="50941">
                      <a:moveTo>
                        <a:pt x="2633" y="20687"/>
                      </a:moveTo>
                      <a:cubicBezTo>
                        <a:pt x="-11390" y="18570"/>
                        <a:pt x="33854" y="25714"/>
                        <a:pt x="61371" y="25450"/>
                      </a:cubicBezTo>
                      <a:cubicBezTo>
                        <a:pt x="88888" y="25186"/>
                        <a:pt x="118785" y="23333"/>
                        <a:pt x="167733" y="19100"/>
                      </a:cubicBezTo>
                      <a:cubicBezTo>
                        <a:pt x="216681" y="14867"/>
                        <a:pt x="344475" y="-1008"/>
                        <a:pt x="355058" y="50"/>
                      </a:cubicBezTo>
                      <a:cubicBezTo>
                        <a:pt x="365641" y="1108"/>
                        <a:pt x="233085" y="20158"/>
                        <a:pt x="231233" y="25450"/>
                      </a:cubicBezTo>
                      <a:cubicBezTo>
                        <a:pt x="229381" y="30742"/>
                        <a:pt x="314842" y="33123"/>
                        <a:pt x="343946" y="31800"/>
                      </a:cubicBezTo>
                      <a:cubicBezTo>
                        <a:pt x="373050" y="30477"/>
                        <a:pt x="385221" y="18306"/>
                        <a:pt x="405858" y="17512"/>
                      </a:cubicBezTo>
                      <a:cubicBezTo>
                        <a:pt x="426495" y="16718"/>
                        <a:pt x="469888" y="23597"/>
                        <a:pt x="467771" y="27037"/>
                      </a:cubicBezTo>
                      <a:cubicBezTo>
                        <a:pt x="465654" y="30477"/>
                        <a:pt x="427554" y="34181"/>
                        <a:pt x="393158" y="38150"/>
                      </a:cubicBezTo>
                      <a:cubicBezTo>
                        <a:pt x="358762" y="42119"/>
                        <a:pt x="309021" y="50056"/>
                        <a:pt x="261396" y="50850"/>
                      </a:cubicBezTo>
                      <a:cubicBezTo>
                        <a:pt x="213771" y="51644"/>
                        <a:pt x="112435" y="47145"/>
                        <a:pt x="107408" y="42912"/>
                      </a:cubicBezTo>
                      <a:cubicBezTo>
                        <a:pt x="102381" y="38679"/>
                        <a:pt x="224883" y="26244"/>
                        <a:pt x="231233" y="25450"/>
                      </a:cubicBezTo>
                      <a:cubicBezTo>
                        <a:pt x="237583" y="24656"/>
                        <a:pt x="180698" y="36033"/>
                        <a:pt x="145508" y="38150"/>
                      </a:cubicBezTo>
                      <a:cubicBezTo>
                        <a:pt x="110319" y="40267"/>
                        <a:pt x="16656" y="22804"/>
                        <a:pt x="2633" y="206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3" name="フリーフォーム: 図形 742">
                  <a:extLst>
                    <a:ext uri="{FF2B5EF4-FFF2-40B4-BE49-F238E27FC236}">
                      <a16:creationId xmlns:a16="http://schemas.microsoft.com/office/drawing/2014/main" id="{D747C628-889E-4F74-A1FA-DE1F46E669AD}"/>
                    </a:ext>
                  </a:extLst>
                </p:cNvPr>
                <p:cNvSpPr/>
                <p:nvPr/>
              </p:nvSpPr>
              <p:spPr>
                <a:xfrm>
                  <a:off x="6699091" y="3694090"/>
                  <a:ext cx="183063" cy="91338"/>
                </a:xfrm>
                <a:custGeom>
                  <a:avLst/>
                  <a:gdLst>
                    <a:gd name="connsiteX0" fmla="*/ 90647 w 183063"/>
                    <a:gd name="connsiteY0" fmla="*/ 15898 h 91338"/>
                    <a:gd name="connsiteX1" fmla="*/ 25559 w 183063"/>
                    <a:gd name="connsiteY1" fmla="*/ 80985 h 91338"/>
                    <a:gd name="connsiteX2" fmla="*/ 104934 w 183063"/>
                    <a:gd name="connsiteY2" fmla="*/ 77810 h 91338"/>
                    <a:gd name="connsiteX3" fmla="*/ 152559 w 183063"/>
                    <a:gd name="connsiteY3" fmla="*/ 85748 h 91338"/>
                    <a:gd name="connsiteX4" fmla="*/ 171609 w 183063"/>
                    <a:gd name="connsiteY4" fmla="*/ 34948 h 91338"/>
                    <a:gd name="connsiteX5" fmla="*/ 182722 w 183063"/>
                    <a:gd name="connsiteY5" fmla="*/ 23 h 91338"/>
                    <a:gd name="connsiteX6" fmla="*/ 158909 w 183063"/>
                    <a:gd name="connsiteY6" fmla="*/ 30185 h 91338"/>
                    <a:gd name="connsiteX7" fmla="*/ 155734 w 183063"/>
                    <a:gd name="connsiteY7" fmla="*/ 68285 h 91338"/>
                    <a:gd name="connsiteX8" fmla="*/ 17622 w 183063"/>
                    <a:gd name="connsiteY8" fmla="*/ 87335 h 91338"/>
                    <a:gd name="connsiteX9" fmla="*/ 6509 w 183063"/>
                    <a:gd name="connsiteY9" fmla="*/ 87335 h 91338"/>
                    <a:gd name="connsiteX10" fmla="*/ 90647 w 183063"/>
                    <a:gd name="connsiteY10" fmla="*/ 15898 h 9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063" h="91338">
                      <a:moveTo>
                        <a:pt x="90647" y="15898"/>
                      </a:moveTo>
                      <a:cubicBezTo>
                        <a:pt x="93822" y="14840"/>
                        <a:pt x="23178" y="70666"/>
                        <a:pt x="25559" y="80985"/>
                      </a:cubicBezTo>
                      <a:cubicBezTo>
                        <a:pt x="27940" y="91304"/>
                        <a:pt x="83767" y="77016"/>
                        <a:pt x="104934" y="77810"/>
                      </a:cubicBezTo>
                      <a:cubicBezTo>
                        <a:pt x="126101" y="78604"/>
                        <a:pt x="141447" y="92892"/>
                        <a:pt x="152559" y="85748"/>
                      </a:cubicBezTo>
                      <a:cubicBezTo>
                        <a:pt x="163672" y="78604"/>
                        <a:pt x="166582" y="49235"/>
                        <a:pt x="171609" y="34948"/>
                      </a:cubicBezTo>
                      <a:cubicBezTo>
                        <a:pt x="176636" y="20661"/>
                        <a:pt x="184839" y="817"/>
                        <a:pt x="182722" y="23"/>
                      </a:cubicBezTo>
                      <a:cubicBezTo>
                        <a:pt x="180605" y="-771"/>
                        <a:pt x="163407" y="18808"/>
                        <a:pt x="158909" y="30185"/>
                      </a:cubicBezTo>
                      <a:cubicBezTo>
                        <a:pt x="154411" y="41562"/>
                        <a:pt x="179282" y="58760"/>
                        <a:pt x="155734" y="68285"/>
                      </a:cubicBezTo>
                      <a:cubicBezTo>
                        <a:pt x="132186" y="77810"/>
                        <a:pt x="42493" y="84160"/>
                        <a:pt x="17622" y="87335"/>
                      </a:cubicBezTo>
                      <a:cubicBezTo>
                        <a:pt x="-7249" y="90510"/>
                        <a:pt x="-635" y="94479"/>
                        <a:pt x="6509" y="87335"/>
                      </a:cubicBezTo>
                      <a:cubicBezTo>
                        <a:pt x="13653" y="80191"/>
                        <a:pt x="87472" y="16956"/>
                        <a:pt x="90647" y="15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4" name="フリーフォーム: 図形 743">
                  <a:extLst>
                    <a:ext uri="{FF2B5EF4-FFF2-40B4-BE49-F238E27FC236}">
                      <a16:creationId xmlns:a16="http://schemas.microsoft.com/office/drawing/2014/main" id="{B099765A-C5E5-4D54-BF01-17B59CB9A8B9}"/>
                    </a:ext>
                  </a:extLst>
                </p:cNvPr>
                <p:cNvSpPr/>
                <p:nvPr/>
              </p:nvSpPr>
              <p:spPr>
                <a:xfrm>
                  <a:off x="6808606" y="3749184"/>
                  <a:ext cx="395490" cy="385478"/>
                </a:xfrm>
                <a:custGeom>
                  <a:avLst/>
                  <a:gdLst>
                    <a:gd name="connsiteX0" fmla="*/ 182 w 395490"/>
                    <a:gd name="connsiteY0" fmla="*/ 37004 h 385478"/>
                    <a:gd name="connsiteX1" fmla="*/ 98607 w 395490"/>
                    <a:gd name="connsiteY1" fmla="*/ 21129 h 385478"/>
                    <a:gd name="connsiteX2" fmla="*/ 138294 w 395490"/>
                    <a:gd name="connsiteY2" fmla="*/ 491 h 385478"/>
                    <a:gd name="connsiteX3" fmla="*/ 82732 w 395490"/>
                    <a:gd name="connsiteY3" fmla="*/ 43354 h 385478"/>
                    <a:gd name="connsiteX4" fmla="*/ 82732 w 395490"/>
                    <a:gd name="connsiteY4" fmla="*/ 56054 h 385478"/>
                    <a:gd name="connsiteX5" fmla="*/ 185919 w 395490"/>
                    <a:gd name="connsiteY5" fmla="*/ 52879 h 385478"/>
                    <a:gd name="connsiteX6" fmla="*/ 297044 w 395490"/>
                    <a:gd name="connsiteY6" fmla="*/ 73516 h 385478"/>
                    <a:gd name="connsiteX7" fmla="*/ 111307 w 395490"/>
                    <a:gd name="connsiteY7" fmla="*/ 76691 h 385478"/>
                    <a:gd name="connsiteX8" fmla="*/ 154169 w 395490"/>
                    <a:gd name="connsiteY8" fmla="*/ 119554 h 385478"/>
                    <a:gd name="connsiteX9" fmla="*/ 198619 w 395490"/>
                    <a:gd name="connsiteY9" fmla="*/ 178291 h 385478"/>
                    <a:gd name="connsiteX10" fmla="*/ 203382 w 395490"/>
                    <a:gd name="connsiteY10" fmla="*/ 181466 h 385478"/>
                    <a:gd name="connsiteX11" fmla="*/ 231957 w 395490"/>
                    <a:gd name="connsiteY11" fmla="*/ 294179 h 385478"/>
                    <a:gd name="connsiteX12" fmla="*/ 395469 w 395490"/>
                    <a:gd name="connsiteY12" fmla="*/ 306879 h 385478"/>
                    <a:gd name="connsiteX13" fmla="*/ 243069 w 395490"/>
                    <a:gd name="connsiteY13" fmla="*/ 295766 h 385478"/>
                    <a:gd name="connsiteX14" fmla="*/ 193857 w 395490"/>
                    <a:gd name="connsiteY14" fmla="*/ 297354 h 385478"/>
                    <a:gd name="connsiteX15" fmla="*/ 208144 w 395490"/>
                    <a:gd name="connsiteY15" fmla="*/ 332279 h 385478"/>
                    <a:gd name="connsiteX16" fmla="*/ 217669 w 395490"/>
                    <a:gd name="connsiteY16" fmla="*/ 368791 h 385478"/>
                    <a:gd name="connsiteX17" fmla="*/ 277994 w 395490"/>
                    <a:gd name="connsiteY17" fmla="*/ 367204 h 385478"/>
                    <a:gd name="connsiteX18" fmla="*/ 190682 w 395490"/>
                    <a:gd name="connsiteY18" fmla="*/ 384666 h 385478"/>
                    <a:gd name="connsiteX19" fmla="*/ 206557 w 395490"/>
                    <a:gd name="connsiteY19" fmla="*/ 337041 h 385478"/>
                    <a:gd name="connsiteX20" fmla="*/ 204969 w 395490"/>
                    <a:gd name="connsiteY20" fmla="*/ 252904 h 385478"/>
                    <a:gd name="connsiteX21" fmla="*/ 125594 w 395490"/>
                    <a:gd name="connsiteY21" fmla="*/ 95741 h 385478"/>
                    <a:gd name="connsiteX22" fmla="*/ 182 w 395490"/>
                    <a:gd name="connsiteY22" fmla="*/ 37004 h 38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95490" h="385478">
                      <a:moveTo>
                        <a:pt x="182" y="37004"/>
                      </a:moveTo>
                      <a:cubicBezTo>
                        <a:pt x="-4316" y="24569"/>
                        <a:pt x="75588" y="27214"/>
                        <a:pt x="98607" y="21129"/>
                      </a:cubicBezTo>
                      <a:cubicBezTo>
                        <a:pt x="121626" y="15044"/>
                        <a:pt x="140940" y="-3213"/>
                        <a:pt x="138294" y="491"/>
                      </a:cubicBezTo>
                      <a:cubicBezTo>
                        <a:pt x="135648" y="4195"/>
                        <a:pt x="91992" y="34093"/>
                        <a:pt x="82732" y="43354"/>
                      </a:cubicBezTo>
                      <a:cubicBezTo>
                        <a:pt x="73472" y="52615"/>
                        <a:pt x="65534" y="54467"/>
                        <a:pt x="82732" y="56054"/>
                      </a:cubicBezTo>
                      <a:cubicBezTo>
                        <a:pt x="99930" y="57642"/>
                        <a:pt x="150200" y="49969"/>
                        <a:pt x="185919" y="52879"/>
                      </a:cubicBezTo>
                      <a:cubicBezTo>
                        <a:pt x="221638" y="55789"/>
                        <a:pt x="309479" y="69547"/>
                        <a:pt x="297044" y="73516"/>
                      </a:cubicBezTo>
                      <a:cubicBezTo>
                        <a:pt x="284609" y="77485"/>
                        <a:pt x="135119" y="69018"/>
                        <a:pt x="111307" y="76691"/>
                      </a:cubicBezTo>
                      <a:cubicBezTo>
                        <a:pt x="87495" y="84364"/>
                        <a:pt x="139617" y="102621"/>
                        <a:pt x="154169" y="119554"/>
                      </a:cubicBezTo>
                      <a:cubicBezTo>
                        <a:pt x="168721" y="136487"/>
                        <a:pt x="190417" y="167972"/>
                        <a:pt x="198619" y="178291"/>
                      </a:cubicBezTo>
                      <a:cubicBezTo>
                        <a:pt x="206821" y="188610"/>
                        <a:pt x="197826" y="162151"/>
                        <a:pt x="203382" y="181466"/>
                      </a:cubicBezTo>
                      <a:cubicBezTo>
                        <a:pt x="208938" y="200781"/>
                        <a:pt x="199943" y="273277"/>
                        <a:pt x="231957" y="294179"/>
                      </a:cubicBezTo>
                      <a:cubicBezTo>
                        <a:pt x="263971" y="315081"/>
                        <a:pt x="395469" y="306879"/>
                        <a:pt x="395469" y="306879"/>
                      </a:cubicBezTo>
                      <a:cubicBezTo>
                        <a:pt x="397321" y="307143"/>
                        <a:pt x="276671" y="297353"/>
                        <a:pt x="243069" y="295766"/>
                      </a:cubicBezTo>
                      <a:cubicBezTo>
                        <a:pt x="209467" y="294179"/>
                        <a:pt x="199678" y="291269"/>
                        <a:pt x="193857" y="297354"/>
                      </a:cubicBezTo>
                      <a:cubicBezTo>
                        <a:pt x="188036" y="303439"/>
                        <a:pt x="204175" y="320373"/>
                        <a:pt x="208144" y="332279"/>
                      </a:cubicBezTo>
                      <a:cubicBezTo>
                        <a:pt x="212113" y="344185"/>
                        <a:pt x="206027" y="362970"/>
                        <a:pt x="217669" y="368791"/>
                      </a:cubicBezTo>
                      <a:cubicBezTo>
                        <a:pt x="229311" y="374612"/>
                        <a:pt x="282492" y="364558"/>
                        <a:pt x="277994" y="367204"/>
                      </a:cubicBezTo>
                      <a:cubicBezTo>
                        <a:pt x="273496" y="369850"/>
                        <a:pt x="202588" y="389693"/>
                        <a:pt x="190682" y="384666"/>
                      </a:cubicBezTo>
                      <a:cubicBezTo>
                        <a:pt x="178776" y="379639"/>
                        <a:pt x="204176" y="359001"/>
                        <a:pt x="206557" y="337041"/>
                      </a:cubicBezTo>
                      <a:cubicBezTo>
                        <a:pt x="208938" y="315081"/>
                        <a:pt x="218463" y="293121"/>
                        <a:pt x="204969" y="252904"/>
                      </a:cubicBezTo>
                      <a:cubicBezTo>
                        <a:pt x="191475" y="212687"/>
                        <a:pt x="158138" y="133576"/>
                        <a:pt x="125594" y="95741"/>
                      </a:cubicBezTo>
                      <a:cubicBezTo>
                        <a:pt x="93050" y="57906"/>
                        <a:pt x="4680" y="49439"/>
                        <a:pt x="182" y="370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5" name="フリーフォーム: 図形 744">
                  <a:extLst>
                    <a:ext uri="{FF2B5EF4-FFF2-40B4-BE49-F238E27FC236}">
                      <a16:creationId xmlns:a16="http://schemas.microsoft.com/office/drawing/2014/main" id="{349B93AB-62AC-4563-AE8F-D3BF58AD12B2}"/>
                    </a:ext>
                  </a:extLst>
                </p:cNvPr>
                <p:cNvSpPr/>
                <p:nvPr/>
              </p:nvSpPr>
              <p:spPr>
                <a:xfrm>
                  <a:off x="6357925" y="3784188"/>
                  <a:ext cx="529076" cy="81865"/>
                </a:xfrm>
                <a:custGeom>
                  <a:avLst/>
                  <a:gdLst>
                    <a:gd name="connsiteX0" fmla="*/ 384188 w 529076"/>
                    <a:gd name="connsiteY0" fmla="*/ 412 h 81865"/>
                    <a:gd name="connsiteX1" fmla="*/ 503250 w 529076"/>
                    <a:gd name="connsiteY1" fmla="*/ 21050 h 81865"/>
                    <a:gd name="connsiteX2" fmla="*/ 444513 w 529076"/>
                    <a:gd name="connsiteY2" fmla="*/ 30575 h 81865"/>
                    <a:gd name="connsiteX3" fmla="*/ 304813 w 529076"/>
                    <a:gd name="connsiteY3" fmla="*/ 46450 h 81865"/>
                    <a:gd name="connsiteX4" fmla="*/ 185750 w 529076"/>
                    <a:gd name="connsiteY4" fmla="*/ 59150 h 81865"/>
                    <a:gd name="connsiteX5" fmla="*/ 13 w 529076"/>
                    <a:gd name="connsiteY5" fmla="*/ 81375 h 81865"/>
                    <a:gd name="connsiteX6" fmla="*/ 195275 w 529076"/>
                    <a:gd name="connsiteY6" fmla="*/ 71850 h 81865"/>
                    <a:gd name="connsiteX7" fmla="*/ 523888 w 529076"/>
                    <a:gd name="connsiteY7" fmla="*/ 41687 h 81865"/>
                    <a:gd name="connsiteX8" fmla="*/ 384188 w 529076"/>
                    <a:gd name="connsiteY8" fmla="*/ 412 h 8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076" h="81865">
                      <a:moveTo>
                        <a:pt x="384188" y="412"/>
                      </a:moveTo>
                      <a:cubicBezTo>
                        <a:pt x="380748" y="-3027"/>
                        <a:pt x="493196" y="16023"/>
                        <a:pt x="503250" y="21050"/>
                      </a:cubicBezTo>
                      <a:cubicBezTo>
                        <a:pt x="513304" y="26077"/>
                        <a:pt x="477586" y="26342"/>
                        <a:pt x="444513" y="30575"/>
                      </a:cubicBezTo>
                      <a:cubicBezTo>
                        <a:pt x="411440" y="34808"/>
                        <a:pt x="347940" y="41687"/>
                        <a:pt x="304813" y="46450"/>
                      </a:cubicBezTo>
                      <a:lnTo>
                        <a:pt x="185750" y="59150"/>
                      </a:lnTo>
                      <a:cubicBezTo>
                        <a:pt x="134950" y="64971"/>
                        <a:pt x="-1575" y="79258"/>
                        <a:pt x="13" y="81375"/>
                      </a:cubicBezTo>
                      <a:cubicBezTo>
                        <a:pt x="1601" y="83492"/>
                        <a:pt x="107963" y="78465"/>
                        <a:pt x="195275" y="71850"/>
                      </a:cubicBezTo>
                      <a:cubicBezTo>
                        <a:pt x="282587" y="65235"/>
                        <a:pt x="486846" y="51477"/>
                        <a:pt x="523888" y="41687"/>
                      </a:cubicBezTo>
                      <a:cubicBezTo>
                        <a:pt x="560930" y="31897"/>
                        <a:pt x="387628" y="3851"/>
                        <a:pt x="384188" y="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6" name="フリーフォーム: 図形 745">
                  <a:extLst>
                    <a:ext uri="{FF2B5EF4-FFF2-40B4-BE49-F238E27FC236}">
                      <a16:creationId xmlns:a16="http://schemas.microsoft.com/office/drawing/2014/main" id="{EA0A8025-775B-4729-8FC8-86C872B87A4C}"/>
                    </a:ext>
                  </a:extLst>
                </p:cNvPr>
                <p:cNvSpPr/>
                <p:nvPr/>
              </p:nvSpPr>
              <p:spPr>
                <a:xfrm>
                  <a:off x="6281562" y="3864044"/>
                  <a:ext cx="297865" cy="321851"/>
                </a:xfrm>
                <a:custGeom>
                  <a:avLst/>
                  <a:gdLst>
                    <a:gd name="connsiteX0" fmla="*/ 1763 w 297865"/>
                    <a:gd name="connsiteY0" fmla="*/ 55494 h 321851"/>
                    <a:gd name="connsiteX1" fmla="*/ 131938 w 297865"/>
                    <a:gd name="connsiteY1" fmla="*/ 1519 h 321851"/>
                    <a:gd name="connsiteX2" fmla="*/ 217663 w 297865"/>
                    <a:gd name="connsiteY2" fmla="*/ 22156 h 321851"/>
                    <a:gd name="connsiteX3" fmla="*/ 292276 w 297865"/>
                    <a:gd name="connsiteY3" fmla="*/ 96769 h 321851"/>
                    <a:gd name="connsiteX4" fmla="*/ 289101 w 297865"/>
                    <a:gd name="connsiteY4" fmla="*/ 185669 h 321851"/>
                    <a:gd name="connsiteX5" fmla="*/ 262113 w 297865"/>
                    <a:gd name="connsiteY5" fmla="*/ 236469 h 321851"/>
                    <a:gd name="connsiteX6" fmla="*/ 225601 w 297865"/>
                    <a:gd name="connsiteY6" fmla="*/ 274569 h 321851"/>
                    <a:gd name="connsiteX7" fmla="*/ 166863 w 297865"/>
                    <a:gd name="connsiteY7" fmla="*/ 314256 h 321851"/>
                    <a:gd name="connsiteX8" fmla="*/ 79551 w 297865"/>
                    <a:gd name="connsiteY8" fmla="*/ 320606 h 321851"/>
                    <a:gd name="connsiteX9" fmla="*/ 227188 w 297865"/>
                    <a:gd name="connsiteY9" fmla="*/ 298381 h 321851"/>
                    <a:gd name="connsiteX10" fmla="*/ 254176 w 297865"/>
                    <a:gd name="connsiteY10" fmla="*/ 279331 h 321851"/>
                    <a:gd name="connsiteX11" fmla="*/ 289101 w 297865"/>
                    <a:gd name="connsiteY11" fmla="*/ 206306 h 321851"/>
                    <a:gd name="connsiteX12" fmla="*/ 287513 w 297865"/>
                    <a:gd name="connsiteY12" fmla="*/ 123756 h 321851"/>
                    <a:gd name="connsiteX13" fmla="*/ 262113 w 297865"/>
                    <a:gd name="connsiteY13" fmla="*/ 71369 h 321851"/>
                    <a:gd name="connsiteX14" fmla="*/ 233538 w 297865"/>
                    <a:gd name="connsiteY14" fmla="*/ 25331 h 321851"/>
                    <a:gd name="connsiteX15" fmla="*/ 155751 w 297865"/>
                    <a:gd name="connsiteY15" fmla="*/ 9456 h 321851"/>
                    <a:gd name="connsiteX16" fmla="*/ 60501 w 297865"/>
                    <a:gd name="connsiteY16" fmla="*/ 22156 h 321851"/>
                    <a:gd name="connsiteX17" fmla="*/ 1763 w 297865"/>
                    <a:gd name="connsiteY17" fmla="*/ 55494 h 32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865" h="321851">
                      <a:moveTo>
                        <a:pt x="1763" y="55494"/>
                      </a:moveTo>
                      <a:cubicBezTo>
                        <a:pt x="13669" y="52055"/>
                        <a:pt x="95955" y="7075"/>
                        <a:pt x="131938" y="1519"/>
                      </a:cubicBezTo>
                      <a:cubicBezTo>
                        <a:pt x="167921" y="-4037"/>
                        <a:pt x="190940" y="6281"/>
                        <a:pt x="217663" y="22156"/>
                      </a:cubicBezTo>
                      <a:cubicBezTo>
                        <a:pt x="244386" y="38031"/>
                        <a:pt x="280370" y="69517"/>
                        <a:pt x="292276" y="96769"/>
                      </a:cubicBezTo>
                      <a:cubicBezTo>
                        <a:pt x="304182" y="124021"/>
                        <a:pt x="294128" y="162386"/>
                        <a:pt x="289101" y="185669"/>
                      </a:cubicBezTo>
                      <a:cubicBezTo>
                        <a:pt x="284074" y="208952"/>
                        <a:pt x="272696" y="221652"/>
                        <a:pt x="262113" y="236469"/>
                      </a:cubicBezTo>
                      <a:cubicBezTo>
                        <a:pt x="251530" y="251286"/>
                        <a:pt x="241476" y="261605"/>
                        <a:pt x="225601" y="274569"/>
                      </a:cubicBezTo>
                      <a:cubicBezTo>
                        <a:pt x="209726" y="287533"/>
                        <a:pt x="191205" y="306583"/>
                        <a:pt x="166863" y="314256"/>
                      </a:cubicBezTo>
                      <a:cubicBezTo>
                        <a:pt x="142521" y="321929"/>
                        <a:pt x="69497" y="323252"/>
                        <a:pt x="79551" y="320606"/>
                      </a:cubicBezTo>
                      <a:cubicBezTo>
                        <a:pt x="89605" y="317960"/>
                        <a:pt x="198084" y="305260"/>
                        <a:pt x="227188" y="298381"/>
                      </a:cubicBezTo>
                      <a:cubicBezTo>
                        <a:pt x="256292" y="291502"/>
                        <a:pt x="243857" y="294677"/>
                        <a:pt x="254176" y="279331"/>
                      </a:cubicBezTo>
                      <a:cubicBezTo>
                        <a:pt x="264495" y="263985"/>
                        <a:pt x="283545" y="232235"/>
                        <a:pt x="289101" y="206306"/>
                      </a:cubicBezTo>
                      <a:cubicBezTo>
                        <a:pt x="294657" y="180377"/>
                        <a:pt x="292011" y="146246"/>
                        <a:pt x="287513" y="123756"/>
                      </a:cubicBezTo>
                      <a:cubicBezTo>
                        <a:pt x="283015" y="101267"/>
                        <a:pt x="271109" y="87773"/>
                        <a:pt x="262113" y="71369"/>
                      </a:cubicBezTo>
                      <a:cubicBezTo>
                        <a:pt x="253117" y="54965"/>
                        <a:pt x="251265" y="35650"/>
                        <a:pt x="233538" y="25331"/>
                      </a:cubicBezTo>
                      <a:cubicBezTo>
                        <a:pt x="215811" y="15012"/>
                        <a:pt x="184590" y="9985"/>
                        <a:pt x="155751" y="9456"/>
                      </a:cubicBezTo>
                      <a:cubicBezTo>
                        <a:pt x="126912" y="8927"/>
                        <a:pt x="79551" y="17394"/>
                        <a:pt x="60501" y="22156"/>
                      </a:cubicBezTo>
                      <a:cubicBezTo>
                        <a:pt x="41451" y="26918"/>
                        <a:pt x="-10143" y="58933"/>
                        <a:pt x="1763" y="55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7" name="フリーフォーム: 図形 746">
                  <a:extLst>
                    <a:ext uri="{FF2B5EF4-FFF2-40B4-BE49-F238E27FC236}">
                      <a16:creationId xmlns:a16="http://schemas.microsoft.com/office/drawing/2014/main" id="{5B1F37CA-2026-483C-8700-330E263C81FF}"/>
                    </a:ext>
                  </a:extLst>
                </p:cNvPr>
                <p:cNvSpPr/>
                <p:nvPr/>
              </p:nvSpPr>
              <p:spPr>
                <a:xfrm>
                  <a:off x="6339418" y="3887242"/>
                  <a:ext cx="210968" cy="273841"/>
                </a:xfrm>
                <a:custGeom>
                  <a:avLst/>
                  <a:gdLst>
                    <a:gd name="connsiteX0" fmla="*/ 2645 w 210968"/>
                    <a:gd name="connsiteY0" fmla="*/ 546 h 273841"/>
                    <a:gd name="connsiteX1" fmla="*/ 159807 w 210968"/>
                    <a:gd name="connsiteY1" fmla="*/ 13246 h 273841"/>
                    <a:gd name="connsiteX2" fmla="*/ 199495 w 210968"/>
                    <a:gd name="connsiteY2" fmla="*/ 67221 h 273841"/>
                    <a:gd name="connsiteX3" fmla="*/ 202670 w 210968"/>
                    <a:gd name="connsiteY3" fmla="*/ 167233 h 273841"/>
                    <a:gd name="connsiteX4" fmla="*/ 191557 w 210968"/>
                    <a:gd name="connsiteY4" fmla="*/ 206921 h 273841"/>
                    <a:gd name="connsiteX5" fmla="*/ 150282 w 210968"/>
                    <a:gd name="connsiteY5" fmla="*/ 252958 h 273841"/>
                    <a:gd name="connsiteX6" fmla="*/ 101070 w 210968"/>
                    <a:gd name="connsiteY6" fmla="*/ 272008 h 273841"/>
                    <a:gd name="connsiteX7" fmla="*/ 62970 w 210968"/>
                    <a:gd name="connsiteY7" fmla="*/ 272008 h 273841"/>
                    <a:gd name="connsiteX8" fmla="*/ 135995 w 210968"/>
                    <a:gd name="connsiteY8" fmla="*/ 262483 h 273841"/>
                    <a:gd name="connsiteX9" fmla="*/ 196320 w 210968"/>
                    <a:gd name="connsiteY9" fmla="*/ 219621 h 273841"/>
                    <a:gd name="connsiteX10" fmla="*/ 210607 w 210968"/>
                    <a:gd name="connsiteY10" fmla="*/ 129133 h 273841"/>
                    <a:gd name="connsiteX11" fmla="*/ 186795 w 210968"/>
                    <a:gd name="connsiteY11" fmla="*/ 30708 h 273841"/>
                    <a:gd name="connsiteX12" fmla="*/ 70907 w 210968"/>
                    <a:gd name="connsiteY12" fmla="*/ 3721 h 273841"/>
                    <a:gd name="connsiteX13" fmla="*/ 2645 w 210968"/>
                    <a:gd name="connsiteY13" fmla="*/ 546 h 27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0968" h="273841">
                      <a:moveTo>
                        <a:pt x="2645" y="546"/>
                      </a:moveTo>
                      <a:cubicBezTo>
                        <a:pt x="17462" y="2133"/>
                        <a:pt x="126999" y="2134"/>
                        <a:pt x="159807" y="13246"/>
                      </a:cubicBezTo>
                      <a:cubicBezTo>
                        <a:pt x="192615" y="24359"/>
                        <a:pt x="192351" y="41557"/>
                        <a:pt x="199495" y="67221"/>
                      </a:cubicBezTo>
                      <a:cubicBezTo>
                        <a:pt x="206639" y="92885"/>
                        <a:pt x="203993" y="143950"/>
                        <a:pt x="202670" y="167233"/>
                      </a:cubicBezTo>
                      <a:cubicBezTo>
                        <a:pt x="201347" y="190516"/>
                        <a:pt x="200288" y="192634"/>
                        <a:pt x="191557" y="206921"/>
                      </a:cubicBezTo>
                      <a:cubicBezTo>
                        <a:pt x="182826" y="221208"/>
                        <a:pt x="165363" y="242110"/>
                        <a:pt x="150282" y="252958"/>
                      </a:cubicBezTo>
                      <a:cubicBezTo>
                        <a:pt x="135201" y="263806"/>
                        <a:pt x="115622" y="268833"/>
                        <a:pt x="101070" y="272008"/>
                      </a:cubicBezTo>
                      <a:cubicBezTo>
                        <a:pt x="86518" y="275183"/>
                        <a:pt x="57149" y="273596"/>
                        <a:pt x="62970" y="272008"/>
                      </a:cubicBezTo>
                      <a:cubicBezTo>
                        <a:pt x="68791" y="270421"/>
                        <a:pt x="113770" y="271214"/>
                        <a:pt x="135995" y="262483"/>
                      </a:cubicBezTo>
                      <a:cubicBezTo>
                        <a:pt x="158220" y="253752"/>
                        <a:pt x="183885" y="241846"/>
                        <a:pt x="196320" y="219621"/>
                      </a:cubicBezTo>
                      <a:cubicBezTo>
                        <a:pt x="208755" y="197396"/>
                        <a:pt x="212194" y="160618"/>
                        <a:pt x="210607" y="129133"/>
                      </a:cubicBezTo>
                      <a:cubicBezTo>
                        <a:pt x="209020" y="97648"/>
                        <a:pt x="210078" y="51610"/>
                        <a:pt x="186795" y="30708"/>
                      </a:cubicBezTo>
                      <a:cubicBezTo>
                        <a:pt x="163512" y="9806"/>
                        <a:pt x="103186" y="6367"/>
                        <a:pt x="70907" y="3721"/>
                      </a:cubicBezTo>
                      <a:cubicBezTo>
                        <a:pt x="38628" y="1075"/>
                        <a:pt x="-12172" y="-1041"/>
                        <a:pt x="2645" y="5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8" name="フリーフォーム: 図形 747">
                  <a:extLst>
                    <a:ext uri="{FF2B5EF4-FFF2-40B4-BE49-F238E27FC236}">
                      <a16:creationId xmlns:a16="http://schemas.microsoft.com/office/drawing/2014/main" id="{232ED244-2813-4492-A211-3A13D1E7B1F1}"/>
                    </a:ext>
                  </a:extLst>
                </p:cNvPr>
                <p:cNvSpPr/>
                <p:nvPr/>
              </p:nvSpPr>
              <p:spPr>
                <a:xfrm>
                  <a:off x="6288078" y="3890955"/>
                  <a:ext cx="267943" cy="287992"/>
                </a:xfrm>
                <a:custGeom>
                  <a:avLst/>
                  <a:gdLst>
                    <a:gd name="connsiteX0" fmla="*/ 10 w 267943"/>
                    <a:gd name="connsiteY0" fmla="*/ 25408 h 287992"/>
                    <a:gd name="connsiteX1" fmla="*/ 115897 w 267943"/>
                    <a:gd name="connsiteY1" fmla="*/ 11120 h 287992"/>
                    <a:gd name="connsiteX2" fmla="*/ 214322 w 267943"/>
                    <a:gd name="connsiteY2" fmla="*/ 63508 h 287992"/>
                    <a:gd name="connsiteX3" fmla="*/ 233372 w 267943"/>
                    <a:gd name="connsiteY3" fmla="*/ 106370 h 287992"/>
                    <a:gd name="connsiteX4" fmla="*/ 182572 w 267943"/>
                    <a:gd name="connsiteY4" fmla="*/ 177808 h 287992"/>
                    <a:gd name="connsiteX5" fmla="*/ 150822 w 267943"/>
                    <a:gd name="connsiteY5" fmla="*/ 195270 h 287992"/>
                    <a:gd name="connsiteX6" fmla="*/ 230197 w 267943"/>
                    <a:gd name="connsiteY6" fmla="*/ 141295 h 287992"/>
                    <a:gd name="connsiteX7" fmla="*/ 230197 w 267943"/>
                    <a:gd name="connsiteY7" fmla="*/ 188920 h 287992"/>
                    <a:gd name="connsiteX8" fmla="*/ 219085 w 267943"/>
                    <a:gd name="connsiteY8" fmla="*/ 215908 h 287992"/>
                    <a:gd name="connsiteX9" fmla="*/ 158760 w 267943"/>
                    <a:gd name="connsiteY9" fmla="*/ 230195 h 287992"/>
                    <a:gd name="connsiteX10" fmla="*/ 74622 w 267943"/>
                    <a:gd name="connsiteY10" fmla="*/ 258770 h 287992"/>
                    <a:gd name="connsiteX11" fmla="*/ 42872 w 267943"/>
                    <a:gd name="connsiteY11" fmla="*/ 287345 h 287992"/>
                    <a:gd name="connsiteX12" fmla="*/ 174635 w 267943"/>
                    <a:gd name="connsiteY12" fmla="*/ 266708 h 287992"/>
                    <a:gd name="connsiteX13" fmla="*/ 265122 w 267943"/>
                    <a:gd name="connsiteY13" fmla="*/ 146058 h 287992"/>
                    <a:gd name="connsiteX14" fmla="*/ 241310 w 267943"/>
                    <a:gd name="connsiteY14" fmla="*/ 31758 h 287992"/>
                    <a:gd name="connsiteX15" fmla="*/ 203210 w 267943"/>
                    <a:gd name="connsiteY15" fmla="*/ 11120 h 287992"/>
                    <a:gd name="connsiteX16" fmla="*/ 122247 w 267943"/>
                    <a:gd name="connsiteY16" fmla="*/ 8 h 287992"/>
                    <a:gd name="connsiteX17" fmla="*/ 10 w 267943"/>
                    <a:gd name="connsiteY17" fmla="*/ 25408 h 28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943" h="287992">
                      <a:moveTo>
                        <a:pt x="10" y="25408"/>
                      </a:moveTo>
                      <a:cubicBezTo>
                        <a:pt x="-1048" y="27260"/>
                        <a:pt x="80178" y="4770"/>
                        <a:pt x="115897" y="11120"/>
                      </a:cubicBezTo>
                      <a:cubicBezTo>
                        <a:pt x="151616" y="17470"/>
                        <a:pt x="194743" y="47633"/>
                        <a:pt x="214322" y="63508"/>
                      </a:cubicBezTo>
                      <a:cubicBezTo>
                        <a:pt x="233901" y="79383"/>
                        <a:pt x="238664" y="87320"/>
                        <a:pt x="233372" y="106370"/>
                      </a:cubicBezTo>
                      <a:cubicBezTo>
                        <a:pt x="228080" y="125420"/>
                        <a:pt x="196330" y="162991"/>
                        <a:pt x="182572" y="177808"/>
                      </a:cubicBezTo>
                      <a:cubicBezTo>
                        <a:pt x="168814" y="192625"/>
                        <a:pt x="142885" y="201355"/>
                        <a:pt x="150822" y="195270"/>
                      </a:cubicBezTo>
                      <a:cubicBezTo>
                        <a:pt x="158759" y="189185"/>
                        <a:pt x="216968" y="142353"/>
                        <a:pt x="230197" y="141295"/>
                      </a:cubicBezTo>
                      <a:cubicBezTo>
                        <a:pt x="243426" y="140237"/>
                        <a:pt x="232049" y="176485"/>
                        <a:pt x="230197" y="188920"/>
                      </a:cubicBezTo>
                      <a:cubicBezTo>
                        <a:pt x="228345" y="201356"/>
                        <a:pt x="230991" y="209029"/>
                        <a:pt x="219085" y="215908"/>
                      </a:cubicBezTo>
                      <a:cubicBezTo>
                        <a:pt x="207179" y="222787"/>
                        <a:pt x="182837" y="223051"/>
                        <a:pt x="158760" y="230195"/>
                      </a:cubicBezTo>
                      <a:cubicBezTo>
                        <a:pt x="134683" y="237339"/>
                        <a:pt x="93937" y="249245"/>
                        <a:pt x="74622" y="258770"/>
                      </a:cubicBezTo>
                      <a:cubicBezTo>
                        <a:pt x="55307" y="268295"/>
                        <a:pt x="26203" y="286022"/>
                        <a:pt x="42872" y="287345"/>
                      </a:cubicBezTo>
                      <a:cubicBezTo>
                        <a:pt x="59541" y="288668"/>
                        <a:pt x="137593" y="290256"/>
                        <a:pt x="174635" y="266708"/>
                      </a:cubicBezTo>
                      <a:cubicBezTo>
                        <a:pt x="211677" y="243160"/>
                        <a:pt x="254010" y="185216"/>
                        <a:pt x="265122" y="146058"/>
                      </a:cubicBezTo>
                      <a:cubicBezTo>
                        <a:pt x="276235" y="106900"/>
                        <a:pt x="251629" y="54248"/>
                        <a:pt x="241310" y="31758"/>
                      </a:cubicBezTo>
                      <a:cubicBezTo>
                        <a:pt x="230991" y="9268"/>
                        <a:pt x="223054" y="16412"/>
                        <a:pt x="203210" y="11120"/>
                      </a:cubicBezTo>
                      <a:cubicBezTo>
                        <a:pt x="183366" y="5828"/>
                        <a:pt x="152145" y="537"/>
                        <a:pt x="122247" y="8"/>
                      </a:cubicBezTo>
                      <a:cubicBezTo>
                        <a:pt x="92349" y="-521"/>
                        <a:pt x="1068" y="23556"/>
                        <a:pt x="10" y="25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9" name="フリーフォーム: 図形 748">
                  <a:extLst>
                    <a:ext uri="{FF2B5EF4-FFF2-40B4-BE49-F238E27FC236}">
                      <a16:creationId xmlns:a16="http://schemas.microsoft.com/office/drawing/2014/main" id="{A686BFF9-2B61-487E-8346-104E9147F8D7}"/>
                    </a:ext>
                  </a:extLst>
                </p:cNvPr>
                <p:cNvSpPr/>
                <p:nvPr/>
              </p:nvSpPr>
              <p:spPr>
                <a:xfrm>
                  <a:off x="5939885" y="4161246"/>
                  <a:ext cx="588088" cy="85082"/>
                </a:xfrm>
                <a:custGeom>
                  <a:avLst/>
                  <a:gdLst>
                    <a:gd name="connsiteX0" fmla="*/ 14828 w 588088"/>
                    <a:gd name="connsiteY0" fmla="*/ 82142 h 85082"/>
                    <a:gd name="connsiteX1" fmla="*/ 373603 w 588088"/>
                    <a:gd name="connsiteY1" fmla="*/ 80554 h 85082"/>
                    <a:gd name="connsiteX2" fmla="*/ 311690 w 588088"/>
                    <a:gd name="connsiteY2" fmla="*/ 71029 h 85082"/>
                    <a:gd name="connsiteX3" fmla="*/ 513303 w 588088"/>
                    <a:gd name="connsiteY3" fmla="*/ 42454 h 85082"/>
                    <a:gd name="connsiteX4" fmla="*/ 584740 w 588088"/>
                    <a:gd name="connsiteY4" fmla="*/ 1179 h 85082"/>
                    <a:gd name="connsiteX5" fmla="*/ 419640 w 588088"/>
                    <a:gd name="connsiteY5" fmla="*/ 12292 h 85082"/>
                    <a:gd name="connsiteX6" fmla="*/ 356140 w 588088"/>
                    <a:gd name="connsiteY6" fmla="*/ 23404 h 85082"/>
                    <a:gd name="connsiteX7" fmla="*/ 418053 w 588088"/>
                    <a:gd name="connsiteY7" fmla="*/ 15467 h 85082"/>
                    <a:gd name="connsiteX8" fmla="*/ 252953 w 588088"/>
                    <a:gd name="connsiteY8" fmla="*/ 18642 h 85082"/>
                    <a:gd name="connsiteX9" fmla="*/ 165640 w 588088"/>
                    <a:gd name="connsiteY9" fmla="*/ 18642 h 85082"/>
                    <a:gd name="connsiteX10" fmla="*/ 98965 w 588088"/>
                    <a:gd name="connsiteY10" fmla="*/ 32929 h 85082"/>
                    <a:gd name="connsiteX11" fmla="*/ 83090 w 588088"/>
                    <a:gd name="connsiteY11" fmla="*/ 42454 h 85082"/>
                    <a:gd name="connsiteX12" fmla="*/ 105315 w 588088"/>
                    <a:gd name="connsiteY12" fmla="*/ 32929 h 85082"/>
                    <a:gd name="connsiteX13" fmla="*/ 68803 w 588088"/>
                    <a:gd name="connsiteY13" fmla="*/ 40867 h 85082"/>
                    <a:gd name="connsiteX14" fmla="*/ 14828 w 588088"/>
                    <a:gd name="connsiteY14" fmla="*/ 82142 h 8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8088" h="85082">
                      <a:moveTo>
                        <a:pt x="14828" y="82142"/>
                      </a:moveTo>
                      <a:cubicBezTo>
                        <a:pt x="65628" y="88757"/>
                        <a:pt x="324126" y="82406"/>
                        <a:pt x="373603" y="80554"/>
                      </a:cubicBezTo>
                      <a:cubicBezTo>
                        <a:pt x="423080" y="78702"/>
                        <a:pt x="288407" y="77379"/>
                        <a:pt x="311690" y="71029"/>
                      </a:cubicBezTo>
                      <a:cubicBezTo>
                        <a:pt x="334973" y="64679"/>
                        <a:pt x="467795" y="54096"/>
                        <a:pt x="513303" y="42454"/>
                      </a:cubicBezTo>
                      <a:cubicBezTo>
                        <a:pt x="558811" y="30812"/>
                        <a:pt x="600350" y="6206"/>
                        <a:pt x="584740" y="1179"/>
                      </a:cubicBezTo>
                      <a:cubicBezTo>
                        <a:pt x="569130" y="-3848"/>
                        <a:pt x="457740" y="8588"/>
                        <a:pt x="419640" y="12292"/>
                      </a:cubicBezTo>
                      <a:cubicBezTo>
                        <a:pt x="381540" y="15996"/>
                        <a:pt x="356405" y="22875"/>
                        <a:pt x="356140" y="23404"/>
                      </a:cubicBezTo>
                      <a:cubicBezTo>
                        <a:pt x="355876" y="23933"/>
                        <a:pt x="435251" y="16261"/>
                        <a:pt x="418053" y="15467"/>
                      </a:cubicBezTo>
                      <a:cubicBezTo>
                        <a:pt x="400855" y="14673"/>
                        <a:pt x="295022" y="18113"/>
                        <a:pt x="252953" y="18642"/>
                      </a:cubicBezTo>
                      <a:cubicBezTo>
                        <a:pt x="210884" y="19171"/>
                        <a:pt x="191305" y="16261"/>
                        <a:pt x="165640" y="18642"/>
                      </a:cubicBezTo>
                      <a:cubicBezTo>
                        <a:pt x="139975" y="21023"/>
                        <a:pt x="112723" y="28960"/>
                        <a:pt x="98965" y="32929"/>
                      </a:cubicBezTo>
                      <a:cubicBezTo>
                        <a:pt x="85207" y="36898"/>
                        <a:pt x="82032" y="42454"/>
                        <a:pt x="83090" y="42454"/>
                      </a:cubicBezTo>
                      <a:cubicBezTo>
                        <a:pt x="84148" y="42454"/>
                        <a:pt x="107696" y="33193"/>
                        <a:pt x="105315" y="32929"/>
                      </a:cubicBezTo>
                      <a:cubicBezTo>
                        <a:pt x="102934" y="32665"/>
                        <a:pt x="78328" y="36104"/>
                        <a:pt x="68803" y="40867"/>
                      </a:cubicBezTo>
                      <a:cubicBezTo>
                        <a:pt x="59278" y="45630"/>
                        <a:pt x="-35972" y="75527"/>
                        <a:pt x="14828" y="82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0" name="フリーフォーム: 図形 749">
                  <a:extLst>
                    <a:ext uri="{FF2B5EF4-FFF2-40B4-BE49-F238E27FC236}">
                      <a16:creationId xmlns:a16="http://schemas.microsoft.com/office/drawing/2014/main" id="{01249768-1E72-49BC-8E11-EDB83AF45DEC}"/>
                    </a:ext>
                  </a:extLst>
                </p:cNvPr>
                <p:cNvSpPr/>
                <p:nvPr/>
              </p:nvSpPr>
              <p:spPr>
                <a:xfrm>
                  <a:off x="6090831" y="3906827"/>
                  <a:ext cx="370311" cy="32088"/>
                </a:xfrm>
                <a:custGeom>
                  <a:avLst/>
                  <a:gdLst>
                    <a:gd name="connsiteX0" fmla="*/ 370294 w 370311"/>
                    <a:gd name="connsiteY0" fmla="*/ 22236 h 32088"/>
                    <a:gd name="connsiteX1" fmla="*/ 235357 w 370311"/>
                    <a:gd name="connsiteY1" fmla="*/ 9536 h 32088"/>
                    <a:gd name="connsiteX2" fmla="*/ 171857 w 370311"/>
                    <a:gd name="connsiteY2" fmla="*/ 14298 h 32088"/>
                    <a:gd name="connsiteX3" fmla="*/ 407 w 370311"/>
                    <a:gd name="connsiteY3" fmla="*/ 22236 h 32088"/>
                    <a:gd name="connsiteX4" fmla="*/ 127407 w 370311"/>
                    <a:gd name="connsiteY4" fmla="*/ 31761 h 32088"/>
                    <a:gd name="connsiteX5" fmla="*/ 233769 w 370311"/>
                    <a:gd name="connsiteY5" fmla="*/ 9536 h 32088"/>
                    <a:gd name="connsiteX6" fmla="*/ 244882 w 370311"/>
                    <a:gd name="connsiteY6" fmla="*/ 11 h 32088"/>
                    <a:gd name="connsiteX7" fmla="*/ 370294 w 370311"/>
                    <a:gd name="connsiteY7" fmla="*/ 22236 h 3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0311" h="32088">
                      <a:moveTo>
                        <a:pt x="370294" y="22236"/>
                      </a:moveTo>
                      <a:cubicBezTo>
                        <a:pt x="368707" y="23823"/>
                        <a:pt x="268430" y="10859"/>
                        <a:pt x="235357" y="9536"/>
                      </a:cubicBezTo>
                      <a:cubicBezTo>
                        <a:pt x="202284" y="8213"/>
                        <a:pt x="171857" y="14298"/>
                        <a:pt x="171857" y="14298"/>
                      </a:cubicBezTo>
                      <a:cubicBezTo>
                        <a:pt x="132699" y="16415"/>
                        <a:pt x="7815" y="19325"/>
                        <a:pt x="407" y="22236"/>
                      </a:cubicBezTo>
                      <a:cubicBezTo>
                        <a:pt x="-7001" y="25147"/>
                        <a:pt x="88513" y="33878"/>
                        <a:pt x="127407" y="31761"/>
                      </a:cubicBezTo>
                      <a:cubicBezTo>
                        <a:pt x="166301" y="29644"/>
                        <a:pt x="214190" y="14828"/>
                        <a:pt x="233769" y="9536"/>
                      </a:cubicBezTo>
                      <a:cubicBezTo>
                        <a:pt x="253348" y="4244"/>
                        <a:pt x="227420" y="-253"/>
                        <a:pt x="244882" y="11"/>
                      </a:cubicBezTo>
                      <a:cubicBezTo>
                        <a:pt x="262344" y="275"/>
                        <a:pt x="371881" y="20649"/>
                        <a:pt x="370294" y="22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1" name="フリーフォーム: 図形 750">
                  <a:extLst>
                    <a:ext uri="{FF2B5EF4-FFF2-40B4-BE49-F238E27FC236}">
                      <a16:creationId xmlns:a16="http://schemas.microsoft.com/office/drawing/2014/main" id="{18CF5132-C853-440D-A361-85165D2FB38E}"/>
                    </a:ext>
                  </a:extLst>
                </p:cNvPr>
                <p:cNvSpPr/>
                <p:nvPr/>
              </p:nvSpPr>
              <p:spPr>
                <a:xfrm>
                  <a:off x="5835861" y="3917622"/>
                  <a:ext cx="359154" cy="21173"/>
                </a:xfrm>
                <a:custGeom>
                  <a:avLst/>
                  <a:gdLst>
                    <a:gd name="connsiteX0" fmla="*/ 1377 w 359154"/>
                    <a:gd name="connsiteY0" fmla="*/ 1916 h 21173"/>
                    <a:gd name="connsiteX1" fmla="*/ 333164 w 359154"/>
                    <a:gd name="connsiteY1" fmla="*/ 20966 h 21173"/>
                    <a:gd name="connsiteX2" fmla="*/ 331577 w 359154"/>
                    <a:gd name="connsiteY2" fmla="*/ 11441 h 21173"/>
                    <a:gd name="connsiteX3" fmla="*/ 282364 w 359154"/>
                    <a:gd name="connsiteY3" fmla="*/ 1916 h 21173"/>
                    <a:gd name="connsiteX4" fmla="*/ 217277 w 359154"/>
                    <a:gd name="connsiteY4" fmla="*/ 1916 h 21173"/>
                    <a:gd name="connsiteX5" fmla="*/ 1377 w 359154"/>
                    <a:gd name="connsiteY5" fmla="*/ 1916 h 21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9154" h="21173">
                      <a:moveTo>
                        <a:pt x="1377" y="1916"/>
                      </a:moveTo>
                      <a:cubicBezTo>
                        <a:pt x="20692" y="5091"/>
                        <a:pt x="278131" y="19379"/>
                        <a:pt x="333164" y="20966"/>
                      </a:cubicBezTo>
                      <a:cubicBezTo>
                        <a:pt x="388197" y="22553"/>
                        <a:pt x="340044" y="14616"/>
                        <a:pt x="331577" y="11441"/>
                      </a:cubicBezTo>
                      <a:cubicBezTo>
                        <a:pt x="323110" y="8266"/>
                        <a:pt x="301414" y="3503"/>
                        <a:pt x="282364" y="1916"/>
                      </a:cubicBezTo>
                      <a:cubicBezTo>
                        <a:pt x="263314" y="329"/>
                        <a:pt x="263050" y="3768"/>
                        <a:pt x="217277" y="1916"/>
                      </a:cubicBezTo>
                      <a:cubicBezTo>
                        <a:pt x="171504" y="64"/>
                        <a:pt x="-17938" y="-1259"/>
                        <a:pt x="1377" y="19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2" name="フリーフォーム: 図形 751">
                  <a:extLst>
                    <a:ext uri="{FF2B5EF4-FFF2-40B4-BE49-F238E27FC236}">
                      <a16:creationId xmlns:a16="http://schemas.microsoft.com/office/drawing/2014/main" id="{0BCCE0DE-8C77-4331-AF63-9D14897CB7B1}"/>
                    </a:ext>
                  </a:extLst>
                </p:cNvPr>
                <p:cNvSpPr/>
                <p:nvPr/>
              </p:nvSpPr>
              <p:spPr>
                <a:xfrm>
                  <a:off x="5595918" y="3925861"/>
                  <a:ext cx="243005" cy="125463"/>
                </a:xfrm>
                <a:custGeom>
                  <a:avLst/>
                  <a:gdLst>
                    <a:gd name="connsiteX0" fmla="*/ 242907 w 243005"/>
                    <a:gd name="connsiteY0" fmla="*/ 27 h 125463"/>
                    <a:gd name="connsiteX1" fmla="*/ 152420 w 243005"/>
                    <a:gd name="connsiteY1" fmla="*/ 58764 h 125463"/>
                    <a:gd name="connsiteX2" fmla="*/ 85745 w 243005"/>
                    <a:gd name="connsiteY2" fmla="*/ 82577 h 125463"/>
                    <a:gd name="connsiteX3" fmla="*/ 20 w 243005"/>
                    <a:gd name="connsiteY3" fmla="*/ 125439 h 125463"/>
                    <a:gd name="connsiteX4" fmla="*/ 93682 w 243005"/>
                    <a:gd name="connsiteY4" fmla="*/ 88927 h 125463"/>
                    <a:gd name="connsiteX5" fmla="*/ 93682 w 243005"/>
                    <a:gd name="connsiteY5" fmla="*/ 98452 h 125463"/>
                    <a:gd name="connsiteX6" fmla="*/ 168295 w 243005"/>
                    <a:gd name="connsiteY6" fmla="*/ 66702 h 125463"/>
                    <a:gd name="connsiteX7" fmla="*/ 242907 w 243005"/>
                    <a:gd name="connsiteY7" fmla="*/ 27 h 12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005" h="125463">
                      <a:moveTo>
                        <a:pt x="242907" y="27"/>
                      </a:moveTo>
                      <a:cubicBezTo>
                        <a:pt x="240261" y="-1296"/>
                        <a:pt x="178614" y="45006"/>
                        <a:pt x="152420" y="58764"/>
                      </a:cubicBezTo>
                      <a:cubicBezTo>
                        <a:pt x="126226" y="72522"/>
                        <a:pt x="111145" y="71465"/>
                        <a:pt x="85745" y="82577"/>
                      </a:cubicBezTo>
                      <a:cubicBezTo>
                        <a:pt x="60345" y="93689"/>
                        <a:pt x="-1303" y="124381"/>
                        <a:pt x="20" y="125439"/>
                      </a:cubicBezTo>
                      <a:cubicBezTo>
                        <a:pt x="1343" y="126497"/>
                        <a:pt x="78072" y="93425"/>
                        <a:pt x="93682" y="88927"/>
                      </a:cubicBezTo>
                      <a:cubicBezTo>
                        <a:pt x="109292" y="84429"/>
                        <a:pt x="81247" y="102156"/>
                        <a:pt x="93682" y="98452"/>
                      </a:cubicBezTo>
                      <a:cubicBezTo>
                        <a:pt x="106117" y="94748"/>
                        <a:pt x="142101" y="81254"/>
                        <a:pt x="168295" y="66702"/>
                      </a:cubicBezTo>
                      <a:cubicBezTo>
                        <a:pt x="194489" y="52150"/>
                        <a:pt x="245553" y="1350"/>
                        <a:pt x="242907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3" name="フリーフォーム: 図形 752">
                  <a:extLst>
                    <a:ext uri="{FF2B5EF4-FFF2-40B4-BE49-F238E27FC236}">
                      <a16:creationId xmlns:a16="http://schemas.microsoft.com/office/drawing/2014/main" id="{4364D2DC-1431-49F4-A978-8B257F335349}"/>
                    </a:ext>
                  </a:extLst>
                </p:cNvPr>
                <p:cNvSpPr/>
                <p:nvPr/>
              </p:nvSpPr>
              <p:spPr>
                <a:xfrm>
                  <a:off x="5468772" y="4021123"/>
                  <a:ext cx="224122" cy="106401"/>
                </a:xfrm>
                <a:custGeom>
                  <a:avLst/>
                  <a:gdLst>
                    <a:gd name="connsiteX0" fmla="*/ 224003 w 224122"/>
                    <a:gd name="connsiteY0" fmla="*/ 15 h 106401"/>
                    <a:gd name="connsiteX1" fmla="*/ 125578 w 224122"/>
                    <a:gd name="connsiteY1" fmla="*/ 42877 h 106401"/>
                    <a:gd name="connsiteX2" fmla="*/ 68428 w 224122"/>
                    <a:gd name="connsiteY2" fmla="*/ 77802 h 106401"/>
                    <a:gd name="connsiteX3" fmla="*/ 166 w 224122"/>
                    <a:gd name="connsiteY3" fmla="*/ 106377 h 106401"/>
                    <a:gd name="connsiteX4" fmla="*/ 89066 w 224122"/>
                    <a:gd name="connsiteY4" fmla="*/ 73040 h 106401"/>
                    <a:gd name="connsiteX5" fmla="*/ 144628 w 224122"/>
                    <a:gd name="connsiteY5" fmla="*/ 47640 h 106401"/>
                    <a:gd name="connsiteX6" fmla="*/ 224003 w 224122"/>
                    <a:gd name="connsiteY6" fmla="*/ 15 h 10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122" h="106401">
                      <a:moveTo>
                        <a:pt x="224003" y="15"/>
                      </a:moveTo>
                      <a:cubicBezTo>
                        <a:pt x="220828" y="-779"/>
                        <a:pt x="151507" y="29913"/>
                        <a:pt x="125578" y="42877"/>
                      </a:cubicBezTo>
                      <a:cubicBezTo>
                        <a:pt x="99649" y="55842"/>
                        <a:pt x="89330" y="67219"/>
                        <a:pt x="68428" y="77802"/>
                      </a:cubicBezTo>
                      <a:cubicBezTo>
                        <a:pt x="47526" y="88385"/>
                        <a:pt x="-3274" y="107171"/>
                        <a:pt x="166" y="106377"/>
                      </a:cubicBezTo>
                      <a:cubicBezTo>
                        <a:pt x="3606" y="105583"/>
                        <a:pt x="64989" y="82829"/>
                        <a:pt x="89066" y="73040"/>
                      </a:cubicBezTo>
                      <a:cubicBezTo>
                        <a:pt x="113143" y="63251"/>
                        <a:pt x="122932" y="58223"/>
                        <a:pt x="144628" y="47640"/>
                      </a:cubicBezTo>
                      <a:cubicBezTo>
                        <a:pt x="166324" y="37057"/>
                        <a:pt x="227178" y="809"/>
                        <a:pt x="22400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4" name="フリーフォーム: 図形 753">
                  <a:extLst>
                    <a:ext uri="{FF2B5EF4-FFF2-40B4-BE49-F238E27FC236}">
                      <a16:creationId xmlns:a16="http://schemas.microsoft.com/office/drawing/2014/main" id="{2E1AD024-DA17-432D-B825-96C734F2D759}"/>
                    </a:ext>
                  </a:extLst>
                </p:cNvPr>
                <p:cNvSpPr/>
                <p:nvPr/>
              </p:nvSpPr>
              <p:spPr>
                <a:xfrm>
                  <a:off x="5420894" y="4084079"/>
                  <a:ext cx="173765" cy="66829"/>
                </a:xfrm>
                <a:custGeom>
                  <a:avLst/>
                  <a:gdLst>
                    <a:gd name="connsiteX0" fmla="*/ 419 w 173765"/>
                    <a:gd name="connsiteY0" fmla="*/ 65646 h 66829"/>
                    <a:gd name="connsiteX1" fmla="*/ 65506 w 173765"/>
                    <a:gd name="connsiteY1" fmla="*/ 51359 h 66829"/>
                    <a:gd name="connsiteX2" fmla="*/ 173456 w 173765"/>
                    <a:gd name="connsiteY2" fmla="*/ 559 h 66829"/>
                    <a:gd name="connsiteX3" fmla="*/ 95669 w 173765"/>
                    <a:gd name="connsiteY3" fmla="*/ 25959 h 66829"/>
                    <a:gd name="connsiteX4" fmla="*/ 419 w 173765"/>
                    <a:gd name="connsiteY4" fmla="*/ 65646 h 6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765" h="66829">
                      <a:moveTo>
                        <a:pt x="419" y="65646"/>
                      </a:moveTo>
                      <a:cubicBezTo>
                        <a:pt x="-4608" y="69879"/>
                        <a:pt x="36667" y="62207"/>
                        <a:pt x="65506" y="51359"/>
                      </a:cubicBezTo>
                      <a:cubicBezTo>
                        <a:pt x="94346" y="40511"/>
                        <a:pt x="168429" y="4792"/>
                        <a:pt x="173456" y="559"/>
                      </a:cubicBezTo>
                      <a:cubicBezTo>
                        <a:pt x="178483" y="-3674"/>
                        <a:pt x="121069" y="17228"/>
                        <a:pt x="95669" y="25959"/>
                      </a:cubicBezTo>
                      <a:cubicBezTo>
                        <a:pt x="70269" y="34690"/>
                        <a:pt x="5446" y="61413"/>
                        <a:pt x="419" y="656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5" name="フリーフォーム: 図形 754">
                  <a:extLst>
                    <a:ext uri="{FF2B5EF4-FFF2-40B4-BE49-F238E27FC236}">
                      <a16:creationId xmlns:a16="http://schemas.microsoft.com/office/drawing/2014/main" id="{FD4F76A3-9E1E-4B93-B065-2FCDAABF2AA1}"/>
                    </a:ext>
                  </a:extLst>
                </p:cNvPr>
                <p:cNvSpPr/>
                <p:nvPr/>
              </p:nvSpPr>
              <p:spPr>
                <a:xfrm>
                  <a:off x="5870639" y="3938351"/>
                  <a:ext cx="204334" cy="12057"/>
                </a:xfrm>
                <a:custGeom>
                  <a:avLst/>
                  <a:gdLst>
                    <a:gd name="connsiteX0" fmla="*/ 1524 w 204334"/>
                    <a:gd name="connsiteY0" fmla="*/ 9762 h 12057"/>
                    <a:gd name="connsiteX1" fmla="*/ 201549 w 204334"/>
                    <a:gd name="connsiteY1" fmla="*/ 11349 h 12057"/>
                    <a:gd name="connsiteX2" fmla="*/ 112649 w 204334"/>
                    <a:gd name="connsiteY2" fmla="*/ 237 h 12057"/>
                    <a:gd name="connsiteX3" fmla="*/ 1524 w 204334"/>
                    <a:gd name="connsiteY3" fmla="*/ 9762 h 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34" h="12057">
                      <a:moveTo>
                        <a:pt x="1524" y="9762"/>
                      </a:moveTo>
                      <a:cubicBezTo>
                        <a:pt x="16341" y="11614"/>
                        <a:pt x="183028" y="12936"/>
                        <a:pt x="201549" y="11349"/>
                      </a:cubicBezTo>
                      <a:cubicBezTo>
                        <a:pt x="220070" y="9762"/>
                        <a:pt x="141224" y="2089"/>
                        <a:pt x="112649" y="237"/>
                      </a:cubicBezTo>
                      <a:cubicBezTo>
                        <a:pt x="84074" y="-1615"/>
                        <a:pt x="-13293" y="7910"/>
                        <a:pt x="1524" y="97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6" name="フリーフォーム: 図形 755">
                  <a:extLst>
                    <a:ext uri="{FF2B5EF4-FFF2-40B4-BE49-F238E27FC236}">
                      <a16:creationId xmlns:a16="http://schemas.microsoft.com/office/drawing/2014/main" id="{8E84D920-6B9F-4BB7-B53A-FA4CD2451C75}"/>
                    </a:ext>
                  </a:extLst>
                </p:cNvPr>
                <p:cNvSpPr/>
                <p:nvPr/>
              </p:nvSpPr>
              <p:spPr>
                <a:xfrm>
                  <a:off x="5634038" y="3940000"/>
                  <a:ext cx="239714" cy="131938"/>
                </a:xfrm>
                <a:custGeom>
                  <a:avLst/>
                  <a:gdLst>
                    <a:gd name="connsiteX0" fmla="*/ 239712 w 239714"/>
                    <a:gd name="connsiteY0" fmla="*/ 175 h 131938"/>
                    <a:gd name="connsiteX1" fmla="*/ 131762 w 239714"/>
                    <a:gd name="connsiteY1" fmla="*/ 70025 h 131938"/>
                    <a:gd name="connsiteX2" fmla="*/ 58737 w 239714"/>
                    <a:gd name="connsiteY2" fmla="*/ 106538 h 131938"/>
                    <a:gd name="connsiteX3" fmla="*/ 15875 w 239714"/>
                    <a:gd name="connsiteY3" fmla="*/ 127175 h 131938"/>
                    <a:gd name="connsiteX4" fmla="*/ 0 w 239714"/>
                    <a:gd name="connsiteY4" fmla="*/ 131938 h 131938"/>
                    <a:gd name="connsiteX5" fmla="*/ 104775 w 239714"/>
                    <a:gd name="connsiteY5" fmla="*/ 98600 h 131938"/>
                    <a:gd name="connsiteX6" fmla="*/ 128587 w 239714"/>
                    <a:gd name="connsiteY6" fmla="*/ 92250 h 131938"/>
                    <a:gd name="connsiteX7" fmla="*/ 239712 w 239714"/>
                    <a:gd name="connsiteY7" fmla="*/ 175 h 13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714" h="131938">
                      <a:moveTo>
                        <a:pt x="239712" y="175"/>
                      </a:moveTo>
                      <a:cubicBezTo>
                        <a:pt x="240241" y="-3529"/>
                        <a:pt x="161924" y="52298"/>
                        <a:pt x="131762" y="70025"/>
                      </a:cubicBezTo>
                      <a:cubicBezTo>
                        <a:pt x="101599" y="87752"/>
                        <a:pt x="78052" y="97013"/>
                        <a:pt x="58737" y="106538"/>
                      </a:cubicBezTo>
                      <a:cubicBezTo>
                        <a:pt x="39422" y="116063"/>
                        <a:pt x="25664" y="122942"/>
                        <a:pt x="15875" y="127175"/>
                      </a:cubicBezTo>
                      <a:cubicBezTo>
                        <a:pt x="6086" y="131408"/>
                        <a:pt x="0" y="131938"/>
                        <a:pt x="0" y="131938"/>
                      </a:cubicBezTo>
                      <a:lnTo>
                        <a:pt x="104775" y="98600"/>
                      </a:lnTo>
                      <a:cubicBezTo>
                        <a:pt x="126206" y="91985"/>
                        <a:pt x="107950" y="108389"/>
                        <a:pt x="128587" y="92250"/>
                      </a:cubicBezTo>
                      <a:cubicBezTo>
                        <a:pt x="149224" y="76111"/>
                        <a:pt x="239183" y="3879"/>
                        <a:pt x="239712" y="1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7" name="フリーフォーム: 図形 756">
                  <a:extLst>
                    <a:ext uri="{FF2B5EF4-FFF2-40B4-BE49-F238E27FC236}">
                      <a16:creationId xmlns:a16="http://schemas.microsoft.com/office/drawing/2014/main" id="{AE66A2C6-0333-4F21-B3B8-29876F848683}"/>
                    </a:ext>
                  </a:extLst>
                </p:cNvPr>
                <p:cNvSpPr/>
                <p:nvPr/>
              </p:nvSpPr>
              <p:spPr>
                <a:xfrm>
                  <a:off x="5437705" y="4082691"/>
                  <a:ext cx="223335" cy="130651"/>
                </a:xfrm>
                <a:custGeom>
                  <a:avLst/>
                  <a:gdLst>
                    <a:gd name="connsiteX0" fmla="*/ 223320 w 223335"/>
                    <a:gd name="connsiteY0" fmla="*/ 359 h 130651"/>
                    <a:gd name="connsiteX1" fmla="*/ 148708 w 223335"/>
                    <a:gd name="connsiteY1" fmla="*/ 47984 h 130651"/>
                    <a:gd name="connsiteX2" fmla="*/ 110608 w 223335"/>
                    <a:gd name="connsiteY2" fmla="*/ 76559 h 130651"/>
                    <a:gd name="connsiteX3" fmla="*/ 47108 w 223335"/>
                    <a:gd name="connsiteY3" fmla="*/ 108309 h 130651"/>
                    <a:gd name="connsiteX4" fmla="*/ 1070 w 223335"/>
                    <a:gd name="connsiteY4" fmla="*/ 130534 h 130651"/>
                    <a:gd name="connsiteX5" fmla="*/ 93145 w 223335"/>
                    <a:gd name="connsiteY5" fmla="*/ 98784 h 130651"/>
                    <a:gd name="connsiteX6" fmla="*/ 116958 w 223335"/>
                    <a:gd name="connsiteY6" fmla="*/ 82909 h 130651"/>
                    <a:gd name="connsiteX7" fmla="*/ 155058 w 223335"/>
                    <a:gd name="connsiteY7" fmla="*/ 28934 h 130651"/>
                    <a:gd name="connsiteX8" fmla="*/ 223320 w 223335"/>
                    <a:gd name="connsiteY8" fmla="*/ 359 h 13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335" h="130651">
                      <a:moveTo>
                        <a:pt x="223320" y="359"/>
                      </a:moveTo>
                      <a:cubicBezTo>
                        <a:pt x="222262" y="3534"/>
                        <a:pt x="167493" y="35284"/>
                        <a:pt x="148708" y="47984"/>
                      </a:cubicBezTo>
                      <a:cubicBezTo>
                        <a:pt x="129923" y="60684"/>
                        <a:pt x="127541" y="66505"/>
                        <a:pt x="110608" y="76559"/>
                      </a:cubicBezTo>
                      <a:cubicBezTo>
                        <a:pt x="93675" y="86613"/>
                        <a:pt x="65364" y="99313"/>
                        <a:pt x="47108" y="108309"/>
                      </a:cubicBezTo>
                      <a:cubicBezTo>
                        <a:pt x="28852" y="117305"/>
                        <a:pt x="-6603" y="132121"/>
                        <a:pt x="1070" y="130534"/>
                      </a:cubicBezTo>
                      <a:cubicBezTo>
                        <a:pt x="8743" y="128947"/>
                        <a:pt x="73830" y="106722"/>
                        <a:pt x="93145" y="98784"/>
                      </a:cubicBezTo>
                      <a:cubicBezTo>
                        <a:pt x="112460" y="90847"/>
                        <a:pt x="106639" y="94551"/>
                        <a:pt x="116958" y="82909"/>
                      </a:cubicBezTo>
                      <a:cubicBezTo>
                        <a:pt x="127277" y="71267"/>
                        <a:pt x="140241" y="42163"/>
                        <a:pt x="155058" y="28934"/>
                      </a:cubicBezTo>
                      <a:cubicBezTo>
                        <a:pt x="169875" y="15705"/>
                        <a:pt x="224378" y="-2816"/>
                        <a:pt x="223320" y="3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8" name="フリーフォーム: 図形 757">
                  <a:extLst>
                    <a:ext uri="{FF2B5EF4-FFF2-40B4-BE49-F238E27FC236}">
                      <a16:creationId xmlns:a16="http://schemas.microsoft.com/office/drawing/2014/main" id="{BF73A7DD-5F08-44BF-B5AA-EB7544A57FE3}"/>
                    </a:ext>
                  </a:extLst>
                </p:cNvPr>
                <p:cNvSpPr/>
                <p:nvPr/>
              </p:nvSpPr>
              <p:spPr>
                <a:xfrm>
                  <a:off x="5840406" y="3964380"/>
                  <a:ext cx="228609" cy="101297"/>
                </a:xfrm>
                <a:custGeom>
                  <a:avLst/>
                  <a:gdLst>
                    <a:gd name="connsiteX0" fmla="*/ 228607 w 228609"/>
                    <a:gd name="connsiteY0" fmla="*/ 1195 h 101297"/>
                    <a:gd name="connsiteX1" fmla="*/ 119069 w 228609"/>
                    <a:gd name="connsiteY1" fmla="*/ 10720 h 101297"/>
                    <a:gd name="connsiteX2" fmla="*/ 76207 w 228609"/>
                    <a:gd name="connsiteY2" fmla="*/ 42470 h 101297"/>
                    <a:gd name="connsiteX3" fmla="*/ 7 w 228609"/>
                    <a:gd name="connsiteY3" fmla="*/ 101208 h 101297"/>
                    <a:gd name="connsiteX4" fmla="*/ 71444 w 228609"/>
                    <a:gd name="connsiteY4" fmla="*/ 28183 h 101297"/>
                    <a:gd name="connsiteX5" fmla="*/ 73032 w 228609"/>
                    <a:gd name="connsiteY5" fmla="*/ 18658 h 101297"/>
                    <a:gd name="connsiteX6" fmla="*/ 115894 w 228609"/>
                    <a:gd name="connsiteY6" fmla="*/ 2783 h 101297"/>
                    <a:gd name="connsiteX7" fmla="*/ 228607 w 228609"/>
                    <a:gd name="connsiteY7" fmla="*/ 119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609" h="101297">
                      <a:moveTo>
                        <a:pt x="228607" y="1195"/>
                      </a:moveTo>
                      <a:cubicBezTo>
                        <a:pt x="229136" y="2518"/>
                        <a:pt x="144469" y="3841"/>
                        <a:pt x="119069" y="10720"/>
                      </a:cubicBezTo>
                      <a:cubicBezTo>
                        <a:pt x="93669" y="17599"/>
                        <a:pt x="76207" y="42470"/>
                        <a:pt x="76207" y="42470"/>
                      </a:cubicBezTo>
                      <a:cubicBezTo>
                        <a:pt x="56363" y="57551"/>
                        <a:pt x="801" y="103589"/>
                        <a:pt x="7" y="101208"/>
                      </a:cubicBezTo>
                      <a:cubicBezTo>
                        <a:pt x="-787" y="98827"/>
                        <a:pt x="59273" y="41941"/>
                        <a:pt x="71444" y="28183"/>
                      </a:cubicBezTo>
                      <a:cubicBezTo>
                        <a:pt x="83615" y="14425"/>
                        <a:pt x="65624" y="22891"/>
                        <a:pt x="73032" y="18658"/>
                      </a:cubicBezTo>
                      <a:cubicBezTo>
                        <a:pt x="80440" y="14425"/>
                        <a:pt x="93934" y="6752"/>
                        <a:pt x="115894" y="2783"/>
                      </a:cubicBezTo>
                      <a:cubicBezTo>
                        <a:pt x="137854" y="-1186"/>
                        <a:pt x="228078" y="-128"/>
                        <a:pt x="228607" y="11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9" name="フリーフォーム: 図形 758">
                  <a:extLst>
                    <a:ext uri="{FF2B5EF4-FFF2-40B4-BE49-F238E27FC236}">
                      <a16:creationId xmlns:a16="http://schemas.microsoft.com/office/drawing/2014/main" id="{97267585-53C6-4279-A4BF-F050A0AAEED2}"/>
                    </a:ext>
                  </a:extLst>
                </p:cNvPr>
                <p:cNvSpPr/>
                <p:nvPr/>
              </p:nvSpPr>
              <p:spPr>
                <a:xfrm>
                  <a:off x="5636212" y="4069964"/>
                  <a:ext cx="208996" cy="118261"/>
                </a:xfrm>
                <a:custGeom>
                  <a:avLst/>
                  <a:gdLst>
                    <a:gd name="connsiteX0" fmla="*/ 208963 w 208996"/>
                    <a:gd name="connsiteY0" fmla="*/ 386 h 118261"/>
                    <a:gd name="connsiteX1" fmla="*/ 126413 w 208996"/>
                    <a:gd name="connsiteY1" fmla="*/ 35311 h 118261"/>
                    <a:gd name="connsiteX2" fmla="*/ 64501 w 208996"/>
                    <a:gd name="connsiteY2" fmla="*/ 103574 h 118261"/>
                    <a:gd name="connsiteX3" fmla="*/ 37513 w 208996"/>
                    <a:gd name="connsiteY3" fmla="*/ 116274 h 118261"/>
                    <a:gd name="connsiteX4" fmla="*/ 1001 w 208996"/>
                    <a:gd name="connsiteY4" fmla="*/ 114686 h 118261"/>
                    <a:gd name="connsiteX5" fmla="*/ 80376 w 208996"/>
                    <a:gd name="connsiteY5" fmla="*/ 82936 h 118261"/>
                    <a:gd name="connsiteX6" fmla="*/ 113713 w 208996"/>
                    <a:gd name="connsiteY6" fmla="*/ 36899 h 118261"/>
                    <a:gd name="connsiteX7" fmla="*/ 135938 w 208996"/>
                    <a:gd name="connsiteY7" fmla="*/ 17849 h 118261"/>
                    <a:gd name="connsiteX8" fmla="*/ 208963 w 208996"/>
                    <a:gd name="connsiteY8" fmla="*/ 386 h 1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996" h="118261">
                      <a:moveTo>
                        <a:pt x="208963" y="386"/>
                      </a:moveTo>
                      <a:cubicBezTo>
                        <a:pt x="207376" y="3296"/>
                        <a:pt x="150490" y="18113"/>
                        <a:pt x="126413" y="35311"/>
                      </a:cubicBezTo>
                      <a:cubicBezTo>
                        <a:pt x="102336" y="52509"/>
                        <a:pt x="79318" y="90080"/>
                        <a:pt x="64501" y="103574"/>
                      </a:cubicBezTo>
                      <a:cubicBezTo>
                        <a:pt x="49684" y="117068"/>
                        <a:pt x="48096" y="114422"/>
                        <a:pt x="37513" y="116274"/>
                      </a:cubicBezTo>
                      <a:cubicBezTo>
                        <a:pt x="26930" y="118126"/>
                        <a:pt x="-6143" y="120242"/>
                        <a:pt x="1001" y="114686"/>
                      </a:cubicBezTo>
                      <a:cubicBezTo>
                        <a:pt x="8145" y="109130"/>
                        <a:pt x="61591" y="95900"/>
                        <a:pt x="80376" y="82936"/>
                      </a:cubicBezTo>
                      <a:cubicBezTo>
                        <a:pt x="99161" y="69972"/>
                        <a:pt x="104453" y="47747"/>
                        <a:pt x="113713" y="36899"/>
                      </a:cubicBezTo>
                      <a:cubicBezTo>
                        <a:pt x="122973" y="26051"/>
                        <a:pt x="117417" y="23934"/>
                        <a:pt x="135938" y="17849"/>
                      </a:cubicBezTo>
                      <a:cubicBezTo>
                        <a:pt x="154459" y="11764"/>
                        <a:pt x="210550" y="-2524"/>
                        <a:pt x="208963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0" name="フリーフォーム: 図形 759">
                  <a:extLst>
                    <a:ext uri="{FF2B5EF4-FFF2-40B4-BE49-F238E27FC236}">
                      <a16:creationId xmlns:a16="http://schemas.microsoft.com/office/drawing/2014/main" id="{D2E18331-9D7D-49CB-92B7-4C0868A9056E}"/>
                    </a:ext>
                  </a:extLst>
                </p:cNvPr>
                <p:cNvSpPr/>
                <p:nvPr/>
              </p:nvSpPr>
              <p:spPr>
                <a:xfrm>
                  <a:off x="5303827" y="4142764"/>
                  <a:ext cx="152786" cy="93647"/>
                </a:xfrm>
                <a:custGeom>
                  <a:avLst/>
                  <a:gdLst>
                    <a:gd name="connsiteX0" fmla="*/ 11 w 152786"/>
                    <a:gd name="connsiteY0" fmla="*/ 56174 h 93647"/>
                    <a:gd name="connsiteX1" fmla="*/ 90498 w 152786"/>
                    <a:gd name="connsiteY1" fmla="*/ 76811 h 93647"/>
                    <a:gd name="connsiteX2" fmla="*/ 146061 w 152786"/>
                    <a:gd name="connsiteY2" fmla="*/ 41886 h 93647"/>
                    <a:gd name="connsiteX3" fmla="*/ 136536 w 152786"/>
                    <a:gd name="connsiteY3" fmla="*/ 11724 h 93647"/>
                    <a:gd name="connsiteX4" fmla="*/ 152411 w 152786"/>
                    <a:gd name="connsiteY4" fmla="*/ 611 h 93647"/>
                    <a:gd name="connsiteX5" fmla="*/ 117486 w 152786"/>
                    <a:gd name="connsiteY5" fmla="*/ 2199 h 93647"/>
                    <a:gd name="connsiteX6" fmla="*/ 144473 w 152786"/>
                    <a:gd name="connsiteY6" fmla="*/ 8549 h 93647"/>
                    <a:gd name="connsiteX7" fmla="*/ 122248 w 152786"/>
                    <a:gd name="connsiteY7" fmla="*/ 51411 h 93647"/>
                    <a:gd name="connsiteX8" fmla="*/ 107961 w 152786"/>
                    <a:gd name="connsiteY8" fmla="*/ 91099 h 93647"/>
                    <a:gd name="connsiteX9" fmla="*/ 84148 w 152786"/>
                    <a:gd name="connsiteY9" fmla="*/ 87924 h 93647"/>
                    <a:gd name="connsiteX10" fmla="*/ 11 w 152786"/>
                    <a:gd name="connsiteY10" fmla="*/ 56174 h 93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86" h="93647">
                      <a:moveTo>
                        <a:pt x="11" y="56174"/>
                      </a:moveTo>
                      <a:cubicBezTo>
                        <a:pt x="1069" y="54322"/>
                        <a:pt x="66156" y="79192"/>
                        <a:pt x="90498" y="76811"/>
                      </a:cubicBezTo>
                      <a:cubicBezTo>
                        <a:pt x="114840" y="74430"/>
                        <a:pt x="138388" y="52734"/>
                        <a:pt x="146061" y="41886"/>
                      </a:cubicBezTo>
                      <a:cubicBezTo>
                        <a:pt x="153734" y="31038"/>
                        <a:pt x="135478" y="18603"/>
                        <a:pt x="136536" y="11724"/>
                      </a:cubicBezTo>
                      <a:cubicBezTo>
                        <a:pt x="137594" y="4845"/>
                        <a:pt x="155586" y="2198"/>
                        <a:pt x="152411" y="611"/>
                      </a:cubicBezTo>
                      <a:cubicBezTo>
                        <a:pt x="149236" y="-976"/>
                        <a:pt x="118809" y="876"/>
                        <a:pt x="117486" y="2199"/>
                      </a:cubicBezTo>
                      <a:cubicBezTo>
                        <a:pt x="116163" y="3522"/>
                        <a:pt x="143679" y="347"/>
                        <a:pt x="144473" y="8549"/>
                      </a:cubicBezTo>
                      <a:cubicBezTo>
                        <a:pt x="145267" y="16751"/>
                        <a:pt x="128333" y="37653"/>
                        <a:pt x="122248" y="51411"/>
                      </a:cubicBezTo>
                      <a:cubicBezTo>
                        <a:pt x="116163" y="65169"/>
                        <a:pt x="114311" y="85014"/>
                        <a:pt x="107961" y="91099"/>
                      </a:cubicBezTo>
                      <a:cubicBezTo>
                        <a:pt x="101611" y="97185"/>
                        <a:pt x="97642" y="90834"/>
                        <a:pt x="84148" y="87924"/>
                      </a:cubicBezTo>
                      <a:cubicBezTo>
                        <a:pt x="70654" y="85014"/>
                        <a:pt x="-1047" y="58026"/>
                        <a:pt x="11" y="56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1" name="フリーフォーム: 図形 760">
                  <a:extLst>
                    <a:ext uri="{FF2B5EF4-FFF2-40B4-BE49-F238E27FC236}">
                      <a16:creationId xmlns:a16="http://schemas.microsoft.com/office/drawing/2014/main" id="{6DE5B266-43E9-4E74-878B-0423E5CCA575}"/>
                    </a:ext>
                  </a:extLst>
                </p:cNvPr>
                <p:cNvSpPr/>
                <p:nvPr/>
              </p:nvSpPr>
              <p:spPr>
                <a:xfrm>
                  <a:off x="5298945" y="4148131"/>
                  <a:ext cx="144415" cy="53389"/>
                </a:xfrm>
                <a:custGeom>
                  <a:avLst/>
                  <a:gdLst>
                    <a:gd name="connsiteX0" fmla="*/ 143005 w 144415"/>
                    <a:gd name="connsiteY0" fmla="*/ 7 h 53389"/>
                    <a:gd name="connsiteX1" fmla="*/ 12830 w 144415"/>
                    <a:gd name="connsiteY1" fmla="*/ 36519 h 53389"/>
                    <a:gd name="connsiteX2" fmla="*/ 9655 w 144415"/>
                    <a:gd name="connsiteY2" fmla="*/ 36519 h 53389"/>
                    <a:gd name="connsiteX3" fmla="*/ 55693 w 144415"/>
                    <a:gd name="connsiteY3" fmla="*/ 49219 h 53389"/>
                    <a:gd name="connsiteX4" fmla="*/ 62043 w 144415"/>
                    <a:gd name="connsiteY4" fmla="*/ 52394 h 53389"/>
                    <a:gd name="connsiteX5" fmla="*/ 82680 w 144415"/>
                    <a:gd name="connsiteY5" fmla="*/ 33344 h 53389"/>
                    <a:gd name="connsiteX6" fmla="*/ 143005 w 144415"/>
                    <a:gd name="connsiteY6" fmla="*/ 7 h 5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15" h="53389">
                      <a:moveTo>
                        <a:pt x="143005" y="7"/>
                      </a:moveTo>
                      <a:cubicBezTo>
                        <a:pt x="131363" y="536"/>
                        <a:pt x="12830" y="36519"/>
                        <a:pt x="12830" y="36519"/>
                      </a:cubicBezTo>
                      <a:cubicBezTo>
                        <a:pt x="-9395" y="42604"/>
                        <a:pt x="2511" y="34402"/>
                        <a:pt x="9655" y="36519"/>
                      </a:cubicBezTo>
                      <a:cubicBezTo>
                        <a:pt x="16799" y="38636"/>
                        <a:pt x="46962" y="46573"/>
                        <a:pt x="55693" y="49219"/>
                      </a:cubicBezTo>
                      <a:cubicBezTo>
                        <a:pt x="64424" y="51865"/>
                        <a:pt x="57545" y="55040"/>
                        <a:pt x="62043" y="52394"/>
                      </a:cubicBezTo>
                      <a:cubicBezTo>
                        <a:pt x="66541" y="49748"/>
                        <a:pt x="74743" y="39694"/>
                        <a:pt x="82680" y="33344"/>
                      </a:cubicBezTo>
                      <a:cubicBezTo>
                        <a:pt x="90617" y="26994"/>
                        <a:pt x="154647" y="-522"/>
                        <a:pt x="143005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2" name="フリーフォーム: 図形 761">
                  <a:extLst>
                    <a:ext uri="{FF2B5EF4-FFF2-40B4-BE49-F238E27FC236}">
                      <a16:creationId xmlns:a16="http://schemas.microsoft.com/office/drawing/2014/main" id="{B81BCB59-1CD3-46F5-99F9-AD7D4B6AFF48}"/>
                    </a:ext>
                  </a:extLst>
                </p:cNvPr>
                <p:cNvSpPr/>
                <p:nvPr/>
              </p:nvSpPr>
              <p:spPr>
                <a:xfrm>
                  <a:off x="5516441" y="4183040"/>
                  <a:ext cx="162303" cy="92172"/>
                </a:xfrm>
                <a:custGeom>
                  <a:avLst/>
                  <a:gdLst>
                    <a:gd name="connsiteX0" fmla="*/ 162047 w 162303"/>
                    <a:gd name="connsiteY0" fmla="*/ 23 h 92172"/>
                    <a:gd name="connsiteX1" fmla="*/ 85847 w 162303"/>
                    <a:gd name="connsiteY1" fmla="*/ 17485 h 92172"/>
                    <a:gd name="connsiteX2" fmla="*/ 38222 w 162303"/>
                    <a:gd name="connsiteY2" fmla="*/ 57173 h 92172"/>
                    <a:gd name="connsiteX3" fmla="*/ 122 w 162303"/>
                    <a:gd name="connsiteY3" fmla="*/ 92098 h 92172"/>
                    <a:gd name="connsiteX4" fmla="*/ 50922 w 162303"/>
                    <a:gd name="connsiteY4" fmla="*/ 47648 h 92172"/>
                    <a:gd name="connsiteX5" fmla="*/ 108072 w 162303"/>
                    <a:gd name="connsiteY5" fmla="*/ 20660 h 92172"/>
                    <a:gd name="connsiteX6" fmla="*/ 162047 w 162303"/>
                    <a:gd name="connsiteY6" fmla="*/ 23 h 9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303" h="92172">
                      <a:moveTo>
                        <a:pt x="162047" y="23"/>
                      </a:moveTo>
                      <a:cubicBezTo>
                        <a:pt x="158343" y="-506"/>
                        <a:pt x="106484" y="7960"/>
                        <a:pt x="85847" y="17485"/>
                      </a:cubicBezTo>
                      <a:cubicBezTo>
                        <a:pt x="65210" y="27010"/>
                        <a:pt x="52509" y="44738"/>
                        <a:pt x="38222" y="57173"/>
                      </a:cubicBezTo>
                      <a:cubicBezTo>
                        <a:pt x="23934" y="69609"/>
                        <a:pt x="-1995" y="93686"/>
                        <a:pt x="122" y="92098"/>
                      </a:cubicBezTo>
                      <a:cubicBezTo>
                        <a:pt x="2239" y="90510"/>
                        <a:pt x="32930" y="59554"/>
                        <a:pt x="50922" y="47648"/>
                      </a:cubicBezTo>
                      <a:cubicBezTo>
                        <a:pt x="68914" y="35742"/>
                        <a:pt x="87699" y="27275"/>
                        <a:pt x="108072" y="20660"/>
                      </a:cubicBezTo>
                      <a:cubicBezTo>
                        <a:pt x="128445" y="14045"/>
                        <a:pt x="165751" y="552"/>
                        <a:pt x="162047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3" name="フリーフォーム: 図形 762">
                  <a:extLst>
                    <a:ext uri="{FF2B5EF4-FFF2-40B4-BE49-F238E27FC236}">
                      <a16:creationId xmlns:a16="http://schemas.microsoft.com/office/drawing/2014/main" id="{6D3A963D-3231-4928-86E9-156A772610F9}"/>
                    </a:ext>
                  </a:extLst>
                </p:cNvPr>
                <p:cNvSpPr/>
                <p:nvPr/>
              </p:nvSpPr>
              <p:spPr>
                <a:xfrm>
                  <a:off x="5378202" y="4208128"/>
                  <a:ext cx="254296" cy="127649"/>
                </a:xfrm>
                <a:custGeom>
                  <a:avLst/>
                  <a:gdLst>
                    <a:gd name="connsiteX0" fmla="*/ 254248 w 254296"/>
                    <a:gd name="connsiteY0" fmla="*/ 335 h 127649"/>
                    <a:gd name="connsiteX1" fmla="*/ 151061 w 254296"/>
                    <a:gd name="connsiteY1" fmla="*/ 65422 h 127649"/>
                    <a:gd name="connsiteX2" fmla="*/ 125661 w 254296"/>
                    <a:gd name="connsiteY2" fmla="*/ 74947 h 127649"/>
                    <a:gd name="connsiteX3" fmla="*/ 100261 w 254296"/>
                    <a:gd name="connsiteY3" fmla="*/ 105110 h 127649"/>
                    <a:gd name="connsiteX4" fmla="*/ 82798 w 254296"/>
                    <a:gd name="connsiteY4" fmla="*/ 117810 h 127649"/>
                    <a:gd name="connsiteX5" fmla="*/ 248 w 254296"/>
                    <a:gd name="connsiteY5" fmla="*/ 125747 h 127649"/>
                    <a:gd name="connsiteX6" fmla="*/ 58986 w 254296"/>
                    <a:gd name="connsiteY6" fmla="*/ 122572 h 127649"/>
                    <a:gd name="connsiteX7" fmla="*/ 108198 w 254296"/>
                    <a:gd name="connsiteY7" fmla="*/ 74947 h 127649"/>
                    <a:gd name="connsiteX8" fmla="*/ 163761 w 254296"/>
                    <a:gd name="connsiteY8" fmla="*/ 41610 h 127649"/>
                    <a:gd name="connsiteX9" fmla="*/ 254248 w 254296"/>
                    <a:gd name="connsiteY9" fmla="*/ 335 h 127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296" h="127649">
                      <a:moveTo>
                        <a:pt x="254248" y="335"/>
                      </a:moveTo>
                      <a:cubicBezTo>
                        <a:pt x="252131" y="4304"/>
                        <a:pt x="172492" y="52987"/>
                        <a:pt x="151061" y="65422"/>
                      </a:cubicBezTo>
                      <a:cubicBezTo>
                        <a:pt x="129630" y="77857"/>
                        <a:pt x="134128" y="68332"/>
                        <a:pt x="125661" y="74947"/>
                      </a:cubicBezTo>
                      <a:cubicBezTo>
                        <a:pt x="117194" y="81562"/>
                        <a:pt x="107405" y="97966"/>
                        <a:pt x="100261" y="105110"/>
                      </a:cubicBezTo>
                      <a:cubicBezTo>
                        <a:pt x="93117" y="112254"/>
                        <a:pt x="99467" y="114371"/>
                        <a:pt x="82798" y="117810"/>
                      </a:cubicBezTo>
                      <a:cubicBezTo>
                        <a:pt x="66129" y="121249"/>
                        <a:pt x="4217" y="124953"/>
                        <a:pt x="248" y="125747"/>
                      </a:cubicBezTo>
                      <a:cubicBezTo>
                        <a:pt x="-3721" y="126541"/>
                        <a:pt x="40994" y="131039"/>
                        <a:pt x="58986" y="122572"/>
                      </a:cubicBezTo>
                      <a:cubicBezTo>
                        <a:pt x="76978" y="114105"/>
                        <a:pt x="90735" y="88441"/>
                        <a:pt x="108198" y="74947"/>
                      </a:cubicBezTo>
                      <a:cubicBezTo>
                        <a:pt x="125660" y="61453"/>
                        <a:pt x="138361" y="54575"/>
                        <a:pt x="163761" y="41610"/>
                      </a:cubicBezTo>
                      <a:cubicBezTo>
                        <a:pt x="189161" y="28645"/>
                        <a:pt x="256365" y="-3634"/>
                        <a:pt x="254248" y="3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4" name="フリーフォーム: 図形 763">
                  <a:extLst>
                    <a:ext uri="{FF2B5EF4-FFF2-40B4-BE49-F238E27FC236}">
                      <a16:creationId xmlns:a16="http://schemas.microsoft.com/office/drawing/2014/main" id="{93AD15DE-C42C-4CBE-8E69-5FA9AF33A118}"/>
                    </a:ext>
                  </a:extLst>
                </p:cNvPr>
                <p:cNvSpPr/>
                <p:nvPr/>
              </p:nvSpPr>
              <p:spPr>
                <a:xfrm>
                  <a:off x="5343467" y="4214787"/>
                  <a:ext cx="105425" cy="109569"/>
                </a:xfrm>
                <a:custGeom>
                  <a:avLst/>
                  <a:gdLst>
                    <a:gd name="connsiteX0" fmla="*/ 69908 w 105425"/>
                    <a:gd name="connsiteY0" fmla="*/ 26 h 109569"/>
                    <a:gd name="connsiteX1" fmla="*/ 104833 w 105425"/>
                    <a:gd name="connsiteY1" fmla="*/ 66701 h 109569"/>
                    <a:gd name="connsiteX2" fmla="*/ 90546 w 105425"/>
                    <a:gd name="connsiteY2" fmla="*/ 87338 h 109569"/>
                    <a:gd name="connsiteX3" fmla="*/ 73083 w 105425"/>
                    <a:gd name="connsiteY3" fmla="*/ 100038 h 109569"/>
                    <a:gd name="connsiteX4" fmla="*/ 52446 w 105425"/>
                    <a:gd name="connsiteY4" fmla="*/ 109563 h 109569"/>
                    <a:gd name="connsiteX5" fmla="*/ 58 w 105425"/>
                    <a:gd name="connsiteY5" fmla="*/ 101626 h 109569"/>
                    <a:gd name="connsiteX6" fmla="*/ 42921 w 105425"/>
                    <a:gd name="connsiteY6" fmla="*/ 107976 h 109569"/>
                    <a:gd name="connsiteX7" fmla="*/ 81021 w 105425"/>
                    <a:gd name="connsiteY7" fmla="*/ 80988 h 109569"/>
                    <a:gd name="connsiteX8" fmla="*/ 104833 w 105425"/>
                    <a:gd name="connsiteY8" fmla="*/ 58763 h 109569"/>
                    <a:gd name="connsiteX9" fmla="*/ 69908 w 105425"/>
                    <a:gd name="connsiteY9" fmla="*/ 26 h 109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25" h="109569">
                      <a:moveTo>
                        <a:pt x="69908" y="26"/>
                      </a:moveTo>
                      <a:cubicBezTo>
                        <a:pt x="69908" y="1349"/>
                        <a:pt x="101393" y="52149"/>
                        <a:pt x="104833" y="66701"/>
                      </a:cubicBezTo>
                      <a:cubicBezTo>
                        <a:pt x="108273" y="81253"/>
                        <a:pt x="95838" y="81782"/>
                        <a:pt x="90546" y="87338"/>
                      </a:cubicBezTo>
                      <a:cubicBezTo>
                        <a:pt x="85254" y="92894"/>
                        <a:pt x="79433" y="96334"/>
                        <a:pt x="73083" y="100038"/>
                      </a:cubicBezTo>
                      <a:cubicBezTo>
                        <a:pt x="66733" y="103742"/>
                        <a:pt x="64617" y="109298"/>
                        <a:pt x="52446" y="109563"/>
                      </a:cubicBezTo>
                      <a:cubicBezTo>
                        <a:pt x="40275" y="109828"/>
                        <a:pt x="1645" y="101890"/>
                        <a:pt x="58" y="101626"/>
                      </a:cubicBezTo>
                      <a:cubicBezTo>
                        <a:pt x="-1529" y="101362"/>
                        <a:pt x="29427" y="111416"/>
                        <a:pt x="42921" y="107976"/>
                      </a:cubicBezTo>
                      <a:cubicBezTo>
                        <a:pt x="56415" y="104536"/>
                        <a:pt x="70702" y="89190"/>
                        <a:pt x="81021" y="80988"/>
                      </a:cubicBezTo>
                      <a:cubicBezTo>
                        <a:pt x="91340" y="72786"/>
                        <a:pt x="101923" y="69876"/>
                        <a:pt x="104833" y="58763"/>
                      </a:cubicBezTo>
                      <a:cubicBezTo>
                        <a:pt x="107743" y="47650"/>
                        <a:pt x="69908" y="-1297"/>
                        <a:pt x="69908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5" name="フリーフォーム: 図形 764">
                  <a:extLst>
                    <a:ext uri="{FF2B5EF4-FFF2-40B4-BE49-F238E27FC236}">
                      <a16:creationId xmlns:a16="http://schemas.microsoft.com/office/drawing/2014/main" id="{20DF17BB-B621-4B6D-B9EF-5022923203BF}"/>
                    </a:ext>
                  </a:extLst>
                </p:cNvPr>
                <p:cNvSpPr/>
                <p:nvPr/>
              </p:nvSpPr>
              <p:spPr>
                <a:xfrm>
                  <a:off x="5351459" y="4227418"/>
                  <a:ext cx="89065" cy="89165"/>
                </a:xfrm>
                <a:custGeom>
                  <a:avLst/>
                  <a:gdLst>
                    <a:gd name="connsiteX0" fmla="*/ 4 w 89065"/>
                    <a:gd name="connsiteY0" fmla="*/ 88995 h 89165"/>
                    <a:gd name="connsiteX1" fmla="*/ 52391 w 89065"/>
                    <a:gd name="connsiteY1" fmla="*/ 19145 h 89165"/>
                    <a:gd name="connsiteX2" fmla="*/ 88904 w 89065"/>
                    <a:gd name="connsiteY2" fmla="*/ 27082 h 89165"/>
                    <a:gd name="connsiteX3" fmla="*/ 65091 w 89065"/>
                    <a:gd name="connsiteY3" fmla="*/ 95 h 89165"/>
                    <a:gd name="connsiteX4" fmla="*/ 49216 w 89065"/>
                    <a:gd name="connsiteY4" fmla="*/ 38195 h 89165"/>
                    <a:gd name="connsiteX5" fmla="*/ 4 w 89065"/>
                    <a:gd name="connsiteY5" fmla="*/ 88995 h 8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65" h="89165">
                      <a:moveTo>
                        <a:pt x="4" y="88995"/>
                      </a:moveTo>
                      <a:cubicBezTo>
                        <a:pt x="533" y="85820"/>
                        <a:pt x="37574" y="29464"/>
                        <a:pt x="52391" y="19145"/>
                      </a:cubicBezTo>
                      <a:cubicBezTo>
                        <a:pt x="67208" y="8826"/>
                        <a:pt x="86787" y="30257"/>
                        <a:pt x="88904" y="27082"/>
                      </a:cubicBezTo>
                      <a:cubicBezTo>
                        <a:pt x="91021" y="23907"/>
                        <a:pt x="71706" y="-1757"/>
                        <a:pt x="65091" y="95"/>
                      </a:cubicBezTo>
                      <a:cubicBezTo>
                        <a:pt x="58476" y="1947"/>
                        <a:pt x="53979" y="26289"/>
                        <a:pt x="49216" y="38195"/>
                      </a:cubicBezTo>
                      <a:cubicBezTo>
                        <a:pt x="44454" y="50101"/>
                        <a:pt x="-525" y="92170"/>
                        <a:pt x="4" y="88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6" name="フリーフォーム: 図形 765">
                  <a:extLst>
                    <a:ext uri="{FF2B5EF4-FFF2-40B4-BE49-F238E27FC236}">
                      <a16:creationId xmlns:a16="http://schemas.microsoft.com/office/drawing/2014/main" id="{DF167225-CC7E-4885-BA81-B58CD20A44B9}"/>
                    </a:ext>
                  </a:extLst>
                </p:cNvPr>
                <p:cNvSpPr/>
                <p:nvPr/>
              </p:nvSpPr>
              <p:spPr>
                <a:xfrm>
                  <a:off x="5701262" y="4076353"/>
                  <a:ext cx="139185" cy="192435"/>
                </a:xfrm>
                <a:custGeom>
                  <a:avLst/>
                  <a:gdLst>
                    <a:gd name="connsiteX0" fmla="*/ 139151 w 139185"/>
                    <a:gd name="connsiteY0" fmla="*/ 347 h 192435"/>
                    <a:gd name="connsiteX1" fmla="*/ 12151 w 139185"/>
                    <a:gd name="connsiteY1" fmla="*/ 97185 h 192435"/>
                    <a:gd name="connsiteX2" fmla="*/ 4213 w 139185"/>
                    <a:gd name="connsiteY2" fmla="*/ 119410 h 192435"/>
                    <a:gd name="connsiteX3" fmla="*/ 4213 w 139185"/>
                    <a:gd name="connsiteY3" fmla="*/ 163860 h 192435"/>
                    <a:gd name="connsiteX4" fmla="*/ 4213 w 139185"/>
                    <a:gd name="connsiteY4" fmla="*/ 192435 h 192435"/>
                    <a:gd name="connsiteX5" fmla="*/ 4213 w 139185"/>
                    <a:gd name="connsiteY5" fmla="*/ 136872 h 192435"/>
                    <a:gd name="connsiteX6" fmla="*/ 24851 w 139185"/>
                    <a:gd name="connsiteY6" fmla="*/ 67022 h 192435"/>
                    <a:gd name="connsiteX7" fmla="*/ 139151 w 139185"/>
                    <a:gd name="connsiteY7" fmla="*/ 347 h 19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185" h="192435">
                      <a:moveTo>
                        <a:pt x="139151" y="347"/>
                      </a:moveTo>
                      <a:cubicBezTo>
                        <a:pt x="137034" y="5374"/>
                        <a:pt x="34641" y="77341"/>
                        <a:pt x="12151" y="97185"/>
                      </a:cubicBezTo>
                      <a:cubicBezTo>
                        <a:pt x="-10339" y="117029"/>
                        <a:pt x="5536" y="108298"/>
                        <a:pt x="4213" y="119410"/>
                      </a:cubicBezTo>
                      <a:cubicBezTo>
                        <a:pt x="2890" y="130522"/>
                        <a:pt x="4213" y="163860"/>
                        <a:pt x="4213" y="163860"/>
                      </a:cubicBezTo>
                      <a:lnTo>
                        <a:pt x="4213" y="192435"/>
                      </a:lnTo>
                      <a:cubicBezTo>
                        <a:pt x="4213" y="187937"/>
                        <a:pt x="773" y="157774"/>
                        <a:pt x="4213" y="136872"/>
                      </a:cubicBezTo>
                      <a:cubicBezTo>
                        <a:pt x="7653" y="115970"/>
                        <a:pt x="4743" y="87924"/>
                        <a:pt x="24851" y="67022"/>
                      </a:cubicBezTo>
                      <a:cubicBezTo>
                        <a:pt x="44959" y="46120"/>
                        <a:pt x="141268" y="-4680"/>
                        <a:pt x="139151" y="3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7" name="フリーフォーム: 図形 766">
                  <a:extLst>
                    <a:ext uri="{FF2B5EF4-FFF2-40B4-BE49-F238E27FC236}">
                      <a16:creationId xmlns:a16="http://schemas.microsoft.com/office/drawing/2014/main" id="{8BCAFC17-CA36-403C-AF5B-FAD38A168AE5}"/>
                    </a:ext>
                  </a:extLst>
                </p:cNvPr>
                <p:cNvSpPr/>
                <p:nvPr/>
              </p:nvSpPr>
              <p:spPr>
                <a:xfrm>
                  <a:off x="5682214" y="4244734"/>
                  <a:ext cx="29793" cy="120891"/>
                </a:xfrm>
                <a:custGeom>
                  <a:avLst/>
                  <a:gdLst>
                    <a:gd name="connsiteX0" fmla="*/ 29611 w 29793"/>
                    <a:gd name="connsiteY0" fmla="*/ 241 h 120891"/>
                    <a:gd name="connsiteX1" fmla="*/ 2624 w 29793"/>
                    <a:gd name="connsiteY1" fmla="*/ 78029 h 120891"/>
                    <a:gd name="connsiteX2" fmla="*/ 1036 w 29793"/>
                    <a:gd name="connsiteY2" fmla="*/ 120891 h 120891"/>
                    <a:gd name="connsiteX3" fmla="*/ 1036 w 29793"/>
                    <a:gd name="connsiteY3" fmla="*/ 120891 h 120891"/>
                    <a:gd name="connsiteX4" fmla="*/ 2624 w 29793"/>
                    <a:gd name="connsiteY4" fmla="*/ 85966 h 120891"/>
                    <a:gd name="connsiteX5" fmla="*/ 13736 w 29793"/>
                    <a:gd name="connsiteY5" fmla="*/ 54216 h 120891"/>
                    <a:gd name="connsiteX6" fmla="*/ 29611 w 29793"/>
                    <a:gd name="connsiteY6" fmla="*/ 241 h 12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93" h="120891">
                      <a:moveTo>
                        <a:pt x="29611" y="241"/>
                      </a:moveTo>
                      <a:cubicBezTo>
                        <a:pt x="27759" y="4210"/>
                        <a:pt x="7386" y="57921"/>
                        <a:pt x="2624" y="78029"/>
                      </a:cubicBezTo>
                      <a:cubicBezTo>
                        <a:pt x="-2138" y="98137"/>
                        <a:pt x="1036" y="120891"/>
                        <a:pt x="1036" y="120891"/>
                      </a:cubicBezTo>
                      <a:lnTo>
                        <a:pt x="1036" y="120891"/>
                      </a:lnTo>
                      <a:cubicBezTo>
                        <a:pt x="1301" y="115070"/>
                        <a:pt x="507" y="97078"/>
                        <a:pt x="2624" y="85966"/>
                      </a:cubicBezTo>
                      <a:cubicBezTo>
                        <a:pt x="4741" y="74854"/>
                        <a:pt x="8709" y="66122"/>
                        <a:pt x="13736" y="54216"/>
                      </a:cubicBezTo>
                      <a:cubicBezTo>
                        <a:pt x="18763" y="42310"/>
                        <a:pt x="31463" y="-3728"/>
                        <a:pt x="29611" y="2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8" name="フリーフォーム: 図形 767">
                  <a:extLst>
                    <a:ext uri="{FF2B5EF4-FFF2-40B4-BE49-F238E27FC236}">
                      <a16:creationId xmlns:a16="http://schemas.microsoft.com/office/drawing/2014/main" id="{BA0178E8-C8CC-49F6-834F-68402D41BFF9}"/>
                    </a:ext>
                  </a:extLst>
                </p:cNvPr>
                <p:cNvSpPr/>
                <p:nvPr/>
              </p:nvSpPr>
              <p:spPr>
                <a:xfrm>
                  <a:off x="5673300" y="4349332"/>
                  <a:ext cx="14829" cy="156929"/>
                </a:xfrm>
                <a:custGeom>
                  <a:avLst/>
                  <a:gdLst>
                    <a:gd name="connsiteX0" fmla="*/ 6775 w 14829"/>
                    <a:gd name="connsiteY0" fmla="*/ 418 h 156929"/>
                    <a:gd name="connsiteX1" fmla="*/ 6775 w 14829"/>
                    <a:gd name="connsiteY1" fmla="*/ 67093 h 156929"/>
                    <a:gd name="connsiteX2" fmla="*/ 8363 w 14829"/>
                    <a:gd name="connsiteY2" fmla="*/ 63918 h 156929"/>
                    <a:gd name="connsiteX3" fmla="*/ 425 w 14829"/>
                    <a:gd name="connsiteY3" fmla="*/ 111543 h 156929"/>
                    <a:gd name="connsiteX4" fmla="*/ 2013 w 14829"/>
                    <a:gd name="connsiteY4" fmla="*/ 135356 h 156929"/>
                    <a:gd name="connsiteX5" fmla="*/ 9950 w 14829"/>
                    <a:gd name="connsiteY5" fmla="*/ 155993 h 156929"/>
                    <a:gd name="connsiteX6" fmla="*/ 14713 w 14829"/>
                    <a:gd name="connsiteY6" fmla="*/ 103606 h 156929"/>
                    <a:gd name="connsiteX7" fmla="*/ 6775 w 14829"/>
                    <a:gd name="connsiteY7" fmla="*/ 418 h 15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29" h="156929">
                      <a:moveTo>
                        <a:pt x="6775" y="418"/>
                      </a:moveTo>
                      <a:cubicBezTo>
                        <a:pt x="5452" y="-5667"/>
                        <a:pt x="6510" y="56510"/>
                        <a:pt x="6775" y="67093"/>
                      </a:cubicBezTo>
                      <a:cubicBezTo>
                        <a:pt x="7040" y="77676"/>
                        <a:pt x="9421" y="56510"/>
                        <a:pt x="8363" y="63918"/>
                      </a:cubicBezTo>
                      <a:cubicBezTo>
                        <a:pt x="7305" y="71326"/>
                        <a:pt x="1483" y="99637"/>
                        <a:pt x="425" y="111543"/>
                      </a:cubicBezTo>
                      <a:cubicBezTo>
                        <a:pt x="-633" y="123449"/>
                        <a:pt x="426" y="127948"/>
                        <a:pt x="2013" y="135356"/>
                      </a:cubicBezTo>
                      <a:cubicBezTo>
                        <a:pt x="3600" y="142764"/>
                        <a:pt x="7833" y="161285"/>
                        <a:pt x="9950" y="155993"/>
                      </a:cubicBezTo>
                      <a:cubicBezTo>
                        <a:pt x="12067" y="150701"/>
                        <a:pt x="15507" y="122656"/>
                        <a:pt x="14713" y="103606"/>
                      </a:cubicBezTo>
                      <a:cubicBezTo>
                        <a:pt x="13919" y="84556"/>
                        <a:pt x="8098" y="6503"/>
                        <a:pt x="6775" y="4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9" name="フリーフォーム: 図形 768">
                  <a:extLst>
                    <a:ext uri="{FF2B5EF4-FFF2-40B4-BE49-F238E27FC236}">
                      <a16:creationId xmlns:a16="http://schemas.microsoft.com/office/drawing/2014/main" id="{9661BE10-BCFA-4257-A147-695069F2322C}"/>
                    </a:ext>
                  </a:extLst>
                </p:cNvPr>
                <p:cNvSpPr/>
                <p:nvPr/>
              </p:nvSpPr>
              <p:spPr>
                <a:xfrm>
                  <a:off x="5669978" y="4365608"/>
                  <a:ext cx="66199" cy="152311"/>
                </a:xfrm>
                <a:custGeom>
                  <a:avLst/>
                  <a:gdLst>
                    <a:gd name="connsiteX0" fmla="*/ 11685 w 66199"/>
                    <a:gd name="connsiteY0" fmla="*/ 17 h 152311"/>
                    <a:gd name="connsiteX1" fmla="*/ 24385 w 66199"/>
                    <a:gd name="connsiteY1" fmla="*/ 63517 h 152311"/>
                    <a:gd name="connsiteX2" fmla="*/ 54547 w 66199"/>
                    <a:gd name="connsiteY2" fmla="*/ 100030 h 152311"/>
                    <a:gd name="connsiteX3" fmla="*/ 64072 w 66199"/>
                    <a:gd name="connsiteY3" fmla="*/ 130192 h 152311"/>
                    <a:gd name="connsiteX4" fmla="*/ 16447 w 66199"/>
                    <a:gd name="connsiteY4" fmla="*/ 147655 h 152311"/>
                    <a:gd name="connsiteX5" fmla="*/ 2160 w 66199"/>
                    <a:gd name="connsiteY5" fmla="*/ 150830 h 152311"/>
                    <a:gd name="connsiteX6" fmla="*/ 57722 w 66199"/>
                    <a:gd name="connsiteY6" fmla="*/ 127017 h 152311"/>
                    <a:gd name="connsiteX7" fmla="*/ 59310 w 66199"/>
                    <a:gd name="connsiteY7" fmla="*/ 106380 h 152311"/>
                    <a:gd name="connsiteX8" fmla="*/ 14860 w 66199"/>
                    <a:gd name="connsiteY8" fmla="*/ 57167 h 152311"/>
                    <a:gd name="connsiteX9" fmla="*/ 11685 w 66199"/>
                    <a:gd name="connsiteY9" fmla="*/ 17 h 15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9" h="152311">
                      <a:moveTo>
                        <a:pt x="11685" y="17"/>
                      </a:moveTo>
                      <a:cubicBezTo>
                        <a:pt x="13273" y="1075"/>
                        <a:pt x="17241" y="46848"/>
                        <a:pt x="24385" y="63517"/>
                      </a:cubicBezTo>
                      <a:cubicBezTo>
                        <a:pt x="31529" y="80186"/>
                        <a:pt x="47933" y="88918"/>
                        <a:pt x="54547" y="100030"/>
                      </a:cubicBezTo>
                      <a:cubicBezTo>
                        <a:pt x="61161" y="111142"/>
                        <a:pt x="70422" y="122255"/>
                        <a:pt x="64072" y="130192"/>
                      </a:cubicBezTo>
                      <a:cubicBezTo>
                        <a:pt x="57722" y="138129"/>
                        <a:pt x="26766" y="144215"/>
                        <a:pt x="16447" y="147655"/>
                      </a:cubicBezTo>
                      <a:cubicBezTo>
                        <a:pt x="6128" y="151095"/>
                        <a:pt x="-4719" y="154270"/>
                        <a:pt x="2160" y="150830"/>
                      </a:cubicBezTo>
                      <a:cubicBezTo>
                        <a:pt x="9039" y="147390"/>
                        <a:pt x="48197" y="134425"/>
                        <a:pt x="57722" y="127017"/>
                      </a:cubicBezTo>
                      <a:cubicBezTo>
                        <a:pt x="67247" y="119609"/>
                        <a:pt x="66454" y="118022"/>
                        <a:pt x="59310" y="106380"/>
                      </a:cubicBezTo>
                      <a:cubicBezTo>
                        <a:pt x="52166" y="94738"/>
                        <a:pt x="23856" y="68809"/>
                        <a:pt x="14860" y="57167"/>
                      </a:cubicBezTo>
                      <a:cubicBezTo>
                        <a:pt x="5864" y="45525"/>
                        <a:pt x="10097" y="-1041"/>
                        <a:pt x="11685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0" name="フリーフォーム: 図形 769">
                  <a:extLst>
                    <a:ext uri="{FF2B5EF4-FFF2-40B4-BE49-F238E27FC236}">
                      <a16:creationId xmlns:a16="http://schemas.microsoft.com/office/drawing/2014/main" id="{88FB8447-A111-4363-B632-62B4547460D4}"/>
                    </a:ext>
                  </a:extLst>
                </p:cNvPr>
                <p:cNvSpPr/>
                <p:nvPr/>
              </p:nvSpPr>
              <p:spPr>
                <a:xfrm>
                  <a:off x="5683829" y="4344988"/>
                  <a:ext cx="41601" cy="153999"/>
                </a:xfrm>
                <a:custGeom>
                  <a:avLst/>
                  <a:gdLst>
                    <a:gd name="connsiteX0" fmla="*/ 4184 w 41601"/>
                    <a:gd name="connsiteY0" fmla="*/ 0 h 153999"/>
                    <a:gd name="connsiteX1" fmla="*/ 20059 w 41601"/>
                    <a:gd name="connsiteY1" fmla="*/ 84137 h 153999"/>
                    <a:gd name="connsiteX2" fmla="*/ 40696 w 41601"/>
                    <a:gd name="connsiteY2" fmla="*/ 152400 h 153999"/>
                    <a:gd name="connsiteX3" fmla="*/ 34346 w 41601"/>
                    <a:gd name="connsiteY3" fmla="*/ 128587 h 153999"/>
                    <a:gd name="connsiteX4" fmla="*/ 2596 w 41601"/>
                    <a:gd name="connsiteY4" fmla="*/ 85725 h 153999"/>
                    <a:gd name="connsiteX5" fmla="*/ 4184 w 41601"/>
                    <a:gd name="connsiteY5" fmla="*/ 0 h 153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01" h="153999">
                      <a:moveTo>
                        <a:pt x="4184" y="0"/>
                      </a:moveTo>
                      <a:cubicBezTo>
                        <a:pt x="7094" y="-265"/>
                        <a:pt x="13974" y="58737"/>
                        <a:pt x="20059" y="84137"/>
                      </a:cubicBezTo>
                      <a:cubicBezTo>
                        <a:pt x="26144" y="109537"/>
                        <a:pt x="38315" y="144992"/>
                        <a:pt x="40696" y="152400"/>
                      </a:cubicBezTo>
                      <a:cubicBezTo>
                        <a:pt x="43077" y="159808"/>
                        <a:pt x="40696" y="139699"/>
                        <a:pt x="34346" y="128587"/>
                      </a:cubicBezTo>
                      <a:cubicBezTo>
                        <a:pt x="27996" y="117475"/>
                        <a:pt x="7888" y="101600"/>
                        <a:pt x="2596" y="85725"/>
                      </a:cubicBezTo>
                      <a:cubicBezTo>
                        <a:pt x="-2696" y="69850"/>
                        <a:pt x="1274" y="265"/>
                        <a:pt x="41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1" name="フリーフォーム: 図形 770">
                  <a:extLst>
                    <a:ext uri="{FF2B5EF4-FFF2-40B4-BE49-F238E27FC236}">
                      <a16:creationId xmlns:a16="http://schemas.microsoft.com/office/drawing/2014/main" id="{B8C2E002-67E0-4C77-9F8E-4A6DA27E63BB}"/>
                    </a:ext>
                  </a:extLst>
                </p:cNvPr>
                <p:cNvSpPr/>
                <p:nvPr/>
              </p:nvSpPr>
              <p:spPr>
                <a:xfrm>
                  <a:off x="5684759" y="4107489"/>
                  <a:ext cx="241610" cy="412626"/>
                </a:xfrm>
                <a:custGeom>
                  <a:avLst/>
                  <a:gdLst>
                    <a:gd name="connsiteX0" fmla="*/ 241379 w 241610"/>
                    <a:gd name="connsiteY0" fmla="*/ 961 h 412626"/>
                    <a:gd name="connsiteX1" fmla="*/ 155654 w 241610"/>
                    <a:gd name="connsiteY1" fmla="*/ 53349 h 412626"/>
                    <a:gd name="connsiteX2" fmla="*/ 119141 w 241610"/>
                    <a:gd name="connsiteY2" fmla="*/ 85099 h 412626"/>
                    <a:gd name="connsiteX3" fmla="*/ 154066 w 241610"/>
                    <a:gd name="connsiteY3" fmla="*/ 69224 h 412626"/>
                    <a:gd name="connsiteX4" fmla="*/ 115966 w 241610"/>
                    <a:gd name="connsiteY4" fmla="*/ 112086 h 412626"/>
                    <a:gd name="connsiteX5" fmla="*/ 95329 w 241610"/>
                    <a:gd name="connsiteY5" fmla="*/ 166061 h 412626"/>
                    <a:gd name="connsiteX6" fmla="*/ 74691 w 241610"/>
                    <a:gd name="connsiteY6" fmla="*/ 258136 h 412626"/>
                    <a:gd name="connsiteX7" fmla="*/ 61991 w 241610"/>
                    <a:gd name="connsiteY7" fmla="*/ 369261 h 412626"/>
                    <a:gd name="connsiteX8" fmla="*/ 49291 w 241610"/>
                    <a:gd name="connsiteY8" fmla="*/ 388311 h 412626"/>
                    <a:gd name="connsiteX9" fmla="*/ 79 w 241610"/>
                    <a:gd name="connsiteY9" fmla="*/ 412124 h 412626"/>
                    <a:gd name="connsiteX10" fmla="*/ 61991 w 241610"/>
                    <a:gd name="connsiteY10" fmla="*/ 364499 h 412626"/>
                    <a:gd name="connsiteX11" fmla="*/ 77866 w 241610"/>
                    <a:gd name="connsiteY11" fmla="*/ 267661 h 412626"/>
                    <a:gd name="connsiteX12" fmla="*/ 127079 w 241610"/>
                    <a:gd name="connsiteY12" fmla="*/ 102561 h 412626"/>
                    <a:gd name="connsiteX13" fmla="*/ 241379 w 241610"/>
                    <a:gd name="connsiteY13" fmla="*/ 961 h 41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1610" h="412626">
                      <a:moveTo>
                        <a:pt x="241379" y="961"/>
                      </a:moveTo>
                      <a:cubicBezTo>
                        <a:pt x="246141" y="-7241"/>
                        <a:pt x="176027" y="39326"/>
                        <a:pt x="155654" y="53349"/>
                      </a:cubicBezTo>
                      <a:cubicBezTo>
                        <a:pt x="135281" y="67372"/>
                        <a:pt x="119406" y="82453"/>
                        <a:pt x="119141" y="85099"/>
                      </a:cubicBezTo>
                      <a:cubicBezTo>
                        <a:pt x="118876" y="87745"/>
                        <a:pt x="154595" y="64726"/>
                        <a:pt x="154066" y="69224"/>
                      </a:cubicBezTo>
                      <a:cubicBezTo>
                        <a:pt x="153537" y="73722"/>
                        <a:pt x="125755" y="95947"/>
                        <a:pt x="115966" y="112086"/>
                      </a:cubicBezTo>
                      <a:cubicBezTo>
                        <a:pt x="106177" y="128225"/>
                        <a:pt x="102208" y="141719"/>
                        <a:pt x="95329" y="166061"/>
                      </a:cubicBezTo>
                      <a:cubicBezTo>
                        <a:pt x="88450" y="190403"/>
                        <a:pt x="80247" y="224270"/>
                        <a:pt x="74691" y="258136"/>
                      </a:cubicBezTo>
                      <a:cubicBezTo>
                        <a:pt x="69135" y="292002"/>
                        <a:pt x="66224" y="347565"/>
                        <a:pt x="61991" y="369261"/>
                      </a:cubicBezTo>
                      <a:cubicBezTo>
                        <a:pt x="57758" y="390957"/>
                        <a:pt x="59610" y="381167"/>
                        <a:pt x="49291" y="388311"/>
                      </a:cubicBezTo>
                      <a:cubicBezTo>
                        <a:pt x="38972" y="395455"/>
                        <a:pt x="-2038" y="416093"/>
                        <a:pt x="79" y="412124"/>
                      </a:cubicBezTo>
                      <a:cubicBezTo>
                        <a:pt x="2196" y="408155"/>
                        <a:pt x="49026" y="388576"/>
                        <a:pt x="61991" y="364499"/>
                      </a:cubicBezTo>
                      <a:cubicBezTo>
                        <a:pt x="74955" y="340422"/>
                        <a:pt x="67018" y="311317"/>
                        <a:pt x="77866" y="267661"/>
                      </a:cubicBezTo>
                      <a:cubicBezTo>
                        <a:pt x="88714" y="224005"/>
                        <a:pt x="100092" y="145423"/>
                        <a:pt x="127079" y="102561"/>
                      </a:cubicBezTo>
                      <a:cubicBezTo>
                        <a:pt x="154066" y="59699"/>
                        <a:pt x="236617" y="9163"/>
                        <a:pt x="241379" y="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2" name="フリーフォーム: 図形 771">
                  <a:extLst>
                    <a:ext uri="{FF2B5EF4-FFF2-40B4-BE49-F238E27FC236}">
                      <a16:creationId xmlns:a16="http://schemas.microsoft.com/office/drawing/2014/main" id="{161D54E3-7B96-49A7-9AA6-FC7A2DEEB51D}"/>
                    </a:ext>
                  </a:extLst>
                </p:cNvPr>
                <p:cNvSpPr/>
                <p:nvPr/>
              </p:nvSpPr>
              <p:spPr>
                <a:xfrm>
                  <a:off x="5848290" y="4029060"/>
                  <a:ext cx="132043" cy="185756"/>
                </a:xfrm>
                <a:custGeom>
                  <a:avLst/>
                  <a:gdLst>
                    <a:gd name="connsiteX0" fmla="*/ 131823 w 132043"/>
                    <a:gd name="connsiteY0" fmla="*/ 15 h 185756"/>
                    <a:gd name="connsiteX1" fmla="*/ 108010 w 132043"/>
                    <a:gd name="connsiteY1" fmla="*/ 76215 h 185756"/>
                    <a:gd name="connsiteX2" fmla="*/ 57210 w 132043"/>
                    <a:gd name="connsiteY2" fmla="*/ 104790 h 185756"/>
                    <a:gd name="connsiteX3" fmla="*/ 60 w 132043"/>
                    <a:gd name="connsiteY3" fmla="*/ 185753 h 185756"/>
                    <a:gd name="connsiteX4" fmla="*/ 68323 w 132043"/>
                    <a:gd name="connsiteY4" fmla="*/ 101615 h 185756"/>
                    <a:gd name="connsiteX5" fmla="*/ 95310 w 132043"/>
                    <a:gd name="connsiteY5" fmla="*/ 69865 h 185756"/>
                    <a:gd name="connsiteX6" fmla="*/ 131823 w 132043"/>
                    <a:gd name="connsiteY6" fmla="*/ 15 h 18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043" h="185756">
                      <a:moveTo>
                        <a:pt x="131823" y="15"/>
                      </a:moveTo>
                      <a:cubicBezTo>
                        <a:pt x="133940" y="1073"/>
                        <a:pt x="120445" y="58753"/>
                        <a:pt x="108010" y="76215"/>
                      </a:cubicBezTo>
                      <a:cubicBezTo>
                        <a:pt x="95575" y="93677"/>
                        <a:pt x="75202" y="86534"/>
                        <a:pt x="57210" y="104790"/>
                      </a:cubicBezTo>
                      <a:cubicBezTo>
                        <a:pt x="39218" y="123046"/>
                        <a:pt x="-1792" y="186282"/>
                        <a:pt x="60" y="185753"/>
                      </a:cubicBezTo>
                      <a:cubicBezTo>
                        <a:pt x="1912" y="185224"/>
                        <a:pt x="52448" y="120930"/>
                        <a:pt x="68323" y="101615"/>
                      </a:cubicBezTo>
                      <a:cubicBezTo>
                        <a:pt x="84198" y="82300"/>
                        <a:pt x="82346" y="86004"/>
                        <a:pt x="95310" y="69865"/>
                      </a:cubicBezTo>
                      <a:cubicBezTo>
                        <a:pt x="108274" y="53726"/>
                        <a:pt x="129706" y="-1043"/>
                        <a:pt x="13182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3" name="フリーフォーム: 図形 772">
                  <a:extLst>
                    <a:ext uri="{FF2B5EF4-FFF2-40B4-BE49-F238E27FC236}">
                      <a16:creationId xmlns:a16="http://schemas.microsoft.com/office/drawing/2014/main" id="{0D47ED9D-C6A4-401A-A178-650F6A025760}"/>
                    </a:ext>
                  </a:extLst>
                </p:cNvPr>
                <p:cNvSpPr/>
                <p:nvPr/>
              </p:nvSpPr>
              <p:spPr>
                <a:xfrm>
                  <a:off x="5813422" y="4224876"/>
                  <a:ext cx="26512" cy="123315"/>
                </a:xfrm>
                <a:custGeom>
                  <a:avLst/>
                  <a:gdLst>
                    <a:gd name="connsiteX0" fmla="*/ 23816 w 26512"/>
                    <a:gd name="connsiteY0" fmla="*/ 1049 h 123315"/>
                    <a:gd name="connsiteX1" fmla="*/ 3 w 26512"/>
                    <a:gd name="connsiteY1" fmla="*/ 121699 h 123315"/>
                    <a:gd name="connsiteX2" fmla="*/ 22228 w 26512"/>
                    <a:gd name="connsiteY2" fmla="*/ 66137 h 123315"/>
                    <a:gd name="connsiteX3" fmla="*/ 23816 w 26512"/>
                    <a:gd name="connsiteY3" fmla="*/ 1049 h 123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512" h="123315">
                      <a:moveTo>
                        <a:pt x="23816" y="1049"/>
                      </a:moveTo>
                      <a:cubicBezTo>
                        <a:pt x="20112" y="10309"/>
                        <a:pt x="268" y="110851"/>
                        <a:pt x="3" y="121699"/>
                      </a:cubicBezTo>
                      <a:cubicBezTo>
                        <a:pt x="-262" y="132547"/>
                        <a:pt x="16672" y="85981"/>
                        <a:pt x="22228" y="66137"/>
                      </a:cubicBezTo>
                      <a:cubicBezTo>
                        <a:pt x="27784" y="46293"/>
                        <a:pt x="27520" y="-8211"/>
                        <a:pt x="23816" y="10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4" name="フリーフォーム: 図形 773">
                  <a:extLst>
                    <a:ext uri="{FF2B5EF4-FFF2-40B4-BE49-F238E27FC236}">
                      <a16:creationId xmlns:a16="http://schemas.microsoft.com/office/drawing/2014/main" id="{8A4EA625-CAF6-4BE1-8A72-30577C286FF5}"/>
                    </a:ext>
                  </a:extLst>
                </p:cNvPr>
                <p:cNvSpPr/>
                <p:nvPr/>
              </p:nvSpPr>
              <p:spPr>
                <a:xfrm>
                  <a:off x="5802111" y="4337045"/>
                  <a:ext cx="10095" cy="165124"/>
                </a:xfrm>
                <a:custGeom>
                  <a:avLst/>
                  <a:gdLst>
                    <a:gd name="connsiteX0" fmla="*/ 8139 w 10095"/>
                    <a:gd name="connsiteY0" fmla="*/ 5 h 165124"/>
                    <a:gd name="connsiteX1" fmla="*/ 8139 w 10095"/>
                    <a:gd name="connsiteY1" fmla="*/ 114305 h 165124"/>
                    <a:gd name="connsiteX2" fmla="*/ 9727 w 10095"/>
                    <a:gd name="connsiteY2" fmla="*/ 165105 h 165124"/>
                    <a:gd name="connsiteX3" fmla="*/ 202 w 10095"/>
                    <a:gd name="connsiteY3" fmla="*/ 109543 h 165124"/>
                    <a:gd name="connsiteX4" fmla="*/ 8139 w 10095"/>
                    <a:gd name="connsiteY4" fmla="*/ 5 h 16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" h="165124">
                      <a:moveTo>
                        <a:pt x="8139" y="5"/>
                      </a:moveTo>
                      <a:cubicBezTo>
                        <a:pt x="9462" y="799"/>
                        <a:pt x="8139" y="114305"/>
                        <a:pt x="8139" y="114305"/>
                      </a:cubicBezTo>
                      <a:cubicBezTo>
                        <a:pt x="8404" y="141822"/>
                        <a:pt x="11050" y="165899"/>
                        <a:pt x="9727" y="165105"/>
                      </a:cubicBezTo>
                      <a:cubicBezTo>
                        <a:pt x="8404" y="164311"/>
                        <a:pt x="1789" y="134149"/>
                        <a:pt x="202" y="109543"/>
                      </a:cubicBezTo>
                      <a:cubicBezTo>
                        <a:pt x="-1385" y="84937"/>
                        <a:pt x="6816" y="-789"/>
                        <a:pt x="8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5" name="フリーフォーム: 図形 774">
                  <a:extLst>
                    <a:ext uri="{FF2B5EF4-FFF2-40B4-BE49-F238E27FC236}">
                      <a16:creationId xmlns:a16="http://schemas.microsoft.com/office/drawing/2014/main" id="{B864F30F-5B9B-4E1F-8C62-BE6B99EA1441}"/>
                    </a:ext>
                  </a:extLst>
                </p:cNvPr>
                <p:cNvSpPr/>
                <p:nvPr/>
              </p:nvSpPr>
              <p:spPr>
                <a:xfrm>
                  <a:off x="5795957" y="4351330"/>
                  <a:ext cx="62728" cy="143753"/>
                </a:xfrm>
                <a:custGeom>
                  <a:avLst/>
                  <a:gdLst>
                    <a:gd name="connsiteX0" fmla="*/ 14293 w 62728"/>
                    <a:gd name="connsiteY0" fmla="*/ 8 h 143753"/>
                    <a:gd name="connsiteX1" fmla="*/ 28581 w 62728"/>
                    <a:gd name="connsiteY1" fmla="*/ 71445 h 143753"/>
                    <a:gd name="connsiteX2" fmla="*/ 50806 w 62728"/>
                    <a:gd name="connsiteY2" fmla="*/ 92083 h 143753"/>
                    <a:gd name="connsiteX3" fmla="*/ 60331 w 62728"/>
                    <a:gd name="connsiteY3" fmla="*/ 114308 h 143753"/>
                    <a:gd name="connsiteX4" fmla="*/ 6356 w 62728"/>
                    <a:gd name="connsiteY4" fmla="*/ 139708 h 143753"/>
                    <a:gd name="connsiteX5" fmla="*/ 6356 w 62728"/>
                    <a:gd name="connsiteY5" fmla="*/ 141295 h 143753"/>
                    <a:gd name="connsiteX6" fmla="*/ 53981 w 62728"/>
                    <a:gd name="connsiteY6" fmla="*/ 115895 h 143753"/>
                    <a:gd name="connsiteX7" fmla="*/ 53981 w 62728"/>
                    <a:gd name="connsiteY7" fmla="*/ 90495 h 143753"/>
                    <a:gd name="connsiteX8" fmla="*/ 25406 w 62728"/>
                    <a:gd name="connsiteY8" fmla="*/ 66683 h 143753"/>
                    <a:gd name="connsiteX9" fmla="*/ 14293 w 62728"/>
                    <a:gd name="connsiteY9" fmla="*/ 8 h 14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728" h="143753">
                      <a:moveTo>
                        <a:pt x="14293" y="8"/>
                      </a:moveTo>
                      <a:cubicBezTo>
                        <a:pt x="14822" y="802"/>
                        <a:pt x="22496" y="56099"/>
                        <a:pt x="28581" y="71445"/>
                      </a:cubicBezTo>
                      <a:cubicBezTo>
                        <a:pt x="34666" y="86791"/>
                        <a:pt x="45514" y="84939"/>
                        <a:pt x="50806" y="92083"/>
                      </a:cubicBezTo>
                      <a:cubicBezTo>
                        <a:pt x="56098" y="99227"/>
                        <a:pt x="67739" y="106371"/>
                        <a:pt x="60331" y="114308"/>
                      </a:cubicBezTo>
                      <a:cubicBezTo>
                        <a:pt x="52923" y="122246"/>
                        <a:pt x="15352" y="135210"/>
                        <a:pt x="6356" y="139708"/>
                      </a:cubicBezTo>
                      <a:cubicBezTo>
                        <a:pt x="-2640" y="144206"/>
                        <a:pt x="-1582" y="145264"/>
                        <a:pt x="6356" y="141295"/>
                      </a:cubicBezTo>
                      <a:cubicBezTo>
                        <a:pt x="14294" y="137326"/>
                        <a:pt x="46044" y="124362"/>
                        <a:pt x="53981" y="115895"/>
                      </a:cubicBezTo>
                      <a:cubicBezTo>
                        <a:pt x="61919" y="107428"/>
                        <a:pt x="58743" y="98697"/>
                        <a:pt x="53981" y="90495"/>
                      </a:cubicBezTo>
                      <a:cubicBezTo>
                        <a:pt x="49219" y="82293"/>
                        <a:pt x="31491" y="78589"/>
                        <a:pt x="25406" y="66683"/>
                      </a:cubicBezTo>
                      <a:cubicBezTo>
                        <a:pt x="19321" y="54777"/>
                        <a:pt x="13764" y="-786"/>
                        <a:pt x="14293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6" name="フリーフォーム: 図形 775">
                  <a:extLst>
                    <a:ext uri="{FF2B5EF4-FFF2-40B4-BE49-F238E27FC236}">
                      <a16:creationId xmlns:a16="http://schemas.microsoft.com/office/drawing/2014/main" id="{876B38CE-9A3F-42F6-88B1-7E32A9333E72}"/>
                    </a:ext>
                  </a:extLst>
                </p:cNvPr>
                <p:cNvSpPr/>
                <p:nvPr/>
              </p:nvSpPr>
              <p:spPr>
                <a:xfrm>
                  <a:off x="5802310" y="4327523"/>
                  <a:ext cx="82726" cy="161950"/>
                </a:xfrm>
                <a:custGeom>
                  <a:avLst/>
                  <a:gdLst>
                    <a:gd name="connsiteX0" fmla="*/ 74615 w 82726"/>
                    <a:gd name="connsiteY0" fmla="*/ 2 h 161950"/>
                    <a:gd name="connsiteX1" fmla="*/ 82553 w 82726"/>
                    <a:gd name="connsiteY1" fmla="*/ 90490 h 161950"/>
                    <a:gd name="connsiteX2" fmla="*/ 66678 w 82726"/>
                    <a:gd name="connsiteY2" fmla="*/ 115890 h 161950"/>
                    <a:gd name="connsiteX3" fmla="*/ 3 w 82726"/>
                    <a:gd name="connsiteY3" fmla="*/ 161927 h 161950"/>
                    <a:gd name="connsiteX4" fmla="*/ 63503 w 82726"/>
                    <a:gd name="connsiteY4" fmla="*/ 109540 h 161950"/>
                    <a:gd name="connsiteX5" fmla="*/ 66678 w 82726"/>
                    <a:gd name="connsiteY5" fmla="*/ 87315 h 161950"/>
                    <a:gd name="connsiteX6" fmla="*/ 74615 w 82726"/>
                    <a:gd name="connsiteY6" fmla="*/ 2 h 161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6" h="161950">
                      <a:moveTo>
                        <a:pt x="74615" y="2"/>
                      </a:moveTo>
                      <a:cubicBezTo>
                        <a:pt x="77261" y="531"/>
                        <a:pt x="83876" y="71175"/>
                        <a:pt x="82553" y="90490"/>
                      </a:cubicBezTo>
                      <a:cubicBezTo>
                        <a:pt x="81230" y="109805"/>
                        <a:pt x="80436" y="103984"/>
                        <a:pt x="66678" y="115890"/>
                      </a:cubicBezTo>
                      <a:cubicBezTo>
                        <a:pt x="52920" y="127796"/>
                        <a:pt x="532" y="162985"/>
                        <a:pt x="3" y="161927"/>
                      </a:cubicBezTo>
                      <a:cubicBezTo>
                        <a:pt x="-526" y="160869"/>
                        <a:pt x="52390" y="121975"/>
                        <a:pt x="63503" y="109540"/>
                      </a:cubicBezTo>
                      <a:cubicBezTo>
                        <a:pt x="74616" y="97105"/>
                        <a:pt x="66414" y="104777"/>
                        <a:pt x="66678" y="87315"/>
                      </a:cubicBezTo>
                      <a:cubicBezTo>
                        <a:pt x="66942" y="69853"/>
                        <a:pt x="71969" y="-527"/>
                        <a:pt x="7461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7" name="フリーフォーム: 図形 776">
                  <a:extLst>
                    <a:ext uri="{FF2B5EF4-FFF2-40B4-BE49-F238E27FC236}">
                      <a16:creationId xmlns:a16="http://schemas.microsoft.com/office/drawing/2014/main" id="{B7455C85-A532-4168-AC00-8FF1E3E7AA25}"/>
                    </a:ext>
                  </a:extLst>
                </p:cNvPr>
                <p:cNvSpPr/>
                <p:nvPr/>
              </p:nvSpPr>
              <p:spPr>
                <a:xfrm>
                  <a:off x="5875306" y="4251314"/>
                  <a:ext cx="43194" cy="116365"/>
                </a:xfrm>
                <a:custGeom>
                  <a:avLst/>
                  <a:gdLst>
                    <a:gd name="connsiteX0" fmla="*/ 33369 w 43194"/>
                    <a:gd name="connsiteY0" fmla="*/ 11 h 116365"/>
                    <a:gd name="connsiteX1" fmla="*/ 42894 w 43194"/>
                    <a:gd name="connsiteY1" fmla="*/ 53986 h 116365"/>
                    <a:gd name="connsiteX2" fmla="*/ 22257 w 43194"/>
                    <a:gd name="connsiteY2" fmla="*/ 84149 h 116365"/>
                    <a:gd name="connsiteX3" fmla="*/ 32 w 43194"/>
                    <a:gd name="connsiteY3" fmla="*/ 115899 h 116365"/>
                    <a:gd name="connsiteX4" fmla="*/ 17494 w 43194"/>
                    <a:gd name="connsiteY4" fmla="*/ 58749 h 116365"/>
                    <a:gd name="connsiteX5" fmla="*/ 33369 w 43194"/>
                    <a:gd name="connsiteY5" fmla="*/ 11 h 11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94" h="116365">
                      <a:moveTo>
                        <a:pt x="33369" y="11"/>
                      </a:moveTo>
                      <a:cubicBezTo>
                        <a:pt x="37602" y="-783"/>
                        <a:pt x="44746" y="39963"/>
                        <a:pt x="42894" y="53986"/>
                      </a:cubicBezTo>
                      <a:cubicBezTo>
                        <a:pt x="41042" y="68009"/>
                        <a:pt x="29401" y="73830"/>
                        <a:pt x="22257" y="84149"/>
                      </a:cubicBezTo>
                      <a:cubicBezTo>
                        <a:pt x="15113" y="94468"/>
                        <a:pt x="826" y="120132"/>
                        <a:pt x="32" y="115899"/>
                      </a:cubicBezTo>
                      <a:cubicBezTo>
                        <a:pt x="-762" y="111666"/>
                        <a:pt x="12996" y="73037"/>
                        <a:pt x="17494" y="58749"/>
                      </a:cubicBezTo>
                      <a:cubicBezTo>
                        <a:pt x="21992" y="44462"/>
                        <a:pt x="29136" y="805"/>
                        <a:pt x="33369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8" name="フリーフォーム: 図形 777">
                  <a:extLst>
                    <a:ext uri="{FF2B5EF4-FFF2-40B4-BE49-F238E27FC236}">
                      <a16:creationId xmlns:a16="http://schemas.microsoft.com/office/drawing/2014/main" id="{9939859C-EDB8-41AC-B717-2C1A8CE62069}"/>
                    </a:ext>
                  </a:extLst>
                </p:cNvPr>
                <p:cNvSpPr/>
                <p:nvPr/>
              </p:nvSpPr>
              <p:spPr>
                <a:xfrm>
                  <a:off x="5718161" y="4106845"/>
                  <a:ext cx="136539" cy="146246"/>
                </a:xfrm>
                <a:custGeom>
                  <a:avLst/>
                  <a:gdLst>
                    <a:gd name="connsiteX0" fmla="*/ 136539 w 136539"/>
                    <a:gd name="connsiteY0" fmla="*/ 18 h 146246"/>
                    <a:gd name="connsiteX1" fmla="*/ 47639 w 136539"/>
                    <a:gd name="connsiteY1" fmla="*/ 88918 h 146246"/>
                    <a:gd name="connsiteX2" fmla="*/ 42877 w 136539"/>
                    <a:gd name="connsiteY2" fmla="*/ 125430 h 146246"/>
                    <a:gd name="connsiteX3" fmla="*/ 14 w 136539"/>
                    <a:gd name="connsiteY3" fmla="*/ 146068 h 146246"/>
                    <a:gd name="connsiteX4" fmla="*/ 38114 w 136539"/>
                    <a:gd name="connsiteY4" fmla="*/ 114318 h 146246"/>
                    <a:gd name="connsiteX5" fmla="*/ 42877 w 136539"/>
                    <a:gd name="connsiteY5" fmla="*/ 85743 h 146246"/>
                    <a:gd name="connsiteX6" fmla="*/ 46052 w 136539"/>
                    <a:gd name="connsiteY6" fmla="*/ 80980 h 146246"/>
                    <a:gd name="connsiteX7" fmla="*/ 136539 w 136539"/>
                    <a:gd name="connsiteY7" fmla="*/ 18 h 1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9" h="146246">
                      <a:moveTo>
                        <a:pt x="136539" y="18"/>
                      </a:moveTo>
                      <a:cubicBezTo>
                        <a:pt x="136803" y="1341"/>
                        <a:pt x="63249" y="68016"/>
                        <a:pt x="47639" y="88918"/>
                      </a:cubicBezTo>
                      <a:cubicBezTo>
                        <a:pt x="32029" y="109820"/>
                        <a:pt x="50814" y="115905"/>
                        <a:pt x="42877" y="125430"/>
                      </a:cubicBezTo>
                      <a:cubicBezTo>
                        <a:pt x="34940" y="134955"/>
                        <a:pt x="808" y="147920"/>
                        <a:pt x="14" y="146068"/>
                      </a:cubicBezTo>
                      <a:cubicBezTo>
                        <a:pt x="-780" y="144216"/>
                        <a:pt x="30970" y="124372"/>
                        <a:pt x="38114" y="114318"/>
                      </a:cubicBezTo>
                      <a:cubicBezTo>
                        <a:pt x="45258" y="104264"/>
                        <a:pt x="41554" y="91299"/>
                        <a:pt x="42877" y="85743"/>
                      </a:cubicBezTo>
                      <a:cubicBezTo>
                        <a:pt x="44200" y="80187"/>
                        <a:pt x="30442" y="95003"/>
                        <a:pt x="46052" y="80980"/>
                      </a:cubicBezTo>
                      <a:cubicBezTo>
                        <a:pt x="61662" y="66957"/>
                        <a:pt x="136275" y="-1305"/>
                        <a:pt x="136539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9" name="フリーフォーム: 図形 778">
                  <a:extLst>
                    <a:ext uri="{FF2B5EF4-FFF2-40B4-BE49-F238E27FC236}">
                      <a16:creationId xmlns:a16="http://schemas.microsoft.com/office/drawing/2014/main" id="{F65428FD-4A6B-435E-BA0A-A98098EFEA79}"/>
                    </a:ext>
                  </a:extLst>
                </p:cNvPr>
                <p:cNvSpPr/>
                <p:nvPr/>
              </p:nvSpPr>
              <p:spPr>
                <a:xfrm>
                  <a:off x="5702282" y="4282989"/>
                  <a:ext cx="57224" cy="98617"/>
                </a:xfrm>
                <a:custGeom>
                  <a:avLst/>
                  <a:gdLst>
                    <a:gd name="connsiteX0" fmla="*/ 57168 w 57224"/>
                    <a:gd name="connsiteY0" fmla="*/ 86 h 98617"/>
                    <a:gd name="connsiteX1" fmla="*/ 1606 w 57224"/>
                    <a:gd name="connsiteY1" fmla="*/ 36599 h 98617"/>
                    <a:gd name="connsiteX2" fmla="*/ 15893 w 57224"/>
                    <a:gd name="connsiteY2" fmla="*/ 60411 h 98617"/>
                    <a:gd name="connsiteX3" fmla="*/ 25418 w 57224"/>
                    <a:gd name="connsiteY3" fmla="*/ 98511 h 98617"/>
                    <a:gd name="connsiteX4" fmla="*/ 12718 w 57224"/>
                    <a:gd name="connsiteY4" fmla="*/ 47711 h 98617"/>
                    <a:gd name="connsiteX5" fmla="*/ 57168 w 57224"/>
                    <a:gd name="connsiteY5" fmla="*/ 86 h 9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224" h="98617">
                      <a:moveTo>
                        <a:pt x="57168" y="86"/>
                      </a:moveTo>
                      <a:cubicBezTo>
                        <a:pt x="55316" y="-1766"/>
                        <a:pt x="8485" y="26545"/>
                        <a:pt x="1606" y="36599"/>
                      </a:cubicBezTo>
                      <a:cubicBezTo>
                        <a:pt x="-5273" y="46653"/>
                        <a:pt x="11924" y="50092"/>
                        <a:pt x="15893" y="60411"/>
                      </a:cubicBezTo>
                      <a:cubicBezTo>
                        <a:pt x="19862" y="70730"/>
                        <a:pt x="25947" y="100628"/>
                        <a:pt x="25418" y="98511"/>
                      </a:cubicBezTo>
                      <a:cubicBezTo>
                        <a:pt x="24889" y="96394"/>
                        <a:pt x="10601" y="61205"/>
                        <a:pt x="12718" y="47711"/>
                      </a:cubicBezTo>
                      <a:cubicBezTo>
                        <a:pt x="14835" y="34217"/>
                        <a:pt x="59020" y="1938"/>
                        <a:pt x="57168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0" name="フリーフォーム: 図形 779">
                  <a:extLst>
                    <a:ext uri="{FF2B5EF4-FFF2-40B4-BE49-F238E27FC236}">
                      <a16:creationId xmlns:a16="http://schemas.microsoft.com/office/drawing/2014/main" id="{EECF8DB0-A8B0-4C8E-8ABC-CC2E90CCB805}"/>
                    </a:ext>
                  </a:extLst>
                </p:cNvPr>
                <p:cNvSpPr/>
                <p:nvPr/>
              </p:nvSpPr>
              <p:spPr>
                <a:xfrm>
                  <a:off x="5440258" y="4159239"/>
                  <a:ext cx="144578" cy="89823"/>
                </a:xfrm>
                <a:custGeom>
                  <a:avLst/>
                  <a:gdLst>
                    <a:gd name="connsiteX0" fmla="*/ 144567 w 144578"/>
                    <a:gd name="connsiteY0" fmla="*/ 11 h 89823"/>
                    <a:gd name="connsiteX1" fmla="*/ 44555 w 144578"/>
                    <a:gd name="connsiteY1" fmla="*/ 55574 h 89823"/>
                    <a:gd name="connsiteX2" fmla="*/ 58842 w 144578"/>
                    <a:gd name="connsiteY2" fmla="*/ 88911 h 89823"/>
                    <a:gd name="connsiteX3" fmla="*/ 38205 w 144578"/>
                    <a:gd name="connsiteY3" fmla="*/ 79386 h 89823"/>
                    <a:gd name="connsiteX4" fmla="*/ 105 w 144578"/>
                    <a:gd name="connsiteY4" fmla="*/ 68274 h 89823"/>
                    <a:gd name="connsiteX5" fmla="*/ 50905 w 144578"/>
                    <a:gd name="connsiteY5" fmla="*/ 50811 h 89823"/>
                    <a:gd name="connsiteX6" fmla="*/ 144567 w 144578"/>
                    <a:gd name="connsiteY6" fmla="*/ 11 h 89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578" h="89823">
                      <a:moveTo>
                        <a:pt x="144567" y="11"/>
                      </a:moveTo>
                      <a:cubicBezTo>
                        <a:pt x="143509" y="805"/>
                        <a:pt x="58842" y="40757"/>
                        <a:pt x="44555" y="55574"/>
                      </a:cubicBezTo>
                      <a:cubicBezTo>
                        <a:pt x="30268" y="70391"/>
                        <a:pt x="59900" y="84942"/>
                        <a:pt x="58842" y="88911"/>
                      </a:cubicBezTo>
                      <a:cubicBezTo>
                        <a:pt x="57784" y="92880"/>
                        <a:pt x="47994" y="82825"/>
                        <a:pt x="38205" y="79386"/>
                      </a:cubicBezTo>
                      <a:cubicBezTo>
                        <a:pt x="28416" y="75947"/>
                        <a:pt x="-2012" y="73036"/>
                        <a:pt x="105" y="68274"/>
                      </a:cubicBezTo>
                      <a:cubicBezTo>
                        <a:pt x="2222" y="63512"/>
                        <a:pt x="28680" y="60336"/>
                        <a:pt x="50905" y="50811"/>
                      </a:cubicBezTo>
                      <a:cubicBezTo>
                        <a:pt x="73130" y="41286"/>
                        <a:pt x="145625" y="-783"/>
                        <a:pt x="144567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1" name="フリーフォーム: 図形 780">
                  <a:extLst>
                    <a:ext uri="{FF2B5EF4-FFF2-40B4-BE49-F238E27FC236}">
                      <a16:creationId xmlns:a16="http://schemas.microsoft.com/office/drawing/2014/main" id="{4E42D02F-AA5F-4B5A-93DE-BDA805C4BD8D}"/>
                    </a:ext>
                  </a:extLst>
                </p:cNvPr>
                <p:cNvSpPr/>
                <p:nvPr/>
              </p:nvSpPr>
              <p:spPr>
                <a:xfrm>
                  <a:off x="5583101" y="4040053"/>
                  <a:ext cx="158888" cy="95401"/>
                </a:xfrm>
                <a:custGeom>
                  <a:avLst/>
                  <a:gdLst>
                    <a:gd name="connsiteX0" fmla="*/ 137 w 158888"/>
                    <a:gd name="connsiteY0" fmla="*/ 95385 h 95401"/>
                    <a:gd name="connsiteX1" fmla="*/ 87449 w 158888"/>
                    <a:gd name="connsiteY1" fmla="*/ 82685 h 95401"/>
                    <a:gd name="connsiteX2" fmla="*/ 95387 w 158888"/>
                    <a:gd name="connsiteY2" fmla="*/ 55697 h 95401"/>
                    <a:gd name="connsiteX3" fmla="*/ 158887 w 158888"/>
                    <a:gd name="connsiteY3" fmla="*/ 135 h 95401"/>
                    <a:gd name="connsiteX4" fmla="*/ 93799 w 158888"/>
                    <a:gd name="connsiteY4" fmla="*/ 41410 h 95401"/>
                    <a:gd name="connsiteX5" fmla="*/ 66812 w 158888"/>
                    <a:gd name="connsiteY5" fmla="*/ 84272 h 95401"/>
                    <a:gd name="connsiteX6" fmla="*/ 137 w 158888"/>
                    <a:gd name="connsiteY6" fmla="*/ 95385 h 9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88" h="95401">
                      <a:moveTo>
                        <a:pt x="137" y="95385"/>
                      </a:moveTo>
                      <a:cubicBezTo>
                        <a:pt x="3576" y="95121"/>
                        <a:pt x="71574" y="89300"/>
                        <a:pt x="87449" y="82685"/>
                      </a:cubicBezTo>
                      <a:cubicBezTo>
                        <a:pt x="103324" y="76070"/>
                        <a:pt x="83481" y="69455"/>
                        <a:pt x="95387" y="55697"/>
                      </a:cubicBezTo>
                      <a:cubicBezTo>
                        <a:pt x="107293" y="41939"/>
                        <a:pt x="159152" y="2516"/>
                        <a:pt x="158887" y="135"/>
                      </a:cubicBezTo>
                      <a:cubicBezTo>
                        <a:pt x="158622" y="-2246"/>
                        <a:pt x="109145" y="27387"/>
                        <a:pt x="93799" y="41410"/>
                      </a:cubicBezTo>
                      <a:cubicBezTo>
                        <a:pt x="78453" y="55433"/>
                        <a:pt x="75014" y="75805"/>
                        <a:pt x="66812" y="84272"/>
                      </a:cubicBezTo>
                      <a:cubicBezTo>
                        <a:pt x="58610" y="92739"/>
                        <a:pt x="-3302" y="95649"/>
                        <a:pt x="137" y="953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2" name="フリーフォーム: 図形 781">
                  <a:extLst>
                    <a:ext uri="{FF2B5EF4-FFF2-40B4-BE49-F238E27FC236}">
                      <a16:creationId xmlns:a16="http://schemas.microsoft.com/office/drawing/2014/main" id="{DE18FE04-5EDD-43B0-8CB0-25541B288CB5}"/>
                    </a:ext>
                  </a:extLst>
                </p:cNvPr>
                <p:cNvSpPr/>
                <p:nvPr/>
              </p:nvSpPr>
              <p:spPr>
                <a:xfrm>
                  <a:off x="5464525" y="4100031"/>
                  <a:ext cx="123629" cy="78924"/>
                </a:xfrm>
                <a:custGeom>
                  <a:avLst/>
                  <a:gdLst>
                    <a:gd name="connsiteX0" fmla="*/ 123475 w 123629"/>
                    <a:gd name="connsiteY0" fmla="*/ 482 h 78924"/>
                    <a:gd name="connsiteX1" fmla="*/ 21875 w 123629"/>
                    <a:gd name="connsiteY1" fmla="*/ 54457 h 78924"/>
                    <a:gd name="connsiteX2" fmla="*/ 1238 w 123629"/>
                    <a:gd name="connsiteY2" fmla="*/ 78269 h 78924"/>
                    <a:gd name="connsiteX3" fmla="*/ 44100 w 123629"/>
                    <a:gd name="connsiteY3" fmla="*/ 30644 h 78924"/>
                    <a:gd name="connsiteX4" fmla="*/ 123475 w 123629"/>
                    <a:gd name="connsiteY4" fmla="*/ 482 h 7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29" h="78924">
                      <a:moveTo>
                        <a:pt x="123475" y="482"/>
                      </a:moveTo>
                      <a:cubicBezTo>
                        <a:pt x="119771" y="4451"/>
                        <a:pt x="42248" y="41493"/>
                        <a:pt x="21875" y="54457"/>
                      </a:cubicBezTo>
                      <a:cubicBezTo>
                        <a:pt x="1502" y="67422"/>
                        <a:pt x="-2466" y="82238"/>
                        <a:pt x="1238" y="78269"/>
                      </a:cubicBezTo>
                      <a:cubicBezTo>
                        <a:pt x="4942" y="74300"/>
                        <a:pt x="24786" y="43344"/>
                        <a:pt x="44100" y="30644"/>
                      </a:cubicBezTo>
                      <a:cubicBezTo>
                        <a:pt x="63414" y="17944"/>
                        <a:pt x="127179" y="-3487"/>
                        <a:pt x="123475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3" name="フリーフォーム: 図形 782">
                  <a:extLst>
                    <a:ext uri="{FF2B5EF4-FFF2-40B4-BE49-F238E27FC236}">
                      <a16:creationId xmlns:a16="http://schemas.microsoft.com/office/drawing/2014/main" id="{3AFAA747-B52C-4363-9065-D3CB863E6734}"/>
                    </a:ext>
                  </a:extLst>
                </p:cNvPr>
                <p:cNvSpPr/>
                <p:nvPr/>
              </p:nvSpPr>
              <p:spPr>
                <a:xfrm>
                  <a:off x="5708635" y="4186210"/>
                  <a:ext cx="61931" cy="85763"/>
                </a:xfrm>
                <a:custGeom>
                  <a:avLst/>
                  <a:gdLst>
                    <a:gd name="connsiteX0" fmla="*/ 15 w 61931"/>
                    <a:gd name="connsiteY0" fmla="*/ 85753 h 85763"/>
                    <a:gd name="connsiteX1" fmla="*/ 55578 w 61931"/>
                    <a:gd name="connsiteY1" fmla="*/ 28603 h 85763"/>
                    <a:gd name="connsiteX2" fmla="*/ 20653 w 61931"/>
                    <a:gd name="connsiteY2" fmla="*/ 28 h 85763"/>
                    <a:gd name="connsiteX3" fmla="*/ 61928 w 61931"/>
                    <a:gd name="connsiteY3" fmla="*/ 23840 h 85763"/>
                    <a:gd name="connsiteX4" fmla="*/ 15 w 61931"/>
                    <a:gd name="connsiteY4" fmla="*/ 85753 h 8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31" h="85763">
                      <a:moveTo>
                        <a:pt x="15" y="85753"/>
                      </a:moveTo>
                      <a:cubicBezTo>
                        <a:pt x="-1043" y="86547"/>
                        <a:pt x="52138" y="42890"/>
                        <a:pt x="55578" y="28603"/>
                      </a:cubicBezTo>
                      <a:cubicBezTo>
                        <a:pt x="59018" y="14315"/>
                        <a:pt x="19595" y="822"/>
                        <a:pt x="20653" y="28"/>
                      </a:cubicBezTo>
                      <a:cubicBezTo>
                        <a:pt x="21711" y="-766"/>
                        <a:pt x="61399" y="15109"/>
                        <a:pt x="61928" y="23840"/>
                      </a:cubicBezTo>
                      <a:cubicBezTo>
                        <a:pt x="62457" y="32571"/>
                        <a:pt x="1073" y="84959"/>
                        <a:pt x="15" y="857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4" name="フリーフォーム: 図形 783">
                  <a:extLst>
                    <a:ext uri="{FF2B5EF4-FFF2-40B4-BE49-F238E27FC236}">
                      <a16:creationId xmlns:a16="http://schemas.microsoft.com/office/drawing/2014/main" id="{25EA4285-D09B-4168-9D3E-0EA45B8A2F54}"/>
                    </a:ext>
                  </a:extLst>
                </p:cNvPr>
                <p:cNvSpPr/>
                <p:nvPr/>
              </p:nvSpPr>
              <p:spPr>
                <a:xfrm>
                  <a:off x="5936355" y="4116327"/>
                  <a:ext cx="274780" cy="115328"/>
                </a:xfrm>
                <a:custGeom>
                  <a:avLst/>
                  <a:gdLst>
                    <a:gd name="connsiteX0" fmla="*/ 895 w 274780"/>
                    <a:gd name="connsiteY0" fmla="*/ 114361 h 115328"/>
                    <a:gd name="connsiteX1" fmla="*/ 67570 w 274780"/>
                    <a:gd name="connsiteY1" fmla="*/ 69911 h 115328"/>
                    <a:gd name="connsiteX2" fmla="*/ 86620 w 274780"/>
                    <a:gd name="connsiteY2" fmla="*/ 61 h 115328"/>
                    <a:gd name="connsiteX3" fmla="*/ 73920 w 274780"/>
                    <a:gd name="connsiteY3" fmla="*/ 82611 h 115328"/>
                    <a:gd name="connsiteX4" fmla="*/ 89795 w 274780"/>
                    <a:gd name="connsiteY4" fmla="*/ 76261 h 115328"/>
                    <a:gd name="connsiteX5" fmla="*/ 100908 w 274780"/>
                    <a:gd name="connsiteY5" fmla="*/ 65148 h 115328"/>
                    <a:gd name="connsiteX6" fmla="*/ 124720 w 274780"/>
                    <a:gd name="connsiteY6" fmla="*/ 66736 h 115328"/>
                    <a:gd name="connsiteX7" fmla="*/ 167583 w 274780"/>
                    <a:gd name="connsiteY7" fmla="*/ 6411 h 115328"/>
                    <a:gd name="connsiteX8" fmla="*/ 153295 w 274780"/>
                    <a:gd name="connsiteY8" fmla="*/ 52448 h 115328"/>
                    <a:gd name="connsiteX9" fmla="*/ 273945 w 274780"/>
                    <a:gd name="connsiteY9" fmla="*/ 69911 h 115328"/>
                    <a:gd name="connsiteX10" fmla="*/ 202508 w 274780"/>
                    <a:gd name="connsiteY10" fmla="*/ 71498 h 115328"/>
                    <a:gd name="connsiteX11" fmla="*/ 121545 w 274780"/>
                    <a:gd name="connsiteY11" fmla="*/ 98486 h 115328"/>
                    <a:gd name="connsiteX12" fmla="*/ 895 w 274780"/>
                    <a:gd name="connsiteY12" fmla="*/ 114361 h 11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80" h="115328">
                      <a:moveTo>
                        <a:pt x="895" y="114361"/>
                      </a:moveTo>
                      <a:cubicBezTo>
                        <a:pt x="-8101" y="109599"/>
                        <a:pt x="53283" y="88961"/>
                        <a:pt x="67570" y="69911"/>
                      </a:cubicBezTo>
                      <a:cubicBezTo>
                        <a:pt x="81858" y="50861"/>
                        <a:pt x="85562" y="-2056"/>
                        <a:pt x="86620" y="61"/>
                      </a:cubicBezTo>
                      <a:cubicBezTo>
                        <a:pt x="87678" y="2178"/>
                        <a:pt x="73391" y="69911"/>
                        <a:pt x="73920" y="82611"/>
                      </a:cubicBezTo>
                      <a:cubicBezTo>
                        <a:pt x="74449" y="95311"/>
                        <a:pt x="85297" y="79172"/>
                        <a:pt x="89795" y="76261"/>
                      </a:cubicBezTo>
                      <a:cubicBezTo>
                        <a:pt x="94293" y="73350"/>
                        <a:pt x="95087" y="66735"/>
                        <a:pt x="100908" y="65148"/>
                      </a:cubicBezTo>
                      <a:cubicBezTo>
                        <a:pt x="106729" y="63560"/>
                        <a:pt x="113608" y="76525"/>
                        <a:pt x="124720" y="66736"/>
                      </a:cubicBezTo>
                      <a:cubicBezTo>
                        <a:pt x="135833" y="56946"/>
                        <a:pt x="162821" y="8792"/>
                        <a:pt x="167583" y="6411"/>
                      </a:cubicBezTo>
                      <a:cubicBezTo>
                        <a:pt x="172345" y="4030"/>
                        <a:pt x="135568" y="41865"/>
                        <a:pt x="153295" y="52448"/>
                      </a:cubicBezTo>
                      <a:cubicBezTo>
                        <a:pt x="171022" y="63031"/>
                        <a:pt x="265743" y="66736"/>
                        <a:pt x="273945" y="69911"/>
                      </a:cubicBezTo>
                      <a:cubicBezTo>
                        <a:pt x="282147" y="73086"/>
                        <a:pt x="227908" y="66736"/>
                        <a:pt x="202508" y="71498"/>
                      </a:cubicBezTo>
                      <a:cubicBezTo>
                        <a:pt x="177108" y="76260"/>
                        <a:pt x="151178" y="91871"/>
                        <a:pt x="121545" y="98486"/>
                      </a:cubicBezTo>
                      <a:cubicBezTo>
                        <a:pt x="91912" y="105101"/>
                        <a:pt x="9891" y="119123"/>
                        <a:pt x="895" y="1143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5" name="フリーフォーム: 図形 784">
                  <a:extLst>
                    <a:ext uri="{FF2B5EF4-FFF2-40B4-BE49-F238E27FC236}">
                      <a16:creationId xmlns:a16="http://schemas.microsoft.com/office/drawing/2014/main" id="{8450FB36-D1BE-4E79-809E-0CF17D48AB98}"/>
                    </a:ext>
                  </a:extLst>
                </p:cNvPr>
                <p:cNvSpPr/>
                <p:nvPr/>
              </p:nvSpPr>
              <p:spPr>
                <a:xfrm>
                  <a:off x="5859091" y="4135343"/>
                  <a:ext cx="149603" cy="167380"/>
                </a:xfrm>
                <a:custGeom>
                  <a:avLst/>
                  <a:gdLst>
                    <a:gd name="connsiteX0" fmla="*/ 149597 w 149603"/>
                    <a:gd name="connsiteY0" fmla="*/ 95 h 167380"/>
                    <a:gd name="connsiteX1" fmla="*/ 51172 w 149603"/>
                    <a:gd name="connsiteY1" fmla="*/ 92170 h 167380"/>
                    <a:gd name="connsiteX2" fmla="*/ 44822 w 149603"/>
                    <a:gd name="connsiteY2" fmla="*/ 108045 h 167380"/>
                    <a:gd name="connsiteX3" fmla="*/ 14659 w 149603"/>
                    <a:gd name="connsiteY3" fmla="*/ 103282 h 167380"/>
                    <a:gd name="connsiteX4" fmla="*/ 32122 w 149603"/>
                    <a:gd name="connsiteY4" fmla="*/ 127095 h 167380"/>
                    <a:gd name="connsiteX5" fmla="*/ 16247 w 149603"/>
                    <a:gd name="connsiteY5" fmla="*/ 166782 h 167380"/>
                    <a:gd name="connsiteX6" fmla="*/ 21009 w 149603"/>
                    <a:gd name="connsiteY6" fmla="*/ 93757 h 167380"/>
                    <a:gd name="connsiteX7" fmla="*/ 372 w 149603"/>
                    <a:gd name="connsiteY7" fmla="*/ 79470 h 167380"/>
                    <a:gd name="connsiteX8" fmla="*/ 41647 w 149603"/>
                    <a:gd name="connsiteY8" fmla="*/ 82645 h 167380"/>
                    <a:gd name="connsiteX9" fmla="*/ 55934 w 149603"/>
                    <a:gd name="connsiteY9" fmla="*/ 74707 h 167380"/>
                    <a:gd name="connsiteX10" fmla="*/ 149597 w 149603"/>
                    <a:gd name="connsiteY10" fmla="*/ 95 h 16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603" h="167380">
                      <a:moveTo>
                        <a:pt x="149597" y="95"/>
                      </a:moveTo>
                      <a:cubicBezTo>
                        <a:pt x="148803" y="3005"/>
                        <a:pt x="68634" y="74178"/>
                        <a:pt x="51172" y="92170"/>
                      </a:cubicBezTo>
                      <a:cubicBezTo>
                        <a:pt x="33710" y="110162"/>
                        <a:pt x="50907" y="106193"/>
                        <a:pt x="44822" y="108045"/>
                      </a:cubicBezTo>
                      <a:cubicBezTo>
                        <a:pt x="38736" y="109897"/>
                        <a:pt x="16776" y="100107"/>
                        <a:pt x="14659" y="103282"/>
                      </a:cubicBezTo>
                      <a:cubicBezTo>
                        <a:pt x="12542" y="106457"/>
                        <a:pt x="31857" y="116512"/>
                        <a:pt x="32122" y="127095"/>
                      </a:cubicBezTo>
                      <a:cubicBezTo>
                        <a:pt x="32387" y="137678"/>
                        <a:pt x="18099" y="172338"/>
                        <a:pt x="16247" y="166782"/>
                      </a:cubicBezTo>
                      <a:cubicBezTo>
                        <a:pt x="14395" y="161226"/>
                        <a:pt x="23655" y="108309"/>
                        <a:pt x="21009" y="93757"/>
                      </a:cubicBezTo>
                      <a:cubicBezTo>
                        <a:pt x="18363" y="79205"/>
                        <a:pt x="-3068" y="81322"/>
                        <a:pt x="372" y="79470"/>
                      </a:cubicBezTo>
                      <a:cubicBezTo>
                        <a:pt x="3812" y="77618"/>
                        <a:pt x="32387" y="83439"/>
                        <a:pt x="41647" y="82645"/>
                      </a:cubicBezTo>
                      <a:cubicBezTo>
                        <a:pt x="50907" y="81851"/>
                        <a:pt x="36355" y="87672"/>
                        <a:pt x="55934" y="74707"/>
                      </a:cubicBezTo>
                      <a:cubicBezTo>
                        <a:pt x="75513" y="61742"/>
                        <a:pt x="150391" y="-2815"/>
                        <a:pt x="149597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6" name="フリーフォーム: 図形 785">
                  <a:extLst>
                    <a:ext uri="{FF2B5EF4-FFF2-40B4-BE49-F238E27FC236}">
                      <a16:creationId xmlns:a16="http://schemas.microsoft.com/office/drawing/2014/main" id="{FA960EA2-C5F7-4F04-BE73-FF6483E5980D}"/>
                    </a:ext>
                  </a:extLst>
                </p:cNvPr>
                <p:cNvSpPr/>
                <p:nvPr/>
              </p:nvSpPr>
              <p:spPr>
                <a:xfrm>
                  <a:off x="5368284" y="4024301"/>
                  <a:ext cx="338068" cy="190943"/>
                </a:xfrm>
                <a:custGeom>
                  <a:avLst/>
                  <a:gdLst>
                    <a:gd name="connsiteX0" fmla="*/ 41916 w 338068"/>
                    <a:gd name="connsiteY0" fmla="*/ 190512 h 190943"/>
                    <a:gd name="connsiteX1" fmla="*/ 108591 w 338068"/>
                    <a:gd name="connsiteY1" fmla="*/ 125424 h 190943"/>
                    <a:gd name="connsiteX2" fmla="*/ 178441 w 338068"/>
                    <a:gd name="connsiteY2" fmla="*/ 93674 h 190943"/>
                    <a:gd name="connsiteX3" fmla="*/ 303854 w 338068"/>
                    <a:gd name="connsiteY3" fmla="*/ 31762 h 190943"/>
                    <a:gd name="connsiteX4" fmla="*/ 335604 w 338068"/>
                    <a:gd name="connsiteY4" fmla="*/ 12 h 190943"/>
                    <a:gd name="connsiteX5" fmla="*/ 253054 w 338068"/>
                    <a:gd name="connsiteY5" fmla="*/ 34937 h 190943"/>
                    <a:gd name="connsiteX6" fmla="*/ 641 w 338068"/>
                    <a:gd name="connsiteY6" fmla="*/ 149237 h 190943"/>
                    <a:gd name="connsiteX7" fmla="*/ 176854 w 338068"/>
                    <a:gd name="connsiteY7" fmla="*/ 90499 h 190943"/>
                    <a:gd name="connsiteX8" fmla="*/ 41916 w 338068"/>
                    <a:gd name="connsiteY8" fmla="*/ 190512 h 19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068" h="190943">
                      <a:moveTo>
                        <a:pt x="41916" y="190512"/>
                      </a:moveTo>
                      <a:cubicBezTo>
                        <a:pt x="30539" y="196333"/>
                        <a:pt x="85837" y="141564"/>
                        <a:pt x="108591" y="125424"/>
                      </a:cubicBezTo>
                      <a:cubicBezTo>
                        <a:pt x="131345" y="109284"/>
                        <a:pt x="145897" y="109284"/>
                        <a:pt x="178441" y="93674"/>
                      </a:cubicBezTo>
                      <a:cubicBezTo>
                        <a:pt x="210985" y="78064"/>
                        <a:pt x="277660" y="47372"/>
                        <a:pt x="303854" y="31762"/>
                      </a:cubicBezTo>
                      <a:cubicBezTo>
                        <a:pt x="330048" y="16152"/>
                        <a:pt x="344071" y="-517"/>
                        <a:pt x="335604" y="12"/>
                      </a:cubicBezTo>
                      <a:cubicBezTo>
                        <a:pt x="327137" y="541"/>
                        <a:pt x="253054" y="34937"/>
                        <a:pt x="253054" y="34937"/>
                      </a:cubicBezTo>
                      <a:cubicBezTo>
                        <a:pt x="197227" y="59808"/>
                        <a:pt x="13341" y="139977"/>
                        <a:pt x="641" y="149237"/>
                      </a:cubicBezTo>
                      <a:cubicBezTo>
                        <a:pt x="-12059" y="158497"/>
                        <a:pt x="167858" y="88118"/>
                        <a:pt x="176854" y="90499"/>
                      </a:cubicBezTo>
                      <a:cubicBezTo>
                        <a:pt x="185850" y="92880"/>
                        <a:pt x="53293" y="184691"/>
                        <a:pt x="41916" y="19051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7" name="フリーフォーム: 図形 786">
                  <a:extLst>
                    <a:ext uri="{FF2B5EF4-FFF2-40B4-BE49-F238E27FC236}">
                      <a16:creationId xmlns:a16="http://schemas.microsoft.com/office/drawing/2014/main" id="{0AC46333-34C7-4D0F-AE0B-BB782D0355B8}"/>
                    </a:ext>
                  </a:extLst>
                </p:cNvPr>
                <p:cNvSpPr/>
                <p:nvPr/>
              </p:nvSpPr>
              <p:spPr>
                <a:xfrm>
                  <a:off x="5767850" y="3917598"/>
                  <a:ext cx="594882" cy="77133"/>
                </a:xfrm>
                <a:custGeom>
                  <a:avLst/>
                  <a:gdLst>
                    <a:gd name="connsiteX0" fmla="*/ 593263 w 594882"/>
                    <a:gd name="connsiteY0" fmla="*/ 5115 h 77133"/>
                    <a:gd name="connsiteX1" fmla="*/ 285288 w 594882"/>
                    <a:gd name="connsiteY1" fmla="*/ 27340 h 77133"/>
                    <a:gd name="connsiteX2" fmla="*/ 126538 w 594882"/>
                    <a:gd name="connsiteY2" fmla="*/ 27340 h 77133"/>
                    <a:gd name="connsiteX3" fmla="*/ 23350 w 594882"/>
                    <a:gd name="connsiteY3" fmla="*/ 76552 h 77133"/>
                    <a:gd name="connsiteX4" fmla="*/ 4300 w 594882"/>
                    <a:gd name="connsiteY4" fmla="*/ 51152 h 77133"/>
                    <a:gd name="connsiteX5" fmla="*/ 85263 w 594882"/>
                    <a:gd name="connsiteY5" fmla="*/ 3527 h 77133"/>
                    <a:gd name="connsiteX6" fmla="*/ 156700 w 594882"/>
                    <a:gd name="connsiteY6" fmla="*/ 3527 h 77133"/>
                    <a:gd name="connsiteX7" fmla="*/ 396413 w 594882"/>
                    <a:gd name="connsiteY7" fmla="*/ 11465 h 77133"/>
                    <a:gd name="connsiteX8" fmla="*/ 593263 w 594882"/>
                    <a:gd name="connsiteY8" fmla="*/ 5115 h 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882" h="77133">
                      <a:moveTo>
                        <a:pt x="593263" y="5115"/>
                      </a:moveTo>
                      <a:cubicBezTo>
                        <a:pt x="574742" y="7761"/>
                        <a:pt x="363075" y="23636"/>
                        <a:pt x="285288" y="27340"/>
                      </a:cubicBezTo>
                      <a:cubicBezTo>
                        <a:pt x="207501" y="31044"/>
                        <a:pt x="170194" y="19138"/>
                        <a:pt x="126538" y="27340"/>
                      </a:cubicBezTo>
                      <a:cubicBezTo>
                        <a:pt x="82882" y="35542"/>
                        <a:pt x="43723" y="72583"/>
                        <a:pt x="23350" y="76552"/>
                      </a:cubicBezTo>
                      <a:cubicBezTo>
                        <a:pt x="2977" y="80521"/>
                        <a:pt x="-6019" y="63323"/>
                        <a:pt x="4300" y="51152"/>
                      </a:cubicBezTo>
                      <a:cubicBezTo>
                        <a:pt x="14619" y="38981"/>
                        <a:pt x="59863" y="11464"/>
                        <a:pt x="85263" y="3527"/>
                      </a:cubicBezTo>
                      <a:cubicBezTo>
                        <a:pt x="110663" y="-4410"/>
                        <a:pt x="156700" y="3527"/>
                        <a:pt x="156700" y="3527"/>
                      </a:cubicBezTo>
                      <a:cubicBezTo>
                        <a:pt x="208558" y="4850"/>
                        <a:pt x="326034" y="10936"/>
                        <a:pt x="396413" y="11465"/>
                      </a:cubicBezTo>
                      <a:cubicBezTo>
                        <a:pt x="466792" y="11994"/>
                        <a:pt x="611784" y="2469"/>
                        <a:pt x="593263" y="511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8" name="フリーフォーム: 図形 787">
                  <a:extLst>
                    <a:ext uri="{FF2B5EF4-FFF2-40B4-BE49-F238E27FC236}">
                      <a16:creationId xmlns:a16="http://schemas.microsoft.com/office/drawing/2014/main" id="{F4393BA7-59E9-416D-BB9A-FE85F008628A}"/>
                    </a:ext>
                  </a:extLst>
                </p:cNvPr>
                <p:cNvSpPr/>
                <p:nvPr/>
              </p:nvSpPr>
              <p:spPr>
                <a:xfrm>
                  <a:off x="5834974" y="3947968"/>
                  <a:ext cx="374442" cy="79831"/>
                </a:xfrm>
                <a:custGeom>
                  <a:avLst/>
                  <a:gdLst>
                    <a:gd name="connsiteX0" fmla="*/ 676 w 374442"/>
                    <a:gd name="connsiteY0" fmla="*/ 14432 h 79831"/>
                    <a:gd name="connsiteX1" fmla="*/ 43539 w 374442"/>
                    <a:gd name="connsiteY1" fmla="*/ 44595 h 79831"/>
                    <a:gd name="connsiteX2" fmla="*/ 34014 w 374442"/>
                    <a:gd name="connsiteY2" fmla="*/ 74757 h 79831"/>
                    <a:gd name="connsiteX3" fmla="*/ 45126 w 374442"/>
                    <a:gd name="connsiteY3" fmla="*/ 76345 h 79831"/>
                    <a:gd name="connsiteX4" fmla="*/ 84814 w 374442"/>
                    <a:gd name="connsiteY4" fmla="*/ 39832 h 79831"/>
                    <a:gd name="connsiteX5" fmla="*/ 122914 w 374442"/>
                    <a:gd name="connsiteY5" fmla="*/ 22370 h 79831"/>
                    <a:gd name="connsiteX6" fmla="*/ 367389 w 374442"/>
                    <a:gd name="connsiteY6" fmla="*/ 4907 h 79831"/>
                    <a:gd name="connsiteX7" fmla="*/ 313414 w 374442"/>
                    <a:gd name="connsiteY7" fmla="*/ 4907 h 79831"/>
                    <a:gd name="connsiteX8" fmla="*/ 83226 w 374442"/>
                    <a:gd name="connsiteY8" fmla="*/ 145 h 79831"/>
                    <a:gd name="connsiteX9" fmla="*/ 676 w 374442"/>
                    <a:gd name="connsiteY9" fmla="*/ 14432 h 7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442" h="79831">
                      <a:moveTo>
                        <a:pt x="676" y="14432"/>
                      </a:moveTo>
                      <a:cubicBezTo>
                        <a:pt x="-5938" y="21840"/>
                        <a:pt x="37983" y="34541"/>
                        <a:pt x="43539" y="44595"/>
                      </a:cubicBezTo>
                      <a:cubicBezTo>
                        <a:pt x="49095" y="54649"/>
                        <a:pt x="33750" y="69465"/>
                        <a:pt x="34014" y="74757"/>
                      </a:cubicBezTo>
                      <a:cubicBezTo>
                        <a:pt x="34278" y="80049"/>
                        <a:pt x="36659" y="82166"/>
                        <a:pt x="45126" y="76345"/>
                      </a:cubicBezTo>
                      <a:cubicBezTo>
                        <a:pt x="53593" y="70524"/>
                        <a:pt x="71849" y="48828"/>
                        <a:pt x="84814" y="39832"/>
                      </a:cubicBezTo>
                      <a:cubicBezTo>
                        <a:pt x="97779" y="30836"/>
                        <a:pt x="75818" y="28191"/>
                        <a:pt x="122914" y="22370"/>
                      </a:cubicBezTo>
                      <a:cubicBezTo>
                        <a:pt x="170010" y="16549"/>
                        <a:pt x="335639" y="7817"/>
                        <a:pt x="367389" y="4907"/>
                      </a:cubicBezTo>
                      <a:cubicBezTo>
                        <a:pt x="399139" y="1997"/>
                        <a:pt x="313414" y="4907"/>
                        <a:pt x="313414" y="4907"/>
                      </a:cubicBezTo>
                      <a:cubicBezTo>
                        <a:pt x="266054" y="4113"/>
                        <a:pt x="132703" y="-913"/>
                        <a:pt x="83226" y="145"/>
                      </a:cubicBezTo>
                      <a:cubicBezTo>
                        <a:pt x="33749" y="1203"/>
                        <a:pt x="7290" y="7024"/>
                        <a:pt x="676" y="1443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9" name="フリーフォーム: 図形 788">
                  <a:extLst>
                    <a:ext uri="{FF2B5EF4-FFF2-40B4-BE49-F238E27FC236}">
                      <a16:creationId xmlns:a16="http://schemas.microsoft.com/office/drawing/2014/main" id="{25CD633F-BBE8-4A2B-8D88-464F5D4AD251}"/>
                    </a:ext>
                  </a:extLst>
                </p:cNvPr>
                <p:cNvSpPr/>
                <p:nvPr/>
              </p:nvSpPr>
              <p:spPr>
                <a:xfrm>
                  <a:off x="5397387" y="4002115"/>
                  <a:ext cx="446692" cy="328101"/>
                </a:xfrm>
                <a:custGeom>
                  <a:avLst/>
                  <a:gdLst>
                    <a:gd name="connsiteX0" fmla="*/ 389051 w 446692"/>
                    <a:gd name="connsiteY0" fmla="*/ 17435 h 328101"/>
                    <a:gd name="connsiteX1" fmla="*/ 274751 w 446692"/>
                    <a:gd name="connsiteY1" fmla="*/ 104748 h 328101"/>
                    <a:gd name="connsiteX2" fmla="*/ 252526 w 446692"/>
                    <a:gd name="connsiteY2" fmla="*/ 131735 h 328101"/>
                    <a:gd name="connsiteX3" fmla="*/ 216013 w 446692"/>
                    <a:gd name="connsiteY3" fmla="*/ 142848 h 328101"/>
                    <a:gd name="connsiteX4" fmla="*/ 95363 w 446692"/>
                    <a:gd name="connsiteY4" fmla="*/ 203173 h 328101"/>
                    <a:gd name="connsiteX5" fmla="*/ 36626 w 446692"/>
                    <a:gd name="connsiteY5" fmla="*/ 212698 h 328101"/>
                    <a:gd name="connsiteX6" fmla="*/ 127113 w 446692"/>
                    <a:gd name="connsiteY6" fmla="*/ 195235 h 328101"/>
                    <a:gd name="connsiteX7" fmla="*/ 135051 w 446692"/>
                    <a:gd name="connsiteY7" fmla="*/ 231748 h 328101"/>
                    <a:gd name="connsiteX8" fmla="*/ 63613 w 446692"/>
                    <a:gd name="connsiteY8" fmla="*/ 220635 h 328101"/>
                    <a:gd name="connsiteX9" fmla="*/ 62026 w 446692"/>
                    <a:gd name="connsiteY9" fmla="*/ 260323 h 328101"/>
                    <a:gd name="connsiteX10" fmla="*/ 66788 w 446692"/>
                    <a:gd name="connsiteY10" fmla="*/ 304773 h 328101"/>
                    <a:gd name="connsiteX11" fmla="*/ 113 w 446692"/>
                    <a:gd name="connsiteY11" fmla="*/ 326998 h 328101"/>
                    <a:gd name="connsiteX12" fmla="*/ 50913 w 446692"/>
                    <a:gd name="connsiteY12" fmla="*/ 271435 h 328101"/>
                    <a:gd name="connsiteX13" fmla="*/ 54088 w 446692"/>
                    <a:gd name="connsiteY13" fmla="*/ 204760 h 328101"/>
                    <a:gd name="connsiteX14" fmla="*/ 192201 w 446692"/>
                    <a:gd name="connsiteY14" fmla="*/ 139673 h 328101"/>
                    <a:gd name="connsiteX15" fmla="*/ 219188 w 446692"/>
                    <a:gd name="connsiteY15" fmla="*/ 98398 h 328101"/>
                    <a:gd name="connsiteX16" fmla="*/ 295388 w 446692"/>
                    <a:gd name="connsiteY16" fmla="*/ 63473 h 328101"/>
                    <a:gd name="connsiteX17" fmla="*/ 443026 w 446692"/>
                    <a:gd name="connsiteY17" fmla="*/ 3148 h 328101"/>
                    <a:gd name="connsiteX18" fmla="*/ 389051 w 446692"/>
                    <a:gd name="connsiteY18" fmla="*/ 17435 h 32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6692" h="328101">
                      <a:moveTo>
                        <a:pt x="389051" y="17435"/>
                      </a:moveTo>
                      <a:cubicBezTo>
                        <a:pt x="361005" y="34368"/>
                        <a:pt x="297505" y="85698"/>
                        <a:pt x="274751" y="104748"/>
                      </a:cubicBezTo>
                      <a:cubicBezTo>
                        <a:pt x="251997" y="123798"/>
                        <a:pt x="262316" y="125385"/>
                        <a:pt x="252526" y="131735"/>
                      </a:cubicBezTo>
                      <a:cubicBezTo>
                        <a:pt x="242736" y="138085"/>
                        <a:pt x="242207" y="130942"/>
                        <a:pt x="216013" y="142848"/>
                      </a:cubicBezTo>
                      <a:cubicBezTo>
                        <a:pt x="189819" y="154754"/>
                        <a:pt x="125261" y="191531"/>
                        <a:pt x="95363" y="203173"/>
                      </a:cubicBezTo>
                      <a:cubicBezTo>
                        <a:pt x="65465" y="214815"/>
                        <a:pt x="31334" y="214021"/>
                        <a:pt x="36626" y="212698"/>
                      </a:cubicBezTo>
                      <a:cubicBezTo>
                        <a:pt x="41918" y="211375"/>
                        <a:pt x="110709" y="192060"/>
                        <a:pt x="127113" y="195235"/>
                      </a:cubicBezTo>
                      <a:cubicBezTo>
                        <a:pt x="143517" y="198410"/>
                        <a:pt x="145634" y="227515"/>
                        <a:pt x="135051" y="231748"/>
                      </a:cubicBezTo>
                      <a:cubicBezTo>
                        <a:pt x="124468" y="235981"/>
                        <a:pt x="75784" y="215873"/>
                        <a:pt x="63613" y="220635"/>
                      </a:cubicBezTo>
                      <a:cubicBezTo>
                        <a:pt x="51442" y="225397"/>
                        <a:pt x="61497" y="246300"/>
                        <a:pt x="62026" y="260323"/>
                      </a:cubicBezTo>
                      <a:cubicBezTo>
                        <a:pt x="62555" y="274346"/>
                        <a:pt x="77107" y="293661"/>
                        <a:pt x="66788" y="304773"/>
                      </a:cubicBezTo>
                      <a:cubicBezTo>
                        <a:pt x="56469" y="315885"/>
                        <a:pt x="2759" y="332554"/>
                        <a:pt x="113" y="326998"/>
                      </a:cubicBezTo>
                      <a:cubicBezTo>
                        <a:pt x="-2533" y="321442"/>
                        <a:pt x="41917" y="291808"/>
                        <a:pt x="50913" y="271435"/>
                      </a:cubicBezTo>
                      <a:cubicBezTo>
                        <a:pt x="59909" y="251062"/>
                        <a:pt x="30540" y="226720"/>
                        <a:pt x="54088" y="204760"/>
                      </a:cubicBezTo>
                      <a:cubicBezTo>
                        <a:pt x="77636" y="182800"/>
                        <a:pt x="164684" y="157400"/>
                        <a:pt x="192201" y="139673"/>
                      </a:cubicBezTo>
                      <a:cubicBezTo>
                        <a:pt x="219718" y="121946"/>
                        <a:pt x="201990" y="111098"/>
                        <a:pt x="219188" y="98398"/>
                      </a:cubicBezTo>
                      <a:cubicBezTo>
                        <a:pt x="236386" y="85698"/>
                        <a:pt x="258082" y="79348"/>
                        <a:pt x="295388" y="63473"/>
                      </a:cubicBezTo>
                      <a:cubicBezTo>
                        <a:pt x="332694" y="47598"/>
                        <a:pt x="426622" y="10027"/>
                        <a:pt x="443026" y="3148"/>
                      </a:cubicBezTo>
                      <a:cubicBezTo>
                        <a:pt x="459430" y="-3731"/>
                        <a:pt x="417097" y="502"/>
                        <a:pt x="389051" y="174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0" name="フリーフォーム: 図形 789">
                  <a:extLst>
                    <a:ext uri="{FF2B5EF4-FFF2-40B4-BE49-F238E27FC236}">
                      <a16:creationId xmlns:a16="http://schemas.microsoft.com/office/drawing/2014/main" id="{693413F4-C19C-456C-A1A6-BC4A6EEBF671}"/>
                    </a:ext>
                  </a:extLst>
                </p:cNvPr>
                <p:cNvSpPr/>
                <p:nvPr/>
              </p:nvSpPr>
              <p:spPr>
                <a:xfrm>
                  <a:off x="5692093" y="4166011"/>
                  <a:ext cx="73727" cy="324277"/>
                </a:xfrm>
                <a:custGeom>
                  <a:avLst/>
                  <a:gdLst>
                    <a:gd name="connsiteX0" fmla="*/ 18145 w 73727"/>
                    <a:gd name="connsiteY0" fmla="*/ 2764 h 324277"/>
                    <a:gd name="connsiteX1" fmla="*/ 73707 w 73727"/>
                    <a:gd name="connsiteY1" fmla="*/ 45627 h 324277"/>
                    <a:gd name="connsiteX2" fmla="*/ 24495 w 73727"/>
                    <a:gd name="connsiteY2" fmla="*/ 94839 h 324277"/>
                    <a:gd name="connsiteX3" fmla="*/ 13382 w 73727"/>
                    <a:gd name="connsiteY3" fmla="*/ 137702 h 324277"/>
                    <a:gd name="connsiteX4" fmla="*/ 35607 w 73727"/>
                    <a:gd name="connsiteY4" fmla="*/ 201202 h 324277"/>
                    <a:gd name="connsiteX5" fmla="*/ 34020 w 73727"/>
                    <a:gd name="connsiteY5" fmla="*/ 175802 h 324277"/>
                    <a:gd name="connsiteX6" fmla="*/ 37195 w 73727"/>
                    <a:gd name="connsiteY6" fmla="*/ 202789 h 324277"/>
                    <a:gd name="connsiteX7" fmla="*/ 27670 w 73727"/>
                    <a:gd name="connsiteY7" fmla="*/ 215489 h 324277"/>
                    <a:gd name="connsiteX8" fmla="*/ 29257 w 73727"/>
                    <a:gd name="connsiteY8" fmla="*/ 280577 h 324277"/>
                    <a:gd name="connsiteX9" fmla="*/ 38782 w 73727"/>
                    <a:gd name="connsiteY9" fmla="*/ 323439 h 324277"/>
                    <a:gd name="connsiteX10" fmla="*/ 7032 w 73727"/>
                    <a:gd name="connsiteY10" fmla="*/ 242477 h 324277"/>
                    <a:gd name="connsiteX11" fmla="*/ 682 w 73727"/>
                    <a:gd name="connsiteY11" fmla="*/ 128177 h 324277"/>
                    <a:gd name="connsiteX12" fmla="*/ 18145 w 73727"/>
                    <a:gd name="connsiteY12" fmla="*/ 2764 h 32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727" h="324277">
                      <a:moveTo>
                        <a:pt x="18145" y="2764"/>
                      </a:moveTo>
                      <a:cubicBezTo>
                        <a:pt x="30316" y="-10994"/>
                        <a:pt x="72649" y="30281"/>
                        <a:pt x="73707" y="45627"/>
                      </a:cubicBezTo>
                      <a:cubicBezTo>
                        <a:pt x="74765" y="60973"/>
                        <a:pt x="34549" y="79493"/>
                        <a:pt x="24495" y="94839"/>
                      </a:cubicBezTo>
                      <a:cubicBezTo>
                        <a:pt x="14441" y="110185"/>
                        <a:pt x="11530" y="119975"/>
                        <a:pt x="13382" y="137702"/>
                      </a:cubicBezTo>
                      <a:cubicBezTo>
                        <a:pt x="15234" y="155429"/>
                        <a:pt x="32167" y="194852"/>
                        <a:pt x="35607" y="201202"/>
                      </a:cubicBezTo>
                      <a:cubicBezTo>
                        <a:pt x="39047" y="207552"/>
                        <a:pt x="33755" y="175538"/>
                        <a:pt x="34020" y="175802"/>
                      </a:cubicBezTo>
                      <a:cubicBezTo>
                        <a:pt x="34285" y="176066"/>
                        <a:pt x="38253" y="196175"/>
                        <a:pt x="37195" y="202789"/>
                      </a:cubicBezTo>
                      <a:cubicBezTo>
                        <a:pt x="36137" y="209403"/>
                        <a:pt x="28993" y="202524"/>
                        <a:pt x="27670" y="215489"/>
                      </a:cubicBezTo>
                      <a:cubicBezTo>
                        <a:pt x="26347" y="228454"/>
                        <a:pt x="27405" y="262585"/>
                        <a:pt x="29257" y="280577"/>
                      </a:cubicBezTo>
                      <a:cubicBezTo>
                        <a:pt x="31109" y="298569"/>
                        <a:pt x="42486" y="329789"/>
                        <a:pt x="38782" y="323439"/>
                      </a:cubicBezTo>
                      <a:cubicBezTo>
                        <a:pt x="35078" y="317089"/>
                        <a:pt x="13382" y="275021"/>
                        <a:pt x="7032" y="242477"/>
                      </a:cubicBezTo>
                      <a:cubicBezTo>
                        <a:pt x="682" y="209933"/>
                        <a:pt x="-1170" y="167071"/>
                        <a:pt x="682" y="128177"/>
                      </a:cubicBezTo>
                      <a:cubicBezTo>
                        <a:pt x="2534" y="89283"/>
                        <a:pt x="5974" y="16522"/>
                        <a:pt x="18145" y="27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1" name="フリーフォーム: 図形 790">
                  <a:extLst>
                    <a:ext uri="{FF2B5EF4-FFF2-40B4-BE49-F238E27FC236}">
                      <a16:creationId xmlns:a16="http://schemas.microsoft.com/office/drawing/2014/main" id="{6D84C24D-8E43-4213-A9FA-3CB5DD536CFB}"/>
                    </a:ext>
                  </a:extLst>
                </p:cNvPr>
                <p:cNvSpPr/>
                <p:nvPr/>
              </p:nvSpPr>
              <p:spPr>
                <a:xfrm>
                  <a:off x="5671961" y="4103603"/>
                  <a:ext cx="259104" cy="414560"/>
                </a:xfrm>
                <a:custGeom>
                  <a:avLst/>
                  <a:gdLst>
                    <a:gd name="connsiteX0" fmla="*/ 258939 w 259104"/>
                    <a:gd name="connsiteY0" fmla="*/ 85 h 414560"/>
                    <a:gd name="connsiteX1" fmla="*/ 122414 w 259104"/>
                    <a:gd name="connsiteY1" fmla="*/ 98510 h 414560"/>
                    <a:gd name="connsiteX2" fmla="*/ 139877 w 259104"/>
                    <a:gd name="connsiteY2" fmla="*/ 93747 h 414560"/>
                    <a:gd name="connsiteX3" fmla="*/ 98602 w 259104"/>
                    <a:gd name="connsiteY3" fmla="*/ 193760 h 414560"/>
                    <a:gd name="connsiteX4" fmla="*/ 60502 w 259104"/>
                    <a:gd name="connsiteY4" fmla="*/ 376322 h 414560"/>
                    <a:gd name="connsiteX5" fmla="*/ 177 w 259104"/>
                    <a:gd name="connsiteY5" fmla="*/ 414422 h 414560"/>
                    <a:gd name="connsiteX6" fmla="*/ 81139 w 259104"/>
                    <a:gd name="connsiteY6" fmla="*/ 382672 h 414560"/>
                    <a:gd name="connsiteX7" fmla="*/ 101777 w 259104"/>
                    <a:gd name="connsiteY7" fmla="*/ 244560 h 414560"/>
                    <a:gd name="connsiteX8" fmla="*/ 149402 w 259104"/>
                    <a:gd name="connsiteY8" fmla="*/ 117560 h 414560"/>
                    <a:gd name="connsiteX9" fmla="*/ 258939 w 259104"/>
                    <a:gd name="connsiteY9" fmla="*/ 85 h 414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104" h="414560">
                      <a:moveTo>
                        <a:pt x="258939" y="85"/>
                      </a:moveTo>
                      <a:cubicBezTo>
                        <a:pt x="254441" y="-3090"/>
                        <a:pt x="142258" y="82900"/>
                        <a:pt x="122414" y="98510"/>
                      </a:cubicBezTo>
                      <a:cubicBezTo>
                        <a:pt x="102570" y="114120"/>
                        <a:pt x="143846" y="77872"/>
                        <a:pt x="139877" y="93747"/>
                      </a:cubicBezTo>
                      <a:cubicBezTo>
                        <a:pt x="135908" y="109622"/>
                        <a:pt x="111831" y="146664"/>
                        <a:pt x="98602" y="193760"/>
                      </a:cubicBezTo>
                      <a:cubicBezTo>
                        <a:pt x="85373" y="240856"/>
                        <a:pt x="76906" y="339545"/>
                        <a:pt x="60502" y="376322"/>
                      </a:cubicBezTo>
                      <a:cubicBezTo>
                        <a:pt x="44098" y="413099"/>
                        <a:pt x="-3262" y="413364"/>
                        <a:pt x="177" y="414422"/>
                      </a:cubicBezTo>
                      <a:cubicBezTo>
                        <a:pt x="3616" y="415480"/>
                        <a:pt x="64206" y="410982"/>
                        <a:pt x="81139" y="382672"/>
                      </a:cubicBezTo>
                      <a:cubicBezTo>
                        <a:pt x="98072" y="354362"/>
                        <a:pt x="90400" y="288745"/>
                        <a:pt x="101777" y="244560"/>
                      </a:cubicBezTo>
                      <a:cubicBezTo>
                        <a:pt x="113154" y="200375"/>
                        <a:pt x="124002" y="154337"/>
                        <a:pt x="149402" y="117560"/>
                      </a:cubicBezTo>
                      <a:cubicBezTo>
                        <a:pt x="174802" y="80783"/>
                        <a:pt x="263437" y="3260"/>
                        <a:pt x="258939" y="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2" name="フリーフォーム: 図形 791">
                  <a:extLst>
                    <a:ext uri="{FF2B5EF4-FFF2-40B4-BE49-F238E27FC236}">
                      <a16:creationId xmlns:a16="http://schemas.microsoft.com/office/drawing/2014/main" id="{09C0FE84-B0E6-4D39-9701-2632137CECEB}"/>
                    </a:ext>
                  </a:extLst>
                </p:cNvPr>
                <p:cNvSpPr/>
                <p:nvPr/>
              </p:nvSpPr>
              <p:spPr>
                <a:xfrm>
                  <a:off x="5818034" y="4221162"/>
                  <a:ext cx="60486" cy="229338"/>
                </a:xfrm>
                <a:custGeom>
                  <a:avLst/>
                  <a:gdLst>
                    <a:gd name="connsiteX0" fmla="*/ 22379 w 60486"/>
                    <a:gd name="connsiteY0" fmla="*/ 1 h 229338"/>
                    <a:gd name="connsiteX1" fmla="*/ 60479 w 60486"/>
                    <a:gd name="connsiteY1" fmla="*/ 55563 h 229338"/>
                    <a:gd name="connsiteX2" fmla="*/ 25554 w 60486"/>
                    <a:gd name="connsiteY2" fmla="*/ 80963 h 229338"/>
                    <a:gd name="connsiteX3" fmla="*/ 14441 w 60486"/>
                    <a:gd name="connsiteY3" fmla="*/ 104776 h 229338"/>
                    <a:gd name="connsiteX4" fmla="*/ 36666 w 60486"/>
                    <a:gd name="connsiteY4" fmla="*/ 144463 h 229338"/>
                    <a:gd name="connsiteX5" fmla="*/ 43016 w 60486"/>
                    <a:gd name="connsiteY5" fmla="*/ 225426 h 229338"/>
                    <a:gd name="connsiteX6" fmla="*/ 36666 w 60486"/>
                    <a:gd name="connsiteY6" fmla="*/ 217488 h 229338"/>
                    <a:gd name="connsiteX7" fmla="*/ 9679 w 60486"/>
                    <a:gd name="connsiteY7" fmla="*/ 188913 h 229338"/>
                    <a:gd name="connsiteX8" fmla="*/ 154 w 60486"/>
                    <a:gd name="connsiteY8" fmla="*/ 139701 h 229338"/>
                    <a:gd name="connsiteX9" fmla="*/ 16029 w 60486"/>
                    <a:gd name="connsiteY9" fmla="*/ 53976 h 229338"/>
                    <a:gd name="connsiteX10" fmla="*/ 22379 w 60486"/>
                    <a:gd name="connsiteY10" fmla="*/ 1 h 22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486" h="229338">
                      <a:moveTo>
                        <a:pt x="22379" y="1"/>
                      </a:moveTo>
                      <a:cubicBezTo>
                        <a:pt x="29787" y="266"/>
                        <a:pt x="59950" y="42069"/>
                        <a:pt x="60479" y="55563"/>
                      </a:cubicBezTo>
                      <a:cubicBezTo>
                        <a:pt x="61008" y="69057"/>
                        <a:pt x="33227" y="72761"/>
                        <a:pt x="25554" y="80963"/>
                      </a:cubicBezTo>
                      <a:cubicBezTo>
                        <a:pt x="17881" y="89165"/>
                        <a:pt x="12589" y="94193"/>
                        <a:pt x="14441" y="104776"/>
                      </a:cubicBezTo>
                      <a:cubicBezTo>
                        <a:pt x="16293" y="115359"/>
                        <a:pt x="31904" y="124355"/>
                        <a:pt x="36666" y="144463"/>
                      </a:cubicBezTo>
                      <a:cubicBezTo>
                        <a:pt x="41428" y="164571"/>
                        <a:pt x="43016" y="213255"/>
                        <a:pt x="43016" y="225426"/>
                      </a:cubicBezTo>
                      <a:cubicBezTo>
                        <a:pt x="43016" y="237597"/>
                        <a:pt x="36666" y="217488"/>
                        <a:pt x="36666" y="217488"/>
                      </a:cubicBezTo>
                      <a:cubicBezTo>
                        <a:pt x="31110" y="211402"/>
                        <a:pt x="15764" y="201877"/>
                        <a:pt x="9679" y="188913"/>
                      </a:cubicBezTo>
                      <a:cubicBezTo>
                        <a:pt x="3594" y="175949"/>
                        <a:pt x="-904" y="162190"/>
                        <a:pt x="154" y="139701"/>
                      </a:cubicBezTo>
                      <a:cubicBezTo>
                        <a:pt x="1212" y="117212"/>
                        <a:pt x="11796" y="78318"/>
                        <a:pt x="16029" y="53976"/>
                      </a:cubicBezTo>
                      <a:cubicBezTo>
                        <a:pt x="20262" y="29634"/>
                        <a:pt x="14971" y="-264"/>
                        <a:pt x="22379" y="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3" name="フリーフォーム: 図形 792">
                  <a:extLst>
                    <a:ext uri="{FF2B5EF4-FFF2-40B4-BE49-F238E27FC236}">
                      <a16:creationId xmlns:a16="http://schemas.microsoft.com/office/drawing/2014/main" id="{3977DA24-40D9-4C3A-9C27-8DCC2CFFB90E}"/>
                    </a:ext>
                  </a:extLst>
                </p:cNvPr>
                <p:cNvSpPr/>
                <p:nvPr/>
              </p:nvSpPr>
              <p:spPr>
                <a:xfrm>
                  <a:off x="5892507" y="4089373"/>
                  <a:ext cx="617832" cy="178668"/>
                </a:xfrm>
                <a:custGeom>
                  <a:avLst/>
                  <a:gdLst>
                    <a:gd name="connsiteX0" fmla="*/ 293 w 617832"/>
                    <a:gd name="connsiteY0" fmla="*/ 176240 h 178668"/>
                    <a:gd name="connsiteX1" fmla="*/ 136818 w 617832"/>
                    <a:gd name="connsiteY1" fmla="*/ 46065 h 178668"/>
                    <a:gd name="connsiteX2" fmla="*/ 136818 w 617832"/>
                    <a:gd name="connsiteY2" fmla="*/ 100040 h 178668"/>
                    <a:gd name="connsiteX3" fmla="*/ 216193 w 617832"/>
                    <a:gd name="connsiteY3" fmla="*/ 54002 h 178668"/>
                    <a:gd name="connsiteX4" fmla="*/ 316206 w 617832"/>
                    <a:gd name="connsiteY4" fmla="*/ 68290 h 178668"/>
                    <a:gd name="connsiteX5" fmla="*/ 417806 w 617832"/>
                    <a:gd name="connsiteY5" fmla="*/ 57177 h 178668"/>
                    <a:gd name="connsiteX6" fmla="*/ 557506 w 617832"/>
                    <a:gd name="connsiteY6" fmla="*/ 27 h 178668"/>
                    <a:gd name="connsiteX7" fmla="*/ 419393 w 617832"/>
                    <a:gd name="connsiteY7" fmla="*/ 65115 h 178668"/>
                    <a:gd name="connsiteX8" fmla="*/ 617831 w 617832"/>
                    <a:gd name="connsiteY8" fmla="*/ 57177 h 178668"/>
                    <a:gd name="connsiteX9" fmla="*/ 416218 w 617832"/>
                    <a:gd name="connsiteY9" fmla="*/ 95277 h 178668"/>
                    <a:gd name="connsiteX10" fmla="*/ 166981 w 617832"/>
                    <a:gd name="connsiteY10" fmla="*/ 120677 h 178668"/>
                    <a:gd name="connsiteX11" fmla="*/ 101893 w 617832"/>
                    <a:gd name="connsiteY11" fmla="*/ 131790 h 178668"/>
                    <a:gd name="connsiteX12" fmla="*/ 293 w 617832"/>
                    <a:gd name="connsiteY12" fmla="*/ 176240 h 17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7832" h="178668">
                      <a:moveTo>
                        <a:pt x="293" y="176240"/>
                      </a:moveTo>
                      <a:cubicBezTo>
                        <a:pt x="6114" y="161953"/>
                        <a:pt x="114064" y="58765"/>
                        <a:pt x="136818" y="46065"/>
                      </a:cubicBezTo>
                      <a:cubicBezTo>
                        <a:pt x="159572" y="33365"/>
                        <a:pt x="123589" y="98717"/>
                        <a:pt x="136818" y="100040"/>
                      </a:cubicBezTo>
                      <a:cubicBezTo>
                        <a:pt x="150047" y="101363"/>
                        <a:pt x="186295" y="59294"/>
                        <a:pt x="216193" y="54002"/>
                      </a:cubicBezTo>
                      <a:cubicBezTo>
                        <a:pt x="246091" y="48710"/>
                        <a:pt x="282604" y="67761"/>
                        <a:pt x="316206" y="68290"/>
                      </a:cubicBezTo>
                      <a:cubicBezTo>
                        <a:pt x="349808" y="68819"/>
                        <a:pt x="377589" y="68554"/>
                        <a:pt x="417806" y="57177"/>
                      </a:cubicBezTo>
                      <a:cubicBezTo>
                        <a:pt x="458023" y="45800"/>
                        <a:pt x="557242" y="-1296"/>
                        <a:pt x="557506" y="27"/>
                      </a:cubicBezTo>
                      <a:cubicBezTo>
                        <a:pt x="557770" y="1350"/>
                        <a:pt x="409339" y="55590"/>
                        <a:pt x="419393" y="65115"/>
                      </a:cubicBezTo>
                      <a:cubicBezTo>
                        <a:pt x="429447" y="74640"/>
                        <a:pt x="618360" y="52150"/>
                        <a:pt x="617831" y="57177"/>
                      </a:cubicBezTo>
                      <a:cubicBezTo>
                        <a:pt x="617302" y="62204"/>
                        <a:pt x="491360" y="84694"/>
                        <a:pt x="416218" y="95277"/>
                      </a:cubicBezTo>
                      <a:cubicBezTo>
                        <a:pt x="341076" y="105860"/>
                        <a:pt x="219369" y="114591"/>
                        <a:pt x="166981" y="120677"/>
                      </a:cubicBezTo>
                      <a:cubicBezTo>
                        <a:pt x="114594" y="126762"/>
                        <a:pt x="126764" y="126234"/>
                        <a:pt x="101893" y="131790"/>
                      </a:cubicBezTo>
                      <a:cubicBezTo>
                        <a:pt x="77022" y="137346"/>
                        <a:pt x="-5528" y="190527"/>
                        <a:pt x="293" y="17624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4" name="フリーフォーム: 図形 793">
                  <a:extLst>
                    <a:ext uri="{FF2B5EF4-FFF2-40B4-BE49-F238E27FC236}">
                      <a16:creationId xmlns:a16="http://schemas.microsoft.com/office/drawing/2014/main" id="{A45D679A-68F2-4C7A-8ECE-CB3ACAF365E5}"/>
                    </a:ext>
                  </a:extLst>
                </p:cNvPr>
                <p:cNvSpPr/>
                <p:nvPr/>
              </p:nvSpPr>
              <p:spPr>
                <a:xfrm>
                  <a:off x="5871707" y="3901360"/>
                  <a:ext cx="584923" cy="281745"/>
                </a:xfrm>
                <a:custGeom>
                  <a:avLst/>
                  <a:gdLst>
                    <a:gd name="connsiteX0" fmla="*/ 2043 w 584923"/>
                    <a:gd name="connsiteY0" fmla="*/ 27703 h 281745"/>
                    <a:gd name="connsiteX1" fmla="*/ 52843 w 584923"/>
                    <a:gd name="connsiteY1" fmla="*/ 32465 h 281745"/>
                    <a:gd name="connsiteX2" fmla="*/ 341768 w 584923"/>
                    <a:gd name="connsiteY2" fmla="*/ 27703 h 281745"/>
                    <a:gd name="connsiteX3" fmla="*/ 332243 w 584923"/>
                    <a:gd name="connsiteY3" fmla="*/ 30878 h 281745"/>
                    <a:gd name="connsiteX4" fmla="*/ 584656 w 584923"/>
                    <a:gd name="connsiteY4" fmla="*/ 715 h 281745"/>
                    <a:gd name="connsiteX5" fmla="*/ 278268 w 584923"/>
                    <a:gd name="connsiteY5" fmla="*/ 65803 h 281745"/>
                    <a:gd name="connsiteX6" fmla="*/ 124281 w 584923"/>
                    <a:gd name="connsiteY6" fmla="*/ 65803 h 281745"/>
                    <a:gd name="connsiteX7" fmla="*/ 564018 w 584923"/>
                    <a:gd name="connsiteY7" fmla="*/ 41990 h 281745"/>
                    <a:gd name="connsiteX8" fmla="*/ 321131 w 584923"/>
                    <a:gd name="connsiteY8" fmla="*/ 91203 h 281745"/>
                    <a:gd name="connsiteX9" fmla="*/ 136981 w 584923"/>
                    <a:gd name="connsiteY9" fmla="*/ 138828 h 281745"/>
                    <a:gd name="connsiteX10" fmla="*/ 414793 w 584923"/>
                    <a:gd name="connsiteY10" fmla="*/ 89615 h 281745"/>
                    <a:gd name="connsiteX11" fmla="*/ 254456 w 584923"/>
                    <a:gd name="connsiteY11" fmla="*/ 151528 h 281745"/>
                    <a:gd name="connsiteX12" fmla="*/ 175081 w 584923"/>
                    <a:gd name="connsiteY12" fmla="*/ 281703 h 281745"/>
                    <a:gd name="connsiteX13" fmla="*/ 186193 w 584923"/>
                    <a:gd name="connsiteY13" fmla="*/ 165815 h 281745"/>
                    <a:gd name="connsiteX14" fmla="*/ 102056 w 584923"/>
                    <a:gd name="connsiteY14" fmla="*/ 164228 h 281745"/>
                    <a:gd name="connsiteX15" fmla="*/ 119518 w 584923"/>
                    <a:gd name="connsiteY15" fmla="*/ 115015 h 281745"/>
                    <a:gd name="connsiteX16" fmla="*/ 65543 w 584923"/>
                    <a:gd name="connsiteY16" fmla="*/ 73740 h 281745"/>
                    <a:gd name="connsiteX17" fmla="*/ 176668 w 584923"/>
                    <a:gd name="connsiteY17" fmla="*/ 78503 h 281745"/>
                    <a:gd name="connsiteX18" fmla="*/ 81418 w 584923"/>
                    <a:gd name="connsiteY18" fmla="*/ 75328 h 281745"/>
                    <a:gd name="connsiteX19" fmla="*/ 2043 w 584923"/>
                    <a:gd name="connsiteY19" fmla="*/ 27703 h 28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4923" h="281745">
                      <a:moveTo>
                        <a:pt x="2043" y="27703"/>
                      </a:moveTo>
                      <a:cubicBezTo>
                        <a:pt x="-2719" y="20559"/>
                        <a:pt x="-3778" y="32465"/>
                        <a:pt x="52843" y="32465"/>
                      </a:cubicBezTo>
                      <a:cubicBezTo>
                        <a:pt x="109464" y="32465"/>
                        <a:pt x="295201" y="27968"/>
                        <a:pt x="341768" y="27703"/>
                      </a:cubicBezTo>
                      <a:cubicBezTo>
                        <a:pt x="388335" y="27438"/>
                        <a:pt x="332243" y="30878"/>
                        <a:pt x="332243" y="30878"/>
                      </a:cubicBezTo>
                      <a:cubicBezTo>
                        <a:pt x="372724" y="26380"/>
                        <a:pt x="593652" y="-5106"/>
                        <a:pt x="584656" y="715"/>
                      </a:cubicBezTo>
                      <a:cubicBezTo>
                        <a:pt x="575660" y="6536"/>
                        <a:pt x="354997" y="54955"/>
                        <a:pt x="278268" y="65803"/>
                      </a:cubicBezTo>
                      <a:cubicBezTo>
                        <a:pt x="201539" y="76651"/>
                        <a:pt x="76656" y="69772"/>
                        <a:pt x="124281" y="65803"/>
                      </a:cubicBezTo>
                      <a:cubicBezTo>
                        <a:pt x="171906" y="61834"/>
                        <a:pt x="531210" y="37757"/>
                        <a:pt x="564018" y="41990"/>
                      </a:cubicBezTo>
                      <a:cubicBezTo>
                        <a:pt x="596826" y="46223"/>
                        <a:pt x="392304" y="75063"/>
                        <a:pt x="321131" y="91203"/>
                      </a:cubicBezTo>
                      <a:cubicBezTo>
                        <a:pt x="249958" y="107343"/>
                        <a:pt x="121371" y="139093"/>
                        <a:pt x="136981" y="138828"/>
                      </a:cubicBezTo>
                      <a:cubicBezTo>
                        <a:pt x="152591" y="138563"/>
                        <a:pt x="395214" y="87498"/>
                        <a:pt x="414793" y="89615"/>
                      </a:cubicBezTo>
                      <a:cubicBezTo>
                        <a:pt x="434372" y="91732"/>
                        <a:pt x="294408" y="119513"/>
                        <a:pt x="254456" y="151528"/>
                      </a:cubicBezTo>
                      <a:cubicBezTo>
                        <a:pt x="214504" y="183543"/>
                        <a:pt x="186458" y="279322"/>
                        <a:pt x="175081" y="281703"/>
                      </a:cubicBezTo>
                      <a:cubicBezTo>
                        <a:pt x="163704" y="284084"/>
                        <a:pt x="198364" y="185394"/>
                        <a:pt x="186193" y="165815"/>
                      </a:cubicBezTo>
                      <a:cubicBezTo>
                        <a:pt x="174022" y="146236"/>
                        <a:pt x="113168" y="172695"/>
                        <a:pt x="102056" y="164228"/>
                      </a:cubicBezTo>
                      <a:cubicBezTo>
                        <a:pt x="90944" y="155761"/>
                        <a:pt x="125604" y="130096"/>
                        <a:pt x="119518" y="115015"/>
                      </a:cubicBezTo>
                      <a:cubicBezTo>
                        <a:pt x="113433" y="99934"/>
                        <a:pt x="56018" y="79825"/>
                        <a:pt x="65543" y="73740"/>
                      </a:cubicBezTo>
                      <a:cubicBezTo>
                        <a:pt x="75068" y="67655"/>
                        <a:pt x="174022" y="78238"/>
                        <a:pt x="176668" y="78503"/>
                      </a:cubicBezTo>
                      <a:cubicBezTo>
                        <a:pt x="179314" y="78768"/>
                        <a:pt x="111051" y="81413"/>
                        <a:pt x="81418" y="75328"/>
                      </a:cubicBezTo>
                      <a:cubicBezTo>
                        <a:pt x="51785" y="69243"/>
                        <a:pt x="6805" y="34847"/>
                        <a:pt x="2043" y="27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5" name="フリーフォーム: 図形 794">
                  <a:extLst>
                    <a:ext uri="{FF2B5EF4-FFF2-40B4-BE49-F238E27FC236}">
                      <a16:creationId xmlns:a16="http://schemas.microsoft.com/office/drawing/2014/main" id="{AF60BAB5-65F6-4BA4-AC72-D1D4CC3C07BC}"/>
                    </a:ext>
                  </a:extLst>
                </p:cNvPr>
                <p:cNvSpPr/>
                <p:nvPr/>
              </p:nvSpPr>
              <p:spPr>
                <a:xfrm>
                  <a:off x="6124488" y="3866186"/>
                  <a:ext cx="431850" cy="329695"/>
                </a:xfrm>
                <a:custGeom>
                  <a:avLst/>
                  <a:gdLst>
                    <a:gd name="connsiteX0" fmla="*/ 236625 w 431850"/>
                    <a:gd name="connsiteY0" fmla="*/ 964 h 329695"/>
                    <a:gd name="connsiteX1" fmla="*/ 420775 w 431850"/>
                    <a:gd name="connsiteY1" fmla="*/ 48589 h 329695"/>
                    <a:gd name="connsiteX2" fmla="*/ 406487 w 431850"/>
                    <a:gd name="connsiteY2" fmla="*/ 207339 h 329695"/>
                    <a:gd name="connsiteX3" fmla="*/ 368387 w 431850"/>
                    <a:gd name="connsiteY3" fmla="*/ 243852 h 329695"/>
                    <a:gd name="connsiteX4" fmla="*/ 246150 w 431850"/>
                    <a:gd name="connsiteY4" fmla="*/ 261314 h 329695"/>
                    <a:gd name="connsiteX5" fmla="*/ 147725 w 431850"/>
                    <a:gd name="connsiteY5" fmla="*/ 318464 h 329695"/>
                    <a:gd name="connsiteX6" fmla="*/ 146137 w 431850"/>
                    <a:gd name="connsiteY6" fmla="*/ 326402 h 329695"/>
                    <a:gd name="connsiteX7" fmla="*/ 338225 w 431850"/>
                    <a:gd name="connsiteY7" fmla="*/ 278777 h 329695"/>
                    <a:gd name="connsiteX8" fmla="*/ 360450 w 431850"/>
                    <a:gd name="connsiteY8" fmla="*/ 234327 h 329695"/>
                    <a:gd name="connsiteX9" fmla="*/ 379500 w 431850"/>
                    <a:gd name="connsiteY9" fmla="*/ 148602 h 329695"/>
                    <a:gd name="connsiteX10" fmla="*/ 389025 w 431850"/>
                    <a:gd name="connsiteY10" fmla="*/ 161302 h 329695"/>
                    <a:gd name="connsiteX11" fmla="*/ 358862 w 431850"/>
                    <a:gd name="connsiteY11" fmla="*/ 83514 h 329695"/>
                    <a:gd name="connsiteX12" fmla="*/ 260437 w 431850"/>
                    <a:gd name="connsiteY12" fmla="*/ 59702 h 329695"/>
                    <a:gd name="connsiteX13" fmla="*/ 87 w 431850"/>
                    <a:gd name="connsiteY13" fmla="*/ 81927 h 329695"/>
                    <a:gd name="connsiteX14" fmla="*/ 236625 w 431850"/>
                    <a:gd name="connsiteY14" fmla="*/ 964 h 32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1850" h="329695">
                      <a:moveTo>
                        <a:pt x="236625" y="964"/>
                      </a:moveTo>
                      <a:cubicBezTo>
                        <a:pt x="306740" y="-4592"/>
                        <a:pt x="392465" y="14193"/>
                        <a:pt x="420775" y="48589"/>
                      </a:cubicBezTo>
                      <a:cubicBezTo>
                        <a:pt x="449085" y="82985"/>
                        <a:pt x="415218" y="174795"/>
                        <a:pt x="406487" y="207339"/>
                      </a:cubicBezTo>
                      <a:cubicBezTo>
                        <a:pt x="397756" y="239883"/>
                        <a:pt x="395110" y="234856"/>
                        <a:pt x="368387" y="243852"/>
                      </a:cubicBezTo>
                      <a:cubicBezTo>
                        <a:pt x="341664" y="252848"/>
                        <a:pt x="282927" y="248879"/>
                        <a:pt x="246150" y="261314"/>
                      </a:cubicBezTo>
                      <a:cubicBezTo>
                        <a:pt x="209373" y="273749"/>
                        <a:pt x="164394" y="307616"/>
                        <a:pt x="147725" y="318464"/>
                      </a:cubicBezTo>
                      <a:cubicBezTo>
                        <a:pt x="131056" y="329312"/>
                        <a:pt x="114387" y="333017"/>
                        <a:pt x="146137" y="326402"/>
                      </a:cubicBezTo>
                      <a:cubicBezTo>
                        <a:pt x="177887" y="319788"/>
                        <a:pt x="302506" y="294123"/>
                        <a:pt x="338225" y="278777"/>
                      </a:cubicBezTo>
                      <a:cubicBezTo>
                        <a:pt x="373944" y="263431"/>
                        <a:pt x="353571" y="256023"/>
                        <a:pt x="360450" y="234327"/>
                      </a:cubicBezTo>
                      <a:cubicBezTo>
                        <a:pt x="367329" y="212631"/>
                        <a:pt x="374738" y="160773"/>
                        <a:pt x="379500" y="148602"/>
                      </a:cubicBezTo>
                      <a:cubicBezTo>
                        <a:pt x="384262" y="136431"/>
                        <a:pt x="392465" y="172150"/>
                        <a:pt x="389025" y="161302"/>
                      </a:cubicBezTo>
                      <a:cubicBezTo>
                        <a:pt x="385585" y="150454"/>
                        <a:pt x="380293" y="100447"/>
                        <a:pt x="358862" y="83514"/>
                      </a:cubicBezTo>
                      <a:cubicBezTo>
                        <a:pt x="337431" y="66581"/>
                        <a:pt x="320233" y="59966"/>
                        <a:pt x="260437" y="59702"/>
                      </a:cubicBezTo>
                      <a:cubicBezTo>
                        <a:pt x="200641" y="59438"/>
                        <a:pt x="4585" y="86954"/>
                        <a:pt x="87" y="81927"/>
                      </a:cubicBezTo>
                      <a:cubicBezTo>
                        <a:pt x="-4411" y="76900"/>
                        <a:pt x="166510" y="6520"/>
                        <a:pt x="236625" y="9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6" name="フリーフォーム: 図形 795">
                  <a:extLst>
                    <a:ext uri="{FF2B5EF4-FFF2-40B4-BE49-F238E27FC236}">
                      <a16:creationId xmlns:a16="http://schemas.microsoft.com/office/drawing/2014/main" id="{516C6A1D-3F9D-4478-8B1E-3561085A41A5}"/>
                    </a:ext>
                  </a:extLst>
                </p:cNvPr>
                <p:cNvSpPr/>
                <p:nvPr/>
              </p:nvSpPr>
              <p:spPr>
                <a:xfrm>
                  <a:off x="6495918" y="4025896"/>
                  <a:ext cx="413054" cy="147667"/>
                </a:xfrm>
                <a:custGeom>
                  <a:avLst/>
                  <a:gdLst>
                    <a:gd name="connsiteX0" fmla="*/ 132 w 413054"/>
                    <a:gd name="connsiteY0" fmla="*/ 147642 h 147667"/>
                    <a:gd name="connsiteX1" fmla="*/ 150945 w 413054"/>
                    <a:gd name="connsiteY1" fmla="*/ 88904 h 147667"/>
                    <a:gd name="connsiteX2" fmla="*/ 201745 w 413054"/>
                    <a:gd name="connsiteY2" fmla="*/ 85729 h 147667"/>
                    <a:gd name="connsiteX3" fmla="*/ 276357 w 413054"/>
                    <a:gd name="connsiteY3" fmla="*/ 60329 h 147667"/>
                    <a:gd name="connsiteX4" fmla="*/ 412882 w 413054"/>
                    <a:gd name="connsiteY4" fmla="*/ 4 h 147667"/>
                    <a:gd name="connsiteX5" fmla="*/ 246195 w 413054"/>
                    <a:gd name="connsiteY5" fmla="*/ 63504 h 147667"/>
                    <a:gd name="connsiteX6" fmla="*/ 177932 w 413054"/>
                    <a:gd name="connsiteY6" fmla="*/ 74617 h 147667"/>
                    <a:gd name="connsiteX7" fmla="*/ 228732 w 413054"/>
                    <a:gd name="connsiteY7" fmla="*/ 66679 h 147667"/>
                    <a:gd name="connsiteX8" fmla="*/ 217620 w 413054"/>
                    <a:gd name="connsiteY8" fmla="*/ 63504 h 147667"/>
                    <a:gd name="connsiteX9" fmla="*/ 50932 w 413054"/>
                    <a:gd name="connsiteY9" fmla="*/ 39692 h 147667"/>
                    <a:gd name="connsiteX10" fmla="*/ 192220 w 413054"/>
                    <a:gd name="connsiteY10" fmla="*/ 66679 h 147667"/>
                    <a:gd name="connsiteX11" fmla="*/ 125545 w 413054"/>
                    <a:gd name="connsiteY11" fmla="*/ 80967 h 147667"/>
                    <a:gd name="connsiteX12" fmla="*/ 132 w 413054"/>
                    <a:gd name="connsiteY12" fmla="*/ 147642 h 14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054" h="147667">
                      <a:moveTo>
                        <a:pt x="132" y="147642"/>
                      </a:moveTo>
                      <a:cubicBezTo>
                        <a:pt x="4365" y="148965"/>
                        <a:pt x="117343" y="99223"/>
                        <a:pt x="150945" y="88904"/>
                      </a:cubicBezTo>
                      <a:cubicBezTo>
                        <a:pt x="184547" y="78585"/>
                        <a:pt x="180843" y="90491"/>
                        <a:pt x="201745" y="85729"/>
                      </a:cubicBezTo>
                      <a:cubicBezTo>
                        <a:pt x="222647" y="80967"/>
                        <a:pt x="241168" y="74616"/>
                        <a:pt x="276357" y="60329"/>
                      </a:cubicBezTo>
                      <a:cubicBezTo>
                        <a:pt x="311546" y="46042"/>
                        <a:pt x="417909" y="-525"/>
                        <a:pt x="412882" y="4"/>
                      </a:cubicBezTo>
                      <a:cubicBezTo>
                        <a:pt x="407855" y="533"/>
                        <a:pt x="285353" y="51069"/>
                        <a:pt x="246195" y="63504"/>
                      </a:cubicBezTo>
                      <a:cubicBezTo>
                        <a:pt x="207037" y="75939"/>
                        <a:pt x="180843" y="74088"/>
                        <a:pt x="177932" y="74617"/>
                      </a:cubicBezTo>
                      <a:cubicBezTo>
                        <a:pt x="175022" y="75146"/>
                        <a:pt x="222117" y="68531"/>
                        <a:pt x="228732" y="66679"/>
                      </a:cubicBezTo>
                      <a:lnTo>
                        <a:pt x="217620" y="63504"/>
                      </a:lnTo>
                      <a:lnTo>
                        <a:pt x="50932" y="39692"/>
                      </a:lnTo>
                      <a:cubicBezTo>
                        <a:pt x="46699" y="40221"/>
                        <a:pt x="179785" y="59800"/>
                        <a:pt x="192220" y="66679"/>
                      </a:cubicBezTo>
                      <a:cubicBezTo>
                        <a:pt x="204655" y="73558"/>
                        <a:pt x="156766" y="68532"/>
                        <a:pt x="125545" y="80967"/>
                      </a:cubicBezTo>
                      <a:cubicBezTo>
                        <a:pt x="94324" y="93402"/>
                        <a:pt x="-4101" y="146319"/>
                        <a:pt x="132" y="1476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7" name="フリーフォーム: 図形 796">
                  <a:extLst>
                    <a:ext uri="{FF2B5EF4-FFF2-40B4-BE49-F238E27FC236}">
                      <a16:creationId xmlns:a16="http://schemas.microsoft.com/office/drawing/2014/main" id="{C2004D7C-05B8-4F94-B315-2F915E287E19}"/>
                    </a:ext>
                  </a:extLst>
                </p:cNvPr>
                <p:cNvSpPr/>
                <p:nvPr/>
              </p:nvSpPr>
              <p:spPr>
                <a:xfrm>
                  <a:off x="6574972" y="4048125"/>
                  <a:ext cx="519855" cy="134595"/>
                </a:xfrm>
                <a:custGeom>
                  <a:avLst/>
                  <a:gdLst>
                    <a:gd name="connsiteX0" fmla="*/ 400503 w 519855"/>
                    <a:gd name="connsiteY0" fmla="*/ 0 h 134595"/>
                    <a:gd name="connsiteX1" fmla="*/ 221116 w 519855"/>
                    <a:gd name="connsiteY1" fmla="*/ 63500 h 134595"/>
                    <a:gd name="connsiteX2" fmla="*/ 89353 w 519855"/>
                    <a:gd name="connsiteY2" fmla="*/ 98425 h 134595"/>
                    <a:gd name="connsiteX3" fmla="*/ 73478 w 519855"/>
                    <a:gd name="connsiteY3" fmla="*/ 106363 h 134595"/>
                    <a:gd name="connsiteX4" fmla="*/ 251278 w 519855"/>
                    <a:gd name="connsiteY4" fmla="*/ 84138 h 134595"/>
                    <a:gd name="connsiteX5" fmla="*/ 468766 w 519855"/>
                    <a:gd name="connsiteY5" fmla="*/ 60325 h 134595"/>
                    <a:gd name="connsiteX6" fmla="*/ 516391 w 519855"/>
                    <a:gd name="connsiteY6" fmla="*/ 60325 h 134595"/>
                    <a:gd name="connsiteX7" fmla="*/ 403678 w 519855"/>
                    <a:gd name="connsiteY7" fmla="*/ 79375 h 134595"/>
                    <a:gd name="connsiteX8" fmla="*/ 275091 w 519855"/>
                    <a:gd name="connsiteY8" fmla="*/ 112713 h 134595"/>
                    <a:gd name="connsiteX9" fmla="*/ 453 w 519855"/>
                    <a:gd name="connsiteY9" fmla="*/ 133350 h 134595"/>
                    <a:gd name="connsiteX10" fmla="*/ 205241 w 519855"/>
                    <a:gd name="connsiteY10" fmla="*/ 76200 h 134595"/>
                    <a:gd name="connsiteX11" fmla="*/ 400503 w 519855"/>
                    <a:gd name="connsiteY11" fmla="*/ 0 h 1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9855" h="134595">
                      <a:moveTo>
                        <a:pt x="400503" y="0"/>
                      </a:moveTo>
                      <a:cubicBezTo>
                        <a:pt x="336738" y="23548"/>
                        <a:pt x="272974" y="47096"/>
                        <a:pt x="221116" y="63500"/>
                      </a:cubicBezTo>
                      <a:cubicBezTo>
                        <a:pt x="169258" y="79904"/>
                        <a:pt x="113959" y="91281"/>
                        <a:pt x="89353" y="98425"/>
                      </a:cubicBezTo>
                      <a:cubicBezTo>
                        <a:pt x="64747" y="105569"/>
                        <a:pt x="46490" y="108744"/>
                        <a:pt x="73478" y="106363"/>
                      </a:cubicBezTo>
                      <a:cubicBezTo>
                        <a:pt x="100466" y="103982"/>
                        <a:pt x="251278" y="84138"/>
                        <a:pt x="251278" y="84138"/>
                      </a:cubicBezTo>
                      <a:lnTo>
                        <a:pt x="468766" y="60325"/>
                      </a:lnTo>
                      <a:cubicBezTo>
                        <a:pt x="512951" y="56356"/>
                        <a:pt x="527239" y="57150"/>
                        <a:pt x="516391" y="60325"/>
                      </a:cubicBezTo>
                      <a:cubicBezTo>
                        <a:pt x="505543" y="63500"/>
                        <a:pt x="443895" y="70644"/>
                        <a:pt x="403678" y="79375"/>
                      </a:cubicBezTo>
                      <a:cubicBezTo>
                        <a:pt x="363461" y="88106"/>
                        <a:pt x="342295" y="103717"/>
                        <a:pt x="275091" y="112713"/>
                      </a:cubicBezTo>
                      <a:cubicBezTo>
                        <a:pt x="207887" y="121709"/>
                        <a:pt x="12095" y="139435"/>
                        <a:pt x="453" y="133350"/>
                      </a:cubicBezTo>
                      <a:cubicBezTo>
                        <a:pt x="-11189" y="127265"/>
                        <a:pt x="205241" y="76200"/>
                        <a:pt x="205241" y="76200"/>
                      </a:cubicBezTo>
                      <a:lnTo>
                        <a:pt x="40050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8" name="フリーフォーム: 図形 797">
                  <a:extLst>
                    <a:ext uri="{FF2B5EF4-FFF2-40B4-BE49-F238E27FC236}">
                      <a16:creationId xmlns:a16="http://schemas.microsoft.com/office/drawing/2014/main" id="{9511A8E9-8ED1-4EC9-BBD6-E9132A409C1B}"/>
                    </a:ext>
                  </a:extLst>
                </p:cNvPr>
                <p:cNvSpPr/>
                <p:nvPr/>
              </p:nvSpPr>
              <p:spPr>
                <a:xfrm>
                  <a:off x="6181925" y="3886136"/>
                  <a:ext cx="365178" cy="296794"/>
                </a:xfrm>
                <a:custGeom>
                  <a:avLst/>
                  <a:gdLst>
                    <a:gd name="connsiteX0" fmla="*/ 188713 w 365178"/>
                    <a:gd name="connsiteY0" fmla="*/ 3239 h 296794"/>
                    <a:gd name="connsiteX1" fmla="*/ 301425 w 365178"/>
                    <a:gd name="connsiteY1" fmla="*/ 109602 h 296794"/>
                    <a:gd name="connsiteX2" fmla="*/ 272850 w 365178"/>
                    <a:gd name="connsiteY2" fmla="*/ 181039 h 296794"/>
                    <a:gd name="connsiteX3" fmla="*/ 177600 w 365178"/>
                    <a:gd name="connsiteY3" fmla="*/ 246127 h 296794"/>
                    <a:gd name="connsiteX4" fmla="*/ 9325 w 365178"/>
                    <a:gd name="connsiteY4" fmla="*/ 293752 h 296794"/>
                    <a:gd name="connsiteX5" fmla="*/ 20438 w 365178"/>
                    <a:gd name="connsiteY5" fmla="*/ 292164 h 296794"/>
                    <a:gd name="connsiteX6" fmla="*/ 271263 w 365178"/>
                    <a:gd name="connsiteY6" fmla="*/ 257239 h 296794"/>
                    <a:gd name="connsiteX7" fmla="*/ 358575 w 365178"/>
                    <a:gd name="connsiteY7" fmla="*/ 179452 h 296794"/>
                    <a:gd name="connsiteX8" fmla="*/ 350638 w 365178"/>
                    <a:gd name="connsiteY8" fmla="*/ 65152 h 296794"/>
                    <a:gd name="connsiteX9" fmla="*/ 283963 w 365178"/>
                    <a:gd name="connsiteY9" fmla="*/ 30227 h 296794"/>
                    <a:gd name="connsiteX10" fmla="*/ 188713 w 365178"/>
                    <a:gd name="connsiteY10" fmla="*/ 3239 h 29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178" h="296794">
                      <a:moveTo>
                        <a:pt x="188713" y="3239"/>
                      </a:moveTo>
                      <a:cubicBezTo>
                        <a:pt x="191623" y="16468"/>
                        <a:pt x="287402" y="79969"/>
                        <a:pt x="301425" y="109602"/>
                      </a:cubicBezTo>
                      <a:cubicBezTo>
                        <a:pt x="315448" y="139235"/>
                        <a:pt x="293487" y="158285"/>
                        <a:pt x="272850" y="181039"/>
                      </a:cubicBezTo>
                      <a:cubicBezTo>
                        <a:pt x="252213" y="203793"/>
                        <a:pt x="221521" y="227341"/>
                        <a:pt x="177600" y="246127"/>
                      </a:cubicBezTo>
                      <a:cubicBezTo>
                        <a:pt x="133679" y="264913"/>
                        <a:pt x="35519" y="286079"/>
                        <a:pt x="9325" y="293752"/>
                      </a:cubicBezTo>
                      <a:cubicBezTo>
                        <a:pt x="-16869" y="301425"/>
                        <a:pt x="20438" y="292164"/>
                        <a:pt x="20438" y="292164"/>
                      </a:cubicBezTo>
                      <a:cubicBezTo>
                        <a:pt x="64094" y="286079"/>
                        <a:pt x="214907" y="276024"/>
                        <a:pt x="271263" y="257239"/>
                      </a:cubicBezTo>
                      <a:cubicBezTo>
                        <a:pt x="327619" y="238454"/>
                        <a:pt x="345346" y="211467"/>
                        <a:pt x="358575" y="179452"/>
                      </a:cubicBezTo>
                      <a:cubicBezTo>
                        <a:pt x="371804" y="147437"/>
                        <a:pt x="363073" y="90023"/>
                        <a:pt x="350638" y="65152"/>
                      </a:cubicBezTo>
                      <a:cubicBezTo>
                        <a:pt x="338203" y="40281"/>
                        <a:pt x="309892" y="39487"/>
                        <a:pt x="283963" y="30227"/>
                      </a:cubicBezTo>
                      <a:cubicBezTo>
                        <a:pt x="258034" y="20967"/>
                        <a:pt x="185803" y="-9990"/>
                        <a:pt x="188713" y="323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9" name="フリーフォーム: 図形 798">
                  <a:extLst>
                    <a:ext uri="{FF2B5EF4-FFF2-40B4-BE49-F238E27FC236}">
                      <a16:creationId xmlns:a16="http://schemas.microsoft.com/office/drawing/2014/main" id="{1E0E37AD-D888-437F-A1DD-DB98785D8CF1}"/>
                    </a:ext>
                  </a:extLst>
                </p:cNvPr>
                <p:cNvSpPr/>
                <p:nvPr/>
              </p:nvSpPr>
              <p:spPr>
                <a:xfrm>
                  <a:off x="5271711" y="4132236"/>
                  <a:ext cx="213681" cy="90388"/>
                </a:xfrm>
                <a:custGeom>
                  <a:avLst/>
                  <a:gdLst>
                    <a:gd name="connsiteX0" fmla="*/ 377 w 213681"/>
                    <a:gd name="connsiteY0" fmla="*/ 57177 h 90388"/>
                    <a:gd name="connsiteX1" fmla="*/ 140077 w 213681"/>
                    <a:gd name="connsiteY1" fmla="*/ 25427 h 90388"/>
                    <a:gd name="connsiteX2" fmla="*/ 213102 w 213681"/>
                    <a:gd name="connsiteY2" fmla="*/ 27 h 90388"/>
                    <a:gd name="connsiteX3" fmla="*/ 173414 w 213681"/>
                    <a:gd name="connsiteY3" fmla="*/ 30189 h 90388"/>
                    <a:gd name="connsiteX4" fmla="*/ 157539 w 213681"/>
                    <a:gd name="connsiteY4" fmla="*/ 85752 h 90388"/>
                    <a:gd name="connsiteX5" fmla="*/ 100389 w 213681"/>
                    <a:gd name="connsiteY5" fmla="*/ 84164 h 90388"/>
                    <a:gd name="connsiteX6" fmla="*/ 377 w 213681"/>
                    <a:gd name="connsiteY6" fmla="*/ 57177 h 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3681" h="90388">
                      <a:moveTo>
                        <a:pt x="377" y="57177"/>
                      </a:moveTo>
                      <a:cubicBezTo>
                        <a:pt x="6992" y="47387"/>
                        <a:pt x="104623" y="34952"/>
                        <a:pt x="140077" y="25427"/>
                      </a:cubicBezTo>
                      <a:cubicBezTo>
                        <a:pt x="175531" y="15902"/>
                        <a:pt x="207546" y="-767"/>
                        <a:pt x="213102" y="27"/>
                      </a:cubicBezTo>
                      <a:cubicBezTo>
                        <a:pt x="218658" y="821"/>
                        <a:pt x="182674" y="15902"/>
                        <a:pt x="173414" y="30189"/>
                      </a:cubicBezTo>
                      <a:cubicBezTo>
                        <a:pt x="164154" y="44476"/>
                        <a:pt x="169710" y="76756"/>
                        <a:pt x="157539" y="85752"/>
                      </a:cubicBezTo>
                      <a:cubicBezTo>
                        <a:pt x="145368" y="94748"/>
                        <a:pt x="124731" y="88662"/>
                        <a:pt x="100389" y="84164"/>
                      </a:cubicBezTo>
                      <a:cubicBezTo>
                        <a:pt x="76047" y="79666"/>
                        <a:pt x="-6238" y="66967"/>
                        <a:pt x="377" y="57177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0" name="フリーフォーム: 図形 799">
                  <a:extLst>
                    <a:ext uri="{FF2B5EF4-FFF2-40B4-BE49-F238E27FC236}">
                      <a16:creationId xmlns:a16="http://schemas.microsoft.com/office/drawing/2014/main" id="{536D9C06-9145-4406-BB80-7959DA05496F}"/>
                    </a:ext>
                  </a:extLst>
                </p:cNvPr>
                <p:cNvSpPr/>
                <p:nvPr/>
              </p:nvSpPr>
              <p:spPr>
                <a:xfrm>
                  <a:off x="5333667" y="4197138"/>
                  <a:ext cx="141048" cy="135150"/>
                </a:xfrm>
                <a:custGeom>
                  <a:avLst/>
                  <a:gdLst>
                    <a:gd name="connsiteX0" fmla="*/ 82883 w 141048"/>
                    <a:gd name="connsiteY0" fmla="*/ 212 h 135150"/>
                    <a:gd name="connsiteX1" fmla="*/ 136858 w 141048"/>
                    <a:gd name="connsiteY1" fmla="*/ 101812 h 135150"/>
                    <a:gd name="connsiteX2" fmla="*/ 133683 w 141048"/>
                    <a:gd name="connsiteY2" fmla="*/ 119275 h 135150"/>
                    <a:gd name="connsiteX3" fmla="*/ 103521 w 141048"/>
                    <a:gd name="connsiteY3" fmla="*/ 135150 h 135150"/>
                    <a:gd name="connsiteX4" fmla="*/ 13033 w 141048"/>
                    <a:gd name="connsiteY4" fmla="*/ 128800 h 135150"/>
                    <a:gd name="connsiteX5" fmla="*/ 3508 w 141048"/>
                    <a:gd name="connsiteY5" fmla="*/ 127212 h 135150"/>
                    <a:gd name="connsiteX6" fmla="*/ 41608 w 141048"/>
                    <a:gd name="connsiteY6" fmla="*/ 103400 h 135150"/>
                    <a:gd name="connsiteX7" fmla="*/ 59071 w 141048"/>
                    <a:gd name="connsiteY7" fmla="*/ 74825 h 135150"/>
                    <a:gd name="connsiteX8" fmla="*/ 82883 w 141048"/>
                    <a:gd name="connsiteY8" fmla="*/ 212 h 13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48" h="135150">
                      <a:moveTo>
                        <a:pt x="82883" y="212"/>
                      </a:moveTo>
                      <a:cubicBezTo>
                        <a:pt x="95847" y="4710"/>
                        <a:pt x="128391" y="81968"/>
                        <a:pt x="136858" y="101812"/>
                      </a:cubicBezTo>
                      <a:cubicBezTo>
                        <a:pt x="145325" y="121656"/>
                        <a:pt x="139239" y="113719"/>
                        <a:pt x="133683" y="119275"/>
                      </a:cubicBezTo>
                      <a:cubicBezTo>
                        <a:pt x="128127" y="124831"/>
                        <a:pt x="123629" y="133563"/>
                        <a:pt x="103521" y="135150"/>
                      </a:cubicBezTo>
                      <a:lnTo>
                        <a:pt x="13033" y="128800"/>
                      </a:lnTo>
                      <a:cubicBezTo>
                        <a:pt x="-3636" y="127477"/>
                        <a:pt x="-1254" y="131445"/>
                        <a:pt x="3508" y="127212"/>
                      </a:cubicBezTo>
                      <a:cubicBezTo>
                        <a:pt x="8270" y="122979"/>
                        <a:pt x="32348" y="112131"/>
                        <a:pt x="41608" y="103400"/>
                      </a:cubicBezTo>
                      <a:cubicBezTo>
                        <a:pt x="50868" y="94669"/>
                        <a:pt x="49281" y="85673"/>
                        <a:pt x="59071" y="74825"/>
                      </a:cubicBezTo>
                      <a:cubicBezTo>
                        <a:pt x="68861" y="63977"/>
                        <a:pt x="69919" y="-4286"/>
                        <a:pt x="82883" y="212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1" name="フリーフォーム: 図形 800">
                  <a:extLst>
                    <a:ext uri="{FF2B5EF4-FFF2-40B4-BE49-F238E27FC236}">
                      <a16:creationId xmlns:a16="http://schemas.microsoft.com/office/drawing/2014/main" id="{A01D9256-9E9F-4AFD-89AB-5BC7721BD520}"/>
                    </a:ext>
                  </a:extLst>
                </p:cNvPr>
                <p:cNvSpPr/>
                <p:nvPr/>
              </p:nvSpPr>
              <p:spPr>
                <a:xfrm>
                  <a:off x="5669357" y="4354145"/>
                  <a:ext cx="60047" cy="167554"/>
                </a:xfrm>
                <a:custGeom>
                  <a:avLst/>
                  <a:gdLst>
                    <a:gd name="connsiteX0" fmla="*/ 20243 w 60047"/>
                    <a:gd name="connsiteY0" fmla="*/ 368 h 167554"/>
                    <a:gd name="connsiteX1" fmla="*/ 59931 w 60047"/>
                    <a:gd name="connsiteY1" fmla="*/ 140068 h 167554"/>
                    <a:gd name="connsiteX2" fmla="*/ 31356 w 60047"/>
                    <a:gd name="connsiteY2" fmla="*/ 163880 h 167554"/>
                    <a:gd name="connsiteX3" fmla="*/ 1193 w 60047"/>
                    <a:gd name="connsiteY3" fmla="*/ 160705 h 167554"/>
                    <a:gd name="connsiteX4" fmla="*/ 9131 w 60047"/>
                    <a:gd name="connsiteY4" fmla="*/ 100380 h 167554"/>
                    <a:gd name="connsiteX5" fmla="*/ 20243 w 60047"/>
                    <a:gd name="connsiteY5" fmla="*/ 368 h 16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047" h="167554">
                      <a:moveTo>
                        <a:pt x="20243" y="368"/>
                      </a:moveTo>
                      <a:cubicBezTo>
                        <a:pt x="28710" y="6983"/>
                        <a:pt x="58079" y="112816"/>
                        <a:pt x="59931" y="140068"/>
                      </a:cubicBezTo>
                      <a:cubicBezTo>
                        <a:pt x="61783" y="167320"/>
                        <a:pt x="41146" y="160441"/>
                        <a:pt x="31356" y="163880"/>
                      </a:cubicBezTo>
                      <a:cubicBezTo>
                        <a:pt x="21566" y="167319"/>
                        <a:pt x="4897" y="171288"/>
                        <a:pt x="1193" y="160705"/>
                      </a:cubicBezTo>
                      <a:cubicBezTo>
                        <a:pt x="-2511" y="150122"/>
                        <a:pt x="3045" y="122605"/>
                        <a:pt x="9131" y="100380"/>
                      </a:cubicBezTo>
                      <a:cubicBezTo>
                        <a:pt x="15216" y="78155"/>
                        <a:pt x="11776" y="-6247"/>
                        <a:pt x="20243" y="368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2" name="フリーフォーム: 図形 801">
                  <a:extLst>
                    <a:ext uri="{FF2B5EF4-FFF2-40B4-BE49-F238E27FC236}">
                      <a16:creationId xmlns:a16="http://schemas.microsoft.com/office/drawing/2014/main" id="{88E03093-DBAC-4A39-86C8-BB48DA008149}"/>
                    </a:ext>
                  </a:extLst>
                </p:cNvPr>
                <p:cNvSpPr/>
                <p:nvPr/>
              </p:nvSpPr>
              <p:spPr>
                <a:xfrm>
                  <a:off x="5803429" y="4351155"/>
                  <a:ext cx="54599" cy="146475"/>
                </a:xfrm>
                <a:custGeom>
                  <a:avLst/>
                  <a:gdLst>
                    <a:gd name="connsiteX0" fmla="*/ 8409 w 54599"/>
                    <a:gd name="connsiteY0" fmla="*/ 183 h 146475"/>
                    <a:gd name="connsiteX1" fmla="*/ 54446 w 54599"/>
                    <a:gd name="connsiteY1" fmla="*/ 104958 h 146475"/>
                    <a:gd name="connsiteX2" fmla="*/ 22696 w 54599"/>
                    <a:gd name="connsiteY2" fmla="*/ 127183 h 146475"/>
                    <a:gd name="connsiteX3" fmla="*/ 5234 w 54599"/>
                    <a:gd name="connsiteY3" fmla="*/ 144645 h 146475"/>
                    <a:gd name="connsiteX4" fmla="*/ 471 w 54599"/>
                    <a:gd name="connsiteY4" fmla="*/ 81145 h 146475"/>
                    <a:gd name="connsiteX5" fmla="*/ 8409 w 54599"/>
                    <a:gd name="connsiteY5" fmla="*/ 183 h 146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46475">
                      <a:moveTo>
                        <a:pt x="8409" y="183"/>
                      </a:moveTo>
                      <a:cubicBezTo>
                        <a:pt x="17405" y="4152"/>
                        <a:pt x="52065" y="83791"/>
                        <a:pt x="54446" y="104958"/>
                      </a:cubicBezTo>
                      <a:cubicBezTo>
                        <a:pt x="56827" y="126125"/>
                        <a:pt x="30898" y="120569"/>
                        <a:pt x="22696" y="127183"/>
                      </a:cubicBezTo>
                      <a:cubicBezTo>
                        <a:pt x="14494" y="133798"/>
                        <a:pt x="8938" y="152318"/>
                        <a:pt x="5234" y="144645"/>
                      </a:cubicBezTo>
                      <a:cubicBezTo>
                        <a:pt x="1530" y="136972"/>
                        <a:pt x="1529" y="104693"/>
                        <a:pt x="471" y="81145"/>
                      </a:cubicBezTo>
                      <a:cubicBezTo>
                        <a:pt x="-587" y="57597"/>
                        <a:pt x="-587" y="-3786"/>
                        <a:pt x="8409" y="183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3" name="フリーフォーム: 図形 802">
                  <a:extLst>
                    <a:ext uri="{FF2B5EF4-FFF2-40B4-BE49-F238E27FC236}">
                      <a16:creationId xmlns:a16="http://schemas.microsoft.com/office/drawing/2014/main" id="{6ECE484A-07F0-4895-B538-3C131404F4AB}"/>
                    </a:ext>
                  </a:extLst>
                </p:cNvPr>
                <p:cNvSpPr/>
                <p:nvPr/>
              </p:nvSpPr>
              <p:spPr>
                <a:xfrm>
                  <a:off x="5007408" y="4100550"/>
                  <a:ext cx="198241" cy="109121"/>
                </a:xfrm>
                <a:custGeom>
                  <a:avLst/>
                  <a:gdLst>
                    <a:gd name="connsiteX0" fmla="*/ 194830 w 198241"/>
                    <a:gd name="connsiteY0" fmla="*/ 104738 h 109121"/>
                    <a:gd name="connsiteX1" fmla="*/ 159905 w 198241"/>
                    <a:gd name="connsiteY1" fmla="*/ 12663 h 109121"/>
                    <a:gd name="connsiteX2" fmla="*/ 129742 w 198241"/>
                    <a:gd name="connsiteY2" fmla="*/ 3138 h 109121"/>
                    <a:gd name="connsiteX3" fmla="*/ 12267 w 198241"/>
                    <a:gd name="connsiteY3" fmla="*/ 34888 h 109121"/>
                    <a:gd name="connsiteX4" fmla="*/ 4330 w 198241"/>
                    <a:gd name="connsiteY4" fmla="*/ 57113 h 109121"/>
                    <a:gd name="connsiteX5" fmla="*/ 18617 w 198241"/>
                    <a:gd name="connsiteY5" fmla="*/ 84100 h 109121"/>
                    <a:gd name="connsiteX6" fmla="*/ 69417 w 198241"/>
                    <a:gd name="connsiteY6" fmla="*/ 93625 h 109121"/>
                    <a:gd name="connsiteX7" fmla="*/ 194830 w 198241"/>
                    <a:gd name="connsiteY7" fmla="*/ 104738 h 10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241" h="109121">
                      <a:moveTo>
                        <a:pt x="194830" y="104738"/>
                      </a:moveTo>
                      <a:cubicBezTo>
                        <a:pt x="209911" y="91244"/>
                        <a:pt x="170753" y="29596"/>
                        <a:pt x="159905" y="12663"/>
                      </a:cubicBezTo>
                      <a:cubicBezTo>
                        <a:pt x="149057" y="-4270"/>
                        <a:pt x="154348" y="-566"/>
                        <a:pt x="129742" y="3138"/>
                      </a:cubicBezTo>
                      <a:cubicBezTo>
                        <a:pt x="105136" y="6842"/>
                        <a:pt x="33169" y="25892"/>
                        <a:pt x="12267" y="34888"/>
                      </a:cubicBezTo>
                      <a:cubicBezTo>
                        <a:pt x="-8635" y="43884"/>
                        <a:pt x="3272" y="48911"/>
                        <a:pt x="4330" y="57113"/>
                      </a:cubicBezTo>
                      <a:cubicBezTo>
                        <a:pt x="5388" y="65315"/>
                        <a:pt x="7769" y="78015"/>
                        <a:pt x="18617" y="84100"/>
                      </a:cubicBezTo>
                      <a:cubicBezTo>
                        <a:pt x="29465" y="90185"/>
                        <a:pt x="38990" y="90715"/>
                        <a:pt x="69417" y="93625"/>
                      </a:cubicBezTo>
                      <a:cubicBezTo>
                        <a:pt x="99844" y="96535"/>
                        <a:pt x="179749" y="118232"/>
                        <a:pt x="194830" y="10473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4" name="フリーフォーム: 図形 803">
                  <a:extLst>
                    <a:ext uri="{FF2B5EF4-FFF2-40B4-BE49-F238E27FC236}">
                      <a16:creationId xmlns:a16="http://schemas.microsoft.com/office/drawing/2014/main" id="{0AE0BCE3-65A8-473F-8DFA-2116BC0166B7}"/>
                    </a:ext>
                  </a:extLst>
                </p:cNvPr>
                <p:cNvSpPr/>
                <p:nvPr/>
              </p:nvSpPr>
              <p:spPr>
                <a:xfrm>
                  <a:off x="4154488" y="4179888"/>
                  <a:ext cx="1088455" cy="34925"/>
                </a:xfrm>
                <a:custGeom>
                  <a:avLst/>
                  <a:gdLst>
                    <a:gd name="connsiteX0" fmla="*/ 0 w 1088455"/>
                    <a:gd name="connsiteY0" fmla="*/ 25400 h 34925"/>
                    <a:gd name="connsiteX1" fmla="*/ 58737 w 1088455"/>
                    <a:gd name="connsiteY1" fmla="*/ 25400 h 34925"/>
                    <a:gd name="connsiteX2" fmla="*/ 481012 w 1088455"/>
                    <a:gd name="connsiteY2" fmla="*/ 23812 h 34925"/>
                    <a:gd name="connsiteX3" fmla="*/ 469900 w 1088455"/>
                    <a:gd name="connsiteY3" fmla="*/ 23812 h 34925"/>
                    <a:gd name="connsiteX4" fmla="*/ 685800 w 1088455"/>
                    <a:gd name="connsiteY4" fmla="*/ 25400 h 34925"/>
                    <a:gd name="connsiteX5" fmla="*/ 688975 w 1088455"/>
                    <a:gd name="connsiteY5" fmla="*/ 25400 h 34925"/>
                    <a:gd name="connsiteX6" fmla="*/ 1079500 w 1088455"/>
                    <a:gd name="connsiteY6" fmla="*/ 34925 h 34925"/>
                    <a:gd name="connsiteX7" fmla="*/ 950912 w 1088455"/>
                    <a:gd name="connsiteY7" fmla="*/ 17462 h 34925"/>
                    <a:gd name="connsiteX8" fmla="*/ 812800 w 1088455"/>
                    <a:gd name="connsiteY8" fmla="*/ 0 h 34925"/>
                    <a:gd name="connsiteX9" fmla="*/ 581025 w 1088455"/>
                    <a:gd name="connsiteY9" fmla="*/ 6350 h 34925"/>
                    <a:gd name="connsiteX10" fmla="*/ 450850 w 1088455"/>
                    <a:gd name="connsiteY10" fmla="*/ 12700 h 34925"/>
                    <a:gd name="connsiteX11" fmla="*/ 0 w 1088455"/>
                    <a:gd name="connsiteY11" fmla="*/ 25400 h 3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8455" h="34925">
                      <a:moveTo>
                        <a:pt x="0" y="25400"/>
                      </a:moveTo>
                      <a:lnTo>
                        <a:pt x="58737" y="25400"/>
                      </a:lnTo>
                      <a:lnTo>
                        <a:pt x="481012" y="23812"/>
                      </a:lnTo>
                      <a:lnTo>
                        <a:pt x="469900" y="23812"/>
                      </a:lnTo>
                      <a:lnTo>
                        <a:pt x="685800" y="25400"/>
                      </a:lnTo>
                      <a:lnTo>
                        <a:pt x="688975" y="25400"/>
                      </a:lnTo>
                      <a:lnTo>
                        <a:pt x="1079500" y="34925"/>
                      </a:lnTo>
                      <a:cubicBezTo>
                        <a:pt x="1123156" y="33602"/>
                        <a:pt x="995362" y="23283"/>
                        <a:pt x="950912" y="17462"/>
                      </a:cubicBezTo>
                      <a:cubicBezTo>
                        <a:pt x="906462" y="11641"/>
                        <a:pt x="874448" y="1852"/>
                        <a:pt x="812800" y="0"/>
                      </a:cubicBezTo>
                      <a:lnTo>
                        <a:pt x="581025" y="6350"/>
                      </a:lnTo>
                      <a:cubicBezTo>
                        <a:pt x="520700" y="8467"/>
                        <a:pt x="450850" y="12700"/>
                        <a:pt x="450850" y="12700"/>
                      </a:cubicBezTo>
                      <a:lnTo>
                        <a:pt x="0" y="254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805" name="グループ化 804">
                  <a:extLst>
                    <a:ext uri="{FF2B5EF4-FFF2-40B4-BE49-F238E27FC236}">
                      <a16:creationId xmlns:a16="http://schemas.microsoft.com/office/drawing/2014/main" id="{92F29520-FC28-46AB-A45A-94D6F2D8D32D}"/>
                    </a:ext>
                  </a:extLst>
                </p:cNvPr>
                <p:cNvGrpSpPr/>
                <p:nvPr/>
              </p:nvGrpSpPr>
              <p:grpSpPr>
                <a:xfrm>
                  <a:off x="4054475" y="4198886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852" name="フリーフォーム: 図形 851">
                    <a:extLst>
                      <a:ext uri="{FF2B5EF4-FFF2-40B4-BE49-F238E27FC236}">
                        <a16:creationId xmlns:a16="http://schemas.microsoft.com/office/drawing/2014/main" id="{7051BD2C-253A-452B-8CCB-B5ADF04025B5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3" name="フリーフォーム: 図形 852">
                    <a:extLst>
                      <a:ext uri="{FF2B5EF4-FFF2-40B4-BE49-F238E27FC236}">
                        <a16:creationId xmlns:a16="http://schemas.microsoft.com/office/drawing/2014/main" id="{10D0746D-9E0F-4CD0-A053-33BB23C18B94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4" name="フリーフォーム: 図形 853">
                    <a:extLst>
                      <a:ext uri="{FF2B5EF4-FFF2-40B4-BE49-F238E27FC236}">
                        <a16:creationId xmlns:a16="http://schemas.microsoft.com/office/drawing/2014/main" id="{E99FBBBC-8D44-4BD6-9183-54026B968F89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5" name="フリーフォーム: 図形 854">
                    <a:extLst>
                      <a:ext uri="{FF2B5EF4-FFF2-40B4-BE49-F238E27FC236}">
                        <a16:creationId xmlns:a16="http://schemas.microsoft.com/office/drawing/2014/main" id="{330C8C28-1BA1-45CA-A223-2DA0F32CA661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6" name="フリーフォーム: 図形 855">
                    <a:extLst>
                      <a:ext uri="{FF2B5EF4-FFF2-40B4-BE49-F238E27FC236}">
                        <a16:creationId xmlns:a16="http://schemas.microsoft.com/office/drawing/2014/main" id="{8F636D27-9C78-4337-9D93-3A687F11BE36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7" name="フリーフォーム: 図形 856">
                    <a:extLst>
                      <a:ext uri="{FF2B5EF4-FFF2-40B4-BE49-F238E27FC236}">
                        <a16:creationId xmlns:a16="http://schemas.microsoft.com/office/drawing/2014/main" id="{16480150-749E-4FBD-A487-6B5F6AECE3D1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8" name="フリーフォーム: 図形 857">
                    <a:extLst>
                      <a:ext uri="{FF2B5EF4-FFF2-40B4-BE49-F238E27FC236}">
                        <a16:creationId xmlns:a16="http://schemas.microsoft.com/office/drawing/2014/main" id="{DECD43F4-8220-4C73-A2BE-D13EDC70130C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9" name="フリーフォーム: 図形 858">
                    <a:extLst>
                      <a:ext uri="{FF2B5EF4-FFF2-40B4-BE49-F238E27FC236}">
                        <a16:creationId xmlns:a16="http://schemas.microsoft.com/office/drawing/2014/main" id="{6774D6BA-70CA-4E94-AD2E-730765D30A1F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0" name="フリーフォーム: 図形 859">
                    <a:extLst>
                      <a:ext uri="{FF2B5EF4-FFF2-40B4-BE49-F238E27FC236}">
                        <a16:creationId xmlns:a16="http://schemas.microsoft.com/office/drawing/2014/main" id="{0F50A4D9-3A11-4052-9047-F78EDD932F17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1" name="フリーフォーム: 図形 860">
                    <a:extLst>
                      <a:ext uri="{FF2B5EF4-FFF2-40B4-BE49-F238E27FC236}">
                        <a16:creationId xmlns:a16="http://schemas.microsoft.com/office/drawing/2014/main" id="{61605705-75D0-44A1-8534-F85F9A57A9CD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2" name="フリーフォーム: 図形 861">
                    <a:extLst>
                      <a:ext uri="{FF2B5EF4-FFF2-40B4-BE49-F238E27FC236}">
                        <a16:creationId xmlns:a16="http://schemas.microsoft.com/office/drawing/2014/main" id="{5210191D-3B0E-4826-862B-2D0FC04250F9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3" name="フリーフォーム: 図形 862">
                    <a:extLst>
                      <a:ext uri="{FF2B5EF4-FFF2-40B4-BE49-F238E27FC236}">
                        <a16:creationId xmlns:a16="http://schemas.microsoft.com/office/drawing/2014/main" id="{101B70B0-1D23-44EE-BFA1-A3FF5838B671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4" name="フリーフォーム: 図形 863">
                    <a:extLst>
                      <a:ext uri="{FF2B5EF4-FFF2-40B4-BE49-F238E27FC236}">
                        <a16:creationId xmlns:a16="http://schemas.microsoft.com/office/drawing/2014/main" id="{5375D78A-0A26-4A0E-8A41-21C2786F1467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5" name="フリーフォーム: 図形 864">
                    <a:extLst>
                      <a:ext uri="{FF2B5EF4-FFF2-40B4-BE49-F238E27FC236}">
                        <a16:creationId xmlns:a16="http://schemas.microsoft.com/office/drawing/2014/main" id="{DA3244AA-8EEC-49DE-9CCF-7CD6B8D375DC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6" name="フリーフォーム: 図形 865">
                    <a:extLst>
                      <a:ext uri="{FF2B5EF4-FFF2-40B4-BE49-F238E27FC236}">
                        <a16:creationId xmlns:a16="http://schemas.microsoft.com/office/drawing/2014/main" id="{C597C6E7-EA58-4721-919E-53B3D9EE5B01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7" name="フリーフォーム: 図形 866">
                    <a:extLst>
                      <a:ext uri="{FF2B5EF4-FFF2-40B4-BE49-F238E27FC236}">
                        <a16:creationId xmlns:a16="http://schemas.microsoft.com/office/drawing/2014/main" id="{EABD1953-6129-4149-8608-4F13E86AC558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8" name="フリーフォーム: 図形 867">
                    <a:extLst>
                      <a:ext uri="{FF2B5EF4-FFF2-40B4-BE49-F238E27FC236}">
                        <a16:creationId xmlns:a16="http://schemas.microsoft.com/office/drawing/2014/main" id="{2F8896A7-33FD-4137-953D-586AE17F8869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9" name="フリーフォーム: 図形 868">
                    <a:extLst>
                      <a:ext uri="{FF2B5EF4-FFF2-40B4-BE49-F238E27FC236}">
                        <a16:creationId xmlns:a16="http://schemas.microsoft.com/office/drawing/2014/main" id="{60078B5E-63B4-445B-98DD-99C2F6A28D9B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0" name="フリーフォーム: 図形 869">
                    <a:extLst>
                      <a:ext uri="{FF2B5EF4-FFF2-40B4-BE49-F238E27FC236}">
                        <a16:creationId xmlns:a16="http://schemas.microsoft.com/office/drawing/2014/main" id="{B6748998-6FDC-4B01-85E3-779093DC926D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1" name="フリーフォーム: 図形 870">
                    <a:extLst>
                      <a:ext uri="{FF2B5EF4-FFF2-40B4-BE49-F238E27FC236}">
                        <a16:creationId xmlns:a16="http://schemas.microsoft.com/office/drawing/2014/main" id="{EAF3D9F5-1F23-48EA-9649-462F3942D6D0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2" name="フリーフォーム: 図形 871">
                    <a:extLst>
                      <a:ext uri="{FF2B5EF4-FFF2-40B4-BE49-F238E27FC236}">
                        <a16:creationId xmlns:a16="http://schemas.microsoft.com/office/drawing/2014/main" id="{E1CC8EFB-6B0B-46CD-99F6-ABCBE7F5F8D0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3" name="フリーフォーム: 図形 872">
                    <a:extLst>
                      <a:ext uri="{FF2B5EF4-FFF2-40B4-BE49-F238E27FC236}">
                        <a16:creationId xmlns:a16="http://schemas.microsoft.com/office/drawing/2014/main" id="{09D659AC-F404-475A-8964-26BA4B0C244F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4" name="フリーフォーム: 図形 873">
                    <a:extLst>
                      <a:ext uri="{FF2B5EF4-FFF2-40B4-BE49-F238E27FC236}">
                        <a16:creationId xmlns:a16="http://schemas.microsoft.com/office/drawing/2014/main" id="{CD3574B9-F290-4D79-B85E-ACCBAB60B67E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5" name="フリーフォーム: 図形 874">
                    <a:extLst>
                      <a:ext uri="{FF2B5EF4-FFF2-40B4-BE49-F238E27FC236}">
                        <a16:creationId xmlns:a16="http://schemas.microsoft.com/office/drawing/2014/main" id="{E0ACDE83-6101-418C-830C-CA86F7E07F0F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6" name="フリーフォーム: 図形 875">
                    <a:extLst>
                      <a:ext uri="{FF2B5EF4-FFF2-40B4-BE49-F238E27FC236}">
                        <a16:creationId xmlns:a16="http://schemas.microsoft.com/office/drawing/2014/main" id="{B871F8E2-AD30-4282-B418-F4CD5EC48A25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7" name="フリーフォーム: 図形 876">
                    <a:extLst>
                      <a:ext uri="{FF2B5EF4-FFF2-40B4-BE49-F238E27FC236}">
                        <a16:creationId xmlns:a16="http://schemas.microsoft.com/office/drawing/2014/main" id="{E952FDA5-A862-4C00-B430-E84C4FDF51E0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8" name="フリーフォーム: 図形 877">
                    <a:extLst>
                      <a:ext uri="{FF2B5EF4-FFF2-40B4-BE49-F238E27FC236}">
                        <a16:creationId xmlns:a16="http://schemas.microsoft.com/office/drawing/2014/main" id="{09AB67B9-F4D8-4341-A695-BB33BAA04C19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9" name="フリーフォーム: 図形 878">
                    <a:extLst>
                      <a:ext uri="{FF2B5EF4-FFF2-40B4-BE49-F238E27FC236}">
                        <a16:creationId xmlns:a16="http://schemas.microsoft.com/office/drawing/2014/main" id="{581D6854-FFC9-460D-9E5C-ACE6972FE18D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0" name="フリーフォーム: 図形 879">
                    <a:extLst>
                      <a:ext uri="{FF2B5EF4-FFF2-40B4-BE49-F238E27FC236}">
                        <a16:creationId xmlns:a16="http://schemas.microsoft.com/office/drawing/2014/main" id="{E9EF68BC-A996-4629-A5CC-F8BFAF670D84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1" name="フリーフォーム: 図形 880">
                    <a:extLst>
                      <a:ext uri="{FF2B5EF4-FFF2-40B4-BE49-F238E27FC236}">
                        <a16:creationId xmlns:a16="http://schemas.microsoft.com/office/drawing/2014/main" id="{2F9E7234-2CF0-4069-A6DC-C97712999902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2" name="フリーフォーム: 図形 881">
                    <a:extLst>
                      <a:ext uri="{FF2B5EF4-FFF2-40B4-BE49-F238E27FC236}">
                        <a16:creationId xmlns:a16="http://schemas.microsoft.com/office/drawing/2014/main" id="{F35AC1BA-B9A8-4C17-9DA4-CD07B9D18B8A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3" name="フリーフォーム: 図形 882">
                    <a:extLst>
                      <a:ext uri="{FF2B5EF4-FFF2-40B4-BE49-F238E27FC236}">
                        <a16:creationId xmlns:a16="http://schemas.microsoft.com/office/drawing/2014/main" id="{BD079E34-EACB-42C9-889B-8E2CA6B423B6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4" name="フリーフォーム: 図形 883">
                    <a:extLst>
                      <a:ext uri="{FF2B5EF4-FFF2-40B4-BE49-F238E27FC236}">
                        <a16:creationId xmlns:a16="http://schemas.microsoft.com/office/drawing/2014/main" id="{2E9431EA-2DA5-4C83-B756-0D2E15803A91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5" name="フリーフォーム: 図形 884">
                    <a:extLst>
                      <a:ext uri="{FF2B5EF4-FFF2-40B4-BE49-F238E27FC236}">
                        <a16:creationId xmlns:a16="http://schemas.microsoft.com/office/drawing/2014/main" id="{9E528B7F-343B-41D4-B72C-D64E3255C32C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6" name="フリーフォーム: 図形 885">
                    <a:extLst>
                      <a:ext uri="{FF2B5EF4-FFF2-40B4-BE49-F238E27FC236}">
                        <a16:creationId xmlns:a16="http://schemas.microsoft.com/office/drawing/2014/main" id="{1D6C3039-6622-4922-9EA1-BC8959538DD2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7" name="フリーフォーム: 図形 886">
                    <a:extLst>
                      <a:ext uri="{FF2B5EF4-FFF2-40B4-BE49-F238E27FC236}">
                        <a16:creationId xmlns:a16="http://schemas.microsoft.com/office/drawing/2014/main" id="{46C5F91E-5708-4A56-96AD-BF1C18DF3259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8" name="フリーフォーム: 図形 887">
                    <a:extLst>
                      <a:ext uri="{FF2B5EF4-FFF2-40B4-BE49-F238E27FC236}">
                        <a16:creationId xmlns:a16="http://schemas.microsoft.com/office/drawing/2014/main" id="{267D86A0-235F-4DEC-BDE3-CADFF201028D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9" name="フリーフォーム: 図形 888">
                    <a:extLst>
                      <a:ext uri="{FF2B5EF4-FFF2-40B4-BE49-F238E27FC236}">
                        <a16:creationId xmlns:a16="http://schemas.microsoft.com/office/drawing/2014/main" id="{4DE4E33E-31BD-4F2A-94EB-1A252FCD4397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0" name="フリーフォーム: 図形 889">
                    <a:extLst>
                      <a:ext uri="{FF2B5EF4-FFF2-40B4-BE49-F238E27FC236}">
                        <a16:creationId xmlns:a16="http://schemas.microsoft.com/office/drawing/2014/main" id="{A5406210-81F4-4481-B257-FA3D79BF2398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1" name="フリーフォーム: 図形 890">
                    <a:extLst>
                      <a:ext uri="{FF2B5EF4-FFF2-40B4-BE49-F238E27FC236}">
                        <a16:creationId xmlns:a16="http://schemas.microsoft.com/office/drawing/2014/main" id="{19768EAE-EEDA-4FE5-8F33-19874E96059A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2" name="フリーフォーム: 図形 891">
                    <a:extLst>
                      <a:ext uri="{FF2B5EF4-FFF2-40B4-BE49-F238E27FC236}">
                        <a16:creationId xmlns:a16="http://schemas.microsoft.com/office/drawing/2014/main" id="{F82F83CB-64B1-4542-97EC-EA7EFBF4DCB5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3" name="フリーフォーム: 図形 892">
                    <a:extLst>
                      <a:ext uri="{FF2B5EF4-FFF2-40B4-BE49-F238E27FC236}">
                        <a16:creationId xmlns:a16="http://schemas.microsoft.com/office/drawing/2014/main" id="{6B8352A8-FD5E-44AE-AC2F-C6109A7AF645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4" name="フリーフォーム: 図形 893">
                    <a:extLst>
                      <a:ext uri="{FF2B5EF4-FFF2-40B4-BE49-F238E27FC236}">
                        <a16:creationId xmlns:a16="http://schemas.microsoft.com/office/drawing/2014/main" id="{B85DC09B-693E-4C63-B334-9B87B8E5FA95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5" name="フリーフォーム: 図形 894">
                    <a:extLst>
                      <a:ext uri="{FF2B5EF4-FFF2-40B4-BE49-F238E27FC236}">
                        <a16:creationId xmlns:a16="http://schemas.microsoft.com/office/drawing/2014/main" id="{4DF9600D-3908-4CFA-8A56-520C3F25CDE7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6" name="フリーフォーム: 図形 895">
                    <a:extLst>
                      <a:ext uri="{FF2B5EF4-FFF2-40B4-BE49-F238E27FC236}">
                        <a16:creationId xmlns:a16="http://schemas.microsoft.com/office/drawing/2014/main" id="{A228BF40-1ECB-4440-8430-1AC9C5EE5245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806" name="グループ化 805">
                  <a:extLst>
                    <a:ext uri="{FF2B5EF4-FFF2-40B4-BE49-F238E27FC236}">
                      <a16:creationId xmlns:a16="http://schemas.microsoft.com/office/drawing/2014/main" id="{0368E47F-FDB7-4FC8-A889-F7202CED9D9E}"/>
                    </a:ext>
                  </a:extLst>
                </p:cNvPr>
                <p:cNvGrpSpPr/>
                <p:nvPr/>
              </p:nvGrpSpPr>
              <p:grpSpPr>
                <a:xfrm flipH="1">
                  <a:off x="6753223" y="4213702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807" name="フリーフォーム: 図形 806">
                    <a:extLst>
                      <a:ext uri="{FF2B5EF4-FFF2-40B4-BE49-F238E27FC236}">
                        <a16:creationId xmlns:a16="http://schemas.microsoft.com/office/drawing/2014/main" id="{9FEB3F84-32F8-469E-B04E-DD437CFA49EE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08" name="フリーフォーム: 図形 807">
                    <a:extLst>
                      <a:ext uri="{FF2B5EF4-FFF2-40B4-BE49-F238E27FC236}">
                        <a16:creationId xmlns:a16="http://schemas.microsoft.com/office/drawing/2014/main" id="{18C2E5E5-EAA8-4672-89EB-E54A2E298345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09" name="フリーフォーム: 図形 808">
                    <a:extLst>
                      <a:ext uri="{FF2B5EF4-FFF2-40B4-BE49-F238E27FC236}">
                        <a16:creationId xmlns:a16="http://schemas.microsoft.com/office/drawing/2014/main" id="{8A408CED-710E-467A-A1BC-9EC2FA652A39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0" name="フリーフォーム: 図形 809">
                    <a:extLst>
                      <a:ext uri="{FF2B5EF4-FFF2-40B4-BE49-F238E27FC236}">
                        <a16:creationId xmlns:a16="http://schemas.microsoft.com/office/drawing/2014/main" id="{90825F9F-BE66-4354-9562-10095883E145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1" name="フリーフォーム: 図形 810">
                    <a:extLst>
                      <a:ext uri="{FF2B5EF4-FFF2-40B4-BE49-F238E27FC236}">
                        <a16:creationId xmlns:a16="http://schemas.microsoft.com/office/drawing/2014/main" id="{3768D3E3-2476-4BDF-A6E9-7703A309A303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2" name="フリーフォーム: 図形 811">
                    <a:extLst>
                      <a:ext uri="{FF2B5EF4-FFF2-40B4-BE49-F238E27FC236}">
                        <a16:creationId xmlns:a16="http://schemas.microsoft.com/office/drawing/2014/main" id="{FFC0BF9B-CDF2-4432-8FD8-CB249500E257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3" name="フリーフォーム: 図形 812">
                    <a:extLst>
                      <a:ext uri="{FF2B5EF4-FFF2-40B4-BE49-F238E27FC236}">
                        <a16:creationId xmlns:a16="http://schemas.microsoft.com/office/drawing/2014/main" id="{F77F3587-ACDA-4A2E-B9B4-0F29782BCEE7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4" name="フリーフォーム: 図形 813">
                    <a:extLst>
                      <a:ext uri="{FF2B5EF4-FFF2-40B4-BE49-F238E27FC236}">
                        <a16:creationId xmlns:a16="http://schemas.microsoft.com/office/drawing/2014/main" id="{CDCAF091-F78C-4963-92D6-55D5C052F69B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5" name="フリーフォーム: 図形 814">
                    <a:extLst>
                      <a:ext uri="{FF2B5EF4-FFF2-40B4-BE49-F238E27FC236}">
                        <a16:creationId xmlns:a16="http://schemas.microsoft.com/office/drawing/2014/main" id="{BBD2CBD1-0945-430A-A698-815FE0998720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6" name="フリーフォーム: 図形 815">
                    <a:extLst>
                      <a:ext uri="{FF2B5EF4-FFF2-40B4-BE49-F238E27FC236}">
                        <a16:creationId xmlns:a16="http://schemas.microsoft.com/office/drawing/2014/main" id="{6438F043-D937-4616-911B-939AFFD243EE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7" name="フリーフォーム: 図形 816">
                    <a:extLst>
                      <a:ext uri="{FF2B5EF4-FFF2-40B4-BE49-F238E27FC236}">
                        <a16:creationId xmlns:a16="http://schemas.microsoft.com/office/drawing/2014/main" id="{60F88FAB-CBB2-41FA-AC24-9330DE028075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8" name="フリーフォーム: 図形 817">
                    <a:extLst>
                      <a:ext uri="{FF2B5EF4-FFF2-40B4-BE49-F238E27FC236}">
                        <a16:creationId xmlns:a16="http://schemas.microsoft.com/office/drawing/2014/main" id="{6ECA14DD-2AC5-4366-A736-2A4BD8E8EB10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9" name="フリーフォーム: 図形 818">
                    <a:extLst>
                      <a:ext uri="{FF2B5EF4-FFF2-40B4-BE49-F238E27FC236}">
                        <a16:creationId xmlns:a16="http://schemas.microsoft.com/office/drawing/2014/main" id="{EFA67D21-1FCF-45D4-A24F-E1B04EF28908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0" name="フリーフォーム: 図形 819">
                    <a:extLst>
                      <a:ext uri="{FF2B5EF4-FFF2-40B4-BE49-F238E27FC236}">
                        <a16:creationId xmlns:a16="http://schemas.microsoft.com/office/drawing/2014/main" id="{1207DB2F-3CD7-4CBA-BF90-05095C283E56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1" name="フリーフォーム: 図形 820">
                    <a:extLst>
                      <a:ext uri="{FF2B5EF4-FFF2-40B4-BE49-F238E27FC236}">
                        <a16:creationId xmlns:a16="http://schemas.microsoft.com/office/drawing/2014/main" id="{8C9B993E-7A3F-4955-997C-35DA851401B1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2" name="フリーフォーム: 図形 821">
                    <a:extLst>
                      <a:ext uri="{FF2B5EF4-FFF2-40B4-BE49-F238E27FC236}">
                        <a16:creationId xmlns:a16="http://schemas.microsoft.com/office/drawing/2014/main" id="{DB8D79E6-C686-4307-A538-713630D1D44C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3" name="フリーフォーム: 図形 822">
                    <a:extLst>
                      <a:ext uri="{FF2B5EF4-FFF2-40B4-BE49-F238E27FC236}">
                        <a16:creationId xmlns:a16="http://schemas.microsoft.com/office/drawing/2014/main" id="{823632AC-8FE7-46C5-AA56-75E21BAABC23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4" name="フリーフォーム: 図形 823">
                    <a:extLst>
                      <a:ext uri="{FF2B5EF4-FFF2-40B4-BE49-F238E27FC236}">
                        <a16:creationId xmlns:a16="http://schemas.microsoft.com/office/drawing/2014/main" id="{FFDD799B-03ED-4536-8C91-35D9B09EA94E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5" name="フリーフォーム: 図形 824">
                    <a:extLst>
                      <a:ext uri="{FF2B5EF4-FFF2-40B4-BE49-F238E27FC236}">
                        <a16:creationId xmlns:a16="http://schemas.microsoft.com/office/drawing/2014/main" id="{60096E05-4601-431C-ADE7-C2D4B8D0F3D0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6" name="フリーフォーム: 図形 825">
                    <a:extLst>
                      <a:ext uri="{FF2B5EF4-FFF2-40B4-BE49-F238E27FC236}">
                        <a16:creationId xmlns:a16="http://schemas.microsoft.com/office/drawing/2014/main" id="{C55BFEAC-B16E-4575-B9FA-34574E7D78D7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7" name="フリーフォーム: 図形 826">
                    <a:extLst>
                      <a:ext uri="{FF2B5EF4-FFF2-40B4-BE49-F238E27FC236}">
                        <a16:creationId xmlns:a16="http://schemas.microsoft.com/office/drawing/2014/main" id="{8C7C4D5F-C5FE-4390-870E-E00A3DF435FE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8" name="フリーフォーム: 図形 827">
                    <a:extLst>
                      <a:ext uri="{FF2B5EF4-FFF2-40B4-BE49-F238E27FC236}">
                        <a16:creationId xmlns:a16="http://schemas.microsoft.com/office/drawing/2014/main" id="{432F0251-9C7D-4EE6-8CBC-CED500A421F4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9" name="フリーフォーム: 図形 828">
                    <a:extLst>
                      <a:ext uri="{FF2B5EF4-FFF2-40B4-BE49-F238E27FC236}">
                        <a16:creationId xmlns:a16="http://schemas.microsoft.com/office/drawing/2014/main" id="{085B4EDC-D558-43F7-AFFE-13E4450EB34B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0" name="フリーフォーム: 図形 829">
                    <a:extLst>
                      <a:ext uri="{FF2B5EF4-FFF2-40B4-BE49-F238E27FC236}">
                        <a16:creationId xmlns:a16="http://schemas.microsoft.com/office/drawing/2014/main" id="{60C30995-5A1A-48CB-A97B-5E14588F18FE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1" name="フリーフォーム: 図形 830">
                    <a:extLst>
                      <a:ext uri="{FF2B5EF4-FFF2-40B4-BE49-F238E27FC236}">
                        <a16:creationId xmlns:a16="http://schemas.microsoft.com/office/drawing/2014/main" id="{C5B56997-2124-4A01-87DB-352B3CA15976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2" name="フリーフォーム: 図形 831">
                    <a:extLst>
                      <a:ext uri="{FF2B5EF4-FFF2-40B4-BE49-F238E27FC236}">
                        <a16:creationId xmlns:a16="http://schemas.microsoft.com/office/drawing/2014/main" id="{3148664B-8C95-4B5A-B1F7-11EE1C5CB3A5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3" name="フリーフォーム: 図形 832">
                    <a:extLst>
                      <a:ext uri="{FF2B5EF4-FFF2-40B4-BE49-F238E27FC236}">
                        <a16:creationId xmlns:a16="http://schemas.microsoft.com/office/drawing/2014/main" id="{AEAA4028-F55F-4624-99A7-112DE9E7B98E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4" name="フリーフォーム: 図形 833">
                    <a:extLst>
                      <a:ext uri="{FF2B5EF4-FFF2-40B4-BE49-F238E27FC236}">
                        <a16:creationId xmlns:a16="http://schemas.microsoft.com/office/drawing/2014/main" id="{F7B28BEE-BDA1-44FB-AC09-C0A71CD2471D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5" name="フリーフォーム: 図形 834">
                    <a:extLst>
                      <a:ext uri="{FF2B5EF4-FFF2-40B4-BE49-F238E27FC236}">
                        <a16:creationId xmlns:a16="http://schemas.microsoft.com/office/drawing/2014/main" id="{0C91562B-763F-4A2C-9D78-F5BB8A1FDF5F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6" name="フリーフォーム: 図形 835">
                    <a:extLst>
                      <a:ext uri="{FF2B5EF4-FFF2-40B4-BE49-F238E27FC236}">
                        <a16:creationId xmlns:a16="http://schemas.microsoft.com/office/drawing/2014/main" id="{7EAF1E26-8ECE-4074-A039-92B085873D92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7" name="フリーフォーム: 図形 836">
                    <a:extLst>
                      <a:ext uri="{FF2B5EF4-FFF2-40B4-BE49-F238E27FC236}">
                        <a16:creationId xmlns:a16="http://schemas.microsoft.com/office/drawing/2014/main" id="{F0BEC29B-6B7F-4AD6-BE00-F154B90593A6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8" name="フリーフォーム: 図形 837">
                    <a:extLst>
                      <a:ext uri="{FF2B5EF4-FFF2-40B4-BE49-F238E27FC236}">
                        <a16:creationId xmlns:a16="http://schemas.microsoft.com/office/drawing/2014/main" id="{172A40D5-1907-4125-901C-507B53C513C0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9" name="フリーフォーム: 図形 838">
                    <a:extLst>
                      <a:ext uri="{FF2B5EF4-FFF2-40B4-BE49-F238E27FC236}">
                        <a16:creationId xmlns:a16="http://schemas.microsoft.com/office/drawing/2014/main" id="{67CC242A-4AD4-447E-BC08-B8B64E228B75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0" name="フリーフォーム: 図形 839">
                    <a:extLst>
                      <a:ext uri="{FF2B5EF4-FFF2-40B4-BE49-F238E27FC236}">
                        <a16:creationId xmlns:a16="http://schemas.microsoft.com/office/drawing/2014/main" id="{D47C8796-BEC4-4517-BB8A-1A141B1077E2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1" name="フリーフォーム: 図形 840">
                    <a:extLst>
                      <a:ext uri="{FF2B5EF4-FFF2-40B4-BE49-F238E27FC236}">
                        <a16:creationId xmlns:a16="http://schemas.microsoft.com/office/drawing/2014/main" id="{61A84170-7235-4347-B1BC-50840377AAB9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2" name="フリーフォーム: 図形 841">
                    <a:extLst>
                      <a:ext uri="{FF2B5EF4-FFF2-40B4-BE49-F238E27FC236}">
                        <a16:creationId xmlns:a16="http://schemas.microsoft.com/office/drawing/2014/main" id="{DF683BD5-2EBB-4057-9B3D-A29562C924EC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3" name="フリーフォーム: 図形 842">
                    <a:extLst>
                      <a:ext uri="{FF2B5EF4-FFF2-40B4-BE49-F238E27FC236}">
                        <a16:creationId xmlns:a16="http://schemas.microsoft.com/office/drawing/2014/main" id="{55FD00FF-72B4-479F-9226-AD287A3B7A54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4" name="フリーフォーム: 図形 843">
                    <a:extLst>
                      <a:ext uri="{FF2B5EF4-FFF2-40B4-BE49-F238E27FC236}">
                        <a16:creationId xmlns:a16="http://schemas.microsoft.com/office/drawing/2014/main" id="{F4A2FB64-A555-48CF-9082-114BA83241E8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5" name="フリーフォーム: 図形 844">
                    <a:extLst>
                      <a:ext uri="{FF2B5EF4-FFF2-40B4-BE49-F238E27FC236}">
                        <a16:creationId xmlns:a16="http://schemas.microsoft.com/office/drawing/2014/main" id="{9D9D7E60-FBCB-45C7-A18F-A74858762934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6" name="フリーフォーム: 図形 845">
                    <a:extLst>
                      <a:ext uri="{FF2B5EF4-FFF2-40B4-BE49-F238E27FC236}">
                        <a16:creationId xmlns:a16="http://schemas.microsoft.com/office/drawing/2014/main" id="{245083D4-4215-4F26-9197-FBB359EC0BA2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7" name="フリーフォーム: 図形 846">
                    <a:extLst>
                      <a:ext uri="{FF2B5EF4-FFF2-40B4-BE49-F238E27FC236}">
                        <a16:creationId xmlns:a16="http://schemas.microsoft.com/office/drawing/2014/main" id="{655B51B6-CAAD-4B82-B150-3CA5C939785B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8" name="フリーフォーム: 図形 847">
                    <a:extLst>
                      <a:ext uri="{FF2B5EF4-FFF2-40B4-BE49-F238E27FC236}">
                        <a16:creationId xmlns:a16="http://schemas.microsoft.com/office/drawing/2014/main" id="{DCCD754D-C5D4-4B9C-8727-7B957547DD48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9" name="フリーフォーム: 図形 848">
                    <a:extLst>
                      <a:ext uri="{FF2B5EF4-FFF2-40B4-BE49-F238E27FC236}">
                        <a16:creationId xmlns:a16="http://schemas.microsoft.com/office/drawing/2014/main" id="{26D3DC7D-1C51-4A58-A7E5-9BCD0A3F0683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0" name="フリーフォーム: 図形 849">
                    <a:extLst>
                      <a:ext uri="{FF2B5EF4-FFF2-40B4-BE49-F238E27FC236}">
                        <a16:creationId xmlns:a16="http://schemas.microsoft.com/office/drawing/2014/main" id="{3C0577DA-B7EE-40F8-A0D5-DD6E1C1C3D0F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1" name="フリーフォーム: 図形 850">
                    <a:extLst>
                      <a:ext uri="{FF2B5EF4-FFF2-40B4-BE49-F238E27FC236}">
                        <a16:creationId xmlns:a16="http://schemas.microsoft.com/office/drawing/2014/main" id="{FA92CEFC-CAFD-4BD3-86A8-08A9D1449216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F02A471A-5FF2-481A-9E2A-9276E60533CE}"/>
                  </a:ext>
                </a:extLst>
              </p:cNvPr>
              <p:cNvSpPr/>
              <p:nvPr/>
            </p:nvSpPr>
            <p:spPr>
              <a:xfrm>
                <a:off x="5233150" y="4202760"/>
                <a:ext cx="46875" cy="947214"/>
              </a:xfrm>
              <a:custGeom>
                <a:avLst/>
                <a:gdLst>
                  <a:gd name="connsiteX0" fmla="*/ 37350 w 46875"/>
                  <a:gd name="connsiteY0" fmla="*/ 40628 h 947214"/>
                  <a:gd name="connsiteX1" fmla="*/ 46875 w 46875"/>
                  <a:gd name="connsiteY1" fmla="*/ 635940 h 947214"/>
                  <a:gd name="connsiteX2" fmla="*/ 37350 w 46875"/>
                  <a:gd name="connsiteY2" fmla="*/ 361303 h 947214"/>
                  <a:gd name="connsiteX3" fmla="*/ 7188 w 46875"/>
                  <a:gd name="connsiteY3" fmla="*/ 250178 h 947214"/>
                  <a:gd name="connsiteX4" fmla="*/ 7188 w 46875"/>
                  <a:gd name="connsiteY4" fmla="*/ 729603 h 947214"/>
                  <a:gd name="connsiteX5" fmla="*/ 4013 w 46875"/>
                  <a:gd name="connsiteY5" fmla="*/ 937565 h 947214"/>
                  <a:gd name="connsiteX6" fmla="*/ 8775 w 46875"/>
                  <a:gd name="connsiteY6" fmla="*/ 831203 h 947214"/>
                  <a:gd name="connsiteX7" fmla="*/ 838 w 46875"/>
                  <a:gd name="connsiteY7" fmla="*/ 139053 h 947214"/>
                  <a:gd name="connsiteX8" fmla="*/ 37350 w 46875"/>
                  <a:gd name="connsiteY8" fmla="*/ 40628 h 94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75" h="947214">
                    <a:moveTo>
                      <a:pt x="37350" y="40628"/>
                    </a:moveTo>
                    <a:cubicBezTo>
                      <a:pt x="45023" y="123442"/>
                      <a:pt x="46875" y="582494"/>
                      <a:pt x="46875" y="635940"/>
                    </a:cubicBezTo>
                    <a:cubicBezTo>
                      <a:pt x="46875" y="689386"/>
                      <a:pt x="43964" y="425597"/>
                      <a:pt x="37350" y="361303"/>
                    </a:cubicBezTo>
                    <a:cubicBezTo>
                      <a:pt x="30736" y="297009"/>
                      <a:pt x="12215" y="188795"/>
                      <a:pt x="7188" y="250178"/>
                    </a:cubicBezTo>
                    <a:cubicBezTo>
                      <a:pt x="2161" y="311561"/>
                      <a:pt x="7717" y="615039"/>
                      <a:pt x="7188" y="729603"/>
                    </a:cubicBezTo>
                    <a:cubicBezTo>
                      <a:pt x="6659" y="844167"/>
                      <a:pt x="3748" y="920632"/>
                      <a:pt x="4013" y="937565"/>
                    </a:cubicBezTo>
                    <a:cubicBezTo>
                      <a:pt x="4277" y="954498"/>
                      <a:pt x="9304" y="964288"/>
                      <a:pt x="8775" y="831203"/>
                    </a:cubicBezTo>
                    <a:cubicBezTo>
                      <a:pt x="8246" y="698118"/>
                      <a:pt x="-3131" y="271080"/>
                      <a:pt x="838" y="139053"/>
                    </a:cubicBezTo>
                    <a:cubicBezTo>
                      <a:pt x="4807" y="7026"/>
                      <a:pt x="29677" y="-42186"/>
                      <a:pt x="37350" y="406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3BB09295-384A-4D3A-BF6B-7DA34971DE89}"/>
                  </a:ext>
                </a:extLst>
              </p:cNvPr>
              <p:cNvSpPr/>
              <p:nvPr/>
            </p:nvSpPr>
            <p:spPr>
              <a:xfrm>
                <a:off x="5221268" y="4394236"/>
                <a:ext cx="47767" cy="1041828"/>
              </a:xfrm>
              <a:custGeom>
                <a:avLst/>
                <a:gdLst>
                  <a:gd name="connsiteX0" fmla="*/ 47645 w 47767"/>
                  <a:gd name="connsiteY0" fmla="*/ 79339 h 1041828"/>
                  <a:gd name="connsiteX1" fmla="*/ 36532 w 47767"/>
                  <a:gd name="connsiteY1" fmla="*/ 979452 h 1041828"/>
                  <a:gd name="connsiteX2" fmla="*/ 31770 w 47767"/>
                  <a:gd name="connsiteY2" fmla="*/ 922302 h 1041828"/>
                  <a:gd name="connsiteX3" fmla="*/ 20 w 47767"/>
                  <a:gd name="connsiteY3" fmla="*/ 582577 h 1041828"/>
                  <a:gd name="connsiteX4" fmla="*/ 27007 w 47767"/>
                  <a:gd name="connsiteY4" fmla="*/ 19014 h 1041828"/>
                  <a:gd name="connsiteX5" fmla="*/ 28595 w 47767"/>
                  <a:gd name="connsiteY5" fmla="*/ 130139 h 1041828"/>
                  <a:gd name="connsiteX6" fmla="*/ 47645 w 47767"/>
                  <a:gd name="connsiteY6" fmla="*/ 79339 h 104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67" h="1041828">
                    <a:moveTo>
                      <a:pt x="47645" y="79339"/>
                    </a:moveTo>
                    <a:cubicBezTo>
                      <a:pt x="48968" y="220891"/>
                      <a:pt x="39178" y="838958"/>
                      <a:pt x="36532" y="979452"/>
                    </a:cubicBezTo>
                    <a:cubicBezTo>
                      <a:pt x="33886" y="1119946"/>
                      <a:pt x="37855" y="988448"/>
                      <a:pt x="31770" y="922302"/>
                    </a:cubicBezTo>
                    <a:cubicBezTo>
                      <a:pt x="25685" y="856156"/>
                      <a:pt x="814" y="733125"/>
                      <a:pt x="20" y="582577"/>
                    </a:cubicBezTo>
                    <a:cubicBezTo>
                      <a:pt x="-774" y="432029"/>
                      <a:pt x="22245" y="94420"/>
                      <a:pt x="27007" y="19014"/>
                    </a:cubicBezTo>
                    <a:cubicBezTo>
                      <a:pt x="31769" y="-56392"/>
                      <a:pt x="25684" y="115852"/>
                      <a:pt x="28595" y="130139"/>
                    </a:cubicBezTo>
                    <a:cubicBezTo>
                      <a:pt x="31505" y="144427"/>
                      <a:pt x="46322" y="-62213"/>
                      <a:pt x="47645" y="7933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FC0414C4-F0B5-44BD-A5E0-DF463E3CBF2F}"/>
                  </a:ext>
                </a:extLst>
              </p:cNvPr>
              <p:cNvSpPr/>
              <p:nvPr/>
            </p:nvSpPr>
            <p:spPr>
              <a:xfrm>
                <a:off x="5179385" y="4979069"/>
                <a:ext cx="251453" cy="794269"/>
              </a:xfrm>
              <a:custGeom>
                <a:avLst/>
                <a:gdLst>
                  <a:gd name="connsiteX0" fmla="*/ 81590 w 251453"/>
                  <a:gd name="connsiteY0" fmla="*/ 170781 h 794269"/>
                  <a:gd name="connsiteX1" fmla="*/ 73653 w 251453"/>
                  <a:gd name="connsiteY1" fmla="*/ 753394 h 794269"/>
                  <a:gd name="connsiteX2" fmla="*/ 59365 w 251453"/>
                  <a:gd name="connsiteY2" fmla="*/ 745456 h 794269"/>
                  <a:gd name="connsiteX3" fmla="*/ 29203 w 251453"/>
                  <a:gd name="connsiteY3" fmla="*/ 745456 h 794269"/>
                  <a:gd name="connsiteX4" fmla="*/ 251453 w 251453"/>
                  <a:gd name="connsiteY4" fmla="*/ 750219 h 794269"/>
                  <a:gd name="connsiteX5" fmla="*/ 14915 w 251453"/>
                  <a:gd name="connsiteY5" fmla="*/ 748631 h 794269"/>
                  <a:gd name="connsiteX6" fmla="*/ 27615 w 251453"/>
                  <a:gd name="connsiteY6" fmla="*/ 727994 h 794269"/>
                  <a:gd name="connsiteX7" fmla="*/ 53015 w 251453"/>
                  <a:gd name="connsiteY7" fmla="*/ 535906 h 794269"/>
                  <a:gd name="connsiteX8" fmla="*/ 29203 w 251453"/>
                  <a:gd name="connsiteY8" fmla="*/ 226344 h 794269"/>
                  <a:gd name="connsiteX9" fmla="*/ 48253 w 251453"/>
                  <a:gd name="connsiteY9" fmla="*/ 919 h 794269"/>
                  <a:gd name="connsiteX10" fmla="*/ 81590 w 251453"/>
                  <a:gd name="connsiteY10" fmla="*/ 170781 h 79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3" h="794269">
                    <a:moveTo>
                      <a:pt x="81590" y="170781"/>
                    </a:moveTo>
                    <a:cubicBezTo>
                      <a:pt x="85823" y="296193"/>
                      <a:pt x="77357" y="657615"/>
                      <a:pt x="73653" y="753394"/>
                    </a:cubicBezTo>
                    <a:cubicBezTo>
                      <a:pt x="69949" y="849173"/>
                      <a:pt x="66773" y="746779"/>
                      <a:pt x="59365" y="745456"/>
                    </a:cubicBezTo>
                    <a:cubicBezTo>
                      <a:pt x="51957" y="744133"/>
                      <a:pt x="29203" y="745456"/>
                      <a:pt x="29203" y="745456"/>
                    </a:cubicBezTo>
                    <a:lnTo>
                      <a:pt x="251453" y="750219"/>
                    </a:lnTo>
                    <a:cubicBezTo>
                      <a:pt x="249072" y="750748"/>
                      <a:pt x="52221" y="752335"/>
                      <a:pt x="14915" y="748631"/>
                    </a:cubicBezTo>
                    <a:cubicBezTo>
                      <a:pt x="-22391" y="744927"/>
                      <a:pt x="21265" y="763448"/>
                      <a:pt x="27615" y="727994"/>
                    </a:cubicBezTo>
                    <a:cubicBezTo>
                      <a:pt x="33965" y="692540"/>
                      <a:pt x="52750" y="619514"/>
                      <a:pt x="53015" y="535906"/>
                    </a:cubicBezTo>
                    <a:cubicBezTo>
                      <a:pt x="53280" y="452298"/>
                      <a:pt x="29997" y="315508"/>
                      <a:pt x="29203" y="226344"/>
                    </a:cubicBezTo>
                    <a:cubicBezTo>
                      <a:pt x="28409" y="137180"/>
                      <a:pt x="39786" y="9650"/>
                      <a:pt x="48253" y="919"/>
                    </a:cubicBezTo>
                    <a:cubicBezTo>
                      <a:pt x="56720" y="-7812"/>
                      <a:pt x="77357" y="45369"/>
                      <a:pt x="81590" y="17078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5383F68F-9809-46D2-93CA-64384B3F43E8}"/>
                  </a:ext>
                </a:extLst>
              </p:cNvPr>
              <p:cNvSpPr/>
              <p:nvPr/>
            </p:nvSpPr>
            <p:spPr>
              <a:xfrm>
                <a:off x="5250528" y="4187382"/>
                <a:ext cx="91517" cy="408833"/>
              </a:xfrm>
              <a:custGeom>
                <a:avLst/>
                <a:gdLst>
                  <a:gd name="connsiteX0" fmla="*/ 91410 w 91517"/>
                  <a:gd name="connsiteY0" fmla="*/ 443 h 408833"/>
                  <a:gd name="connsiteX1" fmla="*/ 922 w 91517"/>
                  <a:gd name="connsiteY1" fmla="*/ 27431 h 408833"/>
                  <a:gd name="connsiteX2" fmla="*/ 43785 w 91517"/>
                  <a:gd name="connsiteY2" fmla="*/ 43306 h 408833"/>
                  <a:gd name="connsiteX3" fmla="*/ 31085 w 91517"/>
                  <a:gd name="connsiteY3" fmla="*/ 54418 h 408833"/>
                  <a:gd name="connsiteX4" fmla="*/ 29497 w 91517"/>
                  <a:gd name="connsiteY4" fmla="*/ 122681 h 408833"/>
                  <a:gd name="connsiteX5" fmla="*/ 19972 w 91517"/>
                  <a:gd name="connsiteY5" fmla="*/ 405256 h 408833"/>
                  <a:gd name="connsiteX6" fmla="*/ 23147 w 91517"/>
                  <a:gd name="connsiteY6" fmla="*/ 267143 h 408833"/>
                  <a:gd name="connsiteX7" fmla="*/ 19972 w 91517"/>
                  <a:gd name="connsiteY7" fmla="*/ 51243 h 408833"/>
                  <a:gd name="connsiteX8" fmla="*/ 91410 w 91517"/>
                  <a:gd name="connsiteY8" fmla="*/ 443 h 40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17" h="408833">
                    <a:moveTo>
                      <a:pt x="91410" y="443"/>
                    </a:moveTo>
                    <a:cubicBezTo>
                      <a:pt x="88235" y="-3526"/>
                      <a:pt x="8859" y="20287"/>
                      <a:pt x="922" y="27431"/>
                    </a:cubicBezTo>
                    <a:cubicBezTo>
                      <a:pt x="-7016" y="34575"/>
                      <a:pt x="38758" y="38808"/>
                      <a:pt x="43785" y="43306"/>
                    </a:cubicBezTo>
                    <a:cubicBezTo>
                      <a:pt x="48812" y="47804"/>
                      <a:pt x="33466" y="41189"/>
                      <a:pt x="31085" y="54418"/>
                    </a:cubicBezTo>
                    <a:cubicBezTo>
                      <a:pt x="28704" y="67647"/>
                      <a:pt x="31349" y="64208"/>
                      <a:pt x="29497" y="122681"/>
                    </a:cubicBezTo>
                    <a:cubicBezTo>
                      <a:pt x="27645" y="181154"/>
                      <a:pt x="21030" y="381179"/>
                      <a:pt x="19972" y="405256"/>
                    </a:cubicBezTo>
                    <a:cubicBezTo>
                      <a:pt x="18914" y="429333"/>
                      <a:pt x="23147" y="326145"/>
                      <a:pt x="23147" y="267143"/>
                    </a:cubicBezTo>
                    <a:cubicBezTo>
                      <a:pt x="23147" y="208141"/>
                      <a:pt x="13622" y="92518"/>
                      <a:pt x="19972" y="51243"/>
                    </a:cubicBezTo>
                    <a:cubicBezTo>
                      <a:pt x="26322" y="9968"/>
                      <a:pt x="94585" y="4412"/>
                      <a:pt x="91410" y="4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C1EE1419-3AA2-4BD5-A380-DC46D880A929}"/>
                  </a:ext>
                </a:extLst>
              </p:cNvPr>
              <p:cNvSpPr/>
              <p:nvPr/>
            </p:nvSpPr>
            <p:spPr>
              <a:xfrm>
                <a:off x="5269783" y="4235720"/>
                <a:ext cx="140469" cy="314752"/>
              </a:xfrm>
              <a:custGeom>
                <a:avLst/>
                <a:gdLst>
                  <a:gd name="connsiteX0" fmla="*/ 140417 w 140469"/>
                  <a:gd name="connsiteY0" fmla="*/ 7668 h 314752"/>
                  <a:gd name="connsiteX1" fmla="*/ 24530 w 140469"/>
                  <a:gd name="connsiteY1" fmla="*/ 9255 h 314752"/>
                  <a:gd name="connsiteX2" fmla="*/ 19767 w 140469"/>
                  <a:gd name="connsiteY2" fmla="*/ 28305 h 314752"/>
                  <a:gd name="connsiteX3" fmla="*/ 19767 w 140469"/>
                  <a:gd name="connsiteY3" fmla="*/ 91805 h 314752"/>
                  <a:gd name="connsiteX4" fmla="*/ 10242 w 140469"/>
                  <a:gd name="connsiteY4" fmla="*/ 309293 h 314752"/>
                  <a:gd name="connsiteX5" fmla="*/ 5480 w 140469"/>
                  <a:gd name="connsiteY5" fmla="*/ 229918 h 314752"/>
                  <a:gd name="connsiteX6" fmla="*/ 7067 w 140469"/>
                  <a:gd name="connsiteY6" fmla="*/ 20368 h 314752"/>
                  <a:gd name="connsiteX7" fmla="*/ 8655 w 140469"/>
                  <a:gd name="connsiteY7" fmla="*/ 6080 h 314752"/>
                  <a:gd name="connsiteX8" fmla="*/ 140417 w 140469"/>
                  <a:gd name="connsiteY8" fmla="*/ 7668 h 31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469" h="314752">
                    <a:moveTo>
                      <a:pt x="140417" y="7668"/>
                    </a:moveTo>
                    <a:cubicBezTo>
                      <a:pt x="143063" y="8197"/>
                      <a:pt x="44638" y="5816"/>
                      <a:pt x="24530" y="9255"/>
                    </a:cubicBezTo>
                    <a:cubicBezTo>
                      <a:pt x="4422" y="12694"/>
                      <a:pt x="20561" y="14547"/>
                      <a:pt x="19767" y="28305"/>
                    </a:cubicBezTo>
                    <a:cubicBezTo>
                      <a:pt x="18973" y="42063"/>
                      <a:pt x="21354" y="44974"/>
                      <a:pt x="19767" y="91805"/>
                    </a:cubicBezTo>
                    <a:cubicBezTo>
                      <a:pt x="18180" y="138636"/>
                      <a:pt x="12623" y="286274"/>
                      <a:pt x="10242" y="309293"/>
                    </a:cubicBezTo>
                    <a:cubicBezTo>
                      <a:pt x="7861" y="332312"/>
                      <a:pt x="6009" y="278072"/>
                      <a:pt x="5480" y="229918"/>
                    </a:cubicBezTo>
                    <a:cubicBezTo>
                      <a:pt x="4951" y="181764"/>
                      <a:pt x="6538" y="57674"/>
                      <a:pt x="7067" y="20368"/>
                    </a:cubicBezTo>
                    <a:cubicBezTo>
                      <a:pt x="7596" y="-16938"/>
                      <a:pt x="-10131" y="8991"/>
                      <a:pt x="8655" y="6080"/>
                    </a:cubicBezTo>
                    <a:cubicBezTo>
                      <a:pt x="27440" y="3169"/>
                      <a:pt x="137771" y="7139"/>
                      <a:pt x="140417" y="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98072617-A604-4BAE-BD1E-B6CA86298213}"/>
                  </a:ext>
                </a:extLst>
              </p:cNvPr>
              <p:cNvSpPr/>
              <p:nvPr/>
            </p:nvSpPr>
            <p:spPr>
              <a:xfrm>
                <a:off x="5288966" y="4258324"/>
                <a:ext cx="102184" cy="304254"/>
              </a:xfrm>
              <a:custGeom>
                <a:avLst/>
                <a:gdLst>
                  <a:gd name="connsiteX0" fmla="*/ 102184 w 102184"/>
                  <a:gd name="connsiteY0" fmla="*/ 18401 h 304254"/>
                  <a:gd name="connsiteX1" fmla="*/ 21222 w 102184"/>
                  <a:gd name="connsiteY1" fmla="*/ 21576 h 304254"/>
                  <a:gd name="connsiteX2" fmla="*/ 25984 w 102184"/>
                  <a:gd name="connsiteY2" fmla="*/ 50151 h 304254"/>
                  <a:gd name="connsiteX3" fmla="*/ 19634 w 102184"/>
                  <a:gd name="connsiteY3" fmla="*/ 66026 h 304254"/>
                  <a:gd name="connsiteX4" fmla="*/ 14872 w 102184"/>
                  <a:gd name="connsiteY4" fmla="*/ 116826 h 304254"/>
                  <a:gd name="connsiteX5" fmla="*/ 10109 w 102184"/>
                  <a:gd name="connsiteY5" fmla="*/ 297801 h 304254"/>
                  <a:gd name="connsiteX6" fmla="*/ 5347 w 102184"/>
                  <a:gd name="connsiteY6" fmla="*/ 240651 h 304254"/>
                  <a:gd name="connsiteX7" fmla="*/ 584 w 102184"/>
                  <a:gd name="connsiteY7" fmla="*/ 19989 h 304254"/>
                  <a:gd name="connsiteX8" fmla="*/ 19634 w 102184"/>
                  <a:gd name="connsiteY8" fmla="*/ 8876 h 304254"/>
                  <a:gd name="connsiteX9" fmla="*/ 102184 w 102184"/>
                  <a:gd name="connsiteY9" fmla="*/ 18401 h 30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184" h="304254">
                    <a:moveTo>
                      <a:pt x="102184" y="18401"/>
                    </a:moveTo>
                    <a:cubicBezTo>
                      <a:pt x="102449" y="20518"/>
                      <a:pt x="33922" y="16284"/>
                      <a:pt x="21222" y="21576"/>
                    </a:cubicBezTo>
                    <a:cubicBezTo>
                      <a:pt x="8522" y="26868"/>
                      <a:pt x="26249" y="42743"/>
                      <a:pt x="25984" y="50151"/>
                    </a:cubicBezTo>
                    <a:cubicBezTo>
                      <a:pt x="25719" y="57559"/>
                      <a:pt x="21486" y="54914"/>
                      <a:pt x="19634" y="66026"/>
                    </a:cubicBezTo>
                    <a:cubicBezTo>
                      <a:pt x="17782" y="77139"/>
                      <a:pt x="16459" y="78197"/>
                      <a:pt x="14872" y="116826"/>
                    </a:cubicBezTo>
                    <a:cubicBezTo>
                      <a:pt x="13285" y="155455"/>
                      <a:pt x="11696" y="277164"/>
                      <a:pt x="10109" y="297801"/>
                    </a:cubicBezTo>
                    <a:cubicBezTo>
                      <a:pt x="8522" y="318438"/>
                      <a:pt x="6934" y="286953"/>
                      <a:pt x="5347" y="240651"/>
                    </a:cubicBezTo>
                    <a:cubicBezTo>
                      <a:pt x="3760" y="194349"/>
                      <a:pt x="-1797" y="58618"/>
                      <a:pt x="584" y="19989"/>
                    </a:cubicBezTo>
                    <a:cubicBezTo>
                      <a:pt x="2965" y="-18640"/>
                      <a:pt x="5876" y="10993"/>
                      <a:pt x="19634" y="8876"/>
                    </a:cubicBezTo>
                    <a:cubicBezTo>
                      <a:pt x="33392" y="6759"/>
                      <a:pt x="101919" y="16284"/>
                      <a:pt x="102184" y="184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80317071-AC04-4F23-B65B-F30694F5A0A3}"/>
                  </a:ext>
                </a:extLst>
              </p:cNvPr>
              <p:cNvSpPr/>
              <p:nvPr/>
            </p:nvSpPr>
            <p:spPr>
              <a:xfrm>
                <a:off x="5587826" y="4172737"/>
                <a:ext cx="127978" cy="70969"/>
              </a:xfrm>
              <a:custGeom>
                <a:avLst/>
                <a:gdLst>
                  <a:gd name="connsiteX0" fmla="*/ 174 w 127978"/>
                  <a:gd name="connsiteY0" fmla="*/ 70651 h 70969"/>
                  <a:gd name="connsiteX1" fmla="*/ 112887 w 127978"/>
                  <a:gd name="connsiteY1" fmla="*/ 50013 h 70969"/>
                  <a:gd name="connsiteX2" fmla="*/ 122412 w 127978"/>
                  <a:gd name="connsiteY2" fmla="*/ 801 h 70969"/>
                  <a:gd name="connsiteX3" fmla="*/ 71612 w 127978"/>
                  <a:gd name="connsiteY3" fmla="*/ 19851 h 70969"/>
                  <a:gd name="connsiteX4" fmla="*/ 70024 w 127978"/>
                  <a:gd name="connsiteY4" fmla="*/ 24613 h 70969"/>
                  <a:gd name="connsiteX5" fmla="*/ 85899 w 127978"/>
                  <a:gd name="connsiteY5" fmla="*/ 35726 h 70969"/>
                  <a:gd name="connsiteX6" fmla="*/ 174 w 127978"/>
                  <a:gd name="connsiteY6" fmla="*/ 70651 h 7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978" h="70969">
                    <a:moveTo>
                      <a:pt x="174" y="70651"/>
                    </a:moveTo>
                    <a:cubicBezTo>
                      <a:pt x="4672" y="73032"/>
                      <a:pt x="92514" y="61655"/>
                      <a:pt x="112887" y="50013"/>
                    </a:cubicBezTo>
                    <a:cubicBezTo>
                      <a:pt x="133260" y="38371"/>
                      <a:pt x="129291" y="5828"/>
                      <a:pt x="122412" y="801"/>
                    </a:cubicBezTo>
                    <a:cubicBezTo>
                      <a:pt x="115533" y="-4226"/>
                      <a:pt x="80343" y="15882"/>
                      <a:pt x="71612" y="19851"/>
                    </a:cubicBezTo>
                    <a:cubicBezTo>
                      <a:pt x="62881" y="23820"/>
                      <a:pt x="67643" y="21967"/>
                      <a:pt x="70024" y="24613"/>
                    </a:cubicBezTo>
                    <a:cubicBezTo>
                      <a:pt x="72405" y="27259"/>
                      <a:pt x="91984" y="31757"/>
                      <a:pt x="85899" y="35726"/>
                    </a:cubicBezTo>
                    <a:cubicBezTo>
                      <a:pt x="79814" y="39695"/>
                      <a:pt x="-4324" y="68270"/>
                      <a:pt x="174" y="706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FFCE9212-DFBD-4E2A-85BF-FE0F09C86225}"/>
                  </a:ext>
                </a:extLst>
              </p:cNvPr>
              <p:cNvSpPr/>
              <p:nvPr/>
            </p:nvSpPr>
            <p:spPr>
              <a:xfrm>
                <a:off x="5560122" y="4240808"/>
                <a:ext cx="173969" cy="9078"/>
              </a:xfrm>
              <a:custGeom>
                <a:avLst/>
                <a:gdLst>
                  <a:gd name="connsiteX0" fmla="*/ 891 w 173969"/>
                  <a:gd name="connsiteY0" fmla="*/ 992 h 9078"/>
                  <a:gd name="connsiteX1" fmla="*/ 170753 w 173969"/>
                  <a:gd name="connsiteY1" fmla="*/ 992 h 9078"/>
                  <a:gd name="connsiteX2" fmla="*/ 105666 w 173969"/>
                  <a:gd name="connsiteY2" fmla="*/ 8930 h 9078"/>
                  <a:gd name="connsiteX3" fmla="*/ 891 w 173969"/>
                  <a:gd name="connsiteY3" fmla="*/ 992 h 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69" h="9078">
                    <a:moveTo>
                      <a:pt x="891" y="992"/>
                    </a:moveTo>
                    <a:cubicBezTo>
                      <a:pt x="11739" y="-331"/>
                      <a:pt x="153290" y="-331"/>
                      <a:pt x="170753" y="992"/>
                    </a:cubicBezTo>
                    <a:cubicBezTo>
                      <a:pt x="188216" y="2315"/>
                      <a:pt x="130007" y="7607"/>
                      <a:pt x="105666" y="8930"/>
                    </a:cubicBezTo>
                    <a:cubicBezTo>
                      <a:pt x="81325" y="10253"/>
                      <a:pt x="-9957" y="2315"/>
                      <a:pt x="891" y="9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3F8673E1-F00F-4B81-BB08-9CE6F55B42F0}"/>
                  </a:ext>
                </a:extLst>
              </p:cNvPr>
              <p:cNvSpPr/>
              <p:nvPr/>
            </p:nvSpPr>
            <p:spPr>
              <a:xfrm>
                <a:off x="5548112" y="4259660"/>
                <a:ext cx="165490" cy="11137"/>
              </a:xfrm>
              <a:custGeom>
                <a:avLst/>
                <a:gdLst>
                  <a:gd name="connsiteX0" fmla="*/ 201 w 165490"/>
                  <a:gd name="connsiteY0" fmla="*/ 1190 h 11137"/>
                  <a:gd name="connsiteX1" fmla="*/ 158951 w 165490"/>
                  <a:gd name="connsiteY1" fmla="*/ 1190 h 11137"/>
                  <a:gd name="connsiteX2" fmla="*/ 125613 w 165490"/>
                  <a:gd name="connsiteY2" fmla="*/ 10715 h 11137"/>
                  <a:gd name="connsiteX3" fmla="*/ 201 w 165490"/>
                  <a:gd name="connsiteY3" fmla="*/ 1190 h 1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490" h="11137">
                    <a:moveTo>
                      <a:pt x="201" y="1190"/>
                    </a:moveTo>
                    <a:cubicBezTo>
                      <a:pt x="5757" y="-397"/>
                      <a:pt x="138049" y="-397"/>
                      <a:pt x="158951" y="1190"/>
                    </a:cubicBezTo>
                    <a:cubicBezTo>
                      <a:pt x="179853" y="2777"/>
                      <a:pt x="145721" y="8069"/>
                      <a:pt x="125613" y="10715"/>
                    </a:cubicBezTo>
                    <a:cubicBezTo>
                      <a:pt x="105505" y="13361"/>
                      <a:pt x="-5355" y="2777"/>
                      <a:pt x="201" y="1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66A769A2-4425-4ACC-BACC-7F18718CB3FE}"/>
                  </a:ext>
                </a:extLst>
              </p:cNvPr>
              <p:cNvSpPr/>
              <p:nvPr/>
            </p:nvSpPr>
            <p:spPr>
              <a:xfrm>
                <a:off x="6234113" y="4230100"/>
                <a:ext cx="546402" cy="8525"/>
              </a:xfrm>
              <a:custGeom>
                <a:avLst/>
                <a:gdLst>
                  <a:gd name="connsiteX0" fmla="*/ 0 w 546402"/>
                  <a:gd name="connsiteY0" fmla="*/ 5350 h 8525"/>
                  <a:gd name="connsiteX1" fmla="*/ 384175 w 546402"/>
                  <a:gd name="connsiteY1" fmla="*/ 8525 h 8525"/>
                  <a:gd name="connsiteX2" fmla="*/ 542925 w 546402"/>
                  <a:gd name="connsiteY2" fmla="*/ 8525 h 8525"/>
                  <a:gd name="connsiteX3" fmla="*/ 487362 w 546402"/>
                  <a:gd name="connsiteY3" fmla="*/ 588 h 8525"/>
                  <a:gd name="connsiteX4" fmla="*/ 412750 w 546402"/>
                  <a:gd name="connsiteY4" fmla="*/ 588 h 8525"/>
                  <a:gd name="connsiteX5" fmla="*/ 0 w 546402"/>
                  <a:gd name="connsiteY5" fmla="*/ 5350 h 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402" h="8525">
                    <a:moveTo>
                      <a:pt x="0" y="5350"/>
                    </a:moveTo>
                    <a:lnTo>
                      <a:pt x="384175" y="8525"/>
                    </a:lnTo>
                    <a:lnTo>
                      <a:pt x="542925" y="8525"/>
                    </a:lnTo>
                    <a:cubicBezTo>
                      <a:pt x="560123" y="7202"/>
                      <a:pt x="509058" y="1911"/>
                      <a:pt x="487362" y="588"/>
                    </a:cubicBezTo>
                    <a:cubicBezTo>
                      <a:pt x="465666" y="-735"/>
                      <a:pt x="412750" y="588"/>
                      <a:pt x="412750" y="588"/>
                    </a:cubicBezTo>
                    <a:lnTo>
                      <a:pt x="0" y="53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CB985852-6280-4770-840B-058E6EDA4D38}"/>
                  </a:ext>
                </a:extLst>
              </p:cNvPr>
              <p:cNvSpPr/>
              <p:nvPr/>
            </p:nvSpPr>
            <p:spPr>
              <a:xfrm>
                <a:off x="5921099" y="4254265"/>
                <a:ext cx="792559" cy="23220"/>
              </a:xfrm>
              <a:custGeom>
                <a:avLst/>
                <a:gdLst>
                  <a:gd name="connsiteX0" fmla="*/ 276 w 792559"/>
                  <a:gd name="connsiteY0" fmla="*/ 11348 h 23220"/>
                  <a:gd name="connsiteX1" fmla="*/ 287614 w 792559"/>
                  <a:gd name="connsiteY1" fmla="*/ 3410 h 23220"/>
                  <a:gd name="connsiteX2" fmla="*/ 313014 w 792559"/>
                  <a:gd name="connsiteY2" fmla="*/ 235 h 23220"/>
                  <a:gd name="connsiteX3" fmla="*/ 525739 w 792559"/>
                  <a:gd name="connsiteY3" fmla="*/ 235 h 23220"/>
                  <a:gd name="connsiteX4" fmla="*/ 787676 w 792559"/>
                  <a:gd name="connsiteY4" fmla="*/ 4998 h 23220"/>
                  <a:gd name="connsiteX5" fmla="*/ 697189 w 792559"/>
                  <a:gd name="connsiteY5" fmla="*/ 6585 h 23220"/>
                  <a:gd name="connsiteX6" fmla="*/ 706714 w 792559"/>
                  <a:gd name="connsiteY6" fmla="*/ 22460 h 23220"/>
                  <a:gd name="connsiteX7" fmla="*/ 509864 w 792559"/>
                  <a:gd name="connsiteY7" fmla="*/ 20873 h 23220"/>
                  <a:gd name="connsiteX8" fmla="*/ 239989 w 792559"/>
                  <a:gd name="connsiteY8" fmla="*/ 17698 h 23220"/>
                  <a:gd name="connsiteX9" fmla="*/ 276 w 792559"/>
                  <a:gd name="connsiteY9" fmla="*/ 11348 h 2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2559" h="23220">
                    <a:moveTo>
                      <a:pt x="276" y="11348"/>
                    </a:moveTo>
                    <a:cubicBezTo>
                      <a:pt x="8213" y="8967"/>
                      <a:pt x="235491" y="5262"/>
                      <a:pt x="287614" y="3410"/>
                    </a:cubicBezTo>
                    <a:cubicBezTo>
                      <a:pt x="339737" y="1558"/>
                      <a:pt x="273327" y="764"/>
                      <a:pt x="313014" y="235"/>
                    </a:cubicBezTo>
                    <a:cubicBezTo>
                      <a:pt x="352701" y="-294"/>
                      <a:pt x="525739" y="235"/>
                      <a:pt x="525739" y="235"/>
                    </a:cubicBezTo>
                    <a:lnTo>
                      <a:pt x="787676" y="4998"/>
                    </a:lnTo>
                    <a:cubicBezTo>
                      <a:pt x="816251" y="6056"/>
                      <a:pt x="710683" y="3675"/>
                      <a:pt x="697189" y="6585"/>
                    </a:cubicBezTo>
                    <a:cubicBezTo>
                      <a:pt x="683695" y="9495"/>
                      <a:pt x="737935" y="20079"/>
                      <a:pt x="706714" y="22460"/>
                    </a:cubicBezTo>
                    <a:cubicBezTo>
                      <a:pt x="675493" y="24841"/>
                      <a:pt x="509864" y="20873"/>
                      <a:pt x="509864" y="20873"/>
                    </a:cubicBezTo>
                    <a:lnTo>
                      <a:pt x="239989" y="17698"/>
                    </a:lnTo>
                    <a:cubicBezTo>
                      <a:pt x="157174" y="17698"/>
                      <a:pt x="-7661" y="13729"/>
                      <a:pt x="276" y="113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327F8D37-1019-4BB2-B675-B1C61A5CBFDA}"/>
                  </a:ext>
                </a:extLst>
              </p:cNvPr>
              <p:cNvSpPr/>
              <p:nvPr/>
            </p:nvSpPr>
            <p:spPr>
              <a:xfrm>
                <a:off x="5261029" y="4332447"/>
                <a:ext cx="76707" cy="464637"/>
              </a:xfrm>
              <a:custGeom>
                <a:avLst/>
                <a:gdLst>
                  <a:gd name="connsiteX0" fmla="*/ 42809 w 76707"/>
                  <a:gd name="connsiteY0" fmla="*/ 95091 h 464637"/>
                  <a:gd name="connsiteX1" fmla="*/ 41221 w 76707"/>
                  <a:gd name="connsiteY1" fmla="*/ 152241 h 464637"/>
                  <a:gd name="connsiteX2" fmla="*/ 26934 w 76707"/>
                  <a:gd name="connsiteY2" fmla="*/ 401478 h 464637"/>
                  <a:gd name="connsiteX3" fmla="*/ 42809 w 76707"/>
                  <a:gd name="connsiteY3" fmla="*/ 445928 h 464637"/>
                  <a:gd name="connsiteX4" fmla="*/ 76146 w 76707"/>
                  <a:gd name="connsiteY4" fmla="*/ 457041 h 464637"/>
                  <a:gd name="connsiteX5" fmla="*/ 12646 w 76707"/>
                  <a:gd name="connsiteY5" fmla="*/ 463391 h 464637"/>
                  <a:gd name="connsiteX6" fmla="*/ 6296 w 76707"/>
                  <a:gd name="connsiteY6" fmla="*/ 431641 h 464637"/>
                  <a:gd name="connsiteX7" fmla="*/ 1534 w 76707"/>
                  <a:gd name="connsiteY7" fmla="*/ 269716 h 464637"/>
                  <a:gd name="connsiteX8" fmla="*/ 34871 w 76707"/>
                  <a:gd name="connsiteY8" fmla="*/ 6191 h 464637"/>
                  <a:gd name="connsiteX9" fmla="*/ 42809 w 76707"/>
                  <a:gd name="connsiteY9" fmla="*/ 95091 h 464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707" h="464637">
                    <a:moveTo>
                      <a:pt x="42809" y="95091"/>
                    </a:moveTo>
                    <a:cubicBezTo>
                      <a:pt x="43867" y="119433"/>
                      <a:pt x="43867" y="101177"/>
                      <a:pt x="41221" y="152241"/>
                    </a:cubicBezTo>
                    <a:cubicBezTo>
                      <a:pt x="38575" y="203305"/>
                      <a:pt x="26669" y="352530"/>
                      <a:pt x="26934" y="401478"/>
                    </a:cubicBezTo>
                    <a:cubicBezTo>
                      <a:pt x="27199" y="450426"/>
                      <a:pt x="34607" y="436668"/>
                      <a:pt x="42809" y="445928"/>
                    </a:cubicBezTo>
                    <a:cubicBezTo>
                      <a:pt x="51011" y="455189"/>
                      <a:pt x="81173" y="454131"/>
                      <a:pt x="76146" y="457041"/>
                    </a:cubicBezTo>
                    <a:cubicBezTo>
                      <a:pt x="71119" y="459951"/>
                      <a:pt x="24288" y="467624"/>
                      <a:pt x="12646" y="463391"/>
                    </a:cubicBezTo>
                    <a:cubicBezTo>
                      <a:pt x="1004" y="459158"/>
                      <a:pt x="8148" y="463920"/>
                      <a:pt x="6296" y="431641"/>
                    </a:cubicBezTo>
                    <a:cubicBezTo>
                      <a:pt x="4444" y="399362"/>
                      <a:pt x="-3228" y="340624"/>
                      <a:pt x="1534" y="269716"/>
                    </a:cubicBezTo>
                    <a:cubicBezTo>
                      <a:pt x="6296" y="198808"/>
                      <a:pt x="29315" y="37412"/>
                      <a:pt x="34871" y="6191"/>
                    </a:cubicBezTo>
                    <a:cubicBezTo>
                      <a:pt x="40427" y="-25030"/>
                      <a:pt x="41751" y="70749"/>
                      <a:pt x="42809" y="950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C3933D65-0655-419E-9BFC-0758C221F83E}"/>
                  </a:ext>
                </a:extLst>
              </p:cNvPr>
              <p:cNvSpPr/>
              <p:nvPr/>
            </p:nvSpPr>
            <p:spPr>
              <a:xfrm>
                <a:off x="6740154" y="4275495"/>
                <a:ext cx="28956" cy="330781"/>
              </a:xfrm>
              <a:custGeom>
                <a:avLst/>
                <a:gdLst>
                  <a:gd name="connsiteX0" fmla="*/ 5134 w 28956"/>
                  <a:gd name="connsiteY0" fmla="*/ 7580 h 330781"/>
                  <a:gd name="connsiteX1" fmla="*/ 3546 w 28956"/>
                  <a:gd name="connsiteY1" fmla="*/ 210780 h 330781"/>
                  <a:gd name="connsiteX2" fmla="*/ 371 w 28956"/>
                  <a:gd name="connsiteY2" fmla="*/ 328255 h 330781"/>
                  <a:gd name="connsiteX3" fmla="*/ 13071 w 28956"/>
                  <a:gd name="connsiteY3" fmla="*/ 290155 h 330781"/>
                  <a:gd name="connsiteX4" fmla="*/ 21009 w 28956"/>
                  <a:gd name="connsiteY4" fmla="*/ 275868 h 330781"/>
                  <a:gd name="connsiteX5" fmla="*/ 21009 w 28956"/>
                  <a:gd name="connsiteY5" fmla="*/ 266343 h 330781"/>
                  <a:gd name="connsiteX6" fmla="*/ 28946 w 28956"/>
                  <a:gd name="connsiteY6" fmla="*/ 64730 h 330781"/>
                  <a:gd name="connsiteX7" fmla="*/ 5134 w 28956"/>
                  <a:gd name="connsiteY7" fmla="*/ 7580 h 3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56" h="330781">
                    <a:moveTo>
                      <a:pt x="5134" y="7580"/>
                    </a:moveTo>
                    <a:cubicBezTo>
                      <a:pt x="901" y="31922"/>
                      <a:pt x="4340" y="157334"/>
                      <a:pt x="3546" y="210780"/>
                    </a:cubicBezTo>
                    <a:cubicBezTo>
                      <a:pt x="2752" y="264226"/>
                      <a:pt x="-1216" y="315026"/>
                      <a:pt x="371" y="328255"/>
                    </a:cubicBezTo>
                    <a:cubicBezTo>
                      <a:pt x="1958" y="341484"/>
                      <a:pt x="9631" y="298886"/>
                      <a:pt x="13071" y="290155"/>
                    </a:cubicBezTo>
                    <a:cubicBezTo>
                      <a:pt x="16511" y="281424"/>
                      <a:pt x="21009" y="275868"/>
                      <a:pt x="21009" y="275868"/>
                    </a:cubicBezTo>
                    <a:cubicBezTo>
                      <a:pt x="22332" y="271899"/>
                      <a:pt x="19686" y="301533"/>
                      <a:pt x="21009" y="266343"/>
                    </a:cubicBezTo>
                    <a:cubicBezTo>
                      <a:pt x="22332" y="231153"/>
                      <a:pt x="28417" y="107857"/>
                      <a:pt x="28946" y="64730"/>
                    </a:cubicBezTo>
                    <a:cubicBezTo>
                      <a:pt x="29475" y="21603"/>
                      <a:pt x="9367" y="-16762"/>
                      <a:pt x="5134" y="75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3CF28F7F-D3A1-4B57-BCD8-83A2C3CA1E39}"/>
                  </a:ext>
                </a:extLst>
              </p:cNvPr>
              <p:cNvSpPr/>
              <p:nvPr/>
            </p:nvSpPr>
            <p:spPr>
              <a:xfrm>
                <a:off x="5307007" y="4289248"/>
                <a:ext cx="370004" cy="191930"/>
              </a:xfrm>
              <a:custGeom>
                <a:avLst/>
                <a:gdLst>
                  <a:gd name="connsiteX0" fmla="*/ 12706 w 370004"/>
                  <a:gd name="connsiteY0" fmla="*/ 8115 h 191930"/>
                  <a:gd name="connsiteX1" fmla="*/ 1593 w 370004"/>
                  <a:gd name="connsiteY1" fmla="*/ 187502 h 191930"/>
                  <a:gd name="connsiteX2" fmla="*/ 1593 w 370004"/>
                  <a:gd name="connsiteY2" fmla="*/ 133527 h 191930"/>
                  <a:gd name="connsiteX3" fmla="*/ 15881 w 370004"/>
                  <a:gd name="connsiteY3" fmla="*/ 92252 h 191930"/>
                  <a:gd name="connsiteX4" fmla="*/ 147643 w 370004"/>
                  <a:gd name="connsiteY4" fmla="*/ 84315 h 191930"/>
                  <a:gd name="connsiteX5" fmla="*/ 361956 w 370004"/>
                  <a:gd name="connsiteY5" fmla="*/ 101777 h 191930"/>
                  <a:gd name="connsiteX6" fmla="*/ 325443 w 370004"/>
                  <a:gd name="connsiteY6" fmla="*/ 89077 h 191930"/>
                  <a:gd name="connsiteX7" fmla="*/ 333381 w 370004"/>
                  <a:gd name="connsiteY7" fmla="*/ 70027 h 191930"/>
                  <a:gd name="connsiteX8" fmla="*/ 284168 w 370004"/>
                  <a:gd name="connsiteY8" fmla="*/ 58915 h 191930"/>
                  <a:gd name="connsiteX9" fmla="*/ 184156 w 370004"/>
                  <a:gd name="connsiteY9" fmla="*/ 55740 h 191930"/>
                  <a:gd name="connsiteX10" fmla="*/ 180981 w 370004"/>
                  <a:gd name="connsiteY10" fmla="*/ 33515 h 191930"/>
                  <a:gd name="connsiteX11" fmla="*/ 203206 w 370004"/>
                  <a:gd name="connsiteY11" fmla="*/ 177 h 191930"/>
                  <a:gd name="connsiteX12" fmla="*/ 184156 w 370004"/>
                  <a:gd name="connsiteY12" fmla="*/ 20815 h 191930"/>
                  <a:gd name="connsiteX13" fmla="*/ 152406 w 370004"/>
                  <a:gd name="connsiteY13" fmla="*/ 31927 h 191930"/>
                  <a:gd name="connsiteX14" fmla="*/ 168281 w 370004"/>
                  <a:gd name="connsiteY14" fmla="*/ 39865 h 191930"/>
                  <a:gd name="connsiteX15" fmla="*/ 138118 w 370004"/>
                  <a:gd name="connsiteY15" fmla="*/ 57327 h 191930"/>
                  <a:gd name="connsiteX16" fmla="*/ 53981 w 370004"/>
                  <a:gd name="connsiteY16" fmla="*/ 52565 h 191930"/>
                  <a:gd name="connsiteX17" fmla="*/ 12706 w 370004"/>
                  <a:gd name="connsiteY17" fmla="*/ 8115 h 1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004" h="191930">
                    <a:moveTo>
                      <a:pt x="12706" y="8115"/>
                    </a:moveTo>
                    <a:cubicBezTo>
                      <a:pt x="3975" y="30605"/>
                      <a:pt x="3445" y="166600"/>
                      <a:pt x="1593" y="187502"/>
                    </a:cubicBezTo>
                    <a:cubicBezTo>
                      <a:pt x="-259" y="208404"/>
                      <a:pt x="-788" y="149402"/>
                      <a:pt x="1593" y="133527"/>
                    </a:cubicBezTo>
                    <a:cubicBezTo>
                      <a:pt x="3974" y="117652"/>
                      <a:pt x="-8461" y="100454"/>
                      <a:pt x="15881" y="92252"/>
                    </a:cubicBezTo>
                    <a:cubicBezTo>
                      <a:pt x="40223" y="84050"/>
                      <a:pt x="89964" y="82728"/>
                      <a:pt x="147643" y="84315"/>
                    </a:cubicBezTo>
                    <a:cubicBezTo>
                      <a:pt x="205322" y="85902"/>
                      <a:pt x="332323" y="100983"/>
                      <a:pt x="361956" y="101777"/>
                    </a:cubicBezTo>
                    <a:cubicBezTo>
                      <a:pt x="391589" y="102571"/>
                      <a:pt x="330206" y="94369"/>
                      <a:pt x="325443" y="89077"/>
                    </a:cubicBezTo>
                    <a:cubicBezTo>
                      <a:pt x="320681" y="83785"/>
                      <a:pt x="340260" y="75054"/>
                      <a:pt x="333381" y="70027"/>
                    </a:cubicBezTo>
                    <a:cubicBezTo>
                      <a:pt x="326502" y="65000"/>
                      <a:pt x="309039" y="61296"/>
                      <a:pt x="284168" y="58915"/>
                    </a:cubicBezTo>
                    <a:cubicBezTo>
                      <a:pt x="259297" y="56534"/>
                      <a:pt x="201354" y="59973"/>
                      <a:pt x="184156" y="55740"/>
                    </a:cubicBezTo>
                    <a:cubicBezTo>
                      <a:pt x="166958" y="51507"/>
                      <a:pt x="177806" y="42775"/>
                      <a:pt x="180981" y="33515"/>
                    </a:cubicBezTo>
                    <a:cubicBezTo>
                      <a:pt x="184156" y="24255"/>
                      <a:pt x="202677" y="2294"/>
                      <a:pt x="203206" y="177"/>
                    </a:cubicBezTo>
                    <a:cubicBezTo>
                      <a:pt x="203735" y="-1940"/>
                      <a:pt x="192623" y="15523"/>
                      <a:pt x="184156" y="20815"/>
                    </a:cubicBezTo>
                    <a:cubicBezTo>
                      <a:pt x="175689" y="26107"/>
                      <a:pt x="155052" y="28752"/>
                      <a:pt x="152406" y="31927"/>
                    </a:cubicBezTo>
                    <a:cubicBezTo>
                      <a:pt x="149760" y="35102"/>
                      <a:pt x="170662" y="35632"/>
                      <a:pt x="168281" y="39865"/>
                    </a:cubicBezTo>
                    <a:cubicBezTo>
                      <a:pt x="165900" y="44098"/>
                      <a:pt x="157168" y="55210"/>
                      <a:pt x="138118" y="57327"/>
                    </a:cubicBezTo>
                    <a:cubicBezTo>
                      <a:pt x="119068" y="59444"/>
                      <a:pt x="67475" y="61561"/>
                      <a:pt x="53981" y="52565"/>
                    </a:cubicBezTo>
                    <a:cubicBezTo>
                      <a:pt x="40487" y="43569"/>
                      <a:pt x="21437" y="-14375"/>
                      <a:pt x="12706" y="81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ABC56B53-6A35-4E3F-B8C1-58C53393200B}"/>
                  </a:ext>
                </a:extLst>
              </p:cNvPr>
              <p:cNvSpPr/>
              <p:nvPr/>
            </p:nvSpPr>
            <p:spPr>
              <a:xfrm>
                <a:off x="5871333" y="4287425"/>
                <a:ext cx="899717" cy="140405"/>
              </a:xfrm>
              <a:custGeom>
                <a:avLst/>
                <a:gdLst>
                  <a:gd name="connsiteX0" fmla="*/ 59567 w 899717"/>
                  <a:gd name="connsiteY0" fmla="*/ 413 h 140405"/>
                  <a:gd name="connsiteX1" fmla="*/ 42105 w 899717"/>
                  <a:gd name="connsiteY1" fmla="*/ 57563 h 140405"/>
                  <a:gd name="connsiteX2" fmla="*/ 143705 w 899717"/>
                  <a:gd name="connsiteY2" fmla="*/ 63913 h 140405"/>
                  <a:gd name="connsiteX3" fmla="*/ 213555 w 899717"/>
                  <a:gd name="connsiteY3" fmla="*/ 63913 h 140405"/>
                  <a:gd name="connsiteX4" fmla="*/ 850142 w 899717"/>
                  <a:gd name="connsiteY4" fmla="*/ 65500 h 140405"/>
                  <a:gd name="connsiteX5" fmla="*/ 858080 w 899717"/>
                  <a:gd name="connsiteY5" fmla="*/ 81375 h 140405"/>
                  <a:gd name="connsiteX6" fmla="*/ 858080 w 899717"/>
                  <a:gd name="connsiteY6" fmla="*/ 109950 h 140405"/>
                  <a:gd name="connsiteX7" fmla="*/ 867605 w 899717"/>
                  <a:gd name="connsiteY7" fmla="*/ 140113 h 140405"/>
                  <a:gd name="connsiteX8" fmla="*/ 802517 w 899717"/>
                  <a:gd name="connsiteY8" fmla="*/ 90900 h 140405"/>
                  <a:gd name="connsiteX9" fmla="*/ 692980 w 899717"/>
                  <a:gd name="connsiteY9" fmla="*/ 90900 h 140405"/>
                  <a:gd name="connsiteX10" fmla="*/ 245305 w 899717"/>
                  <a:gd name="connsiteY10" fmla="*/ 89313 h 140405"/>
                  <a:gd name="connsiteX11" fmla="*/ 278642 w 899717"/>
                  <a:gd name="connsiteY11" fmla="*/ 89313 h 140405"/>
                  <a:gd name="connsiteX12" fmla="*/ 10355 w 899717"/>
                  <a:gd name="connsiteY12" fmla="*/ 90900 h 140405"/>
                  <a:gd name="connsiteX13" fmla="*/ 59567 w 899717"/>
                  <a:gd name="connsiteY13" fmla="*/ 413 h 14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9717" h="140405">
                    <a:moveTo>
                      <a:pt x="59567" y="413"/>
                    </a:moveTo>
                    <a:cubicBezTo>
                      <a:pt x="64859" y="-5143"/>
                      <a:pt x="28082" y="46980"/>
                      <a:pt x="42105" y="57563"/>
                    </a:cubicBezTo>
                    <a:cubicBezTo>
                      <a:pt x="56128" y="68146"/>
                      <a:pt x="115130" y="62855"/>
                      <a:pt x="143705" y="63913"/>
                    </a:cubicBezTo>
                    <a:cubicBezTo>
                      <a:pt x="172280" y="64971"/>
                      <a:pt x="213555" y="63913"/>
                      <a:pt x="213555" y="63913"/>
                    </a:cubicBezTo>
                    <a:lnTo>
                      <a:pt x="850142" y="65500"/>
                    </a:lnTo>
                    <a:cubicBezTo>
                      <a:pt x="957563" y="68410"/>
                      <a:pt x="856757" y="73967"/>
                      <a:pt x="858080" y="81375"/>
                    </a:cubicBezTo>
                    <a:cubicBezTo>
                      <a:pt x="859403" y="88783"/>
                      <a:pt x="856493" y="100160"/>
                      <a:pt x="858080" y="109950"/>
                    </a:cubicBezTo>
                    <a:cubicBezTo>
                      <a:pt x="859668" y="119740"/>
                      <a:pt x="876865" y="143288"/>
                      <a:pt x="867605" y="140113"/>
                    </a:cubicBezTo>
                    <a:cubicBezTo>
                      <a:pt x="858345" y="136938"/>
                      <a:pt x="831621" y="99102"/>
                      <a:pt x="802517" y="90900"/>
                    </a:cubicBezTo>
                    <a:cubicBezTo>
                      <a:pt x="773413" y="82698"/>
                      <a:pt x="692980" y="90900"/>
                      <a:pt x="692980" y="90900"/>
                    </a:cubicBezTo>
                    <a:lnTo>
                      <a:pt x="245305" y="89313"/>
                    </a:lnTo>
                    <a:lnTo>
                      <a:pt x="278642" y="89313"/>
                    </a:lnTo>
                    <a:cubicBezTo>
                      <a:pt x="239484" y="89577"/>
                      <a:pt x="49249" y="103071"/>
                      <a:pt x="10355" y="90900"/>
                    </a:cubicBezTo>
                    <a:cubicBezTo>
                      <a:pt x="-28539" y="78729"/>
                      <a:pt x="54275" y="5969"/>
                      <a:pt x="59567" y="4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7190FE93-6EDD-4C7F-B582-7BD8EB12C13A}"/>
                  </a:ext>
                </a:extLst>
              </p:cNvPr>
              <p:cNvSpPr/>
              <p:nvPr/>
            </p:nvSpPr>
            <p:spPr>
              <a:xfrm>
                <a:off x="6381570" y="4402892"/>
                <a:ext cx="294291" cy="39297"/>
              </a:xfrm>
              <a:custGeom>
                <a:avLst/>
                <a:gdLst>
                  <a:gd name="connsiteX0" fmla="*/ 6530 w 294291"/>
                  <a:gd name="connsiteY0" fmla="*/ 833 h 39297"/>
                  <a:gd name="connsiteX1" fmla="*/ 282755 w 294291"/>
                  <a:gd name="connsiteY1" fmla="*/ 10358 h 39297"/>
                  <a:gd name="connsiteX2" fmla="*/ 236718 w 294291"/>
                  <a:gd name="connsiteY2" fmla="*/ 13533 h 39297"/>
                  <a:gd name="connsiteX3" fmla="*/ 185918 w 294291"/>
                  <a:gd name="connsiteY3" fmla="*/ 24646 h 39297"/>
                  <a:gd name="connsiteX4" fmla="*/ 154168 w 294291"/>
                  <a:gd name="connsiteY4" fmla="*/ 38933 h 39297"/>
                  <a:gd name="connsiteX5" fmla="*/ 90668 w 294291"/>
                  <a:gd name="connsiteY5" fmla="*/ 34171 h 39297"/>
                  <a:gd name="connsiteX6" fmla="*/ 6530 w 294291"/>
                  <a:gd name="connsiteY6" fmla="*/ 833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91" h="39297">
                    <a:moveTo>
                      <a:pt x="6530" y="833"/>
                    </a:moveTo>
                    <a:cubicBezTo>
                      <a:pt x="38545" y="-3136"/>
                      <a:pt x="244390" y="8241"/>
                      <a:pt x="282755" y="10358"/>
                    </a:cubicBezTo>
                    <a:cubicBezTo>
                      <a:pt x="321120" y="12475"/>
                      <a:pt x="252857" y="11152"/>
                      <a:pt x="236718" y="13533"/>
                    </a:cubicBezTo>
                    <a:cubicBezTo>
                      <a:pt x="220579" y="15914"/>
                      <a:pt x="199676" y="20413"/>
                      <a:pt x="185918" y="24646"/>
                    </a:cubicBezTo>
                    <a:cubicBezTo>
                      <a:pt x="172160" y="28879"/>
                      <a:pt x="170043" y="37346"/>
                      <a:pt x="154168" y="38933"/>
                    </a:cubicBezTo>
                    <a:cubicBezTo>
                      <a:pt x="138293" y="40521"/>
                      <a:pt x="111835" y="36552"/>
                      <a:pt x="90668" y="34171"/>
                    </a:cubicBezTo>
                    <a:cubicBezTo>
                      <a:pt x="69501" y="31790"/>
                      <a:pt x="-25485" y="4802"/>
                      <a:pt x="6530" y="8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0143CC90-5DF7-44F4-8A7A-F1BAB57F4678}"/>
                  </a:ext>
                </a:extLst>
              </p:cNvPr>
              <p:cNvSpPr/>
              <p:nvPr/>
            </p:nvSpPr>
            <p:spPr>
              <a:xfrm>
                <a:off x="6004745" y="4389553"/>
                <a:ext cx="314975" cy="47814"/>
              </a:xfrm>
              <a:custGeom>
                <a:avLst/>
                <a:gdLst>
                  <a:gd name="connsiteX0" fmla="*/ 10293 w 314975"/>
                  <a:gd name="connsiteY0" fmla="*/ 3060 h 47814"/>
                  <a:gd name="connsiteX1" fmla="*/ 294455 w 314975"/>
                  <a:gd name="connsiteY1" fmla="*/ 6235 h 47814"/>
                  <a:gd name="connsiteX2" fmla="*/ 284930 w 314975"/>
                  <a:gd name="connsiteY2" fmla="*/ 25285 h 47814"/>
                  <a:gd name="connsiteX3" fmla="*/ 223018 w 314975"/>
                  <a:gd name="connsiteY3" fmla="*/ 31635 h 47814"/>
                  <a:gd name="connsiteX4" fmla="*/ 218255 w 314975"/>
                  <a:gd name="connsiteY4" fmla="*/ 33222 h 47814"/>
                  <a:gd name="connsiteX5" fmla="*/ 196030 w 314975"/>
                  <a:gd name="connsiteY5" fmla="*/ 41160 h 47814"/>
                  <a:gd name="connsiteX6" fmla="*/ 121418 w 314975"/>
                  <a:gd name="connsiteY6" fmla="*/ 41160 h 47814"/>
                  <a:gd name="connsiteX7" fmla="*/ 65855 w 314975"/>
                  <a:gd name="connsiteY7" fmla="*/ 47510 h 47814"/>
                  <a:gd name="connsiteX8" fmla="*/ 10293 w 314975"/>
                  <a:gd name="connsiteY8" fmla="*/ 3060 h 4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975" h="47814">
                    <a:moveTo>
                      <a:pt x="10293" y="3060"/>
                    </a:moveTo>
                    <a:cubicBezTo>
                      <a:pt x="48393" y="-3819"/>
                      <a:pt x="248682" y="2531"/>
                      <a:pt x="294455" y="6235"/>
                    </a:cubicBezTo>
                    <a:cubicBezTo>
                      <a:pt x="340228" y="9939"/>
                      <a:pt x="296836" y="21052"/>
                      <a:pt x="284930" y="25285"/>
                    </a:cubicBezTo>
                    <a:cubicBezTo>
                      <a:pt x="273024" y="29518"/>
                      <a:pt x="234130" y="30312"/>
                      <a:pt x="223018" y="31635"/>
                    </a:cubicBezTo>
                    <a:cubicBezTo>
                      <a:pt x="211906" y="32958"/>
                      <a:pt x="222753" y="31635"/>
                      <a:pt x="218255" y="33222"/>
                    </a:cubicBezTo>
                    <a:cubicBezTo>
                      <a:pt x="213757" y="34810"/>
                      <a:pt x="212169" y="39837"/>
                      <a:pt x="196030" y="41160"/>
                    </a:cubicBezTo>
                    <a:cubicBezTo>
                      <a:pt x="179891" y="42483"/>
                      <a:pt x="143114" y="40102"/>
                      <a:pt x="121418" y="41160"/>
                    </a:cubicBezTo>
                    <a:cubicBezTo>
                      <a:pt x="99722" y="42218"/>
                      <a:pt x="80672" y="49362"/>
                      <a:pt x="65855" y="47510"/>
                    </a:cubicBezTo>
                    <a:cubicBezTo>
                      <a:pt x="51038" y="45658"/>
                      <a:pt x="-27807" y="9939"/>
                      <a:pt x="10293" y="30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512485E7-2954-4B0B-B862-C1FD083A7699}"/>
                  </a:ext>
                </a:extLst>
              </p:cNvPr>
              <p:cNvSpPr/>
              <p:nvPr/>
            </p:nvSpPr>
            <p:spPr>
              <a:xfrm>
                <a:off x="5387975" y="4486275"/>
                <a:ext cx="303036" cy="20638"/>
              </a:xfrm>
              <a:custGeom>
                <a:avLst/>
                <a:gdLst>
                  <a:gd name="connsiteX0" fmla="*/ 0 w 303036"/>
                  <a:gd name="connsiteY0" fmla="*/ 0 h 20638"/>
                  <a:gd name="connsiteX1" fmla="*/ 282575 w 303036"/>
                  <a:gd name="connsiteY1" fmla="*/ 4763 h 20638"/>
                  <a:gd name="connsiteX2" fmla="*/ 268288 w 303036"/>
                  <a:gd name="connsiteY2" fmla="*/ 14288 h 20638"/>
                  <a:gd name="connsiteX3" fmla="*/ 166688 w 303036"/>
                  <a:gd name="connsiteY3" fmla="*/ 20638 h 20638"/>
                  <a:gd name="connsiteX4" fmla="*/ 0 w 303036"/>
                  <a:gd name="connsiteY4" fmla="*/ 0 h 2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036" h="20638">
                    <a:moveTo>
                      <a:pt x="0" y="0"/>
                    </a:moveTo>
                    <a:lnTo>
                      <a:pt x="282575" y="4763"/>
                    </a:lnTo>
                    <a:cubicBezTo>
                      <a:pt x="327290" y="7144"/>
                      <a:pt x="287602" y="11642"/>
                      <a:pt x="268288" y="14288"/>
                    </a:cubicBezTo>
                    <a:cubicBezTo>
                      <a:pt x="248974" y="16934"/>
                      <a:pt x="166688" y="20638"/>
                      <a:pt x="166688" y="206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7D9B2DAA-4556-4207-B03B-40C332ADE465}"/>
                  </a:ext>
                </a:extLst>
              </p:cNvPr>
              <p:cNvSpPr/>
              <p:nvPr/>
            </p:nvSpPr>
            <p:spPr>
              <a:xfrm>
                <a:off x="5639003" y="4482806"/>
                <a:ext cx="612604" cy="34723"/>
              </a:xfrm>
              <a:custGeom>
                <a:avLst/>
                <a:gdLst>
                  <a:gd name="connsiteX0" fmla="*/ 115685 w 612604"/>
                  <a:gd name="connsiteY0" fmla="*/ 294 h 34723"/>
                  <a:gd name="connsiteX1" fmla="*/ 166485 w 612604"/>
                  <a:gd name="connsiteY1" fmla="*/ 294 h 34723"/>
                  <a:gd name="connsiteX2" fmla="*/ 466522 w 612604"/>
                  <a:gd name="connsiteY2" fmla="*/ 8232 h 34723"/>
                  <a:gd name="connsiteX3" fmla="*/ 461760 w 612604"/>
                  <a:gd name="connsiteY3" fmla="*/ 12994 h 34723"/>
                  <a:gd name="connsiteX4" fmla="*/ 612572 w 612604"/>
                  <a:gd name="connsiteY4" fmla="*/ 33632 h 34723"/>
                  <a:gd name="connsiteX5" fmla="*/ 447472 w 612604"/>
                  <a:gd name="connsiteY5" fmla="*/ 32044 h 34723"/>
                  <a:gd name="connsiteX6" fmla="*/ 226810 w 612604"/>
                  <a:gd name="connsiteY6" fmla="*/ 30457 h 34723"/>
                  <a:gd name="connsiteX7" fmla="*/ 2972 w 612604"/>
                  <a:gd name="connsiteY7" fmla="*/ 32044 h 34723"/>
                  <a:gd name="connsiteX8" fmla="*/ 115685 w 612604"/>
                  <a:gd name="connsiteY8" fmla="*/ 294 h 3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604" h="34723">
                    <a:moveTo>
                      <a:pt x="115685" y="294"/>
                    </a:moveTo>
                    <a:cubicBezTo>
                      <a:pt x="111848" y="-368"/>
                      <a:pt x="166485" y="294"/>
                      <a:pt x="166485" y="294"/>
                    </a:cubicBezTo>
                    <a:lnTo>
                      <a:pt x="466522" y="8232"/>
                    </a:lnTo>
                    <a:cubicBezTo>
                      <a:pt x="515734" y="10349"/>
                      <a:pt x="437418" y="8761"/>
                      <a:pt x="461760" y="12994"/>
                    </a:cubicBezTo>
                    <a:cubicBezTo>
                      <a:pt x="486102" y="17227"/>
                      <a:pt x="614953" y="30457"/>
                      <a:pt x="612572" y="33632"/>
                    </a:cubicBezTo>
                    <a:cubicBezTo>
                      <a:pt x="610191" y="36807"/>
                      <a:pt x="447472" y="32044"/>
                      <a:pt x="447472" y="32044"/>
                    </a:cubicBezTo>
                    <a:lnTo>
                      <a:pt x="226810" y="30457"/>
                    </a:lnTo>
                    <a:lnTo>
                      <a:pt x="2972" y="32044"/>
                    </a:lnTo>
                    <a:cubicBezTo>
                      <a:pt x="-15020" y="32308"/>
                      <a:pt x="51920" y="32176"/>
                      <a:pt x="115685" y="2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3AC2A654-9D9F-40FD-AC01-A4B5932A64CC}"/>
                  </a:ext>
                </a:extLst>
              </p:cNvPr>
              <p:cNvSpPr/>
              <p:nvPr/>
            </p:nvSpPr>
            <p:spPr>
              <a:xfrm>
                <a:off x="5365366" y="3911589"/>
                <a:ext cx="461094" cy="79785"/>
              </a:xfrm>
              <a:custGeom>
                <a:avLst/>
                <a:gdLst>
                  <a:gd name="connsiteX0" fmla="*/ 448059 w 461094"/>
                  <a:gd name="connsiteY0" fmla="*/ 28586 h 79785"/>
                  <a:gd name="connsiteX1" fmla="*/ 46422 w 461094"/>
                  <a:gd name="connsiteY1" fmla="*/ 33349 h 79785"/>
                  <a:gd name="connsiteX2" fmla="*/ 111509 w 461094"/>
                  <a:gd name="connsiteY2" fmla="*/ 55574 h 79785"/>
                  <a:gd name="connsiteX3" fmla="*/ 1972 w 461094"/>
                  <a:gd name="connsiteY3" fmla="*/ 11 h 79785"/>
                  <a:gd name="connsiteX4" fmla="*/ 49597 w 461094"/>
                  <a:gd name="connsiteY4" fmla="*/ 50811 h 79785"/>
                  <a:gd name="connsiteX5" fmla="*/ 155959 w 461094"/>
                  <a:gd name="connsiteY5" fmla="*/ 76211 h 79785"/>
                  <a:gd name="connsiteX6" fmla="*/ 344872 w 461094"/>
                  <a:gd name="connsiteY6" fmla="*/ 74624 h 79785"/>
                  <a:gd name="connsiteX7" fmla="*/ 448059 w 461094"/>
                  <a:gd name="connsiteY7" fmla="*/ 28586 h 7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094" h="79785">
                    <a:moveTo>
                      <a:pt x="448059" y="28586"/>
                    </a:moveTo>
                    <a:cubicBezTo>
                      <a:pt x="398317" y="21707"/>
                      <a:pt x="102514" y="28851"/>
                      <a:pt x="46422" y="33349"/>
                    </a:cubicBezTo>
                    <a:cubicBezTo>
                      <a:pt x="-9670" y="37847"/>
                      <a:pt x="118917" y="61130"/>
                      <a:pt x="111509" y="55574"/>
                    </a:cubicBezTo>
                    <a:cubicBezTo>
                      <a:pt x="104101" y="50018"/>
                      <a:pt x="12291" y="805"/>
                      <a:pt x="1972" y="11"/>
                    </a:cubicBezTo>
                    <a:cubicBezTo>
                      <a:pt x="-8347" y="-783"/>
                      <a:pt x="23933" y="38111"/>
                      <a:pt x="49597" y="50811"/>
                    </a:cubicBezTo>
                    <a:cubicBezTo>
                      <a:pt x="75261" y="63511"/>
                      <a:pt x="106747" y="72242"/>
                      <a:pt x="155959" y="76211"/>
                    </a:cubicBezTo>
                    <a:cubicBezTo>
                      <a:pt x="205171" y="80180"/>
                      <a:pt x="297247" y="82297"/>
                      <a:pt x="344872" y="74624"/>
                    </a:cubicBezTo>
                    <a:cubicBezTo>
                      <a:pt x="392497" y="66951"/>
                      <a:pt x="497801" y="35465"/>
                      <a:pt x="448059" y="2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6B4F083C-A74D-4B05-949E-ADA7DE738EFA}"/>
                  </a:ext>
                </a:extLst>
              </p:cNvPr>
              <p:cNvSpPr/>
              <p:nvPr/>
            </p:nvSpPr>
            <p:spPr>
              <a:xfrm>
                <a:off x="5282164" y="4391654"/>
                <a:ext cx="360508" cy="214089"/>
              </a:xfrm>
              <a:custGeom>
                <a:avLst/>
                <a:gdLst>
                  <a:gd name="connsiteX0" fmla="*/ 4211 w 360508"/>
                  <a:gd name="connsiteY0" fmla="*/ 116846 h 214089"/>
                  <a:gd name="connsiteX1" fmla="*/ 94699 w 360508"/>
                  <a:gd name="connsiteY1" fmla="*/ 112084 h 214089"/>
                  <a:gd name="connsiteX2" fmla="*/ 137561 w 360508"/>
                  <a:gd name="connsiteY2" fmla="*/ 94621 h 214089"/>
                  <a:gd name="connsiteX3" fmla="*/ 302661 w 360508"/>
                  <a:gd name="connsiteY3" fmla="*/ 89859 h 214089"/>
                  <a:gd name="connsiteX4" fmla="*/ 359811 w 360508"/>
                  <a:gd name="connsiteY4" fmla="*/ 73984 h 214089"/>
                  <a:gd name="connsiteX5" fmla="*/ 270911 w 360508"/>
                  <a:gd name="connsiteY5" fmla="*/ 78746 h 214089"/>
                  <a:gd name="connsiteX6" fmla="*/ 283611 w 360508"/>
                  <a:gd name="connsiteY6" fmla="*/ 81921 h 214089"/>
                  <a:gd name="connsiteX7" fmla="*/ 104224 w 360508"/>
                  <a:gd name="connsiteY7" fmla="*/ 73984 h 214089"/>
                  <a:gd name="connsiteX8" fmla="*/ 107399 w 360508"/>
                  <a:gd name="connsiteY8" fmla="*/ 97796 h 214089"/>
                  <a:gd name="connsiteX9" fmla="*/ 107399 w 360508"/>
                  <a:gd name="connsiteY9" fmla="*/ 77159 h 214089"/>
                  <a:gd name="connsiteX10" fmla="*/ 35961 w 360508"/>
                  <a:gd name="connsiteY10" fmla="*/ 56521 h 214089"/>
                  <a:gd name="connsiteX11" fmla="*/ 8974 w 360508"/>
                  <a:gd name="connsiteY11" fmla="*/ 213684 h 214089"/>
                  <a:gd name="connsiteX12" fmla="*/ 12149 w 360508"/>
                  <a:gd name="connsiteY12" fmla="*/ 2546 h 214089"/>
                  <a:gd name="connsiteX13" fmla="*/ 4211 w 360508"/>
                  <a:gd name="connsiteY13" fmla="*/ 116846 h 2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0508" h="214089">
                    <a:moveTo>
                      <a:pt x="4211" y="116846"/>
                    </a:moveTo>
                    <a:cubicBezTo>
                      <a:pt x="17969" y="135102"/>
                      <a:pt x="72474" y="115788"/>
                      <a:pt x="94699" y="112084"/>
                    </a:cubicBezTo>
                    <a:cubicBezTo>
                      <a:pt x="116924" y="108380"/>
                      <a:pt x="102901" y="98325"/>
                      <a:pt x="137561" y="94621"/>
                    </a:cubicBezTo>
                    <a:cubicBezTo>
                      <a:pt x="172221" y="90917"/>
                      <a:pt x="265619" y="93298"/>
                      <a:pt x="302661" y="89859"/>
                    </a:cubicBezTo>
                    <a:cubicBezTo>
                      <a:pt x="339703" y="86419"/>
                      <a:pt x="365103" y="75836"/>
                      <a:pt x="359811" y="73984"/>
                    </a:cubicBezTo>
                    <a:cubicBezTo>
                      <a:pt x="354519" y="72132"/>
                      <a:pt x="283611" y="77423"/>
                      <a:pt x="270911" y="78746"/>
                    </a:cubicBezTo>
                    <a:cubicBezTo>
                      <a:pt x="258211" y="80069"/>
                      <a:pt x="311392" y="82715"/>
                      <a:pt x="283611" y="81921"/>
                    </a:cubicBezTo>
                    <a:cubicBezTo>
                      <a:pt x="255830" y="81127"/>
                      <a:pt x="133593" y="71338"/>
                      <a:pt x="104224" y="73984"/>
                    </a:cubicBezTo>
                    <a:cubicBezTo>
                      <a:pt x="74855" y="76630"/>
                      <a:pt x="106870" y="97267"/>
                      <a:pt x="107399" y="97796"/>
                    </a:cubicBezTo>
                    <a:cubicBezTo>
                      <a:pt x="107928" y="98325"/>
                      <a:pt x="119305" y="84038"/>
                      <a:pt x="107399" y="77159"/>
                    </a:cubicBezTo>
                    <a:cubicBezTo>
                      <a:pt x="95493" y="70280"/>
                      <a:pt x="52365" y="33767"/>
                      <a:pt x="35961" y="56521"/>
                    </a:cubicBezTo>
                    <a:cubicBezTo>
                      <a:pt x="19557" y="79275"/>
                      <a:pt x="12943" y="222680"/>
                      <a:pt x="8974" y="213684"/>
                    </a:cubicBezTo>
                    <a:cubicBezTo>
                      <a:pt x="5005" y="204688"/>
                      <a:pt x="9239" y="23713"/>
                      <a:pt x="12149" y="2546"/>
                    </a:cubicBezTo>
                    <a:cubicBezTo>
                      <a:pt x="15059" y="-18621"/>
                      <a:pt x="-9547" y="98590"/>
                      <a:pt x="4211" y="1168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A64F133-FE15-4229-870D-1AB56868EEA9}"/>
                  </a:ext>
                </a:extLst>
              </p:cNvPr>
              <p:cNvSpPr/>
              <p:nvPr/>
            </p:nvSpPr>
            <p:spPr>
              <a:xfrm>
                <a:off x="5757863" y="4157646"/>
                <a:ext cx="139742" cy="315803"/>
              </a:xfrm>
              <a:custGeom>
                <a:avLst/>
                <a:gdLst>
                  <a:gd name="connsiteX0" fmla="*/ 85725 w 139742"/>
                  <a:gd name="connsiteY0" fmla="*/ 68279 h 315803"/>
                  <a:gd name="connsiteX1" fmla="*/ 65087 w 139742"/>
                  <a:gd name="connsiteY1" fmla="*/ 146067 h 315803"/>
                  <a:gd name="connsiteX2" fmla="*/ 52387 w 139742"/>
                  <a:gd name="connsiteY2" fmla="*/ 282592 h 315803"/>
                  <a:gd name="connsiteX3" fmla="*/ 60325 w 139742"/>
                  <a:gd name="connsiteY3" fmla="*/ 311167 h 315803"/>
                  <a:gd name="connsiteX4" fmla="*/ 22225 w 139742"/>
                  <a:gd name="connsiteY4" fmla="*/ 312754 h 315803"/>
                  <a:gd name="connsiteX5" fmla="*/ 0 w 139742"/>
                  <a:gd name="connsiteY5" fmla="*/ 312754 h 315803"/>
                  <a:gd name="connsiteX6" fmla="*/ 42862 w 139742"/>
                  <a:gd name="connsiteY6" fmla="*/ 312754 h 315803"/>
                  <a:gd name="connsiteX7" fmla="*/ 14287 w 139742"/>
                  <a:gd name="connsiteY7" fmla="*/ 309579 h 315803"/>
                  <a:gd name="connsiteX8" fmla="*/ 15875 w 139742"/>
                  <a:gd name="connsiteY8" fmla="*/ 239729 h 315803"/>
                  <a:gd name="connsiteX9" fmla="*/ 3175 w 139742"/>
                  <a:gd name="connsiteY9" fmla="*/ 244492 h 315803"/>
                  <a:gd name="connsiteX10" fmla="*/ 15875 w 139742"/>
                  <a:gd name="connsiteY10" fmla="*/ 179404 h 315803"/>
                  <a:gd name="connsiteX11" fmla="*/ 90487 w 139742"/>
                  <a:gd name="connsiteY11" fmla="*/ 12717 h 315803"/>
                  <a:gd name="connsiteX12" fmla="*/ 139700 w 139742"/>
                  <a:gd name="connsiteY12" fmla="*/ 17479 h 315803"/>
                  <a:gd name="connsiteX13" fmla="*/ 85725 w 139742"/>
                  <a:gd name="connsiteY13" fmla="*/ 68279 h 31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742" h="315803">
                    <a:moveTo>
                      <a:pt x="85725" y="68279"/>
                    </a:moveTo>
                    <a:cubicBezTo>
                      <a:pt x="73290" y="89710"/>
                      <a:pt x="70643" y="110348"/>
                      <a:pt x="65087" y="146067"/>
                    </a:cubicBezTo>
                    <a:cubicBezTo>
                      <a:pt x="59531" y="181786"/>
                      <a:pt x="53181" y="255075"/>
                      <a:pt x="52387" y="282592"/>
                    </a:cubicBezTo>
                    <a:cubicBezTo>
                      <a:pt x="51593" y="310109"/>
                      <a:pt x="65352" y="306140"/>
                      <a:pt x="60325" y="311167"/>
                    </a:cubicBezTo>
                    <a:cubicBezTo>
                      <a:pt x="55298" y="316194"/>
                      <a:pt x="32279" y="312490"/>
                      <a:pt x="22225" y="312754"/>
                    </a:cubicBezTo>
                    <a:cubicBezTo>
                      <a:pt x="12171" y="313018"/>
                      <a:pt x="0" y="312754"/>
                      <a:pt x="0" y="312754"/>
                    </a:cubicBezTo>
                    <a:cubicBezTo>
                      <a:pt x="3439" y="312754"/>
                      <a:pt x="40481" y="313283"/>
                      <a:pt x="42862" y="312754"/>
                    </a:cubicBezTo>
                    <a:cubicBezTo>
                      <a:pt x="45243" y="312225"/>
                      <a:pt x="18785" y="321750"/>
                      <a:pt x="14287" y="309579"/>
                    </a:cubicBezTo>
                    <a:cubicBezTo>
                      <a:pt x="9789" y="297408"/>
                      <a:pt x="17727" y="250577"/>
                      <a:pt x="15875" y="239729"/>
                    </a:cubicBezTo>
                    <a:cubicBezTo>
                      <a:pt x="14023" y="228881"/>
                      <a:pt x="3175" y="254546"/>
                      <a:pt x="3175" y="244492"/>
                    </a:cubicBezTo>
                    <a:cubicBezTo>
                      <a:pt x="3175" y="234438"/>
                      <a:pt x="1323" y="218033"/>
                      <a:pt x="15875" y="179404"/>
                    </a:cubicBezTo>
                    <a:cubicBezTo>
                      <a:pt x="30427" y="140775"/>
                      <a:pt x="69849" y="39705"/>
                      <a:pt x="90487" y="12717"/>
                    </a:cubicBezTo>
                    <a:cubicBezTo>
                      <a:pt x="111125" y="-14271"/>
                      <a:pt x="138112" y="8748"/>
                      <a:pt x="139700" y="17479"/>
                    </a:cubicBezTo>
                    <a:cubicBezTo>
                      <a:pt x="141288" y="26210"/>
                      <a:pt x="98160" y="46848"/>
                      <a:pt x="85725" y="68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2137C0E0-AADA-4F99-9BC8-DDF20CA1F4C2}"/>
                  </a:ext>
                </a:extLst>
              </p:cNvPr>
              <p:cNvSpPr/>
              <p:nvPr/>
            </p:nvSpPr>
            <p:spPr>
              <a:xfrm>
                <a:off x="5485544" y="4281261"/>
                <a:ext cx="214614" cy="16102"/>
              </a:xfrm>
              <a:custGeom>
                <a:avLst/>
                <a:gdLst>
                  <a:gd name="connsiteX0" fmla="*/ 4031 w 214614"/>
                  <a:gd name="connsiteY0" fmla="*/ 9752 h 16102"/>
                  <a:gd name="connsiteX1" fmla="*/ 70706 w 214614"/>
                  <a:gd name="connsiteY1" fmla="*/ 16102 h 16102"/>
                  <a:gd name="connsiteX2" fmla="*/ 210406 w 214614"/>
                  <a:gd name="connsiteY2" fmla="*/ 9752 h 16102"/>
                  <a:gd name="connsiteX3" fmla="*/ 178656 w 214614"/>
                  <a:gd name="connsiteY3" fmla="*/ 227 h 16102"/>
                  <a:gd name="connsiteX4" fmla="*/ 183419 w 214614"/>
                  <a:gd name="connsiteY4" fmla="*/ 3402 h 16102"/>
                  <a:gd name="connsiteX5" fmla="*/ 4031 w 214614"/>
                  <a:gd name="connsiteY5" fmla="*/ 9752 h 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614" h="16102">
                    <a:moveTo>
                      <a:pt x="4031" y="9752"/>
                    </a:moveTo>
                    <a:cubicBezTo>
                      <a:pt x="-14754" y="11869"/>
                      <a:pt x="36310" y="16102"/>
                      <a:pt x="70706" y="16102"/>
                    </a:cubicBezTo>
                    <a:cubicBezTo>
                      <a:pt x="105102" y="16102"/>
                      <a:pt x="192414" y="12398"/>
                      <a:pt x="210406" y="9752"/>
                    </a:cubicBezTo>
                    <a:cubicBezTo>
                      <a:pt x="228398" y="7106"/>
                      <a:pt x="183154" y="1285"/>
                      <a:pt x="178656" y="227"/>
                    </a:cubicBezTo>
                    <a:cubicBezTo>
                      <a:pt x="174158" y="-831"/>
                      <a:pt x="209083" y="2079"/>
                      <a:pt x="183419" y="3402"/>
                    </a:cubicBezTo>
                    <a:cubicBezTo>
                      <a:pt x="157755" y="4725"/>
                      <a:pt x="22816" y="7635"/>
                      <a:pt x="4031" y="97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D9ECB0A2-010B-4D30-AC17-4000E829B75A}"/>
                  </a:ext>
                </a:extLst>
              </p:cNvPr>
              <p:cNvSpPr/>
              <p:nvPr/>
            </p:nvSpPr>
            <p:spPr>
              <a:xfrm>
                <a:off x="5907088" y="4285597"/>
                <a:ext cx="330485" cy="14948"/>
              </a:xfrm>
              <a:custGeom>
                <a:avLst/>
                <a:gdLst>
                  <a:gd name="connsiteX0" fmla="*/ 0 w 330485"/>
                  <a:gd name="connsiteY0" fmla="*/ 653 h 14948"/>
                  <a:gd name="connsiteX1" fmla="*/ 50800 w 330485"/>
                  <a:gd name="connsiteY1" fmla="*/ 653 h 14948"/>
                  <a:gd name="connsiteX2" fmla="*/ 328612 w 330485"/>
                  <a:gd name="connsiteY2" fmla="*/ 2241 h 14948"/>
                  <a:gd name="connsiteX3" fmla="*/ 176212 w 330485"/>
                  <a:gd name="connsiteY3" fmla="*/ 653 h 14948"/>
                  <a:gd name="connsiteX4" fmla="*/ 252412 w 330485"/>
                  <a:gd name="connsiteY4" fmla="*/ 14941 h 14948"/>
                  <a:gd name="connsiteX5" fmla="*/ 0 w 330485"/>
                  <a:gd name="connsiteY5" fmla="*/ 653 h 1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485" h="14948">
                    <a:moveTo>
                      <a:pt x="0" y="653"/>
                    </a:moveTo>
                    <a:lnTo>
                      <a:pt x="50800" y="653"/>
                    </a:lnTo>
                    <a:lnTo>
                      <a:pt x="328612" y="2241"/>
                    </a:lnTo>
                    <a:cubicBezTo>
                      <a:pt x="349514" y="2241"/>
                      <a:pt x="188912" y="-1464"/>
                      <a:pt x="176212" y="653"/>
                    </a:cubicBezTo>
                    <a:cubicBezTo>
                      <a:pt x="163512" y="2770"/>
                      <a:pt x="280987" y="14676"/>
                      <a:pt x="252412" y="14941"/>
                    </a:cubicBezTo>
                    <a:cubicBezTo>
                      <a:pt x="223837" y="15206"/>
                      <a:pt x="114299" y="8723"/>
                      <a:pt x="0" y="6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23BEFB2A-B2EB-4F90-A8CF-685709692636}"/>
                  </a:ext>
                </a:extLst>
              </p:cNvPr>
              <p:cNvSpPr/>
              <p:nvPr/>
            </p:nvSpPr>
            <p:spPr>
              <a:xfrm>
                <a:off x="6305239" y="4278275"/>
                <a:ext cx="433012" cy="73337"/>
              </a:xfrm>
              <a:custGeom>
                <a:avLst/>
                <a:gdLst>
                  <a:gd name="connsiteX0" fmla="*/ 427349 w 433012"/>
                  <a:gd name="connsiteY0" fmla="*/ 19088 h 73337"/>
                  <a:gd name="connsiteX1" fmla="*/ 360674 w 433012"/>
                  <a:gd name="connsiteY1" fmla="*/ 17500 h 73337"/>
                  <a:gd name="connsiteX2" fmla="*/ 209861 w 433012"/>
                  <a:gd name="connsiteY2" fmla="*/ 38 h 73337"/>
                  <a:gd name="connsiteX3" fmla="*/ 220974 w 433012"/>
                  <a:gd name="connsiteY3" fmla="*/ 12738 h 73337"/>
                  <a:gd name="connsiteX4" fmla="*/ 33649 w 433012"/>
                  <a:gd name="connsiteY4" fmla="*/ 11150 h 73337"/>
                  <a:gd name="connsiteX5" fmla="*/ 3486 w 433012"/>
                  <a:gd name="connsiteY5" fmla="*/ 73063 h 73337"/>
                  <a:gd name="connsiteX6" fmla="*/ 5074 w 433012"/>
                  <a:gd name="connsiteY6" fmla="*/ 33375 h 73337"/>
                  <a:gd name="connsiteX7" fmla="*/ 43174 w 433012"/>
                  <a:gd name="connsiteY7" fmla="*/ 22263 h 73337"/>
                  <a:gd name="connsiteX8" fmla="*/ 240024 w 433012"/>
                  <a:gd name="connsiteY8" fmla="*/ 39725 h 73337"/>
                  <a:gd name="connsiteX9" fmla="*/ 220974 w 433012"/>
                  <a:gd name="connsiteY9" fmla="*/ 20675 h 73337"/>
                  <a:gd name="connsiteX10" fmla="*/ 427349 w 433012"/>
                  <a:gd name="connsiteY10" fmla="*/ 19088 h 7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3012" h="73337">
                    <a:moveTo>
                      <a:pt x="427349" y="19088"/>
                    </a:moveTo>
                    <a:cubicBezTo>
                      <a:pt x="450632" y="18559"/>
                      <a:pt x="396922" y="20675"/>
                      <a:pt x="360674" y="17500"/>
                    </a:cubicBezTo>
                    <a:cubicBezTo>
                      <a:pt x="324426" y="14325"/>
                      <a:pt x="233144" y="832"/>
                      <a:pt x="209861" y="38"/>
                    </a:cubicBezTo>
                    <a:cubicBezTo>
                      <a:pt x="186578" y="-756"/>
                      <a:pt x="250343" y="10886"/>
                      <a:pt x="220974" y="12738"/>
                    </a:cubicBezTo>
                    <a:cubicBezTo>
                      <a:pt x="191605" y="14590"/>
                      <a:pt x="69897" y="1096"/>
                      <a:pt x="33649" y="11150"/>
                    </a:cubicBezTo>
                    <a:cubicBezTo>
                      <a:pt x="-2599" y="21204"/>
                      <a:pt x="8248" y="69359"/>
                      <a:pt x="3486" y="73063"/>
                    </a:cubicBezTo>
                    <a:cubicBezTo>
                      <a:pt x="-1276" y="76767"/>
                      <a:pt x="-1541" y="41842"/>
                      <a:pt x="5074" y="33375"/>
                    </a:cubicBezTo>
                    <a:cubicBezTo>
                      <a:pt x="11689" y="24908"/>
                      <a:pt x="4016" y="21205"/>
                      <a:pt x="43174" y="22263"/>
                    </a:cubicBezTo>
                    <a:cubicBezTo>
                      <a:pt x="82332" y="23321"/>
                      <a:pt x="210391" y="39990"/>
                      <a:pt x="240024" y="39725"/>
                    </a:cubicBezTo>
                    <a:cubicBezTo>
                      <a:pt x="269657" y="39460"/>
                      <a:pt x="193986" y="23850"/>
                      <a:pt x="220974" y="20675"/>
                    </a:cubicBezTo>
                    <a:cubicBezTo>
                      <a:pt x="247962" y="17500"/>
                      <a:pt x="404066" y="19617"/>
                      <a:pt x="427349" y="19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DE635145-026C-4591-B189-C2CDAC34ABB5}"/>
                  </a:ext>
                </a:extLst>
              </p:cNvPr>
              <p:cNvSpPr/>
              <p:nvPr/>
            </p:nvSpPr>
            <p:spPr>
              <a:xfrm>
                <a:off x="6538734" y="4279673"/>
                <a:ext cx="209769" cy="82891"/>
              </a:xfrm>
              <a:custGeom>
                <a:avLst/>
                <a:gdLst>
                  <a:gd name="connsiteX0" fmla="*/ 179 w 209769"/>
                  <a:gd name="connsiteY0" fmla="*/ 1815 h 82891"/>
                  <a:gd name="connsiteX1" fmla="*/ 162104 w 209769"/>
                  <a:gd name="connsiteY1" fmla="*/ 4990 h 82891"/>
                  <a:gd name="connsiteX2" fmla="*/ 182741 w 209769"/>
                  <a:gd name="connsiteY2" fmla="*/ 36740 h 82891"/>
                  <a:gd name="connsiteX3" fmla="*/ 192266 w 209769"/>
                  <a:gd name="connsiteY3" fmla="*/ 82777 h 82891"/>
                  <a:gd name="connsiteX4" fmla="*/ 197029 w 209769"/>
                  <a:gd name="connsiteY4" fmla="*/ 22452 h 82891"/>
                  <a:gd name="connsiteX5" fmla="*/ 179 w 209769"/>
                  <a:gd name="connsiteY5" fmla="*/ 1815 h 8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769" h="82891">
                    <a:moveTo>
                      <a:pt x="179" y="1815"/>
                    </a:moveTo>
                    <a:cubicBezTo>
                      <a:pt x="-5642" y="-1095"/>
                      <a:pt x="131677" y="-831"/>
                      <a:pt x="162104" y="4990"/>
                    </a:cubicBezTo>
                    <a:cubicBezTo>
                      <a:pt x="192531" y="10811"/>
                      <a:pt x="177714" y="23775"/>
                      <a:pt x="182741" y="36740"/>
                    </a:cubicBezTo>
                    <a:cubicBezTo>
                      <a:pt x="187768" y="49705"/>
                      <a:pt x="189885" y="85158"/>
                      <a:pt x="192266" y="82777"/>
                    </a:cubicBezTo>
                    <a:cubicBezTo>
                      <a:pt x="194647" y="80396"/>
                      <a:pt x="227192" y="35152"/>
                      <a:pt x="197029" y="22452"/>
                    </a:cubicBezTo>
                    <a:cubicBezTo>
                      <a:pt x="166867" y="9752"/>
                      <a:pt x="6000" y="4725"/>
                      <a:pt x="179" y="18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A0BD7F77-D3A7-4320-915E-877B0A0312B9}"/>
                  </a:ext>
                </a:extLst>
              </p:cNvPr>
              <p:cNvSpPr/>
              <p:nvPr/>
            </p:nvSpPr>
            <p:spPr>
              <a:xfrm>
                <a:off x="5316538" y="4360215"/>
                <a:ext cx="377157" cy="54623"/>
              </a:xfrm>
              <a:custGeom>
                <a:avLst/>
                <a:gdLst>
                  <a:gd name="connsiteX0" fmla="*/ 0 w 377157"/>
                  <a:gd name="connsiteY0" fmla="*/ 49860 h 54623"/>
                  <a:gd name="connsiteX1" fmla="*/ 63500 w 377157"/>
                  <a:gd name="connsiteY1" fmla="*/ 51448 h 54623"/>
                  <a:gd name="connsiteX2" fmla="*/ 363537 w 377157"/>
                  <a:gd name="connsiteY2" fmla="*/ 54623 h 54623"/>
                  <a:gd name="connsiteX3" fmla="*/ 323850 w 377157"/>
                  <a:gd name="connsiteY3" fmla="*/ 46685 h 54623"/>
                  <a:gd name="connsiteX4" fmla="*/ 304800 w 377157"/>
                  <a:gd name="connsiteY4" fmla="*/ 21285 h 54623"/>
                  <a:gd name="connsiteX5" fmla="*/ 290512 w 377157"/>
                  <a:gd name="connsiteY5" fmla="*/ 48273 h 54623"/>
                  <a:gd name="connsiteX6" fmla="*/ 242887 w 377157"/>
                  <a:gd name="connsiteY6" fmla="*/ 5410 h 54623"/>
                  <a:gd name="connsiteX7" fmla="*/ 241300 w 377157"/>
                  <a:gd name="connsiteY7" fmla="*/ 38748 h 54623"/>
                  <a:gd name="connsiteX8" fmla="*/ 223837 w 377157"/>
                  <a:gd name="connsiteY8" fmla="*/ 8585 h 54623"/>
                  <a:gd name="connsiteX9" fmla="*/ 160337 w 377157"/>
                  <a:gd name="connsiteY9" fmla="*/ 2235 h 54623"/>
                  <a:gd name="connsiteX10" fmla="*/ 188912 w 377157"/>
                  <a:gd name="connsiteY10" fmla="*/ 41923 h 54623"/>
                  <a:gd name="connsiteX11" fmla="*/ 157162 w 377157"/>
                  <a:gd name="connsiteY11" fmla="*/ 46685 h 54623"/>
                  <a:gd name="connsiteX12" fmla="*/ 0 w 377157"/>
                  <a:gd name="connsiteY12" fmla="*/ 49860 h 5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157" h="54623">
                    <a:moveTo>
                      <a:pt x="0" y="49860"/>
                    </a:moveTo>
                    <a:lnTo>
                      <a:pt x="63500" y="51448"/>
                    </a:lnTo>
                    <a:lnTo>
                      <a:pt x="363537" y="54623"/>
                    </a:lnTo>
                    <a:cubicBezTo>
                      <a:pt x="406929" y="53829"/>
                      <a:pt x="333639" y="52241"/>
                      <a:pt x="323850" y="46685"/>
                    </a:cubicBezTo>
                    <a:cubicBezTo>
                      <a:pt x="314061" y="41129"/>
                      <a:pt x="310356" y="21020"/>
                      <a:pt x="304800" y="21285"/>
                    </a:cubicBezTo>
                    <a:cubicBezTo>
                      <a:pt x="299244" y="21550"/>
                      <a:pt x="300831" y="50919"/>
                      <a:pt x="290512" y="48273"/>
                    </a:cubicBezTo>
                    <a:cubicBezTo>
                      <a:pt x="280193" y="45627"/>
                      <a:pt x="251089" y="6998"/>
                      <a:pt x="242887" y="5410"/>
                    </a:cubicBezTo>
                    <a:cubicBezTo>
                      <a:pt x="234685" y="3822"/>
                      <a:pt x="244475" y="38219"/>
                      <a:pt x="241300" y="38748"/>
                    </a:cubicBezTo>
                    <a:cubicBezTo>
                      <a:pt x="238125" y="39277"/>
                      <a:pt x="237331" y="14670"/>
                      <a:pt x="223837" y="8585"/>
                    </a:cubicBezTo>
                    <a:cubicBezTo>
                      <a:pt x="210343" y="2500"/>
                      <a:pt x="166158" y="-3321"/>
                      <a:pt x="160337" y="2235"/>
                    </a:cubicBezTo>
                    <a:cubicBezTo>
                      <a:pt x="154516" y="7791"/>
                      <a:pt x="189441" y="34515"/>
                      <a:pt x="188912" y="41923"/>
                    </a:cubicBezTo>
                    <a:cubicBezTo>
                      <a:pt x="188383" y="49331"/>
                      <a:pt x="188647" y="45891"/>
                      <a:pt x="157162" y="46685"/>
                    </a:cubicBezTo>
                    <a:cubicBezTo>
                      <a:pt x="125677" y="47479"/>
                      <a:pt x="62838" y="47082"/>
                      <a:pt x="0" y="498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5A55A4BD-C243-4716-819F-3661F02990AF}"/>
                  </a:ext>
                </a:extLst>
              </p:cNvPr>
              <p:cNvSpPr/>
              <p:nvPr/>
            </p:nvSpPr>
            <p:spPr>
              <a:xfrm>
                <a:off x="5694399" y="4456113"/>
                <a:ext cx="633657" cy="20637"/>
              </a:xfrm>
              <a:custGeom>
                <a:avLst/>
                <a:gdLst>
                  <a:gd name="connsiteX0" fmla="*/ 31714 w 633657"/>
                  <a:gd name="connsiteY0" fmla="*/ 1587 h 20637"/>
                  <a:gd name="connsiteX1" fmla="*/ 615914 w 633657"/>
                  <a:gd name="connsiteY1" fmla="*/ 20637 h 20637"/>
                  <a:gd name="connsiteX2" fmla="*/ 453989 w 633657"/>
                  <a:gd name="connsiteY2" fmla="*/ 0 h 20637"/>
                  <a:gd name="connsiteX3" fmla="*/ 161889 w 633657"/>
                  <a:gd name="connsiteY3" fmla="*/ 9525 h 20637"/>
                  <a:gd name="connsiteX4" fmla="*/ 85689 w 633657"/>
                  <a:gd name="connsiteY4" fmla="*/ 7937 h 20637"/>
                  <a:gd name="connsiteX5" fmla="*/ 31714 w 633657"/>
                  <a:gd name="connsiteY5" fmla="*/ 1587 h 2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657" h="20637">
                    <a:moveTo>
                      <a:pt x="31714" y="1587"/>
                    </a:moveTo>
                    <a:lnTo>
                      <a:pt x="615914" y="20637"/>
                    </a:lnTo>
                    <a:cubicBezTo>
                      <a:pt x="686293" y="20373"/>
                      <a:pt x="529660" y="1852"/>
                      <a:pt x="453989" y="0"/>
                    </a:cubicBezTo>
                    <a:lnTo>
                      <a:pt x="161889" y="9525"/>
                    </a:lnTo>
                    <a:cubicBezTo>
                      <a:pt x="100506" y="10848"/>
                      <a:pt x="105797" y="9260"/>
                      <a:pt x="85689" y="7937"/>
                    </a:cubicBezTo>
                    <a:cubicBezTo>
                      <a:pt x="65581" y="6614"/>
                      <a:pt x="-56657" y="-530"/>
                      <a:pt x="31714" y="158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5C1CA156-9C8F-4A61-9CAD-56DA620D3008}"/>
                  </a:ext>
                </a:extLst>
              </p:cNvPr>
              <p:cNvSpPr/>
              <p:nvPr/>
            </p:nvSpPr>
            <p:spPr>
              <a:xfrm>
                <a:off x="6052540" y="4281312"/>
                <a:ext cx="269019" cy="238428"/>
              </a:xfrm>
              <a:custGeom>
                <a:avLst/>
                <a:gdLst>
                  <a:gd name="connsiteX0" fmla="*/ 5360 w 269019"/>
                  <a:gd name="connsiteY0" fmla="*/ 209726 h 238428"/>
                  <a:gd name="connsiteX1" fmla="*/ 59335 w 269019"/>
                  <a:gd name="connsiteY1" fmla="*/ 211313 h 238428"/>
                  <a:gd name="connsiteX2" fmla="*/ 240310 w 269019"/>
                  <a:gd name="connsiteY2" fmla="*/ 238301 h 238428"/>
                  <a:gd name="connsiteX3" fmla="*/ 238723 w 269019"/>
                  <a:gd name="connsiteY3" fmla="*/ 216076 h 238428"/>
                  <a:gd name="connsiteX4" fmla="*/ 243485 w 269019"/>
                  <a:gd name="connsiteY4" fmla="*/ 114476 h 238428"/>
                  <a:gd name="connsiteX5" fmla="*/ 249835 w 269019"/>
                  <a:gd name="connsiteY5" fmla="*/ 176 h 238428"/>
                  <a:gd name="connsiteX6" fmla="*/ 268885 w 269019"/>
                  <a:gd name="connsiteY6" fmla="*/ 141463 h 238428"/>
                  <a:gd name="connsiteX7" fmla="*/ 253010 w 269019"/>
                  <a:gd name="connsiteY7" fmla="*/ 222426 h 238428"/>
                  <a:gd name="connsiteX8" fmla="*/ 172048 w 269019"/>
                  <a:gd name="connsiteY8" fmla="*/ 212901 h 238428"/>
                  <a:gd name="connsiteX9" fmla="*/ 5360 w 269019"/>
                  <a:gd name="connsiteY9" fmla="*/ 209726 h 2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019" h="238428">
                    <a:moveTo>
                      <a:pt x="5360" y="209726"/>
                    </a:moveTo>
                    <a:cubicBezTo>
                      <a:pt x="-13425" y="209461"/>
                      <a:pt x="20177" y="206550"/>
                      <a:pt x="59335" y="211313"/>
                    </a:cubicBezTo>
                    <a:cubicBezTo>
                      <a:pt x="98493" y="216076"/>
                      <a:pt x="210412" y="237507"/>
                      <a:pt x="240310" y="238301"/>
                    </a:cubicBezTo>
                    <a:cubicBezTo>
                      <a:pt x="270208" y="239095"/>
                      <a:pt x="238194" y="236713"/>
                      <a:pt x="238723" y="216076"/>
                    </a:cubicBezTo>
                    <a:cubicBezTo>
                      <a:pt x="239252" y="195439"/>
                      <a:pt x="241633" y="150459"/>
                      <a:pt x="243485" y="114476"/>
                    </a:cubicBezTo>
                    <a:cubicBezTo>
                      <a:pt x="245337" y="78493"/>
                      <a:pt x="245602" y="-4322"/>
                      <a:pt x="249835" y="176"/>
                    </a:cubicBezTo>
                    <a:cubicBezTo>
                      <a:pt x="254068" y="4674"/>
                      <a:pt x="268356" y="104421"/>
                      <a:pt x="268885" y="141463"/>
                    </a:cubicBezTo>
                    <a:cubicBezTo>
                      <a:pt x="269414" y="178505"/>
                      <a:pt x="269150" y="210520"/>
                      <a:pt x="253010" y="222426"/>
                    </a:cubicBezTo>
                    <a:cubicBezTo>
                      <a:pt x="236871" y="234332"/>
                      <a:pt x="214911" y="216605"/>
                      <a:pt x="172048" y="212901"/>
                    </a:cubicBezTo>
                    <a:cubicBezTo>
                      <a:pt x="129185" y="209197"/>
                      <a:pt x="24145" y="209991"/>
                      <a:pt x="5360" y="2097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A0BAFAD8-37B2-4870-965D-9AEE8E9091B1}"/>
                  </a:ext>
                </a:extLst>
              </p:cNvPr>
              <p:cNvSpPr/>
              <p:nvPr/>
            </p:nvSpPr>
            <p:spPr>
              <a:xfrm>
                <a:off x="6111875" y="4437063"/>
                <a:ext cx="187325" cy="75133"/>
              </a:xfrm>
              <a:custGeom>
                <a:avLst/>
                <a:gdLst>
                  <a:gd name="connsiteX0" fmla="*/ 0 w 187325"/>
                  <a:gd name="connsiteY0" fmla="*/ 0 h 75133"/>
                  <a:gd name="connsiteX1" fmla="*/ 30163 w 187325"/>
                  <a:gd name="connsiteY1" fmla="*/ 57150 h 75133"/>
                  <a:gd name="connsiteX2" fmla="*/ 28575 w 187325"/>
                  <a:gd name="connsiteY2" fmla="*/ 74612 h 75133"/>
                  <a:gd name="connsiteX3" fmla="*/ 44450 w 187325"/>
                  <a:gd name="connsiteY3" fmla="*/ 41275 h 75133"/>
                  <a:gd name="connsiteX4" fmla="*/ 187325 w 187325"/>
                  <a:gd name="connsiteY4" fmla="*/ 41275 h 7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25" h="75133">
                    <a:moveTo>
                      <a:pt x="0" y="0"/>
                    </a:moveTo>
                    <a:cubicBezTo>
                      <a:pt x="12700" y="22357"/>
                      <a:pt x="25400" y="44715"/>
                      <a:pt x="30163" y="57150"/>
                    </a:cubicBezTo>
                    <a:cubicBezTo>
                      <a:pt x="34926" y="69585"/>
                      <a:pt x="26194" y="77258"/>
                      <a:pt x="28575" y="74612"/>
                    </a:cubicBezTo>
                    <a:cubicBezTo>
                      <a:pt x="30956" y="71966"/>
                      <a:pt x="17992" y="46831"/>
                      <a:pt x="44450" y="41275"/>
                    </a:cubicBezTo>
                    <a:cubicBezTo>
                      <a:pt x="70908" y="35719"/>
                      <a:pt x="129116" y="38497"/>
                      <a:pt x="187325" y="41275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8097760C-13FB-48D3-8442-B02357368709}"/>
                  </a:ext>
                </a:extLst>
              </p:cNvPr>
              <p:cNvSpPr/>
              <p:nvPr/>
            </p:nvSpPr>
            <p:spPr>
              <a:xfrm>
                <a:off x="6303963" y="4341698"/>
                <a:ext cx="436093" cy="145496"/>
              </a:xfrm>
              <a:custGeom>
                <a:avLst/>
                <a:gdLst>
                  <a:gd name="connsiteX0" fmla="*/ 0 w 436093"/>
                  <a:gd name="connsiteY0" fmla="*/ 120765 h 145496"/>
                  <a:gd name="connsiteX1" fmla="*/ 71437 w 436093"/>
                  <a:gd name="connsiteY1" fmla="*/ 120765 h 145496"/>
                  <a:gd name="connsiteX2" fmla="*/ 411162 w 436093"/>
                  <a:gd name="connsiteY2" fmla="*/ 120765 h 145496"/>
                  <a:gd name="connsiteX3" fmla="*/ 411162 w 436093"/>
                  <a:gd name="connsiteY3" fmla="*/ 69965 h 145496"/>
                  <a:gd name="connsiteX4" fmla="*/ 417512 w 436093"/>
                  <a:gd name="connsiteY4" fmla="*/ 115 h 145496"/>
                  <a:gd name="connsiteX5" fmla="*/ 430212 w 436093"/>
                  <a:gd name="connsiteY5" fmla="*/ 87427 h 145496"/>
                  <a:gd name="connsiteX6" fmla="*/ 401637 w 436093"/>
                  <a:gd name="connsiteY6" fmla="*/ 142990 h 145496"/>
                  <a:gd name="connsiteX7" fmla="*/ 323850 w 436093"/>
                  <a:gd name="connsiteY7" fmla="*/ 136640 h 145496"/>
                  <a:gd name="connsiteX8" fmla="*/ 0 w 436093"/>
                  <a:gd name="connsiteY8" fmla="*/ 120765 h 14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093" h="145496">
                    <a:moveTo>
                      <a:pt x="0" y="120765"/>
                    </a:moveTo>
                    <a:lnTo>
                      <a:pt x="71437" y="120765"/>
                    </a:lnTo>
                    <a:cubicBezTo>
                      <a:pt x="139964" y="120765"/>
                      <a:pt x="354541" y="129232"/>
                      <a:pt x="411162" y="120765"/>
                    </a:cubicBezTo>
                    <a:cubicBezTo>
                      <a:pt x="467783" y="112298"/>
                      <a:pt x="410104" y="90073"/>
                      <a:pt x="411162" y="69965"/>
                    </a:cubicBezTo>
                    <a:cubicBezTo>
                      <a:pt x="412220" y="49857"/>
                      <a:pt x="414337" y="-2795"/>
                      <a:pt x="417512" y="115"/>
                    </a:cubicBezTo>
                    <a:cubicBezTo>
                      <a:pt x="420687" y="3025"/>
                      <a:pt x="432858" y="63615"/>
                      <a:pt x="430212" y="87427"/>
                    </a:cubicBezTo>
                    <a:cubicBezTo>
                      <a:pt x="427566" y="111239"/>
                      <a:pt x="419364" y="134788"/>
                      <a:pt x="401637" y="142990"/>
                    </a:cubicBezTo>
                    <a:cubicBezTo>
                      <a:pt x="383910" y="151192"/>
                      <a:pt x="323850" y="136640"/>
                      <a:pt x="323850" y="136640"/>
                    </a:cubicBezTo>
                    <a:lnTo>
                      <a:pt x="0" y="120765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9BEF5AB0-4440-4AE7-AAF2-D3552BF69A47}"/>
                  </a:ext>
                </a:extLst>
              </p:cNvPr>
              <p:cNvSpPr/>
              <p:nvPr/>
            </p:nvSpPr>
            <p:spPr>
              <a:xfrm>
                <a:off x="6099175" y="4360456"/>
                <a:ext cx="700710" cy="167144"/>
              </a:xfrm>
              <a:custGeom>
                <a:avLst/>
                <a:gdLst>
                  <a:gd name="connsiteX0" fmla="*/ 187325 w 700710"/>
                  <a:gd name="connsiteY0" fmla="*/ 143282 h 167144"/>
                  <a:gd name="connsiteX1" fmla="*/ 242888 w 700710"/>
                  <a:gd name="connsiteY1" fmla="*/ 138519 h 167144"/>
                  <a:gd name="connsiteX2" fmla="*/ 633413 w 700710"/>
                  <a:gd name="connsiteY2" fmla="*/ 133757 h 167144"/>
                  <a:gd name="connsiteX3" fmla="*/ 638175 w 700710"/>
                  <a:gd name="connsiteY3" fmla="*/ 407 h 167144"/>
                  <a:gd name="connsiteX4" fmla="*/ 627063 w 700710"/>
                  <a:gd name="connsiteY4" fmla="*/ 94069 h 167144"/>
                  <a:gd name="connsiteX5" fmla="*/ 630238 w 700710"/>
                  <a:gd name="connsiteY5" fmla="*/ 148044 h 167144"/>
                  <a:gd name="connsiteX6" fmla="*/ 628650 w 700710"/>
                  <a:gd name="connsiteY6" fmla="*/ 157569 h 167144"/>
                  <a:gd name="connsiteX7" fmla="*/ 482600 w 700710"/>
                  <a:gd name="connsiteY7" fmla="*/ 167094 h 167144"/>
                  <a:gd name="connsiteX8" fmla="*/ 87313 w 700710"/>
                  <a:gd name="connsiteY8" fmla="*/ 160744 h 167144"/>
                  <a:gd name="connsiteX9" fmla="*/ 0 w 700710"/>
                  <a:gd name="connsiteY9" fmla="*/ 148044 h 167144"/>
                  <a:gd name="connsiteX10" fmla="*/ 655638 w 700710"/>
                  <a:gd name="connsiteY10" fmla="*/ 152807 h 167144"/>
                  <a:gd name="connsiteX11" fmla="*/ 627063 w 700710"/>
                  <a:gd name="connsiteY11" fmla="*/ 130582 h 167144"/>
                  <a:gd name="connsiteX12" fmla="*/ 495300 w 700710"/>
                  <a:gd name="connsiteY12" fmla="*/ 130582 h 167144"/>
                  <a:gd name="connsiteX13" fmla="*/ 187325 w 700710"/>
                  <a:gd name="connsiteY13" fmla="*/ 143282 h 16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0710" h="167144">
                    <a:moveTo>
                      <a:pt x="187325" y="143282"/>
                    </a:moveTo>
                    <a:cubicBezTo>
                      <a:pt x="177932" y="141694"/>
                      <a:pt x="242888" y="138519"/>
                      <a:pt x="242888" y="138519"/>
                    </a:cubicBezTo>
                    <a:cubicBezTo>
                      <a:pt x="317236" y="136932"/>
                      <a:pt x="567532" y="156776"/>
                      <a:pt x="633413" y="133757"/>
                    </a:cubicBezTo>
                    <a:cubicBezTo>
                      <a:pt x="699294" y="110738"/>
                      <a:pt x="639233" y="7022"/>
                      <a:pt x="638175" y="407"/>
                    </a:cubicBezTo>
                    <a:cubicBezTo>
                      <a:pt x="637117" y="-6208"/>
                      <a:pt x="628386" y="69463"/>
                      <a:pt x="627063" y="94069"/>
                    </a:cubicBezTo>
                    <a:cubicBezTo>
                      <a:pt x="625740" y="118675"/>
                      <a:pt x="629973" y="137461"/>
                      <a:pt x="630238" y="148044"/>
                    </a:cubicBezTo>
                    <a:cubicBezTo>
                      <a:pt x="630503" y="158627"/>
                      <a:pt x="653256" y="154394"/>
                      <a:pt x="628650" y="157569"/>
                    </a:cubicBezTo>
                    <a:cubicBezTo>
                      <a:pt x="604044" y="160744"/>
                      <a:pt x="572823" y="166565"/>
                      <a:pt x="482600" y="167094"/>
                    </a:cubicBezTo>
                    <a:cubicBezTo>
                      <a:pt x="392377" y="167623"/>
                      <a:pt x="167746" y="163919"/>
                      <a:pt x="87313" y="160744"/>
                    </a:cubicBezTo>
                    <a:cubicBezTo>
                      <a:pt x="6880" y="157569"/>
                      <a:pt x="0" y="148044"/>
                      <a:pt x="0" y="148044"/>
                    </a:cubicBezTo>
                    <a:lnTo>
                      <a:pt x="655638" y="152807"/>
                    </a:lnTo>
                    <a:cubicBezTo>
                      <a:pt x="760148" y="149897"/>
                      <a:pt x="653786" y="134286"/>
                      <a:pt x="627063" y="130582"/>
                    </a:cubicBezTo>
                    <a:cubicBezTo>
                      <a:pt x="600340" y="126878"/>
                      <a:pt x="495300" y="130582"/>
                      <a:pt x="495300" y="130582"/>
                    </a:cubicBezTo>
                    <a:lnTo>
                      <a:pt x="187325" y="14328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66635460-103B-4337-B372-EEEDDEF0D5F0}"/>
                  </a:ext>
                </a:extLst>
              </p:cNvPr>
              <p:cNvSpPr/>
              <p:nvPr/>
            </p:nvSpPr>
            <p:spPr>
              <a:xfrm>
                <a:off x="6320584" y="4556000"/>
                <a:ext cx="438032" cy="170062"/>
              </a:xfrm>
              <a:custGeom>
                <a:avLst/>
                <a:gdLst>
                  <a:gd name="connsiteX0" fmla="*/ 4016 w 438032"/>
                  <a:gd name="connsiteY0" fmla="*/ 9650 h 170062"/>
                  <a:gd name="connsiteX1" fmla="*/ 10366 w 438032"/>
                  <a:gd name="connsiteY1" fmla="*/ 160463 h 170062"/>
                  <a:gd name="connsiteX2" fmla="*/ 108791 w 438032"/>
                  <a:gd name="connsiteY2" fmla="*/ 154113 h 170062"/>
                  <a:gd name="connsiteX3" fmla="*/ 161179 w 438032"/>
                  <a:gd name="connsiteY3" fmla="*/ 149350 h 170062"/>
                  <a:gd name="connsiteX4" fmla="*/ 416766 w 438032"/>
                  <a:gd name="connsiteY4" fmla="*/ 154113 h 170062"/>
                  <a:gd name="connsiteX5" fmla="*/ 423116 w 438032"/>
                  <a:gd name="connsiteY5" fmla="*/ 119188 h 170062"/>
                  <a:gd name="connsiteX6" fmla="*/ 415179 w 438032"/>
                  <a:gd name="connsiteY6" fmla="*/ 125 h 170062"/>
                  <a:gd name="connsiteX7" fmla="*/ 410416 w 438032"/>
                  <a:gd name="connsiteY7" fmla="*/ 96963 h 170062"/>
                  <a:gd name="connsiteX8" fmla="*/ 410416 w 438032"/>
                  <a:gd name="connsiteY8" fmla="*/ 127125 h 170062"/>
                  <a:gd name="connsiteX9" fmla="*/ 340566 w 438032"/>
                  <a:gd name="connsiteY9" fmla="*/ 146175 h 170062"/>
                  <a:gd name="connsiteX10" fmla="*/ 158004 w 438032"/>
                  <a:gd name="connsiteY10" fmla="*/ 147763 h 170062"/>
                  <a:gd name="connsiteX11" fmla="*/ 19891 w 438032"/>
                  <a:gd name="connsiteY11" fmla="*/ 139825 h 170062"/>
                  <a:gd name="connsiteX12" fmla="*/ 4016 w 438032"/>
                  <a:gd name="connsiteY12" fmla="*/ 9650 h 17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032" h="170062">
                    <a:moveTo>
                      <a:pt x="4016" y="9650"/>
                    </a:moveTo>
                    <a:cubicBezTo>
                      <a:pt x="2428" y="13090"/>
                      <a:pt x="-7096" y="136386"/>
                      <a:pt x="10366" y="160463"/>
                    </a:cubicBezTo>
                    <a:cubicBezTo>
                      <a:pt x="27828" y="184540"/>
                      <a:pt x="83656" y="155965"/>
                      <a:pt x="108791" y="154113"/>
                    </a:cubicBezTo>
                    <a:cubicBezTo>
                      <a:pt x="133927" y="152261"/>
                      <a:pt x="109850" y="149350"/>
                      <a:pt x="161179" y="149350"/>
                    </a:cubicBezTo>
                    <a:cubicBezTo>
                      <a:pt x="212508" y="149350"/>
                      <a:pt x="373110" y="159140"/>
                      <a:pt x="416766" y="154113"/>
                    </a:cubicBezTo>
                    <a:cubicBezTo>
                      <a:pt x="460422" y="149086"/>
                      <a:pt x="423381" y="144853"/>
                      <a:pt x="423116" y="119188"/>
                    </a:cubicBezTo>
                    <a:cubicBezTo>
                      <a:pt x="422852" y="93523"/>
                      <a:pt x="417296" y="3829"/>
                      <a:pt x="415179" y="125"/>
                    </a:cubicBezTo>
                    <a:cubicBezTo>
                      <a:pt x="413062" y="-3579"/>
                      <a:pt x="411210" y="75796"/>
                      <a:pt x="410416" y="96963"/>
                    </a:cubicBezTo>
                    <a:cubicBezTo>
                      <a:pt x="409622" y="118130"/>
                      <a:pt x="422058" y="118923"/>
                      <a:pt x="410416" y="127125"/>
                    </a:cubicBezTo>
                    <a:cubicBezTo>
                      <a:pt x="398774" y="135327"/>
                      <a:pt x="382635" y="142735"/>
                      <a:pt x="340566" y="146175"/>
                    </a:cubicBezTo>
                    <a:cubicBezTo>
                      <a:pt x="298497" y="149615"/>
                      <a:pt x="211450" y="148821"/>
                      <a:pt x="158004" y="147763"/>
                    </a:cubicBezTo>
                    <a:cubicBezTo>
                      <a:pt x="104558" y="146705"/>
                      <a:pt x="42910" y="159669"/>
                      <a:pt x="19891" y="139825"/>
                    </a:cubicBezTo>
                    <a:cubicBezTo>
                      <a:pt x="-3128" y="119981"/>
                      <a:pt x="5604" y="6210"/>
                      <a:pt x="4016" y="96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178E77B8-560E-4A91-9492-A1E0F60CD99B}"/>
                  </a:ext>
                </a:extLst>
              </p:cNvPr>
              <p:cNvSpPr/>
              <p:nvPr/>
            </p:nvSpPr>
            <p:spPr>
              <a:xfrm>
                <a:off x="6313791" y="4581882"/>
                <a:ext cx="441618" cy="23896"/>
              </a:xfrm>
              <a:custGeom>
                <a:avLst/>
                <a:gdLst>
                  <a:gd name="connsiteX0" fmla="*/ 10809 w 441618"/>
                  <a:gd name="connsiteY0" fmla="*/ 5993 h 23896"/>
                  <a:gd name="connsiteX1" fmla="*/ 228297 w 441618"/>
                  <a:gd name="connsiteY1" fmla="*/ 18693 h 23896"/>
                  <a:gd name="connsiteX2" fmla="*/ 150509 w 441618"/>
                  <a:gd name="connsiteY2" fmla="*/ 7581 h 23896"/>
                  <a:gd name="connsiteX3" fmla="*/ 439434 w 441618"/>
                  <a:gd name="connsiteY3" fmla="*/ 9168 h 23896"/>
                  <a:gd name="connsiteX4" fmla="*/ 287034 w 441618"/>
                  <a:gd name="connsiteY4" fmla="*/ 15518 h 23896"/>
                  <a:gd name="connsiteX5" fmla="*/ 361647 w 441618"/>
                  <a:gd name="connsiteY5" fmla="*/ 23456 h 23896"/>
                  <a:gd name="connsiteX6" fmla="*/ 66372 w 441618"/>
                  <a:gd name="connsiteY6" fmla="*/ 1231 h 23896"/>
                  <a:gd name="connsiteX7" fmla="*/ 10809 w 441618"/>
                  <a:gd name="connsiteY7" fmla="*/ 5993 h 2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618" h="23896">
                    <a:moveTo>
                      <a:pt x="10809" y="5993"/>
                    </a:moveTo>
                    <a:cubicBezTo>
                      <a:pt x="37796" y="8903"/>
                      <a:pt x="205014" y="18428"/>
                      <a:pt x="228297" y="18693"/>
                    </a:cubicBezTo>
                    <a:cubicBezTo>
                      <a:pt x="251580" y="18958"/>
                      <a:pt x="115320" y="9168"/>
                      <a:pt x="150509" y="7581"/>
                    </a:cubicBezTo>
                    <a:cubicBezTo>
                      <a:pt x="185698" y="5994"/>
                      <a:pt x="416680" y="7845"/>
                      <a:pt x="439434" y="9168"/>
                    </a:cubicBezTo>
                    <a:cubicBezTo>
                      <a:pt x="462188" y="10491"/>
                      <a:pt x="299998" y="13137"/>
                      <a:pt x="287034" y="15518"/>
                    </a:cubicBezTo>
                    <a:cubicBezTo>
                      <a:pt x="274070" y="17899"/>
                      <a:pt x="398424" y="25837"/>
                      <a:pt x="361647" y="23456"/>
                    </a:cubicBezTo>
                    <a:cubicBezTo>
                      <a:pt x="324870" y="21075"/>
                      <a:pt x="123522" y="4935"/>
                      <a:pt x="66372" y="1231"/>
                    </a:cubicBezTo>
                    <a:cubicBezTo>
                      <a:pt x="9222" y="-2473"/>
                      <a:pt x="-16178" y="3083"/>
                      <a:pt x="10809" y="5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82F1A34C-9D36-4511-A97E-44C6E3002727}"/>
                  </a:ext>
                </a:extLst>
              </p:cNvPr>
              <p:cNvSpPr/>
              <p:nvPr/>
            </p:nvSpPr>
            <p:spPr>
              <a:xfrm>
                <a:off x="6331966" y="4618907"/>
                <a:ext cx="327079" cy="54802"/>
              </a:xfrm>
              <a:custGeom>
                <a:avLst/>
                <a:gdLst>
                  <a:gd name="connsiteX0" fmla="*/ 14859 w 327079"/>
                  <a:gd name="connsiteY0" fmla="*/ 718 h 54802"/>
                  <a:gd name="connsiteX1" fmla="*/ 10097 w 327079"/>
                  <a:gd name="connsiteY1" fmla="*/ 53106 h 54802"/>
                  <a:gd name="connsiteX2" fmla="*/ 132334 w 327079"/>
                  <a:gd name="connsiteY2" fmla="*/ 41993 h 54802"/>
                  <a:gd name="connsiteX3" fmla="*/ 221234 w 327079"/>
                  <a:gd name="connsiteY3" fmla="*/ 41993 h 54802"/>
                  <a:gd name="connsiteX4" fmla="*/ 278384 w 327079"/>
                  <a:gd name="connsiteY4" fmla="*/ 48343 h 54802"/>
                  <a:gd name="connsiteX5" fmla="*/ 326009 w 327079"/>
                  <a:gd name="connsiteY5" fmla="*/ 49931 h 54802"/>
                  <a:gd name="connsiteX6" fmla="*/ 302197 w 327079"/>
                  <a:gd name="connsiteY6" fmla="*/ 10243 h 54802"/>
                  <a:gd name="connsiteX7" fmla="*/ 200597 w 327079"/>
                  <a:gd name="connsiteY7" fmla="*/ 21356 h 54802"/>
                  <a:gd name="connsiteX8" fmla="*/ 78359 w 327079"/>
                  <a:gd name="connsiteY8" fmla="*/ 21356 h 54802"/>
                  <a:gd name="connsiteX9" fmla="*/ 14859 w 327079"/>
                  <a:gd name="connsiteY9" fmla="*/ 718 h 5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079" h="54802">
                    <a:moveTo>
                      <a:pt x="14859" y="718"/>
                    </a:moveTo>
                    <a:cubicBezTo>
                      <a:pt x="3482" y="6010"/>
                      <a:pt x="-9482" y="46227"/>
                      <a:pt x="10097" y="53106"/>
                    </a:cubicBezTo>
                    <a:cubicBezTo>
                      <a:pt x="29676" y="59985"/>
                      <a:pt x="97145" y="43845"/>
                      <a:pt x="132334" y="41993"/>
                    </a:cubicBezTo>
                    <a:cubicBezTo>
                      <a:pt x="167523" y="40141"/>
                      <a:pt x="196892" y="40935"/>
                      <a:pt x="221234" y="41993"/>
                    </a:cubicBezTo>
                    <a:cubicBezTo>
                      <a:pt x="245576" y="43051"/>
                      <a:pt x="260921" y="47020"/>
                      <a:pt x="278384" y="48343"/>
                    </a:cubicBezTo>
                    <a:cubicBezTo>
                      <a:pt x="295847" y="49666"/>
                      <a:pt x="322040" y="56281"/>
                      <a:pt x="326009" y="49931"/>
                    </a:cubicBezTo>
                    <a:cubicBezTo>
                      <a:pt x="329978" y="43581"/>
                      <a:pt x="323099" y="15005"/>
                      <a:pt x="302197" y="10243"/>
                    </a:cubicBezTo>
                    <a:cubicBezTo>
                      <a:pt x="281295" y="5481"/>
                      <a:pt x="237903" y="19504"/>
                      <a:pt x="200597" y="21356"/>
                    </a:cubicBezTo>
                    <a:cubicBezTo>
                      <a:pt x="163291" y="23208"/>
                      <a:pt x="107463" y="21621"/>
                      <a:pt x="78359" y="21356"/>
                    </a:cubicBezTo>
                    <a:cubicBezTo>
                      <a:pt x="49255" y="21091"/>
                      <a:pt x="26236" y="-4574"/>
                      <a:pt x="14859" y="7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864B10E8-1034-4919-9B10-BA4A7FD21311}"/>
                  </a:ext>
                </a:extLst>
              </p:cNvPr>
              <p:cNvSpPr/>
              <p:nvPr/>
            </p:nvSpPr>
            <p:spPr>
              <a:xfrm>
                <a:off x="6425163" y="4606925"/>
                <a:ext cx="20189" cy="94941"/>
              </a:xfrm>
              <a:custGeom>
                <a:avLst/>
                <a:gdLst>
                  <a:gd name="connsiteX0" fmla="*/ 1037 w 20189"/>
                  <a:gd name="connsiteY0" fmla="*/ 0 h 94941"/>
                  <a:gd name="connsiteX1" fmla="*/ 4212 w 20189"/>
                  <a:gd name="connsiteY1" fmla="*/ 84138 h 94941"/>
                  <a:gd name="connsiteX2" fmla="*/ 18500 w 20189"/>
                  <a:gd name="connsiteY2" fmla="*/ 93663 h 94941"/>
                  <a:gd name="connsiteX3" fmla="*/ 20087 w 20189"/>
                  <a:gd name="connsiteY3" fmla="*/ 82550 h 94941"/>
                  <a:gd name="connsiteX4" fmla="*/ 1037 w 20189"/>
                  <a:gd name="connsiteY4" fmla="*/ 0 h 9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89" h="94941">
                    <a:moveTo>
                      <a:pt x="1037" y="0"/>
                    </a:moveTo>
                    <a:cubicBezTo>
                      <a:pt x="-1609" y="265"/>
                      <a:pt x="1302" y="68528"/>
                      <a:pt x="4212" y="84138"/>
                    </a:cubicBezTo>
                    <a:cubicBezTo>
                      <a:pt x="7123" y="99749"/>
                      <a:pt x="15854" y="93928"/>
                      <a:pt x="18500" y="93663"/>
                    </a:cubicBezTo>
                    <a:cubicBezTo>
                      <a:pt x="21146" y="93398"/>
                      <a:pt x="19823" y="91281"/>
                      <a:pt x="20087" y="82550"/>
                    </a:cubicBezTo>
                    <a:cubicBezTo>
                      <a:pt x="20352" y="73819"/>
                      <a:pt x="3683" y="-265"/>
                      <a:pt x="1037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D055D3F9-18D9-4EA4-BA09-2B336FB569CD}"/>
                  </a:ext>
                </a:extLst>
              </p:cNvPr>
              <p:cNvSpPr/>
              <p:nvPr/>
            </p:nvSpPr>
            <p:spPr>
              <a:xfrm>
                <a:off x="6392455" y="4600054"/>
                <a:ext cx="157269" cy="107647"/>
              </a:xfrm>
              <a:custGeom>
                <a:avLst/>
                <a:gdLst>
                  <a:gd name="connsiteX0" fmla="*/ 143283 w 157269"/>
                  <a:gd name="connsiteY0" fmla="*/ 521 h 107647"/>
                  <a:gd name="connsiteX1" fmla="*/ 148045 w 157269"/>
                  <a:gd name="connsiteY1" fmla="*/ 106884 h 107647"/>
                  <a:gd name="connsiteX2" fmla="*/ 5170 w 157269"/>
                  <a:gd name="connsiteY2" fmla="*/ 48146 h 107647"/>
                  <a:gd name="connsiteX3" fmla="*/ 41683 w 157269"/>
                  <a:gd name="connsiteY3" fmla="*/ 44971 h 107647"/>
                  <a:gd name="connsiteX4" fmla="*/ 140108 w 157269"/>
                  <a:gd name="connsiteY4" fmla="*/ 73546 h 107647"/>
                  <a:gd name="connsiteX5" fmla="*/ 144870 w 157269"/>
                  <a:gd name="connsiteY5" fmla="*/ 65609 h 107647"/>
                  <a:gd name="connsiteX6" fmla="*/ 143283 w 157269"/>
                  <a:gd name="connsiteY6" fmla="*/ 521 h 10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269" h="107647">
                    <a:moveTo>
                      <a:pt x="143283" y="521"/>
                    </a:moveTo>
                    <a:cubicBezTo>
                      <a:pt x="143812" y="7400"/>
                      <a:pt x="171064" y="98947"/>
                      <a:pt x="148045" y="106884"/>
                    </a:cubicBezTo>
                    <a:cubicBezTo>
                      <a:pt x="125026" y="114821"/>
                      <a:pt x="22897" y="58465"/>
                      <a:pt x="5170" y="48146"/>
                    </a:cubicBezTo>
                    <a:cubicBezTo>
                      <a:pt x="-12557" y="37827"/>
                      <a:pt x="19193" y="40738"/>
                      <a:pt x="41683" y="44971"/>
                    </a:cubicBezTo>
                    <a:cubicBezTo>
                      <a:pt x="64173" y="49204"/>
                      <a:pt x="122910" y="70106"/>
                      <a:pt x="140108" y="73546"/>
                    </a:cubicBezTo>
                    <a:cubicBezTo>
                      <a:pt x="157306" y="76986"/>
                      <a:pt x="143018" y="74340"/>
                      <a:pt x="144870" y="65609"/>
                    </a:cubicBezTo>
                    <a:cubicBezTo>
                      <a:pt x="146722" y="56878"/>
                      <a:pt x="142754" y="-6358"/>
                      <a:pt x="143283" y="52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1EFA055F-13B1-402E-82E8-2C8C14A9BAC9}"/>
                  </a:ext>
                </a:extLst>
              </p:cNvPr>
              <p:cNvSpPr/>
              <p:nvPr/>
            </p:nvSpPr>
            <p:spPr>
              <a:xfrm>
                <a:off x="6624486" y="4618204"/>
                <a:ext cx="97161" cy="73279"/>
              </a:xfrm>
              <a:custGeom>
                <a:avLst/>
                <a:gdLst>
                  <a:gd name="connsiteX0" fmla="*/ 60477 w 97161"/>
                  <a:gd name="connsiteY0" fmla="*/ 72859 h 73279"/>
                  <a:gd name="connsiteX1" fmla="*/ 152 w 97161"/>
                  <a:gd name="connsiteY1" fmla="*/ 36346 h 73279"/>
                  <a:gd name="connsiteX2" fmla="*/ 79527 w 97161"/>
                  <a:gd name="connsiteY2" fmla="*/ 1421 h 73279"/>
                  <a:gd name="connsiteX3" fmla="*/ 96989 w 97161"/>
                  <a:gd name="connsiteY3" fmla="*/ 10946 h 73279"/>
                  <a:gd name="connsiteX4" fmla="*/ 60477 w 97161"/>
                  <a:gd name="connsiteY4" fmla="*/ 72859 h 73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61" h="73279">
                    <a:moveTo>
                      <a:pt x="60477" y="72859"/>
                    </a:moveTo>
                    <a:cubicBezTo>
                      <a:pt x="44338" y="77092"/>
                      <a:pt x="-3023" y="48252"/>
                      <a:pt x="152" y="36346"/>
                    </a:cubicBezTo>
                    <a:cubicBezTo>
                      <a:pt x="3327" y="24440"/>
                      <a:pt x="63388" y="5654"/>
                      <a:pt x="79527" y="1421"/>
                    </a:cubicBezTo>
                    <a:cubicBezTo>
                      <a:pt x="95666" y="-2812"/>
                      <a:pt x="94608" y="3009"/>
                      <a:pt x="96989" y="10946"/>
                    </a:cubicBezTo>
                    <a:cubicBezTo>
                      <a:pt x="99370" y="18883"/>
                      <a:pt x="76616" y="68626"/>
                      <a:pt x="60477" y="728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57D79DA3-A169-4757-81CF-A4E88637BBF7}"/>
                  </a:ext>
                </a:extLst>
              </p:cNvPr>
              <p:cNvSpPr/>
              <p:nvPr/>
            </p:nvSpPr>
            <p:spPr>
              <a:xfrm>
                <a:off x="5279537" y="4528329"/>
                <a:ext cx="1062090" cy="265125"/>
              </a:xfrm>
              <a:custGeom>
                <a:avLst/>
                <a:gdLst>
                  <a:gd name="connsiteX0" fmla="*/ 30651 w 1062090"/>
                  <a:gd name="connsiteY0" fmla="*/ 809 h 265125"/>
                  <a:gd name="connsiteX1" fmla="*/ 25888 w 1062090"/>
                  <a:gd name="connsiteY1" fmla="*/ 227821 h 265125"/>
                  <a:gd name="connsiteX2" fmla="*/ 81451 w 1062090"/>
                  <a:gd name="connsiteY2" fmla="*/ 235759 h 265125"/>
                  <a:gd name="connsiteX3" fmla="*/ 583101 w 1062090"/>
                  <a:gd name="connsiteY3" fmla="*/ 245284 h 265125"/>
                  <a:gd name="connsiteX4" fmla="*/ 1053001 w 1062090"/>
                  <a:gd name="connsiteY4" fmla="*/ 240521 h 265125"/>
                  <a:gd name="connsiteX5" fmla="*/ 833926 w 1062090"/>
                  <a:gd name="connsiteY5" fmla="*/ 256396 h 265125"/>
                  <a:gd name="connsiteX6" fmla="*/ 132251 w 1062090"/>
                  <a:gd name="connsiteY6" fmla="*/ 264334 h 265125"/>
                  <a:gd name="connsiteX7" fmla="*/ 3663 w 1062090"/>
                  <a:gd name="connsiteY7" fmla="*/ 237346 h 265125"/>
                  <a:gd name="connsiteX8" fmla="*/ 35413 w 1062090"/>
                  <a:gd name="connsiteY8" fmla="*/ 202421 h 265125"/>
                  <a:gd name="connsiteX9" fmla="*/ 38588 w 1062090"/>
                  <a:gd name="connsiteY9" fmla="*/ 153209 h 265125"/>
                  <a:gd name="connsiteX10" fmla="*/ 30651 w 1062090"/>
                  <a:gd name="connsiteY10" fmla="*/ 809 h 26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2090" h="265125">
                    <a:moveTo>
                      <a:pt x="30651" y="809"/>
                    </a:moveTo>
                    <a:cubicBezTo>
                      <a:pt x="28534" y="13244"/>
                      <a:pt x="17421" y="188663"/>
                      <a:pt x="25888" y="227821"/>
                    </a:cubicBezTo>
                    <a:cubicBezTo>
                      <a:pt x="34355" y="266979"/>
                      <a:pt x="-11418" y="232849"/>
                      <a:pt x="81451" y="235759"/>
                    </a:cubicBezTo>
                    <a:cubicBezTo>
                      <a:pt x="174320" y="238669"/>
                      <a:pt x="583101" y="245284"/>
                      <a:pt x="583101" y="245284"/>
                    </a:cubicBezTo>
                    <a:lnTo>
                      <a:pt x="1053001" y="240521"/>
                    </a:lnTo>
                    <a:cubicBezTo>
                      <a:pt x="1094805" y="242373"/>
                      <a:pt x="987384" y="252427"/>
                      <a:pt x="833926" y="256396"/>
                    </a:cubicBezTo>
                    <a:cubicBezTo>
                      <a:pt x="680468" y="260365"/>
                      <a:pt x="270628" y="267509"/>
                      <a:pt x="132251" y="264334"/>
                    </a:cubicBezTo>
                    <a:cubicBezTo>
                      <a:pt x="-6126" y="261159"/>
                      <a:pt x="19803" y="247665"/>
                      <a:pt x="3663" y="237346"/>
                    </a:cubicBezTo>
                    <a:cubicBezTo>
                      <a:pt x="-12477" y="227027"/>
                      <a:pt x="29592" y="216444"/>
                      <a:pt x="35413" y="202421"/>
                    </a:cubicBezTo>
                    <a:cubicBezTo>
                      <a:pt x="41234" y="188398"/>
                      <a:pt x="40440" y="183636"/>
                      <a:pt x="38588" y="153209"/>
                    </a:cubicBezTo>
                    <a:cubicBezTo>
                      <a:pt x="36736" y="122782"/>
                      <a:pt x="32768" y="-11626"/>
                      <a:pt x="30651" y="8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7541103-3445-41D1-98A7-250A3479E3DD}"/>
                  </a:ext>
                </a:extLst>
              </p:cNvPr>
              <p:cNvSpPr/>
              <p:nvPr/>
            </p:nvSpPr>
            <p:spPr>
              <a:xfrm>
                <a:off x="5297488" y="4523975"/>
                <a:ext cx="1033374" cy="250654"/>
              </a:xfrm>
              <a:custGeom>
                <a:avLst/>
                <a:gdLst>
                  <a:gd name="connsiteX0" fmla="*/ 0 w 1033374"/>
                  <a:gd name="connsiteY0" fmla="*/ 21038 h 250654"/>
                  <a:gd name="connsiteX1" fmla="*/ 52387 w 1033374"/>
                  <a:gd name="connsiteY1" fmla="*/ 21038 h 250654"/>
                  <a:gd name="connsiteX2" fmla="*/ 233362 w 1033374"/>
                  <a:gd name="connsiteY2" fmla="*/ 21038 h 250654"/>
                  <a:gd name="connsiteX3" fmla="*/ 296862 w 1033374"/>
                  <a:gd name="connsiteY3" fmla="*/ 21038 h 250654"/>
                  <a:gd name="connsiteX4" fmla="*/ 744537 w 1033374"/>
                  <a:gd name="connsiteY4" fmla="*/ 24213 h 250654"/>
                  <a:gd name="connsiteX5" fmla="*/ 788987 w 1033374"/>
                  <a:gd name="connsiteY5" fmla="*/ 25800 h 250654"/>
                  <a:gd name="connsiteX6" fmla="*/ 992187 w 1033374"/>
                  <a:gd name="connsiteY6" fmla="*/ 25800 h 250654"/>
                  <a:gd name="connsiteX7" fmla="*/ 995362 w 1033374"/>
                  <a:gd name="connsiteY7" fmla="*/ 82950 h 250654"/>
                  <a:gd name="connsiteX8" fmla="*/ 1012825 w 1033374"/>
                  <a:gd name="connsiteY8" fmla="*/ 249638 h 250654"/>
                  <a:gd name="connsiteX9" fmla="*/ 1025525 w 1033374"/>
                  <a:gd name="connsiteY9" fmla="*/ 146450 h 250654"/>
                  <a:gd name="connsiteX10" fmla="*/ 1019175 w 1033374"/>
                  <a:gd name="connsiteY10" fmla="*/ 14688 h 250654"/>
                  <a:gd name="connsiteX11" fmla="*/ 863600 w 1033374"/>
                  <a:gd name="connsiteY11" fmla="*/ 3575 h 250654"/>
                  <a:gd name="connsiteX12" fmla="*/ 800100 w 1033374"/>
                  <a:gd name="connsiteY12" fmla="*/ 17863 h 250654"/>
                  <a:gd name="connsiteX13" fmla="*/ 498475 w 1033374"/>
                  <a:gd name="connsiteY13" fmla="*/ 16275 h 250654"/>
                  <a:gd name="connsiteX14" fmla="*/ 481012 w 1033374"/>
                  <a:gd name="connsiteY14" fmla="*/ 6750 h 250654"/>
                  <a:gd name="connsiteX15" fmla="*/ 246062 w 1033374"/>
                  <a:gd name="connsiteY15" fmla="*/ 3575 h 250654"/>
                  <a:gd name="connsiteX16" fmla="*/ 0 w 1033374"/>
                  <a:gd name="connsiteY16" fmla="*/ 21038 h 25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3374" h="250654">
                    <a:moveTo>
                      <a:pt x="0" y="21038"/>
                    </a:moveTo>
                    <a:lnTo>
                      <a:pt x="52387" y="21038"/>
                    </a:lnTo>
                    <a:lnTo>
                      <a:pt x="233362" y="21038"/>
                    </a:lnTo>
                    <a:lnTo>
                      <a:pt x="296862" y="21038"/>
                    </a:lnTo>
                    <a:lnTo>
                      <a:pt x="744537" y="24213"/>
                    </a:lnTo>
                    <a:cubicBezTo>
                      <a:pt x="826558" y="25007"/>
                      <a:pt x="788987" y="25800"/>
                      <a:pt x="788987" y="25800"/>
                    </a:cubicBezTo>
                    <a:cubicBezTo>
                      <a:pt x="830262" y="26064"/>
                      <a:pt x="957791" y="16275"/>
                      <a:pt x="992187" y="25800"/>
                    </a:cubicBezTo>
                    <a:cubicBezTo>
                      <a:pt x="1026583" y="35325"/>
                      <a:pt x="991922" y="45644"/>
                      <a:pt x="995362" y="82950"/>
                    </a:cubicBezTo>
                    <a:cubicBezTo>
                      <a:pt x="998802" y="120256"/>
                      <a:pt x="1007798" y="239055"/>
                      <a:pt x="1012825" y="249638"/>
                    </a:cubicBezTo>
                    <a:cubicBezTo>
                      <a:pt x="1017852" y="260221"/>
                      <a:pt x="1024467" y="185608"/>
                      <a:pt x="1025525" y="146450"/>
                    </a:cubicBezTo>
                    <a:cubicBezTo>
                      <a:pt x="1026583" y="107292"/>
                      <a:pt x="1046162" y="38500"/>
                      <a:pt x="1019175" y="14688"/>
                    </a:cubicBezTo>
                    <a:cubicBezTo>
                      <a:pt x="992188" y="-9124"/>
                      <a:pt x="900112" y="3046"/>
                      <a:pt x="863600" y="3575"/>
                    </a:cubicBezTo>
                    <a:cubicBezTo>
                      <a:pt x="827088" y="4104"/>
                      <a:pt x="860954" y="15746"/>
                      <a:pt x="800100" y="17863"/>
                    </a:cubicBezTo>
                    <a:cubicBezTo>
                      <a:pt x="739246" y="19980"/>
                      <a:pt x="551656" y="18127"/>
                      <a:pt x="498475" y="16275"/>
                    </a:cubicBezTo>
                    <a:cubicBezTo>
                      <a:pt x="445294" y="14423"/>
                      <a:pt x="523081" y="8867"/>
                      <a:pt x="481012" y="6750"/>
                    </a:cubicBezTo>
                    <a:cubicBezTo>
                      <a:pt x="438943" y="4633"/>
                      <a:pt x="246062" y="3575"/>
                      <a:pt x="246062" y="3575"/>
                    </a:cubicBezTo>
                    <a:lnTo>
                      <a:pt x="0" y="2103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87701428-505B-4D55-BA63-04F761BE7157}"/>
                  </a:ext>
                </a:extLst>
              </p:cNvPr>
              <p:cNvSpPr/>
              <p:nvPr/>
            </p:nvSpPr>
            <p:spPr>
              <a:xfrm>
                <a:off x="5385565" y="4574167"/>
                <a:ext cx="136634" cy="162219"/>
              </a:xfrm>
              <a:custGeom>
                <a:avLst/>
                <a:gdLst>
                  <a:gd name="connsiteX0" fmla="*/ 121473 w 136634"/>
                  <a:gd name="connsiteY0" fmla="*/ 48633 h 162219"/>
                  <a:gd name="connsiteX1" fmla="*/ 97660 w 136634"/>
                  <a:gd name="connsiteY1" fmla="*/ 132771 h 162219"/>
                  <a:gd name="connsiteX2" fmla="*/ 69085 w 136634"/>
                  <a:gd name="connsiteY2" fmla="*/ 135946 h 162219"/>
                  <a:gd name="connsiteX3" fmla="*/ 40510 w 136634"/>
                  <a:gd name="connsiteY3" fmla="*/ 129596 h 162219"/>
                  <a:gd name="connsiteX4" fmla="*/ 7173 w 136634"/>
                  <a:gd name="connsiteY4" fmla="*/ 77208 h 162219"/>
                  <a:gd name="connsiteX5" fmla="*/ 2410 w 136634"/>
                  <a:gd name="connsiteY5" fmla="*/ 50221 h 162219"/>
                  <a:gd name="connsiteX6" fmla="*/ 37335 w 136634"/>
                  <a:gd name="connsiteY6" fmla="*/ 10533 h 162219"/>
                  <a:gd name="connsiteX7" fmla="*/ 70673 w 136634"/>
                  <a:gd name="connsiteY7" fmla="*/ 5771 h 162219"/>
                  <a:gd name="connsiteX8" fmla="*/ 30985 w 136634"/>
                  <a:gd name="connsiteY8" fmla="*/ 4183 h 162219"/>
                  <a:gd name="connsiteX9" fmla="*/ 5585 w 136634"/>
                  <a:gd name="connsiteY9" fmla="*/ 64508 h 162219"/>
                  <a:gd name="connsiteX10" fmla="*/ 10348 w 136634"/>
                  <a:gd name="connsiteY10" fmla="*/ 99433 h 162219"/>
                  <a:gd name="connsiteX11" fmla="*/ 105598 w 136634"/>
                  <a:gd name="connsiteY11" fmla="*/ 161346 h 162219"/>
                  <a:gd name="connsiteX12" fmla="*/ 135760 w 136634"/>
                  <a:gd name="connsiteY12" fmla="*/ 131183 h 162219"/>
                  <a:gd name="connsiteX13" fmla="*/ 121473 w 136634"/>
                  <a:gd name="connsiteY13" fmla="*/ 48633 h 16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634" h="162219">
                    <a:moveTo>
                      <a:pt x="121473" y="48633"/>
                    </a:moveTo>
                    <a:cubicBezTo>
                      <a:pt x="115123" y="48898"/>
                      <a:pt x="106391" y="118219"/>
                      <a:pt x="97660" y="132771"/>
                    </a:cubicBezTo>
                    <a:cubicBezTo>
                      <a:pt x="88929" y="147323"/>
                      <a:pt x="78610" y="136475"/>
                      <a:pt x="69085" y="135946"/>
                    </a:cubicBezTo>
                    <a:cubicBezTo>
                      <a:pt x="59560" y="135417"/>
                      <a:pt x="50829" y="139386"/>
                      <a:pt x="40510" y="129596"/>
                    </a:cubicBezTo>
                    <a:cubicBezTo>
                      <a:pt x="30191" y="119806"/>
                      <a:pt x="13523" y="90437"/>
                      <a:pt x="7173" y="77208"/>
                    </a:cubicBezTo>
                    <a:cubicBezTo>
                      <a:pt x="823" y="63979"/>
                      <a:pt x="-2617" y="61333"/>
                      <a:pt x="2410" y="50221"/>
                    </a:cubicBezTo>
                    <a:cubicBezTo>
                      <a:pt x="7437" y="39109"/>
                      <a:pt x="25958" y="17941"/>
                      <a:pt x="37335" y="10533"/>
                    </a:cubicBezTo>
                    <a:cubicBezTo>
                      <a:pt x="48712" y="3125"/>
                      <a:pt x="71731" y="6829"/>
                      <a:pt x="70673" y="5771"/>
                    </a:cubicBezTo>
                    <a:cubicBezTo>
                      <a:pt x="69615" y="4713"/>
                      <a:pt x="41833" y="-5607"/>
                      <a:pt x="30985" y="4183"/>
                    </a:cubicBezTo>
                    <a:cubicBezTo>
                      <a:pt x="20137" y="13972"/>
                      <a:pt x="9024" y="48633"/>
                      <a:pt x="5585" y="64508"/>
                    </a:cubicBezTo>
                    <a:cubicBezTo>
                      <a:pt x="2146" y="80383"/>
                      <a:pt x="-6321" y="83293"/>
                      <a:pt x="10348" y="99433"/>
                    </a:cubicBezTo>
                    <a:cubicBezTo>
                      <a:pt x="27017" y="115573"/>
                      <a:pt x="84696" y="156054"/>
                      <a:pt x="105598" y="161346"/>
                    </a:cubicBezTo>
                    <a:cubicBezTo>
                      <a:pt x="126500" y="166638"/>
                      <a:pt x="131527" y="146794"/>
                      <a:pt x="135760" y="131183"/>
                    </a:cubicBezTo>
                    <a:cubicBezTo>
                      <a:pt x="139993" y="115573"/>
                      <a:pt x="127823" y="48368"/>
                      <a:pt x="121473" y="486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FCF8252F-4AD3-4725-9A08-2917225ABEBF}"/>
                  </a:ext>
                </a:extLst>
              </p:cNvPr>
              <p:cNvSpPr/>
              <p:nvPr/>
            </p:nvSpPr>
            <p:spPr>
              <a:xfrm>
                <a:off x="5403738" y="4595668"/>
                <a:ext cx="120902" cy="38323"/>
              </a:xfrm>
              <a:custGeom>
                <a:avLst/>
                <a:gdLst>
                  <a:gd name="connsiteX0" fmla="*/ 112 w 120902"/>
                  <a:gd name="connsiteY0" fmla="*/ 17607 h 38323"/>
                  <a:gd name="connsiteX1" fmla="*/ 71550 w 120902"/>
                  <a:gd name="connsiteY1" fmla="*/ 12845 h 38323"/>
                  <a:gd name="connsiteX2" fmla="*/ 119175 w 120902"/>
                  <a:gd name="connsiteY2" fmla="*/ 38245 h 38323"/>
                  <a:gd name="connsiteX3" fmla="*/ 100125 w 120902"/>
                  <a:gd name="connsiteY3" fmla="*/ 20782 h 38323"/>
                  <a:gd name="connsiteX4" fmla="*/ 120762 w 120902"/>
                  <a:gd name="connsiteY4" fmla="*/ 20782 h 38323"/>
                  <a:gd name="connsiteX5" fmla="*/ 87425 w 120902"/>
                  <a:gd name="connsiteY5" fmla="*/ 145 h 38323"/>
                  <a:gd name="connsiteX6" fmla="*/ 89012 w 120902"/>
                  <a:gd name="connsiteY6" fmla="*/ 11257 h 38323"/>
                  <a:gd name="connsiteX7" fmla="*/ 112 w 120902"/>
                  <a:gd name="connsiteY7" fmla="*/ 17607 h 3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02" h="38323">
                    <a:moveTo>
                      <a:pt x="112" y="17607"/>
                    </a:moveTo>
                    <a:cubicBezTo>
                      <a:pt x="-2798" y="17872"/>
                      <a:pt x="51706" y="9405"/>
                      <a:pt x="71550" y="12845"/>
                    </a:cubicBezTo>
                    <a:cubicBezTo>
                      <a:pt x="91394" y="16285"/>
                      <a:pt x="114413" y="36922"/>
                      <a:pt x="119175" y="38245"/>
                    </a:cubicBezTo>
                    <a:cubicBezTo>
                      <a:pt x="123937" y="39568"/>
                      <a:pt x="99861" y="23692"/>
                      <a:pt x="100125" y="20782"/>
                    </a:cubicBezTo>
                    <a:cubicBezTo>
                      <a:pt x="100389" y="17872"/>
                      <a:pt x="122879" y="24222"/>
                      <a:pt x="120762" y="20782"/>
                    </a:cubicBezTo>
                    <a:cubicBezTo>
                      <a:pt x="118645" y="17342"/>
                      <a:pt x="92717" y="1732"/>
                      <a:pt x="87425" y="145"/>
                    </a:cubicBezTo>
                    <a:cubicBezTo>
                      <a:pt x="82133" y="-1442"/>
                      <a:pt x="100124" y="10463"/>
                      <a:pt x="89012" y="11257"/>
                    </a:cubicBezTo>
                    <a:lnTo>
                      <a:pt x="112" y="176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BD549D89-B52F-42F9-B3BE-77DC4A945157}"/>
                  </a:ext>
                </a:extLst>
              </p:cNvPr>
              <p:cNvSpPr/>
              <p:nvPr/>
            </p:nvSpPr>
            <p:spPr>
              <a:xfrm>
                <a:off x="5386594" y="4618934"/>
                <a:ext cx="136572" cy="64577"/>
              </a:xfrm>
              <a:custGeom>
                <a:avLst/>
                <a:gdLst>
                  <a:gd name="connsiteX0" fmla="*/ 1381 w 136572"/>
                  <a:gd name="connsiteY0" fmla="*/ 691 h 64577"/>
                  <a:gd name="connsiteX1" fmla="*/ 55356 w 136572"/>
                  <a:gd name="connsiteY1" fmla="*/ 7041 h 64577"/>
                  <a:gd name="connsiteX2" fmla="*/ 129969 w 136572"/>
                  <a:gd name="connsiteY2" fmla="*/ 21329 h 64577"/>
                  <a:gd name="connsiteX3" fmla="*/ 102981 w 136572"/>
                  <a:gd name="connsiteY3" fmla="*/ 51491 h 64577"/>
                  <a:gd name="connsiteX4" fmla="*/ 87106 w 136572"/>
                  <a:gd name="connsiteY4" fmla="*/ 51491 h 64577"/>
                  <a:gd name="connsiteX5" fmla="*/ 71231 w 136572"/>
                  <a:gd name="connsiteY5" fmla="*/ 57841 h 64577"/>
                  <a:gd name="connsiteX6" fmla="*/ 134731 w 136572"/>
                  <a:gd name="connsiteY6" fmla="*/ 62604 h 64577"/>
                  <a:gd name="connsiteX7" fmla="*/ 112506 w 136572"/>
                  <a:gd name="connsiteY7" fmla="*/ 22916 h 64577"/>
                  <a:gd name="connsiteX8" fmla="*/ 1381 w 136572"/>
                  <a:gd name="connsiteY8" fmla="*/ 691 h 6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72" h="64577">
                    <a:moveTo>
                      <a:pt x="1381" y="691"/>
                    </a:moveTo>
                    <a:cubicBezTo>
                      <a:pt x="-8144" y="-1955"/>
                      <a:pt x="33925" y="3601"/>
                      <a:pt x="55356" y="7041"/>
                    </a:cubicBezTo>
                    <a:cubicBezTo>
                      <a:pt x="76787" y="10481"/>
                      <a:pt x="122032" y="13921"/>
                      <a:pt x="129969" y="21329"/>
                    </a:cubicBezTo>
                    <a:cubicBezTo>
                      <a:pt x="137907" y="28737"/>
                      <a:pt x="110125" y="46464"/>
                      <a:pt x="102981" y="51491"/>
                    </a:cubicBezTo>
                    <a:cubicBezTo>
                      <a:pt x="95837" y="56518"/>
                      <a:pt x="92397" y="50433"/>
                      <a:pt x="87106" y="51491"/>
                    </a:cubicBezTo>
                    <a:cubicBezTo>
                      <a:pt x="81815" y="52549"/>
                      <a:pt x="63294" y="55989"/>
                      <a:pt x="71231" y="57841"/>
                    </a:cubicBezTo>
                    <a:cubicBezTo>
                      <a:pt x="79169" y="59693"/>
                      <a:pt x="127852" y="68425"/>
                      <a:pt x="134731" y="62604"/>
                    </a:cubicBezTo>
                    <a:cubicBezTo>
                      <a:pt x="141610" y="56783"/>
                      <a:pt x="128116" y="33499"/>
                      <a:pt x="112506" y="22916"/>
                    </a:cubicBezTo>
                    <a:cubicBezTo>
                      <a:pt x="96896" y="12333"/>
                      <a:pt x="10906" y="3337"/>
                      <a:pt x="1381" y="6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A679BA0F-E15E-4817-8B2E-E772FC0092D7}"/>
                  </a:ext>
                </a:extLst>
              </p:cNvPr>
              <p:cNvSpPr/>
              <p:nvPr/>
            </p:nvSpPr>
            <p:spPr>
              <a:xfrm>
                <a:off x="5622175" y="4589463"/>
                <a:ext cx="123427" cy="126730"/>
              </a:xfrm>
              <a:custGeom>
                <a:avLst/>
                <a:gdLst>
                  <a:gd name="connsiteX0" fmla="*/ 43613 w 123427"/>
                  <a:gd name="connsiteY0" fmla="*/ 0 h 126730"/>
                  <a:gd name="connsiteX1" fmla="*/ 2338 w 123427"/>
                  <a:gd name="connsiteY1" fmla="*/ 49212 h 126730"/>
                  <a:gd name="connsiteX2" fmla="*/ 10275 w 123427"/>
                  <a:gd name="connsiteY2" fmla="*/ 77787 h 126730"/>
                  <a:gd name="connsiteX3" fmla="*/ 53138 w 123427"/>
                  <a:gd name="connsiteY3" fmla="*/ 123825 h 126730"/>
                  <a:gd name="connsiteX4" fmla="*/ 110288 w 123427"/>
                  <a:gd name="connsiteY4" fmla="*/ 119062 h 126730"/>
                  <a:gd name="connsiteX5" fmla="*/ 121400 w 123427"/>
                  <a:gd name="connsiteY5" fmla="*/ 95250 h 126730"/>
                  <a:gd name="connsiteX6" fmla="*/ 121400 w 123427"/>
                  <a:gd name="connsiteY6" fmla="*/ 49212 h 126730"/>
                  <a:gd name="connsiteX7" fmla="*/ 100763 w 123427"/>
                  <a:gd name="connsiteY7" fmla="*/ 9525 h 126730"/>
                  <a:gd name="connsiteX8" fmla="*/ 118225 w 123427"/>
                  <a:gd name="connsiteY8" fmla="*/ 50800 h 126730"/>
                  <a:gd name="connsiteX9" fmla="*/ 113463 w 123427"/>
                  <a:gd name="connsiteY9" fmla="*/ 100012 h 126730"/>
                  <a:gd name="connsiteX10" fmla="*/ 46788 w 123427"/>
                  <a:gd name="connsiteY10" fmla="*/ 100012 h 126730"/>
                  <a:gd name="connsiteX11" fmla="*/ 19800 w 123427"/>
                  <a:gd name="connsiteY11" fmla="*/ 79375 h 126730"/>
                  <a:gd name="connsiteX12" fmla="*/ 10275 w 123427"/>
                  <a:gd name="connsiteY12" fmla="*/ 49212 h 126730"/>
                  <a:gd name="connsiteX13" fmla="*/ 43613 w 123427"/>
                  <a:gd name="connsiteY13" fmla="*/ 0 h 12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427" h="126730">
                    <a:moveTo>
                      <a:pt x="43613" y="0"/>
                    </a:moveTo>
                    <a:cubicBezTo>
                      <a:pt x="42290" y="0"/>
                      <a:pt x="7894" y="36248"/>
                      <a:pt x="2338" y="49212"/>
                    </a:cubicBezTo>
                    <a:cubicBezTo>
                      <a:pt x="-3218" y="62176"/>
                      <a:pt x="1808" y="65352"/>
                      <a:pt x="10275" y="77787"/>
                    </a:cubicBezTo>
                    <a:cubicBezTo>
                      <a:pt x="18742" y="90222"/>
                      <a:pt x="36469" y="116946"/>
                      <a:pt x="53138" y="123825"/>
                    </a:cubicBezTo>
                    <a:cubicBezTo>
                      <a:pt x="69807" y="130704"/>
                      <a:pt x="98911" y="123824"/>
                      <a:pt x="110288" y="119062"/>
                    </a:cubicBezTo>
                    <a:cubicBezTo>
                      <a:pt x="121665" y="114300"/>
                      <a:pt x="119548" y="106892"/>
                      <a:pt x="121400" y="95250"/>
                    </a:cubicBezTo>
                    <a:cubicBezTo>
                      <a:pt x="123252" y="83608"/>
                      <a:pt x="124840" y="63500"/>
                      <a:pt x="121400" y="49212"/>
                    </a:cubicBezTo>
                    <a:cubicBezTo>
                      <a:pt x="117961" y="34925"/>
                      <a:pt x="101292" y="9260"/>
                      <a:pt x="100763" y="9525"/>
                    </a:cubicBezTo>
                    <a:cubicBezTo>
                      <a:pt x="100234" y="9790"/>
                      <a:pt x="116108" y="35719"/>
                      <a:pt x="118225" y="50800"/>
                    </a:cubicBezTo>
                    <a:cubicBezTo>
                      <a:pt x="120342" y="65881"/>
                      <a:pt x="125369" y="91810"/>
                      <a:pt x="113463" y="100012"/>
                    </a:cubicBezTo>
                    <a:cubicBezTo>
                      <a:pt x="101557" y="108214"/>
                      <a:pt x="62398" y="103451"/>
                      <a:pt x="46788" y="100012"/>
                    </a:cubicBezTo>
                    <a:cubicBezTo>
                      <a:pt x="31178" y="96573"/>
                      <a:pt x="25886" y="87842"/>
                      <a:pt x="19800" y="79375"/>
                    </a:cubicBezTo>
                    <a:cubicBezTo>
                      <a:pt x="13714" y="70908"/>
                      <a:pt x="6835" y="59531"/>
                      <a:pt x="10275" y="49212"/>
                    </a:cubicBezTo>
                    <a:cubicBezTo>
                      <a:pt x="13715" y="38893"/>
                      <a:pt x="44936" y="0"/>
                      <a:pt x="43613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DFDEFAE6-B3D1-4612-823B-AE79BA804EC4}"/>
                  </a:ext>
                </a:extLst>
              </p:cNvPr>
              <p:cNvSpPr/>
              <p:nvPr/>
            </p:nvSpPr>
            <p:spPr>
              <a:xfrm>
                <a:off x="5616284" y="4584006"/>
                <a:ext cx="130749" cy="53179"/>
              </a:xfrm>
              <a:custGeom>
                <a:avLst/>
                <a:gdLst>
                  <a:gd name="connsiteX0" fmla="*/ 130466 w 130749"/>
                  <a:gd name="connsiteY0" fmla="*/ 53082 h 53179"/>
                  <a:gd name="connsiteX1" fmla="*/ 89191 w 130749"/>
                  <a:gd name="connsiteY1" fmla="*/ 5457 h 53179"/>
                  <a:gd name="connsiteX2" fmla="*/ 62204 w 130749"/>
                  <a:gd name="connsiteY2" fmla="*/ 2282 h 53179"/>
                  <a:gd name="connsiteX3" fmla="*/ 27279 w 130749"/>
                  <a:gd name="connsiteY3" fmla="*/ 16569 h 53179"/>
                  <a:gd name="connsiteX4" fmla="*/ 291 w 130749"/>
                  <a:gd name="connsiteY4" fmla="*/ 40382 h 53179"/>
                  <a:gd name="connsiteX5" fmla="*/ 44741 w 130749"/>
                  <a:gd name="connsiteY5" fmla="*/ 14982 h 53179"/>
                  <a:gd name="connsiteX6" fmla="*/ 66966 w 130749"/>
                  <a:gd name="connsiteY6" fmla="*/ 18157 h 53179"/>
                  <a:gd name="connsiteX7" fmla="*/ 130466 w 130749"/>
                  <a:gd name="connsiteY7" fmla="*/ 53082 h 5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49" h="53179">
                    <a:moveTo>
                      <a:pt x="130466" y="53082"/>
                    </a:moveTo>
                    <a:cubicBezTo>
                      <a:pt x="134170" y="50965"/>
                      <a:pt x="100568" y="13924"/>
                      <a:pt x="89191" y="5457"/>
                    </a:cubicBezTo>
                    <a:cubicBezTo>
                      <a:pt x="77814" y="-3010"/>
                      <a:pt x="72522" y="430"/>
                      <a:pt x="62204" y="2282"/>
                    </a:cubicBezTo>
                    <a:cubicBezTo>
                      <a:pt x="51886" y="4134"/>
                      <a:pt x="37598" y="10219"/>
                      <a:pt x="27279" y="16569"/>
                    </a:cubicBezTo>
                    <a:cubicBezTo>
                      <a:pt x="16960" y="22919"/>
                      <a:pt x="-2619" y="40647"/>
                      <a:pt x="291" y="40382"/>
                    </a:cubicBezTo>
                    <a:cubicBezTo>
                      <a:pt x="3201" y="40117"/>
                      <a:pt x="33629" y="18686"/>
                      <a:pt x="44741" y="14982"/>
                    </a:cubicBezTo>
                    <a:cubicBezTo>
                      <a:pt x="55853" y="11278"/>
                      <a:pt x="56912" y="14188"/>
                      <a:pt x="66966" y="18157"/>
                    </a:cubicBezTo>
                    <a:cubicBezTo>
                      <a:pt x="77020" y="22126"/>
                      <a:pt x="126762" y="55199"/>
                      <a:pt x="130466" y="530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A19F9B5D-A74B-4699-AE36-C30B53795C5F}"/>
                  </a:ext>
                </a:extLst>
              </p:cNvPr>
              <p:cNvSpPr/>
              <p:nvPr/>
            </p:nvSpPr>
            <p:spPr>
              <a:xfrm>
                <a:off x="5652265" y="4597268"/>
                <a:ext cx="35798" cy="113256"/>
              </a:xfrm>
              <a:custGeom>
                <a:avLst/>
                <a:gdLst>
                  <a:gd name="connsiteX0" fmla="*/ 35748 w 35798"/>
                  <a:gd name="connsiteY0" fmla="*/ 132 h 113256"/>
                  <a:gd name="connsiteX1" fmla="*/ 8760 w 35798"/>
                  <a:gd name="connsiteY1" fmla="*/ 81095 h 113256"/>
                  <a:gd name="connsiteX2" fmla="*/ 16698 w 35798"/>
                  <a:gd name="connsiteY2" fmla="*/ 111257 h 113256"/>
                  <a:gd name="connsiteX3" fmla="*/ 8760 w 35798"/>
                  <a:gd name="connsiteY3" fmla="*/ 93795 h 113256"/>
                  <a:gd name="connsiteX4" fmla="*/ 26223 w 35798"/>
                  <a:gd name="connsiteY4" fmla="*/ 112845 h 113256"/>
                  <a:gd name="connsiteX5" fmla="*/ 3998 w 35798"/>
                  <a:gd name="connsiteY5" fmla="*/ 71570 h 113256"/>
                  <a:gd name="connsiteX6" fmla="*/ 823 w 35798"/>
                  <a:gd name="connsiteY6" fmla="*/ 62045 h 113256"/>
                  <a:gd name="connsiteX7" fmla="*/ 35748 w 35798"/>
                  <a:gd name="connsiteY7" fmla="*/ 132 h 11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8" h="113256">
                    <a:moveTo>
                      <a:pt x="35748" y="132"/>
                    </a:moveTo>
                    <a:cubicBezTo>
                      <a:pt x="37071" y="3307"/>
                      <a:pt x="11935" y="62574"/>
                      <a:pt x="8760" y="81095"/>
                    </a:cubicBezTo>
                    <a:cubicBezTo>
                      <a:pt x="5585" y="99616"/>
                      <a:pt x="16698" y="109140"/>
                      <a:pt x="16698" y="111257"/>
                    </a:cubicBezTo>
                    <a:cubicBezTo>
                      <a:pt x="16698" y="113374"/>
                      <a:pt x="7172" y="93530"/>
                      <a:pt x="8760" y="93795"/>
                    </a:cubicBezTo>
                    <a:cubicBezTo>
                      <a:pt x="10347" y="94060"/>
                      <a:pt x="27017" y="116549"/>
                      <a:pt x="26223" y="112845"/>
                    </a:cubicBezTo>
                    <a:cubicBezTo>
                      <a:pt x="25429" y="109141"/>
                      <a:pt x="8231" y="80037"/>
                      <a:pt x="3998" y="71570"/>
                    </a:cubicBezTo>
                    <a:cubicBezTo>
                      <a:pt x="-235" y="63103"/>
                      <a:pt x="-765" y="72364"/>
                      <a:pt x="823" y="62045"/>
                    </a:cubicBezTo>
                    <a:cubicBezTo>
                      <a:pt x="2410" y="51726"/>
                      <a:pt x="34425" y="-3043"/>
                      <a:pt x="35748" y="1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2571B9A9-4962-4BDB-8847-B1EFDC178AE2}"/>
                  </a:ext>
                </a:extLst>
              </p:cNvPr>
              <p:cNvSpPr/>
              <p:nvPr/>
            </p:nvSpPr>
            <p:spPr>
              <a:xfrm>
                <a:off x="5667165" y="4597312"/>
                <a:ext cx="43147" cy="108603"/>
              </a:xfrm>
              <a:custGeom>
                <a:avLst/>
                <a:gdLst>
                  <a:gd name="connsiteX0" fmla="*/ 33548 w 43147"/>
                  <a:gd name="connsiteY0" fmla="*/ 88 h 108603"/>
                  <a:gd name="connsiteX1" fmla="*/ 39898 w 43147"/>
                  <a:gd name="connsiteY1" fmla="*/ 71526 h 108603"/>
                  <a:gd name="connsiteX2" fmla="*/ 11323 w 43147"/>
                  <a:gd name="connsiteY2" fmla="*/ 108038 h 108603"/>
                  <a:gd name="connsiteX3" fmla="*/ 43073 w 43147"/>
                  <a:gd name="connsiteY3" fmla="*/ 93751 h 108603"/>
                  <a:gd name="connsiteX4" fmla="*/ 210 w 43147"/>
                  <a:gd name="connsiteY4" fmla="*/ 93751 h 108603"/>
                  <a:gd name="connsiteX5" fmla="*/ 27198 w 43147"/>
                  <a:gd name="connsiteY5" fmla="*/ 93751 h 108603"/>
                  <a:gd name="connsiteX6" fmla="*/ 39898 w 43147"/>
                  <a:gd name="connsiteY6" fmla="*/ 57238 h 108603"/>
                  <a:gd name="connsiteX7" fmla="*/ 33548 w 43147"/>
                  <a:gd name="connsiteY7" fmla="*/ 88 h 10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7" h="108603">
                    <a:moveTo>
                      <a:pt x="33548" y="88"/>
                    </a:moveTo>
                    <a:cubicBezTo>
                      <a:pt x="33548" y="2469"/>
                      <a:pt x="43602" y="53534"/>
                      <a:pt x="39898" y="71526"/>
                    </a:cubicBezTo>
                    <a:cubicBezTo>
                      <a:pt x="36194" y="89518"/>
                      <a:pt x="10794" y="104334"/>
                      <a:pt x="11323" y="108038"/>
                    </a:cubicBezTo>
                    <a:cubicBezTo>
                      <a:pt x="11852" y="111742"/>
                      <a:pt x="44925" y="96132"/>
                      <a:pt x="43073" y="93751"/>
                    </a:cubicBezTo>
                    <a:cubicBezTo>
                      <a:pt x="41221" y="91370"/>
                      <a:pt x="210" y="93751"/>
                      <a:pt x="210" y="93751"/>
                    </a:cubicBezTo>
                    <a:cubicBezTo>
                      <a:pt x="-2436" y="93751"/>
                      <a:pt x="20583" y="99836"/>
                      <a:pt x="27198" y="93751"/>
                    </a:cubicBezTo>
                    <a:cubicBezTo>
                      <a:pt x="33813" y="87666"/>
                      <a:pt x="37252" y="70467"/>
                      <a:pt x="39898" y="57238"/>
                    </a:cubicBezTo>
                    <a:cubicBezTo>
                      <a:pt x="42544" y="44009"/>
                      <a:pt x="33548" y="-2293"/>
                      <a:pt x="33548" y="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719D9805-5A51-4AC3-9B85-0D425F09E95B}"/>
                  </a:ext>
                </a:extLst>
              </p:cNvPr>
              <p:cNvSpPr/>
              <p:nvPr/>
            </p:nvSpPr>
            <p:spPr>
              <a:xfrm>
                <a:off x="5860995" y="4606906"/>
                <a:ext cx="131388" cy="50878"/>
              </a:xfrm>
              <a:custGeom>
                <a:avLst/>
                <a:gdLst>
                  <a:gd name="connsiteX0" fmla="*/ 55 w 131388"/>
                  <a:gd name="connsiteY0" fmla="*/ 50819 h 50878"/>
                  <a:gd name="connsiteX1" fmla="*/ 42918 w 131388"/>
                  <a:gd name="connsiteY1" fmla="*/ 19 h 50878"/>
                  <a:gd name="connsiteX2" fmla="*/ 128643 w 131388"/>
                  <a:gd name="connsiteY2" fmla="*/ 44469 h 50878"/>
                  <a:gd name="connsiteX3" fmla="*/ 104830 w 131388"/>
                  <a:gd name="connsiteY3" fmla="*/ 19069 h 50878"/>
                  <a:gd name="connsiteX4" fmla="*/ 50855 w 131388"/>
                  <a:gd name="connsiteY4" fmla="*/ 11132 h 50878"/>
                  <a:gd name="connsiteX5" fmla="*/ 55 w 131388"/>
                  <a:gd name="connsiteY5" fmla="*/ 50819 h 5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388" h="50878">
                    <a:moveTo>
                      <a:pt x="55" y="50819"/>
                    </a:moveTo>
                    <a:cubicBezTo>
                      <a:pt x="-1268" y="48967"/>
                      <a:pt x="21487" y="1077"/>
                      <a:pt x="42918" y="19"/>
                    </a:cubicBezTo>
                    <a:cubicBezTo>
                      <a:pt x="64349" y="-1039"/>
                      <a:pt x="118324" y="41294"/>
                      <a:pt x="128643" y="44469"/>
                    </a:cubicBezTo>
                    <a:cubicBezTo>
                      <a:pt x="138962" y="47644"/>
                      <a:pt x="117795" y="24625"/>
                      <a:pt x="104830" y="19069"/>
                    </a:cubicBezTo>
                    <a:cubicBezTo>
                      <a:pt x="91865" y="13513"/>
                      <a:pt x="67259" y="11926"/>
                      <a:pt x="50855" y="11132"/>
                    </a:cubicBezTo>
                    <a:cubicBezTo>
                      <a:pt x="34451" y="10338"/>
                      <a:pt x="1378" y="52671"/>
                      <a:pt x="55" y="508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F13C6E10-D81F-4DC0-959B-254EFF72CC20}"/>
                  </a:ext>
                </a:extLst>
              </p:cNvPr>
              <p:cNvSpPr/>
              <p:nvPr/>
            </p:nvSpPr>
            <p:spPr>
              <a:xfrm>
                <a:off x="5857523" y="4581234"/>
                <a:ext cx="137790" cy="143530"/>
              </a:xfrm>
              <a:custGeom>
                <a:avLst/>
                <a:gdLst>
                  <a:gd name="connsiteX0" fmla="*/ 1940 w 137790"/>
                  <a:gd name="connsiteY0" fmla="*/ 27279 h 143530"/>
                  <a:gd name="connsiteX1" fmla="*/ 63852 w 137790"/>
                  <a:gd name="connsiteY1" fmla="*/ 291 h 143530"/>
                  <a:gd name="connsiteX2" fmla="*/ 130527 w 137790"/>
                  <a:gd name="connsiteY2" fmla="*/ 47916 h 143530"/>
                  <a:gd name="connsiteX3" fmla="*/ 133702 w 137790"/>
                  <a:gd name="connsiteY3" fmla="*/ 70141 h 143530"/>
                  <a:gd name="connsiteX4" fmla="*/ 109890 w 137790"/>
                  <a:gd name="connsiteY4" fmla="*/ 130466 h 143530"/>
                  <a:gd name="connsiteX5" fmla="*/ 59090 w 137790"/>
                  <a:gd name="connsiteY5" fmla="*/ 143166 h 143530"/>
                  <a:gd name="connsiteX6" fmla="*/ 25752 w 137790"/>
                  <a:gd name="connsiteY6" fmla="*/ 122529 h 143530"/>
                  <a:gd name="connsiteX7" fmla="*/ 1940 w 137790"/>
                  <a:gd name="connsiteY7" fmla="*/ 92366 h 143530"/>
                  <a:gd name="connsiteX8" fmla="*/ 78140 w 137790"/>
                  <a:gd name="connsiteY8" fmla="*/ 132054 h 143530"/>
                  <a:gd name="connsiteX9" fmla="*/ 116240 w 137790"/>
                  <a:gd name="connsiteY9" fmla="*/ 100304 h 143530"/>
                  <a:gd name="connsiteX10" fmla="*/ 116240 w 137790"/>
                  <a:gd name="connsiteY10" fmla="*/ 43154 h 143530"/>
                  <a:gd name="connsiteX11" fmla="*/ 86077 w 137790"/>
                  <a:gd name="connsiteY11" fmla="*/ 14579 h 143530"/>
                  <a:gd name="connsiteX12" fmla="*/ 1940 w 137790"/>
                  <a:gd name="connsiteY12" fmla="*/ 27279 h 14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790" h="143530">
                    <a:moveTo>
                      <a:pt x="1940" y="27279"/>
                    </a:moveTo>
                    <a:cubicBezTo>
                      <a:pt x="-1764" y="24898"/>
                      <a:pt x="42421" y="-3148"/>
                      <a:pt x="63852" y="291"/>
                    </a:cubicBezTo>
                    <a:cubicBezTo>
                      <a:pt x="85283" y="3730"/>
                      <a:pt x="118885" y="36274"/>
                      <a:pt x="130527" y="47916"/>
                    </a:cubicBezTo>
                    <a:cubicBezTo>
                      <a:pt x="142169" y="59558"/>
                      <a:pt x="137141" y="56383"/>
                      <a:pt x="133702" y="70141"/>
                    </a:cubicBezTo>
                    <a:cubicBezTo>
                      <a:pt x="130263" y="83899"/>
                      <a:pt x="122325" y="118295"/>
                      <a:pt x="109890" y="130466"/>
                    </a:cubicBezTo>
                    <a:cubicBezTo>
                      <a:pt x="97455" y="142637"/>
                      <a:pt x="73113" y="144489"/>
                      <a:pt x="59090" y="143166"/>
                    </a:cubicBezTo>
                    <a:cubicBezTo>
                      <a:pt x="45067" y="141843"/>
                      <a:pt x="35277" y="130996"/>
                      <a:pt x="25752" y="122529"/>
                    </a:cubicBezTo>
                    <a:cubicBezTo>
                      <a:pt x="16227" y="114062"/>
                      <a:pt x="-6791" y="90778"/>
                      <a:pt x="1940" y="92366"/>
                    </a:cubicBezTo>
                    <a:cubicBezTo>
                      <a:pt x="10671" y="93954"/>
                      <a:pt x="59090" y="130731"/>
                      <a:pt x="78140" y="132054"/>
                    </a:cubicBezTo>
                    <a:cubicBezTo>
                      <a:pt x="97190" y="133377"/>
                      <a:pt x="109890" y="115121"/>
                      <a:pt x="116240" y="100304"/>
                    </a:cubicBezTo>
                    <a:cubicBezTo>
                      <a:pt x="122590" y="85487"/>
                      <a:pt x="121267" y="57441"/>
                      <a:pt x="116240" y="43154"/>
                    </a:cubicBezTo>
                    <a:cubicBezTo>
                      <a:pt x="111213" y="28867"/>
                      <a:pt x="105127" y="18548"/>
                      <a:pt x="86077" y="14579"/>
                    </a:cubicBezTo>
                    <a:cubicBezTo>
                      <a:pt x="67027" y="10610"/>
                      <a:pt x="5644" y="29660"/>
                      <a:pt x="1940" y="27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D3F3A607-D352-4FFA-B6F6-C4FD3A5CFBF4}"/>
                  </a:ext>
                </a:extLst>
              </p:cNvPr>
              <p:cNvSpPr/>
              <p:nvPr/>
            </p:nvSpPr>
            <p:spPr>
              <a:xfrm>
                <a:off x="5859197" y="4592575"/>
                <a:ext cx="94470" cy="89928"/>
              </a:xfrm>
              <a:custGeom>
                <a:avLst/>
                <a:gdLst>
                  <a:gd name="connsiteX0" fmla="*/ 93928 w 94470"/>
                  <a:gd name="connsiteY0" fmla="*/ 3238 h 89928"/>
                  <a:gd name="connsiteX1" fmla="*/ 3441 w 94470"/>
                  <a:gd name="connsiteY1" fmla="*/ 88963 h 89928"/>
                  <a:gd name="connsiteX2" fmla="*/ 20903 w 94470"/>
                  <a:gd name="connsiteY2" fmla="*/ 47688 h 89928"/>
                  <a:gd name="connsiteX3" fmla="*/ 39953 w 94470"/>
                  <a:gd name="connsiteY3" fmla="*/ 20700 h 89928"/>
                  <a:gd name="connsiteX4" fmla="*/ 93928 w 94470"/>
                  <a:gd name="connsiteY4" fmla="*/ 3238 h 8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70" h="89928">
                    <a:moveTo>
                      <a:pt x="93928" y="3238"/>
                    </a:moveTo>
                    <a:cubicBezTo>
                      <a:pt x="87843" y="14615"/>
                      <a:pt x="15612" y="81555"/>
                      <a:pt x="3441" y="88963"/>
                    </a:cubicBezTo>
                    <a:cubicBezTo>
                      <a:pt x="-8730" y="96371"/>
                      <a:pt x="14818" y="59065"/>
                      <a:pt x="20903" y="47688"/>
                    </a:cubicBezTo>
                    <a:cubicBezTo>
                      <a:pt x="26988" y="36311"/>
                      <a:pt x="26724" y="27844"/>
                      <a:pt x="39953" y="20700"/>
                    </a:cubicBezTo>
                    <a:cubicBezTo>
                      <a:pt x="53182" y="13556"/>
                      <a:pt x="100013" y="-8139"/>
                      <a:pt x="93928" y="32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74ABB5BF-2E4B-4163-AEAD-B0C76B9CF4AA}"/>
                  </a:ext>
                </a:extLst>
              </p:cNvPr>
              <p:cNvSpPr/>
              <p:nvPr/>
            </p:nvSpPr>
            <p:spPr>
              <a:xfrm>
                <a:off x="5876545" y="4599351"/>
                <a:ext cx="116973" cy="103242"/>
              </a:xfrm>
              <a:custGeom>
                <a:avLst/>
                <a:gdLst>
                  <a:gd name="connsiteX0" fmla="*/ 52768 w 116973"/>
                  <a:gd name="connsiteY0" fmla="*/ 2812 h 103242"/>
                  <a:gd name="connsiteX1" fmla="*/ 43243 w 116973"/>
                  <a:gd name="connsiteY1" fmla="*/ 71074 h 103242"/>
                  <a:gd name="connsiteX2" fmla="*/ 5143 w 116973"/>
                  <a:gd name="connsiteY2" fmla="*/ 99649 h 103242"/>
                  <a:gd name="connsiteX3" fmla="*/ 380 w 116973"/>
                  <a:gd name="connsiteY3" fmla="*/ 102824 h 103242"/>
                  <a:gd name="connsiteX4" fmla="*/ 100393 w 116973"/>
                  <a:gd name="connsiteY4" fmla="*/ 47262 h 103242"/>
                  <a:gd name="connsiteX5" fmla="*/ 114680 w 116973"/>
                  <a:gd name="connsiteY5" fmla="*/ 13924 h 103242"/>
                  <a:gd name="connsiteX6" fmla="*/ 52768 w 116973"/>
                  <a:gd name="connsiteY6" fmla="*/ 2812 h 10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73" h="103242">
                    <a:moveTo>
                      <a:pt x="52768" y="2812"/>
                    </a:moveTo>
                    <a:cubicBezTo>
                      <a:pt x="40862" y="12337"/>
                      <a:pt x="51180" y="54935"/>
                      <a:pt x="43243" y="71074"/>
                    </a:cubicBezTo>
                    <a:cubicBezTo>
                      <a:pt x="35306" y="87213"/>
                      <a:pt x="12287" y="94357"/>
                      <a:pt x="5143" y="99649"/>
                    </a:cubicBezTo>
                    <a:cubicBezTo>
                      <a:pt x="-2001" y="104941"/>
                      <a:pt x="380" y="102824"/>
                      <a:pt x="380" y="102824"/>
                    </a:cubicBezTo>
                    <a:cubicBezTo>
                      <a:pt x="16255" y="94093"/>
                      <a:pt x="81343" y="62079"/>
                      <a:pt x="100393" y="47262"/>
                    </a:cubicBezTo>
                    <a:cubicBezTo>
                      <a:pt x="119443" y="32445"/>
                      <a:pt x="118649" y="17099"/>
                      <a:pt x="114680" y="13924"/>
                    </a:cubicBezTo>
                    <a:cubicBezTo>
                      <a:pt x="110711" y="10749"/>
                      <a:pt x="64674" y="-6713"/>
                      <a:pt x="52768" y="28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10234B13-8010-4537-96CC-FD0F2B8AB4DE}"/>
                  </a:ext>
                </a:extLst>
              </p:cNvPr>
              <p:cNvSpPr/>
              <p:nvPr/>
            </p:nvSpPr>
            <p:spPr>
              <a:xfrm>
                <a:off x="6067584" y="4571731"/>
                <a:ext cx="134332" cy="170545"/>
              </a:xfrm>
              <a:custGeom>
                <a:avLst/>
                <a:gdLst>
                  <a:gd name="connsiteX0" fmla="*/ 87154 w 134332"/>
                  <a:gd name="connsiteY0" fmla="*/ 269 h 170545"/>
                  <a:gd name="connsiteX1" fmla="*/ 4604 w 134332"/>
                  <a:gd name="connsiteY1" fmla="*/ 73294 h 170545"/>
                  <a:gd name="connsiteX2" fmla="*/ 23654 w 134332"/>
                  <a:gd name="connsiteY2" fmla="*/ 108219 h 170545"/>
                  <a:gd name="connsiteX3" fmla="*/ 133191 w 134332"/>
                  <a:gd name="connsiteY3" fmla="*/ 170132 h 170545"/>
                  <a:gd name="connsiteX4" fmla="*/ 77629 w 134332"/>
                  <a:gd name="connsiteY4" fmla="*/ 133619 h 170545"/>
                  <a:gd name="connsiteX5" fmla="*/ 25241 w 134332"/>
                  <a:gd name="connsiteY5" fmla="*/ 101869 h 170545"/>
                  <a:gd name="connsiteX6" fmla="*/ 87154 w 134332"/>
                  <a:gd name="connsiteY6" fmla="*/ 269 h 1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32" h="170545">
                    <a:moveTo>
                      <a:pt x="87154" y="269"/>
                    </a:moveTo>
                    <a:cubicBezTo>
                      <a:pt x="83714" y="-4494"/>
                      <a:pt x="15187" y="55302"/>
                      <a:pt x="4604" y="73294"/>
                    </a:cubicBezTo>
                    <a:cubicBezTo>
                      <a:pt x="-5979" y="91286"/>
                      <a:pt x="2223" y="92079"/>
                      <a:pt x="23654" y="108219"/>
                    </a:cubicBezTo>
                    <a:cubicBezTo>
                      <a:pt x="45085" y="124359"/>
                      <a:pt x="124195" y="165899"/>
                      <a:pt x="133191" y="170132"/>
                    </a:cubicBezTo>
                    <a:cubicBezTo>
                      <a:pt x="142187" y="174365"/>
                      <a:pt x="95621" y="144996"/>
                      <a:pt x="77629" y="133619"/>
                    </a:cubicBezTo>
                    <a:cubicBezTo>
                      <a:pt x="59637" y="122242"/>
                      <a:pt x="29210" y="118538"/>
                      <a:pt x="25241" y="101869"/>
                    </a:cubicBezTo>
                    <a:cubicBezTo>
                      <a:pt x="21272" y="85200"/>
                      <a:pt x="90594" y="5032"/>
                      <a:pt x="87154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1B3A6E4C-4748-429A-863D-4D5F6E8F3889}"/>
                  </a:ext>
                </a:extLst>
              </p:cNvPr>
              <p:cNvSpPr/>
              <p:nvPr/>
            </p:nvSpPr>
            <p:spPr>
              <a:xfrm>
                <a:off x="6137248" y="4602009"/>
                <a:ext cx="60137" cy="111279"/>
              </a:xfrm>
              <a:custGeom>
                <a:avLst/>
                <a:gdLst>
                  <a:gd name="connsiteX0" fmla="*/ 27 w 60137"/>
                  <a:gd name="connsiteY0" fmla="*/ 154 h 111279"/>
                  <a:gd name="connsiteX1" fmla="*/ 58765 w 60137"/>
                  <a:gd name="connsiteY1" fmla="*/ 36666 h 111279"/>
                  <a:gd name="connsiteX2" fmla="*/ 38127 w 60137"/>
                  <a:gd name="connsiteY2" fmla="*/ 79529 h 111279"/>
                  <a:gd name="connsiteX3" fmla="*/ 27 w 60137"/>
                  <a:gd name="connsiteY3" fmla="*/ 111279 h 111279"/>
                  <a:gd name="connsiteX4" fmla="*/ 44477 w 60137"/>
                  <a:gd name="connsiteY4" fmla="*/ 79529 h 111279"/>
                  <a:gd name="connsiteX5" fmla="*/ 50827 w 60137"/>
                  <a:gd name="connsiteY5" fmla="*/ 50954 h 111279"/>
                  <a:gd name="connsiteX6" fmla="*/ 27 w 60137"/>
                  <a:gd name="connsiteY6" fmla="*/ 154 h 11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137" h="111279">
                    <a:moveTo>
                      <a:pt x="27" y="154"/>
                    </a:moveTo>
                    <a:cubicBezTo>
                      <a:pt x="1350" y="-2227"/>
                      <a:pt x="52415" y="23437"/>
                      <a:pt x="58765" y="36666"/>
                    </a:cubicBezTo>
                    <a:cubicBezTo>
                      <a:pt x="65115" y="49895"/>
                      <a:pt x="47917" y="67094"/>
                      <a:pt x="38127" y="79529"/>
                    </a:cubicBezTo>
                    <a:cubicBezTo>
                      <a:pt x="28337" y="91964"/>
                      <a:pt x="-1031" y="111279"/>
                      <a:pt x="27" y="111279"/>
                    </a:cubicBezTo>
                    <a:cubicBezTo>
                      <a:pt x="1085" y="111279"/>
                      <a:pt x="36010" y="89583"/>
                      <a:pt x="44477" y="79529"/>
                    </a:cubicBezTo>
                    <a:cubicBezTo>
                      <a:pt x="52944" y="69475"/>
                      <a:pt x="53737" y="62596"/>
                      <a:pt x="50827" y="50954"/>
                    </a:cubicBezTo>
                    <a:cubicBezTo>
                      <a:pt x="47917" y="39312"/>
                      <a:pt x="-1296" y="2535"/>
                      <a:pt x="27" y="1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284E646C-997E-4971-9FE1-EE40A56242D7}"/>
                  </a:ext>
                </a:extLst>
              </p:cNvPr>
              <p:cNvSpPr/>
              <p:nvPr/>
            </p:nvSpPr>
            <p:spPr>
              <a:xfrm>
                <a:off x="6094413" y="4584157"/>
                <a:ext cx="123944" cy="140244"/>
              </a:xfrm>
              <a:custGeom>
                <a:avLst/>
                <a:gdLst>
                  <a:gd name="connsiteX0" fmla="*/ 0 w 123944"/>
                  <a:gd name="connsiteY0" fmla="*/ 543 h 140244"/>
                  <a:gd name="connsiteX1" fmla="*/ 112712 w 123944"/>
                  <a:gd name="connsiteY1" fmla="*/ 32293 h 140244"/>
                  <a:gd name="connsiteX2" fmla="*/ 92075 w 123944"/>
                  <a:gd name="connsiteY2" fmla="*/ 87856 h 140244"/>
                  <a:gd name="connsiteX3" fmla="*/ 71437 w 123944"/>
                  <a:gd name="connsiteY3" fmla="*/ 140243 h 140244"/>
                  <a:gd name="connsiteX4" fmla="*/ 109537 w 123944"/>
                  <a:gd name="connsiteY4" fmla="*/ 86268 h 140244"/>
                  <a:gd name="connsiteX5" fmla="*/ 114300 w 123944"/>
                  <a:gd name="connsiteY5" fmla="*/ 57693 h 140244"/>
                  <a:gd name="connsiteX6" fmla="*/ 0 w 123944"/>
                  <a:gd name="connsiteY6" fmla="*/ 543 h 14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44" h="140244">
                    <a:moveTo>
                      <a:pt x="0" y="543"/>
                    </a:moveTo>
                    <a:cubicBezTo>
                      <a:pt x="-265" y="-3690"/>
                      <a:pt x="97366" y="17741"/>
                      <a:pt x="112712" y="32293"/>
                    </a:cubicBezTo>
                    <a:cubicBezTo>
                      <a:pt x="128058" y="46845"/>
                      <a:pt x="98954" y="69864"/>
                      <a:pt x="92075" y="87856"/>
                    </a:cubicBezTo>
                    <a:cubicBezTo>
                      <a:pt x="85196" y="105848"/>
                      <a:pt x="68527" y="140508"/>
                      <a:pt x="71437" y="140243"/>
                    </a:cubicBezTo>
                    <a:cubicBezTo>
                      <a:pt x="74347" y="139978"/>
                      <a:pt x="102393" y="100026"/>
                      <a:pt x="109537" y="86268"/>
                    </a:cubicBezTo>
                    <a:cubicBezTo>
                      <a:pt x="116681" y="72510"/>
                      <a:pt x="135202" y="73303"/>
                      <a:pt x="114300" y="57693"/>
                    </a:cubicBezTo>
                    <a:cubicBezTo>
                      <a:pt x="93398" y="42083"/>
                      <a:pt x="265" y="4776"/>
                      <a:pt x="0" y="5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5E4BBF21-CB04-4E61-BE13-4D78F9A34C65}"/>
                  </a:ext>
                </a:extLst>
              </p:cNvPr>
              <p:cNvSpPr/>
              <p:nvPr/>
            </p:nvSpPr>
            <p:spPr>
              <a:xfrm>
                <a:off x="6102211" y="4580437"/>
                <a:ext cx="94100" cy="118336"/>
              </a:xfrm>
              <a:custGeom>
                <a:avLst/>
                <a:gdLst>
                  <a:gd name="connsiteX0" fmla="*/ 139 w 94100"/>
                  <a:gd name="connsiteY0" fmla="*/ 1088 h 118336"/>
                  <a:gd name="connsiteX1" fmla="*/ 90627 w 94100"/>
                  <a:gd name="connsiteY1" fmla="*/ 116976 h 118336"/>
                  <a:gd name="connsiteX2" fmla="*/ 69989 w 94100"/>
                  <a:gd name="connsiteY2" fmla="*/ 61413 h 118336"/>
                  <a:gd name="connsiteX3" fmla="*/ 139 w 94100"/>
                  <a:gd name="connsiteY3" fmla="*/ 1088 h 1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100" h="118336">
                    <a:moveTo>
                      <a:pt x="139" y="1088"/>
                    </a:moveTo>
                    <a:cubicBezTo>
                      <a:pt x="3579" y="10348"/>
                      <a:pt x="78985" y="106922"/>
                      <a:pt x="90627" y="116976"/>
                    </a:cubicBezTo>
                    <a:cubicBezTo>
                      <a:pt x="102269" y="127030"/>
                      <a:pt x="81895" y="78611"/>
                      <a:pt x="69989" y="61413"/>
                    </a:cubicBezTo>
                    <a:cubicBezTo>
                      <a:pt x="58083" y="44215"/>
                      <a:pt x="-3301" y="-8172"/>
                      <a:pt x="139" y="1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B75B3B56-3922-4A73-823C-A81DF72C8F68}"/>
                  </a:ext>
                </a:extLst>
              </p:cNvPr>
              <p:cNvSpPr/>
              <p:nvPr/>
            </p:nvSpPr>
            <p:spPr>
              <a:xfrm>
                <a:off x="6084888" y="4594140"/>
                <a:ext cx="88923" cy="131013"/>
              </a:xfrm>
              <a:custGeom>
                <a:avLst/>
                <a:gdLst>
                  <a:gd name="connsiteX0" fmla="*/ 0 w 88923"/>
                  <a:gd name="connsiteY0" fmla="*/ 85 h 131013"/>
                  <a:gd name="connsiteX1" fmla="*/ 74612 w 88923"/>
                  <a:gd name="connsiteY1" fmla="*/ 106448 h 131013"/>
                  <a:gd name="connsiteX2" fmla="*/ 88900 w 88923"/>
                  <a:gd name="connsiteY2" fmla="*/ 130260 h 131013"/>
                  <a:gd name="connsiteX3" fmla="*/ 76200 w 88923"/>
                  <a:gd name="connsiteY3" fmla="*/ 88985 h 131013"/>
                  <a:gd name="connsiteX4" fmla="*/ 0 w 88923"/>
                  <a:gd name="connsiteY4" fmla="*/ 85 h 13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923" h="131013">
                    <a:moveTo>
                      <a:pt x="0" y="85"/>
                    </a:moveTo>
                    <a:cubicBezTo>
                      <a:pt x="-265" y="2995"/>
                      <a:pt x="59795" y="84752"/>
                      <a:pt x="74612" y="106448"/>
                    </a:cubicBezTo>
                    <a:cubicBezTo>
                      <a:pt x="89429" y="128144"/>
                      <a:pt x="88635" y="133170"/>
                      <a:pt x="88900" y="130260"/>
                    </a:cubicBezTo>
                    <a:cubicBezTo>
                      <a:pt x="89165" y="127350"/>
                      <a:pt x="87312" y="108564"/>
                      <a:pt x="76200" y="88985"/>
                    </a:cubicBezTo>
                    <a:cubicBezTo>
                      <a:pt x="65088" y="69406"/>
                      <a:pt x="265" y="-2825"/>
                      <a:pt x="0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3CFA2A45-7085-42E6-8257-27B30EDF6B2C}"/>
                  </a:ext>
                </a:extLst>
              </p:cNvPr>
              <p:cNvSpPr/>
              <p:nvPr/>
            </p:nvSpPr>
            <p:spPr>
              <a:xfrm>
                <a:off x="5729288" y="4692795"/>
                <a:ext cx="1059973" cy="141986"/>
              </a:xfrm>
              <a:custGeom>
                <a:avLst/>
                <a:gdLst>
                  <a:gd name="connsiteX0" fmla="*/ 0 w 1059973"/>
                  <a:gd name="connsiteY0" fmla="*/ 101455 h 141986"/>
                  <a:gd name="connsiteX1" fmla="*/ 222250 w 1059973"/>
                  <a:gd name="connsiteY1" fmla="*/ 99868 h 141986"/>
                  <a:gd name="connsiteX2" fmla="*/ 731837 w 1059973"/>
                  <a:gd name="connsiteY2" fmla="*/ 96693 h 141986"/>
                  <a:gd name="connsiteX3" fmla="*/ 722312 w 1059973"/>
                  <a:gd name="connsiteY3" fmla="*/ 90343 h 141986"/>
                  <a:gd name="connsiteX4" fmla="*/ 911225 w 1059973"/>
                  <a:gd name="connsiteY4" fmla="*/ 90343 h 141986"/>
                  <a:gd name="connsiteX5" fmla="*/ 963612 w 1059973"/>
                  <a:gd name="connsiteY5" fmla="*/ 71293 h 141986"/>
                  <a:gd name="connsiteX6" fmla="*/ 1027112 w 1059973"/>
                  <a:gd name="connsiteY6" fmla="*/ 64943 h 141986"/>
                  <a:gd name="connsiteX7" fmla="*/ 1058862 w 1059973"/>
                  <a:gd name="connsiteY7" fmla="*/ 141143 h 141986"/>
                  <a:gd name="connsiteX8" fmla="*/ 989012 w 1059973"/>
                  <a:gd name="connsiteY8" fmla="*/ 7793 h 141986"/>
                  <a:gd name="connsiteX9" fmla="*/ 550862 w 1059973"/>
                  <a:gd name="connsiteY9" fmla="*/ 17318 h 141986"/>
                  <a:gd name="connsiteX10" fmla="*/ 977900 w 1059973"/>
                  <a:gd name="connsiteY10" fmla="*/ 30018 h 141986"/>
                  <a:gd name="connsiteX11" fmla="*/ 744537 w 1059973"/>
                  <a:gd name="connsiteY11" fmla="*/ 64943 h 141986"/>
                  <a:gd name="connsiteX12" fmla="*/ 0 w 1059973"/>
                  <a:gd name="connsiteY12" fmla="*/ 101455 h 141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73" h="141986">
                    <a:moveTo>
                      <a:pt x="0" y="101455"/>
                    </a:moveTo>
                    <a:lnTo>
                      <a:pt x="222250" y="99868"/>
                    </a:lnTo>
                    <a:lnTo>
                      <a:pt x="731837" y="96693"/>
                    </a:lnTo>
                    <a:cubicBezTo>
                      <a:pt x="815181" y="95105"/>
                      <a:pt x="692414" y="91401"/>
                      <a:pt x="722312" y="90343"/>
                    </a:cubicBezTo>
                    <a:cubicBezTo>
                      <a:pt x="752210" y="89285"/>
                      <a:pt x="871008" y="93518"/>
                      <a:pt x="911225" y="90343"/>
                    </a:cubicBezTo>
                    <a:cubicBezTo>
                      <a:pt x="951442" y="87168"/>
                      <a:pt x="944298" y="75526"/>
                      <a:pt x="963612" y="71293"/>
                    </a:cubicBezTo>
                    <a:cubicBezTo>
                      <a:pt x="982926" y="67060"/>
                      <a:pt x="1011237" y="53301"/>
                      <a:pt x="1027112" y="64943"/>
                    </a:cubicBezTo>
                    <a:cubicBezTo>
                      <a:pt x="1042987" y="76585"/>
                      <a:pt x="1065212" y="150668"/>
                      <a:pt x="1058862" y="141143"/>
                    </a:cubicBezTo>
                    <a:cubicBezTo>
                      <a:pt x="1052512" y="131618"/>
                      <a:pt x="1073679" y="28430"/>
                      <a:pt x="989012" y="7793"/>
                    </a:cubicBezTo>
                    <a:cubicBezTo>
                      <a:pt x="904345" y="-12845"/>
                      <a:pt x="552714" y="13614"/>
                      <a:pt x="550862" y="17318"/>
                    </a:cubicBezTo>
                    <a:cubicBezTo>
                      <a:pt x="549010" y="21022"/>
                      <a:pt x="945621" y="22081"/>
                      <a:pt x="977900" y="30018"/>
                    </a:cubicBezTo>
                    <a:cubicBezTo>
                      <a:pt x="1010179" y="37955"/>
                      <a:pt x="904610" y="54624"/>
                      <a:pt x="744537" y="64943"/>
                    </a:cubicBezTo>
                    <a:cubicBezTo>
                      <a:pt x="584464" y="75262"/>
                      <a:pt x="300963" y="83596"/>
                      <a:pt x="0" y="10145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29D92A7B-2745-48B6-8619-AC1CB8311815}"/>
                  </a:ext>
                </a:extLst>
              </p:cNvPr>
              <p:cNvSpPr/>
              <p:nvPr/>
            </p:nvSpPr>
            <p:spPr>
              <a:xfrm>
                <a:off x="6226485" y="4710014"/>
                <a:ext cx="499675" cy="98911"/>
              </a:xfrm>
              <a:custGeom>
                <a:avLst/>
                <a:gdLst>
                  <a:gd name="connsiteX0" fmla="*/ 94940 w 499675"/>
                  <a:gd name="connsiteY0" fmla="*/ 3274 h 98911"/>
                  <a:gd name="connsiteX1" fmla="*/ 163203 w 499675"/>
                  <a:gd name="connsiteY1" fmla="*/ 8036 h 98911"/>
                  <a:gd name="connsiteX2" fmla="*/ 496578 w 499675"/>
                  <a:gd name="connsiteY2" fmla="*/ 15974 h 98911"/>
                  <a:gd name="connsiteX3" fmla="*/ 318778 w 499675"/>
                  <a:gd name="connsiteY3" fmla="*/ 69949 h 98911"/>
                  <a:gd name="connsiteX4" fmla="*/ 136215 w 499675"/>
                  <a:gd name="connsiteY4" fmla="*/ 98524 h 98911"/>
                  <a:gd name="connsiteX5" fmla="*/ 6040 w 499675"/>
                  <a:gd name="connsiteY5" fmla="*/ 85824 h 98911"/>
                  <a:gd name="connsiteX6" fmla="*/ 334653 w 499675"/>
                  <a:gd name="connsiteY6" fmla="*/ 76299 h 98911"/>
                  <a:gd name="connsiteX7" fmla="*/ 131453 w 499675"/>
                  <a:gd name="connsiteY7" fmla="*/ 65186 h 98911"/>
                  <a:gd name="connsiteX8" fmla="*/ 94940 w 499675"/>
                  <a:gd name="connsiteY8" fmla="*/ 3274 h 9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9675" h="98911">
                    <a:moveTo>
                      <a:pt x="94940" y="3274"/>
                    </a:moveTo>
                    <a:cubicBezTo>
                      <a:pt x="100232" y="-6251"/>
                      <a:pt x="163203" y="8036"/>
                      <a:pt x="163203" y="8036"/>
                    </a:cubicBezTo>
                    <a:cubicBezTo>
                      <a:pt x="230143" y="10153"/>
                      <a:pt x="470649" y="5655"/>
                      <a:pt x="496578" y="15974"/>
                    </a:cubicBezTo>
                    <a:cubicBezTo>
                      <a:pt x="522507" y="26293"/>
                      <a:pt x="378838" y="56191"/>
                      <a:pt x="318778" y="69949"/>
                    </a:cubicBezTo>
                    <a:cubicBezTo>
                      <a:pt x="258718" y="83707"/>
                      <a:pt x="188338" y="95878"/>
                      <a:pt x="136215" y="98524"/>
                    </a:cubicBezTo>
                    <a:cubicBezTo>
                      <a:pt x="84092" y="101170"/>
                      <a:pt x="-27033" y="89528"/>
                      <a:pt x="6040" y="85824"/>
                    </a:cubicBezTo>
                    <a:cubicBezTo>
                      <a:pt x="39113" y="82120"/>
                      <a:pt x="313751" y="79739"/>
                      <a:pt x="334653" y="76299"/>
                    </a:cubicBezTo>
                    <a:cubicBezTo>
                      <a:pt x="355555" y="72859"/>
                      <a:pt x="170347" y="75769"/>
                      <a:pt x="131453" y="65186"/>
                    </a:cubicBezTo>
                    <a:cubicBezTo>
                      <a:pt x="92559" y="54603"/>
                      <a:pt x="89648" y="12799"/>
                      <a:pt x="94940" y="3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8D21EEC3-2D6A-4F46-B6F6-80B8FD0A6ACB}"/>
                  </a:ext>
                </a:extLst>
              </p:cNvPr>
              <p:cNvSpPr/>
              <p:nvPr/>
            </p:nvSpPr>
            <p:spPr>
              <a:xfrm>
                <a:off x="5272279" y="4775640"/>
                <a:ext cx="16037" cy="691423"/>
              </a:xfrm>
              <a:custGeom>
                <a:avLst/>
                <a:gdLst>
                  <a:gd name="connsiteX0" fmla="*/ 1396 w 16037"/>
                  <a:gd name="connsiteY0" fmla="*/ 9085 h 691423"/>
                  <a:gd name="connsiteX1" fmla="*/ 1396 w 16037"/>
                  <a:gd name="connsiteY1" fmla="*/ 107510 h 691423"/>
                  <a:gd name="connsiteX2" fmla="*/ 10921 w 16037"/>
                  <a:gd name="connsiteY2" fmla="*/ 661548 h 691423"/>
                  <a:gd name="connsiteX3" fmla="*/ 12509 w 16037"/>
                  <a:gd name="connsiteY3" fmla="*/ 594873 h 691423"/>
                  <a:gd name="connsiteX4" fmla="*/ 14096 w 16037"/>
                  <a:gd name="connsiteY4" fmla="*/ 407548 h 691423"/>
                  <a:gd name="connsiteX5" fmla="*/ 14096 w 16037"/>
                  <a:gd name="connsiteY5" fmla="*/ 237685 h 691423"/>
                  <a:gd name="connsiteX6" fmla="*/ 1396 w 16037"/>
                  <a:gd name="connsiteY6" fmla="*/ 9085 h 69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7" h="691423">
                    <a:moveTo>
                      <a:pt x="1396" y="9085"/>
                    </a:moveTo>
                    <a:cubicBezTo>
                      <a:pt x="-721" y="-12611"/>
                      <a:pt x="-191" y="-1234"/>
                      <a:pt x="1396" y="107510"/>
                    </a:cubicBezTo>
                    <a:cubicBezTo>
                      <a:pt x="2983" y="216254"/>
                      <a:pt x="9069" y="580321"/>
                      <a:pt x="10921" y="661548"/>
                    </a:cubicBezTo>
                    <a:cubicBezTo>
                      <a:pt x="12773" y="742775"/>
                      <a:pt x="11980" y="637206"/>
                      <a:pt x="12509" y="594873"/>
                    </a:cubicBezTo>
                    <a:cubicBezTo>
                      <a:pt x="13038" y="552540"/>
                      <a:pt x="13832" y="467079"/>
                      <a:pt x="14096" y="407548"/>
                    </a:cubicBezTo>
                    <a:cubicBezTo>
                      <a:pt x="14360" y="348017"/>
                      <a:pt x="18329" y="304095"/>
                      <a:pt x="14096" y="237685"/>
                    </a:cubicBezTo>
                    <a:cubicBezTo>
                      <a:pt x="9863" y="171275"/>
                      <a:pt x="3513" y="30781"/>
                      <a:pt x="1396" y="90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5B8E62CE-29FC-4A8D-B0A0-F4B4B8F5A162}"/>
                  </a:ext>
                </a:extLst>
              </p:cNvPr>
              <p:cNvSpPr/>
              <p:nvPr/>
            </p:nvSpPr>
            <p:spPr>
              <a:xfrm>
                <a:off x="5272081" y="4835331"/>
                <a:ext cx="216174" cy="27293"/>
              </a:xfrm>
              <a:custGeom>
                <a:avLst/>
                <a:gdLst>
                  <a:gd name="connsiteX0" fmla="*/ 7 w 216174"/>
                  <a:gd name="connsiteY0" fmla="*/ 194 h 27293"/>
                  <a:gd name="connsiteX1" fmla="*/ 200032 w 216174"/>
                  <a:gd name="connsiteY1" fmla="*/ 14482 h 27293"/>
                  <a:gd name="connsiteX2" fmla="*/ 176219 w 216174"/>
                  <a:gd name="connsiteY2" fmla="*/ 25594 h 27293"/>
                  <a:gd name="connsiteX3" fmla="*/ 207969 w 216174"/>
                  <a:gd name="connsiteY3" fmla="*/ 25594 h 27293"/>
                  <a:gd name="connsiteX4" fmla="*/ 7 w 216174"/>
                  <a:gd name="connsiteY4" fmla="*/ 194 h 2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174" h="27293">
                    <a:moveTo>
                      <a:pt x="7" y="194"/>
                    </a:moveTo>
                    <a:cubicBezTo>
                      <a:pt x="-1316" y="-1658"/>
                      <a:pt x="170663" y="10249"/>
                      <a:pt x="200032" y="14482"/>
                    </a:cubicBezTo>
                    <a:cubicBezTo>
                      <a:pt x="229401" y="18715"/>
                      <a:pt x="174896" y="23742"/>
                      <a:pt x="176219" y="25594"/>
                    </a:cubicBezTo>
                    <a:cubicBezTo>
                      <a:pt x="177542" y="27446"/>
                      <a:pt x="237602" y="28240"/>
                      <a:pt x="207969" y="25594"/>
                    </a:cubicBezTo>
                    <a:cubicBezTo>
                      <a:pt x="178336" y="22948"/>
                      <a:pt x="1330" y="2046"/>
                      <a:pt x="7" y="1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284DF021-10A7-4922-99D2-34E01E7BC5F8}"/>
                  </a:ext>
                </a:extLst>
              </p:cNvPr>
              <p:cNvSpPr/>
              <p:nvPr/>
            </p:nvSpPr>
            <p:spPr>
              <a:xfrm>
                <a:off x="5228023" y="4811713"/>
                <a:ext cx="1555798" cy="448156"/>
              </a:xfrm>
              <a:custGeom>
                <a:avLst/>
                <a:gdLst>
                  <a:gd name="connsiteX0" fmla="*/ 150427 w 1555798"/>
                  <a:gd name="connsiteY0" fmla="*/ 17462 h 448156"/>
                  <a:gd name="connsiteX1" fmla="*/ 666365 w 1555798"/>
                  <a:gd name="connsiteY1" fmla="*/ 31750 h 448156"/>
                  <a:gd name="connsiteX2" fmla="*/ 791777 w 1555798"/>
                  <a:gd name="connsiteY2" fmla="*/ 19050 h 448156"/>
                  <a:gd name="connsiteX3" fmla="*/ 1474402 w 1555798"/>
                  <a:gd name="connsiteY3" fmla="*/ 34925 h 448156"/>
                  <a:gd name="connsiteX4" fmla="*/ 1353752 w 1555798"/>
                  <a:gd name="connsiteY4" fmla="*/ 38100 h 448156"/>
                  <a:gd name="connsiteX5" fmla="*/ 1418840 w 1555798"/>
                  <a:gd name="connsiteY5" fmla="*/ 65087 h 448156"/>
                  <a:gd name="connsiteX6" fmla="*/ 1496627 w 1555798"/>
                  <a:gd name="connsiteY6" fmla="*/ 123825 h 448156"/>
                  <a:gd name="connsiteX7" fmla="*/ 1512502 w 1555798"/>
                  <a:gd name="connsiteY7" fmla="*/ 184150 h 448156"/>
                  <a:gd name="connsiteX8" fmla="*/ 1518852 w 1555798"/>
                  <a:gd name="connsiteY8" fmla="*/ 446087 h 448156"/>
                  <a:gd name="connsiteX9" fmla="*/ 1555365 w 1555798"/>
                  <a:gd name="connsiteY9" fmla="*/ 295275 h 448156"/>
                  <a:gd name="connsiteX10" fmla="*/ 1534727 w 1555798"/>
                  <a:gd name="connsiteY10" fmla="*/ 92075 h 448156"/>
                  <a:gd name="connsiteX11" fmla="*/ 1474402 w 1555798"/>
                  <a:gd name="connsiteY11" fmla="*/ 47625 h 448156"/>
                  <a:gd name="connsiteX12" fmla="*/ 1379152 w 1555798"/>
                  <a:gd name="connsiteY12" fmla="*/ 25400 h 448156"/>
                  <a:gd name="connsiteX13" fmla="*/ 877502 w 1555798"/>
                  <a:gd name="connsiteY13" fmla="*/ 11112 h 448156"/>
                  <a:gd name="connsiteX14" fmla="*/ 53590 w 1555798"/>
                  <a:gd name="connsiteY14" fmla="*/ 0 h 448156"/>
                  <a:gd name="connsiteX15" fmla="*/ 150427 w 1555798"/>
                  <a:gd name="connsiteY15" fmla="*/ 17462 h 44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5798" h="448156">
                    <a:moveTo>
                      <a:pt x="150427" y="17462"/>
                    </a:moveTo>
                    <a:cubicBezTo>
                      <a:pt x="252556" y="22754"/>
                      <a:pt x="559473" y="31485"/>
                      <a:pt x="666365" y="31750"/>
                    </a:cubicBezTo>
                    <a:cubicBezTo>
                      <a:pt x="773257" y="32015"/>
                      <a:pt x="657104" y="18521"/>
                      <a:pt x="791777" y="19050"/>
                    </a:cubicBezTo>
                    <a:cubicBezTo>
                      <a:pt x="926450" y="19579"/>
                      <a:pt x="1380740" y="31750"/>
                      <a:pt x="1474402" y="34925"/>
                    </a:cubicBezTo>
                    <a:lnTo>
                      <a:pt x="1353752" y="38100"/>
                    </a:lnTo>
                    <a:cubicBezTo>
                      <a:pt x="1344492" y="43127"/>
                      <a:pt x="1395028" y="50800"/>
                      <a:pt x="1418840" y="65087"/>
                    </a:cubicBezTo>
                    <a:cubicBezTo>
                      <a:pt x="1442652" y="79374"/>
                      <a:pt x="1481017" y="103981"/>
                      <a:pt x="1496627" y="123825"/>
                    </a:cubicBezTo>
                    <a:cubicBezTo>
                      <a:pt x="1512237" y="143669"/>
                      <a:pt x="1508798" y="130440"/>
                      <a:pt x="1512502" y="184150"/>
                    </a:cubicBezTo>
                    <a:cubicBezTo>
                      <a:pt x="1516206" y="237860"/>
                      <a:pt x="1511708" y="427566"/>
                      <a:pt x="1518852" y="446087"/>
                    </a:cubicBezTo>
                    <a:cubicBezTo>
                      <a:pt x="1525996" y="464608"/>
                      <a:pt x="1552719" y="354277"/>
                      <a:pt x="1555365" y="295275"/>
                    </a:cubicBezTo>
                    <a:cubicBezTo>
                      <a:pt x="1558011" y="236273"/>
                      <a:pt x="1548221" y="133350"/>
                      <a:pt x="1534727" y="92075"/>
                    </a:cubicBezTo>
                    <a:cubicBezTo>
                      <a:pt x="1521233" y="50800"/>
                      <a:pt x="1500331" y="58738"/>
                      <a:pt x="1474402" y="47625"/>
                    </a:cubicBezTo>
                    <a:cubicBezTo>
                      <a:pt x="1448473" y="36513"/>
                      <a:pt x="1478635" y="31485"/>
                      <a:pt x="1379152" y="25400"/>
                    </a:cubicBezTo>
                    <a:cubicBezTo>
                      <a:pt x="1279669" y="19315"/>
                      <a:pt x="877502" y="11112"/>
                      <a:pt x="877502" y="11112"/>
                    </a:cubicBezTo>
                    <a:lnTo>
                      <a:pt x="53590" y="0"/>
                    </a:lnTo>
                    <a:cubicBezTo>
                      <a:pt x="-71558" y="265"/>
                      <a:pt x="48298" y="12170"/>
                      <a:pt x="150427" y="174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8C5FE768-11C3-4A85-BB4D-4DB6B065A1C3}"/>
                  </a:ext>
                </a:extLst>
              </p:cNvPr>
              <p:cNvSpPr/>
              <p:nvPr/>
            </p:nvSpPr>
            <p:spPr>
              <a:xfrm>
                <a:off x="5398667" y="4865652"/>
                <a:ext cx="918711" cy="19059"/>
              </a:xfrm>
              <a:custGeom>
                <a:avLst/>
                <a:gdLst>
                  <a:gd name="connsiteX0" fmla="*/ 22646 w 918711"/>
                  <a:gd name="connsiteY0" fmla="*/ 36 h 19059"/>
                  <a:gd name="connsiteX1" fmla="*/ 859258 w 918711"/>
                  <a:gd name="connsiteY1" fmla="*/ 17498 h 19059"/>
                  <a:gd name="connsiteX2" fmla="*/ 854496 w 918711"/>
                  <a:gd name="connsiteY2" fmla="*/ 17498 h 19059"/>
                  <a:gd name="connsiteX3" fmla="*/ 886246 w 918711"/>
                  <a:gd name="connsiteY3" fmla="*/ 11148 h 19059"/>
                  <a:gd name="connsiteX4" fmla="*/ 625896 w 918711"/>
                  <a:gd name="connsiteY4" fmla="*/ 6386 h 19059"/>
                  <a:gd name="connsiteX5" fmla="*/ 271883 w 918711"/>
                  <a:gd name="connsiteY5" fmla="*/ 12736 h 19059"/>
                  <a:gd name="connsiteX6" fmla="*/ 22646 w 918711"/>
                  <a:gd name="connsiteY6" fmla="*/ 36 h 1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8711" h="19059">
                    <a:moveTo>
                      <a:pt x="22646" y="36"/>
                    </a:moveTo>
                    <a:cubicBezTo>
                      <a:pt x="120542" y="830"/>
                      <a:pt x="720616" y="14588"/>
                      <a:pt x="859258" y="17498"/>
                    </a:cubicBezTo>
                    <a:cubicBezTo>
                      <a:pt x="997900" y="20408"/>
                      <a:pt x="849998" y="18556"/>
                      <a:pt x="854496" y="17498"/>
                    </a:cubicBezTo>
                    <a:cubicBezTo>
                      <a:pt x="858994" y="16440"/>
                      <a:pt x="924346" y="13000"/>
                      <a:pt x="886246" y="11148"/>
                    </a:cubicBezTo>
                    <a:cubicBezTo>
                      <a:pt x="848146" y="9296"/>
                      <a:pt x="728290" y="6121"/>
                      <a:pt x="625896" y="6386"/>
                    </a:cubicBezTo>
                    <a:cubicBezTo>
                      <a:pt x="523502" y="6651"/>
                      <a:pt x="374012" y="13794"/>
                      <a:pt x="271883" y="12736"/>
                    </a:cubicBezTo>
                    <a:cubicBezTo>
                      <a:pt x="169754" y="11678"/>
                      <a:pt x="-75250" y="-758"/>
                      <a:pt x="22646" y="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ACF44BF8-836A-4FEF-B130-8D6C53417FDF}"/>
                  </a:ext>
                </a:extLst>
              </p:cNvPr>
              <p:cNvSpPr/>
              <p:nvPr/>
            </p:nvSpPr>
            <p:spPr>
              <a:xfrm>
                <a:off x="5262165" y="4868760"/>
                <a:ext cx="715633" cy="495585"/>
              </a:xfrm>
              <a:custGeom>
                <a:avLst/>
                <a:gdLst>
                  <a:gd name="connsiteX0" fmla="*/ 24210 w 715633"/>
                  <a:gd name="connsiteY0" fmla="*/ 22328 h 495585"/>
                  <a:gd name="connsiteX1" fmla="*/ 116285 w 715633"/>
                  <a:gd name="connsiteY1" fmla="*/ 20740 h 495585"/>
                  <a:gd name="connsiteX2" fmla="*/ 125810 w 715633"/>
                  <a:gd name="connsiteY2" fmla="*/ 46140 h 495585"/>
                  <a:gd name="connsiteX3" fmla="*/ 125810 w 715633"/>
                  <a:gd name="connsiteY3" fmla="*/ 149328 h 495585"/>
                  <a:gd name="connsiteX4" fmla="*/ 40085 w 715633"/>
                  <a:gd name="connsiteY4" fmla="*/ 147740 h 495585"/>
                  <a:gd name="connsiteX5" fmla="*/ 11510 w 715633"/>
                  <a:gd name="connsiteY5" fmla="*/ 206478 h 495585"/>
                  <a:gd name="connsiteX6" fmla="*/ 1985 w 715633"/>
                  <a:gd name="connsiteY6" fmla="*/ 408090 h 495585"/>
                  <a:gd name="connsiteX7" fmla="*/ 48023 w 715633"/>
                  <a:gd name="connsiteY7" fmla="*/ 387453 h 495585"/>
                  <a:gd name="connsiteX8" fmla="*/ 192485 w 715633"/>
                  <a:gd name="connsiteY8" fmla="*/ 404915 h 495585"/>
                  <a:gd name="connsiteX9" fmla="*/ 222648 w 715633"/>
                  <a:gd name="connsiteY9" fmla="*/ 408090 h 495585"/>
                  <a:gd name="connsiteX10" fmla="*/ 159148 w 715633"/>
                  <a:gd name="connsiteY10" fmla="*/ 414440 h 495585"/>
                  <a:gd name="connsiteX11" fmla="*/ 152798 w 715633"/>
                  <a:gd name="connsiteY11" fmla="*/ 495403 h 495585"/>
                  <a:gd name="connsiteX12" fmla="*/ 152798 w 715633"/>
                  <a:gd name="connsiteY12" fmla="*/ 389040 h 495585"/>
                  <a:gd name="connsiteX13" fmla="*/ 178198 w 715633"/>
                  <a:gd name="connsiteY13" fmla="*/ 42965 h 495585"/>
                  <a:gd name="connsiteX14" fmla="*/ 714773 w 715633"/>
                  <a:gd name="connsiteY14" fmla="*/ 25503 h 495585"/>
                  <a:gd name="connsiteX15" fmla="*/ 300435 w 715633"/>
                  <a:gd name="connsiteY15" fmla="*/ 38203 h 495585"/>
                  <a:gd name="connsiteX16" fmla="*/ 189310 w 715633"/>
                  <a:gd name="connsiteY16" fmla="*/ 1690 h 495585"/>
                  <a:gd name="connsiteX17" fmla="*/ 24210 w 715633"/>
                  <a:gd name="connsiteY17" fmla="*/ 22328 h 49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5633" h="495585">
                    <a:moveTo>
                      <a:pt x="24210" y="22328"/>
                    </a:moveTo>
                    <a:cubicBezTo>
                      <a:pt x="12039" y="25503"/>
                      <a:pt x="99352" y="16771"/>
                      <a:pt x="116285" y="20740"/>
                    </a:cubicBezTo>
                    <a:cubicBezTo>
                      <a:pt x="133218" y="24709"/>
                      <a:pt x="124222" y="24709"/>
                      <a:pt x="125810" y="46140"/>
                    </a:cubicBezTo>
                    <a:cubicBezTo>
                      <a:pt x="127398" y="67571"/>
                      <a:pt x="140097" y="132395"/>
                      <a:pt x="125810" y="149328"/>
                    </a:cubicBezTo>
                    <a:cubicBezTo>
                      <a:pt x="111523" y="166261"/>
                      <a:pt x="59135" y="138215"/>
                      <a:pt x="40085" y="147740"/>
                    </a:cubicBezTo>
                    <a:cubicBezTo>
                      <a:pt x="21035" y="157265"/>
                      <a:pt x="17860" y="163086"/>
                      <a:pt x="11510" y="206478"/>
                    </a:cubicBezTo>
                    <a:cubicBezTo>
                      <a:pt x="5160" y="249870"/>
                      <a:pt x="-4100" y="377928"/>
                      <a:pt x="1985" y="408090"/>
                    </a:cubicBezTo>
                    <a:cubicBezTo>
                      <a:pt x="8070" y="438252"/>
                      <a:pt x="16273" y="387982"/>
                      <a:pt x="48023" y="387453"/>
                    </a:cubicBezTo>
                    <a:cubicBezTo>
                      <a:pt x="79773" y="386924"/>
                      <a:pt x="163381" y="401476"/>
                      <a:pt x="192485" y="404915"/>
                    </a:cubicBezTo>
                    <a:cubicBezTo>
                      <a:pt x="221589" y="408354"/>
                      <a:pt x="228204" y="406503"/>
                      <a:pt x="222648" y="408090"/>
                    </a:cubicBezTo>
                    <a:cubicBezTo>
                      <a:pt x="217092" y="409677"/>
                      <a:pt x="170790" y="399888"/>
                      <a:pt x="159148" y="414440"/>
                    </a:cubicBezTo>
                    <a:cubicBezTo>
                      <a:pt x="147506" y="428992"/>
                      <a:pt x="153856" y="499636"/>
                      <a:pt x="152798" y="495403"/>
                    </a:cubicBezTo>
                    <a:cubicBezTo>
                      <a:pt x="151740" y="491170"/>
                      <a:pt x="148565" y="464446"/>
                      <a:pt x="152798" y="389040"/>
                    </a:cubicBezTo>
                    <a:cubicBezTo>
                      <a:pt x="157031" y="313634"/>
                      <a:pt x="84536" y="103555"/>
                      <a:pt x="178198" y="42965"/>
                    </a:cubicBezTo>
                    <a:cubicBezTo>
                      <a:pt x="271861" y="-17625"/>
                      <a:pt x="714773" y="25503"/>
                      <a:pt x="714773" y="25503"/>
                    </a:cubicBezTo>
                    <a:cubicBezTo>
                      <a:pt x="735146" y="24709"/>
                      <a:pt x="388012" y="42172"/>
                      <a:pt x="300435" y="38203"/>
                    </a:cubicBezTo>
                    <a:cubicBezTo>
                      <a:pt x="212858" y="34234"/>
                      <a:pt x="236935" y="10157"/>
                      <a:pt x="189310" y="1690"/>
                    </a:cubicBezTo>
                    <a:cubicBezTo>
                      <a:pt x="141685" y="-6777"/>
                      <a:pt x="36381" y="19153"/>
                      <a:pt x="24210" y="22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3EE0DB89-F153-4A8A-9D07-1318561D4A9F}"/>
                  </a:ext>
                </a:extLst>
              </p:cNvPr>
              <p:cNvSpPr/>
              <p:nvPr/>
            </p:nvSpPr>
            <p:spPr>
              <a:xfrm>
                <a:off x="5263679" y="4866783"/>
                <a:ext cx="166051" cy="221609"/>
              </a:xfrm>
              <a:custGeom>
                <a:avLst/>
                <a:gdLst>
                  <a:gd name="connsiteX0" fmla="*/ 51271 w 166051"/>
                  <a:gd name="connsiteY0" fmla="*/ 492 h 221609"/>
                  <a:gd name="connsiteX1" fmla="*/ 56034 w 166051"/>
                  <a:gd name="connsiteY1" fmla="*/ 211630 h 221609"/>
                  <a:gd name="connsiteX2" fmla="*/ 62384 w 166051"/>
                  <a:gd name="connsiteY2" fmla="*/ 179880 h 221609"/>
                  <a:gd name="connsiteX3" fmla="*/ 165571 w 166051"/>
                  <a:gd name="connsiteY3" fmla="*/ 113205 h 221609"/>
                  <a:gd name="connsiteX4" fmla="*/ 14759 w 166051"/>
                  <a:gd name="connsiteY4" fmla="*/ 159242 h 221609"/>
                  <a:gd name="connsiteX5" fmla="*/ 9996 w 166051"/>
                  <a:gd name="connsiteY5" fmla="*/ 152892 h 221609"/>
                  <a:gd name="connsiteX6" fmla="*/ 51271 w 166051"/>
                  <a:gd name="connsiteY6" fmla="*/ 492 h 22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051" h="221609">
                    <a:moveTo>
                      <a:pt x="51271" y="492"/>
                    </a:moveTo>
                    <a:cubicBezTo>
                      <a:pt x="58944" y="10282"/>
                      <a:pt x="54182" y="181732"/>
                      <a:pt x="56034" y="211630"/>
                    </a:cubicBezTo>
                    <a:cubicBezTo>
                      <a:pt x="57886" y="241528"/>
                      <a:pt x="44128" y="196284"/>
                      <a:pt x="62384" y="179880"/>
                    </a:cubicBezTo>
                    <a:cubicBezTo>
                      <a:pt x="80640" y="163476"/>
                      <a:pt x="173509" y="116645"/>
                      <a:pt x="165571" y="113205"/>
                    </a:cubicBezTo>
                    <a:cubicBezTo>
                      <a:pt x="157634" y="109765"/>
                      <a:pt x="40688" y="152628"/>
                      <a:pt x="14759" y="159242"/>
                    </a:cubicBezTo>
                    <a:cubicBezTo>
                      <a:pt x="-11170" y="165856"/>
                      <a:pt x="3646" y="175911"/>
                      <a:pt x="9996" y="152892"/>
                    </a:cubicBezTo>
                    <a:cubicBezTo>
                      <a:pt x="16346" y="129873"/>
                      <a:pt x="43598" y="-9298"/>
                      <a:pt x="51271" y="4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53B3600C-F9F0-459B-9914-D2D174F29CB3}"/>
                  </a:ext>
                </a:extLst>
              </p:cNvPr>
              <p:cNvSpPr/>
              <p:nvPr/>
            </p:nvSpPr>
            <p:spPr>
              <a:xfrm>
                <a:off x="4997269" y="4748185"/>
                <a:ext cx="114981" cy="103811"/>
              </a:xfrm>
              <a:custGeom>
                <a:avLst/>
                <a:gdLst>
                  <a:gd name="connsiteX0" fmla="*/ 89081 w 114981"/>
                  <a:gd name="connsiteY0" fmla="*/ 28 h 103811"/>
                  <a:gd name="connsiteX1" fmla="*/ 114481 w 114981"/>
                  <a:gd name="connsiteY1" fmla="*/ 79403 h 103811"/>
                  <a:gd name="connsiteX2" fmla="*/ 62094 w 114981"/>
                  <a:gd name="connsiteY2" fmla="*/ 93690 h 103811"/>
                  <a:gd name="connsiteX3" fmla="*/ 181 w 114981"/>
                  <a:gd name="connsiteY3" fmla="*/ 103215 h 103811"/>
                  <a:gd name="connsiteX4" fmla="*/ 82731 w 114981"/>
                  <a:gd name="connsiteY4" fmla="*/ 76228 h 103811"/>
                  <a:gd name="connsiteX5" fmla="*/ 98606 w 114981"/>
                  <a:gd name="connsiteY5" fmla="*/ 69878 h 103811"/>
                  <a:gd name="connsiteX6" fmla="*/ 89081 w 114981"/>
                  <a:gd name="connsiteY6" fmla="*/ 28 h 10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1" h="103811">
                    <a:moveTo>
                      <a:pt x="89081" y="28"/>
                    </a:moveTo>
                    <a:cubicBezTo>
                      <a:pt x="91727" y="1616"/>
                      <a:pt x="118979" y="63793"/>
                      <a:pt x="114481" y="79403"/>
                    </a:cubicBezTo>
                    <a:cubicBezTo>
                      <a:pt x="109983" y="95013"/>
                      <a:pt x="81144" y="89721"/>
                      <a:pt x="62094" y="93690"/>
                    </a:cubicBezTo>
                    <a:cubicBezTo>
                      <a:pt x="43044" y="97659"/>
                      <a:pt x="-3258" y="106125"/>
                      <a:pt x="181" y="103215"/>
                    </a:cubicBezTo>
                    <a:cubicBezTo>
                      <a:pt x="3620" y="100305"/>
                      <a:pt x="66327" y="81784"/>
                      <a:pt x="82731" y="76228"/>
                    </a:cubicBezTo>
                    <a:cubicBezTo>
                      <a:pt x="99135" y="70672"/>
                      <a:pt x="97812" y="76757"/>
                      <a:pt x="98606" y="69878"/>
                    </a:cubicBezTo>
                    <a:cubicBezTo>
                      <a:pt x="99400" y="62999"/>
                      <a:pt x="86435" y="-1560"/>
                      <a:pt x="89081" y="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01BE8FDB-0C8F-4970-A5E1-A2817A3CFAAD}"/>
                  </a:ext>
                </a:extLst>
              </p:cNvPr>
              <p:cNvSpPr/>
              <p:nvPr/>
            </p:nvSpPr>
            <p:spPr>
              <a:xfrm>
                <a:off x="5265725" y="4892033"/>
                <a:ext cx="121816" cy="126357"/>
              </a:xfrm>
              <a:custGeom>
                <a:avLst/>
                <a:gdLst>
                  <a:gd name="connsiteX0" fmla="*/ 13 w 121816"/>
                  <a:gd name="connsiteY0" fmla="*/ 13342 h 126357"/>
                  <a:gd name="connsiteX1" fmla="*/ 107963 w 121816"/>
                  <a:gd name="connsiteY1" fmla="*/ 14930 h 126357"/>
                  <a:gd name="connsiteX2" fmla="*/ 98438 w 121816"/>
                  <a:gd name="connsiteY2" fmla="*/ 45092 h 126357"/>
                  <a:gd name="connsiteX3" fmla="*/ 100025 w 121816"/>
                  <a:gd name="connsiteY3" fmla="*/ 76842 h 126357"/>
                  <a:gd name="connsiteX4" fmla="*/ 71450 w 121816"/>
                  <a:gd name="connsiteY4" fmla="*/ 75255 h 126357"/>
                  <a:gd name="connsiteX5" fmla="*/ 33350 w 121816"/>
                  <a:gd name="connsiteY5" fmla="*/ 75255 h 126357"/>
                  <a:gd name="connsiteX6" fmla="*/ 30175 w 121816"/>
                  <a:gd name="connsiteY6" fmla="*/ 113355 h 126357"/>
                  <a:gd name="connsiteX7" fmla="*/ 106375 w 121816"/>
                  <a:gd name="connsiteY7" fmla="*/ 124467 h 126357"/>
                  <a:gd name="connsiteX8" fmla="*/ 112725 w 121816"/>
                  <a:gd name="connsiteY8" fmla="*/ 78430 h 126357"/>
                  <a:gd name="connsiteX9" fmla="*/ 115900 w 121816"/>
                  <a:gd name="connsiteY9" fmla="*/ 3817 h 126357"/>
                  <a:gd name="connsiteX10" fmla="*/ 13 w 121816"/>
                  <a:gd name="connsiteY10" fmla="*/ 13342 h 12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816" h="126357">
                    <a:moveTo>
                      <a:pt x="13" y="13342"/>
                    </a:moveTo>
                    <a:cubicBezTo>
                      <a:pt x="-1310" y="15194"/>
                      <a:pt x="91559" y="9638"/>
                      <a:pt x="107963" y="14930"/>
                    </a:cubicBezTo>
                    <a:cubicBezTo>
                      <a:pt x="124367" y="20222"/>
                      <a:pt x="99761" y="34774"/>
                      <a:pt x="98438" y="45092"/>
                    </a:cubicBezTo>
                    <a:cubicBezTo>
                      <a:pt x="97115" y="55410"/>
                      <a:pt x="104523" y="71815"/>
                      <a:pt x="100025" y="76842"/>
                    </a:cubicBezTo>
                    <a:cubicBezTo>
                      <a:pt x="95527" y="81869"/>
                      <a:pt x="82562" y="75519"/>
                      <a:pt x="71450" y="75255"/>
                    </a:cubicBezTo>
                    <a:cubicBezTo>
                      <a:pt x="60338" y="74991"/>
                      <a:pt x="40229" y="68905"/>
                      <a:pt x="33350" y="75255"/>
                    </a:cubicBezTo>
                    <a:cubicBezTo>
                      <a:pt x="26471" y="81605"/>
                      <a:pt x="18004" y="105153"/>
                      <a:pt x="30175" y="113355"/>
                    </a:cubicBezTo>
                    <a:cubicBezTo>
                      <a:pt x="42346" y="121557"/>
                      <a:pt x="92617" y="130288"/>
                      <a:pt x="106375" y="124467"/>
                    </a:cubicBezTo>
                    <a:cubicBezTo>
                      <a:pt x="120133" y="118646"/>
                      <a:pt x="111138" y="98538"/>
                      <a:pt x="112725" y="78430"/>
                    </a:cubicBezTo>
                    <a:cubicBezTo>
                      <a:pt x="114313" y="58322"/>
                      <a:pt x="130187" y="15723"/>
                      <a:pt x="115900" y="3817"/>
                    </a:cubicBezTo>
                    <a:cubicBezTo>
                      <a:pt x="101613" y="-8089"/>
                      <a:pt x="1336" y="11490"/>
                      <a:pt x="13" y="13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37288F93-C9A1-45DD-BCB6-69E80850DEE6}"/>
                  </a:ext>
                </a:extLst>
              </p:cNvPr>
              <p:cNvSpPr/>
              <p:nvPr/>
            </p:nvSpPr>
            <p:spPr>
              <a:xfrm>
                <a:off x="5268219" y="4837350"/>
                <a:ext cx="176919" cy="181423"/>
              </a:xfrm>
              <a:custGeom>
                <a:avLst/>
                <a:gdLst>
                  <a:gd name="connsiteX0" fmla="*/ 176906 w 176919"/>
                  <a:gd name="connsiteY0" fmla="*/ 42625 h 181423"/>
                  <a:gd name="connsiteX1" fmla="*/ 45144 w 176919"/>
                  <a:gd name="connsiteY1" fmla="*/ 55325 h 181423"/>
                  <a:gd name="connsiteX2" fmla="*/ 21331 w 176919"/>
                  <a:gd name="connsiteY2" fmla="*/ 171213 h 181423"/>
                  <a:gd name="connsiteX3" fmla="*/ 22919 w 176919"/>
                  <a:gd name="connsiteY3" fmla="*/ 156925 h 181423"/>
                  <a:gd name="connsiteX4" fmla="*/ 694 w 176919"/>
                  <a:gd name="connsiteY4" fmla="*/ 6113 h 181423"/>
                  <a:gd name="connsiteX5" fmla="*/ 53081 w 176919"/>
                  <a:gd name="connsiteY5" fmla="*/ 29925 h 181423"/>
                  <a:gd name="connsiteX6" fmla="*/ 176906 w 176919"/>
                  <a:gd name="connsiteY6" fmla="*/ 42625 h 18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919" h="181423">
                    <a:moveTo>
                      <a:pt x="176906" y="42625"/>
                    </a:moveTo>
                    <a:cubicBezTo>
                      <a:pt x="175583" y="46858"/>
                      <a:pt x="71073" y="33894"/>
                      <a:pt x="45144" y="55325"/>
                    </a:cubicBezTo>
                    <a:cubicBezTo>
                      <a:pt x="19215" y="76756"/>
                      <a:pt x="25035" y="154280"/>
                      <a:pt x="21331" y="171213"/>
                    </a:cubicBezTo>
                    <a:cubicBezTo>
                      <a:pt x="17627" y="188146"/>
                      <a:pt x="26359" y="184442"/>
                      <a:pt x="22919" y="156925"/>
                    </a:cubicBezTo>
                    <a:cubicBezTo>
                      <a:pt x="19479" y="129408"/>
                      <a:pt x="-4333" y="27280"/>
                      <a:pt x="694" y="6113"/>
                    </a:cubicBezTo>
                    <a:cubicBezTo>
                      <a:pt x="5721" y="-15054"/>
                      <a:pt x="25564" y="25163"/>
                      <a:pt x="53081" y="29925"/>
                    </a:cubicBezTo>
                    <a:cubicBezTo>
                      <a:pt x="80598" y="34687"/>
                      <a:pt x="178229" y="38392"/>
                      <a:pt x="176906" y="426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1F7109A5-D630-41DB-B1F9-A63D11CE4540}"/>
                  </a:ext>
                </a:extLst>
              </p:cNvPr>
              <p:cNvSpPr/>
              <p:nvPr/>
            </p:nvSpPr>
            <p:spPr>
              <a:xfrm>
                <a:off x="5340298" y="4901822"/>
                <a:ext cx="1043016" cy="514739"/>
              </a:xfrm>
              <a:custGeom>
                <a:avLst/>
                <a:gdLst>
                  <a:gd name="connsiteX0" fmla="*/ 96890 w 1043016"/>
                  <a:gd name="connsiteY0" fmla="*/ 3553 h 514739"/>
                  <a:gd name="connsiteX1" fmla="*/ 111177 w 1043016"/>
                  <a:gd name="connsiteY1" fmla="*/ 282953 h 514739"/>
                  <a:gd name="connsiteX2" fmla="*/ 104827 w 1043016"/>
                  <a:gd name="connsiteY2" fmla="*/ 344866 h 514739"/>
                  <a:gd name="connsiteX3" fmla="*/ 136577 w 1043016"/>
                  <a:gd name="connsiteY3" fmla="*/ 340103 h 514739"/>
                  <a:gd name="connsiteX4" fmla="*/ 493765 w 1043016"/>
                  <a:gd name="connsiteY4" fmla="*/ 349628 h 514739"/>
                  <a:gd name="connsiteX5" fmla="*/ 489002 w 1043016"/>
                  <a:gd name="connsiteY5" fmla="*/ 349628 h 514739"/>
                  <a:gd name="connsiteX6" fmla="*/ 573140 w 1043016"/>
                  <a:gd name="connsiteY6" fmla="*/ 349628 h 514739"/>
                  <a:gd name="connsiteX7" fmla="*/ 1016052 w 1043016"/>
                  <a:gd name="connsiteY7" fmla="*/ 343278 h 514739"/>
                  <a:gd name="connsiteX8" fmla="*/ 973190 w 1043016"/>
                  <a:gd name="connsiteY8" fmla="*/ 355978 h 514739"/>
                  <a:gd name="connsiteX9" fmla="*/ 800152 w 1043016"/>
                  <a:gd name="connsiteY9" fmla="*/ 368678 h 514739"/>
                  <a:gd name="connsiteX10" fmla="*/ 77840 w 1043016"/>
                  <a:gd name="connsiteY10" fmla="*/ 363916 h 514739"/>
                  <a:gd name="connsiteX11" fmla="*/ 100065 w 1043016"/>
                  <a:gd name="connsiteY11" fmla="*/ 384553 h 514739"/>
                  <a:gd name="connsiteX12" fmla="*/ 95302 w 1043016"/>
                  <a:gd name="connsiteY12" fmla="*/ 387728 h 514739"/>
                  <a:gd name="connsiteX13" fmla="*/ 85777 w 1043016"/>
                  <a:gd name="connsiteY13" fmla="*/ 513141 h 514739"/>
                  <a:gd name="connsiteX14" fmla="*/ 81015 w 1043016"/>
                  <a:gd name="connsiteY14" fmla="*/ 449641 h 514739"/>
                  <a:gd name="connsiteX15" fmla="*/ 61965 w 1043016"/>
                  <a:gd name="connsiteY15" fmla="*/ 321053 h 514739"/>
                  <a:gd name="connsiteX16" fmla="*/ 52 w 1043016"/>
                  <a:gd name="connsiteY16" fmla="*/ 179766 h 514739"/>
                  <a:gd name="connsiteX17" fmla="*/ 50852 w 1043016"/>
                  <a:gd name="connsiteY17" fmla="*/ 260728 h 514739"/>
                  <a:gd name="connsiteX18" fmla="*/ 30215 w 1043016"/>
                  <a:gd name="connsiteY18" fmla="*/ 132141 h 514739"/>
                  <a:gd name="connsiteX19" fmla="*/ 96890 w 1043016"/>
                  <a:gd name="connsiteY19" fmla="*/ 3553 h 5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3016" h="514739">
                    <a:moveTo>
                      <a:pt x="96890" y="3553"/>
                    </a:moveTo>
                    <a:cubicBezTo>
                      <a:pt x="110384" y="28688"/>
                      <a:pt x="109854" y="226068"/>
                      <a:pt x="111177" y="282953"/>
                    </a:cubicBezTo>
                    <a:cubicBezTo>
                      <a:pt x="112500" y="339838"/>
                      <a:pt x="100594" y="335341"/>
                      <a:pt x="104827" y="344866"/>
                    </a:cubicBezTo>
                    <a:cubicBezTo>
                      <a:pt x="109060" y="354391"/>
                      <a:pt x="71754" y="339309"/>
                      <a:pt x="136577" y="340103"/>
                    </a:cubicBezTo>
                    <a:cubicBezTo>
                      <a:pt x="201400" y="340897"/>
                      <a:pt x="493765" y="349628"/>
                      <a:pt x="493765" y="349628"/>
                    </a:cubicBezTo>
                    <a:cubicBezTo>
                      <a:pt x="552502" y="351215"/>
                      <a:pt x="489002" y="349628"/>
                      <a:pt x="489002" y="349628"/>
                    </a:cubicBezTo>
                    <a:lnTo>
                      <a:pt x="573140" y="349628"/>
                    </a:lnTo>
                    <a:lnTo>
                      <a:pt x="1016052" y="343278"/>
                    </a:lnTo>
                    <a:cubicBezTo>
                      <a:pt x="1082727" y="344336"/>
                      <a:pt x="1009173" y="351745"/>
                      <a:pt x="973190" y="355978"/>
                    </a:cubicBezTo>
                    <a:cubicBezTo>
                      <a:pt x="937207" y="360211"/>
                      <a:pt x="800152" y="368678"/>
                      <a:pt x="800152" y="368678"/>
                    </a:cubicBezTo>
                    <a:lnTo>
                      <a:pt x="77840" y="363916"/>
                    </a:lnTo>
                    <a:cubicBezTo>
                      <a:pt x="-38841" y="366562"/>
                      <a:pt x="97155" y="380584"/>
                      <a:pt x="100065" y="384553"/>
                    </a:cubicBezTo>
                    <a:cubicBezTo>
                      <a:pt x="102975" y="388522"/>
                      <a:pt x="97683" y="366297"/>
                      <a:pt x="95302" y="387728"/>
                    </a:cubicBezTo>
                    <a:cubicBezTo>
                      <a:pt x="92921" y="409159"/>
                      <a:pt x="88158" y="502822"/>
                      <a:pt x="85777" y="513141"/>
                    </a:cubicBezTo>
                    <a:cubicBezTo>
                      <a:pt x="83396" y="523460"/>
                      <a:pt x="84984" y="481656"/>
                      <a:pt x="81015" y="449641"/>
                    </a:cubicBezTo>
                    <a:cubicBezTo>
                      <a:pt x="77046" y="417626"/>
                      <a:pt x="75459" y="366032"/>
                      <a:pt x="61965" y="321053"/>
                    </a:cubicBezTo>
                    <a:cubicBezTo>
                      <a:pt x="48471" y="276074"/>
                      <a:pt x="1904" y="189820"/>
                      <a:pt x="52" y="179766"/>
                    </a:cubicBezTo>
                    <a:cubicBezTo>
                      <a:pt x="-1800" y="169712"/>
                      <a:pt x="45825" y="268665"/>
                      <a:pt x="50852" y="260728"/>
                    </a:cubicBezTo>
                    <a:cubicBezTo>
                      <a:pt x="55879" y="252791"/>
                      <a:pt x="24659" y="170770"/>
                      <a:pt x="30215" y="132141"/>
                    </a:cubicBezTo>
                    <a:cubicBezTo>
                      <a:pt x="35771" y="93512"/>
                      <a:pt x="83396" y="-21582"/>
                      <a:pt x="96890" y="35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36FA9216-DCC6-471E-BF5A-676D96DA77D7}"/>
                  </a:ext>
                </a:extLst>
              </p:cNvPr>
              <p:cNvSpPr/>
              <p:nvPr/>
            </p:nvSpPr>
            <p:spPr>
              <a:xfrm>
                <a:off x="5437556" y="4917521"/>
                <a:ext cx="189685" cy="281190"/>
              </a:xfrm>
              <a:custGeom>
                <a:avLst/>
                <a:gdLst>
                  <a:gd name="connsiteX0" fmla="*/ 5982 w 189685"/>
                  <a:gd name="connsiteY0" fmla="*/ 554 h 281190"/>
                  <a:gd name="connsiteX1" fmla="*/ 182194 w 189685"/>
                  <a:gd name="connsiteY1" fmla="*/ 13254 h 281190"/>
                  <a:gd name="connsiteX2" fmla="*/ 156794 w 189685"/>
                  <a:gd name="connsiteY2" fmla="*/ 22779 h 281190"/>
                  <a:gd name="connsiteX3" fmla="*/ 153619 w 189685"/>
                  <a:gd name="connsiteY3" fmla="*/ 146604 h 281190"/>
                  <a:gd name="connsiteX4" fmla="*/ 145682 w 189685"/>
                  <a:gd name="connsiteY4" fmla="*/ 272017 h 281190"/>
                  <a:gd name="connsiteX5" fmla="*/ 66307 w 189685"/>
                  <a:gd name="connsiteY5" fmla="*/ 272017 h 281190"/>
                  <a:gd name="connsiteX6" fmla="*/ 2807 w 189685"/>
                  <a:gd name="connsiteY6" fmla="*/ 275192 h 281190"/>
                  <a:gd name="connsiteX7" fmla="*/ 161557 w 189685"/>
                  <a:gd name="connsiteY7" fmla="*/ 257729 h 281190"/>
                  <a:gd name="connsiteX8" fmla="*/ 156794 w 189685"/>
                  <a:gd name="connsiteY8" fmla="*/ 164067 h 281190"/>
                  <a:gd name="connsiteX9" fmla="*/ 177432 w 189685"/>
                  <a:gd name="connsiteY9" fmla="*/ 19604 h 281190"/>
                  <a:gd name="connsiteX10" fmla="*/ 5982 w 189685"/>
                  <a:gd name="connsiteY10" fmla="*/ 554 h 28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685" h="281190">
                    <a:moveTo>
                      <a:pt x="5982" y="554"/>
                    </a:moveTo>
                    <a:cubicBezTo>
                      <a:pt x="6776" y="-504"/>
                      <a:pt x="157059" y="9550"/>
                      <a:pt x="182194" y="13254"/>
                    </a:cubicBezTo>
                    <a:cubicBezTo>
                      <a:pt x="207329" y="16958"/>
                      <a:pt x="161557" y="554"/>
                      <a:pt x="156794" y="22779"/>
                    </a:cubicBezTo>
                    <a:cubicBezTo>
                      <a:pt x="152032" y="45004"/>
                      <a:pt x="155471" y="105064"/>
                      <a:pt x="153619" y="146604"/>
                    </a:cubicBezTo>
                    <a:cubicBezTo>
                      <a:pt x="151767" y="188144"/>
                      <a:pt x="160234" y="251115"/>
                      <a:pt x="145682" y="272017"/>
                    </a:cubicBezTo>
                    <a:cubicBezTo>
                      <a:pt x="131130" y="292919"/>
                      <a:pt x="90119" y="271488"/>
                      <a:pt x="66307" y="272017"/>
                    </a:cubicBezTo>
                    <a:cubicBezTo>
                      <a:pt x="42495" y="272546"/>
                      <a:pt x="-13068" y="277573"/>
                      <a:pt x="2807" y="275192"/>
                    </a:cubicBezTo>
                    <a:cubicBezTo>
                      <a:pt x="18682" y="272811"/>
                      <a:pt x="135893" y="276250"/>
                      <a:pt x="161557" y="257729"/>
                    </a:cubicBezTo>
                    <a:cubicBezTo>
                      <a:pt x="187221" y="239208"/>
                      <a:pt x="154148" y="203754"/>
                      <a:pt x="156794" y="164067"/>
                    </a:cubicBezTo>
                    <a:cubicBezTo>
                      <a:pt x="159440" y="124380"/>
                      <a:pt x="196746" y="46327"/>
                      <a:pt x="177432" y="19604"/>
                    </a:cubicBezTo>
                    <a:cubicBezTo>
                      <a:pt x="158118" y="-7119"/>
                      <a:pt x="5188" y="1612"/>
                      <a:pt x="5982" y="5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FC011BDE-7346-4399-AE1A-718B4730EFC8}"/>
                  </a:ext>
                </a:extLst>
              </p:cNvPr>
              <p:cNvSpPr/>
              <p:nvPr/>
            </p:nvSpPr>
            <p:spPr>
              <a:xfrm>
                <a:off x="5435600" y="5194271"/>
                <a:ext cx="904998" cy="20963"/>
              </a:xfrm>
              <a:custGeom>
                <a:avLst/>
                <a:gdLst>
                  <a:gd name="connsiteX0" fmla="*/ 0 w 904998"/>
                  <a:gd name="connsiteY0" fmla="*/ 6379 h 20963"/>
                  <a:gd name="connsiteX1" fmla="*/ 877888 w 904998"/>
                  <a:gd name="connsiteY1" fmla="*/ 12729 h 20963"/>
                  <a:gd name="connsiteX2" fmla="*/ 676275 w 904998"/>
                  <a:gd name="connsiteY2" fmla="*/ 29 h 20963"/>
                  <a:gd name="connsiteX3" fmla="*/ 627063 w 904998"/>
                  <a:gd name="connsiteY3" fmla="*/ 9554 h 20963"/>
                  <a:gd name="connsiteX4" fmla="*/ 671513 w 904998"/>
                  <a:gd name="connsiteY4" fmla="*/ 20667 h 20963"/>
                  <a:gd name="connsiteX5" fmla="*/ 0 w 904998"/>
                  <a:gd name="connsiteY5" fmla="*/ 6379 h 2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98" h="20963">
                    <a:moveTo>
                      <a:pt x="0" y="6379"/>
                    </a:moveTo>
                    <a:cubicBezTo>
                      <a:pt x="34396" y="5056"/>
                      <a:pt x="765176" y="13787"/>
                      <a:pt x="877888" y="12729"/>
                    </a:cubicBezTo>
                    <a:cubicBezTo>
                      <a:pt x="990601" y="11671"/>
                      <a:pt x="718079" y="558"/>
                      <a:pt x="676275" y="29"/>
                    </a:cubicBezTo>
                    <a:cubicBezTo>
                      <a:pt x="634471" y="-500"/>
                      <a:pt x="627857" y="6114"/>
                      <a:pt x="627063" y="9554"/>
                    </a:cubicBezTo>
                    <a:cubicBezTo>
                      <a:pt x="626269" y="12994"/>
                      <a:pt x="775759" y="22784"/>
                      <a:pt x="671513" y="20667"/>
                    </a:cubicBezTo>
                    <a:lnTo>
                      <a:pt x="0" y="6379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459F2F13-A952-4FA6-B9FD-67ACFD7B4121}"/>
                  </a:ext>
                </a:extLst>
              </p:cNvPr>
              <p:cNvSpPr/>
              <p:nvPr/>
            </p:nvSpPr>
            <p:spPr>
              <a:xfrm>
                <a:off x="5422900" y="5218113"/>
                <a:ext cx="825064" cy="33983"/>
              </a:xfrm>
              <a:custGeom>
                <a:avLst/>
                <a:gdLst>
                  <a:gd name="connsiteX0" fmla="*/ 0 w 825064"/>
                  <a:gd name="connsiteY0" fmla="*/ 9525 h 33983"/>
                  <a:gd name="connsiteX1" fmla="*/ 315913 w 825064"/>
                  <a:gd name="connsiteY1" fmla="*/ 0 h 33983"/>
                  <a:gd name="connsiteX2" fmla="*/ 420688 w 825064"/>
                  <a:gd name="connsiteY2" fmla="*/ 1587 h 33983"/>
                  <a:gd name="connsiteX3" fmla="*/ 665163 w 825064"/>
                  <a:gd name="connsiteY3" fmla="*/ 4762 h 33983"/>
                  <a:gd name="connsiteX4" fmla="*/ 817563 w 825064"/>
                  <a:gd name="connsiteY4" fmla="*/ 14287 h 33983"/>
                  <a:gd name="connsiteX5" fmla="*/ 803275 w 825064"/>
                  <a:gd name="connsiteY5" fmla="*/ 14287 h 33983"/>
                  <a:gd name="connsiteX6" fmla="*/ 603250 w 825064"/>
                  <a:gd name="connsiteY6" fmla="*/ 25400 h 33983"/>
                  <a:gd name="connsiteX7" fmla="*/ 430213 w 825064"/>
                  <a:gd name="connsiteY7" fmla="*/ 33337 h 33983"/>
                  <a:gd name="connsiteX8" fmla="*/ 0 w 825064"/>
                  <a:gd name="connsiteY8" fmla="*/ 9525 h 3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5064" h="33983">
                    <a:moveTo>
                      <a:pt x="0" y="9525"/>
                    </a:moveTo>
                    <a:lnTo>
                      <a:pt x="315913" y="0"/>
                    </a:lnTo>
                    <a:lnTo>
                      <a:pt x="420688" y="1587"/>
                    </a:lnTo>
                    <a:lnTo>
                      <a:pt x="665163" y="4762"/>
                    </a:lnTo>
                    <a:cubicBezTo>
                      <a:pt x="731309" y="6879"/>
                      <a:pt x="794544" y="12700"/>
                      <a:pt x="817563" y="14287"/>
                    </a:cubicBezTo>
                    <a:cubicBezTo>
                      <a:pt x="840582" y="15874"/>
                      <a:pt x="803275" y="14287"/>
                      <a:pt x="803275" y="14287"/>
                    </a:cubicBezTo>
                    <a:lnTo>
                      <a:pt x="603250" y="25400"/>
                    </a:lnTo>
                    <a:cubicBezTo>
                      <a:pt x="541073" y="28575"/>
                      <a:pt x="531813" y="36248"/>
                      <a:pt x="430213" y="33337"/>
                    </a:cubicBezTo>
                    <a:cubicBezTo>
                      <a:pt x="328613" y="30427"/>
                      <a:pt x="161131" y="19182"/>
                      <a:pt x="0" y="95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DD6AC063-B5A9-4A72-AB08-8C1AE9910810}"/>
                  </a:ext>
                </a:extLst>
              </p:cNvPr>
              <p:cNvSpPr/>
              <p:nvPr/>
            </p:nvSpPr>
            <p:spPr>
              <a:xfrm>
                <a:off x="5606900" y="4918075"/>
                <a:ext cx="549111" cy="289321"/>
              </a:xfrm>
              <a:custGeom>
                <a:avLst/>
                <a:gdLst>
                  <a:gd name="connsiteX0" fmla="*/ 9675 w 549111"/>
                  <a:gd name="connsiteY0" fmla="*/ 6350 h 289321"/>
                  <a:gd name="connsiteX1" fmla="*/ 76350 w 549111"/>
                  <a:gd name="connsiteY1" fmla="*/ 0 h 289321"/>
                  <a:gd name="connsiteX2" fmla="*/ 524025 w 549111"/>
                  <a:gd name="connsiteY2" fmla="*/ 7938 h 289321"/>
                  <a:gd name="connsiteX3" fmla="*/ 411313 w 549111"/>
                  <a:gd name="connsiteY3" fmla="*/ 7938 h 289321"/>
                  <a:gd name="connsiteX4" fmla="*/ 535138 w 549111"/>
                  <a:gd name="connsiteY4" fmla="*/ 23813 h 289321"/>
                  <a:gd name="connsiteX5" fmla="*/ 516088 w 549111"/>
                  <a:gd name="connsiteY5" fmla="*/ 80963 h 289321"/>
                  <a:gd name="connsiteX6" fmla="*/ 527200 w 549111"/>
                  <a:gd name="connsiteY6" fmla="*/ 185738 h 289321"/>
                  <a:gd name="connsiteX7" fmla="*/ 541488 w 549111"/>
                  <a:gd name="connsiteY7" fmla="*/ 288925 h 289321"/>
                  <a:gd name="connsiteX8" fmla="*/ 541488 w 549111"/>
                  <a:gd name="connsiteY8" fmla="*/ 214313 h 289321"/>
                  <a:gd name="connsiteX9" fmla="*/ 547838 w 549111"/>
                  <a:gd name="connsiteY9" fmla="*/ 46038 h 289321"/>
                  <a:gd name="connsiteX10" fmla="*/ 512913 w 549111"/>
                  <a:gd name="connsiteY10" fmla="*/ 14288 h 289321"/>
                  <a:gd name="connsiteX11" fmla="*/ 328763 w 549111"/>
                  <a:gd name="connsiteY11" fmla="*/ 1588 h 289321"/>
                  <a:gd name="connsiteX12" fmla="*/ 9675 w 549111"/>
                  <a:gd name="connsiteY12" fmla="*/ 6350 h 2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111" h="289321">
                    <a:moveTo>
                      <a:pt x="9675" y="6350"/>
                    </a:moveTo>
                    <a:cubicBezTo>
                      <a:pt x="-32394" y="6085"/>
                      <a:pt x="76350" y="0"/>
                      <a:pt x="76350" y="0"/>
                    </a:cubicBezTo>
                    <a:cubicBezTo>
                      <a:pt x="162075" y="265"/>
                      <a:pt x="468198" y="6615"/>
                      <a:pt x="524025" y="7938"/>
                    </a:cubicBezTo>
                    <a:cubicBezTo>
                      <a:pt x="579852" y="9261"/>
                      <a:pt x="409461" y="5292"/>
                      <a:pt x="411313" y="7938"/>
                    </a:cubicBezTo>
                    <a:cubicBezTo>
                      <a:pt x="413165" y="10584"/>
                      <a:pt x="517676" y="11642"/>
                      <a:pt x="535138" y="23813"/>
                    </a:cubicBezTo>
                    <a:cubicBezTo>
                      <a:pt x="552600" y="35984"/>
                      <a:pt x="517411" y="53976"/>
                      <a:pt x="516088" y="80963"/>
                    </a:cubicBezTo>
                    <a:cubicBezTo>
                      <a:pt x="514765" y="107950"/>
                      <a:pt x="522967" y="151078"/>
                      <a:pt x="527200" y="185738"/>
                    </a:cubicBezTo>
                    <a:cubicBezTo>
                      <a:pt x="531433" y="220398"/>
                      <a:pt x="539107" y="284163"/>
                      <a:pt x="541488" y="288925"/>
                    </a:cubicBezTo>
                    <a:cubicBezTo>
                      <a:pt x="543869" y="293687"/>
                      <a:pt x="540430" y="254794"/>
                      <a:pt x="541488" y="214313"/>
                    </a:cubicBezTo>
                    <a:cubicBezTo>
                      <a:pt x="542546" y="173832"/>
                      <a:pt x="552600" y="79375"/>
                      <a:pt x="547838" y="46038"/>
                    </a:cubicBezTo>
                    <a:cubicBezTo>
                      <a:pt x="543076" y="12701"/>
                      <a:pt x="549425" y="21696"/>
                      <a:pt x="512913" y="14288"/>
                    </a:cubicBezTo>
                    <a:cubicBezTo>
                      <a:pt x="476401" y="6880"/>
                      <a:pt x="407609" y="5028"/>
                      <a:pt x="328763" y="1588"/>
                    </a:cubicBezTo>
                    <a:cubicBezTo>
                      <a:pt x="249917" y="-1852"/>
                      <a:pt x="51744" y="6615"/>
                      <a:pt x="9675" y="63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6CD316DD-FC43-47B7-8593-3E879FE3655D}"/>
                  </a:ext>
                </a:extLst>
              </p:cNvPr>
              <p:cNvSpPr/>
              <p:nvPr/>
            </p:nvSpPr>
            <p:spPr>
              <a:xfrm>
                <a:off x="6187253" y="4839334"/>
                <a:ext cx="632550" cy="447843"/>
              </a:xfrm>
              <a:custGeom>
                <a:avLst/>
                <a:gdLst>
                  <a:gd name="connsiteX0" fmla="*/ 127822 w 632550"/>
                  <a:gd name="connsiteY0" fmla="*/ 32704 h 447843"/>
                  <a:gd name="connsiteX1" fmla="*/ 119885 w 632550"/>
                  <a:gd name="connsiteY1" fmla="*/ 415291 h 447843"/>
                  <a:gd name="connsiteX2" fmla="*/ 113535 w 632550"/>
                  <a:gd name="connsiteY2" fmla="*/ 427991 h 447843"/>
                  <a:gd name="connsiteX3" fmla="*/ 822 w 632550"/>
                  <a:gd name="connsiteY3" fmla="*/ 424816 h 447843"/>
                  <a:gd name="connsiteX4" fmla="*/ 59560 w 632550"/>
                  <a:gd name="connsiteY4" fmla="*/ 429579 h 447843"/>
                  <a:gd name="connsiteX5" fmla="*/ 612010 w 632550"/>
                  <a:gd name="connsiteY5" fmla="*/ 432754 h 447843"/>
                  <a:gd name="connsiteX6" fmla="*/ 502472 w 632550"/>
                  <a:gd name="connsiteY6" fmla="*/ 410529 h 447843"/>
                  <a:gd name="connsiteX7" fmla="*/ 388172 w 632550"/>
                  <a:gd name="connsiteY7" fmla="*/ 412116 h 447843"/>
                  <a:gd name="connsiteX8" fmla="*/ 381822 w 632550"/>
                  <a:gd name="connsiteY8" fmla="*/ 383541 h 447843"/>
                  <a:gd name="connsiteX9" fmla="*/ 375472 w 632550"/>
                  <a:gd name="connsiteY9" fmla="*/ 62866 h 447843"/>
                  <a:gd name="connsiteX10" fmla="*/ 456435 w 632550"/>
                  <a:gd name="connsiteY10" fmla="*/ 53341 h 447843"/>
                  <a:gd name="connsiteX11" fmla="*/ 383410 w 632550"/>
                  <a:gd name="connsiteY11" fmla="*/ 31116 h 447843"/>
                  <a:gd name="connsiteX12" fmla="*/ 304035 w 632550"/>
                  <a:gd name="connsiteY12" fmla="*/ 21591 h 447843"/>
                  <a:gd name="connsiteX13" fmla="*/ 127822 w 632550"/>
                  <a:gd name="connsiteY13" fmla="*/ 32704 h 44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2550" h="447843">
                    <a:moveTo>
                      <a:pt x="127822" y="32704"/>
                    </a:moveTo>
                    <a:cubicBezTo>
                      <a:pt x="97130" y="98321"/>
                      <a:pt x="122266" y="349410"/>
                      <a:pt x="119885" y="415291"/>
                    </a:cubicBezTo>
                    <a:cubicBezTo>
                      <a:pt x="117504" y="481172"/>
                      <a:pt x="133379" y="426404"/>
                      <a:pt x="113535" y="427991"/>
                    </a:cubicBezTo>
                    <a:cubicBezTo>
                      <a:pt x="93691" y="429579"/>
                      <a:pt x="9818" y="424551"/>
                      <a:pt x="822" y="424816"/>
                    </a:cubicBezTo>
                    <a:cubicBezTo>
                      <a:pt x="-8174" y="425081"/>
                      <a:pt x="59560" y="429579"/>
                      <a:pt x="59560" y="429579"/>
                    </a:cubicBezTo>
                    <a:lnTo>
                      <a:pt x="612010" y="432754"/>
                    </a:lnTo>
                    <a:cubicBezTo>
                      <a:pt x="685829" y="429579"/>
                      <a:pt x="539778" y="413969"/>
                      <a:pt x="502472" y="410529"/>
                    </a:cubicBezTo>
                    <a:cubicBezTo>
                      <a:pt x="465166" y="407089"/>
                      <a:pt x="408280" y="416614"/>
                      <a:pt x="388172" y="412116"/>
                    </a:cubicBezTo>
                    <a:cubicBezTo>
                      <a:pt x="368064" y="407618"/>
                      <a:pt x="383939" y="441749"/>
                      <a:pt x="381822" y="383541"/>
                    </a:cubicBezTo>
                    <a:cubicBezTo>
                      <a:pt x="379705" y="325333"/>
                      <a:pt x="363037" y="117899"/>
                      <a:pt x="375472" y="62866"/>
                    </a:cubicBezTo>
                    <a:cubicBezTo>
                      <a:pt x="387908" y="7833"/>
                      <a:pt x="455112" y="58633"/>
                      <a:pt x="456435" y="53341"/>
                    </a:cubicBezTo>
                    <a:cubicBezTo>
                      <a:pt x="457758" y="48049"/>
                      <a:pt x="408810" y="36408"/>
                      <a:pt x="383410" y="31116"/>
                    </a:cubicBezTo>
                    <a:cubicBezTo>
                      <a:pt x="358010" y="25824"/>
                      <a:pt x="347956" y="22914"/>
                      <a:pt x="304035" y="21591"/>
                    </a:cubicBezTo>
                    <a:cubicBezTo>
                      <a:pt x="260114" y="20268"/>
                      <a:pt x="158514" y="-32913"/>
                      <a:pt x="127822" y="327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AC6D0685-779C-4EC9-8F0F-1EBCDB86D435}"/>
                  </a:ext>
                </a:extLst>
              </p:cNvPr>
              <p:cNvSpPr/>
              <p:nvPr/>
            </p:nvSpPr>
            <p:spPr>
              <a:xfrm>
                <a:off x="6519578" y="4870606"/>
                <a:ext cx="239307" cy="407764"/>
              </a:xfrm>
              <a:custGeom>
                <a:avLst/>
                <a:gdLst>
                  <a:gd name="connsiteX0" fmla="*/ 168560 w 239307"/>
                  <a:gd name="connsiteY0" fmla="*/ 23657 h 407764"/>
                  <a:gd name="connsiteX1" fmla="*/ 57435 w 239307"/>
                  <a:gd name="connsiteY1" fmla="*/ 25244 h 407764"/>
                  <a:gd name="connsiteX2" fmla="*/ 55847 w 239307"/>
                  <a:gd name="connsiteY2" fmla="*/ 103032 h 407764"/>
                  <a:gd name="connsiteX3" fmla="*/ 103472 w 239307"/>
                  <a:gd name="connsiteY3" fmla="*/ 115732 h 407764"/>
                  <a:gd name="connsiteX4" fmla="*/ 132047 w 239307"/>
                  <a:gd name="connsiteY4" fmla="*/ 120494 h 407764"/>
                  <a:gd name="connsiteX5" fmla="*/ 51085 w 239307"/>
                  <a:gd name="connsiteY5" fmla="*/ 112557 h 407764"/>
                  <a:gd name="connsiteX6" fmla="*/ 43147 w 239307"/>
                  <a:gd name="connsiteY6" fmla="*/ 207807 h 407764"/>
                  <a:gd name="connsiteX7" fmla="*/ 181260 w 239307"/>
                  <a:gd name="connsiteY7" fmla="*/ 193519 h 407764"/>
                  <a:gd name="connsiteX8" fmla="*/ 154272 w 239307"/>
                  <a:gd name="connsiteY8" fmla="*/ 193519 h 407764"/>
                  <a:gd name="connsiteX9" fmla="*/ 81247 w 239307"/>
                  <a:gd name="connsiteY9" fmla="*/ 190344 h 407764"/>
                  <a:gd name="connsiteX10" fmla="*/ 62197 w 239307"/>
                  <a:gd name="connsiteY10" fmla="*/ 223682 h 407764"/>
                  <a:gd name="connsiteX11" fmla="*/ 60610 w 239307"/>
                  <a:gd name="connsiteY11" fmla="*/ 285594 h 407764"/>
                  <a:gd name="connsiteX12" fmla="*/ 184435 w 239307"/>
                  <a:gd name="connsiteY12" fmla="*/ 272894 h 407764"/>
                  <a:gd name="connsiteX13" fmla="*/ 63785 w 239307"/>
                  <a:gd name="connsiteY13" fmla="*/ 293532 h 407764"/>
                  <a:gd name="connsiteX14" fmla="*/ 70135 w 239307"/>
                  <a:gd name="connsiteY14" fmla="*/ 358619 h 407764"/>
                  <a:gd name="connsiteX15" fmla="*/ 228885 w 239307"/>
                  <a:gd name="connsiteY15" fmla="*/ 374494 h 407764"/>
                  <a:gd name="connsiteX16" fmla="*/ 206660 w 239307"/>
                  <a:gd name="connsiteY16" fmla="*/ 395132 h 407764"/>
                  <a:gd name="connsiteX17" fmla="*/ 65372 w 239307"/>
                  <a:gd name="connsiteY17" fmla="*/ 401482 h 407764"/>
                  <a:gd name="connsiteX18" fmla="*/ 32035 w 239307"/>
                  <a:gd name="connsiteY18" fmla="*/ 371319 h 407764"/>
                  <a:gd name="connsiteX19" fmla="*/ 285 w 239307"/>
                  <a:gd name="connsiteY19" fmla="*/ 36357 h 407764"/>
                  <a:gd name="connsiteX20" fmla="*/ 51085 w 239307"/>
                  <a:gd name="connsiteY20" fmla="*/ 7782 h 407764"/>
                  <a:gd name="connsiteX21" fmla="*/ 168560 w 239307"/>
                  <a:gd name="connsiteY21" fmla="*/ 23657 h 40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307" h="407764">
                    <a:moveTo>
                      <a:pt x="168560" y="23657"/>
                    </a:moveTo>
                    <a:cubicBezTo>
                      <a:pt x="169618" y="26567"/>
                      <a:pt x="76220" y="12015"/>
                      <a:pt x="57435" y="25244"/>
                    </a:cubicBezTo>
                    <a:cubicBezTo>
                      <a:pt x="38650" y="38473"/>
                      <a:pt x="48174" y="87951"/>
                      <a:pt x="55847" y="103032"/>
                    </a:cubicBezTo>
                    <a:cubicBezTo>
                      <a:pt x="63520" y="118113"/>
                      <a:pt x="90772" y="112822"/>
                      <a:pt x="103472" y="115732"/>
                    </a:cubicBezTo>
                    <a:cubicBezTo>
                      <a:pt x="116172" y="118642"/>
                      <a:pt x="132047" y="120494"/>
                      <a:pt x="132047" y="120494"/>
                    </a:cubicBezTo>
                    <a:cubicBezTo>
                      <a:pt x="123316" y="119965"/>
                      <a:pt x="65902" y="98005"/>
                      <a:pt x="51085" y="112557"/>
                    </a:cubicBezTo>
                    <a:cubicBezTo>
                      <a:pt x="36268" y="127109"/>
                      <a:pt x="21451" y="194313"/>
                      <a:pt x="43147" y="207807"/>
                    </a:cubicBezTo>
                    <a:cubicBezTo>
                      <a:pt x="64843" y="221301"/>
                      <a:pt x="181260" y="193519"/>
                      <a:pt x="181260" y="193519"/>
                    </a:cubicBezTo>
                    <a:cubicBezTo>
                      <a:pt x="199781" y="191138"/>
                      <a:pt x="170941" y="194048"/>
                      <a:pt x="154272" y="193519"/>
                    </a:cubicBezTo>
                    <a:cubicBezTo>
                      <a:pt x="137603" y="192990"/>
                      <a:pt x="96593" y="185317"/>
                      <a:pt x="81247" y="190344"/>
                    </a:cubicBezTo>
                    <a:cubicBezTo>
                      <a:pt x="65901" y="195371"/>
                      <a:pt x="65636" y="207807"/>
                      <a:pt x="62197" y="223682"/>
                    </a:cubicBezTo>
                    <a:cubicBezTo>
                      <a:pt x="58758" y="239557"/>
                      <a:pt x="40237" y="277392"/>
                      <a:pt x="60610" y="285594"/>
                    </a:cubicBezTo>
                    <a:cubicBezTo>
                      <a:pt x="80983" y="293796"/>
                      <a:pt x="183906" y="271571"/>
                      <a:pt x="184435" y="272894"/>
                    </a:cubicBezTo>
                    <a:cubicBezTo>
                      <a:pt x="184964" y="274217"/>
                      <a:pt x="82835" y="279245"/>
                      <a:pt x="63785" y="293532"/>
                    </a:cubicBezTo>
                    <a:cubicBezTo>
                      <a:pt x="44735" y="307820"/>
                      <a:pt x="42618" y="345125"/>
                      <a:pt x="70135" y="358619"/>
                    </a:cubicBezTo>
                    <a:cubicBezTo>
                      <a:pt x="97652" y="372113"/>
                      <a:pt x="206131" y="368409"/>
                      <a:pt x="228885" y="374494"/>
                    </a:cubicBezTo>
                    <a:cubicBezTo>
                      <a:pt x="251639" y="380580"/>
                      <a:pt x="233912" y="390634"/>
                      <a:pt x="206660" y="395132"/>
                    </a:cubicBezTo>
                    <a:cubicBezTo>
                      <a:pt x="179408" y="399630"/>
                      <a:pt x="94476" y="405451"/>
                      <a:pt x="65372" y="401482"/>
                    </a:cubicBezTo>
                    <a:cubicBezTo>
                      <a:pt x="36268" y="397513"/>
                      <a:pt x="42883" y="432173"/>
                      <a:pt x="32035" y="371319"/>
                    </a:cubicBezTo>
                    <a:cubicBezTo>
                      <a:pt x="21187" y="310465"/>
                      <a:pt x="-2890" y="96946"/>
                      <a:pt x="285" y="36357"/>
                    </a:cubicBezTo>
                    <a:cubicBezTo>
                      <a:pt x="3460" y="-24232"/>
                      <a:pt x="21716" y="9634"/>
                      <a:pt x="51085" y="7782"/>
                    </a:cubicBezTo>
                    <a:cubicBezTo>
                      <a:pt x="80454" y="5930"/>
                      <a:pt x="167502" y="20747"/>
                      <a:pt x="168560" y="236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A8DF4437-0E0F-4D27-A69E-C9B5771C0D5A}"/>
                  </a:ext>
                </a:extLst>
              </p:cNvPr>
              <p:cNvSpPr/>
              <p:nvPr/>
            </p:nvSpPr>
            <p:spPr>
              <a:xfrm>
                <a:off x="5168593" y="5384811"/>
                <a:ext cx="955917" cy="46148"/>
              </a:xfrm>
              <a:custGeom>
                <a:avLst/>
                <a:gdLst>
                  <a:gd name="connsiteX0" fmla="*/ 86032 w 955917"/>
                  <a:gd name="connsiteY0" fmla="*/ 1577 h 46148"/>
                  <a:gd name="connsiteX1" fmla="*/ 330507 w 955917"/>
                  <a:gd name="connsiteY1" fmla="*/ 11102 h 46148"/>
                  <a:gd name="connsiteX2" fmla="*/ 292407 w 955917"/>
                  <a:gd name="connsiteY2" fmla="*/ 22214 h 46148"/>
                  <a:gd name="connsiteX3" fmla="*/ 954395 w 955917"/>
                  <a:gd name="connsiteY3" fmla="*/ 30152 h 46148"/>
                  <a:gd name="connsiteX4" fmla="*/ 460682 w 955917"/>
                  <a:gd name="connsiteY4" fmla="*/ 30152 h 46148"/>
                  <a:gd name="connsiteX5" fmla="*/ 24120 w 955917"/>
                  <a:gd name="connsiteY5" fmla="*/ 46027 h 46148"/>
                  <a:gd name="connsiteX6" fmla="*/ 86032 w 955917"/>
                  <a:gd name="connsiteY6" fmla="*/ 1577 h 4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917" h="46148">
                    <a:moveTo>
                      <a:pt x="86032" y="1577"/>
                    </a:moveTo>
                    <a:cubicBezTo>
                      <a:pt x="137096" y="-4244"/>
                      <a:pt x="296111" y="7663"/>
                      <a:pt x="330507" y="11102"/>
                    </a:cubicBezTo>
                    <a:cubicBezTo>
                      <a:pt x="364903" y="14541"/>
                      <a:pt x="188426" y="19039"/>
                      <a:pt x="292407" y="22214"/>
                    </a:cubicBezTo>
                    <a:cubicBezTo>
                      <a:pt x="396388" y="25389"/>
                      <a:pt x="926349" y="28829"/>
                      <a:pt x="954395" y="30152"/>
                    </a:cubicBezTo>
                    <a:cubicBezTo>
                      <a:pt x="982441" y="31475"/>
                      <a:pt x="615728" y="27506"/>
                      <a:pt x="460682" y="30152"/>
                    </a:cubicBezTo>
                    <a:cubicBezTo>
                      <a:pt x="305636" y="32798"/>
                      <a:pt x="86826" y="43381"/>
                      <a:pt x="24120" y="46027"/>
                    </a:cubicBezTo>
                    <a:cubicBezTo>
                      <a:pt x="-38586" y="48673"/>
                      <a:pt x="34968" y="7398"/>
                      <a:pt x="86032" y="15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2E2B7D7C-240F-42FC-9FB2-22D8693879C3}"/>
                  </a:ext>
                </a:extLst>
              </p:cNvPr>
              <p:cNvSpPr/>
              <p:nvPr/>
            </p:nvSpPr>
            <p:spPr>
              <a:xfrm>
                <a:off x="5800653" y="5190741"/>
                <a:ext cx="1007542" cy="259645"/>
              </a:xfrm>
              <a:custGeom>
                <a:avLst/>
                <a:gdLst>
                  <a:gd name="connsiteX0" fmla="*/ 993847 w 1007542"/>
                  <a:gd name="connsiteY0" fmla="*/ 257559 h 259645"/>
                  <a:gd name="connsiteX1" fmla="*/ 806522 w 1007542"/>
                  <a:gd name="connsiteY1" fmla="*/ 228984 h 259645"/>
                  <a:gd name="connsiteX2" fmla="*/ 72 w 1007542"/>
                  <a:gd name="connsiteY2" fmla="*/ 219459 h 259645"/>
                  <a:gd name="connsiteX3" fmla="*/ 854147 w 1007542"/>
                  <a:gd name="connsiteY3" fmla="*/ 219459 h 259645"/>
                  <a:gd name="connsiteX4" fmla="*/ 498547 w 1007542"/>
                  <a:gd name="connsiteY4" fmla="*/ 216284 h 259645"/>
                  <a:gd name="connsiteX5" fmla="*/ 498547 w 1007542"/>
                  <a:gd name="connsiteY5" fmla="*/ 384 h 259645"/>
                  <a:gd name="connsiteX6" fmla="*/ 536647 w 1007542"/>
                  <a:gd name="connsiteY6" fmla="*/ 165484 h 259645"/>
                  <a:gd name="connsiteX7" fmla="*/ 993847 w 1007542"/>
                  <a:gd name="connsiteY7" fmla="*/ 257559 h 25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542" h="259645">
                    <a:moveTo>
                      <a:pt x="993847" y="257559"/>
                    </a:moveTo>
                    <a:cubicBezTo>
                      <a:pt x="1038826" y="268142"/>
                      <a:pt x="972151" y="235334"/>
                      <a:pt x="806522" y="228984"/>
                    </a:cubicBezTo>
                    <a:cubicBezTo>
                      <a:pt x="640893" y="222634"/>
                      <a:pt x="-7866" y="221047"/>
                      <a:pt x="72" y="219459"/>
                    </a:cubicBezTo>
                    <a:cubicBezTo>
                      <a:pt x="8010" y="217871"/>
                      <a:pt x="854147" y="219459"/>
                      <a:pt x="854147" y="219459"/>
                    </a:cubicBezTo>
                    <a:cubicBezTo>
                      <a:pt x="937226" y="218930"/>
                      <a:pt x="557814" y="252796"/>
                      <a:pt x="498547" y="216284"/>
                    </a:cubicBezTo>
                    <a:cubicBezTo>
                      <a:pt x="439280" y="179772"/>
                      <a:pt x="498547" y="384"/>
                      <a:pt x="498547" y="384"/>
                    </a:cubicBezTo>
                    <a:cubicBezTo>
                      <a:pt x="504897" y="-8083"/>
                      <a:pt x="460976" y="125797"/>
                      <a:pt x="536647" y="165484"/>
                    </a:cubicBezTo>
                    <a:cubicBezTo>
                      <a:pt x="612318" y="205171"/>
                      <a:pt x="948868" y="246976"/>
                      <a:pt x="993847" y="2575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5C2B40A0-2F8D-4F90-96FB-E0C8B096DF2B}"/>
                  </a:ext>
                </a:extLst>
              </p:cNvPr>
              <p:cNvSpPr/>
              <p:nvPr/>
            </p:nvSpPr>
            <p:spPr>
              <a:xfrm>
                <a:off x="5015087" y="5683172"/>
                <a:ext cx="1843706" cy="63714"/>
              </a:xfrm>
              <a:custGeom>
                <a:avLst/>
                <a:gdLst>
                  <a:gd name="connsiteX0" fmla="*/ 181330 w 1843706"/>
                  <a:gd name="connsiteY0" fmla="*/ 57228 h 63714"/>
                  <a:gd name="connsiteX1" fmla="*/ 348546 w 1843706"/>
                  <a:gd name="connsiteY1" fmla="*/ 57228 h 63714"/>
                  <a:gd name="connsiteX2" fmla="*/ 1267180 w 1843706"/>
                  <a:gd name="connsiteY2" fmla="*/ 63578 h 63714"/>
                  <a:gd name="connsiteX3" fmla="*/ 1199446 w 1843706"/>
                  <a:gd name="connsiteY3" fmla="*/ 59345 h 63714"/>
                  <a:gd name="connsiteX4" fmla="*/ 1832330 w 1843706"/>
                  <a:gd name="connsiteY4" fmla="*/ 36061 h 63714"/>
                  <a:gd name="connsiteX5" fmla="*/ 1599496 w 1843706"/>
                  <a:gd name="connsiteY5" fmla="*/ 33945 h 63714"/>
                  <a:gd name="connsiteX6" fmla="*/ 1510596 w 1843706"/>
                  <a:gd name="connsiteY6" fmla="*/ 14895 h 63714"/>
                  <a:gd name="connsiteX7" fmla="*/ 583496 w 1843706"/>
                  <a:gd name="connsiteY7" fmla="*/ 14895 h 63714"/>
                  <a:gd name="connsiteX8" fmla="*/ 1514830 w 1843706"/>
                  <a:gd name="connsiteY8" fmla="*/ 17011 h 63714"/>
                  <a:gd name="connsiteX9" fmla="*/ 105130 w 1843706"/>
                  <a:gd name="connsiteY9" fmla="*/ 2195 h 63714"/>
                  <a:gd name="connsiteX10" fmla="*/ 103013 w 1843706"/>
                  <a:gd name="connsiteY10" fmla="*/ 78 h 63714"/>
                  <a:gd name="connsiteX11" fmla="*/ 1760363 w 1843706"/>
                  <a:gd name="connsiteY11" fmla="*/ 78 h 63714"/>
                  <a:gd name="connsiteX12" fmla="*/ 181330 w 1843706"/>
                  <a:gd name="connsiteY12" fmla="*/ 57228 h 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43706" h="63714">
                    <a:moveTo>
                      <a:pt x="181330" y="57228"/>
                    </a:moveTo>
                    <a:lnTo>
                      <a:pt x="348546" y="57228"/>
                    </a:lnTo>
                    <a:lnTo>
                      <a:pt x="1267180" y="63578"/>
                    </a:lnTo>
                    <a:cubicBezTo>
                      <a:pt x="1408997" y="63931"/>
                      <a:pt x="1105254" y="63931"/>
                      <a:pt x="1199446" y="59345"/>
                    </a:cubicBezTo>
                    <a:cubicBezTo>
                      <a:pt x="1293638" y="54759"/>
                      <a:pt x="1765655" y="40294"/>
                      <a:pt x="1832330" y="36061"/>
                    </a:cubicBezTo>
                    <a:cubicBezTo>
                      <a:pt x="1899005" y="31828"/>
                      <a:pt x="1653118" y="37473"/>
                      <a:pt x="1599496" y="33945"/>
                    </a:cubicBezTo>
                    <a:cubicBezTo>
                      <a:pt x="1545874" y="30417"/>
                      <a:pt x="1679929" y="18070"/>
                      <a:pt x="1510596" y="14895"/>
                    </a:cubicBezTo>
                    <a:cubicBezTo>
                      <a:pt x="1341263" y="11720"/>
                      <a:pt x="582790" y="14542"/>
                      <a:pt x="583496" y="14895"/>
                    </a:cubicBezTo>
                    <a:cubicBezTo>
                      <a:pt x="584202" y="15248"/>
                      <a:pt x="1594558" y="19128"/>
                      <a:pt x="1514830" y="17011"/>
                    </a:cubicBezTo>
                    <a:cubicBezTo>
                      <a:pt x="1435102" y="14894"/>
                      <a:pt x="340433" y="5017"/>
                      <a:pt x="105130" y="2195"/>
                    </a:cubicBezTo>
                    <a:cubicBezTo>
                      <a:pt x="-130173" y="-627"/>
                      <a:pt x="103013" y="78"/>
                      <a:pt x="103013" y="78"/>
                    </a:cubicBezTo>
                    <a:lnTo>
                      <a:pt x="1760363" y="78"/>
                    </a:lnTo>
                    <a:cubicBezTo>
                      <a:pt x="1766713" y="7839"/>
                      <a:pt x="953913" y="27242"/>
                      <a:pt x="181330" y="572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D706D2C1-93E5-42BD-B2AA-86AFB10AD8F8}"/>
                  </a:ext>
                </a:extLst>
              </p:cNvPr>
              <p:cNvSpPr/>
              <p:nvPr/>
            </p:nvSpPr>
            <p:spPr>
              <a:xfrm>
                <a:off x="5295885" y="5484666"/>
                <a:ext cx="62343" cy="120807"/>
              </a:xfrm>
              <a:custGeom>
                <a:avLst/>
                <a:gdLst>
                  <a:gd name="connsiteX0" fmla="*/ 55578 w 62343"/>
                  <a:gd name="connsiteY0" fmla="*/ 120797 h 120807"/>
                  <a:gd name="connsiteX1" fmla="*/ 15 w 62343"/>
                  <a:gd name="connsiteY1" fmla="*/ 57297 h 120807"/>
                  <a:gd name="connsiteX2" fmla="*/ 61928 w 62343"/>
                  <a:gd name="connsiteY2" fmla="*/ 147 h 120807"/>
                  <a:gd name="connsiteX3" fmla="*/ 27003 w 62343"/>
                  <a:gd name="connsiteY3" fmla="*/ 41422 h 120807"/>
                  <a:gd name="connsiteX4" fmla="*/ 25415 w 62343"/>
                  <a:gd name="connsiteY4" fmla="*/ 62059 h 120807"/>
                  <a:gd name="connsiteX5" fmla="*/ 55578 w 62343"/>
                  <a:gd name="connsiteY5" fmla="*/ 120797 h 12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343" h="120807">
                    <a:moveTo>
                      <a:pt x="55578" y="120797"/>
                    </a:moveTo>
                    <a:cubicBezTo>
                      <a:pt x="51345" y="120003"/>
                      <a:pt x="-1043" y="77405"/>
                      <a:pt x="15" y="57297"/>
                    </a:cubicBezTo>
                    <a:cubicBezTo>
                      <a:pt x="1073" y="37189"/>
                      <a:pt x="57430" y="2793"/>
                      <a:pt x="61928" y="147"/>
                    </a:cubicBezTo>
                    <a:cubicBezTo>
                      <a:pt x="66426" y="-2499"/>
                      <a:pt x="33088" y="31103"/>
                      <a:pt x="27003" y="41422"/>
                    </a:cubicBezTo>
                    <a:cubicBezTo>
                      <a:pt x="20917" y="51741"/>
                      <a:pt x="21711" y="48830"/>
                      <a:pt x="25415" y="62059"/>
                    </a:cubicBezTo>
                    <a:cubicBezTo>
                      <a:pt x="29119" y="75288"/>
                      <a:pt x="59811" y="121591"/>
                      <a:pt x="55578" y="1207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F1823DCB-0D9B-418F-92D3-25F589930946}"/>
                  </a:ext>
                </a:extLst>
              </p:cNvPr>
              <p:cNvSpPr/>
              <p:nvPr/>
            </p:nvSpPr>
            <p:spPr>
              <a:xfrm>
                <a:off x="5308505" y="5468838"/>
                <a:ext cx="89049" cy="128719"/>
              </a:xfrm>
              <a:custGeom>
                <a:avLst/>
                <a:gdLst>
                  <a:gd name="connsiteX0" fmla="*/ 95 w 89049"/>
                  <a:gd name="connsiteY0" fmla="*/ 100 h 128719"/>
                  <a:gd name="connsiteX1" fmla="*/ 88995 w 89049"/>
                  <a:gd name="connsiteY1" fmla="*/ 89000 h 128719"/>
                  <a:gd name="connsiteX2" fmla="*/ 14383 w 89049"/>
                  <a:gd name="connsiteY2" fmla="*/ 128687 h 128719"/>
                  <a:gd name="connsiteX3" fmla="*/ 84233 w 89049"/>
                  <a:gd name="connsiteY3" fmla="*/ 95350 h 128719"/>
                  <a:gd name="connsiteX4" fmla="*/ 71533 w 89049"/>
                  <a:gd name="connsiteY4" fmla="*/ 71537 h 128719"/>
                  <a:gd name="connsiteX5" fmla="*/ 95 w 89049"/>
                  <a:gd name="connsiteY5" fmla="*/ 100 h 12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49" h="128719">
                    <a:moveTo>
                      <a:pt x="95" y="100"/>
                    </a:moveTo>
                    <a:cubicBezTo>
                      <a:pt x="3005" y="3011"/>
                      <a:pt x="86614" y="67569"/>
                      <a:pt x="88995" y="89000"/>
                    </a:cubicBezTo>
                    <a:cubicBezTo>
                      <a:pt x="91376" y="110431"/>
                      <a:pt x="15177" y="127629"/>
                      <a:pt x="14383" y="128687"/>
                    </a:cubicBezTo>
                    <a:cubicBezTo>
                      <a:pt x="13589" y="129745"/>
                      <a:pt x="74708" y="104875"/>
                      <a:pt x="84233" y="95350"/>
                    </a:cubicBezTo>
                    <a:cubicBezTo>
                      <a:pt x="93758" y="85825"/>
                      <a:pt x="81587" y="84502"/>
                      <a:pt x="71533" y="71537"/>
                    </a:cubicBezTo>
                    <a:cubicBezTo>
                      <a:pt x="61479" y="58572"/>
                      <a:pt x="-2815" y="-2811"/>
                      <a:pt x="95" y="1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3DBD3A0B-0E75-4492-85F7-4006837EF390}"/>
                  </a:ext>
                </a:extLst>
              </p:cNvPr>
              <p:cNvSpPr/>
              <p:nvPr/>
            </p:nvSpPr>
            <p:spPr>
              <a:xfrm>
                <a:off x="5279796" y="5430798"/>
                <a:ext cx="1486876" cy="209878"/>
              </a:xfrm>
              <a:custGeom>
                <a:avLst/>
                <a:gdLst>
                  <a:gd name="connsiteX0" fmla="*/ 229 w 1486876"/>
                  <a:gd name="connsiteY0" fmla="*/ 40 h 209878"/>
                  <a:gd name="connsiteX1" fmla="*/ 12929 w 1486876"/>
                  <a:gd name="connsiteY1" fmla="*/ 174665 h 209878"/>
                  <a:gd name="connsiteX2" fmla="*/ 17692 w 1486876"/>
                  <a:gd name="connsiteY2" fmla="*/ 133390 h 209878"/>
                  <a:gd name="connsiteX3" fmla="*/ 68492 w 1486876"/>
                  <a:gd name="connsiteY3" fmla="*/ 174665 h 209878"/>
                  <a:gd name="connsiteX4" fmla="*/ 365354 w 1486876"/>
                  <a:gd name="connsiteY4" fmla="*/ 177840 h 209878"/>
                  <a:gd name="connsiteX5" fmla="*/ 1476604 w 1486876"/>
                  <a:gd name="connsiteY5" fmla="*/ 187365 h 209878"/>
                  <a:gd name="connsiteX6" fmla="*/ 933679 w 1486876"/>
                  <a:gd name="connsiteY6" fmla="*/ 187365 h 209878"/>
                  <a:gd name="connsiteX7" fmla="*/ 1192442 w 1486876"/>
                  <a:gd name="connsiteY7" fmla="*/ 193715 h 209878"/>
                  <a:gd name="connsiteX8" fmla="*/ 125642 w 1486876"/>
                  <a:gd name="connsiteY8" fmla="*/ 206415 h 209878"/>
                  <a:gd name="connsiteX9" fmla="*/ 17692 w 1486876"/>
                  <a:gd name="connsiteY9" fmla="*/ 203240 h 209878"/>
                  <a:gd name="connsiteX10" fmla="*/ 4992 w 1486876"/>
                  <a:gd name="connsiteY10" fmla="*/ 192127 h 209878"/>
                  <a:gd name="connsiteX11" fmla="*/ 229 w 1486876"/>
                  <a:gd name="connsiteY11" fmla="*/ 40 h 20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6876" h="209878">
                    <a:moveTo>
                      <a:pt x="229" y="40"/>
                    </a:moveTo>
                    <a:cubicBezTo>
                      <a:pt x="1552" y="-2870"/>
                      <a:pt x="10019" y="152440"/>
                      <a:pt x="12929" y="174665"/>
                    </a:cubicBezTo>
                    <a:cubicBezTo>
                      <a:pt x="15839" y="196890"/>
                      <a:pt x="8432" y="133390"/>
                      <a:pt x="17692" y="133390"/>
                    </a:cubicBezTo>
                    <a:cubicBezTo>
                      <a:pt x="26952" y="133390"/>
                      <a:pt x="10548" y="167257"/>
                      <a:pt x="68492" y="174665"/>
                    </a:cubicBezTo>
                    <a:cubicBezTo>
                      <a:pt x="126436" y="182073"/>
                      <a:pt x="365354" y="177840"/>
                      <a:pt x="365354" y="177840"/>
                    </a:cubicBezTo>
                    <a:lnTo>
                      <a:pt x="1476604" y="187365"/>
                    </a:lnTo>
                    <a:cubicBezTo>
                      <a:pt x="1571325" y="188953"/>
                      <a:pt x="981039" y="186307"/>
                      <a:pt x="933679" y="187365"/>
                    </a:cubicBezTo>
                    <a:cubicBezTo>
                      <a:pt x="886319" y="188423"/>
                      <a:pt x="1327115" y="190540"/>
                      <a:pt x="1192442" y="193715"/>
                    </a:cubicBezTo>
                    <a:cubicBezTo>
                      <a:pt x="1057769" y="196890"/>
                      <a:pt x="321434" y="204828"/>
                      <a:pt x="125642" y="206415"/>
                    </a:cubicBezTo>
                    <a:cubicBezTo>
                      <a:pt x="-70150" y="208003"/>
                      <a:pt x="37800" y="205621"/>
                      <a:pt x="17692" y="203240"/>
                    </a:cubicBezTo>
                    <a:cubicBezTo>
                      <a:pt x="-2416" y="200859"/>
                      <a:pt x="6315" y="225729"/>
                      <a:pt x="4992" y="192127"/>
                    </a:cubicBezTo>
                    <a:cubicBezTo>
                      <a:pt x="3669" y="158525"/>
                      <a:pt x="-1094" y="2950"/>
                      <a:pt x="229" y="4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A62E7BEC-347E-4E8C-910D-EA063EB0C482}"/>
                  </a:ext>
                </a:extLst>
              </p:cNvPr>
              <p:cNvSpPr/>
              <p:nvPr/>
            </p:nvSpPr>
            <p:spPr>
              <a:xfrm>
                <a:off x="5216534" y="5414621"/>
                <a:ext cx="717813" cy="266952"/>
              </a:xfrm>
              <a:custGeom>
                <a:avLst/>
                <a:gdLst>
                  <a:gd name="connsiteX0" fmla="*/ 47616 w 717813"/>
                  <a:gd name="connsiteY0" fmla="*/ 342 h 266952"/>
                  <a:gd name="connsiteX1" fmla="*/ 42854 w 717813"/>
                  <a:gd name="connsiteY1" fmla="*/ 252754 h 266952"/>
                  <a:gd name="connsiteX2" fmla="*/ 126991 w 717813"/>
                  <a:gd name="connsiteY2" fmla="*/ 235292 h 266952"/>
                  <a:gd name="connsiteX3" fmla="*/ 717541 w 717813"/>
                  <a:gd name="connsiteY3" fmla="*/ 236879 h 266952"/>
                  <a:gd name="connsiteX4" fmla="*/ 46029 w 717813"/>
                  <a:gd name="connsiteY4" fmla="*/ 236879 h 266952"/>
                  <a:gd name="connsiteX5" fmla="*/ 58729 w 717813"/>
                  <a:gd name="connsiteY5" fmla="*/ 198779 h 266952"/>
                  <a:gd name="connsiteX6" fmla="*/ 47616 w 717813"/>
                  <a:gd name="connsiteY6" fmla="*/ 342 h 26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7813" h="266952">
                    <a:moveTo>
                      <a:pt x="47616" y="342"/>
                    </a:moveTo>
                    <a:cubicBezTo>
                      <a:pt x="44970" y="9338"/>
                      <a:pt x="29625" y="213596"/>
                      <a:pt x="42854" y="252754"/>
                    </a:cubicBezTo>
                    <a:cubicBezTo>
                      <a:pt x="56083" y="291912"/>
                      <a:pt x="14543" y="237938"/>
                      <a:pt x="126991" y="235292"/>
                    </a:cubicBezTo>
                    <a:cubicBezTo>
                      <a:pt x="239439" y="232646"/>
                      <a:pt x="731035" y="236615"/>
                      <a:pt x="717541" y="236879"/>
                    </a:cubicBezTo>
                    <a:cubicBezTo>
                      <a:pt x="704047" y="237143"/>
                      <a:pt x="155831" y="243229"/>
                      <a:pt x="46029" y="236879"/>
                    </a:cubicBezTo>
                    <a:cubicBezTo>
                      <a:pt x="-63773" y="230529"/>
                      <a:pt x="57142" y="235291"/>
                      <a:pt x="58729" y="198779"/>
                    </a:cubicBezTo>
                    <a:cubicBezTo>
                      <a:pt x="60316" y="162267"/>
                      <a:pt x="50262" y="-8654"/>
                      <a:pt x="47616" y="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B8CACE3E-0A18-4105-9EC1-97C42B1B0D70}"/>
                  </a:ext>
                </a:extLst>
              </p:cNvPr>
              <p:cNvSpPr/>
              <p:nvPr/>
            </p:nvSpPr>
            <p:spPr>
              <a:xfrm>
                <a:off x="5284788" y="5435365"/>
                <a:ext cx="1436687" cy="12935"/>
              </a:xfrm>
              <a:custGeom>
                <a:avLst/>
                <a:gdLst>
                  <a:gd name="connsiteX0" fmla="*/ 0 w 1436687"/>
                  <a:gd name="connsiteY0" fmla="*/ 4998 h 12935"/>
                  <a:gd name="connsiteX1" fmla="*/ 57150 w 1436687"/>
                  <a:gd name="connsiteY1" fmla="*/ 8173 h 12935"/>
                  <a:gd name="connsiteX2" fmla="*/ 506412 w 1436687"/>
                  <a:gd name="connsiteY2" fmla="*/ 12935 h 12935"/>
                  <a:gd name="connsiteX3" fmla="*/ 174625 w 1436687"/>
                  <a:gd name="connsiteY3" fmla="*/ 8173 h 12935"/>
                  <a:gd name="connsiteX4" fmla="*/ 998537 w 1436687"/>
                  <a:gd name="connsiteY4" fmla="*/ 3410 h 12935"/>
                  <a:gd name="connsiteX5" fmla="*/ 1106487 w 1436687"/>
                  <a:gd name="connsiteY5" fmla="*/ 3410 h 12935"/>
                  <a:gd name="connsiteX6" fmla="*/ 1436687 w 1436687"/>
                  <a:gd name="connsiteY6" fmla="*/ 235 h 12935"/>
                  <a:gd name="connsiteX7" fmla="*/ 1031875 w 1436687"/>
                  <a:gd name="connsiteY7" fmla="*/ 235 h 12935"/>
                  <a:gd name="connsiteX8" fmla="*/ 690562 w 1436687"/>
                  <a:gd name="connsiteY8" fmla="*/ 235 h 12935"/>
                  <a:gd name="connsiteX9" fmla="*/ 0 w 1436687"/>
                  <a:gd name="connsiteY9" fmla="*/ 4998 h 1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6687" h="12935">
                    <a:moveTo>
                      <a:pt x="0" y="4998"/>
                    </a:moveTo>
                    <a:lnTo>
                      <a:pt x="57150" y="8173"/>
                    </a:lnTo>
                    <a:lnTo>
                      <a:pt x="506412" y="12935"/>
                    </a:lnTo>
                    <a:cubicBezTo>
                      <a:pt x="525991" y="12935"/>
                      <a:pt x="92604" y="9760"/>
                      <a:pt x="174625" y="8173"/>
                    </a:cubicBezTo>
                    <a:cubicBezTo>
                      <a:pt x="256646" y="6586"/>
                      <a:pt x="998537" y="3410"/>
                      <a:pt x="998537" y="3410"/>
                    </a:cubicBezTo>
                    <a:lnTo>
                      <a:pt x="1106487" y="3410"/>
                    </a:lnTo>
                    <a:lnTo>
                      <a:pt x="1436687" y="235"/>
                    </a:lnTo>
                    <a:cubicBezTo>
                      <a:pt x="1424252" y="-294"/>
                      <a:pt x="1031875" y="235"/>
                      <a:pt x="1031875" y="235"/>
                    </a:cubicBezTo>
                    <a:lnTo>
                      <a:pt x="690562" y="235"/>
                    </a:lnTo>
                    <a:lnTo>
                      <a:pt x="0" y="499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0E1C89B2-100C-42A3-8CD9-2FCACCC7A53F}"/>
                  </a:ext>
                </a:extLst>
              </p:cNvPr>
              <p:cNvSpPr/>
              <p:nvPr/>
            </p:nvSpPr>
            <p:spPr>
              <a:xfrm>
                <a:off x="5324475" y="5443538"/>
                <a:ext cx="1219200" cy="14287"/>
              </a:xfrm>
              <a:custGeom>
                <a:avLst/>
                <a:gdLst>
                  <a:gd name="connsiteX0" fmla="*/ 0 w 1219200"/>
                  <a:gd name="connsiteY0" fmla="*/ 14287 h 14287"/>
                  <a:gd name="connsiteX1" fmla="*/ 52388 w 1219200"/>
                  <a:gd name="connsiteY1" fmla="*/ 11112 h 14287"/>
                  <a:gd name="connsiteX2" fmla="*/ 1219200 w 1219200"/>
                  <a:gd name="connsiteY2" fmla="*/ 4762 h 14287"/>
                  <a:gd name="connsiteX3" fmla="*/ 838200 w 1219200"/>
                  <a:gd name="connsiteY3" fmla="*/ 0 h 14287"/>
                  <a:gd name="connsiteX4" fmla="*/ 382588 w 1219200"/>
                  <a:gd name="connsiteY4" fmla="*/ 0 h 14287"/>
                  <a:gd name="connsiteX5" fmla="*/ 0 w 1219200"/>
                  <a:gd name="connsiteY5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200" h="14287">
                    <a:moveTo>
                      <a:pt x="0" y="14287"/>
                    </a:moveTo>
                    <a:lnTo>
                      <a:pt x="52388" y="11112"/>
                    </a:lnTo>
                    <a:lnTo>
                      <a:pt x="1219200" y="4762"/>
                    </a:lnTo>
                    <a:lnTo>
                      <a:pt x="838200" y="0"/>
                    </a:lnTo>
                    <a:lnTo>
                      <a:pt x="382588" y="0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D775D572-3BDD-425D-92B4-E01D1BCF09A7}"/>
                  </a:ext>
                </a:extLst>
              </p:cNvPr>
              <p:cNvSpPr/>
              <p:nvPr/>
            </p:nvSpPr>
            <p:spPr>
              <a:xfrm>
                <a:off x="5378557" y="5454643"/>
                <a:ext cx="923818" cy="173904"/>
              </a:xfrm>
              <a:custGeom>
                <a:avLst/>
                <a:gdLst>
                  <a:gd name="connsiteX0" fmla="*/ 6243 w 923818"/>
                  <a:gd name="connsiteY0" fmla="*/ 7 h 173904"/>
                  <a:gd name="connsiteX1" fmla="*/ 39581 w 923818"/>
                  <a:gd name="connsiteY1" fmla="*/ 50807 h 173904"/>
                  <a:gd name="connsiteX2" fmla="*/ 28468 w 923818"/>
                  <a:gd name="connsiteY2" fmla="*/ 109545 h 173904"/>
                  <a:gd name="connsiteX3" fmla="*/ 50693 w 923818"/>
                  <a:gd name="connsiteY3" fmla="*/ 125420 h 173904"/>
                  <a:gd name="connsiteX4" fmla="*/ 111018 w 923818"/>
                  <a:gd name="connsiteY4" fmla="*/ 131770 h 173904"/>
                  <a:gd name="connsiteX5" fmla="*/ 168168 w 923818"/>
                  <a:gd name="connsiteY5" fmla="*/ 133357 h 173904"/>
                  <a:gd name="connsiteX6" fmla="*/ 452331 w 923818"/>
                  <a:gd name="connsiteY6" fmla="*/ 134945 h 173904"/>
                  <a:gd name="connsiteX7" fmla="*/ 387243 w 923818"/>
                  <a:gd name="connsiteY7" fmla="*/ 138120 h 173904"/>
                  <a:gd name="connsiteX8" fmla="*/ 923818 w 923818"/>
                  <a:gd name="connsiteY8" fmla="*/ 139707 h 173904"/>
                  <a:gd name="connsiteX9" fmla="*/ 369781 w 923818"/>
                  <a:gd name="connsiteY9" fmla="*/ 165107 h 173904"/>
                  <a:gd name="connsiteX10" fmla="*/ 17356 w 923818"/>
                  <a:gd name="connsiteY10" fmla="*/ 171457 h 173904"/>
                  <a:gd name="connsiteX11" fmla="*/ 52281 w 923818"/>
                  <a:gd name="connsiteY11" fmla="*/ 127007 h 173904"/>
                  <a:gd name="connsiteX12" fmla="*/ 36406 w 923818"/>
                  <a:gd name="connsiteY12" fmla="*/ 47632 h 173904"/>
                  <a:gd name="connsiteX13" fmla="*/ 6243 w 923818"/>
                  <a:gd name="connsiteY13" fmla="*/ 7 h 17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3818" h="173904">
                    <a:moveTo>
                      <a:pt x="6243" y="7"/>
                    </a:moveTo>
                    <a:cubicBezTo>
                      <a:pt x="6772" y="536"/>
                      <a:pt x="35877" y="32551"/>
                      <a:pt x="39581" y="50807"/>
                    </a:cubicBezTo>
                    <a:cubicBezTo>
                      <a:pt x="43285" y="69063"/>
                      <a:pt x="26616" y="97110"/>
                      <a:pt x="28468" y="109545"/>
                    </a:cubicBezTo>
                    <a:cubicBezTo>
                      <a:pt x="30320" y="121981"/>
                      <a:pt x="36935" y="121716"/>
                      <a:pt x="50693" y="125420"/>
                    </a:cubicBezTo>
                    <a:cubicBezTo>
                      <a:pt x="64451" y="129124"/>
                      <a:pt x="91439" y="130447"/>
                      <a:pt x="111018" y="131770"/>
                    </a:cubicBezTo>
                    <a:cubicBezTo>
                      <a:pt x="130597" y="133093"/>
                      <a:pt x="168168" y="133357"/>
                      <a:pt x="168168" y="133357"/>
                    </a:cubicBezTo>
                    <a:lnTo>
                      <a:pt x="452331" y="134945"/>
                    </a:lnTo>
                    <a:cubicBezTo>
                      <a:pt x="488844" y="135739"/>
                      <a:pt x="387243" y="138120"/>
                      <a:pt x="387243" y="138120"/>
                    </a:cubicBezTo>
                    <a:lnTo>
                      <a:pt x="923818" y="139707"/>
                    </a:lnTo>
                    <a:cubicBezTo>
                      <a:pt x="920908" y="144205"/>
                      <a:pt x="520858" y="159815"/>
                      <a:pt x="369781" y="165107"/>
                    </a:cubicBezTo>
                    <a:cubicBezTo>
                      <a:pt x="218704" y="170399"/>
                      <a:pt x="70273" y="177807"/>
                      <a:pt x="17356" y="171457"/>
                    </a:cubicBezTo>
                    <a:cubicBezTo>
                      <a:pt x="-35561" y="165107"/>
                      <a:pt x="49106" y="147645"/>
                      <a:pt x="52281" y="127007"/>
                    </a:cubicBezTo>
                    <a:cubicBezTo>
                      <a:pt x="55456" y="106370"/>
                      <a:pt x="44873" y="67211"/>
                      <a:pt x="36406" y="47632"/>
                    </a:cubicBezTo>
                    <a:cubicBezTo>
                      <a:pt x="27939" y="28053"/>
                      <a:pt x="5714" y="-522"/>
                      <a:pt x="6243" y="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DF774106-889A-4B51-8401-68A6D98BC0C8}"/>
                  </a:ext>
                </a:extLst>
              </p:cNvPr>
              <p:cNvSpPr/>
              <p:nvPr/>
            </p:nvSpPr>
            <p:spPr>
              <a:xfrm>
                <a:off x="5407025" y="5462588"/>
                <a:ext cx="940406" cy="145254"/>
              </a:xfrm>
              <a:custGeom>
                <a:avLst/>
                <a:gdLst>
                  <a:gd name="connsiteX0" fmla="*/ 0 w 940406"/>
                  <a:gd name="connsiteY0" fmla="*/ 19050 h 145254"/>
                  <a:gd name="connsiteX1" fmla="*/ 712788 w 940406"/>
                  <a:gd name="connsiteY1" fmla="*/ 12700 h 145254"/>
                  <a:gd name="connsiteX2" fmla="*/ 684213 w 940406"/>
                  <a:gd name="connsiteY2" fmla="*/ 17462 h 145254"/>
                  <a:gd name="connsiteX3" fmla="*/ 920750 w 940406"/>
                  <a:gd name="connsiteY3" fmla="*/ 7937 h 145254"/>
                  <a:gd name="connsiteX4" fmla="*/ 893763 w 940406"/>
                  <a:gd name="connsiteY4" fmla="*/ 30162 h 145254"/>
                  <a:gd name="connsiteX5" fmla="*/ 892175 w 940406"/>
                  <a:gd name="connsiteY5" fmla="*/ 98425 h 145254"/>
                  <a:gd name="connsiteX6" fmla="*/ 914400 w 940406"/>
                  <a:gd name="connsiteY6" fmla="*/ 144462 h 145254"/>
                  <a:gd name="connsiteX7" fmla="*/ 930275 w 940406"/>
                  <a:gd name="connsiteY7" fmla="*/ 60325 h 145254"/>
                  <a:gd name="connsiteX8" fmla="*/ 927100 w 940406"/>
                  <a:gd name="connsiteY8" fmla="*/ 11112 h 145254"/>
                  <a:gd name="connsiteX9" fmla="*/ 769938 w 940406"/>
                  <a:gd name="connsiteY9" fmla="*/ 0 h 145254"/>
                  <a:gd name="connsiteX10" fmla="*/ 0 w 940406"/>
                  <a:gd name="connsiteY10" fmla="*/ 19050 h 14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0406" h="145254">
                    <a:moveTo>
                      <a:pt x="0" y="19050"/>
                    </a:moveTo>
                    <a:lnTo>
                      <a:pt x="712788" y="12700"/>
                    </a:lnTo>
                    <a:cubicBezTo>
                      <a:pt x="826824" y="12435"/>
                      <a:pt x="649553" y="18256"/>
                      <a:pt x="684213" y="17462"/>
                    </a:cubicBezTo>
                    <a:cubicBezTo>
                      <a:pt x="718873" y="16668"/>
                      <a:pt x="885825" y="5820"/>
                      <a:pt x="920750" y="7937"/>
                    </a:cubicBezTo>
                    <a:cubicBezTo>
                      <a:pt x="955675" y="10054"/>
                      <a:pt x="898526" y="15081"/>
                      <a:pt x="893763" y="30162"/>
                    </a:cubicBezTo>
                    <a:cubicBezTo>
                      <a:pt x="889001" y="45243"/>
                      <a:pt x="888736" y="79375"/>
                      <a:pt x="892175" y="98425"/>
                    </a:cubicBezTo>
                    <a:cubicBezTo>
                      <a:pt x="895614" y="117475"/>
                      <a:pt x="908050" y="150812"/>
                      <a:pt x="914400" y="144462"/>
                    </a:cubicBezTo>
                    <a:cubicBezTo>
                      <a:pt x="920750" y="138112"/>
                      <a:pt x="928158" y="82550"/>
                      <a:pt x="930275" y="60325"/>
                    </a:cubicBezTo>
                    <a:cubicBezTo>
                      <a:pt x="932392" y="38100"/>
                      <a:pt x="953823" y="21166"/>
                      <a:pt x="927100" y="11112"/>
                    </a:cubicBezTo>
                    <a:cubicBezTo>
                      <a:pt x="900377" y="1058"/>
                      <a:pt x="769938" y="0"/>
                      <a:pt x="769938" y="0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A91EFED9-893E-45A5-AB38-448D0CBF8544}"/>
                  </a:ext>
                </a:extLst>
              </p:cNvPr>
              <p:cNvSpPr/>
              <p:nvPr/>
            </p:nvSpPr>
            <p:spPr>
              <a:xfrm>
                <a:off x="5391150" y="5461000"/>
                <a:ext cx="426132" cy="148896"/>
              </a:xfrm>
              <a:custGeom>
                <a:avLst/>
                <a:gdLst>
                  <a:gd name="connsiteX0" fmla="*/ 0 w 426132"/>
                  <a:gd name="connsiteY0" fmla="*/ 1588 h 148896"/>
                  <a:gd name="connsiteX1" fmla="*/ 79375 w 426132"/>
                  <a:gd name="connsiteY1" fmla="*/ 1588 h 148896"/>
                  <a:gd name="connsiteX2" fmla="*/ 423863 w 426132"/>
                  <a:gd name="connsiteY2" fmla="*/ 0 h 148896"/>
                  <a:gd name="connsiteX3" fmla="*/ 223838 w 426132"/>
                  <a:gd name="connsiteY3" fmla="*/ 19050 h 148896"/>
                  <a:gd name="connsiteX4" fmla="*/ 125413 w 426132"/>
                  <a:gd name="connsiteY4" fmla="*/ 25400 h 148896"/>
                  <a:gd name="connsiteX5" fmla="*/ 127000 w 426132"/>
                  <a:gd name="connsiteY5" fmla="*/ 147638 h 148896"/>
                  <a:gd name="connsiteX6" fmla="*/ 112713 w 426132"/>
                  <a:gd name="connsiteY6" fmla="*/ 85725 h 148896"/>
                  <a:gd name="connsiteX7" fmla="*/ 93663 w 426132"/>
                  <a:gd name="connsiteY7" fmla="*/ 33338 h 148896"/>
                  <a:gd name="connsiteX8" fmla="*/ 0 w 426132"/>
                  <a:gd name="connsiteY8" fmla="*/ 1588 h 1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132" h="148896">
                    <a:moveTo>
                      <a:pt x="0" y="1588"/>
                    </a:moveTo>
                    <a:lnTo>
                      <a:pt x="79375" y="1588"/>
                    </a:lnTo>
                    <a:lnTo>
                      <a:pt x="423863" y="0"/>
                    </a:lnTo>
                    <a:cubicBezTo>
                      <a:pt x="447940" y="2910"/>
                      <a:pt x="273580" y="14817"/>
                      <a:pt x="223838" y="19050"/>
                    </a:cubicBezTo>
                    <a:cubicBezTo>
                      <a:pt x="174096" y="23283"/>
                      <a:pt x="141553" y="3969"/>
                      <a:pt x="125413" y="25400"/>
                    </a:cubicBezTo>
                    <a:cubicBezTo>
                      <a:pt x="109273" y="46831"/>
                      <a:pt x="129117" y="137584"/>
                      <a:pt x="127000" y="147638"/>
                    </a:cubicBezTo>
                    <a:cubicBezTo>
                      <a:pt x="124883" y="157692"/>
                      <a:pt x="118269" y="104775"/>
                      <a:pt x="112713" y="85725"/>
                    </a:cubicBezTo>
                    <a:cubicBezTo>
                      <a:pt x="107157" y="66675"/>
                      <a:pt x="112184" y="44451"/>
                      <a:pt x="93663" y="33338"/>
                    </a:cubicBezTo>
                    <a:cubicBezTo>
                      <a:pt x="75142" y="22226"/>
                      <a:pt x="38365" y="20638"/>
                      <a:pt x="0" y="15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EBFF78CD-C97C-4EBD-AB22-8D9F9AA9FC34}"/>
                  </a:ext>
                </a:extLst>
              </p:cNvPr>
              <p:cNvSpPr/>
              <p:nvPr/>
            </p:nvSpPr>
            <p:spPr>
              <a:xfrm>
                <a:off x="6229350" y="5479990"/>
                <a:ext cx="477726" cy="138570"/>
              </a:xfrm>
              <a:custGeom>
                <a:avLst/>
                <a:gdLst>
                  <a:gd name="connsiteX0" fmla="*/ 22225 w 477726"/>
                  <a:gd name="connsiteY0" fmla="*/ 17523 h 138570"/>
                  <a:gd name="connsiteX1" fmla="*/ 112713 w 477726"/>
                  <a:gd name="connsiteY1" fmla="*/ 20698 h 138570"/>
                  <a:gd name="connsiteX2" fmla="*/ 411163 w 477726"/>
                  <a:gd name="connsiteY2" fmla="*/ 23873 h 138570"/>
                  <a:gd name="connsiteX3" fmla="*/ 419100 w 477726"/>
                  <a:gd name="connsiteY3" fmla="*/ 52448 h 138570"/>
                  <a:gd name="connsiteX4" fmla="*/ 425450 w 477726"/>
                  <a:gd name="connsiteY4" fmla="*/ 125473 h 138570"/>
                  <a:gd name="connsiteX5" fmla="*/ 334963 w 477726"/>
                  <a:gd name="connsiteY5" fmla="*/ 125473 h 138570"/>
                  <a:gd name="connsiteX6" fmla="*/ 0 w 477726"/>
                  <a:gd name="connsiteY6" fmla="*/ 127060 h 138570"/>
                  <a:gd name="connsiteX7" fmla="*/ 434975 w 477726"/>
                  <a:gd name="connsiteY7" fmla="*/ 130235 h 138570"/>
                  <a:gd name="connsiteX8" fmla="*/ 417513 w 477726"/>
                  <a:gd name="connsiteY8" fmla="*/ 6410 h 138570"/>
                  <a:gd name="connsiteX9" fmla="*/ 22225 w 477726"/>
                  <a:gd name="connsiteY9" fmla="*/ 17523 h 1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7726" h="138570">
                    <a:moveTo>
                      <a:pt x="22225" y="17523"/>
                    </a:moveTo>
                    <a:cubicBezTo>
                      <a:pt x="35057" y="18581"/>
                      <a:pt x="112713" y="20698"/>
                      <a:pt x="112713" y="20698"/>
                    </a:cubicBezTo>
                    <a:lnTo>
                      <a:pt x="411163" y="23873"/>
                    </a:lnTo>
                    <a:cubicBezTo>
                      <a:pt x="462227" y="29165"/>
                      <a:pt x="416719" y="35515"/>
                      <a:pt x="419100" y="52448"/>
                    </a:cubicBezTo>
                    <a:cubicBezTo>
                      <a:pt x="421481" y="69381"/>
                      <a:pt x="439473" y="113302"/>
                      <a:pt x="425450" y="125473"/>
                    </a:cubicBezTo>
                    <a:cubicBezTo>
                      <a:pt x="411427" y="137644"/>
                      <a:pt x="334963" y="125473"/>
                      <a:pt x="334963" y="125473"/>
                    </a:cubicBezTo>
                    <a:lnTo>
                      <a:pt x="0" y="127060"/>
                    </a:lnTo>
                    <a:cubicBezTo>
                      <a:pt x="16669" y="127854"/>
                      <a:pt x="365390" y="150343"/>
                      <a:pt x="434975" y="130235"/>
                    </a:cubicBezTo>
                    <a:cubicBezTo>
                      <a:pt x="504560" y="110127"/>
                      <a:pt x="482336" y="23079"/>
                      <a:pt x="417513" y="6410"/>
                    </a:cubicBezTo>
                    <a:cubicBezTo>
                      <a:pt x="352690" y="-10259"/>
                      <a:pt x="199364" y="9982"/>
                      <a:pt x="22225" y="175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FB243693-E7D1-4C42-91AB-CD345E47F06A}"/>
                  </a:ext>
                </a:extLst>
              </p:cNvPr>
              <p:cNvSpPr/>
              <p:nvPr/>
            </p:nvSpPr>
            <p:spPr>
              <a:xfrm>
                <a:off x="6264275" y="5514887"/>
                <a:ext cx="433478" cy="93154"/>
              </a:xfrm>
              <a:custGeom>
                <a:avLst/>
                <a:gdLst>
                  <a:gd name="connsiteX0" fmla="*/ 0 w 433478"/>
                  <a:gd name="connsiteY0" fmla="*/ 90576 h 93154"/>
                  <a:gd name="connsiteX1" fmla="*/ 84138 w 433478"/>
                  <a:gd name="connsiteY1" fmla="*/ 90576 h 93154"/>
                  <a:gd name="connsiteX2" fmla="*/ 323850 w 433478"/>
                  <a:gd name="connsiteY2" fmla="*/ 88988 h 93154"/>
                  <a:gd name="connsiteX3" fmla="*/ 158750 w 433478"/>
                  <a:gd name="connsiteY3" fmla="*/ 90576 h 93154"/>
                  <a:gd name="connsiteX4" fmla="*/ 95250 w 433478"/>
                  <a:gd name="connsiteY4" fmla="*/ 49301 h 93154"/>
                  <a:gd name="connsiteX5" fmla="*/ 171450 w 433478"/>
                  <a:gd name="connsiteY5" fmla="*/ 88 h 93154"/>
                  <a:gd name="connsiteX6" fmla="*/ 122238 w 433478"/>
                  <a:gd name="connsiteY6" fmla="*/ 62001 h 93154"/>
                  <a:gd name="connsiteX7" fmla="*/ 177800 w 433478"/>
                  <a:gd name="connsiteY7" fmla="*/ 71526 h 93154"/>
                  <a:gd name="connsiteX8" fmla="*/ 192088 w 433478"/>
                  <a:gd name="connsiteY8" fmla="*/ 57238 h 93154"/>
                  <a:gd name="connsiteX9" fmla="*/ 234950 w 433478"/>
                  <a:gd name="connsiteY9" fmla="*/ 14376 h 93154"/>
                  <a:gd name="connsiteX10" fmla="*/ 207963 w 433478"/>
                  <a:gd name="connsiteY10" fmla="*/ 77876 h 93154"/>
                  <a:gd name="connsiteX11" fmla="*/ 314325 w 433478"/>
                  <a:gd name="connsiteY11" fmla="*/ 69938 h 93154"/>
                  <a:gd name="connsiteX12" fmla="*/ 406400 w 433478"/>
                  <a:gd name="connsiteY12" fmla="*/ 23901 h 93154"/>
                  <a:gd name="connsiteX13" fmla="*/ 314325 w 433478"/>
                  <a:gd name="connsiteY13" fmla="*/ 11201 h 93154"/>
                  <a:gd name="connsiteX14" fmla="*/ 207963 w 433478"/>
                  <a:gd name="connsiteY14" fmla="*/ 6438 h 93154"/>
                  <a:gd name="connsiteX15" fmla="*/ 142875 w 433478"/>
                  <a:gd name="connsiteY15" fmla="*/ 1676 h 93154"/>
                  <a:gd name="connsiteX16" fmla="*/ 417513 w 433478"/>
                  <a:gd name="connsiteY16" fmla="*/ 33426 h 93154"/>
                  <a:gd name="connsiteX17" fmla="*/ 355600 w 433478"/>
                  <a:gd name="connsiteY17" fmla="*/ 54063 h 93154"/>
                  <a:gd name="connsiteX18" fmla="*/ 0 w 433478"/>
                  <a:gd name="connsiteY18" fmla="*/ 90576 h 9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3478" h="93154">
                    <a:moveTo>
                      <a:pt x="0" y="90576"/>
                    </a:moveTo>
                    <a:lnTo>
                      <a:pt x="84138" y="90576"/>
                    </a:lnTo>
                    <a:lnTo>
                      <a:pt x="323850" y="88988"/>
                    </a:lnTo>
                    <a:cubicBezTo>
                      <a:pt x="336285" y="88988"/>
                      <a:pt x="196850" y="97191"/>
                      <a:pt x="158750" y="90576"/>
                    </a:cubicBezTo>
                    <a:cubicBezTo>
                      <a:pt x="120650" y="83961"/>
                      <a:pt x="93133" y="64382"/>
                      <a:pt x="95250" y="49301"/>
                    </a:cubicBezTo>
                    <a:cubicBezTo>
                      <a:pt x="97367" y="34220"/>
                      <a:pt x="166952" y="-2029"/>
                      <a:pt x="171450" y="88"/>
                    </a:cubicBezTo>
                    <a:cubicBezTo>
                      <a:pt x="175948" y="2205"/>
                      <a:pt x="121180" y="50095"/>
                      <a:pt x="122238" y="62001"/>
                    </a:cubicBezTo>
                    <a:cubicBezTo>
                      <a:pt x="123296" y="73907"/>
                      <a:pt x="166158" y="72320"/>
                      <a:pt x="177800" y="71526"/>
                    </a:cubicBezTo>
                    <a:cubicBezTo>
                      <a:pt x="189442" y="70732"/>
                      <a:pt x="192088" y="57238"/>
                      <a:pt x="192088" y="57238"/>
                    </a:cubicBezTo>
                    <a:cubicBezTo>
                      <a:pt x="201613" y="47713"/>
                      <a:pt x="232304" y="10936"/>
                      <a:pt x="234950" y="14376"/>
                    </a:cubicBezTo>
                    <a:cubicBezTo>
                      <a:pt x="237596" y="17816"/>
                      <a:pt x="194734" y="68616"/>
                      <a:pt x="207963" y="77876"/>
                    </a:cubicBezTo>
                    <a:cubicBezTo>
                      <a:pt x="221192" y="87136"/>
                      <a:pt x="281252" y="78934"/>
                      <a:pt x="314325" y="69938"/>
                    </a:cubicBezTo>
                    <a:cubicBezTo>
                      <a:pt x="347398" y="60942"/>
                      <a:pt x="406400" y="33690"/>
                      <a:pt x="406400" y="23901"/>
                    </a:cubicBezTo>
                    <a:cubicBezTo>
                      <a:pt x="406400" y="14112"/>
                      <a:pt x="347398" y="14111"/>
                      <a:pt x="314325" y="11201"/>
                    </a:cubicBezTo>
                    <a:cubicBezTo>
                      <a:pt x="281252" y="8291"/>
                      <a:pt x="207963" y="6438"/>
                      <a:pt x="207963" y="6438"/>
                    </a:cubicBezTo>
                    <a:cubicBezTo>
                      <a:pt x="179388" y="4850"/>
                      <a:pt x="142875" y="1676"/>
                      <a:pt x="142875" y="1676"/>
                    </a:cubicBezTo>
                    <a:cubicBezTo>
                      <a:pt x="177800" y="6174"/>
                      <a:pt x="382059" y="24695"/>
                      <a:pt x="417513" y="33426"/>
                    </a:cubicBezTo>
                    <a:cubicBezTo>
                      <a:pt x="452967" y="42157"/>
                      <a:pt x="428096" y="45332"/>
                      <a:pt x="355600" y="54063"/>
                    </a:cubicBezTo>
                    <a:cubicBezTo>
                      <a:pt x="283104" y="62794"/>
                      <a:pt x="132821" y="74303"/>
                      <a:pt x="0" y="905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EAF00C57-9D18-4B33-BD64-5B08169CFD82}"/>
                  </a:ext>
                </a:extLst>
              </p:cNvPr>
              <p:cNvSpPr/>
              <p:nvPr/>
            </p:nvSpPr>
            <p:spPr>
              <a:xfrm>
                <a:off x="5743516" y="4923884"/>
                <a:ext cx="235017" cy="269024"/>
              </a:xfrm>
              <a:custGeom>
                <a:avLst/>
                <a:gdLst>
                  <a:gd name="connsiteX0" fmla="*/ 59 w 235017"/>
                  <a:gd name="connsiteY0" fmla="*/ 40229 h 269024"/>
                  <a:gd name="connsiteX1" fmla="*/ 30222 w 235017"/>
                  <a:gd name="connsiteY1" fmla="*/ 233904 h 269024"/>
                  <a:gd name="connsiteX2" fmla="*/ 34984 w 235017"/>
                  <a:gd name="connsiteY2" fmla="*/ 83091 h 269024"/>
                  <a:gd name="connsiteX3" fmla="*/ 50859 w 235017"/>
                  <a:gd name="connsiteY3" fmla="*/ 197391 h 269024"/>
                  <a:gd name="connsiteX4" fmla="*/ 50859 w 235017"/>
                  <a:gd name="connsiteY4" fmla="*/ 92616 h 269024"/>
                  <a:gd name="connsiteX5" fmla="*/ 69909 w 235017"/>
                  <a:gd name="connsiteY5" fmla="*/ 233904 h 269024"/>
                  <a:gd name="connsiteX6" fmla="*/ 68322 w 235017"/>
                  <a:gd name="connsiteY6" fmla="*/ 92616 h 269024"/>
                  <a:gd name="connsiteX7" fmla="*/ 92134 w 235017"/>
                  <a:gd name="connsiteY7" fmla="*/ 222791 h 269024"/>
                  <a:gd name="connsiteX8" fmla="*/ 95309 w 235017"/>
                  <a:gd name="connsiteY8" fmla="*/ 129129 h 269024"/>
                  <a:gd name="connsiteX9" fmla="*/ 111184 w 235017"/>
                  <a:gd name="connsiteY9" fmla="*/ 541 h 269024"/>
                  <a:gd name="connsiteX10" fmla="*/ 112772 w 235017"/>
                  <a:gd name="connsiteY10" fmla="*/ 87854 h 269024"/>
                  <a:gd name="connsiteX11" fmla="*/ 122297 w 235017"/>
                  <a:gd name="connsiteY11" fmla="*/ 203741 h 269024"/>
                  <a:gd name="connsiteX12" fmla="*/ 122297 w 235017"/>
                  <a:gd name="connsiteY12" fmla="*/ 89441 h 269024"/>
                  <a:gd name="connsiteX13" fmla="*/ 155634 w 235017"/>
                  <a:gd name="connsiteY13" fmla="*/ 179929 h 269024"/>
                  <a:gd name="connsiteX14" fmla="*/ 155634 w 235017"/>
                  <a:gd name="connsiteY14" fmla="*/ 49754 h 269024"/>
                  <a:gd name="connsiteX15" fmla="*/ 184209 w 235017"/>
                  <a:gd name="connsiteY15" fmla="*/ 227554 h 269024"/>
                  <a:gd name="connsiteX16" fmla="*/ 192147 w 235017"/>
                  <a:gd name="connsiteY16" fmla="*/ 194216 h 269024"/>
                  <a:gd name="connsiteX17" fmla="*/ 195322 w 235017"/>
                  <a:gd name="connsiteY17" fmla="*/ 68804 h 269024"/>
                  <a:gd name="connsiteX18" fmla="*/ 230247 w 235017"/>
                  <a:gd name="connsiteY18" fmla="*/ 260891 h 269024"/>
                  <a:gd name="connsiteX19" fmla="*/ 230247 w 235017"/>
                  <a:gd name="connsiteY19" fmla="*/ 218029 h 269024"/>
                  <a:gd name="connsiteX20" fmla="*/ 188972 w 235017"/>
                  <a:gd name="connsiteY20" fmla="*/ 78329 h 269024"/>
                  <a:gd name="connsiteX21" fmla="*/ 182622 w 235017"/>
                  <a:gd name="connsiteY21" fmla="*/ 225966 h 269024"/>
                  <a:gd name="connsiteX22" fmla="*/ 149284 w 235017"/>
                  <a:gd name="connsiteY22" fmla="*/ 83091 h 269024"/>
                  <a:gd name="connsiteX23" fmla="*/ 134997 w 235017"/>
                  <a:gd name="connsiteY23" fmla="*/ 232316 h 269024"/>
                  <a:gd name="connsiteX24" fmla="*/ 95309 w 235017"/>
                  <a:gd name="connsiteY24" fmla="*/ 119604 h 269024"/>
                  <a:gd name="connsiteX25" fmla="*/ 95309 w 235017"/>
                  <a:gd name="connsiteY25" fmla="*/ 218029 h 269024"/>
                  <a:gd name="connsiteX26" fmla="*/ 69909 w 235017"/>
                  <a:gd name="connsiteY26" fmla="*/ 119604 h 269024"/>
                  <a:gd name="connsiteX27" fmla="*/ 57209 w 235017"/>
                  <a:gd name="connsiteY27" fmla="*/ 203741 h 269024"/>
                  <a:gd name="connsiteX28" fmla="*/ 42922 w 235017"/>
                  <a:gd name="connsiteY28" fmla="*/ 137066 h 269024"/>
                  <a:gd name="connsiteX29" fmla="*/ 36572 w 235017"/>
                  <a:gd name="connsiteY29" fmla="*/ 248191 h 269024"/>
                  <a:gd name="connsiteX30" fmla="*/ 22284 w 235017"/>
                  <a:gd name="connsiteY30" fmla="*/ 149766 h 269024"/>
                  <a:gd name="connsiteX31" fmla="*/ 59 w 235017"/>
                  <a:gd name="connsiteY31" fmla="*/ 40229 h 269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5017" h="269024">
                    <a:moveTo>
                      <a:pt x="59" y="40229"/>
                    </a:moveTo>
                    <a:cubicBezTo>
                      <a:pt x="1382" y="54252"/>
                      <a:pt x="24401" y="226760"/>
                      <a:pt x="30222" y="233904"/>
                    </a:cubicBezTo>
                    <a:cubicBezTo>
                      <a:pt x="36043" y="241048"/>
                      <a:pt x="31545" y="89177"/>
                      <a:pt x="34984" y="83091"/>
                    </a:cubicBezTo>
                    <a:cubicBezTo>
                      <a:pt x="38424" y="77006"/>
                      <a:pt x="48213" y="195804"/>
                      <a:pt x="50859" y="197391"/>
                    </a:cubicBezTo>
                    <a:cubicBezTo>
                      <a:pt x="53505" y="198979"/>
                      <a:pt x="47684" y="86531"/>
                      <a:pt x="50859" y="92616"/>
                    </a:cubicBezTo>
                    <a:cubicBezTo>
                      <a:pt x="54034" y="98701"/>
                      <a:pt x="66999" y="233904"/>
                      <a:pt x="69909" y="233904"/>
                    </a:cubicBezTo>
                    <a:cubicBezTo>
                      <a:pt x="72819" y="233904"/>
                      <a:pt x="64618" y="94468"/>
                      <a:pt x="68322" y="92616"/>
                    </a:cubicBezTo>
                    <a:cubicBezTo>
                      <a:pt x="72026" y="90764"/>
                      <a:pt x="87636" y="216706"/>
                      <a:pt x="92134" y="222791"/>
                    </a:cubicBezTo>
                    <a:cubicBezTo>
                      <a:pt x="96632" y="228876"/>
                      <a:pt x="92134" y="166171"/>
                      <a:pt x="95309" y="129129"/>
                    </a:cubicBezTo>
                    <a:cubicBezTo>
                      <a:pt x="98484" y="92087"/>
                      <a:pt x="108274" y="7420"/>
                      <a:pt x="111184" y="541"/>
                    </a:cubicBezTo>
                    <a:cubicBezTo>
                      <a:pt x="114095" y="-6338"/>
                      <a:pt x="110920" y="53987"/>
                      <a:pt x="112772" y="87854"/>
                    </a:cubicBezTo>
                    <a:cubicBezTo>
                      <a:pt x="114624" y="121721"/>
                      <a:pt x="120710" y="203477"/>
                      <a:pt x="122297" y="203741"/>
                    </a:cubicBezTo>
                    <a:cubicBezTo>
                      <a:pt x="123884" y="204005"/>
                      <a:pt x="116741" y="93410"/>
                      <a:pt x="122297" y="89441"/>
                    </a:cubicBezTo>
                    <a:cubicBezTo>
                      <a:pt x="127853" y="85472"/>
                      <a:pt x="150078" y="186543"/>
                      <a:pt x="155634" y="179929"/>
                    </a:cubicBezTo>
                    <a:cubicBezTo>
                      <a:pt x="161190" y="173315"/>
                      <a:pt x="150872" y="41817"/>
                      <a:pt x="155634" y="49754"/>
                    </a:cubicBezTo>
                    <a:cubicBezTo>
                      <a:pt x="160397" y="57692"/>
                      <a:pt x="178124" y="203477"/>
                      <a:pt x="184209" y="227554"/>
                    </a:cubicBezTo>
                    <a:cubicBezTo>
                      <a:pt x="190294" y="251631"/>
                      <a:pt x="190295" y="220674"/>
                      <a:pt x="192147" y="194216"/>
                    </a:cubicBezTo>
                    <a:cubicBezTo>
                      <a:pt x="193999" y="167758"/>
                      <a:pt x="188972" y="57692"/>
                      <a:pt x="195322" y="68804"/>
                    </a:cubicBezTo>
                    <a:cubicBezTo>
                      <a:pt x="201672" y="79916"/>
                      <a:pt x="224426" y="236020"/>
                      <a:pt x="230247" y="260891"/>
                    </a:cubicBezTo>
                    <a:cubicBezTo>
                      <a:pt x="236068" y="285762"/>
                      <a:pt x="237126" y="248456"/>
                      <a:pt x="230247" y="218029"/>
                    </a:cubicBezTo>
                    <a:cubicBezTo>
                      <a:pt x="223368" y="187602"/>
                      <a:pt x="196910" y="77006"/>
                      <a:pt x="188972" y="78329"/>
                    </a:cubicBezTo>
                    <a:cubicBezTo>
                      <a:pt x="181035" y="79652"/>
                      <a:pt x="189237" y="225172"/>
                      <a:pt x="182622" y="225966"/>
                    </a:cubicBezTo>
                    <a:cubicBezTo>
                      <a:pt x="176007" y="226760"/>
                      <a:pt x="157221" y="82033"/>
                      <a:pt x="149284" y="83091"/>
                    </a:cubicBezTo>
                    <a:cubicBezTo>
                      <a:pt x="141347" y="84149"/>
                      <a:pt x="143993" y="226231"/>
                      <a:pt x="134997" y="232316"/>
                    </a:cubicBezTo>
                    <a:cubicBezTo>
                      <a:pt x="126001" y="238401"/>
                      <a:pt x="101924" y="121985"/>
                      <a:pt x="95309" y="119604"/>
                    </a:cubicBezTo>
                    <a:cubicBezTo>
                      <a:pt x="88694" y="117223"/>
                      <a:pt x="99542" y="218029"/>
                      <a:pt x="95309" y="218029"/>
                    </a:cubicBezTo>
                    <a:cubicBezTo>
                      <a:pt x="91076" y="218029"/>
                      <a:pt x="76259" y="121985"/>
                      <a:pt x="69909" y="119604"/>
                    </a:cubicBezTo>
                    <a:cubicBezTo>
                      <a:pt x="63559" y="117223"/>
                      <a:pt x="61707" y="200831"/>
                      <a:pt x="57209" y="203741"/>
                    </a:cubicBezTo>
                    <a:cubicBezTo>
                      <a:pt x="52711" y="206651"/>
                      <a:pt x="46362" y="129658"/>
                      <a:pt x="42922" y="137066"/>
                    </a:cubicBezTo>
                    <a:cubicBezTo>
                      <a:pt x="39483" y="144474"/>
                      <a:pt x="40012" y="246074"/>
                      <a:pt x="36572" y="248191"/>
                    </a:cubicBezTo>
                    <a:cubicBezTo>
                      <a:pt x="33132" y="250308"/>
                      <a:pt x="24665" y="182045"/>
                      <a:pt x="22284" y="149766"/>
                    </a:cubicBezTo>
                    <a:cubicBezTo>
                      <a:pt x="19903" y="117487"/>
                      <a:pt x="-1264" y="26206"/>
                      <a:pt x="59" y="402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39ADB1B7-E2BC-4CB0-966F-E310387A9EEF}"/>
                  </a:ext>
                </a:extLst>
              </p:cNvPr>
              <p:cNvSpPr/>
              <p:nvPr/>
            </p:nvSpPr>
            <p:spPr>
              <a:xfrm>
                <a:off x="4315795" y="5461104"/>
                <a:ext cx="653991" cy="140973"/>
              </a:xfrm>
              <a:custGeom>
                <a:avLst/>
                <a:gdLst>
                  <a:gd name="connsiteX0" fmla="*/ 14905 w 653991"/>
                  <a:gd name="connsiteY0" fmla="*/ 23179 h 140973"/>
                  <a:gd name="connsiteX1" fmla="*/ 108038 w 653991"/>
                  <a:gd name="connsiteY1" fmla="*/ 23179 h 140973"/>
                  <a:gd name="connsiteX2" fmla="*/ 618155 w 653991"/>
                  <a:gd name="connsiteY2" fmla="*/ 12596 h 140973"/>
                  <a:gd name="connsiteX3" fmla="*/ 603338 w 653991"/>
                  <a:gd name="connsiteY3" fmla="*/ 50696 h 140973"/>
                  <a:gd name="connsiteX4" fmla="*/ 571588 w 653991"/>
                  <a:gd name="connsiteY4" fmla="*/ 135363 h 140973"/>
                  <a:gd name="connsiteX5" fmla="*/ 482688 w 653991"/>
                  <a:gd name="connsiteY5" fmla="*/ 133246 h 140973"/>
                  <a:gd name="connsiteX6" fmla="*/ 99572 w 653991"/>
                  <a:gd name="connsiteY6" fmla="*/ 137479 h 140973"/>
                  <a:gd name="connsiteX7" fmla="*/ 558888 w 653991"/>
                  <a:gd name="connsiteY7" fmla="*/ 126896 h 140973"/>
                  <a:gd name="connsiteX8" fmla="*/ 649905 w 653991"/>
                  <a:gd name="connsiteY8" fmla="*/ 59163 h 140973"/>
                  <a:gd name="connsiteX9" fmla="*/ 484805 w 653991"/>
                  <a:gd name="connsiteY9" fmla="*/ 2013 h 140973"/>
                  <a:gd name="connsiteX10" fmla="*/ 14905 w 653991"/>
                  <a:gd name="connsiteY10" fmla="*/ 23179 h 14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991" h="140973">
                    <a:moveTo>
                      <a:pt x="14905" y="23179"/>
                    </a:moveTo>
                    <a:cubicBezTo>
                      <a:pt x="-47889" y="26707"/>
                      <a:pt x="108038" y="23179"/>
                      <a:pt x="108038" y="23179"/>
                    </a:cubicBezTo>
                    <a:cubicBezTo>
                      <a:pt x="208580" y="21415"/>
                      <a:pt x="535605" y="8010"/>
                      <a:pt x="618155" y="12596"/>
                    </a:cubicBezTo>
                    <a:cubicBezTo>
                      <a:pt x="700705" y="17182"/>
                      <a:pt x="611099" y="30235"/>
                      <a:pt x="603338" y="50696"/>
                    </a:cubicBezTo>
                    <a:cubicBezTo>
                      <a:pt x="595577" y="71157"/>
                      <a:pt x="591696" y="121605"/>
                      <a:pt x="571588" y="135363"/>
                    </a:cubicBezTo>
                    <a:cubicBezTo>
                      <a:pt x="551480" y="149121"/>
                      <a:pt x="482688" y="133246"/>
                      <a:pt x="482688" y="133246"/>
                    </a:cubicBezTo>
                    <a:lnTo>
                      <a:pt x="99572" y="137479"/>
                    </a:lnTo>
                    <a:cubicBezTo>
                      <a:pt x="112272" y="136421"/>
                      <a:pt x="467166" y="139949"/>
                      <a:pt x="558888" y="126896"/>
                    </a:cubicBezTo>
                    <a:cubicBezTo>
                      <a:pt x="650610" y="113843"/>
                      <a:pt x="662252" y="79977"/>
                      <a:pt x="649905" y="59163"/>
                    </a:cubicBezTo>
                    <a:cubicBezTo>
                      <a:pt x="637558" y="38349"/>
                      <a:pt x="593108" y="11538"/>
                      <a:pt x="484805" y="2013"/>
                    </a:cubicBezTo>
                    <a:cubicBezTo>
                      <a:pt x="376502" y="-7512"/>
                      <a:pt x="77699" y="19651"/>
                      <a:pt x="14905" y="23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E3B5226A-B37C-491E-807E-E9C7C945ABF2}"/>
                  </a:ext>
                </a:extLst>
              </p:cNvPr>
              <p:cNvSpPr/>
              <p:nvPr/>
            </p:nvSpPr>
            <p:spPr>
              <a:xfrm>
                <a:off x="4376823" y="5467347"/>
                <a:ext cx="404727" cy="136410"/>
              </a:xfrm>
              <a:custGeom>
                <a:avLst/>
                <a:gdLst>
                  <a:gd name="connsiteX0" fmla="*/ 13144 w 404727"/>
                  <a:gd name="connsiteY0" fmla="*/ 3 h 136410"/>
                  <a:gd name="connsiteX1" fmla="*/ 34310 w 404727"/>
                  <a:gd name="connsiteY1" fmla="*/ 127003 h 136410"/>
                  <a:gd name="connsiteX2" fmla="*/ 118977 w 404727"/>
                  <a:gd name="connsiteY2" fmla="*/ 127003 h 136410"/>
                  <a:gd name="connsiteX3" fmla="*/ 404727 w 404727"/>
                  <a:gd name="connsiteY3" fmla="*/ 122770 h 136410"/>
                  <a:gd name="connsiteX4" fmla="*/ 32194 w 404727"/>
                  <a:gd name="connsiteY4" fmla="*/ 122770 h 136410"/>
                  <a:gd name="connsiteX5" fmla="*/ 13144 w 404727"/>
                  <a:gd name="connsiteY5" fmla="*/ 3 h 13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727" h="136410">
                    <a:moveTo>
                      <a:pt x="13144" y="3"/>
                    </a:moveTo>
                    <a:cubicBezTo>
                      <a:pt x="13497" y="708"/>
                      <a:pt x="16671" y="105836"/>
                      <a:pt x="34310" y="127003"/>
                    </a:cubicBezTo>
                    <a:cubicBezTo>
                      <a:pt x="51949" y="148170"/>
                      <a:pt x="118977" y="127003"/>
                      <a:pt x="118977" y="127003"/>
                    </a:cubicBezTo>
                    <a:lnTo>
                      <a:pt x="404727" y="122770"/>
                    </a:lnTo>
                    <a:cubicBezTo>
                      <a:pt x="390263" y="122065"/>
                      <a:pt x="90755" y="142878"/>
                      <a:pt x="32194" y="122770"/>
                    </a:cubicBezTo>
                    <a:cubicBezTo>
                      <a:pt x="-26367" y="102662"/>
                      <a:pt x="12791" y="-702"/>
                      <a:pt x="13144" y="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D0D85E6F-9DBF-4E20-93FD-B50C88A4400F}"/>
                  </a:ext>
                </a:extLst>
              </p:cNvPr>
              <p:cNvSpPr/>
              <p:nvPr/>
            </p:nvSpPr>
            <p:spPr>
              <a:xfrm>
                <a:off x="4492120" y="5475004"/>
                <a:ext cx="380458" cy="91897"/>
              </a:xfrm>
              <a:custGeom>
                <a:avLst/>
                <a:gdLst>
                  <a:gd name="connsiteX0" fmla="*/ 1563 w 380458"/>
                  <a:gd name="connsiteY0" fmla="*/ 91829 h 91897"/>
                  <a:gd name="connsiteX1" fmla="*/ 151847 w 380458"/>
                  <a:gd name="connsiteY1" fmla="*/ 17746 h 91897"/>
                  <a:gd name="connsiteX2" fmla="*/ 219580 w 380458"/>
                  <a:gd name="connsiteY2" fmla="*/ 19863 h 91897"/>
                  <a:gd name="connsiteX3" fmla="*/ 380447 w 380458"/>
                  <a:gd name="connsiteY3" fmla="*/ 60079 h 91897"/>
                  <a:gd name="connsiteX4" fmla="*/ 211113 w 380458"/>
                  <a:gd name="connsiteY4" fmla="*/ 15629 h 91897"/>
                  <a:gd name="connsiteX5" fmla="*/ 79880 w 380458"/>
                  <a:gd name="connsiteY5" fmla="*/ 2929 h 91897"/>
                  <a:gd name="connsiteX6" fmla="*/ 1563 w 380458"/>
                  <a:gd name="connsiteY6" fmla="*/ 91829 h 9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458" h="91897">
                    <a:moveTo>
                      <a:pt x="1563" y="91829"/>
                    </a:moveTo>
                    <a:cubicBezTo>
                      <a:pt x="13557" y="94298"/>
                      <a:pt x="115511" y="29740"/>
                      <a:pt x="151847" y="17746"/>
                    </a:cubicBezTo>
                    <a:cubicBezTo>
                      <a:pt x="188183" y="5752"/>
                      <a:pt x="181480" y="12808"/>
                      <a:pt x="219580" y="19863"/>
                    </a:cubicBezTo>
                    <a:cubicBezTo>
                      <a:pt x="257680" y="26918"/>
                      <a:pt x="381858" y="60785"/>
                      <a:pt x="380447" y="60079"/>
                    </a:cubicBezTo>
                    <a:cubicBezTo>
                      <a:pt x="379036" y="59373"/>
                      <a:pt x="261207" y="25154"/>
                      <a:pt x="211113" y="15629"/>
                    </a:cubicBezTo>
                    <a:cubicBezTo>
                      <a:pt x="161019" y="6104"/>
                      <a:pt x="110219" y="-5538"/>
                      <a:pt x="79880" y="2929"/>
                    </a:cubicBezTo>
                    <a:cubicBezTo>
                      <a:pt x="49541" y="11396"/>
                      <a:pt x="-10431" y="89360"/>
                      <a:pt x="1563" y="918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9E867F72-3A42-4C25-8972-E9D9A5495D17}"/>
                  </a:ext>
                </a:extLst>
              </p:cNvPr>
              <p:cNvSpPr/>
              <p:nvPr/>
            </p:nvSpPr>
            <p:spPr>
              <a:xfrm>
                <a:off x="7069447" y="5452495"/>
                <a:ext cx="588152" cy="160896"/>
              </a:xfrm>
              <a:custGeom>
                <a:avLst/>
                <a:gdLst>
                  <a:gd name="connsiteX0" fmla="*/ 220 w 588152"/>
                  <a:gd name="connsiteY0" fmla="*/ 38 h 160896"/>
                  <a:gd name="connsiteX1" fmla="*/ 19270 w 588152"/>
                  <a:gd name="connsiteY1" fmla="*/ 146088 h 160896"/>
                  <a:gd name="connsiteX2" fmla="*/ 15036 w 588152"/>
                  <a:gd name="connsiteY2" fmla="*/ 156672 h 160896"/>
                  <a:gd name="connsiteX3" fmla="*/ 142036 w 588152"/>
                  <a:gd name="connsiteY3" fmla="*/ 152438 h 160896"/>
                  <a:gd name="connsiteX4" fmla="*/ 546320 w 588152"/>
                  <a:gd name="connsiteY4" fmla="*/ 139738 h 160896"/>
                  <a:gd name="connsiteX5" fmla="*/ 544203 w 588152"/>
                  <a:gd name="connsiteY5" fmla="*/ 127038 h 160896"/>
                  <a:gd name="connsiteX6" fmla="*/ 495520 w 588152"/>
                  <a:gd name="connsiteY6" fmla="*/ 36022 h 160896"/>
                  <a:gd name="connsiteX7" fmla="*/ 370636 w 588152"/>
                  <a:gd name="connsiteY7" fmla="*/ 31788 h 160896"/>
                  <a:gd name="connsiteX8" fmla="*/ 144153 w 588152"/>
                  <a:gd name="connsiteY8" fmla="*/ 19088 h 160896"/>
                  <a:gd name="connsiteX9" fmla="*/ 533620 w 588152"/>
                  <a:gd name="connsiteY9" fmla="*/ 57188 h 160896"/>
                  <a:gd name="connsiteX10" fmla="*/ 548436 w 588152"/>
                  <a:gd name="connsiteY10" fmla="*/ 131272 h 160896"/>
                  <a:gd name="connsiteX11" fmla="*/ 188603 w 588152"/>
                  <a:gd name="connsiteY11" fmla="*/ 133388 h 160896"/>
                  <a:gd name="connsiteX12" fmla="*/ 34086 w 588152"/>
                  <a:gd name="connsiteY12" fmla="*/ 131272 h 160896"/>
                  <a:gd name="connsiteX13" fmla="*/ 220 w 588152"/>
                  <a:gd name="connsiteY13" fmla="*/ 38 h 16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8152" h="160896">
                    <a:moveTo>
                      <a:pt x="220" y="38"/>
                    </a:moveTo>
                    <a:cubicBezTo>
                      <a:pt x="-2249" y="2507"/>
                      <a:pt x="16801" y="119982"/>
                      <a:pt x="19270" y="146088"/>
                    </a:cubicBezTo>
                    <a:cubicBezTo>
                      <a:pt x="21739" y="172194"/>
                      <a:pt x="-5425" y="155614"/>
                      <a:pt x="15036" y="156672"/>
                    </a:cubicBezTo>
                    <a:cubicBezTo>
                      <a:pt x="35497" y="157730"/>
                      <a:pt x="142036" y="152438"/>
                      <a:pt x="142036" y="152438"/>
                    </a:cubicBezTo>
                    <a:lnTo>
                      <a:pt x="546320" y="139738"/>
                    </a:lnTo>
                    <a:cubicBezTo>
                      <a:pt x="613348" y="135505"/>
                      <a:pt x="552670" y="144324"/>
                      <a:pt x="544203" y="127038"/>
                    </a:cubicBezTo>
                    <a:cubicBezTo>
                      <a:pt x="535736" y="109752"/>
                      <a:pt x="524448" y="51897"/>
                      <a:pt x="495520" y="36022"/>
                    </a:cubicBezTo>
                    <a:cubicBezTo>
                      <a:pt x="466592" y="20147"/>
                      <a:pt x="370636" y="31788"/>
                      <a:pt x="370636" y="31788"/>
                    </a:cubicBezTo>
                    <a:cubicBezTo>
                      <a:pt x="312075" y="28966"/>
                      <a:pt x="116989" y="14855"/>
                      <a:pt x="144153" y="19088"/>
                    </a:cubicBezTo>
                    <a:cubicBezTo>
                      <a:pt x="171317" y="23321"/>
                      <a:pt x="466240" y="38491"/>
                      <a:pt x="533620" y="57188"/>
                    </a:cubicBezTo>
                    <a:cubicBezTo>
                      <a:pt x="601001" y="75885"/>
                      <a:pt x="605939" y="118572"/>
                      <a:pt x="548436" y="131272"/>
                    </a:cubicBezTo>
                    <a:cubicBezTo>
                      <a:pt x="490933" y="143972"/>
                      <a:pt x="188603" y="133388"/>
                      <a:pt x="188603" y="133388"/>
                    </a:cubicBezTo>
                    <a:cubicBezTo>
                      <a:pt x="102878" y="133388"/>
                      <a:pt x="61603" y="148205"/>
                      <a:pt x="34086" y="131272"/>
                    </a:cubicBezTo>
                    <a:cubicBezTo>
                      <a:pt x="6569" y="114339"/>
                      <a:pt x="2689" y="-2431"/>
                      <a:pt x="220" y="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BF3013A0-88C6-4940-B958-0BC9D2CB279A}"/>
                  </a:ext>
                </a:extLst>
              </p:cNvPr>
              <p:cNvSpPr/>
              <p:nvPr/>
            </p:nvSpPr>
            <p:spPr>
              <a:xfrm>
                <a:off x="7186592" y="5480286"/>
                <a:ext cx="362205" cy="84240"/>
              </a:xfrm>
              <a:custGeom>
                <a:avLst/>
                <a:gdLst>
                  <a:gd name="connsiteX0" fmla="*/ 21 w 362205"/>
                  <a:gd name="connsiteY0" fmla="*/ 74377 h 84240"/>
                  <a:gd name="connsiteX1" fmla="*/ 103208 w 362205"/>
                  <a:gd name="connsiteY1" fmla="*/ 23577 h 84240"/>
                  <a:gd name="connsiteX2" fmla="*/ 112733 w 362205"/>
                  <a:gd name="connsiteY2" fmla="*/ 15639 h 84240"/>
                  <a:gd name="connsiteX3" fmla="*/ 123846 w 362205"/>
                  <a:gd name="connsiteY3" fmla="*/ 15639 h 84240"/>
                  <a:gd name="connsiteX4" fmla="*/ 238146 w 362205"/>
                  <a:gd name="connsiteY4" fmla="*/ 21989 h 84240"/>
                  <a:gd name="connsiteX5" fmla="*/ 288946 w 362205"/>
                  <a:gd name="connsiteY5" fmla="*/ 21989 h 84240"/>
                  <a:gd name="connsiteX6" fmla="*/ 344508 w 362205"/>
                  <a:gd name="connsiteY6" fmla="*/ 61677 h 84240"/>
                  <a:gd name="connsiteX7" fmla="*/ 355621 w 362205"/>
                  <a:gd name="connsiteY7" fmla="*/ 82314 h 84240"/>
                  <a:gd name="connsiteX8" fmla="*/ 250846 w 362205"/>
                  <a:gd name="connsiteY8" fmla="*/ 14052 h 84240"/>
                  <a:gd name="connsiteX9" fmla="*/ 95271 w 362205"/>
                  <a:gd name="connsiteY9" fmla="*/ 4527 h 84240"/>
                  <a:gd name="connsiteX10" fmla="*/ 21 w 362205"/>
                  <a:gd name="connsiteY10" fmla="*/ 74377 h 8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205" h="84240">
                    <a:moveTo>
                      <a:pt x="21" y="74377"/>
                    </a:moveTo>
                    <a:cubicBezTo>
                      <a:pt x="1344" y="77552"/>
                      <a:pt x="84423" y="33367"/>
                      <a:pt x="103208" y="23577"/>
                    </a:cubicBezTo>
                    <a:cubicBezTo>
                      <a:pt x="121993" y="13787"/>
                      <a:pt x="109293" y="16962"/>
                      <a:pt x="112733" y="15639"/>
                    </a:cubicBezTo>
                    <a:cubicBezTo>
                      <a:pt x="116173" y="14316"/>
                      <a:pt x="123846" y="15639"/>
                      <a:pt x="123846" y="15639"/>
                    </a:cubicBezTo>
                    <a:lnTo>
                      <a:pt x="238146" y="21989"/>
                    </a:lnTo>
                    <a:cubicBezTo>
                      <a:pt x="265663" y="23047"/>
                      <a:pt x="271219" y="15374"/>
                      <a:pt x="288946" y="21989"/>
                    </a:cubicBezTo>
                    <a:cubicBezTo>
                      <a:pt x="306673" y="28604"/>
                      <a:pt x="333396" y="51623"/>
                      <a:pt x="344508" y="61677"/>
                    </a:cubicBezTo>
                    <a:cubicBezTo>
                      <a:pt x="355620" y="71731"/>
                      <a:pt x="371231" y="90252"/>
                      <a:pt x="355621" y="82314"/>
                    </a:cubicBezTo>
                    <a:cubicBezTo>
                      <a:pt x="340011" y="74376"/>
                      <a:pt x="294238" y="27016"/>
                      <a:pt x="250846" y="14052"/>
                    </a:cubicBezTo>
                    <a:cubicBezTo>
                      <a:pt x="207454" y="1087"/>
                      <a:pt x="131783" y="-4733"/>
                      <a:pt x="95271" y="4527"/>
                    </a:cubicBezTo>
                    <a:cubicBezTo>
                      <a:pt x="58759" y="13787"/>
                      <a:pt x="-1302" y="71202"/>
                      <a:pt x="21" y="743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79C90A6E-A475-4DAF-B76D-4FF6C2B3B38C}"/>
                  </a:ext>
                </a:extLst>
              </p:cNvPr>
              <p:cNvSpPr/>
              <p:nvPr/>
            </p:nvSpPr>
            <p:spPr>
              <a:xfrm>
                <a:off x="3655936" y="4625882"/>
                <a:ext cx="475255" cy="60582"/>
              </a:xfrm>
              <a:custGeom>
                <a:avLst/>
                <a:gdLst>
                  <a:gd name="connsiteX0" fmla="*/ 469977 w 475255"/>
                  <a:gd name="connsiteY0" fmla="*/ 93 h 60582"/>
                  <a:gd name="connsiteX1" fmla="*/ 169939 w 475255"/>
                  <a:gd name="connsiteY1" fmla="*/ 41368 h 60582"/>
                  <a:gd name="connsiteX2" fmla="*/ 77 w 475255"/>
                  <a:gd name="connsiteY2" fmla="*/ 31843 h 60582"/>
                  <a:gd name="connsiteX3" fmla="*/ 188989 w 475255"/>
                  <a:gd name="connsiteY3" fmla="*/ 60418 h 60582"/>
                  <a:gd name="connsiteX4" fmla="*/ 247727 w 475255"/>
                  <a:gd name="connsiteY4" fmla="*/ 42956 h 60582"/>
                  <a:gd name="connsiteX5" fmla="*/ 354089 w 475255"/>
                  <a:gd name="connsiteY5" fmla="*/ 30256 h 60582"/>
                  <a:gd name="connsiteX6" fmla="*/ 469977 w 475255"/>
                  <a:gd name="connsiteY6" fmla="*/ 93 h 6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255" h="60582">
                    <a:moveTo>
                      <a:pt x="469977" y="93"/>
                    </a:moveTo>
                    <a:cubicBezTo>
                      <a:pt x="439285" y="1945"/>
                      <a:pt x="248256" y="36076"/>
                      <a:pt x="169939" y="41368"/>
                    </a:cubicBezTo>
                    <a:cubicBezTo>
                      <a:pt x="91622" y="46660"/>
                      <a:pt x="-3098" y="28668"/>
                      <a:pt x="77" y="31843"/>
                    </a:cubicBezTo>
                    <a:cubicBezTo>
                      <a:pt x="3252" y="35018"/>
                      <a:pt x="147714" y="58566"/>
                      <a:pt x="188989" y="60418"/>
                    </a:cubicBezTo>
                    <a:cubicBezTo>
                      <a:pt x="230264" y="62270"/>
                      <a:pt x="220210" y="47983"/>
                      <a:pt x="247727" y="42956"/>
                    </a:cubicBezTo>
                    <a:cubicBezTo>
                      <a:pt x="275244" y="37929"/>
                      <a:pt x="319164" y="36077"/>
                      <a:pt x="354089" y="30256"/>
                    </a:cubicBezTo>
                    <a:cubicBezTo>
                      <a:pt x="389014" y="24435"/>
                      <a:pt x="500669" y="-1759"/>
                      <a:pt x="469977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A70C1A67-4B4A-4719-B349-D8F1DC4FAE79}"/>
                  </a:ext>
                </a:extLst>
              </p:cNvPr>
              <p:cNvSpPr/>
              <p:nvPr/>
            </p:nvSpPr>
            <p:spPr>
              <a:xfrm>
                <a:off x="3311449" y="4679060"/>
                <a:ext cx="499031" cy="205783"/>
              </a:xfrm>
              <a:custGeom>
                <a:avLst/>
                <a:gdLst>
                  <a:gd name="connsiteX0" fmla="*/ 423939 w 499031"/>
                  <a:gd name="connsiteY0" fmla="*/ 890 h 205783"/>
                  <a:gd name="connsiteX1" fmla="*/ 235026 w 499031"/>
                  <a:gd name="connsiteY1" fmla="*/ 61215 h 205783"/>
                  <a:gd name="connsiteX2" fmla="*/ 157239 w 499031"/>
                  <a:gd name="connsiteY2" fmla="*/ 119953 h 205783"/>
                  <a:gd name="connsiteX3" fmla="*/ 66751 w 499031"/>
                  <a:gd name="connsiteY3" fmla="*/ 150115 h 205783"/>
                  <a:gd name="connsiteX4" fmla="*/ 76 w 499031"/>
                  <a:gd name="connsiteY4" fmla="*/ 199328 h 205783"/>
                  <a:gd name="connsiteX5" fmla="*/ 79451 w 499031"/>
                  <a:gd name="connsiteY5" fmla="*/ 183453 h 205783"/>
                  <a:gd name="connsiteX6" fmla="*/ 293764 w 499031"/>
                  <a:gd name="connsiteY6" fmla="*/ 205678 h 205783"/>
                  <a:gd name="connsiteX7" fmla="*/ 181051 w 499031"/>
                  <a:gd name="connsiteY7" fmla="*/ 172340 h 205783"/>
                  <a:gd name="connsiteX8" fmla="*/ 69926 w 499031"/>
                  <a:gd name="connsiteY8" fmla="*/ 169165 h 205783"/>
                  <a:gd name="connsiteX9" fmla="*/ 41351 w 499031"/>
                  <a:gd name="connsiteY9" fmla="*/ 177103 h 205783"/>
                  <a:gd name="connsiteX10" fmla="*/ 169939 w 499031"/>
                  <a:gd name="connsiteY10" fmla="*/ 112015 h 205783"/>
                  <a:gd name="connsiteX11" fmla="*/ 203276 w 499031"/>
                  <a:gd name="connsiteY11" fmla="*/ 61215 h 205783"/>
                  <a:gd name="connsiteX12" fmla="*/ 354089 w 499031"/>
                  <a:gd name="connsiteY12" fmla="*/ 16765 h 205783"/>
                  <a:gd name="connsiteX13" fmla="*/ 495376 w 499031"/>
                  <a:gd name="connsiteY13" fmla="*/ 24703 h 205783"/>
                  <a:gd name="connsiteX14" fmla="*/ 423939 w 499031"/>
                  <a:gd name="connsiteY14" fmla="*/ 890 h 20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031" h="205783">
                    <a:moveTo>
                      <a:pt x="423939" y="890"/>
                    </a:moveTo>
                    <a:cubicBezTo>
                      <a:pt x="380547" y="6975"/>
                      <a:pt x="279476" y="41371"/>
                      <a:pt x="235026" y="61215"/>
                    </a:cubicBezTo>
                    <a:cubicBezTo>
                      <a:pt x="190576" y="81059"/>
                      <a:pt x="185285" y="105136"/>
                      <a:pt x="157239" y="119953"/>
                    </a:cubicBezTo>
                    <a:cubicBezTo>
                      <a:pt x="129193" y="134770"/>
                      <a:pt x="92945" y="136886"/>
                      <a:pt x="66751" y="150115"/>
                    </a:cubicBezTo>
                    <a:cubicBezTo>
                      <a:pt x="40557" y="163344"/>
                      <a:pt x="-2041" y="193772"/>
                      <a:pt x="76" y="199328"/>
                    </a:cubicBezTo>
                    <a:cubicBezTo>
                      <a:pt x="2193" y="204884"/>
                      <a:pt x="30503" y="182395"/>
                      <a:pt x="79451" y="183453"/>
                    </a:cubicBezTo>
                    <a:cubicBezTo>
                      <a:pt x="128399" y="184511"/>
                      <a:pt x="276831" y="207530"/>
                      <a:pt x="293764" y="205678"/>
                    </a:cubicBezTo>
                    <a:cubicBezTo>
                      <a:pt x="310697" y="203826"/>
                      <a:pt x="218357" y="178425"/>
                      <a:pt x="181051" y="172340"/>
                    </a:cubicBezTo>
                    <a:cubicBezTo>
                      <a:pt x="143745" y="166255"/>
                      <a:pt x="93209" y="168371"/>
                      <a:pt x="69926" y="169165"/>
                    </a:cubicBezTo>
                    <a:cubicBezTo>
                      <a:pt x="46643" y="169959"/>
                      <a:pt x="24682" y="186628"/>
                      <a:pt x="41351" y="177103"/>
                    </a:cubicBezTo>
                    <a:cubicBezTo>
                      <a:pt x="58020" y="167578"/>
                      <a:pt x="142951" y="131330"/>
                      <a:pt x="169939" y="112015"/>
                    </a:cubicBezTo>
                    <a:cubicBezTo>
                      <a:pt x="196926" y="92700"/>
                      <a:pt x="172584" y="77090"/>
                      <a:pt x="203276" y="61215"/>
                    </a:cubicBezTo>
                    <a:cubicBezTo>
                      <a:pt x="233968" y="45340"/>
                      <a:pt x="305406" y="22850"/>
                      <a:pt x="354089" y="16765"/>
                    </a:cubicBezTo>
                    <a:cubicBezTo>
                      <a:pt x="402772" y="10680"/>
                      <a:pt x="478443" y="27613"/>
                      <a:pt x="495376" y="24703"/>
                    </a:cubicBezTo>
                    <a:cubicBezTo>
                      <a:pt x="512309" y="21793"/>
                      <a:pt x="467331" y="-5195"/>
                      <a:pt x="423939" y="8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24FEF29D-7560-4A2E-A879-E9C936F87408}"/>
                  </a:ext>
                </a:extLst>
              </p:cNvPr>
              <p:cNvSpPr/>
              <p:nvPr/>
            </p:nvSpPr>
            <p:spPr>
              <a:xfrm>
                <a:off x="3285165" y="4814277"/>
                <a:ext cx="346885" cy="79179"/>
              </a:xfrm>
              <a:custGeom>
                <a:avLst/>
                <a:gdLst>
                  <a:gd name="connsiteX0" fmla="*/ 4135 w 346885"/>
                  <a:gd name="connsiteY0" fmla="*/ 78398 h 79179"/>
                  <a:gd name="connsiteX1" fmla="*/ 247023 w 346885"/>
                  <a:gd name="connsiteY1" fmla="*/ 49823 h 79179"/>
                  <a:gd name="connsiteX2" fmla="*/ 343860 w 346885"/>
                  <a:gd name="connsiteY2" fmla="*/ 75223 h 79179"/>
                  <a:gd name="connsiteX3" fmla="*/ 145423 w 346885"/>
                  <a:gd name="connsiteY3" fmla="*/ 5373 h 79179"/>
                  <a:gd name="connsiteX4" fmla="*/ 99385 w 346885"/>
                  <a:gd name="connsiteY4" fmla="*/ 11723 h 79179"/>
                  <a:gd name="connsiteX5" fmla="*/ 4135 w 346885"/>
                  <a:gd name="connsiteY5" fmla="*/ 78398 h 7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85" h="79179">
                    <a:moveTo>
                      <a:pt x="4135" y="78398"/>
                    </a:moveTo>
                    <a:cubicBezTo>
                      <a:pt x="28741" y="84748"/>
                      <a:pt x="190402" y="50352"/>
                      <a:pt x="247023" y="49823"/>
                    </a:cubicBezTo>
                    <a:cubicBezTo>
                      <a:pt x="303644" y="49294"/>
                      <a:pt x="360793" y="82631"/>
                      <a:pt x="343860" y="75223"/>
                    </a:cubicBezTo>
                    <a:cubicBezTo>
                      <a:pt x="326927" y="67815"/>
                      <a:pt x="186169" y="15956"/>
                      <a:pt x="145423" y="5373"/>
                    </a:cubicBezTo>
                    <a:cubicBezTo>
                      <a:pt x="104677" y="-5210"/>
                      <a:pt x="127166" y="1404"/>
                      <a:pt x="99385" y="11723"/>
                    </a:cubicBezTo>
                    <a:cubicBezTo>
                      <a:pt x="71604" y="22042"/>
                      <a:pt x="-20471" y="72048"/>
                      <a:pt x="4135" y="783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4A9AF564-CC59-4E44-A621-BFEFED054004}"/>
                  </a:ext>
                </a:extLst>
              </p:cNvPr>
              <p:cNvSpPr/>
              <p:nvPr/>
            </p:nvSpPr>
            <p:spPr>
              <a:xfrm>
                <a:off x="3639896" y="4628502"/>
                <a:ext cx="479972" cy="842546"/>
              </a:xfrm>
              <a:custGeom>
                <a:avLst/>
                <a:gdLst>
                  <a:gd name="connsiteX0" fmla="*/ 476492 w 479972"/>
                  <a:gd name="connsiteY0" fmla="*/ 8586 h 842546"/>
                  <a:gd name="connsiteX1" fmla="*/ 460617 w 479972"/>
                  <a:gd name="connsiteY1" fmla="*/ 405461 h 842546"/>
                  <a:gd name="connsiteX2" fmla="*/ 454267 w 479972"/>
                  <a:gd name="connsiteY2" fmla="*/ 418161 h 842546"/>
                  <a:gd name="connsiteX3" fmla="*/ 455854 w 479972"/>
                  <a:gd name="connsiteY3" fmla="*/ 813448 h 842546"/>
                  <a:gd name="connsiteX4" fmla="*/ 425692 w 479972"/>
                  <a:gd name="connsiteY4" fmla="*/ 749948 h 842546"/>
                  <a:gd name="connsiteX5" fmla="*/ 324092 w 479972"/>
                  <a:gd name="connsiteY5" fmla="*/ 748361 h 842546"/>
                  <a:gd name="connsiteX6" fmla="*/ 242 w 479972"/>
                  <a:gd name="connsiteY6" fmla="*/ 837261 h 842546"/>
                  <a:gd name="connsiteX7" fmla="*/ 270117 w 479972"/>
                  <a:gd name="connsiteY7" fmla="*/ 570561 h 842546"/>
                  <a:gd name="connsiteX8" fmla="*/ 208204 w 479972"/>
                  <a:gd name="connsiteY8" fmla="*/ 672161 h 842546"/>
                  <a:gd name="connsiteX9" fmla="*/ 246304 w 479972"/>
                  <a:gd name="connsiteY9" fmla="*/ 589611 h 842546"/>
                  <a:gd name="connsiteX10" fmla="*/ 284404 w 479972"/>
                  <a:gd name="connsiteY10" fmla="*/ 513411 h 842546"/>
                  <a:gd name="connsiteX11" fmla="*/ 289167 w 479972"/>
                  <a:gd name="connsiteY11" fmla="*/ 489598 h 842546"/>
                  <a:gd name="connsiteX12" fmla="*/ 347904 w 479972"/>
                  <a:gd name="connsiteY12" fmla="*/ 438798 h 842546"/>
                  <a:gd name="connsiteX13" fmla="*/ 355842 w 479972"/>
                  <a:gd name="connsiteY13" fmla="*/ 438798 h 842546"/>
                  <a:gd name="connsiteX14" fmla="*/ 378067 w 479972"/>
                  <a:gd name="connsiteY14" fmla="*/ 256236 h 842546"/>
                  <a:gd name="connsiteX15" fmla="*/ 349492 w 479972"/>
                  <a:gd name="connsiteY15" fmla="*/ 275286 h 842546"/>
                  <a:gd name="connsiteX16" fmla="*/ 343142 w 479972"/>
                  <a:gd name="connsiteY16" fmla="*/ 230836 h 842546"/>
                  <a:gd name="connsiteX17" fmla="*/ 363779 w 479972"/>
                  <a:gd name="connsiteY17" fmla="*/ 224486 h 842546"/>
                  <a:gd name="connsiteX18" fmla="*/ 365367 w 479972"/>
                  <a:gd name="connsiteY18" fmla="*/ 219723 h 842546"/>
                  <a:gd name="connsiteX19" fmla="*/ 386004 w 479972"/>
                  <a:gd name="connsiteY19" fmla="*/ 165748 h 842546"/>
                  <a:gd name="connsiteX20" fmla="*/ 371717 w 479972"/>
                  <a:gd name="connsiteY20" fmla="*/ 426098 h 842546"/>
                  <a:gd name="connsiteX21" fmla="*/ 432042 w 479972"/>
                  <a:gd name="connsiteY21" fmla="*/ 99073 h 842546"/>
                  <a:gd name="connsiteX22" fmla="*/ 419342 w 479972"/>
                  <a:gd name="connsiteY22" fmla="*/ 87961 h 842546"/>
                  <a:gd name="connsiteX23" fmla="*/ 386004 w 479972"/>
                  <a:gd name="connsiteY23" fmla="*/ 127648 h 842546"/>
                  <a:gd name="connsiteX24" fmla="*/ 476492 w 479972"/>
                  <a:gd name="connsiteY24" fmla="*/ 8586 h 84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9972" h="842546">
                    <a:moveTo>
                      <a:pt x="476492" y="8586"/>
                    </a:moveTo>
                    <a:cubicBezTo>
                      <a:pt x="488928" y="54888"/>
                      <a:pt x="464321" y="337199"/>
                      <a:pt x="460617" y="405461"/>
                    </a:cubicBezTo>
                    <a:cubicBezTo>
                      <a:pt x="456913" y="473723"/>
                      <a:pt x="455061" y="350163"/>
                      <a:pt x="454267" y="418161"/>
                    </a:cubicBezTo>
                    <a:cubicBezTo>
                      <a:pt x="453473" y="486159"/>
                      <a:pt x="460616" y="758150"/>
                      <a:pt x="455854" y="813448"/>
                    </a:cubicBezTo>
                    <a:cubicBezTo>
                      <a:pt x="451091" y="868746"/>
                      <a:pt x="447652" y="760796"/>
                      <a:pt x="425692" y="749948"/>
                    </a:cubicBezTo>
                    <a:cubicBezTo>
                      <a:pt x="403732" y="739100"/>
                      <a:pt x="395000" y="733809"/>
                      <a:pt x="324092" y="748361"/>
                    </a:cubicBezTo>
                    <a:cubicBezTo>
                      <a:pt x="253184" y="762913"/>
                      <a:pt x="9238" y="866894"/>
                      <a:pt x="242" y="837261"/>
                    </a:cubicBezTo>
                    <a:cubicBezTo>
                      <a:pt x="-8754" y="807628"/>
                      <a:pt x="235457" y="598078"/>
                      <a:pt x="270117" y="570561"/>
                    </a:cubicBezTo>
                    <a:cubicBezTo>
                      <a:pt x="304777" y="543044"/>
                      <a:pt x="212173" y="668986"/>
                      <a:pt x="208204" y="672161"/>
                    </a:cubicBezTo>
                    <a:cubicBezTo>
                      <a:pt x="204235" y="675336"/>
                      <a:pt x="233604" y="616069"/>
                      <a:pt x="246304" y="589611"/>
                    </a:cubicBezTo>
                    <a:cubicBezTo>
                      <a:pt x="259004" y="563153"/>
                      <a:pt x="277260" y="530080"/>
                      <a:pt x="284404" y="513411"/>
                    </a:cubicBezTo>
                    <a:cubicBezTo>
                      <a:pt x="291548" y="496742"/>
                      <a:pt x="278584" y="502033"/>
                      <a:pt x="289167" y="489598"/>
                    </a:cubicBezTo>
                    <a:cubicBezTo>
                      <a:pt x="299750" y="477163"/>
                      <a:pt x="336792" y="447265"/>
                      <a:pt x="347904" y="438798"/>
                    </a:cubicBezTo>
                    <a:cubicBezTo>
                      <a:pt x="359016" y="430331"/>
                      <a:pt x="350815" y="469225"/>
                      <a:pt x="355842" y="438798"/>
                    </a:cubicBezTo>
                    <a:cubicBezTo>
                      <a:pt x="360869" y="408371"/>
                      <a:pt x="379125" y="283488"/>
                      <a:pt x="378067" y="256236"/>
                    </a:cubicBezTo>
                    <a:cubicBezTo>
                      <a:pt x="377009" y="228984"/>
                      <a:pt x="355313" y="279519"/>
                      <a:pt x="349492" y="275286"/>
                    </a:cubicBezTo>
                    <a:cubicBezTo>
                      <a:pt x="343671" y="271053"/>
                      <a:pt x="340761" y="239302"/>
                      <a:pt x="343142" y="230836"/>
                    </a:cubicBezTo>
                    <a:cubicBezTo>
                      <a:pt x="345523" y="222370"/>
                      <a:pt x="360075" y="226338"/>
                      <a:pt x="363779" y="224486"/>
                    </a:cubicBezTo>
                    <a:cubicBezTo>
                      <a:pt x="367483" y="222634"/>
                      <a:pt x="365367" y="219723"/>
                      <a:pt x="365367" y="219723"/>
                    </a:cubicBezTo>
                    <a:cubicBezTo>
                      <a:pt x="369071" y="209933"/>
                      <a:pt x="384946" y="131352"/>
                      <a:pt x="386004" y="165748"/>
                    </a:cubicBezTo>
                    <a:cubicBezTo>
                      <a:pt x="387062" y="200144"/>
                      <a:pt x="364044" y="437211"/>
                      <a:pt x="371717" y="426098"/>
                    </a:cubicBezTo>
                    <a:cubicBezTo>
                      <a:pt x="379390" y="414986"/>
                      <a:pt x="424105" y="155429"/>
                      <a:pt x="432042" y="99073"/>
                    </a:cubicBezTo>
                    <a:cubicBezTo>
                      <a:pt x="439979" y="42717"/>
                      <a:pt x="427015" y="83199"/>
                      <a:pt x="419342" y="87961"/>
                    </a:cubicBezTo>
                    <a:cubicBezTo>
                      <a:pt x="411669" y="92723"/>
                      <a:pt x="377537" y="137438"/>
                      <a:pt x="386004" y="127648"/>
                    </a:cubicBezTo>
                    <a:cubicBezTo>
                      <a:pt x="394471" y="117858"/>
                      <a:pt x="464056" y="-37716"/>
                      <a:pt x="476492" y="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F64D1F3F-44A0-4819-AF11-C5D7782F8804}"/>
                  </a:ext>
                </a:extLst>
              </p:cNvPr>
              <p:cNvSpPr/>
              <p:nvPr/>
            </p:nvSpPr>
            <p:spPr>
              <a:xfrm>
                <a:off x="3771349" y="4698097"/>
                <a:ext cx="177732" cy="201089"/>
              </a:xfrm>
              <a:custGeom>
                <a:avLst/>
                <a:gdLst>
                  <a:gd name="connsiteX0" fmla="*/ 551 w 177732"/>
                  <a:gd name="connsiteY0" fmla="*/ 2491 h 201089"/>
                  <a:gd name="connsiteX1" fmla="*/ 65639 w 177732"/>
                  <a:gd name="connsiteY1" fmla="*/ 8841 h 201089"/>
                  <a:gd name="connsiteX2" fmla="*/ 176764 w 177732"/>
                  <a:gd name="connsiteY2" fmla="*/ 35828 h 201089"/>
                  <a:gd name="connsiteX3" fmla="*/ 119614 w 177732"/>
                  <a:gd name="connsiteY3" fmla="*/ 34241 h 201089"/>
                  <a:gd name="connsiteX4" fmla="*/ 118026 w 177732"/>
                  <a:gd name="connsiteY4" fmla="*/ 105678 h 201089"/>
                  <a:gd name="connsiteX5" fmla="*/ 133901 w 177732"/>
                  <a:gd name="connsiteY5" fmla="*/ 200928 h 201089"/>
                  <a:gd name="connsiteX6" fmla="*/ 121201 w 177732"/>
                  <a:gd name="connsiteY6" fmla="*/ 126316 h 201089"/>
                  <a:gd name="connsiteX7" fmla="*/ 100564 w 177732"/>
                  <a:gd name="connsiteY7" fmla="*/ 46941 h 201089"/>
                  <a:gd name="connsiteX8" fmla="*/ 551 w 177732"/>
                  <a:gd name="connsiteY8" fmla="*/ 2491 h 2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732" h="201089">
                    <a:moveTo>
                      <a:pt x="551" y="2491"/>
                    </a:moveTo>
                    <a:cubicBezTo>
                      <a:pt x="-5270" y="-3859"/>
                      <a:pt x="36270" y="3285"/>
                      <a:pt x="65639" y="8841"/>
                    </a:cubicBezTo>
                    <a:cubicBezTo>
                      <a:pt x="95008" y="14397"/>
                      <a:pt x="167768" y="31595"/>
                      <a:pt x="176764" y="35828"/>
                    </a:cubicBezTo>
                    <a:cubicBezTo>
                      <a:pt x="185760" y="40061"/>
                      <a:pt x="129404" y="22599"/>
                      <a:pt x="119614" y="34241"/>
                    </a:cubicBezTo>
                    <a:cubicBezTo>
                      <a:pt x="109824" y="45883"/>
                      <a:pt x="115645" y="77897"/>
                      <a:pt x="118026" y="105678"/>
                    </a:cubicBezTo>
                    <a:cubicBezTo>
                      <a:pt x="120407" y="133459"/>
                      <a:pt x="133372" y="197488"/>
                      <a:pt x="133901" y="200928"/>
                    </a:cubicBezTo>
                    <a:cubicBezTo>
                      <a:pt x="134430" y="204368"/>
                      <a:pt x="126757" y="151981"/>
                      <a:pt x="121201" y="126316"/>
                    </a:cubicBezTo>
                    <a:cubicBezTo>
                      <a:pt x="115645" y="100652"/>
                      <a:pt x="119614" y="65462"/>
                      <a:pt x="100564" y="46941"/>
                    </a:cubicBezTo>
                    <a:cubicBezTo>
                      <a:pt x="81514" y="28420"/>
                      <a:pt x="6372" y="8841"/>
                      <a:pt x="551" y="24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A5E41730-83F2-4526-AC8E-755B800DE118}"/>
                  </a:ext>
                </a:extLst>
              </p:cNvPr>
              <p:cNvSpPr/>
              <p:nvPr/>
            </p:nvSpPr>
            <p:spPr>
              <a:xfrm>
                <a:off x="2735792" y="4856868"/>
                <a:ext cx="759165" cy="217348"/>
              </a:xfrm>
              <a:custGeom>
                <a:avLst/>
                <a:gdLst>
                  <a:gd name="connsiteX0" fmla="*/ 675746 w 759165"/>
                  <a:gd name="connsiteY0" fmla="*/ 11995 h 217348"/>
                  <a:gd name="connsiteX1" fmla="*/ 510646 w 759165"/>
                  <a:gd name="connsiteY1" fmla="*/ 48507 h 217348"/>
                  <a:gd name="connsiteX2" fmla="*/ 162983 w 759165"/>
                  <a:gd name="connsiteY2" fmla="*/ 175507 h 217348"/>
                  <a:gd name="connsiteX3" fmla="*/ 4233 w 759165"/>
                  <a:gd name="connsiteY3" fmla="*/ 216782 h 217348"/>
                  <a:gd name="connsiteX4" fmla="*/ 320146 w 759165"/>
                  <a:gd name="connsiteY4" fmla="*/ 151695 h 217348"/>
                  <a:gd name="connsiteX5" fmla="*/ 180446 w 759165"/>
                  <a:gd name="connsiteY5" fmla="*/ 205670 h 217348"/>
                  <a:gd name="connsiteX6" fmla="*/ 351896 w 759165"/>
                  <a:gd name="connsiteY6" fmla="*/ 108832 h 217348"/>
                  <a:gd name="connsiteX7" fmla="*/ 283633 w 759165"/>
                  <a:gd name="connsiteY7" fmla="*/ 123120 h 217348"/>
                  <a:gd name="connsiteX8" fmla="*/ 734483 w 759165"/>
                  <a:gd name="connsiteY8" fmla="*/ 7232 h 217348"/>
                  <a:gd name="connsiteX9" fmla="*/ 675746 w 759165"/>
                  <a:gd name="connsiteY9" fmla="*/ 11995 h 2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165" h="217348">
                    <a:moveTo>
                      <a:pt x="675746" y="11995"/>
                    </a:moveTo>
                    <a:cubicBezTo>
                      <a:pt x="638440" y="18874"/>
                      <a:pt x="596106" y="21255"/>
                      <a:pt x="510646" y="48507"/>
                    </a:cubicBezTo>
                    <a:cubicBezTo>
                      <a:pt x="425186" y="75759"/>
                      <a:pt x="247385" y="147461"/>
                      <a:pt x="162983" y="175507"/>
                    </a:cubicBezTo>
                    <a:cubicBezTo>
                      <a:pt x="78581" y="203553"/>
                      <a:pt x="-21961" y="220751"/>
                      <a:pt x="4233" y="216782"/>
                    </a:cubicBezTo>
                    <a:cubicBezTo>
                      <a:pt x="30427" y="212813"/>
                      <a:pt x="290777" y="153547"/>
                      <a:pt x="320146" y="151695"/>
                    </a:cubicBezTo>
                    <a:cubicBezTo>
                      <a:pt x="349515" y="149843"/>
                      <a:pt x="175154" y="212814"/>
                      <a:pt x="180446" y="205670"/>
                    </a:cubicBezTo>
                    <a:cubicBezTo>
                      <a:pt x="185738" y="198526"/>
                      <a:pt x="334698" y="122590"/>
                      <a:pt x="351896" y="108832"/>
                    </a:cubicBezTo>
                    <a:cubicBezTo>
                      <a:pt x="369094" y="95074"/>
                      <a:pt x="283633" y="123120"/>
                      <a:pt x="283633" y="123120"/>
                    </a:cubicBezTo>
                    <a:lnTo>
                      <a:pt x="734483" y="7232"/>
                    </a:lnTo>
                    <a:cubicBezTo>
                      <a:pt x="802216" y="-8378"/>
                      <a:pt x="713052" y="5116"/>
                      <a:pt x="675746" y="119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3FEF73C2-C495-4527-AD2B-E3B579845495}"/>
                  </a:ext>
                </a:extLst>
              </p:cNvPr>
              <p:cNvSpPr/>
              <p:nvPr/>
            </p:nvSpPr>
            <p:spPr>
              <a:xfrm>
                <a:off x="3126732" y="4921215"/>
                <a:ext cx="350223" cy="105213"/>
              </a:xfrm>
              <a:custGeom>
                <a:avLst/>
                <a:gdLst>
                  <a:gd name="connsiteX0" fmla="*/ 10168 w 350223"/>
                  <a:gd name="connsiteY0" fmla="*/ 38135 h 105213"/>
                  <a:gd name="connsiteX1" fmla="*/ 240356 w 350223"/>
                  <a:gd name="connsiteY1" fmla="*/ 74648 h 105213"/>
                  <a:gd name="connsiteX2" fmla="*/ 349893 w 350223"/>
                  <a:gd name="connsiteY2" fmla="*/ 104810 h 105213"/>
                  <a:gd name="connsiteX3" fmla="*/ 268931 w 350223"/>
                  <a:gd name="connsiteY3" fmla="*/ 52423 h 105213"/>
                  <a:gd name="connsiteX4" fmla="*/ 121293 w 350223"/>
                  <a:gd name="connsiteY4" fmla="*/ 35 h 105213"/>
                  <a:gd name="connsiteX5" fmla="*/ 268931 w 350223"/>
                  <a:gd name="connsiteY5" fmla="*/ 60360 h 105213"/>
                  <a:gd name="connsiteX6" fmla="*/ 60968 w 350223"/>
                  <a:gd name="connsiteY6" fmla="*/ 44485 h 105213"/>
                  <a:gd name="connsiteX7" fmla="*/ 10168 w 350223"/>
                  <a:gd name="connsiteY7" fmla="*/ 38135 h 10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223" h="105213">
                    <a:moveTo>
                      <a:pt x="10168" y="38135"/>
                    </a:moveTo>
                    <a:cubicBezTo>
                      <a:pt x="40066" y="43162"/>
                      <a:pt x="183735" y="63536"/>
                      <a:pt x="240356" y="74648"/>
                    </a:cubicBezTo>
                    <a:cubicBezTo>
                      <a:pt x="296977" y="85760"/>
                      <a:pt x="345131" y="108514"/>
                      <a:pt x="349893" y="104810"/>
                    </a:cubicBezTo>
                    <a:cubicBezTo>
                      <a:pt x="354655" y="101106"/>
                      <a:pt x="307031" y="69885"/>
                      <a:pt x="268931" y="52423"/>
                    </a:cubicBezTo>
                    <a:cubicBezTo>
                      <a:pt x="230831" y="34961"/>
                      <a:pt x="121293" y="-1288"/>
                      <a:pt x="121293" y="35"/>
                    </a:cubicBezTo>
                    <a:cubicBezTo>
                      <a:pt x="121293" y="1358"/>
                      <a:pt x="278985" y="52952"/>
                      <a:pt x="268931" y="60360"/>
                    </a:cubicBezTo>
                    <a:cubicBezTo>
                      <a:pt x="258877" y="67768"/>
                      <a:pt x="99862" y="48718"/>
                      <a:pt x="60968" y="44485"/>
                    </a:cubicBezTo>
                    <a:cubicBezTo>
                      <a:pt x="22074" y="40252"/>
                      <a:pt x="-19730" y="33108"/>
                      <a:pt x="10168" y="381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02E3295C-19C2-4892-9F58-744CCACABFD0}"/>
                  </a:ext>
                </a:extLst>
              </p:cNvPr>
              <p:cNvSpPr/>
              <p:nvPr/>
            </p:nvSpPr>
            <p:spPr>
              <a:xfrm>
                <a:off x="2219844" y="4998912"/>
                <a:ext cx="893325" cy="230647"/>
              </a:xfrm>
              <a:custGeom>
                <a:avLst/>
                <a:gdLst>
                  <a:gd name="connsiteX0" fmla="*/ 16944 w 893325"/>
                  <a:gd name="connsiteY0" fmla="*/ 225551 h 230647"/>
                  <a:gd name="connsiteX1" fmla="*/ 80444 w 893325"/>
                  <a:gd name="connsiteY1" fmla="*/ 219201 h 230647"/>
                  <a:gd name="connsiteX2" fmla="*/ 467794 w 893325"/>
                  <a:gd name="connsiteY2" fmla="*/ 130301 h 230647"/>
                  <a:gd name="connsiteX3" fmla="*/ 439219 w 893325"/>
                  <a:gd name="connsiteY3" fmla="*/ 108076 h 230647"/>
                  <a:gd name="connsiteX4" fmla="*/ 893244 w 893325"/>
                  <a:gd name="connsiteY4" fmla="*/ 126 h 230647"/>
                  <a:gd name="connsiteX5" fmla="*/ 478906 w 893325"/>
                  <a:gd name="connsiteY5" fmla="*/ 131888 h 230647"/>
                  <a:gd name="connsiteX6" fmla="*/ 751956 w 893325"/>
                  <a:gd name="connsiteY6" fmla="*/ 47751 h 230647"/>
                  <a:gd name="connsiteX7" fmla="*/ 304281 w 893325"/>
                  <a:gd name="connsiteY7" fmla="*/ 182688 h 230647"/>
                  <a:gd name="connsiteX8" fmla="*/ 16944 w 893325"/>
                  <a:gd name="connsiteY8" fmla="*/ 225551 h 23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3325" h="230647">
                    <a:moveTo>
                      <a:pt x="16944" y="225551"/>
                    </a:moveTo>
                    <a:cubicBezTo>
                      <a:pt x="-20362" y="231636"/>
                      <a:pt x="5302" y="235076"/>
                      <a:pt x="80444" y="219201"/>
                    </a:cubicBezTo>
                    <a:cubicBezTo>
                      <a:pt x="155586" y="203326"/>
                      <a:pt x="407998" y="148822"/>
                      <a:pt x="467794" y="130301"/>
                    </a:cubicBezTo>
                    <a:cubicBezTo>
                      <a:pt x="527590" y="111780"/>
                      <a:pt x="368311" y="129772"/>
                      <a:pt x="439219" y="108076"/>
                    </a:cubicBezTo>
                    <a:cubicBezTo>
                      <a:pt x="510127" y="86380"/>
                      <a:pt x="886630" y="-3843"/>
                      <a:pt x="893244" y="126"/>
                    </a:cubicBezTo>
                    <a:cubicBezTo>
                      <a:pt x="899859" y="4095"/>
                      <a:pt x="502454" y="123951"/>
                      <a:pt x="478906" y="131888"/>
                    </a:cubicBezTo>
                    <a:cubicBezTo>
                      <a:pt x="455358" y="139825"/>
                      <a:pt x="751956" y="47751"/>
                      <a:pt x="751956" y="47751"/>
                    </a:cubicBezTo>
                    <a:cubicBezTo>
                      <a:pt x="722852" y="56218"/>
                      <a:pt x="428370" y="147234"/>
                      <a:pt x="304281" y="182688"/>
                    </a:cubicBezTo>
                    <a:cubicBezTo>
                      <a:pt x="180192" y="218142"/>
                      <a:pt x="54250" y="219466"/>
                      <a:pt x="16944" y="2255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F0344A37-41E3-46E2-8149-9CBF8235159A}"/>
                  </a:ext>
                </a:extLst>
              </p:cNvPr>
              <p:cNvSpPr/>
              <p:nvPr/>
            </p:nvSpPr>
            <p:spPr>
              <a:xfrm>
                <a:off x="1822314" y="5147621"/>
                <a:ext cx="788701" cy="183526"/>
              </a:xfrm>
              <a:custGeom>
                <a:avLst/>
                <a:gdLst>
                  <a:gd name="connsiteX0" fmla="*/ 136 w 788701"/>
                  <a:gd name="connsiteY0" fmla="*/ 124467 h 183526"/>
                  <a:gd name="connsiteX1" fmla="*/ 139836 w 788701"/>
                  <a:gd name="connsiteY1" fmla="*/ 167329 h 183526"/>
                  <a:gd name="connsiteX2" fmla="*/ 155711 w 788701"/>
                  <a:gd name="connsiteY2" fmla="*/ 148279 h 183526"/>
                  <a:gd name="connsiteX3" fmla="*/ 460511 w 788701"/>
                  <a:gd name="connsiteY3" fmla="*/ 91129 h 183526"/>
                  <a:gd name="connsiteX4" fmla="*/ 785949 w 788701"/>
                  <a:gd name="connsiteY4" fmla="*/ 642 h 183526"/>
                  <a:gd name="connsiteX5" fmla="*/ 625611 w 788701"/>
                  <a:gd name="connsiteY5" fmla="*/ 48267 h 183526"/>
                  <a:gd name="connsiteX6" fmla="*/ 227149 w 788701"/>
                  <a:gd name="connsiteY6" fmla="*/ 173679 h 183526"/>
                  <a:gd name="connsiteX7" fmla="*/ 116024 w 788701"/>
                  <a:gd name="connsiteY7" fmla="*/ 172092 h 183526"/>
                  <a:gd name="connsiteX8" fmla="*/ 136 w 788701"/>
                  <a:gd name="connsiteY8" fmla="*/ 124467 h 18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8701" h="183526">
                    <a:moveTo>
                      <a:pt x="136" y="124467"/>
                    </a:moveTo>
                    <a:cubicBezTo>
                      <a:pt x="4105" y="123673"/>
                      <a:pt x="113907" y="163360"/>
                      <a:pt x="139836" y="167329"/>
                    </a:cubicBezTo>
                    <a:cubicBezTo>
                      <a:pt x="165765" y="171298"/>
                      <a:pt x="102265" y="160979"/>
                      <a:pt x="155711" y="148279"/>
                    </a:cubicBezTo>
                    <a:cubicBezTo>
                      <a:pt x="209157" y="135579"/>
                      <a:pt x="355471" y="115735"/>
                      <a:pt x="460511" y="91129"/>
                    </a:cubicBezTo>
                    <a:cubicBezTo>
                      <a:pt x="565551" y="66523"/>
                      <a:pt x="758432" y="7786"/>
                      <a:pt x="785949" y="642"/>
                    </a:cubicBezTo>
                    <a:cubicBezTo>
                      <a:pt x="813466" y="-6502"/>
                      <a:pt x="625611" y="48267"/>
                      <a:pt x="625611" y="48267"/>
                    </a:cubicBezTo>
                    <a:cubicBezTo>
                      <a:pt x="532478" y="77106"/>
                      <a:pt x="312080" y="153042"/>
                      <a:pt x="227149" y="173679"/>
                    </a:cubicBezTo>
                    <a:cubicBezTo>
                      <a:pt x="142218" y="194317"/>
                      <a:pt x="152272" y="176854"/>
                      <a:pt x="116024" y="172092"/>
                    </a:cubicBezTo>
                    <a:cubicBezTo>
                      <a:pt x="79776" y="167330"/>
                      <a:pt x="-3833" y="125261"/>
                      <a:pt x="136" y="1244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CC321D0A-3C6E-4233-B56C-B62AC85F220C}"/>
                  </a:ext>
                </a:extLst>
              </p:cNvPr>
              <p:cNvSpPr/>
              <p:nvPr/>
            </p:nvSpPr>
            <p:spPr>
              <a:xfrm>
                <a:off x="1803348" y="5278389"/>
                <a:ext cx="497889" cy="213646"/>
              </a:xfrm>
              <a:custGeom>
                <a:avLst/>
                <a:gdLst>
                  <a:gd name="connsiteX0" fmla="*/ 52 w 497889"/>
                  <a:gd name="connsiteY0" fmla="*/ 49 h 213646"/>
                  <a:gd name="connsiteX1" fmla="*/ 141340 w 497889"/>
                  <a:gd name="connsiteY1" fmla="*/ 168324 h 213646"/>
                  <a:gd name="connsiteX2" fmla="*/ 149277 w 497889"/>
                  <a:gd name="connsiteY2" fmla="*/ 149274 h 213646"/>
                  <a:gd name="connsiteX3" fmla="*/ 215952 w 497889"/>
                  <a:gd name="connsiteY3" fmla="*/ 212774 h 213646"/>
                  <a:gd name="connsiteX4" fmla="*/ 331840 w 497889"/>
                  <a:gd name="connsiteY4" fmla="*/ 184199 h 213646"/>
                  <a:gd name="connsiteX5" fmla="*/ 495352 w 497889"/>
                  <a:gd name="connsiteY5" fmla="*/ 155624 h 213646"/>
                  <a:gd name="connsiteX6" fmla="*/ 193727 w 497889"/>
                  <a:gd name="connsiteY6" fmla="*/ 187374 h 213646"/>
                  <a:gd name="connsiteX7" fmla="*/ 158802 w 497889"/>
                  <a:gd name="connsiteY7" fmla="*/ 150861 h 213646"/>
                  <a:gd name="connsiteX8" fmla="*/ 52 w 497889"/>
                  <a:gd name="connsiteY8" fmla="*/ 49 h 2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889" h="213646">
                    <a:moveTo>
                      <a:pt x="52" y="49"/>
                    </a:moveTo>
                    <a:cubicBezTo>
                      <a:pt x="-2858" y="2960"/>
                      <a:pt x="116469" y="143453"/>
                      <a:pt x="141340" y="168324"/>
                    </a:cubicBezTo>
                    <a:cubicBezTo>
                      <a:pt x="166211" y="193195"/>
                      <a:pt x="136842" y="141866"/>
                      <a:pt x="149277" y="149274"/>
                    </a:cubicBezTo>
                    <a:cubicBezTo>
                      <a:pt x="161712" y="156682"/>
                      <a:pt x="185525" y="206953"/>
                      <a:pt x="215952" y="212774"/>
                    </a:cubicBezTo>
                    <a:cubicBezTo>
                      <a:pt x="246379" y="218595"/>
                      <a:pt x="285273" y="193724"/>
                      <a:pt x="331840" y="184199"/>
                    </a:cubicBezTo>
                    <a:cubicBezTo>
                      <a:pt x="378407" y="174674"/>
                      <a:pt x="518371" y="155095"/>
                      <a:pt x="495352" y="155624"/>
                    </a:cubicBezTo>
                    <a:cubicBezTo>
                      <a:pt x="472333" y="156153"/>
                      <a:pt x="249819" y="188168"/>
                      <a:pt x="193727" y="187374"/>
                    </a:cubicBezTo>
                    <a:cubicBezTo>
                      <a:pt x="137635" y="186580"/>
                      <a:pt x="188171" y="178113"/>
                      <a:pt x="158802" y="150861"/>
                    </a:cubicBezTo>
                    <a:cubicBezTo>
                      <a:pt x="129433" y="123609"/>
                      <a:pt x="2962" y="-2862"/>
                      <a:pt x="52" y="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48622AF3-54AC-407B-8BF7-9C967FAC789C}"/>
                  </a:ext>
                </a:extLst>
              </p:cNvPr>
              <p:cNvSpPr/>
              <p:nvPr/>
            </p:nvSpPr>
            <p:spPr>
              <a:xfrm>
                <a:off x="1627188" y="5272088"/>
                <a:ext cx="282818" cy="155595"/>
              </a:xfrm>
              <a:custGeom>
                <a:avLst/>
                <a:gdLst>
                  <a:gd name="connsiteX0" fmla="*/ 0 w 282818"/>
                  <a:gd name="connsiteY0" fmla="*/ 0 h 155595"/>
                  <a:gd name="connsiteX1" fmla="*/ 55562 w 282818"/>
                  <a:gd name="connsiteY1" fmla="*/ 4762 h 155595"/>
                  <a:gd name="connsiteX2" fmla="*/ 265112 w 282818"/>
                  <a:gd name="connsiteY2" fmla="*/ 28575 h 155595"/>
                  <a:gd name="connsiteX3" fmla="*/ 150812 w 282818"/>
                  <a:gd name="connsiteY3" fmla="*/ 12700 h 155595"/>
                  <a:gd name="connsiteX4" fmla="*/ 212725 w 282818"/>
                  <a:gd name="connsiteY4" fmla="*/ 44450 h 155595"/>
                  <a:gd name="connsiteX5" fmla="*/ 282575 w 282818"/>
                  <a:gd name="connsiteY5" fmla="*/ 155575 h 155595"/>
                  <a:gd name="connsiteX6" fmla="*/ 187325 w 282818"/>
                  <a:gd name="connsiteY6" fmla="*/ 34925 h 155595"/>
                  <a:gd name="connsiteX7" fmla="*/ 0 w 282818"/>
                  <a:gd name="connsiteY7" fmla="*/ 0 h 15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18" h="155595">
                    <a:moveTo>
                      <a:pt x="0" y="0"/>
                    </a:moveTo>
                    <a:cubicBezTo>
                      <a:pt x="5688" y="0"/>
                      <a:pt x="55562" y="4762"/>
                      <a:pt x="55562" y="4762"/>
                    </a:cubicBezTo>
                    <a:lnTo>
                      <a:pt x="265112" y="28575"/>
                    </a:lnTo>
                    <a:cubicBezTo>
                      <a:pt x="280987" y="29898"/>
                      <a:pt x="159543" y="10054"/>
                      <a:pt x="150812" y="12700"/>
                    </a:cubicBezTo>
                    <a:cubicBezTo>
                      <a:pt x="142081" y="15346"/>
                      <a:pt x="190765" y="20638"/>
                      <a:pt x="212725" y="44450"/>
                    </a:cubicBezTo>
                    <a:cubicBezTo>
                      <a:pt x="234686" y="68263"/>
                      <a:pt x="286808" y="157162"/>
                      <a:pt x="282575" y="155575"/>
                    </a:cubicBezTo>
                    <a:cubicBezTo>
                      <a:pt x="278342" y="153988"/>
                      <a:pt x="227806" y="58473"/>
                      <a:pt x="187325" y="34925"/>
                    </a:cubicBezTo>
                    <a:cubicBezTo>
                      <a:pt x="146844" y="11377"/>
                      <a:pt x="93265" y="12832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24A19DA0-355C-4C9B-BD5F-C47F8446592B}"/>
                  </a:ext>
                </a:extLst>
              </p:cNvPr>
              <p:cNvSpPr/>
              <p:nvPr/>
            </p:nvSpPr>
            <p:spPr>
              <a:xfrm>
                <a:off x="1641124" y="5279373"/>
                <a:ext cx="265527" cy="464992"/>
              </a:xfrm>
              <a:custGeom>
                <a:avLst/>
                <a:gdLst>
                  <a:gd name="connsiteX0" fmla="*/ 351 w 265527"/>
                  <a:gd name="connsiteY0" fmla="*/ 652 h 464992"/>
                  <a:gd name="connsiteX1" fmla="*/ 160689 w 265527"/>
                  <a:gd name="connsiteY1" fmla="*/ 84790 h 464992"/>
                  <a:gd name="connsiteX2" fmla="*/ 133701 w 265527"/>
                  <a:gd name="connsiteY2" fmla="*/ 62565 h 464992"/>
                  <a:gd name="connsiteX3" fmla="*/ 198789 w 265527"/>
                  <a:gd name="connsiteY3" fmla="*/ 167340 h 464992"/>
                  <a:gd name="connsiteX4" fmla="*/ 227364 w 265527"/>
                  <a:gd name="connsiteY4" fmla="*/ 257827 h 464992"/>
                  <a:gd name="connsiteX5" fmla="*/ 233714 w 265527"/>
                  <a:gd name="connsiteY5" fmla="*/ 272115 h 464992"/>
                  <a:gd name="connsiteX6" fmla="*/ 265464 w 265527"/>
                  <a:gd name="connsiteY6" fmla="*/ 335615 h 464992"/>
                  <a:gd name="connsiteX7" fmla="*/ 241651 w 265527"/>
                  <a:gd name="connsiteY7" fmla="*/ 461027 h 464992"/>
                  <a:gd name="connsiteX8" fmla="*/ 232126 w 265527"/>
                  <a:gd name="connsiteY8" fmla="*/ 419752 h 464992"/>
                  <a:gd name="connsiteX9" fmla="*/ 167039 w 265527"/>
                  <a:gd name="connsiteY9" fmla="*/ 281640 h 464992"/>
                  <a:gd name="connsiteX10" fmla="*/ 178151 w 265527"/>
                  <a:gd name="connsiteY10" fmla="*/ 314977 h 464992"/>
                  <a:gd name="connsiteX11" fmla="*/ 144814 w 265527"/>
                  <a:gd name="connsiteY11" fmla="*/ 132415 h 464992"/>
                  <a:gd name="connsiteX12" fmla="*/ 124176 w 265527"/>
                  <a:gd name="connsiteY12" fmla="*/ 105427 h 464992"/>
                  <a:gd name="connsiteX13" fmla="*/ 117826 w 265527"/>
                  <a:gd name="connsiteY13" fmla="*/ 48277 h 464992"/>
                  <a:gd name="connsiteX14" fmla="*/ 351 w 265527"/>
                  <a:gd name="connsiteY14" fmla="*/ 652 h 4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527" h="464992">
                    <a:moveTo>
                      <a:pt x="351" y="652"/>
                    </a:moveTo>
                    <a:cubicBezTo>
                      <a:pt x="7495" y="6738"/>
                      <a:pt x="138464" y="74471"/>
                      <a:pt x="160689" y="84790"/>
                    </a:cubicBezTo>
                    <a:cubicBezTo>
                      <a:pt x="182914" y="95109"/>
                      <a:pt x="127351" y="48807"/>
                      <a:pt x="133701" y="62565"/>
                    </a:cubicBezTo>
                    <a:cubicBezTo>
                      <a:pt x="140051" y="76323"/>
                      <a:pt x="183178" y="134796"/>
                      <a:pt x="198789" y="167340"/>
                    </a:cubicBezTo>
                    <a:cubicBezTo>
                      <a:pt x="214400" y="199884"/>
                      <a:pt x="221543" y="240365"/>
                      <a:pt x="227364" y="257827"/>
                    </a:cubicBezTo>
                    <a:cubicBezTo>
                      <a:pt x="233185" y="275289"/>
                      <a:pt x="227364" y="259150"/>
                      <a:pt x="233714" y="272115"/>
                    </a:cubicBezTo>
                    <a:cubicBezTo>
                      <a:pt x="240064" y="285080"/>
                      <a:pt x="264141" y="304130"/>
                      <a:pt x="265464" y="335615"/>
                    </a:cubicBezTo>
                    <a:cubicBezTo>
                      <a:pt x="266787" y="367100"/>
                      <a:pt x="247207" y="447004"/>
                      <a:pt x="241651" y="461027"/>
                    </a:cubicBezTo>
                    <a:cubicBezTo>
                      <a:pt x="236095" y="475050"/>
                      <a:pt x="244561" y="449650"/>
                      <a:pt x="232126" y="419752"/>
                    </a:cubicBezTo>
                    <a:cubicBezTo>
                      <a:pt x="219691" y="389854"/>
                      <a:pt x="176035" y="299103"/>
                      <a:pt x="167039" y="281640"/>
                    </a:cubicBezTo>
                    <a:cubicBezTo>
                      <a:pt x="158043" y="264178"/>
                      <a:pt x="181855" y="339848"/>
                      <a:pt x="178151" y="314977"/>
                    </a:cubicBezTo>
                    <a:cubicBezTo>
                      <a:pt x="174447" y="290106"/>
                      <a:pt x="153810" y="167340"/>
                      <a:pt x="144814" y="132415"/>
                    </a:cubicBezTo>
                    <a:cubicBezTo>
                      <a:pt x="135818" y="97490"/>
                      <a:pt x="128674" y="119450"/>
                      <a:pt x="124176" y="105427"/>
                    </a:cubicBezTo>
                    <a:cubicBezTo>
                      <a:pt x="119678" y="91404"/>
                      <a:pt x="138464" y="63887"/>
                      <a:pt x="117826" y="48277"/>
                    </a:cubicBezTo>
                    <a:cubicBezTo>
                      <a:pt x="97189" y="32667"/>
                      <a:pt x="-6793" y="-5434"/>
                      <a:pt x="351" y="6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FC6CD4B5-5383-4810-847A-B2D1AEC60292}"/>
                  </a:ext>
                </a:extLst>
              </p:cNvPr>
              <p:cNvSpPr/>
              <p:nvPr/>
            </p:nvSpPr>
            <p:spPr>
              <a:xfrm>
                <a:off x="1626022" y="5613400"/>
                <a:ext cx="262884" cy="257342"/>
              </a:xfrm>
              <a:custGeom>
                <a:avLst/>
                <a:gdLst>
                  <a:gd name="connsiteX0" fmla="*/ 220241 w 262884"/>
                  <a:gd name="connsiteY0" fmla="*/ 0 h 257342"/>
                  <a:gd name="connsiteX1" fmla="*/ 229766 w 262884"/>
                  <a:gd name="connsiteY1" fmla="*/ 147638 h 257342"/>
                  <a:gd name="connsiteX2" fmla="*/ 188491 w 262884"/>
                  <a:gd name="connsiteY2" fmla="*/ 192088 h 257342"/>
                  <a:gd name="connsiteX3" fmla="*/ 104353 w 262884"/>
                  <a:gd name="connsiteY3" fmla="*/ 201613 h 257342"/>
                  <a:gd name="connsiteX4" fmla="*/ 1166 w 262884"/>
                  <a:gd name="connsiteY4" fmla="*/ 225425 h 257342"/>
                  <a:gd name="connsiteX5" fmla="*/ 53553 w 262884"/>
                  <a:gd name="connsiteY5" fmla="*/ 241300 h 257342"/>
                  <a:gd name="connsiteX6" fmla="*/ 128166 w 262884"/>
                  <a:gd name="connsiteY6" fmla="*/ 257175 h 257342"/>
                  <a:gd name="connsiteX7" fmla="*/ 151978 w 262884"/>
                  <a:gd name="connsiteY7" fmla="*/ 249238 h 257342"/>
                  <a:gd name="connsiteX8" fmla="*/ 171028 w 262884"/>
                  <a:gd name="connsiteY8" fmla="*/ 242888 h 257342"/>
                  <a:gd name="connsiteX9" fmla="*/ 261516 w 262884"/>
                  <a:gd name="connsiteY9" fmla="*/ 147638 h 257342"/>
                  <a:gd name="connsiteX10" fmla="*/ 220241 w 262884"/>
                  <a:gd name="connsiteY10" fmla="*/ 0 h 25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84" h="257342">
                    <a:moveTo>
                      <a:pt x="220241" y="0"/>
                    </a:moveTo>
                    <a:cubicBezTo>
                      <a:pt x="214949" y="0"/>
                      <a:pt x="235058" y="115623"/>
                      <a:pt x="229766" y="147638"/>
                    </a:cubicBezTo>
                    <a:cubicBezTo>
                      <a:pt x="224474" y="179653"/>
                      <a:pt x="209393" y="183092"/>
                      <a:pt x="188491" y="192088"/>
                    </a:cubicBezTo>
                    <a:cubicBezTo>
                      <a:pt x="167589" y="201084"/>
                      <a:pt x="135574" y="196057"/>
                      <a:pt x="104353" y="201613"/>
                    </a:cubicBezTo>
                    <a:cubicBezTo>
                      <a:pt x="73132" y="207169"/>
                      <a:pt x="9633" y="218810"/>
                      <a:pt x="1166" y="225425"/>
                    </a:cubicBezTo>
                    <a:cubicBezTo>
                      <a:pt x="-7301" y="232040"/>
                      <a:pt x="32387" y="236008"/>
                      <a:pt x="53553" y="241300"/>
                    </a:cubicBezTo>
                    <a:cubicBezTo>
                      <a:pt x="74719" y="246592"/>
                      <a:pt x="111762" y="255852"/>
                      <a:pt x="128166" y="257175"/>
                    </a:cubicBezTo>
                    <a:cubicBezTo>
                      <a:pt x="144570" y="258498"/>
                      <a:pt x="144834" y="251619"/>
                      <a:pt x="151978" y="249238"/>
                    </a:cubicBezTo>
                    <a:cubicBezTo>
                      <a:pt x="159122" y="246857"/>
                      <a:pt x="152772" y="259821"/>
                      <a:pt x="171028" y="242888"/>
                    </a:cubicBezTo>
                    <a:cubicBezTo>
                      <a:pt x="189284" y="225955"/>
                      <a:pt x="251726" y="182034"/>
                      <a:pt x="261516" y="147638"/>
                    </a:cubicBezTo>
                    <a:cubicBezTo>
                      <a:pt x="271306" y="113242"/>
                      <a:pt x="225533" y="0"/>
                      <a:pt x="22024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8B6D74DD-78AE-4C4B-8859-2DA6AF861D58}"/>
                  </a:ext>
                </a:extLst>
              </p:cNvPr>
              <p:cNvSpPr/>
              <p:nvPr/>
            </p:nvSpPr>
            <p:spPr>
              <a:xfrm>
                <a:off x="1626541" y="5762618"/>
                <a:ext cx="1038828" cy="155029"/>
              </a:xfrm>
              <a:custGeom>
                <a:avLst/>
                <a:gdLst>
                  <a:gd name="connsiteX0" fmla="*/ 2234 w 1038828"/>
                  <a:gd name="connsiteY0" fmla="*/ 82557 h 155029"/>
                  <a:gd name="connsiteX1" fmla="*/ 159397 w 1038828"/>
                  <a:gd name="connsiteY1" fmla="*/ 98432 h 155029"/>
                  <a:gd name="connsiteX2" fmla="*/ 219722 w 1038828"/>
                  <a:gd name="connsiteY2" fmla="*/ 58745 h 155029"/>
                  <a:gd name="connsiteX3" fmla="*/ 107009 w 1038828"/>
                  <a:gd name="connsiteY3" fmla="*/ 123832 h 155029"/>
                  <a:gd name="connsiteX4" fmla="*/ 141934 w 1038828"/>
                  <a:gd name="connsiteY4" fmla="*/ 127007 h 155029"/>
                  <a:gd name="connsiteX5" fmla="*/ 411809 w 1038828"/>
                  <a:gd name="connsiteY5" fmla="*/ 84145 h 155029"/>
                  <a:gd name="connsiteX6" fmla="*/ 778522 w 1038828"/>
                  <a:gd name="connsiteY6" fmla="*/ 30170 h 155029"/>
                  <a:gd name="connsiteX7" fmla="*/ 1037284 w 1038828"/>
                  <a:gd name="connsiteY7" fmla="*/ 7 h 155029"/>
                  <a:gd name="connsiteX8" fmla="*/ 892822 w 1038828"/>
                  <a:gd name="connsiteY8" fmla="*/ 26995 h 155029"/>
                  <a:gd name="connsiteX9" fmla="*/ 492772 w 1038828"/>
                  <a:gd name="connsiteY9" fmla="*/ 106370 h 155029"/>
                  <a:gd name="connsiteX10" fmla="*/ 210197 w 1038828"/>
                  <a:gd name="connsiteY10" fmla="*/ 150820 h 155029"/>
                  <a:gd name="connsiteX11" fmla="*/ 92722 w 1038828"/>
                  <a:gd name="connsiteY11" fmla="*/ 149232 h 155029"/>
                  <a:gd name="connsiteX12" fmla="*/ 68909 w 1038828"/>
                  <a:gd name="connsiteY12" fmla="*/ 115895 h 155029"/>
                  <a:gd name="connsiteX13" fmla="*/ 2234 w 1038828"/>
                  <a:gd name="connsiteY13" fmla="*/ 82557 h 15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8828" h="155029">
                    <a:moveTo>
                      <a:pt x="2234" y="82557"/>
                    </a:moveTo>
                    <a:cubicBezTo>
                      <a:pt x="17315" y="79647"/>
                      <a:pt x="123149" y="102401"/>
                      <a:pt x="159397" y="98432"/>
                    </a:cubicBezTo>
                    <a:cubicBezTo>
                      <a:pt x="195645" y="94463"/>
                      <a:pt x="228453" y="54512"/>
                      <a:pt x="219722" y="58745"/>
                    </a:cubicBezTo>
                    <a:cubicBezTo>
                      <a:pt x="210991" y="62978"/>
                      <a:pt x="119974" y="112455"/>
                      <a:pt x="107009" y="123832"/>
                    </a:cubicBezTo>
                    <a:cubicBezTo>
                      <a:pt x="94044" y="135209"/>
                      <a:pt x="91134" y="133622"/>
                      <a:pt x="141934" y="127007"/>
                    </a:cubicBezTo>
                    <a:cubicBezTo>
                      <a:pt x="192734" y="120392"/>
                      <a:pt x="411809" y="84145"/>
                      <a:pt x="411809" y="84145"/>
                    </a:cubicBezTo>
                    <a:lnTo>
                      <a:pt x="778522" y="30170"/>
                    </a:lnTo>
                    <a:cubicBezTo>
                      <a:pt x="882768" y="16147"/>
                      <a:pt x="1018234" y="536"/>
                      <a:pt x="1037284" y="7"/>
                    </a:cubicBezTo>
                    <a:cubicBezTo>
                      <a:pt x="1056334" y="-522"/>
                      <a:pt x="892822" y="26995"/>
                      <a:pt x="892822" y="26995"/>
                    </a:cubicBezTo>
                    <a:lnTo>
                      <a:pt x="492772" y="106370"/>
                    </a:lnTo>
                    <a:cubicBezTo>
                      <a:pt x="379001" y="127008"/>
                      <a:pt x="276872" y="143676"/>
                      <a:pt x="210197" y="150820"/>
                    </a:cubicBezTo>
                    <a:cubicBezTo>
                      <a:pt x="143522" y="157964"/>
                      <a:pt x="116270" y="155053"/>
                      <a:pt x="92722" y="149232"/>
                    </a:cubicBezTo>
                    <a:cubicBezTo>
                      <a:pt x="69174" y="143411"/>
                      <a:pt x="85049" y="126478"/>
                      <a:pt x="68909" y="115895"/>
                    </a:cubicBezTo>
                    <a:cubicBezTo>
                      <a:pt x="52769" y="105312"/>
                      <a:pt x="-12847" y="85467"/>
                      <a:pt x="2234" y="825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DF849F59-96C3-4E09-AC96-1796F88A78B1}"/>
                  </a:ext>
                </a:extLst>
              </p:cNvPr>
              <p:cNvSpPr/>
              <p:nvPr/>
            </p:nvSpPr>
            <p:spPr>
              <a:xfrm>
                <a:off x="1999839" y="5632715"/>
                <a:ext cx="1340406" cy="209476"/>
              </a:xfrm>
              <a:custGeom>
                <a:avLst/>
                <a:gdLst>
                  <a:gd name="connsiteX0" fmla="*/ 440678 w 1340406"/>
                  <a:gd name="connsiteY0" fmla="*/ 177535 h 209476"/>
                  <a:gd name="connsiteX1" fmla="*/ 502061 w 1340406"/>
                  <a:gd name="connsiteY1" fmla="*/ 177535 h 209476"/>
                  <a:gd name="connsiteX2" fmla="*/ 1156111 w 1340406"/>
                  <a:gd name="connsiteY2" fmla="*/ 92868 h 209476"/>
                  <a:gd name="connsiteX3" fmla="*/ 1338144 w 1340406"/>
                  <a:gd name="connsiteY3" fmla="*/ 1852 h 209476"/>
                  <a:gd name="connsiteX4" fmla="*/ 1247128 w 1340406"/>
                  <a:gd name="connsiteY4" fmla="*/ 35718 h 209476"/>
                  <a:gd name="connsiteX5" fmla="*/ 1088378 w 1340406"/>
                  <a:gd name="connsiteY5" fmla="*/ 84402 h 209476"/>
                  <a:gd name="connsiteX6" fmla="*/ 753944 w 1340406"/>
                  <a:gd name="connsiteY6" fmla="*/ 118268 h 209476"/>
                  <a:gd name="connsiteX7" fmla="*/ 525344 w 1340406"/>
                  <a:gd name="connsiteY7" fmla="*/ 156368 h 209476"/>
                  <a:gd name="connsiteX8" fmla="*/ 411 w 1340406"/>
                  <a:gd name="connsiteY8" fmla="*/ 209285 h 209476"/>
                  <a:gd name="connsiteX9" fmla="*/ 440678 w 1340406"/>
                  <a:gd name="connsiteY9" fmla="*/ 177535 h 2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0406" h="209476">
                    <a:moveTo>
                      <a:pt x="440678" y="177535"/>
                    </a:moveTo>
                    <a:cubicBezTo>
                      <a:pt x="524286" y="172243"/>
                      <a:pt x="382822" y="191646"/>
                      <a:pt x="502061" y="177535"/>
                    </a:cubicBezTo>
                    <a:cubicBezTo>
                      <a:pt x="621300" y="163424"/>
                      <a:pt x="1016764" y="122148"/>
                      <a:pt x="1156111" y="92868"/>
                    </a:cubicBezTo>
                    <a:cubicBezTo>
                      <a:pt x="1295458" y="63587"/>
                      <a:pt x="1322974" y="11377"/>
                      <a:pt x="1338144" y="1852"/>
                    </a:cubicBezTo>
                    <a:cubicBezTo>
                      <a:pt x="1353314" y="-7673"/>
                      <a:pt x="1288756" y="21960"/>
                      <a:pt x="1247128" y="35718"/>
                    </a:cubicBezTo>
                    <a:cubicBezTo>
                      <a:pt x="1205500" y="49476"/>
                      <a:pt x="1170575" y="70644"/>
                      <a:pt x="1088378" y="84402"/>
                    </a:cubicBezTo>
                    <a:cubicBezTo>
                      <a:pt x="1006181" y="98160"/>
                      <a:pt x="847783" y="106274"/>
                      <a:pt x="753944" y="118268"/>
                    </a:cubicBezTo>
                    <a:cubicBezTo>
                      <a:pt x="660105" y="130262"/>
                      <a:pt x="650933" y="141199"/>
                      <a:pt x="525344" y="156368"/>
                    </a:cubicBezTo>
                    <a:cubicBezTo>
                      <a:pt x="399755" y="171537"/>
                      <a:pt x="14875" y="206463"/>
                      <a:pt x="411" y="209285"/>
                    </a:cubicBezTo>
                    <a:cubicBezTo>
                      <a:pt x="-14053" y="212107"/>
                      <a:pt x="357070" y="182827"/>
                      <a:pt x="440678" y="1775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7B6F070D-783F-430C-88BE-38ADB2780D03}"/>
                  </a:ext>
                </a:extLst>
              </p:cNvPr>
              <p:cNvSpPr/>
              <p:nvPr/>
            </p:nvSpPr>
            <p:spPr>
              <a:xfrm>
                <a:off x="3142697" y="5346791"/>
                <a:ext cx="598230" cy="356291"/>
              </a:xfrm>
              <a:custGeom>
                <a:avLst/>
                <a:gdLst>
                  <a:gd name="connsiteX0" fmla="*/ 594278 w 598230"/>
                  <a:gd name="connsiteY0" fmla="*/ 3084 h 356291"/>
                  <a:gd name="connsiteX1" fmla="*/ 451403 w 598230"/>
                  <a:gd name="connsiteY1" fmla="*/ 126909 h 356291"/>
                  <a:gd name="connsiteX2" fmla="*/ 175178 w 598230"/>
                  <a:gd name="connsiteY2" fmla="*/ 257084 h 356291"/>
                  <a:gd name="connsiteX3" fmla="*/ 553 w 598230"/>
                  <a:gd name="connsiteY3" fmla="*/ 352334 h 356291"/>
                  <a:gd name="connsiteX4" fmla="*/ 118028 w 598230"/>
                  <a:gd name="connsiteY4" fmla="*/ 307884 h 356291"/>
                  <a:gd name="connsiteX5" fmla="*/ 64053 w 598230"/>
                  <a:gd name="connsiteY5" fmla="*/ 355509 h 356291"/>
                  <a:gd name="connsiteX6" fmla="*/ 302178 w 598230"/>
                  <a:gd name="connsiteY6" fmla="*/ 260259 h 356291"/>
                  <a:gd name="connsiteX7" fmla="*/ 594278 w 598230"/>
                  <a:gd name="connsiteY7" fmla="*/ 3084 h 35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230" h="356291">
                    <a:moveTo>
                      <a:pt x="594278" y="3084"/>
                    </a:moveTo>
                    <a:cubicBezTo>
                      <a:pt x="619149" y="-19141"/>
                      <a:pt x="521253" y="84576"/>
                      <a:pt x="451403" y="126909"/>
                    </a:cubicBezTo>
                    <a:cubicBezTo>
                      <a:pt x="381553" y="169242"/>
                      <a:pt x="250320" y="219513"/>
                      <a:pt x="175178" y="257084"/>
                    </a:cubicBezTo>
                    <a:cubicBezTo>
                      <a:pt x="100036" y="294655"/>
                      <a:pt x="10078" y="343867"/>
                      <a:pt x="553" y="352334"/>
                    </a:cubicBezTo>
                    <a:cubicBezTo>
                      <a:pt x="-8972" y="360801"/>
                      <a:pt x="107445" y="307355"/>
                      <a:pt x="118028" y="307884"/>
                    </a:cubicBezTo>
                    <a:cubicBezTo>
                      <a:pt x="128611" y="308413"/>
                      <a:pt x="33361" y="363446"/>
                      <a:pt x="64053" y="355509"/>
                    </a:cubicBezTo>
                    <a:cubicBezTo>
                      <a:pt x="94745" y="347572"/>
                      <a:pt x="211691" y="314234"/>
                      <a:pt x="302178" y="260259"/>
                    </a:cubicBezTo>
                    <a:cubicBezTo>
                      <a:pt x="392665" y="206284"/>
                      <a:pt x="569407" y="25309"/>
                      <a:pt x="594278" y="3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7CF50C4E-30C7-4E26-ABF6-A622DCF0DF51}"/>
                  </a:ext>
                </a:extLst>
              </p:cNvPr>
              <p:cNvSpPr/>
              <p:nvPr/>
            </p:nvSpPr>
            <p:spPr>
              <a:xfrm>
                <a:off x="1552378" y="5264012"/>
                <a:ext cx="263758" cy="218537"/>
              </a:xfrm>
              <a:custGeom>
                <a:avLst/>
                <a:gdLst>
                  <a:gd name="connsiteX0" fmla="*/ 197 w 263758"/>
                  <a:gd name="connsiteY0" fmla="*/ 138 h 218537"/>
                  <a:gd name="connsiteX1" fmla="*/ 171647 w 263758"/>
                  <a:gd name="connsiteY1" fmla="*/ 60463 h 218537"/>
                  <a:gd name="connsiteX2" fmla="*/ 176410 w 263758"/>
                  <a:gd name="connsiteY2" fmla="*/ 66813 h 218537"/>
                  <a:gd name="connsiteX3" fmla="*/ 227210 w 263758"/>
                  <a:gd name="connsiteY3" fmla="*/ 160476 h 218537"/>
                  <a:gd name="connsiteX4" fmla="*/ 263722 w 263758"/>
                  <a:gd name="connsiteY4" fmla="*/ 217626 h 218537"/>
                  <a:gd name="connsiteX5" fmla="*/ 233560 w 263758"/>
                  <a:gd name="connsiteY5" fmla="*/ 116026 h 218537"/>
                  <a:gd name="connsiteX6" fmla="*/ 209747 w 263758"/>
                  <a:gd name="connsiteY6" fmla="*/ 79513 h 218537"/>
                  <a:gd name="connsiteX7" fmla="*/ 197 w 263758"/>
                  <a:gd name="connsiteY7" fmla="*/ 138 h 21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58" h="218537">
                    <a:moveTo>
                      <a:pt x="197" y="138"/>
                    </a:moveTo>
                    <a:cubicBezTo>
                      <a:pt x="-6153" y="-3037"/>
                      <a:pt x="142278" y="49351"/>
                      <a:pt x="171647" y="60463"/>
                    </a:cubicBezTo>
                    <a:cubicBezTo>
                      <a:pt x="201016" y="71575"/>
                      <a:pt x="167150" y="50144"/>
                      <a:pt x="176410" y="66813"/>
                    </a:cubicBezTo>
                    <a:cubicBezTo>
                      <a:pt x="185671" y="83482"/>
                      <a:pt x="212658" y="135341"/>
                      <a:pt x="227210" y="160476"/>
                    </a:cubicBezTo>
                    <a:cubicBezTo>
                      <a:pt x="241762" y="185612"/>
                      <a:pt x="262664" y="225034"/>
                      <a:pt x="263722" y="217626"/>
                    </a:cubicBezTo>
                    <a:cubicBezTo>
                      <a:pt x="264780" y="210218"/>
                      <a:pt x="242556" y="139045"/>
                      <a:pt x="233560" y="116026"/>
                    </a:cubicBezTo>
                    <a:cubicBezTo>
                      <a:pt x="224564" y="93007"/>
                      <a:pt x="245730" y="95653"/>
                      <a:pt x="209747" y="79513"/>
                    </a:cubicBezTo>
                    <a:cubicBezTo>
                      <a:pt x="173764" y="63373"/>
                      <a:pt x="6547" y="3313"/>
                      <a:pt x="197" y="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82D8866B-2C74-471F-AE44-C400342EE679}"/>
                  </a:ext>
                </a:extLst>
              </p:cNvPr>
              <p:cNvSpPr/>
              <p:nvPr/>
            </p:nvSpPr>
            <p:spPr>
              <a:xfrm>
                <a:off x="1580913" y="5626770"/>
                <a:ext cx="293406" cy="256511"/>
              </a:xfrm>
              <a:custGeom>
                <a:avLst/>
                <a:gdLst>
                  <a:gd name="connsiteX0" fmla="*/ 259000 w 293406"/>
                  <a:gd name="connsiteY0" fmla="*/ 918 h 256511"/>
                  <a:gd name="connsiteX1" fmla="*/ 243125 w 293406"/>
                  <a:gd name="connsiteY1" fmla="*/ 135855 h 256511"/>
                  <a:gd name="connsiteX2" fmla="*/ 216137 w 293406"/>
                  <a:gd name="connsiteY2" fmla="*/ 151730 h 256511"/>
                  <a:gd name="connsiteX3" fmla="*/ 57387 w 293406"/>
                  <a:gd name="connsiteY3" fmla="*/ 199355 h 256511"/>
                  <a:gd name="connsiteX4" fmla="*/ 237 w 293406"/>
                  <a:gd name="connsiteY4" fmla="*/ 170780 h 256511"/>
                  <a:gd name="connsiteX5" fmla="*/ 74850 w 293406"/>
                  <a:gd name="connsiteY5" fmla="*/ 223168 h 256511"/>
                  <a:gd name="connsiteX6" fmla="*/ 122475 w 293406"/>
                  <a:gd name="connsiteY6" fmla="*/ 256505 h 256511"/>
                  <a:gd name="connsiteX7" fmla="*/ 174862 w 293406"/>
                  <a:gd name="connsiteY7" fmla="*/ 226343 h 256511"/>
                  <a:gd name="connsiteX8" fmla="*/ 282812 w 293406"/>
                  <a:gd name="connsiteY8" fmla="*/ 159668 h 256511"/>
                  <a:gd name="connsiteX9" fmla="*/ 287575 w 293406"/>
                  <a:gd name="connsiteY9" fmla="*/ 78705 h 256511"/>
                  <a:gd name="connsiteX10" fmla="*/ 259000 w 293406"/>
                  <a:gd name="connsiteY10" fmla="*/ 918 h 25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406" h="256511">
                    <a:moveTo>
                      <a:pt x="259000" y="918"/>
                    </a:moveTo>
                    <a:cubicBezTo>
                      <a:pt x="251592" y="10443"/>
                      <a:pt x="250269" y="110720"/>
                      <a:pt x="243125" y="135855"/>
                    </a:cubicBezTo>
                    <a:cubicBezTo>
                      <a:pt x="235981" y="160990"/>
                      <a:pt x="247093" y="141147"/>
                      <a:pt x="216137" y="151730"/>
                    </a:cubicBezTo>
                    <a:cubicBezTo>
                      <a:pt x="185181" y="162313"/>
                      <a:pt x="93370" y="196180"/>
                      <a:pt x="57387" y="199355"/>
                    </a:cubicBezTo>
                    <a:cubicBezTo>
                      <a:pt x="21404" y="202530"/>
                      <a:pt x="-2673" y="166811"/>
                      <a:pt x="237" y="170780"/>
                    </a:cubicBezTo>
                    <a:cubicBezTo>
                      <a:pt x="3147" y="174749"/>
                      <a:pt x="54477" y="208881"/>
                      <a:pt x="74850" y="223168"/>
                    </a:cubicBezTo>
                    <a:cubicBezTo>
                      <a:pt x="95223" y="237455"/>
                      <a:pt x="105806" y="255976"/>
                      <a:pt x="122475" y="256505"/>
                    </a:cubicBezTo>
                    <a:cubicBezTo>
                      <a:pt x="139144" y="257034"/>
                      <a:pt x="174862" y="226343"/>
                      <a:pt x="174862" y="226343"/>
                    </a:cubicBezTo>
                    <a:cubicBezTo>
                      <a:pt x="201585" y="210204"/>
                      <a:pt x="264027" y="184274"/>
                      <a:pt x="282812" y="159668"/>
                    </a:cubicBezTo>
                    <a:cubicBezTo>
                      <a:pt x="301597" y="135062"/>
                      <a:pt x="290221" y="98813"/>
                      <a:pt x="287575" y="78705"/>
                    </a:cubicBezTo>
                    <a:cubicBezTo>
                      <a:pt x="284929" y="58597"/>
                      <a:pt x="266408" y="-8607"/>
                      <a:pt x="259000" y="9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E412AE19-AE39-4BD6-B490-5BFCBB380683}"/>
                  </a:ext>
                </a:extLst>
              </p:cNvPr>
              <p:cNvSpPr/>
              <p:nvPr/>
            </p:nvSpPr>
            <p:spPr>
              <a:xfrm>
                <a:off x="1607258" y="5329075"/>
                <a:ext cx="128676" cy="273444"/>
              </a:xfrm>
              <a:custGeom>
                <a:avLst/>
                <a:gdLst>
                  <a:gd name="connsiteX0" fmla="*/ 42155 w 128676"/>
                  <a:gd name="connsiteY0" fmla="*/ 1750 h 273444"/>
                  <a:gd name="connsiteX1" fmla="*/ 124705 w 128676"/>
                  <a:gd name="connsiteY1" fmla="*/ 111288 h 273444"/>
                  <a:gd name="connsiteX2" fmla="*/ 112005 w 128676"/>
                  <a:gd name="connsiteY2" fmla="*/ 147800 h 273444"/>
                  <a:gd name="connsiteX3" fmla="*/ 80255 w 128676"/>
                  <a:gd name="connsiteY3" fmla="*/ 220825 h 273444"/>
                  <a:gd name="connsiteX4" fmla="*/ 67555 w 128676"/>
                  <a:gd name="connsiteY4" fmla="*/ 103350 h 273444"/>
                  <a:gd name="connsiteX5" fmla="*/ 67555 w 128676"/>
                  <a:gd name="connsiteY5" fmla="*/ 171613 h 273444"/>
                  <a:gd name="connsiteX6" fmla="*/ 11992 w 128676"/>
                  <a:gd name="connsiteY6" fmla="*/ 273213 h 273444"/>
                  <a:gd name="connsiteX7" fmla="*/ 108830 w 128676"/>
                  <a:gd name="connsiteY7" fmla="*/ 141450 h 273444"/>
                  <a:gd name="connsiteX8" fmla="*/ 116767 w 128676"/>
                  <a:gd name="connsiteY8" fmla="*/ 116050 h 273444"/>
                  <a:gd name="connsiteX9" fmla="*/ 32630 w 128676"/>
                  <a:gd name="connsiteY9" fmla="*/ 79538 h 273444"/>
                  <a:gd name="connsiteX10" fmla="*/ 26280 w 128676"/>
                  <a:gd name="connsiteY10" fmla="*/ 85888 h 273444"/>
                  <a:gd name="connsiteX11" fmla="*/ 880 w 128676"/>
                  <a:gd name="connsiteY11" fmla="*/ 123988 h 273444"/>
                  <a:gd name="connsiteX12" fmla="*/ 16755 w 128676"/>
                  <a:gd name="connsiteY12" fmla="*/ 65250 h 273444"/>
                  <a:gd name="connsiteX13" fmla="*/ 115180 w 128676"/>
                  <a:gd name="connsiteY13" fmla="*/ 97000 h 273444"/>
                  <a:gd name="connsiteX14" fmla="*/ 67555 w 128676"/>
                  <a:gd name="connsiteY14" fmla="*/ 46200 h 273444"/>
                  <a:gd name="connsiteX15" fmla="*/ 42155 w 128676"/>
                  <a:gd name="connsiteY15" fmla="*/ 1750 h 27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8676" h="273444">
                    <a:moveTo>
                      <a:pt x="42155" y="1750"/>
                    </a:moveTo>
                    <a:cubicBezTo>
                      <a:pt x="51680" y="12598"/>
                      <a:pt x="113063" y="86946"/>
                      <a:pt x="124705" y="111288"/>
                    </a:cubicBezTo>
                    <a:cubicBezTo>
                      <a:pt x="136347" y="135630"/>
                      <a:pt x="119413" y="129544"/>
                      <a:pt x="112005" y="147800"/>
                    </a:cubicBezTo>
                    <a:cubicBezTo>
                      <a:pt x="104597" y="166056"/>
                      <a:pt x="87663" y="228233"/>
                      <a:pt x="80255" y="220825"/>
                    </a:cubicBezTo>
                    <a:cubicBezTo>
                      <a:pt x="72847" y="213417"/>
                      <a:pt x="69672" y="111552"/>
                      <a:pt x="67555" y="103350"/>
                    </a:cubicBezTo>
                    <a:cubicBezTo>
                      <a:pt x="65438" y="95148"/>
                      <a:pt x="76815" y="143303"/>
                      <a:pt x="67555" y="171613"/>
                    </a:cubicBezTo>
                    <a:cubicBezTo>
                      <a:pt x="58295" y="199923"/>
                      <a:pt x="5113" y="278240"/>
                      <a:pt x="11992" y="273213"/>
                    </a:cubicBezTo>
                    <a:cubicBezTo>
                      <a:pt x="18871" y="268186"/>
                      <a:pt x="91368" y="167644"/>
                      <a:pt x="108830" y="141450"/>
                    </a:cubicBezTo>
                    <a:cubicBezTo>
                      <a:pt x="126292" y="115256"/>
                      <a:pt x="129467" y="126369"/>
                      <a:pt x="116767" y="116050"/>
                    </a:cubicBezTo>
                    <a:cubicBezTo>
                      <a:pt x="104067" y="105731"/>
                      <a:pt x="47711" y="84565"/>
                      <a:pt x="32630" y="79538"/>
                    </a:cubicBezTo>
                    <a:cubicBezTo>
                      <a:pt x="17549" y="74511"/>
                      <a:pt x="31572" y="78480"/>
                      <a:pt x="26280" y="85888"/>
                    </a:cubicBezTo>
                    <a:cubicBezTo>
                      <a:pt x="20988" y="93296"/>
                      <a:pt x="2467" y="127428"/>
                      <a:pt x="880" y="123988"/>
                    </a:cubicBezTo>
                    <a:cubicBezTo>
                      <a:pt x="-708" y="120548"/>
                      <a:pt x="-2295" y="69748"/>
                      <a:pt x="16755" y="65250"/>
                    </a:cubicBezTo>
                    <a:cubicBezTo>
                      <a:pt x="35805" y="60752"/>
                      <a:pt x="106713" y="100175"/>
                      <a:pt x="115180" y="97000"/>
                    </a:cubicBezTo>
                    <a:cubicBezTo>
                      <a:pt x="123647" y="93825"/>
                      <a:pt x="78667" y="58900"/>
                      <a:pt x="67555" y="46200"/>
                    </a:cubicBezTo>
                    <a:cubicBezTo>
                      <a:pt x="56443" y="33500"/>
                      <a:pt x="32630" y="-9098"/>
                      <a:pt x="42155" y="1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54C5F21A-C300-458F-A6FD-9C729E73D550}"/>
                  </a:ext>
                </a:extLst>
              </p:cNvPr>
              <p:cNvSpPr/>
              <p:nvPr/>
            </p:nvSpPr>
            <p:spPr>
              <a:xfrm>
                <a:off x="1352399" y="5116512"/>
                <a:ext cx="260269" cy="402094"/>
              </a:xfrm>
              <a:custGeom>
                <a:avLst/>
                <a:gdLst>
                  <a:gd name="connsiteX0" fmla="*/ 151 w 260269"/>
                  <a:gd name="connsiteY0" fmla="*/ 9526 h 402094"/>
                  <a:gd name="connsiteX1" fmla="*/ 125564 w 260269"/>
                  <a:gd name="connsiteY1" fmla="*/ 3176 h 402094"/>
                  <a:gd name="connsiteX2" fmla="*/ 197001 w 260269"/>
                  <a:gd name="connsiteY2" fmla="*/ 63501 h 402094"/>
                  <a:gd name="connsiteX3" fmla="*/ 187476 w 260269"/>
                  <a:gd name="connsiteY3" fmla="*/ 69851 h 402094"/>
                  <a:gd name="connsiteX4" fmla="*/ 227164 w 260269"/>
                  <a:gd name="connsiteY4" fmla="*/ 136526 h 402094"/>
                  <a:gd name="connsiteX5" fmla="*/ 257326 w 260269"/>
                  <a:gd name="connsiteY5" fmla="*/ 247651 h 402094"/>
                  <a:gd name="connsiteX6" fmla="*/ 257326 w 260269"/>
                  <a:gd name="connsiteY6" fmla="*/ 265113 h 402094"/>
                  <a:gd name="connsiteX7" fmla="*/ 241451 w 260269"/>
                  <a:gd name="connsiteY7" fmla="*/ 401638 h 402094"/>
                  <a:gd name="connsiteX8" fmla="*/ 243039 w 260269"/>
                  <a:gd name="connsiteY8" fmla="*/ 301626 h 402094"/>
                  <a:gd name="connsiteX9" fmla="*/ 208114 w 260269"/>
                  <a:gd name="connsiteY9" fmla="*/ 100013 h 402094"/>
                  <a:gd name="connsiteX10" fmla="*/ 152551 w 260269"/>
                  <a:gd name="connsiteY10" fmla="*/ 19051 h 402094"/>
                  <a:gd name="connsiteX11" fmla="*/ 151 w 260269"/>
                  <a:gd name="connsiteY11" fmla="*/ 9526 h 40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269" h="402094">
                    <a:moveTo>
                      <a:pt x="151" y="9526"/>
                    </a:moveTo>
                    <a:cubicBezTo>
                      <a:pt x="-4347" y="6880"/>
                      <a:pt x="92756" y="-5820"/>
                      <a:pt x="125564" y="3176"/>
                    </a:cubicBezTo>
                    <a:cubicBezTo>
                      <a:pt x="158372" y="12172"/>
                      <a:pt x="186682" y="52388"/>
                      <a:pt x="197001" y="63501"/>
                    </a:cubicBezTo>
                    <a:cubicBezTo>
                      <a:pt x="207320" y="74614"/>
                      <a:pt x="182449" y="57680"/>
                      <a:pt x="187476" y="69851"/>
                    </a:cubicBezTo>
                    <a:cubicBezTo>
                      <a:pt x="192503" y="82022"/>
                      <a:pt x="215522" y="106893"/>
                      <a:pt x="227164" y="136526"/>
                    </a:cubicBezTo>
                    <a:cubicBezTo>
                      <a:pt x="238806" y="166159"/>
                      <a:pt x="252299" y="226220"/>
                      <a:pt x="257326" y="247651"/>
                    </a:cubicBezTo>
                    <a:cubicBezTo>
                      <a:pt x="262353" y="269082"/>
                      <a:pt x="259972" y="239449"/>
                      <a:pt x="257326" y="265113"/>
                    </a:cubicBezTo>
                    <a:cubicBezTo>
                      <a:pt x="254680" y="290778"/>
                      <a:pt x="243832" y="395553"/>
                      <a:pt x="241451" y="401638"/>
                    </a:cubicBezTo>
                    <a:cubicBezTo>
                      <a:pt x="239070" y="407723"/>
                      <a:pt x="248595" y="351897"/>
                      <a:pt x="243039" y="301626"/>
                    </a:cubicBezTo>
                    <a:cubicBezTo>
                      <a:pt x="237483" y="251355"/>
                      <a:pt x="223195" y="147109"/>
                      <a:pt x="208114" y="100013"/>
                    </a:cubicBezTo>
                    <a:cubicBezTo>
                      <a:pt x="193033" y="52917"/>
                      <a:pt x="182713" y="33868"/>
                      <a:pt x="152551" y="19051"/>
                    </a:cubicBezTo>
                    <a:cubicBezTo>
                      <a:pt x="122389" y="4234"/>
                      <a:pt x="4649" y="12172"/>
                      <a:pt x="151" y="95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A6E4BA1E-CFB3-4E9F-94E4-B06A2BFF06E1}"/>
                  </a:ext>
                </a:extLst>
              </p:cNvPr>
              <p:cNvSpPr/>
              <p:nvPr/>
            </p:nvSpPr>
            <p:spPr>
              <a:xfrm>
                <a:off x="1430120" y="5136954"/>
                <a:ext cx="163732" cy="219431"/>
              </a:xfrm>
              <a:custGeom>
                <a:avLst/>
                <a:gdLst>
                  <a:gd name="connsiteX0" fmla="*/ 218 w 163732"/>
                  <a:gd name="connsiteY0" fmla="*/ 196 h 219431"/>
                  <a:gd name="connsiteX1" fmla="*/ 93880 w 163732"/>
                  <a:gd name="connsiteY1" fmla="*/ 39884 h 219431"/>
                  <a:gd name="connsiteX2" fmla="*/ 114518 w 163732"/>
                  <a:gd name="connsiteY2" fmla="*/ 90684 h 219431"/>
                  <a:gd name="connsiteX3" fmla="*/ 149443 w 163732"/>
                  <a:gd name="connsiteY3" fmla="*/ 189109 h 219431"/>
                  <a:gd name="connsiteX4" fmla="*/ 143093 w 163732"/>
                  <a:gd name="connsiteY4" fmla="*/ 182759 h 219431"/>
                  <a:gd name="connsiteX5" fmla="*/ 163730 w 163732"/>
                  <a:gd name="connsiteY5" fmla="*/ 217684 h 219431"/>
                  <a:gd name="connsiteX6" fmla="*/ 141505 w 163732"/>
                  <a:gd name="connsiteY6" fmla="*/ 119259 h 219431"/>
                  <a:gd name="connsiteX7" fmla="*/ 70068 w 163732"/>
                  <a:gd name="connsiteY7" fmla="*/ 28771 h 219431"/>
                  <a:gd name="connsiteX8" fmla="*/ 218 w 163732"/>
                  <a:gd name="connsiteY8" fmla="*/ 196 h 21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732" h="219431">
                    <a:moveTo>
                      <a:pt x="218" y="196"/>
                    </a:moveTo>
                    <a:cubicBezTo>
                      <a:pt x="4187" y="2048"/>
                      <a:pt x="74830" y="24803"/>
                      <a:pt x="93880" y="39884"/>
                    </a:cubicBezTo>
                    <a:cubicBezTo>
                      <a:pt x="112930" y="54965"/>
                      <a:pt x="105257" y="65813"/>
                      <a:pt x="114518" y="90684"/>
                    </a:cubicBezTo>
                    <a:cubicBezTo>
                      <a:pt x="123779" y="115555"/>
                      <a:pt x="144680" y="173763"/>
                      <a:pt x="149443" y="189109"/>
                    </a:cubicBezTo>
                    <a:cubicBezTo>
                      <a:pt x="154206" y="204455"/>
                      <a:pt x="140712" y="177997"/>
                      <a:pt x="143093" y="182759"/>
                    </a:cubicBezTo>
                    <a:cubicBezTo>
                      <a:pt x="145474" y="187521"/>
                      <a:pt x="163995" y="228267"/>
                      <a:pt x="163730" y="217684"/>
                    </a:cubicBezTo>
                    <a:cubicBezTo>
                      <a:pt x="163465" y="207101"/>
                      <a:pt x="157115" y="150744"/>
                      <a:pt x="141505" y="119259"/>
                    </a:cubicBezTo>
                    <a:cubicBezTo>
                      <a:pt x="125895" y="87774"/>
                      <a:pt x="92822" y="47821"/>
                      <a:pt x="70068" y="28771"/>
                    </a:cubicBezTo>
                    <a:cubicBezTo>
                      <a:pt x="47314" y="9721"/>
                      <a:pt x="-3751" y="-1656"/>
                      <a:pt x="218" y="19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87CD53B6-CCA6-461F-9738-E2D87DC2E45F}"/>
                  </a:ext>
                </a:extLst>
              </p:cNvPr>
              <p:cNvSpPr/>
              <p:nvPr/>
            </p:nvSpPr>
            <p:spPr>
              <a:xfrm>
                <a:off x="1365250" y="5094193"/>
                <a:ext cx="235212" cy="453083"/>
              </a:xfrm>
              <a:custGeom>
                <a:avLst/>
                <a:gdLst>
                  <a:gd name="connsiteX0" fmla="*/ 0 w 235212"/>
                  <a:gd name="connsiteY0" fmla="*/ 95 h 453083"/>
                  <a:gd name="connsiteX1" fmla="*/ 109538 w 235212"/>
                  <a:gd name="connsiteY1" fmla="*/ 103282 h 453083"/>
                  <a:gd name="connsiteX2" fmla="*/ 127000 w 235212"/>
                  <a:gd name="connsiteY2" fmla="*/ 131857 h 453083"/>
                  <a:gd name="connsiteX3" fmla="*/ 134938 w 235212"/>
                  <a:gd name="connsiteY3" fmla="*/ 179482 h 453083"/>
                  <a:gd name="connsiteX4" fmla="*/ 138113 w 235212"/>
                  <a:gd name="connsiteY4" fmla="*/ 182657 h 453083"/>
                  <a:gd name="connsiteX5" fmla="*/ 192088 w 235212"/>
                  <a:gd name="connsiteY5" fmla="*/ 331882 h 453083"/>
                  <a:gd name="connsiteX6" fmla="*/ 196850 w 235212"/>
                  <a:gd name="connsiteY6" fmla="*/ 339820 h 453083"/>
                  <a:gd name="connsiteX7" fmla="*/ 234950 w 235212"/>
                  <a:gd name="connsiteY7" fmla="*/ 452532 h 453083"/>
                  <a:gd name="connsiteX8" fmla="*/ 211138 w 235212"/>
                  <a:gd name="connsiteY8" fmla="*/ 376332 h 453083"/>
                  <a:gd name="connsiteX9" fmla="*/ 163513 w 235212"/>
                  <a:gd name="connsiteY9" fmla="*/ 231870 h 453083"/>
                  <a:gd name="connsiteX10" fmla="*/ 107950 w 235212"/>
                  <a:gd name="connsiteY10" fmla="*/ 87407 h 453083"/>
                  <a:gd name="connsiteX11" fmla="*/ 0 w 235212"/>
                  <a:gd name="connsiteY11" fmla="*/ 95 h 45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12" h="453083">
                    <a:moveTo>
                      <a:pt x="0" y="95"/>
                    </a:moveTo>
                    <a:cubicBezTo>
                      <a:pt x="265" y="2741"/>
                      <a:pt x="88371" y="81322"/>
                      <a:pt x="109538" y="103282"/>
                    </a:cubicBezTo>
                    <a:cubicBezTo>
                      <a:pt x="130705" y="125242"/>
                      <a:pt x="122767" y="119157"/>
                      <a:pt x="127000" y="131857"/>
                    </a:cubicBezTo>
                    <a:cubicBezTo>
                      <a:pt x="131233" y="144557"/>
                      <a:pt x="133086" y="171015"/>
                      <a:pt x="134938" y="179482"/>
                    </a:cubicBezTo>
                    <a:cubicBezTo>
                      <a:pt x="136790" y="187949"/>
                      <a:pt x="128588" y="157257"/>
                      <a:pt x="138113" y="182657"/>
                    </a:cubicBezTo>
                    <a:cubicBezTo>
                      <a:pt x="147638" y="208057"/>
                      <a:pt x="182299" y="305688"/>
                      <a:pt x="192088" y="331882"/>
                    </a:cubicBezTo>
                    <a:cubicBezTo>
                      <a:pt x="201877" y="358076"/>
                      <a:pt x="189706" y="319712"/>
                      <a:pt x="196850" y="339820"/>
                    </a:cubicBezTo>
                    <a:cubicBezTo>
                      <a:pt x="203994" y="359928"/>
                      <a:pt x="232569" y="446447"/>
                      <a:pt x="234950" y="452532"/>
                    </a:cubicBezTo>
                    <a:cubicBezTo>
                      <a:pt x="237331" y="458617"/>
                      <a:pt x="223044" y="413109"/>
                      <a:pt x="211138" y="376332"/>
                    </a:cubicBezTo>
                    <a:cubicBezTo>
                      <a:pt x="199232" y="339555"/>
                      <a:pt x="180711" y="280024"/>
                      <a:pt x="163513" y="231870"/>
                    </a:cubicBezTo>
                    <a:cubicBezTo>
                      <a:pt x="146315" y="183716"/>
                      <a:pt x="135996" y="124713"/>
                      <a:pt x="107950" y="87407"/>
                    </a:cubicBezTo>
                    <a:cubicBezTo>
                      <a:pt x="79904" y="50101"/>
                      <a:pt x="-265" y="-2551"/>
                      <a:pt x="0" y="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43C024B9-F9F9-4628-9E96-A20642203684}"/>
                  </a:ext>
                </a:extLst>
              </p:cNvPr>
              <p:cNvSpPr/>
              <p:nvPr/>
            </p:nvSpPr>
            <p:spPr>
              <a:xfrm>
                <a:off x="1351736" y="5090749"/>
                <a:ext cx="238830" cy="663129"/>
              </a:xfrm>
              <a:custGeom>
                <a:avLst/>
                <a:gdLst>
                  <a:gd name="connsiteX0" fmla="*/ 2402 w 238830"/>
                  <a:gd name="connsiteY0" fmla="*/ 5126 h 663129"/>
                  <a:gd name="connsiteX1" fmla="*/ 113527 w 238830"/>
                  <a:gd name="connsiteY1" fmla="*/ 117839 h 663129"/>
                  <a:gd name="connsiteX2" fmla="*/ 145277 w 238830"/>
                  <a:gd name="connsiteY2" fmla="*/ 179751 h 663129"/>
                  <a:gd name="connsiteX3" fmla="*/ 164327 w 238830"/>
                  <a:gd name="connsiteY3" fmla="*/ 259126 h 663129"/>
                  <a:gd name="connsiteX4" fmla="*/ 165914 w 238830"/>
                  <a:gd name="connsiteY4" fmla="*/ 267064 h 663129"/>
                  <a:gd name="connsiteX5" fmla="*/ 235764 w 238830"/>
                  <a:gd name="connsiteY5" fmla="*/ 448039 h 663129"/>
                  <a:gd name="connsiteX6" fmla="*/ 226239 w 238830"/>
                  <a:gd name="connsiteY6" fmla="*/ 581389 h 663129"/>
                  <a:gd name="connsiteX7" fmla="*/ 224652 w 238830"/>
                  <a:gd name="connsiteY7" fmla="*/ 662351 h 663129"/>
                  <a:gd name="connsiteX8" fmla="*/ 218302 w 238830"/>
                  <a:gd name="connsiteY8" fmla="*/ 611551 h 663129"/>
                  <a:gd name="connsiteX9" fmla="*/ 181789 w 238830"/>
                  <a:gd name="connsiteY9" fmla="*/ 444864 h 663129"/>
                  <a:gd name="connsiteX10" fmla="*/ 172264 w 238830"/>
                  <a:gd name="connsiteY10" fmla="*/ 301989 h 663129"/>
                  <a:gd name="connsiteX11" fmla="*/ 170677 w 238830"/>
                  <a:gd name="connsiteY11" fmla="*/ 298814 h 663129"/>
                  <a:gd name="connsiteX12" fmla="*/ 142102 w 238830"/>
                  <a:gd name="connsiteY12" fmla="*/ 203564 h 663129"/>
                  <a:gd name="connsiteX13" fmla="*/ 45264 w 238830"/>
                  <a:gd name="connsiteY13" fmla="*/ 36876 h 663129"/>
                  <a:gd name="connsiteX14" fmla="*/ 2402 w 238830"/>
                  <a:gd name="connsiteY14" fmla="*/ 5126 h 66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30" h="663129">
                    <a:moveTo>
                      <a:pt x="2402" y="5126"/>
                    </a:moveTo>
                    <a:cubicBezTo>
                      <a:pt x="13779" y="18620"/>
                      <a:pt x="89715" y="88735"/>
                      <a:pt x="113527" y="117839"/>
                    </a:cubicBezTo>
                    <a:cubicBezTo>
                      <a:pt x="137339" y="146943"/>
                      <a:pt x="136810" y="156203"/>
                      <a:pt x="145277" y="179751"/>
                    </a:cubicBezTo>
                    <a:cubicBezTo>
                      <a:pt x="153744" y="203299"/>
                      <a:pt x="160888" y="244574"/>
                      <a:pt x="164327" y="259126"/>
                    </a:cubicBezTo>
                    <a:cubicBezTo>
                      <a:pt x="167766" y="273678"/>
                      <a:pt x="154008" y="235579"/>
                      <a:pt x="165914" y="267064"/>
                    </a:cubicBezTo>
                    <a:cubicBezTo>
                      <a:pt x="177820" y="298549"/>
                      <a:pt x="225710" y="395652"/>
                      <a:pt x="235764" y="448039"/>
                    </a:cubicBezTo>
                    <a:cubicBezTo>
                      <a:pt x="245818" y="500427"/>
                      <a:pt x="228091" y="545670"/>
                      <a:pt x="226239" y="581389"/>
                    </a:cubicBezTo>
                    <a:cubicBezTo>
                      <a:pt x="224387" y="617108"/>
                      <a:pt x="225975" y="657324"/>
                      <a:pt x="224652" y="662351"/>
                    </a:cubicBezTo>
                    <a:cubicBezTo>
                      <a:pt x="223329" y="667378"/>
                      <a:pt x="225446" y="647799"/>
                      <a:pt x="218302" y="611551"/>
                    </a:cubicBezTo>
                    <a:cubicBezTo>
                      <a:pt x="211158" y="575303"/>
                      <a:pt x="189462" y="496458"/>
                      <a:pt x="181789" y="444864"/>
                    </a:cubicBezTo>
                    <a:cubicBezTo>
                      <a:pt x="174116" y="393270"/>
                      <a:pt x="174116" y="326331"/>
                      <a:pt x="172264" y="301989"/>
                    </a:cubicBezTo>
                    <a:cubicBezTo>
                      <a:pt x="170412" y="277647"/>
                      <a:pt x="175704" y="315218"/>
                      <a:pt x="170677" y="298814"/>
                    </a:cubicBezTo>
                    <a:cubicBezTo>
                      <a:pt x="165650" y="282410"/>
                      <a:pt x="163004" y="247220"/>
                      <a:pt x="142102" y="203564"/>
                    </a:cubicBezTo>
                    <a:cubicBezTo>
                      <a:pt x="121200" y="159908"/>
                      <a:pt x="68018" y="68097"/>
                      <a:pt x="45264" y="36876"/>
                    </a:cubicBezTo>
                    <a:cubicBezTo>
                      <a:pt x="22510" y="5655"/>
                      <a:pt x="-8975" y="-8368"/>
                      <a:pt x="2402" y="51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38574CE9-2EA2-4F99-96ED-E95E23F2B3A4}"/>
                  </a:ext>
                </a:extLst>
              </p:cNvPr>
              <p:cNvSpPr/>
              <p:nvPr/>
            </p:nvSpPr>
            <p:spPr>
              <a:xfrm>
                <a:off x="1590547" y="5408719"/>
                <a:ext cx="26130" cy="369834"/>
              </a:xfrm>
              <a:custGeom>
                <a:avLst/>
                <a:gdLst>
                  <a:gd name="connsiteX0" fmla="*/ 23941 w 26130"/>
                  <a:gd name="connsiteY0" fmla="*/ 4656 h 369834"/>
                  <a:gd name="connsiteX1" fmla="*/ 6478 w 26130"/>
                  <a:gd name="connsiteY1" fmla="*/ 174519 h 369834"/>
                  <a:gd name="connsiteX2" fmla="*/ 19178 w 26130"/>
                  <a:gd name="connsiteY2" fmla="*/ 277706 h 369834"/>
                  <a:gd name="connsiteX3" fmla="*/ 128 w 26130"/>
                  <a:gd name="connsiteY3" fmla="*/ 369781 h 369834"/>
                  <a:gd name="connsiteX4" fmla="*/ 11241 w 26130"/>
                  <a:gd name="connsiteY4" fmla="*/ 265006 h 369834"/>
                  <a:gd name="connsiteX5" fmla="*/ 19178 w 26130"/>
                  <a:gd name="connsiteY5" fmla="*/ 193569 h 369834"/>
                  <a:gd name="connsiteX6" fmla="*/ 25528 w 26130"/>
                  <a:gd name="connsiteY6" fmla="*/ 58631 h 369834"/>
                  <a:gd name="connsiteX7" fmla="*/ 23941 w 26130"/>
                  <a:gd name="connsiteY7" fmla="*/ 4656 h 36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30" h="369834">
                    <a:moveTo>
                      <a:pt x="23941" y="4656"/>
                    </a:moveTo>
                    <a:cubicBezTo>
                      <a:pt x="20766" y="23971"/>
                      <a:pt x="7272" y="129011"/>
                      <a:pt x="6478" y="174519"/>
                    </a:cubicBezTo>
                    <a:cubicBezTo>
                      <a:pt x="5684" y="220027"/>
                      <a:pt x="20236" y="245162"/>
                      <a:pt x="19178" y="277706"/>
                    </a:cubicBezTo>
                    <a:cubicBezTo>
                      <a:pt x="18120" y="310250"/>
                      <a:pt x="1451" y="371898"/>
                      <a:pt x="128" y="369781"/>
                    </a:cubicBezTo>
                    <a:cubicBezTo>
                      <a:pt x="-1195" y="367664"/>
                      <a:pt x="8066" y="294375"/>
                      <a:pt x="11241" y="265006"/>
                    </a:cubicBezTo>
                    <a:cubicBezTo>
                      <a:pt x="14416" y="235637"/>
                      <a:pt x="16797" y="227965"/>
                      <a:pt x="19178" y="193569"/>
                    </a:cubicBezTo>
                    <a:cubicBezTo>
                      <a:pt x="21559" y="159173"/>
                      <a:pt x="24999" y="86677"/>
                      <a:pt x="25528" y="58631"/>
                    </a:cubicBezTo>
                    <a:cubicBezTo>
                      <a:pt x="26057" y="30585"/>
                      <a:pt x="27116" y="-14659"/>
                      <a:pt x="23941" y="46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E4D9352E-A283-46F9-88FD-4954A49594FA}"/>
                  </a:ext>
                </a:extLst>
              </p:cNvPr>
              <p:cNvSpPr/>
              <p:nvPr/>
            </p:nvSpPr>
            <p:spPr>
              <a:xfrm>
                <a:off x="903068" y="4699678"/>
                <a:ext cx="560672" cy="562615"/>
              </a:xfrm>
              <a:custGeom>
                <a:avLst/>
                <a:gdLst>
                  <a:gd name="connsiteX0" fmla="*/ 220 w 560672"/>
                  <a:gd name="connsiteY0" fmla="*/ 910 h 562615"/>
                  <a:gd name="connsiteX1" fmla="*/ 135157 w 560672"/>
                  <a:gd name="connsiteY1" fmla="*/ 88222 h 562615"/>
                  <a:gd name="connsiteX2" fmla="*/ 116107 w 560672"/>
                  <a:gd name="connsiteY2" fmla="*/ 78697 h 562615"/>
                  <a:gd name="connsiteX3" fmla="*/ 357407 w 560672"/>
                  <a:gd name="connsiteY3" fmla="*/ 326347 h 562615"/>
                  <a:gd name="connsiteX4" fmla="*/ 309782 w 560672"/>
                  <a:gd name="connsiteY4" fmla="*/ 291422 h 562615"/>
                  <a:gd name="connsiteX5" fmla="*/ 428845 w 560672"/>
                  <a:gd name="connsiteY5" fmla="*/ 404135 h 562615"/>
                  <a:gd name="connsiteX6" fmla="*/ 505045 w 560672"/>
                  <a:gd name="connsiteY6" fmla="*/ 489860 h 562615"/>
                  <a:gd name="connsiteX7" fmla="*/ 559020 w 560672"/>
                  <a:gd name="connsiteY7" fmla="*/ 561297 h 562615"/>
                  <a:gd name="connsiteX8" fmla="*/ 441545 w 560672"/>
                  <a:gd name="connsiteY8" fmla="*/ 426360 h 562615"/>
                  <a:gd name="connsiteX9" fmla="*/ 171670 w 560672"/>
                  <a:gd name="connsiteY9" fmla="*/ 151722 h 562615"/>
                  <a:gd name="connsiteX10" fmla="*/ 220 w 560672"/>
                  <a:gd name="connsiteY10" fmla="*/ 910 h 56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672" h="562615">
                    <a:moveTo>
                      <a:pt x="220" y="910"/>
                    </a:moveTo>
                    <a:cubicBezTo>
                      <a:pt x="-5865" y="-9673"/>
                      <a:pt x="115843" y="75258"/>
                      <a:pt x="135157" y="88222"/>
                    </a:cubicBezTo>
                    <a:cubicBezTo>
                      <a:pt x="154472" y="101187"/>
                      <a:pt x="79065" y="39010"/>
                      <a:pt x="116107" y="78697"/>
                    </a:cubicBezTo>
                    <a:cubicBezTo>
                      <a:pt x="153149" y="118385"/>
                      <a:pt x="325128" y="290893"/>
                      <a:pt x="357407" y="326347"/>
                    </a:cubicBezTo>
                    <a:cubicBezTo>
                      <a:pt x="389686" y="361801"/>
                      <a:pt x="297876" y="278457"/>
                      <a:pt x="309782" y="291422"/>
                    </a:cubicBezTo>
                    <a:cubicBezTo>
                      <a:pt x="321688" y="304387"/>
                      <a:pt x="396301" y="371062"/>
                      <a:pt x="428845" y="404135"/>
                    </a:cubicBezTo>
                    <a:cubicBezTo>
                      <a:pt x="461389" y="437208"/>
                      <a:pt x="483349" y="463666"/>
                      <a:pt x="505045" y="489860"/>
                    </a:cubicBezTo>
                    <a:cubicBezTo>
                      <a:pt x="526741" y="516054"/>
                      <a:pt x="569603" y="571880"/>
                      <a:pt x="559020" y="561297"/>
                    </a:cubicBezTo>
                    <a:cubicBezTo>
                      <a:pt x="548437" y="550714"/>
                      <a:pt x="506103" y="494622"/>
                      <a:pt x="441545" y="426360"/>
                    </a:cubicBezTo>
                    <a:cubicBezTo>
                      <a:pt x="376987" y="358098"/>
                      <a:pt x="243637" y="222366"/>
                      <a:pt x="171670" y="151722"/>
                    </a:cubicBezTo>
                    <a:cubicBezTo>
                      <a:pt x="99703" y="81078"/>
                      <a:pt x="6305" y="11493"/>
                      <a:pt x="220" y="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D30B29ED-D3B3-4310-AAFA-58A9F7C12EB9}"/>
                  </a:ext>
                </a:extLst>
              </p:cNvPr>
              <p:cNvSpPr/>
              <p:nvPr/>
            </p:nvSpPr>
            <p:spPr>
              <a:xfrm>
                <a:off x="832665" y="4675153"/>
                <a:ext cx="614291" cy="528727"/>
              </a:xfrm>
              <a:custGeom>
                <a:avLst/>
                <a:gdLst>
                  <a:gd name="connsiteX0" fmla="*/ 3948 w 614291"/>
                  <a:gd name="connsiteY0" fmla="*/ 35 h 528727"/>
                  <a:gd name="connsiteX1" fmla="*/ 167460 w 614291"/>
                  <a:gd name="connsiteY1" fmla="*/ 46072 h 528727"/>
                  <a:gd name="connsiteX2" fmla="*/ 165873 w 614291"/>
                  <a:gd name="connsiteY2" fmla="*/ 52422 h 528727"/>
                  <a:gd name="connsiteX3" fmla="*/ 237310 w 614291"/>
                  <a:gd name="connsiteY3" fmla="*/ 125447 h 528727"/>
                  <a:gd name="connsiteX4" fmla="*/ 326210 w 614291"/>
                  <a:gd name="connsiteY4" fmla="*/ 236572 h 528727"/>
                  <a:gd name="connsiteX5" fmla="*/ 345260 w 614291"/>
                  <a:gd name="connsiteY5" fmla="*/ 239747 h 528727"/>
                  <a:gd name="connsiteX6" fmla="*/ 481785 w 614291"/>
                  <a:gd name="connsiteY6" fmla="*/ 395322 h 528727"/>
                  <a:gd name="connsiteX7" fmla="*/ 530998 w 614291"/>
                  <a:gd name="connsiteY7" fmla="*/ 433422 h 528727"/>
                  <a:gd name="connsiteX8" fmla="*/ 613548 w 614291"/>
                  <a:gd name="connsiteY8" fmla="*/ 528672 h 528727"/>
                  <a:gd name="connsiteX9" fmla="*/ 546873 w 614291"/>
                  <a:gd name="connsiteY9" fmla="*/ 419135 h 528727"/>
                  <a:gd name="connsiteX10" fmla="*/ 202385 w 614291"/>
                  <a:gd name="connsiteY10" fmla="*/ 100047 h 528727"/>
                  <a:gd name="connsiteX11" fmla="*/ 89673 w 614291"/>
                  <a:gd name="connsiteY11" fmla="*/ 25435 h 528727"/>
                  <a:gd name="connsiteX12" fmla="*/ 62685 w 614291"/>
                  <a:gd name="connsiteY12" fmla="*/ 39722 h 528727"/>
                  <a:gd name="connsiteX13" fmla="*/ 49985 w 614291"/>
                  <a:gd name="connsiteY13" fmla="*/ 38135 h 528727"/>
                  <a:gd name="connsiteX14" fmla="*/ 3948 w 614291"/>
                  <a:gd name="connsiteY14" fmla="*/ 35 h 5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4291" h="528727">
                    <a:moveTo>
                      <a:pt x="3948" y="35"/>
                    </a:moveTo>
                    <a:cubicBezTo>
                      <a:pt x="23527" y="1358"/>
                      <a:pt x="140473" y="37341"/>
                      <a:pt x="167460" y="46072"/>
                    </a:cubicBezTo>
                    <a:cubicBezTo>
                      <a:pt x="194448" y="54803"/>
                      <a:pt x="154231" y="39193"/>
                      <a:pt x="165873" y="52422"/>
                    </a:cubicBezTo>
                    <a:cubicBezTo>
                      <a:pt x="177515" y="65651"/>
                      <a:pt x="210587" y="94755"/>
                      <a:pt x="237310" y="125447"/>
                    </a:cubicBezTo>
                    <a:cubicBezTo>
                      <a:pt x="264033" y="156139"/>
                      <a:pt x="308218" y="217522"/>
                      <a:pt x="326210" y="236572"/>
                    </a:cubicBezTo>
                    <a:cubicBezTo>
                      <a:pt x="344202" y="255622"/>
                      <a:pt x="319331" y="213289"/>
                      <a:pt x="345260" y="239747"/>
                    </a:cubicBezTo>
                    <a:cubicBezTo>
                      <a:pt x="371189" y="266205"/>
                      <a:pt x="450829" y="363043"/>
                      <a:pt x="481785" y="395322"/>
                    </a:cubicBezTo>
                    <a:cubicBezTo>
                      <a:pt x="512741" y="427601"/>
                      <a:pt x="509038" y="411197"/>
                      <a:pt x="530998" y="433422"/>
                    </a:cubicBezTo>
                    <a:cubicBezTo>
                      <a:pt x="552958" y="455647"/>
                      <a:pt x="610902" y="531053"/>
                      <a:pt x="613548" y="528672"/>
                    </a:cubicBezTo>
                    <a:cubicBezTo>
                      <a:pt x="616194" y="526291"/>
                      <a:pt x="615400" y="490572"/>
                      <a:pt x="546873" y="419135"/>
                    </a:cubicBezTo>
                    <a:cubicBezTo>
                      <a:pt x="478346" y="347698"/>
                      <a:pt x="278585" y="165664"/>
                      <a:pt x="202385" y="100047"/>
                    </a:cubicBezTo>
                    <a:cubicBezTo>
                      <a:pt x="126185" y="34430"/>
                      <a:pt x="112956" y="35489"/>
                      <a:pt x="89673" y="25435"/>
                    </a:cubicBezTo>
                    <a:cubicBezTo>
                      <a:pt x="66390" y="15381"/>
                      <a:pt x="69300" y="37605"/>
                      <a:pt x="62685" y="39722"/>
                    </a:cubicBezTo>
                    <a:cubicBezTo>
                      <a:pt x="56070" y="41839"/>
                      <a:pt x="56335" y="41045"/>
                      <a:pt x="49985" y="38135"/>
                    </a:cubicBezTo>
                    <a:cubicBezTo>
                      <a:pt x="43635" y="35225"/>
                      <a:pt x="-15631" y="-1288"/>
                      <a:pt x="3948" y="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E00EB895-5FED-4FB8-99E6-606A9CE79A20}"/>
                  </a:ext>
                </a:extLst>
              </p:cNvPr>
              <p:cNvSpPr/>
              <p:nvPr/>
            </p:nvSpPr>
            <p:spPr>
              <a:xfrm>
                <a:off x="1449185" y="5236052"/>
                <a:ext cx="144719" cy="619304"/>
              </a:xfrm>
              <a:custGeom>
                <a:avLst/>
                <a:gdLst>
                  <a:gd name="connsiteX0" fmla="*/ 1790 w 144719"/>
                  <a:gd name="connsiteY0" fmla="*/ 2698 h 619304"/>
                  <a:gd name="connsiteX1" fmla="*/ 43065 w 144719"/>
                  <a:gd name="connsiteY1" fmla="*/ 293211 h 619304"/>
                  <a:gd name="connsiteX2" fmla="*/ 20840 w 144719"/>
                  <a:gd name="connsiteY2" fmla="*/ 136048 h 619304"/>
                  <a:gd name="connsiteX3" fmla="*/ 35128 w 144719"/>
                  <a:gd name="connsiteY3" fmla="*/ 210661 h 619304"/>
                  <a:gd name="connsiteX4" fmla="*/ 76403 w 144719"/>
                  <a:gd name="connsiteY4" fmla="*/ 413861 h 619304"/>
                  <a:gd name="connsiteX5" fmla="*/ 138315 w 144719"/>
                  <a:gd name="connsiteY5" fmla="*/ 610711 h 619304"/>
                  <a:gd name="connsiteX6" fmla="*/ 130378 w 144719"/>
                  <a:gd name="connsiteY6" fmla="*/ 545623 h 619304"/>
                  <a:gd name="connsiteX7" fmla="*/ 28778 w 144719"/>
                  <a:gd name="connsiteY7" fmla="*/ 205898 h 619304"/>
                  <a:gd name="connsiteX8" fmla="*/ 8140 w 144719"/>
                  <a:gd name="connsiteY8" fmla="*/ 151923 h 619304"/>
                  <a:gd name="connsiteX9" fmla="*/ 1790 w 144719"/>
                  <a:gd name="connsiteY9" fmla="*/ 2698 h 61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719" h="619304">
                    <a:moveTo>
                      <a:pt x="1790" y="2698"/>
                    </a:moveTo>
                    <a:cubicBezTo>
                      <a:pt x="7611" y="26246"/>
                      <a:pt x="39890" y="270986"/>
                      <a:pt x="43065" y="293211"/>
                    </a:cubicBezTo>
                    <a:cubicBezTo>
                      <a:pt x="46240" y="315436"/>
                      <a:pt x="22163" y="149806"/>
                      <a:pt x="20840" y="136048"/>
                    </a:cubicBezTo>
                    <a:cubicBezTo>
                      <a:pt x="19517" y="122290"/>
                      <a:pt x="25868" y="164359"/>
                      <a:pt x="35128" y="210661"/>
                    </a:cubicBezTo>
                    <a:cubicBezTo>
                      <a:pt x="44388" y="256963"/>
                      <a:pt x="59205" y="347186"/>
                      <a:pt x="76403" y="413861"/>
                    </a:cubicBezTo>
                    <a:cubicBezTo>
                      <a:pt x="93601" y="480536"/>
                      <a:pt x="129319" y="588751"/>
                      <a:pt x="138315" y="610711"/>
                    </a:cubicBezTo>
                    <a:cubicBezTo>
                      <a:pt x="147311" y="632671"/>
                      <a:pt x="148634" y="613092"/>
                      <a:pt x="130378" y="545623"/>
                    </a:cubicBezTo>
                    <a:cubicBezTo>
                      <a:pt x="112122" y="478154"/>
                      <a:pt x="49151" y="271515"/>
                      <a:pt x="28778" y="205898"/>
                    </a:cubicBezTo>
                    <a:cubicBezTo>
                      <a:pt x="8405" y="140281"/>
                      <a:pt x="10257" y="187377"/>
                      <a:pt x="8140" y="151923"/>
                    </a:cubicBezTo>
                    <a:cubicBezTo>
                      <a:pt x="6023" y="116469"/>
                      <a:pt x="-4031" y="-20850"/>
                      <a:pt x="1790" y="26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6EAEF09D-F172-4842-A7F5-47D2DB51CEA8}"/>
                  </a:ext>
                </a:extLst>
              </p:cNvPr>
              <p:cNvSpPr/>
              <p:nvPr/>
            </p:nvSpPr>
            <p:spPr>
              <a:xfrm>
                <a:off x="1437979" y="5813033"/>
                <a:ext cx="303555" cy="125930"/>
              </a:xfrm>
              <a:custGeom>
                <a:avLst/>
                <a:gdLst>
                  <a:gd name="connsiteX0" fmla="*/ 109834 w 303555"/>
                  <a:gd name="connsiteY0" fmla="*/ 392 h 125930"/>
                  <a:gd name="connsiteX1" fmla="*/ 276521 w 303555"/>
                  <a:gd name="connsiteY1" fmla="*/ 68655 h 125930"/>
                  <a:gd name="connsiteX2" fmla="*/ 211434 w 303555"/>
                  <a:gd name="connsiteY2" fmla="*/ 54367 h 125930"/>
                  <a:gd name="connsiteX3" fmla="*/ 303509 w 303555"/>
                  <a:gd name="connsiteY3" fmla="*/ 103580 h 125930"/>
                  <a:gd name="connsiteX4" fmla="*/ 197146 w 303555"/>
                  <a:gd name="connsiteY4" fmla="*/ 71830 h 125930"/>
                  <a:gd name="connsiteX5" fmla="*/ 247946 w 303555"/>
                  <a:gd name="connsiteY5" fmla="*/ 114692 h 125930"/>
                  <a:gd name="connsiteX6" fmla="*/ 187621 w 303555"/>
                  <a:gd name="connsiteY6" fmla="*/ 111517 h 125930"/>
                  <a:gd name="connsiteX7" fmla="*/ 296 w 303555"/>
                  <a:gd name="connsiteY7" fmla="*/ 125805 h 125930"/>
                  <a:gd name="connsiteX8" fmla="*/ 235246 w 303555"/>
                  <a:gd name="connsiteY8" fmla="*/ 101992 h 125930"/>
                  <a:gd name="connsiteX9" fmla="*/ 205084 w 303555"/>
                  <a:gd name="connsiteY9" fmla="*/ 78180 h 125930"/>
                  <a:gd name="connsiteX10" fmla="*/ 165396 w 303555"/>
                  <a:gd name="connsiteY10" fmla="*/ 41667 h 125930"/>
                  <a:gd name="connsiteX11" fmla="*/ 109834 w 303555"/>
                  <a:gd name="connsiteY11" fmla="*/ 392 h 12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3555" h="125930">
                    <a:moveTo>
                      <a:pt x="109834" y="392"/>
                    </a:moveTo>
                    <a:cubicBezTo>
                      <a:pt x="128355" y="4890"/>
                      <a:pt x="259588" y="59659"/>
                      <a:pt x="276521" y="68655"/>
                    </a:cubicBezTo>
                    <a:cubicBezTo>
                      <a:pt x="293454" y="77651"/>
                      <a:pt x="206936" y="48546"/>
                      <a:pt x="211434" y="54367"/>
                    </a:cubicBezTo>
                    <a:cubicBezTo>
                      <a:pt x="215932" y="60188"/>
                      <a:pt x="305890" y="100670"/>
                      <a:pt x="303509" y="103580"/>
                    </a:cubicBezTo>
                    <a:cubicBezTo>
                      <a:pt x="301128" y="106490"/>
                      <a:pt x="206406" y="69978"/>
                      <a:pt x="197146" y="71830"/>
                    </a:cubicBezTo>
                    <a:cubicBezTo>
                      <a:pt x="187886" y="73682"/>
                      <a:pt x="249533" y="108078"/>
                      <a:pt x="247946" y="114692"/>
                    </a:cubicBezTo>
                    <a:cubicBezTo>
                      <a:pt x="246359" y="121306"/>
                      <a:pt x="228896" y="109665"/>
                      <a:pt x="187621" y="111517"/>
                    </a:cubicBezTo>
                    <a:cubicBezTo>
                      <a:pt x="146346" y="113369"/>
                      <a:pt x="-7642" y="127393"/>
                      <a:pt x="296" y="125805"/>
                    </a:cubicBezTo>
                    <a:cubicBezTo>
                      <a:pt x="8234" y="124217"/>
                      <a:pt x="201115" y="109930"/>
                      <a:pt x="235246" y="101992"/>
                    </a:cubicBezTo>
                    <a:cubicBezTo>
                      <a:pt x="269377" y="94054"/>
                      <a:pt x="216726" y="88234"/>
                      <a:pt x="205084" y="78180"/>
                    </a:cubicBezTo>
                    <a:cubicBezTo>
                      <a:pt x="193442" y="68126"/>
                      <a:pt x="177831" y="51986"/>
                      <a:pt x="165396" y="41667"/>
                    </a:cubicBezTo>
                    <a:cubicBezTo>
                      <a:pt x="152961" y="31348"/>
                      <a:pt x="91313" y="-4106"/>
                      <a:pt x="109834" y="3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FC561AA9-7437-446F-A473-B1A88F84D942}"/>
                  </a:ext>
                </a:extLst>
              </p:cNvPr>
              <p:cNvSpPr/>
              <p:nvPr/>
            </p:nvSpPr>
            <p:spPr>
              <a:xfrm>
                <a:off x="541462" y="4395590"/>
                <a:ext cx="390906" cy="298135"/>
              </a:xfrm>
              <a:custGeom>
                <a:avLst/>
                <a:gdLst>
                  <a:gd name="connsiteX0" fmla="*/ 1463 w 390906"/>
                  <a:gd name="connsiteY0" fmla="*/ 198 h 298135"/>
                  <a:gd name="connsiteX1" fmla="*/ 52263 w 390906"/>
                  <a:gd name="connsiteY1" fmla="*/ 9723 h 298135"/>
                  <a:gd name="connsiteX2" fmla="*/ 153863 w 390906"/>
                  <a:gd name="connsiteY2" fmla="*/ 44648 h 298135"/>
                  <a:gd name="connsiteX3" fmla="*/ 212601 w 390906"/>
                  <a:gd name="connsiteY3" fmla="*/ 77985 h 298135"/>
                  <a:gd name="connsiteX4" fmla="*/ 218951 w 390906"/>
                  <a:gd name="connsiteY4" fmla="*/ 93860 h 298135"/>
                  <a:gd name="connsiteX5" fmla="*/ 299913 w 390906"/>
                  <a:gd name="connsiteY5" fmla="*/ 163710 h 298135"/>
                  <a:gd name="connsiteX6" fmla="*/ 317376 w 390906"/>
                  <a:gd name="connsiteY6" fmla="*/ 193873 h 298135"/>
                  <a:gd name="connsiteX7" fmla="*/ 326901 w 390906"/>
                  <a:gd name="connsiteY7" fmla="*/ 216098 h 298135"/>
                  <a:gd name="connsiteX8" fmla="*/ 363413 w 390906"/>
                  <a:gd name="connsiteY8" fmla="*/ 255785 h 298135"/>
                  <a:gd name="connsiteX9" fmla="*/ 390401 w 390906"/>
                  <a:gd name="connsiteY9" fmla="*/ 297060 h 298135"/>
                  <a:gd name="connsiteX10" fmla="*/ 339601 w 390906"/>
                  <a:gd name="connsiteY10" fmla="*/ 209748 h 298135"/>
                  <a:gd name="connsiteX11" fmla="*/ 218951 w 390906"/>
                  <a:gd name="connsiteY11" fmla="*/ 76398 h 298135"/>
                  <a:gd name="connsiteX12" fmla="*/ 106238 w 390906"/>
                  <a:gd name="connsiteY12" fmla="*/ 16073 h 298135"/>
                  <a:gd name="connsiteX13" fmla="*/ 1463 w 390906"/>
                  <a:gd name="connsiteY13" fmla="*/ 198 h 29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906" h="298135">
                    <a:moveTo>
                      <a:pt x="1463" y="198"/>
                    </a:moveTo>
                    <a:cubicBezTo>
                      <a:pt x="-7533" y="-860"/>
                      <a:pt x="26863" y="2315"/>
                      <a:pt x="52263" y="9723"/>
                    </a:cubicBezTo>
                    <a:cubicBezTo>
                      <a:pt x="77663" y="17131"/>
                      <a:pt x="127140" y="33271"/>
                      <a:pt x="153863" y="44648"/>
                    </a:cubicBezTo>
                    <a:cubicBezTo>
                      <a:pt x="180586" y="56025"/>
                      <a:pt x="201753" y="69783"/>
                      <a:pt x="212601" y="77985"/>
                    </a:cubicBezTo>
                    <a:cubicBezTo>
                      <a:pt x="223449" y="86187"/>
                      <a:pt x="204399" y="79573"/>
                      <a:pt x="218951" y="93860"/>
                    </a:cubicBezTo>
                    <a:cubicBezTo>
                      <a:pt x="233503" y="108147"/>
                      <a:pt x="283509" y="147041"/>
                      <a:pt x="299913" y="163710"/>
                    </a:cubicBezTo>
                    <a:cubicBezTo>
                      <a:pt x="316317" y="180379"/>
                      <a:pt x="312878" y="185142"/>
                      <a:pt x="317376" y="193873"/>
                    </a:cubicBezTo>
                    <a:cubicBezTo>
                      <a:pt x="321874" y="202604"/>
                      <a:pt x="319228" y="205779"/>
                      <a:pt x="326901" y="216098"/>
                    </a:cubicBezTo>
                    <a:cubicBezTo>
                      <a:pt x="334574" y="226417"/>
                      <a:pt x="352830" y="242291"/>
                      <a:pt x="363413" y="255785"/>
                    </a:cubicBezTo>
                    <a:cubicBezTo>
                      <a:pt x="373996" y="269279"/>
                      <a:pt x="394370" y="304733"/>
                      <a:pt x="390401" y="297060"/>
                    </a:cubicBezTo>
                    <a:cubicBezTo>
                      <a:pt x="386432" y="289387"/>
                      <a:pt x="368176" y="246525"/>
                      <a:pt x="339601" y="209748"/>
                    </a:cubicBezTo>
                    <a:cubicBezTo>
                      <a:pt x="311026" y="172971"/>
                      <a:pt x="257845" y="108677"/>
                      <a:pt x="218951" y="76398"/>
                    </a:cubicBezTo>
                    <a:cubicBezTo>
                      <a:pt x="180057" y="44119"/>
                      <a:pt x="137194" y="27185"/>
                      <a:pt x="106238" y="16073"/>
                    </a:cubicBezTo>
                    <a:cubicBezTo>
                      <a:pt x="75282" y="4961"/>
                      <a:pt x="10459" y="1256"/>
                      <a:pt x="1463" y="1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20A6961D-9A48-44FF-A790-D6005B7E69DC}"/>
                  </a:ext>
                </a:extLst>
              </p:cNvPr>
              <p:cNvSpPr/>
              <p:nvPr/>
            </p:nvSpPr>
            <p:spPr>
              <a:xfrm>
                <a:off x="706397" y="4443040"/>
                <a:ext cx="181438" cy="237092"/>
              </a:xfrm>
              <a:custGeom>
                <a:avLst/>
                <a:gdLst>
                  <a:gd name="connsiteX0" fmla="*/ 41 w 181438"/>
                  <a:gd name="connsiteY0" fmla="*/ 373 h 237092"/>
                  <a:gd name="connsiteX1" fmla="*/ 98466 w 181438"/>
                  <a:gd name="connsiteY1" fmla="*/ 121023 h 237092"/>
                  <a:gd name="connsiteX2" fmla="*/ 119103 w 181438"/>
                  <a:gd name="connsiteY2" fmla="*/ 119435 h 237092"/>
                  <a:gd name="connsiteX3" fmla="*/ 160378 w 181438"/>
                  <a:gd name="connsiteY3" fmla="*/ 206748 h 237092"/>
                  <a:gd name="connsiteX4" fmla="*/ 181016 w 181438"/>
                  <a:gd name="connsiteY4" fmla="*/ 236910 h 237092"/>
                  <a:gd name="connsiteX5" fmla="*/ 166728 w 181438"/>
                  <a:gd name="connsiteY5" fmla="*/ 195635 h 237092"/>
                  <a:gd name="connsiteX6" fmla="*/ 87353 w 181438"/>
                  <a:gd name="connsiteY6" fmla="*/ 86098 h 237092"/>
                  <a:gd name="connsiteX7" fmla="*/ 41 w 181438"/>
                  <a:gd name="connsiteY7" fmla="*/ 373 h 23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438" h="237092">
                    <a:moveTo>
                      <a:pt x="41" y="373"/>
                    </a:moveTo>
                    <a:cubicBezTo>
                      <a:pt x="1893" y="6194"/>
                      <a:pt x="78622" y="101179"/>
                      <a:pt x="98466" y="121023"/>
                    </a:cubicBezTo>
                    <a:cubicBezTo>
                      <a:pt x="118310" y="140867"/>
                      <a:pt x="108784" y="105148"/>
                      <a:pt x="119103" y="119435"/>
                    </a:cubicBezTo>
                    <a:cubicBezTo>
                      <a:pt x="129422" y="133722"/>
                      <a:pt x="150059" y="187169"/>
                      <a:pt x="160378" y="206748"/>
                    </a:cubicBezTo>
                    <a:cubicBezTo>
                      <a:pt x="170697" y="226327"/>
                      <a:pt x="179958" y="238762"/>
                      <a:pt x="181016" y="236910"/>
                    </a:cubicBezTo>
                    <a:cubicBezTo>
                      <a:pt x="182074" y="235058"/>
                      <a:pt x="182338" y="220770"/>
                      <a:pt x="166728" y="195635"/>
                    </a:cubicBezTo>
                    <a:cubicBezTo>
                      <a:pt x="151118" y="170500"/>
                      <a:pt x="115663" y="113879"/>
                      <a:pt x="87353" y="86098"/>
                    </a:cubicBezTo>
                    <a:cubicBezTo>
                      <a:pt x="59043" y="58317"/>
                      <a:pt x="-1811" y="-5448"/>
                      <a:pt x="41" y="3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F4F88184-4A6E-4223-89D2-3C593FC63F41}"/>
                  </a:ext>
                </a:extLst>
              </p:cNvPr>
              <p:cNvSpPr/>
              <p:nvPr/>
            </p:nvSpPr>
            <p:spPr>
              <a:xfrm>
                <a:off x="757134" y="4613104"/>
                <a:ext cx="122799" cy="152846"/>
              </a:xfrm>
              <a:custGeom>
                <a:avLst/>
                <a:gdLst>
                  <a:gd name="connsiteX0" fmla="*/ 100116 w 122799"/>
                  <a:gd name="connsiteY0" fmla="*/ 171 h 152846"/>
                  <a:gd name="connsiteX1" fmla="*/ 122341 w 122799"/>
                  <a:gd name="connsiteY1" fmla="*/ 92246 h 152846"/>
                  <a:gd name="connsiteX2" fmla="*/ 76304 w 122799"/>
                  <a:gd name="connsiteY2" fmla="*/ 125584 h 152846"/>
                  <a:gd name="connsiteX3" fmla="*/ 104 w 122799"/>
                  <a:gd name="connsiteY3" fmla="*/ 152571 h 152846"/>
                  <a:gd name="connsiteX4" fmla="*/ 93766 w 122799"/>
                  <a:gd name="connsiteY4" fmla="*/ 138284 h 152846"/>
                  <a:gd name="connsiteX5" fmla="*/ 103291 w 122799"/>
                  <a:gd name="connsiteY5" fmla="*/ 117646 h 152846"/>
                  <a:gd name="connsiteX6" fmla="*/ 100116 w 122799"/>
                  <a:gd name="connsiteY6" fmla="*/ 171 h 15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799" h="152846">
                    <a:moveTo>
                      <a:pt x="100116" y="171"/>
                    </a:moveTo>
                    <a:cubicBezTo>
                      <a:pt x="103291" y="-4062"/>
                      <a:pt x="126310" y="71344"/>
                      <a:pt x="122341" y="92246"/>
                    </a:cubicBezTo>
                    <a:cubicBezTo>
                      <a:pt x="118372" y="113148"/>
                      <a:pt x="96677" y="115530"/>
                      <a:pt x="76304" y="125584"/>
                    </a:cubicBezTo>
                    <a:cubicBezTo>
                      <a:pt x="55931" y="135638"/>
                      <a:pt x="-2806" y="150454"/>
                      <a:pt x="104" y="152571"/>
                    </a:cubicBezTo>
                    <a:cubicBezTo>
                      <a:pt x="3014" y="154688"/>
                      <a:pt x="76568" y="144105"/>
                      <a:pt x="93766" y="138284"/>
                    </a:cubicBezTo>
                    <a:cubicBezTo>
                      <a:pt x="110964" y="132463"/>
                      <a:pt x="101439" y="139342"/>
                      <a:pt x="103291" y="117646"/>
                    </a:cubicBezTo>
                    <a:cubicBezTo>
                      <a:pt x="105143" y="95950"/>
                      <a:pt x="96941" y="4404"/>
                      <a:pt x="100116" y="1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4F4A02B-E306-48D8-96CE-0A41B0EBB590}"/>
                  </a:ext>
                </a:extLst>
              </p:cNvPr>
              <p:cNvSpPr/>
              <p:nvPr/>
            </p:nvSpPr>
            <p:spPr>
              <a:xfrm>
                <a:off x="1413957" y="5479892"/>
                <a:ext cx="162900" cy="446570"/>
              </a:xfrm>
              <a:custGeom>
                <a:avLst/>
                <a:gdLst>
                  <a:gd name="connsiteX0" fmla="*/ 57656 w 162900"/>
                  <a:gd name="connsiteY0" fmla="*/ 158 h 446570"/>
                  <a:gd name="connsiteX1" fmla="*/ 127506 w 162900"/>
                  <a:gd name="connsiteY1" fmla="*/ 347821 h 446570"/>
                  <a:gd name="connsiteX2" fmla="*/ 94168 w 162900"/>
                  <a:gd name="connsiteY2" fmla="*/ 416083 h 446570"/>
                  <a:gd name="connsiteX3" fmla="*/ 41781 w 162900"/>
                  <a:gd name="connsiteY3" fmla="*/ 438308 h 446570"/>
                  <a:gd name="connsiteX4" fmla="*/ 5268 w 162900"/>
                  <a:gd name="connsiteY4" fmla="*/ 446246 h 446570"/>
                  <a:gd name="connsiteX5" fmla="*/ 160843 w 162900"/>
                  <a:gd name="connsiteY5" fmla="*/ 428783 h 446570"/>
                  <a:gd name="connsiteX6" fmla="*/ 95756 w 162900"/>
                  <a:gd name="connsiteY6" fmla="*/ 420846 h 446570"/>
                  <a:gd name="connsiteX7" fmla="*/ 114806 w 162900"/>
                  <a:gd name="connsiteY7" fmla="*/ 365283 h 446570"/>
                  <a:gd name="connsiteX8" fmla="*/ 100518 w 162900"/>
                  <a:gd name="connsiteY8" fmla="*/ 303371 h 446570"/>
                  <a:gd name="connsiteX9" fmla="*/ 57656 w 162900"/>
                  <a:gd name="connsiteY9" fmla="*/ 158 h 44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900" h="446570">
                    <a:moveTo>
                      <a:pt x="57656" y="158"/>
                    </a:moveTo>
                    <a:cubicBezTo>
                      <a:pt x="62154" y="7566"/>
                      <a:pt x="121421" y="278500"/>
                      <a:pt x="127506" y="347821"/>
                    </a:cubicBezTo>
                    <a:cubicBezTo>
                      <a:pt x="133591" y="417142"/>
                      <a:pt x="108456" y="401002"/>
                      <a:pt x="94168" y="416083"/>
                    </a:cubicBezTo>
                    <a:cubicBezTo>
                      <a:pt x="79881" y="431164"/>
                      <a:pt x="56597" y="433281"/>
                      <a:pt x="41781" y="438308"/>
                    </a:cubicBezTo>
                    <a:cubicBezTo>
                      <a:pt x="26965" y="443335"/>
                      <a:pt x="-14576" y="447834"/>
                      <a:pt x="5268" y="446246"/>
                    </a:cubicBezTo>
                    <a:cubicBezTo>
                      <a:pt x="25112" y="444659"/>
                      <a:pt x="145762" y="433016"/>
                      <a:pt x="160843" y="428783"/>
                    </a:cubicBezTo>
                    <a:cubicBezTo>
                      <a:pt x="175924" y="424550"/>
                      <a:pt x="103429" y="431429"/>
                      <a:pt x="95756" y="420846"/>
                    </a:cubicBezTo>
                    <a:cubicBezTo>
                      <a:pt x="88083" y="410263"/>
                      <a:pt x="114012" y="384862"/>
                      <a:pt x="114806" y="365283"/>
                    </a:cubicBezTo>
                    <a:cubicBezTo>
                      <a:pt x="115600" y="345704"/>
                      <a:pt x="110043" y="358933"/>
                      <a:pt x="100518" y="303371"/>
                    </a:cubicBezTo>
                    <a:cubicBezTo>
                      <a:pt x="90993" y="247809"/>
                      <a:pt x="53158" y="-7250"/>
                      <a:pt x="57656" y="1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F7808CE5-B843-4DFD-A642-E9F666197DC1}"/>
                  </a:ext>
                </a:extLst>
              </p:cNvPr>
              <p:cNvSpPr/>
              <p:nvPr/>
            </p:nvSpPr>
            <p:spPr>
              <a:xfrm>
                <a:off x="1412037" y="5356039"/>
                <a:ext cx="85676" cy="554619"/>
              </a:xfrm>
              <a:custGeom>
                <a:avLst/>
                <a:gdLst>
                  <a:gd name="connsiteX0" fmla="*/ 11951 w 85676"/>
                  <a:gd name="connsiteY0" fmla="*/ 186 h 554619"/>
                  <a:gd name="connsiteX1" fmla="*/ 4013 w 85676"/>
                  <a:gd name="connsiteY1" fmla="*/ 209736 h 554619"/>
                  <a:gd name="connsiteX2" fmla="*/ 84976 w 85676"/>
                  <a:gd name="connsiteY2" fmla="*/ 433574 h 554619"/>
                  <a:gd name="connsiteX3" fmla="*/ 45288 w 85676"/>
                  <a:gd name="connsiteY3" fmla="*/ 554224 h 554619"/>
                  <a:gd name="connsiteX4" fmla="*/ 81801 w 85676"/>
                  <a:gd name="connsiteY4" fmla="*/ 468499 h 554619"/>
                  <a:gd name="connsiteX5" fmla="*/ 59576 w 85676"/>
                  <a:gd name="connsiteY5" fmla="*/ 363724 h 554619"/>
                  <a:gd name="connsiteX6" fmla="*/ 8776 w 85676"/>
                  <a:gd name="connsiteY6" fmla="*/ 230374 h 554619"/>
                  <a:gd name="connsiteX7" fmla="*/ 8776 w 85676"/>
                  <a:gd name="connsiteY7" fmla="*/ 173224 h 554619"/>
                  <a:gd name="connsiteX8" fmla="*/ 11951 w 85676"/>
                  <a:gd name="connsiteY8" fmla="*/ 186 h 55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76" h="554619">
                    <a:moveTo>
                      <a:pt x="11951" y="186"/>
                    </a:moveTo>
                    <a:cubicBezTo>
                      <a:pt x="11157" y="6271"/>
                      <a:pt x="-8158" y="137505"/>
                      <a:pt x="4013" y="209736"/>
                    </a:cubicBezTo>
                    <a:cubicBezTo>
                      <a:pt x="16184" y="281967"/>
                      <a:pt x="78097" y="376159"/>
                      <a:pt x="84976" y="433574"/>
                    </a:cubicBezTo>
                    <a:cubicBezTo>
                      <a:pt x="91855" y="490989"/>
                      <a:pt x="45817" y="548403"/>
                      <a:pt x="45288" y="554224"/>
                    </a:cubicBezTo>
                    <a:cubicBezTo>
                      <a:pt x="44759" y="560045"/>
                      <a:pt x="79420" y="500249"/>
                      <a:pt x="81801" y="468499"/>
                    </a:cubicBezTo>
                    <a:cubicBezTo>
                      <a:pt x="84182" y="436749"/>
                      <a:pt x="71747" y="403411"/>
                      <a:pt x="59576" y="363724"/>
                    </a:cubicBezTo>
                    <a:cubicBezTo>
                      <a:pt x="47405" y="324037"/>
                      <a:pt x="17243" y="262124"/>
                      <a:pt x="8776" y="230374"/>
                    </a:cubicBezTo>
                    <a:cubicBezTo>
                      <a:pt x="309" y="198624"/>
                      <a:pt x="5601" y="207355"/>
                      <a:pt x="8776" y="173224"/>
                    </a:cubicBezTo>
                    <a:cubicBezTo>
                      <a:pt x="11951" y="139093"/>
                      <a:pt x="12745" y="-5899"/>
                      <a:pt x="11951" y="1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F9618B47-FD0F-4E13-852B-54FF28629A3F}"/>
                  </a:ext>
                </a:extLst>
              </p:cNvPr>
              <p:cNvSpPr/>
              <p:nvPr/>
            </p:nvSpPr>
            <p:spPr>
              <a:xfrm>
                <a:off x="301603" y="4392611"/>
                <a:ext cx="236564" cy="634863"/>
              </a:xfrm>
              <a:custGeom>
                <a:avLst/>
                <a:gdLst>
                  <a:gd name="connsiteX0" fmla="*/ 236560 w 236564"/>
                  <a:gd name="connsiteY0" fmla="*/ 2 h 634863"/>
                  <a:gd name="connsiteX1" fmla="*/ 88922 w 236564"/>
                  <a:gd name="connsiteY1" fmla="*/ 114302 h 634863"/>
                  <a:gd name="connsiteX2" fmla="*/ 65110 w 236564"/>
                  <a:gd name="connsiteY2" fmla="*/ 160339 h 634863"/>
                  <a:gd name="connsiteX3" fmla="*/ 1610 w 236564"/>
                  <a:gd name="connsiteY3" fmla="*/ 441327 h 634863"/>
                  <a:gd name="connsiteX4" fmla="*/ 25422 w 236564"/>
                  <a:gd name="connsiteY4" fmla="*/ 206377 h 634863"/>
                  <a:gd name="connsiteX5" fmla="*/ 22 w 236564"/>
                  <a:gd name="connsiteY5" fmla="*/ 358777 h 634863"/>
                  <a:gd name="connsiteX6" fmla="*/ 20660 w 236564"/>
                  <a:gd name="connsiteY6" fmla="*/ 631827 h 634863"/>
                  <a:gd name="connsiteX7" fmla="*/ 3197 w 236564"/>
                  <a:gd name="connsiteY7" fmla="*/ 482602 h 634863"/>
                  <a:gd name="connsiteX8" fmla="*/ 65110 w 236564"/>
                  <a:gd name="connsiteY8" fmla="*/ 142877 h 634863"/>
                  <a:gd name="connsiteX9" fmla="*/ 93685 w 236564"/>
                  <a:gd name="connsiteY9" fmla="*/ 111127 h 634863"/>
                  <a:gd name="connsiteX10" fmla="*/ 236560 w 236564"/>
                  <a:gd name="connsiteY10" fmla="*/ 2 h 6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564" h="634863">
                    <a:moveTo>
                      <a:pt x="236560" y="2"/>
                    </a:moveTo>
                    <a:cubicBezTo>
                      <a:pt x="235766" y="531"/>
                      <a:pt x="117497" y="87579"/>
                      <a:pt x="88922" y="114302"/>
                    </a:cubicBezTo>
                    <a:cubicBezTo>
                      <a:pt x="60347" y="141025"/>
                      <a:pt x="79662" y="105835"/>
                      <a:pt x="65110" y="160339"/>
                    </a:cubicBezTo>
                    <a:cubicBezTo>
                      <a:pt x="50558" y="214843"/>
                      <a:pt x="8225" y="433654"/>
                      <a:pt x="1610" y="441327"/>
                    </a:cubicBezTo>
                    <a:cubicBezTo>
                      <a:pt x="-5005" y="449000"/>
                      <a:pt x="25687" y="220135"/>
                      <a:pt x="25422" y="206377"/>
                    </a:cubicBezTo>
                    <a:cubicBezTo>
                      <a:pt x="25157" y="192619"/>
                      <a:pt x="816" y="287869"/>
                      <a:pt x="22" y="358777"/>
                    </a:cubicBezTo>
                    <a:cubicBezTo>
                      <a:pt x="-772" y="429685"/>
                      <a:pt x="20131" y="611190"/>
                      <a:pt x="20660" y="631827"/>
                    </a:cubicBezTo>
                    <a:cubicBezTo>
                      <a:pt x="21189" y="652464"/>
                      <a:pt x="-4211" y="564094"/>
                      <a:pt x="3197" y="482602"/>
                    </a:cubicBezTo>
                    <a:cubicBezTo>
                      <a:pt x="10605" y="401110"/>
                      <a:pt x="50029" y="204789"/>
                      <a:pt x="65110" y="142877"/>
                    </a:cubicBezTo>
                    <a:cubicBezTo>
                      <a:pt x="80191" y="80965"/>
                      <a:pt x="65904" y="135469"/>
                      <a:pt x="93685" y="111127"/>
                    </a:cubicBezTo>
                    <a:cubicBezTo>
                      <a:pt x="121466" y="86785"/>
                      <a:pt x="237354" y="-527"/>
                      <a:pt x="236560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F67A6F13-3F44-4578-895C-9A9FBDEC40E0}"/>
                  </a:ext>
                </a:extLst>
              </p:cNvPr>
              <p:cNvSpPr/>
              <p:nvPr/>
            </p:nvSpPr>
            <p:spPr>
              <a:xfrm>
                <a:off x="338135" y="4388298"/>
                <a:ext cx="201701" cy="195186"/>
              </a:xfrm>
              <a:custGeom>
                <a:avLst/>
                <a:gdLst>
                  <a:gd name="connsiteX0" fmla="*/ 200028 w 201701"/>
                  <a:gd name="connsiteY0" fmla="*/ 2727 h 195186"/>
                  <a:gd name="connsiteX1" fmla="*/ 33340 w 201701"/>
                  <a:gd name="connsiteY1" fmla="*/ 107502 h 195186"/>
                  <a:gd name="connsiteX2" fmla="*/ 85728 w 201701"/>
                  <a:gd name="connsiteY2" fmla="*/ 83690 h 195186"/>
                  <a:gd name="connsiteX3" fmla="*/ 3 w 201701"/>
                  <a:gd name="connsiteY3" fmla="*/ 194815 h 195186"/>
                  <a:gd name="connsiteX4" fmla="*/ 82553 w 201701"/>
                  <a:gd name="connsiteY4" fmla="*/ 117027 h 195186"/>
                  <a:gd name="connsiteX5" fmla="*/ 119065 w 201701"/>
                  <a:gd name="connsiteY5" fmla="*/ 44002 h 195186"/>
                  <a:gd name="connsiteX6" fmla="*/ 119065 w 201701"/>
                  <a:gd name="connsiteY6" fmla="*/ 31302 h 195186"/>
                  <a:gd name="connsiteX7" fmla="*/ 200028 w 201701"/>
                  <a:gd name="connsiteY7" fmla="*/ 2727 h 19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701" h="195186">
                    <a:moveTo>
                      <a:pt x="200028" y="2727"/>
                    </a:moveTo>
                    <a:cubicBezTo>
                      <a:pt x="185740" y="15427"/>
                      <a:pt x="52390" y="94008"/>
                      <a:pt x="33340" y="107502"/>
                    </a:cubicBezTo>
                    <a:cubicBezTo>
                      <a:pt x="14290" y="120996"/>
                      <a:pt x="91284" y="69138"/>
                      <a:pt x="85728" y="83690"/>
                    </a:cubicBezTo>
                    <a:cubicBezTo>
                      <a:pt x="80172" y="98242"/>
                      <a:pt x="532" y="189259"/>
                      <a:pt x="3" y="194815"/>
                    </a:cubicBezTo>
                    <a:cubicBezTo>
                      <a:pt x="-526" y="200371"/>
                      <a:pt x="62709" y="142163"/>
                      <a:pt x="82553" y="117027"/>
                    </a:cubicBezTo>
                    <a:cubicBezTo>
                      <a:pt x="102397" y="91891"/>
                      <a:pt x="112980" y="58289"/>
                      <a:pt x="119065" y="44002"/>
                    </a:cubicBezTo>
                    <a:cubicBezTo>
                      <a:pt x="125150" y="29715"/>
                      <a:pt x="105307" y="37123"/>
                      <a:pt x="119065" y="31302"/>
                    </a:cubicBezTo>
                    <a:cubicBezTo>
                      <a:pt x="132823" y="25481"/>
                      <a:pt x="214316" y="-9973"/>
                      <a:pt x="200028" y="27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10CC9871-9998-438D-80AF-F8DD7C27C423}"/>
                  </a:ext>
                </a:extLst>
              </p:cNvPr>
              <p:cNvSpPr/>
              <p:nvPr/>
            </p:nvSpPr>
            <p:spPr>
              <a:xfrm>
                <a:off x="508834" y="4430557"/>
                <a:ext cx="190596" cy="226895"/>
              </a:xfrm>
              <a:custGeom>
                <a:avLst/>
                <a:gdLst>
                  <a:gd name="connsiteX0" fmla="*/ 754 w 190596"/>
                  <a:gd name="connsiteY0" fmla="*/ 156 h 226895"/>
                  <a:gd name="connsiteX1" fmla="*/ 88066 w 190596"/>
                  <a:gd name="connsiteY1" fmla="*/ 63656 h 226895"/>
                  <a:gd name="connsiteX2" fmla="*/ 189666 w 190596"/>
                  <a:gd name="connsiteY2" fmla="*/ 225581 h 226895"/>
                  <a:gd name="connsiteX3" fmla="*/ 135691 w 190596"/>
                  <a:gd name="connsiteY3" fmla="*/ 136681 h 226895"/>
                  <a:gd name="connsiteX4" fmla="*/ 88066 w 190596"/>
                  <a:gd name="connsiteY4" fmla="*/ 73181 h 226895"/>
                  <a:gd name="connsiteX5" fmla="*/ 86479 w 190596"/>
                  <a:gd name="connsiteY5" fmla="*/ 82706 h 226895"/>
                  <a:gd name="connsiteX6" fmla="*/ 48379 w 190596"/>
                  <a:gd name="connsiteY6" fmla="*/ 46193 h 226895"/>
                  <a:gd name="connsiteX7" fmla="*/ 754 w 190596"/>
                  <a:gd name="connsiteY7" fmla="*/ 156 h 22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96" h="226895">
                    <a:moveTo>
                      <a:pt x="754" y="156"/>
                    </a:moveTo>
                    <a:cubicBezTo>
                      <a:pt x="7368" y="3066"/>
                      <a:pt x="56581" y="26085"/>
                      <a:pt x="88066" y="63656"/>
                    </a:cubicBezTo>
                    <a:cubicBezTo>
                      <a:pt x="119551" y="101227"/>
                      <a:pt x="181729" y="213410"/>
                      <a:pt x="189666" y="225581"/>
                    </a:cubicBezTo>
                    <a:cubicBezTo>
                      <a:pt x="197603" y="237752"/>
                      <a:pt x="152624" y="162081"/>
                      <a:pt x="135691" y="136681"/>
                    </a:cubicBezTo>
                    <a:cubicBezTo>
                      <a:pt x="118758" y="111281"/>
                      <a:pt x="96268" y="82177"/>
                      <a:pt x="88066" y="73181"/>
                    </a:cubicBezTo>
                    <a:cubicBezTo>
                      <a:pt x="79864" y="64185"/>
                      <a:pt x="93093" y="87204"/>
                      <a:pt x="86479" y="82706"/>
                    </a:cubicBezTo>
                    <a:cubicBezTo>
                      <a:pt x="79865" y="78208"/>
                      <a:pt x="63990" y="56512"/>
                      <a:pt x="48379" y="46193"/>
                    </a:cubicBezTo>
                    <a:cubicBezTo>
                      <a:pt x="32769" y="35874"/>
                      <a:pt x="-5860" y="-2754"/>
                      <a:pt x="754" y="1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CE16F822-8DED-4DA9-A52A-0A59F3AFF17B}"/>
                  </a:ext>
                </a:extLst>
              </p:cNvPr>
              <p:cNvSpPr/>
              <p:nvPr/>
            </p:nvSpPr>
            <p:spPr>
              <a:xfrm>
                <a:off x="514328" y="4408191"/>
                <a:ext cx="311186" cy="658409"/>
              </a:xfrm>
              <a:custGeom>
                <a:avLst/>
                <a:gdLst>
                  <a:gd name="connsiteX0" fmla="*/ 22 w 311186"/>
                  <a:gd name="connsiteY0" fmla="*/ 297 h 658409"/>
                  <a:gd name="connsiteX1" fmla="*/ 82572 w 311186"/>
                  <a:gd name="connsiteY1" fmla="*/ 38397 h 658409"/>
                  <a:gd name="connsiteX2" fmla="*/ 152422 w 311186"/>
                  <a:gd name="connsiteY2" fmla="*/ 170159 h 658409"/>
                  <a:gd name="connsiteX3" fmla="*/ 154010 w 311186"/>
                  <a:gd name="connsiteY3" fmla="*/ 151109 h 658409"/>
                  <a:gd name="connsiteX4" fmla="*/ 223860 w 311186"/>
                  <a:gd name="connsiteY4" fmla="*/ 314622 h 658409"/>
                  <a:gd name="connsiteX5" fmla="*/ 223860 w 311186"/>
                  <a:gd name="connsiteY5" fmla="*/ 440034 h 658409"/>
                  <a:gd name="connsiteX6" fmla="*/ 241322 w 311186"/>
                  <a:gd name="connsiteY6" fmla="*/ 467022 h 658409"/>
                  <a:gd name="connsiteX7" fmla="*/ 311172 w 311186"/>
                  <a:gd name="connsiteY7" fmla="*/ 657522 h 658409"/>
                  <a:gd name="connsiteX8" fmla="*/ 234972 w 311186"/>
                  <a:gd name="connsiteY8" fmla="*/ 379709 h 658409"/>
                  <a:gd name="connsiteX9" fmla="*/ 207985 w 311186"/>
                  <a:gd name="connsiteY9" fmla="*/ 233659 h 658409"/>
                  <a:gd name="connsiteX10" fmla="*/ 117497 w 311186"/>
                  <a:gd name="connsiteY10" fmla="*/ 68559 h 658409"/>
                  <a:gd name="connsiteX11" fmla="*/ 90510 w 311186"/>
                  <a:gd name="connsiteY11" fmla="*/ 22522 h 658409"/>
                  <a:gd name="connsiteX12" fmla="*/ 22 w 311186"/>
                  <a:gd name="connsiteY12" fmla="*/ 297 h 65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186" h="658409">
                    <a:moveTo>
                      <a:pt x="22" y="297"/>
                    </a:moveTo>
                    <a:cubicBezTo>
                      <a:pt x="-1301" y="2943"/>
                      <a:pt x="57172" y="10087"/>
                      <a:pt x="82572" y="38397"/>
                    </a:cubicBezTo>
                    <a:cubicBezTo>
                      <a:pt x="107972" y="66707"/>
                      <a:pt x="140516" y="151374"/>
                      <a:pt x="152422" y="170159"/>
                    </a:cubicBezTo>
                    <a:cubicBezTo>
                      <a:pt x="164328" y="188944"/>
                      <a:pt x="142104" y="127032"/>
                      <a:pt x="154010" y="151109"/>
                    </a:cubicBezTo>
                    <a:cubicBezTo>
                      <a:pt x="165916" y="175186"/>
                      <a:pt x="212218" y="266468"/>
                      <a:pt x="223860" y="314622"/>
                    </a:cubicBezTo>
                    <a:cubicBezTo>
                      <a:pt x="235502" y="362776"/>
                      <a:pt x="220950" y="414634"/>
                      <a:pt x="223860" y="440034"/>
                    </a:cubicBezTo>
                    <a:cubicBezTo>
                      <a:pt x="226770" y="465434"/>
                      <a:pt x="226770" y="430774"/>
                      <a:pt x="241322" y="467022"/>
                    </a:cubicBezTo>
                    <a:cubicBezTo>
                      <a:pt x="255874" y="503270"/>
                      <a:pt x="312230" y="672074"/>
                      <a:pt x="311172" y="657522"/>
                    </a:cubicBezTo>
                    <a:cubicBezTo>
                      <a:pt x="310114" y="642970"/>
                      <a:pt x="252170" y="450353"/>
                      <a:pt x="234972" y="379709"/>
                    </a:cubicBezTo>
                    <a:cubicBezTo>
                      <a:pt x="217774" y="309065"/>
                      <a:pt x="227564" y="285517"/>
                      <a:pt x="207985" y="233659"/>
                    </a:cubicBezTo>
                    <a:cubicBezTo>
                      <a:pt x="188406" y="181801"/>
                      <a:pt x="117497" y="68559"/>
                      <a:pt x="117497" y="68559"/>
                    </a:cubicBezTo>
                    <a:cubicBezTo>
                      <a:pt x="97918" y="33370"/>
                      <a:pt x="112206" y="31782"/>
                      <a:pt x="90510" y="22522"/>
                    </a:cubicBezTo>
                    <a:cubicBezTo>
                      <a:pt x="68814" y="13262"/>
                      <a:pt x="1345" y="-2349"/>
                      <a:pt x="22" y="2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B47EE2FE-CB58-492C-B3D9-D87E5009ED89}"/>
                  </a:ext>
                </a:extLst>
              </p:cNvPr>
              <p:cNvSpPr/>
              <p:nvPr/>
            </p:nvSpPr>
            <p:spPr>
              <a:xfrm>
                <a:off x="920740" y="4778203"/>
                <a:ext cx="178247" cy="471236"/>
              </a:xfrm>
              <a:custGeom>
                <a:avLst/>
                <a:gdLst>
                  <a:gd name="connsiteX0" fmla="*/ 10 w 178247"/>
                  <a:gd name="connsiteY0" fmla="*/ 172 h 471236"/>
                  <a:gd name="connsiteX1" fmla="*/ 25410 w 178247"/>
                  <a:gd name="connsiteY1" fmla="*/ 103360 h 471236"/>
                  <a:gd name="connsiteX2" fmla="*/ 41285 w 178247"/>
                  <a:gd name="connsiteY2" fmla="*/ 197022 h 471236"/>
                  <a:gd name="connsiteX3" fmla="*/ 85735 w 178247"/>
                  <a:gd name="connsiteY3" fmla="*/ 309735 h 471236"/>
                  <a:gd name="connsiteX4" fmla="*/ 177810 w 178247"/>
                  <a:gd name="connsiteY4" fmla="*/ 468485 h 471236"/>
                  <a:gd name="connsiteX5" fmla="*/ 44460 w 178247"/>
                  <a:gd name="connsiteY5" fmla="*/ 166860 h 471236"/>
                  <a:gd name="connsiteX6" fmla="*/ 77798 w 178247"/>
                  <a:gd name="connsiteY6" fmla="*/ 270047 h 471236"/>
                  <a:gd name="connsiteX7" fmla="*/ 55573 w 178247"/>
                  <a:gd name="connsiteY7" fmla="*/ 230360 h 471236"/>
                  <a:gd name="connsiteX8" fmla="*/ 14298 w 178247"/>
                  <a:gd name="connsiteY8" fmla="*/ 109710 h 471236"/>
                  <a:gd name="connsiteX9" fmla="*/ 28585 w 178247"/>
                  <a:gd name="connsiteY9" fmla="*/ 128760 h 471236"/>
                  <a:gd name="connsiteX10" fmla="*/ 10 w 178247"/>
                  <a:gd name="connsiteY10" fmla="*/ 172 h 47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247" h="471236">
                    <a:moveTo>
                      <a:pt x="10" y="172"/>
                    </a:moveTo>
                    <a:cubicBezTo>
                      <a:pt x="-519" y="-4061"/>
                      <a:pt x="18531" y="70552"/>
                      <a:pt x="25410" y="103360"/>
                    </a:cubicBezTo>
                    <a:cubicBezTo>
                      <a:pt x="32289" y="136168"/>
                      <a:pt x="31231" y="162626"/>
                      <a:pt x="41285" y="197022"/>
                    </a:cubicBezTo>
                    <a:cubicBezTo>
                      <a:pt x="51339" y="231418"/>
                      <a:pt x="62981" y="264491"/>
                      <a:pt x="85735" y="309735"/>
                    </a:cubicBezTo>
                    <a:cubicBezTo>
                      <a:pt x="108489" y="354979"/>
                      <a:pt x="184689" y="492297"/>
                      <a:pt x="177810" y="468485"/>
                    </a:cubicBezTo>
                    <a:cubicBezTo>
                      <a:pt x="170931" y="444673"/>
                      <a:pt x="61129" y="199933"/>
                      <a:pt x="44460" y="166860"/>
                    </a:cubicBezTo>
                    <a:cubicBezTo>
                      <a:pt x="27791" y="133787"/>
                      <a:pt x="75946" y="259464"/>
                      <a:pt x="77798" y="270047"/>
                    </a:cubicBezTo>
                    <a:cubicBezTo>
                      <a:pt x="79650" y="280630"/>
                      <a:pt x="66156" y="257083"/>
                      <a:pt x="55573" y="230360"/>
                    </a:cubicBezTo>
                    <a:cubicBezTo>
                      <a:pt x="44990" y="203637"/>
                      <a:pt x="18796" y="126643"/>
                      <a:pt x="14298" y="109710"/>
                    </a:cubicBezTo>
                    <a:cubicBezTo>
                      <a:pt x="9800" y="92777"/>
                      <a:pt x="31231" y="143312"/>
                      <a:pt x="28585" y="128760"/>
                    </a:cubicBezTo>
                    <a:cubicBezTo>
                      <a:pt x="25939" y="114208"/>
                      <a:pt x="539" y="4405"/>
                      <a:pt x="10" y="1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28143BB6-4774-4F5A-89FD-2334F2C4C435}"/>
                  </a:ext>
                </a:extLst>
              </p:cNvPr>
              <p:cNvSpPr/>
              <p:nvPr/>
            </p:nvSpPr>
            <p:spPr>
              <a:xfrm>
                <a:off x="777219" y="4842674"/>
                <a:ext cx="325309" cy="655138"/>
              </a:xfrm>
              <a:custGeom>
                <a:avLst/>
                <a:gdLst>
                  <a:gd name="connsiteX0" fmla="*/ 656 w 325309"/>
                  <a:gd name="connsiteY0" fmla="*/ 2376 h 655138"/>
                  <a:gd name="connsiteX1" fmla="*/ 80031 w 325309"/>
                  <a:gd name="connsiteY1" fmla="*/ 278601 h 655138"/>
                  <a:gd name="connsiteX2" fmla="*/ 105431 w 325309"/>
                  <a:gd name="connsiteY2" fmla="*/ 343689 h 655138"/>
                  <a:gd name="connsiteX3" fmla="*/ 321331 w 325309"/>
                  <a:gd name="connsiteY3" fmla="*/ 650076 h 655138"/>
                  <a:gd name="connsiteX4" fmla="*/ 235606 w 325309"/>
                  <a:gd name="connsiteY4" fmla="*/ 523076 h 655138"/>
                  <a:gd name="connsiteX5" fmla="*/ 111781 w 325309"/>
                  <a:gd name="connsiteY5" fmla="*/ 370676 h 655138"/>
                  <a:gd name="connsiteX6" fmla="*/ 94319 w 325309"/>
                  <a:gd name="connsiteY6" fmla="*/ 316701 h 655138"/>
                  <a:gd name="connsiteX7" fmla="*/ 45106 w 325309"/>
                  <a:gd name="connsiteY7" fmla="*/ 153189 h 655138"/>
                  <a:gd name="connsiteX8" fmla="*/ 656 w 325309"/>
                  <a:gd name="connsiteY8" fmla="*/ 2376 h 65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5309" h="655138">
                    <a:moveTo>
                      <a:pt x="656" y="2376"/>
                    </a:moveTo>
                    <a:cubicBezTo>
                      <a:pt x="6477" y="23278"/>
                      <a:pt x="62569" y="221716"/>
                      <a:pt x="80031" y="278601"/>
                    </a:cubicBezTo>
                    <a:cubicBezTo>
                      <a:pt x="97493" y="335486"/>
                      <a:pt x="65214" y="281777"/>
                      <a:pt x="105431" y="343689"/>
                    </a:cubicBezTo>
                    <a:cubicBezTo>
                      <a:pt x="145648" y="405601"/>
                      <a:pt x="299635" y="620178"/>
                      <a:pt x="321331" y="650076"/>
                    </a:cubicBezTo>
                    <a:cubicBezTo>
                      <a:pt x="343027" y="679974"/>
                      <a:pt x="270531" y="569643"/>
                      <a:pt x="235606" y="523076"/>
                    </a:cubicBezTo>
                    <a:cubicBezTo>
                      <a:pt x="200681" y="476509"/>
                      <a:pt x="135329" y="405072"/>
                      <a:pt x="111781" y="370676"/>
                    </a:cubicBezTo>
                    <a:cubicBezTo>
                      <a:pt x="88233" y="336280"/>
                      <a:pt x="105431" y="352949"/>
                      <a:pt x="94319" y="316701"/>
                    </a:cubicBezTo>
                    <a:cubicBezTo>
                      <a:pt x="83207" y="280453"/>
                      <a:pt x="60981" y="202401"/>
                      <a:pt x="45106" y="153189"/>
                    </a:cubicBezTo>
                    <a:cubicBezTo>
                      <a:pt x="29231" y="103977"/>
                      <a:pt x="-5165" y="-18526"/>
                      <a:pt x="656" y="23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23E94B21-973C-41DE-B2EF-444B53331E57}"/>
                  </a:ext>
                </a:extLst>
              </p:cNvPr>
              <p:cNvSpPr/>
              <p:nvPr/>
            </p:nvSpPr>
            <p:spPr>
              <a:xfrm>
                <a:off x="281722" y="4765321"/>
                <a:ext cx="289059" cy="694002"/>
              </a:xfrm>
              <a:custGeom>
                <a:avLst/>
                <a:gdLst>
                  <a:gd name="connsiteX0" fmla="*/ 15141 w 289059"/>
                  <a:gd name="connsiteY0" fmla="*/ 354 h 694002"/>
                  <a:gd name="connsiteX1" fmla="*/ 21491 w 289059"/>
                  <a:gd name="connsiteY1" fmla="*/ 260704 h 694002"/>
                  <a:gd name="connsiteX2" fmla="*/ 54828 w 289059"/>
                  <a:gd name="connsiteY2" fmla="*/ 371829 h 694002"/>
                  <a:gd name="connsiteX3" fmla="*/ 288191 w 289059"/>
                  <a:gd name="connsiteY3" fmla="*/ 690917 h 694002"/>
                  <a:gd name="connsiteX4" fmla="*/ 135791 w 289059"/>
                  <a:gd name="connsiteY4" fmla="*/ 533754 h 694002"/>
                  <a:gd name="connsiteX5" fmla="*/ 180241 w 289059"/>
                  <a:gd name="connsiteY5" fmla="*/ 535342 h 694002"/>
                  <a:gd name="connsiteX6" fmla="*/ 80228 w 289059"/>
                  <a:gd name="connsiteY6" fmla="*/ 378179 h 694002"/>
                  <a:gd name="connsiteX7" fmla="*/ 2441 w 289059"/>
                  <a:gd name="connsiteY7" fmla="*/ 208317 h 694002"/>
                  <a:gd name="connsiteX8" fmla="*/ 15141 w 289059"/>
                  <a:gd name="connsiteY8" fmla="*/ 354 h 69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059" h="694002">
                    <a:moveTo>
                      <a:pt x="15141" y="354"/>
                    </a:moveTo>
                    <a:cubicBezTo>
                      <a:pt x="18316" y="9085"/>
                      <a:pt x="14876" y="198792"/>
                      <a:pt x="21491" y="260704"/>
                    </a:cubicBezTo>
                    <a:cubicBezTo>
                      <a:pt x="28106" y="322617"/>
                      <a:pt x="10378" y="300127"/>
                      <a:pt x="54828" y="371829"/>
                    </a:cubicBezTo>
                    <a:cubicBezTo>
                      <a:pt x="99278" y="443531"/>
                      <a:pt x="274697" y="663930"/>
                      <a:pt x="288191" y="690917"/>
                    </a:cubicBezTo>
                    <a:cubicBezTo>
                      <a:pt x="301685" y="717905"/>
                      <a:pt x="153783" y="559683"/>
                      <a:pt x="135791" y="533754"/>
                    </a:cubicBezTo>
                    <a:cubicBezTo>
                      <a:pt x="117799" y="507825"/>
                      <a:pt x="189501" y="561271"/>
                      <a:pt x="180241" y="535342"/>
                    </a:cubicBezTo>
                    <a:cubicBezTo>
                      <a:pt x="170981" y="509413"/>
                      <a:pt x="109861" y="432683"/>
                      <a:pt x="80228" y="378179"/>
                    </a:cubicBezTo>
                    <a:cubicBezTo>
                      <a:pt x="50595" y="323675"/>
                      <a:pt x="11437" y="270229"/>
                      <a:pt x="2441" y="208317"/>
                    </a:cubicBezTo>
                    <a:cubicBezTo>
                      <a:pt x="-6555" y="146405"/>
                      <a:pt x="11966" y="-8377"/>
                      <a:pt x="15141" y="3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51C104E3-70D8-43BA-B1B6-D21F0C0E5B2A}"/>
                  </a:ext>
                </a:extLst>
              </p:cNvPr>
              <p:cNvSpPr/>
              <p:nvPr/>
            </p:nvSpPr>
            <p:spPr>
              <a:xfrm>
                <a:off x="861105" y="5207969"/>
                <a:ext cx="217662" cy="297073"/>
              </a:xfrm>
              <a:custGeom>
                <a:avLst/>
                <a:gdLst>
                  <a:gd name="connsiteX0" fmla="*/ 908 w 217662"/>
                  <a:gd name="connsiteY0" fmla="*/ 619 h 297073"/>
                  <a:gd name="connsiteX1" fmla="*/ 86633 w 217662"/>
                  <a:gd name="connsiteY1" fmla="*/ 124444 h 297073"/>
                  <a:gd name="connsiteX2" fmla="*/ 216808 w 217662"/>
                  <a:gd name="connsiteY2" fmla="*/ 295894 h 297073"/>
                  <a:gd name="connsiteX3" fmla="*/ 140608 w 217662"/>
                  <a:gd name="connsiteY3" fmla="*/ 197469 h 297073"/>
                  <a:gd name="connsiteX4" fmla="*/ 92983 w 217662"/>
                  <a:gd name="connsiteY4" fmla="*/ 145081 h 297073"/>
                  <a:gd name="connsiteX5" fmla="*/ 127908 w 217662"/>
                  <a:gd name="connsiteY5" fmla="*/ 200644 h 297073"/>
                  <a:gd name="connsiteX6" fmla="*/ 46945 w 217662"/>
                  <a:gd name="connsiteY6" fmla="*/ 81581 h 297073"/>
                  <a:gd name="connsiteX7" fmla="*/ 908 w 217662"/>
                  <a:gd name="connsiteY7" fmla="*/ 619 h 29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662" h="297073">
                    <a:moveTo>
                      <a:pt x="908" y="619"/>
                    </a:moveTo>
                    <a:cubicBezTo>
                      <a:pt x="7523" y="7763"/>
                      <a:pt x="50650" y="75232"/>
                      <a:pt x="86633" y="124444"/>
                    </a:cubicBezTo>
                    <a:cubicBezTo>
                      <a:pt x="122616" y="173656"/>
                      <a:pt x="207812" y="283723"/>
                      <a:pt x="216808" y="295894"/>
                    </a:cubicBezTo>
                    <a:cubicBezTo>
                      <a:pt x="225804" y="308065"/>
                      <a:pt x="161245" y="222604"/>
                      <a:pt x="140608" y="197469"/>
                    </a:cubicBezTo>
                    <a:cubicBezTo>
                      <a:pt x="119971" y="172334"/>
                      <a:pt x="95100" y="144552"/>
                      <a:pt x="92983" y="145081"/>
                    </a:cubicBezTo>
                    <a:cubicBezTo>
                      <a:pt x="90866" y="145610"/>
                      <a:pt x="135581" y="211227"/>
                      <a:pt x="127908" y="200644"/>
                    </a:cubicBezTo>
                    <a:cubicBezTo>
                      <a:pt x="120235" y="190061"/>
                      <a:pt x="46945" y="81581"/>
                      <a:pt x="46945" y="81581"/>
                    </a:cubicBezTo>
                    <a:cubicBezTo>
                      <a:pt x="25249" y="49831"/>
                      <a:pt x="-5707" y="-6525"/>
                      <a:pt x="908" y="6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A1FE58FD-6A09-433F-8838-FA01D3FA3B59}"/>
                  </a:ext>
                </a:extLst>
              </p:cNvPr>
              <p:cNvSpPr/>
              <p:nvPr/>
            </p:nvSpPr>
            <p:spPr>
              <a:xfrm>
                <a:off x="988996" y="5500652"/>
                <a:ext cx="190754" cy="491813"/>
              </a:xfrm>
              <a:custGeom>
                <a:avLst/>
                <a:gdLst>
                  <a:gd name="connsiteX0" fmla="*/ 100029 w 190754"/>
                  <a:gd name="connsiteY0" fmla="*/ 17498 h 491813"/>
                  <a:gd name="connsiteX1" fmla="*/ 179404 w 190754"/>
                  <a:gd name="connsiteY1" fmla="*/ 173073 h 491813"/>
                  <a:gd name="connsiteX2" fmla="*/ 36529 w 190754"/>
                  <a:gd name="connsiteY2" fmla="*/ 36 h 491813"/>
                  <a:gd name="connsiteX3" fmla="*/ 166704 w 190754"/>
                  <a:gd name="connsiteY3" fmla="*/ 190536 h 491813"/>
                  <a:gd name="connsiteX4" fmla="*/ 180992 w 190754"/>
                  <a:gd name="connsiteY4" fmla="*/ 266736 h 491813"/>
                  <a:gd name="connsiteX5" fmla="*/ 177817 w 190754"/>
                  <a:gd name="connsiteY5" fmla="*/ 308011 h 491813"/>
                  <a:gd name="connsiteX6" fmla="*/ 122254 w 190754"/>
                  <a:gd name="connsiteY6" fmla="*/ 403261 h 491813"/>
                  <a:gd name="connsiteX7" fmla="*/ 58754 w 190754"/>
                  <a:gd name="connsiteY7" fmla="*/ 465173 h 491813"/>
                  <a:gd name="connsiteX8" fmla="*/ 17 w 190754"/>
                  <a:gd name="connsiteY8" fmla="*/ 482636 h 491813"/>
                  <a:gd name="connsiteX9" fmla="*/ 53992 w 190754"/>
                  <a:gd name="connsiteY9" fmla="*/ 484223 h 491813"/>
                  <a:gd name="connsiteX10" fmla="*/ 173054 w 190754"/>
                  <a:gd name="connsiteY10" fmla="*/ 384211 h 491813"/>
                  <a:gd name="connsiteX11" fmla="*/ 180992 w 190754"/>
                  <a:gd name="connsiteY11" fmla="*/ 187361 h 491813"/>
                  <a:gd name="connsiteX12" fmla="*/ 100029 w 190754"/>
                  <a:gd name="connsiteY12" fmla="*/ 17498 h 4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754" h="491813">
                    <a:moveTo>
                      <a:pt x="100029" y="17498"/>
                    </a:moveTo>
                    <a:cubicBezTo>
                      <a:pt x="99764" y="15117"/>
                      <a:pt x="189987" y="175983"/>
                      <a:pt x="179404" y="173073"/>
                    </a:cubicBezTo>
                    <a:cubicBezTo>
                      <a:pt x="168821" y="170163"/>
                      <a:pt x="38646" y="-2874"/>
                      <a:pt x="36529" y="36"/>
                    </a:cubicBezTo>
                    <a:cubicBezTo>
                      <a:pt x="34412" y="2946"/>
                      <a:pt x="142627" y="146086"/>
                      <a:pt x="166704" y="190536"/>
                    </a:cubicBezTo>
                    <a:cubicBezTo>
                      <a:pt x="190781" y="234986"/>
                      <a:pt x="179140" y="247157"/>
                      <a:pt x="180992" y="266736"/>
                    </a:cubicBezTo>
                    <a:cubicBezTo>
                      <a:pt x="182844" y="286315"/>
                      <a:pt x="187607" y="285257"/>
                      <a:pt x="177817" y="308011"/>
                    </a:cubicBezTo>
                    <a:cubicBezTo>
                      <a:pt x="168027" y="330765"/>
                      <a:pt x="142098" y="377067"/>
                      <a:pt x="122254" y="403261"/>
                    </a:cubicBezTo>
                    <a:cubicBezTo>
                      <a:pt x="102410" y="429455"/>
                      <a:pt x="79127" y="451944"/>
                      <a:pt x="58754" y="465173"/>
                    </a:cubicBezTo>
                    <a:cubicBezTo>
                      <a:pt x="38381" y="478402"/>
                      <a:pt x="811" y="479461"/>
                      <a:pt x="17" y="482636"/>
                    </a:cubicBezTo>
                    <a:cubicBezTo>
                      <a:pt x="-777" y="485811"/>
                      <a:pt x="25152" y="500627"/>
                      <a:pt x="53992" y="484223"/>
                    </a:cubicBezTo>
                    <a:cubicBezTo>
                      <a:pt x="82831" y="467819"/>
                      <a:pt x="151887" y="433688"/>
                      <a:pt x="173054" y="384211"/>
                    </a:cubicBezTo>
                    <a:cubicBezTo>
                      <a:pt x="194221" y="334734"/>
                      <a:pt x="195809" y="249273"/>
                      <a:pt x="180992" y="187361"/>
                    </a:cubicBezTo>
                    <a:cubicBezTo>
                      <a:pt x="166175" y="125449"/>
                      <a:pt x="100294" y="19879"/>
                      <a:pt x="100029" y="174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CE3F0677-BD27-4846-954F-76A91EFAB19A}"/>
                  </a:ext>
                </a:extLst>
              </p:cNvPr>
              <p:cNvSpPr/>
              <p:nvPr/>
            </p:nvSpPr>
            <p:spPr>
              <a:xfrm>
                <a:off x="992445" y="5367720"/>
                <a:ext cx="229225" cy="526678"/>
              </a:xfrm>
              <a:custGeom>
                <a:avLst/>
                <a:gdLst>
                  <a:gd name="connsiteX0" fmla="*/ 7680 w 229225"/>
                  <a:gd name="connsiteY0" fmla="*/ 10730 h 526678"/>
                  <a:gd name="connsiteX1" fmla="*/ 37843 w 229225"/>
                  <a:gd name="connsiteY1" fmla="*/ 59943 h 526678"/>
                  <a:gd name="connsiteX2" fmla="*/ 228343 w 229225"/>
                  <a:gd name="connsiteY2" fmla="*/ 267905 h 526678"/>
                  <a:gd name="connsiteX3" fmla="*/ 110868 w 229225"/>
                  <a:gd name="connsiteY3" fmla="*/ 166305 h 526678"/>
                  <a:gd name="connsiteX4" fmla="*/ 155318 w 229225"/>
                  <a:gd name="connsiteY4" fmla="*/ 266318 h 526678"/>
                  <a:gd name="connsiteX5" fmla="*/ 172780 w 229225"/>
                  <a:gd name="connsiteY5" fmla="*/ 226630 h 526678"/>
                  <a:gd name="connsiteX6" fmla="*/ 196593 w 229225"/>
                  <a:gd name="connsiteY6" fmla="*/ 280605 h 526678"/>
                  <a:gd name="connsiteX7" fmla="*/ 207705 w 229225"/>
                  <a:gd name="connsiteY7" fmla="*/ 393318 h 526678"/>
                  <a:gd name="connsiteX8" fmla="*/ 156905 w 229225"/>
                  <a:gd name="connsiteY8" fmla="*/ 526668 h 526678"/>
                  <a:gd name="connsiteX9" fmla="*/ 185480 w 229225"/>
                  <a:gd name="connsiteY9" fmla="*/ 399668 h 526678"/>
                  <a:gd name="connsiteX10" fmla="*/ 136268 w 229225"/>
                  <a:gd name="connsiteY10" fmla="*/ 236155 h 526678"/>
                  <a:gd name="connsiteX11" fmla="*/ 7680 w 229225"/>
                  <a:gd name="connsiteY11" fmla="*/ 10730 h 52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225" h="526678">
                    <a:moveTo>
                      <a:pt x="7680" y="10730"/>
                    </a:moveTo>
                    <a:cubicBezTo>
                      <a:pt x="-8724" y="-18639"/>
                      <a:pt x="1066" y="17081"/>
                      <a:pt x="37843" y="59943"/>
                    </a:cubicBezTo>
                    <a:cubicBezTo>
                      <a:pt x="74620" y="102805"/>
                      <a:pt x="216172" y="250178"/>
                      <a:pt x="228343" y="267905"/>
                    </a:cubicBezTo>
                    <a:cubicBezTo>
                      <a:pt x="240514" y="285632"/>
                      <a:pt x="123039" y="166569"/>
                      <a:pt x="110868" y="166305"/>
                    </a:cubicBezTo>
                    <a:cubicBezTo>
                      <a:pt x="98697" y="166041"/>
                      <a:pt x="144999" y="256264"/>
                      <a:pt x="155318" y="266318"/>
                    </a:cubicBezTo>
                    <a:cubicBezTo>
                      <a:pt x="165637" y="276372"/>
                      <a:pt x="165901" y="224249"/>
                      <a:pt x="172780" y="226630"/>
                    </a:cubicBezTo>
                    <a:cubicBezTo>
                      <a:pt x="179659" y="229011"/>
                      <a:pt x="190772" y="252824"/>
                      <a:pt x="196593" y="280605"/>
                    </a:cubicBezTo>
                    <a:cubicBezTo>
                      <a:pt x="202414" y="308386"/>
                      <a:pt x="214320" y="352308"/>
                      <a:pt x="207705" y="393318"/>
                    </a:cubicBezTo>
                    <a:cubicBezTo>
                      <a:pt x="201090" y="434328"/>
                      <a:pt x="160609" y="525610"/>
                      <a:pt x="156905" y="526668"/>
                    </a:cubicBezTo>
                    <a:cubicBezTo>
                      <a:pt x="153201" y="527726"/>
                      <a:pt x="188919" y="448087"/>
                      <a:pt x="185480" y="399668"/>
                    </a:cubicBezTo>
                    <a:cubicBezTo>
                      <a:pt x="182041" y="351249"/>
                      <a:pt x="165637" y="300449"/>
                      <a:pt x="136268" y="236155"/>
                    </a:cubicBezTo>
                    <a:cubicBezTo>
                      <a:pt x="106899" y="171861"/>
                      <a:pt x="24084" y="40099"/>
                      <a:pt x="7680" y="107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234C6AF4-DDE2-40CE-9E34-A823B7BBCD70}"/>
                  </a:ext>
                </a:extLst>
              </p:cNvPr>
              <p:cNvSpPr/>
              <p:nvPr/>
            </p:nvSpPr>
            <p:spPr>
              <a:xfrm>
                <a:off x="591202" y="5464412"/>
                <a:ext cx="1076156" cy="555244"/>
              </a:xfrm>
              <a:custGeom>
                <a:avLst/>
                <a:gdLst>
                  <a:gd name="connsiteX0" fmla="*/ 936 w 1076156"/>
                  <a:gd name="connsiteY0" fmla="*/ 2938 h 555244"/>
                  <a:gd name="connsiteX1" fmla="*/ 186673 w 1076156"/>
                  <a:gd name="connsiteY1" fmla="*/ 229951 h 555244"/>
                  <a:gd name="connsiteX2" fmla="*/ 161273 w 1076156"/>
                  <a:gd name="connsiteY2" fmla="*/ 210901 h 555244"/>
                  <a:gd name="connsiteX3" fmla="*/ 223186 w 1076156"/>
                  <a:gd name="connsiteY3" fmla="*/ 347426 h 555244"/>
                  <a:gd name="connsiteX4" fmla="*/ 323198 w 1076156"/>
                  <a:gd name="connsiteY4" fmla="*/ 485538 h 555244"/>
                  <a:gd name="connsiteX5" fmla="*/ 440673 w 1076156"/>
                  <a:gd name="connsiteY5" fmla="*/ 529988 h 555244"/>
                  <a:gd name="connsiteX6" fmla="*/ 339073 w 1076156"/>
                  <a:gd name="connsiteY6" fmla="*/ 501413 h 555244"/>
                  <a:gd name="connsiteX7" fmla="*/ 423211 w 1076156"/>
                  <a:gd name="connsiteY7" fmla="*/ 553801 h 555244"/>
                  <a:gd name="connsiteX8" fmla="*/ 602598 w 1076156"/>
                  <a:gd name="connsiteY8" fmla="*/ 539513 h 555244"/>
                  <a:gd name="connsiteX9" fmla="*/ 689911 w 1076156"/>
                  <a:gd name="connsiteY9" fmla="*/ 528401 h 555244"/>
                  <a:gd name="connsiteX10" fmla="*/ 1023286 w 1076156"/>
                  <a:gd name="connsiteY10" fmla="*/ 436326 h 555244"/>
                  <a:gd name="connsiteX11" fmla="*/ 1039161 w 1076156"/>
                  <a:gd name="connsiteY11" fmla="*/ 466488 h 555244"/>
                  <a:gd name="connsiteX12" fmla="*/ 1051861 w 1076156"/>
                  <a:gd name="connsiteY12" fmla="*/ 474426 h 555244"/>
                  <a:gd name="connsiteX13" fmla="*/ 683561 w 1076156"/>
                  <a:gd name="connsiteY13" fmla="*/ 537926 h 555244"/>
                  <a:gd name="connsiteX14" fmla="*/ 327961 w 1076156"/>
                  <a:gd name="connsiteY14" fmla="*/ 523638 h 555244"/>
                  <a:gd name="connsiteX15" fmla="*/ 297798 w 1076156"/>
                  <a:gd name="connsiteY15" fmla="*/ 423626 h 555244"/>
                  <a:gd name="connsiteX16" fmla="*/ 129523 w 1076156"/>
                  <a:gd name="connsiteY16" fmla="*/ 193438 h 555244"/>
                  <a:gd name="connsiteX17" fmla="*/ 189848 w 1076156"/>
                  <a:gd name="connsiteY17" fmla="*/ 236301 h 555244"/>
                  <a:gd name="connsiteX18" fmla="*/ 116823 w 1076156"/>
                  <a:gd name="connsiteY18" fmla="*/ 107713 h 555244"/>
                  <a:gd name="connsiteX19" fmla="*/ 936 w 1076156"/>
                  <a:gd name="connsiteY19" fmla="*/ 2938 h 55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76156" h="555244">
                    <a:moveTo>
                      <a:pt x="936" y="2938"/>
                    </a:moveTo>
                    <a:cubicBezTo>
                      <a:pt x="12578" y="23311"/>
                      <a:pt x="159950" y="195291"/>
                      <a:pt x="186673" y="229951"/>
                    </a:cubicBezTo>
                    <a:cubicBezTo>
                      <a:pt x="213396" y="264611"/>
                      <a:pt x="155188" y="191322"/>
                      <a:pt x="161273" y="210901"/>
                    </a:cubicBezTo>
                    <a:cubicBezTo>
                      <a:pt x="167358" y="230480"/>
                      <a:pt x="196199" y="301653"/>
                      <a:pt x="223186" y="347426"/>
                    </a:cubicBezTo>
                    <a:cubicBezTo>
                      <a:pt x="250173" y="393199"/>
                      <a:pt x="286950" y="455111"/>
                      <a:pt x="323198" y="485538"/>
                    </a:cubicBezTo>
                    <a:cubicBezTo>
                      <a:pt x="359446" y="515965"/>
                      <a:pt x="438027" y="527342"/>
                      <a:pt x="440673" y="529988"/>
                    </a:cubicBezTo>
                    <a:cubicBezTo>
                      <a:pt x="443319" y="532634"/>
                      <a:pt x="341983" y="497444"/>
                      <a:pt x="339073" y="501413"/>
                    </a:cubicBezTo>
                    <a:cubicBezTo>
                      <a:pt x="336163" y="505382"/>
                      <a:pt x="379290" y="547451"/>
                      <a:pt x="423211" y="553801"/>
                    </a:cubicBezTo>
                    <a:cubicBezTo>
                      <a:pt x="467132" y="560151"/>
                      <a:pt x="558148" y="543746"/>
                      <a:pt x="602598" y="539513"/>
                    </a:cubicBezTo>
                    <a:cubicBezTo>
                      <a:pt x="647048" y="535280"/>
                      <a:pt x="619796" y="545599"/>
                      <a:pt x="689911" y="528401"/>
                    </a:cubicBezTo>
                    <a:cubicBezTo>
                      <a:pt x="760026" y="511203"/>
                      <a:pt x="965078" y="446645"/>
                      <a:pt x="1023286" y="436326"/>
                    </a:cubicBezTo>
                    <a:cubicBezTo>
                      <a:pt x="1081494" y="426007"/>
                      <a:pt x="1034399" y="460138"/>
                      <a:pt x="1039161" y="466488"/>
                    </a:cubicBezTo>
                    <a:cubicBezTo>
                      <a:pt x="1043923" y="472838"/>
                      <a:pt x="1111128" y="462520"/>
                      <a:pt x="1051861" y="474426"/>
                    </a:cubicBezTo>
                    <a:cubicBezTo>
                      <a:pt x="992594" y="486332"/>
                      <a:pt x="804211" y="529724"/>
                      <a:pt x="683561" y="537926"/>
                    </a:cubicBezTo>
                    <a:cubicBezTo>
                      <a:pt x="562911" y="546128"/>
                      <a:pt x="392255" y="542688"/>
                      <a:pt x="327961" y="523638"/>
                    </a:cubicBezTo>
                    <a:cubicBezTo>
                      <a:pt x="263667" y="504588"/>
                      <a:pt x="330871" y="478659"/>
                      <a:pt x="297798" y="423626"/>
                    </a:cubicBezTo>
                    <a:cubicBezTo>
                      <a:pt x="264725" y="368593"/>
                      <a:pt x="147515" y="224659"/>
                      <a:pt x="129523" y="193438"/>
                    </a:cubicBezTo>
                    <a:cubicBezTo>
                      <a:pt x="111531" y="162217"/>
                      <a:pt x="191965" y="250589"/>
                      <a:pt x="189848" y="236301"/>
                    </a:cubicBezTo>
                    <a:cubicBezTo>
                      <a:pt x="187731" y="222014"/>
                      <a:pt x="144075" y="141844"/>
                      <a:pt x="116823" y="107713"/>
                    </a:cubicBezTo>
                    <a:cubicBezTo>
                      <a:pt x="89571" y="73582"/>
                      <a:pt x="-10706" y="-17435"/>
                      <a:pt x="936" y="29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400CCF2E-8342-44CE-9001-F30453580D0B}"/>
                  </a:ext>
                </a:extLst>
              </p:cNvPr>
              <p:cNvSpPr/>
              <p:nvPr/>
            </p:nvSpPr>
            <p:spPr>
              <a:xfrm>
                <a:off x="532507" y="5328792"/>
                <a:ext cx="277333" cy="473586"/>
              </a:xfrm>
              <a:custGeom>
                <a:avLst/>
                <a:gdLst>
                  <a:gd name="connsiteX0" fmla="*/ 2481 w 277333"/>
                  <a:gd name="connsiteY0" fmla="*/ 2033 h 473586"/>
                  <a:gd name="connsiteX1" fmla="*/ 51693 w 277333"/>
                  <a:gd name="connsiteY1" fmla="*/ 167133 h 473586"/>
                  <a:gd name="connsiteX2" fmla="*/ 129481 w 277333"/>
                  <a:gd name="connsiteY2" fmla="*/ 248096 h 473586"/>
                  <a:gd name="connsiteX3" fmla="*/ 277118 w 277333"/>
                  <a:gd name="connsiteY3" fmla="*/ 473521 h 473586"/>
                  <a:gd name="connsiteX4" fmla="*/ 162818 w 277333"/>
                  <a:gd name="connsiteY4" fmla="*/ 271908 h 473586"/>
                  <a:gd name="connsiteX5" fmla="*/ 180281 w 277333"/>
                  <a:gd name="connsiteY5" fmla="*/ 308421 h 473586"/>
                  <a:gd name="connsiteX6" fmla="*/ 45343 w 277333"/>
                  <a:gd name="connsiteY6" fmla="*/ 160783 h 473586"/>
                  <a:gd name="connsiteX7" fmla="*/ 10418 w 277333"/>
                  <a:gd name="connsiteY7" fmla="*/ 79821 h 473586"/>
                  <a:gd name="connsiteX8" fmla="*/ 2481 w 277333"/>
                  <a:gd name="connsiteY8" fmla="*/ 2033 h 47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33" h="473586">
                    <a:moveTo>
                      <a:pt x="2481" y="2033"/>
                    </a:moveTo>
                    <a:cubicBezTo>
                      <a:pt x="9360" y="16585"/>
                      <a:pt x="30526" y="126123"/>
                      <a:pt x="51693" y="167133"/>
                    </a:cubicBezTo>
                    <a:cubicBezTo>
                      <a:pt x="72860" y="208144"/>
                      <a:pt x="91910" y="197031"/>
                      <a:pt x="129481" y="248096"/>
                    </a:cubicBezTo>
                    <a:cubicBezTo>
                      <a:pt x="167052" y="299161"/>
                      <a:pt x="271562" y="469552"/>
                      <a:pt x="277118" y="473521"/>
                    </a:cubicBezTo>
                    <a:cubicBezTo>
                      <a:pt x="282674" y="477490"/>
                      <a:pt x="178957" y="299425"/>
                      <a:pt x="162818" y="271908"/>
                    </a:cubicBezTo>
                    <a:cubicBezTo>
                      <a:pt x="146679" y="244391"/>
                      <a:pt x="199860" y="326942"/>
                      <a:pt x="180281" y="308421"/>
                    </a:cubicBezTo>
                    <a:cubicBezTo>
                      <a:pt x="160702" y="289900"/>
                      <a:pt x="73654" y="198883"/>
                      <a:pt x="45343" y="160783"/>
                    </a:cubicBezTo>
                    <a:cubicBezTo>
                      <a:pt x="17033" y="122683"/>
                      <a:pt x="16239" y="104692"/>
                      <a:pt x="10418" y="79821"/>
                    </a:cubicBezTo>
                    <a:cubicBezTo>
                      <a:pt x="4597" y="54950"/>
                      <a:pt x="-4398" y="-12519"/>
                      <a:pt x="2481" y="20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80AB48D9-6F16-4117-864A-274C83DF544F}"/>
                  </a:ext>
                </a:extLst>
              </p:cNvPr>
              <p:cNvSpPr/>
              <p:nvPr/>
            </p:nvSpPr>
            <p:spPr>
              <a:xfrm>
                <a:off x="889544" y="5032751"/>
                <a:ext cx="410533" cy="666723"/>
              </a:xfrm>
              <a:custGeom>
                <a:avLst/>
                <a:gdLst>
                  <a:gd name="connsiteX0" fmla="*/ 12156 w 410533"/>
                  <a:gd name="connsiteY0" fmla="*/ 9149 h 666723"/>
                  <a:gd name="connsiteX1" fmla="*/ 234406 w 410533"/>
                  <a:gd name="connsiteY1" fmla="*/ 313949 h 666723"/>
                  <a:gd name="connsiteX2" fmla="*/ 221706 w 410533"/>
                  <a:gd name="connsiteY2" fmla="*/ 337232 h 666723"/>
                  <a:gd name="connsiteX3" fmla="*/ 410089 w 410533"/>
                  <a:gd name="connsiteY3" fmla="*/ 665316 h 666723"/>
                  <a:gd name="connsiteX4" fmla="*/ 270389 w 410533"/>
                  <a:gd name="connsiteY4" fmla="*/ 447299 h 666723"/>
                  <a:gd name="connsiteX5" fmla="*/ 153973 w 410533"/>
                  <a:gd name="connsiteY5" fmla="*/ 241982 h 666723"/>
                  <a:gd name="connsiteX6" fmla="*/ 113756 w 410533"/>
                  <a:gd name="connsiteY6" fmla="*/ 163666 h 666723"/>
                  <a:gd name="connsiteX7" fmla="*/ 128573 w 410533"/>
                  <a:gd name="connsiteY7" fmla="*/ 184832 h 666723"/>
                  <a:gd name="connsiteX8" fmla="*/ 202656 w 410533"/>
                  <a:gd name="connsiteY8" fmla="*/ 290666 h 666723"/>
                  <a:gd name="connsiteX9" fmla="*/ 46023 w 410533"/>
                  <a:gd name="connsiteY9" fmla="*/ 95932 h 666723"/>
                  <a:gd name="connsiteX10" fmla="*/ 12156 w 410533"/>
                  <a:gd name="connsiteY10" fmla="*/ 9149 h 6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533" h="666723">
                    <a:moveTo>
                      <a:pt x="12156" y="9149"/>
                    </a:moveTo>
                    <a:cubicBezTo>
                      <a:pt x="43553" y="45485"/>
                      <a:pt x="199481" y="259269"/>
                      <a:pt x="234406" y="313949"/>
                    </a:cubicBezTo>
                    <a:cubicBezTo>
                      <a:pt x="269331" y="368629"/>
                      <a:pt x="192426" y="278671"/>
                      <a:pt x="221706" y="337232"/>
                    </a:cubicBezTo>
                    <a:cubicBezTo>
                      <a:pt x="250987" y="395793"/>
                      <a:pt x="401975" y="646972"/>
                      <a:pt x="410089" y="665316"/>
                    </a:cubicBezTo>
                    <a:cubicBezTo>
                      <a:pt x="418203" y="683660"/>
                      <a:pt x="313075" y="517855"/>
                      <a:pt x="270389" y="447299"/>
                    </a:cubicBezTo>
                    <a:cubicBezTo>
                      <a:pt x="227703" y="376743"/>
                      <a:pt x="180078" y="289254"/>
                      <a:pt x="153973" y="241982"/>
                    </a:cubicBezTo>
                    <a:cubicBezTo>
                      <a:pt x="127868" y="194710"/>
                      <a:pt x="117989" y="173191"/>
                      <a:pt x="113756" y="163666"/>
                    </a:cubicBezTo>
                    <a:cubicBezTo>
                      <a:pt x="109523" y="154141"/>
                      <a:pt x="128573" y="184832"/>
                      <a:pt x="128573" y="184832"/>
                    </a:cubicBezTo>
                    <a:cubicBezTo>
                      <a:pt x="143390" y="205999"/>
                      <a:pt x="216414" y="305483"/>
                      <a:pt x="202656" y="290666"/>
                    </a:cubicBezTo>
                    <a:cubicBezTo>
                      <a:pt x="188898" y="275849"/>
                      <a:pt x="75303" y="138265"/>
                      <a:pt x="46023" y="95932"/>
                    </a:cubicBezTo>
                    <a:cubicBezTo>
                      <a:pt x="16743" y="53599"/>
                      <a:pt x="-19241" y="-27187"/>
                      <a:pt x="12156" y="91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AB1684B5-4FD9-44FE-B2EA-4F4AA16B9CEB}"/>
                  </a:ext>
                </a:extLst>
              </p:cNvPr>
              <p:cNvSpPr/>
              <p:nvPr/>
            </p:nvSpPr>
            <p:spPr>
              <a:xfrm>
                <a:off x="1101972" y="5372047"/>
                <a:ext cx="244230" cy="618160"/>
              </a:xfrm>
              <a:custGeom>
                <a:avLst/>
                <a:gdLst>
                  <a:gd name="connsiteX0" fmla="*/ 195545 w 244230"/>
                  <a:gd name="connsiteY0" fmla="*/ 235003 h 618160"/>
                  <a:gd name="connsiteX1" fmla="*/ 244228 w 244230"/>
                  <a:gd name="connsiteY1" fmla="*/ 370470 h 618160"/>
                  <a:gd name="connsiteX2" fmla="*/ 197661 w 244230"/>
                  <a:gd name="connsiteY2" fmla="*/ 501703 h 618160"/>
                  <a:gd name="connsiteX3" fmla="*/ 151095 w 244230"/>
                  <a:gd name="connsiteY3" fmla="*/ 580020 h 618160"/>
                  <a:gd name="connsiteX4" fmla="*/ 34678 w 244230"/>
                  <a:gd name="connsiteY4" fmla="*/ 618120 h 618160"/>
                  <a:gd name="connsiteX5" fmla="*/ 159561 w 244230"/>
                  <a:gd name="connsiteY5" fmla="*/ 586370 h 618160"/>
                  <a:gd name="connsiteX6" fmla="*/ 148978 w 244230"/>
                  <a:gd name="connsiteY6" fmla="*/ 541920 h 618160"/>
                  <a:gd name="connsiteX7" fmla="*/ 199778 w 244230"/>
                  <a:gd name="connsiteY7" fmla="*/ 364120 h 618160"/>
                  <a:gd name="connsiteX8" fmla="*/ 210361 w 244230"/>
                  <a:gd name="connsiteY8" fmla="*/ 355653 h 618160"/>
                  <a:gd name="connsiteX9" fmla="*/ 197661 w 244230"/>
                  <a:gd name="connsiteY9" fmla="*/ 317553 h 618160"/>
                  <a:gd name="connsiteX10" fmla="*/ 132045 w 244230"/>
                  <a:gd name="connsiteY10" fmla="*/ 220186 h 618160"/>
                  <a:gd name="connsiteX11" fmla="*/ 811 w 244230"/>
                  <a:gd name="connsiteY11" fmla="*/ 53 h 618160"/>
                  <a:gd name="connsiteX12" fmla="*/ 195545 w 244230"/>
                  <a:gd name="connsiteY12" fmla="*/ 235003 h 61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230" h="618160">
                    <a:moveTo>
                      <a:pt x="195545" y="235003"/>
                    </a:moveTo>
                    <a:cubicBezTo>
                      <a:pt x="236115" y="296739"/>
                      <a:pt x="243875" y="326020"/>
                      <a:pt x="244228" y="370470"/>
                    </a:cubicBezTo>
                    <a:cubicBezTo>
                      <a:pt x="244581" y="414920"/>
                      <a:pt x="213183" y="466778"/>
                      <a:pt x="197661" y="501703"/>
                    </a:cubicBezTo>
                    <a:cubicBezTo>
                      <a:pt x="182139" y="536628"/>
                      <a:pt x="178259" y="560617"/>
                      <a:pt x="151095" y="580020"/>
                    </a:cubicBezTo>
                    <a:cubicBezTo>
                      <a:pt x="123931" y="599423"/>
                      <a:pt x="33267" y="617062"/>
                      <a:pt x="34678" y="618120"/>
                    </a:cubicBezTo>
                    <a:cubicBezTo>
                      <a:pt x="36089" y="619178"/>
                      <a:pt x="140511" y="599070"/>
                      <a:pt x="159561" y="586370"/>
                    </a:cubicBezTo>
                    <a:cubicBezTo>
                      <a:pt x="178611" y="573670"/>
                      <a:pt x="142275" y="578962"/>
                      <a:pt x="148978" y="541920"/>
                    </a:cubicBezTo>
                    <a:cubicBezTo>
                      <a:pt x="155681" y="504878"/>
                      <a:pt x="189548" y="395164"/>
                      <a:pt x="199778" y="364120"/>
                    </a:cubicBezTo>
                    <a:cubicBezTo>
                      <a:pt x="210008" y="333076"/>
                      <a:pt x="210714" y="363414"/>
                      <a:pt x="210361" y="355653"/>
                    </a:cubicBezTo>
                    <a:cubicBezTo>
                      <a:pt x="210008" y="347892"/>
                      <a:pt x="210714" y="340131"/>
                      <a:pt x="197661" y="317553"/>
                    </a:cubicBezTo>
                    <a:cubicBezTo>
                      <a:pt x="184608" y="294975"/>
                      <a:pt x="164853" y="273103"/>
                      <a:pt x="132045" y="220186"/>
                    </a:cubicBezTo>
                    <a:cubicBezTo>
                      <a:pt x="99237" y="167269"/>
                      <a:pt x="-10478" y="-3475"/>
                      <a:pt x="811" y="53"/>
                    </a:cubicBezTo>
                    <a:cubicBezTo>
                      <a:pt x="12100" y="3581"/>
                      <a:pt x="154975" y="173267"/>
                      <a:pt x="195545" y="235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2FC195A5-F9DD-40D3-AE7D-1E8C3CB0CA06}"/>
                  </a:ext>
                </a:extLst>
              </p:cNvPr>
              <p:cNvSpPr/>
              <p:nvPr/>
            </p:nvSpPr>
            <p:spPr>
              <a:xfrm>
                <a:off x="1086257" y="5716645"/>
                <a:ext cx="482210" cy="268536"/>
              </a:xfrm>
              <a:custGeom>
                <a:avLst/>
                <a:gdLst>
                  <a:gd name="connsiteX0" fmla="*/ 130826 w 482210"/>
                  <a:gd name="connsiteY0" fmla="*/ 472 h 268536"/>
                  <a:gd name="connsiteX1" fmla="*/ 122360 w 482210"/>
                  <a:gd name="connsiteY1" fmla="*/ 148638 h 268536"/>
                  <a:gd name="connsiteX2" fmla="*/ 41926 w 482210"/>
                  <a:gd name="connsiteY2" fmla="*/ 239655 h 268536"/>
                  <a:gd name="connsiteX3" fmla="*/ 3826 w 482210"/>
                  <a:gd name="connsiteY3" fmla="*/ 262938 h 268536"/>
                  <a:gd name="connsiteX4" fmla="*/ 132943 w 482210"/>
                  <a:gd name="connsiteY4" fmla="*/ 233305 h 268536"/>
                  <a:gd name="connsiteX5" fmla="*/ 482193 w 482210"/>
                  <a:gd name="connsiteY5" fmla="*/ 165572 h 268536"/>
                  <a:gd name="connsiteX6" fmla="*/ 147760 w 482210"/>
                  <a:gd name="connsiteY6" fmla="*/ 239655 h 268536"/>
                  <a:gd name="connsiteX7" fmla="*/ 5943 w 482210"/>
                  <a:gd name="connsiteY7" fmla="*/ 267172 h 268536"/>
                  <a:gd name="connsiteX8" fmla="*/ 67326 w 482210"/>
                  <a:gd name="connsiteY8" fmla="*/ 201555 h 268536"/>
                  <a:gd name="connsiteX9" fmla="*/ 130826 w 482210"/>
                  <a:gd name="connsiteY9" fmla="*/ 472 h 26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210" h="268536">
                    <a:moveTo>
                      <a:pt x="130826" y="472"/>
                    </a:moveTo>
                    <a:cubicBezTo>
                      <a:pt x="139998" y="-8348"/>
                      <a:pt x="137177" y="108774"/>
                      <a:pt x="122360" y="148638"/>
                    </a:cubicBezTo>
                    <a:cubicBezTo>
                      <a:pt x="107543" y="188502"/>
                      <a:pt x="61682" y="220605"/>
                      <a:pt x="41926" y="239655"/>
                    </a:cubicBezTo>
                    <a:cubicBezTo>
                      <a:pt x="22170" y="258705"/>
                      <a:pt x="-11344" y="263996"/>
                      <a:pt x="3826" y="262938"/>
                    </a:cubicBezTo>
                    <a:cubicBezTo>
                      <a:pt x="18995" y="261880"/>
                      <a:pt x="53215" y="249533"/>
                      <a:pt x="132943" y="233305"/>
                    </a:cubicBezTo>
                    <a:lnTo>
                      <a:pt x="482193" y="165572"/>
                    </a:lnTo>
                    <a:cubicBezTo>
                      <a:pt x="484663" y="166630"/>
                      <a:pt x="227135" y="222722"/>
                      <a:pt x="147760" y="239655"/>
                    </a:cubicBezTo>
                    <a:cubicBezTo>
                      <a:pt x="68385" y="256588"/>
                      <a:pt x="19349" y="273522"/>
                      <a:pt x="5943" y="267172"/>
                    </a:cubicBezTo>
                    <a:cubicBezTo>
                      <a:pt x="-7463" y="260822"/>
                      <a:pt x="45807" y="240713"/>
                      <a:pt x="67326" y="201555"/>
                    </a:cubicBezTo>
                    <a:cubicBezTo>
                      <a:pt x="88845" y="162397"/>
                      <a:pt x="121654" y="9292"/>
                      <a:pt x="130826" y="4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2766DE74-02C2-41B1-AC13-E2FB4EAAD955}"/>
                  </a:ext>
                </a:extLst>
              </p:cNvPr>
              <p:cNvSpPr/>
              <p:nvPr/>
            </p:nvSpPr>
            <p:spPr>
              <a:xfrm>
                <a:off x="3843113" y="4648778"/>
                <a:ext cx="238896" cy="531319"/>
              </a:xfrm>
              <a:custGeom>
                <a:avLst/>
                <a:gdLst>
                  <a:gd name="connsiteX0" fmla="*/ 238350 w 238896"/>
                  <a:gd name="connsiteY0" fmla="*/ 2597 h 531319"/>
                  <a:gd name="connsiteX1" fmla="*/ 192312 w 238896"/>
                  <a:gd name="connsiteY1" fmla="*/ 278822 h 531319"/>
                  <a:gd name="connsiteX2" fmla="*/ 158975 w 238896"/>
                  <a:gd name="connsiteY2" fmla="*/ 464560 h 531319"/>
                  <a:gd name="connsiteX3" fmla="*/ 149450 w 238896"/>
                  <a:gd name="connsiteY3" fmla="*/ 458210 h 531319"/>
                  <a:gd name="connsiteX4" fmla="*/ 141512 w 238896"/>
                  <a:gd name="connsiteY4" fmla="*/ 474085 h 531319"/>
                  <a:gd name="connsiteX5" fmla="*/ 84362 w 238896"/>
                  <a:gd name="connsiteY5" fmla="*/ 405822 h 531319"/>
                  <a:gd name="connsiteX6" fmla="*/ 105000 w 238896"/>
                  <a:gd name="connsiteY6" fmla="*/ 531235 h 531319"/>
                  <a:gd name="connsiteX7" fmla="*/ 87537 w 238896"/>
                  <a:gd name="connsiteY7" fmla="*/ 383597 h 531319"/>
                  <a:gd name="connsiteX8" fmla="*/ 133575 w 238896"/>
                  <a:gd name="connsiteY8" fmla="*/ 358197 h 531319"/>
                  <a:gd name="connsiteX9" fmla="*/ 155800 w 238896"/>
                  <a:gd name="connsiteY9" fmla="*/ 177222 h 531319"/>
                  <a:gd name="connsiteX10" fmla="*/ 119287 w 238896"/>
                  <a:gd name="connsiteY10" fmla="*/ 42285 h 531319"/>
                  <a:gd name="connsiteX11" fmla="*/ 225 w 238896"/>
                  <a:gd name="connsiteY11" fmla="*/ 40697 h 531319"/>
                  <a:gd name="connsiteX12" fmla="*/ 152625 w 238896"/>
                  <a:gd name="connsiteY12" fmla="*/ 69272 h 531319"/>
                  <a:gd name="connsiteX13" fmla="*/ 158975 w 238896"/>
                  <a:gd name="connsiteY13" fmla="*/ 134360 h 531319"/>
                  <a:gd name="connsiteX14" fmla="*/ 238350 w 238896"/>
                  <a:gd name="connsiteY14" fmla="*/ 2597 h 53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96" h="531319">
                    <a:moveTo>
                      <a:pt x="238350" y="2597"/>
                    </a:moveTo>
                    <a:cubicBezTo>
                      <a:pt x="243906" y="26674"/>
                      <a:pt x="205541" y="201828"/>
                      <a:pt x="192312" y="278822"/>
                    </a:cubicBezTo>
                    <a:cubicBezTo>
                      <a:pt x="179083" y="355816"/>
                      <a:pt x="166119" y="434662"/>
                      <a:pt x="158975" y="464560"/>
                    </a:cubicBezTo>
                    <a:cubicBezTo>
                      <a:pt x="151831" y="494458"/>
                      <a:pt x="152360" y="456623"/>
                      <a:pt x="149450" y="458210"/>
                    </a:cubicBezTo>
                    <a:cubicBezTo>
                      <a:pt x="146540" y="459797"/>
                      <a:pt x="152360" y="482816"/>
                      <a:pt x="141512" y="474085"/>
                    </a:cubicBezTo>
                    <a:cubicBezTo>
                      <a:pt x="130664" y="465354"/>
                      <a:pt x="90447" y="396297"/>
                      <a:pt x="84362" y="405822"/>
                    </a:cubicBezTo>
                    <a:cubicBezTo>
                      <a:pt x="78277" y="415347"/>
                      <a:pt x="104471" y="534939"/>
                      <a:pt x="105000" y="531235"/>
                    </a:cubicBezTo>
                    <a:cubicBezTo>
                      <a:pt x="105529" y="527531"/>
                      <a:pt x="82775" y="412437"/>
                      <a:pt x="87537" y="383597"/>
                    </a:cubicBezTo>
                    <a:cubicBezTo>
                      <a:pt x="92299" y="354757"/>
                      <a:pt x="122198" y="392593"/>
                      <a:pt x="133575" y="358197"/>
                    </a:cubicBezTo>
                    <a:cubicBezTo>
                      <a:pt x="144952" y="323801"/>
                      <a:pt x="158181" y="229874"/>
                      <a:pt x="155800" y="177222"/>
                    </a:cubicBezTo>
                    <a:cubicBezTo>
                      <a:pt x="153419" y="124570"/>
                      <a:pt x="145216" y="65039"/>
                      <a:pt x="119287" y="42285"/>
                    </a:cubicBezTo>
                    <a:cubicBezTo>
                      <a:pt x="93358" y="19531"/>
                      <a:pt x="-5331" y="36199"/>
                      <a:pt x="225" y="40697"/>
                    </a:cubicBezTo>
                    <a:cubicBezTo>
                      <a:pt x="5781" y="45195"/>
                      <a:pt x="126167" y="53662"/>
                      <a:pt x="152625" y="69272"/>
                    </a:cubicBezTo>
                    <a:cubicBezTo>
                      <a:pt x="179083" y="84883"/>
                      <a:pt x="145481" y="139123"/>
                      <a:pt x="158975" y="134360"/>
                    </a:cubicBezTo>
                    <a:cubicBezTo>
                      <a:pt x="172469" y="129597"/>
                      <a:pt x="232794" y="-21480"/>
                      <a:pt x="238350" y="25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08086569-1E2C-4CBA-B439-13D49815F585}"/>
                  </a:ext>
                </a:extLst>
              </p:cNvPr>
              <p:cNvSpPr/>
              <p:nvPr/>
            </p:nvSpPr>
            <p:spPr>
              <a:xfrm>
                <a:off x="2878840" y="5100970"/>
                <a:ext cx="1087301" cy="303817"/>
              </a:xfrm>
              <a:custGeom>
                <a:avLst/>
                <a:gdLst>
                  <a:gd name="connsiteX0" fmla="*/ 21523 w 1087301"/>
                  <a:gd name="connsiteY0" fmla="*/ 294943 h 303817"/>
                  <a:gd name="connsiteX1" fmla="*/ 670810 w 1087301"/>
                  <a:gd name="connsiteY1" fmla="*/ 98093 h 303817"/>
                  <a:gd name="connsiteX2" fmla="*/ 316798 w 1087301"/>
                  <a:gd name="connsiteY2" fmla="*/ 239380 h 303817"/>
                  <a:gd name="connsiteX3" fmla="*/ 212023 w 1087301"/>
                  <a:gd name="connsiteY3" fmla="*/ 280655 h 303817"/>
                  <a:gd name="connsiteX4" fmla="*/ 1061335 w 1087301"/>
                  <a:gd name="connsiteY4" fmla="*/ 10780 h 303817"/>
                  <a:gd name="connsiteX5" fmla="*/ 839085 w 1087301"/>
                  <a:gd name="connsiteY5" fmla="*/ 63168 h 303817"/>
                  <a:gd name="connsiteX6" fmla="*/ 534285 w 1087301"/>
                  <a:gd name="connsiteY6" fmla="*/ 153655 h 303817"/>
                  <a:gd name="connsiteX7" fmla="*/ 191385 w 1087301"/>
                  <a:gd name="connsiteY7" fmla="*/ 258430 h 303817"/>
                  <a:gd name="connsiteX8" fmla="*/ 21523 w 1087301"/>
                  <a:gd name="connsiteY8" fmla="*/ 294943 h 30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301" h="303817">
                    <a:moveTo>
                      <a:pt x="21523" y="294943"/>
                    </a:moveTo>
                    <a:cubicBezTo>
                      <a:pt x="101427" y="268220"/>
                      <a:pt x="621597" y="107354"/>
                      <a:pt x="670810" y="98093"/>
                    </a:cubicBezTo>
                    <a:cubicBezTo>
                      <a:pt x="720023" y="88832"/>
                      <a:pt x="393263" y="208953"/>
                      <a:pt x="316798" y="239380"/>
                    </a:cubicBezTo>
                    <a:cubicBezTo>
                      <a:pt x="240334" y="269807"/>
                      <a:pt x="87934" y="318755"/>
                      <a:pt x="212023" y="280655"/>
                    </a:cubicBezTo>
                    <a:cubicBezTo>
                      <a:pt x="336113" y="242555"/>
                      <a:pt x="956825" y="47028"/>
                      <a:pt x="1061335" y="10780"/>
                    </a:cubicBezTo>
                    <a:cubicBezTo>
                      <a:pt x="1165845" y="-25468"/>
                      <a:pt x="926927" y="39356"/>
                      <a:pt x="839085" y="63168"/>
                    </a:cubicBezTo>
                    <a:cubicBezTo>
                      <a:pt x="751243" y="86980"/>
                      <a:pt x="534285" y="153655"/>
                      <a:pt x="534285" y="153655"/>
                    </a:cubicBezTo>
                    <a:cubicBezTo>
                      <a:pt x="426335" y="186199"/>
                      <a:pt x="279227" y="235147"/>
                      <a:pt x="191385" y="258430"/>
                    </a:cubicBezTo>
                    <a:cubicBezTo>
                      <a:pt x="103543" y="281713"/>
                      <a:pt x="-58381" y="321666"/>
                      <a:pt x="21523" y="2949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71D0F973-AE2A-414E-ABF5-2867FBCCD9BD}"/>
                  </a:ext>
                </a:extLst>
              </p:cNvPr>
              <p:cNvSpPr/>
              <p:nvPr/>
            </p:nvSpPr>
            <p:spPr>
              <a:xfrm>
                <a:off x="2806643" y="5273386"/>
                <a:ext cx="567851" cy="151507"/>
              </a:xfrm>
              <a:custGeom>
                <a:avLst/>
                <a:gdLst>
                  <a:gd name="connsiteX0" fmla="*/ 57 w 567851"/>
                  <a:gd name="connsiteY0" fmla="*/ 149514 h 151507"/>
                  <a:gd name="connsiteX1" fmla="*/ 257232 w 567851"/>
                  <a:gd name="connsiteY1" fmla="*/ 87602 h 151507"/>
                  <a:gd name="connsiteX2" fmla="*/ 565207 w 567851"/>
                  <a:gd name="connsiteY2" fmla="*/ 289 h 151507"/>
                  <a:gd name="connsiteX3" fmla="*/ 414395 w 567851"/>
                  <a:gd name="connsiteY3" fmla="*/ 57439 h 151507"/>
                  <a:gd name="connsiteX4" fmla="*/ 235007 w 567851"/>
                  <a:gd name="connsiteY4" fmla="*/ 128877 h 151507"/>
                  <a:gd name="connsiteX5" fmla="*/ 57 w 567851"/>
                  <a:gd name="connsiteY5" fmla="*/ 149514 h 15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851" h="151507">
                    <a:moveTo>
                      <a:pt x="57" y="149514"/>
                    </a:moveTo>
                    <a:cubicBezTo>
                      <a:pt x="3761" y="142635"/>
                      <a:pt x="163040" y="112473"/>
                      <a:pt x="257232" y="87602"/>
                    </a:cubicBezTo>
                    <a:cubicBezTo>
                      <a:pt x="351424" y="62731"/>
                      <a:pt x="539013" y="5316"/>
                      <a:pt x="565207" y="289"/>
                    </a:cubicBezTo>
                    <a:cubicBezTo>
                      <a:pt x="591401" y="-4738"/>
                      <a:pt x="414395" y="57439"/>
                      <a:pt x="414395" y="57439"/>
                    </a:cubicBezTo>
                    <a:cubicBezTo>
                      <a:pt x="359362" y="78870"/>
                      <a:pt x="298772" y="113267"/>
                      <a:pt x="235007" y="128877"/>
                    </a:cubicBezTo>
                    <a:cubicBezTo>
                      <a:pt x="171242" y="144487"/>
                      <a:pt x="-3647" y="156393"/>
                      <a:pt x="57" y="1495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28A15925-6BA8-45EA-BE75-3659DE8FF831}"/>
                  </a:ext>
                </a:extLst>
              </p:cNvPr>
              <p:cNvSpPr/>
              <p:nvPr/>
            </p:nvSpPr>
            <p:spPr>
              <a:xfrm>
                <a:off x="3445781" y="5089478"/>
                <a:ext cx="522969" cy="132498"/>
              </a:xfrm>
              <a:custGeom>
                <a:avLst/>
                <a:gdLst>
                  <a:gd name="connsiteX0" fmla="*/ 5444 w 522969"/>
                  <a:gd name="connsiteY0" fmla="*/ 130222 h 132498"/>
                  <a:gd name="connsiteX1" fmla="*/ 284844 w 522969"/>
                  <a:gd name="connsiteY1" fmla="*/ 50847 h 132498"/>
                  <a:gd name="connsiteX2" fmla="*/ 522969 w 522969"/>
                  <a:gd name="connsiteY2" fmla="*/ 47 h 132498"/>
                  <a:gd name="connsiteX3" fmla="*/ 284844 w 522969"/>
                  <a:gd name="connsiteY3" fmla="*/ 42910 h 132498"/>
                  <a:gd name="connsiteX4" fmla="*/ 113394 w 522969"/>
                  <a:gd name="connsiteY4" fmla="*/ 104822 h 132498"/>
                  <a:gd name="connsiteX5" fmla="*/ 5444 w 522969"/>
                  <a:gd name="connsiteY5" fmla="*/ 130222 h 1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969" h="132498">
                    <a:moveTo>
                      <a:pt x="5444" y="130222"/>
                    </a:moveTo>
                    <a:cubicBezTo>
                      <a:pt x="34019" y="121226"/>
                      <a:pt x="198590" y="72543"/>
                      <a:pt x="284844" y="50847"/>
                    </a:cubicBezTo>
                    <a:cubicBezTo>
                      <a:pt x="371098" y="29151"/>
                      <a:pt x="522969" y="1370"/>
                      <a:pt x="522969" y="47"/>
                    </a:cubicBezTo>
                    <a:cubicBezTo>
                      <a:pt x="522969" y="-1276"/>
                      <a:pt x="353107" y="25447"/>
                      <a:pt x="284844" y="42910"/>
                    </a:cubicBezTo>
                    <a:cubicBezTo>
                      <a:pt x="216581" y="60373"/>
                      <a:pt x="158902" y="90005"/>
                      <a:pt x="113394" y="104822"/>
                    </a:cubicBezTo>
                    <a:cubicBezTo>
                      <a:pt x="67886" y="119639"/>
                      <a:pt x="-23131" y="139218"/>
                      <a:pt x="5444" y="1302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E455898E-260B-49FC-A6C4-8BD2A3599FAB}"/>
                  </a:ext>
                </a:extLst>
              </p:cNvPr>
              <p:cNvSpPr/>
              <p:nvPr/>
            </p:nvSpPr>
            <p:spPr>
              <a:xfrm>
                <a:off x="2470150" y="5355200"/>
                <a:ext cx="537980" cy="118500"/>
              </a:xfrm>
              <a:custGeom>
                <a:avLst/>
                <a:gdLst>
                  <a:gd name="connsiteX0" fmla="*/ 0 w 537980"/>
                  <a:gd name="connsiteY0" fmla="*/ 118500 h 118500"/>
                  <a:gd name="connsiteX1" fmla="*/ 534988 w 537980"/>
                  <a:gd name="connsiteY1" fmla="*/ 1025 h 118500"/>
                  <a:gd name="connsiteX2" fmla="*/ 230188 w 537980"/>
                  <a:gd name="connsiteY2" fmla="*/ 58175 h 118500"/>
                  <a:gd name="connsiteX3" fmla="*/ 0 w 537980"/>
                  <a:gd name="connsiteY3" fmla="*/ 118500 h 11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980" h="118500">
                    <a:moveTo>
                      <a:pt x="0" y="118500"/>
                    </a:moveTo>
                    <a:lnTo>
                      <a:pt x="534988" y="1025"/>
                    </a:lnTo>
                    <a:cubicBezTo>
                      <a:pt x="573353" y="-9029"/>
                      <a:pt x="230188" y="58175"/>
                      <a:pt x="230188" y="58175"/>
                    </a:cubicBezTo>
                    <a:lnTo>
                      <a:pt x="0" y="1185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B3E01287-C4C2-4742-99C8-88DE8B9B3EA8}"/>
                  </a:ext>
                </a:extLst>
              </p:cNvPr>
              <p:cNvSpPr/>
              <p:nvPr/>
            </p:nvSpPr>
            <p:spPr>
              <a:xfrm>
                <a:off x="1905000" y="5392240"/>
                <a:ext cx="1014485" cy="178060"/>
              </a:xfrm>
              <a:custGeom>
                <a:avLst/>
                <a:gdLst>
                  <a:gd name="connsiteX0" fmla="*/ 0 w 1014485"/>
                  <a:gd name="connsiteY0" fmla="*/ 175123 h 178060"/>
                  <a:gd name="connsiteX1" fmla="*/ 161925 w 1014485"/>
                  <a:gd name="connsiteY1" fmla="*/ 152898 h 178060"/>
                  <a:gd name="connsiteX2" fmla="*/ 760413 w 1014485"/>
                  <a:gd name="connsiteY2" fmla="*/ 56060 h 178060"/>
                  <a:gd name="connsiteX3" fmla="*/ 1012825 w 1014485"/>
                  <a:gd name="connsiteY3" fmla="*/ 498 h 178060"/>
                  <a:gd name="connsiteX4" fmla="*/ 873125 w 1014485"/>
                  <a:gd name="connsiteY4" fmla="*/ 29073 h 178060"/>
                  <a:gd name="connsiteX5" fmla="*/ 941388 w 1014485"/>
                  <a:gd name="connsiteY5" fmla="*/ 35423 h 178060"/>
                  <a:gd name="connsiteX6" fmla="*/ 765175 w 1014485"/>
                  <a:gd name="connsiteY6" fmla="*/ 71935 h 178060"/>
                  <a:gd name="connsiteX7" fmla="*/ 461963 w 1014485"/>
                  <a:gd name="connsiteY7" fmla="*/ 130673 h 178060"/>
                  <a:gd name="connsiteX8" fmla="*/ 234950 w 1014485"/>
                  <a:gd name="connsiteY8" fmla="*/ 170360 h 178060"/>
                  <a:gd name="connsiteX9" fmla="*/ 0 w 1014485"/>
                  <a:gd name="connsiteY9" fmla="*/ 175123 h 17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4485" h="178060">
                    <a:moveTo>
                      <a:pt x="0" y="175123"/>
                    </a:moveTo>
                    <a:lnTo>
                      <a:pt x="161925" y="152898"/>
                    </a:lnTo>
                    <a:lnTo>
                      <a:pt x="760413" y="56060"/>
                    </a:lnTo>
                    <a:cubicBezTo>
                      <a:pt x="902230" y="30660"/>
                      <a:pt x="994040" y="4996"/>
                      <a:pt x="1012825" y="498"/>
                    </a:cubicBezTo>
                    <a:cubicBezTo>
                      <a:pt x="1031610" y="-4000"/>
                      <a:pt x="885031" y="23252"/>
                      <a:pt x="873125" y="29073"/>
                    </a:cubicBezTo>
                    <a:cubicBezTo>
                      <a:pt x="861219" y="34894"/>
                      <a:pt x="959380" y="28279"/>
                      <a:pt x="941388" y="35423"/>
                    </a:cubicBezTo>
                    <a:cubicBezTo>
                      <a:pt x="923396" y="42567"/>
                      <a:pt x="765175" y="71935"/>
                      <a:pt x="765175" y="71935"/>
                    </a:cubicBezTo>
                    <a:lnTo>
                      <a:pt x="461963" y="130673"/>
                    </a:lnTo>
                    <a:cubicBezTo>
                      <a:pt x="373592" y="147077"/>
                      <a:pt x="309563" y="161893"/>
                      <a:pt x="234950" y="170360"/>
                    </a:cubicBezTo>
                    <a:cubicBezTo>
                      <a:pt x="160337" y="178827"/>
                      <a:pt x="87312" y="180150"/>
                      <a:pt x="0" y="1751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3CC9E2FE-C397-4542-B9B5-5229A08C1461}"/>
                  </a:ext>
                </a:extLst>
              </p:cNvPr>
              <p:cNvSpPr/>
              <p:nvPr/>
            </p:nvSpPr>
            <p:spPr>
              <a:xfrm>
                <a:off x="3892953" y="5013109"/>
                <a:ext cx="59939" cy="173628"/>
              </a:xfrm>
              <a:custGeom>
                <a:avLst/>
                <a:gdLst>
                  <a:gd name="connsiteX0" fmla="*/ 59922 w 59939"/>
                  <a:gd name="connsiteY0" fmla="*/ 92291 h 173628"/>
                  <a:gd name="connsiteX1" fmla="*/ 4360 w 59939"/>
                  <a:gd name="connsiteY1" fmla="*/ 216 h 173628"/>
                  <a:gd name="connsiteX2" fmla="*/ 4360 w 59939"/>
                  <a:gd name="connsiteY2" fmla="*/ 70066 h 173628"/>
                  <a:gd name="connsiteX3" fmla="*/ 10710 w 59939"/>
                  <a:gd name="connsiteY3" fmla="*/ 173254 h 173628"/>
                  <a:gd name="connsiteX4" fmla="*/ 59922 w 59939"/>
                  <a:gd name="connsiteY4" fmla="*/ 92291 h 1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39" h="173628">
                    <a:moveTo>
                      <a:pt x="59922" y="92291"/>
                    </a:moveTo>
                    <a:cubicBezTo>
                      <a:pt x="58864" y="63451"/>
                      <a:pt x="13620" y="3920"/>
                      <a:pt x="4360" y="216"/>
                    </a:cubicBezTo>
                    <a:cubicBezTo>
                      <a:pt x="-4900" y="-3488"/>
                      <a:pt x="3302" y="41226"/>
                      <a:pt x="4360" y="70066"/>
                    </a:cubicBezTo>
                    <a:cubicBezTo>
                      <a:pt x="5418" y="98906"/>
                      <a:pt x="7270" y="167698"/>
                      <a:pt x="10710" y="173254"/>
                    </a:cubicBezTo>
                    <a:cubicBezTo>
                      <a:pt x="14149" y="178810"/>
                      <a:pt x="60980" y="121131"/>
                      <a:pt x="59922" y="922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86AABB13-4BC0-4CDF-B01A-C82CC7288DCE}"/>
                  </a:ext>
                </a:extLst>
              </p:cNvPr>
              <p:cNvSpPr/>
              <p:nvPr/>
            </p:nvSpPr>
            <p:spPr>
              <a:xfrm>
                <a:off x="3475796" y="5037031"/>
                <a:ext cx="409179" cy="168897"/>
              </a:xfrm>
              <a:custGeom>
                <a:avLst/>
                <a:gdLst>
                  <a:gd name="connsiteX0" fmla="*/ 402467 w 409179"/>
                  <a:gd name="connsiteY0" fmla="*/ 87419 h 168897"/>
                  <a:gd name="connsiteX1" fmla="*/ 327854 w 409179"/>
                  <a:gd name="connsiteY1" fmla="*/ 107 h 168897"/>
                  <a:gd name="connsiteX2" fmla="*/ 324679 w 409179"/>
                  <a:gd name="connsiteY2" fmla="*/ 68369 h 168897"/>
                  <a:gd name="connsiteX3" fmla="*/ 270704 w 409179"/>
                  <a:gd name="connsiteY3" fmla="*/ 19157 h 168897"/>
                  <a:gd name="connsiteX4" fmla="*/ 245304 w 409179"/>
                  <a:gd name="connsiteY4" fmla="*/ 101707 h 168897"/>
                  <a:gd name="connsiteX5" fmla="*/ 237367 w 409179"/>
                  <a:gd name="connsiteY5" fmla="*/ 89007 h 168897"/>
                  <a:gd name="connsiteX6" fmla="*/ 184979 w 409179"/>
                  <a:gd name="connsiteY6" fmla="*/ 38207 h 168897"/>
                  <a:gd name="connsiteX7" fmla="*/ 205617 w 409179"/>
                  <a:gd name="connsiteY7" fmla="*/ 87419 h 168897"/>
                  <a:gd name="connsiteX8" fmla="*/ 191329 w 409179"/>
                  <a:gd name="connsiteY8" fmla="*/ 106469 h 168897"/>
                  <a:gd name="connsiteX9" fmla="*/ 137354 w 409179"/>
                  <a:gd name="connsiteY9" fmla="*/ 103294 h 168897"/>
                  <a:gd name="connsiteX10" fmla="*/ 73854 w 409179"/>
                  <a:gd name="connsiteY10" fmla="*/ 47732 h 168897"/>
                  <a:gd name="connsiteX11" fmla="*/ 116717 w 409179"/>
                  <a:gd name="connsiteY11" fmla="*/ 141394 h 168897"/>
                  <a:gd name="connsiteX12" fmla="*/ 51629 w 409179"/>
                  <a:gd name="connsiteY12" fmla="*/ 146157 h 168897"/>
                  <a:gd name="connsiteX13" fmla="*/ 15117 w 409179"/>
                  <a:gd name="connsiteY13" fmla="*/ 96944 h 168897"/>
                  <a:gd name="connsiteX14" fmla="*/ 8767 w 409179"/>
                  <a:gd name="connsiteY14" fmla="*/ 168382 h 168897"/>
                  <a:gd name="connsiteX15" fmla="*/ 134179 w 409179"/>
                  <a:gd name="connsiteY15" fmla="*/ 127107 h 168897"/>
                  <a:gd name="connsiteX16" fmla="*/ 402467 w 409179"/>
                  <a:gd name="connsiteY16" fmla="*/ 87419 h 16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179" h="168897">
                    <a:moveTo>
                      <a:pt x="402467" y="87419"/>
                    </a:moveTo>
                    <a:cubicBezTo>
                      <a:pt x="434746" y="66252"/>
                      <a:pt x="340819" y="3282"/>
                      <a:pt x="327854" y="107"/>
                    </a:cubicBezTo>
                    <a:cubicBezTo>
                      <a:pt x="314889" y="-3068"/>
                      <a:pt x="334204" y="65194"/>
                      <a:pt x="324679" y="68369"/>
                    </a:cubicBezTo>
                    <a:cubicBezTo>
                      <a:pt x="315154" y="71544"/>
                      <a:pt x="283933" y="13601"/>
                      <a:pt x="270704" y="19157"/>
                    </a:cubicBezTo>
                    <a:cubicBezTo>
                      <a:pt x="257475" y="24713"/>
                      <a:pt x="250860" y="90065"/>
                      <a:pt x="245304" y="101707"/>
                    </a:cubicBezTo>
                    <a:cubicBezTo>
                      <a:pt x="239748" y="113349"/>
                      <a:pt x="247421" y="99590"/>
                      <a:pt x="237367" y="89007"/>
                    </a:cubicBezTo>
                    <a:cubicBezTo>
                      <a:pt x="227313" y="78424"/>
                      <a:pt x="190271" y="38472"/>
                      <a:pt x="184979" y="38207"/>
                    </a:cubicBezTo>
                    <a:cubicBezTo>
                      <a:pt x="179687" y="37942"/>
                      <a:pt x="204559" y="76042"/>
                      <a:pt x="205617" y="87419"/>
                    </a:cubicBezTo>
                    <a:cubicBezTo>
                      <a:pt x="206675" y="98796"/>
                      <a:pt x="202706" y="103823"/>
                      <a:pt x="191329" y="106469"/>
                    </a:cubicBezTo>
                    <a:cubicBezTo>
                      <a:pt x="179952" y="109115"/>
                      <a:pt x="156933" y="113083"/>
                      <a:pt x="137354" y="103294"/>
                    </a:cubicBezTo>
                    <a:cubicBezTo>
                      <a:pt x="117775" y="93505"/>
                      <a:pt x="77293" y="41382"/>
                      <a:pt x="73854" y="47732"/>
                    </a:cubicBezTo>
                    <a:cubicBezTo>
                      <a:pt x="70415" y="54082"/>
                      <a:pt x="120421" y="124990"/>
                      <a:pt x="116717" y="141394"/>
                    </a:cubicBezTo>
                    <a:cubicBezTo>
                      <a:pt x="113013" y="157798"/>
                      <a:pt x="68562" y="153565"/>
                      <a:pt x="51629" y="146157"/>
                    </a:cubicBezTo>
                    <a:cubicBezTo>
                      <a:pt x="34696" y="138749"/>
                      <a:pt x="22261" y="93240"/>
                      <a:pt x="15117" y="96944"/>
                    </a:cubicBezTo>
                    <a:cubicBezTo>
                      <a:pt x="7973" y="100648"/>
                      <a:pt x="-11077" y="163355"/>
                      <a:pt x="8767" y="168382"/>
                    </a:cubicBezTo>
                    <a:cubicBezTo>
                      <a:pt x="28611" y="173409"/>
                      <a:pt x="69091" y="140336"/>
                      <a:pt x="134179" y="127107"/>
                    </a:cubicBezTo>
                    <a:cubicBezTo>
                      <a:pt x="199266" y="113878"/>
                      <a:pt x="370188" y="108586"/>
                      <a:pt x="402467" y="874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48D95ECC-DEE9-4CE3-BE39-1348A75D2498}"/>
                  </a:ext>
                </a:extLst>
              </p:cNvPr>
              <p:cNvSpPr/>
              <p:nvPr/>
            </p:nvSpPr>
            <p:spPr>
              <a:xfrm>
                <a:off x="2813750" y="5140114"/>
                <a:ext cx="690797" cy="253008"/>
              </a:xfrm>
              <a:custGeom>
                <a:avLst/>
                <a:gdLst>
                  <a:gd name="connsiteX0" fmla="*/ 656525 w 690797"/>
                  <a:gd name="connsiteY0" fmla="*/ 104986 h 253008"/>
                  <a:gd name="connsiteX1" fmla="*/ 624775 w 690797"/>
                  <a:gd name="connsiteY1" fmla="*/ 47836 h 253008"/>
                  <a:gd name="connsiteX2" fmla="*/ 578738 w 690797"/>
                  <a:gd name="connsiteY2" fmla="*/ 211 h 253008"/>
                  <a:gd name="connsiteX3" fmla="*/ 573975 w 690797"/>
                  <a:gd name="connsiteY3" fmla="*/ 66886 h 253008"/>
                  <a:gd name="connsiteX4" fmla="*/ 499363 w 690797"/>
                  <a:gd name="connsiteY4" fmla="*/ 8149 h 253008"/>
                  <a:gd name="connsiteX5" fmla="*/ 518413 w 690797"/>
                  <a:gd name="connsiteY5" fmla="*/ 103399 h 253008"/>
                  <a:gd name="connsiteX6" fmla="*/ 485075 w 690797"/>
                  <a:gd name="connsiteY6" fmla="*/ 70061 h 253008"/>
                  <a:gd name="connsiteX7" fmla="*/ 489838 w 690797"/>
                  <a:gd name="connsiteY7" fmla="*/ 120861 h 253008"/>
                  <a:gd name="connsiteX8" fmla="*/ 416813 w 690797"/>
                  <a:gd name="connsiteY8" fmla="*/ 93874 h 253008"/>
                  <a:gd name="connsiteX9" fmla="*/ 427925 w 690797"/>
                  <a:gd name="connsiteY9" fmla="*/ 144674 h 253008"/>
                  <a:gd name="connsiteX10" fmla="*/ 356488 w 690797"/>
                  <a:gd name="connsiteY10" fmla="*/ 158961 h 253008"/>
                  <a:gd name="connsiteX11" fmla="*/ 319975 w 690797"/>
                  <a:gd name="connsiteY11" fmla="*/ 112924 h 253008"/>
                  <a:gd name="connsiteX12" fmla="*/ 296163 w 690797"/>
                  <a:gd name="connsiteY12" fmla="*/ 181186 h 253008"/>
                  <a:gd name="connsiteX13" fmla="*/ 277113 w 690797"/>
                  <a:gd name="connsiteY13" fmla="*/ 165311 h 253008"/>
                  <a:gd name="connsiteX14" fmla="*/ 231075 w 690797"/>
                  <a:gd name="connsiteY14" fmla="*/ 122449 h 253008"/>
                  <a:gd name="connsiteX15" fmla="*/ 278700 w 690797"/>
                  <a:gd name="connsiteY15" fmla="*/ 158961 h 253008"/>
                  <a:gd name="connsiteX16" fmla="*/ 259650 w 690797"/>
                  <a:gd name="connsiteY16" fmla="*/ 195474 h 253008"/>
                  <a:gd name="connsiteX17" fmla="*/ 207263 w 690797"/>
                  <a:gd name="connsiteY17" fmla="*/ 197061 h 253008"/>
                  <a:gd name="connsiteX18" fmla="*/ 148525 w 690797"/>
                  <a:gd name="connsiteY18" fmla="*/ 125624 h 253008"/>
                  <a:gd name="connsiteX19" fmla="*/ 245363 w 690797"/>
                  <a:gd name="connsiteY19" fmla="*/ 160549 h 253008"/>
                  <a:gd name="connsiteX20" fmla="*/ 232663 w 690797"/>
                  <a:gd name="connsiteY20" fmla="*/ 193886 h 253008"/>
                  <a:gd name="connsiteX21" fmla="*/ 124713 w 690797"/>
                  <a:gd name="connsiteY21" fmla="*/ 212936 h 253008"/>
                  <a:gd name="connsiteX22" fmla="*/ 102488 w 690797"/>
                  <a:gd name="connsiteY22" fmla="*/ 174836 h 253008"/>
                  <a:gd name="connsiteX23" fmla="*/ 75500 w 690797"/>
                  <a:gd name="connsiteY23" fmla="*/ 241511 h 253008"/>
                  <a:gd name="connsiteX24" fmla="*/ 8825 w 690797"/>
                  <a:gd name="connsiteY24" fmla="*/ 249449 h 253008"/>
                  <a:gd name="connsiteX25" fmla="*/ 48513 w 690797"/>
                  <a:gd name="connsiteY25" fmla="*/ 203411 h 253008"/>
                  <a:gd name="connsiteX26" fmla="*/ 888 w 690797"/>
                  <a:gd name="connsiteY26" fmla="*/ 195474 h 253008"/>
                  <a:gd name="connsiteX27" fmla="*/ 99313 w 690797"/>
                  <a:gd name="connsiteY27" fmla="*/ 212936 h 253008"/>
                  <a:gd name="connsiteX28" fmla="*/ 656525 w 690797"/>
                  <a:gd name="connsiteY28" fmla="*/ 104986 h 2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0797" h="253008">
                    <a:moveTo>
                      <a:pt x="656525" y="104986"/>
                    </a:moveTo>
                    <a:cubicBezTo>
                      <a:pt x="744102" y="77469"/>
                      <a:pt x="637739" y="65298"/>
                      <a:pt x="624775" y="47836"/>
                    </a:cubicBezTo>
                    <a:cubicBezTo>
                      <a:pt x="611811" y="30374"/>
                      <a:pt x="587205" y="-2964"/>
                      <a:pt x="578738" y="211"/>
                    </a:cubicBezTo>
                    <a:cubicBezTo>
                      <a:pt x="570271" y="3386"/>
                      <a:pt x="587204" y="65563"/>
                      <a:pt x="573975" y="66886"/>
                    </a:cubicBezTo>
                    <a:cubicBezTo>
                      <a:pt x="560746" y="68209"/>
                      <a:pt x="508623" y="2064"/>
                      <a:pt x="499363" y="8149"/>
                    </a:cubicBezTo>
                    <a:cubicBezTo>
                      <a:pt x="490103" y="14234"/>
                      <a:pt x="520794" y="93080"/>
                      <a:pt x="518413" y="103399"/>
                    </a:cubicBezTo>
                    <a:cubicBezTo>
                      <a:pt x="516032" y="113718"/>
                      <a:pt x="489837" y="67151"/>
                      <a:pt x="485075" y="70061"/>
                    </a:cubicBezTo>
                    <a:cubicBezTo>
                      <a:pt x="480313" y="72971"/>
                      <a:pt x="501215" y="116892"/>
                      <a:pt x="489838" y="120861"/>
                    </a:cubicBezTo>
                    <a:cubicBezTo>
                      <a:pt x="478461" y="124830"/>
                      <a:pt x="427132" y="89905"/>
                      <a:pt x="416813" y="93874"/>
                    </a:cubicBezTo>
                    <a:cubicBezTo>
                      <a:pt x="406494" y="97843"/>
                      <a:pt x="437979" y="133826"/>
                      <a:pt x="427925" y="144674"/>
                    </a:cubicBezTo>
                    <a:cubicBezTo>
                      <a:pt x="417871" y="155522"/>
                      <a:pt x="374480" y="164253"/>
                      <a:pt x="356488" y="158961"/>
                    </a:cubicBezTo>
                    <a:cubicBezTo>
                      <a:pt x="338496" y="153669"/>
                      <a:pt x="330029" y="109220"/>
                      <a:pt x="319975" y="112924"/>
                    </a:cubicBezTo>
                    <a:cubicBezTo>
                      <a:pt x="309921" y="116628"/>
                      <a:pt x="303307" y="172455"/>
                      <a:pt x="296163" y="181186"/>
                    </a:cubicBezTo>
                    <a:cubicBezTo>
                      <a:pt x="289019" y="189917"/>
                      <a:pt x="287961" y="175101"/>
                      <a:pt x="277113" y="165311"/>
                    </a:cubicBezTo>
                    <a:cubicBezTo>
                      <a:pt x="266265" y="155522"/>
                      <a:pt x="230810" y="123507"/>
                      <a:pt x="231075" y="122449"/>
                    </a:cubicBezTo>
                    <a:cubicBezTo>
                      <a:pt x="231339" y="121391"/>
                      <a:pt x="273938" y="146790"/>
                      <a:pt x="278700" y="158961"/>
                    </a:cubicBezTo>
                    <a:cubicBezTo>
                      <a:pt x="283462" y="171132"/>
                      <a:pt x="271556" y="189124"/>
                      <a:pt x="259650" y="195474"/>
                    </a:cubicBezTo>
                    <a:cubicBezTo>
                      <a:pt x="247744" y="201824"/>
                      <a:pt x="225784" y="208703"/>
                      <a:pt x="207263" y="197061"/>
                    </a:cubicBezTo>
                    <a:cubicBezTo>
                      <a:pt x="188742" y="185419"/>
                      <a:pt x="142175" y="131709"/>
                      <a:pt x="148525" y="125624"/>
                    </a:cubicBezTo>
                    <a:cubicBezTo>
                      <a:pt x="154875" y="119539"/>
                      <a:pt x="231340" y="149172"/>
                      <a:pt x="245363" y="160549"/>
                    </a:cubicBezTo>
                    <a:cubicBezTo>
                      <a:pt x="259386" y="171926"/>
                      <a:pt x="252771" y="185155"/>
                      <a:pt x="232663" y="193886"/>
                    </a:cubicBezTo>
                    <a:cubicBezTo>
                      <a:pt x="212555" y="202617"/>
                      <a:pt x="146409" y="216111"/>
                      <a:pt x="124713" y="212936"/>
                    </a:cubicBezTo>
                    <a:cubicBezTo>
                      <a:pt x="103017" y="209761"/>
                      <a:pt x="110690" y="170074"/>
                      <a:pt x="102488" y="174836"/>
                    </a:cubicBezTo>
                    <a:cubicBezTo>
                      <a:pt x="94286" y="179599"/>
                      <a:pt x="91110" y="229076"/>
                      <a:pt x="75500" y="241511"/>
                    </a:cubicBezTo>
                    <a:cubicBezTo>
                      <a:pt x="59890" y="253946"/>
                      <a:pt x="13323" y="255799"/>
                      <a:pt x="8825" y="249449"/>
                    </a:cubicBezTo>
                    <a:cubicBezTo>
                      <a:pt x="4327" y="243099"/>
                      <a:pt x="49836" y="212407"/>
                      <a:pt x="48513" y="203411"/>
                    </a:cubicBezTo>
                    <a:cubicBezTo>
                      <a:pt x="47190" y="194415"/>
                      <a:pt x="-7579" y="193887"/>
                      <a:pt x="888" y="195474"/>
                    </a:cubicBezTo>
                    <a:cubicBezTo>
                      <a:pt x="9355" y="197061"/>
                      <a:pt x="-8637" y="226959"/>
                      <a:pt x="99313" y="212936"/>
                    </a:cubicBezTo>
                    <a:cubicBezTo>
                      <a:pt x="207263" y="198913"/>
                      <a:pt x="568948" y="132503"/>
                      <a:pt x="656525" y="1049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EAE9A01D-D079-4FA2-97D6-01F62879E34C}"/>
                  </a:ext>
                </a:extLst>
              </p:cNvPr>
              <p:cNvSpPr/>
              <p:nvPr/>
            </p:nvSpPr>
            <p:spPr>
              <a:xfrm>
                <a:off x="2312688" y="5325151"/>
                <a:ext cx="504107" cy="154920"/>
              </a:xfrm>
              <a:custGeom>
                <a:avLst/>
                <a:gdLst>
                  <a:gd name="connsiteX0" fmla="*/ 400350 w 504107"/>
                  <a:gd name="connsiteY0" fmla="*/ 912 h 154920"/>
                  <a:gd name="connsiteX1" fmla="*/ 501950 w 504107"/>
                  <a:gd name="connsiteY1" fmla="*/ 81874 h 154920"/>
                  <a:gd name="connsiteX2" fmla="*/ 459087 w 504107"/>
                  <a:gd name="connsiteY2" fmla="*/ 89812 h 154920"/>
                  <a:gd name="connsiteX3" fmla="*/ 336850 w 504107"/>
                  <a:gd name="connsiteY3" fmla="*/ 96162 h 154920"/>
                  <a:gd name="connsiteX4" fmla="*/ 19350 w 504107"/>
                  <a:gd name="connsiteY4" fmla="*/ 129499 h 154920"/>
                  <a:gd name="connsiteX5" fmla="*/ 39987 w 504107"/>
                  <a:gd name="connsiteY5" fmla="*/ 91399 h 154920"/>
                  <a:gd name="connsiteX6" fmla="*/ 81262 w 504107"/>
                  <a:gd name="connsiteY6" fmla="*/ 154899 h 154920"/>
                  <a:gd name="connsiteX7" fmla="*/ 98725 w 504107"/>
                  <a:gd name="connsiteY7" fmla="*/ 83462 h 154920"/>
                  <a:gd name="connsiteX8" fmla="*/ 128887 w 504107"/>
                  <a:gd name="connsiteY8" fmla="*/ 110449 h 154920"/>
                  <a:gd name="connsiteX9" fmla="*/ 176512 w 504107"/>
                  <a:gd name="connsiteY9" fmla="*/ 140612 h 154920"/>
                  <a:gd name="connsiteX10" fmla="*/ 160637 w 504107"/>
                  <a:gd name="connsiteY10" fmla="*/ 94574 h 154920"/>
                  <a:gd name="connsiteX11" fmla="*/ 236837 w 504107"/>
                  <a:gd name="connsiteY11" fmla="*/ 127912 h 154920"/>
                  <a:gd name="connsiteX12" fmla="*/ 254300 w 504107"/>
                  <a:gd name="connsiteY12" fmla="*/ 121562 h 154920"/>
                  <a:gd name="connsiteX13" fmla="*/ 286050 w 504107"/>
                  <a:gd name="connsiteY13" fmla="*/ 67587 h 154920"/>
                  <a:gd name="connsiteX14" fmla="*/ 355900 w 504107"/>
                  <a:gd name="connsiteY14" fmla="*/ 102512 h 154920"/>
                  <a:gd name="connsiteX15" fmla="*/ 370187 w 504107"/>
                  <a:gd name="connsiteY15" fmla="*/ 72349 h 154920"/>
                  <a:gd name="connsiteX16" fmla="*/ 351137 w 504107"/>
                  <a:gd name="connsiteY16" fmla="*/ 56474 h 154920"/>
                  <a:gd name="connsiteX17" fmla="*/ 397175 w 504107"/>
                  <a:gd name="connsiteY17" fmla="*/ 86637 h 154920"/>
                  <a:gd name="connsiteX18" fmla="*/ 444800 w 504107"/>
                  <a:gd name="connsiteY18" fmla="*/ 40599 h 154920"/>
                  <a:gd name="connsiteX19" fmla="*/ 400350 w 504107"/>
                  <a:gd name="connsiteY19" fmla="*/ 912 h 15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4107" h="154920">
                    <a:moveTo>
                      <a:pt x="400350" y="912"/>
                    </a:moveTo>
                    <a:cubicBezTo>
                      <a:pt x="409875" y="7791"/>
                      <a:pt x="492161" y="67057"/>
                      <a:pt x="501950" y="81874"/>
                    </a:cubicBezTo>
                    <a:cubicBezTo>
                      <a:pt x="511739" y="96691"/>
                      <a:pt x="486604" y="87431"/>
                      <a:pt x="459087" y="89812"/>
                    </a:cubicBezTo>
                    <a:cubicBezTo>
                      <a:pt x="431570" y="92193"/>
                      <a:pt x="410139" y="89548"/>
                      <a:pt x="336850" y="96162"/>
                    </a:cubicBezTo>
                    <a:cubicBezTo>
                      <a:pt x="263561" y="102776"/>
                      <a:pt x="68827" y="130293"/>
                      <a:pt x="19350" y="129499"/>
                    </a:cubicBezTo>
                    <a:cubicBezTo>
                      <a:pt x="-30127" y="128705"/>
                      <a:pt x="29668" y="87166"/>
                      <a:pt x="39987" y="91399"/>
                    </a:cubicBezTo>
                    <a:cubicBezTo>
                      <a:pt x="50306" y="95632"/>
                      <a:pt x="71472" y="156222"/>
                      <a:pt x="81262" y="154899"/>
                    </a:cubicBezTo>
                    <a:cubicBezTo>
                      <a:pt x="91052" y="153576"/>
                      <a:pt x="90787" y="90870"/>
                      <a:pt x="98725" y="83462"/>
                    </a:cubicBezTo>
                    <a:cubicBezTo>
                      <a:pt x="106662" y="76054"/>
                      <a:pt x="115923" y="100924"/>
                      <a:pt x="128887" y="110449"/>
                    </a:cubicBezTo>
                    <a:cubicBezTo>
                      <a:pt x="141851" y="119974"/>
                      <a:pt x="171220" y="143258"/>
                      <a:pt x="176512" y="140612"/>
                    </a:cubicBezTo>
                    <a:cubicBezTo>
                      <a:pt x="181804" y="137966"/>
                      <a:pt x="150583" y="96691"/>
                      <a:pt x="160637" y="94574"/>
                    </a:cubicBezTo>
                    <a:cubicBezTo>
                      <a:pt x="170691" y="92457"/>
                      <a:pt x="221227" y="123414"/>
                      <a:pt x="236837" y="127912"/>
                    </a:cubicBezTo>
                    <a:cubicBezTo>
                      <a:pt x="252447" y="132410"/>
                      <a:pt x="246098" y="131616"/>
                      <a:pt x="254300" y="121562"/>
                    </a:cubicBezTo>
                    <a:cubicBezTo>
                      <a:pt x="262502" y="111508"/>
                      <a:pt x="269117" y="70762"/>
                      <a:pt x="286050" y="67587"/>
                    </a:cubicBezTo>
                    <a:cubicBezTo>
                      <a:pt x="302983" y="64412"/>
                      <a:pt x="341877" y="101718"/>
                      <a:pt x="355900" y="102512"/>
                    </a:cubicBezTo>
                    <a:cubicBezTo>
                      <a:pt x="369923" y="103306"/>
                      <a:pt x="370981" y="80022"/>
                      <a:pt x="370187" y="72349"/>
                    </a:cubicBezTo>
                    <a:cubicBezTo>
                      <a:pt x="369393" y="64676"/>
                      <a:pt x="346639" y="54093"/>
                      <a:pt x="351137" y="56474"/>
                    </a:cubicBezTo>
                    <a:cubicBezTo>
                      <a:pt x="355635" y="58855"/>
                      <a:pt x="381565" y="89283"/>
                      <a:pt x="397175" y="86637"/>
                    </a:cubicBezTo>
                    <a:cubicBezTo>
                      <a:pt x="412785" y="83991"/>
                      <a:pt x="439773" y="53299"/>
                      <a:pt x="444800" y="40599"/>
                    </a:cubicBezTo>
                    <a:cubicBezTo>
                      <a:pt x="449827" y="27899"/>
                      <a:pt x="390825" y="-5967"/>
                      <a:pt x="400350" y="9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256CE6D4-E49D-4E5A-9B87-CD512D893A31}"/>
                  </a:ext>
                </a:extLst>
              </p:cNvPr>
              <p:cNvSpPr/>
              <p:nvPr/>
            </p:nvSpPr>
            <p:spPr>
              <a:xfrm>
                <a:off x="2013340" y="5378357"/>
                <a:ext cx="504379" cy="168415"/>
              </a:xfrm>
              <a:custGeom>
                <a:avLst/>
                <a:gdLst>
                  <a:gd name="connsiteX0" fmla="*/ 447285 w 504379"/>
                  <a:gd name="connsiteY0" fmla="*/ 93 h 168415"/>
                  <a:gd name="connsiteX1" fmla="*/ 502848 w 504379"/>
                  <a:gd name="connsiteY1" fmla="*/ 74706 h 168415"/>
                  <a:gd name="connsiteX2" fmla="*/ 480623 w 504379"/>
                  <a:gd name="connsiteY2" fmla="*/ 87406 h 168415"/>
                  <a:gd name="connsiteX3" fmla="*/ 396485 w 504379"/>
                  <a:gd name="connsiteY3" fmla="*/ 90581 h 168415"/>
                  <a:gd name="connsiteX4" fmla="*/ 258373 w 504379"/>
                  <a:gd name="connsiteY4" fmla="*/ 101693 h 168415"/>
                  <a:gd name="connsiteX5" fmla="*/ 7548 w 504379"/>
                  <a:gd name="connsiteY5" fmla="*/ 168368 h 168415"/>
                  <a:gd name="connsiteX6" fmla="*/ 67873 w 504379"/>
                  <a:gd name="connsiteY6" fmla="*/ 112806 h 168415"/>
                  <a:gd name="connsiteX7" fmla="*/ 93273 w 504379"/>
                  <a:gd name="connsiteY7" fmla="*/ 141381 h 168415"/>
                  <a:gd name="connsiteX8" fmla="*/ 145660 w 504379"/>
                  <a:gd name="connsiteY8" fmla="*/ 128681 h 168415"/>
                  <a:gd name="connsiteX9" fmla="*/ 177410 w 504379"/>
                  <a:gd name="connsiteY9" fmla="*/ 90581 h 168415"/>
                  <a:gd name="connsiteX10" fmla="*/ 218685 w 504379"/>
                  <a:gd name="connsiteY10" fmla="*/ 111218 h 168415"/>
                  <a:gd name="connsiteX11" fmla="*/ 256785 w 504379"/>
                  <a:gd name="connsiteY11" fmla="*/ 104868 h 168415"/>
                  <a:gd name="connsiteX12" fmla="*/ 318698 w 504379"/>
                  <a:gd name="connsiteY12" fmla="*/ 95343 h 168415"/>
                  <a:gd name="connsiteX13" fmla="*/ 359973 w 504379"/>
                  <a:gd name="connsiteY13" fmla="*/ 82643 h 168415"/>
                  <a:gd name="connsiteX14" fmla="*/ 377435 w 504379"/>
                  <a:gd name="connsiteY14" fmla="*/ 77881 h 168415"/>
                  <a:gd name="connsiteX15" fmla="*/ 412360 w 504379"/>
                  <a:gd name="connsiteY15" fmla="*/ 57243 h 168415"/>
                  <a:gd name="connsiteX16" fmla="*/ 464748 w 504379"/>
                  <a:gd name="connsiteY16" fmla="*/ 73118 h 168415"/>
                  <a:gd name="connsiteX17" fmla="*/ 469510 w 504379"/>
                  <a:gd name="connsiteY17" fmla="*/ 58831 h 168415"/>
                  <a:gd name="connsiteX18" fmla="*/ 447285 w 504379"/>
                  <a:gd name="connsiteY18" fmla="*/ 93 h 16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379" h="168415">
                    <a:moveTo>
                      <a:pt x="447285" y="93"/>
                    </a:moveTo>
                    <a:cubicBezTo>
                      <a:pt x="452841" y="2739"/>
                      <a:pt x="497292" y="60154"/>
                      <a:pt x="502848" y="74706"/>
                    </a:cubicBezTo>
                    <a:cubicBezTo>
                      <a:pt x="508404" y="89258"/>
                      <a:pt x="498350" y="84760"/>
                      <a:pt x="480623" y="87406"/>
                    </a:cubicBezTo>
                    <a:cubicBezTo>
                      <a:pt x="462896" y="90052"/>
                      <a:pt x="433527" y="88200"/>
                      <a:pt x="396485" y="90581"/>
                    </a:cubicBezTo>
                    <a:cubicBezTo>
                      <a:pt x="359443" y="92962"/>
                      <a:pt x="323196" y="88729"/>
                      <a:pt x="258373" y="101693"/>
                    </a:cubicBezTo>
                    <a:cubicBezTo>
                      <a:pt x="193550" y="114658"/>
                      <a:pt x="39298" y="166516"/>
                      <a:pt x="7548" y="168368"/>
                    </a:cubicBezTo>
                    <a:cubicBezTo>
                      <a:pt x="-24202" y="170220"/>
                      <a:pt x="53585" y="117304"/>
                      <a:pt x="67873" y="112806"/>
                    </a:cubicBezTo>
                    <a:cubicBezTo>
                      <a:pt x="82160" y="108308"/>
                      <a:pt x="80308" y="138735"/>
                      <a:pt x="93273" y="141381"/>
                    </a:cubicBezTo>
                    <a:cubicBezTo>
                      <a:pt x="106237" y="144027"/>
                      <a:pt x="131637" y="137148"/>
                      <a:pt x="145660" y="128681"/>
                    </a:cubicBezTo>
                    <a:cubicBezTo>
                      <a:pt x="159683" y="120214"/>
                      <a:pt x="165239" y="93492"/>
                      <a:pt x="177410" y="90581"/>
                    </a:cubicBezTo>
                    <a:cubicBezTo>
                      <a:pt x="189581" y="87671"/>
                      <a:pt x="205456" y="108837"/>
                      <a:pt x="218685" y="111218"/>
                    </a:cubicBezTo>
                    <a:cubicBezTo>
                      <a:pt x="231914" y="113599"/>
                      <a:pt x="256785" y="104868"/>
                      <a:pt x="256785" y="104868"/>
                    </a:cubicBezTo>
                    <a:cubicBezTo>
                      <a:pt x="273454" y="102222"/>
                      <a:pt x="301500" y="99047"/>
                      <a:pt x="318698" y="95343"/>
                    </a:cubicBezTo>
                    <a:cubicBezTo>
                      <a:pt x="335896" y="91639"/>
                      <a:pt x="350183" y="85553"/>
                      <a:pt x="359973" y="82643"/>
                    </a:cubicBezTo>
                    <a:cubicBezTo>
                      <a:pt x="369762" y="79733"/>
                      <a:pt x="368704" y="82114"/>
                      <a:pt x="377435" y="77881"/>
                    </a:cubicBezTo>
                    <a:cubicBezTo>
                      <a:pt x="386166" y="73648"/>
                      <a:pt x="397808" y="58037"/>
                      <a:pt x="412360" y="57243"/>
                    </a:cubicBezTo>
                    <a:cubicBezTo>
                      <a:pt x="426912" y="56449"/>
                      <a:pt x="455223" y="72853"/>
                      <a:pt x="464748" y="73118"/>
                    </a:cubicBezTo>
                    <a:cubicBezTo>
                      <a:pt x="474273" y="73383"/>
                      <a:pt x="467129" y="65710"/>
                      <a:pt x="469510" y="58831"/>
                    </a:cubicBezTo>
                    <a:cubicBezTo>
                      <a:pt x="471891" y="51952"/>
                      <a:pt x="441729" y="-2553"/>
                      <a:pt x="447285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3557298E-4BFD-42C5-A613-C6DF3714FC92}"/>
                  </a:ext>
                </a:extLst>
              </p:cNvPr>
              <p:cNvSpPr/>
              <p:nvPr/>
            </p:nvSpPr>
            <p:spPr>
              <a:xfrm>
                <a:off x="1920253" y="5378186"/>
                <a:ext cx="131999" cy="186018"/>
              </a:xfrm>
              <a:custGeom>
                <a:avLst/>
                <a:gdLst>
                  <a:gd name="connsiteX0" fmla="*/ 622 w 131999"/>
                  <a:gd name="connsiteY0" fmla="*/ 264 h 186018"/>
                  <a:gd name="connsiteX1" fmla="*/ 127622 w 131999"/>
                  <a:gd name="connsiteY1" fmla="*/ 166952 h 186018"/>
                  <a:gd name="connsiteX2" fmla="*/ 102222 w 131999"/>
                  <a:gd name="connsiteY2" fmla="*/ 135202 h 186018"/>
                  <a:gd name="connsiteX3" fmla="*/ 97460 w 131999"/>
                  <a:gd name="connsiteY3" fmla="*/ 186002 h 186018"/>
                  <a:gd name="connsiteX4" fmla="*/ 78410 w 131999"/>
                  <a:gd name="connsiteY4" fmla="*/ 128852 h 186018"/>
                  <a:gd name="connsiteX5" fmla="*/ 622 w 131999"/>
                  <a:gd name="connsiteY5" fmla="*/ 264 h 18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99" h="186018">
                    <a:moveTo>
                      <a:pt x="622" y="264"/>
                    </a:moveTo>
                    <a:cubicBezTo>
                      <a:pt x="8824" y="6614"/>
                      <a:pt x="110689" y="144462"/>
                      <a:pt x="127622" y="166952"/>
                    </a:cubicBezTo>
                    <a:cubicBezTo>
                      <a:pt x="144555" y="189442"/>
                      <a:pt x="107249" y="132027"/>
                      <a:pt x="102222" y="135202"/>
                    </a:cubicBezTo>
                    <a:cubicBezTo>
                      <a:pt x="97195" y="138377"/>
                      <a:pt x="101429" y="187060"/>
                      <a:pt x="97460" y="186002"/>
                    </a:cubicBezTo>
                    <a:cubicBezTo>
                      <a:pt x="93491" y="184944"/>
                      <a:pt x="88993" y="153723"/>
                      <a:pt x="78410" y="128852"/>
                    </a:cubicBezTo>
                    <a:cubicBezTo>
                      <a:pt x="67827" y="103981"/>
                      <a:pt x="-7580" y="-6086"/>
                      <a:pt x="622" y="2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68147FB7-2A85-4F4C-A173-6E718DFB498D}"/>
                  </a:ext>
                </a:extLst>
              </p:cNvPr>
              <p:cNvSpPr/>
              <p:nvPr/>
            </p:nvSpPr>
            <p:spPr>
              <a:xfrm>
                <a:off x="1939792" y="5418203"/>
                <a:ext cx="74251" cy="139807"/>
              </a:xfrm>
              <a:custGeom>
                <a:avLst/>
                <a:gdLst>
                  <a:gd name="connsiteX0" fmla="*/ 133 w 74251"/>
                  <a:gd name="connsiteY0" fmla="*/ 3110 h 139807"/>
                  <a:gd name="connsiteX1" fmla="*/ 62046 w 74251"/>
                  <a:gd name="connsiteY1" fmla="*/ 136460 h 139807"/>
                  <a:gd name="connsiteX2" fmla="*/ 73158 w 74251"/>
                  <a:gd name="connsiteY2" fmla="*/ 95185 h 139807"/>
                  <a:gd name="connsiteX3" fmla="*/ 46171 w 74251"/>
                  <a:gd name="connsiteY3" fmla="*/ 45972 h 139807"/>
                  <a:gd name="connsiteX4" fmla="*/ 133 w 74251"/>
                  <a:gd name="connsiteY4" fmla="*/ 3110 h 1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51" h="139807">
                    <a:moveTo>
                      <a:pt x="133" y="3110"/>
                    </a:moveTo>
                    <a:cubicBezTo>
                      <a:pt x="2779" y="18191"/>
                      <a:pt x="49875" y="121114"/>
                      <a:pt x="62046" y="136460"/>
                    </a:cubicBezTo>
                    <a:cubicBezTo>
                      <a:pt x="74217" y="151806"/>
                      <a:pt x="75804" y="110266"/>
                      <a:pt x="73158" y="95185"/>
                    </a:cubicBezTo>
                    <a:cubicBezTo>
                      <a:pt x="70512" y="80104"/>
                      <a:pt x="57283" y="59995"/>
                      <a:pt x="46171" y="45972"/>
                    </a:cubicBezTo>
                    <a:cubicBezTo>
                      <a:pt x="35059" y="31949"/>
                      <a:pt x="-2513" y="-11971"/>
                      <a:pt x="133" y="31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29F666EE-005A-4781-A47E-4747A64F9F08}"/>
                  </a:ext>
                </a:extLst>
              </p:cNvPr>
              <p:cNvSpPr/>
              <p:nvPr/>
            </p:nvSpPr>
            <p:spPr>
              <a:xfrm>
                <a:off x="1871650" y="5378386"/>
                <a:ext cx="136189" cy="500289"/>
              </a:xfrm>
              <a:custGeom>
                <a:avLst/>
                <a:gdLst>
                  <a:gd name="connsiteX0" fmla="*/ 22238 w 136189"/>
                  <a:gd name="connsiteY0" fmla="*/ 64 h 500289"/>
                  <a:gd name="connsiteX1" fmla="*/ 128600 w 136189"/>
                  <a:gd name="connsiteY1" fmla="*/ 214377 h 500289"/>
                  <a:gd name="connsiteX2" fmla="*/ 127013 w 136189"/>
                  <a:gd name="connsiteY2" fmla="*/ 223902 h 500289"/>
                  <a:gd name="connsiteX3" fmla="*/ 122250 w 136189"/>
                  <a:gd name="connsiteY3" fmla="*/ 341377 h 500289"/>
                  <a:gd name="connsiteX4" fmla="*/ 117488 w 136189"/>
                  <a:gd name="connsiteY4" fmla="*/ 335027 h 500289"/>
                  <a:gd name="connsiteX5" fmla="*/ 88913 w 136189"/>
                  <a:gd name="connsiteY5" fmla="*/ 423927 h 500289"/>
                  <a:gd name="connsiteX6" fmla="*/ 13 w 136189"/>
                  <a:gd name="connsiteY6" fmla="*/ 500127 h 500289"/>
                  <a:gd name="connsiteX7" fmla="*/ 82563 w 136189"/>
                  <a:gd name="connsiteY7" fmla="*/ 403289 h 500289"/>
                  <a:gd name="connsiteX8" fmla="*/ 131775 w 136189"/>
                  <a:gd name="connsiteY8" fmla="*/ 247714 h 500289"/>
                  <a:gd name="connsiteX9" fmla="*/ 114313 w 136189"/>
                  <a:gd name="connsiteY9" fmla="*/ 192152 h 500289"/>
                  <a:gd name="connsiteX10" fmla="*/ 22238 w 136189"/>
                  <a:gd name="connsiteY10" fmla="*/ 64 h 50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6189" h="500289">
                    <a:moveTo>
                      <a:pt x="22238" y="64"/>
                    </a:moveTo>
                    <a:cubicBezTo>
                      <a:pt x="24619" y="3768"/>
                      <a:pt x="111138" y="177071"/>
                      <a:pt x="128600" y="214377"/>
                    </a:cubicBezTo>
                    <a:cubicBezTo>
                      <a:pt x="146062" y="251683"/>
                      <a:pt x="128071" y="202735"/>
                      <a:pt x="127013" y="223902"/>
                    </a:cubicBezTo>
                    <a:cubicBezTo>
                      <a:pt x="125955" y="245069"/>
                      <a:pt x="123837" y="322856"/>
                      <a:pt x="122250" y="341377"/>
                    </a:cubicBezTo>
                    <a:cubicBezTo>
                      <a:pt x="120663" y="359898"/>
                      <a:pt x="123044" y="321269"/>
                      <a:pt x="117488" y="335027"/>
                    </a:cubicBezTo>
                    <a:cubicBezTo>
                      <a:pt x="111932" y="348785"/>
                      <a:pt x="108492" y="396410"/>
                      <a:pt x="88913" y="423927"/>
                    </a:cubicBezTo>
                    <a:cubicBezTo>
                      <a:pt x="69334" y="451444"/>
                      <a:pt x="1071" y="503566"/>
                      <a:pt x="13" y="500127"/>
                    </a:cubicBezTo>
                    <a:cubicBezTo>
                      <a:pt x="-1045" y="496688"/>
                      <a:pt x="60603" y="445358"/>
                      <a:pt x="82563" y="403289"/>
                    </a:cubicBezTo>
                    <a:cubicBezTo>
                      <a:pt x="104523" y="361220"/>
                      <a:pt x="126483" y="282903"/>
                      <a:pt x="131775" y="247714"/>
                    </a:cubicBezTo>
                    <a:cubicBezTo>
                      <a:pt x="137067" y="212525"/>
                      <a:pt x="129923" y="230516"/>
                      <a:pt x="114313" y="192152"/>
                    </a:cubicBezTo>
                    <a:cubicBezTo>
                      <a:pt x="98703" y="153788"/>
                      <a:pt x="19857" y="-3640"/>
                      <a:pt x="22238" y="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8263F412-CE7F-4E16-84B0-C2FFEAE81F5A}"/>
                  </a:ext>
                </a:extLst>
              </p:cNvPr>
              <p:cNvSpPr/>
              <p:nvPr/>
            </p:nvSpPr>
            <p:spPr>
              <a:xfrm>
                <a:off x="1976423" y="5518065"/>
                <a:ext cx="335009" cy="252947"/>
              </a:xfrm>
              <a:custGeom>
                <a:avLst/>
                <a:gdLst>
                  <a:gd name="connsiteX0" fmla="*/ 331802 w 335009"/>
                  <a:gd name="connsiteY0" fmla="*/ 85 h 252947"/>
                  <a:gd name="connsiteX1" fmla="*/ 85740 w 335009"/>
                  <a:gd name="connsiteY1" fmla="*/ 60410 h 252947"/>
                  <a:gd name="connsiteX2" fmla="*/ 42877 w 335009"/>
                  <a:gd name="connsiteY2" fmla="*/ 122323 h 252947"/>
                  <a:gd name="connsiteX3" fmla="*/ 15 w 335009"/>
                  <a:gd name="connsiteY3" fmla="*/ 252498 h 252947"/>
                  <a:gd name="connsiteX4" fmla="*/ 47640 w 335009"/>
                  <a:gd name="connsiteY4" fmla="*/ 73110 h 252947"/>
                  <a:gd name="connsiteX5" fmla="*/ 211152 w 335009"/>
                  <a:gd name="connsiteY5" fmla="*/ 47710 h 252947"/>
                  <a:gd name="connsiteX6" fmla="*/ 331802 w 335009"/>
                  <a:gd name="connsiteY6" fmla="*/ 85 h 2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09" h="252947">
                    <a:moveTo>
                      <a:pt x="331802" y="85"/>
                    </a:moveTo>
                    <a:cubicBezTo>
                      <a:pt x="310900" y="2202"/>
                      <a:pt x="133894" y="40037"/>
                      <a:pt x="85740" y="60410"/>
                    </a:cubicBezTo>
                    <a:cubicBezTo>
                      <a:pt x="37586" y="80783"/>
                      <a:pt x="57164" y="90308"/>
                      <a:pt x="42877" y="122323"/>
                    </a:cubicBezTo>
                    <a:cubicBezTo>
                      <a:pt x="28589" y="154338"/>
                      <a:pt x="-779" y="260700"/>
                      <a:pt x="15" y="252498"/>
                    </a:cubicBezTo>
                    <a:cubicBezTo>
                      <a:pt x="809" y="244296"/>
                      <a:pt x="12450" y="107241"/>
                      <a:pt x="47640" y="73110"/>
                    </a:cubicBezTo>
                    <a:cubicBezTo>
                      <a:pt x="82829" y="38979"/>
                      <a:pt x="155589" y="59616"/>
                      <a:pt x="211152" y="47710"/>
                    </a:cubicBezTo>
                    <a:cubicBezTo>
                      <a:pt x="266714" y="35804"/>
                      <a:pt x="352704" y="-2032"/>
                      <a:pt x="331802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B095F8B5-E518-4D51-AD52-F30D7CA74A9B}"/>
                  </a:ext>
                </a:extLst>
              </p:cNvPr>
              <p:cNvSpPr/>
              <p:nvPr/>
            </p:nvSpPr>
            <p:spPr>
              <a:xfrm>
                <a:off x="1759716" y="5320533"/>
                <a:ext cx="167728" cy="137614"/>
              </a:xfrm>
              <a:custGeom>
                <a:avLst/>
                <a:gdLst>
                  <a:gd name="connsiteX0" fmla="*/ 100834 w 167728"/>
                  <a:gd name="connsiteY0" fmla="*/ 11880 h 137614"/>
                  <a:gd name="connsiteX1" fmla="*/ 822 w 167728"/>
                  <a:gd name="connsiteY1" fmla="*/ 10292 h 137614"/>
                  <a:gd name="connsiteX2" fmla="*/ 167509 w 167728"/>
                  <a:gd name="connsiteY2" fmla="*/ 137292 h 137614"/>
                  <a:gd name="connsiteX3" fmla="*/ 37334 w 167728"/>
                  <a:gd name="connsiteY3" fmla="*/ 46805 h 137614"/>
                  <a:gd name="connsiteX4" fmla="*/ 100834 w 167728"/>
                  <a:gd name="connsiteY4" fmla="*/ 11880 h 13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728" h="137614">
                    <a:moveTo>
                      <a:pt x="100834" y="11880"/>
                    </a:moveTo>
                    <a:cubicBezTo>
                      <a:pt x="94749" y="5795"/>
                      <a:pt x="-10291" y="-10610"/>
                      <a:pt x="822" y="10292"/>
                    </a:cubicBezTo>
                    <a:cubicBezTo>
                      <a:pt x="11934" y="31194"/>
                      <a:pt x="161424" y="131207"/>
                      <a:pt x="167509" y="137292"/>
                    </a:cubicBezTo>
                    <a:cubicBezTo>
                      <a:pt x="173594" y="143377"/>
                      <a:pt x="51357" y="61622"/>
                      <a:pt x="37334" y="46805"/>
                    </a:cubicBezTo>
                    <a:cubicBezTo>
                      <a:pt x="23311" y="31988"/>
                      <a:pt x="106919" y="17965"/>
                      <a:pt x="100834" y="118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10F3BEB6-1A18-4CCB-A358-F7E89A54E75E}"/>
                  </a:ext>
                </a:extLst>
              </p:cNvPr>
              <p:cNvSpPr/>
              <p:nvPr/>
            </p:nvSpPr>
            <p:spPr>
              <a:xfrm>
                <a:off x="1799366" y="5377543"/>
                <a:ext cx="102471" cy="44604"/>
              </a:xfrm>
              <a:custGeom>
                <a:avLst/>
                <a:gdLst>
                  <a:gd name="connsiteX0" fmla="*/ 100872 w 102471"/>
                  <a:gd name="connsiteY0" fmla="*/ 8845 h 44604"/>
                  <a:gd name="connsiteX1" fmla="*/ 859 w 102471"/>
                  <a:gd name="connsiteY1" fmla="*/ 2495 h 44604"/>
                  <a:gd name="connsiteX2" fmla="*/ 56422 w 102471"/>
                  <a:gd name="connsiteY2" fmla="*/ 43770 h 44604"/>
                  <a:gd name="connsiteX3" fmla="*/ 100872 w 102471"/>
                  <a:gd name="connsiteY3" fmla="*/ 8845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71" h="44604">
                    <a:moveTo>
                      <a:pt x="100872" y="8845"/>
                    </a:moveTo>
                    <a:cubicBezTo>
                      <a:pt x="91612" y="1966"/>
                      <a:pt x="8267" y="-3326"/>
                      <a:pt x="859" y="2495"/>
                    </a:cubicBezTo>
                    <a:cubicBezTo>
                      <a:pt x="-6549" y="8316"/>
                      <a:pt x="35784" y="37156"/>
                      <a:pt x="56422" y="43770"/>
                    </a:cubicBezTo>
                    <a:cubicBezTo>
                      <a:pt x="77059" y="50385"/>
                      <a:pt x="110132" y="15724"/>
                      <a:pt x="100872" y="884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81FC89B4-3993-4153-9E2E-D0DC0988293E}"/>
                  </a:ext>
                </a:extLst>
              </p:cNvPr>
              <p:cNvSpPr/>
              <p:nvPr/>
            </p:nvSpPr>
            <p:spPr>
              <a:xfrm>
                <a:off x="1770222" y="5565677"/>
                <a:ext cx="238139" cy="303932"/>
              </a:xfrm>
              <a:custGeom>
                <a:avLst/>
                <a:gdLst>
                  <a:gd name="connsiteX0" fmla="*/ 152241 w 238139"/>
                  <a:gd name="connsiteY0" fmla="*/ 1686 h 303932"/>
                  <a:gd name="connsiteX1" fmla="*/ 141128 w 238139"/>
                  <a:gd name="connsiteY1" fmla="*/ 155673 h 303932"/>
                  <a:gd name="connsiteX2" fmla="*/ 157003 w 238139"/>
                  <a:gd name="connsiteY2" fmla="*/ 111223 h 303932"/>
                  <a:gd name="connsiteX3" fmla="*/ 123666 w 238139"/>
                  <a:gd name="connsiteY3" fmla="*/ 228698 h 303932"/>
                  <a:gd name="connsiteX4" fmla="*/ 7778 w 238139"/>
                  <a:gd name="connsiteY4" fmla="*/ 295373 h 303932"/>
                  <a:gd name="connsiteX5" fmla="*/ 17303 w 238139"/>
                  <a:gd name="connsiteY5" fmla="*/ 300136 h 303932"/>
                  <a:gd name="connsiteX6" fmla="*/ 71278 w 238139"/>
                  <a:gd name="connsiteY6" fmla="*/ 268386 h 303932"/>
                  <a:gd name="connsiteX7" fmla="*/ 118903 w 238139"/>
                  <a:gd name="connsiteY7" fmla="*/ 249336 h 303932"/>
                  <a:gd name="connsiteX8" fmla="*/ 172878 w 238139"/>
                  <a:gd name="connsiteY8" fmla="*/ 88998 h 303932"/>
                  <a:gd name="connsiteX9" fmla="*/ 236378 w 238139"/>
                  <a:gd name="connsiteY9" fmla="*/ 81061 h 303932"/>
                  <a:gd name="connsiteX10" fmla="*/ 215741 w 238139"/>
                  <a:gd name="connsiteY10" fmla="*/ 117573 h 303932"/>
                  <a:gd name="connsiteX11" fmla="*/ 166528 w 238139"/>
                  <a:gd name="connsiteY11" fmla="*/ 117573 h 303932"/>
                  <a:gd name="connsiteX12" fmla="*/ 163353 w 238139"/>
                  <a:gd name="connsiteY12" fmla="*/ 74711 h 303932"/>
                  <a:gd name="connsiteX13" fmla="*/ 152241 w 238139"/>
                  <a:gd name="connsiteY13" fmla="*/ 1686 h 30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39" h="303932">
                    <a:moveTo>
                      <a:pt x="152241" y="1686"/>
                    </a:moveTo>
                    <a:cubicBezTo>
                      <a:pt x="148537" y="15180"/>
                      <a:pt x="140334" y="137417"/>
                      <a:pt x="141128" y="155673"/>
                    </a:cubicBezTo>
                    <a:cubicBezTo>
                      <a:pt x="141922" y="173929"/>
                      <a:pt x="159913" y="99052"/>
                      <a:pt x="157003" y="111223"/>
                    </a:cubicBezTo>
                    <a:cubicBezTo>
                      <a:pt x="154093" y="123394"/>
                      <a:pt x="148537" y="198006"/>
                      <a:pt x="123666" y="228698"/>
                    </a:cubicBezTo>
                    <a:cubicBezTo>
                      <a:pt x="98795" y="259390"/>
                      <a:pt x="25505" y="283467"/>
                      <a:pt x="7778" y="295373"/>
                    </a:cubicBezTo>
                    <a:cubicBezTo>
                      <a:pt x="-9949" y="307279"/>
                      <a:pt x="6720" y="304634"/>
                      <a:pt x="17303" y="300136"/>
                    </a:cubicBezTo>
                    <a:cubicBezTo>
                      <a:pt x="27886" y="295638"/>
                      <a:pt x="54345" y="276853"/>
                      <a:pt x="71278" y="268386"/>
                    </a:cubicBezTo>
                    <a:cubicBezTo>
                      <a:pt x="88211" y="259919"/>
                      <a:pt x="101970" y="279234"/>
                      <a:pt x="118903" y="249336"/>
                    </a:cubicBezTo>
                    <a:cubicBezTo>
                      <a:pt x="135836" y="219438"/>
                      <a:pt x="153299" y="117044"/>
                      <a:pt x="172878" y="88998"/>
                    </a:cubicBezTo>
                    <a:cubicBezTo>
                      <a:pt x="192457" y="60952"/>
                      <a:pt x="229234" y="76299"/>
                      <a:pt x="236378" y="81061"/>
                    </a:cubicBezTo>
                    <a:cubicBezTo>
                      <a:pt x="243522" y="85823"/>
                      <a:pt x="227383" y="111488"/>
                      <a:pt x="215741" y="117573"/>
                    </a:cubicBezTo>
                    <a:cubicBezTo>
                      <a:pt x="204099" y="123658"/>
                      <a:pt x="175259" y="124717"/>
                      <a:pt x="166528" y="117573"/>
                    </a:cubicBezTo>
                    <a:cubicBezTo>
                      <a:pt x="157797" y="110429"/>
                      <a:pt x="164940" y="89792"/>
                      <a:pt x="163353" y="74711"/>
                    </a:cubicBezTo>
                    <a:cubicBezTo>
                      <a:pt x="161766" y="59630"/>
                      <a:pt x="155945" y="-11808"/>
                      <a:pt x="152241" y="16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5A291E68-022B-4E8A-BD8A-98E909B64133}"/>
                  </a:ext>
                </a:extLst>
              </p:cNvPr>
              <p:cNvSpPr/>
              <p:nvPr/>
            </p:nvSpPr>
            <p:spPr>
              <a:xfrm>
                <a:off x="1847954" y="5402301"/>
                <a:ext cx="148314" cy="165722"/>
              </a:xfrm>
              <a:custGeom>
                <a:avLst/>
                <a:gdLst>
                  <a:gd name="connsiteX0" fmla="*/ 45934 w 148314"/>
                  <a:gd name="connsiteY0" fmla="*/ 3137 h 165722"/>
                  <a:gd name="connsiteX1" fmla="*/ 144359 w 148314"/>
                  <a:gd name="connsiteY1" fmla="*/ 161887 h 165722"/>
                  <a:gd name="connsiteX2" fmla="*/ 126896 w 148314"/>
                  <a:gd name="connsiteY2" fmla="*/ 119024 h 165722"/>
                  <a:gd name="connsiteX3" fmla="*/ 107846 w 148314"/>
                  <a:gd name="connsiteY3" fmla="*/ 147599 h 165722"/>
                  <a:gd name="connsiteX4" fmla="*/ 69746 w 148314"/>
                  <a:gd name="connsiteY4" fmla="*/ 163474 h 165722"/>
                  <a:gd name="connsiteX5" fmla="*/ 117371 w 148314"/>
                  <a:gd name="connsiteY5" fmla="*/ 130137 h 165722"/>
                  <a:gd name="connsiteX6" fmla="*/ 84034 w 148314"/>
                  <a:gd name="connsiteY6" fmla="*/ 99974 h 165722"/>
                  <a:gd name="connsiteX7" fmla="*/ 36409 w 148314"/>
                  <a:gd name="connsiteY7" fmla="*/ 99974 h 165722"/>
                  <a:gd name="connsiteX8" fmla="*/ 84034 w 148314"/>
                  <a:gd name="connsiteY8" fmla="*/ 68224 h 165722"/>
                  <a:gd name="connsiteX9" fmla="*/ 20534 w 148314"/>
                  <a:gd name="connsiteY9" fmla="*/ 63462 h 165722"/>
                  <a:gd name="connsiteX10" fmla="*/ 1484 w 148314"/>
                  <a:gd name="connsiteY10" fmla="*/ 53937 h 165722"/>
                  <a:gd name="connsiteX11" fmla="*/ 45934 w 148314"/>
                  <a:gd name="connsiteY11" fmla="*/ 3137 h 1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314" h="165722">
                    <a:moveTo>
                      <a:pt x="45934" y="3137"/>
                    </a:moveTo>
                    <a:cubicBezTo>
                      <a:pt x="69747" y="21129"/>
                      <a:pt x="130865" y="142573"/>
                      <a:pt x="144359" y="161887"/>
                    </a:cubicBezTo>
                    <a:cubicBezTo>
                      <a:pt x="157853" y="181201"/>
                      <a:pt x="132982" y="121405"/>
                      <a:pt x="126896" y="119024"/>
                    </a:cubicBezTo>
                    <a:cubicBezTo>
                      <a:pt x="120810" y="116643"/>
                      <a:pt x="117371" y="140191"/>
                      <a:pt x="107846" y="147599"/>
                    </a:cubicBezTo>
                    <a:cubicBezTo>
                      <a:pt x="98321" y="155007"/>
                      <a:pt x="69746" y="163474"/>
                      <a:pt x="69746" y="163474"/>
                    </a:cubicBezTo>
                    <a:cubicBezTo>
                      <a:pt x="71333" y="160564"/>
                      <a:pt x="114990" y="140720"/>
                      <a:pt x="117371" y="130137"/>
                    </a:cubicBezTo>
                    <a:cubicBezTo>
                      <a:pt x="119752" y="119554"/>
                      <a:pt x="97528" y="105001"/>
                      <a:pt x="84034" y="99974"/>
                    </a:cubicBezTo>
                    <a:cubicBezTo>
                      <a:pt x="70540" y="94947"/>
                      <a:pt x="36409" y="105266"/>
                      <a:pt x="36409" y="99974"/>
                    </a:cubicBezTo>
                    <a:cubicBezTo>
                      <a:pt x="36409" y="94682"/>
                      <a:pt x="86680" y="74309"/>
                      <a:pt x="84034" y="68224"/>
                    </a:cubicBezTo>
                    <a:cubicBezTo>
                      <a:pt x="81388" y="62139"/>
                      <a:pt x="34292" y="65843"/>
                      <a:pt x="20534" y="63462"/>
                    </a:cubicBezTo>
                    <a:cubicBezTo>
                      <a:pt x="6776" y="61081"/>
                      <a:pt x="-4072" y="57641"/>
                      <a:pt x="1484" y="53937"/>
                    </a:cubicBezTo>
                    <a:cubicBezTo>
                      <a:pt x="7040" y="50233"/>
                      <a:pt x="22121" y="-14855"/>
                      <a:pt x="45934" y="31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E6CA15C0-C81F-4F86-9FCE-EA8803812956}"/>
                  </a:ext>
                </a:extLst>
              </p:cNvPr>
              <p:cNvSpPr/>
              <p:nvPr/>
            </p:nvSpPr>
            <p:spPr>
              <a:xfrm>
                <a:off x="1766841" y="5730912"/>
                <a:ext cx="463913" cy="158067"/>
              </a:xfrm>
              <a:custGeom>
                <a:avLst/>
                <a:gdLst>
                  <a:gd name="connsiteX0" fmla="*/ 115934 w 463913"/>
                  <a:gd name="connsiteY0" fmla="*/ 3138 h 158067"/>
                  <a:gd name="connsiteX1" fmla="*/ 222297 w 463913"/>
                  <a:gd name="connsiteY1" fmla="*/ 7901 h 158067"/>
                  <a:gd name="connsiteX2" fmla="*/ 206422 w 463913"/>
                  <a:gd name="connsiteY2" fmla="*/ 31713 h 158067"/>
                  <a:gd name="connsiteX3" fmla="*/ 192134 w 463913"/>
                  <a:gd name="connsiteY3" fmla="*/ 60288 h 158067"/>
                  <a:gd name="connsiteX4" fmla="*/ 208009 w 463913"/>
                  <a:gd name="connsiteY4" fmla="*/ 109501 h 158067"/>
                  <a:gd name="connsiteX5" fmla="*/ 463597 w 463913"/>
                  <a:gd name="connsiteY5" fmla="*/ 92038 h 158067"/>
                  <a:gd name="connsiteX6" fmla="*/ 149272 w 463913"/>
                  <a:gd name="connsiteY6" fmla="*/ 144426 h 158067"/>
                  <a:gd name="connsiteX7" fmla="*/ 47 w 463913"/>
                  <a:gd name="connsiteY7" fmla="*/ 152363 h 158067"/>
                  <a:gd name="connsiteX8" fmla="*/ 133397 w 463913"/>
                  <a:gd name="connsiteY8" fmla="*/ 69813 h 158067"/>
                  <a:gd name="connsiteX9" fmla="*/ 163559 w 463913"/>
                  <a:gd name="connsiteY9" fmla="*/ 52351 h 158067"/>
                  <a:gd name="connsiteX10" fmla="*/ 115934 w 463913"/>
                  <a:gd name="connsiteY10" fmla="*/ 3138 h 15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3913" h="158067">
                    <a:moveTo>
                      <a:pt x="115934" y="3138"/>
                    </a:moveTo>
                    <a:cubicBezTo>
                      <a:pt x="125724" y="-4270"/>
                      <a:pt x="207216" y="3139"/>
                      <a:pt x="222297" y="7901"/>
                    </a:cubicBezTo>
                    <a:cubicBezTo>
                      <a:pt x="237378" y="12664"/>
                      <a:pt x="211449" y="22982"/>
                      <a:pt x="206422" y="31713"/>
                    </a:cubicBezTo>
                    <a:cubicBezTo>
                      <a:pt x="201395" y="40444"/>
                      <a:pt x="191870" y="47323"/>
                      <a:pt x="192134" y="60288"/>
                    </a:cubicBezTo>
                    <a:cubicBezTo>
                      <a:pt x="192399" y="73253"/>
                      <a:pt x="162765" y="104209"/>
                      <a:pt x="208009" y="109501"/>
                    </a:cubicBezTo>
                    <a:cubicBezTo>
                      <a:pt x="253253" y="114793"/>
                      <a:pt x="473386" y="86217"/>
                      <a:pt x="463597" y="92038"/>
                    </a:cubicBezTo>
                    <a:cubicBezTo>
                      <a:pt x="453808" y="97859"/>
                      <a:pt x="226530" y="134372"/>
                      <a:pt x="149272" y="144426"/>
                    </a:cubicBezTo>
                    <a:cubicBezTo>
                      <a:pt x="72014" y="154480"/>
                      <a:pt x="2693" y="164798"/>
                      <a:pt x="47" y="152363"/>
                    </a:cubicBezTo>
                    <a:cubicBezTo>
                      <a:pt x="-2599" y="139928"/>
                      <a:pt x="106145" y="86482"/>
                      <a:pt x="133397" y="69813"/>
                    </a:cubicBezTo>
                    <a:cubicBezTo>
                      <a:pt x="160649" y="53144"/>
                      <a:pt x="160384" y="65316"/>
                      <a:pt x="163559" y="52351"/>
                    </a:cubicBezTo>
                    <a:cubicBezTo>
                      <a:pt x="166734" y="39386"/>
                      <a:pt x="106144" y="10546"/>
                      <a:pt x="115934" y="3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B01DF9BA-B633-4F88-B465-C6AB61070137}"/>
                  </a:ext>
                </a:extLst>
              </p:cNvPr>
              <p:cNvSpPr/>
              <p:nvPr/>
            </p:nvSpPr>
            <p:spPr>
              <a:xfrm>
                <a:off x="1949704" y="5659414"/>
                <a:ext cx="1210029" cy="168235"/>
              </a:xfrm>
              <a:custGeom>
                <a:avLst/>
                <a:gdLst>
                  <a:gd name="connsiteX0" fmla="*/ 126746 w 1210029"/>
                  <a:gd name="connsiteY0" fmla="*/ 24 h 168235"/>
                  <a:gd name="connsiteX1" fmla="*/ 79121 w 1210029"/>
                  <a:gd name="connsiteY1" fmla="*/ 122261 h 168235"/>
                  <a:gd name="connsiteX2" fmla="*/ 309309 w 1210029"/>
                  <a:gd name="connsiteY2" fmla="*/ 114324 h 168235"/>
                  <a:gd name="connsiteX3" fmla="*/ 541084 w 1210029"/>
                  <a:gd name="connsiteY3" fmla="*/ 79399 h 168235"/>
                  <a:gd name="connsiteX4" fmla="*/ 1207834 w 1210029"/>
                  <a:gd name="connsiteY4" fmla="*/ 30186 h 168235"/>
                  <a:gd name="connsiteX5" fmla="*/ 729996 w 1210029"/>
                  <a:gd name="connsiteY5" fmla="*/ 44474 h 168235"/>
                  <a:gd name="connsiteX6" fmla="*/ 37846 w 1210029"/>
                  <a:gd name="connsiteY6" fmla="*/ 163536 h 168235"/>
                  <a:gd name="connsiteX7" fmla="*/ 94996 w 1210029"/>
                  <a:gd name="connsiteY7" fmla="*/ 133374 h 168235"/>
                  <a:gd name="connsiteX8" fmla="*/ 126746 w 1210029"/>
                  <a:gd name="connsiteY8" fmla="*/ 24 h 16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0029" h="168235">
                    <a:moveTo>
                      <a:pt x="126746" y="24"/>
                    </a:moveTo>
                    <a:cubicBezTo>
                      <a:pt x="124100" y="-1828"/>
                      <a:pt x="48694" y="103211"/>
                      <a:pt x="79121" y="122261"/>
                    </a:cubicBezTo>
                    <a:cubicBezTo>
                      <a:pt x="109548" y="141311"/>
                      <a:pt x="232315" y="121468"/>
                      <a:pt x="309309" y="114324"/>
                    </a:cubicBezTo>
                    <a:cubicBezTo>
                      <a:pt x="386303" y="107180"/>
                      <a:pt x="391330" y="93422"/>
                      <a:pt x="541084" y="79399"/>
                    </a:cubicBezTo>
                    <a:cubicBezTo>
                      <a:pt x="690838" y="65376"/>
                      <a:pt x="1176349" y="36007"/>
                      <a:pt x="1207834" y="30186"/>
                    </a:cubicBezTo>
                    <a:cubicBezTo>
                      <a:pt x="1239319" y="24365"/>
                      <a:pt x="924994" y="22249"/>
                      <a:pt x="729996" y="44474"/>
                    </a:cubicBezTo>
                    <a:cubicBezTo>
                      <a:pt x="534998" y="66699"/>
                      <a:pt x="143679" y="148719"/>
                      <a:pt x="37846" y="163536"/>
                    </a:cubicBezTo>
                    <a:cubicBezTo>
                      <a:pt x="-67987" y="178353"/>
                      <a:pt x="80179" y="155334"/>
                      <a:pt x="94996" y="133374"/>
                    </a:cubicBezTo>
                    <a:cubicBezTo>
                      <a:pt x="109813" y="111414"/>
                      <a:pt x="129392" y="1876"/>
                      <a:pt x="126746" y="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BE03C844-57ED-47AE-B305-221FD5EABD8C}"/>
                  </a:ext>
                </a:extLst>
              </p:cNvPr>
              <p:cNvSpPr/>
              <p:nvPr/>
            </p:nvSpPr>
            <p:spPr>
              <a:xfrm>
                <a:off x="7913215" y="4673196"/>
                <a:ext cx="865687" cy="281393"/>
              </a:xfrm>
              <a:custGeom>
                <a:avLst/>
                <a:gdLst>
                  <a:gd name="connsiteX0" fmla="*/ 473 w 865687"/>
                  <a:gd name="connsiteY0" fmla="*/ 404 h 281393"/>
                  <a:gd name="connsiteX1" fmla="*/ 51273 w 865687"/>
                  <a:gd name="connsiteY1" fmla="*/ 5167 h 281393"/>
                  <a:gd name="connsiteX2" fmla="*/ 379885 w 865687"/>
                  <a:gd name="connsiteY2" fmla="*/ 54379 h 281393"/>
                  <a:gd name="connsiteX3" fmla="*/ 338610 w 865687"/>
                  <a:gd name="connsiteY3" fmla="*/ 49617 h 281393"/>
                  <a:gd name="connsiteX4" fmla="*/ 476723 w 865687"/>
                  <a:gd name="connsiteY4" fmla="*/ 60729 h 281393"/>
                  <a:gd name="connsiteX5" fmla="*/ 579910 w 865687"/>
                  <a:gd name="connsiteY5" fmla="*/ 90892 h 281393"/>
                  <a:gd name="connsiteX6" fmla="*/ 859310 w 865687"/>
                  <a:gd name="connsiteY6" fmla="*/ 232179 h 281393"/>
                  <a:gd name="connsiteX7" fmla="*/ 757710 w 865687"/>
                  <a:gd name="connsiteY7" fmla="*/ 238529 h 281393"/>
                  <a:gd name="connsiteX8" fmla="*/ 554510 w 865687"/>
                  <a:gd name="connsiteY8" fmla="*/ 281392 h 281393"/>
                  <a:gd name="connsiteX9" fmla="*/ 706910 w 865687"/>
                  <a:gd name="connsiteY9" fmla="*/ 236942 h 281393"/>
                  <a:gd name="connsiteX10" fmla="*/ 800573 w 865687"/>
                  <a:gd name="connsiteY10" fmla="*/ 211542 h 281393"/>
                  <a:gd name="connsiteX11" fmla="*/ 730723 w 865687"/>
                  <a:gd name="connsiteY11" fmla="*/ 195667 h 281393"/>
                  <a:gd name="connsiteX12" fmla="*/ 560860 w 865687"/>
                  <a:gd name="connsiteY12" fmla="*/ 73429 h 281393"/>
                  <a:gd name="connsiteX13" fmla="*/ 292573 w 865687"/>
                  <a:gd name="connsiteY13" fmla="*/ 51204 h 281393"/>
                  <a:gd name="connsiteX14" fmla="*/ 473 w 865687"/>
                  <a:gd name="connsiteY14" fmla="*/ 404 h 28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5687" h="281393">
                    <a:moveTo>
                      <a:pt x="473" y="404"/>
                    </a:moveTo>
                    <a:cubicBezTo>
                      <a:pt x="-5745" y="-1713"/>
                      <a:pt x="51273" y="5167"/>
                      <a:pt x="51273" y="5167"/>
                    </a:cubicBezTo>
                    <a:lnTo>
                      <a:pt x="379885" y="54379"/>
                    </a:lnTo>
                    <a:cubicBezTo>
                      <a:pt x="427774" y="61787"/>
                      <a:pt x="322470" y="48559"/>
                      <a:pt x="338610" y="49617"/>
                    </a:cubicBezTo>
                    <a:cubicBezTo>
                      <a:pt x="354750" y="50675"/>
                      <a:pt x="436506" y="53850"/>
                      <a:pt x="476723" y="60729"/>
                    </a:cubicBezTo>
                    <a:cubicBezTo>
                      <a:pt x="516940" y="67608"/>
                      <a:pt x="516146" y="62317"/>
                      <a:pt x="579910" y="90892"/>
                    </a:cubicBezTo>
                    <a:cubicBezTo>
                      <a:pt x="643675" y="119467"/>
                      <a:pt x="829677" y="207573"/>
                      <a:pt x="859310" y="232179"/>
                    </a:cubicBezTo>
                    <a:cubicBezTo>
                      <a:pt x="888943" y="256785"/>
                      <a:pt x="808510" y="230327"/>
                      <a:pt x="757710" y="238529"/>
                    </a:cubicBezTo>
                    <a:cubicBezTo>
                      <a:pt x="706910" y="246731"/>
                      <a:pt x="562977" y="281657"/>
                      <a:pt x="554510" y="281392"/>
                    </a:cubicBezTo>
                    <a:cubicBezTo>
                      <a:pt x="546043" y="281128"/>
                      <a:pt x="706910" y="236942"/>
                      <a:pt x="706910" y="236942"/>
                    </a:cubicBezTo>
                    <a:cubicBezTo>
                      <a:pt x="747921" y="225300"/>
                      <a:pt x="796604" y="218421"/>
                      <a:pt x="800573" y="211542"/>
                    </a:cubicBezTo>
                    <a:cubicBezTo>
                      <a:pt x="804542" y="204663"/>
                      <a:pt x="770675" y="218686"/>
                      <a:pt x="730723" y="195667"/>
                    </a:cubicBezTo>
                    <a:cubicBezTo>
                      <a:pt x="690771" y="172648"/>
                      <a:pt x="633885" y="97506"/>
                      <a:pt x="560860" y="73429"/>
                    </a:cubicBezTo>
                    <a:cubicBezTo>
                      <a:pt x="487835" y="49352"/>
                      <a:pt x="387558" y="63904"/>
                      <a:pt x="292573" y="51204"/>
                    </a:cubicBezTo>
                    <a:cubicBezTo>
                      <a:pt x="197588" y="38504"/>
                      <a:pt x="94268" y="17866"/>
                      <a:pt x="473" y="4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43EDE993-78CA-4866-8FC5-BF3A04BA4D15}"/>
                  </a:ext>
                </a:extLst>
              </p:cNvPr>
              <p:cNvSpPr/>
              <p:nvPr/>
            </p:nvSpPr>
            <p:spPr>
              <a:xfrm>
                <a:off x="7979571" y="4733925"/>
                <a:ext cx="267669" cy="92044"/>
              </a:xfrm>
              <a:custGeom>
                <a:avLst/>
                <a:gdLst>
                  <a:gd name="connsiteX0" fmla="*/ 267492 w 267669"/>
                  <a:gd name="connsiteY0" fmla="*/ 0 h 92044"/>
                  <a:gd name="connsiteX1" fmla="*/ 48417 w 267669"/>
                  <a:gd name="connsiteY1" fmla="*/ 88900 h 92044"/>
                  <a:gd name="connsiteX2" fmla="*/ 81754 w 267669"/>
                  <a:gd name="connsiteY2" fmla="*/ 53975 h 92044"/>
                  <a:gd name="connsiteX3" fmla="*/ 7142 w 267669"/>
                  <a:gd name="connsiteY3" fmla="*/ 90488 h 92044"/>
                  <a:gd name="connsiteX4" fmla="*/ 267492 w 267669"/>
                  <a:gd name="connsiteY4" fmla="*/ 0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669" h="92044">
                    <a:moveTo>
                      <a:pt x="267492" y="0"/>
                    </a:moveTo>
                    <a:cubicBezTo>
                      <a:pt x="274371" y="-265"/>
                      <a:pt x="79373" y="79904"/>
                      <a:pt x="48417" y="88900"/>
                    </a:cubicBezTo>
                    <a:cubicBezTo>
                      <a:pt x="17461" y="97896"/>
                      <a:pt x="88633" y="53710"/>
                      <a:pt x="81754" y="53975"/>
                    </a:cubicBezTo>
                    <a:cubicBezTo>
                      <a:pt x="74875" y="54240"/>
                      <a:pt x="-27519" y="101071"/>
                      <a:pt x="7142" y="90488"/>
                    </a:cubicBezTo>
                    <a:cubicBezTo>
                      <a:pt x="41803" y="79905"/>
                      <a:pt x="260613" y="265"/>
                      <a:pt x="267492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235F2296-22A5-43BC-ADB3-0BD998BB4A45}"/>
                  </a:ext>
                </a:extLst>
              </p:cNvPr>
              <p:cNvSpPr/>
              <p:nvPr/>
            </p:nvSpPr>
            <p:spPr>
              <a:xfrm>
                <a:off x="8760351" y="4927909"/>
                <a:ext cx="521281" cy="155669"/>
              </a:xfrm>
              <a:custGeom>
                <a:avLst/>
                <a:gdLst>
                  <a:gd name="connsiteX0" fmla="*/ 5824 w 521281"/>
                  <a:gd name="connsiteY0" fmla="*/ 2866 h 155669"/>
                  <a:gd name="connsiteX1" fmla="*/ 69324 w 521281"/>
                  <a:gd name="connsiteY1" fmla="*/ 26679 h 155669"/>
                  <a:gd name="connsiteX2" fmla="*/ 259824 w 521281"/>
                  <a:gd name="connsiteY2" fmla="*/ 82241 h 155669"/>
                  <a:gd name="connsiteX3" fmla="*/ 210612 w 521281"/>
                  <a:gd name="connsiteY3" fmla="*/ 74304 h 155669"/>
                  <a:gd name="connsiteX4" fmla="*/ 518587 w 521281"/>
                  <a:gd name="connsiteY4" fmla="*/ 153679 h 155669"/>
                  <a:gd name="connsiteX5" fmla="*/ 351899 w 521281"/>
                  <a:gd name="connsiteY5" fmla="*/ 128279 h 155669"/>
                  <a:gd name="connsiteX6" fmla="*/ 199499 w 521281"/>
                  <a:gd name="connsiteY6" fmla="*/ 90179 h 155669"/>
                  <a:gd name="connsiteX7" fmla="*/ 5824 w 521281"/>
                  <a:gd name="connsiteY7" fmla="*/ 2866 h 15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281" h="155669">
                    <a:moveTo>
                      <a:pt x="5824" y="2866"/>
                    </a:moveTo>
                    <a:cubicBezTo>
                      <a:pt x="-15872" y="-7717"/>
                      <a:pt x="26991" y="13450"/>
                      <a:pt x="69324" y="26679"/>
                    </a:cubicBezTo>
                    <a:cubicBezTo>
                      <a:pt x="111657" y="39908"/>
                      <a:pt x="236276" y="74304"/>
                      <a:pt x="259824" y="82241"/>
                    </a:cubicBezTo>
                    <a:cubicBezTo>
                      <a:pt x="283372" y="90178"/>
                      <a:pt x="167485" y="62398"/>
                      <a:pt x="210612" y="74304"/>
                    </a:cubicBezTo>
                    <a:cubicBezTo>
                      <a:pt x="253739" y="86210"/>
                      <a:pt x="495039" y="144683"/>
                      <a:pt x="518587" y="153679"/>
                    </a:cubicBezTo>
                    <a:cubicBezTo>
                      <a:pt x="542135" y="162675"/>
                      <a:pt x="405080" y="138862"/>
                      <a:pt x="351899" y="128279"/>
                    </a:cubicBezTo>
                    <a:cubicBezTo>
                      <a:pt x="298718" y="117696"/>
                      <a:pt x="252680" y="110023"/>
                      <a:pt x="199499" y="90179"/>
                    </a:cubicBezTo>
                    <a:cubicBezTo>
                      <a:pt x="146318" y="70335"/>
                      <a:pt x="27520" y="13449"/>
                      <a:pt x="5824" y="286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2A86522C-429E-419E-A03B-59C00E08BB9E}"/>
                  </a:ext>
                </a:extLst>
              </p:cNvPr>
              <p:cNvSpPr/>
              <p:nvPr/>
            </p:nvSpPr>
            <p:spPr>
              <a:xfrm>
                <a:off x="7903503" y="5303836"/>
                <a:ext cx="751592" cy="254369"/>
              </a:xfrm>
              <a:custGeom>
                <a:avLst/>
                <a:gdLst>
                  <a:gd name="connsiteX0" fmla="*/ 11772 w 751592"/>
                  <a:gd name="connsiteY0" fmla="*/ 2 h 254369"/>
                  <a:gd name="connsiteX1" fmla="*/ 134010 w 751592"/>
                  <a:gd name="connsiteY1" fmla="*/ 87314 h 254369"/>
                  <a:gd name="connsiteX2" fmla="*/ 238785 w 751592"/>
                  <a:gd name="connsiteY2" fmla="*/ 96839 h 254369"/>
                  <a:gd name="connsiteX3" fmla="*/ 87972 w 751592"/>
                  <a:gd name="connsiteY3" fmla="*/ 136527 h 254369"/>
                  <a:gd name="connsiteX4" fmla="*/ 375310 w 751592"/>
                  <a:gd name="connsiteY4" fmla="*/ 136527 h 254369"/>
                  <a:gd name="connsiteX5" fmla="*/ 656297 w 751592"/>
                  <a:gd name="connsiteY5" fmla="*/ 209552 h 254369"/>
                  <a:gd name="connsiteX6" fmla="*/ 665822 w 751592"/>
                  <a:gd name="connsiteY6" fmla="*/ 190502 h 254369"/>
                  <a:gd name="connsiteX7" fmla="*/ 751547 w 751592"/>
                  <a:gd name="connsiteY7" fmla="*/ 252414 h 254369"/>
                  <a:gd name="connsiteX8" fmla="*/ 653122 w 751592"/>
                  <a:gd name="connsiteY8" fmla="*/ 230189 h 254369"/>
                  <a:gd name="connsiteX9" fmla="*/ 321335 w 751592"/>
                  <a:gd name="connsiteY9" fmla="*/ 144464 h 254369"/>
                  <a:gd name="connsiteX10" fmla="*/ 14947 w 751592"/>
                  <a:gd name="connsiteY10" fmla="*/ 166689 h 254369"/>
                  <a:gd name="connsiteX11" fmla="*/ 45110 w 751592"/>
                  <a:gd name="connsiteY11" fmla="*/ 144464 h 254369"/>
                  <a:gd name="connsiteX12" fmla="*/ 22885 w 751592"/>
                  <a:gd name="connsiteY12" fmla="*/ 90489 h 254369"/>
                  <a:gd name="connsiteX13" fmla="*/ 11772 w 751592"/>
                  <a:gd name="connsiteY13" fmla="*/ 2 h 25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592" h="254369">
                    <a:moveTo>
                      <a:pt x="11772" y="2"/>
                    </a:moveTo>
                    <a:cubicBezTo>
                      <a:pt x="30293" y="-527"/>
                      <a:pt x="96175" y="71175"/>
                      <a:pt x="134010" y="87314"/>
                    </a:cubicBezTo>
                    <a:cubicBezTo>
                      <a:pt x="171845" y="103453"/>
                      <a:pt x="246458" y="88637"/>
                      <a:pt x="238785" y="96839"/>
                    </a:cubicBezTo>
                    <a:cubicBezTo>
                      <a:pt x="231112" y="105041"/>
                      <a:pt x="65218" y="129912"/>
                      <a:pt x="87972" y="136527"/>
                    </a:cubicBezTo>
                    <a:cubicBezTo>
                      <a:pt x="110726" y="143142"/>
                      <a:pt x="280589" y="124356"/>
                      <a:pt x="375310" y="136527"/>
                    </a:cubicBezTo>
                    <a:cubicBezTo>
                      <a:pt x="470031" y="148698"/>
                      <a:pt x="607878" y="200556"/>
                      <a:pt x="656297" y="209552"/>
                    </a:cubicBezTo>
                    <a:cubicBezTo>
                      <a:pt x="704716" y="218548"/>
                      <a:pt x="649947" y="183358"/>
                      <a:pt x="665822" y="190502"/>
                    </a:cubicBezTo>
                    <a:cubicBezTo>
                      <a:pt x="681697" y="197646"/>
                      <a:pt x="753664" y="245800"/>
                      <a:pt x="751547" y="252414"/>
                    </a:cubicBezTo>
                    <a:cubicBezTo>
                      <a:pt x="749430" y="259028"/>
                      <a:pt x="724824" y="248181"/>
                      <a:pt x="653122" y="230189"/>
                    </a:cubicBezTo>
                    <a:cubicBezTo>
                      <a:pt x="581420" y="212197"/>
                      <a:pt x="427697" y="155047"/>
                      <a:pt x="321335" y="144464"/>
                    </a:cubicBezTo>
                    <a:cubicBezTo>
                      <a:pt x="214973" y="133881"/>
                      <a:pt x="60984" y="166689"/>
                      <a:pt x="14947" y="166689"/>
                    </a:cubicBezTo>
                    <a:cubicBezTo>
                      <a:pt x="-31090" y="166689"/>
                      <a:pt x="43787" y="157164"/>
                      <a:pt x="45110" y="144464"/>
                    </a:cubicBezTo>
                    <a:cubicBezTo>
                      <a:pt x="46433" y="131764"/>
                      <a:pt x="28177" y="114302"/>
                      <a:pt x="22885" y="90489"/>
                    </a:cubicBezTo>
                    <a:cubicBezTo>
                      <a:pt x="17593" y="66676"/>
                      <a:pt x="-6749" y="531"/>
                      <a:pt x="11772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0C6C50A2-9EA7-4B31-9F72-0990BEA8142F}"/>
                  </a:ext>
                </a:extLst>
              </p:cNvPr>
              <p:cNvSpPr/>
              <p:nvPr/>
            </p:nvSpPr>
            <p:spPr>
              <a:xfrm>
                <a:off x="8558092" y="5526088"/>
                <a:ext cx="1385228" cy="325720"/>
              </a:xfrm>
              <a:custGeom>
                <a:avLst/>
                <a:gdLst>
                  <a:gd name="connsiteX0" fmla="*/ 121 w 1385228"/>
                  <a:gd name="connsiteY0" fmla="*/ 0 h 325720"/>
                  <a:gd name="connsiteX1" fmla="*/ 374771 w 1385228"/>
                  <a:gd name="connsiteY1" fmla="*/ 180975 h 325720"/>
                  <a:gd name="connsiteX2" fmla="*/ 311271 w 1385228"/>
                  <a:gd name="connsiteY2" fmla="*/ 168275 h 325720"/>
                  <a:gd name="connsiteX3" fmla="*/ 562096 w 1385228"/>
                  <a:gd name="connsiteY3" fmla="*/ 230187 h 325720"/>
                  <a:gd name="connsiteX4" fmla="*/ 1243133 w 1385228"/>
                  <a:gd name="connsiteY4" fmla="*/ 279400 h 325720"/>
                  <a:gd name="connsiteX5" fmla="*/ 1374896 w 1385228"/>
                  <a:gd name="connsiteY5" fmla="*/ 307975 h 325720"/>
                  <a:gd name="connsiteX6" fmla="*/ 1368546 w 1385228"/>
                  <a:gd name="connsiteY6" fmla="*/ 314325 h 325720"/>
                  <a:gd name="connsiteX7" fmla="*/ 1303458 w 1385228"/>
                  <a:gd name="connsiteY7" fmla="*/ 325437 h 325720"/>
                  <a:gd name="connsiteX8" fmla="*/ 1041521 w 1385228"/>
                  <a:gd name="connsiteY8" fmla="*/ 301625 h 325720"/>
                  <a:gd name="connsiteX9" fmla="*/ 571621 w 1385228"/>
                  <a:gd name="connsiteY9" fmla="*/ 260350 h 325720"/>
                  <a:gd name="connsiteX10" fmla="*/ 177921 w 1385228"/>
                  <a:gd name="connsiteY10" fmla="*/ 195262 h 325720"/>
                  <a:gd name="connsiteX11" fmla="*/ 331908 w 1385228"/>
                  <a:gd name="connsiteY11" fmla="*/ 180975 h 325720"/>
                  <a:gd name="connsiteX12" fmla="*/ 121 w 1385228"/>
                  <a:gd name="connsiteY12" fmla="*/ 0 h 32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228" h="325720">
                    <a:moveTo>
                      <a:pt x="121" y="0"/>
                    </a:moveTo>
                    <a:cubicBezTo>
                      <a:pt x="7265" y="0"/>
                      <a:pt x="322913" y="152929"/>
                      <a:pt x="374771" y="180975"/>
                    </a:cubicBezTo>
                    <a:cubicBezTo>
                      <a:pt x="426629" y="209021"/>
                      <a:pt x="280050" y="160073"/>
                      <a:pt x="311271" y="168275"/>
                    </a:cubicBezTo>
                    <a:cubicBezTo>
                      <a:pt x="342492" y="176477"/>
                      <a:pt x="406786" y="211666"/>
                      <a:pt x="562096" y="230187"/>
                    </a:cubicBezTo>
                    <a:cubicBezTo>
                      <a:pt x="717406" y="248708"/>
                      <a:pt x="1107666" y="266435"/>
                      <a:pt x="1243133" y="279400"/>
                    </a:cubicBezTo>
                    <a:cubicBezTo>
                      <a:pt x="1378600" y="292365"/>
                      <a:pt x="1353994" y="302154"/>
                      <a:pt x="1374896" y="307975"/>
                    </a:cubicBezTo>
                    <a:cubicBezTo>
                      <a:pt x="1395798" y="313796"/>
                      <a:pt x="1380452" y="311415"/>
                      <a:pt x="1368546" y="314325"/>
                    </a:cubicBezTo>
                    <a:cubicBezTo>
                      <a:pt x="1356640" y="317235"/>
                      <a:pt x="1357962" y="327554"/>
                      <a:pt x="1303458" y="325437"/>
                    </a:cubicBezTo>
                    <a:cubicBezTo>
                      <a:pt x="1248954" y="323320"/>
                      <a:pt x="1041521" y="301625"/>
                      <a:pt x="1041521" y="301625"/>
                    </a:cubicBezTo>
                    <a:cubicBezTo>
                      <a:pt x="919548" y="290777"/>
                      <a:pt x="715554" y="278077"/>
                      <a:pt x="571621" y="260350"/>
                    </a:cubicBezTo>
                    <a:cubicBezTo>
                      <a:pt x="427688" y="242623"/>
                      <a:pt x="217873" y="208491"/>
                      <a:pt x="177921" y="195262"/>
                    </a:cubicBezTo>
                    <a:cubicBezTo>
                      <a:pt x="137969" y="182033"/>
                      <a:pt x="360218" y="210079"/>
                      <a:pt x="331908" y="180975"/>
                    </a:cubicBezTo>
                    <a:cubicBezTo>
                      <a:pt x="303598" y="151871"/>
                      <a:pt x="-7023" y="0"/>
                      <a:pt x="12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F50F7788-27A8-4600-9D0D-D930706A6A1D}"/>
                  </a:ext>
                </a:extLst>
              </p:cNvPr>
              <p:cNvSpPr/>
              <p:nvPr/>
            </p:nvSpPr>
            <p:spPr>
              <a:xfrm>
                <a:off x="9246757" y="5071755"/>
                <a:ext cx="808456" cy="222621"/>
              </a:xfrm>
              <a:custGeom>
                <a:avLst/>
                <a:gdLst>
                  <a:gd name="connsiteX0" fmla="*/ 19481 w 808456"/>
                  <a:gd name="connsiteY0" fmla="*/ 14595 h 222621"/>
                  <a:gd name="connsiteX1" fmla="*/ 95681 w 808456"/>
                  <a:gd name="connsiteY1" fmla="*/ 22533 h 222621"/>
                  <a:gd name="connsiteX2" fmla="*/ 698931 w 808456"/>
                  <a:gd name="connsiteY2" fmla="*/ 203508 h 222621"/>
                  <a:gd name="connsiteX3" fmla="*/ 806881 w 808456"/>
                  <a:gd name="connsiteY3" fmla="*/ 217795 h 222621"/>
                  <a:gd name="connsiteX4" fmla="*/ 676706 w 808456"/>
                  <a:gd name="connsiteY4" fmla="*/ 208270 h 222621"/>
                  <a:gd name="connsiteX5" fmla="*/ 387781 w 808456"/>
                  <a:gd name="connsiteY5" fmla="*/ 163820 h 222621"/>
                  <a:gd name="connsiteX6" fmla="*/ 544943 w 808456"/>
                  <a:gd name="connsiteY6" fmla="*/ 181283 h 222621"/>
                  <a:gd name="connsiteX7" fmla="*/ 283006 w 808456"/>
                  <a:gd name="connsiteY7" fmla="*/ 130483 h 222621"/>
                  <a:gd name="connsiteX8" fmla="*/ 19481 w 808456"/>
                  <a:gd name="connsiteY8" fmla="*/ 14595 h 22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8456" h="222621">
                    <a:moveTo>
                      <a:pt x="19481" y="14595"/>
                    </a:moveTo>
                    <a:cubicBezTo>
                      <a:pt x="-11740" y="-3397"/>
                      <a:pt x="-17561" y="-8952"/>
                      <a:pt x="95681" y="22533"/>
                    </a:cubicBezTo>
                    <a:cubicBezTo>
                      <a:pt x="208923" y="54018"/>
                      <a:pt x="580398" y="170964"/>
                      <a:pt x="698931" y="203508"/>
                    </a:cubicBezTo>
                    <a:cubicBezTo>
                      <a:pt x="817464" y="236052"/>
                      <a:pt x="810585" y="217001"/>
                      <a:pt x="806881" y="217795"/>
                    </a:cubicBezTo>
                    <a:cubicBezTo>
                      <a:pt x="803177" y="218589"/>
                      <a:pt x="746556" y="217266"/>
                      <a:pt x="676706" y="208270"/>
                    </a:cubicBezTo>
                    <a:cubicBezTo>
                      <a:pt x="606856" y="199274"/>
                      <a:pt x="409742" y="168318"/>
                      <a:pt x="387781" y="163820"/>
                    </a:cubicBezTo>
                    <a:cubicBezTo>
                      <a:pt x="365821" y="159322"/>
                      <a:pt x="562405" y="186839"/>
                      <a:pt x="544943" y="181283"/>
                    </a:cubicBezTo>
                    <a:cubicBezTo>
                      <a:pt x="527481" y="175727"/>
                      <a:pt x="371112" y="158264"/>
                      <a:pt x="283006" y="130483"/>
                    </a:cubicBezTo>
                    <a:cubicBezTo>
                      <a:pt x="194900" y="102702"/>
                      <a:pt x="50702" y="32587"/>
                      <a:pt x="19481" y="145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303FE21E-8C09-46AB-ACD3-79AC0EEE12C9}"/>
                  </a:ext>
                </a:extLst>
              </p:cNvPr>
              <p:cNvSpPr/>
              <p:nvPr/>
            </p:nvSpPr>
            <p:spPr>
              <a:xfrm>
                <a:off x="9336722" y="5105239"/>
                <a:ext cx="970944" cy="221889"/>
              </a:xfrm>
              <a:custGeom>
                <a:avLst/>
                <a:gdLst>
                  <a:gd name="connsiteX0" fmla="*/ 491491 w 970944"/>
                  <a:gd name="connsiteY0" fmla="*/ 141449 h 221889"/>
                  <a:gd name="connsiteX1" fmla="*/ 826453 w 970944"/>
                  <a:gd name="connsiteY1" fmla="*/ 193836 h 221889"/>
                  <a:gd name="connsiteX2" fmla="*/ 970916 w 970944"/>
                  <a:gd name="connsiteY2" fmla="*/ 209711 h 221889"/>
                  <a:gd name="connsiteX3" fmla="*/ 816928 w 970944"/>
                  <a:gd name="connsiteY3" fmla="*/ 209711 h 221889"/>
                  <a:gd name="connsiteX4" fmla="*/ 856616 w 970944"/>
                  <a:gd name="connsiteY4" fmla="*/ 220824 h 221889"/>
                  <a:gd name="connsiteX5" fmla="*/ 726441 w 970944"/>
                  <a:gd name="connsiteY5" fmla="*/ 179549 h 221889"/>
                  <a:gd name="connsiteX6" fmla="*/ 2541 w 970944"/>
                  <a:gd name="connsiteY6" fmla="*/ 161 h 221889"/>
                  <a:gd name="connsiteX7" fmla="*/ 491491 w 970944"/>
                  <a:gd name="connsiteY7" fmla="*/ 141449 h 22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944" h="221889">
                    <a:moveTo>
                      <a:pt x="491491" y="141449"/>
                    </a:moveTo>
                    <a:cubicBezTo>
                      <a:pt x="628810" y="173728"/>
                      <a:pt x="746549" y="182459"/>
                      <a:pt x="826453" y="193836"/>
                    </a:cubicBezTo>
                    <a:cubicBezTo>
                      <a:pt x="906357" y="205213"/>
                      <a:pt x="972504" y="207065"/>
                      <a:pt x="970916" y="209711"/>
                    </a:cubicBezTo>
                    <a:cubicBezTo>
                      <a:pt x="969329" y="212357"/>
                      <a:pt x="835978" y="207859"/>
                      <a:pt x="816928" y="209711"/>
                    </a:cubicBezTo>
                    <a:cubicBezTo>
                      <a:pt x="797878" y="211563"/>
                      <a:pt x="871697" y="225851"/>
                      <a:pt x="856616" y="220824"/>
                    </a:cubicBezTo>
                    <a:cubicBezTo>
                      <a:pt x="841535" y="215797"/>
                      <a:pt x="868787" y="216326"/>
                      <a:pt x="726441" y="179549"/>
                    </a:cubicBezTo>
                    <a:cubicBezTo>
                      <a:pt x="584095" y="142772"/>
                      <a:pt x="40112" y="5188"/>
                      <a:pt x="2541" y="161"/>
                    </a:cubicBezTo>
                    <a:cubicBezTo>
                      <a:pt x="-35030" y="-4866"/>
                      <a:pt x="354172" y="109170"/>
                      <a:pt x="491491" y="1414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63ABD16D-46F6-4676-A56B-4B2525EF0C69}"/>
                  </a:ext>
                </a:extLst>
              </p:cNvPr>
              <p:cNvSpPr/>
              <p:nvPr/>
            </p:nvSpPr>
            <p:spPr>
              <a:xfrm>
                <a:off x="9844017" y="5303785"/>
                <a:ext cx="492409" cy="192539"/>
              </a:xfrm>
              <a:custGeom>
                <a:avLst/>
                <a:gdLst>
                  <a:gd name="connsiteX0" fmla="*/ 492196 w 492409"/>
                  <a:gd name="connsiteY0" fmla="*/ 53 h 192539"/>
                  <a:gd name="connsiteX1" fmla="*/ 366783 w 492409"/>
                  <a:gd name="connsiteY1" fmla="*/ 79428 h 192539"/>
                  <a:gd name="connsiteX2" fmla="*/ 333446 w 492409"/>
                  <a:gd name="connsiteY2" fmla="*/ 119115 h 192539"/>
                  <a:gd name="connsiteX3" fmla="*/ 377896 w 492409"/>
                  <a:gd name="connsiteY3" fmla="*/ 66728 h 192539"/>
                  <a:gd name="connsiteX4" fmla="*/ 341383 w 492409"/>
                  <a:gd name="connsiteY4" fmla="*/ 88953 h 192539"/>
                  <a:gd name="connsiteX5" fmla="*/ 71 w 492409"/>
                  <a:gd name="connsiteY5" fmla="*/ 85778 h 192539"/>
                  <a:gd name="connsiteX6" fmla="*/ 311221 w 492409"/>
                  <a:gd name="connsiteY6" fmla="*/ 104828 h 192539"/>
                  <a:gd name="connsiteX7" fmla="*/ 320746 w 492409"/>
                  <a:gd name="connsiteY7" fmla="*/ 154040 h 192539"/>
                  <a:gd name="connsiteX8" fmla="*/ 320746 w 492409"/>
                  <a:gd name="connsiteY8" fmla="*/ 190553 h 192539"/>
                  <a:gd name="connsiteX9" fmla="*/ 333446 w 492409"/>
                  <a:gd name="connsiteY9" fmla="*/ 92128 h 192539"/>
                  <a:gd name="connsiteX10" fmla="*/ 492196 w 492409"/>
                  <a:gd name="connsiteY10" fmla="*/ 53 h 19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2409" h="192539">
                    <a:moveTo>
                      <a:pt x="492196" y="53"/>
                    </a:moveTo>
                    <a:cubicBezTo>
                      <a:pt x="497752" y="-2064"/>
                      <a:pt x="393241" y="59584"/>
                      <a:pt x="366783" y="79428"/>
                    </a:cubicBezTo>
                    <a:cubicBezTo>
                      <a:pt x="340325" y="99272"/>
                      <a:pt x="331594" y="121232"/>
                      <a:pt x="333446" y="119115"/>
                    </a:cubicBezTo>
                    <a:cubicBezTo>
                      <a:pt x="335298" y="116998"/>
                      <a:pt x="376573" y="71755"/>
                      <a:pt x="377896" y="66728"/>
                    </a:cubicBezTo>
                    <a:cubicBezTo>
                      <a:pt x="379219" y="61701"/>
                      <a:pt x="404354" y="85778"/>
                      <a:pt x="341383" y="88953"/>
                    </a:cubicBezTo>
                    <a:cubicBezTo>
                      <a:pt x="278412" y="92128"/>
                      <a:pt x="5098" y="83132"/>
                      <a:pt x="71" y="85778"/>
                    </a:cubicBezTo>
                    <a:cubicBezTo>
                      <a:pt x="-4956" y="88424"/>
                      <a:pt x="257775" y="93451"/>
                      <a:pt x="311221" y="104828"/>
                    </a:cubicBezTo>
                    <a:cubicBezTo>
                      <a:pt x="364667" y="116205"/>
                      <a:pt x="319159" y="139753"/>
                      <a:pt x="320746" y="154040"/>
                    </a:cubicBezTo>
                    <a:cubicBezTo>
                      <a:pt x="322333" y="168327"/>
                      <a:pt x="318629" y="200872"/>
                      <a:pt x="320746" y="190553"/>
                    </a:cubicBezTo>
                    <a:cubicBezTo>
                      <a:pt x="322863" y="180234"/>
                      <a:pt x="310692" y="121232"/>
                      <a:pt x="333446" y="92128"/>
                    </a:cubicBezTo>
                    <a:cubicBezTo>
                      <a:pt x="356200" y="63024"/>
                      <a:pt x="486640" y="2170"/>
                      <a:pt x="49219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280FF1AB-076E-4C87-BF33-0A853CA27461}"/>
                  </a:ext>
                </a:extLst>
              </p:cNvPr>
              <p:cNvSpPr/>
              <p:nvPr/>
            </p:nvSpPr>
            <p:spPr>
              <a:xfrm>
                <a:off x="10163170" y="5330745"/>
                <a:ext cx="328729" cy="142968"/>
              </a:xfrm>
              <a:custGeom>
                <a:avLst/>
                <a:gdLst>
                  <a:gd name="connsiteX0" fmla="*/ 328618 w 328729"/>
                  <a:gd name="connsiteY0" fmla="*/ 80 h 142968"/>
                  <a:gd name="connsiteX1" fmla="*/ 214318 w 328729"/>
                  <a:gd name="connsiteY1" fmla="*/ 22305 h 142968"/>
                  <a:gd name="connsiteX2" fmla="*/ 157168 w 328729"/>
                  <a:gd name="connsiteY2" fmla="*/ 95330 h 142968"/>
                  <a:gd name="connsiteX3" fmla="*/ 122243 w 328729"/>
                  <a:gd name="connsiteY3" fmla="*/ 142955 h 142968"/>
                  <a:gd name="connsiteX4" fmla="*/ 139705 w 328729"/>
                  <a:gd name="connsiteY4" fmla="*/ 100093 h 142968"/>
                  <a:gd name="connsiteX5" fmla="*/ 120655 w 328729"/>
                  <a:gd name="connsiteY5" fmla="*/ 87393 h 142968"/>
                  <a:gd name="connsiteX6" fmla="*/ 5 w 328729"/>
                  <a:gd name="connsiteY6" fmla="*/ 68343 h 142968"/>
                  <a:gd name="connsiteX7" fmla="*/ 115893 w 328729"/>
                  <a:gd name="connsiteY7" fmla="*/ 68343 h 142968"/>
                  <a:gd name="connsiteX8" fmla="*/ 153993 w 328729"/>
                  <a:gd name="connsiteY8" fmla="*/ 39768 h 142968"/>
                  <a:gd name="connsiteX9" fmla="*/ 192093 w 328729"/>
                  <a:gd name="connsiteY9" fmla="*/ 15955 h 142968"/>
                  <a:gd name="connsiteX10" fmla="*/ 328618 w 328729"/>
                  <a:gd name="connsiteY10" fmla="*/ 80 h 14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29" h="142968">
                    <a:moveTo>
                      <a:pt x="328618" y="80"/>
                    </a:moveTo>
                    <a:cubicBezTo>
                      <a:pt x="332322" y="1138"/>
                      <a:pt x="242893" y="6430"/>
                      <a:pt x="214318" y="22305"/>
                    </a:cubicBezTo>
                    <a:cubicBezTo>
                      <a:pt x="185743" y="38180"/>
                      <a:pt x="172514" y="75222"/>
                      <a:pt x="157168" y="95330"/>
                    </a:cubicBezTo>
                    <a:cubicBezTo>
                      <a:pt x="141822" y="115438"/>
                      <a:pt x="125153" y="142161"/>
                      <a:pt x="122243" y="142955"/>
                    </a:cubicBezTo>
                    <a:cubicBezTo>
                      <a:pt x="119333" y="143749"/>
                      <a:pt x="139970" y="109353"/>
                      <a:pt x="139705" y="100093"/>
                    </a:cubicBezTo>
                    <a:cubicBezTo>
                      <a:pt x="139440" y="90833"/>
                      <a:pt x="143938" y="92685"/>
                      <a:pt x="120655" y="87393"/>
                    </a:cubicBezTo>
                    <a:cubicBezTo>
                      <a:pt x="97372" y="82101"/>
                      <a:pt x="799" y="71518"/>
                      <a:pt x="5" y="68343"/>
                    </a:cubicBezTo>
                    <a:cubicBezTo>
                      <a:pt x="-789" y="65168"/>
                      <a:pt x="90228" y="73105"/>
                      <a:pt x="115893" y="68343"/>
                    </a:cubicBezTo>
                    <a:cubicBezTo>
                      <a:pt x="141558" y="63581"/>
                      <a:pt x="141293" y="48499"/>
                      <a:pt x="153993" y="39768"/>
                    </a:cubicBezTo>
                    <a:cubicBezTo>
                      <a:pt x="166693" y="31037"/>
                      <a:pt x="170926" y="23363"/>
                      <a:pt x="192093" y="15955"/>
                    </a:cubicBezTo>
                    <a:cubicBezTo>
                      <a:pt x="213260" y="8547"/>
                      <a:pt x="324914" y="-978"/>
                      <a:pt x="328618" y="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F7E5B508-D5E1-4B18-B463-2C78DF761BF9}"/>
                  </a:ext>
                </a:extLst>
              </p:cNvPr>
              <p:cNvSpPr/>
              <p:nvPr/>
            </p:nvSpPr>
            <p:spPr>
              <a:xfrm>
                <a:off x="10294934" y="5320539"/>
                <a:ext cx="201731" cy="81785"/>
              </a:xfrm>
              <a:custGeom>
                <a:avLst/>
                <a:gdLst>
                  <a:gd name="connsiteX0" fmla="*/ 201616 w 201731"/>
                  <a:gd name="connsiteY0" fmla="*/ 3936 h 81785"/>
                  <a:gd name="connsiteX1" fmla="*/ 65091 w 201731"/>
                  <a:gd name="connsiteY1" fmla="*/ 7111 h 81785"/>
                  <a:gd name="connsiteX2" fmla="*/ 4 w 201731"/>
                  <a:gd name="connsiteY2" fmla="*/ 81724 h 81785"/>
                  <a:gd name="connsiteX3" fmla="*/ 61916 w 201731"/>
                  <a:gd name="connsiteY3" fmla="*/ 19811 h 81785"/>
                  <a:gd name="connsiteX4" fmla="*/ 88904 w 201731"/>
                  <a:gd name="connsiteY4" fmla="*/ 15049 h 81785"/>
                  <a:gd name="connsiteX5" fmla="*/ 201616 w 201731"/>
                  <a:gd name="connsiteY5" fmla="*/ 3936 h 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731" h="81785">
                    <a:moveTo>
                      <a:pt x="201616" y="3936"/>
                    </a:moveTo>
                    <a:cubicBezTo>
                      <a:pt x="197647" y="2613"/>
                      <a:pt x="98693" y="-5854"/>
                      <a:pt x="65091" y="7111"/>
                    </a:cubicBezTo>
                    <a:cubicBezTo>
                      <a:pt x="31489" y="20076"/>
                      <a:pt x="533" y="79607"/>
                      <a:pt x="4" y="81724"/>
                    </a:cubicBezTo>
                    <a:cubicBezTo>
                      <a:pt x="-525" y="83841"/>
                      <a:pt x="47100" y="30923"/>
                      <a:pt x="61916" y="19811"/>
                    </a:cubicBezTo>
                    <a:cubicBezTo>
                      <a:pt x="76732" y="8699"/>
                      <a:pt x="71971" y="16637"/>
                      <a:pt x="88904" y="15049"/>
                    </a:cubicBezTo>
                    <a:cubicBezTo>
                      <a:pt x="105837" y="13462"/>
                      <a:pt x="205585" y="5259"/>
                      <a:pt x="201616" y="39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AB3643F6-EFE3-4E50-BB47-F5E43F8B9AB5}"/>
                  </a:ext>
                </a:extLst>
              </p:cNvPr>
              <p:cNvSpPr/>
              <p:nvPr/>
            </p:nvSpPr>
            <p:spPr>
              <a:xfrm>
                <a:off x="10293347" y="5301098"/>
                <a:ext cx="195269" cy="79035"/>
              </a:xfrm>
              <a:custGeom>
                <a:avLst/>
                <a:gdLst>
                  <a:gd name="connsiteX0" fmla="*/ 195266 w 195269"/>
                  <a:gd name="connsiteY0" fmla="*/ 17027 h 79035"/>
                  <a:gd name="connsiteX1" fmla="*/ 96841 w 195269"/>
                  <a:gd name="connsiteY1" fmla="*/ 2740 h 79035"/>
                  <a:gd name="connsiteX2" fmla="*/ 3 w 195269"/>
                  <a:gd name="connsiteY2" fmla="*/ 78940 h 79035"/>
                  <a:gd name="connsiteX3" fmla="*/ 93666 w 195269"/>
                  <a:gd name="connsiteY3" fmla="*/ 18615 h 79035"/>
                  <a:gd name="connsiteX4" fmla="*/ 195266 w 195269"/>
                  <a:gd name="connsiteY4" fmla="*/ 17027 h 7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9" h="79035">
                    <a:moveTo>
                      <a:pt x="195266" y="17027"/>
                    </a:moveTo>
                    <a:cubicBezTo>
                      <a:pt x="195795" y="14381"/>
                      <a:pt x="129385" y="-7579"/>
                      <a:pt x="96841" y="2740"/>
                    </a:cubicBezTo>
                    <a:cubicBezTo>
                      <a:pt x="64297" y="13059"/>
                      <a:pt x="532" y="76294"/>
                      <a:pt x="3" y="78940"/>
                    </a:cubicBezTo>
                    <a:cubicBezTo>
                      <a:pt x="-526" y="81586"/>
                      <a:pt x="67208" y="28669"/>
                      <a:pt x="93666" y="18615"/>
                    </a:cubicBezTo>
                    <a:cubicBezTo>
                      <a:pt x="120124" y="8561"/>
                      <a:pt x="194737" y="19673"/>
                      <a:pt x="195266" y="170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992B01A2-3EA7-409C-AA10-19F2DB2398A8}"/>
                  </a:ext>
                </a:extLst>
              </p:cNvPr>
              <p:cNvSpPr/>
              <p:nvPr/>
            </p:nvSpPr>
            <p:spPr>
              <a:xfrm>
                <a:off x="9580023" y="5179134"/>
                <a:ext cx="814470" cy="166373"/>
              </a:xfrm>
              <a:custGeom>
                <a:avLst/>
                <a:gdLst>
                  <a:gd name="connsiteX0" fmla="*/ 430752 w 814470"/>
                  <a:gd name="connsiteY0" fmla="*/ 105654 h 166373"/>
                  <a:gd name="connsiteX1" fmla="*/ 499015 w 814470"/>
                  <a:gd name="connsiteY1" fmla="*/ 116766 h 166373"/>
                  <a:gd name="connsiteX2" fmla="*/ 808577 w 814470"/>
                  <a:gd name="connsiteY2" fmla="*/ 124704 h 166373"/>
                  <a:gd name="connsiteX3" fmla="*/ 660940 w 814470"/>
                  <a:gd name="connsiteY3" fmla="*/ 121529 h 166373"/>
                  <a:gd name="connsiteX4" fmla="*/ 171990 w 814470"/>
                  <a:gd name="connsiteY4" fmla="*/ 54854 h 166373"/>
                  <a:gd name="connsiteX5" fmla="*/ 5302 w 814470"/>
                  <a:gd name="connsiteY5" fmla="*/ 879 h 166373"/>
                  <a:gd name="connsiteX6" fmla="*/ 338677 w 814470"/>
                  <a:gd name="connsiteY6" fmla="*/ 99304 h 166373"/>
                  <a:gd name="connsiteX7" fmla="*/ 570452 w 814470"/>
                  <a:gd name="connsiteY7" fmla="*/ 165979 h 166373"/>
                  <a:gd name="connsiteX8" fmla="*/ 289465 w 814470"/>
                  <a:gd name="connsiteY8" fmla="*/ 69141 h 166373"/>
                  <a:gd name="connsiteX9" fmla="*/ 430752 w 814470"/>
                  <a:gd name="connsiteY9" fmla="*/ 105654 h 16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70" h="166373">
                    <a:moveTo>
                      <a:pt x="430752" y="105654"/>
                    </a:moveTo>
                    <a:cubicBezTo>
                      <a:pt x="465677" y="113591"/>
                      <a:pt x="436044" y="113591"/>
                      <a:pt x="499015" y="116766"/>
                    </a:cubicBezTo>
                    <a:cubicBezTo>
                      <a:pt x="561986" y="119941"/>
                      <a:pt x="808577" y="124704"/>
                      <a:pt x="808577" y="124704"/>
                    </a:cubicBezTo>
                    <a:cubicBezTo>
                      <a:pt x="835564" y="125498"/>
                      <a:pt x="767038" y="133171"/>
                      <a:pt x="660940" y="121529"/>
                    </a:cubicBezTo>
                    <a:cubicBezTo>
                      <a:pt x="554842" y="109887"/>
                      <a:pt x="281263" y="74962"/>
                      <a:pt x="171990" y="54854"/>
                    </a:cubicBezTo>
                    <a:cubicBezTo>
                      <a:pt x="62717" y="34746"/>
                      <a:pt x="-22479" y="-6529"/>
                      <a:pt x="5302" y="879"/>
                    </a:cubicBezTo>
                    <a:cubicBezTo>
                      <a:pt x="33083" y="8287"/>
                      <a:pt x="338677" y="99304"/>
                      <a:pt x="338677" y="99304"/>
                    </a:cubicBezTo>
                    <a:cubicBezTo>
                      <a:pt x="432869" y="126821"/>
                      <a:pt x="578654" y="171006"/>
                      <a:pt x="570452" y="165979"/>
                    </a:cubicBezTo>
                    <a:cubicBezTo>
                      <a:pt x="562250" y="160952"/>
                      <a:pt x="306663" y="77078"/>
                      <a:pt x="289465" y="69141"/>
                    </a:cubicBezTo>
                    <a:cubicBezTo>
                      <a:pt x="272267" y="61203"/>
                      <a:pt x="395827" y="97717"/>
                      <a:pt x="430752" y="1056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B58C145E-A5E8-4988-845D-2A3254ED9C77}"/>
                  </a:ext>
                </a:extLst>
              </p:cNvPr>
              <p:cNvSpPr/>
              <p:nvPr/>
            </p:nvSpPr>
            <p:spPr>
              <a:xfrm>
                <a:off x="10266361" y="5421465"/>
                <a:ext cx="177834" cy="447953"/>
              </a:xfrm>
              <a:custGeom>
                <a:avLst/>
                <a:gdLst>
                  <a:gd name="connsiteX0" fmla="*/ 2 w 177834"/>
                  <a:gd name="connsiteY0" fmla="*/ 1435 h 447953"/>
                  <a:gd name="connsiteX1" fmla="*/ 22227 w 177834"/>
                  <a:gd name="connsiteY1" fmla="*/ 172885 h 447953"/>
                  <a:gd name="connsiteX2" fmla="*/ 17464 w 177834"/>
                  <a:gd name="connsiteY2" fmla="*/ 142723 h 447953"/>
                  <a:gd name="connsiteX3" fmla="*/ 46039 w 177834"/>
                  <a:gd name="connsiteY3" fmla="*/ 325285 h 447953"/>
                  <a:gd name="connsiteX4" fmla="*/ 79377 w 177834"/>
                  <a:gd name="connsiteY4" fmla="*/ 407835 h 447953"/>
                  <a:gd name="connsiteX5" fmla="*/ 177802 w 177834"/>
                  <a:gd name="connsiteY5" fmla="*/ 439585 h 447953"/>
                  <a:gd name="connsiteX6" fmla="*/ 68264 w 177834"/>
                  <a:gd name="connsiteY6" fmla="*/ 433235 h 447953"/>
                  <a:gd name="connsiteX7" fmla="*/ 23814 w 177834"/>
                  <a:gd name="connsiteY7" fmla="*/ 284010 h 447953"/>
                  <a:gd name="connsiteX8" fmla="*/ 2 w 177834"/>
                  <a:gd name="connsiteY8" fmla="*/ 1435 h 447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34" h="447953">
                    <a:moveTo>
                      <a:pt x="2" y="1435"/>
                    </a:moveTo>
                    <a:cubicBezTo>
                      <a:pt x="-262" y="-17086"/>
                      <a:pt x="19317" y="149337"/>
                      <a:pt x="22227" y="172885"/>
                    </a:cubicBezTo>
                    <a:cubicBezTo>
                      <a:pt x="25137" y="196433"/>
                      <a:pt x="13495" y="117323"/>
                      <a:pt x="17464" y="142723"/>
                    </a:cubicBezTo>
                    <a:cubicBezTo>
                      <a:pt x="21433" y="168123"/>
                      <a:pt x="35720" y="281100"/>
                      <a:pt x="46039" y="325285"/>
                    </a:cubicBezTo>
                    <a:cubicBezTo>
                      <a:pt x="56358" y="369470"/>
                      <a:pt x="57417" y="388785"/>
                      <a:pt x="79377" y="407835"/>
                    </a:cubicBezTo>
                    <a:cubicBezTo>
                      <a:pt x="101337" y="426885"/>
                      <a:pt x="179654" y="435352"/>
                      <a:pt x="177802" y="439585"/>
                    </a:cubicBezTo>
                    <a:cubicBezTo>
                      <a:pt x="175950" y="443818"/>
                      <a:pt x="93929" y="459164"/>
                      <a:pt x="68264" y="433235"/>
                    </a:cubicBezTo>
                    <a:cubicBezTo>
                      <a:pt x="42599" y="407306"/>
                      <a:pt x="35985" y="353331"/>
                      <a:pt x="23814" y="284010"/>
                    </a:cubicBezTo>
                    <a:cubicBezTo>
                      <a:pt x="11643" y="214689"/>
                      <a:pt x="266" y="19956"/>
                      <a:pt x="2" y="14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DF6FEDB6-C484-4CC7-92B4-D7E5586C6188}"/>
                  </a:ext>
                </a:extLst>
              </p:cNvPr>
              <p:cNvSpPr/>
              <p:nvPr/>
            </p:nvSpPr>
            <p:spPr>
              <a:xfrm>
                <a:off x="10293283" y="5414763"/>
                <a:ext cx="192716" cy="462703"/>
              </a:xfrm>
              <a:custGeom>
                <a:avLst/>
                <a:gdLst>
                  <a:gd name="connsiteX0" fmla="*/ 67 w 192716"/>
                  <a:gd name="connsiteY0" fmla="*/ 200 h 462703"/>
                  <a:gd name="connsiteX1" fmla="*/ 17530 w 192716"/>
                  <a:gd name="connsiteY1" fmla="*/ 206575 h 462703"/>
                  <a:gd name="connsiteX2" fmla="*/ 1655 w 192716"/>
                  <a:gd name="connsiteY2" fmla="*/ 81162 h 462703"/>
                  <a:gd name="connsiteX3" fmla="*/ 27055 w 192716"/>
                  <a:gd name="connsiteY3" fmla="*/ 227212 h 462703"/>
                  <a:gd name="connsiteX4" fmla="*/ 46105 w 192716"/>
                  <a:gd name="connsiteY4" fmla="*/ 355800 h 462703"/>
                  <a:gd name="connsiteX5" fmla="*/ 68330 w 192716"/>
                  <a:gd name="connsiteY5" fmla="*/ 405012 h 462703"/>
                  <a:gd name="connsiteX6" fmla="*/ 55630 w 192716"/>
                  <a:gd name="connsiteY6" fmla="*/ 378025 h 462703"/>
                  <a:gd name="connsiteX7" fmla="*/ 147705 w 192716"/>
                  <a:gd name="connsiteY7" fmla="*/ 432000 h 462703"/>
                  <a:gd name="connsiteX8" fmla="*/ 192155 w 192716"/>
                  <a:gd name="connsiteY8" fmla="*/ 436762 h 462703"/>
                  <a:gd name="connsiteX9" fmla="*/ 119130 w 192716"/>
                  <a:gd name="connsiteY9" fmla="*/ 462162 h 462703"/>
                  <a:gd name="connsiteX10" fmla="*/ 76267 w 192716"/>
                  <a:gd name="connsiteY10" fmla="*/ 409775 h 462703"/>
                  <a:gd name="connsiteX11" fmla="*/ 25467 w 192716"/>
                  <a:gd name="connsiteY11" fmla="*/ 251025 h 462703"/>
                  <a:gd name="connsiteX12" fmla="*/ 67 w 192716"/>
                  <a:gd name="connsiteY12" fmla="*/ 200 h 46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716" h="462703">
                    <a:moveTo>
                      <a:pt x="67" y="200"/>
                    </a:moveTo>
                    <a:cubicBezTo>
                      <a:pt x="-1256" y="-7208"/>
                      <a:pt x="17265" y="193081"/>
                      <a:pt x="17530" y="206575"/>
                    </a:cubicBezTo>
                    <a:cubicBezTo>
                      <a:pt x="17795" y="220069"/>
                      <a:pt x="68" y="77723"/>
                      <a:pt x="1655" y="81162"/>
                    </a:cubicBezTo>
                    <a:cubicBezTo>
                      <a:pt x="3242" y="84601"/>
                      <a:pt x="19647" y="181439"/>
                      <a:pt x="27055" y="227212"/>
                    </a:cubicBezTo>
                    <a:cubicBezTo>
                      <a:pt x="34463" y="272985"/>
                      <a:pt x="39226" y="326167"/>
                      <a:pt x="46105" y="355800"/>
                    </a:cubicBezTo>
                    <a:cubicBezTo>
                      <a:pt x="52984" y="385433"/>
                      <a:pt x="66743" y="401308"/>
                      <a:pt x="68330" y="405012"/>
                    </a:cubicBezTo>
                    <a:cubicBezTo>
                      <a:pt x="69917" y="408716"/>
                      <a:pt x="42401" y="373527"/>
                      <a:pt x="55630" y="378025"/>
                    </a:cubicBezTo>
                    <a:cubicBezTo>
                      <a:pt x="68859" y="382523"/>
                      <a:pt x="124951" y="422211"/>
                      <a:pt x="147705" y="432000"/>
                    </a:cubicBezTo>
                    <a:cubicBezTo>
                      <a:pt x="170459" y="441789"/>
                      <a:pt x="196918" y="431735"/>
                      <a:pt x="192155" y="436762"/>
                    </a:cubicBezTo>
                    <a:cubicBezTo>
                      <a:pt x="187393" y="441789"/>
                      <a:pt x="138445" y="466660"/>
                      <a:pt x="119130" y="462162"/>
                    </a:cubicBezTo>
                    <a:cubicBezTo>
                      <a:pt x="99815" y="457664"/>
                      <a:pt x="91877" y="444964"/>
                      <a:pt x="76267" y="409775"/>
                    </a:cubicBezTo>
                    <a:cubicBezTo>
                      <a:pt x="60657" y="374586"/>
                      <a:pt x="38167" y="316112"/>
                      <a:pt x="25467" y="251025"/>
                    </a:cubicBezTo>
                    <a:cubicBezTo>
                      <a:pt x="12767" y="185938"/>
                      <a:pt x="1390" y="7608"/>
                      <a:pt x="67" y="2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3C3A0E1B-DA71-4761-BE2F-E6736F1E76B9}"/>
                  </a:ext>
                </a:extLst>
              </p:cNvPr>
              <p:cNvSpPr/>
              <p:nvPr/>
            </p:nvSpPr>
            <p:spPr>
              <a:xfrm>
                <a:off x="10192623" y="5411518"/>
                <a:ext cx="364579" cy="536853"/>
              </a:xfrm>
              <a:custGeom>
                <a:avLst/>
                <a:gdLst>
                  <a:gd name="connsiteX0" fmla="*/ 715 w 364579"/>
                  <a:gd name="connsiteY0" fmla="*/ 270 h 536853"/>
                  <a:gd name="connsiteX1" fmla="*/ 26115 w 364579"/>
                  <a:gd name="connsiteY1" fmla="*/ 220932 h 536853"/>
                  <a:gd name="connsiteX2" fmla="*/ 18177 w 364579"/>
                  <a:gd name="connsiteY2" fmla="*/ 143145 h 536853"/>
                  <a:gd name="connsiteX3" fmla="*/ 43577 w 364579"/>
                  <a:gd name="connsiteY3" fmla="*/ 295545 h 536853"/>
                  <a:gd name="connsiteX4" fmla="*/ 32465 w 364579"/>
                  <a:gd name="connsiteY4" fmla="*/ 244745 h 536853"/>
                  <a:gd name="connsiteX5" fmla="*/ 62627 w 364579"/>
                  <a:gd name="connsiteY5" fmla="*/ 389207 h 536853"/>
                  <a:gd name="connsiteX6" fmla="*/ 91202 w 364579"/>
                  <a:gd name="connsiteY6" fmla="*/ 457470 h 536853"/>
                  <a:gd name="connsiteX7" fmla="*/ 86440 w 364579"/>
                  <a:gd name="connsiteY7" fmla="*/ 460645 h 536853"/>
                  <a:gd name="connsiteX8" fmla="*/ 213440 w 364579"/>
                  <a:gd name="connsiteY8" fmla="*/ 493982 h 536853"/>
                  <a:gd name="connsiteX9" fmla="*/ 364252 w 364579"/>
                  <a:gd name="connsiteY9" fmla="*/ 536845 h 536853"/>
                  <a:gd name="connsiteX10" fmla="*/ 170577 w 364579"/>
                  <a:gd name="connsiteY10" fmla="*/ 497157 h 536853"/>
                  <a:gd name="connsiteX11" fmla="*/ 119777 w 364579"/>
                  <a:gd name="connsiteY11" fmla="*/ 438420 h 536853"/>
                  <a:gd name="connsiteX12" fmla="*/ 68977 w 364579"/>
                  <a:gd name="connsiteY12" fmla="*/ 352695 h 536853"/>
                  <a:gd name="connsiteX13" fmla="*/ 53102 w 364579"/>
                  <a:gd name="connsiteY13" fmla="*/ 300307 h 536853"/>
                  <a:gd name="connsiteX14" fmla="*/ 10240 w 364579"/>
                  <a:gd name="connsiteY14" fmla="*/ 178070 h 536853"/>
                  <a:gd name="connsiteX15" fmla="*/ 715 w 364579"/>
                  <a:gd name="connsiteY15" fmla="*/ 270 h 53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4579" h="536853">
                    <a:moveTo>
                      <a:pt x="715" y="270"/>
                    </a:moveTo>
                    <a:cubicBezTo>
                      <a:pt x="3361" y="7414"/>
                      <a:pt x="23205" y="197120"/>
                      <a:pt x="26115" y="220932"/>
                    </a:cubicBezTo>
                    <a:cubicBezTo>
                      <a:pt x="29025" y="244744"/>
                      <a:pt x="15267" y="130710"/>
                      <a:pt x="18177" y="143145"/>
                    </a:cubicBezTo>
                    <a:cubicBezTo>
                      <a:pt x="21087" y="155580"/>
                      <a:pt x="41196" y="278612"/>
                      <a:pt x="43577" y="295545"/>
                    </a:cubicBezTo>
                    <a:cubicBezTo>
                      <a:pt x="45958" y="312478"/>
                      <a:pt x="29290" y="229135"/>
                      <a:pt x="32465" y="244745"/>
                    </a:cubicBezTo>
                    <a:cubicBezTo>
                      <a:pt x="35640" y="260355"/>
                      <a:pt x="52838" y="353753"/>
                      <a:pt x="62627" y="389207"/>
                    </a:cubicBezTo>
                    <a:cubicBezTo>
                      <a:pt x="72416" y="424661"/>
                      <a:pt x="87233" y="445564"/>
                      <a:pt x="91202" y="457470"/>
                    </a:cubicBezTo>
                    <a:cubicBezTo>
                      <a:pt x="95171" y="469376"/>
                      <a:pt x="66067" y="454560"/>
                      <a:pt x="86440" y="460645"/>
                    </a:cubicBezTo>
                    <a:cubicBezTo>
                      <a:pt x="106813" y="466730"/>
                      <a:pt x="213440" y="493982"/>
                      <a:pt x="213440" y="493982"/>
                    </a:cubicBezTo>
                    <a:cubicBezTo>
                      <a:pt x="259742" y="506682"/>
                      <a:pt x="371396" y="536316"/>
                      <a:pt x="364252" y="536845"/>
                    </a:cubicBezTo>
                    <a:cubicBezTo>
                      <a:pt x="357108" y="537374"/>
                      <a:pt x="211323" y="513561"/>
                      <a:pt x="170577" y="497157"/>
                    </a:cubicBezTo>
                    <a:cubicBezTo>
                      <a:pt x="129831" y="480753"/>
                      <a:pt x="136710" y="462497"/>
                      <a:pt x="119777" y="438420"/>
                    </a:cubicBezTo>
                    <a:cubicBezTo>
                      <a:pt x="102844" y="414343"/>
                      <a:pt x="80089" y="375714"/>
                      <a:pt x="68977" y="352695"/>
                    </a:cubicBezTo>
                    <a:cubicBezTo>
                      <a:pt x="57865" y="329676"/>
                      <a:pt x="62891" y="329411"/>
                      <a:pt x="53102" y="300307"/>
                    </a:cubicBezTo>
                    <a:cubicBezTo>
                      <a:pt x="43313" y="271203"/>
                      <a:pt x="17384" y="226753"/>
                      <a:pt x="10240" y="178070"/>
                    </a:cubicBezTo>
                    <a:cubicBezTo>
                      <a:pt x="3096" y="129387"/>
                      <a:pt x="-1931" y="-6874"/>
                      <a:pt x="715" y="27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B9E13113-02C3-4F0E-B48E-1AA312F69BD8}"/>
                  </a:ext>
                </a:extLst>
              </p:cNvPr>
              <p:cNvSpPr/>
              <p:nvPr/>
            </p:nvSpPr>
            <p:spPr>
              <a:xfrm>
                <a:off x="9686548" y="5453034"/>
                <a:ext cx="636383" cy="448993"/>
              </a:xfrm>
              <a:custGeom>
                <a:avLst/>
                <a:gdLst>
                  <a:gd name="connsiteX0" fmla="*/ 502027 w 636383"/>
                  <a:gd name="connsiteY0" fmla="*/ 29 h 448993"/>
                  <a:gd name="connsiteX1" fmla="*/ 487740 w 636383"/>
                  <a:gd name="connsiteY1" fmla="*/ 100041 h 448993"/>
                  <a:gd name="connsiteX2" fmla="*/ 505202 w 636383"/>
                  <a:gd name="connsiteY2" fmla="*/ 100041 h 448993"/>
                  <a:gd name="connsiteX3" fmla="*/ 494090 w 636383"/>
                  <a:gd name="connsiteY3" fmla="*/ 58766 h 448993"/>
                  <a:gd name="connsiteX4" fmla="*/ 522665 w 636383"/>
                  <a:gd name="connsiteY4" fmla="*/ 187354 h 448993"/>
                  <a:gd name="connsiteX5" fmla="*/ 506790 w 636383"/>
                  <a:gd name="connsiteY5" fmla="*/ 177829 h 448993"/>
                  <a:gd name="connsiteX6" fmla="*/ 533777 w 636383"/>
                  <a:gd name="connsiteY6" fmla="*/ 323879 h 448993"/>
                  <a:gd name="connsiteX7" fmla="*/ 513140 w 636383"/>
                  <a:gd name="connsiteY7" fmla="*/ 293716 h 448993"/>
                  <a:gd name="connsiteX8" fmla="*/ 597277 w 636383"/>
                  <a:gd name="connsiteY8" fmla="*/ 435004 h 448993"/>
                  <a:gd name="connsiteX9" fmla="*/ 590927 w 636383"/>
                  <a:gd name="connsiteY9" fmla="*/ 430241 h 448993"/>
                  <a:gd name="connsiteX10" fmla="*/ 522665 w 636383"/>
                  <a:gd name="connsiteY10" fmla="*/ 411191 h 448993"/>
                  <a:gd name="connsiteX11" fmla="*/ 395665 w 636383"/>
                  <a:gd name="connsiteY11" fmla="*/ 401666 h 448993"/>
                  <a:gd name="connsiteX12" fmla="*/ 1965 w 636383"/>
                  <a:gd name="connsiteY12" fmla="*/ 369916 h 448993"/>
                  <a:gd name="connsiteX13" fmla="*/ 579815 w 636383"/>
                  <a:gd name="connsiteY13" fmla="*/ 446116 h 448993"/>
                  <a:gd name="connsiteX14" fmla="*/ 611565 w 636383"/>
                  <a:gd name="connsiteY14" fmla="*/ 427066 h 448993"/>
                  <a:gd name="connsiteX15" fmla="*/ 552827 w 636383"/>
                  <a:gd name="connsiteY15" fmla="*/ 371504 h 448993"/>
                  <a:gd name="connsiteX16" fmla="*/ 529015 w 636383"/>
                  <a:gd name="connsiteY16" fmla="*/ 227041 h 448993"/>
                  <a:gd name="connsiteX17" fmla="*/ 509965 w 636383"/>
                  <a:gd name="connsiteY17" fmla="*/ 195291 h 448993"/>
                  <a:gd name="connsiteX18" fmla="*/ 479802 w 636383"/>
                  <a:gd name="connsiteY18" fmla="*/ 155604 h 448993"/>
                  <a:gd name="connsiteX19" fmla="*/ 484565 w 636383"/>
                  <a:gd name="connsiteY19" fmla="*/ 111154 h 448993"/>
                  <a:gd name="connsiteX20" fmla="*/ 502027 w 636383"/>
                  <a:gd name="connsiteY20" fmla="*/ 29 h 44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6383" h="448993">
                    <a:moveTo>
                      <a:pt x="502027" y="29"/>
                    </a:moveTo>
                    <a:cubicBezTo>
                      <a:pt x="502556" y="-1823"/>
                      <a:pt x="487211" y="83372"/>
                      <a:pt x="487740" y="100041"/>
                    </a:cubicBezTo>
                    <a:cubicBezTo>
                      <a:pt x="488269" y="116710"/>
                      <a:pt x="504144" y="106920"/>
                      <a:pt x="505202" y="100041"/>
                    </a:cubicBezTo>
                    <a:cubicBezTo>
                      <a:pt x="506260" y="93162"/>
                      <a:pt x="491179" y="44214"/>
                      <a:pt x="494090" y="58766"/>
                    </a:cubicBezTo>
                    <a:cubicBezTo>
                      <a:pt x="497000" y="73318"/>
                      <a:pt x="520548" y="167510"/>
                      <a:pt x="522665" y="187354"/>
                    </a:cubicBezTo>
                    <a:cubicBezTo>
                      <a:pt x="524782" y="207198"/>
                      <a:pt x="504938" y="155075"/>
                      <a:pt x="506790" y="177829"/>
                    </a:cubicBezTo>
                    <a:cubicBezTo>
                      <a:pt x="508642" y="200583"/>
                      <a:pt x="532719" y="304565"/>
                      <a:pt x="533777" y="323879"/>
                    </a:cubicBezTo>
                    <a:cubicBezTo>
                      <a:pt x="534835" y="343193"/>
                      <a:pt x="502557" y="275195"/>
                      <a:pt x="513140" y="293716"/>
                    </a:cubicBezTo>
                    <a:cubicBezTo>
                      <a:pt x="523723" y="312237"/>
                      <a:pt x="584313" y="412250"/>
                      <a:pt x="597277" y="435004"/>
                    </a:cubicBezTo>
                    <a:cubicBezTo>
                      <a:pt x="610241" y="457758"/>
                      <a:pt x="603362" y="434210"/>
                      <a:pt x="590927" y="430241"/>
                    </a:cubicBezTo>
                    <a:cubicBezTo>
                      <a:pt x="578492" y="426272"/>
                      <a:pt x="555209" y="415953"/>
                      <a:pt x="522665" y="411191"/>
                    </a:cubicBezTo>
                    <a:cubicBezTo>
                      <a:pt x="490121" y="406429"/>
                      <a:pt x="395665" y="401666"/>
                      <a:pt x="395665" y="401666"/>
                    </a:cubicBezTo>
                    <a:cubicBezTo>
                      <a:pt x="308882" y="394787"/>
                      <a:pt x="-28727" y="362508"/>
                      <a:pt x="1965" y="369916"/>
                    </a:cubicBezTo>
                    <a:cubicBezTo>
                      <a:pt x="32657" y="377324"/>
                      <a:pt x="478215" y="436591"/>
                      <a:pt x="579815" y="446116"/>
                    </a:cubicBezTo>
                    <a:cubicBezTo>
                      <a:pt x="681415" y="455641"/>
                      <a:pt x="616063" y="439501"/>
                      <a:pt x="611565" y="427066"/>
                    </a:cubicBezTo>
                    <a:cubicBezTo>
                      <a:pt x="607067" y="414631"/>
                      <a:pt x="566585" y="404841"/>
                      <a:pt x="552827" y="371504"/>
                    </a:cubicBezTo>
                    <a:cubicBezTo>
                      <a:pt x="539069" y="338167"/>
                      <a:pt x="536159" y="256410"/>
                      <a:pt x="529015" y="227041"/>
                    </a:cubicBezTo>
                    <a:cubicBezTo>
                      <a:pt x="521871" y="197672"/>
                      <a:pt x="518167" y="207197"/>
                      <a:pt x="509965" y="195291"/>
                    </a:cubicBezTo>
                    <a:cubicBezTo>
                      <a:pt x="501763" y="183385"/>
                      <a:pt x="484035" y="169627"/>
                      <a:pt x="479802" y="155604"/>
                    </a:cubicBezTo>
                    <a:cubicBezTo>
                      <a:pt x="475569" y="141581"/>
                      <a:pt x="482977" y="136554"/>
                      <a:pt x="484565" y="111154"/>
                    </a:cubicBezTo>
                    <a:cubicBezTo>
                      <a:pt x="486152" y="85754"/>
                      <a:pt x="501498" y="1881"/>
                      <a:pt x="502027" y="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D6C06E59-E560-4299-B575-7B2A66F55D94}"/>
                  </a:ext>
                </a:extLst>
              </p:cNvPr>
              <p:cNvSpPr/>
              <p:nvPr/>
            </p:nvSpPr>
            <p:spPr>
              <a:xfrm>
                <a:off x="10178065" y="5321327"/>
                <a:ext cx="164744" cy="539711"/>
              </a:xfrm>
              <a:custGeom>
                <a:avLst/>
                <a:gdLst>
                  <a:gd name="connsiteX0" fmla="*/ 56548 w 164744"/>
                  <a:gd name="connsiteY0" fmla="*/ 4736 h 539711"/>
                  <a:gd name="connsiteX1" fmla="*/ 97823 w 164744"/>
                  <a:gd name="connsiteY1" fmla="*/ 36486 h 539711"/>
                  <a:gd name="connsiteX2" fmla="*/ 62898 w 164744"/>
                  <a:gd name="connsiteY2" fmla="*/ 66648 h 539711"/>
                  <a:gd name="connsiteX3" fmla="*/ 94648 w 164744"/>
                  <a:gd name="connsiteY3" fmla="*/ 80936 h 539711"/>
                  <a:gd name="connsiteX4" fmla="*/ 97823 w 164744"/>
                  <a:gd name="connsiteY4" fmla="*/ 87286 h 539711"/>
                  <a:gd name="connsiteX5" fmla="*/ 89885 w 164744"/>
                  <a:gd name="connsiteY5" fmla="*/ 131736 h 539711"/>
                  <a:gd name="connsiteX6" fmla="*/ 39085 w 164744"/>
                  <a:gd name="connsiteY6" fmla="*/ 142848 h 539711"/>
                  <a:gd name="connsiteX7" fmla="*/ 75598 w 164744"/>
                  <a:gd name="connsiteY7" fmla="*/ 157136 h 539711"/>
                  <a:gd name="connsiteX8" fmla="*/ 48610 w 164744"/>
                  <a:gd name="connsiteY8" fmla="*/ 171423 h 539711"/>
                  <a:gd name="connsiteX9" fmla="*/ 31148 w 164744"/>
                  <a:gd name="connsiteY9" fmla="*/ 247623 h 539711"/>
                  <a:gd name="connsiteX10" fmla="*/ 35910 w 164744"/>
                  <a:gd name="connsiteY10" fmla="*/ 279373 h 539711"/>
                  <a:gd name="connsiteX11" fmla="*/ 102585 w 164744"/>
                  <a:gd name="connsiteY11" fmla="*/ 303186 h 539711"/>
                  <a:gd name="connsiteX12" fmla="*/ 62898 w 164744"/>
                  <a:gd name="connsiteY12" fmla="*/ 314298 h 539711"/>
                  <a:gd name="connsiteX13" fmla="*/ 50198 w 164744"/>
                  <a:gd name="connsiteY13" fmla="*/ 333348 h 539711"/>
                  <a:gd name="connsiteX14" fmla="*/ 47023 w 164744"/>
                  <a:gd name="connsiteY14" fmla="*/ 373036 h 539711"/>
                  <a:gd name="connsiteX15" fmla="*/ 91473 w 164744"/>
                  <a:gd name="connsiteY15" fmla="*/ 392086 h 539711"/>
                  <a:gd name="connsiteX16" fmla="*/ 113698 w 164744"/>
                  <a:gd name="connsiteY16" fmla="*/ 406373 h 539711"/>
                  <a:gd name="connsiteX17" fmla="*/ 99410 w 164744"/>
                  <a:gd name="connsiteY17" fmla="*/ 425423 h 539711"/>
                  <a:gd name="connsiteX18" fmla="*/ 91473 w 164744"/>
                  <a:gd name="connsiteY18" fmla="*/ 447648 h 539711"/>
                  <a:gd name="connsiteX19" fmla="*/ 105760 w 164744"/>
                  <a:gd name="connsiteY19" fmla="*/ 458761 h 539711"/>
                  <a:gd name="connsiteX20" fmla="*/ 83535 w 164744"/>
                  <a:gd name="connsiteY20" fmla="*/ 477811 h 539711"/>
                  <a:gd name="connsiteX21" fmla="*/ 164498 w 164744"/>
                  <a:gd name="connsiteY21" fmla="*/ 495273 h 539711"/>
                  <a:gd name="connsiteX22" fmla="*/ 110523 w 164744"/>
                  <a:gd name="connsiteY22" fmla="*/ 522261 h 539711"/>
                  <a:gd name="connsiteX23" fmla="*/ 99410 w 164744"/>
                  <a:gd name="connsiteY23" fmla="*/ 534961 h 539711"/>
                  <a:gd name="connsiteX24" fmla="*/ 70835 w 164744"/>
                  <a:gd name="connsiteY24" fmla="*/ 439711 h 539711"/>
                  <a:gd name="connsiteX25" fmla="*/ 34323 w 164744"/>
                  <a:gd name="connsiteY25" fmla="*/ 361923 h 539711"/>
                  <a:gd name="connsiteX26" fmla="*/ 26385 w 164744"/>
                  <a:gd name="connsiteY26" fmla="*/ 265086 h 539711"/>
                  <a:gd name="connsiteX27" fmla="*/ 985 w 164744"/>
                  <a:gd name="connsiteY27" fmla="*/ 146023 h 539711"/>
                  <a:gd name="connsiteX28" fmla="*/ 56548 w 164744"/>
                  <a:gd name="connsiteY28" fmla="*/ 4736 h 53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4744" h="539711">
                    <a:moveTo>
                      <a:pt x="56548" y="4736"/>
                    </a:moveTo>
                    <a:cubicBezTo>
                      <a:pt x="72688" y="-13520"/>
                      <a:pt x="96765" y="26167"/>
                      <a:pt x="97823" y="36486"/>
                    </a:cubicBezTo>
                    <a:cubicBezTo>
                      <a:pt x="98881" y="46805"/>
                      <a:pt x="63427" y="59240"/>
                      <a:pt x="62898" y="66648"/>
                    </a:cubicBezTo>
                    <a:cubicBezTo>
                      <a:pt x="62369" y="74056"/>
                      <a:pt x="88827" y="77496"/>
                      <a:pt x="94648" y="80936"/>
                    </a:cubicBezTo>
                    <a:cubicBezTo>
                      <a:pt x="100469" y="84376"/>
                      <a:pt x="98617" y="78819"/>
                      <a:pt x="97823" y="87286"/>
                    </a:cubicBezTo>
                    <a:cubicBezTo>
                      <a:pt x="97029" y="95753"/>
                      <a:pt x="99675" y="122476"/>
                      <a:pt x="89885" y="131736"/>
                    </a:cubicBezTo>
                    <a:cubicBezTo>
                      <a:pt x="80095" y="140996"/>
                      <a:pt x="41466" y="138615"/>
                      <a:pt x="39085" y="142848"/>
                    </a:cubicBezTo>
                    <a:cubicBezTo>
                      <a:pt x="36704" y="147081"/>
                      <a:pt x="74011" y="152374"/>
                      <a:pt x="75598" y="157136"/>
                    </a:cubicBezTo>
                    <a:cubicBezTo>
                      <a:pt x="77185" y="161898"/>
                      <a:pt x="56018" y="156342"/>
                      <a:pt x="48610" y="171423"/>
                    </a:cubicBezTo>
                    <a:cubicBezTo>
                      <a:pt x="41202" y="186504"/>
                      <a:pt x="33265" y="229631"/>
                      <a:pt x="31148" y="247623"/>
                    </a:cubicBezTo>
                    <a:cubicBezTo>
                      <a:pt x="29031" y="265615"/>
                      <a:pt x="24004" y="270113"/>
                      <a:pt x="35910" y="279373"/>
                    </a:cubicBezTo>
                    <a:cubicBezTo>
                      <a:pt x="47816" y="288634"/>
                      <a:pt x="98087" y="297365"/>
                      <a:pt x="102585" y="303186"/>
                    </a:cubicBezTo>
                    <a:cubicBezTo>
                      <a:pt x="107083" y="309007"/>
                      <a:pt x="71629" y="309271"/>
                      <a:pt x="62898" y="314298"/>
                    </a:cubicBezTo>
                    <a:cubicBezTo>
                      <a:pt x="54167" y="319325"/>
                      <a:pt x="52844" y="323558"/>
                      <a:pt x="50198" y="333348"/>
                    </a:cubicBezTo>
                    <a:cubicBezTo>
                      <a:pt x="47552" y="343138"/>
                      <a:pt x="40144" y="363246"/>
                      <a:pt x="47023" y="373036"/>
                    </a:cubicBezTo>
                    <a:cubicBezTo>
                      <a:pt x="53902" y="382826"/>
                      <a:pt x="80361" y="386530"/>
                      <a:pt x="91473" y="392086"/>
                    </a:cubicBezTo>
                    <a:cubicBezTo>
                      <a:pt x="102586" y="397642"/>
                      <a:pt x="112375" y="400817"/>
                      <a:pt x="113698" y="406373"/>
                    </a:cubicBezTo>
                    <a:cubicBezTo>
                      <a:pt x="115021" y="411929"/>
                      <a:pt x="103114" y="418544"/>
                      <a:pt x="99410" y="425423"/>
                    </a:cubicBezTo>
                    <a:cubicBezTo>
                      <a:pt x="95706" y="432302"/>
                      <a:pt x="90415" y="442092"/>
                      <a:pt x="91473" y="447648"/>
                    </a:cubicBezTo>
                    <a:cubicBezTo>
                      <a:pt x="92531" y="453204"/>
                      <a:pt x="107083" y="453734"/>
                      <a:pt x="105760" y="458761"/>
                    </a:cubicBezTo>
                    <a:cubicBezTo>
                      <a:pt x="104437" y="463788"/>
                      <a:pt x="73745" y="471726"/>
                      <a:pt x="83535" y="477811"/>
                    </a:cubicBezTo>
                    <a:cubicBezTo>
                      <a:pt x="93325" y="483896"/>
                      <a:pt x="160000" y="487865"/>
                      <a:pt x="164498" y="495273"/>
                    </a:cubicBezTo>
                    <a:cubicBezTo>
                      <a:pt x="168996" y="502681"/>
                      <a:pt x="110523" y="522261"/>
                      <a:pt x="110523" y="522261"/>
                    </a:cubicBezTo>
                    <a:cubicBezTo>
                      <a:pt x="99675" y="528876"/>
                      <a:pt x="106025" y="548719"/>
                      <a:pt x="99410" y="534961"/>
                    </a:cubicBezTo>
                    <a:cubicBezTo>
                      <a:pt x="92795" y="521203"/>
                      <a:pt x="81683" y="468551"/>
                      <a:pt x="70835" y="439711"/>
                    </a:cubicBezTo>
                    <a:cubicBezTo>
                      <a:pt x="59987" y="410871"/>
                      <a:pt x="41731" y="391027"/>
                      <a:pt x="34323" y="361923"/>
                    </a:cubicBezTo>
                    <a:cubicBezTo>
                      <a:pt x="26915" y="332819"/>
                      <a:pt x="31941" y="301069"/>
                      <a:pt x="26385" y="265086"/>
                    </a:cubicBezTo>
                    <a:cubicBezTo>
                      <a:pt x="20829" y="229103"/>
                      <a:pt x="-5365" y="184652"/>
                      <a:pt x="985" y="146023"/>
                    </a:cubicBezTo>
                    <a:cubicBezTo>
                      <a:pt x="7335" y="107394"/>
                      <a:pt x="40408" y="22992"/>
                      <a:pt x="56548" y="47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F355F083-B239-4E19-A989-98C278B76CD8}"/>
                  </a:ext>
                </a:extLst>
              </p:cNvPr>
              <p:cNvSpPr/>
              <p:nvPr/>
            </p:nvSpPr>
            <p:spPr>
              <a:xfrm>
                <a:off x="9302244" y="5299067"/>
                <a:ext cx="861224" cy="123380"/>
              </a:xfrm>
              <a:custGeom>
                <a:avLst/>
                <a:gdLst>
                  <a:gd name="connsiteX0" fmla="*/ 381506 w 861224"/>
                  <a:gd name="connsiteY0" fmla="*/ 44458 h 123380"/>
                  <a:gd name="connsiteX1" fmla="*/ 584706 w 861224"/>
                  <a:gd name="connsiteY1" fmla="*/ 84146 h 123380"/>
                  <a:gd name="connsiteX2" fmla="*/ 556131 w 861224"/>
                  <a:gd name="connsiteY2" fmla="*/ 92083 h 123380"/>
                  <a:gd name="connsiteX3" fmla="*/ 859344 w 861224"/>
                  <a:gd name="connsiteY3" fmla="*/ 119071 h 123380"/>
                  <a:gd name="connsiteX4" fmla="*/ 678369 w 861224"/>
                  <a:gd name="connsiteY4" fmla="*/ 122246 h 123380"/>
                  <a:gd name="connsiteX5" fmla="*/ 556131 w 861224"/>
                  <a:gd name="connsiteY5" fmla="*/ 107958 h 123380"/>
                  <a:gd name="connsiteX6" fmla="*/ 2094 w 861224"/>
                  <a:gd name="connsiteY6" fmla="*/ 8 h 123380"/>
                  <a:gd name="connsiteX7" fmla="*/ 781556 w 861224"/>
                  <a:gd name="connsiteY7" fmla="*/ 101608 h 123380"/>
                  <a:gd name="connsiteX8" fmla="*/ 381506 w 861224"/>
                  <a:gd name="connsiteY8" fmla="*/ 44458 h 12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224" h="123380">
                    <a:moveTo>
                      <a:pt x="381506" y="44458"/>
                    </a:moveTo>
                    <a:cubicBezTo>
                      <a:pt x="348698" y="41548"/>
                      <a:pt x="555602" y="76209"/>
                      <a:pt x="584706" y="84146"/>
                    </a:cubicBezTo>
                    <a:cubicBezTo>
                      <a:pt x="613810" y="92083"/>
                      <a:pt x="510358" y="86262"/>
                      <a:pt x="556131" y="92083"/>
                    </a:cubicBezTo>
                    <a:cubicBezTo>
                      <a:pt x="601904" y="97904"/>
                      <a:pt x="838971" y="114044"/>
                      <a:pt x="859344" y="119071"/>
                    </a:cubicBezTo>
                    <a:cubicBezTo>
                      <a:pt x="879717" y="124098"/>
                      <a:pt x="728904" y="124098"/>
                      <a:pt x="678369" y="122246"/>
                    </a:cubicBezTo>
                    <a:cubicBezTo>
                      <a:pt x="627834" y="120394"/>
                      <a:pt x="668844" y="128331"/>
                      <a:pt x="556131" y="107958"/>
                    </a:cubicBezTo>
                    <a:cubicBezTo>
                      <a:pt x="443419" y="87585"/>
                      <a:pt x="-35477" y="1066"/>
                      <a:pt x="2094" y="8"/>
                    </a:cubicBezTo>
                    <a:cubicBezTo>
                      <a:pt x="39665" y="-1050"/>
                      <a:pt x="714087" y="95258"/>
                      <a:pt x="781556" y="101608"/>
                    </a:cubicBezTo>
                    <a:cubicBezTo>
                      <a:pt x="849025" y="107958"/>
                      <a:pt x="414314" y="47368"/>
                      <a:pt x="381506" y="444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F4CC3AB4-ADDA-4326-8374-C80BE14CF600}"/>
                  </a:ext>
                </a:extLst>
              </p:cNvPr>
              <p:cNvSpPr/>
              <p:nvPr/>
            </p:nvSpPr>
            <p:spPr>
              <a:xfrm>
                <a:off x="8809942" y="5233213"/>
                <a:ext cx="571650" cy="84124"/>
              </a:xfrm>
              <a:custGeom>
                <a:avLst/>
                <a:gdLst>
                  <a:gd name="connsiteX0" fmla="*/ 3858 w 571650"/>
                  <a:gd name="connsiteY0" fmla="*/ 775 h 84124"/>
                  <a:gd name="connsiteX1" fmla="*/ 54658 w 571650"/>
                  <a:gd name="connsiteY1" fmla="*/ 7125 h 84124"/>
                  <a:gd name="connsiteX2" fmla="*/ 561071 w 571650"/>
                  <a:gd name="connsiteY2" fmla="*/ 81737 h 84124"/>
                  <a:gd name="connsiteX3" fmla="*/ 383271 w 571650"/>
                  <a:gd name="connsiteY3" fmla="*/ 64275 h 84124"/>
                  <a:gd name="connsiteX4" fmla="*/ 202296 w 571650"/>
                  <a:gd name="connsiteY4" fmla="*/ 49987 h 84124"/>
                  <a:gd name="connsiteX5" fmla="*/ 3858 w 571650"/>
                  <a:gd name="connsiteY5" fmla="*/ 775 h 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50" h="84124">
                    <a:moveTo>
                      <a:pt x="3858" y="775"/>
                    </a:moveTo>
                    <a:cubicBezTo>
                      <a:pt x="-17177" y="-2797"/>
                      <a:pt x="54658" y="7125"/>
                      <a:pt x="54658" y="7125"/>
                    </a:cubicBezTo>
                    <a:lnTo>
                      <a:pt x="561071" y="81737"/>
                    </a:lnTo>
                    <a:cubicBezTo>
                      <a:pt x="615840" y="91262"/>
                      <a:pt x="443067" y="69567"/>
                      <a:pt x="383271" y="64275"/>
                    </a:cubicBezTo>
                    <a:cubicBezTo>
                      <a:pt x="323475" y="58983"/>
                      <a:pt x="273469" y="59512"/>
                      <a:pt x="202296" y="49987"/>
                    </a:cubicBezTo>
                    <a:cubicBezTo>
                      <a:pt x="131123" y="40462"/>
                      <a:pt x="43678" y="23793"/>
                      <a:pt x="3858" y="7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44281899-23DC-4B6F-A456-5009F19DB7CA}"/>
                  </a:ext>
                </a:extLst>
              </p:cNvPr>
              <p:cNvSpPr/>
              <p:nvPr/>
            </p:nvSpPr>
            <p:spPr>
              <a:xfrm>
                <a:off x="8872538" y="5226050"/>
                <a:ext cx="844550" cy="120650"/>
              </a:xfrm>
              <a:custGeom>
                <a:avLst/>
                <a:gdLst>
                  <a:gd name="connsiteX0" fmla="*/ 0 w 844550"/>
                  <a:gd name="connsiteY0" fmla="*/ 0 h 120650"/>
                  <a:gd name="connsiteX1" fmla="*/ 669925 w 844550"/>
                  <a:gd name="connsiteY1" fmla="*/ 84138 h 120650"/>
                  <a:gd name="connsiteX2" fmla="*/ 844550 w 844550"/>
                  <a:gd name="connsiteY2" fmla="*/ 120650 h 120650"/>
                  <a:gd name="connsiteX3" fmla="*/ 547687 w 844550"/>
                  <a:gd name="connsiteY3" fmla="*/ 63500 h 120650"/>
                  <a:gd name="connsiteX4" fmla="*/ 274637 w 844550"/>
                  <a:gd name="connsiteY4" fmla="*/ 30163 h 120650"/>
                  <a:gd name="connsiteX5" fmla="*/ 379412 w 844550"/>
                  <a:gd name="connsiteY5" fmla="*/ 46038 h 120650"/>
                  <a:gd name="connsiteX6" fmla="*/ 311150 w 844550"/>
                  <a:gd name="connsiteY6" fmla="*/ 34925 h 120650"/>
                  <a:gd name="connsiteX7" fmla="*/ 0 w 844550"/>
                  <a:gd name="connsiteY7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50" h="120650">
                    <a:moveTo>
                      <a:pt x="0" y="0"/>
                    </a:moveTo>
                    <a:lnTo>
                      <a:pt x="669925" y="84138"/>
                    </a:lnTo>
                    <a:cubicBezTo>
                      <a:pt x="810683" y="104246"/>
                      <a:pt x="844550" y="120650"/>
                      <a:pt x="844550" y="120650"/>
                    </a:cubicBezTo>
                    <a:cubicBezTo>
                      <a:pt x="824177" y="117210"/>
                      <a:pt x="642672" y="78581"/>
                      <a:pt x="547687" y="63500"/>
                    </a:cubicBezTo>
                    <a:cubicBezTo>
                      <a:pt x="452702" y="48419"/>
                      <a:pt x="302683" y="33073"/>
                      <a:pt x="274637" y="30163"/>
                    </a:cubicBezTo>
                    <a:cubicBezTo>
                      <a:pt x="246591" y="27253"/>
                      <a:pt x="373327" y="45244"/>
                      <a:pt x="379412" y="46038"/>
                    </a:cubicBezTo>
                    <a:cubicBezTo>
                      <a:pt x="385498" y="46832"/>
                      <a:pt x="311150" y="34925"/>
                      <a:pt x="3111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5EC88ADF-3AC2-4703-ADEA-8DB4A526DB1E}"/>
                  </a:ext>
                </a:extLst>
              </p:cNvPr>
              <p:cNvSpPr/>
              <p:nvPr/>
            </p:nvSpPr>
            <p:spPr>
              <a:xfrm>
                <a:off x="7927633" y="5088328"/>
                <a:ext cx="947590" cy="166643"/>
              </a:xfrm>
              <a:custGeom>
                <a:avLst/>
                <a:gdLst>
                  <a:gd name="connsiteX0" fmla="*/ 3517 w 947590"/>
                  <a:gd name="connsiteY0" fmla="*/ 4372 h 166643"/>
                  <a:gd name="connsiteX1" fmla="*/ 357530 w 947590"/>
                  <a:gd name="connsiteY1" fmla="*/ 40885 h 166643"/>
                  <a:gd name="connsiteX2" fmla="*/ 325780 w 947590"/>
                  <a:gd name="connsiteY2" fmla="*/ 32947 h 166643"/>
                  <a:gd name="connsiteX3" fmla="*/ 609942 w 947590"/>
                  <a:gd name="connsiteY3" fmla="*/ 94860 h 166643"/>
                  <a:gd name="connsiteX4" fmla="*/ 644867 w 947590"/>
                  <a:gd name="connsiteY4" fmla="*/ 109147 h 166643"/>
                  <a:gd name="connsiteX5" fmla="*/ 944905 w 947590"/>
                  <a:gd name="connsiteY5" fmla="*/ 166297 h 166643"/>
                  <a:gd name="connsiteX6" fmla="*/ 800442 w 947590"/>
                  <a:gd name="connsiteY6" fmla="*/ 134547 h 166643"/>
                  <a:gd name="connsiteX7" fmla="*/ 416267 w 947590"/>
                  <a:gd name="connsiteY7" fmla="*/ 47235 h 166643"/>
                  <a:gd name="connsiteX8" fmla="*/ 189255 w 947590"/>
                  <a:gd name="connsiteY8" fmla="*/ 5960 h 166643"/>
                  <a:gd name="connsiteX9" fmla="*/ 3517 w 947590"/>
                  <a:gd name="connsiteY9" fmla="*/ 4372 h 16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7590" h="166643">
                    <a:moveTo>
                      <a:pt x="3517" y="4372"/>
                    </a:moveTo>
                    <a:cubicBezTo>
                      <a:pt x="31563" y="10193"/>
                      <a:pt x="303820" y="36123"/>
                      <a:pt x="357530" y="40885"/>
                    </a:cubicBezTo>
                    <a:cubicBezTo>
                      <a:pt x="411241" y="45648"/>
                      <a:pt x="325780" y="32947"/>
                      <a:pt x="325780" y="32947"/>
                    </a:cubicBezTo>
                    <a:lnTo>
                      <a:pt x="609942" y="94860"/>
                    </a:lnTo>
                    <a:cubicBezTo>
                      <a:pt x="663123" y="107560"/>
                      <a:pt x="589040" y="97241"/>
                      <a:pt x="644867" y="109147"/>
                    </a:cubicBezTo>
                    <a:cubicBezTo>
                      <a:pt x="700694" y="121053"/>
                      <a:pt x="918976" y="162064"/>
                      <a:pt x="944905" y="166297"/>
                    </a:cubicBezTo>
                    <a:cubicBezTo>
                      <a:pt x="970834" y="170530"/>
                      <a:pt x="800442" y="134547"/>
                      <a:pt x="800442" y="134547"/>
                    </a:cubicBezTo>
                    <a:lnTo>
                      <a:pt x="416267" y="47235"/>
                    </a:lnTo>
                    <a:cubicBezTo>
                      <a:pt x="314402" y="25804"/>
                      <a:pt x="256194" y="13897"/>
                      <a:pt x="189255" y="5960"/>
                    </a:cubicBezTo>
                    <a:cubicBezTo>
                      <a:pt x="122316" y="-1977"/>
                      <a:pt x="-24529" y="-1449"/>
                      <a:pt x="3517" y="43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256F78A2-7869-4E84-B003-D4F4968C92F3}"/>
                  </a:ext>
                </a:extLst>
              </p:cNvPr>
              <p:cNvSpPr/>
              <p:nvPr/>
            </p:nvSpPr>
            <p:spPr>
              <a:xfrm>
                <a:off x="7923213" y="5056173"/>
                <a:ext cx="1163684" cy="192139"/>
              </a:xfrm>
              <a:custGeom>
                <a:avLst/>
                <a:gdLst>
                  <a:gd name="connsiteX0" fmla="*/ 0 w 1163684"/>
                  <a:gd name="connsiteY0" fmla="*/ 15 h 192139"/>
                  <a:gd name="connsiteX1" fmla="*/ 334962 w 1163684"/>
                  <a:gd name="connsiteY1" fmla="*/ 42877 h 192139"/>
                  <a:gd name="connsiteX2" fmla="*/ 341312 w 1163684"/>
                  <a:gd name="connsiteY2" fmla="*/ 39702 h 192139"/>
                  <a:gd name="connsiteX3" fmla="*/ 608012 w 1163684"/>
                  <a:gd name="connsiteY3" fmla="*/ 98440 h 192139"/>
                  <a:gd name="connsiteX4" fmla="*/ 762000 w 1163684"/>
                  <a:gd name="connsiteY4" fmla="*/ 127015 h 192139"/>
                  <a:gd name="connsiteX5" fmla="*/ 1163637 w 1163684"/>
                  <a:gd name="connsiteY5" fmla="*/ 192102 h 192139"/>
                  <a:gd name="connsiteX6" fmla="*/ 788987 w 1163684"/>
                  <a:gd name="connsiteY6" fmla="*/ 136540 h 192139"/>
                  <a:gd name="connsiteX7" fmla="*/ 798512 w 1163684"/>
                  <a:gd name="connsiteY7" fmla="*/ 147652 h 192139"/>
                  <a:gd name="connsiteX8" fmla="*/ 455612 w 1163684"/>
                  <a:gd name="connsiteY8" fmla="*/ 55577 h 192139"/>
                  <a:gd name="connsiteX9" fmla="*/ 371475 w 1163684"/>
                  <a:gd name="connsiteY9" fmla="*/ 38115 h 192139"/>
                  <a:gd name="connsiteX10" fmla="*/ 0 w 1163684"/>
                  <a:gd name="connsiteY10" fmla="*/ 15 h 19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3684" h="192139">
                    <a:moveTo>
                      <a:pt x="0" y="15"/>
                    </a:moveTo>
                    <a:lnTo>
                      <a:pt x="334962" y="42877"/>
                    </a:lnTo>
                    <a:cubicBezTo>
                      <a:pt x="391847" y="49492"/>
                      <a:pt x="295804" y="30442"/>
                      <a:pt x="341312" y="39702"/>
                    </a:cubicBezTo>
                    <a:cubicBezTo>
                      <a:pt x="386820" y="48962"/>
                      <a:pt x="537897" y="83888"/>
                      <a:pt x="608012" y="98440"/>
                    </a:cubicBezTo>
                    <a:cubicBezTo>
                      <a:pt x="678127" y="112992"/>
                      <a:pt x="762000" y="127015"/>
                      <a:pt x="762000" y="127015"/>
                    </a:cubicBezTo>
                    <a:lnTo>
                      <a:pt x="1163637" y="192102"/>
                    </a:lnTo>
                    <a:cubicBezTo>
                      <a:pt x="1168135" y="193689"/>
                      <a:pt x="849841" y="143948"/>
                      <a:pt x="788987" y="136540"/>
                    </a:cubicBezTo>
                    <a:cubicBezTo>
                      <a:pt x="728133" y="129132"/>
                      <a:pt x="854074" y="161146"/>
                      <a:pt x="798512" y="147652"/>
                    </a:cubicBezTo>
                    <a:cubicBezTo>
                      <a:pt x="742950" y="134158"/>
                      <a:pt x="526785" y="73833"/>
                      <a:pt x="455612" y="55577"/>
                    </a:cubicBezTo>
                    <a:cubicBezTo>
                      <a:pt x="384439" y="37321"/>
                      <a:pt x="443971" y="47111"/>
                      <a:pt x="371475" y="38115"/>
                    </a:cubicBezTo>
                    <a:cubicBezTo>
                      <a:pt x="298979" y="29119"/>
                      <a:pt x="6086" y="-779"/>
                      <a:pt x="0" y="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E536103E-68D5-443C-A23E-C29A7B791E1A}"/>
                  </a:ext>
                </a:extLst>
              </p:cNvPr>
              <p:cNvSpPr/>
              <p:nvPr/>
            </p:nvSpPr>
            <p:spPr>
              <a:xfrm>
                <a:off x="7901606" y="4964394"/>
                <a:ext cx="1572209" cy="333083"/>
              </a:xfrm>
              <a:custGeom>
                <a:avLst/>
                <a:gdLst>
                  <a:gd name="connsiteX0" fmla="*/ 31661 w 1572209"/>
                  <a:gd name="connsiteY0" fmla="*/ 85973 h 333083"/>
                  <a:gd name="connsiteX1" fmla="*/ 82461 w 1572209"/>
                  <a:gd name="connsiteY1" fmla="*/ 88089 h 333083"/>
                  <a:gd name="connsiteX2" fmla="*/ 1462527 w 1572209"/>
                  <a:gd name="connsiteY2" fmla="*/ 316689 h 333083"/>
                  <a:gd name="connsiteX3" fmla="*/ 1479461 w 1572209"/>
                  <a:gd name="connsiteY3" fmla="*/ 314573 h 333083"/>
                  <a:gd name="connsiteX4" fmla="*/ 1422311 w 1572209"/>
                  <a:gd name="connsiteY4" fmla="*/ 312456 h 333083"/>
                  <a:gd name="connsiteX5" fmla="*/ 1405377 w 1572209"/>
                  <a:gd name="connsiteY5" fmla="*/ 289173 h 333083"/>
                  <a:gd name="connsiteX6" fmla="*/ 1324944 w 1572209"/>
                  <a:gd name="connsiteY6" fmla="*/ 297639 h 333083"/>
                  <a:gd name="connsiteX7" fmla="*/ 1295311 w 1572209"/>
                  <a:gd name="connsiteY7" fmla="*/ 278589 h 333083"/>
                  <a:gd name="connsiteX8" fmla="*/ 1181011 w 1572209"/>
                  <a:gd name="connsiteY8" fmla="*/ 278589 h 333083"/>
                  <a:gd name="connsiteX9" fmla="*/ 1089994 w 1572209"/>
                  <a:gd name="connsiteY9" fmla="*/ 274356 h 333083"/>
                  <a:gd name="connsiteX10" fmla="*/ 1060361 w 1572209"/>
                  <a:gd name="connsiteY10" fmla="*/ 251073 h 333083"/>
                  <a:gd name="connsiteX11" fmla="*/ 990511 w 1572209"/>
                  <a:gd name="connsiteY11" fmla="*/ 248956 h 333083"/>
                  <a:gd name="connsiteX12" fmla="*/ 927011 w 1572209"/>
                  <a:gd name="connsiteY12" fmla="*/ 246839 h 333083"/>
                  <a:gd name="connsiteX13" fmla="*/ 846577 w 1572209"/>
                  <a:gd name="connsiteY13" fmla="*/ 212973 h 333083"/>
                  <a:gd name="connsiteX14" fmla="*/ 774611 w 1572209"/>
                  <a:gd name="connsiteY14" fmla="*/ 204506 h 333083"/>
                  <a:gd name="connsiteX15" fmla="*/ 723811 w 1572209"/>
                  <a:gd name="connsiteY15" fmla="*/ 191806 h 333083"/>
                  <a:gd name="connsiteX16" fmla="*/ 662427 w 1572209"/>
                  <a:gd name="connsiteY16" fmla="*/ 172756 h 333083"/>
                  <a:gd name="connsiteX17" fmla="*/ 596811 w 1572209"/>
                  <a:gd name="connsiteY17" fmla="*/ 164289 h 333083"/>
                  <a:gd name="connsiteX18" fmla="*/ 579877 w 1572209"/>
                  <a:gd name="connsiteY18" fmla="*/ 128306 h 333083"/>
                  <a:gd name="connsiteX19" fmla="*/ 554477 w 1572209"/>
                  <a:gd name="connsiteY19" fmla="*/ 134656 h 333083"/>
                  <a:gd name="connsiteX20" fmla="*/ 514261 w 1572209"/>
                  <a:gd name="connsiteY20" fmla="*/ 121956 h 333083"/>
                  <a:gd name="connsiteX21" fmla="*/ 457111 w 1572209"/>
                  <a:gd name="connsiteY21" fmla="*/ 115606 h 333083"/>
                  <a:gd name="connsiteX22" fmla="*/ 340694 w 1572209"/>
                  <a:gd name="connsiteY22" fmla="*/ 113489 h 333083"/>
                  <a:gd name="connsiteX23" fmla="*/ 317411 w 1572209"/>
                  <a:gd name="connsiteY23" fmla="*/ 88089 h 333083"/>
                  <a:gd name="connsiteX24" fmla="*/ 249677 w 1572209"/>
                  <a:gd name="connsiteY24" fmla="*/ 83856 h 333083"/>
                  <a:gd name="connsiteX25" fmla="*/ 209461 w 1572209"/>
                  <a:gd name="connsiteY25" fmla="*/ 85973 h 333083"/>
                  <a:gd name="connsiteX26" fmla="*/ 171361 w 1572209"/>
                  <a:gd name="connsiteY26" fmla="*/ 47873 h 333083"/>
                  <a:gd name="connsiteX27" fmla="*/ 126911 w 1572209"/>
                  <a:gd name="connsiteY27" fmla="*/ 62689 h 333083"/>
                  <a:gd name="connsiteX28" fmla="*/ 103627 w 1572209"/>
                  <a:gd name="connsiteY28" fmla="*/ 16123 h 333083"/>
                  <a:gd name="connsiteX29" fmla="*/ 107861 w 1572209"/>
                  <a:gd name="connsiteY29" fmla="*/ 3423 h 333083"/>
                  <a:gd name="connsiteX30" fmla="*/ 31661 w 1572209"/>
                  <a:gd name="connsiteY30" fmla="*/ 85973 h 33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72209" h="333083">
                    <a:moveTo>
                      <a:pt x="31661" y="85973"/>
                    </a:moveTo>
                    <a:cubicBezTo>
                      <a:pt x="-62178" y="67804"/>
                      <a:pt x="82461" y="88089"/>
                      <a:pt x="82461" y="88089"/>
                    </a:cubicBezTo>
                    <a:lnTo>
                      <a:pt x="1462527" y="316689"/>
                    </a:lnTo>
                    <a:cubicBezTo>
                      <a:pt x="1695360" y="354436"/>
                      <a:pt x="1486164" y="315278"/>
                      <a:pt x="1479461" y="314573"/>
                    </a:cubicBezTo>
                    <a:cubicBezTo>
                      <a:pt x="1472758" y="313868"/>
                      <a:pt x="1434658" y="316689"/>
                      <a:pt x="1422311" y="312456"/>
                    </a:cubicBezTo>
                    <a:cubicBezTo>
                      <a:pt x="1409964" y="308223"/>
                      <a:pt x="1421605" y="291642"/>
                      <a:pt x="1405377" y="289173"/>
                    </a:cubicBezTo>
                    <a:cubicBezTo>
                      <a:pt x="1389149" y="286704"/>
                      <a:pt x="1343288" y="299403"/>
                      <a:pt x="1324944" y="297639"/>
                    </a:cubicBezTo>
                    <a:cubicBezTo>
                      <a:pt x="1306600" y="295875"/>
                      <a:pt x="1319300" y="281764"/>
                      <a:pt x="1295311" y="278589"/>
                    </a:cubicBezTo>
                    <a:cubicBezTo>
                      <a:pt x="1271322" y="275414"/>
                      <a:pt x="1215230" y="279294"/>
                      <a:pt x="1181011" y="278589"/>
                    </a:cubicBezTo>
                    <a:cubicBezTo>
                      <a:pt x="1146792" y="277884"/>
                      <a:pt x="1110102" y="278942"/>
                      <a:pt x="1089994" y="274356"/>
                    </a:cubicBezTo>
                    <a:cubicBezTo>
                      <a:pt x="1069886" y="269770"/>
                      <a:pt x="1076942" y="255306"/>
                      <a:pt x="1060361" y="251073"/>
                    </a:cubicBezTo>
                    <a:cubicBezTo>
                      <a:pt x="1043781" y="246840"/>
                      <a:pt x="1012736" y="249662"/>
                      <a:pt x="990511" y="248956"/>
                    </a:cubicBezTo>
                    <a:cubicBezTo>
                      <a:pt x="968286" y="248250"/>
                      <a:pt x="951000" y="252836"/>
                      <a:pt x="927011" y="246839"/>
                    </a:cubicBezTo>
                    <a:cubicBezTo>
                      <a:pt x="903022" y="240842"/>
                      <a:pt x="871977" y="220028"/>
                      <a:pt x="846577" y="212973"/>
                    </a:cubicBezTo>
                    <a:cubicBezTo>
                      <a:pt x="821177" y="205918"/>
                      <a:pt x="795072" y="208034"/>
                      <a:pt x="774611" y="204506"/>
                    </a:cubicBezTo>
                    <a:cubicBezTo>
                      <a:pt x="754150" y="200978"/>
                      <a:pt x="742508" y="197098"/>
                      <a:pt x="723811" y="191806"/>
                    </a:cubicBezTo>
                    <a:cubicBezTo>
                      <a:pt x="705114" y="186514"/>
                      <a:pt x="683593" y="177342"/>
                      <a:pt x="662427" y="172756"/>
                    </a:cubicBezTo>
                    <a:cubicBezTo>
                      <a:pt x="641261" y="168170"/>
                      <a:pt x="610569" y="171697"/>
                      <a:pt x="596811" y="164289"/>
                    </a:cubicBezTo>
                    <a:cubicBezTo>
                      <a:pt x="583053" y="156881"/>
                      <a:pt x="586933" y="133245"/>
                      <a:pt x="579877" y="128306"/>
                    </a:cubicBezTo>
                    <a:cubicBezTo>
                      <a:pt x="572821" y="123367"/>
                      <a:pt x="565413" y="135714"/>
                      <a:pt x="554477" y="134656"/>
                    </a:cubicBezTo>
                    <a:cubicBezTo>
                      <a:pt x="543541" y="133598"/>
                      <a:pt x="530489" y="125131"/>
                      <a:pt x="514261" y="121956"/>
                    </a:cubicBezTo>
                    <a:cubicBezTo>
                      <a:pt x="498033" y="118781"/>
                      <a:pt x="486039" y="117017"/>
                      <a:pt x="457111" y="115606"/>
                    </a:cubicBezTo>
                    <a:cubicBezTo>
                      <a:pt x="428183" y="114195"/>
                      <a:pt x="363977" y="118075"/>
                      <a:pt x="340694" y="113489"/>
                    </a:cubicBezTo>
                    <a:cubicBezTo>
                      <a:pt x="317411" y="108903"/>
                      <a:pt x="332580" y="93028"/>
                      <a:pt x="317411" y="88089"/>
                    </a:cubicBezTo>
                    <a:cubicBezTo>
                      <a:pt x="302242" y="83150"/>
                      <a:pt x="267669" y="84209"/>
                      <a:pt x="249677" y="83856"/>
                    </a:cubicBezTo>
                    <a:cubicBezTo>
                      <a:pt x="231685" y="83503"/>
                      <a:pt x="222514" y="91970"/>
                      <a:pt x="209461" y="85973"/>
                    </a:cubicBezTo>
                    <a:cubicBezTo>
                      <a:pt x="196408" y="79976"/>
                      <a:pt x="185119" y="51754"/>
                      <a:pt x="171361" y="47873"/>
                    </a:cubicBezTo>
                    <a:cubicBezTo>
                      <a:pt x="157603" y="43992"/>
                      <a:pt x="138200" y="67981"/>
                      <a:pt x="126911" y="62689"/>
                    </a:cubicBezTo>
                    <a:cubicBezTo>
                      <a:pt x="115622" y="57397"/>
                      <a:pt x="106802" y="26001"/>
                      <a:pt x="103627" y="16123"/>
                    </a:cubicBezTo>
                    <a:cubicBezTo>
                      <a:pt x="100452" y="6245"/>
                      <a:pt x="120561" y="-6102"/>
                      <a:pt x="107861" y="3423"/>
                    </a:cubicBezTo>
                    <a:cubicBezTo>
                      <a:pt x="95161" y="12948"/>
                      <a:pt x="61294" y="43110"/>
                      <a:pt x="31661" y="859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E1252C9E-E7C9-4054-8BF8-AD68676C3F25}"/>
                  </a:ext>
                </a:extLst>
              </p:cNvPr>
              <p:cNvSpPr/>
              <p:nvPr/>
            </p:nvSpPr>
            <p:spPr>
              <a:xfrm>
                <a:off x="8433803" y="5117541"/>
                <a:ext cx="987742" cy="172290"/>
              </a:xfrm>
              <a:custGeom>
                <a:avLst/>
                <a:gdLst>
                  <a:gd name="connsiteX0" fmla="*/ 914985 w 987742"/>
                  <a:gd name="connsiteY0" fmla="*/ 172009 h 172290"/>
                  <a:gd name="connsiteX1" fmla="*/ 983247 w 987742"/>
                  <a:gd name="connsiteY1" fmla="*/ 116447 h 172290"/>
                  <a:gd name="connsiteX2" fmla="*/ 835610 w 987742"/>
                  <a:gd name="connsiteY2" fmla="*/ 152959 h 172290"/>
                  <a:gd name="connsiteX3" fmla="*/ 843547 w 987742"/>
                  <a:gd name="connsiteY3" fmla="*/ 106922 h 172290"/>
                  <a:gd name="connsiteX4" fmla="*/ 751472 w 987742"/>
                  <a:gd name="connsiteY4" fmla="*/ 141847 h 172290"/>
                  <a:gd name="connsiteX5" fmla="*/ 762585 w 987742"/>
                  <a:gd name="connsiteY5" fmla="*/ 113272 h 172290"/>
                  <a:gd name="connsiteX6" fmla="*/ 641935 w 987742"/>
                  <a:gd name="connsiteY6" fmla="*/ 130734 h 172290"/>
                  <a:gd name="connsiteX7" fmla="*/ 676860 w 987742"/>
                  <a:gd name="connsiteY7" fmla="*/ 59297 h 172290"/>
                  <a:gd name="connsiteX8" fmla="*/ 556210 w 987742"/>
                  <a:gd name="connsiteY8" fmla="*/ 102159 h 172290"/>
                  <a:gd name="connsiteX9" fmla="*/ 503822 w 987742"/>
                  <a:gd name="connsiteY9" fmla="*/ 121209 h 172290"/>
                  <a:gd name="connsiteX10" fmla="*/ 497472 w 987742"/>
                  <a:gd name="connsiteY10" fmla="*/ 70409 h 172290"/>
                  <a:gd name="connsiteX11" fmla="*/ 375235 w 987742"/>
                  <a:gd name="connsiteY11" fmla="*/ 89459 h 172290"/>
                  <a:gd name="connsiteX12" fmla="*/ 357772 w 987742"/>
                  <a:gd name="connsiteY12" fmla="*/ 60884 h 172290"/>
                  <a:gd name="connsiteX13" fmla="*/ 265697 w 987742"/>
                  <a:gd name="connsiteY13" fmla="*/ 75172 h 172290"/>
                  <a:gd name="connsiteX14" fmla="*/ 264110 w 987742"/>
                  <a:gd name="connsiteY14" fmla="*/ 51359 h 172290"/>
                  <a:gd name="connsiteX15" fmla="*/ 143460 w 987742"/>
                  <a:gd name="connsiteY15" fmla="*/ 57709 h 172290"/>
                  <a:gd name="connsiteX16" fmla="*/ 152985 w 987742"/>
                  <a:gd name="connsiteY16" fmla="*/ 2147 h 172290"/>
                  <a:gd name="connsiteX17" fmla="*/ 33922 w 987742"/>
                  <a:gd name="connsiteY17" fmla="*/ 13259 h 172290"/>
                  <a:gd name="connsiteX18" fmla="*/ 49797 w 987742"/>
                  <a:gd name="connsiteY18" fmla="*/ 30722 h 172290"/>
                  <a:gd name="connsiteX19" fmla="*/ 578435 w 987742"/>
                  <a:gd name="connsiteY19" fmla="*/ 87872 h 172290"/>
                  <a:gd name="connsiteX20" fmla="*/ 914985 w 987742"/>
                  <a:gd name="connsiteY20" fmla="*/ 172009 h 17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7742" h="172290">
                    <a:moveTo>
                      <a:pt x="914985" y="172009"/>
                    </a:moveTo>
                    <a:cubicBezTo>
                      <a:pt x="982454" y="176772"/>
                      <a:pt x="996476" y="119622"/>
                      <a:pt x="983247" y="116447"/>
                    </a:cubicBezTo>
                    <a:cubicBezTo>
                      <a:pt x="970018" y="113272"/>
                      <a:pt x="858893" y="154546"/>
                      <a:pt x="835610" y="152959"/>
                    </a:cubicBezTo>
                    <a:cubicBezTo>
                      <a:pt x="812327" y="151371"/>
                      <a:pt x="857570" y="108774"/>
                      <a:pt x="843547" y="106922"/>
                    </a:cubicBezTo>
                    <a:cubicBezTo>
                      <a:pt x="829524" y="105070"/>
                      <a:pt x="764966" y="140789"/>
                      <a:pt x="751472" y="141847"/>
                    </a:cubicBezTo>
                    <a:cubicBezTo>
                      <a:pt x="737978" y="142905"/>
                      <a:pt x="780841" y="115124"/>
                      <a:pt x="762585" y="113272"/>
                    </a:cubicBezTo>
                    <a:cubicBezTo>
                      <a:pt x="744329" y="111420"/>
                      <a:pt x="656222" y="139730"/>
                      <a:pt x="641935" y="130734"/>
                    </a:cubicBezTo>
                    <a:cubicBezTo>
                      <a:pt x="627648" y="121738"/>
                      <a:pt x="691148" y="64060"/>
                      <a:pt x="676860" y="59297"/>
                    </a:cubicBezTo>
                    <a:cubicBezTo>
                      <a:pt x="662572" y="54534"/>
                      <a:pt x="585050" y="91840"/>
                      <a:pt x="556210" y="102159"/>
                    </a:cubicBezTo>
                    <a:cubicBezTo>
                      <a:pt x="527370" y="112478"/>
                      <a:pt x="513612" y="126501"/>
                      <a:pt x="503822" y="121209"/>
                    </a:cubicBezTo>
                    <a:cubicBezTo>
                      <a:pt x="494032" y="115917"/>
                      <a:pt x="518903" y="75701"/>
                      <a:pt x="497472" y="70409"/>
                    </a:cubicBezTo>
                    <a:cubicBezTo>
                      <a:pt x="476041" y="65117"/>
                      <a:pt x="398518" y="91046"/>
                      <a:pt x="375235" y="89459"/>
                    </a:cubicBezTo>
                    <a:cubicBezTo>
                      <a:pt x="351952" y="87871"/>
                      <a:pt x="376028" y="63265"/>
                      <a:pt x="357772" y="60884"/>
                    </a:cubicBezTo>
                    <a:cubicBezTo>
                      <a:pt x="339516" y="58503"/>
                      <a:pt x="281307" y="76760"/>
                      <a:pt x="265697" y="75172"/>
                    </a:cubicBezTo>
                    <a:cubicBezTo>
                      <a:pt x="250087" y="73584"/>
                      <a:pt x="284483" y="54270"/>
                      <a:pt x="264110" y="51359"/>
                    </a:cubicBezTo>
                    <a:cubicBezTo>
                      <a:pt x="243737" y="48448"/>
                      <a:pt x="161981" y="65911"/>
                      <a:pt x="143460" y="57709"/>
                    </a:cubicBezTo>
                    <a:cubicBezTo>
                      <a:pt x="124939" y="49507"/>
                      <a:pt x="171241" y="9555"/>
                      <a:pt x="152985" y="2147"/>
                    </a:cubicBezTo>
                    <a:cubicBezTo>
                      <a:pt x="134729" y="-5261"/>
                      <a:pt x="51120" y="8496"/>
                      <a:pt x="33922" y="13259"/>
                    </a:cubicBezTo>
                    <a:cubicBezTo>
                      <a:pt x="16724" y="18021"/>
                      <a:pt x="-40955" y="18286"/>
                      <a:pt x="49797" y="30722"/>
                    </a:cubicBezTo>
                    <a:cubicBezTo>
                      <a:pt x="140549" y="43157"/>
                      <a:pt x="430268" y="62472"/>
                      <a:pt x="578435" y="87872"/>
                    </a:cubicBezTo>
                    <a:cubicBezTo>
                      <a:pt x="726602" y="113272"/>
                      <a:pt x="847516" y="167246"/>
                      <a:pt x="914985" y="1720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AFDC106D-AEB3-426A-B478-7ECB14D65437}"/>
                  </a:ext>
                </a:extLst>
              </p:cNvPr>
              <p:cNvSpPr/>
              <p:nvPr/>
            </p:nvSpPr>
            <p:spPr>
              <a:xfrm>
                <a:off x="9370536" y="5250322"/>
                <a:ext cx="830931" cy="160084"/>
              </a:xfrm>
              <a:custGeom>
                <a:avLst/>
                <a:gdLst>
                  <a:gd name="connsiteX0" fmla="*/ 19527 w 830931"/>
                  <a:gd name="connsiteY0" fmla="*/ 55103 h 160084"/>
                  <a:gd name="connsiteX1" fmla="*/ 557689 w 830931"/>
                  <a:gd name="connsiteY1" fmla="*/ 142416 h 160084"/>
                  <a:gd name="connsiteX2" fmla="*/ 757714 w 830931"/>
                  <a:gd name="connsiteY2" fmla="*/ 156703 h 160084"/>
                  <a:gd name="connsiteX3" fmla="*/ 830739 w 830931"/>
                  <a:gd name="connsiteY3" fmla="*/ 97966 h 160084"/>
                  <a:gd name="connsiteX4" fmla="*/ 740252 w 830931"/>
                  <a:gd name="connsiteY4" fmla="*/ 129716 h 160084"/>
                  <a:gd name="connsiteX5" fmla="*/ 659289 w 830931"/>
                  <a:gd name="connsiteY5" fmla="*/ 136066 h 160084"/>
                  <a:gd name="connsiteX6" fmla="*/ 711677 w 830931"/>
                  <a:gd name="connsiteY6" fmla="*/ 96378 h 160084"/>
                  <a:gd name="connsiteX7" fmla="*/ 610077 w 830931"/>
                  <a:gd name="connsiteY7" fmla="*/ 134478 h 160084"/>
                  <a:gd name="connsiteX8" fmla="*/ 608489 w 830931"/>
                  <a:gd name="connsiteY8" fmla="*/ 124953 h 160084"/>
                  <a:gd name="connsiteX9" fmla="*/ 635477 w 830931"/>
                  <a:gd name="connsiteY9" fmla="*/ 96378 h 160084"/>
                  <a:gd name="connsiteX10" fmla="*/ 557689 w 830931"/>
                  <a:gd name="connsiteY10" fmla="*/ 124953 h 160084"/>
                  <a:gd name="connsiteX11" fmla="*/ 521177 w 830931"/>
                  <a:gd name="connsiteY11" fmla="*/ 124953 h 160084"/>
                  <a:gd name="connsiteX12" fmla="*/ 543402 w 830931"/>
                  <a:gd name="connsiteY12" fmla="*/ 78916 h 160084"/>
                  <a:gd name="connsiteX13" fmla="*/ 500539 w 830931"/>
                  <a:gd name="connsiteY13" fmla="*/ 94791 h 160084"/>
                  <a:gd name="connsiteX14" fmla="*/ 467202 w 830931"/>
                  <a:gd name="connsiteY14" fmla="*/ 121778 h 160084"/>
                  <a:gd name="connsiteX15" fmla="*/ 487839 w 830931"/>
                  <a:gd name="connsiteY15" fmla="*/ 93203 h 160084"/>
                  <a:gd name="connsiteX16" fmla="*/ 417989 w 830931"/>
                  <a:gd name="connsiteY16" fmla="*/ 112253 h 160084"/>
                  <a:gd name="connsiteX17" fmla="*/ 413227 w 830931"/>
                  <a:gd name="connsiteY17" fmla="*/ 105903 h 160084"/>
                  <a:gd name="connsiteX18" fmla="*/ 465614 w 830931"/>
                  <a:gd name="connsiteY18" fmla="*/ 51928 h 160084"/>
                  <a:gd name="connsiteX19" fmla="*/ 371952 w 830931"/>
                  <a:gd name="connsiteY19" fmla="*/ 93203 h 160084"/>
                  <a:gd name="connsiteX20" fmla="*/ 311627 w 830931"/>
                  <a:gd name="connsiteY20" fmla="*/ 94791 h 160084"/>
                  <a:gd name="connsiteX21" fmla="*/ 421164 w 830931"/>
                  <a:gd name="connsiteY21" fmla="*/ 74153 h 160084"/>
                  <a:gd name="connsiteX22" fmla="*/ 306864 w 830931"/>
                  <a:gd name="connsiteY22" fmla="*/ 82091 h 160084"/>
                  <a:gd name="connsiteX23" fmla="*/ 292577 w 830931"/>
                  <a:gd name="connsiteY23" fmla="*/ 69391 h 160084"/>
                  <a:gd name="connsiteX24" fmla="*/ 295752 w 830931"/>
                  <a:gd name="connsiteY24" fmla="*/ 47166 h 160084"/>
                  <a:gd name="connsiteX25" fmla="*/ 219552 w 830931"/>
                  <a:gd name="connsiteY25" fmla="*/ 82091 h 160084"/>
                  <a:gd name="connsiteX26" fmla="*/ 265589 w 830931"/>
                  <a:gd name="connsiteY26" fmla="*/ 34466 h 160084"/>
                  <a:gd name="connsiteX27" fmla="*/ 211614 w 830931"/>
                  <a:gd name="connsiteY27" fmla="*/ 50341 h 160084"/>
                  <a:gd name="connsiteX28" fmla="*/ 173514 w 830931"/>
                  <a:gd name="connsiteY28" fmla="*/ 43991 h 160084"/>
                  <a:gd name="connsiteX29" fmla="*/ 195739 w 830931"/>
                  <a:gd name="connsiteY29" fmla="*/ 1128 h 160084"/>
                  <a:gd name="connsiteX30" fmla="*/ 156052 w 830931"/>
                  <a:gd name="connsiteY30" fmla="*/ 15416 h 160084"/>
                  <a:gd name="connsiteX31" fmla="*/ 121127 w 830931"/>
                  <a:gd name="connsiteY31" fmla="*/ 47166 h 160084"/>
                  <a:gd name="connsiteX32" fmla="*/ 19527 w 830931"/>
                  <a:gd name="connsiteY32" fmla="*/ 55103 h 16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30931" h="160084">
                    <a:moveTo>
                      <a:pt x="19527" y="55103"/>
                    </a:moveTo>
                    <a:cubicBezTo>
                      <a:pt x="92287" y="70978"/>
                      <a:pt x="434658" y="125483"/>
                      <a:pt x="557689" y="142416"/>
                    </a:cubicBezTo>
                    <a:cubicBezTo>
                      <a:pt x="680720" y="159349"/>
                      <a:pt x="712206" y="164111"/>
                      <a:pt x="757714" y="156703"/>
                    </a:cubicBezTo>
                    <a:cubicBezTo>
                      <a:pt x="803222" y="149295"/>
                      <a:pt x="833649" y="102464"/>
                      <a:pt x="830739" y="97966"/>
                    </a:cubicBezTo>
                    <a:cubicBezTo>
                      <a:pt x="827829" y="93468"/>
                      <a:pt x="768827" y="123366"/>
                      <a:pt x="740252" y="129716"/>
                    </a:cubicBezTo>
                    <a:cubicBezTo>
                      <a:pt x="711677" y="136066"/>
                      <a:pt x="664052" y="141622"/>
                      <a:pt x="659289" y="136066"/>
                    </a:cubicBezTo>
                    <a:cubicBezTo>
                      <a:pt x="654527" y="130510"/>
                      <a:pt x="719879" y="96643"/>
                      <a:pt x="711677" y="96378"/>
                    </a:cubicBezTo>
                    <a:cubicBezTo>
                      <a:pt x="703475" y="96113"/>
                      <a:pt x="627275" y="129716"/>
                      <a:pt x="610077" y="134478"/>
                    </a:cubicBezTo>
                    <a:cubicBezTo>
                      <a:pt x="592879" y="139241"/>
                      <a:pt x="604256" y="131303"/>
                      <a:pt x="608489" y="124953"/>
                    </a:cubicBezTo>
                    <a:cubicBezTo>
                      <a:pt x="612722" y="118603"/>
                      <a:pt x="643944" y="96378"/>
                      <a:pt x="635477" y="96378"/>
                    </a:cubicBezTo>
                    <a:cubicBezTo>
                      <a:pt x="627010" y="96378"/>
                      <a:pt x="576739" y="120191"/>
                      <a:pt x="557689" y="124953"/>
                    </a:cubicBezTo>
                    <a:cubicBezTo>
                      <a:pt x="538639" y="129715"/>
                      <a:pt x="523558" y="132626"/>
                      <a:pt x="521177" y="124953"/>
                    </a:cubicBezTo>
                    <a:cubicBezTo>
                      <a:pt x="518796" y="117280"/>
                      <a:pt x="546842" y="83943"/>
                      <a:pt x="543402" y="78916"/>
                    </a:cubicBezTo>
                    <a:cubicBezTo>
                      <a:pt x="539962" y="73889"/>
                      <a:pt x="513239" y="87647"/>
                      <a:pt x="500539" y="94791"/>
                    </a:cubicBezTo>
                    <a:cubicBezTo>
                      <a:pt x="487839" y="101935"/>
                      <a:pt x="469319" y="122043"/>
                      <a:pt x="467202" y="121778"/>
                    </a:cubicBezTo>
                    <a:cubicBezTo>
                      <a:pt x="465085" y="121513"/>
                      <a:pt x="496041" y="94791"/>
                      <a:pt x="487839" y="93203"/>
                    </a:cubicBezTo>
                    <a:cubicBezTo>
                      <a:pt x="479637" y="91615"/>
                      <a:pt x="430424" y="110136"/>
                      <a:pt x="417989" y="112253"/>
                    </a:cubicBezTo>
                    <a:cubicBezTo>
                      <a:pt x="405554" y="114370"/>
                      <a:pt x="405290" y="115957"/>
                      <a:pt x="413227" y="105903"/>
                    </a:cubicBezTo>
                    <a:cubicBezTo>
                      <a:pt x="421164" y="95849"/>
                      <a:pt x="472493" y="54045"/>
                      <a:pt x="465614" y="51928"/>
                    </a:cubicBezTo>
                    <a:cubicBezTo>
                      <a:pt x="458735" y="49811"/>
                      <a:pt x="397616" y="86059"/>
                      <a:pt x="371952" y="93203"/>
                    </a:cubicBezTo>
                    <a:cubicBezTo>
                      <a:pt x="346288" y="100347"/>
                      <a:pt x="303425" y="97966"/>
                      <a:pt x="311627" y="94791"/>
                    </a:cubicBezTo>
                    <a:cubicBezTo>
                      <a:pt x="319829" y="91616"/>
                      <a:pt x="421958" y="76270"/>
                      <a:pt x="421164" y="74153"/>
                    </a:cubicBezTo>
                    <a:cubicBezTo>
                      <a:pt x="420370" y="72036"/>
                      <a:pt x="328295" y="82885"/>
                      <a:pt x="306864" y="82091"/>
                    </a:cubicBezTo>
                    <a:cubicBezTo>
                      <a:pt x="285433" y="81297"/>
                      <a:pt x="294429" y="75212"/>
                      <a:pt x="292577" y="69391"/>
                    </a:cubicBezTo>
                    <a:cubicBezTo>
                      <a:pt x="290725" y="63570"/>
                      <a:pt x="307923" y="45049"/>
                      <a:pt x="295752" y="47166"/>
                    </a:cubicBezTo>
                    <a:cubicBezTo>
                      <a:pt x="283581" y="49283"/>
                      <a:pt x="224579" y="84208"/>
                      <a:pt x="219552" y="82091"/>
                    </a:cubicBezTo>
                    <a:cubicBezTo>
                      <a:pt x="214525" y="79974"/>
                      <a:pt x="266912" y="39758"/>
                      <a:pt x="265589" y="34466"/>
                    </a:cubicBezTo>
                    <a:cubicBezTo>
                      <a:pt x="264266" y="29174"/>
                      <a:pt x="226960" y="48753"/>
                      <a:pt x="211614" y="50341"/>
                    </a:cubicBezTo>
                    <a:cubicBezTo>
                      <a:pt x="196268" y="51928"/>
                      <a:pt x="176160" y="52193"/>
                      <a:pt x="173514" y="43991"/>
                    </a:cubicBezTo>
                    <a:cubicBezTo>
                      <a:pt x="170868" y="35789"/>
                      <a:pt x="198649" y="5890"/>
                      <a:pt x="195739" y="1128"/>
                    </a:cubicBezTo>
                    <a:cubicBezTo>
                      <a:pt x="192829" y="-3634"/>
                      <a:pt x="168487" y="7743"/>
                      <a:pt x="156052" y="15416"/>
                    </a:cubicBezTo>
                    <a:cubicBezTo>
                      <a:pt x="143617" y="23089"/>
                      <a:pt x="143087" y="40022"/>
                      <a:pt x="121127" y="47166"/>
                    </a:cubicBezTo>
                    <a:cubicBezTo>
                      <a:pt x="99167" y="54310"/>
                      <a:pt x="-53233" y="39228"/>
                      <a:pt x="19527" y="551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88C4F7CC-FDAC-4A65-8A7D-47851011F8CD}"/>
                  </a:ext>
                </a:extLst>
              </p:cNvPr>
              <p:cNvSpPr/>
              <p:nvPr/>
            </p:nvSpPr>
            <p:spPr>
              <a:xfrm>
                <a:off x="9688489" y="5424134"/>
                <a:ext cx="441352" cy="208425"/>
              </a:xfrm>
              <a:custGeom>
                <a:avLst/>
                <a:gdLst>
                  <a:gd name="connsiteX0" fmla="*/ 15899 w 441352"/>
                  <a:gd name="connsiteY0" fmla="*/ 1941 h 208425"/>
                  <a:gd name="connsiteX1" fmla="*/ 309586 w 441352"/>
                  <a:gd name="connsiteY1" fmla="*/ 32104 h 208425"/>
                  <a:gd name="connsiteX2" fmla="*/ 339749 w 441352"/>
                  <a:gd name="connsiteY2" fmla="*/ 52741 h 208425"/>
                  <a:gd name="connsiteX3" fmla="*/ 361974 w 441352"/>
                  <a:gd name="connsiteY3" fmla="*/ 81316 h 208425"/>
                  <a:gd name="connsiteX4" fmla="*/ 441349 w 441352"/>
                  <a:gd name="connsiteY4" fmla="*/ 208316 h 208425"/>
                  <a:gd name="connsiteX5" fmla="*/ 363561 w 441352"/>
                  <a:gd name="connsiteY5" fmla="*/ 57504 h 208425"/>
                  <a:gd name="connsiteX6" fmla="*/ 69874 w 441352"/>
                  <a:gd name="connsiteY6" fmla="*/ 8291 h 208425"/>
                  <a:gd name="connsiteX7" fmla="*/ 15899 w 441352"/>
                  <a:gd name="connsiteY7" fmla="*/ 1941 h 20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352" h="208425">
                    <a:moveTo>
                      <a:pt x="15899" y="1941"/>
                    </a:moveTo>
                    <a:cubicBezTo>
                      <a:pt x="55851" y="5910"/>
                      <a:pt x="255611" y="23637"/>
                      <a:pt x="309586" y="32104"/>
                    </a:cubicBezTo>
                    <a:cubicBezTo>
                      <a:pt x="363561" y="40571"/>
                      <a:pt x="331018" y="44539"/>
                      <a:pt x="339749" y="52741"/>
                    </a:cubicBezTo>
                    <a:cubicBezTo>
                      <a:pt x="348480" y="60943"/>
                      <a:pt x="345041" y="55387"/>
                      <a:pt x="361974" y="81316"/>
                    </a:cubicBezTo>
                    <a:cubicBezTo>
                      <a:pt x="378907" y="107245"/>
                      <a:pt x="441085" y="212285"/>
                      <a:pt x="441349" y="208316"/>
                    </a:cubicBezTo>
                    <a:cubicBezTo>
                      <a:pt x="441613" y="204347"/>
                      <a:pt x="425473" y="90841"/>
                      <a:pt x="363561" y="57504"/>
                    </a:cubicBezTo>
                    <a:cubicBezTo>
                      <a:pt x="301649" y="24167"/>
                      <a:pt x="121997" y="16493"/>
                      <a:pt x="69874" y="8291"/>
                    </a:cubicBezTo>
                    <a:cubicBezTo>
                      <a:pt x="17751" y="89"/>
                      <a:pt x="-24053" y="-2028"/>
                      <a:pt x="15899" y="19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6712EE97-9672-40C2-B6B3-673CCBF865D8}"/>
                  </a:ext>
                </a:extLst>
              </p:cNvPr>
              <p:cNvSpPr/>
              <p:nvPr/>
            </p:nvSpPr>
            <p:spPr>
              <a:xfrm>
                <a:off x="9798826" y="5633700"/>
                <a:ext cx="469200" cy="242793"/>
              </a:xfrm>
              <a:custGeom>
                <a:avLst/>
                <a:gdLst>
                  <a:gd name="connsiteX0" fmla="*/ 812 w 469200"/>
                  <a:gd name="connsiteY0" fmla="*/ 152738 h 242793"/>
                  <a:gd name="connsiteX1" fmla="*/ 254812 w 469200"/>
                  <a:gd name="connsiteY1" fmla="*/ 192425 h 242793"/>
                  <a:gd name="connsiteX2" fmla="*/ 462774 w 469200"/>
                  <a:gd name="connsiteY2" fmla="*/ 186075 h 242793"/>
                  <a:gd name="connsiteX3" fmla="*/ 413562 w 469200"/>
                  <a:gd name="connsiteY3" fmla="*/ 140038 h 242793"/>
                  <a:gd name="connsiteX4" fmla="*/ 386574 w 469200"/>
                  <a:gd name="connsiteY4" fmla="*/ 338 h 242793"/>
                  <a:gd name="connsiteX5" fmla="*/ 445312 w 469200"/>
                  <a:gd name="connsiteY5" fmla="*/ 184488 h 242793"/>
                  <a:gd name="connsiteX6" fmla="*/ 450074 w 469200"/>
                  <a:gd name="connsiteY6" fmla="*/ 238463 h 242793"/>
                  <a:gd name="connsiteX7" fmla="*/ 343712 w 469200"/>
                  <a:gd name="connsiteY7" fmla="*/ 233700 h 242793"/>
                  <a:gd name="connsiteX8" fmla="*/ 812 w 469200"/>
                  <a:gd name="connsiteY8" fmla="*/ 152738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9200" h="242793">
                    <a:moveTo>
                      <a:pt x="812" y="152738"/>
                    </a:moveTo>
                    <a:cubicBezTo>
                      <a:pt x="-14005" y="145859"/>
                      <a:pt x="177818" y="186869"/>
                      <a:pt x="254812" y="192425"/>
                    </a:cubicBezTo>
                    <a:cubicBezTo>
                      <a:pt x="331806" y="197981"/>
                      <a:pt x="436316" y="194806"/>
                      <a:pt x="462774" y="186075"/>
                    </a:cubicBezTo>
                    <a:cubicBezTo>
                      <a:pt x="489232" y="177344"/>
                      <a:pt x="426262" y="170994"/>
                      <a:pt x="413562" y="140038"/>
                    </a:cubicBezTo>
                    <a:cubicBezTo>
                      <a:pt x="400862" y="109082"/>
                      <a:pt x="381282" y="-7070"/>
                      <a:pt x="386574" y="338"/>
                    </a:cubicBezTo>
                    <a:cubicBezTo>
                      <a:pt x="391866" y="7746"/>
                      <a:pt x="434729" y="144800"/>
                      <a:pt x="445312" y="184488"/>
                    </a:cubicBezTo>
                    <a:cubicBezTo>
                      <a:pt x="455895" y="224176"/>
                      <a:pt x="467007" y="230261"/>
                      <a:pt x="450074" y="238463"/>
                    </a:cubicBezTo>
                    <a:cubicBezTo>
                      <a:pt x="433141" y="246665"/>
                      <a:pt x="416208" y="242167"/>
                      <a:pt x="343712" y="233700"/>
                    </a:cubicBezTo>
                    <a:cubicBezTo>
                      <a:pt x="271216" y="225233"/>
                      <a:pt x="15629" y="159617"/>
                      <a:pt x="812" y="1527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B9F36AC-1ADC-4D8E-B4EE-E2E6FC8358B9}"/>
                  </a:ext>
                </a:extLst>
              </p:cNvPr>
              <p:cNvSpPr/>
              <p:nvPr/>
            </p:nvSpPr>
            <p:spPr>
              <a:xfrm>
                <a:off x="10351268" y="5243230"/>
                <a:ext cx="391998" cy="174116"/>
              </a:xfrm>
              <a:custGeom>
                <a:avLst/>
                <a:gdLst>
                  <a:gd name="connsiteX0" fmla="*/ 27807 w 391998"/>
                  <a:gd name="connsiteY0" fmla="*/ 101883 h 174116"/>
                  <a:gd name="connsiteX1" fmla="*/ 238945 w 391998"/>
                  <a:gd name="connsiteY1" fmla="*/ 46320 h 174116"/>
                  <a:gd name="connsiteX2" fmla="*/ 153220 w 391998"/>
                  <a:gd name="connsiteY2" fmla="*/ 79658 h 174116"/>
                  <a:gd name="connsiteX3" fmla="*/ 337370 w 391998"/>
                  <a:gd name="connsiteY3" fmla="*/ 27270 h 174116"/>
                  <a:gd name="connsiteX4" fmla="*/ 391345 w 391998"/>
                  <a:gd name="connsiteY4" fmla="*/ 283 h 174116"/>
                  <a:gd name="connsiteX5" fmla="*/ 310382 w 391998"/>
                  <a:gd name="connsiteY5" fmla="*/ 43145 h 174116"/>
                  <a:gd name="connsiteX6" fmla="*/ 162745 w 391998"/>
                  <a:gd name="connsiteY6" fmla="*/ 98708 h 174116"/>
                  <a:gd name="connsiteX7" fmla="*/ 2407 w 391998"/>
                  <a:gd name="connsiteY7" fmla="*/ 173320 h 174116"/>
                  <a:gd name="connsiteX8" fmla="*/ 292920 w 391998"/>
                  <a:gd name="connsiteY8" fmla="*/ 47908 h 174116"/>
                  <a:gd name="connsiteX9" fmla="*/ 142107 w 391998"/>
                  <a:gd name="connsiteY9" fmla="*/ 97120 h 174116"/>
                  <a:gd name="connsiteX10" fmla="*/ 27807 w 391998"/>
                  <a:gd name="connsiteY10" fmla="*/ 101883 h 17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998" h="174116">
                    <a:moveTo>
                      <a:pt x="27807" y="101883"/>
                    </a:moveTo>
                    <a:cubicBezTo>
                      <a:pt x="43947" y="93416"/>
                      <a:pt x="218043" y="50024"/>
                      <a:pt x="238945" y="46320"/>
                    </a:cubicBezTo>
                    <a:cubicBezTo>
                      <a:pt x="259847" y="42616"/>
                      <a:pt x="136816" y="82833"/>
                      <a:pt x="153220" y="79658"/>
                    </a:cubicBezTo>
                    <a:cubicBezTo>
                      <a:pt x="169624" y="76483"/>
                      <a:pt x="297683" y="40499"/>
                      <a:pt x="337370" y="27270"/>
                    </a:cubicBezTo>
                    <a:cubicBezTo>
                      <a:pt x="377057" y="14041"/>
                      <a:pt x="395843" y="-2363"/>
                      <a:pt x="391345" y="283"/>
                    </a:cubicBezTo>
                    <a:cubicBezTo>
                      <a:pt x="386847" y="2929"/>
                      <a:pt x="348482" y="26741"/>
                      <a:pt x="310382" y="43145"/>
                    </a:cubicBezTo>
                    <a:cubicBezTo>
                      <a:pt x="272282" y="59549"/>
                      <a:pt x="214074" y="77012"/>
                      <a:pt x="162745" y="98708"/>
                    </a:cubicBezTo>
                    <a:cubicBezTo>
                      <a:pt x="111416" y="120404"/>
                      <a:pt x="-19289" y="181787"/>
                      <a:pt x="2407" y="173320"/>
                    </a:cubicBezTo>
                    <a:cubicBezTo>
                      <a:pt x="24103" y="164853"/>
                      <a:pt x="269637" y="60608"/>
                      <a:pt x="292920" y="47908"/>
                    </a:cubicBezTo>
                    <a:cubicBezTo>
                      <a:pt x="316203" y="35208"/>
                      <a:pt x="184970" y="88124"/>
                      <a:pt x="142107" y="97120"/>
                    </a:cubicBezTo>
                    <a:cubicBezTo>
                      <a:pt x="99245" y="106116"/>
                      <a:pt x="11667" y="110350"/>
                      <a:pt x="27807" y="1018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894B7C29-E92F-4FEE-8772-06CACA98CFCD}"/>
                  </a:ext>
                </a:extLst>
              </p:cNvPr>
              <p:cNvSpPr/>
              <p:nvPr/>
            </p:nvSpPr>
            <p:spPr>
              <a:xfrm>
                <a:off x="10380511" y="5382172"/>
                <a:ext cx="256071" cy="212542"/>
              </a:xfrm>
              <a:custGeom>
                <a:avLst/>
                <a:gdLst>
                  <a:gd name="connsiteX0" fmla="*/ 152 w 256071"/>
                  <a:gd name="connsiteY0" fmla="*/ 15328 h 212542"/>
                  <a:gd name="connsiteX1" fmla="*/ 173189 w 256071"/>
                  <a:gd name="connsiteY1" fmla="*/ 1041 h 212542"/>
                  <a:gd name="connsiteX2" fmla="*/ 104927 w 256071"/>
                  <a:gd name="connsiteY2" fmla="*/ 45491 h 212542"/>
                  <a:gd name="connsiteX3" fmla="*/ 109689 w 256071"/>
                  <a:gd name="connsiteY3" fmla="*/ 140741 h 212542"/>
                  <a:gd name="connsiteX4" fmla="*/ 138264 w 256071"/>
                  <a:gd name="connsiteY4" fmla="*/ 132803 h 212542"/>
                  <a:gd name="connsiteX5" fmla="*/ 244627 w 256071"/>
                  <a:gd name="connsiteY5" fmla="*/ 202653 h 212542"/>
                  <a:gd name="connsiteX6" fmla="*/ 250977 w 256071"/>
                  <a:gd name="connsiteY6" fmla="*/ 205828 h 212542"/>
                  <a:gd name="connsiteX7" fmla="*/ 225577 w 256071"/>
                  <a:gd name="connsiteY7" fmla="*/ 143916 h 212542"/>
                  <a:gd name="connsiteX8" fmla="*/ 254152 w 256071"/>
                  <a:gd name="connsiteY8" fmla="*/ 13741 h 212542"/>
                  <a:gd name="connsiteX9" fmla="*/ 171602 w 256071"/>
                  <a:gd name="connsiteY9" fmla="*/ 153441 h 212542"/>
                  <a:gd name="connsiteX10" fmla="*/ 103339 w 256071"/>
                  <a:gd name="connsiteY10" fmla="*/ 123278 h 212542"/>
                  <a:gd name="connsiteX11" fmla="*/ 141439 w 256071"/>
                  <a:gd name="connsiteY11" fmla="*/ 29616 h 212542"/>
                  <a:gd name="connsiteX12" fmla="*/ 152 w 256071"/>
                  <a:gd name="connsiteY12" fmla="*/ 15328 h 2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6071" h="212542">
                    <a:moveTo>
                      <a:pt x="152" y="15328"/>
                    </a:moveTo>
                    <a:cubicBezTo>
                      <a:pt x="5444" y="10565"/>
                      <a:pt x="155727" y="-3986"/>
                      <a:pt x="173189" y="1041"/>
                    </a:cubicBezTo>
                    <a:cubicBezTo>
                      <a:pt x="190652" y="6068"/>
                      <a:pt x="115510" y="22208"/>
                      <a:pt x="104927" y="45491"/>
                    </a:cubicBezTo>
                    <a:cubicBezTo>
                      <a:pt x="94344" y="68774"/>
                      <a:pt x="104133" y="126189"/>
                      <a:pt x="109689" y="140741"/>
                    </a:cubicBezTo>
                    <a:cubicBezTo>
                      <a:pt x="115245" y="155293"/>
                      <a:pt x="115774" y="122484"/>
                      <a:pt x="138264" y="132803"/>
                    </a:cubicBezTo>
                    <a:cubicBezTo>
                      <a:pt x="160754" y="143122"/>
                      <a:pt x="225842" y="190482"/>
                      <a:pt x="244627" y="202653"/>
                    </a:cubicBezTo>
                    <a:cubicBezTo>
                      <a:pt x="263412" y="214824"/>
                      <a:pt x="254152" y="215617"/>
                      <a:pt x="250977" y="205828"/>
                    </a:cubicBezTo>
                    <a:cubicBezTo>
                      <a:pt x="247802" y="196039"/>
                      <a:pt x="225048" y="175930"/>
                      <a:pt x="225577" y="143916"/>
                    </a:cubicBezTo>
                    <a:cubicBezTo>
                      <a:pt x="226106" y="111902"/>
                      <a:pt x="263148" y="12154"/>
                      <a:pt x="254152" y="13741"/>
                    </a:cubicBezTo>
                    <a:cubicBezTo>
                      <a:pt x="245156" y="15328"/>
                      <a:pt x="196737" y="135185"/>
                      <a:pt x="171602" y="153441"/>
                    </a:cubicBezTo>
                    <a:cubicBezTo>
                      <a:pt x="146467" y="171697"/>
                      <a:pt x="108366" y="143916"/>
                      <a:pt x="103339" y="123278"/>
                    </a:cubicBezTo>
                    <a:cubicBezTo>
                      <a:pt x="98312" y="102640"/>
                      <a:pt x="153610" y="48401"/>
                      <a:pt x="141439" y="29616"/>
                    </a:cubicBezTo>
                    <a:cubicBezTo>
                      <a:pt x="129268" y="10831"/>
                      <a:pt x="-5140" y="20091"/>
                      <a:pt x="152" y="15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B0E464D8-C9DB-419B-82A9-ABAE57F337D2}"/>
                  </a:ext>
                </a:extLst>
              </p:cNvPr>
              <p:cNvSpPr/>
              <p:nvPr/>
            </p:nvSpPr>
            <p:spPr>
              <a:xfrm>
                <a:off x="10622312" y="5249848"/>
                <a:ext cx="177219" cy="622882"/>
              </a:xfrm>
              <a:custGeom>
                <a:avLst/>
                <a:gdLst>
                  <a:gd name="connsiteX0" fmla="*/ 120301 w 177219"/>
                  <a:gd name="connsiteY0" fmla="*/ 3190 h 622882"/>
                  <a:gd name="connsiteX1" fmla="*/ 174276 w 177219"/>
                  <a:gd name="connsiteY1" fmla="*/ 174640 h 622882"/>
                  <a:gd name="connsiteX2" fmla="*/ 169513 w 177219"/>
                  <a:gd name="connsiteY2" fmla="*/ 88915 h 622882"/>
                  <a:gd name="connsiteX3" fmla="*/ 164751 w 177219"/>
                  <a:gd name="connsiteY3" fmla="*/ 276240 h 622882"/>
                  <a:gd name="connsiteX4" fmla="*/ 121888 w 177219"/>
                  <a:gd name="connsiteY4" fmla="*/ 450865 h 622882"/>
                  <a:gd name="connsiteX5" fmla="*/ 12351 w 177219"/>
                  <a:gd name="connsiteY5" fmla="*/ 615965 h 622882"/>
                  <a:gd name="connsiteX6" fmla="*/ 34576 w 177219"/>
                  <a:gd name="connsiteY6" fmla="*/ 593740 h 622882"/>
                  <a:gd name="connsiteX7" fmla="*/ 1238 w 177219"/>
                  <a:gd name="connsiteY7" fmla="*/ 611202 h 622882"/>
                  <a:gd name="connsiteX8" fmla="*/ 86963 w 177219"/>
                  <a:gd name="connsiteY8" fmla="*/ 485790 h 622882"/>
                  <a:gd name="connsiteX9" fmla="*/ 145701 w 177219"/>
                  <a:gd name="connsiteY9" fmla="*/ 260365 h 622882"/>
                  <a:gd name="connsiteX10" fmla="*/ 169513 w 177219"/>
                  <a:gd name="connsiteY10" fmla="*/ 163527 h 622882"/>
                  <a:gd name="connsiteX11" fmla="*/ 164751 w 177219"/>
                  <a:gd name="connsiteY11" fmla="*/ 69865 h 622882"/>
                  <a:gd name="connsiteX12" fmla="*/ 120301 w 177219"/>
                  <a:gd name="connsiteY12" fmla="*/ 3190 h 6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219" h="622882">
                    <a:moveTo>
                      <a:pt x="120301" y="3190"/>
                    </a:moveTo>
                    <a:cubicBezTo>
                      <a:pt x="121888" y="20652"/>
                      <a:pt x="166074" y="160353"/>
                      <a:pt x="174276" y="174640"/>
                    </a:cubicBezTo>
                    <a:cubicBezTo>
                      <a:pt x="182478" y="188927"/>
                      <a:pt x="171101" y="71982"/>
                      <a:pt x="169513" y="88915"/>
                    </a:cubicBezTo>
                    <a:cubicBezTo>
                      <a:pt x="167926" y="105848"/>
                      <a:pt x="172688" y="215915"/>
                      <a:pt x="164751" y="276240"/>
                    </a:cubicBezTo>
                    <a:cubicBezTo>
                      <a:pt x="156814" y="336565"/>
                      <a:pt x="147288" y="394244"/>
                      <a:pt x="121888" y="450865"/>
                    </a:cubicBezTo>
                    <a:cubicBezTo>
                      <a:pt x="96488" y="507486"/>
                      <a:pt x="26903" y="592153"/>
                      <a:pt x="12351" y="615965"/>
                    </a:cubicBezTo>
                    <a:cubicBezTo>
                      <a:pt x="-2201" y="639778"/>
                      <a:pt x="36428" y="594534"/>
                      <a:pt x="34576" y="593740"/>
                    </a:cubicBezTo>
                    <a:cubicBezTo>
                      <a:pt x="32724" y="592946"/>
                      <a:pt x="-7493" y="629194"/>
                      <a:pt x="1238" y="611202"/>
                    </a:cubicBezTo>
                    <a:cubicBezTo>
                      <a:pt x="9969" y="593210"/>
                      <a:pt x="62886" y="544263"/>
                      <a:pt x="86963" y="485790"/>
                    </a:cubicBezTo>
                    <a:cubicBezTo>
                      <a:pt x="111040" y="427317"/>
                      <a:pt x="131943" y="314075"/>
                      <a:pt x="145701" y="260365"/>
                    </a:cubicBezTo>
                    <a:cubicBezTo>
                      <a:pt x="159459" y="206655"/>
                      <a:pt x="166338" y="195277"/>
                      <a:pt x="169513" y="163527"/>
                    </a:cubicBezTo>
                    <a:cubicBezTo>
                      <a:pt x="172688" y="131777"/>
                      <a:pt x="171101" y="95265"/>
                      <a:pt x="164751" y="69865"/>
                    </a:cubicBezTo>
                    <a:cubicBezTo>
                      <a:pt x="158401" y="44465"/>
                      <a:pt x="118714" y="-14272"/>
                      <a:pt x="120301" y="3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492460B7-6C75-4446-A0D6-95214BCFF8B1}"/>
                  </a:ext>
                </a:extLst>
              </p:cNvPr>
              <p:cNvSpPr/>
              <p:nvPr/>
            </p:nvSpPr>
            <p:spPr>
              <a:xfrm>
                <a:off x="10380648" y="5118584"/>
                <a:ext cx="371393" cy="136485"/>
              </a:xfrm>
              <a:custGeom>
                <a:avLst/>
                <a:gdLst>
                  <a:gd name="connsiteX0" fmla="*/ 15 w 371393"/>
                  <a:gd name="connsiteY0" fmla="*/ 1104 h 136485"/>
                  <a:gd name="connsiteX1" fmla="*/ 111140 w 371393"/>
                  <a:gd name="connsiteY1" fmla="*/ 9041 h 136485"/>
                  <a:gd name="connsiteX2" fmla="*/ 180990 w 371393"/>
                  <a:gd name="connsiteY2" fmla="*/ 48729 h 136485"/>
                  <a:gd name="connsiteX3" fmla="*/ 366727 w 371393"/>
                  <a:gd name="connsiteY3" fmla="*/ 134454 h 136485"/>
                  <a:gd name="connsiteX4" fmla="*/ 307990 w 371393"/>
                  <a:gd name="connsiteY4" fmla="*/ 107466 h 136485"/>
                  <a:gd name="connsiteX5" fmla="*/ 225440 w 371393"/>
                  <a:gd name="connsiteY5" fmla="*/ 83654 h 136485"/>
                  <a:gd name="connsiteX6" fmla="*/ 292115 w 371393"/>
                  <a:gd name="connsiteY6" fmla="*/ 109054 h 136485"/>
                  <a:gd name="connsiteX7" fmla="*/ 119077 w 371393"/>
                  <a:gd name="connsiteY7" fmla="*/ 26504 h 136485"/>
                  <a:gd name="connsiteX8" fmla="*/ 15 w 371393"/>
                  <a:gd name="connsiteY8" fmla="*/ 1104 h 13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393" h="136485">
                    <a:moveTo>
                      <a:pt x="15" y="1104"/>
                    </a:moveTo>
                    <a:cubicBezTo>
                      <a:pt x="-1308" y="-1807"/>
                      <a:pt x="80977" y="1103"/>
                      <a:pt x="111140" y="9041"/>
                    </a:cubicBezTo>
                    <a:cubicBezTo>
                      <a:pt x="141303" y="16979"/>
                      <a:pt x="138392" y="27827"/>
                      <a:pt x="180990" y="48729"/>
                    </a:cubicBezTo>
                    <a:cubicBezTo>
                      <a:pt x="223588" y="69631"/>
                      <a:pt x="345561" y="124665"/>
                      <a:pt x="366727" y="134454"/>
                    </a:cubicBezTo>
                    <a:cubicBezTo>
                      <a:pt x="387893" y="144243"/>
                      <a:pt x="331538" y="115933"/>
                      <a:pt x="307990" y="107466"/>
                    </a:cubicBezTo>
                    <a:cubicBezTo>
                      <a:pt x="284442" y="98999"/>
                      <a:pt x="228086" y="83389"/>
                      <a:pt x="225440" y="83654"/>
                    </a:cubicBezTo>
                    <a:cubicBezTo>
                      <a:pt x="222794" y="83919"/>
                      <a:pt x="309842" y="118579"/>
                      <a:pt x="292115" y="109054"/>
                    </a:cubicBezTo>
                    <a:cubicBezTo>
                      <a:pt x="274388" y="99529"/>
                      <a:pt x="166702" y="43967"/>
                      <a:pt x="119077" y="26504"/>
                    </a:cubicBezTo>
                    <a:cubicBezTo>
                      <a:pt x="71452" y="9042"/>
                      <a:pt x="1338" y="4015"/>
                      <a:pt x="15" y="11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8606020D-5A14-47BC-A41A-84BA0D9C2DE6}"/>
                  </a:ext>
                </a:extLst>
              </p:cNvPr>
              <p:cNvSpPr/>
              <p:nvPr/>
            </p:nvSpPr>
            <p:spPr>
              <a:xfrm>
                <a:off x="10360005" y="5105082"/>
                <a:ext cx="387471" cy="170142"/>
              </a:xfrm>
              <a:custGeom>
                <a:avLst/>
                <a:gdLst>
                  <a:gd name="connsiteX0" fmla="*/ 20 w 387471"/>
                  <a:gd name="connsiteY0" fmla="*/ 318 h 170142"/>
                  <a:gd name="connsiteX1" fmla="*/ 19070 w 387471"/>
                  <a:gd name="connsiteY1" fmla="*/ 86043 h 170142"/>
                  <a:gd name="connsiteX2" fmla="*/ 58758 w 387471"/>
                  <a:gd name="connsiteY2" fmla="*/ 59056 h 170142"/>
                  <a:gd name="connsiteX3" fmla="*/ 142895 w 387471"/>
                  <a:gd name="connsiteY3" fmla="*/ 93981 h 170142"/>
                  <a:gd name="connsiteX4" fmla="*/ 279420 w 387471"/>
                  <a:gd name="connsiteY4" fmla="*/ 163831 h 170142"/>
                  <a:gd name="connsiteX5" fmla="*/ 300058 w 387471"/>
                  <a:gd name="connsiteY5" fmla="*/ 165418 h 170142"/>
                  <a:gd name="connsiteX6" fmla="*/ 387370 w 387471"/>
                  <a:gd name="connsiteY6" fmla="*/ 151131 h 170142"/>
                  <a:gd name="connsiteX7" fmla="*/ 281008 w 387471"/>
                  <a:gd name="connsiteY7" fmla="*/ 136843 h 170142"/>
                  <a:gd name="connsiteX8" fmla="*/ 46058 w 387471"/>
                  <a:gd name="connsiteY8" fmla="*/ 54293 h 170142"/>
                  <a:gd name="connsiteX9" fmla="*/ 15895 w 387471"/>
                  <a:gd name="connsiteY9" fmla="*/ 55881 h 170142"/>
                  <a:gd name="connsiteX10" fmla="*/ 20 w 387471"/>
                  <a:gd name="connsiteY10" fmla="*/ 318 h 17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7471" h="170142">
                    <a:moveTo>
                      <a:pt x="20" y="318"/>
                    </a:moveTo>
                    <a:cubicBezTo>
                      <a:pt x="549" y="5345"/>
                      <a:pt x="9280" y="76253"/>
                      <a:pt x="19070" y="86043"/>
                    </a:cubicBezTo>
                    <a:cubicBezTo>
                      <a:pt x="28860" y="95833"/>
                      <a:pt x="38121" y="57733"/>
                      <a:pt x="58758" y="59056"/>
                    </a:cubicBezTo>
                    <a:cubicBezTo>
                      <a:pt x="79396" y="60379"/>
                      <a:pt x="106118" y="76518"/>
                      <a:pt x="142895" y="93981"/>
                    </a:cubicBezTo>
                    <a:cubicBezTo>
                      <a:pt x="179672" y="111444"/>
                      <a:pt x="253226" y="151925"/>
                      <a:pt x="279420" y="163831"/>
                    </a:cubicBezTo>
                    <a:cubicBezTo>
                      <a:pt x="305614" y="175737"/>
                      <a:pt x="282066" y="167535"/>
                      <a:pt x="300058" y="165418"/>
                    </a:cubicBezTo>
                    <a:cubicBezTo>
                      <a:pt x="318050" y="163301"/>
                      <a:pt x="390545" y="155893"/>
                      <a:pt x="387370" y="151131"/>
                    </a:cubicBezTo>
                    <a:cubicBezTo>
                      <a:pt x="384195" y="146369"/>
                      <a:pt x="337893" y="152983"/>
                      <a:pt x="281008" y="136843"/>
                    </a:cubicBezTo>
                    <a:cubicBezTo>
                      <a:pt x="224123" y="120703"/>
                      <a:pt x="90243" y="67787"/>
                      <a:pt x="46058" y="54293"/>
                    </a:cubicBezTo>
                    <a:cubicBezTo>
                      <a:pt x="1873" y="40799"/>
                      <a:pt x="22245" y="60379"/>
                      <a:pt x="15895" y="55881"/>
                    </a:cubicBezTo>
                    <a:cubicBezTo>
                      <a:pt x="9545" y="51383"/>
                      <a:pt x="-509" y="-4709"/>
                      <a:pt x="20" y="3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7E1C105-5876-4E35-90A4-1A23FC66729A}"/>
                  </a:ext>
                </a:extLst>
              </p:cNvPr>
              <p:cNvSpPr/>
              <p:nvPr/>
            </p:nvSpPr>
            <p:spPr>
              <a:xfrm>
                <a:off x="10362273" y="5176578"/>
                <a:ext cx="182033" cy="27423"/>
              </a:xfrm>
              <a:custGeom>
                <a:avLst/>
                <a:gdLst>
                  <a:gd name="connsiteX0" fmla="*/ 927 w 182033"/>
                  <a:gd name="connsiteY0" fmla="*/ 27247 h 27423"/>
                  <a:gd name="connsiteX1" fmla="*/ 178727 w 182033"/>
                  <a:gd name="connsiteY1" fmla="*/ 11372 h 27423"/>
                  <a:gd name="connsiteX2" fmla="*/ 110465 w 182033"/>
                  <a:gd name="connsiteY2" fmla="*/ 260 h 27423"/>
                  <a:gd name="connsiteX3" fmla="*/ 927 w 182033"/>
                  <a:gd name="connsiteY3" fmla="*/ 27247 h 27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033" h="27423">
                    <a:moveTo>
                      <a:pt x="927" y="27247"/>
                    </a:moveTo>
                    <a:cubicBezTo>
                      <a:pt x="12304" y="29099"/>
                      <a:pt x="160471" y="15870"/>
                      <a:pt x="178727" y="11372"/>
                    </a:cubicBezTo>
                    <a:cubicBezTo>
                      <a:pt x="196983" y="6874"/>
                      <a:pt x="134807" y="-1592"/>
                      <a:pt x="110465" y="260"/>
                    </a:cubicBezTo>
                    <a:cubicBezTo>
                      <a:pt x="86123" y="2112"/>
                      <a:pt x="-10450" y="25395"/>
                      <a:pt x="927" y="2724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CB299FAE-01C9-4560-A8E9-BF67BF0297D7}"/>
                  </a:ext>
                </a:extLst>
              </p:cNvPr>
              <p:cNvSpPr/>
              <p:nvPr/>
            </p:nvSpPr>
            <p:spPr>
              <a:xfrm>
                <a:off x="10439119" y="5164136"/>
                <a:ext cx="206816" cy="135596"/>
              </a:xfrm>
              <a:custGeom>
                <a:avLst/>
                <a:gdLst>
                  <a:gd name="connsiteX0" fmla="*/ 281 w 206816"/>
                  <a:gd name="connsiteY0" fmla="*/ 2 h 135596"/>
                  <a:gd name="connsiteX1" fmla="*/ 84419 w 206816"/>
                  <a:gd name="connsiteY1" fmla="*/ 107952 h 135596"/>
                  <a:gd name="connsiteX2" fmla="*/ 111406 w 206816"/>
                  <a:gd name="connsiteY2" fmla="*/ 134939 h 135596"/>
                  <a:gd name="connsiteX3" fmla="*/ 206656 w 206816"/>
                  <a:gd name="connsiteY3" fmla="*/ 127002 h 135596"/>
                  <a:gd name="connsiteX4" fmla="*/ 133631 w 206816"/>
                  <a:gd name="connsiteY4" fmla="*/ 123827 h 135596"/>
                  <a:gd name="connsiteX5" fmla="*/ 116169 w 206816"/>
                  <a:gd name="connsiteY5" fmla="*/ 104777 h 135596"/>
                  <a:gd name="connsiteX6" fmla="*/ 281 w 206816"/>
                  <a:gd name="connsiteY6" fmla="*/ 2 h 1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816" h="135596">
                    <a:moveTo>
                      <a:pt x="281" y="2"/>
                    </a:moveTo>
                    <a:cubicBezTo>
                      <a:pt x="-5011" y="531"/>
                      <a:pt x="65898" y="85463"/>
                      <a:pt x="84419" y="107952"/>
                    </a:cubicBezTo>
                    <a:cubicBezTo>
                      <a:pt x="102940" y="130442"/>
                      <a:pt x="91033" y="131764"/>
                      <a:pt x="111406" y="134939"/>
                    </a:cubicBezTo>
                    <a:cubicBezTo>
                      <a:pt x="131779" y="138114"/>
                      <a:pt x="202952" y="128854"/>
                      <a:pt x="206656" y="127002"/>
                    </a:cubicBezTo>
                    <a:cubicBezTo>
                      <a:pt x="210360" y="125150"/>
                      <a:pt x="148712" y="127531"/>
                      <a:pt x="133631" y="123827"/>
                    </a:cubicBezTo>
                    <a:cubicBezTo>
                      <a:pt x="118550" y="120123"/>
                      <a:pt x="136277" y="121181"/>
                      <a:pt x="116169" y="104777"/>
                    </a:cubicBezTo>
                    <a:cubicBezTo>
                      <a:pt x="96061" y="88373"/>
                      <a:pt x="5573" y="-527"/>
                      <a:pt x="281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EAE65482-ADB1-497C-B727-0C5B7CAB375F}"/>
                  </a:ext>
                </a:extLst>
              </p:cNvPr>
              <p:cNvSpPr/>
              <p:nvPr/>
            </p:nvSpPr>
            <p:spPr>
              <a:xfrm>
                <a:off x="10455275" y="5176838"/>
                <a:ext cx="185740" cy="123898"/>
              </a:xfrm>
              <a:custGeom>
                <a:avLst/>
                <a:gdLst>
                  <a:gd name="connsiteX0" fmla="*/ 0 w 185740"/>
                  <a:gd name="connsiteY0" fmla="*/ 0 h 123898"/>
                  <a:gd name="connsiteX1" fmla="*/ 130175 w 185740"/>
                  <a:gd name="connsiteY1" fmla="*/ 58737 h 123898"/>
                  <a:gd name="connsiteX2" fmla="*/ 185738 w 185740"/>
                  <a:gd name="connsiteY2" fmla="*/ 123825 h 123898"/>
                  <a:gd name="connsiteX3" fmla="*/ 128588 w 185740"/>
                  <a:gd name="connsiteY3" fmla="*/ 71437 h 123898"/>
                  <a:gd name="connsiteX4" fmla="*/ 109538 w 185740"/>
                  <a:gd name="connsiteY4" fmla="*/ 61912 h 123898"/>
                  <a:gd name="connsiteX5" fmla="*/ 0 w 185740"/>
                  <a:gd name="connsiteY5" fmla="*/ 0 h 1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40" h="123898">
                    <a:moveTo>
                      <a:pt x="0" y="0"/>
                    </a:moveTo>
                    <a:cubicBezTo>
                      <a:pt x="49609" y="19050"/>
                      <a:pt x="99219" y="38100"/>
                      <a:pt x="130175" y="58737"/>
                    </a:cubicBezTo>
                    <a:cubicBezTo>
                      <a:pt x="161131" y="79374"/>
                      <a:pt x="186002" y="121708"/>
                      <a:pt x="185738" y="123825"/>
                    </a:cubicBezTo>
                    <a:cubicBezTo>
                      <a:pt x="185474" y="125942"/>
                      <a:pt x="141288" y="81756"/>
                      <a:pt x="128588" y="71437"/>
                    </a:cubicBezTo>
                    <a:cubicBezTo>
                      <a:pt x="115888" y="61118"/>
                      <a:pt x="109538" y="61912"/>
                      <a:pt x="109538" y="619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D617A4F9-56A5-42F7-8128-75B32D6572C8}"/>
                  </a:ext>
                </a:extLst>
              </p:cNvPr>
              <p:cNvSpPr/>
              <p:nvPr/>
            </p:nvSpPr>
            <p:spPr>
              <a:xfrm>
                <a:off x="10377305" y="5140160"/>
                <a:ext cx="130766" cy="20938"/>
              </a:xfrm>
              <a:custGeom>
                <a:avLst/>
                <a:gdLst>
                  <a:gd name="connsiteX0" fmla="*/ 183 w 130766"/>
                  <a:gd name="connsiteY0" fmla="*/ 1753 h 20938"/>
                  <a:gd name="connsiteX1" fmla="*/ 71620 w 130766"/>
                  <a:gd name="connsiteY1" fmla="*/ 1753 h 20938"/>
                  <a:gd name="connsiteX2" fmla="*/ 130358 w 130766"/>
                  <a:gd name="connsiteY2" fmla="*/ 20803 h 20938"/>
                  <a:gd name="connsiteX3" fmla="*/ 93845 w 130766"/>
                  <a:gd name="connsiteY3" fmla="*/ 9690 h 20938"/>
                  <a:gd name="connsiteX4" fmla="*/ 183 w 130766"/>
                  <a:gd name="connsiteY4" fmla="*/ 1753 h 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66" h="20938">
                    <a:moveTo>
                      <a:pt x="183" y="1753"/>
                    </a:moveTo>
                    <a:cubicBezTo>
                      <a:pt x="-3521" y="430"/>
                      <a:pt x="49924" y="-1422"/>
                      <a:pt x="71620" y="1753"/>
                    </a:cubicBezTo>
                    <a:cubicBezTo>
                      <a:pt x="93316" y="4928"/>
                      <a:pt x="126654" y="19480"/>
                      <a:pt x="130358" y="20803"/>
                    </a:cubicBezTo>
                    <a:cubicBezTo>
                      <a:pt x="134062" y="22126"/>
                      <a:pt x="111837" y="13394"/>
                      <a:pt x="93845" y="9690"/>
                    </a:cubicBezTo>
                    <a:cubicBezTo>
                      <a:pt x="75853" y="5986"/>
                      <a:pt x="3887" y="3076"/>
                      <a:pt x="183" y="17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15DAE77A-86F7-44CA-BC0A-00420B932884}"/>
                  </a:ext>
                </a:extLst>
              </p:cNvPr>
              <p:cNvSpPr/>
              <p:nvPr/>
            </p:nvSpPr>
            <p:spPr>
              <a:xfrm>
                <a:off x="10648878" y="5358258"/>
                <a:ext cx="122931" cy="199877"/>
              </a:xfrm>
              <a:custGeom>
                <a:avLst/>
                <a:gdLst>
                  <a:gd name="connsiteX0" fmla="*/ 72 w 122931"/>
                  <a:gd name="connsiteY0" fmla="*/ 1142 h 199877"/>
                  <a:gd name="connsiteX1" fmla="*/ 49285 w 122931"/>
                  <a:gd name="connsiteY1" fmla="*/ 124967 h 199877"/>
                  <a:gd name="connsiteX2" fmla="*/ 57222 w 122931"/>
                  <a:gd name="connsiteY2" fmla="*/ 151955 h 199877"/>
                  <a:gd name="connsiteX3" fmla="*/ 106435 w 122931"/>
                  <a:gd name="connsiteY3" fmla="*/ 171005 h 199877"/>
                  <a:gd name="connsiteX4" fmla="*/ 77860 w 122931"/>
                  <a:gd name="connsiteY4" fmla="*/ 163067 h 199877"/>
                  <a:gd name="connsiteX5" fmla="*/ 66747 w 122931"/>
                  <a:gd name="connsiteY5" fmla="*/ 188467 h 199877"/>
                  <a:gd name="connsiteX6" fmla="*/ 58810 w 122931"/>
                  <a:gd name="connsiteY6" fmla="*/ 167830 h 199877"/>
                  <a:gd name="connsiteX7" fmla="*/ 47697 w 122931"/>
                  <a:gd name="connsiteY7" fmla="*/ 197992 h 199877"/>
                  <a:gd name="connsiteX8" fmla="*/ 6422 w 122931"/>
                  <a:gd name="connsiteY8" fmla="*/ 102742 h 199877"/>
                  <a:gd name="connsiteX9" fmla="*/ 33410 w 122931"/>
                  <a:gd name="connsiteY9" fmla="*/ 183705 h 199877"/>
                  <a:gd name="connsiteX10" fmla="*/ 44522 w 122931"/>
                  <a:gd name="connsiteY10" fmla="*/ 147192 h 199877"/>
                  <a:gd name="connsiteX11" fmla="*/ 63572 w 122931"/>
                  <a:gd name="connsiteY11" fmla="*/ 115442 h 199877"/>
                  <a:gd name="connsiteX12" fmla="*/ 104847 w 122931"/>
                  <a:gd name="connsiteY12" fmla="*/ 104330 h 199877"/>
                  <a:gd name="connsiteX13" fmla="*/ 120722 w 122931"/>
                  <a:gd name="connsiteY13" fmla="*/ 104330 h 199877"/>
                  <a:gd name="connsiteX14" fmla="*/ 58810 w 122931"/>
                  <a:gd name="connsiteY14" fmla="*/ 94805 h 199877"/>
                  <a:gd name="connsiteX15" fmla="*/ 38172 w 122931"/>
                  <a:gd name="connsiteY15" fmla="*/ 63055 h 199877"/>
                  <a:gd name="connsiteX16" fmla="*/ 72 w 122931"/>
                  <a:gd name="connsiteY16" fmla="*/ 1142 h 19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931" h="199877">
                    <a:moveTo>
                      <a:pt x="72" y="1142"/>
                    </a:moveTo>
                    <a:cubicBezTo>
                      <a:pt x="1924" y="11460"/>
                      <a:pt x="39760" y="99832"/>
                      <a:pt x="49285" y="124967"/>
                    </a:cubicBezTo>
                    <a:cubicBezTo>
                      <a:pt x="58810" y="150102"/>
                      <a:pt x="47697" y="144282"/>
                      <a:pt x="57222" y="151955"/>
                    </a:cubicBezTo>
                    <a:cubicBezTo>
                      <a:pt x="66747" y="159628"/>
                      <a:pt x="102995" y="169153"/>
                      <a:pt x="106435" y="171005"/>
                    </a:cubicBezTo>
                    <a:cubicBezTo>
                      <a:pt x="109875" y="172857"/>
                      <a:pt x="84475" y="160157"/>
                      <a:pt x="77860" y="163067"/>
                    </a:cubicBezTo>
                    <a:cubicBezTo>
                      <a:pt x="71245" y="165977"/>
                      <a:pt x="69922" y="187673"/>
                      <a:pt x="66747" y="188467"/>
                    </a:cubicBezTo>
                    <a:cubicBezTo>
                      <a:pt x="63572" y="189261"/>
                      <a:pt x="61985" y="166243"/>
                      <a:pt x="58810" y="167830"/>
                    </a:cubicBezTo>
                    <a:cubicBezTo>
                      <a:pt x="55635" y="169417"/>
                      <a:pt x="56428" y="208840"/>
                      <a:pt x="47697" y="197992"/>
                    </a:cubicBezTo>
                    <a:cubicBezTo>
                      <a:pt x="38966" y="187144"/>
                      <a:pt x="8803" y="105123"/>
                      <a:pt x="6422" y="102742"/>
                    </a:cubicBezTo>
                    <a:cubicBezTo>
                      <a:pt x="4041" y="100361"/>
                      <a:pt x="27060" y="176297"/>
                      <a:pt x="33410" y="183705"/>
                    </a:cubicBezTo>
                    <a:cubicBezTo>
                      <a:pt x="39760" y="191113"/>
                      <a:pt x="39495" y="158569"/>
                      <a:pt x="44522" y="147192"/>
                    </a:cubicBezTo>
                    <a:cubicBezTo>
                      <a:pt x="49549" y="135815"/>
                      <a:pt x="53518" y="122586"/>
                      <a:pt x="63572" y="115442"/>
                    </a:cubicBezTo>
                    <a:cubicBezTo>
                      <a:pt x="73626" y="108298"/>
                      <a:pt x="95322" y="106182"/>
                      <a:pt x="104847" y="104330"/>
                    </a:cubicBezTo>
                    <a:cubicBezTo>
                      <a:pt x="114372" y="102478"/>
                      <a:pt x="128395" y="105917"/>
                      <a:pt x="120722" y="104330"/>
                    </a:cubicBezTo>
                    <a:cubicBezTo>
                      <a:pt x="113049" y="102743"/>
                      <a:pt x="72568" y="101684"/>
                      <a:pt x="58810" y="94805"/>
                    </a:cubicBezTo>
                    <a:cubicBezTo>
                      <a:pt x="45052" y="87926"/>
                      <a:pt x="43728" y="72580"/>
                      <a:pt x="38172" y="63055"/>
                    </a:cubicBezTo>
                    <a:cubicBezTo>
                      <a:pt x="32616" y="53530"/>
                      <a:pt x="-1780" y="-9176"/>
                      <a:pt x="72" y="11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E97C4263-406E-471C-A6FA-3E8756252A31}"/>
                  </a:ext>
                </a:extLst>
              </p:cNvPr>
              <p:cNvSpPr/>
              <p:nvPr/>
            </p:nvSpPr>
            <p:spPr>
              <a:xfrm>
                <a:off x="10350620" y="5767342"/>
                <a:ext cx="326602" cy="183305"/>
              </a:xfrm>
              <a:custGeom>
                <a:avLst/>
                <a:gdLst>
                  <a:gd name="connsiteX0" fmla="*/ 1468 w 326602"/>
                  <a:gd name="connsiteY0" fmla="*/ 46 h 183305"/>
                  <a:gd name="connsiteX1" fmla="*/ 274518 w 326602"/>
                  <a:gd name="connsiteY1" fmla="*/ 60371 h 183305"/>
                  <a:gd name="connsiteX2" fmla="*/ 317380 w 326602"/>
                  <a:gd name="connsiteY2" fmla="*/ 49258 h 183305"/>
                  <a:gd name="connsiteX3" fmla="*/ 158630 w 326602"/>
                  <a:gd name="connsiteY3" fmla="*/ 60371 h 183305"/>
                  <a:gd name="connsiteX4" fmla="*/ 212605 w 326602"/>
                  <a:gd name="connsiteY4" fmla="*/ 98471 h 183305"/>
                  <a:gd name="connsiteX5" fmla="*/ 171330 w 326602"/>
                  <a:gd name="connsiteY5" fmla="*/ 138158 h 183305"/>
                  <a:gd name="connsiteX6" fmla="*/ 152280 w 326602"/>
                  <a:gd name="connsiteY6" fmla="*/ 177846 h 183305"/>
                  <a:gd name="connsiteX7" fmla="*/ 123705 w 326602"/>
                  <a:gd name="connsiteY7" fmla="*/ 171496 h 183305"/>
                  <a:gd name="connsiteX8" fmla="*/ 12580 w 326602"/>
                  <a:gd name="connsiteY8" fmla="*/ 73071 h 183305"/>
                  <a:gd name="connsiteX9" fmla="*/ 106243 w 326602"/>
                  <a:gd name="connsiteY9" fmla="*/ 127046 h 183305"/>
                  <a:gd name="connsiteX10" fmla="*/ 184030 w 326602"/>
                  <a:gd name="connsiteY10" fmla="*/ 109583 h 183305"/>
                  <a:gd name="connsiteX11" fmla="*/ 261818 w 326602"/>
                  <a:gd name="connsiteY11" fmla="*/ 98471 h 183305"/>
                  <a:gd name="connsiteX12" fmla="*/ 239593 w 326602"/>
                  <a:gd name="connsiteY12" fmla="*/ 85771 h 183305"/>
                  <a:gd name="connsiteX13" fmla="*/ 168155 w 326602"/>
                  <a:gd name="connsiteY13" fmla="*/ 71483 h 183305"/>
                  <a:gd name="connsiteX14" fmla="*/ 1468 w 326602"/>
                  <a:gd name="connsiteY14" fmla="*/ 46 h 18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602" h="183305">
                    <a:moveTo>
                      <a:pt x="1468" y="46"/>
                    </a:moveTo>
                    <a:cubicBezTo>
                      <a:pt x="19195" y="-1806"/>
                      <a:pt x="221866" y="52169"/>
                      <a:pt x="274518" y="60371"/>
                    </a:cubicBezTo>
                    <a:cubicBezTo>
                      <a:pt x="327170" y="68573"/>
                      <a:pt x="336695" y="49258"/>
                      <a:pt x="317380" y="49258"/>
                    </a:cubicBezTo>
                    <a:cubicBezTo>
                      <a:pt x="298065" y="49258"/>
                      <a:pt x="176092" y="52169"/>
                      <a:pt x="158630" y="60371"/>
                    </a:cubicBezTo>
                    <a:cubicBezTo>
                      <a:pt x="141168" y="68573"/>
                      <a:pt x="210488" y="85506"/>
                      <a:pt x="212605" y="98471"/>
                    </a:cubicBezTo>
                    <a:cubicBezTo>
                      <a:pt x="214722" y="111436"/>
                      <a:pt x="181384" y="124929"/>
                      <a:pt x="171330" y="138158"/>
                    </a:cubicBezTo>
                    <a:cubicBezTo>
                      <a:pt x="161276" y="151387"/>
                      <a:pt x="160218" y="172290"/>
                      <a:pt x="152280" y="177846"/>
                    </a:cubicBezTo>
                    <a:cubicBezTo>
                      <a:pt x="144343" y="183402"/>
                      <a:pt x="146988" y="188959"/>
                      <a:pt x="123705" y="171496"/>
                    </a:cubicBezTo>
                    <a:cubicBezTo>
                      <a:pt x="100422" y="154034"/>
                      <a:pt x="15490" y="80479"/>
                      <a:pt x="12580" y="73071"/>
                    </a:cubicBezTo>
                    <a:cubicBezTo>
                      <a:pt x="9670" y="65663"/>
                      <a:pt x="77668" y="120961"/>
                      <a:pt x="106243" y="127046"/>
                    </a:cubicBezTo>
                    <a:cubicBezTo>
                      <a:pt x="134818" y="133131"/>
                      <a:pt x="158101" y="114345"/>
                      <a:pt x="184030" y="109583"/>
                    </a:cubicBezTo>
                    <a:cubicBezTo>
                      <a:pt x="209959" y="104821"/>
                      <a:pt x="252558" y="102440"/>
                      <a:pt x="261818" y="98471"/>
                    </a:cubicBezTo>
                    <a:cubicBezTo>
                      <a:pt x="271079" y="94502"/>
                      <a:pt x="255203" y="90269"/>
                      <a:pt x="239593" y="85771"/>
                    </a:cubicBezTo>
                    <a:cubicBezTo>
                      <a:pt x="223983" y="81273"/>
                      <a:pt x="204668" y="82331"/>
                      <a:pt x="168155" y="71483"/>
                    </a:cubicBezTo>
                    <a:cubicBezTo>
                      <a:pt x="131643" y="60635"/>
                      <a:pt x="-16259" y="1898"/>
                      <a:pt x="1468" y="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058B9C77-6F0B-45D5-8255-5F853EA0180C}"/>
                  </a:ext>
                </a:extLst>
              </p:cNvPr>
              <p:cNvSpPr/>
              <p:nvPr/>
            </p:nvSpPr>
            <p:spPr>
              <a:xfrm>
                <a:off x="10496078" y="5833990"/>
                <a:ext cx="194378" cy="70881"/>
              </a:xfrm>
              <a:custGeom>
                <a:avLst/>
                <a:gdLst>
                  <a:gd name="connsiteX0" fmla="*/ 194147 w 194378"/>
                  <a:gd name="connsiteY0" fmla="*/ 73 h 70881"/>
                  <a:gd name="connsiteX1" fmla="*/ 86197 w 194378"/>
                  <a:gd name="connsiteY1" fmla="*/ 52460 h 70881"/>
                  <a:gd name="connsiteX2" fmla="*/ 472 w 194378"/>
                  <a:gd name="connsiteY2" fmla="*/ 60398 h 70881"/>
                  <a:gd name="connsiteX3" fmla="*/ 54447 w 194378"/>
                  <a:gd name="connsiteY3" fmla="*/ 69923 h 70881"/>
                  <a:gd name="connsiteX4" fmla="*/ 113185 w 194378"/>
                  <a:gd name="connsiteY4" fmla="*/ 65160 h 70881"/>
                  <a:gd name="connsiteX5" fmla="*/ 194147 w 194378"/>
                  <a:gd name="connsiteY5" fmla="*/ 73 h 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378" h="70881">
                    <a:moveTo>
                      <a:pt x="194147" y="73"/>
                    </a:moveTo>
                    <a:cubicBezTo>
                      <a:pt x="189649" y="-2044"/>
                      <a:pt x="118476" y="42406"/>
                      <a:pt x="86197" y="52460"/>
                    </a:cubicBezTo>
                    <a:cubicBezTo>
                      <a:pt x="53918" y="62514"/>
                      <a:pt x="5764" y="57488"/>
                      <a:pt x="472" y="60398"/>
                    </a:cubicBezTo>
                    <a:cubicBezTo>
                      <a:pt x="-4820" y="63308"/>
                      <a:pt x="35662" y="69129"/>
                      <a:pt x="54447" y="69923"/>
                    </a:cubicBezTo>
                    <a:cubicBezTo>
                      <a:pt x="73232" y="70717"/>
                      <a:pt x="89902" y="73098"/>
                      <a:pt x="113185" y="65160"/>
                    </a:cubicBezTo>
                    <a:cubicBezTo>
                      <a:pt x="136468" y="57223"/>
                      <a:pt x="198645" y="2190"/>
                      <a:pt x="194147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C8BE3AF7-EBEB-45BE-ADE6-918E5B574151}"/>
                  </a:ext>
                </a:extLst>
              </p:cNvPr>
              <p:cNvSpPr/>
              <p:nvPr/>
            </p:nvSpPr>
            <p:spPr>
              <a:xfrm>
                <a:off x="10521035" y="5803828"/>
                <a:ext cx="250160" cy="179873"/>
              </a:xfrm>
              <a:custGeom>
                <a:avLst/>
                <a:gdLst>
                  <a:gd name="connsiteX0" fmla="*/ 250153 w 250160"/>
                  <a:gd name="connsiteY0" fmla="*/ 72 h 179873"/>
                  <a:gd name="connsiteX1" fmla="*/ 107278 w 250160"/>
                  <a:gd name="connsiteY1" fmla="*/ 95322 h 179873"/>
                  <a:gd name="connsiteX2" fmla="*/ 34253 w 250160"/>
                  <a:gd name="connsiteY2" fmla="*/ 123897 h 179873"/>
                  <a:gd name="connsiteX3" fmla="*/ 58065 w 250160"/>
                  <a:gd name="connsiteY3" fmla="*/ 176285 h 179873"/>
                  <a:gd name="connsiteX4" fmla="*/ 46953 w 250160"/>
                  <a:gd name="connsiteY4" fmla="*/ 171522 h 179873"/>
                  <a:gd name="connsiteX5" fmla="*/ 26315 w 250160"/>
                  <a:gd name="connsiteY5" fmla="*/ 141360 h 179873"/>
                  <a:gd name="connsiteX6" fmla="*/ 915 w 250160"/>
                  <a:gd name="connsiteY6" fmla="*/ 82622 h 179873"/>
                  <a:gd name="connsiteX7" fmla="*/ 61240 w 250160"/>
                  <a:gd name="connsiteY7" fmla="*/ 96910 h 179873"/>
                  <a:gd name="connsiteX8" fmla="*/ 113628 w 250160"/>
                  <a:gd name="connsiteY8" fmla="*/ 79447 h 179873"/>
                  <a:gd name="connsiteX9" fmla="*/ 250153 w 250160"/>
                  <a:gd name="connsiteY9" fmla="*/ 72 h 17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160" h="179873">
                    <a:moveTo>
                      <a:pt x="250153" y="72"/>
                    </a:moveTo>
                    <a:cubicBezTo>
                      <a:pt x="249095" y="2718"/>
                      <a:pt x="143261" y="74685"/>
                      <a:pt x="107278" y="95322"/>
                    </a:cubicBezTo>
                    <a:cubicBezTo>
                      <a:pt x="71295" y="115959"/>
                      <a:pt x="42455" y="110403"/>
                      <a:pt x="34253" y="123897"/>
                    </a:cubicBezTo>
                    <a:cubicBezTo>
                      <a:pt x="26051" y="137391"/>
                      <a:pt x="55948" y="168348"/>
                      <a:pt x="58065" y="176285"/>
                    </a:cubicBezTo>
                    <a:cubicBezTo>
                      <a:pt x="60182" y="184222"/>
                      <a:pt x="52245" y="177343"/>
                      <a:pt x="46953" y="171522"/>
                    </a:cubicBezTo>
                    <a:cubicBezTo>
                      <a:pt x="41661" y="165701"/>
                      <a:pt x="33988" y="156177"/>
                      <a:pt x="26315" y="141360"/>
                    </a:cubicBezTo>
                    <a:cubicBezTo>
                      <a:pt x="18642" y="126543"/>
                      <a:pt x="-4906" y="90030"/>
                      <a:pt x="915" y="82622"/>
                    </a:cubicBezTo>
                    <a:cubicBezTo>
                      <a:pt x="6736" y="75214"/>
                      <a:pt x="42455" y="97439"/>
                      <a:pt x="61240" y="96910"/>
                    </a:cubicBezTo>
                    <a:cubicBezTo>
                      <a:pt x="80025" y="96381"/>
                      <a:pt x="86905" y="90560"/>
                      <a:pt x="113628" y="79447"/>
                    </a:cubicBezTo>
                    <a:cubicBezTo>
                      <a:pt x="140351" y="68335"/>
                      <a:pt x="251211" y="-2574"/>
                      <a:pt x="250153" y="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97B858C8-CD0E-4FF3-A647-50BD3C671788}"/>
                  </a:ext>
                </a:extLst>
              </p:cNvPr>
              <p:cNvSpPr/>
              <p:nvPr/>
            </p:nvSpPr>
            <p:spPr>
              <a:xfrm>
                <a:off x="10521778" y="5933876"/>
                <a:ext cx="687762" cy="127324"/>
              </a:xfrm>
              <a:custGeom>
                <a:avLst/>
                <a:gdLst>
                  <a:gd name="connsiteX0" fmla="*/ 172 w 687762"/>
                  <a:gd name="connsiteY0" fmla="*/ 47824 h 127324"/>
                  <a:gd name="connsiteX1" fmla="*/ 144635 w 687762"/>
                  <a:gd name="connsiteY1" fmla="*/ 30362 h 127324"/>
                  <a:gd name="connsiteX2" fmla="*/ 244647 w 687762"/>
                  <a:gd name="connsiteY2" fmla="*/ 57349 h 127324"/>
                  <a:gd name="connsiteX3" fmla="*/ 263697 w 687762"/>
                  <a:gd name="connsiteY3" fmla="*/ 58937 h 127324"/>
                  <a:gd name="connsiteX4" fmla="*/ 311322 w 687762"/>
                  <a:gd name="connsiteY4" fmla="*/ 65287 h 127324"/>
                  <a:gd name="connsiteX5" fmla="*/ 506585 w 687762"/>
                  <a:gd name="connsiteY5" fmla="*/ 100212 h 127324"/>
                  <a:gd name="connsiteX6" fmla="*/ 524047 w 687762"/>
                  <a:gd name="connsiteY6" fmla="*/ 98624 h 127324"/>
                  <a:gd name="connsiteX7" fmla="*/ 687560 w 687762"/>
                  <a:gd name="connsiteY7" fmla="*/ 127199 h 127324"/>
                  <a:gd name="connsiteX8" fmla="*/ 560560 w 687762"/>
                  <a:gd name="connsiteY8" fmla="*/ 109737 h 127324"/>
                  <a:gd name="connsiteX9" fmla="*/ 300210 w 687762"/>
                  <a:gd name="connsiteY9" fmla="*/ 74812 h 127324"/>
                  <a:gd name="connsiteX10" fmla="*/ 492297 w 687762"/>
                  <a:gd name="connsiteY10" fmla="*/ 119262 h 127324"/>
                  <a:gd name="connsiteX11" fmla="*/ 243060 w 687762"/>
                  <a:gd name="connsiteY11" fmla="*/ 57349 h 127324"/>
                  <a:gd name="connsiteX12" fmla="*/ 122410 w 687762"/>
                  <a:gd name="connsiteY12" fmla="*/ 199 h 127324"/>
                  <a:gd name="connsiteX13" fmla="*/ 181147 w 687762"/>
                  <a:gd name="connsiteY13" fmla="*/ 38299 h 127324"/>
                  <a:gd name="connsiteX14" fmla="*/ 116060 w 687762"/>
                  <a:gd name="connsiteY14" fmla="*/ 33537 h 127324"/>
                  <a:gd name="connsiteX15" fmla="*/ 172 w 687762"/>
                  <a:gd name="connsiteY15" fmla="*/ 47824 h 12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7762" h="127324">
                    <a:moveTo>
                      <a:pt x="172" y="47824"/>
                    </a:moveTo>
                    <a:cubicBezTo>
                      <a:pt x="4935" y="47295"/>
                      <a:pt x="103889" y="28775"/>
                      <a:pt x="144635" y="30362"/>
                    </a:cubicBezTo>
                    <a:cubicBezTo>
                      <a:pt x="185381" y="31949"/>
                      <a:pt x="224803" y="52587"/>
                      <a:pt x="244647" y="57349"/>
                    </a:cubicBezTo>
                    <a:cubicBezTo>
                      <a:pt x="264491" y="62111"/>
                      <a:pt x="263697" y="58937"/>
                      <a:pt x="263697" y="58937"/>
                    </a:cubicBezTo>
                    <a:cubicBezTo>
                      <a:pt x="274809" y="60260"/>
                      <a:pt x="311322" y="65287"/>
                      <a:pt x="311322" y="65287"/>
                    </a:cubicBezTo>
                    <a:lnTo>
                      <a:pt x="506585" y="100212"/>
                    </a:lnTo>
                    <a:cubicBezTo>
                      <a:pt x="542039" y="105768"/>
                      <a:pt x="493885" y="94126"/>
                      <a:pt x="524047" y="98624"/>
                    </a:cubicBezTo>
                    <a:cubicBezTo>
                      <a:pt x="554210" y="103122"/>
                      <a:pt x="681475" y="125347"/>
                      <a:pt x="687560" y="127199"/>
                    </a:cubicBezTo>
                    <a:cubicBezTo>
                      <a:pt x="693645" y="129051"/>
                      <a:pt x="560560" y="109737"/>
                      <a:pt x="560560" y="109737"/>
                    </a:cubicBezTo>
                    <a:cubicBezTo>
                      <a:pt x="496002" y="101006"/>
                      <a:pt x="311587" y="73225"/>
                      <a:pt x="300210" y="74812"/>
                    </a:cubicBezTo>
                    <a:cubicBezTo>
                      <a:pt x="288833" y="76400"/>
                      <a:pt x="501822" y="122172"/>
                      <a:pt x="492297" y="119262"/>
                    </a:cubicBezTo>
                    <a:cubicBezTo>
                      <a:pt x="482772" y="116352"/>
                      <a:pt x="304708" y="77193"/>
                      <a:pt x="243060" y="57349"/>
                    </a:cubicBezTo>
                    <a:cubicBezTo>
                      <a:pt x="181412" y="37505"/>
                      <a:pt x="132729" y="3374"/>
                      <a:pt x="122410" y="199"/>
                    </a:cubicBezTo>
                    <a:cubicBezTo>
                      <a:pt x="112091" y="-2976"/>
                      <a:pt x="182205" y="32743"/>
                      <a:pt x="181147" y="38299"/>
                    </a:cubicBezTo>
                    <a:cubicBezTo>
                      <a:pt x="180089" y="43855"/>
                      <a:pt x="141724" y="34331"/>
                      <a:pt x="116060" y="33537"/>
                    </a:cubicBezTo>
                    <a:cubicBezTo>
                      <a:pt x="90396" y="32743"/>
                      <a:pt x="-4591" y="48353"/>
                      <a:pt x="172" y="47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F00E072E-73C5-4F3F-B1B6-86970EBC06C3}"/>
                  </a:ext>
                </a:extLst>
              </p:cNvPr>
              <p:cNvSpPr/>
              <p:nvPr/>
            </p:nvSpPr>
            <p:spPr>
              <a:xfrm>
                <a:off x="10575925" y="5910250"/>
                <a:ext cx="650883" cy="153234"/>
              </a:xfrm>
              <a:custGeom>
                <a:avLst/>
                <a:gdLst>
                  <a:gd name="connsiteX0" fmla="*/ 0 w 650883"/>
                  <a:gd name="connsiteY0" fmla="*/ 58750 h 153234"/>
                  <a:gd name="connsiteX1" fmla="*/ 319088 w 650883"/>
                  <a:gd name="connsiteY1" fmla="*/ 101613 h 153234"/>
                  <a:gd name="connsiteX2" fmla="*/ 644525 w 650883"/>
                  <a:gd name="connsiteY2" fmla="*/ 149238 h 153234"/>
                  <a:gd name="connsiteX3" fmla="*/ 517525 w 650883"/>
                  <a:gd name="connsiteY3" fmla="*/ 146063 h 153234"/>
                  <a:gd name="connsiteX4" fmla="*/ 307975 w 650883"/>
                  <a:gd name="connsiteY4" fmla="*/ 109550 h 153234"/>
                  <a:gd name="connsiteX5" fmla="*/ 95250 w 650883"/>
                  <a:gd name="connsiteY5" fmla="*/ 50813 h 153234"/>
                  <a:gd name="connsiteX6" fmla="*/ 57150 w 650883"/>
                  <a:gd name="connsiteY6" fmla="*/ 13 h 153234"/>
                  <a:gd name="connsiteX7" fmla="*/ 96838 w 650883"/>
                  <a:gd name="connsiteY7" fmla="*/ 55575 h 153234"/>
                  <a:gd name="connsiteX8" fmla="*/ 0 w 650883"/>
                  <a:gd name="connsiteY8" fmla="*/ 58750 h 15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0883" h="153234">
                    <a:moveTo>
                      <a:pt x="0" y="58750"/>
                    </a:moveTo>
                    <a:lnTo>
                      <a:pt x="319088" y="101613"/>
                    </a:lnTo>
                    <a:lnTo>
                      <a:pt x="644525" y="149238"/>
                    </a:lnTo>
                    <a:cubicBezTo>
                      <a:pt x="677598" y="156646"/>
                      <a:pt x="573617" y="152678"/>
                      <a:pt x="517525" y="146063"/>
                    </a:cubicBezTo>
                    <a:cubicBezTo>
                      <a:pt x="461433" y="139448"/>
                      <a:pt x="378354" y="125425"/>
                      <a:pt x="307975" y="109550"/>
                    </a:cubicBezTo>
                    <a:cubicBezTo>
                      <a:pt x="237596" y="93675"/>
                      <a:pt x="137054" y="69069"/>
                      <a:pt x="95250" y="50813"/>
                    </a:cubicBezTo>
                    <a:cubicBezTo>
                      <a:pt x="53446" y="32557"/>
                      <a:pt x="56885" y="-781"/>
                      <a:pt x="57150" y="13"/>
                    </a:cubicBezTo>
                    <a:cubicBezTo>
                      <a:pt x="57415" y="807"/>
                      <a:pt x="105834" y="45521"/>
                      <a:pt x="96838" y="55575"/>
                    </a:cubicBezTo>
                    <a:cubicBezTo>
                      <a:pt x="87842" y="65629"/>
                      <a:pt x="45508" y="62983"/>
                      <a:pt x="0" y="58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87E034F3-5F2E-461F-8E37-93B1DEC98B8C}"/>
                  </a:ext>
                </a:extLst>
              </p:cNvPr>
              <p:cNvSpPr/>
              <p:nvPr/>
            </p:nvSpPr>
            <p:spPr>
              <a:xfrm>
                <a:off x="10754091" y="4855464"/>
                <a:ext cx="330049" cy="396279"/>
              </a:xfrm>
              <a:custGeom>
                <a:avLst/>
                <a:gdLst>
                  <a:gd name="connsiteX0" fmla="*/ 328247 w 330049"/>
                  <a:gd name="connsiteY0" fmla="*/ 699 h 396279"/>
                  <a:gd name="connsiteX1" fmla="*/ 110759 w 330049"/>
                  <a:gd name="connsiteY1" fmla="*/ 237236 h 396279"/>
                  <a:gd name="connsiteX2" fmla="*/ 10747 w 330049"/>
                  <a:gd name="connsiteY2" fmla="*/ 365824 h 396279"/>
                  <a:gd name="connsiteX3" fmla="*/ 4397 w 330049"/>
                  <a:gd name="connsiteY3" fmla="*/ 394399 h 396279"/>
                  <a:gd name="connsiteX4" fmla="*/ 25034 w 330049"/>
                  <a:gd name="connsiteY4" fmla="*/ 329311 h 396279"/>
                  <a:gd name="connsiteX5" fmla="*/ 145684 w 330049"/>
                  <a:gd name="connsiteY5" fmla="*/ 226124 h 396279"/>
                  <a:gd name="connsiteX6" fmla="*/ 209184 w 330049"/>
                  <a:gd name="connsiteY6" fmla="*/ 167386 h 396279"/>
                  <a:gd name="connsiteX7" fmla="*/ 328247 w 330049"/>
                  <a:gd name="connsiteY7" fmla="*/ 699 h 39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049" h="396279">
                    <a:moveTo>
                      <a:pt x="328247" y="699"/>
                    </a:moveTo>
                    <a:cubicBezTo>
                      <a:pt x="311843" y="12341"/>
                      <a:pt x="163676" y="176382"/>
                      <a:pt x="110759" y="237236"/>
                    </a:cubicBezTo>
                    <a:cubicBezTo>
                      <a:pt x="57842" y="298090"/>
                      <a:pt x="28474" y="339630"/>
                      <a:pt x="10747" y="365824"/>
                    </a:cubicBezTo>
                    <a:cubicBezTo>
                      <a:pt x="-6980" y="392018"/>
                      <a:pt x="2016" y="400484"/>
                      <a:pt x="4397" y="394399"/>
                    </a:cubicBezTo>
                    <a:cubicBezTo>
                      <a:pt x="6778" y="388314"/>
                      <a:pt x="1486" y="357357"/>
                      <a:pt x="25034" y="329311"/>
                    </a:cubicBezTo>
                    <a:cubicBezTo>
                      <a:pt x="48582" y="301265"/>
                      <a:pt x="114992" y="253111"/>
                      <a:pt x="145684" y="226124"/>
                    </a:cubicBezTo>
                    <a:cubicBezTo>
                      <a:pt x="176376" y="199137"/>
                      <a:pt x="173730" y="208661"/>
                      <a:pt x="209184" y="167386"/>
                    </a:cubicBezTo>
                    <a:cubicBezTo>
                      <a:pt x="244638" y="126111"/>
                      <a:pt x="344651" y="-10943"/>
                      <a:pt x="328247" y="6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F48E8746-75B4-4B60-B027-021F50B47EF7}"/>
                  </a:ext>
                </a:extLst>
              </p:cNvPr>
              <p:cNvSpPr/>
              <p:nvPr/>
            </p:nvSpPr>
            <p:spPr>
              <a:xfrm>
                <a:off x="10729093" y="5078824"/>
                <a:ext cx="150045" cy="200037"/>
              </a:xfrm>
              <a:custGeom>
                <a:avLst/>
                <a:gdLst>
                  <a:gd name="connsiteX0" fmla="*/ 30982 w 150045"/>
                  <a:gd name="connsiteY0" fmla="*/ 199614 h 200037"/>
                  <a:gd name="connsiteX1" fmla="*/ 820 w 150045"/>
                  <a:gd name="connsiteY1" fmla="*/ 112301 h 200037"/>
                  <a:gd name="connsiteX2" fmla="*/ 70670 w 150045"/>
                  <a:gd name="connsiteY2" fmla="*/ 63089 h 200037"/>
                  <a:gd name="connsiteX3" fmla="*/ 119882 w 150045"/>
                  <a:gd name="connsiteY3" fmla="*/ 4351 h 200037"/>
                  <a:gd name="connsiteX4" fmla="*/ 150045 w 150045"/>
                  <a:gd name="connsiteY4" fmla="*/ 4351 h 200037"/>
                  <a:gd name="connsiteX5" fmla="*/ 111945 w 150045"/>
                  <a:gd name="connsiteY5" fmla="*/ 5939 h 200037"/>
                  <a:gd name="connsiteX6" fmla="*/ 29395 w 150045"/>
                  <a:gd name="connsiteY6" fmla="*/ 63089 h 200037"/>
                  <a:gd name="connsiteX7" fmla="*/ 5582 w 150045"/>
                  <a:gd name="connsiteY7" fmla="*/ 126589 h 200037"/>
                  <a:gd name="connsiteX8" fmla="*/ 820 w 150045"/>
                  <a:gd name="connsiteY8" fmla="*/ 145639 h 200037"/>
                  <a:gd name="connsiteX9" fmla="*/ 30982 w 150045"/>
                  <a:gd name="connsiteY9" fmla="*/ 199614 h 2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45" h="200037">
                    <a:moveTo>
                      <a:pt x="30982" y="199614"/>
                    </a:moveTo>
                    <a:cubicBezTo>
                      <a:pt x="30982" y="194058"/>
                      <a:pt x="-5795" y="135055"/>
                      <a:pt x="820" y="112301"/>
                    </a:cubicBezTo>
                    <a:cubicBezTo>
                      <a:pt x="7435" y="89547"/>
                      <a:pt x="50826" y="81081"/>
                      <a:pt x="70670" y="63089"/>
                    </a:cubicBezTo>
                    <a:cubicBezTo>
                      <a:pt x="90514" y="45097"/>
                      <a:pt x="106653" y="14141"/>
                      <a:pt x="119882" y="4351"/>
                    </a:cubicBezTo>
                    <a:cubicBezTo>
                      <a:pt x="133111" y="-5439"/>
                      <a:pt x="150045" y="4351"/>
                      <a:pt x="150045" y="4351"/>
                    </a:cubicBezTo>
                    <a:cubicBezTo>
                      <a:pt x="148722" y="4616"/>
                      <a:pt x="132053" y="-3851"/>
                      <a:pt x="111945" y="5939"/>
                    </a:cubicBezTo>
                    <a:cubicBezTo>
                      <a:pt x="91837" y="15729"/>
                      <a:pt x="47122" y="42981"/>
                      <a:pt x="29395" y="63089"/>
                    </a:cubicBezTo>
                    <a:cubicBezTo>
                      <a:pt x="11668" y="83197"/>
                      <a:pt x="10344" y="112831"/>
                      <a:pt x="5582" y="126589"/>
                    </a:cubicBezTo>
                    <a:cubicBezTo>
                      <a:pt x="820" y="140347"/>
                      <a:pt x="-1297" y="136908"/>
                      <a:pt x="820" y="145639"/>
                    </a:cubicBezTo>
                    <a:cubicBezTo>
                      <a:pt x="2937" y="154370"/>
                      <a:pt x="30982" y="205170"/>
                      <a:pt x="30982" y="1996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17B43E9E-8ABD-409C-99B7-F6AC0D2B8761}"/>
                  </a:ext>
                </a:extLst>
              </p:cNvPr>
              <p:cNvSpPr/>
              <p:nvPr/>
            </p:nvSpPr>
            <p:spPr>
              <a:xfrm>
                <a:off x="10745755" y="5087920"/>
                <a:ext cx="100385" cy="152548"/>
              </a:xfrm>
              <a:custGeom>
                <a:avLst/>
                <a:gdLst>
                  <a:gd name="connsiteX0" fmla="*/ 100045 w 100385"/>
                  <a:gd name="connsiteY0" fmla="*/ 18 h 152548"/>
                  <a:gd name="connsiteX1" fmla="*/ 15908 w 100385"/>
                  <a:gd name="connsiteY1" fmla="*/ 88918 h 152548"/>
                  <a:gd name="connsiteX2" fmla="*/ 33 w 100385"/>
                  <a:gd name="connsiteY2" fmla="*/ 152418 h 152548"/>
                  <a:gd name="connsiteX3" fmla="*/ 12733 w 100385"/>
                  <a:gd name="connsiteY3" fmla="*/ 104793 h 152548"/>
                  <a:gd name="connsiteX4" fmla="*/ 44483 w 100385"/>
                  <a:gd name="connsiteY4" fmla="*/ 80980 h 152548"/>
                  <a:gd name="connsiteX5" fmla="*/ 100045 w 100385"/>
                  <a:gd name="connsiteY5" fmla="*/ 18 h 15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385" h="152548">
                    <a:moveTo>
                      <a:pt x="100045" y="18"/>
                    </a:moveTo>
                    <a:cubicBezTo>
                      <a:pt x="95283" y="1341"/>
                      <a:pt x="32577" y="63518"/>
                      <a:pt x="15908" y="88918"/>
                    </a:cubicBezTo>
                    <a:cubicBezTo>
                      <a:pt x="-761" y="114318"/>
                      <a:pt x="562" y="149772"/>
                      <a:pt x="33" y="152418"/>
                    </a:cubicBezTo>
                    <a:cubicBezTo>
                      <a:pt x="-496" y="155064"/>
                      <a:pt x="5325" y="116699"/>
                      <a:pt x="12733" y="104793"/>
                    </a:cubicBezTo>
                    <a:cubicBezTo>
                      <a:pt x="20141" y="92887"/>
                      <a:pt x="30725" y="94738"/>
                      <a:pt x="44483" y="80980"/>
                    </a:cubicBezTo>
                    <a:cubicBezTo>
                      <a:pt x="58241" y="67222"/>
                      <a:pt x="104807" y="-1305"/>
                      <a:pt x="100045" y="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7EDD4BD6-BECF-4319-AF63-19573C1C30BC}"/>
                  </a:ext>
                </a:extLst>
              </p:cNvPr>
              <p:cNvSpPr/>
              <p:nvPr/>
            </p:nvSpPr>
            <p:spPr>
              <a:xfrm>
                <a:off x="10852135" y="4849769"/>
                <a:ext cx="217506" cy="238345"/>
              </a:xfrm>
              <a:custGeom>
                <a:avLst/>
                <a:gdLst>
                  <a:gd name="connsiteX0" fmla="*/ 217503 w 217506"/>
                  <a:gd name="connsiteY0" fmla="*/ 44 h 238345"/>
                  <a:gd name="connsiteX1" fmla="*/ 127015 w 217506"/>
                  <a:gd name="connsiteY1" fmla="*/ 49256 h 238345"/>
                  <a:gd name="connsiteX2" fmla="*/ 80978 w 217506"/>
                  <a:gd name="connsiteY2" fmla="*/ 112756 h 238345"/>
                  <a:gd name="connsiteX3" fmla="*/ 42878 w 217506"/>
                  <a:gd name="connsiteY3" fmla="*/ 173081 h 238345"/>
                  <a:gd name="connsiteX4" fmla="*/ 15 w 217506"/>
                  <a:gd name="connsiteY4" fmla="*/ 238169 h 238345"/>
                  <a:gd name="connsiteX5" fmla="*/ 47640 w 217506"/>
                  <a:gd name="connsiteY5" fmla="*/ 152444 h 238345"/>
                  <a:gd name="connsiteX6" fmla="*/ 77803 w 217506"/>
                  <a:gd name="connsiteY6" fmla="*/ 93706 h 238345"/>
                  <a:gd name="connsiteX7" fmla="*/ 123840 w 217506"/>
                  <a:gd name="connsiteY7" fmla="*/ 41319 h 238345"/>
                  <a:gd name="connsiteX8" fmla="*/ 217503 w 217506"/>
                  <a:gd name="connsiteY8" fmla="*/ 44 h 23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6" h="238345">
                    <a:moveTo>
                      <a:pt x="217503" y="44"/>
                    </a:moveTo>
                    <a:cubicBezTo>
                      <a:pt x="218032" y="1367"/>
                      <a:pt x="149769" y="30471"/>
                      <a:pt x="127015" y="49256"/>
                    </a:cubicBezTo>
                    <a:cubicBezTo>
                      <a:pt x="104261" y="68041"/>
                      <a:pt x="95001" y="92118"/>
                      <a:pt x="80978" y="112756"/>
                    </a:cubicBezTo>
                    <a:cubicBezTo>
                      <a:pt x="66955" y="133394"/>
                      <a:pt x="42878" y="173081"/>
                      <a:pt x="42878" y="173081"/>
                    </a:cubicBezTo>
                    <a:cubicBezTo>
                      <a:pt x="29384" y="193983"/>
                      <a:pt x="-779" y="241608"/>
                      <a:pt x="15" y="238169"/>
                    </a:cubicBezTo>
                    <a:cubicBezTo>
                      <a:pt x="809" y="234730"/>
                      <a:pt x="34675" y="176521"/>
                      <a:pt x="47640" y="152444"/>
                    </a:cubicBezTo>
                    <a:cubicBezTo>
                      <a:pt x="60605" y="128367"/>
                      <a:pt x="65103" y="112227"/>
                      <a:pt x="77803" y="93706"/>
                    </a:cubicBezTo>
                    <a:cubicBezTo>
                      <a:pt x="90503" y="75185"/>
                      <a:pt x="104790" y="55607"/>
                      <a:pt x="123840" y="41319"/>
                    </a:cubicBezTo>
                    <a:cubicBezTo>
                      <a:pt x="142890" y="27032"/>
                      <a:pt x="216974" y="-1279"/>
                      <a:pt x="217503" y="4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672F9A05-FD57-4FCB-B401-C0CEF7BC613E}"/>
                  </a:ext>
                </a:extLst>
              </p:cNvPr>
              <p:cNvSpPr/>
              <p:nvPr/>
            </p:nvSpPr>
            <p:spPr>
              <a:xfrm>
                <a:off x="10848904" y="4858837"/>
                <a:ext cx="189152" cy="265701"/>
              </a:xfrm>
              <a:custGeom>
                <a:avLst/>
                <a:gdLst>
                  <a:gd name="connsiteX0" fmla="*/ 188984 w 189152"/>
                  <a:gd name="connsiteY0" fmla="*/ 501 h 265701"/>
                  <a:gd name="connsiteX1" fmla="*/ 106434 w 189152"/>
                  <a:gd name="connsiteY1" fmla="*/ 119563 h 265701"/>
                  <a:gd name="connsiteX2" fmla="*/ 71 w 189152"/>
                  <a:gd name="connsiteY2" fmla="*/ 265613 h 265701"/>
                  <a:gd name="connsiteX3" fmla="*/ 90559 w 189152"/>
                  <a:gd name="connsiteY3" fmla="*/ 140201 h 265701"/>
                  <a:gd name="connsiteX4" fmla="*/ 127071 w 189152"/>
                  <a:gd name="connsiteY4" fmla="*/ 78288 h 265701"/>
                  <a:gd name="connsiteX5" fmla="*/ 188984 w 189152"/>
                  <a:gd name="connsiteY5" fmla="*/ 501 h 26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52" h="265701">
                    <a:moveTo>
                      <a:pt x="188984" y="501"/>
                    </a:moveTo>
                    <a:cubicBezTo>
                      <a:pt x="185545" y="7380"/>
                      <a:pt x="137919" y="75378"/>
                      <a:pt x="106434" y="119563"/>
                    </a:cubicBezTo>
                    <a:cubicBezTo>
                      <a:pt x="74949" y="163748"/>
                      <a:pt x="2717" y="262173"/>
                      <a:pt x="71" y="265613"/>
                    </a:cubicBezTo>
                    <a:cubicBezTo>
                      <a:pt x="-2575" y="269053"/>
                      <a:pt x="69392" y="171422"/>
                      <a:pt x="90559" y="140201"/>
                    </a:cubicBezTo>
                    <a:cubicBezTo>
                      <a:pt x="111726" y="108980"/>
                      <a:pt x="111990" y="97074"/>
                      <a:pt x="127071" y="78288"/>
                    </a:cubicBezTo>
                    <a:cubicBezTo>
                      <a:pt x="142152" y="59502"/>
                      <a:pt x="192423" y="-6378"/>
                      <a:pt x="188984" y="5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4BBCDEDA-10B2-4AB2-A158-1DA0195FEA0D}"/>
                  </a:ext>
                </a:extLst>
              </p:cNvPr>
              <p:cNvSpPr/>
              <p:nvPr/>
            </p:nvSpPr>
            <p:spPr>
              <a:xfrm>
                <a:off x="11016242" y="4705274"/>
                <a:ext cx="294781" cy="139480"/>
              </a:xfrm>
              <a:custGeom>
                <a:avLst/>
                <a:gdLst>
                  <a:gd name="connsiteX0" fmla="*/ 294696 w 294781"/>
                  <a:gd name="connsiteY0" fmla="*/ 76 h 139480"/>
                  <a:gd name="connsiteX1" fmla="*/ 161346 w 294781"/>
                  <a:gd name="connsiteY1" fmla="*/ 71514 h 139480"/>
                  <a:gd name="connsiteX2" fmla="*/ 81971 w 294781"/>
                  <a:gd name="connsiteY2" fmla="*/ 119139 h 139480"/>
                  <a:gd name="connsiteX3" fmla="*/ 1008 w 294781"/>
                  <a:gd name="connsiteY3" fmla="*/ 138189 h 139480"/>
                  <a:gd name="connsiteX4" fmla="*/ 140708 w 294781"/>
                  <a:gd name="connsiteY4" fmla="*/ 85801 h 139480"/>
                  <a:gd name="connsiteX5" fmla="*/ 294696 w 294781"/>
                  <a:gd name="connsiteY5" fmla="*/ 76 h 13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781" h="139480">
                    <a:moveTo>
                      <a:pt x="294696" y="76"/>
                    </a:moveTo>
                    <a:cubicBezTo>
                      <a:pt x="298136" y="-2305"/>
                      <a:pt x="196800" y="51670"/>
                      <a:pt x="161346" y="71514"/>
                    </a:cubicBezTo>
                    <a:cubicBezTo>
                      <a:pt x="125892" y="91358"/>
                      <a:pt x="108694" y="108027"/>
                      <a:pt x="81971" y="119139"/>
                    </a:cubicBezTo>
                    <a:cubicBezTo>
                      <a:pt x="55248" y="130252"/>
                      <a:pt x="-8781" y="143745"/>
                      <a:pt x="1008" y="138189"/>
                    </a:cubicBezTo>
                    <a:cubicBezTo>
                      <a:pt x="10797" y="132633"/>
                      <a:pt x="140708" y="85801"/>
                      <a:pt x="140708" y="85801"/>
                    </a:cubicBezTo>
                    <a:cubicBezTo>
                      <a:pt x="185423" y="69926"/>
                      <a:pt x="291256" y="2457"/>
                      <a:pt x="294696" y="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59B20D53-5B7E-4356-812A-CE735F2B4DA7}"/>
                  </a:ext>
                </a:extLst>
              </p:cNvPr>
              <p:cNvSpPr/>
              <p:nvPr/>
            </p:nvSpPr>
            <p:spPr>
              <a:xfrm>
                <a:off x="11128356" y="4430011"/>
                <a:ext cx="327139" cy="392949"/>
              </a:xfrm>
              <a:custGeom>
                <a:avLst/>
                <a:gdLst>
                  <a:gd name="connsiteX0" fmla="*/ 19 w 327139"/>
                  <a:gd name="connsiteY0" fmla="*/ 392814 h 392949"/>
                  <a:gd name="connsiteX1" fmla="*/ 100032 w 327139"/>
                  <a:gd name="connsiteY1" fmla="*/ 267402 h 392949"/>
                  <a:gd name="connsiteX2" fmla="*/ 138132 w 327139"/>
                  <a:gd name="connsiteY2" fmla="*/ 194377 h 392949"/>
                  <a:gd name="connsiteX3" fmla="*/ 201632 w 327139"/>
                  <a:gd name="connsiteY3" fmla="*/ 145164 h 392949"/>
                  <a:gd name="connsiteX4" fmla="*/ 244494 w 327139"/>
                  <a:gd name="connsiteY4" fmla="*/ 102302 h 392949"/>
                  <a:gd name="connsiteX5" fmla="*/ 273069 w 327139"/>
                  <a:gd name="connsiteY5" fmla="*/ 43564 h 392949"/>
                  <a:gd name="connsiteX6" fmla="*/ 327044 w 327139"/>
                  <a:gd name="connsiteY6" fmla="*/ 702 h 392949"/>
                  <a:gd name="connsiteX7" fmla="*/ 258782 w 327139"/>
                  <a:gd name="connsiteY7" fmla="*/ 78489 h 392949"/>
                  <a:gd name="connsiteX8" fmla="*/ 163532 w 327139"/>
                  <a:gd name="connsiteY8" fmla="*/ 192789 h 392949"/>
                  <a:gd name="connsiteX9" fmla="*/ 92094 w 327139"/>
                  <a:gd name="connsiteY9" fmla="*/ 289627 h 392949"/>
                  <a:gd name="connsiteX10" fmla="*/ 19 w 327139"/>
                  <a:gd name="connsiteY10" fmla="*/ 392814 h 39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139" h="392949">
                    <a:moveTo>
                      <a:pt x="19" y="392814"/>
                    </a:moveTo>
                    <a:cubicBezTo>
                      <a:pt x="1342" y="389110"/>
                      <a:pt x="77013" y="300475"/>
                      <a:pt x="100032" y="267402"/>
                    </a:cubicBezTo>
                    <a:cubicBezTo>
                      <a:pt x="123051" y="234329"/>
                      <a:pt x="121199" y="214750"/>
                      <a:pt x="138132" y="194377"/>
                    </a:cubicBezTo>
                    <a:cubicBezTo>
                      <a:pt x="155065" y="174004"/>
                      <a:pt x="183905" y="160510"/>
                      <a:pt x="201632" y="145164"/>
                    </a:cubicBezTo>
                    <a:cubicBezTo>
                      <a:pt x="219359" y="129818"/>
                      <a:pt x="232588" y="119235"/>
                      <a:pt x="244494" y="102302"/>
                    </a:cubicBezTo>
                    <a:cubicBezTo>
                      <a:pt x="256400" y="85369"/>
                      <a:pt x="259311" y="60497"/>
                      <a:pt x="273069" y="43564"/>
                    </a:cubicBezTo>
                    <a:cubicBezTo>
                      <a:pt x="286827" y="26631"/>
                      <a:pt x="329425" y="-5119"/>
                      <a:pt x="327044" y="702"/>
                    </a:cubicBezTo>
                    <a:cubicBezTo>
                      <a:pt x="324663" y="6523"/>
                      <a:pt x="286034" y="46475"/>
                      <a:pt x="258782" y="78489"/>
                    </a:cubicBezTo>
                    <a:cubicBezTo>
                      <a:pt x="231530" y="110503"/>
                      <a:pt x="191313" y="157599"/>
                      <a:pt x="163532" y="192789"/>
                    </a:cubicBezTo>
                    <a:cubicBezTo>
                      <a:pt x="135751" y="227979"/>
                      <a:pt x="117494" y="256025"/>
                      <a:pt x="92094" y="289627"/>
                    </a:cubicBezTo>
                    <a:cubicBezTo>
                      <a:pt x="66694" y="323229"/>
                      <a:pt x="-1304" y="396518"/>
                      <a:pt x="19" y="3928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9D141484-C14F-4276-8443-7F0092435A9A}"/>
                  </a:ext>
                </a:extLst>
              </p:cNvPr>
              <p:cNvSpPr/>
              <p:nvPr/>
            </p:nvSpPr>
            <p:spPr>
              <a:xfrm>
                <a:off x="11025387" y="4414427"/>
                <a:ext cx="412551" cy="453031"/>
              </a:xfrm>
              <a:custGeom>
                <a:avLst/>
                <a:gdLst>
                  <a:gd name="connsiteX0" fmla="*/ 412551 w 412551"/>
                  <a:gd name="connsiteY0" fmla="*/ 411 h 453031"/>
                  <a:gd name="connsiteX1" fmla="*/ 337938 w 412551"/>
                  <a:gd name="connsiteY1" fmla="*/ 111536 h 453031"/>
                  <a:gd name="connsiteX2" fmla="*/ 298251 w 412551"/>
                  <a:gd name="connsiteY2" fmla="*/ 148048 h 453031"/>
                  <a:gd name="connsiteX3" fmla="*/ 252213 w 412551"/>
                  <a:gd name="connsiteY3" fmla="*/ 179798 h 453031"/>
                  <a:gd name="connsiteX4" fmla="*/ 215701 w 412551"/>
                  <a:gd name="connsiteY4" fmla="*/ 267111 h 453031"/>
                  <a:gd name="connsiteX5" fmla="*/ 183951 w 412551"/>
                  <a:gd name="connsiteY5" fmla="*/ 298861 h 453031"/>
                  <a:gd name="connsiteX6" fmla="*/ 136326 w 412551"/>
                  <a:gd name="connsiteY6" fmla="*/ 300448 h 453031"/>
                  <a:gd name="connsiteX7" fmla="*/ 142676 w 412551"/>
                  <a:gd name="connsiteY7" fmla="*/ 344898 h 453031"/>
                  <a:gd name="connsiteX8" fmla="*/ 136326 w 412551"/>
                  <a:gd name="connsiteY8" fmla="*/ 367123 h 453031"/>
                  <a:gd name="connsiteX9" fmla="*/ 39488 w 412551"/>
                  <a:gd name="connsiteY9" fmla="*/ 440148 h 453031"/>
                  <a:gd name="connsiteX10" fmla="*/ 2976 w 412551"/>
                  <a:gd name="connsiteY10" fmla="*/ 451261 h 453031"/>
                  <a:gd name="connsiteX11" fmla="*/ 110926 w 412551"/>
                  <a:gd name="connsiteY11" fmla="*/ 419511 h 453031"/>
                  <a:gd name="connsiteX12" fmla="*/ 168076 w 412551"/>
                  <a:gd name="connsiteY12" fmla="*/ 282986 h 453031"/>
                  <a:gd name="connsiteX13" fmla="*/ 264913 w 412551"/>
                  <a:gd name="connsiteY13" fmla="*/ 165511 h 453031"/>
                  <a:gd name="connsiteX14" fmla="*/ 331588 w 412551"/>
                  <a:gd name="connsiteY14" fmla="*/ 84548 h 453031"/>
                  <a:gd name="connsiteX15" fmla="*/ 337938 w 412551"/>
                  <a:gd name="connsiteY15" fmla="*/ 73436 h 453031"/>
                  <a:gd name="connsiteX16" fmla="*/ 412551 w 412551"/>
                  <a:gd name="connsiteY16" fmla="*/ 411 h 45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2551" h="453031">
                    <a:moveTo>
                      <a:pt x="412551" y="411"/>
                    </a:moveTo>
                    <a:cubicBezTo>
                      <a:pt x="412551" y="6761"/>
                      <a:pt x="356988" y="86930"/>
                      <a:pt x="337938" y="111536"/>
                    </a:cubicBezTo>
                    <a:cubicBezTo>
                      <a:pt x="318888" y="136142"/>
                      <a:pt x="312539" y="136671"/>
                      <a:pt x="298251" y="148048"/>
                    </a:cubicBezTo>
                    <a:cubicBezTo>
                      <a:pt x="283963" y="159425"/>
                      <a:pt x="265971" y="159954"/>
                      <a:pt x="252213" y="179798"/>
                    </a:cubicBezTo>
                    <a:cubicBezTo>
                      <a:pt x="238455" y="199642"/>
                      <a:pt x="227078" y="247267"/>
                      <a:pt x="215701" y="267111"/>
                    </a:cubicBezTo>
                    <a:cubicBezTo>
                      <a:pt x="204324" y="286955"/>
                      <a:pt x="197180" y="293305"/>
                      <a:pt x="183951" y="298861"/>
                    </a:cubicBezTo>
                    <a:cubicBezTo>
                      <a:pt x="170722" y="304417"/>
                      <a:pt x="143205" y="292775"/>
                      <a:pt x="136326" y="300448"/>
                    </a:cubicBezTo>
                    <a:cubicBezTo>
                      <a:pt x="129447" y="308121"/>
                      <a:pt x="142676" y="333786"/>
                      <a:pt x="142676" y="344898"/>
                    </a:cubicBezTo>
                    <a:cubicBezTo>
                      <a:pt x="142676" y="356010"/>
                      <a:pt x="153524" y="351248"/>
                      <a:pt x="136326" y="367123"/>
                    </a:cubicBezTo>
                    <a:cubicBezTo>
                      <a:pt x="119128" y="382998"/>
                      <a:pt x="61713" y="426125"/>
                      <a:pt x="39488" y="440148"/>
                    </a:cubicBezTo>
                    <a:cubicBezTo>
                      <a:pt x="17263" y="454171"/>
                      <a:pt x="-8930" y="454700"/>
                      <a:pt x="2976" y="451261"/>
                    </a:cubicBezTo>
                    <a:cubicBezTo>
                      <a:pt x="14882" y="447822"/>
                      <a:pt x="83409" y="447557"/>
                      <a:pt x="110926" y="419511"/>
                    </a:cubicBezTo>
                    <a:cubicBezTo>
                      <a:pt x="138443" y="391465"/>
                      <a:pt x="142412" y="325319"/>
                      <a:pt x="168076" y="282986"/>
                    </a:cubicBezTo>
                    <a:cubicBezTo>
                      <a:pt x="193740" y="240653"/>
                      <a:pt x="237661" y="198584"/>
                      <a:pt x="264913" y="165511"/>
                    </a:cubicBezTo>
                    <a:cubicBezTo>
                      <a:pt x="292165" y="132438"/>
                      <a:pt x="319417" y="99894"/>
                      <a:pt x="331588" y="84548"/>
                    </a:cubicBezTo>
                    <a:cubicBezTo>
                      <a:pt x="343759" y="69202"/>
                      <a:pt x="328677" y="83755"/>
                      <a:pt x="337938" y="73436"/>
                    </a:cubicBezTo>
                    <a:cubicBezTo>
                      <a:pt x="347198" y="63117"/>
                      <a:pt x="412551" y="-5939"/>
                      <a:pt x="412551" y="41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5F8965DE-E558-40C4-A52E-D0FAFF9AF8A9}"/>
                  </a:ext>
                </a:extLst>
              </p:cNvPr>
              <p:cNvSpPr/>
              <p:nvPr/>
            </p:nvSpPr>
            <p:spPr>
              <a:xfrm>
                <a:off x="11433127" y="4403517"/>
                <a:ext cx="236734" cy="101250"/>
              </a:xfrm>
              <a:custGeom>
                <a:avLst/>
                <a:gdLst>
                  <a:gd name="connsiteX0" fmla="*/ 48 w 236734"/>
                  <a:gd name="connsiteY0" fmla="*/ 17671 h 101250"/>
                  <a:gd name="connsiteX1" fmla="*/ 149273 w 236734"/>
                  <a:gd name="connsiteY1" fmla="*/ 20846 h 101250"/>
                  <a:gd name="connsiteX2" fmla="*/ 184198 w 236734"/>
                  <a:gd name="connsiteY2" fmla="*/ 57358 h 101250"/>
                  <a:gd name="connsiteX3" fmla="*/ 236586 w 236734"/>
                  <a:gd name="connsiteY3" fmla="*/ 100221 h 101250"/>
                  <a:gd name="connsiteX4" fmla="*/ 166736 w 236734"/>
                  <a:gd name="connsiteY4" fmla="*/ 11321 h 101250"/>
                  <a:gd name="connsiteX5" fmla="*/ 133398 w 236734"/>
                  <a:gd name="connsiteY5" fmla="*/ 208 h 101250"/>
                  <a:gd name="connsiteX6" fmla="*/ 48 w 236734"/>
                  <a:gd name="connsiteY6" fmla="*/ 17671 h 10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734" h="101250">
                    <a:moveTo>
                      <a:pt x="48" y="17671"/>
                    </a:moveTo>
                    <a:cubicBezTo>
                      <a:pt x="2694" y="21111"/>
                      <a:pt x="118581" y="14232"/>
                      <a:pt x="149273" y="20846"/>
                    </a:cubicBezTo>
                    <a:cubicBezTo>
                      <a:pt x="179965" y="27460"/>
                      <a:pt x="169646" y="44129"/>
                      <a:pt x="184198" y="57358"/>
                    </a:cubicBezTo>
                    <a:cubicBezTo>
                      <a:pt x="198750" y="70587"/>
                      <a:pt x="239496" y="107894"/>
                      <a:pt x="236586" y="100221"/>
                    </a:cubicBezTo>
                    <a:cubicBezTo>
                      <a:pt x="233676" y="92548"/>
                      <a:pt x="183934" y="27990"/>
                      <a:pt x="166736" y="11321"/>
                    </a:cubicBezTo>
                    <a:cubicBezTo>
                      <a:pt x="149538" y="-5348"/>
                      <a:pt x="162238" y="1796"/>
                      <a:pt x="133398" y="208"/>
                    </a:cubicBezTo>
                    <a:cubicBezTo>
                      <a:pt x="104558" y="-1380"/>
                      <a:pt x="-2598" y="14231"/>
                      <a:pt x="48" y="176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67590933-6DFA-4D26-A35B-99AE6A76AC61}"/>
                  </a:ext>
                </a:extLst>
              </p:cNvPr>
              <p:cNvSpPr/>
              <p:nvPr/>
            </p:nvSpPr>
            <p:spPr>
              <a:xfrm>
                <a:off x="11458575" y="4437810"/>
                <a:ext cx="209732" cy="559658"/>
              </a:xfrm>
              <a:custGeom>
                <a:avLst/>
                <a:gdLst>
                  <a:gd name="connsiteX0" fmla="*/ 209550 w 209732"/>
                  <a:gd name="connsiteY0" fmla="*/ 132603 h 559658"/>
                  <a:gd name="connsiteX1" fmla="*/ 142875 w 209732"/>
                  <a:gd name="connsiteY1" fmla="*/ 16715 h 559658"/>
                  <a:gd name="connsiteX2" fmla="*/ 109538 w 209732"/>
                  <a:gd name="connsiteY2" fmla="*/ 31003 h 559658"/>
                  <a:gd name="connsiteX3" fmla="*/ 85725 w 209732"/>
                  <a:gd name="connsiteY3" fmla="*/ 100853 h 559658"/>
                  <a:gd name="connsiteX4" fmla="*/ 80963 w 209732"/>
                  <a:gd name="connsiteY4" fmla="*/ 191340 h 559658"/>
                  <a:gd name="connsiteX5" fmla="*/ 38100 w 209732"/>
                  <a:gd name="connsiteY5" fmla="*/ 331040 h 559658"/>
                  <a:gd name="connsiteX6" fmla="*/ 22225 w 209732"/>
                  <a:gd name="connsiteY6" fmla="*/ 438990 h 559658"/>
                  <a:gd name="connsiteX7" fmla="*/ 0 w 209732"/>
                  <a:gd name="connsiteY7" fmla="*/ 559640 h 559658"/>
                  <a:gd name="connsiteX8" fmla="*/ 22225 w 209732"/>
                  <a:gd name="connsiteY8" fmla="*/ 445340 h 559658"/>
                  <a:gd name="connsiteX9" fmla="*/ 63500 w 209732"/>
                  <a:gd name="connsiteY9" fmla="*/ 138953 h 559658"/>
                  <a:gd name="connsiteX10" fmla="*/ 104775 w 209732"/>
                  <a:gd name="connsiteY10" fmla="*/ 38940 h 559658"/>
                  <a:gd name="connsiteX11" fmla="*/ 120650 w 209732"/>
                  <a:gd name="connsiteY11" fmla="*/ 4015 h 559658"/>
                  <a:gd name="connsiteX12" fmla="*/ 209550 w 209732"/>
                  <a:gd name="connsiteY12" fmla="*/ 132603 h 55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732" h="559658">
                    <a:moveTo>
                      <a:pt x="209550" y="132603"/>
                    </a:moveTo>
                    <a:cubicBezTo>
                      <a:pt x="213254" y="134720"/>
                      <a:pt x="159544" y="33648"/>
                      <a:pt x="142875" y="16715"/>
                    </a:cubicBezTo>
                    <a:cubicBezTo>
                      <a:pt x="126206" y="-218"/>
                      <a:pt x="119063" y="16980"/>
                      <a:pt x="109538" y="31003"/>
                    </a:cubicBezTo>
                    <a:cubicBezTo>
                      <a:pt x="100013" y="45026"/>
                      <a:pt x="90487" y="74130"/>
                      <a:pt x="85725" y="100853"/>
                    </a:cubicBezTo>
                    <a:cubicBezTo>
                      <a:pt x="80963" y="127576"/>
                      <a:pt x="88900" y="152976"/>
                      <a:pt x="80963" y="191340"/>
                    </a:cubicBezTo>
                    <a:cubicBezTo>
                      <a:pt x="73026" y="229704"/>
                      <a:pt x="47890" y="289765"/>
                      <a:pt x="38100" y="331040"/>
                    </a:cubicBezTo>
                    <a:cubicBezTo>
                      <a:pt x="28310" y="372315"/>
                      <a:pt x="28575" y="400890"/>
                      <a:pt x="22225" y="438990"/>
                    </a:cubicBezTo>
                    <a:cubicBezTo>
                      <a:pt x="15875" y="477090"/>
                      <a:pt x="0" y="558582"/>
                      <a:pt x="0" y="559640"/>
                    </a:cubicBezTo>
                    <a:cubicBezTo>
                      <a:pt x="0" y="560698"/>
                      <a:pt x="11642" y="515455"/>
                      <a:pt x="22225" y="445340"/>
                    </a:cubicBezTo>
                    <a:cubicBezTo>
                      <a:pt x="32808" y="375226"/>
                      <a:pt x="49742" y="206686"/>
                      <a:pt x="63500" y="138953"/>
                    </a:cubicBezTo>
                    <a:cubicBezTo>
                      <a:pt x="77258" y="71220"/>
                      <a:pt x="95250" y="61430"/>
                      <a:pt x="104775" y="38940"/>
                    </a:cubicBezTo>
                    <a:cubicBezTo>
                      <a:pt x="114300" y="16450"/>
                      <a:pt x="106098" y="-10272"/>
                      <a:pt x="120650" y="4015"/>
                    </a:cubicBezTo>
                    <a:cubicBezTo>
                      <a:pt x="135202" y="18302"/>
                      <a:pt x="205846" y="130486"/>
                      <a:pt x="209550" y="1326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FB04AEFD-0113-435B-8F4A-18CFA6A57EBA}"/>
                  </a:ext>
                </a:extLst>
              </p:cNvPr>
              <p:cNvSpPr/>
              <p:nvPr/>
            </p:nvSpPr>
            <p:spPr>
              <a:xfrm>
                <a:off x="11336024" y="4533468"/>
                <a:ext cx="136891" cy="302085"/>
              </a:xfrm>
              <a:custGeom>
                <a:avLst/>
                <a:gdLst>
                  <a:gd name="connsiteX0" fmla="*/ 44764 w 136891"/>
                  <a:gd name="connsiteY0" fmla="*/ 6782 h 302085"/>
                  <a:gd name="connsiteX1" fmla="*/ 22539 w 136891"/>
                  <a:gd name="connsiteY1" fmla="*/ 60757 h 302085"/>
                  <a:gd name="connsiteX2" fmla="*/ 13014 w 136891"/>
                  <a:gd name="connsiteY2" fmla="*/ 209982 h 302085"/>
                  <a:gd name="connsiteX3" fmla="*/ 57464 w 136891"/>
                  <a:gd name="connsiteY3" fmla="*/ 265545 h 302085"/>
                  <a:gd name="connsiteX4" fmla="*/ 136839 w 136891"/>
                  <a:gd name="connsiteY4" fmla="*/ 302057 h 302085"/>
                  <a:gd name="connsiteX5" fmla="*/ 68576 w 136891"/>
                  <a:gd name="connsiteY5" fmla="*/ 270307 h 302085"/>
                  <a:gd name="connsiteX6" fmla="*/ 314 w 136891"/>
                  <a:gd name="connsiteY6" fmla="*/ 203632 h 302085"/>
                  <a:gd name="connsiteX7" fmla="*/ 44764 w 136891"/>
                  <a:gd name="connsiteY7" fmla="*/ 6782 h 30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91" h="302085">
                    <a:moveTo>
                      <a:pt x="44764" y="6782"/>
                    </a:moveTo>
                    <a:cubicBezTo>
                      <a:pt x="48468" y="-17031"/>
                      <a:pt x="27831" y="26890"/>
                      <a:pt x="22539" y="60757"/>
                    </a:cubicBezTo>
                    <a:cubicBezTo>
                      <a:pt x="17247" y="94624"/>
                      <a:pt x="7193" y="175851"/>
                      <a:pt x="13014" y="209982"/>
                    </a:cubicBezTo>
                    <a:cubicBezTo>
                      <a:pt x="18835" y="244113"/>
                      <a:pt x="36827" y="250199"/>
                      <a:pt x="57464" y="265545"/>
                    </a:cubicBezTo>
                    <a:cubicBezTo>
                      <a:pt x="78101" y="280891"/>
                      <a:pt x="134987" y="301263"/>
                      <a:pt x="136839" y="302057"/>
                    </a:cubicBezTo>
                    <a:cubicBezTo>
                      <a:pt x="138691" y="302851"/>
                      <a:pt x="91330" y="286711"/>
                      <a:pt x="68576" y="270307"/>
                    </a:cubicBezTo>
                    <a:cubicBezTo>
                      <a:pt x="45822" y="253903"/>
                      <a:pt x="4812" y="247553"/>
                      <a:pt x="314" y="203632"/>
                    </a:cubicBezTo>
                    <a:cubicBezTo>
                      <a:pt x="-4184" y="159711"/>
                      <a:pt x="41060" y="30595"/>
                      <a:pt x="44764" y="67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DDD77E6B-5F04-4D04-BD5B-5CDA001373A0}"/>
                  </a:ext>
                </a:extLst>
              </p:cNvPr>
              <p:cNvSpPr/>
              <p:nvPr/>
            </p:nvSpPr>
            <p:spPr>
              <a:xfrm>
                <a:off x="11170705" y="4548559"/>
                <a:ext cx="170184" cy="687258"/>
              </a:xfrm>
              <a:custGeom>
                <a:avLst/>
                <a:gdLst>
                  <a:gd name="connsiteX0" fmla="*/ 164045 w 170184"/>
                  <a:gd name="connsiteY0" fmla="*/ 26616 h 687258"/>
                  <a:gd name="connsiteX1" fmla="*/ 148170 w 170184"/>
                  <a:gd name="connsiteY1" fmla="*/ 74241 h 687258"/>
                  <a:gd name="connsiteX2" fmla="*/ 64033 w 170184"/>
                  <a:gd name="connsiteY2" fmla="*/ 485404 h 687258"/>
                  <a:gd name="connsiteX3" fmla="*/ 119595 w 170184"/>
                  <a:gd name="connsiteY3" fmla="*/ 223466 h 687258"/>
                  <a:gd name="connsiteX4" fmla="*/ 533 w 170184"/>
                  <a:gd name="connsiteY4" fmla="*/ 687016 h 687258"/>
                  <a:gd name="connsiteX5" fmla="*/ 75145 w 170184"/>
                  <a:gd name="connsiteY5" fmla="*/ 288554 h 687258"/>
                  <a:gd name="connsiteX6" fmla="*/ 60858 w 170184"/>
                  <a:gd name="connsiteY6" fmla="*/ 367929 h 687258"/>
                  <a:gd name="connsiteX7" fmla="*/ 164045 w 170184"/>
                  <a:gd name="connsiteY7" fmla="*/ 26616 h 68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84" h="687258">
                    <a:moveTo>
                      <a:pt x="164045" y="26616"/>
                    </a:moveTo>
                    <a:cubicBezTo>
                      <a:pt x="178597" y="-22332"/>
                      <a:pt x="164839" y="-2224"/>
                      <a:pt x="148170" y="74241"/>
                    </a:cubicBezTo>
                    <a:cubicBezTo>
                      <a:pt x="131501" y="150706"/>
                      <a:pt x="68795" y="460533"/>
                      <a:pt x="64033" y="485404"/>
                    </a:cubicBezTo>
                    <a:cubicBezTo>
                      <a:pt x="59271" y="510275"/>
                      <a:pt x="130178" y="189864"/>
                      <a:pt x="119595" y="223466"/>
                    </a:cubicBezTo>
                    <a:cubicBezTo>
                      <a:pt x="109012" y="257068"/>
                      <a:pt x="7941" y="676168"/>
                      <a:pt x="533" y="687016"/>
                    </a:cubicBezTo>
                    <a:cubicBezTo>
                      <a:pt x="-6875" y="697864"/>
                      <a:pt x="65091" y="341735"/>
                      <a:pt x="75145" y="288554"/>
                    </a:cubicBezTo>
                    <a:cubicBezTo>
                      <a:pt x="85199" y="235373"/>
                      <a:pt x="47629" y="409998"/>
                      <a:pt x="60858" y="367929"/>
                    </a:cubicBezTo>
                    <a:cubicBezTo>
                      <a:pt x="74087" y="325860"/>
                      <a:pt x="149493" y="75564"/>
                      <a:pt x="164045" y="2661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B8D60B06-A12F-4584-8E07-211CDE6EEF2B}"/>
                  </a:ext>
                </a:extLst>
              </p:cNvPr>
              <p:cNvSpPr/>
              <p:nvPr/>
            </p:nvSpPr>
            <p:spPr>
              <a:xfrm>
                <a:off x="10817198" y="5117942"/>
                <a:ext cx="72132" cy="382298"/>
              </a:xfrm>
              <a:custGeom>
                <a:avLst/>
                <a:gdLst>
                  <a:gd name="connsiteX0" fmla="*/ 27 w 72132"/>
                  <a:gd name="connsiteY0" fmla="*/ 41433 h 382298"/>
                  <a:gd name="connsiteX1" fmla="*/ 42890 w 72132"/>
                  <a:gd name="connsiteY1" fmla="*/ 154146 h 382298"/>
                  <a:gd name="connsiteX2" fmla="*/ 69877 w 72132"/>
                  <a:gd name="connsiteY2" fmla="*/ 297021 h 382298"/>
                  <a:gd name="connsiteX3" fmla="*/ 69877 w 72132"/>
                  <a:gd name="connsiteY3" fmla="*/ 379571 h 382298"/>
                  <a:gd name="connsiteX4" fmla="*/ 63527 w 72132"/>
                  <a:gd name="connsiteY4" fmla="*/ 198596 h 382298"/>
                  <a:gd name="connsiteX5" fmla="*/ 63527 w 72132"/>
                  <a:gd name="connsiteY5" fmla="*/ 81121 h 382298"/>
                  <a:gd name="connsiteX6" fmla="*/ 65115 w 72132"/>
                  <a:gd name="connsiteY6" fmla="*/ 158 h 382298"/>
                  <a:gd name="connsiteX7" fmla="*/ 52415 w 72132"/>
                  <a:gd name="connsiteY7" fmla="*/ 65246 h 382298"/>
                  <a:gd name="connsiteX8" fmla="*/ 68290 w 72132"/>
                  <a:gd name="connsiteY8" fmla="*/ 220821 h 382298"/>
                  <a:gd name="connsiteX9" fmla="*/ 36540 w 72132"/>
                  <a:gd name="connsiteY9" fmla="*/ 125571 h 382298"/>
                  <a:gd name="connsiteX10" fmla="*/ 27 w 72132"/>
                  <a:gd name="connsiteY10" fmla="*/ 41433 h 38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32" h="382298">
                    <a:moveTo>
                      <a:pt x="27" y="41433"/>
                    </a:moveTo>
                    <a:cubicBezTo>
                      <a:pt x="1085" y="46195"/>
                      <a:pt x="31248" y="111548"/>
                      <a:pt x="42890" y="154146"/>
                    </a:cubicBezTo>
                    <a:cubicBezTo>
                      <a:pt x="54532" y="196744"/>
                      <a:pt x="65379" y="259450"/>
                      <a:pt x="69877" y="297021"/>
                    </a:cubicBezTo>
                    <a:cubicBezTo>
                      <a:pt x="74375" y="334592"/>
                      <a:pt x="70935" y="395975"/>
                      <a:pt x="69877" y="379571"/>
                    </a:cubicBezTo>
                    <a:cubicBezTo>
                      <a:pt x="68819" y="363167"/>
                      <a:pt x="64585" y="248338"/>
                      <a:pt x="63527" y="198596"/>
                    </a:cubicBezTo>
                    <a:cubicBezTo>
                      <a:pt x="62469" y="148854"/>
                      <a:pt x="63262" y="114194"/>
                      <a:pt x="63527" y="81121"/>
                    </a:cubicBezTo>
                    <a:cubicBezTo>
                      <a:pt x="63792" y="48048"/>
                      <a:pt x="66967" y="2804"/>
                      <a:pt x="65115" y="158"/>
                    </a:cubicBezTo>
                    <a:cubicBezTo>
                      <a:pt x="63263" y="-2488"/>
                      <a:pt x="51886" y="28469"/>
                      <a:pt x="52415" y="65246"/>
                    </a:cubicBezTo>
                    <a:cubicBezTo>
                      <a:pt x="52944" y="102023"/>
                      <a:pt x="70936" y="210767"/>
                      <a:pt x="68290" y="220821"/>
                    </a:cubicBezTo>
                    <a:cubicBezTo>
                      <a:pt x="65644" y="230875"/>
                      <a:pt x="43948" y="149913"/>
                      <a:pt x="36540" y="125571"/>
                    </a:cubicBezTo>
                    <a:cubicBezTo>
                      <a:pt x="29132" y="101229"/>
                      <a:pt x="-1031" y="36671"/>
                      <a:pt x="27" y="414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6DB8893D-5FEE-47F3-8B9F-B284048238EF}"/>
                  </a:ext>
                </a:extLst>
              </p:cNvPr>
              <p:cNvSpPr/>
              <p:nvPr/>
            </p:nvSpPr>
            <p:spPr>
              <a:xfrm>
                <a:off x="10788060" y="5482911"/>
                <a:ext cx="87340" cy="525203"/>
              </a:xfrm>
              <a:custGeom>
                <a:avLst/>
                <a:gdLst>
                  <a:gd name="connsiteX0" fmla="*/ 86315 w 87340"/>
                  <a:gd name="connsiteY0" fmla="*/ 314 h 525203"/>
                  <a:gd name="connsiteX1" fmla="*/ 41865 w 87340"/>
                  <a:gd name="connsiteY1" fmla="*/ 190814 h 525203"/>
                  <a:gd name="connsiteX2" fmla="*/ 11703 w 87340"/>
                  <a:gd name="connsiteY2" fmla="*/ 271777 h 525203"/>
                  <a:gd name="connsiteX3" fmla="*/ 2178 w 87340"/>
                  <a:gd name="connsiteY3" fmla="*/ 314639 h 525203"/>
                  <a:gd name="connsiteX4" fmla="*/ 590 w 87340"/>
                  <a:gd name="connsiteY4" fmla="*/ 363852 h 525203"/>
                  <a:gd name="connsiteX5" fmla="*/ 10115 w 87340"/>
                  <a:gd name="connsiteY5" fmla="*/ 484502 h 525203"/>
                  <a:gd name="connsiteX6" fmla="*/ 32340 w 87340"/>
                  <a:gd name="connsiteY6" fmla="*/ 522602 h 525203"/>
                  <a:gd name="connsiteX7" fmla="*/ 21228 w 87340"/>
                  <a:gd name="connsiteY7" fmla="*/ 422589 h 525203"/>
                  <a:gd name="connsiteX8" fmla="*/ 22815 w 87340"/>
                  <a:gd name="connsiteY8" fmla="*/ 316227 h 525203"/>
                  <a:gd name="connsiteX9" fmla="*/ 38690 w 87340"/>
                  <a:gd name="connsiteY9" fmla="*/ 516252 h 525203"/>
                  <a:gd name="connsiteX10" fmla="*/ 27578 w 87340"/>
                  <a:gd name="connsiteY10" fmla="*/ 355914 h 525203"/>
                  <a:gd name="connsiteX11" fmla="*/ 19640 w 87340"/>
                  <a:gd name="connsiteY11" fmla="*/ 254314 h 525203"/>
                  <a:gd name="connsiteX12" fmla="*/ 68853 w 87340"/>
                  <a:gd name="connsiteY12" fmla="*/ 147952 h 525203"/>
                  <a:gd name="connsiteX13" fmla="*/ 86315 w 87340"/>
                  <a:gd name="connsiteY13" fmla="*/ 314 h 525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340" h="525203">
                    <a:moveTo>
                      <a:pt x="86315" y="314"/>
                    </a:moveTo>
                    <a:cubicBezTo>
                      <a:pt x="81817" y="7458"/>
                      <a:pt x="54300" y="145570"/>
                      <a:pt x="41865" y="190814"/>
                    </a:cubicBezTo>
                    <a:cubicBezTo>
                      <a:pt x="29430" y="236058"/>
                      <a:pt x="18317" y="251140"/>
                      <a:pt x="11703" y="271777"/>
                    </a:cubicBezTo>
                    <a:cubicBezTo>
                      <a:pt x="5088" y="292415"/>
                      <a:pt x="4030" y="299293"/>
                      <a:pt x="2178" y="314639"/>
                    </a:cubicBezTo>
                    <a:cubicBezTo>
                      <a:pt x="326" y="329985"/>
                      <a:pt x="-733" y="335542"/>
                      <a:pt x="590" y="363852"/>
                    </a:cubicBezTo>
                    <a:cubicBezTo>
                      <a:pt x="1913" y="392162"/>
                      <a:pt x="4823" y="458044"/>
                      <a:pt x="10115" y="484502"/>
                    </a:cubicBezTo>
                    <a:cubicBezTo>
                      <a:pt x="15407" y="510960"/>
                      <a:pt x="30488" y="532921"/>
                      <a:pt x="32340" y="522602"/>
                    </a:cubicBezTo>
                    <a:cubicBezTo>
                      <a:pt x="34192" y="512283"/>
                      <a:pt x="22815" y="456985"/>
                      <a:pt x="21228" y="422589"/>
                    </a:cubicBezTo>
                    <a:cubicBezTo>
                      <a:pt x="19640" y="388193"/>
                      <a:pt x="19905" y="300616"/>
                      <a:pt x="22815" y="316227"/>
                    </a:cubicBezTo>
                    <a:cubicBezTo>
                      <a:pt x="25725" y="331838"/>
                      <a:pt x="37896" y="509637"/>
                      <a:pt x="38690" y="516252"/>
                    </a:cubicBezTo>
                    <a:cubicBezTo>
                      <a:pt x="39484" y="522867"/>
                      <a:pt x="30753" y="399570"/>
                      <a:pt x="27578" y="355914"/>
                    </a:cubicBezTo>
                    <a:cubicBezTo>
                      <a:pt x="24403" y="312258"/>
                      <a:pt x="12761" y="288974"/>
                      <a:pt x="19640" y="254314"/>
                    </a:cubicBezTo>
                    <a:cubicBezTo>
                      <a:pt x="26519" y="219654"/>
                      <a:pt x="58005" y="186052"/>
                      <a:pt x="68853" y="147952"/>
                    </a:cubicBezTo>
                    <a:cubicBezTo>
                      <a:pt x="79701" y="109852"/>
                      <a:pt x="90813" y="-6830"/>
                      <a:pt x="86315" y="3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A2756F92-8B73-4C10-BD83-34889B32036B}"/>
                  </a:ext>
                </a:extLst>
              </p:cNvPr>
              <p:cNvSpPr/>
              <p:nvPr/>
            </p:nvSpPr>
            <p:spPr>
              <a:xfrm>
                <a:off x="10620373" y="5709001"/>
                <a:ext cx="233316" cy="266471"/>
              </a:xfrm>
              <a:custGeom>
                <a:avLst/>
                <a:gdLst>
                  <a:gd name="connsiteX0" fmla="*/ 177802 w 233316"/>
                  <a:gd name="connsiteY0" fmla="*/ 1237 h 266471"/>
                  <a:gd name="connsiteX1" fmla="*/ 120652 w 233316"/>
                  <a:gd name="connsiteY1" fmla="*/ 153637 h 266471"/>
                  <a:gd name="connsiteX2" fmla="*/ 139702 w 233316"/>
                  <a:gd name="connsiteY2" fmla="*/ 242537 h 266471"/>
                  <a:gd name="connsiteX3" fmla="*/ 120652 w 233316"/>
                  <a:gd name="connsiteY3" fmla="*/ 236187 h 266471"/>
                  <a:gd name="connsiteX4" fmla="*/ 2 w 233316"/>
                  <a:gd name="connsiteY4" fmla="*/ 223487 h 266471"/>
                  <a:gd name="connsiteX5" fmla="*/ 117477 w 233316"/>
                  <a:gd name="connsiteY5" fmla="*/ 239362 h 266471"/>
                  <a:gd name="connsiteX6" fmla="*/ 222252 w 233316"/>
                  <a:gd name="connsiteY6" fmla="*/ 266349 h 266471"/>
                  <a:gd name="connsiteX7" fmla="*/ 228602 w 233316"/>
                  <a:gd name="connsiteY7" fmla="*/ 248887 h 266471"/>
                  <a:gd name="connsiteX8" fmla="*/ 207965 w 233316"/>
                  <a:gd name="connsiteY8" fmla="*/ 237774 h 266471"/>
                  <a:gd name="connsiteX9" fmla="*/ 147640 w 233316"/>
                  <a:gd name="connsiteY9" fmla="*/ 237774 h 266471"/>
                  <a:gd name="connsiteX10" fmla="*/ 107952 w 233316"/>
                  <a:gd name="connsiteY10" fmla="*/ 202849 h 266471"/>
                  <a:gd name="connsiteX11" fmla="*/ 120652 w 233316"/>
                  <a:gd name="connsiteY11" fmla="*/ 101249 h 266471"/>
                  <a:gd name="connsiteX12" fmla="*/ 114302 w 233316"/>
                  <a:gd name="connsiteY12" fmla="*/ 106012 h 266471"/>
                  <a:gd name="connsiteX13" fmla="*/ 128590 w 233316"/>
                  <a:gd name="connsiteY13" fmla="*/ 110774 h 266471"/>
                  <a:gd name="connsiteX14" fmla="*/ 160340 w 233316"/>
                  <a:gd name="connsiteY14" fmla="*/ 82199 h 266471"/>
                  <a:gd name="connsiteX15" fmla="*/ 177802 w 233316"/>
                  <a:gd name="connsiteY15" fmla="*/ 1237 h 26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3316" h="266471">
                    <a:moveTo>
                      <a:pt x="177802" y="1237"/>
                    </a:moveTo>
                    <a:cubicBezTo>
                      <a:pt x="171187" y="13143"/>
                      <a:pt x="127002" y="113420"/>
                      <a:pt x="120652" y="153637"/>
                    </a:cubicBezTo>
                    <a:cubicBezTo>
                      <a:pt x="114302" y="193854"/>
                      <a:pt x="139702" y="228779"/>
                      <a:pt x="139702" y="242537"/>
                    </a:cubicBezTo>
                    <a:cubicBezTo>
                      <a:pt x="139702" y="256295"/>
                      <a:pt x="143935" y="239362"/>
                      <a:pt x="120652" y="236187"/>
                    </a:cubicBezTo>
                    <a:cubicBezTo>
                      <a:pt x="97369" y="233012"/>
                      <a:pt x="531" y="222958"/>
                      <a:pt x="2" y="223487"/>
                    </a:cubicBezTo>
                    <a:cubicBezTo>
                      <a:pt x="-527" y="224016"/>
                      <a:pt x="80435" y="232218"/>
                      <a:pt x="117477" y="239362"/>
                    </a:cubicBezTo>
                    <a:cubicBezTo>
                      <a:pt x="154519" y="246506"/>
                      <a:pt x="203731" y="264762"/>
                      <a:pt x="222252" y="266349"/>
                    </a:cubicBezTo>
                    <a:cubicBezTo>
                      <a:pt x="240773" y="267936"/>
                      <a:pt x="230983" y="253649"/>
                      <a:pt x="228602" y="248887"/>
                    </a:cubicBezTo>
                    <a:cubicBezTo>
                      <a:pt x="226221" y="244125"/>
                      <a:pt x="221459" y="239626"/>
                      <a:pt x="207965" y="237774"/>
                    </a:cubicBezTo>
                    <a:cubicBezTo>
                      <a:pt x="194471" y="235922"/>
                      <a:pt x="164309" y="243595"/>
                      <a:pt x="147640" y="237774"/>
                    </a:cubicBezTo>
                    <a:cubicBezTo>
                      <a:pt x="130971" y="231953"/>
                      <a:pt x="112450" y="225603"/>
                      <a:pt x="107952" y="202849"/>
                    </a:cubicBezTo>
                    <a:cubicBezTo>
                      <a:pt x="103454" y="180095"/>
                      <a:pt x="119594" y="117388"/>
                      <a:pt x="120652" y="101249"/>
                    </a:cubicBezTo>
                    <a:cubicBezTo>
                      <a:pt x="121710" y="85110"/>
                      <a:pt x="112979" y="104425"/>
                      <a:pt x="114302" y="106012"/>
                    </a:cubicBezTo>
                    <a:cubicBezTo>
                      <a:pt x="115625" y="107599"/>
                      <a:pt x="120917" y="114743"/>
                      <a:pt x="128590" y="110774"/>
                    </a:cubicBezTo>
                    <a:cubicBezTo>
                      <a:pt x="136263" y="106805"/>
                      <a:pt x="152138" y="97545"/>
                      <a:pt x="160340" y="82199"/>
                    </a:cubicBezTo>
                    <a:cubicBezTo>
                      <a:pt x="168542" y="66853"/>
                      <a:pt x="184417" y="-10669"/>
                      <a:pt x="177802" y="12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3172E26B-F2AE-4105-8028-EECC730A9313}"/>
                  </a:ext>
                </a:extLst>
              </p:cNvPr>
              <p:cNvSpPr/>
              <p:nvPr/>
            </p:nvSpPr>
            <p:spPr>
              <a:xfrm>
                <a:off x="10985346" y="5306831"/>
                <a:ext cx="163727" cy="717650"/>
              </a:xfrm>
              <a:custGeom>
                <a:avLst/>
                <a:gdLst>
                  <a:gd name="connsiteX0" fmla="*/ 163667 w 163727"/>
                  <a:gd name="connsiteY0" fmla="*/ 1769 h 717650"/>
                  <a:gd name="connsiteX1" fmla="*/ 130329 w 163727"/>
                  <a:gd name="connsiteY1" fmla="*/ 87494 h 717650"/>
                  <a:gd name="connsiteX2" fmla="*/ 79529 w 163727"/>
                  <a:gd name="connsiteY2" fmla="*/ 241482 h 717650"/>
                  <a:gd name="connsiteX3" fmla="*/ 33492 w 163727"/>
                  <a:gd name="connsiteY3" fmla="*/ 319269 h 717650"/>
                  <a:gd name="connsiteX4" fmla="*/ 154 w 163727"/>
                  <a:gd name="connsiteY4" fmla="*/ 428807 h 717650"/>
                  <a:gd name="connsiteX5" fmla="*/ 23967 w 163727"/>
                  <a:gd name="connsiteY5" fmla="*/ 582794 h 717650"/>
                  <a:gd name="connsiteX6" fmla="*/ 87467 w 163727"/>
                  <a:gd name="connsiteY6" fmla="*/ 716144 h 717650"/>
                  <a:gd name="connsiteX7" fmla="*/ 43017 w 163727"/>
                  <a:gd name="connsiteY7" fmla="*/ 643119 h 717650"/>
                  <a:gd name="connsiteX8" fmla="*/ 4917 w 163727"/>
                  <a:gd name="connsiteY8" fmla="*/ 470082 h 717650"/>
                  <a:gd name="connsiteX9" fmla="*/ 14442 w 163727"/>
                  <a:gd name="connsiteY9" fmla="*/ 443094 h 717650"/>
                  <a:gd name="connsiteX10" fmla="*/ 46192 w 163727"/>
                  <a:gd name="connsiteY10" fmla="*/ 314507 h 717650"/>
                  <a:gd name="connsiteX11" fmla="*/ 17617 w 163727"/>
                  <a:gd name="connsiteY11" fmla="*/ 465319 h 717650"/>
                  <a:gd name="connsiteX12" fmla="*/ 62067 w 163727"/>
                  <a:gd name="connsiteY12" fmla="*/ 609782 h 717650"/>
                  <a:gd name="connsiteX13" fmla="*/ 41429 w 163727"/>
                  <a:gd name="connsiteY13" fmla="*/ 373244 h 717650"/>
                  <a:gd name="connsiteX14" fmla="*/ 58892 w 163727"/>
                  <a:gd name="connsiteY14" fmla="*/ 538344 h 717650"/>
                  <a:gd name="connsiteX15" fmla="*/ 112867 w 163727"/>
                  <a:gd name="connsiteY15" fmla="*/ 676457 h 717650"/>
                  <a:gd name="connsiteX16" fmla="*/ 73179 w 163727"/>
                  <a:gd name="connsiteY16" fmla="*/ 500244 h 717650"/>
                  <a:gd name="connsiteX17" fmla="*/ 71592 w 163727"/>
                  <a:gd name="connsiteY17" fmla="*/ 289107 h 717650"/>
                  <a:gd name="connsiteX18" fmla="*/ 122392 w 163727"/>
                  <a:gd name="connsiteY18" fmla="*/ 163694 h 717650"/>
                  <a:gd name="connsiteX19" fmla="*/ 163667 w 163727"/>
                  <a:gd name="connsiteY19" fmla="*/ 1769 h 71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3727" h="717650">
                    <a:moveTo>
                      <a:pt x="163667" y="1769"/>
                    </a:moveTo>
                    <a:cubicBezTo>
                      <a:pt x="164990" y="-10931"/>
                      <a:pt x="144352" y="47542"/>
                      <a:pt x="130329" y="87494"/>
                    </a:cubicBezTo>
                    <a:cubicBezTo>
                      <a:pt x="116306" y="127446"/>
                      <a:pt x="95668" y="202853"/>
                      <a:pt x="79529" y="241482"/>
                    </a:cubicBezTo>
                    <a:cubicBezTo>
                      <a:pt x="63390" y="280111"/>
                      <a:pt x="46721" y="288048"/>
                      <a:pt x="33492" y="319269"/>
                    </a:cubicBezTo>
                    <a:cubicBezTo>
                      <a:pt x="20263" y="350490"/>
                      <a:pt x="1741" y="384886"/>
                      <a:pt x="154" y="428807"/>
                    </a:cubicBezTo>
                    <a:cubicBezTo>
                      <a:pt x="-1433" y="472728"/>
                      <a:pt x="9415" y="534905"/>
                      <a:pt x="23967" y="582794"/>
                    </a:cubicBezTo>
                    <a:cubicBezTo>
                      <a:pt x="38519" y="630683"/>
                      <a:pt x="84292" y="706090"/>
                      <a:pt x="87467" y="716144"/>
                    </a:cubicBezTo>
                    <a:cubicBezTo>
                      <a:pt x="90642" y="726198"/>
                      <a:pt x="56775" y="684129"/>
                      <a:pt x="43017" y="643119"/>
                    </a:cubicBezTo>
                    <a:cubicBezTo>
                      <a:pt x="29259" y="602109"/>
                      <a:pt x="9679" y="503419"/>
                      <a:pt x="4917" y="470082"/>
                    </a:cubicBezTo>
                    <a:cubicBezTo>
                      <a:pt x="155" y="436745"/>
                      <a:pt x="7563" y="469023"/>
                      <a:pt x="14442" y="443094"/>
                    </a:cubicBezTo>
                    <a:cubicBezTo>
                      <a:pt x="21321" y="417165"/>
                      <a:pt x="45663" y="310803"/>
                      <a:pt x="46192" y="314507"/>
                    </a:cubicBezTo>
                    <a:cubicBezTo>
                      <a:pt x="46721" y="318211"/>
                      <a:pt x="14971" y="416107"/>
                      <a:pt x="17617" y="465319"/>
                    </a:cubicBezTo>
                    <a:cubicBezTo>
                      <a:pt x="20263" y="514532"/>
                      <a:pt x="58098" y="625128"/>
                      <a:pt x="62067" y="609782"/>
                    </a:cubicBezTo>
                    <a:cubicBezTo>
                      <a:pt x="66036" y="594436"/>
                      <a:pt x="41958" y="385150"/>
                      <a:pt x="41429" y="373244"/>
                    </a:cubicBezTo>
                    <a:cubicBezTo>
                      <a:pt x="40900" y="361338"/>
                      <a:pt x="46986" y="487809"/>
                      <a:pt x="58892" y="538344"/>
                    </a:cubicBezTo>
                    <a:cubicBezTo>
                      <a:pt x="70798" y="588879"/>
                      <a:pt x="110486" y="682807"/>
                      <a:pt x="112867" y="676457"/>
                    </a:cubicBezTo>
                    <a:cubicBezTo>
                      <a:pt x="115248" y="670107"/>
                      <a:pt x="80058" y="564802"/>
                      <a:pt x="73179" y="500244"/>
                    </a:cubicBezTo>
                    <a:cubicBezTo>
                      <a:pt x="66300" y="435686"/>
                      <a:pt x="63390" y="345199"/>
                      <a:pt x="71592" y="289107"/>
                    </a:cubicBezTo>
                    <a:cubicBezTo>
                      <a:pt x="79794" y="233015"/>
                      <a:pt x="107840" y="210261"/>
                      <a:pt x="122392" y="163694"/>
                    </a:cubicBezTo>
                    <a:cubicBezTo>
                      <a:pt x="136944" y="117127"/>
                      <a:pt x="162344" y="14469"/>
                      <a:pt x="163667" y="17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60851CB4-F7EA-4A0E-99AF-F4486569A1BF}"/>
                  </a:ext>
                </a:extLst>
              </p:cNvPr>
              <p:cNvSpPr/>
              <p:nvPr/>
            </p:nvSpPr>
            <p:spPr>
              <a:xfrm>
                <a:off x="11074591" y="5295311"/>
                <a:ext cx="206184" cy="761005"/>
              </a:xfrm>
              <a:custGeom>
                <a:avLst/>
                <a:gdLst>
                  <a:gd name="connsiteX0" fmla="*/ 176022 w 206184"/>
                  <a:gd name="connsiteY0" fmla="*/ 2177 h 761005"/>
                  <a:gd name="connsiteX1" fmla="*/ 37909 w 206184"/>
                  <a:gd name="connsiteY1" fmla="*/ 299039 h 761005"/>
                  <a:gd name="connsiteX2" fmla="*/ 26797 w 206184"/>
                  <a:gd name="connsiteY2" fmla="*/ 386352 h 761005"/>
                  <a:gd name="connsiteX3" fmla="*/ 25209 w 206184"/>
                  <a:gd name="connsiteY3" fmla="*/ 507002 h 761005"/>
                  <a:gd name="connsiteX4" fmla="*/ 37909 w 206184"/>
                  <a:gd name="connsiteY4" fmla="*/ 413339 h 761005"/>
                  <a:gd name="connsiteX5" fmla="*/ 4572 w 206184"/>
                  <a:gd name="connsiteY5" fmla="*/ 372064 h 761005"/>
                  <a:gd name="connsiteX6" fmla="*/ 4572 w 206184"/>
                  <a:gd name="connsiteY6" fmla="*/ 546689 h 761005"/>
                  <a:gd name="connsiteX7" fmla="*/ 44259 w 206184"/>
                  <a:gd name="connsiteY7" fmla="*/ 707027 h 761005"/>
                  <a:gd name="connsiteX8" fmla="*/ 206184 w 206184"/>
                  <a:gd name="connsiteY8" fmla="*/ 761002 h 761005"/>
                  <a:gd name="connsiteX9" fmla="*/ 44259 w 206184"/>
                  <a:gd name="connsiteY9" fmla="*/ 708614 h 761005"/>
                  <a:gd name="connsiteX10" fmla="*/ 14097 w 206184"/>
                  <a:gd name="connsiteY10" fmla="*/ 530814 h 761005"/>
                  <a:gd name="connsiteX11" fmla="*/ 61722 w 206184"/>
                  <a:gd name="connsiteY11" fmla="*/ 275227 h 761005"/>
                  <a:gd name="connsiteX12" fmla="*/ 114109 w 206184"/>
                  <a:gd name="connsiteY12" fmla="*/ 168864 h 761005"/>
                  <a:gd name="connsiteX13" fmla="*/ 176022 w 206184"/>
                  <a:gd name="connsiteY13" fmla="*/ 2177 h 7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6184" h="761005">
                    <a:moveTo>
                      <a:pt x="176022" y="2177"/>
                    </a:moveTo>
                    <a:cubicBezTo>
                      <a:pt x="163322" y="23873"/>
                      <a:pt x="62780" y="235010"/>
                      <a:pt x="37909" y="299039"/>
                    </a:cubicBezTo>
                    <a:cubicBezTo>
                      <a:pt x="13038" y="363068"/>
                      <a:pt x="28914" y="351692"/>
                      <a:pt x="26797" y="386352"/>
                    </a:cubicBezTo>
                    <a:cubicBezTo>
                      <a:pt x="24680" y="421013"/>
                      <a:pt x="23357" y="502504"/>
                      <a:pt x="25209" y="507002"/>
                    </a:cubicBezTo>
                    <a:cubicBezTo>
                      <a:pt x="27061" y="511500"/>
                      <a:pt x="41349" y="435829"/>
                      <a:pt x="37909" y="413339"/>
                    </a:cubicBezTo>
                    <a:cubicBezTo>
                      <a:pt x="34469" y="390849"/>
                      <a:pt x="10128" y="349839"/>
                      <a:pt x="4572" y="372064"/>
                    </a:cubicBezTo>
                    <a:cubicBezTo>
                      <a:pt x="-984" y="394289"/>
                      <a:pt x="-2042" y="490862"/>
                      <a:pt x="4572" y="546689"/>
                    </a:cubicBezTo>
                    <a:cubicBezTo>
                      <a:pt x="11186" y="602516"/>
                      <a:pt x="10657" y="671308"/>
                      <a:pt x="44259" y="707027"/>
                    </a:cubicBezTo>
                    <a:cubicBezTo>
                      <a:pt x="77861" y="742746"/>
                      <a:pt x="206184" y="760738"/>
                      <a:pt x="206184" y="761002"/>
                    </a:cubicBezTo>
                    <a:cubicBezTo>
                      <a:pt x="206184" y="761266"/>
                      <a:pt x="76273" y="746979"/>
                      <a:pt x="44259" y="708614"/>
                    </a:cubicBezTo>
                    <a:cubicBezTo>
                      <a:pt x="12244" y="670249"/>
                      <a:pt x="11187" y="603045"/>
                      <a:pt x="14097" y="530814"/>
                    </a:cubicBezTo>
                    <a:cubicBezTo>
                      <a:pt x="17007" y="458583"/>
                      <a:pt x="45053" y="335552"/>
                      <a:pt x="61722" y="275227"/>
                    </a:cubicBezTo>
                    <a:cubicBezTo>
                      <a:pt x="78391" y="214902"/>
                      <a:pt x="96911" y="210668"/>
                      <a:pt x="114109" y="168864"/>
                    </a:cubicBezTo>
                    <a:cubicBezTo>
                      <a:pt x="131307" y="127060"/>
                      <a:pt x="188722" y="-19519"/>
                      <a:pt x="176022" y="21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E2DE6AB7-8D11-44EF-859A-E1FE09CA9BC8}"/>
                  </a:ext>
                </a:extLst>
              </p:cNvPr>
              <p:cNvSpPr/>
              <p:nvPr/>
            </p:nvSpPr>
            <p:spPr>
              <a:xfrm>
                <a:off x="11147006" y="5688013"/>
                <a:ext cx="48044" cy="215900"/>
              </a:xfrm>
              <a:custGeom>
                <a:avLst/>
                <a:gdLst>
                  <a:gd name="connsiteX0" fmla="*/ 48044 w 48044"/>
                  <a:gd name="connsiteY0" fmla="*/ 0 h 215900"/>
                  <a:gd name="connsiteX1" fmla="*/ 419 w 48044"/>
                  <a:gd name="connsiteY1" fmla="*/ 144462 h 215900"/>
                  <a:gd name="connsiteX2" fmla="*/ 28994 w 48044"/>
                  <a:gd name="connsiteY2" fmla="*/ 2159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4" h="215900">
                    <a:moveTo>
                      <a:pt x="48044" y="0"/>
                    </a:moveTo>
                    <a:cubicBezTo>
                      <a:pt x="25819" y="54239"/>
                      <a:pt x="3594" y="108479"/>
                      <a:pt x="419" y="144462"/>
                    </a:cubicBezTo>
                    <a:cubicBezTo>
                      <a:pt x="-2756" y="180445"/>
                      <a:pt x="12590" y="177006"/>
                      <a:pt x="28994" y="21590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8AAEF11A-D905-4902-B5E1-0ADAAD937E0C}"/>
                  </a:ext>
                </a:extLst>
              </p:cNvPr>
              <p:cNvSpPr/>
              <p:nvPr/>
            </p:nvSpPr>
            <p:spPr>
              <a:xfrm>
                <a:off x="11132776" y="5584640"/>
                <a:ext cx="91785" cy="450242"/>
              </a:xfrm>
              <a:custGeom>
                <a:avLst/>
                <a:gdLst>
                  <a:gd name="connsiteX0" fmla="*/ 65449 w 91785"/>
                  <a:gd name="connsiteY0" fmla="*/ 185 h 450242"/>
                  <a:gd name="connsiteX1" fmla="*/ 16237 w 91785"/>
                  <a:gd name="connsiteY1" fmla="*/ 216085 h 450242"/>
                  <a:gd name="connsiteX2" fmla="*/ 27349 w 91785"/>
                  <a:gd name="connsiteY2" fmla="*/ 300223 h 450242"/>
                  <a:gd name="connsiteX3" fmla="*/ 90849 w 91785"/>
                  <a:gd name="connsiteY3" fmla="*/ 447860 h 450242"/>
                  <a:gd name="connsiteX4" fmla="*/ 62274 w 91785"/>
                  <a:gd name="connsiteY4" fmla="*/ 387535 h 450242"/>
                  <a:gd name="connsiteX5" fmla="*/ 20999 w 91785"/>
                  <a:gd name="connsiteY5" fmla="*/ 335148 h 450242"/>
                  <a:gd name="connsiteX6" fmla="*/ 33699 w 91785"/>
                  <a:gd name="connsiteY6" fmla="*/ 351023 h 450242"/>
                  <a:gd name="connsiteX7" fmla="*/ 362 w 91785"/>
                  <a:gd name="connsiteY7" fmla="*/ 255773 h 450242"/>
                  <a:gd name="connsiteX8" fmla="*/ 65449 w 91785"/>
                  <a:gd name="connsiteY8" fmla="*/ 185 h 45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85" h="450242">
                    <a:moveTo>
                      <a:pt x="65449" y="185"/>
                    </a:moveTo>
                    <a:cubicBezTo>
                      <a:pt x="68095" y="-6430"/>
                      <a:pt x="22587" y="166079"/>
                      <a:pt x="16237" y="216085"/>
                    </a:cubicBezTo>
                    <a:cubicBezTo>
                      <a:pt x="9887" y="266091"/>
                      <a:pt x="14914" y="261594"/>
                      <a:pt x="27349" y="300223"/>
                    </a:cubicBezTo>
                    <a:cubicBezTo>
                      <a:pt x="39784" y="338852"/>
                      <a:pt x="85028" y="433308"/>
                      <a:pt x="90849" y="447860"/>
                    </a:cubicBezTo>
                    <a:cubicBezTo>
                      <a:pt x="96670" y="462412"/>
                      <a:pt x="73916" y="406320"/>
                      <a:pt x="62274" y="387535"/>
                    </a:cubicBezTo>
                    <a:cubicBezTo>
                      <a:pt x="50632" y="368750"/>
                      <a:pt x="25761" y="341233"/>
                      <a:pt x="20999" y="335148"/>
                    </a:cubicBezTo>
                    <a:cubicBezTo>
                      <a:pt x="16237" y="329063"/>
                      <a:pt x="37139" y="364252"/>
                      <a:pt x="33699" y="351023"/>
                    </a:cubicBezTo>
                    <a:cubicBezTo>
                      <a:pt x="30259" y="337794"/>
                      <a:pt x="-3871" y="311071"/>
                      <a:pt x="362" y="255773"/>
                    </a:cubicBezTo>
                    <a:cubicBezTo>
                      <a:pt x="4595" y="200475"/>
                      <a:pt x="62803" y="6800"/>
                      <a:pt x="65449" y="1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B1B48240-CCC4-4640-A3CE-D27FD837D83F}"/>
                  </a:ext>
                </a:extLst>
              </p:cNvPr>
              <p:cNvSpPr/>
              <p:nvPr/>
            </p:nvSpPr>
            <p:spPr>
              <a:xfrm>
                <a:off x="11234496" y="4911675"/>
                <a:ext cx="250337" cy="683895"/>
              </a:xfrm>
              <a:custGeom>
                <a:avLst/>
                <a:gdLst>
                  <a:gd name="connsiteX0" fmla="*/ 249479 w 250337"/>
                  <a:gd name="connsiteY0" fmla="*/ 7988 h 683895"/>
                  <a:gd name="connsiteX1" fmla="*/ 179629 w 250337"/>
                  <a:gd name="connsiteY1" fmla="*/ 315963 h 683895"/>
                  <a:gd name="connsiteX2" fmla="*/ 116129 w 250337"/>
                  <a:gd name="connsiteY2" fmla="*/ 492175 h 683895"/>
                  <a:gd name="connsiteX3" fmla="*/ 193917 w 250337"/>
                  <a:gd name="connsiteY3" fmla="*/ 201663 h 683895"/>
                  <a:gd name="connsiteX4" fmla="*/ 101842 w 250337"/>
                  <a:gd name="connsiteY4" fmla="*/ 503288 h 683895"/>
                  <a:gd name="connsiteX5" fmla="*/ 242 w 250337"/>
                  <a:gd name="connsiteY5" fmla="*/ 681088 h 683895"/>
                  <a:gd name="connsiteX6" fmla="*/ 132004 w 250337"/>
                  <a:gd name="connsiteY6" fmla="*/ 366763 h 683895"/>
                  <a:gd name="connsiteX7" fmla="*/ 212967 w 250337"/>
                  <a:gd name="connsiteY7" fmla="*/ 112763 h 683895"/>
                  <a:gd name="connsiteX8" fmla="*/ 249479 w 250337"/>
                  <a:gd name="connsiteY8" fmla="*/ 7988 h 68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37" h="683895">
                    <a:moveTo>
                      <a:pt x="249479" y="7988"/>
                    </a:moveTo>
                    <a:cubicBezTo>
                      <a:pt x="243923" y="41854"/>
                      <a:pt x="201854" y="235265"/>
                      <a:pt x="179629" y="315963"/>
                    </a:cubicBezTo>
                    <a:cubicBezTo>
                      <a:pt x="157404" y="396661"/>
                      <a:pt x="113748" y="511225"/>
                      <a:pt x="116129" y="492175"/>
                    </a:cubicBezTo>
                    <a:cubicBezTo>
                      <a:pt x="118510" y="473125"/>
                      <a:pt x="196298" y="199811"/>
                      <a:pt x="193917" y="201663"/>
                    </a:cubicBezTo>
                    <a:cubicBezTo>
                      <a:pt x="191536" y="203515"/>
                      <a:pt x="134121" y="423384"/>
                      <a:pt x="101842" y="503288"/>
                    </a:cubicBezTo>
                    <a:cubicBezTo>
                      <a:pt x="69563" y="583192"/>
                      <a:pt x="-4785" y="703842"/>
                      <a:pt x="242" y="681088"/>
                    </a:cubicBezTo>
                    <a:cubicBezTo>
                      <a:pt x="5269" y="658334"/>
                      <a:pt x="96550" y="461484"/>
                      <a:pt x="132004" y="366763"/>
                    </a:cubicBezTo>
                    <a:cubicBezTo>
                      <a:pt x="167458" y="272042"/>
                      <a:pt x="193388" y="170178"/>
                      <a:pt x="212967" y="112763"/>
                    </a:cubicBezTo>
                    <a:cubicBezTo>
                      <a:pt x="232546" y="55348"/>
                      <a:pt x="255035" y="-25878"/>
                      <a:pt x="249479" y="79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CDB07F8A-2998-481A-9D3F-AD1D19F0CA83}"/>
                  </a:ext>
                </a:extLst>
              </p:cNvPr>
              <p:cNvSpPr/>
              <p:nvPr/>
            </p:nvSpPr>
            <p:spPr>
              <a:xfrm>
                <a:off x="11194406" y="5373554"/>
                <a:ext cx="224787" cy="660756"/>
              </a:xfrm>
              <a:custGeom>
                <a:avLst/>
                <a:gdLst>
                  <a:gd name="connsiteX0" fmla="*/ 89544 w 224787"/>
                  <a:gd name="connsiteY0" fmla="*/ 235084 h 660756"/>
                  <a:gd name="connsiteX1" fmla="*/ 8582 w 224787"/>
                  <a:gd name="connsiteY1" fmla="*/ 360496 h 660756"/>
                  <a:gd name="connsiteX2" fmla="*/ 5407 w 224787"/>
                  <a:gd name="connsiteY2" fmla="*/ 417646 h 660756"/>
                  <a:gd name="connsiteX3" fmla="*/ 35569 w 224787"/>
                  <a:gd name="connsiteY3" fmla="*/ 592271 h 660756"/>
                  <a:gd name="connsiteX4" fmla="*/ 62557 w 224787"/>
                  <a:gd name="connsiteY4" fmla="*/ 630371 h 660756"/>
                  <a:gd name="connsiteX5" fmla="*/ 126057 w 224787"/>
                  <a:gd name="connsiteY5" fmla="*/ 660534 h 660756"/>
                  <a:gd name="connsiteX6" fmla="*/ 154632 w 224787"/>
                  <a:gd name="connsiteY6" fmla="*/ 638309 h 660756"/>
                  <a:gd name="connsiteX7" fmla="*/ 224482 w 224787"/>
                  <a:gd name="connsiteY7" fmla="*/ 544646 h 660756"/>
                  <a:gd name="connsiteX8" fmla="*/ 124469 w 224787"/>
                  <a:gd name="connsiteY8" fmla="*/ 641484 h 660756"/>
                  <a:gd name="connsiteX9" fmla="*/ 29219 w 224787"/>
                  <a:gd name="connsiteY9" fmla="*/ 531946 h 660756"/>
                  <a:gd name="connsiteX10" fmla="*/ 6994 w 224787"/>
                  <a:gd name="connsiteY10" fmla="*/ 355734 h 660756"/>
                  <a:gd name="connsiteX11" fmla="*/ 127644 w 224787"/>
                  <a:gd name="connsiteY11" fmla="*/ 134 h 660756"/>
                  <a:gd name="connsiteX12" fmla="*/ 18107 w 224787"/>
                  <a:gd name="connsiteY12" fmla="*/ 312871 h 660756"/>
                  <a:gd name="connsiteX13" fmla="*/ 89544 w 224787"/>
                  <a:gd name="connsiteY13" fmla="*/ 235084 h 66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787" h="660756">
                    <a:moveTo>
                      <a:pt x="89544" y="235084"/>
                    </a:moveTo>
                    <a:cubicBezTo>
                      <a:pt x="87956" y="243022"/>
                      <a:pt x="22605" y="330069"/>
                      <a:pt x="8582" y="360496"/>
                    </a:cubicBezTo>
                    <a:cubicBezTo>
                      <a:pt x="-5441" y="390923"/>
                      <a:pt x="909" y="379017"/>
                      <a:pt x="5407" y="417646"/>
                    </a:cubicBezTo>
                    <a:cubicBezTo>
                      <a:pt x="9905" y="456275"/>
                      <a:pt x="26044" y="556817"/>
                      <a:pt x="35569" y="592271"/>
                    </a:cubicBezTo>
                    <a:cubicBezTo>
                      <a:pt x="45094" y="627725"/>
                      <a:pt x="47476" y="618994"/>
                      <a:pt x="62557" y="630371"/>
                    </a:cubicBezTo>
                    <a:cubicBezTo>
                      <a:pt x="77638" y="641748"/>
                      <a:pt x="110711" y="659211"/>
                      <a:pt x="126057" y="660534"/>
                    </a:cubicBezTo>
                    <a:cubicBezTo>
                      <a:pt x="141403" y="661857"/>
                      <a:pt x="138228" y="657624"/>
                      <a:pt x="154632" y="638309"/>
                    </a:cubicBezTo>
                    <a:cubicBezTo>
                      <a:pt x="171036" y="618994"/>
                      <a:pt x="229509" y="544117"/>
                      <a:pt x="224482" y="544646"/>
                    </a:cubicBezTo>
                    <a:cubicBezTo>
                      <a:pt x="219455" y="545175"/>
                      <a:pt x="157013" y="643601"/>
                      <a:pt x="124469" y="641484"/>
                    </a:cubicBezTo>
                    <a:cubicBezTo>
                      <a:pt x="91925" y="639367"/>
                      <a:pt x="48798" y="579571"/>
                      <a:pt x="29219" y="531946"/>
                    </a:cubicBezTo>
                    <a:cubicBezTo>
                      <a:pt x="9640" y="484321"/>
                      <a:pt x="-9410" y="444369"/>
                      <a:pt x="6994" y="355734"/>
                    </a:cubicBezTo>
                    <a:cubicBezTo>
                      <a:pt x="23398" y="267099"/>
                      <a:pt x="125792" y="7278"/>
                      <a:pt x="127644" y="134"/>
                    </a:cubicBezTo>
                    <a:cubicBezTo>
                      <a:pt x="129496" y="-7010"/>
                      <a:pt x="27896" y="272919"/>
                      <a:pt x="18107" y="312871"/>
                    </a:cubicBezTo>
                    <a:cubicBezTo>
                      <a:pt x="8317" y="352823"/>
                      <a:pt x="91132" y="227146"/>
                      <a:pt x="89544" y="235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F021A649-A914-45F7-9E9A-CC61261D3AEF}"/>
                  </a:ext>
                </a:extLst>
              </p:cNvPr>
              <p:cNvSpPr/>
              <p:nvPr/>
            </p:nvSpPr>
            <p:spPr>
              <a:xfrm>
                <a:off x="11187630" y="5289070"/>
                <a:ext cx="191594" cy="629435"/>
              </a:xfrm>
              <a:custGeom>
                <a:avLst/>
                <a:gdLst>
                  <a:gd name="connsiteX0" fmla="*/ 67745 w 191594"/>
                  <a:gd name="connsiteY0" fmla="*/ 252893 h 629435"/>
                  <a:gd name="connsiteX1" fmla="*/ 4245 w 191594"/>
                  <a:gd name="connsiteY1" fmla="*/ 417993 h 629435"/>
                  <a:gd name="connsiteX2" fmla="*/ 9008 w 191594"/>
                  <a:gd name="connsiteY2" fmla="*/ 511655 h 629435"/>
                  <a:gd name="connsiteX3" fmla="*/ 34408 w 191594"/>
                  <a:gd name="connsiteY3" fmla="*/ 629130 h 629435"/>
                  <a:gd name="connsiteX4" fmla="*/ 23295 w 191594"/>
                  <a:gd name="connsiteY4" fmla="*/ 543405 h 629435"/>
                  <a:gd name="connsiteX5" fmla="*/ 23295 w 191594"/>
                  <a:gd name="connsiteY5" fmla="*/ 471968 h 629435"/>
                  <a:gd name="connsiteX6" fmla="*/ 191570 w 191594"/>
                  <a:gd name="connsiteY6" fmla="*/ 480 h 629435"/>
                  <a:gd name="connsiteX7" fmla="*/ 35995 w 191594"/>
                  <a:gd name="connsiteY7" fmla="*/ 381480 h 629435"/>
                  <a:gd name="connsiteX8" fmla="*/ 45520 w 191594"/>
                  <a:gd name="connsiteY8" fmla="*/ 308455 h 629435"/>
                  <a:gd name="connsiteX9" fmla="*/ 67745 w 191594"/>
                  <a:gd name="connsiteY9" fmla="*/ 252893 h 62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594" h="629435">
                    <a:moveTo>
                      <a:pt x="67745" y="252893"/>
                    </a:moveTo>
                    <a:cubicBezTo>
                      <a:pt x="60866" y="271149"/>
                      <a:pt x="14034" y="374866"/>
                      <a:pt x="4245" y="417993"/>
                    </a:cubicBezTo>
                    <a:cubicBezTo>
                      <a:pt x="-5544" y="461120"/>
                      <a:pt x="3981" y="476465"/>
                      <a:pt x="9008" y="511655"/>
                    </a:cubicBezTo>
                    <a:cubicBezTo>
                      <a:pt x="14035" y="546845"/>
                      <a:pt x="32027" y="623838"/>
                      <a:pt x="34408" y="629130"/>
                    </a:cubicBezTo>
                    <a:cubicBezTo>
                      <a:pt x="36789" y="634422"/>
                      <a:pt x="25147" y="569599"/>
                      <a:pt x="23295" y="543405"/>
                    </a:cubicBezTo>
                    <a:cubicBezTo>
                      <a:pt x="21443" y="517211"/>
                      <a:pt x="-4751" y="562455"/>
                      <a:pt x="23295" y="471968"/>
                    </a:cubicBezTo>
                    <a:cubicBezTo>
                      <a:pt x="51341" y="381481"/>
                      <a:pt x="189453" y="15561"/>
                      <a:pt x="191570" y="480"/>
                    </a:cubicBezTo>
                    <a:cubicBezTo>
                      <a:pt x="193687" y="-14601"/>
                      <a:pt x="60337" y="330151"/>
                      <a:pt x="35995" y="381480"/>
                    </a:cubicBezTo>
                    <a:cubicBezTo>
                      <a:pt x="11653" y="432809"/>
                      <a:pt x="41551" y="325124"/>
                      <a:pt x="45520" y="308455"/>
                    </a:cubicBezTo>
                    <a:cubicBezTo>
                      <a:pt x="49489" y="291786"/>
                      <a:pt x="74624" y="234637"/>
                      <a:pt x="67745" y="2528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BA643AD3-EB12-4E41-AE8C-CC996EFB4A4D}"/>
                  </a:ext>
                </a:extLst>
              </p:cNvPr>
              <p:cNvSpPr/>
              <p:nvPr/>
            </p:nvSpPr>
            <p:spPr>
              <a:xfrm>
                <a:off x="11652210" y="4569668"/>
                <a:ext cx="63953" cy="524234"/>
              </a:xfrm>
              <a:custGeom>
                <a:avLst/>
                <a:gdLst>
                  <a:gd name="connsiteX0" fmla="*/ 40 w 63953"/>
                  <a:gd name="connsiteY0" fmla="*/ 2332 h 524234"/>
                  <a:gd name="connsiteX1" fmla="*/ 61953 w 63953"/>
                  <a:gd name="connsiteY1" fmla="*/ 307132 h 524234"/>
                  <a:gd name="connsiteX2" fmla="*/ 49253 w 63953"/>
                  <a:gd name="connsiteY2" fmla="*/ 523032 h 524234"/>
                  <a:gd name="connsiteX3" fmla="*/ 54015 w 63953"/>
                  <a:gd name="connsiteY3" fmla="*/ 211882 h 524234"/>
                  <a:gd name="connsiteX4" fmla="*/ 52428 w 63953"/>
                  <a:gd name="connsiteY4" fmla="*/ 167432 h 524234"/>
                  <a:gd name="connsiteX5" fmla="*/ 40 w 63953"/>
                  <a:gd name="connsiteY5" fmla="*/ 2332 h 52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53" h="524234">
                    <a:moveTo>
                      <a:pt x="40" y="2332"/>
                    </a:moveTo>
                    <a:cubicBezTo>
                      <a:pt x="1628" y="25615"/>
                      <a:pt x="53751" y="220349"/>
                      <a:pt x="61953" y="307132"/>
                    </a:cubicBezTo>
                    <a:cubicBezTo>
                      <a:pt x="70155" y="393915"/>
                      <a:pt x="50576" y="538907"/>
                      <a:pt x="49253" y="523032"/>
                    </a:cubicBezTo>
                    <a:cubicBezTo>
                      <a:pt x="47930" y="507157"/>
                      <a:pt x="53486" y="271149"/>
                      <a:pt x="54015" y="211882"/>
                    </a:cubicBezTo>
                    <a:cubicBezTo>
                      <a:pt x="54544" y="152615"/>
                      <a:pt x="60365" y="197859"/>
                      <a:pt x="52428" y="167432"/>
                    </a:cubicBezTo>
                    <a:cubicBezTo>
                      <a:pt x="44491" y="137005"/>
                      <a:pt x="-1548" y="-20951"/>
                      <a:pt x="40" y="23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EDC65E75-FAA8-44B9-9874-0C47E8DEE8BA}"/>
                  </a:ext>
                </a:extLst>
              </p:cNvPr>
              <p:cNvSpPr/>
              <p:nvPr/>
            </p:nvSpPr>
            <p:spPr>
              <a:xfrm>
                <a:off x="11608725" y="4498515"/>
                <a:ext cx="138308" cy="923102"/>
              </a:xfrm>
              <a:custGeom>
                <a:avLst/>
                <a:gdLst>
                  <a:gd name="connsiteX0" fmla="*/ 54638 w 138308"/>
                  <a:gd name="connsiteY0" fmla="*/ 2048 h 923102"/>
                  <a:gd name="connsiteX1" fmla="*/ 124488 w 138308"/>
                  <a:gd name="connsiteY1" fmla="*/ 262398 h 923102"/>
                  <a:gd name="connsiteX2" fmla="*/ 114963 w 138308"/>
                  <a:gd name="connsiteY2" fmla="*/ 619585 h 923102"/>
                  <a:gd name="connsiteX3" fmla="*/ 86388 w 138308"/>
                  <a:gd name="connsiteY3" fmla="*/ 702135 h 923102"/>
                  <a:gd name="connsiteX4" fmla="*/ 663 w 138308"/>
                  <a:gd name="connsiteY4" fmla="*/ 921210 h 923102"/>
                  <a:gd name="connsiteX5" fmla="*/ 49875 w 138308"/>
                  <a:gd name="connsiteY5" fmla="*/ 802148 h 923102"/>
                  <a:gd name="connsiteX6" fmla="*/ 108613 w 138308"/>
                  <a:gd name="connsiteY6" fmla="*/ 694198 h 923102"/>
                  <a:gd name="connsiteX7" fmla="*/ 24475 w 138308"/>
                  <a:gd name="connsiteY7" fmla="*/ 805323 h 923102"/>
                  <a:gd name="connsiteX8" fmla="*/ 114963 w 138308"/>
                  <a:gd name="connsiteY8" fmla="*/ 556085 h 923102"/>
                  <a:gd name="connsiteX9" fmla="*/ 134013 w 138308"/>
                  <a:gd name="connsiteY9" fmla="*/ 402098 h 923102"/>
                  <a:gd name="connsiteX10" fmla="*/ 54638 w 138308"/>
                  <a:gd name="connsiteY10" fmla="*/ 2048 h 92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308" h="923102">
                    <a:moveTo>
                      <a:pt x="54638" y="2048"/>
                    </a:moveTo>
                    <a:cubicBezTo>
                      <a:pt x="53050" y="-21235"/>
                      <a:pt x="114434" y="159475"/>
                      <a:pt x="124488" y="262398"/>
                    </a:cubicBezTo>
                    <a:cubicBezTo>
                      <a:pt x="134542" y="365321"/>
                      <a:pt x="121313" y="546295"/>
                      <a:pt x="114963" y="619585"/>
                    </a:cubicBezTo>
                    <a:cubicBezTo>
                      <a:pt x="108613" y="692875"/>
                      <a:pt x="105438" y="651864"/>
                      <a:pt x="86388" y="702135"/>
                    </a:cubicBezTo>
                    <a:cubicBezTo>
                      <a:pt x="67338" y="752406"/>
                      <a:pt x="6748" y="904541"/>
                      <a:pt x="663" y="921210"/>
                    </a:cubicBezTo>
                    <a:cubicBezTo>
                      <a:pt x="-5422" y="937879"/>
                      <a:pt x="31883" y="839983"/>
                      <a:pt x="49875" y="802148"/>
                    </a:cubicBezTo>
                    <a:cubicBezTo>
                      <a:pt x="67867" y="764313"/>
                      <a:pt x="108613" y="694198"/>
                      <a:pt x="108613" y="694198"/>
                    </a:cubicBezTo>
                    <a:cubicBezTo>
                      <a:pt x="104380" y="694727"/>
                      <a:pt x="23417" y="828342"/>
                      <a:pt x="24475" y="805323"/>
                    </a:cubicBezTo>
                    <a:cubicBezTo>
                      <a:pt x="25533" y="782304"/>
                      <a:pt x="96707" y="623289"/>
                      <a:pt x="114963" y="556085"/>
                    </a:cubicBezTo>
                    <a:cubicBezTo>
                      <a:pt x="133219" y="488881"/>
                      <a:pt x="145126" y="490733"/>
                      <a:pt x="134013" y="402098"/>
                    </a:cubicBezTo>
                    <a:cubicBezTo>
                      <a:pt x="122901" y="313463"/>
                      <a:pt x="56226" y="25331"/>
                      <a:pt x="54638" y="20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FB096B1E-4793-4F7D-B660-5E6A45BE4707}"/>
                  </a:ext>
                </a:extLst>
              </p:cNvPr>
              <p:cNvSpPr/>
              <p:nvPr/>
            </p:nvSpPr>
            <p:spPr>
              <a:xfrm>
                <a:off x="11155160" y="5238991"/>
                <a:ext cx="539817" cy="840726"/>
              </a:xfrm>
              <a:custGeom>
                <a:avLst/>
                <a:gdLst>
                  <a:gd name="connsiteX0" fmla="*/ 538365 w 539817"/>
                  <a:gd name="connsiteY0" fmla="*/ 4522 h 840726"/>
                  <a:gd name="connsiteX1" fmla="*/ 341515 w 539817"/>
                  <a:gd name="connsiteY1" fmla="*/ 439497 h 840726"/>
                  <a:gd name="connsiteX2" fmla="*/ 366915 w 539817"/>
                  <a:gd name="connsiteY2" fmla="*/ 337897 h 840726"/>
                  <a:gd name="connsiteX3" fmla="*/ 312940 w 539817"/>
                  <a:gd name="connsiteY3" fmla="*/ 582372 h 840726"/>
                  <a:gd name="connsiteX4" fmla="*/ 224040 w 539817"/>
                  <a:gd name="connsiteY4" fmla="*/ 804622 h 840726"/>
                  <a:gd name="connsiteX5" fmla="*/ 200228 w 539817"/>
                  <a:gd name="connsiteY5" fmla="*/ 831609 h 840726"/>
                  <a:gd name="connsiteX6" fmla="*/ 163715 w 539817"/>
                  <a:gd name="connsiteY6" fmla="*/ 834784 h 840726"/>
                  <a:gd name="connsiteX7" fmla="*/ 70053 w 539817"/>
                  <a:gd name="connsiteY7" fmla="*/ 755409 h 840726"/>
                  <a:gd name="connsiteX8" fmla="*/ 1790 w 539817"/>
                  <a:gd name="connsiteY8" fmla="*/ 504584 h 840726"/>
                  <a:gd name="connsiteX9" fmla="*/ 35128 w 539817"/>
                  <a:gd name="connsiteY9" fmla="*/ 622059 h 840726"/>
                  <a:gd name="connsiteX10" fmla="*/ 190703 w 539817"/>
                  <a:gd name="connsiteY10" fmla="*/ 828434 h 840726"/>
                  <a:gd name="connsiteX11" fmla="*/ 297065 w 539817"/>
                  <a:gd name="connsiteY11" fmla="*/ 618884 h 840726"/>
                  <a:gd name="connsiteX12" fmla="*/ 324053 w 539817"/>
                  <a:gd name="connsiteY12" fmla="*/ 447434 h 840726"/>
                  <a:gd name="connsiteX13" fmla="*/ 425653 w 539817"/>
                  <a:gd name="connsiteY13" fmla="*/ 226772 h 840726"/>
                  <a:gd name="connsiteX14" fmla="*/ 538365 w 539817"/>
                  <a:gd name="connsiteY14" fmla="*/ 4522 h 8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817" h="840726">
                    <a:moveTo>
                      <a:pt x="538365" y="4522"/>
                    </a:moveTo>
                    <a:cubicBezTo>
                      <a:pt x="524342" y="39976"/>
                      <a:pt x="370090" y="383935"/>
                      <a:pt x="341515" y="439497"/>
                    </a:cubicBezTo>
                    <a:cubicBezTo>
                      <a:pt x="312940" y="495060"/>
                      <a:pt x="371677" y="314085"/>
                      <a:pt x="366915" y="337897"/>
                    </a:cubicBezTo>
                    <a:cubicBezTo>
                      <a:pt x="362153" y="361709"/>
                      <a:pt x="336753" y="504584"/>
                      <a:pt x="312940" y="582372"/>
                    </a:cubicBezTo>
                    <a:cubicBezTo>
                      <a:pt x="289127" y="660160"/>
                      <a:pt x="242825" y="763083"/>
                      <a:pt x="224040" y="804622"/>
                    </a:cubicBezTo>
                    <a:cubicBezTo>
                      <a:pt x="205255" y="846162"/>
                      <a:pt x="210282" y="826582"/>
                      <a:pt x="200228" y="831609"/>
                    </a:cubicBezTo>
                    <a:cubicBezTo>
                      <a:pt x="190174" y="836636"/>
                      <a:pt x="185411" y="847484"/>
                      <a:pt x="163715" y="834784"/>
                    </a:cubicBezTo>
                    <a:cubicBezTo>
                      <a:pt x="142019" y="822084"/>
                      <a:pt x="97040" y="810442"/>
                      <a:pt x="70053" y="755409"/>
                    </a:cubicBezTo>
                    <a:cubicBezTo>
                      <a:pt x="43066" y="700376"/>
                      <a:pt x="7611" y="526809"/>
                      <a:pt x="1790" y="504584"/>
                    </a:cubicBezTo>
                    <a:cubicBezTo>
                      <a:pt x="-4031" y="482359"/>
                      <a:pt x="3642" y="568084"/>
                      <a:pt x="35128" y="622059"/>
                    </a:cubicBezTo>
                    <a:cubicBezTo>
                      <a:pt x="66614" y="676034"/>
                      <a:pt x="147047" y="828963"/>
                      <a:pt x="190703" y="828434"/>
                    </a:cubicBezTo>
                    <a:cubicBezTo>
                      <a:pt x="234359" y="827905"/>
                      <a:pt x="274840" y="682384"/>
                      <a:pt x="297065" y="618884"/>
                    </a:cubicBezTo>
                    <a:cubicBezTo>
                      <a:pt x="319290" y="555384"/>
                      <a:pt x="302622" y="512786"/>
                      <a:pt x="324053" y="447434"/>
                    </a:cubicBezTo>
                    <a:cubicBezTo>
                      <a:pt x="345484" y="382082"/>
                      <a:pt x="390199" y="302178"/>
                      <a:pt x="425653" y="226772"/>
                    </a:cubicBezTo>
                    <a:cubicBezTo>
                      <a:pt x="461107" y="151366"/>
                      <a:pt x="552388" y="-30932"/>
                      <a:pt x="538365" y="45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2FC93B63-335D-42DC-ADAB-D5B42B4A5514}"/>
                  </a:ext>
                </a:extLst>
              </p:cNvPr>
              <p:cNvSpPr/>
              <p:nvPr/>
            </p:nvSpPr>
            <p:spPr>
              <a:xfrm>
                <a:off x="7963597" y="5228873"/>
                <a:ext cx="1611256" cy="548944"/>
              </a:xfrm>
              <a:custGeom>
                <a:avLst/>
                <a:gdLst>
                  <a:gd name="connsiteX0" fmla="*/ 2478 w 1611256"/>
                  <a:gd name="connsiteY0" fmla="*/ 352 h 548944"/>
                  <a:gd name="connsiteX1" fmla="*/ 243778 w 1611256"/>
                  <a:gd name="connsiteY1" fmla="*/ 47977 h 548944"/>
                  <a:gd name="connsiteX2" fmla="*/ 259653 w 1611256"/>
                  <a:gd name="connsiteY2" fmla="*/ 44802 h 548944"/>
                  <a:gd name="connsiteX3" fmla="*/ 548578 w 1611256"/>
                  <a:gd name="connsiteY3" fmla="*/ 238477 h 548944"/>
                  <a:gd name="connsiteX4" fmla="*/ 554928 w 1611256"/>
                  <a:gd name="connsiteY4" fmla="*/ 228952 h 548944"/>
                  <a:gd name="connsiteX5" fmla="*/ 139003 w 1611256"/>
                  <a:gd name="connsiteY5" fmla="*/ 60677 h 548944"/>
                  <a:gd name="connsiteX6" fmla="*/ 472378 w 1611256"/>
                  <a:gd name="connsiteY6" fmla="*/ 206727 h 548944"/>
                  <a:gd name="connsiteX7" fmla="*/ 34228 w 1611256"/>
                  <a:gd name="connsiteY7" fmla="*/ 171802 h 548944"/>
                  <a:gd name="connsiteX8" fmla="*/ 539053 w 1611256"/>
                  <a:gd name="connsiteY8" fmla="*/ 244827 h 548944"/>
                  <a:gd name="connsiteX9" fmla="*/ 643828 w 1611256"/>
                  <a:gd name="connsiteY9" fmla="*/ 260702 h 548944"/>
                  <a:gd name="connsiteX10" fmla="*/ 621603 w 1611256"/>
                  <a:gd name="connsiteY10" fmla="*/ 254352 h 548944"/>
                  <a:gd name="connsiteX11" fmla="*/ 1040703 w 1611256"/>
                  <a:gd name="connsiteY11" fmla="*/ 470252 h 548944"/>
                  <a:gd name="connsiteX12" fmla="*/ 758128 w 1611256"/>
                  <a:gd name="connsiteY12" fmla="*/ 476602 h 548944"/>
                  <a:gd name="connsiteX13" fmla="*/ 561278 w 1611256"/>
                  <a:gd name="connsiteY13" fmla="*/ 454377 h 548944"/>
                  <a:gd name="connsiteX14" fmla="*/ 1412178 w 1611256"/>
                  <a:gd name="connsiteY14" fmla="*/ 527402 h 548944"/>
                  <a:gd name="connsiteX15" fmla="*/ 1577278 w 1611256"/>
                  <a:gd name="connsiteY15" fmla="*/ 540102 h 548944"/>
                  <a:gd name="connsiteX16" fmla="*/ 904178 w 1611256"/>
                  <a:gd name="connsiteY16" fmla="*/ 406752 h 548944"/>
                  <a:gd name="connsiteX17" fmla="*/ 513653 w 1611256"/>
                  <a:gd name="connsiteY17" fmla="*/ 263877 h 548944"/>
                  <a:gd name="connsiteX18" fmla="*/ 186628 w 1611256"/>
                  <a:gd name="connsiteY18" fmla="*/ 174977 h 548944"/>
                  <a:gd name="connsiteX19" fmla="*/ 262828 w 1611256"/>
                  <a:gd name="connsiteY19" fmla="*/ 165452 h 548944"/>
                  <a:gd name="connsiteX20" fmla="*/ 65978 w 1611256"/>
                  <a:gd name="connsiteY20" fmla="*/ 159102 h 548944"/>
                  <a:gd name="connsiteX21" fmla="*/ 231078 w 1611256"/>
                  <a:gd name="connsiteY21" fmla="*/ 101952 h 548944"/>
                  <a:gd name="connsiteX22" fmla="*/ 415228 w 1611256"/>
                  <a:gd name="connsiteY22" fmla="*/ 76552 h 548944"/>
                  <a:gd name="connsiteX23" fmla="*/ 2478 w 1611256"/>
                  <a:gd name="connsiteY23" fmla="*/ 352 h 5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11256" h="548944">
                    <a:moveTo>
                      <a:pt x="2478" y="352"/>
                    </a:moveTo>
                    <a:cubicBezTo>
                      <a:pt x="-26097" y="-4410"/>
                      <a:pt x="200916" y="40569"/>
                      <a:pt x="243778" y="47977"/>
                    </a:cubicBezTo>
                    <a:cubicBezTo>
                      <a:pt x="286640" y="55385"/>
                      <a:pt x="208853" y="13052"/>
                      <a:pt x="259653" y="44802"/>
                    </a:cubicBezTo>
                    <a:cubicBezTo>
                      <a:pt x="310453" y="76552"/>
                      <a:pt x="499366" y="207785"/>
                      <a:pt x="548578" y="238477"/>
                    </a:cubicBezTo>
                    <a:cubicBezTo>
                      <a:pt x="597790" y="269169"/>
                      <a:pt x="623190" y="258585"/>
                      <a:pt x="554928" y="228952"/>
                    </a:cubicBezTo>
                    <a:cubicBezTo>
                      <a:pt x="486666" y="199319"/>
                      <a:pt x="152761" y="64381"/>
                      <a:pt x="139003" y="60677"/>
                    </a:cubicBezTo>
                    <a:cubicBezTo>
                      <a:pt x="125245" y="56973"/>
                      <a:pt x="489841" y="188206"/>
                      <a:pt x="472378" y="206727"/>
                    </a:cubicBezTo>
                    <a:cubicBezTo>
                      <a:pt x="454916" y="225248"/>
                      <a:pt x="23116" y="165452"/>
                      <a:pt x="34228" y="171802"/>
                    </a:cubicBezTo>
                    <a:cubicBezTo>
                      <a:pt x="45340" y="178152"/>
                      <a:pt x="437453" y="230010"/>
                      <a:pt x="539053" y="244827"/>
                    </a:cubicBezTo>
                    <a:lnTo>
                      <a:pt x="643828" y="260702"/>
                    </a:lnTo>
                    <a:cubicBezTo>
                      <a:pt x="657586" y="262289"/>
                      <a:pt x="555457" y="219427"/>
                      <a:pt x="621603" y="254352"/>
                    </a:cubicBezTo>
                    <a:cubicBezTo>
                      <a:pt x="687749" y="289277"/>
                      <a:pt x="1017949" y="433210"/>
                      <a:pt x="1040703" y="470252"/>
                    </a:cubicBezTo>
                    <a:cubicBezTo>
                      <a:pt x="1063457" y="507294"/>
                      <a:pt x="838032" y="479248"/>
                      <a:pt x="758128" y="476602"/>
                    </a:cubicBezTo>
                    <a:cubicBezTo>
                      <a:pt x="678224" y="473956"/>
                      <a:pt x="561278" y="454377"/>
                      <a:pt x="561278" y="454377"/>
                    </a:cubicBezTo>
                    <a:lnTo>
                      <a:pt x="1412178" y="527402"/>
                    </a:lnTo>
                    <a:cubicBezTo>
                      <a:pt x="1581511" y="541689"/>
                      <a:pt x="1661945" y="560210"/>
                      <a:pt x="1577278" y="540102"/>
                    </a:cubicBezTo>
                    <a:cubicBezTo>
                      <a:pt x="1492611" y="519994"/>
                      <a:pt x="1081449" y="452790"/>
                      <a:pt x="904178" y="406752"/>
                    </a:cubicBezTo>
                    <a:cubicBezTo>
                      <a:pt x="726907" y="360715"/>
                      <a:pt x="633245" y="302506"/>
                      <a:pt x="513653" y="263877"/>
                    </a:cubicBezTo>
                    <a:cubicBezTo>
                      <a:pt x="394061" y="225248"/>
                      <a:pt x="228432" y="191381"/>
                      <a:pt x="186628" y="174977"/>
                    </a:cubicBezTo>
                    <a:cubicBezTo>
                      <a:pt x="144824" y="158573"/>
                      <a:pt x="282936" y="168098"/>
                      <a:pt x="262828" y="165452"/>
                    </a:cubicBezTo>
                    <a:cubicBezTo>
                      <a:pt x="242720" y="162806"/>
                      <a:pt x="71270" y="169685"/>
                      <a:pt x="65978" y="159102"/>
                    </a:cubicBezTo>
                    <a:cubicBezTo>
                      <a:pt x="60686" y="148519"/>
                      <a:pt x="172870" y="115710"/>
                      <a:pt x="231078" y="101952"/>
                    </a:cubicBezTo>
                    <a:cubicBezTo>
                      <a:pt x="289286" y="88194"/>
                      <a:pt x="452270" y="91369"/>
                      <a:pt x="415228" y="76552"/>
                    </a:cubicBezTo>
                    <a:cubicBezTo>
                      <a:pt x="378186" y="61735"/>
                      <a:pt x="31053" y="5114"/>
                      <a:pt x="2478" y="3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80E58F19-4BE2-47F9-9130-BB97E5D0D4F9}"/>
                  </a:ext>
                </a:extLst>
              </p:cNvPr>
              <p:cNvSpPr/>
              <p:nvPr/>
            </p:nvSpPr>
            <p:spPr>
              <a:xfrm>
                <a:off x="8281681" y="5398821"/>
                <a:ext cx="1885397" cy="456358"/>
              </a:xfrm>
              <a:custGeom>
                <a:avLst/>
                <a:gdLst>
                  <a:gd name="connsiteX0" fmla="*/ 471794 w 1885397"/>
                  <a:gd name="connsiteY0" fmla="*/ 189179 h 456358"/>
                  <a:gd name="connsiteX1" fmla="*/ 522594 w 1885397"/>
                  <a:gd name="connsiteY1" fmla="*/ 205054 h 456358"/>
                  <a:gd name="connsiteX2" fmla="*/ 928994 w 1885397"/>
                  <a:gd name="connsiteY2" fmla="*/ 313004 h 456358"/>
                  <a:gd name="connsiteX3" fmla="*/ 919469 w 1885397"/>
                  <a:gd name="connsiteY3" fmla="*/ 281254 h 456358"/>
                  <a:gd name="connsiteX4" fmla="*/ 1525894 w 1885397"/>
                  <a:gd name="connsiteY4" fmla="*/ 325704 h 456358"/>
                  <a:gd name="connsiteX5" fmla="*/ 1560819 w 1885397"/>
                  <a:gd name="connsiteY5" fmla="*/ 309829 h 456358"/>
                  <a:gd name="connsiteX6" fmla="*/ 1875144 w 1885397"/>
                  <a:gd name="connsiteY6" fmla="*/ 379679 h 456358"/>
                  <a:gd name="connsiteX7" fmla="*/ 1579869 w 1885397"/>
                  <a:gd name="connsiteY7" fmla="*/ 389204 h 456358"/>
                  <a:gd name="connsiteX8" fmla="*/ 1884669 w 1885397"/>
                  <a:gd name="connsiteY8" fmla="*/ 455879 h 456358"/>
                  <a:gd name="connsiteX9" fmla="*/ 1471919 w 1885397"/>
                  <a:gd name="connsiteY9" fmla="*/ 420954 h 456358"/>
                  <a:gd name="connsiteX10" fmla="*/ 1005194 w 1885397"/>
                  <a:gd name="connsiteY10" fmla="*/ 373329 h 456358"/>
                  <a:gd name="connsiteX11" fmla="*/ 1617969 w 1885397"/>
                  <a:gd name="connsiteY11" fmla="*/ 354279 h 456358"/>
                  <a:gd name="connsiteX12" fmla="*/ 1002019 w 1885397"/>
                  <a:gd name="connsiteY12" fmla="*/ 341579 h 456358"/>
                  <a:gd name="connsiteX13" fmla="*/ 798819 w 1885397"/>
                  <a:gd name="connsiteY13" fmla="*/ 322529 h 456358"/>
                  <a:gd name="connsiteX14" fmla="*/ 655944 w 1885397"/>
                  <a:gd name="connsiteY14" fmla="*/ 297129 h 456358"/>
                  <a:gd name="connsiteX15" fmla="*/ 1894 w 1885397"/>
                  <a:gd name="connsiteY15" fmla="*/ 1854 h 456358"/>
                  <a:gd name="connsiteX16" fmla="*/ 471794 w 1885397"/>
                  <a:gd name="connsiteY16" fmla="*/ 189179 h 45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5397" h="456358">
                    <a:moveTo>
                      <a:pt x="471794" y="189179"/>
                    </a:moveTo>
                    <a:cubicBezTo>
                      <a:pt x="558577" y="223046"/>
                      <a:pt x="522594" y="205054"/>
                      <a:pt x="522594" y="205054"/>
                    </a:cubicBezTo>
                    <a:cubicBezTo>
                      <a:pt x="598794" y="225692"/>
                      <a:pt x="862848" y="300304"/>
                      <a:pt x="928994" y="313004"/>
                    </a:cubicBezTo>
                    <a:cubicBezTo>
                      <a:pt x="995140" y="325704"/>
                      <a:pt x="819986" y="279137"/>
                      <a:pt x="919469" y="281254"/>
                    </a:cubicBezTo>
                    <a:cubicBezTo>
                      <a:pt x="1018952" y="283371"/>
                      <a:pt x="1419002" y="320942"/>
                      <a:pt x="1525894" y="325704"/>
                    </a:cubicBezTo>
                    <a:cubicBezTo>
                      <a:pt x="1632786" y="330467"/>
                      <a:pt x="1502611" y="300833"/>
                      <a:pt x="1560819" y="309829"/>
                    </a:cubicBezTo>
                    <a:cubicBezTo>
                      <a:pt x="1619027" y="318825"/>
                      <a:pt x="1871969" y="366450"/>
                      <a:pt x="1875144" y="379679"/>
                    </a:cubicBezTo>
                    <a:cubicBezTo>
                      <a:pt x="1878319" y="392908"/>
                      <a:pt x="1578282" y="376504"/>
                      <a:pt x="1579869" y="389204"/>
                    </a:cubicBezTo>
                    <a:cubicBezTo>
                      <a:pt x="1581456" y="401904"/>
                      <a:pt x="1902661" y="450587"/>
                      <a:pt x="1884669" y="455879"/>
                    </a:cubicBezTo>
                    <a:cubicBezTo>
                      <a:pt x="1866677" y="461171"/>
                      <a:pt x="1471919" y="420954"/>
                      <a:pt x="1471919" y="420954"/>
                    </a:cubicBezTo>
                    <a:cubicBezTo>
                      <a:pt x="1325340" y="407196"/>
                      <a:pt x="980852" y="384441"/>
                      <a:pt x="1005194" y="373329"/>
                    </a:cubicBezTo>
                    <a:cubicBezTo>
                      <a:pt x="1029536" y="362217"/>
                      <a:pt x="1618498" y="359571"/>
                      <a:pt x="1617969" y="354279"/>
                    </a:cubicBezTo>
                    <a:cubicBezTo>
                      <a:pt x="1617440" y="348987"/>
                      <a:pt x="1138544" y="346871"/>
                      <a:pt x="1002019" y="341579"/>
                    </a:cubicBezTo>
                    <a:cubicBezTo>
                      <a:pt x="865494" y="336287"/>
                      <a:pt x="856498" y="329937"/>
                      <a:pt x="798819" y="322529"/>
                    </a:cubicBezTo>
                    <a:cubicBezTo>
                      <a:pt x="741140" y="315121"/>
                      <a:pt x="788765" y="350575"/>
                      <a:pt x="655944" y="297129"/>
                    </a:cubicBezTo>
                    <a:cubicBezTo>
                      <a:pt x="523123" y="243683"/>
                      <a:pt x="35231" y="23550"/>
                      <a:pt x="1894" y="1854"/>
                    </a:cubicBezTo>
                    <a:cubicBezTo>
                      <a:pt x="-31444" y="-19842"/>
                      <a:pt x="385011" y="155312"/>
                      <a:pt x="471794" y="189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3DF6D60F-59C5-47EE-92BE-35B9E04EBB10}"/>
                  </a:ext>
                </a:extLst>
              </p:cNvPr>
              <p:cNvSpPr/>
              <p:nvPr/>
            </p:nvSpPr>
            <p:spPr>
              <a:xfrm rot="4338080">
                <a:off x="917601" y="5090321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2F64D832-FA8D-41F7-BFC4-A3BA713F1331}"/>
                  </a:ext>
                </a:extLst>
              </p:cNvPr>
              <p:cNvSpPr/>
              <p:nvPr/>
            </p:nvSpPr>
            <p:spPr>
              <a:xfrm rot="4586777">
                <a:off x="49710" y="5078857"/>
                <a:ext cx="1132741" cy="398500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D244ED3A-576B-4E10-9807-4B64E770D436}"/>
                  </a:ext>
                </a:extLst>
              </p:cNvPr>
              <p:cNvSpPr/>
              <p:nvPr/>
            </p:nvSpPr>
            <p:spPr>
              <a:xfrm rot="16575700" flipH="1">
                <a:off x="10782960" y="5151280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B9F6A518-5162-49E7-BBD5-81259B402658}"/>
                  </a:ext>
                </a:extLst>
              </p:cNvPr>
              <p:cNvSpPr/>
              <p:nvPr/>
            </p:nvSpPr>
            <p:spPr>
              <a:xfrm rot="16200000" flipH="1">
                <a:off x="11125008" y="5125364"/>
                <a:ext cx="937717" cy="237208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99FFCF69-BB34-4BB6-A754-07583D16552F}"/>
                </a:ext>
              </a:extLst>
            </p:cNvPr>
            <p:cNvSpPr/>
            <p:nvPr/>
          </p:nvSpPr>
          <p:spPr>
            <a:xfrm>
              <a:off x="5733229" y="1358314"/>
              <a:ext cx="274378" cy="267589"/>
            </a:xfrm>
            <a:custGeom>
              <a:avLst/>
              <a:gdLst>
                <a:gd name="connsiteX0" fmla="*/ 821 w 274378"/>
                <a:gd name="connsiteY0" fmla="*/ 586 h 267589"/>
                <a:gd name="connsiteX1" fmla="*/ 263288 w 274378"/>
                <a:gd name="connsiteY1" fmla="*/ 25986 h 267589"/>
                <a:gd name="connsiteX2" fmla="*/ 229421 w 274378"/>
                <a:gd name="connsiteY2" fmla="*/ 38686 h 267589"/>
                <a:gd name="connsiteX3" fmla="*/ 265404 w 274378"/>
                <a:gd name="connsiteY3" fmla="*/ 163569 h 267589"/>
                <a:gd name="connsiteX4" fmla="*/ 265404 w 274378"/>
                <a:gd name="connsiteY4" fmla="*/ 152986 h 267589"/>
                <a:gd name="connsiteX5" fmla="*/ 231538 w 274378"/>
                <a:gd name="connsiteY5" fmla="*/ 218603 h 267589"/>
                <a:gd name="connsiteX6" fmla="*/ 66438 w 274378"/>
                <a:gd name="connsiteY6" fmla="*/ 267286 h 267589"/>
                <a:gd name="connsiteX7" fmla="*/ 161688 w 274378"/>
                <a:gd name="connsiteY7" fmla="*/ 237653 h 267589"/>
                <a:gd name="connsiteX8" fmla="*/ 136288 w 274378"/>
                <a:gd name="connsiteY8" fmla="*/ 205903 h 267589"/>
                <a:gd name="connsiteX9" fmla="*/ 146871 w 274378"/>
                <a:gd name="connsiteY9" fmla="*/ 87369 h 267589"/>
                <a:gd name="connsiteX10" fmla="*/ 146871 w 274378"/>
                <a:gd name="connsiteY10" fmla="*/ 133936 h 267589"/>
                <a:gd name="connsiteX11" fmla="*/ 117238 w 274378"/>
                <a:gd name="connsiteY11" fmla="*/ 70436 h 267589"/>
                <a:gd name="connsiteX12" fmla="*/ 214604 w 274378"/>
                <a:gd name="connsiteY12" fmla="*/ 78903 h 267589"/>
                <a:gd name="connsiteX13" fmla="*/ 136288 w 274378"/>
                <a:gd name="connsiteY13" fmla="*/ 59853 h 267589"/>
                <a:gd name="connsiteX14" fmla="*/ 178621 w 274378"/>
                <a:gd name="connsiteY14" fmla="*/ 53503 h 267589"/>
                <a:gd name="connsiteX15" fmla="*/ 821 w 274378"/>
                <a:gd name="connsiteY15" fmla="*/ 586 h 26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378" h="267589">
                  <a:moveTo>
                    <a:pt x="821" y="586"/>
                  </a:moveTo>
                  <a:cubicBezTo>
                    <a:pt x="14932" y="-4000"/>
                    <a:pt x="225188" y="19636"/>
                    <a:pt x="263288" y="25986"/>
                  </a:cubicBezTo>
                  <a:cubicBezTo>
                    <a:pt x="301388" y="32336"/>
                    <a:pt x="229068" y="15756"/>
                    <a:pt x="229421" y="38686"/>
                  </a:cubicBezTo>
                  <a:cubicBezTo>
                    <a:pt x="229774" y="61616"/>
                    <a:pt x="259407" y="144519"/>
                    <a:pt x="265404" y="163569"/>
                  </a:cubicBezTo>
                  <a:cubicBezTo>
                    <a:pt x="271401" y="182619"/>
                    <a:pt x="271048" y="143814"/>
                    <a:pt x="265404" y="152986"/>
                  </a:cubicBezTo>
                  <a:cubicBezTo>
                    <a:pt x="259760" y="162158"/>
                    <a:pt x="264699" y="199553"/>
                    <a:pt x="231538" y="218603"/>
                  </a:cubicBezTo>
                  <a:cubicBezTo>
                    <a:pt x="198377" y="237653"/>
                    <a:pt x="78080" y="264111"/>
                    <a:pt x="66438" y="267286"/>
                  </a:cubicBezTo>
                  <a:cubicBezTo>
                    <a:pt x="54796" y="270461"/>
                    <a:pt x="150046" y="247883"/>
                    <a:pt x="161688" y="237653"/>
                  </a:cubicBezTo>
                  <a:cubicBezTo>
                    <a:pt x="173330" y="227423"/>
                    <a:pt x="138758" y="230950"/>
                    <a:pt x="136288" y="205903"/>
                  </a:cubicBezTo>
                  <a:cubicBezTo>
                    <a:pt x="133818" y="180856"/>
                    <a:pt x="145107" y="99364"/>
                    <a:pt x="146871" y="87369"/>
                  </a:cubicBezTo>
                  <a:cubicBezTo>
                    <a:pt x="148635" y="75374"/>
                    <a:pt x="151810" y="136758"/>
                    <a:pt x="146871" y="133936"/>
                  </a:cubicBezTo>
                  <a:cubicBezTo>
                    <a:pt x="141932" y="131114"/>
                    <a:pt x="105949" y="79608"/>
                    <a:pt x="117238" y="70436"/>
                  </a:cubicBezTo>
                  <a:cubicBezTo>
                    <a:pt x="128527" y="61264"/>
                    <a:pt x="211429" y="80667"/>
                    <a:pt x="214604" y="78903"/>
                  </a:cubicBezTo>
                  <a:cubicBezTo>
                    <a:pt x="217779" y="77139"/>
                    <a:pt x="142285" y="64086"/>
                    <a:pt x="136288" y="59853"/>
                  </a:cubicBezTo>
                  <a:cubicBezTo>
                    <a:pt x="130291" y="55620"/>
                    <a:pt x="198377" y="59148"/>
                    <a:pt x="178621" y="53503"/>
                  </a:cubicBezTo>
                  <a:cubicBezTo>
                    <a:pt x="158865" y="47859"/>
                    <a:pt x="-13290" y="5172"/>
                    <a:pt x="821" y="58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B7702C6C-B519-4AA9-80FD-70DC0C969AF0}"/>
                </a:ext>
              </a:extLst>
            </p:cNvPr>
            <p:cNvSpPr/>
            <p:nvPr/>
          </p:nvSpPr>
          <p:spPr>
            <a:xfrm>
              <a:off x="5669301" y="1362106"/>
              <a:ext cx="309267" cy="238409"/>
            </a:xfrm>
            <a:custGeom>
              <a:avLst/>
              <a:gdLst>
                <a:gd name="connsiteX0" fmla="*/ 130366 w 309267"/>
                <a:gd name="connsiteY0" fmla="*/ 1027 h 238409"/>
                <a:gd name="connsiteX1" fmla="*/ 1249 w 309267"/>
                <a:gd name="connsiteY1" fmla="*/ 87811 h 238409"/>
                <a:gd name="connsiteX2" fmla="*/ 62632 w 309267"/>
                <a:gd name="connsiteY2" fmla="*/ 72994 h 238409"/>
                <a:gd name="connsiteX3" fmla="*/ 24532 w 309267"/>
                <a:gd name="connsiteY3" fmla="*/ 108977 h 238409"/>
                <a:gd name="connsiteX4" fmla="*/ 100732 w 309267"/>
                <a:gd name="connsiteY4" fmla="*/ 229627 h 238409"/>
                <a:gd name="connsiteX5" fmla="*/ 88032 w 309267"/>
                <a:gd name="connsiteY5" fmla="*/ 229627 h 238409"/>
                <a:gd name="connsiteX6" fmla="*/ 215032 w 309267"/>
                <a:gd name="connsiteY6" fmla="*/ 233861 h 238409"/>
                <a:gd name="connsiteX7" fmla="*/ 272182 w 309267"/>
                <a:gd name="connsiteY7" fmla="*/ 204227 h 238409"/>
                <a:gd name="connsiteX8" fmla="*/ 234082 w 309267"/>
                <a:gd name="connsiteY8" fmla="*/ 183061 h 238409"/>
                <a:gd name="connsiteX9" fmla="*/ 265832 w 309267"/>
                <a:gd name="connsiteY9" fmla="*/ 81461 h 238409"/>
                <a:gd name="connsiteX10" fmla="*/ 157882 w 309267"/>
                <a:gd name="connsiteY10" fmla="*/ 81461 h 238409"/>
                <a:gd name="connsiteX11" fmla="*/ 308166 w 309267"/>
                <a:gd name="connsiteY11" fmla="*/ 77227 h 238409"/>
                <a:gd name="connsiteX12" fmla="*/ 221382 w 309267"/>
                <a:gd name="connsiteY12" fmla="*/ 41244 h 238409"/>
                <a:gd name="connsiteX13" fmla="*/ 130366 w 309267"/>
                <a:gd name="connsiteY13" fmla="*/ 1027 h 23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267" h="238409">
                  <a:moveTo>
                    <a:pt x="130366" y="1027"/>
                  </a:moveTo>
                  <a:cubicBezTo>
                    <a:pt x="93677" y="8788"/>
                    <a:pt x="12538" y="75817"/>
                    <a:pt x="1249" y="87811"/>
                  </a:cubicBezTo>
                  <a:cubicBezTo>
                    <a:pt x="-10040" y="99805"/>
                    <a:pt x="58751" y="69466"/>
                    <a:pt x="62632" y="72994"/>
                  </a:cubicBezTo>
                  <a:cubicBezTo>
                    <a:pt x="66513" y="76522"/>
                    <a:pt x="18182" y="82872"/>
                    <a:pt x="24532" y="108977"/>
                  </a:cubicBezTo>
                  <a:cubicBezTo>
                    <a:pt x="30882" y="135082"/>
                    <a:pt x="90149" y="209519"/>
                    <a:pt x="100732" y="229627"/>
                  </a:cubicBezTo>
                  <a:cubicBezTo>
                    <a:pt x="111315" y="249735"/>
                    <a:pt x="68982" y="228921"/>
                    <a:pt x="88032" y="229627"/>
                  </a:cubicBezTo>
                  <a:cubicBezTo>
                    <a:pt x="107082" y="230333"/>
                    <a:pt x="184340" y="238094"/>
                    <a:pt x="215032" y="233861"/>
                  </a:cubicBezTo>
                  <a:cubicBezTo>
                    <a:pt x="245724" y="229628"/>
                    <a:pt x="269007" y="212694"/>
                    <a:pt x="272182" y="204227"/>
                  </a:cubicBezTo>
                  <a:cubicBezTo>
                    <a:pt x="275357" y="195760"/>
                    <a:pt x="235140" y="203522"/>
                    <a:pt x="234082" y="183061"/>
                  </a:cubicBezTo>
                  <a:cubicBezTo>
                    <a:pt x="233024" y="162600"/>
                    <a:pt x="278532" y="98394"/>
                    <a:pt x="265832" y="81461"/>
                  </a:cubicBezTo>
                  <a:cubicBezTo>
                    <a:pt x="253132" y="64528"/>
                    <a:pt x="150826" y="82167"/>
                    <a:pt x="157882" y="81461"/>
                  </a:cubicBezTo>
                  <a:cubicBezTo>
                    <a:pt x="164938" y="80755"/>
                    <a:pt x="297583" y="83930"/>
                    <a:pt x="308166" y="77227"/>
                  </a:cubicBezTo>
                  <a:cubicBezTo>
                    <a:pt x="318749" y="70524"/>
                    <a:pt x="250310" y="50769"/>
                    <a:pt x="221382" y="41244"/>
                  </a:cubicBezTo>
                  <a:cubicBezTo>
                    <a:pt x="192454" y="31719"/>
                    <a:pt x="167055" y="-6734"/>
                    <a:pt x="130366" y="102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E109D421-C13D-4F7D-87FB-630F4A35951B}"/>
                </a:ext>
              </a:extLst>
            </p:cNvPr>
            <p:cNvSpPr/>
            <p:nvPr/>
          </p:nvSpPr>
          <p:spPr>
            <a:xfrm>
              <a:off x="6122644" y="1353247"/>
              <a:ext cx="301563" cy="242872"/>
            </a:xfrm>
            <a:custGeom>
              <a:avLst/>
              <a:gdLst>
                <a:gd name="connsiteX0" fmla="*/ 873 w 301563"/>
                <a:gd name="connsiteY0" fmla="*/ 69153 h 242872"/>
                <a:gd name="connsiteX1" fmla="*/ 113056 w 301563"/>
                <a:gd name="connsiteY1" fmla="*/ 1420 h 242872"/>
                <a:gd name="connsiteX2" fmla="*/ 242173 w 301563"/>
                <a:gd name="connsiteY2" fmla="*/ 24703 h 242872"/>
                <a:gd name="connsiteX3" fmla="*/ 248523 w 301563"/>
                <a:gd name="connsiteY3" fmla="*/ 43753 h 242872"/>
                <a:gd name="connsiteX4" fmla="*/ 301439 w 301563"/>
                <a:gd name="connsiteY4" fmla="*/ 103020 h 242872"/>
                <a:gd name="connsiteX5" fmla="*/ 231589 w 301563"/>
                <a:gd name="connsiteY5" fmla="*/ 236370 h 242872"/>
                <a:gd name="connsiteX6" fmla="*/ 248523 w 301563"/>
                <a:gd name="connsiteY6" fmla="*/ 217320 h 242872"/>
                <a:gd name="connsiteX7" fmla="*/ 290856 w 301563"/>
                <a:gd name="connsiteY7" fmla="*/ 174986 h 242872"/>
                <a:gd name="connsiteX8" fmla="*/ 180789 w 301563"/>
                <a:gd name="connsiteY8" fmla="*/ 227903 h 242872"/>
                <a:gd name="connsiteX9" fmla="*/ 199839 w 301563"/>
                <a:gd name="connsiteY9" fmla="*/ 177103 h 242872"/>
                <a:gd name="connsiteX10" fmla="*/ 163856 w 301563"/>
                <a:gd name="connsiteY10" fmla="*/ 134770 h 242872"/>
                <a:gd name="connsiteX11" fmla="*/ 132106 w 301563"/>
                <a:gd name="connsiteY11" fmla="*/ 117836 h 242872"/>
                <a:gd name="connsiteX12" fmla="*/ 174439 w 301563"/>
                <a:gd name="connsiteY12" fmla="*/ 56453 h 242872"/>
                <a:gd name="connsiteX13" fmla="*/ 873 w 301563"/>
                <a:gd name="connsiteY13" fmla="*/ 69153 h 24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563" h="242872">
                  <a:moveTo>
                    <a:pt x="873" y="69153"/>
                  </a:moveTo>
                  <a:cubicBezTo>
                    <a:pt x="-9357" y="59981"/>
                    <a:pt x="72839" y="8828"/>
                    <a:pt x="113056" y="1420"/>
                  </a:cubicBezTo>
                  <a:cubicBezTo>
                    <a:pt x="153273" y="-5988"/>
                    <a:pt x="219595" y="17647"/>
                    <a:pt x="242173" y="24703"/>
                  </a:cubicBezTo>
                  <a:cubicBezTo>
                    <a:pt x="264751" y="31758"/>
                    <a:pt x="238645" y="30700"/>
                    <a:pt x="248523" y="43753"/>
                  </a:cubicBezTo>
                  <a:cubicBezTo>
                    <a:pt x="258401" y="56806"/>
                    <a:pt x="304261" y="70917"/>
                    <a:pt x="301439" y="103020"/>
                  </a:cubicBezTo>
                  <a:cubicBezTo>
                    <a:pt x="298617" y="135123"/>
                    <a:pt x="240408" y="217320"/>
                    <a:pt x="231589" y="236370"/>
                  </a:cubicBezTo>
                  <a:cubicBezTo>
                    <a:pt x="222770" y="255420"/>
                    <a:pt x="238645" y="227551"/>
                    <a:pt x="248523" y="217320"/>
                  </a:cubicBezTo>
                  <a:cubicBezTo>
                    <a:pt x="258401" y="207089"/>
                    <a:pt x="302145" y="173222"/>
                    <a:pt x="290856" y="174986"/>
                  </a:cubicBezTo>
                  <a:cubicBezTo>
                    <a:pt x="279567" y="176750"/>
                    <a:pt x="195958" y="227550"/>
                    <a:pt x="180789" y="227903"/>
                  </a:cubicBezTo>
                  <a:cubicBezTo>
                    <a:pt x="165620" y="228256"/>
                    <a:pt x="202661" y="192625"/>
                    <a:pt x="199839" y="177103"/>
                  </a:cubicBezTo>
                  <a:cubicBezTo>
                    <a:pt x="197017" y="161581"/>
                    <a:pt x="175145" y="144648"/>
                    <a:pt x="163856" y="134770"/>
                  </a:cubicBezTo>
                  <a:cubicBezTo>
                    <a:pt x="152567" y="124892"/>
                    <a:pt x="130342" y="130889"/>
                    <a:pt x="132106" y="117836"/>
                  </a:cubicBezTo>
                  <a:cubicBezTo>
                    <a:pt x="133870" y="104783"/>
                    <a:pt x="192431" y="62450"/>
                    <a:pt x="174439" y="56453"/>
                  </a:cubicBezTo>
                  <a:cubicBezTo>
                    <a:pt x="156447" y="50456"/>
                    <a:pt x="11103" y="78325"/>
                    <a:pt x="873" y="691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40D4DED4-0BFB-4F4F-8E69-7DEC28C21D58}"/>
                </a:ext>
              </a:extLst>
            </p:cNvPr>
            <p:cNvSpPr/>
            <p:nvPr/>
          </p:nvSpPr>
          <p:spPr>
            <a:xfrm>
              <a:off x="6123919" y="1384291"/>
              <a:ext cx="311942" cy="234971"/>
            </a:xfrm>
            <a:custGeom>
              <a:avLst/>
              <a:gdLst>
                <a:gd name="connsiteX0" fmla="*/ 65214 w 311942"/>
                <a:gd name="connsiteY0" fmla="*/ 9 h 234971"/>
                <a:gd name="connsiteX1" fmla="*/ 304398 w 311942"/>
                <a:gd name="connsiteY1" fmla="*/ 114309 h 234971"/>
                <a:gd name="connsiteX2" fmla="*/ 249364 w 311942"/>
                <a:gd name="connsiteY2" fmla="*/ 190509 h 234971"/>
                <a:gd name="connsiteX3" fmla="*/ 221848 w 311942"/>
                <a:gd name="connsiteY3" fmla="*/ 215909 h 234971"/>
                <a:gd name="connsiteX4" fmla="*/ 135064 w 311942"/>
                <a:gd name="connsiteY4" fmla="*/ 234959 h 234971"/>
                <a:gd name="connsiteX5" fmla="*/ 65214 w 311942"/>
                <a:gd name="connsiteY5" fmla="*/ 218026 h 234971"/>
                <a:gd name="connsiteX6" fmla="*/ 39814 w 311942"/>
                <a:gd name="connsiteY6" fmla="*/ 175692 h 234971"/>
                <a:gd name="connsiteX7" fmla="*/ 58864 w 311942"/>
                <a:gd name="connsiteY7" fmla="*/ 175692 h 234971"/>
                <a:gd name="connsiteX8" fmla="*/ 14414 w 311942"/>
                <a:gd name="connsiteY8" fmla="*/ 88909 h 234971"/>
                <a:gd name="connsiteX9" fmla="*/ 3831 w 311942"/>
                <a:gd name="connsiteY9" fmla="*/ 150292 h 234971"/>
                <a:gd name="connsiteX10" fmla="*/ 73681 w 311942"/>
                <a:gd name="connsiteY10" fmla="*/ 198976 h 234971"/>
                <a:gd name="connsiteX11" fmla="*/ 183748 w 311942"/>
                <a:gd name="connsiteY11" fmla="*/ 146059 h 234971"/>
                <a:gd name="connsiteX12" fmla="*/ 171048 w 311942"/>
                <a:gd name="connsiteY12" fmla="*/ 120659 h 234971"/>
                <a:gd name="connsiteX13" fmla="*/ 65214 w 311942"/>
                <a:gd name="connsiteY13" fmla="*/ 9 h 2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942" h="234971">
                  <a:moveTo>
                    <a:pt x="65214" y="9"/>
                  </a:moveTo>
                  <a:cubicBezTo>
                    <a:pt x="87439" y="-1049"/>
                    <a:pt x="273706" y="82559"/>
                    <a:pt x="304398" y="114309"/>
                  </a:cubicBezTo>
                  <a:cubicBezTo>
                    <a:pt x="335090" y="146059"/>
                    <a:pt x="263122" y="173576"/>
                    <a:pt x="249364" y="190509"/>
                  </a:cubicBezTo>
                  <a:cubicBezTo>
                    <a:pt x="235606" y="207442"/>
                    <a:pt x="240898" y="208501"/>
                    <a:pt x="221848" y="215909"/>
                  </a:cubicBezTo>
                  <a:cubicBezTo>
                    <a:pt x="202798" y="223317"/>
                    <a:pt x="161170" y="234606"/>
                    <a:pt x="135064" y="234959"/>
                  </a:cubicBezTo>
                  <a:cubicBezTo>
                    <a:pt x="108958" y="235312"/>
                    <a:pt x="81089" y="227904"/>
                    <a:pt x="65214" y="218026"/>
                  </a:cubicBezTo>
                  <a:cubicBezTo>
                    <a:pt x="49339" y="208148"/>
                    <a:pt x="40872" y="182748"/>
                    <a:pt x="39814" y="175692"/>
                  </a:cubicBezTo>
                  <a:cubicBezTo>
                    <a:pt x="38756" y="168636"/>
                    <a:pt x="63097" y="190156"/>
                    <a:pt x="58864" y="175692"/>
                  </a:cubicBezTo>
                  <a:cubicBezTo>
                    <a:pt x="54631" y="161228"/>
                    <a:pt x="23586" y="93142"/>
                    <a:pt x="14414" y="88909"/>
                  </a:cubicBezTo>
                  <a:cubicBezTo>
                    <a:pt x="5242" y="84676"/>
                    <a:pt x="-6047" y="131948"/>
                    <a:pt x="3831" y="150292"/>
                  </a:cubicBezTo>
                  <a:cubicBezTo>
                    <a:pt x="13709" y="168637"/>
                    <a:pt x="43695" y="199682"/>
                    <a:pt x="73681" y="198976"/>
                  </a:cubicBezTo>
                  <a:cubicBezTo>
                    <a:pt x="103667" y="198271"/>
                    <a:pt x="167520" y="159112"/>
                    <a:pt x="183748" y="146059"/>
                  </a:cubicBezTo>
                  <a:cubicBezTo>
                    <a:pt x="199976" y="133006"/>
                    <a:pt x="193273" y="138298"/>
                    <a:pt x="171048" y="120659"/>
                  </a:cubicBezTo>
                  <a:cubicBezTo>
                    <a:pt x="148823" y="103020"/>
                    <a:pt x="42989" y="1067"/>
                    <a:pt x="65214" y="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D3153E72-2F37-41B6-BDD1-365149306486}"/>
                </a:ext>
              </a:extLst>
            </p:cNvPr>
            <p:cNvSpPr/>
            <p:nvPr/>
          </p:nvSpPr>
          <p:spPr>
            <a:xfrm>
              <a:off x="6127864" y="1390594"/>
              <a:ext cx="235776" cy="209256"/>
            </a:xfrm>
            <a:custGeom>
              <a:avLst/>
              <a:gdLst>
                <a:gd name="connsiteX0" fmla="*/ 18936 w 235776"/>
                <a:gd name="connsiteY0" fmla="*/ 56 h 209256"/>
                <a:gd name="connsiteX1" fmla="*/ 192503 w 235776"/>
                <a:gd name="connsiteY1" fmla="*/ 78373 h 209256"/>
                <a:gd name="connsiteX2" fmla="*/ 222136 w 235776"/>
                <a:gd name="connsiteY2" fmla="*/ 133406 h 209256"/>
                <a:gd name="connsiteX3" fmla="*/ 226369 w 235776"/>
                <a:gd name="connsiteY3" fmla="*/ 156689 h 209256"/>
                <a:gd name="connsiteX4" fmla="*/ 97253 w 235776"/>
                <a:gd name="connsiteY4" fmla="*/ 207489 h 209256"/>
                <a:gd name="connsiteX5" fmla="*/ 46453 w 235776"/>
                <a:gd name="connsiteY5" fmla="*/ 190556 h 209256"/>
                <a:gd name="connsiteX6" fmla="*/ 21053 w 235776"/>
                <a:gd name="connsiteY6" fmla="*/ 122823 h 209256"/>
                <a:gd name="connsiteX7" fmla="*/ 31636 w 235776"/>
                <a:gd name="connsiteY7" fmla="*/ 137639 h 209256"/>
                <a:gd name="connsiteX8" fmla="*/ 4119 w 235776"/>
                <a:gd name="connsiteY8" fmla="*/ 91073 h 209256"/>
                <a:gd name="connsiteX9" fmla="*/ 18936 w 235776"/>
                <a:gd name="connsiteY9" fmla="*/ 56 h 20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776" h="209256">
                  <a:moveTo>
                    <a:pt x="18936" y="56"/>
                  </a:moveTo>
                  <a:cubicBezTo>
                    <a:pt x="50333" y="-2061"/>
                    <a:pt x="158636" y="56148"/>
                    <a:pt x="192503" y="78373"/>
                  </a:cubicBezTo>
                  <a:cubicBezTo>
                    <a:pt x="226370" y="100598"/>
                    <a:pt x="216492" y="120353"/>
                    <a:pt x="222136" y="133406"/>
                  </a:cubicBezTo>
                  <a:cubicBezTo>
                    <a:pt x="227780" y="146459"/>
                    <a:pt x="247183" y="144342"/>
                    <a:pt x="226369" y="156689"/>
                  </a:cubicBezTo>
                  <a:cubicBezTo>
                    <a:pt x="205555" y="169036"/>
                    <a:pt x="127239" y="201845"/>
                    <a:pt x="97253" y="207489"/>
                  </a:cubicBezTo>
                  <a:cubicBezTo>
                    <a:pt x="67267" y="213133"/>
                    <a:pt x="59153" y="204667"/>
                    <a:pt x="46453" y="190556"/>
                  </a:cubicBezTo>
                  <a:cubicBezTo>
                    <a:pt x="33753" y="176445"/>
                    <a:pt x="23523" y="131643"/>
                    <a:pt x="21053" y="122823"/>
                  </a:cubicBezTo>
                  <a:cubicBezTo>
                    <a:pt x="18583" y="114004"/>
                    <a:pt x="34458" y="142931"/>
                    <a:pt x="31636" y="137639"/>
                  </a:cubicBezTo>
                  <a:cubicBezTo>
                    <a:pt x="28814" y="132347"/>
                    <a:pt x="3414" y="111534"/>
                    <a:pt x="4119" y="91073"/>
                  </a:cubicBezTo>
                  <a:cubicBezTo>
                    <a:pt x="4824" y="70612"/>
                    <a:pt x="-12461" y="2173"/>
                    <a:pt x="18936" y="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E9A942D-A07C-4CD8-8FB7-A9B7C660A787}"/>
                </a:ext>
              </a:extLst>
            </p:cNvPr>
            <p:cNvSpPr/>
            <p:nvPr/>
          </p:nvSpPr>
          <p:spPr>
            <a:xfrm>
              <a:off x="5695380" y="1296341"/>
              <a:ext cx="294966" cy="77642"/>
            </a:xfrm>
            <a:custGeom>
              <a:avLst/>
              <a:gdLst>
                <a:gd name="connsiteX0" fmla="*/ 570 w 294966"/>
                <a:gd name="connsiteY0" fmla="*/ 46684 h 77642"/>
                <a:gd name="connsiteX1" fmla="*/ 205358 w 294966"/>
                <a:gd name="connsiteY1" fmla="*/ 3822 h 77642"/>
                <a:gd name="connsiteX2" fmla="*/ 176783 w 294966"/>
                <a:gd name="connsiteY2" fmla="*/ 10172 h 77642"/>
                <a:gd name="connsiteX3" fmla="*/ 294258 w 294966"/>
                <a:gd name="connsiteY3" fmla="*/ 75259 h 77642"/>
                <a:gd name="connsiteX4" fmla="*/ 227583 w 294966"/>
                <a:gd name="connsiteY4" fmla="*/ 64147 h 77642"/>
                <a:gd name="connsiteX5" fmla="*/ 264095 w 294966"/>
                <a:gd name="connsiteY5" fmla="*/ 70497 h 77642"/>
                <a:gd name="connsiteX6" fmla="*/ 197420 w 294966"/>
                <a:gd name="connsiteY6" fmla="*/ 41922 h 77642"/>
                <a:gd name="connsiteX7" fmla="*/ 145033 w 294966"/>
                <a:gd name="connsiteY7" fmla="*/ 27634 h 77642"/>
                <a:gd name="connsiteX8" fmla="*/ 570 w 294966"/>
                <a:gd name="connsiteY8" fmla="*/ 46684 h 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66" h="77642">
                  <a:moveTo>
                    <a:pt x="570" y="46684"/>
                  </a:moveTo>
                  <a:cubicBezTo>
                    <a:pt x="10624" y="42715"/>
                    <a:pt x="175989" y="9907"/>
                    <a:pt x="205358" y="3822"/>
                  </a:cubicBezTo>
                  <a:cubicBezTo>
                    <a:pt x="234727" y="-2263"/>
                    <a:pt x="161966" y="-1734"/>
                    <a:pt x="176783" y="10172"/>
                  </a:cubicBezTo>
                  <a:cubicBezTo>
                    <a:pt x="191600" y="22078"/>
                    <a:pt x="285791" y="66263"/>
                    <a:pt x="294258" y="75259"/>
                  </a:cubicBezTo>
                  <a:cubicBezTo>
                    <a:pt x="302725" y="84255"/>
                    <a:pt x="232610" y="64941"/>
                    <a:pt x="227583" y="64147"/>
                  </a:cubicBezTo>
                  <a:cubicBezTo>
                    <a:pt x="222556" y="63353"/>
                    <a:pt x="269122" y="74201"/>
                    <a:pt x="264095" y="70497"/>
                  </a:cubicBezTo>
                  <a:cubicBezTo>
                    <a:pt x="259068" y="66793"/>
                    <a:pt x="217264" y="49066"/>
                    <a:pt x="197420" y="41922"/>
                  </a:cubicBezTo>
                  <a:cubicBezTo>
                    <a:pt x="177576" y="34778"/>
                    <a:pt x="173872" y="28428"/>
                    <a:pt x="145033" y="27634"/>
                  </a:cubicBezTo>
                  <a:cubicBezTo>
                    <a:pt x="116194" y="26840"/>
                    <a:pt x="-9484" y="50653"/>
                    <a:pt x="570" y="4668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FAB01CC5-BC05-41B1-BC09-67E0C1D25279}"/>
                </a:ext>
              </a:extLst>
            </p:cNvPr>
            <p:cNvSpPr/>
            <p:nvPr/>
          </p:nvSpPr>
          <p:spPr>
            <a:xfrm>
              <a:off x="5741956" y="1310396"/>
              <a:ext cx="218689" cy="54875"/>
            </a:xfrm>
            <a:custGeom>
              <a:avLst/>
              <a:gdLst>
                <a:gd name="connsiteX0" fmla="*/ 32 w 218689"/>
                <a:gd name="connsiteY0" fmla="*/ 4054 h 54875"/>
                <a:gd name="connsiteX1" fmla="*/ 152432 w 218689"/>
                <a:gd name="connsiteY1" fmla="*/ 4054 h 54875"/>
                <a:gd name="connsiteX2" fmla="*/ 198469 w 218689"/>
                <a:gd name="connsiteY2" fmla="*/ 26279 h 54875"/>
                <a:gd name="connsiteX3" fmla="*/ 187357 w 218689"/>
                <a:gd name="connsiteY3" fmla="*/ 42154 h 54875"/>
                <a:gd name="connsiteX4" fmla="*/ 217519 w 218689"/>
                <a:gd name="connsiteY4" fmla="*/ 54854 h 54875"/>
                <a:gd name="connsiteX5" fmla="*/ 139732 w 218689"/>
                <a:gd name="connsiteY5" fmla="*/ 45329 h 54875"/>
                <a:gd name="connsiteX6" fmla="*/ 32 w 218689"/>
                <a:gd name="connsiteY6" fmla="*/ 4054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689" h="54875">
                  <a:moveTo>
                    <a:pt x="32" y="4054"/>
                  </a:moveTo>
                  <a:cubicBezTo>
                    <a:pt x="2149" y="-2825"/>
                    <a:pt x="119359" y="350"/>
                    <a:pt x="152432" y="4054"/>
                  </a:cubicBezTo>
                  <a:cubicBezTo>
                    <a:pt x="185505" y="7758"/>
                    <a:pt x="192648" y="19929"/>
                    <a:pt x="198469" y="26279"/>
                  </a:cubicBezTo>
                  <a:cubicBezTo>
                    <a:pt x="204290" y="32629"/>
                    <a:pt x="184182" y="37392"/>
                    <a:pt x="187357" y="42154"/>
                  </a:cubicBezTo>
                  <a:cubicBezTo>
                    <a:pt x="190532" y="46916"/>
                    <a:pt x="225457" y="54325"/>
                    <a:pt x="217519" y="54854"/>
                  </a:cubicBezTo>
                  <a:cubicBezTo>
                    <a:pt x="209582" y="55383"/>
                    <a:pt x="178361" y="45858"/>
                    <a:pt x="139732" y="45329"/>
                  </a:cubicBezTo>
                  <a:cubicBezTo>
                    <a:pt x="101103" y="44800"/>
                    <a:pt x="-2085" y="10933"/>
                    <a:pt x="32" y="405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E30D117B-0C25-43DF-BC0E-2D10EF20E313}"/>
                </a:ext>
              </a:extLst>
            </p:cNvPr>
            <p:cNvSpPr/>
            <p:nvPr/>
          </p:nvSpPr>
          <p:spPr>
            <a:xfrm>
              <a:off x="6081710" y="1286453"/>
              <a:ext cx="327596" cy="91138"/>
            </a:xfrm>
            <a:custGeom>
              <a:avLst/>
              <a:gdLst>
                <a:gd name="connsiteX0" fmla="*/ 3 w 327596"/>
                <a:gd name="connsiteY0" fmla="*/ 89910 h 91138"/>
                <a:gd name="connsiteX1" fmla="*/ 80965 w 327596"/>
                <a:gd name="connsiteY1" fmla="*/ 2597 h 91138"/>
                <a:gd name="connsiteX2" fmla="*/ 88903 w 327596"/>
                <a:gd name="connsiteY2" fmla="*/ 21647 h 91138"/>
                <a:gd name="connsiteX3" fmla="*/ 217490 w 327596"/>
                <a:gd name="connsiteY3" fmla="*/ 7360 h 91138"/>
                <a:gd name="connsiteX4" fmla="*/ 274640 w 327596"/>
                <a:gd name="connsiteY4" fmla="*/ 26410 h 91138"/>
                <a:gd name="connsiteX5" fmla="*/ 307978 w 327596"/>
                <a:gd name="connsiteY5" fmla="*/ 48635 h 91138"/>
                <a:gd name="connsiteX6" fmla="*/ 323853 w 327596"/>
                <a:gd name="connsiteY6" fmla="*/ 61335 h 91138"/>
                <a:gd name="connsiteX7" fmla="*/ 236540 w 327596"/>
                <a:gd name="connsiteY7" fmla="*/ 48635 h 91138"/>
                <a:gd name="connsiteX8" fmla="*/ 157165 w 327596"/>
                <a:gd name="connsiteY8" fmla="*/ 50222 h 91138"/>
                <a:gd name="connsiteX9" fmla="*/ 161928 w 327596"/>
                <a:gd name="connsiteY9" fmla="*/ 37522 h 91138"/>
                <a:gd name="connsiteX10" fmla="*/ 84140 w 327596"/>
                <a:gd name="connsiteY10" fmla="*/ 53397 h 91138"/>
                <a:gd name="connsiteX11" fmla="*/ 3 w 327596"/>
                <a:gd name="connsiteY11" fmla="*/ 89910 h 9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596" h="91138">
                  <a:moveTo>
                    <a:pt x="3" y="89910"/>
                  </a:moveTo>
                  <a:cubicBezTo>
                    <a:pt x="-526" y="81443"/>
                    <a:pt x="66148" y="13974"/>
                    <a:pt x="80965" y="2597"/>
                  </a:cubicBezTo>
                  <a:cubicBezTo>
                    <a:pt x="95782" y="-8780"/>
                    <a:pt x="66149" y="20853"/>
                    <a:pt x="88903" y="21647"/>
                  </a:cubicBezTo>
                  <a:cubicBezTo>
                    <a:pt x="111657" y="22441"/>
                    <a:pt x="186534" y="6566"/>
                    <a:pt x="217490" y="7360"/>
                  </a:cubicBezTo>
                  <a:cubicBezTo>
                    <a:pt x="248446" y="8154"/>
                    <a:pt x="259559" y="19531"/>
                    <a:pt x="274640" y="26410"/>
                  </a:cubicBezTo>
                  <a:cubicBezTo>
                    <a:pt x="289721" y="33289"/>
                    <a:pt x="299776" y="42814"/>
                    <a:pt x="307978" y="48635"/>
                  </a:cubicBezTo>
                  <a:cubicBezTo>
                    <a:pt x="316180" y="54456"/>
                    <a:pt x="335759" y="61335"/>
                    <a:pt x="323853" y="61335"/>
                  </a:cubicBezTo>
                  <a:cubicBezTo>
                    <a:pt x="311947" y="61335"/>
                    <a:pt x="264321" y="50487"/>
                    <a:pt x="236540" y="48635"/>
                  </a:cubicBezTo>
                  <a:cubicBezTo>
                    <a:pt x="208759" y="46783"/>
                    <a:pt x="169600" y="52074"/>
                    <a:pt x="157165" y="50222"/>
                  </a:cubicBezTo>
                  <a:cubicBezTo>
                    <a:pt x="144730" y="48370"/>
                    <a:pt x="174099" y="36993"/>
                    <a:pt x="161928" y="37522"/>
                  </a:cubicBezTo>
                  <a:cubicBezTo>
                    <a:pt x="149757" y="38051"/>
                    <a:pt x="110598" y="46253"/>
                    <a:pt x="84140" y="53397"/>
                  </a:cubicBezTo>
                  <a:cubicBezTo>
                    <a:pt x="57682" y="60541"/>
                    <a:pt x="532" y="98377"/>
                    <a:pt x="3" y="8991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1E3447F7-C92D-45DE-A61A-8F639096B1E4}"/>
                </a:ext>
              </a:extLst>
            </p:cNvPr>
            <p:cNvSpPr/>
            <p:nvPr/>
          </p:nvSpPr>
          <p:spPr>
            <a:xfrm>
              <a:off x="5630282" y="1246710"/>
              <a:ext cx="203254" cy="1091604"/>
            </a:xfrm>
            <a:custGeom>
              <a:avLst/>
              <a:gdLst>
                <a:gd name="connsiteX0" fmla="*/ 76251 w 203254"/>
                <a:gd name="connsiteY0" fmla="*/ 7 h 1091604"/>
                <a:gd name="connsiteX1" fmla="*/ 57201 w 203254"/>
                <a:gd name="connsiteY1" fmla="*/ 266707 h 1091604"/>
                <a:gd name="connsiteX2" fmla="*/ 46618 w 203254"/>
                <a:gd name="connsiteY2" fmla="*/ 171457 h 1091604"/>
                <a:gd name="connsiteX3" fmla="*/ 57201 w 203254"/>
                <a:gd name="connsiteY3" fmla="*/ 493190 h 1091604"/>
                <a:gd name="connsiteX4" fmla="*/ 59318 w 203254"/>
                <a:gd name="connsiteY4" fmla="*/ 389473 h 1091604"/>
                <a:gd name="connsiteX5" fmla="*/ 203251 w 203254"/>
                <a:gd name="connsiteY5" fmla="*/ 859373 h 1091604"/>
                <a:gd name="connsiteX6" fmla="*/ 55085 w 203254"/>
                <a:gd name="connsiteY6" fmla="*/ 556690 h 1091604"/>
                <a:gd name="connsiteX7" fmla="*/ 192668 w 203254"/>
                <a:gd name="connsiteY7" fmla="*/ 1079507 h 1091604"/>
                <a:gd name="connsiteX8" fmla="*/ 112235 w 203254"/>
                <a:gd name="connsiteY8" fmla="*/ 903823 h 1091604"/>
                <a:gd name="connsiteX9" fmla="*/ 8518 w 203254"/>
                <a:gd name="connsiteY9" fmla="*/ 666757 h 1091604"/>
                <a:gd name="connsiteX10" fmla="*/ 6401 w 203254"/>
                <a:gd name="connsiteY10" fmla="*/ 381007 h 1091604"/>
                <a:gd name="connsiteX11" fmla="*/ 10635 w 203254"/>
                <a:gd name="connsiteY11" fmla="*/ 359840 h 1091604"/>
                <a:gd name="connsiteX12" fmla="*/ 10635 w 203254"/>
                <a:gd name="connsiteY12" fmla="*/ 258240 h 1091604"/>
                <a:gd name="connsiteX13" fmla="*/ 76251 w 203254"/>
                <a:gd name="connsiteY13" fmla="*/ 7 h 109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54" h="1091604">
                  <a:moveTo>
                    <a:pt x="76251" y="7"/>
                  </a:moveTo>
                  <a:cubicBezTo>
                    <a:pt x="84012" y="1418"/>
                    <a:pt x="62140" y="238132"/>
                    <a:pt x="57201" y="266707"/>
                  </a:cubicBezTo>
                  <a:cubicBezTo>
                    <a:pt x="52262" y="295282"/>
                    <a:pt x="46618" y="133710"/>
                    <a:pt x="46618" y="171457"/>
                  </a:cubicBezTo>
                  <a:cubicBezTo>
                    <a:pt x="46618" y="209204"/>
                    <a:pt x="55084" y="456854"/>
                    <a:pt x="57201" y="493190"/>
                  </a:cubicBezTo>
                  <a:cubicBezTo>
                    <a:pt x="59318" y="529526"/>
                    <a:pt x="34976" y="328443"/>
                    <a:pt x="59318" y="389473"/>
                  </a:cubicBezTo>
                  <a:cubicBezTo>
                    <a:pt x="83660" y="450504"/>
                    <a:pt x="203956" y="831504"/>
                    <a:pt x="203251" y="859373"/>
                  </a:cubicBezTo>
                  <a:cubicBezTo>
                    <a:pt x="202546" y="887242"/>
                    <a:pt x="56849" y="520001"/>
                    <a:pt x="55085" y="556690"/>
                  </a:cubicBezTo>
                  <a:cubicBezTo>
                    <a:pt x="53321" y="593379"/>
                    <a:pt x="183143" y="1021652"/>
                    <a:pt x="192668" y="1079507"/>
                  </a:cubicBezTo>
                  <a:cubicBezTo>
                    <a:pt x="202193" y="1137362"/>
                    <a:pt x="142927" y="972615"/>
                    <a:pt x="112235" y="903823"/>
                  </a:cubicBezTo>
                  <a:cubicBezTo>
                    <a:pt x="81543" y="835031"/>
                    <a:pt x="26157" y="753893"/>
                    <a:pt x="8518" y="666757"/>
                  </a:cubicBezTo>
                  <a:cubicBezTo>
                    <a:pt x="-9121" y="579621"/>
                    <a:pt x="6048" y="432160"/>
                    <a:pt x="6401" y="381007"/>
                  </a:cubicBezTo>
                  <a:cubicBezTo>
                    <a:pt x="6754" y="329854"/>
                    <a:pt x="9929" y="380301"/>
                    <a:pt x="10635" y="359840"/>
                  </a:cubicBezTo>
                  <a:cubicBezTo>
                    <a:pt x="11341" y="339379"/>
                    <a:pt x="-1712" y="315743"/>
                    <a:pt x="10635" y="258240"/>
                  </a:cubicBezTo>
                  <a:cubicBezTo>
                    <a:pt x="22982" y="200737"/>
                    <a:pt x="68490" y="-1404"/>
                    <a:pt x="76251" y="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B412ABD7-5221-42AB-B275-BA7F909106EB}"/>
                </a:ext>
              </a:extLst>
            </p:cNvPr>
            <p:cNvSpPr/>
            <p:nvPr/>
          </p:nvSpPr>
          <p:spPr>
            <a:xfrm>
              <a:off x="5446441" y="1405894"/>
              <a:ext cx="303790" cy="811486"/>
            </a:xfrm>
            <a:custGeom>
              <a:avLst/>
              <a:gdLst>
                <a:gd name="connsiteX0" fmla="*/ 217759 w 303790"/>
                <a:gd name="connsiteY0" fmla="*/ 124456 h 811486"/>
                <a:gd name="connsiteX1" fmla="*/ 270147 w 303790"/>
                <a:gd name="connsiteY1" fmla="*/ 591181 h 811486"/>
                <a:gd name="connsiteX2" fmla="*/ 301897 w 303790"/>
                <a:gd name="connsiteY2" fmla="*/ 645156 h 811486"/>
                <a:gd name="connsiteX3" fmla="*/ 214584 w 303790"/>
                <a:gd name="connsiteY3" fmla="*/ 311781 h 811486"/>
                <a:gd name="connsiteX4" fmla="*/ 205059 w 303790"/>
                <a:gd name="connsiteY4" fmla="*/ 678494 h 811486"/>
                <a:gd name="connsiteX5" fmla="*/ 139972 w 303790"/>
                <a:gd name="connsiteY5" fmla="*/ 278444 h 811486"/>
                <a:gd name="connsiteX6" fmla="*/ 47897 w 303790"/>
                <a:gd name="connsiteY6" fmla="*/ 661031 h 811486"/>
                <a:gd name="connsiteX7" fmla="*/ 1859 w 303790"/>
                <a:gd name="connsiteY7" fmla="*/ 808669 h 811486"/>
                <a:gd name="connsiteX8" fmla="*/ 14559 w 303790"/>
                <a:gd name="connsiteY8" fmla="*/ 548319 h 811486"/>
                <a:gd name="connsiteX9" fmla="*/ 65359 w 303790"/>
                <a:gd name="connsiteY9" fmla="*/ 233994 h 811486"/>
                <a:gd name="connsiteX10" fmla="*/ 74884 w 303790"/>
                <a:gd name="connsiteY10" fmla="*/ 287969 h 811486"/>
                <a:gd name="connsiteX11" fmla="*/ 173309 w 303790"/>
                <a:gd name="connsiteY11" fmla="*/ 6981 h 811486"/>
                <a:gd name="connsiteX12" fmla="*/ 165372 w 303790"/>
                <a:gd name="connsiteY12" fmla="*/ 94294 h 811486"/>
                <a:gd name="connsiteX13" fmla="*/ 186009 w 303790"/>
                <a:gd name="connsiteY13" fmla="*/ 194306 h 811486"/>
                <a:gd name="connsiteX14" fmla="*/ 217759 w 303790"/>
                <a:gd name="connsiteY14" fmla="*/ 124456 h 8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90" h="811486">
                  <a:moveTo>
                    <a:pt x="217759" y="124456"/>
                  </a:moveTo>
                  <a:cubicBezTo>
                    <a:pt x="231782" y="190602"/>
                    <a:pt x="256124" y="504398"/>
                    <a:pt x="270147" y="591181"/>
                  </a:cubicBezTo>
                  <a:cubicBezTo>
                    <a:pt x="284170" y="677964"/>
                    <a:pt x="311157" y="691723"/>
                    <a:pt x="301897" y="645156"/>
                  </a:cubicBezTo>
                  <a:cubicBezTo>
                    <a:pt x="292637" y="598589"/>
                    <a:pt x="230724" y="306225"/>
                    <a:pt x="214584" y="311781"/>
                  </a:cubicBezTo>
                  <a:cubicBezTo>
                    <a:pt x="198444" y="317337"/>
                    <a:pt x="217494" y="684050"/>
                    <a:pt x="205059" y="678494"/>
                  </a:cubicBezTo>
                  <a:cubicBezTo>
                    <a:pt x="192624" y="672938"/>
                    <a:pt x="166166" y="281355"/>
                    <a:pt x="139972" y="278444"/>
                  </a:cubicBezTo>
                  <a:cubicBezTo>
                    <a:pt x="113778" y="275534"/>
                    <a:pt x="70916" y="572660"/>
                    <a:pt x="47897" y="661031"/>
                  </a:cubicBezTo>
                  <a:cubicBezTo>
                    <a:pt x="24878" y="749402"/>
                    <a:pt x="7415" y="827454"/>
                    <a:pt x="1859" y="808669"/>
                  </a:cubicBezTo>
                  <a:cubicBezTo>
                    <a:pt x="-3697" y="789884"/>
                    <a:pt x="3976" y="644098"/>
                    <a:pt x="14559" y="548319"/>
                  </a:cubicBezTo>
                  <a:cubicBezTo>
                    <a:pt x="25142" y="452540"/>
                    <a:pt x="55305" y="277386"/>
                    <a:pt x="65359" y="233994"/>
                  </a:cubicBezTo>
                  <a:cubicBezTo>
                    <a:pt x="75413" y="190602"/>
                    <a:pt x="56892" y="325805"/>
                    <a:pt x="74884" y="287969"/>
                  </a:cubicBezTo>
                  <a:cubicBezTo>
                    <a:pt x="92876" y="250134"/>
                    <a:pt x="158228" y="39260"/>
                    <a:pt x="173309" y="6981"/>
                  </a:cubicBezTo>
                  <a:cubicBezTo>
                    <a:pt x="188390" y="-25298"/>
                    <a:pt x="163255" y="63073"/>
                    <a:pt x="165372" y="94294"/>
                  </a:cubicBezTo>
                  <a:cubicBezTo>
                    <a:pt x="167489" y="125515"/>
                    <a:pt x="176484" y="188221"/>
                    <a:pt x="186009" y="194306"/>
                  </a:cubicBezTo>
                  <a:cubicBezTo>
                    <a:pt x="195534" y="200391"/>
                    <a:pt x="203736" y="58310"/>
                    <a:pt x="217759" y="124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55F932F6-44C8-47AA-8713-170FD849BC87}"/>
                </a:ext>
              </a:extLst>
            </p:cNvPr>
            <p:cNvSpPr/>
            <p:nvPr/>
          </p:nvSpPr>
          <p:spPr>
            <a:xfrm>
              <a:off x="5533664" y="1192175"/>
              <a:ext cx="211573" cy="721073"/>
            </a:xfrm>
            <a:custGeom>
              <a:avLst/>
              <a:gdLst>
                <a:gd name="connsiteX0" fmla="*/ 163874 w 211573"/>
                <a:gd name="connsiteY0" fmla="*/ 3213 h 721073"/>
                <a:gd name="connsiteX1" fmla="*/ 41636 w 211573"/>
                <a:gd name="connsiteY1" fmla="*/ 198475 h 721073"/>
                <a:gd name="connsiteX2" fmla="*/ 51161 w 211573"/>
                <a:gd name="connsiteY2" fmla="*/ 184188 h 721073"/>
                <a:gd name="connsiteX3" fmla="*/ 361 w 211573"/>
                <a:gd name="connsiteY3" fmla="*/ 462000 h 721073"/>
                <a:gd name="connsiteX4" fmla="*/ 81324 w 211573"/>
                <a:gd name="connsiteY4" fmla="*/ 252450 h 721073"/>
                <a:gd name="connsiteX5" fmla="*/ 92436 w 211573"/>
                <a:gd name="connsiteY5" fmla="*/ 500100 h 721073"/>
                <a:gd name="connsiteX6" fmla="*/ 116249 w 211573"/>
                <a:gd name="connsiteY6" fmla="*/ 647738 h 721073"/>
                <a:gd name="connsiteX7" fmla="*/ 127361 w 211573"/>
                <a:gd name="connsiteY7" fmla="*/ 481050 h 721073"/>
                <a:gd name="connsiteX8" fmla="*/ 211499 w 211573"/>
                <a:gd name="connsiteY8" fmla="*/ 720763 h 721073"/>
                <a:gd name="connsiteX9" fmla="*/ 141649 w 211573"/>
                <a:gd name="connsiteY9" fmla="*/ 420725 h 721073"/>
                <a:gd name="connsiteX10" fmla="*/ 109899 w 211573"/>
                <a:gd name="connsiteY10" fmla="*/ 220700 h 721073"/>
                <a:gd name="connsiteX11" fmla="*/ 165461 w 211573"/>
                <a:gd name="connsiteY11" fmla="*/ 84175 h 721073"/>
                <a:gd name="connsiteX12" fmla="*/ 163874 w 211573"/>
                <a:gd name="connsiteY12" fmla="*/ 3213 h 72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573" h="721073">
                  <a:moveTo>
                    <a:pt x="163874" y="3213"/>
                  </a:moveTo>
                  <a:cubicBezTo>
                    <a:pt x="143237" y="22263"/>
                    <a:pt x="60421" y="168313"/>
                    <a:pt x="41636" y="198475"/>
                  </a:cubicBezTo>
                  <a:cubicBezTo>
                    <a:pt x="22850" y="228638"/>
                    <a:pt x="58040" y="140267"/>
                    <a:pt x="51161" y="184188"/>
                  </a:cubicBezTo>
                  <a:cubicBezTo>
                    <a:pt x="44282" y="228109"/>
                    <a:pt x="-4666" y="450623"/>
                    <a:pt x="361" y="462000"/>
                  </a:cubicBezTo>
                  <a:cubicBezTo>
                    <a:pt x="5388" y="473377"/>
                    <a:pt x="65978" y="246100"/>
                    <a:pt x="81324" y="252450"/>
                  </a:cubicBezTo>
                  <a:cubicBezTo>
                    <a:pt x="96670" y="258800"/>
                    <a:pt x="86615" y="434219"/>
                    <a:pt x="92436" y="500100"/>
                  </a:cubicBezTo>
                  <a:cubicBezTo>
                    <a:pt x="98257" y="565981"/>
                    <a:pt x="110428" y="650913"/>
                    <a:pt x="116249" y="647738"/>
                  </a:cubicBezTo>
                  <a:cubicBezTo>
                    <a:pt x="122070" y="644563"/>
                    <a:pt x="111486" y="468879"/>
                    <a:pt x="127361" y="481050"/>
                  </a:cubicBezTo>
                  <a:cubicBezTo>
                    <a:pt x="143236" y="493221"/>
                    <a:pt x="209118" y="730817"/>
                    <a:pt x="211499" y="720763"/>
                  </a:cubicBezTo>
                  <a:cubicBezTo>
                    <a:pt x="213880" y="710709"/>
                    <a:pt x="158582" y="504069"/>
                    <a:pt x="141649" y="420725"/>
                  </a:cubicBezTo>
                  <a:cubicBezTo>
                    <a:pt x="124716" y="337381"/>
                    <a:pt x="105930" y="276792"/>
                    <a:pt x="109899" y="220700"/>
                  </a:cubicBezTo>
                  <a:cubicBezTo>
                    <a:pt x="113868" y="164608"/>
                    <a:pt x="154613" y="113544"/>
                    <a:pt x="165461" y="84175"/>
                  </a:cubicBezTo>
                  <a:cubicBezTo>
                    <a:pt x="176309" y="54806"/>
                    <a:pt x="184511" y="-15837"/>
                    <a:pt x="163874" y="321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05D57F40-80DF-4202-BB48-3F889EA540CC}"/>
                </a:ext>
              </a:extLst>
            </p:cNvPr>
            <p:cNvSpPr/>
            <p:nvPr/>
          </p:nvSpPr>
          <p:spPr>
            <a:xfrm>
              <a:off x="5695647" y="1942412"/>
              <a:ext cx="278390" cy="879759"/>
            </a:xfrm>
            <a:custGeom>
              <a:avLst/>
              <a:gdLst>
                <a:gd name="connsiteX0" fmla="*/ 133653 w 278390"/>
                <a:gd name="connsiteY0" fmla="*/ 68951 h 879759"/>
                <a:gd name="connsiteX1" fmla="*/ 205091 w 278390"/>
                <a:gd name="connsiteY1" fmla="*/ 443601 h 879759"/>
                <a:gd name="connsiteX2" fmla="*/ 166991 w 278390"/>
                <a:gd name="connsiteY2" fmla="*/ 361051 h 879759"/>
                <a:gd name="connsiteX3" fmla="*/ 271766 w 278390"/>
                <a:gd name="connsiteY3" fmla="*/ 708713 h 879759"/>
                <a:gd name="connsiteX4" fmla="*/ 182866 w 278390"/>
                <a:gd name="connsiteY4" fmla="*/ 519801 h 879759"/>
                <a:gd name="connsiteX5" fmla="*/ 278116 w 278390"/>
                <a:gd name="connsiteY5" fmla="*/ 873813 h 879759"/>
                <a:gd name="connsiteX6" fmla="*/ 208266 w 278390"/>
                <a:gd name="connsiteY6" fmla="*/ 721413 h 879759"/>
                <a:gd name="connsiteX7" fmla="*/ 108253 w 278390"/>
                <a:gd name="connsiteY7" fmla="*/ 457888 h 879759"/>
                <a:gd name="connsiteX8" fmla="*/ 303 w 278390"/>
                <a:gd name="connsiteY8" fmla="*/ 8626 h 879759"/>
                <a:gd name="connsiteX9" fmla="*/ 76503 w 278390"/>
                <a:gd name="connsiteY9" fmla="*/ 162613 h 879759"/>
                <a:gd name="connsiteX10" fmla="*/ 97141 w 278390"/>
                <a:gd name="connsiteY10" fmla="*/ 170551 h 879759"/>
                <a:gd name="connsiteX11" fmla="*/ 133653 w 278390"/>
                <a:gd name="connsiteY11" fmla="*/ 68951 h 87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390" h="879759">
                  <a:moveTo>
                    <a:pt x="133653" y="68951"/>
                  </a:moveTo>
                  <a:cubicBezTo>
                    <a:pt x="151645" y="114459"/>
                    <a:pt x="199535" y="394918"/>
                    <a:pt x="205091" y="443601"/>
                  </a:cubicBezTo>
                  <a:cubicBezTo>
                    <a:pt x="210647" y="492284"/>
                    <a:pt x="155879" y="316866"/>
                    <a:pt x="166991" y="361051"/>
                  </a:cubicBezTo>
                  <a:cubicBezTo>
                    <a:pt x="178103" y="405236"/>
                    <a:pt x="269120" y="682255"/>
                    <a:pt x="271766" y="708713"/>
                  </a:cubicBezTo>
                  <a:cubicBezTo>
                    <a:pt x="274412" y="735171"/>
                    <a:pt x="181808" y="492284"/>
                    <a:pt x="182866" y="519801"/>
                  </a:cubicBezTo>
                  <a:cubicBezTo>
                    <a:pt x="183924" y="547318"/>
                    <a:pt x="273883" y="840211"/>
                    <a:pt x="278116" y="873813"/>
                  </a:cubicBezTo>
                  <a:cubicBezTo>
                    <a:pt x="282349" y="907415"/>
                    <a:pt x="236577" y="790734"/>
                    <a:pt x="208266" y="721413"/>
                  </a:cubicBezTo>
                  <a:cubicBezTo>
                    <a:pt x="179955" y="652092"/>
                    <a:pt x="142913" y="576686"/>
                    <a:pt x="108253" y="457888"/>
                  </a:cubicBezTo>
                  <a:cubicBezTo>
                    <a:pt x="73593" y="339090"/>
                    <a:pt x="5595" y="57838"/>
                    <a:pt x="303" y="8626"/>
                  </a:cubicBezTo>
                  <a:cubicBezTo>
                    <a:pt x="-4989" y="-40586"/>
                    <a:pt x="60363" y="135626"/>
                    <a:pt x="76503" y="162613"/>
                  </a:cubicBezTo>
                  <a:cubicBezTo>
                    <a:pt x="92643" y="189601"/>
                    <a:pt x="88674" y="184574"/>
                    <a:pt x="97141" y="170551"/>
                  </a:cubicBezTo>
                  <a:cubicBezTo>
                    <a:pt x="105608" y="156528"/>
                    <a:pt x="115661" y="23443"/>
                    <a:pt x="133653" y="6895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74944D50-7D2B-4F50-8603-DDFCCC9DF706}"/>
                </a:ext>
              </a:extLst>
            </p:cNvPr>
            <p:cNvSpPr/>
            <p:nvPr/>
          </p:nvSpPr>
          <p:spPr>
            <a:xfrm>
              <a:off x="5464255" y="1464155"/>
              <a:ext cx="301802" cy="926183"/>
            </a:xfrm>
            <a:custGeom>
              <a:avLst/>
              <a:gdLst>
                <a:gd name="connsiteX0" fmla="*/ 176133 w 301802"/>
                <a:gd name="connsiteY0" fmla="*/ 4283 h 926183"/>
                <a:gd name="connsiteX1" fmla="*/ 172958 w 301802"/>
                <a:gd name="connsiteY1" fmla="*/ 353533 h 926183"/>
                <a:gd name="connsiteX2" fmla="*/ 301545 w 301802"/>
                <a:gd name="connsiteY2" fmla="*/ 726595 h 926183"/>
                <a:gd name="connsiteX3" fmla="*/ 206295 w 301802"/>
                <a:gd name="connsiteY3" fmla="*/ 528158 h 926183"/>
                <a:gd name="connsiteX4" fmla="*/ 212645 w 301802"/>
                <a:gd name="connsiteY4" fmla="*/ 921858 h 926183"/>
                <a:gd name="connsiteX5" fmla="*/ 161845 w 301802"/>
                <a:gd name="connsiteY5" fmla="*/ 725008 h 926183"/>
                <a:gd name="connsiteX6" fmla="*/ 99933 w 301802"/>
                <a:gd name="connsiteY6" fmla="*/ 518633 h 926183"/>
                <a:gd name="connsiteX7" fmla="*/ 1508 w 301802"/>
                <a:gd name="connsiteY7" fmla="*/ 785333 h 926183"/>
                <a:gd name="connsiteX8" fmla="*/ 45958 w 301802"/>
                <a:gd name="connsiteY8" fmla="*/ 370995 h 926183"/>
                <a:gd name="connsiteX9" fmla="*/ 122158 w 301802"/>
                <a:gd name="connsiteY9" fmla="*/ 131283 h 926183"/>
                <a:gd name="connsiteX10" fmla="*/ 120570 w 301802"/>
                <a:gd name="connsiteY10" fmla="*/ 155095 h 926183"/>
                <a:gd name="connsiteX11" fmla="*/ 176133 w 301802"/>
                <a:gd name="connsiteY11" fmla="*/ 4283 h 9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802" h="926183">
                  <a:moveTo>
                    <a:pt x="176133" y="4283"/>
                  </a:moveTo>
                  <a:cubicBezTo>
                    <a:pt x="184864" y="37356"/>
                    <a:pt x="152056" y="233148"/>
                    <a:pt x="172958" y="353533"/>
                  </a:cubicBezTo>
                  <a:cubicBezTo>
                    <a:pt x="193860" y="473918"/>
                    <a:pt x="295989" y="697491"/>
                    <a:pt x="301545" y="726595"/>
                  </a:cubicBezTo>
                  <a:cubicBezTo>
                    <a:pt x="307101" y="755699"/>
                    <a:pt x="221112" y="495614"/>
                    <a:pt x="206295" y="528158"/>
                  </a:cubicBezTo>
                  <a:cubicBezTo>
                    <a:pt x="191478" y="560702"/>
                    <a:pt x="220053" y="889050"/>
                    <a:pt x="212645" y="921858"/>
                  </a:cubicBezTo>
                  <a:cubicBezTo>
                    <a:pt x="205237" y="954666"/>
                    <a:pt x="180630" y="792212"/>
                    <a:pt x="161845" y="725008"/>
                  </a:cubicBezTo>
                  <a:cubicBezTo>
                    <a:pt x="143060" y="657804"/>
                    <a:pt x="126656" y="508579"/>
                    <a:pt x="99933" y="518633"/>
                  </a:cubicBezTo>
                  <a:cubicBezTo>
                    <a:pt x="73210" y="528687"/>
                    <a:pt x="10504" y="809939"/>
                    <a:pt x="1508" y="785333"/>
                  </a:cubicBezTo>
                  <a:cubicBezTo>
                    <a:pt x="-7488" y="760727"/>
                    <a:pt x="25850" y="480003"/>
                    <a:pt x="45958" y="370995"/>
                  </a:cubicBezTo>
                  <a:cubicBezTo>
                    <a:pt x="66066" y="261987"/>
                    <a:pt x="109723" y="167266"/>
                    <a:pt x="122158" y="131283"/>
                  </a:cubicBezTo>
                  <a:cubicBezTo>
                    <a:pt x="134593" y="95300"/>
                    <a:pt x="113162" y="170176"/>
                    <a:pt x="120570" y="155095"/>
                  </a:cubicBezTo>
                  <a:cubicBezTo>
                    <a:pt x="127978" y="140014"/>
                    <a:pt x="167402" y="-28790"/>
                    <a:pt x="176133" y="42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F3829B7E-5266-499C-8FB9-7E0EB6D03B27}"/>
                </a:ext>
              </a:extLst>
            </p:cNvPr>
            <p:cNvSpPr/>
            <p:nvPr/>
          </p:nvSpPr>
          <p:spPr>
            <a:xfrm>
              <a:off x="5488086" y="1872280"/>
              <a:ext cx="441498" cy="892204"/>
            </a:xfrm>
            <a:custGeom>
              <a:avLst/>
              <a:gdLst>
                <a:gd name="connsiteX0" fmla="*/ 163414 w 441498"/>
                <a:gd name="connsiteY0" fmla="*/ 8908 h 892204"/>
                <a:gd name="connsiteX1" fmla="*/ 387252 w 441498"/>
                <a:gd name="connsiteY1" fmla="*/ 547070 h 892204"/>
                <a:gd name="connsiteX2" fmla="*/ 331689 w 441498"/>
                <a:gd name="connsiteY2" fmla="*/ 466108 h 892204"/>
                <a:gd name="connsiteX3" fmla="*/ 441227 w 441498"/>
                <a:gd name="connsiteY3" fmla="*/ 861395 h 892204"/>
                <a:gd name="connsiteX4" fmla="*/ 360264 w 441498"/>
                <a:gd name="connsiteY4" fmla="*/ 691533 h 892204"/>
                <a:gd name="connsiteX5" fmla="*/ 280889 w 441498"/>
                <a:gd name="connsiteY5" fmla="*/ 878858 h 892204"/>
                <a:gd name="connsiteX6" fmla="*/ 242789 w 441498"/>
                <a:gd name="connsiteY6" fmla="*/ 866158 h 892204"/>
                <a:gd name="connsiteX7" fmla="*/ 258664 w 441498"/>
                <a:gd name="connsiteY7" fmla="*/ 778845 h 892204"/>
                <a:gd name="connsiteX8" fmla="*/ 136427 w 441498"/>
                <a:gd name="connsiteY8" fmla="*/ 204170 h 892204"/>
                <a:gd name="connsiteX9" fmla="*/ 152302 w 441498"/>
                <a:gd name="connsiteY9" fmla="*/ 788370 h 892204"/>
                <a:gd name="connsiteX10" fmla="*/ 1489 w 441498"/>
                <a:gd name="connsiteY10" fmla="*/ 78758 h 892204"/>
                <a:gd name="connsiteX11" fmla="*/ 74514 w 441498"/>
                <a:gd name="connsiteY11" fmla="*/ 651845 h 892204"/>
                <a:gd name="connsiteX12" fmla="*/ 63402 w 441498"/>
                <a:gd name="connsiteY12" fmla="*/ 683595 h 892204"/>
                <a:gd name="connsiteX13" fmla="*/ 141189 w 441498"/>
                <a:gd name="connsiteY13" fmla="*/ 412133 h 892204"/>
                <a:gd name="connsiteX14" fmla="*/ 153889 w 441498"/>
                <a:gd name="connsiteY14" fmla="*/ 223220 h 892204"/>
                <a:gd name="connsiteX15" fmla="*/ 163414 w 441498"/>
                <a:gd name="connsiteY15" fmla="*/ 8908 h 89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1498" h="892204">
                  <a:moveTo>
                    <a:pt x="163414" y="8908"/>
                  </a:moveTo>
                  <a:cubicBezTo>
                    <a:pt x="202308" y="62883"/>
                    <a:pt x="359206" y="470870"/>
                    <a:pt x="387252" y="547070"/>
                  </a:cubicBezTo>
                  <a:cubicBezTo>
                    <a:pt x="415298" y="623270"/>
                    <a:pt x="322693" y="413721"/>
                    <a:pt x="331689" y="466108"/>
                  </a:cubicBezTo>
                  <a:cubicBezTo>
                    <a:pt x="340685" y="518495"/>
                    <a:pt x="436465" y="823824"/>
                    <a:pt x="441227" y="861395"/>
                  </a:cubicBezTo>
                  <a:cubicBezTo>
                    <a:pt x="445989" y="898966"/>
                    <a:pt x="386987" y="688623"/>
                    <a:pt x="360264" y="691533"/>
                  </a:cubicBezTo>
                  <a:cubicBezTo>
                    <a:pt x="333541" y="694443"/>
                    <a:pt x="300468" y="849754"/>
                    <a:pt x="280889" y="878858"/>
                  </a:cubicBezTo>
                  <a:cubicBezTo>
                    <a:pt x="261310" y="907962"/>
                    <a:pt x="246493" y="882827"/>
                    <a:pt x="242789" y="866158"/>
                  </a:cubicBezTo>
                  <a:cubicBezTo>
                    <a:pt x="239085" y="849489"/>
                    <a:pt x="276391" y="889176"/>
                    <a:pt x="258664" y="778845"/>
                  </a:cubicBezTo>
                  <a:cubicBezTo>
                    <a:pt x="240937" y="668514"/>
                    <a:pt x="154154" y="202582"/>
                    <a:pt x="136427" y="204170"/>
                  </a:cubicBezTo>
                  <a:cubicBezTo>
                    <a:pt x="118700" y="205758"/>
                    <a:pt x="174792" y="809272"/>
                    <a:pt x="152302" y="788370"/>
                  </a:cubicBezTo>
                  <a:cubicBezTo>
                    <a:pt x="129812" y="767468"/>
                    <a:pt x="14454" y="101512"/>
                    <a:pt x="1489" y="78758"/>
                  </a:cubicBezTo>
                  <a:cubicBezTo>
                    <a:pt x="-11476" y="56004"/>
                    <a:pt x="64195" y="551039"/>
                    <a:pt x="74514" y="651845"/>
                  </a:cubicBezTo>
                  <a:cubicBezTo>
                    <a:pt x="84833" y="752651"/>
                    <a:pt x="52290" y="723547"/>
                    <a:pt x="63402" y="683595"/>
                  </a:cubicBezTo>
                  <a:cubicBezTo>
                    <a:pt x="74514" y="643643"/>
                    <a:pt x="126108" y="488862"/>
                    <a:pt x="141189" y="412133"/>
                  </a:cubicBezTo>
                  <a:cubicBezTo>
                    <a:pt x="156270" y="335404"/>
                    <a:pt x="149391" y="285133"/>
                    <a:pt x="153889" y="223220"/>
                  </a:cubicBezTo>
                  <a:cubicBezTo>
                    <a:pt x="158387" y="161307"/>
                    <a:pt x="124520" y="-45067"/>
                    <a:pt x="163414" y="890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B2688F63-069A-4CA1-B7CA-6753D941A66A}"/>
                </a:ext>
              </a:extLst>
            </p:cNvPr>
            <p:cNvSpPr/>
            <p:nvPr/>
          </p:nvSpPr>
          <p:spPr>
            <a:xfrm>
              <a:off x="5413846" y="1762158"/>
              <a:ext cx="365787" cy="1077420"/>
            </a:xfrm>
            <a:custGeom>
              <a:avLst/>
              <a:gdLst>
                <a:gd name="connsiteX0" fmla="*/ 152987 w 365787"/>
                <a:gd name="connsiteY0" fmla="*/ 102625 h 1077420"/>
                <a:gd name="connsiteX1" fmla="*/ 362537 w 365787"/>
                <a:gd name="connsiteY1" fmla="*/ 987392 h 1077420"/>
                <a:gd name="connsiteX2" fmla="*/ 279987 w 365787"/>
                <a:gd name="connsiteY2" fmla="*/ 477275 h 1077420"/>
                <a:gd name="connsiteX3" fmla="*/ 271521 w 365787"/>
                <a:gd name="connsiteY3" fmla="*/ 792659 h 1077420"/>
                <a:gd name="connsiteX4" fmla="*/ 208021 w 365787"/>
                <a:gd name="connsiteY4" fmla="*/ 970459 h 1077420"/>
                <a:gd name="connsiteX5" fmla="*/ 127587 w 365787"/>
                <a:gd name="connsiteY5" fmla="*/ 513259 h 1077420"/>
                <a:gd name="connsiteX6" fmla="*/ 91604 w 365787"/>
                <a:gd name="connsiteY6" fmla="*/ 843459 h 1077420"/>
                <a:gd name="connsiteX7" fmla="*/ 25987 w 365787"/>
                <a:gd name="connsiteY7" fmla="*/ 1076292 h 1077420"/>
                <a:gd name="connsiteX8" fmla="*/ 23871 w 365787"/>
                <a:gd name="connsiteY8" fmla="*/ 909075 h 1077420"/>
                <a:gd name="connsiteX9" fmla="*/ 587 w 365787"/>
                <a:gd name="connsiteY9" fmla="*/ 424359 h 1077420"/>
                <a:gd name="connsiteX10" fmla="*/ 51387 w 365787"/>
                <a:gd name="connsiteY10" fmla="*/ 652959 h 1077420"/>
                <a:gd name="connsiteX11" fmla="*/ 64087 w 365787"/>
                <a:gd name="connsiteY11" fmla="*/ 231742 h 1077420"/>
                <a:gd name="connsiteX12" fmla="*/ 184737 w 365787"/>
                <a:gd name="connsiteY12" fmla="*/ 1025 h 1077420"/>
                <a:gd name="connsiteX13" fmla="*/ 125471 w 365787"/>
                <a:gd name="connsiteY13" fmla="*/ 161892 h 1077420"/>
                <a:gd name="connsiteX14" fmla="*/ 146637 w 365787"/>
                <a:gd name="connsiteY14" fmla="*/ 498442 h 1077420"/>
                <a:gd name="connsiteX15" fmla="*/ 106421 w 365787"/>
                <a:gd name="connsiteY15" fmla="*/ 310059 h 1077420"/>
                <a:gd name="connsiteX16" fmla="*/ 146637 w 365787"/>
                <a:gd name="connsiteY16" fmla="*/ 193642 h 1077420"/>
                <a:gd name="connsiteX17" fmla="*/ 163571 w 365787"/>
                <a:gd name="connsiteY17" fmla="*/ 174592 h 1077420"/>
                <a:gd name="connsiteX18" fmla="*/ 152987 w 365787"/>
                <a:gd name="connsiteY18" fmla="*/ 102625 h 10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5787" h="1077420">
                  <a:moveTo>
                    <a:pt x="152987" y="102625"/>
                  </a:moveTo>
                  <a:cubicBezTo>
                    <a:pt x="186148" y="238092"/>
                    <a:pt x="341370" y="924950"/>
                    <a:pt x="362537" y="987392"/>
                  </a:cubicBezTo>
                  <a:cubicBezTo>
                    <a:pt x="383704" y="1049834"/>
                    <a:pt x="295156" y="509730"/>
                    <a:pt x="279987" y="477275"/>
                  </a:cubicBezTo>
                  <a:cubicBezTo>
                    <a:pt x="264818" y="444820"/>
                    <a:pt x="283515" y="710462"/>
                    <a:pt x="271521" y="792659"/>
                  </a:cubicBezTo>
                  <a:cubicBezTo>
                    <a:pt x="259527" y="874856"/>
                    <a:pt x="232010" y="1017026"/>
                    <a:pt x="208021" y="970459"/>
                  </a:cubicBezTo>
                  <a:cubicBezTo>
                    <a:pt x="184032" y="923892"/>
                    <a:pt x="146990" y="534426"/>
                    <a:pt x="127587" y="513259"/>
                  </a:cubicBezTo>
                  <a:cubicBezTo>
                    <a:pt x="108184" y="492092"/>
                    <a:pt x="108537" y="749620"/>
                    <a:pt x="91604" y="843459"/>
                  </a:cubicBezTo>
                  <a:cubicBezTo>
                    <a:pt x="74671" y="937298"/>
                    <a:pt x="37276" y="1065356"/>
                    <a:pt x="25987" y="1076292"/>
                  </a:cubicBezTo>
                  <a:cubicBezTo>
                    <a:pt x="14698" y="1087228"/>
                    <a:pt x="28104" y="1017730"/>
                    <a:pt x="23871" y="909075"/>
                  </a:cubicBezTo>
                  <a:cubicBezTo>
                    <a:pt x="19638" y="800420"/>
                    <a:pt x="-3999" y="467045"/>
                    <a:pt x="587" y="424359"/>
                  </a:cubicBezTo>
                  <a:cubicBezTo>
                    <a:pt x="5173" y="381673"/>
                    <a:pt x="40804" y="685062"/>
                    <a:pt x="51387" y="652959"/>
                  </a:cubicBezTo>
                  <a:cubicBezTo>
                    <a:pt x="61970" y="620856"/>
                    <a:pt x="41862" y="340398"/>
                    <a:pt x="64087" y="231742"/>
                  </a:cubicBezTo>
                  <a:cubicBezTo>
                    <a:pt x="86312" y="123086"/>
                    <a:pt x="174506" y="12667"/>
                    <a:pt x="184737" y="1025"/>
                  </a:cubicBezTo>
                  <a:cubicBezTo>
                    <a:pt x="194968" y="-10617"/>
                    <a:pt x="131821" y="78989"/>
                    <a:pt x="125471" y="161892"/>
                  </a:cubicBezTo>
                  <a:cubicBezTo>
                    <a:pt x="119121" y="244795"/>
                    <a:pt x="149812" y="473748"/>
                    <a:pt x="146637" y="498442"/>
                  </a:cubicBezTo>
                  <a:cubicBezTo>
                    <a:pt x="143462" y="523137"/>
                    <a:pt x="106421" y="360859"/>
                    <a:pt x="106421" y="310059"/>
                  </a:cubicBezTo>
                  <a:cubicBezTo>
                    <a:pt x="106421" y="259259"/>
                    <a:pt x="137112" y="216220"/>
                    <a:pt x="146637" y="193642"/>
                  </a:cubicBezTo>
                  <a:cubicBezTo>
                    <a:pt x="156162" y="171064"/>
                    <a:pt x="166040" y="191878"/>
                    <a:pt x="163571" y="174592"/>
                  </a:cubicBezTo>
                  <a:cubicBezTo>
                    <a:pt x="161102" y="157306"/>
                    <a:pt x="119826" y="-32842"/>
                    <a:pt x="152987" y="10262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E215283-13F3-406B-A02F-F548AEED3566}"/>
                </a:ext>
              </a:extLst>
            </p:cNvPr>
            <p:cNvSpPr/>
            <p:nvPr/>
          </p:nvSpPr>
          <p:spPr>
            <a:xfrm>
              <a:off x="5742435" y="2224027"/>
              <a:ext cx="239102" cy="879533"/>
            </a:xfrm>
            <a:custGeom>
              <a:avLst/>
              <a:gdLst>
                <a:gd name="connsiteX0" fmla="*/ 165182 w 239102"/>
                <a:gd name="connsiteY0" fmla="*/ 165690 h 879533"/>
                <a:gd name="connsiteX1" fmla="*/ 237148 w 239102"/>
                <a:gd name="connsiteY1" fmla="*/ 436623 h 879533"/>
                <a:gd name="connsiteX2" fmla="*/ 218098 w 239102"/>
                <a:gd name="connsiteY2" fmla="*/ 385823 h 879533"/>
                <a:gd name="connsiteX3" fmla="*/ 211748 w 239102"/>
                <a:gd name="connsiteY3" fmla="*/ 633473 h 879533"/>
                <a:gd name="connsiteX4" fmla="*/ 112265 w 239102"/>
                <a:gd name="connsiteY4" fmla="*/ 271523 h 879533"/>
                <a:gd name="connsiteX5" fmla="*/ 99565 w 239102"/>
                <a:gd name="connsiteY5" fmla="*/ 263056 h 879533"/>
                <a:gd name="connsiteX6" fmla="*/ 50882 w 239102"/>
                <a:gd name="connsiteY6" fmla="*/ 489540 h 879533"/>
                <a:gd name="connsiteX7" fmla="*/ 50882 w 239102"/>
                <a:gd name="connsiteY7" fmla="*/ 692740 h 879533"/>
                <a:gd name="connsiteX8" fmla="*/ 33948 w 239102"/>
                <a:gd name="connsiteY8" fmla="*/ 879006 h 879533"/>
                <a:gd name="connsiteX9" fmla="*/ 82 w 239102"/>
                <a:gd name="connsiteY9" fmla="*/ 633473 h 879533"/>
                <a:gd name="connsiteX10" fmla="*/ 44532 w 239102"/>
                <a:gd name="connsiteY10" fmla="*/ 19640 h 879533"/>
                <a:gd name="connsiteX11" fmla="*/ 116498 w 239102"/>
                <a:gd name="connsiteY11" fmla="*/ 152990 h 879533"/>
                <a:gd name="connsiteX12" fmla="*/ 165182 w 239102"/>
                <a:gd name="connsiteY12" fmla="*/ 165690 h 8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102" h="879533">
                  <a:moveTo>
                    <a:pt x="165182" y="165690"/>
                  </a:moveTo>
                  <a:cubicBezTo>
                    <a:pt x="185290" y="212962"/>
                    <a:pt x="228329" y="399934"/>
                    <a:pt x="237148" y="436623"/>
                  </a:cubicBezTo>
                  <a:cubicBezTo>
                    <a:pt x="245967" y="473312"/>
                    <a:pt x="222331" y="353015"/>
                    <a:pt x="218098" y="385823"/>
                  </a:cubicBezTo>
                  <a:cubicBezTo>
                    <a:pt x="213865" y="418631"/>
                    <a:pt x="229387" y="652523"/>
                    <a:pt x="211748" y="633473"/>
                  </a:cubicBezTo>
                  <a:cubicBezTo>
                    <a:pt x="194109" y="614423"/>
                    <a:pt x="130962" y="333259"/>
                    <a:pt x="112265" y="271523"/>
                  </a:cubicBezTo>
                  <a:cubicBezTo>
                    <a:pt x="93568" y="209787"/>
                    <a:pt x="109795" y="226720"/>
                    <a:pt x="99565" y="263056"/>
                  </a:cubicBezTo>
                  <a:cubicBezTo>
                    <a:pt x="89334" y="299392"/>
                    <a:pt x="58996" y="417926"/>
                    <a:pt x="50882" y="489540"/>
                  </a:cubicBezTo>
                  <a:cubicBezTo>
                    <a:pt x="42768" y="561154"/>
                    <a:pt x="53704" y="627829"/>
                    <a:pt x="50882" y="692740"/>
                  </a:cubicBezTo>
                  <a:cubicBezTo>
                    <a:pt x="48060" y="757651"/>
                    <a:pt x="42414" y="888884"/>
                    <a:pt x="33948" y="879006"/>
                  </a:cubicBezTo>
                  <a:cubicBezTo>
                    <a:pt x="25482" y="869128"/>
                    <a:pt x="-1682" y="776701"/>
                    <a:pt x="82" y="633473"/>
                  </a:cubicBezTo>
                  <a:cubicBezTo>
                    <a:pt x="1846" y="490245"/>
                    <a:pt x="25129" y="99720"/>
                    <a:pt x="44532" y="19640"/>
                  </a:cubicBezTo>
                  <a:cubicBezTo>
                    <a:pt x="63935" y="-60440"/>
                    <a:pt x="98154" y="128648"/>
                    <a:pt x="116498" y="152990"/>
                  </a:cubicBezTo>
                  <a:cubicBezTo>
                    <a:pt x="134842" y="177332"/>
                    <a:pt x="145074" y="118418"/>
                    <a:pt x="165182" y="16569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6BBC6A9D-3523-4356-8C88-A5EBF6D1DCC3}"/>
                </a:ext>
              </a:extLst>
            </p:cNvPr>
            <p:cNvSpPr/>
            <p:nvPr/>
          </p:nvSpPr>
          <p:spPr>
            <a:xfrm>
              <a:off x="5623558" y="2245069"/>
              <a:ext cx="387548" cy="981299"/>
            </a:xfrm>
            <a:custGeom>
              <a:avLst/>
              <a:gdLst>
                <a:gd name="connsiteX0" fmla="*/ 260775 w 387548"/>
                <a:gd name="connsiteY0" fmla="*/ 307631 h 981299"/>
                <a:gd name="connsiteX1" fmla="*/ 303109 w 387548"/>
                <a:gd name="connsiteY1" fmla="*/ 527764 h 981299"/>
                <a:gd name="connsiteX2" fmla="*/ 385659 w 387548"/>
                <a:gd name="connsiteY2" fmla="*/ 853731 h 981299"/>
                <a:gd name="connsiteX3" fmla="*/ 214209 w 387548"/>
                <a:gd name="connsiteY3" fmla="*/ 447331 h 981299"/>
                <a:gd name="connsiteX4" fmla="*/ 368725 w 387548"/>
                <a:gd name="connsiteY4" fmla="*/ 972264 h 981299"/>
                <a:gd name="connsiteX5" fmla="*/ 254425 w 387548"/>
                <a:gd name="connsiteY5" fmla="*/ 745781 h 981299"/>
                <a:gd name="connsiteX6" fmla="*/ 57575 w 387548"/>
                <a:gd name="connsiteY6" fmla="*/ 316098 h 981299"/>
                <a:gd name="connsiteX7" fmla="*/ 425 w 387548"/>
                <a:gd name="connsiteY7" fmla="*/ 714 h 981299"/>
                <a:gd name="connsiteX8" fmla="*/ 78742 w 387548"/>
                <a:gd name="connsiteY8" fmla="*/ 233548 h 981299"/>
                <a:gd name="connsiteX9" fmla="*/ 144359 w 387548"/>
                <a:gd name="connsiteY9" fmla="*/ 347848 h 981299"/>
                <a:gd name="connsiteX10" fmla="*/ 167642 w 387548"/>
                <a:gd name="connsiteY10" fmla="*/ 208148 h 981299"/>
                <a:gd name="connsiteX11" fmla="*/ 260775 w 387548"/>
                <a:gd name="connsiteY11" fmla="*/ 307631 h 98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548" h="981299">
                  <a:moveTo>
                    <a:pt x="260775" y="307631"/>
                  </a:moveTo>
                  <a:cubicBezTo>
                    <a:pt x="283353" y="360900"/>
                    <a:pt x="282295" y="436747"/>
                    <a:pt x="303109" y="527764"/>
                  </a:cubicBezTo>
                  <a:cubicBezTo>
                    <a:pt x="323923" y="618781"/>
                    <a:pt x="400476" y="867137"/>
                    <a:pt x="385659" y="853731"/>
                  </a:cubicBezTo>
                  <a:cubicBezTo>
                    <a:pt x="370842" y="840326"/>
                    <a:pt x="217031" y="427576"/>
                    <a:pt x="214209" y="447331"/>
                  </a:cubicBezTo>
                  <a:cubicBezTo>
                    <a:pt x="211387" y="467086"/>
                    <a:pt x="362022" y="922522"/>
                    <a:pt x="368725" y="972264"/>
                  </a:cubicBezTo>
                  <a:cubicBezTo>
                    <a:pt x="375428" y="1022006"/>
                    <a:pt x="306283" y="855142"/>
                    <a:pt x="254425" y="745781"/>
                  </a:cubicBezTo>
                  <a:cubicBezTo>
                    <a:pt x="202567" y="636420"/>
                    <a:pt x="99908" y="440276"/>
                    <a:pt x="57575" y="316098"/>
                  </a:cubicBezTo>
                  <a:cubicBezTo>
                    <a:pt x="15242" y="191920"/>
                    <a:pt x="-3103" y="14472"/>
                    <a:pt x="425" y="714"/>
                  </a:cubicBezTo>
                  <a:cubicBezTo>
                    <a:pt x="3953" y="-13044"/>
                    <a:pt x="54753" y="175692"/>
                    <a:pt x="78742" y="233548"/>
                  </a:cubicBezTo>
                  <a:cubicBezTo>
                    <a:pt x="102731" y="291404"/>
                    <a:pt x="129542" y="352081"/>
                    <a:pt x="144359" y="347848"/>
                  </a:cubicBezTo>
                  <a:cubicBezTo>
                    <a:pt x="159176" y="343615"/>
                    <a:pt x="151767" y="215204"/>
                    <a:pt x="167642" y="208148"/>
                  </a:cubicBezTo>
                  <a:cubicBezTo>
                    <a:pt x="183517" y="201092"/>
                    <a:pt x="238197" y="254362"/>
                    <a:pt x="260775" y="30763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6B6B60ED-5C28-4EE2-BA45-3333A5ABEF1D}"/>
                </a:ext>
              </a:extLst>
            </p:cNvPr>
            <p:cNvSpPr/>
            <p:nvPr/>
          </p:nvSpPr>
          <p:spPr>
            <a:xfrm>
              <a:off x="5412189" y="2325585"/>
              <a:ext cx="261561" cy="871241"/>
            </a:xfrm>
            <a:custGeom>
              <a:avLst/>
              <a:gdLst>
                <a:gd name="connsiteX0" fmla="*/ 33994 w 261561"/>
                <a:gd name="connsiteY0" fmla="*/ 133982 h 871241"/>
                <a:gd name="connsiteX1" fmla="*/ 14944 w 261561"/>
                <a:gd name="connsiteY1" fmla="*/ 669498 h 871241"/>
                <a:gd name="connsiteX2" fmla="*/ 128 w 261561"/>
                <a:gd name="connsiteY2" fmla="*/ 576365 h 871241"/>
                <a:gd name="connsiteX3" fmla="*/ 23411 w 261561"/>
                <a:gd name="connsiteY3" fmla="*/ 864232 h 871241"/>
                <a:gd name="connsiteX4" fmla="*/ 31878 w 261561"/>
                <a:gd name="connsiteY4" fmla="*/ 741465 h 871241"/>
                <a:gd name="connsiteX5" fmla="*/ 186394 w 261561"/>
                <a:gd name="connsiteY5" fmla="*/ 299082 h 871241"/>
                <a:gd name="connsiteX6" fmla="*/ 252011 w 261561"/>
                <a:gd name="connsiteY6" fmla="*/ 72598 h 871241"/>
                <a:gd name="connsiteX7" fmla="*/ 249894 w 261561"/>
                <a:gd name="connsiteY7" fmla="*/ 216532 h 871241"/>
                <a:gd name="connsiteX8" fmla="*/ 146178 w 261561"/>
                <a:gd name="connsiteY8" fmla="*/ 4865 h 871241"/>
                <a:gd name="connsiteX9" fmla="*/ 33994 w 261561"/>
                <a:gd name="connsiteY9" fmla="*/ 133982 h 8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61" h="871241">
                  <a:moveTo>
                    <a:pt x="33994" y="133982"/>
                  </a:moveTo>
                  <a:cubicBezTo>
                    <a:pt x="12122" y="244754"/>
                    <a:pt x="20588" y="595768"/>
                    <a:pt x="14944" y="669498"/>
                  </a:cubicBezTo>
                  <a:cubicBezTo>
                    <a:pt x="9300" y="743228"/>
                    <a:pt x="-1283" y="543909"/>
                    <a:pt x="128" y="576365"/>
                  </a:cubicBezTo>
                  <a:cubicBezTo>
                    <a:pt x="1539" y="608821"/>
                    <a:pt x="18119" y="836715"/>
                    <a:pt x="23411" y="864232"/>
                  </a:cubicBezTo>
                  <a:cubicBezTo>
                    <a:pt x="28703" y="891749"/>
                    <a:pt x="4714" y="835657"/>
                    <a:pt x="31878" y="741465"/>
                  </a:cubicBezTo>
                  <a:cubicBezTo>
                    <a:pt x="59042" y="647273"/>
                    <a:pt x="149705" y="410560"/>
                    <a:pt x="186394" y="299082"/>
                  </a:cubicBezTo>
                  <a:cubicBezTo>
                    <a:pt x="223083" y="187604"/>
                    <a:pt x="241428" y="86356"/>
                    <a:pt x="252011" y="72598"/>
                  </a:cubicBezTo>
                  <a:cubicBezTo>
                    <a:pt x="262594" y="58840"/>
                    <a:pt x="267533" y="227821"/>
                    <a:pt x="249894" y="216532"/>
                  </a:cubicBezTo>
                  <a:cubicBezTo>
                    <a:pt x="232255" y="205243"/>
                    <a:pt x="180750" y="24268"/>
                    <a:pt x="146178" y="4865"/>
                  </a:cubicBezTo>
                  <a:cubicBezTo>
                    <a:pt x="111606" y="-14538"/>
                    <a:pt x="55866" y="23210"/>
                    <a:pt x="33994" y="13398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6C930DD1-D233-4BF0-B782-6EE0D70A2B11}"/>
                </a:ext>
              </a:extLst>
            </p:cNvPr>
            <p:cNvSpPr/>
            <p:nvPr/>
          </p:nvSpPr>
          <p:spPr>
            <a:xfrm>
              <a:off x="5360111" y="2324850"/>
              <a:ext cx="422678" cy="962605"/>
            </a:xfrm>
            <a:custGeom>
              <a:avLst/>
              <a:gdLst>
                <a:gd name="connsiteX0" fmla="*/ 422622 w 422678"/>
                <a:gd name="connsiteY0" fmla="*/ 206683 h 962605"/>
                <a:gd name="connsiteX1" fmla="*/ 225772 w 422678"/>
                <a:gd name="connsiteY1" fmla="*/ 488200 h 962605"/>
                <a:gd name="connsiteX2" fmla="*/ 130522 w 422678"/>
                <a:gd name="connsiteY2" fmla="*/ 748550 h 962605"/>
                <a:gd name="connsiteX3" fmla="*/ 160156 w 422678"/>
                <a:gd name="connsiteY3" fmla="*/ 636367 h 962605"/>
                <a:gd name="connsiteX4" fmla="*/ 141106 w 422678"/>
                <a:gd name="connsiteY4" fmla="*/ 917883 h 962605"/>
                <a:gd name="connsiteX5" fmla="*/ 109356 w 422678"/>
                <a:gd name="connsiteY5" fmla="*/ 632133 h 962605"/>
                <a:gd name="connsiteX6" fmla="*/ 3522 w 422678"/>
                <a:gd name="connsiteY6" fmla="*/ 962333 h 962605"/>
                <a:gd name="connsiteX7" fmla="*/ 37389 w 422678"/>
                <a:gd name="connsiteY7" fmla="*/ 682933 h 962605"/>
                <a:gd name="connsiteX8" fmla="*/ 155922 w 422678"/>
                <a:gd name="connsiteY8" fmla="*/ 380250 h 962605"/>
                <a:gd name="connsiteX9" fmla="*/ 344306 w 422678"/>
                <a:gd name="connsiteY9" fmla="*/ 9833 h 962605"/>
                <a:gd name="connsiteX10" fmla="*/ 312556 w 422678"/>
                <a:gd name="connsiteY10" fmla="*/ 126250 h 962605"/>
                <a:gd name="connsiteX11" fmla="*/ 246939 w 422678"/>
                <a:gd name="connsiteY11" fmla="*/ 333683 h 962605"/>
                <a:gd name="connsiteX12" fmla="*/ 422622 w 422678"/>
                <a:gd name="connsiteY12" fmla="*/ 206683 h 96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78" h="962605">
                  <a:moveTo>
                    <a:pt x="422622" y="206683"/>
                  </a:moveTo>
                  <a:cubicBezTo>
                    <a:pt x="419094" y="232436"/>
                    <a:pt x="274455" y="397889"/>
                    <a:pt x="225772" y="488200"/>
                  </a:cubicBezTo>
                  <a:cubicBezTo>
                    <a:pt x="177089" y="578511"/>
                    <a:pt x="141458" y="723856"/>
                    <a:pt x="130522" y="748550"/>
                  </a:cubicBezTo>
                  <a:cubicBezTo>
                    <a:pt x="119586" y="773244"/>
                    <a:pt x="158392" y="608145"/>
                    <a:pt x="160156" y="636367"/>
                  </a:cubicBezTo>
                  <a:cubicBezTo>
                    <a:pt x="161920" y="664589"/>
                    <a:pt x="149573" y="918589"/>
                    <a:pt x="141106" y="917883"/>
                  </a:cubicBezTo>
                  <a:cubicBezTo>
                    <a:pt x="132639" y="917177"/>
                    <a:pt x="132287" y="624725"/>
                    <a:pt x="109356" y="632133"/>
                  </a:cubicBezTo>
                  <a:cubicBezTo>
                    <a:pt x="86425" y="639541"/>
                    <a:pt x="15516" y="953866"/>
                    <a:pt x="3522" y="962333"/>
                  </a:cubicBezTo>
                  <a:cubicBezTo>
                    <a:pt x="-8472" y="970800"/>
                    <a:pt x="11989" y="779947"/>
                    <a:pt x="37389" y="682933"/>
                  </a:cubicBezTo>
                  <a:cubicBezTo>
                    <a:pt x="62789" y="585919"/>
                    <a:pt x="104769" y="492433"/>
                    <a:pt x="155922" y="380250"/>
                  </a:cubicBezTo>
                  <a:cubicBezTo>
                    <a:pt x="207075" y="268067"/>
                    <a:pt x="318200" y="52166"/>
                    <a:pt x="344306" y="9833"/>
                  </a:cubicBezTo>
                  <a:cubicBezTo>
                    <a:pt x="370412" y="-32500"/>
                    <a:pt x="328784" y="72275"/>
                    <a:pt x="312556" y="126250"/>
                  </a:cubicBezTo>
                  <a:cubicBezTo>
                    <a:pt x="296328" y="180225"/>
                    <a:pt x="231064" y="317103"/>
                    <a:pt x="246939" y="333683"/>
                  </a:cubicBezTo>
                  <a:cubicBezTo>
                    <a:pt x="262814" y="350263"/>
                    <a:pt x="426150" y="180930"/>
                    <a:pt x="422622" y="2066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D69C4F8F-7BFC-4C49-A6EE-BA44E0FA6B67}"/>
                </a:ext>
              </a:extLst>
            </p:cNvPr>
            <p:cNvSpPr/>
            <p:nvPr/>
          </p:nvSpPr>
          <p:spPr>
            <a:xfrm>
              <a:off x="5545427" y="2292367"/>
              <a:ext cx="238349" cy="966541"/>
            </a:xfrm>
            <a:custGeom>
              <a:avLst/>
              <a:gdLst>
                <a:gd name="connsiteX0" fmla="*/ 169573 w 238349"/>
                <a:gd name="connsiteY0" fmla="*/ 8450 h 966541"/>
                <a:gd name="connsiteX1" fmla="*/ 161106 w 238349"/>
                <a:gd name="connsiteY1" fmla="*/ 80416 h 966541"/>
                <a:gd name="connsiteX2" fmla="*/ 161106 w 238349"/>
                <a:gd name="connsiteY2" fmla="*/ 448716 h 966541"/>
                <a:gd name="connsiteX3" fmla="*/ 224606 w 238349"/>
                <a:gd name="connsiteY3" fmla="*/ 785266 h 966541"/>
                <a:gd name="connsiteX4" fmla="*/ 235190 w 238349"/>
                <a:gd name="connsiteY4" fmla="*/ 571483 h 966541"/>
                <a:gd name="connsiteX5" fmla="*/ 182273 w 238349"/>
                <a:gd name="connsiteY5" fmla="*/ 963066 h 966541"/>
                <a:gd name="connsiteX6" fmla="*/ 163223 w 238349"/>
                <a:gd name="connsiteY6" fmla="*/ 747166 h 966541"/>
                <a:gd name="connsiteX7" fmla="*/ 78556 w 238349"/>
                <a:gd name="connsiteY7" fmla="*/ 469883 h 966541"/>
                <a:gd name="connsiteX8" fmla="*/ 240 w 238349"/>
                <a:gd name="connsiteY8" fmla="*/ 14800 h 966541"/>
                <a:gd name="connsiteX9" fmla="*/ 55273 w 238349"/>
                <a:gd name="connsiteY9" fmla="*/ 188366 h 966541"/>
                <a:gd name="connsiteX10" fmla="*/ 89140 w 238349"/>
                <a:gd name="connsiteY10" fmla="*/ 213766 h 966541"/>
                <a:gd name="connsiteX11" fmla="*/ 169573 w 238349"/>
                <a:gd name="connsiteY11" fmla="*/ 8450 h 96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349" h="966541">
                  <a:moveTo>
                    <a:pt x="169573" y="8450"/>
                  </a:moveTo>
                  <a:cubicBezTo>
                    <a:pt x="181567" y="-13775"/>
                    <a:pt x="162517" y="7038"/>
                    <a:pt x="161106" y="80416"/>
                  </a:cubicBezTo>
                  <a:cubicBezTo>
                    <a:pt x="159695" y="153794"/>
                    <a:pt x="150523" y="331241"/>
                    <a:pt x="161106" y="448716"/>
                  </a:cubicBezTo>
                  <a:cubicBezTo>
                    <a:pt x="171689" y="566191"/>
                    <a:pt x="212259" y="764805"/>
                    <a:pt x="224606" y="785266"/>
                  </a:cubicBezTo>
                  <a:cubicBezTo>
                    <a:pt x="236953" y="805727"/>
                    <a:pt x="242245" y="541850"/>
                    <a:pt x="235190" y="571483"/>
                  </a:cubicBezTo>
                  <a:cubicBezTo>
                    <a:pt x="228135" y="601116"/>
                    <a:pt x="194267" y="933786"/>
                    <a:pt x="182273" y="963066"/>
                  </a:cubicBezTo>
                  <a:cubicBezTo>
                    <a:pt x="170279" y="992346"/>
                    <a:pt x="180509" y="829363"/>
                    <a:pt x="163223" y="747166"/>
                  </a:cubicBezTo>
                  <a:cubicBezTo>
                    <a:pt x="145937" y="664969"/>
                    <a:pt x="105720" y="591944"/>
                    <a:pt x="78556" y="469883"/>
                  </a:cubicBezTo>
                  <a:cubicBezTo>
                    <a:pt x="51392" y="347822"/>
                    <a:pt x="4120" y="61719"/>
                    <a:pt x="240" y="14800"/>
                  </a:cubicBezTo>
                  <a:cubicBezTo>
                    <a:pt x="-3640" y="-32119"/>
                    <a:pt x="40456" y="155205"/>
                    <a:pt x="55273" y="188366"/>
                  </a:cubicBezTo>
                  <a:cubicBezTo>
                    <a:pt x="70090" y="221527"/>
                    <a:pt x="70443" y="240577"/>
                    <a:pt x="89140" y="213766"/>
                  </a:cubicBezTo>
                  <a:cubicBezTo>
                    <a:pt x="107837" y="186955"/>
                    <a:pt x="157579" y="30675"/>
                    <a:pt x="169573" y="845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0A8F73E7-53C0-48A9-A072-B404F8C54579}"/>
                </a:ext>
              </a:extLst>
            </p:cNvPr>
            <p:cNvSpPr/>
            <p:nvPr/>
          </p:nvSpPr>
          <p:spPr>
            <a:xfrm>
              <a:off x="6220443" y="1252665"/>
              <a:ext cx="379358" cy="1211163"/>
            </a:xfrm>
            <a:custGeom>
              <a:avLst/>
              <a:gdLst>
                <a:gd name="connsiteX0" fmla="*/ 165540 w 379358"/>
                <a:gd name="connsiteY0" fmla="*/ 8868 h 1211163"/>
                <a:gd name="connsiteX1" fmla="*/ 252324 w 379358"/>
                <a:gd name="connsiteY1" fmla="*/ 495702 h 1211163"/>
                <a:gd name="connsiteX2" fmla="*/ 229040 w 379358"/>
                <a:gd name="connsiteY2" fmla="*/ 394102 h 1211163"/>
                <a:gd name="connsiteX3" fmla="*/ 68174 w 379358"/>
                <a:gd name="connsiteY3" fmla="*/ 847068 h 1211163"/>
                <a:gd name="connsiteX4" fmla="*/ 93574 w 379358"/>
                <a:gd name="connsiteY4" fmla="*/ 777218 h 1211163"/>
                <a:gd name="connsiteX5" fmla="*/ 165540 w 379358"/>
                <a:gd name="connsiteY5" fmla="*/ 658685 h 1211163"/>
                <a:gd name="connsiteX6" fmla="*/ 440 w 379358"/>
                <a:gd name="connsiteY6" fmla="*/ 1211135 h 1211163"/>
                <a:gd name="connsiteX7" fmla="*/ 224807 w 379358"/>
                <a:gd name="connsiteY7" fmla="*/ 684085 h 1211163"/>
                <a:gd name="connsiteX8" fmla="*/ 197290 w 379358"/>
                <a:gd name="connsiteY8" fmla="*/ 872468 h 1211163"/>
                <a:gd name="connsiteX9" fmla="*/ 326407 w 379358"/>
                <a:gd name="connsiteY9" fmla="*/ 521102 h 1211163"/>
                <a:gd name="connsiteX10" fmla="*/ 379324 w 379358"/>
                <a:gd name="connsiteY10" fmla="*/ 684085 h 1211163"/>
                <a:gd name="connsiteX11" fmla="*/ 320057 w 379358"/>
                <a:gd name="connsiteY11" fmla="*/ 262868 h 1211163"/>
                <a:gd name="connsiteX12" fmla="*/ 290424 w 379358"/>
                <a:gd name="connsiteY12" fmla="*/ 224768 h 1211163"/>
                <a:gd name="connsiteX13" fmla="*/ 271374 w 379358"/>
                <a:gd name="connsiteY13" fmla="*/ 182435 h 1211163"/>
                <a:gd name="connsiteX14" fmla="*/ 165540 w 379358"/>
                <a:gd name="connsiteY14" fmla="*/ 8868 h 12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358" h="1211163">
                  <a:moveTo>
                    <a:pt x="165540" y="8868"/>
                  </a:moveTo>
                  <a:cubicBezTo>
                    <a:pt x="162365" y="61079"/>
                    <a:pt x="241741" y="431496"/>
                    <a:pt x="252324" y="495702"/>
                  </a:cubicBezTo>
                  <a:cubicBezTo>
                    <a:pt x="262907" y="559908"/>
                    <a:pt x="259732" y="335541"/>
                    <a:pt x="229040" y="394102"/>
                  </a:cubicBezTo>
                  <a:cubicBezTo>
                    <a:pt x="198348" y="452663"/>
                    <a:pt x="90752" y="783215"/>
                    <a:pt x="68174" y="847068"/>
                  </a:cubicBezTo>
                  <a:cubicBezTo>
                    <a:pt x="45596" y="910921"/>
                    <a:pt x="77346" y="808615"/>
                    <a:pt x="93574" y="777218"/>
                  </a:cubicBezTo>
                  <a:cubicBezTo>
                    <a:pt x="109802" y="745821"/>
                    <a:pt x="181062" y="586366"/>
                    <a:pt x="165540" y="658685"/>
                  </a:cubicBezTo>
                  <a:cubicBezTo>
                    <a:pt x="150018" y="731004"/>
                    <a:pt x="-9438" y="1206902"/>
                    <a:pt x="440" y="1211135"/>
                  </a:cubicBezTo>
                  <a:cubicBezTo>
                    <a:pt x="10318" y="1215368"/>
                    <a:pt x="191999" y="740529"/>
                    <a:pt x="224807" y="684085"/>
                  </a:cubicBezTo>
                  <a:cubicBezTo>
                    <a:pt x="257615" y="627641"/>
                    <a:pt x="180357" y="899632"/>
                    <a:pt x="197290" y="872468"/>
                  </a:cubicBezTo>
                  <a:cubicBezTo>
                    <a:pt x="214223" y="845304"/>
                    <a:pt x="296068" y="552499"/>
                    <a:pt x="326407" y="521102"/>
                  </a:cubicBezTo>
                  <a:cubicBezTo>
                    <a:pt x="356746" y="489705"/>
                    <a:pt x="380382" y="727124"/>
                    <a:pt x="379324" y="684085"/>
                  </a:cubicBezTo>
                  <a:cubicBezTo>
                    <a:pt x="378266" y="641046"/>
                    <a:pt x="334874" y="339421"/>
                    <a:pt x="320057" y="262868"/>
                  </a:cubicBezTo>
                  <a:cubicBezTo>
                    <a:pt x="305240" y="186315"/>
                    <a:pt x="298538" y="238173"/>
                    <a:pt x="290424" y="224768"/>
                  </a:cubicBezTo>
                  <a:cubicBezTo>
                    <a:pt x="282310" y="211363"/>
                    <a:pt x="290071" y="214185"/>
                    <a:pt x="271374" y="182435"/>
                  </a:cubicBezTo>
                  <a:cubicBezTo>
                    <a:pt x="252677" y="150685"/>
                    <a:pt x="168715" y="-43343"/>
                    <a:pt x="165540" y="886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10530CAD-6004-4311-A1C8-7C7A6E55F424}"/>
                </a:ext>
              </a:extLst>
            </p:cNvPr>
            <p:cNvSpPr/>
            <p:nvPr/>
          </p:nvSpPr>
          <p:spPr>
            <a:xfrm>
              <a:off x="6415827" y="1225123"/>
              <a:ext cx="215326" cy="1088780"/>
            </a:xfrm>
            <a:custGeom>
              <a:avLst/>
              <a:gdLst>
                <a:gd name="connsiteX0" fmla="*/ 6140 w 215326"/>
                <a:gd name="connsiteY0" fmla="*/ 4660 h 1088780"/>
                <a:gd name="connsiteX1" fmla="*/ 150073 w 215326"/>
                <a:gd name="connsiteY1" fmla="*/ 349677 h 1088780"/>
                <a:gd name="connsiteX2" fmla="*/ 139490 w 215326"/>
                <a:gd name="connsiteY2" fmla="*/ 317927 h 1088780"/>
                <a:gd name="connsiteX3" fmla="*/ 213573 w 215326"/>
                <a:gd name="connsiteY3" fmla="*/ 806877 h 1088780"/>
                <a:gd name="connsiteX4" fmla="*/ 192406 w 215326"/>
                <a:gd name="connsiteY4" fmla="*/ 531710 h 1088780"/>
                <a:gd name="connsiteX5" fmla="*/ 196640 w 215326"/>
                <a:gd name="connsiteY5" fmla="*/ 737027 h 1088780"/>
                <a:gd name="connsiteX6" fmla="*/ 205106 w 215326"/>
                <a:gd name="connsiteY6" fmla="*/ 1088394 h 1088780"/>
                <a:gd name="connsiteX7" fmla="*/ 158540 w 215326"/>
                <a:gd name="connsiteY7" fmla="*/ 665060 h 1088780"/>
                <a:gd name="connsiteX8" fmla="*/ 143723 w 215326"/>
                <a:gd name="connsiteY8" fmla="*/ 887310 h 1088780"/>
                <a:gd name="connsiteX9" fmla="*/ 122556 w 215326"/>
                <a:gd name="connsiteY9" fmla="*/ 624844 h 1088780"/>
                <a:gd name="connsiteX10" fmla="*/ 35773 w 215326"/>
                <a:gd name="connsiteY10" fmla="*/ 180344 h 1088780"/>
                <a:gd name="connsiteX11" fmla="*/ 6140 w 215326"/>
                <a:gd name="connsiteY11" fmla="*/ 4660 h 10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26" h="1088780">
                  <a:moveTo>
                    <a:pt x="6140" y="4660"/>
                  </a:moveTo>
                  <a:cubicBezTo>
                    <a:pt x="25190" y="32882"/>
                    <a:pt x="127848" y="297466"/>
                    <a:pt x="150073" y="349677"/>
                  </a:cubicBezTo>
                  <a:cubicBezTo>
                    <a:pt x="172298" y="401888"/>
                    <a:pt x="128907" y="241727"/>
                    <a:pt x="139490" y="317927"/>
                  </a:cubicBezTo>
                  <a:cubicBezTo>
                    <a:pt x="150073" y="394127"/>
                    <a:pt x="204754" y="771247"/>
                    <a:pt x="213573" y="806877"/>
                  </a:cubicBezTo>
                  <a:cubicBezTo>
                    <a:pt x="222392" y="842508"/>
                    <a:pt x="195228" y="543352"/>
                    <a:pt x="192406" y="531710"/>
                  </a:cubicBezTo>
                  <a:cubicBezTo>
                    <a:pt x="189584" y="520068"/>
                    <a:pt x="194523" y="644246"/>
                    <a:pt x="196640" y="737027"/>
                  </a:cubicBezTo>
                  <a:cubicBezTo>
                    <a:pt x="198757" y="829808"/>
                    <a:pt x="211456" y="1100389"/>
                    <a:pt x="205106" y="1088394"/>
                  </a:cubicBezTo>
                  <a:cubicBezTo>
                    <a:pt x="198756" y="1076400"/>
                    <a:pt x="168771" y="698574"/>
                    <a:pt x="158540" y="665060"/>
                  </a:cubicBezTo>
                  <a:cubicBezTo>
                    <a:pt x="148310" y="631546"/>
                    <a:pt x="149720" y="894013"/>
                    <a:pt x="143723" y="887310"/>
                  </a:cubicBezTo>
                  <a:cubicBezTo>
                    <a:pt x="137726" y="880607"/>
                    <a:pt x="140548" y="742672"/>
                    <a:pt x="122556" y="624844"/>
                  </a:cubicBezTo>
                  <a:cubicBezTo>
                    <a:pt x="104564" y="507016"/>
                    <a:pt x="54823" y="279122"/>
                    <a:pt x="35773" y="180344"/>
                  </a:cubicBezTo>
                  <a:cubicBezTo>
                    <a:pt x="16723" y="81566"/>
                    <a:pt x="-12910" y="-23562"/>
                    <a:pt x="6140" y="466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F7DEFE48-08AD-4D81-ADD8-451993BBF689}"/>
                </a:ext>
              </a:extLst>
            </p:cNvPr>
            <p:cNvSpPr/>
            <p:nvPr/>
          </p:nvSpPr>
          <p:spPr>
            <a:xfrm>
              <a:off x="6439379" y="1634262"/>
              <a:ext cx="194912" cy="977709"/>
            </a:xfrm>
            <a:custGeom>
              <a:avLst/>
              <a:gdLst>
                <a:gd name="connsiteX0" fmla="*/ 86304 w 194912"/>
                <a:gd name="connsiteY0" fmla="*/ 4038 h 977709"/>
                <a:gd name="connsiteX1" fmla="*/ 192138 w 194912"/>
                <a:gd name="connsiteY1" fmla="*/ 461238 h 977709"/>
                <a:gd name="connsiteX2" fmla="*/ 162504 w 194912"/>
                <a:gd name="connsiteY2" fmla="*/ 344821 h 977709"/>
                <a:gd name="connsiteX3" fmla="*/ 145571 w 194912"/>
                <a:gd name="connsiteY3" fmla="*/ 977705 h 977709"/>
                <a:gd name="connsiteX4" fmla="*/ 118054 w 194912"/>
                <a:gd name="connsiteY4" fmla="*/ 334238 h 977709"/>
                <a:gd name="connsiteX5" fmla="*/ 48204 w 194912"/>
                <a:gd name="connsiteY5" fmla="*/ 844355 h 977709"/>
                <a:gd name="connsiteX6" fmla="*/ 1638 w 194912"/>
                <a:gd name="connsiteY6" fmla="*/ 907855 h 977709"/>
                <a:gd name="connsiteX7" fmla="*/ 10104 w 194912"/>
                <a:gd name="connsiteY7" fmla="*/ 541671 h 977709"/>
                <a:gd name="connsiteX8" fmla="*/ 5871 w 194912"/>
                <a:gd name="connsiteY8" fmla="*/ 600938 h 977709"/>
                <a:gd name="connsiteX9" fmla="*/ 77838 w 194912"/>
                <a:gd name="connsiteY9" fmla="*/ 154321 h 977709"/>
                <a:gd name="connsiteX10" fmla="*/ 56671 w 194912"/>
                <a:gd name="connsiteY10" fmla="*/ 232638 h 977709"/>
                <a:gd name="connsiteX11" fmla="*/ 86304 w 194912"/>
                <a:gd name="connsiteY11" fmla="*/ 4038 h 97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912" h="977709">
                  <a:moveTo>
                    <a:pt x="86304" y="4038"/>
                  </a:moveTo>
                  <a:cubicBezTo>
                    <a:pt x="108882" y="42138"/>
                    <a:pt x="179438" y="404441"/>
                    <a:pt x="192138" y="461238"/>
                  </a:cubicBezTo>
                  <a:cubicBezTo>
                    <a:pt x="204838" y="518035"/>
                    <a:pt x="170265" y="258743"/>
                    <a:pt x="162504" y="344821"/>
                  </a:cubicBezTo>
                  <a:cubicBezTo>
                    <a:pt x="154743" y="430899"/>
                    <a:pt x="152979" y="979469"/>
                    <a:pt x="145571" y="977705"/>
                  </a:cubicBezTo>
                  <a:cubicBezTo>
                    <a:pt x="138163" y="975941"/>
                    <a:pt x="134282" y="356463"/>
                    <a:pt x="118054" y="334238"/>
                  </a:cubicBezTo>
                  <a:cubicBezTo>
                    <a:pt x="101826" y="312013"/>
                    <a:pt x="67607" y="748752"/>
                    <a:pt x="48204" y="844355"/>
                  </a:cubicBezTo>
                  <a:cubicBezTo>
                    <a:pt x="28801" y="939958"/>
                    <a:pt x="7988" y="958302"/>
                    <a:pt x="1638" y="907855"/>
                  </a:cubicBezTo>
                  <a:cubicBezTo>
                    <a:pt x="-4712" y="857408"/>
                    <a:pt x="9399" y="592824"/>
                    <a:pt x="10104" y="541671"/>
                  </a:cubicBezTo>
                  <a:cubicBezTo>
                    <a:pt x="10809" y="490518"/>
                    <a:pt x="-5418" y="665496"/>
                    <a:pt x="5871" y="600938"/>
                  </a:cubicBezTo>
                  <a:cubicBezTo>
                    <a:pt x="17160" y="536380"/>
                    <a:pt x="69371" y="215704"/>
                    <a:pt x="77838" y="154321"/>
                  </a:cubicBezTo>
                  <a:cubicBezTo>
                    <a:pt x="86305" y="92938"/>
                    <a:pt x="55965" y="255921"/>
                    <a:pt x="56671" y="232638"/>
                  </a:cubicBezTo>
                  <a:cubicBezTo>
                    <a:pt x="57376" y="209355"/>
                    <a:pt x="63726" y="-34062"/>
                    <a:pt x="86304" y="403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156567D4-0A88-4205-945A-241367A7AF0D}"/>
                </a:ext>
              </a:extLst>
            </p:cNvPr>
            <p:cNvSpPr/>
            <p:nvPr/>
          </p:nvSpPr>
          <p:spPr>
            <a:xfrm>
              <a:off x="6174282" y="1876821"/>
              <a:ext cx="363806" cy="1116338"/>
            </a:xfrm>
            <a:custGeom>
              <a:avLst/>
              <a:gdLst>
                <a:gd name="connsiteX0" fmla="*/ 357751 w 363806"/>
                <a:gd name="connsiteY0" fmla="*/ 26062 h 1116338"/>
                <a:gd name="connsiteX1" fmla="*/ 332351 w 363806"/>
                <a:gd name="connsiteY1" fmla="*/ 91679 h 1116338"/>
                <a:gd name="connsiteX2" fmla="*/ 228635 w 363806"/>
                <a:gd name="connsiteY2" fmla="*/ 887546 h 1116338"/>
                <a:gd name="connsiteX3" fmla="*/ 306951 w 363806"/>
                <a:gd name="connsiteY3" fmla="*/ 620846 h 1116338"/>
                <a:gd name="connsiteX4" fmla="*/ 114335 w 363806"/>
                <a:gd name="connsiteY4" fmla="*/ 1029362 h 1116338"/>
                <a:gd name="connsiteX5" fmla="*/ 186301 w 363806"/>
                <a:gd name="connsiteY5" fmla="*/ 730912 h 1116338"/>
                <a:gd name="connsiteX6" fmla="*/ 46601 w 363806"/>
                <a:gd name="connsiteY6" fmla="*/ 1116146 h 1116338"/>
                <a:gd name="connsiteX7" fmla="*/ 46601 w 363806"/>
                <a:gd name="connsiteY7" fmla="*/ 785946 h 1116338"/>
                <a:gd name="connsiteX8" fmla="*/ 16968 w 363806"/>
                <a:gd name="connsiteY8" fmla="*/ 1012429 h 1116338"/>
                <a:gd name="connsiteX9" fmla="*/ 35 w 363806"/>
                <a:gd name="connsiteY9" fmla="*/ 667412 h 1116338"/>
                <a:gd name="connsiteX10" fmla="*/ 12735 w 363806"/>
                <a:gd name="connsiteY10" fmla="*/ 635662 h 1116338"/>
                <a:gd name="connsiteX11" fmla="*/ 21201 w 363806"/>
                <a:gd name="connsiteY11" fmla="*/ 741496 h 1116338"/>
                <a:gd name="connsiteX12" fmla="*/ 95285 w 363806"/>
                <a:gd name="connsiteY12" fmla="*/ 443046 h 1116338"/>
                <a:gd name="connsiteX13" fmla="*/ 120685 w 363806"/>
                <a:gd name="connsiteY13" fmla="*/ 400712 h 1116338"/>
                <a:gd name="connsiteX14" fmla="*/ 264618 w 363806"/>
                <a:gd name="connsiteY14" fmla="*/ 81096 h 1116338"/>
                <a:gd name="connsiteX15" fmla="*/ 232868 w 363806"/>
                <a:gd name="connsiteY15" fmla="*/ 172112 h 1116338"/>
                <a:gd name="connsiteX16" fmla="*/ 357751 w 363806"/>
                <a:gd name="connsiteY16" fmla="*/ 26062 h 111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806" h="1116338">
                  <a:moveTo>
                    <a:pt x="357751" y="26062"/>
                  </a:moveTo>
                  <a:cubicBezTo>
                    <a:pt x="374332" y="12656"/>
                    <a:pt x="353870" y="-51902"/>
                    <a:pt x="332351" y="91679"/>
                  </a:cubicBezTo>
                  <a:cubicBezTo>
                    <a:pt x="310832" y="235260"/>
                    <a:pt x="232868" y="799352"/>
                    <a:pt x="228635" y="887546"/>
                  </a:cubicBezTo>
                  <a:cubicBezTo>
                    <a:pt x="224402" y="975741"/>
                    <a:pt x="326001" y="597210"/>
                    <a:pt x="306951" y="620846"/>
                  </a:cubicBezTo>
                  <a:cubicBezTo>
                    <a:pt x="287901" y="644482"/>
                    <a:pt x="134443" y="1011018"/>
                    <a:pt x="114335" y="1029362"/>
                  </a:cubicBezTo>
                  <a:cubicBezTo>
                    <a:pt x="94227" y="1047706"/>
                    <a:pt x="197590" y="716448"/>
                    <a:pt x="186301" y="730912"/>
                  </a:cubicBezTo>
                  <a:cubicBezTo>
                    <a:pt x="175012" y="745376"/>
                    <a:pt x="69884" y="1106974"/>
                    <a:pt x="46601" y="1116146"/>
                  </a:cubicBezTo>
                  <a:cubicBezTo>
                    <a:pt x="23318" y="1125318"/>
                    <a:pt x="51540" y="803232"/>
                    <a:pt x="46601" y="785946"/>
                  </a:cubicBezTo>
                  <a:cubicBezTo>
                    <a:pt x="41662" y="768660"/>
                    <a:pt x="24729" y="1032185"/>
                    <a:pt x="16968" y="1012429"/>
                  </a:cubicBezTo>
                  <a:cubicBezTo>
                    <a:pt x="9207" y="992673"/>
                    <a:pt x="740" y="730207"/>
                    <a:pt x="35" y="667412"/>
                  </a:cubicBezTo>
                  <a:cubicBezTo>
                    <a:pt x="-671" y="604618"/>
                    <a:pt x="9207" y="623315"/>
                    <a:pt x="12735" y="635662"/>
                  </a:cubicBezTo>
                  <a:cubicBezTo>
                    <a:pt x="16263" y="648009"/>
                    <a:pt x="7443" y="773598"/>
                    <a:pt x="21201" y="741496"/>
                  </a:cubicBezTo>
                  <a:cubicBezTo>
                    <a:pt x="34959" y="709394"/>
                    <a:pt x="78704" y="499843"/>
                    <a:pt x="95285" y="443046"/>
                  </a:cubicBezTo>
                  <a:cubicBezTo>
                    <a:pt x="111866" y="386249"/>
                    <a:pt x="92463" y="461037"/>
                    <a:pt x="120685" y="400712"/>
                  </a:cubicBezTo>
                  <a:cubicBezTo>
                    <a:pt x="148907" y="340387"/>
                    <a:pt x="245921" y="119196"/>
                    <a:pt x="264618" y="81096"/>
                  </a:cubicBezTo>
                  <a:cubicBezTo>
                    <a:pt x="283315" y="42996"/>
                    <a:pt x="220874" y="180579"/>
                    <a:pt x="232868" y="172112"/>
                  </a:cubicBezTo>
                  <a:cubicBezTo>
                    <a:pt x="244862" y="163645"/>
                    <a:pt x="341170" y="39468"/>
                    <a:pt x="357751" y="2606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40387CDC-66A9-4F23-9023-5F91130A403F}"/>
                </a:ext>
              </a:extLst>
            </p:cNvPr>
            <p:cNvSpPr/>
            <p:nvPr/>
          </p:nvSpPr>
          <p:spPr>
            <a:xfrm>
              <a:off x="6334714" y="1462971"/>
              <a:ext cx="253444" cy="1011809"/>
            </a:xfrm>
            <a:custGeom>
              <a:avLst/>
              <a:gdLst>
                <a:gd name="connsiteX0" fmla="*/ 121119 w 253444"/>
                <a:gd name="connsiteY0" fmla="*/ 16579 h 1011809"/>
                <a:gd name="connsiteX1" fmla="*/ 199436 w 253444"/>
                <a:gd name="connsiteY1" fmla="*/ 647346 h 1011809"/>
                <a:gd name="connsiteX2" fmla="*/ 212136 w 253444"/>
                <a:gd name="connsiteY2" fmla="*/ 575379 h 1011809"/>
                <a:gd name="connsiteX3" fmla="*/ 252353 w 253444"/>
                <a:gd name="connsiteY3" fmla="*/ 1011412 h 1011809"/>
                <a:gd name="connsiteX4" fmla="*/ 163453 w 253444"/>
                <a:gd name="connsiteY4" fmla="*/ 657929 h 1011809"/>
                <a:gd name="connsiteX5" fmla="*/ 469 w 253444"/>
                <a:gd name="connsiteY5" fmla="*/ 894996 h 1011809"/>
                <a:gd name="connsiteX6" fmla="*/ 112653 w 253444"/>
                <a:gd name="connsiteY6" fmla="*/ 452612 h 1011809"/>
                <a:gd name="connsiteX7" fmla="*/ 72436 w 253444"/>
                <a:gd name="connsiteY7" fmla="*/ 535162 h 1011809"/>
                <a:gd name="connsiteX8" fmla="*/ 127469 w 253444"/>
                <a:gd name="connsiteY8" fmla="*/ 211312 h 1011809"/>
                <a:gd name="connsiteX9" fmla="*/ 121119 w 253444"/>
                <a:gd name="connsiteY9" fmla="*/ 16579 h 101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444" h="1011809">
                  <a:moveTo>
                    <a:pt x="121119" y="16579"/>
                  </a:moveTo>
                  <a:cubicBezTo>
                    <a:pt x="133113" y="89251"/>
                    <a:pt x="184267" y="554213"/>
                    <a:pt x="199436" y="647346"/>
                  </a:cubicBezTo>
                  <a:cubicBezTo>
                    <a:pt x="214606" y="740479"/>
                    <a:pt x="203317" y="514701"/>
                    <a:pt x="212136" y="575379"/>
                  </a:cubicBezTo>
                  <a:cubicBezTo>
                    <a:pt x="220955" y="636057"/>
                    <a:pt x="260467" y="997654"/>
                    <a:pt x="252353" y="1011412"/>
                  </a:cubicBezTo>
                  <a:cubicBezTo>
                    <a:pt x="244239" y="1025170"/>
                    <a:pt x="205434" y="677332"/>
                    <a:pt x="163453" y="657929"/>
                  </a:cubicBezTo>
                  <a:cubicBezTo>
                    <a:pt x="121472" y="638526"/>
                    <a:pt x="8936" y="929216"/>
                    <a:pt x="469" y="894996"/>
                  </a:cubicBezTo>
                  <a:cubicBezTo>
                    <a:pt x="-7998" y="860777"/>
                    <a:pt x="100659" y="512584"/>
                    <a:pt x="112653" y="452612"/>
                  </a:cubicBezTo>
                  <a:cubicBezTo>
                    <a:pt x="124647" y="392640"/>
                    <a:pt x="69967" y="575379"/>
                    <a:pt x="72436" y="535162"/>
                  </a:cubicBezTo>
                  <a:cubicBezTo>
                    <a:pt x="74905" y="494945"/>
                    <a:pt x="119708" y="293862"/>
                    <a:pt x="127469" y="211312"/>
                  </a:cubicBezTo>
                  <a:cubicBezTo>
                    <a:pt x="135230" y="128762"/>
                    <a:pt x="109125" y="-56093"/>
                    <a:pt x="121119" y="1657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999041D7-23B2-4F08-BA02-7D0817EC72A7}"/>
                </a:ext>
              </a:extLst>
            </p:cNvPr>
            <p:cNvSpPr/>
            <p:nvPr/>
          </p:nvSpPr>
          <p:spPr>
            <a:xfrm>
              <a:off x="6391710" y="2199968"/>
              <a:ext cx="234835" cy="894296"/>
            </a:xfrm>
            <a:custGeom>
              <a:avLst/>
              <a:gdLst>
                <a:gd name="connsiteX0" fmla="*/ 222873 w 234835"/>
                <a:gd name="connsiteY0" fmla="*/ 1365 h 894296"/>
                <a:gd name="connsiteX1" fmla="*/ 229223 w 234835"/>
                <a:gd name="connsiteY1" fmla="*/ 545349 h 894296"/>
                <a:gd name="connsiteX2" fmla="*/ 233457 w 234835"/>
                <a:gd name="connsiteY2" fmla="*/ 454332 h 894296"/>
                <a:gd name="connsiteX3" fmla="*/ 203823 w 234835"/>
                <a:gd name="connsiteY3" fmla="*/ 625782 h 894296"/>
                <a:gd name="connsiteX4" fmla="*/ 133973 w 234835"/>
                <a:gd name="connsiteY4" fmla="*/ 822632 h 894296"/>
                <a:gd name="connsiteX5" fmla="*/ 148790 w 234835"/>
                <a:gd name="connsiteY5" fmla="*/ 742199 h 894296"/>
                <a:gd name="connsiteX6" fmla="*/ 623 w 234835"/>
                <a:gd name="connsiteY6" fmla="*/ 892482 h 894296"/>
                <a:gd name="connsiteX7" fmla="*/ 97990 w 234835"/>
                <a:gd name="connsiteY7" fmla="*/ 619432 h 894296"/>
                <a:gd name="connsiteX8" fmla="*/ 155140 w 234835"/>
                <a:gd name="connsiteY8" fmla="*/ 232082 h 894296"/>
                <a:gd name="connsiteX9" fmla="*/ 123390 w 234835"/>
                <a:gd name="connsiteY9" fmla="*/ 384482 h 894296"/>
                <a:gd name="connsiteX10" fmla="*/ 222873 w 234835"/>
                <a:gd name="connsiteY10" fmla="*/ 1365 h 89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835" h="894296">
                  <a:moveTo>
                    <a:pt x="222873" y="1365"/>
                  </a:moveTo>
                  <a:cubicBezTo>
                    <a:pt x="240512" y="28176"/>
                    <a:pt x="227459" y="469855"/>
                    <a:pt x="229223" y="545349"/>
                  </a:cubicBezTo>
                  <a:cubicBezTo>
                    <a:pt x="230987" y="620843"/>
                    <a:pt x="237690" y="440927"/>
                    <a:pt x="233457" y="454332"/>
                  </a:cubicBezTo>
                  <a:cubicBezTo>
                    <a:pt x="229224" y="467738"/>
                    <a:pt x="220404" y="564399"/>
                    <a:pt x="203823" y="625782"/>
                  </a:cubicBezTo>
                  <a:cubicBezTo>
                    <a:pt x="187242" y="687165"/>
                    <a:pt x="143145" y="803229"/>
                    <a:pt x="133973" y="822632"/>
                  </a:cubicBezTo>
                  <a:cubicBezTo>
                    <a:pt x="124801" y="842035"/>
                    <a:pt x="171015" y="730557"/>
                    <a:pt x="148790" y="742199"/>
                  </a:cubicBezTo>
                  <a:cubicBezTo>
                    <a:pt x="126565" y="753841"/>
                    <a:pt x="9090" y="912943"/>
                    <a:pt x="623" y="892482"/>
                  </a:cubicBezTo>
                  <a:cubicBezTo>
                    <a:pt x="-7844" y="872021"/>
                    <a:pt x="72237" y="729499"/>
                    <a:pt x="97990" y="619432"/>
                  </a:cubicBezTo>
                  <a:cubicBezTo>
                    <a:pt x="123743" y="509365"/>
                    <a:pt x="150907" y="271240"/>
                    <a:pt x="155140" y="232082"/>
                  </a:cubicBezTo>
                  <a:cubicBezTo>
                    <a:pt x="159373" y="192924"/>
                    <a:pt x="117040" y="417996"/>
                    <a:pt x="123390" y="384482"/>
                  </a:cubicBezTo>
                  <a:cubicBezTo>
                    <a:pt x="129740" y="350968"/>
                    <a:pt x="205234" y="-25446"/>
                    <a:pt x="222873" y="136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3913EB3-8F68-4E9C-8E5C-E907DA42F7BC}"/>
                </a:ext>
              </a:extLst>
            </p:cNvPr>
            <p:cNvSpPr/>
            <p:nvPr/>
          </p:nvSpPr>
          <p:spPr>
            <a:xfrm>
              <a:off x="6256680" y="1855480"/>
              <a:ext cx="342064" cy="1231656"/>
            </a:xfrm>
            <a:custGeom>
              <a:avLst/>
              <a:gdLst>
                <a:gd name="connsiteX0" fmla="*/ 283820 w 342064"/>
                <a:gd name="connsiteY0" fmla="*/ 53753 h 1231656"/>
                <a:gd name="connsiteX1" fmla="*/ 283820 w 342064"/>
                <a:gd name="connsiteY1" fmla="*/ 108787 h 1231656"/>
                <a:gd name="connsiteX2" fmla="*/ 332503 w 342064"/>
                <a:gd name="connsiteY2" fmla="*/ 578687 h 1231656"/>
                <a:gd name="connsiteX3" fmla="*/ 336737 w 342064"/>
                <a:gd name="connsiteY3" fmla="*/ 407237 h 1231656"/>
                <a:gd name="connsiteX4" fmla="*/ 273237 w 342064"/>
                <a:gd name="connsiteY4" fmla="*/ 752253 h 1231656"/>
                <a:gd name="connsiteX5" fmla="*/ 203387 w 342064"/>
                <a:gd name="connsiteY5" fmla="*/ 1076103 h 1231656"/>
                <a:gd name="connsiteX6" fmla="*/ 266887 w 342064"/>
                <a:gd name="connsiteY6" fmla="*/ 889837 h 1231656"/>
                <a:gd name="connsiteX7" fmla="*/ 133537 w 342064"/>
                <a:gd name="connsiteY7" fmla="*/ 1076103 h 1231656"/>
                <a:gd name="connsiteX8" fmla="*/ 187 w 342064"/>
                <a:gd name="connsiteY8" fmla="*/ 1215803 h 1231656"/>
                <a:gd name="connsiteX9" fmla="*/ 163170 w 342064"/>
                <a:gd name="connsiteY9" fmla="*/ 688753 h 1231656"/>
                <a:gd name="connsiteX10" fmla="*/ 187 w 342064"/>
                <a:gd name="connsiteY10" fmla="*/ 1126903 h 1231656"/>
                <a:gd name="connsiteX11" fmla="*/ 148353 w 342064"/>
                <a:gd name="connsiteY11" fmla="*/ 762837 h 1231656"/>
                <a:gd name="connsiteX12" fmla="*/ 283820 w 342064"/>
                <a:gd name="connsiteY12" fmla="*/ 53753 h 123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064" h="1231656">
                  <a:moveTo>
                    <a:pt x="283820" y="53753"/>
                  </a:moveTo>
                  <a:cubicBezTo>
                    <a:pt x="306398" y="-55255"/>
                    <a:pt x="275706" y="21298"/>
                    <a:pt x="283820" y="108787"/>
                  </a:cubicBezTo>
                  <a:cubicBezTo>
                    <a:pt x="291934" y="196276"/>
                    <a:pt x="323684" y="528945"/>
                    <a:pt x="332503" y="578687"/>
                  </a:cubicBezTo>
                  <a:cubicBezTo>
                    <a:pt x="341322" y="628429"/>
                    <a:pt x="346615" y="378309"/>
                    <a:pt x="336737" y="407237"/>
                  </a:cubicBezTo>
                  <a:cubicBezTo>
                    <a:pt x="326859" y="436165"/>
                    <a:pt x="295462" y="640775"/>
                    <a:pt x="273237" y="752253"/>
                  </a:cubicBezTo>
                  <a:cubicBezTo>
                    <a:pt x="251012" y="863731"/>
                    <a:pt x="204445" y="1053172"/>
                    <a:pt x="203387" y="1076103"/>
                  </a:cubicBezTo>
                  <a:cubicBezTo>
                    <a:pt x="202329" y="1099034"/>
                    <a:pt x="278529" y="889837"/>
                    <a:pt x="266887" y="889837"/>
                  </a:cubicBezTo>
                  <a:cubicBezTo>
                    <a:pt x="255245" y="889837"/>
                    <a:pt x="177987" y="1021775"/>
                    <a:pt x="133537" y="1076103"/>
                  </a:cubicBezTo>
                  <a:cubicBezTo>
                    <a:pt x="89087" y="1130431"/>
                    <a:pt x="-4752" y="1280361"/>
                    <a:pt x="187" y="1215803"/>
                  </a:cubicBezTo>
                  <a:cubicBezTo>
                    <a:pt x="5126" y="1151245"/>
                    <a:pt x="163170" y="703570"/>
                    <a:pt x="163170" y="688753"/>
                  </a:cubicBezTo>
                  <a:cubicBezTo>
                    <a:pt x="163170" y="673936"/>
                    <a:pt x="2656" y="1114556"/>
                    <a:pt x="187" y="1126903"/>
                  </a:cubicBezTo>
                  <a:cubicBezTo>
                    <a:pt x="-2282" y="1139250"/>
                    <a:pt x="100023" y="938520"/>
                    <a:pt x="148353" y="762837"/>
                  </a:cubicBezTo>
                  <a:cubicBezTo>
                    <a:pt x="196683" y="587154"/>
                    <a:pt x="261242" y="162761"/>
                    <a:pt x="283820" y="537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9A8D778C-CB6B-4CFA-AF09-5C1F0E02A9E8}"/>
                </a:ext>
              </a:extLst>
            </p:cNvPr>
            <p:cNvSpPr/>
            <p:nvPr/>
          </p:nvSpPr>
          <p:spPr>
            <a:xfrm>
              <a:off x="6057642" y="2427305"/>
              <a:ext cx="443739" cy="792398"/>
            </a:xfrm>
            <a:custGeom>
              <a:avLst/>
              <a:gdLst>
                <a:gd name="connsiteX0" fmla="*/ 82808 w 443739"/>
                <a:gd name="connsiteY0" fmla="*/ 226995 h 792398"/>
                <a:gd name="connsiteX1" fmla="*/ 133608 w 443739"/>
                <a:gd name="connsiteY1" fmla="*/ 472528 h 792398"/>
                <a:gd name="connsiteX2" fmla="*/ 42591 w 443739"/>
                <a:gd name="connsiteY2" fmla="*/ 724412 h 792398"/>
                <a:gd name="connsiteX3" fmla="*/ 184408 w 443739"/>
                <a:gd name="connsiteY3" fmla="*/ 508512 h 792398"/>
                <a:gd name="connsiteX4" fmla="*/ 258 w 443739"/>
                <a:gd name="connsiteY4" fmla="*/ 792145 h 792398"/>
                <a:gd name="connsiteX5" fmla="*/ 233091 w 443739"/>
                <a:gd name="connsiteY5" fmla="*/ 449245 h 792398"/>
                <a:gd name="connsiteX6" fmla="*/ 330458 w 443739"/>
                <a:gd name="connsiteY6" fmla="*/ 379395 h 792398"/>
                <a:gd name="connsiteX7" fmla="*/ 95508 w 443739"/>
                <a:gd name="connsiteY7" fmla="*/ 741345 h 792398"/>
                <a:gd name="connsiteX8" fmla="*/ 442641 w 443739"/>
                <a:gd name="connsiteY8" fmla="*/ 135978 h 792398"/>
                <a:gd name="connsiteX9" fmla="*/ 205575 w 443739"/>
                <a:gd name="connsiteY9" fmla="*/ 201595 h 792398"/>
                <a:gd name="connsiteX10" fmla="*/ 211925 w 443739"/>
                <a:gd name="connsiteY10" fmla="*/ 512 h 792398"/>
                <a:gd name="connsiteX11" fmla="*/ 150541 w 443739"/>
                <a:gd name="connsiteY11" fmla="*/ 271445 h 792398"/>
                <a:gd name="connsiteX12" fmla="*/ 82808 w 443739"/>
                <a:gd name="connsiteY12" fmla="*/ 226995 h 7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739" h="792398">
                  <a:moveTo>
                    <a:pt x="82808" y="226995"/>
                  </a:moveTo>
                  <a:cubicBezTo>
                    <a:pt x="79986" y="260509"/>
                    <a:pt x="140311" y="389625"/>
                    <a:pt x="133608" y="472528"/>
                  </a:cubicBezTo>
                  <a:cubicBezTo>
                    <a:pt x="126905" y="555431"/>
                    <a:pt x="34124" y="718415"/>
                    <a:pt x="42591" y="724412"/>
                  </a:cubicBezTo>
                  <a:cubicBezTo>
                    <a:pt x="51058" y="730409"/>
                    <a:pt x="191463" y="497223"/>
                    <a:pt x="184408" y="508512"/>
                  </a:cubicBezTo>
                  <a:cubicBezTo>
                    <a:pt x="177353" y="519801"/>
                    <a:pt x="-7856" y="802023"/>
                    <a:pt x="258" y="792145"/>
                  </a:cubicBezTo>
                  <a:cubicBezTo>
                    <a:pt x="8372" y="782267"/>
                    <a:pt x="178058" y="518037"/>
                    <a:pt x="233091" y="449245"/>
                  </a:cubicBezTo>
                  <a:cubicBezTo>
                    <a:pt x="288124" y="380453"/>
                    <a:pt x="353388" y="330712"/>
                    <a:pt x="330458" y="379395"/>
                  </a:cubicBezTo>
                  <a:cubicBezTo>
                    <a:pt x="307528" y="428078"/>
                    <a:pt x="76811" y="781914"/>
                    <a:pt x="95508" y="741345"/>
                  </a:cubicBezTo>
                  <a:cubicBezTo>
                    <a:pt x="114205" y="700776"/>
                    <a:pt x="424297" y="225936"/>
                    <a:pt x="442641" y="135978"/>
                  </a:cubicBezTo>
                  <a:cubicBezTo>
                    <a:pt x="460986" y="46020"/>
                    <a:pt x="244028" y="224173"/>
                    <a:pt x="205575" y="201595"/>
                  </a:cubicBezTo>
                  <a:cubicBezTo>
                    <a:pt x="167122" y="179017"/>
                    <a:pt x="221097" y="-11130"/>
                    <a:pt x="211925" y="512"/>
                  </a:cubicBezTo>
                  <a:cubicBezTo>
                    <a:pt x="202753" y="12154"/>
                    <a:pt x="171002" y="231228"/>
                    <a:pt x="150541" y="271445"/>
                  </a:cubicBezTo>
                  <a:cubicBezTo>
                    <a:pt x="130080" y="311662"/>
                    <a:pt x="85630" y="193481"/>
                    <a:pt x="82808" y="22699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A4CDBE9E-12E6-48A0-BFD0-253FE4A20090}"/>
                </a:ext>
              </a:extLst>
            </p:cNvPr>
            <p:cNvSpPr/>
            <p:nvPr/>
          </p:nvSpPr>
          <p:spPr>
            <a:xfrm>
              <a:off x="6048003" y="2685361"/>
              <a:ext cx="475767" cy="728700"/>
            </a:xfrm>
            <a:custGeom>
              <a:avLst/>
              <a:gdLst>
                <a:gd name="connsiteX0" fmla="*/ 475564 w 475767"/>
                <a:gd name="connsiteY0" fmla="*/ 123456 h 728700"/>
                <a:gd name="connsiteX1" fmla="*/ 342214 w 475767"/>
                <a:gd name="connsiteY1" fmla="*/ 288556 h 728700"/>
                <a:gd name="connsiteX2" fmla="*/ 238497 w 475767"/>
                <a:gd name="connsiteY2" fmla="*/ 578539 h 728700"/>
                <a:gd name="connsiteX3" fmla="*/ 331630 w 475767"/>
                <a:gd name="connsiteY3" fmla="*/ 354172 h 728700"/>
                <a:gd name="connsiteX4" fmla="*/ 136897 w 475767"/>
                <a:gd name="connsiteY4" fmla="*/ 675906 h 728700"/>
                <a:gd name="connsiteX5" fmla="*/ 202514 w 475767"/>
                <a:gd name="connsiteY5" fmla="*/ 438839 h 728700"/>
                <a:gd name="connsiteX6" fmla="*/ 81864 w 475767"/>
                <a:gd name="connsiteY6" fmla="*/ 724589 h 728700"/>
                <a:gd name="connsiteX7" fmla="*/ 1430 w 475767"/>
                <a:gd name="connsiteY7" fmla="*/ 595472 h 728700"/>
                <a:gd name="connsiteX8" fmla="*/ 149597 w 475767"/>
                <a:gd name="connsiteY8" fmla="*/ 421906 h 728700"/>
                <a:gd name="connsiteX9" fmla="*/ 240614 w 475767"/>
                <a:gd name="connsiteY9" fmla="*/ 220822 h 728700"/>
                <a:gd name="connsiteX10" fmla="*/ 179230 w 475767"/>
                <a:gd name="connsiteY10" fmla="*/ 210239 h 728700"/>
                <a:gd name="connsiteX11" fmla="*/ 172880 w 475767"/>
                <a:gd name="connsiteY11" fmla="*/ 273739 h 728700"/>
                <a:gd name="connsiteX12" fmla="*/ 367614 w 475767"/>
                <a:gd name="connsiteY12" fmla="*/ 689 h 728700"/>
                <a:gd name="connsiteX13" fmla="*/ 310464 w 475767"/>
                <a:gd name="connsiteY13" fmla="*/ 193306 h 728700"/>
                <a:gd name="connsiteX14" fmla="*/ 475564 w 475767"/>
                <a:gd name="connsiteY14" fmla="*/ 123456 h 7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5767" h="728700">
                  <a:moveTo>
                    <a:pt x="475564" y="123456"/>
                  </a:moveTo>
                  <a:cubicBezTo>
                    <a:pt x="480856" y="139331"/>
                    <a:pt x="381725" y="212709"/>
                    <a:pt x="342214" y="288556"/>
                  </a:cubicBezTo>
                  <a:cubicBezTo>
                    <a:pt x="302703" y="364403"/>
                    <a:pt x="240261" y="567603"/>
                    <a:pt x="238497" y="578539"/>
                  </a:cubicBezTo>
                  <a:cubicBezTo>
                    <a:pt x="236733" y="589475"/>
                    <a:pt x="348563" y="337944"/>
                    <a:pt x="331630" y="354172"/>
                  </a:cubicBezTo>
                  <a:cubicBezTo>
                    <a:pt x="314697" y="370400"/>
                    <a:pt x="158416" y="661795"/>
                    <a:pt x="136897" y="675906"/>
                  </a:cubicBezTo>
                  <a:cubicBezTo>
                    <a:pt x="115378" y="690017"/>
                    <a:pt x="211686" y="430725"/>
                    <a:pt x="202514" y="438839"/>
                  </a:cubicBezTo>
                  <a:cubicBezTo>
                    <a:pt x="193342" y="446953"/>
                    <a:pt x="115378" y="698484"/>
                    <a:pt x="81864" y="724589"/>
                  </a:cubicBezTo>
                  <a:cubicBezTo>
                    <a:pt x="48350" y="750694"/>
                    <a:pt x="-9859" y="645919"/>
                    <a:pt x="1430" y="595472"/>
                  </a:cubicBezTo>
                  <a:cubicBezTo>
                    <a:pt x="12719" y="545025"/>
                    <a:pt x="109733" y="484348"/>
                    <a:pt x="149597" y="421906"/>
                  </a:cubicBezTo>
                  <a:cubicBezTo>
                    <a:pt x="189461" y="359464"/>
                    <a:pt x="235675" y="256100"/>
                    <a:pt x="240614" y="220822"/>
                  </a:cubicBezTo>
                  <a:cubicBezTo>
                    <a:pt x="245553" y="185544"/>
                    <a:pt x="190519" y="201420"/>
                    <a:pt x="179230" y="210239"/>
                  </a:cubicBezTo>
                  <a:cubicBezTo>
                    <a:pt x="167941" y="219058"/>
                    <a:pt x="141483" y="308664"/>
                    <a:pt x="172880" y="273739"/>
                  </a:cubicBezTo>
                  <a:cubicBezTo>
                    <a:pt x="204277" y="238814"/>
                    <a:pt x="344683" y="14094"/>
                    <a:pt x="367614" y="689"/>
                  </a:cubicBezTo>
                  <a:cubicBezTo>
                    <a:pt x="390545" y="-12716"/>
                    <a:pt x="293178" y="173551"/>
                    <a:pt x="310464" y="193306"/>
                  </a:cubicBezTo>
                  <a:cubicBezTo>
                    <a:pt x="327750" y="213061"/>
                    <a:pt x="470272" y="107581"/>
                    <a:pt x="475564" y="123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4DD073B1-640C-4DB3-ABE0-D65B16400749}"/>
                </a:ext>
              </a:extLst>
            </p:cNvPr>
            <p:cNvSpPr/>
            <p:nvPr/>
          </p:nvSpPr>
          <p:spPr>
            <a:xfrm>
              <a:off x="6584316" y="2055177"/>
              <a:ext cx="286451" cy="688142"/>
            </a:xfrm>
            <a:custGeom>
              <a:avLst/>
              <a:gdLst>
                <a:gd name="connsiteX0" fmla="*/ 634 w 286451"/>
                <a:gd name="connsiteY0" fmla="*/ 106 h 688142"/>
                <a:gd name="connsiteX1" fmla="*/ 265217 w 286451"/>
                <a:gd name="connsiteY1" fmla="*/ 226590 h 688142"/>
                <a:gd name="connsiteX2" fmla="*/ 244051 w 286451"/>
                <a:gd name="connsiteY2" fmla="*/ 224473 h 688142"/>
                <a:gd name="connsiteX3" fmla="*/ 286384 w 286451"/>
                <a:gd name="connsiteY3" fmla="*/ 326073 h 688142"/>
                <a:gd name="connsiteX4" fmla="*/ 254634 w 286451"/>
                <a:gd name="connsiteY4" fmla="*/ 366290 h 688142"/>
                <a:gd name="connsiteX5" fmla="*/ 11217 w 286451"/>
                <a:gd name="connsiteY5" fmla="*/ 688023 h 688142"/>
                <a:gd name="connsiteX6" fmla="*/ 148801 w 286451"/>
                <a:gd name="connsiteY6" fmla="*/ 404390 h 688142"/>
                <a:gd name="connsiteX7" fmla="*/ 123401 w 286451"/>
                <a:gd name="connsiteY7" fmla="*/ 444606 h 688142"/>
                <a:gd name="connsiteX8" fmla="*/ 189017 w 286451"/>
                <a:gd name="connsiteY8" fmla="*/ 258340 h 688142"/>
                <a:gd name="connsiteX9" fmla="*/ 634 w 286451"/>
                <a:gd name="connsiteY9" fmla="*/ 106 h 6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51" h="688142">
                  <a:moveTo>
                    <a:pt x="634" y="106"/>
                  </a:moveTo>
                  <a:cubicBezTo>
                    <a:pt x="13334" y="-5186"/>
                    <a:pt x="224648" y="189196"/>
                    <a:pt x="265217" y="226590"/>
                  </a:cubicBezTo>
                  <a:cubicBezTo>
                    <a:pt x="305786" y="263984"/>
                    <a:pt x="240523" y="207892"/>
                    <a:pt x="244051" y="224473"/>
                  </a:cubicBezTo>
                  <a:cubicBezTo>
                    <a:pt x="247579" y="241054"/>
                    <a:pt x="284620" y="302437"/>
                    <a:pt x="286384" y="326073"/>
                  </a:cubicBezTo>
                  <a:cubicBezTo>
                    <a:pt x="288148" y="349709"/>
                    <a:pt x="254634" y="366290"/>
                    <a:pt x="254634" y="366290"/>
                  </a:cubicBezTo>
                  <a:cubicBezTo>
                    <a:pt x="208773" y="426615"/>
                    <a:pt x="28856" y="681673"/>
                    <a:pt x="11217" y="688023"/>
                  </a:cubicBezTo>
                  <a:cubicBezTo>
                    <a:pt x="-6422" y="694373"/>
                    <a:pt x="130104" y="444959"/>
                    <a:pt x="148801" y="404390"/>
                  </a:cubicBezTo>
                  <a:cubicBezTo>
                    <a:pt x="167498" y="363821"/>
                    <a:pt x="116698" y="468947"/>
                    <a:pt x="123401" y="444606"/>
                  </a:cubicBezTo>
                  <a:cubicBezTo>
                    <a:pt x="130104" y="420265"/>
                    <a:pt x="208067" y="329954"/>
                    <a:pt x="189017" y="258340"/>
                  </a:cubicBezTo>
                  <a:cubicBezTo>
                    <a:pt x="169967" y="186726"/>
                    <a:pt x="-12066" y="5398"/>
                    <a:pt x="634" y="106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E30E0221-AFA0-4D82-80D0-D083CFDB6771}"/>
                </a:ext>
              </a:extLst>
            </p:cNvPr>
            <p:cNvSpPr/>
            <p:nvPr/>
          </p:nvSpPr>
          <p:spPr>
            <a:xfrm>
              <a:off x="6569917" y="2052613"/>
              <a:ext cx="214636" cy="616737"/>
            </a:xfrm>
            <a:custGeom>
              <a:avLst/>
              <a:gdLst>
                <a:gd name="connsiteX0" fmla="*/ 216 w 214636"/>
                <a:gd name="connsiteY0" fmla="*/ 554 h 616737"/>
                <a:gd name="connsiteX1" fmla="*/ 197066 w 214636"/>
                <a:gd name="connsiteY1" fmla="*/ 237620 h 616737"/>
                <a:gd name="connsiteX2" fmla="*/ 158966 w 214636"/>
                <a:gd name="connsiteY2" fmla="*/ 172004 h 616737"/>
                <a:gd name="connsiteX3" fmla="*/ 214000 w 214636"/>
                <a:gd name="connsiteY3" fmla="*/ 248204 h 616737"/>
                <a:gd name="connsiteX4" fmla="*/ 114516 w 214636"/>
                <a:gd name="connsiteY4" fmla="*/ 455637 h 616737"/>
                <a:gd name="connsiteX5" fmla="*/ 55250 w 214636"/>
                <a:gd name="connsiteY5" fmla="*/ 614387 h 616737"/>
                <a:gd name="connsiteX6" fmla="*/ 48900 w 214636"/>
                <a:gd name="connsiteY6" fmla="*/ 332870 h 616737"/>
                <a:gd name="connsiteX7" fmla="*/ 95466 w 214636"/>
                <a:gd name="connsiteY7" fmla="*/ 282070 h 616737"/>
                <a:gd name="connsiteX8" fmla="*/ 156850 w 214636"/>
                <a:gd name="connsiteY8" fmla="*/ 315937 h 616737"/>
                <a:gd name="connsiteX9" fmla="*/ 216 w 214636"/>
                <a:gd name="connsiteY9" fmla="*/ 554 h 6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636" h="616737">
                  <a:moveTo>
                    <a:pt x="216" y="554"/>
                  </a:moveTo>
                  <a:cubicBezTo>
                    <a:pt x="6919" y="-12499"/>
                    <a:pt x="170608" y="209045"/>
                    <a:pt x="197066" y="237620"/>
                  </a:cubicBezTo>
                  <a:cubicBezTo>
                    <a:pt x="223524" y="266195"/>
                    <a:pt x="156144" y="170240"/>
                    <a:pt x="158966" y="172004"/>
                  </a:cubicBezTo>
                  <a:cubicBezTo>
                    <a:pt x="161788" y="173768"/>
                    <a:pt x="221408" y="200932"/>
                    <a:pt x="214000" y="248204"/>
                  </a:cubicBezTo>
                  <a:cubicBezTo>
                    <a:pt x="206592" y="295476"/>
                    <a:pt x="140974" y="394607"/>
                    <a:pt x="114516" y="455637"/>
                  </a:cubicBezTo>
                  <a:cubicBezTo>
                    <a:pt x="88058" y="516667"/>
                    <a:pt x="66186" y="634848"/>
                    <a:pt x="55250" y="614387"/>
                  </a:cubicBezTo>
                  <a:cubicBezTo>
                    <a:pt x="44314" y="593926"/>
                    <a:pt x="42197" y="388256"/>
                    <a:pt x="48900" y="332870"/>
                  </a:cubicBezTo>
                  <a:cubicBezTo>
                    <a:pt x="55603" y="277484"/>
                    <a:pt x="77474" y="284892"/>
                    <a:pt x="95466" y="282070"/>
                  </a:cubicBezTo>
                  <a:cubicBezTo>
                    <a:pt x="113458" y="279248"/>
                    <a:pt x="168844" y="357212"/>
                    <a:pt x="156850" y="315937"/>
                  </a:cubicBezTo>
                  <a:cubicBezTo>
                    <a:pt x="144856" y="274662"/>
                    <a:pt x="-6487" y="13607"/>
                    <a:pt x="216" y="55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4608EF1D-98FD-43C6-9CDB-2B675D4927A1}"/>
                </a:ext>
              </a:extLst>
            </p:cNvPr>
            <p:cNvSpPr/>
            <p:nvPr/>
          </p:nvSpPr>
          <p:spPr>
            <a:xfrm>
              <a:off x="6594242" y="2061633"/>
              <a:ext cx="268107" cy="696392"/>
            </a:xfrm>
            <a:custGeom>
              <a:avLst/>
              <a:gdLst>
                <a:gd name="connsiteX0" fmla="*/ 1291 w 268107"/>
                <a:gd name="connsiteY0" fmla="*/ 0 h 696392"/>
                <a:gd name="connsiteX1" fmla="*/ 236241 w 268107"/>
                <a:gd name="connsiteY1" fmla="*/ 256117 h 696392"/>
                <a:gd name="connsiteX2" fmla="*/ 255291 w 268107"/>
                <a:gd name="connsiteY2" fmla="*/ 385234 h 696392"/>
                <a:gd name="connsiteX3" fmla="*/ 136758 w 268107"/>
                <a:gd name="connsiteY3" fmla="*/ 543984 h 696392"/>
                <a:gd name="connsiteX4" fmla="*/ 28808 w 268107"/>
                <a:gd name="connsiteY4" fmla="*/ 696384 h 696392"/>
                <a:gd name="connsiteX5" fmla="*/ 37275 w 268107"/>
                <a:gd name="connsiteY5" fmla="*/ 537634 h 696392"/>
                <a:gd name="connsiteX6" fmla="*/ 24575 w 268107"/>
                <a:gd name="connsiteY6" fmla="*/ 88900 h 696392"/>
                <a:gd name="connsiteX7" fmla="*/ 117708 w 268107"/>
                <a:gd name="connsiteY7" fmla="*/ 218017 h 696392"/>
                <a:gd name="connsiteX8" fmla="*/ 174858 w 268107"/>
                <a:gd name="connsiteY8" fmla="*/ 304800 h 696392"/>
                <a:gd name="connsiteX9" fmla="*/ 92308 w 268107"/>
                <a:gd name="connsiteY9" fmla="*/ 425450 h 696392"/>
                <a:gd name="connsiteX10" fmla="*/ 138875 w 268107"/>
                <a:gd name="connsiteY10" fmla="*/ 256117 h 696392"/>
                <a:gd name="connsiteX11" fmla="*/ 1291 w 268107"/>
                <a:gd name="connsiteY11" fmla="*/ 0 h 6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107" h="696392">
                  <a:moveTo>
                    <a:pt x="1291" y="0"/>
                  </a:moveTo>
                  <a:cubicBezTo>
                    <a:pt x="17519" y="0"/>
                    <a:pt x="193908" y="191911"/>
                    <a:pt x="236241" y="256117"/>
                  </a:cubicBezTo>
                  <a:cubicBezTo>
                    <a:pt x="278574" y="320323"/>
                    <a:pt x="271872" y="337256"/>
                    <a:pt x="255291" y="385234"/>
                  </a:cubicBezTo>
                  <a:cubicBezTo>
                    <a:pt x="238711" y="433212"/>
                    <a:pt x="174505" y="492126"/>
                    <a:pt x="136758" y="543984"/>
                  </a:cubicBezTo>
                  <a:cubicBezTo>
                    <a:pt x="99011" y="595842"/>
                    <a:pt x="45388" y="697442"/>
                    <a:pt x="28808" y="696384"/>
                  </a:cubicBezTo>
                  <a:cubicBezTo>
                    <a:pt x="12228" y="695326"/>
                    <a:pt x="37981" y="638881"/>
                    <a:pt x="37275" y="537634"/>
                  </a:cubicBezTo>
                  <a:cubicBezTo>
                    <a:pt x="36570" y="436387"/>
                    <a:pt x="11170" y="142170"/>
                    <a:pt x="24575" y="88900"/>
                  </a:cubicBezTo>
                  <a:cubicBezTo>
                    <a:pt x="37981" y="35631"/>
                    <a:pt x="92661" y="182034"/>
                    <a:pt x="117708" y="218017"/>
                  </a:cubicBezTo>
                  <a:cubicBezTo>
                    <a:pt x="142755" y="254000"/>
                    <a:pt x="179091" y="270228"/>
                    <a:pt x="174858" y="304800"/>
                  </a:cubicBezTo>
                  <a:cubicBezTo>
                    <a:pt x="170625" y="339372"/>
                    <a:pt x="98305" y="433564"/>
                    <a:pt x="92308" y="425450"/>
                  </a:cubicBezTo>
                  <a:cubicBezTo>
                    <a:pt x="86311" y="417336"/>
                    <a:pt x="150869" y="324556"/>
                    <a:pt x="138875" y="256117"/>
                  </a:cubicBezTo>
                  <a:cubicBezTo>
                    <a:pt x="126881" y="187678"/>
                    <a:pt x="-14937" y="0"/>
                    <a:pt x="1291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F1062699-C603-47D1-B519-25211EC0478F}"/>
                </a:ext>
              </a:extLst>
            </p:cNvPr>
            <p:cNvSpPr/>
            <p:nvPr/>
          </p:nvSpPr>
          <p:spPr>
            <a:xfrm>
              <a:off x="5292469" y="2125133"/>
              <a:ext cx="229453" cy="860979"/>
            </a:xfrm>
            <a:custGeom>
              <a:avLst/>
              <a:gdLst>
                <a:gd name="connsiteX0" fmla="*/ 227798 w 229453"/>
                <a:gd name="connsiteY0" fmla="*/ 0 h 860979"/>
                <a:gd name="connsiteX1" fmla="*/ 20364 w 229453"/>
                <a:gd name="connsiteY1" fmla="*/ 249767 h 860979"/>
                <a:gd name="connsiteX2" fmla="*/ 28831 w 229453"/>
                <a:gd name="connsiteY2" fmla="*/ 364067 h 860979"/>
                <a:gd name="connsiteX3" fmla="*/ 206631 w 229453"/>
                <a:gd name="connsiteY3" fmla="*/ 855134 h 860979"/>
                <a:gd name="connsiteX4" fmla="*/ 206631 w 229453"/>
                <a:gd name="connsiteY4" fmla="*/ 613834 h 860979"/>
                <a:gd name="connsiteX5" fmla="*/ 147364 w 229453"/>
                <a:gd name="connsiteY5" fmla="*/ 304800 h 860979"/>
                <a:gd name="connsiteX6" fmla="*/ 130431 w 229453"/>
                <a:gd name="connsiteY6" fmla="*/ 317500 h 860979"/>
                <a:gd name="connsiteX7" fmla="*/ 117731 w 229453"/>
                <a:gd name="connsiteY7" fmla="*/ 249767 h 860979"/>
                <a:gd name="connsiteX8" fmla="*/ 227798 w 229453"/>
                <a:gd name="connsiteY8" fmla="*/ 0 h 8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453" h="860979">
                  <a:moveTo>
                    <a:pt x="227798" y="0"/>
                  </a:moveTo>
                  <a:cubicBezTo>
                    <a:pt x="211570" y="0"/>
                    <a:pt x="53525" y="189089"/>
                    <a:pt x="20364" y="249767"/>
                  </a:cubicBezTo>
                  <a:cubicBezTo>
                    <a:pt x="-12797" y="310445"/>
                    <a:pt x="-2214" y="263173"/>
                    <a:pt x="28831" y="364067"/>
                  </a:cubicBezTo>
                  <a:cubicBezTo>
                    <a:pt x="59875" y="464962"/>
                    <a:pt x="176998" y="813506"/>
                    <a:pt x="206631" y="855134"/>
                  </a:cubicBezTo>
                  <a:cubicBezTo>
                    <a:pt x="236264" y="896762"/>
                    <a:pt x="216509" y="705556"/>
                    <a:pt x="206631" y="613834"/>
                  </a:cubicBezTo>
                  <a:cubicBezTo>
                    <a:pt x="196753" y="522112"/>
                    <a:pt x="160064" y="354189"/>
                    <a:pt x="147364" y="304800"/>
                  </a:cubicBezTo>
                  <a:cubicBezTo>
                    <a:pt x="134664" y="255411"/>
                    <a:pt x="135370" y="326672"/>
                    <a:pt x="130431" y="317500"/>
                  </a:cubicBezTo>
                  <a:cubicBezTo>
                    <a:pt x="125492" y="308328"/>
                    <a:pt x="99387" y="301272"/>
                    <a:pt x="117731" y="249767"/>
                  </a:cubicBezTo>
                  <a:cubicBezTo>
                    <a:pt x="136075" y="198262"/>
                    <a:pt x="244026" y="0"/>
                    <a:pt x="227798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EB257B26-63A8-4BE7-9DAD-817BA9785592}"/>
                </a:ext>
              </a:extLst>
            </p:cNvPr>
            <p:cNvSpPr/>
            <p:nvPr/>
          </p:nvSpPr>
          <p:spPr>
            <a:xfrm>
              <a:off x="5299528" y="2108576"/>
              <a:ext cx="140463" cy="703420"/>
            </a:xfrm>
            <a:custGeom>
              <a:avLst/>
              <a:gdLst>
                <a:gd name="connsiteX0" fmla="*/ 123372 w 140463"/>
                <a:gd name="connsiteY0" fmla="*/ 3857 h 703420"/>
                <a:gd name="connsiteX1" fmla="*/ 59872 w 140463"/>
                <a:gd name="connsiteY1" fmla="*/ 245157 h 703420"/>
                <a:gd name="connsiteX2" fmla="*/ 140305 w 140463"/>
                <a:gd name="connsiteY2" fmla="*/ 702357 h 703420"/>
                <a:gd name="connsiteX3" fmla="*/ 34472 w 140463"/>
                <a:gd name="connsiteY3" fmla="*/ 367924 h 703420"/>
                <a:gd name="connsiteX4" fmla="*/ 4839 w 140463"/>
                <a:gd name="connsiteY4" fmla="*/ 257857 h 703420"/>
                <a:gd name="connsiteX5" fmla="*/ 123372 w 140463"/>
                <a:gd name="connsiteY5" fmla="*/ 105457 h 703420"/>
                <a:gd name="connsiteX6" fmla="*/ 123372 w 140463"/>
                <a:gd name="connsiteY6" fmla="*/ 3857 h 70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463" h="703420">
                  <a:moveTo>
                    <a:pt x="123372" y="3857"/>
                  </a:moveTo>
                  <a:cubicBezTo>
                    <a:pt x="112789" y="27140"/>
                    <a:pt x="57050" y="128740"/>
                    <a:pt x="59872" y="245157"/>
                  </a:cubicBezTo>
                  <a:cubicBezTo>
                    <a:pt x="62694" y="361574"/>
                    <a:pt x="144538" y="681896"/>
                    <a:pt x="140305" y="702357"/>
                  </a:cubicBezTo>
                  <a:cubicBezTo>
                    <a:pt x="136072" y="722818"/>
                    <a:pt x="57050" y="442007"/>
                    <a:pt x="34472" y="367924"/>
                  </a:cubicBezTo>
                  <a:cubicBezTo>
                    <a:pt x="11894" y="293841"/>
                    <a:pt x="-9978" y="301602"/>
                    <a:pt x="4839" y="257857"/>
                  </a:cubicBezTo>
                  <a:cubicBezTo>
                    <a:pt x="19656" y="214112"/>
                    <a:pt x="101500" y="142146"/>
                    <a:pt x="123372" y="105457"/>
                  </a:cubicBezTo>
                  <a:cubicBezTo>
                    <a:pt x="145244" y="68768"/>
                    <a:pt x="133955" y="-19426"/>
                    <a:pt x="123372" y="385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EC9B33B7-0067-4FDC-B058-EFFFA39A7618}"/>
                </a:ext>
              </a:extLst>
            </p:cNvPr>
            <p:cNvSpPr/>
            <p:nvPr/>
          </p:nvSpPr>
          <p:spPr>
            <a:xfrm>
              <a:off x="5470405" y="2444518"/>
              <a:ext cx="643063" cy="1484322"/>
            </a:xfrm>
            <a:custGeom>
              <a:avLst/>
              <a:gdLst>
                <a:gd name="connsiteX0" fmla="*/ 231895 w 643063"/>
                <a:gd name="connsiteY0" fmla="*/ 163215 h 1484322"/>
                <a:gd name="connsiteX1" fmla="*/ 507062 w 643063"/>
                <a:gd name="connsiteY1" fmla="*/ 819382 h 1484322"/>
                <a:gd name="connsiteX2" fmla="*/ 498595 w 643063"/>
                <a:gd name="connsiteY2" fmla="*/ 666982 h 1484322"/>
                <a:gd name="connsiteX3" fmla="*/ 642528 w 643063"/>
                <a:gd name="connsiteY3" fmla="*/ 1471315 h 1484322"/>
                <a:gd name="connsiteX4" fmla="*/ 540928 w 643063"/>
                <a:gd name="connsiteY4" fmla="*/ 1149582 h 1484322"/>
                <a:gd name="connsiteX5" fmla="*/ 375828 w 643063"/>
                <a:gd name="connsiteY5" fmla="*/ 950615 h 1484322"/>
                <a:gd name="connsiteX6" fmla="*/ 20228 w 643063"/>
                <a:gd name="connsiteY6" fmla="*/ 683915 h 1484322"/>
                <a:gd name="connsiteX7" fmla="*/ 54095 w 643063"/>
                <a:gd name="connsiteY7" fmla="*/ 396049 h 1484322"/>
                <a:gd name="connsiteX8" fmla="*/ 138762 w 643063"/>
                <a:gd name="connsiteY8" fmla="*/ 2349 h 1484322"/>
                <a:gd name="connsiteX9" fmla="*/ 210728 w 643063"/>
                <a:gd name="connsiteY9" fmla="*/ 590782 h 1484322"/>
                <a:gd name="connsiteX10" fmla="*/ 231895 w 643063"/>
                <a:gd name="connsiteY10" fmla="*/ 578082 h 1484322"/>
                <a:gd name="connsiteX11" fmla="*/ 231895 w 643063"/>
                <a:gd name="connsiteY11" fmla="*/ 163215 h 148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3063" h="1484322">
                  <a:moveTo>
                    <a:pt x="231895" y="163215"/>
                  </a:moveTo>
                  <a:cubicBezTo>
                    <a:pt x="277756" y="203432"/>
                    <a:pt x="462612" y="735421"/>
                    <a:pt x="507062" y="819382"/>
                  </a:cubicBezTo>
                  <a:cubicBezTo>
                    <a:pt x="551512" y="903343"/>
                    <a:pt x="476017" y="558327"/>
                    <a:pt x="498595" y="666982"/>
                  </a:cubicBezTo>
                  <a:cubicBezTo>
                    <a:pt x="521173" y="775637"/>
                    <a:pt x="635473" y="1390882"/>
                    <a:pt x="642528" y="1471315"/>
                  </a:cubicBezTo>
                  <a:cubicBezTo>
                    <a:pt x="649583" y="1551748"/>
                    <a:pt x="585378" y="1236365"/>
                    <a:pt x="540928" y="1149582"/>
                  </a:cubicBezTo>
                  <a:cubicBezTo>
                    <a:pt x="496478" y="1062799"/>
                    <a:pt x="462611" y="1028226"/>
                    <a:pt x="375828" y="950615"/>
                  </a:cubicBezTo>
                  <a:cubicBezTo>
                    <a:pt x="289045" y="873004"/>
                    <a:pt x="73850" y="776343"/>
                    <a:pt x="20228" y="683915"/>
                  </a:cubicBezTo>
                  <a:cubicBezTo>
                    <a:pt x="-33394" y="591487"/>
                    <a:pt x="34339" y="509643"/>
                    <a:pt x="54095" y="396049"/>
                  </a:cubicBezTo>
                  <a:cubicBezTo>
                    <a:pt x="73851" y="282455"/>
                    <a:pt x="112657" y="-30106"/>
                    <a:pt x="138762" y="2349"/>
                  </a:cubicBezTo>
                  <a:cubicBezTo>
                    <a:pt x="164867" y="34804"/>
                    <a:pt x="195206" y="494827"/>
                    <a:pt x="210728" y="590782"/>
                  </a:cubicBezTo>
                  <a:cubicBezTo>
                    <a:pt x="226250" y="686737"/>
                    <a:pt x="231189" y="646521"/>
                    <a:pt x="231895" y="578082"/>
                  </a:cubicBezTo>
                  <a:cubicBezTo>
                    <a:pt x="232601" y="509643"/>
                    <a:pt x="186034" y="122998"/>
                    <a:pt x="231895" y="16321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25AB029C-28DF-49F3-938F-CA556AB3F1AC}"/>
                </a:ext>
              </a:extLst>
            </p:cNvPr>
            <p:cNvSpPr/>
            <p:nvPr/>
          </p:nvSpPr>
          <p:spPr>
            <a:xfrm>
              <a:off x="5626414" y="2763498"/>
              <a:ext cx="355503" cy="699369"/>
            </a:xfrm>
            <a:custGeom>
              <a:avLst/>
              <a:gdLst>
                <a:gd name="connsiteX0" fmla="*/ 92819 w 355503"/>
                <a:gd name="connsiteY0" fmla="*/ 13569 h 699369"/>
                <a:gd name="connsiteX1" fmla="*/ 105519 w 355503"/>
                <a:gd name="connsiteY1" fmla="*/ 64369 h 699369"/>
                <a:gd name="connsiteX2" fmla="*/ 300253 w 355503"/>
                <a:gd name="connsiteY2" fmla="*/ 483469 h 699369"/>
                <a:gd name="connsiteX3" fmla="*/ 71653 w 355503"/>
                <a:gd name="connsiteY3" fmla="*/ 267569 h 699369"/>
                <a:gd name="connsiteX4" fmla="*/ 355286 w 355503"/>
                <a:gd name="connsiteY4" fmla="*/ 699369 h 699369"/>
                <a:gd name="connsiteX5" fmla="*/ 16619 w 355503"/>
                <a:gd name="connsiteY5" fmla="*/ 267569 h 699369"/>
                <a:gd name="connsiteX6" fmla="*/ 58953 w 355503"/>
                <a:gd name="connsiteY6" fmla="*/ 187135 h 699369"/>
                <a:gd name="connsiteX7" fmla="*/ 118219 w 355503"/>
                <a:gd name="connsiteY7" fmla="*/ 187135 h 699369"/>
                <a:gd name="connsiteX8" fmla="*/ 92819 w 355503"/>
                <a:gd name="connsiteY8" fmla="*/ 13569 h 69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503" h="699369">
                  <a:moveTo>
                    <a:pt x="92819" y="13569"/>
                  </a:moveTo>
                  <a:cubicBezTo>
                    <a:pt x="90702" y="-6892"/>
                    <a:pt x="70947" y="-13948"/>
                    <a:pt x="105519" y="64369"/>
                  </a:cubicBezTo>
                  <a:cubicBezTo>
                    <a:pt x="140091" y="142686"/>
                    <a:pt x="305897" y="449602"/>
                    <a:pt x="300253" y="483469"/>
                  </a:cubicBezTo>
                  <a:cubicBezTo>
                    <a:pt x="294609" y="517336"/>
                    <a:pt x="62481" y="231586"/>
                    <a:pt x="71653" y="267569"/>
                  </a:cubicBezTo>
                  <a:cubicBezTo>
                    <a:pt x="80825" y="303552"/>
                    <a:pt x="364458" y="699369"/>
                    <a:pt x="355286" y="699369"/>
                  </a:cubicBezTo>
                  <a:cubicBezTo>
                    <a:pt x="346114" y="699369"/>
                    <a:pt x="66008" y="352941"/>
                    <a:pt x="16619" y="267569"/>
                  </a:cubicBezTo>
                  <a:cubicBezTo>
                    <a:pt x="-32770" y="182197"/>
                    <a:pt x="42020" y="200541"/>
                    <a:pt x="58953" y="187135"/>
                  </a:cubicBezTo>
                  <a:cubicBezTo>
                    <a:pt x="75886" y="173729"/>
                    <a:pt x="113280" y="216768"/>
                    <a:pt x="118219" y="187135"/>
                  </a:cubicBezTo>
                  <a:cubicBezTo>
                    <a:pt x="123158" y="157502"/>
                    <a:pt x="94936" y="34030"/>
                    <a:pt x="92819" y="1356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AEC04D4C-3A66-4A90-B41F-4B1FB1E51E77}"/>
                </a:ext>
              </a:extLst>
            </p:cNvPr>
            <p:cNvSpPr/>
            <p:nvPr/>
          </p:nvSpPr>
          <p:spPr>
            <a:xfrm>
              <a:off x="6203621" y="2803124"/>
              <a:ext cx="286428" cy="1152438"/>
            </a:xfrm>
            <a:custGeom>
              <a:avLst/>
              <a:gdLst>
                <a:gd name="connsiteX0" fmla="*/ 286079 w 286428"/>
                <a:gd name="connsiteY0" fmla="*/ 24743 h 1152438"/>
                <a:gd name="connsiteX1" fmla="*/ 171779 w 286428"/>
                <a:gd name="connsiteY1" fmla="*/ 553909 h 1152438"/>
                <a:gd name="connsiteX2" fmla="*/ 49012 w 286428"/>
                <a:gd name="connsiteY2" fmla="*/ 951843 h 1152438"/>
                <a:gd name="connsiteX3" fmla="*/ 6679 w 286428"/>
                <a:gd name="connsiteY3" fmla="*/ 1150809 h 1152438"/>
                <a:gd name="connsiteX4" fmla="*/ 6679 w 286428"/>
                <a:gd name="connsiteY4" fmla="*/ 1028043 h 1152438"/>
                <a:gd name="connsiteX5" fmla="*/ 70179 w 286428"/>
                <a:gd name="connsiteY5" fmla="*/ 719009 h 1152438"/>
                <a:gd name="connsiteX6" fmla="*/ 129446 w 286428"/>
                <a:gd name="connsiteY6" fmla="*/ 575076 h 1152438"/>
                <a:gd name="connsiteX7" fmla="*/ 180246 w 286428"/>
                <a:gd name="connsiteY7" fmla="*/ 503109 h 1152438"/>
                <a:gd name="connsiteX8" fmla="*/ 205646 w 286428"/>
                <a:gd name="connsiteY8" fmla="*/ 130576 h 1152438"/>
                <a:gd name="connsiteX9" fmla="*/ 286079 w 286428"/>
                <a:gd name="connsiteY9" fmla="*/ 24743 h 11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28" h="1152438">
                  <a:moveTo>
                    <a:pt x="286079" y="24743"/>
                  </a:moveTo>
                  <a:cubicBezTo>
                    <a:pt x="280434" y="95299"/>
                    <a:pt x="211290" y="399392"/>
                    <a:pt x="171779" y="553909"/>
                  </a:cubicBezTo>
                  <a:cubicBezTo>
                    <a:pt x="132268" y="708426"/>
                    <a:pt x="76529" y="852360"/>
                    <a:pt x="49012" y="951843"/>
                  </a:cubicBezTo>
                  <a:cubicBezTo>
                    <a:pt x="21495" y="1051326"/>
                    <a:pt x="13734" y="1138109"/>
                    <a:pt x="6679" y="1150809"/>
                  </a:cubicBezTo>
                  <a:cubicBezTo>
                    <a:pt x="-376" y="1163509"/>
                    <a:pt x="-3904" y="1100010"/>
                    <a:pt x="6679" y="1028043"/>
                  </a:cubicBezTo>
                  <a:cubicBezTo>
                    <a:pt x="17262" y="956076"/>
                    <a:pt x="49718" y="794503"/>
                    <a:pt x="70179" y="719009"/>
                  </a:cubicBezTo>
                  <a:cubicBezTo>
                    <a:pt x="90640" y="643515"/>
                    <a:pt x="111101" y="611059"/>
                    <a:pt x="129446" y="575076"/>
                  </a:cubicBezTo>
                  <a:cubicBezTo>
                    <a:pt x="147791" y="539093"/>
                    <a:pt x="167546" y="577192"/>
                    <a:pt x="180246" y="503109"/>
                  </a:cubicBezTo>
                  <a:cubicBezTo>
                    <a:pt x="192946" y="429026"/>
                    <a:pt x="183774" y="212420"/>
                    <a:pt x="205646" y="130576"/>
                  </a:cubicBezTo>
                  <a:cubicBezTo>
                    <a:pt x="227518" y="48732"/>
                    <a:pt x="291724" y="-45813"/>
                    <a:pt x="286079" y="2474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DB6D377D-E019-4C4A-9D41-A7D84D91E67B}"/>
                </a:ext>
              </a:extLst>
            </p:cNvPr>
            <p:cNvSpPr/>
            <p:nvPr/>
          </p:nvSpPr>
          <p:spPr>
            <a:xfrm>
              <a:off x="6163157" y="3072901"/>
              <a:ext cx="162883" cy="936840"/>
            </a:xfrm>
            <a:custGeom>
              <a:avLst/>
              <a:gdLst>
                <a:gd name="connsiteX0" fmla="*/ 152976 w 162883"/>
                <a:gd name="connsiteY0" fmla="*/ 499 h 936840"/>
                <a:gd name="connsiteX1" fmla="*/ 72543 w 162883"/>
                <a:gd name="connsiteY1" fmla="*/ 250266 h 936840"/>
                <a:gd name="connsiteX2" fmla="*/ 119110 w 162883"/>
                <a:gd name="connsiteY2" fmla="*/ 461932 h 936840"/>
                <a:gd name="connsiteX3" fmla="*/ 161443 w 162883"/>
                <a:gd name="connsiteY3" fmla="*/ 466166 h 936840"/>
                <a:gd name="connsiteX4" fmla="*/ 144510 w 162883"/>
                <a:gd name="connsiteY4" fmla="*/ 474632 h 936840"/>
                <a:gd name="connsiteX5" fmla="*/ 64076 w 162883"/>
                <a:gd name="connsiteY5" fmla="*/ 936066 h 936840"/>
                <a:gd name="connsiteX6" fmla="*/ 42910 w 162883"/>
                <a:gd name="connsiteY6" fmla="*/ 580466 h 936840"/>
                <a:gd name="connsiteX7" fmla="*/ 576 w 162883"/>
                <a:gd name="connsiteY7" fmla="*/ 428066 h 936840"/>
                <a:gd name="connsiteX8" fmla="*/ 76776 w 162883"/>
                <a:gd name="connsiteY8" fmla="*/ 504266 h 936840"/>
                <a:gd name="connsiteX9" fmla="*/ 17510 w 162883"/>
                <a:gd name="connsiteY9" fmla="*/ 195232 h 936840"/>
                <a:gd name="connsiteX10" fmla="*/ 152976 w 162883"/>
                <a:gd name="connsiteY10" fmla="*/ 499 h 93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83" h="936840">
                  <a:moveTo>
                    <a:pt x="152976" y="499"/>
                  </a:moveTo>
                  <a:cubicBezTo>
                    <a:pt x="162148" y="9671"/>
                    <a:pt x="78187" y="173361"/>
                    <a:pt x="72543" y="250266"/>
                  </a:cubicBezTo>
                  <a:cubicBezTo>
                    <a:pt x="66899" y="327171"/>
                    <a:pt x="104293" y="425949"/>
                    <a:pt x="119110" y="461932"/>
                  </a:cubicBezTo>
                  <a:cubicBezTo>
                    <a:pt x="133927" y="497915"/>
                    <a:pt x="157210" y="464049"/>
                    <a:pt x="161443" y="466166"/>
                  </a:cubicBezTo>
                  <a:cubicBezTo>
                    <a:pt x="165676" y="468283"/>
                    <a:pt x="160738" y="396315"/>
                    <a:pt x="144510" y="474632"/>
                  </a:cubicBezTo>
                  <a:cubicBezTo>
                    <a:pt x="128282" y="552949"/>
                    <a:pt x="81009" y="918427"/>
                    <a:pt x="64076" y="936066"/>
                  </a:cubicBezTo>
                  <a:cubicBezTo>
                    <a:pt x="47143" y="953705"/>
                    <a:pt x="53493" y="665133"/>
                    <a:pt x="42910" y="580466"/>
                  </a:cubicBezTo>
                  <a:cubicBezTo>
                    <a:pt x="32327" y="495799"/>
                    <a:pt x="-5068" y="440766"/>
                    <a:pt x="576" y="428066"/>
                  </a:cubicBezTo>
                  <a:cubicBezTo>
                    <a:pt x="6220" y="415366"/>
                    <a:pt x="73954" y="543072"/>
                    <a:pt x="76776" y="504266"/>
                  </a:cubicBezTo>
                  <a:cubicBezTo>
                    <a:pt x="79598" y="465460"/>
                    <a:pt x="2693" y="279899"/>
                    <a:pt x="17510" y="195232"/>
                  </a:cubicBezTo>
                  <a:cubicBezTo>
                    <a:pt x="32327" y="110565"/>
                    <a:pt x="143804" y="-8673"/>
                    <a:pt x="152976" y="49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79AFE8F5-3609-4BB1-8B99-510D5BBC6C78}"/>
                </a:ext>
              </a:extLst>
            </p:cNvPr>
            <p:cNvSpPr/>
            <p:nvPr/>
          </p:nvSpPr>
          <p:spPr>
            <a:xfrm>
              <a:off x="5939367" y="3103258"/>
              <a:ext cx="356567" cy="646549"/>
            </a:xfrm>
            <a:custGeom>
              <a:avLst/>
              <a:gdLst>
                <a:gd name="connsiteX0" fmla="*/ 300566 w 356567"/>
                <a:gd name="connsiteY0" fmla="*/ 4009 h 646549"/>
                <a:gd name="connsiteX1" fmla="*/ 266700 w 356567"/>
                <a:gd name="connsiteY1" fmla="*/ 300342 h 646549"/>
                <a:gd name="connsiteX2" fmla="*/ 355600 w 356567"/>
                <a:gd name="connsiteY2" fmla="*/ 643242 h 646549"/>
                <a:gd name="connsiteX3" fmla="*/ 309033 w 356567"/>
                <a:gd name="connsiteY3" fmla="*/ 465442 h 646549"/>
                <a:gd name="connsiteX4" fmla="*/ 232833 w 356567"/>
                <a:gd name="connsiteY4" fmla="*/ 321509 h 646549"/>
                <a:gd name="connsiteX5" fmla="*/ 0 w 356567"/>
                <a:gd name="connsiteY5" fmla="*/ 143709 h 646549"/>
                <a:gd name="connsiteX6" fmla="*/ 232833 w 356567"/>
                <a:gd name="connsiteY6" fmla="*/ 131009 h 646549"/>
                <a:gd name="connsiteX7" fmla="*/ 300566 w 356567"/>
                <a:gd name="connsiteY7" fmla="*/ 4009 h 64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567" h="646549">
                  <a:moveTo>
                    <a:pt x="300566" y="4009"/>
                  </a:moveTo>
                  <a:cubicBezTo>
                    <a:pt x="306211" y="32231"/>
                    <a:pt x="257528" y="193803"/>
                    <a:pt x="266700" y="300342"/>
                  </a:cubicBezTo>
                  <a:cubicBezTo>
                    <a:pt x="275872" y="406881"/>
                    <a:pt x="348545" y="615725"/>
                    <a:pt x="355600" y="643242"/>
                  </a:cubicBezTo>
                  <a:cubicBezTo>
                    <a:pt x="362655" y="670759"/>
                    <a:pt x="329494" y="519064"/>
                    <a:pt x="309033" y="465442"/>
                  </a:cubicBezTo>
                  <a:cubicBezTo>
                    <a:pt x="288572" y="411820"/>
                    <a:pt x="284338" y="375131"/>
                    <a:pt x="232833" y="321509"/>
                  </a:cubicBezTo>
                  <a:cubicBezTo>
                    <a:pt x="181328" y="267887"/>
                    <a:pt x="0" y="175459"/>
                    <a:pt x="0" y="143709"/>
                  </a:cubicBezTo>
                  <a:cubicBezTo>
                    <a:pt x="0" y="111959"/>
                    <a:pt x="181328" y="157115"/>
                    <a:pt x="232833" y="131009"/>
                  </a:cubicBezTo>
                  <a:cubicBezTo>
                    <a:pt x="284338" y="104903"/>
                    <a:pt x="294921" y="-24213"/>
                    <a:pt x="300566" y="400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BE557030-0EEB-411D-90BB-B6B1BAF9E2AC}"/>
                </a:ext>
              </a:extLst>
            </p:cNvPr>
            <p:cNvSpPr/>
            <p:nvPr/>
          </p:nvSpPr>
          <p:spPr>
            <a:xfrm>
              <a:off x="6115777" y="3272366"/>
              <a:ext cx="158125" cy="513236"/>
            </a:xfrm>
            <a:custGeom>
              <a:avLst/>
              <a:gdLst>
                <a:gd name="connsiteX0" fmla="*/ 1390 w 158125"/>
                <a:gd name="connsiteY0" fmla="*/ 1 h 513236"/>
                <a:gd name="connsiteX1" fmla="*/ 145323 w 158125"/>
                <a:gd name="connsiteY1" fmla="*/ 287867 h 513236"/>
                <a:gd name="connsiteX2" fmla="*/ 145323 w 158125"/>
                <a:gd name="connsiteY2" fmla="*/ 508001 h 513236"/>
                <a:gd name="connsiteX3" fmla="*/ 94523 w 158125"/>
                <a:gd name="connsiteY3" fmla="*/ 431801 h 513236"/>
                <a:gd name="connsiteX4" fmla="*/ 73356 w 158125"/>
                <a:gd name="connsiteY4" fmla="*/ 292101 h 513236"/>
                <a:gd name="connsiteX5" fmla="*/ 1390 w 158125"/>
                <a:gd name="connsiteY5" fmla="*/ 1 h 5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5" h="513236">
                  <a:moveTo>
                    <a:pt x="1390" y="1"/>
                  </a:moveTo>
                  <a:cubicBezTo>
                    <a:pt x="13384" y="-705"/>
                    <a:pt x="121334" y="203200"/>
                    <a:pt x="145323" y="287867"/>
                  </a:cubicBezTo>
                  <a:cubicBezTo>
                    <a:pt x="169312" y="372534"/>
                    <a:pt x="153790" y="484012"/>
                    <a:pt x="145323" y="508001"/>
                  </a:cubicBezTo>
                  <a:cubicBezTo>
                    <a:pt x="136856" y="531990"/>
                    <a:pt x="106517" y="467784"/>
                    <a:pt x="94523" y="431801"/>
                  </a:cubicBezTo>
                  <a:cubicBezTo>
                    <a:pt x="82529" y="395818"/>
                    <a:pt x="88173" y="357718"/>
                    <a:pt x="73356" y="292101"/>
                  </a:cubicBezTo>
                  <a:cubicBezTo>
                    <a:pt x="58539" y="226484"/>
                    <a:pt x="-10604" y="707"/>
                    <a:pt x="1390" y="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C7C9A690-EC22-4BBD-AF88-64975431B521}"/>
                </a:ext>
              </a:extLst>
            </p:cNvPr>
            <p:cNvSpPr/>
            <p:nvPr/>
          </p:nvSpPr>
          <p:spPr>
            <a:xfrm>
              <a:off x="6848032" y="2944842"/>
              <a:ext cx="892351" cy="793216"/>
            </a:xfrm>
            <a:custGeom>
              <a:avLst/>
              <a:gdLst>
                <a:gd name="connsiteX0" fmla="*/ 65001 w 892351"/>
                <a:gd name="connsiteY0" fmla="*/ 670425 h 793216"/>
                <a:gd name="connsiteX1" fmla="*/ 259735 w 892351"/>
                <a:gd name="connsiteY1" fmla="*/ 166658 h 793216"/>
                <a:gd name="connsiteX2" fmla="*/ 513735 w 892351"/>
                <a:gd name="connsiteY2" fmla="*/ 26958 h 793216"/>
                <a:gd name="connsiteX3" fmla="*/ 632268 w 892351"/>
                <a:gd name="connsiteY3" fmla="*/ 81991 h 793216"/>
                <a:gd name="connsiteX4" fmla="*/ 551835 w 892351"/>
                <a:gd name="connsiteY4" fmla="*/ 5791 h 793216"/>
                <a:gd name="connsiteX5" fmla="*/ 666135 w 892351"/>
                <a:gd name="connsiteY5" fmla="*/ 268258 h 793216"/>
                <a:gd name="connsiteX6" fmla="*/ 695768 w 892351"/>
                <a:gd name="connsiteY6" fmla="*/ 420658 h 793216"/>
                <a:gd name="connsiteX7" fmla="*/ 716935 w 892351"/>
                <a:gd name="connsiteY7" fmla="*/ 454525 h 793216"/>
                <a:gd name="connsiteX8" fmla="*/ 890501 w 892351"/>
                <a:gd name="connsiteY8" fmla="*/ 632325 h 793216"/>
                <a:gd name="connsiteX9" fmla="*/ 780435 w 892351"/>
                <a:gd name="connsiteY9" fmla="*/ 619625 h 793216"/>
                <a:gd name="connsiteX10" fmla="*/ 374035 w 892351"/>
                <a:gd name="connsiteY10" fmla="*/ 776258 h 793216"/>
                <a:gd name="connsiteX11" fmla="*/ 509501 w 892351"/>
                <a:gd name="connsiteY11" fmla="*/ 788958 h 793216"/>
                <a:gd name="connsiteX12" fmla="*/ 5735 w 892351"/>
                <a:gd name="connsiteY12" fmla="*/ 776258 h 793216"/>
                <a:gd name="connsiteX13" fmla="*/ 238568 w 892351"/>
                <a:gd name="connsiteY13" fmla="*/ 657725 h 793216"/>
                <a:gd name="connsiteX14" fmla="*/ 263968 w 892351"/>
                <a:gd name="connsiteY14" fmla="*/ 230158 h 793216"/>
                <a:gd name="connsiteX15" fmla="*/ 65001 w 892351"/>
                <a:gd name="connsiteY15" fmla="*/ 670425 h 79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2351" h="793216">
                  <a:moveTo>
                    <a:pt x="65001" y="670425"/>
                  </a:moveTo>
                  <a:cubicBezTo>
                    <a:pt x="64296" y="659842"/>
                    <a:pt x="184946" y="273903"/>
                    <a:pt x="259735" y="166658"/>
                  </a:cubicBezTo>
                  <a:cubicBezTo>
                    <a:pt x="334524" y="59413"/>
                    <a:pt x="451646" y="41069"/>
                    <a:pt x="513735" y="26958"/>
                  </a:cubicBezTo>
                  <a:cubicBezTo>
                    <a:pt x="575824" y="12847"/>
                    <a:pt x="625918" y="85519"/>
                    <a:pt x="632268" y="81991"/>
                  </a:cubicBezTo>
                  <a:cubicBezTo>
                    <a:pt x="638618" y="78463"/>
                    <a:pt x="546191" y="-25254"/>
                    <a:pt x="551835" y="5791"/>
                  </a:cubicBezTo>
                  <a:cubicBezTo>
                    <a:pt x="557480" y="36835"/>
                    <a:pt x="642146" y="199114"/>
                    <a:pt x="666135" y="268258"/>
                  </a:cubicBezTo>
                  <a:cubicBezTo>
                    <a:pt x="690124" y="337402"/>
                    <a:pt x="687301" y="389614"/>
                    <a:pt x="695768" y="420658"/>
                  </a:cubicBezTo>
                  <a:cubicBezTo>
                    <a:pt x="704235" y="451702"/>
                    <a:pt x="684480" y="419247"/>
                    <a:pt x="716935" y="454525"/>
                  </a:cubicBezTo>
                  <a:cubicBezTo>
                    <a:pt x="749390" y="489803"/>
                    <a:pt x="879918" y="604808"/>
                    <a:pt x="890501" y="632325"/>
                  </a:cubicBezTo>
                  <a:cubicBezTo>
                    <a:pt x="901084" y="659842"/>
                    <a:pt x="866513" y="595636"/>
                    <a:pt x="780435" y="619625"/>
                  </a:cubicBezTo>
                  <a:cubicBezTo>
                    <a:pt x="694357" y="643614"/>
                    <a:pt x="419191" y="748036"/>
                    <a:pt x="374035" y="776258"/>
                  </a:cubicBezTo>
                  <a:cubicBezTo>
                    <a:pt x="328879" y="804480"/>
                    <a:pt x="570884" y="788958"/>
                    <a:pt x="509501" y="788958"/>
                  </a:cubicBezTo>
                  <a:cubicBezTo>
                    <a:pt x="448118" y="788958"/>
                    <a:pt x="50890" y="798130"/>
                    <a:pt x="5735" y="776258"/>
                  </a:cubicBezTo>
                  <a:cubicBezTo>
                    <a:pt x="-39420" y="754386"/>
                    <a:pt x="195529" y="748742"/>
                    <a:pt x="238568" y="657725"/>
                  </a:cubicBezTo>
                  <a:cubicBezTo>
                    <a:pt x="281607" y="566708"/>
                    <a:pt x="290074" y="220280"/>
                    <a:pt x="263968" y="230158"/>
                  </a:cubicBezTo>
                  <a:cubicBezTo>
                    <a:pt x="237863" y="240036"/>
                    <a:pt x="65706" y="681008"/>
                    <a:pt x="65001" y="67042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A64BB285-9E58-4E38-B189-02EC468BBE90}"/>
                </a:ext>
              </a:extLst>
            </p:cNvPr>
            <p:cNvSpPr/>
            <p:nvPr/>
          </p:nvSpPr>
          <p:spPr>
            <a:xfrm>
              <a:off x="6872871" y="3046144"/>
              <a:ext cx="600230" cy="738174"/>
            </a:xfrm>
            <a:custGeom>
              <a:avLst/>
              <a:gdLst>
                <a:gd name="connsiteX0" fmla="*/ 2062 w 600230"/>
                <a:gd name="connsiteY0" fmla="*/ 729989 h 738174"/>
                <a:gd name="connsiteX1" fmla="*/ 116362 w 600230"/>
                <a:gd name="connsiteY1" fmla="*/ 357456 h 738174"/>
                <a:gd name="connsiteX2" fmla="*/ 239129 w 600230"/>
                <a:gd name="connsiteY2" fmla="*/ 44189 h 738174"/>
                <a:gd name="connsiteX3" fmla="*/ 319562 w 600230"/>
                <a:gd name="connsiteY3" fmla="*/ 31489 h 738174"/>
                <a:gd name="connsiteX4" fmla="*/ 459262 w 600230"/>
                <a:gd name="connsiteY4" fmla="*/ 319356 h 738174"/>
                <a:gd name="connsiteX5" fmla="*/ 598962 w 600230"/>
                <a:gd name="connsiteY5" fmla="*/ 425189 h 738174"/>
                <a:gd name="connsiteX6" fmla="*/ 374596 w 600230"/>
                <a:gd name="connsiteY6" fmla="*/ 442123 h 738174"/>
                <a:gd name="connsiteX7" fmla="*/ 353429 w 600230"/>
                <a:gd name="connsiteY7" fmla="*/ 624156 h 738174"/>
                <a:gd name="connsiteX8" fmla="*/ 264529 w 600230"/>
                <a:gd name="connsiteY8" fmla="*/ 590289 h 738174"/>
                <a:gd name="connsiteX9" fmla="*/ 311096 w 600230"/>
                <a:gd name="connsiteY9" fmla="*/ 306656 h 738174"/>
                <a:gd name="connsiteX10" fmla="*/ 217962 w 600230"/>
                <a:gd name="connsiteY10" fmla="*/ 590289 h 738174"/>
                <a:gd name="connsiteX11" fmla="*/ 2062 w 600230"/>
                <a:gd name="connsiteY11" fmla="*/ 729989 h 7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0230" h="738174">
                  <a:moveTo>
                    <a:pt x="2062" y="729989"/>
                  </a:moveTo>
                  <a:cubicBezTo>
                    <a:pt x="-14871" y="691184"/>
                    <a:pt x="76851" y="471756"/>
                    <a:pt x="116362" y="357456"/>
                  </a:cubicBezTo>
                  <a:cubicBezTo>
                    <a:pt x="155873" y="243156"/>
                    <a:pt x="205262" y="98517"/>
                    <a:pt x="239129" y="44189"/>
                  </a:cubicBezTo>
                  <a:cubicBezTo>
                    <a:pt x="272996" y="-10139"/>
                    <a:pt x="282873" y="-14372"/>
                    <a:pt x="319562" y="31489"/>
                  </a:cubicBezTo>
                  <a:cubicBezTo>
                    <a:pt x="356251" y="77350"/>
                    <a:pt x="412695" y="253739"/>
                    <a:pt x="459262" y="319356"/>
                  </a:cubicBezTo>
                  <a:cubicBezTo>
                    <a:pt x="505829" y="384973"/>
                    <a:pt x="613073" y="404728"/>
                    <a:pt x="598962" y="425189"/>
                  </a:cubicBezTo>
                  <a:cubicBezTo>
                    <a:pt x="584851" y="445650"/>
                    <a:pt x="415518" y="408962"/>
                    <a:pt x="374596" y="442123"/>
                  </a:cubicBezTo>
                  <a:cubicBezTo>
                    <a:pt x="333674" y="475284"/>
                    <a:pt x="371773" y="599462"/>
                    <a:pt x="353429" y="624156"/>
                  </a:cubicBezTo>
                  <a:cubicBezTo>
                    <a:pt x="335085" y="648850"/>
                    <a:pt x="271584" y="643206"/>
                    <a:pt x="264529" y="590289"/>
                  </a:cubicBezTo>
                  <a:cubicBezTo>
                    <a:pt x="257474" y="537372"/>
                    <a:pt x="318857" y="306656"/>
                    <a:pt x="311096" y="306656"/>
                  </a:cubicBezTo>
                  <a:cubicBezTo>
                    <a:pt x="303335" y="306656"/>
                    <a:pt x="270173" y="519734"/>
                    <a:pt x="217962" y="590289"/>
                  </a:cubicBezTo>
                  <a:cubicBezTo>
                    <a:pt x="165751" y="660844"/>
                    <a:pt x="18995" y="768794"/>
                    <a:pt x="2062" y="72998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790942DA-64A9-4AD2-82BC-83629F3D0511}"/>
                </a:ext>
              </a:extLst>
            </p:cNvPr>
            <p:cNvSpPr/>
            <p:nvPr/>
          </p:nvSpPr>
          <p:spPr>
            <a:xfrm>
              <a:off x="6766816" y="3008682"/>
              <a:ext cx="1103199" cy="1239021"/>
            </a:xfrm>
            <a:custGeom>
              <a:avLst/>
              <a:gdLst>
                <a:gd name="connsiteX0" fmla="*/ 730417 w 1103199"/>
                <a:gd name="connsiteY0" fmla="*/ 35085 h 1239021"/>
                <a:gd name="connsiteX1" fmla="*/ 760051 w 1103199"/>
                <a:gd name="connsiteY1" fmla="*/ 115518 h 1239021"/>
                <a:gd name="connsiteX2" fmla="*/ 832017 w 1103199"/>
                <a:gd name="connsiteY2" fmla="*/ 407618 h 1239021"/>
                <a:gd name="connsiteX3" fmla="*/ 954784 w 1103199"/>
                <a:gd name="connsiteY3" fmla="*/ 665851 h 1239021"/>
                <a:gd name="connsiteX4" fmla="*/ 1102951 w 1103199"/>
                <a:gd name="connsiteY4" fmla="*/ 1055318 h 1239021"/>
                <a:gd name="connsiteX5" fmla="*/ 984417 w 1103199"/>
                <a:gd name="connsiteY5" fmla="*/ 1152685 h 1239021"/>
                <a:gd name="connsiteX6" fmla="*/ 781217 w 1103199"/>
                <a:gd name="connsiteY6" fmla="*/ 1186551 h 1239021"/>
                <a:gd name="connsiteX7" fmla="*/ 235117 w 1103199"/>
                <a:gd name="connsiteY7" fmla="*/ 1237351 h 1239021"/>
                <a:gd name="connsiteX8" fmla="*/ 10751 w 1103199"/>
                <a:gd name="connsiteY8" fmla="*/ 1224651 h 1239021"/>
                <a:gd name="connsiteX9" fmla="*/ 548384 w 1103199"/>
                <a:gd name="connsiteY9" fmla="*/ 1203485 h 1239021"/>
                <a:gd name="connsiteX10" fmla="*/ 247817 w 1103199"/>
                <a:gd name="connsiteY10" fmla="*/ 1203485 h 1239021"/>
                <a:gd name="connsiteX11" fmla="*/ 578017 w 1103199"/>
                <a:gd name="connsiteY11" fmla="*/ 1169618 h 1239021"/>
                <a:gd name="connsiteX12" fmla="*/ 891284 w 1103199"/>
                <a:gd name="connsiteY12" fmla="*/ 1012985 h 1239021"/>
                <a:gd name="connsiteX13" fmla="*/ 823551 w 1103199"/>
                <a:gd name="connsiteY13" fmla="*/ 665851 h 1239021"/>
                <a:gd name="connsiteX14" fmla="*/ 730417 w 1103199"/>
                <a:gd name="connsiteY14" fmla="*/ 35085 h 12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3199" h="1239021">
                  <a:moveTo>
                    <a:pt x="730417" y="35085"/>
                  </a:moveTo>
                  <a:cubicBezTo>
                    <a:pt x="719834" y="-56637"/>
                    <a:pt x="743118" y="53429"/>
                    <a:pt x="760051" y="115518"/>
                  </a:cubicBezTo>
                  <a:cubicBezTo>
                    <a:pt x="776984" y="177607"/>
                    <a:pt x="799561" y="315896"/>
                    <a:pt x="832017" y="407618"/>
                  </a:cubicBezTo>
                  <a:cubicBezTo>
                    <a:pt x="864473" y="499340"/>
                    <a:pt x="909628" y="557901"/>
                    <a:pt x="954784" y="665851"/>
                  </a:cubicBezTo>
                  <a:cubicBezTo>
                    <a:pt x="999940" y="773801"/>
                    <a:pt x="1098012" y="974179"/>
                    <a:pt x="1102951" y="1055318"/>
                  </a:cubicBezTo>
                  <a:cubicBezTo>
                    <a:pt x="1107890" y="1136457"/>
                    <a:pt x="1038039" y="1130813"/>
                    <a:pt x="984417" y="1152685"/>
                  </a:cubicBezTo>
                  <a:cubicBezTo>
                    <a:pt x="930795" y="1174557"/>
                    <a:pt x="906100" y="1172440"/>
                    <a:pt x="781217" y="1186551"/>
                  </a:cubicBezTo>
                  <a:cubicBezTo>
                    <a:pt x="656334" y="1200662"/>
                    <a:pt x="363528" y="1231001"/>
                    <a:pt x="235117" y="1237351"/>
                  </a:cubicBezTo>
                  <a:cubicBezTo>
                    <a:pt x="106706" y="1243701"/>
                    <a:pt x="-41460" y="1230295"/>
                    <a:pt x="10751" y="1224651"/>
                  </a:cubicBezTo>
                  <a:cubicBezTo>
                    <a:pt x="62962" y="1219007"/>
                    <a:pt x="508873" y="1207013"/>
                    <a:pt x="548384" y="1203485"/>
                  </a:cubicBezTo>
                  <a:cubicBezTo>
                    <a:pt x="587895" y="1199957"/>
                    <a:pt x="242878" y="1209129"/>
                    <a:pt x="247817" y="1203485"/>
                  </a:cubicBezTo>
                  <a:cubicBezTo>
                    <a:pt x="252756" y="1197841"/>
                    <a:pt x="470773" y="1201368"/>
                    <a:pt x="578017" y="1169618"/>
                  </a:cubicBezTo>
                  <a:cubicBezTo>
                    <a:pt x="685261" y="1137868"/>
                    <a:pt x="850362" y="1096946"/>
                    <a:pt x="891284" y="1012985"/>
                  </a:cubicBezTo>
                  <a:cubicBezTo>
                    <a:pt x="932206" y="929024"/>
                    <a:pt x="853184" y="825307"/>
                    <a:pt x="823551" y="665851"/>
                  </a:cubicBezTo>
                  <a:cubicBezTo>
                    <a:pt x="793918" y="506395"/>
                    <a:pt x="741000" y="126807"/>
                    <a:pt x="730417" y="3508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F6E7C85C-9E37-4F30-8D08-D70E550AF9FF}"/>
                </a:ext>
              </a:extLst>
            </p:cNvPr>
            <p:cNvSpPr/>
            <p:nvPr/>
          </p:nvSpPr>
          <p:spPr>
            <a:xfrm>
              <a:off x="6327909" y="3447766"/>
              <a:ext cx="1386219" cy="675729"/>
            </a:xfrm>
            <a:custGeom>
              <a:avLst/>
              <a:gdLst>
                <a:gd name="connsiteX0" fmla="*/ 55958 w 1386219"/>
                <a:gd name="connsiteY0" fmla="*/ 408801 h 675729"/>
                <a:gd name="connsiteX1" fmla="*/ 119458 w 1386219"/>
                <a:gd name="connsiteY1" fmla="*/ 408801 h 675729"/>
                <a:gd name="connsiteX2" fmla="*/ 665558 w 1386219"/>
                <a:gd name="connsiteY2" fmla="*/ 391867 h 675729"/>
                <a:gd name="connsiteX3" fmla="*/ 364991 w 1386219"/>
                <a:gd name="connsiteY3" fmla="*/ 341067 h 675729"/>
                <a:gd name="connsiteX4" fmla="*/ 364991 w 1386219"/>
                <a:gd name="connsiteY4" fmla="*/ 319901 h 675729"/>
                <a:gd name="connsiteX5" fmla="*/ 563958 w 1386219"/>
                <a:gd name="connsiteY5" fmla="*/ 286034 h 675729"/>
                <a:gd name="connsiteX6" fmla="*/ 936491 w 1386219"/>
                <a:gd name="connsiteY6" fmla="*/ 269101 h 675729"/>
                <a:gd name="connsiteX7" fmla="*/ 1012691 w 1386219"/>
                <a:gd name="connsiteY7" fmla="*/ 65901 h 675729"/>
                <a:gd name="connsiteX8" fmla="*/ 1122758 w 1386219"/>
                <a:gd name="connsiteY8" fmla="*/ 10867 h 675729"/>
                <a:gd name="connsiteX9" fmla="*/ 1253991 w 1386219"/>
                <a:gd name="connsiteY9" fmla="*/ 256401 h 675729"/>
                <a:gd name="connsiteX10" fmla="*/ 1385224 w 1386219"/>
                <a:gd name="connsiteY10" fmla="*/ 675501 h 675729"/>
                <a:gd name="connsiteX11" fmla="*/ 1182024 w 1386219"/>
                <a:gd name="connsiteY11" fmla="*/ 315667 h 675729"/>
                <a:gd name="connsiteX12" fmla="*/ 894158 w 1386219"/>
                <a:gd name="connsiteY12" fmla="*/ 341067 h 675729"/>
                <a:gd name="connsiteX13" fmla="*/ 1055024 w 1386219"/>
                <a:gd name="connsiteY13" fmla="*/ 358001 h 675729"/>
                <a:gd name="connsiteX14" fmla="*/ 55958 w 1386219"/>
                <a:gd name="connsiteY14" fmla="*/ 408801 h 6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219" h="675729">
                  <a:moveTo>
                    <a:pt x="55958" y="408801"/>
                  </a:moveTo>
                  <a:cubicBezTo>
                    <a:pt x="-99970" y="417268"/>
                    <a:pt x="119458" y="408801"/>
                    <a:pt x="119458" y="408801"/>
                  </a:cubicBezTo>
                  <a:cubicBezTo>
                    <a:pt x="221058" y="405979"/>
                    <a:pt x="624636" y="403156"/>
                    <a:pt x="665558" y="391867"/>
                  </a:cubicBezTo>
                  <a:cubicBezTo>
                    <a:pt x="706480" y="380578"/>
                    <a:pt x="415085" y="353061"/>
                    <a:pt x="364991" y="341067"/>
                  </a:cubicBezTo>
                  <a:cubicBezTo>
                    <a:pt x="314897" y="329073"/>
                    <a:pt x="331830" y="329073"/>
                    <a:pt x="364991" y="319901"/>
                  </a:cubicBezTo>
                  <a:cubicBezTo>
                    <a:pt x="398152" y="310729"/>
                    <a:pt x="468708" y="294501"/>
                    <a:pt x="563958" y="286034"/>
                  </a:cubicBezTo>
                  <a:cubicBezTo>
                    <a:pt x="659208" y="277567"/>
                    <a:pt x="861702" y="305790"/>
                    <a:pt x="936491" y="269101"/>
                  </a:cubicBezTo>
                  <a:cubicBezTo>
                    <a:pt x="1011280" y="232412"/>
                    <a:pt x="981647" y="108940"/>
                    <a:pt x="1012691" y="65901"/>
                  </a:cubicBezTo>
                  <a:cubicBezTo>
                    <a:pt x="1043736" y="22862"/>
                    <a:pt x="1082541" y="-20883"/>
                    <a:pt x="1122758" y="10867"/>
                  </a:cubicBezTo>
                  <a:cubicBezTo>
                    <a:pt x="1162975" y="42617"/>
                    <a:pt x="1210247" y="145629"/>
                    <a:pt x="1253991" y="256401"/>
                  </a:cubicBezTo>
                  <a:cubicBezTo>
                    <a:pt x="1297735" y="367173"/>
                    <a:pt x="1397219" y="665623"/>
                    <a:pt x="1385224" y="675501"/>
                  </a:cubicBezTo>
                  <a:cubicBezTo>
                    <a:pt x="1373230" y="685379"/>
                    <a:pt x="1263868" y="371406"/>
                    <a:pt x="1182024" y="315667"/>
                  </a:cubicBezTo>
                  <a:cubicBezTo>
                    <a:pt x="1100180" y="259928"/>
                    <a:pt x="915325" y="334011"/>
                    <a:pt x="894158" y="341067"/>
                  </a:cubicBezTo>
                  <a:cubicBezTo>
                    <a:pt x="872991" y="348123"/>
                    <a:pt x="1192607" y="345301"/>
                    <a:pt x="1055024" y="358001"/>
                  </a:cubicBezTo>
                  <a:cubicBezTo>
                    <a:pt x="917441" y="370701"/>
                    <a:pt x="211886" y="400334"/>
                    <a:pt x="55958" y="40880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997E2180-D3D0-4218-90B9-E825374228DB}"/>
                </a:ext>
              </a:extLst>
            </p:cNvPr>
            <p:cNvSpPr/>
            <p:nvPr/>
          </p:nvSpPr>
          <p:spPr>
            <a:xfrm>
              <a:off x="6107967" y="3653233"/>
              <a:ext cx="1582728" cy="595465"/>
            </a:xfrm>
            <a:custGeom>
              <a:avLst/>
              <a:gdLst>
                <a:gd name="connsiteX0" fmla="*/ 275900 w 1582728"/>
                <a:gd name="connsiteY0" fmla="*/ 203334 h 595465"/>
                <a:gd name="connsiteX1" fmla="*/ 1097166 w 1582728"/>
                <a:gd name="connsiteY1" fmla="*/ 127134 h 595465"/>
                <a:gd name="connsiteX2" fmla="*/ 881266 w 1582728"/>
                <a:gd name="connsiteY2" fmla="*/ 169467 h 595465"/>
                <a:gd name="connsiteX3" fmla="*/ 1389266 w 1582728"/>
                <a:gd name="connsiteY3" fmla="*/ 203334 h 595465"/>
                <a:gd name="connsiteX4" fmla="*/ 1579766 w 1582728"/>
                <a:gd name="connsiteY4" fmla="*/ 292234 h 595465"/>
                <a:gd name="connsiteX5" fmla="*/ 1262266 w 1582728"/>
                <a:gd name="connsiteY5" fmla="*/ 4367 h 595465"/>
                <a:gd name="connsiteX6" fmla="*/ 1512033 w 1582728"/>
                <a:gd name="connsiteY6" fmla="*/ 554700 h 595465"/>
                <a:gd name="connsiteX7" fmla="*/ 1152200 w 1582728"/>
                <a:gd name="connsiteY7" fmla="*/ 554700 h 595465"/>
                <a:gd name="connsiteX8" fmla="*/ 4966 w 1582728"/>
                <a:gd name="connsiteY8" fmla="*/ 542000 h 595465"/>
                <a:gd name="connsiteX9" fmla="*/ 741566 w 1582728"/>
                <a:gd name="connsiteY9" fmla="*/ 542000 h 595465"/>
                <a:gd name="connsiteX10" fmla="*/ 881266 w 1582728"/>
                <a:gd name="connsiteY10" fmla="*/ 499667 h 595465"/>
                <a:gd name="connsiteX11" fmla="*/ 792366 w 1582728"/>
                <a:gd name="connsiteY11" fmla="*/ 271067 h 595465"/>
                <a:gd name="connsiteX12" fmla="*/ 898200 w 1582728"/>
                <a:gd name="connsiteY12" fmla="*/ 288000 h 595465"/>
                <a:gd name="connsiteX13" fmla="*/ 1351166 w 1582728"/>
                <a:gd name="connsiteY13" fmla="*/ 444634 h 595465"/>
                <a:gd name="connsiteX14" fmla="*/ 1012500 w 1582728"/>
                <a:gd name="connsiteY14" fmla="*/ 317634 h 595465"/>
                <a:gd name="connsiteX15" fmla="*/ 275900 w 1582728"/>
                <a:gd name="connsiteY15" fmla="*/ 203334 h 5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2728" h="595465">
                  <a:moveTo>
                    <a:pt x="275900" y="203334"/>
                  </a:moveTo>
                  <a:cubicBezTo>
                    <a:pt x="290011" y="171584"/>
                    <a:pt x="996272" y="132778"/>
                    <a:pt x="1097166" y="127134"/>
                  </a:cubicBezTo>
                  <a:cubicBezTo>
                    <a:pt x="1198060" y="121489"/>
                    <a:pt x="832583" y="156767"/>
                    <a:pt x="881266" y="169467"/>
                  </a:cubicBezTo>
                  <a:cubicBezTo>
                    <a:pt x="929949" y="182167"/>
                    <a:pt x="1272849" y="182873"/>
                    <a:pt x="1389266" y="203334"/>
                  </a:cubicBezTo>
                  <a:cubicBezTo>
                    <a:pt x="1505683" y="223795"/>
                    <a:pt x="1600933" y="325395"/>
                    <a:pt x="1579766" y="292234"/>
                  </a:cubicBezTo>
                  <a:cubicBezTo>
                    <a:pt x="1558599" y="259073"/>
                    <a:pt x="1273555" y="-39377"/>
                    <a:pt x="1262266" y="4367"/>
                  </a:cubicBezTo>
                  <a:cubicBezTo>
                    <a:pt x="1250977" y="48111"/>
                    <a:pt x="1530377" y="462978"/>
                    <a:pt x="1512033" y="554700"/>
                  </a:cubicBezTo>
                  <a:cubicBezTo>
                    <a:pt x="1493689" y="646422"/>
                    <a:pt x="1152200" y="554700"/>
                    <a:pt x="1152200" y="554700"/>
                  </a:cubicBezTo>
                  <a:lnTo>
                    <a:pt x="4966" y="542000"/>
                  </a:lnTo>
                  <a:cubicBezTo>
                    <a:pt x="-63473" y="539883"/>
                    <a:pt x="595516" y="549056"/>
                    <a:pt x="741566" y="542000"/>
                  </a:cubicBezTo>
                  <a:cubicBezTo>
                    <a:pt x="887616" y="534945"/>
                    <a:pt x="872799" y="544823"/>
                    <a:pt x="881266" y="499667"/>
                  </a:cubicBezTo>
                  <a:cubicBezTo>
                    <a:pt x="889733" y="454512"/>
                    <a:pt x="789544" y="306345"/>
                    <a:pt x="792366" y="271067"/>
                  </a:cubicBezTo>
                  <a:cubicBezTo>
                    <a:pt x="795188" y="235789"/>
                    <a:pt x="805067" y="259072"/>
                    <a:pt x="898200" y="288000"/>
                  </a:cubicBezTo>
                  <a:cubicBezTo>
                    <a:pt x="991333" y="316928"/>
                    <a:pt x="1332116" y="439695"/>
                    <a:pt x="1351166" y="444634"/>
                  </a:cubicBezTo>
                  <a:cubicBezTo>
                    <a:pt x="1370216" y="449573"/>
                    <a:pt x="1193122" y="352912"/>
                    <a:pt x="1012500" y="317634"/>
                  </a:cubicBezTo>
                  <a:cubicBezTo>
                    <a:pt x="831878" y="282356"/>
                    <a:pt x="261789" y="235084"/>
                    <a:pt x="275900" y="20333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1C92AD22-07C8-457C-8304-E55F439A4E2A}"/>
                </a:ext>
              </a:extLst>
            </p:cNvPr>
            <p:cNvSpPr/>
            <p:nvPr/>
          </p:nvSpPr>
          <p:spPr>
            <a:xfrm>
              <a:off x="6041498" y="3063584"/>
              <a:ext cx="1841838" cy="1135284"/>
            </a:xfrm>
            <a:custGeom>
              <a:avLst/>
              <a:gdLst>
                <a:gd name="connsiteX0" fmla="*/ 160335 w 1841838"/>
                <a:gd name="connsiteY0" fmla="*/ 818383 h 1135284"/>
                <a:gd name="connsiteX1" fmla="*/ 503235 w 1841838"/>
                <a:gd name="connsiteY1" fmla="*/ 839549 h 1135284"/>
                <a:gd name="connsiteX2" fmla="*/ 541335 w 1841838"/>
                <a:gd name="connsiteY2" fmla="*/ 983483 h 1135284"/>
                <a:gd name="connsiteX3" fmla="*/ 388935 w 1841838"/>
                <a:gd name="connsiteY3" fmla="*/ 1080849 h 1135284"/>
                <a:gd name="connsiteX4" fmla="*/ 24869 w 1841838"/>
                <a:gd name="connsiteY4" fmla="*/ 1123183 h 1135284"/>
                <a:gd name="connsiteX5" fmla="*/ 1159402 w 1841838"/>
                <a:gd name="connsiteY5" fmla="*/ 1123183 h 1135284"/>
                <a:gd name="connsiteX6" fmla="*/ 896935 w 1841838"/>
                <a:gd name="connsiteY6" fmla="*/ 983483 h 1135284"/>
                <a:gd name="connsiteX7" fmla="*/ 1112835 w 1841838"/>
                <a:gd name="connsiteY7" fmla="*/ 1013116 h 1135284"/>
                <a:gd name="connsiteX8" fmla="*/ 1642002 w 1841838"/>
                <a:gd name="connsiteY8" fmla="*/ 962316 h 1135284"/>
                <a:gd name="connsiteX9" fmla="*/ 1612369 w 1841838"/>
                <a:gd name="connsiteY9" fmla="*/ 598249 h 1135284"/>
                <a:gd name="connsiteX10" fmla="*/ 1434569 w 1841838"/>
                <a:gd name="connsiteY10" fmla="*/ 1349 h 1135284"/>
                <a:gd name="connsiteX11" fmla="*/ 1836735 w 1841838"/>
                <a:gd name="connsiteY11" fmla="*/ 776049 h 1135284"/>
                <a:gd name="connsiteX12" fmla="*/ 1633535 w 1841838"/>
                <a:gd name="connsiteY12" fmla="*/ 763349 h 1135284"/>
                <a:gd name="connsiteX13" fmla="*/ 1231369 w 1841838"/>
                <a:gd name="connsiteY13" fmla="*/ 750649 h 1135284"/>
                <a:gd name="connsiteX14" fmla="*/ 160335 w 1841838"/>
                <a:gd name="connsiteY14" fmla="*/ 818383 h 1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1838" h="1135284">
                  <a:moveTo>
                    <a:pt x="160335" y="818383"/>
                  </a:moveTo>
                  <a:cubicBezTo>
                    <a:pt x="38979" y="833200"/>
                    <a:pt x="439735" y="812032"/>
                    <a:pt x="503235" y="839549"/>
                  </a:cubicBezTo>
                  <a:cubicBezTo>
                    <a:pt x="566735" y="867066"/>
                    <a:pt x="560385" y="943266"/>
                    <a:pt x="541335" y="983483"/>
                  </a:cubicBezTo>
                  <a:cubicBezTo>
                    <a:pt x="522285" y="1023700"/>
                    <a:pt x="475013" y="1057566"/>
                    <a:pt x="388935" y="1080849"/>
                  </a:cubicBezTo>
                  <a:cubicBezTo>
                    <a:pt x="302857" y="1104132"/>
                    <a:pt x="-103542" y="1116127"/>
                    <a:pt x="24869" y="1123183"/>
                  </a:cubicBezTo>
                  <a:cubicBezTo>
                    <a:pt x="153280" y="1130239"/>
                    <a:pt x="1014058" y="1146466"/>
                    <a:pt x="1159402" y="1123183"/>
                  </a:cubicBezTo>
                  <a:cubicBezTo>
                    <a:pt x="1304746" y="1099900"/>
                    <a:pt x="904696" y="1001827"/>
                    <a:pt x="896935" y="983483"/>
                  </a:cubicBezTo>
                  <a:cubicBezTo>
                    <a:pt x="889174" y="965139"/>
                    <a:pt x="988657" y="1016644"/>
                    <a:pt x="1112835" y="1013116"/>
                  </a:cubicBezTo>
                  <a:cubicBezTo>
                    <a:pt x="1237013" y="1009588"/>
                    <a:pt x="1558746" y="1031460"/>
                    <a:pt x="1642002" y="962316"/>
                  </a:cubicBezTo>
                  <a:cubicBezTo>
                    <a:pt x="1725258" y="893172"/>
                    <a:pt x="1646941" y="758410"/>
                    <a:pt x="1612369" y="598249"/>
                  </a:cubicBezTo>
                  <a:cubicBezTo>
                    <a:pt x="1577797" y="438088"/>
                    <a:pt x="1397175" y="-28284"/>
                    <a:pt x="1434569" y="1349"/>
                  </a:cubicBezTo>
                  <a:cubicBezTo>
                    <a:pt x="1471963" y="30982"/>
                    <a:pt x="1803574" y="649049"/>
                    <a:pt x="1836735" y="776049"/>
                  </a:cubicBezTo>
                  <a:cubicBezTo>
                    <a:pt x="1869896" y="903049"/>
                    <a:pt x="1734429" y="767582"/>
                    <a:pt x="1633535" y="763349"/>
                  </a:cubicBezTo>
                  <a:cubicBezTo>
                    <a:pt x="1532641" y="759116"/>
                    <a:pt x="1477608" y="740066"/>
                    <a:pt x="1231369" y="750649"/>
                  </a:cubicBezTo>
                  <a:cubicBezTo>
                    <a:pt x="985130" y="761232"/>
                    <a:pt x="281691" y="803566"/>
                    <a:pt x="160335" y="81838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81ECD414-0EE9-4CF6-8BB9-1344403B6AE8}"/>
                </a:ext>
              </a:extLst>
            </p:cNvPr>
            <p:cNvSpPr/>
            <p:nvPr/>
          </p:nvSpPr>
          <p:spPr>
            <a:xfrm>
              <a:off x="4479611" y="2626236"/>
              <a:ext cx="792335" cy="929768"/>
            </a:xfrm>
            <a:custGeom>
              <a:avLst/>
              <a:gdLst>
                <a:gd name="connsiteX0" fmla="*/ 168589 w 792335"/>
                <a:gd name="connsiteY0" fmla="*/ 124 h 929768"/>
                <a:gd name="connsiteX1" fmla="*/ 275269 w 792335"/>
                <a:gd name="connsiteY1" fmla="*/ 284604 h 929768"/>
                <a:gd name="connsiteX2" fmla="*/ 133029 w 792335"/>
                <a:gd name="connsiteY2" fmla="*/ 548764 h 929768"/>
                <a:gd name="connsiteX3" fmla="*/ 11109 w 792335"/>
                <a:gd name="connsiteY3" fmla="*/ 711324 h 929768"/>
                <a:gd name="connsiteX4" fmla="*/ 427669 w 792335"/>
                <a:gd name="connsiteY4" fmla="*/ 762124 h 929768"/>
                <a:gd name="connsiteX5" fmla="*/ 732469 w 792335"/>
                <a:gd name="connsiteY5" fmla="*/ 929764 h 929768"/>
                <a:gd name="connsiteX6" fmla="*/ 707069 w 792335"/>
                <a:gd name="connsiteY6" fmla="*/ 757044 h 929768"/>
                <a:gd name="connsiteX7" fmla="*/ 788349 w 792335"/>
                <a:gd name="connsiteY7" fmla="*/ 894204 h 929768"/>
                <a:gd name="connsiteX8" fmla="*/ 559749 w 792335"/>
                <a:gd name="connsiteY8" fmla="*/ 442084 h 929768"/>
                <a:gd name="connsiteX9" fmla="*/ 559749 w 792335"/>
                <a:gd name="connsiteY9" fmla="*/ 254124 h 929768"/>
                <a:gd name="connsiteX10" fmla="*/ 503869 w 792335"/>
                <a:gd name="connsiteY10" fmla="*/ 289684 h 929768"/>
                <a:gd name="connsiteX11" fmla="*/ 336229 w 792335"/>
                <a:gd name="connsiteY11" fmla="*/ 249044 h 929768"/>
                <a:gd name="connsiteX12" fmla="*/ 168589 w 792335"/>
                <a:gd name="connsiteY12" fmla="*/ 124 h 9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335" h="929768">
                  <a:moveTo>
                    <a:pt x="168589" y="124"/>
                  </a:moveTo>
                  <a:cubicBezTo>
                    <a:pt x="158429" y="6051"/>
                    <a:pt x="281196" y="193164"/>
                    <a:pt x="275269" y="284604"/>
                  </a:cubicBezTo>
                  <a:cubicBezTo>
                    <a:pt x="269342" y="376044"/>
                    <a:pt x="177056" y="477644"/>
                    <a:pt x="133029" y="548764"/>
                  </a:cubicBezTo>
                  <a:cubicBezTo>
                    <a:pt x="89002" y="619884"/>
                    <a:pt x="-37998" y="675764"/>
                    <a:pt x="11109" y="711324"/>
                  </a:cubicBezTo>
                  <a:cubicBezTo>
                    <a:pt x="60216" y="746884"/>
                    <a:pt x="307442" y="725717"/>
                    <a:pt x="427669" y="762124"/>
                  </a:cubicBezTo>
                  <a:cubicBezTo>
                    <a:pt x="547896" y="798531"/>
                    <a:pt x="685902" y="930611"/>
                    <a:pt x="732469" y="929764"/>
                  </a:cubicBezTo>
                  <a:cubicBezTo>
                    <a:pt x="779036" y="928917"/>
                    <a:pt x="697756" y="762971"/>
                    <a:pt x="707069" y="757044"/>
                  </a:cubicBezTo>
                  <a:cubicBezTo>
                    <a:pt x="716382" y="751117"/>
                    <a:pt x="812902" y="946697"/>
                    <a:pt x="788349" y="894204"/>
                  </a:cubicBezTo>
                  <a:cubicBezTo>
                    <a:pt x="763796" y="841711"/>
                    <a:pt x="597849" y="548764"/>
                    <a:pt x="559749" y="442084"/>
                  </a:cubicBezTo>
                  <a:cubicBezTo>
                    <a:pt x="521649" y="335404"/>
                    <a:pt x="569062" y="279524"/>
                    <a:pt x="559749" y="254124"/>
                  </a:cubicBezTo>
                  <a:cubicBezTo>
                    <a:pt x="550436" y="228724"/>
                    <a:pt x="541122" y="290531"/>
                    <a:pt x="503869" y="289684"/>
                  </a:cubicBezTo>
                  <a:cubicBezTo>
                    <a:pt x="466616" y="288837"/>
                    <a:pt x="387876" y="295611"/>
                    <a:pt x="336229" y="249044"/>
                  </a:cubicBezTo>
                  <a:cubicBezTo>
                    <a:pt x="284582" y="202477"/>
                    <a:pt x="178749" y="-5803"/>
                    <a:pt x="168589" y="12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F073CBDE-4E7D-4BEA-B49F-09E3F26E15D2}"/>
                </a:ext>
              </a:extLst>
            </p:cNvPr>
            <p:cNvSpPr/>
            <p:nvPr/>
          </p:nvSpPr>
          <p:spPr>
            <a:xfrm>
              <a:off x="4408680" y="3087462"/>
              <a:ext cx="921397" cy="1065106"/>
            </a:xfrm>
            <a:custGeom>
              <a:avLst/>
              <a:gdLst>
                <a:gd name="connsiteX0" fmla="*/ 645920 w 921397"/>
                <a:gd name="connsiteY0" fmla="*/ 1178 h 1065106"/>
                <a:gd name="connsiteX1" fmla="*/ 889760 w 921397"/>
                <a:gd name="connsiteY1" fmla="*/ 392338 h 1065106"/>
                <a:gd name="connsiteX2" fmla="*/ 844040 w 921397"/>
                <a:gd name="connsiteY2" fmla="*/ 727618 h 1065106"/>
                <a:gd name="connsiteX3" fmla="*/ 920240 w 921397"/>
                <a:gd name="connsiteY3" fmla="*/ 1057818 h 1065106"/>
                <a:gd name="connsiteX4" fmla="*/ 772920 w 921397"/>
                <a:gd name="connsiteY4" fmla="*/ 961298 h 1065106"/>
                <a:gd name="connsiteX5" fmla="*/ 569720 w 921397"/>
                <a:gd name="connsiteY5" fmla="*/ 1022258 h 1065106"/>
                <a:gd name="connsiteX6" fmla="*/ 163320 w 921397"/>
                <a:gd name="connsiteY6" fmla="*/ 1047658 h 1065106"/>
                <a:gd name="connsiteX7" fmla="*/ 10920 w 921397"/>
                <a:gd name="connsiteY7" fmla="*/ 758098 h 1065106"/>
                <a:gd name="connsiteX8" fmla="*/ 31240 w 921397"/>
                <a:gd name="connsiteY8" fmla="*/ 605698 h 1065106"/>
                <a:gd name="connsiteX9" fmla="*/ 183640 w 921397"/>
                <a:gd name="connsiteY9" fmla="*/ 925738 h 1065106"/>
                <a:gd name="connsiteX10" fmla="*/ 569720 w 921397"/>
                <a:gd name="connsiteY10" fmla="*/ 1027338 h 1065106"/>
                <a:gd name="connsiteX11" fmla="*/ 656080 w 921397"/>
                <a:gd name="connsiteY11" fmla="*/ 813978 h 1065106"/>
                <a:gd name="connsiteX12" fmla="*/ 691640 w 921397"/>
                <a:gd name="connsiteY12" fmla="*/ 524418 h 1065106"/>
                <a:gd name="connsiteX13" fmla="*/ 645920 w 921397"/>
                <a:gd name="connsiteY13" fmla="*/ 1178 h 10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397" h="1065106">
                  <a:moveTo>
                    <a:pt x="645920" y="1178"/>
                  </a:moveTo>
                  <a:cubicBezTo>
                    <a:pt x="678940" y="-20835"/>
                    <a:pt x="856740" y="271265"/>
                    <a:pt x="889760" y="392338"/>
                  </a:cubicBezTo>
                  <a:cubicBezTo>
                    <a:pt x="922780" y="513411"/>
                    <a:pt x="838960" y="616705"/>
                    <a:pt x="844040" y="727618"/>
                  </a:cubicBezTo>
                  <a:cubicBezTo>
                    <a:pt x="849120" y="838531"/>
                    <a:pt x="932093" y="1018871"/>
                    <a:pt x="920240" y="1057818"/>
                  </a:cubicBezTo>
                  <a:cubicBezTo>
                    <a:pt x="908387" y="1096765"/>
                    <a:pt x="831340" y="967225"/>
                    <a:pt x="772920" y="961298"/>
                  </a:cubicBezTo>
                  <a:cubicBezTo>
                    <a:pt x="714500" y="955371"/>
                    <a:pt x="671320" y="1007865"/>
                    <a:pt x="569720" y="1022258"/>
                  </a:cubicBezTo>
                  <a:cubicBezTo>
                    <a:pt x="468120" y="1036651"/>
                    <a:pt x="256453" y="1091685"/>
                    <a:pt x="163320" y="1047658"/>
                  </a:cubicBezTo>
                  <a:cubicBezTo>
                    <a:pt x="70187" y="1003631"/>
                    <a:pt x="32933" y="831758"/>
                    <a:pt x="10920" y="758098"/>
                  </a:cubicBezTo>
                  <a:cubicBezTo>
                    <a:pt x="-11093" y="684438"/>
                    <a:pt x="2453" y="577758"/>
                    <a:pt x="31240" y="605698"/>
                  </a:cubicBezTo>
                  <a:cubicBezTo>
                    <a:pt x="60027" y="633638"/>
                    <a:pt x="93893" y="855465"/>
                    <a:pt x="183640" y="925738"/>
                  </a:cubicBezTo>
                  <a:cubicBezTo>
                    <a:pt x="273387" y="996011"/>
                    <a:pt x="490980" y="1045965"/>
                    <a:pt x="569720" y="1027338"/>
                  </a:cubicBezTo>
                  <a:cubicBezTo>
                    <a:pt x="648460" y="1008711"/>
                    <a:pt x="635760" y="897798"/>
                    <a:pt x="656080" y="813978"/>
                  </a:cubicBezTo>
                  <a:cubicBezTo>
                    <a:pt x="676400" y="730158"/>
                    <a:pt x="692487" y="656498"/>
                    <a:pt x="691640" y="524418"/>
                  </a:cubicBezTo>
                  <a:cubicBezTo>
                    <a:pt x="690793" y="392338"/>
                    <a:pt x="612900" y="23191"/>
                    <a:pt x="645920" y="117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32CC69B4-8C25-49DC-A75D-EEE4C81E301D}"/>
                </a:ext>
              </a:extLst>
            </p:cNvPr>
            <p:cNvSpPr/>
            <p:nvPr/>
          </p:nvSpPr>
          <p:spPr>
            <a:xfrm>
              <a:off x="4406737" y="3123730"/>
              <a:ext cx="775716" cy="1072573"/>
            </a:xfrm>
            <a:custGeom>
              <a:avLst/>
              <a:gdLst>
                <a:gd name="connsiteX0" fmla="*/ 256703 w 775716"/>
                <a:gd name="connsiteY0" fmla="*/ 5550 h 1072573"/>
                <a:gd name="connsiteX1" fmla="*/ 63663 w 775716"/>
                <a:gd name="connsiteY1" fmla="*/ 467830 h 1072573"/>
                <a:gd name="connsiteX2" fmla="*/ 63663 w 775716"/>
                <a:gd name="connsiteY2" fmla="*/ 716750 h 1072573"/>
                <a:gd name="connsiteX3" fmla="*/ 2703 w 775716"/>
                <a:gd name="connsiteY3" fmla="*/ 274790 h 1072573"/>
                <a:gd name="connsiteX4" fmla="*/ 165263 w 775716"/>
                <a:gd name="connsiteY4" fmla="*/ 889470 h 1072573"/>
                <a:gd name="connsiteX5" fmla="*/ 180503 w 775716"/>
                <a:gd name="connsiteY5" fmla="*/ 955510 h 1072573"/>
                <a:gd name="connsiteX6" fmla="*/ 774863 w 775716"/>
                <a:gd name="connsiteY6" fmla="*/ 980910 h 1072573"/>
                <a:gd name="connsiteX7" fmla="*/ 317663 w 775716"/>
                <a:gd name="connsiteY7" fmla="*/ 1072350 h 1072573"/>
                <a:gd name="connsiteX8" fmla="*/ 556423 w 775716"/>
                <a:gd name="connsiteY8" fmla="*/ 1001230 h 1072573"/>
                <a:gd name="connsiteX9" fmla="*/ 703743 w 775716"/>
                <a:gd name="connsiteY9" fmla="*/ 838670 h 1072573"/>
                <a:gd name="connsiteX10" fmla="*/ 658023 w 775716"/>
                <a:gd name="connsiteY10" fmla="*/ 325590 h 1072573"/>
                <a:gd name="connsiteX11" fmla="*/ 429423 w 775716"/>
                <a:gd name="connsiteY11" fmla="*/ 168110 h 1072573"/>
                <a:gd name="connsiteX12" fmla="*/ 388783 w 775716"/>
                <a:gd name="connsiteY12" fmla="*/ 239230 h 1072573"/>
                <a:gd name="connsiteX13" fmla="*/ 200823 w 775716"/>
                <a:gd name="connsiteY13" fmla="*/ 213830 h 1072573"/>
                <a:gd name="connsiteX14" fmla="*/ 256703 w 775716"/>
                <a:gd name="connsiteY14" fmla="*/ 5550 h 107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5716" h="1072573">
                  <a:moveTo>
                    <a:pt x="256703" y="5550"/>
                  </a:moveTo>
                  <a:cubicBezTo>
                    <a:pt x="233843" y="47883"/>
                    <a:pt x="95836" y="349297"/>
                    <a:pt x="63663" y="467830"/>
                  </a:cubicBezTo>
                  <a:cubicBezTo>
                    <a:pt x="31490" y="586363"/>
                    <a:pt x="73823" y="748923"/>
                    <a:pt x="63663" y="716750"/>
                  </a:cubicBezTo>
                  <a:cubicBezTo>
                    <a:pt x="53503" y="684577"/>
                    <a:pt x="-14230" y="246003"/>
                    <a:pt x="2703" y="274790"/>
                  </a:cubicBezTo>
                  <a:cubicBezTo>
                    <a:pt x="19636" y="303577"/>
                    <a:pt x="135630" y="776017"/>
                    <a:pt x="165263" y="889470"/>
                  </a:cubicBezTo>
                  <a:cubicBezTo>
                    <a:pt x="194896" y="1002923"/>
                    <a:pt x="78903" y="940270"/>
                    <a:pt x="180503" y="955510"/>
                  </a:cubicBezTo>
                  <a:cubicBezTo>
                    <a:pt x="282103" y="970750"/>
                    <a:pt x="752003" y="961437"/>
                    <a:pt x="774863" y="980910"/>
                  </a:cubicBezTo>
                  <a:cubicBezTo>
                    <a:pt x="797723" y="1000383"/>
                    <a:pt x="354070" y="1068963"/>
                    <a:pt x="317663" y="1072350"/>
                  </a:cubicBezTo>
                  <a:cubicBezTo>
                    <a:pt x="281256" y="1075737"/>
                    <a:pt x="492077" y="1040177"/>
                    <a:pt x="556423" y="1001230"/>
                  </a:cubicBezTo>
                  <a:cubicBezTo>
                    <a:pt x="620769" y="962283"/>
                    <a:pt x="686810" y="951277"/>
                    <a:pt x="703743" y="838670"/>
                  </a:cubicBezTo>
                  <a:cubicBezTo>
                    <a:pt x="720676" y="726063"/>
                    <a:pt x="703743" y="437350"/>
                    <a:pt x="658023" y="325590"/>
                  </a:cubicBezTo>
                  <a:cubicBezTo>
                    <a:pt x="612303" y="213830"/>
                    <a:pt x="474296" y="182503"/>
                    <a:pt x="429423" y="168110"/>
                  </a:cubicBezTo>
                  <a:cubicBezTo>
                    <a:pt x="384550" y="153717"/>
                    <a:pt x="426883" y="231610"/>
                    <a:pt x="388783" y="239230"/>
                  </a:cubicBezTo>
                  <a:cubicBezTo>
                    <a:pt x="350683" y="246850"/>
                    <a:pt x="219450" y="251930"/>
                    <a:pt x="200823" y="213830"/>
                  </a:cubicBezTo>
                  <a:cubicBezTo>
                    <a:pt x="182196" y="175730"/>
                    <a:pt x="279563" y="-36783"/>
                    <a:pt x="256703" y="55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4B41775A-BF1A-4673-97D4-102F5F86A08E}"/>
                </a:ext>
              </a:extLst>
            </p:cNvPr>
            <p:cNvSpPr/>
            <p:nvPr/>
          </p:nvSpPr>
          <p:spPr>
            <a:xfrm>
              <a:off x="4986840" y="2340678"/>
              <a:ext cx="394601" cy="1168799"/>
            </a:xfrm>
            <a:custGeom>
              <a:avLst/>
              <a:gdLst>
                <a:gd name="connsiteX0" fmla="*/ 389493 w 394601"/>
                <a:gd name="connsiteY0" fmla="*/ 355 h 1168799"/>
                <a:gd name="connsiteX1" fmla="*/ 63527 w 394601"/>
                <a:gd name="connsiteY1" fmla="*/ 275522 h 1168799"/>
                <a:gd name="connsiteX2" fmla="*/ 131260 w 394601"/>
                <a:gd name="connsiteY2" fmla="*/ 152755 h 1168799"/>
                <a:gd name="connsiteX3" fmla="*/ 27 w 394601"/>
                <a:gd name="connsiteY3" fmla="*/ 580322 h 1168799"/>
                <a:gd name="connsiteX4" fmla="*/ 143960 w 394601"/>
                <a:gd name="connsiteY4" fmla="*/ 775055 h 1168799"/>
                <a:gd name="connsiteX5" fmla="*/ 270960 w 394601"/>
                <a:gd name="connsiteY5" fmla="*/ 944389 h 1168799"/>
                <a:gd name="connsiteX6" fmla="*/ 317527 w 394601"/>
                <a:gd name="connsiteY6" fmla="*/ 1168755 h 1168799"/>
                <a:gd name="connsiteX7" fmla="*/ 275193 w 394601"/>
                <a:gd name="connsiteY7" fmla="*/ 965555 h 1168799"/>
                <a:gd name="connsiteX8" fmla="*/ 215927 w 394601"/>
                <a:gd name="connsiteY8" fmla="*/ 656522 h 1168799"/>
                <a:gd name="connsiteX9" fmla="*/ 241327 w 394601"/>
                <a:gd name="connsiteY9" fmla="*/ 677689 h 1168799"/>
                <a:gd name="connsiteX10" fmla="*/ 262493 w 394601"/>
                <a:gd name="connsiteY10" fmla="*/ 343255 h 1168799"/>
                <a:gd name="connsiteX11" fmla="*/ 389493 w 394601"/>
                <a:gd name="connsiteY11" fmla="*/ 355 h 11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601" h="1168799">
                  <a:moveTo>
                    <a:pt x="389493" y="355"/>
                  </a:moveTo>
                  <a:cubicBezTo>
                    <a:pt x="356332" y="-10934"/>
                    <a:pt x="106566" y="250122"/>
                    <a:pt x="63527" y="275522"/>
                  </a:cubicBezTo>
                  <a:cubicBezTo>
                    <a:pt x="20488" y="300922"/>
                    <a:pt x="141843" y="101955"/>
                    <a:pt x="131260" y="152755"/>
                  </a:cubicBezTo>
                  <a:cubicBezTo>
                    <a:pt x="120677" y="203555"/>
                    <a:pt x="-2090" y="476605"/>
                    <a:pt x="27" y="580322"/>
                  </a:cubicBezTo>
                  <a:cubicBezTo>
                    <a:pt x="2144" y="684039"/>
                    <a:pt x="98805" y="714377"/>
                    <a:pt x="143960" y="775055"/>
                  </a:cubicBezTo>
                  <a:cubicBezTo>
                    <a:pt x="189115" y="835733"/>
                    <a:pt x="242032" y="878772"/>
                    <a:pt x="270960" y="944389"/>
                  </a:cubicBezTo>
                  <a:cubicBezTo>
                    <a:pt x="299888" y="1010006"/>
                    <a:pt x="316822" y="1165227"/>
                    <a:pt x="317527" y="1168755"/>
                  </a:cubicBezTo>
                  <a:cubicBezTo>
                    <a:pt x="318232" y="1172283"/>
                    <a:pt x="275193" y="965555"/>
                    <a:pt x="275193" y="965555"/>
                  </a:cubicBezTo>
                  <a:cubicBezTo>
                    <a:pt x="258260" y="880183"/>
                    <a:pt x="221571" y="704500"/>
                    <a:pt x="215927" y="656522"/>
                  </a:cubicBezTo>
                  <a:cubicBezTo>
                    <a:pt x="210283" y="608544"/>
                    <a:pt x="233566" y="729900"/>
                    <a:pt x="241327" y="677689"/>
                  </a:cubicBezTo>
                  <a:cubicBezTo>
                    <a:pt x="249088" y="625478"/>
                    <a:pt x="240621" y="451911"/>
                    <a:pt x="262493" y="343255"/>
                  </a:cubicBezTo>
                  <a:cubicBezTo>
                    <a:pt x="284365" y="234599"/>
                    <a:pt x="422654" y="11644"/>
                    <a:pt x="389493" y="355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9AC3E4AA-933B-4D93-AA37-EE3C243AE871}"/>
                </a:ext>
              </a:extLst>
            </p:cNvPr>
            <p:cNvSpPr/>
            <p:nvPr/>
          </p:nvSpPr>
          <p:spPr>
            <a:xfrm>
              <a:off x="5221250" y="2311400"/>
              <a:ext cx="817004" cy="1286947"/>
            </a:xfrm>
            <a:custGeom>
              <a:avLst/>
              <a:gdLst>
                <a:gd name="connsiteX0" fmla="*/ 78883 w 817004"/>
                <a:gd name="connsiteY0" fmla="*/ 0 h 1286947"/>
                <a:gd name="connsiteX1" fmla="*/ 210117 w 817004"/>
                <a:gd name="connsiteY1" fmla="*/ 262467 h 1286947"/>
                <a:gd name="connsiteX2" fmla="*/ 188950 w 817004"/>
                <a:gd name="connsiteY2" fmla="*/ 478367 h 1286947"/>
                <a:gd name="connsiteX3" fmla="*/ 176250 w 817004"/>
                <a:gd name="connsiteY3" fmla="*/ 711200 h 1286947"/>
                <a:gd name="connsiteX4" fmla="*/ 311717 w 817004"/>
                <a:gd name="connsiteY4" fmla="*/ 829733 h 1286947"/>
                <a:gd name="connsiteX5" fmla="*/ 696950 w 817004"/>
                <a:gd name="connsiteY5" fmla="*/ 1113367 h 1286947"/>
                <a:gd name="connsiteX6" fmla="*/ 815483 w 817004"/>
                <a:gd name="connsiteY6" fmla="*/ 1286933 h 1286947"/>
                <a:gd name="connsiteX7" fmla="*/ 633450 w 817004"/>
                <a:gd name="connsiteY7" fmla="*/ 1104900 h 1286947"/>
                <a:gd name="connsiteX8" fmla="*/ 138150 w 817004"/>
                <a:gd name="connsiteY8" fmla="*/ 1083733 h 1286947"/>
                <a:gd name="connsiteX9" fmla="*/ 78883 w 817004"/>
                <a:gd name="connsiteY9" fmla="*/ 922867 h 1286947"/>
                <a:gd name="connsiteX10" fmla="*/ 28083 w 817004"/>
                <a:gd name="connsiteY10" fmla="*/ 550333 h 1286947"/>
                <a:gd name="connsiteX11" fmla="*/ 2683 w 817004"/>
                <a:gd name="connsiteY11" fmla="*/ 262467 h 1286947"/>
                <a:gd name="connsiteX12" fmla="*/ 78883 w 817004"/>
                <a:gd name="connsiteY12" fmla="*/ 0 h 128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004" h="1286947">
                  <a:moveTo>
                    <a:pt x="78883" y="0"/>
                  </a:moveTo>
                  <a:cubicBezTo>
                    <a:pt x="113455" y="0"/>
                    <a:pt x="191773" y="182739"/>
                    <a:pt x="210117" y="262467"/>
                  </a:cubicBezTo>
                  <a:cubicBezTo>
                    <a:pt x="228462" y="342195"/>
                    <a:pt x="188950" y="478367"/>
                    <a:pt x="188950" y="478367"/>
                  </a:cubicBezTo>
                  <a:cubicBezTo>
                    <a:pt x="183306" y="553156"/>
                    <a:pt x="155789" y="652639"/>
                    <a:pt x="176250" y="711200"/>
                  </a:cubicBezTo>
                  <a:cubicBezTo>
                    <a:pt x="196711" y="769761"/>
                    <a:pt x="224934" y="762705"/>
                    <a:pt x="311717" y="829733"/>
                  </a:cubicBezTo>
                  <a:cubicBezTo>
                    <a:pt x="398500" y="896761"/>
                    <a:pt x="612989" y="1037167"/>
                    <a:pt x="696950" y="1113367"/>
                  </a:cubicBezTo>
                  <a:cubicBezTo>
                    <a:pt x="780911" y="1189567"/>
                    <a:pt x="826066" y="1288344"/>
                    <a:pt x="815483" y="1286933"/>
                  </a:cubicBezTo>
                  <a:cubicBezTo>
                    <a:pt x="804900" y="1285522"/>
                    <a:pt x="746339" y="1138767"/>
                    <a:pt x="633450" y="1104900"/>
                  </a:cubicBezTo>
                  <a:cubicBezTo>
                    <a:pt x="520561" y="1071033"/>
                    <a:pt x="230578" y="1114072"/>
                    <a:pt x="138150" y="1083733"/>
                  </a:cubicBezTo>
                  <a:cubicBezTo>
                    <a:pt x="45722" y="1053394"/>
                    <a:pt x="97227" y="1011767"/>
                    <a:pt x="78883" y="922867"/>
                  </a:cubicBezTo>
                  <a:cubicBezTo>
                    <a:pt x="60539" y="833967"/>
                    <a:pt x="40783" y="660400"/>
                    <a:pt x="28083" y="550333"/>
                  </a:cubicBezTo>
                  <a:cubicBezTo>
                    <a:pt x="15383" y="440266"/>
                    <a:pt x="-7900" y="348545"/>
                    <a:pt x="2683" y="262467"/>
                  </a:cubicBezTo>
                  <a:cubicBezTo>
                    <a:pt x="13266" y="176389"/>
                    <a:pt x="44311" y="0"/>
                    <a:pt x="78883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519A04AD-B90B-4178-BBBC-C2C42248170B}"/>
                </a:ext>
              </a:extLst>
            </p:cNvPr>
            <p:cNvSpPr/>
            <p:nvPr/>
          </p:nvSpPr>
          <p:spPr>
            <a:xfrm>
              <a:off x="4758194" y="2674478"/>
              <a:ext cx="1326758" cy="1507192"/>
            </a:xfrm>
            <a:custGeom>
              <a:avLst/>
              <a:gdLst>
                <a:gd name="connsiteX0" fmla="*/ 516539 w 1326758"/>
                <a:gd name="connsiteY0" fmla="*/ 5222 h 1507192"/>
                <a:gd name="connsiteX1" fmla="*/ 660473 w 1326758"/>
                <a:gd name="connsiteY1" fmla="*/ 597889 h 1507192"/>
                <a:gd name="connsiteX2" fmla="*/ 1295473 w 1326758"/>
                <a:gd name="connsiteY2" fmla="*/ 834955 h 1507192"/>
                <a:gd name="connsiteX3" fmla="*/ 1219273 w 1326758"/>
                <a:gd name="connsiteY3" fmla="*/ 1173622 h 1507192"/>
                <a:gd name="connsiteX4" fmla="*/ 1130373 w 1326758"/>
                <a:gd name="connsiteY4" fmla="*/ 1215955 h 1507192"/>
                <a:gd name="connsiteX5" fmla="*/ 800173 w 1326758"/>
                <a:gd name="connsiteY5" fmla="*/ 1397989 h 1507192"/>
                <a:gd name="connsiteX6" fmla="*/ 512306 w 1326758"/>
                <a:gd name="connsiteY6" fmla="*/ 1503822 h 1507192"/>
                <a:gd name="connsiteX7" fmla="*/ 529239 w 1326758"/>
                <a:gd name="connsiteY7" fmla="*/ 1478422 h 1507192"/>
                <a:gd name="connsiteX8" fmla="*/ 73 w 1326758"/>
                <a:gd name="connsiteY8" fmla="*/ 1453022 h 1507192"/>
                <a:gd name="connsiteX9" fmla="*/ 491139 w 1326758"/>
                <a:gd name="connsiteY9" fmla="*/ 1292155 h 1507192"/>
                <a:gd name="connsiteX10" fmla="*/ 537706 w 1326758"/>
                <a:gd name="connsiteY10" fmla="*/ 974655 h 1507192"/>
                <a:gd name="connsiteX11" fmla="*/ 427639 w 1326758"/>
                <a:gd name="connsiteY11" fmla="*/ 652922 h 1507192"/>
                <a:gd name="connsiteX12" fmla="*/ 376839 w 1326758"/>
                <a:gd name="connsiteY12" fmla="*/ 517455 h 1507192"/>
                <a:gd name="connsiteX13" fmla="*/ 393773 w 1326758"/>
                <a:gd name="connsiteY13" fmla="*/ 318489 h 1507192"/>
                <a:gd name="connsiteX14" fmla="*/ 516539 w 1326758"/>
                <a:gd name="connsiteY14" fmla="*/ 5222 h 15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758" h="1507192">
                  <a:moveTo>
                    <a:pt x="516539" y="5222"/>
                  </a:moveTo>
                  <a:cubicBezTo>
                    <a:pt x="560989" y="51789"/>
                    <a:pt x="530651" y="459600"/>
                    <a:pt x="660473" y="597889"/>
                  </a:cubicBezTo>
                  <a:cubicBezTo>
                    <a:pt x="790295" y="736178"/>
                    <a:pt x="1202340" y="738999"/>
                    <a:pt x="1295473" y="834955"/>
                  </a:cubicBezTo>
                  <a:cubicBezTo>
                    <a:pt x="1388606" y="930911"/>
                    <a:pt x="1246790" y="1110122"/>
                    <a:pt x="1219273" y="1173622"/>
                  </a:cubicBezTo>
                  <a:cubicBezTo>
                    <a:pt x="1191756" y="1237122"/>
                    <a:pt x="1200223" y="1178560"/>
                    <a:pt x="1130373" y="1215955"/>
                  </a:cubicBezTo>
                  <a:cubicBezTo>
                    <a:pt x="1060523" y="1253350"/>
                    <a:pt x="903184" y="1350011"/>
                    <a:pt x="800173" y="1397989"/>
                  </a:cubicBezTo>
                  <a:cubicBezTo>
                    <a:pt x="697162" y="1445967"/>
                    <a:pt x="557462" y="1490417"/>
                    <a:pt x="512306" y="1503822"/>
                  </a:cubicBezTo>
                  <a:cubicBezTo>
                    <a:pt x="467150" y="1517227"/>
                    <a:pt x="614611" y="1486889"/>
                    <a:pt x="529239" y="1478422"/>
                  </a:cubicBezTo>
                  <a:cubicBezTo>
                    <a:pt x="443867" y="1469955"/>
                    <a:pt x="6423" y="1484067"/>
                    <a:pt x="73" y="1453022"/>
                  </a:cubicBezTo>
                  <a:cubicBezTo>
                    <a:pt x="-6277" y="1421977"/>
                    <a:pt x="401534" y="1371883"/>
                    <a:pt x="491139" y="1292155"/>
                  </a:cubicBezTo>
                  <a:cubicBezTo>
                    <a:pt x="580744" y="1212427"/>
                    <a:pt x="548289" y="1081194"/>
                    <a:pt x="537706" y="974655"/>
                  </a:cubicBezTo>
                  <a:cubicBezTo>
                    <a:pt x="527123" y="868116"/>
                    <a:pt x="454450" y="729122"/>
                    <a:pt x="427639" y="652922"/>
                  </a:cubicBezTo>
                  <a:cubicBezTo>
                    <a:pt x="400828" y="576722"/>
                    <a:pt x="382483" y="573194"/>
                    <a:pt x="376839" y="517455"/>
                  </a:cubicBezTo>
                  <a:cubicBezTo>
                    <a:pt x="371195" y="461716"/>
                    <a:pt x="370490" y="400333"/>
                    <a:pt x="393773" y="318489"/>
                  </a:cubicBezTo>
                  <a:cubicBezTo>
                    <a:pt x="417056" y="236645"/>
                    <a:pt x="472089" y="-41345"/>
                    <a:pt x="516539" y="5222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77F90326-7769-40FC-83AC-1DDF09E4AA15}"/>
                </a:ext>
              </a:extLst>
            </p:cNvPr>
            <p:cNvSpPr/>
            <p:nvPr/>
          </p:nvSpPr>
          <p:spPr>
            <a:xfrm>
              <a:off x="6294888" y="2366433"/>
              <a:ext cx="1105170" cy="1317922"/>
            </a:xfrm>
            <a:custGeom>
              <a:avLst/>
              <a:gdLst>
                <a:gd name="connsiteX0" fmla="*/ 491145 w 1105170"/>
                <a:gd name="connsiteY0" fmla="*/ 0 h 1317922"/>
                <a:gd name="connsiteX1" fmla="*/ 575812 w 1105170"/>
                <a:gd name="connsiteY1" fmla="*/ 42334 h 1317922"/>
                <a:gd name="connsiteX2" fmla="*/ 973745 w 1105170"/>
                <a:gd name="connsiteY2" fmla="*/ 249767 h 1317922"/>
                <a:gd name="connsiteX3" fmla="*/ 922945 w 1105170"/>
                <a:gd name="connsiteY3" fmla="*/ 207434 h 1317922"/>
                <a:gd name="connsiteX4" fmla="*/ 1104979 w 1105170"/>
                <a:gd name="connsiteY4" fmla="*/ 651934 h 1317922"/>
                <a:gd name="connsiteX5" fmla="*/ 952579 w 1105170"/>
                <a:gd name="connsiteY5" fmla="*/ 635000 h 1317922"/>
                <a:gd name="connsiteX6" fmla="*/ 711279 w 1105170"/>
                <a:gd name="connsiteY6" fmla="*/ 910167 h 1317922"/>
                <a:gd name="connsiteX7" fmla="*/ 787479 w 1105170"/>
                <a:gd name="connsiteY7" fmla="*/ 804334 h 1317922"/>
                <a:gd name="connsiteX8" fmla="*/ 584279 w 1105170"/>
                <a:gd name="connsiteY8" fmla="*/ 999067 h 1317922"/>
                <a:gd name="connsiteX9" fmla="*/ 55112 w 1105170"/>
                <a:gd name="connsiteY9" fmla="*/ 1236134 h 1317922"/>
                <a:gd name="connsiteX10" fmla="*/ 55112 w 1105170"/>
                <a:gd name="connsiteY10" fmla="*/ 1312334 h 1317922"/>
                <a:gd name="connsiteX11" fmla="*/ 398012 w 1105170"/>
                <a:gd name="connsiteY11" fmla="*/ 1104900 h 1317922"/>
                <a:gd name="connsiteX12" fmla="*/ 169412 w 1105170"/>
                <a:gd name="connsiteY12" fmla="*/ 1113367 h 1317922"/>
                <a:gd name="connsiteX13" fmla="*/ 461512 w 1105170"/>
                <a:gd name="connsiteY13" fmla="*/ 571500 h 1317922"/>
                <a:gd name="connsiteX14" fmla="*/ 537712 w 1105170"/>
                <a:gd name="connsiteY14" fmla="*/ 753534 h 1317922"/>
                <a:gd name="connsiteX15" fmla="*/ 774779 w 1105170"/>
                <a:gd name="connsiteY15" fmla="*/ 550334 h 1317922"/>
                <a:gd name="connsiteX16" fmla="*/ 872145 w 1105170"/>
                <a:gd name="connsiteY16" fmla="*/ 491067 h 1317922"/>
                <a:gd name="connsiteX17" fmla="*/ 491145 w 1105170"/>
                <a:gd name="connsiteY17" fmla="*/ 0 h 13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70" h="1317922">
                  <a:moveTo>
                    <a:pt x="491145" y="0"/>
                  </a:moveTo>
                  <a:cubicBezTo>
                    <a:pt x="493262" y="353"/>
                    <a:pt x="575812" y="42334"/>
                    <a:pt x="575812" y="42334"/>
                  </a:cubicBezTo>
                  <a:lnTo>
                    <a:pt x="973745" y="249767"/>
                  </a:lnTo>
                  <a:cubicBezTo>
                    <a:pt x="1031600" y="277284"/>
                    <a:pt x="901073" y="140406"/>
                    <a:pt x="922945" y="207434"/>
                  </a:cubicBezTo>
                  <a:cubicBezTo>
                    <a:pt x="944817" y="274462"/>
                    <a:pt x="1100040" y="580673"/>
                    <a:pt x="1104979" y="651934"/>
                  </a:cubicBezTo>
                  <a:cubicBezTo>
                    <a:pt x="1109918" y="723195"/>
                    <a:pt x="1018195" y="591961"/>
                    <a:pt x="952579" y="635000"/>
                  </a:cubicBezTo>
                  <a:cubicBezTo>
                    <a:pt x="886963" y="678039"/>
                    <a:pt x="738796" y="881945"/>
                    <a:pt x="711279" y="910167"/>
                  </a:cubicBezTo>
                  <a:cubicBezTo>
                    <a:pt x="683762" y="938389"/>
                    <a:pt x="808646" y="789517"/>
                    <a:pt x="787479" y="804334"/>
                  </a:cubicBezTo>
                  <a:cubicBezTo>
                    <a:pt x="766312" y="819151"/>
                    <a:pt x="706340" y="927100"/>
                    <a:pt x="584279" y="999067"/>
                  </a:cubicBezTo>
                  <a:cubicBezTo>
                    <a:pt x="462218" y="1071034"/>
                    <a:pt x="143306" y="1183923"/>
                    <a:pt x="55112" y="1236134"/>
                  </a:cubicBezTo>
                  <a:cubicBezTo>
                    <a:pt x="-33082" y="1288345"/>
                    <a:pt x="-2038" y="1334206"/>
                    <a:pt x="55112" y="1312334"/>
                  </a:cubicBezTo>
                  <a:cubicBezTo>
                    <a:pt x="112262" y="1290462"/>
                    <a:pt x="378962" y="1138061"/>
                    <a:pt x="398012" y="1104900"/>
                  </a:cubicBezTo>
                  <a:cubicBezTo>
                    <a:pt x="417062" y="1071739"/>
                    <a:pt x="158829" y="1202267"/>
                    <a:pt x="169412" y="1113367"/>
                  </a:cubicBezTo>
                  <a:cubicBezTo>
                    <a:pt x="179995" y="1024467"/>
                    <a:pt x="400129" y="631472"/>
                    <a:pt x="461512" y="571500"/>
                  </a:cubicBezTo>
                  <a:cubicBezTo>
                    <a:pt x="522895" y="511528"/>
                    <a:pt x="485501" y="757062"/>
                    <a:pt x="537712" y="753534"/>
                  </a:cubicBezTo>
                  <a:cubicBezTo>
                    <a:pt x="589923" y="750006"/>
                    <a:pt x="719040" y="594078"/>
                    <a:pt x="774779" y="550334"/>
                  </a:cubicBezTo>
                  <a:cubicBezTo>
                    <a:pt x="830518" y="506590"/>
                    <a:pt x="914478" y="579967"/>
                    <a:pt x="872145" y="491067"/>
                  </a:cubicBezTo>
                  <a:cubicBezTo>
                    <a:pt x="829812" y="402167"/>
                    <a:pt x="675295" y="209550"/>
                    <a:pt x="491145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50814564-E450-40E4-B55A-1926B2177FED}"/>
                </a:ext>
              </a:extLst>
            </p:cNvPr>
            <p:cNvSpPr/>
            <p:nvPr/>
          </p:nvSpPr>
          <p:spPr>
            <a:xfrm>
              <a:off x="6280944" y="2323706"/>
              <a:ext cx="1019489" cy="1355196"/>
            </a:xfrm>
            <a:custGeom>
              <a:avLst/>
              <a:gdLst>
                <a:gd name="connsiteX0" fmla="*/ 479689 w 1019489"/>
                <a:gd name="connsiteY0" fmla="*/ 394 h 1355196"/>
                <a:gd name="connsiteX1" fmla="*/ 915723 w 1019489"/>
                <a:gd name="connsiteY1" fmla="*/ 313661 h 1355196"/>
                <a:gd name="connsiteX2" fmla="*/ 784489 w 1019489"/>
                <a:gd name="connsiteY2" fmla="*/ 360227 h 1355196"/>
                <a:gd name="connsiteX3" fmla="*/ 1017323 w 1019489"/>
                <a:gd name="connsiteY3" fmla="*/ 567661 h 1355196"/>
                <a:gd name="connsiteX4" fmla="*/ 619389 w 1019489"/>
                <a:gd name="connsiteY4" fmla="*/ 762394 h 1355196"/>
                <a:gd name="connsiteX5" fmla="*/ 242623 w 1019489"/>
                <a:gd name="connsiteY5" fmla="*/ 1079894 h 1355196"/>
                <a:gd name="connsiteX6" fmla="*/ 318823 w 1019489"/>
                <a:gd name="connsiteY6" fmla="*/ 919027 h 1355196"/>
                <a:gd name="connsiteX7" fmla="*/ 5556 w 1019489"/>
                <a:gd name="connsiteY7" fmla="*/ 1355061 h 1355196"/>
                <a:gd name="connsiteX8" fmla="*/ 141023 w 1019489"/>
                <a:gd name="connsiteY8" fmla="*/ 957127 h 1355196"/>
                <a:gd name="connsiteX9" fmla="*/ 424656 w 1019489"/>
                <a:gd name="connsiteY9" fmla="*/ 233227 h 1355196"/>
                <a:gd name="connsiteX10" fmla="*/ 386556 w 1019489"/>
                <a:gd name="connsiteY10" fmla="*/ 385627 h 1355196"/>
                <a:gd name="connsiteX11" fmla="*/ 479689 w 1019489"/>
                <a:gd name="connsiteY11" fmla="*/ 394 h 135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9489" h="1355196">
                  <a:moveTo>
                    <a:pt x="479689" y="394"/>
                  </a:moveTo>
                  <a:cubicBezTo>
                    <a:pt x="567884" y="-11600"/>
                    <a:pt x="864923" y="253689"/>
                    <a:pt x="915723" y="313661"/>
                  </a:cubicBezTo>
                  <a:cubicBezTo>
                    <a:pt x="966523" y="373633"/>
                    <a:pt x="767556" y="317894"/>
                    <a:pt x="784489" y="360227"/>
                  </a:cubicBezTo>
                  <a:cubicBezTo>
                    <a:pt x="801422" y="402560"/>
                    <a:pt x="1044840" y="500633"/>
                    <a:pt x="1017323" y="567661"/>
                  </a:cubicBezTo>
                  <a:cubicBezTo>
                    <a:pt x="989806" y="634689"/>
                    <a:pt x="748506" y="677022"/>
                    <a:pt x="619389" y="762394"/>
                  </a:cubicBezTo>
                  <a:cubicBezTo>
                    <a:pt x="490272" y="847766"/>
                    <a:pt x="292717" y="1053789"/>
                    <a:pt x="242623" y="1079894"/>
                  </a:cubicBezTo>
                  <a:cubicBezTo>
                    <a:pt x="192529" y="1105999"/>
                    <a:pt x="358334" y="873166"/>
                    <a:pt x="318823" y="919027"/>
                  </a:cubicBezTo>
                  <a:cubicBezTo>
                    <a:pt x="279312" y="964888"/>
                    <a:pt x="35189" y="1348711"/>
                    <a:pt x="5556" y="1355061"/>
                  </a:cubicBezTo>
                  <a:cubicBezTo>
                    <a:pt x="-24077" y="1361411"/>
                    <a:pt x="71173" y="1144099"/>
                    <a:pt x="141023" y="957127"/>
                  </a:cubicBezTo>
                  <a:cubicBezTo>
                    <a:pt x="210873" y="770155"/>
                    <a:pt x="383734" y="328477"/>
                    <a:pt x="424656" y="233227"/>
                  </a:cubicBezTo>
                  <a:cubicBezTo>
                    <a:pt x="465578" y="137977"/>
                    <a:pt x="373856" y="423021"/>
                    <a:pt x="386556" y="385627"/>
                  </a:cubicBezTo>
                  <a:cubicBezTo>
                    <a:pt x="399256" y="348233"/>
                    <a:pt x="391494" y="12388"/>
                    <a:pt x="479689" y="39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E259CBE4-942C-4F80-9B05-06DD8E3493A9}"/>
                </a:ext>
              </a:extLst>
            </p:cNvPr>
            <p:cNvSpPr/>
            <p:nvPr/>
          </p:nvSpPr>
          <p:spPr>
            <a:xfrm>
              <a:off x="5697802" y="3062434"/>
              <a:ext cx="890588" cy="814451"/>
            </a:xfrm>
            <a:custGeom>
              <a:avLst/>
              <a:gdLst>
                <a:gd name="connsiteX0" fmla="*/ 38365 w 890588"/>
                <a:gd name="connsiteY0" fmla="*/ 53299 h 814451"/>
                <a:gd name="connsiteX1" fmla="*/ 135731 w 890588"/>
                <a:gd name="connsiteY1" fmla="*/ 49066 h 814451"/>
                <a:gd name="connsiteX2" fmla="*/ 749565 w 890588"/>
                <a:gd name="connsiteY2" fmla="*/ 6733 h 814451"/>
                <a:gd name="connsiteX3" fmla="*/ 93398 w 890588"/>
                <a:gd name="connsiteY3" fmla="*/ 209933 h 814451"/>
                <a:gd name="connsiteX4" fmla="*/ 876565 w 890588"/>
                <a:gd name="connsiteY4" fmla="*/ 231099 h 814451"/>
                <a:gd name="connsiteX5" fmla="*/ 63765 w 890588"/>
                <a:gd name="connsiteY5" fmla="*/ 480866 h 814451"/>
                <a:gd name="connsiteX6" fmla="*/ 741098 w 890588"/>
                <a:gd name="connsiteY6" fmla="*/ 468166 h 814451"/>
                <a:gd name="connsiteX7" fmla="*/ 262731 w 890588"/>
                <a:gd name="connsiteY7" fmla="*/ 734866 h 814451"/>
                <a:gd name="connsiteX8" fmla="*/ 745331 w 890588"/>
                <a:gd name="connsiteY8" fmla="*/ 772966 h 814451"/>
                <a:gd name="connsiteX9" fmla="*/ 106098 w 890588"/>
                <a:gd name="connsiteY9" fmla="*/ 802599 h 814451"/>
                <a:gd name="connsiteX10" fmla="*/ 457465 w 890588"/>
                <a:gd name="connsiteY10" fmla="*/ 561299 h 814451"/>
                <a:gd name="connsiteX11" fmla="*/ 250031 w 890588"/>
                <a:gd name="connsiteY11" fmla="*/ 391966 h 814451"/>
                <a:gd name="connsiteX12" fmla="*/ 889265 w 890588"/>
                <a:gd name="connsiteY12" fmla="*/ 167599 h 814451"/>
                <a:gd name="connsiteX13" fmla="*/ 38365 w 890588"/>
                <a:gd name="connsiteY13" fmla="*/ 53299 h 8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0588" h="814451">
                  <a:moveTo>
                    <a:pt x="38365" y="53299"/>
                  </a:moveTo>
                  <a:cubicBezTo>
                    <a:pt x="-87224" y="33543"/>
                    <a:pt x="135731" y="49066"/>
                    <a:pt x="135731" y="49066"/>
                  </a:cubicBezTo>
                  <a:cubicBezTo>
                    <a:pt x="254264" y="41305"/>
                    <a:pt x="756620" y="-20078"/>
                    <a:pt x="749565" y="6733"/>
                  </a:cubicBezTo>
                  <a:cubicBezTo>
                    <a:pt x="742510" y="33544"/>
                    <a:pt x="72231" y="172539"/>
                    <a:pt x="93398" y="209933"/>
                  </a:cubicBezTo>
                  <a:cubicBezTo>
                    <a:pt x="114565" y="247327"/>
                    <a:pt x="881504" y="185943"/>
                    <a:pt x="876565" y="231099"/>
                  </a:cubicBezTo>
                  <a:cubicBezTo>
                    <a:pt x="871626" y="276255"/>
                    <a:pt x="86343" y="441355"/>
                    <a:pt x="63765" y="480866"/>
                  </a:cubicBezTo>
                  <a:cubicBezTo>
                    <a:pt x="41187" y="520377"/>
                    <a:pt x="707937" y="425833"/>
                    <a:pt x="741098" y="468166"/>
                  </a:cubicBezTo>
                  <a:cubicBezTo>
                    <a:pt x="774259" y="510499"/>
                    <a:pt x="262026" y="684066"/>
                    <a:pt x="262731" y="734866"/>
                  </a:cubicBezTo>
                  <a:cubicBezTo>
                    <a:pt x="263436" y="785666"/>
                    <a:pt x="771436" y="761677"/>
                    <a:pt x="745331" y="772966"/>
                  </a:cubicBezTo>
                  <a:cubicBezTo>
                    <a:pt x="719226" y="784255"/>
                    <a:pt x="154076" y="837877"/>
                    <a:pt x="106098" y="802599"/>
                  </a:cubicBezTo>
                  <a:cubicBezTo>
                    <a:pt x="58120" y="767321"/>
                    <a:pt x="433476" y="629738"/>
                    <a:pt x="457465" y="561299"/>
                  </a:cubicBezTo>
                  <a:cubicBezTo>
                    <a:pt x="481454" y="492860"/>
                    <a:pt x="178065" y="457582"/>
                    <a:pt x="250031" y="391966"/>
                  </a:cubicBezTo>
                  <a:cubicBezTo>
                    <a:pt x="321997" y="326350"/>
                    <a:pt x="922426" y="221927"/>
                    <a:pt x="889265" y="167599"/>
                  </a:cubicBezTo>
                  <a:cubicBezTo>
                    <a:pt x="856104" y="113271"/>
                    <a:pt x="163954" y="73055"/>
                    <a:pt x="38365" y="532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8940EEFD-1E44-49AD-BD09-4C4DF979EEEC}"/>
                </a:ext>
              </a:extLst>
            </p:cNvPr>
            <p:cNvSpPr/>
            <p:nvPr/>
          </p:nvSpPr>
          <p:spPr>
            <a:xfrm>
              <a:off x="5755077" y="3003644"/>
              <a:ext cx="1354512" cy="941852"/>
            </a:xfrm>
            <a:custGeom>
              <a:avLst/>
              <a:gdLst>
                <a:gd name="connsiteX0" fmla="*/ 1335756 w 1354512"/>
                <a:gd name="connsiteY0" fmla="*/ 137489 h 941852"/>
                <a:gd name="connsiteX1" fmla="*/ 1221456 w 1354512"/>
                <a:gd name="connsiteY1" fmla="*/ 708989 h 941852"/>
                <a:gd name="connsiteX2" fmla="*/ 1056356 w 1354512"/>
                <a:gd name="connsiteY2" fmla="*/ 747089 h 941852"/>
                <a:gd name="connsiteX3" fmla="*/ 434056 w 1354512"/>
                <a:gd name="connsiteY3" fmla="*/ 861389 h 941852"/>
                <a:gd name="connsiteX4" fmla="*/ 23423 w 1354512"/>
                <a:gd name="connsiteY4" fmla="*/ 941823 h 941852"/>
                <a:gd name="connsiteX5" fmla="*/ 1141023 w 1354512"/>
                <a:gd name="connsiteY5" fmla="*/ 852923 h 941852"/>
                <a:gd name="connsiteX6" fmla="*/ 319756 w 1354512"/>
                <a:gd name="connsiteY6" fmla="*/ 797889 h 941852"/>
                <a:gd name="connsiteX7" fmla="*/ 823523 w 1354512"/>
                <a:gd name="connsiteY7" fmla="*/ 438056 h 941852"/>
                <a:gd name="connsiteX8" fmla="*/ 1128323 w 1354512"/>
                <a:gd name="connsiteY8" fmla="*/ 2023 h 941852"/>
                <a:gd name="connsiteX9" fmla="*/ 946290 w 1354512"/>
                <a:gd name="connsiteY9" fmla="*/ 624323 h 941852"/>
                <a:gd name="connsiteX10" fmla="*/ 1183356 w 1354512"/>
                <a:gd name="connsiteY10" fmla="*/ 395723 h 941852"/>
                <a:gd name="connsiteX11" fmla="*/ 1335756 w 1354512"/>
                <a:gd name="connsiteY11" fmla="*/ 217923 h 941852"/>
                <a:gd name="connsiteX12" fmla="*/ 1335756 w 1354512"/>
                <a:gd name="connsiteY12" fmla="*/ 137489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4512" h="941852">
                  <a:moveTo>
                    <a:pt x="1335756" y="137489"/>
                  </a:moveTo>
                  <a:cubicBezTo>
                    <a:pt x="1316706" y="219333"/>
                    <a:pt x="1268023" y="607389"/>
                    <a:pt x="1221456" y="708989"/>
                  </a:cubicBezTo>
                  <a:cubicBezTo>
                    <a:pt x="1174889" y="810589"/>
                    <a:pt x="1187589" y="721689"/>
                    <a:pt x="1056356" y="747089"/>
                  </a:cubicBezTo>
                  <a:lnTo>
                    <a:pt x="434056" y="861389"/>
                  </a:lnTo>
                  <a:cubicBezTo>
                    <a:pt x="261901" y="893845"/>
                    <a:pt x="-94405" y="943234"/>
                    <a:pt x="23423" y="941823"/>
                  </a:cubicBezTo>
                  <a:cubicBezTo>
                    <a:pt x="141251" y="940412"/>
                    <a:pt x="1091634" y="876912"/>
                    <a:pt x="1141023" y="852923"/>
                  </a:cubicBezTo>
                  <a:cubicBezTo>
                    <a:pt x="1190412" y="828934"/>
                    <a:pt x="372673" y="867034"/>
                    <a:pt x="319756" y="797889"/>
                  </a:cubicBezTo>
                  <a:cubicBezTo>
                    <a:pt x="266839" y="728745"/>
                    <a:pt x="688762" y="570700"/>
                    <a:pt x="823523" y="438056"/>
                  </a:cubicBezTo>
                  <a:cubicBezTo>
                    <a:pt x="958284" y="305412"/>
                    <a:pt x="1107862" y="-29021"/>
                    <a:pt x="1128323" y="2023"/>
                  </a:cubicBezTo>
                  <a:cubicBezTo>
                    <a:pt x="1148784" y="33067"/>
                    <a:pt x="937118" y="558706"/>
                    <a:pt x="946290" y="624323"/>
                  </a:cubicBezTo>
                  <a:cubicBezTo>
                    <a:pt x="955462" y="689940"/>
                    <a:pt x="1118445" y="463456"/>
                    <a:pt x="1183356" y="395723"/>
                  </a:cubicBezTo>
                  <a:cubicBezTo>
                    <a:pt x="1248267" y="327990"/>
                    <a:pt x="1305417" y="260256"/>
                    <a:pt x="1335756" y="217923"/>
                  </a:cubicBezTo>
                  <a:cubicBezTo>
                    <a:pt x="1366095" y="175590"/>
                    <a:pt x="1354806" y="55645"/>
                    <a:pt x="1335756" y="13748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7E7EC200-7B3A-47D5-9959-C8085B80E228}"/>
                </a:ext>
              </a:extLst>
            </p:cNvPr>
            <p:cNvSpPr/>
            <p:nvPr/>
          </p:nvSpPr>
          <p:spPr>
            <a:xfrm>
              <a:off x="6605141" y="3019929"/>
              <a:ext cx="537792" cy="654517"/>
            </a:xfrm>
            <a:custGeom>
              <a:avLst/>
              <a:gdLst>
                <a:gd name="connsiteX0" fmla="*/ 536492 w 537792"/>
                <a:gd name="connsiteY0" fmla="*/ 6904 h 654517"/>
                <a:gd name="connsiteX1" fmla="*/ 218992 w 537792"/>
                <a:gd name="connsiteY1" fmla="*/ 548771 h 654517"/>
                <a:gd name="connsiteX2" fmla="*/ 3092 w 537792"/>
                <a:gd name="connsiteY2" fmla="*/ 637671 h 654517"/>
                <a:gd name="connsiteX3" fmla="*/ 96226 w 537792"/>
                <a:gd name="connsiteY3" fmla="*/ 328638 h 654517"/>
                <a:gd name="connsiteX4" fmla="*/ 163959 w 537792"/>
                <a:gd name="connsiteY4" fmla="*/ 362504 h 654517"/>
                <a:gd name="connsiteX5" fmla="*/ 324826 w 537792"/>
                <a:gd name="connsiteY5" fmla="*/ 248204 h 654517"/>
                <a:gd name="connsiteX6" fmla="*/ 536492 w 537792"/>
                <a:gd name="connsiteY6" fmla="*/ 6904 h 65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792" h="654517">
                  <a:moveTo>
                    <a:pt x="536492" y="6904"/>
                  </a:moveTo>
                  <a:cubicBezTo>
                    <a:pt x="518853" y="56998"/>
                    <a:pt x="307892" y="443643"/>
                    <a:pt x="218992" y="548771"/>
                  </a:cubicBezTo>
                  <a:cubicBezTo>
                    <a:pt x="130092" y="653899"/>
                    <a:pt x="23553" y="674360"/>
                    <a:pt x="3092" y="637671"/>
                  </a:cubicBezTo>
                  <a:cubicBezTo>
                    <a:pt x="-17369" y="600982"/>
                    <a:pt x="69415" y="374499"/>
                    <a:pt x="96226" y="328638"/>
                  </a:cubicBezTo>
                  <a:cubicBezTo>
                    <a:pt x="123037" y="282777"/>
                    <a:pt x="125859" y="375910"/>
                    <a:pt x="163959" y="362504"/>
                  </a:cubicBezTo>
                  <a:cubicBezTo>
                    <a:pt x="202059" y="349098"/>
                    <a:pt x="262032" y="302531"/>
                    <a:pt x="324826" y="248204"/>
                  </a:cubicBezTo>
                  <a:cubicBezTo>
                    <a:pt x="387620" y="193877"/>
                    <a:pt x="554131" y="-43190"/>
                    <a:pt x="536492" y="690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CE9AB588-FF90-42AB-8D61-D296DF5353CB}"/>
                </a:ext>
              </a:extLst>
            </p:cNvPr>
            <p:cNvSpPr/>
            <p:nvPr/>
          </p:nvSpPr>
          <p:spPr>
            <a:xfrm>
              <a:off x="1535513" y="4632170"/>
              <a:ext cx="2737960" cy="1251778"/>
            </a:xfrm>
            <a:custGeom>
              <a:avLst/>
              <a:gdLst>
                <a:gd name="connsiteX0" fmla="*/ 2655487 w 2737960"/>
                <a:gd name="connsiteY0" fmla="*/ 3330 h 1251778"/>
                <a:gd name="connsiteX1" fmla="*/ 1404537 w 2737960"/>
                <a:gd name="connsiteY1" fmla="*/ 270030 h 1251778"/>
                <a:gd name="connsiteX2" fmla="*/ 1982387 w 2737960"/>
                <a:gd name="connsiteY2" fmla="*/ 219230 h 1251778"/>
                <a:gd name="connsiteX3" fmla="*/ 1144187 w 2737960"/>
                <a:gd name="connsiteY3" fmla="*/ 517680 h 1251778"/>
                <a:gd name="connsiteX4" fmla="*/ 547287 w 2737960"/>
                <a:gd name="connsiteY4" fmla="*/ 670080 h 1251778"/>
                <a:gd name="connsiteX5" fmla="*/ 90087 w 2737960"/>
                <a:gd name="connsiteY5" fmla="*/ 670080 h 1251778"/>
                <a:gd name="connsiteX6" fmla="*/ 261537 w 2737960"/>
                <a:gd name="connsiteY6" fmla="*/ 714530 h 1251778"/>
                <a:gd name="connsiteX7" fmla="*/ 375837 w 2737960"/>
                <a:gd name="connsiteY7" fmla="*/ 1000280 h 1251778"/>
                <a:gd name="connsiteX8" fmla="*/ 337737 w 2737960"/>
                <a:gd name="connsiteY8" fmla="*/ 1133630 h 1251778"/>
                <a:gd name="connsiteX9" fmla="*/ 1187 w 2737960"/>
                <a:gd name="connsiteY9" fmla="*/ 1216180 h 1251778"/>
                <a:gd name="connsiteX10" fmla="*/ 471087 w 2737960"/>
                <a:gd name="connsiteY10" fmla="*/ 1241580 h 1251778"/>
                <a:gd name="connsiteX11" fmla="*/ 515537 w 2737960"/>
                <a:gd name="connsiteY11" fmla="*/ 1051080 h 1251778"/>
                <a:gd name="connsiteX12" fmla="*/ 1080687 w 2737960"/>
                <a:gd name="connsiteY12" fmla="*/ 828830 h 1251778"/>
                <a:gd name="connsiteX13" fmla="*/ 2134787 w 2737960"/>
                <a:gd name="connsiteY13" fmla="*/ 644680 h 1251778"/>
                <a:gd name="connsiteX14" fmla="*/ 1575987 w 2737960"/>
                <a:gd name="connsiteY14" fmla="*/ 797080 h 1251778"/>
                <a:gd name="connsiteX15" fmla="*/ 2503087 w 2737960"/>
                <a:gd name="connsiteY15" fmla="*/ 485930 h 1251778"/>
                <a:gd name="connsiteX16" fmla="*/ 2655487 w 2737960"/>
                <a:gd name="connsiteY16" fmla="*/ 3330 h 12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7960" h="1251778">
                  <a:moveTo>
                    <a:pt x="2655487" y="3330"/>
                  </a:moveTo>
                  <a:cubicBezTo>
                    <a:pt x="2472395" y="-32653"/>
                    <a:pt x="1516720" y="234047"/>
                    <a:pt x="1404537" y="270030"/>
                  </a:cubicBezTo>
                  <a:cubicBezTo>
                    <a:pt x="1292354" y="306013"/>
                    <a:pt x="2025779" y="177955"/>
                    <a:pt x="1982387" y="219230"/>
                  </a:cubicBezTo>
                  <a:cubicBezTo>
                    <a:pt x="1938995" y="260505"/>
                    <a:pt x="1383370" y="442538"/>
                    <a:pt x="1144187" y="517680"/>
                  </a:cubicBezTo>
                  <a:cubicBezTo>
                    <a:pt x="905004" y="592822"/>
                    <a:pt x="722970" y="644680"/>
                    <a:pt x="547287" y="670080"/>
                  </a:cubicBezTo>
                  <a:cubicBezTo>
                    <a:pt x="371604" y="695480"/>
                    <a:pt x="137712" y="662672"/>
                    <a:pt x="90087" y="670080"/>
                  </a:cubicBezTo>
                  <a:cubicBezTo>
                    <a:pt x="42462" y="677488"/>
                    <a:pt x="213912" y="659497"/>
                    <a:pt x="261537" y="714530"/>
                  </a:cubicBezTo>
                  <a:cubicBezTo>
                    <a:pt x="309162" y="769563"/>
                    <a:pt x="363137" y="930430"/>
                    <a:pt x="375837" y="1000280"/>
                  </a:cubicBezTo>
                  <a:cubicBezTo>
                    <a:pt x="388537" y="1070130"/>
                    <a:pt x="400179" y="1097647"/>
                    <a:pt x="337737" y="1133630"/>
                  </a:cubicBezTo>
                  <a:cubicBezTo>
                    <a:pt x="275295" y="1169613"/>
                    <a:pt x="-21038" y="1198188"/>
                    <a:pt x="1187" y="1216180"/>
                  </a:cubicBezTo>
                  <a:cubicBezTo>
                    <a:pt x="23412" y="1234172"/>
                    <a:pt x="385362" y="1269097"/>
                    <a:pt x="471087" y="1241580"/>
                  </a:cubicBezTo>
                  <a:cubicBezTo>
                    <a:pt x="556812" y="1214063"/>
                    <a:pt x="413937" y="1119872"/>
                    <a:pt x="515537" y="1051080"/>
                  </a:cubicBezTo>
                  <a:cubicBezTo>
                    <a:pt x="617137" y="982288"/>
                    <a:pt x="810812" y="896563"/>
                    <a:pt x="1080687" y="828830"/>
                  </a:cubicBezTo>
                  <a:cubicBezTo>
                    <a:pt x="1350562" y="761097"/>
                    <a:pt x="2052237" y="649972"/>
                    <a:pt x="2134787" y="644680"/>
                  </a:cubicBezTo>
                  <a:cubicBezTo>
                    <a:pt x="2217337" y="639388"/>
                    <a:pt x="1514604" y="823538"/>
                    <a:pt x="1575987" y="797080"/>
                  </a:cubicBezTo>
                  <a:cubicBezTo>
                    <a:pt x="1637370" y="770622"/>
                    <a:pt x="2321054" y="621397"/>
                    <a:pt x="2503087" y="485930"/>
                  </a:cubicBezTo>
                  <a:cubicBezTo>
                    <a:pt x="2685120" y="350463"/>
                    <a:pt x="2838579" y="39313"/>
                    <a:pt x="2655487" y="333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5E69ED8A-EF85-4E45-8656-33862043B62A}"/>
                </a:ext>
              </a:extLst>
            </p:cNvPr>
            <p:cNvSpPr/>
            <p:nvPr/>
          </p:nvSpPr>
          <p:spPr>
            <a:xfrm>
              <a:off x="1835588" y="4691843"/>
              <a:ext cx="2290670" cy="1263274"/>
            </a:xfrm>
            <a:custGeom>
              <a:avLst/>
              <a:gdLst>
                <a:gd name="connsiteX0" fmla="*/ 2228412 w 2290670"/>
                <a:gd name="connsiteY0" fmla="*/ 521507 h 1263274"/>
                <a:gd name="connsiteX1" fmla="*/ 2177612 w 2290670"/>
                <a:gd name="connsiteY1" fmla="*/ 616757 h 1263274"/>
                <a:gd name="connsiteX2" fmla="*/ 1523562 w 2290670"/>
                <a:gd name="connsiteY2" fmla="*/ 985057 h 1263274"/>
                <a:gd name="connsiteX3" fmla="*/ 806012 w 2290670"/>
                <a:gd name="connsiteY3" fmla="*/ 1137457 h 1263274"/>
                <a:gd name="connsiteX4" fmla="*/ 145612 w 2290670"/>
                <a:gd name="connsiteY4" fmla="*/ 1258107 h 1263274"/>
                <a:gd name="connsiteX5" fmla="*/ 24962 w 2290670"/>
                <a:gd name="connsiteY5" fmla="*/ 1226357 h 1263274"/>
                <a:gd name="connsiteX6" fmla="*/ 44012 w 2290670"/>
                <a:gd name="connsiteY6" fmla="*/ 1093007 h 1263274"/>
                <a:gd name="connsiteX7" fmla="*/ 469462 w 2290670"/>
                <a:gd name="connsiteY7" fmla="*/ 648507 h 1263274"/>
                <a:gd name="connsiteX8" fmla="*/ 1568012 w 2290670"/>
                <a:gd name="connsiteY8" fmla="*/ 502457 h 1263274"/>
                <a:gd name="connsiteX9" fmla="*/ 2247462 w 2290670"/>
                <a:gd name="connsiteY9" fmla="*/ 7157 h 1263274"/>
                <a:gd name="connsiteX10" fmla="*/ 2222062 w 2290670"/>
                <a:gd name="connsiteY10" fmla="*/ 229407 h 1263274"/>
                <a:gd name="connsiteX11" fmla="*/ 2228412 w 2290670"/>
                <a:gd name="connsiteY11" fmla="*/ 521507 h 126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0670" h="1263274">
                  <a:moveTo>
                    <a:pt x="2228412" y="521507"/>
                  </a:moveTo>
                  <a:cubicBezTo>
                    <a:pt x="2221004" y="586065"/>
                    <a:pt x="2295087" y="539499"/>
                    <a:pt x="2177612" y="616757"/>
                  </a:cubicBezTo>
                  <a:cubicBezTo>
                    <a:pt x="2060137" y="694015"/>
                    <a:pt x="1752162" y="898274"/>
                    <a:pt x="1523562" y="985057"/>
                  </a:cubicBezTo>
                  <a:cubicBezTo>
                    <a:pt x="1294962" y="1071840"/>
                    <a:pt x="1035670" y="1091949"/>
                    <a:pt x="806012" y="1137457"/>
                  </a:cubicBezTo>
                  <a:cubicBezTo>
                    <a:pt x="576354" y="1182965"/>
                    <a:pt x="275787" y="1243290"/>
                    <a:pt x="145612" y="1258107"/>
                  </a:cubicBezTo>
                  <a:cubicBezTo>
                    <a:pt x="15437" y="1272924"/>
                    <a:pt x="41895" y="1253874"/>
                    <a:pt x="24962" y="1226357"/>
                  </a:cubicBezTo>
                  <a:cubicBezTo>
                    <a:pt x="8029" y="1198840"/>
                    <a:pt x="-30071" y="1189315"/>
                    <a:pt x="44012" y="1093007"/>
                  </a:cubicBezTo>
                  <a:cubicBezTo>
                    <a:pt x="118095" y="996699"/>
                    <a:pt x="215462" y="746932"/>
                    <a:pt x="469462" y="648507"/>
                  </a:cubicBezTo>
                  <a:cubicBezTo>
                    <a:pt x="723462" y="550082"/>
                    <a:pt x="1271679" y="609349"/>
                    <a:pt x="1568012" y="502457"/>
                  </a:cubicBezTo>
                  <a:cubicBezTo>
                    <a:pt x="1864345" y="395565"/>
                    <a:pt x="2138454" y="52665"/>
                    <a:pt x="2247462" y="7157"/>
                  </a:cubicBezTo>
                  <a:cubicBezTo>
                    <a:pt x="2356470" y="-38351"/>
                    <a:pt x="2225237" y="144740"/>
                    <a:pt x="2222062" y="229407"/>
                  </a:cubicBezTo>
                  <a:cubicBezTo>
                    <a:pt x="2218887" y="314074"/>
                    <a:pt x="2235820" y="456949"/>
                    <a:pt x="2228412" y="52150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5F44A181-320F-4F00-87B5-A3DD506B87B0}"/>
                </a:ext>
              </a:extLst>
            </p:cNvPr>
            <p:cNvSpPr/>
            <p:nvPr/>
          </p:nvSpPr>
          <p:spPr>
            <a:xfrm>
              <a:off x="7872747" y="4570813"/>
              <a:ext cx="2565894" cy="1170375"/>
            </a:xfrm>
            <a:custGeom>
              <a:avLst/>
              <a:gdLst>
                <a:gd name="connsiteX0" fmla="*/ 7603 w 2565894"/>
                <a:gd name="connsiteY0" fmla="*/ 7537 h 1170375"/>
                <a:gd name="connsiteX1" fmla="*/ 179053 w 2565894"/>
                <a:gd name="connsiteY1" fmla="*/ 83737 h 1170375"/>
                <a:gd name="connsiteX2" fmla="*/ 1207753 w 2565894"/>
                <a:gd name="connsiteY2" fmla="*/ 388537 h 1170375"/>
                <a:gd name="connsiteX3" fmla="*/ 496553 w 2565894"/>
                <a:gd name="connsiteY3" fmla="*/ 109137 h 1170375"/>
                <a:gd name="connsiteX4" fmla="*/ 1099803 w 2565894"/>
                <a:gd name="connsiteY4" fmla="*/ 382187 h 1170375"/>
                <a:gd name="connsiteX5" fmla="*/ 1785603 w 2565894"/>
                <a:gd name="connsiteY5" fmla="*/ 604437 h 1170375"/>
                <a:gd name="connsiteX6" fmla="*/ 2547603 w 2565894"/>
                <a:gd name="connsiteY6" fmla="*/ 725087 h 1170375"/>
                <a:gd name="connsiteX7" fmla="*/ 2325353 w 2565894"/>
                <a:gd name="connsiteY7" fmla="*/ 775887 h 1170375"/>
                <a:gd name="connsiteX8" fmla="*/ 2287253 w 2565894"/>
                <a:gd name="connsiteY8" fmla="*/ 972737 h 1170375"/>
                <a:gd name="connsiteX9" fmla="*/ 2306303 w 2565894"/>
                <a:gd name="connsiteY9" fmla="*/ 1169587 h 1170375"/>
                <a:gd name="connsiteX10" fmla="*/ 2147553 w 2565894"/>
                <a:gd name="connsiteY10" fmla="*/ 896537 h 1170375"/>
                <a:gd name="connsiteX11" fmla="*/ 1087103 w 2565894"/>
                <a:gd name="connsiteY11" fmla="*/ 686987 h 1170375"/>
                <a:gd name="connsiteX12" fmla="*/ 1252203 w 2565894"/>
                <a:gd name="connsiteY12" fmla="*/ 807637 h 1170375"/>
                <a:gd name="connsiteX13" fmla="*/ 2134853 w 2565894"/>
                <a:gd name="connsiteY13" fmla="*/ 1067987 h 1170375"/>
                <a:gd name="connsiteX14" fmla="*/ 598153 w 2565894"/>
                <a:gd name="connsiteY14" fmla="*/ 718737 h 1170375"/>
                <a:gd name="connsiteX15" fmla="*/ 1461753 w 2565894"/>
                <a:gd name="connsiteY15" fmla="*/ 883837 h 1170375"/>
                <a:gd name="connsiteX16" fmla="*/ 661653 w 2565894"/>
                <a:gd name="connsiteY16" fmla="*/ 559987 h 1170375"/>
                <a:gd name="connsiteX17" fmla="*/ 1195053 w 2565894"/>
                <a:gd name="connsiteY17" fmla="*/ 540937 h 1170375"/>
                <a:gd name="connsiteX18" fmla="*/ 636253 w 2565894"/>
                <a:gd name="connsiteY18" fmla="*/ 490137 h 1170375"/>
                <a:gd name="connsiteX19" fmla="*/ 585453 w 2565894"/>
                <a:gd name="connsiteY19" fmla="*/ 356787 h 1170375"/>
                <a:gd name="connsiteX20" fmla="*/ 382253 w 2565894"/>
                <a:gd name="connsiteY20" fmla="*/ 305987 h 1170375"/>
                <a:gd name="connsiteX21" fmla="*/ 229853 w 2565894"/>
                <a:gd name="connsiteY21" fmla="*/ 274237 h 1170375"/>
                <a:gd name="connsiteX22" fmla="*/ 267953 w 2565894"/>
                <a:gd name="connsiteY22" fmla="*/ 229787 h 1170375"/>
                <a:gd name="connsiteX23" fmla="*/ 7603 w 2565894"/>
                <a:gd name="connsiteY23" fmla="*/ 7537 h 11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65894" h="1170375">
                  <a:moveTo>
                    <a:pt x="7603" y="7537"/>
                  </a:moveTo>
                  <a:cubicBezTo>
                    <a:pt x="-7214" y="-16805"/>
                    <a:pt x="-20972" y="20237"/>
                    <a:pt x="179053" y="83737"/>
                  </a:cubicBezTo>
                  <a:cubicBezTo>
                    <a:pt x="379078" y="147237"/>
                    <a:pt x="1154836" y="384304"/>
                    <a:pt x="1207753" y="388537"/>
                  </a:cubicBezTo>
                  <a:cubicBezTo>
                    <a:pt x="1260670" y="392770"/>
                    <a:pt x="514544" y="110195"/>
                    <a:pt x="496553" y="109137"/>
                  </a:cubicBezTo>
                  <a:cubicBezTo>
                    <a:pt x="478562" y="108079"/>
                    <a:pt x="884961" y="299637"/>
                    <a:pt x="1099803" y="382187"/>
                  </a:cubicBezTo>
                  <a:cubicBezTo>
                    <a:pt x="1314645" y="464737"/>
                    <a:pt x="1544303" y="547287"/>
                    <a:pt x="1785603" y="604437"/>
                  </a:cubicBezTo>
                  <a:cubicBezTo>
                    <a:pt x="2026903" y="661587"/>
                    <a:pt x="2457645" y="696512"/>
                    <a:pt x="2547603" y="725087"/>
                  </a:cubicBezTo>
                  <a:cubicBezTo>
                    <a:pt x="2637561" y="753662"/>
                    <a:pt x="2368745" y="734612"/>
                    <a:pt x="2325353" y="775887"/>
                  </a:cubicBezTo>
                  <a:cubicBezTo>
                    <a:pt x="2281961" y="817162"/>
                    <a:pt x="2290428" y="907120"/>
                    <a:pt x="2287253" y="972737"/>
                  </a:cubicBezTo>
                  <a:cubicBezTo>
                    <a:pt x="2284078" y="1038354"/>
                    <a:pt x="2329586" y="1182287"/>
                    <a:pt x="2306303" y="1169587"/>
                  </a:cubicBezTo>
                  <a:cubicBezTo>
                    <a:pt x="2283020" y="1156887"/>
                    <a:pt x="2350753" y="976970"/>
                    <a:pt x="2147553" y="896537"/>
                  </a:cubicBezTo>
                  <a:cubicBezTo>
                    <a:pt x="1944353" y="816104"/>
                    <a:pt x="1236328" y="701804"/>
                    <a:pt x="1087103" y="686987"/>
                  </a:cubicBezTo>
                  <a:cubicBezTo>
                    <a:pt x="937878" y="672170"/>
                    <a:pt x="1077578" y="744137"/>
                    <a:pt x="1252203" y="807637"/>
                  </a:cubicBezTo>
                  <a:cubicBezTo>
                    <a:pt x="1426828" y="871137"/>
                    <a:pt x="2243861" y="1082804"/>
                    <a:pt x="2134853" y="1067987"/>
                  </a:cubicBezTo>
                  <a:cubicBezTo>
                    <a:pt x="2025845" y="1053170"/>
                    <a:pt x="710336" y="749429"/>
                    <a:pt x="598153" y="718737"/>
                  </a:cubicBezTo>
                  <a:cubicBezTo>
                    <a:pt x="485970" y="688045"/>
                    <a:pt x="1451170" y="910295"/>
                    <a:pt x="1461753" y="883837"/>
                  </a:cubicBezTo>
                  <a:cubicBezTo>
                    <a:pt x="1472336" y="857379"/>
                    <a:pt x="706103" y="617137"/>
                    <a:pt x="661653" y="559987"/>
                  </a:cubicBezTo>
                  <a:cubicBezTo>
                    <a:pt x="617203" y="502837"/>
                    <a:pt x="1199286" y="552579"/>
                    <a:pt x="1195053" y="540937"/>
                  </a:cubicBezTo>
                  <a:cubicBezTo>
                    <a:pt x="1190820" y="529295"/>
                    <a:pt x="737853" y="520829"/>
                    <a:pt x="636253" y="490137"/>
                  </a:cubicBezTo>
                  <a:cubicBezTo>
                    <a:pt x="534653" y="459445"/>
                    <a:pt x="627786" y="387479"/>
                    <a:pt x="585453" y="356787"/>
                  </a:cubicBezTo>
                  <a:cubicBezTo>
                    <a:pt x="543120" y="326095"/>
                    <a:pt x="441520" y="319745"/>
                    <a:pt x="382253" y="305987"/>
                  </a:cubicBezTo>
                  <a:cubicBezTo>
                    <a:pt x="322986" y="292229"/>
                    <a:pt x="248903" y="286937"/>
                    <a:pt x="229853" y="274237"/>
                  </a:cubicBezTo>
                  <a:cubicBezTo>
                    <a:pt x="210803" y="261537"/>
                    <a:pt x="304995" y="271062"/>
                    <a:pt x="267953" y="229787"/>
                  </a:cubicBezTo>
                  <a:cubicBezTo>
                    <a:pt x="230911" y="188512"/>
                    <a:pt x="22420" y="31879"/>
                    <a:pt x="7603" y="753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C8C77D04-8E48-413F-AFCA-E2A15B562FF7}"/>
                </a:ext>
              </a:extLst>
            </p:cNvPr>
            <p:cNvSpPr/>
            <p:nvPr/>
          </p:nvSpPr>
          <p:spPr>
            <a:xfrm>
              <a:off x="7904575" y="4202209"/>
              <a:ext cx="1669171" cy="1068298"/>
            </a:xfrm>
            <a:custGeom>
              <a:avLst/>
              <a:gdLst>
                <a:gd name="connsiteX0" fmla="*/ 121825 w 1669171"/>
                <a:gd name="connsiteY0" fmla="*/ 395191 h 1068298"/>
                <a:gd name="connsiteX1" fmla="*/ 242475 w 1669171"/>
                <a:gd name="connsiteY1" fmla="*/ 503141 h 1068298"/>
                <a:gd name="connsiteX2" fmla="*/ 839375 w 1669171"/>
                <a:gd name="connsiteY2" fmla="*/ 877791 h 1068298"/>
                <a:gd name="connsiteX3" fmla="*/ 763175 w 1669171"/>
                <a:gd name="connsiteY3" fmla="*/ 814291 h 1068298"/>
                <a:gd name="connsiteX4" fmla="*/ 1188625 w 1669171"/>
                <a:gd name="connsiteY4" fmla="*/ 852391 h 1068298"/>
                <a:gd name="connsiteX5" fmla="*/ 921925 w 1669171"/>
                <a:gd name="connsiteY5" fmla="*/ 928591 h 1068298"/>
                <a:gd name="connsiteX6" fmla="*/ 1664875 w 1669171"/>
                <a:gd name="connsiteY6" fmla="*/ 1068291 h 1068298"/>
                <a:gd name="connsiteX7" fmla="*/ 521875 w 1669171"/>
                <a:gd name="connsiteY7" fmla="*/ 922241 h 1068298"/>
                <a:gd name="connsiteX8" fmla="*/ 248825 w 1669171"/>
                <a:gd name="connsiteY8" fmla="*/ 928591 h 1068298"/>
                <a:gd name="connsiteX9" fmla="*/ 159925 w 1669171"/>
                <a:gd name="connsiteY9" fmla="*/ 871441 h 1068298"/>
                <a:gd name="connsiteX10" fmla="*/ 96425 w 1669171"/>
                <a:gd name="connsiteY10" fmla="*/ 699991 h 1068298"/>
                <a:gd name="connsiteX11" fmla="*/ 26575 w 1669171"/>
                <a:gd name="connsiteY11" fmla="*/ 1491 h 1068298"/>
                <a:gd name="connsiteX12" fmla="*/ 1175 w 1669171"/>
                <a:gd name="connsiteY12" fmla="*/ 909541 h 1068298"/>
                <a:gd name="connsiteX13" fmla="*/ 20225 w 1669171"/>
                <a:gd name="connsiteY13" fmla="*/ 566641 h 1068298"/>
                <a:gd name="connsiteX14" fmla="*/ 121825 w 1669171"/>
                <a:gd name="connsiteY14" fmla="*/ 395191 h 10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9171" h="1068298">
                  <a:moveTo>
                    <a:pt x="121825" y="395191"/>
                  </a:moveTo>
                  <a:cubicBezTo>
                    <a:pt x="158867" y="384608"/>
                    <a:pt x="122883" y="422708"/>
                    <a:pt x="242475" y="503141"/>
                  </a:cubicBezTo>
                  <a:cubicBezTo>
                    <a:pt x="362067" y="583574"/>
                    <a:pt x="752592" y="825933"/>
                    <a:pt x="839375" y="877791"/>
                  </a:cubicBezTo>
                  <a:cubicBezTo>
                    <a:pt x="926158" y="929649"/>
                    <a:pt x="704967" y="818524"/>
                    <a:pt x="763175" y="814291"/>
                  </a:cubicBezTo>
                  <a:cubicBezTo>
                    <a:pt x="821383" y="810058"/>
                    <a:pt x="1162167" y="833341"/>
                    <a:pt x="1188625" y="852391"/>
                  </a:cubicBezTo>
                  <a:cubicBezTo>
                    <a:pt x="1215083" y="871441"/>
                    <a:pt x="842550" y="892608"/>
                    <a:pt x="921925" y="928591"/>
                  </a:cubicBezTo>
                  <a:cubicBezTo>
                    <a:pt x="1001300" y="964574"/>
                    <a:pt x="1731550" y="1069349"/>
                    <a:pt x="1664875" y="1068291"/>
                  </a:cubicBezTo>
                  <a:cubicBezTo>
                    <a:pt x="1598200" y="1067233"/>
                    <a:pt x="757883" y="945524"/>
                    <a:pt x="521875" y="922241"/>
                  </a:cubicBezTo>
                  <a:cubicBezTo>
                    <a:pt x="285867" y="898958"/>
                    <a:pt x="309150" y="937058"/>
                    <a:pt x="248825" y="928591"/>
                  </a:cubicBezTo>
                  <a:cubicBezTo>
                    <a:pt x="188500" y="920124"/>
                    <a:pt x="185325" y="909541"/>
                    <a:pt x="159925" y="871441"/>
                  </a:cubicBezTo>
                  <a:cubicBezTo>
                    <a:pt x="134525" y="833341"/>
                    <a:pt x="118650" y="844983"/>
                    <a:pt x="96425" y="699991"/>
                  </a:cubicBezTo>
                  <a:cubicBezTo>
                    <a:pt x="74200" y="554999"/>
                    <a:pt x="42450" y="-33434"/>
                    <a:pt x="26575" y="1491"/>
                  </a:cubicBezTo>
                  <a:cubicBezTo>
                    <a:pt x="10700" y="36416"/>
                    <a:pt x="2233" y="815349"/>
                    <a:pt x="1175" y="909541"/>
                  </a:cubicBezTo>
                  <a:cubicBezTo>
                    <a:pt x="117" y="1003733"/>
                    <a:pt x="-5175" y="648133"/>
                    <a:pt x="20225" y="566641"/>
                  </a:cubicBezTo>
                  <a:cubicBezTo>
                    <a:pt x="45625" y="485149"/>
                    <a:pt x="84783" y="405774"/>
                    <a:pt x="121825" y="395191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E3550B66-D8DC-4441-AC86-6A4FB0615BF5}"/>
                </a:ext>
              </a:extLst>
            </p:cNvPr>
            <p:cNvSpPr/>
            <p:nvPr/>
          </p:nvSpPr>
          <p:spPr>
            <a:xfrm>
              <a:off x="7847298" y="4343901"/>
              <a:ext cx="2460851" cy="1553084"/>
            </a:xfrm>
            <a:custGeom>
              <a:avLst/>
              <a:gdLst>
                <a:gd name="connsiteX0" fmla="*/ 229902 w 2460851"/>
                <a:gd name="connsiteY0" fmla="*/ 316999 h 1553084"/>
                <a:gd name="connsiteX1" fmla="*/ 344202 w 2460851"/>
                <a:gd name="connsiteY1" fmla="*/ 659899 h 1553084"/>
                <a:gd name="connsiteX2" fmla="*/ 1093502 w 2460851"/>
                <a:gd name="connsiteY2" fmla="*/ 812299 h 1553084"/>
                <a:gd name="connsiteX3" fmla="*/ 801402 w 2460851"/>
                <a:gd name="connsiteY3" fmla="*/ 786899 h 1553084"/>
                <a:gd name="connsiteX4" fmla="*/ 2357152 w 2460851"/>
                <a:gd name="connsiteY4" fmla="*/ 1040899 h 1553084"/>
                <a:gd name="connsiteX5" fmla="*/ 2312702 w 2460851"/>
                <a:gd name="connsiteY5" fmla="*/ 1294899 h 1553084"/>
                <a:gd name="connsiteX6" fmla="*/ 2287302 w 2460851"/>
                <a:gd name="connsiteY6" fmla="*/ 1542549 h 1553084"/>
                <a:gd name="connsiteX7" fmla="*/ 1830102 w 2460851"/>
                <a:gd name="connsiteY7" fmla="*/ 1510799 h 1553084"/>
                <a:gd name="connsiteX8" fmla="*/ 788702 w 2460851"/>
                <a:gd name="connsiteY8" fmla="*/ 1402849 h 1553084"/>
                <a:gd name="connsiteX9" fmla="*/ 1157002 w 2460851"/>
                <a:gd name="connsiteY9" fmla="*/ 1339349 h 1553084"/>
                <a:gd name="connsiteX10" fmla="*/ 502952 w 2460851"/>
                <a:gd name="connsiteY10" fmla="*/ 1091699 h 1553084"/>
                <a:gd name="connsiteX11" fmla="*/ 331502 w 2460851"/>
                <a:gd name="connsiteY11" fmla="*/ 1059949 h 1553084"/>
                <a:gd name="connsiteX12" fmla="*/ 280702 w 2460851"/>
                <a:gd name="connsiteY12" fmla="*/ 1021849 h 1553084"/>
                <a:gd name="connsiteX13" fmla="*/ 20352 w 2460851"/>
                <a:gd name="connsiteY13" fmla="*/ 850399 h 1553084"/>
                <a:gd name="connsiteX14" fmla="*/ 45752 w 2460851"/>
                <a:gd name="connsiteY14" fmla="*/ 399549 h 1553084"/>
                <a:gd name="connsiteX15" fmla="*/ 274352 w 2460851"/>
                <a:gd name="connsiteY15" fmla="*/ 5849 h 1553084"/>
                <a:gd name="connsiteX16" fmla="*/ 198152 w 2460851"/>
                <a:gd name="connsiteY16" fmla="*/ 189999 h 1553084"/>
                <a:gd name="connsiteX17" fmla="*/ 268002 w 2460851"/>
                <a:gd name="connsiteY17" fmla="*/ 545599 h 1553084"/>
                <a:gd name="connsiteX18" fmla="*/ 229902 w 2460851"/>
                <a:gd name="connsiteY18" fmla="*/ 316999 h 155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0851" h="1553084">
                  <a:moveTo>
                    <a:pt x="229902" y="316999"/>
                  </a:moveTo>
                  <a:cubicBezTo>
                    <a:pt x="242602" y="336049"/>
                    <a:pt x="200269" y="577349"/>
                    <a:pt x="344202" y="659899"/>
                  </a:cubicBezTo>
                  <a:cubicBezTo>
                    <a:pt x="488135" y="742449"/>
                    <a:pt x="1017302" y="791132"/>
                    <a:pt x="1093502" y="812299"/>
                  </a:cubicBezTo>
                  <a:cubicBezTo>
                    <a:pt x="1169702" y="833466"/>
                    <a:pt x="590794" y="748799"/>
                    <a:pt x="801402" y="786899"/>
                  </a:cubicBezTo>
                  <a:cubicBezTo>
                    <a:pt x="1012010" y="824999"/>
                    <a:pt x="2105269" y="956232"/>
                    <a:pt x="2357152" y="1040899"/>
                  </a:cubicBezTo>
                  <a:cubicBezTo>
                    <a:pt x="2609035" y="1125566"/>
                    <a:pt x="2324344" y="1211291"/>
                    <a:pt x="2312702" y="1294899"/>
                  </a:cubicBezTo>
                  <a:cubicBezTo>
                    <a:pt x="2301060" y="1378507"/>
                    <a:pt x="2367735" y="1506566"/>
                    <a:pt x="2287302" y="1542549"/>
                  </a:cubicBezTo>
                  <a:cubicBezTo>
                    <a:pt x="2206869" y="1578532"/>
                    <a:pt x="1830102" y="1510799"/>
                    <a:pt x="1830102" y="1510799"/>
                  </a:cubicBezTo>
                  <a:cubicBezTo>
                    <a:pt x="1580335" y="1487516"/>
                    <a:pt x="900885" y="1431424"/>
                    <a:pt x="788702" y="1402849"/>
                  </a:cubicBezTo>
                  <a:cubicBezTo>
                    <a:pt x="676519" y="1374274"/>
                    <a:pt x="1204627" y="1391207"/>
                    <a:pt x="1157002" y="1339349"/>
                  </a:cubicBezTo>
                  <a:cubicBezTo>
                    <a:pt x="1109377" y="1287491"/>
                    <a:pt x="640535" y="1138266"/>
                    <a:pt x="502952" y="1091699"/>
                  </a:cubicBezTo>
                  <a:cubicBezTo>
                    <a:pt x="365369" y="1045132"/>
                    <a:pt x="368544" y="1071591"/>
                    <a:pt x="331502" y="1059949"/>
                  </a:cubicBezTo>
                  <a:cubicBezTo>
                    <a:pt x="294460" y="1048307"/>
                    <a:pt x="332560" y="1056774"/>
                    <a:pt x="280702" y="1021849"/>
                  </a:cubicBezTo>
                  <a:cubicBezTo>
                    <a:pt x="228844" y="986924"/>
                    <a:pt x="59510" y="954116"/>
                    <a:pt x="20352" y="850399"/>
                  </a:cubicBezTo>
                  <a:cubicBezTo>
                    <a:pt x="-18806" y="746682"/>
                    <a:pt x="3419" y="540307"/>
                    <a:pt x="45752" y="399549"/>
                  </a:cubicBezTo>
                  <a:cubicBezTo>
                    <a:pt x="88085" y="258791"/>
                    <a:pt x="248952" y="40774"/>
                    <a:pt x="274352" y="5849"/>
                  </a:cubicBezTo>
                  <a:cubicBezTo>
                    <a:pt x="299752" y="-29076"/>
                    <a:pt x="199210" y="100041"/>
                    <a:pt x="198152" y="189999"/>
                  </a:cubicBezTo>
                  <a:cubicBezTo>
                    <a:pt x="197094" y="279957"/>
                    <a:pt x="260594" y="521257"/>
                    <a:pt x="268002" y="545599"/>
                  </a:cubicBezTo>
                  <a:cubicBezTo>
                    <a:pt x="275410" y="569941"/>
                    <a:pt x="217202" y="297949"/>
                    <a:pt x="229902" y="3169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1AC66E21-4A3D-4B12-BF5A-191359BD85C0}"/>
                </a:ext>
              </a:extLst>
            </p:cNvPr>
            <p:cNvSpPr/>
            <p:nvPr/>
          </p:nvSpPr>
          <p:spPr>
            <a:xfrm>
              <a:off x="5778463" y="752980"/>
              <a:ext cx="554108" cy="107766"/>
            </a:xfrm>
            <a:custGeom>
              <a:avLst/>
              <a:gdLst>
                <a:gd name="connsiteX0" fmla="*/ 37 w 554108"/>
                <a:gd name="connsiteY0" fmla="*/ 97920 h 107766"/>
                <a:gd name="connsiteX1" fmla="*/ 550370 w 554108"/>
                <a:gd name="connsiteY1" fmla="*/ 102153 h 107766"/>
                <a:gd name="connsiteX2" fmla="*/ 241337 w 554108"/>
                <a:gd name="connsiteY2" fmla="*/ 51353 h 107766"/>
                <a:gd name="connsiteX3" fmla="*/ 232870 w 554108"/>
                <a:gd name="connsiteY3" fmla="*/ 553 h 107766"/>
                <a:gd name="connsiteX4" fmla="*/ 520737 w 554108"/>
                <a:gd name="connsiteY4" fmla="*/ 25953 h 107766"/>
                <a:gd name="connsiteX5" fmla="*/ 37 w 554108"/>
                <a:gd name="connsiteY5" fmla="*/ 97920 h 10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108" h="107766">
                  <a:moveTo>
                    <a:pt x="37" y="97920"/>
                  </a:moveTo>
                  <a:cubicBezTo>
                    <a:pt x="4976" y="110620"/>
                    <a:pt x="510153" y="109914"/>
                    <a:pt x="550370" y="102153"/>
                  </a:cubicBezTo>
                  <a:cubicBezTo>
                    <a:pt x="590587" y="94392"/>
                    <a:pt x="294254" y="68286"/>
                    <a:pt x="241337" y="51353"/>
                  </a:cubicBezTo>
                  <a:cubicBezTo>
                    <a:pt x="188420" y="34420"/>
                    <a:pt x="186303" y="4786"/>
                    <a:pt x="232870" y="553"/>
                  </a:cubicBezTo>
                  <a:cubicBezTo>
                    <a:pt x="279437" y="-3680"/>
                    <a:pt x="559543" y="17486"/>
                    <a:pt x="520737" y="25953"/>
                  </a:cubicBezTo>
                  <a:cubicBezTo>
                    <a:pt x="481932" y="34420"/>
                    <a:pt x="-4902" y="85220"/>
                    <a:pt x="37" y="9792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1669AF5E-8FBA-49CF-931C-DC312B058587}"/>
                </a:ext>
              </a:extLst>
            </p:cNvPr>
            <p:cNvSpPr/>
            <p:nvPr/>
          </p:nvSpPr>
          <p:spPr>
            <a:xfrm>
              <a:off x="5524894" y="744673"/>
              <a:ext cx="1025408" cy="784667"/>
            </a:xfrm>
            <a:custGeom>
              <a:avLst/>
              <a:gdLst>
                <a:gd name="connsiteX0" fmla="*/ 604973 w 1025408"/>
                <a:gd name="connsiteY0" fmla="*/ 394 h 784667"/>
                <a:gd name="connsiteX1" fmla="*/ 135073 w 1025408"/>
                <a:gd name="connsiteY1" fmla="*/ 127394 h 784667"/>
                <a:gd name="connsiteX2" fmla="*/ 482206 w 1025408"/>
                <a:gd name="connsiteY2" fmla="*/ 30027 h 784667"/>
                <a:gd name="connsiteX3" fmla="*/ 75806 w 1025408"/>
                <a:gd name="connsiteY3" fmla="*/ 275560 h 784667"/>
                <a:gd name="connsiteX4" fmla="*/ 3839 w 1025408"/>
                <a:gd name="connsiteY4" fmla="*/ 622694 h 784667"/>
                <a:gd name="connsiteX5" fmla="*/ 130839 w 1025408"/>
                <a:gd name="connsiteY5" fmla="*/ 339060 h 784667"/>
                <a:gd name="connsiteX6" fmla="*/ 3839 w 1025408"/>
                <a:gd name="connsiteY6" fmla="*/ 783560 h 784667"/>
                <a:gd name="connsiteX7" fmla="*/ 249373 w 1025408"/>
                <a:gd name="connsiteY7" fmla="*/ 461827 h 784667"/>
                <a:gd name="connsiteX8" fmla="*/ 507606 w 1025408"/>
                <a:gd name="connsiteY8" fmla="*/ 343294 h 784667"/>
                <a:gd name="connsiteX9" fmla="*/ 482206 w 1025408"/>
                <a:gd name="connsiteY9" fmla="*/ 406794 h 784667"/>
                <a:gd name="connsiteX10" fmla="*/ 719273 w 1025408"/>
                <a:gd name="connsiteY10" fmla="*/ 478760 h 784667"/>
                <a:gd name="connsiteX11" fmla="*/ 947873 w 1025408"/>
                <a:gd name="connsiteY11" fmla="*/ 529560 h 784667"/>
                <a:gd name="connsiteX12" fmla="*/ 905539 w 1025408"/>
                <a:gd name="connsiteY12" fmla="*/ 542260 h 784667"/>
                <a:gd name="connsiteX13" fmla="*/ 1019839 w 1025408"/>
                <a:gd name="connsiteY13" fmla="*/ 732760 h 784667"/>
                <a:gd name="connsiteX14" fmla="*/ 1007139 w 1025408"/>
                <a:gd name="connsiteY14" fmla="*/ 453360 h 784667"/>
                <a:gd name="connsiteX15" fmla="*/ 1002906 w 1025408"/>
                <a:gd name="connsiteY15" fmla="*/ 449127 h 784667"/>
                <a:gd name="connsiteX16" fmla="*/ 782773 w 1025408"/>
                <a:gd name="connsiteY16" fmla="*/ 190894 h 784667"/>
                <a:gd name="connsiteX17" fmla="*/ 185873 w 1025408"/>
                <a:gd name="connsiteY17" fmla="*/ 241694 h 784667"/>
                <a:gd name="connsiteX18" fmla="*/ 719273 w 1025408"/>
                <a:gd name="connsiteY18" fmla="*/ 212060 h 784667"/>
                <a:gd name="connsiteX19" fmla="*/ 245139 w 1025408"/>
                <a:gd name="connsiteY19" fmla="*/ 178194 h 784667"/>
                <a:gd name="connsiteX20" fmla="*/ 604973 w 1025408"/>
                <a:gd name="connsiteY20" fmla="*/ 394 h 7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5408" h="784667">
                  <a:moveTo>
                    <a:pt x="604973" y="394"/>
                  </a:moveTo>
                  <a:cubicBezTo>
                    <a:pt x="586629" y="-8073"/>
                    <a:pt x="155534" y="122455"/>
                    <a:pt x="135073" y="127394"/>
                  </a:cubicBezTo>
                  <a:cubicBezTo>
                    <a:pt x="114612" y="132333"/>
                    <a:pt x="492084" y="5333"/>
                    <a:pt x="482206" y="30027"/>
                  </a:cubicBezTo>
                  <a:cubicBezTo>
                    <a:pt x="472328" y="54721"/>
                    <a:pt x="155534" y="176782"/>
                    <a:pt x="75806" y="275560"/>
                  </a:cubicBezTo>
                  <a:cubicBezTo>
                    <a:pt x="-3922" y="374338"/>
                    <a:pt x="-5333" y="612111"/>
                    <a:pt x="3839" y="622694"/>
                  </a:cubicBezTo>
                  <a:cubicBezTo>
                    <a:pt x="13011" y="633277"/>
                    <a:pt x="130839" y="312249"/>
                    <a:pt x="130839" y="339060"/>
                  </a:cubicBezTo>
                  <a:cubicBezTo>
                    <a:pt x="130839" y="365871"/>
                    <a:pt x="-15917" y="763099"/>
                    <a:pt x="3839" y="783560"/>
                  </a:cubicBezTo>
                  <a:cubicBezTo>
                    <a:pt x="23595" y="804021"/>
                    <a:pt x="165412" y="535205"/>
                    <a:pt x="249373" y="461827"/>
                  </a:cubicBezTo>
                  <a:cubicBezTo>
                    <a:pt x="333334" y="388449"/>
                    <a:pt x="468800" y="352466"/>
                    <a:pt x="507606" y="343294"/>
                  </a:cubicBezTo>
                  <a:cubicBezTo>
                    <a:pt x="546411" y="334122"/>
                    <a:pt x="446928" y="384216"/>
                    <a:pt x="482206" y="406794"/>
                  </a:cubicBezTo>
                  <a:cubicBezTo>
                    <a:pt x="517484" y="429372"/>
                    <a:pt x="719273" y="478760"/>
                    <a:pt x="719273" y="478760"/>
                  </a:cubicBezTo>
                  <a:cubicBezTo>
                    <a:pt x="796884" y="499221"/>
                    <a:pt x="916829" y="518977"/>
                    <a:pt x="947873" y="529560"/>
                  </a:cubicBezTo>
                  <a:cubicBezTo>
                    <a:pt x="978917" y="540143"/>
                    <a:pt x="893545" y="508393"/>
                    <a:pt x="905539" y="542260"/>
                  </a:cubicBezTo>
                  <a:cubicBezTo>
                    <a:pt x="917533" y="576127"/>
                    <a:pt x="1002906" y="747577"/>
                    <a:pt x="1019839" y="732760"/>
                  </a:cubicBezTo>
                  <a:cubicBezTo>
                    <a:pt x="1036772" y="717943"/>
                    <a:pt x="1009961" y="500632"/>
                    <a:pt x="1007139" y="453360"/>
                  </a:cubicBezTo>
                  <a:cubicBezTo>
                    <a:pt x="1004317" y="406088"/>
                    <a:pt x="1002906" y="449127"/>
                    <a:pt x="1002906" y="449127"/>
                  </a:cubicBezTo>
                  <a:cubicBezTo>
                    <a:pt x="965512" y="405383"/>
                    <a:pt x="918945" y="225466"/>
                    <a:pt x="782773" y="190894"/>
                  </a:cubicBezTo>
                  <a:cubicBezTo>
                    <a:pt x="646601" y="156322"/>
                    <a:pt x="196456" y="238166"/>
                    <a:pt x="185873" y="241694"/>
                  </a:cubicBezTo>
                  <a:cubicBezTo>
                    <a:pt x="175290" y="245222"/>
                    <a:pt x="709395" y="222643"/>
                    <a:pt x="719273" y="212060"/>
                  </a:cubicBezTo>
                  <a:cubicBezTo>
                    <a:pt x="729151" y="201477"/>
                    <a:pt x="265600" y="208533"/>
                    <a:pt x="245139" y="178194"/>
                  </a:cubicBezTo>
                  <a:cubicBezTo>
                    <a:pt x="224678" y="147855"/>
                    <a:pt x="623317" y="8861"/>
                    <a:pt x="604973" y="39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ED995C65-DEE3-4607-967E-FF76B3F9538A}"/>
                </a:ext>
              </a:extLst>
            </p:cNvPr>
            <p:cNvSpPr/>
            <p:nvPr/>
          </p:nvSpPr>
          <p:spPr>
            <a:xfrm>
              <a:off x="5604874" y="692689"/>
              <a:ext cx="980112" cy="713219"/>
            </a:xfrm>
            <a:custGeom>
              <a:avLst/>
              <a:gdLst>
                <a:gd name="connsiteX0" fmla="*/ 59 w 980112"/>
                <a:gd name="connsiteY0" fmla="*/ 437611 h 713219"/>
                <a:gd name="connsiteX1" fmla="*/ 135526 w 980112"/>
                <a:gd name="connsiteY1" fmla="*/ 10044 h 713219"/>
                <a:gd name="connsiteX2" fmla="*/ 215959 w 980112"/>
                <a:gd name="connsiteY2" fmla="*/ 128578 h 713219"/>
                <a:gd name="connsiteX3" fmla="*/ 436093 w 980112"/>
                <a:gd name="connsiteY3" fmla="*/ 52378 h 713219"/>
                <a:gd name="connsiteX4" fmla="*/ 715493 w 980112"/>
                <a:gd name="connsiteY4" fmla="*/ 120111 h 713219"/>
                <a:gd name="connsiteX5" fmla="*/ 948326 w 980112"/>
                <a:gd name="connsiteY5" fmla="*/ 259811 h 713219"/>
                <a:gd name="connsiteX6" fmla="*/ 922926 w 980112"/>
                <a:gd name="connsiteY6" fmla="*/ 242878 h 713219"/>
                <a:gd name="connsiteX7" fmla="*/ 931393 w 980112"/>
                <a:gd name="connsiteY7" fmla="*/ 407978 h 713219"/>
                <a:gd name="connsiteX8" fmla="*/ 977959 w 980112"/>
                <a:gd name="connsiteY8" fmla="*/ 590011 h 713219"/>
                <a:gd name="connsiteX9" fmla="*/ 969493 w 980112"/>
                <a:gd name="connsiteY9" fmla="*/ 712778 h 713219"/>
                <a:gd name="connsiteX10" fmla="*/ 944093 w 980112"/>
                <a:gd name="connsiteY10" fmla="*/ 547678 h 713219"/>
                <a:gd name="connsiteX11" fmla="*/ 698559 w 980112"/>
                <a:gd name="connsiteY11" fmla="*/ 369878 h 713219"/>
                <a:gd name="connsiteX12" fmla="*/ 232893 w 980112"/>
                <a:gd name="connsiteY12" fmla="*/ 369878 h 713219"/>
                <a:gd name="connsiteX13" fmla="*/ 618126 w 980112"/>
                <a:gd name="connsiteY13" fmla="*/ 297911 h 713219"/>
                <a:gd name="connsiteX14" fmla="*/ 127059 w 980112"/>
                <a:gd name="connsiteY14" fmla="*/ 221711 h 713219"/>
                <a:gd name="connsiteX15" fmla="*/ 59 w 980112"/>
                <a:gd name="connsiteY15" fmla="*/ 437611 h 7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0112" h="713219">
                  <a:moveTo>
                    <a:pt x="59" y="437611"/>
                  </a:moveTo>
                  <a:cubicBezTo>
                    <a:pt x="1470" y="402333"/>
                    <a:pt x="99543" y="61549"/>
                    <a:pt x="135526" y="10044"/>
                  </a:cubicBezTo>
                  <a:cubicBezTo>
                    <a:pt x="171509" y="-41461"/>
                    <a:pt x="165865" y="121522"/>
                    <a:pt x="215959" y="128578"/>
                  </a:cubicBezTo>
                  <a:cubicBezTo>
                    <a:pt x="266053" y="135634"/>
                    <a:pt x="352837" y="53789"/>
                    <a:pt x="436093" y="52378"/>
                  </a:cubicBezTo>
                  <a:cubicBezTo>
                    <a:pt x="519349" y="50967"/>
                    <a:pt x="630121" y="85539"/>
                    <a:pt x="715493" y="120111"/>
                  </a:cubicBezTo>
                  <a:cubicBezTo>
                    <a:pt x="800865" y="154683"/>
                    <a:pt x="913754" y="239350"/>
                    <a:pt x="948326" y="259811"/>
                  </a:cubicBezTo>
                  <a:cubicBezTo>
                    <a:pt x="982898" y="280272"/>
                    <a:pt x="925748" y="218184"/>
                    <a:pt x="922926" y="242878"/>
                  </a:cubicBezTo>
                  <a:cubicBezTo>
                    <a:pt x="920104" y="267572"/>
                    <a:pt x="922221" y="350122"/>
                    <a:pt x="931393" y="407978"/>
                  </a:cubicBezTo>
                  <a:cubicBezTo>
                    <a:pt x="940565" y="465834"/>
                    <a:pt x="971609" y="539211"/>
                    <a:pt x="977959" y="590011"/>
                  </a:cubicBezTo>
                  <a:cubicBezTo>
                    <a:pt x="984309" y="640811"/>
                    <a:pt x="975137" y="719833"/>
                    <a:pt x="969493" y="712778"/>
                  </a:cubicBezTo>
                  <a:cubicBezTo>
                    <a:pt x="963849" y="705723"/>
                    <a:pt x="989249" y="604828"/>
                    <a:pt x="944093" y="547678"/>
                  </a:cubicBezTo>
                  <a:cubicBezTo>
                    <a:pt x="898937" y="490528"/>
                    <a:pt x="817092" y="399511"/>
                    <a:pt x="698559" y="369878"/>
                  </a:cubicBezTo>
                  <a:cubicBezTo>
                    <a:pt x="580026" y="340245"/>
                    <a:pt x="246298" y="381872"/>
                    <a:pt x="232893" y="369878"/>
                  </a:cubicBezTo>
                  <a:cubicBezTo>
                    <a:pt x="219488" y="357884"/>
                    <a:pt x="635765" y="322605"/>
                    <a:pt x="618126" y="297911"/>
                  </a:cubicBezTo>
                  <a:cubicBezTo>
                    <a:pt x="600487" y="273217"/>
                    <a:pt x="232187" y="203367"/>
                    <a:pt x="127059" y="221711"/>
                  </a:cubicBezTo>
                  <a:cubicBezTo>
                    <a:pt x="21931" y="240055"/>
                    <a:pt x="-1352" y="472889"/>
                    <a:pt x="59" y="437611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307E3A2F-CC4A-4981-B148-879F7D440834}"/>
                </a:ext>
              </a:extLst>
            </p:cNvPr>
            <p:cNvSpPr/>
            <p:nvPr/>
          </p:nvSpPr>
          <p:spPr>
            <a:xfrm>
              <a:off x="5538428" y="3225598"/>
              <a:ext cx="451406" cy="436951"/>
            </a:xfrm>
            <a:custGeom>
              <a:avLst/>
              <a:gdLst>
                <a:gd name="connsiteX0" fmla="*/ 27347 w 451406"/>
                <a:gd name="connsiteY0" fmla="*/ 202 h 436951"/>
                <a:gd name="connsiteX1" fmla="*/ 30522 w 451406"/>
                <a:gd name="connsiteY1" fmla="*/ 141490 h 436951"/>
                <a:gd name="connsiteX2" fmla="*/ 73385 w 451406"/>
                <a:gd name="connsiteY2" fmla="*/ 87515 h 436951"/>
                <a:gd name="connsiteX3" fmla="*/ 330560 w 451406"/>
                <a:gd name="connsiteY3" fmla="*/ 222452 h 436951"/>
                <a:gd name="connsiteX4" fmla="*/ 274997 w 451406"/>
                <a:gd name="connsiteY4" fmla="*/ 206577 h 436951"/>
                <a:gd name="connsiteX5" fmla="*/ 451210 w 451406"/>
                <a:gd name="connsiteY5" fmla="*/ 436765 h 436951"/>
                <a:gd name="connsiteX6" fmla="*/ 235310 w 451406"/>
                <a:gd name="connsiteY6" fmla="*/ 246265 h 436951"/>
                <a:gd name="connsiteX7" fmla="*/ 378185 w 451406"/>
                <a:gd name="connsiteY7" fmla="*/ 282777 h 436951"/>
                <a:gd name="connsiteX8" fmla="*/ 168635 w 451406"/>
                <a:gd name="connsiteY8" fmla="*/ 201815 h 436951"/>
                <a:gd name="connsiteX9" fmla="*/ 6710 w 451406"/>
                <a:gd name="connsiteY9" fmla="*/ 178002 h 436951"/>
                <a:gd name="connsiteX10" fmla="*/ 27347 w 451406"/>
                <a:gd name="connsiteY10" fmla="*/ 202 h 4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406" h="436951">
                  <a:moveTo>
                    <a:pt x="27347" y="202"/>
                  </a:moveTo>
                  <a:cubicBezTo>
                    <a:pt x="31316" y="-5883"/>
                    <a:pt x="22849" y="126938"/>
                    <a:pt x="30522" y="141490"/>
                  </a:cubicBezTo>
                  <a:cubicBezTo>
                    <a:pt x="38195" y="156042"/>
                    <a:pt x="23379" y="74021"/>
                    <a:pt x="73385" y="87515"/>
                  </a:cubicBezTo>
                  <a:cubicBezTo>
                    <a:pt x="123391" y="101009"/>
                    <a:pt x="296958" y="202608"/>
                    <a:pt x="330560" y="222452"/>
                  </a:cubicBezTo>
                  <a:cubicBezTo>
                    <a:pt x="364162" y="242296"/>
                    <a:pt x="254889" y="170858"/>
                    <a:pt x="274997" y="206577"/>
                  </a:cubicBezTo>
                  <a:cubicBezTo>
                    <a:pt x="295105" y="242296"/>
                    <a:pt x="457824" y="430150"/>
                    <a:pt x="451210" y="436765"/>
                  </a:cubicBezTo>
                  <a:cubicBezTo>
                    <a:pt x="444596" y="443380"/>
                    <a:pt x="247481" y="271930"/>
                    <a:pt x="235310" y="246265"/>
                  </a:cubicBezTo>
                  <a:cubicBezTo>
                    <a:pt x="223139" y="220600"/>
                    <a:pt x="389298" y="290185"/>
                    <a:pt x="378185" y="282777"/>
                  </a:cubicBezTo>
                  <a:cubicBezTo>
                    <a:pt x="367073" y="275369"/>
                    <a:pt x="230547" y="219277"/>
                    <a:pt x="168635" y="201815"/>
                  </a:cubicBezTo>
                  <a:cubicBezTo>
                    <a:pt x="106723" y="184353"/>
                    <a:pt x="28671" y="206048"/>
                    <a:pt x="6710" y="178002"/>
                  </a:cubicBezTo>
                  <a:cubicBezTo>
                    <a:pt x="-15251" y="149956"/>
                    <a:pt x="23378" y="6287"/>
                    <a:pt x="27347" y="2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DC94D92F-BEE6-4E97-936C-85203C3FF424}"/>
              </a:ext>
            </a:extLst>
          </p:cNvPr>
          <p:cNvSpPr/>
          <p:nvPr/>
        </p:nvSpPr>
        <p:spPr>
          <a:xfrm>
            <a:off x="-581421" y="-670326"/>
            <a:ext cx="2044910" cy="1600778"/>
          </a:xfrm>
          <a:custGeom>
            <a:avLst/>
            <a:gdLst>
              <a:gd name="connsiteX0" fmla="*/ 2041921 w 2044910"/>
              <a:gd name="connsiteY0" fmla="*/ 35326 h 1600778"/>
              <a:gd name="connsiteX1" fmla="*/ 73421 w 2044910"/>
              <a:gd name="connsiteY1" fmla="*/ 1572026 h 1600778"/>
              <a:gd name="connsiteX2" fmla="*/ 429021 w 2044910"/>
              <a:gd name="connsiteY2" fmla="*/ 1000526 h 1600778"/>
              <a:gd name="connsiteX3" fmla="*/ 517921 w 2044910"/>
              <a:gd name="connsiteY3" fmla="*/ 530626 h 1600778"/>
              <a:gd name="connsiteX4" fmla="*/ 2041921 w 2044910"/>
              <a:gd name="connsiteY4" fmla="*/ 35326 h 160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4910" h="1600778">
                <a:moveTo>
                  <a:pt x="2041921" y="35326"/>
                </a:moveTo>
                <a:cubicBezTo>
                  <a:pt x="1967838" y="208893"/>
                  <a:pt x="342238" y="1411159"/>
                  <a:pt x="73421" y="1572026"/>
                </a:cubicBezTo>
                <a:cubicBezTo>
                  <a:pt x="-195396" y="1732893"/>
                  <a:pt x="354938" y="1174093"/>
                  <a:pt x="429021" y="1000526"/>
                </a:cubicBezTo>
                <a:cubicBezTo>
                  <a:pt x="503104" y="826959"/>
                  <a:pt x="244871" y="685143"/>
                  <a:pt x="517921" y="530626"/>
                </a:cubicBezTo>
                <a:cubicBezTo>
                  <a:pt x="790971" y="376109"/>
                  <a:pt x="2116004" y="-138241"/>
                  <a:pt x="2041921" y="3532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: 図形 2047">
            <a:extLst>
              <a:ext uri="{FF2B5EF4-FFF2-40B4-BE49-F238E27FC236}">
                <a16:creationId xmlns:a16="http://schemas.microsoft.com/office/drawing/2014/main" id="{21554AE0-2A31-4D07-B257-9608611EF057}"/>
              </a:ext>
            </a:extLst>
          </p:cNvPr>
          <p:cNvSpPr/>
          <p:nvPr/>
        </p:nvSpPr>
        <p:spPr>
          <a:xfrm>
            <a:off x="-654326" y="-445833"/>
            <a:ext cx="3060518" cy="2571414"/>
          </a:xfrm>
          <a:custGeom>
            <a:avLst/>
            <a:gdLst>
              <a:gd name="connsiteX0" fmla="*/ 2483126 w 3060518"/>
              <a:gd name="connsiteY0" fmla="*/ 1333 h 2571414"/>
              <a:gd name="connsiteX1" fmla="*/ 2483126 w 3060518"/>
              <a:gd name="connsiteY1" fmla="*/ 547433 h 2571414"/>
              <a:gd name="connsiteX2" fmla="*/ 298726 w 3060518"/>
              <a:gd name="connsiteY2" fmla="*/ 1842833 h 2571414"/>
              <a:gd name="connsiteX3" fmla="*/ 1733826 w 3060518"/>
              <a:gd name="connsiteY3" fmla="*/ 382333 h 2571414"/>
              <a:gd name="connsiteX4" fmla="*/ 6626 w 3060518"/>
              <a:gd name="connsiteY4" fmla="*/ 2515933 h 2571414"/>
              <a:gd name="connsiteX5" fmla="*/ 1213126 w 3060518"/>
              <a:gd name="connsiteY5" fmla="*/ 1817433 h 2571414"/>
              <a:gd name="connsiteX6" fmla="*/ 3054626 w 3060518"/>
              <a:gd name="connsiteY6" fmla="*/ 433133 h 2571414"/>
              <a:gd name="connsiteX7" fmla="*/ 1822726 w 3060518"/>
              <a:gd name="connsiteY7" fmla="*/ 395033 h 2571414"/>
              <a:gd name="connsiteX8" fmla="*/ 2483126 w 3060518"/>
              <a:gd name="connsiteY8" fmla="*/ 1333 h 257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60518" h="2571414">
                <a:moveTo>
                  <a:pt x="2483126" y="1333"/>
                </a:moveTo>
                <a:cubicBezTo>
                  <a:pt x="2593193" y="26733"/>
                  <a:pt x="2847193" y="240516"/>
                  <a:pt x="2483126" y="547433"/>
                </a:cubicBezTo>
                <a:cubicBezTo>
                  <a:pt x="2119059" y="854350"/>
                  <a:pt x="423609" y="1870350"/>
                  <a:pt x="298726" y="1842833"/>
                </a:cubicBezTo>
                <a:cubicBezTo>
                  <a:pt x="173843" y="1815316"/>
                  <a:pt x="1782509" y="270150"/>
                  <a:pt x="1733826" y="382333"/>
                </a:cubicBezTo>
                <a:cubicBezTo>
                  <a:pt x="1685143" y="494516"/>
                  <a:pt x="93409" y="2276750"/>
                  <a:pt x="6626" y="2515933"/>
                </a:cubicBezTo>
                <a:cubicBezTo>
                  <a:pt x="-80157" y="2755116"/>
                  <a:pt x="705126" y="2164566"/>
                  <a:pt x="1213126" y="1817433"/>
                </a:cubicBezTo>
                <a:cubicBezTo>
                  <a:pt x="1721126" y="1470300"/>
                  <a:pt x="2953026" y="670200"/>
                  <a:pt x="3054626" y="433133"/>
                </a:cubicBezTo>
                <a:cubicBezTo>
                  <a:pt x="3156226" y="196066"/>
                  <a:pt x="1911626" y="469116"/>
                  <a:pt x="1822726" y="395033"/>
                </a:cubicBezTo>
                <a:cubicBezTo>
                  <a:pt x="1733826" y="320950"/>
                  <a:pt x="2373059" y="-24067"/>
                  <a:pt x="2483126" y="133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: 図形 2048">
            <a:extLst>
              <a:ext uri="{FF2B5EF4-FFF2-40B4-BE49-F238E27FC236}">
                <a16:creationId xmlns:a16="http://schemas.microsoft.com/office/drawing/2014/main" id="{1536B3B7-980B-4BB0-B60F-47F726EABF47}"/>
              </a:ext>
            </a:extLst>
          </p:cNvPr>
          <p:cNvSpPr/>
          <p:nvPr/>
        </p:nvSpPr>
        <p:spPr>
          <a:xfrm>
            <a:off x="-472981" y="-465201"/>
            <a:ext cx="4806684" cy="3887340"/>
          </a:xfrm>
          <a:custGeom>
            <a:avLst/>
            <a:gdLst>
              <a:gd name="connsiteX0" fmla="*/ 3660681 w 4806684"/>
              <a:gd name="connsiteY0" fmla="*/ 147701 h 3887340"/>
              <a:gd name="connsiteX1" fmla="*/ 3609881 w 4806684"/>
              <a:gd name="connsiteY1" fmla="*/ 147701 h 3887340"/>
              <a:gd name="connsiteX2" fmla="*/ 1679481 w 4806684"/>
              <a:gd name="connsiteY2" fmla="*/ 1925701 h 3887340"/>
              <a:gd name="connsiteX3" fmla="*/ 53881 w 4806684"/>
              <a:gd name="connsiteY3" fmla="*/ 3475101 h 3887340"/>
              <a:gd name="connsiteX4" fmla="*/ 384081 w 4806684"/>
              <a:gd name="connsiteY4" fmla="*/ 3233801 h 3887340"/>
              <a:gd name="connsiteX5" fmla="*/ 333281 w 4806684"/>
              <a:gd name="connsiteY5" fmla="*/ 3881501 h 3887340"/>
              <a:gd name="connsiteX6" fmla="*/ 1425481 w 4806684"/>
              <a:gd name="connsiteY6" fmla="*/ 2789301 h 3887340"/>
              <a:gd name="connsiteX7" fmla="*/ 4473481 w 4806684"/>
              <a:gd name="connsiteY7" fmla="*/ 287401 h 3887340"/>
              <a:gd name="connsiteX8" fmla="*/ 4663981 w 4806684"/>
              <a:gd name="connsiteY8" fmla="*/ 33401 h 3887340"/>
              <a:gd name="connsiteX9" fmla="*/ 3914681 w 4806684"/>
              <a:gd name="connsiteY9" fmla="*/ 96901 h 3887340"/>
              <a:gd name="connsiteX10" fmla="*/ 3825781 w 4806684"/>
              <a:gd name="connsiteY10" fmla="*/ 58801 h 3887340"/>
              <a:gd name="connsiteX11" fmla="*/ 3660681 w 4806684"/>
              <a:gd name="connsiteY11" fmla="*/ 147701 h 38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6684" h="3887340">
                <a:moveTo>
                  <a:pt x="3660681" y="147701"/>
                </a:moveTo>
                <a:cubicBezTo>
                  <a:pt x="3624698" y="162518"/>
                  <a:pt x="3940081" y="-148632"/>
                  <a:pt x="3609881" y="147701"/>
                </a:cubicBezTo>
                <a:cubicBezTo>
                  <a:pt x="3279681" y="444034"/>
                  <a:pt x="2272148" y="1371134"/>
                  <a:pt x="1679481" y="1925701"/>
                </a:cubicBezTo>
                <a:cubicBezTo>
                  <a:pt x="1086814" y="2480268"/>
                  <a:pt x="269781" y="3257084"/>
                  <a:pt x="53881" y="3475101"/>
                </a:cubicBezTo>
                <a:cubicBezTo>
                  <a:pt x="-162019" y="3693118"/>
                  <a:pt x="337514" y="3166068"/>
                  <a:pt x="384081" y="3233801"/>
                </a:cubicBezTo>
                <a:cubicBezTo>
                  <a:pt x="430648" y="3301534"/>
                  <a:pt x="159714" y="3955584"/>
                  <a:pt x="333281" y="3881501"/>
                </a:cubicBezTo>
                <a:cubicBezTo>
                  <a:pt x="506848" y="3807418"/>
                  <a:pt x="735448" y="3388318"/>
                  <a:pt x="1425481" y="2789301"/>
                </a:cubicBezTo>
                <a:cubicBezTo>
                  <a:pt x="2115514" y="2190284"/>
                  <a:pt x="3933731" y="746718"/>
                  <a:pt x="4473481" y="287401"/>
                </a:cubicBezTo>
                <a:cubicBezTo>
                  <a:pt x="5013231" y="-171916"/>
                  <a:pt x="4757114" y="65151"/>
                  <a:pt x="4663981" y="33401"/>
                </a:cubicBezTo>
                <a:cubicBezTo>
                  <a:pt x="4570848" y="1651"/>
                  <a:pt x="4054381" y="92668"/>
                  <a:pt x="3914681" y="96901"/>
                </a:cubicBezTo>
                <a:cubicBezTo>
                  <a:pt x="3774981" y="101134"/>
                  <a:pt x="3868114" y="46101"/>
                  <a:pt x="3825781" y="58801"/>
                </a:cubicBezTo>
                <a:cubicBezTo>
                  <a:pt x="3783448" y="71501"/>
                  <a:pt x="3696664" y="132884"/>
                  <a:pt x="3660681" y="14770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: 図形 2050">
            <a:extLst>
              <a:ext uri="{FF2B5EF4-FFF2-40B4-BE49-F238E27FC236}">
                <a16:creationId xmlns:a16="http://schemas.microsoft.com/office/drawing/2014/main" id="{EF279B44-0963-40F9-93B7-FACCDFE4A591}"/>
              </a:ext>
            </a:extLst>
          </p:cNvPr>
          <p:cNvSpPr/>
          <p:nvPr/>
        </p:nvSpPr>
        <p:spPr>
          <a:xfrm>
            <a:off x="-654662" y="-663015"/>
            <a:ext cx="6909583" cy="5397842"/>
          </a:xfrm>
          <a:custGeom>
            <a:avLst/>
            <a:gdLst>
              <a:gd name="connsiteX0" fmla="*/ 5594962 w 6909583"/>
              <a:gd name="connsiteY0" fmla="*/ 129615 h 5397842"/>
              <a:gd name="connsiteX1" fmla="*/ 5417162 w 6909583"/>
              <a:gd name="connsiteY1" fmla="*/ 599515 h 5397842"/>
              <a:gd name="connsiteX2" fmla="*/ 502262 w 6909583"/>
              <a:gd name="connsiteY2" fmla="*/ 4612715 h 5397842"/>
              <a:gd name="connsiteX3" fmla="*/ 159362 w 6909583"/>
              <a:gd name="connsiteY3" fmla="*/ 5095315 h 5397842"/>
              <a:gd name="connsiteX4" fmla="*/ 476862 w 6909583"/>
              <a:gd name="connsiteY4" fmla="*/ 5349315 h 5397842"/>
              <a:gd name="connsiteX5" fmla="*/ 667362 w 6909583"/>
              <a:gd name="connsiteY5" fmla="*/ 5336615 h 5397842"/>
              <a:gd name="connsiteX6" fmla="*/ 1149962 w 6909583"/>
              <a:gd name="connsiteY6" fmla="*/ 4727015 h 5397842"/>
              <a:gd name="connsiteX7" fmla="*/ 4959962 w 6909583"/>
              <a:gd name="connsiteY7" fmla="*/ 1615515 h 5397842"/>
              <a:gd name="connsiteX8" fmla="*/ 6903062 w 6909583"/>
              <a:gd name="connsiteY8" fmla="*/ 129615 h 5397842"/>
              <a:gd name="connsiteX9" fmla="*/ 5594962 w 6909583"/>
              <a:gd name="connsiteY9" fmla="*/ 129615 h 5397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09583" h="5397842">
                <a:moveTo>
                  <a:pt x="5594962" y="129615"/>
                </a:moveTo>
                <a:cubicBezTo>
                  <a:pt x="5347312" y="207932"/>
                  <a:pt x="6265945" y="-147668"/>
                  <a:pt x="5417162" y="599515"/>
                </a:cubicBezTo>
                <a:cubicBezTo>
                  <a:pt x="4568379" y="1346698"/>
                  <a:pt x="1378562" y="3863415"/>
                  <a:pt x="502262" y="4612715"/>
                </a:cubicBezTo>
                <a:cubicBezTo>
                  <a:pt x="-374038" y="5362015"/>
                  <a:pt x="163595" y="4972548"/>
                  <a:pt x="159362" y="5095315"/>
                </a:cubicBezTo>
                <a:cubicBezTo>
                  <a:pt x="155129" y="5218082"/>
                  <a:pt x="392195" y="5309098"/>
                  <a:pt x="476862" y="5349315"/>
                </a:cubicBezTo>
                <a:cubicBezTo>
                  <a:pt x="561529" y="5389532"/>
                  <a:pt x="555179" y="5440332"/>
                  <a:pt x="667362" y="5336615"/>
                </a:cubicBezTo>
                <a:cubicBezTo>
                  <a:pt x="779545" y="5232898"/>
                  <a:pt x="434529" y="5347198"/>
                  <a:pt x="1149962" y="4727015"/>
                </a:cubicBezTo>
                <a:cubicBezTo>
                  <a:pt x="1865395" y="4106832"/>
                  <a:pt x="4001112" y="2381748"/>
                  <a:pt x="4959962" y="1615515"/>
                </a:cubicBezTo>
                <a:cubicBezTo>
                  <a:pt x="5918812" y="849282"/>
                  <a:pt x="6799345" y="377265"/>
                  <a:pt x="6903062" y="129615"/>
                </a:cubicBezTo>
                <a:cubicBezTo>
                  <a:pt x="7006779" y="-118035"/>
                  <a:pt x="5842612" y="51298"/>
                  <a:pt x="5594962" y="12961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: 図形 2053">
            <a:extLst>
              <a:ext uri="{FF2B5EF4-FFF2-40B4-BE49-F238E27FC236}">
                <a16:creationId xmlns:a16="http://schemas.microsoft.com/office/drawing/2014/main" id="{E322F9EA-D9FF-45BE-B6C4-5C7BCAACB62D}"/>
              </a:ext>
            </a:extLst>
          </p:cNvPr>
          <p:cNvSpPr/>
          <p:nvPr/>
        </p:nvSpPr>
        <p:spPr>
          <a:xfrm>
            <a:off x="1130299" y="-577107"/>
            <a:ext cx="6195423" cy="5288808"/>
          </a:xfrm>
          <a:custGeom>
            <a:avLst/>
            <a:gdLst>
              <a:gd name="connsiteX0" fmla="*/ 7670189 w 7769612"/>
              <a:gd name="connsiteY0" fmla="*/ 221508 h 7095045"/>
              <a:gd name="connsiteX1" fmla="*/ 7416189 w 7769612"/>
              <a:gd name="connsiteY1" fmla="*/ 335808 h 7095045"/>
              <a:gd name="connsiteX2" fmla="*/ 4444389 w 7769612"/>
              <a:gd name="connsiteY2" fmla="*/ 3231408 h 7095045"/>
              <a:gd name="connsiteX3" fmla="*/ 4838089 w 7769612"/>
              <a:gd name="connsiteY3" fmla="*/ 2952008 h 7095045"/>
              <a:gd name="connsiteX4" fmla="*/ 1370989 w 7769612"/>
              <a:gd name="connsiteY4" fmla="*/ 5796808 h 7095045"/>
              <a:gd name="connsiteX5" fmla="*/ 62889 w 7769612"/>
              <a:gd name="connsiteY5" fmla="*/ 7079508 h 7095045"/>
              <a:gd name="connsiteX6" fmla="*/ 367689 w 7769612"/>
              <a:gd name="connsiteY6" fmla="*/ 6393708 h 7095045"/>
              <a:gd name="connsiteX7" fmla="*/ 1764689 w 7769612"/>
              <a:gd name="connsiteY7" fmla="*/ 4742708 h 7095045"/>
              <a:gd name="connsiteX8" fmla="*/ 5600089 w 7769612"/>
              <a:gd name="connsiteY8" fmla="*/ 1478808 h 7095045"/>
              <a:gd name="connsiteX9" fmla="*/ 7022489 w 7769612"/>
              <a:gd name="connsiteY9" fmla="*/ 69108 h 7095045"/>
              <a:gd name="connsiteX10" fmla="*/ 7670189 w 7769612"/>
              <a:gd name="connsiteY10" fmla="*/ 221508 h 7095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69612" h="7095045">
                <a:moveTo>
                  <a:pt x="7670189" y="221508"/>
                </a:moveTo>
                <a:cubicBezTo>
                  <a:pt x="7735806" y="265958"/>
                  <a:pt x="7953822" y="-165842"/>
                  <a:pt x="7416189" y="335808"/>
                </a:cubicBezTo>
                <a:cubicBezTo>
                  <a:pt x="6878556" y="837458"/>
                  <a:pt x="4874072" y="2795375"/>
                  <a:pt x="4444389" y="3231408"/>
                </a:cubicBezTo>
                <a:cubicBezTo>
                  <a:pt x="4014706" y="3667441"/>
                  <a:pt x="5350322" y="2524441"/>
                  <a:pt x="4838089" y="2952008"/>
                </a:cubicBezTo>
                <a:cubicBezTo>
                  <a:pt x="4325856" y="3379575"/>
                  <a:pt x="2166856" y="5108891"/>
                  <a:pt x="1370989" y="5796808"/>
                </a:cubicBezTo>
                <a:cubicBezTo>
                  <a:pt x="575122" y="6484725"/>
                  <a:pt x="230106" y="6980025"/>
                  <a:pt x="62889" y="7079508"/>
                </a:cubicBezTo>
                <a:cubicBezTo>
                  <a:pt x="-104328" y="7178991"/>
                  <a:pt x="84056" y="6783175"/>
                  <a:pt x="367689" y="6393708"/>
                </a:cubicBezTo>
                <a:cubicBezTo>
                  <a:pt x="651322" y="6004241"/>
                  <a:pt x="892622" y="5561858"/>
                  <a:pt x="1764689" y="4742708"/>
                </a:cubicBezTo>
                <a:cubicBezTo>
                  <a:pt x="2636756" y="3923558"/>
                  <a:pt x="4723789" y="2257741"/>
                  <a:pt x="5600089" y="1478808"/>
                </a:cubicBezTo>
                <a:cubicBezTo>
                  <a:pt x="6476389" y="699875"/>
                  <a:pt x="6683822" y="274425"/>
                  <a:pt x="7022489" y="69108"/>
                </a:cubicBezTo>
                <a:cubicBezTo>
                  <a:pt x="7361156" y="-136209"/>
                  <a:pt x="7604572" y="177058"/>
                  <a:pt x="7670189" y="22150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: 図形 2054">
            <a:extLst>
              <a:ext uri="{FF2B5EF4-FFF2-40B4-BE49-F238E27FC236}">
                <a16:creationId xmlns:a16="http://schemas.microsoft.com/office/drawing/2014/main" id="{C9DF7AB2-E2FB-42D6-B070-7C431560B2D7}"/>
              </a:ext>
            </a:extLst>
          </p:cNvPr>
          <p:cNvSpPr/>
          <p:nvPr/>
        </p:nvSpPr>
        <p:spPr>
          <a:xfrm>
            <a:off x="2133600" y="-450977"/>
            <a:ext cx="6274183" cy="5708777"/>
          </a:xfrm>
          <a:custGeom>
            <a:avLst/>
            <a:gdLst>
              <a:gd name="connsiteX0" fmla="*/ 7384608 w 7905691"/>
              <a:gd name="connsiteY0" fmla="*/ 19177 h 6997243"/>
              <a:gd name="connsiteX1" fmla="*/ 7359208 w 7905691"/>
              <a:gd name="connsiteY1" fmla="*/ 501777 h 6997243"/>
              <a:gd name="connsiteX2" fmla="*/ 6800408 w 7905691"/>
              <a:gd name="connsiteY2" fmla="*/ 666877 h 6997243"/>
              <a:gd name="connsiteX3" fmla="*/ 6724208 w 7905691"/>
              <a:gd name="connsiteY3" fmla="*/ 501777 h 6997243"/>
              <a:gd name="connsiteX4" fmla="*/ 6292408 w 7905691"/>
              <a:gd name="connsiteY4" fmla="*/ 958977 h 6997243"/>
              <a:gd name="connsiteX5" fmla="*/ 2812608 w 7905691"/>
              <a:gd name="connsiteY5" fmla="*/ 4349877 h 6997243"/>
              <a:gd name="connsiteX6" fmla="*/ 18608 w 7905691"/>
              <a:gd name="connsiteY6" fmla="*/ 6915277 h 6997243"/>
              <a:gd name="connsiteX7" fmla="*/ 1669608 w 7905691"/>
              <a:gd name="connsiteY7" fmla="*/ 6204077 h 6997243"/>
              <a:gd name="connsiteX8" fmla="*/ 3130108 w 7905691"/>
              <a:gd name="connsiteY8" fmla="*/ 4616577 h 6997243"/>
              <a:gd name="connsiteX9" fmla="*/ 6749608 w 7905691"/>
              <a:gd name="connsiteY9" fmla="*/ 1365377 h 6997243"/>
              <a:gd name="connsiteX10" fmla="*/ 7892608 w 7905691"/>
              <a:gd name="connsiteY10" fmla="*/ 222377 h 6997243"/>
              <a:gd name="connsiteX11" fmla="*/ 7384608 w 7905691"/>
              <a:gd name="connsiteY11" fmla="*/ 19177 h 6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5691" h="6997243">
                <a:moveTo>
                  <a:pt x="7384608" y="19177"/>
                </a:moveTo>
                <a:cubicBezTo>
                  <a:pt x="7295708" y="65744"/>
                  <a:pt x="7456575" y="393827"/>
                  <a:pt x="7359208" y="501777"/>
                </a:cubicBezTo>
                <a:cubicBezTo>
                  <a:pt x="7261841" y="609727"/>
                  <a:pt x="6906241" y="666877"/>
                  <a:pt x="6800408" y="666877"/>
                </a:cubicBezTo>
                <a:cubicBezTo>
                  <a:pt x="6694575" y="666877"/>
                  <a:pt x="6808875" y="453094"/>
                  <a:pt x="6724208" y="501777"/>
                </a:cubicBezTo>
                <a:cubicBezTo>
                  <a:pt x="6639541" y="550460"/>
                  <a:pt x="6292408" y="958977"/>
                  <a:pt x="6292408" y="958977"/>
                </a:cubicBezTo>
                <a:cubicBezTo>
                  <a:pt x="5640475" y="1600327"/>
                  <a:pt x="3858241" y="3357160"/>
                  <a:pt x="2812608" y="4349877"/>
                </a:cubicBezTo>
                <a:cubicBezTo>
                  <a:pt x="1766975" y="5342594"/>
                  <a:pt x="209108" y="6606244"/>
                  <a:pt x="18608" y="6915277"/>
                </a:cubicBezTo>
                <a:cubicBezTo>
                  <a:pt x="-171892" y="7224310"/>
                  <a:pt x="1151025" y="6587194"/>
                  <a:pt x="1669608" y="6204077"/>
                </a:cubicBezTo>
                <a:cubicBezTo>
                  <a:pt x="2188191" y="5820960"/>
                  <a:pt x="2283441" y="5423027"/>
                  <a:pt x="3130108" y="4616577"/>
                </a:cubicBezTo>
                <a:cubicBezTo>
                  <a:pt x="3976775" y="3810127"/>
                  <a:pt x="5955858" y="2097743"/>
                  <a:pt x="6749608" y="1365377"/>
                </a:cubicBezTo>
                <a:cubicBezTo>
                  <a:pt x="7543358" y="633011"/>
                  <a:pt x="7791008" y="444627"/>
                  <a:pt x="7892608" y="222377"/>
                </a:cubicBezTo>
                <a:cubicBezTo>
                  <a:pt x="7994208" y="127"/>
                  <a:pt x="7473508" y="-27390"/>
                  <a:pt x="7384608" y="1917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: 図形 2055">
            <a:extLst>
              <a:ext uri="{FF2B5EF4-FFF2-40B4-BE49-F238E27FC236}">
                <a16:creationId xmlns:a16="http://schemas.microsoft.com/office/drawing/2014/main" id="{2733520B-C73B-4890-8F80-9030F7137146}"/>
              </a:ext>
            </a:extLst>
          </p:cNvPr>
          <p:cNvSpPr/>
          <p:nvPr/>
        </p:nvSpPr>
        <p:spPr>
          <a:xfrm>
            <a:off x="1774366" y="-597090"/>
            <a:ext cx="8110351" cy="7424549"/>
          </a:xfrm>
          <a:custGeom>
            <a:avLst/>
            <a:gdLst>
              <a:gd name="connsiteX0" fmla="*/ 7623634 w 8110351"/>
              <a:gd name="connsiteY0" fmla="*/ 190 h 7424549"/>
              <a:gd name="connsiteX1" fmla="*/ 7509334 w 8110351"/>
              <a:gd name="connsiteY1" fmla="*/ 419290 h 7424549"/>
              <a:gd name="connsiteX2" fmla="*/ 5998034 w 8110351"/>
              <a:gd name="connsiteY2" fmla="*/ 1638490 h 7424549"/>
              <a:gd name="connsiteX3" fmla="*/ 7153734 w 8110351"/>
              <a:gd name="connsiteY3" fmla="*/ 444690 h 7424549"/>
              <a:gd name="connsiteX4" fmla="*/ 6086934 w 8110351"/>
              <a:gd name="connsiteY4" fmla="*/ 1663890 h 7424549"/>
              <a:gd name="connsiteX5" fmla="*/ 143334 w 8110351"/>
              <a:gd name="connsiteY5" fmla="*/ 7162990 h 7424549"/>
              <a:gd name="connsiteX6" fmla="*/ 1921334 w 8110351"/>
              <a:gd name="connsiteY6" fmla="*/ 6439090 h 7424549"/>
              <a:gd name="connsiteX7" fmla="*/ 2797634 w 8110351"/>
              <a:gd name="connsiteY7" fmla="*/ 5537390 h 7424549"/>
              <a:gd name="connsiteX8" fmla="*/ 7445834 w 8110351"/>
              <a:gd name="connsiteY8" fmla="*/ 952690 h 7424549"/>
              <a:gd name="connsiteX9" fmla="*/ 8068134 w 8110351"/>
              <a:gd name="connsiteY9" fmla="*/ 470090 h 7424549"/>
              <a:gd name="connsiteX10" fmla="*/ 7344234 w 8110351"/>
              <a:gd name="connsiteY10" fmla="*/ 457390 h 7424549"/>
              <a:gd name="connsiteX11" fmla="*/ 7623634 w 8110351"/>
              <a:gd name="connsiteY11" fmla="*/ 190 h 742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10351" h="7424549">
                <a:moveTo>
                  <a:pt x="7623634" y="190"/>
                </a:moveTo>
                <a:cubicBezTo>
                  <a:pt x="7651151" y="-6160"/>
                  <a:pt x="7780267" y="146240"/>
                  <a:pt x="7509334" y="419290"/>
                </a:cubicBezTo>
                <a:cubicBezTo>
                  <a:pt x="7238401" y="692340"/>
                  <a:pt x="6057301" y="1634257"/>
                  <a:pt x="5998034" y="1638490"/>
                </a:cubicBezTo>
                <a:cubicBezTo>
                  <a:pt x="5938767" y="1642723"/>
                  <a:pt x="7138917" y="440457"/>
                  <a:pt x="7153734" y="444690"/>
                </a:cubicBezTo>
                <a:cubicBezTo>
                  <a:pt x="7168551" y="448923"/>
                  <a:pt x="7255334" y="544173"/>
                  <a:pt x="6086934" y="1663890"/>
                </a:cubicBezTo>
                <a:cubicBezTo>
                  <a:pt x="4918534" y="2783607"/>
                  <a:pt x="837601" y="6367123"/>
                  <a:pt x="143334" y="7162990"/>
                </a:cubicBezTo>
                <a:cubicBezTo>
                  <a:pt x="-550933" y="7958857"/>
                  <a:pt x="1478951" y="6710023"/>
                  <a:pt x="1921334" y="6439090"/>
                </a:cubicBezTo>
                <a:cubicBezTo>
                  <a:pt x="2363717" y="6168157"/>
                  <a:pt x="2797634" y="5537390"/>
                  <a:pt x="2797634" y="5537390"/>
                </a:cubicBezTo>
                <a:lnTo>
                  <a:pt x="7445834" y="952690"/>
                </a:lnTo>
                <a:cubicBezTo>
                  <a:pt x="8324251" y="108140"/>
                  <a:pt x="8085067" y="552640"/>
                  <a:pt x="8068134" y="470090"/>
                </a:cubicBezTo>
                <a:cubicBezTo>
                  <a:pt x="8051201" y="387540"/>
                  <a:pt x="7422551" y="533590"/>
                  <a:pt x="7344234" y="457390"/>
                </a:cubicBezTo>
                <a:cubicBezTo>
                  <a:pt x="7265917" y="381190"/>
                  <a:pt x="7596117" y="6540"/>
                  <a:pt x="7623634" y="19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: 図形 2056">
            <a:extLst>
              <a:ext uri="{FF2B5EF4-FFF2-40B4-BE49-F238E27FC236}">
                <a16:creationId xmlns:a16="http://schemas.microsoft.com/office/drawing/2014/main" id="{FCE6F5B8-772A-4B07-A5B7-AD3E5A5A25B7}"/>
              </a:ext>
            </a:extLst>
          </p:cNvPr>
          <p:cNvSpPr/>
          <p:nvPr/>
        </p:nvSpPr>
        <p:spPr>
          <a:xfrm>
            <a:off x="3736898" y="247141"/>
            <a:ext cx="6289488" cy="6288335"/>
          </a:xfrm>
          <a:custGeom>
            <a:avLst/>
            <a:gdLst>
              <a:gd name="connsiteX0" fmla="*/ 6156402 w 6289488"/>
              <a:gd name="connsiteY0" fmla="*/ 6859 h 6288335"/>
              <a:gd name="connsiteX1" fmla="*/ 6156402 w 6289488"/>
              <a:gd name="connsiteY1" fmla="*/ 489459 h 6288335"/>
              <a:gd name="connsiteX2" fmla="*/ 4480002 w 6289488"/>
              <a:gd name="connsiteY2" fmla="*/ 1365759 h 6288335"/>
              <a:gd name="connsiteX3" fmla="*/ 2803602 w 6289488"/>
              <a:gd name="connsiteY3" fmla="*/ 3410459 h 6288335"/>
              <a:gd name="connsiteX4" fmla="*/ 47702 w 6289488"/>
              <a:gd name="connsiteY4" fmla="*/ 6166359 h 6288335"/>
              <a:gd name="connsiteX5" fmla="*/ 1114502 w 6289488"/>
              <a:gd name="connsiteY5" fmla="*/ 5734559 h 6288335"/>
              <a:gd name="connsiteX6" fmla="*/ 1876502 w 6289488"/>
              <a:gd name="connsiteY6" fmla="*/ 5112259 h 6288335"/>
              <a:gd name="connsiteX7" fmla="*/ 5343602 w 6289488"/>
              <a:gd name="connsiteY7" fmla="*/ 1734059 h 6288335"/>
              <a:gd name="connsiteX8" fmla="*/ 5877002 w 6289488"/>
              <a:gd name="connsiteY8" fmla="*/ 1200659 h 6288335"/>
              <a:gd name="connsiteX9" fmla="*/ 6080202 w 6289488"/>
              <a:gd name="connsiteY9" fmla="*/ 933959 h 6288335"/>
              <a:gd name="connsiteX10" fmla="*/ 5584902 w 6289488"/>
              <a:gd name="connsiteY10" fmla="*/ 819659 h 6288335"/>
              <a:gd name="connsiteX11" fmla="*/ 5927802 w 6289488"/>
              <a:gd name="connsiteY11" fmla="*/ 248159 h 6288335"/>
              <a:gd name="connsiteX12" fmla="*/ 6156402 w 6289488"/>
              <a:gd name="connsiteY12" fmla="*/ 6859 h 6288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89488" h="6288335">
                <a:moveTo>
                  <a:pt x="6156402" y="6859"/>
                </a:moveTo>
                <a:cubicBezTo>
                  <a:pt x="6194502" y="47076"/>
                  <a:pt x="6435802" y="262976"/>
                  <a:pt x="6156402" y="489459"/>
                </a:cubicBezTo>
                <a:cubicBezTo>
                  <a:pt x="5877002" y="715942"/>
                  <a:pt x="5038802" y="878926"/>
                  <a:pt x="4480002" y="1365759"/>
                </a:cubicBezTo>
                <a:cubicBezTo>
                  <a:pt x="3921202" y="1852592"/>
                  <a:pt x="3542319" y="2610359"/>
                  <a:pt x="2803602" y="3410459"/>
                </a:cubicBezTo>
                <a:cubicBezTo>
                  <a:pt x="2064885" y="4210559"/>
                  <a:pt x="329219" y="5779009"/>
                  <a:pt x="47702" y="6166359"/>
                </a:cubicBezTo>
                <a:cubicBezTo>
                  <a:pt x="-233815" y="6553709"/>
                  <a:pt x="809702" y="5910242"/>
                  <a:pt x="1114502" y="5734559"/>
                </a:cubicBezTo>
                <a:cubicBezTo>
                  <a:pt x="1419302" y="5558876"/>
                  <a:pt x="1171652" y="5779009"/>
                  <a:pt x="1876502" y="5112259"/>
                </a:cubicBezTo>
                <a:cubicBezTo>
                  <a:pt x="2581352" y="4445509"/>
                  <a:pt x="4676852" y="2385992"/>
                  <a:pt x="5343602" y="1734059"/>
                </a:cubicBezTo>
                <a:cubicBezTo>
                  <a:pt x="6010352" y="1082126"/>
                  <a:pt x="5754235" y="1334009"/>
                  <a:pt x="5877002" y="1200659"/>
                </a:cubicBezTo>
                <a:cubicBezTo>
                  <a:pt x="5999769" y="1067309"/>
                  <a:pt x="6128885" y="997459"/>
                  <a:pt x="6080202" y="933959"/>
                </a:cubicBezTo>
                <a:cubicBezTo>
                  <a:pt x="6031519" y="870459"/>
                  <a:pt x="5610302" y="933959"/>
                  <a:pt x="5584902" y="819659"/>
                </a:cubicBezTo>
                <a:cubicBezTo>
                  <a:pt x="5559502" y="705359"/>
                  <a:pt x="5838902" y="385742"/>
                  <a:pt x="5927802" y="248159"/>
                </a:cubicBezTo>
                <a:cubicBezTo>
                  <a:pt x="6016702" y="110576"/>
                  <a:pt x="6118302" y="-33358"/>
                  <a:pt x="6156402" y="685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: 図形 2058">
            <a:extLst>
              <a:ext uri="{FF2B5EF4-FFF2-40B4-BE49-F238E27FC236}">
                <a16:creationId xmlns:a16="http://schemas.microsoft.com/office/drawing/2014/main" id="{C646A853-9AD9-4F69-82B5-3FB078FE9337}"/>
              </a:ext>
            </a:extLst>
          </p:cNvPr>
          <p:cNvSpPr/>
          <p:nvPr/>
        </p:nvSpPr>
        <p:spPr>
          <a:xfrm>
            <a:off x="9615262" y="146860"/>
            <a:ext cx="2839392" cy="3194269"/>
          </a:xfrm>
          <a:custGeom>
            <a:avLst/>
            <a:gdLst>
              <a:gd name="connsiteX0" fmla="*/ 74838 w 2839392"/>
              <a:gd name="connsiteY0" fmla="*/ 94440 h 3194269"/>
              <a:gd name="connsiteX1" fmla="*/ 201838 w 2839392"/>
              <a:gd name="connsiteY1" fmla="*/ 170640 h 3194269"/>
              <a:gd name="connsiteX2" fmla="*/ 1636938 w 2839392"/>
              <a:gd name="connsiteY2" fmla="*/ 1529540 h 3194269"/>
              <a:gd name="connsiteX3" fmla="*/ 2779938 w 2839392"/>
              <a:gd name="connsiteY3" fmla="*/ 2824940 h 3194269"/>
              <a:gd name="connsiteX4" fmla="*/ 2640238 w 2839392"/>
              <a:gd name="connsiteY4" fmla="*/ 3193240 h 3194269"/>
              <a:gd name="connsiteX5" fmla="*/ 2322738 w 2839392"/>
              <a:gd name="connsiteY5" fmla="*/ 2748740 h 3194269"/>
              <a:gd name="connsiteX6" fmla="*/ 747938 w 2839392"/>
              <a:gd name="connsiteY6" fmla="*/ 1427940 h 3194269"/>
              <a:gd name="connsiteX7" fmla="*/ 49438 w 2839392"/>
              <a:gd name="connsiteY7" fmla="*/ 780240 h 3194269"/>
              <a:gd name="connsiteX8" fmla="*/ 62138 w 2839392"/>
              <a:gd name="connsiteY8" fmla="*/ 43640 h 3194269"/>
              <a:gd name="connsiteX9" fmla="*/ 74838 w 2839392"/>
              <a:gd name="connsiteY9" fmla="*/ 94440 h 319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39392" h="3194269">
                <a:moveTo>
                  <a:pt x="74838" y="94440"/>
                </a:moveTo>
                <a:cubicBezTo>
                  <a:pt x="98121" y="115607"/>
                  <a:pt x="-58512" y="-68543"/>
                  <a:pt x="201838" y="170640"/>
                </a:cubicBezTo>
                <a:cubicBezTo>
                  <a:pt x="462188" y="409823"/>
                  <a:pt x="1207255" y="1087157"/>
                  <a:pt x="1636938" y="1529540"/>
                </a:cubicBezTo>
                <a:cubicBezTo>
                  <a:pt x="2066621" y="1971923"/>
                  <a:pt x="2612721" y="2547657"/>
                  <a:pt x="2779938" y="2824940"/>
                </a:cubicBezTo>
                <a:cubicBezTo>
                  <a:pt x="2947155" y="3102223"/>
                  <a:pt x="2716438" y="3205940"/>
                  <a:pt x="2640238" y="3193240"/>
                </a:cubicBezTo>
                <a:cubicBezTo>
                  <a:pt x="2564038" y="3180540"/>
                  <a:pt x="2638121" y="3042957"/>
                  <a:pt x="2322738" y="2748740"/>
                </a:cubicBezTo>
                <a:cubicBezTo>
                  <a:pt x="2007355" y="2454523"/>
                  <a:pt x="1126821" y="1756023"/>
                  <a:pt x="747938" y="1427940"/>
                </a:cubicBezTo>
                <a:cubicBezTo>
                  <a:pt x="369055" y="1099857"/>
                  <a:pt x="163738" y="1010957"/>
                  <a:pt x="49438" y="780240"/>
                </a:cubicBezTo>
                <a:cubicBezTo>
                  <a:pt x="-64862" y="549523"/>
                  <a:pt x="53671" y="157940"/>
                  <a:pt x="62138" y="43640"/>
                </a:cubicBezTo>
                <a:cubicBezTo>
                  <a:pt x="70605" y="-70660"/>
                  <a:pt x="51555" y="73273"/>
                  <a:pt x="74838" y="9444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: 図形 2059">
            <a:extLst>
              <a:ext uri="{FF2B5EF4-FFF2-40B4-BE49-F238E27FC236}">
                <a16:creationId xmlns:a16="http://schemas.microsoft.com/office/drawing/2014/main" id="{51805B37-2F62-472B-B859-CCC09DA33C3A}"/>
              </a:ext>
            </a:extLst>
          </p:cNvPr>
          <p:cNvSpPr/>
          <p:nvPr/>
        </p:nvSpPr>
        <p:spPr>
          <a:xfrm>
            <a:off x="5181579" y="2038019"/>
            <a:ext cx="7258200" cy="4374639"/>
          </a:xfrm>
          <a:custGeom>
            <a:avLst/>
            <a:gdLst>
              <a:gd name="connsiteX0" fmla="*/ 812821 w 7258200"/>
              <a:gd name="connsiteY0" fmla="*/ 4261181 h 4374639"/>
              <a:gd name="connsiteX1" fmla="*/ 2540021 w 7258200"/>
              <a:gd name="connsiteY1" fmla="*/ 2800681 h 4374639"/>
              <a:gd name="connsiteX2" fmla="*/ 4749821 w 7258200"/>
              <a:gd name="connsiteY2" fmla="*/ 628981 h 4374639"/>
              <a:gd name="connsiteX3" fmla="*/ 5295921 w 7258200"/>
              <a:gd name="connsiteY3" fmla="*/ 1213181 h 4374639"/>
              <a:gd name="connsiteX4" fmla="*/ 6934221 w 7258200"/>
              <a:gd name="connsiteY4" fmla="*/ 2546681 h 4374639"/>
              <a:gd name="connsiteX5" fmla="*/ 7226321 w 7258200"/>
              <a:gd name="connsiteY5" fmla="*/ 2648281 h 4374639"/>
              <a:gd name="connsiteX6" fmla="*/ 6477021 w 7258200"/>
              <a:gd name="connsiteY6" fmla="*/ 1467181 h 4374639"/>
              <a:gd name="connsiteX7" fmla="*/ 4419621 w 7258200"/>
              <a:gd name="connsiteY7" fmla="*/ 44781 h 4374639"/>
              <a:gd name="connsiteX8" fmla="*/ 3987821 w 7258200"/>
              <a:gd name="connsiteY8" fmla="*/ 603581 h 4374639"/>
              <a:gd name="connsiteX9" fmla="*/ 812821 w 7258200"/>
              <a:gd name="connsiteY9" fmla="*/ 3016581 h 4374639"/>
              <a:gd name="connsiteX10" fmla="*/ 21 w 7258200"/>
              <a:gd name="connsiteY10" fmla="*/ 4134181 h 4374639"/>
              <a:gd name="connsiteX11" fmla="*/ 812821 w 7258200"/>
              <a:gd name="connsiteY11" fmla="*/ 4261181 h 4374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58200" h="4374639">
                <a:moveTo>
                  <a:pt x="812821" y="4261181"/>
                </a:moveTo>
                <a:cubicBezTo>
                  <a:pt x="1236154" y="4038931"/>
                  <a:pt x="1883854" y="3406048"/>
                  <a:pt x="2540021" y="2800681"/>
                </a:cubicBezTo>
                <a:cubicBezTo>
                  <a:pt x="3196188" y="2195314"/>
                  <a:pt x="4290505" y="893564"/>
                  <a:pt x="4749821" y="628981"/>
                </a:cubicBezTo>
                <a:cubicBezTo>
                  <a:pt x="5209137" y="364398"/>
                  <a:pt x="4931854" y="893564"/>
                  <a:pt x="5295921" y="1213181"/>
                </a:cubicBezTo>
                <a:cubicBezTo>
                  <a:pt x="5659988" y="1532798"/>
                  <a:pt x="6612488" y="2307498"/>
                  <a:pt x="6934221" y="2546681"/>
                </a:cubicBezTo>
                <a:cubicBezTo>
                  <a:pt x="7255954" y="2785864"/>
                  <a:pt x="7302521" y="2828198"/>
                  <a:pt x="7226321" y="2648281"/>
                </a:cubicBezTo>
                <a:cubicBezTo>
                  <a:pt x="7150121" y="2468364"/>
                  <a:pt x="6944804" y="1901098"/>
                  <a:pt x="6477021" y="1467181"/>
                </a:cubicBezTo>
                <a:cubicBezTo>
                  <a:pt x="6009238" y="1033264"/>
                  <a:pt x="4834488" y="188714"/>
                  <a:pt x="4419621" y="44781"/>
                </a:cubicBezTo>
                <a:cubicBezTo>
                  <a:pt x="4004754" y="-99152"/>
                  <a:pt x="4588954" y="108281"/>
                  <a:pt x="3987821" y="603581"/>
                </a:cubicBezTo>
                <a:cubicBezTo>
                  <a:pt x="3386688" y="1098881"/>
                  <a:pt x="1477454" y="2428148"/>
                  <a:pt x="812821" y="3016581"/>
                </a:cubicBezTo>
                <a:cubicBezTo>
                  <a:pt x="148188" y="3605014"/>
                  <a:pt x="-2096" y="3922514"/>
                  <a:pt x="21" y="4134181"/>
                </a:cubicBezTo>
                <a:cubicBezTo>
                  <a:pt x="2138" y="4345848"/>
                  <a:pt x="389488" y="4483431"/>
                  <a:pt x="812821" y="426118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: 図形 2060">
            <a:extLst>
              <a:ext uri="{FF2B5EF4-FFF2-40B4-BE49-F238E27FC236}">
                <a16:creationId xmlns:a16="http://schemas.microsoft.com/office/drawing/2014/main" id="{81E07E4C-904A-4FE3-9E1F-F9D2C29DEFAB}"/>
              </a:ext>
            </a:extLst>
          </p:cNvPr>
          <p:cNvSpPr/>
          <p:nvPr/>
        </p:nvSpPr>
        <p:spPr>
          <a:xfrm>
            <a:off x="10056661" y="-552837"/>
            <a:ext cx="2654236" cy="2768187"/>
          </a:xfrm>
          <a:custGeom>
            <a:avLst/>
            <a:gdLst>
              <a:gd name="connsiteX0" fmla="*/ 433539 w 2654236"/>
              <a:gd name="connsiteY0" fmla="*/ 95637 h 2768187"/>
              <a:gd name="connsiteX1" fmla="*/ 458939 w 2654236"/>
              <a:gd name="connsiteY1" fmla="*/ 184537 h 2768187"/>
              <a:gd name="connsiteX2" fmla="*/ 2554439 w 2654236"/>
              <a:gd name="connsiteY2" fmla="*/ 1949837 h 2768187"/>
              <a:gd name="connsiteX3" fmla="*/ 2275039 w 2654236"/>
              <a:gd name="connsiteY3" fmla="*/ 2762637 h 2768187"/>
              <a:gd name="connsiteX4" fmla="*/ 1894039 w 2654236"/>
              <a:gd name="connsiteY4" fmla="*/ 2280037 h 2768187"/>
              <a:gd name="connsiteX5" fmla="*/ 1030439 w 2654236"/>
              <a:gd name="connsiteY5" fmla="*/ 1746637 h 2768187"/>
              <a:gd name="connsiteX6" fmla="*/ 14439 w 2654236"/>
              <a:gd name="connsiteY6" fmla="*/ 552837 h 2768187"/>
              <a:gd name="connsiteX7" fmla="*/ 433539 w 2654236"/>
              <a:gd name="connsiteY7" fmla="*/ 95637 h 276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54236" h="2768187">
                <a:moveTo>
                  <a:pt x="433539" y="95637"/>
                </a:moveTo>
                <a:cubicBezTo>
                  <a:pt x="507622" y="34254"/>
                  <a:pt x="105456" y="-124496"/>
                  <a:pt x="458939" y="184537"/>
                </a:cubicBezTo>
                <a:cubicBezTo>
                  <a:pt x="812422" y="493570"/>
                  <a:pt x="2251756" y="1520154"/>
                  <a:pt x="2554439" y="1949837"/>
                </a:cubicBezTo>
                <a:cubicBezTo>
                  <a:pt x="2857122" y="2379520"/>
                  <a:pt x="2385106" y="2707604"/>
                  <a:pt x="2275039" y="2762637"/>
                </a:cubicBezTo>
                <a:cubicBezTo>
                  <a:pt x="2164972" y="2817670"/>
                  <a:pt x="2101472" y="2449370"/>
                  <a:pt x="1894039" y="2280037"/>
                </a:cubicBezTo>
                <a:cubicBezTo>
                  <a:pt x="1686606" y="2110704"/>
                  <a:pt x="1343706" y="2034504"/>
                  <a:pt x="1030439" y="1746637"/>
                </a:cubicBezTo>
                <a:cubicBezTo>
                  <a:pt x="717172" y="1458770"/>
                  <a:pt x="113922" y="830120"/>
                  <a:pt x="14439" y="552837"/>
                </a:cubicBezTo>
                <a:cubicBezTo>
                  <a:pt x="-85044" y="275554"/>
                  <a:pt x="359456" y="157020"/>
                  <a:pt x="433539" y="9563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: 図形 2061">
            <a:extLst>
              <a:ext uri="{FF2B5EF4-FFF2-40B4-BE49-F238E27FC236}">
                <a16:creationId xmlns:a16="http://schemas.microsoft.com/office/drawing/2014/main" id="{C95522A7-72C7-4F4E-8D8D-AAF264893D3F}"/>
              </a:ext>
            </a:extLst>
          </p:cNvPr>
          <p:cNvSpPr/>
          <p:nvPr/>
        </p:nvSpPr>
        <p:spPr>
          <a:xfrm>
            <a:off x="11005281" y="-335399"/>
            <a:ext cx="1408373" cy="951431"/>
          </a:xfrm>
          <a:custGeom>
            <a:avLst/>
            <a:gdLst>
              <a:gd name="connsiteX0" fmla="*/ 43719 w 1408373"/>
              <a:gd name="connsiteY0" fmla="*/ 5199 h 951431"/>
              <a:gd name="connsiteX1" fmla="*/ 399319 w 1408373"/>
              <a:gd name="connsiteY1" fmla="*/ 563999 h 951431"/>
              <a:gd name="connsiteX2" fmla="*/ 1326419 w 1408373"/>
              <a:gd name="connsiteY2" fmla="*/ 944999 h 951431"/>
              <a:gd name="connsiteX3" fmla="*/ 1237519 w 1408373"/>
              <a:gd name="connsiteY3" fmla="*/ 767199 h 951431"/>
              <a:gd name="connsiteX4" fmla="*/ 1339119 w 1408373"/>
              <a:gd name="connsiteY4" fmla="*/ 309999 h 951431"/>
              <a:gd name="connsiteX5" fmla="*/ 43719 w 1408373"/>
              <a:gd name="connsiteY5" fmla="*/ 5199 h 95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373" h="951431">
                <a:moveTo>
                  <a:pt x="43719" y="5199"/>
                </a:moveTo>
                <a:cubicBezTo>
                  <a:pt x="-112914" y="47532"/>
                  <a:pt x="185536" y="407366"/>
                  <a:pt x="399319" y="563999"/>
                </a:cubicBezTo>
                <a:cubicBezTo>
                  <a:pt x="613102" y="720632"/>
                  <a:pt x="1186719" y="911132"/>
                  <a:pt x="1326419" y="944999"/>
                </a:cubicBezTo>
                <a:cubicBezTo>
                  <a:pt x="1466119" y="978866"/>
                  <a:pt x="1235402" y="873032"/>
                  <a:pt x="1237519" y="767199"/>
                </a:cubicBezTo>
                <a:cubicBezTo>
                  <a:pt x="1239636" y="661366"/>
                  <a:pt x="1540202" y="430649"/>
                  <a:pt x="1339119" y="309999"/>
                </a:cubicBezTo>
                <a:cubicBezTo>
                  <a:pt x="1138036" y="189349"/>
                  <a:pt x="200352" y="-37134"/>
                  <a:pt x="43719" y="519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: 図形 2062">
            <a:extLst>
              <a:ext uri="{FF2B5EF4-FFF2-40B4-BE49-F238E27FC236}">
                <a16:creationId xmlns:a16="http://schemas.microsoft.com/office/drawing/2014/main" id="{81CAA5AF-8B8D-41F0-9000-D7A3FEF3C0C1}"/>
              </a:ext>
            </a:extLst>
          </p:cNvPr>
          <p:cNvSpPr/>
          <p:nvPr/>
        </p:nvSpPr>
        <p:spPr>
          <a:xfrm>
            <a:off x="5551969" y="3269894"/>
            <a:ext cx="7349217" cy="3155804"/>
          </a:xfrm>
          <a:custGeom>
            <a:avLst/>
            <a:gdLst>
              <a:gd name="connsiteX0" fmla="*/ 632931 w 7349217"/>
              <a:gd name="connsiteY0" fmla="*/ 2953106 h 3155804"/>
              <a:gd name="connsiteX1" fmla="*/ 886931 w 7349217"/>
              <a:gd name="connsiteY1" fmla="*/ 3118206 h 3155804"/>
              <a:gd name="connsiteX2" fmla="*/ 1775931 w 7349217"/>
              <a:gd name="connsiteY2" fmla="*/ 2368906 h 3155804"/>
              <a:gd name="connsiteX3" fmla="*/ 3147531 w 7349217"/>
              <a:gd name="connsiteY3" fmla="*/ 1162406 h 3155804"/>
              <a:gd name="connsiteX4" fmla="*/ 4341331 w 7349217"/>
              <a:gd name="connsiteY4" fmla="*/ 19406 h 3155804"/>
              <a:gd name="connsiteX5" fmla="*/ 5128731 w 7349217"/>
              <a:gd name="connsiteY5" fmla="*/ 603606 h 3155804"/>
              <a:gd name="connsiteX6" fmla="*/ 7236931 w 7349217"/>
              <a:gd name="connsiteY6" fmla="*/ 2584806 h 3155804"/>
              <a:gd name="connsiteX7" fmla="*/ 6982931 w 7349217"/>
              <a:gd name="connsiteY7" fmla="*/ 2673706 h 3155804"/>
              <a:gd name="connsiteX8" fmla="*/ 6322531 w 7349217"/>
              <a:gd name="connsiteY8" fmla="*/ 2216506 h 3155804"/>
              <a:gd name="connsiteX9" fmla="*/ 4138131 w 7349217"/>
              <a:gd name="connsiteY9" fmla="*/ 1162406 h 3155804"/>
              <a:gd name="connsiteX10" fmla="*/ 3782531 w 7349217"/>
              <a:gd name="connsiteY10" fmla="*/ 1454506 h 3155804"/>
              <a:gd name="connsiteX11" fmla="*/ 2258531 w 7349217"/>
              <a:gd name="connsiteY11" fmla="*/ 2953106 h 3155804"/>
              <a:gd name="connsiteX12" fmla="*/ 61431 w 7349217"/>
              <a:gd name="connsiteY12" fmla="*/ 3143606 h 3155804"/>
              <a:gd name="connsiteX13" fmla="*/ 632931 w 7349217"/>
              <a:gd name="connsiteY13" fmla="*/ 2953106 h 315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49217" h="3155804">
                <a:moveTo>
                  <a:pt x="632931" y="2953106"/>
                </a:moveTo>
                <a:cubicBezTo>
                  <a:pt x="770514" y="2948873"/>
                  <a:pt x="696431" y="3215573"/>
                  <a:pt x="886931" y="3118206"/>
                </a:cubicBezTo>
                <a:cubicBezTo>
                  <a:pt x="1077431" y="3020839"/>
                  <a:pt x="1399164" y="2694873"/>
                  <a:pt x="1775931" y="2368906"/>
                </a:cubicBezTo>
                <a:cubicBezTo>
                  <a:pt x="2152698" y="2042939"/>
                  <a:pt x="2719964" y="1553989"/>
                  <a:pt x="3147531" y="1162406"/>
                </a:cubicBezTo>
                <a:cubicBezTo>
                  <a:pt x="3575098" y="770823"/>
                  <a:pt x="4011131" y="112539"/>
                  <a:pt x="4341331" y="19406"/>
                </a:cubicBezTo>
                <a:cubicBezTo>
                  <a:pt x="4671531" y="-73727"/>
                  <a:pt x="4646131" y="176039"/>
                  <a:pt x="5128731" y="603606"/>
                </a:cubicBezTo>
                <a:cubicBezTo>
                  <a:pt x="5611331" y="1031173"/>
                  <a:pt x="6927898" y="2239789"/>
                  <a:pt x="7236931" y="2584806"/>
                </a:cubicBezTo>
                <a:cubicBezTo>
                  <a:pt x="7545964" y="2929823"/>
                  <a:pt x="7135331" y="2735089"/>
                  <a:pt x="6982931" y="2673706"/>
                </a:cubicBezTo>
                <a:cubicBezTo>
                  <a:pt x="6830531" y="2612323"/>
                  <a:pt x="6796664" y="2468389"/>
                  <a:pt x="6322531" y="2216506"/>
                </a:cubicBezTo>
                <a:cubicBezTo>
                  <a:pt x="5848398" y="1964623"/>
                  <a:pt x="4561464" y="1289406"/>
                  <a:pt x="4138131" y="1162406"/>
                </a:cubicBezTo>
                <a:cubicBezTo>
                  <a:pt x="3714798" y="1035406"/>
                  <a:pt x="4095798" y="1156056"/>
                  <a:pt x="3782531" y="1454506"/>
                </a:cubicBezTo>
                <a:cubicBezTo>
                  <a:pt x="3469264" y="1752956"/>
                  <a:pt x="2878714" y="2671589"/>
                  <a:pt x="2258531" y="2953106"/>
                </a:cubicBezTo>
                <a:cubicBezTo>
                  <a:pt x="1638348" y="3234623"/>
                  <a:pt x="332364" y="3139373"/>
                  <a:pt x="61431" y="3143606"/>
                </a:cubicBezTo>
                <a:cubicBezTo>
                  <a:pt x="-209502" y="3147839"/>
                  <a:pt x="495348" y="2957339"/>
                  <a:pt x="632931" y="295310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: 図形 2063">
            <a:extLst>
              <a:ext uri="{FF2B5EF4-FFF2-40B4-BE49-F238E27FC236}">
                <a16:creationId xmlns:a16="http://schemas.microsoft.com/office/drawing/2014/main" id="{73B7D807-24FD-4378-9149-F76CF3F038C2}"/>
              </a:ext>
            </a:extLst>
          </p:cNvPr>
          <p:cNvSpPr/>
          <p:nvPr/>
        </p:nvSpPr>
        <p:spPr>
          <a:xfrm>
            <a:off x="7556696" y="4664883"/>
            <a:ext cx="4808388" cy="1670407"/>
          </a:xfrm>
          <a:custGeom>
            <a:avLst/>
            <a:gdLst>
              <a:gd name="connsiteX0" fmla="*/ 139504 w 4808388"/>
              <a:gd name="connsiteY0" fmla="*/ 1596217 h 1670407"/>
              <a:gd name="connsiteX1" fmla="*/ 317304 w 4808388"/>
              <a:gd name="connsiteY1" fmla="*/ 1380317 h 1670407"/>
              <a:gd name="connsiteX2" fmla="*/ 2235004 w 4808388"/>
              <a:gd name="connsiteY2" fmla="*/ 8717 h 1670407"/>
              <a:gd name="connsiteX3" fmla="*/ 3276404 w 4808388"/>
              <a:gd name="connsiteY3" fmla="*/ 834217 h 1670407"/>
              <a:gd name="connsiteX4" fmla="*/ 4800404 w 4808388"/>
              <a:gd name="connsiteY4" fmla="*/ 1634317 h 1670407"/>
              <a:gd name="connsiteX5" fmla="*/ 3847904 w 4808388"/>
              <a:gd name="connsiteY5" fmla="*/ 1494617 h 1670407"/>
              <a:gd name="connsiteX6" fmla="*/ 3212904 w 4808388"/>
              <a:gd name="connsiteY6" fmla="*/ 1151717 h 1670407"/>
              <a:gd name="connsiteX7" fmla="*/ 2209604 w 4808388"/>
              <a:gd name="connsiteY7" fmla="*/ 910417 h 1670407"/>
              <a:gd name="connsiteX8" fmla="*/ 1727004 w 4808388"/>
              <a:gd name="connsiteY8" fmla="*/ 1215217 h 1670407"/>
              <a:gd name="connsiteX9" fmla="*/ 139504 w 4808388"/>
              <a:gd name="connsiteY9" fmla="*/ 1596217 h 167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08388" h="1670407">
                <a:moveTo>
                  <a:pt x="139504" y="1596217"/>
                </a:moveTo>
                <a:cubicBezTo>
                  <a:pt x="-95446" y="1623734"/>
                  <a:pt x="-31946" y="1644900"/>
                  <a:pt x="317304" y="1380317"/>
                </a:cubicBezTo>
                <a:cubicBezTo>
                  <a:pt x="666554" y="1115734"/>
                  <a:pt x="1741821" y="99734"/>
                  <a:pt x="2235004" y="8717"/>
                </a:cubicBezTo>
                <a:cubicBezTo>
                  <a:pt x="2728187" y="-82300"/>
                  <a:pt x="2848837" y="563284"/>
                  <a:pt x="3276404" y="834217"/>
                </a:cubicBezTo>
                <a:cubicBezTo>
                  <a:pt x="3703971" y="1105150"/>
                  <a:pt x="4705154" y="1524250"/>
                  <a:pt x="4800404" y="1634317"/>
                </a:cubicBezTo>
                <a:cubicBezTo>
                  <a:pt x="4895654" y="1744384"/>
                  <a:pt x="4112487" y="1575050"/>
                  <a:pt x="3847904" y="1494617"/>
                </a:cubicBezTo>
                <a:cubicBezTo>
                  <a:pt x="3583321" y="1414184"/>
                  <a:pt x="3485954" y="1249084"/>
                  <a:pt x="3212904" y="1151717"/>
                </a:cubicBezTo>
                <a:cubicBezTo>
                  <a:pt x="2939854" y="1054350"/>
                  <a:pt x="2457254" y="899834"/>
                  <a:pt x="2209604" y="910417"/>
                </a:cubicBezTo>
                <a:cubicBezTo>
                  <a:pt x="1961954" y="921000"/>
                  <a:pt x="2069904" y="1096684"/>
                  <a:pt x="1727004" y="1215217"/>
                </a:cubicBezTo>
                <a:cubicBezTo>
                  <a:pt x="1384104" y="1333750"/>
                  <a:pt x="374454" y="1568700"/>
                  <a:pt x="139504" y="159621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: 図形 2064">
            <a:extLst>
              <a:ext uri="{FF2B5EF4-FFF2-40B4-BE49-F238E27FC236}">
                <a16:creationId xmlns:a16="http://schemas.microsoft.com/office/drawing/2014/main" id="{DFD2DDE7-166F-4AA4-AC57-AFC78051614F}"/>
              </a:ext>
            </a:extLst>
          </p:cNvPr>
          <p:cNvSpPr/>
          <p:nvPr/>
        </p:nvSpPr>
        <p:spPr>
          <a:xfrm>
            <a:off x="-751011" y="-892899"/>
            <a:ext cx="2564091" cy="2366802"/>
          </a:xfrm>
          <a:custGeom>
            <a:avLst/>
            <a:gdLst>
              <a:gd name="connsiteX0" fmla="*/ 2300411 w 2564091"/>
              <a:gd name="connsiteY0" fmla="*/ 105499 h 2366802"/>
              <a:gd name="connsiteX1" fmla="*/ 2160711 w 2564091"/>
              <a:gd name="connsiteY1" fmla="*/ 168999 h 2366802"/>
              <a:gd name="connsiteX2" fmla="*/ 52511 w 2564091"/>
              <a:gd name="connsiteY2" fmla="*/ 1807299 h 2366802"/>
              <a:gd name="connsiteX3" fmla="*/ 598611 w 2564091"/>
              <a:gd name="connsiteY3" fmla="*/ 1489799 h 2366802"/>
              <a:gd name="connsiteX4" fmla="*/ 141411 w 2564091"/>
              <a:gd name="connsiteY4" fmla="*/ 2366099 h 2366802"/>
              <a:gd name="connsiteX5" fmla="*/ 941511 w 2564091"/>
              <a:gd name="connsiteY5" fmla="*/ 1616799 h 2366802"/>
              <a:gd name="connsiteX6" fmla="*/ 2541711 w 2564091"/>
              <a:gd name="connsiteY6" fmla="*/ 511899 h 2366802"/>
              <a:gd name="connsiteX7" fmla="*/ 1906711 w 2564091"/>
              <a:gd name="connsiteY7" fmla="*/ 638899 h 2366802"/>
              <a:gd name="connsiteX8" fmla="*/ 2300411 w 2564091"/>
              <a:gd name="connsiteY8" fmla="*/ 105499 h 236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64091" h="2366802">
                <a:moveTo>
                  <a:pt x="2300411" y="105499"/>
                </a:moveTo>
                <a:cubicBezTo>
                  <a:pt x="2342744" y="27182"/>
                  <a:pt x="2535361" y="-114634"/>
                  <a:pt x="2160711" y="168999"/>
                </a:cubicBezTo>
                <a:cubicBezTo>
                  <a:pt x="1786061" y="452632"/>
                  <a:pt x="312861" y="1587166"/>
                  <a:pt x="52511" y="1807299"/>
                </a:cubicBezTo>
                <a:cubicBezTo>
                  <a:pt x="-207839" y="2027432"/>
                  <a:pt x="583794" y="1396666"/>
                  <a:pt x="598611" y="1489799"/>
                </a:cubicBezTo>
                <a:cubicBezTo>
                  <a:pt x="613428" y="1582932"/>
                  <a:pt x="84261" y="2344932"/>
                  <a:pt x="141411" y="2366099"/>
                </a:cubicBezTo>
                <a:cubicBezTo>
                  <a:pt x="198561" y="2387266"/>
                  <a:pt x="541461" y="1925832"/>
                  <a:pt x="941511" y="1616799"/>
                </a:cubicBezTo>
                <a:cubicBezTo>
                  <a:pt x="1341561" y="1307766"/>
                  <a:pt x="2380844" y="674882"/>
                  <a:pt x="2541711" y="511899"/>
                </a:cubicBezTo>
                <a:cubicBezTo>
                  <a:pt x="2702578" y="348916"/>
                  <a:pt x="1944811" y="702399"/>
                  <a:pt x="1906711" y="638899"/>
                </a:cubicBezTo>
                <a:cubicBezTo>
                  <a:pt x="1868611" y="575399"/>
                  <a:pt x="2258078" y="183816"/>
                  <a:pt x="2300411" y="105499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: 図形 2065">
            <a:extLst>
              <a:ext uri="{FF2B5EF4-FFF2-40B4-BE49-F238E27FC236}">
                <a16:creationId xmlns:a16="http://schemas.microsoft.com/office/drawing/2014/main" id="{7534B42B-7B2A-48B7-9A1A-9E61BB970B4A}"/>
              </a:ext>
            </a:extLst>
          </p:cNvPr>
          <p:cNvSpPr/>
          <p:nvPr/>
        </p:nvSpPr>
        <p:spPr>
          <a:xfrm>
            <a:off x="-396459" y="-368300"/>
            <a:ext cx="3074026" cy="3789486"/>
          </a:xfrm>
          <a:custGeom>
            <a:avLst/>
            <a:gdLst>
              <a:gd name="connsiteX0" fmla="*/ 3063459 w 3074026"/>
              <a:gd name="connsiteY0" fmla="*/ 0 h 3789486"/>
              <a:gd name="connsiteX1" fmla="*/ 2872959 w 3074026"/>
              <a:gd name="connsiteY1" fmla="*/ 901700 h 3789486"/>
              <a:gd name="connsiteX2" fmla="*/ 1691859 w 3074026"/>
              <a:gd name="connsiteY2" fmla="*/ 1866900 h 3789486"/>
              <a:gd name="connsiteX3" fmla="*/ 91659 w 3074026"/>
              <a:gd name="connsiteY3" fmla="*/ 3759200 h 3789486"/>
              <a:gd name="connsiteX4" fmla="*/ 218659 w 3074026"/>
              <a:gd name="connsiteY4" fmla="*/ 2946400 h 3789486"/>
              <a:gd name="connsiteX5" fmla="*/ 409159 w 3074026"/>
              <a:gd name="connsiteY5" fmla="*/ 1803400 h 3789486"/>
              <a:gd name="connsiteX6" fmla="*/ 1844259 w 3074026"/>
              <a:gd name="connsiteY6" fmla="*/ 825500 h 3789486"/>
              <a:gd name="connsiteX7" fmla="*/ 3063459 w 3074026"/>
              <a:gd name="connsiteY7" fmla="*/ 0 h 378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74026" h="3789486">
                <a:moveTo>
                  <a:pt x="3063459" y="0"/>
                </a:moveTo>
                <a:cubicBezTo>
                  <a:pt x="3082509" y="295275"/>
                  <a:pt x="3101559" y="590550"/>
                  <a:pt x="2872959" y="901700"/>
                </a:cubicBezTo>
                <a:cubicBezTo>
                  <a:pt x="2644359" y="1212850"/>
                  <a:pt x="2155409" y="1390650"/>
                  <a:pt x="1691859" y="1866900"/>
                </a:cubicBezTo>
                <a:cubicBezTo>
                  <a:pt x="1228309" y="2343150"/>
                  <a:pt x="337192" y="3579283"/>
                  <a:pt x="91659" y="3759200"/>
                </a:cubicBezTo>
                <a:cubicBezTo>
                  <a:pt x="-153874" y="3939117"/>
                  <a:pt x="165742" y="3272367"/>
                  <a:pt x="218659" y="2946400"/>
                </a:cubicBezTo>
                <a:cubicBezTo>
                  <a:pt x="271576" y="2620433"/>
                  <a:pt x="138226" y="2156883"/>
                  <a:pt x="409159" y="1803400"/>
                </a:cubicBezTo>
                <a:cubicBezTo>
                  <a:pt x="680092" y="1449917"/>
                  <a:pt x="1844259" y="825500"/>
                  <a:pt x="1844259" y="825500"/>
                </a:cubicBezTo>
                <a:lnTo>
                  <a:pt x="3063459" y="0"/>
                </a:ln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: 図形 2066">
            <a:extLst>
              <a:ext uri="{FF2B5EF4-FFF2-40B4-BE49-F238E27FC236}">
                <a16:creationId xmlns:a16="http://schemas.microsoft.com/office/drawing/2014/main" id="{9E74168D-7AEA-4964-A33E-27F3BCB5F316}"/>
              </a:ext>
            </a:extLst>
          </p:cNvPr>
          <p:cNvSpPr/>
          <p:nvPr/>
        </p:nvSpPr>
        <p:spPr>
          <a:xfrm>
            <a:off x="-498974" y="-268589"/>
            <a:ext cx="3045926" cy="1922033"/>
          </a:xfrm>
          <a:custGeom>
            <a:avLst/>
            <a:gdLst>
              <a:gd name="connsiteX0" fmla="*/ 2861174 w 3045926"/>
              <a:gd name="connsiteY0" fmla="*/ 27289 h 1922033"/>
              <a:gd name="connsiteX1" fmla="*/ 2848474 w 3045926"/>
              <a:gd name="connsiteY1" fmla="*/ 281289 h 1922033"/>
              <a:gd name="connsiteX2" fmla="*/ 613274 w 3045926"/>
              <a:gd name="connsiteY2" fmla="*/ 1525889 h 1922033"/>
              <a:gd name="connsiteX3" fmla="*/ 3674 w 3045926"/>
              <a:gd name="connsiteY3" fmla="*/ 1919589 h 1922033"/>
              <a:gd name="connsiteX4" fmla="*/ 410074 w 3045926"/>
              <a:gd name="connsiteY4" fmla="*/ 1386189 h 1922033"/>
              <a:gd name="connsiteX5" fmla="*/ 1413374 w 3045926"/>
              <a:gd name="connsiteY5" fmla="*/ 306689 h 1922033"/>
              <a:gd name="connsiteX6" fmla="*/ 2200774 w 3045926"/>
              <a:gd name="connsiteY6" fmla="*/ 39989 h 1922033"/>
              <a:gd name="connsiteX7" fmla="*/ 2861174 w 3045926"/>
              <a:gd name="connsiteY7" fmla="*/ 27289 h 192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45926" h="1922033">
                <a:moveTo>
                  <a:pt x="2861174" y="27289"/>
                </a:moveTo>
                <a:cubicBezTo>
                  <a:pt x="2969124" y="67506"/>
                  <a:pt x="3223124" y="31522"/>
                  <a:pt x="2848474" y="281289"/>
                </a:cubicBezTo>
                <a:cubicBezTo>
                  <a:pt x="2473824" y="531056"/>
                  <a:pt x="1087407" y="1252839"/>
                  <a:pt x="613274" y="1525889"/>
                </a:cubicBezTo>
                <a:cubicBezTo>
                  <a:pt x="139141" y="1798939"/>
                  <a:pt x="37541" y="1942872"/>
                  <a:pt x="3674" y="1919589"/>
                </a:cubicBezTo>
                <a:cubicBezTo>
                  <a:pt x="-30193" y="1896306"/>
                  <a:pt x="175124" y="1655006"/>
                  <a:pt x="410074" y="1386189"/>
                </a:cubicBezTo>
                <a:cubicBezTo>
                  <a:pt x="645024" y="1117372"/>
                  <a:pt x="1114924" y="531056"/>
                  <a:pt x="1413374" y="306689"/>
                </a:cubicBezTo>
                <a:cubicBezTo>
                  <a:pt x="1711824" y="82322"/>
                  <a:pt x="1961591" y="88672"/>
                  <a:pt x="2200774" y="39989"/>
                </a:cubicBezTo>
                <a:cubicBezTo>
                  <a:pt x="2439957" y="-8694"/>
                  <a:pt x="2753224" y="-12928"/>
                  <a:pt x="2861174" y="27289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: 図形 2067">
            <a:extLst>
              <a:ext uri="{FF2B5EF4-FFF2-40B4-BE49-F238E27FC236}">
                <a16:creationId xmlns:a16="http://schemas.microsoft.com/office/drawing/2014/main" id="{0B1A0A1E-E1EF-4D7F-A173-5601F0742407}"/>
              </a:ext>
            </a:extLst>
          </p:cNvPr>
          <p:cNvSpPr/>
          <p:nvPr/>
        </p:nvSpPr>
        <p:spPr>
          <a:xfrm>
            <a:off x="-619800" y="-762757"/>
            <a:ext cx="6518213" cy="5410545"/>
          </a:xfrm>
          <a:custGeom>
            <a:avLst/>
            <a:gdLst>
              <a:gd name="connsiteX0" fmla="*/ 6195100 w 6518213"/>
              <a:gd name="connsiteY0" fmla="*/ 127757 h 5410545"/>
              <a:gd name="connsiteX1" fmla="*/ 6195100 w 6518213"/>
              <a:gd name="connsiteY1" fmla="*/ 280157 h 5410545"/>
              <a:gd name="connsiteX2" fmla="*/ 2562900 w 6518213"/>
              <a:gd name="connsiteY2" fmla="*/ 3188457 h 5410545"/>
              <a:gd name="connsiteX3" fmla="*/ 137200 w 6518213"/>
              <a:gd name="connsiteY3" fmla="*/ 5347457 h 5410545"/>
              <a:gd name="connsiteX4" fmla="*/ 378500 w 6518213"/>
              <a:gd name="connsiteY4" fmla="*/ 4687057 h 5410545"/>
              <a:gd name="connsiteX5" fmla="*/ 1013500 w 6518213"/>
              <a:gd name="connsiteY5" fmla="*/ 3175757 h 5410545"/>
              <a:gd name="connsiteX6" fmla="*/ 4048800 w 6518213"/>
              <a:gd name="connsiteY6" fmla="*/ 648457 h 5410545"/>
              <a:gd name="connsiteX7" fmla="*/ 4912400 w 6518213"/>
              <a:gd name="connsiteY7" fmla="*/ 394457 h 5410545"/>
              <a:gd name="connsiteX8" fmla="*/ 6195100 w 6518213"/>
              <a:gd name="connsiteY8" fmla="*/ 127757 h 541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8213" h="5410545">
                <a:moveTo>
                  <a:pt x="6195100" y="127757"/>
                </a:moveTo>
                <a:cubicBezTo>
                  <a:pt x="6408883" y="108707"/>
                  <a:pt x="6800467" y="-229960"/>
                  <a:pt x="6195100" y="280157"/>
                </a:cubicBezTo>
                <a:cubicBezTo>
                  <a:pt x="5589733" y="790274"/>
                  <a:pt x="3572550" y="2343907"/>
                  <a:pt x="2562900" y="3188457"/>
                </a:cubicBezTo>
                <a:cubicBezTo>
                  <a:pt x="1553250" y="4033007"/>
                  <a:pt x="501267" y="5097690"/>
                  <a:pt x="137200" y="5347457"/>
                </a:cubicBezTo>
                <a:cubicBezTo>
                  <a:pt x="-226867" y="5597224"/>
                  <a:pt x="232450" y="5049007"/>
                  <a:pt x="378500" y="4687057"/>
                </a:cubicBezTo>
                <a:cubicBezTo>
                  <a:pt x="524550" y="4325107"/>
                  <a:pt x="401783" y="3848857"/>
                  <a:pt x="1013500" y="3175757"/>
                </a:cubicBezTo>
                <a:cubicBezTo>
                  <a:pt x="1625217" y="2502657"/>
                  <a:pt x="3398983" y="1112007"/>
                  <a:pt x="4048800" y="648457"/>
                </a:cubicBezTo>
                <a:cubicBezTo>
                  <a:pt x="4698617" y="184907"/>
                  <a:pt x="4554683" y="481240"/>
                  <a:pt x="4912400" y="394457"/>
                </a:cubicBezTo>
                <a:cubicBezTo>
                  <a:pt x="5270117" y="307674"/>
                  <a:pt x="5981317" y="146807"/>
                  <a:pt x="6195100" y="127757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: 図形 2068">
            <a:extLst>
              <a:ext uri="{FF2B5EF4-FFF2-40B4-BE49-F238E27FC236}">
                <a16:creationId xmlns:a16="http://schemas.microsoft.com/office/drawing/2014/main" id="{830D87C7-560D-4F47-9CA2-AAB84F23329B}"/>
              </a:ext>
            </a:extLst>
          </p:cNvPr>
          <p:cNvSpPr/>
          <p:nvPr/>
        </p:nvSpPr>
        <p:spPr>
          <a:xfrm>
            <a:off x="723900" y="-814695"/>
            <a:ext cx="5875400" cy="5488295"/>
          </a:xfrm>
          <a:custGeom>
            <a:avLst/>
            <a:gdLst>
              <a:gd name="connsiteX0" fmla="*/ 6870907 w 7044007"/>
              <a:gd name="connsiteY0" fmla="*/ 1895 h 7139771"/>
              <a:gd name="connsiteX1" fmla="*/ 6718507 w 7044007"/>
              <a:gd name="connsiteY1" fmla="*/ 763895 h 7139771"/>
              <a:gd name="connsiteX2" fmla="*/ 4026107 w 7044007"/>
              <a:gd name="connsiteY2" fmla="*/ 3354695 h 7139771"/>
              <a:gd name="connsiteX3" fmla="*/ 660607 w 7044007"/>
              <a:gd name="connsiteY3" fmla="*/ 6097895 h 7139771"/>
              <a:gd name="connsiteX4" fmla="*/ 207 w 7044007"/>
              <a:gd name="connsiteY4" fmla="*/ 7088495 h 7139771"/>
              <a:gd name="connsiteX5" fmla="*/ 584407 w 7044007"/>
              <a:gd name="connsiteY5" fmla="*/ 6567795 h 7139771"/>
              <a:gd name="connsiteX6" fmla="*/ 127207 w 7044007"/>
              <a:gd name="connsiteY6" fmla="*/ 7126595 h 7139771"/>
              <a:gd name="connsiteX7" fmla="*/ 292307 w 7044007"/>
              <a:gd name="connsiteY7" fmla="*/ 5881995 h 7139771"/>
              <a:gd name="connsiteX8" fmla="*/ 952707 w 7044007"/>
              <a:gd name="connsiteY8" fmla="*/ 4523095 h 7139771"/>
              <a:gd name="connsiteX9" fmla="*/ 3810207 w 7044007"/>
              <a:gd name="connsiteY9" fmla="*/ 2338695 h 7139771"/>
              <a:gd name="connsiteX10" fmla="*/ 3035507 w 7044007"/>
              <a:gd name="connsiteY10" fmla="*/ 3202295 h 7139771"/>
              <a:gd name="connsiteX11" fmla="*/ 5575507 w 7044007"/>
              <a:gd name="connsiteY11" fmla="*/ 916295 h 7139771"/>
              <a:gd name="connsiteX12" fmla="*/ 6870907 w 7044007"/>
              <a:gd name="connsiteY12" fmla="*/ 1895 h 713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044007" h="7139771">
                <a:moveTo>
                  <a:pt x="6870907" y="1895"/>
                </a:moveTo>
                <a:cubicBezTo>
                  <a:pt x="7061407" y="-23505"/>
                  <a:pt x="7192640" y="205095"/>
                  <a:pt x="6718507" y="763895"/>
                </a:cubicBezTo>
                <a:cubicBezTo>
                  <a:pt x="6244374" y="1322695"/>
                  <a:pt x="5035757" y="2465695"/>
                  <a:pt x="4026107" y="3354695"/>
                </a:cubicBezTo>
                <a:cubicBezTo>
                  <a:pt x="3016457" y="4243695"/>
                  <a:pt x="1331590" y="5475595"/>
                  <a:pt x="660607" y="6097895"/>
                </a:cubicBezTo>
                <a:cubicBezTo>
                  <a:pt x="-10376" y="6720195"/>
                  <a:pt x="12907" y="7010178"/>
                  <a:pt x="207" y="7088495"/>
                </a:cubicBezTo>
                <a:cubicBezTo>
                  <a:pt x="-12493" y="7166812"/>
                  <a:pt x="563240" y="6561445"/>
                  <a:pt x="584407" y="6567795"/>
                </a:cubicBezTo>
                <a:cubicBezTo>
                  <a:pt x="605574" y="6574145"/>
                  <a:pt x="175890" y="7240895"/>
                  <a:pt x="127207" y="7126595"/>
                </a:cubicBezTo>
                <a:cubicBezTo>
                  <a:pt x="78524" y="7012295"/>
                  <a:pt x="154724" y="6315912"/>
                  <a:pt x="292307" y="5881995"/>
                </a:cubicBezTo>
                <a:cubicBezTo>
                  <a:pt x="429890" y="5448078"/>
                  <a:pt x="366390" y="5113645"/>
                  <a:pt x="952707" y="4523095"/>
                </a:cubicBezTo>
                <a:cubicBezTo>
                  <a:pt x="1539024" y="3932545"/>
                  <a:pt x="3463074" y="2558828"/>
                  <a:pt x="3810207" y="2338695"/>
                </a:cubicBezTo>
                <a:cubicBezTo>
                  <a:pt x="4157340" y="2118562"/>
                  <a:pt x="2741290" y="3439362"/>
                  <a:pt x="3035507" y="3202295"/>
                </a:cubicBezTo>
                <a:cubicBezTo>
                  <a:pt x="3329724" y="2965228"/>
                  <a:pt x="4940507" y="1445462"/>
                  <a:pt x="5575507" y="916295"/>
                </a:cubicBezTo>
                <a:cubicBezTo>
                  <a:pt x="6210507" y="387128"/>
                  <a:pt x="6680407" y="27295"/>
                  <a:pt x="6870907" y="1895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: 図形 2070">
            <a:extLst>
              <a:ext uri="{FF2B5EF4-FFF2-40B4-BE49-F238E27FC236}">
                <a16:creationId xmlns:a16="http://schemas.microsoft.com/office/drawing/2014/main" id="{06463B6E-3743-49A1-82BE-9DD5A3D233FB}"/>
              </a:ext>
            </a:extLst>
          </p:cNvPr>
          <p:cNvSpPr/>
          <p:nvPr/>
        </p:nvSpPr>
        <p:spPr>
          <a:xfrm>
            <a:off x="1117600" y="-800100"/>
            <a:ext cx="6991546" cy="6413500"/>
          </a:xfrm>
          <a:custGeom>
            <a:avLst/>
            <a:gdLst>
              <a:gd name="connsiteX0" fmla="*/ 8481675 w 8539021"/>
              <a:gd name="connsiteY0" fmla="*/ 0 h 8159846"/>
              <a:gd name="connsiteX1" fmla="*/ 8481675 w 8539021"/>
              <a:gd name="connsiteY1" fmla="*/ 698500 h 8159846"/>
              <a:gd name="connsiteX2" fmla="*/ 8278475 w 8539021"/>
              <a:gd name="connsiteY2" fmla="*/ 1193800 h 8159846"/>
              <a:gd name="connsiteX3" fmla="*/ 7059275 w 8539021"/>
              <a:gd name="connsiteY3" fmla="*/ 1943100 h 8159846"/>
              <a:gd name="connsiteX4" fmla="*/ 5370175 w 8539021"/>
              <a:gd name="connsiteY4" fmla="*/ 3390900 h 8159846"/>
              <a:gd name="connsiteX5" fmla="*/ 2957175 w 8539021"/>
              <a:gd name="connsiteY5" fmla="*/ 5740400 h 8159846"/>
              <a:gd name="connsiteX6" fmla="*/ 163175 w 8539021"/>
              <a:gd name="connsiteY6" fmla="*/ 8089900 h 8159846"/>
              <a:gd name="connsiteX7" fmla="*/ 366375 w 8539021"/>
              <a:gd name="connsiteY7" fmla="*/ 7429500 h 8159846"/>
              <a:gd name="connsiteX8" fmla="*/ 658475 w 8539021"/>
              <a:gd name="connsiteY8" fmla="*/ 6273800 h 8159846"/>
              <a:gd name="connsiteX9" fmla="*/ 5090775 w 8539021"/>
              <a:gd name="connsiteY9" fmla="*/ 2692400 h 8159846"/>
              <a:gd name="connsiteX10" fmla="*/ 6513175 w 8539021"/>
              <a:gd name="connsiteY10" fmla="*/ 1092200 h 8159846"/>
              <a:gd name="connsiteX11" fmla="*/ 7808575 w 8539021"/>
              <a:gd name="connsiteY11" fmla="*/ 368300 h 8159846"/>
              <a:gd name="connsiteX12" fmla="*/ 7821275 w 8539021"/>
              <a:gd name="connsiteY12" fmla="*/ 698500 h 8159846"/>
              <a:gd name="connsiteX13" fmla="*/ 8481675 w 8539021"/>
              <a:gd name="connsiteY13" fmla="*/ 0 h 8159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39021" h="8159846">
                <a:moveTo>
                  <a:pt x="8481675" y="0"/>
                </a:moveTo>
                <a:cubicBezTo>
                  <a:pt x="8591742" y="0"/>
                  <a:pt x="8515542" y="499533"/>
                  <a:pt x="8481675" y="698500"/>
                </a:cubicBezTo>
                <a:cubicBezTo>
                  <a:pt x="8447808" y="897467"/>
                  <a:pt x="8515542" y="986367"/>
                  <a:pt x="8278475" y="1193800"/>
                </a:cubicBezTo>
                <a:cubicBezTo>
                  <a:pt x="8041408" y="1401233"/>
                  <a:pt x="7543992" y="1576917"/>
                  <a:pt x="7059275" y="1943100"/>
                </a:cubicBezTo>
                <a:cubicBezTo>
                  <a:pt x="6574558" y="2309283"/>
                  <a:pt x="6053858" y="2758017"/>
                  <a:pt x="5370175" y="3390900"/>
                </a:cubicBezTo>
                <a:cubicBezTo>
                  <a:pt x="4686492" y="4023783"/>
                  <a:pt x="3825008" y="4957233"/>
                  <a:pt x="2957175" y="5740400"/>
                </a:cubicBezTo>
                <a:cubicBezTo>
                  <a:pt x="2089342" y="6523567"/>
                  <a:pt x="594975" y="7808383"/>
                  <a:pt x="163175" y="8089900"/>
                </a:cubicBezTo>
                <a:cubicBezTo>
                  <a:pt x="-268625" y="8371417"/>
                  <a:pt x="283825" y="7732183"/>
                  <a:pt x="366375" y="7429500"/>
                </a:cubicBezTo>
                <a:cubicBezTo>
                  <a:pt x="448925" y="7126817"/>
                  <a:pt x="-128925" y="7063317"/>
                  <a:pt x="658475" y="6273800"/>
                </a:cubicBezTo>
                <a:cubicBezTo>
                  <a:pt x="1445875" y="5484283"/>
                  <a:pt x="4114992" y="3556000"/>
                  <a:pt x="5090775" y="2692400"/>
                </a:cubicBezTo>
                <a:cubicBezTo>
                  <a:pt x="6066558" y="1828800"/>
                  <a:pt x="6060208" y="1479550"/>
                  <a:pt x="6513175" y="1092200"/>
                </a:cubicBezTo>
                <a:cubicBezTo>
                  <a:pt x="6966142" y="704850"/>
                  <a:pt x="7590558" y="433917"/>
                  <a:pt x="7808575" y="368300"/>
                </a:cubicBezTo>
                <a:cubicBezTo>
                  <a:pt x="8026592" y="302683"/>
                  <a:pt x="7704858" y="757767"/>
                  <a:pt x="7821275" y="698500"/>
                </a:cubicBezTo>
                <a:cubicBezTo>
                  <a:pt x="7937692" y="639233"/>
                  <a:pt x="8371608" y="0"/>
                  <a:pt x="8481675" y="0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: 図形 2071">
            <a:extLst>
              <a:ext uri="{FF2B5EF4-FFF2-40B4-BE49-F238E27FC236}">
                <a16:creationId xmlns:a16="http://schemas.microsoft.com/office/drawing/2014/main" id="{A305DFF4-A4F8-4A62-89BE-85E6A95326DE}"/>
              </a:ext>
            </a:extLst>
          </p:cNvPr>
          <p:cNvSpPr/>
          <p:nvPr/>
        </p:nvSpPr>
        <p:spPr>
          <a:xfrm>
            <a:off x="-332681" y="-661153"/>
            <a:ext cx="9989646" cy="7979680"/>
          </a:xfrm>
          <a:custGeom>
            <a:avLst/>
            <a:gdLst>
              <a:gd name="connsiteX0" fmla="*/ 9032181 w 9989646"/>
              <a:gd name="connsiteY0" fmla="*/ 13453 h 7979680"/>
              <a:gd name="connsiteX1" fmla="*/ 8981381 w 9989646"/>
              <a:gd name="connsiteY1" fmla="*/ 356353 h 7979680"/>
              <a:gd name="connsiteX2" fmla="*/ 5984181 w 9989646"/>
              <a:gd name="connsiteY2" fmla="*/ 2997953 h 7979680"/>
              <a:gd name="connsiteX3" fmla="*/ 5577781 w 9989646"/>
              <a:gd name="connsiteY3" fmla="*/ 3404353 h 7979680"/>
              <a:gd name="connsiteX4" fmla="*/ 6060381 w 9989646"/>
              <a:gd name="connsiteY4" fmla="*/ 2896353 h 7979680"/>
              <a:gd name="connsiteX5" fmla="*/ 2110681 w 9989646"/>
              <a:gd name="connsiteY5" fmla="*/ 6731753 h 7979680"/>
              <a:gd name="connsiteX6" fmla="*/ 2481 w 9989646"/>
              <a:gd name="connsiteY6" fmla="*/ 7747753 h 7979680"/>
              <a:gd name="connsiteX7" fmla="*/ 1653481 w 9989646"/>
              <a:gd name="connsiteY7" fmla="*/ 6706353 h 7979680"/>
              <a:gd name="connsiteX8" fmla="*/ 142181 w 9989646"/>
              <a:gd name="connsiteY8" fmla="*/ 7976353 h 7979680"/>
              <a:gd name="connsiteX9" fmla="*/ 2351981 w 9989646"/>
              <a:gd name="connsiteY9" fmla="*/ 6998453 h 7979680"/>
              <a:gd name="connsiteX10" fmla="*/ 5260281 w 9989646"/>
              <a:gd name="connsiteY10" fmla="*/ 4775953 h 7979680"/>
              <a:gd name="connsiteX11" fmla="*/ 9629081 w 9989646"/>
              <a:gd name="connsiteY11" fmla="*/ 686553 h 7979680"/>
              <a:gd name="connsiteX12" fmla="*/ 9667181 w 9989646"/>
              <a:gd name="connsiteY12" fmla="*/ 229353 h 7979680"/>
              <a:gd name="connsiteX13" fmla="*/ 9032181 w 9989646"/>
              <a:gd name="connsiteY13" fmla="*/ 13453 h 7979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989646" h="7979680">
                <a:moveTo>
                  <a:pt x="9032181" y="13453"/>
                </a:moveTo>
                <a:cubicBezTo>
                  <a:pt x="8917881" y="34620"/>
                  <a:pt x="9489381" y="-141064"/>
                  <a:pt x="8981381" y="356353"/>
                </a:cubicBezTo>
                <a:cubicBezTo>
                  <a:pt x="8473381" y="853770"/>
                  <a:pt x="6551448" y="2489953"/>
                  <a:pt x="5984181" y="2997953"/>
                </a:cubicBezTo>
                <a:cubicBezTo>
                  <a:pt x="5416914" y="3505953"/>
                  <a:pt x="5565081" y="3421286"/>
                  <a:pt x="5577781" y="3404353"/>
                </a:cubicBezTo>
                <a:cubicBezTo>
                  <a:pt x="5590481" y="3387420"/>
                  <a:pt x="6638231" y="2341786"/>
                  <a:pt x="6060381" y="2896353"/>
                </a:cubicBezTo>
                <a:cubicBezTo>
                  <a:pt x="5482531" y="3450920"/>
                  <a:pt x="3120331" y="5923186"/>
                  <a:pt x="2110681" y="6731753"/>
                </a:cubicBezTo>
                <a:cubicBezTo>
                  <a:pt x="1101031" y="7540320"/>
                  <a:pt x="78681" y="7751986"/>
                  <a:pt x="2481" y="7747753"/>
                </a:cubicBezTo>
                <a:cubicBezTo>
                  <a:pt x="-73719" y="7743520"/>
                  <a:pt x="1630198" y="6668253"/>
                  <a:pt x="1653481" y="6706353"/>
                </a:cubicBezTo>
                <a:cubicBezTo>
                  <a:pt x="1676764" y="6744453"/>
                  <a:pt x="25764" y="7927670"/>
                  <a:pt x="142181" y="7976353"/>
                </a:cubicBezTo>
                <a:cubicBezTo>
                  <a:pt x="258598" y="8025036"/>
                  <a:pt x="1498965" y="7531853"/>
                  <a:pt x="2351981" y="6998453"/>
                </a:cubicBezTo>
                <a:cubicBezTo>
                  <a:pt x="3204997" y="6465053"/>
                  <a:pt x="4047431" y="5827936"/>
                  <a:pt x="5260281" y="4775953"/>
                </a:cubicBezTo>
                <a:cubicBezTo>
                  <a:pt x="6473131" y="3723970"/>
                  <a:pt x="8894598" y="1444320"/>
                  <a:pt x="9629081" y="686553"/>
                </a:cubicBezTo>
                <a:cubicBezTo>
                  <a:pt x="10363564" y="-71214"/>
                  <a:pt x="9764548" y="343653"/>
                  <a:pt x="9667181" y="229353"/>
                </a:cubicBezTo>
                <a:cubicBezTo>
                  <a:pt x="9569814" y="115053"/>
                  <a:pt x="9146481" y="-7714"/>
                  <a:pt x="9032181" y="1345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: 図形 2072">
            <a:extLst>
              <a:ext uri="{FF2B5EF4-FFF2-40B4-BE49-F238E27FC236}">
                <a16:creationId xmlns:a16="http://schemas.microsoft.com/office/drawing/2014/main" id="{EEC45322-9FA1-4BD2-A528-B1129A04A907}"/>
              </a:ext>
            </a:extLst>
          </p:cNvPr>
          <p:cNvSpPr/>
          <p:nvPr/>
        </p:nvSpPr>
        <p:spPr>
          <a:xfrm>
            <a:off x="1177657" y="-259452"/>
            <a:ext cx="9483074" cy="8146953"/>
          </a:xfrm>
          <a:custGeom>
            <a:avLst/>
            <a:gdLst>
              <a:gd name="connsiteX0" fmla="*/ 9185543 w 9483074"/>
              <a:gd name="connsiteY0" fmla="*/ 30852 h 8146953"/>
              <a:gd name="connsiteX1" fmla="*/ 9185543 w 9483074"/>
              <a:gd name="connsiteY1" fmla="*/ 411852 h 8146953"/>
              <a:gd name="connsiteX2" fmla="*/ 5934343 w 9483074"/>
              <a:gd name="connsiteY2" fmla="*/ 3523352 h 8146953"/>
              <a:gd name="connsiteX3" fmla="*/ 2822843 w 9483074"/>
              <a:gd name="connsiteY3" fmla="*/ 6672952 h 8146953"/>
              <a:gd name="connsiteX4" fmla="*/ 257443 w 9483074"/>
              <a:gd name="connsiteY4" fmla="*/ 7981052 h 8146953"/>
              <a:gd name="connsiteX5" fmla="*/ 244743 w 9483074"/>
              <a:gd name="connsiteY5" fmla="*/ 7942952 h 8146953"/>
              <a:gd name="connsiteX6" fmla="*/ 1629043 w 9483074"/>
              <a:gd name="connsiteY6" fmla="*/ 6291952 h 8146953"/>
              <a:gd name="connsiteX7" fmla="*/ 6442343 w 9483074"/>
              <a:gd name="connsiteY7" fmla="*/ 2037452 h 8146953"/>
              <a:gd name="connsiteX8" fmla="*/ 7864743 w 9483074"/>
              <a:gd name="connsiteY8" fmla="*/ 373752 h 8146953"/>
              <a:gd name="connsiteX9" fmla="*/ 9185543 w 9483074"/>
              <a:gd name="connsiteY9" fmla="*/ 30852 h 8146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83074" h="8146953">
                <a:moveTo>
                  <a:pt x="9185543" y="30852"/>
                </a:moveTo>
                <a:cubicBezTo>
                  <a:pt x="9405676" y="37202"/>
                  <a:pt x="9727410" y="-170231"/>
                  <a:pt x="9185543" y="411852"/>
                </a:cubicBezTo>
                <a:cubicBezTo>
                  <a:pt x="8643676" y="993935"/>
                  <a:pt x="6994793" y="2479835"/>
                  <a:pt x="5934343" y="3523352"/>
                </a:cubicBezTo>
                <a:cubicBezTo>
                  <a:pt x="4873893" y="4566869"/>
                  <a:pt x="3768993" y="5930002"/>
                  <a:pt x="2822843" y="6672952"/>
                </a:cubicBezTo>
                <a:cubicBezTo>
                  <a:pt x="1876693" y="7415902"/>
                  <a:pt x="687126" y="7769385"/>
                  <a:pt x="257443" y="7981052"/>
                </a:cubicBezTo>
                <a:cubicBezTo>
                  <a:pt x="-172240" y="8192719"/>
                  <a:pt x="16143" y="8224469"/>
                  <a:pt x="244743" y="7942952"/>
                </a:cubicBezTo>
                <a:cubicBezTo>
                  <a:pt x="473343" y="7661435"/>
                  <a:pt x="596110" y="7276202"/>
                  <a:pt x="1629043" y="6291952"/>
                </a:cubicBezTo>
                <a:cubicBezTo>
                  <a:pt x="2661976" y="5307702"/>
                  <a:pt x="5403060" y="3023819"/>
                  <a:pt x="6442343" y="2037452"/>
                </a:cubicBezTo>
                <a:cubicBezTo>
                  <a:pt x="7481626" y="1051085"/>
                  <a:pt x="7409660" y="706069"/>
                  <a:pt x="7864743" y="373752"/>
                </a:cubicBezTo>
                <a:cubicBezTo>
                  <a:pt x="8319826" y="41435"/>
                  <a:pt x="8965410" y="24502"/>
                  <a:pt x="9185543" y="30852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: 図形 2073">
            <a:extLst>
              <a:ext uri="{FF2B5EF4-FFF2-40B4-BE49-F238E27FC236}">
                <a16:creationId xmlns:a16="http://schemas.microsoft.com/office/drawing/2014/main" id="{86879FA7-ED99-4148-8B78-F2113FDC5E0C}"/>
              </a:ext>
            </a:extLst>
          </p:cNvPr>
          <p:cNvSpPr/>
          <p:nvPr/>
        </p:nvSpPr>
        <p:spPr>
          <a:xfrm>
            <a:off x="10401075" y="-698577"/>
            <a:ext cx="2277148" cy="2100097"/>
          </a:xfrm>
          <a:custGeom>
            <a:avLst/>
            <a:gdLst>
              <a:gd name="connsiteX0" fmla="*/ 533625 w 2277148"/>
              <a:gd name="connsiteY0" fmla="*/ 203277 h 2100097"/>
              <a:gd name="connsiteX1" fmla="*/ 533625 w 2277148"/>
              <a:gd name="connsiteY1" fmla="*/ 254077 h 2100097"/>
              <a:gd name="connsiteX2" fmla="*/ 1308325 w 2277148"/>
              <a:gd name="connsiteY2" fmla="*/ 927177 h 2100097"/>
              <a:gd name="connsiteX3" fmla="*/ 2260825 w 2277148"/>
              <a:gd name="connsiteY3" fmla="*/ 1308177 h 2100097"/>
              <a:gd name="connsiteX4" fmla="*/ 1917925 w 2277148"/>
              <a:gd name="connsiteY4" fmla="*/ 1447877 h 2100097"/>
              <a:gd name="connsiteX5" fmla="*/ 2019525 w 2277148"/>
              <a:gd name="connsiteY5" fmla="*/ 2095577 h 2100097"/>
              <a:gd name="connsiteX6" fmla="*/ 1321025 w 2277148"/>
              <a:gd name="connsiteY6" fmla="*/ 1701877 h 2100097"/>
              <a:gd name="connsiteX7" fmla="*/ 698725 w 2277148"/>
              <a:gd name="connsiteY7" fmla="*/ 1066877 h 2100097"/>
              <a:gd name="connsiteX8" fmla="*/ 470125 w 2277148"/>
              <a:gd name="connsiteY8" fmla="*/ 215977 h 2100097"/>
              <a:gd name="connsiteX9" fmla="*/ 225 w 2277148"/>
              <a:gd name="connsiteY9" fmla="*/ 77 h 2100097"/>
              <a:gd name="connsiteX10" fmla="*/ 533625 w 2277148"/>
              <a:gd name="connsiteY10" fmla="*/ 203277 h 210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7148" h="2100097">
                <a:moveTo>
                  <a:pt x="533625" y="203277"/>
                </a:moveTo>
                <a:cubicBezTo>
                  <a:pt x="622525" y="245610"/>
                  <a:pt x="404508" y="133427"/>
                  <a:pt x="533625" y="254077"/>
                </a:cubicBezTo>
                <a:cubicBezTo>
                  <a:pt x="662742" y="374727"/>
                  <a:pt x="1020458" y="751494"/>
                  <a:pt x="1308325" y="927177"/>
                </a:cubicBezTo>
                <a:cubicBezTo>
                  <a:pt x="1596192" y="1102860"/>
                  <a:pt x="2159225" y="1221394"/>
                  <a:pt x="2260825" y="1308177"/>
                </a:cubicBezTo>
                <a:cubicBezTo>
                  <a:pt x="2362425" y="1394960"/>
                  <a:pt x="1958142" y="1316644"/>
                  <a:pt x="1917925" y="1447877"/>
                </a:cubicBezTo>
                <a:cubicBezTo>
                  <a:pt x="1877708" y="1579110"/>
                  <a:pt x="2119008" y="2053244"/>
                  <a:pt x="2019525" y="2095577"/>
                </a:cubicBezTo>
                <a:cubicBezTo>
                  <a:pt x="1920042" y="2137910"/>
                  <a:pt x="1541158" y="1873327"/>
                  <a:pt x="1321025" y="1701877"/>
                </a:cubicBezTo>
                <a:cubicBezTo>
                  <a:pt x="1100892" y="1530427"/>
                  <a:pt x="840542" y="1314527"/>
                  <a:pt x="698725" y="1066877"/>
                </a:cubicBezTo>
                <a:cubicBezTo>
                  <a:pt x="556908" y="819227"/>
                  <a:pt x="586542" y="393777"/>
                  <a:pt x="470125" y="215977"/>
                </a:cubicBezTo>
                <a:cubicBezTo>
                  <a:pt x="353708" y="38177"/>
                  <a:pt x="-10358" y="-2040"/>
                  <a:pt x="225" y="77"/>
                </a:cubicBezTo>
                <a:cubicBezTo>
                  <a:pt x="10808" y="2194"/>
                  <a:pt x="444725" y="160944"/>
                  <a:pt x="533625" y="203277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: 図形 2074">
            <a:extLst>
              <a:ext uri="{FF2B5EF4-FFF2-40B4-BE49-F238E27FC236}">
                <a16:creationId xmlns:a16="http://schemas.microsoft.com/office/drawing/2014/main" id="{E1177C3C-3746-4CB5-97A9-45AF5743F2A0}"/>
              </a:ext>
            </a:extLst>
          </p:cNvPr>
          <p:cNvSpPr/>
          <p:nvPr/>
        </p:nvSpPr>
        <p:spPr>
          <a:xfrm>
            <a:off x="9581183" y="-564370"/>
            <a:ext cx="3256548" cy="3930886"/>
          </a:xfrm>
          <a:custGeom>
            <a:avLst/>
            <a:gdLst>
              <a:gd name="connsiteX0" fmla="*/ 134317 w 3256548"/>
              <a:gd name="connsiteY0" fmla="*/ 18270 h 3930886"/>
              <a:gd name="connsiteX1" fmla="*/ 274017 w 3256548"/>
              <a:gd name="connsiteY1" fmla="*/ 170670 h 3930886"/>
              <a:gd name="connsiteX2" fmla="*/ 3017217 w 3256548"/>
              <a:gd name="connsiteY2" fmla="*/ 2875770 h 3930886"/>
              <a:gd name="connsiteX3" fmla="*/ 3068017 w 3256548"/>
              <a:gd name="connsiteY3" fmla="*/ 3205970 h 3930886"/>
              <a:gd name="connsiteX4" fmla="*/ 2598117 w 3256548"/>
              <a:gd name="connsiteY4" fmla="*/ 2901170 h 3930886"/>
              <a:gd name="connsiteX5" fmla="*/ 2991817 w 3256548"/>
              <a:gd name="connsiteY5" fmla="*/ 3929870 h 3930886"/>
              <a:gd name="connsiteX6" fmla="*/ 2306017 w 3256548"/>
              <a:gd name="connsiteY6" fmla="*/ 3053570 h 3930886"/>
              <a:gd name="connsiteX7" fmla="*/ 477217 w 3256548"/>
              <a:gd name="connsiteY7" fmla="*/ 1250170 h 3930886"/>
              <a:gd name="connsiteX8" fmla="*/ 7317 w 3256548"/>
              <a:gd name="connsiteY8" fmla="*/ 792970 h 3930886"/>
              <a:gd name="connsiteX9" fmla="*/ 185117 w 3256548"/>
              <a:gd name="connsiteY9" fmla="*/ 678670 h 3930886"/>
              <a:gd name="connsiteX10" fmla="*/ 134317 w 3256548"/>
              <a:gd name="connsiteY10" fmla="*/ 18270 h 393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6548" h="3930886">
                <a:moveTo>
                  <a:pt x="134317" y="18270"/>
                </a:moveTo>
                <a:cubicBezTo>
                  <a:pt x="149134" y="-66397"/>
                  <a:pt x="274017" y="170670"/>
                  <a:pt x="274017" y="170670"/>
                </a:cubicBezTo>
                <a:cubicBezTo>
                  <a:pt x="754500" y="646920"/>
                  <a:pt x="2551550" y="2369887"/>
                  <a:pt x="3017217" y="2875770"/>
                </a:cubicBezTo>
                <a:cubicBezTo>
                  <a:pt x="3482884" y="3381653"/>
                  <a:pt x="3137867" y="3201737"/>
                  <a:pt x="3068017" y="3205970"/>
                </a:cubicBezTo>
                <a:cubicBezTo>
                  <a:pt x="2998167" y="3210203"/>
                  <a:pt x="2610817" y="2780520"/>
                  <a:pt x="2598117" y="2901170"/>
                </a:cubicBezTo>
                <a:cubicBezTo>
                  <a:pt x="2585417" y="3021820"/>
                  <a:pt x="3040500" y="3904470"/>
                  <a:pt x="2991817" y="3929870"/>
                </a:cubicBezTo>
                <a:cubicBezTo>
                  <a:pt x="2943134" y="3955270"/>
                  <a:pt x="2725117" y="3500187"/>
                  <a:pt x="2306017" y="3053570"/>
                </a:cubicBezTo>
                <a:cubicBezTo>
                  <a:pt x="1886917" y="2606953"/>
                  <a:pt x="860334" y="1626937"/>
                  <a:pt x="477217" y="1250170"/>
                </a:cubicBezTo>
                <a:cubicBezTo>
                  <a:pt x="94100" y="873403"/>
                  <a:pt x="56000" y="888220"/>
                  <a:pt x="7317" y="792970"/>
                </a:cubicBezTo>
                <a:cubicBezTo>
                  <a:pt x="-41366" y="697720"/>
                  <a:pt x="168184" y="809903"/>
                  <a:pt x="185117" y="678670"/>
                </a:cubicBezTo>
                <a:cubicBezTo>
                  <a:pt x="202050" y="547437"/>
                  <a:pt x="119500" y="102937"/>
                  <a:pt x="134317" y="18270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: 図形 2075">
            <a:extLst>
              <a:ext uri="{FF2B5EF4-FFF2-40B4-BE49-F238E27FC236}">
                <a16:creationId xmlns:a16="http://schemas.microsoft.com/office/drawing/2014/main" id="{A51CF099-2784-4036-9349-B54F73337AE1}"/>
              </a:ext>
            </a:extLst>
          </p:cNvPr>
          <p:cNvSpPr/>
          <p:nvPr/>
        </p:nvSpPr>
        <p:spPr>
          <a:xfrm>
            <a:off x="2857055" y="514634"/>
            <a:ext cx="9737283" cy="7073977"/>
          </a:xfrm>
          <a:custGeom>
            <a:avLst/>
            <a:gdLst>
              <a:gd name="connsiteX0" fmla="*/ 6756845 w 9737283"/>
              <a:gd name="connsiteY0" fmla="*/ 44166 h 7073977"/>
              <a:gd name="connsiteX1" fmla="*/ 9411145 w 9737283"/>
              <a:gd name="connsiteY1" fmla="*/ 2685766 h 7073977"/>
              <a:gd name="connsiteX2" fmla="*/ 9715945 w 9737283"/>
              <a:gd name="connsiteY2" fmla="*/ 3269966 h 7073977"/>
              <a:gd name="connsiteX3" fmla="*/ 9614345 w 9737283"/>
              <a:gd name="connsiteY3" fmla="*/ 3346166 h 7073977"/>
              <a:gd name="connsiteX4" fmla="*/ 9461945 w 9737283"/>
              <a:gd name="connsiteY4" fmla="*/ 3676366 h 7073977"/>
              <a:gd name="connsiteX5" fmla="*/ 8115745 w 9737283"/>
              <a:gd name="connsiteY5" fmla="*/ 2596866 h 7073977"/>
              <a:gd name="connsiteX6" fmla="*/ 7252145 w 9737283"/>
              <a:gd name="connsiteY6" fmla="*/ 2215866 h 7073977"/>
              <a:gd name="connsiteX7" fmla="*/ 4902645 w 9737283"/>
              <a:gd name="connsiteY7" fmla="*/ 3600166 h 7073977"/>
              <a:gd name="connsiteX8" fmla="*/ 2616645 w 9737283"/>
              <a:gd name="connsiteY8" fmla="*/ 5682966 h 7073977"/>
              <a:gd name="connsiteX9" fmla="*/ 2997645 w 9737283"/>
              <a:gd name="connsiteY9" fmla="*/ 6076666 h 7073977"/>
              <a:gd name="connsiteX10" fmla="*/ 445 w 9737283"/>
              <a:gd name="connsiteY10" fmla="*/ 7016466 h 7073977"/>
              <a:gd name="connsiteX11" fmla="*/ 2794445 w 9737283"/>
              <a:gd name="connsiteY11" fmla="*/ 4222466 h 7073977"/>
              <a:gd name="connsiteX12" fmla="*/ 5524945 w 9737283"/>
              <a:gd name="connsiteY12" fmla="*/ 1263366 h 7073977"/>
              <a:gd name="connsiteX13" fmla="*/ 6756845 w 9737283"/>
              <a:gd name="connsiteY13" fmla="*/ 44166 h 707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37283" h="7073977">
                <a:moveTo>
                  <a:pt x="6756845" y="44166"/>
                </a:moveTo>
                <a:cubicBezTo>
                  <a:pt x="7404545" y="281233"/>
                  <a:pt x="8917962" y="2148133"/>
                  <a:pt x="9411145" y="2685766"/>
                </a:cubicBezTo>
                <a:cubicBezTo>
                  <a:pt x="9904328" y="3223399"/>
                  <a:pt x="9682078" y="3159899"/>
                  <a:pt x="9715945" y="3269966"/>
                </a:cubicBezTo>
                <a:cubicBezTo>
                  <a:pt x="9749812" y="3380033"/>
                  <a:pt x="9656678" y="3278433"/>
                  <a:pt x="9614345" y="3346166"/>
                </a:cubicBezTo>
                <a:cubicBezTo>
                  <a:pt x="9572012" y="3413899"/>
                  <a:pt x="9711712" y="3801249"/>
                  <a:pt x="9461945" y="3676366"/>
                </a:cubicBezTo>
                <a:cubicBezTo>
                  <a:pt x="9212178" y="3551483"/>
                  <a:pt x="8484045" y="2840283"/>
                  <a:pt x="8115745" y="2596866"/>
                </a:cubicBezTo>
                <a:cubicBezTo>
                  <a:pt x="7747445" y="2353449"/>
                  <a:pt x="7787662" y="2048649"/>
                  <a:pt x="7252145" y="2215866"/>
                </a:cubicBezTo>
                <a:cubicBezTo>
                  <a:pt x="6716628" y="2383083"/>
                  <a:pt x="5675228" y="3022316"/>
                  <a:pt x="4902645" y="3600166"/>
                </a:cubicBezTo>
                <a:cubicBezTo>
                  <a:pt x="4130062" y="4178016"/>
                  <a:pt x="2934145" y="5270216"/>
                  <a:pt x="2616645" y="5682966"/>
                </a:cubicBezTo>
                <a:cubicBezTo>
                  <a:pt x="2299145" y="6095716"/>
                  <a:pt x="3433678" y="5854416"/>
                  <a:pt x="2997645" y="6076666"/>
                </a:cubicBezTo>
                <a:cubicBezTo>
                  <a:pt x="2561612" y="6298916"/>
                  <a:pt x="34312" y="7325499"/>
                  <a:pt x="445" y="7016466"/>
                </a:cubicBezTo>
                <a:cubicBezTo>
                  <a:pt x="-33422" y="6707433"/>
                  <a:pt x="1873695" y="5181316"/>
                  <a:pt x="2794445" y="4222466"/>
                </a:cubicBezTo>
                <a:cubicBezTo>
                  <a:pt x="3715195" y="3263616"/>
                  <a:pt x="4858195" y="1957633"/>
                  <a:pt x="5524945" y="1263366"/>
                </a:cubicBezTo>
                <a:cubicBezTo>
                  <a:pt x="6191695" y="569099"/>
                  <a:pt x="6109145" y="-192901"/>
                  <a:pt x="6756845" y="4416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: 図形 2076">
            <a:extLst>
              <a:ext uri="{FF2B5EF4-FFF2-40B4-BE49-F238E27FC236}">
                <a16:creationId xmlns:a16="http://schemas.microsoft.com/office/drawing/2014/main" id="{FB951D03-8F04-4E60-8F4E-D023DCE61FBF}"/>
              </a:ext>
            </a:extLst>
          </p:cNvPr>
          <p:cNvSpPr/>
          <p:nvPr/>
        </p:nvSpPr>
        <p:spPr>
          <a:xfrm>
            <a:off x="4776689" y="2565625"/>
            <a:ext cx="8139269" cy="5114162"/>
          </a:xfrm>
          <a:custGeom>
            <a:avLst/>
            <a:gdLst>
              <a:gd name="connsiteX0" fmla="*/ 36611 w 8139269"/>
              <a:gd name="connsiteY0" fmla="*/ 5028975 h 5114162"/>
              <a:gd name="connsiteX1" fmla="*/ 722411 w 8139269"/>
              <a:gd name="connsiteY1" fmla="*/ 4609875 h 5114162"/>
              <a:gd name="connsiteX2" fmla="*/ 4037111 w 8139269"/>
              <a:gd name="connsiteY2" fmla="*/ 1942875 h 5114162"/>
              <a:gd name="connsiteX3" fmla="*/ 4811811 w 8139269"/>
              <a:gd name="connsiteY3" fmla="*/ 1688875 h 5114162"/>
              <a:gd name="connsiteX4" fmla="*/ 6208811 w 8139269"/>
              <a:gd name="connsiteY4" fmla="*/ 1980975 h 5114162"/>
              <a:gd name="connsiteX5" fmla="*/ 7580411 w 8139269"/>
              <a:gd name="connsiteY5" fmla="*/ 2501675 h 5114162"/>
              <a:gd name="connsiteX6" fmla="*/ 6627911 w 8139269"/>
              <a:gd name="connsiteY6" fmla="*/ 2260375 h 5114162"/>
              <a:gd name="connsiteX7" fmla="*/ 8139211 w 8139269"/>
              <a:gd name="connsiteY7" fmla="*/ 2742975 h 5114162"/>
              <a:gd name="connsiteX8" fmla="*/ 6564411 w 8139269"/>
              <a:gd name="connsiteY8" fmla="*/ 1333275 h 5114162"/>
              <a:gd name="connsiteX9" fmla="*/ 5611911 w 8139269"/>
              <a:gd name="connsiteY9" fmla="*/ 647475 h 5114162"/>
              <a:gd name="connsiteX10" fmla="*/ 5269011 w 8139269"/>
              <a:gd name="connsiteY10" fmla="*/ 1117375 h 5114162"/>
              <a:gd name="connsiteX11" fmla="*/ 5065811 w 8139269"/>
              <a:gd name="connsiteY11" fmla="*/ 37875 h 5114162"/>
              <a:gd name="connsiteX12" fmla="*/ 1941611 w 8139269"/>
              <a:gd name="connsiteY12" fmla="*/ 2730275 h 5114162"/>
              <a:gd name="connsiteX13" fmla="*/ 1408211 w 8139269"/>
              <a:gd name="connsiteY13" fmla="*/ 3543075 h 5114162"/>
              <a:gd name="connsiteX14" fmla="*/ 36611 w 8139269"/>
              <a:gd name="connsiteY14" fmla="*/ 5028975 h 5114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139269" h="5114162">
                <a:moveTo>
                  <a:pt x="36611" y="5028975"/>
                </a:moveTo>
                <a:cubicBezTo>
                  <a:pt x="-77689" y="5206775"/>
                  <a:pt x="55661" y="5124225"/>
                  <a:pt x="722411" y="4609875"/>
                </a:cubicBezTo>
                <a:cubicBezTo>
                  <a:pt x="1389161" y="4095525"/>
                  <a:pt x="3355544" y="2429708"/>
                  <a:pt x="4037111" y="1942875"/>
                </a:cubicBezTo>
                <a:cubicBezTo>
                  <a:pt x="4718678" y="1456042"/>
                  <a:pt x="4449861" y="1682525"/>
                  <a:pt x="4811811" y="1688875"/>
                </a:cubicBezTo>
                <a:cubicBezTo>
                  <a:pt x="5173761" y="1695225"/>
                  <a:pt x="5747378" y="1845508"/>
                  <a:pt x="6208811" y="1980975"/>
                </a:cubicBezTo>
                <a:cubicBezTo>
                  <a:pt x="6670244" y="2116442"/>
                  <a:pt x="7510561" y="2455108"/>
                  <a:pt x="7580411" y="2501675"/>
                </a:cubicBezTo>
                <a:cubicBezTo>
                  <a:pt x="7650261" y="2548242"/>
                  <a:pt x="6534778" y="2220158"/>
                  <a:pt x="6627911" y="2260375"/>
                </a:cubicBezTo>
                <a:cubicBezTo>
                  <a:pt x="6721044" y="2300592"/>
                  <a:pt x="8149794" y="2897492"/>
                  <a:pt x="8139211" y="2742975"/>
                </a:cubicBezTo>
                <a:cubicBezTo>
                  <a:pt x="8128628" y="2588458"/>
                  <a:pt x="6985628" y="1682525"/>
                  <a:pt x="6564411" y="1333275"/>
                </a:cubicBezTo>
                <a:cubicBezTo>
                  <a:pt x="6143194" y="984025"/>
                  <a:pt x="5827811" y="683458"/>
                  <a:pt x="5611911" y="647475"/>
                </a:cubicBezTo>
                <a:cubicBezTo>
                  <a:pt x="5396011" y="611492"/>
                  <a:pt x="5360028" y="1218975"/>
                  <a:pt x="5269011" y="1117375"/>
                </a:cubicBezTo>
                <a:cubicBezTo>
                  <a:pt x="5177994" y="1015775"/>
                  <a:pt x="5620378" y="-230942"/>
                  <a:pt x="5065811" y="37875"/>
                </a:cubicBezTo>
                <a:cubicBezTo>
                  <a:pt x="4511244" y="306692"/>
                  <a:pt x="2551211" y="2146075"/>
                  <a:pt x="1941611" y="2730275"/>
                </a:cubicBezTo>
                <a:cubicBezTo>
                  <a:pt x="1332011" y="3314475"/>
                  <a:pt x="1727828" y="3159958"/>
                  <a:pt x="1408211" y="3543075"/>
                </a:cubicBezTo>
                <a:cubicBezTo>
                  <a:pt x="1088594" y="3926192"/>
                  <a:pt x="150911" y="4851175"/>
                  <a:pt x="36611" y="5028975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: 図形 2077">
            <a:extLst>
              <a:ext uri="{FF2B5EF4-FFF2-40B4-BE49-F238E27FC236}">
                <a16:creationId xmlns:a16="http://schemas.microsoft.com/office/drawing/2014/main" id="{A62DF8E8-CF27-47C0-8C31-5714705B5FF9}"/>
              </a:ext>
            </a:extLst>
          </p:cNvPr>
          <p:cNvSpPr/>
          <p:nvPr/>
        </p:nvSpPr>
        <p:spPr>
          <a:xfrm>
            <a:off x="8219688" y="3691387"/>
            <a:ext cx="4834752" cy="2652168"/>
          </a:xfrm>
          <a:custGeom>
            <a:avLst/>
            <a:gdLst>
              <a:gd name="connsiteX0" fmla="*/ 1381512 w 4834752"/>
              <a:gd name="connsiteY0" fmla="*/ 29713 h 2652168"/>
              <a:gd name="connsiteX1" fmla="*/ 1597412 w 4834752"/>
              <a:gd name="connsiteY1" fmla="*/ 194813 h 2652168"/>
              <a:gd name="connsiteX2" fmla="*/ 4708912 w 4834752"/>
              <a:gd name="connsiteY2" fmla="*/ 2341113 h 2652168"/>
              <a:gd name="connsiteX3" fmla="*/ 4226312 w 4834752"/>
              <a:gd name="connsiteY3" fmla="*/ 2303013 h 2652168"/>
              <a:gd name="connsiteX4" fmla="*/ 4226312 w 4834752"/>
              <a:gd name="connsiteY4" fmla="*/ 2480813 h 2652168"/>
              <a:gd name="connsiteX5" fmla="*/ 3934212 w 4834752"/>
              <a:gd name="connsiteY5" fmla="*/ 2645913 h 2652168"/>
              <a:gd name="connsiteX6" fmla="*/ 3184912 w 4834752"/>
              <a:gd name="connsiteY6" fmla="*/ 2252213 h 2652168"/>
              <a:gd name="connsiteX7" fmla="*/ 1584712 w 4834752"/>
              <a:gd name="connsiteY7" fmla="*/ 1502913 h 2652168"/>
              <a:gd name="connsiteX8" fmla="*/ 9912 w 4834752"/>
              <a:gd name="connsiteY8" fmla="*/ 1833113 h 2652168"/>
              <a:gd name="connsiteX9" fmla="*/ 937012 w 4834752"/>
              <a:gd name="connsiteY9" fmla="*/ 918713 h 2652168"/>
              <a:gd name="connsiteX10" fmla="*/ 1381512 w 4834752"/>
              <a:gd name="connsiteY10" fmla="*/ 29713 h 2652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34752" h="2652168">
                <a:moveTo>
                  <a:pt x="1381512" y="29713"/>
                </a:moveTo>
                <a:cubicBezTo>
                  <a:pt x="1491579" y="-90937"/>
                  <a:pt x="1597412" y="194813"/>
                  <a:pt x="1597412" y="194813"/>
                </a:cubicBezTo>
                <a:cubicBezTo>
                  <a:pt x="2151979" y="580046"/>
                  <a:pt x="4270762" y="1989746"/>
                  <a:pt x="4708912" y="2341113"/>
                </a:cubicBezTo>
                <a:cubicBezTo>
                  <a:pt x="5147062" y="2692480"/>
                  <a:pt x="4306745" y="2279730"/>
                  <a:pt x="4226312" y="2303013"/>
                </a:cubicBezTo>
                <a:cubicBezTo>
                  <a:pt x="4145879" y="2326296"/>
                  <a:pt x="4274995" y="2423663"/>
                  <a:pt x="4226312" y="2480813"/>
                </a:cubicBezTo>
                <a:cubicBezTo>
                  <a:pt x="4177629" y="2537963"/>
                  <a:pt x="4107779" y="2684013"/>
                  <a:pt x="3934212" y="2645913"/>
                </a:cubicBezTo>
                <a:cubicBezTo>
                  <a:pt x="3760645" y="2607813"/>
                  <a:pt x="3184912" y="2252213"/>
                  <a:pt x="3184912" y="2252213"/>
                </a:cubicBezTo>
                <a:cubicBezTo>
                  <a:pt x="2793329" y="2061713"/>
                  <a:pt x="2113879" y="1572763"/>
                  <a:pt x="1584712" y="1502913"/>
                </a:cubicBezTo>
                <a:cubicBezTo>
                  <a:pt x="1055545" y="1433063"/>
                  <a:pt x="117862" y="1930480"/>
                  <a:pt x="9912" y="1833113"/>
                </a:cubicBezTo>
                <a:cubicBezTo>
                  <a:pt x="-98038" y="1735746"/>
                  <a:pt x="706295" y="1219280"/>
                  <a:pt x="937012" y="918713"/>
                </a:cubicBezTo>
                <a:cubicBezTo>
                  <a:pt x="1167729" y="618146"/>
                  <a:pt x="1271445" y="150363"/>
                  <a:pt x="1381512" y="2971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: 図形 2078">
            <a:extLst>
              <a:ext uri="{FF2B5EF4-FFF2-40B4-BE49-F238E27FC236}">
                <a16:creationId xmlns:a16="http://schemas.microsoft.com/office/drawing/2014/main" id="{7FBAF36D-4AA1-464A-A234-D3E93A893162}"/>
              </a:ext>
            </a:extLst>
          </p:cNvPr>
          <p:cNvSpPr/>
          <p:nvPr/>
        </p:nvSpPr>
        <p:spPr>
          <a:xfrm>
            <a:off x="2514440" y="5632557"/>
            <a:ext cx="10447821" cy="1443130"/>
          </a:xfrm>
          <a:custGeom>
            <a:avLst/>
            <a:gdLst>
              <a:gd name="connsiteX0" fmla="*/ 2476660 w 10447821"/>
              <a:gd name="connsiteY0" fmla="*/ 603143 h 1443130"/>
              <a:gd name="connsiteX1" fmla="*/ 2540160 w 10447821"/>
              <a:gd name="connsiteY1" fmla="*/ 603143 h 1443130"/>
              <a:gd name="connsiteX2" fmla="*/ 6210460 w 10447821"/>
              <a:gd name="connsiteY2" fmla="*/ 311043 h 1443130"/>
              <a:gd name="connsiteX3" fmla="*/ 8191660 w 10447821"/>
              <a:gd name="connsiteY3" fmla="*/ 18943 h 1443130"/>
              <a:gd name="connsiteX4" fmla="*/ 10350660 w 10447821"/>
              <a:gd name="connsiteY4" fmla="*/ 882543 h 1443130"/>
              <a:gd name="connsiteX5" fmla="*/ 10058560 w 10447821"/>
              <a:gd name="connsiteY5" fmla="*/ 971443 h 1443130"/>
              <a:gd name="connsiteX6" fmla="*/ 9906160 w 10447821"/>
              <a:gd name="connsiteY6" fmla="*/ 1276243 h 1443130"/>
              <a:gd name="connsiteX7" fmla="*/ 8140860 w 10447821"/>
              <a:gd name="connsiteY7" fmla="*/ 1339743 h 1443130"/>
              <a:gd name="connsiteX8" fmla="*/ 1168560 w 10447821"/>
              <a:gd name="connsiteY8" fmla="*/ 1428643 h 1443130"/>
              <a:gd name="connsiteX9" fmla="*/ 381160 w 10447821"/>
              <a:gd name="connsiteY9" fmla="*/ 1352443 h 1443130"/>
              <a:gd name="connsiteX10" fmla="*/ 5118260 w 10447821"/>
              <a:gd name="connsiteY10" fmla="*/ 603143 h 1443130"/>
              <a:gd name="connsiteX11" fmla="*/ 2476660 w 10447821"/>
              <a:gd name="connsiteY11" fmla="*/ 603143 h 1443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47821" h="1443130">
                <a:moveTo>
                  <a:pt x="2476660" y="603143"/>
                </a:moveTo>
                <a:lnTo>
                  <a:pt x="2540160" y="603143"/>
                </a:lnTo>
                <a:lnTo>
                  <a:pt x="6210460" y="311043"/>
                </a:lnTo>
                <a:cubicBezTo>
                  <a:pt x="7152377" y="213676"/>
                  <a:pt x="7501627" y="-76307"/>
                  <a:pt x="8191660" y="18943"/>
                </a:cubicBezTo>
                <a:cubicBezTo>
                  <a:pt x="8881693" y="114193"/>
                  <a:pt x="10039510" y="723793"/>
                  <a:pt x="10350660" y="882543"/>
                </a:cubicBezTo>
                <a:cubicBezTo>
                  <a:pt x="10661810" y="1041293"/>
                  <a:pt x="10132643" y="905826"/>
                  <a:pt x="10058560" y="971443"/>
                </a:cubicBezTo>
                <a:cubicBezTo>
                  <a:pt x="9984477" y="1037060"/>
                  <a:pt x="10225777" y="1214860"/>
                  <a:pt x="9906160" y="1276243"/>
                </a:cubicBezTo>
                <a:cubicBezTo>
                  <a:pt x="9586543" y="1337626"/>
                  <a:pt x="8140860" y="1339743"/>
                  <a:pt x="8140860" y="1339743"/>
                </a:cubicBezTo>
                <a:lnTo>
                  <a:pt x="1168560" y="1428643"/>
                </a:lnTo>
                <a:cubicBezTo>
                  <a:pt x="-124723" y="1430760"/>
                  <a:pt x="-277123" y="1490026"/>
                  <a:pt x="381160" y="1352443"/>
                </a:cubicBezTo>
                <a:cubicBezTo>
                  <a:pt x="1039443" y="1214860"/>
                  <a:pt x="4771127" y="730143"/>
                  <a:pt x="5118260" y="603143"/>
                </a:cubicBezTo>
                <a:cubicBezTo>
                  <a:pt x="5465393" y="476143"/>
                  <a:pt x="3964676" y="533293"/>
                  <a:pt x="2476660" y="60314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930" name="グループ化 929">
            <a:extLst>
              <a:ext uri="{FF2B5EF4-FFF2-40B4-BE49-F238E27FC236}">
                <a16:creationId xmlns:a16="http://schemas.microsoft.com/office/drawing/2014/main" id="{720AB679-9870-4785-9E7D-624EF20C2196}"/>
              </a:ext>
            </a:extLst>
          </p:cNvPr>
          <p:cNvGrpSpPr/>
          <p:nvPr/>
        </p:nvGrpSpPr>
        <p:grpSpPr>
          <a:xfrm>
            <a:off x="281722" y="692689"/>
            <a:ext cx="11465311" cy="5387028"/>
            <a:chOff x="281722" y="692689"/>
            <a:chExt cx="11465311" cy="5387028"/>
          </a:xfrm>
        </p:grpSpPr>
        <p:grpSp>
          <p:nvGrpSpPr>
            <p:cNvPr id="931" name="グループ化 930">
              <a:extLst>
                <a:ext uri="{FF2B5EF4-FFF2-40B4-BE49-F238E27FC236}">
                  <a16:creationId xmlns:a16="http://schemas.microsoft.com/office/drawing/2014/main" id="{A9703CB2-21E3-4100-9B88-A6A1D6C2652C}"/>
                </a:ext>
              </a:extLst>
            </p:cNvPr>
            <p:cNvGrpSpPr/>
            <p:nvPr/>
          </p:nvGrpSpPr>
          <p:grpSpPr>
            <a:xfrm>
              <a:off x="281722" y="762325"/>
              <a:ext cx="11465311" cy="5317392"/>
              <a:chOff x="281722" y="762325"/>
              <a:chExt cx="11465311" cy="5317392"/>
            </a:xfrm>
          </p:grpSpPr>
          <p:grpSp>
            <p:nvGrpSpPr>
              <p:cNvPr id="998" name="グループ化 997">
                <a:extLst>
                  <a:ext uri="{FF2B5EF4-FFF2-40B4-BE49-F238E27FC236}">
                    <a16:creationId xmlns:a16="http://schemas.microsoft.com/office/drawing/2014/main" id="{37453BF9-0A28-423A-86E7-886B78329A52}"/>
                  </a:ext>
                </a:extLst>
              </p:cNvPr>
              <p:cNvGrpSpPr/>
              <p:nvPr/>
            </p:nvGrpSpPr>
            <p:grpSpPr>
              <a:xfrm>
                <a:off x="4054475" y="762325"/>
                <a:ext cx="3912880" cy="5006531"/>
                <a:chOff x="4054475" y="762325"/>
                <a:chExt cx="3912880" cy="5006531"/>
              </a:xfrm>
            </p:grpSpPr>
            <p:sp>
              <p:nvSpPr>
                <p:cNvPr id="1235" name="フリーフォーム: 図形 1234">
                  <a:extLst>
                    <a:ext uri="{FF2B5EF4-FFF2-40B4-BE49-F238E27FC236}">
                      <a16:creationId xmlns:a16="http://schemas.microsoft.com/office/drawing/2014/main" id="{83569D09-D0F7-49FB-9CEC-0D3098AA417F}"/>
                    </a:ext>
                  </a:extLst>
                </p:cNvPr>
                <p:cNvSpPr/>
                <p:nvPr/>
              </p:nvSpPr>
              <p:spPr>
                <a:xfrm>
                  <a:off x="5682466" y="1356007"/>
                  <a:ext cx="300834" cy="95452"/>
                </a:xfrm>
                <a:custGeom>
                  <a:avLst/>
                  <a:gdLst>
                    <a:gd name="connsiteX0" fmla="*/ 694 w 267679"/>
                    <a:gd name="connsiteY0" fmla="*/ 84878 h 84932"/>
                    <a:gd name="connsiteX1" fmla="*/ 37207 w 267679"/>
                    <a:gd name="connsiteY1" fmla="*/ 27728 h 84932"/>
                    <a:gd name="connsiteX2" fmla="*/ 94357 w 267679"/>
                    <a:gd name="connsiteY2" fmla="*/ 5503 h 84932"/>
                    <a:gd name="connsiteX3" fmla="*/ 180082 w 267679"/>
                    <a:gd name="connsiteY3" fmla="*/ 3916 h 84932"/>
                    <a:gd name="connsiteX4" fmla="*/ 267394 w 267679"/>
                    <a:gd name="connsiteY4" fmla="*/ 51541 h 84932"/>
                    <a:gd name="connsiteX5" fmla="*/ 205482 w 267679"/>
                    <a:gd name="connsiteY5" fmla="*/ 27728 h 84932"/>
                    <a:gd name="connsiteX6" fmla="*/ 134044 w 267679"/>
                    <a:gd name="connsiteY6" fmla="*/ 13441 h 84932"/>
                    <a:gd name="connsiteX7" fmla="*/ 68957 w 267679"/>
                    <a:gd name="connsiteY7" fmla="*/ 16616 h 84932"/>
                    <a:gd name="connsiteX8" fmla="*/ 694 w 267679"/>
                    <a:gd name="connsiteY8" fmla="*/ 84878 h 8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679" h="84932">
                      <a:moveTo>
                        <a:pt x="694" y="84878"/>
                      </a:moveTo>
                      <a:cubicBezTo>
                        <a:pt x="-4598" y="86730"/>
                        <a:pt x="21597" y="40957"/>
                        <a:pt x="37207" y="27728"/>
                      </a:cubicBezTo>
                      <a:cubicBezTo>
                        <a:pt x="52817" y="14499"/>
                        <a:pt x="70545" y="9472"/>
                        <a:pt x="94357" y="5503"/>
                      </a:cubicBezTo>
                      <a:cubicBezTo>
                        <a:pt x="118169" y="1534"/>
                        <a:pt x="151243" y="-3757"/>
                        <a:pt x="180082" y="3916"/>
                      </a:cubicBezTo>
                      <a:cubicBezTo>
                        <a:pt x="208921" y="11589"/>
                        <a:pt x="263161" y="47572"/>
                        <a:pt x="267394" y="51541"/>
                      </a:cubicBezTo>
                      <a:cubicBezTo>
                        <a:pt x="271627" y="55510"/>
                        <a:pt x="227707" y="34078"/>
                        <a:pt x="205482" y="27728"/>
                      </a:cubicBezTo>
                      <a:cubicBezTo>
                        <a:pt x="183257" y="21378"/>
                        <a:pt x="156798" y="15293"/>
                        <a:pt x="134044" y="13441"/>
                      </a:cubicBezTo>
                      <a:cubicBezTo>
                        <a:pt x="111290" y="11589"/>
                        <a:pt x="91447" y="4181"/>
                        <a:pt x="68957" y="16616"/>
                      </a:cubicBezTo>
                      <a:cubicBezTo>
                        <a:pt x="46468" y="29051"/>
                        <a:pt x="5986" y="83026"/>
                        <a:pt x="694" y="848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6" name="フリーフォーム: 図形 1235">
                  <a:extLst>
                    <a:ext uri="{FF2B5EF4-FFF2-40B4-BE49-F238E27FC236}">
                      <a16:creationId xmlns:a16="http://schemas.microsoft.com/office/drawing/2014/main" id="{8DD79F4F-A18F-4C8E-A761-5D8C5343E59C}"/>
                    </a:ext>
                  </a:extLst>
                </p:cNvPr>
                <p:cNvSpPr/>
                <p:nvPr/>
              </p:nvSpPr>
              <p:spPr>
                <a:xfrm>
                  <a:off x="5685289" y="1368448"/>
                  <a:ext cx="324943" cy="250335"/>
                </a:xfrm>
                <a:custGeom>
                  <a:avLst/>
                  <a:gdLst>
                    <a:gd name="connsiteX0" fmla="*/ 1357 w 289131"/>
                    <a:gd name="connsiteY0" fmla="*/ 83333 h 222745"/>
                    <a:gd name="connsiteX1" fmla="*/ 25170 w 289131"/>
                    <a:gd name="connsiteY1" fmla="*/ 161121 h 222745"/>
                    <a:gd name="connsiteX2" fmla="*/ 15645 w 289131"/>
                    <a:gd name="connsiteY2" fmla="*/ 135721 h 222745"/>
                    <a:gd name="connsiteX3" fmla="*/ 72795 w 289131"/>
                    <a:gd name="connsiteY3" fmla="*/ 200808 h 222745"/>
                    <a:gd name="connsiteX4" fmla="*/ 48982 w 289131"/>
                    <a:gd name="connsiteY4" fmla="*/ 176996 h 222745"/>
                    <a:gd name="connsiteX5" fmla="*/ 131532 w 289131"/>
                    <a:gd name="connsiteY5" fmla="*/ 221446 h 222745"/>
                    <a:gd name="connsiteX6" fmla="*/ 207732 w 289131"/>
                    <a:gd name="connsiteY6" fmla="*/ 207158 h 222745"/>
                    <a:gd name="connsiteX7" fmla="*/ 269645 w 289131"/>
                    <a:gd name="connsiteY7" fmla="*/ 169058 h 222745"/>
                    <a:gd name="connsiteX8" fmla="*/ 242657 w 289131"/>
                    <a:gd name="connsiteY8" fmla="*/ 184933 h 222745"/>
                    <a:gd name="connsiteX9" fmla="*/ 279170 w 289131"/>
                    <a:gd name="connsiteY9" fmla="*/ 151596 h 222745"/>
                    <a:gd name="connsiteX10" fmla="*/ 288695 w 289131"/>
                    <a:gd name="connsiteY10" fmla="*/ 94446 h 222745"/>
                    <a:gd name="connsiteX11" fmla="*/ 285520 w 289131"/>
                    <a:gd name="connsiteY11" fmla="*/ 107146 h 222745"/>
                    <a:gd name="connsiteX12" fmla="*/ 268057 w 289131"/>
                    <a:gd name="connsiteY12" fmla="*/ 37296 h 222745"/>
                    <a:gd name="connsiteX13" fmla="*/ 250595 w 289131"/>
                    <a:gd name="connsiteY13" fmla="*/ 16658 h 222745"/>
                    <a:gd name="connsiteX14" fmla="*/ 215670 w 289131"/>
                    <a:gd name="connsiteY14" fmla="*/ 783 h 222745"/>
                    <a:gd name="connsiteX15" fmla="*/ 247420 w 289131"/>
                    <a:gd name="connsiteY15" fmla="*/ 42058 h 222745"/>
                    <a:gd name="connsiteX16" fmla="*/ 275995 w 289131"/>
                    <a:gd name="connsiteY16" fmla="*/ 124608 h 222745"/>
                    <a:gd name="connsiteX17" fmla="*/ 275995 w 289131"/>
                    <a:gd name="connsiteY17" fmla="*/ 161121 h 222745"/>
                    <a:gd name="connsiteX18" fmla="*/ 247420 w 289131"/>
                    <a:gd name="connsiteY18" fmla="*/ 184933 h 222745"/>
                    <a:gd name="connsiteX19" fmla="*/ 166457 w 289131"/>
                    <a:gd name="connsiteY19" fmla="*/ 211921 h 222745"/>
                    <a:gd name="connsiteX20" fmla="*/ 72795 w 289131"/>
                    <a:gd name="connsiteY20" fmla="*/ 210333 h 222745"/>
                    <a:gd name="connsiteX21" fmla="*/ 1357 w 289131"/>
                    <a:gd name="connsiteY21" fmla="*/ 83333 h 22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9131" h="222745">
                      <a:moveTo>
                        <a:pt x="1357" y="83333"/>
                      </a:moveTo>
                      <a:cubicBezTo>
                        <a:pt x="-6580" y="75131"/>
                        <a:pt x="22789" y="152390"/>
                        <a:pt x="25170" y="161121"/>
                      </a:cubicBezTo>
                      <a:cubicBezTo>
                        <a:pt x="27551" y="169852"/>
                        <a:pt x="7708" y="129107"/>
                        <a:pt x="15645" y="135721"/>
                      </a:cubicBezTo>
                      <a:cubicBezTo>
                        <a:pt x="23582" y="142335"/>
                        <a:pt x="67239" y="193929"/>
                        <a:pt x="72795" y="200808"/>
                      </a:cubicBezTo>
                      <a:cubicBezTo>
                        <a:pt x="78351" y="207687"/>
                        <a:pt x="39193" y="173556"/>
                        <a:pt x="48982" y="176996"/>
                      </a:cubicBezTo>
                      <a:cubicBezTo>
                        <a:pt x="58772" y="180436"/>
                        <a:pt x="105074" y="216419"/>
                        <a:pt x="131532" y="221446"/>
                      </a:cubicBezTo>
                      <a:cubicBezTo>
                        <a:pt x="157990" y="226473"/>
                        <a:pt x="184713" y="215889"/>
                        <a:pt x="207732" y="207158"/>
                      </a:cubicBezTo>
                      <a:cubicBezTo>
                        <a:pt x="230751" y="198427"/>
                        <a:pt x="263824" y="172762"/>
                        <a:pt x="269645" y="169058"/>
                      </a:cubicBezTo>
                      <a:cubicBezTo>
                        <a:pt x="275466" y="165354"/>
                        <a:pt x="241070" y="187843"/>
                        <a:pt x="242657" y="184933"/>
                      </a:cubicBezTo>
                      <a:cubicBezTo>
                        <a:pt x="244244" y="182023"/>
                        <a:pt x="271497" y="166677"/>
                        <a:pt x="279170" y="151596"/>
                      </a:cubicBezTo>
                      <a:cubicBezTo>
                        <a:pt x="286843" y="136515"/>
                        <a:pt x="287637" y="101854"/>
                        <a:pt x="288695" y="94446"/>
                      </a:cubicBezTo>
                      <a:cubicBezTo>
                        <a:pt x="289753" y="87038"/>
                        <a:pt x="288960" y="116671"/>
                        <a:pt x="285520" y="107146"/>
                      </a:cubicBezTo>
                      <a:cubicBezTo>
                        <a:pt x="282080" y="97621"/>
                        <a:pt x="273878" y="52377"/>
                        <a:pt x="268057" y="37296"/>
                      </a:cubicBezTo>
                      <a:cubicBezTo>
                        <a:pt x="262236" y="22215"/>
                        <a:pt x="259326" y="22744"/>
                        <a:pt x="250595" y="16658"/>
                      </a:cubicBezTo>
                      <a:cubicBezTo>
                        <a:pt x="241864" y="10572"/>
                        <a:pt x="216199" y="-3450"/>
                        <a:pt x="215670" y="783"/>
                      </a:cubicBezTo>
                      <a:cubicBezTo>
                        <a:pt x="215141" y="5016"/>
                        <a:pt x="237366" y="21420"/>
                        <a:pt x="247420" y="42058"/>
                      </a:cubicBezTo>
                      <a:cubicBezTo>
                        <a:pt x="257474" y="62696"/>
                        <a:pt x="271233" y="104764"/>
                        <a:pt x="275995" y="124608"/>
                      </a:cubicBezTo>
                      <a:cubicBezTo>
                        <a:pt x="280757" y="144452"/>
                        <a:pt x="280758" y="151067"/>
                        <a:pt x="275995" y="161121"/>
                      </a:cubicBezTo>
                      <a:cubicBezTo>
                        <a:pt x="271233" y="171175"/>
                        <a:pt x="265676" y="176466"/>
                        <a:pt x="247420" y="184933"/>
                      </a:cubicBezTo>
                      <a:cubicBezTo>
                        <a:pt x="229164" y="193400"/>
                        <a:pt x="195561" y="207688"/>
                        <a:pt x="166457" y="211921"/>
                      </a:cubicBezTo>
                      <a:cubicBezTo>
                        <a:pt x="137353" y="216154"/>
                        <a:pt x="99518" y="227266"/>
                        <a:pt x="72795" y="210333"/>
                      </a:cubicBezTo>
                      <a:cubicBezTo>
                        <a:pt x="46072" y="193400"/>
                        <a:pt x="9294" y="91535"/>
                        <a:pt x="1357" y="83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7" name="フリーフォーム: 図形 1236">
                  <a:extLst>
                    <a:ext uri="{FF2B5EF4-FFF2-40B4-BE49-F238E27FC236}">
                      <a16:creationId xmlns:a16="http://schemas.microsoft.com/office/drawing/2014/main" id="{127ACC6F-E647-4181-8CBE-D5B6A67B2AFD}"/>
                    </a:ext>
                  </a:extLst>
                </p:cNvPr>
                <p:cNvSpPr/>
                <p:nvPr/>
              </p:nvSpPr>
              <p:spPr>
                <a:xfrm>
                  <a:off x="5988064" y="1382178"/>
                  <a:ext cx="136973" cy="58616"/>
                </a:xfrm>
                <a:custGeom>
                  <a:avLst/>
                  <a:gdLst>
                    <a:gd name="connsiteX0" fmla="*/ 239 w 121877"/>
                    <a:gd name="connsiteY0" fmla="*/ 52066 h 52156"/>
                    <a:gd name="connsiteX1" fmla="*/ 46276 w 121877"/>
                    <a:gd name="connsiteY1" fmla="*/ 13966 h 52156"/>
                    <a:gd name="connsiteX2" fmla="*/ 120889 w 121877"/>
                    <a:gd name="connsiteY2" fmla="*/ 25079 h 52156"/>
                    <a:gd name="connsiteX3" fmla="*/ 87551 w 121877"/>
                    <a:gd name="connsiteY3" fmla="*/ 6029 h 52156"/>
                    <a:gd name="connsiteX4" fmla="*/ 65326 w 121877"/>
                    <a:gd name="connsiteY4" fmla="*/ 1266 h 52156"/>
                    <a:gd name="connsiteX5" fmla="*/ 239 w 121877"/>
                    <a:gd name="connsiteY5" fmla="*/ 52066 h 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77" h="52156">
                      <a:moveTo>
                        <a:pt x="239" y="52066"/>
                      </a:moveTo>
                      <a:cubicBezTo>
                        <a:pt x="-2936" y="54183"/>
                        <a:pt x="26168" y="18464"/>
                        <a:pt x="46276" y="13966"/>
                      </a:cubicBezTo>
                      <a:cubicBezTo>
                        <a:pt x="66384" y="9468"/>
                        <a:pt x="114010" y="26402"/>
                        <a:pt x="120889" y="25079"/>
                      </a:cubicBezTo>
                      <a:cubicBezTo>
                        <a:pt x="127768" y="23756"/>
                        <a:pt x="96811" y="9998"/>
                        <a:pt x="87551" y="6029"/>
                      </a:cubicBezTo>
                      <a:cubicBezTo>
                        <a:pt x="78291" y="2060"/>
                        <a:pt x="78026" y="-2173"/>
                        <a:pt x="65326" y="1266"/>
                      </a:cubicBezTo>
                      <a:cubicBezTo>
                        <a:pt x="52626" y="4705"/>
                        <a:pt x="3414" y="49949"/>
                        <a:pt x="239" y="520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8" name="フリーフォーム: 図形 1237">
                  <a:extLst>
                    <a:ext uri="{FF2B5EF4-FFF2-40B4-BE49-F238E27FC236}">
                      <a16:creationId xmlns:a16="http://schemas.microsoft.com/office/drawing/2014/main" id="{5F261AA5-B0A0-44B2-9E8D-A37408D17AE1}"/>
                    </a:ext>
                  </a:extLst>
                </p:cNvPr>
                <p:cNvSpPr/>
                <p:nvPr/>
              </p:nvSpPr>
              <p:spPr>
                <a:xfrm>
                  <a:off x="6108524" y="1359652"/>
                  <a:ext cx="323328" cy="253137"/>
                </a:xfrm>
                <a:custGeom>
                  <a:avLst/>
                  <a:gdLst>
                    <a:gd name="connsiteX0" fmla="*/ 66092 w 287694"/>
                    <a:gd name="connsiteY0" fmla="*/ 5435 h 225239"/>
                    <a:gd name="connsiteX1" fmla="*/ 2592 w 287694"/>
                    <a:gd name="connsiteY1" fmla="*/ 72110 h 225239"/>
                    <a:gd name="connsiteX2" fmla="*/ 12117 w 287694"/>
                    <a:gd name="connsiteY2" fmla="*/ 65760 h 225239"/>
                    <a:gd name="connsiteX3" fmla="*/ 10530 w 287694"/>
                    <a:gd name="connsiteY3" fmla="*/ 130848 h 225239"/>
                    <a:gd name="connsiteX4" fmla="*/ 7355 w 287694"/>
                    <a:gd name="connsiteY4" fmla="*/ 107035 h 225239"/>
                    <a:gd name="connsiteX5" fmla="*/ 26405 w 287694"/>
                    <a:gd name="connsiteY5" fmla="*/ 191173 h 225239"/>
                    <a:gd name="connsiteX6" fmla="*/ 18467 w 287694"/>
                    <a:gd name="connsiteY6" fmla="*/ 157835 h 225239"/>
                    <a:gd name="connsiteX7" fmla="*/ 93080 w 287694"/>
                    <a:gd name="connsiteY7" fmla="*/ 218160 h 225239"/>
                    <a:gd name="connsiteX8" fmla="*/ 78792 w 287694"/>
                    <a:gd name="connsiteY8" fmla="*/ 210223 h 225239"/>
                    <a:gd name="connsiteX9" fmla="*/ 172455 w 287694"/>
                    <a:gd name="connsiteY9" fmla="*/ 224510 h 225239"/>
                    <a:gd name="connsiteX10" fmla="*/ 250242 w 287694"/>
                    <a:gd name="connsiteY10" fmla="*/ 183235 h 225239"/>
                    <a:gd name="connsiteX11" fmla="*/ 229605 w 287694"/>
                    <a:gd name="connsiteY11" fmla="*/ 199110 h 225239"/>
                    <a:gd name="connsiteX12" fmla="*/ 278817 w 287694"/>
                    <a:gd name="connsiteY12" fmla="*/ 138785 h 225239"/>
                    <a:gd name="connsiteX13" fmla="*/ 272467 w 287694"/>
                    <a:gd name="connsiteY13" fmla="*/ 135610 h 225239"/>
                    <a:gd name="connsiteX14" fmla="*/ 274055 w 287694"/>
                    <a:gd name="connsiteY14" fmla="*/ 60998 h 225239"/>
                    <a:gd name="connsiteX15" fmla="*/ 242305 w 287694"/>
                    <a:gd name="connsiteY15" fmla="*/ 27660 h 225239"/>
                    <a:gd name="connsiteX16" fmla="*/ 172455 w 287694"/>
                    <a:gd name="connsiteY16" fmla="*/ 2260 h 225239"/>
                    <a:gd name="connsiteX17" fmla="*/ 259767 w 287694"/>
                    <a:gd name="connsiteY17" fmla="*/ 54648 h 225239"/>
                    <a:gd name="connsiteX18" fmla="*/ 175630 w 287694"/>
                    <a:gd name="connsiteY18" fmla="*/ 8610 h 225239"/>
                    <a:gd name="connsiteX19" fmla="*/ 147055 w 287694"/>
                    <a:gd name="connsiteY19" fmla="*/ 673 h 225239"/>
                    <a:gd name="connsiteX20" fmla="*/ 128005 w 287694"/>
                    <a:gd name="connsiteY20" fmla="*/ 3848 h 225239"/>
                    <a:gd name="connsiteX21" fmla="*/ 221667 w 287694"/>
                    <a:gd name="connsiteY21" fmla="*/ 30835 h 225239"/>
                    <a:gd name="connsiteX22" fmla="*/ 274055 w 287694"/>
                    <a:gd name="connsiteY22" fmla="*/ 83223 h 225239"/>
                    <a:gd name="connsiteX23" fmla="*/ 286755 w 287694"/>
                    <a:gd name="connsiteY23" fmla="*/ 116560 h 225239"/>
                    <a:gd name="connsiteX24" fmla="*/ 255005 w 287694"/>
                    <a:gd name="connsiteY24" fmla="*/ 178473 h 225239"/>
                    <a:gd name="connsiteX25" fmla="*/ 207380 w 287694"/>
                    <a:gd name="connsiteY25" fmla="*/ 219748 h 225239"/>
                    <a:gd name="connsiteX26" fmla="*/ 72442 w 287694"/>
                    <a:gd name="connsiteY26" fmla="*/ 218160 h 225239"/>
                    <a:gd name="connsiteX27" fmla="*/ 29580 w 287694"/>
                    <a:gd name="connsiteY27" fmla="*/ 181648 h 225239"/>
                    <a:gd name="connsiteX28" fmla="*/ 8942 w 287694"/>
                    <a:gd name="connsiteY28" fmla="*/ 135610 h 225239"/>
                    <a:gd name="connsiteX29" fmla="*/ 13705 w 287694"/>
                    <a:gd name="connsiteY29" fmla="*/ 81635 h 225239"/>
                    <a:gd name="connsiteX30" fmla="*/ 66092 w 287694"/>
                    <a:gd name="connsiteY30" fmla="*/ 5435 h 22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87694" h="225239">
                      <a:moveTo>
                        <a:pt x="66092" y="5435"/>
                      </a:moveTo>
                      <a:cubicBezTo>
                        <a:pt x="64240" y="3848"/>
                        <a:pt x="11588" y="62056"/>
                        <a:pt x="2592" y="72110"/>
                      </a:cubicBezTo>
                      <a:cubicBezTo>
                        <a:pt x="-6404" y="82164"/>
                        <a:pt x="10794" y="55970"/>
                        <a:pt x="12117" y="65760"/>
                      </a:cubicBezTo>
                      <a:cubicBezTo>
                        <a:pt x="13440" y="75550"/>
                        <a:pt x="11324" y="123969"/>
                        <a:pt x="10530" y="130848"/>
                      </a:cubicBezTo>
                      <a:cubicBezTo>
                        <a:pt x="9736" y="137727"/>
                        <a:pt x="4709" y="96981"/>
                        <a:pt x="7355" y="107035"/>
                      </a:cubicBezTo>
                      <a:cubicBezTo>
                        <a:pt x="10001" y="117089"/>
                        <a:pt x="24553" y="182706"/>
                        <a:pt x="26405" y="191173"/>
                      </a:cubicBezTo>
                      <a:cubicBezTo>
                        <a:pt x="28257" y="199640"/>
                        <a:pt x="7355" y="153337"/>
                        <a:pt x="18467" y="157835"/>
                      </a:cubicBezTo>
                      <a:cubicBezTo>
                        <a:pt x="29579" y="162333"/>
                        <a:pt x="83026" y="209429"/>
                        <a:pt x="93080" y="218160"/>
                      </a:cubicBezTo>
                      <a:cubicBezTo>
                        <a:pt x="103134" y="226891"/>
                        <a:pt x="65563" y="209165"/>
                        <a:pt x="78792" y="210223"/>
                      </a:cubicBezTo>
                      <a:cubicBezTo>
                        <a:pt x="92021" y="211281"/>
                        <a:pt x="143880" y="229008"/>
                        <a:pt x="172455" y="224510"/>
                      </a:cubicBezTo>
                      <a:cubicBezTo>
                        <a:pt x="201030" y="220012"/>
                        <a:pt x="240717" y="187468"/>
                        <a:pt x="250242" y="183235"/>
                      </a:cubicBezTo>
                      <a:cubicBezTo>
                        <a:pt x="259767" y="179002"/>
                        <a:pt x="224843" y="206518"/>
                        <a:pt x="229605" y="199110"/>
                      </a:cubicBezTo>
                      <a:cubicBezTo>
                        <a:pt x="234368" y="191702"/>
                        <a:pt x="271673" y="149368"/>
                        <a:pt x="278817" y="138785"/>
                      </a:cubicBezTo>
                      <a:cubicBezTo>
                        <a:pt x="285961" y="128202"/>
                        <a:pt x="273261" y="148574"/>
                        <a:pt x="272467" y="135610"/>
                      </a:cubicBezTo>
                      <a:cubicBezTo>
                        <a:pt x="271673" y="122646"/>
                        <a:pt x="279082" y="78989"/>
                        <a:pt x="274055" y="60998"/>
                      </a:cubicBezTo>
                      <a:cubicBezTo>
                        <a:pt x="269028" y="43007"/>
                        <a:pt x="259238" y="37450"/>
                        <a:pt x="242305" y="27660"/>
                      </a:cubicBezTo>
                      <a:cubicBezTo>
                        <a:pt x="225372" y="17870"/>
                        <a:pt x="169545" y="-2238"/>
                        <a:pt x="172455" y="2260"/>
                      </a:cubicBezTo>
                      <a:cubicBezTo>
                        <a:pt x="175365" y="6758"/>
                        <a:pt x="259238" y="53590"/>
                        <a:pt x="259767" y="54648"/>
                      </a:cubicBezTo>
                      <a:cubicBezTo>
                        <a:pt x="260296" y="55706"/>
                        <a:pt x="194415" y="17606"/>
                        <a:pt x="175630" y="8610"/>
                      </a:cubicBezTo>
                      <a:cubicBezTo>
                        <a:pt x="156845" y="-386"/>
                        <a:pt x="154992" y="1467"/>
                        <a:pt x="147055" y="673"/>
                      </a:cubicBezTo>
                      <a:cubicBezTo>
                        <a:pt x="139118" y="-121"/>
                        <a:pt x="115570" y="-1179"/>
                        <a:pt x="128005" y="3848"/>
                      </a:cubicBezTo>
                      <a:cubicBezTo>
                        <a:pt x="140440" y="8875"/>
                        <a:pt x="197325" y="17606"/>
                        <a:pt x="221667" y="30835"/>
                      </a:cubicBezTo>
                      <a:cubicBezTo>
                        <a:pt x="246009" y="44064"/>
                        <a:pt x="263207" y="68936"/>
                        <a:pt x="274055" y="83223"/>
                      </a:cubicBezTo>
                      <a:cubicBezTo>
                        <a:pt x="284903" y="97510"/>
                        <a:pt x="289930" y="100685"/>
                        <a:pt x="286755" y="116560"/>
                      </a:cubicBezTo>
                      <a:cubicBezTo>
                        <a:pt x="283580" y="132435"/>
                        <a:pt x="268234" y="161275"/>
                        <a:pt x="255005" y="178473"/>
                      </a:cubicBezTo>
                      <a:cubicBezTo>
                        <a:pt x="241776" y="195671"/>
                        <a:pt x="237807" y="213134"/>
                        <a:pt x="207380" y="219748"/>
                      </a:cubicBezTo>
                      <a:cubicBezTo>
                        <a:pt x="176953" y="226362"/>
                        <a:pt x="102075" y="224510"/>
                        <a:pt x="72442" y="218160"/>
                      </a:cubicBezTo>
                      <a:cubicBezTo>
                        <a:pt x="42809" y="211810"/>
                        <a:pt x="40163" y="195406"/>
                        <a:pt x="29580" y="181648"/>
                      </a:cubicBezTo>
                      <a:cubicBezTo>
                        <a:pt x="18997" y="167890"/>
                        <a:pt x="11588" y="152279"/>
                        <a:pt x="8942" y="135610"/>
                      </a:cubicBezTo>
                      <a:cubicBezTo>
                        <a:pt x="6296" y="118941"/>
                        <a:pt x="6032" y="99626"/>
                        <a:pt x="13705" y="81635"/>
                      </a:cubicBezTo>
                      <a:cubicBezTo>
                        <a:pt x="21378" y="63644"/>
                        <a:pt x="67944" y="7022"/>
                        <a:pt x="66092" y="54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9" name="フリーフォーム: 図形 1238">
                  <a:extLst>
                    <a:ext uri="{FF2B5EF4-FFF2-40B4-BE49-F238E27FC236}">
                      <a16:creationId xmlns:a16="http://schemas.microsoft.com/office/drawing/2014/main" id="{47060A09-FCE9-40E2-B558-DD803631124D}"/>
                    </a:ext>
                  </a:extLst>
                </p:cNvPr>
                <p:cNvSpPr/>
                <p:nvPr/>
              </p:nvSpPr>
              <p:spPr>
                <a:xfrm>
                  <a:off x="6173846" y="1360385"/>
                  <a:ext cx="184310" cy="16179"/>
                </a:xfrm>
                <a:custGeom>
                  <a:avLst/>
                  <a:gdLst>
                    <a:gd name="connsiteX0" fmla="*/ 32 w 163997"/>
                    <a:gd name="connsiteY0" fmla="*/ 11133 h 14396"/>
                    <a:gd name="connsiteX1" fmla="*/ 85757 w 163997"/>
                    <a:gd name="connsiteY1" fmla="*/ 21 h 14396"/>
                    <a:gd name="connsiteX2" fmla="*/ 163544 w 163997"/>
                    <a:gd name="connsiteY2" fmla="*/ 14308 h 14396"/>
                    <a:gd name="connsiteX3" fmla="*/ 115919 w 163997"/>
                    <a:gd name="connsiteY3" fmla="*/ 6371 h 14396"/>
                    <a:gd name="connsiteX4" fmla="*/ 76232 w 163997"/>
                    <a:gd name="connsiteY4" fmla="*/ 12721 h 14396"/>
                    <a:gd name="connsiteX5" fmla="*/ 32 w 163997"/>
                    <a:gd name="connsiteY5" fmla="*/ 11133 h 1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997" h="14396">
                      <a:moveTo>
                        <a:pt x="32" y="11133"/>
                      </a:moveTo>
                      <a:cubicBezTo>
                        <a:pt x="1620" y="9016"/>
                        <a:pt x="58505" y="-508"/>
                        <a:pt x="85757" y="21"/>
                      </a:cubicBezTo>
                      <a:cubicBezTo>
                        <a:pt x="113009" y="550"/>
                        <a:pt x="158517" y="13250"/>
                        <a:pt x="163544" y="14308"/>
                      </a:cubicBezTo>
                      <a:cubicBezTo>
                        <a:pt x="168571" y="15366"/>
                        <a:pt x="130471" y="6635"/>
                        <a:pt x="115919" y="6371"/>
                      </a:cubicBezTo>
                      <a:cubicBezTo>
                        <a:pt x="101367" y="6106"/>
                        <a:pt x="96340" y="12986"/>
                        <a:pt x="76232" y="12721"/>
                      </a:cubicBezTo>
                      <a:cubicBezTo>
                        <a:pt x="56124" y="12456"/>
                        <a:pt x="-1556" y="13250"/>
                        <a:pt x="32" y="11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0" name="フリーフォーム: 図形 1239">
                  <a:extLst>
                    <a:ext uri="{FF2B5EF4-FFF2-40B4-BE49-F238E27FC236}">
                      <a16:creationId xmlns:a16="http://schemas.microsoft.com/office/drawing/2014/main" id="{52C13992-7897-482D-A59D-5E3C0F0240B8}"/>
                    </a:ext>
                  </a:extLst>
                </p:cNvPr>
                <p:cNvSpPr/>
                <p:nvPr/>
              </p:nvSpPr>
              <p:spPr>
                <a:xfrm>
                  <a:off x="5753297" y="1387821"/>
                  <a:ext cx="210277" cy="63631"/>
                </a:xfrm>
                <a:custGeom>
                  <a:avLst/>
                  <a:gdLst>
                    <a:gd name="connsiteX0" fmla="*/ 1169 w 187102"/>
                    <a:gd name="connsiteY0" fmla="*/ 56570 h 56618"/>
                    <a:gd name="connsiteX1" fmla="*/ 82132 w 187102"/>
                    <a:gd name="connsiteY1" fmla="*/ 5770 h 56618"/>
                    <a:gd name="connsiteX2" fmla="*/ 124994 w 187102"/>
                    <a:gd name="connsiteY2" fmla="*/ 5770 h 56618"/>
                    <a:gd name="connsiteX3" fmla="*/ 186907 w 187102"/>
                    <a:gd name="connsiteY3" fmla="*/ 47045 h 56618"/>
                    <a:gd name="connsiteX4" fmla="*/ 140869 w 187102"/>
                    <a:gd name="connsiteY4" fmla="*/ 18470 h 56618"/>
                    <a:gd name="connsiteX5" fmla="*/ 42444 w 187102"/>
                    <a:gd name="connsiteY5" fmla="*/ 15295 h 56618"/>
                    <a:gd name="connsiteX6" fmla="*/ 1169 w 187102"/>
                    <a:gd name="connsiteY6" fmla="*/ 56570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102" h="56618">
                      <a:moveTo>
                        <a:pt x="1169" y="56570"/>
                      </a:moveTo>
                      <a:cubicBezTo>
                        <a:pt x="7784" y="54983"/>
                        <a:pt x="61494" y="14237"/>
                        <a:pt x="82132" y="5770"/>
                      </a:cubicBezTo>
                      <a:cubicBezTo>
                        <a:pt x="102770" y="-2697"/>
                        <a:pt x="107532" y="-1109"/>
                        <a:pt x="124994" y="5770"/>
                      </a:cubicBezTo>
                      <a:cubicBezTo>
                        <a:pt x="142456" y="12649"/>
                        <a:pt x="184261" y="44928"/>
                        <a:pt x="186907" y="47045"/>
                      </a:cubicBezTo>
                      <a:cubicBezTo>
                        <a:pt x="189553" y="49162"/>
                        <a:pt x="164946" y="23762"/>
                        <a:pt x="140869" y="18470"/>
                      </a:cubicBezTo>
                      <a:cubicBezTo>
                        <a:pt x="116792" y="13178"/>
                        <a:pt x="67844" y="10003"/>
                        <a:pt x="42444" y="15295"/>
                      </a:cubicBezTo>
                      <a:cubicBezTo>
                        <a:pt x="17044" y="20587"/>
                        <a:pt x="-5446" y="58157"/>
                        <a:pt x="1169" y="56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1" name="フリーフォーム: 図形 1240">
                  <a:extLst>
                    <a:ext uri="{FF2B5EF4-FFF2-40B4-BE49-F238E27FC236}">
                      <a16:creationId xmlns:a16="http://schemas.microsoft.com/office/drawing/2014/main" id="{DCBCE2AB-B105-4757-8171-98D9ED991774}"/>
                    </a:ext>
                  </a:extLst>
                </p:cNvPr>
                <p:cNvSpPr/>
                <p:nvPr/>
              </p:nvSpPr>
              <p:spPr>
                <a:xfrm>
                  <a:off x="5711695" y="1409282"/>
                  <a:ext cx="264507" cy="63580"/>
                </a:xfrm>
                <a:custGeom>
                  <a:avLst/>
                  <a:gdLst>
                    <a:gd name="connsiteX0" fmla="*/ 57236 w 235356"/>
                    <a:gd name="connsiteY0" fmla="*/ 45413 h 56573"/>
                    <a:gd name="connsiteX1" fmla="*/ 119149 w 235356"/>
                    <a:gd name="connsiteY1" fmla="*/ 16838 h 56573"/>
                    <a:gd name="connsiteX2" fmla="*/ 184236 w 235356"/>
                    <a:gd name="connsiteY2" fmla="*/ 34300 h 56573"/>
                    <a:gd name="connsiteX3" fmla="*/ 235036 w 235356"/>
                    <a:gd name="connsiteY3" fmla="*/ 56525 h 56573"/>
                    <a:gd name="connsiteX4" fmla="*/ 203286 w 235356"/>
                    <a:gd name="connsiteY4" fmla="*/ 27950 h 56573"/>
                    <a:gd name="connsiteX5" fmla="*/ 152486 w 235356"/>
                    <a:gd name="connsiteY5" fmla="*/ 4138 h 56573"/>
                    <a:gd name="connsiteX6" fmla="*/ 96924 w 235356"/>
                    <a:gd name="connsiteY6" fmla="*/ 4138 h 56573"/>
                    <a:gd name="connsiteX7" fmla="*/ 1674 w 235356"/>
                    <a:gd name="connsiteY7" fmla="*/ 45413 h 56573"/>
                    <a:gd name="connsiteX8" fmla="*/ 57236 w 235356"/>
                    <a:gd name="connsiteY8" fmla="*/ 45413 h 5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356" h="56573">
                      <a:moveTo>
                        <a:pt x="57236" y="45413"/>
                      </a:moveTo>
                      <a:cubicBezTo>
                        <a:pt x="76815" y="40651"/>
                        <a:pt x="97982" y="18690"/>
                        <a:pt x="119149" y="16838"/>
                      </a:cubicBezTo>
                      <a:cubicBezTo>
                        <a:pt x="140316" y="14986"/>
                        <a:pt x="164922" y="27686"/>
                        <a:pt x="184236" y="34300"/>
                      </a:cubicBezTo>
                      <a:cubicBezTo>
                        <a:pt x="203550" y="40914"/>
                        <a:pt x="231861" y="57583"/>
                        <a:pt x="235036" y="56525"/>
                      </a:cubicBezTo>
                      <a:cubicBezTo>
                        <a:pt x="238211" y="55467"/>
                        <a:pt x="217044" y="36681"/>
                        <a:pt x="203286" y="27950"/>
                      </a:cubicBezTo>
                      <a:cubicBezTo>
                        <a:pt x="189528" y="19219"/>
                        <a:pt x="170213" y="8107"/>
                        <a:pt x="152486" y="4138"/>
                      </a:cubicBezTo>
                      <a:cubicBezTo>
                        <a:pt x="134759" y="169"/>
                        <a:pt x="122059" y="-2741"/>
                        <a:pt x="96924" y="4138"/>
                      </a:cubicBezTo>
                      <a:cubicBezTo>
                        <a:pt x="71789" y="11017"/>
                        <a:pt x="12786" y="37475"/>
                        <a:pt x="1674" y="45413"/>
                      </a:cubicBezTo>
                      <a:cubicBezTo>
                        <a:pt x="-9439" y="53351"/>
                        <a:pt x="37657" y="50175"/>
                        <a:pt x="57236" y="45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2" name="フリーフォーム: 図形 1241">
                  <a:extLst>
                    <a:ext uri="{FF2B5EF4-FFF2-40B4-BE49-F238E27FC236}">
                      <a16:creationId xmlns:a16="http://schemas.microsoft.com/office/drawing/2014/main" id="{BC88E3D4-9760-4EE7-BE00-4E3411BDD71C}"/>
                    </a:ext>
                  </a:extLst>
                </p:cNvPr>
                <p:cNvSpPr/>
                <p:nvPr/>
              </p:nvSpPr>
              <p:spPr>
                <a:xfrm>
                  <a:off x="5752824" y="1460117"/>
                  <a:ext cx="225222" cy="27199"/>
                </a:xfrm>
                <a:custGeom>
                  <a:avLst/>
                  <a:gdLst>
                    <a:gd name="connsiteX0" fmla="*/ 3 w 200400"/>
                    <a:gd name="connsiteY0" fmla="*/ 180 h 24201"/>
                    <a:gd name="connsiteX1" fmla="*/ 93665 w 200400"/>
                    <a:gd name="connsiteY1" fmla="*/ 12880 h 24201"/>
                    <a:gd name="connsiteX2" fmla="*/ 198440 w 200400"/>
                    <a:gd name="connsiteY2" fmla="*/ 9705 h 24201"/>
                    <a:gd name="connsiteX3" fmla="*/ 157165 w 200400"/>
                    <a:gd name="connsiteY3" fmla="*/ 17642 h 24201"/>
                    <a:gd name="connsiteX4" fmla="*/ 96840 w 200400"/>
                    <a:gd name="connsiteY4" fmla="*/ 23992 h 24201"/>
                    <a:gd name="connsiteX5" fmla="*/ 3 w 200400"/>
                    <a:gd name="connsiteY5" fmla="*/ 180 h 2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400" h="24201">
                      <a:moveTo>
                        <a:pt x="3" y="180"/>
                      </a:moveTo>
                      <a:cubicBezTo>
                        <a:pt x="-526" y="-1672"/>
                        <a:pt x="60592" y="11293"/>
                        <a:pt x="93665" y="12880"/>
                      </a:cubicBezTo>
                      <a:cubicBezTo>
                        <a:pt x="126738" y="14467"/>
                        <a:pt x="187857" y="8911"/>
                        <a:pt x="198440" y="9705"/>
                      </a:cubicBezTo>
                      <a:cubicBezTo>
                        <a:pt x="209023" y="10499"/>
                        <a:pt x="174098" y="15261"/>
                        <a:pt x="157165" y="17642"/>
                      </a:cubicBezTo>
                      <a:cubicBezTo>
                        <a:pt x="140232" y="20023"/>
                        <a:pt x="120917" y="25315"/>
                        <a:pt x="96840" y="23992"/>
                      </a:cubicBezTo>
                      <a:cubicBezTo>
                        <a:pt x="72763" y="22669"/>
                        <a:pt x="532" y="2032"/>
                        <a:pt x="3" y="1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3" name="楕円 1242">
                  <a:extLst>
                    <a:ext uri="{FF2B5EF4-FFF2-40B4-BE49-F238E27FC236}">
                      <a16:creationId xmlns:a16="http://schemas.microsoft.com/office/drawing/2014/main" id="{F14AF33C-DBA9-4A26-9C89-B244363AE58B}"/>
                    </a:ext>
                  </a:extLst>
                </p:cNvPr>
                <p:cNvSpPr/>
                <p:nvPr/>
              </p:nvSpPr>
              <p:spPr>
                <a:xfrm>
                  <a:off x="5822408" y="1413932"/>
                  <a:ext cx="73149" cy="73149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4" name="フリーフォーム: 図形 1243">
                  <a:extLst>
                    <a:ext uri="{FF2B5EF4-FFF2-40B4-BE49-F238E27FC236}">
                      <a16:creationId xmlns:a16="http://schemas.microsoft.com/office/drawing/2014/main" id="{EE1C0ECA-A3EA-4F1C-AA3E-4FA28F454D4C}"/>
                    </a:ext>
                  </a:extLst>
                </p:cNvPr>
                <p:cNvSpPr/>
                <p:nvPr/>
              </p:nvSpPr>
              <p:spPr>
                <a:xfrm>
                  <a:off x="5820556" y="1420846"/>
                  <a:ext cx="87547" cy="65458"/>
                </a:xfrm>
                <a:custGeom>
                  <a:avLst/>
                  <a:gdLst>
                    <a:gd name="connsiteX0" fmla="*/ 61 w 77898"/>
                    <a:gd name="connsiteY0" fmla="*/ 3373 h 58244"/>
                    <a:gd name="connsiteX1" fmla="*/ 49273 w 77898"/>
                    <a:gd name="connsiteY1" fmla="*/ 55760 h 58244"/>
                    <a:gd name="connsiteX2" fmla="*/ 65148 w 77898"/>
                    <a:gd name="connsiteY2" fmla="*/ 47823 h 58244"/>
                    <a:gd name="connsiteX3" fmla="*/ 77848 w 77898"/>
                    <a:gd name="connsiteY3" fmla="*/ 30360 h 58244"/>
                    <a:gd name="connsiteX4" fmla="*/ 60386 w 77898"/>
                    <a:gd name="connsiteY4" fmla="*/ 8135 h 58244"/>
                    <a:gd name="connsiteX5" fmla="*/ 61 w 77898"/>
                    <a:gd name="connsiteY5" fmla="*/ 3373 h 5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98" h="58244">
                      <a:moveTo>
                        <a:pt x="61" y="3373"/>
                      </a:moveTo>
                      <a:cubicBezTo>
                        <a:pt x="-1791" y="11311"/>
                        <a:pt x="38425" y="48352"/>
                        <a:pt x="49273" y="55760"/>
                      </a:cubicBezTo>
                      <a:cubicBezTo>
                        <a:pt x="60121" y="63168"/>
                        <a:pt x="60386" y="52056"/>
                        <a:pt x="65148" y="47823"/>
                      </a:cubicBezTo>
                      <a:cubicBezTo>
                        <a:pt x="69910" y="43590"/>
                        <a:pt x="78642" y="36975"/>
                        <a:pt x="77848" y="30360"/>
                      </a:cubicBezTo>
                      <a:cubicBezTo>
                        <a:pt x="77054" y="23745"/>
                        <a:pt x="68059" y="12898"/>
                        <a:pt x="60386" y="8135"/>
                      </a:cubicBezTo>
                      <a:cubicBezTo>
                        <a:pt x="52713" y="3372"/>
                        <a:pt x="1913" y="-4565"/>
                        <a:pt x="61" y="3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5" name="フリーフォーム: 図形 1244">
                  <a:extLst>
                    <a:ext uri="{FF2B5EF4-FFF2-40B4-BE49-F238E27FC236}">
                      <a16:creationId xmlns:a16="http://schemas.microsoft.com/office/drawing/2014/main" id="{6CBC07BD-29F0-4DEA-B50F-CB8757CE8673}"/>
                    </a:ext>
                  </a:extLst>
                </p:cNvPr>
                <p:cNvSpPr/>
                <p:nvPr/>
              </p:nvSpPr>
              <p:spPr>
                <a:xfrm>
                  <a:off x="5779287" y="1483016"/>
                  <a:ext cx="202660" cy="48786"/>
                </a:xfrm>
                <a:custGeom>
                  <a:avLst/>
                  <a:gdLst>
                    <a:gd name="connsiteX0" fmla="*/ 269 w 180325"/>
                    <a:gd name="connsiteY0" fmla="*/ 25842 h 43409"/>
                    <a:gd name="connsiteX1" fmla="*/ 82819 w 180325"/>
                    <a:gd name="connsiteY1" fmla="*/ 30605 h 43409"/>
                    <a:gd name="connsiteX2" fmla="*/ 178069 w 180325"/>
                    <a:gd name="connsiteY2" fmla="*/ 442 h 43409"/>
                    <a:gd name="connsiteX3" fmla="*/ 146319 w 180325"/>
                    <a:gd name="connsiteY3" fmla="*/ 14730 h 43409"/>
                    <a:gd name="connsiteX4" fmla="*/ 100282 w 180325"/>
                    <a:gd name="connsiteY4" fmla="*/ 43305 h 43409"/>
                    <a:gd name="connsiteX5" fmla="*/ 136794 w 180325"/>
                    <a:gd name="connsiteY5" fmla="*/ 3617 h 43409"/>
                    <a:gd name="connsiteX6" fmla="*/ 90757 w 180325"/>
                    <a:gd name="connsiteY6" fmla="*/ 17905 h 43409"/>
                    <a:gd name="connsiteX7" fmla="*/ 57419 w 180325"/>
                    <a:gd name="connsiteY7" fmla="*/ 27430 h 43409"/>
                    <a:gd name="connsiteX8" fmla="*/ 269 w 180325"/>
                    <a:gd name="connsiteY8" fmla="*/ 25842 h 43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25" h="43409">
                      <a:moveTo>
                        <a:pt x="269" y="25842"/>
                      </a:moveTo>
                      <a:cubicBezTo>
                        <a:pt x="4502" y="26371"/>
                        <a:pt x="53186" y="34838"/>
                        <a:pt x="82819" y="30605"/>
                      </a:cubicBezTo>
                      <a:cubicBezTo>
                        <a:pt x="112452" y="26372"/>
                        <a:pt x="167486" y="3088"/>
                        <a:pt x="178069" y="442"/>
                      </a:cubicBezTo>
                      <a:cubicBezTo>
                        <a:pt x="188652" y="-2204"/>
                        <a:pt x="159283" y="7586"/>
                        <a:pt x="146319" y="14730"/>
                      </a:cubicBezTo>
                      <a:cubicBezTo>
                        <a:pt x="133355" y="21874"/>
                        <a:pt x="101869" y="45157"/>
                        <a:pt x="100282" y="43305"/>
                      </a:cubicBezTo>
                      <a:cubicBezTo>
                        <a:pt x="98695" y="41453"/>
                        <a:pt x="138381" y="7850"/>
                        <a:pt x="136794" y="3617"/>
                      </a:cubicBezTo>
                      <a:cubicBezTo>
                        <a:pt x="135207" y="-616"/>
                        <a:pt x="103986" y="13936"/>
                        <a:pt x="90757" y="17905"/>
                      </a:cubicBezTo>
                      <a:cubicBezTo>
                        <a:pt x="77528" y="21874"/>
                        <a:pt x="71971" y="25843"/>
                        <a:pt x="57419" y="27430"/>
                      </a:cubicBezTo>
                      <a:cubicBezTo>
                        <a:pt x="42867" y="29017"/>
                        <a:pt x="-3964" y="25313"/>
                        <a:pt x="269" y="258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6" name="フリーフォーム: 図形 1245">
                  <a:extLst>
                    <a:ext uri="{FF2B5EF4-FFF2-40B4-BE49-F238E27FC236}">
                      <a16:creationId xmlns:a16="http://schemas.microsoft.com/office/drawing/2014/main" id="{E3F829FA-3808-4379-A05C-B9FC44E3BFA9}"/>
                    </a:ext>
                  </a:extLst>
                </p:cNvPr>
                <p:cNvSpPr/>
                <p:nvPr/>
              </p:nvSpPr>
              <p:spPr>
                <a:xfrm>
                  <a:off x="6143435" y="1378103"/>
                  <a:ext cx="225687" cy="52007"/>
                </a:xfrm>
                <a:custGeom>
                  <a:avLst/>
                  <a:gdLst>
                    <a:gd name="connsiteX0" fmla="*/ 104 w 200814"/>
                    <a:gd name="connsiteY0" fmla="*/ 46167 h 46275"/>
                    <a:gd name="connsiteX1" fmla="*/ 58842 w 200814"/>
                    <a:gd name="connsiteY1" fmla="*/ 8067 h 46275"/>
                    <a:gd name="connsiteX2" fmla="*/ 95354 w 200814"/>
                    <a:gd name="connsiteY2" fmla="*/ 130 h 46275"/>
                    <a:gd name="connsiteX3" fmla="*/ 147742 w 200814"/>
                    <a:gd name="connsiteY3" fmla="*/ 11242 h 46275"/>
                    <a:gd name="connsiteX4" fmla="*/ 200129 w 200814"/>
                    <a:gd name="connsiteY4" fmla="*/ 41405 h 46275"/>
                    <a:gd name="connsiteX5" fmla="*/ 173142 w 200814"/>
                    <a:gd name="connsiteY5" fmla="*/ 16005 h 46275"/>
                    <a:gd name="connsiteX6" fmla="*/ 109642 w 200814"/>
                    <a:gd name="connsiteY6" fmla="*/ 4892 h 46275"/>
                    <a:gd name="connsiteX7" fmla="*/ 46142 w 200814"/>
                    <a:gd name="connsiteY7" fmla="*/ 19180 h 46275"/>
                    <a:gd name="connsiteX8" fmla="*/ 104 w 200814"/>
                    <a:gd name="connsiteY8" fmla="*/ 46167 h 4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14" h="46275">
                      <a:moveTo>
                        <a:pt x="104" y="46167"/>
                      </a:moveTo>
                      <a:cubicBezTo>
                        <a:pt x="2221" y="44315"/>
                        <a:pt x="42967" y="15740"/>
                        <a:pt x="58842" y="8067"/>
                      </a:cubicBezTo>
                      <a:cubicBezTo>
                        <a:pt x="74717" y="394"/>
                        <a:pt x="80537" y="-399"/>
                        <a:pt x="95354" y="130"/>
                      </a:cubicBezTo>
                      <a:cubicBezTo>
                        <a:pt x="110171" y="659"/>
                        <a:pt x="130280" y="4363"/>
                        <a:pt x="147742" y="11242"/>
                      </a:cubicBezTo>
                      <a:cubicBezTo>
                        <a:pt x="165204" y="18121"/>
                        <a:pt x="195896" y="40611"/>
                        <a:pt x="200129" y="41405"/>
                      </a:cubicBezTo>
                      <a:cubicBezTo>
                        <a:pt x="204362" y="42199"/>
                        <a:pt x="188223" y="22090"/>
                        <a:pt x="173142" y="16005"/>
                      </a:cubicBezTo>
                      <a:cubicBezTo>
                        <a:pt x="158061" y="9920"/>
                        <a:pt x="130809" y="4363"/>
                        <a:pt x="109642" y="4892"/>
                      </a:cubicBezTo>
                      <a:cubicBezTo>
                        <a:pt x="88475" y="5421"/>
                        <a:pt x="63604" y="12830"/>
                        <a:pt x="46142" y="19180"/>
                      </a:cubicBezTo>
                      <a:cubicBezTo>
                        <a:pt x="28680" y="25530"/>
                        <a:pt x="-2013" y="48019"/>
                        <a:pt x="104" y="461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7" name="フリーフォーム: 図形 1246">
                  <a:extLst>
                    <a:ext uri="{FF2B5EF4-FFF2-40B4-BE49-F238E27FC236}">
                      <a16:creationId xmlns:a16="http://schemas.microsoft.com/office/drawing/2014/main" id="{C587F54F-2985-40EC-8D8E-EACD0C194C6C}"/>
                    </a:ext>
                  </a:extLst>
                </p:cNvPr>
                <p:cNvSpPr/>
                <p:nvPr/>
              </p:nvSpPr>
              <p:spPr>
                <a:xfrm>
                  <a:off x="6152394" y="1390733"/>
                  <a:ext cx="210951" cy="67808"/>
                </a:xfrm>
                <a:custGeom>
                  <a:avLst/>
                  <a:gdLst>
                    <a:gd name="connsiteX0" fmla="*/ 70 w 187702"/>
                    <a:gd name="connsiteY0" fmla="*/ 60329 h 60335"/>
                    <a:gd name="connsiteX1" fmla="*/ 47695 w 187702"/>
                    <a:gd name="connsiteY1" fmla="*/ 19054 h 60335"/>
                    <a:gd name="connsiteX2" fmla="*/ 87382 w 187702"/>
                    <a:gd name="connsiteY2" fmla="*/ 4 h 60335"/>
                    <a:gd name="connsiteX3" fmla="*/ 150882 w 187702"/>
                    <a:gd name="connsiteY3" fmla="*/ 17467 h 60335"/>
                    <a:gd name="connsiteX4" fmla="*/ 187395 w 187702"/>
                    <a:gd name="connsiteY4" fmla="*/ 38104 h 60335"/>
                    <a:gd name="connsiteX5" fmla="*/ 166757 w 187702"/>
                    <a:gd name="connsiteY5" fmla="*/ 49217 h 60335"/>
                    <a:gd name="connsiteX6" fmla="*/ 138182 w 187702"/>
                    <a:gd name="connsiteY6" fmla="*/ 57154 h 60335"/>
                    <a:gd name="connsiteX7" fmla="*/ 155645 w 187702"/>
                    <a:gd name="connsiteY7" fmla="*/ 42867 h 60335"/>
                    <a:gd name="connsiteX8" fmla="*/ 139770 w 187702"/>
                    <a:gd name="connsiteY8" fmla="*/ 23817 h 60335"/>
                    <a:gd name="connsiteX9" fmla="*/ 93732 w 187702"/>
                    <a:gd name="connsiteY9" fmla="*/ 15879 h 60335"/>
                    <a:gd name="connsiteX10" fmla="*/ 58807 w 187702"/>
                    <a:gd name="connsiteY10" fmla="*/ 22229 h 60335"/>
                    <a:gd name="connsiteX11" fmla="*/ 70 w 187702"/>
                    <a:gd name="connsiteY11" fmla="*/ 60329 h 6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702" h="60335">
                      <a:moveTo>
                        <a:pt x="70" y="60329"/>
                      </a:moveTo>
                      <a:cubicBezTo>
                        <a:pt x="-1782" y="59800"/>
                        <a:pt x="33143" y="29108"/>
                        <a:pt x="47695" y="19054"/>
                      </a:cubicBezTo>
                      <a:cubicBezTo>
                        <a:pt x="62247" y="9000"/>
                        <a:pt x="70184" y="268"/>
                        <a:pt x="87382" y="4"/>
                      </a:cubicBezTo>
                      <a:cubicBezTo>
                        <a:pt x="104580" y="-260"/>
                        <a:pt x="134213" y="11117"/>
                        <a:pt x="150882" y="17467"/>
                      </a:cubicBezTo>
                      <a:cubicBezTo>
                        <a:pt x="167551" y="23817"/>
                        <a:pt x="184749" y="32812"/>
                        <a:pt x="187395" y="38104"/>
                      </a:cubicBezTo>
                      <a:cubicBezTo>
                        <a:pt x="190041" y="43396"/>
                        <a:pt x="174959" y="46042"/>
                        <a:pt x="166757" y="49217"/>
                      </a:cubicBezTo>
                      <a:cubicBezTo>
                        <a:pt x="158555" y="52392"/>
                        <a:pt x="140034" y="58212"/>
                        <a:pt x="138182" y="57154"/>
                      </a:cubicBezTo>
                      <a:cubicBezTo>
                        <a:pt x="136330" y="56096"/>
                        <a:pt x="155380" y="48423"/>
                        <a:pt x="155645" y="42867"/>
                      </a:cubicBezTo>
                      <a:cubicBezTo>
                        <a:pt x="155910" y="37311"/>
                        <a:pt x="150089" y="28315"/>
                        <a:pt x="139770" y="23817"/>
                      </a:cubicBezTo>
                      <a:cubicBezTo>
                        <a:pt x="129451" y="19319"/>
                        <a:pt x="107226" y="16144"/>
                        <a:pt x="93732" y="15879"/>
                      </a:cubicBezTo>
                      <a:cubicBezTo>
                        <a:pt x="80238" y="15614"/>
                        <a:pt x="66745" y="13233"/>
                        <a:pt x="58807" y="22229"/>
                      </a:cubicBezTo>
                      <a:cubicBezTo>
                        <a:pt x="50870" y="31225"/>
                        <a:pt x="1922" y="60858"/>
                        <a:pt x="70" y="60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8" name="フリーフォーム: 図形 1247">
                  <a:extLst>
                    <a:ext uri="{FF2B5EF4-FFF2-40B4-BE49-F238E27FC236}">
                      <a16:creationId xmlns:a16="http://schemas.microsoft.com/office/drawing/2014/main" id="{D6D8331F-8127-4467-8464-F8693066E803}"/>
                    </a:ext>
                  </a:extLst>
                </p:cNvPr>
                <p:cNvSpPr/>
                <p:nvPr/>
              </p:nvSpPr>
              <p:spPr>
                <a:xfrm>
                  <a:off x="6153747" y="1401376"/>
                  <a:ext cx="187901" cy="75036"/>
                </a:xfrm>
                <a:custGeom>
                  <a:avLst/>
                  <a:gdLst>
                    <a:gd name="connsiteX0" fmla="*/ 167141 w 167192"/>
                    <a:gd name="connsiteY0" fmla="*/ 66734 h 66766"/>
                    <a:gd name="connsiteX1" fmla="*/ 95703 w 167192"/>
                    <a:gd name="connsiteY1" fmla="*/ 52447 h 66766"/>
                    <a:gd name="connsiteX2" fmla="*/ 17916 w 167192"/>
                    <a:gd name="connsiteY2" fmla="*/ 60384 h 66766"/>
                    <a:gd name="connsiteX3" fmla="*/ 453 w 167192"/>
                    <a:gd name="connsiteY3" fmla="*/ 58797 h 66766"/>
                    <a:gd name="connsiteX4" fmla="*/ 29028 w 167192"/>
                    <a:gd name="connsiteY4" fmla="*/ 27047 h 66766"/>
                    <a:gd name="connsiteX5" fmla="*/ 70303 w 167192"/>
                    <a:gd name="connsiteY5" fmla="*/ 59 h 66766"/>
                    <a:gd name="connsiteX6" fmla="*/ 49666 w 167192"/>
                    <a:gd name="connsiteY6" fmla="*/ 20697 h 66766"/>
                    <a:gd name="connsiteX7" fmla="*/ 40141 w 167192"/>
                    <a:gd name="connsiteY7" fmla="*/ 50859 h 66766"/>
                    <a:gd name="connsiteX8" fmla="*/ 84591 w 167192"/>
                    <a:gd name="connsiteY8" fmla="*/ 47684 h 66766"/>
                    <a:gd name="connsiteX9" fmla="*/ 167141 w 167192"/>
                    <a:gd name="connsiteY9" fmla="*/ 66734 h 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192" h="66766">
                      <a:moveTo>
                        <a:pt x="167141" y="66734"/>
                      </a:moveTo>
                      <a:cubicBezTo>
                        <a:pt x="168993" y="67528"/>
                        <a:pt x="120574" y="53505"/>
                        <a:pt x="95703" y="52447"/>
                      </a:cubicBezTo>
                      <a:cubicBezTo>
                        <a:pt x="70832" y="51389"/>
                        <a:pt x="33791" y="59326"/>
                        <a:pt x="17916" y="60384"/>
                      </a:cubicBezTo>
                      <a:cubicBezTo>
                        <a:pt x="2041" y="61442"/>
                        <a:pt x="-1399" y="64353"/>
                        <a:pt x="453" y="58797"/>
                      </a:cubicBezTo>
                      <a:cubicBezTo>
                        <a:pt x="2305" y="53241"/>
                        <a:pt x="17386" y="36837"/>
                        <a:pt x="29028" y="27047"/>
                      </a:cubicBezTo>
                      <a:cubicBezTo>
                        <a:pt x="40670" y="17257"/>
                        <a:pt x="66864" y="1117"/>
                        <a:pt x="70303" y="59"/>
                      </a:cubicBezTo>
                      <a:cubicBezTo>
                        <a:pt x="73742" y="-999"/>
                        <a:pt x="54693" y="12230"/>
                        <a:pt x="49666" y="20697"/>
                      </a:cubicBezTo>
                      <a:cubicBezTo>
                        <a:pt x="44639" y="29164"/>
                        <a:pt x="34320" y="46361"/>
                        <a:pt x="40141" y="50859"/>
                      </a:cubicBezTo>
                      <a:cubicBezTo>
                        <a:pt x="45962" y="55357"/>
                        <a:pt x="65541" y="46890"/>
                        <a:pt x="84591" y="47684"/>
                      </a:cubicBezTo>
                      <a:cubicBezTo>
                        <a:pt x="103641" y="48478"/>
                        <a:pt x="165289" y="65940"/>
                        <a:pt x="167141" y="667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9" name="フリーフォーム: 図形 1248">
                  <a:extLst>
                    <a:ext uri="{FF2B5EF4-FFF2-40B4-BE49-F238E27FC236}">
                      <a16:creationId xmlns:a16="http://schemas.microsoft.com/office/drawing/2014/main" id="{1456A8D1-D6BC-4163-9DEF-255EE097FD32}"/>
                    </a:ext>
                  </a:extLst>
                </p:cNvPr>
                <p:cNvSpPr/>
                <p:nvPr/>
              </p:nvSpPr>
              <p:spPr>
                <a:xfrm>
                  <a:off x="6208913" y="1400968"/>
                  <a:ext cx="96614" cy="64286"/>
                </a:xfrm>
                <a:custGeom>
                  <a:avLst/>
                  <a:gdLst>
                    <a:gd name="connsiteX0" fmla="*/ 27567 w 85966"/>
                    <a:gd name="connsiteY0" fmla="*/ 3597 h 57201"/>
                    <a:gd name="connsiteX1" fmla="*/ 580 w 85966"/>
                    <a:gd name="connsiteY1" fmla="*/ 51222 h 57201"/>
                    <a:gd name="connsiteX2" fmla="*/ 51380 w 85966"/>
                    <a:gd name="connsiteY2" fmla="*/ 55985 h 57201"/>
                    <a:gd name="connsiteX3" fmla="*/ 79955 w 85966"/>
                    <a:gd name="connsiteY3" fmla="*/ 46460 h 57201"/>
                    <a:gd name="connsiteX4" fmla="*/ 83130 w 85966"/>
                    <a:gd name="connsiteY4" fmla="*/ 8360 h 57201"/>
                    <a:gd name="connsiteX5" fmla="*/ 27567 w 85966"/>
                    <a:gd name="connsiteY5" fmla="*/ 3597 h 57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66" h="57201">
                      <a:moveTo>
                        <a:pt x="27567" y="3597"/>
                      </a:moveTo>
                      <a:cubicBezTo>
                        <a:pt x="13809" y="10741"/>
                        <a:pt x="-3389" y="42491"/>
                        <a:pt x="580" y="51222"/>
                      </a:cubicBezTo>
                      <a:cubicBezTo>
                        <a:pt x="4549" y="59953"/>
                        <a:pt x="38151" y="56779"/>
                        <a:pt x="51380" y="55985"/>
                      </a:cubicBezTo>
                      <a:cubicBezTo>
                        <a:pt x="64609" y="55191"/>
                        <a:pt x="74663" y="54397"/>
                        <a:pt x="79955" y="46460"/>
                      </a:cubicBezTo>
                      <a:cubicBezTo>
                        <a:pt x="85247" y="38523"/>
                        <a:pt x="88686" y="15768"/>
                        <a:pt x="83130" y="8360"/>
                      </a:cubicBezTo>
                      <a:cubicBezTo>
                        <a:pt x="77574" y="952"/>
                        <a:pt x="41325" y="-3547"/>
                        <a:pt x="27567" y="35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0" name="フリーフォーム: 図形 1249">
                  <a:extLst>
                    <a:ext uri="{FF2B5EF4-FFF2-40B4-BE49-F238E27FC236}">
                      <a16:creationId xmlns:a16="http://schemas.microsoft.com/office/drawing/2014/main" id="{43B0412E-2AE0-418C-81DA-81BE1586E5F8}"/>
                    </a:ext>
                  </a:extLst>
                </p:cNvPr>
                <p:cNvSpPr/>
                <p:nvPr/>
              </p:nvSpPr>
              <p:spPr>
                <a:xfrm>
                  <a:off x="6129229" y="1449236"/>
                  <a:ext cx="203372" cy="62896"/>
                </a:xfrm>
                <a:custGeom>
                  <a:avLst/>
                  <a:gdLst>
                    <a:gd name="connsiteX0" fmla="*/ 44 w 180958"/>
                    <a:gd name="connsiteY0" fmla="*/ 337 h 55964"/>
                    <a:gd name="connsiteX1" fmla="*/ 60369 w 180958"/>
                    <a:gd name="connsiteY1" fmla="*/ 47962 h 55964"/>
                    <a:gd name="connsiteX2" fmla="*/ 179432 w 180958"/>
                    <a:gd name="connsiteY2" fmla="*/ 55899 h 55964"/>
                    <a:gd name="connsiteX3" fmla="*/ 125457 w 180958"/>
                    <a:gd name="connsiteY3" fmla="*/ 47962 h 55964"/>
                    <a:gd name="connsiteX4" fmla="*/ 90532 w 180958"/>
                    <a:gd name="connsiteY4" fmla="*/ 35262 h 55964"/>
                    <a:gd name="connsiteX5" fmla="*/ 157207 w 180958"/>
                    <a:gd name="connsiteY5" fmla="*/ 30499 h 55964"/>
                    <a:gd name="connsiteX6" fmla="*/ 69894 w 180958"/>
                    <a:gd name="connsiteY6" fmla="*/ 41612 h 55964"/>
                    <a:gd name="connsiteX7" fmla="*/ 50844 w 180958"/>
                    <a:gd name="connsiteY7" fmla="*/ 27324 h 55964"/>
                    <a:gd name="connsiteX8" fmla="*/ 44 w 180958"/>
                    <a:gd name="connsiteY8" fmla="*/ 337 h 5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58" h="55964">
                      <a:moveTo>
                        <a:pt x="44" y="337"/>
                      </a:moveTo>
                      <a:cubicBezTo>
                        <a:pt x="1632" y="3777"/>
                        <a:pt x="30471" y="38702"/>
                        <a:pt x="60369" y="47962"/>
                      </a:cubicBezTo>
                      <a:cubicBezTo>
                        <a:pt x="90267" y="57222"/>
                        <a:pt x="168584" y="55899"/>
                        <a:pt x="179432" y="55899"/>
                      </a:cubicBezTo>
                      <a:cubicBezTo>
                        <a:pt x="190280" y="55899"/>
                        <a:pt x="140274" y="51401"/>
                        <a:pt x="125457" y="47962"/>
                      </a:cubicBezTo>
                      <a:cubicBezTo>
                        <a:pt x="110640" y="44523"/>
                        <a:pt x="85240" y="38172"/>
                        <a:pt x="90532" y="35262"/>
                      </a:cubicBezTo>
                      <a:cubicBezTo>
                        <a:pt x="95824" y="32352"/>
                        <a:pt x="160646" y="29441"/>
                        <a:pt x="157207" y="30499"/>
                      </a:cubicBezTo>
                      <a:cubicBezTo>
                        <a:pt x="153768" y="31557"/>
                        <a:pt x="87621" y="42141"/>
                        <a:pt x="69894" y="41612"/>
                      </a:cubicBezTo>
                      <a:cubicBezTo>
                        <a:pt x="52167" y="41083"/>
                        <a:pt x="61956" y="33939"/>
                        <a:pt x="50844" y="27324"/>
                      </a:cubicBezTo>
                      <a:cubicBezTo>
                        <a:pt x="39732" y="20709"/>
                        <a:pt x="-1544" y="-3103"/>
                        <a:pt x="44" y="3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1" name="フリーフォーム: 図形 1250">
                  <a:extLst>
                    <a:ext uri="{FF2B5EF4-FFF2-40B4-BE49-F238E27FC236}">
                      <a16:creationId xmlns:a16="http://schemas.microsoft.com/office/drawing/2014/main" id="{C13CF83C-0961-4C0C-A76D-A6BFA74E6E22}"/>
                    </a:ext>
                  </a:extLst>
                </p:cNvPr>
                <p:cNvSpPr/>
                <p:nvPr/>
              </p:nvSpPr>
              <p:spPr>
                <a:xfrm>
                  <a:off x="5993145" y="1431770"/>
                  <a:ext cx="52293" cy="232135"/>
                </a:xfrm>
                <a:custGeom>
                  <a:avLst/>
                  <a:gdLst>
                    <a:gd name="connsiteX0" fmla="*/ 21118 w 46530"/>
                    <a:gd name="connsiteY0" fmla="*/ 3 h 206551"/>
                    <a:gd name="connsiteX1" fmla="*/ 27468 w 46530"/>
                    <a:gd name="connsiteY1" fmla="*/ 74615 h 206551"/>
                    <a:gd name="connsiteX2" fmla="*/ 6830 w 46530"/>
                    <a:gd name="connsiteY2" fmla="*/ 184153 h 206551"/>
                    <a:gd name="connsiteX3" fmla="*/ 46518 w 46530"/>
                    <a:gd name="connsiteY3" fmla="*/ 206378 h 206551"/>
                    <a:gd name="connsiteX4" fmla="*/ 2068 w 46530"/>
                    <a:gd name="connsiteY4" fmla="*/ 179390 h 206551"/>
                    <a:gd name="connsiteX5" fmla="*/ 8418 w 46530"/>
                    <a:gd name="connsiteY5" fmla="*/ 149228 h 206551"/>
                    <a:gd name="connsiteX6" fmla="*/ 17943 w 46530"/>
                    <a:gd name="connsiteY6" fmla="*/ 128590 h 206551"/>
                    <a:gd name="connsiteX7" fmla="*/ 27468 w 46530"/>
                    <a:gd name="connsiteY7" fmla="*/ 87315 h 206551"/>
                    <a:gd name="connsiteX8" fmla="*/ 41755 w 46530"/>
                    <a:gd name="connsiteY8" fmla="*/ 71440 h 206551"/>
                    <a:gd name="connsiteX9" fmla="*/ 21118 w 46530"/>
                    <a:gd name="connsiteY9" fmla="*/ 3 h 20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530" h="206551">
                      <a:moveTo>
                        <a:pt x="21118" y="3"/>
                      </a:moveTo>
                      <a:cubicBezTo>
                        <a:pt x="18737" y="532"/>
                        <a:pt x="29849" y="43923"/>
                        <a:pt x="27468" y="74615"/>
                      </a:cubicBezTo>
                      <a:cubicBezTo>
                        <a:pt x="25087" y="105307"/>
                        <a:pt x="3655" y="162193"/>
                        <a:pt x="6830" y="184153"/>
                      </a:cubicBezTo>
                      <a:cubicBezTo>
                        <a:pt x="10005" y="206113"/>
                        <a:pt x="47312" y="207172"/>
                        <a:pt x="46518" y="206378"/>
                      </a:cubicBezTo>
                      <a:cubicBezTo>
                        <a:pt x="45724" y="205584"/>
                        <a:pt x="8418" y="188915"/>
                        <a:pt x="2068" y="179390"/>
                      </a:cubicBezTo>
                      <a:cubicBezTo>
                        <a:pt x="-4282" y="169865"/>
                        <a:pt x="5772" y="157695"/>
                        <a:pt x="8418" y="149228"/>
                      </a:cubicBezTo>
                      <a:cubicBezTo>
                        <a:pt x="11064" y="140761"/>
                        <a:pt x="14768" y="138909"/>
                        <a:pt x="17943" y="128590"/>
                      </a:cubicBezTo>
                      <a:cubicBezTo>
                        <a:pt x="21118" y="118271"/>
                        <a:pt x="23499" y="96840"/>
                        <a:pt x="27468" y="87315"/>
                      </a:cubicBezTo>
                      <a:cubicBezTo>
                        <a:pt x="31437" y="77790"/>
                        <a:pt x="41755" y="83611"/>
                        <a:pt x="41755" y="71440"/>
                      </a:cubicBezTo>
                      <a:cubicBezTo>
                        <a:pt x="41755" y="59269"/>
                        <a:pt x="23499" y="-526"/>
                        <a:pt x="21118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2" name="フリーフォーム: 図形 1251">
                  <a:extLst>
                    <a:ext uri="{FF2B5EF4-FFF2-40B4-BE49-F238E27FC236}">
                      <a16:creationId xmlns:a16="http://schemas.microsoft.com/office/drawing/2014/main" id="{ECB89AE9-C6B1-4747-B68C-1B9CB8BA0BAB}"/>
                    </a:ext>
                  </a:extLst>
                </p:cNvPr>
                <p:cNvSpPr/>
                <p:nvPr/>
              </p:nvSpPr>
              <p:spPr>
                <a:xfrm>
                  <a:off x="6038238" y="1423984"/>
                  <a:ext cx="62525" cy="179826"/>
                </a:xfrm>
                <a:custGeom>
                  <a:avLst/>
                  <a:gdLst>
                    <a:gd name="connsiteX0" fmla="*/ 20682 w 55634"/>
                    <a:gd name="connsiteY0" fmla="*/ 2168 h 160007"/>
                    <a:gd name="connsiteX1" fmla="*/ 45 w 55634"/>
                    <a:gd name="connsiteY1" fmla="*/ 146631 h 160007"/>
                    <a:gd name="connsiteX2" fmla="*/ 27032 w 55634"/>
                    <a:gd name="connsiteY2" fmla="*/ 145043 h 160007"/>
                    <a:gd name="connsiteX3" fmla="*/ 55607 w 55634"/>
                    <a:gd name="connsiteY3" fmla="*/ 159331 h 160007"/>
                    <a:gd name="connsiteX4" fmla="*/ 31795 w 55634"/>
                    <a:gd name="connsiteY4" fmla="*/ 154568 h 160007"/>
                    <a:gd name="connsiteX5" fmla="*/ 6395 w 55634"/>
                    <a:gd name="connsiteY5" fmla="*/ 127581 h 160007"/>
                    <a:gd name="connsiteX6" fmla="*/ 23857 w 55634"/>
                    <a:gd name="connsiteY6" fmla="*/ 62493 h 160007"/>
                    <a:gd name="connsiteX7" fmla="*/ 20682 w 55634"/>
                    <a:gd name="connsiteY7" fmla="*/ 2168 h 1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34" h="160007">
                      <a:moveTo>
                        <a:pt x="20682" y="2168"/>
                      </a:moveTo>
                      <a:cubicBezTo>
                        <a:pt x="16713" y="16191"/>
                        <a:pt x="-1013" y="122819"/>
                        <a:pt x="45" y="146631"/>
                      </a:cubicBezTo>
                      <a:cubicBezTo>
                        <a:pt x="1103" y="170443"/>
                        <a:pt x="17772" y="142926"/>
                        <a:pt x="27032" y="145043"/>
                      </a:cubicBezTo>
                      <a:cubicBezTo>
                        <a:pt x="36292" y="147160"/>
                        <a:pt x="54813" y="157744"/>
                        <a:pt x="55607" y="159331"/>
                      </a:cubicBezTo>
                      <a:cubicBezTo>
                        <a:pt x="56401" y="160918"/>
                        <a:pt x="39997" y="159860"/>
                        <a:pt x="31795" y="154568"/>
                      </a:cubicBezTo>
                      <a:cubicBezTo>
                        <a:pt x="23593" y="149276"/>
                        <a:pt x="7718" y="142927"/>
                        <a:pt x="6395" y="127581"/>
                      </a:cubicBezTo>
                      <a:cubicBezTo>
                        <a:pt x="5072" y="112235"/>
                        <a:pt x="20682" y="78897"/>
                        <a:pt x="23857" y="62493"/>
                      </a:cubicBezTo>
                      <a:cubicBezTo>
                        <a:pt x="27032" y="46089"/>
                        <a:pt x="24651" y="-11855"/>
                        <a:pt x="20682" y="216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3" name="フリーフォーム: 図形 1252">
                  <a:extLst>
                    <a:ext uri="{FF2B5EF4-FFF2-40B4-BE49-F238E27FC236}">
                      <a16:creationId xmlns:a16="http://schemas.microsoft.com/office/drawing/2014/main" id="{40766525-5779-45E0-8D50-C3AEBFD96A08}"/>
                    </a:ext>
                  </a:extLst>
                </p:cNvPr>
                <p:cNvSpPr/>
                <p:nvPr/>
              </p:nvSpPr>
              <p:spPr>
                <a:xfrm>
                  <a:off x="6037992" y="1638729"/>
                  <a:ext cx="91722" cy="19647"/>
                </a:xfrm>
                <a:custGeom>
                  <a:avLst/>
                  <a:gdLst>
                    <a:gd name="connsiteX0" fmla="*/ 264 w 81613"/>
                    <a:gd name="connsiteY0" fmla="*/ 17465 h 17482"/>
                    <a:gd name="connsiteX1" fmla="*/ 79639 w 81613"/>
                    <a:gd name="connsiteY1" fmla="*/ 3178 h 17482"/>
                    <a:gd name="connsiteX2" fmla="*/ 54239 w 81613"/>
                    <a:gd name="connsiteY2" fmla="*/ 3 h 17482"/>
                    <a:gd name="connsiteX3" fmla="*/ 264 w 81613"/>
                    <a:gd name="connsiteY3" fmla="*/ 17465 h 1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613" h="17482">
                      <a:moveTo>
                        <a:pt x="264" y="17465"/>
                      </a:moveTo>
                      <a:cubicBezTo>
                        <a:pt x="4497" y="17994"/>
                        <a:pt x="70643" y="6088"/>
                        <a:pt x="79639" y="3178"/>
                      </a:cubicBezTo>
                      <a:cubicBezTo>
                        <a:pt x="88635" y="268"/>
                        <a:pt x="64558" y="268"/>
                        <a:pt x="54239" y="3"/>
                      </a:cubicBezTo>
                      <a:cubicBezTo>
                        <a:pt x="43920" y="-262"/>
                        <a:pt x="-3969" y="16936"/>
                        <a:pt x="264" y="17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4" name="フリーフォーム: 図形 1253">
                  <a:extLst>
                    <a:ext uri="{FF2B5EF4-FFF2-40B4-BE49-F238E27FC236}">
                      <a16:creationId xmlns:a16="http://schemas.microsoft.com/office/drawing/2014/main" id="{B47995DB-835D-4C85-99B9-51108B19D9B2}"/>
                    </a:ext>
                  </a:extLst>
                </p:cNvPr>
                <p:cNvSpPr/>
                <p:nvPr/>
              </p:nvSpPr>
              <p:spPr>
                <a:xfrm>
                  <a:off x="6077488" y="1577807"/>
                  <a:ext cx="52158" cy="67942"/>
                </a:xfrm>
                <a:custGeom>
                  <a:avLst/>
                  <a:gdLst>
                    <a:gd name="connsiteX0" fmla="*/ 46 w 46410"/>
                    <a:gd name="connsiteY0" fmla="*/ 236 h 60454"/>
                    <a:gd name="connsiteX1" fmla="*/ 33383 w 46410"/>
                    <a:gd name="connsiteY1" fmla="*/ 57386 h 60454"/>
                    <a:gd name="connsiteX2" fmla="*/ 46083 w 46410"/>
                    <a:gd name="connsiteY2" fmla="*/ 51036 h 60454"/>
                    <a:gd name="connsiteX3" fmla="*/ 41321 w 46410"/>
                    <a:gd name="connsiteY3" fmla="*/ 36748 h 60454"/>
                    <a:gd name="connsiteX4" fmla="*/ 46 w 46410"/>
                    <a:gd name="connsiteY4" fmla="*/ 236 h 60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10" h="60454">
                      <a:moveTo>
                        <a:pt x="46" y="236"/>
                      </a:moveTo>
                      <a:cubicBezTo>
                        <a:pt x="-1277" y="3676"/>
                        <a:pt x="25710" y="48919"/>
                        <a:pt x="33383" y="57386"/>
                      </a:cubicBezTo>
                      <a:cubicBezTo>
                        <a:pt x="41056" y="65853"/>
                        <a:pt x="44760" y="54476"/>
                        <a:pt x="46083" y="51036"/>
                      </a:cubicBezTo>
                      <a:cubicBezTo>
                        <a:pt x="47406" y="47596"/>
                        <a:pt x="44496" y="41510"/>
                        <a:pt x="41321" y="36748"/>
                      </a:cubicBezTo>
                      <a:cubicBezTo>
                        <a:pt x="38146" y="31986"/>
                        <a:pt x="1369" y="-3204"/>
                        <a:pt x="46" y="23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5" name="フリーフォーム: 図形 1254">
                  <a:extLst>
                    <a:ext uri="{FF2B5EF4-FFF2-40B4-BE49-F238E27FC236}">
                      <a16:creationId xmlns:a16="http://schemas.microsoft.com/office/drawing/2014/main" id="{4898A32C-7989-46D7-B7C3-5EC77869D841}"/>
                    </a:ext>
                  </a:extLst>
                </p:cNvPr>
                <p:cNvSpPr/>
                <p:nvPr/>
              </p:nvSpPr>
              <p:spPr>
                <a:xfrm>
                  <a:off x="6077381" y="1435288"/>
                  <a:ext cx="82475" cy="222066"/>
                </a:xfrm>
                <a:custGeom>
                  <a:avLst/>
                  <a:gdLst>
                    <a:gd name="connsiteX0" fmla="*/ 141 w 73385"/>
                    <a:gd name="connsiteY0" fmla="*/ 48 h 197592"/>
                    <a:gd name="connsiteX1" fmla="*/ 16016 w 73385"/>
                    <a:gd name="connsiteY1" fmla="*/ 81010 h 197592"/>
                    <a:gd name="connsiteX2" fmla="*/ 73166 w 73385"/>
                    <a:gd name="connsiteY2" fmla="*/ 185785 h 197592"/>
                    <a:gd name="connsiteX3" fmla="*/ 36653 w 73385"/>
                    <a:gd name="connsiteY3" fmla="*/ 195310 h 197592"/>
                    <a:gd name="connsiteX4" fmla="*/ 62053 w 73385"/>
                    <a:gd name="connsiteY4" fmla="*/ 187373 h 197592"/>
                    <a:gd name="connsiteX5" fmla="*/ 57291 w 73385"/>
                    <a:gd name="connsiteY5" fmla="*/ 161973 h 197592"/>
                    <a:gd name="connsiteX6" fmla="*/ 31891 w 73385"/>
                    <a:gd name="connsiteY6" fmla="*/ 119110 h 197592"/>
                    <a:gd name="connsiteX7" fmla="*/ 9666 w 73385"/>
                    <a:gd name="connsiteY7" fmla="*/ 92123 h 197592"/>
                    <a:gd name="connsiteX8" fmla="*/ 141 w 73385"/>
                    <a:gd name="connsiteY8" fmla="*/ 48 h 19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385" h="197592">
                      <a:moveTo>
                        <a:pt x="141" y="48"/>
                      </a:moveTo>
                      <a:cubicBezTo>
                        <a:pt x="1199" y="-1804"/>
                        <a:pt x="3845" y="50054"/>
                        <a:pt x="16016" y="81010"/>
                      </a:cubicBezTo>
                      <a:cubicBezTo>
                        <a:pt x="28187" y="111966"/>
                        <a:pt x="69727" y="166735"/>
                        <a:pt x="73166" y="185785"/>
                      </a:cubicBezTo>
                      <a:cubicBezTo>
                        <a:pt x="76605" y="204835"/>
                        <a:pt x="38505" y="195045"/>
                        <a:pt x="36653" y="195310"/>
                      </a:cubicBezTo>
                      <a:cubicBezTo>
                        <a:pt x="34801" y="195575"/>
                        <a:pt x="58613" y="192929"/>
                        <a:pt x="62053" y="187373"/>
                      </a:cubicBezTo>
                      <a:cubicBezTo>
                        <a:pt x="65493" y="181817"/>
                        <a:pt x="62318" y="173350"/>
                        <a:pt x="57291" y="161973"/>
                      </a:cubicBezTo>
                      <a:cubicBezTo>
                        <a:pt x="52264" y="150596"/>
                        <a:pt x="39829" y="130752"/>
                        <a:pt x="31891" y="119110"/>
                      </a:cubicBezTo>
                      <a:cubicBezTo>
                        <a:pt x="23954" y="107468"/>
                        <a:pt x="15222" y="109056"/>
                        <a:pt x="9666" y="92123"/>
                      </a:cubicBezTo>
                      <a:cubicBezTo>
                        <a:pt x="4110" y="75190"/>
                        <a:pt x="-917" y="1900"/>
                        <a:pt x="141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6" name="フリーフォーム: 図形 1255">
                  <a:extLst>
                    <a:ext uri="{FF2B5EF4-FFF2-40B4-BE49-F238E27FC236}">
                      <a16:creationId xmlns:a16="http://schemas.microsoft.com/office/drawing/2014/main" id="{3113D23B-728F-40FF-B79D-051DD6E5B59C}"/>
                    </a:ext>
                  </a:extLst>
                </p:cNvPr>
                <p:cNvSpPr/>
                <p:nvPr/>
              </p:nvSpPr>
              <p:spPr>
                <a:xfrm>
                  <a:off x="5934348" y="1547738"/>
                  <a:ext cx="73857" cy="120953"/>
                </a:xfrm>
                <a:custGeom>
                  <a:avLst/>
                  <a:gdLst>
                    <a:gd name="connsiteX0" fmla="*/ 65497 w 65717"/>
                    <a:gd name="connsiteY0" fmla="*/ 3 h 107623"/>
                    <a:gd name="connsiteX1" fmla="*/ 13110 w 65717"/>
                    <a:gd name="connsiteY1" fmla="*/ 66678 h 107623"/>
                    <a:gd name="connsiteX2" fmla="*/ 410 w 65717"/>
                    <a:gd name="connsiteY2" fmla="*/ 98428 h 107623"/>
                    <a:gd name="connsiteX3" fmla="*/ 3585 w 65717"/>
                    <a:gd name="connsiteY3" fmla="*/ 106366 h 107623"/>
                    <a:gd name="connsiteX4" fmla="*/ 8347 w 65717"/>
                    <a:gd name="connsiteY4" fmla="*/ 76203 h 107623"/>
                    <a:gd name="connsiteX5" fmla="*/ 30572 w 65717"/>
                    <a:gd name="connsiteY5" fmla="*/ 63503 h 107623"/>
                    <a:gd name="connsiteX6" fmla="*/ 65497 w 65717"/>
                    <a:gd name="connsiteY6" fmla="*/ 3 h 10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17" h="107623">
                      <a:moveTo>
                        <a:pt x="65497" y="3"/>
                      </a:moveTo>
                      <a:cubicBezTo>
                        <a:pt x="62587" y="532"/>
                        <a:pt x="23958" y="50274"/>
                        <a:pt x="13110" y="66678"/>
                      </a:cubicBezTo>
                      <a:cubicBezTo>
                        <a:pt x="2262" y="83082"/>
                        <a:pt x="1997" y="91813"/>
                        <a:pt x="410" y="98428"/>
                      </a:cubicBezTo>
                      <a:cubicBezTo>
                        <a:pt x="-1177" y="105043"/>
                        <a:pt x="2262" y="110070"/>
                        <a:pt x="3585" y="106366"/>
                      </a:cubicBezTo>
                      <a:cubicBezTo>
                        <a:pt x="4908" y="102662"/>
                        <a:pt x="3849" y="83347"/>
                        <a:pt x="8347" y="76203"/>
                      </a:cubicBezTo>
                      <a:cubicBezTo>
                        <a:pt x="12845" y="69059"/>
                        <a:pt x="19460" y="73557"/>
                        <a:pt x="30572" y="63503"/>
                      </a:cubicBezTo>
                      <a:cubicBezTo>
                        <a:pt x="41684" y="53449"/>
                        <a:pt x="68407" y="-526"/>
                        <a:pt x="6549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7" name="フリーフォーム: 図形 1256">
                  <a:extLst>
                    <a:ext uri="{FF2B5EF4-FFF2-40B4-BE49-F238E27FC236}">
                      <a16:creationId xmlns:a16="http://schemas.microsoft.com/office/drawing/2014/main" id="{51C3DF17-8ACB-4905-8413-B40A05B77439}"/>
                    </a:ext>
                  </a:extLst>
                </p:cNvPr>
                <p:cNvSpPr/>
                <p:nvPr/>
              </p:nvSpPr>
              <p:spPr>
                <a:xfrm>
                  <a:off x="5829111" y="1734883"/>
                  <a:ext cx="228826" cy="26984"/>
                </a:xfrm>
                <a:custGeom>
                  <a:avLst/>
                  <a:gdLst>
                    <a:gd name="connsiteX0" fmla="*/ 386 w 203607"/>
                    <a:gd name="connsiteY0" fmla="*/ 23983 h 24010"/>
                    <a:gd name="connsiteX1" fmla="*/ 143261 w 203607"/>
                    <a:gd name="connsiteY1" fmla="*/ 171 h 24010"/>
                    <a:gd name="connsiteX2" fmla="*/ 203586 w 203607"/>
                    <a:gd name="connsiteY2" fmla="*/ 12871 h 24010"/>
                    <a:gd name="connsiteX3" fmla="*/ 149611 w 203607"/>
                    <a:gd name="connsiteY3" fmla="*/ 4933 h 24010"/>
                    <a:gd name="connsiteX4" fmla="*/ 101986 w 203607"/>
                    <a:gd name="connsiteY4" fmla="*/ 4933 h 24010"/>
                    <a:gd name="connsiteX5" fmla="*/ 386 w 203607"/>
                    <a:gd name="connsiteY5" fmla="*/ 23983 h 2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607" h="24010">
                      <a:moveTo>
                        <a:pt x="386" y="23983"/>
                      </a:moveTo>
                      <a:cubicBezTo>
                        <a:pt x="7265" y="23189"/>
                        <a:pt x="109394" y="2023"/>
                        <a:pt x="143261" y="171"/>
                      </a:cubicBezTo>
                      <a:cubicBezTo>
                        <a:pt x="177128" y="-1681"/>
                        <a:pt x="202528" y="12077"/>
                        <a:pt x="203586" y="12871"/>
                      </a:cubicBezTo>
                      <a:cubicBezTo>
                        <a:pt x="204644" y="13665"/>
                        <a:pt x="166544" y="6256"/>
                        <a:pt x="149611" y="4933"/>
                      </a:cubicBezTo>
                      <a:cubicBezTo>
                        <a:pt x="132678" y="3610"/>
                        <a:pt x="123417" y="2022"/>
                        <a:pt x="101986" y="4933"/>
                      </a:cubicBezTo>
                      <a:cubicBezTo>
                        <a:pt x="80555" y="7843"/>
                        <a:pt x="-6493" y="24777"/>
                        <a:pt x="386" y="239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8" name="フリーフォーム: 図形 1257">
                  <a:extLst>
                    <a:ext uri="{FF2B5EF4-FFF2-40B4-BE49-F238E27FC236}">
                      <a16:creationId xmlns:a16="http://schemas.microsoft.com/office/drawing/2014/main" id="{B5496BA0-E874-4017-B8D7-2F461E9EB963}"/>
                    </a:ext>
                  </a:extLst>
                </p:cNvPr>
                <p:cNvSpPr/>
                <p:nvPr/>
              </p:nvSpPr>
              <p:spPr>
                <a:xfrm>
                  <a:off x="5836072" y="1729067"/>
                  <a:ext cx="175646" cy="32904"/>
                </a:xfrm>
                <a:custGeom>
                  <a:avLst/>
                  <a:gdLst>
                    <a:gd name="connsiteX0" fmla="*/ 542 w 156288"/>
                    <a:gd name="connsiteY0" fmla="*/ 29158 h 29278"/>
                    <a:gd name="connsiteX1" fmla="*/ 151355 w 156288"/>
                    <a:gd name="connsiteY1" fmla="*/ 11696 h 29278"/>
                    <a:gd name="connsiteX2" fmla="*/ 118017 w 156288"/>
                    <a:gd name="connsiteY2" fmla="*/ 2171 h 29278"/>
                    <a:gd name="connsiteX3" fmla="*/ 100555 w 156288"/>
                    <a:gd name="connsiteY3" fmla="*/ 2171 h 29278"/>
                    <a:gd name="connsiteX4" fmla="*/ 542 w 156288"/>
                    <a:gd name="connsiteY4" fmla="*/ 29158 h 2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88" h="29278">
                      <a:moveTo>
                        <a:pt x="542" y="29158"/>
                      </a:moveTo>
                      <a:cubicBezTo>
                        <a:pt x="9009" y="30745"/>
                        <a:pt x="131776" y="16194"/>
                        <a:pt x="151355" y="11696"/>
                      </a:cubicBezTo>
                      <a:cubicBezTo>
                        <a:pt x="170934" y="7198"/>
                        <a:pt x="126484" y="3758"/>
                        <a:pt x="118017" y="2171"/>
                      </a:cubicBezTo>
                      <a:cubicBezTo>
                        <a:pt x="109550" y="584"/>
                        <a:pt x="115901" y="-1798"/>
                        <a:pt x="100555" y="2171"/>
                      </a:cubicBezTo>
                      <a:cubicBezTo>
                        <a:pt x="85209" y="6140"/>
                        <a:pt x="-7925" y="27571"/>
                        <a:pt x="542" y="291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9" name="フリーフォーム: 図形 1258">
                  <a:extLst>
                    <a:ext uri="{FF2B5EF4-FFF2-40B4-BE49-F238E27FC236}">
                      <a16:creationId xmlns:a16="http://schemas.microsoft.com/office/drawing/2014/main" id="{69F7E8A7-3136-4FBA-8A1E-F677C7EB97CB}"/>
                    </a:ext>
                  </a:extLst>
                </p:cNvPr>
                <p:cNvSpPr/>
                <p:nvPr/>
              </p:nvSpPr>
              <p:spPr>
                <a:xfrm>
                  <a:off x="6048824" y="1739969"/>
                  <a:ext cx="215609" cy="28226"/>
                </a:xfrm>
                <a:custGeom>
                  <a:avLst/>
                  <a:gdLst>
                    <a:gd name="connsiteX0" fmla="*/ 151 w 191847"/>
                    <a:gd name="connsiteY0" fmla="*/ 8346 h 25115"/>
                    <a:gd name="connsiteX1" fmla="*/ 81113 w 191847"/>
                    <a:gd name="connsiteY1" fmla="*/ 408 h 25115"/>
                    <a:gd name="connsiteX2" fmla="*/ 171601 w 191847"/>
                    <a:gd name="connsiteY2" fmla="*/ 22633 h 25115"/>
                    <a:gd name="connsiteX3" fmla="*/ 190651 w 191847"/>
                    <a:gd name="connsiteY3" fmla="*/ 24221 h 25115"/>
                    <a:gd name="connsiteX4" fmla="*/ 149376 w 191847"/>
                    <a:gd name="connsiteY4" fmla="*/ 19458 h 25115"/>
                    <a:gd name="connsiteX5" fmla="*/ 101751 w 191847"/>
                    <a:gd name="connsiteY5" fmla="*/ 9933 h 25115"/>
                    <a:gd name="connsiteX6" fmla="*/ 151 w 191847"/>
                    <a:gd name="connsiteY6" fmla="*/ 8346 h 25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47" h="25115">
                      <a:moveTo>
                        <a:pt x="151" y="8346"/>
                      </a:moveTo>
                      <a:cubicBezTo>
                        <a:pt x="-3289" y="6758"/>
                        <a:pt x="52538" y="-1973"/>
                        <a:pt x="81113" y="408"/>
                      </a:cubicBezTo>
                      <a:cubicBezTo>
                        <a:pt x="109688" y="2789"/>
                        <a:pt x="153345" y="18664"/>
                        <a:pt x="171601" y="22633"/>
                      </a:cubicBezTo>
                      <a:cubicBezTo>
                        <a:pt x="189857" y="26602"/>
                        <a:pt x="194355" y="24750"/>
                        <a:pt x="190651" y="24221"/>
                      </a:cubicBezTo>
                      <a:cubicBezTo>
                        <a:pt x="186947" y="23692"/>
                        <a:pt x="164193" y="21839"/>
                        <a:pt x="149376" y="19458"/>
                      </a:cubicBezTo>
                      <a:cubicBezTo>
                        <a:pt x="134559" y="17077"/>
                        <a:pt x="122389" y="11785"/>
                        <a:pt x="101751" y="9933"/>
                      </a:cubicBezTo>
                      <a:cubicBezTo>
                        <a:pt x="81114" y="8081"/>
                        <a:pt x="3591" y="9934"/>
                        <a:pt x="151" y="8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0" name="フリーフォーム: 図形 1259">
                  <a:extLst>
                    <a:ext uri="{FF2B5EF4-FFF2-40B4-BE49-F238E27FC236}">
                      <a16:creationId xmlns:a16="http://schemas.microsoft.com/office/drawing/2014/main" id="{69D97202-2572-407E-87EB-C771CCC58622}"/>
                    </a:ext>
                  </a:extLst>
                </p:cNvPr>
                <p:cNvSpPr/>
                <p:nvPr/>
              </p:nvSpPr>
              <p:spPr>
                <a:xfrm>
                  <a:off x="5843301" y="1767111"/>
                  <a:ext cx="414886" cy="21760"/>
                </a:xfrm>
                <a:custGeom>
                  <a:avLst/>
                  <a:gdLst>
                    <a:gd name="connsiteX0" fmla="*/ 460 w 369161"/>
                    <a:gd name="connsiteY0" fmla="*/ 9595 h 19362"/>
                    <a:gd name="connsiteX1" fmla="*/ 94123 w 369161"/>
                    <a:gd name="connsiteY1" fmla="*/ 12770 h 19362"/>
                    <a:gd name="connsiteX2" fmla="*/ 206835 w 369161"/>
                    <a:gd name="connsiteY2" fmla="*/ 15945 h 19362"/>
                    <a:gd name="connsiteX3" fmla="*/ 281448 w 369161"/>
                    <a:gd name="connsiteY3" fmla="*/ 8007 h 19362"/>
                    <a:gd name="connsiteX4" fmla="*/ 368760 w 369161"/>
                    <a:gd name="connsiteY4" fmla="*/ 70 h 19362"/>
                    <a:gd name="connsiteX5" fmla="*/ 308435 w 369161"/>
                    <a:gd name="connsiteY5" fmla="*/ 12770 h 19362"/>
                    <a:gd name="connsiteX6" fmla="*/ 184610 w 369161"/>
                    <a:gd name="connsiteY6" fmla="*/ 17532 h 19362"/>
                    <a:gd name="connsiteX7" fmla="*/ 62373 w 369161"/>
                    <a:gd name="connsiteY7" fmla="*/ 19120 h 19362"/>
                    <a:gd name="connsiteX8" fmla="*/ 460 w 369161"/>
                    <a:gd name="connsiteY8" fmla="*/ 9595 h 1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61" h="19362">
                      <a:moveTo>
                        <a:pt x="460" y="9595"/>
                      </a:moveTo>
                      <a:cubicBezTo>
                        <a:pt x="5751" y="8537"/>
                        <a:pt x="94123" y="12770"/>
                        <a:pt x="94123" y="12770"/>
                      </a:cubicBezTo>
                      <a:cubicBezTo>
                        <a:pt x="128519" y="13828"/>
                        <a:pt x="175614" y="16739"/>
                        <a:pt x="206835" y="15945"/>
                      </a:cubicBezTo>
                      <a:cubicBezTo>
                        <a:pt x="238056" y="15151"/>
                        <a:pt x="281448" y="8007"/>
                        <a:pt x="281448" y="8007"/>
                      </a:cubicBezTo>
                      <a:cubicBezTo>
                        <a:pt x="308436" y="5361"/>
                        <a:pt x="364262" y="-724"/>
                        <a:pt x="368760" y="70"/>
                      </a:cubicBezTo>
                      <a:cubicBezTo>
                        <a:pt x="373258" y="864"/>
                        <a:pt x="339127" y="9860"/>
                        <a:pt x="308435" y="12770"/>
                      </a:cubicBezTo>
                      <a:cubicBezTo>
                        <a:pt x="277743" y="15680"/>
                        <a:pt x="184610" y="17532"/>
                        <a:pt x="184610" y="17532"/>
                      </a:cubicBezTo>
                      <a:cubicBezTo>
                        <a:pt x="143600" y="18590"/>
                        <a:pt x="88037" y="19914"/>
                        <a:pt x="62373" y="19120"/>
                      </a:cubicBezTo>
                      <a:cubicBezTo>
                        <a:pt x="36709" y="18326"/>
                        <a:pt x="-4831" y="10653"/>
                        <a:pt x="460" y="95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1" name="フリーフォーム: 図形 1260">
                  <a:extLst>
                    <a:ext uri="{FF2B5EF4-FFF2-40B4-BE49-F238E27FC236}">
                      <a16:creationId xmlns:a16="http://schemas.microsoft.com/office/drawing/2014/main" id="{A05F7159-5006-4DE9-A613-80F68CA85B8C}"/>
                    </a:ext>
                  </a:extLst>
                </p:cNvPr>
                <p:cNvSpPr/>
                <p:nvPr/>
              </p:nvSpPr>
              <p:spPr>
                <a:xfrm>
                  <a:off x="5839816" y="1763463"/>
                  <a:ext cx="419803" cy="80448"/>
                </a:xfrm>
                <a:custGeom>
                  <a:avLst/>
                  <a:gdLst>
                    <a:gd name="connsiteX0" fmla="*/ 386 w 373536"/>
                    <a:gd name="connsiteY0" fmla="*/ 9666 h 71582"/>
                    <a:gd name="connsiteX1" fmla="*/ 86111 w 373536"/>
                    <a:gd name="connsiteY1" fmla="*/ 50941 h 71582"/>
                    <a:gd name="connsiteX2" fmla="*/ 214699 w 373536"/>
                    <a:gd name="connsiteY2" fmla="*/ 71578 h 71582"/>
                    <a:gd name="connsiteX3" fmla="*/ 292486 w 373536"/>
                    <a:gd name="connsiteY3" fmla="*/ 49353 h 71582"/>
                    <a:gd name="connsiteX4" fmla="*/ 373449 w 373536"/>
                    <a:gd name="connsiteY4" fmla="*/ 141 h 71582"/>
                    <a:gd name="connsiteX5" fmla="*/ 306774 w 373536"/>
                    <a:gd name="connsiteY5" fmla="*/ 35066 h 71582"/>
                    <a:gd name="connsiteX6" fmla="*/ 238511 w 373536"/>
                    <a:gd name="connsiteY6" fmla="*/ 54116 h 71582"/>
                    <a:gd name="connsiteX7" fmla="*/ 167074 w 373536"/>
                    <a:gd name="connsiteY7" fmla="*/ 60466 h 71582"/>
                    <a:gd name="connsiteX8" fmla="*/ 119449 w 373536"/>
                    <a:gd name="connsiteY8" fmla="*/ 57291 h 71582"/>
                    <a:gd name="connsiteX9" fmla="*/ 386 w 373536"/>
                    <a:gd name="connsiteY9" fmla="*/ 9666 h 7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3536" h="71582">
                      <a:moveTo>
                        <a:pt x="386" y="9666"/>
                      </a:moveTo>
                      <a:cubicBezTo>
                        <a:pt x="-5170" y="8608"/>
                        <a:pt x="50392" y="40622"/>
                        <a:pt x="86111" y="50941"/>
                      </a:cubicBezTo>
                      <a:cubicBezTo>
                        <a:pt x="121830" y="61260"/>
                        <a:pt x="180303" y="71843"/>
                        <a:pt x="214699" y="71578"/>
                      </a:cubicBezTo>
                      <a:cubicBezTo>
                        <a:pt x="249095" y="71313"/>
                        <a:pt x="266028" y="61259"/>
                        <a:pt x="292486" y="49353"/>
                      </a:cubicBezTo>
                      <a:cubicBezTo>
                        <a:pt x="318944" y="37447"/>
                        <a:pt x="371068" y="2522"/>
                        <a:pt x="373449" y="141"/>
                      </a:cubicBezTo>
                      <a:cubicBezTo>
                        <a:pt x="375830" y="-2240"/>
                        <a:pt x="329264" y="26070"/>
                        <a:pt x="306774" y="35066"/>
                      </a:cubicBezTo>
                      <a:cubicBezTo>
                        <a:pt x="284284" y="44062"/>
                        <a:pt x="261794" y="49883"/>
                        <a:pt x="238511" y="54116"/>
                      </a:cubicBezTo>
                      <a:cubicBezTo>
                        <a:pt x="215228" y="58349"/>
                        <a:pt x="186918" y="59937"/>
                        <a:pt x="167074" y="60466"/>
                      </a:cubicBezTo>
                      <a:cubicBezTo>
                        <a:pt x="147230" y="60995"/>
                        <a:pt x="144055" y="64435"/>
                        <a:pt x="119449" y="57291"/>
                      </a:cubicBezTo>
                      <a:cubicBezTo>
                        <a:pt x="94843" y="50147"/>
                        <a:pt x="5942" y="10724"/>
                        <a:pt x="386" y="966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2" name="フリーフォーム: 図形 1261">
                  <a:extLst>
                    <a:ext uri="{FF2B5EF4-FFF2-40B4-BE49-F238E27FC236}">
                      <a16:creationId xmlns:a16="http://schemas.microsoft.com/office/drawing/2014/main" id="{075BD40C-1FC1-43D3-8800-27C26AC8EBAB}"/>
                    </a:ext>
                  </a:extLst>
                </p:cNvPr>
                <p:cNvSpPr/>
                <p:nvPr/>
              </p:nvSpPr>
              <p:spPr>
                <a:xfrm>
                  <a:off x="6105638" y="1292354"/>
                  <a:ext cx="301014" cy="71628"/>
                </a:xfrm>
                <a:custGeom>
                  <a:avLst/>
                  <a:gdLst>
                    <a:gd name="connsiteX0" fmla="*/ 398 w 267839"/>
                    <a:gd name="connsiteY0" fmla="*/ 63729 h 63734"/>
                    <a:gd name="connsiteX1" fmla="*/ 33735 w 267839"/>
                    <a:gd name="connsiteY1" fmla="*/ 14516 h 63734"/>
                    <a:gd name="connsiteX2" fmla="*/ 63898 w 267839"/>
                    <a:gd name="connsiteY2" fmla="*/ 9754 h 63734"/>
                    <a:gd name="connsiteX3" fmla="*/ 192485 w 267839"/>
                    <a:gd name="connsiteY3" fmla="*/ 1816 h 63734"/>
                    <a:gd name="connsiteX4" fmla="*/ 267098 w 267839"/>
                    <a:gd name="connsiteY4" fmla="*/ 47854 h 63734"/>
                    <a:gd name="connsiteX5" fmla="*/ 227410 w 267839"/>
                    <a:gd name="connsiteY5" fmla="*/ 25629 h 63734"/>
                    <a:gd name="connsiteX6" fmla="*/ 173435 w 267839"/>
                    <a:gd name="connsiteY6" fmla="*/ 6579 h 63734"/>
                    <a:gd name="connsiteX7" fmla="*/ 57548 w 267839"/>
                    <a:gd name="connsiteY7" fmla="*/ 17691 h 63734"/>
                    <a:gd name="connsiteX8" fmla="*/ 398 w 267839"/>
                    <a:gd name="connsiteY8" fmla="*/ 63729 h 6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839" h="63734">
                      <a:moveTo>
                        <a:pt x="398" y="63729"/>
                      </a:moveTo>
                      <a:cubicBezTo>
                        <a:pt x="-3571" y="63200"/>
                        <a:pt x="23152" y="23512"/>
                        <a:pt x="33735" y="14516"/>
                      </a:cubicBezTo>
                      <a:cubicBezTo>
                        <a:pt x="44318" y="5520"/>
                        <a:pt x="37440" y="11871"/>
                        <a:pt x="63898" y="9754"/>
                      </a:cubicBezTo>
                      <a:cubicBezTo>
                        <a:pt x="90356" y="7637"/>
                        <a:pt x="158618" y="-4534"/>
                        <a:pt x="192485" y="1816"/>
                      </a:cubicBezTo>
                      <a:cubicBezTo>
                        <a:pt x="226352" y="8166"/>
                        <a:pt x="261277" y="43885"/>
                        <a:pt x="267098" y="47854"/>
                      </a:cubicBezTo>
                      <a:cubicBezTo>
                        <a:pt x="272919" y="51823"/>
                        <a:pt x="243020" y="32508"/>
                        <a:pt x="227410" y="25629"/>
                      </a:cubicBezTo>
                      <a:cubicBezTo>
                        <a:pt x="211800" y="18750"/>
                        <a:pt x="201745" y="7902"/>
                        <a:pt x="173435" y="6579"/>
                      </a:cubicBezTo>
                      <a:cubicBezTo>
                        <a:pt x="145125" y="5256"/>
                        <a:pt x="85594" y="11077"/>
                        <a:pt x="57548" y="17691"/>
                      </a:cubicBezTo>
                      <a:cubicBezTo>
                        <a:pt x="29502" y="24305"/>
                        <a:pt x="4367" y="64258"/>
                        <a:pt x="398" y="63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3" name="フリーフォーム: 図形 1262">
                  <a:extLst>
                    <a:ext uri="{FF2B5EF4-FFF2-40B4-BE49-F238E27FC236}">
                      <a16:creationId xmlns:a16="http://schemas.microsoft.com/office/drawing/2014/main" id="{8B256A1C-EF26-458E-9A0B-87CCD1640203}"/>
                    </a:ext>
                  </a:extLst>
                </p:cNvPr>
                <p:cNvSpPr/>
                <p:nvPr/>
              </p:nvSpPr>
              <p:spPr>
                <a:xfrm>
                  <a:off x="6137316" y="1317179"/>
                  <a:ext cx="260841" cy="39722"/>
                </a:xfrm>
                <a:custGeom>
                  <a:avLst/>
                  <a:gdLst>
                    <a:gd name="connsiteX0" fmla="*/ 786 w 232094"/>
                    <a:gd name="connsiteY0" fmla="*/ 35290 h 35344"/>
                    <a:gd name="connsiteX1" fmla="*/ 108736 w 232094"/>
                    <a:gd name="connsiteY1" fmla="*/ 8302 h 35344"/>
                    <a:gd name="connsiteX2" fmla="*/ 156361 w 232094"/>
                    <a:gd name="connsiteY2" fmla="*/ 5127 h 35344"/>
                    <a:gd name="connsiteX3" fmla="*/ 230973 w 232094"/>
                    <a:gd name="connsiteY3" fmla="*/ 24177 h 35344"/>
                    <a:gd name="connsiteX4" fmla="*/ 197636 w 232094"/>
                    <a:gd name="connsiteY4" fmla="*/ 14652 h 35344"/>
                    <a:gd name="connsiteX5" fmla="*/ 148423 w 232094"/>
                    <a:gd name="connsiteY5" fmla="*/ 8302 h 35344"/>
                    <a:gd name="connsiteX6" fmla="*/ 62698 w 232094"/>
                    <a:gd name="connsiteY6" fmla="*/ 365 h 35344"/>
                    <a:gd name="connsiteX7" fmla="*/ 786 w 232094"/>
                    <a:gd name="connsiteY7" fmla="*/ 35290 h 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2094" h="35344">
                      <a:moveTo>
                        <a:pt x="786" y="35290"/>
                      </a:moveTo>
                      <a:cubicBezTo>
                        <a:pt x="8459" y="36613"/>
                        <a:pt x="82807" y="13329"/>
                        <a:pt x="108736" y="8302"/>
                      </a:cubicBezTo>
                      <a:cubicBezTo>
                        <a:pt x="134665" y="3275"/>
                        <a:pt x="135988" y="2481"/>
                        <a:pt x="156361" y="5127"/>
                      </a:cubicBezTo>
                      <a:cubicBezTo>
                        <a:pt x="176734" y="7773"/>
                        <a:pt x="224094" y="22590"/>
                        <a:pt x="230973" y="24177"/>
                      </a:cubicBezTo>
                      <a:cubicBezTo>
                        <a:pt x="237852" y="25764"/>
                        <a:pt x="211394" y="17298"/>
                        <a:pt x="197636" y="14652"/>
                      </a:cubicBezTo>
                      <a:cubicBezTo>
                        <a:pt x="183878" y="12006"/>
                        <a:pt x="170913" y="10683"/>
                        <a:pt x="148423" y="8302"/>
                      </a:cubicBezTo>
                      <a:cubicBezTo>
                        <a:pt x="125933" y="5921"/>
                        <a:pt x="81748" y="-1752"/>
                        <a:pt x="62698" y="365"/>
                      </a:cubicBezTo>
                      <a:cubicBezTo>
                        <a:pt x="43648" y="2482"/>
                        <a:pt x="-6887" y="33967"/>
                        <a:pt x="786" y="352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4" name="フリーフォーム: 図形 1263">
                  <a:extLst>
                    <a:ext uri="{FF2B5EF4-FFF2-40B4-BE49-F238E27FC236}">
                      <a16:creationId xmlns:a16="http://schemas.microsoft.com/office/drawing/2014/main" id="{0CF2A0C7-0510-4992-8AA0-7244F55B7EC4}"/>
                    </a:ext>
                  </a:extLst>
                </p:cNvPr>
                <p:cNvSpPr/>
                <p:nvPr/>
              </p:nvSpPr>
              <p:spPr>
                <a:xfrm>
                  <a:off x="5711773" y="1309614"/>
                  <a:ext cx="260512" cy="60210"/>
                </a:xfrm>
                <a:custGeom>
                  <a:avLst/>
                  <a:gdLst>
                    <a:gd name="connsiteX0" fmla="*/ 17 w 231801"/>
                    <a:gd name="connsiteY0" fmla="*/ 45196 h 53574"/>
                    <a:gd name="connsiteX1" fmla="*/ 76217 w 231801"/>
                    <a:gd name="connsiteY1" fmla="*/ 2333 h 53574"/>
                    <a:gd name="connsiteX2" fmla="*/ 184167 w 231801"/>
                    <a:gd name="connsiteY2" fmla="*/ 8683 h 53574"/>
                    <a:gd name="connsiteX3" fmla="*/ 219092 w 231801"/>
                    <a:gd name="connsiteY3" fmla="*/ 34083 h 53574"/>
                    <a:gd name="connsiteX4" fmla="*/ 231792 w 231801"/>
                    <a:gd name="connsiteY4" fmla="*/ 53133 h 53574"/>
                    <a:gd name="connsiteX5" fmla="*/ 217505 w 231801"/>
                    <a:gd name="connsiteY5" fmla="*/ 45196 h 53574"/>
                    <a:gd name="connsiteX6" fmla="*/ 193692 w 231801"/>
                    <a:gd name="connsiteY6" fmla="*/ 19796 h 53574"/>
                    <a:gd name="connsiteX7" fmla="*/ 161942 w 231801"/>
                    <a:gd name="connsiteY7" fmla="*/ 16621 h 53574"/>
                    <a:gd name="connsiteX8" fmla="*/ 82567 w 231801"/>
                    <a:gd name="connsiteY8" fmla="*/ 13446 h 53574"/>
                    <a:gd name="connsiteX9" fmla="*/ 17 w 231801"/>
                    <a:gd name="connsiteY9" fmla="*/ 45196 h 5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801" h="53574">
                      <a:moveTo>
                        <a:pt x="17" y="45196"/>
                      </a:moveTo>
                      <a:cubicBezTo>
                        <a:pt x="-1041" y="43344"/>
                        <a:pt x="45525" y="8419"/>
                        <a:pt x="76217" y="2333"/>
                      </a:cubicBezTo>
                      <a:cubicBezTo>
                        <a:pt x="106909" y="-3753"/>
                        <a:pt x="160354" y="3391"/>
                        <a:pt x="184167" y="8683"/>
                      </a:cubicBezTo>
                      <a:cubicBezTo>
                        <a:pt x="207980" y="13975"/>
                        <a:pt x="211155" y="26675"/>
                        <a:pt x="219092" y="34083"/>
                      </a:cubicBezTo>
                      <a:cubicBezTo>
                        <a:pt x="227030" y="41491"/>
                        <a:pt x="232056" y="51281"/>
                        <a:pt x="231792" y="53133"/>
                      </a:cubicBezTo>
                      <a:cubicBezTo>
                        <a:pt x="231528" y="54985"/>
                        <a:pt x="223855" y="50752"/>
                        <a:pt x="217505" y="45196"/>
                      </a:cubicBezTo>
                      <a:cubicBezTo>
                        <a:pt x="211155" y="39640"/>
                        <a:pt x="202953" y="24558"/>
                        <a:pt x="193692" y="19796"/>
                      </a:cubicBezTo>
                      <a:cubicBezTo>
                        <a:pt x="184432" y="15033"/>
                        <a:pt x="161942" y="16621"/>
                        <a:pt x="161942" y="16621"/>
                      </a:cubicBezTo>
                      <a:cubicBezTo>
                        <a:pt x="143421" y="15563"/>
                        <a:pt x="106379" y="10536"/>
                        <a:pt x="82567" y="13446"/>
                      </a:cubicBezTo>
                      <a:cubicBezTo>
                        <a:pt x="58755" y="16356"/>
                        <a:pt x="1075" y="47048"/>
                        <a:pt x="17" y="45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5" name="フリーフォーム: 図形 1264">
                  <a:extLst>
                    <a:ext uri="{FF2B5EF4-FFF2-40B4-BE49-F238E27FC236}">
                      <a16:creationId xmlns:a16="http://schemas.microsoft.com/office/drawing/2014/main" id="{679E34FC-2C4E-4A76-9895-8FB179F36344}"/>
                    </a:ext>
                  </a:extLst>
                </p:cNvPr>
                <p:cNvSpPr/>
                <p:nvPr/>
              </p:nvSpPr>
              <p:spPr>
                <a:xfrm>
                  <a:off x="5722445" y="1335364"/>
                  <a:ext cx="186712" cy="34000"/>
                </a:xfrm>
                <a:custGeom>
                  <a:avLst/>
                  <a:gdLst>
                    <a:gd name="connsiteX0" fmla="*/ 46 w 166134"/>
                    <a:gd name="connsiteY0" fmla="*/ 30221 h 30253"/>
                    <a:gd name="connsiteX1" fmla="*/ 79421 w 166134"/>
                    <a:gd name="connsiteY1" fmla="*/ 59 h 30253"/>
                    <a:gd name="connsiteX2" fmla="*/ 165146 w 166134"/>
                    <a:gd name="connsiteY2" fmla="*/ 22284 h 30253"/>
                    <a:gd name="connsiteX3" fmla="*/ 123871 w 166134"/>
                    <a:gd name="connsiteY3" fmla="*/ 14346 h 30253"/>
                    <a:gd name="connsiteX4" fmla="*/ 90534 w 166134"/>
                    <a:gd name="connsiteY4" fmla="*/ 6409 h 30253"/>
                    <a:gd name="connsiteX5" fmla="*/ 46 w 166134"/>
                    <a:gd name="connsiteY5" fmla="*/ 30221 h 3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34" h="30253">
                      <a:moveTo>
                        <a:pt x="46" y="30221"/>
                      </a:moveTo>
                      <a:cubicBezTo>
                        <a:pt x="-1806" y="29163"/>
                        <a:pt x="51904" y="1382"/>
                        <a:pt x="79421" y="59"/>
                      </a:cubicBezTo>
                      <a:cubicBezTo>
                        <a:pt x="106938" y="-1264"/>
                        <a:pt x="157738" y="19903"/>
                        <a:pt x="165146" y="22284"/>
                      </a:cubicBezTo>
                      <a:cubicBezTo>
                        <a:pt x="172554" y="24665"/>
                        <a:pt x="136306" y="16992"/>
                        <a:pt x="123871" y="14346"/>
                      </a:cubicBezTo>
                      <a:cubicBezTo>
                        <a:pt x="111436" y="11700"/>
                        <a:pt x="106673" y="6673"/>
                        <a:pt x="90534" y="6409"/>
                      </a:cubicBezTo>
                      <a:cubicBezTo>
                        <a:pt x="74395" y="6145"/>
                        <a:pt x="1898" y="31279"/>
                        <a:pt x="46" y="302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6" name="フリーフォーム: 図形 1265">
                  <a:extLst>
                    <a:ext uri="{FF2B5EF4-FFF2-40B4-BE49-F238E27FC236}">
                      <a16:creationId xmlns:a16="http://schemas.microsoft.com/office/drawing/2014/main" id="{9AD093A3-AE7E-4864-9E57-4D404CC0EB0C}"/>
                    </a:ext>
                  </a:extLst>
                </p:cNvPr>
                <p:cNvSpPr/>
                <p:nvPr/>
              </p:nvSpPr>
              <p:spPr>
                <a:xfrm>
                  <a:off x="5794695" y="1669995"/>
                  <a:ext cx="86727" cy="127702"/>
                </a:xfrm>
                <a:custGeom>
                  <a:avLst/>
                  <a:gdLst>
                    <a:gd name="connsiteX0" fmla="*/ 77047 w 77169"/>
                    <a:gd name="connsiteY0" fmla="*/ 758 h 113628"/>
                    <a:gd name="connsiteX1" fmla="*/ 2434 w 77169"/>
                    <a:gd name="connsiteY1" fmla="*/ 72195 h 113628"/>
                    <a:gd name="connsiteX2" fmla="*/ 16722 w 77169"/>
                    <a:gd name="connsiteY2" fmla="*/ 113470 h 113628"/>
                    <a:gd name="connsiteX3" fmla="*/ 2434 w 77169"/>
                    <a:gd name="connsiteY3" fmla="*/ 57908 h 113628"/>
                    <a:gd name="connsiteX4" fmla="*/ 19897 w 77169"/>
                    <a:gd name="connsiteY4" fmla="*/ 35683 h 113628"/>
                    <a:gd name="connsiteX5" fmla="*/ 77047 w 77169"/>
                    <a:gd name="connsiteY5" fmla="*/ 758 h 11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169" h="113628">
                      <a:moveTo>
                        <a:pt x="77047" y="758"/>
                      </a:moveTo>
                      <a:cubicBezTo>
                        <a:pt x="74137" y="6843"/>
                        <a:pt x="12488" y="53410"/>
                        <a:pt x="2434" y="72195"/>
                      </a:cubicBezTo>
                      <a:cubicBezTo>
                        <a:pt x="-7620" y="90980"/>
                        <a:pt x="16722" y="115851"/>
                        <a:pt x="16722" y="113470"/>
                      </a:cubicBezTo>
                      <a:cubicBezTo>
                        <a:pt x="16722" y="111089"/>
                        <a:pt x="1905" y="70872"/>
                        <a:pt x="2434" y="57908"/>
                      </a:cubicBezTo>
                      <a:cubicBezTo>
                        <a:pt x="2963" y="44944"/>
                        <a:pt x="9843" y="44414"/>
                        <a:pt x="19897" y="35683"/>
                      </a:cubicBezTo>
                      <a:cubicBezTo>
                        <a:pt x="29951" y="26952"/>
                        <a:pt x="79957" y="-5327"/>
                        <a:pt x="77047" y="758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7" name="フリーフォーム: 図形 1266">
                  <a:extLst>
                    <a:ext uri="{FF2B5EF4-FFF2-40B4-BE49-F238E27FC236}">
                      <a16:creationId xmlns:a16="http://schemas.microsoft.com/office/drawing/2014/main" id="{3A7F6C17-41DA-4F31-95E2-1CA2356B3FD4}"/>
                    </a:ext>
                  </a:extLst>
                </p:cNvPr>
                <p:cNvSpPr/>
                <p:nvPr/>
              </p:nvSpPr>
              <p:spPr>
                <a:xfrm>
                  <a:off x="6202168" y="1644865"/>
                  <a:ext cx="113092" cy="142002"/>
                </a:xfrm>
                <a:custGeom>
                  <a:avLst/>
                  <a:gdLst>
                    <a:gd name="connsiteX0" fmla="*/ 232 w 100628"/>
                    <a:gd name="connsiteY0" fmla="*/ 893 h 126352"/>
                    <a:gd name="connsiteX1" fmla="*/ 90719 w 100628"/>
                    <a:gd name="connsiteY1" fmla="*/ 89793 h 126352"/>
                    <a:gd name="connsiteX2" fmla="*/ 84369 w 100628"/>
                    <a:gd name="connsiteY2" fmla="*/ 126305 h 126352"/>
                    <a:gd name="connsiteX3" fmla="*/ 100244 w 100628"/>
                    <a:gd name="connsiteY3" fmla="*/ 83443 h 126352"/>
                    <a:gd name="connsiteX4" fmla="*/ 65319 w 100628"/>
                    <a:gd name="connsiteY4" fmla="*/ 45343 h 126352"/>
                    <a:gd name="connsiteX5" fmla="*/ 232 w 100628"/>
                    <a:gd name="connsiteY5" fmla="*/ 893 h 12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628" h="126352">
                      <a:moveTo>
                        <a:pt x="232" y="893"/>
                      </a:moveTo>
                      <a:cubicBezTo>
                        <a:pt x="4465" y="8301"/>
                        <a:pt x="76696" y="68891"/>
                        <a:pt x="90719" y="89793"/>
                      </a:cubicBezTo>
                      <a:cubicBezTo>
                        <a:pt x="104742" y="110695"/>
                        <a:pt x="82781" y="127363"/>
                        <a:pt x="84369" y="126305"/>
                      </a:cubicBezTo>
                      <a:cubicBezTo>
                        <a:pt x="85957" y="125247"/>
                        <a:pt x="103419" y="96937"/>
                        <a:pt x="100244" y="83443"/>
                      </a:cubicBezTo>
                      <a:cubicBezTo>
                        <a:pt x="97069" y="69949"/>
                        <a:pt x="79871" y="56455"/>
                        <a:pt x="65319" y="45343"/>
                      </a:cubicBezTo>
                      <a:cubicBezTo>
                        <a:pt x="50767" y="34231"/>
                        <a:pt x="-4001" y="-6515"/>
                        <a:pt x="232" y="89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8" name="フリーフォーム: 図形 1267">
                  <a:extLst>
                    <a:ext uri="{FF2B5EF4-FFF2-40B4-BE49-F238E27FC236}">
                      <a16:creationId xmlns:a16="http://schemas.microsoft.com/office/drawing/2014/main" id="{C28DD9BB-7982-4BB2-A601-6BACADC2B02A}"/>
                    </a:ext>
                  </a:extLst>
                </p:cNvPr>
                <p:cNvSpPr/>
                <p:nvPr/>
              </p:nvSpPr>
              <p:spPr>
                <a:xfrm>
                  <a:off x="5806240" y="1713637"/>
                  <a:ext cx="73268" cy="98159"/>
                </a:xfrm>
                <a:custGeom>
                  <a:avLst/>
                  <a:gdLst>
                    <a:gd name="connsiteX0" fmla="*/ 49311 w 65193"/>
                    <a:gd name="connsiteY0" fmla="*/ 26 h 87341"/>
                    <a:gd name="connsiteX1" fmla="*/ 11211 w 65193"/>
                    <a:gd name="connsiteY1" fmla="*/ 46063 h 87341"/>
                    <a:gd name="connsiteX2" fmla="*/ 30261 w 65193"/>
                    <a:gd name="connsiteY2" fmla="*/ 65113 h 87341"/>
                    <a:gd name="connsiteX3" fmla="*/ 65186 w 65193"/>
                    <a:gd name="connsiteY3" fmla="*/ 87338 h 87341"/>
                    <a:gd name="connsiteX4" fmla="*/ 27086 w 65193"/>
                    <a:gd name="connsiteY4" fmla="*/ 66701 h 87341"/>
                    <a:gd name="connsiteX5" fmla="*/ 99 w 65193"/>
                    <a:gd name="connsiteY5" fmla="*/ 39713 h 87341"/>
                    <a:gd name="connsiteX6" fmla="*/ 49311 w 65193"/>
                    <a:gd name="connsiteY6" fmla="*/ 26 h 8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193" h="87341">
                      <a:moveTo>
                        <a:pt x="49311" y="26"/>
                      </a:moveTo>
                      <a:cubicBezTo>
                        <a:pt x="51163" y="1084"/>
                        <a:pt x="14386" y="35215"/>
                        <a:pt x="11211" y="46063"/>
                      </a:cubicBezTo>
                      <a:cubicBezTo>
                        <a:pt x="8036" y="56911"/>
                        <a:pt x="21265" y="58234"/>
                        <a:pt x="30261" y="65113"/>
                      </a:cubicBezTo>
                      <a:cubicBezTo>
                        <a:pt x="39257" y="71992"/>
                        <a:pt x="65715" y="87073"/>
                        <a:pt x="65186" y="87338"/>
                      </a:cubicBezTo>
                      <a:cubicBezTo>
                        <a:pt x="64657" y="87603"/>
                        <a:pt x="37934" y="74638"/>
                        <a:pt x="27086" y="66701"/>
                      </a:cubicBezTo>
                      <a:cubicBezTo>
                        <a:pt x="16238" y="58764"/>
                        <a:pt x="-1489" y="48974"/>
                        <a:pt x="99" y="39713"/>
                      </a:cubicBezTo>
                      <a:cubicBezTo>
                        <a:pt x="1686" y="30453"/>
                        <a:pt x="47459" y="-1032"/>
                        <a:pt x="49311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9" name="フリーフォーム: 図形 1268">
                  <a:extLst>
                    <a:ext uri="{FF2B5EF4-FFF2-40B4-BE49-F238E27FC236}">
                      <a16:creationId xmlns:a16="http://schemas.microsoft.com/office/drawing/2014/main" id="{CE2136C2-3A8B-478E-B663-93D1292D084E}"/>
                    </a:ext>
                  </a:extLst>
                </p:cNvPr>
                <p:cNvSpPr/>
                <p:nvPr/>
              </p:nvSpPr>
              <p:spPr>
                <a:xfrm>
                  <a:off x="6236314" y="1720795"/>
                  <a:ext cx="53546" cy="74956"/>
                </a:xfrm>
                <a:custGeom>
                  <a:avLst/>
                  <a:gdLst>
                    <a:gd name="connsiteX0" fmla="*/ 11 w 47645"/>
                    <a:gd name="connsiteY0" fmla="*/ 7 h 66695"/>
                    <a:gd name="connsiteX1" fmla="*/ 42874 w 47645"/>
                    <a:gd name="connsiteY1" fmla="*/ 41282 h 66695"/>
                    <a:gd name="connsiteX2" fmla="*/ 11124 w 47645"/>
                    <a:gd name="connsiteY2" fmla="*/ 66682 h 66695"/>
                    <a:gd name="connsiteX3" fmla="*/ 47636 w 47645"/>
                    <a:gd name="connsiteY3" fmla="*/ 38107 h 66695"/>
                    <a:gd name="connsiteX4" fmla="*/ 11 w 47645"/>
                    <a:gd name="connsiteY4" fmla="*/ 7 h 6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45" h="66695">
                      <a:moveTo>
                        <a:pt x="11" y="7"/>
                      </a:moveTo>
                      <a:cubicBezTo>
                        <a:pt x="-783" y="536"/>
                        <a:pt x="41022" y="30170"/>
                        <a:pt x="42874" y="41282"/>
                      </a:cubicBezTo>
                      <a:cubicBezTo>
                        <a:pt x="44726" y="52394"/>
                        <a:pt x="10330" y="67211"/>
                        <a:pt x="11124" y="66682"/>
                      </a:cubicBezTo>
                      <a:cubicBezTo>
                        <a:pt x="11918" y="66153"/>
                        <a:pt x="46842" y="48161"/>
                        <a:pt x="47636" y="38107"/>
                      </a:cubicBezTo>
                      <a:cubicBezTo>
                        <a:pt x="48430" y="28053"/>
                        <a:pt x="805" y="-522"/>
                        <a:pt x="11" y="7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0" name="フリーフォーム: 図形 1269">
                  <a:extLst>
                    <a:ext uri="{FF2B5EF4-FFF2-40B4-BE49-F238E27FC236}">
                      <a16:creationId xmlns:a16="http://schemas.microsoft.com/office/drawing/2014/main" id="{8145473C-5817-4C88-A154-121927516660}"/>
                    </a:ext>
                  </a:extLst>
                </p:cNvPr>
                <p:cNvSpPr/>
                <p:nvPr/>
              </p:nvSpPr>
              <p:spPr>
                <a:xfrm>
                  <a:off x="5752756" y="1802813"/>
                  <a:ext cx="104439" cy="130327"/>
                </a:xfrm>
                <a:custGeom>
                  <a:avLst/>
                  <a:gdLst>
                    <a:gd name="connsiteX0" fmla="*/ 64 w 92929"/>
                    <a:gd name="connsiteY0" fmla="*/ 53 h 115964"/>
                    <a:gd name="connsiteX1" fmla="*/ 63564 w 92929"/>
                    <a:gd name="connsiteY1" fmla="*/ 66728 h 115964"/>
                    <a:gd name="connsiteX2" fmla="*/ 92139 w 92929"/>
                    <a:gd name="connsiteY2" fmla="*/ 115940 h 115964"/>
                    <a:gd name="connsiteX3" fmla="*/ 84201 w 92929"/>
                    <a:gd name="connsiteY3" fmla="*/ 73078 h 115964"/>
                    <a:gd name="connsiteX4" fmla="*/ 76264 w 92929"/>
                    <a:gd name="connsiteY4" fmla="*/ 55615 h 115964"/>
                    <a:gd name="connsiteX5" fmla="*/ 64 w 92929"/>
                    <a:gd name="connsiteY5" fmla="*/ 53 h 11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29" h="115964">
                      <a:moveTo>
                        <a:pt x="64" y="53"/>
                      </a:moveTo>
                      <a:cubicBezTo>
                        <a:pt x="-2053" y="1905"/>
                        <a:pt x="48218" y="47414"/>
                        <a:pt x="63564" y="66728"/>
                      </a:cubicBezTo>
                      <a:cubicBezTo>
                        <a:pt x="78910" y="86042"/>
                        <a:pt x="88700" y="114882"/>
                        <a:pt x="92139" y="115940"/>
                      </a:cubicBezTo>
                      <a:cubicBezTo>
                        <a:pt x="95578" y="116998"/>
                        <a:pt x="86847" y="83132"/>
                        <a:pt x="84201" y="73078"/>
                      </a:cubicBezTo>
                      <a:cubicBezTo>
                        <a:pt x="81555" y="63024"/>
                        <a:pt x="87376" y="66463"/>
                        <a:pt x="76264" y="55615"/>
                      </a:cubicBezTo>
                      <a:cubicBezTo>
                        <a:pt x="65152" y="44767"/>
                        <a:pt x="2181" y="-1799"/>
                        <a:pt x="64" y="5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1" name="フリーフォーム: 図形 1270">
                  <a:extLst>
                    <a:ext uri="{FF2B5EF4-FFF2-40B4-BE49-F238E27FC236}">
                      <a16:creationId xmlns:a16="http://schemas.microsoft.com/office/drawing/2014/main" id="{7D123AB7-5211-4659-A93C-F80E7F283AFC}"/>
                    </a:ext>
                  </a:extLst>
                </p:cNvPr>
                <p:cNvSpPr/>
                <p:nvPr/>
              </p:nvSpPr>
              <p:spPr>
                <a:xfrm>
                  <a:off x="6382618" y="1569123"/>
                  <a:ext cx="73195" cy="176686"/>
                </a:xfrm>
                <a:custGeom>
                  <a:avLst/>
                  <a:gdLst>
                    <a:gd name="connsiteX0" fmla="*/ 65094 w 65128"/>
                    <a:gd name="connsiteY0" fmla="*/ 25 h 157213"/>
                    <a:gd name="connsiteX1" fmla="*/ 49219 w 65128"/>
                    <a:gd name="connsiteY1" fmla="*/ 80988 h 157213"/>
                    <a:gd name="connsiteX2" fmla="*/ 6 w 65128"/>
                    <a:gd name="connsiteY2" fmla="*/ 157188 h 157213"/>
                    <a:gd name="connsiteX3" fmla="*/ 46044 w 65128"/>
                    <a:gd name="connsiteY3" fmla="*/ 73050 h 157213"/>
                    <a:gd name="connsiteX4" fmla="*/ 65094 w 65128"/>
                    <a:gd name="connsiteY4" fmla="*/ 25 h 15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28" h="157213">
                      <a:moveTo>
                        <a:pt x="65094" y="25"/>
                      </a:moveTo>
                      <a:cubicBezTo>
                        <a:pt x="65623" y="1348"/>
                        <a:pt x="60067" y="54794"/>
                        <a:pt x="49219" y="80988"/>
                      </a:cubicBezTo>
                      <a:cubicBezTo>
                        <a:pt x="38371" y="107182"/>
                        <a:pt x="535" y="158511"/>
                        <a:pt x="6" y="157188"/>
                      </a:cubicBezTo>
                      <a:cubicBezTo>
                        <a:pt x="-523" y="155865"/>
                        <a:pt x="33873" y="96333"/>
                        <a:pt x="46044" y="73050"/>
                      </a:cubicBezTo>
                      <a:cubicBezTo>
                        <a:pt x="58215" y="49767"/>
                        <a:pt x="64565" y="-1298"/>
                        <a:pt x="65094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2" name="フリーフォーム: 図形 1271">
                  <a:extLst>
                    <a:ext uri="{FF2B5EF4-FFF2-40B4-BE49-F238E27FC236}">
                      <a16:creationId xmlns:a16="http://schemas.microsoft.com/office/drawing/2014/main" id="{81637E9E-1284-473E-8BDF-2277AAE10805}"/>
                    </a:ext>
                  </a:extLst>
                </p:cNvPr>
                <p:cNvSpPr/>
                <p:nvPr/>
              </p:nvSpPr>
              <p:spPr>
                <a:xfrm>
                  <a:off x="5683127" y="1607815"/>
                  <a:ext cx="55901" cy="157156"/>
                </a:xfrm>
                <a:custGeom>
                  <a:avLst/>
                  <a:gdLst>
                    <a:gd name="connsiteX0" fmla="*/ 1694 w 49740"/>
                    <a:gd name="connsiteY0" fmla="*/ 522 h 139836"/>
                    <a:gd name="connsiteX1" fmla="*/ 12806 w 49740"/>
                    <a:gd name="connsiteY1" fmla="*/ 70372 h 139836"/>
                    <a:gd name="connsiteX2" fmla="*/ 46144 w 49740"/>
                    <a:gd name="connsiteY2" fmla="*/ 138635 h 139836"/>
                    <a:gd name="connsiteX3" fmla="*/ 46144 w 49740"/>
                    <a:gd name="connsiteY3" fmla="*/ 108472 h 139836"/>
                    <a:gd name="connsiteX4" fmla="*/ 1694 w 49740"/>
                    <a:gd name="connsiteY4" fmla="*/ 522 h 13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40" h="139836">
                      <a:moveTo>
                        <a:pt x="1694" y="522"/>
                      </a:moveTo>
                      <a:cubicBezTo>
                        <a:pt x="-3862" y="-5828"/>
                        <a:pt x="5398" y="47353"/>
                        <a:pt x="12806" y="70372"/>
                      </a:cubicBezTo>
                      <a:cubicBezTo>
                        <a:pt x="20214" y="93391"/>
                        <a:pt x="40588" y="132285"/>
                        <a:pt x="46144" y="138635"/>
                      </a:cubicBezTo>
                      <a:cubicBezTo>
                        <a:pt x="51700" y="144985"/>
                        <a:pt x="50113" y="124876"/>
                        <a:pt x="46144" y="108472"/>
                      </a:cubicBezTo>
                      <a:cubicBezTo>
                        <a:pt x="42175" y="92068"/>
                        <a:pt x="7250" y="6872"/>
                        <a:pt x="1694" y="5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3" name="フリーフォーム: 図形 1272">
                  <a:extLst>
                    <a:ext uri="{FF2B5EF4-FFF2-40B4-BE49-F238E27FC236}">
                      <a16:creationId xmlns:a16="http://schemas.microsoft.com/office/drawing/2014/main" id="{3EB6E3D5-8B2C-45F3-A3E1-1010D6AAF27F}"/>
                    </a:ext>
                  </a:extLst>
                </p:cNvPr>
                <p:cNvSpPr/>
                <p:nvPr/>
              </p:nvSpPr>
              <p:spPr>
                <a:xfrm>
                  <a:off x="5702044" y="1759407"/>
                  <a:ext cx="109828" cy="207941"/>
                </a:xfrm>
                <a:custGeom>
                  <a:avLst/>
                  <a:gdLst>
                    <a:gd name="connsiteX0" fmla="*/ 737 w 97724"/>
                    <a:gd name="connsiteY0" fmla="*/ 2162 h 185024"/>
                    <a:gd name="connsiteX1" fmla="*/ 72174 w 97724"/>
                    <a:gd name="connsiteY1" fmla="*/ 138687 h 185024"/>
                    <a:gd name="connsiteX2" fmla="*/ 97574 w 97724"/>
                    <a:gd name="connsiteY2" fmla="*/ 184725 h 185024"/>
                    <a:gd name="connsiteX3" fmla="*/ 81699 w 97724"/>
                    <a:gd name="connsiteY3" fmla="*/ 121225 h 185024"/>
                    <a:gd name="connsiteX4" fmla="*/ 61062 w 97724"/>
                    <a:gd name="connsiteY4" fmla="*/ 83125 h 185024"/>
                    <a:gd name="connsiteX5" fmla="*/ 35662 w 97724"/>
                    <a:gd name="connsiteY5" fmla="*/ 54550 h 185024"/>
                    <a:gd name="connsiteX6" fmla="*/ 737 w 97724"/>
                    <a:gd name="connsiteY6" fmla="*/ 2162 h 18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724" h="185024">
                      <a:moveTo>
                        <a:pt x="737" y="2162"/>
                      </a:moveTo>
                      <a:cubicBezTo>
                        <a:pt x="6822" y="16185"/>
                        <a:pt x="56035" y="108260"/>
                        <a:pt x="72174" y="138687"/>
                      </a:cubicBezTo>
                      <a:cubicBezTo>
                        <a:pt x="88313" y="169114"/>
                        <a:pt x="95987" y="187635"/>
                        <a:pt x="97574" y="184725"/>
                      </a:cubicBezTo>
                      <a:cubicBezTo>
                        <a:pt x="99161" y="181815"/>
                        <a:pt x="87784" y="138158"/>
                        <a:pt x="81699" y="121225"/>
                      </a:cubicBezTo>
                      <a:cubicBezTo>
                        <a:pt x="75614" y="104292"/>
                        <a:pt x="68735" y="94237"/>
                        <a:pt x="61062" y="83125"/>
                      </a:cubicBezTo>
                      <a:cubicBezTo>
                        <a:pt x="53389" y="72013"/>
                        <a:pt x="43335" y="62488"/>
                        <a:pt x="35662" y="54550"/>
                      </a:cubicBezTo>
                      <a:cubicBezTo>
                        <a:pt x="27989" y="46613"/>
                        <a:pt x="-5348" y="-11861"/>
                        <a:pt x="737" y="2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4" name="フリーフォーム: 図形 1273">
                  <a:extLst>
                    <a:ext uri="{FF2B5EF4-FFF2-40B4-BE49-F238E27FC236}">
                      <a16:creationId xmlns:a16="http://schemas.microsoft.com/office/drawing/2014/main" id="{B85C6A11-7F52-406A-974F-723841F9928E}"/>
                    </a:ext>
                  </a:extLst>
                </p:cNvPr>
                <p:cNvSpPr/>
                <p:nvPr/>
              </p:nvSpPr>
              <p:spPr>
                <a:xfrm>
                  <a:off x="6229161" y="1786245"/>
                  <a:ext cx="175178" cy="212934"/>
                </a:xfrm>
                <a:custGeom>
                  <a:avLst/>
                  <a:gdLst>
                    <a:gd name="connsiteX0" fmla="*/ 155601 w 155872"/>
                    <a:gd name="connsiteY0" fmla="*/ 507 h 189466"/>
                    <a:gd name="connsiteX1" fmla="*/ 117501 w 155872"/>
                    <a:gd name="connsiteY1" fmla="*/ 83057 h 189466"/>
                    <a:gd name="connsiteX2" fmla="*/ 87339 w 155872"/>
                    <a:gd name="connsiteY2" fmla="*/ 116395 h 189466"/>
                    <a:gd name="connsiteX3" fmla="*/ 26 w 155872"/>
                    <a:gd name="connsiteY3" fmla="*/ 189420 h 189466"/>
                    <a:gd name="connsiteX4" fmla="*/ 96864 w 155872"/>
                    <a:gd name="connsiteY4" fmla="*/ 125920 h 189466"/>
                    <a:gd name="connsiteX5" fmla="*/ 155601 w 155872"/>
                    <a:gd name="connsiteY5" fmla="*/ 507 h 1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72" h="189466">
                      <a:moveTo>
                        <a:pt x="155601" y="507"/>
                      </a:moveTo>
                      <a:cubicBezTo>
                        <a:pt x="159041" y="-6637"/>
                        <a:pt x="128878" y="63742"/>
                        <a:pt x="117501" y="83057"/>
                      </a:cubicBezTo>
                      <a:cubicBezTo>
                        <a:pt x="106124" y="102372"/>
                        <a:pt x="106918" y="98668"/>
                        <a:pt x="87339" y="116395"/>
                      </a:cubicBezTo>
                      <a:cubicBezTo>
                        <a:pt x="67760" y="134122"/>
                        <a:pt x="-1561" y="187833"/>
                        <a:pt x="26" y="189420"/>
                      </a:cubicBezTo>
                      <a:cubicBezTo>
                        <a:pt x="1613" y="191007"/>
                        <a:pt x="74110" y="151320"/>
                        <a:pt x="96864" y="125920"/>
                      </a:cubicBezTo>
                      <a:cubicBezTo>
                        <a:pt x="119618" y="100520"/>
                        <a:pt x="152161" y="7651"/>
                        <a:pt x="155601" y="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5" name="フリーフォーム: 図形 1274">
                  <a:extLst>
                    <a:ext uri="{FF2B5EF4-FFF2-40B4-BE49-F238E27FC236}">
                      <a16:creationId xmlns:a16="http://schemas.microsoft.com/office/drawing/2014/main" id="{C2DEC773-FD25-4C41-B7C7-A518B4E46652}"/>
                    </a:ext>
                  </a:extLst>
                </p:cNvPr>
                <p:cNvSpPr/>
                <p:nvPr/>
              </p:nvSpPr>
              <p:spPr>
                <a:xfrm>
                  <a:off x="5877703" y="1979189"/>
                  <a:ext cx="325614" cy="86727"/>
                </a:xfrm>
                <a:custGeom>
                  <a:avLst/>
                  <a:gdLst>
                    <a:gd name="connsiteX0" fmla="*/ 12 w 289728"/>
                    <a:gd name="connsiteY0" fmla="*/ 277 h 77169"/>
                    <a:gd name="connsiteX1" fmla="*/ 95262 w 289728"/>
                    <a:gd name="connsiteY1" fmla="*/ 62190 h 77169"/>
                    <a:gd name="connsiteX2" fmla="*/ 212737 w 289728"/>
                    <a:gd name="connsiteY2" fmla="*/ 73302 h 77169"/>
                    <a:gd name="connsiteX3" fmla="*/ 288937 w 289728"/>
                    <a:gd name="connsiteY3" fmla="*/ 8215 h 77169"/>
                    <a:gd name="connsiteX4" fmla="*/ 250837 w 289728"/>
                    <a:gd name="connsiteY4" fmla="*/ 39965 h 77169"/>
                    <a:gd name="connsiteX5" fmla="*/ 223849 w 289728"/>
                    <a:gd name="connsiteY5" fmla="*/ 54252 h 77169"/>
                    <a:gd name="connsiteX6" fmla="*/ 174637 w 289728"/>
                    <a:gd name="connsiteY6" fmla="*/ 57427 h 77169"/>
                    <a:gd name="connsiteX7" fmla="*/ 88912 w 289728"/>
                    <a:gd name="connsiteY7" fmla="*/ 39965 h 77169"/>
                    <a:gd name="connsiteX8" fmla="*/ 12 w 289728"/>
                    <a:gd name="connsiteY8" fmla="*/ 277 h 7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28" h="77169">
                      <a:moveTo>
                        <a:pt x="12" y="277"/>
                      </a:moveTo>
                      <a:cubicBezTo>
                        <a:pt x="1070" y="3981"/>
                        <a:pt x="59808" y="50019"/>
                        <a:pt x="95262" y="62190"/>
                      </a:cubicBezTo>
                      <a:cubicBezTo>
                        <a:pt x="130716" y="74361"/>
                        <a:pt x="180458" y="82298"/>
                        <a:pt x="212737" y="73302"/>
                      </a:cubicBezTo>
                      <a:cubicBezTo>
                        <a:pt x="245016" y="64306"/>
                        <a:pt x="282587" y="13771"/>
                        <a:pt x="288937" y="8215"/>
                      </a:cubicBezTo>
                      <a:cubicBezTo>
                        <a:pt x="295287" y="2659"/>
                        <a:pt x="261685" y="32292"/>
                        <a:pt x="250837" y="39965"/>
                      </a:cubicBezTo>
                      <a:cubicBezTo>
                        <a:pt x="239989" y="47638"/>
                        <a:pt x="236549" y="51342"/>
                        <a:pt x="223849" y="54252"/>
                      </a:cubicBezTo>
                      <a:cubicBezTo>
                        <a:pt x="211149" y="57162"/>
                        <a:pt x="197127" y="59808"/>
                        <a:pt x="174637" y="57427"/>
                      </a:cubicBezTo>
                      <a:cubicBezTo>
                        <a:pt x="152148" y="55046"/>
                        <a:pt x="114047" y="48961"/>
                        <a:pt x="88912" y="39965"/>
                      </a:cubicBezTo>
                      <a:cubicBezTo>
                        <a:pt x="63777" y="30969"/>
                        <a:pt x="-1046" y="-3427"/>
                        <a:pt x="1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6" name="フリーフォーム: 図形 1275">
                  <a:extLst>
                    <a:ext uri="{FF2B5EF4-FFF2-40B4-BE49-F238E27FC236}">
                      <a16:creationId xmlns:a16="http://schemas.microsoft.com/office/drawing/2014/main" id="{F3C15B3C-12AE-45FC-856E-7C8BF6ACD1B8}"/>
                    </a:ext>
                  </a:extLst>
                </p:cNvPr>
                <p:cNvSpPr/>
                <p:nvPr/>
              </p:nvSpPr>
              <p:spPr>
                <a:xfrm>
                  <a:off x="5666331" y="1279443"/>
                  <a:ext cx="29449" cy="371904"/>
                </a:xfrm>
                <a:custGeom>
                  <a:avLst/>
                  <a:gdLst>
                    <a:gd name="connsiteX0" fmla="*/ 22989 w 26203"/>
                    <a:gd name="connsiteY0" fmla="*/ 604 h 330916"/>
                    <a:gd name="connsiteX1" fmla="*/ 11876 w 26203"/>
                    <a:gd name="connsiteY1" fmla="*/ 79979 h 330916"/>
                    <a:gd name="connsiteX2" fmla="*/ 13464 w 26203"/>
                    <a:gd name="connsiteY2" fmla="*/ 172054 h 330916"/>
                    <a:gd name="connsiteX3" fmla="*/ 2351 w 26203"/>
                    <a:gd name="connsiteY3" fmla="*/ 232379 h 330916"/>
                    <a:gd name="connsiteX4" fmla="*/ 764 w 26203"/>
                    <a:gd name="connsiteY4" fmla="*/ 319692 h 330916"/>
                    <a:gd name="connsiteX5" fmla="*/ 11876 w 26203"/>
                    <a:gd name="connsiteY5" fmla="*/ 322867 h 330916"/>
                    <a:gd name="connsiteX6" fmla="*/ 18226 w 26203"/>
                    <a:gd name="connsiteY6" fmla="*/ 256192 h 330916"/>
                    <a:gd name="connsiteX7" fmla="*/ 18226 w 26203"/>
                    <a:gd name="connsiteY7" fmla="*/ 189517 h 330916"/>
                    <a:gd name="connsiteX8" fmla="*/ 26164 w 26203"/>
                    <a:gd name="connsiteY8" fmla="*/ 122842 h 330916"/>
                    <a:gd name="connsiteX9" fmla="*/ 22989 w 26203"/>
                    <a:gd name="connsiteY9" fmla="*/ 604 h 33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" h="330916">
                      <a:moveTo>
                        <a:pt x="22989" y="604"/>
                      </a:moveTo>
                      <a:cubicBezTo>
                        <a:pt x="20608" y="-6540"/>
                        <a:pt x="13463" y="51404"/>
                        <a:pt x="11876" y="79979"/>
                      </a:cubicBezTo>
                      <a:cubicBezTo>
                        <a:pt x="10288" y="108554"/>
                        <a:pt x="15051" y="146654"/>
                        <a:pt x="13464" y="172054"/>
                      </a:cubicBezTo>
                      <a:cubicBezTo>
                        <a:pt x="11876" y="197454"/>
                        <a:pt x="4468" y="207773"/>
                        <a:pt x="2351" y="232379"/>
                      </a:cubicBezTo>
                      <a:cubicBezTo>
                        <a:pt x="234" y="256985"/>
                        <a:pt x="-823" y="304611"/>
                        <a:pt x="764" y="319692"/>
                      </a:cubicBezTo>
                      <a:cubicBezTo>
                        <a:pt x="2351" y="334773"/>
                        <a:pt x="8966" y="333450"/>
                        <a:pt x="11876" y="322867"/>
                      </a:cubicBezTo>
                      <a:cubicBezTo>
                        <a:pt x="14786" y="312284"/>
                        <a:pt x="17168" y="278417"/>
                        <a:pt x="18226" y="256192"/>
                      </a:cubicBezTo>
                      <a:cubicBezTo>
                        <a:pt x="19284" y="233967"/>
                        <a:pt x="16903" y="211742"/>
                        <a:pt x="18226" y="189517"/>
                      </a:cubicBezTo>
                      <a:cubicBezTo>
                        <a:pt x="19549" y="167292"/>
                        <a:pt x="25899" y="151152"/>
                        <a:pt x="26164" y="122842"/>
                      </a:cubicBezTo>
                      <a:cubicBezTo>
                        <a:pt x="26429" y="94532"/>
                        <a:pt x="25370" y="7748"/>
                        <a:pt x="22989" y="6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7" name="フリーフォーム: 図形 1276">
                  <a:extLst>
                    <a:ext uri="{FF2B5EF4-FFF2-40B4-BE49-F238E27FC236}">
                      <a16:creationId xmlns:a16="http://schemas.microsoft.com/office/drawing/2014/main" id="{41242B70-C6A0-4209-A285-6E6C67C3769C}"/>
                    </a:ext>
                  </a:extLst>
                </p:cNvPr>
                <p:cNvSpPr/>
                <p:nvPr/>
              </p:nvSpPr>
              <p:spPr>
                <a:xfrm>
                  <a:off x="6412732" y="1271172"/>
                  <a:ext cx="41659" cy="300767"/>
                </a:xfrm>
                <a:custGeom>
                  <a:avLst/>
                  <a:gdLst>
                    <a:gd name="connsiteX0" fmla="*/ 199 w 37068"/>
                    <a:gd name="connsiteY0" fmla="*/ 26 h 267619"/>
                    <a:gd name="connsiteX1" fmla="*/ 17661 w 37068"/>
                    <a:gd name="connsiteY1" fmla="*/ 123851 h 267619"/>
                    <a:gd name="connsiteX2" fmla="*/ 25599 w 37068"/>
                    <a:gd name="connsiteY2" fmla="*/ 184176 h 267619"/>
                    <a:gd name="connsiteX3" fmla="*/ 35124 w 37068"/>
                    <a:gd name="connsiteY3" fmla="*/ 266726 h 267619"/>
                    <a:gd name="connsiteX4" fmla="*/ 36711 w 37068"/>
                    <a:gd name="connsiteY4" fmla="*/ 222276 h 267619"/>
                    <a:gd name="connsiteX5" fmla="*/ 30361 w 37068"/>
                    <a:gd name="connsiteY5" fmla="*/ 134963 h 267619"/>
                    <a:gd name="connsiteX6" fmla="*/ 199 w 37068"/>
                    <a:gd name="connsiteY6" fmla="*/ 26 h 26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068" h="267619">
                      <a:moveTo>
                        <a:pt x="199" y="26"/>
                      </a:moveTo>
                      <a:cubicBezTo>
                        <a:pt x="-1918" y="-1826"/>
                        <a:pt x="13428" y="93159"/>
                        <a:pt x="17661" y="123851"/>
                      </a:cubicBezTo>
                      <a:cubicBezTo>
                        <a:pt x="21894" y="154543"/>
                        <a:pt x="22689" y="160364"/>
                        <a:pt x="25599" y="184176"/>
                      </a:cubicBezTo>
                      <a:cubicBezTo>
                        <a:pt x="28509" y="207988"/>
                        <a:pt x="33272" y="260376"/>
                        <a:pt x="35124" y="266726"/>
                      </a:cubicBezTo>
                      <a:cubicBezTo>
                        <a:pt x="36976" y="273076"/>
                        <a:pt x="37505" y="244236"/>
                        <a:pt x="36711" y="222276"/>
                      </a:cubicBezTo>
                      <a:cubicBezTo>
                        <a:pt x="35917" y="200316"/>
                        <a:pt x="34330" y="167242"/>
                        <a:pt x="30361" y="134963"/>
                      </a:cubicBezTo>
                      <a:cubicBezTo>
                        <a:pt x="26392" y="102684"/>
                        <a:pt x="2316" y="1878"/>
                        <a:pt x="199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8" name="フリーフォーム: 図形 1277">
                  <a:extLst>
                    <a:ext uri="{FF2B5EF4-FFF2-40B4-BE49-F238E27FC236}">
                      <a16:creationId xmlns:a16="http://schemas.microsoft.com/office/drawing/2014/main" id="{4F1385F1-3ECE-49AC-B7B7-0FA392B3E877}"/>
                    </a:ext>
                  </a:extLst>
                </p:cNvPr>
                <p:cNvSpPr/>
                <p:nvPr/>
              </p:nvSpPr>
              <p:spPr>
                <a:xfrm>
                  <a:off x="5676460" y="1079837"/>
                  <a:ext cx="742834" cy="187224"/>
                </a:xfrm>
                <a:custGeom>
                  <a:avLst/>
                  <a:gdLst>
                    <a:gd name="connsiteX0" fmla="*/ 1276 w 660966"/>
                    <a:gd name="connsiteY0" fmla="*/ 162336 h 166590"/>
                    <a:gd name="connsiteX1" fmla="*/ 109226 w 660966"/>
                    <a:gd name="connsiteY1" fmla="*/ 65499 h 166590"/>
                    <a:gd name="connsiteX2" fmla="*/ 255276 w 660966"/>
                    <a:gd name="connsiteY2" fmla="*/ 17874 h 166590"/>
                    <a:gd name="connsiteX3" fmla="*/ 321951 w 660966"/>
                    <a:gd name="connsiteY3" fmla="*/ 14699 h 166590"/>
                    <a:gd name="connsiteX4" fmla="*/ 415613 w 660966"/>
                    <a:gd name="connsiteY4" fmla="*/ 17874 h 166590"/>
                    <a:gd name="connsiteX5" fmla="*/ 493401 w 660966"/>
                    <a:gd name="connsiteY5" fmla="*/ 49624 h 166590"/>
                    <a:gd name="connsiteX6" fmla="*/ 656913 w 660966"/>
                    <a:gd name="connsiteY6" fmla="*/ 165511 h 166590"/>
                    <a:gd name="connsiteX7" fmla="*/ 606113 w 660966"/>
                    <a:gd name="connsiteY7" fmla="*/ 105186 h 166590"/>
                    <a:gd name="connsiteX8" fmla="*/ 548963 w 660966"/>
                    <a:gd name="connsiteY8" fmla="*/ 65499 h 166590"/>
                    <a:gd name="connsiteX9" fmla="*/ 414026 w 660966"/>
                    <a:gd name="connsiteY9" fmla="*/ 14699 h 166590"/>
                    <a:gd name="connsiteX10" fmla="*/ 290201 w 660966"/>
                    <a:gd name="connsiteY10" fmla="*/ 411 h 166590"/>
                    <a:gd name="connsiteX11" fmla="*/ 182251 w 660966"/>
                    <a:gd name="connsiteY11" fmla="*/ 17874 h 166590"/>
                    <a:gd name="connsiteX12" fmla="*/ 1276 w 660966"/>
                    <a:gd name="connsiteY12" fmla="*/ 162336 h 16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0966" h="166590">
                      <a:moveTo>
                        <a:pt x="1276" y="162336"/>
                      </a:moveTo>
                      <a:cubicBezTo>
                        <a:pt x="-10895" y="170273"/>
                        <a:pt x="66893" y="89576"/>
                        <a:pt x="109226" y="65499"/>
                      </a:cubicBezTo>
                      <a:cubicBezTo>
                        <a:pt x="151559" y="41422"/>
                        <a:pt x="219822" y="26341"/>
                        <a:pt x="255276" y="17874"/>
                      </a:cubicBezTo>
                      <a:cubicBezTo>
                        <a:pt x="290730" y="9407"/>
                        <a:pt x="321951" y="14699"/>
                        <a:pt x="321951" y="14699"/>
                      </a:cubicBezTo>
                      <a:cubicBezTo>
                        <a:pt x="348674" y="14699"/>
                        <a:pt x="387038" y="12053"/>
                        <a:pt x="415613" y="17874"/>
                      </a:cubicBezTo>
                      <a:cubicBezTo>
                        <a:pt x="444188" y="23695"/>
                        <a:pt x="453184" y="25018"/>
                        <a:pt x="493401" y="49624"/>
                      </a:cubicBezTo>
                      <a:cubicBezTo>
                        <a:pt x="533618" y="74230"/>
                        <a:pt x="638128" y="156251"/>
                        <a:pt x="656913" y="165511"/>
                      </a:cubicBezTo>
                      <a:cubicBezTo>
                        <a:pt x="675698" y="174771"/>
                        <a:pt x="624105" y="121855"/>
                        <a:pt x="606113" y="105186"/>
                      </a:cubicBezTo>
                      <a:cubicBezTo>
                        <a:pt x="588121" y="88517"/>
                        <a:pt x="580977" y="80580"/>
                        <a:pt x="548963" y="65499"/>
                      </a:cubicBezTo>
                      <a:cubicBezTo>
                        <a:pt x="516949" y="50418"/>
                        <a:pt x="457153" y="25547"/>
                        <a:pt x="414026" y="14699"/>
                      </a:cubicBezTo>
                      <a:cubicBezTo>
                        <a:pt x="370899" y="3851"/>
                        <a:pt x="328830" y="-118"/>
                        <a:pt x="290201" y="411"/>
                      </a:cubicBezTo>
                      <a:cubicBezTo>
                        <a:pt x="251572" y="940"/>
                        <a:pt x="228289" y="-5409"/>
                        <a:pt x="182251" y="17874"/>
                      </a:cubicBezTo>
                      <a:cubicBezTo>
                        <a:pt x="136214" y="41157"/>
                        <a:pt x="13447" y="154399"/>
                        <a:pt x="1276" y="162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9" name="フリーフォーム: 図形 1278">
                  <a:extLst>
                    <a:ext uri="{FF2B5EF4-FFF2-40B4-BE49-F238E27FC236}">
                      <a16:creationId xmlns:a16="http://schemas.microsoft.com/office/drawing/2014/main" id="{0448E82B-856A-47F2-8346-1C2648341F69}"/>
                    </a:ext>
                  </a:extLst>
                </p:cNvPr>
                <p:cNvSpPr/>
                <p:nvPr/>
              </p:nvSpPr>
              <p:spPr>
                <a:xfrm>
                  <a:off x="5984400" y="1214091"/>
                  <a:ext cx="31767" cy="78458"/>
                </a:xfrm>
                <a:custGeom>
                  <a:avLst/>
                  <a:gdLst>
                    <a:gd name="connsiteX0" fmla="*/ 22549 w 28266"/>
                    <a:gd name="connsiteY0" fmla="*/ 16 h 69811"/>
                    <a:gd name="connsiteX1" fmla="*/ 13024 w 28266"/>
                    <a:gd name="connsiteY1" fmla="*/ 61928 h 69811"/>
                    <a:gd name="connsiteX2" fmla="*/ 324 w 28266"/>
                    <a:gd name="connsiteY2" fmla="*/ 68278 h 69811"/>
                    <a:gd name="connsiteX3" fmla="*/ 27311 w 28266"/>
                    <a:gd name="connsiteY3" fmla="*/ 55578 h 69811"/>
                    <a:gd name="connsiteX4" fmla="*/ 22549 w 28266"/>
                    <a:gd name="connsiteY4" fmla="*/ 16 h 6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6" h="69811">
                      <a:moveTo>
                        <a:pt x="22549" y="16"/>
                      </a:moveTo>
                      <a:cubicBezTo>
                        <a:pt x="20168" y="1074"/>
                        <a:pt x="16728" y="50551"/>
                        <a:pt x="13024" y="61928"/>
                      </a:cubicBezTo>
                      <a:cubicBezTo>
                        <a:pt x="9320" y="73305"/>
                        <a:pt x="-2057" y="69336"/>
                        <a:pt x="324" y="68278"/>
                      </a:cubicBezTo>
                      <a:cubicBezTo>
                        <a:pt x="2705" y="67220"/>
                        <a:pt x="24136" y="62457"/>
                        <a:pt x="27311" y="55578"/>
                      </a:cubicBezTo>
                      <a:cubicBezTo>
                        <a:pt x="30486" y="48699"/>
                        <a:pt x="24930" y="-1042"/>
                        <a:pt x="22549" y="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0" name="フリーフォーム: 図形 1279">
                  <a:extLst>
                    <a:ext uri="{FF2B5EF4-FFF2-40B4-BE49-F238E27FC236}">
                      <a16:creationId xmlns:a16="http://schemas.microsoft.com/office/drawing/2014/main" id="{10EC8895-2AD4-4EA3-A821-C0FB794C797C}"/>
                    </a:ext>
                  </a:extLst>
                </p:cNvPr>
                <p:cNvSpPr/>
                <p:nvPr/>
              </p:nvSpPr>
              <p:spPr>
                <a:xfrm>
                  <a:off x="6080931" y="1203351"/>
                  <a:ext cx="39763" cy="90719"/>
                </a:xfrm>
                <a:custGeom>
                  <a:avLst/>
                  <a:gdLst>
                    <a:gd name="connsiteX0" fmla="*/ 8094 w 35381"/>
                    <a:gd name="connsiteY0" fmla="*/ 48 h 80721"/>
                    <a:gd name="connsiteX1" fmla="*/ 17619 w 35381"/>
                    <a:gd name="connsiteY1" fmla="*/ 69898 h 80721"/>
                    <a:gd name="connsiteX2" fmla="*/ 35082 w 35381"/>
                    <a:gd name="connsiteY2" fmla="*/ 79423 h 80721"/>
                    <a:gd name="connsiteX3" fmla="*/ 1744 w 35381"/>
                    <a:gd name="connsiteY3" fmla="*/ 58785 h 80721"/>
                    <a:gd name="connsiteX4" fmla="*/ 8094 w 35381"/>
                    <a:gd name="connsiteY4" fmla="*/ 48 h 80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81" h="80721">
                      <a:moveTo>
                        <a:pt x="8094" y="48"/>
                      </a:moveTo>
                      <a:cubicBezTo>
                        <a:pt x="10740" y="1900"/>
                        <a:pt x="13121" y="56669"/>
                        <a:pt x="17619" y="69898"/>
                      </a:cubicBezTo>
                      <a:cubicBezTo>
                        <a:pt x="22117" y="83127"/>
                        <a:pt x="37728" y="81275"/>
                        <a:pt x="35082" y="79423"/>
                      </a:cubicBezTo>
                      <a:cubicBezTo>
                        <a:pt x="32436" y="77571"/>
                        <a:pt x="7300" y="68046"/>
                        <a:pt x="1744" y="58785"/>
                      </a:cubicBezTo>
                      <a:cubicBezTo>
                        <a:pt x="-3812" y="49525"/>
                        <a:pt x="5448" y="-1804"/>
                        <a:pt x="8094" y="4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1" name="フリーフォーム: 図形 1280">
                  <a:extLst>
                    <a:ext uri="{FF2B5EF4-FFF2-40B4-BE49-F238E27FC236}">
                      <a16:creationId xmlns:a16="http://schemas.microsoft.com/office/drawing/2014/main" id="{32EAF1B2-470A-40C3-9E3C-96F23CB8D1E0}"/>
                    </a:ext>
                  </a:extLst>
                </p:cNvPr>
                <p:cNvSpPr/>
                <p:nvPr/>
              </p:nvSpPr>
              <p:spPr>
                <a:xfrm>
                  <a:off x="5553785" y="1126476"/>
                  <a:ext cx="54540" cy="360620"/>
                </a:xfrm>
                <a:custGeom>
                  <a:avLst/>
                  <a:gdLst>
                    <a:gd name="connsiteX0" fmla="*/ 48518 w 48529"/>
                    <a:gd name="connsiteY0" fmla="*/ 187 h 320876"/>
                    <a:gd name="connsiteX1" fmla="*/ 23118 w 48529"/>
                    <a:gd name="connsiteY1" fmla="*/ 139887 h 320876"/>
                    <a:gd name="connsiteX2" fmla="*/ 2481 w 48529"/>
                    <a:gd name="connsiteY2" fmla="*/ 236725 h 320876"/>
                    <a:gd name="connsiteX3" fmla="*/ 2481 w 48529"/>
                    <a:gd name="connsiteY3" fmla="*/ 320862 h 320876"/>
                    <a:gd name="connsiteX4" fmla="*/ 21531 w 48529"/>
                    <a:gd name="connsiteY4" fmla="*/ 243075 h 320876"/>
                    <a:gd name="connsiteX5" fmla="*/ 16768 w 48529"/>
                    <a:gd name="connsiteY5" fmla="*/ 189100 h 320876"/>
                    <a:gd name="connsiteX6" fmla="*/ 23118 w 48529"/>
                    <a:gd name="connsiteY6" fmla="*/ 155762 h 320876"/>
                    <a:gd name="connsiteX7" fmla="*/ 26293 w 48529"/>
                    <a:gd name="connsiteY7" fmla="*/ 103375 h 320876"/>
                    <a:gd name="connsiteX8" fmla="*/ 19943 w 48529"/>
                    <a:gd name="connsiteY8" fmla="*/ 109725 h 320876"/>
                    <a:gd name="connsiteX9" fmla="*/ 48518 w 48529"/>
                    <a:gd name="connsiteY9" fmla="*/ 187 h 320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29" h="320876">
                      <a:moveTo>
                        <a:pt x="48518" y="187"/>
                      </a:moveTo>
                      <a:cubicBezTo>
                        <a:pt x="49047" y="5214"/>
                        <a:pt x="30791" y="100464"/>
                        <a:pt x="23118" y="139887"/>
                      </a:cubicBezTo>
                      <a:cubicBezTo>
                        <a:pt x="15445" y="179310"/>
                        <a:pt x="5921" y="206562"/>
                        <a:pt x="2481" y="236725"/>
                      </a:cubicBezTo>
                      <a:cubicBezTo>
                        <a:pt x="-959" y="266888"/>
                        <a:pt x="-694" y="319804"/>
                        <a:pt x="2481" y="320862"/>
                      </a:cubicBezTo>
                      <a:cubicBezTo>
                        <a:pt x="5656" y="321920"/>
                        <a:pt x="19150" y="265035"/>
                        <a:pt x="21531" y="243075"/>
                      </a:cubicBezTo>
                      <a:cubicBezTo>
                        <a:pt x="23912" y="221115"/>
                        <a:pt x="16504" y="203652"/>
                        <a:pt x="16768" y="189100"/>
                      </a:cubicBezTo>
                      <a:cubicBezTo>
                        <a:pt x="17032" y="174548"/>
                        <a:pt x="21531" y="170049"/>
                        <a:pt x="23118" y="155762"/>
                      </a:cubicBezTo>
                      <a:cubicBezTo>
                        <a:pt x="24705" y="141475"/>
                        <a:pt x="26822" y="111048"/>
                        <a:pt x="26293" y="103375"/>
                      </a:cubicBezTo>
                      <a:cubicBezTo>
                        <a:pt x="25764" y="95702"/>
                        <a:pt x="18620" y="126923"/>
                        <a:pt x="19943" y="109725"/>
                      </a:cubicBezTo>
                      <a:cubicBezTo>
                        <a:pt x="21266" y="92527"/>
                        <a:pt x="47989" y="-4840"/>
                        <a:pt x="48518" y="1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2" name="フリーフォーム: 図形 1281">
                  <a:extLst>
                    <a:ext uri="{FF2B5EF4-FFF2-40B4-BE49-F238E27FC236}">
                      <a16:creationId xmlns:a16="http://schemas.microsoft.com/office/drawing/2014/main" id="{39A2DD11-440C-440C-905D-76BE621424C3}"/>
                    </a:ext>
                  </a:extLst>
                </p:cNvPr>
                <p:cNvSpPr/>
                <p:nvPr/>
              </p:nvSpPr>
              <p:spPr>
                <a:xfrm>
                  <a:off x="5567114" y="1242941"/>
                  <a:ext cx="114781" cy="202294"/>
                </a:xfrm>
                <a:custGeom>
                  <a:avLst/>
                  <a:gdLst>
                    <a:gd name="connsiteX0" fmla="*/ 101746 w 102131"/>
                    <a:gd name="connsiteY0" fmla="*/ 1333 h 179999"/>
                    <a:gd name="connsiteX1" fmla="*/ 17608 w 102131"/>
                    <a:gd name="connsiteY1" fmla="*/ 123571 h 179999"/>
                    <a:gd name="connsiteX2" fmla="*/ 33483 w 102131"/>
                    <a:gd name="connsiteY2" fmla="*/ 71183 h 179999"/>
                    <a:gd name="connsiteX3" fmla="*/ 146 w 102131"/>
                    <a:gd name="connsiteY3" fmla="*/ 179133 h 179999"/>
                    <a:gd name="connsiteX4" fmla="*/ 22371 w 102131"/>
                    <a:gd name="connsiteY4" fmla="*/ 118808 h 179999"/>
                    <a:gd name="connsiteX5" fmla="*/ 47771 w 102131"/>
                    <a:gd name="connsiteY5" fmla="*/ 61658 h 179999"/>
                    <a:gd name="connsiteX6" fmla="*/ 101746 w 102131"/>
                    <a:gd name="connsiteY6" fmla="*/ 1333 h 17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31" h="179999">
                      <a:moveTo>
                        <a:pt x="101746" y="1333"/>
                      </a:moveTo>
                      <a:cubicBezTo>
                        <a:pt x="96719" y="11652"/>
                        <a:pt x="28985" y="111929"/>
                        <a:pt x="17608" y="123571"/>
                      </a:cubicBezTo>
                      <a:cubicBezTo>
                        <a:pt x="6231" y="135213"/>
                        <a:pt x="36393" y="61923"/>
                        <a:pt x="33483" y="71183"/>
                      </a:cubicBezTo>
                      <a:cubicBezTo>
                        <a:pt x="30573" y="80443"/>
                        <a:pt x="1998" y="171196"/>
                        <a:pt x="146" y="179133"/>
                      </a:cubicBezTo>
                      <a:cubicBezTo>
                        <a:pt x="-1706" y="187071"/>
                        <a:pt x="14433" y="138387"/>
                        <a:pt x="22371" y="118808"/>
                      </a:cubicBezTo>
                      <a:cubicBezTo>
                        <a:pt x="30309" y="99229"/>
                        <a:pt x="34277" y="79914"/>
                        <a:pt x="47771" y="61658"/>
                      </a:cubicBezTo>
                      <a:cubicBezTo>
                        <a:pt x="61265" y="43402"/>
                        <a:pt x="106773" y="-8986"/>
                        <a:pt x="101746" y="1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3" name="フリーフォーム: 図形 1282">
                  <a:extLst>
                    <a:ext uri="{FF2B5EF4-FFF2-40B4-BE49-F238E27FC236}">
                      <a16:creationId xmlns:a16="http://schemas.microsoft.com/office/drawing/2014/main" id="{41021EF1-846A-4CFF-AF8B-028C802CEDC4}"/>
                    </a:ext>
                  </a:extLst>
                </p:cNvPr>
                <p:cNvSpPr/>
                <p:nvPr/>
              </p:nvSpPr>
              <p:spPr>
                <a:xfrm>
                  <a:off x="6418269" y="1251374"/>
                  <a:ext cx="138842" cy="323826"/>
                </a:xfrm>
                <a:custGeom>
                  <a:avLst/>
                  <a:gdLst>
                    <a:gd name="connsiteX0" fmla="*/ 34 w 123540"/>
                    <a:gd name="connsiteY0" fmla="*/ 179 h 288137"/>
                    <a:gd name="connsiteX1" fmla="*/ 73059 w 123540"/>
                    <a:gd name="connsiteY1" fmla="*/ 114479 h 288137"/>
                    <a:gd name="connsiteX2" fmla="*/ 74647 w 123540"/>
                    <a:gd name="connsiteY2" fmla="*/ 103367 h 288137"/>
                    <a:gd name="connsiteX3" fmla="*/ 119097 w 123540"/>
                    <a:gd name="connsiteY3" fmla="*/ 282754 h 288137"/>
                    <a:gd name="connsiteX4" fmla="*/ 119097 w 123540"/>
                    <a:gd name="connsiteY4" fmla="*/ 233542 h 288137"/>
                    <a:gd name="connsiteX5" fmla="*/ 93697 w 123540"/>
                    <a:gd name="connsiteY5" fmla="*/ 154167 h 288137"/>
                    <a:gd name="connsiteX6" fmla="*/ 88934 w 123540"/>
                    <a:gd name="connsiteY6" fmla="*/ 138292 h 288137"/>
                    <a:gd name="connsiteX7" fmla="*/ 63534 w 123540"/>
                    <a:gd name="connsiteY7" fmla="*/ 89079 h 288137"/>
                    <a:gd name="connsiteX8" fmla="*/ 34 w 123540"/>
                    <a:gd name="connsiteY8" fmla="*/ 179 h 2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40" h="288137">
                      <a:moveTo>
                        <a:pt x="34" y="179"/>
                      </a:moveTo>
                      <a:cubicBezTo>
                        <a:pt x="1621" y="4412"/>
                        <a:pt x="60624" y="97281"/>
                        <a:pt x="73059" y="114479"/>
                      </a:cubicBezTo>
                      <a:cubicBezTo>
                        <a:pt x="85494" y="131677"/>
                        <a:pt x="66974" y="75321"/>
                        <a:pt x="74647" y="103367"/>
                      </a:cubicBezTo>
                      <a:cubicBezTo>
                        <a:pt x="82320" y="131413"/>
                        <a:pt x="111689" y="261058"/>
                        <a:pt x="119097" y="282754"/>
                      </a:cubicBezTo>
                      <a:cubicBezTo>
                        <a:pt x="126505" y="304450"/>
                        <a:pt x="123330" y="254973"/>
                        <a:pt x="119097" y="233542"/>
                      </a:cubicBezTo>
                      <a:cubicBezTo>
                        <a:pt x="114864" y="212111"/>
                        <a:pt x="98724" y="170042"/>
                        <a:pt x="93697" y="154167"/>
                      </a:cubicBezTo>
                      <a:cubicBezTo>
                        <a:pt x="88670" y="138292"/>
                        <a:pt x="93961" y="149140"/>
                        <a:pt x="88934" y="138292"/>
                      </a:cubicBezTo>
                      <a:cubicBezTo>
                        <a:pt x="83907" y="127444"/>
                        <a:pt x="75176" y="110246"/>
                        <a:pt x="63534" y="89079"/>
                      </a:cubicBezTo>
                      <a:cubicBezTo>
                        <a:pt x="51892" y="67912"/>
                        <a:pt x="-1553" y="-4054"/>
                        <a:pt x="34" y="1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4" name="フリーフォーム: 図形 1283">
                  <a:extLst>
                    <a:ext uri="{FF2B5EF4-FFF2-40B4-BE49-F238E27FC236}">
                      <a16:creationId xmlns:a16="http://schemas.microsoft.com/office/drawing/2014/main" id="{CBF9F0F3-694B-4DBD-8445-32A3EB1034A9}"/>
                    </a:ext>
                  </a:extLst>
                </p:cNvPr>
                <p:cNvSpPr/>
                <p:nvPr/>
              </p:nvSpPr>
              <p:spPr>
                <a:xfrm>
                  <a:off x="5747411" y="762325"/>
                  <a:ext cx="644186" cy="111245"/>
                </a:xfrm>
                <a:custGeom>
                  <a:avLst/>
                  <a:gdLst>
                    <a:gd name="connsiteX0" fmla="*/ 57 w 573190"/>
                    <a:gd name="connsiteY0" fmla="*/ 52743 h 98985"/>
                    <a:gd name="connsiteX1" fmla="*/ 184207 w 573190"/>
                    <a:gd name="connsiteY1" fmla="*/ 14643 h 98985"/>
                    <a:gd name="connsiteX2" fmla="*/ 214370 w 573190"/>
                    <a:gd name="connsiteY2" fmla="*/ 17818 h 98985"/>
                    <a:gd name="connsiteX3" fmla="*/ 396932 w 573190"/>
                    <a:gd name="connsiteY3" fmla="*/ 24168 h 98985"/>
                    <a:gd name="connsiteX4" fmla="*/ 422332 w 573190"/>
                    <a:gd name="connsiteY4" fmla="*/ 33693 h 98985"/>
                    <a:gd name="connsiteX5" fmla="*/ 509645 w 573190"/>
                    <a:gd name="connsiteY5" fmla="*/ 67030 h 98985"/>
                    <a:gd name="connsiteX6" fmla="*/ 573145 w 573190"/>
                    <a:gd name="connsiteY6" fmla="*/ 98780 h 98985"/>
                    <a:gd name="connsiteX7" fmla="*/ 500120 w 573190"/>
                    <a:gd name="connsiteY7" fmla="*/ 51155 h 98985"/>
                    <a:gd name="connsiteX8" fmla="*/ 392170 w 573190"/>
                    <a:gd name="connsiteY8" fmla="*/ 6705 h 98985"/>
                    <a:gd name="connsiteX9" fmla="*/ 287395 w 573190"/>
                    <a:gd name="connsiteY9" fmla="*/ 1943 h 98985"/>
                    <a:gd name="connsiteX10" fmla="*/ 325495 w 573190"/>
                    <a:gd name="connsiteY10" fmla="*/ 24168 h 98985"/>
                    <a:gd name="connsiteX11" fmla="*/ 204845 w 573190"/>
                    <a:gd name="connsiteY11" fmla="*/ 22580 h 98985"/>
                    <a:gd name="connsiteX12" fmla="*/ 57 w 573190"/>
                    <a:gd name="connsiteY12" fmla="*/ 52743 h 98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3190" h="98985">
                      <a:moveTo>
                        <a:pt x="57" y="52743"/>
                      </a:moveTo>
                      <a:cubicBezTo>
                        <a:pt x="-3383" y="51420"/>
                        <a:pt x="148488" y="20464"/>
                        <a:pt x="184207" y="14643"/>
                      </a:cubicBezTo>
                      <a:cubicBezTo>
                        <a:pt x="219926" y="8822"/>
                        <a:pt x="214370" y="17818"/>
                        <a:pt x="214370" y="17818"/>
                      </a:cubicBezTo>
                      <a:lnTo>
                        <a:pt x="396932" y="24168"/>
                      </a:lnTo>
                      <a:cubicBezTo>
                        <a:pt x="431592" y="26814"/>
                        <a:pt x="422332" y="33693"/>
                        <a:pt x="422332" y="33693"/>
                      </a:cubicBezTo>
                      <a:cubicBezTo>
                        <a:pt x="441117" y="40837"/>
                        <a:pt x="484510" y="56182"/>
                        <a:pt x="509645" y="67030"/>
                      </a:cubicBezTo>
                      <a:cubicBezTo>
                        <a:pt x="534780" y="77878"/>
                        <a:pt x="574733" y="101426"/>
                        <a:pt x="573145" y="98780"/>
                      </a:cubicBezTo>
                      <a:cubicBezTo>
                        <a:pt x="571558" y="96134"/>
                        <a:pt x="530283" y="66501"/>
                        <a:pt x="500120" y="51155"/>
                      </a:cubicBezTo>
                      <a:cubicBezTo>
                        <a:pt x="469958" y="35809"/>
                        <a:pt x="427624" y="14907"/>
                        <a:pt x="392170" y="6705"/>
                      </a:cubicBezTo>
                      <a:cubicBezTo>
                        <a:pt x="356716" y="-1497"/>
                        <a:pt x="298507" y="-967"/>
                        <a:pt x="287395" y="1943"/>
                      </a:cubicBezTo>
                      <a:cubicBezTo>
                        <a:pt x="276283" y="4853"/>
                        <a:pt x="339253" y="20729"/>
                        <a:pt x="325495" y="24168"/>
                      </a:cubicBezTo>
                      <a:cubicBezTo>
                        <a:pt x="311737" y="27607"/>
                        <a:pt x="255910" y="19141"/>
                        <a:pt x="204845" y="22580"/>
                      </a:cubicBezTo>
                      <a:cubicBezTo>
                        <a:pt x="153780" y="26019"/>
                        <a:pt x="3497" y="54066"/>
                        <a:pt x="57" y="52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5" name="フリーフォーム: 図形 1284">
                  <a:extLst>
                    <a:ext uri="{FF2B5EF4-FFF2-40B4-BE49-F238E27FC236}">
                      <a16:creationId xmlns:a16="http://schemas.microsoft.com/office/drawing/2014/main" id="{59BAD374-38B6-48AD-95DE-5B91847AEF41}"/>
                    </a:ext>
                  </a:extLst>
                </p:cNvPr>
                <p:cNvSpPr/>
                <p:nvPr/>
              </p:nvSpPr>
              <p:spPr>
                <a:xfrm>
                  <a:off x="5572464" y="843001"/>
                  <a:ext cx="130435" cy="337330"/>
                </a:xfrm>
                <a:custGeom>
                  <a:avLst/>
                  <a:gdLst>
                    <a:gd name="connsiteX0" fmla="*/ 116036 w 116060"/>
                    <a:gd name="connsiteY0" fmla="*/ 8 h 300153"/>
                    <a:gd name="connsiteX1" fmla="*/ 60473 w 116060"/>
                    <a:gd name="connsiteY1" fmla="*/ 69858 h 300153"/>
                    <a:gd name="connsiteX2" fmla="*/ 57298 w 116060"/>
                    <a:gd name="connsiteY2" fmla="*/ 93670 h 300153"/>
                    <a:gd name="connsiteX3" fmla="*/ 76348 w 116060"/>
                    <a:gd name="connsiteY3" fmla="*/ 44458 h 300153"/>
                    <a:gd name="connsiteX4" fmla="*/ 33486 w 116060"/>
                    <a:gd name="connsiteY4" fmla="*/ 168283 h 300153"/>
                    <a:gd name="connsiteX5" fmla="*/ 49361 w 116060"/>
                    <a:gd name="connsiteY5" fmla="*/ 134945 h 300153"/>
                    <a:gd name="connsiteX6" fmla="*/ 19198 w 116060"/>
                    <a:gd name="connsiteY6" fmla="*/ 215908 h 300153"/>
                    <a:gd name="connsiteX7" fmla="*/ 20786 w 116060"/>
                    <a:gd name="connsiteY7" fmla="*/ 193683 h 300153"/>
                    <a:gd name="connsiteX8" fmla="*/ 148 w 116060"/>
                    <a:gd name="connsiteY8" fmla="*/ 247658 h 300153"/>
                    <a:gd name="connsiteX9" fmla="*/ 11261 w 116060"/>
                    <a:gd name="connsiteY9" fmla="*/ 300045 h 300153"/>
                    <a:gd name="connsiteX10" fmla="*/ 6498 w 116060"/>
                    <a:gd name="connsiteY10" fmla="*/ 260358 h 300153"/>
                    <a:gd name="connsiteX11" fmla="*/ 6498 w 116060"/>
                    <a:gd name="connsiteY11" fmla="*/ 225433 h 300153"/>
                    <a:gd name="connsiteX12" fmla="*/ 66823 w 116060"/>
                    <a:gd name="connsiteY12" fmla="*/ 74620 h 300153"/>
                    <a:gd name="connsiteX13" fmla="*/ 116036 w 116060"/>
                    <a:gd name="connsiteY13" fmla="*/ 8 h 300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6060" h="300153">
                      <a:moveTo>
                        <a:pt x="116036" y="8"/>
                      </a:moveTo>
                      <a:cubicBezTo>
                        <a:pt x="114978" y="-786"/>
                        <a:pt x="70263" y="54248"/>
                        <a:pt x="60473" y="69858"/>
                      </a:cubicBezTo>
                      <a:cubicBezTo>
                        <a:pt x="50683" y="85468"/>
                        <a:pt x="54652" y="97903"/>
                        <a:pt x="57298" y="93670"/>
                      </a:cubicBezTo>
                      <a:cubicBezTo>
                        <a:pt x="59944" y="89437"/>
                        <a:pt x="80317" y="32023"/>
                        <a:pt x="76348" y="44458"/>
                      </a:cubicBezTo>
                      <a:cubicBezTo>
                        <a:pt x="72379" y="56893"/>
                        <a:pt x="37984" y="153202"/>
                        <a:pt x="33486" y="168283"/>
                      </a:cubicBezTo>
                      <a:cubicBezTo>
                        <a:pt x="28988" y="183364"/>
                        <a:pt x="51742" y="127008"/>
                        <a:pt x="49361" y="134945"/>
                      </a:cubicBezTo>
                      <a:cubicBezTo>
                        <a:pt x="46980" y="142882"/>
                        <a:pt x="23960" y="206118"/>
                        <a:pt x="19198" y="215908"/>
                      </a:cubicBezTo>
                      <a:cubicBezTo>
                        <a:pt x="14436" y="225698"/>
                        <a:pt x="23961" y="188391"/>
                        <a:pt x="20786" y="193683"/>
                      </a:cubicBezTo>
                      <a:cubicBezTo>
                        <a:pt x="17611" y="198975"/>
                        <a:pt x="1736" y="229931"/>
                        <a:pt x="148" y="247658"/>
                      </a:cubicBezTo>
                      <a:cubicBezTo>
                        <a:pt x="-1440" y="265385"/>
                        <a:pt x="10203" y="297928"/>
                        <a:pt x="11261" y="300045"/>
                      </a:cubicBezTo>
                      <a:cubicBezTo>
                        <a:pt x="12319" y="302162"/>
                        <a:pt x="7292" y="272793"/>
                        <a:pt x="6498" y="260358"/>
                      </a:cubicBezTo>
                      <a:cubicBezTo>
                        <a:pt x="5704" y="247923"/>
                        <a:pt x="-3556" y="256389"/>
                        <a:pt x="6498" y="225433"/>
                      </a:cubicBezTo>
                      <a:cubicBezTo>
                        <a:pt x="16552" y="194477"/>
                        <a:pt x="49625" y="109810"/>
                        <a:pt x="66823" y="74620"/>
                      </a:cubicBezTo>
                      <a:cubicBezTo>
                        <a:pt x="84021" y="39430"/>
                        <a:pt x="117094" y="802"/>
                        <a:pt x="1160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6" name="フリーフォーム: 図形 1285">
                  <a:extLst>
                    <a:ext uri="{FF2B5EF4-FFF2-40B4-BE49-F238E27FC236}">
                      <a16:creationId xmlns:a16="http://schemas.microsoft.com/office/drawing/2014/main" id="{33EE29AB-7F89-4D31-8AE6-FF8168EAC284}"/>
                    </a:ext>
                  </a:extLst>
                </p:cNvPr>
                <p:cNvSpPr/>
                <p:nvPr/>
              </p:nvSpPr>
              <p:spPr>
                <a:xfrm>
                  <a:off x="5602915" y="838356"/>
                  <a:ext cx="114910" cy="247692"/>
                </a:xfrm>
                <a:custGeom>
                  <a:avLst/>
                  <a:gdLst>
                    <a:gd name="connsiteX0" fmla="*/ 101641 w 102246"/>
                    <a:gd name="connsiteY0" fmla="*/ 966 h 220394"/>
                    <a:gd name="connsiteX1" fmla="*/ 74653 w 102246"/>
                    <a:gd name="connsiteY1" fmla="*/ 72403 h 220394"/>
                    <a:gd name="connsiteX2" fmla="*/ 42903 w 102246"/>
                    <a:gd name="connsiteY2" fmla="*/ 126378 h 220394"/>
                    <a:gd name="connsiteX3" fmla="*/ 22266 w 102246"/>
                    <a:gd name="connsiteY3" fmla="*/ 156541 h 220394"/>
                    <a:gd name="connsiteX4" fmla="*/ 55603 w 102246"/>
                    <a:gd name="connsiteY4" fmla="*/ 93041 h 220394"/>
                    <a:gd name="connsiteX5" fmla="*/ 41 w 102246"/>
                    <a:gd name="connsiteY5" fmla="*/ 220041 h 220394"/>
                    <a:gd name="connsiteX6" fmla="*/ 47666 w 102246"/>
                    <a:gd name="connsiteY6" fmla="*/ 127966 h 220394"/>
                    <a:gd name="connsiteX7" fmla="*/ 101641 w 102246"/>
                    <a:gd name="connsiteY7" fmla="*/ 966 h 22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246" h="220394">
                      <a:moveTo>
                        <a:pt x="101641" y="966"/>
                      </a:moveTo>
                      <a:cubicBezTo>
                        <a:pt x="106139" y="-8294"/>
                        <a:pt x="84443" y="51501"/>
                        <a:pt x="74653" y="72403"/>
                      </a:cubicBezTo>
                      <a:cubicBezTo>
                        <a:pt x="64863" y="93305"/>
                        <a:pt x="51634" y="112355"/>
                        <a:pt x="42903" y="126378"/>
                      </a:cubicBezTo>
                      <a:cubicBezTo>
                        <a:pt x="34172" y="140401"/>
                        <a:pt x="20149" y="162097"/>
                        <a:pt x="22266" y="156541"/>
                      </a:cubicBezTo>
                      <a:cubicBezTo>
                        <a:pt x="24383" y="150985"/>
                        <a:pt x="59307" y="82458"/>
                        <a:pt x="55603" y="93041"/>
                      </a:cubicBezTo>
                      <a:cubicBezTo>
                        <a:pt x="51899" y="103624"/>
                        <a:pt x="1364" y="214220"/>
                        <a:pt x="41" y="220041"/>
                      </a:cubicBezTo>
                      <a:cubicBezTo>
                        <a:pt x="-1282" y="225862"/>
                        <a:pt x="29674" y="158393"/>
                        <a:pt x="47666" y="127966"/>
                      </a:cubicBezTo>
                      <a:cubicBezTo>
                        <a:pt x="65658" y="97539"/>
                        <a:pt x="97143" y="10226"/>
                        <a:pt x="101641" y="9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7" name="フリーフォーム: 図形 1286">
                  <a:extLst>
                    <a:ext uri="{FF2B5EF4-FFF2-40B4-BE49-F238E27FC236}">
                      <a16:creationId xmlns:a16="http://schemas.microsoft.com/office/drawing/2014/main" id="{B03BC2CD-80D6-4412-AC5A-AF7BF5423CAF}"/>
                    </a:ext>
                  </a:extLst>
                </p:cNvPr>
                <p:cNvSpPr/>
                <p:nvPr/>
              </p:nvSpPr>
              <p:spPr>
                <a:xfrm>
                  <a:off x="5647468" y="816053"/>
                  <a:ext cx="199930" cy="127444"/>
                </a:xfrm>
                <a:custGeom>
                  <a:avLst/>
                  <a:gdLst>
                    <a:gd name="connsiteX0" fmla="*/ 177885 w 177896"/>
                    <a:gd name="connsiteY0" fmla="*/ 173 h 113398"/>
                    <a:gd name="connsiteX1" fmla="*/ 84223 w 177896"/>
                    <a:gd name="connsiteY1" fmla="*/ 41448 h 113398"/>
                    <a:gd name="connsiteX2" fmla="*/ 25485 w 177896"/>
                    <a:gd name="connsiteY2" fmla="*/ 97011 h 113398"/>
                    <a:gd name="connsiteX3" fmla="*/ 1673 w 177896"/>
                    <a:gd name="connsiteY3" fmla="*/ 111298 h 113398"/>
                    <a:gd name="connsiteX4" fmla="*/ 68348 w 177896"/>
                    <a:gd name="connsiteY4" fmla="*/ 58911 h 113398"/>
                    <a:gd name="connsiteX5" fmla="*/ 39773 w 177896"/>
                    <a:gd name="connsiteY5" fmla="*/ 81136 h 113398"/>
                    <a:gd name="connsiteX6" fmla="*/ 77873 w 177896"/>
                    <a:gd name="connsiteY6" fmla="*/ 28748 h 113398"/>
                    <a:gd name="connsiteX7" fmla="*/ 177885 w 177896"/>
                    <a:gd name="connsiteY7" fmla="*/ 173 h 11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96" h="113398">
                      <a:moveTo>
                        <a:pt x="177885" y="173"/>
                      </a:moveTo>
                      <a:cubicBezTo>
                        <a:pt x="178943" y="2290"/>
                        <a:pt x="109623" y="25308"/>
                        <a:pt x="84223" y="41448"/>
                      </a:cubicBezTo>
                      <a:cubicBezTo>
                        <a:pt x="58823" y="57588"/>
                        <a:pt x="39243" y="85369"/>
                        <a:pt x="25485" y="97011"/>
                      </a:cubicBezTo>
                      <a:cubicBezTo>
                        <a:pt x="11727" y="108653"/>
                        <a:pt x="-5471" y="117648"/>
                        <a:pt x="1673" y="111298"/>
                      </a:cubicBezTo>
                      <a:cubicBezTo>
                        <a:pt x="8817" y="104948"/>
                        <a:pt x="61998" y="63938"/>
                        <a:pt x="68348" y="58911"/>
                      </a:cubicBezTo>
                      <a:cubicBezTo>
                        <a:pt x="74698" y="53884"/>
                        <a:pt x="38186" y="86163"/>
                        <a:pt x="39773" y="81136"/>
                      </a:cubicBezTo>
                      <a:cubicBezTo>
                        <a:pt x="41360" y="76109"/>
                        <a:pt x="54325" y="41713"/>
                        <a:pt x="77873" y="28748"/>
                      </a:cubicBezTo>
                      <a:cubicBezTo>
                        <a:pt x="101421" y="15783"/>
                        <a:pt x="176827" y="-1944"/>
                        <a:pt x="177885" y="1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8" name="フリーフォーム: 図形 1287">
                  <a:extLst>
                    <a:ext uri="{FF2B5EF4-FFF2-40B4-BE49-F238E27FC236}">
                      <a16:creationId xmlns:a16="http://schemas.microsoft.com/office/drawing/2014/main" id="{068B459E-7AED-476D-B4F3-D820A462A4AE}"/>
                    </a:ext>
                  </a:extLst>
                </p:cNvPr>
                <p:cNvSpPr/>
                <p:nvPr/>
              </p:nvSpPr>
              <p:spPr>
                <a:xfrm>
                  <a:off x="5641749" y="840798"/>
                  <a:ext cx="224690" cy="213045"/>
                </a:xfrm>
                <a:custGeom>
                  <a:avLst/>
                  <a:gdLst>
                    <a:gd name="connsiteX0" fmla="*/ 198849 w 199927"/>
                    <a:gd name="connsiteY0" fmla="*/ 381 h 189565"/>
                    <a:gd name="connsiteX1" fmla="*/ 78199 w 199927"/>
                    <a:gd name="connsiteY1" fmla="*/ 71819 h 189565"/>
                    <a:gd name="connsiteX2" fmla="*/ 103599 w 199927"/>
                    <a:gd name="connsiteY2" fmla="*/ 49594 h 189565"/>
                    <a:gd name="connsiteX3" fmla="*/ 22637 w 199927"/>
                    <a:gd name="connsiteY3" fmla="*/ 133731 h 189565"/>
                    <a:gd name="connsiteX4" fmla="*/ 55974 w 199927"/>
                    <a:gd name="connsiteY4" fmla="*/ 111506 h 189565"/>
                    <a:gd name="connsiteX5" fmla="*/ 412 w 199927"/>
                    <a:gd name="connsiteY5" fmla="*/ 189294 h 189565"/>
                    <a:gd name="connsiteX6" fmla="*/ 90899 w 199927"/>
                    <a:gd name="connsiteY6" fmla="*/ 79756 h 189565"/>
                    <a:gd name="connsiteX7" fmla="*/ 132174 w 199927"/>
                    <a:gd name="connsiteY7" fmla="*/ 44831 h 189565"/>
                    <a:gd name="connsiteX8" fmla="*/ 198849 w 199927"/>
                    <a:gd name="connsiteY8" fmla="*/ 381 h 18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927" h="189565">
                      <a:moveTo>
                        <a:pt x="198849" y="381"/>
                      </a:moveTo>
                      <a:cubicBezTo>
                        <a:pt x="189853" y="4879"/>
                        <a:pt x="94074" y="63617"/>
                        <a:pt x="78199" y="71819"/>
                      </a:cubicBezTo>
                      <a:cubicBezTo>
                        <a:pt x="62324" y="80021"/>
                        <a:pt x="112859" y="39275"/>
                        <a:pt x="103599" y="49594"/>
                      </a:cubicBezTo>
                      <a:cubicBezTo>
                        <a:pt x="94339" y="59913"/>
                        <a:pt x="30574" y="123412"/>
                        <a:pt x="22637" y="133731"/>
                      </a:cubicBezTo>
                      <a:cubicBezTo>
                        <a:pt x="14700" y="144050"/>
                        <a:pt x="59678" y="102246"/>
                        <a:pt x="55974" y="111506"/>
                      </a:cubicBezTo>
                      <a:cubicBezTo>
                        <a:pt x="52270" y="120767"/>
                        <a:pt x="-5409" y="194586"/>
                        <a:pt x="412" y="189294"/>
                      </a:cubicBezTo>
                      <a:cubicBezTo>
                        <a:pt x="6233" y="184002"/>
                        <a:pt x="68939" y="103833"/>
                        <a:pt x="90899" y="79756"/>
                      </a:cubicBezTo>
                      <a:cubicBezTo>
                        <a:pt x="112859" y="55679"/>
                        <a:pt x="105980" y="57266"/>
                        <a:pt x="132174" y="44831"/>
                      </a:cubicBezTo>
                      <a:cubicBezTo>
                        <a:pt x="158368" y="32396"/>
                        <a:pt x="207845" y="-4117"/>
                        <a:pt x="198849" y="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9" name="フリーフォーム: 図形 1288">
                  <a:extLst>
                    <a:ext uri="{FF2B5EF4-FFF2-40B4-BE49-F238E27FC236}">
                      <a16:creationId xmlns:a16="http://schemas.microsoft.com/office/drawing/2014/main" id="{64F552A6-F723-46EB-A042-ACA9DB664220}"/>
                    </a:ext>
                  </a:extLst>
                </p:cNvPr>
                <p:cNvSpPr/>
                <p:nvPr/>
              </p:nvSpPr>
              <p:spPr>
                <a:xfrm>
                  <a:off x="6234481" y="821291"/>
                  <a:ext cx="271251" cy="248450"/>
                </a:xfrm>
                <a:custGeom>
                  <a:avLst/>
                  <a:gdLst>
                    <a:gd name="connsiteX0" fmla="*/ 55 w 241356"/>
                    <a:gd name="connsiteY0" fmla="*/ 276 h 221068"/>
                    <a:gd name="connsiteX1" fmla="*/ 155630 w 241356"/>
                    <a:gd name="connsiteY1" fmla="*/ 71713 h 221068"/>
                    <a:gd name="connsiteX2" fmla="*/ 147692 w 241356"/>
                    <a:gd name="connsiteY2" fmla="*/ 46313 h 221068"/>
                    <a:gd name="connsiteX3" fmla="*/ 182617 w 241356"/>
                    <a:gd name="connsiteY3" fmla="*/ 98701 h 221068"/>
                    <a:gd name="connsiteX4" fmla="*/ 241355 w 241356"/>
                    <a:gd name="connsiteY4" fmla="*/ 220938 h 221068"/>
                    <a:gd name="connsiteX5" fmla="*/ 184205 w 241356"/>
                    <a:gd name="connsiteY5" fmla="*/ 122513 h 221068"/>
                    <a:gd name="connsiteX6" fmla="*/ 204842 w 241356"/>
                    <a:gd name="connsiteY6" fmla="*/ 135213 h 221068"/>
                    <a:gd name="connsiteX7" fmla="*/ 174680 w 241356"/>
                    <a:gd name="connsiteY7" fmla="*/ 78063 h 221068"/>
                    <a:gd name="connsiteX8" fmla="*/ 138167 w 241356"/>
                    <a:gd name="connsiteY8" fmla="*/ 47901 h 221068"/>
                    <a:gd name="connsiteX9" fmla="*/ 55 w 241356"/>
                    <a:gd name="connsiteY9" fmla="*/ 276 h 22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356" h="221068">
                      <a:moveTo>
                        <a:pt x="55" y="276"/>
                      </a:moveTo>
                      <a:cubicBezTo>
                        <a:pt x="2966" y="4245"/>
                        <a:pt x="131024" y="64040"/>
                        <a:pt x="155630" y="71713"/>
                      </a:cubicBezTo>
                      <a:cubicBezTo>
                        <a:pt x="180236" y="79386"/>
                        <a:pt x="143194" y="41815"/>
                        <a:pt x="147692" y="46313"/>
                      </a:cubicBezTo>
                      <a:cubicBezTo>
                        <a:pt x="152190" y="50811"/>
                        <a:pt x="167007" y="69597"/>
                        <a:pt x="182617" y="98701"/>
                      </a:cubicBezTo>
                      <a:cubicBezTo>
                        <a:pt x="198228" y="127805"/>
                        <a:pt x="241090" y="216969"/>
                        <a:pt x="241355" y="220938"/>
                      </a:cubicBezTo>
                      <a:cubicBezTo>
                        <a:pt x="241620" y="224907"/>
                        <a:pt x="190291" y="136801"/>
                        <a:pt x="184205" y="122513"/>
                      </a:cubicBezTo>
                      <a:cubicBezTo>
                        <a:pt x="178120" y="108226"/>
                        <a:pt x="206429" y="142621"/>
                        <a:pt x="204842" y="135213"/>
                      </a:cubicBezTo>
                      <a:cubicBezTo>
                        <a:pt x="203255" y="127805"/>
                        <a:pt x="185792" y="92615"/>
                        <a:pt x="174680" y="78063"/>
                      </a:cubicBezTo>
                      <a:cubicBezTo>
                        <a:pt x="163568" y="63511"/>
                        <a:pt x="166742" y="59543"/>
                        <a:pt x="138167" y="47901"/>
                      </a:cubicBezTo>
                      <a:cubicBezTo>
                        <a:pt x="109592" y="36259"/>
                        <a:pt x="-2856" y="-3693"/>
                        <a:pt x="55" y="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0" name="フリーフォーム: 図形 1289">
                  <a:extLst>
                    <a:ext uri="{FF2B5EF4-FFF2-40B4-BE49-F238E27FC236}">
                      <a16:creationId xmlns:a16="http://schemas.microsoft.com/office/drawing/2014/main" id="{8331A4C5-BB12-430A-9140-4B433B1A9D88}"/>
                    </a:ext>
                  </a:extLst>
                </p:cNvPr>
                <p:cNvSpPr/>
                <p:nvPr/>
              </p:nvSpPr>
              <p:spPr>
                <a:xfrm>
                  <a:off x="6357148" y="845701"/>
                  <a:ext cx="175990" cy="374312"/>
                </a:xfrm>
                <a:custGeom>
                  <a:avLst/>
                  <a:gdLst>
                    <a:gd name="connsiteX0" fmla="*/ 444 w 156594"/>
                    <a:gd name="connsiteY0" fmla="*/ 781 h 333059"/>
                    <a:gd name="connsiteX1" fmla="*/ 102044 w 156594"/>
                    <a:gd name="connsiteY1" fmla="*/ 103968 h 333059"/>
                    <a:gd name="connsiteX2" fmla="*/ 130619 w 156594"/>
                    <a:gd name="connsiteY2" fmla="*/ 169056 h 333059"/>
                    <a:gd name="connsiteX3" fmla="*/ 141732 w 156594"/>
                    <a:gd name="connsiteY3" fmla="*/ 205568 h 333059"/>
                    <a:gd name="connsiteX4" fmla="*/ 135382 w 156594"/>
                    <a:gd name="connsiteY4" fmla="*/ 232556 h 333059"/>
                    <a:gd name="connsiteX5" fmla="*/ 144907 w 156594"/>
                    <a:gd name="connsiteY5" fmla="*/ 332568 h 333059"/>
                    <a:gd name="connsiteX6" fmla="*/ 149669 w 156594"/>
                    <a:gd name="connsiteY6" fmla="*/ 267481 h 333059"/>
                    <a:gd name="connsiteX7" fmla="*/ 151257 w 156594"/>
                    <a:gd name="connsiteY7" fmla="*/ 191281 h 333059"/>
                    <a:gd name="connsiteX8" fmla="*/ 146494 w 156594"/>
                    <a:gd name="connsiteY8" fmla="*/ 162706 h 333059"/>
                    <a:gd name="connsiteX9" fmla="*/ 444 w 156594"/>
                    <a:gd name="connsiteY9" fmla="*/ 781 h 33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594" h="333059">
                      <a:moveTo>
                        <a:pt x="444" y="781"/>
                      </a:moveTo>
                      <a:cubicBezTo>
                        <a:pt x="-6964" y="-9009"/>
                        <a:pt x="80348" y="75922"/>
                        <a:pt x="102044" y="103968"/>
                      </a:cubicBezTo>
                      <a:cubicBezTo>
                        <a:pt x="123740" y="132014"/>
                        <a:pt x="124004" y="152123"/>
                        <a:pt x="130619" y="169056"/>
                      </a:cubicBezTo>
                      <a:cubicBezTo>
                        <a:pt x="137234" y="185989"/>
                        <a:pt x="140938" y="194985"/>
                        <a:pt x="141732" y="205568"/>
                      </a:cubicBezTo>
                      <a:cubicBezTo>
                        <a:pt x="142526" y="216151"/>
                        <a:pt x="134853" y="211389"/>
                        <a:pt x="135382" y="232556"/>
                      </a:cubicBezTo>
                      <a:cubicBezTo>
                        <a:pt x="135911" y="253723"/>
                        <a:pt x="142526" y="326747"/>
                        <a:pt x="144907" y="332568"/>
                      </a:cubicBezTo>
                      <a:cubicBezTo>
                        <a:pt x="147288" y="338389"/>
                        <a:pt x="148611" y="291029"/>
                        <a:pt x="149669" y="267481"/>
                      </a:cubicBezTo>
                      <a:cubicBezTo>
                        <a:pt x="150727" y="243933"/>
                        <a:pt x="151786" y="208743"/>
                        <a:pt x="151257" y="191281"/>
                      </a:cubicBezTo>
                      <a:cubicBezTo>
                        <a:pt x="150728" y="173819"/>
                        <a:pt x="166338" y="191016"/>
                        <a:pt x="146494" y="162706"/>
                      </a:cubicBezTo>
                      <a:cubicBezTo>
                        <a:pt x="126650" y="134396"/>
                        <a:pt x="7852" y="10571"/>
                        <a:pt x="444" y="7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1" name="フリーフォーム: 図形 1290">
                  <a:extLst>
                    <a:ext uri="{FF2B5EF4-FFF2-40B4-BE49-F238E27FC236}">
                      <a16:creationId xmlns:a16="http://schemas.microsoft.com/office/drawing/2014/main" id="{8F882421-8B73-4478-A962-3799F3188D1A}"/>
                    </a:ext>
                  </a:extLst>
                </p:cNvPr>
                <p:cNvSpPr/>
                <p:nvPr/>
              </p:nvSpPr>
              <p:spPr>
                <a:xfrm>
                  <a:off x="6343196" y="901417"/>
                  <a:ext cx="175484" cy="283369"/>
                </a:xfrm>
                <a:custGeom>
                  <a:avLst/>
                  <a:gdLst>
                    <a:gd name="connsiteX0" fmla="*/ 158 w 156144"/>
                    <a:gd name="connsiteY0" fmla="*/ 417 h 252139"/>
                    <a:gd name="connsiteX1" fmla="*/ 57308 w 156144"/>
                    <a:gd name="connsiteY1" fmla="*/ 87730 h 252139"/>
                    <a:gd name="connsiteX2" fmla="*/ 63658 w 156144"/>
                    <a:gd name="connsiteY2" fmla="*/ 60742 h 252139"/>
                    <a:gd name="connsiteX3" fmla="*/ 96996 w 156144"/>
                    <a:gd name="connsiteY3" fmla="*/ 135355 h 252139"/>
                    <a:gd name="connsiteX4" fmla="*/ 155733 w 156144"/>
                    <a:gd name="connsiteY4" fmla="*/ 251242 h 252139"/>
                    <a:gd name="connsiteX5" fmla="*/ 122396 w 156144"/>
                    <a:gd name="connsiteY5" fmla="*/ 186155 h 252139"/>
                    <a:gd name="connsiteX6" fmla="*/ 108108 w 156144"/>
                    <a:gd name="connsiteY6" fmla="*/ 132180 h 252139"/>
                    <a:gd name="connsiteX7" fmla="*/ 112871 w 156144"/>
                    <a:gd name="connsiteY7" fmla="*/ 159167 h 252139"/>
                    <a:gd name="connsiteX8" fmla="*/ 58896 w 156144"/>
                    <a:gd name="connsiteY8" fmla="*/ 76617 h 252139"/>
                    <a:gd name="connsiteX9" fmla="*/ 39846 w 156144"/>
                    <a:gd name="connsiteY9" fmla="*/ 54392 h 252139"/>
                    <a:gd name="connsiteX10" fmla="*/ 158 w 156144"/>
                    <a:gd name="connsiteY10" fmla="*/ 417 h 25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144" h="252139">
                      <a:moveTo>
                        <a:pt x="158" y="417"/>
                      </a:moveTo>
                      <a:cubicBezTo>
                        <a:pt x="3068" y="5973"/>
                        <a:pt x="46725" y="77676"/>
                        <a:pt x="57308" y="87730"/>
                      </a:cubicBezTo>
                      <a:cubicBezTo>
                        <a:pt x="67891" y="97784"/>
                        <a:pt x="57043" y="52805"/>
                        <a:pt x="63658" y="60742"/>
                      </a:cubicBezTo>
                      <a:cubicBezTo>
                        <a:pt x="70273" y="68679"/>
                        <a:pt x="81650" y="103605"/>
                        <a:pt x="96996" y="135355"/>
                      </a:cubicBezTo>
                      <a:cubicBezTo>
                        <a:pt x="112342" y="167105"/>
                        <a:pt x="151500" y="242775"/>
                        <a:pt x="155733" y="251242"/>
                      </a:cubicBezTo>
                      <a:cubicBezTo>
                        <a:pt x="159966" y="259709"/>
                        <a:pt x="130333" y="205999"/>
                        <a:pt x="122396" y="186155"/>
                      </a:cubicBezTo>
                      <a:cubicBezTo>
                        <a:pt x="114459" y="166311"/>
                        <a:pt x="109696" y="136678"/>
                        <a:pt x="108108" y="132180"/>
                      </a:cubicBezTo>
                      <a:cubicBezTo>
                        <a:pt x="106521" y="127682"/>
                        <a:pt x="121073" y="168428"/>
                        <a:pt x="112871" y="159167"/>
                      </a:cubicBezTo>
                      <a:cubicBezTo>
                        <a:pt x="104669" y="149907"/>
                        <a:pt x="71067" y="94079"/>
                        <a:pt x="58896" y="76617"/>
                      </a:cubicBezTo>
                      <a:cubicBezTo>
                        <a:pt x="46725" y="59155"/>
                        <a:pt x="44344" y="62330"/>
                        <a:pt x="39846" y="54392"/>
                      </a:cubicBezTo>
                      <a:cubicBezTo>
                        <a:pt x="35348" y="46455"/>
                        <a:pt x="-2752" y="-5139"/>
                        <a:pt x="158" y="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2" name="フリーフォーム: 図形 1291">
                  <a:extLst>
                    <a:ext uri="{FF2B5EF4-FFF2-40B4-BE49-F238E27FC236}">
                      <a16:creationId xmlns:a16="http://schemas.microsoft.com/office/drawing/2014/main" id="{D29CEFA5-261F-48BB-ABD8-2DB1E65C7953}"/>
                    </a:ext>
                  </a:extLst>
                </p:cNvPr>
                <p:cNvSpPr/>
                <p:nvPr/>
              </p:nvSpPr>
              <p:spPr>
                <a:xfrm>
                  <a:off x="6500377" y="1179455"/>
                  <a:ext cx="74938" cy="361219"/>
                </a:xfrm>
                <a:custGeom>
                  <a:avLst/>
                  <a:gdLst>
                    <a:gd name="connsiteX0" fmla="*/ 0 w 66679"/>
                    <a:gd name="connsiteY0" fmla="*/ 672 h 321409"/>
                    <a:gd name="connsiteX1" fmla="*/ 41275 w 66679"/>
                    <a:gd name="connsiteY1" fmla="*/ 148310 h 321409"/>
                    <a:gd name="connsiteX2" fmla="*/ 38100 w 66679"/>
                    <a:gd name="connsiteY2" fmla="*/ 107035 h 321409"/>
                    <a:gd name="connsiteX3" fmla="*/ 53975 w 66679"/>
                    <a:gd name="connsiteY3" fmla="*/ 180060 h 321409"/>
                    <a:gd name="connsiteX4" fmla="*/ 49213 w 66679"/>
                    <a:gd name="connsiteY4" fmla="*/ 321347 h 321409"/>
                    <a:gd name="connsiteX5" fmla="*/ 66675 w 66679"/>
                    <a:gd name="connsiteY5" fmla="*/ 197522 h 321409"/>
                    <a:gd name="connsiteX6" fmla="*/ 50800 w 66679"/>
                    <a:gd name="connsiteY6" fmla="*/ 154660 h 321409"/>
                    <a:gd name="connsiteX7" fmla="*/ 41275 w 66679"/>
                    <a:gd name="connsiteY7" fmla="*/ 94335 h 321409"/>
                    <a:gd name="connsiteX8" fmla="*/ 0 w 66679"/>
                    <a:gd name="connsiteY8" fmla="*/ 672 h 321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679" h="321409">
                      <a:moveTo>
                        <a:pt x="0" y="672"/>
                      </a:moveTo>
                      <a:cubicBezTo>
                        <a:pt x="0" y="9668"/>
                        <a:pt x="34925" y="130583"/>
                        <a:pt x="41275" y="148310"/>
                      </a:cubicBezTo>
                      <a:cubicBezTo>
                        <a:pt x="47625" y="166037"/>
                        <a:pt x="35983" y="101743"/>
                        <a:pt x="38100" y="107035"/>
                      </a:cubicBezTo>
                      <a:cubicBezTo>
                        <a:pt x="40217" y="112327"/>
                        <a:pt x="52123" y="144341"/>
                        <a:pt x="53975" y="180060"/>
                      </a:cubicBezTo>
                      <a:cubicBezTo>
                        <a:pt x="55827" y="215779"/>
                        <a:pt x="47096" y="318437"/>
                        <a:pt x="49213" y="321347"/>
                      </a:cubicBezTo>
                      <a:cubicBezTo>
                        <a:pt x="51330" y="324257"/>
                        <a:pt x="66411" y="225303"/>
                        <a:pt x="66675" y="197522"/>
                      </a:cubicBezTo>
                      <a:cubicBezTo>
                        <a:pt x="66939" y="169741"/>
                        <a:pt x="55033" y="171858"/>
                        <a:pt x="50800" y="154660"/>
                      </a:cubicBezTo>
                      <a:cubicBezTo>
                        <a:pt x="46567" y="137462"/>
                        <a:pt x="46831" y="113120"/>
                        <a:pt x="41275" y="94335"/>
                      </a:cubicBezTo>
                      <a:cubicBezTo>
                        <a:pt x="35719" y="75550"/>
                        <a:pt x="0" y="-8324"/>
                        <a:pt x="0" y="6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3" name="フリーフォーム: 図形 1292">
                  <a:extLst>
                    <a:ext uri="{FF2B5EF4-FFF2-40B4-BE49-F238E27FC236}">
                      <a16:creationId xmlns:a16="http://schemas.microsoft.com/office/drawing/2014/main" id="{08AC4B7D-88D5-4A81-8485-16847B178E05}"/>
                    </a:ext>
                  </a:extLst>
                </p:cNvPr>
                <p:cNvSpPr/>
                <p:nvPr/>
              </p:nvSpPr>
              <p:spPr>
                <a:xfrm>
                  <a:off x="6420450" y="1426363"/>
                  <a:ext cx="64466" cy="69839"/>
                </a:xfrm>
                <a:custGeom>
                  <a:avLst/>
                  <a:gdLst>
                    <a:gd name="connsiteX0" fmla="*/ 56832 w 57361"/>
                    <a:gd name="connsiteY0" fmla="*/ 51 h 62142"/>
                    <a:gd name="connsiteX1" fmla="*/ 1269 w 57361"/>
                    <a:gd name="connsiteY1" fmla="*/ 44501 h 62142"/>
                    <a:gd name="connsiteX2" fmla="*/ 18732 w 57361"/>
                    <a:gd name="connsiteY2" fmla="*/ 61964 h 62142"/>
                    <a:gd name="connsiteX3" fmla="*/ 28257 w 57361"/>
                    <a:gd name="connsiteY3" fmla="*/ 54026 h 62142"/>
                    <a:gd name="connsiteX4" fmla="*/ 56832 w 57361"/>
                    <a:gd name="connsiteY4" fmla="*/ 51 h 62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61" h="62142">
                      <a:moveTo>
                        <a:pt x="56832" y="51"/>
                      </a:moveTo>
                      <a:cubicBezTo>
                        <a:pt x="52334" y="-1537"/>
                        <a:pt x="7619" y="34182"/>
                        <a:pt x="1269" y="44501"/>
                      </a:cubicBezTo>
                      <a:cubicBezTo>
                        <a:pt x="-5081" y="54820"/>
                        <a:pt x="14234" y="60377"/>
                        <a:pt x="18732" y="61964"/>
                      </a:cubicBezTo>
                      <a:cubicBezTo>
                        <a:pt x="23230" y="63552"/>
                        <a:pt x="28257" y="54026"/>
                        <a:pt x="28257" y="54026"/>
                      </a:cubicBezTo>
                      <a:cubicBezTo>
                        <a:pt x="35930" y="47941"/>
                        <a:pt x="61330" y="1639"/>
                        <a:pt x="56832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4" name="フリーフォーム: 図形 1293">
                  <a:extLst>
                    <a:ext uri="{FF2B5EF4-FFF2-40B4-BE49-F238E27FC236}">
                      <a16:creationId xmlns:a16="http://schemas.microsoft.com/office/drawing/2014/main" id="{0690369B-162C-40C3-983B-A1E6C69CBBD9}"/>
                    </a:ext>
                  </a:extLst>
                </p:cNvPr>
                <p:cNvSpPr/>
                <p:nvPr/>
              </p:nvSpPr>
              <p:spPr>
                <a:xfrm>
                  <a:off x="5631460" y="1417436"/>
                  <a:ext cx="65235" cy="53750"/>
                </a:xfrm>
                <a:custGeom>
                  <a:avLst/>
                  <a:gdLst>
                    <a:gd name="connsiteX0" fmla="*/ 42 w 58045"/>
                    <a:gd name="connsiteY0" fmla="*/ 57 h 47826"/>
                    <a:gd name="connsiteX1" fmla="*/ 55604 w 58045"/>
                    <a:gd name="connsiteY1" fmla="*/ 38157 h 47826"/>
                    <a:gd name="connsiteX2" fmla="*/ 46079 w 58045"/>
                    <a:gd name="connsiteY2" fmla="*/ 47682 h 47826"/>
                    <a:gd name="connsiteX3" fmla="*/ 42 w 58045"/>
                    <a:gd name="connsiteY3" fmla="*/ 57 h 47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045" h="47826">
                      <a:moveTo>
                        <a:pt x="42" y="57"/>
                      </a:moveTo>
                      <a:cubicBezTo>
                        <a:pt x="1629" y="-1530"/>
                        <a:pt x="47931" y="30220"/>
                        <a:pt x="55604" y="38157"/>
                      </a:cubicBezTo>
                      <a:cubicBezTo>
                        <a:pt x="63277" y="46094"/>
                        <a:pt x="50841" y="48476"/>
                        <a:pt x="46079" y="47682"/>
                      </a:cubicBezTo>
                      <a:cubicBezTo>
                        <a:pt x="41317" y="46888"/>
                        <a:pt x="-1545" y="1644"/>
                        <a:pt x="42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5" name="フリーフォーム: 図形 1294">
                  <a:extLst>
                    <a:ext uri="{FF2B5EF4-FFF2-40B4-BE49-F238E27FC236}">
                      <a16:creationId xmlns:a16="http://schemas.microsoft.com/office/drawing/2014/main" id="{A0AFA840-DDF4-4D57-B448-0481F7D447FD}"/>
                    </a:ext>
                  </a:extLst>
                </p:cNvPr>
                <p:cNvSpPr/>
                <p:nvPr/>
              </p:nvSpPr>
              <p:spPr>
                <a:xfrm>
                  <a:off x="5640424" y="1285368"/>
                  <a:ext cx="39866" cy="149934"/>
                </a:xfrm>
                <a:custGeom>
                  <a:avLst/>
                  <a:gdLst>
                    <a:gd name="connsiteX0" fmla="*/ 34928 w 35472"/>
                    <a:gd name="connsiteY0" fmla="*/ 95 h 133410"/>
                    <a:gd name="connsiteX1" fmla="*/ 22228 w 35472"/>
                    <a:gd name="connsiteY1" fmla="*/ 82645 h 133410"/>
                    <a:gd name="connsiteX2" fmla="*/ 34928 w 35472"/>
                    <a:gd name="connsiteY2" fmla="*/ 127095 h 133410"/>
                    <a:gd name="connsiteX3" fmla="*/ 20641 w 35472"/>
                    <a:gd name="connsiteY3" fmla="*/ 130270 h 133410"/>
                    <a:gd name="connsiteX4" fmla="*/ 3 w 35472"/>
                    <a:gd name="connsiteY4" fmla="*/ 100107 h 133410"/>
                    <a:gd name="connsiteX5" fmla="*/ 34928 w 35472"/>
                    <a:gd name="connsiteY5" fmla="*/ 95 h 13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72" h="133410">
                      <a:moveTo>
                        <a:pt x="34928" y="95"/>
                      </a:moveTo>
                      <a:cubicBezTo>
                        <a:pt x="38632" y="-2815"/>
                        <a:pt x="22228" y="61478"/>
                        <a:pt x="22228" y="82645"/>
                      </a:cubicBezTo>
                      <a:cubicBezTo>
                        <a:pt x="22228" y="103812"/>
                        <a:pt x="35192" y="119158"/>
                        <a:pt x="34928" y="127095"/>
                      </a:cubicBezTo>
                      <a:cubicBezTo>
                        <a:pt x="34664" y="135032"/>
                        <a:pt x="26462" y="134768"/>
                        <a:pt x="20641" y="130270"/>
                      </a:cubicBezTo>
                      <a:cubicBezTo>
                        <a:pt x="14820" y="125772"/>
                        <a:pt x="-262" y="120215"/>
                        <a:pt x="3" y="100107"/>
                      </a:cubicBezTo>
                      <a:cubicBezTo>
                        <a:pt x="267" y="79999"/>
                        <a:pt x="31224" y="3005"/>
                        <a:pt x="34928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6" name="フリーフォーム: 図形 1295">
                  <a:extLst>
                    <a:ext uri="{FF2B5EF4-FFF2-40B4-BE49-F238E27FC236}">
                      <a16:creationId xmlns:a16="http://schemas.microsoft.com/office/drawing/2014/main" id="{98F1BC5D-E886-4CEA-814F-99F81958704D}"/>
                    </a:ext>
                  </a:extLst>
                </p:cNvPr>
                <p:cNvSpPr/>
                <p:nvPr/>
              </p:nvSpPr>
              <p:spPr>
                <a:xfrm>
                  <a:off x="6422988" y="1285348"/>
                  <a:ext cx="35589" cy="167539"/>
                </a:xfrm>
                <a:custGeom>
                  <a:avLst/>
                  <a:gdLst>
                    <a:gd name="connsiteX0" fmla="*/ 2185 w 31667"/>
                    <a:gd name="connsiteY0" fmla="*/ 113 h 149074"/>
                    <a:gd name="connsiteX1" fmla="*/ 30760 w 31667"/>
                    <a:gd name="connsiteY1" fmla="*/ 123938 h 149074"/>
                    <a:gd name="connsiteX2" fmla="*/ 22823 w 31667"/>
                    <a:gd name="connsiteY2" fmla="*/ 147750 h 149074"/>
                    <a:gd name="connsiteX3" fmla="*/ 5360 w 31667"/>
                    <a:gd name="connsiteY3" fmla="*/ 101713 h 149074"/>
                    <a:gd name="connsiteX4" fmla="*/ 2185 w 31667"/>
                    <a:gd name="connsiteY4" fmla="*/ 113 h 14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67" h="149074">
                      <a:moveTo>
                        <a:pt x="2185" y="113"/>
                      </a:moveTo>
                      <a:cubicBezTo>
                        <a:pt x="6418" y="3817"/>
                        <a:pt x="27320" y="99332"/>
                        <a:pt x="30760" y="123938"/>
                      </a:cubicBezTo>
                      <a:cubicBezTo>
                        <a:pt x="34200" y="148544"/>
                        <a:pt x="27056" y="151454"/>
                        <a:pt x="22823" y="147750"/>
                      </a:cubicBezTo>
                      <a:cubicBezTo>
                        <a:pt x="18590" y="144046"/>
                        <a:pt x="10387" y="118911"/>
                        <a:pt x="5360" y="101713"/>
                      </a:cubicBezTo>
                      <a:cubicBezTo>
                        <a:pt x="333" y="84515"/>
                        <a:pt x="-2048" y="-3591"/>
                        <a:pt x="2185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7" name="フリーフォーム: 図形 1296">
                  <a:extLst>
                    <a:ext uri="{FF2B5EF4-FFF2-40B4-BE49-F238E27FC236}">
                      <a16:creationId xmlns:a16="http://schemas.microsoft.com/office/drawing/2014/main" id="{EAAA1199-4675-4B19-9804-3B6EEE40D540}"/>
                    </a:ext>
                  </a:extLst>
                </p:cNvPr>
                <p:cNvSpPr/>
                <p:nvPr/>
              </p:nvSpPr>
              <p:spPr>
                <a:xfrm>
                  <a:off x="5637760" y="1472782"/>
                  <a:ext cx="227581" cy="554245"/>
                </a:xfrm>
                <a:custGeom>
                  <a:avLst/>
                  <a:gdLst>
                    <a:gd name="connsiteX0" fmla="*/ 26186 w 202499"/>
                    <a:gd name="connsiteY0" fmla="*/ 23 h 493161"/>
                    <a:gd name="connsiteX1" fmla="*/ 18248 w 202499"/>
                    <a:gd name="connsiteY1" fmla="*/ 111148 h 493161"/>
                    <a:gd name="connsiteX2" fmla="*/ 43648 w 202499"/>
                    <a:gd name="connsiteY2" fmla="*/ 204811 h 493161"/>
                    <a:gd name="connsiteX3" fmla="*/ 78573 w 202499"/>
                    <a:gd name="connsiteY3" fmla="*/ 309586 h 493161"/>
                    <a:gd name="connsiteX4" fmla="*/ 119848 w 202499"/>
                    <a:gd name="connsiteY4" fmla="*/ 398486 h 493161"/>
                    <a:gd name="connsiteX5" fmla="*/ 202398 w 202499"/>
                    <a:gd name="connsiteY5" fmla="*/ 492148 h 493161"/>
                    <a:gd name="connsiteX6" fmla="*/ 135723 w 202499"/>
                    <a:gd name="connsiteY6" fmla="*/ 442936 h 493161"/>
                    <a:gd name="connsiteX7" fmla="*/ 84923 w 202499"/>
                    <a:gd name="connsiteY7" fmla="*/ 361973 h 493161"/>
                    <a:gd name="connsiteX8" fmla="*/ 24598 w 202499"/>
                    <a:gd name="connsiteY8" fmla="*/ 230211 h 493161"/>
                    <a:gd name="connsiteX9" fmla="*/ 786 w 202499"/>
                    <a:gd name="connsiteY9" fmla="*/ 120673 h 493161"/>
                    <a:gd name="connsiteX10" fmla="*/ 26186 w 202499"/>
                    <a:gd name="connsiteY10" fmla="*/ 23 h 493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499" h="493161">
                      <a:moveTo>
                        <a:pt x="26186" y="23"/>
                      </a:moveTo>
                      <a:cubicBezTo>
                        <a:pt x="29096" y="-1564"/>
                        <a:pt x="15338" y="77017"/>
                        <a:pt x="18248" y="111148"/>
                      </a:cubicBezTo>
                      <a:cubicBezTo>
                        <a:pt x="21158" y="145279"/>
                        <a:pt x="33594" y="171738"/>
                        <a:pt x="43648" y="204811"/>
                      </a:cubicBezTo>
                      <a:cubicBezTo>
                        <a:pt x="53702" y="237884"/>
                        <a:pt x="65873" y="277307"/>
                        <a:pt x="78573" y="309586"/>
                      </a:cubicBezTo>
                      <a:cubicBezTo>
                        <a:pt x="91273" y="341865"/>
                        <a:pt x="99211" y="368059"/>
                        <a:pt x="119848" y="398486"/>
                      </a:cubicBezTo>
                      <a:cubicBezTo>
                        <a:pt x="140485" y="428913"/>
                        <a:pt x="199752" y="484740"/>
                        <a:pt x="202398" y="492148"/>
                      </a:cubicBezTo>
                      <a:cubicBezTo>
                        <a:pt x="205044" y="499556"/>
                        <a:pt x="155302" y="464632"/>
                        <a:pt x="135723" y="442936"/>
                      </a:cubicBezTo>
                      <a:cubicBezTo>
                        <a:pt x="116144" y="421240"/>
                        <a:pt x="103444" y="397427"/>
                        <a:pt x="84923" y="361973"/>
                      </a:cubicBezTo>
                      <a:cubicBezTo>
                        <a:pt x="66402" y="326519"/>
                        <a:pt x="38621" y="270428"/>
                        <a:pt x="24598" y="230211"/>
                      </a:cubicBezTo>
                      <a:cubicBezTo>
                        <a:pt x="10575" y="189994"/>
                        <a:pt x="6607" y="157715"/>
                        <a:pt x="786" y="120673"/>
                      </a:cubicBezTo>
                      <a:cubicBezTo>
                        <a:pt x="-5035" y="83631"/>
                        <a:pt x="23276" y="1610"/>
                        <a:pt x="2618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8" name="フリーフォーム: 図形 1297">
                  <a:extLst>
                    <a:ext uri="{FF2B5EF4-FFF2-40B4-BE49-F238E27FC236}">
                      <a16:creationId xmlns:a16="http://schemas.microsoft.com/office/drawing/2014/main" id="{1757E06F-BF34-4C06-8AFC-8C15A617F31B}"/>
                    </a:ext>
                  </a:extLst>
                </p:cNvPr>
                <p:cNvSpPr/>
                <p:nvPr/>
              </p:nvSpPr>
              <p:spPr>
                <a:xfrm>
                  <a:off x="6248044" y="1477690"/>
                  <a:ext cx="232711" cy="548751"/>
                </a:xfrm>
                <a:custGeom>
                  <a:avLst/>
                  <a:gdLst>
                    <a:gd name="connsiteX0" fmla="*/ 207062 w 207064"/>
                    <a:gd name="connsiteY0" fmla="*/ 2006 h 488273"/>
                    <a:gd name="connsiteX1" fmla="*/ 178487 w 207064"/>
                    <a:gd name="connsiteY1" fmla="*/ 276644 h 488273"/>
                    <a:gd name="connsiteX2" fmla="*/ 132449 w 207064"/>
                    <a:gd name="connsiteY2" fmla="*/ 357606 h 488273"/>
                    <a:gd name="connsiteX3" fmla="*/ 687 w 207064"/>
                    <a:gd name="connsiteY3" fmla="*/ 487781 h 488273"/>
                    <a:gd name="connsiteX4" fmla="*/ 83237 w 207064"/>
                    <a:gd name="connsiteY4" fmla="*/ 397294 h 488273"/>
                    <a:gd name="connsiteX5" fmla="*/ 140387 w 207064"/>
                    <a:gd name="connsiteY5" fmla="*/ 275056 h 488273"/>
                    <a:gd name="connsiteX6" fmla="*/ 173724 w 207064"/>
                    <a:gd name="connsiteY6" fmla="*/ 198856 h 488273"/>
                    <a:gd name="connsiteX7" fmla="*/ 180074 w 207064"/>
                    <a:gd name="connsiteY7" fmla="*/ 152819 h 488273"/>
                    <a:gd name="connsiteX8" fmla="*/ 207062 w 207064"/>
                    <a:gd name="connsiteY8" fmla="*/ 2006 h 4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064" h="488273">
                      <a:moveTo>
                        <a:pt x="207062" y="2006"/>
                      </a:moveTo>
                      <a:cubicBezTo>
                        <a:pt x="206798" y="22643"/>
                        <a:pt x="190922" y="217377"/>
                        <a:pt x="178487" y="276644"/>
                      </a:cubicBezTo>
                      <a:cubicBezTo>
                        <a:pt x="166051" y="335911"/>
                        <a:pt x="162082" y="322417"/>
                        <a:pt x="132449" y="357606"/>
                      </a:cubicBezTo>
                      <a:cubicBezTo>
                        <a:pt x="102816" y="392795"/>
                        <a:pt x="8889" y="481166"/>
                        <a:pt x="687" y="487781"/>
                      </a:cubicBezTo>
                      <a:cubicBezTo>
                        <a:pt x="-7515" y="494396"/>
                        <a:pt x="59954" y="432748"/>
                        <a:pt x="83237" y="397294"/>
                      </a:cubicBezTo>
                      <a:cubicBezTo>
                        <a:pt x="106520" y="361840"/>
                        <a:pt x="125306" y="308129"/>
                        <a:pt x="140387" y="275056"/>
                      </a:cubicBezTo>
                      <a:cubicBezTo>
                        <a:pt x="155468" y="241983"/>
                        <a:pt x="167109" y="219229"/>
                        <a:pt x="173724" y="198856"/>
                      </a:cubicBezTo>
                      <a:cubicBezTo>
                        <a:pt x="180338" y="178483"/>
                        <a:pt x="177693" y="179542"/>
                        <a:pt x="180074" y="152819"/>
                      </a:cubicBezTo>
                      <a:cubicBezTo>
                        <a:pt x="182455" y="126096"/>
                        <a:pt x="207326" y="-18631"/>
                        <a:pt x="207062" y="20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9" name="フリーフォーム: 図形 1298">
                  <a:extLst>
                    <a:ext uri="{FF2B5EF4-FFF2-40B4-BE49-F238E27FC236}">
                      <a16:creationId xmlns:a16="http://schemas.microsoft.com/office/drawing/2014/main" id="{E7D4358A-72A8-4594-BD4B-6D4A70B667A8}"/>
                    </a:ext>
                  </a:extLst>
                </p:cNvPr>
                <p:cNvSpPr/>
                <p:nvPr/>
              </p:nvSpPr>
              <p:spPr>
                <a:xfrm>
                  <a:off x="6479555" y="1375039"/>
                  <a:ext cx="158243" cy="720431"/>
                </a:xfrm>
                <a:custGeom>
                  <a:avLst/>
                  <a:gdLst>
                    <a:gd name="connsiteX0" fmla="*/ 4241 w 140803"/>
                    <a:gd name="connsiteY0" fmla="*/ 6032 h 641032"/>
                    <a:gd name="connsiteX1" fmla="*/ 113778 w 140803"/>
                    <a:gd name="connsiteY1" fmla="*/ 339407 h 641032"/>
                    <a:gd name="connsiteX2" fmla="*/ 77266 w 140803"/>
                    <a:gd name="connsiteY2" fmla="*/ 261619 h 641032"/>
                    <a:gd name="connsiteX3" fmla="*/ 140766 w 140803"/>
                    <a:gd name="connsiteY3" fmla="*/ 488632 h 641032"/>
                    <a:gd name="connsiteX4" fmla="*/ 86791 w 140803"/>
                    <a:gd name="connsiteY4" fmla="*/ 209232 h 641032"/>
                    <a:gd name="connsiteX5" fmla="*/ 107428 w 140803"/>
                    <a:gd name="connsiteY5" fmla="*/ 458469 h 641032"/>
                    <a:gd name="connsiteX6" fmla="*/ 123303 w 140803"/>
                    <a:gd name="connsiteY6" fmla="*/ 575944 h 641032"/>
                    <a:gd name="connsiteX7" fmla="*/ 123303 w 140803"/>
                    <a:gd name="connsiteY7" fmla="*/ 641032 h 641032"/>
                    <a:gd name="connsiteX8" fmla="*/ 123303 w 140803"/>
                    <a:gd name="connsiteY8" fmla="*/ 445769 h 641032"/>
                    <a:gd name="connsiteX9" fmla="*/ 136003 w 140803"/>
                    <a:gd name="connsiteY9" fmla="*/ 453707 h 641032"/>
                    <a:gd name="connsiteX10" fmla="*/ 97903 w 140803"/>
                    <a:gd name="connsiteY10" fmla="*/ 317182 h 641032"/>
                    <a:gd name="connsiteX11" fmla="*/ 109016 w 140803"/>
                    <a:gd name="connsiteY11" fmla="*/ 342582 h 641032"/>
                    <a:gd name="connsiteX12" fmla="*/ 40753 w 140803"/>
                    <a:gd name="connsiteY12" fmla="*/ 112394 h 641032"/>
                    <a:gd name="connsiteX13" fmla="*/ 23291 w 140803"/>
                    <a:gd name="connsiteY13" fmla="*/ 121919 h 641032"/>
                    <a:gd name="connsiteX14" fmla="*/ 4241 w 140803"/>
                    <a:gd name="connsiteY14" fmla="*/ 6032 h 64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803" h="641032">
                      <a:moveTo>
                        <a:pt x="4241" y="6032"/>
                      </a:moveTo>
                      <a:cubicBezTo>
                        <a:pt x="19322" y="42280"/>
                        <a:pt x="101607" y="296809"/>
                        <a:pt x="113778" y="339407"/>
                      </a:cubicBezTo>
                      <a:cubicBezTo>
                        <a:pt x="125949" y="382005"/>
                        <a:pt x="72768" y="236748"/>
                        <a:pt x="77266" y="261619"/>
                      </a:cubicBezTo>
                      <a:cubicBezTo>
                        <a:pt x="81764" y="286490"/>
                        <a:pt x="139178" y="497363"/>
                        <a:pt x="140766" y="488632"/>
                      </a:cubicBezTo>
                      <a:cubicBezTo>
                        <a:pt x="142354" y="479901"/>
                        <a:pt x="92347" y="214259"/>
                        <a:pt x="86791" y="209232"/>
                      </a:cubicBezTo>
                      <a:cubicBezTo>
                        <a:pt x="81235" y="204205"/>
                        <a:pt x="101343" y="397350"/>
                        <a:pt x="107428" y="458469"/>
                      </a:cubicBezTo>
                      <a:cubicBezTo>
                        <a:pt x="113513" y="519588"/>
                        <a:pt x="120657" y="545517"/>
                        <a:pt x="123303" y="575944"/>
                      </a:cubicBezTo>
                      <a:cubicBezTo>
                        <a:pt x="125949" y="606371"/>
                        <a:pt x="123303" y="641032"/>
                        <a:pt x="123303" y="641032"/>
                      </a:cubicBezTo>
                      <a:cubicBezTo>
                        <a:pt x="123303" y="619336"/>
                        <a:pt x="121186" y="476990"/>
                        <a:pt x="123303" y="445769"/>
                      </a:cubicBezTo>
                      <a:cubicBezTo>
                        <a:pt x="125420" y="414548"/>
                        <a:pt x="140236" y="475138"/>
                        <a:pt x="136003" y="453707"/>
                      </a:cubicBezTo>
                      <a:cubicBezTo>
                        <a:pt x="131770" y="432276"/>
                        <a:pt x="102401" y="335703"/>
                        <a:pt x="97903" y="317182"/>
                      </a:cubicBezTo>
                      <a:cubicBezTo>
                        <a:pt x="93405" y="298661"/>
                        <a:pt x="118541" y="376713"/>
                        <a:pt x="109016" y="342582"/>
                      </a:cubicBezTo>
                      <a:cubicBezTo>
                        <a:pt x="99491" y="308451"/>
                        <a:pt x="55040" y="149171"/>
                        <a:pt x="40753" y="112394"/>
                      </a:cubicBezTo>
                      <a:cubicBezTo>
                        <a:pt x="26466" y="75617"/>
                        <a:pt x="27789" y="135677"/>
                        <a:pt x="23291" y="121919"/>
                      </a:cubicBezTo>
                      <a:cubicBezTo>
                        <a:pt x="18793" y="108161"/>
                        <a:pt x="-10840" y="-30216"/>
                        <a:pt x="4241" y="60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0" name="フリーフォーム: 図形 1299">
                  <a:extLst>
                    <a:ext uri="{FF2B5EF4-FFF2-40B4-BE49-F238E27FC236}">
                      <a16:creationId xmlns:a16="http://schemas.microsoft.com/office/drawing/2014/main" id="{9C359C65-2062-4962-8572-A5D1EAC3447A}"/>
                    </a:ext>
                  </a:extLst>
                </p:cNvPr>
                <p:cNvSpPr/>
                <p:nvPr/>
              </p:nvSpPr>
              <p:spPr>
                <a:xfrm>
                  <a:off x="6312315" y="1739155"/>
                  <a:ext cx="157855" cy="374491"/>
                </a:xfrm>
                <a:custGeom>
                  <a:avLst/>
                  <a:gdLst>
                    <a:gd name="connsiteX0" fmla="*/ 140349 w 140458"/>
                    <a:gd name="connsiteY0" fmla="*/ 1132 h 333218"/>
                    <a:gd name="connsiteX1" fmla="*/ 73674 w 140458"/>
                    <a:gd name="connsiteY1" fmla="*/ 221795 h 333218"/>
                    <a:gd name="connsiteX2" fmla="*/ 57799 w 140458"/>
                    <a:gd name="connsiteY2" fmla="*/ 278945 h 333218"/>
                    <a:gd name="connsiteX3" fmla="*/ 29224 w 140458"/>
                    <a:gd name="connsiteY3" fmla="*/ 329745 h 333218"/>
                    <a:gd name="connsiteX4" fmla="*/ 29224 w 140458"/>
                    <a:gd name="connsiteY4" fmla="*/ 275770 h 333218"/>
                    <a:gd name="connsiteX5" fmla="*/ 26049 w 140458"/>
                    <a:gd name="connsiteY5" fmla="*/ 188457 h 333218"/>
                    <a:gd name="connsiteX6" fmla="*/ 649 w 140458"/>
                    <a:gd name="connsiteY6" fmla="*/ 332920 h 333218"/>
                    <a:gd name="connsiteX7" fmla="*/ 56211 w 140458"/>
                    <a:gd name="connsiteY7" fmla="*/ 142420 h 333218"/>
                    <a:gd name="connsiteX8" fmla="*/ 140349 w 140458"/>
                    <a:gd name="connsiteY8" fmla="*/ 1132 h 33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458" h="333218">
                      <a:moveTo>
                        <a:pt x="140349" y="1132"/>
                      </a:moveTo>
                      <a:cubicBezTo>
                        <a:pt x="143259" y="14361"/>
                        <a:pt x="87432" y="175493"/>
                        <a:pt x="73674" y="221795"/>
                      </a:cubicBezTo>
                      <a:cubicBezTo>
                        <a:pt x="59916" y="268097"/>
                        <a:pt x="65207" y="260953"/>
                        <a:pt x="57799" y="278945"/>
                      </a:cubicBezTo>
                      <a:cubicBezTo>
                        <a:pt x="50391" y="296937"/>
                        <a:pt x="33986" y="330274"/>
                        <a:pt x="29224" y="329745"/>
                      </a:cubicBezTo>
                      <a:cubicBezTo>
                        <a:pt x="24461" y="329216"/>
                        <a:pt x="29753" y="299318"/>
                        <a:pt x="29224" y="275770"/>
                      </a:cubicBezTo>
                      <a:cubicBezTo>
                        <a:pt x="28695" y="252222"/>
                        <a:pt x="30812" y="178932"/>
                        <a:pt x="26049" y="188457"/>
                      </a:cubicBezTo>
                      <a:cubicBezTo>
                        <a:pt x="21286" y="197982"/>
                        <a:pt x="-4378" y="340593"/>
                        <a:pt x="649" y="332920"/>
                      </a:cubicBezTo>
                      <a:cubicBezTo>
                        <a:pt x="5676" y="325247"/>
                        <a:pt x="33986" y="190839"/>
                        <a:pt x="56211" y="142420"/>
                      </a:cubicBezTo>
                      <a:cubicBezTo>
                        <a:pt x="78436" y="94001"/>
                        <a:pt x="137439" y="-12097"/>
                        <a:pt x="140349" y="1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1" name="フリーフォーム: 図形 1300">
                  <a:extLst>
                    <a:ext uri="{FF2B5EF4-FFF2-40B4-BE49-F238E27FC236}">
                      <a16:creationId xmlns:a16="http://schemas.microsoft.com/office/drawing/2014/main" id="{36B94E22-5A18-488D-B952-830B2AB373CE}"/>
                    </a:ext>
                  </a:extLst>
                </p:cNvPr>
                <p:cNvSpPr/>
                <p:nvPr/>
              </p:nvSpPr>
              <p:spPr>
                <a:xfrm>
                  <a:off x="6519881" y="1544340"/>
                  <a:ext cx="78824" cy="788036"/>
                </a:xfrm>
                <a:custGeom>
                  <a:avLst/>
                  <a:gdLst>
                    <a:gd name="connsiteX0" fmla="*/ 4871 w 70137"/>
                    <a:gd name="connsiteY0" fmla="*/ 7789 h 701186"/>
                    <a:gd name="connsiteX1" fmla="*/ 46146 w 70137"/>
                    <a:gd name="connsiteY1" fmla="*/ 466576 h 701186"/>
                    <a:gd name="connsiteX2" fmla="*/ 19159 w 70137"/>
                    <a:gd name="connsiteY2" fmla="*/ 125264 h 701186"/>
                    <a:gd name="connsiteX3" fmla="*/ 69959 w 70137"/>
                    <a:gd name="connsiteY3" fmla="*/ 696764 h 701186"/>
                    <a:gd name="connsiteX4" fmla="*/ 36621 w 70137"/>
                    <a:gd name="connsiteY4" fmla="*/ 398314 h 701186"/>
                    <a:gd name="connsiteX5" fmla="*/ 54084 w 70137"/>
                    <a:gd name="connsiteY5" fmla="*/ 553889 h 701186"/>
                    <a:gd name="connsiteX6" fmla="*/ 1696 w 70137"/>
                    <a:gd name="connsiteY6" fmla="*/ 199876 h 701186"/>
                    <a:gd name="connsiteX7" fmla="*/ 12809 w 70137"/>
                    <a:gd name="connsiteY7" fmla="*/ 177651 h 701186"/>
                    <a:gd name="connsiteX8" fmla="*/ 4871 w 70137"/>
                    <a:gd name="connsiteY8" fmla="*/ 7789 h 7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137" h="701186">
                      <a:moveTo>
                        <a:pt x="4871" y="7789"/>
                      </a:moveTo>
                      <a:cubicBezTo>
                        <a:pt x="10427" y="55943"/>
                        <a:pt x="43765" y="446997"/>
                        <a:pt x="46146" y="466576"/>
                      </a:cubicBezTo>
                      <a:cubicBezTo>
                        <a:pt x="48527" y="486155"/>
                        <a:pt x="15190" y="86899"/>
                        <a:pt x="19159" y="125264"/>
                      </a:cubicBezTo>
                      <a:cubicBezTo>
                        <a:pt x="23128" y="163629"/>
                        <a:pt x="67049" y="651256"/>
                        <a:pt x="69959" y="696764"/>
                      </a:cubicBezTo>
                      <a:cubicBezTo>
                        <a:pt x="72869" y="742272"/>
                        <a:pt x="39267" y="422126"/>
                        <a:pt x="36621" y="398314"/>
                      </a:cubicBezTo>
                      <a:cubicBezTo>
                        <a:pt x="33975" y="374502"/>
                        <a:pt x="59905" y="586962"/>
                        <a:pt x="54084" y="553889"/>
                      </a:cubicBezTo>
                      <a:cubicBezTo>
                        <a:pt x="48263" y="520816"/>
                        <a:pt x="8575" y="262582"/>
                        <a:pt x="1696" y="199876"/>
                      </a:cubicBezTo>
                      <a:cubicBezTo>
                        <a:pt x="-5183" y="137170"/>
                        <a:pt x="10957" y="205961"/>
                        <a:pt x="12809" y="177651"/>
                      </a:cubicBezTo>
                      <a:cubicBezTo>
                        <a:pt x="14661" y="149341"/>
                        <a:pt x="-685" y="-40365"/>
                        <a:pt x="4871" y="77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2" name="フリーフォーム: 図形 1301">
                  <a:extLst>
                    <a:ext uri="{FF2B5EF4-FFF2-40B4-BE49-F238E27FC236}">
                      <a16:creationId xmlns:a16="http://schemas.microsoft.com/office/drawing/2014/main" id="{88D4BD44-C04B-48D2-878B-879A944BFA40}"/>
                    </a:ext>
                  </a:extLst>
                </p:cNvPr>
                <p:cNvSpPr/>
                <p:nvPr/>
              </p:nvSpPr>
              <p:spPr>
                <a:xfrm>
                  <a:off x="5434648" y="1435113"/>
                  <a:ext cx="155993" cy="879936"/>
                </a:xfrm>
                <a:custGeom>
                  <a:avLst/>
                  <a:gdLst>
                    <a:gd name="connsiteX0" fmla="*/ 138650 w 138801"/>
                    <a:gd name="connsiteY0" fmla="*/ 1790 h 782958"/>
                    <a:gd name="connsiteX1" fmla="*/ 105313 w 138801"/>
                    <a:gd name="connsiteY1" fmla="*/ 176415 h 782958"/>
                    <a:gd name="connsiteX2" fmla="*/ 108488 w 138801"/>
                    <a:gd name="connsiteY2" fmla="*/ 114503 h 782958"/>
                    <a:gd name="connsiteX3" fmla="*/ 105313 w 138801"/>
                    <a:gd name="connsiteY3" fmla="*/ 235153 h 782958"/>
                    <a:gd name="connsiteX4" fmla="*/ 114838 w 138801"/>
                    <a:gd name="connsiteY4" fmla="*/ 163715 h 782958"/>
                    <a:gd name="connsiteX5" fmla="*/ 59275 w 138801"/>
                    <a:gd name="connsiteY5" fmla="*/ 382790 h 782958"/>
                    <a:gd name="connsiteX6" fmla="*/ 84675 w 138801"/>
                    <a:gd name="connsiteY6" fmla="*/ 273253 h 782958"/>
                    <a:gd name="connsiteX7" fmla="*/ 33875 w 138801"/>
                    <a:gd name="connsiteY7" fmla="*/ 471690 h 782958"/>
                    <a:gd name="connsiteX8" fmla="*/ 64038 w 138801"/>
                    <a:gd name="connsiteY8" fmla="*/ 331990 h 782958"/>
                    <a:gd name="connsiteX9" fmla="*/ 35463 w 138801"/>
                    <a:gd name="connsiteY9" fmla="*/ 559003 h 782958"/>
                    <a:gd name="connsiteX10" fmla="*/ 49750 w 138801"/>
                    <a:gd name="connsiteY10" fmla="*/ 562178 h 782958"/>
                    <a:gd name="connsiteX11" fmla="*/ 35463 w 138801"/>
                    <a:gd name="connsiteY11" fmla="*/ 490740 h 782958"/>
                    <a:gd name="connsiteX12" fmla="*/ 538 w 138801"/>
                    <a:gd name="connsiteY12" fmla="*/ 627265 h 782958"/>
                    <a:gd name="connsiteX13" fmla="*/ 14825 w 138801"/>
                    <a:gd name="connsiteY13" fmla="*/ 782840 h 782958"/>
                    <a:gd name="connsiteX14" fmla="*/ 22763 w 138801"/>
                    <a:gd name="connsiteY14" fmla="*/ 646315 h 782958"/>
                    <a:gd name="connsiteX15" fmla="*/ 64038 w 138801"/>
                    <a:gd name="connsiteY15" fmla="*/ 309765 h 782958"/>
                    <a:gd name="connsiteX16" fmla="*/ 71975 w 138801"/>
                    <a:gd name="connsiteY16" fmla="*/ 265315 h 782958"/>
                    <a:gd name="connsiteX17" fmla="*/ 116425 w 138801"/>
                    <a:gd name="connsiteY17" fmla="*/ 95453 h 782958"/>
                    <a:gd name="connsiteX18" fmla="*/ 138650 w 138801"/>
                    <a:gd name="connsiteY18" fmla="*/ 1790 h 78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801" h="782958">
                      <a:moveTo>
                        <a:pt x="138650" y="1790"/>
                      </a:moveTo>
                      <a:cubicBezTo>
                        <a:pt x="136798" y="15284"/>
                        <a:pt x="110340" y="157630"/>
                        <a:pt x="105313" y="176415"/>
                      </a:cubicBezTo>
                      <a:cubicBezTo>
                        <a:pt x="100286" y="195200"/>
                        <a:pt x="108488" y="104713"/>
                        <a:pt x="108488" y="114503"/>
                      </a:cubicBezTo>
                      <a:cubicBezTo>
                        <a:pt x="108488" y="124293"/>
                        <a:pt x="104255" y="226951"/>
                        <a:pt x="105313" y="235153"/>
                      </a:cubicBezTo>
                      <a:cubicBezTo>
                        <a:pt x="106371" y="243355"/>
                        <a:pt x="122511" y="139109"/>
                        <a:pt x="114838" y="163715"/>
                      </a:cubicBezTo>
                      <a:cubicBezTo>
                        <a:pt x="107165" y="188321"/>
                        <a:pt x="64302" y="364534"/>
                        <a:pt x="59275" y="382790"/>
                      </a:cubicBezTo>
                      <a:cubicBezTo>
                        <a:pt x="54248" y="401046"/>
                        <a:pt x="88908" y="258436"/>
                        <a:pt x="84675" y="273253"/>
                      </a:cubicBezTo>
                      <a:cubicBezTo>
                        <a:pt x="80442" y="288070"/>
                        <a:pt x="37314" y="461901"/>
                        <a:pt x="33875" y="471690"/>
                      </a:cubicBezTo>
                      <a:cubicBezTo>
                        <a:pt x="30436" y="481479"/>
                        <a:pt x="63773" y="317438"/>
                        <a:pt x="64038" y="331990"/>
                      </a:cubicBezTo>
                      <a:cubicBezTo>
                        <a:pt x="64303" y="346542"/>
                        <a:pt x="37844" y="520638"/>
                        <a:pt x="35463" y="559003"/>
                      </a:cubicBezTo>
                      <a:cubicBezTo>
                        <a:pt x="33082" y="597368"/>
                        <a:pt x="49750" y="573555"/>
                        <a:pt x="49750" y="562178"/>
                      </a:cubicBezTo>
                      <a:cubicBezTo>
                        <a:pt x="49750" y="550801"/>
                        <a:pt x="43665" y="479892"/>
                        <a:pt x="35463" y="490740"/>
                      </a:cubicBezTo>
                      <a:cubicBezTo>
                        <a:pt x="27261" y="501588"/>
                        <a:pt x="3978" y="578582"/>
                        <a:pt x="538" y="627265"/>
                      </a:cubicBezTo>
                      <a:cubicBezTo>
                        <a:pt x="-2902" y="675948"/>
                        <a:pt x="11121" y="779665"/>
                        <a:pt x="14825" y="782840"/>
                      </a:cubicBezTo>
                      <a:cubicBezTo>
                        <a:pt x="18529" y="786015"/>
                        <a:pt x="14561" y="725161"/>
                        <a:pt x="22763" y="646315"/>
                      </a:cubicBezTo>
                      <a:cubicBezTo>
                        <a:pt x="30965" y="567469"/>
                        <a:pt x="55836" y="373265"/>
                        <a:pt x="64038" y="309765"/>
                      </a:cubicBezTo>
                      <a:cubicBezTo>
                        <a:pt x="72240" y="246265"/>
                        <a:pt x="63244" y="301034"/>
                        <a:pt x="71975" y="265315"/>
                      </a:cubicBezTo>
                      <a:cubicBezTo>
                        <a:pt x="80706" y="229596"/>
                        <a:pt x="107958" y="136728"/>
                        <a:pt x="116425" y="95453"/>
                      </a:cubicBezTo>
                      <a:cubicBezTo>
                        <a:pt x="124892" y="54178"/>
                        <a:pt x="140502" y="-11704"/>
                        <a:pt x="138650" y="17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3" name="フリーフォーム: 図形 1302">
                  <a:extLst>
                    <a:ext uri="{FF2B5EF4-FFF2-40B4-BE49-F238E27FC236}">
                      <a16:creationId xmlns:a16="http://schemas.microsoft.com/office/drawing/2014/main" id="{54F60F07-354C-471D-A0CD-AB4F561AC4DA}"/>
                    </a:ext>
                  </a:extLst>
                </p:cNvPr>
                <p:cNvSpPr/>
                <p:nvPr/>
              </p:nvSpPr>
              <p:spPr>
                <a:xfrm>
                  <a:off x="5682355" y="1806626"/>
                  <a:ext cx="182879" cy="585884"/>
                </a:xfrm>
                <a:custGeom>
                  <a:avLst/>
                  <a:gdLst>
                    <a:gd name="connsiteX0" fmla="*/ 15081 w 162724"/>
                    <a:gd name="connsiteY0" fmla="*/ 1422 h 521313"/>
                    <a:gd name="connsiteX1" fmla="*/ 111918 w 162724"/>
                    <a:gd name="connsiteY1" fmla="*/ 196685 h 521313"/>
                    <a:gd name="connsiteX2" fmla="*/ 88106 w 162724"/>
                    <a:gd name="connsiteY2" fmla="*/ 169697 h 521313"/>
                    <a:gd name="connsiteX3" fmla="*/ 137318 w 162724"/>
                    <a:gd name="connsiteY3" fmla="*/ 306222 h 521313"/>
                    <a:gd name="connsiteX4" fmla="*/ 97631 w 162724"/>
                    <a:gd name="connsiteY4" fmla="*/ 201447 h 521313"/>
                    <a:gd name="connsiteX5" fmla="*/ 161131 w 162724"/>
                    <a:gd name="connsiteY5" fmla="*/ 417347 h 521313"/>
                    <a:gd name="connsiteX6" fmla="*/ 80168 w 162724"/>
                    <a:gd name="connsiteY6" fmla="*/ 190335 h 521313"/>
                    <a:gd name="connsiteX7" fmla="*/ 162718 w 162724"/>
                    <a:gd name="connsiteY7" fmla="*/ 449097 h 521313"/>
                    <a:gd name="connsiteX8" fmla="*/ 84931 w 162724"/>
                    <a:gd name="connsiteY8" fmla="*/ 231610 h 521313"/>
                    <a:gd name="connsiteX9" fmla="*/ 110331 w 162724"/>
                    <a:gd name="connsiteY9" fmla="*/ 520535 h 521313"/>
                    <a:gd name="connsiteX10" fmla="*/ 61118 w 162724"/>
                    <a:gd name="connsiteY10" fmla="*/ 312572 h 521313"/>
                    <a:gd name="connsiteX11" fmla="*/ 19843 w 162724"/>
                    <a:gd name="connsiteY11" fmla="*/ 185572 h 521313"/>
                    <a:gd name="connsiteX12" fmla="*/ 54768 w 162724"/>
                    <a:gd name="connsiteY12" fmla="*/ 290347 h 521313"/>
                    <a:gd name="connsiteX13" fmla="*/ 5556 w 162724"/>
                    <a:gd name="connsiteY13" fmla="*/ 130010 h 521313"/>
                    <a:gd name="connsiteX14" fmla="*/ 793 w 162724"/>
                    <a:gd name="connsiteY14" fmla="*/ 50635 h 521313"/>
                    <a:gd name="connsiteX15" fmla="*/ 2381 w 162724"/>
                    <a:gd name="connsiteY15" fmla="*/ 104610 h 521313"/>
                    <a:gd name="connsiteX16" fmla="*/ 15081 w 162724"/>
                    <a:gd name="connsiteY16" fmla="*/ 1422 h 521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2724" h="521313">
                      <a:moveTo>
                        <a:pt x="15081" y="1422"/>
                      </a:moveTo>
                      <a:cubicBezTo>
                        <a:pt x="33337" y="16768"/>
                        <a:pt x="99747" y="168639"/>
                        <a:pt x="111918" y="196685"/>
                      </a:cubicBezTo>
                      <a:cubicBezTo>
                        <a:pt x="124089" y="224731"/>
                        <a:pt x="83873" y="151441"/>
                        <a:pt x="88106" y="169697"/>
                      </a:cubicBezTo>
                      <a:cubicBezTo>
                        <a:pt x="92339" y="187953"/>
                        <a:pt x="135731" y="300930"/>
                        <a:pt x="137318" y="306222"/>
                      </a:cubicBezTo>
                      <a:cubicBezTo>
                        <a:pt x="138905" y="311514"/>
                        <a:pt x="93662" y="182926"/>
                        <a:pt x="97631" y="201447"/>
                      </a:cubicBezTo>
                      <a:cubicBezTo>
                        <a:pt x="101600" y="219968"/>
                        <a:pt x="164041" y="419199"/>
                        <a:pt x="161131" y="417347"/>
                      </a:cubicBezTo>
                      <a:cubicBezTo>
                        <a:pt x="158221" y="415495"/>
                        <a:pt x="79904" y="185043"/>
                        <a:pt x="80168" y="190335"/>
                      </a:cubicBezTo>
                      <a:cubicBezTo>
                        <a:pt x="80432" y="195627"/>
                        <a:pt x="161924" y="442218"/>
                        <a:pt x="162718" y="449097"/>
                      </a:cubicBezTo>
                      <a:cubicBezTo>
                        <a:pt x="163512" y="455976"/>
                        <a:pt x="93662" y="219704"/>
                        <a:pt x="84931" y="231610"/>
                      </a:cubicBezTo>
                      <a:cubicBezTo>
                        <a:pt x="76200" y="243516"/>
                        <a:pt x="114300" y="507041"/>
                        <a:pt x="110331" y="520535"/>
                      </a:cubicBezTo>
                      <a:cubicBezTo>
                        <a:pt x="106362" y="534029"/>
                        <a:pt x="76199" y="368399"/>
                        <a:pt x="61118" y="312572"/>
                      </a:cubicBezTo>
                      <a:cubicBezTo>
                        <a:pt x="46037" y="256745"/>
                        <a:pt x="20901" y="189276"/>
                        <a:pt x="19843" y="185572"/>
                      </a:cubicBezTo>
                      <a:cubicBezTo>
                        <a:pt x="18785" y="181868"/>
                        <a:pt x="57149" y="299607"/>
                        <a:pt x="54768" y="290347"/>
                      </a:cubicBezTo>
                      <a:cubicBezTo>
                        <a:pt x="52387" y="281087"/>
                        <a:pt x="14552" y="169962"/>
                        <a:pt x="5556" y="130010"/>
                      </a:cubicBezTo>
                      <a:cubicBezTo>
                        <a:pt x="-3440" y="90058"/>
                        <a:pt x="1322" y="54868"/>
                        <a:pt x="793" y="50635"/>
                      </a:cubicBezTo>
                      <a:cubicBezTo>
                        <a:pt x="264" y="46402"/>
                        <a:pt x="794" y="109372"/>
                        <a:pt x="2381" y="104610"/>
                      </a:cubicBezTo>
                      <a:cubicBezTo>
                        <a:pt x="3968" y="99848"/>
                        <a:pt x="-3175" y="-13924"/>
                        <a:pt x="15081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4" name="フリーフォーム: 図形 1303">
                  <a:extLst>
                    <a:ext uri="{FF2B5EF4-FFF2-40B4-BE49-F238E27FC236}">
                      <a16:creationId xmlns:a16="http://schemas.microsoft.com/office/drawing/2014/main" id="{2741427D-3655-4D0A-A8D2-C276DEE27937}"/>
                    </a:ext>
                  </a:extLst>
                </p:cNvPr>
                <p:cNvSpPr/>
                <p:nvPr/>
              </p:nvSpPr>
              <p:spPr>
                <a:xfrm>
                  <a:off x="5547650" y="1340215"/>
                  <a:ext cx="94758" cy="680600"/>
                </a:xfrm>
                <a:custGeom>
                  <a:avLst/>
                  <a:gdLst>
                    <a:gd name="connsiteX0" fmla="*/ 84140 w 84315"/>
                    <a:gd name="connsiteY0" fmla="*/ 505 h 605591"/>
                    <a:gd name="connsiteX1" fmla="*/ 39690 w 84315"/>
                    <a:gd name="connsiteY1" fmla="*/ 229105 h 605591"/>
                    <a:gd name="connsiteX2" fmla="*/ 53977 w 84315"/>
                    <a:gd name="connsiteY2" fmla="*/ 105280 h 605591"/>
                    <a:gd name="connsiteX3" fmla="*/ 41277 w 84315"/>
                    <a:gd name="connsiteY3" fmla="*/ 254505 h 605591"/>
                    <a:gd name="connsiteX4" fmla="*/ 69852 w 84315"/>
                    <a:gd name="connsiteY4" fmla="*/ 487868 h 605591"/>
                    <a:gd name="connsiteX5" fmla="*/ 42865 w 84315"/>
                    <a:gd name="connsiteY5" fmla="*/ 289430 h 605591"/>
                    <a:gd name="connsiteX6" fmla="*/ 12702 w 84315"/>
                    <a:gd name="connsiteY6" fmla="*/ 432305 h 605591"/>
                    <a:gd name="connsiteX7" fmla="*/ 15877 w 84315"/>
                    <a:gd name="connsiteY7" fmla="*/ 605343 h 605591"/>
                    <a:gd name="connsiteX8" fmla="*/ 30165 w 84315"/>
                    <a:gd name="connsiteY8" fmla="*/ 392618 h 605591"/>
                    <a:gd name="connsiteX9" fmla="*/ 2 w 84315"/>
                    <a:gd name="connsiteY9" fmla="*/ 413255 h 605591"/>
                    <a:gd name="connsiteX10" fmla="*/ 28577 w 84315"/>
                    <a:gd name="connsiteY10" fmla="*/ 230693 h 605591"/>
                    <a:gd name="connsiteX11" fmla="*/ 53977 w 84315"/>
                    <a:gd name="connsiteY11" fmla="*/ 168780 h 605591"/>
                    <a:gd name="connsiteX12" fmla="*/ 84140 w 84315"/>
                    <a:gd name="connsiteY12" fmla="*/ 505 h 60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315" h="605591">
                      <a:moveTo>
                        <a:pt x="84140" y="505"/>
                      </a:moveTo>
                      <a:cubicBezTo>
                        <a:pt x="81759" y="10559"/>
                        <a:pt x="44717" y="211643"/>
                        <a:pt x="39690" y="229105"/>
                      </a:cubicBezTo>
                      <a:cubicBezTo>
                        <a:pt x="34663" y="246568"/>
                        <a:pt x="53713" y="101047"/>
                        <a:pt x="53977" y="105280"/>
                      </a:cubicBezTo>
                      <a:cubicBezTo>
                        <a:pt x="54241" y="109513"/>
                        <a:pt x="38631" y="190740"/>
                        <a:pt x="41277" y="254505"/>
                      </a:cubicBezTo>
                      <a:cubicBezTo>
                        <a:pt x="43923" y="318270"/>
                        <a:pt x="69587" y="482047"/>
                        <a:pt x="69852" y="487868"/>
                      </a:cubicBezTo>
                      <a:cubicBezTo>
                        <a:pt x="70117" y="493689"/>
                        <a:pt x="52390" y="298690"/>
                        <a:pt x="42865" y="289430"/>
                      </a:cubicBezTo>
                      <a:cubicBezTo>
                        <a:pt x="33340" y="280170"/>
                        <a:pt x="17200" y="379653"/>
                        <a:pt x="12702" y="432305"/>
                      </a:cubicBezTo>
                      <a:cubicBezTo>
                        <a:pt x="8204" y="484957"/>
                        <a:pt x="12967" y="611957"/>
                        <a:pt x="15877" y="605343"/>
                      </a:cubicBezTo>
                      <a:cubicBezTo>
                        <a:pt x="18787" y="598729"/>
                        <a:pt x="32811" y="424633"/>
                        <a:pt x="30165" y="392618"/>
                      </a:cubicBezTo>
                      <a:cubicBezTo>
                        <a:pt x="27519" y="360603"/>
                        <a:pt x="267" y="440243"/>
                        <a:pt x="2" y="413255"/>
                      </a:cubicBezTo>
                      <a:cubicBezTo>
                        <a:pt x="-263" y="386268"/>
                        <a:pt x="19581" y="271439"/>
                        <a:pt x="28577" y="230693"/>
                      </a:cubicBezTo>
                      <a:cubicBezTo>
                        <a:pt x="37573" y="189947"/>
                        <a:pt x="43923" y="204234"/>
                        <a:pt x="53977" y="168780"/>
                      </a:cubicBezTo>
                      <a:cubicBezTo>
                        <a:pt x="64031" y="133326"/>
                        <a:pt x="86521" y="-9549"/>
                        <a:pt x="84140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5" name="フリーフォーム: 図形 1304">
                  <a:extLst>
                    <a:ext uri="{FF2B5EF4-FFF2-40B4-BE49-F238E27FC236}">
                      <a16:creationId xmlns:a16="http://schemas.microsoft.com/office/drawing/2014/main" id="{3552B1D4-33B8-4340-A4B5-63113124F37D}"/>
                    </a:ext>
                  </a:extLst>
                </p:cNvPr>
                <p:cNvSpPr/>
                <p:nvPr/>
              </p:nvSpPr>
              <p:spPr>
                <a:xfrm>
                  <a:off x="6450351" y="1556212"/>
                  <a:ext cx="64561" cy="558273"/>
                </a:xfrm>
                <a:custGeom>
                  <a:avLst/>
                  <a:gdLst>
                    <a:gd name="connsiteX0" fmla="*/ 49276 w 57446"/>
                    <a:gd name="connsiteY0" fmla="*/ 401 h 496745"/>
                    <a:gd name="connsiteX1" fmla="*/ 41338 w 57446"/>
                    <a:gd name="connsiteY1" fmla="*/ 209951 h 496745"/>
                    <a:gd name="connsiteX2" fmla="*/ 41338 w 57446"/>
                    <a:gd name="connsiteY2" fmla="*/ 102001 h 496745"/>
                    <a:gd name="connsiteX3" fmla="*/ 42926 w 57446"/>
                    <a:gd name="connsiteY3" fmla="*/ 214713 h 496745"/>
                    <a:gd name="connsiteX4" fmla="*/ 44513 w 57446"/>
                    <a:gd name="connsiteY4" fmla="*/ 344888 h 496745"/>
                    <a:gd name="connsiteX5" fmla="*/ 44513 w 57446"/>
                    <a:gd name="connsiteY5" fmla="*/ 260751 h 496745"/>
                    <a:gd name="connsiteX6" fmla="*/ 52451 w 57446"/>
                    <a:gd name="connsiteY6" fmla="*/ 405213 h 496745"/>
                    <a:gd name="connsiteX7" fmla="*/ 42926 w 57446"/>
                    <a:gd name="connsiteY7" fmla="*/ 475063 h 496745"/>
                    <a:gd name="connsiteX8" fmla="*/ 46101 w 57446"/>
                    <a:gd name="connsiteY8" fmla="*/ 205188 h 496745"/>
                    <a:gd name="connsiteX9" fmla="*/ 63 w 57446"/>
                    <a:gd name="connsiteY9" fmla="*/ 495701 h 496745"/>
                    <a:gd name="connsiteX10" fmla="*/ 36576 w 57446"/>
                    <a:gd name="connsiteY10" fmla="*/ 297263 h 496745"/>
                    <a:gd name="connsiteX11" fmla="*/ 55626 w 57446"/>
                    <a:gd name="connsiteY11" fmla="*/ 160738 h 496745"/>
                    <a:gd name="connsiteX12" fmla="*/ 49276 w 57446"/>
                    <a:gd name="connsiteY12" fmla="*/ 401 h 496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446" h="496745">
                      <a:moveTo>
                        <a:pt x="49276" y="401"/>
                      </a:moveTo>
                      <a:cubicBezTo>
                        <a:pt x="46895" y="8603"/>
                        <a:pt x="42661" y="193018"/>
                        <a:pt x="41338" y="209951"/>
                      </a:cubicBezTo>
                      <a:cubicBezTo>
                        <a:pt x="40015" y="226884"/>
                        <a:pt x="41073" y="101207"/>
                        <a:pt x="41338" y="102001"/>
                      </a:cubicBezTo>
                      <a:cubicBezTo>
                        <a:pt x="41603" y="102795"/>
                        <a:pt x="42397" y="174232"/>
                        <a:pt x="42926" y="214713"/>
                      </a:cubicBezTo>
                      <a:cubicBezTo>
                        <a:pt x="43455" y="255194"/>
                        <a:pt x="44249" y="337215"/>
                        <a:pt x="44513" y="344888"/>
                      </a:cubicBezTo>
                      <a:cubicBezTo>
                        <a:pt x="44777" y="352561"/>
                        <a:pt x="43190" y="250697"/>
                        <a:pt x="44513" y="260751"/>
                      </a:cubicBezTo>
                      <a:cubicBezTo>
                        <a:pt x="45836" y="270805"/>
                        <a:pt x="52716" y="369494"/>
                        <a:pt x="52451" y="405213"/>
                      </a:cubicBezTo>
                      <a:cubicBezTo>
                        <a:pt x="52187" y="440932"/>
                        <a:pt x="43984" y="508400"/>
                        <a:pt x="42926" y="475063"/>
                      </a:cubicBezTo>
                      <a:cubicBezTo>
                        <a:pt x="41868" y="441726"/>
                        <a:pt x="53245" y="201748"/>
                        <a:pt x="46101" y="205188"/>
                      </a:cubicBezTo>
                      <a:cubicBezTo>
                        <a:pt x="38957" y="208628"/>
                        <a:pt x="1650" y="480355"/>
                        <a:pt x="63" y="495701"/>
                      </a:cubicBezTo>
                      <a:cubicBezTo>
                        <a:pt x="-1525" y="511047"/>
                        <a:pt x="27315" y="353090"/>
                        <a:pt x="36576" y="297263"/>
                      </a:cubicBezTo>
                      <a:cubicBezTo>
                        <a:pt x="45837" y="241436"/>
                        <a:pt x="49805" y="209686"/>
                        <a:pt x="55626" y="160738"/>
                      </a:cubicBezTo>
                      <a:cubicBezTo>
                        <a:pt x="61447" y="111790"/>
                        <a:pt x="51657" y="-7801"/>
                        <a:pt x="49276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6" name="フリーフォーム: 図形 1305">
                  <a:extLst>
                    <a:ext uri="{FF2B5EF4-FFF2-40B4-BE49-F238E27FC236}">
                      <a16:creationId xmlns:a16="http://schemas.microsoft.com/office/drawing/2014/main" id="{4F3C4492-4BFB-408A-9556-5D0B5BEE5EDF}"/>
                    </a:ext>
                  </a:extLst>
                </p:cNvPr>
                <p:cNvSpPr/>
                <p:nvPr/>
              </p:nvSpPr>
              <p:spPr>
                <a:xfrm>
                  <a:off x="5646322" y="1755867"/>
                  <a:ext cx="43627" cy="561363"/>
                </a:xfrm>
                <a:custGeom>
                  <a:avLst/>
                  <a:gdLst>
                    <a:gd name="connsiteX0" fmla="*/ 5868 w 38819"/>
                    <a:gd name="connsiteY0" fmla="*/ 5312 h 499495"/>
                    <a:gd name="connsiteX1" fmla="*/ 5868 w 38819"/>
                    <a:gd name="connsiteY1" fmla="*/ 264075 h 499495"/>
                    <a:gd name="connsiteX2" fmla="*/ 7455 w 38819"/>
                    <a:gd name="connsiteY2" fmla="*/ 103737 h 499495"/>
                    <a:gd name="connsiteX3" fmla="*/ 1105 w 38819"/>
                    <a:gd name="connsiteY3" fmla="*/ 195812 h 499495"/>
                    <a:gd name="connsiteX4" fmla="*/ 32855 w 38819"/>
                    <a:gd name="connsiteY4" fmla="*/ 421237 h 499495"/>
                    <a:gd name="connsiteX5" fmla="*/ 18568 w 38819"/>
                    <a:gd name="connsiteY5" fmla="*/ 189462 h 499495"/>
                    <a:gd name="connsiteX6" fmla="*/ 12218 w 38819"/>
                    <a:gd name="connsiteY6" fmla="*/ 333925 h 499495"/>
                    <a:gd name="connsiteX7" fmla="*/ 36030 w 38819"/>
                    <a:gd name="connsiteY7" fmla="*/ 499025 h 499495"/>
                    <a:gd name="connsiteX8" fmla="*/ 34443 w 38819"/>
                    <a:gd name="connsiteY8" fmla="*/ 279950 h 499495"/>
                    <a:gd name="connsiteX9" fmla="*/ 1105 w 38819"/>
                    <a:gd name="connsiteY9" fmla="*/ 102150 h 499495"/>
                    <a:gd name="connsiteX10" fmla="*/ 5868 w 38819"/>
                    <a:gd name="connsiteY10" fmla="*/ 5312 h 49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819" h="499495">
                      <a:moveTo>
                        <a:pt x="5868" y="5312"/>
                      </a:moveTo>
                      <a:cubicBezTo>
                        <a:pt x="6662" y="32299"/>
                        <a:pt x="5603" y="247671"/>
                        <a:pt x="5868" y="264075"/>
                      </a:cubicBezTo>
                      <a:cubicBezTo>
                        <a:pt x="6133" y="280479"/>
                        <a:pt x="8249" y="115114"/>
                        <a:pt x="7455" y="103737"/>
                      </a:cubicBezTo>
                      <a:cubicBezTo>
                        <a:pt x="6661" y="92360"/>
                        <a:pt x="-3128" y="142895"/>
                        <a:pt x="1105" y="195812"/>
                      </a:cubicBezTo>
                      <a:cubicBezTo>
                        <a:pt x="5338" y="248729"/>
                        <a:pt x="29945" y="422295"/>
                        <a:pt x="32855" y="421237"/>
                      </a:cubicBezTo>
                      <a:cubicBezTo>
                        <a:pt x="35765" y="420179"/>
                        <a:pt x="22007" y="204014"/>
                        <a:pt x="18568" y="189462"/>
                      </a:cubicBezTo>
                      <a:cubicBezTo>
                        <a:pt x="15129" y="174910"/>
                        <a:pt x="9308" y="282331"/>
                        <a:pt x="12218" y="333925"/>
                      </a:cubicBezTo>
                      <a:cubicBezTo>
                        <a:pt x="15128" y="385519"/>
                        <a:pt x="32326" y="508021"/>
                        <a:pt x="36030" y="499025"/>
                      </a:cubicBezTo>
                      <a:cubicBezTo>
                        <a:pt x="39734" y="490029"/>
                        <a:pt x="40264" y="346096"/>
                        <a:pt x="34443" y="279950"/>
                      </a:cubicBezTo>
                      <a:cubicBezTo>
                        <a:pt x="28622" y="213804"/>
                        <a:pt x="5074" y="143425"/>
                        <a:pt x="1105" y="102150"/>
                      </a:cubicBezTo>
                      <a:cubicBezTo>
                        <a:pt x="-2864" y="60875"/>
                        <a:pt x="5074" y="-21675"/>
                        <a:pt x="5868" y="53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7" name="フリーフォーム: 図形 1306">
                  <a:extLst>
                    <a:ext uri="{FF2B5EF4-FFF2-40B4-BE49-F238E27FC236}">
                      <a16:creationId xmlns:a16="http://schemas.microsoft.com/office/drawing/2014/main" id="{33158E76-C09F-4ECE-8E6D-037FEFD4AF1C}"/>
                    </a:ext>
                  </a:extLst>
                </p:cNvPr>
                <p:cNvSpPr/>
                <p:nvPr/>
              </p:nvSpPr>
              <p:spPr>
                <a:xfrm>
                  <a:off x="5524279" y="1876934"/>
                  <a:ext cx="49598" cy="687186"/>
                </a:xfrm>
                <a:custGeom>
                  <a:avLst/>
                  <a:gdLst>
                    <a:gd name="connsiteX0" fmla="*/ 23972 w 44132"/>
                    <a:gd name="connsiteY0" fmla="*/ 2363 h 611451"/>
                    <a:gd name="connsiteX1" fmla="*/ 8097 w 44132"/>
                    <a:gd name="connsiteY1" fmla="*/ 83326 h 611451"/>
                    <a:gd name="connsiteX2" fmla="*/ 39847 w 44132"/>
                    <a:gd name="connsiteY2" fmla="*/ 253188 h 611451"/>
                    <a:gd name="connsiteX3" fmla="*/ 11272 w 44132"/>
                    <a:gd name="connsiteY3" fmla="*/ 111901 h 611451"/>
                    <a:gd name="connsiteX4" fmla="*/ 8097 w 44132"/>
                    <a:gd name="connsiteY4" fmla="*/ 129363 h 611451"/>
                    <a:gd name="connsiteX5" fmla="*/ 31910 w 44132"/>
                    <a:gd name="connsiteY5" fmla="*/ 434163 h 611451"/>
                    <a:gd name="connsiteX6" fmla="*/ 43022 w 44132"/>
                    <a:gd name="connsiteY6" fmla="*/ 610376 h 611451"/>
                    <a:gd name="connsiteX7" fmla="*/ 43022 w 44132"/>
                    <a:gd name="connsiteY7" fmla="*/ 502426 h 611451"/>
                    <a:gd name="connsiteX8" fmla="*/ 36672 w 44132"/>
                    <a:gd name="connsiteY8" fmla="*/ 384951 h 611451"/>
                    <a:gd name="connsiteX9" fmla="*/ 36672 w 44132"/>
                    <a:gd name="connsiteY9" fmla="*/ 289701 h 611451"/>
                    <a:gd name="connsiteX10" fmla="*/ 30322 w 44132"/>
                    <a:gd name="connsiteY10" fmla="*/ 275413 h 611451"/>
                    <a:gd name="connsiteX11" fmla="*/ 160 w 44132"/>
                    <a:gd name="connsiteY11" fmla="*/ 169051 h 611451"/>
                    <a:gd name="connsiteX12" fmla="*/ 23972 w 44132"/>
                    <a:gd name="connsiteY12" fmla="*/ 2363 h 611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132" h="611451">
                      <a:moveTo>
                        <a:pt x="23972" y="2363"/>
                      </a:moveTo>
                      <a:cubicBezTo>
                        <a:pt x="25295" y="-11925"/>
                        <a:pt x="5451" y="41522"/>
                        <a:pt x="8097" y="83326"/>
                      </a:cubicBezTo>
                      <a:cubicBezTo>
                        <a:pt x="10743" y="125130"/>
                        <a:pt x="39318" y="248426"/>
                        <a:pt x="39847" y="253188"/>
                      </a:cubicBezTo>
                      <a:cubicBezTo>
                        <a:pt x="40376" y="257951"/>
                        <a:pt x="16564" y="132538"/>
                        <a:pt x="11272" y="111901"/>
                      </a:cubicBezTo>
                      <a:cubicBezTo>
                        <a:pt x="5980" y="91264"/>
                        <a:pt x="4657" y="75653"/>
                        <a:pt x="8097" y="129363"/>
                      </a:cubicBezTo>
                      <a:cubicBezTo>
                        <a:pt x="11537" y="183073"/>
                        <a:pt x="26089" y="353994"/>
                        <a:pt x="31910" y="434163"/>
                      </a:cubicBezTo>
                      <a:cubicBezTo>
                        <a:pt x="37731" y="514332"/>
                        <a:pt x="41170" y="598999"/>
                        <a:pt x="43022" y="610376"/>
                      </a:cubicBezTo>
                      <a:cubicBezTo>
                        <a:pt x="44874" y="621753"/>
                        <a:pt x="44080" y="539997"/>
                        <a:pt x="43022" y="502426"/>
                      </a:cubicBezTo>
                      <a:cubicBezTo>
                        <a:pt x="41964" y="464855"/>
                        <a:pt x="37730" y="420405"/>
                        <a:pt x="36672" y="384951"/>
                      </a:cubicBezTo>
                      <a:cubicBezTo>
                        <a:pt x="35614" y="349497"/>
                        <a:pt x="37730" y="307957"/>
                        <a:pt x="36672" y="289701"/>
                      </a:cubicBezTo>
                      <a:cubicBezTo>
                        <a:pt x="35614" y="271445"/>
                        <a:pt x="36407" y="295521"/>
                        <a:pt x="30322" y="275413"/>
                      </a:cubicBezTo>
                      <a:cubicBezTo>
                        <a:pt x="24237" y="255305"/>
                        <a:pt x="2541" y="210061"/>
                        <a:pt x="160" y="169051"/>
                      </a:cubicBezTo>
                      <a:cubicBezTo>
                        <a:pt x="-2221" y="128041"/>
                        <a:pt x="22649" y="16651"/>
                        <a:pt x="23972" y="2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8" name="フリーフォーム: 図形 1307">
                  <a:extLst>
                    <a:ext uri="{FF2B5EF4-FFF2-40B4-BE49-F238E27FC236}">
                      <a16:creationId xmlns:a16="http://schemas.microsoft.com/office/drawing/2014/main" id="{36C45D74-68FE-4C5E-BCA6-2BC905A33C08}"/>
                    </a:ext>
                  </a:extLst>
                </p:cNvPr>
                <p:cNvSpPr/>
                <p:nvPr/>
              </p:nvSpPr>
              <p:spPr>
                <a:xfrm>
                  <a:off x="5888656" y="2339187"/>
                  <a:ext cx="114675" cy="381332"/>
                </a:xfrm>
                <a:custGeom>
                  <a:avLst/>
                  <a:gdLst>
                    <a:gd name="connsiteX0" fmla="*/ 1378 w 102037"/>
                    <a:gd name="connsiteY0" fmla="*/ 630 h 339305"/>
                    <a:gd name="connsiteX1" fmla="*/ 93453 w 102037"/>
                    <a:gd name="connsiteY1" fmla="*/ 226055 h 339305"/>
                    <a:gd name="connsiteX2" fmla="*/ 58528 w 102037"/>
                    <a:gd name="connsiteY2" fmla="*/ 137155 h 339305"/>
                    <a:gd name="connsiteX3" fmla="*/ 34716 w 102037"/>
                    <a:gd name="connsiteY3" fmla="*/ 75243 h 339305"/>
                    <a:gd name="connsiteX4" fmla="*/ 53766 w 102037"/>
                    <a:gd name="connsiteY4" fmla="*/ 211768 h 339305"/>
                    <a:gd name="connsiteX5" fmla="*/ 101391 w 102037"/>
                    <a:gd name="connsiteY5" fmla="*/ 338768 h 339305"/>
                    <a:gd name="connsiteX6" fmla="*/ 77578 w 102037"/>
                    <a:gd name="connsiteY6" fmla="*/ 253043 h 339305"/>
                    <a:gd name="connsiteX7" fmla="*/ 25191 w 102037"/>
                    <a:gd name="connsiteY7" fmla="*/ 148268 h 339305"/>
                    <a:gd name="connsiteX8" fmla="*/ 37891 w 102037"/>
                    <a:gd name="connsiteY8" fmla="*/ 157793 h 339305"/>
                    <a:gd name="connsiteX9" fmla="*/ 1378 w 102037"/>
                    <a:gd name="connsiteY9" fmla="*/ 630 h 33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037" h="339305">
                      <a:moveTo>
                        <a:pt x="1378" y="630"/>
                      </a:moveTo>
                      <a:cubicBezTo>
                        <a:pt x="10638" y="12007"/>
                        <a:pt x="83928" y="203301"/>
                        <a:pt x="93453" y="226055"/>
                      </a:cubicBezTo>
                      <a:cubicBezTo>
                        <a:pt x="102978" y="248809"/>
                        <a:pt x="68318" y="162290"/>
                        <a:pt x="58528" y="137155"/>
                      </a:cubicBezTo>
                      <a:cubicBezTo>
                        <a:pt x="48738" y="112020"/>
                        <a:pt x="35510" y="62808"/>
                        <a:pt x="34716" y="75243"/>
                      </a:cubicBezTo>
                      <a:cubicBezTo>
                        <a:pt x="33922" y="87678"/>
                        <a:pt x="42654" y="167847"/>
                        <a:pt x="53766" y="211768"/>
                      </a:cubicBezTo>
                      <a:cubicBezTo>
                        <a:pt x="64878" y="255689"/>
                        <a:pt x="97422" y="331889"/>
                        <a:pt x="101391" y="338768"/>
                      </a:cubicBezTo>
                      <a:cubicBezTo>
                        <a:pt x="105360" y="345647"/>
                        <a:pt x="90278" y="284793"/>
                        <a:pt x="77578" y="253043"/>
                      </a:cubicBezTo>
                      <a:cubicBezTo>
                        <a:pt x="64878" y="221293"/>
                        <a:pt x="31805" y="164143"/>
                        <a:pt x="25191" y="148268"/>
                      </a:cubicBezTo>
                      <a:cubicBezTo>
                        <a:pt x="18577" y="132393"/>
                        <a:pt x="43447" y="180283"/>
                        <a:pt x="37891" y="157793"/>
                      </a:cubicBezTo>
                      <a:cubicBezTo>
                        <a:pt x="32335" y="135303"/>
                        <a:pt x="-7882" y="-10747"/>
                        <a:pt x="1378" y="6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9" name="フリーフォーム: 図形 1308">
                  <a:extLst>
                    <a:ext uri="{FF2B5EF4-FFF2-40B4-BE49-F238E27FC236}">
                      <a16:creationId xmlns:a16="http://schemas.microsoft.com/office/drawing/2014/main" id="{6D1244A2-8102-4BA2-929C-1B28A0236454}"/>
                    </a:ext>
                  </a:extLst>
                </p:cNvPr>
                <p:cNvSpPr/>
                <p:nvPr/>
              </p:nvSpPr>
              <p:spPr>
                <a:xfrm>
                  <a:off x="5425971" y="2251818"/>
                  <a:ext cx="46748" cy="714147"/>
                </a:xfrm>
                <a:custGeom>
                  <a:avLst/>
                  <a:gdLst>
                    <a:gd name="connsiteX0" fmla="*/ 35246 w 41596"/>
                    <a:gd name="connsiteY0" fmla="*/ 583 h 635440"/>
                    <a:gd name="connsiteX1" fmla="*/ 11434 w 41596"/>
                    <a:gd name="connsiteY1" fmla="*/ 133933 h 635440"/>
                    <a:gd name="connsiteX2" fmla="*/ 22546 w 41596"/>
                    <a:gd name="connsiteY2" fmla="*/ 305383 h 635440"/>
                    <a:gd name="connsiteX3" fmla="*/ 22546 w 41596"/>
                    <a:gd name="connsiteY3" fmla="*/ 122820 h 635440"/>
                    <a:gd name="connsiteX4" fmla="*/ 24134 w 41596"/>
                    <a:gd name="connsiteY4" fmla="*/ 278395 h 635440"/>
                    <a:gd name="connsiteX5" fmla="*/ 13021 w 41596"/>
                    <a:gd name="connsiteY5" fmla="*/ 538745 h 635440"/>
                    <a:gd name="connsiteX6" fmla="*/ 19371 w 41596"/>
                    <a:gd name="connsiteY6" fmla="*/ 378408 h 635440"/>
                    <a:gd name="connsiteX7" fmla="*/ 321 w 41596"/>
                    <a:gd name="connsiteY7" fmla="*/ 632408 h 635440"/>
                    <a:gd name="connsiteX8" fmla="*/ 8259 w 41596"/>
                    <a:gd name="connsiteY8" fmla="*/ 522870 h 635440"/>
                    <a:gd name="connsiteX9" fmla="*/ 19371 w 41596"/>
                    <a:gd name="connsiteY9" fmla="*/ 592720 h 635440"/>
                    <a:gd name="connsiteX10" fmla="*/ 41596 w 41596"/>
                    <a:gd name="connsiteY10" fmla="*/ 321258 h 635440"/>
                    <a:gd name="connsiteX11" fmla="*/ 19371 w 41596"/>
                    <a:gd name="connsiteY11" fmla="*/ 186320 h 635440"/>
                    <a:gd name="connsiteX12" fmla="*/ 35246 w 41596"/>
                    <a:gd name="connsiteY12" fmla="*/ 583 h 63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596" h="635440">
                      <a:moveTo>
                        <a:pt x="35246" y="583"/>
                      </a:moveTo>
                      <a:cubicBezTo>
                        <a:pt x="33923" y="-8148"/>
                        <a:pt x="13551" y="83133"/>
                        <a:pt x="11434" y="133933"/>
                      </a:cubicBezTo>
                      <a:cubicBezTo>
                        <a:pt x="9317" y="184733"/>
                        <a:pt x="20694" y="307235"/>
                        <a:pt x="22546" y="305383"/>
                      </a:cubicBezTo>
                      <a:cubicBezTo>
                        <a:pt x="24398" y="303531"/>
                        <a:pt x="22281" y="127318"/>
                        <a:pt x="22546" y="122820"/>
                      </a:cubicBezTo>
                      <a:cubicBezTo>
                        <a:pt x="22811" y="118322"/>
                        <a:pt x="25721" y="209074"/>
                        <a:pt x="24134" y="278395"/>
                      </a:cubicBezTo>
                      <a:cubicBezTo>
                        <a:pt x="22547" y="347716"/>
                        <a:pt x="13815" y="522076"/>
                        <a:pt x="13021" y="538745"/>
                      </a:cubicBezTo>
                      <a:cubicBezTo>
                        <a:pt x="12227" y="555414"/>
                        <a:pt x="21488" y="362798"/>
                        <a:pt x="19371" y="378408"/>
                      </a:cubicBezTo>
                      <a:cubicBezTo>
                        <a:pt x="17254" y="394018"/>
                        <a:pt x="2173" y="608331"/>
                        <a:pt x="321" y="632408"/>
                      </a:cubicBezTo>
                      <a:cubicBezTo>
                        <a:pt x="-1531" y="656485"/>
                        <a:pt x="5084" y="529485"/>
                        <a:pt x="8259" y="522870"/>
                      </a:cubicBezTo>
                      <a:cubicBezTo>
                        <a:pt x="11434" y="516255"/>
                        <a:pt x="13815" y="626322"/>
                        <a:pt x="19371" y="592720"/>
                      </a:cubicBezTo>
                      <a:cubicBezTo>
                        <a:pt x="24927" y="559118"/>
                        <a:pt x="41596" y="388991"/>
                        <a:pt x="41596" y="321258"/>
                      </a:cubicBezTo>
                      <a:cubicBezTo>
                        <a:pt x="41596" y="253525"/>
                        <a:pt x="17254" y="237914"/>
                        <a:pt x="19371" y="186320"/>
                      </a:cubicBezTo>
                      <a:cubicBezTo>
                        <a:pt x="21488" y="134726"/>
                        <a:pt x="36569" y="9314"/>
                        <a:pt x="35246" y="5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0" name="フリーフォーム: 図形 1309">
                  <a:extLst>
                    <a:ext uri="{FF2B5EF4-FFF2-40B4-BE49-F238E27FC236}">
                      <a16:creationId xmlns:a16="http://schemas.microsoft.com/office/drawing/2014/main" id="{B552ACFC-C8AA-48E8-9380-04A44A91A72F}"/>
                    </a:ext>
                  </a:extLst>
                </p:cNvPr>
                <p:cNvSpPr/>
                <p:nvPr/>
              </p:nvSpPr>
              <p:spPr>
                <a:xfrm>
                  <a:off x="6180132" y="2125877"/>
                  <a:ext cx="150696" cy="624492"/>
                </a:xfrm>
                <a:custGeom>
                  <a:avLst/>
                  <a:gdLst>
                    <a:gd name="connsiteX0" fmla="*/ 130964 w 134088"/>
                    <a:gd name="connsiteY0" fmla="*/ 1519 h 555666"/>
                    <a:gd name="connsiteX1" fmla="*/ 30951 w 134088"/>
                    <a:gd name="connsiteY1" fmla="*/ 268219 h 555666"/>
                    <a:gd name="connsiteX2" fmla="*/ 107151 w 134088"/>
                    <a:gd name="connsiteY2" fmla="*/ 74544 h 555666"/>
                    <a:gd name="connsiteX3" fmla="*/ 78576 w 134088"/>
                    <a:gd name="connsiteY3" fmla="*/ 160269 h 555666"/>
                    <a:gd name="connsiteX4" fmla="*/ 59526 w 134088"/>
                    <a:gd name="connsiteY4" fmla="*/ 350769 h 555666"/>
                    <a:gd name="connsiteX5" fmla="*/ 46826 w 134088"/>
                    <a:gd name="connsiteY5" fmla="*/ 403156 h 555666"/>
                    <a:gd name="connsiteX6" fmla="*/ 48414 w 134088"/>
                    <a:gd name="connsiteY6" fmla="*/ 352356 h 555666"/>
                    <a:gd name="connsiteX7" fmla="*/ 7139 w 134088"/>
                    <a:gd name="connsiteY7" fmla="*/ 463481 h 555666"/>
                    <a:gd name="connsiteX8" fmla="*/ 2376 w 134088"/>
                    <a:gd name="connsiteY8" fmla="*/ 553969 h 555666"/>
                    <a:gd name="connsiteX9" fmla="*/ 32539 w 134088"/>
                    <a:gd name="connsiteY9" fmla="*/ 382519 h 555666"/>
                    <a:gd name="connsiteX10" fmla="*/ 53176 w 134088"/>
                    <a:gd name="connsiteY10" fmla="*/ 271394 h 555666"/>
                    <a:gd name="connsiteX11" fmla="*/ 70639 w 134088"/>
                    <a:gd name="connsiteY11" fmla="*/ 382519 h 555666"/>
                    <a:gd name="connsiteX12" fmla="*/ 105564 w 134088"/>
                    <a:gd name="connsiteY12" fmla="*/ 169794 h 555666"/>
                    <a:gd name="connsiteX13" fmla="*/ 130964 w 134088"/>
                    <a:gd name="connsiteY13" fmla="*/ 1519 h 555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088" h="555666">
                      <a:moveTo>
                        <a:pt x="130964" y="1519"/>
                      </a:moveTo>
                      <a:cubicBezTo>
                        <a:pt x="118529" y="17923"/>
                        <a:pt x="34920" y="256048"/>
                        <a:pt x="30951" y="268219"/>
                      </a:cubicBezTo>
                      <a:cubicBezTo>
                        <a:pt x="26982" y="280390"/>
                        <a:pt x="99213" y="92536"/>
                        <a:pt x="107151" y="74544"/>
                      </a:cubicBezTo>
                      <a:cubicBezTo>
                        <a:pt x="115088" y="56552"/>
                        <a:pt x="86513" y="114232"/>
                        <a:pt x="78576" y="160269"/>
                      </a:cubicBezTo>
                      <a:cubicBezTo>
                        <a:pt x="70639" y="206306"/>
                        <a:pt x="64818" y="310288"/>
                        <a:pt x="59526" y="350769"/>
                      </a:cubicBezTo>
                      <a:cubicBezTo>
                        <a:pt x="54234" y="391250"/>
                        <a:pt x="48678" y="402892"/>
                        <a:pt x="46826" y="403156"/>
                      </a:cubicBezTo>
                      <a:cubicBezTo>
                        <a:pt x="44974" y="403420"/>
                        <a:pt x="55028" y="342302"/>
                        <a:pt x="48414" y="352356"/>
                      </a:cubicBezTo>
                      <a:cubicBezTo>
                        <a:pt x="41800" y="362410"/>
                        <a:pt x="14812" y="429879"/>
                        <a:pt x="7139" y="463481"/>
                      </a:cubicBezTo>
                      <a:cubicBezTo>
                        <a:pt x="-534" y="497083"/>
                        <a:pt x="-1857" y="567463"/>
                        <a:pt x="2376" y="553969"/>
                      </a:cubicBezTo>
                      <a:cubicBezTo>
                        <a:pt x="6609" y="540475"/>
                        <a:pt x="24072" y="429615"/>
                        <a:pt x="32539" y="382519"/>
                      </a:cubicBezTo>
                      <a:cubicBezTo>
                        <a:pt x="41006" y="335423"/>
                        <a:pt x="46826" y="271394"/>
                        <a:pt x="53176" y="271394"/>
                      </a:cubicBezTo>
                      <a:cubicBezTo>
                        <a:pt x="59526" y="271394"/>
                        <a:pt x="61908" y="399452"/>
                        <a:pt x="70639" y="382519"/>
                      </a:cubicBezTo>
                      <a:cubicBezTo>
                        <a:pt x="79370" y="365586"/>
                        <a:pt x="95775" y="234088"/>
                        <a:pt x="105564" y="169794"/>
                      </a:cubicBezTo>
                      <a:cubicBezTo>
                        <a:pt x="115353" y="105500"/>
                        <a:pt x="143399" y="-14885"/>
                        <a:pt x="130964" y="1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1" name="フリーフォーム: 図形 1310">
                  <a:extLst>
                    <a:ext uri="{FF2B5EF4-FFF2-40B4-BE49-F238E27FC236}">
                      <a16:creationId xmlns:a16="http://schemas.microsoft.com/office/drawing/2014/main" id="{B5D04A3F-C116-4A12-9BD6-EF22BB238BA8}"/>
                    </a:ext>
                  </a:extLst>
                </p:cNvPr>
                <p:cNvSpPr/>
                <p:nvPr/>
              </p:nvSpPr>
              <p:spPr>
                <a:xfrm>
                  <a:off x="5633054" y="2253194"/>
                  <a:ext cx="152058" cy="746716"/>
                </a:xfrm>
                <a:custGeom>
                  <a:avLst/>
                  <a:gdLst>
                    <a:gd name="connsiteX0" fmla="*/ 100223 w 135300"/>
                    <a:gd name="connsiteY0" fmla="*/ 946 h 664420"/>
                    <a:gd name="connsiteX1" fmla="*/ 131973 w 135300"/>
                    <a:gd name="connsiteY1" fmla="*/ 167634 h 664420"/>
                    <a:gd name="connsiteX2" fmla="*/ 130385 w 135300"/>
                    <a:gd name="connsiteY2" fmla="*/ 107309 h 664420"/>
                    <a:gd name="connsiteX3" fmla="*/ 103398 w 135300"/>
                    <a:gd name="connsiteY3" fmla="*/ 242246 h 664420"/>
                    <a:gd name="connsiteX4" fmla="*/ 55773 w 135300"/>
                    <a:gd name="connsiteY4" fmla="*/ 499421 h 664420"/>
                    <a:gd name="connsiteX5" fmla="*/ 125623 w 135300"/>
                    <a:gd name="connsiteY5" fmla="*/ 231134 h 664420"/>
                    <a:gd name="connsiteX6" fmla="*/ 84348 w 135300"/>
                    <a:gd name="connsiteY6" fmla="*/ 348609 h 664420"/>
                    <a:gd name="connsiteX7" fmla="*/ 73235 w 135300"/>
                    <a:gd name="connsiteY7" fmla="*/ 480371 h 664420"/>
                    <a:gd name="connsiteX8" fmla="*/ 31960 w 135300"/>
                    <a:gd name="connsiteY8" fmla="*/ 604196 h 664420"/>
                    <a:gd name="connsiteX9" fmla="*/ 3385 w 135300"/>
                    <a:gd name="connsiteY9" fmla="*/ 656584 h 664420"/>
                    <a:gd name="connsiteX10" fmla="*/ 112923 w 135300"/>
                    <a:gd name="connsiteY10" fmla="*/ 440684 h 664420"/>
                    <a:gd name="connsiteX11" fmla="*/ 131973 w 135300"/>
                    <a:gd name="connsiteY11" fmla="*/ 278759 h 664420"/>
                    <a:gd name="connsiteX12" fmla="*/ 66885 w 135300"/>
                    <a:gd name="connsiteY12" fmla="*/ 432746 h 664420"/>
                    <a:gd name="connsiteX13" fmla="*/ 97048 w 135300"/>
                    <a:gd name="connsiteY13" fmla="*/ 256534 h 664420"/>
                    <a:gd name="connsiteX14" fmla="*/ 100223 w 135300"/>
                    <a:gd name="connsiteY14" fmla="*/ 946 h 66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300" h="664420">
                      <a:moveTo>
                        <a:pt x="100223" y="946"/>
                      </a:moveTo>
                      <a:cubicBezTo>
                        <a:pt x="106044" y="-13871"/>
                        <a:pt x="126946" y="149907"/>
                        <a:pt x="131973" y="167634"/>
                      </a:cubicBezTo>
                      <a:cubicBezTo>
                        <a:pt x="137000" y="185361"/>
                        <a:pt x="135148" y="94874"/>
                        <a:pt x="130385" y="107309"/>
                      </a:cubicBezTo>
                      <a:cubicBezTo>
                        <a:pt x="125622" y="119744"/>
                        <a:pt x="115833" y="176894"/>
                        <a:pt x="103398" y="242246"/>
                      </a:cubicBezTo>
                      <a:cubicBezTo>
                        <a:pt x="90963" y="307598"/>
                        <a:pt x="52069" y="501273"/>
                        <a:pt x="55773" y="499421"/>
                      </a:cubicBezTo>
                      <a:cubicBezTo>
                        <a:pt x="59477" y="497569"/>
                        <a:pt x="120861" y="256269"/>
                        <a:pt x="125623" y="231134"/>
                      </a:cubicBezTo>
                      <a:cubicBezTo>
                        <a:pt x="130385" y="205999"/>
                        <a:pt x="93079" y="307069"/>
                        <a:pt x="84348" y="348609"/>
                      </a:cubicBezTo>
                      <a:cubicBezTo>
                        <a:pt x="75617" y="390149"/>
                        <a:pt x="81966" y="437773"/>
                        <a:pt x="73235" y="480371"/>
                      </a:cubicBezTo>
                      <a:cubicBezTo>
                        <a:pt x="64504" y="522969"/>
                        <a:pt x="43602" y="574827"/>
                        <a:pt x="31960" y="604196"/>
                      </a:cubicBezTo>
                      <a:cubicBezTo>
                        <a:pt x="20318" y="633565"/>
                        <a:pt x="-10109" y="683836"/>
                        <a:pt x="3385" y="656584"/>
                      </a:cubicBezTo>
                      <a:cubicBezTo>
                        <a:pt x="16879" y="629332"/>
                        <a:pt x="91492" y="503655"/>
                        <a:pt x="112923" y="440684"/>
                      </a:cubicBezTo>
                      <a:cubicBezTo>
                        <a:pt x="134354" y="377713"/>
                        <a:pt x="139646" y="280082"/>
                        <a:pt x="131973" y="278759"/>
                      </a:cubicBezTo>
                      <a:cubicBezTo>
                        <a:pt x="124300" y="277436"/>
                        <a:pt x="72706" y="436450"/>
                        <a:pt x="66885" y="432746"/>
                      </a:cubicBezTo>
                      <a:cubicBezTo>
                        <a:pt x="61064" y="429042"/>
                        <a:pt x="88052" y="321357"/>
                        <a:pt x="97048" y="256534"/>
                      </a:cubicBezTo>
                      <a:cubicBezTo>
                        <a:pt x="106044" y="191711"/>
                        <a:pt x="94402" y="15763"/>
                        <a:pt x="100223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2" name="フリーフォーム: 図形 1311">
                  <a:extLst>
                    <a:ext uri="{FF2B5EF4-FFF2-40B4-BE49-F238E27FC236}">
                      <a16:creationId xmlns:a16="http://schemas.microsoft.com/office/drawing/2014/main" id="{4E9989A6-B0C6-4203-BAA4-9DB894EAF6F9}"/>
                    </a:ext>
                  </a:extLst>
                </p:cNvPr>
                <p:cNvSpPr/>
                <p:nvPr/>
              </p:nvSpPr>
              <p:spPr>
                <a:xfrm>
                  <a:off x="5767078" y="2004683"/>
                  <a:ext cx="103736" cy="420977"/>
                </a:xfrm>
                <a:custGeom>
                  <a:avLst/>
                  <a:gdLst>
                    <a:gd name="connsiteX0" fmla="*/ 36532 w 92303"/>
                    <a:gd name="connsiteY0" fmla="*/ 126818 h 374581"/>
                    <a:gd name="connsiteX1" fmla="*/ 92095 w 92303"/>
                    <a:gd name="connsiteY1" fmla="*/ 314143 h 374581"/>
                    <a:gd name="connsiteX2" fmla="*/ 55582 w 92303"/>
                    <a:gd name="connsiteY2" fmla="*/ 222068 h 374581"/>
                    <a:gd name="connsiteX3" fmla="*/ 58757 w 92303"/>
                    <a:gd name="connsiteY3" fmla="*/ 374468 h 374581"/>
                    <a:gd name="connsiteX4" fmla="*/ 34945 w 92303"/>
                    <a:gd name="connsiteY4" fmla="*/ 193493 h 374581"/>
                    <a:gd name="connsiteX5" fmla="*/ 20 w 92303"/>
                    <a:gd name="connsiteY5" fmla="*/ 1406 h 374581"/>
                    <a:gd name="connsiteX6" fmla="*/ 36532 w 92303"/>
                    <a:gd name="connsiteY6" fmla="*/ 126818 h 37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303" h="374581">
                      <a:moveTo>
                        <a:pt x="36532" y="126818"/>
                      </a:moveTo>
                      <a:cubicBezTo>
                        <a:pt x="51878" y="178941"/>
                        <a:pt x="88920" y="298268"/>
                        <a:pt x="92095" y="314143"/>
                      </a:cubicBezTo>
                      <a:cubicBezTo>
                        <a:pt x="95270" y="330018"/>
                        <a:pt x="61138" y="212014"/>
                        <a:pt x="55582" y="222068"/>
                      </a:cubicBezTo>
                      <a:cubicBezTo>
                        <a:pt x="50026" y="232122"/>
                        <a:pt x="62197" y="379231"/>
                        <a:pt x="58757" y="374468"/>
                      </a:cubicBezTo>
                      <a:cubicBezTo>
                        <a:pt x="55318" y="369706"/>
                        <a:pt x="44735" y="255670"/>
                        <a:pt x="34945" y="193493"/>
                      </a:cubicBezTo>
                      <a:cubicBezTo>
                        <a:pt x="25155" y="131316"/>
                        <a:pt x="814" y="14900"/>
                        <a:pt x="20" y="1406"/>
                      </a:cubicBezTo>
                      <a:cubicBezTo>
                        <a:pt x="-774" y="-12088"/>
                        <a:pt x="21186" y="74695"/>
                        <a:pt x="36532" y="1268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3" name="フリーフォーム: 図形 1312">
                  <a:extLst>
                    <a:ext uri="{FF2B5EF4-FFF2-40B4-BE49-F238E27FC236}">
                      <a16:creationId xmlns:a16="http://schemas.microsoft.com/office/drawing/2014/main" id="{A6DD4848-BA5F-4E55-B886-B163F7152ECD}"/>
                    </a:ext>
                  </a:extLst>
                </p:cNvPr>
                <p:cNvSpPr/>
                <p:nvPr/>
              </p:nvSpPr>
              <p:spPr>
                <a:xfrm>
                  <a:off x="5460174" y="2266608"/>
                  <a:ext cx="87742" cy="622052"/>
                </a:xfrm>
                <a:custGeom>
                  <a:avLst/>
                  <a:gdLst>
                    <a:gd name="connsiteX0" fmla="*/ 42912 w 78072"/>
                    <a:gd name="connsiteY0" fmla="*/ 123 h 553495"/>
                    <a:gd name="connsiteX1" fmla="*/ 46087 w 78072"/>
                    <a:gd name="connsiteY1" fmla="*/ 111248 h 553495"/>
                    <a:gd name="connsiteX2" fmla="*/ 77837 w 78072"/>
                    <a:gd name="connsiteY2" fmla="*/ 135060 h 553495"/>
                    <a:gd name="connsiteX3" fmla="*/ 60375 w 78072"/>
                    <a:gd name="connsiteY3" fmla="*/ 98548 h 553495"/>
                    <a:gd name="connsiteX4" fmla="*/ 57200 w 78072"/>
                    <a:gd name="connsiteY4" fmla="*/ 254123 h 553495"/>
                    <a:gd name="connsiteX5" fmla="*/ 63550 w 78072"/>
                    <a:gd name="connsiteY5" fmla="*/ 401760 h 553495"/>
                    <a:gd name="connsiteX6" fmla="*/ 49262 w 78072"/>
                    <a:gd name="connsiteY6" fmla="*/ 358898 h 553495"/>
                    <a:gd name="connsiteX7" fmla="*/ 52437 w 78072"/>
                    <a:gd name="connsiteY7" fmla="*/ 376360 h 553495"/>
                    <a:gd name="connsiteX8" fmla="*/ 38150 w 78072"/>
                    <a:gd name="connsiteY8" fmla="*/ 277935 h 553495"/>
                    <a:gd name="connsiteX9" fmla="*/ 50 w 78072"/>
                    <a:gd name="connsiteY9" fmla="*/ 552573 h 553495"/>
                    <a:gd name="connsiteX10" fmla="*/ 30212 w 78072"/>
                    <a:gd name="connsiteY10" fmla="*/ 360485 h 553495"/>
                    <a:gd name="connsiteX11" fmla="*/ 38150 w 78072"/>
                    <a:gd name="connsiteY11" fmla="*/ 179510 h 553495"/>
                    <a:gd name="connsiteX12" fmla="*/ 30212 w 78072"/>
                    <a:gd name="connsiteY12" fmla="*/ 135060 h 553495"/>
                    <a:gd name="connsiteX13" fmla="*/ 42912 w 78072"/>
                    <a:gd name="connsiteY13" fmla="*/ 123 h 55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72" h="553495">
                      <a:moveTo>
                        <a:pt x="42912" y="123"/>
                      </a:moveTo>
                      <a:cubicBezTo>
                        <a:pt x="45558" y="-3846"/>
                        <a:pt x="40266" y="88759"/>
                        <a:pt x="46087" y="111248"/>
                      </a:cubicBezTo>
                      <a:cubicBezTo>
                        <a:pt x="51908" y="133737"/>
                        <a:pt x="75456" y="137177"/>
                        <a:pt x="77837" y="135060"/>
                      </a:cubicBezTo>
                      <a:cubicBezTo>
                        <a:pt x="80218" y="132943"/>
                        <a:pt x="63815" y="78704"/>
                        <a:pt x="60375" y="98548"/>
                      </a:cubicBezTo>
                      <a:cubicBezTo>
                        <a:pt x="56936" y="118392"/>
                        <a:pt x="56671" y="203588"/>
                        <a:pt x="57200" y="254123"/>
                      </a:cubicBezTo>
                      <a:cubicBezTo>
                        <a:pt x="57729" y="304658"/>
                        <a:pt x="64873" y="384297"/>
                        <a:pt x="63550" y="401760"/>
                      </a:cubicBezTo>
                      <a:cubicBezTo>
                        <a:pt x="62227" y="419223"/>
                        <a:pt x="51114" y="363131"/>
                        <a:pt x="49262" y="358898"/>
                      </a:cubicBezTo>
                      <a:cubicBezTo>
                        <a:pt x="47410" y="354665"/>
                        <a:pt x="54289" y="389854"/>
                        <a:pt x="52437" y="376360"/>
                      </a:cubicBezTo>
                      <a:cubicBezTo>
                        <a:pt x="50585" y="362866"/>
                        <a:pt x="46881" y="248566"/>
                        <a:pt x="38150" y="277935"/>
                      </a:cubicBezTo>
                      <a:cubicBezTo>
                        <a:pt x="29419" y="307304"/>
                        <a:pt x="1373" y="538815"/>
                        <a:pt x="50" y="552573"/>
                      </a:cubicBezTo>
                      <a:cubicBezTo>
                        <a:pt x="-1273" y="566331"/>
                        <a:pt x="23862" y="422662"/>
                        <a:pt x="30212" y="360485"/>
                      </a:cubicBezTo>
                      <a:cubicBezTo>
                        <a:pt x="36562" y="298308"/>
                        <a:pt x="38150" y="217081"/>
                        <a:pt x="38150" y="179510"/>
                      </a:cubicBezTo>
                      <a:cubicBezTo>
                        <a:pt x="38150" y="141939"/>
                        <a:pt x="28625" y="162577"/>
                        <a:pt x="30212" y="135060"/>
                      </a:cubicBezTo>
                      <a:cubicBezTo>
                        <a:pt x="31799" y="107543"/>
                        <a:pt x="40266" y="4092"/>
                        <a:pt x="42912" y="1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4" name="フリーフォーム: 図形 1313">
                  <a:extLst>
                    <a:ext uri="{FF2B5EF4-FFF2-40B4-BE49-F238E27FC236}">
                      <a16:creationId xmlns:a16="http://schemas.microsoft.com/office/drawing/2014/main" id="{8A2A388D-1E09-43C1-8720-51FD06FC2FF8}"/>
                    </a:ext>
                  </a:extLst>
                </p:cNvPr>
                <p:cNvSpPr/>
                <p:nvPr/>
              </p:nvSpPr>
              <p:spPr>
                <a:xfrm>
                  <a:off x="5604393" y="2008680"/>
                  <a:ext cx="71890" cy="599246"/>
                </a:xfrm>
                <a:custGeom>
                  <a:avLst/>
                  <a:gdLst>
                    <a:gd name="connsiteX0" fmla="*/ 313 w 63967"/>
                    <a:gd name="connsiteY0" fmla="*/ 2612 h 533203"/>
                    <a:gd name="connsiteX1" fmla="*/ 35238 w 63967"/>
                    <a:gd name="connsiteY1" fmla="*/ 320112 h 533203"/>
                    <a:gd name="connsiteX2" fmla="*/ 24126 w 63967"/>
                    <a:gd name="connsiteY2" fmla="*/ 129612 h 533203"/>
                    <a:gd name="connsiteX3" fmla="*/ 51113 w 63967"/>
                    <a:gd name="connsiteY3" fmla="*/ 274075 h 533203"/>
                    <a:gd name="connsiteX4" fmla="*/ 63813 w 63967"/>
                    <a:gd name="connsiteY4" fmla="*/ 531250 h 533203"/>
                    <a:gd name="connsiteX5" fmla="*/ 43176 w 63967"/>
                    <a:gd name="connsiteY5" fmla="*/ 388375 h 533203"/>
                    <a:gd name="connsiteX6" fmla="*/ 11426 w 63967"/>
                    <a:gd name="connsiteY6" fmla="*/ 313762 h 533203"/>
                    <a:gd name="connsiteX7" fmla="*/ 13013 w 63967"/>
                    <a:gd name="connsiteY7" fmla="*/ 334400 h 533203"/>
                    <a:gd name="connsiteX8" fmla="*/ 17776 w 63967"/>
                    <a:gd name="connsiteY8" fmla="*/ 261375 h 533203"/>
                    <a:gd name="connsiteX9" fmla="*/ 17776 w 63967"/>
                    <a:gd name="connsiteY9" fmla="*/ 174062 h 533203"/>
                    <a:gd name="connsiteX10" fmla="*/ 313 w 63967"/>
                    <a:gd name="connsiteY10" fmla="*/ 2612 h 53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967" h="533203">
                      <a:moveTo>
                        <a:pt x="313" y="2612"/>
                      </a:moveTo>
                      <a:cubicBezTo>
                        <a:pt x="3223" y="26954"/>
                        <a:pt x="31269" y="298945"/>
                        <a:pt x="35238" y="320112"/>
                      </a:cubicBezTo>
                      <a:cubicBezTo>
                        <a:pt x="39207" y="341279"/>
                        <a:pt x="21480" y="137285"/>
                        <a:pt x="24126" y="129612"/>
                      </a:cubicBezTo>
                      <a:cubicBezTo>
                        <a:pt x="26772" y="121939"/>
                        <a:pt x="44499" y="207135"/>
                        <a:pt x="51113" y="274075"/>
                      </a:cubicBezTo>
                      <a:cubicBezTo>
                        <a:pt x="57727" y="341015"/>
                        <a:pt x="65136" y="512200"/>
                        <a:pt x="63813" y="531250"/>
                      </a:cubicBezTo>
                      <a:cubicBezTo>
                        <a:pt x="62490" y="550300"/>
                        <a:pt x="51907" y="424623"/>
                        <a:pt x="43176" y="388375"/>
                      </a:cubicBezTo>
                      <a:cubicBezTo>
                        <a:pt x="34445" y="352127"/>
                        <a:pt x="16453" y="322758"/>
                        <a:pt x="11426" y="313762"/>
                      </a:cubicBezTo>
                      <a:cubicBezTo>
                        <a:pt x="6399" y="304766"/>
                        <a:pt x="11955" y="343131"/>
                        <a:pt x="13013" y="334400"/>
                      </a:cubicBezTo>
                      <a:cubicBezTo>
                        <a:pt x="14071" y="325669"/>
                        <a:pt x="16982" y="288098"/>
                        <a:pt x="17776" y="261375"/>
                      </a:cubicBezTo>
                      <a:cubicBezTo>
                        <a:pt x="18570" y="234652"/>
                        <a:pt x="19893" y="217189"/>
                        <a:pt x="17776" y="174062"/>
                      </a:cubicBezTo>
                      <a:cubicBezTo>
                        <a:pt x="15659" y="130935"/>
                        <a:pt x="-2597" y="-21730"/>
                        <a:pt x="313" y="2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5" name="フリーフォーム: 図形 1314">
                  <a:extLst>
                    <a:ext uri="{FF2B5EF4-FFF2-40B4-BE49-F238E27FC236}">
                      <a16:creationId xmlns:a16="http://schemas.microsoft.com/office/drawing/2014/main" id="{EE62DDA8-52F9-4A4E-8B71-DC07EE6B760F}"/>
                    </a:ext>
                  </a:extLst>
                </p:cNvPr>
                <p:cNvSpPr/>
                <p:nvPr/>
              </p:nvSpPr>
              <p:spPr>
                <a:xfrm>
                  <a:off x="6347072" y="1926751"/>
                  <a:ext cx="109080" cy="640956"/>
                </a:xfrm>
                <a:custGeom>
                  <a:avLst/>
                  <a:gdLst>
                    <a:gd name="connsiteX0" fmla="*/ 95135 w 97058"/>
                    <a:gd name="connsiteY0" fmla="*/ 899 h 570316"/>
                    <a:gd name="connsiteX1" fmla="*/ 87198 w 97058"/>
                    <a:gd name="connsiteY1" fmla="*/ 113611 h 570316"/>
                    <a:gd name="connsiteX2" fmla="*/ 55448 w 97058"/>
                    <a:gd name="connsiteY2" fmla="*/ 173936 h 570316"/>
                    <a:gd name="connsiteX3" fmla="*/ 68148 w 97058"/>
                    <a:gd name="connsiteY3" fmla="*/ 102499 h 570316"/>
                    <a:gd name="connsiteX4" fmla="*/ 18935 w 97058"/>
                    <a:gd name="connsiteY4" fmla="*/ 239024 h 570316"/>
                    <a:gd name="connsiteX5" fmla="*/ 20523 w 97058"/>
                    <a:gd name="connsiteY5" fmla="*/ 443811 h 570316"/>
                    <a:gd name="connsiteX6" fmla="*/ 28460 w 97058"/>
                    <a:gd name="connsiteY6" fmla="*/ 307286 h 570316"/>
                    <a:gd name="connsiteX7" fmla="*/ 10998 w 97058"/>
                    <a:gd name="connsiteY7" fmla="*/ 499374 h 570316"/>
                    <a:gd name="connsiteX8" fmla="*/ 1473 w 97058"/>
                    <a:gd name="connsiteY8" fmla="*/ 562874 h 570316"/>
                    <a:gd name="connsiteX9" fmla="*/ 42748 w 97058"/>
                    <a:gd name="connsiteY9" fmla="*/ 343799 h 570316"/>
                    <a:gd name="connsiteX10" fmla="*/ 36398 w 97058"/>
                    <a:gd name="connsiteY10" fmla="*/ 386661 h 570316"/>
                    <a:gd name="connsiteX11" fmla="*/ 47510 w 97058"/>
                    <a:gd name="connsiteY11" fmla="*/ 240611 h 570316"/>
                    <a:gd name="connsiteX12" fmla="*/ 55448 w 97058"/>
                    <a:gd name="connsiteY12" fmla="*/ 180286 h 570316"/>
                    <a:gd name="connsiteX13" fmla="*/ 95135 w 97058"/>
                    <a:gd name="connsiteY13" fmla="*/ 899 h 570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058" h="570316">
                      <a:moveTo>
                        <a:pt x="95135" y="899"/>
                      </a:moveTo>
                      <a:cubicBezTo>
                        <a:pt x="100427" y="-10214"/>
                        <a:pt x="93812" y="84772"/>
                        <a:pt x="87198" y="113611"/>
                      </a:cubicBezTo>
                      <a:cubicBezTo>
                        <a:pt x="80584" y="142450"/>
                        <a:pt x="58623" y="175788"/>
                        <a:pt x="55448" y="173936"/>
                      </a:cubicBezTo>
                      <a:cubicBezTo>
                        <a:pt x="52273" y="172084"/>
                        <a:pt x="74233" y="91651"/>
                        <a:pt x="68148" y="102499"/>
                      </a:cubicBezTo>
                      <a:cubicBezTo>
                        <a:pt x="62063" y="113347"/>
                        <a:pt x="26872" y="182139"/>
                        <a:pt x="18935" y="239024"/>
                      </a:cubicBezTo>
                      <a:cubicBezTo>
                        <a:pt x="10997" y="295909"/>
                        <a:pt x="18935" y="432434"/>
                        <a:pt x="20523" y="443811"/>
                      </a:cubicBezTo>
                      <a:cubicBezTo>
                        <a:pt x="22110" y="455188"/>
                        <a:pt x="30047" y="298026"/>
                        <a:pt x="28460" y="307286"/>
                      </a:cubicBezTo>
                      <a:cubicBezTo>
                        <a:pt x="26872" y="316547"/>
                        <a:pt x="15496" y="456776"/>
                        <a:pt x="10998" y="499374"/>
                      </a:cubicBezTo>
                      <a:cubicBezTo>
                        <a:pt x="6500" y="541972"/>
                        <a:pt x="-3819" y="588803"/>
                        <a:pt x="1473" y="562874"/>
                      </a:cubicBezTo>
                      <a:cubicBezTo>
                        <a:pt x="6765" y="536945"/>
                        <a:pt x="36927" y="373168"/>
                        <a:pt x="42748" y="343799"/>
                      </a:cubicBezTo>
                      <a:cubicBezTo>
                        <a:pt x="48569" y="314430"/>
                        <a:pt x="35604" y="403859"/>
                        <a:pt x="36398" y="386661"/>
                      </a:cubicBezTo>
                      <a:cubicBezTo>
                        <a:pt x="37192" y="369463"/>
                        <a:pt x="44335" y="275007"/>
                        <a:pt x="47510" y="240611"/>
                      </a:cubicBezTo>
                      <a:cubicBezTo>
                        <a:pt x="50685" y="206215"/>
                        <a:pt x="49098" y="214946"/>
                        <a:pt x="55448" y="180286"/>
                      </a:cubicBezTo>
                      <a:cubicBezTo>
                        <a:pt x="61798" y="145626"/>
                        <a:pt x="89843" y="12012"/>
                        <a:pt x="95135" y="8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6" name="フリーフォーム: 図形 1315">
                  <a:extLst>
                    <a:ext uri="{FF2B5EF4-FFF2-40B4-BE49-F238E27FC236}">
                      <a16:creationId xmlns:a16="http://schemas.microsoft.com/office/drawing/2014/main" id="{EE885A51-A6CD-4103-9418-38EFAE3D673E}"/>
                    </a:ext>
                  </a:extLst>
                </p:cNvPr>
                <p:cNvSpPr/>
                <p:nvPr/>
              </p:nvSpPr>
              <p:spPr>
                <a:xfrm>
                  <a:off x="6591216" y="1885956"/>
                  <a:ext cx="30177" cy="705383"/>
                </a:xfrm>
                <a:custGeom>
                  <a:avLst/>
                  <a:gdLst>
                    <a:gd name="connsiteX0" fmla="*/ 25536 w 26851"/>
                    <a:gd name="connsiteY0" fmla="*/ 122923 h 627642"/>
                    <a:gd name="connsiteX1" fmla="*/ 23948 w 26851"/>
                    <a:gd name="connsiteY1" fmla="*/ 427723 h 627642"/>
                    <a:gd name="connsiteX2" fmla="*/ 25536 w 26851"/>
                    <a:gd name="connsiteY2" fmla="*/ 335648 h 627642"/>
                    <a:gd name="connsiteX3" fmla="*/ 16011 w 26851"/>
                    <a:gd name="connsiteY3" fmla="*/ 218173 h 627642"/>
                    <a:gd name="connsiteX4" fmla="*/ 136 w 26851"/>
                    <a:gd name="connsiteY4" fmla="*/ 272148 h 627642"/>
                    <a:gd name="connsiteX5" fmla="*/ 8073 w 26851"/>
                    <a:gd name="connsiteY5" fmla="*/ 297548 h 627642"/>
                    <a:gd name="connsiteX6" fmla="*/ 3311 w 26851"/>
                    <a:gd name="connsiteY6" fmla="*/ 621398 h 627642"/>
                    <a:gd name="connsiteX7" fmla="*/ 8073 w 26851"/>
                    <a:gd name="connsiteY7" fmla="*/ 513448 h 627642"/>
                    <a:gd name="connsiteX8" fmla="*/ 23948 w 26851"/>
                    <a:gd name="connsiteY8" fmla="*/ 542023 h 627642"/>
                    <a:gd name="connsiteX9" fmla="*/ 23948 w 26851"/>
                    <a:gd name="connsiteY9" fmla="*/ 405498 h 627642"/>
                    <a:gd name="connsiteX10" fmla="*/ 1723 w 26851"/>
                    <a:gd name="connsiteY10" fmla="*/ 11798 h 627642"/>
                    <a:gd name="connsiteX11" fmla="*/ 25536 w 26851"/>
                    <a:gd name="connsiteY11" fmla="*/ 122923 h 62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51" h="627642">
                      <a:moveTo>
                        <a:pt x="25536" y="122923"/>
                      </a:moveTo>
                      <a:cubicBezTo>
                        <a:pt x="29240" y="192244"/>
                        <a:pt x="23948" y="392269"/>
                        <a:pt x="23948" y="427723"/>
                      </a:cubicBezTo>
                      <a:cubicBezTo>
                        <a:pt x="23948" y="463177"/>
                        <a:pt x="26859" y="370573"/>
                        <a:pt x="25536" y="335648"/>
                      </a:cubicBezTo>
                      <a:cubicBezTo>
                        <a:pt x="24213" y="300723"/>
                        <a:pt x="20244" y="228756"/>
                        <a:pt x="16011" y="218173"/>
                      </a:cubicBezTo>
                      <a:cubicBezTo>
                        <a:pt x="11778" y="207590"/>
                        <a:pt x="1459" y="258919"/>
                        <a:pt x="136" y="272148"/>
                      </a:cubicBezTo>
                      <a:cubicBezTo>
                        <a:pt x="-1187" y="285377"/>
                        <a:pt x="7544" y="239340"/>
                        <a:pt x="8073" y="297548"/>
                      </a:cubicBezTo>
                      <a:cubicBezTo>
                        <a:pt x="8602" y="355756"/>
                        <a:pt x="3311" y="585415"/>
                        <a:pt x="3311" y="621398"/>
                      </a:cubicBezTo>
                      <a:cubicBezTo>
                        <a:pt x="3311" y="657381"/>
                        <a:pt x="4633" y="526677"/>
                        <a:pt x="8073" y="513448"/>
                      </a:cubicBezTo>
                      <a:cubicBezTo>
                        <a:pt x="11513" y="500219"/>
                        <a:pt x="21302" y="560015"/>
                        <a:pt x="23948" y="542023"/>
                      </a:cubicBezTo>
                      <a:cubicBezTo>
                        <a:pt x="26594" y="524031"/>
                        <a:pt x="27652" y="493869"/>
                        <a:pt x="23948" y="405498"/>
                      </a:cubicBezTo>
                      <a:cubicBezTo>
                        <a:pt x="20244" y="317127"/>
                        <a:pt x="3575" y="55190"/>
                        <a:pt x="1723" y="11798"/>
                      </a:cubicBezTo>
                      <a:cubicBezTo>
                        <a:pt x="-129" y="-31594"/>
                        <a:pt x="21832" y="53602"/>
                        <a:pt x="25536" y="122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7" name="フリーフォーム: 図形 1316">
                  <a:extLst>
                    <a:ext uri="{FF2B5EF4-FFF2-40B4-BE49-F238E27FC236}">
                      <a16:creationId xmlns:a16="http://schemas.microsoft.com/office/drawing/2014/main" id="{67201C1B-0777-42B4-9C86-CA9F562A72FF}"/>
                    </a:ext>
                  </a:extLst>
                </p:cNvPr>
                <p:cNvSpPr/>
                <p:nvPr/>
              </p:nvSpPr>
              <p:spPr>
                <a:xfrm>
                  <a:off x="6490732" y="2518233"/>
                  <a:ext cx="170225" cy="608427"/>
                </a:xfrm>
                <a:custGeom>
                  <a:avLst/>
                  <a:gdLst>
                    <a:gd name="connsiteX0" fmla="*/ 127645 w 151464"/>
                    <a:gd name="connsiteY0" fmla="*/ 67 h 541372"/>
                    <a:gd name="connsiteX1" fmla="*/ 145107 w 151464"/>
                    <a:gd name="connsiteY1" fmla="*/ 104842 h 541372"/>
                    <a:gd name="connsiteX2" fmla="*/ 132407 w 151464"/>
                    <a:gd name="connsiteY2" fmla="*/ 63567 h 541372"/>
                    <a:gd name="connsiteX3" fmla="*/ 140345 w 151464"/>
                    <a:gd name="connsiteY3" fmla="*/ 149292 h 541372"/>
                    <a:gd name="connsiteX4" fmla="*/ 151457 w 151464"/>
                    <a:gd name="connsiteY4" fmla="*/ 201680 h 541372"/>
                    <a:gd name="connsiteX5" fmla="*/ 141932 w 151464"/>
                    <a:gd name="connsiteY5" fmla="*/ 135005 h 541372"/>
                    <a:gd name="connsiteX6" fmla="*/ 135582 w 151464"/>
                    <a:gd name="connsiteY6" fmla="*/ 228667 h 541372"/>
                    <a:gd name="connsiteX7" fmla="*/ 110182 w 151464"/>
                    <a:gd name="connsiteY7" fmla="*/ 284230 h 541372"/>
                    <a:gd name="connsiteX8" fmla="*/ 72082 w 151464"/>
                    <a:gd name="connsiteY8" fmla="*/ 390592 h 541372"/>
                    <a:gd name="connsiteX9" fmla="*/ 83195 w 151464"/>
                    <a:gd name="connsiteY9" fmla="*/ 360430 h 541372"/>
                    <a:gd name="connsiteX10" fmla="*/ 27632 w 151464"/>
                    <a:gd name="connsiteY10" fmla="*/ 469967 h 541372"/>
                    <a:gd name="connsiteX11" fmla="*/ 645 w 151464"/>
                    <a:gd name="connsiteY11" fmla="*/ 539817 h 541372"/>
                    <a:gd name="connsiteX12" fmla="*/ 53032 w 151464"/>
                    <a:gd name="connsiteY12" fmla="*/ 403292 h 541372"/>
                    <a:gd name="connsiteX13" fmla="*/ 116532 w 151464"/>
                    <a:gd name="connsiteY13" fmla="*/ 258830 h 541372"/>
                    <a:gd name="connsiteX14" fmla="*/ 130820 w 151464"/>
                    <a:gd name="connsiteY14" fmla="*/ 230255 h 541372"/>
                    <a:gd name="connsiteX15" fmla="*/ 140345 w 151464"/>
                    <a:gd name="connsiteY15" fmla="*/ 200092 h 541372"/>
                    <a:gd name="connsiteX16" fmla="*/ 119707 w 151464"/>
                    <a:gd name="connsiteY16" fmla="*/ 90555 h 541372"/>
                    <a:gd name="connsiteX17" fmla="*/ 127645 w 151464"/>
                    <a:gd name="connsiteY17" fmla="*/ 67 h 541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464" h="541372">
                      <a:moveTo>
                        <a:pt x="127645" y="67"/>
                      </a:moveTo>
                      <a:cubicBezTo>
                        <a:pt x="131878" y="2448"/>
                        <a:pt x="144313" y="94259"/>
                        <a:pt x="145107" y="104842"/>
                      </a:cubicBezTo>
                      <a:cubicBezTo>
                        <a:pt x="145901" y="115425"/>
                        <a:pt x="133201" y="56159"/>
                        <a:pt x="132407" y="63567"/>
                      </a:cubicBezTo>
                      <a:cubicBezTo>
                        <a:pt x="131613" y="70975"/>
                        <a:pt x="137170" y="126273"/>
                        <a:pt x="140345" y="149292"/>
                      </a:cubicBezTo>
                      <a:cubicBezTo>
                        <a:pt x="143520" y="172311"/>
                        <a:pt x="151193" y="204061"/>
                        <a:pt x="151457" y="201680"/>
                      </a:cubicBezTo>
                      <a:cubicBezTo>
                        <a:pt x="151721" y="199299"/>
                        <a:pt x="144578" y="130507"/>
                        <a:pt x="141932" y="135005"/>
                      </a:cubicBezTo>
                      <a:cubicBezTo>
                        <a:pt x="139286" y="139503"/>
                        <a:pt x="140874" y="203796"/>
                        <a:pt x="135582" y="228667"/>
                      </a:cubicBezTo>
                      <a:cubicBezTo>
                        <a:pt x="130290" y="253538"/>
                        <a:pt x="120765" y="257243"/>
                        <a:pt x="110182" y="284230"/>
                      </a:cubicBezTo>
                      <a:cubicBezTo>
                        <a:pt x="99599" y="311217"/>
                        <a:pt x="76580" y="377892"/>
                        <a:pt x="72082" y="390592"/>
                      </a:cubicBezTo>
                      <a:cubicBezTo>
                        <a:pt x="67584" y="403292"/>
                        <a:pt x="90603" y="347201"/>
                        <a:pt x="83195" y="360430"/>
                      </a:cubicBezTo>
                      <a:cubicBezTo>
                        <a:pt x="75787" y="373659"/>
                        <a:pt x="41390" y="440069"/>
                        <a:pt x="27632" y="469967"/>
                      </a:cubicBezTo>
                      <a:cubicBezTo>
                        <a:pt x="13874" y="499865"/>
                        <a:pt x="-3588" y="550930"/>
                        <a:pt x="645" y="539817"/>
                      </a:cubicBezTo>
                      <a:cubicBezTo>
                        <a:pt x="4878" y="528705"/>
                        <a:pt x="33718" y="450123"/>
                        <a:pt x="53032" y="403292"/>
                      </a:cubicBezTo>
                      <a:cubicBezTo>
                        <a:pt x="72346" y="356461"/>
                        <a:pt x="103567" y="287670"/>
                        <a:pt x="116532" y="258830"/>
                      </a:cubicBezTo>
                      <a:cubicBezTo>
                        <a:pt x="129497" y="229991"/>
                        <a:pt x="130820" y="230255"/>
                        <a:pt x="130820" y="230255"/>
                      </a:cubicBezTo>
                      <a:cubicBezTo>
                        <a:pt x="134789" y="220465"/>
                        <a:pt x="142197" y="223375"/>
                        <a:pt x="140345" y="200092"/>
                      </a:cubicBezTo>
                      <a:cubicBezTo>
                        <a:pt x="138493" y="176809"/>
                        <a:pt x="122088" y="122040"/>
                        <a:pt x="119707" y="90555"/>
                      </a:cubicBezTo>
                      <a:cubicBezTo>
                        <a:pt x="117326" y="59070"/>
                        <a:pt x="123412" y="-2314"/>
                        <a:pt x="127645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8" name="フリーフォーム: 図形 1317">
                  <a:extLst>
                    <a:ext uri="{FF2B5EF4-FFF2-40B4-BE49-F238E27FC236}">
                      <a16:creationId xmlns:a16="http://schemas.microsoft.com/office/drawing/2014/main" id="{2985FF6D-EC88-42F0-86E7-67C6E05E62BC}"/>
                    </a:ext>
                  </a:extLst>
                </p:cNvPr>
                <p:cNvSpPr/>
                <p:nvPr/>
              </p:nvSpPr>
              <p:spPr>
                <a:xfrm>
                  <a:off x="5433188" y="2900112"/>
                  <a:ext cx="2065" cy="102146"/>
                </a:xfrm>
                <a:custGeom>
                  <a:avLst/>
                  <a:gdLst>
                    <a:gd name="connsiteX0" fmla="*/ 1837 w 1837"/>
                    <a:gd name="connsiteY0" fmla="*/ 0 h 90888"/>
                    <a:gd name="connsiteX1" fmla="*/ 249 w 1837"/>
                    <a:gd name="connsiteY1" fmla="*/ 90488 h 90888"/>
                    <a:gd name="connsiteX2" fmla="*/ 1837 w 1837"/>
                    <a:gd name="connsiteY2" fmla="*/ 0 h 9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37" h="90888">
                      <a:moveTo>
                        <a:pt x="1837" y="0"/>
                      </a:moveTo>
                      <a:cubicBezTo>
                        <a:pt x="1837" y="0"/>
                        <a:pt x="-809" y="83080"/>
                        <a:pt x="249" y="90488"/>
                      </a:cubicBezTo>
                      <a:cubicBezTo>
                        <a:pt x="1307" y="97896"/>
                        <a:pt x="1837" y="0"/>
                        <a:pt x="183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9" name="フリーフォーム: 図形 1318">
                  <a:extLst>
                    <a:ext uri="{FF2B5EF4-FFF2-40B4-BE49-F238E27FC236}">
                      <a16:creationId xmlns:a16="http://schemas.microsoft.com/office/drawing/2014/main" id="{290A8A55-D1AF-452A-886F-AE1E49CD1334}"/>
                    </a:ext>
                  </a:extLst>
                </p:cNvPr>
                <p:cNvSpPr/>
                <p:nvPr/>
              </p:nvSpPr>
              <p:spPr>
                <a:xfrm>
                  <a:off x="5395986" y="2866186"/>
                  <a:ext cx="57598" cy="422891"/>
                </a:xfrm>
                <a:custGeom>
                  <a:avLst/>
                  <a:gdLst>
                    <a:gd name="connsiteX0" fmla="*/ 34939 w 51250"/>
                    <a:gd name="connsiteY0" fmla="*/ 25 h 376284"/>
                    <a:gd name="connsiteX1" fmla="*/ 30176 w 51250"/>
                    <a:gd name="connsiteY1" fmla="*/ 131787 h 376284"/>
                    <a:gd name="connsiteX2" fmla="*/ 39701 w 51250"/>
                    <a:gd name="connsiteY2" fmla="*/ 92100 h 376284"/>
                    <a:gd name="connsiteX3" fmla="*/ 20651 w 51250"/>
                    <a:gd name="connsiteY3" fmla="*/ 190525 h 376284"/>
                    <a:gd name="connsiteX4" fmla="*/ 14 w 51250"/>
                    <a:gd name="connsiteY4" fmla="*/ 244500 h 376284"/>
                    <a:gd name="connsiteX5" fmla="*/ 23826 w 51250"/>
                    <a:gd name="connsiteY5" fmla="*/ 185762 h 376284"/>
                    <a:gd name="connsiteX6" fmla="*/ 28589 w 51250"/>
                    <a:gd name="connsiteY6" fmla="*/ 257200 h 376284"/>
                    <a:gd name="connsiteX7" fmla="*/ 41289 w 51250"/>
                    <a:gd name="connsiteY7" fmla="*/ 376262 h 376284"/>
                    <a:gd name="connsiteX8" fmla="*/ 50814 w 51250"/>
                    <a:gd name="connsiteY8" fmla="*/ 266725 h 376284"/>
                    <a:gd name="connsiteX9" fmla="*/ 47639 w 51250"/>
                    <a:gd name="connsiteY9" fmla="*/ 203225 h 376284"/>
                    <a:gd name="connsiteX10" fmla="*/ 30176 w 51250"/>
                    <a:gd name="connsiteY10" fmla="*/ 273075 h 376284"/>
                    <a:gd name="connsiteX11" fmla="*/ 41289 w 51250"/>
                    <a:gd name="connsiteY11" fmla="*/ 155600 h 376284"/>
                    <a:gd name="connsiteX12" fmla="*/ 44464 w 51250"/>
                    <a:gd name="connsiteY12" fmla="*/ 120675 h 376284"/>
                    <a:gd name="connsiteX13" fmla="*/ 34939 w 51250"/>
                    <a:gd name="connsiteY13" fmla="*/ 25 h 37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1250" h="376284">
                      <a:moveTo>
                        <a:pt x="34939" y="25"/>
                      </a:moveTo>
                      <a:cubicBezTo>
                        <a:pt x="32558" y="1877"/>
                        <a:pt x="29382" y="116441"/>
                        <a:pt x="30176" y="131787"/>
                      </a:cubicBezTo>
                      <a:cubicBezTo>
                        <a:pt x="30970" y="147133"/>
                        <a:pt x="41289" y="82310"/>
                        <a:pt x="39701" y="92100"/>
                      </a:cubicBezTo>
                      <a:cubicBezTo>
                        <a:pt x="38114" y="101890"/>
                        <a:pt x="27265" y="165125"/>
                        <a:pt x="20651" y="190525"/>
                      </a:cubicBezTo>
                      <a:cubicBezTo>
                        <a:pt x="14037" y="215925"/>
                        <a:pt x="-515" y="245294"/>
                        <a:pt x="14" y="244500"/>
                      </a:cubicBezTo>
                      <a:cubicBezTo>
                        <a:pt x="543" y="243706"/>
                        <a:pt x="19064" y="183645"/>
                        <a:pt x="23826" y="185762"/>
                      </a:cubicBezTo>
                      <a:cubicBezTo>
                        <a:pt x="28588" y="187879"/>
                        <a:pt x="25679" y="225450"/>
                        <a:pt x="28589" y="257200"/>
                      </a:cubicBezTo>
                      <a:cubicBezTo>
                        <a:pt x="31499" y="288950"/>
                        <a:pt x="37585" y="374675"/>
                        <a:pt x="41289" y="376262"/>
                      </a:cubicBezTo>
                      <a:cubicBezTo>
                        <a:pt x="44993" y="377849"/>
                        <a:pt x="49756" y="295564"/>
                        <a:pt x="50814" y="266725"/>
                      </a:cubicBezTo>
                      <a:cubicBezTo>
                        <a:pt x="51872" y="237886"/>
                        <a:pt x="51078" y="202167"/>
                        <a:pt x="47639" y="203225"/>
                      </a:cubicBezTo>
                      <a:cubicBezTo>
                        <a:pt x="44200" y="204283"/>
                        <a:pt x="31234" y="281012"/>
                        <a:pt x="30176" y="273075"/>
                      </a:cubicBezTo>
                      <a:cubicBezTo>
                        <a:pt x="29118" y="265138"/>
                        <a:pt x="38908" y="181000"/>
                        <a:pt x="41289" y="155600"/>
                      </a:cubicBezTo>
                      <a:cubicBezTo>
                        <a:pt x="43670" y="130200"/>
                        <a:pt x="46581" y="144488"/>
                        <a:pt x="44464" y="120675"/>
                      </a:cubicBezTo>
                      <a:cubicBezTo>
                        <a:pt x="42347" y="96862"/>
                        <a:pt x="37320" y="-1827"/>
                        <a:pt x="34939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0" name="フリーフォーム: 図形 1319">
                  <a:extLst>
                    <a:ext uri="{FF2B5EF4-FFF2-40B4-BE49-F238E27FC236}">
                      <a16:creationId xmlns:a16="http://schemas.microsoft.com/office/drawing/2014/main" id="{AE145AF8-9A37-4A76-93C4-42AD268F95A7}"/>
                    </a:ext>
                  </a:extLst>
                </p:cNvPr>
                <p:cNvSpPr/>
                <p:nvPr/>
              </p:nvSpPr>
              <p:spPr>
                <a:xfrm>
                  <a:off x="5508248" y="2741005"/>
                  <a:ext cx="87804" cy="566092"/>
                </a:xfrm>
                <a:custGeom>
                  <a:avLst/>
                  <a:gdLst>
                    <a:gd name="connsiteX0" fmla="*/ 76336 w 78127"/>
                    <a:gd name="connsiteY0" fmla="*/ 285 h 503703"/>
                    <a:gd name="connsiteX1" fmla="*/ 1724 w 78127"/>
                    <a:gd name="connsiteY1" fmla="*/ 125697 h 503703"/>
                    <a:gd name="connsiteX2" fmla="*/ 22361 w 78127"/>
                    <a:gd name="connsiteY2" fmla="*/ 84422 h 503703"/>
                    <a:gd name="connsiteX3" fmla="*/ 4899 w 78127"/>
                    <a:gd name="connsiteY3" fmla="*/ 203485 h 503703"/>
                    <a:gd name="connsiteX4" fmla="*/ 12836 w 78127"/>
                    <a:gd name="connsiteY4" fmla="*/ 173322 h 503703"/>
                    <a:gd name="connsiteX5" fmla="*/ 6486 w 78127"/>
                    <a:gd name="connsiteY5" fmla="*/ 322547 h 503703"/>
                    <a:gd name="connsiteX6" fmla="*/ 8074 w 78127"/>
                    <a:gd name="connsiteY6" fmla="*/ 363822 h 503703"/>
                    <a:gd name="connsiteX7" fmla="*/ 16011 w 78127"/>
                    <a:gd name="connsiteY7" fmla="*/ 244760 h 503703"/>
                    <a:gd name="connsiteX8" fmla="*/ 1724 w 78127"/>
                    <a:gd name="connsiteY8" fmla="*/ 370172 h 503703"/>
                    <a:gd name="connsiteX9" fmla="*/ 4899 w 78127"/>
                    <a:gd name="connsiteY9" fmla="*/ 503522 h 503703"/>
                    <a:gd name="connsiteX10" fmla="*/ 4899 w 78127"/>
                    <a:gd name="connsiteY10" fmla="*/ 395572 h 503703"/>
                    <a:gd name="connsiteX11" fmla="*/ 19186 w 78127"/>
                    <a:gd name="connsiteY11" fmla="*/ 254285 h 503703"/>
                    <a:gd name="connsiteX12" fmla="*/ 19186 w 78127"/>
                    <a:gd name="connsiteY12" fmla="*/ 290797 h 503703"/>
                    <a:gd name="connsiteX13" fmla="*/ 22361 w 78127"/>
                    <a:gd name="connsiteY13" fmla="*/ 151097 h 503703"/>
                    <a:gd name="connsiteX14" fmla="*/ 20774 w 78127"/>
                    <a:gd name="connsiteY14" fmla="*/ 171735 h 503703"/>
                    <a:gd name="connsiteX15" fmla="*/ 50936 w 78127"/>
                    <a:gd name="connsiteY15" fmla="*/ 93947 h 503703"/>
                    <a:gd name="connsiteX16" fmla="*/ 76336 w 78127"/>
                    <a:gd name="connsiteY16" fmla="*/ 285 h 503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127" h="503703">
                      <a:moveTo>
                        <a:pt x="76336" y="285"/>
                      </a:moveTo>
                      <a:cubicBezTo>
                        <a:pt x="68134" y="5577"/>
                        <a:pt x="10720" y="111674"/>
                        <a:pt x="1724" y="125697"/>
                      </a:cubicBezTo>
                      <a:cubicBezTo>
                        <a:pt x="-7272" y="139720"/>
                        <a:pt x="21832" y="71457"/>
                        <a:pt x="22361" y="84422"/>
                      </a:cubicBezTo>
                      <a:cubicBezTo>
                        <a:pt x="22890" y="97387"/>
                        <a:pt x="6486" y="188668"/>
                        <a:pt x="4899" y="203485"/>
                      </a:cubicBezTo>
                      <a:cubicBezTo>
                        <a:pt x="3312" y="218302"/>
                        <a:pt x="12571" y="153478"/>
                        <a:pt x="12836" y="173322"/>
                      </a:cubicBezTo>
                      <a:cubicBezTo>
                        <a:pt x="13100" y="193166"/>
                        <a:pt x="7280" y="290797"/>
                        <a:pt x="6486" y="322547"/>
                      </a:cubicBezTo>
                      <a:cubicBezTo>
                        <a:pt x="5692" y="354297"/>
                        <a:pt x="6487" y="376786"/>
                        <a:pt x="8074" y="363822"/>
                      </a:cubicBezTo>
                      <a:cubicBezTo>
                        <a:pt x="9661" y="350858"/>
                        <a:pt x="17069" y="243702"/>
                        <a:pt x="16011" y="244760"/>
                      </a:cubicBezTo>
                      <a:cubicBezTo>
                        <a:pt x="14953" y="245818"/>
                        <a:pt x="3576" y="327045"/>
                        <a:pt x="1724" y="370172"/>
                      </a:cubicBezTo>
                      <a:cubicBezTo>
                        <a:pt x="-128" y="413299"/>
                        <a:pt x="4370" y="499289"/>
                        <a:pt x="4899" y="503522"/>
                      </a:cubicBezTo>
                      <a:cubicBezTo>
                        <a:pt x="5428" y="507755"/>
                        <a:pt x="2518" y="437112"/>
                        <a:pt x="4899" y="395572"/>
                      </a:cubicBezTo>
                      <a:cubicBezTo>
                        <a:pt x="7280" y="354032"/>
                        <a:pt x="16805" y="271747"/>
                        <a:pt x="19186" y="254285"/>
                      </a:cubicBezTo>
                      <a:cubicBezTo>
                        <a:pt x="21567" y="236823"/>
                        <a:pt x="18657" y="307995"/>
                        <a:pt x="19186" y="290797"/>
                      </a:cubicBezTo>
                      <a:cubicBezTo>
                        <a:pt x="19715" y="273599"/>
                        <a:pt x="22096" y="170941"/>
                        <a:pt x="22361" y="151097"/>
                      </a:cubicBezTo>
                      <a:cubicBezTo>
                        <a:pt x="22626" y="131253"/>
                        <a:pt x="16011" y="181260"/>
                        <a:pt x="20774" y="171735"/>
                      </a:cubicBezTo>
                      <a:cubicBezTo>
                        <a:pt x="25537" y="162210"/>
                        <a:pt x="39294" y="123316"/>
                        <a:pt x="50936" y="93947"/>
                      </a:cubicBezTo>
                      <a:cubicBezTo>
                        <a:pt x="62578" y="64578"/>
                        <a:pt x="84538" y="-5007"/>
                        <a:pt x="76336" y="2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1" name="月 1320">
                  <a:extLst>
                    <a:ext uri="{FF2B5EF4-FFF2-40B4-BE49-F238E27FC236}">
                      <a16:creationId xmlns:a16="http://schemas.microsoft.com/office/drawing/2014/main" id="{2C7F76B0-DC99-425B-BB7D-67ABDBD5FABF}"/>
                    </a:ext>
                  </a:extLst>
                </p:cNvPr>
                <p:cNvSpPr/>
                <p:nvPr/>
              </p:nvSpPr>
              <p:spPr>
                <a:xfrm rot="16200000">
                  <a:off x="5839623" y="1423193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2" name="月 1321">
                  <a:extLst>
                    <a:ext uri="{FF2B5EF4-FFF2-40B4-BE49-F238E27FC236}">
                      <a16:creationId xmlns:a16="http://schemas.microsoft.com/office/drawing/2014/main" id="{FA23641A-A121-4337-95CB-D8F67172524E}"/>
                    </a:ext>
                  </a:extLst>
                </p:cNvPr>
                <p:cNvSpPr/>
                <p:nvPr/>
              </p:nvSpPr>
              <p:spPr>
                <a:xfrm rot="16200000">
                  <a:off x="6233324" y="1407317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3" name="フリーフォーム: 図形 1322">
                  <a:extLst>
                    <a:ext uri="{FF2B5EF4-FFF2-40B4-BE49-F238E27FC236}">
                      <a16:creationId xmlns:a16="http://schemas.microsoft.com/office/drawing/2014/main" id="{DB7F1D1C-A7B1-4650-9EC5-CAB49C931A2C}"/>
                    </a:ext>
                  </a:extLst>
                </p:cNvPr>
                <p:cNvSpPr/>
                <p:nvPr/>
              </p:nvSpPr>
              <p:spPr>
                <a:xfrm>
                  <a:off x="6365866" y="2060551"/>
                  <a:ext cx="191802" cy="765220"/>
                </a:xfrm>
                <a:custGeom>
                  <a:avLst/>
                  <a:gdLst>
                    <a:gd name="connsiteX0" fmla="*/ 173047 w 191802"/>
                    <a:gd name="connsiteY0" fmla="*/ 24 h 765220"/>
                    <a:gd name="connsiteX1" fmla="*/ 190509 w 191802"/>
                    <a:gd name="connsiteY1" fmla="*/ 246087 h 765220"/>
                    <a:gd name="connsiteX2" fmla="*/ 190509 w 191802"/>
                    <a:gd name="connsiteY2" fmla="*/ 174649 h 765220"/>
                    <a:gd name="connsiteX3" fmla="*/ 188922 w 191802"/>
                    <a:gd name="connsiteY3" fmla="*/ 328637 h 765220"/>
                    <a:gd name="connsiteX4" fmla="*/ 187334 w 191802"/>
                    <a:gd name="connsiteY4" fmla="*/ 269899 h 765220"/>
                    <a:gd name="connsiteX5" fmla="*/ 157172 w 191802"/>
                    <a:gd name="connsiteY5" fmla="*/ 506437 h 765220"/>
                    <a:gd name="connsiteX6" fmla="*/ 157172 w 191802"/>
                    <a:gd name="connsiteY6" fmla="*/ 442937 h 765220"/>
                    <a:gd name="connsiteX7" fmla="*/ 77797 w 191802"/>
                    <a:gd name="connsiteY7" fmla="*/ 708049 h 765220"/>
                    <a:gd name="connsiteX8" fmla="*/ 111134 w 191802"/>
                    <a:gd name="connsiteY8" fmla="*/ 641374 h 765220"/>
                    <a:gd name="connsiteX9" fmla="*/ 9 w 191802"/>
                    <a:gd name="connsiteY9" fmla="*/ 765199 h 765220"/>
                    <a:gd name="connsiteX10" fmla="*/ 104784 w 191802"/>
                    <a:gd name="connsiteY10" fmla="*/ 650899 h 765220"/>
                    <a:gd name="connsiteX11" fmla="*/ 125422 w 191802"/>
                    <a:gd name="connsiteY11" fmla="*/ 588987 h 765220"/>
                    <a:gd name="connsiteX12" fmla="*/ 134947 w 191802"/>
                    <a:gd name="connsiteY12" fmla="*/ 577874 h 765220"/>
                    <a:gd name="connsiteX13" fmla="*/ 185747 w 191802"/>
                    <a:gd name="connsiteY13" fmla="*/ 398487 h 765220"/>
                    <a:gd name="connsiteX14" fmla="*/ 179397 w 191802"/>
                    <a:gd name="connsiteY14" fmla="*/ 396899 h 765220"/>
                    <a:gd name="connsiteX15" fmla="*/ 179397 w 191802"/>
                    <a:gd name="connsiteY15" fmla="*/ 231799 h 765220"/>
                    <a:gd name="connsiteX16" fmla="*/ 173047 w 191802"/>
                    <a:gd name="connsiteY16" fmla="*/ 24 h 765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1802" h="765220">
                      <a:moveTo>
                        <a:pt x="173047" y="24"/>
                      </a:moveTo>
                      <a:cubicBezTo>
                        <a:pt x="174899" y="2405"/>
                        <a:pt x="187599" y="216983"/>
                        <a:pt x="190509" y="246087"/>
                      </a:cubicBezTo>
                      <a:cubicBezTo>
                        <a:pt x="193419" y="275191"/>
                        <a:pt x="190509" y="174649"/>
                        <a:pt x="190509" y="174649"/>
                      </a:cubicBezTo>
                      <a:cubicBezTo>
                        <a:pt x="190245" y="188407"/>
                        <a:pt x="189451" y="312762"/>
                        <a:pt x="188922" y="328637"/>
                      </a:cubicBezTo>
                      <a:cubicBezTo>
                        <a:pt x="188393" y="344512"/>
                        <a:pt x="192626" y="240266"/>
                        <a:pt x="187334" y="269899"/>
                      </a:cubicBezTo>
                      <a:cubicBezTo>
                        <a:pt x="182042" y="299532"/>
                        <a:pt x="162199" y="477597"/>
                        <a:pt x="157172" y="506437"/>
                      </a:cubicBezTo>
                      <a:cubicBezTo>
                        <a:pt x="152145" y="535277"/>
                        <a:pt x="170401" y="409335"/>
                        <a:pt x="157172" y="442937"/>
                      </a:cubicBezTo>
                      <a:cubicBezTo>
                        <a:pt x="143943" y="476539"/>
                        <a:pt x="85470" y="674976"/>
                        <a:pt x="77797" y="708049"/>
                      </a:cubicBezTo>
                      <a:cubicBezTo>
                        <a:pt x="70124" y="741122"/>
                        <a:pt x="124099" y="631849"/>
                        <a:pt x="111134" y="641374"/>
                      </a:cubicBezTo>
                      <a:cubicBezTo>
                        <a:pt x="98169" y="650899"/>
                        <a:pt x="1067" y="763611"/>
                        <a:pt x="9" y="765199"/>
                      </a:cubicBezTo>
                      <a:cubicBezTo>
                        <a:pt x="-1049" y="766787"/>
                        <a:pt x="83882" y="680268"/>
                        <a:pt x="104784" y="650899"/>
                      </a:cubicBezTo>
                      <a:cubicBezTo>
                        <a:pt x="125686" y="621530"/>
                        <a:pt x="120395" y="601158"/>
                        <a:pt x="125422" y="588987"/>
                      </a:cubicBezTo>
                      <a:cubicBezTo>
                        <a:pt x="130449" y="576816"/>
                        <a:pt x="124893" y="609624"/>
                        <a:pt x="134947" y="577874"/>
                      </a:cubicBezTo>
                      <a:cubicBezTo>
                        <a:pt x="145001" y="546124"/>
                        <a:pt x="178339" y="428649"/>
                        <a:pt x="185747" y="398487"/>
                      </a:cubicBezTo>
                      <a:cubicBezTo>
                        <a:pt x="193155" y="368325"/>
                        <a:pt x="180455" y="424680"/>
                        <a:pt x="179397" y="396899"/>
                      </a:cubicBezTo>
                      <a:cubicBezTo>
                        <a:pt x="178339" y="369118"/>
                        <a:pt x="180455" y="292918"/>
                        <a:pt x="179397" y="231799"/>
                      </a:cubicBezTo>
                      <a:cubicBezTo>
                        <a:pt x="178339" y="170680"/>
                        <a:pt x="171195" y="-2357"/>
                        <a:pt x="173047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4" name="フリーフォーム: 図形 1323">
                  <a:extLst>
                    <a:ext uri="{FF2B5EF4-FFF2-40B4-BE49-F238E27FC236}">
                      <a16:creationId xmlns:a16="http://schemas.microsoft.com/office/drawing/2014/main" id="{348326C6-6A47-4374-97AA-472A3CD32EDF}"/>
                    </a:ext>
                  </a:extLst>
                </p:cNvPr>
                <p:cNvSpPr/>
                <p:nvPr/>
              </p:nvSpPr>
              <p:spPr>
                <a:xfrm>
                  <a:off x="6356488" y="2131682"/>
                  <a:ext cx="146168" cy="684916"/>
                </a:xfrm>
                <a:custGeom>
                  <a:avLst/>
                  <a:gdLst>
                    <a:gd name="connsiteX0" fmla="*/ 145912 w 146168"/>
                    <a:gd name="connsiteY0" fmla="*/ 331 h 684916"/>
                    <a:gd name="connsiteX1" fmla="*/ 126862 w 146168"/>
                    <a:gd name="connsiteY1" fmla="*/ 181306 h 684916"/>
                    <a:gd name="connsiteX2" fmla="*/ 136387 w 146168"/>
                    <a:gd name="connsiteY2" fmla="*/ 79706 h 684916"/>
                    <a:gd name="connsiteX3" fmla="*/ 136387 w 146168"/>
                    <a:gd name="connsiteY3" fmla="*/ 155906 h 684916"/>
                    <a:gd name="connsiteX4" fmla="*/ 87175 w 146168"/>
                    <a:gd name="connsiteY4" fmla="*/ 482931 h 684916"/>
                    <a:gd name="connsiteX5" fmla="*/ 130037 w 146168"/>
                    <a:gd name="connsiteY5" fmla="*/ 341643 h 684916"/>
                    <a:gd name="connsiteX6" fmla="*/ 90350 w 146168"/>
                    <a:gd name="connsiteY6" fmla="*/ 444831 h 684916"/>
                    <a:gd name="connsiteX7" fmla="*/ 1450 w 146168"/>
                    <a:gd name="connsiteY7" fmla="*/ 678193 h 684916"/>
                    <a:gd name="connsiteX8" fmla="*/ 36375 w 146168"/>
                    <a:gd name="connsiteY8" fmla="*/ 617868 h 684916"/>
                    <a:gd name="connsiteX9" fmla="*/ 52250 w 146168"/>
                    <a:gd name="connsiteY9" fmla="*/ 576593 h 684916"/>
                    <a:gd name="connsiteX10" fmla="*/ 123687 w 146168"/>
                    <a:gd name="connsiteY10" fmla="*/ 357518 h 684916"/>
                    <a:gd name="connsiteX11" fmla="*/ 114162 w 146168"/>
                    <a:gd name="connsiteY11" fmla="*/ 305131 h 684916"/>
                    <a:gd name="connsiteX12" fmla="*/ 114162 w 146168"/>
                    <a:gd name="connsiteY12" fmla="*/ 232106 h 684916"/>
                    <a:gd name="connsiteX13" fmla="*/ 136387 w 146168"/>
                    <a:gd name="connsiteY13" fmla="*/ 235281 h 684916"/>
                    <a:gd name="connsiteX14" fmla="*/ 145912 w 146168"/>
                    <a:gd name="connsiteY14" fmla="*/ 331 h 68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6168" h="684916">
                      <a:moveTo>
                        <a:pt x="145912" y="331"/>
                      </a:moveTo>
                      <a:cubicBezTo>
                        <a:pt x="144325" y="-8665"/>
                        <a:pt x="128449" y="168077"/>
                        <a:pt x="126862" y="181306"/>
                      </a:cubicBezTo>
                      <a:cubicBezTo>
                        <a:pt x="125275" y="194535"/>
                        <a:pt x="134800" y="83939"/>
                        <a:pt x="136387" y="79706"/>
                      </a:cubicBezTo>
                      <a:cubicBezTo>
                        <a:pt x="137974" y="75473"/>
                        <a:pt x="144589" y="88702"/>
                        <a:pt x="136387" y="155906"/>
                      </a:cubicBezTo>
                      <a:cubicBezTo>
                        <a:pt x="128185" y="223110"/>
                        <a:pt x="88233" y="451975"/>
                        <a:pt x="87175" y="482931"/>
                      </a:cubicBezTo>
                      <a:cubicBezTo>
                        <a:pt x="86117" y="513887"/>
                        <a:pt x="129508" y="347993"/>
                        <a:pt x="130037" y="341643"/>
                      </a:cubicBezTo>
                      <a:cubicBezTo>
                        <a:pt x="130566" y="335293"/>
                        <a:pt x="90350" y="444831"/>
                        <a:pt x="90350" y="444831"/>
                      </a:cubicBezTo>
                      <a:cubicBezTo>
                        <a:pt x="68919" y="500923"/>
                        <a:pt x="10446" y="649354"/>
                        <a:pt x="1450" y="678193"/>
                      </a:cubicBezTo>
                      <a:cubicBezTo>
                        <a:pt x="-7546" y="707032"/>
                        <a:pt x="27908" y="634801"/>
                        <a:pt x="36375" y="617868"/>
                      </a:cubicBezTo>
                      <a:cubicBezTo>
                        <a:pt x="44842" y="600935"/>
                        <a:pt x="37698" y="619985"/>
                        <a:pt x="52250" y="576593"/>
                      </a:cubicBezTo>
                      <a:cubicBezTo>
                        <a:pt x="66802" y="533201"/>
                        <a:pt x="113368" y="402762"/>
                        <a:pt x="123687" y="357518"/>
                      </a:cubicBezTo>
                      <a:cubicBezTo>
                        <a:pt x="134006" y="312274"/>
                        <a:pt x="115749" y="326033"/>
                        <a:pt x="114162" y="305131"/>
                      </a:cubicBezTo>
                      <a:cubicBezTo>
                        <a:pt x="112575" y="284229"/>
                        <a:pt x="110458" y="243748"/>
                        <a:pt x="114162" y="232106"/>
                      </a:cubicBezTo>
                      <a:cubicBezTo>
                        <a:pt x="117866" y="220464"/>
                        <a:pt x="131360" y="269677"/>
                        <a:pt x="136387" y="235281"/>
                      </a:cubicBezTo>
                      <a:cubicBezTo>
                        <a:pt x="141414" y="200885"/>
                        <a:pt x="147499" y="9327"/>
                        <a:pt x="145912" y="3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5" name="フリーフォーム: 図形 1324">
                  <a:extLst>
                    <a:ext uri="{FF2B5EF4-FFF2-40B4-BE49-F238E27FC236}">
                      <a16:creationId xmlns:a16="http://schemas.microsoft.com/office/drawing/2014/main" id="{A4FC649A-E5C5-4DFE-8CE9-50534107856D}"/>
                    </a:ext>
                  </a:extLst>
                </p:cNvPr>
                <p:cNvSpPr/>
                <p:nvPr/>
              </p:nvSpPr>
              <p:spPr>
                <a:xfrm>
                  <a:off x="6170681" y="2637804"/>
                  <a:ext cx="87289" cy="350326"/>
                </a:xfrm>
                <a:custGeom>
                  <a:avLst/>
                  <a:gdLst>
                    <a:gd name="connsiteX0" fmla="*/ 87244 w 87289"/>
                    <a:gd name="connsiteY0" fmla="*/ 621 h 350326"/>
                    <a:gd name="connsiteX1" fmla="*/ 44382 w 87289"/>
                    <a:gd name="connsiteY1" fmla="*/ 106984 h 350326"/>
                    <a:gd name="connsiteX2" fmla="*/ 1519 w 87289"/>
                    <a:gd name="connsiteY2" fmla="*/ 348284 h 350326"/>
                    <a:gd name="connsiteX3" fmla="*/ 9457 w 87289"/>
                    <a:gd name="connsiteY3" fmla="*/ 219696 h 350326"/>
                    <a:gd name="connsiteX4" fmla="*/ 7869 w 87289"/>
                    <a:gd name="connsiteY4" fmla="*/ 160959 h 350326"/>
                    <a:gd name="connsiteX5" fmla="*/ 33269 w 87289"/>
                    <a:gd name="connsiteY5" fmla="*/ 168896 h 350326"/>
                    <a:gd name="connsiteX6" fmla="*/ 34857 w 87289"/>
                    <a:gd name="connsiteY6" fmla="*/ 95871 h 350326"/>
                    <a:gd name="connsiteX7" fmla="*/ 52319 w 87289"/>
                    <a:gd name="connsiteY7" fmla="*/ 149846 h 350326"/>
                    <a:gd name="connsiteX8" fmla="*/ 87244 w 87289"/>
                    <a:gd name="connsiteY8" fmla="*/ 621 h 350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89" h="350326">
                      <a:moveTo>
                        <a:pt x="87244" y="621"/>
                      </a:moveTo>
                      <a:cubicBezTo>
                        <a:pt x="85921" y="-6522"/>
                        <a:pt x="58669" y="49040"/>
                        <a:pt x="44382" y="106984"/>
                      </a:cubicBezTo>
                      <a:cubicBezTo>
                        <a:pt x="30095" y="164928"/>
                        <a:pt x="7340" y="329499"/>
                        <a:pt x="1519" y="348284"/>
                      </a:cubicBezTo>
                      <a:cubicBezTo>
                        <a:pt x="-4302" y="367069"/>
                        <a:pt x="8399" y="250917"/>
                        <a:pt x="9457" y="219696"/>
                      </a:cubicBezTo>
                      <a:cubicBezTo>
                        <a:pt x="10515" y="188475"/>
                        <a:pt x="3900" y="169425"/>
                        <a:pt x="7869" y="160959"/>
                      </a:cubicBezTo>
                      <a:cubicBezTo>
                        <a:pt x="11838" y="152493"/>
                        <a:pt x="28771" y="179744"/>
                        <a:pt x="33269" y="168896"/>
                      </a:cubicBezTo>
                      <a:cubicBezTo>
                        <a:pt x="37767" y="158048"/>
                        <a:pt x="31682" y="99046"/>
                        <a:pt x="34857" y="95871"/>
                      </a:cubicBezTo>
                      <a:cubicBezTo>
                        <a:pt x="38032" y="92696"/>
                        <a:pt x="43852" y="159635"/>
                        <a:pt x="52319" y="149846"/>
                      </a:cubicBezTo>
                      <a:cubicBezTo>
                        <a:pt x="60786" y="140057"/>
                        <a:pt x="88567" y="7764"/>
                        <a:pt x="87244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6" name="フリーフォーム: 図形 1325">
                  <a:extLst>
                    <a:ext uri="{FF2B5EF4-FFF2-40B4-BE49-F238E27FC236}">
                      <a16:creationId xmlns:a16="http://schemas.microsoft.com/office/drawing/2014/main" id="{3CD4F9BB-540F-48A6-B7A1-8C748F399D2B}"/>
                    </a:ext>
                  </a:extLst>
                </p:cNvPr>
                <p:cNvSpPr/>
                <p:nvPr/>
              </p:nvSpPr>
              <p:spPr>
                <a:xfrm>
                  <a:off x="6478357" y="2547312"/>
                  <a:ext cx="95496" cy="431581"/>
                </a:xfrm>
                <a:custGeom>
                  <a:avLst/>
                  <a:gdLst>
                    <a:gd name="connsiteX0" fmla="*/ 95481 w 95496"/>
                    <a:gd name="connsiteY0" fmla="*/ 626 h 431581"/>
                    <a:gd name="connsiteX1" fmla="*/ 63731 w 95496"/>
                    <a:gd name="connsiteY1" fmla="*/ 194301 h 431581"/>
                    <a:gd name="connsiteX2" fmla="*/ 81193 w 95496"/>
                    <a:gd name="connsiteY2" fmla="*/ 143501 h 431581"/>
                    <a:gd name="connsiteX3" fmla="*/ 47856 w 95496"/>
                    <a:gd name="connsiteY3" fmla="*/ 214938 h 431581"/>
                    <a:gd name="connsiteX4" fmla="*/ 30393 w 95496"/>
                    <a:gd name="connsiteY4" fmla="*/ 272088 h 431581"/>
                    <a:gd name="connsiteX5" fmla="*/ 16106 w 95496"/>
                    <a:gd name="connsiteY5" fmla="*/ 354638 h 431581"/>
                    <a:gd name="connsiteX6" fmla="*/ 231 w 95496"/>
                    <a:gd name="connsiteY6" fmla="*/ 430838 h 431581"/>
                    <a:gd name="connsiteX7" fmla="*/ 28806 w 95496"/>
                    <a:gd name="connsiteY7" fmla="*/ 307013 h 431581"/>
                    <a:gd name="connsiteX8" fmla="*/ 44681 w 95496"/>
                    <a:gd name="connsiteY8" fmla="*/ 321301 h 431581"/>
                    <a:gd name="connsiteX9" fmla="*/ 74843 w 95496"/>
                    <a:gd name="connsiteY9" fmla="*/ 156201 h 431581"/>
                    <a:gd name="connsiteX10" fmla="*/ 65318 w 95496"/>
                    <a:gd name="connsiteY10" fmla="*/ 202238 h 431581"/>
                    <a:gd name="connsiteX11" fmla="*/ 58968 w 95496"/>
                    <a:gd name="connsiteY11" fmla="*/ 133976 h 431581"/>
                    <a:gd name="connsiteX12" fmla="*/ 95481 w 95496"/>
                    <a:gd name="connsiteY12" fmla="*/ 626 h 43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496" h="431581">
                      <a:moveTo>
                        <a:pt x="95481" y="626"/>
                      </a:moveTo>
                      <a:cubicBezTo>
                        <a:pt x="96275" y="10680"/>
                        <a:pt x="66112" y="170488"/>
                        <a:pt x="63731" y="194301"/>
                      </a:cubicBezTo>
                      <a:cubicBezTo>
                        <a:pt x="61350" y="218114"/>
                        <a:pt x="83839" y="140061"/>
                        <a:pt x="81193" y="143501"/>
                      </a:cubicBezTo>
                      <a:cubicBezTo>
                        <a:pt x="78547" y="146941"/>
                        <a:pt x="56323" y="193507"/>
                        <a:pt x="47856" y="214938"/>
                      </a:cubicBezTo>
                      <a:cubicBezTo>
                        <a:pt x="39389" y="236369"/>
                        <a:pt x="35685" y="248805"/>
                        <a:pt x="30393" y="272088"/>
                      </a:cubicBezTo>
                      <a:cubicBezTo>
                        <a:pt x="25101" y="295371"/>
                        <a:pt x="21133" y="328180"/>
                        <a:pt x="16106" y="354638"/>
                      </a:cubicBezTo>
                      <a:cubicBezTo>
                        <a:pt x="11079" y="381096"/>
                        <a:pt x="-1886" y="438775"/>
                        <a:pt x="231" y="430838"/>
                      </a:cubicBezTo>
                      <a:cubicBezTo>
                        <a:pt x="2348" y="422901"/>
                        <a:pt x="21398" y="325269"/>
                        <a:pt x="28806" y="307013"/>
                      </a:cubicBezTo>
                      <a:cubicBezTo>
                        <a:pt x="36214" y="288757"/>
                        <a:pt x="37008" y="346436"/>
                        <a:pt x="44681" y="321301"/>
                      </a:cubicBezTo>
                      <a:cubicBezTo>
                        <a:pt x="52354" y="296166"/>
                        <a:pt x="71403" y="176045"/>
                        <a:pt x="74843" y="156201"/>
                      </a:cubicBezTo>
                      <a:cubicBezTo>
                        <a:pt x="78282" y="136357"/>
                        <a:pt x="67964" y="205942"/>
                        <a:pt x="65318" y="202238"/>
                      </a:cubicBezTo>
                      <a:cubicBezTo>
                        <a:pt x="62672" y="198534"/>
                        <a:pt x="55528" y="163609"/>
                        <a:pt x="58968" y="133976"/>
                      </a:cubicBezTo>
                      <a:cubicBezTo>
                        <a:pt x="62408" y="104343"/>
                        <a:pt x="94687" y="-9428"/>
                        <a:pt x="95481" y="6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7" name="フリーフォーム: 図形 1326">
                  <a:extLst>
                    <a:ext uri="{FF2B5EF4-FFF2-40B4-BE49-F238E27FC236}">
                      <a16:creationId xmlns:a16="http://schemas.microsoft.com/office/drawing/2014/main" id="{5D21EF8E-9408-49B2-877F-05CC7E30B98B}"/>
                    </a:ext>
                  </a:extLst>
                </p:cNvPr>
                <p:cNvSpPr/>
                <p:nvPr/>
              </p:nvSpPr>
              <p:spPr>
                <a:xfrm>
                  <a:off x="6119401" y="2703800"/>
                  <a:ext cx="259748" cy="494415"/>
                </a:xfrm>
                <a:custGeom>
                  <a:avLst/>
                  <a:gdLst>
                    <a:gd name="connsiteX0" fmla="*/ 259174 w 259748"/>
                    <a:gd name="connsiteY0" fmla="*/ 4475 h 494415"/>
                    <a:gd name="connsiteX1" fmla="*/ 160749 w 259748"/>
                    <a:gd name="connsiteY1" fmla="*/ 237838 h 494415"/>
                    <a:gd name="connsiteX2" fmla="*/ 205199 w 259748"/>
                    <a:gd name="connsiteY2" fmla="*/ 160050 h 494415"/>
                    <a:gd name="connsiteX3" fmla="*/ 135349 w 259748"/>
                    <a:gd name="connsiteY3" fmla="*/ 282288 h 494415"/>
                    <a:gd name="connsiteX4" fmla="*/ 176624 w 259748"/>
                    <a:gd name="connsiteY4" fmla="*/ 207675 h 494415"/>
                    <a:gd name="connsiteX5" fmla="*/ 87724 w 259748"/>
                    <a:gd name="connsiteY5" fmla="*/ 358488 h 494415"/>
                    <a:gd name="connsiteX6" fmla="*/ 40099 w 259748"/>
                    <a:gd name="connsiteY6" fmla="*/ 447388 h 494415"/>
                    <a:gd name="connsiteX7" fmla="*/ 412 w 259748"/>
                    <a:gd name="connsiteY7" fmla="*/ 493425 h 494415"/>
                    <a:gd name="connsiteX8" fmla="*/ 65499 w 259748"/>
                    <a:gd name="connsiteY8" fmla="*/ 406113 h 494415"/>
                    <a:gd name="connsiteX9" fmla="*/ 57562 w 259748"/>
                    <a:gd name="connsiteY9" fmla="*/ 402938 h 494415"/>
                    <a:gd name="connsiteX10" fmla="*/ 170274 w 259748"/>
                    <a:gd name="connsiteY10" fmla="*/ 201325 h 494415"/>
                    <a:gd name="connsiteX11" fmla="*/ 200437 w 259748"/>
                    <a:gd name="connsiteY11" fmla="*/ 91788 h 494415"/>
                    <a:gd name="connsiteX12" fmla="*/ 259174 w 259748"/>
                    <a:gd name="connsiteY12" fmla="*/ 4475 h 4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748" h="494415">
                      <a:moveTo>
                        <a:pt x="259174" y="4475"/>
                      </a:moveTo>
                      <a:cubicBezTo>
                        <a:pt x="252559" y="28817"/>
                        <a:pt x="169745" y="211909"/>
                        <a:pt x="160749" y="237838"/>
                      </a:cubicBezTo>
                      <a:cubicBezTo>
                        <a:pt x="151753" y="263767"/>
                        <a:pt x="209432" y="152642"/>
                        <a:pt x="205199" y="160050"/>
                      </a:cubicBezTo>
                      <a:lnTo>
                        <a:pt x="135349" y="282288"/>
                      </a:lnTo>
                      <a:cubicBezTo>
                        <a:pt x="130586" y="290226"/>
                        <a:pt x="184561" y="194975"/>
                        <a:pt x="176624" y="207675"/>
                      </a:cubicBezTo>
                      <a:cubicBezTo>
                        <a:pt x="168687" y="220375"/>
                        <a:pt x="110478" y="318536"/>
                        <a:pt x="87724" y="358488"/>
                      </a:cubicBezTo>
                      <a:cubicBezTo>
                        <a:pt x="64970" y="398440"/>
                        <a:pt x="54651" y="424899"/>
                        <a:pt x="40099" y="447388"/>
                      </a:cubicBezTo>
                      <a:cubicBezTo>
                        <a:pt x="25547" y="469878"/>
                        <a:pt x="-3821" y="500304"/>
                        <a:pt x="412" y="493425"/>
                      </a:cubicBezTo>
                      <a:cubicBezTo>
                        <a:pt x="4645" y="486546"/>
                        <a:pt x="55974" y="421194"/>
                        <a:pt x="65499" y="406113"/>
                      </a:cubicBezTo>
                      <a:cubicBezTo>
                        <a:pt x="75024" y="391032"/>
                        <a:pt x="40100" y="437069"/>
                        <a:pt x="57562" y="402938"/>
                      </a:cubicBezTo>
                      <a:cubicBezTo>
                        <a:pt x="75024" y="368807"/>
                        <a:pt x="146462" y="253183"/>
                        <a:pt x="170274" y="201325"/>
                      </a:cubicBezTo>
                      <a:cubicBezTo>
                        <a:pt x="194086" y="149467"/>
                        <a:pt x="187472" y="121950"/>
                        <a:pt x="200437" y="91788"/>
                      </a:cubicBezTo>
                      <a:cubicBezTo>
                        <a:pt x="213402" y="61626"/>
                        <a:pt x="265789" y="-19867"/>
                        <a:pt x="259174" y="44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8" name="フリーフォーム: 図形 1327">
                  <a:extLst>
                    <a:ext uri="{FF2B5EF4-FFF2-40B4-BE49-F238E27FC236}">
                      <a16:creationId xmlns:a16="http://schemas.microsoft.com/office/drawing/2014/main" id="{BCE90DCA-0D00-4BE7-900A-5B9B0F49826D}"/>
                    </a:ext>
                  </a:extLst>
                </p:cNvPr>
                <p:cNvSpPr/>
                <p:nvPr/>
              </p:nvSpPr>
              <p:spPr>
                <a:xfrm>
                  <a:off x="6247992" y="2102033"/>
                  <a:ext cx="213888" cy="769021"/>
                </a:xfrm>
                <a:custGeom>
                  <a:avLst/>
                  <a:gdLst>
                    <a:gd name="connsiteX0" fmla="*/ 209958 w 213888"/>
                    <a:gd name="connsiteY0" fmla="*/ 4580 h 769021"/>
                    <a:gd name="connsiteX1" fmla="*/ 160746 w 213888"/>
                    <a:gd name="connsiteY1" fmla="*/ 353830 h 769021"/>
                    <a:gd name="connsiteX2" fmla="*/ 205196 w 213888"/>
                    <a:gd name="connsiteY2" fmla="*/ 110942 h 769021"/>
                    <a:gd name="connsiteX3" fmla="*/ 168683 w 213888"/>
                    <a:gd name="connsiteY3" fmla="*/ 256992 h 769021"/>
                    <a:gd name="connsiteX4" fmla="*/ 98833 w 213888"/>
                    <a:gd name="connsiteY4" fmla="*/ 571317 h 769021"/>
                    <a:gd name="connsiteX5" fmla="*/ 135346 w 213888"/>
                    <a:gd name="connsiteY5" fmla="*/ 396692 h 769021"/>
                    <a:gd name="connsiteX6" fmla="*/ 41683 w 213888"/>
                    <a:gd name="connsiteY6" fmla="*/ 674505 h 769021"/>
                    <a:gd name="connsiteX7" fmla="*/ 3583 w 213888"/>
                    <a:gd name="connsiteY7" fmla="*/ 760230 h 769021"/>
                    <a:gd name="connsiteX8" fmla="*/ 125821 w 213888"/>
                    <a:gd name="connsiteY8" fmla="*/ 488767 h 769021"/>
                    <a:gd name="connsiteX9" fmla="*/ 138521 w 213888"/>
                    <a:gd name="connsiteY9" fmla="*/ 450667 h 769021"/>
                    <a:gd name="connsiteX10" fmla="*/ 202021 w 213888"/>
                    <a:gd name="connsiteY10" fmla="*/ 171267 h 769021"/>
                    <a:gd name="connsiteX11" fmla="*/ 209958 w 213888"/>
                    <a:gd name="connsiteY11" fmla="*/ 4580 h 76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3888" h="769021">
                      <a:moveTo>
                        <a:pt x="209958" y="4580"/>
                      </a:moveTo>
                      <a:cubicBezTo>
                        <a:pt x="203079" y="35007"/>
                        <a:pt x="161540" y="336103"/>
                        <a:pt x="160746" y="353830"/>
                      </a:cubicBezTo>
                      <a:cubicBezTo>
                        <a:pt x="159952" y="371557"/>
                        <a:pt x="203873" y="127082"/>
                        <a:pt x="205196" y="110942"/>
                      </a:cubicBezTo>
                      <a:cubicBezTo>
                        <a:pt x="206519" y="94802"/>
                        <a:pt x="186410" y="180263"/>
                        <a:pt x="168683" y="256992"/>
                      </a:cubicBezTo>
                      <a:cubicBezTo>
                        <a:pt x="150956" y="333721"/>
                        <a:pt x="104389" y="548034"/>
                        <a:pt x="98833" y="571317"/>
                      </a:cubicBezTo>
                      <a:cubicBezTo>
                        <a:pt x="93277" y="594600"/>
                        <a:pt x="144871" y="379494"/>
                        <a:pt x="135346" y="396692"/>
                      </a:cubicBezTo>
                      <a:cubicBezTo>
                        <a:pt x="125821" y="413890"/>
                        <a:pt x="63644" y="613915"/>
                        <a:pt x="41683" y="674505"/>
                      </a:cubicBezTo>
                      <a:cubicBezTo>
                        <a:pt x="19722" y="735095"/>
                        <a:pt x="-10440" y="791186"/>
                        <a:pt x="3583" y="760230"/>
                      </a:cubicBezTo>
                      <a:cubicBezTo>
                        <a:pt x="17606" y="729274"/>
                        <a:pt x="103331" y="540361"/>
                        <a:pt x="125821" y="488767"/>
                      </a:cubicBezTo>
                      <a:cubicBezTo>
                        <a:pt x="148311" y="437173"/>
                        <a:pt x="125821" y="503584"/>
                        <a:pt x="138521" y="450667"/>
                      </a:cubicBezTo>
                      <a:cubicBezTo>
                        <a:pt x="151221" y="397750"/>
                        <a:pt x="189056" y="239794"/>
                        <a:pt x="202021" y="171267"/>
                      </a:cubicBezTo>
                      <a:cubicBezTo>
                        <a:pt x="214986" y="102740"/>
                        <a:pt x="216837" y="-25847"/>
                        <a:pt x="209958" y="45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9" name="フリーフォーム: 図形 1328">
                  <a:extLst>
                    <a:ext uri="{FF2B5EF4-FFF2-40B4-BE49-F238E27FC236}">
                      <a16:creationId xmlns:a16="http://schemas.microsoft.com/office/drawing/2014/main" id="{7311890E-9C04-4FDF-8D06-5C9CE1F5CEE3}"/>
                    </a:ext>
                  </a:extLst>
                </p:cNvPr>
                <p:cNvSpPr/>
                <p:nvPr/>
              </p:nvSpPr>
              <p:spPr>
                <a:xfrm>
                  <a:off x="6195727" y="2141055"/>
                  <a:ext cx="164372" cy="785767"/>
                </a:xfrm>
                <a:custGeom>
                  <a:avLst/>
                  <a:gdLst>
                    <a:gd name="connsiteX0" fmla="*/ 160623 w 164372"/>
                    <a:gd name="connsiteY0" fmla="*/ 19533 h 785767"/>
                    <a:gd name="connsiteX1" fmla="*/ 151098 w 164372"/>
                    <a:gd name="connsiteY1" fmla="*/ 68745 h 785767"/>
                    <a:gd name="connsiteX2" fmla="*/ 55848 w 164372"/>
                    <a:gd name="connsiteY2" fmla="*/ 513245 h 785767"/>
                    <a:gd name="connsiteX3" fmla="*/ 120936 w 164372"/>
                    <a:gd name="connsiteY3" fmla="*/ 246545 h 785767"/>
                    <a:gd name="connsiteX4" fmla="*/ 92361 w 164372"/>
                    <a:gd name="connsiteY4" fmla="*/ 438633 h 785767"/>
                    <a:gd name="connsiteX5" fmla="*/ 20923 w 164372"/>
                    <a:gd name="connsiteY5" fmla="*/ 740258 h 785767"/>
                    <a:gd name="connsiteX6" fmla="*/ 286 w 164372"/>
                    <a:gd name="connsiteY6" fmla="*/ 779945 h 785767"/>
                    <a:gd name="connsiteX7" fmla="*/ 32036 w 164372"/>
                    <a:gd name="connsiteY7" fmla="*/ 694220 h 785767"/>
                    <a:gd name="connsiteX8" fmla="*/ 32036 w 164372"/>
                    <a:gd name="connsiteY8" fmla="*/ 711683 h 785767"/>
                    <a:gd name="connsiteX9" fmla="*/ 105061 w 164372"/>
                    <a:gd name="connsiteY9" fmla="*/ 437045 h 785767"/>
                    <a:gd name="connsiteX10" fmla="*/ 106648 w 164372"/>
                    <a:gd name="connsiteY10" fmla="*/ 383070 h 785767"/>
                    <a:gd name="connsiteX11" fmla="*/ 152686 w 164372"/>
                    <a:gd name="connsiteY11" fmla="*/ 189395 h 785767"/>
                    <a:gd name="connsiteX12" fmla="*/ 124111 w 164372"/>
                    <a:gd name="connsiteY12" fmla="*/ 213208 h 785767"/>
                    <a:gd name="connsiteX13" fmla="*/ 122523 w 164372"/>
                    <a:gd name="connsiteY13" fmla="*/ 251308 h 785767"/>
                    <a:gd name="connsiteX14" fmla="*/ 160623 w 164372"/>
                    <a:gd name="connsiteY14" fmla="*/ 19533 h 785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4372" h="785767">
                      <a:moveTo>
                        <a:pt x="160623" y="19533"/>
                      </a:moveTo>
                      <a:cubicBezTo>
                        <a:pt x="165385" y="-10894"/>
                        <a:pt x="168561" y="-13540"/>
                        <a:pt x="151098" y="68745"/>
                      </a:cubicBezTo>
                      <a:cubicBezTo>
                        <a:pt x="133635" y="151030"/>
                        <a:pt x="60875" y="483612"/>
                        <a:pt x="55848" y="513245"/>
                      </a:cubicBezTo>
                      <a:cubicBezTo>
                        <a:pt x="50821" y="542878"/>
                        <a:pt x="114850" y="258980"/>
                        <a:pt x="120936" y="246545"/>
                      </a:cubicBezTo>
                      <a:cubicBezTo>
                        <a:pt x="127021" y="234110"/>
                        <a:pt x="109030" y="356347"/>
                        <a:pt x="92361" y="438633"/>
                      </a:cubicBezTo>
                      <a:cubicBezTo>
                        <a:pt x="75692" y="520919"/>
                        <a:pt x="36269" y="683373"/>
                        <a:pt x="20923" y="740258"/>
                      </a:cubicBezTo>
                      <a:cubicBezTo>
                        <a:pt x="5577" y="797143"/>
                        <a:pt x="-1566" y="787618"/>
                        <a:pt x="286" y="779945"/>
                      </a:cubicBezTo>
                      <a:cubicBezTo>
                        <a:pt x="2138" y="772272"/>
                        <a:pt x="26744" y="705597"/>
                        <a:pt x="32036" y="694220"/>
                      </a:cubicBezTo>
                      <a:cubicBezTo>
                        <a:pt x="37328" y="682843"/>
                        <a:pt x="19865" y="754545"/>
                        <a:pt x="32036" y="711683"/>
                      </a:cubicBezTo>
                      <a:cubicBezTo>
                        <a:pt x="44207" y="668821"/>
                        <a:pt x="92626" y="491814"/>
                        <a:pt x="105061" y="437045"/>
                      </a:cubicBezTo>
                      <a:cubicBezTo>
                        <a:pt x="117496" y="382276"/>
                        <a:pt x="98711" y="424345"/>
                        <a:pt x="106648" y="383070"/>
                      </a:cubicBezTo>
                      <a:cubicBezTo>
                        <a:pt x="114585" y="341795"/>
                        <a:pt x="149775" y="217705"/>
                        <a:pt x="152686" y="189395"/>
                      </a:cubicBezTo>
                      <a:cubicBezTo>
                        <a:pt x="155596" y="161085"/>
                        <a:pt x="129138" y="202889"/>
                        <a:pt x="124111" y="213208"/>
                      </a:cubicBezTo>
                      <a:cubicBezTo>
                        <a:pt x="119084" y="223527"/>
                        <a:pt x="115909" y="280148"/>
                        <a:pt x="122523" y="251308"/>
                      </a:cubicBezTo>
                      <a:cubicBezTo>
                        <a:pt x="129137" y="222468"/>
                        <a:pt x="155861" y="49960"/>
                        <a:pt x="160623" y="1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0" name="フリーフォーム: 図形 1329">
                  <a:extLst>
                    <a:ext uri="{FF2B5EF4-FFF2-40B4-BE49-F238E27FC236}">
                      <a16:creationId xmlns:a16="http://schemas.microsoft.com/office/drawing/2014/main" id="{CACC8565-EC30-4D7A-B182-B26B78D49449}"/>
                    </a:ext>
                  </a:extLst>
                </p:cNvPr>
                <p:cNvSpPr/>
                <p:nvPr/>
              </p:nvSpPr>
              <p:spPr>
                <a:xfrm>
                  <a:off x="5578239" y="2323600"/>
                  <a:ext cx="106763" cy="679063"/>
                </a:xfrm>
                <a:custGeom>
                  <a:avLst/>
                  <a:gdLst>
                    <a:gd name="connsiteX0" fmla="*/ 36749 w 106763"/>
                    <a:gd name="connsiteY0" fmla="*/ 211638 h 679063"/>
                    <a:gd name="connsiteX1" fmla="*/ 39924 w 106763"/>
                    <a:gd name="connsiteY1" fmla="*/ 292600 h 679063"/>
                    <a:gd name="connsiteX2" fmla="*/ 68499 w 106763"/>
                    <a:gd name="connsiteY2" fmla="*/ 392613 h 679063"/>
                    <a:gd name="connsiteX3" fmla="*/ 46274 w 106763"/>
                    <a:gd name="connsiteY3" fmla="*/ 376738 h 679063"/>
                    <a:gd name="connsiteX4" fmla="*/ 106599 w 106763"/>
                    <a:gd name="connsiteY4" fmla="*/ 675188 h 679063"/>
                    <a:gd name="connsiteX5" fmla="*/ 65324 w 106763"/>
                    <a:gd name="connsiteY5" fmla="*/ 554538 h 679063"/>
                    <a:gd name="connsiteX6" fmla="*/ 103424 w 106763"/>
                    <a:gd name="connsiteY6" fmla="*/ 673600 h 679063"/>
                    <a:gd name="connsiteX7" fmla="*/ 60561 w 106763"/>
                    <a:gd name="connsiteY7" fmla="*/ 619625 h 679063"/>
                    <a:gd name="connsiteX8" fmla="*/ 236 w 106763"/>
                    <a:gd name="connsiteY8" fmla="*/ 560888 h 679063"/>
                    <a:gd name="connsiteX9" fmla="*/ 84374 w 106763"/>
                    <a:gd name="connsiteY9" fmla="*/ 610100 h 679063"/>
                    <a:gd name="connsiteX10" fmla="*/ 49449 w 106763"/>
                    <a:gd name="connsiteY10" fmla="*/ 479925 h 679063"/>
                    <a:gd name="connsiteX11" fmla="*/ 30399 w 106763"/>
                    <a:gd name="connsiteY11" fmla="*/ 344988 h 679063"/>
                    <a:gd name="connsiteX12" fmla="*/ 14524 w 106763"/>
                    <a:gd name="connsiteY12" fmla="*/ 5263 h 679063"/>
                    <a:gd name="connsiteX13" fmla="*/ 22461 w 106763"/>
                    <a:gd name="connsiteY13" fmla="*/ 144963 h 679063"/>
                    <a:gd name="connsiteX14" fmla="*/ 36749 w 106763"/>
                    <a:gd name="connsiteY14" fmla="*/ 211638 h 67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763" h="679063">
                      <a:moveTo>
                        <a:pt x="36749" y="211638"/>
                      </a:moveTo>
                      <a:cubicBezTo>
                        <a:pt x="39659" y="236244"/>
                        <a:pt x="34632" y="262438"/>
                        <a:pt x="39924" y="292600"/>
                      </a:cubicBezTo>
                      <a:cubicBezTo>
                        <a:pt x="45216" y="322762"/>
                        <a:pt x="67441" y="378590"/>
                        <a:pt x="68499" y="392613"/>
                      </a:cubicBezTo>
                      <a:cubicBezTo>
                        <a:pt x="69557" y="406636"/>
                        <a:pt x="39924" y="329642"/>
                        <a:pt x="46274" y="376738"/>
                      </a:cubicBezTo>
                      <a:cubicBezTo>
                        <a:pt x="52624" y="423834"/>
                        <a:pt x="103424" y="645555"/>
                        <a:pt x="106599" y="675188"/>
                      </a:cubicBezTo>
                      <a:cubicBezTo>
                        <a:pt x="109774" y="704821"/>
                        <a:pt x="65853" y="554803"/>
                        <a:pt x="65324" y="554538"/>
                      </a:cubicBezTo>
                      <a:cubicBezTo>
                        <a:pt x="64795" y="554273"/>
                        <a:pt x="104218" y="662752"/>
                        <a:pt x="103424" y="673600"/>
                      </a:cubicBezTo>
                      <a:cubicBezTo>
                        <a:pt x="102630" y="684448"/>
                        <a:pt x="77759" y="638410"/>
                        <a:pt x="60561" y="619625"/>
                      </a:cubicBezTo>
                      <a:cubicBezTo>
                        <a:pt x="43363" y="600840"/>
                        <a:pt x="-3733" y="562476"/>
                        <a:pt x="236" y="560888"/>
                      </a:cubicBezTo>
                      <a:cubicBezTo>
                        <a:pt x="4205" y="559301"/>
                        <a:pt x="76172" y="623594"/>
                        <a:pt x="84374" y="610100"/>
                      </a:cubicBezTo>
                      <a:cubicBezTo>
                        <a:pt x="92576" y="596606"/>
                        <a:pt x="58445" y="524110"/>
                        <a:pt x="49449" y="479925"/>
                      </a:cubicBezTo>
                      <a:cubicBezTo>
                        <a:pt x="40453" y="435740"/>
                        <a:pt x="36220" y="424098"/>
                        <a:pt x="30399" y="344988"/>
                      </a:cubicBezTo>
                      <a:cubicBezTo>
                        <a:pt x="24578" y="265878"/>
                        <a:pt x="15847" y="38600"/>
                        <a:pt x="14524" y="5263"/>
                      </a:cubicBezTo>
                      <a:cubicBezTo>
                        <a:pt x="13201" y="-28074"/>
                        <a:pt x="20609" y="106334"/>
                        <a:pt x="22461" y="144963"/>
                      </a:cubicBezTo>
                      <a:cubicBezTo>
                        <a:pt x="24313" y="183592"/>
                        <a:pt x="33839" y="187032"/>
                        <a:pt x="36749" y="2116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1" name="フリーフォーム: 図形 1330">
                  <a:extLst>
                    <a:ext uri="{FF2B5EF4-FFF2-40B4-BE49-F238E27FC236}">
                      <a16:creationId xmlns:a16="http://schemas.microsoft.com/office/drawing/2014/main" id="{135F6592-DB8B-40A3-8DCE-0295F4886D14}"/>
                    </a:ext>
                  </a:extLst>
                </p:cNvPr>
                <p:cNvSpPr/>
                <p:nvPr/>
              </p:nvSpPr>
              <p:spPr>
                <a:xfrm>
                  <a:off x="6165684" y="2808998"/>
                  <a:ext cx="321935" cy="540685"/>
                </a:xfrm>
                <a:custGeom>
                  <a:avLst/>
                  <a:gdLst>
                    <a:gd name="connsiteX0" fmla="*/ 320841 w 321935"/>
                    <a:gd name="connsiteY0" fmla="*/ 2465 h 540685"/>
                    <a:gd name="connsiteX1" fmla="*/ 268454 w 321935"/>
                    <a:gd name="connsiteY1" fmla="*/ 78665 h 540685"/>
                    <a:gd name="connsiteX2" fmla="*/ 212891 w 321935"/>
                    <a:gd name="connsiteY2" fmla="*/ 204077 h 540685"/>
                    <a:gd name="connsiteX3" fmla="*/ 231941 w 321935"/>
                    <a:gd name="connsiteY3" fmla="*/ 108827 h 540685"/>
                    <a:gd name="connsiteX4" fmla="*/ 176379 w 321935"/>
                    <a:gd name="connsiteY4" fmla="*/ 364415 h 540685"/>
                    <a:gd name="connsiteX5" fmla="*/ 184316 w 321935"/>
                    <a:gd name="connsiteY5" fmla="*/ 339015 h 540685"/>
                    <a:gd name="connsiteX6" fmla="*/ 95416 w 321935"/>
                    <a:gd name="connsiteY6" fmla="*/ 473952 h 540685"/>
                    <a:gd name="connsiteX7" fmla="*/ 166 w 321935"/>
                    <a:gd name="connsiteY7" fmla="*/ 540627 h 540685"/>
                    <a:gd name="connsiteX8" fmla="*/ 73191 w 321935"/>
                    <a:gd name="connsiteY8" fmla="*/ 485065 h 540685"/>
                    <a:gd name="connsiteX9" fmla="*/ 104941 w 321935"/>
                    <a:gd name="connsiteY9" fmla="*/ 450140 h 540685"/>
                    <a:gd name="connsiteX10" fmla="*/ 193841 w 321935"/>
                    <a:gd name="connsiteY10" fmla="*/ 323140 h 540685"/>
                    <a:gd name="connsiteX11" fmla="*/ 217654 w 321935"/>
                    <a:gd name="connsiteY11" fmla="*/ 169152 h 540685"/>
                    <a:gd name="connsiteX12" fmla="*/ 320841 w 321935"/>
                    <a:gd name="connsiteY12" fmla="*/ 2465 h 540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935" h="540685">
                      <a:moveTo>
                        <a:pt x="320841" y="2465"/>
                      </a:moveTo>
                      <a:cubicBezTo>
                        <a:pt x="329308" y="-12616"/>
                        <a:pt x="286446" y="45063"/>
                        <a:pt x="268454" y="78665"/>
                      </a:cubicBezTo>
                      <a:cubicBezTo>
                        <a:pt x="250462" y="112267"/>
                        <a:pt x="218977" y="199050"/>
                        <a:pt x="212891" y="204077"/>
                      </a:cubicBezTo>
                      <a:cubicBezTo>
                        <a:pt x="206805" y="209104"/>
                        <a:pt x="238026" y="82104"/>
                        <a:pt x="231941" y="108827"/>
                      </a:cubicBezTo>
                      <a:cubicBezTo>
                        <a:pt x="225856" y="135550"/>
                        <a:pt x="184316" y="326050"/>
                        <a:pt x="176379" y="364415"/>
                      </a:cubicBezTo>
                      <a:cubicBezTo>
                        <a:pt x="168442" y="402780"/>
                        <a:pt x="197810" y="320759"/>
                        <a:pt x="184316" y="339015"/>
                      </a:cubicBezTo>
                      <a:cubicBezTo>
                        <a:pt x="170822" y="357271"/>
                        <a:pt x="126108" y="440350"/>
                        <a:pt x="95416" y="473952"/>
                      </a:cubicBezTo>
                      <a:cubicBezTo>
                        <a:pt x="64724" y="507554"/>
                        <a:pt x="3870" y="538775"/>
                        <a:pt x="166" y="540627"/>
                      </a:cubicBezTo>
                      <a:cubicBezTo>
                        <a:pt x="-3538" y="542479"/>
                        <a:pt x="55729" y="500146"/>
                        <a:pt x="73191" y="485065"/>
                      </a:cubicBezTo>
                      <a:cubicBezTo>
                        <a:pt x="90653" y="469984"/>
                        <a:pt x="84833" y="477128"/>
                        <a:pt x="104941" y="450140"/>
                      </a:cubicBezTo>
                      <a:cubicBezTo>
                        <a:pt x="125049" y="423153"/>
                        <a:pt x="175056" y="369971"/>
                        <a:pt x="193841" y="323140"/>
                      </a:cubicBezTo>
                      <a:cubicBezTo>
                        <a:pt x="212626" y="276309"/>
                        <a:pt x="196487" y="221010"/>
                        <a:pt x="217654" y="169152"/>
                      </a:cubicBezTo>
                      <a:cubicBezTo>
                        <a:pt x="238821" y="117294"/>
                        <a:pt x="312374" y="17546"/>
                        <a:pt x="320841" y="2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2" name="フリーフォーム: 図形 1331">
                  <a:extLst>
                    <a:ext uri="{FF2B5EF4-FFF2-40B4-BE49-F238E27FC236}">
                      <a16:creationId xmlns:a16="http://schemas.microsoft.com/office/drawing/2014/main" id="{55A316CF-3F51-486A-A264-C6AE0EAA9348}"/>
                    </a:ext>
                  </a:extLst>
                </p:cNvPr>
                <p:cNvSpPr/>
                <p:nvPr/>
              </p:nvSpPr>
              <p:spPr>
                <a:xfrm>
                  <a:off x="6160814" y="2851228"/>
                  <a:ext cx="252890" cy="445020"/>
                </a:xfrm>
                <a:custGeom>
                  <a:avLst/>
                  <a:gdLst>
                    <a:gd name="connsiteX0" fmla="*/ 251099 w 252890"/>
                    <a:gd name="connsiteY0" fmla="*/ 3097 h 445020"/>
                    <a:gd name="connsiteX1" fmla="*/ 89174 w 252890"/>
                    <a:gd name="connsiteY1" fmla="*/ 315835 h 445020"/>
                    <a:gd name="connsiteX2" fmla="*/ 274 w 252890"/>
                    <a:gd name="connsiteY2" fmla="*/ 444422 h 445020"/>
                    <a:gd name="connsiteX3" fmla="*/ 116161 w 252890"/>
                    <a:gd name="connsiteY3" fmla="*/ 271385 h 445020"/>
                    <a:gd name="connsiteX4" fmla="*/ 117749 w 252890"/>
                    <a:gd name="connsiteY4" fmla="*/ 306310 h 445020"/>
                    <a:gd name="connsiteX5" fmla="*/ 166961 w 252890"/>
                    <a:gd name="connsiteY5" fmla="*/ 145972 h 445020"/>
                    <a:gd name="connsiteX6" fmla="*/ 174899 w 252890"/>
                    <a:gd name="connsiteY6" fmla="*/ 155497 h 445020"/>
                    <a:gd name="connsiteX7" fmla="*/ 251099 w 252890"/>
                    <a:gd name="connsiteY7" fmla="*/ 3097 h 445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890" h="445020">
                      <a:moveTo>
                        <a:pt x="251099" y="3097"/>
                      </a:moveTo>
                      <a:cubicBezTo>
                        <a:pt x="236811" y="29820"/>
                        <a:pt x="130978" y="242281"/>
                        <a:pt x="89174" y="315835"/>
                      </a:cubicBezTo>
                      <a:cubicBezTo>
                        <a:pt x="47370" y="389389"/>
                        <a:pt x="-4224" y="451830"/>
                        <a:pt x="274" y="444422"/>
                      </a:cubicBezTo>
                      <a:cubicBezTo>
                        <a:pt x="4772" y="437014"/>
                        <a:pt x="96582" y="294404"/>
                        <a:pt x="116161" y="271385"/>
                      </a:cubicBezTo>
                      <a:cubicBezTo>
                        <a:pt x="135740" y="248366"/>
                        <a:pt x="109282" y="327212"/>
                        <a:pt x="117749" y="306310"/>
                      </a:cubicBezTo>
                      <a:cubicBezTo>
                        <a:pt x="126216" y="285408"/>
                        <a:pt x="157436" y="171107"/>
                        <a:pt x="166961" y="145972"/>
                      </a:cubicBezTo>
                      <a:cubicBezTo>
                        <a:pt x="176486" y="120837"/>
                        <a:pt x="159818" y="180368"/>
                        <a:pt x="174899" y="155497"/>
                      </a:cubicBezTo>
                      <a:cubicBezTo>
                        <a:pt x="189980" y="130626"/>
                        <a:pt x="265387" y="-23626"/>
                        <a:pt x="251099" y="30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3" name="フリーフォーム: 図形 1332">
                  <a:extLst>
                    <a:ext uri="{FF2B5EF4-FFF2-40B4-BE49-F238E27FC236}">
                      <a16:creationId xmlns:a16="http://schemas.microsoft.com/office/drawing/2014/main" id="{68E925CF-287C-48D0-8E1C-CE5162352033}"/>
                    </a:ext>
                  </a:extLst>
                </p:cNvPr>
                <p:cNvSpPr/>
                <p:nvPr/>
              </p:nvSpPr>
              <p:spPr>
                <a:xfrm>
                  <a:off x="6038722" y="2843383"/>
                  <a:ext cx="341792" cy="462124"/>
                </a:xfrm>
                <a:custGeom>
                  <a:avLst/>
                  <a:gdLst>
                    <a:gd name="connsiteX0" fmla="*/ 341441 w 341792"/>
                    <a:gd name="connsiteY0" fmla="*/ 3005 h 462124"/>
                    <a:gd name="connsiteX1" fmla="*/ 292228 w 341792"/>
                    <a:gd name="connsiteY1" fmla="*/ 68092 h 462124"/>
                    <a:gd name="connsiteX2" fmla="*/ 158878 w 341792"/>
                    <a:gd name="connsiteY2" fmla="*/ 280817 h 462124"/>
                    <a:gd name="connsiteX3" fmla="*/ 271591 w 341792"/>
                    <a:gd name="connsiteY3" fmla="*/ 130005 h 462124"/>
                    <a:gd name="connsiteX4" fmla="*/ 209678 w 341792"/>
                    <a:gd name="connsiteY4" fmla="*/ 204617 h 462124"/>
                    <a:gd name="connsiteX5" fmla="*/ 95378 w 341792"/>
                    <a:gd name="connsiteY5" fmla="*/ 368130 h 462124"/>
                    <a:gd name="connsiteX6" fmla="*/ 195391 w 341792"/>
                    <a:gd name="connsiteY6" fmla="*/ 271292 h 462124"/>
                    <a:gd name="connsiteX7" fmla="*/ 130303 w 341792"/>
                    <a:gd name="connsiteY7" fmla="*/ 357017 h 462124"/>
                    <a:gd name="connsiteX8" fmla="*/ 128 w 341792"/>
                    <a:gd name="connsiteY8" fmla="*/ 461792 h 462124"/>
                    <a:gd name="connsiteX9" fmla="*/ 155703 w 341792"/>
                    <a:gd name="connsiteY9" fmla="*/ 320505 h 462124"/>
                    <a:gd name="connsiteX10" fmla="*/ 162053 w 341792"/>
                    <a:gd name="connsiteY10" fmla="*/ 312567 h 462124"/>
                    <a:gd name="connsiteX11" fmla="*/ 258891 w 341792"/>
                    <a:gd name="connsiteY11" fmla="*/ 128417 h 462124"/>
                    <a:gd name="connsiteX12" fmla="*/ 271591 w 341792"/>
                    <a:gd name="connsiteY12" fmla="*/ 147467 h 462124"/>
                    <a:gd name="connsiteX13" fmla="*/ 341441 w 341792"/>
                    <a:gd name="connsiteY13" fmla="*/ 3005 h 4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792" h="462124">
                      <a:moveTo>
                        <a:pt x="341441" y="3005"/>
                      </a:moveTo>
                      <a:cubicBezTo>
                        <a:pt x="344881" y="-10224"/>
                        <a:pt x="322655" y="21790"/>
                        <a:pt x="292228" y="68092"/>
                      </a:cubicBezTo>
                      <a:cubicBezTo>
                        <a:pt x="261801" y="114394"/>
                        <a:pt x="162317" y="270498"/>
                        <a:pt x="158878" y="280817"/>
                      </a:cubicBezTo>
                      <a:cubicBezTo>
                        <a:pt x="155438" y="291136"/>
                        <a:pt x="263124" y="142705"/>
                        <a:pt x="271591" y="130005"/>
                      </a:cubicBezTo>
                      <a:cubicBezTo>
                        <a:pt x="280058" y="117305"/>
                        <a:pt x="239047" y="164930"/>
                        <a:pt x="209678" y="204617"/>
                      </a:cubicBezTo>
                      <a:cubicBezTo>
                        <a:pt x="180309" y="244304"/>
                        <a:pt x="97759" y="357018"/>
                        <a:pt x="95378" y="368130"/>
                      </a:cubicBezTo>
                      <a:cubicBezTo>
                        <a:pt x="92997" y="379243"/>
                        <a:pt x="189570" y="273144"/>
                        <a:pt x="195391" y="271292"/>
                      </a:cubicBezTo>
                      <a:cubicBezTo>
                        <a:pt x="201212" y="269440"/>
                        <a:pt x="162847" y="325267"/>
                        <a:pt x="130303" y="357017"/>
                      </a:cubicBezTo>
                      <a:cubicBezTo>
                        <a:pt x="97759" y="388767"/>
                        <a:pt x="-4105" y="467877"/>
                        <a:pt x="128" y="461792"/>
                      </a:cubicBezTo>
                      <a:cubicBezTo>
                        <a:pt x="4361" y="455707"/>
                        <a:pt x="128716" y="345376"/>
                        <a:pt x="155703" y="320505"/>
                      </a:cubicBezTo>
                      <a:cubicBezTo>
                        <a:pt x="182690" y="295634"/>
                        <a:pt x="144855" y="344582"/>
                        <a:pt x="162053" y="312567"/>
                      </a:cubicBezTo>
                      <a:cubicBezTo>
                        <a:pt x="179251" y="280552"/>
                        <a:pt x="240635" y="155934"/>
                        <a:pt x="258891" y="128417"/>
                      </a:cubicBezTo>
                      <a:cubicBezTo>
                        <a:pt x="277147" y="100900"/>
                        <a:pt x="257039" y="167840"/>
                        <a:pt x="271591" y="147467"/>
                      </a:cubicBezTo>
                      <a:cubicBezTo>
                        <a:pt x="286143" y="127094"/>
                        <a:pt x="338001" y="16234"/>
                        <a:pt x="341441" y="30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4" name="フリーフォーム: 図形 1333">
                  <a:extLst>
                    <a:ext uri="{FF2B5EF4-FFF2-40B4-BE49-F238E27FC236}">
                      <a16:creationId xmlns:a16="http://schemas.microsoft.com/office/drawing/2014/main" id="{4EE2D8A8-4AE4-4CD9-823D-9CFD130729B7}"/>
                    </a:ext>
                  </a:extLst>
                </p:cNvPr>
                <p:cNvSpPr/>
                <p:nvPr/>
              </p:nvSpPr>
              <p:spPr>
                <a:xfrm>
                  <a:off x="6476795" y="2559024"/>
                  <a:ext cx="149452" cy="482626"/>
                </a:xfrm>
                <a:custGeom>
                  <a:avLst/>
                  <a:gdLst>
                    <a:gd name="connsiteX0" fmla="*/ 136730 w 149452"/>
                    <a:gd name="connsiteY0" fmla="*/ 26 h 482626"/>
                    <a:gd name="connsiteX1" fmla="*/ 149430 w 149452"/>
                    <a:gd name="connsiteY1" fmla="*/ 171476 h 482626"/>
                    <a:gd name="connsiteX2" fmla="*/ 133555 w 149452"/>
                    <a:gd name="connsiteY2" fmla="*/ 96864 h 482626"/>
                    <a:gd name="connsiteX3" fmla="*/ 127205 w 149452"/>
                    <a:gd name="connsiteY3" fmla="*/ 187351 h 482626"/>
                    <a:gd name="connsiteX4" fmla="*/ 90693 w 149452"/>
                    <a:gd name="connsiteY4" fmla="*/ 346101 h 482626"/>
                    <a:gd name="connsiteX5" fmla="*/ 51005 w 149452"/>
                    <a:gd name="connsiteY5" fmla="*/ 406426 h 482626"/>
                    <a:gd name="connsiteX6" fmla="*/ 70055 w 149452"/>
                    <a:gd name="connsiteY6" fmla="*/ 346101 h 482626"/>
                    <a:gd name="connsiteX7" fmla="*/ 205 w 149452"/>
                    <a:gd name="connsiteY7" fmla="*/ 482626 h 482626"/>
                    <a:gd name="connsiteX8" fmla="*/ 51005 w 149452"/>
                    <a:gd name="connsiteY8" fmla="*/ 346101 h 482626"/>
                    <a:gd name="connsiteX9" fmla="*/ 117680 w 149452"/>
                    <a:gd name="connsiteY9" fmla="*/ 206401 h 482626"/>
                    <a:gd name="connsiteX10" fmla="*/ 124030 w 149452"/>
                    <a:gd name="connsiteY10" fmla="*/ 185764 h 482626"/>
                    <a:gd name="connsiteX11" fmla="*/ 136730 w 149452"/>
                    <a:gd name="connsiteY11" fmla="*/ 26 h 48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452" h="482626">
                      <a:moveTo>
                        <a:pt x="136730" y="26"/>
                      </a:moveTo>
                      <a:cubicBezTo>
                        <a:pt x="140963" y="-2355"/>
                        <a:pt x="149959" y="155336"/>
                        <a:pt x="149430" y="171476"/>
                      </a:cubicBezTo>
                      <a:cubicBezTo>
                        <a:pt x="148901" y="187616"/>
                        <a:pt x="137259" y="94218"/>
                        <a:pt x="133555" y="96864"/>
                      </a:cubicBezTo>
                      <a:cubicBezTo>
                        <a:pt x="129851" y="99510"/>
                        <a:pt x="134349" y="145812"/>
                        <a:pt x="127205" y="187351"/>
                      </a:cubicBezTo>
                      <a:cubicBezTo>
                        <a:pt x="120061" y="228891"/>
                        <a:pt x="103393" y="309589"/>
                        <a:pt x="90693" y="346101"/>
                      </a:cubicBezTo>
                      <a:cubicBezTo>
                        <a:pt x="77993" y="382614"/>
                        <a:pt x="54445" y="406426"/>
                        <a:pt x="51005" y="406426"/>
                      </a:cubicBezTo>
                      <a:cubicBezTo>
                        <a:pt x="47565" y="406426"/>
                        <a:pt x="78522" y="333401"/>
                        <a:pt x="70055" y="346101"/>
                      </a:cubicBezTo>
                      <a:cubicBezTo>
                        <a:pt x="61588" y="358801"/>
                        <a:pt x="3380" y="482626"/>
                        <a:pt x="205" y="482626"/>
                      </a:cubicBezTo>
                      <a:cubicBezTo>
                        <a:pt x="-2970" y="482626"/>
                        <a:pt x="31426" y="392139"/>
                        <a:pt x="51005" y="346101"/>
                      </a:cubicBezTo>
                      <a:cubicBezTo>
                        <a:pt x="70584" y="300064"/>
                        <a:pt x="105509" y="233124"/>
                        <a:pt x="117680" y="206401"/>
                      </a:cubicBezTo>
                      <a:cubicBezTo>
                        <a:pt x="129851" y="179678"/>
                        <a:pt x="121384" y="218043"/>
                        <a:pt x="124030" y="185764"/>
                      </a:cubicBezTo>
                      <a:cubicBezTo>
                        <a:pt x="126676" y="153485"/>
                        <a:pt x="132497" y="2407"/>
                        <a:pt x="136730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5" name="フリーフォーム: 図形 1334">
                  <a:extLst>
                    <a:ext uri="{FF2B5EF4-FFF2-40B4-BE49-F238E27FC236}">
                      <a16:creationId xmlns:a16="http://schemas.microsoft.com/office/drawing/2014/main" id="{B93FEB06-B07B-4A52-8852-419714258191}"/>
                    </a:ext>
                  </a:extLst>
                </p:cNvPr>
                <p:cNvSpPr/>
                <p:nvPr/>
              </p:nvSpPr>
              <p:spPr>
                <a:xfrm>
                  <a:off x="5844495" y="1733045"/>
                  <a:ext cx="427829" cy="54833"/>
                </a:xfrm>
                <a:custGeom>
                  <a:avLst/>
                  <a:gdLst>
                    <a:gd name="connsiteX0" fmla="*/ 680 w 427829"/>
                    <a:gd name="connsiteY0" fmla="*/ 25905 h 54833"/>
                    <a:gd name="connsiteX1" fmla="*/ 135618 w 427829"/>
                    <a:gd name="connsiteY1" fmla="*/ 505 h 54833"/>
                    <a:gd name="connsiteX2" fmla="*/ 222930 w 427829"/>
                    <a:gd name="connsiteY2" fmla="*/ 8443 h 54833"/>
                    <a:gd name="connsiteX3" fmla="*/ 288018 w 427829"/>
                    <a:gd name="connsiteY3" fmla="*/ 2093 h 54833"/>
                    <a:gd name="connsiteX4" fmla="*/ 384855 w 427829"/>
                    <a:gd name="connsiteY4" fmla="*/ 30668 h 54833"/>
                    <a:gd name="connsiteX5" fmla="*/ 427718 w 427829"/>
                    <a:gd name="connsiteY5" fmla="*/ 30668 h 54833"/>
                    <a:gd name="connsiteX6" fmla="*/ 373743 w 427829"/>
                    <a:gd name="connsiteY6" fmla="*/ 40193 h 54833"/>
                    <a:gd name="connsiteX7" fmla="*/ 203880 w 427829"/>
                    <a:gd name="connsiteY7" fmla="*/ 51305 h 54833"/>
                    <a:gd name="connsiteX8" fmla="*/ 87993 w 427829"/>
                    <a:gd name="connsiteY8" fmla="*/ 52893 h 54833"/>
                    <a:gd name="connsiteX9" fmla="*/ 680 w 427829"/>
                    <a:gd name="connsiteY9" fmla="*/ 25905 h 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7829" h="54833">
                      <a:moveTo>
                        <a:pt x="680" y="25905"/>
                      </a:moveTo>
                      <a:cubicBezTo>
                        <a:pt x="8617" y="17174"/>
                        <a:pt x="98576" y="3415"/>
                        <a:pt x="135618" y="505"/>
                      </a:cubicBezTo>
                      <a:cubicBezTo>
                        <a:pt x="172660" y="-2405"/>
                        <a:pt x="197530" y="8178"/>
                        <a:pt x="222930" y="8443"/>
                      </a:cubicBezTo>
                      <a:cubicBezTo>
                        <a:pt x="248330" y="8708"/>
                        <a:pt x="261031" y="-1611"/>
                        <a:pt x="288018" y="2093"/>
                      </a:cubicBezTo>
                      <a:cubicBezTo>
                        <a:pt x="315005" y="5797"/>
                        <a:pt x="361572" y="25906"/>
                        <a:pt x="384855" y="30668"/>
                      </a:cubicBezTo>
                      <a:cubicBezTo>
                        <a:pt x="408138" y="35431"/>
                        <a:pt x="429570" y="29081"/>
                        <a:pt x="427718" y="30668"/>
                      </a:cubicBezTo>
                      <a:cubicBezTo>
                        <a:pt x="425866" y="32255"/>
                        <a:pt x="411049" y="36754"/>
                        <a:pt x="373743" y="40193"/>
                      </a:cubicBezTo>
                      <a:cubicBezTo>
                        <a:pt x="336437" y="43632"/>
                        <a:pt x="251505" y="49188"/>
                        <a:pt x="203880" y="51305"/>
                      </a:cubicBezTo>
                      <a:cubicBezTo>
                        <a:pt x="156255" y="53422"/>
                        <a:pt x="119743" y="57126"/>
                        <a:pt x="87993" y="52893"/>
                      </a:cubicBezTo>
                      <a:cubicBezTo>
                        <a:pt x="56243" y="48660"/>
                        <a:pt x="-7257" y="34636"/>
                        <a:pt x="680" y="2590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6" name="フリーフォーム: 図形 1335">
                  <a:extLst>
                    <a:ext uri="{FF2B5EF4-FFF2-40B4-BE49-F238E27FC236}">
                      <a16:creationId xmlns:a16="http://schemas.microsoft.com/office/drawing/2014/main" id="{F3326800-5984-4AF0-B552-B055EC3296C0}"/>
                    </a:ext>
                  </a:extLst>
                </p:cNvPr>
                <p:cNvSpPr/>
                <p:nvPr/>
              </p:nvSpPr>
              <p:spPr>
                <a:xfrm>
                  <a:off x="5849634" y="1768446"/>
                  <a:ext cx="419419" cy="117988"/>
                </a:xfrm>
                <a:custGeom>
                  <a:avLst/>
                  <a:gdLst>
                    <a:gd name="connsiteX0" fmla="*/ 304 w 419419"/>
                    <a:gd name="connsiteY0" fmla="*/ 15904 h 117988"/>
                    <a:gd name="connsiteX1" fmla="*/ 86029 w 419419"/>
                    <a:gd name="connsiteY1" fmla="*/ 101629 h 117988"/>
                    <a:gd name="connsiteX2" fmla="*/ 84441 w 419419"/>
                    <a:gd name="connsiteY2" fmla="*/ 96867 h 117988"/>
                    <a:gd name="connsiteX3" fmla="*/ 171754 w 419419"/>
                    <a:gd name="connsiteY3" fmla="*/ 115917 h 117988"/>
                    <a:gd name="connsiteX4" fmla="*/ 135241 w 419419"/>
                    <a:gd name="connsiteY4" fmla="*/ 107979 h 117988"/>
                    <a:gd name="connsiteX5" fmla="*/ 232079 w 419419"/>
                    <a:gd name="connsiteY5" fmla="*/ 115917 h 117988"/>
                    <a:gd name="connsiteX6" fmla="*/ 227316 w 419419"/>
                    <a:gd name="connsiteY6" fmla="*/ 111154 h 117988"/>
                    <a:gd name="connsiteX7" fmla="*/ 309866 w 419419"/>
                    <a:gd name="connsiteY7" fmla="*/ 84167 h 117988"/>
                    <a:gd name="connsiteX8" fmla="*/ 274941 w 419419"/>
                    <a:gd name="connsiteY8" fmla="*/ 98454 h 117988"/>
                    <a:gd name="connsiteX9" fmla="*/ 320979 w 419419"/>
                    <a:gd name="connsiteY9" fmla="*/ 73054 h 117988"/>
                    <a:gd name="connsiteX10" fmla="*/ 365429 w 419419"/>
                    <a:gd name="connsiteY10" fmla="*/ 36542 h 117988"/>
                    <a:gd name="connsiteX11" fmla="*/ 359079 w 419419"/>
                    <a:gd name="connsiteY11" fmla="*/ 47654 h 117988"/>
                    <a:gd name="connsiteX12" fmla="*/ 419404 w 419419"/>
                    <a:gd name="connsiteY12" fmla="*/ 29 h 117988"/>
                    <a:gd name="connsiteX13" fmla="*/ 352729 w 419419"/>
                    <a:gd name="connsiteY13" fmla="*/ 41304 h 117988"/>
                    <a:gd name="connsiteX14" fmla="*/ 295579 w 419419"/>
                    <a:gd name="connsiteY14" fmla="*/ 88929 h 117988"/>
                    <a:gd name="connsiteX15" fmla="*/ 235254 w 419419"/>
                    <a:gd name="connsiteY15" fmla="*/ 112742 h 117988"/>
                    <a:gd name="connsiteX16" fmla="*/ 154291 w 419419"/>
                    <a:gd name="connsiteY16" fmla="*/ 117504 h 117988"/>
                    <a:gd name="connsiteX17" fmla="*/ 97141 w 419419"/>
                    <a:gd name="connsiteY17" fmla="*/ 104804 h 117988"/>
                    <a:gd name="connsiteX18" fmla="*/ 59041 w 419419"/>
                    <a:gd name="connsiteY18" fmla="*/ 74642 h 117988"/>
                    <a:gd name="connsiteX19" fmla="*/ 304 w 419419"/>
                    <a:gd name="connsiteY19" fmla="*/ 15904 h 11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9419" h="117988">
                      <a:moveTo>
                        <a:pt x="304" y="15904"/>
                      </a:moveTo>
                      <a:lnTo>
                        <a:pt x="86029" y="101629"/>
                      </a:lnTo>
                      <a:cubicBezTo>
                        <a:pt x="100052" y="115123"/>
                        <a:pt x="70154" y="94486"/>
                        <a:pt x="84441" y="96867"/>
                      </a:cubicBezTo>
                      <a:cubicBezTo>
                        <a:pt x="98728" y="99248"/>
                        <a:pt x="163287" y="114065"/>
                        <a:pt x="171754" y="115917"/>
                      </a:cubicBezTo>
                      <a:cubicBezTo>
                        <a:pt x="180221" y="117769"/>
                        <a:pt x="125187" y="107979"/>
                        <a:pt x="135241" y="107979"/>
                      </a:cubicBezTo>
                      <a:cubicBezTo>
                        <a:pt x="145295" y="107979"/>
                        <a:pt x="216733" y="115388"/>
                        <a:pt x="232079" y="115917"/>
                      </a:cubicBezTo>
                      <a:cubicBezTo>
                        <a:pt x="247425" y="116446"/>
                        <a:pt x="214352" y="116446"/>
                        <a:pt x="227316" y="111154"/>
                      </a:cubicBezTo>
                      <a:cubicBezTo>
                        <a:pt x="240280" y="105862"/>
                        <a:pt x="301929" y="86284"/>
                        <a:pt x="309866" y="84167"/>
                      </a:cubicBezTo>
                      <a:cubicBezTo>
                        <a:pt x="317803" y="82050"/>
                        <a:pt x="273089" y="100306"/>
                        <a:pt x="274941" y="98454"/>
                      </a:cubicBezTo>
                      <a:cubicBezTo>
                        <a:pt x="276793" y="96602"/>
                        <a:pt x="305898" y="83373"/>
                        <a:pt x="320979" y="73054"/>
                      </a:cubicBezTo>
                      <a:cubicBezTo>
                        <a:pt x="336060" y="62735"/>
                        <a:pt x="359079" y="40775"/>
                        <a:pt x="365429" y="36542"/>
                      </a:cubicBezTo>
                      <a:cubicBezTo>
                        <a:pt x="371779" y="32309"/>
                        <a:pt x="350083" y="53739"/>
                        <a:pt x="359079" y="47654"/>
                      </a:cubicBezTo>
                      <a:cubicBezTo>
                        <a:pt x="368075" y="41569"/>
                        <a:pt x="420462" y="1087"/>
                        <a:pt x="419404" y="29"/>
                      </a:cubicBezTo>
                      <a:cubicBezTo>
                        <a:pt x="418346" y="-1029"/>
                        <a:pt x="373366" y="26487"/>
                        <a:pt x="352729" y="41304"/>
                      </a:cubicBezTo>
                      <a:cubicBezTo>
                        <a:pt x="332092" y="56121"/>
                        <a:pt x="315158" y="77023"/>
                        <a:pt x="295579" y="88929"/>
                      </a:cubicBezTo>
                      <a:cubicBezTo>
                        <a:pt x="276000" y="100835"/>
                        <a:pt x="258802" y="107980"/>
                        <a:pt x="235254" y="112742"/>
                      </a:cubicBezTo>
                      <a:cubicBezTo>
                        <a:pt x="211706" y="117504"/>
                        <a:pt x="177310" y="118827"/>
                        <a:pt x="154291" y="117504"/>
                      </a:cubicBezTo>
                      <a:cubicBezTo>
                        <a:pt x="131272" y="116181"/>
                        <a:pt x="113016" y="111948"/>
                        <a:pt x="97141" y="104804"/>
                      </a:cubicBezTo>
                      <a:cubicBezTo>
                        <a:pt x="81266" y="97660"/>
                        <a:pt x="75709" y="88665"/>
                        <a:pt x="59041" y="74642"/>
                      </a:cubicBezTo>
                      <a:cubicBezTo>
                        <a:pt x="42373" y="60619"/>
                        <a:pt x="-4194" y="11406"/>
                        <a:pt x="304" y="15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7" name="フリーフォーム: 図形 1336">
                  <a:extLst>
                    <a:ext uri="{FF2B5EF4-FFF2-40B4-BE49-F238E27FC236}">
                      <a16:creationId xmlns:a16="http://schemas.microsoft.com/office/drawing/2014/main" id="{57AD7893-A5B4-4A74-BD30-2668F3F9A552}"/>
                    </a:ext>
                  </a:extLst>
                </p:cNvPr>
                <p:cNvSpPr/>
                <p:nvPr/>
              </p:nvSpPr>
              <p:spPr>
                <a:xfrm>
                  <a:off x="5930720" y="1801660"/>
                  <a:ext cx="255482" cy="22461"/>
                </a:xfrm>
                <a:custGeom>
                  <a:avLst/>
                  <a:gdLst>
                    <a:gd name="connsiteX0" fmla="*/ 180 w 255482"/>
                    <a:gd name="connsiteY0" fmla="*/ 9678 h 22461"/>
                    <a:gd name="connsiteX1" fmla="*/ 106543 w 255482"/>
                    <a:gd name="connsiteY1" fmla="*/ 22378 h 22461"/>
                    <a:gd name="connsiteX2" fmla="*/ 235130 w 255482"/>
                    <a:gd name="connsiteY2" fmla="*/ 14440 h 22461"/>
                    <a:gd name="connsiteX3" fmla="*/ 252593 w 255482"/>
                    <a:gd name="connsiteY3" fmla="*/ 153 h 22461"/>
                    <a:gd name="connsiteX4" fmla="*/ 208143 w 255482"/>
                    <a:gd name="connsiteY4" fmla="*/ 6503 h 22461"/>
                    <a:gd name="connsiteX5" fmla="*/ 131943 w 255482"/>
                    <a:gd name="connsiteY5" fmla="*/ 17615 h 22461"/>
                    <a:gd name="connsiteX6" fmla="*/ 180 w 255482"/>
                    <a:gd name="connsiteY6" fmla="*/ 9678 h 2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482" h="22461">
                      <a:moveTo>
                        <a:pt x="180" y="9678"/>
                      </a:moveTo>
                      <a:cubicBezTo>
                        <a:pt x="-4053" y="10472"/>
                        <a:pt x="67385" y="21584"/>
                        <a:pt x="106543" y="22378"/>
                      </a:cubicBezTo>
                      <a:cubicBezTo>
                        <a:pt x="145701" y="23172"/>
                        <a:pt x="210788" y="18144"/>
                        <a:pt x="235130" y="14440"/>
                      </a:cubicBezTo>
                      <a:cubicBezTo>
                        <a:pt x="259472" y="10736"/>
                        <a:pt x="257091" y="1476"/>
                        <a:pt x="252593" y="153"/>
                      </a:cubicBezTo>
                      <a:cubicBezTo>
                        <a:pt x="248095" y="-1170"/>
                        <a:pt x="208143" y="6503"/>
                        <a:pt x="208143" y="6503"/>
                      </a:cubicBezTo>
                      <a:cubicBezTo>
                        <a:pt x="188035" y="9413"/>
                        <a:pt x="163693" y="17880"/>
                        <a:pt x="131943" y="17615"/>
                      </a:cubicBezTo>
                      <a:cubicBezTo>
                        <a:pt x="100193" y="17350"/>
                        <a:pt x="4413" y="8884"/>
                        <a:pt x="180" y="96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8" name="フリーフォーム: 図形 1337">
                  <a:extLst>
                    <a:ext uri="{FF2B5EF4-FFF2-40B4-BE49-F238E27FC236}">
                      <a16:creationId xmlns:a16="http://schemas.microsoft.com/office/drawing/2014/main" id="{5A552654-4539-41CA-8878-D7EE9A4D8B92}"/>
                    </a:ext>
                  </a:extLst>
                </p:cNvPr>
                <p:cNvSpPr/>
                <p:nvPr/>
              </p:nvSpPr>
              <p:spPr>
                <a:xfrm>
                  <a:off x="6184650" y="1269978"/>
                  <a:ext cx="123114" cy="12816"/>
                </a:xfrm>
                <a:custGeom>
                  <a:avLst/>
                  <a:gdLst>
                    <a:gd name="connsiteX0" fmla="*/ 250 w 123114"/>
                    <a:gd name="connsiteY0" fmla="*/ 12722 h 12816"/>
                    <a:gd name="connsiteX1" fmla="*/ 66925 w 123114"/>
                    <a:gd name="connsiteY1" fmla="*/ 22 h 12816"/>
                    <a:gd name="connsiteX2" fmla="*/ 122488 w 123114"/>
                    <a:gd name="connsiteY2" fmla="*/ 9547 h 12816"/>
                    <a:gd name="connsiteX3" fmla="*/ 92325 w 123114"/>
                    <a:gd name="connsiteY3" fmla="*/ 6372 h 12816"/>
                    <a:gd name="connsiteX4" fmla="*/ 250 w 123114"/>
                    <a:gd name="connsiteY4" fmla="*/ 12722 h 1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114" h="12816">
                      <a:moveTo>
                        <a:pt x="250" y="12722"/>
                      </a:moveTo>
                      <a:cubicBezTo>
                        <a:pt x="-3983" y="11664"/>
                        <a:pt x="46552" y="551"/>
                        <a:pt x="66925" y="22"/>
                      </a:cubicBezTo>
                      <a:cubicBezTo>
                        <a:pt x="87298" y="-507"/>
                        <a:pt x="118255" y="8489"/>
                        <a:pt x="122488" y="9547"/>
                      </a:cubicBezTo>
                      <a:cubicBezTo>
                        <a:pt x="126721" y="10605"/>
                        <a:pt x="108729" y="7166"/>
                        <a:pt x="92325" y="6372"/>
                      </a:cubicBezTo>
                      <a:cubicBezTo>
                        <a:pt x="75921" y="5578"/>
                        <a:pt x="4483" y="13780"/>
                        <a:pt x="250" y="12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9" name="フリーフォーム: 図形 1338">
                  <a:extLst>
                    <a:ext uri="{FF2B5EF4-FFF2-40B4-BE49-F238E27FC236}">
                      <a16:creationId xmlns:a16="http://schemas.microsoft.com/office/drawing/2014/main" id="{9CD89D78-2C55-4F12-9FCC-D71356CEDB54}"/>
                    </a:ext>
                  </a:extLst>
                </p:cNvPr>
                <p:cNvSpPr/>
                <p:nvPr/>
              </p:nvSpPr>
              <p:spPr>
                <a:xfrm>
                  <a:off x="5794375" y="1279525"/>
                  <a:ext cx="138138" cy="9687"/>
                </a:xfrm>
                <a:custGeom>
                  <a:avLst/>
                  <a:gdLst>
                    <a:gd name="connsiteX0" fmla="*/ 0 w 138138"/>
                    <a:gd name="connsiteY0" fmla="*/ 0 h 9687"/>
                    <a:gd name="connsiteX1" fmla="*/ 115888 w 138138"/>
                    <a:gd name="connsiteY1" fmla="*/ 3175 h 9687"/>
                    <a:gd name="connsiteX2" fmla="*/ 138113 w 138138"/>
                    <a:gd name="connsiteY2" fmla="*/ 9525 h 9687"/>
                    <a:gd name="connsiteX3" fmla="*/ 120650 w 138138"/>
                    <a:gd name="connsiteY3" fmla="*/ 7938 h 9687"/>
                    <a:gd name="connsiteX4" fmla="*/ 0 w 138138"/>
                    <a:gd name="connsiteY4" fmla="*/ 0 h 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38" h="9687">
                      <a:moveTo>
                        <a:pt x="0" y="0"/>
                      </a:moveTo>
                      <a:cubicBezTo>
                        <a:pt x="46434" y="794"/>
                        <a:pt x="92869" y="1588"/>
                        <a:pt x="115888" y="3175"/>
                      </a:cubicBezTo>
                      <a:cubicBezTo>
                        <a:pt x="138907" y="4762"/>
                        <a:pt x="137319" y="8731"/>
                        <a:pt x="138113" y="9525"/>
                      </a:cubicBezTo>
                      <a:cubicBezTo>
                        <a:pt x="138907" y="10319"/>
                        <a:pt x="120650" y="7938"/>
                        <a:pt x="120650" y="793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0" name="フリーフォーム: 図形 1339">
                  <a:extLst>
                    <a:ext uri="{FF2B5EF4-FFF2-40B4-BE49-F238E27FC236}">
                      <a16:creationId xmlns:a16="http://schemas.microsoft.com/office/drawing/2014/main" id="{8918AE2B-6EE9-4FA4-8F69-574B72016447}"/>
                    </a:ext>
                  </a:extLst>
                </p:cNvPr>
                <p:cNvSpPr/>
                <p:nvPr/>
              </p:nvSpPr>
              <p:spPr>
                <a:xfrm>
                  <a:off x="5860900" y="1839898"/>
                  <a:ext cx="334846" cy="91531"/>
                </a:xfrm>
                <a:custGeom>
                  <a:avLst/>
                  <a:gdLst>
                    <a:gd name="connsiteX0" fmla="*/ 150 w 334846"/>
                    <a:gd name="connsiteY0" fmla="*/ 15 h 91531"/>
                    <a:gd name="connsiteX1" fmla="*/ 92225 w 334846"/>
                    <a:gd name="connsiteY1" fmla="*/ 60340 h 91531"/>
                    <a:gd name="connsiteX2" fmla="*/ 90638 w 334846"/>
                    <a:gd name="connsiteY2" fmla="*/ 55577 h 91531"/>
                    <a:gd name="connsiteX3" fmla="*/ 225575 w 334846"/>
                    <a:gd name="connsiteY3" fmla="*/ 60340 h 91531"/>
                    <a:gd name="connsiteX4" fmla="*/ 193825 w 334846"/>
                    <a:gd name="connsiteY4" fmla="*/ 65102 h 91531"/>
                    <a:gd name="connsiteX5" fmla="*/ 333525 w 334846"/>
                    <a:gd name="connsiteY5" fmla="*/ 61927 h 91531"/>
                    <a:gd name="connsiteX6" fmla="*/ 262088 w 334846"/>
                    <a:gd name="connsiteY6" fmla="*/ 82565 h 91531"/>
                    <a:gd name="connsiteX7" fmla="*/ 228750 w 334846"/>
                    <a:gd name="connsiteY7" fmla="*/ 80977 h 91531"/>
                    <a:gd name="connsiteX8" fmla="*/ 189063 w 334846"/>
                    <a:gd name="connsiteY8" fmla="*/ 79390 h 91531"/>
                    <a:gd name="connsiteX9" fmla="*/ 150963 w 334846"/>
                    <a:gd name="connsiteY9" fmla="*/ 90502 h 91531"/>
                    <a:gd name="connsiteX10" fmla="*/ 135088 w 334846"/>
                    <a:gd name="connsiteY10" fmla="*/ 90502 h 91531"/>
                    <a:gd name="connsiteX11" fmla="*/ 162075 w 334846"/>
                    <a:gd name="connsiteY11" fmla="*/ 85740 h 91531"/>
                    <a:gd name="connsiteX12" fmla="*/ 73175 w 334846"/>
                    <a:gd name="connsiteY12" fmla="*/ 66690 h 91531"/>
                    <a:gd name="connsiteX13" fmla="*/ 150 w 334846"/>
                    <a:gd name="connsiteY13" fmla="*/ 15 h 9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4846" h="91531">
                      <a:moveTo>
                        <a:pt x="150" y="15"/>
                      </a:moveTo>
                      <a:cubicBezTo>
                        <a:pt x="3325" y="-1043"/>
                        <a:pt x="77144" y="51080"/>
                        <a:pt x="92225" y="60340"/>
                      </a:cubicBezTo>
                      <a:cubicBezTo>
                        <a:pt x="107306" y="69600"/>
                        <a:pt x="68413" y="55577"/>
                        <a:pt x="90638" y="55577"/>
                      </a:cubicBezTo>
                      <a:cubicBezTo>
                        <a:pt x="112863" y="55577"/>
                        <a:pt x="208377" y="58753"/>
                        <a:pt x="225575" y="60340"/>
                      </a:cubicBezTo>
                      <a:cubicBezTo>
                        <a:pt x="242773" y="61928"/>
                        <a:pt x="193825" y="65102"/>
                        <a:pt x="193825" y="65102"/>
                      </a:cubicBezTo>
                      <a:cubicBezTo>
                        <a:pt x="211817" y="65366"/>
                        <a:pt x="322148" y="59017"/>
                        <a:pt x="333525" y="61927"/>
                      </a:cubicBezTo>
                      <a:cubicBezTo>
                        <a:pt x="344902" y="64838"/>
                        <a:pt x="279551" y="79390"/>
                        <a:pt x="262088" y="82565"/>
                      </a:cubicBezTo>
                      <a:cubicBezTo>
                        <a:pt x="244626" y="85740"/>
                        <a:pt x="240921" y="81506"/>
                        <a:pt x="228750" y="80977"/>
                      </a:cubicBezTo>
                      <a:cubicBezTo>
                        <a:pt x="216579" y="80448"/>
                        <a:pt x="202027" y="77803"/>
                        <a:pt x="189063" y="79390"/>
                      </a:cubicBezTo>
                      <a:cubicBezTo>
                        <a:pt x="176099" y="80977"/>
                        <a:pt x="159959" y="88650"/>
                        <a:pt x="150963" y="90502"/>
                      </a:cubicBezTo>
                      <a:cubicBezTo>
                        <a:pt x="141967" y="92354"/>
                        <a:pt x="133236" y="91296"/>
                        <a:pt x="135088" y="90502"/>
                      </a:cubicBezTo>
                      <a:cubicBezTo>
                        <a:pt x="136940" y="89708"/>
                        <a:pt x="172394" y="89709"/>
                        <a:pt x="162075" y="85740"/>
                      </a:cubicBezTo>
                      <a:cubicBezTo>
                        <a:pt x="151756" y="81771"/>
                        <a:pt x="101485" y="78596"/>
                        <a:pt x="73175" y="66690"/>
                      </a:cubicBezTo>
                      <a:cubicBezTo>
                        <a:pt x="44865" y="54784"/>
                        <a:pt x="-3025" y="1073"/>
                        <a:pt x="150" y="15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1" name="フリーフォーム: 図形 1340">
                  <a:extLst>
                    <a:ext uri="{FF2B5EF4-FFF2-40B4-BE49-F238E27FC236}">
                      <a16:creationId xmlns:a16="http://schemas.microsoft.com/office/drawing/2014/main" id="{19E4FD89-DC87-47AC-A949-4DA211E73067}"/>
                    </a:ext>
                  </a:extLst>
                </p:cNvPr>
                <p:cNvSpPr/>
                <p:nvPr/>
              </p:nvSpPr>
              <p:spPr>
                <a:xfrm>
                  <a:off x="6307468" y="1880834"/>
                  <a:ext cx="83407" cy="367072"/>
                </a:xfrm>
                <a:custGeom>
                  <a:avLst/>
                  <a:gdLst>
                    <a:gd name="connsiteX0" fmla="*/ 80632 w 83407"/>
                    <a:gd name="connsiteY0" fmla="*/ 1941 h 367072"/>
                    <a:gd name="connsiteX1" fmla="*/ 2845 w 83407"/>
                    <a:gd name="connsiteY1" fmla="*/ 113066 h 367072"/>
                    <a:gd name="connsiteX2" fmla="*/ 21895 w 83407"/>
                    <a:gd name="connsiteY2" fmla="*/ 260704 h 367072"/>
                    <a:gd name="connsiteX3" fmla="*/ 69520 w 83407"/>
                    <a:gd name="connsiteY3" fmla="*/ 122591 h 367072"/>
                    <a:gd name="connsiteX4" fmla="*/ 48882 w 83407"/>
                    <a:gd name="connsiteY4" fmla="*/ 365479 h 367072"/>
                    <a:gd name="connsiteX5" fmla="*/ 61582 w 83407"/>
                    <a:gd name="connsiteY5" fmla="*/ 219429 h 367072"/>
                    <a:gd name="connsiteX6" fmla="*/ 64757 w 83407"/>
                    <a:gd name="connsiteY6" fmla="*/ 55916 h 367072"/>
                    <a:gd name="connsiteX7" fmla="*/ 80632 w 83407"/>
                    <a:gd name="connsiteY7" fmla="*/ 1941 h 36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407" h="367072">
                      <a:moveTo>
                        <a:pt x="80632" y="1941"/>
                      </a:moveTo>
                      <a:cubicBezTo>
                        <a:pt x="70313" y="11466"/>
                        <a:pt x="12634" y="69939"/>
                        <a:pt x="2845" y="113066"/>
                      </a:cubicBezTo>
                      <a:cubicBezTo>
                        <a:pt x="-6944" y="156193"/>
                        <a:pt x="10783" y="259117"/>
                        <a:pt x="21895" y="260704"/>
                      </a:cubicBezTo>
                      <a:cubicBezTo>
                        <a:pt x="33007" y="262291"/>
                        <a:pt x="65022" y="105129"/>
                        <a:pt x="69520" y="122591"/>
                      </a:cubicBezTo>
                      <a:cubicBezTo>
                        <a:pt x="74018" y="140053"/>
                        <a:pt x="50205" y="349339"/>
                        <a:pt x="48882" y="365479"/>
                      </a:cubicBezTo>
                      <a:cubicBezTo>
                        <a:pt x="47559" y="381619"/>
                        <a:pt x="58936" y="271023"/>
                        <a:pt x="61582" y="219429"/>
                      </a:cubicBezTo>
                      <a:cubicBezTo>
                        <a:pt x="64228" y="167835"/>
                        <a:pt x="59994" y="92693"/>
                        <a:pt x="64757" y="55916"/>
                      </a:cubicBezTo>
                      <a:cubicBezTo>
                        <a:pt x="69519" y="19139"/>
                        <a:pt x="90951" y="-7584"/>
                        <a:pt x="80632" y="19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2" name="フリーフォーム: 図形 1341">
                  <a:extLst>
                    <a:ext uri="{FF2B5EF4-FFF2-40B4-BE49-F238E27FC236}">
                      <a16:creationId xmlns:a16="http://schemas.microsoft.com/office/drawing/2014/main" id="{87806CDB-59CD-47B1-9B6E-7CA9C464A808}"/>
                    </a:ext>
                  </a:extLst>
                </p:cNvPr>
                <p:cNvSpPr/>
                <p:nvPr/>
              </p:nvSpPr>
              <p:spPr>
                <a:xfrm>
                  <a:off x="6285147" y="1981881"/>
                  <a:ext cx="30075" cy="223400"/>
                </a:xfrm>
                <a:custGeom>
                  <a:avLst/>
                  <a:gdLst>
                    <a:gd name="connsiteX0" fmla="*/ 29928 w 30075"/>
                    <a:gd name="connsiteY0" fmla="*/ 2494 h 223400"/>
                    <a:gd name="connsiteX1" fmla="*/ 12466 w 30075"/>
                    <a:gd name="connsiteY1" fmla="*/ 216807 h 223400"/>
                    <a:gd name="connsiteX2" fmla="*/ 10878 w 30075"/>
                    <a:gd name="connsiteY2" fmla="*/ 162832 h 223400"/>
                    <a:gd name="connsiteX3" fmla="*/ 1353 w 30075"/>
                    <a:gd name="connsiteY3" fmla="*/ 104094 h 223400"/>
                    <a:gd name="connsiteX4" fmla="*/ 29928 w 30075"/>
                    <a:gd name="connsiteY4" fmla="*/ 2494 h 22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5" h="223400">
                      <a:moveTo>
                        <a:pt x="29928" y="2494"/>
                      </a:moveTo>
                      <a:cubicBezTo>
                        <a:pt x="31780" y="21280"/>
                        <a:pt x="15641" y="190084"/>
                        <a:pt x="12466" y="216807"/>
                      </a:cubicBezTo>
                      <a:cubicBezTo>
                        <a:pt x="9291" y="243530"/>
                        <a:pt x="12730" y="181618"/>
                        <a:pt x="10878" y="162832"/>
                      </a:cubicBezTo>
                      <a:cubicBezTo>
                        <a:pt x="9026" y="144047"/>
                        <a:pt x="-4203" y="131875"/>
                        <a:pt x="1353" y="104094"/>
                      </a:cubicBezTo>
                      <a:cubicBezTo>
                        <a:pt x="6909" y="76313"/>
                        <a:pt x="28076" y="-16292"/>
                        <a:pt x="29928" y="2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3" name="フリーフォーム: 図形 1342">
                  <a:extLst>
                    <a:ext uri="{FF2B5EF4-FFF2-40B4-BE49-F238E27FC236}">
                      <a16:creationId xmlns:a16="http://schemas.microsoft.com/office/drawing/2014/main" id="{AFC1DA43-7164-408F-A4DB-01030E883659}"/>
                    </a:ext>
                  </a:extLst>
                </p:cNvPr>
                <p:cNvSpPr/>
                <p:nvPr/>
              </p:nvSpPr>
              <p:spPr>
                <a:xfrm>
                  <a:off x="5814550" y="1990548"/>
                  <a:ext cx="119544" cy="418137"/>
                </a:xfrm>
                <a:custGeom>
                  <a:avLst/>
                  <a:gdLst>
                    <a:gd name="connsiteX0" fmla="*/ 463 w 119544"/>
                    <a:gd name="connsiteY0" fmla="*/ 177 h 418137"/>
                    <a:gd name="connsiteX1" fmla="*/ 46500 w 119544"/>
                    <a:gd name="connsiteY1" fmla="*/ 190677 h 418137"/>
                    <a:gd name="connsiteX2" fmla="*/ 27450 w 119544"/>
                    <a:gd name="connsiteY2" fmla="*/ 117652 h 418137"/>
                    <a:gd name="connsiteX3" fmla="*/ 48088 w 119544"/>
                    <a:gd name="connsiteY3" fmla="*/ 220840 h 418137"/>
                    <a:gd name="connsiteX4" fmla="*/ 76663 w 119544"/>
                    <a:gd name="connsiteY4" fmla="*/ 343077 h 418137"/>
                    <a:gd name="connsiteX5" fmla="*/ 119525 w 119544"/>
                    <a:gd name="connsiteY5" fmla="*/ 417690 h 418137"/>
                    <a:gd name="connsiteX6" fmla="*/ 81425 w 119544"/>
                    <a:gd name="connsiteY6" fmla="*/ 309740 h 418137"/>
                    <a:gd name="connsiteX7" fmla="*/ 25863 w 119544"/>
                    <a:gd name="connsiteY7" fmla="*/ 158927 h 418137"/>
                    <a:gd name="connsiteX8" fmla="*/ 463 w 119544"/>
                    <a:gd name="connsiteY8" fmla="*/ 177 h 41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544" h="418137">
                      <a:moveTo>
                        <a:pt x="463" y="177"/>
                      </a:moveTo>
                      <a:cubicBezTo>
                        <a:pt x="3902" y="5469"/>
                        <a:pt x="42002" y="171098"/>
                        <a:pt x="46500" y="190677"/>
                      </a:cubicBezTo>
                      <a:cubicBezTo>
                        <a:pt x="50998" y="210256"/>
                        <a:pt x="27185" y="112625"/>
                        <a:pt x="27450" y="117652"/>
                      </a:cubicBezTo>
                      <a:cubicBezTo>
                        <a:pt x="27715" y="122679"/>
                        <a:pt x="39886" y="183269"/>
                        <a:pt x="48088" y="220840"/>
                      </a:cubicBezTo>
                      <a:cubicBezTo>
                        <a:pt x="56290" y="258411"/>
                        <a:pt x="64757" y="310269"/>
                        <a:pt x="76663" y="343077"/>
                      </a:cubicBezTo>
                      <a:cubicBezTo>
                        <a:pt x="88569" y="375885"/>
                        <a:pt x="118731" y="423246"/>
                        <a:pt x="119525" y="417690"/>
                      </a:cubicBezTo>
                      <a:cubicBezTo>
                        <a:pt x="120319" y="412134"/>
                        <a:pt x="97035" y="352867"/>
                        <a:pt x="81425" y="309740"/>
                      </a:cubicBezTo>
                      <a:cubicBezTo>
                        <a:pt x="65815" y="266613"/>
                        <a:pt x="38298" y="208669"/>
                        <a:pt x="25863" y="158927"/>
                      </a:cubicBezTo>
                      <a:cubicBezTo>
                        <a:pt x="13428" y="109185"/>
                        <a:pt x="-2976" y="-5115"/>
                        <a:pt x="463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4" name="フリーフォーム: 図形 1343">
                  <a:extLst>
                    <a:ext uri="{FF2B5EF4-FFF2-40B4-BE49-F238E27FC236}">
                      <a16:creationId xmlns:a16="http://schemas.microsoft.com/office/drawing/2014/main" id="{38D45EB1-9920-4453-87AE-35ECE7384787}"/>
                    </a:ext>
                  </a:extLst>
                </p:cNvPr>
                <p:cNvSpPr/>
                <p:nvPr/>
              </p:nvSpPr>
              <p:spPr>
                <a:xfrm>
                  <a:off x="5817240" y="1935034"/>
                  <a:ext cx="485133" cy="235378"/>
                </a:xfrm>
                <a:custGeom>
                  <a:avLst/>
                  <a:gdLst>
                    <a:gd name="connsiteX0" fmla="*/ 948 w 485133"/>
                    <a:gd name="connsiteY0" fmla="*/ 129 h 235378"/>
                    <a:gd name="connsiteX1" fmla="*/ 180335 w 485133"/>
                    <a:gd name="connsiteY1" fmla="*/ 108079 h 235378"/>
                    <a:gd name="connsiteX2" fmla="*/ 93023 w 485133"/>
                    <a:gd name="connsiteY2" fmla="*/ 69979 h 235378"/>
                    <a:gd name="connsiteX3" fmla="*/ 253360 w 485133"/>
                    <a:gd name="connsiteY3" fmla="*/ 101729 h 235378"/>
                    <a:gd name="connsiteX4" fmla="*/ 178748 w 485133"/>
                    <a:gd name="connsiteY4" fmla="*/ 101729 h 235378"/>
                    <a:gd name="connsiteX5" fmla="*/ 481960 w 485133"/>
                    <a:gd name="connsiteY5" fmla="*/ 44579 h 235378"/>
                    <a:gd name="connsiteX6" fmla="*/ 331148 w 485133"/>
                    <a:gd name="connsiteY6" fmla="*/ 101729 h 235378"/>
                    <a:gd name="connsiteX7" fmla="*/ 229548 w 485133"/>
                    <a:gd name="connsiteY7" fmla="*/ 179516 h 235378"/>
                    <a:gd name="connsiteX8" fmla="*/ 172398 w 485133"/>
                    <a:gd name="connsiteY8" fmla="*/ 235079 h 235378"/>
                    <a:gd name="connsiteX9" fmla="*/ 159698 w 485133"/>
                    <a:gd name="connsiteY9" fmla="*/ 198566 h 235378"/>
                    <a:gd name="connsiteX10" fmla="*/ 112073 w 485133"/>
                    <a:gd name="connsiteY10" fmla="*/ 133479 h 235378"/>
                    <a:gd name="connsiteX11" fmla="*/ 948 w 485133"/>
                    <a:gd name="connsiteY11" fmla="*/ 129 h 2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133" h="235378">
                      <a:moveTo>
                        <a:pt x="948" y="129"/>
                      </a:moveTo>
                      <a:cubicBezTo>
                        <a:pt x="12325" y="-4104"/>
                        <a:pt x="164989" y="96437"/>
                        <a:pt x="180335" y="108079"/>
                      </a:cubicBezTo>
                      <a:cubicBezTo>
                        <a:pt x="195681" y="119721"/>
                        <a:pt x="80852" y="71037"/>
                        <a:pt x="93023" y="69979"/>
                      </a:cubicBezTo>
                      <a:cubicBezTo>
                        <a:pt x="105194" y="68921"/>
                        <a:pt x="239073" y="96437"/>
                        <a:pt x="253360" y="101729"/>
                      </a:cubicBezTo>
                      <a:cubicBezTo>
                        <a:pt x="267647" y="107021"/>
                        <a:pt x="140648" y="111254"/>
                        <a:pt x="178748" y="101729"/>
                      </a:cubicBezTo>
                      <a:cubicBezTo>
                        <a:pt x="216848" y="92204"/>
                        <a:pt x="456560" y="44579"/>
                        <a:pt x="481960" y="44579"/>
                      </a:cubicBezTo>
                      <a:cubicBezTo>
                        <a:pt x="507360" y="44579"/>
                        <a:pt x="373217" y="79240"/>
                        <a:pt x="331148" y="101729"/>
                      </a:cubicBezTo>
                      <a:cubicBezTo>
                        <a:pt x="289079" y="124219"/>
                        <a:pt x="256006" y="157291"/>
                        <a:pt x="229548" y="179516"/>
                      </a:cubicBezTo>
                      <a:cubicBezTo>
                        <a:pt x="203090" y="201741"/>
                        <a:pt x="184040" y="231904"/>
                        <a:pt x="172398" y="235079"/>
                      </a:cubicBezTo>
                      <a:cubicBezTo>
                        <a:pt x="160756" y="238254"/>
                        <a:pt x="169752" y="215499"/>
                        <a:pt x="159698" y="198566"/>
                      </a:cubicBezTo>
                      <a:cubicBezTo>
                        <a:pt x="149644" y="181633"/>
                        <a:pt x="140383" y="162848"/>
                        <a:pt x="112073" y="133479"/>
                      </a:cubicBezTo>
                      <a:cubicBezTo>
                        <a:pt x="83763" y="104110"/>
                        <a:pt x="-10429" y="4362"/>
                        <a:pt x="948" y="12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5" name="フリーフォーム: 図形 1344">
                  <a:extLst>
                    <a:ext uri="{FF2B5EF4-FFF2-40B4-BE49-F238E27FC236}">
                      <a16:creationId xmlns:a16="http://schemas.microsoft.com/office/drawing/2014/main" id="{7738C051-3A26-4C1C-8998-091AC2598D42}"/>
                    </a:ext>
                  </a:extLst>
                </p:cNvPr>
                <p:cNvSpPr/>
                <p:nvPr/>
              </p:nvSpPr>
              <p:spPr>
                <a:xfrm>
                  <a:off x="5836141" y="1966720"/>
                  <a:ext cx="158153" cy="403760"/>
                </a:xfrm>
                <a:custGeom>
                  <a:avLst/>
                  <a:gdLst>
                    <a:gd name="connsiteX0" fmla="*/ 2684 w 158153"/>
                    <a:gd name="connsiteY0" fmla="*/ 1780 h 403760"/>
                    <a:gd name="connsiteX1" fmla="*/ 147147 w 158153"/>
                    <a:gd name="connsiteY1" fmla="*/ 181168 h 403760"/>
                    <a:gd name="connsiteX2" fmla="*/ 143972 w 158153"/>
                    <a:gd name="connsiteY2" fmla="*/ 398655 h 403760"/>
                    <a:gd name="connsiteX3" fmla="*/ 110634 w 158153"/>
                    <a:gd name="connsiteY3" fmla="*/ 330393 h 403760"/>
                    <a:gd name="connsiteX4" fmla="*/ 93172 w 158153"/>
                    <a:gd name="connsiteY4" fmla="*/ 278005 h 403760"/>
                    <a:gd name="connsiteX5" fmla="*/ 64597 w 158153"/>
                    <a:gd name="connsiteY5" fmla="*/ 135130 h 403760"/>
                    <a:gd name="connsiteX6" fmla="*/ 91584 w 158153"/>
                    <a:gd name="connsiteY6" fmla="*/ 190693 h 403760"/>
                    <a:gd name="connsiteX7" fmla="*/ 56659 w 158153"/>
                    <a:gd name="connsiteY7" fmla="*/ 95443 h 403760"/>
                    <a:gd name="connsiteX8" fmla="*/ 2684 w 158153"/>
                    <a:gd name="connsiteY8" fmla="*/ 1780 h 40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153" h="403760">
                      <a:moveTo>
                        <a:pt x="2684" y="1780"/>
                      </a:moveTo>
                      <a:cubicBezTo>
                        <a:pt x="17765" y="16068"/>
                        <a:pt x="123599" y="115022"/>
                        <a:pt x="147147" y="181168"/>
                      </a:cubicBezTo>
                      <a:cubicBezTo>
                        <a:pt x="170695" y="247314"/>
                        <a:pt x="150057" y="373784"/>
                        <a:pt x="143972" y="398655"/>
                      </a:cubicBezTo>
                      <a:cubicBezTo>
                        <a:pt x="137887" y="423526"/>
                        <a:pt x="119101" y="350501"/>
                        <a:pt x="110634" y="330393"/>
                      </a:cubicBezTo>
                      <a:cubicBezTo>
                        <a:pt x="102167" y="310285"/>
                        <a:pt x="100845" y="310549"/>
                        <a:pt x="93172" y="278005"/>
                      </a:cubicBezTo>
                      <a:cubicBezTo>
                        <a:pt x="85499" y="245461"/>
                        <a:pt x="64862" y="149682"/>
                        <a:pt x="64597" y="135130"/>
                      </a:cubicBezTo>
                      <a:cubicBezTo>
                        <a:pt x="64332" y="120578"/>
                        <a:pt x="92907" y="197308"/>
                        <a:pt x="91584" y="190693"/>
                      </a:cubicBezTo>
                      <a:cubicBezTo>
                        <a:pt x="90261" y="184078"/>
                        <a:pt x="73063" y="127987"/>
                        <a:pt x="56659" y="95443"/>
                      </a:cubicBezTo>
                      <a:cubicBezTo>
                        <a:pt x="40255" y="62899"/>
                        <a:pt x="-12397" y="-12508"/>
                        <a:pt x="2684" y="178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6" name="フリーフォーム: 図形 1345">
                  <a:extLst>
                    <a:ext uri="{FF2B5EF4-FFF2-40B4-BE49-F238E27FC236}">
                      <a16:creationId xmlns:a16="http://schemas.microsoft.com/office/drawing/2014/main" id="{9C360A04-E5AE-4873-9F60-0A38A57AE0A1}"/>
                    </a:ext>
                  </a:extLst>
                </p:cNvPr>
                <p:cNvSpPr/>
                <p:nvPr/>
              </p:nvSpPr>
              <p:spPr>
                <a:xfrm>
                  <a:off x="6000132" y="1934176"/>
                  <a:ext cx="353185" cy="209123"/>
                </a:xfrm>
                <a:custGeom>
                  <a:avLst/>
                  <a:gdLst>
                    <a:gd name="connsiteX0" fmla="*/ 353043 w 353185"/>
                    <a:gd name="connsiteY0" fmla="*/ 987 h 209123"/>
                    <a:gd name="connsiteX1" fmla="*/ 259381 w 353185"/>
                    <a:gd name="connsiteY1" fmla="*/ 126399 h 209123"/>
                    <a:gd name="connsiteX2" fmla="*/ 248268 w 353185"/>
                    <a:gd name="connsiteY2" fmla="*/ 150212 h 209123"/>
                    <a:gd name="connsiteX3" fmla="*/ 243506 w 353185"/>
                    <a:gd name="connsiteY3" fmla="*/ 208949 h 209123"/>
                    <a:gd name="connsiteX4" fmla="*/ 226043 w 353185"/>
                    <a:gd name="connsiteY4" fmla="*/ 169262 h 209123"/>
                    <a:gd name="connsiteX5" fmla="*/ 226043 w 353185"/>
                    <a:gd name="connsiteY5" fmla="*/ 199424 h 209123"/>
                    <a:gd name="connsiteX6" fmla="*/ 168893 w 353185"/>
                    <a:gd name="connsiteY6" fmla="*/ 148624 h 209123"/>
                    <a:gd name="connsiteX7" fmla="*/ 618 w 353185"/>
                    <a:gd name="connsiteY7" fmla="*/ 135924 h 209123"/>
                    <a:gd name="connsiteX8" fmla="*/ 235568 w 353185"/>
                    <a:gd name="connsiteY8" fmla="*/ 72424 h 209123"/>
                    <a:gd name="connsiteX9" fmla="*/ 353043 w 353185"/>
                    <a:gd name="connsiteY9" fmla="*/ 987 h 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3185" h="209123">
                      <a:moveTo>
                        <a:pt x="353043" y="987"/>
                      </a:moveTo>
                      <a:cubicBezTo>
                        <a:pt x="357012" y="9983"/>
                        <a:pt x="276843" y="101528"/>
                        <a:pt x="259381" y="126399"/>
                      </a:cubicBezTo>
                      <a:cubicBezTo>
                        <a:pt x="241919" y="151270"/>
                        <a:pt x="250914" y="136454"/>
                        <a:pt x="248268" y="150212"/>
                      </a:cubicBezTo>
                      <a:cubicBezTo>
                        <a:pt x="245622" y="163970"/>
                        <a:pt x="247210" y="205774"/>
                        <a:pt x="243506" y="208949"/>
                      </a:cubicBezTo>
                      <a:cubicBezTo>
                        <a:pt x="239802" y="212124"/>
                        <a:pt x="228953" y="170849"/>
                        <a:pt x="226043" y="169262"/>
                      </a:cubicBezTo>
                      <a:cubicBezTo>
                        <a:pt x="223133" y="167675"/>
                        <a:pt x="235568" y="202864"/>
                        <a:pt x="226043" y="199424"/>
                      </a:cubicBezTo>
                      <a:cubicBezTo>
                        <a:pt x="216518" y="195984"/>
                        <a:pt x="206464" y="159207"/>
                        <a:pt x="168893" y="148624"/>
                      </a:cubicBezTo>
                      <a:cubicBezTo>
                        <a:pt x="131322" y="138041"/>
                        <a:pt x="-10494" y="148624"/>
                        <a:pt x="618" y="135924"/>
                      </a:cubicBezTo>
                      <a:cubicBezTo>
                        <a:pt x="11730" y="123224"/>
                        <a:pt x="172597" y="98088"/>
                        <a:pt x="235568" y="72424"/>
                      </a:cubicBezTo>
                      <a:cubicBezTo>
                        <a:pt x="298539" y="46760"/>
                        <a:pt x="349074" y="-8009"/>
                        <a:pt x="353043" y="98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7" name="フリーフォーム: 図形 1346">
                  <a:extLst>
                    <a:ext uri="{FF2B5EF4-FFF2-40B4-BE49-F238E27FC236}">
                      <a16:creationId xmlns:a16="http://schemas.microsoft.com/office/drawing/2014/main" id="{70EC805F-27A5-4F32-8C9F-863B8ED3706C}"/>
                    </a:ext>
                  </a:extLst>
                </p:cNvPr>
                <p:cNvSpPr/>
                <p:nvPr/>
              </p:nvSpPr>
              <p:spPr>
                <a:xfrm>
                  <a:off x="5938760" y="1631943"/>
                  <a:ext cx="230481" cy="97315"/>
                </a:xfrm>
                <a:custGeom>
                  <a:avLst/>
                  <a:gdLst>
                    <a:gd name="connsiteX0" fmla="*/ 78 w 230481"/>
                    <a:gd name="connsiteY0" fmla="*/ 28582 h 97315"/>
                    <a:gd name="connsiteX1" fmla="*/ 71515 w 230481"/>
                    <a:gd name="connsiteY1" fmla="*/ 33345 h 97315"/>
                    <a:gd name="connsiteX2" fmla="*/ 90565 w 230481"/>
                    <a:gd name="connsiteY2" fmla="*/ 57157 h 97315"/>
                    <a:gd name="connsiteX3" fmla="*/ 147715 w 230481"/>
                    <a:gd name="connsiteY3" fmla="*/ 33345 h 97315"/>
                    <a:gd name="connsiteX4" fmla="*/ 173115 w 230481"/>
                    <a:gd name="connsiteY4" fmla="*/ 25407 h 97315"/>
                    <a:gd name="connsiteX5" fmla="*/ 200103 w 230481"/>
                    <a:gd name="connsiteY5" fmla="*/ 31757 h 97315"/>
                    <a:gd name="connsiteX6" fmla="*/ 230265 w 230481"/>
                    <a:gd name="connsiteY6" fmla="*/ 7 h 97315"/>
                    <a:gd name="connsiteX7" fmla="*/ 211215 w 230481"/>
                    <a:gd name="connsiteY7" fmla="*/ 34932 h 97315"/>
                    <a:gd name="connsiteX8" fmla="*/ 166765 w 230481"/>
                    <a:gd name="connsiteY8" fmla="*/ 61920 h 97315"/>
                    <a:gd name="connsiteX9" fmla="*/ 112790 w 230481"/>
                    <a:gd name="connsiteY9" fmla="*/ 96845 h 97315"/>
                    <a:gd name="connsiteX10" fmla="*/ 104853 w 230481"/>
                    <a:gd name="connsiteY10" fmla="*/ 80970 h 97315"/>
                    <a:gd name="connsiteX11" fmla="*/ 68340 w 230481"/>
                    <a:gd name="connsiteY11" fmla="*/ 65095 h 97315"/>
                    <a:gd name="connsiteX12" fmla="*/ 57228 w 230481"/>
                    <a:gd name="connsiteY12" fmla="*/ 60332 h 97315"/>
                    <a:gd name="connsiteX13" fmla="*/ 78 w 230481"/>
                    <a:gd name="connsiteY13" fmla="*/ 28582 h 9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0481" h="97315">
                      <a:moveTo>
                        <a:pt x="78" y="28582"/>
                      </a:moveTo>
                      <a:cubicBezTo>
                        <a:pt x="2459" y="24084"/>
                        <a:pt x="56434" y="28583"/>
                        <a:pt x="71515" y="33345"/>
                      </a:cubicBezTo>
                      <a:cubicBezTo>
                        <a:pt x="86596" y="38107"/>
                        <a:pt x="77865" y="57157"/>
                        <a:pt x="90565" y="57157"/>
                      </a:cubicBezTo>
                      <a:cubicBezTo>
                        <a:pt x="103265" y="57157"/>
                        <a:pt x="133957" y="38637"/>
                        <a:pt x="147715" y="33345"/>
                      </a:cubicBezTo>
                      <a:cubicBezTo>
                        <a:pt x="161473" y="28053"/>
                        <a:pt x="164384" y="25672"/>
                        <a:pt x="173115" y="25407"/>
                      </a:cubicBezTo>
                      <a:cubicBezTo>
                        <a:pt x="181846" y="25142"/>
                        <a:pt x="190578" y="35990"/>
                        <a:pt x="200103" y="31757"/>
                      </a:cubicBezTo>
                      <a:cubicBezTo>
                        <a:pt x="209628" y="27524"/>
                        <a:pt x="228413" y="-522"/>
                        <a:pt x="230265" y="7"/>
                      </a:cubicBezTo>
                      <a:cubicBezTo>
                        <a:pt x="232117" y="536"/>
                        <a:pt x="221798" y="24613"/>
                        <a:pt x="211215" y="34932"/>
                      </a:cubicBezTo>
                      <a:cubicBezTo>
                        <a:pt x="200632" y="45251"/>
                        <a:pt x="183169" y="51601"/>
                        <a:pt x="166765" y="61920"/>
                      </a:cubicBezTo>
                      <a:cubicBezTo>
                        <a:pt x="150361" y="72239"/>
                        <a:pt x="123109" y="93670"/>
                        <a:pt x="112790" y="96845"/>
                      </a:cubicBezTo>
                      <a:cubicBezTo>
                        <a:pt x="102471" y="100020"/>
                        <a:pt x="112261" y="86262"/>
                        <a:pt x="104853" y="80970"/>
                      </a:cubicBezTo>
                      <a:cubicBezTo>
                        <a:pt x="97445" y="75678"/>
                        <a:pt x="76278" y="68535"/>
                        <a:pt x="68340" y="65095"/>
                      </a:cubicBezTo>
                      <a:cubicBezTo>
                        <a:pt x="60403" y="61655"/>
                        <a:pt x="64107" y="63507"/>
                        <a:pt x="57228" y="60332"/>
                      </a:cubicBezTo>
                      <a:cubicBezTo>
                        <a:pt x="50349" y="57157"/>
                        <a:pt x="-2303" y="33080"/>
                        <a:pt x="78" y="2858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8" name="フリーフォーム: 図形 1347">
                  <a:extLst>
                    <a:ext uri="{FF2B5EF4-FFF2-40B4-BE49-F238E27FC236}">
                      <a16:creationId xmlns:a16="http://schemas.microsoft.com/office/drawing/2014/main" id="{95512047-C326-4F37-A300-87E55AEB525B}"/>
                    </a:ext>
                  </a:extLst>
                </p:cNvPr>
                <p:cNvSpPr/>
                <p:nvPr/>
              </p:nvSpPr>
              <p:spPr>
                <a:xfrm>
                  <a:off x="5992768" y="1681155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9" name="フリーフォーム: 図形 1348">
                  <a:extLst>
                    <a:ext uri="{FF2B5EF4-FFF2-40B4-BE49-F238E27FC236}">
                      <a16:creationId xmlns:a16="http://schemas.microsoft.com/office/drawing/2014/main" id="{3916BC5B-F9A3-454E-909F-46607BDA499D}"/>
                    </a:ext>
                  </a:extLst>
                </p:cNvPr>
                <p:cNvSpPr/>
                <p:nvPr/>
              </p:nvSpPr>
              <p:spPr>
                <a:xfrm flipH="1">
                  <a:off x="6041136" y="1682742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0" name="フリーフォーム: 図形 1349">
                  <a:extLst>
                    <a:ext uri="{FF2B5EF4-FFF2-40B4-BE49-F238E27FC236}">
                      <a16:creationId xmlns:a16="http://schemas.microsoft.com/office/drawing/2014/main" id="{06DADD09-23D3-41BC-8033-344A5F5D73C9}"/>
                    </a:ext>
                  </a:extLst>
                </p:cNvPr>
                <p:cNvSpPr/>
                <p:nvPr/>
              </p:nvSpPr>
              <p:spPr>
                <a:xfrm>
                  <a:off x="5831961" y="1761994"/>
                  <a:ext cx="451170" cy="130787"/>
                </a:xfrm>
                <a:custGeom>
                  <a:avLst/>
                  <a:gdLst>
                    <a:gd name="connsiteX0" fmla="*/ 2102 w 451170"/>
                    <a:gd name="connsiteY0" fmla="*/ 14419 h 130787"/>
                    <a:gd name="connsiteX1" fmla="*/ 146564 w 451170"/>
                    <a:gd name="connsiteY1" fmla="*/ 71569 h 130787"/>
                    <a:gd name="connsiteX2" fmla="*/ 164027 w 451170"/>
                    <a:gd name="connsiteY2" fmla="*/ 63631 h 130787"/>
                    <a:gd name="connsiteX3" fmla="*/ 294202 w 451170"/>
                    <a:gd name="connsiteY3" fmla="*/ 60456 h 130787"/>
                    <a:gd name="connsiteX4" fmla="*/ 448189 w 451170"/>
                    <a:gd name="connsiteY4" fmla="*/ 131 h 130787"/>
                    <a:gd name="connsiteX5" fmla="*/ 389452 w 451170"/>
                    <a:gd name="connsiteY5" fmla="*/ 46169 h 130787"/>
                    <a:gd name="connsiteX6" fmla="*/ 310077 w 451170"/>
                    <a:gd name="connsiteY6" fmla="*/ 108081 h 130787"/>
                    <a:gd name="connsiteX7" fmla="*/ 233877 w 451170"/>
                    <a:gd name="connsiteY7" fmla="*/ 128719 h 130787"/>
                    <a:gd name="connsiteX8" fmla="*/ 148152 w 451170"/>
                    <a:gd name="connsiteY8" fmla="*/ 123956 h 130787"/>
                    <a:gd name="connsiteX9" fmla="*/ 65602 w 451170"/>
                    <a:gd name="connsiteY9" fmla="*/ 74744 h 130787"/>
                    <a:gd name="connsiteX10" fmla="*/ 2102 w 451170"/>
                    <a:gd name="connsiteY10" fmla="*/ 14419 h 130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170" h="130787">
                      <a:moveTo>
                        <a:pt x="2102" y="14419"/>
                      </a:moveTo>
                      <a:cubicBezTo>
                        <a:pt x="15596" y="13890"/>
                        <a:pt x="119577" y="63367"/>
                        <a:pt x="146564" y="71569"/>
                      </a:cubicBezTo>
                      <a:cubicBezTo>
                        <a:pt x="173552" y="79771"/>
                        <a:pt x="139421" y="65483"/>
                        <a:pt x="164027" y="63631"/>
                      </a:cubicBezTo>
                      <a:cubicBezTo>
                        <a:pt x="188633" y="61779"/>
                        <a:pt x="246842" y="71039"/>
                        <a:pt x="294202" y="60456"/>
                      </a:cubicBezTo>
                      <a:cubicBezTo>
                        <a:pt x="341562" y="49873"/>
                        <a:pt x="432314" y="2512"/>
                        <a:pt x="448189" y="131"/>
                      </a:cubicBezTo>
                      <a:cubicBezTo>
                        <a:pt x="464064" y="-2250"/>
                        <a:pt x="412471" y="28177"/>
                        <a:pt x="389452" y="46169"/>
                      </a:cubicBezTo>
                      <a:cubicBezTo>
                        <a:pt x="366433" y="64161"/>
                        <a:pt x="336006" y="94323"/>
                        <a:pt x="310077" y="108081"/>
                      </a:cubicBezTo>
                      <a:cubicBezTo>
                        <a:pt x="284148" y="121839"/>
                        <a:pt x="260865" y="126073"/>
                        <a:pt x="233877" y="128719"/>
                      </a:cubicBezTo>
                      <a:cubicBezTo>
                        <a:pt x="206890" y="131365"/>
                        <a:pt x="176198" y="132952"/>
                        <a:pt x="148152" y="123956"/>
                      </a:cubicBezTo>
                      <a:cubicBezTo>
                        <a:pt x="120106" y="114960"/>
                        <a:pt x="87562" y="90354"/>
                        <a:pt x="65602" y="74744"/>
                      </a:cubicBezTo>
                      <a:cubicBezTo>
                        <a:pt x="43642" y="59134"/>
                        <a:pt x="-11392" y="14948"/>
                        <a:pt x="2102" y="14419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1" name="フリーフォーム: 図形 1350">
                  <a:extLst>
                    <a:ext uri="{FF2B5EF4-FFF2-40B4-BE49-F238E27FC236}">
                      <a16:creationId xmlns:a16="http://schemas.microsoft.com/office/drawing/2014/main" id="{F91E0A19-80D9-4988-BB30-26001A365980}"/>
                    </a:ext>
                  </a:extLst>
                </p:cNvPr>
                <p:cNvSpPr/>
                <p:nvPr/>
              </p:nvSpPr>
              <p:spPr>
                <a:xfrm>
                  <a:off x="5944149" y="1761936"/>
                  <a:ext cx="199061" cy="9747"/>
                </a:xfrm>
                <a:custGeom>
                  <a:avLst/>
                  <a:gdLst>
                    <a:gd name="connsiteX0" fmla="*/ 1039 w 199061"/>
                    <a:gd name="connsiteY0" fmla="*/ 189 h 9747"/>
                    <a:gd name="connsiteX1" fmla="*/ 186776 w 199061"/>
                    <a:gd name="connsiteY1" fmla="*/ 3364 h 9747"/>
                    <a:gd name="connsiteX2" fmla="*/ 174076 w 199061"/>
                    <a:gd name="connsiteY2" fmla="*/ 3364 h 9747"/>
                    <a:gd name="connsiteX3" fmla="*/ 113751 w 199061"/>
                    <a:gd name="connsiteY3" fmla="*/ 9714 h 9747"/>
                    <a:gd name="connsiteX4" fmla="*/ 1039 w 199061"/>
                    <a:gd name="connsiteY4" fmla="*/ 189 h 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061" h="9747">
                      <a:moveTo>
                        <a:pt x="1039" y="189"/>
                      </a:moveTo>
                      <a:cubicBezTo>
                        <a:pt x="13210" y="-869"/>
                        <a:pt x="157937" y="2835"/>
                        <a:pt x="186776" y="3364"/>
                      </a:cubicBezTo>
                      <a:cubicBezTo>
                        <a:pt x="215615" y="3893"/>
                        <a:pt x="186247" y="2306"/>
                        <a:pt x="174076" y="3364"/>
                      </a:cubicBezTo>
                      <a:cubicBezTo>
                        <a:pt x="161905" y="4422"/>
                        <a:pt x="140474" y="10243"/>
                        <a:pt x="113751" y="9714"/>
                      </a:cubicBezTo>
                      <a:cubicBezTo>
                        <a:pt x="87028" y="9185"/>
                        <a:pt x="-11132" y="1247"/>
                        <a:pt x="1039" y="1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2" name="フリーフォーム: 図形 1351">
                  <a:extLst>
                    <a:ext uri="{FF2B5EF4-FFF2-40B4-BE49-F238E27FC236}">
                      <a16:creationId xmlns:a16="http://schemas.microsoft.com/office/drawing/2014/main" id="{4029FB33-9186-4964-975D-8528D5964615}"/>
                    </a:ext>
                  </a:extLst>
                </p:cNvPr>
                <p:cNvSpPr/>
                <p:nvPr/>
              </p:nvSpPr>
              <p:spPr>
                <a:xfrm>
                  <a:off x="5938679" y="1833280"/>
                  <a:ext cx="152646" cy="36020"/>
                </a:xfrm>
                <a:custGeom>
                  <a:avLst/>
                  <a:gdLst>
                    <a:gd name="connsiteX0" fmla="*/ 159 w 152646"/>
                    <a:gd name="connsiteY0" fmla="*/ 283 h 36020"/>
                    <a:gd name="connsiteX1" fmla="*/ 116046 w 152646"/>
                    <a:gd name="connsiteY1" fmla="*/ 17745 h 36020"/>
                    <a:gd name="connsiteX2" fmla="*/ 152559 w 152646"/>
                    <a:gd name="connsiteY2" fmla="*/ 20920 h 36020"/>
                    <a:gd name="connsiteX3" fmla="*/ 125571 w 152646"/>
                    <a:gd name="connsiteY3" fmla="*/ 24095 h 36020"/>
                    <a:gd name="connsiteX4" fmla="*/ 103346 w 152646"/>
                    <a:gd name="connsiteY4" fmla="*/ 33620 h 36020"/>
                    <a:gd name="connsiteX5" fmla="*/ 90646 w 152646"/>
                    <a:gd name="connsiteY5" fmla="*/ 33620 h 36020"/>
                    <a:gd name="connsiteX6" fmla="*/ 159 w 152646"/>
                    <a:gd name="connsiteY6" fmla="*/ 283 h 3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646" h="36020">
                      <a:moveTo>
                        <a:pt x="159" y="283"/>
                      </a:moveTo>
                      <a:cubicBezTo>
                        <a:pt x="4392" y="-2363"/>
                        <a:pt x="90646" y="14306"/>
                        <a:pt x="116046" y="17745"/>
                      </a:cubicBezTo>
                      <a:cubicBezTo>
                        <a:pt x="141446" y="21184"/>
                        <a:pt x="150971" y="19862"/>
                        <a:pt x="152559" y="20920"/>
                      </a:cubicBezTo>
                      <a:cubicBezTo>
                        <a:pt x="154147" y="21978"/>
                        <a:pt x="133773" y="21978"/>
                        <a:pt x="125571" y="24095"/>
                      </a:cubicBezTo>
                      <a:cubicBezTo>
                        <a:pt x="117369" y="26212"/>
                        <a:pt x="109167" y="32033"/>
                        <a:pt x="103346" y="33620"/>
                      </a:cubicBezTo>
                      <a:cubicBezTo>
                        <a:pt x="97525" y="35208"/>
                        <a:pt x="104140" y="38118"/>
                        <a:pt x="90646" y="33620"/>
                      </a:cubicBezTo>
                      <a:cubicBezTo>
                        <a:pt x="77152" y="29122"/>
                        <a:pt x="-4074" y="2929"/>
                        <a:pt x="159" y="2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3" name="フリーフォーム: 図形 1352">
                  <a:extLst>
                    <a:ext uri="{FF2B5EF4-FFF2-40B4-BE49-F238E27FC236}">
                      <a16:creationId xmlns:a16="http://schemas.microsoft.com/office/drawing/2014/main" id="{F965D3D1-3E06-48AB-BEFE-A00343D7C822}"/>
                    </a:ext>
                  </a:extLst>
                </p:cNvPr>
                <p:cNvSpPr/>
                <p:nvPr/>
              </p:nvSpPr>
              <p:spPr>
                <a:xfrm>
                  <a:off x="5959077" y="2141417"/>
                  <a:ext cx="248621" cy="188641"/>
                </a:xfrm>
                <a:custGeom>
                  <a:avLst/>
                  <a:gdLst>
                    <a:gd name="connsiteX0" fmla="*/ 248048 w 248621"/>
                    <a:gd name="connsiteY0" fmla="*/ 121 h 188641"/>
                    <a:gd name="connsiteX1" fmla="*/ 200423 w 248621"/>
                    <a:gd name="connsiteY1" fmla="*/ 98546 h 188641"/>
                    <a:gd name="connsiteX2" fmla="*/ 228998 w 248621"/>
                    <a:gd name="connsiteY2" fmla="*/ 82671 h 188641"/>
                    <a:gd name="connsiteX3" fmla="*/ 189311 w 248621"/>
                    <a:gd name="connsiteY3" fmla="*/ 135058 h 188641"/>
                    <a:gd name="connsiteX4" fmla="*/ 155973 w 248621"/>
                    <a:gd name="connsiteY4" fmla="*/ 144583 h 188641"/>
                    <a:gd name="connsiteX5" fmla="*/ 176611 w 248621"/>
                    <a:gd name="connsiteY5" fmla="*/ 142996 h 188641"/>
                    <a:gd name="connsiteX6" fmla="*/ 106761 w 248621"/>
                    <a:gd name="connsiteY6" fmla="*/ 187446 h 188641"/>
                    <a:gd name="connsiteX7" fmla="*/ 75011 w 248621"/>
                    <a:gd name="connsiteY7" fmla="*/ 171571 h 188641"/>
                    <a:gd name="connsiteX8" fmla="*/ 68661 w 248621"/>
                    <a:gd name="connsiteY8" fmla="*/ 125533 h 188641"/>
                    <a:gd name="connsiteX9" fmla="*/ 67073 w 248621"/>
                    <a:gd name="connsiteY9" fmla="*/ 184271 h 188641"/>
                    <a:gd name="connsiteX10" fmla="*/ 28973 w 248621"/>
                    <a:gd name="connsiteY10" fmla="*/ 162046 h 188641"/>
                    <a:gd name="connsiteX11" fmla="*/ 3573 w 248621"/>
                    <a:gd name="connsiteY11" fmla="*/ 152521 h 188641"/>
                    <a:gd name="connsiteX12" fmla="*/ 109936 w 248621"/>
                    <a:gd name="connsiteY12" fmla="*/ 184271 h 188641"/>
                    <a:gd name="connsiteX13" fmla="*/ 173436 w 248621"/>
                    <a:gd name="connsiteY13" fmla="*/ 163633 h 188641"/>
                    <a:gd name="connsiteX14" fmla="*/ 206773 w 248621"/>
                    <a:gd name="connsiteY14" fmla="*/ 128708 h 188641"/>
                    <a:gd name="connsiteX15" fmla="*/ 211536 w 248621"/>
                    <a:gd name="connsiteY15" fmla="*/ 93783 h 188641"/>
                    <a:gd name="connsiteX16" fmla="*/ 225823 w 248621"/>
                    <a:gd name="connsiteY16" fmla="*/ 77908 h 188641"/>
                    <a:gd name="connsiteX17" fmla="*/ 248048 w 248621"/>
                    <a:gd name="connsiteY17" fmla="*/ 121 h 18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8621" h="188641">
                      <a:moveTo>
                        <a:pt x="248048" y="121"/>
                      </a:moveTo>
                      <a:cubicBezTo>
                        <a:pt x="243815" y="3561"/>
                        <a:pt x="203598" y="84788"/>
                        <a:pt x="200423" y="98546"/>
                      </a:cubicBezTo>
                      <a:cubicBezTo>
                        <a:pt x="197248" y="112304"/>
                        <a:pt x="230850" y="76586"/>
                        <a:pt x="228998" y="82671"/>
                      </a:cubicBezTo>
                      <a:cubicBezTo>
                        <a:pt x="227146" y="88756"/>
                        <a:pt x="201482" y="124739"/>
                        <a:pt x="189311" y="135058"/>
                      </a:cubicBezTo>
                      <a:cubicBezTo>
                        <a:pt x="177140" y="145377"/>
                        <a:pt x="158090" y="143260"/>
                        <a:pt x="155973" y="144583"/>
                      </a:cubicBezTo>
                      <a:cubicBezTo>
                        <a:pt x="153856" y="145906"/>
                        <a:pt x="184813" y="135852"/>
                        <a:pt x="176611" y="142996"/>
                      </a:cubicBezTo>
                      <a:cubicBezTo>
                        <a:pt x="168409" y="150140"/>
                        <a:pt x="123694" y="182684"/>
                        <a:pt x="106761" y="187446"/>
                      </a:cubicBezTo>
                      <a:cubicBezTo>
                        <a:pt x="89828" y="192208"/>
                        <a:pt x="81361" y="181890"/>
                        <a:pt x="75011" y="171571"/>
                      </a:cubicBezTo>
                      <a:cubicBezTo>
                        <a:pt x="68661" y="161252"/>
                        <a:pt x="69984" y="123416"/>
                        <a:pt x="68661" y="125533"/>
                      </a:cubicBezTo>
                      <a:cubicBezTo>
                        <a:pt x="67338" y="127650"/>
                        <a:pt x="73688" y="178186"/>
                        <a:pt x="67073" y="184271"/>
                      </a:cubicBezTo>
                      <a:cubicBezTo>
                        <a:pt x="60458" y="190356"/>
                        <a:pt x="39556" y="167338"/>
                        <a:pt x="28973" y="162046"/>
                      </a:cubicBezTo>
                      <a:cubicBezTo>
                        <a:pt x="18390" y="156754"/>
                        <a:pt x="-9921" y="148817"/>
                        <a:pt x="3573" y="152521"/>
                      </a:cubicBezTo>
                      <a:cubicBezTo>
                        <a:pt x="17067" y="156225"/>
                        <a:pt x="81626" y="182419"/>
                        <a:pt x="109936" y="184271"/>
                      </a:cubicBezTo>
                      <a:cubicBezTo>
                        <a:pt x="138246" y="186123"/>
                        <a:pt x="157296" y="172894"/>
                        <a:pt x="173436" y="163633"/>
                      </a:cubicBezTo>
                      <a:cubicBezTo>
                        <a:pt x="189575" y="154373"/>
                        <a:pt x="200423" y="140350"/>
                        <a:pt x="206773" y="128708"/>
                      </a:cubicBezTo>
                      <a:cubicBezTo>
                        <a:pt x="213123" y="117066"/>
                        <a:pt x="208361" y="102250"/>
                        <a:pt x="211536" y="93783"/>
                      </a:cubicBezTo>
                      <a:cubicBezTo>
                        <a:pt x="214711" y="85316"/>
                        <a:pt x="219738" y="88491"/>
                        <a:pt x="225823" y="77908"/>
                      </a:cubicBezTo>
                      <a:cubicBezTo>
                        <a:pt x="231908" y="67325"/>
                        <a:pt x="252281" y="-3319"/>
                        <a:pt x="248048" y="12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4" name="フリーフォーム: 図形 1353">
                  <a:extLst>
                    <a:ext uri="{FF2B5EF4-FFF2-40B4-BE49-F238E27FC236}">
                      <a16:creationId xmlns:a16="http://schemas.microsoft.com/office/drawing/2014/main" id="{0521E387-1DEB-4D80-87E9-47B244F905C8}"/>
                    </a:ext>
                  </a:extLst>
                </p:cNvPr>
                <p:cNvSpPr/>
                <p:nvPr/>
              </p:nvSpPr>
              <p:spPr>
                <a:xfrm>
                  <a:off x="5957771" y="2366777"/>
                  <a:ext cx="211582" cy="276439"/>
                </a:xfrm>
                <a:custGeom>
                  <a:avLst/>
                  <a:gdLst>
                    <a:gd name="connsiteX0" fmla="*/ 117 w 211582"/>
                    <a:gd name="connsiteY0" fmla="*/ 186 h 276439"/>
                    <a:gd name="connsiteX1" fmla="*/ 173154 w 211582"/>
                    <a:gd name="connsiteY1" fmla="*/ 43048 h 276439"/>
                    <a:gd name="connsiteX2" fmla="*/ 201729 w 211582"/>
                    <a:gd name="connsiteY2" fmla="*/ 46223 h 276439"/>
                    <a:gd name="connsiteX3" fmla="*/ 195379 w 211582"/>
                    <a:gd name="connsiteY3" fmla="*/ 76386 h 276439"/>
                    <a:gd name="connsiteX4" fmla="*/ 211254 w 211582"/>
                    <a:gd name="connsiteY4" fmla="*/ 143061 h 276439"/>
                    <a:gd name="connsiteX5" fmla="*/ 204904 w 211582"/>
                    <a:gd name="connsiteY5" fmla="*/ 116073 h 276439"/>
                    <a:gd name="connsiteX6" fmla="*/ 190617 w 211582"/>
                    <a:gd name="connsiteY6" fmla="*/ 244661 h 276439"/>
                    <a:gd name="connsiteX7" fmla="*/ 177917 w 211582"/>
                    <a:gd name="connsiteY7" fmla="*/ 271648 h 276439"/>
                    <a:gd name="connsiteX8" fmla="*/ 187442 w 211582"/>
                    <a:gd name="connsiteY8" fmla="*/ 168461 h 276439"/>
                    <a:gd name="connsiteX9" fmla="*/ 177917 w 211582"/>
                    <a:gd name="connsiteY9" fmla="*/ 82736 h 276439"/>
                    <a:gd name="connsiteX10" fmla="*/ 146167 w 211582"/>
                    <a:gd name="connsiteY10" fmla="*/ 62098 h 276439"/>
                    <a:gd name="connsiteX11" fmla="*/ 117 w 211582"/>
                    <a:gd name="connsiteY11" fmla="*/ 186 h 27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1582" h="276439">
                      <a:moveTo>
                        <a:pt x="117" y="186"/>
                      </a:moveTo>
                      <a:cubicBezTo>
                        <a:pt x="4615" y="-2989"/>
                        <a:pt x="139552" y="35375"/>
                        <a:pt x="173154" y="43048"/>
                      </a:cubicBezTo>
                      <a:cubicBezTo>
                        <a:pt x="206756" y="50721"/>
                        <a:pt x="198025" y="40667"/>
                        <a:pt x="201729" y="46223"/>
                      </a:cubicBezTo>
                      <a:cubicBezTo>
                        <a:pt x="205433" y="51779"/>
                        <a:pt x="193792" y="60246"/>
                        <a:pt x="195379" y="76386"/>
                      </a:cubicBezTo>
                      <a:cubicBezTo>
                        <a:pt x="196967" y="92526"/>
                        <a:pt x="209667" y="136447"/>
                        <a:pt x="211254" y="143061"/>
                      </a:cubicBezTo>
                      <a:cubicBezTo>
                        <a:pt x="212841" y="149675"/>
                        <a:pt x="208343" y="99140"/>
                        <a:pt x="204904" y="116073"/>
                      </a:cubicBezTo>
                      <a:cubicBezTo>
                        <a:pt x="201465" y="133006"/>
                        <a:pt x="195115" y="218732"/>
                        <a:pt x="190617" y="244661"/>
                      </a:cubicBezTo>
                      <a:cubicBezTo>
                        <a:pt x="186119" y="270590"/>
                        <a:pt x="178446" y="284348"/>
                        <a:pt x="177917" y="271648"/>
                      </a:cubicBezTo>
                      <a:cubicBezTo>
                        <a:pt x="177388" y="258948"/>
                        <a:pt x="187442" y="199946"/>
                        <a:pt x="187442" y="168461"/>
                      </a:cubicBezTo>
                      <a:cubicBezTo>
                        <a:pt x="187442" y="136976"/>
                        <a:pt x="184796" y="100463"/>
                        <a:pt x="177917" y="82736"/>
                      </a:cubicBezTo>
                      <a:cubicBezTo>
                        <a:pt x="171038" y="65009"/>
                        <a:pt x="170773" y="74534"/>
                        <a:pt x="146167" y="62098"/>
                      </a:cubicBezTo>
                      <a:cubicBezTo>
                        <a:pt x="121561" y="49663"/>
                        <a:pt x="-4381" y="3361"/>
                        <a:pt x="117" y="18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5" name="フリーフォーム: 図形 1354">
                  <a:extLst>
                    <a:ext uri="{FF2B5EF4-FFF2-40B4-BE49-F238E27FC236}">
                      <a16:creationId xmlns:a16="http://schemas.microsoft.com/office/drawing/2014/main" id="{7318955C-01C3-4965-91B2-E57CAF8E00C3}"/>
                    </a:ext>
                  </a:extLst>
                </p:cNvPr>
                <p:cNvSpPr/>
                <p:nvPr/>
              </p:nvSpPr>
              <p:spPr>
                <a:xfrm>
                  <a:off x="5975349" y="2358201"/>
                  <a:ext cx="45039" cy="223480"/>
                </a:xfrm>
                <a:custGeom>
                  <a:avLst/>
                  <a:gdLst>
                    <a:gd name="connsiteX0" fmla="*/ 1 w 45039"/>
                    <a:gd name="connsiteY0" fmla="*/ 824 h 223480"/>
                    <a:gd name="connsiteX1" fmla="*/ 38101 w 45039"/>
                    <a:gd name="connsiteY1" fmla="*/ 148462 h 223480"/>
                    <a:gd name="connsiteX2" fmla="*/ 44451 w 45039"/>
                    <a:gd name="connsiteY2" fmla="*/ 223074 h 223480"/>
                    <a:gd name="connsiteX3" fmla="*/ 44451 w 45039"/>
                    <a:gd name="connsiteY3" fmla="*/ 118299 h 223480"/>
                    <a:gd name="connsiteX4" fmla="*/ 44451 w 45039"/>
                    <a:gd name="connsiteY4" fmla="*/ 172274 h 223480"/>
                    <a:gd name="connsiteX5" fmla="*/ 36514 w 45039"/>
                    <a:gd name="connsiteY5" fmla="*/ 91312 h 223480"/>
                    <a:gd name="connsiteX6" fmla="*/ 1 w 45039"/>
                    <a:gd name="connsiteY6" fmla="*/ 824 h 223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039" h="223480">
                      <a:moveTo>
                        <a:pt x="1" y="824"/>
                      </a:moveTo>
                      <a:cubicBezTo>
                        <a:pt x="266" y="10349"/>
                        <a:pt x="30693" y="111420"/>
                        <a:pt x="38101" y="148462"/>
                      </a:cubicBezTo>
                      <a:cubicBezTo>
                        <a:pt x="45509" y="185504"/>
                        <a:pt x="43393" y="228101"/>
                        <a:pt x="44451" y="223074"/>
                      </a:cubicBezTo>
                      <a:cubicBezTo>
                        <a:pt x="45509" y="218047"/>
                        <a:pt x="44451" y="118299"/>
                        <a:pt x="44451" y="118299"/>
                      </a:cubicBezTo>
                      <a:cubicBezTo>
                        <a:pt x="44451" y="109832"/>
                        <a:pt x="45774" y="176772"/>
                        <a:pt x="44451" y="172274"/>
                      </a:cubicBezTo>
                      <a:cubicBezTo>
                        <a:pt x="43128" y="167776"/>
                        <a:pt x="41541" y="115654"/>
                        <a:pt x="36514" y="91312"/>
                      </a:cubicBezTo>
                      <a:cubicBezTo>
                        <a:pt x="31487" y="66970"/>
                        <a:pt x="-264" y="-8701"/>
                        <a:pt x="1" y="82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6" name="フリーフォーム: 図形 1355">
                  <a:extLst>
                    <a:ext uri="{FF2B5EF4-FFF2-40B4-BE49-F238E27FC236}">
                      <a16:creationId xmlns:a16="http://schemas.microsoft.com/office/drawing/2014/main" id="{FABADCBD-1B17-429E-A63F-C96E95EB3136}"/>
                    </a:ext>
                  </a:extLst>
                </p:cNvPr>
                <p:cNvSpPr/>
                <p:nvPr/>
              </p:nvSpPr>
              <p:spPr>
                <a:xfrm>
                  <a:off x="5992538" y="2874952"/>
                  <a:ext cx="179753" cy="141312"/>
                </a:xfrm>
                <a:custGeom>
                  <a:avLst/>
                  <a:gdLst>
                    <a:gd name="connsiteX0" fmla="*/ 6625 w 179753"/>
                    <a:gd name="connsiteY0" fmla="*/ 11 h 141312"/>
                    <a:gd name="connsiteX1" fmla="*/ 12975 w 179753"/>
                    <a:gd name="connsiteY1" fmla="*/ 96848 h 141312"/>
                    <a:gd name="connsiteX2" fmla="*/ 82825 w 179753"/>
                    <a:gd name="connsiteY2" fmla="*/ 134948 h 141312"/>
                    <a:gd name="connsiteX3" fmla="*/ 178075 w 179753"/>
                    <a:gd name="connsiteY3" fmla="*/ 122248 h 141312"/>
                    <a:gd name="connsiteX4" fmla="*/ 135212 w 179753"/>
                    <a:gd name="connsiteY4" fmla="*/ 139711 h 141312"/>
                    <a:gd name="connsiteX5" fmla="*/ 30437 w 179753"/>
                    <a:gd name="connsiteY5" fmla="*/ 134948 h 141312"/>
                    <a:gd name="connsiteX6" fmla="*/ 1862 w 179753"/>
                    <a:gd name="connsiteY6" fmla="*/ 90498 h 141312"/>
                    <a:gd name="connsiteX7" fmla="*/ 6625 w 179753"/>
                    <a:gd name="connsiteY7" fmla="*/ 11 h 14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753" h="141312">
                      <a:moveTo>
                        <a:pt x="6625" y="11"/>
                      </a:moveTo>
                      <a:cubicBezTo>
                        <a:pt x="8477" y="1069"/>
                        <a:pt x="275" y="74359"/>
                        <a:pt x="12975" y="96848"/>
                      </a:cubicBezTo>
                      <a:cubicBezTo>
                        <a:pt x="25675" y="119337"/>
                        <a:pt x="55308" y="130715"/>
                        <a:pt x="82825" y="134948"/>
                      </a:cubicBezTo>
                      <a:cubicBezTo>
                        <a:pt x="110342" y="139181"/>
                        <a:pt x="169344" y="121454"/>
                        <a:pt x="178075" y="122248"/>
                      </a:cubicBezTo>
                      <a:cubicBezTo>
                        <a:pt x="186806" y="123042"/>
                        <a:pt x="159818" y="137594"/>
                        <a:pt x="135212" y="139711"/>
                      </a:cubicBezTo>
                      <a:cubicBezTo>
                        <a:pt x="110606" y="141828"/>
                        <a:pt x="52662" y="143150"/>
                        <a:pt x="30437" y="134948"/>
                      </a:cubicBezTo>
                      <a:cubicBezTo>
                        <a:pt x="8212" y="126746"/>
                        <a:pt x="7418" y="112723"/>
                        <a:pt x="1862" y="90498"/>
                      </a:cubicBezTo>
                      <a:cubicBezTo>
                        <a:pt x="-3694" y="68273"/>
                        <a:pt x="4773" y="-1047"/>
                        <a:pt x="6625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7" name="フリーフォーム: 図形 1356">
                  <a:extLst>
                    <a:ext uri="{FF2B5EF4-FFF2-40B4-BE49-F238E27FC236}">
                      <a16:creationId xmlns:a16="http://schemas.microsoft.com/office/drawing/2014/main" id="{45008880-810E-440C-8565-B24A664A5DB5}"/>
                    </a:ext>
                  </a:extLst>
                </p:cNvPr>
                <p:cNvSpPr/>
                <p:nvPr/>
              </p:nvSpPr>
              <p:spPr>
                <a:xfrm>
                  <a:off x="6000484" y="2960617"/>
                  <a:ext cx="183083" cy="36584"/>
                </a:xfrm>
                <a:custGeom>
                  <a:avLst/>
                  <a:gdLst>
                    <a:gd name="connsiteX0" fmla="*/ 266 w 183083"/>
                    <a:gd name="connsiteY0" fmla="*/ 6421 h 36584"/>
                    <a:gd name="connsiteX1" fmla="*/ 85991 w 183083"/>
                    <a:gd name="connsiteY1" fmla="*/ 30233 h 36584"/>
                    <a:gd name="connsiteX2" fmla="*/ 181241 w 183083"/>
                    <a:gd name="connsiteY2" fmla="*/ 71 h 36584"/>
                    <a:gd name="connsiteX3" fmla="*/ 146316 w 183083"/>
                    <a:gd name="connsiteY3" fmla="*/ 22296 h 36584"/>
                    <a:gd name="connsiteX4" fmla="*/ 114566 w 183083"/>
                    <a:gd name="connsiteY4" fmla="*/ 36583 h 36584"/>
                    <a:gd name="connsiteX5" fmla="*/ 266 w 183083"/>
                    <a:gd name="connsiteY5" fmla="*/ 6421 h 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083" h="36584">
                      <a:moveTo>
                        <a:pt x="266" y="6421"/>
                      </a:moveTo>
                      <a:cubicBezTo>
                        <a:pt x="-4496" y="5363"/>
                        <a:pt x="55829" y="31291"/>
                        <a:pt x="85991" y="30233"/>
                      </a:cubicBezTo>
                      <a:cubicBezTo>
                        <a:pt x="116153" y="29175"/>
                        <a:pt x="171187" y="1394"/>
                        <a:pt x="181241" y="71"/>
                      </a:cubicBezTo>
                      <a:cubicBezTo>
                        <a:pt x="191295" y="-1252"/>
                        <a:pt x="157429" y="16211"/>
                        <a:pt x="146316" y="22296"/>
                      </a:cubicBezTo>
                      <a:cubicBezTo>
                        <a:pt x="135204" y="28381"/>
                        <a:pt x="136262" y="36319"/>
                        <a:pt x="114566" y="36583"/>
                      </a:cubicBezTo>
                      <a:cubicBezTo>
                        <a:pt x="92870" y="36847"/>
                        <a:pt x="5028" y="7479"/>
                        <a:pt x="266" y="64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8" name="フリーフォーム: 図形 1357">
                  <a:extLst>
                    <a:ext uri="{FF2B5EF4-FFF2-40B4-BE49-F238E27FC236}">
                      <a16:creationId xmlns:a16="http://schemas.microsoft.com/office/drawing/2014/main" id="{FBE41A27-4997-4447-B23E-332525667AF9}"/>
                    </a:ext>
                  </a:extLst>
                </p:cNvPr>
                <p:cNvSpPr/>
                <p:nvPr/>
              </p:nvSpPr>
              <p:spPr>
                <a:xfrm>
                  <a:off x="6016395" y="3051171"/>
                  <a:ext cx="150284" cy="15822"/>
                </a:xfrm>
                <a:custGeom>
                  <a:avLst/>
                  <a:gdLst>
                    <a:gd name="connsiteX0" fmla="*/ 230 w 150284"/>
                    <a:gd name="connsiteY0" fmla="*/ 12704 h 15822"/>
                    <a:gd name="connsiteX1" fmla="*/ 144693 w 150284"/>
                    <a:gd name="connsiteY1" fmla="*/ 4 h 15822"/>
                    <a:gd name="connsiteX2" fmla="*/ 111355 w 150284"/>
                    <a:gd name="connsiteY2" fmla="*/ 14292 h 15822"/>
                    <a:gd name="connsiteX3" fmla="*/ 230 w 150284"/>
                    <a:gd name="connsiteY3" fmla="*/ 12704 h 1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284" h="15822">
                      <a:moveTo>
                        <a:pt x="230" y="12704"/>
                      </a:moveTo>
                      <a:cubicBezTo>
                        <a:pt x="5786" y="10323"/>
                        <a:pt x="126172" y="-261"/>
                        <a:pt x="144693" y="4"/>
                      </a:cubicBezTo>
                      <a:cubicBezTo>
                        <a:pt x="163214" y="269"/>
                        <a:pt x="131463" y="11117"/>
                        <a:pt x="111355" y="14292"/>
                      </a:cubicBezTo>
                      <a:cubicBezTo>
                        <a:pt x="91247" y="17467"/>
                        <a:pt x="-5326" y="15085"/>
                        <a:pt x="230" y="127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9" name="フリーフォーム: 図形 1358">
                  <a:extLst>
                    <a:ext uri="{FF2B5EF4-FFF2-40B4-BE49-F238E27FC236}">
                      <a16:creationId xmlns:a16="http://schemas.microsoft.com/office/drawing/2014/main" id="{44BAA3DE-6F4C-4302-BF07-F0622684EBF2}"/>
                    </a:ext>
                  </a:extLst>
                </p:cNvPr>
                <p:cNvSpPr/>
                <p:nvPr/>
              </p:nvSpPr>
              <p:spPr>
                <a:xfrm>
                  <a:off x="6016696" y="3082749"/>
                  <a:ext cx="157107" cy="11359"/>
                </a:xfrm>
                <a:custGeom>
                  <a:avLst/>
                  <a:gdLst>
                    <a:gd name="connsiteX0" fmla="*/ 1517 w 157107"/>
                    <a:gd name="connsiteY0" fmla="*/ 176 h 11359"/>
                    <a:gd name="connsiteX1" fmla="*/ 155504 w 157107"/>
                    <a:gd name="connsiteY1" fmla="*/ 4939 h 11359"/>
                    <a:gd name="connsiteX2" fmla="*/ 79304 w 157107"/>
                    <a:gd name="connsiteY2" fmla="*/ 11289 h 11359"/>
                    <a:gd name="connsiteX3" fmla="*/ 1517 w 157107"/>
                    <a:gd name="connsiteY3" fmla="*/ 176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07" h="11359">
                      <a:moveTo>
                        <a:pt x="1517" y="176"/>
                      </a:moveTo>
                      <a:cubicBezTo>
                        <a:pt x="14217" y="-882"/>
                        <a:pt x="142539" y="3087"/>
                        <a:pt x="155504" y="4939"/>
                      </a:cubicBezTo>
                      <a:cubicBezTo>
                        <a:pt x="168469" y="6791"/>
                        <a:pt x="99148" y="10231"/>
                        <a:pt x="79304" y="11289"/>
                      </a:cubicBezTo>
                      <a:cubicBezTo>
                        <a:pt x="59460" y="12347"/>
                        <a:pt x="-11183" y="1234"/>
                        <a:pt x="1517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0" name="フリーフォーム: 図形 1359">
                  <a:extLst>
                    <a:ext uri="{FF2B5EF4-FFF2-40B4-BE49-F238E27FC236}">
                      <a16:creationId xmlns:a16="http://schemas.microsoft.com/office/drawing/2014/main" id="{95D70A5E-CB72-419A-A26A-338DD69B638B}"/>
                    </a:ext>
                  </a:extLst>
                </p:cNvPr>
                <p:cNvSpPr/>
                <p:nvPr/>
              </p:nvSpPr>
              <p:spPr>
                <a:xfrm>
                  <a:off x="5972133" y="2811105"/>
                  <a:ext cx="114396" cy="410385"/>
                </a:xfrm>
                <a:custGeom>
                  <a:avLst/>
                  <a:gdLst>
                    <a:gd name="connsiteX0" fmla="*/ 25442 w 114396"/>
                    <a:gd name="connsiteY0" fmla="*/ 358 h 410385"/>
                    <a:gd name="connsiteX1" fmla="*/ 27030 w 114396"/>
                    <a:gd name="connsiteY1" fmla="*/ 124183 h 410385"/>
                    <a:gd name="connsiteX2" fmla="*/ 20680 w 114396"/>
                    <a:gd name="connsiteY2" fmla="*/ 67033 h 410385"/>
                    <a:gd name="connsiteX3" fmla="*/ 20680 w 114396"/>
                    <a:gd name="connsiteY3" fmla="*/ 97195 h 410385"/>
                    <a:gd name="connsiteX4" fmla="*/ 22267 w 114396"/>
                    <a:gd name="connsiteY4" fmla="*/ 149583 h 410385"/>
                    <a:gd name="connsiteX5" fmla="*/ 22267 w 114396"/>
                    <a:gd name="connsiteY5" fmla="*/ 160695 h 410385"/>
                    <a:gd name="connsiteX6" fmla="*/ 76242 w 114396"/>
                    <a:gd name="connsiteY6" fmla="*/ 286108 h 410385"/>
                    <a:gd name="connsiteX7" fmla="*/ 69892 w 114396"/>
                    <a:gd name="connsiteY7" fmla="*/ 265470 h 410385"/>
                    <a:gd name="connsiteX8" fmla="*/ 114342 w 114396"/>
                    <a:gd name="connsiteY8" fmla="*/ 409933 h 410385"/>
                    <a:gd name="connsiteX9" fmla="*/ 77830 w 114396"/>
                    <a:gd name="connsiteY9" fmla="*/ 308333 h 410385"/>
                    <a:gd name="connsiteX10" fmla="*/ 25442 w 114396"/>
                    <a:gd name="connsiteY10" fmla="*/ 233720 h 410385"/>
                    <a:gd name="connsiteX11" fmla="*/ 19092 w 114396"/>
                    <a:gd name="connsiteY11" fmla="*/ 235308 h 410385"/>
                    <a:gd name="connsiteX12" fmla="*/ 42 w 114396"/>
                    <a:gd name="connsiteY12" fmla="*/ 190858 h 410385"/>
                    <a:gd name="connsiteX13" fmla="*/ 14330 w 114396"/>
                    <a:gd name="connsiteY13" fmla="*/ 89258 h 410385"/>
                    <a:gd name="connsiteX14" fmla="*/ 25442 w 114396"/>
                    <a:gd name="connsiteY14" fmla="*/ 358 h 41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96" h="410385">
                      <a:moveTo>
                        <a:pt x="25442" y="358"/>
                      </a:moveTo>
                      <a:cubicBezTo>
                        <a:pt x="27559" y="6179"/>
                        <a:pt x="27824" y="113071"/>
                        <a:pt x="27030" y="124183"/>
                      </a:cubicBezTo>
                      <a:cubicBezTo>
                        <a:pt x="26236" y="135295"/>
                        <a:pt x="21738" y="71531"/>
                        <a:pt x="20680" y="67033"/>
                      </a:cubicBezTo>
                      <a:cubicBezTo>
                        <a:pt x="19622" y="62535"/>
                        <a:pt x="20416" y="83437"/>
                        <a:pt x="20680" y="97195"/>
                      </a:cubicBezTo>
                      <a:cubicBezTo>
                        <a:pt x="20944" y="110953"/>
                        <a:pt x="22002" y="139000"/>
                        <a:pt x="22267" y="149583"/>
                      </a:cubicBezTo>
                      <a:cubicBezTo>
                        <a:pt x="22532" y="160166"/>
                        <a:pt x="13271" y="137941"/>
                        <a:pt x="22267" y="160695"/>
                      </a:cubicBezTo>
                      <a:cubicBezTo>
                        <a:pt x="31263" y="183449"/>
                        <a:pt x="68305" y="268646"/>
                        <a:pt x="76242" y="286108"/>
                      </a:cubicBezTo>
                      <a:cubicBezTo>
                        <a:pt x="84179" y="303570"/>
                        <a:pt x="63542" y="244833"/>
                        <a:pt x="69892" y="265470"/>
                      </a:cubicBezTo>
                      <a:cubicBezTo>
                        <a:pt x="76242" y="286107"/>
                        <a:pt x="113019" y="402789"/>
                        <a:pt x="114342" y="409933"/>
                      </a:cubicBezTo>
                      <a:cubicBezTo>
                        <a:pt x="115665" y="417077"/>
                        <a:pt x="92647" y="337702"/>
                        <a:pt x="77830" y="308333"/>
                      </a:cubicBezTo>
                      <a:cubicBezTo>
                        <a:pt x="63013" y="278964"/>
                        <a:pt x="35232" y="245891"/>
                        <a:pt x="25442" y="233720"/>
                      </a:cubicBezTo>
                      <a:cubicBezTo>
                        <a:pt x="15652" y="221549"/>
                        <a:pt x="23325" y="242452"/>
                        <a:pt x="19092" y="235308"/>
                      </a:cubicBezTo>
                      <a:cubicBezTo>
                        <a:pt x="14859" y="228164"/>
                        <a:pt x="836" y="215200"/>
                        <a:pt x="42" y="190858"/>
                      </a:cubicBezTo>
                      <a:cubicBezTo>
                        <a:pt x="-752" y="166516"/>
                        <a:pt x="9832" y="117304"/>
                        <a:pt x="14330" y="89258"/>
                      </a:cubicBezTo>
                      <a:cubicBezTo>
                        <a:pt x="18828" y="61212"/>
                        <a:pt x="23325" y="-5463"/>
                        <a:pt x="25442" y="3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1" name="フリーフォーム: 図形 1360">
                  <a:extLst>
                    <a:ext uri="{FF2B5EF4-FFF2-40B4-BE49-F238E27FC236}">
                      <a16:creationId xmlns:a16="http://schemas.microsoft.com/office/drawing/2014/main" id="{93137AA0-C0D5-4678-9F3E-8760BC9199B9}"/>
                    </a:ext>
                  </a:extLst>
                </p:cNvPr>
                <p:cNvSpPr/>
                <p:nvPr/>
              </p:nvSpPr>
              <p:spPr>
                <a:xfrm>
                  <a:off x="6080089" y="2965436"/>
                  <a:ext cx="116801" cy="273186"/>
                </a:xfrm>
                <a:custGeom>
                  <a:avLst/>
                  <a:gdLst>
                    <a:gd name="connsiteX0" fmla="*/ 115924 w 116801"/>
                    <a:gd name="connsiteY0" fmla="*/ 14 h 273186"/>
                    <a:gd name="connsiteX1" fmla="*/ 58774 w 116801"/>
                    <a:gd name="connsiteY1" fmla="*/ 138127 h 273186"/>
                    <a:gd name="connsiteX2" fmla="*/ 76236 w 116801"/>
                    <a:gd name="connsiteY2" fmla="*/ 104789 h 273186"/>
                    <a:gd name="connsiteX3" fmla="*/ 36 w 116801"/>
                    <a:gd name="connsiteY3" fmla="*/ 273064 h 273186"/>
                    <a:gd name="connsiteX4" fmla="*/ 87349 w 116801"/>
                    <a:gd name="connsiteY4" fmla="*/ 130189 h 273186"/>
                    <a:gd name="connsiteX5" fmla="*/ 115924 w 116801"/>
                    <a:gd name="connsiteY5" fmla="*/ 14 h 273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01" h="273186">
                      <a:moveTo>
                        <a:pt x="115924" y="14"/>
                      </a:moveTo>
                      <a:cubicBezTo>
                        <a:pt x="111162" y="1337"/>
                        <a:pt x="65389" y="120665"/>
                        <a:pt x="58774" y="138127"/>
                      </a:cubicBezTo>
                      <a:cubicBezTo>
                        <a:pt x="52159" y="155589"/>
                        <a:pt x="86026" y="82300"/>
                        <a:pt x="76236" y="104789"/>
                      </a:cubicBezTo>
                      <a:cubicBezTo>
                        <a:pt x="66446" y="127279"/>
                        <a:pt x="-1816" y="268831"/>
                        <a:pt x="36" y="273064"/>
                      </a:cubicBezTo>
                      <a:cubicBezTo>
                        <a:pt x="1888" y="277297"/>
                        <a:pt x="69357" y="170406"/>
                        <a:pt x="87349" y="130189"/>
                      </a:cubicBezTo>
                      <a:cubicBezTo>
                        <a:pt x="105341" y="89972"/>
                        <a:pt x="120686" y="-1309"/>
                        <a:pt x="11592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2" name="フリーフォーム: 図形 1361">
                  <a:extLst>
                    <a:ext uri="{FF2B5EF4-FFF2-40B4-BE49-F238E27FC236}">
                      <a16:creationId xmlns:a16="http://schemas.microsoft.com/office/drawing/2014/main" id="{2D354CF1-C027-467E-B9B5-5D22182EBF40}"/>
                    </a:ext>
                  </a:extLst>
                </p:cNvPr>
                <p:cNvSpPr/>
                <p:nvPr/>
              </p:nvSpPr>
              <p:spPr>
                <a:xfrm>
                  <a:off x="5863126" y="2411882"/>
                  <a:ext cx="88829" cy="417929"/>
                </a:xfrm>
                <a:custGeom>
                  <a:avLst/>
                  <a:gdLst>
                    <a:gd name="connsiteX0" fmla="*/ 5862 w 88829"/>
                    <a:gd name="connsiteY0" fmla="*/ 1118 h 417929"/>
                    <a:gd name="connsiteX1" fmla="*/ 4274 w 88829"/>
                    <a:gd name="connsiteY1" fmla="*/ 61443 h 417929"/>
                    <a:gd name="connsiteX2" fmla="*/ 69362 w 88829"/>
                    <a:gd name="connsiteY2" fmla="*/ 210668 h 417929"/>
                    <a:gd name="connsiteX3" fmla="*/ 26499 w 88829"/>
                    <a:gd name="connsiteY3" fmla="*/ 102718 h 417929"/>
                    <a:gd name="connsiteX4" fmla="*/ 59837 w 88829"/>
                    <a:gd name="connsiteY4" fmla="*/ 199556 h 417929"/>
                    <a:gd name="connsiteX5" fmla="*/ 88412 w 88829"/>
                    <a:gd name="connsiteY5" fmla="*/ 386881 h 417929"/>
                    <a:gd name="connsiteX6" fmla="*/ 74124 w 88829"/>
                    <a:gd name="connsiteY6" fmla="*/ 278931 h 417929"/>
                    <a:gd name="connsiteX7" fmla="*/ 37612 w 88829"/>
                    <a:gd name="connsiteY7" fmla="*/ 186856 h 417929"/>
                    <a:gd name="connsiteX8" fmla="*/ 53487 w 88829"/>
                    <a:gd name="connsiteY8" fmla="*/ 417043 h 417929"/>
                    <a:gd name="connsiteX9" fmla="*/ 40787 w 88829"/>
                    <a:gd name="connsiteY9" fmla="*/ 261468 h 417929"/>
                    <a:gd name="connsiteX10" fmla="*/ 16974 w 88829"/>
                    <a:gd name="connsiteY10" fmla="*/ 139231 h 417929"/>
                    <a:gd name="connsiteX11" fmla="*/ 2687 w 88829"/>
                    <a:gd name="connsiteY11" fmla="*/ 107481 h 417929"/>
                    <a:gd name="connsiteX12" fmla="*/ 5862 w 88829"/>
                    <a:gd name="connsiteY12" fmla="*/ 1118 h 41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829" h="417929">
                      <a:moveTo>
                        <a:pt x="5862" y="1118"/>
                      </a:moveTo>
                      <a:cubicBezTo>
                        <a:pt x="6126" y="-6555"/>
                        <a:pt x="-6309" y="26518"/>
                        <a:pt x="4274" y="61443"/>
                      </a:cubicBezTo>
                      <a:cubicBezTo>
                        <a:pt x="14857" y="96368"/>
                        <a:pt x="65658" y="203789"/>
                        <a:pt x="69362" y="210668"/>
                      </a:cubicBezTo>
                      <a:cubicBezTo>
                        <a:pt x="73066" y="217547"/>
                        <a:pt x="28086" y="104570"/>
                        <a:pt x="26499" y="102718"/>
                      </a:cubicBezTo>
                      <a:cubicBezTo>
                        <a:pt x="24912" y="100866"/>
                        <a:pt x="49518" y="152196"/>
                        <a:pt x="59837" y="199556"/>
                      </a:cubicBezTo>
                      <a:cubicBezTo>
                        <a:pt x="70156" y="246916"/>
                        <a:pt x="86031" y="373652"/>
                        <a:pt x="88412" y="386881"/>
                      </a:cubicBezTo>
                      <a:cubicBezTo>
                        <a:pt x="90793" y="400110"/>
                        <a:pt x="82591" y="312268"/>
                        <a:pt x="74124" y="278931"/>
                      </a:cubicBezTo>
                      <a:cubicBezTo>
                        <a:pt x="65657" y="245594"/>
                        <a:pt x="41052" y="163837"/>
                        <a:pt x="37612" y="186856"/>
                      </a:cubicBezTo>
                      <a:cubicBezTo>
                        <a:pt x="34172" y="209875"/>
                        <a:pt x="52958" y="404608"/>
                        <a:pt x="53487" y="417043"/>
                      </a:cubicBezTo>
                      <a:cubicBezTo>
                        <a:pt x="54016" y="429478"/>
                        <a:pt x="46873" y="307770"/>
                        <a:pt x="40787" y="261468"/>
                      </a:cubicBezTo>
                      <a:cubicBezTo>
                        <a:pt x="34702" y="215166"/>
                        <a:pt x="23324" y="164895"/>
                        <a:pt x="16974" y="139231"/>
                      </a:cubicBezTo>
                      <a:cubicBezTo>
                        <a:pt x="10624" y="113567"/>
                        <a:pt x="4010" y="127589"/>
                        <a:pt x="2687" y="107481"/>
                      </a:cubicBezTo>
                      <a:cubicBezTo>
                        <a:pt x="1364" y="87373"/>
                        <a:pt x="5598" y="8791"/>
                        <a:pt x="5862" y="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3" name="フリーフォーム: 図形 1362">
                  <a:extLst>
                    <a:ext uri="{FF2B5EF4-FFF2-40B4-BE49-F238E27FC236}">
                      <a16:creationId xmlns:a16="http://schemas.microsoft.com/office/drawing/2014/main" id="{2E2D137D-EB46-49B7-B0B7-6F8B580DD922}"/>
                    </a:ext>
                  </a:extLst>
                </p:cNvPr>
                <p:cNvSpPr/>
                <p:nvPr/>
              </p:nvSpPr>
              <p:spPr>
                <a:xfrm>
                  <a:off x="5810191" y="2469938"/>
                  <a:ext cx="84473" cy="397825"/>
                </a:xfrm>
                <a:custGeom>
                  <a:avLst/>
                  <a:gdLst>
                    <a:gd name="connsiteX0" fmla="*/ 28634 w 84473"/>
                    <a:gd name="connsiteY0" fmla="*/ 212 h 397825"/>
                    <a:gd name="connsiteX1" fmla="*/ 15934 w 84473"/>
                    <a:gd name="connsiteY1" fmla="*/ 141500 h 397825"/>
                    <a:gd name="connsiteX2" fmla="*/ 84197 w 84473"/>
                    <a:gd name="connsiteY2" fmla="*/ 397087 h 397825"/>
                    <a:gd name="connsiteX3" fmla="*/ 39747 w 84473"/>
                    <a:gd name="connsiteY3" fmla="*/ 219287 h 397825"/>
                    <a:gd name="connsiteX4" fmla="*/ 33397 w 84473"/>
                    <a:gd name="connsiteY4" fmla="*/ 222462 h 397825"/>
                    <a:gd name="connsiteX5" fmla="*/ 12759 w 84473"/>
                    <a:gd name="connsiteY5" fmla="*/ 133562 h 397825"/>
                    <a:gd name="connsiteX6" fmla="*/ 3234 w 84473"/>
                    <a:gd name="connsiteY6" fmla="*/ 189125 h 397825"/>
                    <a:gd name="connsiteX7" fmla="*/ 1647 w 84473"/>
                    <a:gd name="connsiteY7" fmla="*/ 111337 h 397825"/>
                    <a:gd name="connsiteX8" fmla="*/ 28634 w 84473"/>
                    <a:gd name="connsiteY8" fmla="*/ 212 h 39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473" h="397825">
                      <a:moveTo>
                        <a:pt x="28634" y="212"/>
                      </a:moveTo>
                      <a:cubicBezTo>
                        <a:pt x="31015" y="5239"/>
                        <a:pt x="6674" y="75354"/>
                        <a:pt x="15934" y="141500"/>
                      </a:cubicBezTo>
                      <a:cubicBezTo>
                        <a:pt x="25194" y="207646"/>
                        <a:pt x="80228" y="384123"/>
                        <a:pt x="84197" y="397087"/>
                      </a:cubicBezTo>
                      <a:cubicBezTo>
                        <a:pt x="88166" y="410052"/>
                        <a:pt x="48214" y="248391"/>
                        <a:pt x="39747" y="219287"/>
                      </a:cubicBezTo>
                      <a:cubicBezTo>
                        <a:pt x="31280" y="190183"/>
                        <a:pt x="37895" y="236749"/>
                        <a:pt x="33397" y="222462"/>
                      </a:cubicBezTo>
                      <a:cubicBezTo>
                        <a:pt x="28899" y="208175"/>
                        <a:pt x="17786" y="139118"/>
                        <a:pt x="12759" y="133562"/>
                      </a:cubicBezTo>
                      <a:cubicBezTo>
                        <a:pt x="7732" y="128006"/>
                        <a:pt x="5086" y="192829"/>
                        <a:pt x="3234" y="189125"/>
                      </a:cubicBezTo>
                      <a:cubicBezTo>
                        <a:pt x="1382" y="185421"/>
                        <a:pt x="-2057" y="142029"/>
                        <a:pt x="1647" y="111337"/>
                      </a:cubicBezTo>
                      <a:cubicBezTo>
                        <a:pt x="5351" y="80645"/>
                        <a:pt x="26253" y="-4815"/>
                        <a:pt x="28634" y="2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4" name="フリーフォーム: 図形 1363">
                  <a:extLst>
                    <a:ext uri="{FF2B5EF4-FFF2-40B4-BE49-F238E27FC236}">
                      <a16:creationId xmlns:a16="http://schemas.microsoft.com/office/drawing/2014/main" id="{85A2CEA4-A755-42F2-9BA4-95EF4AE9738A}"/>
                    </a:ext>
                  </a:extLst>
                </p:cNvPr>
                <p:cNvSpPr/>
                <p:nvPr/>
              </p:nvSpPr>
              <p:spPr>
                <a:xfrm>
                  <a:off x="5748281" y="2722508"/>
                  <a:ext cx="63895" cy="549371"/>
                </a:xfrm>
                <a:custGeom>
                  <a:avLst/>
                  <a:gdLst>
                    <a:gd name="connsiteX0" fmla="*/ 19107 w 63895"/>
                    <a:gd name="connsiteY0" fmla="*/ 55 h 549371"/>
                    <a:gd name="connsiteX1" fmla="*/ 63557 w 63895"/>
                    <a:gd name="connsiteY1" fmla="*/ 200080 h 549371"/>
                    <a:gd name="connsiteX2" fmla="*/ 39744 w 63895"/>
                    <a:gd name="connsiteY2" fmla="*/ 130230 h 549371"/>
                    <a:gd name="connsiteX3" fmla="*/ 42919 w 63895"/>
                    <a:gd name="connsiteY3" fmla="*/ 288980 h 549371"/>
                    <a:gd name="connsiteX4" fmla="*/ 34982 w 63895"/>
                    <a:gd name="connsiteY4" fmla="*/ 493767 h 549371"/>
                    <a:gd name="connsiteX5" fmla="*/ 47682 w 63895"/>
                    <a:gd name="connsiteY5" fmla="*/ 293742 h 549371"/>
                    <a:gd name="connsiteX6" fmla="*/ 57 w 63895"/>
                    <a:gd name="connsiteY6" fmla="*/ 549330 h 549371"/>
                    <a:gd name="connsiteX7" fmla="*/ 58794 w 63895"/>
                    <a:gd name="connsiteY7" fmla="*/ 312792 h 549371"/>
                    <a:gd name="connsiteX8" fmla="*/ 55619 w 63895"/>
                    <a:gd name="connsiteY8" fmla="*/ 181030 h 549371"/>
                    <a:gd name="connsiteX9" fmla="*/ 19107 w 63895"/>
                    <a:gd name="connsiteY9" fmla="*/ 55 h 54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895" h="549371">
                      <a:moveTo>
                        <a:pt x="19107" y="55"/>
                      </a:moveTo>
                      <a:cubicBezTo>
                        <a:pt x="20430" y="3230"/>
                        <a:pt x="60118" y="178384"/>
                        <a:pt x="63557" y="200080"/>
                      </a:cubicBezTo>
                      <a:cubicBezTo>
                        <a:pt x="66996" y="221776"/>
                        <a:pt x="43184" y="115413"/>
                        <a:pt x="39744" y="130230"/>
                      </a:cubicBezTo>
                      <a:cubicBezTo>
                        <a:pt x="36304" y="145047"/>
                        <a:pt x="43713" y="228391"/>
                        <a:pt x="42919" y="288980"/>
                      </a:cubicBezTo>
                      <a:cubicBezTo>
                        <a:pt x="42125" y="349569"/>
                        <a:pt x="34188" y="492973"/>
                        <a:pt x="34982" y="493767"/>
                      </a:cubicBezTo>
                      <a:cubicBezTo>
                        <a:pt x="35776" y="494561"/>
                        <a:pt x="53503" y="284481"/>
                        <a:pt x="47682" y="293742"/>
                      </a:cubicBezTo>
                      <a:cubicBezTo>
                        <a:pt x="41861" y="303003"/>
                        <a:pt x="-1795" y="546155"/>
                        <a:pt x="57" y="549330"/>
                      </a:cubicBezTo>
                      <a:cubicBezTo>
                        <a:pt x="1909" y="552505"/>
                        <a:pt x="49534" y="374175"/>
                        <a:pt x="58794" y="312792"/>
                      </a:cubicBezTo>
                      <a:cubicBezTo>
                        <a:pt x="68054" y="251409"/>
                        <a:pt x="61175" y="230772"/>
                        <a:pt x="55619" y="181030"/>
                      </a:cubicBezTo>
                      <a:cubicBezTo>
                        <a:pt x="50063" y="131288"/>
                        <a:pt x="17784" y="-3120"/>
                        <a:pt x="19107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5" name="フリーフォーム: 図形 1364">
                  <a:extLst>
                    <a:ext uri="{FF2B5EF4-FFF2-40B4-BE49-F238E27FC236}">
                      <a16:creationId xmlns:a16="http://schemas.microsoft.com/office/drawing/2014/main" id="{9D9531EE-3D4C-46ED-9965-AF5D17C7BF59}"/>
                    </a:ext>
                  </a:extLst>
                </p:cNvPr>
                <p:cNvSpPr/>
                <p:nvPr/>
              </p:nvSpPr>
              <p:spPr>
                <a:xfrm>
                  <a:off x="5714922" y="2848743"/>
                  <a:ext cx="60631" cy="432620"/>
                </a:xfrm>
                <a:custGeom>
                  <a:avLst/>
                  <a:gdLst>
                    <a:gd name="connsiteX0" fmla="*/ 22303 w 60631"/>
                    <a:gd name="connsiteY0" fmla="*/ 2407 h 432620"/>
                    <a:gd name="connsiteX1" fmla="*/ 60403 w 60631"/>
                    <a:gd name="connsiteY1" fmla="*/ 302445 h 432620"/>
                    <a:gd name="connsiteX2" fmla="*/ 38178 w 60631"/>
                    <a:gd name="connsiteY2" fmla="*/ 237357 h 432620"/>
                    <a:gd name="connsiteX3" fmla="*/ 38178 w 60631"/>
                    <a:gd name="connsiteY3" fmla="*/ 432620 h 432620"/>
                    <a:gd name="connsiteX4" fmla="*/ 36591 w 60631"/>
                    <a:gd name="connsiteY4" fmla="*/ 223070 h 432620"/>
                    <a:gd name="connsiteX5" fmla="*/ 78 w 60631"/>
                    <a:gd name="connsiteY5" fmla="*/ 386582 h 432620"/>
                    <a:gd name="connsiteX6" fmla="*/ 27066 w 60631"/>
                    <a:gd name="connsiteY6" fmla="*/ 237357 h 432620"/>
                    <a:gd name="connsiteX7" fmla="*/ 33416 w 60631"/>
                    <a:gd name="connsiteY7" fmla="*/ 164332 h 432620"/>
                    <a:gd name="connsiteX8" fmla="*/ 22303 w 60631"/>
                    <a:gd name="connsiteY8" fmla="*/ 2407 h 4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631" h="432620">
                      <a:moveTo>
                        <a:pt x="22303" y="2407"/>
                      </a:moveTo>
                      <a:cubicBezTo>
                        <a:pt x="26801" y="25426"/>
                        <a:pt x="57757" y="263287"/>
                        <a:pt x="60403" y="302445"/>
                      </a:cubicBezTo>
                      <a:cubicBezTo>
                        <a:pt x="63049" y="341603"/>
                        <a:pt x="41882" y="215661"/>
                        <a:pt x="38178" y="237357"/>
                      </a:cubicBezTo>
                      <a:cubicBezTo>
                        <a:pt x="34474" y="259053"/>
                        <a:pt x="38178" y="432620"/>
                        <a:pt x="38178" y="432620"/>
                      </a:cubicBezTo>
                      <a:cubicBezTo>
                        <a:pt x="37914" y="430239"/>
                        <a:pt x="42941" y="230743"/>
                        <a:pt x="36591" y="223070"/>
                      </a:cubicBezTo>
                      <a:cubicBezTo>
                        <a:pt x="30241" y="215397"/>
                        <a:pt x="1665" y="384201"/>
                        <a:pt x="78" y="386582"/>
                      </a:cubicBezTo>
                      <a:cubicBezTo>
                        <a:pt x="-1510" y="388963"/>
                        <a:pt x="21510" y="274399"/>
                        <a:pt x="27066" y="237357"/>
                      </a:cubicBezTo>
                      <a:cubicBezTo>
                        <a:pt x="32622" y="200315"/>
                        <a:pt x="32358" y="200580"/>
                        <a:pt x="33416" y="164332"/>
                      </a:cubicBezTo>
                      <a:cubicBezTo>
                        <a:pt x="34474" y="128084"/>
                        <a:pt x="17805" y="-20612"/>
                        <a:pt x="22303" y="2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6" name="フリーフォーム: 図形 1365">
                  <a:extLst>
                    <a:ext uri="{FF2B5EF4-FFF2-40B4-BE49-F238E27FC236}">
                      <a16:creationId xmlns:a16="http://schemas.microsoft.com/office/drawing/2014/main" id="{53561F45-D707-453E-A032-9781FED5A6A5}"/>
                    </a:ext>
                  </a:extLst>
                </p:cNvPr>
                <p:cNvSpPr/>
                <p:nvPr/>
              </p:nvSpPr>
              <p:spPr>
                <a:xfrm>
                  <a:off x="5581179" y="2949099"/>
                  <a:ext cx="160831" cy="343730"/>
                </a:xfrm>
                <a:custGeom>
                  <a:avLst/>
                  <a:gdLst>
                    <a:gd name="connsiteX0" fmla="*/ 471 w 160831"/>
                    <a:gd name="connsiteY0" fmla="*/ 476 h 343730"/>
                    <a:gd name="connsiteX1" fmla="*/ 138584 w 160831"/>
                    <a:gd name="connsiteY1" fmla="*/ 125889 h 343730"/>
                    <a:gd name="connsiteX2" fmla="*/ 121121 w 160831"/>
                    <a:gd name="connsiteY2" fmla="*/ 303689 h 343730"/>
                    <a:gd name="connsiteX3" fmla="*/ 160809 w 160831"/>
                    <a:gd name="connsiteY3" fmla="*/ 338614 h 343730"/>
                    <a:gd name="connsiteX4" fmla="*/ 114771 w 160831"/>
                    <a:gd name="connsiteY4" fmla="*/ 224314 h 343730"/>
                    <a:gd name="connsiteX5" fmla="*/ 149696 w 160831"/>
                    <a:gd name="connsiteY5" fmla="*/ 287814 h 343730"/>
                    <a:gd name="connsiteX6" fmla="*/ 130646 w 160831"/>
                    <a:gd name="connsiteY6" fmla="*/ 302101 h 343730"/>
                    <a:gd name="connsiteX7" fmla="*/ 144934 w 160831"/>
                    <a:gd name="connsiteY7" fmla="*/ 135414 h 343730"/>
                    <a:gd name="connsiteX8" fmla="*/ 95721 w 160831"/>
                    <a:gd name="connsiteY8" fmla="*/ 84614 h 343730"/>
                    <a:gd name="connsiteX9" fmla="*/ 471 w 160831"/>
                    <a:gd name="connsiteY9" fmla="*/ 476 h 34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31" h="343730">
                      <a:moveTo>
                        <a:pt x="471" y="476"/>
                      </a:moveTo>
                      <a:cubicBezTo>
                        <a:pt x="7615" y="7355"/>
                        <a:pt x="118476" y="75353"/>
                        <a:pt x="138584" y="125889"/>
                      </a:cubicBezTo>
                      <a:cubicBezTo>
                        <a:pt x="158692" y="176425"/>
                        <a:pt x="117417" y="268235"/>
                        <a:pt x="121121" y="303689"/>
                      </a:cubicBezTo>
                      <a:cubicBezTo>
                        <a:pt x="124825" y="339143"/>
                        <a:pt x="161867" y="351843"/>
                        <a:pt x="160809" y="338614"/>
                      </a:cubicBezTo>
                      <a:cubicBezTo>
                        <a:pt x="159751" y="325385"/>
                        <a:pt x="116623" y="232781"/>
                        <a:pt x="114771" y="224314"/>
                      </a:cubicBezTo>
                      <a:cubicBezTo>
                        <a:pt x="112919" y="215847"/>
                        <a:pt x="147050" y="274850"/>
                        <a:pt x="149696" y="287814"/>
                      </a:cubicBezTo>
                      <a:cubicBezTo>
                        <a:pt x="152342" y="300779"/>
                        <a:pt x="131440" y="327501"/>
                        <a:pt x="130646" y="302101"/>
                      </a:cubicBezTo>
                      <a:cubicBezTo>
                        <a:pt x="129852" y="276701"/>
                        <a:pt x="150755" y="171662"/>
                        <a:pt x="144934" y="135414"/>
                      </a:cubicBezTo>
                      <a:cubicBezTo>
                        <a:pt x="139113" y="99166"/>
                        <a:pt x="122179" y="106045"/>
                        <a:pt x="95721" y="84614"/>
                      </a:cubicBezTo>
                      <a:cubicBezTo>
                        <a:pt x="69263" y="63183"/>
                        <a:pt x="-6673" y="-6403"/>
                        <a:pt x="471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7" name="フリーフォーム: 図形 1366">
                  <a:extLst>
                    <a:ext uri="{FF2B5EF4-FFF2-40B4-BE49-F238E27FC236}">
                      <a16:creationId xmlns:a16="http://schemas.microsoft.com/office/drawing/2014/main" id="{F3287A5D-434D-451B-B3BC-0A090E34BADA}"/>
                    </a:ext>
                  </a:extLst>
                </p:cNvPr>
                <p:cNvSpPr/>
                <p:nvPr/>
              </p:nvSpPr>
              <p:spPr>
                <a:xfrm>
                  <a:off x="5819073" y="2782041"/>
                  <a:ext cx="227389" cy="532160"/>
                </a:xfrm>
                <a:custGeom>
                  <a:avLst/>
                  <a:gdLst>
                    <a:gd name="connsiteX0" fmla="*/ 2290 w 227389"/>
                    <a:gd name="connsiteY0" fmla="*/ 5609 h 532160"/>
                    <a:gd name="connsiteX1" fmla="*/ 151515 w 227389"/>
                    <a:gd name="connsiteY1" fmla="*/ 377084 h 532160"/>
                    <a:gd name="connsiteX2" fmla="*/ 102302 w 227389"/>
                    <a:gd name="connsiteY2" fmla="*/ 280247 h 532160"/>
                    <a:gd name="connsiteX3" fmla="*/ 226127 w 227389"/>
                    <a:gd name="connsiteY3" fmla="*/ 531072 h 532160"/>
                    <a:gd name="connsiteX4" fmla="*/ 164215 w 227389"/>
                    <a:gd name="connsiteY4" fmla="*/ 367559 h 532160"/>
                    <a:gd name="connsiteX5" fmla="*/ 127702 w 227389"/>
                    <a:gd name="connsiteY5" fmla="*/ 275484 h 532160"/>
                    <a:gd name="connsiteX6" fmla="*/ 164215 w 227389"/>
                    <a:gd name="connsiteY6" fmla="*/ 345334 h 532160"/>
                    <a:gd name="connsiteX7" fmla="*/ 91190 w 227389"/>
                    <a:gd name="connsiteY7" fmla="*/ 170709 h 532160"/>
                    <a:gd name="connsiteX8" fmla="*/ 62615 w 227389"/>
                    <a:gd name="connsiteY8" fmla="*/ 153247 h 532160"/>
                    <a:gd name="connsiteX9" fmla="*/ 2290 w 227389"/>
                    <a:gd name="connsiteY9" fmla="*/ 5609 h 53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89" h="532160">
                      <a:moveTo>
                        <a:pt x="2290" y="5609"/>
                      </a:moveTo>
                      <a:cubicBezTo>
                        <a:pt x="17107" y="42915"/>
                        <a:pt x="134846" y="331311"/>
                        <a:pt x="151515" y="377084"/>
                      </a:cubicBezTo>
                      <a:cubicBezTo>
                        <a:pt x="168184" y="422857"/>
                        <a:pt x="89867" y="254582"/>
                        <a:pt x="102302" y="280247"/>
                      </a:cubicBezTo>
                      <a:cubicBezTo>
                        <a:pt x="114737" y="305912"/>
                        <a:pt x="215808" y="516520"/>
                        <a:pt x="226127" y="531072"/>
                      </a:cubicBezTo>
                      <a:cubicBezTo>
                        <a:pt x="236446" y="545624"/>
                        <a:pt x="180619" y="410157"/>
                        <a:pt x="164215" y="367559"/>
                      </a:cubicBezTo>
                      <a:cubicBezTo>
                        <a:pt x="147811" y="324961"/>
                        <a:pt x="127702" y="279188"/>
                        <a:pt x="127702" y="275484"/>
                      </a:cubicBezTo>
                      <a:cubicBezTo>
                        <a:pt x="127702" y="271780"/>
                        <a:pt x="170300" y="362797"/>
                        <a:pt x="164215" y="345334"/>
                      </a:cubicBezTo>
                      <a:cubicBezTo>
                        <a:pt x="158130" y="327872"/>
                        <a:pt x="108123" y="202723"/>
                        <a:pt x="91190" y="170709"/>
                      </a:cubicBezTo>
                      <a:cubicBezTo>
                        <a:pt x="74257" y="138695"/>
                        <a:pt x="76373" y="178118"/>
                        <a:pt x="62615" y="153247"/>
                      </a:cubicBezTo>
                      <a:cubicBezTo>
                        <a:pt x="48857" y="128376"/>
                        <a:pt x="-12527" y="-31697"/>
                        <a:pt x="2290" y="56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8" name="フリーフォーム: 図形 1367">
                  <a:extLst>
                    <a:ext uri="{FF2B5EF4-FFF2-40B4-BE49-F238E27FC236}">
                      <a16:creationId xmlns:a16="http://schemas.microsoft.com/office/drawing/2014/main" id="{19AD2288-AACC-4DA9-9218-4810F4D116B0}"/>
                    </a:ext>
                  </a:extLst>
                </p:cNvPr>
                <p:cNvSpPr/>
                <p:nvPr/>
              </p:nvSpPr>
              <p:spPr>
                <a:xfrm>
                  <a:off x="5914449" y="2731873"/>
                  <a:ext cx="107288" cy="444371"/>
                </a:xfrm>
                <a:custGeom>
                  <a:avLst/>
                  <a:gdLst>
                    <a:gd name="connsiteX0" fmla="*/ 576 w 107288"/>
                    <a:gd name="connsiteY0" fmla="*/ 215 h 444371"/>
                    <a:gd name="connsiteX1" fmla="*/ 21214 w 107288"/>
                    <a:gd name="connsiteY1" fmla="*/ 133565 h 444371"/>
                    <a:gd name="connsiteX2" fmla="*/ 67251 w 107288"/>
                    <a:gd name="connsiteY2" fmla="*/ 254215 h 444371"/>
                    <a:gd name="connsiteX3" fmla="*/ 29151 w 107288"/>
                    <a:gd name="connsiteY3" fmla="*/ 136740 h 444371"/>
                    <a:gd name="connsiteX4" fmla="*/ 100589 w 107288"/>
                    <a:gd name="connsiteY4" fmla="*/ 409790 h 444371"/>
                    <a:gd name="connsiteX5" fmla="*/ 97414 w 107288"/>
                    <a:gd name="connsiteY5" fmla="*/ 425665 h 444371"/>
                    <a:gd name="connsiteX6" fmla="*/ 40264 w 107288"/>
                    <a:gd name="connsiteY6" fmla="*/ 273265 h 444371"/>
                    <a:gd name="connsiteX7" fmla="*/ 13276 w 107288"/>
                    <a:gd name="connsiteY7" fmla="*/ 192302 h 444371"/>
                    <a:gd name="connsiteX8" fmla="*/ 22801 w 107288"/>
                    <a:gd name="connsiteY8" fmla="*/ 157377 h 444371"/>
                    <a:gd name="connsiteX9" fmla="*/ 6926 w 107288"/>
                    <a:gd name="connsiteY9" fmla="*/ 103402 h 444371"/>
                    <a:gd name="connsiteX10" fmla="*/ 576 w 107288"/>
                    <a:gd name="connsiteY10" fmla="*/ 215 h 44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88" h="444371">
                      <a:moveTo>
                        <a:pt x="576" y="215"/>
                      </a:moveTo>
                      <a:cubicBezTo>
                        <a:pt x="2957" y="5242"/>
                        <a:pt x="10102" y="91232"/>
                        <a:pt x="21214" y="133565"/>
                      </a:cubicBezTo>
                      <a:cubicBezTo>
                        <a:pt x="32326" y="175898"/>
                        <a:pt x="65928" y="253686"/>
                        <a:pt x="67251" y="254215"/>
                      </a:cubicBezTo>
                      <a:cubicBezTo>
                        <a:pt x="68574" y="254744"/>
                        <a:pt x="23595" y="110811"/>
                        <a:pt x="29151" y="136740"/>
                      </a:cubicBezTo>
                      <a:cubicBezTo>
                        <a:pt x="34707" y="162669"/>
                        <a:pt x="89212" y="361636"/>
                        <a:pt x="100589" y="409790"/>
                      </a:cubicBezTo>
                      <a:cubicBezTo>
                        <a:pt x="111966" y="457944"/>
                        <a:pt x="107468" y="448419"/>
                        <a:pt x="97414" y="425665"/>
                      </a:cubicBezTo>
                      <a:cubicBezTo>
                        <a:pt x="87360" y="402911"/>
                        <a:pt x="54287" y="312159"/>
                        <a:pt x="40264" y="273265"/>
                      </a:cubicBezTo>
                      <a:cubicBezTo>
                        <a:pt x="26241" y="234371"/>
                        <a:pt x="16187" y="211617"/>
                        <a:pt x="13276" y="192302"/>
                      </a:cubicBezTo>
                      <a:cubicBezTo>
                        <a:pt x="10366" y="172987"/>
                        <a:pt x="23859" y="172194"/>
                        <a:pt x="22801" y="157377"/>
                      </a:cubicBezTo>
                      <a:cubicBezTo>
                        <a:pt x="21743" y="142560"/>
                        <a:pt x="10101" y="127215"/>
                        <a:pt x="6926" y="103402"/>
                      </a:cubicBezTo>
                      <a:cubicBezTo>
                        <a:pt x="3751" y="79590"/>
                        <a:pt x="-1805" y="-4812"/>
                        <a:pt x="576" y="2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9" name="フリーフォーム: 図形 1368">
                  <a:extLst>
                    <a:ext uri="{FF2B5EF4-FFF2-40B4-BE49-F238E27FC236}">
                      <a16:creationId xmlns:a16="http://schemas.microsoft.com/office/drawing/2014/main" id="{43B22A6A-DB9D-44CB-96DC-4ED0E3745BA3}"/>
                    </a:ext>
                  </a:extLst>
                </p:cNvPr>
                <p:cNvSpPr/>
                <p:nvPr/>
              </p:nvSpPr>
              <p:spPr>
                <a:xfrm>
                  <a:off x="5297471" y="2252649"/>
                  <a:ext cx="142936" cy="124989"/>
                </a:xfrm>
                <a:custGeom>
                  <a:avLst/>
                  <a:gdLst>
                    <a:gd name="connsiteX0" fmla="*/ 142892 w 142936"/>
                    <a:gd name="connsiteY0" fmla="*/ 14 h 124989"/>
                    <a:gd name="connsiteX1" fmla="*/ 65104 w 142936"/>
                    <a:gd name="connsiteY1" fmla="*/ 76214 h 124989"/>
                    <a:gd name="connsiteX2" fmla="*/ 17 w 142936"/>
                    <a:gd name="connsiteY2" fmla="*/ 123839 h 124989"/>
                    <a:gd name="connsiteX3" fmla="*/ 58754 w 142936"/>
                    <a:gd name="connsiteY3" fmla="*/ 107964 h 124989"/>
                    <a:gd name="connsiteX4" fmla="*/ 76217 w 142936"/>
                    <a:gd name="connsiteY4" fmla="*/ 82564 h 124989"/>
                    <a:gd name="connsiteX5" fmla="*/ 142892 w 142936"/>
                    <a:gd name="connsiteY5" fmla="*/ 14 h 12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36" h="124989">
                      <a:moveTo>
                        <a:pt x="142892" y="14"/>
                      </a:moveTo>
                      <a:cubicBezTo>
                        <a:pt x="141040" y="-1044"/>
                        <a:pt x="88916" y="55577"/>
                        <a:pt x="65104" y="76214"/>
                      </a:cubicBezTo>
                      <a:cubicBezTo>
                        <a:pt x="41292" y="96851"/>
                        <a:pt x="1075" y="118548"/>
                        <a:pt x="17" y="123839"/>
                      </a:cubicBezTo>
                      <a:cubicBezTo>
                        <a:pt x="-1041" y="129130"/>
                        <a:pt x="46054" y="114843"/>
                        <a:pt x="58754" y="107964"/>
                      </a:cubicBezTo>
                      <a:cubicBezTo>
                        <a:pt x="71454" y="101085"/>
                        <a:pt x="64046" y="98439"/>
                        <a:pt x="76217" y="82564"/>
                      </a:cubicBezTo>
                      <a:cubicBezTo>
                        <a:pt x="88388" y="66689"/>
                        <a:pt x="144744" y="1072"/>
                        <a:pt x="142892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0" name="フリーフォーム: 図形 1369">
                  <a:extLst>
                    <a:ext uri="{FF2B5EF4-FFF2-40B4-BE49-F238E27FC236}">
                      <a16:creationId xmlns:a16="http://schemas.microsoft.com/office/drawing/2014/main" id="{715CC93E-A2D1-4AF1-85F6-EBBDFF1480E3}"/>
                    </a:ext>
                  </a:extLst>
                </p:cNvPr>
                <p:cNvSpPr/>
                <p:nvPr/>
              </p:nvSpPr>
              <p:spPr>
                <a:xfrm>
                  <a:off x="5306730" y="2370067"/>
                  <a:ext cx="116330" cy="325645"/>
                </a:xfrm>
                <a:custGeom>
                  <a:avLst/>
                  <a:gdLst>
                    <a:gd name="connsiteX0" fmla="*/ 5045 w 116330"/>
                    <a:gd name="connsiteY0" fmla="*/ 71 h 325645"/>
                    <a:gd name="connsiteX1" fmla="*/ 283 w 116330"/>
                    <a:gd name="connsiteY1" fmla="*/ 76271 h 325645"/>
                    <a:gd name="connsiteX2" fmla="*/ 14570 w 116330"/>
                    <a:gd name="connsiteY2" fmla="*/ 123896 h 325645"/>
                    <a:gd name="connsiteX3" fmla="*/ 30445 w 116330"/>
                    <a:gd name="connsiteY3" fmla="*/ 184221 h 325645"/>
                    <a:gd name="connsiteX4" fmla="*/ 60608 w 116330"/>
                    <a:gd name="connsiteY4" fmla="*/ 244546 h 325645"/>
                    <a:gd name="connsiteX5" fmla="*/ 116170 w 116330"/>
                    <a:gd name="connsiteY5" fmla="*/ 325508 h 325645"/>
                    <a:gd name="connsiteX6" fmla="*/ 76483 w 116330"/>
                    <a:gd name="connsiteY6" fmla="*/ 262008 h 325645"/>
                    <a:gd name="connsiteX7" fmla="*/ 46320 w 116330"/>
                    <a:gd name="connsiteY7" fmla="*/ 190571 h 325645"/>
                    <a:gd name="connsiteX8" fmla="*/ 25683 w 116330"/>
                    <a:gd name="connsiteY8" fmla="*/ 141358 h 325645"/>
                    <a:gd name="connsiteX9" fmla="*/ 5045 w 116330"/>
                    <a:gd name="connsiteY9" fmla="*/ 63571 h 325645"/>
                    <a:gd name="connsiteX10" fmla="*/ 5045 w 116330"/>
                    <a:gd name="connsiteY10" fmla="*/ 71 h 3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330" h="325645">
                      <a:moveTo>
                        <a:pt x="5045" y="71"/>
                      </a:moveTo>
                      <a:cubicBezTo>
                        <a:pt x="4251" y="2188"/>
                        <a:pt x="-1304" y="55634"/>
                        <a:pt x="283" y="76271"/>
                      </a:cubicBezTo>
                      <a:cubicBezTo>
                        <a:pt x="1870" y="96908"/>
                        <a:pt x="9543" y="105905"/>
                        <a:pt x="14570" y="123896"/>
                      </a:cubicBezTo>
                      <a:cubicBezTo>
                        <a:pt x="19597" y="141887"/>
                        <a:pt x="22772" y="164113"/>
                        <a:pt x="30445" y="184221"/>
                      </a:cubicBezTo>
                      <a:cubicBezTo>
                        <a:pt x="38118" y="204329"/>
                        <a:pt x="46320" y="220998"/>
                        <a:pt x="60608" y="244546"/>
                      </a:cubicBezTo>
                      <a:cubicBezTo>
                        <a:pt x="74896" y="268094"/>
                        <a:pt x="113524" y="322598"/>
                        <a:pt x="116170" y="325508"/>
                      </a:cubicBezTo>
                      <a:cubicBezTo>
                        <a:pt x="118816" y="328418"/>
                        <a:pt x="88125" y="284497"/>
                        <a:pt x="76483" y="262008"/>
                      </a:cubicBezTo>
                      <a:cubicBezTo>
                        <a:pt x="64841" y="239519"/>
                        <a:pt x="46320" y="190571"/>
                        <a:pt x="46320" y="190571"/>
                      </a:cubicBezTo>
                      <a:cubicBezTo>
                        <a:pt x="37853" y="170463"/>
                        <a:pt x="32562" y="162524"/>
                        <a:pt x="25683" y="141358"/>
                      </a:cubicBezTo>
                      <a:cubicBezTo>
                        <a:pt x="18804" y="120192"/>
                        <a:pt x="7162" y="83944"/>
                        <a:pt x="5045" y="63571"/>
                      </a:cubicBezTo>
                      <a:cubicBezTo>
                        <a:pt x="2928" y="43198"/>
                        <a:pt x="5839" y="-2046"/>
                        <a:pt x="5045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1" name="フリーフォーム: 図形 1370">
                  <a:extLst>
                    <a:ext uri="{FF2B5EF4-FFF2-40B4-BE49-F238E27FC236}">
                      <a16:creationId xmlns:a16="http://schemas.microsoft.com/office/drawing/2014/main" id="{465C6BD5-0F8A-46C5-821E-A4FF316F9A89}"/>
                    </a:ext>
                  </a:extLst>
                </p:cNvPr>
                <p:cNvSpPr/>
                <p:nvPr/>
              </p:nvSpPr>
              <p:spPr>
                <a:xfrm>
                  <a:off x="5360756" y="2296932"/>
                  <a:ext cx="72879" cy="397067"/>
                </a:xfrm>
                <a:custGeom>
                  <a:avLst/>
                  <a:gdLst>
                    <a:gd name="connsiteX0" fmla="*/ 66907 w 72879"/>
                    <a:gd name="connsiteY0" fmla="*/ 181 h 397067"/>
                    <a:gd name="connsiteX1" fmla="*/ 16107 w 72879"/>
                    <a:gd name="connsiteY1" fmla="*/ 79556 h 397067"/>
                    <a:gd name="connsiteX2" fmla="*/ 12932 w 72879"/>
                    <a:gd name="connsiteY2" fmla="*/ 127181 h 397067"/>
                    <a:gd name="connsiteX3" fmla="*/ 28807 w 72879"/>
                    <a:gd name="connsiteY3" fmla="*/ 228781 h 397067"/>
                    <a:gd name="connsiteX4" fmla="*/ 57382 w 72879"/>
                    <a:gd name="connsiteY4" fmla="*/ 325618 h 397067"/>
                    <a:gd name="connsiteX5" fmla="*/ 65319 w 72879"/>
                    <a:gd name="connsiteY5" fmla="*/ 397056 h 397067"/>
                    <a:gd name="connsiteX6" fmla="*/ 70082 w 72879"/>
                    <a:gd name="connsiteY6" fmla="*/ 330381 h 397067"/>
                    <a:gd name="connsiteX7" fmla="*/ 19282 w 72879"/>
                    <a:gd name="connsiteY7" fmla="*/ 241481 h 397067"/>
                    <a:gd name="connsiteX8" fmla="*/ 1819 w 72879"/>
                    <a:gd name="connsiteY8" fmla="*/ 103368 h 397067"/>
                    <a:gd name="connsiteX9" fmla="*/ 66907 w 72879"/>
                    <a:gd name="connsiteY9" fmla="*/ 181 h 39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79" h="397067">
                      <a:moveTo>
                        <a:pt x="66907" y="181"/>
                      </a:moveTo>
                      <a:cubicBezTo>
                        <a:pt x="69288" y="-3788"/>
                        <a:pt x="25103" y="58389"/>
                        <a:pt x="16107" y="79556"/>
                      </a:cubicBezTo>
                      <a:cubicBezTo>
                        <a:pt x="7111" y="100723"/>
                        <a:pt x="10815" y="102310"/>
                        <a:pt x="12932" y="127181"/>
                      </a:cubicBezTo>
                      <a:cubicBezTo>
                        <a:pt x="15049" y="152052"/>
                        <a:pt x="21399" y="195708"/>
                        <a:pt x="28807" y="228781"/>
                      </a:cubicBezTo>
                      <a:cubicBezTo>
                        <a:pt x="36215" y="261854"/>
                        <a:pt x="51297" y="297572"/>
                        <a:pt x="57382" y="325618"/>
                      </a:cubicBezTo>
                      <a:cubicBezTo>
                        <a:pt x="63467" y="353664"/>
                        <a:pt x="63202" y="396262"/>
                        <a:pt x="65319" y="397056"/>
                      </a:cubicBezTo>
                      <a:cubicBezTo>
                        <a:pt x="67436" y="397850"/>
                        <a:pt x="77755" y="356310"/>
                        <a:pt x="70082" y="330381"/>
                      </a:cubicBezTo>
                      <a:cubicBezTo>
                        <a:pt x="62409" y="304452"/>
                        <a:pt x="30659" y="279316"/>
                        <a:pt x="19282" y="241481"/>
                      </a:cubicBezTo>
                      <a:cubicBezTo>
                        <a:pt x="7905" y="203646"/>
                        <a:pt x="-4795" y="143585"/>
                        <a:pt x="1819" y="103368"/>
                      </a:cubicBezTo>
                      <a:cubicBezTo>
                        <a:pt x="8433" y="63151"/>
                        <a:pt x="64526" y="4150"/>
                        <a:pt x="66907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2" name="フリーフォーム: 図形 1371">
                  <a:extLst>
                    <a:ext uri="{FF2B5EF4-FFF2-40B4-BE49-F238E27FC236}">
                      <a16:creationId xmlns:a16="http://schemas.microsoft.com/office/drawing/2014/main" id="{92811351-0677-4BE2-8F44-B7817870E24E}"/>
                    </a:ext>
                  </a:extLst>
                </p:cNvPr>
                <p:cNvSpPr/>
                <p:nvPr/>
              </p:nvSpPr>
              <p:spPr>
                <a:xfrm>
                  <a:off x="5385647" y="2320715"/>
                  <a:ext cx="52915" cy="136737"/>
                </a:xfrm>
                <a:custGeom>
                  <a:avLst/>
                  <a:gdLst>
                    <a:gd name="connsiteX0" fmla="*/ 51541 w 52915"/>
                    <a:gd name="connsiteY0" fmla="*/ 210 h 136737"/>
                    <a:gd name="connsiteX1" fmla="*/ 3916 w 52915"/>
                    <a:gd name="connsiteY1" fmla="*/ 104985 h 136737"/>
                    <a:gd name="connsiteX2" fmla="*/ 5503 w 52915"/>
                    <a:gd name="connsiteY2" fmla="*/ 136735 h 136737"/>
                    <a:gd name="connsiteX3" fmla="*/ 27728 w 52915"/>
                    <a:gd name="connsiteY3" fmla="*/ 106573 h 136737"/>
                    <a:gd name="connsiteX4" fmla="*/ 38841 w 52915"/>
                    <a:gd name="connsiteY4" fmla="*/ 77998 h 136737"/>
                    <a:gd name="connsiteX5" fmla="*/ 51541 w 52915"/>
                    <a:gd name="connsiteY5" fmla="*/ 210 h 136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915" h="136737">
                      <a:moveTo>
                        <a:pt x="51541" y="210"/>
                      </a:moveTo>
                      <a:cubicBezTo>
                        <a:pt x="45720" y="4708"/>
                        <a:pt x="11589" y="82231"/>
                        <a:pt x="3916" y="104985"/>
                      </a:cubicBezTo>
                      <a:cubicBezTo>
                        <a:pt x="-3757" y="127739"/>
                        <a:pt x="1534" y="136470"/>
                        <a:pt x="5503" y="136735"/>
                      </a:cubicBezTo>
                      <a:cubicBezTo>
                        <a:pt x="9472" y="137000"/>
                        <a:pt x="22172" y="116362"/>
                        <a:pt x="27728" y="106573"/>
                      </a:cubicBezTo>
                      <a:cubicBezTo>
                        <a:pt x="33284" y="96784"/>
                        <a:pt x="34608" y="91492"/>
                        <a:pt x="38841" y="77998"/>
                      </a:cubicBezTo>
                      <a:cubicBezTo>
                        <a:pt x="43074" y="64504"/>
                        <a:pt x="57362" y="-4288"/>
                        <a:pt x="51541" y="2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3" name="フリーフォーム: 図形 1372">
                  <a:extLst>
                    <a:ext uri="{FF2B5EF4-FFF2-40B4-BE49-F238E27FC236}">
                      <a16:creationId xmlns:a16="http://schemas.microsoft.com/office/drawing/2014/main" id="{05970B9C-84AA-438C-9D54-A67F0B25FA94}"/>
                    </a:ext>
                  </a:extLst>
                </p:cNvPr>
                <p:cNvSpPr/>
                <p:nvPr/>
              </p:nvSpPr>
              <p:spPr>
                <a:xfrm>
                  <a:off x="5383189" y="2321926"/>
                  <a:ext cx="54719" cy="337147"/>
                </a:xfrm>
                <a:custGeom>
                  <a:avLst/>
                  <a:gdLst>
                    <a:gd name="connsiteX0" fmla="*/ 53999 w 54719"/>
                    <a:gd name="connsiteY0" fmla="*/ 587 h 337147"/>
                    <a:gd name="connsiteX1" fmla="*/ 1611 w 54719"/>
                    <a:gd name="connsiteY1" fmla="*/ 100599 h 337147"/>
                    <a:gd name="connsiteX2" fmla="*/ 15899 w 54719"/>
                    <a:gd name="connsiteY2" fmla="*/ 151399 h 337147"/>
                    <a:gd name="connsiteX3" fmla="*/ 41299 w 54719"/>
                    <a:gd name="connsiteY3" fmla="*/ 270462 h 337147"/>
                    <a:gd name="connsiteX4" fmla="*/ 42886 w 54719"/>
                    <a:gd name="connsiteY4" fmla="*/ 337137 h 337147"/>
                    <a:gd name="connsiteX5" fmla="*/ 46061 w 54719"/>
                    <a:gd name="connsiteY5" fmla="*/ 275224 h 337147"/>
                    <a:gd name="connsiteX6" fmla="*/ 31774 w 54719"/>
                    <a:gd name="connsiteY6" fmla="*/ 219662 h 337147"/>
                    <a:gd name="connsiteX7" fmla="*/ 7961 w 54719"/>
                    <a:gd name="connsiteY7" fmla="*/ 122824 h 337147"/>
                    <a:gd name="connsiteX8" fmla="*/ 31774 w 54719"/>
                    <a:gd name="connsiteY8" fmla="*/ 60912 h 337147"/>
                    <a:gd name="connsiteX9" fmla="*/ 53999 w 54719"/>
                    <a:gd name="connsiteY9" fmla="*/ 587 h 3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19" h="337147">
                      <a:moveTo>
                        <a:pt x="53999" y="587"/>
                      </a:moveTo>
                      <a:cubicBezTo>
                        <a:pt x="48972" y="7202"/>
                        <a:pt x="7961" y="75464"/>
                        <a:pt x="1611" y="100599"/>
                      </a:cubicBezTo>
                      <a:cubicBezTo>
                        <a:pt x="-4739" y="125734"/>
                        <a:pt x="9284" y="123089"/>
                        <a:pt x="15899" y="151399"/>
                      </a:cubicBezTo>
                      <a:cubicBezTo>
                        <a:pt x="22514" y="179710"/>
                        <a:pt x="36801" y="239506"/>
                        <a:pt x="41299" y="270462"/>
                      </a:cubicBezTo>
                      <a:cubicBezTo>
                        <a:pt x="45797" y="301418"/>
                        <a:pt x="42092" y="336343"/>
                        <a:pt x="42886" y="337137"/>
                      </a:cubicBezTo>
                      <a:cubicBezTo>
                        <a:pt x="43680" y="337931"/>
                        <a:pt x="47913" y="294803"/>
                        <a:pt x="46061" y="275224"/>
                      </a:cubicBezTo>
                      <a:cubicBezTo>
                        <a:pt x="44209" y="255645"/>
                        <a:pt x="38124" y="245062"/>
                        <a:pt x="31774" y="219662"/>
                      </a:cubicBezTo>
                      <a:cubicBezTo>
                        <a:pt x="25424" y="194262"/>
                        <a:pt x="7961" y="149282"/>
                        <a:pt x="7961" y="122824"/>
                      </a:cubicBezTo>
                      <a:cubicBezTo>
                        <a:pt x="7961" y="96366"/>
                        <a:pt x="27276" y="76787"/>
                        <a:pt x="31774" y="60912"/>
                      </a:cubicBezTo>
                      <a:cubicBezTo>
                        <a:pt x="36272" y="45037"/>
                        <a:pt x="59026" y="-6028"/>
                        <a:pt x="53999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4" name="フリーフォーム: 図形 1373">
                  <a:extLst>
                    <a:ext uri="{FF2B5EF4-FFF2-40B4-BE49-F238E27FC236}">
                      <a16:creationId xmlns:a16="http://schemas.microsoft.com/office/drawing/2014/main" id="{598C70C3-5515-4701-9F4B-03D5085EF7BF}"/>
                    </a:ext>
                  </a:extLst>
                </p:cNvPr>
                <p:cNvSpPr/>
                <p:nvPr/>
              </p:nvSpPr>
              <p:spPr>
                <a:xfrm>
                  <a:off x="6622536" y="2110471"/>
                  <a:ext cx="238640" cy="345484"/>
                </a:xfrm>
                <a:custGeom>
                  <a:avLst/>
                  <a:gdLst>
                    <a:gd name="connsiteX0" fmla="*/ 514 w 238640"/>
                    <a:gd name="connsiteY0" fmla="*/ 904 h 345484"/>
                    <a:gd name="connsiteX1" fmla="*/ 173552 w 238640"/>
                    <a:gd name="connsiteY1" fmla="*/ 154892 h 345484"/>
                    <a:gd name="connsiteX2" fmla="*/ 229114 w 238640"/>
                    <a:gd name="connsiteY2" fmla="*/ 235854 h 345484"/>
                    <a:gd name="connsiteX3" fmla="*/ 227527 w 238640"/>
                    <a:gd name="connsiteY3" fmla="*/ 307292 h 345484"/>
                    <a:gd name="connsiteX4" fmla="*/ 208477 w 238640"/>
                    <a:gd name="connsiteY4" fmla="*/ 343804 h 345484"/>
                    <a:gd name="connsiteX5" fmla="*/ 238639 w 238640"/>
                    <a:gd name="connsiteY5" fmla="*/ 254904 h 345484"/>
                    <a:gd name="connsiteX6" fmla="*/ 206889 w 238640"/>
                    <a:gd name="connsiteY6" fmla="*/ 204104 h 345484"/>
                    <a:gd name="connsiteX7" fmla="*/ 122752 w 238640"/>
                    <a:gd name="connsiteY7" fmla="*/ 96154 h 345484"/>
                    <a:gd name="connsiteX8" fmla="*/ 514 w 238640"/>
                    <a:gd name="connsiteY8" fmla="*/ 904 h 34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40" h="345484">
                      <a:moveTo>
                        <a:pt x="514" y="904"/>
                      </a:moveTo>
                      <a:cubicBezTo>
                        <a:pt x="8981" y="10694"/>
                        <a:pt x="135452" y="115734"/>
                        <a:pt x="173552" y="154892"/>
                      </a:cubicBezTo>
                      <a:cubicBezTo>
                        <a:pt x="211652" y="194050"/>
                        <a:pt x="220118" y="210454"/>
                        <a:pt x="229114" y="235854"/>
                      </a:cubicBezTo>
                      <a:cubicBezTo>
                        <a:pt x="238110" y="261254"/>
                        <a:pt x="230966" y="289300"/>
                        <a:pt x="227527" y="307292"/>
                      </a:cubicBezTo>
                      <a:cubicBezTo>
                        <a:pt x="224088" y="325284"/>
                        <a:pt x="206625" y="352535"/>
                        <a:pt x="208477" y="343804"/>
                      </a:cubicBezTo>
                      <a:cubicBezTo>
                        <a:pt x="210329" y="335073"/>
                        <a:pt x="238904" y="278187"/>
                        <a:pt x="238639" y="254904"/>
                      </a:cubicBezTo>
                      <a:cubicBezTo>
                        <a:pt x="238374" y="231621"/>
                        <a:pt x="226203" y="230562"/>
                        <a:pt x="206889" y="204104"/>
                      </a:cubicBezTo>
                      <a:cubicBezTo>
                        <a:pt x="187575" y="177646"/>
                        <a:pt x="155031" y="128962"/>
                        <a:pt x="122752" y="96154"/>
                      </a:cubicBezTo>
                      <a:cubicBezTo>
                        <a:pt x="90473" y="63346"/>
                        <a:pt x="-7953" y="-8886"/>
                        <a:pt x="514" y="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5" name="フリーフォーム: 図形 1374">
                  <a:extLst>
                    <a:ext uri="{FF2B5EF4-FFF2-40B4-BE49-F238E27FC236}">
                      <a16:creationId xmlns:a16="http://schemas.microsoft.com/office/drawing/2014/main" id="{6C46B6FE-E04F-4BE7-8248-1117D9A104FF}"/>
                    </a:ext>
                  </a:extLst>
                </p:cNvPr>
                <p:cNvSpPr/>
                <p:nvPr/>
              </p:nvSpPr>
              <p:spPr>
                <a:xfrm>
                  <a:off x="6624957" y="2134445"/>
                  <a:ext cx="163907" cy="151282"/>
                </a:xfrm>
                <a:custGeom>
                  <a:avLst/>
                  <a:gdLst>
                    <a:gd name="connsiteX0" fmla="*/ 1268 w 163907"/>
                    <a:gd name="connsiteY0" fmla="*/ 743 h 151282"/>
                    <a:gd name="connsiteX1" fmla="*/ 161606 w 163907"/>
                    <a:gd name="connsiteY1" fmla="*/ 148380 h 151282"/>
                    <a:gd name="connsiteX2" fmla="*/ 90168 w 163907"/>
                    <a:gd name="connsiteY2" fmla="*/ 92818 h 151282"/>
                    <a:gd name="connsiteX3" fmla="*/ 1268 w 163907"/>
                    <a:gd name="connsiteY3" fmla="*/ 743 h 15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07" h="151282">
                      <a:moveTo>
                        <a:pt x="1268" y="743"/>
                      </a:moveTo>
                      <a:cubicBezTo>
                        <a:pt x="13174" y="10003"/>
                        <a:pt x="146789" y="133034"/>
                        <a:pt x="161606" y="148380"/>
                      </a:cubicBezTo>
                      <a:cubicBezTo>
                        <a:pt x="176423" y="163726"/>
                        <a:pt x="115833" y="114249"/>
                        <a:pt x="90168" y="92818"/>
                      </a:cubicBezTo>
                      <a:cubicBezTo>
                        <a:pt x="64503" y="71387"/>
                        <a:pt x="-10638" y="-8517"/>
                        <a:pt x="1268" y="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6" name="フリーフォーム: 図形 1375">
                  <a:extLst>
                    <a:ext uri="{FF2B5EF4-FFF2-40B4-BE49-F238E27FC236}">
                      <a16:creationId xmlns:a16="http://schemas.microsoft.com/office/drawing/2014/main" id="{A2C7673D-7FB7-4169-AE10-35A61D5955CC}"/>
                    </a:ext>
                  </a:extLst>
                </p:cNvPr>
                <p:cNvSpPr/>
                <p:nvPr/>
              </p:nvSpPr>
              <p:spPr>
                <a:xfrm>
                  <a:off x="6670598" y="2309689"/>
                  <a:ext cx="176332" cy="378122"/>
                </a:xfrm>
                <a:custGeom>
                  <a:avLst/>
                  <a:gdLst>
                    <a:gd name="connsiteX0" fmla="*/ 142952 w 176332"/>
                    <a:gd name="connsiteY0" fmla="*/ 124 h 378122"/>
                    <a:gd name="connsiteX1" fmla="*/ 165177 w 176332"/>
                    <a:gd name="connsiteY1" fmla="*/ 128711 h 378122"/>
                    <a:gd name="connsiteX2" fmla="*/ 152477 w 176332"/>
                    <a:gd name="connsiteY2" fmla="*/ 163636 h 378122"/>
                    <a:gd name="connsiteX3" fmla="*/ 77865 w 176332"/>
                    <a:gd name="connsiteY3" fmla="*/ 289049 h 378122"/>
                    <a:gd name="connsiteX4" fmla="*/ 77 w 176332"/>
                    <a:gd name="connsiteY4" fmla="*/ 377949 h 378122"/>
                    <a:gd name="connsiteX5" fmla="*/ 65165 w 176332"/>
                    <a:gd name="connsiteY5" fmla="*/ 308099 h 378122"/>
                    <a:gd name="connsiteX6" fmla="*/ 154065 w 176332"/>
                    <a:gd name="connsiteY6" fmla="*/ 185861 h 378122"/>
                    <a:gd name="connsiteX7" fmla="*/ 176290 w 176332"/>
                    <a:gd name="connsiteY7" fmla="*/ 106486 h 378122"/>
                    <a:gd name="connsiteX8" fmla="*/ 142952 w 176332"/>
                    <a:gd name="connsiteY8" fmla="*/ 124 h 37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332" h="378122">
                      <a:moveTo>
                        <a:pt x="142952" y="124"/>
                      </a:moveTo>
                      <a:cubicBezTo>
                        <a:pt x="141100" y="3828"/>
                        <a:pt x="163590" y="101459"/>
                        <a:pt x="165177" y="128711"/>
                      </a:cubicBezTo>
                      <a:cubicBezTo>
                        <a:pt x="166764" y="155963"/>
                        <a:pt x="167029" y="136913"/>
                        <a:pt x="152477" y="163636"/>
                      </a:cubicBezTo>
                      <a:cubicBezTo>
                        <a:pt x="137925" y="190359"/>
                        <a:pt x="103265" y="253330"/>
                        <a:pt x="77865" y="289049"/>
                      </a:cubicBezTo>
                      <a:cubicBezTo>
                        <a:pt x="52465" y="324768"/>
                        <a:pt x="2194" y="374774"/>
                        <a:pt x="77" y="377949"/>
                      </a:cubicBezTo>
                      <a:cubicBezTo>
                        <a:pt x="-2040" y="381124"/>
                        <a:pt x="39500" y="340114"/>
                        <a:pt x="65165" y="308099"/>
                      </a:cubicBezTo>
                      <a:cubicBezTo>
                        <a:pt x="90830" y="276084"/>
                        <a:pt x="135544" y="219463"/>
                        <a:pt x="154065" y="185861"/>
                      </a:cubicBezTo>
                      <a:cubicBezTo>
                        <a:pt x="172586" y="152259"/>
                        <a:pt x="176819" y="136384"/>
                        <a:pt x="176290" y="106486"/>
                      </a:cubicBezTo>
                      <a:cubicBezTo>
                        <a:pt x="175761" y="76588"/>
                        <a:pt x="144804" y="-3580"/>
                        <a:pt x="142952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7" name="フリーフォーム: 図形 1376">
                  <a:extLst>
                    <a:ext uri="{FF2B5EF4-FFF2-40B4-BE49-F238E27FC236}">
                      <a16:creationId xmlns:a16="http://schemas.microsoft.com/office/drawing/2014/main" id="{4CAB8344-CF37-44B7-9DFC-1D1A0B9306D2}"/>
                    </a:ext>
                  </a:extLst>
                </p:cNvPr>
                <p:cNvSpPr/>
                <p:nvPr/>
              </p:nvSpPr>
              <p:spPr>
                <a:xfrm>
                  <a:off x="6672263" y="2419350"/>
                  <a:ext cx="142875" cy="265119"/>
                </a:xfrm>
                <a:custGeom>
                  <a:avLst/>
                  <a:gdLst>
                    <a:gd name="connsiteX0" fmla="*/ 142875 w 142875"/>
                    <a:gd name="connsiteY0" fmla="*/ 0 h 265119"/>
                    <a:gd name="connsiteX1" fmla="*/ 80962 w 142875"/>
                    <a:gd name="connsiteY1" fmla="*/ 146050 h 265119"/>
                    <a:gd name="connsiteX2" fmla="*/ 0 w 142875"/>
                    <a:gd name="connsiteY2" fmla="*/ 265113 h 265119"/>
                    <a:gd name="connsiteX3" fmla="*/ 79375 w 142875"/>
                    <a:gd name="connsiteY3" fmla="*/ 141288 h 265119"/>
                    <a:gd name="connsiteX4" fmla="*/ 101600 w 142875"/>
                    <a:gd name="connsiteY4" fmla="*/ 88900 h 265119"/>
                    <a:gd name="connsiteX5" fmla="*/ 142875 w 142875"/>
                    <a:gd name="connsiteY5" fmla="*/ 0 h 26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75" h="265119">
                      <a:moveTo>
                        <a:pt x="142875" y="0"/>
                      </a:moveTo>
                      <a:cubicBezTo>
                        <a:pt x="123824" y="50932"/>
                        <a:pt x="104774" y="101865"/>
                        <a:pt x="80962" y="146050"/>
                      </a:cubicBezTo>
                      <a:cubicBezTo>
                        <a:pt x="57150" y="190235"/>
                        <a:pt x="264" y="265907"/>
                        <a:pt x="0" y="265113"/>
                      </a:cubicBezTo>
                      <a:cubicBezTo>
                        <a:pt x="-265" y="264319"/>
                        <a:pt x="62442" y="170657"/>
                        <a:pt x="79375" y="141288"/>
                      </a:cubicBezTo>
                      <a:cubicBezTo>
                        <a:pt x="96308" y="111919"/>
                        <a:pt x="92340" y="110861"/>
                        <a:pt x="101600" y="88900"/>
                      </a:cubicBezTo>
                      <a:lnTo>
                        <a:pt x="142875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8" name="フリーフォーム: 図形 1377">
                  <a:extLst>
                    <a:ext uri="{FF2B5EF4-FFF2-40B4-BE49-F238E27FC236}">
                      <a16:creationId xmlns:a16="http://schemas.microsoft.com/office/drawing/2014/main" id="{96853BFF-B44E-4CDB-8E0A-E9BE5D26B6C5}"/>
                    </a:ext>
                  </a:extLst>
                </p:cNvPr>
                <p:cNvSpPr/>
                <p:nvPr/>
              </p:nvSpPr>
              <p:spPr>
                <a:xfrm>
                  <a:off x="6624526" y="2182483"/>
                  <a:ext cx="160707" cy="309168"/>
                </a:xfrm>
                <a:custGeom>
                  <a:avLst/>
                  <a:gdLst>
                    <a:gd name="connsiteX0" fmla="*/ 112 w 160707"/>
                    <a:gd name="connsiteY0" fmla="*/ 330 h 309168"/>
                    <a:gd name="connsiteX1" fmla="*/ 144574 w 160707"/>
                    <a:gd name="connsiteY1" fmla="*/ 151142 h 309168"/>
                    <a:gd name="connsiteX2" fmla="*/ 154099 w 160707"/>
                    <a:gd name="connsiteY2" fmla="*/ 211467 h 309168"/>
                    <a:gd name="connsiteX3" fmla="*/ 125524 w 160707"/>
                    <a:gd name="connsiteY3" fmla="*/ 282905 h 309168"/>
                    <a:gd name="connsiteX4" fmla="*/ 92187 w 160707"/>
                    <a:gd name="connsiteY4" fmla="*/ 308305 h 309168"/>
                    <a:gd name="connsiteX5" fmla="*/ 131874 w 160707"/>
                    <a:gd name="connsiteY5" fmla="*/ 255917 h 309168"/>
                    <a:gd name="connsiteX6" fmla="*/ 160449 w 160707"/>
                    <a:gd name="connsiteY6" fmla="*/ 197180 h 309168"/>
                    <a:gd name="connsiteX7" fmla="*/ 144574 w 160707"/>
                    <a:gd name="connsiteY7" fmla="*/ 146380 h 309168"/>
                    <a:gd name="connsiteX8" fmla="*/ 120762 w 160707"/>
                    <a:gd name="connsiteY8" fmla="*/ 111455 h 309168"/>
                    <a:gd name="connsiteX9" fmla="*/ 112 w 160707"/>
                    <a:gd name="connsiteY9" fmla="*/ 330 h 30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707" h="309168">
                      <a:moveTo>
                        <a:pt x="112" y="330"/>
                      </a:moveTo>
                      <a:cubicBezTo>
                        <a:pt x="4081" y="6945"/>
                        <a:pt x="118910" y="115953"/>
                        <a:pt x="144574" y="151142"/>
                      </a:cubicBezTo>
                      <a:cubicBezTo>
                        <a:pt x="170238" y="186331"/>
                        <a:pt x="157274" y="189507"/>
                        <a:pt x="154099" y="211467"/>
                      </a:cubicBezTo>
                      <a:cubicBezTo>
                        <a:pt x="150924" y="233427"/>
                        <a:pt x="135843" y="266765"/>
                        <a:pt x="125524" y="282905"/>
                      </a:cubicBezTo>
                      <a:cubicBezTo>
                        <a:pt x="115205" y="299045"/>
                        <a:pt x="91129" y="312803"/>
                        <a:pt x="92187" y="308305"/>
                      </a:cubicBezTo>
                      <a:cubicBezTo>
                        <a:pt x="93245" y="303807"/>
                        <a:pt x="120497" y="274438"/>
                        <a:pt x="131874" y="255917"/>
                      </a:cubicBezTo>
                      <a:cubicBezTo>
                        <a:pt x="143251" y="237396"/>
                        <a:pt x="158332" y="215436"/>
                        <a:pt x="160449" y="197180"/>
                      </a:cubicBezTo>
                      <a:cubicBezTo>
                        <a:pt x="162566" y="178924"/>
                        <a:pt x="151188" y="160667"/>
                        <a:pt x="144574" y="146380"/>
                      </a:cubicBezTo>
                      <a:cubicBezTo>
                        <a:pt x="137960" y="132093"/>
                        <a:pt x="143516" y="134474"/>
                        <a:pt x="120762" y="111455"/>
                      </a:cubicBezTo>
                      <a:cubicBezTo>
                        <a:pt x="98008" y="88436"/>
                        <a:pt x="-3857" y="-6285"/>
                        <a:pt x="112" y="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9" name="フリーフォーム: 図形 1378">
                  <a:extLst>
                    <a:ext uri="{FF2B5EF4-FFF2-40B4-BE49-F238E27FC236}">
                      <a16:creationId xmlns:a16="http://schemas.microsoft.com/office/drawing/2014/main" id="{F9E123DA-D15E-4C2C-99AB-70775F975B3F}"/>
                    </a:ext>
                  </a:extLst>
                </p:cNvPr>
                <p:cNvSpPr/>
                <p:nvPr/>
              </p:nvSpPr>
              <p:spPr>
                <a:xfrm>
                  <a:off x="6634626" y="2223501"/>
                  <a:ext cx="141240" cy="186404"/>
                </a:xfrm>
                <a:custGeom>
                  <a:avLst/>
                  <a:gdLst>
                    <a:gd name="connsiteX0" fmla="*/ 2712 w 141240"/>
                    <a:gd name="connsiteY0" fmla="*/ 587 h 186404"/>
                    <a:gd name="connsiteX1" fmla="*/ 126537 w 141240"/>
                    <a:gd name="connsiteY1" fmla="*/ 116474 h 186404"/>
                    <a:gd name="connsiteX2" fmla="*/ 139237 w 141240"/>
                    <a:gd name="connsiteY2" fmla="*/ 186324 h 186404"/>
                    <a:gd name="connsiteX3" fmla="*/ 129712 w 141240"/>
                    <a:gd name="connsiteY3" fmla="*/ 129174 h 186404"/>
                    <a:gd name="connsiteX4" fmla="*/ 83674 w 141240"/>
                    <a:gd name="connsiteY4" fmla="*/ 72024 h 186404"/>
                    <a:gd name="connsiteX5" fmla="*/ 78912 w 141240"/>
                    <a:gd name="connsiteY5" fmla="*/ 110124 h 186404"/>
                    <a:gd name="connsiteX6" fmla="*/ 42399 w 141240"/>
                    <a:gd name="connsiteY6" fmla="*/ 72024 h 186404"/>
                    <a:gd name="connsiteX7" fmla="*/ 2712 w 141240"/>
                    <a:gd name="connsiteY7" fmla="*/ 587 h 18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40" h="186404">
                      <a:moveTo>
                        <a:pt x="2712" y="587"/>
                      </a:moveTo>
                      <a:cubicBezTo>
                        <a:pt x="16735" y="7995"/>
                        <a:pt x="103783" y="85518"/>
                        <a:pt x="126537" y="116474"/>
                      </a:cubicBezTo>
                      <a:cubicBezTo>
                        <a:pt x="149291" y="147430"/>
                        <a:pt x="138708" y="184207"/>
                        <a:pt x="139237" y="186324"/>
                      </a:cubicBezTo>
                      <a:cubicBezTo>
                        <a:pt x="139766" y="188441"/>
                        <a:pt x="138972" y="148224"/>
                        <a:pt x="129712" y="129174"/>
                      </a:cubicBezTo>
                      <a:cubicBezTo>
                        <a:pt x="120452" y="110124"/>
                        <a:pt x="92141" y="75199"/>
                        <a:pt x="83674" y="72024"/>
                      </a:cubicBezTo>
                      <a:cubicBezTo>
                        <a:pt x="75207" y="68849"/>
                        <a:pt x="85791" y="110124"/>
                        <a:pt x="78912" y="110124"/>
                      </a:cubicBezTo>
                      <a:cubicBezTo>
                        <a:pt x="72033" y="110124"/>
                        <a:pt x="51660" y="86047"/>
                        <a:pt x="42399" y="72024"/>
                      </a:cubicBezTo>
                      <a:cubicBezTo>
                        <a:pt x="33139" y="58001"/>
                        <a:pt x="-11311" y="-6821"/>
                        <a:pt x="2712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0" name="フリーフォーム: 図形 1379">
                  <a:extLst>
                    <a:ext uri="{FF2B5EF4-FFF2-40B4-BE49-F238E27FC236}">
                      <a16:creationId xmlns:a16="http://schemas.microsoft.com/office/drawing/2014/main" id="{A72398A8-0B50-4326-A8D0-922A8A99C79D}"/>
                    </a:ext>
                  </a:extLst>
                </p:cNvPr>
                <p:cNvSpPr/>
                <p:nvPr/>
              </p:nvSpPr>
              <p:spPr>
                <a:xfrm>
                  <a:off x="6625789" y="2238185"/>
                  <a:ext cx="81626" cy="302279"/>
                </a:xfrm>
                <a:custGeom>
                  <a:avLst/>
                  <a:gdLst>
                    <a:gd name="connsiteX0" fmla="*/ 436 w 81626"/>
                    <a:gd name="connsiteY0" fmla="*/ 190 h 302279"/>
                    <a:gd name="connsiteX1" fmla="*/ 73461 w 81626"/>
                    <a:gd name="connsiteY1" fmla="*/ 112903 h 302279"/>
                    <a:gd name="connsiteX2" fmla="*/ 46474 w 81626"/>
                    <a:gd name="connsiteY2" fmla="*/ 174815 h 302279"/>
                    <a:gd name="connsiteX3" fmla="*/ 16311 w 81626"/>
                    <a:gd name="connsiteY3" fmla="*/ 244665 h 302279"/>
                    <a:gd name="connsiteX4" fmla="*/ 6786 w 81626"/>
                    <a:gd name="connsiteY4" fmla="*/ 301815 h 302279"/>
                    <a:gd name="connsiteX5" fmla="*/ 27424 w 81626"/>
                    <a:gd name="connsiteY5" fmla="*/ 212915 h 302279"/>
                    <a:gd name="connsiteX6" fmla="*/ 81399 w 81626"/>
                    <a:gd name="connsiteY6" fmla="*/ 155765 h 302279"/>
                    <a:gd name="connsiteX7" fmla="*/ 44886 w 81626"/>
                    <a:gd name="connsiteY7" fmla="*/ 87503 h 302279"/>
                    <a:gd name="connsiteX8" fmla="*/ 436 w 81626"/>
                    <a:gd name="connsiteY8" fmla="*/ 190 h 302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26" h="302279">
                      <a:moveTo>
                        <a:pt x="436" y="190"/>
                      </a:moveTo>
                      <a:cubicBezTo>
                        <a:pt x="5198" y="4423"/>
                        <a:pt x="65788" y="83799"/>
                        <a:pt x="73461" y="112903"/>
                      </a:cubicBezTo>
                      <a:cubicBezTo>
                        <a:pt x="81134" y="142007"/>
                        <a:pt x="55999" y="152855"/>
                        <a:pt x="46474" y="174815"/>
                      </a:cubicBezTo>
                      <a:cubicBezTo>
                        <a:pt x="36949" y="196775"/>
                        <a:pt x="22926" y="223498"/>
                        <a:pt x="16311" y="244665"/>
                      </a:cubicBezTo>
                      <a:cubicBezTo>
                        <a:pt x="9696" y="265832"/>
                        <a:pt x="4934" y="307107"/>
                        <a:pt x="6786" y="301815"/>
                      </a:cubicBezTo>
                      <a:cubicBezTo>
                        <a:pt x="8638" y="296523"/>
                        <a:pt x="14989" y="237257"/>
                        <a:pt x="27424" y="212915"/>
                      </a:cubicBezTo>
                      <a:cubicBezTo>
                        <a:pt x="39859" y="188573"/>
                        <a:pt x="78489" y="176667"/>
                        <a:pt x="81399" y="155765"/>
                      </a:cubicBezTo>
                      <a:cubicBezTo>
                        <a:pt x="84309" y="134863"/>
                        <a:pt x="58644" y="111580"/>
                        <a:pt x="44886" y="87503"/>
                      </a:cubicBezTo>
                      <a:cubicBezTo>
                        <a:pt x="31128" y="63426"/>
                        <a:pt x="-4326" y="-4043"/>
                        <a:pt x="436" y="1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1" name="フリーフォーム: 図形 1380">
                  <a:extLst>
                    <a:ext uri="{FF2B5EF4-FFF2-40B4-BE49-F238E27FC236}">
                      <a16:creationId xmlns:a16="http://schemas.microsoft.com/office/drawing/2014/main" id="{110C6EC6-61D7-4968-B6DC-B3EB6C44AABD}"/>
                    </a:ext>
                  </a:extLst>
                </p:cNvPr>
                <p:cNvSpPr/>
                <p:nvPr/>
              </p:nvSpPr>
              <p:spPr>
                <a:xfrm>
                  <a:off x="6658994" y="2505051"/>
                  <a:ext cx="72203" cy="125570"/>
                </a:xfrm>
                <a:custGeom>
                  <a:avLst/>
                  <a:gdLst>
                    <a:gd name="connsiteX0" fmla="*/ 72006 w 72203"/>
                    <a:gd name="connsiteY0" fmla="*/ 1612 h 125570"/>
                    <a:gd name="connsiteX1" fmla="*/ 569 w 72203"/>
                    <a:gd name="connsiteY1" fmla="*/ 98449 h 125570"/>
                    <a:gd name="connsiteX2" fmla="*/ 38669 w 72203"/>
                    <a:gd name="connsiteY2" fmla="*/ 65112 h 125570"/>
                    <a:gd name="connsiteX3" fmla="*/ 41844 w 72203"/>
                    <a:gd name="connsiteY3" fmla="*/ 125437 h 125570"/>
                    <a:gd name="connsiteX4" fmla="*/ 59306 w 72203"/>
                    <a:gd name="connsiteY4" fmla="*/ 80987 h 125570"/>
                    <a:gd name="connsiteX5" fmla="*/ 49781 w 72203"/>
                    <a:gd name="connsiteY5" fmla="*/ 68287 h 125570"/>
                    <a:gd name="connsiteX6" fmla="*/ 22794 w 72203"/>
                    <a:gd name="connsiteY6" fmla="*/ 39712 h 125570"/>
                    <a:gd name="connsiteX7" fmla="*/ 72006 w 72203"/>
                    <a:gd name="connsiteY7" fmla="*/ 1612 h 12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03" h="125570">
                      <a:moveTo>
                        <a:pt x="72006" y="1612"/>
                      </a:moveTo>
                      <a:cubicBezTo>
                        <a:pt x="68302" y="11402"/>
                        <a:pt x="6125" y="87866"/>
                        <a:pt x="569" y="98449"/>
                      </a:cubicBezTo>
                      <a:cubicBezTo>
                        <a:pt x="-4987" y="109032"/>
                        <a:pt x="31790" y="60614"/>
                        <a:pt x="38669" y="65112"/>
                      </a:cubicBezTo>
                      <a:cubicBezTo>
                        <a:pt x="45548" y="69610"/>
                        <a:pt x="38404" y="122791"/>
                        <a:pt x="41844" y="125437"/>
                      </a:cubicBezTo>
                      <a:cubicBezTo>
                        <a:pt x="45284" y="128083"/>
                        <a:pt x="57983" y="90512"/>
                        <a:pt x="59306" y="80987"/>
                      </a:cubicBezTo>
                      <a:cubicBezTo>
                        <a:pt x="60629" y="71462"/>
                        <a:pt x="55866" y="75166"/>
                        <a:pt x="49781" y="68287"/>
                      </a:cubicBezTo>
                      <a:cubicBezTo>
                        <a:pt x="43696" y="61408"/>
                        <a:pt x="19354" y="50031"/>
                        <a:pt x="22794" y="39712"/>
                      </a:cubicBezTo>
                      <a:cubicBezTo>
                        <a:pt x="26234" y="29393"/>
                        <a:pt x="75710" y="-8178"/>
                        <a:pt x="72006" y="1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2" name="フリーフォーム: 図形 1381">
                  <a:extLst>
                    <a:ext uri="{FF2B5EF4-FFF2-40B4-BE49-F238E27FC236}">
                      <a16:creationId xmlns:a16="http://schemas.microsoft.com/office/drawing/2014/main" id="{99F40AC1-7BF6-46FB-AAC7-0A3CF415236D}"/>
                    </a:ext>
                  </a:extLst>
                </p:cNvPr>
                <p:cNvSpPr/>
                <p:nvPr/>
              </p:nvSpPr>
              <p:spPr>
                <a:xfrm>
                  <a:off x="6620233" y="2455461"/>
                  <a:ext cx="52234" cy="230606"/>
                </a:xfrm>
                <a:custGeom>
                  <a:avLst/>
                  <a:gdLst>
                    <a:gd name="connsiteX0" fmla="*/ 52030 w 52234"/>
                    <a:gd name="connsiteY0" fmla="*/ 402 h 230606"/>
                    <a:gd name="connsiteX1" fmla="*/ 21867 w 52234"/>
                    <a:gd name="connsiteY1" fmla="*/ 68664 h 230606"/>
                    <a:gd name="connsiteX2" fmla="*/ 28217 w 52234"/>
                    <a:gd name="connsiteY2" fmla="*/ 130577 h 230606"/>
                    <a:gd name="connsiteX3" fmla="*/ 31392 w 52234"/>
                    <a:gd name="connsiteY3" fmla="*/ 230589 h 230606"/>
                    <a:gd name="connsiteX4" fmla="*/ 5992 w 52234"/>
                    <a:gd name="connsiteY4" fmla="*/ 122639 h 230606"/>
                    <a:gd name="connsiteX5" fmla="*/ 4405 w 52234"/>
                    <a:gd name="connsiteY5" fmla="*/ 44852 h 230606"/>
                    <a:gd name="connsiteX6" fmla="*/ 52030 w 52234"/>
                    <a:gd name="connsiteY6" fmla="*/ 402 h 23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34" h="230606">
                      <a:moveTo>
                        <a:pt x="52030" y="402"/>
                      </a:moveTo>
                      <a:cubicBezTo>
                        <a:pt x="54940" y="4371"/>
                        <a:pt x="25836" y="46968"/>
                        <a:pt x="21867" y="68664"/>
                      </a:cubicBezTo>
                      <a:cubicBezTo>
                        <a:pt x="17898" y="90360"/>
                        <a:pt x="26630" y="103590"/>
                        <a:pt x="28217" y="130577"/>
                      </a:cubicBezTo>
                      <a:cubicBezTo>
                        <a:pt x="29804" y="157564"/>
                        <a:pt x="35096" y="231912"/>
                        <a:pt x="31392" y="230589"/>
                      </a:cubicBezTo>
                      <a:cubicBezTo>
                        <a:pt x="27688" y="229266"/>
                        <a:pt x="10490" y="153595"/>
                        <a:pt x="5992" y="122639"/>
                      </a:cubicBezTo>
                      <a:cubicBezTo>
                        <a:pt x="1494" y="91683"/>
                        <a:pt x="-4062" y="67077"/>
                        <a:pt x="4405" y="44852"/>
                      </a:cubicBezTo>
                      <a:cubicBezTo>
                        <a:pt x="12872" y="22627"/>
                        <a:pt x="49120" y="-3567"/>
                        <a:pt x="52030" y="4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3" name="フリーフォーム: 図形 1382">
                  <a:extLst>
                    <a:ext uri="{FF2B5EF4-FFF2-40B4-BE49-F238E27FC236}">
                      <a16:creationId xmlns:a16="http://schemas.microsoft.com/office/drawing/2014/main" id="{3F7D457C-E5C3-4E0B-AC48-2E1B8A5A3A5C}"/>
                    </a:ext>
                  </a:extLst>
                </p:cNvPr>
                <p:cNvSpPr/>
                <p:nvPr/>
              </p:nvSpPr>
              <p:spPr>
                <a:xfrm>
                  <a:off x="5911818" y="1755975"/>
                  <a:ext cx="168390" cy="16299"/>
                </a:xfrm>
                <a:custGeom>
                  <a:avLst/>
                  <a:gdLst>
                    <a:gd name="connsiteX0" fmla="*/ 32 w 168390"/>
                    <a:gd name="connsiteY0" fmla="*/ 15677 h 16299"/>
                    <a:gd name="connsiteX1" fmla="*/ 112745 w 168390"/>
                    <a:gd name="connsiteY1" fmla="*/ 12502 h 16299"/>
                    <a:gd name="connsiteX2" fmla="*/ 168307 w 168390"/>
                    <a:gd name="connsiteY2" fmla="*/ 1389 h 16299"/>
                    <a:gd name="connsiteX3" fmla="*/ 101632 w 168390"/>
                    <a:gd name="connsiteY3" fmla="*/ 1389 h 16299"/>
                    <a:gd name="connsiteX4" fmla="*/ 32 w 168390"/>
                    <a:gd name="connsiteY4" fmla="*/ 15677 h 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390" h="16299">
                      <a:moveTo>
                        <a:pt x="32" y="15677"/>
                      </a:moveTo>
                      <a:cubicBezTo>
                        <a:pt x="1884" y="17529"/>
                        <a:pt x="84699" y="14883"/>
                        <a:pt x="112745" y="12502"/>
                      </a:cubicBezTo>
                      <a:cubicBezTo>
                        <a:pt x="140791" y="10121"/>
                        <a:pt x="170159" y="3241"/>
                        <a:pt x="168307" y="1389"/>
                      </a:cubicBezTo>
                      <a:cubicBezTo>
                        <a:pt x="166455" y="-463"/>
                        <a:pt x="126503" y="-463"/>
                        <a:pt x="101632" y="1389"/>
                      </a:cubicBezTo>
                      <a:cubicBezTo>
                        <a:pt x="76761" y="3241"/>
                        <a:pt x="-1820" y="13825"/>
                        <a:pt x="32" y="156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4" name="フリーフォーム: 図形 1383">
                  <a:extLst>
                    <a:ext uri="{FF2B5EF4-FFF2-40B4-BE49-F238E27FC236}">
                      <a16:creationId xmlns:a16="http://schemas.microsoft.com/office/drawing/2014/main" id="{D4933951-D05D-4F0E-9EB6-5932C0414D43}"/>
                    </a:ext>
                  </a:extLst>
                </p:cNvPr>
                <p:cNvSpPr/>
                <p:nvPr/>
              </p:nvSpPr>
              <p:spPr>
                <a:xfrm>
                  <a:off x="5072332" y="2422153"/>
                  <a:ext cx="225346" cy="140248"/>
                </a:xfrm>
                <a:custGeom>
                  <a:avLst/>
                  <a:gdLst>
                    <a:gd name="connsiteX0" fmla="*/ 225156 w 225346"/>
                    <a:gd name="connsiteY0" fmla="*/ 372 h 140248"/>
                    <a:gd name="connsiteX1" fmla="*/ 161656 w 225346"/>
                    <a:gd name="connsiteY1" fmla="*/ 47997 h 140248"/>
                    <a:gd name="connsiteX2" fmla="*/ 131493 w 225346"/>
                    <a:gd name="connsiteY2" fmla="*/ 68635 h 140248"/>
                    <a:gd name="connsiteX3" fmla="*/ 71168 w 225346"/>
                    <a:gd name="connsiteY3" fmla="*/ 97210 h 140248"/>
                    <a:gd name="connsiteX4" fmla="*/ 1318 w 225346"/>
                    <a:gd name="connsiteY4" fmla="*/ 140072 h 140248"/>
                    <a:gd name="connsiteX5" fmla="*/ 136256 w 225346"/>
                    <a:gd name="connsiteY5" fmla="*/ 79747 h 140248"/>
                    <a:gd name="connsiteX6" fmla="*/ 225156 w 225346"/>
                    <a:gd name="connsiteY6" fmla="*/ 372 h 14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6" h="140248">
                      <a:moveTo>
                        <a:pt x="225156" y="372"/>
                      </a:moveTo>
                      <a:cubicBezTo>
                        <a:pt x="229389" y="-4920"/>
                        <a:pt x="161656" y="47997"/>
                        <a:pt x="161656" y="47997"/>
                      </a:cubicBezTo>
                      <a:cubicBezTo>
                        <a:pt x="146046" y="59374"/>
                        <a:pt x="146574" y="60433"/>
                        <a:pt x="131493" y="68635"/>
                      </a:cubicBezTo>
                      <a:cubicBezTo>
                        <a:pt x="116412" y="76837"/>
                        <a:pt x="92864" y="85304"/>
                        <a:pt x="71168" y="97210"/>
                      </a:cubicBezTo>
                      <a:cubicBezTo>
                        <a:pt x="49472" y="109116"/>
                        <a:pt x="-9530" y="142982"/>
                        <a:pt x="1318" y="140072"/>
                      </a:cubicBezTo>
                      <a:cubicBezTo>
                        <a:pt x="12166" y="137162"/>
                        <a:pt x="98950" y="102766"/>
                        <a:pt x="136256" y="79747"/>
                      </a:cubicBezTo>
                      <a:cubicBezTo>
                        <a:pt x="173562" y="56728"/>
                        <a:pt x="220923" y="5664"/>
                        <a:pt x="225156" y="3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5" name="フリーフォーム: 図形 1384">
                  <a:extLst>
                    <a:ext uri="{FF2B5EF4-FFF2-40B4-BE49-F238E27FC236}">
                      <a16:creationId xmlns:a16="http://schemas.microsoft.com/office/drawing/2014/main" id="{7BA353A3-04CE-4982-9185-8004290AFA72}"/>
                    </a:ext>
                  </a:extLst>
                </p:cNvPr>
                <p:cNvSpPr/>
                <p:nvPr/>
              </p:nvSpPr>
              <p:spPr>
                <a:xfrm>
                  <a:off x="6867401" y="2411280"/>
                  <a:ext cx="412773" cy="352885"/>
                </a:xfrm>
                <a:custGeom>
                  <a:avLst/>
                  <a:gdLst>
                    <a:gd name="connsiteX0" fmla="*/ 124 w 412773"/>
                    <a:gd name="connsiteY0" fmla="*/ 133 h 352885"/>
                    <a:gd name="connsiteX1" fmla="*/ 114424 w 412773"/>
                    <a:gd name="connsiteY1" fmla="*/ 57283 h 352885"/>
                    <a:gd name="connsiteX2" fmla="*/ 81087 w 412773"/>
                    <a:gd name="connsiteY2" fmla="*/ 35058 h 352885"/>
                    <a:gd name="connsiteX3" fmla="*/ 192212 w 412773"/>
                    <a:gd name="connsiteY3" fmla="*/ 101733 h 352885"/>
                    <a:gd name="connsiteX4" fmla="*/ 252537 w 412773"/>
                    <a:gd name="connsiteY4" fmla="*/ 116020 h 352885"/>
                    <a:gd name="connsiteX5" fmla="*/ 266824 w 412773"/>
                    <a:gd name="connsiteY5" fmla="*/ 125545 h 352885"/>
                    <a:gd name="connsiteX6" fmla="*/ 320799 w 412773"/>
                    <a:gd name="connsiteY6" fmla="*/ 157295 h 352885"/>
                    <a:gd name="connsiteX7" fmla="*/ 368424 w 412773"/>
                    <a:gd name="connsiteY7" fmla="*/ 193808 h 352885"/>
                    <a:gd name="connsiteX8" fmla="*/ 411287 w 412773"/>
                    <a:gd name="connsiteY8" fmla="*/ 350970 h 352885"/>
                    <a:gd name="connsiteX9" fmla="*/ 400174 w 412773"/>
                    <a:gd name="connsiteY9" fmla="*/ 276358 h 352885"/>
                    <a:gd name="connsiteX10" fmla="*/ 373187 w 412773"/>
                    <a:gd name="connsiteY10" fmla="*/ 204920 h 352885"/>
                    <a:gd name="connsiteX11" fmla="*/ 247774 w 412773"/>
                    <a:gd name="connsiteY11" fmla="*/ 130308 h 352885"/>
                    <a:gd name="connsiteX12" fmla="*/ 139824 w 412773"/>
                    <a:gd name="connsiteY12" fmla="*/ 76333 h 352885"/>
                    <a:gd name="connsiteX13" fmla="*/ 124 w 412773"/>
                    <a:gd name="connsiteY13" fmla="*/ 133 h 352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773" h="352885">
                      <a:moveTo>
                        <a:pt x="124" y="133"/>
                      </a:moveTo>
                      <a:cubicBezTo>
                        <a:pt x="-4109" y="-3042"/>
                        <a:pt x="100930" y="51462"/>
                        <a:pt x="114424" y="57283"/>
                      </a:cubicBezTo>
                      <a:cubicBezTo>
                        <a:pt x="127918" y="63104"/>
                        <a:pt x="68122" y="27650"/>
                        <a:pt x="81087" y="35058"/>
                      </a:cubicBezTo>
                      <a:cubicBezTo>
                        <a:pt x="94052" y="42466"/>
                        <a:pt x="163637" y="88239"/>
                        <a:pt x="192212" y="101733"/>
                      </a:cubicBezTo>
                      <a:cubicBezTo>
                        <a:pt x="220787" y="115227"/>
                        <a:pt x="240102" y="112051"/>
                        <a:pt x="252537" y="116020"/>
                      </a:cubicBezTo>
                      <a:cubicBezTo>
                        <a:pt x="264972" y="119989"/>
                        <a:pt x="255447" y="118666"/>
                        <a:pt x="266824" y="125545"/>
                      </a:cubicBezTo>
                      <a:cubicBezTo>
                        <a:pt x="278201" y="132424"/>
                        <a:pt x="303866" y="145918"/>
                        <a:pt x="320799" y="157295"/>
                      </a:cubicBezTo>
                      <a:cubicBezTo>
                        <a:pt x="337732" y="168672"/>
                        <a:pt x="353343" y="161529"/>
                        <a:pt x="368424" y="193808"/>
                      </a:cubicBezTo>
                      <a:cubicBezTo>
                        <a:pt x="383505" y="226087"/>
                        <a:pt x="405995" y="337212"/>
                        <a:pt x="411287" y="350970"/>
                      </a:cubicBezTo>
                      <a:cubicBezTo>
                        <a:pt x="416579" y="364728"/>
                        <a:pt x="406524" y="300700"/>
                        <a:pt x="400174" y="276358"/>
                      </a:cubicBezTo>
                      <a:cubicBezTo>
                        <a:pt x="393824" y="252016"/>
                        <a:pt x="398587" y="229262"/>
                        <a:pt x="373187" y="204920"/>
                      </a:cubicBezTo>
                      <a:cubicBezTo>
                        <a:pt x="347787" y="180578"/>
                        <a:pt x="286668" y="151739"/>
                        <a:pt x="247774" y="130308"/>
                      </a:cubicBezTo>
                      <a:cubicBezTo>
                        <a:pt x="208880" y="108877"/>
                        <a:pt x="180834" y="95648"/>
                        <a:pt x="139824" y="76333"/>
                      </a:cubicBezTo>
                      <a:cubicBezTo>
                        <a:pt x="98814" y="57018"/>
                        <a:pt x="4357" y="3308"/>
                        <a:pt x="124" y="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6" name="フリーフォーム: 図形 1385">
                  <a:extLst>
                    <a:ext uri="{FF2B5EF4-FFF2-40B4-BE49-F238E27FC236}">
                      <a16:creationId xmlns:a16="http://schemas.microsoft.com/office/drawing/2014/main" id="{50448213-1210-4D5E-B717-050416CC68BB}"/>
                    </a:ext>
                  </a:extLst>
                </p:cNvPr>
                <p:cNvSpPr/>
                <p:nvPr/>
              </p:nvSpPr>
              <p:spPr>
                <a:xfrm>
                  <a:off x="7286542" y="2752809"/>
                  <a:ext cx="173918" cy="302824"/>
                </a:xfrm>
                <a:custGeom>
                  <a:avLst/>
                  <a:gdLst>
                    <a:gd name="connsiteX0" fmla="*/ 1671 w 173918"/>
                    <a:gd name="connsiteY0" fmla="*/ 1504 h 302824"/>
                    <a:gd name="connsiteX1" fmla="*/ 101683 w 173918"/>
                    <a:gd name="connsiteY1" fmla="*/ 123741 h 302824"/>
                    <a:gd name="connsiteX2" fmla="*/ 82633 w 173918"/>
                    <a:gd name="connsiteY2" fmla="*/ 107866 h 302824"/>
                    <a:gd name="connsiteX3" fmla="*/ 130258 w 173918"/>
                    <a:gd name="connsiteY3" fmla="*/ 217404 h 302824"/>
                    <a:gd name="connsiteX4" fmla="*/ 150896 w 173918"/>
                    <a:gd name="connsiteY4" fmla="*/ 277729 h 302824"/>
                    <a:gd name="connsiteX5" fmla="*/ 173121 w 173918"/>
                    <a:gd name="connsiteY5" fmla="*/ 299954 h 302824"/>
                    <a:gd name="connsiteX6" fmla="*/ 120733 w 173918"/>
                    <a:gd name="connsiteY6" fmla="*/ 217404 h 302824"/>
                    <a:gd name="connsiteX7" fmla="*/ 79458 w 173918"/>
                    <a:gd name="connsiteY7" fmla="*/ 128504 h 302824"/>
                    <a:gd name="connsiteX8" fmla="*/ 41358 w 173918"/>
                    <a:gd name="connsiteY8" fmla="*/ 58654 h 302824"/>
                    <a:gd name="connsiteX9" fmla="*/ 1671 w 173918"/>
                    <a:gd name="connsiteY9" fmla="*/ 1504 h 302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918" h="302824">
                      <a:moveTo>
                        <a:pt x="1671" y="1504"/>
                      </a:moveTo>
                      <a:cubicBezTo>
                        <a:pt x="11725" y="12352"/>
                        <a:pt x="88189" y="106014"/>
                        <a:pt x="101683" y="123741"/>
                      </a:cubicBezTo>
                      <a:cubicBezTo>
                        <a:pt x="115177" y="141468"/>
                        <a:pt x="77871" y="92256"/>
                        <a:pt x="82633" y="107866"/>
                      </a:cubicBezTo>
                      <a:cubicBezTo>
                        <a:pt x="87395" y="123476"/>
                        <a:pt x="118881" y="189094"/>
                        <a:pt x="130258" y="217404"/>
                      </a:cubicBezTo>
                      <a:cubicBezTo>
                        <a:pt x="141635" y="245714"/>
                        <a:pt x="143752" y="263971"/>
                        <a:pt x="150896" y="277729"/>
                      </a:cubicBezTo>
                      <a:cubicBezTo>
                        <a:pt x="158040" y="291487"/>
                        <a:pt x="178148" y="310008"/>
                        <a:pt x="173121" y="299954"/>
                      </a:cubicBezTo>
                      <a:cubicBezTo>
                        <a:pt x="168094" y="289900"/>
                        <a:pt x="136344" y="245979"/>
                        <a:pt x="120733" y="217404"/>
                      </a:cubicBezTo>
                      <a:cubicBezTo>
                        <a:pt x="105123" y="188829"/>
                        <a:pt x="92687" y="154962"/>
                        <a:pt x="79458" y="128504"/>
                      </a:cubicBezTo>
                      <a:cubicBezTo>
                        <a:pt x="66229" y="102046"/>
                        <a:pt x="53000" y="75852"/>
                        <a:pt x="41358" y="58654"/>
                      </a:cubicBezTo>
                      <a:cubicBezTo>
                        <a:pt x="29716" y="41456"/>
                        <a:pt x="-8383" y="-9344"/>
                        <a:pt x="1671" y="15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7" name="フリーフォーム: 図形 1386">
                  <a:extLst>
                    <a:ext uri="{FF2B5EF4-FFF2-40B4-BE49-F238E27FC236}">
                      <a16:creationId xmlns:a16="http://schemas.microsoft.com/office/drawing/2014/main" id="{C86CB0E4-EC73-49EE-BB30-083FFB66FB53}"/>
                    </a:ext>
                  </a:extLst>
                </p:cNvPr>
                <p:cNvSpPr/>
                <p:nvPr/>
              </p:nvSpPr>
              <p:spPr>
                <a:xfrm>
                  <a:off x="7041717" y="2967205"/>
                  <a:ext cx="394145" cy="185698"/>
                </a:xfrm>
                <a:custGeom>
                  <a:avLst/>
                  <a:gdLst>
                    <a:gd name="connsiteX0" fmla="*/ 433 w 394145"/>
                    <a:gd name="connsiteY0" fmla="*/ 185570 h 185698"/>
                    <a:gd name="connsiteX1" fmla="*/ 151246 w 394145"/>
                    <a:gd name="connsiteY1" fmla="*/ 58570 h 185698"/>
                    <a:gd name="connsiteX2" fmla="*/ 109971 w 394145"/>
                    <a:gd name="connsiteY2" fmla="*/ 85558 h 185698"/>
                    <a:gd name="connsiteX3" fmla="*/ 254433 w 394145"/>
                    <a:gd name="connsiteY3" fmla="*/ 14120 h 185698"/>
                    <a:gd name="connsiteX4" fmla="*/ 211571 w 394145"/>
                    <a:gd name="connsiteY4" fmla="*/ 15708 h 185698"/>
                    <a:gd name="connsiteX5" fmla="*/ 298883 w 394145"/>
                    <a:gd name="connsiteY5" fmla="*/ 22058 h 185698"/>
                    <a:gd name="connsiteX6" fmla="*/ 394133 w 394145"/>
                    <a:gd name="connsiteY6" fmla="*/ 60158 h 185698"/>
                    <a:gd name="connsiteX7" fmla="*/ 305233 w 394145"/>
                    <a:gd name="connsiteY7" fmla="*/ 10945 h 185698"/>
                    <a:gd name="connsiteX8" fmla="*/ 256021 w 394145"/>
                    <a:gd name="connsiteY8" fmla="*/ 3008 h 185698"/>
                    <a:gd name="connsiteX9" fmla="*/ 200458 w 394145"/>
                    <a:gd name="connsiteY9" fmla="*/ 50633 h 185698"/>
                    <a:gd name="connsiteX10" fmla="*/ 206808 w 394145"/>
                    <a:gd name="connsiteY10" fmla="*/ 31583 h 185698"/>
                    <a:gd name="connsiteX11" fmla="*/ 433 w 394145"/>
                    <a:gd name="connsiteY11" fmla="*/ 185570 h 18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4145" h="185698">
                      <a:moveTo>
                        <a:pt x="433" y="185570"/>
                      </a:moveTo>
                      <a:cubicBezTo>
                        <a:pt x="-8827" y="190068"/>
                        <a:pt x="132990" y="75239"/>
                        <a:pt x="151246" y="58570"/>
                      </a:cubicBezTo>
                      <a:cubicBezTo>
                        <a:pt x="169502" y="41901"/>
                        <a:pt x="92773" y="92966"/>
                        <a:pt x="109971" y="85558"/>
                      </a:cubicBezTo>
                      <a:cubicBezTo>
                        <a:pt x="127169" y="78150"/>
                        <a:pt x="237500" y="25762"/>
                        <a:pt x="254433" y="14120"/>
                      </a:cubicBezTo>
                      <a:cubicBezTo>
                        <a:pt x="271366" y="2478"/>
                        <a:pt x="204163" y="14385"/>
                        <a:pt x="211571" y="15708"/>
                      </a:cubicBezTo>
                      <a:cubicBezTo>
                        <a:pt x="218979" y="17031"/>
                        <a:pt x="268456" y="14650"/>
                        <a:pt x="298883" y="22058"/>
                      </a:cubicBezTo>
                      <a:cubicBezTo>
                        <a:pt x="329310" y="29466"/>
                        <a:pt x="393075" y="62010"/>
                        <a:pt x="394133" y="60158"/>
                      </a:cubicBezTo>
                      <a:cubicBezTo>
                        <a:pt x="395191" y="58306"/>
                        <a:pt x="328252" y="20470"/>
                        <a:pt x="305233" y="10945"/>
                      </a:cubicBezTo>
                      <a:cubicBezTo>
                        <a:pt x="282214" y="1420"/>
                        <a:pt x="273483" y="-3607"/>
                        <a:pt x="256021" y="3008"/>
                      </a:cubicBezTo>
                      <a:cubicBezTo>
                        <a:pt x="238559" y="9623"/>
                        <a:pt x="208660" y="45870"/>
                        <a:pt x="200458" y="50633"/>
                      </a:cubicBezTo>
                      <a:cubicBezTo>
                        <a:pt x="192256" y="55395"/>
                        <a:pt x="238293" y="6183"/>
                        <a:pt x="206808" y="31583"/>
                      </a:cubicBezTo>
                      <a:cubicBezTo>
                        <a:pt x="175323" y="56983"/>
                        <a:pt x="9693" y="181072"/>
                        <a:pt x="433" y="185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8" name="フリーフォーム: 図形 1387">
                  <a:extLst>
                    <a:ext uri="{FF2B5EF4-FFF2-40B4-BE49-F238E27FC236}">
                      <a16:creationId xmlns:a16="http://schemas.microsoft.com/office/drawing/2014/main" id="{BD9802A3-C51E-4BFC-835B-300936013CD1}"/>
                    </a:ext>
                  </a:extLst>
                </p:cNvPr>
                <p:cNvSpPr/>
                <p:nvPr/>
              </p:nvSpPr>
              <p:spPr>
                <a:xfrm>
                  <a:off x="5276180" y="2418610"/>
                  <a:ext cx="142826" cy="298247"/>
                </a:xfrm>
                <a:custGeom>
                  <a:avLst/>
                  <a:gdLst>
                    <a:gd name="connsiteX0" fmla="*/ 7020 w 142826"/>
                    <a:gd name="connsiteY0" fmla="*/ 119803 h 298247"/>
                    <a:gd name="connsiteX1" fmla="*/ 140370 w 142826"/>
                    <a:gd name="connsiteY1" fmla="*/ 294428 h 298247"/>
                    <a:gd name="connsiteX2" fmla="*/ 91158 w 142826"/>
                    <a:gd name="connsiteY2" fmla="*/ 232515 h 298247"/>
                    <a:gd name="connsiteX3" fmla="*/ 60995 w 142826"/>
                    <a:gd name="connsiteY3" fmla="*/ 142028 h 298247"/>
                    <a:gd name="connsiteX4" fmla="*/ 18133 w 142826"/>
                    <a:gd name="connsiteY4" fmla="*/ 3915 h 298247"/>
                    <a:gd name="connsiteX5" fmla="*/ 19720 w 142826"/>
                    <a:gd name="connsiteY5" fmla="*/ 48365 h 298247"/>
                    <a:gd name="connsiteX6" fmla="*/ 7020 w 142826"/>
                    <a:gd name="connsiteY6" fmla="*/ 119803 h 29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826" h="298247">
                      <a:moveTo>
                        <a:pt x="7020" y="119803"/>
                      </a:moveTo>
                      <a:cubicBezTo>
                        <a:pt x="27128" y="160814"/>
                        <a:pt x="126347" y="275643"/>
                        <a:pt x="140370" y="294428"/>
                      </a:cubicBezTo>
                      <a:cubicBezTo>
                        <a:pt x="154393" y="313213"/>
                        <a:pt x="104387" y="257915"/>
                        <a:pt x="91158" y="232515"/>
                      </a:cubicBezTo>
                      <a:cubicBezTo>
                        <a:pt x="77929" y="207115"/>
                        <a:pt x="73166" y="180128"/>
                        <a:pt x="60995" y="142028"/>
                      </a:cubicBezTo>
                      <a:cubicBezTo>
                        <a:pt x="48824" y="103928"/>
                        <a:pt x="25012" y="19525"/>
                        <a:pt x="18133" y="3915"/>
                      </a:cubicBezTo>
                      <a:cubicBezTo>
                        <a:pt x="11254" y="-11695"/>
                        <a:pt x="23424" y="22700"/>
                        <a:pt x="19720" y="48365"/>
                      </a:cubicBezTo>
                      <a:cubicBezTo>
                        <a:pt x="16016" y="74030"/>
                        <a:pt x="-13088" y="78792"/>
                        <a:pt x="7020" y="119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9" name="フリーフォーム: 図形 1388">
                  <a:extLst>
                    <a:ext uri="{FF2B5EF4-FFF2-40B4-BE49-F238E27FC236}">
                      <a16:creationId xmlns:a16="http://schemas.microsoft.com/office/drawing/2014/main" id="{5E18755B-543D-4C71-8BCD-5341896C7063}"/>
                    </a:ext>
                  </a:extLst>
                </p:cNvPr>
                <p:cNvSpPr/>
                <p:nvPr/>
              </p:nvSpPr>
              <p:spPr>
                <a:xfrm>
                  <a:off x="5068700" y="2525409"/>
                  <a:ext cx="220860" cy="138975"/>
                </a:xfrm>
                <a:custGeom>
                  <a:avLst/>
                  <a:gdLst>
                    <a:gd name="connsiteX0" fmla="*/ 220850 w 220860"/>
                    <a:gd name="connsiteY0" fmla="*/ 1891 h 138975"/>
                    <a:gd name="connsiteX1" fmla="*/ 120838 w 220860"/>
                    <a:gd name="connsiteY1" fmla="*/ 11416 h 138975"/>
                    <a:gd name="connsiteX2" fmla="*/ 74800 w 220860"/>
                    <a:gd name="connsiteY2" fmla="*/ 46341 h 138975"/>
                    <a:gd name="connsiteX3" fmla="*/ 125600 w 220860"/>
                    <a:gd name="connsiteY3" fmla="*/ 8241 h 138975"/>
                    <a:gd name="connsiteX4" fmla="*/ 68450 w 220860"/>
                    <a:gd name="connsiteY4" fmla="*/ 59041 h 138975"/>
                    <a:gd name="connsiteX5" fmla="*/ 46225 w 220860"/>
                    <a:gd name="connsiteY5" fmla="*/ 86029 h 138975"/>
                    <a:gd name="connsiteX6" fmla="*/ 188 w 220860"/>
                    <a:gd name="connsiteY6" fmla="*/ 138416 h 138975"/>
                    <a:gd name="connsiteX7" fmla="*/ 65275 w 220860"/>
                    <a:gd name="connsiteY7" fmla="*/ 49516 h 138975"/>
                    <a:gd name="connsiteX8" fmla="*/ 74800 w 220860"/>
                    <a:gd name="connsiteY8" fmla="*/ 51104 h 138975"/>
                    <a:gd name="connsiteX9" fmla="*/ 114488 w 220860"/>
                    <a:gd name="connsiteY9" fmla="*/ 5066 h 138975"/>
                    <a:gd name="connsiteX10" fmla="*/ 220850 w 220860"/>
                    <a:gd name="connsiteY10" fmla="*/ 1891 h 13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0860" h="138975">
                      <a:moveTo>
                        <a:pt x="220850" y="1891"/>
                      </a:moveTo>
                      <a:cubicBezTo>
                        <a:pt x="221908" y="2949"/>
                        <a:pt x="145180" y="4008"/>
                        <a:pt x="120838" y="11416"/>
                      </a:cubicBezTo>
                      <a:cubicBezTo>
                        <a:pt x="96496" y="18824"/>
                        <a:pt x="74006" y="46870"/>
                        <a:pt x="74800" y="46341"/>
                      </a:cubicBezTo>
                      <a:cubicBezTo>
                        <a:pt x="75594" y="45812"/>
                        <a:pt x="126658" y="6124"/>
                        <a:pt x="125600" y="8241"/>
                      </a:cubicBezTo>
                      <a:cubicBezTo>
                        <a:pt x="124542" y="10358"/>
                        <a:pt x="81679" y="46076"/>
                        <a:pt x="68450" y="59041"/>
                      </a:cubicBezTo>
                      <a:cubicBezTo>
                        <a:pt x="55221" y="72006"/>
                        <a:pt x="57602" y="72800"/>
                        <a:pt x="46225" y="86029"/>
                      </a:cubicBezTo>
                      <a:cubicBezTo>
                        <a:pt x="34848" y="99258"/>
                        <a:pt x="-2987" y="144501"/>
                        <a:pt x="188" y="138416"/>
                      </a:cubicBezTo>
                      <a:cubicBezTo>
                        <a:pt x="3363" y="132331"/>
                        <a:pt x="52840" y="64068"/>
                        <a:pt x="65275" y="49516"/>
                      </a:cubicBezTo>
                      <a:cubicBezTo>
                        <a:pt x="77710" y="34964"/>
                        <a:pt x="66598" y="58512"/>
                        <a:pt x="74800" y="51104"/>
                      </a:cubicBezTo>
                      <a:cubicBezTo>
                        <a:pt x="83002" y="43696"/>
                        <a:pt x="91998" y="13268"/>
                        <a:pt x="114488" y="5066"/>
                      </a:cubicBezTo>
                      <a:cubicBezTo>
                        <a:pt x="136978" y="-3136"/>
                        <a:pt x="219792" y="833"/>
                        <a:pt x="220850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0" name="フリーフォーム: 図形 1389">
                  <a:extLst>
                    <a:ext uri="{FF2B5EF4-FFF2-40B4-BE49-F238E27FC236}">
                      <a16:creationId xmlns:a16="http://schemas.microsoft.com/office/drawing/2014/main" id="{8DFA6DBF-B966-43B7-835B-C8AECC8B4C79}"/>
                    </a:ext>
                  </a:extLst>
                </p:cNvPr>
                <p:cNvSpPr/>
                <p:nvPr/>
              </p:nvSpPr>
              <p:spPr>
                <a:xfrm>
                  <a:off x="5069782" y="2495475"/>
                  <a:ext cx="232481" cy="110217"/>
                </a:xfrm>
                <a:custGeom>
                  <a:avLst/>
                  <a:gdLst>
                    <a:gd name="connsiteX0" fmla="*/ 232468 w 232481"/>
                    <a:gd name="connsiteY0" fmla="*/ 75 h 110217"/>
                    <a:gd name="connsiteX1" fmla="*/ 105468 w 232481"/>
                    <a:gd name="connsiteY1" fmla="*/ 17538 h 110217"/>
                    <a:gd name="connsiteX2" fmla="*/ 127693 w 232481"/>
                    <a:gd name="connsiteY2" fmla="*/ 14363 h 110217"/>
                    <a:gd name="connsiteX3" fmla="*/ 75306 w 232481"/>
                    <a:gd name="connsiteY3" fmla="*/ 41350 h 110217"/>
                    <a:gd name="connsiteX4" fmla="*/ 693 w 232481"/>
                    <a:gd name="connsiteY4" fmla="*/ 109613 h 110217"/>
                    <a:gd name="connsiteX5" fmla="*/ 38793 w 232481"/>
                    <a:gd name="connsiteY5" fmla="*/ 74688 h 110217"/>
                    <a:gd name="connsiteX6" fmla="*/ 51493 w 232481"/>
                    <a:gd name="connsiteY6" fmla="*/ 73100 h 110217"/>
                    <a:gd name="connsiteX7" fmla="*/ 113406 w 232481"/>
                    <a:gd name="connsiteY7" fmla="*/ 25475 h 110217"/>
                    <a:gd name="connsiteX8" fmla="*/ 232468 w 232481"/>
                    <a:gd name="connsiteY8" fmla="*/ 75 h 110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481" h="110217">
                      <a:moveTo>
                        <a:pt x="232468" y="75"/>
                      </a:moveTo>
                      <a:cubicBezTo>
                        <a:pt x="231145" y="-1248"/>
                        <a:pt x="122930" y="15157"/>
                        <a:pt x="105468" y="17538"/>
                      </a:cubicBezTo>
                      <a:cubicBezTo>
                        <a:pt x="88006" y="19919"/>
                        <a:pt x="132720" y="10394"/>
                        <a:pt x="127693" y="14363"/>
                      </a:cubicBezTo>
                      <a:cubicBezTo>
                        <a:pt x="122666" y="18332"/>
                        <a:pt x="96473" y="25475"/>
                        <a:pt x="75306" y="41350"/>
                      </a:cubicBezTo>
                      <a:cubicBezTo>
                        <a:pt x="54139" y="57225"/>
                        <a:pt x="6778" y="104057"/>
                        <a:pt x="693" y="109613"/>
                      </a:cubicBezTo>
                      <a:cubicBezTo>
                        <a:pt x="-5392" y="115169"/>
                        <a:pt x="30326" y="80774"/>
                        <a:pt x="38793" y="74688"/>
                      </a:cubicBezTo>
                      <a:cubicBezTo>
                        <a:pt x="47260" y="68602"/>
                        <a:pt x="39058" y="81302"/>
                        <a:pt x="51493" y="73100"/>
                      </a:cubicBezTo>
                      <a:cubicBezTo>
                        <a:pt x="63928" y="64898"/>
                        <a:pt x="87477" y="37646"/>
                        <a:pt x="113406" y="25475"/>
                      </a:cubicBezTo>
                      <a:cubicBezTo>
                        <a:pt x="139335" y="13304"/>
                        <a:pt x="233791" y="1398"/>
                        <a:pt x="232468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1" name="フリーフォーム: 図形 1390">
                  <a:extLst>
                    <a:ext uri="{FF2B5EF4-FFF2-40B4-BE49-F238E27FC236}">
                      <a16:creationId xmlns:a16="http://schemas.microsoft.com/office/drawing/2014/main" id="{233F7578-4F47-494B-9A41-7DDB433B965C}"/>
                    </a:ext>
                  </a:extLst>
                </p:cNvPr>
                <p:cNvSpPr/>
                <p:nvPr/>
              </p:nvSpPr>
              <p:spPr>
                <a:xfrm>
                  <a:off x="5229400" y="2585337"/>
                  <a:ext cx="203622" cy="330905"/>
                </a:xfrm>
                <a:custGeom>
                  <a:avLst/>
                  <a:gdLst>
                    <a:gd name="connsiteX0" fmla="*/ 72850 w 203622"/>
                    <a:gd name="connsiteY0" fmla="*/ 40388 h 330905"/>
                    <a:gd name="connsiteX1" fmla="*/ 185563 w 203622"/>
                    <a:gd name="connsiteY1" fmla="*/ 172151 h 330905"/>
                    <a:gd name="connsiteX2" fmla="*/ 198263 w 203622"/>
                    <a:gd name="connsiteY2" fmla="*/ 221363 h 330905"/>
                    <a:gd name="connsiteX3" fmla="*/ 203025 w 203622"/>
                    <a:gd name="connsiteY3" fmla="*/ 251526 h 330905"/>
                    <a:gd name="connsiteX4" fmla="*/ 185563 w 203622"/>
                    <a:gd name="connsiteY4" fmla="*/ 330901 h 330905"/>
                    <a:gd name="connsiteX5" fmla="*/ 174450 w 203622"/>
                    <a:gd name="connsiteY5" fmla="*/ 254701 h 330905"/>
                    <a:gd name="connsiteX6" fmla="*/ 136350 w 203622"/>
                    <a:gd name="connsiteY6" fmla="*/ 162626 h 330905"/>
                    <a:gd name="connsiteX7" fmla="*/ 190325 w 203622"/>
                    <a:gd name="connsiteY7" fmla="*/ 240413 h 330905"/>
                    <a:gd name="connsiteX8" fmla="*/ 123650 w 203622"/>
                    <a:gd name="connsiteY8" fmla="*/ 132463 h 330905"/>
                    <a:gd name="connsiteX9" fmla="*/ 1413 w 203622"/>
                    <a:gd name="connsiteY9" fmla="*/ 3876 h 330905"/>
                    <a:gd name="connsiteX10" fmla="*/ 72850 w 203622"/>
                    <a:gd name="connsiteY10" fmla="*/ 40388 h 3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2" h="330905">
                      <a:moveTo>
                        <a:pt x="72850" y="40388"/>
                      </a:moveTo>
                      <a:cubicBezTo>
                        <a:pt x="103542" y="68434"/>
                        <a:pt x="164661" y="141989"/>
                        <a:pt x="185563" y="172151"/>
                      </a:cubicBezTo>
                      <a:cubicBezTo>
                        <a:pt x="206465" y="202313"/>
                        <a:pt x="195353" y="208134"/>
                        <a:pt x="198263" y="221363"/>
                      </a:cubicBezTo>
                      <a:cubicBezTo>
                        <a:pt x="201173" y="234592"/>
                        <a:pt x="205142" y="233270"/>
                        <a:pt x="203025" y="251526"/>
                      </a:cubicBezTo>
                      <a:cubicBezTo>
                        <a:pt x="200908" y="269782"/>
                        <a:pt x="190326" y="330372"/>
                        <a:pt x="185563" y="330901"/>
                      </a:cubicBezTo>
                      <a:cubicBezTo>
                        <a:pt x="180801" y="331430"/>
                        <a:pt x="182652" y="282747"/>
                        <a:pt x="174450" y="254701"/>
                      </a:cubicBezTo>
                      <a:cubicBezTo>
                        <a:pt x="166248" y="226655"/>
                        <a:pt x="133704" y="165007"/>
                        <a:pt x="136350" y="162626"/>
                      </a:cubicBezTo>
                      <a:cubicBezTo>
                        <a:pt x="138996" y="160245"/>
                        <a:pt x="192442" y="245440"/>
                        <a:pt x="190325" y="240413"/>
                      </a:cubicBezTo>
                      <a:cubicBezTo>
                        <a:pt x="188208" y="235386"/>
                        <a:pt x="155135" y="171886"/>
                        <a:pt x="123650" y="132463"/>
                      </a:cubicBezTo>
                      <a:cubicBezTo>
                        <a:pt x="92165" y="93040"/>
                        <a:pt x="11996" y="16840"/>
                        <a:pt x="1413" y="3876"/>
                      </a:cubicBezTo>
                      <a:cubicBezTo>
                        <a:pt x="-9170" y="-9089"/>
                        <a:pt x="42158" y="12342"/>
                        <a:pt x="72850" y="40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2" name="フリーフォーム: 図形 1391">
                  <a:extLst>
                    <a:ext uri="{FF2B5EF4-FFF2-40B4-BE49-F238E27FC236}">
                      <a16:creationId xmlns:a16="http://schemas.microsoft.com/office/drawing/2014/main" id="{4C6A143C-51FF-4E3E-93DF-64D54B91E4EA}"/>
                    </a:ext>
                  </a:extLst>
                </p:cNvPr>
                <p:cNvSpPr/>
                <p:nvPr/>
              </p:nvSpPr>
              <p:spPr>
                <a:xfrm>
                  <a:off x="5350981" y="2746468"/>
                  <a:ext cx="65560" cy="312280"/>
                </a:xfrm>
                <a:custGeom>
                  <a:avLst/>
                  <a:gdLst>
                    <a:gd name="connsiteX0" fmla="*/ 11594 w 65560"/>
                    <a:gd name="connsiteY0" fmla="*/ 3082 h 312280"/>
                    <a:gd name="connsiteX1" fmla="*/ 62394 w 65560"/>
                    <a:gd name="connsiteY1" fmla="*/ 158657 h 312280"/>
                    <a:gd name="connsiteX2" fmla="*/ 59219 w 65560"/>
                    <a:gd name="connsiteY2" fmla="*/ 311057 h 312280"/>
                    <a:gd name="connsiteX3" fmla="*/ 51282 w 65560"/>
                    <a:gd name="connsiteY3" fmla="*/ 225332 h 312280"/>
                    <a:gd name="connsiteX4" fmla="*/ 35407 w 65560"/>
                    <a:gd name="connsiteY4" fmla="*/ 134845 h 312280"/>
                    <a:gd name="connsiteX5" fmla="*/ 2069 w 65560"/>
                    <a:gd name="connsiteY5" fmla="*/ 60232 h 312280"/>
                    <a:gd name="connsiteX6" fmla="*/ 11594 w 65560"/>
                    <a:gd name="connsiteY6" fmla="*/ 3082 h 31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60" h="312280">
                      <a:moveTo>
                        <a:pt x="11594" y="3082"/>
                      </a:moveTo>
                      <a:cubicBezTo>
                        <a:pt x="21648" y="19486"/>
                        <a:pt x="54457" y="107328"/>
                        <a:pt x="62394" y="158657"/>
                      </a:cubicBezTo>
                      <a:cubicBezTo>
                        <a:pt x="70332" y="209986"/>
                        <a:pt x="61071" y="299945"/>
                        <a:pt x="59219" y="311057"/>
                      </a:cubicBezTo>
                      <a:cubicBezTo>
                        <a:pt x="57367" y="322170"/>
                        <a:pt x="55251" y="254701"/>
                        <a:pt x="51282" y="225332"/>
                      </a:cubicBezTo>
                      <a:cubicBezTo>
                        <a:pt x="47313" y="195963"/>
                        <a:pt x="43609" y="162362"/>
                        <a:pt x="35407" y="134845"/>
                      </a:cubicBezTo>
                      <a:cubicBezTo>
                        <a:pt x="27205" y="107328"/>
                        <a:pt x="7096" y="80340"/>
                        <a:pt x="2069" y="60232"/>
                      </a:cubicBezTo>
                      <a:cubicBezTo>
                        <a:pt x="-2958" y="40124"/>
                        <a:pt x="1540" y="-13322"/>
                        <a:pt x="11594" y="3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3" name="フリーフォーム: 図形 1392">
                  <a:extLst>
                    <a:ext uri="{FF2B5EF4-FFF2-40B4-BE49-F238E27FC236}">
                      <a16:creationId xmlns:a16="http://schemas.microsoft.com/office/drawing/2014/main" id="{9B78424E-0EB7-4848-8C8C-E39F78CC53D3}"/>
                    </a:ext>
                  </a:extLst>
                </p:cNvPr>
                <p:cNvSpPr/>
                <p:nvPr/>
              </p:nvSpPr>
              <p:spPr>
                <a:xfrm>
                  <a:off x="5304822" y="2907001"/>
                  <a:ext cx="111155" cy="377918"/>
                </a:xfrm>
                <a:custGeom>
                  <a:avLst/>
                  <a:gdLst>
                    <a:gd name="connsiteX0" fmla="*/ 603 w 111155"/>
                    <a:gd name="connsiteY0" fmla="*/ 148937 h 377918"/>
                    <a:gd name="connsiteX1" fmla="*/ 51403 w 111155"/>
                    <a:gd name="connsiteY1" fmla="*/ 271174 h 377918"/>
                    <a:gd name="connsiteX2" fmla="*/ 60928 w 111155"/>
                    <a:gd name="connsiteY2" fmla="*/ 348962 h 377918"/>
                    <a:gd name="connsiteX3" fmla="*/ 86328 w 111155"/>
                    <a:gd name="connsiteY3" fmla="*/ 299749 h 377918"/>
                    <a:gd name="connsiteX4" fmla="*/ 110141 w 111155"/>
                    <a:gd name="connsiteY4" fmla="*/ 228312 h 377918"/>
                    <a:gd name="connsiteX5" fmla="*/ 105378 w 111155"/>
                    <a:gd name="connsiteY5" fmla="*/ 160049 h 377918"/>
                    <a:gd name="connsiteX6" fmla="*/ 92678 w 111155"/>
                    <a:gd name="connsiteY6" fmla="*/ 1299 h 377918"/>
                    <a:gd name="connsiteX7" fmla="*/ 73628 w 111155"/>
                    <a:gd name="connsiteY7" fmla="*/ 90199 h 377918"/>
                    <a:gd name="connsiteX8" fmla="*/ 73628 w 111155"/>
                    <a:gd name="connsiteY8" fmla="*/ 187037 h 377918"/>
                    <a:gd name="connsiteX9" fmla="*/ 52991 w 111155"/>
                    <a:gd name="connsiteY9" fmla="*/ 55274 h 377918"/>
                    <a:gd name="connsiteX10" fmla="*/ 6953 w 111155"/>
                    <a:gd name="connsiteY10" fmla="*/ 13999 h 377918"/>
                    <a:gd name="connsiteX11" fmla="*/ 48228 w 111155"/>
                    <a:gd name="connsiteY11" fmla="*/ 58449 h 377918"/>
                    <a:gd name="connsiteX12" fmla="*/ 54578 w 111155"/>
                    <a:gd name="connsiteY12" fmla="*/ 96549 h 377918"/>
                    <a:gd name="connsiteX13" fmla="*/ 57753 w 111155"/>
                    <a:gd name="connsiteY13" fmla="*/ 368012 h 377918"/>
                    <a:gd name="connsiteX14" fmla="*/ 26003 w 111155"/>
                    <a:gd name="connsiteY14" fmla="*/ 304512 h 377918"/>
                    <a:gd name="connsiteX15" fmla="*/ 603 w 111155"/>
                    <a:gd name="connsiteY15" fmla="*/ 148937 h 37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1155" h="377918">
                      <a:moveTo>
                        <a:pt x="603" y="148937"/>
                      </a:moveTo>
                      <a:cubicBezTo>
                        <a:pt x="4836" y="143381"/>
                        <a:pt x="41349" y="237836"/>
                        <a:pt x="51403" y="271174"/>
                      </a:cubicBezTo>
                      <a:cubicBezTo>
                        <a:pt x="61457" y="304512"/>
                        <a:pt x="55107" y="344200"/>
                        <a:pt x="60928" y="348962"/>
                      </a:cubicBezTo>
                      <a:cubicBezTo>
                        <a:pt x="66749" y="353724"/>
                        <a:pt x="78126" y="319857"/>
                        <a:pt x="86328" y="299749"/>
                      </a:cubicBezTo>
                      <a:cubicBezTo>
                        <a:pt x="94530" y="279641"/>
                        <a:pt x="106966" y="251595"/>
                        <a:pt x="110141" y="228312"/>
                      </a:cubicBezTo>
                      <a:cubicBezTo>
                        <a:pt x="113316" y="205029"/>
                        <a:pt x="108288" y="197884"/>
                        <a:pt x="105378" y="160049"/>
                      </a:cubicBezTo>
                      <a:cubicBezTo>
                        <a:pt x="102468" y="122214"/>
                        <a:pt x="97970" y="12941"/>
                        <a:pt x="92678" y="1299"/>
                      </a:cubicBezTo>
                      <a:cubicBezTo>
                        <a:pt x="87386" y="-10343"/>
                        <a:pt x="76803" y="59243"/>
                        <a:pt x="73628" y="90199"/>
                      </a:cubicBezTo>
                      <a:cubicBezTo>
                        <a:pt x="70453" y="121155"/>
                        <a:pt x="77067" y="192858"/>
                        <a:pt x="73628" y="187037"/>
                      </a:cubicBezTo>
                      <a:cubicBezTo>
                        <a:pt x="70189" y="181216"/>
                        <a:pt x="64103" y="84114"/>
                        <a:pt x="52991" y="55274"/>
                      </a:cubicBezTo>
                      <a:cubicBezTo>
                        <a:pt x="41879" y="26434"/>
                        <a:pt x="7747" y="13470"/>
                        <a:pt x="6953" y="13999"/>
                      </a:cubicBezTo>
                      <a:cubicBezTo>
                        <a:pt x="6159" y="14528"/>
                        <a:pt x="40291" y="44691"/>
                        <a:pt x="48228" y="58449"/>
                      </a:cubicBezTo>
                      <a:cubicBezTo>
                        <a:pt x="56166" y="72207"/>
                        <a:pt x="52991" y="44955"/>
                        <a:pt x="54578" y="96549"/>
                      </a:cubicBezTo>
                      <a:cubicBezTo>
                        <a:pt x="56165" y="148143"/>
                        <a:pt x="62515" y="333352"/>
                        <a:pt x="57753" y="368012"/>
                      </a:cubicBezTo>
                      <a:cubicBezTo>
                        <a:pt x="52991" y="402672"/>
                        <a:pt x="36586" y="337850"/>
                        <a:pt x="26003" y="304512"/>
                      </a:cubicBezTo>
                      <a:cubicBezTo>
                        <a:pt x="15420" y="271175"/>
                        <a:pt x="-3630" y="154493"/>
                        <a:pt x="603" y="1489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4" name="フリーフォーム: 図形 1393">
                  <a:extLst>
                    <a:ext uri="{FF2B5EF4-FFF2-40B4-BE49-F238E27FC236}">
                      <a16:creationId xmlns:a16="http://schemas.microsoft.com/office/drawing/2014/main" id="{C7F22CB9-8261-428F-B798-9844A7BFA3DF}"/>
                    </a:ext>
                  </a:extLst>
                </p:cNvPr>
                <p:cNvSpPr/>
                <p:nvPr/>
              </p:nvSpPr>
              <p:spPr>
                <a:xfrm>
                  <a:off x="5147370" y="2582778"/>
                  <a:ext cx="112428" cy="164797"/>
                </a:xfrm>
                <a:custGeom>
                  <a:avLst/>
                  <a:gdLst>
                    <a:gd name="connsiteX0" fmla="*/ 893 w 112428"/>
                    <a:gd name="connsiteY0" fmla="*/ 85 h 164797"/>
                    <a:gd name="connsiteX1" fmla="*/ 67568 w 112428"/>
                    <a:gd name="connsiteY1" fmla="*/ 54060 h 164797"/>
                    <a:gd name="connsiteX2" fmla="*/ 112018 w 112428"/>
                    <a:gd name="connsiteY2" fmla="*/ 163597 h 164797"/>
                    <a:gd name="connsiteX3" fmla="*/ 86618 w 112428"/>
                    <a:gd name="connsiteY3" fmla="*/ 109622 h 164797"/>
                    <a:gd name="connsiteX4" fmla="*/ 35818 w 112428"/>
                    <a:gd name="connsiteY4" fmla="*/ 65172 h 164797"/>
                    <a:gd name="connsiteX5" fmla="*/ 893 w 112428"/>
                    <a:gd name="connsiteY5" fmla="*/ 85 h 16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28" h="164797">
                      <a:moveTo>
                        <a:pt x="893" y="85"/>
                      </a:moveTo>
                      <a:cubicBezTo>
                        <a:pt x="6185" y="-1767"/>
                        <a:pt x="49047" y="26808"/>
                        <a:pt x="67568" y="54060"/>
                      </a:cubicBezTo>
                      <a:cubicBezTo>
                        <a:pt x="86089" y="81312"/>
                        <a:pt x="108843" y="154337"/>
                        <a:pt x="112018" y="163597"/>
                      </a:cubicBezTo>
                      <a:cubicBezTo>
                        <a:pt x="115193" y="172857"/>
                        <a:pt x="99318" y="126026"/>
                        <a:pt x="86618" y="109622"/>
                      </a:cubicBezTo>
                      <a:cubicBezTo>
                        <a:pt x="73918" y="93218"/>
                        <a:pt x="56985" y="78930"/>
                        <a:pt x="35818" y="65172"/>
                      </a:cubicBezTo>
                      <a:cubicBezTo>
                        <a:pt x="14651" y="51414"/>
                        <a:pt x="-4399" y="1937"/>
                        <a:pt x="893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5" name="フリーフォーム: 図形 1394">
                  <a:extLst>
                    <a:ext uri="{FF2B5EF4-FFF2-40B4-BE49-F238E27FC236}">
                      <a16:creationId xmlns:a16="http://schemas.microsoft.com/office/drawing/2014/main" id="{38BA6755-695D-4716-A250-10CB868D054D}"/>
                    </a:ext>
                  </a:extLst>
                </p:cNvPr>
                <p:cNvSpPr/>
                <p:nvPr/>
              </p:nvSpPr>
              <p:spPr>
                <a:xfrm>
                  <a:off x="5193702" y="2577848"/>
                  <a:ext cx="191935" cy="337574"/>
                </a:xfrm>
                <a:custGeom>
                  <a:avLst/>
                  <a:gdLst>
                    <a:gd name="connsiteX0" fmla="*/ 598 w 191935"/>
                    <a:gd name="connsiteY0" fmla="*/ 1840 h 337574"/>
                    <a:gd name="connsiteX1" fmla="*/ 40286 w 191935"/>
                    <a:gd name="connsiteY1" fmla="*/ 63752 h 337574"/>
                    <a:gd name="connsiteX2" fmla="*/ 119661 w 191935"/>
                    <a:gd name="connsiteY2" fmla="*/ 190752 h 337574"/>
                    <a:gd name="connsiteX3" fmla="*/ 187923 w 191935"/>
                    <a:gd name="connsiteY3" fmla="*/ 330452 h 337574"/>
                    <a:gd name="connsiteX4" fmla="*/ 168873 w 191935"/>
                    <a:gd name="connsiteY4" fmla="*/ 309815 h 337574"/>
                    <a:gd name="connsiteX5" fmla="*/ 45048 w 191935"/>
                    <a:gd name="connsiteY5" fmla="*/ 246315 h 337574"/>
                    <a:gd name="connsiteX6" fmla="*/ 143473 w 191935"/>
                    <a:gd name="connsiteY6" fmla="*/ 271715 h 337574"/>
                    <a:gd name="connsiteX7" fmla="*/ 119661 w 191935"/>
                    <a:gd name="connsiteY7" fmla="*/ 209802 h 337574"/>
                    <a:gd name="connsiteX8" fmla="*/ 68861 w 191935"/>
                    <a:gd name="connsiteY8" fmla="*/ 130427 h 337574"/>
                    <a:gd name="connsiteX9" fmla="*/ 598 w 191935"/>
                    <a:gd name="connsiteY9" fmla="*/ 1840 h 33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935" h="337574">
                      <a:moveTo>
                        <a:pt x="598" y="1840"/>
                      </a:moveTo>
                      <a:cubicBezTo>
                        <a:pt x="-4164" y="-9272"/>
                        <a:pt x="20442" y="32267"/>
                        <a:pt x="40286" y="63752"/>
                      </a:cubicBezTo>
                      <a:cubicBezTo>
                        <a:pt x="60130" y="95237"/>
                        <a:pt x="95055" y="146302"/>
                        <a:pt x="119661" y="190752"/>
                      </a:cubicBezTo>
                      <a:cubicBezTo>
                        <a:pt x="144267" y="235202"/>
                        <a:pt x="179721" y="310608"/>
                        <a:pt x="187923" y="330452"/>
                      </a:cubicBezTo>
                      <a:cubicBezTo>
                        <a:pt x="196125" y="350296"/>
                        <a:pt x="192685" y="323838"/>
                        <a:pt x="168873" y="309815"/>
                      </a:cubicBezTo>
                      <a:cubicBezTo>
                        <a:pt x="145061" y="295792"/>
                        <a:pt x="49281" y="252665"/>
                        <a:pt x="45048" y="246315"/>
                      </a:cubicBezTo>
                      <a:cubicBezTo>
                        <a:pt x="40815" y="239965"/>
                        <a:pt x="131038" y="277801"/>
                        <a:pt x="143473" y="271715"/>
                      </a:cubicBezTo>
                      <a:cubicBezTo>
                        <a:pt x="155909" y="265630"/>
                        <a:pt x="132096" y="233350"/>
                        <a:pt x="119661" y="209802"/>
                      </a:cubicBezTo>
                      <a:cubicBezTo>
                        <a:pt x="107226" y="186254"/>
                        <a:pt x="88440" y="164558"/>
                        <a:pt x="68861" y="130427"/>
                      </a:cubicBezTo>
                      <a:cubicBezTo>
                        <a:pt x="49282" y="96296"/>
                        <a:pt x="5360" y="12952"/>
                        <a:pt x="598" y="1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6" name="フリーフォーム: 図形 1395">
                  <a:extLst>
                    <a:ext uri="{FF2B5EF4-FFF2-40B4-BE49-F238E27FC236}">
                      <a16:creationId xmlns:a16="http://schemas.microsoft.com/office/drawing/2014/main" id="{A716B952-EF45-43B6-BDFE-2021915E37EA}"/>
                    </a:ext>
                  </a:extLst>
                </p:cNvPr>
                <p:cNvSpPr/>
                <p:nvPr/>
              </p:nvSpPr>
              <p:spPr>
                <a:xfrm>
                  <a:off x="5121269" y="2895395"/>
                  <a:ext cx="166408" cy="433067"/>
                </a:xfrm>
                <a:custGeom>
                  <a:avLst/>
                  <a:gdLst>
                    <a:gd name="connsiteX0" fmla="*/ 6 w 166408"/>
                    <a:gd name="connsiteY0" fmla="*/ 205 h 433067"/>
                    <a:gd name="connsiteX1" fmla="*/ 96844 w 166408"/>
                    <a:gd name="connsiteY1" fmla="*/ 201818 h 433067"/>
                    <a:gd name="connsiteX2" fmla="*/ 141294 w 166408"/>
                    <a:gd name="connsiteY2" fmla="*/ 319293 h 433067"/>
                    <a:gd name="connsiteX3" fmla="*/ 163519 w 166408"/>
                    <a:gd name="connsiteY3" fmla="*/ 432005 h 433067"/>
                    <a:gd name="connsiteX4" fmla="*/ 158756 w 166408"/>
                    <a:gd name="connsiteY4" fmla="*/ 368505 h 433067"/>
                    <a:gd name="connsiteX5" fmla="*/ 96844 w 166408"/>
                    <a:gd name="connsiteY5" fmla="*/ 247855 h 433067"/>
                    <a:gd name="connsiteX6" fmla="*/ 92081 w 166408"/>
                    <a:gd name="connsiteY6" fmla="*/ 241505 h 433067"/>
                    <a:gd name="connsiteX7" fmla="*/ 6 w 166408"/>
                    <a:gd name="connsiteY7" fmla="*/ 205 h 43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408" h="433067">
                      <a:moveTo>
                        <a:pt x="6" y="205"/>
                      </a:moveTo>
                      <a:cubicBezTo>
                        <a:pt x="800" y="-6410"/>
                        <a:pt x="73296" y="148637"/>
                        <a:pt x="96844" y="201818"/>
                      </a:cubicBezTo>
                      <a:cubicBezTo>
                        <a:pt x="120392" y="254999"/>
                        <a:pt x="130182" y="280929"/>
                        <a:pt x="141294" y="319293"/>
                      </a:cubicBezTo>
                      <a:cubicBezTo>
                        <a:pt x="152406" y="357657"/>
                        <a:pt x="160609" y="423803"/>
                        <a:pt x="163519" y="432005"/>
                      </a:cubicBezTo>
                      <a:cubicBezTo>
                        <a:pt x="166429" y="440207"/>
                        <a:pt x="169869" y="399197"/>
                        <a:pt x="158756" y="368505"/>
                      </a:cubicBezTo>
                      <a:cubicBezTo>
                        <a:pt x="147644" y="337813"/>
                        <a:pt x="107957" y="269022"/>
                        <a:pt x="96844" y="247855"/>
                      </a:cubicBezTo>
                      <a:cubicBezTo>
                        <a:pt x="85732" y="226688"/>
                        <a:pt x="106898" y="280399"/>
                        <a:pt x="92081" y="241505"/>
                      </a:cubicBezTo>
                      <a:cubicBezTo>
                        <a:pt x="77264" y="202611"/>
                        <a:pt x="-788" y="6820"/>
                        <a:pt x="6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7" name="フリーフォーム: 図形 1396">
                  <a:extLst>
                    <a:ext uri="{FF2B5EF4-FFF2-40B4-BE49-F238E27FC236}">
                      <a16:creationId xmlns:a16="http://schemas.microsoft.com/office/drawing/2014/main" id="{1F6571A3-3EB6-47B4-9444-384735C6D880}"/>
                    </a:ext>
                  </a:extLst>
                </p:cNvPr>
                <p:cNvSpPr/>
                <p:nvPr/>
              </p:nvSpPr>
              <p:spPr>
                <a:xfrm>
                  <a:off x="5096713" y="2695397"/>
                  <a:ext cx="99287" cy="154486"/>
                </a:xfrm>
                <a:custGeom>
                  <a:avLst/>
                  <a:gdLst>
                    <a:gd name="connsiteX0" fmla="*/ 750 w 99287"/>
                    <a:gd name="connsiteY0" fmla="*/ 178 h 154486"/>
                    <a:gd name="connsiteX1" fmla="*/ 37262 w 99287"/>
                    <a:gd name="connsiteY1" fmla="*/ 104953 h 154486"/>
                    <a:gd name="connsiteX2" fmla="*/ 99175 w 99287"/>
                    <a:gd name="connsiteY2" fmla="*/ 154166 h 154486"/>
                    <a:gd name="connsiteX3" fmla="*/ 51550 w 99287"/>
                    <a:gd name="connsiteY3" fmla="*/ 124003 h 154486"/>
                    <a:gd name="connsiteX4" fmla="*/ 15037 w 99287"/>
                    <a:gd name="connsiteY4" fmla="*/ 81141 h 154486"/>
                    <a:gd name="connsiteX5" fmla="*/ 750 w 99287"/>
                    <a:gd name="connsiteY5" fmla="*/ 178 h 15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287" h="154486">
                      <a:moveTo>
                        <a:pt x="750" y="178"/>
                      </a:moveTo>
                      <a:cubicBezTo>
                        <a:pt x="4454" y="4147"/>
                        <a:pt x="20858" y="79288"/>
                        <a:pt x="37262" y="104953"/>
                      </a:cubicBezTo>
                      <a:cubicBezTo>
                        <a:pt x="53666" y="130618"/>
                        <a:pt x="96794" y="150991"/>
                        <a:pt x="99175" y="154166"/>
                      </a:cubicBezTo>
                      <a:cubicBezTo>
                        <a:pt x="101556" y="157341"/>
                        <a:pt x="65573" y="136174"/>
                        <a:pt x="51550" y="124003"/>
                      </a:cubicBezTo>
                      <a:cubicBezTo>
                        <a:pt x="37527" y="111832"/>
                        <a:pt x="22181" y="102572"/>
                        <a:pt x="15037" y="81141"/>
                      </a:cubicBezTo>
                      <a:cubicBezTo>
                        <a:pt x="7893" y="59710"/>
                        <a:pt x="-2954" y="-3791"/>
                        <a:pt x="750" y="1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8" name="フリーフォーム: 図形 1397">
                  <a:extLst>
                    <a:ext uri="{FF2B5EF4-FFF2-40B4-BE49-F238E27FC236}">
                      <a16:creationId xmlns:a16="http://schemas.microsoft.com/office/drawing/2014/main" id="{4D27875F-FF21-4C45-9C59-F523C0E6ED32}"/>
                    </a:ext>
                  </a:extLst>
                </p:cNvPr>
                <p:cNvSpPr/>
                <p:nvPr/>
              </p:nvSpPr>
              <p:spPr>
                <a:xfrm>
                  <a:off x="5231678" y="3003481"/>
                  <a:ext cx="86440" cy="353140"/>
                </a:xfrm>
                <a:custGeom>
                  <a:avLst/>
                  <a:gdLst>
                    <a:gd name="connsiteX0" fmla="*/ 722 w 86440"/>
                    <a:gd name="connsiteY0" fmla="*/ 69 h 353140"/>
                    <a:gd name="connsiteX1" fmla="*/ 15010 w 86440"/>
                    <a:gd name="connsiteY1" fmla="*/ 117544 h 353140"/>
                    <a:gd name="connsiteX2" fmla="*/ 49935 w 86440"/>
                    <a:gd name="connsiteY2" fmla="*/ 185807 h 353140"/>
                    <a:gd name="connsiteX3" fmla="*/ 84860 w 86440"/>
                    <a:gd name="connsiteY3" fmla="*/ 350907 h 353140"/>
                    <a:gd name="connsiteX4" fmla="*/ 78510 w 86440"/>
                    <a:gd name="connsiteY4" fmla="*/ 276294 h 353140"/>
                    <a:gd name="connsiteX5" fmla="*/ 61047 w 86440"/>
                    <a:gd name="connsiteY5" fmla="*/ 204857 h 353140"/>
                    <a:gd name="connsiteX6" fmla="*/ 35647 w 86440"/>
                    <a:gd name="connsiteY6" fmla="*/ 135007 h 353140"/>
                    <a:gd name="connsiteX7" fmla="*/ 722 w 86440"/>
                    <a:gd name="connsiteY7" fmla="*/ 69 h 35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40" h="353140">
                      <a:moveTo>
                        <a:pt x="722" y="69"/>
                      </a:moveTo>
                      <a:cubicBezTo>
                        <a:pt x="-2718" y="-2842"/>
                        <a:pt x="6808" y="86588"/>
                        <a:pt x="15010" y="117544"/>
                      </a:cubicBezTo>
                      <a:cubicBezTo>
                        <a:pt x="23212" y="148500"/>
                        <a:pt x="38293" y="146913"/>
                        <a:pt x="49935" y="185807"/>
                      </a:cubicBezTo>
                      <a:cubicBezTo>
                        <a:pt x="61577" y="224701"/>
                        <a:pt x="80098" y="335826"/>
                        <a:pt x="84860" y="350907"/>
                      </a:cubicBezTo>
                      <a:cubicBezTo>
                        <a:pt x="89622" y="365988"/>
                        <a:pt x="82479" y="300636"/>
                        <a:pt x="78510" y="276294"/>
                      </a:cubicBezTo>
                      <a:cubicBezTo>
                        <a:pt x="74541" y="251952"/>
                        <a:pt x="68191" y="228405"/>
                        <a:pt x="61047" y="204857"/>
                      </a:cubicBezTo>
                      <a:cubicBezTo>
                        <a:pt x="53903" y="181309"/>
                        <a:pt x="43849" y="162259"/>
                        <a:pt x="35647" y="135007"/>
                      </a:cubicBezTo>
                      <a:cubicBezTo>
                        <a:pt x="27445" y="107755"/>
                        <a:pt x="4162" y="2980"/>
                        <a:pt x="722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9" name="フリーフォーム: 図形 1398">
                  <a:extLst>
                    <a:ext uri="{FF2B5EF4-FFF2-40B4-BE49-F238E27FC236}">
                      <a16:creationId xmlns:a16="http://schemas.microsoft.com/office/drawing/2014/main" id="{759899DA-77EB-4E45-8B52-6D0B5B2DF723}"/>
                    </a:ext>
                  </a:extLst>
                </p:cNvPr>
                <p:cNvSpPr/>
                <p:nvPr/>
              </p:nvSpPr>
              <p:spPr>
                <a:xfrm>
                  <a:off x="5063948" y="3121769"/>
                  <a:ext cx="214519" cy="265084"/>
                </a:xfrm>
                <a:custGeom>
                  <a:avLst/>
                  <a:gdLst>
                    <a:gd name="connsiteX0" fmla="*/ 177 w 214519"/>
                    <a:gd name="connsiteY0" fmla="*/ 844 h 265084"/>
                    <a:gd name="connsiteX1" fmla="*/ 155752 w 214519"/>
                    <a:gd name="connsiteY1" fmla="*/ 159594 h 265084"/>
                    <a:gd name="connsiteX2" fmla="*/ 198615 w 214519"/>
                    <a:gd name="connsiteY2" fmla="*/ 229444 h 265084"/>
                    <a:gd name="connsiteX3" fmla="*/ 214490 w 214519"/>
                    <a:gd name="connsiteY3" fmla="*/ 264369 h 265084"/>
                    <a:gd name="connsiteX4" fmla="*/ 195440 w 214519"/>
                    <a:gd name="connsiteY4" fmla="*/ 199281 h 265084"/>
                    <a:gd name="connsiteX5" fmla="*/ 163690 w 214519"/>
                    <a:gd name="connsiteY5" fmla="*/ 145306 h 265084"/>
                    <a:gd name="connsiteX6" fmla="*/ 125590 w 214519"/>
                    <a:gd name="connsiteY6" fmla="*/ 99269 h 265084"/>
                    <a:gd name="connsiteX7" fmla="*/ 177 w 214519"/>
                    <a:gd name="connsiteY7" fmla="*/ 844 h 26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519" h="265084">
                      <a:moveTo>
                        <a:pt x="177" y="844"/>
                      </a:moveTo>
                      <a:cubicBezTo>
                        <a:pt x="5204" y="10898"/>
                        <a:pt x="122679" y="121494"/>
                        <a:pt x="155752" y="159594"/>
                      </a:cubicBezTo>
                      <a:cubicBezTo>
                        <a:pt x="188825" y="197694"/>
                        <a:pt x="188825" y="211981"/>
                        <a:pt x="198615" y="229444"/>
                      </a:cubicBezTo>
                      <a:cubicBezTo>
                        <a:pt x="208405" y="246907"/>
                        <a:pt x="215019" y="269396"/>
                        <a:pt x="214490" y="264369"/>
                      </a:cubicBezTo>
                      <a:cubicBezTo>
                        <a:pt x="213961" y="259342"/>
                        <a:pt x="203907" y="219125"/>
                        <a:pt x="195440" y="199281"/>
                      </a:cubicBezTo>
                      <a:cubicBezTo>
                        <a:pt x="186973" y="179437"/>
                        <a:pt x="175332" y="161975"/>
                        <a:pt x="163690" y="145306"/>
                      </a:cubicBezTo>
                      <a:cubicBezTo>
                        <a:pt x="152048" y="128637"/>
                        <a:pt x="153107" y="125198"/>
                        <a:pt x="125590" y="99269"/>
                      </a:cubicBezTo>
                      <a:cubicBezTo>
                        <a:pt x="98073" y="73340"/>
                        <a:pt x="-4850" y="-9210"/>
                        <a:pt x="177" y="8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0" name="フリーフォーム: 図形 1399">
                  <a:extLst>
                    <a:ext uri="{FF2B5EF4-FFF2-40B4-BE49-F238E27FC236}">
                      <a16:creationId xmlns:a16="http://schemas.microsoft.com/office/drawing/2014/main" id="{0F1DCC47-A03A-4C0E-9C28-43D7B4B71C3F}"/>
                    </a:ext>
                  </a:extLst>
                </p:cNvPr>
                <p:cNvSpPr/>
                <p:nvPr/>
              </p:nvSpPr>
              <p:spPr>
                <a:xfrm>
                  <a:off x="5073265" y="3155545"/>
                  <a:ext cx="184739" cy="443715"/>
                </a:xfrm>
                <a:custGeom>
                  <a:avLst/>
                  <a:gdLst>
                    <a:gd name="connsiteX0" fmla="*/ 385 w 184739"/>
                    <a:gd name="connsiteY0" fmla="*/ 1993 h 443715"/>
                    <a:gd name="connsiteX1" fmla="*/ 117860 w 184739"/>
                    <a:gd name="connsiteY1" fmla="*/ 189318 h 443715"/>
                    <a:gd name="connsiteX2" fmla="*/ 140085 w 184739"/>
                    <a:gd name="connsiteY2" fmla="*/ 279805 h 443715"/>
                    <a:gd name="connsiteX3" fmla="*/ 155960 w 184739"/>
                    <a:gd name="connsiteY3" fmla="*/ 327430 h 443715"/>
                    <a:gd name="connsiteX4" fmla="*/ 184535 w 184739"/>
                    <a:gd name="connsiteY4" fmla="*/ 443318 h 443715"/>
                    <a:gd name="connsiteX5" fmla="*/ 167073 w 184739"/>
                    <a:gd name="connsiteY5" fmla="*/ 360768 h 443715"/>
                    <a:gd name="connsiteX6" fmla="*/ 135323 w 184739"/>
                    <a:gd name="connsiteY6" fmla="*/ 238530 h 443715"/>
                    <a:gd name="connsiteX7" fmla="*/ 124210 w 184739"/>
                    <a:gd name="connsiteY7" fmla="*/ 187730 h 443715"/>
                    <a:gd name="connsiteX8" fmla="*/ 81348 w 184739"/>
                    <a:gd name="connsiteY8" fmla="*/ 97243 h 443715"/>
                    <a:gd name="connsiteX9" fmla="*/ 385 w 184739"/>
                    <a:gd name="connsiteY9" fmla="*/ 1993 h 44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739" h="443715">
                      <a:moveTo>
                        <a:pt x="385" y="1993"/>
                      </a:moveTo>
                      <a:cubicBezTo>
                        <a:pt x="6470" y="17339"/>
                        <a:pt x="94577" y="143016"/>
                        <a:pt x="117860" y="189318"/>
                      </a:cubicBezTo>
                      <a:cubicBezTo>
                        <a:pt x="141143" y="235620"/>
                        <a:pt x="133735" y="256786"/>
                        <a:pt x="140085" y="279805"/>
                      </a:cubicBezTo>
                      <a:cubicBezTo>
                        <a:pt x="146435" y="302824"/>
                        <a:pt x="148552" y="300178"/>
                        <a:pt x="155960" y="327430"/>
                      </a:cubicBezTo>
                      <a:cubicBezTo>
                        <a:pt x="163368" y="354682"/>
                        <a:pt x="182683" y="437762"/>
                        <a:pt x="184535" y="443318"/>
                      </a:cubicBezTo>
                      <a:cubicBezTo>
                        <a:pt x="186387" y="448874"/>
                        <a:pt x="175275" y="394899"/>
                        <a:pt x="167073" y="360768"/>
                      </a:cubicBezTo>
                      <a:cubicBezTo>
                        <a:pt x="158871" y="326637"/>
                        <a:pt x="142467" y="267370"/>
                        <a:pt x="135323" y="238530"/>
                      </a:cubicBezTo>
                      <a:cubicBezTo>
                        <a:pt x="128179" y="209690"/>
                        <a:pt x="133206" y="211278"/>
                        <a:pt x="124210" y="187730"/>
                      </a:cubicBezTo>
                      <a:cubicBezTo>
                        <a:pt x="115214" y="164182"/>
                        <a:pt x="100663" y="130581"/>
                        <a:pt x="81348" y="97243"/>
                      </a:cubicBezTo>
                      <a:cubicBezTo>
                        <a:pt x="62034" y="63906"/>
                        <a:pt x="-5700" y="-13353"/>
                        <a:pt x="385" y="1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1" name="フリーフォーム: 図形 1400">
                  <a:extLst>
                    <a:ext uri="{FF2B5EF4-FFF2-40B4-BE49-F238E27FC236}">
                      <a16:creationId xmlns:a16="http://schemas.microsoft.com/office/drawing/2014/main" id="{6C67507F-C64B-402C-B493-13A07AD51CDD}"/>
                    </a:ext>
                  </a:extLst>
                </p:cNvPr>
                <p:cNvSpPr/>
                <p:nvPr/>
              </p:nvSpPr>
              <p:spPr>
                <a:xfrm>
                  <a:off x="5256213" y="3338402"/>
                  <a:ext cx="68326" cy="382841"/>
                </a:xfrm>
                <a:custGeom>
                  <a:avLst/>
                  <a:gdLst>
                    <a:gd name="connsiteX0" fmla="*/ 68262 w 68326"/>
                    <a:gd name="connsiteY0" fmla="*/ 111 h 382841"/>
                    <a:gd name="connsiteX1" fmla="*/ 55562 w 68326"/>
                    <a:gd name="connsiteY1" fmla="*/ 142986 h 382841"/>
                    <a:gd name="connsiteX2" fmla="*/ 26987 w 68326"/>
                    <a:gd name="connsiteY2" fmla="*/ 208073 h 382841"/>
                    <a:gd name="connsiteX3" fmla="*/ 17462 w 68326"/>
                    <a:gd name="connsiteY3" fmla="*/ 231886 h 382841"/>
                    <a:gd name="connsiteX4" fmla="*/ 23812 w 68326"/>
                    <a:gd name="connsiteY4" fmla="*/ 266811 h 382841"/>
                    <a:gd name="connsiteX5" fmla="*/ 0 w 68326"/>
                    <a:gd name="connsiteY5" fmla="*/ 382698 h 382841"/>
                    <a:gd name="connsiteX6" fmla="*/ 23812 w 68326"/>
                    <a:gd name="connsiteY6" fmla="*/ 289036 h 382841"/>
                    <a:gd name="connsiteX7" fmla="*/ 25400 w 68326"/>
                    <a:gd name="connsiteY7" fmla="*/ 212836 h 382841"/>
                    <a:gd name="connsiteX8" fmla="*/ 50800 w 68326"/>
                    <a:gd name="connsiteY8" fmla="*/ 120761 h 382841"/>
                    <a:gd name="connsiteX9" fmla="*/ 68262 w 68326"/>
                    <a:gd name="connsiteY9" fmla="*/ 111 h 38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326" h="382841">
                      <a:moveTo>
                        <a:pt x="68262" y="111"/>
                      </a:moveTo>
                      <a:cubicBezTo>
                        <a:pt x="69056" y="3815"/>
                        <a:pt x="62441" y="108326"/>
                        <a:pt x="55562" y="142986"/>
                      </a:cubicBezTo>
                      <a:cubicBezTo>
                        <a:pt x="48683" y="177646"/>
                        <a:pt x="33337" y="193256"/>
                        <a:pt x="26987" y="208073"/>
                      </a:cubicBezTo>
                      <a:cubicBezTo>
                        <a:pt x="20637" y="222890"/>
                        <a:pt x="17991" y="222096"/>
                        <a:pt x="17462" y="231886"/>
                      </a:cubicBezTo>
                      <a:cubicBezTo>
                        <a:pt x="16933" y="241676"/>
                        <a:pt x="26722" y="241676"/>
                        <a:pt x="23812" y="266811"/>
                      </a:cubicBezTo>
                      <a:cubicBezTo>
                        <a:pt x="20902" y="291946"/>
                        <a:pt x="0" y="378994"/>
                        <a:pt x="0" y="382698"/>
                      </a:cubicBezTo>
                      <a:cubicBezTo>
                        <a:pt x="0" y="386402"/>
                        <a:pt x="19579" y="317346"/>
                        <a:pt x="23812" y="289036"/>
                      </a:cubicBezTo>
                      <a:cubicBezTo>
                        <a:pt x="28045" y="260726"/>
                        <a:pt x="20902" y="240882"/>
                        <a:pt x="25400" y="212836"/>
                      </a:cubicBezTo>
                      <a:cubicBezTo>
                        <a:pt x="29898" y="184790"/>
                        <a:pt x="43127" y="155686"/>
                        <a:pt x="50800" y="120761"/>
                      </a:cubicBezTo>
                      <a:cubicBezTo>
                        <a:pt x="58473" y="85836"/>
                        <a:pt x="67468" y="-3593"/>
                        <a:pt x="68262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2" name="フリーフォーム: 図形 1401">
                  <a:extLst>
                    <a:ext uri="{FF2B5EF4-FFF2-40B4-BE49-F238E27FC236}">
                      <a16:creationId xmlns:a16="http://schemas.microsoft.com/office/drawing/2014/main" id="{21A259D4-E8F1-4F00-8C73-7C46C6851119}"/>
                    </a:ext>
                  </a:extLst>
                </p:cNvPr>
                <p:cNvSpPr/>
                <p:nvPr/>
              </p:nvSpPr>
              <p:spPr>
                <a:xfrm>
                  <a:off x="5221272" y="3452022"/>
                  <a:ext cx="67235" cy="246773"/>
                </a:xfrm>
                <a:custGeom>
                  <a:avLst/>
                  <a:gdLst>
                    <a:gd name="connsiteX0" fmla="*/ 16 w 67235"/>
                    <a:gd name="connsiteY0" fmla="*/ 791 h 246773"/>
                    <a:gd name="connsiteX1" fmla="*/ 60341 w 67235"/>
                    <a:gd name="connsiteY1" fmla="*/ 8728 h 246773"/>
                    <a:gd name="connsiteX2" fmla="*/ 61928 w 67235"/>
                    <a:gd name="connsiteY2" fmla="*/ 24603 h 246773"/>
                    <a:gd name="connsiteX3" fmla="*/ 34941 w 67235"/>
                    <a:gd name="connsiteY3" fmla="*/ 103978 h 246773"/>
                    <a:gd name="connsiteX4" fmla="*/ 34941 w 67235"/>
                    <a:gd name="connsiteY4" fmla="*/ 130966 h 246773"/>
                    <a:gd name="connsiteX5" fmla="*/ 36528 w 67235"/>
                    <a:gd name="connsiteY5" fmla="*/ 205578 h 246773"/>
                    <a:gd name="connsiteX6" fmla="*/ 36528 w 67235"/>
                    <a:gd name="connsiteY6" fmla="*/ 245266 h 246773"/>
                    <a:gd name="connsiteX7" fmla="*/ 38116 w 67235"/>
                    <a:gd name="connsiteY7" fmla="*/ 154778 h 246773"/>
                    <a:gd name="connsiteX8" fmla="*/ 44466 w 67235"/>
                    <a:gd name="connsiteY8" fmla="*/ 91278 h 246773"/>
                    <a:gd name="connsiteX9" fmla="*/ 66691 w 67235"/>
                    <a:gd name="connsiteY9" fmla="*/ 27778 h 246773"/>
                    <a:gd name="connsiteX10" fmla="*/ 16 w 67235"/>
                    <a:gd name="connsiteY10" fmla="*/ 791 h 246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35" h="246773">
                      <a:moveTo>
                        <a:pt x="16" y="791"/>
                      </a:moveTo>
                      <a:cubicBezTo>
                        <a:pt x="-1042" y="-2384"/>
                        <a:pt x="50022" y="4759"/>
                        <a:pt x="60341" y="8728"/>
                      </a:cubicBezTo>
                      <a:cubicBezTo>
                        <a:pt x="70660" y="12697"/>
                        <a:pt x="66161" y="8728"/>
                        <a:pt x="61928" y="24603"/>
                      </a:cubicBezTo>
                      <a:cubicBezTo>
                        <a:pt x="57695" y="40478"/>
                        <a:pt x="39439" y="86251"/>
                        <a:pt x="34941" y="103978"/>
                      </a:cubicBezTo>
                      <a:cubicBezTo>
                        <a:pt x="30443" y="121705"/>
                        <a:pt x="34677" y="114033"/>
                        <a:pt x="34941" y="130966"/>
                      </a:cubicBezTo>
                      <a:cubicBezTo>
                        <a:pt x="35206" y="147899"/>
                        <a:pt x="36264" y="186528"/>
                        <a:pt x="36528" y="205578"/>
                      </a:cubicBezTo>
                      <a:cubicBezTo>
                        <a:pt x="36792" y="224628"/>
                        <a:pt x="36263" y="253733"/>
                        <a:pt x="36528" y="245266"/>
                      </a:cubicBezTo>
                      <a:cubicBezTo>
                        <a:pt x="36793" y="236799"/>
                        <a:pt x="36793" y="180443"/>
                        <a:pt x="38116" y="154778"/>
                      </a:cubicBezTo>
                      <a:cubicBezTo>
                        <a:pt x="39439" y="129113"/>
                        <a:pt x="39704" y="112445"/>
                        <a:pt x="44466" y="91278"/>
                      </a:cubicBezTo>
                      <a:cubicBezTo>
                        <a:pt x="49228" y="70111"/>
                        <a:pt x="70924" y="41801"/>
                        <a:pt x="66691" y="27778"/>
                      </a:cubicBezTo>
                      <a:cubicBezTo>
                        <a:pt x="62458" y="13755"/>
                        <a:pt x="1074" y="3966"/>
                        <a:pt x="16" y="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3" name="フリーフォーム: 図形 1402">
                  <a:extLst>
                    <a:ext uri="{FF2B5EF4-FFF2-40B4-BE49-F238E27FC236}">
                      <a16:creationId xmlns:a16="http://schemas.microsoft.com/office/drawing/2014/main" id="{4200FB02-1555-4D35-A0D5-D6926355DFDE}"/>
                    </a:ext>
                  </a:extLst>
                </p:cNvPr>
                <p:cNvSpPr/>
                <p:nvPr/>
              </p:nvSpPr>
              <p:spPr>
                <a:xfrm>
                  <a:off x="5196881" y="3343678"/>
                  <a:ext cx="122486" cy="48956"/>
                </a:xfrm>
                <a:custGeom>
                  <a:avLst/>
                  <a:gdLst>
                    <a:gd name="connsiteX0" fmla="*/ 594 w 122486"/>
                    <a:gd name="connsiteY0" fmla="*/ 4360 h 48956"/>
                    <a:gd name="connsiteX1" fmla="*/ 105369 w 122486"/>
                    <a:gd name="connsiteY1" fmla="*/ 1185 h 48956"/>
                    <a:gd name="connsiteX2" fmla="*/ 121244 w 122486"/>
                    <a:gd name="connsiteY2" fmla="*/ 26585 h 48956"/>
                    <a:gd name="connsiteX3" fmla="*/ 119657 w 122486"/>
                    <a:gd name="connsiteY3" fmla="*/ 48810 h 48956"/>
                    <a:gd name="connsiteX4" fmla="*/ 105369 w 122486"/>
                    <a:gd name="connsiteY4" fmla="*/ 15472 h 48956"/>
                    <a:gd name="connsiteX5" fmla="*/ 64094 w 122486"/>
                    <a:gd name="connsiteY5" fmla="*/ 5947 h 48956"/>
                    <a:gd name="connsiteX6" fmla="*/ 594 w 122486"/>
                    <a:gd name="connsiteY6" fmla="*/ 4360 h 4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486" h="48956">
                      <a:moveTo>
                        <a:pt x="594" y="4360"/>
                      </a:moveTo>
                      <a:cubicBezTo>
                        <a:pt x="7473" y="3566"/>
                        <a:pt x="85261" y="-2519"/>
                        <a:pt x="105369" y="1185"/>
                      </a:cubicBezTo>
                      <a:cubicBezTo>
                        <a:pt x="125477" y="4889"/>
                        <a:pt x="118863" y="18648"/>
                        <a:pt x="121244" y="26585"/>
                      </a:cubicBezTo>
                      <a:cubicBezTo>
                        <a:pt x="123625" y="34522"/>
                        <a:pt x="122303" y="50662"/>
                        <a:pt x="119657" y="48810"/>
                      </a:cubicBezTo>
                      <a:cubicBezTo>
                        <a:pt x="117011" y="46958"/>
                        <a:pt x="114630" y="22616"/>
                        <a:pt x="105369" y="15472"/>
                      </a:cubicBezTo>
                      <a:cubicBezTo>
                        <a:pt x="96109" y="8328"/>
                        <a:pt x="79704" y="8593"/>
                        <a:pt x="64094" y="5947"/>
                      </a:cubicBezTo>
                      <a:cubicBezTo>
                        <a:pt x="48484" y="3301"/>
                        <a:pt x="-6285" y="5154"/>
                        <a:pt x="594" y="43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4" name="フリーフォーム: 図形 1403">
                  <a:extLst>
                    <a:ext uri="{FF2B5EF4-FFF2-40B4-BE49-F238E27FC236}">
                      <a16:creationId xmlns:a16="http://schemas.microsoft.com/office/drawing/2014/main" id="{76D9AA38-B450-4520-BDDE-442C486981CF}"/>
                    </a:ext>
                  </a:extLst>
                </p:cNvPr>
                <p:cNvSpPr/>
                <p:nvPr/>
              </p:nvSpPr>
              <p:spPr>
                <a:xfrm>
                  <a:off x="5213350" y="3354108"/>
                  <a:ext cx="79403" cy="59329"/>
                </a:xfrm>
                <a:custGeom>
                  <a:avLst/>
                  <a:gdLst>
                    <a:gd name="connsiteX0" fmla="*/ 0 w 79403"/>
                    <a:gd name="connsiteY0" fmla="*/ 280 h 59329"/>
                    <a:gd name="connsiteX1" fmla="*/ 65088 w 79403"/>
                    <a:gd name="connsiteY1" fmla="*/ 24092 h 59329"/>
                    <a:gd name="connsiteX2" fmla="*/ 79375 w 79403"/>
                    <a:gd name="connsiteY2" fmla="*/ 59017 h 59329"/>
                    <a:gd name="connsiteX3" fmla="*/ 63500 w 79403"/>
                    <a:gd name="connsiteY3" fmla="*/ 39967 h 59329"/>
                    <a:gd name="connsiteX4" fmla="*/ 0 w 79403"/>
                    <a:gd name="connsiteY4" fmla="*/ 280 h 5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03" h="59329">
                      <a:moveTo>
                        <a:pt x="0" y="280"/>
                      </a:moveTo>
                      <a:cubicBezTo>
                        <a:pt x="265" y="-2366"/>
                        <a:pt x="51859" y="14303"/>
                        <a:pt x="65088" y="24092"/>
                      </a:cubicBezTo>
                      <a:cubicBezTo>
                        <a:pt x="78317" y="33881"/>
                        <a:pt x="79640" y="56371"/>
                        <a:pt x="79375" y="59017"/>
                      </a:cubicBezTo>
                      <a:cubicBezTo>
                        <a:pt x="79110" y="61663"/>
                        <a:pt x="74348" y="46846"/>
                        <a:pt x="63500" y="39967"/>
                      </a:cubicBezTo>
                      <a:cubicBezTo>
                        <a:pt x="52652" y="33088"/>
                        <a:pt x="-265" y="2926"/>
                        <a:pt x="0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5" name="フリーフォーム: 図形 1404">
                  <a:extLst>
                    <a:ext uri="{FF2B5EF4-FFF2-40B4-BE49-F238E27FC236}">
                      <a16:creationId xmlns:a16="http://schemas.microsoft.com/office/drawing/2014/main" id="{EC088B2B-F100-4766-ADD9-61CDD11774CA}"/>
                    </a:ext>
                  </a:extLst>
                </p:cNvPr>
                <p:cNvSpPr/>
                <p:nvPr/>
              </p:nvSpPr>
              <p:spPr>
                <a:xfrm>
                  <a:off x="4711160" y="2749428"/>
                  <a:ext cx="352973" cy="125558"/>
                </a:xfrm>
                <a:custGeom>
                  <a:avLst/>
                  <a:gdLst>
                    <a:gd name="connsiteX0" fmla="*/ 13240 w 352973"/>
                    <a:gd name="connsiteY0" fmla="*/ 122 h 125558"/>
                    <a:gd name="connsiteX1" fmla="*/ 13240 w 352973"/>
                    <a:gd name="connsiteY1" fmla="*/ 66797 h 125558"/>
                    <a:gd name="connsiteX2" fmla="*/ 116428 w 352973"/>
                    <a:gd name="connsiteY2" fmla="*/ 108072 h 125558"/>
                    <a:gd name="connsiteX3" fmla="*/ 276765 w 352973"/>
                    <a:gd name="connsiteY3" fmla="*/ 123947 h 125558"/>
                    <a:gd name="connsiteX4" fmla="*/ 351378 w 352973"/>
                    <a:gd name="connsiteY4" fmla="*/ 71560 h 125558"/>
                    <a:gd name="connsiteX5" fmla="*/ 329153 w 352973"/>
                    <a:gd name="connsiteY5" fmla="*/ 22347 h 125558"/>
                    <a:gd name="connsiteX6" fmla="*/ 345028 w 352973"/>
                    <a:gd name="connsiteY6" fmla="*/ 63622 h 125558"/>
                    <a:gd name="connsiteX7" fmla="*/ 321215 w 352973"/>
                    <a:gd name="connsiteY7" fmla="*/ 87435 h 125558"/>
                    <a:gd name="connsiteX8" fmla="*/ 264065 w 352973"/>
                    <a:gd name="connsiteY8" fmla="*/ 104897 h 125558"/>
                    <a:gd name="connsiteX9" fmla="*/ 159290 w 352973"/>
                    <a:gd name="connsiteY9" fmla="*/ 122360 h 125558"/>
                    <a:gd name="connsiteX10" fmla="*/ 87853 w 352973"/>
                    <a:gd name="connsiteY10" fmla="*/ 109660 h 125558"/>
                    <a:gd name="connsiteX11" fmla="*/ 21178 w 352973"/>
                    <a:gd name="connsiteY11" fmla="*/ 81085 h 125558"/>
                    <a:gd name="connsiteX12" fmla="*/ 540 w 352973"/>
                    <a:gd name="connsiteY12" fmla="*/ 50922 h 125558"/>
                    <a:gd name="connsiteX13" fmla="*/ 13240 w 352973"/>
                    <a:gd name="connsiteY13" fmla="*/ 122 h 12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2973" h="125558">
                      <a:moveTo>
                        <a:pt x="13240" y="122"/>
                      </a:moveTo>
                      <a:cubicBezTo>
                        <a:pt x="15357" y="2768"/>
                        <a:pt x="-3958" y="48805"/>
                        <a:pt x="13240" y="66797"/>
                      </a:cubicBezTo>
                      <a:cubicBezTo>
                        <a:pt x="30438" y="84789"/>
                        <a:pt x="72507" y="98547"/>
                        <a:pt x="116428" y="108072"/>
                      </a:cubicBezTo>
                      <a:cubicBezTo>
                        <a:pt x="160349" y="117597"/>
                        <a:pt x="237607" y="130032"/>
                        <a:pt x="276765" y="123947"/>
                      </a:cubicBezTo>
                      <a:cubicBezTo>
                        <a:pt x="315923" y="117862"/>
                        <a:pt x="342647" y="88493"/>
                        <a:pt x="351378" y="71560"/>
                      </a:cubicBezTo>
                      <a:cubicBezTo>
                        <a:pt x="360109" y="54627"/>
                        <a:pt x="330211" y="23670"/>
                        <a:pt x="329153" y="22347"/>
                      </a:cubicBezTo>
                      <a:cubicBezTo>
                        <a:pt x="328095" y="21024"/>
                        <a:pt x="346351" y="52774"/>
                        <a:pt x="345028" y="63622"/>
                      </a:cubicBezTo>
                      <a:cubicBezTo>
                        <a:pt x="343705" y="74470"/>
                        <a:pt x="334709" y="80556"/>
                        <a:pt x="321215" y="87435"/>
                      </a:cubicBezTo>
                      <a:cubicBezTo>
                        <a:pt x="307721" y="94314"/>
                        <a:pt x="291053" y="99076"/>
                        <a:pt x="264065" y="104897"/>
                      </a:cubicBezTo>
                      <a:cubicBezTo>
                        <a:pt x="237077" y="110718"/>
                        <a:pt x="188659" y="121566"/>
                        <a:pt x="159290" y="122360"/>
                      </a:cubicBezTo>
                      <a:cubicBezTo>
                        <a:pt x="129921" y="123154"/>
                        <a:pt x="110872" y="116539"/>
                        <a:pt x="87853" y="109660"/>
                      </a:cubicBezTo>
                      <a:cubicBezTo>
                        <a:pt x="64834" y="102781"/>
                        <a:pt x="35730" y="90875"/>
                        <a:pt x="21178" y="81085"/>
                      </a:cubicBezTo>
                      <a:cubicBezTo>
                        <a:pt x="6626" y="71295"/>
                        <a:pt x="3980" y="63357"/>
                        <a:pt x="540" y="50922"/>
                      </a:cubicBezTo>
                      <a:cubicBezTo>
                        <a:pt x="-2900" y="38487"/>
                        <a:pt x="11123" y="-2524"/>
                        <a:pt x="1324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6" name="フリーフォーム: 図形 1405">
                  <a:extLst>
                    <a:ext uri="{FF2B5EF4-FFF2-40B4-BE49-F238E27FC236}">
                      <a16:creationId xmlns:a16="http://schemas.microsoft.com/office/drawing/2014/main" id="{60162E23-308D-4801-99B0-BAC4E2977D28}"/>
                    </a:ext>
                  </a:extLst>
                </p:cNvPr>
                <p:cNvSpPr/>
                <p:nvPr/>
              </p:nvSpPr>
              <p:spPr>
                <a:xfrm>
                  <a:off x="4731570" y="2743026"/>
                  <a:ext cx="298440" cy="110318"/>
                </a:xfrm>
                <a:custGeom>
                  <a:avLst/>
                  <a:gdLst>
                    <a:gd name="connsiteX0" fmla="*/ 283343 w 298440"/>
                    <a:gd name="connsiteY0" fmla="*/ 27162 h 110318"/>
                    <a:gd name="connsiteX1" fmla="*/ 297630 w 298440"/>
                    <a:gd name="connsiteY1" fmla="*/ 79549 h 110318"/>
                    <a:gd name="connsiteX2" fmla="*/ 254768 w 298440"/>
                    <a:gd name="connsiteY2" fmla="*/ 90662 h 110318"/>
                    <a:gd name="connsiteX3" fmla="*/ 194443 w 298440"/>
                    <a:gd name="connsiteY3" fmla="*/ 95424 h 110318"/>
                    <a:gd name="connsiteX4" fmla="*/ 65855 w 298440"/>
                    <a:gd name="connsiteY4" fmla="*/ 95424 h 110318"/>
                    <a:gd name="connsiteX5" fmla="*/ 5530 w 298440"/>
                    <a:gd name="connsiteY5" fmla="*/ 54149 h 110318"/>
                    <a:gd name="connsiteX6" fmla="*/ 8705 w 298440"/>
                    <a:gd name="connsiteY6" fmla="*/ 174 h 110318"/>
                    <a:gd name="connsiteX7" fmla="*/ 768 w 298440"/>
                    <a:gd name="connsiteY7" fmla="*/ 38274 h 110318"/>
                    <a:gd name="connsiteX8" fmla="*/ 30930 w 298440"/>
                    <a:gd name="connsiteY8" fmla="*/ 76374 h 110318"/>
                    <a:gd name="connsiteX9" fmla="*/ 129355 w 298440"/>
                    <a:gd name="connsiteY9" fmla="*/ 104949 h 110318"/>
                    <a:gd name="connsiteX10" fmla="*/ 189680 w 298440"/>
                    <a:gd name="connsiteY10" fmla="*/ 109712 h 110318"/>
                    <a:gd name="connsiteX11" fmla="*/ 264293 w 298440"/>
                    <a:gd name="connsiteY11" fmla="*/ 97012 h 110318"/>
                    <a:gd name="connsiteX12" fmla="*/ 289693 w 298440"/>
                    <a:gd name="connsiteY12" fmla="*/ 81137 h 110318"/>
                    <a:gd name="connsiteX13" fmla="*/ 283343 w 298440"/>
                    <a:gd name="connsiteY13" fmla="*/ 27162 h 11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8440" h="110318">
                      <a:moveTo>
                        <a:pt x="283343" y="27162"/>
                      </a:moveTo>
                      <a:cubicBezTo>
                        <a:pt x="284666" y="26897"/>
                        <a:pt x="302393" y="68966"/>
                        <a:pt x="297630" y="79549"/>
                      </a:cubicBezTo>
                      <a:cubicBezTo>
                        <a:pt x="292868" y="90132"/>
                        <a:pt x="271966" y="88016"/>
                        <a:pt x="254768" y="90662"/>
                      </a:cubicBezTo>
                      <a:cubicBezTo>
                        <a:pt x="237570" y="93308"/>
                        <a:pt x="225928" y="94630"/>
                        <a:pt x="194443" y="95424"/>
                      </a:cubicBezTo>
                      <a:cubicBezTo>
                        <a:pt x="162958" y="96218"/>
                        <a:pt x="97340" y="102303"/>
                        <a:pt x="65855" y="95424"/>
                      </a:cubicBezTo>
                      <a:cubicBezTo>
                        <a:pt x="34370" y="88545"/>
                        <a:pt x="15055" y="70024"/>
                        <a:pt x="5530" y="54149"/>
                      </a:cubicBezTo>
                      <a:cubicBezTo>
                        <a:pt x="-3995" y="38274"/>
                        <a:pt x="9499" y="2820"/>
                        <a:pt x="8705" y="174"/>
                      </a:cubicBezTo>
                      <a:cubicBezTo>
                        <a:pt x="7911" y="-2472"/>
                        <a:pt x="-2936" y="25574"/>
                        <a:pt x="768" y="38274"/>
                      </a:cubicBezTo>
                      <a:cubicBezTo>
                        <a:pt x="4472" y="50974"/>
                        <a:pt x="9499" y="65261"/>
                        <a:pt x="30930" y="76374"/>
                      </a:cubicBezTo>
                      <a:cubicBezTo>
                        <a:pt x="52361" y="87487"/>
                        <a:pt x="102897" y="99393"/>
                        <a:pt x="129355" y="104949"/>
                      </a:cubicBezTo>
                      <a:cubicBezTo>
                        <a:pt x="155813" y="110505"/>
                        <a:pt x="167190" y="111035"/>
                        <a:pt x="189680" y="109712"/>
                      </a:cubicBezTo>
                      <a:cubicBezTo>
                        <a:pt x="212170" y="108389"/>
                        <a:pt x="247624" y="101775"/>
                        <a:pt x="264293" y="97012"/>
                      </a:cubicBezTo>
                      <a:cubicBezTo>
                        <a:pt x="280962" y="92250"/>
                        <a:pt x="284401" y="88016"/>
                        <a:pt x="289693" y="81137"/>
                      </a:cubicBezTo>
                      <a:cubicBezTo>
                        <a:pt x="294985" y="74258"/>
                        <a:pt x="282020" y="27427"/>
                        <a:pt x="283343" y="27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7" name="フリーフォーム: 図形 1406">
                  <a:extLst>
                    <a:ext uri="{FF2B5EF4-FFF2-40B4-BE49-F238E27FC236}">
                      <a16:creationId xmlns:a16="http://schemas.microsoft.com/office/drawing/2014/main" id="{BC017A5F-31AD-4C12-968C-4FAD90850FBD}"/>
                    </a:ext>
                  </a:extLst>
                </p:cNvPr>
                <p:cNvSpPr/>
                <p:nvPr/>
              </p:nvSpPr>
              <p:spPr>
                <a:xfrm>
                  <a:off x="5040493" y="2842685"/>
                  <a:ext cx="24064" cy="325172"/>
                </a:xfrm>
                <a:custGeom>
                  <a:avLst/>
                  <a:gdLst>
                    <a:gd name="connsiteX0" fmla="*/ 23632 w 24064"/>
                    <a:gd name="connsiteY0" fmla="*/ 528 h 325172"/>
                    <a:gd name="connsiteX1" fmla="*/ 17282 w 24064"/>
                    <a:gd name="connsiteY1" fmla="*/ 106890 h 325172"/>
                    <a:gd name="connsiteX2" fmla="*/ 20457 w 24064"/>
                    <a:gd name="connsiteY2" fmla="*/ 184678 h 325172"/>
                    <a:gd name="connsiteX3" fmla="*/ 15695 w 24064"/>
                    <a:gd name="connsiteY3" fmla="*/ 116415 h 325172"/>
                    <a:gd name="connsiteX4" fmla="*/ 15695 w 24064"/>
                    <a:gd name="connsiteY4" fmla="*/ 225953 h 325172"/>
                    <a:gd name="connsiteX5" fmla="*/ 18870 w 24064"/>
                    <a:gd name="connsiteY5" fmla="*/ 286278 h 325172"/>
                    <a:gd name="connsiteX6" fmla="*/ 18870 w 24064"/>
                    <a:gd name="connsiteY6" fmla="*/ 324378 h 325172"/>
                    <a:gd name="connsiteX7" fmla="*/ 14107 w 24064"/>
                    <a:gd name="connsiteY7" fmla="*/ 251353 h 325172"/>
                    <a:gd name="connsiteX8" fmla="*/ 1407 w 24064"/>
                    <a:gd name="connsiteY8" fmla="*/ 195790 h 325172"/>
                    <a:gd name="connsiteX9" fmla="*/ 2995 w 24064"/>
                    <a:gd name="connsiteY9" fmla="*/ 154515 h 325172"/>
                    <a:gd name="connsiteX10" fmla="*/ 23632 w 24064"/>
                    <a:gd name="connsiteY10" fmla="*/ 528 h 32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64" h="325172">
                      <a:moveTo>
                        <a:pt x="23632" y="528"/>
                      </a:moveTo>
                      <a:cubicBezTo>
                        <a:pt x="26013" y="-7409"/>
                        <a:pt x="17811" y="76198"/>
                        <a:pt x="17282" y="106890"/>
                      </a:cubicBezTo>
                      <a:cubicBezTo>
                        <a:pt x="16753" y="137582"/>
                        <a:pt x="20721" y="183091"/>
                        <a:pt x="20457" y="184678"/>
                      </a:cubicBezTo>
                      <a:cubicBezTo>
                        <a:pt x="20193" y="186265"/>
                        <a:pt x="16489" y="109536"/>
                        <a:pt x="15695" y="116415"/>
                      </a:cubicBezTo>
                      <a:cubicBezTo>
                        <a:pt x="14901" y="123294"/>
                        <a:pt x="15166" y="197643"/>
                        <a:pt x="15695" y="225953"/>
                      </a:cubicBezTo>
                      <a:cubicBezTo>
                        <a:pt x="16224" y="254263"/>
                        <a:pt x="18341" y="269874"/>
                        <a:pt x="18870" y="286278"/>
                      </a:cubicBezTo>
                      <a:cubicBezTo>
                        <a:pt x="19399" y="302682"/>
                        <a:pt x="19664" y="330199"/>
                        <a:pt x="18870" y="324378"/>
                      </a:cubicBezTo>
                      <a:cubicBezTo>
                        <a:pt x="18076" y="318557"/>
                        <a:pt x="17017" y="272784"/>
                        <a:pt x="14107" y="251353"/>
                      </a:cubicBezTo>
                      <a:cubicBezTo>
                        <a:pt x="11196" y="229922"/>
                        <a:pt x="3259" y="211930"/>
                        <a:pt x="1407" y="195790"/>
                      </a:cubicBezTo>
                      <a:cubicBezTo>
                        <a:pt x="-445" y="179650"/>
                        <a:pt x="-974" y="184942"/>
                        <a:pt x="2995" y="154515"/>
                      </a:cubicBezTo>
                      <a:cubicBezTo>
                        <a:pt x="6964" y="124088"/>
                        <a:pt x="21251" y="8465"/>
                        <a:pt x="23632" y="5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8" name="フリーフォーム: 図形 1407">
                  <a:extLst>
                    <a:ext uri="{FF2B5EF4-FFF2-40B4-BE49-F238E27FC236}">
                      <a16:creationId xmlns:a16="http://schemas.microsoft.com/office/drawing/2014/main" id="{89DC157C-495D-4D0C-97F7-AE1AE0870811}"/>
                    </a:ext>
                  </a:extLst>
                </p:cNvPr>
                <p:cNvSpPr/>
                <p:nvPr/>
              </p:nvSpPr>
              <p:spPr>
                <a:xfrm>
                  <a:off x="4687500" y="2832090"/>
                  <a:ext cx="33823" cy="389305"/>
                </a:xfrm>
                <a:custGeom>
                  <a:avLst/>
                  <a:gdLst>
                    <a:gd name="connsiteX0" fmla="*/ 33725 w 33823"/>
                    <a:gd name="connsiteY0" fmla="*/ 10 h 389305"/>
                    <a:gd name="connsiteX1" fmla="*/ 16263 w 33823"/>
                    <a:gd name="connsiteY1" fmla="*/ 134948 h 389305"/>
                    <a:gd name="connsiteX2" fmla="*/ 21025 w 33823"/>
                    <a:gd name="connsiteY2" fmla="*/ 87323 h 389305"/>
                    <a:gd name="connsiteX3" fmla="*/ 8325 w 33823"/>
                    <a:gd name="connsiteY3" fmla="*/ 174635 h 389305"/>
                    <a:gd name="connsiteX4" fmla="*/ 5150 w 33823"/>
                    <a:gd name="connsiteY4" fmla="*/ 217498 h 389305"/>
                    <a:gd name="connsiteX5" fmla="*/ 388 w 33823"/>
                    <a:gd name="connsiteY5" fmla="*/ 211148 h 389305"/>
                    <a:gd name="connsiteX6" fmla="*/ 16263 w 33823"/>
                    <a:gd name="connsiteY6" fmla="*/ 304810 h 389305"/>
                    <a:gd name="connsiteX7" fmla="*/ 21025 w 33823"/>
                    <a:gd name="connsiteY7" fmla="*/ 388948 h 389305"/>
                    <a:gd name="connsiteX8" fmla="*/ 13088 w 33823"/>
                    <a:gd name="connsiteY8" fmla="*/ 330210 h 389305"/>
                    <a:gd name="connsiteX9" fmla="*/ 3563 w 33823"/>
                    <a:gd name="connsiteY9" fmla="*/ 215910 h 389305"/>
                    <a:gd name="connsiteX10" fmla="*/ 22613 w 33823"/>
                    <a:gd name="connsiteY10" fmla="*/ 142885 h 389305"/>
                    <a:gd name="connsiteX11" fmla="*/ 33725 w 33823"/>
                    <a:gd name="connsiteY11" fmla="*/ 10 h 38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23" h="389305">
                      <a:moveTo>
                        <a:pt x="33725" y="10"/>
                      </a:moveTo>
                      <a:cubicBezTo>
                        <a:pt x="32667" y="-1313"/>
                        <a:pt x="18380" y="120396"/>
                        <a:pt x="16263" y="134948"/>
                      </a:cubicBezTo>
                      <a:cubicBezTo>
                        <a:pt x="14146" y="149500"/>
                        <a:pt x="22348" y="80708"/>
                        <a:pt x="21025" y="87323"/>
                      </a:cubicBezTo>
                      <a:cubicBezTo>
                        <a:pt x="19702" y="93938"/>
                        <a:pt x="10971" y="152939"/>
                        <a:pt x="8325" y="174635"/>
                      </a:cubicBezTo>
                      <a:cubicBezTo>
                        <a:pt x="5679" y="196331"/>
                        <a:pt x="6473" y="211412"/>
                        <a:pt x="5150" y="217498"/>
                      </a:cubicBezTo>
                      <a:cubicBezTo>
                        <a:pt x="3827" y="223584"/>
                        <a:pt x="-1464" y="196596"/>
                        <a:pt x="388" y="211148"/>
                      </a:cubicBezTo>
                      <a:cubicBezTo>
                        <a:pt x="2240" y="225700"/>
                        <a:pt x="12824" y="275177"/>
                        <a:pt x="16263" y="304810"/>
                      </a:cubicBezTo>
                      <a:cubicBezTo>
                        <a:pt x="19702" y="334443"/>
                        <a:pt x="21554" y="384715"/>
                        <a:pt x="21025" y="388948"/>
                      </a:cubicBezTo>
                      <a:cubicBezTo>
                        <a:pt x="20496" y="393181"/>
                        <a:pt x="15998" y="359049"/>
                        <a:pt x="13088" y="330210"/>
                      </a:cubicBezTo>
                      <a:cubicBezTo>
                        <a:pt x="10178" y="301371"/>
                        <a:pt x="1976" y="247131"/>
                        <a:pt x="3563" y="215910"/>
                      </a:cubicBezTo>
                      <a:cubicBezTo>
                        <a:pt x="5150" y="184689"/>
                        <a:pt x="18115" y="175693"/>
                        <a:pt x="22613" y="142885"/>
                      </a:cubicBezTo>
                      <a:cubicBezTo>
                        <a:pt x="27111" y="110077"/>
                        <a:pt x="34783" y="1333"/>
                        <a:pt x="33725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9" name="フリーフォーム: 図形 1408">
                  <a:extLst>
                    <a:ext uri="{FF2B5EF4-FFF2-40B4-BE49-F238E27FC236}">
                      <a16:creationId xmlns:a16="http://schemas.microsoft.com/office/drawing/2014/main" id="{C2BB72A4-74ED-4964-950C-01C6E1488F80}"/>
                    </a:ext>
                  </a:extLst>
                </p:cNvPr>
                <p:cNvSpPr/>
                <p:nvPr/>
              </p:nvSpPr>
              <p:spPr>
                <a:xfrm>
                  <a:off x="5026708" y="2853030"/>
                  <a:ext cx="18737" cy="311772"/>
                </a:xfrm>
                <a:custGeom>
                  <a:avLst/>
                  <a:gdLst>
                    <a:gd name="connsiteX0" fmla="*/ 18367 w 18737"/>
                    <a:gd name="connsiteY0" fmla="*/ 1295 h 311772"/>
                    <a:gd name="connsiteX1" fmla="*/ 2492 w 18737"/>
                    <a:gd name="connsiteY1" fmla="*/ 79083 h 311772"/>
                    <a:gd name="connsiteX2" fmla="*/ 2492 w 18737"/>
                    <a:gd name="connsiteY2" fmla="*/ 117183 h 311772"/>
                    <a:gd name="connsiteX3" fmla="*/ 2492 w 18737"/>
                    <a:gd name="connsiteY3" fmla="*/ 75908 h 311772"/>
                    <a:gd name="connsiteX4" fmla="*/ 905 w 18737"/>
                    <a:gd name="connsiteY4" fmla="*/ 175920 h 311772"/>
                    <a:gd name="connsiteX5" fmla="*/ 18367 w 18737"/>
                    <a:gd name="connsiteY5" fmla="*/ 309270 h 311772"/>
                    <a:gd name="connsiteX6" fmla="*/ 12017 w 18737"/>
                    <a:gd name="connsiteY6" fmla="*/ 255295 h 311772"/>
                    <a:gd name="connsiteX7" fmla="*/ 2492 w 18737"/>
                    <a:gd name="connsiteY7" fmla="*/ 160045 h 311772"/>
                    <a:gd name="connsiteX8" fmla="*/ 7255 w 18737"/>
                    <a:gd name="connsiteY8" fmla="*/ 148933 h 311772"/>
                    <a:gd name="connsiteX9" fmla="*/ 18367 w 18737"/>
                    <a:gd name="connsiteY9" fmla="*/ 1295 h 31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37" h="311772">
                      <a:moveTo>
                        <a:pt x="18367" y="1295"/>
                      </a:moveTo>
                      <a:cubicBezTo>
                        <a:pt x="17573" y="-10347"/>
                        <a:pt x="5138" y="59768"/>
                        <a:pt x="2492" y="79083"/>
                      </a:cubicBezTo>
                      <a:cubicBezTo>
                        <a:pt x="-154" y="98398"/>
                        <a:pt x="2492" y="117712"/>
                        <a:pt x="2492" y="117183"/>
                      </a:cubicBezTo>
                      <a:cubicBezTo>
                        <a:pt x="2492" y="116654"/>
                        <a:pt x="2756" y="66119"/>
                        <a:pt x="2492" y="75908"/>
                      </a:cubicBezTo>
                      <a:cubicBezTo>
                        <a:pt x="2228" y="85697"/>
                        <a:pt x="-1741" y="137026"/>
                        <a:pt x="905" y="175920"/>
                      </a:cubicBezTo>
                      <a:cubicBezTo>
                        <a:pt x="3551" y="214814"/>
                        <a:pt x="16515" y="296041"/>
                        <a:pt x="18367" y="309270"/>
                      </a:cubicBezTo>
                      <a:cubicBezTo>
                        <a:pt x="20219" y="322499"/>
                        <a:pt x="14663" y="280166"/>
                        <a:pt x="12017" y="255295"/>
                      </a:cubicBezTo>
                      <a:cubicBezTo>
                        <a:pt x="9371" y="230424"/>
                        <a:pt x="3286" y="177772"/>
                        <a:pt x="2492" y="160045"/>
                      </a:cubicBezTo>
                      <a:cubicBezTo>
                        <a:pt x="1698" y="142318"/>
                        <a:pt x="4080" y="171952"/>
                        <a:pt x="7255" y="148933"/>
                      </a:cubicBezTo>
                      <a:cubicBezTo>
                        <a:pt x="10430" y="125914"/>
                        <a:pt x="19161" y="12937"/>
                        <a:pt x="18367" y="1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0" name="フリーフォーム: 図形 1409">
                  <a:extLst>
                    <a:ext uri="{FF2B5EF4-FFF2-40B4-BE49-F238E27FC236}">
                      <a16:creationId xmlns:a16="http://schemas.microsoft.com/office/drawing/2014/main" id="{9BCC6071-1BB0-42F1-A437-A0984F11DB8F}"/>
                    </a:ext>
                  </a:extLst>
                </p:cNvPr>
                <p:cNvSpPr/>
                <p:nvPr/>
              </p:nvSpPr>
              <p:spPr>
                <a:xfrm>
                  <a:off x="4730716" y="2909316"/>
                  <a:ext cx="102147" cy="250415"/>
                </a:xfrm>
                <a:custGeom>
                  <a:avLst/>
                  <a:gdLst>
                    <a:gd name="connsiteX0" fmla="*/ 1622 w 102147"/>
                    <a:gd name="connsiteY0" fmla="*/ 3747 h 250415"/>
                    <a:gd name="connsiteX1" fmla="*/ 7972 w 102147"/>
                    <a:gd name="connsiteY1" fmla="*/ 170434 h 250415"/>
                    <a:gd name="connsiteX2" fmla="*/ 19084 w 102147"/>
                    <a:gd name="connsiteY2" fmla="*/ 249809 h 250415"/>
                    <a:gd name="connsiteX3" fmla="*/ 11147 w 102147"/>
                    <a:gd name="connsiteY3" fmla="*/ 132334 h 250415"/>
                    <a:gd name="connsiteX4" fmla="*/ 42897 w 102147"/>
                    <a:gd name="connsiteY4" fmla="*/ 154559 h 250415"/>
                    <a:gd name="connsiteX5" fmla="*/ 101634 w 102147"/>
                    <a:gd name="connsiteY5" fmla="*/ 208534 h 250415"/>
                    <a:gd name="connsiteX6" fmla="*/ 6384 w 102147"/>
                    <a:gd name="connsiteY6" fmla="*/ 118047 h 250415"/>
                    <a:gd name="connsiteX7" fmla="*/ 9559 w 102147"/>
                    <a:gd name="connsiteY7" fmla="*/ 57722 h 250415"/>
                    <a:gd name="connsiteX8" fmla="*/ 1622 w 102147"/>
                    <a:gd name="connsiteY8" fmla="*/ 3747 h 25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7" h="250415">
                      <a:moveTo>
                        <a:pt x="1622" y="3747"/>
                      </a:moveTo>
                      <a:cubicBezTo>
                        <a:pt x="1358" y="22532"/>
                        <a:pt x="5062" y="129424"/>
                        <a:pt x="7972" y="170434"/>
                      </a:cubicBezTo>
                      <a:cubicBezTo>
                        <a:pt x="10882" y="211444"/>
                        <a:pt x="18555" y="256159"/>
                        <a:pt x="19084" y="249809"/>
                      </a:cubicBezTo>
                      <a:cubicBezTo>
                        <a:pt x="19613" y="243459"/>
                        <a:pt x="7178" y="148209"/>
                        <a:pt x="11147" y="132334"/>
                      </a:cubicBezTo>
                      <a:cubicBezTo>
                        <a:pt x="15116" y="116459"/>
                        <a:pt x="27816" y="141859"/>
                        <a:pt x="42897" y="154559"/>
                      </a:cubicBezTo>
                      <a:cubicBezTo>
                        <a:pt x="57978" y="167259"/>
                        <a:pt x="107719" y="214619"/>
                        <a:pt x="101634" y="208534"/>
                      </a:cubicBezTo>
                      <a:cubicBezTo>
                        <a:pt x="95549" y="202449"/>
                        <a:pt x="21730" y="143182"/>
                        <a:pt x="6384" y="118047"/>
                      </a:cubicBezTo>
                      <a:cubicBezTo>
                        <a:pt x="-8962" y="92912"/>
                        <a:pt x="7971" y="73333"/>
                        <a:pt x="9559" y="57722"/>
                      </a:cubicBezTo>
                      <a:cubicBezTo>
                        <a:pt x="11147" y="42111"/>
                        <a:pt x="1886" y="-15038"/>
                        <a:pt x="1622" y="3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1" name="フリーフォーム: 図形 1410">
                  <a:extLst>
                    <a:ext uri="{FF2B5EF4-FFF2-40B4-BE49-F238E27FC236}">
                      <a16:creationId xmlns:a16="http://schemas.microsoft.com/office/drawing/2014/main" id="{8ADDEFA5-FFD3-40C8-A471-1D45E1790A07}"/>
                    </a:ext>
                  </a:extLst>
                </p:cNvPr>
                <p:cNvSpPr/>
                <p:nvPr/>
              </p:nvSpPr>
              <p:spPr>
                <a:xfrm>
                  <a:off x="4753433" y="2867200"/>
                  <a:ext cx="252074" cy="69987"/>
                </a:xfrm>
                <a:custGeom>
                  <a:avLst/>
                  <a:gdLst>
                    <a:gd name="connsiteX0" fmla="*/ 2717 w 252074"/>
                    <a:gd name="connsiteY0" fmla="*/ 1413 h 69987"/>
                    <a:gd name="connsiteX1" fmla="*/ 196392 w 252074"/>
                    <a:gd name="connsiteY1" fmla="*/ 44275 h 69987"/>
                    <a:gd name="connsiteX2" fmla="*/ 251955 w 252074"/>
                    <a:gd name="connsiteY2" fmla="*/ 28400 h 69987"/>
                    <a:gd name="connsiteX3" fmla="*/ 212267 w 252074"/>
                    <a:gd name="connsiteY3" fmla="*/ 50625 h 69987"/>
                    <a:gd name="connsiteX4" fmla="*/ 180517 w 252074"/>
                    <a:gd name="connsiteY4" fmla="*/ 69675 h 69987"/>
                    <a:gd name="connsiteX5" fmla="*/ 224967 w 252074"/>
                    <a:gd name="connsiteY5" fmla="*/ 34750 h 69987"/>
                    <a:gd name="connsiteX6" fmla="*/ 161467 w 252074"/>
                    <a:gd name="connsiteY6" fmla="*/ 23638 h 69987"/>
                    <a:gd name="connsiteX7" fmla="*/ 86855 w 252074"/>
                    <a:gd name="connsiteY7" fmla="*/ 10938 h 69987"/>
                    <a:gd name="connsiteX8" fmla="*/ 2717 w 252074"/>
                    <a:gd name="connsiteY8" fmla="*/ 1413 h 6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074" h="69987">
                      <a:moveTo>
                        <a:pt x="2717" y="1413"/>
                      </a:moveTo>
                      <a:cubicBezTo>
                        <a:pt x="20973" y="6969"/>
                        <a:pt x="154852" y="39777"/>
                        <a:pt x="196392" y="44275"/>
                      </a:cubicBezTo>
                      <a:cubicBezTo>
                        <a:pt x="237932" y="48773"/>
                        <a:pt x="249309" y="27342"/>
                        <a:pt x="251955" y="28400"/>
                      </a:cubicBezTo>
                      <a:cubicBezTo>
                        <a:pt x="254601" y="29458"/>
                        <a:pt x="212267" y="50625"/>
                        <a:pt x="212267" y="50625"/>
                      </a:cubicBezTo>
                      <a:cubicBezTo>
                        <a:pt x="200361" y="57504"/>
                        <a:pt x="178400" y="72321"/>
                        <a:pt x="180517" y="69675"/>
                      </a:cubicBezTo>
                      <a:cubicBezTo>
                        <a:pt x="182634" y="67029"/>
                        <a:pt x="228142" y="42423"/>
                        <a:pt x="224967" y="34750"/>
                      </a:cubicBezTo>
                      <a:cubicBezTo>
                        <a:pt x="221792" y="27077"/>
                        <a:pt x="161467" y="23638"/>
                        <a:pt x="161467" y="23638"/>
                      </a:cubicBezTo>
                      <a:cubicBezTo>
                        <a:pt x="138448" y="19669"/>
                        <a:pt x="110403" y="13584"/>
                        <a:pt x="86855" y="10938"/>
                      </a:cubicBezTo>
                      <a:cubicBezTo>
                        <a:pt x="63307" y="8292"/>
                        <a:pt x="-15539" y="-4143"/>
                        <a:pt x="2717" y="1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2" name="フリーフォーム: 図形 1411">
                  <a:extLst>
                    <a:ext uri="{FF2B5EF4-FFF2-40B4-BE49-F238E27FC236}">
                      <a16:creationId xmlns:a16="http://schemas.microsoft.com/office/drawing/2014/main" id="{03FB018C-B468-4BCA-A5A5-5A31BB369E18}"/>
                    </a:ext>
                  </a:extLst>
                </p:cNvPr>
                <p:cNvSpPr/>
                <p:nvPr/>
              </p:nvSpPr>
              <p:spPr>
                <a:xfrm>
                  <a:off x="4601994" y="3043162"/>
                  <a:ext cx="89117" cy="179463"/>
                </a:xfrm>
                <a:custGeom>
                  <a:avLst/>
                  <a:gdLst>
                    <a:gd name="connsiteX0" fmla="*/ 89069 w 89117"/>
                    <a:gd name="connsiteY0" fmla="*/ 76 h 179463"/>
                    <a:gd name="connsiteX1" fmla="*/ 58906 w 89117"/>
                    <a:gd name="connsiteY1" fmla="*/ 81038 h 179463"/>
                    <a:gd name="connsiteX2" fmla="*/ 169 w 89117"/>
                    <a:gd name="connsiteY2" fmla="*/ 179463 h 179463"/>
                    <a:gd name="connsiteX3" fmla="*/ 41444 w 89117"/>
                    <a:gd name="connsiteY3" fmla="*/ 81038 h 179463"/>
                    <a:gd name="connsiteX4" fmla="*/ 52556 w 89117"/>
                    <a:gd name="connsiteY4" fmla="*/ 95326 h 179463"/>
                    <a:gd name="connsiteX5" fmla="*/ 89069 w 89117"/>
                    <a:gd name="connsiteY5" fmla="*/ 76 h 179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7" h="179463">
                      <a:moveTo>
                        <a:pt x="89069" y="76"/>
                      </a:moveTo>
                      <a:cubicBezTo>
                        <a:pt x="90127" y="-2305"/>
                        <a:pt x="73723" y="51140"/>
                        <a:pt x="58906" y="81038"/>
                      </a:cubicBezTo>
                      <a:cubicBezTo>
                        <a:pt x="44089" y="110936"/>
                        <a:pt x="3079" y="179463"/>
                        <a:pt x="169" y="179463"/>
                      </a:cubicBezTo>
                      <a:cubicBezTo>
                        <a:pt x="-2741" y="179463"/>
                        <a:pt x="32713" y="95061"/>
                        <a:pt x="41444" y="81038"/>
                      </a:cubicBezTo>
                      <a:cubicBezTo>
                        <a:pt x="50175" y="67015"/>
                        <a:pt x="43825" y="108026"/>
                        <a:pt x="52556" y="95326"/>
                      </a:cubicBezTo>
                      <a:cubicBezTo>
                        <a:pt x="61287" y="82626"/>
                        <a:pt x="88011" y="2457"/>
                        <a:pt x="89069" y="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3" name="フリーフォーム: 図形 1412">
                  <a:extLst>
                    <a:ext uri="{FF2B5EF4-FFF2-40B4-BE49-F238E27FC236}">
                      <a16:creationId xmlns:a16="http://schemas.microsoft.com/office/drawing/2014/main" id="{5F7552CC-24E9-4280-B014-6BF1D178E856}"/>
                    </a:ext>
                  </a:extLst>
                </p:cNvPr>
                <p:cNvSpPr/>
                <p:nvPr/>
              </p:nvSpPr>
              <p:spPr>
                <a:xfrm>
                  <a:off x="4593868" y="3182936"/>
                  <a:ext cx="539218" cy="164682"/>
                </a:xfrm>
                <a:custGeom>
                  <a:avLst/>
                  <a:gdLst>
                    <a:gd name="connsiteX0" fmla="*/ 357 w 539218"/>
                    <a:gd name="connsiteY0" fmla="*/ 49214 h 164682"/>
                    <a:gd name="connsiteX1" fmla="*/ 59095 w 539218"/>
                    <a:gd name="connsiteY1" fmla="*/ 123827 h 164682"/>
                    <a:gd name="connsiteX2" fmla="*/ 173395 w 539218"/>
                    <a:gd name="connsiteY2" fmla="*/ 153989 h 164682"/>
                    <a:gd name="connsiteX3" fmla="*/ 217845 w 539218"/>
                    <a:gd name="connsiteY3" fmla="*/ 163514 h 164682"/>
                    <a:gd name="connsiteX4" fmla="*/ 132120 w 539218"/>
                    <a:gd name="connsiteY4" fmla="*/ 130177 h 164682"/>
                    <a:gd name="connsiteX5" fmla="*/ 95607 w 539218"/>
                    <a:gd name="connsiteY5" fmla="*/ 127002 h 164682"/>
                    <a:gd name="connsiteX6" fmla="*/ 232132 w 539218"/>
                    <a:gd name="connsiteY6" fmla="*/ 161927 h 164682"/>
                    <a:gd name="connsiteX7" fmla="*/ 244832 w 539218"/>
                    <a:gd name="connsiteY7" fmla="*/ 152402 h 164682"/>
                    <a:gd name="connsiteX8" fmla="*/ 368657 w 539218"/>
                    <a:gd name="connsiteY8" fmla="*/ 146052 h 164682"/>
                    <a:gd name="connsiteX9" fmla="*/ 303570 w 539218"/>
                    <a:gd name="connsiteY9" fmla="*/ 153989 h 164682"/>
                    <a:gd name="connsiteX10" fmla="*/ 521057 w 539218"/>
                    <a:gd name="connsiteY10" fmla="*/ 123827 h 164682"/>
                    <a:gd name="connsiteX11" fmla="*/ 521057 w 539218"/>
                    <a:gd name="connsiteY11" fmla="*/ 103189 h 164682"/>
                    <a:gd name="connsiteX12" fmla="*/ 470257 w 539218"/>
                    <a:gd name="connsiteY12" fmla="*/ 2 h 164682"/>
                    <a:gd name="connsiteX13" fmla="*/ 506770 w 539218"/>
                    <a:gd name="connsiteY13" fmla="*/ 100014 h 164682"/>
                    <a:gd name="connsiteX14" fmla="*/ 487720 w 539218"/>
                    <a:gd name="connsiteY14" fmla="*/ 112714 h 164682"/>
                    <a:gd name="connsiteX15" fmla="*/ 346432 w 539218"/>
                    <a:gd name="connsiteY15" fmla="*/ 122239 h 164682"/>
                    <a:gd name="connsiteX16" fmla="*/ 394057 w 539218"/>
                    <a:gd name="connsiteY16" fmla="*/ 127002 h 164682"/>
                    <a:gd name="connsiteX17" fmla="*/ 348020 w 539218"/>
                    <a:gd name="connsiteY17" fmla="*/ 141289 h 164682"/>
                    <a:gd name="connsiteX18" fmla="*/ 232132 w 539218"/>
                    <a:gd name="connsiteY18" fmla="*/ 155577 h 164682"/>
                    <a:gd name="connsiteX19" fmla="*/ 157520 w 539218"/>
                    <a:gd name="connsiteY19" fmla="*/ 149227 h 164682"/>
                    <a:gd name="connsiteX20" fmla="*/ 84495 w 539218"/>
                    <a:gd name="connsiteY20" fmla="*/ 119064 h 164682"/>
                    <a:gd name="connsiteX21" fmla="*/ 357 w 539218"/>
                    <a:gd name="connsiteY21" fmla="*/ 49214 h 16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9218" h="164682">
                      <a:moveTo>
                        <a:pt x="357" y="49214"/>
                      </a:moveTo>
                      <a:cubicBezTo>
                        <a:pt x="-3876" y="50008"/>
                        <a:pt x="30255" y="106365"/>
                        <a:pt x="59095" y="123827"/>
                      </a:cubicBezTo>
                      <a:cubicBezTo>
                        <a:pt x="87935" y="141289"/>
                        <a:pt x="146937" y="147375"/>
                        <a:pt x="173395" y="153989"/>
                      </a:cubicBezTo>
                      <a:cubicBezTo>
                        <a:pt x="199853" y="160603"/>
                        <a:pt x="224724" y="167483"/>
                        <a:pt x="217845" y="163514"/>
                      </a:cubicBezTo>
                      <a:cubicBezTo>
                        <a:pt x="210966" y="159545"/>
                        <a:pt x="152493" y="136262"/>
                        <a:pt x="132120" y="130177"/>
                      </a:cubicBezTo>
                      <a:cubicBezTo>
                        <a:pt x="111747" y="124092"/>
                        <a:pt x="78938" y="121710"/>
                        <a:pt x="95607" y="127002"/>
                      </a:cubicBezTo>
                      <a:cubicBezTo>
                        <a:pt x="112276" y="132294"/>
                        <a:pt x="207261" y="157694"/>
                        <a:pt x="232132" y="161927"/>
                      </a:cubicBezTo>
                      <a:cubicBezTo>
                        <a:pt x="257003" y="166160"/>
                        <a:pt x="222078" y="155048"/>
                        <a:pt x="244832" y="152402"/>
                      </a:cubicBezTo>
                      <a:cubicBezTo>
                        <a:pt x="267586" y="149756"/>
                        <a:pt x="358867" y="145788"/>
                        <a:pt x="368657" y="146052"/>
                      </a:cubicBezTo>
                      <a:cubicBezTo>
                        <a:pt x="378447" y="146316"/>
                        <a:pt x="303570" y="153989"/>
                        <a:pt x="303570" y="153989"/>
                      </a:cubicBezTo>
                      <a:cubicBezTo>
                        <a:pt x="328970" y="150285"/>
                        <a:pt x="484809" y="132294"/>
                        <a:pt x="521057" y="123827"/>
                      </a:cubicBezTo>
                      <a:cubicBezTo>
                        <a:pt x="557305" y="115360"/>
                        <a:pt x="529524" y="123827"/>
                        <a:pt x="521057" y="103189"/>
                      </a:cubicBezTo>
                      <a:cubicBezTo>
                        <a:pt x="512590" y="82551"/>
                        <a:pt x="472638" y="531"/>
                        <a:pt x="470257" y="2"/>
                      </a:cubicBezTo>
                      <a:cubicBezTo>
                        <a:pt x="467876" y="-527"/>
                        <a:pt x="503860" y="81229"/>
                        <a:pt x="506770" y="100014"/>
                      </a:cubicBezTo>
                      <a:cubicBezTo>
                        <a:pt x="509681" y="118799"/>
                        <a:pt x="514443" y="109010"/>
                        <a:pt x="487720" y="112714"/>
                      </a:cubicBezTo>
                      <a:cubicBezTo>
                        <a:pt x="460997" y="116418"/>
                        <a:pt x="362043" y="119858"/>
                        <a:pt x="346432" y="122239"/>
                      </a:cubicBezTo>
                      <a:cubicBezTo>
                        <a:pt x="330822" y="124620"/>
                        <a:pt x="393792" y="123827"/>
                        <a:pt x="394057" y="127002"/>
                      </a:cubicBezTo>
                      <a:cubicBezTo>
                        <a:pt x="394322" y="130177"/>
                        <a:pt x="375007" y="136527"/>
                        <a:pt x="348020" y="141289"/>
                      </a:cubicBezTo>
                      <a:cubicBezTo>
                        <a:pt x="321033" y="146051"/>
                        <a:pt x="263882" y="154254"/>
                        <a:pt x="232132" y="155577"/>
                      </a:cubicBezTo>
                      <a:cubicBezTo>
                        <a:pt x="200382" y="156900"/>
                        <a:pt x="182126" y="155312"/>
                        <a:pt x="157520" y="149227"/>
                      </a:cubicBezTo>
                      <a:cubicBezTo>
                        <a:pt x="132914" y="143142"/>
                        <a:pt x="105397" y="130706"/>
                        <a:pt x="84495" y="119064"/>
                      </a:cubicBezTo>
                      <a:cubicBezTo>
                        <a:pt x="63593" y="107422"/>
                        <a:pt x="4590" y="48420"/>
                        <a:pt x="357" y="49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4" name="フリーフォーム: 図形 1413">
                  <a:extLst>
                    <a:ext uri="{FF2B5EF4-FFF2-40B4-BE49-F238E27FC236}">
                      <a16:creationId xmlns:a16="http://schemas.microsoft.com/office/drawing/2014/main" id="{67DF2866-C5E0-4B0D-AB13-19CEA157234F}"/>
                    </a:ext>
                  </a:extLst>
                </p:cNvPr>
                <p:cNvSpPr/>
                <p:nvPr/>
              </p:nvSpPr>
              <p:spPr>
                <a:xfrm>
                  <a:off x="4746539" y="2539906"/>
                  <a:ext cx="15889" cy="286442"/>
                </a:xfrm>
                <a:custGeom>
                  <a:avLst/>
                  <a:gdLst>
                    <a:gd name="connsiteX0" fmla="*/ 14374 w 15889"/>
                    <a:gd name="connsiteY0" fmla="*/ 94 h 286442"/>
                    <a:gd name="connsiteX1" fmla="*/ 86 w 15889"/>
                    <a:gd name="connsiteY1" fmla="*/ 174719 h 286442"/>
                    <a:gd name="connsiteX2" fmla="*/ 8024 w 15889"/>
                    <a:gd name="connsiteY2" fmla="*/ 285844 h 286442"/>
                    <a:gd name="connsiteX3" fmla="*/ 86 w 15889"/>
                    <a:gd name="connsiteY3" fmla="*/ 215994 h 286442"/>
                    <a:gd name="connsiteX4" fmla="*/ 12786 w 15889"/>
                    <a:gd name="connsiteY4" fmla="*/ 150907 h 286442"/>
                    <a:gd name="connsiteX5" fmla="*/ 14374 w 15889"/>
                    <a:gd name="connsiteY5" fmla="*/ 94 h 28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9" h="286442">
                      <a:moveTo>
                        <a:pt x="14374" y="94"/>
                      </a:moveTo>
                      <a:cubicBezTo>
                        <a:pt x="12257" y="4063"/>
                        <a:pt x="1144" y="127094"/>
                        <a:pt x="86" y="174719"/>
                      </a:cubicBezTo>
                      <a:cubicBezTo>
                        <a:pt x="-972" y="222344"/>
                        <a:pt x="8024" y="278965"/>
                        <a:pt x="8024" y="285844"/>
                      </a:cubicBezTo>
                      <a:cubicBezTo>
                        <a:pt x="8024" y="292723"/>
                        <a:pt x="-708" y="238483"/>
                        <a:pt x="86" y="215994"/>
                      </a:cubicBezTo>
                      <a:cubicBezTo>
                        <a:pt x="880" y="193505"/>
                        <a:pt x="8817" y="183715"/>
                        <a:pt x="12786" y="150907"/>
                      </a:cubicBezTo>
                      <a:cubicBezTo>
                        <a:pt x="16755" y="118099"/>
                        <a:pt x="16491" y="-3875"/>
                        <a:pt x="14374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5" name="フリーフォーム: 図形 1414">
                  <a:extLst>
                    <a:ext uri="{FF2B5EF4-FFF2-40B4-BE49-F238E27FC236}">
                      <a16:creationId xmlns:a16="http://schemas.microsoft.com/office/drawing/2014/main" id="{515CFCCC-5FA9-41B8-8A83-6ABD0DA122DC}"/>
                    </a:ext>
                  </a:extLst>
                </p:cNvPr>
                <p:cNvSpPr/>
                <p:nvPr/>
              </p:nvSpPr>
              <p:spPr>
                <a:xfrm>
                  <a:off x="5005055" y="2631928"/>
                  <a:ext cx="16317" cy="192007"/>
                </a:xfrm>
                <a:custGeom>
                  <a:avLst/>
                  <a:gdLst>
                    <a:gd name="connsiteX0" fmla="*/ 6683 w 16317"/>
                    <a:gd name="connsiteY0" fmla="*/ 147 h 192007"/>
                    <a:gd name="connsiteX1" fmla="*/ 16208 w 16317"/>
                    <a:gd name="connsiteY1" fmla="*/ 85872 h 192007"/>
                    <a:gd name="connsiteX2" fmla="*/ 11445 w 16317"/>
                    <a:gd name="connsiteY2" fmla="*/ 190647 h 192007"/>
                    <a:gd name="connsiteX3" fmla="*/ 5095 w 16317"/>
                    <a:gd name="connsiteY3" fmla="*/ 143022 h 192007"/>
                    <a:gd name="connsiteX4" fmla="*/ 333 w 16317"/>
                    <a:gd name="connsiteY4" fmla="*/ 106510 h 192007"/>
                    <a:gd name="connsiteX5" fmla="*/ 6683 w 16317"/>
                    <a:gd name="connsiteY5" fmla="*/ 147 h 192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17" h="192007">
                      <a:moveTo>
                        <a:pt x="6683" y="147"/>
                      </a:moveTo>
                      <a:cubicBezTo>
                        <a:pt x="9329" y="-3293"/>
                        <a:pt x="15414" y="54122"/>
                        <a:pt x="16208" y="85872"/>
                      </a:cubicBezTo>
                      <a:cubicBezTo>
                        <a:pt x="17002" y="117622"/>
                        <a:pt x="13297" y="181122"/>
                        <a:pt x="11445" y="190647"/>
                      </a:cubicBezTo>
                      <a:cubicBezTo>
                        <a:pt x="9593" y="200172"/>
                        <a:pt x="6947" y="157045"/>
                        <a:pt x="5095" y="143022"/>
                      </a:cubicBezTo>
                      <a:cubicBezTo>
                        <a:pt x="3243" y="128999"/>
                        <a:pt x="-1254" y="125031"/>
                        <a:pt x="333" y="106510"/>
                      </a:cubicBezTo>
                      <a:cubicBezTo>
                        <a:pt x="1920" y="87989"/>
                        <a:pt x="4037" y="3587"/>
                        <a:pt x="6683" y="1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6" name="フリーフォーム: 図形 1415">
                  <a:extLst>
                    <a:ext uri="{FF2B5EF4-FFF2-40B4-BE49-F238E27FC236}">
                      <a16:creationId xmlns:a16="http://schemas.microsoft.com/office/drawing/2014/main" id="{5B92E253-31E2-479D-9F75-DADC0FB13652}"/>
                    </a:ext>
                  </a:extLst>
                </p:cNvPr>
                <p:cNvSpPr/>
                <p:nvPr/>
              </p:nvSpPr>
              <p:spPr>
                <a:xfrm>
                  <a:off x="5064340" y="2441570"/>
                  <a:ext cx="17300" cy="187340"/>
                </a:xfrm>
                <a:custGeom>
                  <a:avLst/>
                  <a:gdLst>
                    <a:gd name="connsiteX0" fmla="*/ 17248 w 17300"/>
                    <a:gd name="connsiteY0" fmla="*/ 5 h 187340"/>
                    <a:gd name="connsiteX1" fmla="*/ 1373 w 17300"/>
                    <a:gd name="connsiteY1" fmla="*/ 112718 h 187340"/>
                    <a:gd name="connsiteX2" fmla="*/ 1373 w 17300"/>
                    <a:gd name="connsiteY2" fmla="*/ 187330 h 187340"/>
                    <a:gd name="connsiteX3" fmla="*/ 6135 w 17300"/>
                    <a:gd name="connsiteY3" fmla="*/ 107955 h 187340"/>
                    <a:gd name="connsiteX4" fmla="*/ 17248 w 17300"/>
                    <a:gd name="connsiteY4" fmla="*/ 5 h 18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00" h="187340">
                      <a:moveTo>
                        <a:pt x="17248" y="5"/>
                      </a:moveTo>
                      <a:cubicBezTo>
                        <a:pt x="16454" y="799"/>
                        <a:pt x="4019" y="81497"/>
                        <a:pt x="1373" y="112718"/>
                      </a:cubicBezTo>
                      <a:cubicBezTo>
                        <a:pt x="-1273" y="143939"/>
                        <a:pt x="579" y="188124"/>
                        <a:pt x="1373" y="187330"/>
                      </a:cubicBezTo>
                      <a:cubicBezTo>
                        <a:pt x="2167" y="186536"/>
                        <a:pt x="2695" y="138118"/>
                        <a:pt x="6135" y="107955"/>
                      </a:cubicBezTo>
                      <a:cubicBezTo>
                        <a:pt x="9575" y="77792"/>
                        <a:pt x="18042" y="-789"/>
                        <a:pt x="1724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7" name="フリーフォーム: 図形 1416">
                  <a:extLst>
                    <a:ext uri="{FF2B5EF4-FFF2-40B4-BE49-F238E27FC236}">
                      <a16:creationId xmlns:a16="http://schemas.microsoft.com/office/drawing/2014/main" id="{188BB190-0CA6-4815-A6F6-C221DC9D3940}"/>
                    </a:ext>
                  </a:extLst>
                </p:cNvPr>
                <p:cNvSpPr/>
                <p:nvPr/>
              </p:nvSpPr>
              <p:spPr>
                <a:xfrm>
                  <a:off x="5018046" y="2627049"/>
                  <a:ext cx="54035" cy="156055"/>
                </a:xfrm>
                <a:custGeom>
                  <a:avLst/>
                  <a:gdLst>
                    <a:gd name="connsiteX0" fmla="*/ 54017 w 54035"/>
                    <a:gd name="connsiteY0" fmla="*/ 264 h 156055"/>
                    <a:gd name="connsiteX1" fmla="*/ 20679 w 54035"/>
                    <a:gd name="connsiteY1" fmla="*/ 63764 h 156055"/>
                    <a:gd name="connsiteX2" fmla="*/ 42 w 54035"/>
                    <a:gd name="connsiteY2" fmla="*/ 155839 h 156055"/>
                    <a:gd name="connsiteX3" fmla="*/ 15917 w 54035"/>
                    <a:gd name="connsiteY3" fmla="*/ 87576 h 156055"/>
                    <a:gd name="connsiteX4" fmla="*/ 54017 w 54035"/>
                    <a:gd name="connsiteY4" fmla="*/ 264 h 15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035" h="156055">
                      <a:moveTo>
                        <a:pt x="54017" y="264"/>
                      </a:moveTo>
                      <a:cubicBezTo>
                        <a:pt x="54811" y="-3705"/>
                        <a:pt x="29675" y="37835"/>
                        <a:pt x="20679" y="63764"/>
                      </a:cubicBezTo>
                      <a:cubicBezTo>
                        <a:pt x="11683" y="89693"/>
                        <a:pt x="836" y="151870"/>
                        <a:pt x="42" y="155839"/>
                      </a:cubicBezTo>
                      <a:cubicBezTo>
                        <a:pt x="-752" y="159808"/>
                        <a:pt x="9832" y="108213"/>
                        <a:pt x="15917" y="87576"/>
                      </a:cubicBezTo>
                      <a:cubicBezTo>
                        <a:pt x="22002" y="66939"/>
                        <a:pt x="53223" y="4233"/>
                        <a:pt x="54017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8" name="フリーフォーム: 図形 1417">
                  <a:extLst>
                    <a:ext uri="{FF2B5EF4-FFF2-40B4-BE49-F238E27FC236}">
                      <a16:creationId xmlns:a16="http://schemas.microsoft.com/office/drawing/2014/main" id="{4059A5D3-FA5A-4CCB-80E3-178A2A745CB5}"/>
                    </a:ext>
                  </a:extLst>
                </p:cNvPr>
                <p:cNvSpPr/>
                <p:nvPr/>
              </p:nvSpPr>
              <p:spPr>
                <a:xfrm>
                  <a:off x="4732166" y="2466799"/>
                  <a:ext cx="85477" cy="145244"/>
                </a:xfrm>
                <a:custGeom>
                  <a:avLst/>
                  <a:gdLst>
                    <a:gd name="connsiteX0" fmla="*/ 172 w 85477"/>
                    <a:gd name="connsiteY0" fmla="*/ 176 h 145244"/>
                    <a:gd name="connsiteX1" fmla="*/ 52559 w 85477"/>
                    <a:gd name="connsiteY1" fmla="*/ 68439 h 145244"/>
                    <a:gd name="connsiteX2" fmla="*/ 84309 w 85477"/>
                    <a:gd name="connsiteY2" fmla="*/ 144639 h 145244"/>
                    <a:gd name="connsiteX3" fmla="*/ 77959 w 85477"/>
                    <a:gd name="connsiteY3" fmla="*/ 103364 h 145244"/>
                    <a:gd name="connsiteX4" fmla="*/ 71609 w 85477"/>
                    <a:gd name="connsiteY4" fmla="*/ 89076 h 145244"/>
                    <a:gd name="connsiteX5" fmla="*/ 172 w 85477"/>
                    <a:gd name="connsiteY5" fmla="*/ 176 h 14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77" h="145244">
                      <a:moveTo>
                        <a:pt x="172" y="176"/>
                      </a:moveTo>
                      <a:cubicBezTo>
                        <a:pt x="-3003" y="-3264"/>
                        <a:pt x="38536" y="44362"/>
                        <a:pt x="52559" y="68439"/>
                      </a:cubicBezTo>
                      <a:cubicBezTo>
                        <a:pt x="66582" y="92516"/>
                        <a:pt x="80076" y="138818"/>
                        <a:pt x="84309" y="144639"/>
                      </a:cubicBezTo>
                      <a:cubicBezTo>
                        <a:pt x="88542" y="150460"/>
                        <a:pt x="80076" y="112624"/>
                        <a:pt x="77959" y="103364"/>
                      </a:cubicBezTo>
                      <a:cubicBezTo>
                        <a:pt x="75842" y="94104"/>
                        <a:pt x="81928" y="102305"/>
                        <a:pt x="71609" y="89076"/>
                      </a:cubicBezTo>
                      <a:cubicBezTo>
                        <a:pt x="61290" y="75847"/>
                        <a:pt x="3347" y="3616"/>
                        <a:pt x="172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9" name="フリーフォーム: 図形 1418">
                  <a:extLst>
                    <a:ext uri="{FF2B5EF4-FFF2-40B4-BE49-F238E27FC236}">
                      <a16:creationId xmlns:a16="http://schemas.microsoft.com/office/drawing/2014/main" id="{05366DF4-AEE3-4726-9A68-13A995B3C828}"/>
                    </a:ext>
                  </a:extLst>
                </p:cNvPr>
                <p:cNvSpPr/>
                <p:nvPr/>
              </p:nvSpPr>
              <p:spPr>
                <a:xfrm>
                  <a:off x="4628912" y="2299622"/>
                  <a:ext cx="139972" cy="254406"/>
                </a:xfrm>
                <a:custGeom>
                  <a:avLst/>
                  <a:gdLst>
                    <a:gd name="connsiteX0" fmla="*/ 238 w 139972"/>
                    <a:gd name="connsiteY0" fmla="*/ 666 h 254406"/>
                    <a:gd name="connsiteX1" fmla="*/ 57388 w 139972"/>
                    <a:gd name="connsiteY1" fmla="*/ 130841 h 254406"/>
                    <a:gd name="connsiteX2" fmla="*/ 78026 w 139972"/>
                    <a:gd name="connsiteY2" fmla="*/ 148303 h 254406"/>
                    <a:gd name="connsiteX3" fmla="*/ 138351 w 139972"/>
                    <a:gd name="connsiteY3" fmla="*/ 253078 h 254406"/>
                    <a:gd name="connsiteX4" fmla="*/ 119301 w 139972"/>
                    <a:gd name="connsiteY4" fmla="*/ 202278 h 254406"/>
                    <a:gd name="connsiteX5" fmla="*/ 82788 w 139972"/>
                    <a:gd name="connsiteY5" fmla="*/ 127666 h 254406"/>
                    <a:gd name="connsiteX6" fmla="*/ 38338 w 139972"/>
                    <a:gd name="connsiteY6" fmla="*/ 81628 h 254406"/>
                    <a:gd name="connsiteX7" fmla="*/ 238 w 139972"/>
                    <a:gd name="connsiteY7" fmla="*/ 666 h 254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2" h="254406">
                      <a:moveTo>
                        <a:pt x="238" y="666"/>
                      </a:moveTo>
                      <a:cubicBezTo>
                        <a:pt x="3413" y="8868"/>
                        <a:pt x="44423" y="106235"/>
                        <a:pt x="57388" y="130841"/>
                      </a:cubicBezTo>
                      <a:cubicBezTo>
                        <a:pt x="70353" y="155447"/>
                        <a:pt x="64532" y="127930"/>
                        <a:pt x="78026" y="148303"/>
                      </a:cubicBezTo>
                      <a:cubicBezTo>
                        <a:pt x="91520" y="168676"/>
                        <a:pt x="131472" y="244082"/>
                        <a:pt x="138351" y="253078"/>
                      </a:cubicBezTo>
                      <a:cubicBezTo>
                        <a:pt x="145230" y="262074"/>
                        <a:pt x="128562" y="223180"/>
                        <a:pt x="119301" y="202278"/>
                      </a:cubicBezTo>
                      <a:cubicBezTo>
                        <a:pt x="110041" y="181376"/>
                        <a:pt x="96282" y="147774"/>
                        <a:pt x="82788" y="127666"/>
                      </a:cubicBezTo>
                      <a:cubicBezTo>
                        <a:pt x="69294" y="107558"/>
                        <a:pt x="50244" y="100943"/>
                        <a:pt x="38338" y="81628"/>
                      </a:cubicBezTo>
                      <a:cubicBezTo>
                        <a:pt x="26432" y="62313"/>
                        <a:pt x="-2937" y="-7536"/>
                        <a:pt x="238" y="6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0" name="フリーフォーム: 図形 1419">
                  <a:extLst>
                    <a:ext uri="{FF2B5EF4-FFF2-40B4-BE49-F238E27FC236}">
                      <a16:creationId xmlns:a16="http://schemas.microsoft.com/office/drawing/2014/main" id="{EE5A218C-8AF7-4765-853F-504CFD6B3697}"/>
                    </a:ext>
                  </a:extLst>
                </p:cNvPr>
                <p:cNvSpPr/>
                <p:nvPr/>
              </p:nvSpPr>
              <p:spPr>
                <a:xfrm>
                  <a:off x="4741843" y="2457074"/>
                  <a:ext cx="55720" cy="79804"/>
                </a:xfrm>
                <a:custGeom>
                  <a:avLst/>
                  <a:gdLst>
                    <a:gd name="connsiteX0" fmla="*/ 20 w 55720"/>
                    <a:gd name="connsiteY0" fmla="*/ 376 h 79804"/>
                    <a:gd name="connsiteX1" fmla="*/ 52407 w 55720"/>
                    <a:gd name="connsiteY1" fmla="*/ 78164 h 79804"/>
                    <a:gd name="connsiteX2" fmla="*/ 46057 w 55720"/>
                    <a:gd name="connsiteY2" fmla="*/ 49589 h 79804"/>
                    <a:gd name="connsiteX3" fmla="*/ 20 w 55720"/>
                    <a:gd name="connsiteY3" fmla="*/ 376 h 7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20" h="79804">
                      <a:moveTo>
                        <a:pt x="20" y="376"/>
                      </a:moveTo>
                      <a:cubicBezTo>
                        <a:pt x="1078" y="5138"/>
                        <a:pt x="44734" y="69962"/>
                        <a:pt x="52407" y="78164"/>
                      </a:cubicBezTo>
                      <a:cubicBezTo>
                        <a:pt x="60080" y="86366"/>
                        <a:pt x="52936" y="61760"/>
                        <a:pt x="46057" y="49589"/>
                      </a:cubicBezTo>
                      <a:cubicBezTo>
                        <a:pt x="39178" y="37418"/>
                        <a:pt x="-1038" y="-4386"/>
                        <a:pt x="20" y="3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1" name="フリーフォーム: 図形 1420">
                  <a:extLst>
                    <a:ext uri="{FF2B5EF4-FFF2-40B4-BE49-F238E27FC236}">
                      <a16:creationId xmlns:a16="http://schemas.microsoft.com/office/drawing/2014/main" id="{A69C6B6B-CAE1-40F4-A611-7CB106F2C3F4}"/>
                    </a:ext>
                  </a:extLst>
                </p:cNvPr>
                <p:cNvSpPr/>
                <p:nvPr/>
              </p:nvSpPr>
              <p:spPr>
                <a:xfrm>
                  <a:off x="5051411" y="2228668"/>
                  <a:ext cx="43776" cy="225664"/>
                </a:xfrm>
                <a:custGeom>
                  <a:avLst/>
                  <a:gdLst>
                    <a:gd name="connsiteX0" fmla="*/ 14 w 43776"/>
                    <a:gd name="connsiteY0" fmla="*/ 182 h 225664"/>
                    <a:gd name="connsiteX1" fmla="*/ 34939 w 43776"/>
                    <a:gd name="connsiteY1" fmla="*/ 138295 h 225664"/>
                    <a:gd name="connsiteX2" fmla="*/ 25414 w 43776"/>
                    <a:gd name="connsiteY2" fmla="*/ 225607 h 225664"/>
                    <a:gd name="connsiteX3" fmla="*/ 41289 w 43776"/>
                    <a:gd name="connsiteY3" fmla="*/ 150995 h 225664"/>
                    <a:gd name="connsiteX4" fmla="*/ 39702 w 43776"/>
                    <a:gd name="connsiteY4" fmla="*/ 109720 h 225664"/>
                    <a:gd name="connsiteX5" fmla="*/ 14 w 43776"/>
                    <a:gd name="connsiteY5" fmla="*/ 182 h 225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76" h="225664">
                      <a:moveTo>
                        <a:pt x="14" y="182"/>
                      </a:moveTo>
                      <a:cubicBezTo>
                        <a:pt x="-780" y="4944"/>
                        <a:pt x="30706" y="100724"/>
                        <a:pt x="34939" y="138295"/>
                      </a:cubicBezTo>
                      <a:cubicBezTo>
                        <a:pt x="39172" y="175866"/>
                        <a:pt x="24356" y="223490"/>
                        <a:pt x="25414" y="225607"/>
                      </a:cubicBezTo>
                      <a:cubicBezTo>
                        <a:pt x="26472" y="227724"/>
                        <a:pt x="38908" y="170310"/>
                        <a:pt x="41289" y="150995"/>
                      </a:cubicBezTo>
                      <a:cubicBezTo>
                        <a:pt x="43670" y="131681"/>
                        <a:pt x="46052" y="134326"/>
                        <a:pt x="39702" y="109720"/>
                      </a:cubicBezTo>
                      <a:cubicBezTo>
                        <a:pt x="33352" y="85114"/>
                        <a:pt x="808" y="-4580"/>
                        <a:pt x="14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2" name="フリーフォーム: 図形 1421">
                  <a:extLst>
                    <a:ext uri="{FF2B5EF4-FFF2-40B4-BE49-F238E27FC236}">
                      <a16:creationId xmlns:a16="http://schemas.microsoft.com/office/drawing/2014/main" id="{4710C09A-7DF0-4DC8-9BB2-9358B6850B4A}"/>
                    </a:ext>
                  </a:extLst>
                </p:cNvPr>
                <p:cNvSpPr/>
                <p:nvPr/>
              </p:nvSpPr>
              <p:spPr>
                <a:xfrm>
                  <a:off x="5036197" y="2233491"/>
                  <a:ext cx="39361" cy="197242"/>
                </a:xfrm>
                <a:custGeom>
                  <a:avLst/>
                  <a:gdLst>
                    <a:gd name="connsiteX0" fmla="*/ 4116 w 39361"/>
                    <a:gd name="connsiteY0" fmla="*/ 122 h 197242"/>
                    <a:gd name="connsiteX1" fmla="*/ 2528 w 39361"/>
                    <a:gd name="connsiteY1" fmla="*/ 60447 h 197242"/>
                    <a:gd name="connsiteX2" fmla="*/ 37453 w 39361"/>
                    <a:gd name="connsiteY2" fmla="*/ 131884 h 197242"/>
                    <a:gd name="connsiteX3" fmla="*/ 29516 w 39361"/>
                    <a:gd name="connsiteY3" fmla="*/ 196972 h 197242"/>
                    <a:gd name="connsiteX4" fmla="*/ 39041 w 39361"/>
                    <a:gd name="connsiteY4" fmla="*/ 106484 h 197242"/>
                    <a:gd name="connsiteX5" fmla="*/ 15228 w 39361"/>
                    <a:gd name="connsiteY5" fmla="*/ 76322 h 197242"/>
                    <a:gd name="connsiteX6" fmla="*/ 4116 w 39361"/>
                    <a:gd name="connsiteY6" fmla="*/ 122 h 19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61" h="197242">
                      <a:moveTo>
                        <a:pt x="4116" y="122"/>
                      </a:moveTo>
                      <a:cubicBezTo>
                        <a:pt x="1999" y="-2524"/>
                        <a:pt x="-3028" y="38487"/>
                        <a:pt x="2528" y="60447"/>
                      </a:cubicBezTo>
                      <a:cubicBezTo>
                        <a:pt x="8084" y="82407"/>
                        <a:pt x="32955" y="109130"/>
                        <a:pt x="37453" y="131884"/>
                      </a:cubicBezTo>
                      <a:cubicBezTo>
                        <a:pt x="41951" y="154638"/>
                        <a:pt x="29251" y="201205"/>
                        <a:pt x="29516" y="196972"/>
                      </a:cubicBezTo>
                      <a:cubicBezTo>
                        <a:pt x="29781" y="192739"/>
                        <a:pt x="41422" y="126592"/>
                        <a:pt x="39041" y="106484"/>
                      </a:cubicBezTo>
                      <a:cubicBezTo>
                        <a:pt x="36660" y="86376"/>
                        <a:pt x="22372" y="92462"/>
                        <a:pt x="15228" y="76322"/>
                      </a:cubicBezTo>
                      <a:cubicBezTo>
                        <a:pt x="8084" y="60183"/>
                        <a:pt x="6233" y="2768"/>
                        <a:pt x="411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3" name="フリーフォーム: 図形 1422">
                  <a:extLst>
                    <a:ext uri="{FF2B5EF4-FFF2-40B4-BE49-F238E27FC236}">
                      <a16:creationId xmlns:a16="http://schemas.microsoft.com/office/drawing/2014/main" id="{97E21556-9BBC-4EC1-AEF6-674B7C122CD1}"/>
                    </a:ext>
                  </a:extLst>
                </p:cNvPr>
                <p:cNvSpPr/>
                <p:nvPr/>
              </p:nvSpPr>
              <p:spPr>
                <a:xfrm>
                  <a:off x="4869622" y="2252629"/>
                  <a:ext cx="143406" cy="220287"/>
                </a:xfrm>
                <a:custGeom>
                  <a:avLst/>
                  <a:gdLst>
                    <a:gd name="connsiteX0" fmla="*/ 4003 w 143406"/>
                    <a:gd name="connsiteY0" fmla="*/ 34 h 220287"/>
                    <a:gd name="connsiteX1" fmla="*/ 4003 w 143406"/>
                    <a:gd name="connsiteY1" fmla="*/ 74646 h 220287"/>
                    <a:gd name="connsiteX2" fmla="*/ 50041 w 143406"/>
                    <a:gd name="connsiteY2" fmla="*/ 136559 h 220287"/>
                    <a:gd name="connsiteX3" fmla="*/ 37341 w 143406"/>
                    <a:gd name="connsiteY3" fmla="*/ 134971 h 220287"/>
                    <a:gd name="connsiteX4" fmla="*/ 104016 w 143406"/>
                    <a:gd name="connsiteY4" fmla="*/ 188946 h 220287"/>
                    <a:gd name="connsiteX5" fmla="*/ 142116 w 143406"/>
                    <a:gd name="connsiteY5" fmla="*/ 219109 h 220287"/>
                    <a:gd name="connsiteX6" fmla="*/ 57978 w 143406"/>
                    <a:gd name="connsiteY6" fmla="*/ 149259 h 220287"/>
                    <a:gd name="connsiteX7" fmla="*/ 18291 w 143406"/>
                    <a:gd name="connsiteY7" fmla="*/ 84171 h 220287"/>
                    <a:gd name="connsiteX8" fmla="*/ 4003 w 143406"/>
                    <a:gd name="connsiteY8" fmla="*/ 34 h 22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06" h="220287">
                      <a:moveTo>
                        <a:pt x="4003" y="34"/>
                      </a:moveTo>
                      <a:cubicBezTo>
                        <a:pt x="1622" y="-1553"/>
                        <a:pt x="-3670" y="51892"/>
                        <a:pt x="4003" y="74646"/>
                      </a:cubicBezTo>
                      <a:cubicBezTo>
                        <a:pt x="11676" y="97400"/>
                        <a:pt x="44485" y="126505"/>
                        <a:pt x="50041" y="136559"/>
                      </a:cubicBezTo>
                      <a:cubicBezTo>
                        <a:pt x="55597" y="146613"/>
                        <a:pt x="28345" y="126240"/>
                        <a:pt x="37341" y="134971"/>
                      </a:cubicBezTo>
                      <a:cubicBezTo>
                        <a:pt x="46337" y="143702"/>
                        <a:pt x="86554" y="174923"/>
                        <a:pt x="104016" y="188946"/>
                      </a:cubicBezTo>
                      <a:cubicBezTo>
                        <a:pt x="121478" y="202969"/>
                        <a:pt x="149789" y="225724"/>
                        <a:pt x="142116" y="219109"/>
                      </a:cubicBezTo>
                      <a:cubicBezTo>
                        <a:pt x="134443" y="212495"/>
                        <a:pt x="78615" y="171749"/>
                        <a:pt x="57978" y="149259"/>
                      </a:cubicBezTo>
                      <a:cubicBezTo>
                        <a:pt x="37341" y="126769"/>
                        <a:pt x="26758" y="105867"/>
                        <a:pt x="18291" y="84171"/>
                      </a:cubicBezTo>
                      <a:cubicBezTo>
                        <a:pt x="9824" y="62475"/>
                        <a:pt x="6384" y="1621"/>
                        <a:pt x="4003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4" name="フリーフォーム: 図形 1423">
                  <a:extLst>
                    <a:ext uri="{FF2B5EF4-FFF2-40B4-BE49-F238E27FC236}">
                      <a16:creationId xmlns:a16="http://schemas.microsoft.com/office/drawing/2014/main" id="{8D873621-9B01-48CC-99A0-E57237368D9F}"/>
                    </a:ext>
                  </a:extLst>
                </p:cNvPr>
                <p:cNvSpPr/>
                <p:nvPr/>
              </p:nvSpPr>
              <p:spPr>
                <a:xfrm>
                  <a:off x="4984688" y="2097083"/>
                  <a:ext cx="77791" cy="158019"/>
                </a:xfrm>
                <a:custGeom>
                  <a:avLst/>
                  <a:gdLst>
                    <a:gd name="connsiteX0" fmla="*/ 62 w 77791"/>
                    <a:gd name="connsiteY0" fmla="*/ 5 h 158019"/>
                    <a:gd name="connsiteX1" fmla="*/ 60387 w 77791"/>
                    <a:gd name="connsiteY1" fmla="*/ 65092 h 158019"/>
                    <a:gd name="connsiteX2" fmla="*/ 61975 w 77791"/>
                    <a:gd name="connsiteY2" fmla="*/ 106367 h 158019"/>
                    <a:gd name="connsiteX3" fmla="*/ 71500 w 77791"/>
                    <a:gd name="connsiteY3" fmla="*/ 157167 h 158019"/>
                    <a:gd name="connsiteX4" fmla="*/ 73087 w 77791"/>
                    <a:gd name="connsiteY4" fmla="*/ 61917 h 158019"/>
                    <a:gd name="connsiteX5" fmla="*/ 62 w 77791"/>
                    <a:gd name="connsiteY5" fmla="*/ 5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791" h="158019">
                      <a:moveTo>
                        <a:pt x="62" y="5"/>
                      </a:moveTo>
                      <a:cubicBezTo>
                        <a:pt x="-2055" y="534"/>
                        <a:pt x="50068" y="47365"/>
                        <a:pt x="60387" y="65092"/>
                      </a:cubicBezTo>
                      <a:cubicBezTo>
                        <a:pt x="70706" y="82819"/>
                        <a:pt x="60123" y="91021"/>
                        <a:pt x="61975" y="106367"/>
                      </a:cubicBezTo>
                      <a:cubicBezTo>
                        <a:pt x="63827" y="121713"/>
                        <a:pt x="69648" y="164575"/>
                        <a:pt x="71500" y="157167"/>
                      </a:cubicBezTo>
                      <a:cubicBezTo>
                        <a:pt x="73352" y="149759"/>
                        <a:pt x="83670" y="87582"/>
                        <a:pt x="73087" y="61917"/>
                      </a:cubicBezTo>
                      <a:cubicBezTo>
                        <a:pt x="62504" y="36253"/>
                        <a:pt x="2179" y="-524"/>
                        <a:pt x="6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5" name="フリーフォーム: 図形 1424">
                  <a:extLst>
                    <a:ext uri="{FF2B5EF4-FFF2-40B4-BE49-F238E27FC236}">
                      <a16:creationId xmlns:a16="http://schemas.microsoft.com/office/drawing/2014/main" id="{E763410C-8CCA-493F-A6F2-BD87C4FA05D6}"/>
                    </a:ext>
                  </a:extLst>
                </p:cNvPr>
                <p:cNvSpPr/>
                <p:nvPr/>
              </p:nvSpPr>
              <p:spPr>
                <a:xfrm>
                  <a:off x="4992639" y="2151050"/>
                  <a:ext cx="43823" cy="80200"/>
                </a:xfrm>
                <a:custGeom>
                  <a:avLst/>
                  <a:gdLst>
                    <a:gd name="connsiteX0" fmla="*/ 41324 w 43823"/>
                    <a:gd name="connsiteY0" fmla="*/ 13 h 80200"/>
                    <a:gd name="connsiteX1" fmla="*/ 36561 w 43823"/>
                    <a:gd name="connsiteY1" fmla="*/ 69863 h 80200"/>
                    <a:gd name="connsiteX2" fmla="*/ 28624 w 43823"/>
                    <a:gd name="connsiteY2" fmla="*/ 53988 h 80200"/>
                    <a:gd name="connsiteX3" fmla="*/ 49 w 43823"/>
                    <a:gd name="connsiteY3" fmla="*/ 31763 h 80200"/>
                    <a:gd name="connsiteX4" fmla="*/ 22274 w 43823"/>
                    <a:gd name="connsiteY4" fmla="*/ 73038 h 80200"/>
                    <a:gd name="connsiteX5" fmla="*/ 42911 w 43823"/>
                    <a:gd name="connsiteY5" fmla="*/ 76213 h 80200"/>
                    <a:gd name="connsiteX6" fmla="*/ 41324 w 43823"/>
                    <a:gd name="connsiteY6" fmla="*/ 13 h 8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23" h="80200">
                      <a:moveTo>
                        <a:pt x="41324" y="13"/>
                      </a:moveTo>
                      <a:cubicBezTo>
                        <a:pt x="40266" y="-1045"/>
                        <a:pt x="38678" y="60867"/>
                        <a:pt x="36561" y="69863"/>
                      </a:cubicBezTo>
                      <a:cubicBezTo>
                        <a:pt x="34444" y="78859"/>
                        <a:pt x="34709" y="60338"/>
                        <a:pt x="28624" y="53988"/>
                      </a:cubicBezTo>
                      <a:cubicBezTo>
                        <a:pt x="22539" y="47638"/>
                        <a:pt x="1107" y="28588"/>
                        <a:pt x="49" y="31763"/>
                      </a:cubicBezTo>
                      <a:cubicBezTo>
                        <a:pt x="-1009" y="34938"/>
                        <a:pt x="15130" y="65630"/>
                        <a:pt x="22274" y="73038"/>
                      </a:cubicBezTo>
                      <a:cubicBezTo>
                        <a:pt x="29418" y="80446"/>
                        <a:pt x="40530" y="83092"/>
                        <a:pt x="42911" y="76213"/>
                      </a:cubicBezTo>
                      <a:cubicBezTo>
                        <a:pt x="45292" y="69334"/>
                        <a:pt x="42382" y="1071"/>
                        <a:pt x="41324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6" name="フリーフォーム: 図形 1425">
                  <a:extLst>
                    <a:ext uri="{FF2B5EF4-FFF2-40B4-BE49-F238E27FC236}">
                      <a16:creationId xmlns:a16="http://schemas.microsoft.com/office/drawing/2014/main" id="{35AF525E-30B9-4D56-BFAF-9091C6F5C99C}"/>
                    </a:ext>
                  </a:extLst>
                </p:cNvPr>
                <p:cNvSpPr/>
                <p:nvPr/>
              </p:nvSpPr>
              <p:spPr>
                <a:xfrm>
                  <a:off x="4932208" y="2007474"/>
                  <a:ext cx="62145" cy="100580"/>
                </a:xfrm>
                <a:custGeom>
                  <a:avLst/>
                  <a:gdLst>
                    <a:gd name="connsiteX0" fmla="*/ 155 w 62145"/>
                    <a:gd name="connsiteY0" fmla="*/ 714 h 100580"/>
                    <a:gd name="connsiteX1" fmla="*/ 60480 w 62145"/>
                    <a:gd name="connsiteY1" fmla="*/ 99139 h 100580"/>
                    <a:gd name="connsiteX2" fmla="*/ 43017 w 62145"/>
                    <a:gd name="connsiteY2" fmla="*/ 56276 h 100580"/>
                    <a:gd name="connsiteX3" fmla="*/ 155 w 62145"/>
                    <a:gd name="connsiteY3" fmla="*/ 714 h 10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45" h="100580">
                      <a:moveTo>
                        <a:pt x="155" y="714"/>
                      </a:moveTo>
                      <a:cubicBezTo>
                        <a:pt x="3065" y="7858"/>
                        <a:pt x="53336" y="89879"/>
                        <a:pt x="60480" y="99139"/>
                      </a:cubicBezTo>
                      <a:cubicBezTo>
                        <a:pt x="67624" y="108399"/>
                        <a:pt x="49896" y="70564"/>
                        <a:pt x="43017" y="56276"/>
                      </a:cubicBezTo>
                      <a:cubicBezTo>
                        <a:pt x="36138" y="41989"/>
                        <a:pt x="-2755" y="-6430"/>
                        <a:pt x="155" y="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7" name="フリーフォーム: 図形 1426">
                  <a:extLst>
                    <a:ext uri="{FF2B5EF4-FFF2-40B4-BE49-F238E27FC236}">
                      <a16:creationId xmlns:a16="http://schemas.microsoft.com/office/drawing/2014/main" id="{0B836140-BD9C-4269-ABB5-8191F744E412}"/>
                    </a:ext>
                  </a:extLst>
                </p:cNvPr>
                <p:cNvSpPr/>
                <p:nvPr/>
              </p:nvSpPr>
              <p:spPr>
                <a:xfrm>
                  <a:off x="4824351" y="2003414"/>
                  <a:ext cx="121721" cy="65105"/>
                </a:xfrm>
                <a:custGeom>
                  <a:avLst/>
                  <a:gdLst>
                    <a:gd name="connsiteX0" fmla="*/ 62 w 121721"/>
                    <a:gd name="connsiteY0" fmla="*/ 11 h 65105"/>
                    <a:gd name="connsiteX1" fmla="*/ 109599 w 121721"/>
                    <a:gd name="connsiteY1" fmla="*/ 7949 h 65105"/>
                    <a:gd name="connsiteX2" fmla="*/ 115949 w 121721"/>
                    <a:gd name="connsiteY2" fmla="*/ 23824 h 65105"/>
                    <a:gd name="connsiteX3" fmla="*/ 82612 w 121721"/>
                    <a:gd name="connsiteY3" fmla="*/ 65099 h 65105"/>
                    <a:gd name="connsiteX4" fmla="*/ 103249 w 121721"/>
                    <a:gd name="connsiteY4" fmla="*/ 26999 h 65105"/>
                    <a:gd name="connsiteX5" fmla="*/ 106424 w 121721"/>
                    <a:gd name="connsiteY5" fmla="*/ 17474 h 65105"/>
                    <a:gd name="connsiteX6" fmla="*/ 93724 w 121721"/>
                    <a:gd name="connsiteY6" fmla="*/ 9536 h 65105"/>
                    <a:gd name="connsiteX7" fmla="*/ 62 w 121721"/>
                    <a:gd name="connsiteY7" fmla="*/ 11 h 6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721" h="65105">
                      <a:moveTo>
                        <a:pt x="62" y="11"/>
                      </a:moveTo>
                      <a:cubicBezTo>
                        <a:pt x="2708" y="-253"/>
                        <a:pt x="90285" y="3980"/>
                        <a:pt x="109599" y="7949"/>
                      </a:cubicBezTo>
                      <a:cubicBezTo>
                        <a:pt x="128914" y="11918"/>
                        <a:pt x="120447" y="14299"/>
                        <a:pt x="115949" y="23824"/>
                      </a:cubicBezTo>
                      <a:cubicBezTo>
                        <a:pt x="111451" y="33349"/>
                        <a:pt x="84729" y="64570"/>
                        <a:pt x="82612" y="65099"/>
                      </a:cubicBezTo>
                      <a:cubicBezTo>
                        <a:pt x="80495" y="65628"/>
                        <a:pt x="99280" y="34936"/>
                        <a:pt x="103249" y="26999"/>
                      </a:cubicBezTo>
                      <a:cubicBezTo>
                        <a:pt x="107218" y="19062"/>
                        <a:pt x="108011" y="20384"/>
                        <a:pt x="106424" y="17474"/>
                      </a:cubicBezTo>
                      <a:cubicBezTo>
                        <a:pt x="104837" y="14564"/>
                        <a:pt x="108276" y="11388"/>
                        <a:pt x="93724" y="9536"/>
                      </a:cubicBezTo>
                      <a:cubicBezTo>
                        <a:pt x="79172" y="7684"/>
                        <a:pt x="-2584" y="275"/>
                        <a:pt x="62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8" name="フリーフォーム: 図形 1427">
                  <a:extLst>
                    <a:ext uri="{FF2B5EF4-FFF2-40B4-BE49-F238E27FC236}">
                      <a16:creationId xmlns:a16="http://schemas.microsoft.com/office/drawing/2014/main" id="{20A778DE-615A-42FA-9751-7E5946D557D0}"/>
                    </a:ext>
                  </a:extLst>
                </p:cNvPr>
                <p:cNvSpPr/>
                <p:nvPr/>
              </p:nvSpPr>
              <p:spPr>
                <a:xfrm>
                  <a:off x="4754546" y="2069949"/>
                  <a:ext cx="150849" cy="57788"/>
                </a:xfrm>
                <a:custGeom>
                  <a:avLst/>
                  <a:gdLst>
                    <a:gd name="connsiteX0" fmla="*/ 17 w 150849"/>
                    <a:gd name="connsiteY0" fmla="*/ 151 h 57788"/>
                    <a:gd name="connsiteX1" fmla="*/ 98442 w 150849"/>
                    <a:gd name="connsiteY1" fmla="*/ 52539 h 57788"/>
                    <a:gd name="connsiteX2" fmla="*/ 120667 w 150849"/>
                    <a:gd name="connsiteY2" fmla="*/ 52539 h 57788"/>
                    <a:gd name="connsiteX3" fmla="*/ 150829 w 150849"/>
                    <a:gd name="connsiteY3" fmla="*/ 22376 h 57788"/>
                    <a:gd name="connsiteX4" fmla="*/ 115904 w 150849"/>
                    <a:gd name="connsiteY4" fmla="*/ 44601 h 57788"/>
                    <a:gd name="connsiteX5" fmla="*/ 90504 w 150849"/>
                    <a:gd name="connsiteY5" fmla="*/ 36664 h 57788"/>
                    <a:gd name="connsiteX6" fmla="*/ 17 w 150849"/>
                    <a:gd name="connsiteY6" fmla="*/ 151 h 5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849" h="57788">
                      <a:moveTo>
                        <a:pt x="17" y="151"/>
                      </a:moveTo>
                      <a:cubicBezTo>
                        <a:pt x="1340" y="2797"/>
                        <a:pt x="78334" y="43808"/>
                        <a:pt x="98442" y="52539"/>
                      </a:cubicBezTo>
                      <a:cubicBezTo>
                        <a:pt x="118550" y="61270"/>
                        <a:pt x="111936" y="57566"/>
                        <a:pt x="120667" y="52539"/>
                      </a:cubicBezTo>
                      <a:cubicBezTo>
                        <a:pt x="129398" y="47512"/>
                        <a:pt x="151623" y="23699"/>
                        <a:pt x="150829" y="22376"/>
                      </a:cubicBezTo>
                      <a:cubicBezTo>
                        <a:pt x="150035" y="21053"/>
                        <a:pt x="125958" y="42220"/>
                        <a:pt x="115904" y="44601"/>
                      </a:cubicBezTo>
                      <a:cubicBezTo>
                        <a:pt x="105850" y="46982"/>
                        <a:pt x="107966" y="43014"/>
                        <a:pt x="90504" y="36664"/>
                      </a:cubicBezTo>
                      <a:cubicBezTo>
                        <a:pt x="73042" y="30314"/>
                        <a:pt x="-1306" y="-2495"/>
                        <a:pt x="17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9" name="フリーフォーム: 図形 1428">
                  <a:extLst>
                    <a:ext uri="{FF2B5EF4-FFF2-40B4-BE49-F238E27FC236}">
                      <a16:creationId xmlns:a16="http://schemas.microsoft.com/office/drawing/2014/main" id="{DB12F0FA-DCCB-4F65-A30D-83DDCB58E36A}"/>
                    </a:ext>
                  </a:extLst>
                </p:cNvPr>
                <p:cNvSpPr/>
                <p:nvPr/>
              </p:nvSpPr>
              <p:spPr>
                <a:xfrm>
                  <a:off x="4873610" y="2069881"/>
                  <a:ext cx="78134" cy="66978"/>
                </a:xfrm>
                <a:custGeom>
                  <a:avLst/>
                  <a:gdLst>
                    <a:gd name="connsiteX0" fmla="*/ 15 w 78134"/>
                    <a:gd name="connsiteY0" fmla="*/ 1807 h 66978"/>
                    <a:gd name="connsiteX1" fmla="*/ 65103 w 78134"/>
                    <a:gd name="connsiteY1" fmla="*/ 8157 h 66978"/>
                    <a:gd name="connsiteX2" fmla="*/ 77803 w 78134"/>
                    <a:gd name="connsiteY2" fmla="*/ 66894 h 66978"/>
                    <a:gd name="connsiteX3" fmla="*/ 58753 w 78134"/>
                    <a:gd name="connsiteY3" fmla="*/ 20857 h 66978"/>
                    <a:gd name="connsiteX4" fmla="*/ 15 w 78134"/>
                    <a:gd name="connsiteY4" fmla="*/ 1807 h 6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34" h="66978">
                      <a:moveTo>
                        <a:pt x="15" y="1807"/>
                      </a:moveTo>
                      <a:cubicBezTo>
                        <a:pt x="1073" y="-310"/>
                        <a:pt x="52138" y="-2691"/>
                        <a:pt x="65103" y="8157"/>
                      </a:cubicBezTo>
                      <a:cubicBezTo>
                        <a:pt x="78068" y="19005"/>
                        <a:pt x="78861" y="64777"/>
                        <a:pt x="77803" y="66894"/>
                      </a:cubicBezTo>
                      <a:cubicBezTo>
                        <a:pt x="76745" y="69011"/>
                        <a:pt x="65103" y="30646"/>
                        <a:pt x="58753" y="20857"/>
                      </a:cubicBezTo>
                      <a:cubicBezTo>
                        <a:pt x="52403" y="11068"/>
                        <a:pt x="-1043" y="3924"/>
                        <a:pt x="15" y="18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0" name="フリーフォーム: 図形 1429">
                  <a:extLst>
                    <a:ext uri="{FF2B5EF4-FFF2-40B4-BE49-F238E27FC236}">
                      <a16:creationId xmlns:a16="http://schemas.microsoft.com/office/drawing/2014/main" id="{88B10C96-48A8-48C7-83EE-FAE7FACAD7EB}"/>
                    </a:ext>
                  </a:extLst>
                </p:cNvPr>
                <p:cNvSpPr/>
                <p:nvPr/>
              </p:nvSpPr>
              <p:spPr>
                <a:xfrm>
                  <a:off x="4736781" y="1993888"/>
                  <a:ext cx="142703" cy="74771"/>
                </a:xfrm>
                <a:custGeom>
                  <a:avLst/>
                  <a:gdLst>
                    <a:gd name="connsiteX0" fmla="*/ 319 w 142703"/>
                    <a:gd name="connsiteY0" fmla="*/ 12 h 74771"/>
                    <a:gd name="connsiteX1" fmla="*/ 136844 w 142703"/>
                    <a:gd name="connsiteY1" fmla="*/ 23825 h 74771"/>
                    <a:gd name="connsiteX2" fmla="*/ 116207 w 142703"/>
                    <a:gd name="connsiteY2" fmla="*/ 27000 h 74771"/>
                    <a:gd name="connsiteX3" fmla="*/ 101919 w 142703"/>
                    <a:gd name="connsiteY3" fmla="*/ 69862 h 74771"/>
                    <a:gd name="connsiteX4" fmla="*/ 54294 w 142703"/>
                    <a:gd name="connsiteY4" fmla="*/ 68275 h 74771"/>
                    <a:gd name="connsiteX5" fmla="*/ 27307 w 142703"/>
                    <a:gd name="connsiteY5" fmla="*/ 60337 h 74771"/>
                    <a:gd name="connsiteX6" fmla="*/ 16194 w 142703"/>
                    <a:gd name="connsiteY6" fmla="*/ 57162 h 74771"/>
                    <a:gd name="connsiteX7" fmla="*/ 87632 w 142703"/>
                    <a:gd name="connsiteY7" fmla="*/ 74625 h 74771"/>
                    <a:gd name="connsiteX8" fmla="*/ 100332 w 142703"/>
                    <a:gd name="connsiteY8" fmla="*/ 63512 h 74771"/>
                    <a:gd name="connsiteX9" fmla="*/ 108269 w 142703"/>
                    <a:gd name="connsiteY9" fmla="*/ 30175 h 74771"/>
                    <a:gd name="connsiteX10" fmla="*/ 98744 w 142703"/>
                    <a:gd name="connsiteY10" fmla="*/ 20650 h 74771"/>
                    <a:gd name="connsiteX11" fmla="*/ 319 w 142703"/>
                    <a:gd name="connsiteY11" fmla="*/ 12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2703" h="74771">
                      <a:moveTo>
                        <a:pt x="319" y="12"/>
                      </a:moveTo>
                      <a:cubicBezTo>
                        <a:pt x="6669" y="541"/>
                        <a:pt x="117529" y="19327"/>
                        <a:pt x="136844" y="23825"/>
                      </a:cubicBezTo>
                      <a:cubicBezTo>
                        <a:pt x="156159" y="28323"/>
                        <a:pt x="122028" y="19327"/>
                        <a:pt x="116207" y="27000"/>
                      </a:cubicBezTo>
                      <a:cubicBezTo>
                        <a:pt x="110386" y="34673"/>
                        <a:pt x="112238" y="62983"/>
                        <a:pt x="101919" y="69862"/>
                      </a:cubicBezTo>
                      <a:cubicBezTo>
                        <a:pt x="91600" y="76741"/>
                        <a:pt x="66729" y="69862"/>
                        <a:pt x="54294" y="68275"/>
                      </a:cubicBezTo>
                      <a:cubicBezTo>
                        <a:pt x="41859" y="66688"/>
                        <a:pt x="33657" y="62189"/>
                        <a:pt x="27307" y="60337"/>
                      </a:cubicBezTo>
                      <a:lnTo>
                        <a:pt x="16194" y="57162"/>
                      </a:lnTo>
                      <a:cubicBezTo>
                        <a:pt x="26248" y="59543"/>
                        <a:pt x="73609" y="73567"/>
                        <a:pt x="87632" y="74625"/>
                      </a:cubicBezTo>
                      <a:cubicBezTo>
                        <a:pt x="101655" y="75683"/>
                        <a:pt x="96893" y="70920"/>
                        <a:pt x="100332" y="63512"/>
                      </a:cubicBezTo>
                      <a:cubicBezTo>
                        <a:pt x="103772" y="56104"/>
                        <a:pt x="108534" y="37319"/>
                        <a:pt x="108269" y="30175"/>
                      </a:cubicBezTo>
                      <a:cubicBezTo>
                        <a:pt x="108004" y="23031"/>
                        <a:pt x="113296" y="25677"/>
                        <a:pt x="98744" y="20650"/>
                      </a:cubicBezTo>
                      <a:cubicBezTo>
                        <a:pt x="84192" y="15623"/>
                        <a:pt x="-6031" y="-517"/>
                        <a:pt x="319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1" name="フリーフォーム: 図形 1430">
                  <a:extLst>
                    <a:ext uri="{FF2B5EF4-FFF2-40B4-BE49-F238E27FC236}">
                      <a16:creationId xmlns:a16="http://schemas.microsoft.com/office/drawing/2014/main" id="{52A78467-6F63-4B6E-8415-B56F8F49C014}"/>
                    </a:ext>
                  </a:extLst>
                </p:cNvPr>
                <p:cNvSpPr/>
                <p:nvPr/>
              </p:nvSpPr>
              <p:spPr>
                <a:xfrm>
                  <a:off x="4731145" y="1985963"/>
                  <a:ext cx="105968" cy="80962"/>
                </a:xfrm>
                <a:custGeom>
                  <a:avLst/>
                  <a:gdLst>
                    <a:gd name="connsiteX0" fmla="*/ 2780 w 105968"/>
                    <a:gd name="connsiteY0" fmla="*/ 0 h 80962"/>
                    <a:gd name="connsiteX1" fmla="*/ 5955 w 105968"/>
                    <a:gd name="connsiteY1" fmla="*/ 61912 h 80962"/>
                    <a:gd name="connsiteX2" fmla="*/ 55168 w 105968"/>
                    <a:gd name="connsiteY2" fmla="*/ 71437 h 80962"/>
                    <a:gd name="connsiteX3" fmla="*/ 105968 w 105968"/>
                    <a:gd name="connsiteY3" fmla="*/ 80962 h 80962"/>
                    <a:gd name="connsiteX4" fmla="*/ 50405 w 105968"/>
                    <a:gd name="connsiteY4" fmla="*/ 68262 h 80962"/>
                    <a:gd name="connsiteX5" fmla="*/ 23418 w 105968"/>
                    <a:gd name="connsiteY5" fmla="*/ 60325 h 80962"/>
                    <a:gd name="connsiteX6" fmla="*/ 2780 w 105968"/>
                    <a:gd name="connsiteY6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68" h="80962">
                      <a:moveTo>
                        <a:pt x="2780" y="0"/>
                      </a:moveTo>
                      <a:cubicBezTo>
                        <a:pt x="-130" y="264"/>
                        <a:pt x="-2776" y="50006"/>
                        <a:pt x="5955" y="61912"/>
                      </a:cubicBezTo>
                      <a:cubicBezTo>
                        <a:pt x="14686" y="73818"/>
                        <a:pt x="55168" y="71437"/>
                        <a:pt x="55168" y="71437"/>
                      </a:cubicBezTo>
                      <a:lnTo>
                        <a:pt x="105968" y="80962"/>
                      </a:lnTo>
                      <a:cubicBezTo>
                        <a:pt x="105174" y="80433"/>
                        <a:pt x="64163" y="71701"/>
                        <a:pt x="50405" y="68262"/>
                      </a:cubicBezTo>
                      <a:cubicBezTo>
                        <a:pt x="36647" y="64823"/>
                        <a:pt x="31620" y="65881"/>
                        <a:pt x="23418" y="60325"/>
                      </a:cubicBezTo>
                      <a:cubicBezTo>
                        <a:pt x="15216" y="54769"/>
                        <a:pt x="5690" y="-264"/>
                        <a:pt x="278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2" name="フリーフォーム: 図形 1431">
                  <a:extLst>
                    <a:ext uri="{FF2B5EF4-FFF2-40B4-BE49-F238E27FC236}">
                      <a16:creationId xmlns:a16="http://schemas.microsoft.com/office/drawing/2014/main" id="{C25F57AB-C9BB-49E6-A684-BC987DC5403E}"/>
                    </a:ext>
                  </a:extLst>
                </p:cNvPr>
                <p:cNvSpPr/>
                <p:nvPr/>
              </p:nvSpPr>
              <p:spPr>
                <a:xfrm>
                  <a:off x="4865688" y="2117712"/>
                  <a:ext cx="108227" cy="113065"/>
                </a:xfrm>
                <a:custGeom>
                  <a:avLst/>
                  <a:gdLst>
                    <a:gd name="connsiteX0" fmla="*/ 0 w 108227"/>
                    <a:gd name="connsiteY0" fmla="*/ 13 h 113065"/>
                    <a:gd name="connsiteX1" fmla="*/ 44450 w 108227"/>
                    <a:gd name="connsiteY1" fmla="*/ 79388 h 113065"/>
                    <a:gd name="connsiteX2" fmla="*/ 107950 w 108227"/>
                    <a:gd name="connsiteY2" fmla="*/ 112726 h 113065"/>
                    <a:gd name="connsiteX3" fmla="*/ 66675 w 108227"/>
                    <a:gd name="connsiteY3" fmla="*/ 95263 h 113065"/>
                    <a:gd name="connsiteX4" fmla="*/ 44450 w 108227"/>
                    <a:gd name="connsiteY4" fmla="*/ 73038 h 113065"/>
                    <a:gd name="connsiteX5" fmla="*/ 0 w 108227"/>
                    <a:gd name="connsiteY5" fmla="*/ 13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27" h="113065">
                      <a:moveTo>
                        <a:pt x="0" y="13"/>
                      </a:moveTo>
                      <a:cubicBezTo>
                        <a:pt x="0" y="1071"/>
                        <a:pt x="26458" y="60603"/>
                        <a:pt x="44450" y="79388"/>
                      </a:cubicBezTo>
                      <a:cubicBezTo>
                        <a:pt x="62442" y="98173"/>
                        <a:pt x="104246" y="110080"/>
                        <a:pt x="107950" y="112726"/>
                      </a:cubicBezTo>
                      <a:cubicBezTo>
                        <a:pt x="111654" y="115372"/>
                        <a:pt x="77258" y="101878"/>
                        <a:pt x="66675" y="95263"/>
                      </a:cubicBezTo>
                      <a:cubicBezTo>
                        <a:pt x="56092" y="88648"/>
                        <a:pt x="52917" y="85738"/>
                        <a:pt x="44450" y="73038"/>
                      </a:cubicBezTo>
                      <a:cubicBezTo>
                        <a:pt x="35983" y="60338"/>
                        <a:pt x="0" y="-1045"/>
                        <a:pt x="0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3" name="フリーフォーム: 図形 1432">
                  <a:extLst>
                    <a:ext uri="{FF2B5EF4-FFF2-40B4-BE49-F238E27FC236}">
                      <a16:creationId xmlns:a16="http://schemas.microsoft.com/office/drawing/2014/main" id="{737023F0-C786-4F09-BBED-6FBF64C586C0}"/>
                    </a:ext>
                  </a:extLst>
                </p:cNvPr>
                <p:cNvSpPr/>
                <p:nvPr/>
              </p:nvSpPr>
              <p:spPr>
                <a:xfrm>
                  <a:off x="4921099" y="2149449"/>
                  <a:ext cx="97069" cy="58765"/>
                </a:xfrm>
                <a:custGeom>
                  <a:avLst/>
                  <a:gdLst>
                    <a:gd name="connsiteX0" fmla="*/ 96989 w 97069"/>
                    <a:gd name="connsiteY0" fmla="*/ 58764 h 58765"/>
                    <a:gd name="connsiteX1" fmla="*/ 43014 w 97069"/>
                    <a:gd name="connsiteY1" fmla="*/ 11139 h 58765"/>
                    <a:gd name="connsiteX2" fmla="*/ 151 w 97069"/>
                    <a:gd name="connsiteY2" fmla="*/ 26 h 58765"/>
                    <a:gd name="connsiteX3" fmla="*/ 30314 w 97069"/>
                    <a:gd name="connsiteY3" fmla="*/ 12726 h 58765"/>
                    <a:gd name="connsiteX4" fmla="*/ 96989 w 97069"/>
                    <a:gd name="connsiteY4" fmla="*/ 58764 h 5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69" h="58765">
                      <a:moveTo>
                        <a:pt x="96989" y="58764"/>
                      </a:moveTo>
                      <a:cubicBezTo>
                        <a:pt x="99106" y="58500"/>
                        <a:pt x="59154" y="20929"/>
                        <a:pt x="43014" y="11139"/>
                      </a:cubicBezTo>
                      <a:cubicBezTo>
                        <a:pt x="26874" y="1349"/>
                        <a:pt x="2268" y="-238"/>
                        <a:pt x="151" y="26"/>
                      </a:cubicBezTo>
                      <a:cubicBezTo>
                        <a:pt x="-1966" y="290"/>
                        <a:pt x="18672" y="6641"/>
                        <a:pt x="30314" y="12726"/>
                      </a:cubicBezTo>
                      <a:cubicBezTo>
                        <a:pt x="41956" y="18811"/>
                        <a:pt x="94872" y="59028"/>
                        <a:pt x="96989" y="587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4" name="フリーフォーム: 図形 1433">
                  <a:extLst>
                    <a:ext uri="{FF2B5EF4-FFF2-40B4-BE49-F238E27FC236}">
                      <a16:creationId xmlns:a16="http://schemas.microsoft.com/office/drawing/2014/main" id="{47C0375E-9E6E-478F-BDD8-1D96F39F5D00}"/>
                    </a:ext>
                  </a:extLst>
                </p:cNvPr>
                <p:cNvSpPr/>
                <p:nvPr/>
              </p:nvSpPr>
              <p:spPr>
                <a:xfrm>
                  <a:off x="4604824" y="2214474"/>
                  <a:ext cx="70727" cy="166848"/>
                </a:xfrm>
                <a:custGeom>
                  <a:avLst/>
                  <a:gdLst>
                    <a:gd name="connsiteX0" fmla="*/ 514 w 70727"/>
                    <a:gd name="connsiteY0" fmla="*/ 89 h 166848"/>
                    <a:gd name="connsiteX1" fmla="*/ 13214 w 70727"/>
                    <a:gd name="connsiteY1" fmla="*/ 81051 h 166848"/>
                    <a:gd name="connsiteX2" fmla="*/ 70364 w 70727"/>
                    <a:gd name="connsiteY2" fmla="*/ 166776 h 166848"/>
                    <a:gd name="connsiteX3" fmla="*/ 37026 w 70727"/>
                    <a:gd name="connsiteY3" fmla="*/ 95339 h 166848"/>
                    <a:gd name="connsiteX4" fmla="*/ 24326 w 70727"/>
                    <a:gd name="connsiteY4" fmla="*/ 65176 h 166848"/>
                    <a:gd name="connsiteX5" fmla="*/ 514 w 70727"/>
                    <a:gd name="connsiteY5" fmla="*/ 89 h 16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7" h="166848">
                      <a:moveTo>
                        <a:pt x="514" y="89"/>
                      </a:moveTo>
                      <a:cubicBezTo>
                        <a:pt x="-1338" y="2735"/>
                        <a:pt x="1572" y="53270"/>
                        <a:pt x="13214" y="81051"/>
                      </a:cubicBezTo>
                      <a:cubicBezTo>
                        <a:pt x="24856" y="108832"/>
                        <a:pt x="66395" y="164395"/>
                        <a:pt x="70364" y="166776"/>
                      </a:cubicBezTo>
                      <a:cubicBezTo>
                        <a:pt x="74333" y="169157"/>
                        <a:pt x="44699" y="112272"/>
                        <a:pt x="37026" y="95339"/>
                      </a:cubicBezTo>
                      <a:cubicBezTo>
                        <a:pt x="29353" y="78406"/>
                        <a:pt x="28824" y="76288"/>
                        <a:pt x="24326" y="65176"/>
                      </a:cubicBezTo>
                      <a:cubicBezTo>
                        <a:pt x="19828" y="54064"/>
                        <a:pt x="2366" y="-2557"/>
                        <a:pt x="514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5" name="フリーフォーム: 図形 1434">
                  <a:extLst>
                    <a:ext uri="{FF2B5EF4-FFF2-40B4-BE49-F238E27FC236}">
                      <a16:creationId xmlns:a16="http://schemas.microsoft.com/office/drawing/2014/main" id="{82030FE3-6E05-4273-9C47-8618EF578DE4}"/>
                    </a:ext>
                  </a:extLst>
                </p:cNvPr>
                <p:cNvSpPr/>
                <p:nvPr/>
              </p:nvSpPr>
              <p:spPr>
                <a:xfrm>
                  <a:off x="4567145" y="2097002"/>
                  <a:ext cx="32585" cy="124184"/>
                </a:xfrm>
                <a:custGeom>
                  <a:avLst/>
                  <a:gdLst>
                    <a:gd name="connsiteX0" fmla="*/ 93 w 32585"/>
                    <a:gd name="connsiteY0" fmla="*/ 86 h 124184"/>
                    <a:gd name="connsiteX1" fmla="*/ 22318 w 32585"/>
                    <a:gd name="connsiteY1" fmla="*/ 88986 h 124184"/>
                    <a:gd name="connsiteX2" fmla="*/ 28668 w 32585"/>
                    <a:gd name="connsiteY2" fmla="*/ 123911 h 124184"/>
                    <a:gd name="connsiteX3" fmla="*/ 31843 w 32585"/>
                    <a:gd name="connsiteY3" fmla="*/ 73111 h 124184"/>
                    <a:gd name="connsiteX4" fmla="*/ 93 w 32585"/>
                    <a:gd name="connsiteY4" fmla="*/ 86 h 12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85" h="124184">
                      <a:moveTo>
                        <a:pt x="93" y="86"/>
                      </a:moveTo>
                      <a:cubicBezTo>
                        <a:pt x="-1495" y="2732"/>
                        <a:pt x="17556" y="68349"/>
                        <a:pt x="22318" y="88986"/>
                      </a:cubicBezTo>
                      <a:cubicBezTo>
                        <a:pt x="27080" y="109623"/>
                        <a:pt x="27081" y="126557"/>
                        <a:pt x="28668" y="123911"/>
                      </a:cubicBezTo>
                      <a:cubicBezTo>
                        <a:pt x="30256" y="121265"/>
                        <a:pt x="34224" y="90044"/>
                        <a:pt x="31843" y="73111"/>
                      </a:cubicBezTo>
                      <a:cubicBezTo>
                        <a:pt x="29462" y="56178"/>
                        <a:pt x="1681" y="-2560"/>
                        <a:pt x="93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6" name="フリーフォーム: 図形 1435">
                  <a:extLst>
                    <a:ext uri="{FF2B5EF4-FFF2-40B4-BE49-F238E27FC236}">
                      <a16:creationId xmlns:a16="http://schemas.microsoft.com/office/drawing/2014/main" id="{B03CFEF8-B1C1-4F77-BB8D-ACEC20D5FCD5}"/>
                    </a:ext>
                  </a:extLst>
                </p:cNvPr>
                <p:cNvSpPr/>
                <p:nvPr/>
              </p:nvSpPr>
              <p:spPr>
                <a:xfrm>
                  <a:off x="4568825" y="2093772"/>
                  <a:ext cx="169899" cy="57311"/>
                </a:xfrm>
                <a:custGeom>
                  <a:avLst/>
                  <a:gdLst>
                    <a:gd name="connsiteX0" fmla="*/ 0 w 169899"/>
                    <a:gd name="connsiteY0" fmla="*/ 16016 h 57311"/>
                    <a:gd name="connsiteX1" fmla="*/ 68263 w 169899"/>
                    <a:gd name="connsiteY1" fmla="*/ 41416 h 57311"/>
                    <a:gd name="connsiteX2" fmla="*/ 131763 w 169899"/>
                    <a:gd name="connsiteY2" fmla="*/ 52528 h 57311"/>
                    <a:gd name="connsiteX3" fmla="*/ 169863 w 169899"/>
                    <a:gd name="connsiteY3" fmla="*/ 57291 h 57311"/>
                    <a:gd name="connsiteX4" fmla="*/ 138113 w 169899"/>
                    <a:gd name="connsiteY4" fmla="*/ 50941 h 57311"/>
                    <a:gd name="connsiteX5" fmla="*/ 106363 w 169899"/>
                    <a:gd name="connsiteY5" fmla="*/ 28716 h 57311"/>
                    <a:gd name="connsiteX6" fmla="*/ 58738 w 169899"/>
                    <a:gd name="connsiteY6" fmla="*/ 141 h 57311"/>
                    <a:gd name="connsiteX7" fmla="*/ 95250 w 169899"/>
                    <a:gd name="connsiteY7" fmla="*/ 41416 h 57311"/>
                    <a:gd name="connsiteX8" fmla="*/ 68263 w 169899"/>
                    <a:gd name="connsiteY8" fmla="*/ 39828 h 57311"/>
                    <a:gd name="connsiteX9" fmla="*/ 0 w 169899"/>
                    <a:gd name="connsiteY9" fmla="*/ 16016 h 5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899" h="57311">
                      <a:moveTo>
                        <a:pt x="0" y="16016"/>
                      </a:moveTo>
                      <a:cubicBezTo>
                        <a:pt x="0" y="16281"/>
                        <a:pt x="46302" y="35331"/>
                        <a:pt x="68263" y="41416"/>
                      </a:cubicBezTo>
                      <a:cubicBezTo>
                        <a:pt x="90224" y="47501"/>
                        <a:pt x="114830" y="49882"/>
                        <a:pt x="131763" y="52528"/>
                      </a:cubicBezTo>
                      <a:cubicBezTo>
                        <a:pt x="148696" y="55174"/>
                        <a:pt x="168805" y="57556"/>
                        <a:pt x="169863" y="57291"/>
                      </a:cubicBezTo>
                      <a:cubicBezTo>
                        <a:pt x="170921" y="57027"/>
                        <a:pt x="148696" y="55704"/>
                        <a:pt x="138113" y="50941"/>
                      </a:cubicBezTo>
                      <a:cubicBezTo>
                        <a:pt x="127530" y="46179"/>
                        <a:pt x="119592" y="37183"/>
                        <a:pt x="106363" y="28716"/>
                      </a:cubicBezTo>
                      <a:cubicBezTo>
                        <a:pt x="93134" y="20249"/>
                        <a:pt x="60590" y="-1976"/>
                        <a:pt x="58738" y="141"/>
                      </a:cubicBezTo>
                      <a:cubicBezTo>
                        <a:pt x="56886" y="2258"/>
                        <a:pt x="93663" y="34802"/>
                        <a:pt x="95250" y="41416"/>
                      </a:cubicBezTo>
                      <a:cubicBezTo>
                        <a:pt x="96837" y="48030"/>
                        <a:pt x="78317" y="43268"/>
                        <a:pt x="68263" y="39828"/>
                      </a:cubicBezTo>
                      <a:lnTo>
                        <a:pt x="0" y="16016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7" name="フリーフォーム: 図形 1436">
                  <a:extLst>
                    <a:ext uri="{FF2B5EF4-FFF2-40B4-BE49-F238E27FC236}">
                      <a16:creationId xmlns:a16="http://schemas.microsoft.com/office/drawing/2014/main" id="{2FBF7D49-BBB9-4226-995A-264D51F9182C}"/>
                    </a:ext>
                  </a:extLst>
                </p:cNvPr>
                <p:cNvSpPr/>
                <p:nvPr/>
              </p:nvSpPr>
              <p:spPr>
                <a:xfrm>
                  <a:off x="4559967" y="2030289"/>
                  <a:ext cx="50154" cy="122444"/>
                </a:xfrm>
                <a:custGeom>
                  <a:avLst/>
                  <a:gdLst>
                    <a:gd name="connsiteX0" fmla="*/ 50133 w 50154"/>
                    <a:gd name="connsiteY0" fmla="*/ 124 h 122444"/>
                    <a:gd name="connsiteX1" fmla="*/ 2508 w 50154"/>
                    <a:gd name="connsiteY1" fmla="*/ 33461 h 122444"/>
                    <a:gd name="connsiteX2" fmla="*/ 8858 w 50154"/>
                    <a:gd name="connsiteY2" fmla="*/ 60449 h 122444"/>
                    <a:gd name="connsiteX3" fmla="*/ 27908 w 50154"/>
                    <a:gd name="connsiteY3" fmla="*/ 122361 h 122444"/>
                    <a:gd name="connsiteX4" fmla="*/ 8858 w 50154"/>
                    <a:gd name="connsiteY4" fmla="*/ 46161 h 122444"/>
                    <a:gd name="connsiteX5" fmla="*/ 50133 w 50154"/>
                    <a:gd name="connsiteY5" fmla="*/ 124 h 12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54" h="122444">
                      <a:moveTo>
                        <a:pt x="50133" y="124"/>
                      </a:moveTo>
                      <a:cubicBezTo>
                        <a:pt x="49075" y="-1993"/>
                        <a:pt x="9387" y="23407"/>
                        <a:pt x="2508" y="33461"/>
                      </a:cubicBezTo>
                      <a:cubicBezTo>
                        <a:pt x="-4371" y="43515"/>
                        <a:pt x="4625" y="45632"/>
                        <a:pt x="8858" y="60449"/>
                      </a:cubicBezTo>
                      <a:cubicBezTo>
                        <a:pt x="13091" y="75266"/>
                        <a:pt x="27908" y="124742"/>
                        <a:pt x="27908" y="122361"/>
                      </a:cubicBezTo>
                      <a:cubicBezTo>
                        <a:pt x="27908" y="119980"/>
                        <a:pt x="5418" y="65211"/>
                        <a:pt x="8858" y="46161"/>
                      </a:cubicBezTo>
                      <a:cubicBezTo>
                        <a:pt x="12298" y="27111"/>
                        <a:pt x="51191" y="2241"/>
                        <a:pt x="50133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8" name="フリーフォーム: 図形 1437">
                  <a:extLst>
                    <a:ext uri="{FF2B5EF4-FFF2-40B4-BE49-F238E27FC236}">
                      <a16:creationId xmlns:a16="http://schemas.microsoft.com/office/drawing/2014/main" id="{45F0BE92-140D-44DF-AAC6-C31509C8C15D}"/>
                    </a:ext>
                  </a:extLst>
                </p:cNvPr>
                <p:cNvSpPr/>
                <p:nvPr/>
              </p:nvSpPr>
              <p:spPr>
                <a:xfrm>
                  <a:off x="4584612" y="2066907"/>
                  <a:ext cx="56044" cy="56796"/>
                </a:xfrm>
                <a:custGeom>
                  <a:avLst/>
                  <a:gdLst>
                    <a:gd name="connsiteX0" fmla="*/ 88 w 56044"/>
                    <a:gd name="connsiteY0" fmla="*/ 18 h 56796"/>
                    <a:gd name="connsiteX1" fmla="*/ 54063 w 56044"/>
                    <a:gd name="connsiteY1" fmla="*/ 53993 h 56796"/>
                    <a:gd name="connsiteX2" fmla="*/ 41363 w 56044"/>
                    <a:gd name="connsiteY2" fmla="*/ 47643 h 56796"/>
                    <a:gd name="connsiteX3" fmla="*/ 88 w 56044"/>
                    <a:gd name="connsiteY3" fmla="*/ 18 h 5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044" h="56796">
                      <a:moveTo>
                        <a:pt x="88" y="18"/>
                      </a:moveTo>
                      <a:cubicBezTo>
                        <a:pt x="2205" y="1076"/>
                        <a:pt x="47184" y="46055"/>
                        <a:pt x="54063" y="53993"/>
                      </a:cubicBezTo>
                      <a:cubicBezTo>
                        <a:pt x="60942" y="61931"/>
                        <a:pt x="48242" y="50818"/>
                        <a:pt x="41363" y="47643"/>
                      </a:cubicBezTo>
                      <a:cubicBezTo>
                        <a:pt x="34484" y="44468"/>
                        <a:pt x="-2029" y="-1040"/>
                        <a:pt x="88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9" name="フリーフォーム: 図形 1438">
                  <a:extLst>
                    <a:ext uri="{FF2B5EF4-FFF2-40B4-BE49-F238E27FC236}">
                      <a16:creationId xmlns:a16="http://schemas.microsoft.com/office/drawing/2014/main" id="{F06FAB65-CA8A-4BC6-9886-65B75ABC2B54}"/>
                    </a:ext>
                  </a:extLst>
                </p:cNvPr>
                <p:cNvSpPr/>
                <p:nvPr/>
              </p:nvSpPr>
              <p:spPr>
                <a:xfrm>
                  <a:off x="4601920" y="2033574"/>
                  <a:ext cx="172035" cy="100350"/>
                </a:xfrm>
                <a:custGeom>
                  <a:avLst/>
                  <a:gdLst>
                    <a:gd name="connsiteX0" fmla="*/ 243 w 172035"/>
                    <a:gd name="connsiteY0" fmla="*/ 14 h 100350"/>
                    <a:gd name="connsiteX1" fmla="*/ 92318 w 172035"/>
                    <a:gd name="connsiteY1" fmla="*/ 22239 h 100350"/>
                    <a:gd name="connsiteX2" fmla="*/ 122480 w 172035"/>
                    <a:gd name="connsiteY2" fmla="*/ 50814 h 100350"/>
                    <a:gd name="connsiteX3" fmla="*/ 171693 w 172035"/>
                    <a:gd name="connsiteY3" fmla="*/ 100026 h 100350"/>
                    <a:gd name="connsiteX4" fmla="*/ 141530 w 172035"/>
                    <a:gd name="connsiteY4" fmla="*/ 69864 h 100350"/>
                    <a:gd name="connsiteX5" fmla="*/ 89143 w 172035"/>
                    <a:gd name="connsiteY5" fmla="*/ 25414 h 100350"/>
                    <a:gd name="connsiteX6" fmla="*/ 87555 w 172035"/>
                    <a:gd name="connsiteY6" fmla="*/ 31764 h 100350"/>
                    <a:gd name="connsiteX7" fmla="*/ 65330 w 172035"/>
                    <a:gd name="connsiteY7" fmla="*/ 25414 h 100350"/>
                    <a:gd name="connsiteX8" fmla="*/ 243 w 172035"/>
                    <a:gd name="connsiteY8" fmla="*/ 14 h 10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035" h="100350">
                      <a:moveTo>
                        <a:pt x="243" y="14"/>
                      </a:moveTo>
                      <a:cubicBezTo>
                        <a:pt x="4741" y="-515"/>
                        <a:pt x="71945" y="13772"/>
                        <a:pt x="92318" y="22239"/>
                      </a:cubicBezTo>
                      <a:cubicBezTo>
                        <a:pt x="112691" y="30706"/>
                        <a:pt x="109251" y="37850"/>
                        <a:pt x="122480" y="50814"/>
                      </a:cubicBezTo>
                      <a:cubicBezTo>
                        <a:pt x="135709" y="63778"/>
                        <a:pt x="171693" y="100026"/>
                        <a:pt x="171693" y="100026"/>
                      </a:cubicBezTo>
                      <a:cubicBezTo>
                        <a:pt x="174868" y="103201"/>
                        <a:pt x="155288" y="82299"/>
                        <a:pt x="141530" y="69864"/>
                      </a:cubicBezTo>
                      <a:cubicBezTo>
                        <a:pt x="127772" y="57429"/>
                        <a:pt x="98139" y="31764"/>
                        <a:pt x="89143" y="25414"/>
                      </a:cubicBezTo>
                      <a:cubicBezTo>
                        <a:pt x="80147" y="19064"/>
                        <a:pt x="91524" y="31764"/>
                        <a:pt x="87555" y="31764"/>
                      </a:cubicBezTo>
                      <a:cubicBezTo>
                        <a:pt x="83586" y="31764"/>
                        <a:pt x="75649" y="28854"/>
                        <a:pt x="65330" y="25414"/>
                      </a:cubicBezTo>
                      <a:cubicBezTo>
                        <a:pt x="55011" y="21974"/>
                        <a:pt x="-4255" y="543"/>
                        <a:pt x="243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0" name="フリーフォーム: 図形 1439">
                  <a:extLst>
                    <a:ext uri="{FF2B5EF4-FFF2-40B4-BE49-F238E27FC236}">
                      <a16:creationId xmlns:a16="http://schemas.microsoft.com/office/drawing/2014/main" id="{9554D2B7-C4B8-4AB7-9D95-C81C909B8EEE}"/>
                    </a:ext>
                  </a:extLst>
                </p:cNvPr>
                <p:cNvSpPr/>
                <p:nvPr/>
              </p:nvSpPr>
              <p:spPr>
                <a:xfrm>
                  <a:off x="4695634" y="2059954"/>
                  <a:ext cx="73294" cy="70916"/>
                </a:xfrm>
                <a:custGeom>
                  <a:avLst/>
                  <a:gdLst>
                    <a:gd name="connsiteX0" fmla="*/ 191 w 73294"/>
                    <a:gd name="connsiteY0" fmla="*/ 621 h 70916"/>
                    <a:gd name="connsiteX1" fmla="*/ 70041 w 73294"/>
                    <a:gd name="connsiteY1" fmla="*/ 68884 h 70916"/>
                    <a:gd name="connsiteX2" fmla="*/ 60516 w 73294"/>
                    <a:gd name="connsiteY2" fmla="*/ 51421 h 70916"/>
                    <a:gd name="connsiteX3" fmla="*/ 49404 w 73294"/>
                    <a:gd name="connsiteY3" fmla="*/ 35546 h 70916"/>
                    <a:gd name="connsiteX4" fmla="*/ 191 w 73294"/>
                    <a:gd name="connsiteY4" fmla="*/ 621 h 7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94" h="70916">
                      <a:moveTo>
                        <a:pt x="191" y="621"/>
                      </a:moveTo>
                      <a:cubicBezTo>
                        <a:pt x="3631" y="6177"/>
                        <a:pt x="59987" y="60417"/>
                        <a:pt x="70041" y="68884"/>
                      </a:cubicBezTo>
                      <a:cubicBezTo>
                        <a:pt x="80095" y="77351"/>
                        <a:pt x="63956" y="56977"/>
                        <a:pt x="60516" y="51421"/>
                      </a:cubicBezTo>
                      <a:cubicBezTo>
                        <a:pt x="57077" y="45865"/>
                        <a:pt x="58135" y="42690"/>
                        <a:pt x="49404" y="35546"/>
                      </a:cubicBezTo>
                      <a:cubicBezTo>
                        <a:pt x="40673" y="28402"/>
                        <a:pt x="-3249" y="-4935"/>
                        <a:pt x="191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1" name="フリーフォーム: 図形 1440">
                  <a:extLst>
                    <a:ext uri="{FF2B5EF4-FFF2-40B4-BE49-F238E27FC236}">
                      <a16:creationId xmlns:a16="http://schemas.microsoft.com/office/drawing/2014/main" id="{CA0502A7-4FA2-4CB4-8BAE-A7308B836657}"/>
                    </a:ext>
                  </a:extLst>
                </p:cNvPr>
                <p:cNvSpPr/>
                <p:nvPr/>
              </p:nvSpPr>
              <p:spPr>
                <a:xfrm>
                  <a:off x="4673532" y="2095345"/>
                  <a:ext cx="97041" cy="58161"/>
                </a:xfrm>
                <a:custGeom>
                  <a:avLst/>
                  <a:gdLst>
                    <a:gd name="connsiteX0" fmla="*/ 68 w 97041"/>
                    <a:gd name="connsiteY0" fmla="*/ 155 h 58161"/>
                    <a:gd name="connsiteX1" fmla="*/ 54043 w 97041"/>
                    <a:gd name="connsiteY1" fmla="*/ 57305 h 58161"/>
                    <a:gd name="connsiteX2" fmla="*/ 96906 w 97041"/>
                    <a:gd name="connsiteY2" fmla="*/ 35080 h 58161"/>
                    <a:gd name="connsiteX3" fmla="*/ 66743 w 97041"/>
                    <a:gd name="connsiteY3" fmla="*/ 43018 h 58161"/>
                    <a:gd name="connsiteX4" fmla="*/ 42931 w 97041"/>
                    <a:gd name="connsiteY4" fmla="*/ 39843 h 58161"/>
                    <a:gd name="connsiteX5" fmla="*/ 68 w 97041"/>
                    <a:gd name="connsiteY5" fmla="*/ 155 h 5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41" h="58161">
                      <a:moveTo>
                        <a:pt x="68" y="155"/>
                      </a:moveTo>
                      <a:cubicBezTo>
                        <a:pt x="1920" y="3065"/>
                        <a:pt x="37903" y="51484"/>
                        <a:pt x="54043" y="57305"/>
                      </a:cubicBezTo>
                      <a:cubicBezTo>
                        <a:pt x="70183" y="63126"/>
                        <a:pt x="94789" y="37461"/>
                        <a:pt x="96906" y="35080"/>
                      </a:cubicBezTo>
                      <a:cubicBezTo>
                        <a:pt x="99023" y="32699"/>
                        <a:pt x="75739" y="42224"/>
                        <a:pt x="66743" y="43018"/>
                      </a:cubicBezTo>
                      <a:cubicBezTo>
                        <a:pt x="57747" y="43812"/>
                        <a:pt x="51133" y="43547"/>
                        <a:pt x="42931" y="39843"/>
                      </a:cubicBezTo>
                      <a:cubicBezTo>
                        <a:pt x="34729" y="36139"/>
                        <a:pt x="-1784" y="-2755"/>
                        <a:pt x="68" y="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2" name="フリーフォーム: 図形 1441">
                  <a:extLst>
                    <a:ext uri="{FF2B5EF4-FFF2-40B4-BE49-F238E27FC236}">
                      <a16:creationId xmlns:a16="http://schemas.microsoft.com/office/drawing/2014/main" id="{4D7D3E2D-2943-41F6-B169-994F89A438CF}"/>
                    </a:ext>
                  </a:extLst>
                </p:cNvPr>
                <p:cNvSpPr/>
                <p:nvPr/>
              </p:nvSpPr>
              <p:spPr>
                <a:xfrm>
                  <a:off x="4673490" y="2074848"/>
                  <a:ext cx="63744" cy="73062"/>
                </a:xfrm>
                <a:custGeom>
                  <a:avLst/>
                  <a:gdLst>
                    <a:gd name="connsiteX0" fmla="*/ 63610 w 63744"/>
                    <a:gd name="connsiteY0" fmla="*/ 73040 h 73062"/>
                    <a:gd name="connsiteX1" fmla="*/ 20748 w 63744"/>
                    <a:gd name="connsiteY1" fmla="*/ 44465 h 73062"/>
                    <a:gd name="connsiteX2" fmla="*/ 14398 w 63744"/>
                    <a:gd name="connsiteY2" fmla="*/ 22240 h 73062"/>
                    <a:gd name="connsiteX3" fmla="*/ 46148 w 63744"/>
                    <a:gd name="connsiteY3" fmla="*/ 15 h 73062"/>
                    <a:gd name="connsiteX4" fmla="*/ 6460 w 63744"/>
                    <a:gd name="connsiteY4" fmla="*/ 19065 h 73062"/>
                    <a:gd name="connsiteX5" fmla="*/ 4873 w 63744"/>
                    <a:gd name="connsiteY5" fmla="*/ 39702 h 73062"/>
                    <a:gd name="connsiteX6" fmla="*/ 63610 w 63744"/>
                    <a:gd name="connsiteY6" fmla="*/ 73040 h 7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744" h="73062">
                      <a:moveTo>
                        <a:pt x="63610" y="73040"/>
                      </a:moveTo>
                      <a:cubicBezTo>
                        <a:pt x="66256" y="73834"/>
                        <a:pt x="28950" y="52932"/>
                        <a:pt x="20748" y="44465"/>
                      </a:cubicBezTo>
                      <a:cubicBezTo>
                        <a:pt x="12546" y="35998"/>
                        <a:pt x="10165" y="29648"/>
                        <a:pt x="14398" y="22240"/>
                      </a:cubicBezTo>
                      <a:cubicBezTo>
                        <a:pt x="18631" y="14832"/>
                        <a:pt x="47471" y="544"/>
                        <a:pt x="46148" y="15"/>
                      </a:cubicBezTo>
                      <a:cubicBezTo>
                        <a:pt x="44825" y="-514"/>
                        <a:pt x="13339" y="12451"/>
                        <a:pt x="6460" y="19065"/>
                      </a:cubicBezTo>
                      <a:cubicBezTo>
                        <a:pt x="-419" y="25679"/>
                        <a:pt x="-3064" y="30177"/>
                        <a:pt x="4873" y="39702"/>
                      </a:cubicBezTo>
                      <a:cubicBezTo>
                        <a:pt x="12810" y="49227"/>
                        <a:pt x="60964" y="72246"/>
                        <a:pt x="63610" y="73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3" name="フリーフォーム: 図形 1442">
                  <a:extLst>
                    <a:ext uri="{FF2B5EF4-FFF2-40B4-BE49-F238E27FC236}">
                      <a16:creationId xmlns:a16="http://schemas.microsoft.com/office/drawing/2014/main" id="{6A813652-57BA-48ED-BA0B-ED0993A7162D}"/>
                    </a:ext>
                  </a:extLst>
                </p:cNvPr>
                <p:cNvSpPr/>
                <p:nvPr/>
              </p:nvSpPr>
              <p:spPr>
                <a:xfrm>
                  <a:off x="4574226" y="1944658"/>
                  <a:ext cx="29673" cy="92163"/>
                </a:xfrm>
                <a:custGeom>
                  <a:avLst/>
                  <a:gdLst>
                    <a:gd name="connsiteX0" fmla="*/ 7299 w 29673"/>
                    <a:gd name="connsiteY0" fmla="*/ 30 h 92163"/>
                    <a:gd name="connsiteX1" fmla="*/ 949 w 29673"/>
                    <a:gd name="connsiteY1" fmla="*/ 55592 h 92163"/>
                    <a:gd name="connsiteX2" fmla="*/ 29524 w 29673"/>
                    <a:gd name="connsiteY2" fmla="*/ 92105 h 92163"/>
                    <a:gd name="connsiteX3" fmla="*/ 12062 w 29673"/>
                    <a:gd name="connsiteY3" fmla="*/ 63530 h 92163"/>
                    <a:gd name="connsiteX4" fmla="*/ 7299 w 29673"/>
                    <a:gd name="connsiteY4" fmla="*/ 30 h 92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73" h="92163">
                      <a:moveTo>
                        <a:pt x="7299" y="30"/>
                      </a:moveTo>
                      <a:cubicBezTo>
                        <a:pt x="5447" y="-1293"/>
                        <a:pt x="-2755" y="40246"/>
                        <a:pt x="949" y="55592"/>
                      </a:cubicBezTo>
                      <a:cubicBezTo>
                        <a:pt x="4653" y="70938"/>
                        <a:pt x="27672" y="90782"/>
                        <a:pt x="29524" y="92105"/>
                      </a:cubicBezTo>
                      <a:cubicBezTo>
                        <a:pt x="31376" y="93428"/>
                        <a:pt x="15502" y="71997"/>
                        <a:pt x="12062" y="63530"/>
                      </a:cubicBezTo>
                      <a:cubicBezTo>
                        <a:pt x="8622" y="55063"/>
                        <a:pt x="9151" y="1353"/>
                        <a:pt x="7299" y="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4" name="フリーフォーム: 図形 1443">
                  <a:extLst>
                    <a:ext uri="{FF2B5EF4-FFF2-40B4-BE49-F238E27FC236}">
                      <a16:creationId xmlns:a16="http://schemas.microsoft.com/office/drawing/2014/main" id="{A5AC77D5-5EE7-461D-9C28-97C5E3E2E52D}"/>
                    </a:ext>
                  </a:extLst>
                </p:cNvPr>
                <p:cNvSpPr/>
                <p:nvPr/>
              </p:nvSpPr>
              <p:spPr>
                <a:xfrm>
                  <a:off x="4581524" y="1919155"/>
                  <a:ext cx="160388" cy="60503"/>
                </a:xfrm>
                <a:custGeom>
                  <a:avLst/>
                  <a:gdLst>
                    <a:gd name="connsiteX0" fmla="*/ 160339 w 160388"/>
                    <a:gd name="connsiteY0" fmla="*/ 60458 h 60503"/>
                    <a:gd name="connsiteX1" fmla="*/ 109539 w 160388"/>
                    <a:gd name="connsiteY1" fmla="*/ 17595 h 60503"/>
                    <a:gd name="connsiteX2" fmla="*/ 68264 w 160388"/>
                    <a:gd name="connsiteY2" fmla="*/ 133 h 60503"/>
                    <a:gd name="connsiteX3" fmla="*/ 1 w 160388"/>
                    <a:gd name="connsiteY3" fmla="*/ 25533 h 60503"/>
                    <a:gd name="connsiteX4" fmla="*/ 66676 w 160388"/>
                    <a:gd name="connsiteY4" fmla="*/ 6483 h 60503"/>
                    <a:gd name="connsiteX5" fmla="*/ 100014 w 160388"/>
                    <a:gd name="connsiteY5" fmla="*/ 25533 h 60503"/>
                    <a:gd name="connsiteX6" fmla="*/ 160339 w 160388"/>
                    <a:gd name="connsiteY6" fmla="*/ 60458 h 6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388" h="60503">
                      <a:moveTo>
                        <a:pt x="160339" y="60458"/>
                      </a:moveTo>
                      <a:cubicBezTo>
                        <a:pt x="161926" y="59135"/>
                        <a:pt x="124885" y="27649"/>
                        <a:pt x="109539" y="17595"/>
                      </a:cubicBezTo>
                      <a:cubicBezTo>
                        <a:pt x="94193" y="7541"/>
                        <a:pt x="86520" y="-1190"/>
                        <a:pt x="68264" y="133"/>
                      </a:cubicBezTo>
                      <a:cubicBezTo>
                        <a:pt x="50008" y="1456"/>
                        <a:pt x="266" y="24475"/>
                        <a:pt x="1" y="25533"/>
                      </a:cubicBezTo>
                      <a:cubicBezTo>
                        <a:pt x="-264" y="26591"/>
                        <a:pt x="50007" y="6483"/>
                        <a:pt x="66676" y="6483"/>
                      </a:cubicBezTo>
                      <a:cubicBezTo>
                        <a:pt x="83345" y="6483"/>
                        <a:pt x="100014" y="25533"/>
                        <a:pt x="100014" y="25533"/>
                      </a:cubicBezTo>
                      <a:cubicBezTo>
                        <a:pt x="115360" y="33735"/>
                        <a:pt x="158752" y="61781"/>
                        <a:pt x="160339" y="604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5" name="フリーフォーム: 図形 1444">
                  <a:extLst>
                    <a:ext uri="{FF2B5EF4-FFF2-40B4-BE49-F238E27FC236}">
                      <a16:creationId xmlns:a16="http://schemas.microsoft.com/office/drawing/2014/main" id="{66F75CBC-3D0A-4735-B873-411C267A284B}"/>
                    </a:ext>
                  </a:extLst>
                </p:cNvPr>
                <p:cNvSpPr/>
                <p:nvPr/>
              </p:nvSpPr>
              <p:spPr>
                <a:xfrm>
                  <a:off x="4613088" y="1981738"/>
                  <a:ext cx="107199" cy="99605"/>
                </a:xfrm>
                <a:custGeom>
                  <a:avLst/>
                  <a:gdLst>
                    <a:gd name="connsiteX0" fmla="*/ 187 w 107199"/>
                    <a:gd name="connsiteY0" fmla="*/ 1050 h 99605"/>
                    <a:gd name="connsiteX1" fmla="*/ 66862 w 107199"/>
                    <a:gd name="connsiteY1" fmla="*/ 47087 h 99605"/>
                    <a:gd name="connsiteX2" fmla="*/ 106550 w 107199"/>
                    <a:gd name="connsiteY2" fmla="*/ 99475 h 99605"/>
                    <a:gd name="connsiteX3" fmla="*/ 90675 w 107199"/>
                    <a:gd name="connsiteY3" fmla="*/ 61375 h 99605"/>
                    <a:gd name="connsiteX4" fmla="*/ 79562 w 107199"/>
                    <a:gd name="connsiteY4" fmla="*/ 42325 h 99605"/>
                    <a:gd name="connsiteX5" fmla="*/ 47812 w 107199"/>
                    <a:gd name="connsiteY5" fmla="*/ 16925 h 99605"/>
                    <a:gd name="connsiteX6" fmla="*/ 187 w 107199"/>
                    <a:gd name="connsiteY6" fmla="*/ 1050 h 9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199" h="99605">
                      <a:moveTo>
                        <a:pt x="187" y="1050"/>
                      </a:moveTo>
                      <a:cubicBezTo>
                        <a:pt x="3362" y="6077"/>
                        <a:pt x="49135" y="30683"/>
                        <a:pt x="66862" y="47087"/>
                      </a:cubicBezTo>
                      <a:cubicBezTo>
                        <a:pt x="84589" y="63491"/>
                        <a:pt x="102581" y="97094"/>
                        <a:pt x="106550" y="99475"/>
                      </a:cubicBezTo>
                      <a:cubicBezTo>
                        <a:pt x="110519" y="101856"/>
                        <a:pt x="95173" y="70900"/>
                        <a:pt x="90675" y="61375"/>
                      </a:cubicBezTo>
                      <a:cubicBezTo>
                        <a:pt x="86177" y="51850"/>
                        <a:pt x="86706" y="49733"/>
                        <a:pt x="79562" y="42325"/>
                      </a:cubicBezTo>
                      <a:cubicBezTo>
                        <a:pt x="72418" y="34917"/>
                        <a:pt x="60512" y="23540"/>
                        <a:pt x="47812" y="16925"/>
                      </a:cubicBezTo>
                      <a:cubicBezTo>
                        <a:pt x="35112" y="10310"/>
                        <a:pt x="-2988" y="-3977"/>
                        <a:pt x="187" y="1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6" name="フリーフォーム: 図形 1445">
                  <a:extLst>
                    <a:ext uri="{FF2B5EF4-FFF2-40B4-BE49-F238E27FC236}">
                      <a16:creationId xmlns:a16="http://schemas.microsoft.com/office/drawing/2014/main" id="{AD0CD6DB-C43E-478A-B3A7-81926A1350E4}"/>
                    </a:ext>
                  </a:extLst>
                </p:cNvPr>
                <p:cNvSpPr/>
                <p:nvPr/>
              </p:nvSpPr>
              <p:spPr>
                <a:xfrm>
                  <a:off x="4693588" y="1989130"/>
                  <a:ext cx="89550" cy="100173"/>
                </a:xfrm>
                <a:custGeom>
                  <a:avLst/>
                  <a:gdLst>
                    <a:gd name="connsiteX0" fmla="*/ 89550 w 89550"/>
                    <a:gd name="connsiteY0" fmla="*/ 100020 h 100173"/>
                    <a:gd name="connsiteX1" fmla="*/ 18112 w 89550"/>
                    <a:gd name="connsiteY1" fmla="*/ 77795 h 100173"/>
                    <a:gd name="connsiteX2" fmla="*/ 11762 w 89550"/>
                    <a:gd name="connsiteY2" fmla="*/ 22233 h 100173"/>
                    <a:gd name="connsiteX3" fmla="*/ 5412 w 89550"/>
                    <a:gd name="connsiteY3" fmla="*/ 9533 h 100173"/>
                    <a:gd name="connsiteX4" fmla="*/ 43512 w 89550"/>
                    <a:gd name="connsiteY4" fmla="*/ 8 h 100173"/>
                    <a:gd name="connsiteX5" fmla="*/ 2237 w 89550"/>
                    <a:gd name="connsiteY5" fmla="*/ 11120 h 100173"/>
                    <a:gd name="connsiteX6" fmla="*/ 7000 w 89550"/>
                    <a:gd name="connsiteY6" fmla="*/ 52395 h 100173"/>
                    <a:gd name="connsiteX7" fmla="*/ 19700 w 89550"/>
                    <a:gd name="connsiteY7" fmla="*/ 85733 h 100173"/>
                    <a:gd name="connsiteX8" fmla="*/ 89550 w 89550"/>
                    <a:gd name="connsiteY8" fmla="*/ 100020 h 100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50" h="100173">
                      <a:moveTo>
                        <a:pt x="89550" y="100020"/>
                      </a:moveTo>
                      <a:cubicBezTo>
                        <a:pt x="89285" y="98697"/>
                        <a:pt x="31077" y="90759"/>
                        <a:pt x="18112" y="77795"/>
                      </a:cubicBezTo>
                      <a:cubicBezTo>
                        <a:pt x="5147" y="64831"/>
                        <a:pt x="13879" y="33610"/>
                        <a:pt x="11762" y="22233"/>
                      </a:cubicBezTo>
                      <a:cubicBezTo>
                        <a:pt x="9645" y="10856"/>
                        <a:pt x="120" y="13237"/>
                        <a:pt x="5412" y="9533"/>
                      </a:cubicBezTo>
                      <a:cubicBezTo>
                        <a:pt x="10704" y="5829"/>
                        <a:pt x="44041" y="-257"/>
                        <a:pt x="43512" y="8"/>
                      </a:cubicBezTo>
                      <a:cubicBezTo>
                        <a:pt x="42983" y="272"/>
                        <a:pt x="8322" y="2389"/>
                        <a:pt x="2237" y="11120"/>
                      </a:cubicBezTo>
                      <a:cubicBezTo>
                        <a:pt x="-3848" y="19851"/>
                        <a:pt x="4090" y="39960"/>
                        <a:pt x="7000" y="52395"/>
                      </a:cubicBezTo>
                      <a:cubicBezTo>
                        <a:pt x="9910" y="64830"/>
                        <a:pt x="7794" y="77531"/>
                        <a:pt x="19700" y="85733"/>
                      </a:cubicBezTo>
                      <a:cubicBezTo>
                        <a:pt x="31606" y="93935"/>
                        <a:pt x="89815" y="101343"/>
                        <a:pt x="89550" y="1000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7" name="フリーフォーム: 図形 1446">
                  <a:extLst>
                    <a:ext uri="{FF2B5EF4-FFF2-40B4-BE49-F238E27FC236}">
                      <a16:creationId xmlns:a16="http://schemas.microsoft.com/office/drawing/2014/main" id="{776C4A16-163B-4DD6-9EA4-FFFC504ADCA9}"/>
                    </a:ext>
                  </a:extLst>
                </p:cNvPr>
                <p:cNvSpPr/>
                <p:nvPr/>
              </p:nvSpPr>
              <p:spPr>
                <a:xfrm>
                  <a:off x="4584688" y="1928215"/>
                  <a:ext cx="114515" cy="46688"/>
                </a:xfrm>
                <a:custGeom>
                  <a:avLst/>
                  <a:gdLst>
                    <a:gd name="connsiteX0" fmla="*/ 12 w 114515"/>
                    <a:gd name="connsiteY0" fmla="*/ 46635 h 46688"/>
                    <a:gd name="connsiteX1" fmla="*/ 52400 w 114515"/>
                    <a:gd name="connsiteY1" fmla="*/ 11710 h 46688"/>
                    <a:gd name="connsiteX2" fmla="*/ 114312 w 114515"/>
                    <a:gd name="connsiteY2" fmla="*/ 32348 h 46688"/>
                    <a:gd name="connsiteX3" fmla="*/ 71450 w 114515"/>
                    <a:gd name="connsiteY3" fmla="*/ 5360 h 46688"/>
                    <a:gd name="connsiteX4" fmla="*/ 47637 w 114515"/>
                    <a:gd name="connsiteY4" fmla="*/ 2185 h 46688"/>
                    <a:gd name="connsiteX5" fmla="*/ 12 w 114515"/>
                    <a:gd name="connsiteY5" fmla="*/ 46635 h 4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15" h="46688">
                      <a:moveTo>
                        <a:pt x="12" y="46635"/>
                      </a:moveTo>
                      <a:cubicBezTo>
                        <a:pt x="806" y="48222"/>
                        <a:pt x="33350" y="14091"/>
                        <a:pt x="52400" y="11710"/>
                      </a:cubicBezTo>
                      <a:cubicBezTo>
                        <a:pt x="71450" y="9329"/>
                        <a:pt x="111137" y="33406"/>
                        <a:pt x="114312" y="32348"/>
                      </a:cubicBezTo>
                      <a:cubicBezTo>
                        <a:pt x="117487" y="31290"/>
                        <a:pt x="82562" y="10387"/>
                        <a:pt x="71450" y="5360"/>
                      </a:cubicBezTo>
                      <a:cubicBezTo>
                        <a:pt x="60338" y="333"/>
                        <a:pt x="57427" y="-2048"/>
                        <a:pt x="47637" y="2185"/>
                      </a:cubicBezTo>
                      <a:cubicBezTo>
                        <a:pt x="37847" y="6418"/>
                        <a:pt x="-782" y="45048"/>
                        <a:pt x="12" y="466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8" name="フリーフォーム: 図形 1447">
                  <a:extLst>
                    <a:ext uri="{FF2B5EF4-FFF2-40B4-BE49-F238E27FC236}">
                      <a16:creationId xmlns:a16="http://schemas.microsoft.com/office/drawing/2014/main" id="{F440E877-FD85-44AC-B7EC-09A00078909C}"/>
                    </a:ext>
                  </a:extLst>
                </p:cNvPr>
                <p:cNvSpPr/>
                <p:nvPr/>
              </p:nvSpPr>
              <p:spPr>
                <a:xfrm>
                  <a:off x="4719520" y="1960561"/>
                  <a:ext cx="103343" cy="46044"/>
                </a:xfrm>
                <a:custGeom>
                  <a:avLst/>
                  <a:gdLst>
                    <a:gd name="connsiteX0" fmla="*/ 103305 w 103343"/>
                    <a:gd name="connsiteY0" fmla="*/ 46039 h 46044"/>
                    <a:gd name="connsiteX1" fmla="*/ 30280 w 103343"/>
                    <a:gd name="connsiteY1" fmla="*/ 26989 h 46044"/>
                    <a:gd name="connsiteX2" fmla="*/ 118 w 103343"/>
                    <a:gd name="connsiteY2" fmla="*/ 2 h 46044"/>
                    <a:gd name="connsiteX3" fmla="*/ 39805 w 103343"/>
                    <a:gd name="connsiteY3" fmla="*/ 28577 h 46044"/>
                    <a:gd name="connsiteX4" fmla="*/ 103305 w 103343"/>
                    <a:gd name="connsiteY4" fmla="*/ 46039 h 4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43" h="46044">
                      <a:moveTo>
                        <a:pt x="103305" y="46039"/>
                      </a:moveTo>
                      <a:cubicBezTo>
                        <a:pt x="101717" y="45774"/>
                        <a:pt x="47478" y="34662"/>
                        <a:pt x="30280" y="26989"/>
                      </a:cubicBezTo>
                      <a:cubicBezTo>
                        <a:pt x="13082" y="19316"/>
                        <a:pt x="-1470" y="-263"/>
                        <a:pt x="118" y="2"/>
                      </a:cubicBezTo>
                      <a:cubicBezTo>
                        <a:pt x="1705" y="267"/>
                        <a:pt x="22343" y="20375"/>
                        <a:pt x="39805" y="28577"/>
                      </a:cubicBezTo>
                      <a:cubicBezTo>
                        <a:pt x="57267" y="36779"/>
                        <a:pt x="104893" y="46304"/>
                        <a:pt x="103305" y="460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9" name="フリーフォーム: 図形 1448">
                  <a:extLst>
                    <a:ext uri="{FF2B5EF4-FFF2-40B4-BE49-F238E27FC236}">
                      <a16:creationId xmlns:a16="http://schemas.microsoft.com/office/drawing/2014/main" id="{97DFA3E4-1A21-4E46-A6E7-A386E8343614}"/>
                    </a:ext>
                  </a:extLst>
                </p:cNvPr>
                <p:cNvSpPr/>
                <p:nvPr/>
              </p:nvSpPr>
              <p:spPr>
                <a:xfrm>
                  <a:off x="4580414" y="1984028"/>
                  <a:ext cx="123463" cy="66238"/>
                </a:xfrm>
                <a:custGeom>
                  <a:avLst/>
                  <a:gdLst>
                    <a:gd name="connsiteX0" fmla="*/ 2699 w 123463"/>
                    <a:gd name="connsiteY0" fmla="*/ 1935 h 66238"/>
                    <a:gd name="connsiteX1" fmla="*/ 66199 w 123463"/>
                    <a:gd name="connsiteY1" fmla="*/ 14635 h 66238"/>
                    <a:gd name="connsiteX2" fmla="*/ 123349 w 123463"/>
                    <a:gd name="connsiteY2" fmla="*/ 63847 h 66238"/>
                    <a:gd name="connsiteX3" fmla="*/ 82074 w 123463"/>
                    <a:gd name="connsiteY3" fmla="*/ 59085 h 66238"/>
                    <a:gd name="connsiteX4" fmla="*/ 18574 w 123463"/>
                    <a:gd name="connsiteY4" fmla="*/ 49560 h 66238"/>
                    <a:gd name="connsiteX5" fmla="*/ 2699 w 123463"/>
                    <a:gd name="connsiteY5" fmla="*/ 1935 h 66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63" h="66238">
                      <a:moveTo>
                        <a:pt x="2699" y="1935"/>
                      </a:moveTo>
                      <a:cubicBezTo>
                        <a:pt x="10636" y="-3886"/>
                        <a:pt x="46091" y="4316"/>
                        <a:pt x="66199" y="14635"/>
                      </a:cubicBezTo>
                      <a:cubicBezTo>
                        <a:pt x="86307" y="24954"/>
                        <a:pt x="120703" y="56439"/>
                        <a:pt x="123349" y="63847"/>
                      </a:cubicBezTo>
                      <a:cubicBezTo>
                        <a:pt x="125995" y="71255"/>
                        <a:pt x="82074" y="59085"/>
                        <a:pt x="82074" y="59085"/>
                      </a:cubicBezTo>
                      <a:cubicBezTo>
                        <a:pt x="64612" y="56704"/>
                        <a:pt x="31539" y="54852"/>
                        <a:pt x="18574" y="49560"/>
                      </a:cubicBezTo>
                      <a:cubicBezTo>
                        <a:pt x="5609" y="44268"/>
                        <a:pt x="-5238" y="7756"/>
                        <a:pt x="2699" y="19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0" name="フリーフォーム: 図形 1449">
                  <a:extLst>
                    <a:ext uri="{FF2B5EF4-FFF2-40B4-BE49-F238E27FC236}">
                      <a16:creationId xmlns:a16="http://schemas.microsoft.com/office/drawing/2014/main" id="{40702177-74EC-485A-91D3-0E2E6436B490}"/>
                    </a:ext>
                  </a:extLst>
                </p:cNvPr>
                <p:cNvSpPr/>
                <p:nvPr/>
              </p:nvSpPr>
              <p:spPr>
                <a:xfrm>
                  <a:off x="4546599" y="1771537"/>
                  <a:ext cx="96841" cy="152668"/>
                </a:xfrm>
                <a:custGeom>
                  <a:avLst/>
                  <a:gdLst>
                    <a:gd name="connsiteX0" fmla="*/ 1 w 96841"/>
                    <a:gd name="connsiteY0" fmla="*/ 113 h 152668"/>
                    <a:gd name="connsiteX1" fmla="*/ 57151 w 96841"/>
                    <a:gd name="connsiteY1" fmla="*/ 76313 h 152668"/>
                    <a:gd name="connsiteX2" fmla="*/ 96839 w 96841"/>
                    <a:gd name="connsiteY2" fmla="*/ 152513 h 152668"/>
                    <a:gd name="connsiteX3" fmla="*/ 55564 w 96841"/>
                    <a:gd name="connsiteY3" fmla="*/ 93776 h 152668"/>
                    <a:gd name="connsiteX4" fmla="*/ 1 w 96841"/>
                    <a:gd name="connsiteY4" fmla="*/ 113 h 15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841" h="152668">
                      <a:moveTo>
                        <a:pt x="1" y="113"/>
                      </a:moveTo>
                      <a:cubicBezTo>
                        <a:pt x="265" y="-2797"/>
                        <a:pt x="41011" y="50913"/>
                        <a:pt x="57151" y="76313"/>
                      </a:cubicBezTo>
                      <a:cubicBezTo>
                        <a:pt x="73291" y="101713"/>
                        <a:pt x="97103" y="149603"/>
                        <a:pt x="96839" y="152513"/>
                      </a:cubicBezTo>
                      <a:cubicBezTo>
                        <a:pt x="96575" y="155423"/>
                        <a:pt x="72762" y="116795"/>
                        <a:pt x="55564" y="93776"/>
                      </a:cubicBezTo>
                      <a:cubicBezTo>
                        <a:pt x="38366" y="70757"/>
                        <a:pt x="-263" y="3023"/>
                        <a:pt x="1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" name="フリーフォーム: 図形 1450">
                  <a:extLst>
                    <a:ext uri="{FF2B5EF4-FFF2-40B4-BE49-F238E27FC236}">
                      <a16:creationId xmlns:a16="http://schemas.microsoft.com/office/drawing/2014/main" id="{3ADA7031-60D7-4348-B5B1-9A87801DEBD8}"/>
                    </a:ext>
                  </a:extLst>
                </p:cNvPr>
                <p:cNvSpPr/>
                <p:nvPr/>
              </p:nvSpPr>
              <p:spPr>
                <a:xfrm>
                  <a:off x="4451334" y="1674755"/>
                  <a:ext cx="101974" cy="125471"/>
                </a:xfrm>
                <a:custGeom>
                  <a:avLst/>
                  <a:gdLst>
                    <a:gd name="connsiteX0" fmla="*/ 16 w 101974"/>
                    <a:gd name="connsiteY0" fmla="*/ 58 h 125471"/>
                    <a:gd name="connsiteX1" fmla="*/ 66691 w 101974"/>
                    <a:gd name="connsiteY1" fmla="*/ 77845 h 125471"/>
                    <a:gd name="connsiteX2" fmla="*/ 101616 w 101974"/>
                    <a:gd name="connsiteY2" fmla="*/ 125470 h 125471"/>
                    <a:gd name="connsiteX3" fmla="*/ 84154 w 101974"/>
                    <a:gd name="connsiteY3" fmla="*/ 79433 h 125471"/>
                    <a:gd name="connsiteX4" fmla="*/ 73041 w 101974"/>
                    <a:gd name="connsiteY4" fmla="*/ 65145 h 125471"/>
                    <a:gd name="connsiteX5" fmla="*/ 16 w 101974"/>
                    <a:gd name="connsiteY5" fmla="*/ 58 h 12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74" h="125471">
                      <a:moveTo>
                        <a:pt x="16" y="58"/>
                      </a:moveTo>
                      <a:cubicBezTo>
                        <a:pt x="-1042" y="2175"/>
                        <a:pt x="49758" y="56943"/>
                        <a:pt x="66691" y="77845"/>
                      </a:cubicBezTo>
                      <a:cubicBezTo>
                        <a:pt x="83624" y="98747"/>
                        <a:pt x="98706" y="125205"/>
                        <a:pt x="101616" y="125470"/>
                      </a:cubicBezTo>
                      <a:cubicBezTo>
                        <a:pt x="104526" y="125735"/>
                        <a:pt x="88917" y="89487"/>
                        <a:pt x="84154" y="79433"/>
                      </a:cubicBezTo>
                      <a:cubicBezTo>
                        <a:pt x="79392" y="69379"/>
                        <a:pt x="84683" y="76258"/>
                        <a:pt x="73041" y="65145"/>
                      </a:cubicBezTo>
                      <a:cubicBezTo>
                        <a:pt x="61399" y="54033"/>
                        <a:pt x="1074" y="-2059"/>
                        <a:pt x="16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" name="フリーフォーム: 図形 1451">
                  <a:extLst>
                    <a:ext uri="{FF2B5EF4-FFF2-40B4-BE49-F238E27FC236}">
                      <a16:creationId xmlns:a16="http://schemas.microsoft.com/office/drawing/2014/main" id="{D1592FE7-B1BE-401A-ABB4-583CFFA3D0A9}"/>
                    </a:ext>
                  </a:extLst>
                </p:cNvPr>
                <p:cNvSpPr/>
                <p:nvPr/>
              </p:nvSpPr>
              <p:spPr>
                <a:xfrm>
                  <a:off x="4440237" y="1636747"/>
                  <a:ext cx="179388" cy="115985"/>
                </a:xfrm>
                <a:custGeom>
                  <a:avLst/>
                  <a:gdLst>
                    <a:gd name="connsiteX0" fmla="*/ 179388 w 179388"/>
                    <a:gd name="connsiteY0" fmla="*/ 115853 h 115985"/>
                    <a:gd name="connsiteX1" fmla="*/ 115888 w 179388"/>
                    <a:gd name="connsiteY1" fmla="*/ 33303 h 115985"/>
                    <a:gd name="connsiteX2" fmla="*/ 73026 w 179388"/>
                    <a:gd name="connsiteY2" fmla="*/ 4728 h 115985"/>
                    <a:gd name="connsiteX3" fmla="*/ 49213 w 179388"/>
                    <a:gd name="connsiteY3" fmla="*/ 1553 h 115985"/>
                    <a:gd name="connsiteX4" fmla="*/ 1 w 179388"/>
                    <a:gd name="connsiteY4" fmla="*/ 20603 h 115985"/>
                    <a:gd name="connsiteX5" fmla="*/ 47626 w 179388"/>
                    <a:gd name="connsiteY5" fmla="*/ 15841 h 115985"/>
                    <a:gd name="connsiteX6" fmla="*/ 111126 w 179388"/>
                    <a:gd name="connsiteY6" fmla="*/ 36478 h 115985"/>
                    <a:gd name="connsiteX7" fmla="*/ 119063 w 179388"/>
                    <a:gd name="connsiteY7" fmla="*/ 44416 h 115985"/>
                    <a:gd name="connsiteX8" fmla="*/ 117476 w 179388"/>
                    <a:gd name="connsiteY8" fmla="*/ 52353 h 115985"/>
                    <a:gd name="connsiteX9" fmla="*/ 179388 w 179388"/>
                    <a:gd name="connsiteY9" fmla="*/ 115853 h 1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388" h="115985">
                      <a:moveTo>
                        <a:pt x="179388" y="115853"/>
                      </a:moveTo>
                      <a:cubicBezTo>
                        <a:pt x="179123" y="112678"/>
                        <a:pt x="133615" y="51824"/>
                        <a:pt x="115888" y="33303"/>
                      </a:cubicBezTo>
                      <a:cubicBezTo>
                        <a:pt x="98161" y="14782"/>
                        <a:pt x="84138" y="10020"/>
                        <a:pt x="73026" y="4728"/>
                      </a:cubicBezTo>
                      <a:cubicBezTo>
                        <a:pt x="61913" y="-564"/>
                        <a:pt x="61384" y="-1093"/>
                        <a:pt x="49213" y="1553"/>
                      </a:cubicBezTo>
                      <a:cubicBezTo>
                        <a:pt x="37042" y="4199"/>
                        <a:pt x="265" y="18222"/>
                        <a:pt x="1" y="20603"/>
                      </a:cubicBezTo>
                      <a:cubicBezTo>
                        <a:pt x="-263" y="22984"/>
                        <a:pt x="29105" y="13195"/>
                        <a:pt x="47626" y="15841"/>
                      </a:cubicBezTo>
                      <a:cubicBezTo>
                        <a:pt x="66147" y="18487"/>
                        <a:pt x="99220" y="31715"/>
                        <a:pt x="111126" y="36478"/>
                      </a:cubicBezTo>
                      <a:cubicBezTo>
                        <a:pt x="123032" y="41240"/>
                        <a:pt x="118005" y="41770"/>
                        <a:pt x="119063" y="44416"/>
                      </a:cubicBezTo>
                      <a:cubicBezTo>
                        <a:pt x="120121" y="47062"/>
                        <a:pt x="108745" y="40447"/>
                        <a:pt x="117476" y="52353"/>
                      </a:cubicBezTo>
                      <a:cubicBezTo>
                        <a:pt x="126207" y="64259"/>
                        <a:pt x="179653" y="119028"/>
                        <a:pt x="179388" y="1158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" name="フリーフォーム: 図形 1452">
                  <a:extLst>
                    <a:ext uri="{FF2B5EF4-FFF2-40B4-BE49-F238E27FC236}">
                      <a16:creationId xmlns:a16="http://schemas.microsoft.com/office/drawing/2014/main" id="{052958A9-802E-4F59-82E4-5E423F64B22E}"/>
                    </a:ext>
                  </a:extLst>
                </p:cNvPr>
                <p:cNvSpPr/>
                <p:nvPr/>
              </p:nvSpPr>
              <p:spPr>
                <a:xfrm>
                  <a:off x="4617584" y="1751571"/>
                  <a:ext cx="178308" cy="220122"/>
                </a:xfrm>
                <a:custGeom>
                  <a:avLst/>
                  <a:gdLst>
                    <a:gd name="connsiteX0" fmla="*/ 2041 w 178308"/>
                    <a:gd name="connsiteY0" fmla="*/ 1029 h 220122"/>
                    <a:gd name="connsiteX1" fmla="*/ 90941 w 178308"/>
                    <a:gd name="connsiteY1" fmla="*/ 97867 h 220122"/>
                    <a:gd name="connsiteX2" fmla="*/ 141741 w 178308"/>
                    <a:gd name="connsiteY2" fmla="*/ 170892 h 220122"/>
                    <a:gd name="connsiteX3" fmla="*/ 178254 w 178308"/>
                    <a:gd name="connsiteY3" fmla="*/ 220104 h 220122"/>
                    <a:gd name="connsiteX4" fmla="*/ 133804 w 178308"/>
                    <a:gd name="connsiteY4" fmla="*/ 175654 h 220122"/>
                    <a:gd name="connsiteX5" fmla="*/ 76654 w 178308"/>
                    <a:gd name="connsiteY5" fmla="*/ 96279 h 220122"/>
                    <a:gd name="connsiteX6" fmla="*/ 30616 w 178308"/>
                    <a:gd name="connsiteY6" fmla="*/ 48654 h 220122"/>
                    <a:gd name="connsiteX7" fmla="*/ 2041 w 178308"/>
                    <a:gd name="connsiteY7" fmla="*/ 1029 h 22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308" h="220122">
                      <a:moveTo>
                        <a:pt x="2041" y="1029"/>
                      </a:moveTo>
                      <a:cubicBezTo>
                        <a:pt x="12095" y="9231"/>
                        <a:pt x="67658" y="69557"/>
                        <a:pt x="90941" y="97867"/>
                      </a:cubicBezTo>
                      <a:cubicBezTo>
                        <a:pt x="114224" y="126177"/>
                        <a:pt x="127189" y="150519"/>
                        <a:pt x="141741" y="170892"/>
                      </a:cubicBezTo>
                      <a:cubicBezTo>
                        <a:pt x="156293" y="191265"/>
                        <a:pt x="179577" y="219310"/>
                        <a:pt x="178254" y="220104"/>
                      </a:cubicBezTo>
                      <a:cubicBezTo>
                        <a:pt x="176931" y="220898"/>
                        <a:pt x="150737" y="196292"/>
                        <a:pt x="133804" y="175654"/>
                      </a:cubicBezTo>
                      <a:cubicBezTo>
                        <a:pt x="116871" y="155017"/>
                        <a:pt x="93852" y="117446"/>
                        <a:pt x="76654" y="96279"/>
                      </a:cubicBezTo>
                      <a:cubicBezTo>
                        <a:pt x="59456" y="75112"/>
                        <a:pt x="39347" y="61354"/>
                        <a:pt x="30616" y="48654"/>
                      </a:cubicBezTo>
                      <a:cubicBezTo>
                        <a:pt x="21885" y="35954"/>
                        <a:pt x="-8013" y="-7173"/>
                        <a:pt x="2041" y="10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" name="フリーフォーム: 図形 1453">
                  <a:extLst>
                    <a:ext uri="{FF2B5EF4-FFF2-40B4-BE49-F238E27FC236}">
                      <a16:creationId xmlns:a16="http://schemas.microsoft.com/office/drawing/2014/main" id="{9496D113-1168-41F2-A14C-92ED68666231}"/>
                    </a:ext>
                  </a:extLst>
                </p:cNvPr>
                <p:cNvSpPr/>
                <p:nvPr/>
              </p:nvSpPr>
              <p:spPr>
                <a:xfrm>
                  <a:off x="4794215" y="1585604"/>
                  <a:ext cx="52969" cy="388351"/>
                </a:xfrm>
                <a:custGeom>
                  <a:avLst/>
                  <a:gdLst>
                    <a:gd name="connsiteX0" fmla="*/ 9560 w 52969"/>
                    <a:gd name="connsiteY0" fmla="*/ 309 h 388351"/>
                    <a:gd name="connsiteX1" fmla="*/ 22260 w 52969"/>
                    <a:gd name="connsiteY1" fmla="*/ 87621 h 388351"/>
                    <a:gd name="connsiteX2" fmla="*/ 41310 w 52969"/>
                    <a:gd name="connsiteY2" fmla="*/ 171759 h 388351"/>
                    <a:gd name="connsiteX3" fmla="*/ 39723 w 52969"/>
                    <a:gd name="connsiteY3" fmla="*/ 368609 h 388351"/>
                    <a:gd name="connsiteX4" fmla="*/ 28610 w 52969"/>
                    <a:gd name="connsiteY4" fmla="*/ 382896 h 388351"/>
                    <a:gd name="connsiteX5" fmla="*/ 35 w 52969"/>
                    <a:gd name="connsiteY5" fmla="*/ 381309 h 388351"/>
                    <a:gd name="connsiteX6" fmla="*/ 34960 w 52969"/>
                    <a:gd name="connsiteY6" fmla="*/ 365434 h 388351"/>
                    <a:gd name="connsiteX7" fmla="*/ 42898 w 52969"/>
                    <a:gd name="connsiteY7" fmla="*/ 324159 h 388351"/>
                    <a:gd name="connsiteX8" fmla="*/ 52423 w 52969"/>
                    <a:gd name="connsiteY8" fmla="*/ 193984 h 388351"/>
                    <a:gd name="connsiteX9" fmla="*/ 25435 w 52969"/>
                    <a:gd name="connsiteY9" fmla="*/ 119371 h 388351"/>
                    <a:gd name="connsiteX10" fmla="*/ 9560 w 52969"/>
                    <a:gd name="connsiteY10" fmla="*/ 309 h 38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69" h="388351">
                      <a:moveTo>
                        <a:pt x="9560" y="309"/>
                      </a:moveTo>
                      <a:cubicBezTo>
                        <a:pt x="9031" y="-4983"/>
                        <a:pt x="16968" y="59046"/>
                        <a:pt x="22260" y="87621"/>
                      </a:cubicBezTo>
                      <a:cubicBezTo>
                        <a:pt x="27552" y="116196"/>
                        <a:pt x="38400" y="124928"/>
                        <a:pt x="41310" y="171759"/>
                      </a:cubicBezTo>
                      <a:cubicBezTo>
                        <a:pt x="44220" y="218590"/>
                        <a:pt x="41840" y="333420"/>
                        <a:pt x="39723" y="368609"/>
                      </a:cubicBezTo>
                      <a:cubicBezTo>
                        <a:pt x="37606" y="403799"/>
                        <a:pt x="35225" y="380779"/>
                        <a:pt x="28610" y="382896"/>
                      </a:cubicBezTo>
                      <a:cubicBezTo>
                        <a:pt x="21995" y="385013"/>
                        <a:pt x="-1023" y="384219"/>
                        <a:pt x="35" y="381309"/>
                      </a:cubicBezTo>
                      <a:cubicBezTo>
                        <a:pt x="1093" y="378399"/>
                        <a:pt x="27816" y="374959"/>
                        <a:pt x="34960" y="365434"/>
                      </a:cubicBezTo>
                      <a:cubicBezTo>
                        <a:pt x="42104" y="355909"/>
                        <a:pt x="39987" y="352734"/>
                        <a:pt x="42898" y="324159"/>
                      </a:cubicBezTo>
                      <a:cubicBezTo>
                        <a:pt x="45809" y="295584"/>
                        <a:pt x="55334" y="228115"/>
                        <a:pt x="52423" y="193984"/>
                      </a:cubicBezTo>
                      <a:cubicBezTo>
                        <a:pt x="49512" y="159853"/>
                        <a:pt x="31785" y="151121"/>
                        <a:pt x="25435" y="119371"/>
                      </a:cubicBezTo>
                      <a:cubicBezTo>
                        <a:pt x="19085" y="87621"/>
                        <a:pt x="10089" y="5601"/>
                        <a:pt x="9560" y="3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" name="フリーフォーム: 図形 1454">
                  <a:extLst>
                    <a:ext uri="{FF2B5EF4-FFF2-40B4-BE49-F238E27FC236}">
                      <a16:creationId xmlns:a16="http://schemas.microsoft.com/office/drawing/2014/main" id="{49155D81-878B-4272-B94E-1864FA41701F}"/>
                    </a:ext>
                  </a:extLst>
                </p:cNvPr>
                <p:cNvSpPr/>
                <p:nvPr/>
              </p:nvSpPr>
              <p:spPr>
                <a:xfrm>
                  <a:off x="4827587" y="1561606"/>
                  <a:ext cx="165414" cy="537553"/>
                </a:xfrm>
                <a:custGeom>
                  <a:avLst/>
                  <a:gdLst>
                    <a:gd name="connsiteX0" fmla="*/ 1 w 165414"/>
                    <a:gd name="connsiteY0" fmla="*/ 494 h 537553"/>
                    <a:gd name="connsiteX1" fmla="*/ 47626 w 165414"/>
                    <a:gd name="connsiteY1" fmla="*/ 57644 h 537553"/>
                    <a:gd name="connsiteX2" fmla="*/ 60326 w 165414"/>
                    <a:gd name="connsiteY2" fmla="*/ 102094 h 537553"/>
                    <a:gd name="connsiteX3" fmla="*/ 84138 w 165414"/>
                    <a:gd name="connsiteY3" fmla="*/ 178294 h 537553"/>
                    <a:gd name="connsiteX4" fmla="*/ 101601 w 165414"/>
                    <a:gd name="connsiteY4" fmla="*/ 241794 h 537553"/>
                    <a:gd name="connsiteX5" fmla="*/ 109538 w 165414"/>
                    <a:gd name="connsiteY5" fmla="*/ 298944 h 537553"/>
                    <a:gd name="connsiteX6" fmla="*/ 109538 w 165414"/>
                    <a:gd name="connsiteY6" fmla="*/ 343394 h 537553"/>
                    <a:gd name="connsiteX7" fmla="*/ 109538 w 165414"/>
                    <a:gd name="connsiteY7" fmla="*/ 408482 h 537553"/>
                    <a:gd name="connsiteX8" fmla="*/ 165101 w 165414"/>
                    <a:gd name="connsiteY8" fmla="*/ 537069 h 537553"/>
                    <a:gd name="connsiteX9" fmla="*/ 131763 w 165414"/>
                    <a:gd name="connsiteY9" fmla="*/ 449757 h 537553"/>
                    <a:gd name="connsiteX10" fmla="*/ 123826 w 165414"/>
                    <a:gd name="connsiteY10" fmla="*/ 381494 h 537553"/>
                    <a:gd name="connsiteX11" fmla="*/ 93663 w 165414"/>
                    <a:gd name="connsiteY11" fmla="*/ 205282 h 537553"/>
                    <a:gd name="connsiteX12" fmla="*/ 46038 w 165414"/>
                    <a:gd name="connsiteY12" fmla="*/ 40182 h 537553"/>
                    <a:gd name="connsiteX13" fmla="*/ 1 w 165414"/>
                    <a:gd name="connsiteY13" fmla="*/ 494 h 53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5414" h="537553">
                      <a:moveTo>
                        <a:pt x="1" y="494"/>
                      </a:moveTo>
                      <a:cubicBezTo>
                        <a:pt x="266" y="3404"/>
                        <a:pt x="37572" y="40711"/>
                        <a:pt x="47626" y="57644"/>
                      </a:cubicBezTo>
                      <a:cubicBezTo>
                        <a:pt x="57680" y="74577"/>
                        <a:pt x="54241" y="81986"/>
                        <a:pt x="60326" y="102094"/>
                      </a:cubicBezTo>
                      <a:cubicBezTo>
                        <a:pt x="66411" y="122202"/>
                        <a:pt x="77259" y="155011"/>
                        <a:pt x="84138" y="178294"/>
                      </a:cubicBezTo>
                      <a:cubicBezTo>
                        <a:pt x="91017" y="201577"/>
                        <a:pt x="97368" y="221686"/>
                        <a:pt x="101601" y="241794"/>
                      </a:cubicBezTo>
                      <a:cubicBezTo>
                        <a:pt x="105834" y="261902"/>
                        <a:pt x="108215" y="282011"/>
                        <a:pt x="109538" y="298944"/>
                      </a:cubicBezTo>
                      <a:cubicBezTo>
                        <a:pt x="110861" y="315877"/>
                        <a:pt x="109538" y="343394"/>
                        <a:pt x="109538" y="343394"/>
                      </a:cubicBezTo>
                      <a:cubicBezTo>
                        <a:pt x="109538" y="361650"/>
                        <a:pt x="100278" y="376203"/>
                        <a:pt x="109538" y="408482"/>
                      </a:cubicBezTo>
                      <a:cubicBezTo>
                        <a:pt x="118798" y="440761"/>
                        <a:pt x="161397" y="530190"/>
                        <a:pt x="165101" y="537069"/>
                      </a:cubicBezTo>
                      <a:cubicBezTo>
                        <a:pt x="168805" y="543948"/>
                        <a:pt x="138642" y="475686"/>
                        <a:pt x="131763" y="449757"/>
                      </a:cubicBezTo>
                      <a:cubicBezTo>
                        <a:pt x="124884" y="423828"/>
                        <a:pt x="130176" y="422240"/>
                        <a:pt x="123826" y="381494"/>
                      </a:cubicBezTo>
                      <a:cubicBezTo>
                        <a:pt x="117476" y="340748"/>
                        <a:pt x="106628" y="262167"/>
                        <a:pt x="93663" y="205282"/>
                      </a:cubicBezTo>
                      <a:cubicBezTo>
                        <a:pt x="80698" y="148397"/>
                        <a:pt x="61384" y="73255"/>
                        <a:pt x="46038" y="40182"/>
                      </a:cubicBezTo>
                      <a:cubicBezTo>
                        <a:pt x="30692" y="7109"/>
                        <a:pt x="-264" y="-2416"/>
                        <a:pt x="1" y="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" name="フリーフォーム: 図形 1455">
                  <a:extLst>
                    <a:ext uri="{FF2B5EF4-FFF2-40B4-BE49-F238E27FC236}">
                      <a16:creationId xmlns:a16="http://schemas.microsoft.com/office/drawing/2014/main" id="{245CD509-295A-4875-83FA-B89E0C70CFBD}"/>
                    </a:ext>
                  </a:extLst>
                </p:cNvPr>
                <p:cNvSpPr/>
                <p:nvPr/>
              </p:nvSpPr>
              <p:spPr>
                <a:xfrm>
                  <a:off x="4794249" y="1562022"/>
                  <a:ext cx="31756" cy="163724"/>
                </a:xfrm>
                <a:custGeom>
                  <a:avLst/>
                  <a:gdLst>
                    <a:gd name="connsiteX0" fmla="*/ 28576 w 31756"/>
                    <a:gd name="connsiteY0" fmla="*/ 78 h 163724"/>
                    <a:gd name="connsiteX1" fmla="*/ 9526 w 31756"/>
                    <a:gd name="connsiteY1" fmla="*/ 58816 h 163724"/>
                    <a:gd name="connsiteX2" fmla="*/ 15876 w 31756"/>
                    <a:gd name="connsiteY2" fmla="*/ 93741 h 163724"/>
                    <a:gd name="connsiteX3" fmla="*/ 31751 w 31756"/>
                    <a:gd name="connsiteY3" fmla="*/ 163591 h 163724"/>
                    <a:gd name="connsiteX4" fmla="*/ 17464 w 31756"/>
                    <a:gd name="connsiteY4" fmla="*/ 109616 h 163724"/>
                    <a:gd name="connsiteX5" fmla="*/ 1 w 31756"/>
                    <a:gd name="connsiteY5" fmla="*/ 47703 h 163724"/>
                    <a:gd name="connsiteX6" fmla="*/ 28576 w 31756"/>
                    <a:gd name="connsiteY6" fmla="*/ 78 h 16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56" h="163724">
                      <a:moveTo>
                        <a:pt x="28576" y="78"/>
                      </a:moveTo>
                      <a:cubicBezTo>
                        <a:pt x="30163" y="1930"/>
                        <a:pt x="11643" y="43206"/>
                        <a:pt x="9526" y="58816"/>
                      </a:cubicBezTo>
                      <a:cubicBezTo>
                        <a:pt x="7409" y="74426"/>
                        <a:pt x="12172" y="76279"/>
                        <a:pt x="15876" y="93741"/>
                      </a:cubicBezTo>
                      <a:cubicBezTo>
                        <a:pt x="19580" y="111203"/>
                        <a:pt x="31486" y="160945"/>
                        <a:pt x="31751" y="163591"/>
                      </a:cubicBezTo>
                      <a:cubicBezTo>
                        <a:pt x="32016" y="166237"/>
                        <a:pt x="22756" y="128931"/>
                        <a:pt x="17464" y="109616"/>
                      </a:cubicBezTo>
                      <a:cubicBezTo>
                        <a:pt x="12172" y="90301"/>
                        <a:pt x="266" y="65695"/>
                        <a:pt x="1" y="47703"/>
                      </a:cubicBezTo>
                      <a:cubicBezTo>
                        <a:pt x="-264" y="29711"/>
                        <a:pt x="26989" y="-1774"/>
                        <a:pt x="28576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" name="フリーフォーム: 図形 1456">
                  <a:extLst>
                    <a:ext uri="{FF2B5EF4-FFF2-40B4-BE49-F238E27FC236}">
                      <a16:creationId xmlns:a16="http://schemas.microsoft.com/office/drawing/2014/main" id="{F3960035-842D-4361-B4BA-2CFA8C45814C}"/>
                    </a:ext>
                  </a:extLst>
                </p:cNvPr>
                <p:cNvSpPr/>
                <p:nvPr/>
              </p:nvSpPr>
              <p:spPr>
                <a:xfrm>
                  <a:off x="4467224" y="1671254"/>
                  <a:ext cx="79383" cy="46882"/>
                </a:xfrm>
                <a:custGeom>
                  <a:avLst/>
                  <a:gdLst>
                    <a:gd name="connsiteX0" fmla="*/ 1 w 79383"/>
                    <a:gd name="connsiteY0" fmla="*/ 384 h 46882"/>
                    <a:gd name="connsiteX1" fmla="*/ 61914 w 79383"/>
                    <a:gd name="connsiteY1" fmla="*/ 32134 h 46882"/>
                    <a:gd name="connsiteX2" fmla="*/ 79376 w 79383"/>
                    <a:gd name="connsiteY2" fmla="*/ 46421 h 46882"/>
                    <a:gd name="connsiteX3" fmla="*/ 63501 w 79383"/>
                    <a:gd name="connsiteY3" fmla="*/ 16259 h 46882"/>
                    <a:gd name="connsiteX4" fmla="*/ 1 w 79383"/>
                    <a:gd name="connsiteY4" fmla="*/ 384 h 4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383" h="46882">
                      <a:moveTo>
                        <a:pt x="1" y="384"/>
                      </a:moveTo>
                      <a:cubicBezTo>
                        <a:pt x="-263" y="3030"/>
                        <a:pt x="48685" y="24461"/>
                        <a:pt x="61914" y="32134"/>
                      </a:cubicBezTo>
                      <a:cubicBezTo>
                        <a:pt x="75143" y="39807"/>
                        <a:pt x="79112" y="49067"/>
                        <a:pt x="79376" y="46421"/>
                      </a:cubicBezTo>
                      <a:cubicBezTo>
                        <a:pt x="79640" y="43775"/>
                        <a:pt x="72761" y="23138"/>
                        <a:pt x="63501" y="16259"/>
                      </a:cubicBezTo>
                      <a:cubicBezTo>
                        <a:pt x="54241" y="9380"/>
                        <a:pt x="265" y="-2262"/>
                        <a:pt x="1" y="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" name="フリーフォーム: 図形 1457">
                  <a:extLst>
                    <a:ext uri="{FF2B5EF4-FFF2-40B4-BE49-F238E27FC236}">
                      <a16:creationId xmlns:a16="http://schemas.microsoft.com/office/drawing/2014/main" id="{4484FD3A-35A3-4FD9-9F27-4FB7E04CF379}"/>
                    </a:ext>
                  </a:extLst>
                </p:cNvPr>
                <p:cNvSpPr/>
                <p:nvPr/>
              </p:nvSpPr>
              <p:spPr>
                <a:xfrm>
                  <a:off x="4541838" y="1730265"/>
                  <a:ext cx="51537" cy="27098"/>
                </a:xfrm>
                <a:custGeom>
                  <a:avLst/>
                  <a:gdLst>
                    <a:gd name="connsiteX0" fmla="*/ 0 w 51537"/>
                    <a:gd name="connsiteY0" fmla="*/ 27098 h 27098"/>
                    <a:gd name="connsiteX1" fmla="*/ 50800 w 51537"/>
                    <a:gd name="connsiteY1" fmla="*/ 110 h 27098"/>
                    <a:gd name="connsiteX2" fmla="*/ 0 w 51537"/>
                    <a:gd name="connsiteY2" fmla="*/ 27098 h 2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537" h="27098">
                      <a:moveTo>
                        <a:pt x="0" y="27098"/>
                      </a:moveTo>
                      <a:cubicBezTo>
                        <a:pt x="0" y="27098"/>
                        <a:pt x="42863" y="2227"/>
                        <a:pt x="50800" y="110"/>
                      </a:cubicBezTo>
                      <a:cubicBezTo>
                        <a:pt x="58737" y="-2007"/>
                        <a:pt x="0" y="27098"/>
                        <a:pt x="0" y="270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9" name="フリーフォーム: 図形 1458">
                  <a:extLst>
                    <a:ext uri="{FF2B5EF4-FFF2-40B4-BE49-F238E27FC236}">
                      <a16:creationId xmlns:a16="http://schemas.microsoft.com/office/drawing/2014/main" id="{B479E0AE-89A7-41A2-A8D0-14E13CE81E87}"/>
                    </a:ext>
                  </a:extLst>
                </p:cNvPr>
                <p:cNvSpPr/>
                <p:nvPr/>
              </p:nvSpPr>
              <p:spPr>
                <a:xfrm>
                  <a:off x="4821237" y="1681086"/>
                  <a:ext cx="78214" cy="36631"/>
                </a:xfrm>
                <a:custGeom>
                  <a:avLst/>
                  <a:gdLst>
                    <a:gd name="connsiteX0" fmla="*/ 1 w 78214"/>
                    <a:gd name="connsiteY0" fmla="*/ 77 h 36631"/>
                    <a:gd name="connsiteX1" fmla="*/ 53976 w 78214"/>
                    <a:gd name="connsiteY1" fmla="*/ 28652 h 36631"/>
                    <a:gd name="connsiteX2" fmla="*/ 77788 w 78214"/>
                    <a:gd name="connsiteY2" fmla="*/ 77 h 36631"/>
                    <a:gd name="connsiteX3" fmla="*/ 68263 w 78214"/>
                    <a:gd name="connsiteY3" fmla="*/ 20714 h 36631"/>
                    <a:gd name="connsiteX4" fmla="*/ 55563 w 78214"/>
                    <a:gd name="connsiteY4" fmla="*/ 36589 h 36631"/>
                    <a:gd name="connsiteX5" fmla="*/ 1 w 78214"/>
                    <a:gd name="connsiteY5" fmla="*/ 77 h 3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14" h="36631">
                      <a:moveTo>
                        <a:pt x="1" y="77"/>
                      </a:moveTo>
                      <a:cubicBezTo>
                        <a:pt x="-263" y="-1246"/>
                        <a:pt x="41012" y="28652"/>
                        <a:pt x="53976" y="28652"/>
                      </a:cubicBezTo>
                      <a:cubicBezTo>
                        <a:pt x="66940" y="28652"/>
                        <a:pt x="75407" y="1400"/>
                        <a:pt x="77788" y="77"/>
                      </a:cubicBezTo>
                      <a:cubicBezTo>
                        <a:pt x="80169" y="-1246"/>
                        <a:pt x="71967" y="14629"/>
                        <a:pt x="68263" y="20714"/>
                      </a:cubicBezTo>
                      <a:cubicBezTo>
                        <a:pt x="64559" y="26799"/>
                        <a:pt x="63765" y="37383"/>
                        <a:pt x="55563" y="36589"/>
                      </a:cubicBezTo>
                      <a:cubicBezTo>
                        <a:pt x="47361" y="35795"/>
                        <a:pt x="265" y="1400"/>
                        <a:pt x="1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0" name="フリーフォーム: 図形 1459">
                  <a:extLst>
                    <a:ext uri="{FF2B5EF4-FFF2-40B4-BE49-F238E27FC236}">
                      <a16:creationId xmlns:a16="http://schemas.microsoft.com/office/drawing/2014/main" id="{84C65DAB-49E4-4112-96DA-F34B973D36C9}"/>
                    </a:ext>
                  </a:extLst>
                </p:cNvPr>
                <p:cNvSpPr/>
                <p:nvPr/>
              </p:nvSpPr>
              <p:spPr>
                <a:xfrm>
                  <a:off x="4843443" y="1804905"/>
                  <a:ext cx="84402" cy="30469"/>
                </a:xfrm>
                <a:custGeom>
                  <a:avLst/>
                  <a:gdLst>
                    <a:gd name="connsiteX0" fmla="*/ 20 w 84402"/>
                    <a:gd name="connsiteY0" fmla="*/ 83 h 30469"/>
                    <a:gd name="connsiteX1" fmla="*/ 52407 w 84402"/>
                    <a:gd name="connsiteY1" fmla="*/ 20720 h 30469"/>
                    <a:gd name="connsiteX2" fmla="*/ 84157 w 84402"/>
                    <a:gd name="connsiteY2" fmla="*/ 3258 h 30469"/>
                    <a:gd name="connsiteX3" fmla="*/ 66695 w 84402"/>
                    <a:gd name="connsiteY3" fmla="*/ 22308 h 30469"/>
                    <a:gd name="connsiteX4" fmla="*/ 58757 w 84402"/>
                    <a:gd name="connsiteY4" fmla="*/ 30245 h 30469"/>
                    <a:gd name="connsiteX5" fmla="*/ 20 w 84402"/>
                    <a:gd name="connsiteY5" fmla="*/ 83 h 3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02" h="30469">
                      <a:moveTo>
                        <a:pt x="20" y="83"/>
                      </a:moveTo>
                      <a:cubicBezTo>
                        <a:pt x="-1038" y="-1505"/>
                        <a:pt x="38384" y="20191"/>
                        <a:pt x="52407" y="20720"/>
                      </a:cubicBezTo>
                      <a:cubicBezTo>
                        <a:pt x="66430" y="21249"/>
                        <a:pt x="81776" y="2993"/>
                        <a:pt x="84157" y="3258"/>
                      </a:cubicBezTo>
                      <a:cubicBezTo>
                        <a:pt x="86538" y="3523"/>
                        <a:pt x="70928" y="17810"/>
                        <a:pt x="66695" y="22308"/>
                      </a:cubicBezTo>
                      <a:cubicBezTo>
                        <a:pt x="62462" y="26806"/>
                        <a:pt x="66959" y="31568"/>
                        <a:pt x="58757" y="30245"/>
                      </a:cubicBezTo>
                      <a:cubicBezTo>
                        <a:pt x="50555" y="28922"/>
                        <a:pt x="1078" y="1671"/>
                        <a:pt x="20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1" name="フリーフォーム: 図形 1460">
                  <a:extLst>
                    <a:ext uri="{FF2B5EF4-FFF2-40B4-BE49-F238E27FC236}">
                      <a16:creationId xmlns:a16="http://schemas.microsoft.com/office/drawing/2014/main" id="{D76C3EBF-8F79-492B-8EA8-BB4089D68693}"/>
                    </a:ext>
                  </a:extLst>
                </p:cNvPr>
                <p:cNvSpPr/>
                <p:nvPr/>
              </p:nvSpPr>
              <p:spPr>
                <a:xfrm>
                  <a:off x="4760462" y="1963695"/>
                  <a:ext cx="108531" cy="19095"/>
                </a:xfrm>
                <a:custGeom>
                  <a:avLst/>
                  <a:gdLst>
                    <a:gd name="connsiteX0" fmla="*/ 451 w 108531"/>
                    <a:gd name="connsiteY0" fmla="*/ 43 h 19095"/>
                    <a:gd name="connsiteX1" fmla="*/ 83001 w 108531"/>
                    <a:gd name="connsiteY1" fmla="*/ 17505 h 19095"/>
                    <a:gd name="connsiteX2" fmla="*/ 108401 w 108531"/>
                    <a:gd name="connsiteY2" fmla="*/ 43 h 19095"/>
                    <a:gd name="connsiteX3" fmla="*/ 75063 w 108531"/>
                    <a:gd name="connsiteY3" fmla="*/ 12743 h 19095"/>
                    <a:gd name="connsiteX4" fmla="*/ 49663 w 108531"/>
                    <a:gd name="connsiteY4" fmla="*/ 19093 h 19095"/>
                    <a:gd name="connsiteX5" fmla="*/ 451 w 108531"/>
                    <a:gd name="connsiteY5" fmla="*/ 43 h 1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31" h="19095">
                      <a:moveTo>
                        <a:pt x="451" y="43"/>
                      </a:moveTo>
                      <a:cubicBezTo>
                        <a:pt x="6007" y="-222"/>
                        <a:pt x="65009" y="17505"/>
                        <a:pt x="83001" y="17505"/>
                      </a:cubicBezTo>
                      <a:cubicBezTo>
                        <a:pt x="100993" y="17505"/>
                        <a:pt x="109724" y="837"/>
                        <a:pt x="108401" y="43"/>
                      </a:cubicBezTo>
                      <a:cubicBezTo>
                        <a:pt x="107078" y="-751"/>
                        <a:pt x="84853" y="9568"/>
                        <a:pt x="75063" y="12743"/>
                      </a:cubicBezTo>
                      <a:cubicBezTo>
                        <a:pt x="65273" y="15918"/>
                        <a:pt x="57071" y="18829"/>
                        <a:pt x="49663" y="19093"/>
                      </a:cubicBezTo>
                      <a:cubicBezTo>
                        <a:pt x="42255" y="19358"/>
                        <a:pt x="-5105" y="308"/>
                        <a:pt x="451" y="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2" name="フリーフォーム: 図形 1461">
                  <a:extLst>
                    <a:ext uri="{FF2B5EF4-FFF2-40B4-BE49-F238E27FC236}">
                      <a16:creationId xmlns:a16="http://schemas.microsoft.com/office/drawing/2014/main" id="{BAC3EAB1-7543-43AB-BB33-3445224B8372}"/>
                    </a:ext>
                  </a:extLst>
                </p:cNvPr>
                <p:cNvSpPr/>
                <p:nvPr/>
              </p:nvSpPr>
              <p:spPr>
                <a:xfrm>
                  <a:off x="4606630" y="1819253"/>
                  <a:ext cx="64352" cy="51216"/>
                </a:xfrm>
                <a:custGeom>
                  <a:avLst/>
                  <a:gdLst>
                    <a:gd name="connsiteX0" fmla="*/ 63795 w 64352"/>
                    <a:gd name="connsiteY0" fmla="*/ 22 h 51216"/>
                    <a:gd name="connsiteX1" fmla="*/ 27283 w 64352"/>
                    <a:gd name="connsiteY1" fmla="*/ 42885 h 51216"/>
                    <a:gd name="connsiteX2" fmla="*/ 295 w 64352"/>
                    <a:gd name="connsiteY2" fmla="*/ 41297 h 51216"/>
                    <a:gd name="connsiteX3" fmla="*/ 44745 w 64352"/>
                    <a:gd name="connsiteY3" fmla="*/ 49235 h 51216"/>
                    <a:gd name="connsiteX4" fmla="*/ 49508 w 64352"/>
                    <a:gd name="connsiteY4" fmla="*/ 49235 h 51216"/>
                    <a:gd name="connsiteX5" fmla="*/ 63795 w 64352"/>
                    <a:gd name="connsiteY5" fmla="*/ 22 h 51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52" h="51216">
                      <a:moveTo>
                        <a:pt x="63795" y="22"/>
                      </a:moveTo>
                      <a:cubicBezTo>
                        <a:pt x="60091" y="-1036"/>
                        <a:pt x="37866" y="36006"/>
                        <a:pt x="27283" y="42885"/>
                      </a:cubicBezTo>
                      <a:cubicBezTo>
                        <a:pt x="16700" y="49764"/>
                        <a:pt x="-2615" y="40239"/>
                        <a:pt x="295" y="41297"/>
                      </a:cubicBezTo>
                      <a:cubicBezTo>
                        <a:pt x="3205" y="42355"/>
                        <a:pt x="36543" y="47912"/>
                        <a:pt x="44745" y="49235"/>
                      </a:cubicBezTo>
                      <a:cubicBezTo>
                        <a:pt x="52947" y="50558"/>
                        <a:pt x="47391" y="52939"/>
                        <a:pt x="49508" y="49235"/>
                      </a:cubicBezTo>
                      <a:cubicBezTo>
                        <a:pt x="51625" y="45531"/>
                        <a:pt x="67499" y="1080"/>
                        <a:pt x="63795" y="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3" name="フリーフォーム: 図形 1462">
                  <a:extLst>
                    <a:ext uri="{FF2B5EF4-FFF2-40B4-BE49-F238E27FC236}">
                      <a16:creationId xmlns:a16="http://schemas.microsoft.com/office/drawing/2014/main" id="{AA750DFE-4230-41C7-92F9-C1DCE231C278}"/>
                    </a:ext>
                  </a:extLst>
                </p:cNvPr>
                <p:cNvSpPr/>
                <p:nvPr/>
              </p:nvSpPr>
              <p:spPr>
                <a:xfrm>
                  <a:off x="4841875" y="1927225"/>
                  <a:ext cx="85440" cy="22589"/>
                </a:xfrm>
                <a:custGeom>
                  <a:avLst/>
                  <a:gdLst>
                    <a:gd name="connsiteX0" fmla="*/ 0 w 85440"/>
                    <a:gd name="connsiteY0" fmla="*/ 0 h 22589"/>
                    <a:gd name="connsiteX1" fmla="*/ 73025 w 85440"/>
                    <a:gd name="connsiteY1" fmla="*/ 22225 h 22589"/>
                    <a:gd name="connsiteX2" fmla="*/ 84138 w 85440"/>
                    <a:gd name="connsiteY2" fmla="*/ 14288 h 22589"/>
                    <a:gd name="connsiteX3" fmla="*/ 58738 w 85440"/>
                    <a:gd name="connsiteY3" fmla="*/ 20638 h 22589"/>
                    <a:gd name="connsiteX4" fmla="*/ 58738 w 85440"/>
                    <a:gd name="connsiteY4" fmla="*/ 20638 h 22589"/>
                    <a:gd name="connsiteX5" fmla="*/ 0 w 85440"/>
                    <a:gd name="connsiteY5" fmla="*/ 0 h 2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40" h="22589">
                      <a:moveTo>
                        <a:pt x="0" y="0"/>
                      </a:moveTo>
                      <a:cubicBezTo>
                        <a:pt x="29501" y="9922"/>
                        <a:pt x="59002" y="19844"/>
                        <a:pt x="73025" y="22225"/>
                      </a:cubicBezTo>
                      <a:cubicBezTo>
                        <a:pt x="87048" y="24606"/>
                        <a:pt x="86519" y="14552"/>
                        <a:pt x="84138" y="14288"/>
                      </a:cubicBezTo>
                      <a:cubicBezTo>
                        <a:pt x="81757" y="14024"/>
                        <a:pt x="58738" y="20638"/>
                        <a:pt x="58738" y="20638"/>
                      </a:cubicBezTo>
                      <a:lnTo>
                        <a:pt x="58738" y="20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4" name="フリーフォーム: 図形 1463">
                  <a:extLst>
                    <a:ext uri="{FF2B5EF4-FFF2-40B4-BE49-F238E27FC236}">
                      <a16:creationId xmlns:a16="http://schemas.microsoft.com/office/drawing/2014/main" id="{FE2FABA5-E5B9-4541-8556-5D02AE03DB69}"/>
                    </a:ext>
                  </a:extLst>
                </p:cNvPr>
                <p:cNvSpPr/>
                <p:nvPr/>
              </p:nvSpPr>
              <p:spPr>
                <a:xfrm>
                  <a:off x="4583159" y="2141481"/>
                  <a:ext cx="95542" cy="62979"/>
                </a:xfrm>
                <a:custGeom>
                  <a:avLst/>
                  <a:gdLst>
                    <a:gd name="connsiteX0" fmla="*/ 95204 w 95542"/>
                    <a:gd name="connsiteY0" fmla="*/ 57 h 62979"/>
                    <a:gd name="connsiteX1" fmla="*/ 12654 w 95542"/>
                    <a:gd name="connsiteY1" fmla="*/ 50857 h 62979"/>
                    <a:gd name="connsiteX2" fmla="*/ 3129 w 95542"/>
                    <a:gd name="connsiteY2" fmla="*/ 54032 h 62979"/>
                    <a:gd name="connsiteX3" fmla="*/ 41229 w 95542"/>
                    <a:gd name="connsiteY3" fmla="*/ 61969 h 62979"/>
                    <a:gd name="connsiteX4" fmla="*/ 95204 w 95542"/>
                    <a:gd name="connsiteY4" fmla="*/ 57 h 6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542" h="62979">
                      <a:moveTo>
                        <a:pt x="95204" y="57"/>
                      </a:moveTo>
                      <a:cubicBezTo>
                        <a:pt x="90441" y="-1795"/>
                        <a:pt x="28000" y="41861"/>
                        <a:pt x="12654" y="50857"/>
                      </a:cubicBezTo>
                      <a:cubicBezTo>
                        <a:pt x="-2692" y="59853"/>
                        <a:pt x="-1634" y="52180"/>
                        <a:pt x="3129" y="54032"/>
                      </a:cubicBezTo>
                      <a:cubicBezTo>
                        <a:pt x="7892" y="55884"/>
                        <a:pt x="29323" y="66202"/>
                        <a:pt x="41229" y="61969"/>
                      </a:cubicBezTo>
                      <a:cubicBezTo>
                        <a:pt x="53135" y="57736"/>
                        <a:pt x="99967" y="1909"/>
                        <a:pt x="9520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5" name="フリーフォーム: 図形 1464">
                  <a:extLst>
                    <a:ext uri="{FF2B5EF4-FFF2-40B4-BE49-F238E27FC236}">
                      <a16:creationId xmlns:a16="http://schemas.microsoft.com/office/drawing/2014/main" id="{139D610B-D6FD-4DB2-97A2-4334643F8694}"/>
                    </a:ext>
                  </a:extLst>
                </p:cNvPr>
                <p:cNvSpPr/>
                <p:nvPr/>
              </p:nvSpPr>
              <p:spPr>
                <a:xfrm>
                  <a:off x="4691024" y="2305968"/>
                  <a:ext cx="161640" cy="179363"/>
                </a:xfrm>
                <a:custGeom>
                  <a:avLst/>
                  <a:gdLst>
                    <a:gd name="connsiteX0" fmla="*/ 39 w 161640"/>
                    <a:gd name="connsiteY0" fmla="*/ 670 h 179363"/>
                    <a:gd name="connsiteX1" fmla="*/ 30201 w 161640"/>
                    <a:gd name="connsiteY1" fmla="*/ 64170 h 179363"/>
                    <a:gd name="connsiteX2" fmla="*/ 65126 w 161640"/>
                    <a:gd name="connsiteY2" fmla="*/ 113382 h 179363"/>
                    <a:gd name="connsiteX3" fmla="*/ 160376 w 161640"/>
                    <a:gd name="connsiteY3" fmla="*/ 178470 h 179363"/>
                    <a:gd name="connsiteX4" fmla="*/ 114339 w 161640"/>
                    <a:gd name="connsiteY4" fmla="*/ 148307 h 179363"/>
                    <a:gd name="connsiteX5" fmla="*/ 36551 w 161640"/>
                    <a:gd name="connsiteY5" fmla="*/ 107032 h 179363"/>
                    <a:gd name="connsiteX6" fmla="*/ 39 w 161640"/>
                    <a:gd name="connsiteY6" fmla="*/ 670 h 17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640" h="179363">
                      <a:moveTo>
                        <a:pt x="39" y="670"/>
                      </a:moveTo>
                      <a:cubicBezTo>
                        <a:pt x="-1019" y="-6474"/>
                        <a:pt x="19353" y="45385"/>
                        <a:pt x="30201" y="64170"/>
                      </a:cubicBezTo>
                      <a:cubicBezTo>
                        <a:pt x="41049" y="82955"/>
                        <a:pt x="43430" y="94332"/>
                        <a:pt x="65126" y="113382"/>
                      </a:cubicBezTo>
                      <a:cubicBezTo>
                        <a:pt x="86822" y="132432"/>
                        <a:pt x="160376" y="178470"/>
                        <a:pt x="160376" y="178470"/>
                      </a:cubicBezTo>
                      <a:cubicBezTo>
                        <a:pt x="168578" y="184291"/>
                        <a:pt x="134976" y="160213"/>
                        <a:pt x="114339" y="148307"/>
                      </a:cubicBezTo>
                      <a:cubicBezTo>
                        <a:pt x="93702" y="136401"/>
                        <a:pt x="53749" y="126876"/>
                        <a:pt x="36551" y="107032"/>
                      </a:cubicBezTo>
                      <a:cubicBezTo>
                        <a:pt x="19353" y="87188"/>
                        <a:pt x="1097" y="7814"/>
                        <a:pt x="39" y="6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6" name="フリーフォーム: 図形 1465">
                  <a:extLst>
                    <a:ext uri="{FF2B5EF4-FFF2-40B4-BE49-F238E27FC236}">
                      <a16:creationId xmlns:a16="http://schemas.microsoft.com/office/drawing/2014/main" id="{CAE98135-D7FF-4E47-A023-4978D6E11D4C}"/>
                    </a:ext>
                  </a:extLst>
                </p:cNvPr>
                <p:cNvSpPr/>
                <p:nvPr/>
              </p:nvSpPr>
              <p:spPr>
                <a:xfrm>
                  <a:off x="4839214" y="2168343"/>
                  <a:ext cx="136032" cy="355783"/>
                </a:xfrm>
                <a:custGeom>
                  <a:avLst/>
                  <a:gdLst>
                    <a:gd name="connsiteX0" fmla="*/ 10599 w 136032"/>
                    <a:gd name="connsiteY0" fmla="*/ 182 h 355783"/>
                    <a:gd name="connsiteX1" fmla="*/ 12186 w 136032"/>
                    <a:gd name="connsiteY1" fmla="*/ 154170 h 355783"/>
                    <a:gd name="connsiteX2" fmla="*/ 47111 w 136032"/>
                    <a:gd name="connsiteY2" fmla="*/ 219257 h 355783"/>
                    <a:gd name="connsiteX3" fmla="*/ 102674 w 136032"/>
                    <a:gd name="connsiteY3" fmla="*/ 304982 h 355783"/>
                    <a:gd name="connsiteX4" fmla="*/ 136011 w 136032"/>
                    <a:gd name="connsiteY4" fmla="*/ 355782 h 355783"/>
                    <a:gd name="connsiteX5" fmla="*/ 105849 w 136032"/>
                    <a:gd name="connsiteY5" fmla="*/ 303395 h 355783"/>
                    <a:gd name="connsiteX6" fmla="*/ 5836 w 136032"/>
                    <a:gd name="connsiteY6" fmla="*/ 187507 h 355783"/>
                    <a:gd name="connsiteX7" fmla="*/ 10599 w 136032"/>
                    <a:gd name="connsiteY7" fmla="*/ 182 h 355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32" h="355783">
                      <a:moveTo>
                        <a:pt x="10599" y="182"/>
                      </a:moveTo>
                      <a:cubicBezTo>
                        <a:pt x="11657" y="-5374"/>
                        <a:pt x="6101" y="117657"/>
                        <a:pt x="12186" y="154170"/>
                      </a:cubicBezTo>
                      <a:cubicBezTo>
                        <a:pt x="18271" y="190683"/>
                        <a:pt x="32030" y="194122"/>
                        <a:pt x="47111" y="219257"/>
                      </a:cubicBezTo>
                      <a:cubicBezTo>
                        <a:pt x="62192" y="244392"/>
                        <a:pt x="87857" y="282228"/>
                        <a:pt x="102674" y="304982"/>
                      </a:cubicBezTo>
                      <a:cubicBezTo>
                        <a:pt x="117491" y="327736"/>
                        <a:pt x="135482" y="356047"/>
                        <a:pt x="136011" y="355782"/>
                      </a:cubicBezTo>
                      <a:cubicBezTo>
                        <a:pt x="136540" y="355518"/>
                        <a:pt x="127545" y="331441"/>
                        <a:pt x="105849" y="303395"/>
                      </a:cubicBezTo>
                      <a:cubicBezTo>
                        <a:pt x="84153" y="275349"/>
                        <a:pt x="20917" y="235661"/>
                        <a:pt x="5836" y="187507"/>
                      </a:cubicBezTo>
                      <a:cubicBezTo>
                        <a:pt x="-9245" y="139353"/>
                        <a:pt x="9541" y="5738"/>
                        <a:pt x="10599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7" name="フリーフォーム: 図形 1466">
                  <a:extLst>
                    <a:ext uri="{FF2B5EF4-FFF2-40B4-BE49-F238E27FC236}">
                      <a16:creationId xmlns:a16="http://schemas.microsoft.com/office/drawing/2014/main" id="{447F3203-A9DC-4961-AC03-9E6346E9BDBF}"/>
                    </a:ext>
                  </a:extLst>
                </p:cNvPr>
                <p:cNvSpPr/>
                <p:nvPr/>
              </p:nvSpPr>
              <p:spPr>
                <a:xfrm>
                  <a:off x="4694849" y="2143478"/>
                  <a:ext cx="106042" cy="111949"/>
                </a:xfrm>
                <a:custGeom>
                  <a:avLst/>
                  <a:gdLst>
                    <a:gd name="connsiteX0" fmla="*/ 105751 w 106042"/>
                    <a:gd name="connsiteY0" fmla="*/ 1235 h 111949"/>
                    <a:gd name="connsiteX1" fmla="*/ 39076 w 106042"/>
                    <a:gd name="connsiteY1" fmla="*/ 94897 h 111949"/>
                    <a:gd name="connsiteX2" fmla="*/ 39076 w 106042"/>
                    <a:gd name="connsiteY2" fmla="*/ 85372 h 111949"/>
                    <a:gd name="connsiteX3" fmla="*/ 58126 w 106042"/>
                    <a:gd name="connsiteY3" fmla="*/ 56797 h 111949"/>
                    <a:gd name="connsiteX4" fmla="*/ 26376 w 106042"/>
                    <a:gd name="connsiteY4" fmla="*/ 85372 h 111949"/>
                    <a:gd name="connsiteX5" fmla="*/ 976 w 106042"/>
                    <a:gd name="connsiteY5" fmla="*/ 110772 h 111949"/>
                    <a:gd name="connsiteX6" fmla="*/ 61301 w 106042"/>
                    <a:gd name="connsiteY6" fmla="*/ 45685 h 111949"/>
                    <a:gd name="connsiteX7" fmla="*/ 105751 w 106042"/>
                    <a:gd name="connsiteY7" fmla="*/ 1235 h 11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042" h="111949">
                      <a:moveTo>
                        <a:pt x="105751" y="1235"/>
                      </a:moveTo>
                      <a:cubicBezTo>
                        <a:pt x="102047" y="9437"/>
                        <a:pt x="50189" y="80874"/>
                        <a:pt x="39076" y="94897"/>
                      </a:cubicBezTo>
                      <a:cubicBezTo>
                        <a:pt x="27963" y="108920"/>
                        <a:pt x="35901" y="91722"/>
                        <a:pt x="39076" y="85372"/>
                      </a:cubicBezTo>
                      <a:cubicBezTo>
                        <a:pt x="42251" y="79022"/>
                        <a:pt x="60243" y="56797"/>
                        <a:pt x="58126" y="56797"/>
                      </a:cubicBezTo>
                      <a:cubicBezTo>
                        <a:pt x="56009" y="56797"/>
                        <a:pt x="35901" y="76376"/>
                        <a:pt x="26376" y="85372"/>
                      </a:cubicBezTo>
                      <a:cubicBezTo>
                        <a:pt x="16851" y="94368"/>
                        <a:pt x="-4845" y="117387"/>
                        <a:pt x="976" y="110772"/>
                      </a:cubicBezTo>
                      <a:cubicBezTo>
                        <a:pt x="6797" y="104158"/>
                        <a:pt x="45691" y="63677"/>
                        <a:pt x="61301" y="45685"/>
                      </a:cubicBezTo>
                      <a:cubicBezTo>
                        <a:pt x="76911" y="27693"/>
                        <a:pt x="109455" y="-6967"/>
                        <a:pt x="105751" y="1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8" name="フリーフォーム: 図形 1467">
                  <a:extLst>
                    <a:ext uri="{FF2B5EF4-FFF2-40B4-BE49-F238E27FC236}">
                      <a16:creationId xmlns:a16="http://schemas.microsoft.com/office/drawing/2014/main" id="{4DBF9BBF-FE61-417D-B60A-C954AD78501E}"/>
                    </a:ext>
                  </a:extLst>
                </p:cNvPr>
                <p:cNvSpPr/>
                <p:nvPr/>
              </p:nvSpPr>
              <p:spPr>
                <a:xfrm>
                  <a:off x="4659275" y="2209395"/>
                  <a:ext cx="17796" cy="95246"/>
                </a:xfrm>
                <a:custGeom>
                  <a:avLst/>
                  <a:gdLst>
                    <a:gd name="connsiteX0" fmla="*/ 12738 w 17796"/>
                    <a:gd name="connsiteY0" fmla="*/ 405 h 95246"/>
                    <a:gd name="connsiteX1" fmla="*/ 11150 w 17796"/>
                    <a:gd name="connsiteY1" fmla="*/ 81368 h 95246"/>
                    <a:gd name="connsiteX2" fmla="*/ 17500 w 17796"/>
                    <a:gd name="connsiteY2" fmla="*/ 92480 h 95246"/>
                    <a:gd name="connsiteX3" fmla="*/ 38 w 17796"/>
                    <a:gd name="connsiteY3" fmla="*/ 51205 h 95246"/>
                    <a:gd name="connsiteX4" fmla="*/ 12738 w 17796"/>
                    <a:gd name="connsiteY4" fmla="*/ 405 h 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96" h="95246">
                      <a:moveTo>
                        <a:pt x="12738" y="405"/>
                      </a:moveTo>
                      <a:cubicBezTo>
                        <a:pt x="14590" y="5432"/>
                        <a:pt x="10356" y="66022"/>
                        <a:pt x="11150" y="81368"/>
                      </a:cubicBezTo>
                      <a:cubicBezTo>
                        <a:pt x="11944" y="96714"/>
                        <a:pt x="19352" y="97507"/>
                        <a:pt x="17500" y="92480"/>
                      </a:cubicBezTo>
                      <a:cubicBezTo>
                        <a:pt x="15648" y="87453"/>
                        <a:pt x="832" y="63905"/>
                        <a:pt x="38" y="51205"/>
                      </a:cubicBezTo>
                      <a:cubicBezTo>
                        <a:pt x="-756" y="38505"/>
                        <a:pt x="10886" y="-4622"/>
                        <a:pt x="12738" y="4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9" name="フリーフォーム: 図形 1468">
                  <a:extLst>
                    <a:ext uri="{FF2B5EF4-FFF2-40B4-BE49-F238E27FC236}">
                      <a16:creationId xmlns:a16="http://schemas.microsoft.com/office/drawing/2014/main" id="{A9EB5357-0443-48A2-A1A6-3D6A6D2031D4}"/>
                    </a:ext>
                  </a:extLst>
                </p:cNvPr>
                <p:cNvSpPr/>
                <p:nvPr/>
              </p:nvSpPr>
              <p:spPr>
                <a:xfrm>
                  <a:off x="4898901" y="2220898"/>
                  <a:ext cx="122390" cy="85744"/>
                </a:xfrm>
                <a:custGeom>
                  <a:avLst/>
                  <a:gdLst>
                    <a:gd name="connsiteX0" fmla="*/ 124 w 122390"/>
                    <a:gd name="connsiteY0" fmla="*/ 15 h 85744"/>
                    <a:gd name="connsiteX1" fmla="*/ 77912 w 122390"/>
                    <a:gd name="connsiteY1" fmla="*/ 68277 h 85744"/>
                    <a:gd name="connsiteX2" fmla="*/ 122362 w 122390"/>
                    <a:gd name="connsiteY2" fmla="*/ 85740 h 85744"/>
                    <a:gd name="connsiteX3" fmla="*/ 84262 w 122390"/>
                    <a:gd name="connsiteY3" fmla="*/ 69865 h 85744"/>
                    <a:gd name="connsiteX4" fmla="*/ 60449 w 122390"/>
                    <a:gd name="connsiteY4" fmla="*/ 61927 h 85744"/>
                    <a:gd name="connsiteX5" fmla="*/ 124 w 122390"/>
                    <a:gd name="connsiteY5" fmla="*/ 15 h 8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390" h="85744">
                      <a:moveTo>
                        <a:pt x="124" y="15"/>
                      </a:moveTo>
                      <a:cubicBezTo>
                        <a:pt x="3034" y="1073"/>
                        <a:pt x="57539" y="53990"/>
                        <a:pt x="77912" y="68277"/>
                      </a:cubicBezTo>
                      <a:cubicBezTo>
                        <a:pt x="98285" y="82564"/>
                        <a:pt x="121304" y="85475"/>
                        <a:pt x="122362" y="85740"/>
                      </a:cubicBezTo>
                      <a:cubicBezTo>
                        <a:pt x="123420" y="86005"/>
                        <a:pt x="94581" y="73834"/>
                        <a:pt x="84262" y="69865"/>
                      </a:cubicBezTo>
                      <a:cubicBezTo>
                        <a:pt x="73943" y="65896"/>
                        <a:pt x="74737" y="71717"/>
                        <a:pt x="60449" y="61927"/>
                      </a:cubicBezTo>
                      <a:cubicBezTo>
                        <a:pt x="46162" y="52137"/>
                        <a:pt x="-2786" y="-1043"/>
                        <a:pt x="124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0" name="フリーフォーム: 図形 1469">
                  <a:extLst>
                    <a:ext uri="{FF2B5EF4-FFF2-40B4-BE49-F238E27FC236}">
                      <a16:creationId xmlns:a16="http://schemas.microsoft.com/office/drawing/2014/main" id="{BEF0B5F5-6F3A-4336-B7E2-CEC0246B7E6E}"/>
                    </a:ext>
                  </a:extLst>
                </p:cNvPr>
                <p:cNvSpPr/>
                <p:nvPr/>
              </p:nvSpPr>
              <p:spPr>
                <a:xfrm>
                  <a:off x="4971959" y="2458659"/>
                  <a:ext cx="66125" cy="74697"/>
                </a:xfrm>
                <a:custGeom>
                  <a:avLst/>
                  <a:gdLst>
                    <a:gd name="connsiteX0" fmla="*/ 91 w 66125"/>
                    <a:gd name="connsiteY0" fmla="*/ 379 h 74697"/>
                    <a:gd name="connsiteX1" fmla="*/ 60416 w 66125"/>
                    <a:gd name="connsiteY1" fmla="*/ 67054 h 74697"/>
                    <a:gd name="connsiteX2" fmla="*/ 62004 w 66125"/>
                    <a:gd name="connsiteY2" fmla="*/ 70229 h 74697"/>
                    <a:gd name="connsiteX3" fmla="*/ 46129 w 66125"/>
                    <a:gd name="connsiteY3" fmla="*/ 40066 h 74697"/>
                    <a:gd name="connsiteX4" fmla="*/ 91 w 66125"/>
                    <a:gd name="connsiteY4" fmla="*/ 379 h 7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25" h="74697">
                      <a:moveTo>
                        <a:pt x="91" y="379"/>
                      </a:moveTo>
                      <a:cubicBezTo>
                        <a:pt x="2472" y="4877"/>
                        <a:pt x="50097" y="55412"/>
                        <a:pt x="60416" y="67054"/>
                      </a:cubicBezTo>
                      <a:cubicBezTo>
                        <a:pt x="70735" y="78696"/>
                        <a:pt x="64385" y="74727"/>
                        <a:pt x="62004" y="70229"/>
                      </a:cubicBezTo>
                      <a:cubicBezTo>
                        <a:pt x="59623" y="65731"/>
                        <a:pt x="49833" y="47474"/>
                        <a:pt x="46129" y="40066"/>
                      </a:cubicBezTo>
                      <a:cubicBezTo>
                        <a:pt x="42425" y="32658"/>
                        <a:pt x="-2290" y="-4119"/>
                        <a:pt x="91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1" name="フリーフォーム: 図形 1470">
                  <a:extLst>
                    <a:ext uri="{FF2B5EF4-FFF2-40B4-BE49-F238E27FC236}">
                      <a16:creationId xmlns:a16="http://schemas.microsoft.com/office/drawing/2014/main" id="{79CA2BA7-5EAB-4E00-97E9-0E05352D06D1}"/>
                    </a:ext>
                  </a:extLst>
                </p:cNvPr>
                <p:cNvSpPr/>
                <p:nvPr/>
              </p:nvSpPr>
              <p:spPr>
                <a:xfrm>
                  <a:off x="4787883" y="2554209"/>
                  <a:ext cx="198699" cy="48317"/>
                </a:xfrm>
                <a:custGeom>
                  <a:avLst/>
                  <a:gdLst>
                    <a:gd name="connsiteX0" fmla="*/ 17 w 198699"/>
                    <a:gd name="connsiteY0" fmla="*/ 79 h 48317"/>
                    <a:gd name="connsiteX1" fmla="*/ 38117 w 198699"/>
                    <a:gd name="connsiteY1" fmla="*/ 47704 h 48317"/>
                    <a:gd name="connsiteX2" fmla="*/ 77805 w 198699"/>
                    <a:gd name="connsiteY2" fmla="*/ 25479 h 48317"/>
                    <a:gd name="connsiteX3" fmla="*/ 198455 w 198699"/>
                    <a:gd name="connsiteY3" fmla="*/ 1666 h 48317"/>
                    <a:gd name="connsiteX4" fmla="*/ 42880 w 198699"/>
                    <a:gd name="connsiteY4" fmla="*/ 35004 h 48317"/>
                    <a:gd name="connsiteX5" fmla="*/ 17 w 198699"/>
                    <a:gd name="connsiteY5" fmla="*/ 79 h 4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8699" h="48317">
                      <a:moveTo>
                        <a:pt x="17" y="79"/>
                      </a:moveTo>
                      <a:cubicBezTo>
                        <a:pt x="-777" y="2196"/>
                        <a:pt x="25152" y="43471"/>
                        <a:pt x="38117" y="47704"/>
                      </a:cubicBezTo>
                      <a:cubicBezTo>
                        <a:pt x="51082" y="51937"/>
                        <a:pt x="51082" y="33152"/>
                        <a:pt x="77805" y="25479"/>
                      </a:cubicBezTo>
                      <a:cubicBezTo>
                        <a:pt x="104528" y="17806"/>
                        <a:pt x="204276" y="78"/>
                        <a:pt x="198455" y="1666"/>
                      </a:cubicBezTo>
                      <a:cubicBezTo>
                        <a:pt x="192634" y="3254"/>
                        <a:pt x="70661" y="31035"/>
                        <a:pt x="42880" y="35004"/>
                      </a:cubicBezTo>
                      <a:cubicBezTo>
                        <a:pt x="15099" y="38973"/>
                        <a:pt x="811" y="-2038"/>
                        <a:pt x="17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2" name="フリーフォーム: 図形 1471">
                  <a:extLst>
                    <a:ext uri="{FF2B5EF4-FFF2-40B4-BE49-F238E27FC236}">
                      <a16:creationId xmlns:a16="http://schemas.microsoft.com/office/drawing/2014/main" id="{AE8B1A3B-A0D5-4D50-BC47-EEC8F3A10719}"/>
                    </a:ext>
                  </a:extLst>
                </p:cNvPr>
                <p:cNvSpPr/>
                <p:nvPr/>
              </p:nvSpPr>
              <p:spPr>
                <a:xfrm>
                  <a:off x="4770375" y="2135115"/>
                  <a:ext cx="75642" cy="122312"/>
                </a:xfrm>
                <a:custGeom>
                  <a:avLst/>
                  <a:gdLst>
                    <a:gd name="connsiteX0" fmla="*/ 74675 w 75642"/>
                    <a:gd name="connsiteY0" fmla="*/ 73 h 122312"/>
                    <a:gd name="connsiteX1" fmla="*/ 39750 w 75642"/>
                    <a:gd name="connsiteY1" fmla="*/ 79448 h 122312"/>
                    <a:gd name="connsiteX2" fmla="*/ 63 w 75642"/>
                    <a:gd name="connsiteY2" fmla="*/ 122310 h 122312"/>
                    <a:gd name="connsiteX3" fmla="*/ 49275 w 75642"/>
                    <a:gd name="connsiteY3" fmla="*/ 77860 h 122312"/>
                    <a:gd name="connsiteX4" fmla="*/ 65150 w 75642"/>
                    <a:gd name="connsiteY4" fmla="*/ 65160 h 122312"/>
                    <a:gd name="connsiteX5" fmla="*/ 74675 w 75642"/>
                    <a:gd name="connsiteY5" fmla="*/ 73 h 12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42" h="122312">
                      <a:moveTo>
                        <a:pt x="74675" y="73"/>
                      </a:moveTo>
                      <a:cubicBezTo>
                        <a:pt x="70442" y="2454"/>
                        <a:pt x="52185" y="59075"/>
                        <a:pt x="39750" y="79448"/>
                      </a:cubicBezTo>
                      <a:cubicBezTo>
                        <a:pt x="27315" y="99821"/>
                        <a:pt x="-1525" y="122575"/>
                        <a:pt x="63" y="122310"/>
                      </a:cubicBezTo>
                      <a:cubicBezTo>
                        <a:pt x="1650" y="122045"/>
                        <a:pt x="38427" y="87385"/>
                        <a:pt x="49275" y="77860"/>
                      </a:cubicBezTo>
                      <a:cubicBezTo>
                        <a:pt x="60123" y="68335"/>
                        <a:pt x="62240" y="76272"/>
                        <a:pt x="65150" y="65160"/>
                      </a:cubicBezTo>
                      <a:cubicBezTo>
                        <a:pt x="68060" y="54048"/>
                        <a:pt x="78908" y="-2308"/>
                        <a:pt x="74675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3" name="フリーフォーム: 図形 1472">
                  <a:extLst>
                    <a:ext uri="{FF2B5EF4-FFF2-40B4-BE49-F238E27FC236}">
                      <a16:creationId xmlns:a16="http://schemas.microsoft.com/office/drawing/2014/main" id="{6E45D7E7-28AE-43EB-AA77-6192BB192EFF}"/>
                    </a:ext>
                  </a:extLst>
                </p:cNvPr>
                <p:cNvSpPr/>
                <p:nvPr/>
              </p:nvSpPr>
              <p:spPr>
                <a:xfrm>
                  <a:off x="4800493" y="2566928"/>
                  <a:ext cx="52063" cy="160689"/>
                </a:xfrm>
                <a:custGeom>
                  <a:avLst/>
                  <a:gdLst>
                    <a:gd name="connsiteX0" fmla="*/ 107 w 52063"/>
                    <a:gd name="connsiteY0" fmla="*/ 60 h 160689"/>
                    <a:gd name="connsiteX1" fmla="*/ 35032 w 52063"/>
                    <a:gd name="connsiteY1" fmla="*/ 81022 h 160689"/>
                    <a:gd name="connsiteX2" fmla="*/ 42970 w 52063"/>
                    <a:gd name="connsiteY2" fmla="*/ 160397 h 160689"/>
                    <a:gd name="connsiteX3" fmla="*/ 49320 w 52063"/>
                    <a:gd name="connsiteY3" fmla="*/ 106422 h 160689"/>
                    <a:gd name="connsiteX4" fmla="*/ 47732 w 52063"/>
                    <a:gd name="connsiteY4" fmla="*/ 68322 h 160689"/>
                    <a:gd name="connsiteX5" fmla="*/ 107 w 52063"/>
                    <a:gd name="connsiteY5" fmla="*/ 60 h 1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63" h="160689">
                      <a:moveTo>
                        <a:pt x="107" y="60"/>
                      </a:moveTo>
                      <a:cubicBezTo>
                        <a:pt x="-2010" y="2177"/>
                        <a:pt x="27888" y="54299"/>
                        <a:pt x="35032" y="81022"/>
                      </a:cubicBezTo>
                      <a:cubicBezTo>
                        <a:pt x="42176" y="107745"/>
                        <a:pt x="40589" y="156164"/>
                        <a:pt x="42970" y="160397"/>
                      </a:cubicBezTo>
                      <a:cubicBezTo>
                        <a:pt x="45351" y="164630"/>
                        <a:pt x="48526" y="121768"/>
                        <a:pt x="49320" y="106422"/>
                      </a:cubicBezTo>
                      <a:cubicBezTo>
                        <a:pt x="50114" y="91076"/>
                        <a:pt x="55934" y="84197"/>
                        <a:pt x="47732" y="68322"/>
                      </a:cubicBezTo>
                      <a:cubicBezTo>
                        <a:pt x="39530" y="52447"/>
                        <a:pt x="2224" y="-2057"/>
                        <a:pt x="107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4" name="フリーフォーム: 図形 1473">
                  <a:extLst>
                    <a:ext uri="{FF2B5EF4-FFF2-40B4-BE49-F238E27FC236}">
                      <a16:creationId xmlns:a16="http://schemas.microsoft.com/office/drawing/2014/main" id="{F77FF316-EBE0-4AF3-96CE-305E5AAFE859}"/>
                    </a:ext>
                  </a:extLst>
                </p:cNvPr>
                <p:cNvSpPr/>
                <p:nvPr/>
              </p:nvSpPr>
              <p:spPr>
                <a:xfrm>
                  <a:off x="4919643" y="2522416"/>
                  <a:ext cx="37325" cy="245640"/>
                </a:xfrm>
                <a:custGeom>
                  <a:avLst/>
                  <a:gdLst>
                    <a:gd name="connsiteX0" fmla="*/ 20 w 37325"/>
                    <a:gd name="connsiteY0" fmla="*/ 122 h 245640"/>
                    <a:gd name="connsiteX1" fmla="*/ 27007 w 37325"/>
                    <a:gd name="connsiteY1" fmla="*/ 98547 h 245640"/>
                    <a:gd name="connsiteX2" fmla="*/ 30182 w 37325"/>
                    <a:gd name="connsiteY2" fmla="*/ 131884 h 245640"/>
                    <a:gd name="connsiteX3" fmla="*/ 36532 w 37325"/>
                    <a:gd name="connsiteY3" fmla="*/ 201734 h 245640"/>
                    <a:gd name="connsiteX4" fmla="*/ 36532 w 37325"/>
                    <a:gd name="connsiteY4" fmla="*/ 244597 h 245640"/>
                    <a:gd name="connsiteX5" fmla="*/ 30182 w 37325"/>
                    <a:gd name="connsiteY5" fmla="*/ 158872 h 245640"/>
                    <a:gd name="connsiteX6" fmla="*/ 31770 w 37325"/>
                    <a:gd name="connsiteY6" fmla="*/ 79497 h 245640"/>
                    <a:gd name="connsiteX7" fmla="*/ 20 w 37325"/>
                    <a:gd name="connsiteY7" fmla="*/ 122 h 24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25" h="245640">
                      <a:moveTo>
                        <a:pt x="20" y="122"/>
                      </a:moveTo>
                      <a:cubicBezTo>
                        <a:pt x="-774" y="3297"/>
                        <a:pt x="21980" y="76587"/>
                        <a:pt x="27007" y="98547"/>
                      </a:cubicBezTo>
                      <a:cubicBezTo>
                        <a:pt x="32034" y="120507"/>
                        <a:pt x="28595" y="114686"/>
                        <a:pt x="30182" y="131884"/>
                      </a:cubicBezTo>
                      <a:cubicBezTo>
                        <a:pt x="31770" y="149082"/>
                        <a:pt x="35474" y="182949"/>
                        <a:pt x="36532" y="201734"/>
                      </a:cubicBezTo>
                      <a:cubicBezTo>
                        <a:pt x="37590" y="220519"/>
                        <a:pt x="37590" y="251741"/>
                        <a:pt x="36532" y="244597"/>
                      </a:cubicBezTo>
                      <a:cubicBezTo>
                        <a:pt x="35474" y="237453"/>
                        <a:pt x="30976" y="186389"/>
                        <a:pt x="30182" y="158872"/>
                      </a:cubicBezTo>
                      <a:cubicBezTo>
                        <a:pt x="29388" y="131355"/>
                        <a:pt x="35210" y="102516"/>
                        <a:pt x="31770" y="79497"/>
                      </a:cubicBezTo>
                      <a:cubicBezTo>
                        <a:pt x="28330" y="56478"/>
                        <a:pt x="814" y="-3053"/>
                        <a:pt x="2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5" name="フリーフォーム: 図形 1474">
                  <a:extLst>
                    <a:ext uri="{FF2B5EF4-FFF2-40B4-BE49-F238E27FC236}">
                      <a16:creationId xmlns:a16="http://schemas.microsoft.com/office/drawing/2014/main" id="{D93CA303-02A2-4621-9E49-F4C0AD6137D9}"/>
                    </a:ext>
                  </a:extLst>
                </p:cNvPr>
                <p:cNvSpPr/>
                <p:nvPr/>
              </p:nvSpPr>
              <p:spPr>
                <a:xfrm>
                  <a:off x="4984393" y="2556540"/>
                  <a:ext cx="43308" cy="156517"/>
                </a:xfrm>
                <a:custGeom>
                  <a:avLst/>
                  <a:gdLst>
                    <a:gd name="connsiteX0" fmla="*/ 43220 w 43308"/>
                    <a:gd name="connsiteY0" fmla="*/ 923 h 156517"/>
                    <a:gd name="connsiteX1" fmla="*/ 5120 w 43308"/>
                    <a:gd name="connsiteY1" fmla="*/ 107285 h 156517"/>
                    <a:gd name="connsiteX2" fmla="*/ 357 w 43308"/>
                    <a:gd name="connsiteY2" fmla="*/ 156498 h 156517"/>
                    <a:gd name="connsiteX3" fmla="*/ 1945 w 43308"/>
                    <a:gd name="connsiteY3" fmla="*/ 102523 h 156517"/>
                    <a:gd name="connsiteX4" fmla="*/ 14645 w 43308"/>
                    <a:gd name="connsiteY4" fmla="*/ 58073 h 156517"/>
                    <a:gd name="connsiteX5" fmla="*/ 43220 w 43308"/>
                    <a:gd name="connsiteY5" fmla="*/ 923 h 15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08" h="156517">
                      <a:moveTo>
                        <a:pt x="43220" y="923"/>
                      </a:moveTo>
                      <a:cubicBezTo>
                        <a:pt x="41632" y="9125"/>
                        <a:pt x="12264" y="81356"/>
                        <a:pt x="5120" y="107285"/>
                      </a:cubicBezTo>
                      <a:cubicBezTo>
                        <a:pt x="-2024" y="133214"/>
                        <a:pt x="886" y="157292"/>
                        <a:pt x="357" y="156498"/>
                      </a:cubicBezTo>
                      <a:cubicBezTo>
                        <a:pt x="-172" y="155704"/>
                        <a:pt x="-436" y="118927"/>
                        <a:pt x="1945" y="102523"/>
                      </a:cubicBezTo>
                      <a:cubicBezTo>
                        <a:pt x="4326" y="86119"/>
                        <a:pt x="4591" y="74742"/>
                        <a:pt x="14645" y="58073"/>
                      </a:cubicBezTo>
                      <a:cubicBezTo>
                        <a:pt x="24699" y="41404"/>
                        <a:pt x="44808" y="-7279"/>
                        <a:pt x="43220" y="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6" name="フリーフォーム: 図形 1475">
                  <a:extLst>
                    <a:ext uri="{FF2B5EF4-FFF2-40B4-BE49-F238E27FC236}">
                      <a16:creationId xmlns:a16="http://schemas.microsoft.com/office/drawing/2014/main" id="{4FFEDF19-5545-4476-B439-BEF7068A2169}"/>
                    </a:ext>
                  </a:extLst>
                </p:cNvPr>
                <p:cNvSpPr/>
                <p:nvPr/>
              </p:nvSpPr>
              <p:spPr>
                <a:xfrm>
                  <a:off x="4786277" y="2617780"/>
                  <a:ext cx="30205" cy="173052"/>
                </a:xfrm>
                <a:custGeom>
                  <a:avLst/>
                  <a:gdLst>
                    <a:gd name="connsiteX0" fmla="*/ 3211 w 30205"/>
                    <a:gd name="connsiteY0" fmla="*/ 8 h 173052"/>
                    <a:gd name="connsiteX1" fmla="*/ 30198 w 30205"/>
                    <a:gd name="connsiteY1" fmla="*/ 80970 h 173052"/>
                    <a:gd name="connsiteX2" fmla="*/ 36 w 30205"/>
                    <a:gd name="connsiteY2" fmla="*/ 173045 h 173052"/>
                    <a:gd name="connsiteX3" fmla="*/ 23848 w 30205"/>
                    <a:gd name="connsiteY3" fmla="*/ 85733 h 173052"/>
                    <a:gd name="connsiteX4" fmla="*/ 3211 w 30205"/>
                    <a:gd name="connsiteY4" fmla="*/ 8 h 17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5" h="173052">
                      <a:moveTo>
                        <a:pt x="3211" y="8"/>
                      </a:moveTo>
                      <a:cubicBezTo>
                        <a:pt x="4269" y="-786"/>
                        <a:pt x="30727" y="52131"/>
                        <a:pt x="30198" y="80970"/>
                      </a:cubicBezTo>
                      <a:cubicBezTo>
                        <a:pt x="29669" y="109809"/>
                        <a:pt x="1094" y="172251"/>
                        <a:pt x="36" y="173045"/>
                      </a:cubicBezTo>
                      <a:cubicBezTo>
                        <a:pt x="-1022" y="173839"/>
                        <a:pt x="20938" y="110339"/>
                        <a:pt x="23848" y="85733"/>
                      </a:cubicBezTo>
                      <a:cubicBezTo>
                        <a:pt x="26758" y="61127"/>
                        <a:pt x="2153" y="802"/>
                        <a:pt x="3211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7" name="フリーフォーム: 図形 1476">
                  <a:extLst>
                    <a:ext uri="{FF2B5EF4-FFF2-40B4-BE49-F238E27FC236}">
                      <a16:creationId xmlns:a16="http://schemas.microsoft.com/office/drawing/2014/main" id="{985FE171-8033-4960-9F72-A2D72630F436}"/>
                    </a:ext>
                  </a:extLst>
                </p:cNvPr>
                <p:cNvSpPr/>
                <p:nvPr/>
              </p:nvSpPr>
              <p:spPr>
                <a:xfrm>
                  <a:off x="4773504" y="2643079"/>
                  <a:ext cx="148616" cy="41524"/>
                </a:xfrm>
                <a:custGeom>
                  <a:avLst/>
                  <a:gdLst>
                    <a:gd name="connsiteX0" fmla="*/ 109 w 148616"/>
                    <a:gd name="connsiteY0" fmla="*/ 109 h 41524"/>
                    <a:gd name="connsiteX1" fmla="*/ 68371 w 148616"/>
                    <a:gd name="connsiteY1" fmla="*/ 28684 h 41524"/>
                    <a:gd name="connsiteX2" fmla="*/ 147746 w 148616"/>
                    <a:gd name="connsiteY2" fmla="*/ 8046 h 41524"/>
                    <a:gd name="connsiteX3" fmla="*/ 112821 w 148616"/>
                    <a:gd name="connsiteY3" fmla="*/ 20746 h 41524"/>
                    <a:gd name="connsiteX4" fmla="*/ 54084 w 148616"/>
                    <a:gd name="connsiteY4" fmla="*/ 41384 h 41524"/>
                    <a:gd name="connsiteX5" fmla="*/ 109 w 148616"/>
                    <a:gd name="connsiteY5" fmla="*/ 109 h 4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616" h="41524">
                      <a:moveTo>
                        <a:pt x="109" y="109"/>
                      </a:moveTo>
                      <a:cubicBezTo>
                        <a:pt x="2490" y="-2008"/>
                        <a:pt x="43765" y="27361"/>
                        <a:pt x="68371" y="28684"/>
                      </a:cubicBezTo>
                      <a:cubicBezTo>
                        <a:pt x="92977" y="30007"/>
                        <a:pt x="140338" y="9369"/>
                        <a:pt x="147746" y="8046"/>
                      </a:cubicBezTo>
                      <a:cubicBezTo>
                        <a:pt x="155154" y="6723"/>
                        <a:pt x="112821" y="20746"/>
                        <a:pt x="112821" y="20746"/>
                      </a:cubicBezTo>
                      <a:cubicBezTo>
                        <a:pt x="97211" y="26302"/>
                        <a:pt x="73399" y="43236"/>
                        <a:pt x="54084" y="41384"/>
                      </a:cubicBezTo>
                      <a:cubicBezTo>
                        <a:pt x="34770" y="39532"/>
                        <a:pt x="-2272" y="2226"/>
                        <a:pt x="10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8" name="フリーフォーム: 図形 1477">
                  <a:extLst>
                    <a:ext uri="{FF2B5EF4-FFF2-40B4-BE49-F238E27FC236}">
                      <a16:creationId xmlns:a16="http://schemas.microsoft.com/office/drawing/2014/main" id="{6C02E55C-FAA9-4817-AAFA-7DE1D71FC2BF}"/>
                    </a:ext>
                  </a:extLst>
                </p:cNvPr>
                <p:cNvSpPr/>
                <p:nvPr/>
              </p:nvSpPr>
              <p:spPr>
                <a:xfrm>
                  <a:off x="4685830" y="2385246"/>
                  <a:ext cx="139653" cy="403178"/>
                </a:xfrm>
                <a:custGeom>
                  <a:avLst/>
                  <a:gdLst>
                    <a:gd name="connsiteX0" fmla="*/ 71908 w 139653"/>
                    <a:gd name="connsiteY0" fmla="*/ 99192 h 403178"/>
                    <a:gd name="connsiteX1" fmla="*/ 138583 w 139653"/>
                    <a:gd name="connsiteY1" fmla="*/ 242067 h 403178"/>
                    <a:gd name="connsiteX2" fmla="*/ 114770 w 139653"/>
                    <a:gd name="connsiteY2" fmla="*/ 191267 h 403178"/>
                    <a:gd name="connsiteX3" fmla="*/ 138583 w 139653"/>
                    <a:gd name="connsiteY3" fmla="*/ 275404 h 403178"/>
                    <a:gd name="connsiteX4" fmla="*/ 124295 w 139653"/>
                    <a:gd name="connsiteY4" fmla="*/ 232542 h 403178"/>
                    <a:gd name="connsiteX5" fmla="*/ 113183 w 139653"/>
                    <a:gd name="connsiteY5" fmla="*/ 364304 h 403178"/>
                    <a:gd name="connsiteX6" fmla="*/ 122708 w 139653"/>
                    <a:gd name="connsiteY6" fmla="*/ 310329 h 403178"/>
                    <a:gd name="connsiteX7" fmla="*/ 79845 w 139653"/>
                    <a:gd name="connsiteY7" fmla="*/ 402404 h 403178"/>
                    <a:gd name="connsiteX8" fmla="*/ 73495 w 139653"/>
                    <a:gd name="connsiteY8" fmla="*/ 248417 h 403178"/>
                    <a:gd name="connsiteX9" fmla="*/ 90958 w 139653"/>
                    <a:gd name="connsiteY9" fmla="*/ 297629 h 403178"/>
                    <a:gd name="connsiteX10" fmla="*/ 90958 w 139653"/>
                    <a:gd name="connsiteY10" fmla="*/ 191267 h 403178"/>
                    <a:gd name="connsiteX11" fmla="*/ 470 w 139653"/>
                    <a:gd name="connsiteY11" fmla="*/ 2354 h 403178"/>
                    <a:gd name="connsiteX12" fmla="*/ 71908 w 139653"/>
                    <a:gd name="connsiteY12" fmla="*/ 99192 h 403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653" h="403178">
                      <a:moveTo>
                        <a:pt x="71908" y="99192"/>
                      </a:moveTo>
                      <a:cubicBezTo>
                        <a:pt x="94927" y="139144"/>
                        <a:pt x="131439" y="226721"/>
                        <a:pt x="138583" y="242067"/>
                      </a:cubicBezTo>
                      <a:cubicBezTo>
                        <a:pt x="145727" y="257413"/>
                        <a:pt x="114770" y="185711"/>
                        <a:pt x="114770" y="191267"/>
                      </a:cubicBezTo>
                      <a:cubicBezTo>
                        <a:pt x="114770" y="196823"/>
                        <a:pt x="136996" y="268525"/>
                        <a:pt x="138583" y="275404"/>
                      </a:cubicBezTo>
                      <a:cubicBezTo>
                        <a:pt x="140170" y="282283"/>
                        <a:pt x="128528" y="217725"/>
                        <a:pt x="124295" y="232542"/>
                      </a:cubicBezTo>
                      <a:cubicBezTo>
                        <a:pt x="120062" y="247359"/>
                        <a:pt x="113447" y="351340"/>
                        <a:pt x="113183" y="364304"/>
                      </a:cubicBezTo>
                      <a:cubicBezTo>
                        <a:pt x="112919" y="377268"/>
                        <a:pt x="128264" y="303979"/>
                        <a:pt x="122708" y="310329"/>
                      </a:cubicBezTo>
                      <a:cubicBezTo>
                        <a:pt x="117152" y="316679"/>
                        <a:pt x="88047" y="412723"/>
                        <a:pt x="79845" y="402404"/>
                      </a:cubicBezTo>
                      <a:cubicBezTo>
                        <a:pt x="71643" y="392085"/>
                        <a:pt x="71643" y="265879"/>
                        <a:pt x="73495" y="248417"/>
                      </a:cubicBezTo>
                      <a:cubicBezTo>
                        <a:pt x="75347" y="230955"/>
                        <a:pt x="88048" y="307154"/>
                        <a:pt x="90958" y="297629"/>
                      </a:cubicBezTo>
                      <a:cubicBezTo>
                        <a:pt x="93868" y="288104"/>
                        <a:pt x="106039" y="240479"/>
                        <a:pt x="90958" y="191267"/>
                      </a:cubicBezTo>
                      <a:cubicBezTo>
                        <a:pt x="75877" y="142055"/>
                        <a:pt x="6555" y="18758"/>
                        <a:pt x="470" y="2354"/>
                      </a:cubicBezTo>
                      <a:cubicBezTo>
                        <a:pt x="-5616" y="-14050"/>
                        <a:pt x="48889" y="59240"/>
                        <a:pt x="71908" y="991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9" name="フリーフォーム: 図形 1478">
                  <a:extLst>
                    <a:ext uri="{FF2B5EF4-FFF2-40B4-BE49-F238E27FC236}">
                      <a16:creationId xmlns:a16="http://schemas.microsoft.com/office/drawing/2014/main" id="{44645332-D4E8-4527-9CC5-0697374AF81E}"/>
                    </a:ext>
                  </a:extLst>
                </p:cNvPr>
                <p:cNvSpPr/>
                <p:nvPr/>
              </p:nvSpPr>
              <p:spPr>
                <a:xfrm>
                  <a:off x="4752948" y="2506380"/>
                  <a:ext cx="66431" cy="178311"/>
                </a:xfrm>
                <a:custGeom>
                  <a:avLst/>
                  <a:gdLst>
                    <a:gd name="connsiteX0" fmla="*/ 6377 w 66431"/>
                    <a:gd name="connsiteY0" fmla="*/ 283 h 178311"/>
                    <a:gd name="connsiteX1" fmla="*/ 65115 w 66431"/>
                    <a:gd name="connsiteY1" fmla="*/ 147920 h 178311"/>
                    <a:gd name="connsiteX2" fmla="*/ 47652 w 66431"/>
                    <a:gd name="connsiteY2" fmla="*/ 98708 h 178311"/>
                    <a:gd name="connsiteX3" fmla="*/ 52415 w 66431"/>
                    <a:gd name="connsiteY3" fmla="*/ 178083 h 178311"/>
                    <a:gd name="connsiteX4" fmla="*/ 17490 w 66431"/>
                    <a:gd name="connsiteY4" fmla="*/ 68545 h 178311"/>
                    <a:gd name="connsiteX5" fmla="*/ 36540 w 66431"/>
                    <a:gd name="connsiteY5" fmla="*/ 163795 h 178311"/>
                    <a:gd name="connsiteX6" fmla="*/ 4790 w 66431"/>
                    <a:gd name="connsiteY6" fmla="*/ 111408 h 178311"/>
                    <a:gd name="connsiteX7" fmla="*/ 6377 w 66431"/>
                    <a:gd name="connsiteY7" fmla="*/ 283 h 17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431" h="178311">
                      <a:moveTo>
                        <a:pt x="6377" y="283"/>
                      </a:moveTo>
                      <a:cubicBezTo>
                        <a:pt x="16431" y="6368"/>
                        <a:pt x="58236" y="131516"/>
                        <a:pt x="65115" y="147920"/>
                      </a:cubicBezTo>
                      <a:cubicBezTo>
                        <a:pt x="71994" y="164324"/>
                        <a:pt x="49769" y="93681"/>
                        <a:pt x="47652" y="98708"/>
                      </a:cubicBezTo>
                      <a:cubicBezTo>
                        <a:pt x="45535" y="103735"/>
                        <a:pt x="57442" y="183110"/>
                        <a:pt x="52415" y="178083"/>
                      </a:cubicBezTo>
                      <a:cubicBezTo>
                        <a:pt x="47388" y="173056"/>
                        <a:pt x="20136" y="70926"/>
                        <a:pt x="17490" y="68545"/>
                      </a:cubicBezTo>
                      <a:cubicBezTo>
                        <a:pt x="14844" y="66164"/>
                        <a:pt x="38657" y="156651"/>
                        <a:pt x="36540" y="163795"/>
                      </a:cubicBezTo>
                      <a:cubicBezTo>
                        <a:pt x="34423" y="170939"/>
                        <a:pt x="9552" y="134956"/>
                        <a:pt x="4790" y="111408"/>
                      </a:cubicBezTo>
                      <a:cubicBezTo>
                        <a:pt x="28" y="87860"/>
                        <a:pt x="-3677" y="-5802"/>
                        <a:pt x="6377" y="28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0" name="フリーフォーム: 図形 1479">
                  <a:extLst>
                    <a:ext uri="{FF2B5EF4-FFF2-40B4-BE49-F238E27FC236}">
                      <a16:creationId xmlns:a16="http://schemas.microsoft.com/office/drawing/2014/main" id="{282D3A89-166C-4E43-ADB0-99671E8D68F5}"/>
                    </a:ext>
                  </a:extLst>
                </p:cNvPr>
                <p:cNvSpPr/>
                <p:nvPr/>
              </p:nvSpPr>
              <p:spPr>
                <a:xfrm>
                  <a:off x="4581410" y="2219944"/>
                  <a:ext cx="191904" cy="316807"/>
                </a:xfrm>
                <a:custGeom>
                  <a:avLst/>
                  <a:gdLst>
                    <a:gd name="connsiteX0" fmla="*/ 52503 w 191904"/>
                    <a:gd name="connsiteY0" fmla="*/ 5731 h 316807"/>
                    <a:gd name="connsiteX1" fmla="*/ 112828 w 191904"/>
                    <a:gd name="connsiteY1" fmla="*/ 180356 h 316807"/>
                    <a:gd name="connsiteX2" fmla="*/ 117590 w 191904"/>
                    <a:gd name="connsiteY2" fmla="*/ 181944 h 316807"/>
                    <a:gd name="connsiteX3" fmla="*/ 190615 w 191904"/>
                    <a:gd name="connsiteY3" fmla="*/ 275606 h 316807"/>
                    <a:gd name="connsiteX4" fmla="*/ 165215 w 191904"/>
                    <a:gd name="connsiteY4" fmla="*/ 281956 h 316807"/>
                    <a:gd name="connsiteX5" fmla="*/ 177915 w 191904"/>
                    <a:gd name="connsiteY5" fmla="*/ 315294 h 316807"/>
                    <a:gd name="connsiteX6" fmla="*/ 120765 w 191904"/>
                    <a:gd name="connsiteY6" fmla="*/ 226394 h 316807"/>
                    <a:gd name="connsiteX7" fmla="*/ 65203 w 191904"/>
                    <a:gd name="connsiteY7" fmla="*/ 131144 h 316807"/>
                    <a:gd name="connsiteX8" fmla="*/ 115 w 191904"/>
                    <a:gd name="connsiteY8" fmla="*/ 969 h 316807"/>
                    <a:gd name="connsiteX9" fmla="*/ 49328 w 191904"/>
                    <a:gd name="connsiteY9" fmla="*/ 69231 h 316807"/>
                    <a:gd name="connsiteX10" fmla="*/ 52503 w 191904"/>
                    <a:gd name="connsiteY10" fmla="*/ 5731 h 31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04" h="316807">
                      <a:moveTo>
                        <a:pt x="52503" y="5731"/>
                      </a:moveTo>
                      <a:cubicBezTo>
                        <a:pt x="63086" y="24252"/>
                        <a:pt x="101980" y="150987"/>
                        <a:pt x="112828" y="180356"/>
                      </a:cubicBezTo>
                      <a:cubicBezTo>
                        <a:pt x="123676" y="209725"/>
                        <a:pt x="104626" y="166069"/>
                        <a:pt x="117590" y="181944"/>
                      </a:cubicBezTo>
                      <a:cubicBezTo>
                        <a:pt x="130554" y="197819"/>
                        <a:pt x="182678" y="258937"/>
                        <a:pt x="190615" y="275606"/>
                      </a:cubicBezTo>
                      <a:cubicBezTo>
                        <a:pt x="198552" y="292275"/>
                        <a:pt x="167332" y="275341"/>
                        <a:pt x="165215" y="281956"/>
                      </a:cubicBezTo>
                      <a:cubicBezTo>
                        <a:pt x="163098" y="288571"/>
                        <a:pt x="185323" y="324554"/>
                        <a:pt x="177915" y="315294"/>
                      </a:cubicBezTo>
                      <a:cubicBezTo>
                        <a:pt x="170507" y="306034"/>
                        <a:pt x="139550" y="257086"/>
                        <a:pt x="120765" y="226394"/>
                      </a:cubicBezTo>
                      <a:cubicBezTo>
                        <a:pt x="101980" y="195702"/>
                        <a:pt x="85311" y="168715"/>
                        <a:pt x="65203" y="131144"/>
                      </a:cubicBezTo>
                      <a:cubicBezTo>
                        <a:pt x="45095" y="93573"/>
                        <a:pt x="2761" y="11288"/>
                        <a:pt x="115" y="969"/>
                      </a:cubicBezTo>
                      <a:cubicBezTo>
                        <a:pt x="-2531" y="-9350"/>
                        <a:pt x="41126" y="66056"/>
                        <a:pt x="49328" y="69231"/>
                      </a:cubicBezTo>
                      <a:cubicBezTo>
                        <a:pt x="57530" y="72406"/>
                        <a:pt x="41920" y="-12790"/>
                        <a:pt x="52503" y="573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1" name="フリーフォーム: 図形 1480">
                  <a:extLst>
                    <a:ext uri="{FF2B5EF4-FFF2-40B4-BE49-F238E27FC236}">
                      <a16:creationId xmlns:a16="http://schemas.microsoft.com/office/drawing/2014/main" id="{5FFAB5DE-3141-46B3-9CBD-62312932F74A}"/>
                    </a:ext>
                  </a:extLst>
                </p:cNvPr>
                <p:cNvSpPr/>
                <p:nvPr/>
              </p:nvSpPr>
              <p:spPr>
                <a:xfrm>
                  <a:off x="4557712" y="2079224"/>
                  <a:ext cx="60355" cy="195523"/>
                </a:xfrm>
                <a:custGeom>
                  <a:avLst/>
                  <a:gdLst>
                    <a:gd name="connsiteX0" fmla="*/ 1 w 60355"/>
                    <a:gd name="connsiteY0" fmla="*/ 1989 h 195523"/>
                    <a:gd name="connsiteX1" fmla="*/ 44451 w 60355"/>
                    <a:gd name="connsiteY1" fmla="*/ 182964 h 195523"/>
                    <a:gd name="connsiteX2" fmla="*/ 42863 w 60355"/>
                    <a:gd name="connsiteY2" fmla="*/ 154389 h 195523"/>
                    <a:gd name="connsiteX3" fmla="*/ 60326 w 60355"/>
                    <a:gd name="connsiteY3" fmla="*/ 194076 h 195523"/>
                    <a:gd name="connsiteX4" fmla="*/ 46038 w 60355"/>
                    <a:gd name="connsiteY4" fmla="*/ 92476 h 195523"/>
                    <a:gd name="connsiteX5" fmla="*/ 1 w 60355"/>
                    <a:gd name="connsiteY5" fmla="*/ 1989 h 195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55" h="195523">
                      <a:moveTo>
                        <a:pt x="1" y="1989"/>
                      </a:moveTo>
                      <a:cubicBezTo>
                        <a:pt x="-264" y="17070"/>
                        <a:pt x="37307" y="157564"/>
                        <a:pt x="44451" y="182964"/>
                      </a:cubicBezTo>
                      <a:cubicBezTo>
                        <a:pt x="51595" y="208364"/>
                        <a:pt x="40217" y="152537"/>
                        <a:pt x="42863" y="154389"/>
                      </a:cubicBezTo>
                      <a:cubicBezTo>
                        <a:pt x="45509" y="156241"/>
                        <a:pt x="59797" y="204395"/>
                        <a:pt x="60326" y="194076"/>
                      </a:cubicBezTo>
                      <a:cubicBezTo>
                        <a:pt x="60855" y="183757"/>
                        <a:pt x="54240" y="123432"/>
                        <a:pt x="46038" y="92476"/>
                      </a:cubicBezTo>
                      <a:cubicBezTo>
                        <a:pt x="37836" y="61520"/>
                        <a:pt x="266" y="-13092"/>
                        <a:pt x="1" y="198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2" name="フリーフォーム: 図形 1481">
                  <a:extLst>
                    <a:ext uri="{FF2B5EF4-FFF2-40B4-BE49-F238E27FC236}">
                      <a16:creationId xmlns:a16="http://schemas.microsoft.com/office/drawing/2014/main" id="{03F0E953-20C4-4A1C-8599-A67BEE379676}"/>
                    </a:ext>
                  </a:extLst>
                </p:cNvPr>
                <p:cNvSpPr/>
                <p:nvPr/>
              </p:nvSpPr>
              <p:spPr>
                <a:xfrm>
                  <a:off x="4552924" y="2074556"/>
                  <a:ext cx="143634" cy="72838"/>
                </a:xfrm>
                <a:custGeom>
                  <a:avLst/>
                  <a:gdLst>
                    <a:gd name="connsiteX0" fmla="*/ 55589 w 143634"/>
                    <a:gd name="connsiteY0" fmla="*/ 307 h 72838"/>
                    <a:gd name="connsiteX1" fmla="*/ 142901 w 143634"/>
                    <a:gd name="connsiteY1" fmla="*/ 68569 h 72838"/>
                    <a:gd name="connsiteX2" fmla="*/ 92101 w 143634"/>
                    <a:gd name="connsiteY2" fmla="*/ 60632 h 72838"/>
                    <a:gd name="connsiteX3" fmla="*/ 26 w 143634"/>
                    <a:gd name="connsiteY3" fmla="*/ 19357 h 72838"/>
                    <a:gd name="connsiteX4" fmla="*/ 101626 w 143634"/>
                    <a:gd name="connsiteY4" fmla="*/ 41582 h 72838"/>
                    <a:gd name="connsiteX5" fmla="*/ 55589 w 143634"/>
                    <a:gd name="connsiteY5" fmla="*/ 307 h 7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34" h="72838">
                      <a:moveTo>
                        <a:pt x="55589" y="307"/>
                      </a:moveTo>
                      <a:cubicBezTo>
                        <a:pt x="62468" y="4805"/>
                        <a:pt x="136816" y="58515"/>
                        <a:pt x="142901" y="68569"/>
                      </a:cubicBezTo>
                      <a:cubicBezTo>
                        <a:pt x="148986" y="78623"/>
                        <a:pt x="115913" y="68834"/>
                        <a:pt x="92101" y="60632"/>
                      </a:cubicBezTo>
                      <a:cubicBezTo>
                        <a:pt x="68289" y="52430"/>
                        <a:pt x="-1561" y="22532"/>
                        <a:pt x="26" y="19357"/>
                      </a:cubicBezTo>
                      <a:cubicBezTo>
                        <a:pt x="1613" y="16182"/>
                        <a:pt x="88397" y="41053"/>
                        <a:pt x="101626" y="41582"/>
                      </a:cubicBezTo>
                      <a:cubicBezTo>
                        <a:pt x="114855" y="42111"/>
                        <a:pt x="48710" y="-4191"/>
                        <a:pt x="55589" y="307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フリーフォーム: 図形 1482">
                  <a:extLst>
                    <a:ext uri="{FF2B5EF4-FFF2-40B4-BE49-F238E27FC236}">
                      <a16:creationId xmlns:a16="http://schemas.microsoft.com/office/drawing/2014/main" id="{94C8A8AD-2AAC-4F50-80D1-40906F4072C1}"/>
                    </a:ext>
                  </a:extLst>
                </p:cNvPr>
                <p:cNvSpPr/>
                <p:nvPr/>
              </p:nvSpPr>
              <p:spPr>
                <a:xfrm>
                  <a:off x="4594142" y="2125358"/>
                  <a:ext cx="108969" cy="65572"/>
                </a:xfrm>
                <a:custGeom>
                  <a:avLst/>
                  <a:gdLst>
                    <a:gd name="connsiteX0" fmla="*/ 83 w 108969"/>
                    <a:gd name="connsiteY0" fmla="*/ 1892 h 65572"/>
                    <a:gd name="connsiteX1" fmla="*/ 90571 w 108969"/>
                    <a:gd name="connsiteY1" fmla="*/ 65392 h 65572"/>
                    <a:gd name="connsiteX2" fmla="*/ 108033 w 108969"/>
                    <a:gd name="connsiteY2" fmla="*/ 20942 h 65572"/>
                    <a:gd name="connsiteX3" fmla="*/ 74696 w 108969"/>
                    <a:gd name="connsiteY3" fmla="*/ 17767 h 65572"/>
                    <a:gd name="connsiteX4" fmla="*/ 83 w 108969"/>
                    <a:gd name="connsiteY4" fmla="*/ 1892 h 65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969" h="65572">
                      <a:moveTo>
                        <a:pt x="83" y="1892"/>
                      </a:moveTo>
                      <a:cubicBezTo>
                        <a:pt x="2729" y="9829"/>
                        <a:pt x="72579" y="62217"/>
                        <a:pt x="90571" y="65392"/>
                      </a:cubicBezTo>
                      <a:cubicBezTo>
                        <a:pt x="108563" y="68567"/>
                        <a:pt x="110679" y="28879"/>
                        <a:pt x="108033" y="20942"/>
                      </a:cubicBezTo>
                      <a:cubicBezTo>
                        <a:pt x="105387" y="13005"/>
                        <a:pt x="91100" y="22265"/>
                        <a:pt x="74696" y="17767"/>
                      </a:cubicBezTo>
                      <a:cubicBezTo>
                        <a:pt x="58292" y="13269"/>
                        <a:pt x="-2563" y="-6045"/>
                        <a:pt x="83" y="18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4" name="フリーフォーム: 図形 1483">
                  <a:extLst>
                    <a:ext uri="{FF2B5EF4-FFF2-40B4-BE49-F238E27FC236}">
                      <a16:creationId xmlns:a16="http://schemas.microsoft.com/office/drawing/2014/main" id="{FF55D50F-414E-438B-861E-EEE2D6239461}"/>
                    </a:ext>
                  </a:extLst>
                </p:cNvPr>
                <p:cNvSpPr/>
                <p:nvPr/>
              </p:nvSpPr>
              <p:spPr>
                <a:xfrm>
                  <a:off x="4805136" y="2087021"/>
                  <a:ext cx="228835" cy="172406"/>
                </a:xfrm>
                <a:custGeom>
                  <a:avLst/>
                  <a:gdLst>
                    <a:gd name="connsiteX0" fmla="*/ 227 w 228835"/>
                    <a:gd name="connsiteY0" fmla="*/ 542 h 172406"/>
                    <a:gd name="connsiteX1" fmla="*/ 120877 w 228835"/>
                    <a:gd name="connsiteY1" fmla="*/ 18004 h 172406"/>
                    <a:gd name="connsiteX2" fmla="*/ 106589 w 228835"/>
                    <a:gd name="connsiteY2" fmla="*/ 43404 h 172406"/>
                    <a:gd name="connsiteX3" fmla="*/ 149452 w 228835"/>
                    <a:gd name="connsiteY3" fmla="*/ 60867 h 172406"/>
                    <a:gd name="connsiteX4" fmla="*/ 98652 w 228835"/>
                    <a:gd name="connsiteY4" fmla="*/ 71979 h 172406"/>
                    <a:gd name="connsiteX5" fmla="*/ 195489 w 228835"/>
                    <a:gd name="connsiteY5" fmla="*/ 92617 h 172406"/>
                    <a:gd name="connsiteX6" fmla="*/ 109764 w 228835"/>
                    <a:gd name="connsiteY6" fmla="*/ 92617 h 172406"/>
                    <a:gd name="connsiteX7" fmla="*/ 228827 w 228835"/>
                    <a:gd name="connsiteY7" fmla="*/ 171992 h 172406"/>
                    <a:gd name="connsiteX8" fmla="*/ 116114 w 228835"/>
                    <a:gd name="connsiteY8" fmla="*/ 122779 h 172406"/>
                    <a:gd name="connsiteX9" fmla="*/ 119289 w 228835"/>
                    <a:gd name="connsiteY9" fmla="*/ 98967 h 172406"/>
                    <a:gd name="connsiteX10" fmla="*/ 87539 w 228835"/>
                    <a:gd name="connsiteY10" fmla="*/ 68804 h 172406"/>
                    <a:gd name="connsiteX11" fmla="*/ 90714 w 228835"/>
                    <a:gd name="connsiteY11" fmla="*/ 38642 h 172406"/>
                    <a:gd name="connsiteX12" fmla="*/ 227 w 228835"/>
                    <a:gd name="connsiteY12" fmla="*/ 542 h 17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8835" h="172406">
                      <a:moveTo>
                        <a:pt x="227" y="542"/>
                      </a:moveTo>
                      <a:cubicBezTo>
                        <a:pt x="5254" y="-2898"/>
                        <a:pt x="103150" y="10860"/>
                        <a:pt x="120877" y="18004"/>
                      </a:cubicBezTo>
                      <a:cubicBezTo>
                        <a:pt x="138604" y="25148"/>
                        <a:pt x="101827" y="36260"/>
                        <a:pt x="106589" y="43404"/>
                      </a:cubicBezTo>
                      <a:cubicBezTo>
                        <a:pt x="111351" y="50548"/>
                        <a:pt x="150775" y="56105"/>
                        <a:pt x="149452" y="60867"/>
                      </a:cubicBezTo>
                      <a:cubicBezTo>
                        <a:pt x="148129" y="65629"/>
                        <a:pt x="90979" y="66687"/>
                        <a:pt x="98652" y="71979"/>
                      </a:cubicBezTo>
                      <a:cubicBezTo>
                        <a:pt x="106325" y="77271"/>
                        <a:pt x="193637" y="89177"/>
                        <a:pt x="195489" y="92617"/>
                      </a:cubicBezTo>
                      <a:cubicBezTo>
                        <a:pt x="197341" y="96057"/>
                        <a:pt x="104208" y="79388"/>
                        <a:pt x="109764" y="92617"/>
                      </a:cubicBezTo>
                      <a:cubicBezTo>
                        <a:pt x="115320" y="105846"/>
                        <a:pt x="227769" y="166965"/>
                        <a:pt x="228827" y="171992"/>
                      </a:cubicBezTo>
                      <a:cubicBezTo>
                        <a:pt x="229885" y="177019"/>
                        <a:pt x="134370" y="134950"/>
                        <a:pt x="116114" y="122779"/>
                      </a:cubicBezTo>
                      <a:cubicBezTo>
                        <a:pt x="97858" y="110608"/>
                        <a:pt x="124051" y="107963"/>
                        <a:pt x="119289" y="98967"/>
                      </a:cubicBezTo>
                      <a:cubicBezTo>
                        <a:pt x="114527" y="89971"/>
                        <a:pt x="92302" y="78858"/>
                        <a:pt x="87539" y="68804"/>
                      </a:cubicBezTo>
                      <a:cubicBezTo>
                        <a:pt x="82777" y="58750"/>
                        <a:pt x="106589" y="51342"/>
                        <a:pt x="90714" y="38642"/>
                      </a:cubicBezTo>
                      <a:cubicBezTo>
                        <a:pt x="74839" y="25942"/>
                        <a:pt x="-4800" y="3982"/>
                        <a:pt x="227" y="5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5" name="フリーフォーム: 図形 1484">
                  <a:extLst>
                    <a:ext uri="{FF2B5EF4-FFF2-40B4-BE49-F238E27FC236}">
                      <a16:creationId xmlns:a16="http://schemas.microsoft.com/office/drawing/2014/main" id="{ADC71795-36BC-4BCB-B180-CC8BC0800205}"/>
                    </a:ext>
                  </a:extLst>
                </p:cNvPr>
                <p:cNvSpPr/>
                <p:nvPr/>
              </p:nvSpPr>
              <p:spPr>
                <a:xfrm>
                  <a:off x="4948222" y="2396474"/>
                  <a:ext cx="124622" cy="91731"/>
                </a:xfrm>
                <a:custGeom>
                  <a:avLst/>
                  <a:gdLst>
                    <a:gd name="connsiteX0" fmla="*/ 3191 w 124622"/>
                    <a:gd name="connsiteY0" fmla="*/ 651 h 91731"/>
                    <a:gd name="connsiteX1" fmla="*/ 111141 w 124622"/>
                    <a:gd name="connsiteY1" fmla="*/ 91139 h 91731"/>
                    <a:gd name="connsiteX2" fmla="*/ 68278 w 124622"/>
                    <a:gd name="connsiteY2" fmla="*/ 40339 h 91731"/>
                    <a:gd name="connsiteX3" fmla="*/ 88916 w 124622"/>
                    <a:gd name="connsiteY3" fmla="*/ 51451 h 91731"/>
                    <a:gd name="connsiteX4" fmla="*/ 95266 w 124622"/>
                    <a:gd name="connsiteY4" fmla="*/ 67326 h 91731"/>
                    <a:gd name="connsiteX5" fmla="*/ 60341 w 124622"/>
                    <a:gd name="connsiteY5" fmla="*/ 10176 h 91731"/>
                    <a:gd name="connsiteX6" fmla="*/ 122253 w 124622"/>
                    <a:gd name="connsiteY6" fmla="*/ 33989 h 91731"/>
                    <a:gd name="connsiteX7" fmla="*/ 104791 w 124622"/>
                    <a:gd name="connsiteY7" fmla="*/ 87964 h 91731"/>
                    <a:gd name="connsiteX8" fmla="*/ 39703 w 124622"/>
                    <a:gd name="connsiteY8" fmla="*/ 60976 h 91731"/>
                    <a:gd name="connsiteX9" fmla="*/ 28591 w 124622"/>
                    <a:gd name="connsiteY9" fmla="*/ 49864 h 91731"/>
                    <a:gd name="connsiteX10" fmla="*/ 3191 w 124622"/>
                    <a:gd name="connsiteY10" fmla="*/ 651 h 9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22" h="91731">
                      <a:moveTo>
                        <a:pt x="3191" y="651"/>
                      </a:moveTo>
                      <a:cubicBezTo>
                        <a:pt x="16949" y="7530"/>
                        <a:pt x="100293" y="84524"/>
                        <a:pt x="111141" y="91139"/>
                      </a:cubicBezTo>
                      <a:cubicBezTo>
                        <a:pt x="121989" y="97754"/>
                        <a:pt x="71982" y="46954"/>
                        <a:pt x="68278" y="40339"/>
                      </a:cubicBezTo>
                      <a:cubicBezTo>
                        <a:pt x="64574" y="33724"/>
                        <a:pt x="84418" y="46953"/>
                        <a:pt x="88916" y="51451"/>
                      </a:cubicBezTo>
                      <a:cubicBezTo>
                        <a:pt x="93414" y="55949"/>
                        <a:pt x="100028" y="74205"/>
                        <a:pt x="95266" y="67326"/>
                      </a:cubicBezTo>
                      <a:cubicBezTo>
                        <a:pt x="90504" y="60447"/>
                        <a:pt x="55843" y="15732"/>
                        <a:pt x="60341" y="10176"/>
                      </a:cubicBezTo>
                      <a:cubicBezTo>
                        <a:pt x="64839" y="4620"/>
                        <a:pt x="114845" y="21024"/>
                        <a:pt x="122253" y="33989"/>
                      </a:cubicBezTo>
                      <a:cubicBezTo>
                        <a:pt x="129661" y="46954"/>
                        <a:pt x="118549" y="83466"/>
                        <a:pt x="104791" y="87964"/>
                      </a:cubicBezTo>
                      <a:cubicBezTo>
                        <a:pt x="91033" y="92462"/>
                        <a:pt x="52403" y="67326"/>
                        <a:pt x="39703" y="60976"/>
                      </a:cubicBezTo>
                      <a:cubicBezTo>
                        <a:pt x="27003" y="54626"/>
                        <a:pt x="32824" y="56214"/>
                        <a:pt x="28591" y="49864"/>
                      </a:cubicBezTo>
                      <a:cubicBezTo>
                        <a:pt x="24358" y="43514"/>
                        <a:pt x="-10567" y="-6228"/>
                        <a:pt x="3191" y="65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6" name="フリーフォーム: 図形 1485">
                  <a:extLst>
                    <a:ext uri="{FF2B5EF4-FFF2-40B4-BE49-F238E27FC236}">
                      <a16:creationId xmlns:a16="http://schemas.microsoft.com/office/drawing/2014/main" id="{ABBDFF93-C2E7-46E0-8C85-319B07ED3289}"/>
                    </a:ext>
                  </a:extLst>
                </p:cNvPr>
                <p:cNvSpPr/>
                <p:nvPr/>
              </p:nvSpPr>
              <p:spPr>
                <a:xfrm>
                  <a:off x="5004634" y="2450919"/>
                  <a:ext cx="64774" cy="96587"/>
                </a:xfrm>
                <a:custGeom>
                  <a:avLst/>
                  <a:gdLst>
                    <a:gd name="connsiteX0" fmla="*/ 64254 w 64774"/>
                    <a:gd name="connsiteY0" fmla="*/ 181 h 96587"/>
                    <a:gd name="connsiteX1" fmla="*/ 18216 w 64774"/>
                    <a:gd name="connsiteY1" fmla="*/ 84319 h 96587"/>
                    <a:gd name="connsiteX2" fmla="*/ 754 w 64774"/>
                    <a:gd name="connsiteY2" fmla="*/ 93844 h 96587"/>
                    <a:gd name="connsiteX3" fmla="*/ 40441 w 64774"/>
                    <a:gd name="connsiteY3" fmla="*/ 62094 h 96587"/>
                    <a:gd name="connsiteX4" fmla="*/ 64254 w 64774"/>
                    <a:gd name="connsiteY4" fmla="*/ 181 h 9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74" h="96587">
                      <a:moveTo>
                        <a:pt x="64254" y="181"/>
                      </a:moveTo>
                      <a:cubicBezTo>
                        <a:pt x="60550" y="3885"/>
                        <a:pt x="28799" y="68709"/>
                        <a:pt x="18216" y="84319"/>
                      </a:cubicBezTo>
                      <a:cubicBezTo>
                        <a:pt x="7633" y="99929"/>
                        <a:pt x="-2950" y="97548"/>
                        <a:pt x="754" y="93844"/>
                      </a:cubicBezTo>
                      <a:cubicBezTo>
                        <a:pt x="4458" y="90140"/>
                        <a:pt x="29858" y="73471"/>
                        <a:pt x="40441" y="62094"/>
                      </a:cubicBezTo>
                      <a:cubicBezTo>
                        <a:pt x="51024" y="50717"/>
                        <a:pt x="67958" y="-3523"/>
                        <a:pt x="64254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7" name="フリーフォーム: 図形 1486">
                  <a:extLst>
                    <a:ext uri="{FF2B5EF4-FFF2-40B4-BE49-F238E27FC236}">
                      <a16:creationId xmlns:a16="http://schemas.microsoft.com/office/drawing/2014/main" id="{9F6370E9-AF33-4185-9914-D455611DF332}"/>
                    </a:ext>
                  </a:extLst>
                </p:cNvPr>
                <p:cNvSpPr/>
                <p:nvPr/>
              </p:nvSpPr>
              <p:spPr>
                <a:xfrm>
                  <a:off x="5027781" y="2161987"/>
                  <a:ext cx="72329" cy="362357"/>
                </a:xfrm>
                <a:custGeom>
                  <a:avLst/>
                  <a:gdLst>
                    <a:gd name="connsiteX0" fmla="*/ 7769 w 72329"/>
                    <a:gd name="connsiteY0" fmla="*/ 1776 h 362357"/>
                    <a:gd name="connsiteX1" fmla="*/ 68094 w 72329"/>
                    <a:gd name="connsiteY1" fmla="*/ 212913 h 362357"/>
                    <a:gd name="connsiteX2" fmla="*/ 64919 w 72329"/>
                    <a:gd name="connsiteY2" fmla="*/ 195451 h 362357"/>
                    <a:gd name="connsiteX3" fmla="*/ 45869 w 72329"/>
                    <a:gd name="connsiteY3" fmla="*/ 287526 h 362357"/>
                    <a:gd name="connsiteX4" fmla="*/ 45869 w 72329"/>
                    <a:gd name="connsiteY4" fmla="*/ 362138 h 362357"/>
                    <a:gd name="connsiteX5" fmla="*/ 39519 w 72329"/>
                    <a:gd name="connsiteY5" fmla="*/ 263713 h 362357"/>
                    <a:gd name="connsiteX6" fmla="*/ 31582 w 72329"/>
                    <a:gd name="connsiteY6" fmla="*/ 177988 h 362357"/>
                    <a:gd name="connsiteX7" fmla="*/ 3007 w 72329"/>
                    <a:gd name="connsiteY7" fmla="*/ 114488 h 362357"/>
                    <a:gd name="connsiteX8" fmla="*/ 7769 w 72329"/>
                    <a:gd name="connsiteY8" fmla="*/ 1776 h 36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329" h="362357">
                      <a:moveTo>
                        <a:pt x="7769" y="1776"/>
                      </a:moveTo>
                      <a:cubicBezTo>
                        <a:pt x="18617" y="18180"/>
                        <a:pt x="58569" y="180634"/>
                        <a:pt x="68094" y="212913"/>
                      </a:cubicBezTo>
                      <a:cubicBezTo>
                        <a:pt x="77619" y="245192"/>
                        <a:pt x="68623" y="183016"/>
                        <a:pt x="64919" y="195451"/>
                      </a:cubicBezTo>
                      <a:cubicBezTo>
                        <a:pt x="61215" y="207886"/>
                        <a:pt x="49044" y="259745"/>
                        <a:pt x="45869" y="287526"/>
                      </a:cubicBezTo>
                      <a:cubicBezTo>
                        <a:pt x="42694" y="315307"/>
                        <a:pt x="46927" y="366107"/>
                        <a:pt x="45869" y="362138"/>
                      </a:cubicBezTo>
                      <a:cubicBezTo>
                        <a:pt x="44811" y="358169"/>
                        <a:pt x="41900" y="294405"/>
                        <a:pt x="39519" y="263713"/>
                      </a:cubicBezTo>
                      <a:cubicBezTo>
                        <a:pt x="37138" y="233021"/>
                        <a:pt x="37667" y="202859"/>
                        <a:pt x="31582" y="177988"/>
                      </a:cubicBezTo>
                      <a:cubicBezTo>
                        <a:pt x="25497" y="153117"/>
                        <a:pt x="6447" y="141740"/>
                        <a:pt x="3007" y="114488"/>
                      </a:cubicBezTo>
                      <a:cubicBezTo>
                        <a:pt x="-433" y="87236"/>
                        <a:pt x="-3079" y="-14628"/>
                        <a:pt x="7769" y="1776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8" name="フリーフォーム: 図形 1487">
                  <a:extLst>
                    <a:ext uri="{FF2B5EF4-FFF2-40B4-BE49-F238E27FC236}">
                      <a16:creationId xmlns:a16="http://schemas.microsoft.com/office/drawing/2014/main" id="{201DEB1F-A11D-4746-9AA0-2D5492B9471F}"/>
                    </a:ext>
                  </a:extLst>
                </p:cNvPr>
                <p:cNvSpPr/>
                <p:nvPr/>
              </p:nvSpPr>
              <p:spPr>
                <a:xfrm>
                  <a:off x="5011496" y="2378960"/>
                  <a:ext cx="70803" cy="416727"/>
                </a:xfrm>
                <a:custGeom>
                  <a:avLst/>
                  <a:gdLst>
                    <a:gd name="connsiteX0" fmla="*/ 70092 w 70803"/>
                    <a:gd name="connsiteY0" fmla="*/ 703 h 416727"/>
                    <a:gd name="connsiteX1" fmla="*/ 60567 w 70803"/>
                    <a:gd name="connsiteY1" fmla="*/ 159453 h 416727"/>
                    <a:gd name="connsiteX2" fmla="*/ 62154 w 70803"/>
                    <a:gd name="connsiteY2" fmla="*/ 156278 h 416727"/>
                    <a:gd name="connsiteX3" fmla="*/ 57392 w 70803"/>
                    <a:gd name="connsiteY3" fmla="*/ 268990 h 416727"/>
                    <a:gd name="connsiteX4" fmla="*/ 36754 w 70803"/>
                    <a:gd name="connsiteY4" fmla="*/ 318203 h 416727"/>
                    <a:gd name="connsiteX5" fmla="*/ 6592 w 70803"/>
                    <a:gd name="connsiteY5" fmla="*/ 416628 h 416727"/>
                    <a:gd name="connsiteX6" fmla="*/ 3417 w 70803"/>
                    <a:gd name="connsiteY6" fmla="*/ 334078 h 416727"/>
                    <a:gd name="connsiteX7" fmla="*/ 242 w 70803"/>
                    <a:gd name="connsiteY7" fmla="*/ 210253 h 416727"/>
                    <a:gd name="connsiteX8" fmla="*/ 1829 w 70803"/>
                    <a:gd name="connsiteY8" fmla="*/ 145165 h 416727"/>
                    <a:gd name="connsiteX9" fmla="*/ 14529 w 70803"/>
                    <a:gd name="connsiteY9" fmla="*/ 202315 h 416727"/>
                    <a:gd name="connsiteX10" fmla="*/ 38342 w 70803"/>
                    <a:gd name="connsiteY10" fmla="*/ 105478 h 416727"/>
                    <a:gd name="connsiteX11" fmla="*/ 70092 w 70803"/>
                    <a:gd name="connsiteY11" fmla="*/ 703 h 41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803" h="416727">
                      <a:moveTo>
                        <a:pt x="70092" y="703"/>
                      </a:moveTo>
                      <a:cubicBezTo>
                        <a:pt x="73796" y="9699"/>
                        <a:pt x="61890" y="133524"/>
                        <a:pt x="60567" y="159453"/>
                      </a:cubicBezTo>
                      <a:cubicBezTo>
                        <a:pt x="59244" y="185382"/>
                        <a:pt x="62683" y="138022"/>
                        <a:pt x="62154" y="156278"/>
                      </a:cubicBezTo>
                      <a:cubicBezTo>
                        <a:pt x="61625" y="174534"/>
                        <a:pt x="61625" y="242003"/>
                        <a:pt x="57392" y="268990"/>
                      </a:cubicBezTo>
                      <a:cubicBezTo>
                        <a:pt x="53159" y="295978"/>
                        <a:pt x="45221" y="293597"/>
                        <a:pt x="36754" y="318203"/>
                      </a:cubicBezTo>
                      <a:cubicBezTo>
                        <a:pt x="28287" y="342809"/>
                        <a:pt x="12148" y="413982"/>
                        <a:pt x="6592" y="416628"/>
                      </a:cubicBezTo>
                      <a:cubicBezTo>
                        <a:pt x="1036" y="419274"/>
                        <a:pt x="4475" y="368474"/>
                        <a:pt x="3417" y="334078"/>
                      </a:cubicBezTo>
                      <a:cubicBezTo>
                        <a:pt x="2359" y="299682"/>
                        <a:pt x="507" y="241738"/>
                        <a:pt x="242" y="210253"/>
                      </a:cubicBezTo>
                      <a:cubicBezTo>
                        <a:pt x="-23" y="178768"/>
                        <a:pt x="-552" y="146488"/>
                        <a:pt x="1829" y="145165"/>
                      </a:cubicBezTo>
                      <a:cubicBezTo>
                        <a:pt x="4210" y="143842"/>
                        <a:pt x="8443" y="208930"/>
                        <a:pt x="14529" y="202315"/>
                      </a:cubicBezTo>
                      <a:cubicBezTo>
                        <a:pt x="20615" y="195700"/>
                        <a:pt x="29082" y="139609"/>
                        <a:pt x="38342" y="105478"/>
                      </a:cubicBezTo>
                      <a:cubicBezTo>
                        <a:pt x="47602" y="71347"/>
                        <a:pt x="66388" y="-8293"/>
                        <a:pt x="70092" y="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9" name="フリーフォーム: 図形 1488">
                  <a:extLst>
                    <a:ext uri="{FF2B5EF4-FFF2-40B4-BE49-F238E27FC236}">
                      <a16:creationId xmlns:a16="http://schemas.microsoft.com/office/drawing/2014/main" id="{F3FC7EB2-161D-41F0-8246-C0E111310D44}"/>
                    </a:ext>
                  </a:extLst>
                </p:cNvPr>
                <p:cNvSpPr/>
                <p:nvPr/>
              </p:nvSpPr>
              <p:spPr>
                <a:xfrm>
                  <a:off x="4779064" y="2154081"/>
                  <a:ext cx="123137" cy="263366"/>
                </a:xfrm>
                <a:custGeom>
                  <a:avLst/>
                  <a:gdLst>
                    <a:gd name="connsiteX0" fmla="*/ 104086 w 123137"/>
                    <a:gd name="connsiteY0" fmla="*/ 157 h 263366"/>
                    <a:gd name="connsiteX1" fmla="*/ 81861 w 123137"/>
                    <a:gd name="connsiteY1" fmla="*/ 128744 h 263366"/>
                    <a:gd name="connsiteX2" fmla="*/ 123136 w 123137"/>
                    <a:gd name="connsiteY2" fmla="*/ 262094 h 263366"/>
                    <a:gd name="connsiteX3" fmla="*/ 80274 w 123137"/>
                    <a:gd name="connsiteY3" fmla="*/ 190657 h 263366"/>
                    <a:gd name="connsiteX4" fmla="*/ 61224 w 123137"/>
                    <a:gd name="connsiteY4" fmla="*/ 101757 h 263366"/>
                    <a:gd name="connsiteX5" fmla="*/ 46936 w 123137"/>
                    <a:gd name="connsiteY5" fmla="*/ 1744 h 263366"/>
                    <a:gd name="connsiteX6" fmla="*/ 899 w 123137"/>
                    <a:gd name="connsiteY6" fmla="*/ 100169 h 263366"/>
                    <a:gd name="connsiteX7" fmla="*/ 104086 w 123137"/>
                    <a:gd name="connsiteY7" fmla="*/ 157 h 26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37" h="263366">
                      <a:moveTo>
                        <a:pt x="104086" y="157"/>
                      </a:moveTo>
                      <a:cubicBezTo>
                        <a:pt x="117580" y="4920"/>
                        <a:pt x="78686" y="85088"/>
                        <a:pt x="81861" y="128744"/>
                      </a:cubicBezTo>
                      <a:cubicBezTo>
                        <a:pt x="85036" y="172400"/>
                        <a:pt x="123400" y="251775"/>
                        <a:pt x="123136" y="262094"/>
                      </a:cubicBezTo>
                      <a:cubicBezTo>
                        <a:pt x="122872" y="272413"/>
                        <a:pt x="90593" y="217380"/>
                        <a:pt x="80274" y="190657"/>
                      </a:cubicBezTo>
                      <a:cubicBezTo>
                        <a:pt x="69955" y="163934"/>
                        <a:pt x="66780" y="133242"/>
                        <a:pt x="61224" y="101757"/>
                      </a:cubicBezTo>
                      <a:cubicBezTo>
                        <a:pt x="55668" y="70272"/>
                        <a:pt x="56990" y="2009"/>
                        <a:pt x="46936" y="1744"/>
                      </a:cubicBezTo>
                      <a:cubicBezTo>
                        <a:pt x="36882" y="1479"/>
                        <a:pt x="-6774" y="99904"/>
                        <a:pt x="899" y="100169"/>
                      </a:cubicBezTo>
                      <a:cubicBezTo>
                        <a:pt x="8572" y="100434"/>
                        <a:pt x="90592" y="-4606"/>
                        <a:pt x="104086" y="15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0" name="フリーフォーム: 図形 1489">
                  <a:extLst>
                    <a:ext uri="{FF2B5EF4-FFF2-40B4-BE49-F238E27FC236}">
                      <a16:creationId xmlns:a16="http://schemas.microsoft.com/office/drawing/2014/main" id="{17E58DF7-9C82-4A22-8D1C-F937BB9BB70E}"/>
                    </a:ext>
                  </a:extLst>
                </p:cNvPr>
                <p:cNvSpPr/>
                <p:nvPr/>
              </p:nvSpPr>
              <p:spPr>
                <a:xfrm>
                  <a:off x="4486241" y="3222624"/>
                  <a:ext cx="123860" cy="358071"/>
                </a:xfrm>
                <a:custGeom>
                  <a:avLst/>
                  <a:gdLst>
                    <a:gd name="connsiteX0" fmla="*/ 123859 w 123860"/>
                    <a:gd name="connsiteY0" fmla="*/ 1 h 358071"/>
                    <a:gd name="connsiteX1" fmla="*/ 65122 w 123860"/>
                    <a:gd name="connsiteY1" fmla="*/ 87314 h 358071"/>
                    <a:gd name="connsiteX2" fmla="*/ 39722 w 123860"/>
                    <a:gd name="connsiteY2" fmla="*/ 200026 h 358071"/>
                    <a:gd name="connsiteX3" fmla="*/ 34 w 123860"/>
                    <a:gd name="connsiteY3" fmla="*/ 357189 h 358071"/>
                    <a:gd name="connsiteX4" fmla="*/ 33372 w 123860"/>
                    <a:gd name="connsiteY4" fmla="*/ 255589 h 358071"/>
                    <a:gd name="connsiteX5" fmla="*/ 66709 w 123860"/>
                    <a:gd name="connsiteY5" fmla="*/ 85726 h 358071"/>
                    <a:gd name="connsiteX6" fmla="*/ 123859 w 123860"/>
                    <a:gd name="connsiteY6" fmla="*/ 1 h 358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60" h="358071">
                      <a:moveTo>
                        <a:pt x="123859" y="1"/>
                      </a:moveTo>
                      <a:cubicBezTo>
                        <a:pt x="123595" y="266"/>
                        <a:pt x="79145" y="53977"/>
                        <a:pt x="65122" y="87314"/>
                      </a:cubicBezTo>
                      <a:cubicBezTo>
                        <a:pt x="51099" y="120651"/>
                        <a:pt x="50570" y="155047"/>
                        <a:pt x="39722" y="200026"/>
                      </a:cubicBezTo>
                      <a:cubicBezTo>
                        <a:pt x="28874" y="245005"/>
                        <a:pt x="1092" y="347929"/>
                        <a:pt x="34" y="357189"/>
                      </a:cubicBezTo>
                      <a:cubicBezTo>
                        <a:pt x="-1024" y="366449"/>
                        <a:pt x="22259" y="300833"/>
                        <a:pt x="33372" y="255589"/>
                      </a:cubicBezTo>
                      <a:cubicBezTo>
                        <a:pt x="44484" y="210345"/>
                        <a:pt x="52951" y="123561"/>
                        <a:pt x="66709" y="85726"/>
                      </a:cubicBezTo>
                      <a:cubicBezTo>
                        <a:pt x="80467" y="47891"/>
                        <a:pt x="124123" y="-264"/>
                        <a:pt x="123859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1" name="フリーフォーム: 図形 1490">
                  <a:extLst>
                    <a:ext uri="{FF2B5EF4-FFF2-40B4-BE49-F238E27FC236}">
                      <a16:creationId xmlns:a16="http://schemas.microsoft.com/office/drawing/2014/main" id="{E7B39279-9358-4ACC-818D-2D4DEF9AA4E0}"/>
                    </a:ext>
                  </a:extLst>
                </p:cNvPr>
                <p:cNvSpPr/>
                <p:nvPr/>
              </p:nvSpPr>
              <p:spPr>
                <a:xfrm>
                  <a:off x="4470263" y="3210840"/>
                  <a:ext cx="133965" cy="556060"/>
                </a:xfrm>
                <a:custGeom>
                  <a:avLst/>
                  <a:gdLst>
                    <a:gd name="connsiteX0" fmla="*/ 133487 w 133965"/>
                    <a:gd name="connsiteY0" fmla="*/ 673 h 556060"/>
                    <a:gd name="connsiteX1" fmla="*/ 62050 w 133965"/>
                    <a:gd name="connsiteY1" fmla="*/ 110210 h 556060"/>
                    <a:gd name="connsiteX2" fmla="*/ 36650 w 133965"/>
                    <a:gd name="connsiteY2" fmla="*/ 205460 h 556060"/>
                    <a:gd name="connsiteX3" fmla="*/ 8075 w 133965"/>
                    <a:gd name="connsiteY3" fmla="*/ 286423 h 556060"/>
                    <a:gd name="connsiteX4" fmla="*/ 137 w 133965"/>
                    <a:gd name="connsiteY4" fmla="*/ 343573 h 556060"/>
                    <a:gd name="connsiteX5" fmla="*/ 12837 w 133965"/>
                    <a:gd name="connsiteY5" fmla="*/ 553123 h 556060"/>
                    <a:gd name="connsiteX6" fmla="*/ 16012 w 133965"/>
                    <a:gd name="connsiteY6" fmla="*/ 456285 h 556060"/>
                    <a:gd name="connsiteX7" fmla="*/ 9662 w 133965"/>
                    <a:gd name="connsiteY7" fmla="*/ 314998 h 556060"/>
                    <a:gd name="connsiteX8" fmla="*/ 65225 w 133965"/>
                    <a:gd name="connsiteY8" fmla="*/ 127673 h 556060"/>
                    <a:gd name="connsiteX9" fmla="*/ 92212 w 133965"/>
                    <a:gd name="connsiteY9" fmla="*/ 65760 h 556060"/>
                    <a:gd name="connsiteX10" fmla="*/ 133487 w 133965"/>
                    <a:gd name="connsiteY10" fmla="*/ 673 h 55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965" h="556060">
                      <a:moveTo>
                        <a:pt x="133487" y="673"/>
                      </a:moveTo>
                      <a:cubicBezTo>
                        <a:pt x="128460" y="8081"/>
                        <a:pt x="78189" y="76079"/>
                        <a:pt x="62050" y="110210"/>
                      </a:cubicBezTo>
                      <a:cubicBezTo>
                        <a:pt x="45911" y="144341"/>
                        <a:pt x="45646" y="176091"/>
                        <a:pt x="36650" y="205460"/>
                      </a:cubicBezTo>
                      <a:cubicBezTo>
                        <a:pt x="27654" y="234829"/>
                        <a:pt x="14160" y="263404"/>
                        <a:pt x="8075" y="286423"/>
                      </a:cubicBezTo>
                      <a:cubicBezTo>
                        <a:pt x="1990" y="309442"/>
                        <a:pt x="-657" y="299123"/>
                        <a:pt x="137" y="343573"/>
                      </a:cubicBezTo>
                      <a:cubicBezTo>
                        <a:pt x="931" y="388023"/>
                        <a:pt x="10191" y="534338"/>
                        <a:pt x="12837" y="553123"/>
                      </a:cubicBezTo>
                      <a:cubicBezTo>
                        <a:pt x="15483" y="571908"/>
                        <a:pt x="16541" y="495972"/>
                        <a:pt x="16012" y="456285"/>
                      </a:cubicBezTo>
                      <a:cubicBezTo>
                        <a:pt x="15483" y="416598"/>
                        <a:pt x="1460" y="369767"/>
                        <a:pt x="9662" y="314998"/>
                      </a:cubicBezTo>
                      <a:cubicBezTo>
                        <a:pt x="17864" y="260229"/>
                        <a:pt x="51467" y="169213"/>
                        <a:pt x="65225" y="127673"/>
                      </a:cubicBezTo>
                      <a:cubicBezTo>
                        <a:pt x="78983" y="86133"/>
                        <a:pt x="81893" y="82429"/>
                        <a:pt x="92212" y="65760"/>
                      </a:cubicBezTo>
                      <a:cubicBezTo>
                        <a:pt x="102531" y="49091"/>
                        <a:pt x="138514" y="-6735"/>
                        <a:pt x="133487" y="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2" name="フリーフォーム: 図形 1491">
                  <a:extLst>
                    <a:ext uri="{FF2B5EF4-FFF2-40B4-BE49-F238E27FC236}">
                      <a16:creationId xmlns:a16="http://schemas.microsoft.com/office/drawing/2014/main" id="{B7244460-8574-4E60-97D8-4F2C35679357}"/>
                    </a:ext>
                  </a:extLst>
                </p:cNvPr>
                <p:cNvSpPr/>
                <p:nvPr/>
              </p:nvSpPr>
              <p:spPr>
                <a:xfrm>
                  <a:off x="5068858" y="3182611"/>
                  <a:ext cx="84593" cy="154437"/>
                </a:xfrm>
                <a:custGeom>
                  <a:avLst/>
                  <a:gdLst>
                    <a:gd name="connsiteX0" fmla="*/ 30 w 84593"/>
                    <a:gd name="connsiteY0" fmla="*/ 327 h 154437"/>
                    <a:gd name="connsiteX1" fmla="*/ 79405 w 84593"/>
                    <a:gd name="connsiteY1" fmla="*/ 149552 h 154437"/>
                    <a:gd name="connsiteX2" fmla="*/ 69880 w 84593"/>
                    <a:gd name="connsiteY2" fmla="*/ 109864 h 154437"/>
                    <a:gd name="connsiteX3" fmla="*/ 30 w 84593"/>
                    <a:gd name="connsiteY3" fmla="*/ 327 h 15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593" h="154437">
                      <a:moveTo>
                        <a:pt x="30" y="327"/>
                      </a:moveTo>
                      <a:cubicBezTo>
                        <a:pt x="1617" y="6942"/>
                        <a:pt x="67763" y="131296"/>
                        <a:pt x="79405" y="149552"/>
                      </a:cubicBezTo>
                      <a:cubicBezTo>
                        <a:pt x="91047" y="167808"/>
                        <a:pt x="80992" y="130501"/>
                        <a:pt x="69880" y="109864"/>
                      </a:cubicBezTo>
                      <a:cubicBezTo>
                        <a:pt x="58768" y="89227"/>
                        <a:pt x="-1557" y="-6288"/>
                        <a:pt x="30" y="3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3" name="フリーフォーム: 図形 1492">
                  <a:extLst>
                    <a:ext uri="{FF2B5EF4-FFF2-40B4-BE49-F238E27FC236}">
                      <a16:creationId xmlns:a16="http://schemas.microsoft.com/office/drawing/2014/main" id="{60B623A3-ACBA-4409-99BA-A51D64286EE3}"/>
                    </a:ext>
                  </a:extLst>
                </p:cNvPr>
                <p:cNvSpPr/>
                <p:nvPr/>
              </p:nvSpPr>
              <p:spPr>
                <a:xfrm>
                  <a:off x="4524292" y="3533135"/>
                  <a:ext cx="29397" cy="189310"/>
                </a:xfrm>
                <a:custGeom>
                  <a:avLst/>
                  <a:gdLst>
                    <a:gd name="connsiteX0" fmla="*/ 83 w 29397"/>
                    <a:gd name="connsiteY0" fmla="*/ 2228 h 189310"/>
                    <a:gd name="connsiteX1" fmla="*/ 27071 w 29397"/>
                    <a:gd name="connsiteY1" fmla="*/ 186378 h 189310"/>
                    <a:gd name="connsiteX2" fmla="*/ 27071 w 29397"/>
                    <a:gd name="connsiteY2" fmla="*/ 113353 h 189310"/>
                    <a:gd name="connsiteX3" fmla="*/ 19133 w 29397"/>
                    <a:gd name="connsiteY3" fmla="*/ 84778 h 189310"/>
                    <a:gd name="connsiteX4" fmla="*/ 83 w 29397"/>
                    <a:gd name="connsiteY4" fmla="*/ 2228 h 189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97" h="189310">
                      <a:moveTo>
                        <a:pt x="83" y="2228"/>
                      </a:moveTo>
                      <a:cubicBezTo>
                        <a:pt x="1406" y="19161"/>
                        <a:pt x="22573" y="167857"/>
                        <a:pt x="27071" y="186378"/>
                      </a:cubicBezTo>
                      <a:cubicBezTo>
                        <a:pt x="31569" y="204899"/>
                        <a:pt x="28394" y="130286"/>
                        <a:pt x="27071" y="113353"/>
                      </a:cubicBezTo>
                      <a:cubicBezTo>
                        <a:pt x="25748" y="96420"/>
                        <a:pt x="24689" y="99595"/>
                        <a:pt x="19133" y="84778"/>
                      </a:cubicBezTo>
                      <a:cubicBezTo>
                        <a:pt x="13577" y="69961"/>
                        <a:pt x="-1240" y="-14705"/>
                        <a:pt x="83" y="2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4" name="フリーフォーム: 図形 1493">
                  <a:extLst>
                    <a:ext uri="{FF2B5EF4-FFF2-40B4-BE49-F238E27FC236}">
                      <a16:creationId xmlns:a16="http://schemas.microsoft.com/office/drawing/2014/main" id="{6B42D45D-2806-4FE2-A985-95D728CB59C7}"/>
                    </a:ext>
                  </a:extLst>
                </p:cNvPr>
                <p:cNvSpPr/>
                <p:nvPr/>
              </p:nvSpPr>
              <p:spPr>
                <a:xfrm>
                  <a:off x="4579322" y="3264936"/>
                  <a:ext cx="585213" cy="160362"/>
                </a:xfrm>
                <a:custGeom>
                  <a:avLst/>
                  <a:gdLst>
                    <a:gd name="connsiteX0" fmla="*/ 2203 w 585213"/>
                    <a:gd name="connsiteY0" fmla="*/ 2139 h 160362"/>
                    <a:gd name="connsiteX1" fmla="*/ 119678 w 585213"/>
                    <a:gd name="connsiteY1" fmla="*/ 83102 h 160362"/>
                    <a:gd name="connsiteX2" fmla="*/ 78403 w 585213"/>
                    <a:gd name="connsiteY2" fmla="*/ 70402 h 160362"/>
                    <a:gd name="connsiteX3" fmla="*/ 235566 w 585213"/>
                    <a:gd name="connsiteY3" fmla="*/ 98977 h 160362"/>
                    <a:gd name="connsiteX4" fmla="*/ 254616 w 585213"/>
                    <a:gd name="connsiteY4" fmla="*/ 91039 h 160362"/>
                    <a:gd name="connsiteX5" fmla="*/ 319703 w 585213"/>
                    <a:gd name="connsiteY5" fmla="*/ 91039 h 160362"/>
                    <a:gd name="connsiteX6" fmla="*/ 351453 w 585213"/>
                    <a:gd name="connsiteY6" fmla="*/ 91039 h 160362"/>
                    <a:gd name="connsiteX7" fmla="*/ 508616 w 585213"/>
                    <a:gd name="connsiteY7" fmla="*/ 76752 h 160362"/>
                    <a:gd name="connsiteX8" fmla="*/ 541953 w 585213"/>
                    <a:gd name="connsiteY8" fmla="*/ 71989 h 160362"/>
                    <a:gd name="connsiteX9" fmla="*/ 564178 w 585213"/>
                    <a:gd name="connsiteY9" fmla="*/ 116439 h 160362"/>
                    <a:gd name="connsiteX10" fmla="*/ 584816 w 585213"/>
                    <a:gd name="connsiteY10" fmla="*/ 159302 h 160362"/>
                    <a:gd name="connsiteX11" fmla="*/ 545128 w 585213"/>
                    <a:gd name="connsiteY11" fmla="*/ 70402 h 160362"/>
                    <a:gd name="connsiteX12" fmla="*/ 502266 w 585213"/>
                    <a:gd name="connsiteY12" fmla="*/ 65639 h 160362"/>
                    <a:gd name="connsiteX13" fmla="*/ 459403 w 585213"/>
                    <a:gd name="connsiteY13" fmla="*/ 83102 h 160362"/>
                    <a:gd name="connsiteX14" fmla="*/ 360978 w 585213"/>
                    <a:gd name="connsiteY14" fmla="*/ 83102 h 160362"/>
                    <a:gd name="connsiteX15" fmla="*/ 230803 w 585213"/>
                    <a:gd name="connsiteY15" fmla="*/ 89452 h 160362"/>
                    <a:gd name="connsiteX16" fmla="*/ 114916 w 585213"/>
                    <a:gd name="connsiteY16" fmla="*/ 59289 h 160362"/>
                    <a:gd name="connsiteX17" fmla="*/ 46653 w 585213"/>
                    <a:gd name="connsiteY17" fmla="*/ 25952 h 160362"/>
                    <a:gd name="connsiteX18" fmla="*/ 2203 w 585213"/>
                    <a:gd name="connsiteY18" fmla="*/ 2139 h 16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5213" h="160362">
                      <a:moveTo>
                        <a:pt x="2203" y="2139"/>
                      </a:moveTo>
                      <a:cubicBezTo>
                        <a:pt x="14374" y="11664"/>
                        <a:pt x="106978" y="71725"/>
                        <a:pt x="119678" y="83102"/>
                      </a:cubicBezTo>
                      <a:cubicBezTo>
                        <a:pt x="132378" y="94479"/>
                        <a:pt x="59088" y="67756"/>
                        <a:pt x="78403" y="70402"/>
                      </a:cubicBezTo>
                      <a:cubicBezTo>
                        <a:pt x="97718" y="73048"/>
                        <a:pt x="206197" y="95537"/>
                        <a:pt x="235566" y="98977"/>
                      </a:cubicBezTo>
                      <a:cubicBezTo>
                        <a:pt x="264935" y="102417"/>
                        <a:pt x="240593" y="92362"/>
                        <a:pt x="254616" y="91039"/>
                      </a:cubicBezTo>
                      <a:cubicBezTo>
                        <a:pt x="268639" y="89716"/>
                        <a:pt x="319703" y="91039"/>
                        <a:pt x="319703" y="91039"/>
                      </a:cubicBezTo>
                      <a:cubicBezTo>
                        <a:pt x="335842" y="91039"/>
                        <a:pt x="319968" y="93420"/>
                        <a:pt x="351453" y="91039"/>
                      </a:cubicBezTo>
                      <a:cubicBezTo>
                        <a:pt x="382939" y="88658"/>
                        <a:pt x="476866" y="79927"/>
                        <a:pt x="508616" y="76752"/>
                      </a:cubicBezTo>
                      <a:cubicBezTo>
                        <a:pt x="540366" y="73577"/>
                        <a:pt x="532693" y="65375"/>
                        <a:pt x="541953" y="71989"/>
                      </a:cubicBezTo>
                      <a:cubicBezTo>
                        <a:pt x="551213" y="78603"/>
                        <a:pt x="557034" y="101887"/>
                        <a:pt x="564178" y="116439"/>
                      </a:cubicBezTo>
                      <a:cubicBezTo>
                        <a:pt x="571322" y="130991"/>
                        <a:pt x="587991" y="166975"/>
                        <a:pt x="584816" y="159302"/>
                      </a:cubicBezTo>
                      <a:cubicBezTo>
                        <a:pt x="581641" y="151629"/>
                        <a:pt x="558886" y="86013"/>
                        <a:pt x="545128" y="70402"/>
                      </a:cubicBezTo>
                      <a:cubicBezTo>
                        <a:pt x="531370" y="54792"/>
                        <a:pt x="516554" y="63522"/>
                        <a:pt x="502266" y="65639"/>
                      </a:cubicBezTo>
                      <a:cubicBezTo>
                        <a:pt x="487979" y="67756"/>
                        <a:pt x="482951" y="80192"/>
                        <a:pt x="459403" y="83102"/>
                      </a:cubicBezTo>
                      <a:cubicBezTo>
                        <a:pt x="435855" y="86012"/>
                        <a:pt x="399078" y="82044"/>
                        <a:pt x="360978" y="83102"/>
                      </a:cubicBezTo>
                      <a:cubicBezTo>
                        <a:pt x="322878" y="84160"/>
                        <a:pt x="271813" y="93421"/>
                        <a:pt x="230803" y="89452"/>
                      </a:cubicBezTo>
                      <a:cubicBezTo>
                        <a:pt x="189793" y="85483"/>
                        <a:pt x="145608" y="69872"/>
                        <a:pt x="114916" y="59289"/>
                      </a:cubicBezTo>
                      <a:cubicBezTo>
                        <a:pt x="84224" y="48706"/>
                        <a:pt x="61734" y="34419"/>
                        <a:pt x="46653" y="25952"/>
                      </a:cubicBezTo>
                      <a:cubicBezTo>
                        <a:pt x="31572" y="17485"/>
                        <a:pt x="-9968" y="-7386"/>
                        <a:pt x="2203" y="2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5" name="フリーフォーム: 図形 1494">
                  <a:extLst>
                    <a:ext uri="{FF2B5EF4-FFF2-40B4-BE49-F238E27FC236}">
                      <a16:creationId xmlns:a16="http://schemas.microsoft.com/office/drawing/2014/main" id="{704AD36B-8085-4A53-BF76-E006DD3F98EE}"/>
                    </a:ext>
                  </a:extLst>
                </p:cNvPr>
                <p:cNvSpPr/>
                <p:nvPr/>
              </p:nvSpPr>
              <p:spPr>
                <a:xfrm>
                  <a:off x="5156299" y="3317841"/>
                  <a:ext cx="73235" cy="395330"/>
                </a:xfrm>
                <a:custGeom>
                  <a:avLst/>
                  <a:gdLst>
                    <a:gd name="connsiteX0" fmla="*/ 9426 w 73235"/>
                    <a:gd name="connsiteY0" fmla="*/ 34 h 395330"/>
                    <a:gd name="connsiteX1" fmla="*/ 12601 w 73235"/>
                    <a:gd name="connsiteY1" fmla="*/ 92109 h 395330"/>
                    <a:gd name="connsiteX2" fmla="*/ 64989 w 73235"/>
                    <a:gd name="connsiteY2" fmla="*/ 241334 h 395330"/>
                    <a:gd name="connsiteX3" fmla="*/ 26889 w 73235"/>
                    <a:gd name="connsiteY3" fmla="*/ 154022 h 395330"/>
                    <a:gd name="connsiteX4" fmla="*/ 39589 w 73235"/>
                    <a:gd name="connsiteY4" fmla="*/ 220697 h 395330"/>
                    <a:gd name="connsiteX5" fmla="*/ 45939 w 73235"/>
                    <a:gd name="connsiteY5" fmla="*/ 360397 h 395330"/>
                    <a:gd name="connsiteX6" fmla="*/ 45939 w 73235"/>
                    <a:gd name="connsiteY6" fmla="*/ 395322 h 395330"/>
                    <a:gd name="connsiteX7" fmla="*/ 63401 w 73235"/>
                    <a:gd name="connsiteY7" fmla="*/ 358809 h 395330"/>
                    <a:gd name="connsiteX8" fmla="*/ 72926 w 73235"/>
                    <a:gd name="connsiteY8" fmla="*/ 350872 h 395330"/>
                    <a:gd name="connsiteX9" fmla="*/ 52289 w 73235"/>
                    <a:gd name="connsiteY9" fmla="*/ 309597 h 395330"/>
                    <a:gd name="connsiteX10" fmla="*/ 39589 w 73235"/>
                    <a:gd name="connsiteY10" fmla="*/ 204822 h 395330"/>
                    <a:gd name="connsiteX11" fmla="*/ 1489 w 73235"/>
                    <a:gd name="connsiteY11" fmla="*/ 101634 h 395330"/>
                    <a:gd name="connsiteX12" fmla="*/ 9426 w 73235"/>
                    <a:gd name="connsiteY12" fmla="*/ 34 h 39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235" h="395330">
                      <a:moveTo>
                        <a:pt x="9426" y="34"/>
                      </a:moveTo>
                      <a:cubicBezTo>
                        <a:pt x="11278" y="-1553"/>
                        <a:pt x="3341" y="51892"/>
                        <a:pt x="12601" y="92109"/>
                      </a:cubicBezTo>
                      <a:cubicBezTo>
                        <a:pt x="21861" y="132326"/>
                        <a:pt x="62608" y="231015"/>
                        <a:pt x="64989" y="241334"/>
                      </a:cubicBezTo>
                      <a:cubicBezTo>
                        <a:pt x="67370" y="251653"/>
                        <a:pt x="31122" y="157461"/>
                        <a:pt x="26889" y="154022"/>
                      </a:cubicBezTo>
                      <a:cubicBezTo>
                        <a:pt x="22656" y="150583"/>
                        <a:pt x="36414" y="186301"/>
                        <a:pt x="39589" y="220697"/>
                      </a:cubicBezTo>
                      <a:cubicBezTo>
                        <a:pt x="42764" y="255093"/>
                        <a:pt x="44881" y="331293"/>
                        <a:pt x="45939" y="360397"/>
                      </a:cubicBezTo>
                      <a:cubicBezTo>
                        <a:pt x="46997" y="389501"/>
                        <a:pt x="43029" y="395587"/>
                        <a:pt x="45939" y="395322"/>
                      </a:cubicBezTo>
                      <a:cubicBezTo>
                        <a:pt x="48849" y="395057"/>
                        <a:pt x="58903" y="366217"/>
                        <a:pt x="63401" y="358809"/>
                      </a:cubicBezTo>
                      <a:cubicBezTo>
                        <a:pt x="67899" y="351401"/>
                        <a:pt x="74778" y="359074"/>
                        <a:pt x="72926" y="350872"/>
                      </a:cubicBezTo>
                      <a:cubicBezTo>
                        <a:pt x="71074" y="342670"/>
                        <a:pt x="57845" y="333939"/>
                        <a:pt x="52289" y="309597"/>
                      </a:cubicBezTo>
                      <a:cubicBezTo>
                        <a:pt x="46733" y="285255"/>
                        <a:pt x="48056" y="239483"/>
                        <a:pt x="39589" y="204822"/>
                      </a:cubicBezTo>
                      <a:cubicBezTo>
                        <a:pt x="31122" y="170161"/>
                        <a:pt x="7045" y="130738"/>
                        <a:pt x="1489" y="101634"/>
                      </a:cubicBezTo>
                      <a:cubicBezTo>
                        <a:pt x="-4067" y="72530"/>
                        <a:pt x="7574" y="1621"/>
                        <a:pt x="9426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6" name="フリーフォーム: 図形 1495">
                  <a:extLst>
                    <a:ext uri="{FF2B5EF4-FFF2-40B4-BE49-F238E27FC236}">
                      <a16:creationId xmlns:a16="http://schemas.microsoft.com/office/drawing/2014/main" id="{628D3F28-7E45-49CC-8F25-4B7487D94409}"/>
                    </a:ext>
                  </a:extLst>
                </p:cNvPr>
                <p:cNvSpPr/>
                <p:nvPr/>
              </p:nvSpPr>
              <p:spPr>
                <a:xfrm>
                  <a:off x="5230768" y="3701539"/>
                  <a:ext cx="57432" cy="357004"/>
                </a:xfrm>
                <a:custGeom>
                  <a:avLst/>
                  <a:gdLst>
                    <a:gd name="connsiteX0" fmla="*/ 45 w 57432"/>
                    <a:gd name="connsiteY0" fmla="*/ 511 h 357004"/>
                    <a:gd name="connsiteX1" fmla="*/ 55607 w 57432"/>
                    <a:gd name="connsiteY1" fmla="*/ 94174 h 357004"/>
                    <a:gd name="connsiteX2" fmla="*/ 44495 w 57432"/>
                    <a:gd name="connsiteY2" fmla="*/ 60836 h 357004"/>
                    <a:gd name="connsiteX3" fmla="*/ 49257 w 57432"/>
                    <a:gd name="connsiteY3" fmla="*/ 154499 h 357004"/>
                    <a:gd name="connsiteX4" fmla="*/ 47670 w 57432"/>
                    <a:gd name="connsiteY4" fmla="*/ 292611 h 357004"/>
                    <a:gd name="connsiteX5" fmla="*/ 19095 w 57432"/>
                    <a:gd name="connsiteY5" fmla="*/ 356111 h 357004"/>
                    <a:gd name="connsiteX6" fmla="*/ 46082 w 57432"/>
                    <a:gd name="connsiteY6" fmla="*/ 249749 h 357004"/>
                    <a:gd name="connsiteX7" fmla="*/ 50845 w 57432"/>
                    <a:gd name="connsiteY7" fmla="*/ 221174 h 357004"/>
                    <a:gd name="connsiteX8" fmla="*/ 46082 w 57432"/>
                    <a:gd name="connsiteY8" fmla="*/ 64011 h 357004"/>
                    <a:gd name="connsiteX9" fmla="*/ 45 w 57432"/>
                    <a:gd name="connsiteY9" fmla="*/ 511 h 35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32" h="357004">
                      <a:moveTo>
                        <a:pt x="45" y="511"/>
                      </a:moveTo>
                      <a:cubicBezTo>
                        <a:pt x="1632" y="5538"/>
                        <a:pt x="48199" y="84120"/>
                        <a:pt x="55607" y="94174"/>
                      </a:cubicBezTo>
                      <a:cubicBezTo>
                        <a:pt x="63015" y="104228"/>
                        <a:pt x="45553" y="50782"/>
                        <a:pt x="44495" y="60836"/>
                      </a:cubicBezTo>
                      <a:cubicBezTo>
                        <a:pt x="43437" y="70890"/>
                        <a:pt x="48728" y="115870"/>
                        <a:pt x="49257" y="154499"/>
                      </a:cubicBezTo>
                      <a:cubicBezTo>
                        <a:pt x="49786" y="193128"/>
                        <a:pt x="52697" y="259009"/>
                        <a:pt x="47670" y="292611"/>
                      </a:cubicBezTo>
                      <a:cubicBezTo>
                        <a:pt x="42643" y="326213"/>
                        <a:pt x="19360" y="363255"/>
                        <a:pt x="19095" y="356111"/>
                      </a:cubicBezTo>
                      <a:cubicBezTo>
                        <a:pt x="18830" y="348967"/>
                        <a:pt x="40790" y="272238"/>
                        <a:pt x="46082" y="249749"/>
                      </a:cubicBezTo>
                      <a:cubicBezTo>
                        <a:pt x="51374" y="227260"/>
                        <a:pt x="50845" y="252130"/>
                        <a:pt x="50845" y="221174"/>
                      </a:cubicBezTo>
                      <a:cubicBezTo>
                        <a:pt x="50845" y="190218"/>
                        <a:pt x="53226" y="99730"/>
                        <a:pt x="46082" y="64011"/>
                      </a:cubicBezTo>
                      <a:cubicBezTo>
                        <a:pt x="38938" y="28292"/>
                        <a:pt x="-1542" y="-4516"/>
                        <a:pt x="45" y="5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7" name="フリーフォーム: 図形 1496">
                  <a:extLst>
                    <a:ext uri="{FF2B5EF4-FFF2-40B4-BE49-F238E27FC236}">
                      <a16:creationId xmlns:a16="http://schemas.microsoft.com/office/drawing/2014/main" id="{1E13F8D2-F751-4A9E-AA56-20E8AEA06C00}"/>
                    </a:ext>
                  </a:extLst>
                </p:cNvPr>
                <p:cNvSpPr/>
                <p:nvPr/>
              </p:nvSpPr>
              <p:spPr>
                <a:xfrm>
                  <a:off x="4957763" y="4070055"/>
                  <a:ext cx="279716" cy="98780"/>
                </a:xfrm>
                <a:custGeom>
                  <a:avLst/>
                  <a:gdLst>
                    <a:gd name="connsiteX0" fmla="*/ 0 w 279716"/>
                    <a:gd name="connsiteY0" fmla="*/ 98720 h 98780"/>
                    <a:gd name="connsiteX1" fmla="*/ 128587 w 279716"/>
                    <a:gd name="connsiteY1" fmla="*/ 38395 h 98780"/>
                    <a:gd name="connsiteX2" fmla="*/ 204787 w 279716"/>
                    <a:gd name="connsiteY2" fmla="*/ 49508 h 98780"/>
                    <a:gd name="connsiteX3" fmla="*/ 117475 w 279716"/>
                    <a:gd name="connsiteY3" fmla="*/ 20933 h 98780"/>
                    <a:gd name="connsiteX4" fmla="*/ 222250 w 279716"/>
                    <a:gd name="connsiteY4" fmla="*/ 33633 h 98780"/>
                    <a:gd name="connsiteX5" fmla="*/ 279400 w 279716"/>
                    <a:gd name="connsiteY5" fmla="*/ 295 h 98780"/>
                    <a:gd name="connsiteX6" fmla="*/ 198437 w 279716"/>
                    <a:gd name="connsiteY6" fmla="*/ 17758 h 98780"/>
                    <a:gd name="connsiteX7" fmla="*/ 130175 w 279716"/>
                    <a:gd name="connsiteY7" fmla="*/ 25695 h 98780"/>
                    <a:gd name="connsiteX8" fmla="*/ 0 w 279716"/>
                    <a:gd name="connsiteY8" fmla="*/ 98720 h 9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716" h="98780">
                      <a:moveTo>
                        <a:pt x="0" y="98720"/>
                      </a:moveTo>
                      <a:cubicBezTo>
                        <a:pt x="-265" y="100837"/>
                        <a:pt x="94456" y="46597"/>
                        <a:pt x="128587" y="38395"/>
                      </a:cubicBezTo>
                      <a:cubicBezTo>
                        <a:pt x="162718" y="30193"/>
                        <a:pt x="206639" y="52418"/>
                        <a:pt x="204787" y="49508"/>
                      </a:cubicBezTo>
                      <a:cubicBezTo>
                        <a:pt x="202935" y="46598"/>
                        <a:pt x="114565" y="23579"/>
                        <a:pt x="117475" y="20933"/>
                      </a:cubicBezTo>
                      <a:cubicBezTo>
                        <a:pt x="120385" y="18287"/>
                        <a:pt x="195263" y="37073"/>
                        <a:pt x="222250" y="33633"/>
                      </a:cubicBezTo>
                      <a:cubicBezTo>
                        <a:pt x="249237" y="30193"/>
                        <a:pt x="283369" y="2941"/>
                        <a:pt x="279400" y="295"/>
                      </a:cubicBezTo>
                      <a:cubicBezTo>
                        <a:pt x="275431" y="-2351"/>
                        <a:pt x="223308" y="13525"/>
                        <a:pt x="198437" y="17758"/>
                      </a:cubicBezTo>
                      <a:cubicBezTo>
                        <a:pt x="173566" y="21991"/>
                        <a:pt x="160602" y="13789"/>
                        <a:pt x="130175" y="25695"/>
                      </a:cubicBezTo>
                      <a:cubicBezTo>
                        <a:pt x="99748" y="37601"/>
                        <a:pt x="265" y="96603"/>
                        <a:pt x="0" y="987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8" name="フリーフォーム: 図形 1497">
                  <a:extLst>
                    <a:ext uri="{FF2B5EF4-FFF2-40B4-BE49-F238E27FC236}">
                      <a16:creationId xmlns:a16="http://schemas.microsoft.com/office/drawing/2014/main" id="{D8263A42-72CD-402A-84F2-F5C4649B7D59}"/>
                    </a:ext>
                  </a:extLst>
                </p:cNvPr>
                <p:cNvSpPr/>
                <p:nvPr/>
              </p:nvSpPr>
              <p:spPr>
                <a:xfrm>
                  <a:off x="4586281" y="4140503"/>
                  <a:ext cx="416736" cy="56847"/>
                </a:xfrm>
                <a:custGeom>
                  <a:avLst/>
                  <a:gdLst>
                    <a:gd name="connsiteX0" fmla="*/ 7 w 416736"/>
                    <a:gd name="connsiteY0" fmla="*/ 9222 h 56847"/>
                    <a:gd name="connsiteX1" fmla="*/ 155582 w 416736"/>
                    <a:gd name="connsiteY1" fmla="*/ 36210 h 56847"/>
                    <a:gd name="connsiteX2" fmla="*/ 242894 w 416736"/>
                    <a:gd name="connsiteY2" fmla="*/ 37797 h 56847"/>
                    <a:gd name="connsiteX3" fmla="*/ 409582 w 416736"/>
                    <a:gd name="connsiteY3" fmla="*/ 1285 h 56847"/>
                    <a:gd name="connsiteX4" fmla="*/ 385769 w 416736"/>
                    <a:gd name="connsiteY4" fmla="*/ 12397 h 56847"/>
                    <a:gd name="connsiteX5" fmla="*/ 381007 w 416736"/>
                    <a:gd name="connsiteY5" fmla="*/ 52085 h 56847"/>
                    <a:gd name="connsiteX6" fmla="*/ 307982 w 416736"/>
                    <a:gd name="connsiteY6" fmla="*/ 52085 h 56847"/>
                    <a:gd name="connsiteX7" fmla="*/ 52394 w 416736"/>
                    <a:gd name="connsiteY7" fmla="*/ 56847 h 56847"/>
                    <a:gd name="connsiteX8" fmla="*/ 161932 w 416736"/>
                    <a:gd name="connsiteY8" fmla="*/ 50497 h 56847"/>
                    <a:gd name="connsiteX9" fmla="*/ 7 w 416736"/>
                    <a:gd name="connsiteY9" fmla="*/ 9222 h 5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736" h="56847">
                      <a:moveTo>
                        <a:pt x="7" y="9222"/>
                      </a:moveTo>
                      <a:cubicBezTo>
                        <a:pt x="-1051" y="6841"/>
                        <a:pt x="115101" y="31448"/>
                        <a:pt x="155582" y="36210"/>
                      </a:cubicBezTo>
                      <a:cubicBezTo>
                        <a:pt x="196063" y="40972"/>
                        <a:pt x="200561" y="43618"/>
                        <a:pt x="242894" y="37797"/>
                      </a:cubicBezTo>
                      <a:cubicBezTo>
                        <a:pt x="285227" y="31976"/>
                        <a:pt x="385770" y="5518"/>
                        <a:pt x="409582" y="1285"/>
                      </a:cubicBezTo>
                      <a:cubicBezTo>
                        <a:pt x="433394" y="-2948"/>
                        <a:pt x="390532" y="3930"/>
                        <a:pt x="385769" y="12397"/>
                      </a:cubicBezTo>
                      <a:cubicBezTo>
                        <a:pt x="381006" y="20864"/>
                        <a:pt x="393972" y="45470"/>
                        <a:pt x="381007" y="52085"/>
                      </a:cubicBezTo>
                      <a:cubicBezTo>
                        <a:pt x="368042" y="58700"/>
                        <a:pt x="307982" y="52085"/>
                        <a:pt x="307982" y="52085"/>
                      </a:cubicBezTo>
                      <a:lnTo>
                        <a:pt x="52394" y="56847"/>
                      </a:lnTo>
                      <a:cubicBezTo>
                        <a:pt x="28052" y="56582"/>
                        <a:pt x="168547" y="58170"/>
                        <a:pt x="161932" y="50497"/>
                      </a:cubicBezTo>
                      <a:cubicBezTo>
                        <a:pt x="155318" y="42824"/>
                        <a:pt x="1065" y="11603"/>
                        <a:pt x="7" y="9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9" name="フリーフォーム: 図形 1498">
                  <a:extLst>
                    <a:ext uri="{FF2B5EF4-FFF2-40B4-BE49-F238E27FC236}">
                      <a16:creationId xmlns:a16="http://schemas.microsoft.com/office/drawing/2014/main" id="{2131600F-E6EF-49C2-B1AA-5F5581155C6C}"/>
                    </a:ext>
                  </a:extLst>
                </p:cNvPr>
                <p:cNvSpPr/>
                <p:nvPr/>
              </p:nvSpPr>
              <p:spPr>
                <a:xfrm>
                  <a:off x="4447748" y="3924634"/>
                  <a:ext cx="141735" cy="220341"/>
                </a:xfrm>
                <a:custGeom>
                  <a:avLst/>
                  <a:gdLst>
                    <a:gd name="connsiteX0" fmla="*/ 427 w 141735"/>
                    <a:gd name="connsiteY0" fmla="*/ 1254 h 220341"/>
                    <a:gd name="connsiteX1" fmla="*/ 62340 w 141735"/>
                    <a:gd name="connsiteY1" fmla="*/ 131429 h 220341"/>
                    <a:gd name="connsiteX2" fmla="*/ 141715 w 141735"/>
                    <a:gd name="connsiteY2" fmla="*/ 220329 h 220341"/>
                    <a:gd name="connsiteX3" fmla="*/ 70277 w 141735"/>
                    <a:gd name="connsiteY3" fmla="*/ 137779 h 220341"/>
                    <a:gd name="connsiteX4" fmla="*/ 84565 w 141735"/>
                    <a:gd name="connsiteY4" fmla="*/ 117141 h 220341"/>
                    <a:gd name="connsiteX5" fmla="*/ 41702 w 141735"/>
                    <a:gd name="connsiteY5" fmla="*/ 61579 h 220341"/>
                    <a:gd name="connsiteX6" fmla="*/ 35352 w 141735"/>
                    <a:gd name="connsiteY6" fmla="*/ 64754 h 220341"/>
                    <a:gd name="connsiteX7" fmla="*/ 427 w 141735"/>
                    <a:gd name="connsiteY7" fmla="*/ 1254 h 22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735" h="220341">
                      <a:moveTo>
                        <a:pt x="427" y="1254"/>
                      </a:moveTo>
                      <a:cubicBezTo>
                        <a:pt x="4925" y="12366"/>
                        <a:pt x="38792" y="94917"/>
                        <a:pt x="62340" y="131429"/>
                      </a:cubicBezTo>
                      <a:cubicBezTo>
                        <a:pt x="85888" y="167942"/>
                        <a:pt x="140392" y="219271"/>
                        <a:pt x="141715" y="220329"/>
                      </a:cubicBezTo>
                      <a:cubicBezTo>
                        <a:pt x="143038" y="221387"/>
                        <a:pt x="79802" y="154977"/>
                        <a:pt x="70277" y="137779"/>
                      </a:cubicBezTo>
                      <a:cubicBezTo>
                        <a:pt x="60752" y="120581"/>
                        <a:pt x="89328" y="129841"/>
                        <a:pt x="84565" y="117141"/>
                      </a:cubicBezTo>
                      <a:cubicBezTo>
                        <a:pt x="79802" y="104441"/>
                        <a:pt x="49904" y="70310"/>
                        <a:pt x="41702" y="61579"/>
                      </a:cubicBezTo>
                      <a:cubicBezTo>
                        <a:pt x="33500" y="52848"/>
                        <a:pt x="42496" y="73221"/>
                        <a:pt x="35352" y="64754"/>
                      </a:cubicBezTo>
                      <a:cubicBezTo>
                        <a:pt x="28208" y="56287"/>
                        <a:pt x="-4071" y="-9858"/>
                        <a:pt x="427" y="1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0" name="フリーフォーム: 図形 1499">
                  <a:extLst>
                    <a:ext uri="{FF2B5EF4-FFF2-40B4-BE49-F238E27FC236}">
                      <a16:creationId xmlns:a16="http://schemas.microsoft.com/office/drawing/2014/main" id="{EF34C0D3-C25B-4AF0-81FB-5F72AD4F2771}"/>
                    </a:ext>
                  </a:extLst>
                </p:cNvPr>
                <p:cNvSpPr/>
                <p:nvPr/>
              </p:nvSpPr>
              <p:spPr>
                <a:xfrm>
                  <a:off x="4444862" y="3818604"/>
                  <a:ext cx="50897" cy="128035"/>
                </a:xfrm>
                <a:custGeom>
                  <a:avLst/>
                  <a:gdLst>
                    <a:gd name="connsiteX0" fmla="*/ 49351 w 50897"/>
                    <a:gd name="connsiteY0" fmla="*/ 921 h 128035"/>
                    <a:gd name="connsiteX1" fmla="*/ 138 w 50897"/>
                    <a:gd name="connsiteY1" fmla="*/ 126334 h 128035"/>
                    <a:gd name="connsiteX2" fmla="*/ 35063 w 50897"/>
                    <a:gd name="connsiteY2" fmla="*/ 70771 h 128035"/>
                    <a:gd name="connsiteX3" fmla="*/ 49351 w 50897"/>
                    <a:gd name="connsiteY3" fmla="*/ 921 h 128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7" h="128035">
                      <a:moveTo>
                        <a:pt x="49351" y="921"/>
                      </a:moveTo>
                      <a:cubicBezTo>
                        <a:pt x="43530" y="10182"/>
                        <a:pt x="2519" y="114693"/>
                        <a:pt x="138" y="126334"/>
                      </a:cubicBezTo>
                      <a:cubicBezTo>
                        <a:pt x="-2243" y="137975"/>
                        <a:pt x="26861" y="86646"/>
                        <a:pt x="35063" y="70771"/>
                      </a:cubicBezTo>
                      <a:cubicBezTo>
                        <a:pt x="43265" y="54896"/>
                        <a:pt x="55172" y="-8340"/>
                        <a:pt x="49351" y="9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1" name="フリーフォーム: 図形 1500">
                  <a:extLst>
                    <a:ext uri="{FF2B5EF4-FFF2-40B4-BE49-F238E27FC236}">
                      <a16:creationId xmlns:a16="http://schemas.microsoft.com/office/drawing/2014/main" id="{630863B1-D784-4338-9D70-27C54E3F2B22}"/>
                    </a:ext>
                  </a:extLst>
                </p:cNvPr>
                <p:cNvSpPr/>
                <p:nvPr/>
              </p:nvSpPr>
              <p:spPr>
                <a:xfrm>
                  <a:off x="4490984" y="3762341"/>
                  <a:ext cx="111405" cy="381439"/>
                </a:xfrm>
                <a:custGeom>
                  <a:avLst/>
                  <a:gdLst>
                    <a:gd name="connsiteX0" fmla="*/ 54 w 111405"/>
                    <a:gd name="connsiteY0" fmla="*/ 34 h 381439"/>
                    <a:gd name="connsiteX1" fmla="*/ 47679 w 111405"/>
                    <a:gd name="connsiteY1" fmla="*/ 176247 h 381439"/>
                    <a:gd name="connsiteX2" fmla="*/ 44504 w 111405"/>
                    <a:gd name="connsiteY2" fmla="*/ 173072 h 381439"/>
                    <a:gd name="connsiteX3" fmla="*/ 69904 w 111405"/>
                    <a:gd name="connsiteY3" fmla="*/ 269909 h 381439"/>
                    <a:gd name="connsiteX4" fmla="*/ 111179 w 111405"/>
                    <a:gd name="connsiteY4" fmla="*/ 381034 h 381439"/>
                    <a:gd name="connsiteX5" fmla="*/ 84191 w 111405"/>
                    <a:gd name="connsiteY5" fmla="*/ 303247 h 381439"/>
                    <a:gd name="connsiteX6" fmla="*/ 36566 w 111405"/>
                    <a:gd name="connsiteY6" fmla="*/ 198472 h 381439"/>
                    <a:gd name="connsiteX7" fmla="*/ 38154 w 111405"/>
                    <a:gd name="connsiteY7" fmla="*/ 192122 h 381439"/>
                    <a:gd name="connsiteX8" fmla="*/ 54 w 111405"/>
                    <a:gd name="connsiteY8" fmla="*/ 34 h 38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5" h="381439">
                      <a:moveTo>
                        <a:pt x="54" y="34"/>
                      </a:moveTo>
                      <a:cubicBezTo>
                        <a:pt x="1642" y="-2612"/>
                        <a:pt x="40271" y="147407"/>
                        <a:pt x="47679" y="176247"/>
                      </a:cubicBezTo>
                      <a:cubicBezTo>
                        <a:pt x="55087" y="205087"/>
                        <a:pt x="40800" y="157462"/>
                        <a:pt x="44504" y="173072"/>
                      </a:cubicBezTo>
                      <a:cubicBezTo>
                        <a:pt x="48208" y="188682"/>
                        <a:pt x="58792" y="235249"/>
                        <a:pt x="69904" y="269909"/>
                      </a:cubicBezTo>
                      <a:cubicBezTo>
                        <a:pt x="81017" y="304569"/>
                        <a:pt x="108798" y="375478"/>
                        <a:pt x="111179" y="381034"/>
                      </a:cubicBezTo>
                      <a:cubicBezTo>
                        <a:pt x="113560" y="386590"/>
                        <a:pt x="96626" y="333674"/>
                        <a:pt x="84191" y="303247"/>
                      </a:cubicBezTo>
                      <a:cubicBezTo>
                        <a:pt x="71756" y="272820"/>
                        <a:pt x="44239" y="216993"/>
                        <a:pt x="36566" y="198472"/>
                      </a:cubicBezTo>
                      <a:cubicBezTo>
                        <a:pt x="28893" y="179951"/>
                        <a:pt x="44504" y="219374"/>
                        <a:pt x="38154" y="192122"/>
                      </a:cubicBezTo>
                      <a:cubicBezTo>
                        <a:pt x="31804" y="164870"/>
                        <a:pt x="-1534" y="2680"/>
                        <a:pt x="5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2" name="フリーフォーム: 図形 1501">
                  <a:extLst>
                    <a:ext uri="{FF2B5EF4-FFF2-40B4-BE49-F238E27FC236}">
                      <a16:creationId xmlns:a16="http://schemas.microsoft.com/office/drawing/2014/main" id="{C47AB1E2-142F-453A-B895-0E2B2B215287}"/>
                    </a:ext>
                  </a:extLst>
                </p:cNvPr>
                <p:cNvSpPr/>
                <p:nvPr/>
              </p:nvSpPr>
              <p:spPr>
                <a:xfrm>
                  <a:off x="5202169" y="3709360"/>
                  <a:ext cx="68507" cy="341294"/>
                </a:xfrm>
                <a:custGeom>
                  <a:avLst/>
                  <a:gdLst>
                    <a:gd name="connsiteX0" fmla="*/ 69 w 68507"/>
                    <a:gd name="connsiteY0" fmla="*/ 628 h 341294"/>
                    <a:gd name="connsiteX1" fmla="*/ 42931 w 68507"/>
                    <a:gd name="connsiteY1" fmla="*/ 159378 h 341294"/>
                    <a:gd name="connsiteX2" fmla="*/ 42931 w 68507"/>
                    <a:gd name="connsiteY2" fmla="*/ 122865 h 341294"/>
                    <a:gd name="connsiteX3" fmla="*/ 50869 w 68507"/>
                    <a:gd name="connsiteY3" fmla="*/ 251453 h 341294"/>
                    <a:gd name="connsiteX4" fmla="*/ 54044 w 68507"/>
                    <a:gd name="connsiteY4" fmla="*/ 340353 h 341294"/>
                    <a:gd name="connsiteX5" fmla="*/ 68331 w 68507"/>
                    <a:gd name="connsiteY5" fmla="*/ 299078 h 341294"/>
                    <a:gd name="connsiteX6" fmla="*/ 42931 w 68507"/>
                    <a:gd name="connsiteY6" fmla="*/ 313365 h 341294"/>
                    <a:gd name="connsiteX7" fmla="*/ 63569 w 68507"/>
                    <a:gd name="connsiteY7" fmla="*/ 162553 h 341294"/>
                    <a:gd name="connsiteX8" fmla="*/ 33406 w 68507"/>
                    <a:gd name="connsiteY8" fmla="*/ 105403 h 341294"/>
                    <a:gd name="connsiteX9" fmla="*/ 69 w 68507"/>
                    <a:gd name="connsiteY9" fmla="*/ 628 h 34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507" h="341294">
                      <a:moveTo>
                        <a:pt x="69" y="628"/>
                      </a:moveTo>
                      <a:cubicBezTo>
                        <a:pt x="1656" y="9624"/>
                        <a:pt x="35787" y="139005"/>
                        <a:pt x="42931" y="159378"/>
                      </a:cubicBezTo>
                      <a:cubicBezTo>
                        <a:pt x="50075" y="179751"/>
                        <a:pt x="41608" y="107519"/>
                        <a:pt x="42931" y="122865"/>
                      </a:cubicBezTo>
                      <a:cubicBezTo>
                        <a:pt x="44254" y="138211"/>
                        <a:pt x="49017" y="215205"/>
                        <a:pt x="50869" y="251453"/>
                      </a:cubicBezTo>
                      <a:cubicBezTo>
                        <a:pt x="52721" y="287701"/>
                        <a:pt x="51134" y="332416"/>
                        <a:pt x="54044" y="340353"/>
                      </a:cubicBezTo>
                      <a:cubicBezTo>
                        <a:pt x="56954" y="348290"/>
                        <a:pt x="70183" y="303576"/>
                        <a:pt x="68331" y="299078"/>
                      </a:cubicBezTo>
                      <a:cubicBezTo>
                        <a:pt x="66479" y="294580"/>
                        <a:pt x="43725" y="336119"/>
                        <a:pt x="42931" y="313365"/>
                      </a:cubicBezTo>
                      <a:cubicBezTo>
                        <a:pt x="42137" y="290611"/>
                        <a:pt x="65157" y="197213"/>
                        <a:pt x="63569" y="162553"/>
                      </a:cubicBezTo>
                      <a:cubicBezTo>
                        <a:pt x="61982" y="127893"/>
                        <a:pt x="42402" y="128951"/>
                        <a:pt x="33406" y="105403"/>
                      </a:cubicBezTo>
                      <a:cubicBezTo>
                        <a:pt x="24410" y="81855"/>
                        <a:pt x="-1518" y="-8368"/>
                        <a:pt x="69" y="6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3" name="フリーフォーム: 図形 1502">
                  <a:extLst>
                    <a:ext uri="{FF2B5EF4-FFF2-40B4-BE49-F238E27FC236}">
                      <a16:creationId xmlns:a16="http://schemas.microsoft.com/office/drawing/2014/main" id="{4D5A8681-CDB1-4D46-B0DD-98981D8FDA46}"/>
                    </a:ext>
                  </a:extLst>
                </p:cNvPr>
                <p:cNvSpPr/>
                <p:nvPr/>
              </p:nvSpPr>
              <p:spPr>
                <a:xfrm>
                  <a:off x="5086350" y="3730625"/>
                  <a:ext cx="141518" cy="176594"/>
                </a:xfrm>
                <a:custGeom>
                  <a:avLst/>
                  <a:gdLst>
                    <a:gd name="connsiteX0" fmla="*/ 0 w 141518"/>
                    <a:gd name="connsiteY0" fmla="*/ 0 h 176594"/>
                    <a:gd name="connsiteX1" fmla="*/ 109538 w 141518"/>
                    <a:gd name="connsiteY1" fmla="*/ 106363 h 176594"/>
                    <a:gd name="connsiteX2" fmla="*/ 141288 w 141518"/>
                    <a:gd name="connsiteY2" fmla="*/ 176213 h 176594"/>
                    <a:gd name="connsiteX3" fmla="*/ 120650 w 141518"/>
                    <a:gd name="connsiteY3" fmla="*/ 131763 h 176594"/>
                    <a:gd name="connsiteX4" fmla="*/ 63500 w 141518"/>
                    <a:gd name="connsiteY4" fmla="*/ 76200 h 176594"/>
                    <a:gd name="connsiteX5" fmla="*/ 0 w 141518"/>
                    <a:gd name="connsiteY5" fmla="*/ 0 h 17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518" h="176594">
                      <a:moveTo>
                        <a:pt x="0" y="0"/>
                      </a:moveTo>
                      <a:cubicBezTo>
                        <a:pt x="42995" y="38497"/>
                        <a:pt x="85990" y="76994"/>
                        <a:pt x="109538" y="106363"/>
                      </a:cubicBezTo>
                      <a:cubicBezTo>
                        <a:pt x="133086" y="135732"/>
                        <a:pt x="139436" y="171980"/>
                        <a:pt x="141288" y="176213"/>
                      </a:cubicBezTo>
                      <a:cubicBezTo>
                        <a:pt x="143140" y="180446"/>
                        <a:pt x="133615" y="148432"/>
                        <a:pt x="120650" y="131763"/>
                      </a:cubicBezTo>
                      <a:cubicBezTo>
                        <a:pt x="107685" y="115094"/>
                        <a:pt x="84138" y="96044"/>
                        <a:pt x="63500" y="762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4" name="フリーフォーム: 図形 1503">
                  <a:extLst>
                    <a:ext uri="{FF2B5EF4-FFF2-40B4-BE49-F238E27FC236}">
                      <a16:creationId xmlns:a16="http://schemas.microsoft.com/office/drawing/2014/main" id="{4F865C43-21EE-4D19-8BC2-43D0292E33D2}"/>
                    </a:ext>
                  </a:extLst>
                </p:cNvPr>
                <p:cNvSpPr/>
                <p:nvPr/>
              </p:nvSpPr>
              <p:spPr>
                <a:xfrm>
                  <a:off x="4573993" y="3274965"/>
                  <a:ext cx="120361" cy="717529"/>
                </a:xfrm>
                <a:custGeom>
                  <a:avLst/>
                  <a:gdLst>
                    <a:gd name="connsiteX0" fmla="*/ 9120 w 120361"/>
                    <a:gd name="connsiteY0" fmla="*/ 48 h 717529"/>
                    <a:gd name="connsiteX1" fmla="*/ 23407 w 120361"/>
                    <a:gd name="connsiteY1" fmla="*/ 198485 h 717529"/>
                    <a:gd name="connsiteX2" fmla="*/ 18645 w 120361"/>
                    <a:gd name="connsiteY2" fmla="*/ 131810 h 717529"/>
                    <a:gd name="connsiteX3" fmla="*/ 32932 w 120361"/>
                    <a:gd name="connsiteY3" fmla="*/ 260398 h 717529"/>
                    <a:gd name="connsiteX4" fmla="*/ 69445 w 120361"/>
                    <a:gd name="connsiteY4" fmla="*/ 450898 h 717529"/>
                    <a:gd name="connsiteX5" fmla="*/ 39282 w 120361"/>
                    <a:gd name="connsiteY5" fmla="*/ 347710 h 717529"/>
                    <a:gd name="connsiteX6" fmla="*/ 98020 w 120361"/>
                    <a:gd name="connsiteY6" fmla="*/ 633460 h 717529"/>
                    <a:gd name="connsiteX7" fmla="*/ 120245 w 120361"/>
                    <a:gd name="connsiteY7" fmla="*/ 712835 h 717529"/>
                    <a:gd name="connsiteX8" fmla="*/ 90082 w 120361"/>
                    <a:gd name="connsiteY8" fmla="*/ 523923 h 717529"/>
                    <a:gd name="connsiteX9" fmla="*/ 63095 w 120361"/>
                    <a:gd name="connsiteY9" fmla="*/ 435023 h 717529"/>
                    <a:gd name="connsiteX10" fmla="*/ 4357 w 120361"/>
                    <a:gd name="connsiteY10" fmla="*/ 219123 h 717529"/>
                    <a:gd name="connsiteX11" fmla="*/ 9120 w 120361"/>
                    <a:gd name="connsiteY11" fmla="*/ 48 h 717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361" h="717529">
                      <a:moveTo>
                        <a:pt x="9120" y="48"/>
                      </a:moveTo>
                      <a:cubicBezTo>
                        <a:pt x="12295" y="-3392"/>
                        <a:pt x="21820" y="176525"/>
                        <a:pt x="23407" y="198485"/>
                      </a:cubicBezTo>
                      <a:cubicBezTo>
                        <a:pt x="24994" y="220445"/>
                        <a:pt x="17058" y="121491"/>
                        <a:pt x="18645" y="131810"/>
                      </a:cubicBezTo>
                      <a:cubicBezTo>
                        <a:pt x="20233" y="142129"/>
                        <a:pt x="24465" y="207217"/>
                        <a:pt x="32932" y="260398"/>
                      </a:cubicBezTo>
                      <a:cubicBezTo>
                        <a:pt x="41399" y="313579"/>
                        <a:pt x="68387" y="436346"/>
                        <a:pt x="69445" y="450898"/>
                      </a:cubicBezTo>
                      <a:cubicBezTo>
                        <a:pt x="70503" y="465450"/>
                        <a:pt x="34520" y="317283"/>
                        <a:pt x="39282" y="347710"/>
                      </a:cubicBezTo>
                      <a:cubicBezTo>
                        <a:pt x="44044" y="378137"/>
                        <a:pt x="84526" y="572606"/>
                        <a:pt x="98020" y="633460"/>
                      </a:cubicBezTo>
                      <a:cubicBezTo>
                        <a:pt x="111514" y="694314"/>
                        <a:pt x="121568" y="731091"/>
                        <a:pt x="120245" y="712835"/>
                      </a:cubicBezTo>
                      <a:cubicBezTo>
                        <a:pt x="118922" y="694579"/>
                        <a:pt x="99607" y="570225"/>
                        <a:pt x="90082" y="523923"/>
                      </a:cubicBezTo>
                      <a:cubicBezTo>
                        <a:pt x="80557" y="477621"/>
                        <a:pt x="77382" y="485823"/>
                        <a:pt x="63095" y="435023"/>
                      </a:cubicBezTo>
                      <a:cubicBezTo>
                        <a:pt x="48808" y="384223"/>
                        <a:pt x="15205" y="289502"/>
                        <a:pt x="4357" y="219123"/>
                      </a:cubicBezTo>
                      <a:cubicBezTo>
                        <a:pt x="-6491" y="148744"/>
                        <a:pt x="5945" y="3488"/>
                        <a:pt x="9120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5" name="フリーフォーム: 図形 1504">
                  <a:extLst>
                    <a:ext uri="{FF2B5EF4-FFF2-40B4-BE49-F238E27FC236}">
                      <a16:creationId xmlns:a16="http://schemas.microsoft.com/office/drawing/2014/main" id="{F9315351-C1EC-4C5F-9774-DA4E8AB42A11}"/>
                    </a:ext>
                  </a:extLst>
                </p:cNvPr>
                <p:cNvSpPr/>
                <p:nvPr/>
              </p:nvSpPr>
              <p:spPr>
                <a:xfrm>
                  <a:off x="4589463" y="3255839"/>
                  <a:ext cx="77250" cy="499291"/>
                </a:xfrm>
                <a:custGeom>
                  <a:avLst/>
                  <a:gdLst>
                    <a:gd name="connsiteX0" fmla="*/ 0 w 77250"/>
                    <a:gd name="connsiteY0" fmla="*/ 124 h 499291"/>
                    <a:gd name="connsiteX1" fmla="*/ 15875 w 77250"/>
                    <a:gd name="connsiteY1" fmla="*/ 103311 h 499291"/>
                    <a:gd name="connsiteX2" fmla="*/ 15875 w 77250"/>
                    <a:gd name="connsiteY2" fmla="*/ 142999 h 499291"/>
                    <a:gd name="connsiteX3" fmla="*/ 76200 w 77250"/>
                    <a:gd name="connsiteY3" fmla="*/ 495424 h 499291"/>
                    <a:gd name="connsiteX4" fmla="*/ 53975 w 77250"/>
                    <a:gd name="connsiteY4" fmla="*/ 328736 h 499291"/>
                    <a:gd name="connsiteX5" fmla="*/ 50800 w 77250"/>
                    <a:gd name="connsiteY5" fmla="*/ 293811 h 499291"/>
                    <a:gd name="connsiteX6" fmla="*/ 25400 w 77250"/>
                    <a:gd name="connsiteY6" fmla="*/ 169986 h 499291"/>
                    <a:gd name="connsiteX7" fmla="*/ 47625 w 77250"/>
                    <a:gd name="connsiteY7" fmla="*/ 69974 h 499291"/>
                    <a:gd name="connsiteX8" fmla="*/ 6350 w 77250"/>
                    <a:gd name="connsiteY8" fmla="*/ 136649 h 499291"/>
                    <a:gd name="connsiteX9" fmla="*/ 15875 w 77250"/>
                    <a:gd name="connsiteY9" fmla="*/ 82674 h 499291"/>
                    <a:gd name="connsiteX10" fmla="*/ 0 w 77250"/>
                    <a:gd name="connsiteY10" fmla="*/ 124 h 499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50" h="499291">
                      <a:moveTo>
                        <a:pt x="0" y="124"/>
                      </a:moveTo>
                      <a:cubicBezTo>
                        <a:pt x="0" y="3563"/>
                        <a:pt x="13229" y="79499"/>
                        <a:pt x="15875" y="103311"/>
                      </a:cubicBezTo>
                      <a:cubicBezTo>
                        <a:pt x="18521" y="127123"/>
                        <a:pt x="5821" y="77647"/>
                        <a:pt x="15875" y="142999"/>
                      </a:cubicBezTo>
                      <a:cubicBezTo>
                        <a:pt x="25929" y="208351"/>
                        <a:pt x="69850" y="464468"/>
                        <a:pt x="76200" y="495424"/>
                      </a:cubicBezTo>
                      <a:cubicBezTo>
                        <a:pt x="82550" y="526380"/>
                        <a:pt x="58208" y="362338"/>
                        <a:pt x="53975" y="328736"/>
                      </a:cubicBezTo>
                      <a:cubicBezTo>
                        <a:pt x="49742" y="295134"/>
                        <a:pt x="55562" y="320269"/>
                        <a:pt x="50800" y="293811"/>
                      </a:cubicBezTo>
                      <a:cubicBezTo>
                        <a:pt x="46038" y="267353"/>
                        <a:pt x="25929" y="207292"/>
                        <a:pt x="25400" y="169986"/>
                      </a:cubicBezTo>
                      <a:cubicBezTo>
                        <a:pt x="24871" y="132680"/>
                        <a:pt x="50800" y="75530"/>
                        <a:pt x="47625" y="69974"/>
                      </a:cubicBezTo>
                      <a:cubicBezTo>
                        <a:pt x="44450" y="64418"/>
                        <a:pt x="11642" y="134532"/>
                        <a:pt x="6350" y="136649"/>
                      </a:cubicBezTo>
                      <a:cubicBezTo>
                        <a:pt x="1058" y="138766"/>
                        <a:pt x="17463" y="99607"/>
                        <a:pt x="15875" y="82674"/>
                      </a:cubicBezTo>
                      <a:cubicBezTo>
                        <a:pt x="14288" y="65741"/>
                        <a:pt x="0" y="-3315"/>
                        <a:pt x="0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6" name="フリーフォーム: 図形 1505">
                  <a:extLst>
                    <a:ext uri="{FF2B5EF4-FFF2-40B4-BE49-F238E27FC236}">
                      <a16:creationId xmlns:a16="http://schemas.microsoft.com/office/drawing/2014/main" id="{9159496C-4A82-4EDE-AB3D-7D3270D4321C}"/>
                    </a:ext>
                  </a:extLst>
                </p:cNvPr>
                <p:cNvSpPr/>
                <p:nvPr/>
              </p:nvSpPr>
              <p:spPr>
                <a:xfrm>
                  <a:off x="4667230" y="3338462"/>
                  <a:ext cx="68291" cy="284218"/>
                </a:xfrm>
                <a:custGeom>
                  <a:avLst/>
                  <a:gdLst>
                    <a:gd name="connsiteX0" fmla="*/ 68283 w 68291"/>
                    <a:gd name="connsiteY0" fmla="*/ 284213 h 284218"/>
                    <a:gd name="connsiteX1" fmla="*/ 38120 w 68291"/>
                    <a:gd name="connsiteY1" fmla="*/ 85776 h 284218"/>
                    <a:gd name="connsiteX2" fmla="*/ 31770 w 68291"/>
                    <a:gd name="connsiteY2" fmla="*/ 15926 h 284218"/>
                    <a:gd name="connsiteX3" fmla="*/ 20 w 68291"/>
                    <a:gd name="connsiteY3" fmla="*/ 1638 h 284218"/>
                    <a:gd name="connsiteX4" fmla="*/ 27008 w 68291"/>
                    <a:gd name="connsiteY4" fmla="*/ 42913 h 284218"/>
                    <a:gd name="connsiteX5" fmla="*/ 34945 w 68291"/>
                    <a:gd name="connsiteY5" fmla="*/ 92126 h 284218"/>
                    <a:gd name="connsiteX6" fmla="*/ 68283 w 68291"/>
                    <a:gd name="connsiteY6" fmla="*/ 284213 h 28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91" h="284218">
                      <a:moveTo>
                        <a:pt x="68283" y="284213"/>
                      </a:moveTo>
                      <a:cubicBezTo>
                        <a:pt x="68812" y="283155"/>
                        <a:pt x="44206" y="130491"/>
                        <a:pt x="38120" y="85776"/>
                      </a:cubicBezTo>
                      <a:cubicBezTo>
                        <a:pt x="32034" y="41061"/>
                        <a:pt x="38120" y="29949"/>
                        <a:pt x="31770" y="15926"/>
                      </a:cubicBezTo>
                      <a:cubicBezTo>
                        <a:pt x="25420" y="1903"/>
                        <a:pt x="814" y="-2860"/>
                        <a:pt x="20" y="1638"/>
                      </a:cubicBezTo>
                      <a:cubicBezTo>
                        <a:pt x="-774" y="6136"/>
                        <a:pt x="21187" y="27832"/>
                        <a:pt x="27008" y="42913"/>
                      </a:cubicBezTo>
                      <a:cubicBezTo>
                        <a:pt x="32829" y="57994"/>
                        <a:pt x="25949" y="52703"/>
                        <a:pt x="34945" y="92126"/>
                      </a:cubicBezTo>
                      <a:cubicBezTo>
                        <a:pt x="43941" y="131549"/>
                        <a:pt x="67754" y="285271"/>
                        <a:pt x="68283" y="284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7" name="フリーフォーム: 図形 1506">
                  <a:extLst>
                    <a:ext uri="{FF2B5EF4-FFF2-40B4-BE49-F238E27FC236}">
                      <a16:creationId xmlns:a16="http://schemas.microsoft.com/office/drawing/2014/main" id="{C69550FB-088A-469D-AFE7-735B283CE6B5}"/>
                    </a:ext>
                  </a:extLst>
                </p:cNvPr>
                <p:cNvSpPr/>
                <p:nvPr/>
              </p:nvSpPr>
              <p:spPr>
                <a:xfrm>
                  <a:off x="4732235" y="3351108"/>
                  <a:ext cx="114408" cy="194391"/>
                </a:xfrm>
                <a:custGeom>
                  <a:avLst/>
                  <a:gdLst>
                    <a:gd name="connsiteX0" fmla="*/ 103 w 114408"/>
                    <a:gd name="connsiteY0" fmla="*/ 105 h 194391"/>
                    <a:gd name="connsiteX1" fmla="*/ 44553 w 114408"/>
                    <a:gd name="connsiteY1" fmla="*/ 81067 h 194391"/>
                    <a:gd name="connsiteX2" fmla="*/ 44553 w 114408"/>
                    <a:gd name="connsiteY2" fmla="*/ 193780 h 194391"/>
                    <a:gd name="connsiteX3" fmla="*/ 60428 w 114408"/>
                    <a:gd name="connsiteY3" fmla="*/ 123930 h 194391"/>
                    <a:gd name="connsiteX4" fmla="*/ 55665 w 114408"/>
                    <a:gd name="connsiteY4" fmla="*/ 76305 h 194391"/>
                    <a:gd name="connsiteX5" fmla="*/ 114403 w 114408"/>
                    <a:gd name="connsiteY5" fmla="*/ 68367 h 194391"/>
                    <a:gd name="connsiteX6" fmla="*/ 58840 w 114408"/>
                    <a:gd name="connsiteY6" fmla="*/ 63605 h 194391"/>
                    <a:gd name="connsiteX7" fmla="*/ 103 w 114408"/>
                    <a:gd name="connsiteY7" fmla="*/ 105 h 19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408" h="194391">
                      <a:moveTo>
                        <a:pt x="103" y="105"/>
                      </a:moveTo>
                      <a:cubicBezTo>
                        <a:pt x="-2278" y="3015"/>
                        <a:pt x="37145" y="48788"/>
                        <a:pt x="44553" y="81067"/>
                      </a:cubicBezTo>
                      <a:cubicBezTo>
                        <a:pt x="51961" y="113346"/>
                        <a:pt x="41907" y="186636"/>
                        <a:pt x="44553" y="193780"/>
                      </a:cubicBezTo>
                      <a:cubicBezTo>
                        <a:pt x="47199" y="200924"/>
                        <a:pt x="58576" y="143509"/>
                        <a:pt x="60428" y="123930"/>
                      </a:cubicBezTo>
                      <a:cubicBezTo>
                        <a:pt x="62280" y="104351"/>
                        <a:pt x="46669" y="85566"/>
                        <a:pt x="55665" y="76305"/>
                      </a:cubicBezTo>
                      <a:cubicBezTo>
                        <a:pt x="64661" y="67045"/>
                        <a:pt x="113874" y="70484"/>
                        <a:pt x="114403" y="68367"/>
                      </a:cubicBezTo>
                      <a:cubicBezTo>
                        <a:pt x="114932" y="66250"/>
                        <a:pt x="74715" y="72072"/>
                        <a:pt x="58840" y="63605"/>
                      </a:cubicBezTo>
                      <a:cubicBezTo>
                        <a:pt x="42965" y="55138"/>
                        <a:pt x="2484" y="-2805"/>
                        <a:pt x="103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8" name="フリーフォーム: 図形 1507">
                  <a:extLst>
                    <a:ext uri="{FF2B5EF4-FFF2-40B4-BE49-F238E27FC236}">
                      <a16:creationId xmlns:a16="http://schemas.microsoft.com/office/drawing/2014/main" id="{A65AC1B9-84CF-4D5B-9B87-813BDF2FCB85}"/>
                    </a:ext>
                  </a:extLst>
                </p:cNvPr>
                <p:cNvSpPr/>
                <p:nvPr/>
              </p:nvSpPr>
              <p:spPr>
                <a:xfrm>
                  <a:off x="4821222" y="3349530"/>
                  <a:ext cx="49478" cy="396614"/>
                </a:xfrm>
                <a:custGeom>
                  <a:avLst/>
                  <a:gdLst>
                    <a:gd name="connsiteX0" fmla="*/ 16 w 49478"/>
                    <a:gd name="connsiteY0" fmla="*/ 95 h 396614"/>
                    <a:gd name="connsiteX1" fmla="*/ 31766 w 49478"/>
                    <a:gd name="connsiteY1" fmla="*/ 98520 h 396614"/>
                    <a:gd name="connsiteX2" fmla="*/ 25416 w 49478"/>
                    <a:gd name="connsiteY2" fmla="*/ 158845 h 396614"/>
                    <a:gd name="connsiteX3" fmla="*/ 47641 w 49478"/>
                    <a:gd name="connsiteY3" fmla="*/ 393795 h 396614"/>
                    <a:gd name="connsiteX4" fmla="*/ 47641 w 49478"/>
                    <a:gd name="connsiteY4" fmla="*/ 279495 h 396614"/>
                    <a:gd name="connsiteX5" fmla="*/ 42878 w 49478"/>
                    <a:gd name="connsiteY5" fmla="*/ 142970 h 396614"/>
                    <a:gd name="connsiteX6" fmla="*/ 36528 w 49478"/>
                    <a:gd name="connsiteY6" fmla="*/ 81058 h 396614"/>
                    <a:gd name="connsiteX7" fmla="*/ 16 w 49478"/>
                    <a:gd name="connsiteY7" fmla="*/ 95 h 39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478" h="396614">
                      <a:moveTo>
                        <a:pt x="16" y="95"/>
                      </a:moveTo>
                      <a:cubicBezTo>
                        <a:pt x="-778" y="3005"/>
                        <a:pt x="27533" y="72062"/>
                        <a:pt x="31766" y="98520"/>
                      </a:cubicBezTo>
                      <a:cubicBezTo>
                        <a:pt x="35999" y="124978"/>
                        <a:pt x="22770" y="109633"/>
                        <a:pt x="25416" y="158845"/>
                      </a:cubicBezTo>
                      <a:cubicBezTo>
                        <a:pt x="28062" y="208058"/>
                        <a:pt x="43937" y="373687"/>
                        <a:pt x="47641" y="393795"/>
                      </a:cubicBezTo>
                      <a:cubicBezTo>
                        <a:pt x="51345" y="413903"/>
                        <a:pt x="48435" y="321299"/>
                        <a:pt x="47641" y="279495"/>
                      </a:cubicBezTo>
                      <a:cubicBezTo>
                        <a:pt x="46847" y="237691"/>
                        <a:pt x="44730" y="176043"/>
                        <a:pt x="42878" y="142970"/>
                      </a:cubicBezTo>
                      <a:cubicBezTo>
                        <a:pt x="41026" y="109897"/>
                        <a:pt x="39968" y="100373"/>
                        <a:pt x="36528" y="81058"/>
                      </a:cubicBezTo>
                      <a:cubicBezTo>
                        <a:pt x="33088" y="61743"/>
                        <a:pt x="810" y="-2815"/>
                        <a:pt x="16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9" name="フリーフォーム: 図形 1508">
                  <a:extLst>
                    <a:ext uri="{FF2B5EF4-FFF2-40B4-BE49-F238E27FC236}">
                      <a16:creationId xmlns:a16="http://schemas.microsoft.com/office/drawing/2014/main" id="{748D2B6B-88BF-4947-9DE8-8EB97D29BE75}"/>
                    </a:ext>
                  </a:extLst>
                </p:cNvPr>
                <p:cNvSpPr/>
                <p:nvPr/>
              </p:nvSpPr>
              <p:spPr>
                <a:xfrm>
                  <a:off x="4730626" y="3672761"/>
                  <a:ext cx="52805" cy="280378"/>
                </a:xfrm>
                <a:custGeom>
                  <a:avLst/>
                  <a:gdLst>
                    <a:gd name="connsiteX0" fmla="*/ 124 w 52805"/>
                    <a:gd name="connsiteY0" fmla="*/ 2302 h 280378"/>
                    <a:gd name="connsiteX1" fmla="*/ 50924 w 52805"/>
                    <a:gd name="connsiteY1" fmla="*/ 275352 h 280378"/>
                    <a:gd name="connsiteX2" fmla="*/ 41399 w 52805"/>
                    <a:gd name="connsiteY2" fmla="*/ 176927 h 280378"/>
                    <a:gd name="connsiteX3" fmla="*/ 36637 w 52805"/>
                    <a:gd name="connsiteY3" fmla="*/ 145177 h 280378"/>
                    <a:gd name="connsiteX4" fmla="*/ 124 w 52805"/>
                    <a:gd name="connsiteY4" fmla="*/ 2302 h 28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05" h="280378">
                      <a:moveTo>
                        <a:pt x="124" y="2302"/>
                      </a:moveTo>
                      <a:cubicBezTo>
                        <a:pt x="2505" y="23998"/>
                        <a:pt x="44045" y="246248"/>
                        <a:pt x="50924" y="275352"/>
                      </a:cubicBezTo>
                      <a:cubicBezTo>
                        <a:pt x="57803" y="304456"/>
                        <a:pt x="43780" y="198623"/>
                        <a:pt x="41399" y="176927"/>
                      </a:cubicBezTo>
                      <a:cubicBezTo>
                        <a:pt x="39018" y="155231"/>
                        <a:pt x="42987" y="171635"/>
                        <a:pt x="36637" y="145177"/>
                      </a:cubicBezTo>
                      <a:cubicBezTo>
                        <a:pt x="30287" y="118719"/>
                        <a:pt x="-2257" y="-19394"/>
                        <a:pt x="124" y="2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0" name="フリーフォーム: 図形 1509">
                  <a:extLst>
                    <a:ext uri="{FF2B5EF4-FFF2-40B4-BE49-F238E27FC236}">
                      <a16:creationId xmlns:a16="http://schemas.microsoft.com/office/drawing/2014/main" id="{4225333C-7D2F-4577-B0AC-5EB2EDB31654}"/>
                    </a:ext>
                  </a:extLst>
                </p:cNvPr>
                <p:cNvSpPr/>
                <p:nvPr/>
              </p:nvSpPr>
              <p:spPr>
                <a:xfrm>
                  <a:off x="4868856" y="3341688"/>
                  <a:ext cx="46067" cy="163814"/>
                </a:xfrm>
                <a:custGeom>
                  <a:avLst/>
                  <a:gdLst>
                    <a:gd name="connsiteX0" fmla="*/ 7 w 46067"/>
                    <a:gd name="connsiteY0" fmla="*/ 0 h 163814"/>
                    <a:gd name="connsiteX1" fmla="*/ 33344 w 46067"/>
                    <a:gd name="connsiteY1" fmla="*/ 71437 h 163814"/>
                    <a:gd name="connsiteX2" fmla="*/ 46044 w 46067"/>
                    <a:gd name="connsiteY2" fmla="*/ 163512 h 163814"/>
                    <a:gd name="connsiteX3" fmla="*/ 36519 w 46067"/>
                    <a:gd name="connsiteY3" fmla="*/ 100012 h 163814"/>
                    <a:gd name="connsiteX4" fmla="*/ 36519 w 46067"/>
                    <a:gd name="connsiteY4" fmla="*/ 71437 h 163814"/>
                    <a:gd name="connsiteX5" fmla="*/ 7 w 46067"/>
                    <a:gd name="connsiteY5" fmla="*/ 0 h 1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7" h="163814">
                      <a:moveTo>
                        <a:pt x="7" y="0"/>
                      </a:moveTo>
                      <a:cubicBezTo>
                        <a:pt x="-522" y="0"/>
                        <a:pt x="25671" y="44185"/>
                        <a:pt x="33344" y="71437"/>
                      </a:cubicBezTo>
                      <a:cubicBezTo>
                        <a:pt x="41017" y="98689"/>
                        <a:pt x="45515" y="158750"/>
                        <a:pt x="46044" y="163512"/>
                      </a:cubicBezTo>
                      <a:cubicBezTo>
                        <a:pt x="46573" y="168275"/>
                        <a:pt x="38107" y="115358"/>
                        <a:pt x="36519" y="100012"/>
                      </a:cubicBezTo>
                      <a:cubicBezTo>
                        <a:pt x="34932" y="84666"/>
                        <a:pt x="39958" y="84401"/>
                        <a:pt x="36519" y="71437"/>
                      </a:cubicBezTo>
                      <a:cubicBezTo>
                        <a:pt x="33080" y="58473"/>
                        <a:pt x="536" y="0"/>
                        <a:pt x="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1" name="フリーフォーム: 図形 1510">
                  <a:extLst>
                    <a:ext uri="{FF2B5EF4-FFF2-40B4-BE49-F238E27FC236}">
                      <a16:creationId xmlns:a16="http://schemas.microsoft.com/office/drawing/2014/main" id="{784D0FE0-F9AB-404A-A481-A00A056EDE61}"/>
                    </a:ext>
                  </a:extLst>
                </p:cNvPr>
                <p:cNvSpPr/>
                <p:nvPr/>
              </p:nvSpPr>
              <p:spPr>
                <a:xfrm>
                  <a:off x="4932126" y="3336614"/>
                  <a:ext cx="93101" cy="259626"/>
                </a:xfrm>
                <a:custGeom>
                  <a:avLst/>
                  <a:gdLst>
                    <a:gd name="connsiteX0" fmla="*/ 237 w 93101"/>
                    <a:gd name="connsiteY0" fmla="*/ 311 h 259626"/>
                    <a:gd name="connsiteX1" fmla="*/ 38337 w 93101"/>
                    <a:gd name="connsiteY1" fmla="*/ 101911 h 259626"/>
                    <a:gd name="connsiteX2" fmla="*/ 39924 w 93101"/>
                    <a:gd name="connsiteY2" fmla="*/ 213036 h 259626"/>
                    <a:gd name="connsiteX3" fmla="*/ 51037 w 93101"/>
                    <a:gd name="connsiteY3" fmla="*/ 162236 h 259626"/>
                    <a:gd name="connsiteX4" fmla="*/ 33574 w 93101"/>
                    <a:gd name="connsiteY4" fmla="*/ 66986 h 259626"/>
                    <a:gd name="connsiteX5" fmla="*/ 90724 w 93101"/>
                    <a:gd name="connsiteY5" fmla="*/ 174936 h 259626"/>
                    <a:gd name="connsiteX6" fmla="*/ 82787 w 93101"/>
                    <a:gd name="connsiteY6" fmla="*/ 259074 h 259626"/>
                    <a:gd name="connsiteX7" fmla="*/ 87549 w 93101"/>
                    <a:gd name="connsiteY7" fmla="*/ 133661 h 259626"/>
                    <a:gd name="connsiteX8" fmla="*/ 58974 w 93101"/>
                    <a:gd name="connsiteY8" fmla="*/ 71749 h 259626"/>
                    <a:gd name="connsiteX9" fmla="*/ 237 w 93101"/>
                    <a:gd name="connsiteY9" fmla="*/ 311 h 259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101" h="259626">
                      <a:moveTo>
                        <a:pt x="237" y="311"/>
                      </a:moveTo>
                      <a:cubicBezTo>
                        <a:pt x="-3202" y="5338"/>
                        <a:pt x="31723" y="66457"/>
                        <a:pt x="38337" y="101911"/>
                      </a:cubicBezTo>
                      <a:cubicBezTo>
                        <a:pt x="44952" y="137365"/>
                        <a:pt x="37807" y="202982"/>
                        <a:pt x="39924" y="213036"/>
                      </a:cubicBezTo>
                      <a:cubicBezTo>
                        <a:pt x="42041" y="223090"/>
                        <a:pt x="52095" y="186578"/>
                        <a:pt x="51037" y="162236"/>
                      </a:cubicBezTo>
                      <a:cubicBezTo>
                        <a:pt x="49979" y="137894"/>
                        <a:pt x="26960" y="64869"/>
                        <a:pt x="33574" y="66986"/>
                      </a:cubicBezTo>
                      <a:cubicBezTo>
                        <a:pt x="40188" y="69103"/>
                        <a:pt x="82522" y="142921"/>
                        <a:pt x="90724" y="174936"/>
                      </a:cubicBezTo>
                      <a:cubicBezTo>
                        <a:pt x="98926" y="206951"/>
                        <a:pt x="83316" y="265953"/>
                        <a:pt x="82787" y="259074"/>
                      </a:cubicBezTo>
                      <a:cubicBezTo>
                        <a:pt x="82258" y="252195"/>
                        <a:pt x="91518" y="164882"/>
                        <a:pt x="87549" y="133661"/>
                      </a:cubicBezTo>
                      <a:cubicBezTo>
                        <a:pt x="83580" y="102440"/>
                        <a:pt x="71939" y="91064"/>
                        <a:pt x="58974" y="71749"/>
                      </a:cubicBezTo>
                      <a:cubicBezTo>
                        <a:pt x="46010" y="52435"/>
                        <a:pt x="3676" y="-4716"/>
                        <a:pt x="237" y="3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2" name="フリーフォーム: 図形 1511">
                  <a:extLst>
                    <a:ext uri="{FF2B5EF4-FFF2-40B4-BE49-F238E27FC236}">
                      <a16:creationId xmlns:a16="http://schemas.microsoft.com/office/drawing/2014/main" id="{56D15847-489D-4A5F-B73C-F185F582D9BA}"/>
                    </a:ext>
                  </a:extLst>
                </p:cNvPr>
                <p:cNvSpPr/>
                <p:nvPr/>
              </p:nvSpPr>
              <p:spPr>
                <a:xfrm>
                  <a:off x="4979988" y="3327192"/>
                  <a:ext cx="127274" cy="149606"/>
                </a:xfrm>
                <a:custGeom>
                  <a:avLst/>
                  <a:gdLst>
                    <a:gd name="connsiteX0" fmla="*/ 0 w 127274"/>
                    <a:gd name="connsiteY0" fmla="*/ 208 h 149606"/>
                    <a:gd name="connsiteX1" fmla="*/ 66675 w 127274"/>
                    <a:gd name="connsiteY1" fmla="*/ 76408 h 149606"/>
                    <a:gd name="connsiteX2" fmla="*/ 53975 w 127274"/>
                    <a:gd name="connsiteY2" fmla="*/ 149433 h 149606"/>
                    <a:gd name="connsiteX3" fmla="*/ 74612 w 127274"/>
                    <a:gd name="connsiteY3" fmla="*/ 93871 h 149606"/>
                    <a:gd name="connsiteX4" fmla="*/ 127000 w 127274"/>
                    <a:gd name="connsiteY4" fmla="*/ 4971 h 149606"/>
                    <a:gd name="connsiteX5" fmla="*/ 93662 w 127274"/>
                    <a:gd name="connsiteY5" fmla="*/ 27196 h 149606"/>
                    <a:gd name="connsiteX6" fmla="*/ 58737 w 127274"/>
                    <a:gd name="connsiteY6" fmla="*/ 20846 h 149606"/>
                    <a:gd name="connsiteX7" fmla="*/ 101600 w 127274"/>
                    <a:gd name="connsiteY7" fmla="*/ 31958 h 149606"/>
                    <a:gd name="connsiteX8" fmla="*/ 85725 w 127274"/>
                    <a:gd name="connsiteY8" fmla="*/ 49421 h 149606"/>
                    <a:gd name="connsiteX9" fmla="*/ 71437 w 127274"/>
                    <a:gd name="connsiteY9" fmla="*/ 79583 h 149606"/>
                    <a:gd name="connsiteX10" fmla="*/ 65087 w 127274"/>
                    <a:gd name="connsiteY10" fmla="*/ 54183 h 149606"/>
                    <a:gd name="connsiteX11" fmla="*/ 0 w 127274"/>
                    <a:gd name="connsiteY11" fmla="*/ 208 h 14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74" h="149606">
                      <a:moveTo>
                        <a:pt x="0" y="208"/>
                      </a:moveTo>
                      <a:cubicBezTo>
                        <a:pt x="265" y="3912"/>
                        <a:pt x="57679" y="51537"/>
                        <a:pt x="66675" y="76408"/>
                      </a:cubicBezTo>
                      <a:cubicBezTo>
                        <a:pt x="75671" y="101279"/>
                        <a:pt x="52652" y="146522"/>
                        <a:pt x="53975" y="149433"/>
                      </a:cubicBezTo>
                      <a:cubicBezTo>
                        <a:pt x="55298" y="152344"/>
                        <a:pt x="62441" y="117948"/>
                        <a:pt x="74612" y="93871"/>
                      </a:cubicBezTo>
                      <a:cubicBezTo>
                        <a:pt x="86783" y="69794"/>
                        <a:pt x="123825" y="16084"/>
                        <a:pt x="127000" y="4971"/>
                      </a:cubicBezTo>
                      <a:cubicBezTo>
                        <a:pt x="130175" y="-6142"/>
                        <a:pt x="105039" y="24550"/>
                        <a:pt x="93662" y="27196"/>
                      </a:cubicBezTo>
                      <a:cubicBezTo>
                        <a:pt x="82285" y="29842"/>
                        <a:pt x="57414" y="20052"/>
                        <a:pt x="58737" y="20846"/>
                      </a:cubicBezTo>
                      <a:cubicBezTo>
                        <a:pt x="60060" y="21640"/>
                        <a:pt x="97102" y="27195"/>
                        <a:pt x="101600" y="31958"/>
                      </a:cubicBezTo>
                      <a:cubicBezTo>
                        <a:pt x="106098" y="36721"/>
                        <a:pt x="90752" y="41484"/>
                        <a:pt x="85725" y="49421"/>
                      </a:cubicBezTo>
                      <a:cubicBezTo>
                        <a:pt x="80698" y="57358"/>
                        <a:pt x="74877" y="78789"/>
                        <a:pt x="71437" y="79583"/>
                      </a:cubicBezTo>
                      <a:cubicBezTo>
                        <a:pt x="67997" y="80377"/>
                        <a:pt x="74083" y="65031"/>
                        <a:pt x="65087" y="54183"/>
                      </a:cubicBezTo>
                      <a:cubicBezTo>
                        <a:pt x="56091" y="43335"/>
                        <a:pt x="-265" y="-3496"/>
                        <a:pt x="0" y="2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3" name="フリーフォーム: 図形 1512">
                  <a:extLst>
                    <a:ext uri="{FF2B5EF4-FFF2-40B4-BE49-F238E27FC236}">
                      <a16:creationId xmlns:a16="http://schemas.microsoft.com/office/drawing/2014/main" id="{4111634F-9538-4C00-A168-34B105ED9E23}"/>
                    </a:ext>
                  </a:extLst>
                </p:cNvPr>
                <p:cNvSpPr/>
                <p:nvPr/>
              </p:nvSpPr>
              <p:spPr>
                <a:xfrm>
                  <a:off x="4948220" y="3559004"/>
                  <a:ext cx="52829" cy="278023"/>
                </a:xfrm>
                <a:custGeom>
                  <a:avLst/>
                  <a:gdLst>
                    <a:gd name="connsiteX0" fmla="*/ 38118 w 52829"/>
                    <a:gd name="connsiteY0" fmla="*/ 171 h 278023"/>
                    <a:gd name="connsiteX1" fmla="*/ 52405 w 52829"/>
                    <a:gd name="connsiteY1" fmla="*/ 71609 h 278023"/>
                    <a:gd name="connsiteX2" fmla="*/ 19068 w 52829"/>
                    <a:gd name="connsiteY2" fmla="*/ 198609 h 278023"/>
                    <a:gd name="connsiteX3" fmla="*/ 18 w 52829"/>
                    <a:gd name="connsiteY3" fmla="*/ 277984 h 278023"/>
                    <a:gd name="connsiteX4" fmla="*/ 22243 w 52829"/>
                    <a:gd name="connsiteY4" fmla="*/ 189084 h 278023"/>
                    <a:gd name="connsiteX5" fmla="*/ 41293 w 52829"/>
                    <a:gd name="connsiteY5" fmla="*/ 90659 h 278023"/>
                    <a:gd name="connsiteX6" fmla="*/ 38118 w 52829"/>
                    <a:gd name="connsiteY6" fmla="*/ 171 h 27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29" h="278023">
                      <a:moveTo>
                        <a:pt x="38118" y="171"/>
                      </a:moveTo>
                      <a:cubicBezTo>
                        <a:pt x="39970" y="-3004"/>
                        <a:pt x="55580" y="38536"/>
                        <a:pt x="52405" y="71609"/>
                      </a:cubicBezTo>
                      <a:cubicBezTo>
                        <a:pt x="49230" y="104682"/>
                        <a:pt x="27799" y="164213"/>
                        <a:pt x="19068" y="198609"/>
                      </a:cubicBezTo>
                      <a:cubicBezTo>
                        <a:pt x="10337" y="233005"/>
                        <a:pt x="-511" y="279571"/>
                        <a:pt x="18" y="277984"/>
                      </a:cubicBezTo>
                      <a:cubicBezTo>
                        <a:pt x="547" y="276397"/>
                        <a:pt x="15364" y="220305"/>
                        <a:pt x="22243" y="189084"/>
                      </a:cubicBezTo>
                      <a:cubicBezTo>
                        <a:pt x="29122" y="157863"/>
                        <a:pt x="38383" y="118705"/>
                        <a:pt x="41293" y="90659"/>
                      </a:cubicBezTo>
                      <a:cubicBezTo>
                        <a:pt x="44203" y="62613"/>
                        <a:pt x="36266" y="3346"/>
                        <a:pt x="38118" y="1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4" name="フリーフォーム: 図形 1513">
                  <a:extLst>
                    <a:ext uri="{FF2B5EF4-FFF2-40B4-BE49-F238E27FC236}">
                      <a16:creationId xmlns:a16="http://schemas.microsoft.com/office/drawing/2014/main" id="{E6274F22-3746-42D7-8B39-D1F98611AA4F}"/>
                    </a:ext>
                  </a:extLst>
                </p:cNvPr>
                <p:cNvSpPr/>
                <p:nvPr/>
              </p:nvSpPr>
              <p:spPr>
                <a:xfrm>
                  <a:off x="5027531" y="3387395"/>
                  <a:ext cx="114401" cy="127361"/>
                </a:xfrm>
                <a:custGeom>
                  <a:avLst/>
                  <a:gdLst>
                    <a:gd name="connsiteX0" fmla="*/ 82 w 114401"/>
                    <a:gd name="connsiteY0" fmla="*/ 127330 h 127361"/>
                    <a:gd name="connsiteX1" fmla="*/ 65169 w 114401"/>
                    <a:gd name="connsiteY1" fmla="*/ 3505 h 127361"/>
                    <a:gd name="connsiteX2" fmla="*/ 104857 w 114401"/>
                    <a:gd name="connsiteY2" fmla="*/ 40018 h 127361"/>
                    <a:gd name="connsiteX3" fmla="*/ 114382 w 114401"/>
                    <a:gd name="connsiteY3" fmla="*/ 103518 h 127361"/>
                    <a:gd name="connsiteX4" fmla="*/ 106444 w 114401"/>
                    <a:gd name="connsiteY4" fmla="*/ 41605 h 127361"/>
                    <a:gd name="connsiteX5" fmla="*/ 79457 w 114401"/>
                    <a:gd name="connsiteY5" fmla="*/ 16205 h 127361"/>
                    <a:gd name="connsiteX6" fmla="*/ 82 w 114401"/>
                    <a:gd name="connsiteY6" fmla="*/ 127330 h 127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01" h="127361">
                      <a:moveTo>
                        <a:pt x="82" y="127330"/>
                      </a:moveTo>
                      <a:cubicBezTo>
                        <a:pt x="-2299" y="125213"/>
                        <a:pt x="47706" y="18057"/>
                        <a:pt x="65169" y="3505"/>
                      </a:cubicBezTo>
                      <a:cubicBezTo>
                        <a:pt x="82632" y="-11047"/>
                        <a:pt x="96655" y="23349"/>
                        <a:pt x="104857" y="40018"/>
                      </a:cubicBezTo>
                      <a:cubicBezTo>
                        <a:pt x="113059" y="56687"/>
                        <a:pt x="114118" y="103254"/>
                        <a:pt x="114382" y="103518"/>
                      </a:cubicBezTo>
                      <a:cubicBezTo>
                        <a:pt x="114646" y="103782"/>
                        <a:pt x="112265" y="56157"/>
                        <a:pt x="106444" y="41605"/>
                      </a:cubicBezTo>
                      <a:cubicBezTo>
                        <a:pt x="100623" y="27053"/>
                        <a:pt x="94803" y="6680"/>
                        <a:pt x="79457" y="16205"/>
                      </a:cubicBezTo>
                      <a:cubicBezTo>
                        <a:pt x="64111" y="25730"/>
                        <a:pt x="2463" y="129447"/>
                        <a:pt x="82" y="127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5" name="フリーフォーム: 図形 1514">
                  <a:extLst>
                    <a:ext uri="{FF2B5EF4-FFF2-40B4-BE49-F238E27FC236}">
                      <a16:creationId xmlns:a16="http://schemas.microsoft.com/office/drawing/2014/main" id="{8FC73FF6-7D87-4CAD-AC9D-5506B30990F1}"/>
                    </a:ext>
                  </a:extLst>
                </p:cNvPr>
                <p:cNvSpPr/>
                <p:nvPr/>
              </p:nvSpPr>
              <p:spPr>
                <a:xfrm>
                  <a:off x="5076820" y="3333750"/>
                  <a:ext cx="91043" cy="165707"/>
                </a:xfrm>
                <a:custGeom>
                  <a:avLst/>
                  <a:gdLst>
                    <a:gd name="connsiteX0" fmla="*/ 42868 w 91043"/>
                    <a:gd name="connsiteY0" fmla="*/ 0 h 165707"/>
                    <a:gd name="connsiteX1" fmla="*/ 19055 w 91043"/>
                    <a:gd name="connsiteY1" fmla="*/ 50800 h 165707"/>
                    <a:gd name="connsiteX2" fmla="*/ 49218 w 91043"/>
                    <a:gd name="connsiteY2" fmla="*/ 71438 h 165707"/>
                    <a:gd name="connsiteX3" fmla="*/ 63505 w 91043"/>
                    <a:gd name="connsiteY3" fmla="*/ 104775 h 165707"/>
                    <a:gd name="connsiteX4" fmla="*/ 90493 w 91043"/>
                    <a:gd name="connsiteY4" fmla="*/ 165100 h 165707"/>
                    <a:gd name="connsiteX5" fmla="*/ 79380 w 91043"/>
                    <a:gd name="connsiteY5" fmla="*/ 131763 h 165707"/>
                    <a:gd name="connsiteX6" fmla="*/ 52393 w 91043"/>
                    <a:gd name="connsiteY6" fmla="*/ 66675 h 165707"/>
                    <a:gd name="connsiteX7" fmla="*/ 5 w 91043"/>
                    <a:gd name="connsiteY7" fmla="*/ 50800 h 165707"/>
                    <a:gd name="connsiteX8" fmla="*/ 42868 w 91043"/>
                    <a:gd name="connsiteY8" fmla="*/ 0 h 16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43" h="165707">
                      <a:moveTo>
                        <a:pt x="42868" y="0"/>
                      </a:moveTo>
                      <a:cubicBezTo>
                        <a:pt x="46043" y="0"/>
                        <a:pt x="17997" y="38894"/>
                        <a:pt x="19055" y="50800"/>
                      </a:cubicBezTo>
                      <a:cubicBezTo>
                        <a:pt x="20113" y="62706"/>
                        <a:pt x="41810" y="62442"/>
                        <a:pt x="49218" y="71438"/>
                      </a:cubicBezTo>
                      <a:cubicBezTo>
                        <a:pt x="56626" y="80434"/>
                        <a:pt x="56626" y="89165"/>
                        <a:pt x="63505" y="104775"/>
                      </a:cubicBezTo>
                      <a:cubicBezTo>
                        <a:pt x="70384" y="120385"/>
                        <a:pt x="87847" y="160602"/>
                        <a:pt x="90493" y="165100"/>
                      </a:cubicBezTo>
                      <a:cubicBezTo>
                        <a:pt x="93139" y="169598"/>
                        <a:pt x="85730" y="148167"/>
                        <a:pt x="79380" y="131763"/>
                      </a:cubicBezTo>
                      <a:cubicBezTo>
                        <a:pt x="73030" y="115359"/>
                        <a:pt x="65622" y="80169"/>
                        <a:pt x="52393" y="66675"/>
                      </a:cubicBezTo>
                      <a:cubicBezTo>
                        <a:pt x="39164" y="53181"/>
                        <a:pt x="534" y="59796"/>
                        <a:pt x="5" y="50800"/>
                      </a:cubicBezTo>
                      <a:cubicBezTo>
                        <a:pt x="-524" y="41804"/>
                        <a:pt x="39693" y="0"/>
                        <a:pt x="4286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6" name="フリーフォーム: 図形 1515">
                  <a:extLst>
                    <a:ext uri="{FF2B5EF4-FFF2-40B4-BE49-F238E27FC236}">
                      <a16:creationId xmlns:a16="http://schemas.microsoft.com/office/drawing/2014/main" id="{591072F3-2F1A-4F55-9449-431E64C1829D}"/>
                    </a:ext>
                  </a:extLst>
                </p:cNvPr>
                <p:cNvSpPr/>
                <p:nvPr/>
              </p:nvSpPr>
              <p:spPr>
                <a:xfrm>
                  <a:off x="5063719" y="3536952"/>
                  <a:ext cx="124970" cy="244601"/>
                </a:xfrm>
                <a:custGeom>
                  <a:avLst/>
                  <a:gdLst>
                    <a:gd name="connsiteX0" fmla="*/ 406 w 124970"/>
                    <a:gd name="connsiteY0" fmla="*/ 1586 h 244601"/>
                    <a:gd name="connsiteX1" fmla="*/ 95656 w 124970"/>
                    <a:gd name="connsiteY1" fmla="*/ 165098 h 244601"/>
                    <a:gd name="connsiteX2" fmla="*/ 122644 w 124970"/>
                    <a:gd name="connsiteY2" fmla="*/ 244473 h 244601"/>
                    <a:gd name="connsiteX3" fmla="*/ 122644 w 124970"/>
                    <a:gd name="connsiteY3" fmla="*/ 180973 h 244601"/>
                    <a:gd name="connsiteX4" fmla="*/ 114706 w 124970"/>
                    <a:gd name="connsiteY4" fmla="*/ 80961 h 244601"/>
                    <a:gd name="connsiteX5" fmla="*/ 109944 w 124970"/>
                    <a:gd name="connsiteY5" fmla="*/ 169861 h 244601"/>
                    <a:gd name="connsiteX6" fmla="*/ 94069 w 124970"/>
                    <a:gd name="connsiteY6" fmla="*/ 128586 h 244601"/>
                    <a:gd name="connsiteX7" fmla="*/ 62319 w 124970"/>
                    <a:gd name="connsiteY7" fmla="*/ 84136 h 244601"/>
                    <a:gd name="connsiteX8" fmla="*/ 406 w 124970"/>
                    <a:gd name="connsiteY8" fmla="*/ 1586 h 24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970" h="244601">
                      <a:moveTo>
                        <a:pt x="406" y="1586"/>
                      </a:moveTo>
                      <a:cubicBezTo>
                        <a:pt x="5962" y="15080"/>
                        <a:pt x="75283" y="124617"/>
                        <a:pt x="95656" y="165098"/>
                      </a:cubicBezTo>
                      <a:cubicBezTo>
                        <a:pt x="116029" y="205579"/>
                        <a:pt x="118146" y="241827"/>
                        <a:pt x="122644" y="244473"/>
                      </a:cubicBezTo>
                      <a:cubicBezTo>
                        <a:pt x="127142" y="247119"/>
                        <a:pt x="123967" y="208225"/>
                        <a:pt x="122644" y="180973"/>
                      </a:cubicBezTo>
                      <a:cubicBezTo>
                        <a:pt x="121321" y="153721"/>
                        <a:pt x="116823" y="82813"/>
                        <a:pt x="114706" y="80961"/>
                      </a:cubicBezTo>
                      <a:cubicBezTo>
                        <a:pt x="112589" y="79109"/>
                        <a:pt x="113383" y="161924"/>
                        <a:pt x="109944" y="169861"/>
                      </a:cubicBezTo>
                      <a:cubicBezTo>
                        <a:pt x="106505" y="177798"/>
                        <a:pt x="102006" y="142873"/>
                        <a:pt x="94069" y="128586"/>
                      </a:cubicBezTo>
                      <a:cubicBezTo>
                        <a:pt x="86132" y="114299"/>
                        <a:pt x="76871" y="103715"/>
                        <a:pt x="62319" y="84136"/>
                      </a:cubicBezTo>
                      <a:cubicBezTo>
                        <a:pt x="47767" y="64557"/>
                        <a:pt x="-5150" y="-11908"/>
                        <a:pt x="406" y="15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7" name="フリーフォーム: 図形 1516">
                  <a:extLst>
                    <a:ext uri="{FF2B5EF4-FFF2-40B4-BE49-F238E27FC236}">
                      <a16:creationId xmlns:a16="http://schemas.microsoft.com/office/drawing/2014/main" id="{5FC8DF3D-2E3A-4EC6-8384-35C43D340852}"/>
                    </a:ext>
                  </a:extLst>
                </p:cNvPr>
                <p:cNvSpPr/>
                <p:nvPr/>
              </p:nvSpPr>
              <p:spPr>
                <a:xfrm>
                  <a:off x="5059357" y="3433282"/>
                  <a:ext cx="94126" cy="121172"/>
                </a:xfrm>
                <a:custGeom>
                  <a:avLst/>
                  <a:gdLst>
                    <a:gd name="connsiteX0" fmla="*/ 6 w 94126"/>
                    <a:gd name="connsiteY0" fmla="*/ 121131 h 121172"/>
                    <a:gd name="connsiteX1" fmla="*/ 46043 w 94126"/>
                    <a:gd name="connsiteY1" fmla="*/ 14768 h 121172"/>
                    <a:gd name="connsiteX2" fmla="*/ 93668 w 94126"/>
                    <a:gd name="connsiteY2" fmla="*/ 70331 h 121172"/>
                    <a:gd name="connsiteX3" fmla="*/ 71443 w 94126"/>
                    <a:gd name="connsiteY3" fmla="*/ 117956 h 121172"/>
                    <a:gd name="connsiteX4" fmla="*/ 93668 w 94126"/>
                    <a:gd name="connsiteY4" fmla="*/ 54456 h 121172"/>
                    <a:gd name="connsiteX5" fmla="*/ 49218 w 94126"/>
                    <a:gd name="connsiteY5" fmla="*/ 481 h 121172"/>
                    <a:gd name="connsiteX6" fmla="*/ 6 w 94126"/>
                    <a:gd name="connsiteY6" fmla="*/ 121131 h 12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26" h="121172">
                      <a:moveTo>
                        <a:pt x="6" y="121131"/>
                      </a:moveTo>
                      <a:cubicBezTo>
                        <a:pt x="-523" y="123512"/>
                        <a:pt x="30433" y="23235"/>
                        <a:pt x="46043" y="14768"/>
                      </a:cubicBezTo>
                      <a:cubicBezTo>
                        <a:pt x="61653" y="6301"/>
                        <a:pt x="89435" y="53133"/>
                        <a:pt x="93668" y="70331"/>
                      </a:cubicBezTo>
                      <a:cubicBezTo>
                        <a:pt x="97901" y="87529"/>
                        <a:pt x="71443" y="120602"/>
                        <a:pt x="71443" y="117956"/>
                      </a:cubicBezTo>
                      <a:cubicBezTo>
                        <a:pt x="71443" y="115310"/>
                        <a:pt x="97372" y="74035"/>
                        <a:pt x="93668" y="54456"/>
                      </a:cubicBezTo>
                      <a:cubicBezTo>
                        <a:pt x="89964" y="34877"/>
                        <a:pt x="65622" y="-4811"/>
                        <a:pt x="49218" y="481"/>
                      </a:cubicBezTo>
                      <a:cubicBezTo>
                        <a:pt x="32814" y="5773"/>
                        <a:pt x="535" y="118750"/>
                        <a:pt x="6" y="121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8" name="フリーフォーム: 図形 1517">
                  <a:extLst>
                    <a:ext uri="{FF2B5EF4-FFF2-40B4-BE49-F238E27FC236}">
                      <a16:creationId xmlns:a16="http://schemas.microsoft.com/office/drawing/2014/main" id="{264B1E0D-62FA-49FA-B64F-0AE872B2D5B3}"/>
                    </a:ext>
                  </a:extLst>
                </p:cNvPr>
                <p:cNvSpPr/>
                <p:nvPr/>
              </p:nvSpPr>
              <p:spPr>
                <a:xfrm>
                  <a:off x="4640148" y="3985790"/>
                  <a:ext cx="89495" cy="153907"/>
                </a:xfrm>
                <a:custGeom>
                  <a:avLst/>
                  <a:gdLst>
                    <a:gd name="connsiteX0" fmla="*/ 115 w 89495"/>
                    <a:gd name="connsiteY0" fmla="*/ 423 h 153907"/>
                    <a:gd name="connsiteX1" fmla="*/ 68377 w 89495"/>
                    <a:gd name="connsiteY1" fmla="*/ 113135 h 153907"/>
                    <a:gd name="connsiteX2" fmla="*/ 89015 w 89495"/>
                    <a:gd name="connsiteY2" fmla="*/ 152823 h 153907"/>
                    <a:gd name="connsiteX3" fmla="*/ 52502 w 89495"/>
                    <a:gd name="connsiteY3" fmla="*/ 76623 h 153907"/>
                    <a:gd name="connsiteX4" fmla="*/ 115 w 89495"/>
                    <a:gd name="connsiteY4" fmla="*/ 423 h 1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495" h="153907">
                      <a:moveTo>
                        <a:pt x="115" y="423"/>
                      </a:moveTo>
                      <a:cubicBezTo>
                        <a:pt x="2761" y="6508"/>
                        <a:pt x="53560" y="87735"/>
                        <a:pt x="68377" y="113135"/>
                      </a:cubicBezTo>
                      <a:cubicBezTo>
                        <a:pt x="83194" y="138535"/>
                        <a:pt x="91661" y="158908"/>
                        <a:pt x="89015" y="152823"/>
                      </a:cubicBezTo>
                      <a:cubicBezTo>
                        <a:pt x="86369" y="146738"/>
                        <a:pt x="64144" y="97790"/>
                        <a:pt x="52502" y="76623"/>
                      </a:cubicBezTo>
                      <a:cubicBezTo>
                        <a:pt x="40860" y="55456"/>
                        <a:pt x="-2531" y="-5662"/>
                        <a:pt x="115" y="4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9" name="フリーフォーム: 図形 1518">
                  <a:extLst>
                    <a:ext uri="{FF2B5EF4-FFF2-40B4-BE49-F238E27FC236}">
                      <a16:creationId xmlns:a16="http://schemas.microsoft.com/office/drawing/2014/main" id="{0CF7FBD4-9ADC-4036-ADA2-A5A15D629CA1}"/>
                    </a:ext>
                  </a:extLst>
                </p:cNvPr>
                <p:cNvSpPr/>
                <p:nvPr/>
              </p:nvSpPr>
              <p:spPr>
                <a:xfrm>
                  <a:off x="4825918" y="3882706"/>
                  <a:ext cx="125518" cy="225700"/>
                </a:xfrm>
                <a:custGeom>
                  <a:avLst/>
                  <a:gdLst>
                    <a:gd name="connsiteX0" fmla="*/ 123907 w 125518"/>
                    <a:gd name="connsiteY0" fmla="*/ 8257 h 225700"/>
                    <a:gd name="connsiteX1" fmla="*/ 1670 w 125518"/>
                    <a:gd name="connsiteY1" fmla="*/ 219394 h 225700"/>
                    <a:gd name="connsiteX2" fmla="*/ 50882 w 125518"/>
                    <a:gd name="connsiteY2" fmla="*/ 168594 h 225700"/>
                    <a:gd name="connsiteX3" fmla="*/ 20720 w 125518"/>
                    <a:gd name="connsiteY3" fmla="*/ 151132 h 225700"/>
                    <a:gd name="connsiteX4" fmla="*/ 44532 w 125518"/>
                    <a:gd name="connsiteY4" fmla="*/ 97157 h 225700"/>
                    <a:gd name="connsiteX5" fmla="*/ 52470 w 125518"/>
                    <a:gd name="connsiteY5" fmla="*/ 319 h 225700"/>
                    <a:gd name="connsiteX6" fmla="*/ 52470 w 125518"/>
                    <a:gd name="connsiteY6" fmla="*/ 68582 h 225700"/>
                    <a:gd name="connsiteX7" fmla="*/ 46120 w 125518"/>
                    <a:gd name="connsiteY7" fmla="*/ 140019 h 225700"/>
                    <a:gd name="connsiteX8" fmla="*/ 69932 w 125518"/>
                    <a:gd name="connsiteY8" fmla="*/ 100332 h 225700"/>
                    <a:gd name="connsiteX9" fmla="*/ 123907 w 125518"/>
                    <a:gd name="connsiteY9" fmla="*/ 8257 h 225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18" h="225700">
                      <a:moveTo>
                        <a:pt x="123907" y="8257"/>
                      </a:moveTo>
                      <a:cubicBezTo>
                        <a:pt x="112530" y="28101"/>
                        <a:pt x="13841" y="192671"/>
                        <a:pt x="1670" y="219394"/>
                      </a:cubicBezTo>
                      <a:cubicBezTo>
                        <a:pt x="-10501" y="246117"/>
                        <a:pt x="47707" y="179971"/>
                        <a:pt x="50882" y="168594"/>
                      </a:cubicBezTo>
                      <a:cubicBezTo>
                        <a:pt x="54057" y="157217"/>
                        <a:pt x="21778" y="163038"/>
                        <a:pt x="20720" y="151132"/>
                      </a:cubicBezTo>
                      <a:cubicBezTo>
                        <a:pt x="19662" y="139226"/>
                        <a:pt x="39240" y="122292"/>
                        <a:pt x="44532" y="97157"/>
                      </a:cubicBezTo>
                      <a:cubicBezTo>
                        <a:pt x="49824" y="72022"/>
                        <a:pt x="51147" y="5081"/>
                        <a:pt x="52470" y="319"/>
                      </a:cubicBezTo>
                      <a:cubicBezTo>
                        <a:pt x="53793" y="-4443"/>
                        <a:pt x="53528" y="45299"/>
                        <a:pt x="52470" y="68582"/>
                      </a:cubicBezTo>
                      <a:cubicBezTo>
                        <a:pt x="51412" y="91865"/>
                        <a:pt x="43210" y="134727"/>
                        <a:pt x="46120" y="140019"/>
                      </a:cubicBezTo>
                      <a:cubicBezTo>
                        <a:pt x="49030" y="145311"/>
                        <a:pt x="56703" y="118324"/>
                        <a:pt x="69932" y="100332"/>
                      </a:cubicBezTo>
                      <a:cubicBezTo>
                        <a:pt x="83161" y="82340"/>
                        <a:pt x="135284" y="-11587"/>
                        <a:pt x="123907" y="8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0" name="フリーフォーム: 図形 1519">
                  <a:extLst>
                    <a:ext uri="{FF2B5EF4-FFF2-40B4-BE49-F238E27FC236}">
                      <a16:creationId xmlns:a16="http://schemas.microsoft.com/office/drawing/2014/main" id="{75327F14-398C-438B-B5BD-51FCAEF620BC}"/>
                    </a:ext>
                  </a:extLst>
                </p:cNvPr>
                <p:cNvSpPr/>
                <p:nvPr/>
              </p:nvSpPr>
              <p:spPr>
                <a:xfrm>
                  <a:off x="4601261" y="3722686"/>
                  <a:ext cx="64764" cy="228873"/>
                </a:xfrm>
                <a:custGeom>
                  <a:avLst/>
                  <a:gdLst>
                    <a:gd name="connsiteX0" fmla="*/ 8839 w 64764"/>
                    <a:gd name="connsiteY0" fmla="*/ 2 h 228873"/>
                    <a:gd name="connsiteX1" fmla="*/ 10427 w 64764"/>
                    <a:gd name="connsiteY1" fmla="*/ 122239 h 228873"/>
                    <a:gd name="connsiteX2" fmla="*/ 62814 w 64764"/>
                    <a:gd name="connsiteY2" fmla="*/ 227014 h 228873"/>
                    <a:gd name="connsiteX3" fmla="*/ 48527 w 64764"/>
                    <a:gd name="connsiteY3" fmla="*/ 184152 h 228873"/>
                    <a:gd name="connsiteX4" fmla="*/ 902 w 64764"/>
                    <a:gd name="connsiteY4" fmla="*/ 119064 h 228873"/>
                    <a:gd name="connsiteX5" fmla="*/ 8839 w 64764"/>
                    <a:gd name="connsiteY5" fmla="*/ 2 h 228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64" h="228873">
                      <a:moveTo>
                        <a:pt x="8839" y="2"/>
                      </a:moveTo>
                      <a:cubicBezTo>
                        <a:pt x="10426" y="531"/>
                        <a:pt x="1431" y="84404"/>
                        <a:pt x="10427" y="122239"/>
                      </a:cubicBezTo>
                      <a:cubicBezTo>
                        <a:pt x="19423" y="160074"/>
                        <a:pt x="56464" y="216695"/>
                        <a:pt x="62814" y="227014"/>
                      </a:cubicBezTo>
                      <a:cubicBezTo>
                        <a:pt x="69164" y="237333"/>
                        <a:pt x="58846" y="202144"/>
                        <a:pt x="48527" y="184152"/>
                      </a:cubicBezTo>
                      <a:cubicBezTo>
                        <a:pt x="38208" y="166160"/>
                        <a:pt x="4871" y="147110"/>
                        <a:pt x="902" y="119064"/>
                      </a:cubicBezTo>
                      <a:cubicBezTo>
                        <a:pt x="-3067" y="91018"/>
                        <a:pt x="7252" y="-527"/>
                        <a:pt x="8839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1" name="フリーフォーム: 図形 1520">
                  <a:extLst>
                    <a:ext uri="{FF2B5EF4-FFF2-40B4-BE49-F238E27FC236}">
                      <a16:creationId xmlns:a16="http://schemas.microsoft.com/office/drawing/2014/main" id="{33A965DE-8519-413E-AD39-CCEAB4CC8188}"/>
                    </a:ext>
                  </a:extLst>
                </p:cNvPr>
                <p:cNvSpPr/>
                <p:nvPr/>
              </p:nvSpPr>
              <p:spPr>
                <a:xfrm>
                  <a:off x="5033234" y="3633717"/>
                  <a:ext cx="69347" cy="209938"/>
                </a:xfrm>
                <a:custGeom>
                  <a:avLst/>
                  <a:gdLst>
                    <a:gd name="connsiteX0" fmla="*/ 18191 w 69347"/>
                    <a:gd name="connsiteY0" fmla="*/ 71 h 209938"/>
                    <a:gd name="connsiteX1" fmla="*/ 18191 w 69347"/>
                    <a:gd name="connsiteY1" fmla="*/ 125483 h 209938"/>
                    <a:gd name="connsiteX2" fmla="*/ 3904 w 69347"/>
                    <a:gd name="connsiteY2" fmla="*/ 209621 h 209938"/>
                    <a:gd name="connsiteX3" fmla="*/ 27716 w 69347"/>
                    <a:gd name="connsiteY3" fmla="*/ 154058 h 209938"/>
                    <a:gd name="connsiteX4" fmla="*/ 68991 w 69347"/>
                    <a:gd name="connsiteY4" fmla="*/ 149296 h 209938"/>
                    <a:gd name="connsiteX5" fmla="*/ 2316 w 69347"/>
                    <a:gd name="connsiteY5" fmla="*/ 108021 h 209938"/>
                    <a:gd name="connsiteX6" fmla="*/ 18191 w 69347"/>
                    <a:gd name="connsiteY6" fmla="*/ 71 h 20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47" h="209938">
                      <a:moveTo>
                        <a:pt x="18191" y="71"/>
                      </a:moveTo>
                      <a:cubicBezTo>
                        <a:pt x="20837" y="2981"/>
                        <a:pt x="20572" y="90558"/>
                        <a:pt x="18191" y="125483"/>
                      </a:cubicBezTo>
                      <a:cubicBezTo>
                        <a:pt x="15810" y="160408"/>
                        <a:pt x="2317" y="204859"/>
                        <a:pt x="3904" y="209621"/>
                      </a:cubicBezTo>
                      <a:cubicBezTo>
                        <a:pt x="5491" y="214383"/>
                        <a:pt x="16868" y="164112"/>
                        <a:pt x="27716" y="154058"/>
                      </a:cubicBezTo>
                      <a:cubicBezTo>
                        <a:pt x="38564" y="144004"/>
                        <a:pt x="73224" y="156969"/>
                        <a:pt x="68991" y="149296"/>
                      </a:cubicBezTo>
                      <a:cubicBezTo>
                        <a:pt x="64758" y="141623"/>
                        <a:pt x="11841" y="132098"/>
                        <a:pt x="2316" y="108021"/>
                      </a:cubicBezTo>
                      <a:cubicBezTo>
                        <a:pt x="-7209" y="83944"/>
                        <a:pt x="15545" y="-2839"/>
                        <a:pt x="18191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2" name="フリーフォーム: 図形 1521">
                  <a:extLst>
                    <a:ext uri="{FF2B5EF4-FFF2-40B4-BE49-F238E27FC236}">
                      <a16:creationId xmlns:a16="http://schemas.microsoft.com/office/drawing/2014/main" id="{8DD3B15A-1959-4773-8D87-CC82409C84B0}"/>
                    </a:ext>
                  </a:extLst>
                </p:cNvPr>
                <p:cNvSpPr/>
                <p:nvPr/>
              </p:nvSpPr>
              <p:spPr>
                <a:xfrm>
                  <a:off x="5087933" y="3932116"/>
                  <a:ext cx="153813" cy="104974"/>
                </a:xfrm>
                <a:custGeom>
                  <a:avLst/>
                  <a:gdLst>
                    <a:gd name="connsiteX0" fmla="*/ 142880 w 153813"/>
                    <a:gd name="connsiteY0" fmla="*/ 122 h 104974"/>
                    <a:gd name="connsiteX1" fmla="*/ 152405 w 153813"/>
                    <a:gd name="connsiteY1" fmla="*/ 100134 h 104974"/>
                    <a:gd name="connsiteX2" fmla="*/ 107955 w 153813"/>
                    <a:gd name="connsiteY2" fmla="*/ 85847 h 104974"/>
                    <a:gd name="connsiteX3" fmla="*/ 5 w 153813"/>
                    <a:gd name="connsiteY3" fmla="*/ 55684 h 104974"/>
                    <a:gd name="connsiteX4" fmla="*/ 112717 w 153813"/>
                    <a:gd name="connsiteY4" fmla="*/ 93784 h 104974"/>
                    <a:gd name="connsiteX5" fmla="*/ 144467 w 153813"/>
                    <a:gd name="connsiteY5" fmla="*/ 79497 h 104974"/>
                    <a:gd name="connsiteX6" fmla="*/ 142880 w 153813"/>
                    <a:gd name="connsiteY6" fmla="*/ 122 h 10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813" h="104974">
                      <a:moveTo>
                        <a:pt x="142880" y="122"/>
                      </a:moveTo>
                      <a:cubicBezTo>
                        <a:pt x="144203" y="3561"/>
                        <a:pt x="158226" y="85847"/>
                        <a:pt x="152405" y="100134"/>
                      </a:cubicBezTo>
                      <a:cubicBezTo>
                        <a:pt x="146584" y="114421"/>
                        <a:pt x="133355" y="93255"/>
                        <a:pt x="107955" y="85847"/>
                      </a:cubicBezTo>
                      <a:cubicBezTo>
                        <a:pt x="82555" y="78439"/>
                        <a:pt x="-789" y="54361"/>
                        <a:pt x="5" y="55684"/>
                      </a:cubicBezTo>
                      <a:cubicBezTo>
                        <a:pt x="799" y="57007"/>
                        <a:pt x="88640" y="89815"/>
                        <a:pt x="112717" y="93784"/>
                      </a:cubicBezTo>
                      <a:cubicBezTo>
                        <a:pt x="136794" y="97753"/>
                        <a:pt x="138117" y="92197"/>
                        <a:pt x="144467" y="79497"/>
                      </a:cubicBezTo>
                      <a:cubicBezTo>
                        <a:pt x="150817" y="66797"/>
                        <a:pt x="141557" y="-3317"/>
                        <a:pt x="14288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3" name="フリーフォーム: 図形 1522">
                  <a:extLst>
                    <a:ext uri="{FF2B5EF4-FFF2-40B4-BE49-F238E27FC236}">
                      <a16:creationId xmlns:a16="http://schemas.microsoft.com/office/drawing/2014/main" id="{34F41005-E1D9-43BB-BBAC-471FD9536EC9}"/>
                    </a:ext>
                  </a:extLst>
                </p:cNvPr>
                <p:cNvSpPr/>
                <p:nvPr/>
              </p:nvSpPr>
              <p:spPr>
                <a:xfrm>
                  <a:off x="4762594" y="3973408"/>
                  <a:ext cx="217904" cy="149164"/>
                </a:xfrm>
                <a:custGeom>
                  <a:avLst/>
                  <a:gdLst>
                    <a:gd name="connsiteX0" fmla="*/ 3081 w 217904"/>
                    <a:gd name="connsiteY0" fmla="*/ 105 h 149164"/>
                    <a:gd name="connsiteX1" fmla="*/ 20544 w 217904"/>
                    <a:gd name="connsiteY1" fmla="*/ 133455 h 149164"/>
                    <a:gd name="connsiteX2" fmla="*/ 74519 w 217904"/>
                    <a:gd name="connsiteY2" fmla="*/ 138217 h 149164"/>
                    <a:gd name="connsiteX3" fmla="*/ 217394 w 217904"/>
                    <a:gd name="connsiteY3" fmla="*/ 141392 h 149164"/>
                    <a:gd name="connsiteX4" fmla="*/ 18956 w 217904"/>
                    <a:gd name="connsiteY4" fmla="*/ 147742 h 149164"/>
                    <a:gd name="connsiteX5" fmla="*/ 7844 w 217904"/>
                    <a:gd name="connsiteY5" fmla="*/ 111230 h 149164"/>
                    <a:gd name="connsiteX6" fmla="*/ 3081 w 217904"/>
                    <a:gd name="connsiteY6" fmla="*/ 105 h 14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904" h="149164">
                      <a:moveTo>
                        <a:pt x="3081" y="105"/>
                      </a:moveTo>
                      <a:cubicBezTo>
                        <a:pt x="5198" y="3809"/>
                        <a:pt x="8638" y="110436"/>
                        <a:pt x="20544" y="133455"/>
                      </a:cubicBezTo>
                      <a:cubicBezTo>
                        <a:pt x="32450" y="156474"/>
                        <a:pt x="74519" y="138217"/>
                        <a:pt x="74519" y="138217"/>
                      </a:cubicBezTo>
                      <a:cubicBezTo>
                        <a:pt x="107327" y="139540"/>
                        <a:pt x="226655" y="139805"/>
                        <a:pt x="217394" y="141392"/>
                      </a:cubicBezTo>
                      <a:cubicBezTo>
                        <a:pt x="208134" y="142980"/>
                        <a:pt x="53881" y="152769"/>
                        <a:pt x="18956" y="147742"/>
                      </a:cubicBezTo>
                      <a:cubicBezTo>
                        <a:pt x="-15969" y="142715"/>
                        <a:pt x="8108" y="130809"/>
                        <a:pt x="7844" y="111230"/>
                      </a:cubicBezTo>
                      <a:cubicBezTo>
                        <a:pt x="7580" y="91651"/>
                        <a:pt x="964" y="-3599"/>
                        <a:pt x="3081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4" name="フリーフォーム: 図形 1523">
                  <a:extLst>
                    <a:ext uri="{FF2B5EF4-FFF2-40B4-BE49-F238E27FC236}">
                      <a16:creationId xmlns:a16="http://schemas.microsoft.com/office/drawing/2014/main" id="{82BCE58C-177E-434E-897F-CEF94AA03533}"/>
                    </a:ext>
                  </a:extLst>
                </p:cNvPr>
                <p:cNvSpPr/>
                <p:nvPr/>
              </p:nvSpPr>
              <p:spPr>
                <a:xfrm>
                  <a:off x="4556124" y="3965541"/>
                  <a:ext cx="146131" cy="165164"/>
                </a:xfrm>
                <a:custGeom>
                  <a:avLst/>
                  <a:gdLst>
                    <a:gd name="connsiteX0" fmla="*/ 1 w 146131"/>
                    <a:gd name="connsiteY0" fmla="*/ 34 h 165164"/>
                    <a:gd name="connsiteX1" fmla="*/ 53976 w 146131"/>
                    <a:gd name="connsiteY1" fmla="*/ 123859 h 165164"/>
                    <a:gd name="connsiteX2" fmla="*/ 146051 w 146131"/>
                    <a:gd name="connsiteY2" fmla="*/ 165134 h 165164"/>
                    <a:gd name="connsiteX3" fmla="*/ 69851 w 146131"/>
                    <a:gd name="connsiteY3" fmla="*/ 130209 h 165164"/>
                    <a:gd name="connsiteX4" fmla="*/ 55564 w 146131"/>
                    <a:gd name="connsiteY4" fmla="*/ 111159 h 165164"/>
                    <a:gd name="connsiteX5" fmla="*/ 1 w 146131"/>
                    <a:gd name="connsiteY5" fmla="*/ 34 h 16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31" h="165164">
                      <a:moveTo>
                        <a:pt x="1" y="34"/>
                      </a:moveTo>
                      <a:cubicBezTo>
                        <a:pt x="-264" y="2151"/>
                        <a:pt x="29634" y="96342"/>
                        <a:pt x="53976" y="123859"/>
                      </a:cubicBezTo>
                      <a:cubicBezTo>
                        <a:pt x="78318" y="151376"/>
                        <a:pt x="143405" y="164076"/>
                        <a:pt x="146051" y="165134"/>
                      </a:cubicBezTo>
                      <a:cubicBezTo>
                        <a:pt x="148697" y="166192"/>
                        <a:pt x="84932" y="139205"/>
                        <a:pt x="69851" y="130209"/>
                      </a:cubicBezTo>
                      <a:cubicBezTo>
                        <a:pt x="54770" y="121213"/>
                        <a:pt x="66147" y="128357"/>
                        <a:pt x="55564" y="111159"/>
                      </a:cubicBezTo>
                      <a:cubicBezTo>
                        <a:pt x="44981" y="93961"/>
                        <a:pt x="266" y="-2083"/>
                        <a:pt x="1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5" name="フリーフォーム: 図形 1524">
                  <a:extLst>
                    <a:ext uri="{FF2B5EF4-FFF2-40B4-BE49-F238E27FC236}">
                      <a16:creationId xmlns:a16="http://schemas.microsoft.com/office/drawing/2014/main" id="{E49149F9-B469-4165-86FF-1E3CFD8010CF}"/>
                    </a:ext>
                  </a:extLst>
                </p:cNvPr>
                <p:cNvSpPr/>
                <p:nvPr/>
              </p:nvSpPr>
              <p:spPr>
                <a:xfrm>
                  <a:off x="4785357" y="2955924"/>
                  <a:ext cx="110213" cy="257664"/>
                </a:xfrm>
                <a:custGeom>
                  <a:avLst/>
                  <a:gdLst>
                    <a:gd name="connsiteX0" fmla="*/ 16831 w 110213"/>
                    <a:gd name="connsiteY0" fmla="*/ 1 h 257664"/>
                    <a:gd name="connsiteX1" fmla="*/ 18418 w 110213"/>
                    <a:gd name="connsiteY1" fmla="*/ 90489 h 257664"/>
                    <a:gd name="connsiteX2" fmla="*/ 108906 w 110213"/>
                    <a:gd name="connsiteY2" fmla="*/ 252414 h 257664"/>
                    <a:gd name="connsiteX3" fmla="*/ 69218 w 110213"/>
                    <a:gd name="connsiteY3" fmla="*/ 217489 h 257664"/>
                    <a:gd name="connsiteX4" fmla="*/ 29531 w 110213"/>
                    <a:gd name="connsiteY4" fmla="*/ 211139 h 257664"/>
                    <a:gd name="connsiteX5" fmla="*/ 62868 w 110213"/>
                    <a:gd name="connsiteY5" fmla="*/ 187326 h 257664"/>
                    <a:gd name="connsiteX6" fmla="*/ 31118 w 110213"/>
                    <a:gd name="connsiteY6" fmla="*/ 138114 h 257664"/>
                    <a:gd name="connsiteX7" fmla="*/ 956 w 110213"/>
                    <a:gd name="connsiteY7" fmla="*/ 92076 h 257664"/>
                    <a:gd name="connsiteX8" fmla="*/ 16831 w 110213"/>
                    <a:gd name="connsiteY8" fmla="*/ 1 h 25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213" h="257664">
                      <a:moveTo>
                        <a:pt x="16831" y="1"/>
                      </a:moveTo>
                      <a:cubicBezTo>
                        <a:pt x="19741" y="-264"/>
                        <a:pt x="3072" y="48420"/>
                        <a:pt x="18418" y="90489"/>
                      </a:cubicBezTo>
                      <a:cubicBezTo>
                        <a:pt x="33764" y="132558"/>
                        <a:pt x="100439" y="231247"/>
                        <a:pt x="108906" y="252414"/>
                      </a:cubicBezTo>
                      <a:cubicBezTo>
                        <a:pt x="117373" y="273581"/>
                        <a:pt x="82447" y="224368"/>
                        <a:pt x="69218" y="217489"/>
                      </a:cubicBezTo>
                      <a:cubicBezTo>
                        <a:pt x="55989" y="210610"/>
                        <a:pt x="30589" y="216166"/>
                        <a:pt x="29531" y="211139"/>
                      </a:cubicBezTo>
                      <a:cubicBezTo>
                        <a:pt x="28473" y="206112"/>
                        <a:pt x="62604" y="199497"/>
                        <a:pt x="62868" y="187326"/>
                      </a:cubicBezTo>
                      <a:cubicBezTo>
                        <a:pt x="63132" y="175155"/>
                        <a:pt x="41437" y="153989"/>
                        <a:pt x="31118" y="138114"/>
                      </a:cubicBezTo>
                      <a:cubicBezTo>
                        <a:pt x="20799" y="122239"/>
                        <a:pt x="6248" y="110597"/>
                        <a:pt x="956" y="92076"/>
                      </a:cubicBezTo>
                      <a:cubicBezTo>
                        <a:pt x="-4336" y="73555"/>
                        <a:pt x="13921" y="266"/>
                        <a:pt x="168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6" name="フリーフォーム: 図形 1525">
                  <a:extLst>
                    <a:ext uri="{FF2B5EF4-FFF2-40B4-BE49-F238E27FC236}">
                      <a16:creationId xmlns:a16="http://schemas.microsoft.com/office/drawing/2014/main" id="{93FEA259-9E07-4019-A3F7-87DA7AFCFAA7}"/>
                    </a:ext>
                  </a:extLst>
                </p:cNvPr>
                <p:cNvSpPr/>
                <p:nvPr/>
              </p:nvSpPr>
              <p:spPr>
                <a:xfrm>
                  <a:off x="4875524" y="3038474"/>
                  <a:ext cx="142219" cy="182128"/>
                </a:xfrm>
                <a:custGeom>
                  <a:avLst/>
                  <a:gdLst>
                    <a:gd name="connsiteX0" fmla="*/ 140976 w 142219"/>
                    <a:gd name="connsiteY0" fmla="*/ 1 h 182128"/>
                    <a:gd name="connsiteX1" fmla="*/ 101289 w 142219"/>
                    <a:gd name="connsiteY1" fmla="*/ 163514 h 182128"/>
                    <a:gd name="connsiteX2" fmla="*/ 60014 w 142219"/>
                    <a:gd name="connsiteY2" fmla="*/ 177801 h 182128"/>
                    <a:gd name="connsiteX3" fmla="*/ 1276 w 142219"/>
                    <a:gd name="connsiteY3" fmla="*/ 180976 h 182128"/>
                    <a:gd name="connsiteX4" fmla="*/ 120339 w 142219"/>
                    <a:gd name="connsiteY4" fmla="*/ 160339 h 182128"/>
                    <a:gd name="connsiteX5" fmla="*/ 140976 w 142219"/>
                    <a:gd name="connsiteY5" fmla="*/ 1 h 18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219" h="182128">
                      <a:moveTo>
                        <a:pt x="140976" y="1"/>
                      </a:moveTo>
                      <a:cubicBezTo>
                        <a:pt x="137801" y="530"/>
                        <a:pt x="114783" y="133881"/>
                        <a:pt x="101289" y="163514"/>
                      </a:cubicBezTo>
                      <a:cubicBezTo>
                        <a:pt x="87795" y="193147"/>
                        <a:pt x="76683" y="174891"/>
                        <a:pt x="60014" y="177801"/>
                      </a:cubicBezTo>
                      <a:cubicBezTo>
                        <a:pt x="43345" y="180711"/>
                        <a:pt x="-8778" y="183886"/>
                        <a:pt x="1276" y="180976"/>
                      </a:cubicBezTo>
                      <a:cubicBezTo>
                        <a:pt x="11330" y="178066"/>
                        <a:pt x="98114" y="186268"/>
                        <a:pt x="120339" y="160339"/>
                      </a:cubicBezTo>
                      <a:cubicBezTo>
                        <a:pt x="142564" y="134410"/>
                        <a:pt x="144151" y="-528"/>
                        <a:pt x="14097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7" name="フリーフォーム: 図形 1526">
                  <a:extLst>
                    <a:ext uri="{FF2B5EF4-FFF2-40B4-BE49-F238E27FC236}">
                      <a16:creationId xmlns:a16="http://schemas.microsoft.com/office/drawing/2014/main" id="{E3A78A15-E676-4CD0-B0EB-62BB5FF3F054}"/>
                    </a:ext>
                  </a:extLst>
                </p:cNvPr>
                <p:cNvSpPr/>
                <p:nvPr/>
              </p:nvSpPr>
              <p:spPr>
                <a:xfrm>
                  <a:off x="4660078" y="2077818"/>
                  <a:ext cx="114244" cy="70940"/>
                </a:xfrm>
                <a:custGeom>
                  <a:avLst/>
                  <a:gdLst>
                    <a:gd name="connsiteX0" fmla="*/ 50035 w 114244"/>
                    <a:gd name="connsiteY0" fmla="*/ 1807 h 70940"/>
                    <a:gd name="connsiteX1" fmla="*/ 113535 w 114244"/>
                    <a:gd name="connsiteY1" fmla="*/ 57370 h 70940"/>
                    <a:gd name="connsiteX2" fmla="*/ 81785 w 114244"/>
                    <a:gd name="connsiteY2" fmla="*/ 65307 h 70940"/>
                    <a:gd name="connsiteX3" fmla="*/ 45272 w 114244"/>
                    <a:gd name="connsiteY3" fmla="*/ 68482 h 70940"/>
                    <a:gd name="connsiteX4" fmla="*/ 57972 w 114244"/>
                    <a:gd name="connsiteY4" fmla="*/ 70070 h 70940"/>
                    <a:gd name="connsiteX5" fmla="*/ 38922 w 114244"/>
                    <a:gd name="connsiteY5" fmla="*/ 54195 h 70940"/>
                    <a:gd name="connsiteX6" fmla="*/ 822 w 114244"/>
                    <a:gd name="connsiteY6" fmla="*/ 17682 h 70940"/>
                    <a:gd name="connsiteX7" fmla="*/ 50035 w 114244"/>
                    <a:gd name="connsiteY7" fmla="*/ 1807 h 70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244" h="70940">
                      <a:moveTo>
                        <a:pt x="50035" y="1807"/>
                      </a:moveTo>
                      <a:cubicBezTo>
                        <a:pt x="68820" y="8422"/>
                        <a:pt x="108243" y="46787"/>
                        <a:pt x="113535" y="57370"/>
                      </a:cubicBezTo>
                      <a:cubicBezTo>
                        <a:pt x="118827" y="67953"/>
                        <a:pt x="93162" y="63455"/>
                        <a:pt x="81785" y="65307"/>
                      </a:cubicBezTo>
                      <a:cubicBezTo>
                        <a:pt x="70408" y="67159"/>
                        <a:pt x="49241" y="67688"/>
                        <a:pt x="45272" y="68482"/>
                      </a:cubicBezTo>
                      <a:cubicBezTo>
                        <a:pt x="41303" y="69276"/>
                        <a:pt x="59030" y="72451"/>
                        <a:pt x="57972" y="70070"/>
                      </a:cubicBezTo>
                      <a:cubicBezTo>
                        <a:pt x="56914" y="67689"/>
                        <a:pt x="48447" y="62926"/>
                        <a:pt x="38922" y="54195"/>
                      </a:cubicBezTo>
                      <a:cubicBezTo>
                        <a:pt x="29397" y="45464"/>
                        <a:pt x="-5793" y="27207"/>
                        <a:pt x="822" y="17682"/>
                      </a:cubicBezTo>
                      <a:cubicBezTo>
                        <a:pt x="7437" y="8157"/>
                        <a:pt x="31250" y="-4808"/>
                        <a:pt x="50035" y="1807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8" name="フリーフォーム: 図形 1527">
                  <a:extLst>
                    <a:ext uri="{FF2B5EF4-FFF2-40B4-BE49-F238E27FC236}">
                      <a16:creationId xmlns:a16="http://schemas.microsoft.com/office/drawing/2014/main" id="{01B4D019-0E07-4CD2-915E-6424306638F4}"/>
                    </a:ext>
                  </a:extLst>
                </p:cNvPr>
                <p:cNvSpPr/>
                <p:nvPr/>
              </p:nvSpPr>
              <p:spPr>
                <a:xfrm>
                  <a:off x="4725466" y="1989850"/>
                  <a:ext cx="180755" cy="70725"/>
                </a:xfrm>
                <a:custGeom>
                  <a:avLst/>
                  <a:gdLst>
                    <a:gd name="connsiteX0" fmla="*/ 10047 w 180755"/>
                    <a:gd name="connsiteY0" fmla="*/ 875 h 70725"/>
                    <a:gd name="connsiteX1" fmla="*/ 176734 w 180755"/>
                    <a:gd name="connsiteY1" fmla="*/ 23100 h 70725"/>
                    <a:gd name="connsiteX2" fmla="*/ 127522 w 180755"/>
                    <a:gd name="connsiteY2" fmla="*/ 32625 h 70725"/>
                    <a:gd name="connsiteX3" fmla="*/ 110059 w 180755"/>
                    <a:gd name="connsiteY3" fmla="*/ 65963 h 70725"/>
                    <a:gd name="connsiteX4" fmla="*/ 16397 w 180755"/>
                    <a:gd name="connsiteY4" fmla="*/ 56438 h 70725"/>
                    <a:gd name="connsiteX5" fmla="*/ 16397 w 180755"/>
                    <a:gd name="connsiteY5" fmla="*/ 70725 h 70725"/>
                    <a:gd name="connsiteX6" fmla="*/ 17984 w 180755"/>
                    <a:gd name="connsiteY6" fmla="*/ 56438 h 70725"/>
                    <a:gd name="connsiteX7" fmla="*/ 10047 w 180755"/>
                    <a:gd name="connsiteY7" fmla="*/ 875 h 7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55" h="70725">
                      <a:moveTo>
                        <a:pt x="10047" y="875"/>
                      </a:moveTo>
                      <a:cubicBezTo>
                        <a:pt x="36505" y="-4681"/>
                        <a:pt x="157155" y="17808"/>
                        <a:pt x="176734" y="23100"/>
                      </a:cubicBezTo>
                      <a:cubicBezTo>
                        <a:pt x="196313" y="28392"/>
                        <a:pt x="138634" y="25481"/>
                        <a:pt x="127522" y="32625"/>
                      </a:cubicBezTo>
                      <a:cubicBezTo>
                        <a:pt x="116410" y="39769"/>
                        <a:pt x="128580" y="61994"/>
                        <a:pt x="110059" y="65963"/>
                      </a:cubicBezTo>
                      <a:cubicBezTo>
                        <a:pt x="91538" y="69932"/>
                        <a:pt x="32007" y="55644"/>
                        <a:pt x="16397" y="56438"/>
                      </a:cubicBezTo>
                      <a:cubicBezTo>
                        <a:pt x="787" y="57232"/>
                        <a:pt x="16133" y="70725"/>
                        <a:pt x="16397" y="70725"/>
                      </a:cubicBezTo>
                      <a:cubicBezTo>
                        <a:pt x="16661" y="70725"/>
                        <a:pt x="18249" y="67815"/>
                        <a:pt x="17984" y="56438"/>
                      </a:cubicBezTo>
                      <a:cubicBezTo>
                        <a:pt x="17719" y="45061"/>
                        <a:pt x="-16411" y="6431"/>
                        <a:pt x="10047" y="875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フリーフォーム: 図形 1528">
                  <a:extLst>
                    <a:ext uri="{FF2B5EF4-FFF2-40B4-BE49-F238E27FC236}">
                      <a16:creationId xmlns:a16="http://schemas.microsoft.com/office/drawing/2014/main" id="{18D425AB-E51C-43D2-9875-8E2BCF30B011}"/>
                    </a:ext>
                  </a:extLst>
                </p:cNvPr>
                <p:cNvSpPr/>
                <p:nvPr/>
              </p:nvSpPr>
              <p:spPr>
                <a:xfrm>
                  <a:off x="4835014" y="2002567"/>
                  <a:ext cx="214047" cy="216758"/>
                </a:xfrm>
                <a:custGeom>
                  <a:avLst/>
                  <a:gdLst>
                    <a:gd name="connsiteX0" fmla="*/ 511 w 214047"/>
                    <a:gd name="connsiteY0" fmla="*/ 858 h 216758"/>
                    <a:gd name="connsiteX1" fmla="*/ 90999 w 214047"/>
                    <a:gd name="connsiteY1" fmla="*/ 8796 h 216758"/>
                    <a:gd name="connsiteX2" fmla="*/ 116399 w 214047"/>
                    <a:gd name="connsiteY2" fmla="*/ 42133 h 216758"/>
                    <a:gd name="connsiteX3" fmla="*/ 162436 w 214047"/>
                    <a:gd name="connsiteY3" fmla="*/ 99283 h 216758"/>
                    <a:gd name="connsiteX4" fmla="*/ 210061 w 214047"/>
                    <a:gd name="connsiteY4" fmla="*/ 154846 h 216758"/>
                    <a:gd name="connsiteX5" fmla="*/ 208474 w 214047"/>
                    <a:gd name="connsiteY5" fmla="*/ 216758 h 216758"/>
                    <a:gd name="connsiteX6" fmla="*/ 184661 w 214047"/>
                    <a:gd name="connsiteY6" fmla="*/ 154846 h 216758"/>
                    <a:gd name="connsiteX7" fmla="*/ 146561 w 214047"/>
                    <a:gd name="connsiteY7" fmla="*/ 96108 h 216758"/>
                    <a:gd name="connsiteX8" fmla="*/ 175136 w 214047"/>
                    <a:gd name="connsiteY8" fmla="*/ 121508 h 216758"/>
                    <a:gd name="connsiteX9" fmla="*/ 114811 w 214047"/>
                    <a:gd name="connsiteY9" fmla="*/ 46896 h 216758"/>
                    <a:gd name="connsiteX10" fmla="*/ 117986 w 214047"/>
                    <a:gd name="connsiteY10" fmla="*/ 46896 h 216758"/>
                    <a:gd name="connsiteX11" fmla="*/ 106874 w 214047"/>
                    <a:gd name="connsiteY11" fmla="*/ 27846 h 216758"/>
                    <a:gd name="connsiteX12" fmla="*/ 73536 w 214047"/>
                    <a:gd name="connsiteY12" fmla="*/ 27846 h 216758"/>
                    <a:gd name="connsiteX13" fmla="*/ 59249 w 214047"/>
                    <a:gd name="connsiteY13" fmla="*/ 80233 h 216758"/>
                    <a:gd name="connsiteX14" fmla="*/ 52899 w 214047"/>
                    <a:gd name="connsiteY14" fmla="*/ 24671 h 216758"/>
                    <a:gd name="connsiteX15" fmla="*/ 511 w 214047"/>
                    <a:gd name="connsiteY15" fmla="*/ 858 h 216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7" h="216758">
                      <a:moveTo>
                        <a:pt x="511" y="858"/>
                      </a:moveTo>
                      <a:cubicBezTo>
                        <a:pt x="6861" y="-1788"/>
                        <a:pt x="71684" y="1917"/>
                        <a:pt x="90999" y="8796"/>
                      </a:cubicBezTo>
                      <a:cubicBezTo>
                        <a:pt x="110314" y="15675"/>
                        <a:pt x="104493" y="27052"/>
                        <a:pt x="116399" y="42133"/>
                      </a:cubicBezTo>
                      <a:cubicBezTo>
                        <a:pt x="128305" y="57214"/>
                        <a:pt x="146826" y="80498"/>
                        <a:pt x="162436" y="99283"/>
                      </a:cubicBezTo>
                      <a:cubicBezTo>
                        <a:pt x="178046" y="118069"/>
                        <a:pt x="202388" y="135267"/>
                        <a:pt x="210061" y="154846"/>
                      </a:cubicBezTo>
                      <a:cubicBezTo>
                        <a:pt x="217734" y="174425"/>
                        <a:pt x="212707" y="216758"/>
                        <a:pt x="208474" y="216758"/>
                      </a:cubicBezTo>
                      <a:cubicBezTo>
                        <a:pt x="204241" y="216758"/>
                        <a:pt x="194980" y="174954"/>
                        <a:pt x="184661" y="154846"/>
                      </a:cubicBezTo>
                      <a:cubicBezTo>
                        <a:pt x="174342" y="134738"/>
                        <a:pt x="148148" y="101664"/>
                        <a:pt x="146561" y="96108"/>
                      </a:cubicBezTo>
                      <a:cubicBezTo>
                        <a:pt x="144974" y="90552"/>
                        <a:pt x="180428" y="129710"/>
                        <a:pt x="175136" y="121508"/>
                      </a:cubicBezTo>
                      <a:cubicBezTo>
                        <a:pt x="169844" y="113306"/>
                        <a:pt x="124336" y="59331"/>
                        <a:pt x="114811" y="46896"/>
                      </a:cubicBezTo>
                      <a:cubicBezTo>
                        <a:pt x="105286" y="34461"/>
                        <a:pt x="119309" y="50071"/>
                        <a:pt x="117986" y="46896"/>
                      </a:cubicBezTo>
                      <a:cubicBezTo>
                        <a:pt x="116663" y="43721"/>
                        <a:pt x="114282" y="31021"/>
                        <a:pt x="106874" y="27846"/>
                      </a:cubicBezTo>
                      <a:cubicBezTo>
                        <a:pt x="99466" y="24671"/>
                        <a:pt x="81473" y="19115"/>
                        <a:pt x="73536" y="27846"/>
                      </a:cubicBezTo>
                      <a:cubicBezTo>
                        <a:pt x="65599" y="36577"/>
                        <a:pt x="62688" y="80762"/>
                        <a:pt x="59249" y="80233"/>
                      </a:cubicBezTo>
                      <a:cubicBezTo>
                        <a:pt x="55810" y="79704"/>
                        <a:pt x="56868" y="35783"/>
                        <a:pt x="52899" y="24671"/>
                      </a:cubicBezTo>
                      <a:cubicBezTo>
                        <a:pt x="48930" y="13559"/>
                        <a:pt x="-5839" y="3504"/>
                        <a:pt x="511" y="858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0" name="フリーフォーム: 図形 1529">
                  <a:extLst>
                    <a:ext uri="{FF2B5EF4-FFF2-40B4-BE49-F238E27FC236}">
                      <a16:creationId xmlns:a16="http://schemas.microsoft.com/office/drawing/2014/main" id="{F9B3AB1D-F62A-47DD-B87E-301ADBD65C14}"/>
                    </a:ext>
                  </a:extLst>
                </p:cNvPr>
                <p:cNvSpPr/>
                <p:nvPr/>
              </p:nvSpPr>
              <p:spPr>
                <a:xfrm>
                  <a:off x="5961063" y="1651000"/>
                  <a:ext cx="187335" cy="29075"/>
                </a:xfrm>
                <a:custGeom>
                  <a:avLst/>
                  <a:gdLst>
                    <a:gd name="connsiteX0" fmla="*/ 0 w 187335"/>
                    <a:gd name="connsiteY0" fmla="*/ 0 h 29075"/>
                    <a:gd name="connsiteX1" fmla="*/ 85725 w 187335"/>
                    <a:gd name="connsiteY1" fmla="*/ 28575 h 29075"/>
                    <a:gd name="connsiteX2" fmla="*/ 98425 w 187335"/>
                    <a:gd name="connsiteY2" fmla="*/ 17463 h 29075"/>
                    <a:gd name="connsiteX3" fmla="*/ 123825 w 187335"/>
                    <a:gd name="connsiteY3" fmla="*/ 7938 h 29075"/>
                    <a:gd name="connsiteX4" fmla="*/ 187325 w 187335"/>
                    <a:gd name="connsiteY4" fmla="*/ 12700 h 29075"/>
                    <a:gd name="connsiteX5" fmla="*/ 128587 w 187335"/>
                    <a:gd name="connsiteY5" fmla="*/ 14288 h 29075"/>
                    <a:gd name="connsiteX6" fmla="*/ 96837 w 187335"/>
                    <a:gd name="connsiteY6" fmla="*/ 20638 h 29075"/>
                    <a:gd name="connsiteX7" fmla="*/ 82550 w 187335"/>
                    <a:gd name="connsiteY7" fmla="*/ 23813 h 29075"/>
                    <a:gd name="connsiteX8" fmla="*/ 0 w 187335"/>
                    <a:gd name="connsiteY8" fmla="*/ 0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335" h="29075">
                      <a:moveTo>
                        <a:pt x="0" y="0"/>
                      </a:moveTo>
                      <a:cubicBezTo>
                        <a:pt x="529" y="794"/>
                        <a:pt x="69321" y="25665"/>
                        <a:pt x="85725" y="28575"/>
                      </a:cubicBezTo>
                      <a:cubicBezTo>
                        <a:pt x="102129" y="31485"/>
                        <a:pt x="92075" y="20902"/>
                        <a:pt x="98425" y="17463"/>
                      </a:cubicBezTo>
                      <a:cubicBezTo>
                        <a:pt x="104775" y="14024"/>
                        <a:pt x="109008" y="8732"/>
                        <a:pt x="123825" y="7938"/>
                      </a:cubicBezTo>
                      <a:cubicBezTo>
                        <a:pt x="138642" y="7144"/>
                        <a:pt x="186531" y="11642"/>
                        <a:pt x="187325" y="12700"/>
                      </a:cubicBezTo>
                      <a:cubicBezTo>
                        <a:pt x="188119" y="13758"/>
                        <a:pt x="143668" y="12965"/>
                        <a:pt x="128587" y="14288"/>
                      </a:cubicBezTo>
                      <a:cubicBezTo>
                        <a:pt x="113506" y="15611"/>
                        <a:pt x="104510" y="19051"/>
                        <a:pt x="96837" y="20638"/>
                      </a:cubicBezTo>
                      <a:cubicBezTo>
                        <a:pt x="89164" y="22225"/>
                        <a:pt x="93927" y="26988"/>
                        <a:pt x="82550" y="2381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1" name="フリーフォーム: 図形 1530">
                  <a:extLst>
                    <a:ext uri="{FF2B5EF4-FFF2-40B4-BE49-F238E27FC236}">
                      <a16:creationId xmlns:a16="http://schemas.microsoft.com/office/drawing/2014/main" id="{1B640638-43AF-4A86-9B3D-1E50D2C034B6}"/>
                    </a:ext>
                  </a:extLst>
                </p:cNvPr>
                <p:cNvSpPr/>
                <p:nvPr/>
              </p:nvSpPr>
              <p:spPr>
                <a:xfrm>
                  <a:off x="5578945" y="2819234"/>
                  <a:ext cx="160374" cy="356863"/>
                </a:xfrm>
                <a:custGeom>
                  <a:avLst/>
                  <a:gdLst>
                    <a:gd name="connsiteX0" fmla="*/ 159868 w 160374"/>
                    <a:gd name="connsiteY0" fmla="*/ 166 h 356863"/>
                    <a:gd name="connsiteX1" fmla="*/ 72555 w 160374"/>
                    <a:gd name="connsiteY1" fmla="*/ 158916 h 356863"/>
                    <a:gd name="connsiteX2" fmla="*/ 15405 w 160374"/>
                    <a:gd name="connsiteY2" fmla="*/ 252579 h 356863"/>
                    <a:gd name="connsiteX3" fmla="*/ 28105 w 160374"/>
                    <a:gd name="connsiteY3" fmla="*/ 277979 h 356863"/>
                    <a:gd name="connsiteX4" fmla="*/ 105893 w 160374"/>
                    <a:gd name="connsiteY4" fmla="*/ 355766 h 356863"/>
                    <a:gd name="connsiteX5" fmla="*/ 55093 w 160374"/>
                    <a:gd name="connsiteY5" fmla="*/ 317666 h 356863"/>
                    <a:gd name="connsiteX6" fmla="*/ 1118 w 160374"/>
                    <a:gd name="connsiteY6" fmla="*/ 235116 h 356863"/>
                    <a:gd name="connsiteX7" fmla="*/ 29693 w 160374"/>
                    <a:gd name="connsiteY7" fmla="*/ 190666 h 356863"/>
                    <a:gd name="connsiteX8" fmla="*/ 159868 w 160374"/>
                    <a:gd name="connsiteY8" fmla="*/ 166 h 35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374" h="356863">
                      <a:moveTo>
                        <a:pt x="159868" y="166"/>
                      </a:moveTo>
                      <a:cubicBezTo>
                        <a:pt x="167012" y="-5126"/>
                        <a:pt x="96632" y="116847"/>
                        <a:pt x="72555" y="158916"/>
                      </a:cubicBezTo>
                      <a:cubicBezTo>
                        <a:pt x="48478" y="200985"/>
                        <a:pt x="22813" y="232735"/>
                        <a:pt x="15405" y="252579"/>
                      </a:cubicBezTo>
                      <a:cubicBezTo>
                        <a:pt x="7997" y="272423"/>
                        <a:pt x="13024" y="260781"/>
                        <a:pt x="28105" y="277979"/>
                      </a:cubicBezTo>
                      <a:cubicBezTo>
                        <a:pt x="43186" y="295177"/>
                        <a:pt x="101395" y="349152"/>
                        <a:pt x="105893" y="355766"/>
                      </a:cubicBezTo>
                      <a:cubicBezTo>
                        <a:pt x="110391" y="362380"/>
                        <a:pt x="72555" y="337774"/>
                        <a:pt x="55093" y="317666"/>
                      </a:cubicBezTo>
                      <a:cubicBezTo>
                        <a:pt x="37631" y="297558"/>
                        <a:pt x="5351" y="256283"/>
                        <a:pt x="1118" y="235116"/>
                      </a:cubicBezTo>
                      <a:cubicBezTo>
                        <a:pt x="-3115" y="213949"/>
                        <a:pt x="4293" y="227178"/>
                        <a:pt x="29693" y="190666"/>
                      </a:cubicBezTo>
                      <a:cubicBezTo>
                        <a:pt x="55093" y="154154"/>
                        <a:pt x="152724" y="5458"/>
                        <a:pt x="159868" y="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2" name="フリーフォーム: 図形 1531">
                  <a:extLst>
                    <a:ext uri="{FF2B5EF4-FFF2-40B4-BE49-F238E27FC236}">
                      <a16:creationId xmlns:a16="http://schemas.microsoft.com/office/drawing/2014/main" id="{76868F01-C38D-4932-9E3D-E08D20F051CE}"/>
                    </a:ext>
                  </a:extLst>
                </p:cNvPr>
                <p:cNvSpPr/>
                <p:nvPr/>
              </p:nvSpPr>
              <p:spPr>
                <a:xfrm>
                  <a:off x="5710238" y="3192463"/>
                  <a:ext cx="261624" cy="226532"/>
                </a:xfrm>
                <a:custGeom>
                  <a:avLst/>
                  <a:gdLst>
                    <a:gd name="connsiteX0" fmla="*/ 0 w 261624"/>
                    <a:gd name="connsiteY0" fmla="*/ 0 h 226532"/>
                    <a:gd name="connsiteX1" fmla="*/ 122237 w 261624"/>
                    <a:gd name="connsiteY1" fmla="*/ 119062 h 226532"/>
                    <a:gd name="connsiteX2" fmla="*/ 258762 w 261624"/>
                    <a:gd name="connsiteY2" fmla="*/ 225425 h 226532"/>
                    <a:gd name="connsiteX3" fmla="*/ 209550 w 261624"/>
                    <a:gd name="connsiteY3" fmla="*/ 171450 h 226532"/>
                    <a:gd name="connsiteX4" fmla="*/ 144462 w 261624"/>
                    <a:gd name="connsiteY4" fmla="*/ 120650 h 226532"/>
                    <a:gd name="connsiteX5" fmla="*/ 84137 w 261624"/>
                    <a:gd name="connsiteY5" fmla="*/ 66675 h 226532"/>
                    <a:gd name="connsiteX6" fmla="*/ 0 w 261624"/>
                    <a:gd name="connsiteY6" fmla="*/ 0 h 226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624" h="226532">
                      <a:moveTo>
                        <a:pt x="0" y="0"/>
                      </a:moveTo>
                      <a:cubicBezTo>
                        <a:pt x="39555" y="40745"/>
                        <a:pt x="79110" y="81491"/>
                        <a:pt x="122237" y="119062"/>
                      </a:cubicBezTo>
                      <a:cubicBezTo>
                        <a:pt x="165364" y="156633"/>
                        <a:pt x="244210" y="216694"/>
                        <a:pt x="258762" y="225425"/>
                      </a:cubicBezTo>
                      <a:cubicBezTo>
                        <a:pt x="273314" y="234156"/>
                        <a:pt x="228600" y="188912"/>
                        <a:pt x="209550" y="171450"/>
                      </a:cubicBezTo>
                      <a:cubicBezTo>
                        <a:pt x="190500" y="153988"/>
                        <a:pt x="165364" y="138113"/>
                        <a:pt x="144462" y="120650"/>
                      </a:cubicBezTo>
                      <a:cubicBezTo>
                        <a:pt x="123560" y="103188"/>
                        <a:pt x="84137" y="66675"/>
                        <a:pt x="84137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3" name="フリーフォーム: 図形 1532">
                  <a:extLst>
                    <a:ext uri="{FF2B5EF4-FFF2-40B4-BE49-F238E27FC236}">
                      <a16:creationId xmlns:a16="http://schemas.microsoft.com/office/drawing/2014/main" id="{9CBE250A-0B19-4751-9851-4D04EBE44700}"/>
                    </a:ext>
                  </a:extLst>
                </p:cNvPr>
                <p:cNvSpPr/>
                <p:nvPr/>
              </p:nvSpPr>
              <p:spPr>
                <a:xfrm>
                  <a:off x="5599113" y="3062288"/>
                  <a:ext cx="400818" cy="350837"/>
                </a:xfrm>
                <a:custGeom>
                  <a:avLst/>
                  <a:gdLst>
                    <a:gd name="connsiteX0" fmla="*/ 0 w 400818"/>
                    <a:gd name="connsiteY0" fmla="*/ 0 h 350837"/>
                    <a:gd name="connsiteX1" fmla="*/ 138112 w 400818"/>
                    <a:gd name="connsiteY1" fmla="*/ 96837 h 350837"/>
                    <a:gd name="connsiteX2" fmla="*/ 147637 w 400818"/>
                    <a:gd name="connsiteY2" fmla="*/ 112712 h 350837"/>
                    <a:gd name="connsiteX3" fmla="*/ 277812 w 400818"/>
                    <a:gd name="connsiteY3" fmla="*/ 219075 h 350837"/>
                    <a:gd name="connsiteX4" fmla="*/ 279400 w 400818"/>
                    <a:gd name="connsiteY4" fmla="*/ 219075 h 350837"/>
                    <a:gd name="connsiteX5" fmla="*/ 382587 w 400818"/>
                    <a:gd name="connsiteY5" fmla="*/ 315912 h 350837"/>
                    <a:gd name="connsiteX6" fmla="*/ 400050 w 400818"/>
                    <a:gd name="connsiteY6" fmla="*/ 350837 h 350837"/>
                    <a:gd name="connsiteX7" fmla="*/ 373062 w 400818"/>
                    <a:gd name="connsiteY7" fmla="*/ 315912 h 350837"/>
                    <a:gd name="connsiteX8" fmla="*/ 317500 w 400818"/>
                    <a:gd name="connsiteY8" fmla="*/ 258762 h 350837"/>
                    <a:gd name="connsiteX9" fmla="*/ 271462 w 400818"/>
                    <a:gd name="connsiteY9" fmla="*/ 214312 h 350837"/>
                    <a:gd name="connsiteX10" fmla="*/ 238125 w 400818"/>
                    <a:gd name="connsiteY10" fmla="*/ 196850 h 350837"/>
                    <a:gd name="connsiteX11" fmla="*/ 139700 w 400818"/>
                    <a:gd name="connsiteY11" fmla="*/ 106362 h 350837"/>
                    <a:gd name="connsiteX12" fmla="*/ 65087 w 400818"/>
                    <a:gd name="connsiteY12" fmla="*/ 53975 h 350837"/>
                    <a:gd name="connsiteX13" fmla="*/ 0 w 400818"/>
                    <a:gd name="connsiteY13" fmla="*/ 0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0818" h="350837">
                      <a:moveTo>
                        <a:pt x="0" y="0"/>
                      </a:moveTo>
                      <a:cubicBezTo>
                        <a:pt x="56753" y="39026"/>
                        <a:pt x="113506" y="78052"/>
                        <a:pt x="138112" y="96837"/>
                      </a:cubicBezTo>
                      <a:cubicBezTo>
                        <a:pt x="162718" y="115622"/>
                        <a:pt x="124354" y="92339"/>
                        <a:pt x="147637" y="112712"/>
                      </a:cubicBezTo>
                      <a:cubicBezTo>
                        <a:pt x="170920" y="133085"/>
                        <a:pt x="255852" y="201348"/>
                        <a:pt x="277812" y="219075"/>
                      </a:cubicBezTo>
                      <a:cubicBezTo>
                        <a:pt x="299772" y="236802"/>
                        <a:pt x="261938" y="202936"/>
                        <a:pt x="279400" y="219075"/>
                      </a:cubicBezTo>
                      <a:cubicBezTo>
                        <a:pt x="296862" y="235214"/>
                        <a:pt x="362479" y="293952"/>
                        <a:pt x="382587" y="315912"/>
                      </a:cubicBezTo>
                      <a:cubicBezTo>
                        <a:pt x="402695" y="337872"/>
                        <a:pt x="401637" y="350837"/>
                        <a:pt x="400050" y="350837"/>
                      </a:cubicBezTo>
                      <a:cubicBezTo>
                        <a:pt x="398463" y="350837"/>
                        <a:pt x="386820" y="331258"/>
                        <a:pt x="373062" y="315912"/>
                      </a:cubicBezTo>
                      <a:cubicBezTo>
                        <a:pt x="359304" y="300566"/>
                        <a:pt x="334433" y="275695"/>
                        <a:pt x="317500" y="258762"/>
                      </a:cubicBezTo>
                      <a:cubicBezTo>
                        <a:pt x="300567" y="241829"/>
                        <a:pt x="284691" y="224631"/>
                        <a:pt x="271462" y="214312"/>
                      </a:cubicBezTo>
                      <a:cubicBezTo>
                        <a:pt x="258233" y="203993"/>
                        <a:pt x="260085" y="214842"/>
                        <a:pt x="238125" y="196850"/>
                      </a:cubicBezTo>
                      <a:cubicBezTo>
                        <a:pt x="216165" y="178858"/>
                        <a:pt x="168540" y="130174"/>
                        <a:pt x="139700" y="106362"/>
                      </a:cubicBezTo>
                      <a:cubicBezTo>
                        <a:pt x="110860" y="82550"/>
                        <a:pt x="65087" y="53975"/>
                        <a:pt x="650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4" name="フリーフォーム: 図形 1533">
                  <a:extLst>
                    <a:ext uri="{FF2B5EF4-FFF2-40B4-BE49-F238E27FC236}">
                      <a16:creationId xmlns:a16="http://schemas.microsoft.com/office/drawing/2014/main" id="{EEDEC8B0-335F-4F48-B4A0-FE35B72D9253}"/>
                    </a:ext>
                  </a:extLst>
                </p:cNvPr>
                <p:cNvSpPr/>
                <p:nvPr/>
              </p:nvSpPr>
              <p:spPr>
                <a:xfrm>
                  <a:off x="5984867" y="3427291"/>
                  <a:ext cx="131899" cy="473769"/>
                </a:xfrm>
                <a:custGeom>
                  <a:avLst/>
                  <a:gdLst>
                    <a:gd name="connsiteX0" fmla="*/ 8 w 131899"/>
                    <a:gd name="connsiteY0" fmla="*/ 122 h 473769"/>
                    <a:gd name="connsiteX1" fmla="*/ 77796 w 131899"/>
                    <a:gd name="connsiteY1" fmla="*/ 160459 h 473769"/>
                    <a:gd name="connsiteX2" fmla="*/ 46046 w 131899"/>
                    <a:gd name="connsiteY2" fmla="*/ 57272 h 473769"/>
                    <a:gd name="connsiteX3" fmla="*/ 85733 w 131899"/>
                    <a:gd name="connsiteY3" fmla="*/ 203322 h 473769"/>
                    <a:gd name="connsiteX4" fmla="*/ 80971 w 131899"/>
                    <a:gd name="connsiteY4" fmla="*/ 184272 h 473769"/>
                    <a:gd name="connsiteX5" fmla="*/ 111133 w 131899"/>
                    <a:gd name="connsiteY5" fmla="*/ 343022 h 473769"/>
                    <a:gd name="connsiteX6" fmla="*/ 111133 w 131899"/>
                    <a:gd name="connsiteY6" fmla="*/ 314447 h 473769"/>
                    <a:gd name="connsiteX7" fmla="*/ 131771 w 131899"/>
                    <a:gd name="connsiteY7" fmla="*/ 473197 h 473769"/>
                    <a:gd name="connsiteX8" fmla="*/ 117483 w 131899"/>
                    <a:gd name="connsiteY8" fmla="*/ 358897 h 473769"/>
                    <a:gd name="connsiteX9" fmla="*/ 73033 w 131899"/>
                    <a:gd name="connsiteY9" fmla="*/ 138234 h 473769"/>
                    <a:gd name="connsiteX10" fmla="*/ 8 w 131899"/>
                    <a:gd name="connsiteY10" fmla="*/ 122 h 47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899" h="473769">
                      <a:moveTo>
                        <a:pt x="8" y="122"/>
                      </a:moveTo>
                      <a:cubicBezTo>
                        <a:pt x="802" y="3826"/>
                        <a:pt x="70123" y="150934"/>
                        <a:pt x="77796" y="160459"/>
                      </a:cubicBezTo>
                      <a:cubicBezTo>
                        <a:pt x="85469" y="169984"/>
                        <a:pt x="44723" y="50128"/>
                        <a:pt x="46046" y="57272"/>
                      </a:cubicBezTo>
                      <a:cubicBezTo>
                        <a:pt x="47369" y="64416"/>
                        <a:pt x="79912" y="182155"/>
                        <a:pt x="85733" y="203322"/>
                      </a:cubicBezTo>
                      <a:cubicBezTo>
                        <a:pt x="91554" y="224489"/>
                        <a:pt x="76738" y="160989"/>
                        <a:pt x="80971" y="184272"/>
                      </a:cubicBezTo>
                      <a:cubicBezTo>
                        <a:pt x="85204" y="207555"/>
                        <a:pt x="106106" y="321326"/>
                        <a:pt x="111133" y="343022"/>
                      </a:cubicBezTo>
                      <a:cubicBezTo>
                        <a:pt x="116160" y="364718"/>
                        <a:pt x="107693" y="292751"/>
                        <a:pt x="111133" y="314447"/>
                      </a:cubicBezTo>
                      <a:cubicBezTo>
                        <a:pt x="114573" y="336143"/>
                        <a:pt x="130713" y="465789"/>
                        <a:pt x="131771" y="473197"/>
                      </a:cubicBezTo>
                      <a:cubicBezTo>
                        <a:pt x="132829" y="480605"/>
                        <a:pt x="127273" y="414724"/>
                        <a:pt x="117483" y="358897"/>
                      </a:cubicBezTo>
                      <a:cubicBezTo>
                        <a:pt x="107693" y="303070"/>
                        <a:pt x="92877" y="198823"/>
                        <a:pt x="73033" y="138234"/>
                      </a:cubicBezTo>
                      <a:cubicBezTo>
                        <a:pt x="53189" y="77645"/>
                        <a:pt x="-786" y="-3582"/>
                        <a:pt x="8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5" name="フリーフォーム: 図形 1534">
                  <a:extLst>
                    <a:ext uri="{FF2B5EF4-FFF2-40B4-BE49-F238E27FC236}">
                      <a16:creationId xmlns:a16="http://schemas.microsoft.com/office/drawing/2014/main" id="{DF77BFF1-1078-4FEE-9BB8-EB809914FD6D}"/>
                    </a:ext>
                  </a:extLst>
                </p:cNvPr>
                <p:cNvSpPr/>
                <p:nvPr/>
              </p:nvSpPr>
              <p:spPr>
                <a:xfrm>
                  <a:off x="6002208" y="3409004"/>
                  <a:ext cx="130394" cy="500299"/>
                </a:xfrm>
                <a:custGeom>
                  <a:avLst/>
                  <a:gdLst>
                    <a:gd name="connsiteX0" fmla="*/ 1717 w 130394"/>
                    <a:gd name="connsiteY0" fmla="*/ 2534 h 500299"/>
                    <a:gd name="connsiteX1" fmla="*/ 65217 w 130394"/>
                    <a:gd name="connsiteY1" fmla="*/ 137471 h 500299"/>
                    <a:gd name="connsiteX2" fmla="*/ 47755 w 130394"/>
                    <a:gd name="connsiteY2" fmla="*/ 99371 h 500299"/>
                    <a:gd name="connsiteX3" fmla="*/ 82680 w 130394"/>
                    <a:gd name="connsiteY3" fmla="*/ 161284 h 500299"/>
                    <a:gd name="connsiteX4" fmla="*/ 81092 w 130394"/>
                    <a:gd name="connsiteY4" fmla="*/ 156521 h 500299"/>
                    <a:gd name="connsiteX5" fmla="*/ 109667 w 130394"/>
                    <a:gd name="connsiteY5" fmla="*/ 331146 h 500299"/>
                    <a:gd name="connsiteX6" fmla="*/ 114430 w 130394"/>
                    <a:gd name="connsiteY6" fmla="*/ 308921 h 500299"/>
                    <a:gd name="connsiteX7" fmla="*/ 130305 w 130394"/>
                    <a:gd name="connsiteY7" fmla="*/ 499421 h 500299"/>
                    <a:gd name="connsiteX8" fmla="*/ 106492 w 130394"/>
                    <a:gd name="connsiteY8" fmla="*/ 369246 h 500299"/>
                    <a:gd name="connsiteX9" fmla="*/ 66805 w 130394"/>
                    <a:gd name="connsiteY9" fmla="*/ 127946 h 500299"/>
                    <a:gd name="connsiteX10" fmla="*/ 23942 w 130394"/>
                    <a:gd name="connsiteY10" fmla="*/ 56509 h 500299"/>
                    <a:gd name="connsiteX11" fmla="*/ 1717 w 130394"/>
                    <a:gd name="connsiteY11" fmla="*/ 2534 h 50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394" h="500299">
                      <a:moveTo>
                        <a:pt x="1717" y="2534"/>
                      </a:moveTo>
                      <a:cubicBezTo>
                        <a:pt x="8596" y="16028"/>
                        <a:pt x="57544" y="121332"/>
                        <a:pt x="65217" y="137471"/>
                      </a:cubicBezTo>
                      <a:cubicBezTo>
                        <a:pt x="72890" y="153610"/>
                        <a:pt x="44845" y="95402"/>
                        <a:pt x="47755" y="99371"/>
                      </a:cubicBezTo>
                      <a:cubicBezTo>
                        <a:pt x="50665" y="103340"/>
                        <a:pt x="77124" y="151759"/>
                        <a:pt x="82680" y="161284"/>
                      </a:cubicBezTo>
                      <a:cubicBezTo>
                        <a:pt x="88236" y="170809"/>
                        <a:pt x="76594" y="128211"/>
                        <a:pt x="81092" y="156521"/>
                      </a:cubicBezTo>
                      <a:cubicBezTo>
                        <a:pt x="85590" y="184831"/>
                        <a:pt x="104111" y="305746"/>
                        <a:pt x="109667" y="331146"/>
                      </a:cubicBezTo>
                      <a:cubicBezTo>
                        <a:pt x="115223" y="356546"/>
                        <a:pt x="110990" y="280875"/>
                        <a:pt x="114430" y="308921"/>
                      </a:cubicBezTo>
                      <a:cubicBezTo>
                        <a:pt x="117870" y="336967"/>
                        <a:pt x="131628" y="489367"/>
                        <a:pt x="130305" y="499421"/>
                      </a:cubicBezTo>
                      <a:cubicBezTo>
                        <a:pt x="128982" y="509475"/>
                        <a:pt x="117075" y="431158"/>
                        <a:pt x="106492" y="369246"/>
                      </a:cubicBezTo>
                      <a:cubicBezTo>
                        <a:pt x="95909" y="307334"/>
                        <a:pt x="80563" y="180069"/>
                        <a:pt x="66805" y="127946"/>
                      </a:cubicBezTo>
                      <a:cubicBezTo>
                        <a:pt x="53047" y="75823"/>
                        <a:pt x="37965" y="80321"/>
                        <a:pt x="23942" y="56509"/>
                      </a:cubicBezTo>
                      <a:cubicBezTo>
                        <a:pt x="9919" y="32697"/>
                        <a:pt x="-5162" y="-10960"/>
                        <a:pt x="1717" y="25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6" name="フリーフォーム: 図形 1535">
                  <a:extLst>
                    <a:ext uri="{FF2B5EF4-FFF2-40B4-BE49-F238E27FC236}">
                      <a16:creationId xmlns:a16="http://schemas.microsoft.com/office/drawing/2014/main" id="{8C5751CA-FA1A-47C9-BEB9-8305B162F369}"/>
                    </a:ext>
                  </a:extLst>
                </p:cNvPr>
                <p:cNvSpPr/>
                <p:nvPr/>
              </p:nvSpPr>
              <p:spPr>
                <a:xfrm>
                  <a:off x="5787867" y="2824084"/>
                  <a:ext cx="283156" cy="695867"/>
                </a:xfrm>
                <a:custGeom>
                  <a:avLst/>
                  <a:gdLst>
                    <a:gd name="connsiteX0" fmla="*/ 158 w 283156"/>
                    <a:gd name="connsiteY0" fmla="*/ 79 h 695867"/>
                    <a:gd name="connsiteX1" fmla="*/ 104933 w 283156"/>
                    <a:gd name="connsiteY1" fmla="*/ 211216 h 695867"/>
                    <a:gd name="connsiteX2" fmla="*/ 98583 w 283156"/>
                    <a:gd name="connsiteY2" fmla="*/ 163591 h 695867"/>
                    <a:gd name="connsiteX3" fmla="*/ 187483 w 283156"/>
                    <a:gd name="connsiteY3" fmla="*/ 428704 h 695867"/>
                    <a:gd name="connsiteX4" fmla="*/ 185896 w 283156"/>
                    <a:gd name="connsiteY4" fmla="*/ 389016 h 695867"/>
                    <a:gd name="connsiteX5" fmla="*/ 257333 w 283156"/>
                    <a:gd name="connsiteY5" fmla="*/ 623966 h 695867"/>
                    <a:gd name="connsiteX6" fmla="*/ 246221 w 283156"/>
                    <a:gd name="connsiteY6" fmla="*/ 592216 h 695867"/>
                    <a:gd name="connsiteX7" fmla="*/ 282733 w 283156"/>
                    <a:gd name="connsiteY7" fmla="*/ 695404 h 695867"/>
                    <a:gd name="connsiteX8" fmla="*/ 263683 w 283156"/>
                    <a:gd name="connsiteY8" fmla="*/ 623966 h 695867"/>
                    <a:gd name="connsiteX9" fmla="*/ 227171 w 283156"/>
                    <a:gd name="connsiteY9" fmla="*/ 481091 h 695867"/>
                    <a:gd name="connsiteX10" fmla="*/ 170021 w 283156"/>
                    <a:gd name="connsiteY10" fmla="*/ 338216 h 695867"/>
                    <a:gd name="connsiteX11" fmla="*/ 131921 w 283156"/>
                    <a:gd name="connsiteY11" fmla="*/ 238204 h 695867"/>
                    <a:gd name="connsiteX12" fmla="*/ 158 w 283156"/>
                    <a:gd name="connsiteY12" fmla="*/ 79 h 69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156" h="695867">
                      <a:moveTo>
                        <a:pt x="158" y="79"/>
                      </a:moveTo>
                      <a:cubicBezTo>
                        <a:pt x="-4340" y="-4419"/>
                        <a:pt x="88529" y="183964"/>
                        <a:pt x="104933" y="211216"/>
                      </a:cubicBezTo>
                      <a:cubicBezTo>
                        <a:pt x="121337" y="238468"/>
                        <a:pt x="84825" y="127343"/>
                        <a:pt x="98583" y="163591"/>
                      </a:cubicBezTo>
                      <a:cubicBezTo>
                        <a:pt x="112341" y="199839"/>
                        <a:pt x="172931" y="391133"/>
                        <a:pt x="187483" y="428704"/>
                      </a:cubicBezTo>
                      <a:cubicBezTo>
                        <a:pt x="202035" y="466275"/>
                        <a:pt x="174254" y="356472"/>
                        <a:pt x="185896" y="389016"/>
                      </a:cubicBezTo>
                      <a:cubicBezTo>
                        <a:pt x="197538" y="421560"/>
                        <a:pt x="247279" y="590099"/>
                        <a:pt x="257333" y="623966"/>
                      </a:cubicBezTo>
                      <a:cubicBezTo>
                        <a:pt x="267387" y="657833"/>
                        <a:pt x="246221" y="592216"/>
                        <a:pt x="246221" y="592216"/>
                      </a:cubicBezTo>
                      <a:cubicBezTo>
                        <a:pt x="250454" y="604122"/>
                        <a:pt x="279823" y="690112"/>
                        <a:pt x="282733" y="695404"/>
                      </a:cubicBezTo>
                      <a:cubicBezTo>
                        <a:pt x="285643" y="700696"/>
                        <a:pt x="272943" y="659685"/>
                        <a:pt x="263683" y="623966"/>
                      </a:cubicBezTo>
                      <a:cubicBezTo>
                        <a:pt x="254423" y="588247"/>
                        <a:pt x="242781" y="528716"/>
                        <a:pt x="227171" y="481091"/>
                      </a:cubicBezTo>
                      <a:cubicBezTo>
                        <a:pt x="211561" y="433466"/>
                        <a:pt x="185896" y="378697"/>
                        <a:pt x="170021" y="338216"/>
                      </a:cubicBezTo>
                      <a:cubicBezTo>
                        <a:pt x="154146" y="297735"/>
                        <a:pt x="154940" y="291385"/>
                        <a:pt x="131921" y="238204"/>
                      </a:cubicBezTo>
                      <a:cubicBezTo>
                        <a:pt x="108902" y="185023"/>
                        <a:pt x="4656" y="4577"/>
                        <a:pt x="158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7" name="フリーフォーム: 図形 1536">
                  <a:extLst>
                    <a:ext uri="{FF2B5EF4-FFF2-40B4-BE49-F238E27FC236}">
                      <a16:creationId xmlns:a16="http://schemas.microsoft.com/office/drawing/2014/main" id="{7F40769D-C14D-46E8-B7A6-81E5745470DF}"/>
                    </a:ext>
                  </a:extLst>
                </p:cNvPr>
                <p:cNvSpPr/>
                <p:nvPr/>
              </p:nvSpPr>
              <p:spPr>
                <a:xfrm>
                  <a:off x="5813090" y="2940425"/>
                  <a:ext cx="117069" cy="188603"/>
                </a:xfrm>
                <a:custGeom>
                  <a:avLst/>
                  <a:gdLst>
                    <a:gd name="connsiteX0" fmla="*/ 335 w 117069"/>
                    <a:gd name="connsiteY0" fmla="*/ 1213 h 188603"/>
                    <a:gd name="connsiteX1" fmla="*/ 113048 w 117069"/>
                    <a:gd name="connsiteY1" fmla="*/ 183775 h 188603"/>
                    <a:gd name="connsiteX2" fmla="*/ 92410 w 117069"/>
                    <a:gd name="connsiteY2" fmla="*/ 136150 h 188603"/>
                    <a:gd name="connsiteX3" fmla="*/ 97173 w 117069"/>
                    <a:gd name="connsiteY3" fmla="*/ 140913 h 188603"/>
                    <a:gd name="connsiteX4" fmla="*/ 78123 w 117069"/>
                    <a:gd name="connsiteY4" fmla="*/ 104400 h 188603"/>
                    <a:gd name="connsiteX5" fmla="*/ 335 w 117069"/>
                    <a:gd name="connsiteY5" fmla="*/ 1213 h 18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069" h="188603">
                      <a:moveTo>
                        <a:pt x="335" y="1213"/>
                      </a:moveTo>
                      <a:cubicBezTo>
                        <a:pt x="6156" y="14442"/>
                        <a:pt x="97702" y="161285"/>
                        <a:pt x="113048" y="183775"/>
                      </a:cubicBezTo>
                      <a:cubicBezTo>
                        <a:pt x="128394" y="206265"/>
                        <a:pt x="95056" y="143294"/>
                        <a:pt x="92410" y="136150"/>
                      </a:cubicBezTo>
                      <a:cubicBezTo>
                        <a:pt x="89764" y="129006"/>
                        <a:pt x="99554" y="146205"/>
                        <a:pt x="97173" y="140913"/>
                      </a:cubicBezTo>
                      <a:cubicBezTo>
                        <a:pt x="94792" y="135621"/>
                        <a:pt x="90029" y="121863"/>
                        <a:pt x="78123" y="104400"/>
                      </a:cubicBezTo>
                      <a:cubicBezTo>
                        <a:pt x="66217" y="86938"/>
                        <a:pt x="-5486" y="-12016"/>
                        <a:pt x="335" y="1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8" name="フリーフォーム: 図形 1537">
                  <a:extLst>
                    <a:ext uri="{FF2B5EF4-FFF2-40B4-BE49-F238E27FC236}">
                      <a16:creationId xmlns:a16="http://schemas.microsoft.com/office/drawing/2014/main" id="{A74EC1A1-C4DA-4C99-9D6D-FB6FC98F07BD}"/>
                    </a:ext>
                  </a:extLst>
                </p:cNvPr>
                <p:cNvSpPr/>
                <p:nvPr/>
              </p:nvSpPr>
              <p:spPr>
                <a:xfrm>
                  <a:off x="6149967" y="3341637"/>
                  <a:ext cx="81038" cy="430627"/>
                </a:xfrm>
                <a:custGeom>
                  <a:avLst/>
                  <a:gdLst>
                    <a:gd name="connsiteX0" fmla="*/ 8 w 81038"/>
                    <a:gd name="connsiteY0" fmla="*/ 51 h 430627"/>
                    <a:gd name="connsiteX1" fmla="*/ 23821 w 81038"/>
                    <a:gd name="connsiteY1" fmla="*/ 166738 h 430627"/>
                    <a:gd name="connsiteX2" fmla="*/ 6358 w 81038"/>
                    <a:gd name="connsiteY2" fmla="*/ 77838 h 430627"/>
                    <a:gd name="connsiteX3" fmla="*/ 44458 w 81038"/>
                    <a:gd name="connsiteY3" fmla="*/ 244526 h 430627"/>
                    <a:gd name="connsiteX4" fmla="*/ 42871 w 81038"/>
                    <a:gd name="connsiteY4" fmla="*/ 211188 h 430627"/>
                    <a:gd name="connsiteX5" fmla="*/ 79383 w 81038"/>
                    <a:gd name="connsiteY5" fmla="*/ 415976 h 430627"/>
                    <a:gd name="connsiteX6" fmla="*/ 74621 w 81038"/>
                    <a:gd name="connsiteY6" fmla="*/ 414388 h 430627"/>
                    <a:gd name="connsiteX7" fmla="*/ 73033 w 81038"/>
                    <a:gd name="connsiteY7" fmla="*/ 415976 h 430627"/>
                    <a:gd name="connsiteX8" fmla="*/ 63508 w 81038"/>
                    <a:gd name="connsiteY8" fmla="*/ 336601 h 430627"/>
                    <a:gd name="connsiteX9" fmla="*/ 26996 w 81038"/>
                    <a:gd name="connsiteY9" fmla="*/ 150863 h 430627"/>
                    <a:gd name="connsiteX10" fmla="*/ 8 w 81038"/>
                    <a:gd name="connsiteY10" fmla="*/ 51 h 430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38" h="430627">
                      <a:moveTo>
                        <a:pt x="8" y="51"/>
                      </a:moveTo>
                      <a:cubicBezTo>
                        <a:pt x="-521" y="2697"/>
                        <a:pt x="22763" y="153774"/>
                        <a:pt x="23821" y="166738"/>
                      </a:cubicBezTo>
                      <a:cubicBezTo>
                        <a:pt x="24879" y="179702"/>
                        <a:pt x="2919" y="64873"/>
                        <a:pt x="6358" y="77838"/>
                      </a:cubicBezTo>
                      <a:cubicBezTo>
                        <a:pt x="9797" y="90803"/>
                        <a:pt x="38373" y="222301"/>
                        <a:pt x="44458" y="244526"/>
                      </a:cubicBezTo>
                      <a:cubicBezTo>
                        <a:pt x="50544" y="266751"/>
                        <a:pt x="37050" y="182613"/>
                        <a:pt x="42871" y="211188"/>
                      </a:cubicBezTo>
                      <a:cubicBezTo>
                        <a:pt x="48692" y="239763"/>
                        <a:pt x="74091" y="382109"/>
                        <a:pt x="79383" y="415976"/>
                      </a:cubicBezTo>
                      <a:cubicBezTo>
                        <a:pt x="84675" y="449843"/>
                        <a:pt x="75679" y="414388"/>
                        <a:pt x="74621" y="414388"/>
                      </a:cubicBezTo>
                      <a:cubicBezTo>
                        <a:pt x="73563" y="414388"/>
                        <a:pt x="74885" y="428941"/>
                        <a:pt x="73033" y="415976"/>
                      </a:cubicBezTo>
                      <a:cubicBezTo>
                        <a:pt x="71181" y="403011"/>
                        <a:pt x="71181" y="380787"/>
                        <a:pt x="63508" y="336601"/>
                      </a:cubicBezTo>
                      <a:cubicBezTo>
                        <a:pt x="55835" y="292416"/>
                        <a:pt x="37844" y="204573"/>
                        <a:pt x="26996" y="150863"/>
                      </a:cubicBezTo>
                      <a:cubicBezTo>
                        <a:pt x="16148" y="97153"/>
                        <a:pt x="537" y="-2595"/>
                        <a:pt x="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9" name="フリーフォーム: 図形 1538">
                  <a:extLst>
                    <a:ext uri="{FF2B5EF4-FFF2-40B4-BE49-F238E27FC236}">
                      <a16:creationId xmlns:a16="http://schemas.microsoft.com/office/drawing/2014/main" id="{8E5A8103-44B6-470D-9EAE-260CBBF43763}"/>
                    </a:ext>
                  </a:extLst>
                </p:cNvPr>
                <p:cNvSpPr/>
                <p:nvPr/>
              </p:nvSpPr>
              <p:spPr>
                <a:xfrm>
                  <a:off x="6162654" y="3341578"/>
                  <a:ext cx="79398" cy="400226"/>
                </a:xfrm>
                <a:custGeom>
                  <a:avLst/>
                  <a:gdLst>
                    <a:gd name="connsiteX0" fmla="*/ 9546 w 79398"/>
                    <a:gd name="connsiteY0" fmla="*/ 110 h 400226"/>
                    <a:gd name="connsiteX1" fmla="*/ 21 w 79398"/>
                    <a:gd name="connsiteY1" fmla="*/ 128697 h 400226"/>
                    <a:gd name="connsiteX2" fmla="*/ 7959 w 79398"/>
                    <a:gd name="connsiteY2" fmla="*/ 90597 h 400226"/>
                    <a:gd name="connsiteX3" fmla="*/ 36534 w 79398"/>
                    <a:gd name="connsiteY3" fmla="*/ 203310 h 400226"/>
                    <a:gd name="connsiteX4" fmla="*/ 36534 w 79398"/>
                    <a:gd name="connsiteY4" fmla="*/ 174735 h 400226"/>
                    <a:gd name="connsiteX5" fmla="*/ 57171 w 79398"/>
                    <a:gd name="connsiteY5" fmla="*/ 312847 h 400226"/>
                    <a:gd name="connsiteX6" fmla="*/ 57171 w 79398"/>
                    <a:gd name="connsiteY6" fmla="*/ 277922 h 400226"/>
                    <a:gd name="connsiteX7" fmla="*/ 79396 w 79398"/>
                    <a:gd name="connsiteY7" fmla="*/ 400160 h 400226"/>
                    <a:gd name="connsiteX8" fmla="*/ 55584 w 79398"/>
                    <a:gd name="connsiteY8" fmla="*/ 292210 h 400226"/>
                    <a:gd name="connsiteX9" fmla="*/ 15896 w 79398"/>
                    <a:gd name="connsiteY9" fmla="*/ 109647 h 400226"/>
                    <a:gd name="connsiteX10" fmla="*/ 9546 w 79398"/>
                    <a:gd name="connsiteY10" fmla="*/ 110 h 40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398" h="400226">
                      <a:moveTo>
                        <a:pt x="9546" y="110"/>
                      </a:moveTo>
                      <a:cubicBezTo>
                        <a:pt x="6900" y="3285"/>
                        <a:pt x="285" y="113616"/>
                        <a:pt x="21" y="128697"/>
                      </a:cubicBezTo>
                      <a:cubicBezTo>
                        <a:pt x="-243" y="143778"/>
                        <a:pt x="1873" y="78162"/>
                        <a:pt x="7959" y="90597"/>
                      </a:cubicBezTo>
                      <a:cubicBezTo>
                        <a:pt x="14045" y="103033"/>
                        <a:pt x="31771" y="189287"/>
                        <a:pt x="36534" y="203310"/>
                      </a:cubicBezTo>
                      <a:cubicBezTo>
                        <a:pt x="41297" y="217333"/>
                        <a:pt x="33095" y="156479"/>
                        <a:pt x="36534" y="174735"/>
                      </a:cubicBezTo>
                      <a:cubicBezTo>
                        <a:pt x="39974" y="192991"/>
                        <a:pt x="53732" y="295649"/>
                        <a:pt x="57171" y="312847"/>
                      </a:cubicBezTo>
                      <a:cubicBezTo>
                        <a:pt x="60610" y="330045"/>
                        <a:pt x="53467" y="263370"/>
                        <a:pt x="57171" y="277922"/>
                      </a:cubicBezTo>
                      <a:cubicBezTo>
                        <a:pt x="60875" y="292474"/>
                        <a:pt x="79660" y="397779"/>
                        <a:pt x="79396" y="400160"/>
                      </a:cubicBezTo>
                      <a:cubicBezTo>
                        <a:pt x="79132" y="402541"/>
                        <a:pt x="66167" y="340629"/>
                        <a:pt x="55584" y="292210"/>
                      </a:cubicBezTo>
                      <a:cubicBezTo>
                        <a:pt x="45001" y="243791"/>
                        <a:pt x="24363" y="156214"/>
                        <a:pt x="15896" y="109647"/>
                      </a:cubicBezTo>
                      <a:cubicBezTo>
                        <a:pt x="7429" y="63080"/>
                        <a:pt x="12192" y="-3065"/>
                        <a:pt x="9546" y="1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0" name="フリーフォーム: 図形 1539">
                  <a:extLst>
                    <a:ext uri="{FF2B5EF4-FFF2-40B4-BE49-F238E27FC236}">
                      <a16:creationId xmlns:a16="http://schemas.microsoft.com/office/drawing/2014/main" id="{163F6B42-682F-4FB7-ACFF-949AF2CD52AA}"/>
                    </a:ext>
                  </a:extLst>
                </p:cNvPr>
                <p:cNvSpPr/>
                <p:nvPr/>
              </p:nvSpPr>
              <p:spPr>
                <a:xfrm>
                  <a:off x="6217680" y="3324224"/>
                  <a:ext cx="62968" cy="425467"/>
                </a:xfrm>
                <a:custGeom>
                  <a:avLst/>
                  <a:gdLst>
                    <a:gd name="connsiteX0" fmla="*/ 558 w 62968"/>
                    <a:gd name="connsiteY0" fmla="*/ 1 h 425467"/>
                    <a:gd name="connsiteX1" fmla="*/ 21195 w 62968"/>
                    <a:gd name="connsiteY1" fmla="*/ 133351 h 425467"/>
                    <a:gd name="connsiteX2" fmla="*/ 16433 w 62968"/>
                    <a:gd name="connsiteY2" fmla="*/ 96839 h 425467"/>
                    <a:gd name="connsiteX3" fmla="*/ 41833 w 62968"/>
                    <a:gd name="connsiteY3" fmla="*/ 201614 h 425467"/>
                    <a:gd name="connsiteX4" fmla="*/ 35483 w 62968"/>
                    <a:gd name="connsiteY4" fmla="*/ 174626 h 425467"/>
                    <a:gd name="connsiteX5" fmla="*/ 62470 w 62968"/>
                    <a:gd name="connsiteY5" fmla="*/ 307976 h 425467"/>
                    <a:gd name="connsiteX6" fmla="*/ 21195 w 62968"/>
                    <a:gd name="connsiteY6" fmla="*/ 425451 h 425467"/>
                    <a:gd name="connsiteX7" fmla="*/ 60883 w 62968"/>
                    <a:gd name="connsiteY7" fmla="*/ 300039 h 425467"/>
                    <a:gd name="connsiteX8" fmla="*/ 56120 w 62968"/>
                    <a:gd name="connsiteY8" fmla="*/ 241301 h 425467"/>
                    <a:gd name="connsiteX9" fmla="*/ 45008 w 62968"/>
                    <a:gd name="connsiteY9" fmla="*/ 239714 h 425467"/>
                    <a:gd name="connsiteX10" fmla="*/ 10083 w 62968"/>
                    <a:gd name="connsiteY10" fmla="*/ 136526 h 425467"/>
                    <a:gd name="connsiteX11" fmla="*/ 558 w 62968"/>
                    <a:gd name="connsiteY11" fmla="*/ 1 h 42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968" h="425467">
                      <a:moveTo>
                        <a:pt x="558" y="1"/>
                      </a:moveTo>
                      <a:cubicBezTo>
                        <a:pt x="2410" y="-528"/>
                        <a:pt x="18549" y="117211"/>
                        <a:pt x="21195" y="133351"/>
                      </a:cubicBezTo>
                      <a:cubicBezTo>
                        <a:pt x="23841" y="149491"/>
                        <a:pt x="12993" y="85462"/>
                        <a:pt x="16433" y="96839"/>
                      </a:cubicBezTo>
                      <a:cubicBezTo>
                        <a:pt x="19873" y="108216"/>
                        <a:pt x="38658" y="188649"/>
                        <a:pt x="41833" y="201614"/>
                      </a:cubicBezTo>
                      <a:cubicBezTo>
                        <a:pt x="45008" y="214579"/>
                        <a:pt x="32044" y="156899"/>
                        <a:pt x="35483" y="174626"/>
                      </a:cubicBezTo>
                      <a:cubicBezTo>
                        <a:pt x="38922" y="192353"/>
                        <a:pt x="64851" y="266172"/>
                        <a:pt x="62470" y="307976"/>
                      </a:cubicBezTo>
                      <a:cubicBezTo>
                        <a:pt x="60089" y="349780"/>
                        <a:pt x="21459" y="426774"/>
                        <a:pt x="21195" y="425451"/>
                      </a:cubicBezTo>
                      <a:cubicBezTo>
                        <a:pt x="20931" y="424128"/>
                        <a:pt x="55062" y="330731"/>
                        <a:pt x="60883" y="300039"/>
                      </a:cubicBezTo>
                      <a:cubicBezTo>
                        <a:pt x="66704" y="269347"/>
                        <a:pt x="58766" y="251355"/>
                        <a:pt x="56120" y="241301"/>
                      </a:cubicBezTo>
                      <a:cubicBezTo>
                        <a:pt x="53474" y="231247"/>
                        <a:pt x="52681" y="257177"/>
                        <a:pt x="45008" y="239714"/>
                      </a:cubicBezTo>
                      <a:cubicBezTo>
                        <a:pt x="37335" y="222251"/>
                        <a:pt x="18814" y="174891"/>
                        <a:pt x="10083" y="136526"/>
                      </a:cubicBezTo>
                      <a:cubicBezTo>
                        <a:pt x="1352" y="98161"/>
                        <a:pt x="-1294" y="530"/>
                        <a:pt x="558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1" name="フリーフォーム: 図形 1540">
                  <a:extLst>
                    <a:ext uri="{FF2B5EF4-FFF2-40B4-BE49-F238E27FC236}">
                      <a16:creationId xmlns:a16="http://schemas.microsoft.com/office/drawing/2014/main" id="{87106F15-3E57-44CE-89BA-D21665C588D9}"/>
                    </a:ext>
                  </a:extLst>
                </p:cNvPr>
                <p:cNvSpPr/>
                <p:nvPr/>
              </p:nvSpPr>
              <p:spPr>
                <a:xfrm>
                  <a:off x="6083300" y="3493676"/>
                  <a:ext cx="87531" cy="57562"/>
                </a:xfrm>
                <a:custGeom>
                  <a:avLst/>
                  <a:gdLst>
                    <a:gd name="connsiteX0" fmla="*/ 0 w 87531"/>
                    <a:gd name="connsiteY0" fmla="*/ 57562 h 57562"/>
                    <a:gd name="connsiteX1" fmla="*/ 87313 w 87531"/>
                    <a:gd name="connsiteY1" fmla="*/ 412 h 57562"/>
                    <a:gd name="connsiteX2" fmla="*/ 0 w 87531"/>
                    <a:gd name="connsiteY2" fmla="*/ 57562 h 5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531" h="57562">
                      <a:moveTo>
                        <a:pt x="0" y="57562"/>
                      </a:moveTo>
                      <a:cubicBezTo>
                        <a:pt x="0" y="57562"/>
                        <a:pt x="82021" y="6497"/>
                        <a:pt x="87313" y="412"/>
                      </a:cubicBezTo>
                      <a:cubicBezTo>
                        <a:pt x="92605" y="-5673"/>
                        <a:pt x="0" y="57562"/>
                        <a:pt x="0" y="575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2" name="フリーフォーム: 図形 1541">
                  <a:extLst>
                    <a:ext uri="{FF2B5EF4-FFF2-40B4-BE49-F238E27FC236}">
                      <a16:creationId xmlns:a16="http://schemas.microsoft.com/office/drawing/2014/main" id="{D343D2BA-C1D1-43A6-B4E9-DE681195CA42}"/>
                    </a:ext>
                  </a:extLst>
                </p:cNvPr>
                <p:cNvSpPr/>
                <p:nvPr/>
              </p:nvSpPr>
              <p:spPr>
                <a:xfrm>
                  <a:off x="6068951" y="3434842"/>
                  <a:ext cx="85003" cy="79895"/>
                </a:xfrm>
                <a:custGeom>
                  <a:avLst/>
                  <a:gdLst>
                    <a:gd name="connsiteX0" fmla="*/ 62 w 85003"/>
                    <a:gd name="connsiteY0" fmla="*/ 508 h 79895"/>
                    <a:gd name="connsiteX1" fmla="*/ 69912 w 85003"/>
                    <a:gd name="connsiteY1" fmla="*/ 19558 h 79895"/>
                    <a:gd name="connsiteX2" fmla="*/ 36574 w 85003"/>
                    <a:gd name="connsiteY2" fmla="*/ 49721 h 79895"/>
                    <a:gd name="connsiteX3" fmla="*/ 7999 w 85003"/>
                    <a:gd name="connsiteY3" fmla="*/ 79883 h 79895"/>
                    <a:gd name="connsiteX4" fmla="*/ 52449 w 85003"/>
                    <a:gd name="connsiteY4" fmla="*/ 52896 h 79895"/>
                    <a:gd name="connsiteX5" fmla="*/ 84199 w 85003"/>
                    <a:gd name="connsiteY5" fmla="*/ 10033 h 79895"/>
                    <a:gd name="connsiteX6" fmla="*/ 62 w 85003"/>
                    <a:gd name="connsiteY6" fmla="*/ 508 h 7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003" h="79895">
                      <a:moveTo>
                        <a:pt x="62" y="508"/>
                      </a:moveTo>
                      <a:cubicBezTo>
                        <a:pt x="-2319" y="2096"/>
                        <a:pt x="63827" y="11356"/>
                        <a:pt x="69912" y="19558"/>
                      </a:cubicBezTo>
                      <a:cubicBezTo>
                        <a:pt x="75997" y="27760"/>
                        <a:pt x="46893" y="39667"/>
                        <a:pt x="36574" y="49721"/>
                      </a:cubicBezTo>
                      <a:cubicBezTo>
                        <a:pt x="26255" y="59775"/>
                        <a:pt x="5353" y="79354"/>
                        <a:pt x="7999" y="79883"/>
                      </a:cubicBezTo>
                      <a:cubicBezTo>
                        <a:pt x="10645" y="80412"/>
                        <a:pt x="39749" y="64538"/>
                        <a:pt x="52449" y="52896"/>
                      </a:cubicBezTo>
                      <a:cubicBezTo>
                        <a:pt x="65149" y="41254"/>
                        <a:pt x="89755" y="19293"/>
                        <a:pt x="84199" y="10033"/>
                      </a:cubicBezTo>
                      <a:cubicBezTo>
                        <a:pt x="78643" y="773"/>
                        <a:pt x="2443" y="-1080"/>
                        <a:pt x="62" y="5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3" name="フリーフォーム: 図形 1542">
                  <a:extLst>
                    <a:ext uri="{FF2B5EF4-FFF2-40B4-BE49-F238E27FC236}">
                      <a16:creationId xmlns:a16="http://schemas.microsoft.com/office/drawing/2014/main" id="{D8CFCD1C-9E14-461C-A67D-C5FCC25926C0}"/>
                    </a:ext>
                  </a:extLst>
                </p:cNvPr>
                <p:cNvSpPr/>
                <p:nvPr/>
              </p:nvSpPr>
              <p:spPr>
                <a:xfrm>
                  <a:off x="5949519" y="3126458"/>
                  <a:ext cx="211616" cy="283172"/>
                </a:xfrm>
                <a:custGeom>
                  <a:avLst/>
                  <a:gdLst>
                    <a:gd name="connsiteX0" fmla="*/ 108381 w 211616"/>
                    <a:gd name="connsiteY0" fmla="*/ 253330 h 283172"/>
                    <a:gd name="connsiteX1" fmla="*/ 175056 w 211616"/>
                    <a:gd name="connsiteY1" fmla="*/ 275555 h 283172"/>
                    <a:gd name="connsiteX2" fmla="*/ 211569 w 211616"/>
                    <a:gd name="connsiteY2" fmla="*/ 280317 h 283172"/>
                    <a:gd name="connsiteX3" fmla="*/ 181406 w 211616"/>
                    <a:gd name="connsiteY3" fmla="*/ 234280 h 283172"/>
                    <a:gd name="connsiteX4" fmla="*/ 124256 w 211616"/>
                    <a:gd name="connsiteY4" fmla="*/ 205705 h 283172"/>
                    <a:gd name="connsiteX5" fmla="*/ 90919 w 211616"/>
                    <a:gd name="connsiteY5" fmla="*/ 158080 h 283172"/>
                    <a:gd name="connsiteX6" fmla="*/ 431 w 211616"/>
                    <a:gd name="connsiteY6" fmla="*/ 917 h 283172"/>
                    <a:gd name="connsiteX7" fmla="*/ 57581 w 211616"/>
                    <a:gd name="connsiteY7" fmla="*/ 99342 h 283172"/>
                    <a:gd name="connsiteX8" fmla="*/ 108381 w 211616"/>
                    <a:gd name="connsiteY8" fmla="*/ 253330 h 28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616" h="283172">
                      <a:moveTo>
                        <a:pt x="108381" y="253330"/>
                      </a:moveTo>
                      <a:cubicBezTo>
                        <a:pt x="127960" y="282699"/>
                        <a:pt x="157858" y="271057"/>
                        <a:pt x="175056" y="275555"/>
                      </a:cubicBezTo>
                      <a:cubicBezTo>
                        <a:pt x="192254" y="280053"/>
                        <a:pt x="210511" y="287196"/>
                        <a:pt x="211569" y="280317"/>
                      </a:cubicBezTo>
                      <a:cubicBezTo>
                        <a:pt x="212627" y="273438"/>
                        <a:pt x="195958" y="246715"/>
                        <a:pt x="181406" y="234280"/>
                      </a:cubicBezTo>
                      <a:cubicBezTo>
                        <a:pt x="166854" y="221845"/>
                        <a:pt x="139337" y="218405"/>
                        <a:pt x="124256" y="205705"/>
                      </a:cubicBezTo>
                      <a:cubicBezTo>
                        <a:pt x="109175" y="193005"/>
                        <a:pt x="111557" y="192211"/>
                        <a:pt x="90919" y="158080"/>
                      </a:cubicBezTo>
                      <a:cubicBezTo>
                        <a:pt x="70281" y="123949"/>
                        <a:pt x="5987" y="10706"/>
                        <a:pt x="431" y="917"/>
                      </a:cubicBezTo>
                      <a:cubicBezTo>
                        <a:pt x="-5125" y="-8872"/>
                        <a:pt x="44616" y="62036"/>
                        <a:pt x="57581" y="99342"/>
                      </a:cubicBezTo>
                      <a:cubicBezTo>
                        <a:pt x="70546" y="136648"/>
                        <a:pt x="88802" y="223961"/>
                        <a:pt x="108381" y="253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4" name="フリーフォーム: 図形 1543">
                  <a:extLst>
                    <a:ext uri="{FF2B5EF4-FFF2-40B4-BE49-F238E27FC236}">
                      <a16:creationId xmlns:a16="http://schemas.microsoft.com/office/drawing/2014/main" id="{76907FC3-40C3-45FD-AFC2-0B3D8A1DA027}"/>
                    </a:ext>
                  </a:extLst>
                </p:cNvPr>
                <p:cNvSpPr/>
                <p:nvPr/>
              </p:nvSpPr>
              <p:spPr>
                <a:xfrm>
                  <a:off x="6086007" y="3561448"/>
                  <a:ext cx="107669" cy="37422"/>
                </a:xfrm>
                <a:custGeom>
                  <a:avLst/>
                  <a:gdLst>
                    <a:gd name="connsiteX0" fmla="*/ 468 w 107669"/>
                    <a:gd name="connsiteY0" fmla="*/ 37415 h 37422"/>
                    <a:gd name="connsiteX1" fmla="*/ 103656 w 107669"/>
                    <a:gd name="connsiteY1" fmla="*/ 4077 h 37422"/>
                    <a:gd name="connsiteX2" fmla="*/ 84606 w 107669"/>
                    <a:gd name="connsiteY2" fmla="*/ 902 h 37422"/>
                    <a:gd name="connsiteX3" fmla="*/ 65556 w 107669"/>
                    <a:gd name="connsiteY3" fmla="*/ 7252 h 37422"/>
                    <a:gd name="connsiteX4" fmla="*/ 468 w 107669"/>
                    <a:gd name="connsiteY4" fmla="*/ 37415 h 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69" h="37422">
                      <a:moveTo>
                        <a:pt x="468" y="37415"/>
                      </a:moveTo>
                      <a:cubicBezTo>
                        <a:pt x="6818" y="36886"/>
                        <a:pt x="89633" y="10163"/>
                        <a:pt x="103656" y="4077"/>
                      </a:cubicBezTo>
                      <a:cubicBezTo>
                        <a:pt x="117679" y="-2009"/>
                        <a:pt x="90956" y="373"/>
                        <a:pt x="84606" y="902"/>
                      </a:cubicBezTo>
                      <a:cubicBezTo>
                        <a:pt x="78256" y="1431"/>
                        <a:pt x="76933" y="4077"/>
                        <a:pt x="65556" y="7252"/>
                      </a:cubicBezTo>
                      <a:cubicBezTo>
                        <a:pt x="54179" y="10427"/>
                        <a:pt x="-5882" y="37944"/>
                        <a:pt x="468" y="37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5" name="フリーフォーム: 図形 1544">
                  <a:extLst>
                    <a:ext uri="{FF2B5EF4-FFF2-40B4-BE49-F238E27FC236}">
                      <a16:creationId xmlns:a16="http://schemas.microsoft.com/office/drawing/2014/main" id="{C5269DD5-829F-478C-9DE4-FD604393B56E}"/>
                    </a:ext>
                  </a:extLst>
                </p:cNvPr>
                <p:cNvSpPr/>
                <p:nvPr/>
              </p:nvSpPr>
              <p:spPr>
                <a:xfrm>
                  <a:off x="6095847" y="3588007"/>
                  <a:ext cx="108264" cy="58668"/>
                </a:xfrm>
                <a:custGeom>
                  <a:avLst/>
                  <a:gdLst>
                    <a:gd name="connsiteX0" fmla="*/ 153 w 108264"/>
                    <a:gd name="connsiteY0" fmla="*/ 58481 h 58668"/>
                    <a:gd name="connsiteX1" fmla="*/ 47778 w 108264"/>
                    <a:gd name="connsiteY1" fmla="*/ 20381 h 58668"/>
                    <a:gd name="connsiteX2" fmla="*/ 108103 w 108264"/>
                    <a:gd name="connsiteY2" fmla="*/ 2918 h 58668"/>
                    <a:gd name="connsiteX3" fmla="*/ 63653 w 108264"/>
                    <a:gd name="connsiteY3" fmla="*/ 2918 h 58668"/>
                    <a:gd name="connsiteX4" fmla="*/ 153 w 108264"/>
                    <a:gd name="connsiteY4" fmla="*/ 58481 h 5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64" h="58668">
                      <a:moveTo>
                        <a:pt x="153" y="58481"/>
                      </a:moveTo>
                      <a:cubicBezTo>
                        <a:pt x="-2493" y="61391"/>
                        <a:pt x="29786" y="29641"/>
                        <a:pt x="47778" y="20381"/>
                      </a:cubicBezTo>
                      <a:cubicBezTo>
                        <a:pt x="65770" y="11121"/>
                        <a:pt x="105457" y="5828"/>
                        <a:pt x="108103" y="2918"/>
                      </a:cubicBezTo>
                      <a:cubicBezTo>
                        <a:pt x="110749" y="8"/>
                        <a:pt x="80322" y="-1845"/>
                        <a:pt x="63653" y="2918"/>
                      </a:cubicBezTo>
                      <a:cubicBezTo>
                        <a:pt x="46984" y="7680"/>
                        <a:pt x="2799" y="55571"/>
                        <a:pt x="153" y="584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6" name="フリーフォーム: 図形 1545">
                  <a:extLst>
                    <a:ext uri="{FF2B5EF4-FFF2-40B4-BE49-F238E27FC236}">
                      <a16:creationId xmlns:a16="http://schemas.microsoft.com/office/drawing/2014/main" id="{1A80BD55-D703-46B6-9526-636D8A7E181C}"/>
                    </a:ext>
                  </a:extLst>
                </p:cNvPr>
                <p:cNvSpPr/>
                <p:nvPr/>
              </p:nvSpPr>
              <p:spPr>
                <a:xfrm>
                  <a:off x="6103864" y="3674424"/>
                  <a:ext cx="116883" cy="29402"/>
                </a:xfrm>
                <a:custGeom>
                  <a:avLst/>
                  <a:gdLst>
                    <a:gd name="connsiteX0" fmla="*/ 74 w 116883"/>
                    <a:gd name="connsiteY0" fmla="*/ 13339 h 29402"/>
                    <a:gd name="connsiteX1" fmla="*/ 50874 w 116883"/>
                    <a:gd name="connsiteY1" fmla="*/ 29214 h 29402"/>
                    <a:gd name="connsiteX2" fmla="*/ 115961 w 116883"/>
                    <a:gd name="connsiteY2" fmla="*/ 639 h 29402"/>
                    <a:gd name="connsiteX3" fmla="*/ 87386 w 116883"/>
                    <a:gd name="connsiteY3" fmla="*/ 10164 h 29402"/>
                    <a:gd name="connsiteX4" fmla="*/ 61986 w 116883"/>
                    <a:gd name="connsiteY4" fmla="*/ 19689 h 29402"/>
                    <a:gd name="connsiteX5" fmla="*/ 74 w 116883"/>
                    <a:gd name="connsiteY5" fmla="*/ 13339 h 29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83" h="29402">
                      <a:moveTo>
                        <a:pt x="74" y="13339"/>
                      </a:moveTo>
                      <a:cubicBezTo>
                        <a:pt x="-1778" y="14926"/>
                        <a:pt x="31560" y="31331"/>
                        <a:pt x="50874" y="29214"/>
                      </a:cubicBezTo>
                      <a:cubicBezTo>
                        <a:pt x="70188" y="27097"/>
                        <a:pt x="109876" y="3814"/>
                        <a:pt x="115961" y="639"/>
                      </a:cubicBezTo>
                      <a:cubicBezTo>
                        <a:pt x="122046" y="-2536"/>
                        <a:pt x="96382" y="6989"/>
                        <a:pt x="87386" y="10164"/>
                      </a:cubicBezTo>
                      <a:cubicBezTo>
                        <a:pt x="78390" y="13339"/>
                        <a:pt x="73628" y="18102"/>
                        <a:pt x="61986" y="19689"/>
                      </a:cubicBezTo>
                      <a:cubicBezTo>
                        <a:pt x="50344" y="21276"/>
                        <a:pt x="1926" y="11752"/>
                        <a:pt x="74" y="13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7" name="フリーフォーム: 図形 1546">
                  <a:extLst>
                    <a:ext uri="{FF2B5EF4-FFF2-40B4-BE49-F238E27FC236}">
                      <a16:creationId xmlns:a16="http://schemas.microsoft.com/office/drawing/2014/main" id="{78181905-CCBA-48FF-8643-97F0394C8039}"/>
                    </a:ext>
                  </a:extLst>
                </p:cNvPr>
                <p:cNvSpPr/>
                <p:nvPr/>
              </p:nvSpPr>
              <p:spPr>
                <a:xfrm>
                  <a:off x="6111874" y="3707785"/>
                  <a:ext cx="110241" cy="27304"/>
                </a:xfrm>
                <a:custGeom>
                  <a:avLst/>
                  <a:gdLst>
                    <a:gd name="connsiteX0" fmla="*/ 1 w 110241"/>
                    <a:gd name="connsiteY0" fmla="*/ 22840 h 27304"/>
                    <a:gd name="connsiteX1" fmla="*/ 60326 w 110241"/>
                    <a:gd name="connsiteY1" fmla="*/ 26015 h 27304"/>
                    <a:gd name="connsiteX2" fmla="*/ 109539 w 110241"/>
                    <a:gd name="connsiteY2" fmla="*/ 615 h 27304"/>
                    <a:gd name="connsiteX3" fmla="*/ 87314 w 110241"/>
                    <a:gd name="connsiteY3" fmla="*/ 8553 h 27304"/>
                    <a:gd name="connsiteX4" fmla="*/ 58739 w 110241"/>
                    <a:gd name="connsiteY4" fmla="*/ 16490 h 27304"/>
                    <a:gd name="connsiteX5" fmla="*/ 1 w 110241"/>
                    <a:gd name="connsiteY5" fmla="*/ 2284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241" h="27304">
                      <a:moveTo>
                        <a:pt x="1" y="22840"/>
                      </a:moveTo>
                      <a:cubicBezTo>
                        <a:pt x="265" y="24427"/>
                        <a:pt x="42070" y="29719"/>
                        <a:pt x="60326" y="26015"/>
                      </a:cubicBezTo>
                      <a:cubicBezTo>
                        <a:pt x="78582" y="22311"/>
                        <a:pt x="105041" y="3525"/>
                        <a:pt x="109539" y="615"/>
                      </a:cubicBezTo>
                      <a:cubicBezTo>
                        <a:pt x="114037" y="-2295"/>
                        <a:pt x="95781" y="5907"/>
                        <a:pt x="87314" y="8553"/>
                      </a:cubicBezTo>
                      <a:cubicBezTo>
                        <a:pt x="78847" y="11199"/>
                        <a:pt x="69587" y="15167"/>
                        <a:pt x="58739" y="16490"/>
                      </a:cubicBezTo>
                      <a:cubicBezTo>
                        <a:pt x="47891" y="17813"/>
                        <a:pt x="-263" y="21253"/>
                        <a:pt x="1" y="22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8" name="フリーフォーム: 図形 1547">
                  <a:extLst>
                    <a:ext uri="{FF2B5EF4-FFF2-40B4-BE49-F238E27FC236}">
                      <a16:creationId xmlns:a16="http://schemas.microsoft.com/office/drawing/2014/main" id="{0694A2AB-78B2-449E-B0B3-E4980109C52E}"/>
                    </a:ext>
                  </a:extLst>
                </p:cNvPr>
                <p:cNvSpPr/>
                <p:nvPr/>
              </p:nvSpPr>
              <p:spPr>
                <a:xfrm>
                  <a:off x="6116015" y="3777894"/>
                  <a:ext cx="127038" cy="45327"/>
                </a:xfrm>
                <a:custGeom>
                  <a:avLst/>
                  <a:gdLst>
                    <a:gd name="connsiteX0" fmla="*/ 623 w 127038"/>
                    <a:gd name="connsiteY0" fmla="*/ 44806 h 45327"/>
                    <a:gd name="connsiteX1" fmla="*/ 124448 w 127038"/>
                    <a:gd name="connsiteY1" fmla="*/ 356 h 45327"/>
                    <a:gd name="connsiteX2" fmla="*/ 78410 w 127038"/>
                    <a:gd name="connsiteY2" fmla="*/ 24169 h 45327"/>
                    <a:gd name="connsiteX3" fmla="*/ 623 w 127038"/>
                    <a:gd name="connsiteY3" fmla="*/ 44806 h 4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38" h="45327">
                      <a:moveTo>
                        <a:pt x="623" y="44806"/>
                      </a:moveTo>
                      <a:cubicBezTo>
                        <a:pt x="8296" y="40837"/>
                        <a:pt x="111484" y="3795"/>
                        <a:pt x="124448" y="356"/>
                      </a:cubicBezTo>
                      <a:cubicBezTo>
                        <a:pt x="137412" y="-3083"/>
                        <a:pt x="98518" y="19407"/>
                        <a:pt x="78410" y="24169"/>
                      </a:cubicBezTo>
                      <a:cubicBezTo>
                        <a:pt x="58302" y="28931"/>
                        <a:pt x="-7050" y="48775"/>
                        <a:pt x="623" y="448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9" name="フリーフォーム: 図形 1548">
                  <a:extLst>
                    <a:ext uri="{FF2B5EF4-FFF2-40B4-BE49-F238E27FC236}">
                      <a16:creationId xmlns:a16="http://schemas.microsoft.com/office/drawing/2014/main" id="{EABE0249-E5C6-46FC-836C-8FF6BC0AC569}"/>
                    </a:ext>
                  </a:extLst>
                </p:cNvPr>
                <p:cNvSpPr/>
                <p:nvPr/>
              </p:nvSpPr>
              <p:spPr>
                <a:xfrm>
                  <a:off x="6122510" y="3824191"/>
                  <a:ext cx="123896" cy="31026"/>
                </a:xfrm>
                <a:custGeom>
                  <a:avLst/>
                  <a:gdLst>
                    <a:gd name="connsiteX0" fmla="*/ 478 w 123896"/>
                    <a:gd name="connsiteY0" fmla="*/ 30259 h 31026"/>
                    <a:gd name="connsiteX1" fmla="*/ 121128 w 123896"/>
                    <a:gd name="connsiteY1" fmla="*/ 97 h 31026"/>
                    <a:gd name="connsiteX2" fmla="*/ 79853 w 123896"/>
                    <a:gd name="connsiteY2" fmla="*/ 20734 h 31026"/>
                    <a:gd name="connsiteX3" fmla="*/ 478 w 123896"/>
                    <a:gd name="connsiteY3" fmla="*/ 30259 h 3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896" h="31026">
                      <a:moveTo>
                        <a:pt x="478" y="30259"/>
                      </a:moveTo>
                      <a:cubicBezTo>
                        <a:pt x="7357" y="26820"/>
                        <a:pt x="107899" y="1684"/>
                        <a:pt x="121128" y="97"/>
                      </a:cubicBezTo>
                      <a:cubicBezTo>
                        <a:pt x="134357" y="-1490"/>
                        <a:pt x="96786" y="16765"/>
                        <a:pt x="79853" y="20734"/>
                      </a:cubicBezTo>
                      <a:cubicBezTo>
                        <a:pt x="62920" y="24703"/>
                        <a:pt x="-6401" y="33698"/>
                        <a:pt x="478" y="302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0" name="フリーフォーム: 図形 1549">
                  <a:extLst>
                    <a:ext uri="{FF2B5EF4-FFF2-40B4-BE49-F238E27FC236}">
                      <a16:creationId xmlns:a16="http://schemas.microsoft.com/office/drawing/2014/main" id="{B8776361-E17C-457D-95AB-ADE7E48700F6}"/>
                    </a:ext>
                  </a:extLst>
                </p:cNvPr>
                <p:cNvSpPr/>
                <p:nvPr/>
              </p:nvSpPr>
              <p:spPr>
                <a:xfrm>
                  <a:off x="6218960" y="3747079"/>
                  <a:ext cx="26312" cy="170390"/>
                </a:xfrm>
                <a:custGeom>
                  <a:avLst/>
                  <a:gdLst>
                    <a:gd name="connsiteX0" fmla="*/ 26265 w 26312"/>
                    <a:gd name="connsiteY0" fmla="*/ 1009 h 170390"/>
                    <a:gd name="connsiteX1" fmla="*/ 865 w 26312"/>
                    <a:gd name="connsiteY1" fmla="*/ 167696 h 170390"/>
                    <a:gd name="connsiteX2" fmla="*/ 7215 w 26312"/>
                    <a:gd name="connsiteY2" fmla="*/ 99434 h 170390"/>
                    <a:gd name="connsiteX3" fmla="*/ 26265 w 26312"/>
                    <a:gd name="connsiteY3" fmla="*/ 1009 h 170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12" h="170390">
                      <a:moveTo>
                        <a:pt x="26265" y="1009"/>
                      </a:moveTo>
                      <a:cubicBezTo>
                        <a:pt x="25207" y="12386"/>
                        <a:pt x="4040" y="151292"/>
                        <a:pt x="865" y="167696"/>
                      </a:cubicBezTo>
                      <a:cubicBezTo>
                        <a:pt x="-2310" y="184100"/>
                        <a:pt x="4040" y="121130"/>
                        <a:pt x="7215" y="99434"/>
                      </a:cubicBezTo>
                      <a:cubicBezTo>
                        <a:pt x="10390" y="77738"/>
                        <a:pt x="27323" y="-10368"/>
                        <a:pt x="26265" y="1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1" name="フリーフォーム: 図形 1550">
                  <a:extLst>
                    <a:ext uri="{FF2B5EF4-FFF2-40B4-BE49-F238E27FC236}">
                      <a16:creationId xmlns:a16="http://schemas.microsoft.com/office/drawing/2014/main" id="{7E3A7E77-51FE-4610-8D41-AB74B33CF12A}"/>
                    </a:ext>
                  </a:extLst>
                </p:cNvPr>
                <p:cNvSpPr/>
                <p:nvPr/>
              </p:nvSpPr>
              <p:spPr>
                <a:xfrm>
                  <a:off x="6288050" y="2894903"/>
                  <a:ext cx="156432" cy="735788"/>
                </a:xfrm>
                <a:custGeom>
                  <a:avLst/>
                  <a:gdLst>
                    <a:gd name="connsiteX0" fmla="*/ 146088 w 156432"/>
                    <a:gd name="connsiteY0" fmla="*/ 697 h 735788"/>
                    <a:gd name="connsiteX1" fmla="*/ 127038 w 156432"/>
                    <a:gd name="connsiteY1" fmla="*/ 132460 h 735788"/>
                    <a:gd name="connsiteX2" fmla="*/ 136563 w 156432"/>
                    <a:gd name="connsiteY2" fmla="*/ 83247 h 735788"/>
                    <a:gd name="connsiteX3" fmla="*/ 104813 w 156432"/>
                    <a:gd name="connsiteY3" fmla="*/ 238822 h 735788"/>
                    <a:gd name="connsiteX4" fmla="*/ 120688 w 156432"/>
                    <a:gd name="connsiteY4" fmla="*/ 197547 h 735788"/>
                    <a:gd name="connsiteX5" fmla="*/ 109575 w 156432"/>
                    <a:gd name="connsiteY5" fmla="*/ 286447 h 735788"/>
                    <a:gd name="connsiteX6" fmla="*/ 82588 w 156432"/>
                    <a:gd name="connsiteY6" fmla="*/ 362647 h 735788"/>
                    <a:gd name="connsiteX7" fmla="*/ 98463 w 156432"/>
                    <a:gd name="connsiteY7" fmla="*/ 334072 h 735788"/>
                    <a:gd name="connsiteX8" fmla="*/ 44488 w 156432"/>
                    <a:gd name="connsiteY8" fmla="*/ 507110 h 735788"/>
                    <a:gd name="connsiteX9" fmla="*/ 60363 w 156432"/>
                    <a:gd name="connsiteY9" fmla="*/ 470597 h 735788"/>
                    <a:gd name="connsiteX10" fmla="*/ 25438 w 156432"/>
                    <a:gd name="connsiteY10" fmla="*/ 562672 h 735788"/>
                    <a:gd name="connsiteX11" fmla="*/ 30200 w 156432"/>
                    <a:gd name="connsiteY11" fmla="*/ 569022 h 735788"/>
                    <a:gd name="connsiteX12" fmla="*/ 9563 w 156432"/>
                    <a:gd name="connsiteY12" fmla="*/ 669035 h 735788"/>
                    <a:gd name="connsiteX13" fmla="*/ 38 w 156432"/>
                    <a:gd name="connsiteY13" fmla="*/ 735710 h 735788"/>
                    <a:gd name="connsiteX14" fmla="*/ 12738 w 156432"/>
                    <a:gd name="connsiteY14" fmla="*/ 656335 h 735788"/>
                    <a:gd name="connsiteX15" fmla="*/ 31788 w 156432"/>
                    <a:gd name="connsiteY15" fmla="*/ 567435 h 735788"/>
                    <a:gd name="connsiteX16" fmla="*/ 98463 w 156432"/>
                    <a:gd name="connsiteY16" fmla="*/ 372172 h 735788"/>
                    <a:gd name="connsiteX17" fmla="*/ 122275 w 156432"/>
                    <a:gd name="connsiteY17" fmla="*/ 249935 h 735788"/>
                    <a:gd name="connsiteX18" fmla="*/ 155613 w 156432"/>
                    <a:gd name="connsiteY18" fmla="*/ 86422 h 735788"/>
                    <a:gd name="connsiteX19" fmla="*/ 146088 w 156432"/>
                    <a:gd name="connsiteY19" fmla="*/ 697 h 73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6432" h="735788">
                      <a:moveTo>
                        <a:pt x="146088" y="697"/>
                      </a:moveTo>
                      <a:cubicBezTo>
                        <a:pt x="141326" y="8370"/>
                        <a:pt x="128625" y="118702"/>
                        <a:pt x="127038" y="132460"/>
                      </a:cubicBezTo>
                      <a:cubicBezTo>
                        <a:pt x="125451" y="146218"/>
                        <a:pt x="140267" y="65520"/>
                        <a:pt x="136563" y="83247"/>
                      </a:cubicBezTo>
                      <a:cubicBezTo>
                        <a:pt x="132859" y="100974"/>
                        <a:pt x="107459" y="219772"/>
                        <a:pt x="104813" y="238822"/>
                      </a:cubicBezTo>
                      <a:cubicBezTo>
                        <a:pt x="102167" y="257872"/>
                        <a:pt x="119894" y="189610"/>
                        <a:pt x="120688" y="197547"/>
                      </a:cubicBezTo>
                      <a:cubicBezTo>
                        <a:pt x="121482" y="205484"/>
                        <a:pt x="115925" y="258930"/>
                        <a:pt x="109575" y="286447"/>
                      </a:cubicBezTo>
                      <a:cubicBezTo>
                        <a:pt x="103225" y="313964"/>
                        <a:pt x="84440" y="354710"/>
                        <a:pt x="82588" y="362647"/>
                      </a:cubicBezTo>
                      <a:cubicBezTo>
                        <a:pt x="80736" y="370585"/>
                        <a:pt x="104813" y="309995"/>
                        <a:pt x="98463" y="334072"/>
                      </a:cubicBezTo>
                      <a:cubicBezTo>
                        <a:pt x="92113" y="358149"/>
                        <a:pt x="50838" y="484356"/>
                        <a:pt x="44488" y="507110"/>
                      </a:cubicBezTo>
                      <a:cubicBezTo>
                        <a:pt x="38138" y="529864"/>
                        <a:pt x="63538" y="461337"/>
                        <a:pt x="60363" y="470597"/>
                      </a:cubicBezTo>
                      <a:cubicBezTo>
                        <a:pt x="57188" y="479857"/>
                        <a:pt x="30465" y="546268"/>
                        <a:pt x="25438" y="562672"/>
                      </a:cubicBezTo>
                      <a:cubicBezTo>
                        <a:pt x="20411" y="579076"/>
                        <a:pt x="32846" y="551295"/>
                        <a:pt x="30200" y="569022"/>
                      </a:cubicBezTo>
                      <a:cubicBezTo>
                        <a:pt x="27554" y="586749"/>
                        <a:pt x="14590" y="641254"/>
                        <a:pt x="9563" y="669035"/>
                      </a:cubicBezTo>
                      <a:cubicBezTo>
                        <a:pt x="4536" y="696816"/>
                        <a:pt x="-491" y="737827"/>
                        <a:pt x="38" y="735710"/>
                      </a:cubicBezTo>
                      <a:cubicBezTo>
                        <a:pt x="567" y="733593"/>
                        <a:pt x="7446" y="684381"/>
                        <a:pt x="12738" y="656335"/>
                      </a:cubicBezTo>
                      <a:cubicBezTo>
                        <a:pt x="18030" y="628289"/>
                        <a:pt x="17500" y="614796"/>
                        <a:pt x="31788" y="567435"/>
                      </a:cubicBezTo>
                      <a:cubicBezTo>
                        <a:pt x="46076" y="520074"/>
                        <a:pt x="83382" y="425089"/>
                        <a:pt x="98463" y="372172"/>
                      </a:cubicBezTo>
                      <a:cubicBezTo>
                        <a:pt x="113544" y="319255"/>
                        <a:pt x="112750" y="297560"/>
                        <a:pt x="122275" y="249935"/>
                      </a:cubicBezTo>
                      <a:cubicBezTo>
                        <a:pt x="131800" y="202310"/>
                        <a:pt x="152173" y="122405"/>
                        <a:pt x="155613" y="86422"/>
                      </a:cubicBezTo>
                      <a:cubicBezTo>
                        <a:pt x="159053" y="50439"/>
                        <a:pt x="150850" y="-6976"/>
                        <a:pt x="146088" y="6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2" name="フリーフォーム: 図形 1551">
                  <a:extLst>
                    <a:ext uri="{FF2B5EF4-FFF2-40B4-BE49-F238E27FC236}">
                      <a16:creationId xmlns:a16="http://schemas.microsoft.com/office/drawing/2014/main" id="{9BEC9632-E030-4C2D-B6C1-3246CC05EAE2}"/>
                    </a:ext>
                  </a:extLst>
                </p:cNvPr>
                <p:cNvSpPr/>
                <p:nvPr/>
              </p:nvSpPr>
              <p:spPr>
                <a:xfrm>
                  <a:off x="6249787" y="2896915"/>
                  <a:ext cx="204882" cy="919510"/>
                </a:xfrm>
                <a:custGeom>
                  <a:avLst/>
                  <a:gdLst>
                    <a:gd name="connsiteX0" fmla="*/ 200226 w 204882"/>
                    <a:gd name="connsiteY0" fmla="*/ 273 h 919510"/>
                    <a:gd name="connsiteX1" fmla="*/ 190701 w 204882"/>
                    <a:gd name="connsiteY1" fmla="*/ 130448 h 919510"/>
                    <a:gd name="connsiteX2" fmla="*/ 198638 w 204882"/>
                    <a:gd name="connsiteY2" fmla="*/ 117748 h 919510"/>
                    <a:gd name="connsiteX3" fmla="*/ 168476 w 204882"/>
                    <a:gd name="connsiteY3" fmla="*/ 255860 h 919510"/>
                    <a:gd name="connsiteX4" fmla="*/ 154188 w 204882"/>
                    <a:gd name="connsiteY4" fmla="*/ 359048 h 919510"/>
                    <a:gd name="connsiteX5" fmla="*/ 152601 w 204882"/>
                    <a:gd name="connsiteY5" fmla="*/ 357460 h 919510"/>
                    <a:gd name="connsiteX6" fmla="*/ 114501 w 204882"/>
                    <a:gd name="connsiteY6" fmla="*/ 466998 h 919510"/>
                    <a:gd name="connsiteX7" fmla="*/ 84338 w 204882"/>
                    <a:gd name="connsiteY7" fmla="*/ 560660 h 919510"/>
                    <a:gd name="connsiteX8" fmla="*/ 87513 w 204882"/>
                    <a:gd name="connsiteY8" fmla="*/ 557485 h 919510"/>
                    <a:gd name="connsiteX9" fmla="*/ 66876 w 204882"/>
                    <a:gd name="connsiteY9" fmla="*/ 665435 h 919510"/>
                    <a:gd name="connsiteX10" fmla="*/ 60526 w 204882"/>
                    <a:gd name="connsiteY10" fmla="*/ 719410 h 919510"/>
                    <a:gd name="connsiteX11" fmla="*/ 35126 w 204882"/>
                    <a:gd name="connsiteY11" fmla="*/ 781323 h 919510"/>
                    <a:gd name="connsiteX12" fmla="*/ 8138 w 204882"/>
                    <a:gd name="connsiteY12" fmla="*/ 865460 h 919510"/>
                    <a:gd name="connsiteX13" fmla="*/ 201 w 204882"/>
                    <a:gd name="connsiteY13" fmla="*/ 919435 h 919510"/>
                    <a:gd name="connsiteX14" fmla="*/ 14488 w 204882"/>
                    <a:gd name="connsiteY14" fmla="*/ 854348 h 919510"/>
                    <a:gd name="connsiteX15" fmla="*/ 74813 w 204882"/>
                    <a:gd name="connsiteY15" fmla="*/ 671785 h 919510"/>
                    <a:gd name="connsiteX16" fmla="*/ 171651 w 204882"/>
                    <a:gd name="connsiteY16" fmla="*/ 343173 h 919510"/>
                    <a:gd name="connsiteX17" fmla="*/ 176413 w 204882"/>
                    <a:gd name="connsiteY17" fmla="*/ 220935 h 919510"/>
                    <a:gd name="connsiteX18" fmla="*/ 203401 w 204882"/>
                    <a:gd name="connsiteY18" fmla="*/ 98698 h 919510"/>
                    <a:gd name="connsiteX19" fmla="*/ 200226 w 204882"/>
                    <a:gd name="connsiteY19" fmla="*/ 273 h 91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82" h="919510">
                      <a:moveTo>
                        <a:pt x="200226" y="273"/>
                      </a:moveTo>
                      <a:cubicBezTo>
                        <a:pt x="198109" y="5565"/>
                        <a:pt x="190966" y="110869"/>
                        <a:pt x="190701" y="130448"/>
                      </a:cubicBezTo>
                      <a:cubicBezTo>
                        <a:pt x="190436" y="150027"/>
                        <a:pt x="202342" y="96846"/>
                        <a:pt x="198638" y="117748"/>
                      </a:cubicBezTo>
                      <a:cubicBezTo>
                        <a:pt x="194934" y="138650"/>
                        <a:pt x="175884" y="215643"/>
                        <a:pt x="168476" y="255860"/>
                      </a:cubicBezTo>
                      <a:cubicBezTo>
                        <a:pt x="161068" y="296077"/>
                        <a:pt x="156834" y="342115"/>
                        <a:pt x="154188" y="359048"/>
                      </a:cubicBezTo>
                      <a:cubicBezTo>
                        <a:pt x="151542" y="375981"/>
                        <a:pt x="159215" y="339469"/>
                        <a:pt x="152601" y="357460"/>
                      </a:cubicBezTo>
                      <a:cubicBezTo>
                        <a:pt x="145987" y="375451"/>
                        <a:pt x="125878" y="433131"/>
                        <a:pt x="114501" y="466998"/>
                      </a:cubicBezTo>
                      <a:cubicBezTo>
                        <a:pt x="103124" y="500865"/>
                        <a:pt x="88836" y="545579"/>
                        <a:pt x="84338" y="560660"/>
                      </a:cubicBezTo>
                      <a:cubicBezTo>
                        <a:pt x="79840" y="575741"/>
                        <a:pt x="90423" y="540023"/>
                        <a:pt x="87513" y="557485"/>
                      </a:cubicBezTo>
                      <a:cubicBezTo>
                        <a:pt x="84603" y="574947"/>
                        <a:pt x="71374" y="638448"/>
                        <a:pt x="66876" y="665435"/>
                      </a:cubicBezTo>
                      <a:cubicBezTo>
                        <a:pt x="62378" y="692422"/>
                        <a:pt x="65818" y="700095"/>
                        <a:pt x="60526" y="719410"/>
                      </a:cubicBezTo>
                      <a:cubicBezTo>
                        <a:pt x="55234" y="738725"/>
                        <a:pt x="43857" y="756981"/>
                        <a:pt x="35126" y="781323"/>
                      </a:cubicBezTo>
                      <a:cubicBezTo>
                        <a:pt x="26395" y="805665"/>
                        <a:pt x="13959" y="842441"/>
                        <a:pt x="8138" y="865460"/>
                      </a:cubicBezTo>
                      <a:cubicBezTo>
                        <a:pt x="2317" y="888479"/>
                        <a:pt x="-857" y="921287"/>
                        <a:pt x="201" y="919435"/>
                      </a:cubicBezTo>
                      <a:cubicBezTo>
                        <a:pt x="1259" y="917583"/>
                        <a:pt x="2053" y="895623"/>
                        <a:pt x="14488" y="854348"/>
                      </a:cubicBezTo>
                      <a:cubicBezTo>
                        <a:pt x="26923" y="813073"/>
                        <a:pt x="48619" y="756981"/>
                        <a:pt x="74813" y="671785"/>
                      </a:cubicBezTo>
                      <a:cubicBezTo>
                        <a:pt x="101007" y="586589"/>
                        <a:pt x="154718" y="418315"/>
                        <a:pt x="171651" y="343173"/>
                      </a:cubicBezTo>
                      <a:cubicBezTo>
                        <a:pt x="188584" y="268031"/>
                        <a:pt x="171121" y="261681"/>
                        <a:pt x="176413" y="220935"/>
                      </a:cubicBezTo>
                      <a:cubicBezTo>
                        <a:pt x="181705" y="180189"/>
                        <a:pt x="199432" y="129654"/>
                        <a:pt x="203401" y="98698"/>
                      </a:cubicBezTo>
                      <a:cubicBezTo>
                        <a:pt x="207370" y="67742"/>
                        <a:pt x="202343" y="-5019"/>
                        <a:pt x="200226" y="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3" name="フリーフォーム: 図形 1552">
                  <a:extLst>
                    <a:ext uri="{FF2B5EF4-FFF2-40B4-BE49-F238E27FC236}">
                      <a16:creationId xmlns:a16="http://schemas.microsoft.com/office/drawing/2014/main" id="{8F76F471-ADF5-49DD-BFB9-9961880C7956}"/>
                    </a:ext>
                  </a:extLst>
                </p:cNvPr>
                <p:cNvSpPr/>
                <p:nvPr/>
              </p:nvSpPr>
              <p:spPr>
                <a:xfrm>
                  <a:off x="6684609" y="2535231"/>
                  <a:ext cx="129254" cy="542981"/>
                </a:xfrm>
                <a:custGeom>
                  <a:avLst/>
                  <a:gdLst>
                    <a:gd name="connsiteX0" fmla="*/ 128941 w 129254"/>
                    <a:gd name="connsiteY0" fmla="*/ 7 h 542981"/>
                    <a:gd name="connsiteX1" fmla="*/ 65441 w 129254"/>
                    <a:gd name="connsiteY1" fmla="*/ 95257 h 542981"/>
                    <a:gd name="connsiteX2" fmla="*/ 59091 w 129254"/>
                    <a:gd name="connsiteY2" fmla="*/ 200032 h 542981"/>
                    <a:gd name="connsiteX3" fmla="*/ 65441 w 129254"/>
                    <a:gd name="connsiteY3" fmla="*/ 155582 h 542981"/>
                    <a:gd name="connsiteX4" fmla="*/ 43216 w 129254"/>
                    <a:gd name="connsiteY4" fmla="*/ 266707 h 542981"/>
                    <a:gd name="connsiteX5" fmla="*/ 1941 w 129254"/>
                    <a:gd name="connsiteY5" fmla="*/ 427044 h 542981"/>
                    <a:gd name="connsiteX6" fmla="*/ 25754 w 129254"/>
                    <a:gd name="connsiteY6" fmla="*/ 260357 h 542981"/>
                    <a:gd name="connsiteX7" fmla="*/ 3529 w 129254"/>
                    <a:gd name="connsiteY7" fmla="*/ 481019 h 542981"/>
                    <a:gd name="connsiteX8" fmla="*/ 1941 w 129254"/>
                    <a:gd name="connsiteY8" fmla="*/ 542932 h 542981"/>
                    <a:gd name="connsiteX9" fmla="*/ 1941 w 129254"/>
                    <a:gd name="connsiteY9" fmla="*/ 474669 h 542981"/>
                    <a:gd name="connsiteX10" fmla="*/ 27341 w 129254"/>
                    <a:gd name="connsiteY10" fmla="*/ 260357 h 542981"/>
                    <a:gd name="connsiteX11" fmla="*/ 47979 w 129254"/>
                    <a:gd name="connsiteY11" fmla="*/ 230194 h 542981"/>
                    <a:gd name="connsiteX12" fmla="*/ 44804 w 129254"/>
                    <a:gd name="connsiteY12" fmla="*/ 174632 h 542981"/>
                    <a:gd name="connsiteX13" fmla="*/ 28929 w 129254"/>
                    <a:gd name="connsiteY13" fmla="*/ 134944 h 542981"/>
                    <a:gd name="connsiteX14" fmla="*/ 35279 w 129254"/>
                    <a:gd name="connsiteY14" fmla="*/ 100019 h 542981"/>
                    <a:gd name="connsiteX15" fmla="*/ 128941 w 129254"/>
                    <a:gd name="connsiteY15" fmla="*/ 7 h 54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9254" h="542981">
                      <a:moveTo>
                        <a:pt x="128941" y="7"/>
                      </a:moveTo>
                      <a:cubicBezTo>
                        <a:pt x="133968" y="-787"/>
                        <a:pt x="77083" y="61920"/>
                        <a:pt x="65441" y="95257"/>
                      </a:cubicBezTo>
                      <a:cubicBezTo>
                        <a:pt x="53799" y="128594"/>
                        <a:pt x="59091" y="189978"/>
                        <a:pt x="59091" y="200032"/>
                      </a:cubicBezTo>
                      <a:cubicBezTo>
                        <a:pt x="59091" y="210086"/>
                        <a:pt x="68087" y="144469"/>
                        <a:pt x="65441" y="155582"/>
                      </a:cubicBezTo>
                      <a:cubicBezTo>
                        <a:pt x="62795" y="166695"/>
                        <a:pt x="53799" y="221463"/>
                        <a:pt x="43216" y="266707"/>
                      </a:cubicBezTo>
                      <a:cubicBezTo>
                        <a:pt x="32633" y="311951"/>
                        <a:pt x="4851" y="428102"/>
                        <a:pt x="1941" y="427044"/>
                      </a:cubicBezTo>
                      <a:cubicBezTo>
                        <a:pt x="-969" y="425986"/>
                        <a:pt x="25489" y="251361"/>
                        <a:pt x="25754" y="260357"/>
                      </a:cubicBezTo>
                      <a:cubicBezTo>
                        <a:pt x="26019" y="269353"/>
                        <a:pt x="7498" y="433923"/>
                        <a:pt x="3529" y="481019"/>
                      </a:cubicBezTo>
                      <a:cubicBezTo>
                        <a:pt x="-440" y="528115"/>
                        <a:pt x="2206" y="543990"/>
                        <a:pt x="1941" y="542932"/>
                      </a:cubicBezTo>
                      <a:cubicBezTo>
                        <a:pt x="1676" y="541874"/>
                        <a:pt x="-2292" y="521765"/>
                        <a:pt x="1941" y="474669"/>
                      </a:cubicBezTo>
                      <a:cubicBezTo>
                        <a:pt x="6174" y="427573"/>
                        <a:pt x="19668" y="301103"/>
                        <a:pt x="27341" y="260357"/>
                      </a:cubicBezTo>
                      <a:cubicBezTo>
                        <a:pt x="35014" y="219611"/>
                        <a:pt x="45068" y="244482"/>
                        <a:pt x="47979" y="230194"/>
                      </a:cubicBezTo>
                      <a:cubicBezTo>
                        <a:pt x="50889" y="215907"/>
                        <a:pt x="47979" y="190507"/>
                        <a:pt x="44804" y="174632"/>
                      </a:cubicBezTo>
                      <a:cubicBezTo>
                        <a:pt x="41629" y="158757"/>
                        <a:pt x="30516" y="147379"/>
                        <a:pt x="28929" y="134944"/>
                      </a:cubicBezTo>
                      <a:cubicBezTo>
                        <a:pt x="27342" y="122509"/>
                        <a:pt x="24431" y="119334"/>
                        <a:pt x="35279" y="100019"/>
                      </a:cubicBezTo>
                      <a:cubicBezTo>
                        <a:pt x="46127" y="80704"/>
                        <a:pt x="123914" y="801"/>
                        <a:pt x="12894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4" name="フリーフォーム: 図形 1553">
                  <a:extLst>
                    <a:ext uri="{FF2B5EF4-FFF2-40B4-BE49-F238E27FC236}">
                      <a16:creationId xmlns:a16="http://schemas.microsoft.com/office/drawing/2014/main" id="{4C52CC24-A3E8-4449-ACEA-DAC1111E661F}"/>
                    </a:ext>
                  </a:extLst>
                </p:cNvPr>
                <p:cNvSpPr/>
                <p:nvPr/>
              </p:nvSpPr>
              <p:spPr>
                <a:xfrm>
                  <a:off x="6650542" y="2784303"/>
                  <a:ext cx="58982" cy="372786"/>
                </a:xfrm>
                <a:custGeom>
                  <a:avLst/>
                  <a:gdLst>
                    <a:gd name="connsiteX0" fmla="*/ 51883 w 58982"/>
                    <a:gd name="connsiteY0" fmla="*/ 155747 h 372786"/>
                    <a:gd name="connsiteX1" fmla="*/ 1083 w 58982"/>
                    <a:gd name="connsiteY1" fmla="*/ 371647 h 372786"/>
                    <a:gd name="connsiteX2" fmla="*/ 20133 w 58982"/>
                    <a:gd name="connsiteY2" fmla="*/ 230360 h 372786"/>
                    <a:gd name="connsiteX3" fmla="*/ 55058 w 58982"/>
                    <a:gd name="connsiteY3" fmla="*/ 1760 h 372786"/>
                    <a:gd name="connsiteX4" fmla="*/ 51883 w 58982"/>
                    <a:gd name="connsiteY4" fmla="*/ 155747 h 37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82" h="372786">
                      <a:moveTo>
                        <a:pt x="51883" y="155747"/>
                      </a:moveTo>
                      <a:cubicBezTo>
                        <a:pt x="42887" y="217395"/>
                        <a:pt x="6375" y="359212"/>
                        <a:pt x="1083" y="371647"/>
                      </a:cubicBezTo>
                      <a:cubicBezTo>
                        <a:pt x="-4209" y="384082"/>
                        <a:pt x="11137" y="292008"/>
                        <a:pt x="20133" y="230360"/>
                      </a:cubicBezTo>
                      <a:cubicBezTo>
                        <a:pt x="29129" y="168712"/>
                        <a:pt x="49502" y="18693"/>
                        <a:pt x="55058" y="1760"/>
                      </a:cubicBezTo>
                      <a:cubicBezTo>
                        <a:pt x="60614" y="-15173"/>
                        <a:pt x="60879" y="94099"/>
                        <a:pt x="51883" y="155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5" name="フリーフォーム: 図形 1554">
                  <a:extLst>
                    <a:ext uri="{FF2B5EF4-FFF2-40B4-BE49-F238E27FC236}">
                      <a16:creationId xmlns:a16="http://schemas.microsoft.com/office/drawing/2014/main" id="{70824A7B-ADD9-4FD9-AD5C-EBC3D3AC9292}"/>
                    </a:ext>
                  </a:extLst>
                </p:cNvPr>
                <p:cNvSpPr/>
                <p:nvPr/>
              </p:nvSpPr>
              <p:spPr>
                <a:xfrm>
                  <a:off x="6346717" y="2953446"/>
                  <a:ext cx="89009" cy="294943"/>
                </a:xfrm>
                <a:custGeom>
                  <a:avLst/>
                  <a:gdLst>
                    <a:gd name="connsiteX0" fmla="*/ 89008 w 89009"/>
                    <a:gd name="connsiteY0" fmla="*/ 7242 h 294943"/>
                    <a:gd name="connsiteX1" fmla="*/ 44558 w 89009"/>
                    <a:gd name="connsiteY1" fmla="*/ 216792 h 294943"/>
                    <a:gd name="connsiteX2" fmla="*/ 42971 w 89009"/>
                    <a:gd name="connsiteY2" fmla="*/ 292992 h 294943"/>
                    <a:gd name="connsiteX3" fmla="*/ 25508 w 89009"/>
                    <a:gd name="connsiteY3" fmla="*/ 266004 h 294943"/>
                    <a:gd name="connsiteX4" fmla="*/ 108 w 89009"/>
                    <a:gd name="connsiteY4" fmla="*/ 197742 h 294943"/>
                    <a:gd name="connsiteX5" fmla="*/ 17571 w 89009"/>
                    <a:gd name="connsiteY5" fmla="*/ 129479 h 294943"/>
                    <a:gd name="connsiteX6" fmla="*/ 46146 w 89009"/>
                    <a:gd name="connsiteY6" fmla="*/ 56454 h 294943"/>
                    <a:gd name="connsiteX7" fmla="*/ 89008 w 89009"/>
                    <a:gd name="connsiteY7" fmla="*/ 7242 h 29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009" h="294943">
                      <a:moveTo>
                        <a:pt x="89008" y="7242"/>
                      </a:moveTo>
                      <a:cubicBezTo>
                        <a:pt x="88743" y="33965"/>
                        <a:pt x="52231" y="169167"/>
                        <a:pt x="44558" y="216792"/>
                      </a:cubicBezTo>
                      <a:cubicBezTo>
                        <a:pt x="36885" y="264417"/>
                        <a:pt x="46146" y="284790"/>
                        <a:pt x="42971" y="292992"/>
                      </a:cubicBezTo>
                      <a:cubicBezTo>
                        <a:pt x="39796" y="301194"/>
                        <a:pt x="32652" y="281879"/>
                        <a:pt x="25508" y="266004"/>
                      </a:cubicBezTo>
                      <a:cubicBezTo>
                        <a:pt x="18364" y="250129"/>
                        <a:pt x="1431" y="220496"/>
                        <a:pt x="108" y="197742"/>
                      </a:cubicBezTo>
                      <a:cubicBezTo>
                        <a:pt x="-1215" y="174988"/>
                        <a:pt x="9898" y="153027"/>
                        <a:pt x="17571" y="129479"/>
                      </a:cubicBezTo>
                      <a:cubicBezTo>
                        <a:pt x="25244" y="105931"/>
                        <a:pt x="35563" y="78150"/>
                        <a:pt x="46146" y="56454"/>
                      </a:cubicBezTo>
                      <a:cubicBezTo>
                        <a:pt x="56729" y="34758"/>
                        <a:pt x="89273" y="-19481"/>
                        <a:pt x="89008" y="72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6" name="フリーフォーム: 図形 1555">
                  <a:extLst>
                    <a:ext uri="{FF2B5EF4-FFF2-40B4-BE49-F238E27FC236}">
                      <a16:creationId xmlns:a16="http://schemas.microsoft.com/office/drawing/2014/main" id="{668F33B7-B486-4AB8-9BEC-06E736D82AF9}"/>
                    </a:ext>
                  </a:extLst>
                </p:cNvPr>
                <p:cNvSpPr/>
                <p:nvPr/>
              </p:nvSpPr>
              <p:spPr>
                <a:xfrm>
                  <a:off x="6537325" y="2952676"/>
                  <a:ext cx="140067" cy="495392"/>
                </a:xfrm>
                <a:custGeom>
                  <a:avLst/>
                  <a:gdLst>
                    <a:gd name="connsiteX0" fmla="*/ 111125 w 140067"/>
                    <a:gd name="connsiteY0" fmla="*/ 74 h 495392"/>
                    <a:gd name="connsiteX1" fmla="*/ 106363 w 140067"/>
                    <a:gd name="connsiteY1" fmla="*/ 139774 h 495392"/>
                    <a:gd name="connsiteX2" fmla="*/ 25400 w 140067"/>
                    <a:gd name="connsiteY2" fmla="*/ 160412 h 495392"/>
                    <a:gd name="connsiteX3" fmla="*/ 82550 w 140067"/>
                    <a:gd name="connsiteY3" fmla="*/ 130249 h 495392"/>
                    <a:gd name="connsiteX4" fmla="*/ 76200 w 140067"/>
                    <a:gd name="connsiteY4" fmla="*/ 166762 h 495392"/>
                    <a:gd name="connsiteX5" fmla="*/ 80963 w 140067"/>
                    <a:gd name="connsiteY5" fmla="*/ 200099 h 495392"/>
                    <a:gd name="connsiteX6" fmla="*/ 77788 w 140067"/>
                    <a:gd name="connsiteY6" fmla="*/ 268362 h 495392"/>
                    <a:gd name="connsiteX7" fmla="*/ 49213 w 140067"/>
                    <a:gd name="connsiteY7" fmla="*/ 362024 h 495392"/>
                    <a:gd name="connsiteX8" fmla="*/ 38100 w 140067"/>
                    <a:gd name="connsiteY8" fmla="*/ 379487 h 495392"/>
                    <a:gd name="connsiteX9" fmla="*/ 80963 w 140067"/>
                    <a:gd name="connsiteY9" fmla="*/ 238199 h 495392"/>
                    <a:gd name="connsiteX10" fmla="*/ 66675 w 140067"/>
                    <a:gd name="connsiteY10" fmla="*/ 331862 h 495392"/>
                    <a:gd name="connsiteX11" fmla="*/ 0 w 140067"/>
                    <a:gd name="connsiteY11" fmla="*/ 495374 h 495392"/>
                    <a:gd name="connsiteX12" fmla="*/ 68263 w 140067"/>
                    <a:gd name="connsiteY12" fmla="*/ 341387 h 495392"/>
                    <a:gd name="connsiteX13" fmla="*/ 138113 w 140067"/>
                    <a:gd name="connsiteY13" fmla="*/ 160412 h 495392"/>
                    <a:gd name="connsiteX14" fmla="*/ 111125 w 140067"/>
                    <a:gd name="connsiteY14" fmla="*/ 74 h 49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067" h="495392">
                      <a:moveTo>
                        <a:pt x="111125" y="74"/>
                      </a:moveTo>
                      <a:cubicBezTo>
                        <a:pt x="105833" y="-3366"/>
                        <a:pt x="120651" y="113051"/>
                        <a:pt x="106363" y="139774"/>
                      </a:cubicBezTo>
                      <a:cubicBezTo>
                        <a:pt x="92075" y="166497"/>
                        <a:pt x="29369" y="162000"/>
                        <a:pt x="25400" y="160412"/>
                      </a:cubicBezTo>
                      <a:cubicBezTo>
                        <a:pt x="21431" y="158825"/>
                        <a:pt x="74083" y="129191"/>
                        <a:pt x="82550" y="130249"/>
                      </a:cubicBezTo>
                      <a:cubicBezTo>
                        <a:pt x="91017" y="131307"/>
                        <a:pt x="76464" y="155120"/>
                        <a:pt x="76200" y="166762"/>
                      </a:cubicBezTo>
                      <a:cubicBezTo>
                        <a:pt x="75935" y="178404"/>
                        <a:pt x="80698" y="183166"/>
                        <a:pt x="80963" y="200099"/>
                      </a:cubicBezTo>
                      <a:cubicBezTo>
                        <a:pt x="81228" y="217032"/>
                        <a:pt x="83080" y="241375"/>
                        <a:pt x="77788" y="268362"/>
                      </a:cubicBezTo>
                      <a:cubicBezTo>
                        <a:pt x="72496" y="295350"/>
                        <a:pt x="55828" y="343503"/>
                        <a:pt x="49213" y="362024"/>
                      </a:cubicBezTo>
                      <a:cubicBezTo>
                        <a:pt x="42598" y="380545"/>
                        <a:pt x="32808" y="400124"/>
                        <a:pt x="38100" y="379487"/>
                      </a:cubicBezTo>
                      <a:cubicBezTo>
                        <a:pt x="43392" y="358850"/>
                        <a:pt x="76200" y="246137"/>
                        <a:pt x="80963" y="238199"/>
                      </a:cubicBezTo>
                      <a:cubicBezTo>
                        <a:pt x="85725" y="230262"/>
                        <a:pt x="80169" y="289000"/>
                        <a:pt x="66675" y="331862"/>
                      </a:cubicBezTo>
                      <a:cubicBezTo>
                        <a:pt x="53181" y="374725"/>
                        <a:pt x="-265" y="493787"/>
                        <a:pt x="0" y="495374"/>
                      </a:cubicBezTo>
                      <a:cubicBezTo>
                        <a:pt x="265" y="496962"/>
                        <a:pt x="45244" y="397214"/>
                        <a:pt x="68263" y="341387"/>
                      </a:cubicBezTo>
                      <a:cubicBezTo>
                        <a:pt x="91282" y="285560"/>
                        <a:pt x="128059" y="213064"/>
                        <a:pt x="138113" y="160412"/>
                      </a:cubicBezTo>
                      <a:cubicBezTo>
                        <a:pt x="148167" y="107760"/>
                        <a:pt x="116417" y="3514"/>
                        <a:pt x="111125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7" name="フリーフォーム: 図形 1556">
                  <a:extLst>
                    <a:ext uri="{FF2B5EF4-FFF2-40B4-BE49-F238E27FC236}">
                      <a16:creationId xmlns:a16="http://schemas.microsoft.com/office/drawing/2014/main" id="{3462F24B-8936-4BBD-95F0-82F2F16865E5}"/>
                    </a:ext>
                  </a:extLst>
                </p:cNvPr>
                <p:cNvSpPr/>
                <p:nvPr/>
              </p:nvSpPr>
              <p:spPr>
                <a:xfrm>
                  <a:off x="6447260" y="3058756"/>
                  <a:ext cx="84873" cy="179951"/>
                </a:xfrm>
                <a:custGeom>
                  <a:avLst/>
                  <a:gdLst>
                    <a:gd name="connsiteX0" fmla="*/ 83715 w 84873"/>
                    <a:gd name="connsiteY0" fmla="*/ 3532 h 179951"/>
                    <a:gd name="connsiteX1" fmla="*/ 1165 w 84873"/>
                    <a:gd name="connsiteY1" fmla="*/ 178157 h 179951"/>
                    <a:gd name="connsiteX2" fmla="*/ 36090 w 84873"/>
                    <a:gd name="connsiteY2" fmla="*/ 92432 h 179951"/>
                    <a:gd name="connsiteX3" fmla="*/ 48790 w 84873"/>
                    <a:gd name="connsiteY3" fmla="*/ 62269 h 179951"/>
                    <a:gd name="connsiteX4" fmla="*/ 83715 w 84873"/>
                    <a:gd name="connsiteY4" fmla="*/ 3532 h 17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73" h="179951">
                      <a:moveTo>
                        <a:pt x="83715" y="3532"/>
                      </a:moveTo>
                      <a:cubicBezTo>
                        <a:pt x="75777" y="22847"/>
                        <a:pt x="9102" y="163340"/>
                        <a:pt x="1165" y="178157"/>
                      </a:cubicBezTo>
                      <a:cubicBezTo>
                        <a:pt x="-6773" y="192974"/>
                        <a:pt x="28152" y="111747"/>
                        <a:pt x="36090" y="92432"/>
                      </a:cubicBezTo>
                      <a:cubicBezTo>
                        <a:pt x="44027" y="73117"/>
                        <a:pt x="41117" y="74704"/>
                        <a:pt x="48790" y="62269"/>
                      </a:cubicBezTo>
                      <a:cubicBezTo>
                        <a:pt x="56463" y="49834"/>
                        <a:pt x="91653" y="-15783"/>
                        <a:pt x="83715" y="35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8" name="フリーフォーム: 図形 1557">
                  <a:extLst>
                    <a:ext uri="{FF2B5EF4-FFF2-40B4-BE49-F238E27FC236}">
                      <a16:creationId xmlns:a16="http://schemas.microsoft.com/office/drawing/2014/main" id="{D83A4164-AFC4-4B4F-BA84-64A7439EAFD1}"/>
                    </a:ext>
                  </a:extLst>
                </p:cNvPr>
                <p:cNvSpPr/>
                <p:nvPr/>
              </p:nvSpPr>
              <p:spPr>
                <a:xfrm>
                  <a:off x="6397158" y="3049572"/>
                  <a:ext cx="122779" cy="385998"/>
                </a:xfrm>
                <a:custGeom>
                  <a:avLst/>
                  <a:gdLst>
                    <a:gd name="connsiteX0" fmla="*/ 56030 w 122779"/>
                    <a:gd name="connsiteY0" fmla="*/ 16 h 385998"/>
                    <a:gd name="connsiteX1" fmla="*/ 32217 w 122779"/>
                    <a:gd name="connsiteY1" fmla="*/ 127016 h 385998"/>
                    <a:gd name="connsiteX2" fmla="*/ 60792 w 122779"/>
                    <a:gd name="connsiteY2" fmla="*/ 85741 h 385998"/>
                    <a:gd name="connsiteX3" fmla="*/ 106830 w 122779"/>
                    <a:gd name="connsiteY3" fmla="*/ 65103 h 385998"/>
                    <a:gd name="connsiteX4" fmla="*/ 122705 w 122779"/>
                    <a:gd name="connsiteY4" fmla="*/ 114316 h 385998"/>
                    <a:gd name="connsiteX5" fmla="*/ 113180 w 122779"/>
                    <a:gd name="connsiteY5" fmla="*/ 117491 h 385998"/>
                    <a:gd name="connsiteX6" fmla="*/ 56030 w 122779"/>
                    <a:gd name="connsiteY6" fmla="*/ 142891 h 385998"/>
                    <a:gd name="connsiteX7" fmla="*/ 84605 w 122779"/>
                    <a:gd name="connsiteY7" fmla="*/ 180991 h 385998"/>
                    <a:gd name="connsiteX8" fmla="*/ 44917 w 122779"/>
                    <a:gd name="connsiteY8" fmla="*/ 149241 h 385998"/>
                    <a:gd name="connsiteX9" fmla="*/ 29042 w 122779"/>
                    <a:gd name="connsiteY9" fmla="*/ 192103 h 385998"/>
                    <a:gd name="connsiteX10" fmla="*/ 68730 w 122779"/>
                    <a:gd name="connsiteY10" fmla="*/ 260366 h 385998"/>
                    <a:gd name="connsiteX11" fmla="*/ 73492 w 122779"/>
                    <a:gd name="connsiteY11" fmla="*/ 296878 h 385998"/>
                    <a:gd name="connsiteX12" fmla="*/ 78255 w 122779"/>
                    <a:gd name="connsiteY12" fmla="*/ 385778 h 385998"/>
                    <a:gd name="connsiteX13" fmla="*/ 71905 w 122779"/>
                    <a:gd name="connsiteY13" fmla="*/ 319103 h 385998"/>
                    <a:gd name="connsiteX14" fmla="*/ 6817 w 122779"/>
                    <a:gd name="connsiteY14" fmla="*/ 227028 h 385998"/>
                    <a:gd name="connsiteX15" fmla="*/ 6817 w 122779"/>
                    <a:gd name="connsiteY15" fmla="*/ 136541 h 385998"/>
                    <a:gd name="connsiteX16" fmla="*/ 56030 w 122779"/>
                    <a:gd name="connsiteY16" fmla="*/ 16 h 385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779" h="385998">
                      <a:moveTo>
                        <a:pt x="56030" y="16"/>
                      </a:moveTo>
                      <a:cubicBezTo>
                        <a:pt x="60263" y="-1571"/>
                        <a:pt x="31423" y="112729"/>
                        <a:pt x="32217" y="127016"/>
                      </a:cubicBezTo>
                      <a:cubicBezTo>
                        <a:pt x="33011" y="141303"/>
                        <a:pt x="48357" y="96060"/>
                        <a:pt x="60792" y="85741"/>
                      </a:cubicBezTo>
                      <a:cubicBezTo>
                        <a:pt x="73227" y="75422"/>
                        <a:pt x="96511" y="60341"/>
                        <a:pt x="106830" y="65103"/>
                      </a:cubicBezTo>
                      <a:cubicBezTo>
                        <a:pt x="117149" y="69865"/>
                        <a:pt x="121647" y="105585"/>
                        <a:pt x="122705" y="114316"/>
                      </a:cubicBezTo>
                      <a:cubicBezTo>
                        <a:pt x="123763" y="123047"/>
                        <a:pt x="113180" y="117491"/>
                        <a:pt x="113180" y="117491"/>
                      </a:cubicBezTo>
                      <a:cubicBezTo>
                        <a:pt x="102068" y="122253"/>
                        <a:pt x="60793" y="132308"/>
                        <a:pt x="56030" y="142891"/>
                      </a:cubicBezTo>
                      <a:cubicBezTo>
                        <a:pt x="51267" y="153474"/>
                        <a:pt x="86457" y="179933"/>
                        <a:pt x="84605" y="180991"/>
                      </a:cubicBezTo>
                      <a:cubicBezTo>
                        <a:pt x="82753" y="182049"/>
                        <a:pt x="54177" y="147389"/>
                        <a:pt x="44917" y="149241"/>
                      </a:cubicBezTo>
                      <a:cubicBezTo>
                        <a:pt x="35657" y="151093"/>
                        <a:pt x="25073" y="173582"/>
                        <a:pt x="29042" y="192103"/>
                      </a:cubicBezTo>
                      <a:cubicBezTo>
                        <a:pt x="33011" y="210624"/>
                        <a:pt x="61322" y="242904"/>
                        <a:pt x="68730" y="260366"/>
                      </a:cubicBezTo>
                      <a:cubicBezTo>
                        <a:pt x="76138" y="277828"/>
                        <a:pt x="71905" y="275976"/>
                        <a:pt x="73492" y="296878"/>
                      </a:cubicBezTo>
                      <a:cubicBezTo>
                        <a:pt x="75079" y="317780"/>
                        <a:pt x="78519" y="382074"/>
                        <a:pt x="78255" y="385778"/>
                      </a:cubicBezTo>
                      <a:cubicBezTo>
                        <a:pt x="77991" y="389482"/>
                        <a:pt x="83811" y="345561"/>
                        <a:pt x="71905" y="319103"/>
                      </a:cubicBezTo>
                      <a:cubicBezTo>
                        <a:pt x="59999" y="292645"/>
                        <a:pt x="17665" y="257455"/>
                        <a:pt x="6817" y="227028"/>
                      </a:cubicBezTo>
                      <a:cubicBezTo>
                        <a:pt x="-4031" y="196601"/>
                        <a:pt x="-327" y="172524"/>
                        <a:pt x="6817" y="136541"/>
                      </a:cubicBezTo>
                      <a:cubicBezTo>
                        <a:pt x="13961" y="100558"/>
                        <a:pt x="51797" y="1603"/>
                        <a:pt x="56030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9" name="フリーフォーム: 図形 1558">
                  <a:extLst>
                    <a:ext uri="{FF2B5EF4-FFF2-40B4-BE49-F238E27FC236}">
                      <a16:creationId xmlns:a16="http://schemas.microsoft.com/office/drawing/2014/main" id="{57C59E5C-9323-46B8-9602-E10A5138C787}"/>
                    </a:ext>
                  </a:extLst>
                </p:cNvPr>
                <p:cNvSpPr/>
                <p:nvPr/>
              </p:nvSpPr>
              <p:spPr>
                <a:xfrm>
                  <a:off x="6532429" y="3242961"/>
                  <a:ext cx="93910" cy="242387"/>
                </a:xfrm>
                <a:custGeom>
                  <a:avLst/>
                  <a:gdLst>
                    <a:gd name="connsiteX0" fmla="*/ 93796 w 93910"/>
                    <a:gd name="connsiteY0" fmla="*/ 302 h 242387"/>
                    <a:gd name="connsiteX1" fmla="*/ 52521 w 93910"/>
                    <a:gd name="connsiteY1" fmla="*/ 147939 h 242387"/>
                    <a:gd name="connsiteX2" fmla="*/ 134 w 93910"/>
                    <a:gd name="connsiteY2" fmla="*/ 241602 h 242387"/>
                    <a:gd name="connsiteX3" fmla="*/ 36646 w 93910"/>
                    <a:gd name="connsiteY3" fmla="*/ 97139 h 242387"/>
                    <a:gd name="connsiteX4" fmla="*/ 11246 w 93910"/>
                    <a:gd name="connsiteY4" fmla="*/ 190802 h 242387"/>
                    <a:gd name="connsiteX5" fmla="*/ 39821 w 93910"/>
                    <a:gd name="connsiteY5" fmla="*/ 111427 h 242387"/>
                    <a:gd name="connsiteX6" fmla="*/ 93796 w 93910"/>
                    <a:gd name="connsiteY6" fmla="*/ 302 h 24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910" h="242387">
                      <a:moveTo>
                        <a:pt x="93796" y="302"/>
                      </a:moveTo>
                      <a:cubicBezTo>
                        <a:pt x="95913" y="6387"/>
                        <a:pt x="68131" y="107722"/>
                        <a:pt x="52521" y="147939"/>
                      </a:cubicBezTo>
                      <a:cubicBezTo>
                        <a:pt x="36911" y="188156"/>
                        <a:pt x="2780" y="250069"/>
                        <a:pt x="134" y="241602"/>
                      </a:cubicBezTo>
                      <a:cubicBezTo>
                        <a:pt x="-2512" y="233135"/>
                        <a:pt x="34794" y="105606"/>
                        <a:pt x="36646" y="97139"/>
                      </a:cubicBezTo>
                      <a:cubicBezTo>
                        <a:pt x="38498" y="88672"/>
                        <a:pt x="10717" y="188421"/>
                        <a:pt x="11246" y="190802"/>
                      </a:cubicBezTo>
                      <a:cubicBezTo>
                        <a:pt x="11775" y="193183"/>
                        <a:pt x="28444" y="141325"/>
                        <a:pt x="39821" y="111427"/>
                      </a:cubicBezTo>
                      <a:cubicBezTo>
                        <a:pt x="51198" y="81529"/>
                        <a:pt x="91679" y="-5783"/>
                        <a:pt x="93796" y="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0" name="フリーフォーム: 図形 1559">
                  <a:extLst>
                    <a:ext uri="{FF2B5EF4-FFF2-40B4-BE49-F238E27FC236}">
                      <a16:creationId xmlns:a16="http://schemas.microsoft.com/office/drawing/2014/main" id="{1F61966D-BDEA-4F93-8190-6F86D01D74EA}"/>
                    </a:ext>
                  </a:extLst>
                </p:cNvPr>
                <p:cNvSpPr/>
                <p:nvPr/>
              </p:nvSpPr>
              <p:spPr>
                <a:xfrm>
                  <a:off x="6785586" y="2519499"/>
                  <a:ext cx="344422" cy="33220"/>
                </a:xfrm>
                <a:custGeom>
                  <a:avLst/>
                  <a:gdLst>
                    <a:gd name="connsiteX0" fmla="*/ 343877 w 344422"/>
                    <a:gd name="connsiteY0" fmla="*/ 31614 h 33220"/>
                    <a:gd name="connsiteX1" fmla="*/ 207352 w 344422"/>
                    <a:gd name="connsiteY1" fmla="*/ 15739 h 33220"/>
                    <a:gd name="connsiteX2" fmla="*/ 256564 w 344422"/>
                    <a:gd name="connsiteY2" fmla="*/ 33201 h 33220"/>
                    <a:gd name="connsiteX3" fmla="*/ 175602 w 344422"/>
                    <a:gd name="connsiteY3" fmla="*/ 18914 h 33220"/>
                    <a:gd name="connsiteX4" fmla="*/ 118452 w 344422"/>
                    <a:gd name="connsiteY4" fmla="*/ 6214 h 33220"/>
                    <a:gd name="connsiteX5" fmla="*/ 977 w 344422"/>
                    <a:gd name="connsiteY5" fmla="*/ 1451 h 33220"/>
                    <a:gd name="connsiteX6" fmla="*/ 189889 w 344422"/>
                    <a:gd name="connsiteY6" fmla="*/ 31614 h 33220"/>
                    <a:gd name="connsiteX7" fmla="*/ 147027 w 344422"/>
                    <a:gd name="connsiteY7" fmla="*/ 22089 h 33220"/>
                    <a:gd name="connsiteX8" fmla="*/ 343877 w 344422"/>
                    <a:gd name="connsiteY8" fmla="*/ 31614 h 3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422" h="33220">
                      <a:moveTo>
                        <a:pt x="343877" y="31614"/>
                      </a:moveTo>
                      <a:cubicBezTo>
                        <a:pt x="353931" y="30556"/>
                        <a:pt x="221904" y="15475"/>
                        <a:pt x="207352" y="15739"/>
                      </a:cubicBezTo>
                      <a:cubicBezTo>
                        <a:pt x="192800" y="16003"/>
                        <a:pt x="261856" y="32672"/>
                        <a:pt x="256564" y="33201"/>
                      </a:cubicBezTo>
                      <a:cubicBezTo>
                        <a:pt x="251272" y="33730"/>
                        <a:pt x="198621" y="23412"/>
                        <a:pt x="175602" y="18914"/>
                      </a:cubicBezTo>
                      <a:cubicBezTo>
                        <a:pt x="152583" y="14416"/>
                        <a:pt x="147556" y="9124"/>
                        <a:pt x="118452" y="6214"/>
                      </a:cubicBezTo>
                      <a:cubicBezTo>
                        <a:pt x="89348" y="3304"/>
                        <a:pt x="-10929" y="-2782"/>
                        <a:pt x="977" y="1451"/>
                      </a:cubicBezTo>
                      <a:cubicBezTo>
                        <a:pt x="12883" y="5684"/>
                        <a:pt x="165547" y="28174"/>
                        <a:pt x="189889" y="31614"/>
                      </a:cubicBezTo>
                      <a:cubicBezTo>
                        <a:pt x="214231" y="35054"/>
                        <a:pt x="128771" y="24206"/>
                        <a:pt x="147027" y="22089"/>
                      </a:cubicBezTo>
                      <a:cubicBezTo>
                        <a:pt x="165283" y="19972"/>
                        <a:pt x="333823" y="32672"/>
                        <a:pt x="343877" y="31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1" name="フリーフォーム: 図形 1560">
                  <a:extLst>
                    <a:ext uri="{FF2B5EF4-FFF2-40B4-BE49-F238E27FC236}">
                      <a16:creationId xmlns:a16="http://schemas.microsoft.com/office/drawing/2014/main" id="{0D695D77-710A-4C0B-AA7C-B8D5B4E9EB8A}"/>
                    </a:ext>
                  </a:extLst>
                </p:cNvPr>
                <p:cNvSpPr/>
                <p:nvPr/>
              </p:nvSpPr>
              <p:spPr>
                <a:xfrm>
                  <a:off x="6792540" y="2538353"/>
                  <a:ext cx="372950" cy="158983"/>
                </a:xfrm>
                <a:custGeom>
                  <a:avLst/>
                  <a:gdLst>
                    <a:gd name="connsiteX0" fmla="*/ 373 w 372950"/>
                    <a:gd name="connsiteY0" fmla="*/ 60 h 158983"/>
                    <a:gd name="connsiteX1" fmla="*/ 159123 w 372950"/>
                    <a:gd name="connsiteY1" fmla="*/ 33397 h 158983"/>
                    <a:gd name="connsiteX2" fmla="*/ 174998 w 372950"/>
                    <a:gd name="connsiteY2" fmla="*/ 30222 h 158983"/>
                    <a:gd name="connsiteX3" fmla="*/ 295648 w 372950"/>
                    <a:gd name="connsiteY3" fmla="*/ 27047 h 158983"/>
                    <a:gd name="connsiteX4" fmla="*/ 340098 w 372950"/>
                    <a:gd name="connsiteY4" fmla="*/ 34985 h 158983"/>
                    <a:gd name="connsiteX5" fmla="*/ 340098 w 372950"/>
                    <a:gd name="connsiteY5" fmla="*/ 61972 h 158983"/>
                    <a:gd name="connsiteX6" fmla="*/ 349623 w 372950"/>
                    <a:gd name="connsiteY6" fmla="*/ 111185 h 158983"/>
                    <a:gd name="connsiteX7" fmla="*/ 371848 w 372950"/>
                    <a:gd name="connsiteY7" fmla="*/ 158810 h 158983"/>
                    <a:gd name="connsiteX8" fmla="*/ 365498 w 372950"/>
                    <a:gd name="connsiteY8" fmla="*/ 93722 h 158983"/>
                    <a:gd name="connsiteX9" fmla="*/ 330573 w 372950"/>
                    <a:gd name="connsiteY9" fmla="*/ 41335 h 158983"/>
                    <a:gd name="connsiteX10" fmla="*/ 268660 w 372950"/>
                    <a:gd name="connsiteY10" fmla="*/ 41335 h 158983"/>
                    <a:gd name="connsiteX11" fmla="*/ 209923 w 372950"/>
                    <a:gd name="connsiteY11" fmla="*/ 42922 h 158983"/>
                    <a:gd name="connsiteX12" fmla="*/ 373 w 372950"/>
                    <a:gd name="connsiteY12" fmla="*/ 60 h 158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2950" h="158983">
                      <a:moveTo>
                        <a:pt x="373" y="60"/>
                      </a:moveTo>
                      <a:cubicBezTo>
                        <a:pt x="-8094" y="-1527"/>
                        <a:pt x="130019" y="28370"/>
                        <a:pt x="159123" y="33397"/>
                      </a:cubicBezTo>
                      <a:cubicBezTo>
                        <a:pt x="188227" y="38424"/>
                        <a:pt x="152244" y="31280"/>
                        <a:pt x="174998" y="30222"/>
                      </a:cubicBezTo>
                      <a:cubicBezTo>
                        <a:pt x="197752" y="29164"/>
                        <a:pt x="268131" y="26253"/>
                        <a:pt x="295648" y="27047"/>
                      </a:cubicBezTo>
                      <a:cubicBezTo>
                        <a:pt x="323165" y="27841"/>
                        <a:pt x="332690" y="29164"/>
                        <a:pt x="340098" y="34985"/>
                      </a:cubicBezTo>
                      <a:cubicBezTo>
                        <a:pt x="347506" y="40806"/>
                        <a:pt x="338511" y="49272"/>
                        <a:pt x="340098" y="61972"/>
                      </a:cubicBezTo>
                      <a:cubicBezTo>
                        <a:pt x="341685" y="74672"/>
                        <a:pt x="344331" y="95045"/>
                        <a:pt x="349623" y="111185"/>
                      </a:cubicBezTo>
                      <a:cubicBezTo>
                        <a:pt x="354915" y="127325"/>
                        <a:pt x="369202" y="161720"/>
                        <a:pt x="371848" y="158810"/>
                      </a:cubicBezTo>
                      <a:cubicBezTo>
                        <a:pt x="374494" y="155900"/>
                        <a:pt x="372377" y="113301"/>
                        <a:pt x="365498" y="93722"/>
                      </a:cubicBezTo>
                      <a:cubicBezTo>
                        <a:pt x="358619" y="74143"/>
                        <a:pt x="346713" y="50066"/>
                        <a:pt x="330573" y="41335"/>
                      </a:cubicBezTo>
                      <a:cubicBezTo>
                        <a:pt x="314433" y="32604"/>
                        <a:pt x="288768" y="41071"/>
                        <a:pt x="268660" y="41335"/>
                      </a:cubicBezTo>
                      <a:cubicBezTo>
                        <a:pt x="248552" y="41600"/>
                        <a:pt x="251198" y="49537"/>
                        <a:pt x="209923" y="42922"/>
                      </a:cubicBezTo>
                      <a:cubicBezTo>
                        <a:pt x="168648" y="36307"/>
                        <a:pt x="8840" y="1647"/>
                        <a:pt x="373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2" name="フリーフォーム: 図形 1561">
                  <a:extLst>
                    <a:ext uri="{FF2B5EF4-FFF2-40B4-BE49-F238E27FC236}">
                      <a16:creationId xmlns:a16="http://schemas.microsoft.com/office/drawing/2014/main" id="{14B2B6B8-63E5-432A-B3C4-DEFB4B70F5D1}"/>
                    </a:ext>
                  </a:extLst>
                </p:cNvPr>
                <p:cNvSpPr/>
                <p:nvPr/>
              </p:nvSpPr>
              <p:spPr>
                <a:xfrm>
                  <a:off x="6794202" y="2544349"/>
                  <a:ext cx="212376" cy="38645"/>
                </a:xfrm>
                <a:custGeom>
                  <a:avLst/>
                  <a:gdLst>
                    <a:gd name="connsiteX0" fmla="*/ 1886 w 212376"/>
                    <a:gd name="connsiteY0" fmla="*/ 414 h 38645"/>
                    <a:gd name="connsiteX1" fmla="*/ 206673 w 212376"/>
                    <a:gd name="connsiteY1" fmla="*/ 38514 h 38645"/>
                    <a:gd name="connsiteX2" fmla="*/ 151111 w 212376"/>
                    <a:gd name="connsiteY2" fmla="*/ 13114 h 38645"/>
                    <a:gd name="connsiteX3" fmla="*/ 105073 w 212376"/>
                    <a:gd name="connsiteY3" fmla="*/ 17876 h 38645"/>
                    <a:gd name="connsiteX4" fmla="*/ 1886 w 212376"/>
                    <a:gd name="connsiteY4" fmla="*/ 414 h 38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376" h="38645">
                      <a:moveTo>
                        <a:pt x="1886" y="414"/>
                      </a:moveTo>
                      <a:cubicBezTo>
                        <a:pt x="18819" y="3854"/>
                        <a:pt x="181802" y="36397"/>
                        <a:pt x="206673" y="38514"/>
                      </a:cubicBezTo>
                      <a:cubicBezTo>
                        <a:pt x="231544" y="40631"/>
                        <a:pt x="168044" y="16554"/>
                        <a:pt x="151111" y="13114"/>
                      </a:cubicBezTo>
                      <a:cubicBezTo>
                        <a:pt x="134178" y="9674"/>
                        <a:pt x="123065" y="19728"/>
                        <a:pt x="105073" y="17876"/>
                      </a:cubicBezTo>
                      <a:cubicBezTo>
                        <a:pt x="87081" y="16024"/>
                        <a:pt x="-15047" y="-3026"/>
                        <a:pt x="1886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3" name="フリーフォーム: 図形 1562">
                  <a:extLst>
                    <a:ext uri="{FF2B5EF4-FFF2-40B4-BE49-F238E27FC236}">
                      <a16:creationId xmlns:a16="http://schemas.microsoft.com/office/drawing/2014/main" id="{E7D35736-602B-4D06-AC25-8AD61689B3C6}"/>
                    </a:ext>
                  </a:extLst>
                </p:cNvPr>
                <p:cNvSpPr/>
                <p:nvPr/>
              </p:nvSpPr>
              <p:spPr>
                <a:xfrm>
                  <a:off x="6796891" y="2531786"/>
                  <a:ext cx="199229" cy="54373"/>
                </a:xfrm>
                <a:custGeom>
                  <a:avLst/>
                  <a:gdLst>
                    <a:gd name="connsiteX0" fmla="*/ 2372 w 199229"/>
                    <a:gd name="connsiteY0" fmla="*/ 277 h 54373"/>
                    <a:gd name="connsiteX1" fmla="*/ 151597 w 199229"/>
                    <a:gd name="connsiteY1" fmla="*/ 38377 h 54373"/>
                    <a:gd name="connsiteX2" fmla="*/ 75397 w 199229"/>
                    <a:gd name="connsiteY2" fmla="*/ 33614 h 54373"/>
                    <a:gd name="connsiteX3" fmla="*/ 199222 w 199229"/>
                    <a:gd name="connsiteY3" fmla="*/ 54252 h 54373"/>
                    <a:gd name="connsiteX4" fmla="*/ 69047 w 199229"/>
                    <a:gd name="connsiteY4" fmla="*/ 22502 h 54373"/>
                    <a:gd name="connsiteX5" fmla="*/ 2372 w 199229"/>
                    <a:gd name="connsiteY5" fmla="*/ 277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229" h="54373">
                      <a:moveTo>
                        <a:pt x="2372" y="277"/>
                      </a:moveTo>
                      <a:cubicBezTo>
                        <a:pt x="16130" y="2923"/>
                        <a:pt x="139426" y="32821"/>
                        <a:pt x="151597" y="38377"/>
                      </a:cubicBezTo>
                      <a:cubicBezTo>
                        <a:pt x="163768" y="43933"/>
                        <a:pt x="67460" y="30968"/>
                        <a:pt x="75397" y="33614"/>
                      </a:cubicBezTo>
                      <a:cubicBezTo>
                        <a:pt x="83334" y="36260"/>
                        <a:pt x="200280" y="56104"/>
                        <a:pt x="199222" y="54252"/>
                      </a:cubicBezTo>
                      <a:cubicBezTo>
                        <a:pt x="198164" y="52400"/>
                        <a:pt x="100268" y="30439"/>
                        <a:pt x="69047" y="22502"/>
                      </a:cubicBezTo>
                      <a:cubicBezTo>
                        <a:pt x="37826" y="14565"/>
                        <a:pt x="-11386" y="-2369"/>
                        <a:pt x="237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4" name="フリーフォーム: 図形 1563">
                  <a:extLst>
                    <a:ext uri="{FF2B5EF4-FFF2-40B4-BE49-F238E27FC236}">
                      <a16:creationId xmlns:a16="http://schemas.microsoft.com/office/drawing/2014/main" id="{D17C4DE2-935D-4CB8-9B03-BE3017545CAB}"/>
                    </a:ext>
                  </a:extLst>
                </p:cNvPr>
                <p:cNvSpPr/>
                <p:nvPr/>
              </p:nvSpPr>
              <p:spPr>
                <a:xfrm>
                  <a:off x="7153251" y="2688276"/>
                  <a:ext cx="154080" cy="277627"/>
                </a:xfrm>
                <a:custGeom>
                  <a:avLst/>
                  <a:gdLst>
                    <a:gd name="connsiteX0" fmla="*/ 24 w 154080"/>
                    <a:gd name="connsiteY0" fmla="*/ 4124 h 277627"/>
                    <a:gd name="connsiteX1" fmla="*/ 63524 w 154080"/>
                    <a:gd name="connsiteY1" fmla="*/ 75562 h 277627"/>
                    <a:gd name="connsiteX2" fmla="*/ 68287 w 154080"/>
                    <a:gd name="connsiteY2" fmla="*/ 58099 h 277627"/>
                    <a:gd name="connsiteX3" fmla="*/ 90512 w 154080"/>
                    <a:gd name="connsiteY3" fmla="*/ 116837 h 277627"/>
                    <a:gd name="connsiteX4" fmla="*/ 130199 w 154080"/>
                    <a:gd name="connsiteY4" fmla="*/ 248599 h 277627"/>
                    <a:gd name="connsiteX5" fmla="*/ 154012 w 154080"/>
                    <a:gd name="connsiteY5" fmla="*/ 273999 h 277627"/>
                    <a:gd name="connsiteX6" fmla="*/ 134962 w 154080"/>
                    <a:gd name="connsiteY6" fmla="*/ 193037 h 277627"/>
                    <a:gd name="connsiteX7" fmla="*/ 71462 w 154080"/>
                    <a:gd name="connsiteY7" fmla="*/ 27937 h 277627"/>
                    <a:gd name="connsiteX8" fmla="*/ 24 w 154080"/>
                    <a:gd name="connsiteY8" fmla="*/ 4124 h 27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80" h="277627">
                      <a:moveTo>
                        <a:pt x="24" y="4124"/>
                      </a:moveTo>
                      <a:cubicBezTo>
                        <a:pt x="-1299" y="12061"/>
                        <a:pt x="52147" y="66566"/>
                        <a:pt x="63524" y="75562"/>
                      </a:cubicBezTo>
                      <a:cubicBezTo>
                        <a:pt x="74901" y="84558"/>
                        <a:pt x="63789" y="51220"/>
                        <a:pt x="68287" y="58099"/>
                      </a:cubicBezTo>
                      <a:cubicBezTo>
                        <a:pt x="72785" y="64978"/>
                        <a:pt x="80193" y="85087"/>
                        <a:pt x="90512" y="116837"/>
                      </a:cubicBezTo>
                      <a:cubicBezTo>
                        <a:pt x="100831" y="148587"/>
                        <a:pt x="119616" y="222405"/>
                        <a:pt x="130199" y="248599"/>
                      </a:cubicBezTo>
                      <a:cubicBezTo>
                        <a:pt x="140782" y="274793"/>
                        <a:pt x="153218" y="283259"/>
                        <a:pt x="154012" y="273999"/>
                      </a:cubicBezTo>
                      <a:cubicBezTo>
                        <a:pt x="154806" y="264739"/>
                        <a:pt x="148720" y="234047"/>
                        <a:pt x="134962" y="193037"/>
                      </a:cubicBezTo>
                      <a:cubicBezTo>
                        <a:pt x="121204" y="152027"/>
                        <a:pt x="91306" y="58364"/>
                        <a:pt x="71462" y="27937"/>
                      </a:cubicBezTo>
                      <a:cubicBezTo>
                        <a:pt x="51618" y="-2490"/>
                        <a:pt x="1347" y="-3813"/>
                        <a:pt x="24" y="4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5" name="フリーフォーム: 図形 1564">
                  <a:extLst>
                    <a:ext uri="{FF2B5EF4-FFF2-40B4-BE49-F238E27FC236}">
                      <a16:creationId xmlns:a16="http://schemas.microsoft.com/office/drawing/2014/main" id="{4B57DEFD-6DF3-4EF1-B536-112B12638078}"/>
                    </a:ext>
                  </a:extLst>
                </p:cNvPr>
                <p:cNvSpPr/>
                <p:nvPr/>
              </p:nvSpPr>
              <p:spPr>
                <a:xfrm>
                  <a:off x="7180500" y="2578100"/>
                  <a:ext cx="168094" cy="384222"/>
                </a:xfrm>
                <a:custGeom>
                  <a:avLst/>
                  <a:gdLst>
                    <a:gd name="connsiteX0" fmla="*/ 2938 w 168094"/>
                    <a:gd name="connsiteY0" fmla="*/ 0 h 384222"/>
                    <a:gd name="connsiteX1" fmla="*/ 7700 w 168094"/>
                    <a:gd name="connsiteY1" fmla="*/ 79375 h 384222"/>
                    <a:gd name="connsiteX2" fmla="*/ 34688 w 168094"/>
                    <a:gd name="connsiteY2" fmla="*/ 90488 h 384222"/>
                    <a:gd name="connsiteX3" fmla="*/ 42625 w 168094"/>
                    <a:gd name="connsiteY3" fmla="*/ 103188 h 384222"/>
                    <a:gd name="connsiteX4" fmla="*/ 61675 w 168094"/>
                    <a:gd name="connsiteY4" fmla="*/ 122238 h 384222"/>
                    <a:gd name="connsiteX5" fmla="*/ 72788 w 168094"/>
                    <a:gd name="connsiteY5" fmla="*/ 142875 h 384222"/>
                    <a:gd name="connsiteX6" fmla="*/ 77550 w 168094"/>
                    <a:gd name="connsiteY6" fmla="*/ 165100 h 384222"/>
                    <a:gd name="connsiteX7" fmla="*/ 102950 w 168094"/>
                    <a:gd name="connsiteY7" fmla="*/ 195263 h 384222"/>
                    <a:gd name="connsiteX8" fmla="*/ 115650 w 168094"/>
                    <a:gd name="connsiteY8" fmla="*/ 207963 h 384222"/>
                    <a:gd name="connsiteX9" fmla="*/ 125175 w 168094"/>
                    <a:gd name="connsiteY9" fmla="*/ 250825 h 384222"/>
                    <a:gd name="connsiteX10" fmla="*/ 134700 w 168094"/>
                    <a:gd name="connsiteY10" fmla="*/ 300038 h 384222"/>
                    <a:gd name="connsiteX11" fmla="*/ 139463 w 168094"/>
                    <a:gd name="connsiteY11" fmla="*/ 288925 h 384222"/>
                    <a:gd name="connsiteX12" fmla="*/ 148988 w 168094"/>
                    <a:gd name="connsiteY12" fmla="*/ 342900 h 384222"/>
                    <a:gd name="connsiteX13" fmla="*/ 168038 w 168094"/>
                    <a:gd name="connsiteY13" fmla="*/ 384175 h 384222"/>
                    <a:gd name="connsiteX14" fmla="*/ 153750 w 168094"/>
                    <a:gd name="connsiteY14" fmla="*/ 334963 h 384222"/>
                    <a:gd name="connsiteX15" fmla="*/ 123588 w 168094"/>
                    <a:gd name="connsiteY15" fmla="*/ 233363 h 384222"/>
                    <a:gd name="connsiteX16" fmla="*/ 71200 w 168094"/>
                    <a:gd name="connsiteY16" fmla="*/ 125413 h 384222"/>
                    <a:gd name="connsiteX17" fmla="*/ 6113 w 168094"/>
                    <a:gd name="connsiteY17" fmla="*/ 77788 h 384222"/>
                    <a:gd name="connsiteX18" fmla="*/ 2938 w 168094"/>
                    <a:gd name="connsiteY18" fmla="*/ 0 h 384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8094" h="384222">
                      <a:moveTo>
                        <a:pt x="2938" y="0"/>
                      </a:moveTo>
                      <a:cubicBezTo>
                        <a:pt x="3202" y="264"/>
                        <a:pt x="2408" y="64294"/>
                        <a:pt x="7700" y="79375"/>
                      </a:cubicBezTo>
                      <a:cubicBezTo>
                        <a:pt x="12992" y="94456"/>
                        <a:pt x="28867" y="86519"/>
                        <a:pt x="34688" y="90488"/>
                      </a:cubicBezTo>
                      <a:cubicBezTo>
                        <a:pt x="40509" y="94457"/>
                        <a:pt x="38127" y="97896"/>
                        <a:pt x="42625" y="103188"/>
                      </a:cubicBezTo>
                      <a:cubicBezTo>
                        <a:pt x="47123" y="108480"/>
                        <a:pt x="56648" y="115623"/>
                        <a:pt x="61675" y="122238"/>
                      </a:cubicBezTo>
                      <a:cubicBezTo>
                        <a:pt x="66702" y="128853"/>
                        <a:pt x="70142" y="135731"/>
                        <a:pt x="72788" y="142875"/>
                      </a:cubicBezTo>
                      <a:cubicBezTo>
                        <a:pt x="75434" y="150019"/>
                        <a:pt x="72523" y="156369"/>
                        <a:pt x="77550" y="165100"/>
                      </a:cubicBezTo>
                      <a:cubicBezTo>
                        <a:pt x="82577" y="173831"/>
                        <a:pt x="96600" y="188119"/>
                        <a:pt x="102950" y="195263"/>
                      </a:cubicBezTo>
                      <a:cubicBezTo>
                        <a:pt x="109300" y="202407"/>
                        <a:pt x="111946" y="198703"/>
                        <a:pt x="115650" y="207963"/>
                      </a:cubicBezTo>
                      <a:cubicBezTo>
                        <a:pt x="119354" y="217223"/>
                        <a:pt x="122000" y="235479"/>
                        <a:pt x="125175" y="250825"/>
                      </a:cubicBezTo>
                      <a:cubicBezTo>
                        <a:pt x="128350" y="266171"/>
                        <a:pt x="132319" y="293688"/>
                        <a:pt x="134700" y="300038"/>
                      </a:cubicBezTo>
                      <a:cubicBezTo>
                        <a:pt x="137081" y="306388"/>
                        <a:pt x="137082" y="281781"/>
                        <a:pt x="139463" y="288925"/>
                      </a:cubicBezTo>
                      <a:cubicBezTo>
                        <a:pt x="141844" y="296069"/>
                        <a:pt x="144226" y="327025"/>
                        <a:pt x="148988" y="342900"/>
                      </a:cubicBezTo>
                      <a:cubicBezTo>
                        <a:pt x="153750" y="358775"/>
                        <a:pt x="167244" y="385498"/>
                        <a:pt x="168038" y="384175"/>
                      </a:cubicBezTo>
                      <a:cubicBezTo>
                        <a:pt x="168832" y="382852"/>
                        <a:pt x="161158" y="360098"/>
                        <a:pt x="153750" y="334963"/>
                      </a:cubicBezTo>
                      <a:cubicBezTo>
                        <a:pt x="146342" y="309828"/>
                        <a:pt x="137346" y="268288"/>
                        <a:pt x="123588" y="233363"/>
                      </a:cubicBezTo>
                      <a:cubicBezTo>
                        <a:pt x="109830" y="198438"/>
                        <a:pt x="90779" y="151342"/>
                        <a:pt x="71200" y="125413"/>
                      </a:cubicBezTo>
                      <a:cubicBezTo>
                        <a:pt x="51621" y="99484"/>
                        <a:pt x="17490" y="95515"/>
                        <a:pt x="6113" y="77788"/>
                      </a:cubicBezTo>
                      <a:cubicBezTo>
                        <a:pt x="-5264" y="60061"/>
                        <a:pt x="2674" y="-264"/>
                        <a:pt x="293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6" name="フリーフォーム: 図形 1565">
                  <a:extLst>
                    <a:ext uri="{FF2B5EF4-FFF2-40B4-BE49-F238E27FC236}">
                      <a16:creationId xmlns:a16="http://schemas.microsoft.com/office/drawing/2014/main" id="{05A444B3-0303-439F-92C9-80B808BAB314}"/>
                    </a:ext>
                  </a:extLst>
                </p:cNvPr>
                <p:cNvSpPr/>
                <p:nvPr/>
              </p:nvSpPr>
              <p:spPr>
                <a:xfrm>
                  <a:off x="7052000" y="2935880"/>
                  <a:ext cx="238597" cy="136406"/>
                </a:xfrm>
                <a:custGeom>
                  <a:avLst/>
                  <a:gdLst>
                    <a:gd name="connsiteX0" fmla="*/ 237800 w 238597"/>
                    <a:gd name="connsiteY0" fmla="*/ 995 h 136406"/>
                    <a:gd name="connsiteX1" fmla="*/ 131438 w 238597"/>
                    <a:gd name="connsiteY1" fmla="*/ 45445 h 136406"/>
                    <a:gd name="connsiteX2" fmla="*/ 177475 w 238597"/>
                    <a:gd name="connsiteY2" fmla="*/ 39095 h 136406"/>
                    <a:gd name="connsiteX3" fmla="*/ 107625 w 238597"/>
                    <a:gd name="connsiteY3" fmla="*/ 70845 h 136406"/>
                    <a:gd name="connsiteX4" fmla="*/ 123500 w 238597"/>
                    <a:gd name="connsiteY4" fmla="*/ 67670 h 136406"/>
                    <a:gd name="connsiteX5" fmla="*/ 15550 w 238597"/>
                    <a:gd name="connsiteY5" fmla="*/ 126408 h 136406"/>
                    <a:gd name="connsiteX6" fmla="*/ 4438 w 238597"/>
                    <a:gd name="connsiteY6" fmla="*/ 134345 h 136406"/>
                    <a:gd name="connsiteX7" fmla="*/ 52063 w 238597"/>
                    <a:gd name="connsiteY7" fmla="*/ 104183 h 136406"/>
                    <a:gd name="connsiteX8" fmla="*/ 69525 w 238597"/>
                    <a:gd name="connsiteY8" fmla="*/ 91483 h 136406"/>
                    <a:gd name="connsiteX9" fmla="*/ 134613 w 238597"/>
                    <a:gd name="connsiteY9" fmla="*/ 42270 h 136406"/>
                    <a:gd name="connsiteX10" fmla="*/ 177475 w 238597"/>
                    <a:gd name="connsiteY10" fmla="*/ 16870 h 136406"/>
                    <a:gd name="connsiteX11" fmla="*/ 237800 w 238597"/>
                    <a:gd name="connsiteY11" fmla="*/ 995 h 1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597" h="136406">
                      <a:moveTo>
                        <a:pt x="237800" y="995"/>
                      </a:moveTo>
                      <a:cubicBezTo>
                        <a:pt x="230127" y="5758"/>
                        <a:pt x="141492" y="39095"/>
                        <a:pt x="131438" y="45445"/>
                      </a:cubicBezTo>
                      <a:cubicBezTo>
                        <a:pt x="121384" y="51795"/>
                        <a:pt x="181444" y="34862"/>
                        <a:pt x="177475" y="39095"/>
                      </a:cubicBezTo>
                      <a:cubicBezTo>
                        <a:pt x="173506" y="43328"/>
                        <a:pt x="116621" y="66083"/>
                        <a:pt x="107625" y="70845"/>
                      </a:cubicBezTo>
                      <a:cubicBezTo>
                        <a:pt x="98629" y="75607"/>
                        <a:pt x="138846" y="58410"/>
                        <a:pt x="123500" y="67670"/>
                      </a:cubicBezTo>
                      <a:cubicBezTo>
                        <a:pt x="108154" y="76930"/>
                        <a:pt x="35394" y="115296"/>
                        <a:pt x="15550" y="126408"/>
                      </a:cubicBezTo>
                      <a:cubicBezTo>
                        <a:pt x="-4294" y="137520"/>
                        <a:pt x="-1648" y="138049"/>
                        <a:pt x="4438" y="134345"/>
                      </a:cubicBezTo>
                      <a:cubicBezTo>
                        <a:pt x="10523" y="130641"/>
                        <a:pt x="52063" y="104183"/>
                        <a:pt x="52063" y="104183"/>
                      </a:cubicBezTo>
                      <a:cubicBezTo>
                        <a:pt x="62911" y="97039"/>
                        <a:pt x="69525" y="91483"/>
                        <a:pt x="69525" y="91483"/>
                      </a:cubicBezTo>
                      <a:cubicBezTo>
                        <a:pt x="83283" y="81164"/>
                        <a:pt x="116621" y="54706"/>
                        <a:pt x="134613" y="42270"/>
                      </a:cubicBezTo>
                      <a:cubicBezTo>
                        <a:pt x="152605" y="29835"/>
                        <a:pt x="159219" y="24014"/>
                        <a:pt x="177475" y="16870"/>
                      </a:cubicBezTo>
                      <a:cubicBezTo>
                        <a:pt x="195731" y="9726"/>
                        <a:pt x="245473" y="-3768"/>
                        <a:pt x="237800" y="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7" name="フリーフォーム: 図形 1566">
                  <a:extLst>
                    <a:ext uri="{FF2B5EF4-FFF2-40B4-BE49-F238E27FC236}">
                      <a16:creationId xmlns:a16="http://schemas.microsoft.com/office/drawing/2014/main" id="{EE2E7191-3CE8-4F3C-979A-FCED36B3E8DB}"/>
                    </a:ext>
                  </a:extLst>
                </p:cNvPr>
                <p:cNvSpPr/>
                <p:nvPr/>
              </p:nvSpPr>
              <p:spPr>
                <a:xfrm>
                  <a:off x="7326009" y="2914418"/>
                  <a:ext cx="101775" cy="88037"/>
                </a:xfrm>
                <a:custGeom>
                  <a:avLst/>
                  <a:gdLst>
                    <a:gd name="connsiteX0" fmla="*/ 304 w 101775"/>
                    <a:gd name="connsiteY0" fmla="*/ 232 h 88037"/>
                    <a:gd name="connsiteX1" fmla="*/ 39991 w 101775"/>
                    <a:gd name="connsiteY1" fmla="*/ 52620 h 88037"/>
                    <a:gd name="connsiteX2" fmla="*/ 100316 w 101775"/>
                    <a:gd name="connsiteY2" fmla="*/ 87545 h 88037"/>
                    <a:gd name="connsiteX3" fmla="*/ 81266 w 101775"/>
                    <a:gd name="connsiteY3" fmla="*/ 73257 h 88037"/>
                    <a:gd name="connsiteX4" fmla="*/ 60629 w 101775"/>
                    <a:gd name="connsiteY4" fmla="*/ 74845 h 88037"/>
                    <a:gd name="connsiteX5" fmla="*/ 304 w 101775"/>
                    <a:gd name="connsiteY5" fmla="*/ 232 h 8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75" h="88037">
                      <a:moveTo>
                        <a:pt x="304" y="232"/>
                      </a:moveTo>
                      <a:cubicBezTo>
                        <a:pt x="-3136" y="-3472"/>
                        <a:pt x="23322" y="38068"/>
                        <a:pt x="39991" y="52620"/>
                      </a:cubicBezTo>
                      <a:cubicBezTo>
                        <a:pt x="56660" y="67172"/>
                        <a:pt x="93437" y="84106"/>
                        <a:pt x="100316" y="87545"/>
                      </a:cubicBezTo>
                      <a:cubicBezTo>
                        <a:pt x="107195" y="90984"/>
                        <a:pt x="87880" y="75374"/>
                        <a:pt x="81266" y="73257"/>
                      </a:cubicBezTo>
                      <a:cubicBezTo>
                        <a:pt x="74652" y="71140"/>
                        <a:pt x="72535" y="80666"/>
                        <a:pt x="60629" y="74845"/>
                      </a:cubicBezTo>
                      <a:cubicBezTo>
                        <a:pt x="48723" y="69024"/>
                        <a:pt x="3744" y="3936"/>
                        <a:pt x="304" y="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" name="フリーフォーム: 図形 1567">
                  <a:extLst>
                    <a:ext uri="{FF2B5EF4-FFF2-40B4-BE49-F238E27FC236}">
                      <a16:creationId xmlns:a16="http://schemas.microsoft.com/office/drawing/2014/main" id="{C8E8A2F9-79D0-40F3-9EA5-ADA8528D3189}"/>
                    </a:ext>
                  </a:extLst>
                </p:cNvPr>
                <p:cNvSpPr/>
                <p:nvPr/>
              </p:nvSpPr>
              <p:spPr>
                <a:xfrm>
                  <a:off x="6815472" y="2570022"/>
                  <a:ext cx="221986" cy="90653"/>
                </a:xfrm>
                <a:custGeom>
                  <a:avLst/>
                  <a:gdLst>
                    <a:gd name="connsiteX0" fmla="*/ 1253 w 221986"/>
                    <a:gd name="connsiteY0" fmla="*/ 141 h 90653"/>
                    <a:gd name="connsiteX1" fmla="*/ 152066 w 221986"/>
                    <a:gd name="connsiteY1" fmla="*/ 44591 h 90653"/>
                    <a:gd name="connsiteX2" fmla="*/ 221916 w 221986"/>
                    <a:gd name="connsiteY2" fmla="*/ 90628 h 90653"/>
                    <a:gd name="connsiteX3" fmla="*/ 140953 w 221986"/>
                    <a:gd name="connsiteY3" fmla="*/ 38241 h 90653"/>
                    <a:gd name="connsiteX4" fmla="*/ 174291 w 221986"/>
                    <a:gd name="connsiteY4" fmla="*/ 41416 h 90653"/>
                    <a:gd name="connsiteX5" fmla="*/ 104441 w 221986"/>
                    <a:gd name="connsiteY5" fmla="*/ 19191 h 90653"/>
                    <a:gd name="connsiteX6" fmla="*/ 107616 w 221986"/>
                    <a:gd name="connsiteY6" fmla="*/ 35066 h 90653"/>
                    <a:gd name="connsiteX7" fmla="*/ 80628 w 221986"/>
                    <a:gd name="connsiteY7" fmla="*/ 30303 h 90653"/>
                    <a:gd name="connsiteX8" fmla="*/ 1253 w 221986"/>
                    <a:gd name="connsiteY8" fmla="*/ 141 h 9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986" h="90653">
                      <a:moveTo>
                        <a:pt x="1253" y="141"/>
                      </a:moveTo>
                      <a:cubicBezTo>
                        <a:pt x="13159" y="2522"/>
                        <a:pt x="115289" y="29510"/>
                        <a:pt x="152066" y="44591"/>
                      </a:cubicBezTo>
                      <a:cubicBezTo>
                        <a:pt x="188843" y="59672"/>
                        <a:pt x="223768" y="91686"/>
                        <a:pt x="221916" y="90628"/>
                      </a:cubicBezTo>
                      <a:cubicBezTo>
                        <a:pt x="220064" y="89570"/>
                        <a:pt x="148890" y="46443"/>
                        <a:pt x="140953" y="38241"/>
                      </a:cubicBezTo>
                      <a:cubicBezTo>
                        <a:pt x="133016" y="30039"/>
                        <a:pt x="180376" y="44591"/>
                        <a:pt x="174291" y="41416"/>
                      </a:cubicBezTo>
                      <a:cubicBezTo>
                        <a:pt x="168206" y="38241"/>
                        <a:pt x="115553" y="20249"/>
                        <a:pt x="104441" y="19191"/>
                      </a:cubicBezTo>
                      <a:cubicBezTo>
                        <a:pt x="93329" y="18133"/>
                        <a:pt x="111585" y="33214"/>
                        <a:pt x="107616" y="35066"/>
                      </a:cubicBezTo>
                      <a:cubicBezTo>
                        <a:pt x="103647" y="36918"/>
                        <a:pt x="95445" y="34536"/>
                        <a:pt x="80628" y="30303"/>
                      </a:cubicBezTo>
                      <a:cubicBezTo>
                        <a:pt x="65811" y="26070"/>
                        <a:pt x="-10653" y="-2240"/>
                        <a:pt x="1253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" name="フリーフォーム: 図形 1568">
                  <a:extLst>
                    <a:ext uri="{FF2B5EF4-FFF2-40B4-BE49-F238E27FC236}">
                      <a16:creationId xmlns:a16="http://schemas.microsoft.com/office/drawing/2014/main" id="{5CCCFF99-3351-44AB-99FE-4C4659EA0AFE}"/>
                    </a:ext>
                  </a:extLst>
                </p:cNvPr>
                <p:cNvSpPr/>
                <p:nvPr/>
              </p:nvSpPr>
              <p:spPr>
                <a:xfrm>
                  <a:off x="6736989" y="2582863"/>
                  <a:ext cx="59848" cy="411172"/>
                </a:xfrm>
                <a:custGeom>
                  <a:avLst/>
                  <a:gdLst>
                    <a:gd name="connsiteX0" fmla="*/ 59099 w 59848"/>
                    <a:gd name="connsiteY0" fmla="*/ 0 h 411172"/>
                    <a:gd name="connsiteX1" fmla="*/ 54336 w 59848"/>
                    <a:gd name="connsiteY1" fmla="*/ 119062 h 411172"/>
                    <a:gd name="connsiteX2" fmla="*/ 59099 w 59848"/>
                    <a:gd name="connsiteY2" fmla="*/ 79375 h 411172"/>
                    <a:gd name="connsiteX3" fmla="*/ 35286 w 59848"/>
                    <a:gd name="connsiteY3" fmla="*/ 142875 h 411172"/>
                    <a:gd name="connsiteX4" fmla="*/ 36874 w 59848"/>
                    <a:gd name="connsiteY4" fmla="*/ 130175 h 411172"/>
                    <a:gd name="connsiteX5" fmla="*/ 16236 w 59848"/>
                    <a:gd name="connsiteY5" fmla="*/ 206375 h 411172"/>
                    <a:gd name="connsiteX6" fmla="*/ 361 w 59848"/>
                    <a:gd name="connsiteY6" fmla="*/ 285750 h 411172"/>
                    <a:gd name="connsiteX7" fmla="*/ 5124 w 59848"/>
                    <a:gd name="connsiteY7" fmla="*/ 393700 h 411172"/>
                    <a:gd name="connsiteX8" fmla="*/ 5124 w 59848"/>
                    <a:gd name="connsiteY8" fmla="*/ 277812 h 411172"/>
                    <a:gd name="connsiteX9" fmla="*/ 5124 w 59848"/>
                    <a:gd name="connsiteY9" fmla="*/ 411162 h 411172"/>
                    <a:gd name="connsiteX10" fmla="*/ 8299 w 59848"/>
                    <a:gd name="connsiteY10" fmla="*/ 284162 h 411172"/>
                    <a:gd name="connsiteX11" fmla="*/ 43224 w 59848"/>
                    <a:gd name="connsiteY11" fmla="*/ 119062 h 411172"/>
                    <a:gd name="connsiteX12" fmla="*/ 59099 w 59848"/>
                    <a:gd name="connsiteY12" fmla="*/ 0 h 41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848" h="411172">
                      <a:moveTo>
                        <a:pt x="59099" y="0"/>
                      </a:moveTo>
                      <a:cubicBezTo>
                        <a:pt x="60951" y="0"/>
                        <a:pt x="54336" y="105833"/>
                        <a:pt x="54336" y="119062"/>
                      </a:cubicBezTo>
                      <a:cubicBezTo>
                        <a:pt x="54336" y="132291"/>
                        <a:pt x="62274" y="75406"/>
                        <a:pt x="59099" y="79375"/>
                      </a:cubicBezTo>
                      <a:cubicBezTo>
                        <a:pt x="55924" y="83344"/>
                        <a:pt x="38990" y="134408"/>
                        <a:pt x="35286" y="142875"/>
                      </a:cubicBezTo>
                      <a:cubicBezTo>
                        <a:pt x="31582" y="151342"/>
                        <a:pt x="40049" y="119592"/>
                        <a:pt x="36874" y="130175"/>
                      </a:cubicBezTo>
                      <a:cubicBezTo>
                        <a:pt x="33699" y="140758"/>
                        <a:pt x="22321" y="180446"/>
                        <a:pt x="16236" y="206375"/>
                      </a:cubicBezTo>
                      <a:cubicBezTo>
                        <a:pt x="10150" y="232304"/>
                        <a:pt x="2213" y="254529"/>
                        <a:pt x="361" y="285750"/>
                      </a:cubicBezTo>
                      <a:cubicBezTo>
                        <a:pt x="-1491" y="316971"/>
                        <a:pt x="4330" y="395023"/>
                        <a:pt x="5124" y="393700"/>
                      </a:cubicBezTo>
                      <a:cubicBezTo>
                        <a:pt x="5918" y="392377"/>
                        <a:pt x="5124" y="277812"/>
                        <a:pt x="5124" y="277812"/>
                      </a:cubicBezTo>
                      <a:cubicBezTo>
                        <a:pt x="5124" y="280722"/>
                        <a:pt x="4595" y="410104"/>
                        <a:pt x="5124" y="411162"/>
                      </a:cubicBezTo>
                      <a:cubicBezTo>
                        <a:pt x="5653" y="412220"/>
                        <a:pt x="1949" y="332845"/>
                        <a:pt x="8299" y="284162"/>
                      </a:cubicBezTo>
                      <a:cubicBezTo>
                        <a:pt x="14649" y="235479"/>
                        <a:pt x="34228" y="164570"/>
                        <a:pt x="43224" y="119062"/>
                      </a:cubicBezTo>
                      <a:cubicBezTo>
                        <a:pt x="52220" y="73554"/>
                        <a:pt x="57247" y="0"/>
                        <a:pt x="5909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" name="フリーフォーム: 図形 1569">
                  <a:extLst>
                    <a:ext uri="{FF2B5EF4-FFF2-40B4-BE49-F238E27FC236}">
                      <a16:creationId xmlns:a16="http://schemas.microsoft.com/office/drawing/2014/main" id="{7680ABE9-4431-4C91-B725-0743A957BBD7}"/>
                    </a:ext>
                  </a:extLst>
                </p:cNvPr>
                <p:cNvSpPr/>
                <p:nvPr/>
              </p:nvSpPr>
              <p:spPr>
                <a:xfrm>
                  <a:off x="6957909" y="2578077"/>
                  <a:ext cx="151141" cy="392909"/>
                </a:xfrm>
                <a:custGeom>
                  <a:avLst/>
                  <a:gdLst>
                    <a:gd name="connsiteX0" fmla="*/ 104 w 151141"/>
                    <a:gd name="connsiteY0" fmla="*/ 23 h 392909"/>
                    <a:gd name="connsiteX1" fmla="*/ 144566 w 151141"/>
                    <a:gd name="connsiteY1" fmla="*/ 41298 h 392909"/>
                    <a:gd name="connsiteX2" fmla="*/ 125516 w 151141"/>
                    <a:gd name="connsiteY2" fmla="*/ 46061 h 392909"/>
                    <a:gd name="connsiteX3" fmla="*/ 115991 w 151141"/>
                    <a:gd name="connsiteY3" fmla="*/ 73048 h 392909"/>
                    <a:gd name="connsiteX4" fmla="*/ 111229 w 151141"/>
                    <a:gd name="connsiteY4" fmla="*/ 125436 h 392909"/>
                    <a:gd name="connsiteX5" fmla="*/ 109641 w 151141"/>
                    <a:gd name="connsiteY5" fmla="*/ 168298 h 392909"/>
                    <a:gd name="connsiteX6" fmla="*/ 108054 w 151141"/>
                    <a:gd name="connsiteY6" fmla="*/ 146073 h 392909"/>
                    <a:gd name="connsiteX7" fmla="*/ 71541 w 151141"/>
                    <a:gd name="connsiteY7" fmla="*/ 260373 h 392909"/>
                    <a:gd name="connsiteX8" fmla="*/ 44554 w 151141"/>
                    <a:gd name="connsiteY8" fmla="*/ 338161 h 392909"/>
                    <a:gd name="connsiteX9" fmla="*/ 35029 w 151141"/>
                    <a:gd name="connsiteY9" fmla="*/ 390548 h 392909"/>
                    <a:gd name="connsiteX10" fmla="*/ 69954 w 151141"/>
                    <a:gd name="connsiteY10" fmla="*/ 260373 h 392909"/>
                    <a:gd name="connsiteX11" fmla="*/ 93766 w 151141"/>
                    <a:gd name="connsiteY11" fmla="*/ 171473 h 392909"/>
                    <a:gd name="connsiteX12" fmla="*/ 100116 w 151141"/>
                    <a:gd name="connsiteY12" fmla="*/ 157186 h 392909"/>
                    <a:gd name="connsiteX13" fmla="*/ 120754 w 151141"/>
                    <a:gd name="connsiteY13" fmla="*/ 47648 h 392909"/>
                    <a:gd name="connsiteX14" fmla="*/ 104 w 151141"/>
                    <a:gd name="connsiteY14" fmla="*/ 23 h 39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1141" h="392909">
                      <a:moveTo>
                        <a:pt x="104" y="23"/>
                      </a:moveTo>
                      <a:cubicBezTo>
                        <a:pt x="4073" y="-1035"/>
                        <a:pt x="123664" y="33625"/>
                        <a:pt x="144566" y="41298"/>
                      </a:cubicBezTo>
                      <a:cubicBezTo>
                        <a:pt x="165468" y="48971"/>
                        <a:pt x="130279" y="40769"/>
                        <a:pt x="125516" y="46061"/>
                      </a:cubicBezTo>
                      <a:cubicBezTo>
                        <a:pt x="120754" y="51353"/>
                        <a:pt x="118372" y="59819"/>
                        <a:pt x="115991" y="73048"/>
                      </a:cubicBezTo>
                      <a:cubicBezTo>
                        <a:pt x="113610" y="86277"/>
                        <a:pt x="112287" y="109561"/>
                        <a:pt x="111229" y="125436"/>
                      </a:cubicBezTo>
                      <a:cubicBezTo>
                        <a:pt x="110171" y="141311"/>
                        <a:pt x="110170" y="164859"/>
                        <a:pt x="109641" y="168298"/>
                      </a:cubicBezTo>
                      <a:cubicBezTo>
                        <a:pt x="109112" y="171737"/>
                        <a:pt x="114404" y="130727"/>
                        <a:pt x="108054" y="146073"/>
                      </a:cubicBezTo>
                      <a:cubicBezTo>
                        <a:pt x="101704" y="161419"/>
                        <a:pt x="82124" y="228358"/>
                        <a:pt x="71541" y="260373"/>
                      </a:cubicBezTo>
                      <a:cubicBezTo>
                        <a:pt x="60958" y="292388"/>
                        <a:pt x="50639" y="316465"/>
                        <a:pt x="44554" y="338161"/>
                      </a:cubicBezTo>
                      <a:cubicBezTo>
                        <a:pt x="38469" y="359857"/>
                        <a:pt x="30796" y="403513"/>
                        <a:pt x="35029" y="390548"/>
                      </a:cubicBezTo>
                      <a:cubicBezTo>
                        <a:pt x="39262" y="377583"/>
                        <a:pt x="60165" y="296885"/>
                        <a:pt x="69954" y="260373"/>
                      </a:cubicBezTo>
                      <a:cubicBezTo>
                        <a:pt x="79743" y="223861"/>
                        <a:pt x="88739" y="188671"/>
                        <a:pt x="93766" y="171473"/>
                      </a:cubicBezTo>
                      <a:cubicBezTo>
                        <a:pt x="98793" y="154275"/>
                        <a:pt x="95618" y="177823"/>
                        <a:pt x="100116" y="157186"/>
                      </a:cubicBezTo>
                      <a:cubicBezTo>
                        <a:pt x="104614" y="136549"/>
                        <a:pt x="135041" y="71725"/>
                        <a:pt x="120754" y="47648"/>
                      </a:cubicBezTo>
                      <a:cubicBezTo>
                        <a:pt x="106467" y="23571"/>
                        <a:pt x="-3865" y="1081"/>
                        <a:pt x="104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1" name="フリーフォーム: 図形 1570">
                  <a:extLst>
                    <a:ext uri="{FF2B5EF4-FFF2-40B4-BE49-F238E27FC236}">
                      <a16:creationId xmlns:a16="http://schemas.microsoft.com/office/drawing/2014/main" id="{69BB0349-0772-4458-926D-8EB1324BBF6A}"/>
                    </a:ext>
                  </a:extLst>
                </p:cNvPr>
                <p:cNvSpPr/>
                <p:nvPr/>
              </p:nvSpPr>
              <p:spPr>
                <a:xfrm>
                  <a:off x="7078548" y="2606378"/>
                  <a:ext cx="69335" cy="87862"/>
                </a:xfrm>
                <a:custGeom>
                  <a:avLst/>
                  <a:gdLst>
                    <a:gd name="connsiteX0" fmla="*/ 66790 w 69335"/>
                    <a:gd name="connsiteY0" fmla="*/ 297 h 87862"/>
                    <a:gd name="connsiteX1" fmla="*/ 115 w 69335"/>
                    <a:gd name="connsiteY1" fmla="*/ 86022 h 87862"/>
                    <a:gd name="connsiteX2" fmla="*/ 50915 w 69335"/>
                    <a:gd name="connsiteY2" fmla="*/ 57447 h 87862"/>
                    <a:gd name="connsiteX3" fmla="*/ 66790 w 69335"/>
                    <a:gd name="connsiteY3" fmla="*/ 297 h 8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335" h="87862">
                      <a:moveTo>
                        <a:pt x="66790" y="297"/>
                      </a:moveTo>
                      <a:cubicBezTo>
                        <a:pt x="58323" y="5060"/>
                        <a:pt x="2761" y="76497"/>
                        <a:pt x="115" y="86022"/>
                      </a:cubicBezTo>
                      <a:cubicBezTo>
                        <a:pt x="-2531" y="95547"/>
                        <a:pt x="41126" y="65384"/>
                        <a:pt x="50915" y="57447"/>
                      </a:cubicBezTo>
                      <a:cubicBezTo>
                        <a:pt x="60704" y="49510"/>
                        <a:pt x="75257" y="-4466"/>
                        <a:pt x="66790" y="2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2" name="フリーフォーム: 図形 1571">
                  <a:extLst>
                    <a:ext uri="{FF2B5EF4-FFF2-40B4-BE49-F238E27FC236}">
                      <a16:creationId xmlns:a16="http://schemas.microsoft.com/office/drawing/2014/main" id="{6CF427D6-96D8-4006-BAF2-D626C6B7D452}"/>
                    </a:ext>
                  </a:extLst>
                </p:cNvPr>
                <p:cNvSpPr/>
                <p:nvPr/>
              </p:nvSpPr>
              <p:spPr>
                <a:xfrm>
                  <a:off x="7017963" y="2617290"/>
                  <a:ext cx="83077" cy="540256"/>
                </a:xfrm>
                <a:custGeom>
                  <a:avLst/>
                  <a:gdLst>
                    <a:gd name="connsiteX0" fmla="*/ 82925 w 83077"/>
                    <a:gd name="connsiteY0" fmla="*/ 498 h 540256"/>
                    <a:gd name="connsiteX1" fmla="*/ 49587 w 83077"/>
                    <a:gd name="connsiteY1" fmla="*/ 189410 h 540256"/>
                    <a:gd name="connsiteX2" fmla="*/ 62287 w 83077"/>
                    <a:gd name="connsiteY2" fmla="*/ 132260 h 540256"/>
                    <a:gd name="connsiteX3" fmla="*/ 38475 w 83077"/>
                    <a:gd name="connsiteY3" fmla="*/ 278310 h 540256"/>
                    <a:gd name="connsiteX4" fmla="*/ 30537 w 83077"/>
                    <a:gd name="connsiteY4" fmla="*/ 303710 h 540256"/>
                    <a:gd name="connsiteX5" fmla="*/ 36887 w 83077"/>
                    <a:gd name="connsiteY5" fmla="*/ 275135 h 540256"/>
                    <a:gd name="connsiteX6" fmla="*/ 9900 w 83077"/>
                    <a:gd name="connsiteY6" fmla="*/ 433885 h 540256"/>
                    <a:gd name="connsiteX7" fmla="*/ 375 w 83077"/>
                    <a:gd name="connsiteY7" fmla="*/ 540248 h 540256"/>
                    <a:gd name="connsiteX8" fmla="*/ 5137 w 83077"/>
                    <a:gd name="connsiteY8" fmla="*/ 438648 h 540256"/>
                    <a:gd name="connsiteX9" fmla="*/ 33712 w 83077"/>
                    <a:gd name="connsiteY9" fmla="*/ 256085 h 540256"/>
                    <a:gd name="connsiteX10" fmla="*/ 82925 w 83077"/>
                    <a:gd name="connsiteY10" fmla="*/ 498 h 54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077" h="540256">
                      <a:moveTo>
                        <a:pt x="82925" y="498"/>
                      </a:moveTo>
                      <a:cubicBezTo>
                        <a:pt x="85571" y="-10615"/>
                        <a:pt x="53027" y="167450"/>
                        <a:pt x="49587" y="189410"/>
                      </a:cubicBezTo>
                      <a:cubicBezTo>
                        <a:pt x="46147" y="211370"/>
                        <a:pt x="64139" y="117443"/>
                        <a:pt x="62287" y="132260"/>
                      </a:cubicBezTo>
                      <a:cubicBezTo>
                        <a:pt x="60435" y="147077"/>
                        <a:pt x="43767" y="249735"/>
                        <a:pt x="38475" y="278310"/>
                      </a:cubicBezTo>
                      <a:cubicBezTo>
                        <a:pt x="33183" y="306885"/>
                        <a:pt x="30802" y="304239"/>
                        <a:pt x="30537" y="303710"/>
                      </a:cubicBezTo>
                      <a:cubicBezTo>
                        <a:pt x="30272" y="303181"/>
                        <a:pt x="40326" y="253439"/>
                        <a:pt x="36887" y="275135"/>
                      </a:cubicBezTo>
                      <a:cubicBezTo>
                        <a:pt x="33448" y="296831"/>
                        <a:pt x="15985" y="389700"/>
                        <a:pt x="9900" y="433885"/>
                      </a:cubicBezTo>
                      <a:cubicBezTo>
                        <a:pt x="3815" y="478071"/>
                        <a:pt x="1169" y="539454"/>
                        <a:pt x="375" y="540248"/>
                      </a:cubicBezTo>
                      <a:cubicBezTo>
                        <a:pt x="-419" y="541042"/>
                        <a:pt x="-419" y="486008"/>
                        <a:pt x="5137" y="438648"/>
                      </a:cubicBezTo>
                      <a:cubicBezTo>
                        <a:pt x="10693" y="391288"/>
                        <a:pt x="22070" y="328052"/>
                        <a:pt x="33712" y="256085"/>
                      </a:cubicBezTo>
                      <a:cubicBezTo>
                        <a:pt x="45354" y="184118"/>
                        <a:pt x="80279" y="11611"/>
                        <a:pt x="82925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3" name="フリーフォーム: 図形 1572">
                  <a:extLst>
                    <a:ext uri="{FF2B5EF4-FFF2-40B4-BE49-F238E27FC236}">
                      <a16:creationId xmlns:a16="http://schemas.microsoft.com/office/drawing/2014/main" id="{EF37332E-A195-4F85-B551-4DA6F632A360}"/>
                    </a:ext>
                  </a:extLst>
                </p:cNvPr>
                <p:cNvSpPr/>
                <p:nvPr/>
              </p:nvSpPr>
              <p:spPr>
                <a:xfrm>
                  <a:off x="7061966" y="2781615"/>
                  <a:ext cx="94597" cy="120978"/>
                </a:xfrm>
                <a:custGeom>
                  <a:avLst/>
                  <a:gdLst>
                    <a:gd name="connsiteX0" fmla="*/ 2409 w 94597"/>
                    <a:gd name="connsiteY0" fmla="*/ 1273 h 120978"/>
                    <a:gd name="connsiteX1" fmla="*/ 92897 w 94597"/>
                    <a:gd name="connsiteY1" fmla="*/ 17148 h 120978"/>
                    <a:gd name="connsiteX2" fmla="*/ 57972 w 94597"/>
                    <a:gd name="connsiteY2" fmla="*/ 28260 h 120978"/>
                    <a:gd name="connsiteX3" fmla="*/ 13522 w 94597"/>
                    <a:gd name="connsiteY3" fmla="*/ 91760 h 120978"/>
                    <a:gd name="connsiteX4" fmla="*/ 16697 w 94597"/>
                    <a:gd name="connsiteY4" fmla="*/ 120335 h 120978"/>
                    <a:gd name="connsiteX5" fmla="*/ 24634 w 94597"/>
                    <a:gd name="connsiteY5" fmla="*/ 66360 h 120978"/>
                    <a:gd name="connsiteX6" fmla="*/ 24634 w 94597"/>
                    <a:gd name="connsiteY6" fmla="*/ 53660 h 120978"/>
                    <a:gd name="connsiteX7" fmla="*/ 2409 w 94597"/>
                    <a:gd name="connsiteY7" fmla="*/ 1273 h 1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597" h="120978">
                      <a:moveTo>
                        <a:pt x="2409" y="1273"/>
                      </a:moveTo>
                      <a:cubicBezTo>
                        <a:pt x="13786" y="-4812"/>
                        <a:pt x="83637" y="12650"/>
                        <a:pt x="92897" y="17148"/>
                      </a:cubicBezTo>
                      <a:cubicBezTo>
                        <a:pt x="102157" y="21646"/>
                        <a:pt x="71201" y="15825"/>
                        <a:pt x="57972" y="28260"/>
                      </a:cubicBezTo>
                      <a:cubicBezTo>
                        <a:pt x="44743" y="40695"/>
                        <a:pt x="20401" y="76414"/>
                        <a:pt x="13522" y="91760"/>
                      </a:cubicBezTo>
                      <a:cubicBezTo>
                        <a:pt x="6643" y="107106"/>
                        <a:pt x="14845" y="124568"/>
                        <a:pt x="16697" y="120335"/>
                      </a:cubicBezTo>
                      <a:cubicBezTo>
                        <a:pt x="18549" y="116102"/>
                        <a:pt x="23311" y="77472"/>
                        <a:pt x="24634" y="66360"/>
                      </a:cubicBezTo>
                      <a:cubicBezTo>
                        <a:pt x="25957" y="55248"/>
                        <a:pt x="25692" y="60274"/>
                        <a:pt x="24634" y="53660"/>
                      </a:cubicBezTo>
                      <a:cubicBezTo>
                        <a:pt x="23576" y="47046"/>
                        <a:pt x="-8968" y="7358"/>
                        <a:pt x="2409" y="1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4" name="フリーフォーム: 図形 1573">
                  <a:extLst>
                    <a:ext uri="{FF2B5EF4-FFF2-40B4-BE49-F238E27FC236}">
                      <a16:creationId xmlns:a16="http://schemas.microsoft.com/office/drawing/2014/main" id="{6B162A0B-B725-4E35-B4F6-DFD86CCBF16B}"/>
                    </a:ext>
                  </a:extLst>
                </p:cNvPr>
                <p:cNvSpPr/>
                <p:nvPr/>
              </p:nvSpPr>
              <p:spPr>
                <a:xfrm>
                  <a:off x="7064072" y="2758000"/>
                  <a:ext cx="154483" cy="247165"/>
                </a:xfrm>
                <a:custGeom>
                  <a:avLst/>
                  <a:gdLst>
                    <a:gd name="connsiteX0" fmla="*/ 154291 w 154483"/>
                    <a:gd name="connsiteY0" fmla="*/ 1075 h 247165"/>
                    <a:gd name="connsiteX1" fmla="*/ 57453 w 154483"/>
                    <a:gd name="connsiteY1" fmla="*/ 88388 h 247165"/>
                    <a:gd name="connsiteX2" fmla="*/ 125716 w 154483"/>
                    <a:gd name="connsiteY2" fmla="*/ 56638 h 247165"/>
                    <a:gd name="connsiteX3" fmla="*/ 93966 w 154483"/>
                    <a:gd name="connsiteY3" fmla="*/ 115375 h 247165"/>
                    <a:gd name="connsiteX4" fmla="*/ 73328 w 154483"/>
                    <a:gd name="connsiteY4" fmla="*/ 148713 h 247165"/>
                    <a:gd name="connsiteX5" fmla="*/ 33641 w 154483"/>
                    <a:gd name="connsiteY5" fmla="*/ 175700 h 247165"/>
                    <a:gd name="connsiteX6" fmla="*/ 33641 w 154483"/>
                    <a:gd name="connsiteY6" fmla="*/ 204275 h 247165"/>
                    <a:gd name="connsiteX7" fmla="*/ 1891 w 154483"/>
                    <a:gd name="connsiteY7" fmla="*/ 245550 h 247165"/>
                    <a:gd name="connsiteX8" fmla="*/ 97141 w 154483"/>
                    <a:gd name="connsiteY8" fmla="*/ 143950 h 247165"/>
                    <a:gd name="connsiteX9" fmla="*/ 128891 w 154483"/>
                    <a:gd name="connsiteY9" fmla="*/ 94738 h 247165"/>
                    <a:gd name="connsiteX10" fmla="*/ 73328 w 154483"/>
                    <a:gd name="connsiteY10" fmla="*/ 110613 h 247165"/>
                    <a:gd name="connsiteX11" fmla="*/ 59041 w 154483"/>
                    <a:gd name="connsiteY11" fmla="*/ 97913 h 247165"/>
                    <a:gd name="connsiteX12" fmla="*/ 81266 w 154483"/>
                    <a:gd name="connsiteY12" fmla="*/ 42350 h 247165"/>
                    <a:gd name="connsiteX13" fmla="*/ 154291 w 154483"/>
                    <a:gd name="connsiteY13" fmla="*/ 1075 h 24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483" h="247165">
                      <a:moveTo>
                        <a:pt x="154291" y="1075"/>
                      </a:moveTo>
                      <a:cubicBezTo>
                        <a:pt x="150322" y="8748"/>
                        <a:pt x="62215" y="79128"/>
                        <a:pt x="57453" y="88388"/>
                      </a:cubicBezTo>
                      <a:cubicBezTo>
                        <a:pt x="52690" y="97649"/>
                        <a:pt x="119631" y="52140"/>
                        <a:pt x="125716" y="56638"/>
                      </a:cubicBezTo>
                      <a:cubicBezTo>
                        <a:pt x="131801" y="61136"/>
                        <a:pt x="102697" y="100029"/>
                        <a:pt x="93966" y="115375"/>
                      </a:cubicBezTo>
                      <a:cubicBezTo>
                        <a:pt x="85235" y="130721"/>
                        <a:pt x="83382" y="138659"/>
                        <a:pt x="73328" y="148713"/>
                      </a:cubicBezTo>
                      <a:cubicBezTo>
                        <a:pt x="63274" y="158767"/>
                        <a:pt x="40255" y="166440"/>
                        <a:pt x="33641" y="175700"/>
                      </a:cubicBezTo>
                      <a:cubicBezTo>
                        <a:pt x="27027" y="184960"/>
                        <a:pt x="38933" y="192633"/>
                        <a:pt x="33641" y="204275"/>
                      </a:cubicBezTo>
                      <a:cubicBezTo>
                        <a:pt x="28349" y="215917"/>
                        <a:pt x="-8692" y="255604"/>
                        <a:pt x="1891" y="245550"/>
                      </a:cubicBezTo>
                      <a:cubicBezTo>
                        <a:pt x="12474" y="235496"/>
                        <a:pt x="75974" y="169085"/>
                        <a:pt x="97141" y="143950"/>
                      </a:cubicBezTo>
                      <a:cubicBezTo>
                        <a:pt x="118308" y="118815"/>
                        <a:pt x="132860" y="100294"/>
                        <a:pt x="128891" y="94738"/>
                      </a:cubicBezTo>
                      <a:cubicBezTo>
                        <a:pt x="124922" y="89182"/>
                        <a:pt x="84970" y="110084"/>
                        <a:pt x="73328" y="110613"/>
                      </a:cubicBezTo>
                      <a:cubicBezTo>
                        <a:pt x="61686" y="111142"/>
                        <a:pt x="57718" y="109290"/>
                        <a:pt x="59041" y="97913"/>
                      </a:cubicBezTo>
                      <a:cubicBezTo>
                        <a:pt x="60364" y="86536"/>
                        <a:pt x="62745" y="55844"/>
                        <a:pt x="81266" y="42350"/>
                      </a:cubicBezTo>
                      <a:cubicBezTo>
                        <a:pt x="99787" y="28856"/>
                        <a:pt x="158260" y="-6598"/>
                        <a:pt x="154291" y="10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5" name="フリーフォーム: 図形 1574">
                  <a:extLst>
                    <a:ext uri="{FF2B5EF4-FFF2-40B4-BE49-F238E27FC236}">
                      <a16:creationId xmlns:a16="http://schemas.microsoft.com/office/drawing/2014/main" id="{A4027542-3F6D-4DD9-850E-B9C2D80E0D05}"/>
                    </a:ext>
                  </a:extLst>
                </p:cNvPr>
                <p:cNvSpPr/>
                <p:nvPr/>
              </p:nvSpPr>
              <p:spPr>
                <a:xfrm>
                  <a:off x="7029821" y="2841568"/>
                  <a:ext cx="59135" cy="356419"/>
                </a:xfrm>
                <a:custGeom>
                  <a:avLst/>
                  <a:gdLst>
                    <a:gd name="connsiteX0" fmla="*/ 56779 w 59135"/>
                    <a:gd name="connsiteY0" fmla="*/ 3232 h 356419"/>
                    <a:gd name="connsiteX1" fmla="*/ 1217 w 59135"/>
                    <a:gd name="connsiteY1" fmla="*/ 314382 h 356419"/>
                    <a:gd name="connsiteX2" fmla="*/ 17092 w 59135"/>
                    <a:gd name="connsiteY2" fmla="*/ 179445 h 356419"/>
                    <a:gd name="connsiteX3" fmla="*/ 1217 w 59135"/>
                    <a:gd name="connsiteY3" fmla="*/ 354070 h 356419"/>
                    <a:gd name="connsiteX4" fmla="*/ 53604 w 59135"/>
                    <a:gd name="connsiteY4" fmla="*/ 279457 h 356419"/>
                    <a:gd name="connsiteX5" fmla="*/ 42492 w 59135"/>
                    <a:gd name="connsiteY5" fmla="*/ 268345 h 356419"/>
                    <a:gd name="connsiteX6" fmla="*/ 47254 w 59135"/>
                    <a:gd name="connsiteY6" fmla="*/ 215957 h 356419"/>
                    <a:gd name="connsiteX7" fmla="*/ 48842 w 59135"/>
                    <a:gd name="connsiteY7" fmla="*/ 154045 h 356419"/>
                    <a:gd name="connsiteX8" fmla="*/ 56779 w 59135"/>
                    <a:gd name="connsiteY8" fmla="*/ 3232 h 3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35" h="356419">
                      <a:moveTo>
                        <a:pt x="56779" y="3232"/>
                      </a:moveTo>
                      <a:cubicBezTo>
                        <a:pt x="48842" y="29955"/>
                        <a:pt x="7831" y="285013"/>
                        <a:pt x="1217" y="314382"/>
                      </a:cubicBezTo>
                      <a:cubicBezTo>
                        <a:pt x="-5397" y="343751"/>
                        <a:pt x="17092" y="172830"/>
                        <a:pt x="17092" y="179445"/>
                      </a:cubicBezTo>
                      <a:cubicBezTo>
                        <a:pt x="17092" y="186060"/>
                        <a:pt x="-4868" y="337402"/>
                        <a:pt x="1217" y="354070"/>
                      </a:cubicBezTo>
                      <a:cubicBezTo>
                        <a:pt x="7302" y="370738"/>
                        <a:pt x="46725" y="293745"/>
                        <a:pt x="53604" y="279457"/>
                      </a:cubicBezTo>
                      <a:cubicBezTo>
                        <a:pt x="60483" y="265170"/>
                        <a:pt x="43550" y="278928"/>
                        <a:pt x="42492" y="268345"/>
                      </a:cubicBezTo>
                      <a:cubicBezTo>
                        <a:pt x="41434" y="257762"/>
                        <a:pt x="46196" y="235007"/>
                        <a:pt x="47254" y="215957"/>
                      </a:cubicBezTo>
                      <a:cubicBezTo>
                        <a:pt x="48312" y="196907"/>
                        <a:pt x="47519" y="184737"/>
                        <a:pt x="48842" y="154045"/>
                      </a:cubicBezTo>
                      <a:cubicBezTo>
                        <a:pt x="50165" y="123353"/>
                        <a:pt x="64716" y="-23491"/>
                        <a:pt x="56779" y="3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6" name="フリーフォーム: 図形 1575">
                  <a:extLst>
                    <a:ext uri="{FF2B5EF4-FFF2-40B4-BE49-F238E27FC236}">
                      <a16:creationId xmlns:a16="http://schemas.microsoft.com/office/drawing/2014/main" id="{E2D4A504-6C27-4F0C-8B78-8E556C6C92CE}"/>
                    </a:ext>
                  </a:extLst>
                </p:cNvPr>
                <p:cNvSpPr/>
                <p:nvPr/>
              </p:nvSpPr>
              <p:spPr>
                <a:xfrm>
                  <a:off x="6970586" y="3193104"/>
                  <a:ext cx="57980" cy="277772"/>
                </a:xfrm>
                <a:custGeom>
                  <a:avLst/>
                  <a:gdLst>
                    <a:gd name="connsiteX0" fmla="*/ 57277 w 57980"/>
                    <a:gd name="connsiteY0" fmla="*/ 946 h 277772"/>
                    <a:gd name="connsiteX1" fmla="*/ 22352 w 57980"/>
                    <a:gd name="connsiteY1" fmla="*/ 166046 h 277772"/>
                    <a:gd name="connsiteX2" fmla="*/ 12827 w 57980"/>
                    <a:gd name="connsiteY2" fmla="*/ 248596 h 277772"/>
                    <a:gd name="connsiteX3" fmla="*/ 11239 w 57980"/>
                    <a:gd name="connsiteY3" fmla="*/ 272409 h 277772"/>
                    <a:gd name="connsiteX4" fmla="*/ 42989 w 57980"/>
                    <a:gd name="connsiteY4" fmla="*/ 154934 h 277772"/>
                    <a:gd name="connsiteX5" fmla="*/ 127 w 57980"/>
                    <a:gd name="connsiteY5" fmla="*/ 202559 h 277772"/>
                    <a:gd name="connsiteX6" fmla="*/ 30289 w 57980"/>
                    <a:gd name="connsiteY6" fmla="*/ 153346 h 277772"/>
                    <a:gd name="connsiteX7" fmla="*/ 44577 w 57980"/>
                    <a:gd name="connsiteY7" fmla="*/ 99371 h 277772"/>
                    <a:gd name="connsiteX8" fmla="*/ 57277 w 57980"/>
                    <a:gd name="connsiteY8" fmla="*/ 946 h 27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80" h="277772">
                      <a:moveTo>
                        <a:pt x="57277" y="946"/>
                      </a:moveTo>
                      <a:cubicBezTo>
                        <a:pt x="53573" y="12058"/>
                        <a:pt x="29760" y="124771"/>
                        <a:pt x="22352" y="166046"/>
                      </a:cubicBezTo>
                      <a:cubicBezTo>
                        <a:pt x="14944" y="207321"/>
                        <a:pt x="14679" y="230869"/>
                        <a:pt x="12827" y="248596"/>
                      </a:cubicBezTo>
                      <a:cubicBezTo>
                        <a:pt x="10975" y="266323"/>
                        <a:pt x="6212" y="288019"/>
                        <a:pt x="11239" y="272409"/>
                      </a:cubicBezTo>
                      <a:cubicBezTo>
                        <a:pt x="16266" y="256799"/>
                        <a:pt x="44841" y="166576"/>
                        <a:pt x="42989" y="154934"/>
                      </a:cubicBezTo>
                      <a:cubicBezTo>
                        <a:pt x="41137" y="143292"/>
                        <a:pt x="2244" y="202824"/>
                        <a:pt x="127" y="202559"/>
                      </a:cubicBezTo>
                      <a:cubicBezTo>
                        <a:pt x="-1990" y="202294"/>
                        <a:pt x="22881" y="170544"/>
                        <a:pt x="30289" y="153346"/>
                      </a:cubicBezTo>
                      <a:cubicBezTo>
                        <a:pt x="37697" y="136148"/>
                        <a:pt x="40079" y="118950"/>
                        <a:pt x="44577" y="99371"/>
                      </a:cubicBezTo>
                      <a:cubicBezTo>
                        <a:pt x="49075" y="79792"/>
                        <a:pt x="60981" y="-10166"/>
                        <a:pt x="57277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7" name="フリーフォーム: 図形 1576">
                  <a:extLst>
                    <a:ext uri="{FF2B5EF4-FFF2-40B4-BE49-F238E27FC236}">
                      <a16:creationId xmlns:a16="http://schemas.microsoft.com/office/drawing/2014/main" id="{6B7FCD4D-34D1-4615-9D6C-A4BCBEE6DF24}"/>
                    </a:ext>
                  </a:extLst>
                </p:cNvPr>
                <p:cNvSpPr/>
                <p:nvPr/>
              </p:nvSpPr>
              <p:spPr>
                <a:xfrm>
                  <a:off x="6364285" y="3395405"/>
                  <a:ext cx="51916" cy="232579"/>
                </a:xfrm>
                <a:custGeom>
                  <a:avLst/>
                  <a:gdLst>
                    <a:gd name="connsiteX0" fmla="*/ 49215 w 51916"/>
                    <a:gd name="connsiteY0" fmla="*/ 258 h 232579"/>
                    <a:gd name="connsiteX1" fmla="*/ 23815 w 51916"/>
                    <a:gd name="connsiteY1" fmla="*/ 135195 h 232579"/>
                    <a:gd name="connsiteX2" fmla="*/ 3 w 51916"/>
                    <a:gd name="connsiteY2" fmla="*/ 232033 h 232579"/>
                    <a:gd name="connsiteX3" fmla="*/ 22228 w 51916"/>
                    <a:gd name="connsiteY3" fmla="*/ 173295 h 232579"/>
                    <a:gd name="connsiteX4" fmla="*/ 38103 w 51916"/>
                    <a:gd name="connsiteY4" fmla="*/ 146308 h 232579"/>
                    <a:gd name="connsiteX5" fmla="*/ 49215 w 51916"/>
                    <a:gd name="connsiteY5" fmla="*/ 101858 h 232579"/>
                    <a:gd name="connsiteX6" fmla="*/ 49215 w 51916"/>
                    <a:gd name="connsiteY6" fmla="*/ 258 h 2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16" h="232579">
                      <a:moveTo>
                        <a:pt x="49215" y="258"/>
                      </a:moveTo>
                      <a:cubicBezTo>
                        <a:pt x="44982" y="5814"/>
                        <a:pt x="32017" y="96566"/>
                        <a:pt x="23815" y="135195"/>
                      </a:cubicBezTo>
                      <a:cubicBezTo>
                        <a:pt x="15613" y="173824"/>
                        <a:pt x="267" y="225683"/>
                        <a:pt x="3" y="232033"/>
                      </a:cubicBezTo>
                      <a:cubicBezTo>
                        <a:pt x="-261" y="238383"/>
                        <a:pt x="15878" y="187583"/>
                        <a:pt x="22228" y="173295"/>
                      </a:cubicBezTo>
                      <a:cubicBezTo>
                        <a:pt x="28578" y="159007"/>
                        <a:pt x="33605" y="158214"/>
                        <a:pt x="38103" y="146308"/>
                      </a:cubicBezTo>
                      <a:cubicBezTo>
                        <a:pt x="42601" y="134402"/>
                        <a:pt x="46305" y="123554"/>
                        <a:pt x="49215" y="101858"/>
                      </a:cubicBezTo>
                      <a:cubicBezTo>
                        <a:pt x="52125" y="80162"/>
                        <a:pt x="53448" y="-5298"/>
                        <a:pt x="49215" y="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8" name="フリーフォーム: 図形 1577">
                  <a:extLst>
                    <a:ext uri="{FF2B5EF4-FFF2-40B4-BE49-F238E27FC236}">
                      <a16:creationId xmlns:a16="http://schemas.microsoft.com/office/drawing/2014/main" id="{0F49747F-699A-4DDA-8DAF-BCF57952F60B}"/>
                    </a:ext>
                  </a:extLst>
                </p:cNvPr>
                <p:cNvSpPr/>
                <p:nvPr/>
              </p:nvSpPr>
              <p:spPr>
                <a:xfrm>
                  <a:off x="6408633" y="3301981"/>
                  <a:ext cx="63654" cy="191444"/>
                </a:xfrm>
                <a:custGeom>
                  <a:avLst/>
                  <a:gdLst>
                    <a:gd name="connsiteX0" fmla="*/ 105 w 63654"/>
                    <a:gd name="connsiteY0" fmla="*/ 19 h 191444"/>
                    <a:gd name="connsiteX1" fmla="*/ 25505 w 63654"/>
                    <a:gd name="connsiteY1" fmla="*/ 125432 h 191444"/>
                    <a:gd name="connsiteX2" fmla="*/ 25505 w 63654"/>
                    <a:gd name="connsiteY2" fmla="*/ 190519 h 191444"/>
                    <a:gd name="connsiteX3" fmla="*/ 46142 w 63654"/>
                    <a:gd name="connsiteY3" fmla="*/ 165119 h 191444"/>
                    <a:gd name="connsiteX4" fmla="*/ 63605 w 63654"/>
                    <a:gd name="connsiteY4" fmla="*/ 184169 h 191444"/>
                    <a:gd name="connsiteX5" fmla="*/ 50905 w 63654"/>
                    <a:gd name="connsiteY5" fmla="*/ 134957 h 191444"/>
                    <a:gd name="connsiteX6" fmla="*/ 36617 w 63654"/>
                    <a:gd name="connsiteY6" fmla="*/ 115907 h 191444"/>
                    <a:gd name="connsiteX7" fmla="*/ 105 w 63654"/>
                    <a:gd name="connsiteY7" fmla="*/ 19 h 19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4" h="191444">
                      <a:moveTo>
                        <a:pt x="105" y="19"/>
                      </a:moveTo>
                      <a:cubicBezTo>
                        <a:pt x="-1747" y="1606"/>
                        <a:pt x="21272" y="93682"/>
                        <a:pt x="25505" y="125432"/>
                      </a:cubicBezTo>
                      <a:cubicBezTo>
                        <a:pt x="29738" y="157182"/>
                        <a:pt x="22066" y="183905"/>
                        <a:pt x="25505" y="190519"/>
                      </a:cubicBezTo>
                      <a:cubicBezTo>
                        <a:pt x="28944" y="197133"/>
                        <a:pt x="39792" y="166177"/>
                        <a:pt x="46142" y="165119"/>
                      </a:cubicBezTo>
                      <a:cubicBezTo>
                        <a:pt x="52492" y="164061"/>
                        <a:pt x="62811" y="189196"/>
                        <a:pt x="63605" y="184169"/>
                      </a:cubicBezTo>
                      <a:cubicBezTo>
                        <a:pt x="64399" y="179142"/>
                        <a:pt x="55403" y="146334"/>
                        <a:pt x="50905" y="134957"/>
                      </a:cubicBezTo>
                      <a:cubicBezTo>
                        <a:pt x="46407" y="123580"/>
                        <a:pt x="44025" y="136544"/>
                        <a:pt x="36617" y="115907"/>
                      </a:cubicBezTo>
                      <a:cubicBezTo>
                        <a:pt x="29209" y="95270"/>
                        <a:pt x="1957" y="-1568"/>
                        <a:pt x="10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9" name="フリーフォーム: 図形 1578">
                  <a:extLst>
                    <a:ext uri="{FF2B5EF4-FFF2-40B4-BE49-F238E27FC236}">
                      <a16:creationId xmlns:a16="http://schemas.microsoft.com/office/drawing/2014/main" id="{F350E013-32A4-48D6-BAF8-32E7C177374D}"/>
                    </a:ext>
                  </a:extLst>
                </p:cNvPr>
                <p:cNvSpPr/>
                <p:nvPr/>
              </p:nvSpPr>
              <p:spPr>
                <a:xfrm>
                  <a:off x="6284060" y="3475021"/>
                  <a:ext cx="70881" cy="281167"/>
                </a:xfrm>
                <a:custGeom>
                  <a:avLst/>
                  <a:gdLst>
                    <a:gd name="connsiteX0" fmla="*/ 70703 w 70881"/>
                    <a:gd name="connsiteY0" fmla="*/ 17 h 281167"/>
                    <a:gd name="connsiteX1" fmla="*/ 35778 w 70881"/>
                    <a:gd name="connsiteY1" fmla="*/ 138129 h 281167"/>
                    <a:gd name="connsiteX2" fmla="*/ 45303 w 70881"/>
                    <a:gd name="connsiteY2" fmla="*/ 198454 h 281167"/>
                    <a:gd name="connsiteX3" fmla="*/ 27840 w 70881"/>
                    <a:gd name="connsiteY3" fmla="*/ 233379 h 281167"/>
                    <a:gd name="connsiteX4" fmla="*/ 853 w 70881"/>
                    <a:gd name="connsiteY4" fmla="*/ 281004 h 281167"/>
                    <a:gd name="connsiteX5" fmla="*/ 7203 w 70881"/>
                    <a:gd name="connsiteY5" fmla="*/ 215917 h 281167"/>
                    <a:gd name="connsiteX6" fmla="*/ 11965 w 70881"/>
                    <a:gd name="connsiteY6" fmla="*/ 169879 h 281167"/>
                    <a:gd name="connsiteX7" fmla="*/ 18315 w 70881"/>
                    <a:gd name="connsiteY7" fmla="*/ 128604 h 281167"/>
                    <a:gd name="connsiteX8" fmla="*/ 70703 w 70881"/>
                    <a:gd name="connsiteY8" fmla="*/ 17 h 28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881" h="281167">
                      <a:moveTo>
                        <a:pt x="70703" y="17"/>
                      </a:moveTo>
                      <a:cubicBezTo>
                        <a:pt x="73613" y="1604"/>
                        <a:pt x="40011" y="105056"/>
                        <a:pt x="35778" y="138129"/>
                      </a:cubicBezTo>
                      <a:cubicBezTo>
                        <a:pt x="31545" y="171202"/>
                        <a:pt x="46626" y="182579"/>
                        <a:pt x="45303" y="198454"/>
                      </a:cubicBezTo>
                      <a:cubicBezTo>
                        <a:pt x="43980" y="214329"/>
                        <a:pt x="35248" y="219621"/>
                        <a:pt x="27840" y="233379"/>
                      </a:cubicBezTo>
                      <a:cubicBezTo>
                        <a:pt x="20432" y="247137"/>
                        <a:pt x="4292" y="283914"/>
                        <a:pt x="853" y="281004"/>
                      </a:cubicBezTo>
                      <a:cubicBezTo>
                        <a:pt x="-2586" y="278094"/>
                        <a:pt x="5351" y="234438"/>
                        <a:pt x="7203" y="215917"/>
                      </a:cubicBezTo>
                      <a:cubicBezTo>
                        <a:pt x="9055" y="197396"/>
                        <a:pt x="10113" y="184431"/>
                        <a:pt x="11965" y="169879"/>
                      </a:cubicBezTo>
                      <a:cubicBezTo>
                        <a:pt x="13817" y="155327"/>
                        <a:pt x="10113" y="154533"/>
                        <a:pt x="18315" y="128604"/>
                      </a:cubicBezTo>
                      <a:cubicBezTo>
                        <a:pt x="26517" y="102675"/>
                        <a:pt x="67793" y="-1570"/>
                        <a:pt x="70703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0" name="フリーフォーム: 図形 1579">
                  <a:extLst>
                    <a:ext uri="{FF2B5EF4-FFF2-40B4-BE49-F238E27FC236}">
                      <a16:creationId xmlns:a16="http://schemas.microsoft.com/office/drawing/2014/main" id="{362198F5-7DC4-446A-8978-7EB4DAA92B68}"/>
                    </a:ext>
                  </a:extLst>
                </p:cNvPr>
                <p:cNvSpPr/>
                <p:nvPr/>
              </p:nvSpPr>
              <p:spPr>
                <a:xfrm>
                  <a:off x="6332247" y="3468659"/>
                  <a:ext cx="151143" cy="190535"/>
                </a:xfrm>
                <a:custGeom>
                  <a:avLst/>
                  <a:gdLst>
                    <a:gd name="connsiteX0" fmla="*/ 149516 w 151143"/>
                    <a:gd name="connsiteY0" fmla="*/ 29 h 190535"/>
                    <a:gd name="connsiteX1" fmla="*/ 89191 w 151143"/>
                    <a:gd name="connsiteY1" fmla="*/ 106391 h 190535"/>
                    <a:gd name="connsiteX2" fmla="*/ 65378 w 151143"/>
                    <a:gd name="connsiteY2" fmla="*/ 146079 h 190535"/>
                    <a:gd name="connsiteX3" fmla="*/ 291 w 151143"/>
                    <a:gd name="connsiteY3" fmla="*/ 190529 h 190535"/>
                    <a:gd name="connsiteX4" fmla="*/ 93953 w 151143"/>
                    <a:gd name="connsiteY4" fmla="*/ 142904 h 190535"/>
                    <a:gd name="connsiteX5" fmla="*/ 120941 w 151143"/>
                    <a:gd name="connsiteY5" fmla="*/ 111154 h 190535"/>
                    <a:gd name="connsiteX6" fmla="*/ 133641 w 151143"/>
                    <a:gd name="connsiteY6" fmla="*/ 95279 h 190535"/>
                    <a:gd name="connsiteX7" fmla="*/ 149516 w 151143"/>
                    <a:gd name="connsiteY7" fmla="*/ 29 h 190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143" h="190535">
                      <a:moveTo>
                        <a:pt x="149516" y="29"/>
                      </a:moveTo>
                      <a:cubicBezTo>
                        <a:pt x="142108" y="1881"/>
                        <a:pt x="103214" y="82049"/>
                        <a:pt x="89191" y="106391"/>
                      </a:cubicBezTo>
                      <a:cubicBezTo>
                        <a:pt x="75168" y="130733"/>
                        <a:pt x="80195" y="132056"/>
                        <a:pt x="65378" y="146079"/>
                      </a:cubicBezTo>
                      <a:cubicBezTo>
                        <a:pt x="50561" y="160102"/>
                        <a:pt x="-4472" y="191058"/>
                        <a:pt x="291" y="190529"/>
                      </a:cubicBezTo>
                      <a:cubicBezTo>
                        <a:pt x="5053" y="190000"/>
                        <a:pt x="73845" y="156133"/>
                        <a:pt x="93953" y="142904"/>
                      </a:cubicBezTo>
                      <a:cubicBezTo>
                        <a:pt x="114061" y="129675"/>
                        <a:pt x="114326" y="119091"/>
                        <a:pt x="120941" y="111154"/>
                      </a:cubicBezTo>
                      <a:cubicBezTo>
                        <a:pt x="127556" y="103217"/>
                        <a:pt x="130466" y="106921"/>
                        <a:pt x="133641" y="95279"/>
                      </a:cubicBezTo>
                      <a:cubicBezTo>
                        <a:pt x="136816" y="83637"/>
                        <a:pt x="156924" y="-1823"/>
                        <a:pt x="149516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1" name="フリーフォーム: 図形 1580">
                  <a:extLst>
                    <a:ext uri="{FF2B5EF4-FFF2-40B4-BE49-F238E27FC236}">
                      <a16:creationId xmlns:a16="http://schemas.microsoft.com/office/drawing/2014/main" id="{D7F57436-6545-44D9-B3ED-4656B2E77AC0}"/>
                    </a:ext>
                  </a:extLst>
                </p:cNvPr>
                <p:cNvSpPr/>
                <p:nvPr/>
              </p:nvSpPr>
              <p:spPr>
                <a:xfrm>
                  <a:off x="6315007" y="3495484"/>
                  <a:ext cx="392181" cy="183212"/>
                </a:xfrm>
                <a:custGeom>
                  <a:avLst/>
                  <a:gdLst>
                    <a:gd name="connsiteX0" fmla="*/ 68 w 392181"/>
                    <a:gd name="connsiteY0" fmla="*/ 182754 h 183212"/>
                    <a:gd name="connsiteX1" fmla="*/ 125481 w 392181"/>
                    <a:gd name="connsiteY1" fmla="*/ 119254 h 183212"/>
                    <a:gd name="connsiteX2" fmla="*/ 223906 w 392181"/>
                    <a:gd name="connsiteY2" fmla="*/ 46229 h 183212"/>
                    <a:gd name="connsiteX3" fmla="*/ 392181 w 392181"/>
                    <a:gd name="connsiteY3" fmla="*/ 191 h 183212"/>
                    <a:gd name="connsiteX4" fmla="*/ 223906 w 392181"/>
                    <a:gd name="connsiteY4" fmla="*/ 28766 h 183212"/>
                    <a:gd name="connsiteX5" fmla="*/ 336618 w 392181"/>
                    <a:gd name="connsiteY5" fmla="*/ 1779 h 183212"/>
                    <a:gd name="connsiteX6" fmla="*/ 173106 w 392181"/>
                    <a:gd name="connsiteY6" fmla="*/ 54166 h 183212"/>
                    <a:gd name="connsiteX7" fmla="*/ 142943 w 392181"/>
                    <a:gd name="connsiteY7" fmla="*/ 85916 h 183212"/>
                    <a:gd name="connsiteX8" fmla="*/ 68 w 392181"/>
                    <a:gd name="connsiteY8" fmla="*/ 182754 h 183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181" h="183212">
                      <a:moveTo>
                        <a:pt x="68" y="182754"/>
                      </a:moveTo>
                      <a:cubicBezTo>
                        <a:pt x="-2842" y="188310"/>
                        <a:pt x="88175" y="142008"/>
                        <a:pt x="125481" y="119254"/>
                      </a:cubicBezTo>
                      <a:cubicBezTo>
                        <a:pt x="162787" y="96500"/>
                        <a:pt x="179456" y="66073"/>
                        <a:pt x="223906" y="46229"/>
                      </a:cubicBezTo>
                      <a:cubicBezTo>
                        <a:pt x="268356" y="26385"/>
                        <a:pt x="392181" y="3101"/>
                        <a:pt x="392181" y="191"/>
                      </a:cubicBezTo>
                      <a:cubicBezTo>
                        <a:pt x="392181" y="-2719"/>
                        <a:pt x="233166" y="28501"/>
                        <a:pt x="223906" y="28766"/>
                      </a:cubicBezTo>
                      <a:cubicBezTo>
                        <a:pt x="214646" y="29031"/>
                        <a:pt x="345085" y="-2454"/>
                        <a:pt x="336618" y="1779"/>
                      </a:cubicBezTo>
                      <a:cubicBezTo>
                        <a:pt x="328151" y="6012"/>
                        <a:pt x="205385" y="40143"/>
                        <a:pt x="173106" y="54166"/>
                      </a:cubicBezTo>
                      <a:cubicBezTo>
                        <a:pt x="140827" y="68189"/>
                        <a:pt x="168079" y="68453"/>
                        <a:pt x="142943" y="85916"/>
                      </a:cubicBezTo>
                      <a:cubicBezTo>
                        <a:pt x="117808" y="103378"/>
                        <a:pt x="2978" y="177198"/>
                        <a:pt x="68" y="1827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2" name="フリーフォーム: 図形 1581">
                  <a:extLst>
                    <a:ext uri="{FF2B5EF4-FFF2-40B4-BE49-F238E27FC236}">
                      <a16:creationId xmlns:a16="http://schemas.microsoft.com/office/drawing/2014/main" id="{F9A0B772-33CB-4F0F-9F37-C9E1D2923547}"/>
                    </a:ext>
                  </a:extLst>
                </p:cNvPr>
                <p:cNvSpPr/>
                <p:nvPr/>
              </p:nvSpPr>
              <p:spPr>
                <a:xfrm>
                  <a:off x="6619875" y="3436587"/>
                  <a:ext cx="356519" cy="68613"/>
                </a:xfrm>
                <a:custGeom>
                  <a:avLst/>
                  <a:gdLst>
                    <a:gd name="connsiteX0" fmla="*/ 0 w 356519"/>
                    <a:gd name="connsiteY0" fmla="*/ 68613 h 68613"/>
                    <a:gd name="connsiteX1" fmla="*/ 211138 w 356519"/>
                    <a:gd name="connsiteY1" fmla="*/ 27338 h 68613"/>
                    <a:gd name="connsiteX2" fmla="*/ 355600 w 356519"/>
                    <a:gd name="connsiteY2" fmla="*/ 351 h 68613"/>
                    <a:gd name="connsiteX3" fmla="*/ 268288 w 356519"/>
                    <a:gd name="connsiteY3" fmla="*/ 13051 h 68613"/>
                    <a:gd name="connsiteX4" fmla="*/ 176213 w 356519"/>
                    <a:gd name="connsiteY4" fmla="*/ 28926 h 68613"/>
                    <a:gd name="connsiteX5" fmla="*/ 0 w 356519"/>
                    <a:gd name="connsiteY5" fmla="*/ 68613 h 6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519" h="68613">
                      <a:moveTo>
                        <a:pt x="0" y="68613"/>
                      </a:moveTo>
                      <a:lnTo>
                        <a:pt x="211138" y="27338"/>
                      </a:lnTo>
                      <a:lnTo>
                        <a:pt x="355600" y="351"/>
                      </a:lnTo>
                      <a:cubicBezTo>
                        <a:pt x="365125" y="-2030"/>
                        <a:pt x="298186" y="8289"/>
                        <a:pt x="268288" y="13051"/>
                      </a:cubicBezTo>
                      <a:cubicBezTo>
                        <a:pt x="238390" y="17813"/>
                        <a:pt x="176213" y="28926"/>
                        <a:pt x="176213" y="28926"/>
                      </a:cubicBezTo>
                      <a:lnTo>
                        <a:pt x="0" y="68613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3" name="フリーフォーム: 図形 1582">
                  <a:extLst>
                    <a:ext uri="{FF2B5EF4-FFF2-40B4-BE49-F238E27FC236}">
                      <a16:creationId xmlns:a16="http://schemas.microsoft.com/office/drawing/2014/main" id="{E6A2C5BE-3F3F-48F2-8FDB-2D3E8434DABD}"/>
                    </a:ext>
                  </a:extLst>
                </p:cNvPr>
                <p:cNvSpPr/>
                <p:nvPr/>
              </p:nvSpPr>
              <p:spPr>
                <a:xfrm>
                  <a:off x="6227123" y="3245266"/>
                  <a:ext cx="151533" cy="373525"/>
                </a:xfrm>
                <a:custGeom>
                  <a:avLst/>
                  <a:gdLst>
                    <a:gd name="connsiteX0" fmla="*/ 3815 w 151533"/>
                    <a:gd name="connsiteY0" fmla="*/ 63084 h 373525"/>
                    <a:gd name="connsiteX1" fmla="*/ 48265 w 151533"/>
                    <a:gd name="connsiteY1" fmla="*/ 256759 h 373525"/>
                    <a:gd name="connsiteX2" fmla="*/ 37152 w 151533"/>
                    <a:gd name="connsiteY2" fmla="*/ 244059 h 373525"/>
                    <a:gd name="connsiteX3" fmla="*/ 59377 w 151533"/>
                    <a:gd name="connsiteY3" fmla="*/ 372647 h 373525"/>
                    <a:gd name="connsiteX4" fmla="*/ 56202 w 151533"/>
                    <a:gd name="connsiteY4" fmla="*/ 294859 h 373525"/>
                    <a:gd name="connsiteX5" fmla="*/ 84777 w 151533"/>
                    <a:gd name="connsiteY5" fmla="*/ 183734 h 373525"/>
                    <a:gd name="connsiteX6" fmla="*/ 151452 w 151533"/>
                    <a:gd name="connsiteY6" fmla="*/ 1172 h 373525"/>
                    <a:gd name="connsiteX7" fmla="*/ 97477 w 151533"/>
                    <a:gd name="connsiteY7" fmla="*/ 113884 h 373525"/>
                    <a:gd name="connsiteX8" fmla="*/ 53027 w 151533"/>
                    <a:gd name="connsiteY8" fmla="*/ 280572 h 373525"/>
                    <a:gd name="connsiteX9" fmla="*/ 11752 w 151533"/>
                    <a:gd name="connsiteY9" fmla="*/ 202784 h 373525"/>
                    <a:gd name="connsiteX10" fmla="*/ 3815 w 151533"/>
                    <a:gd name="connsiteY10" fmla="*/ 158334 h 373525"/>
                    <a:gd name="connsiteX11" fmla="*/ 3815 w 151533"/>
                    <a:gd name="connsiteY11" fmla="*/ 63084 h 37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533" h="373525">
                      <a:moveTo>
                        <a:pt x="3815" y="63084"/>
                      </a:moveTo>
                      <a:cubicBezTo>
                        <a:pt x="11223" y="79488"/>
                        <a:pt x="42709" y="226597"/>
                        <a:pt x="48265" y="256759"/>
                      </a:cubicBezTo>
                      <a:cubicBezTo>
                        <a:pt x="53821" y="286922"/>
                        <a:pt x="35300" y="224744"/>
                        <a:pt x="37152" y="244059"/>
                      </a:cubicBezTo>
                      <a:cubicBezTo>
                        <a:pt x="39004" y="263374"/>
                        <a:pt x="56202" y="364180"/>
                        <a:pt x="59377" y="372647"/>
                      </a:cubicBezTo>
                      <a:cubicBezTo>
                        <a:pt x="62552" y="381114"/>
                        <a:pt x="51969" y="326344"/>
                        <a:pt x="56202" y="294859"/>
                      </a:cubicBezTo>
                      <a:cubicBezTo>
                        <a:pt x="60435" y="263374"/>
                        <a:pt x="68902" y="232682"/>
                        <a:pt x="84777" y="183734"/>
                      </a:cubicBezTo>
                      <a:cubicBezTo>
                        <a:pt x="100652" y="134786"/>
                        <a:pt x="149335" y="12814"/>
                        <a:pt x="151452" y="1172"/>
                      </a:cubicBezTo>
                      <a:cubicBezTo>
                        <a:pt x="153569" y="-10470"/>
                        <a:pt x="113881" y="67317"/>
                        <a:pt x="97477" y="113884"/>
                      </a:cubicBezTo>
                      <a:cubicBezTo>
                        <a:pt x="81073" y="160451"/>
                        <a:pt x="67314" y="265755"/>
                        <a:pt x="53027" y="280572"/>
                      </a:cubicBezTo>
                      <a:cubicBezTo>
                        <a:pt x="38740" y="295389"/>
                        <a:pt x="19954" y="223157"/>
                        <a:pt x="11752" y="202784"/>
                      </a:cubicBezTo>
                      <a:cubicBezTo>
                        <a:pt x="3550" y="182411"/>
                        <a:pt x="5932" y="178707"/>
                        <a:pt x="3815" y="158334"/>
                      </a:cubicBezTo>
                      <a:cubicBezTo>
                        <a:pt x="1698" y="137961"/>
                        <a:pt x="-3593" y="46680"/>
                        <a:pt x="3815" y="630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4" name="フリーフォーム: 図形 1583">
                  <a:extLst>
                    <a:ext uri="{FF2B5EF4-FFF2-40B4-BE49-F238E27FC236}">
                      <a16:creationId xmlns:a16="http://schemas.microsoft.com/office/drawing/2014/main" id="{A041740F-70FA-4A91-8E50-F11F2864A8EE}"/>
                    </a:ext>
                  </a:extLst>
                </p:cNvPr>
                <p:cNvSpPr/>
                <p:nvPr/>
              </p:nvSpPr>
              <p:spPr>
                <a:xfrm>
                  <a:off x="6462344" y="3464802"/>
                  <a:ext cx="484674" cy="129963"/>
                </a:xfrm>
                <a:custGeom>
                  <a:avLst/>
                  <a:gdLst>
                    <a:gd name="connsiteX0" fmla="*/ 1956 w 484674"/>
                    <a:gd name="connsiteY0" fmla="*/ 129298 h 129963"/>
                    <a:gd name="connsiteX1" fmla="*/ 200394 w 484674"/>
                    <a:gd name="connsiteY1" fmla="*/ 59448 h 129963"/>
                    <a:gd name="connsiteX2" fmla="*/ 165469 w 484674"/>
                    <a:gd name="connsiteY2" fmla="*/ 62623 h 129963"/>
                    <a:gd name="connsiteX3" fmla="*/ 235319 w 484674"/>
                    <a:gd name="connsiteY3" fmla="*/ 48336 h 129963"/>
                    <a:gd name="connsiteX4" fmla="*/ 282944 w 484674"/>
                    <a:gd name="connsiteY4" fmla="*/ 48336 h 129963"/>
                    <a:gd name="connsiteX5" fmla="*/ 336919 w 484674"/>
                    <a:gd name="connsiteY5" fmla="*/ 30873 h 129963"/>
                    <a:gd name="connsiteX6" fmla="*/ 354381 w 484674"/>
                    <a:gd name="connsiteY6" fmla="*/ 32461 h 129963"/>
                    <a:gd name="connsiteX7" fmla="*/ 481381 w 484674"/>
                    <a:gd name="connsiteY7" fmla="*/ 711 h 129963"/>
                    <a:gd name="connsiteX8" fmla="*/ 444869 w 484674"/>
                    <a:gd name="connsiteY8" fmla="*/ 10236 h 129963"/>
                    <a:gd name="connsiteX9" fmla="*/ 417881 w 484674"/>
                    <a:gd name="connsiteY9" fmla="*/ 8648 h 129963"/>
                    <a:gd name="connsiteX10" fmla="*/ 267069 w 484674"/>
                    <a:gd name="connsiteY10" fmla="*/ 29286 h 129963"/>
                    <a:gd name="connsiteX11" fmla="*/ 173406 w 484674"/>
                    <a:gd name="connsiteY11" fmla="*/ 57861 h 129963"/>
                    <a:gd name="connsiteX12" fmla="*/ 105144 w 484674"/>
                    <a:gd name="connsiteY12" fmla="*/ 91198 h 129963"/>
                    <a:gd name="connsiteX13" fmla="*/ 1956 w 484674"/>
                    <a:gd name="connsiteY13" fmla="*/ 129298 h 12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4674" h="129963">
                      <a:moveTo>
                        <a:pt x="1956" y="129298"/>
                      </a:moveTo>
                      <a:cubicBezTo>
                        <a:pt x="17831" y="124006"/>
                        <a:pt x="173142" y="70560"/>
                        <a:pt x="200394" y="59448"/>
                      </a:cubicBezTo>
                      <a:cubicBezTo>
                        <a:pt x="227646" y="48336"/>
                        <a:pt x="159648" y="64475"/>
                        <a:pt x="165469" y="62623"/>
                      </a:cubicBezTo>
                      <a:cubicBezTo>
                        <a:pt x="171290" y="60771"/>
                        <a:pt x="215740" y="50717"/>
                        <a:pt x="235319" y="48336"/>
                      </a:cubicBezTo>
                      <a:cubicBezTo>
                        <a:pt x="254898" y="45955"/>
                        <a:pt x="266011" y="51246"/>
                        <a:pt x="282944" y="48336"/>
                      </a:cubicBezTo>
                      <a:cubicBezTo>
                        <a:pt x="299877" y="45426"/>
                        <a:pt x="325013" y="33519"/>
                        <a:pt x="336919" y="30873"/>
                      </a:cubicBezTo>
                      <a:cubicBezTo>
                        <a:pt x="348825" y="28227"/>
                        <a:pt x="330304" y="37488"/>
                        <a:pt x="354381" y="32461"/>
                      </a:cubicBezTo>
                      <a:cubicBezTo>
                        <a:pt x="378458" y="27434"/>
                        <a:pt x="466300" y="4415"/>
                        <a:pt x="481381" y="711"/>
                      </a:cubicBezTo>
                      <a:cubicBezTo>
                        <a:pt x="496462" y="-2993"/>
                        <a:pt x="455452" y="8913"/>
                        <a:pt x="444869" y="10236"/>
                      </a:cubicBezTo>
                      <a:cubicBezTo>
                        <a:pt x="434286" y="11559"/>
                        <a:pt x="447514" y="5473"/>
                        <a:pt x="417881" y="8648"/>
                      </a:cubicBezTo>
                      <a:cubicBezTo>
                        <a:pt x="388248" y="11823"/>
                        <a:pt x="307815" y="21084"/>
                        <a:pt x="267069" y="29286"/>
                      </a:cubicBezTo>
                      <a:cubicBezTo>
                        <a:pt x="226323" y="37488"/>
                        <a:pt x="200394" y="47542"/>
                        <a:pt x="173406" y="57861"/>
                      </a:cubicBezTo>
                      <a:cubicBezTo>
                        <a:pt x="146418" y="68180"/>
                        <a:pt x="139275" y="75323"/>
                        <a:pt x="105144" y="91198"/>
                      </a:cubicBezTo>
                      <a:cubicBezTo>
                        <a:pt x="71013" y="107073"/>
                        <a:pt x="-13919" y="134590"/>
                        <a:pt x="1956" y="1292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5" name="フリーフォーム: 図形 1584">
                  <a:extLst>
                    <a:ext uri="{FF2B5EF4-FFF2-40B4-BE49-F238E27FC236}">
                      <a16:creationId xmlns:a16="http://schemas.microsoft.com/office/drawing/2014/main" id="{27E82911-F0B4-4E9F-8BC6-A68A533B0E43}"/>
                    </a:ext>
                  </a:extLst>
                </p:cNvPr>
                <p:cNvSpPr/>
                <p:nvPr/>
              </p:nvSpPr>
              <p:spPr>
                <a:xfrm>
                  <a:off x="6312644" y="3401959"/>
                  <a:ext cx="671439" cy="326672"/>
                </a:xfrm>
                <a:custGeom>
                  <a:avLst/>
                  <a:gdLst>
                    <a:gd name="connsiteX0" fmla="*/ 661244 w 671439"/>
                    <a:gd name="connsiteY0" fmla="*/ 54 h 326672"/>
                    <a:gd name="connsiteX1" fmla="*/ 669181 w 671439"/>
                    <a:gd name="connsiteY1" fmla="*/ 120704 h 326672"/>
                    <a:gd name="connsiteX2" fmla="*/ 667594 w 671439"/>
                    <a:gd name="connsiteY2" fmla="*/ 96891 h 326672"/>
                    <a:gd name="connsiteX3" fmla="*/ 627906 w 671439"/>
                    <a:gd name="connsiteY3" fmla="*/ 101654 h 326672"/>
                    <a:gd name="connsiteX4" fmla="*/ 450106 w 671439"/>
                    <a:gd name="connsiteY4" fmla="*/ 123879 h 326672"/>
                    <a:gd name="connsiteX5" fmla="*/ 548531 w 671439"/>
                    <a:gd name="connsiteY5" fmla="*/ 104829 h 326672"/>
                    <a:gd name="connsiteX6" fmla="*/ 364381 w 671439"/>
                    <a:gd name="connsiteY6" fmla="*/ 147691 h 326672"/>
                    <a:gd name="connsiteX7" fmla="*/ 323106 w 671439"/>
                    <a:gd name="connsiteY7" fmla="*/ 154041 h 326672"/>
                    <a:gd name="connsiteX8" fmla="*/ 219919 w 671439"/>
                    <a:gd name="connsiteY8" fmla="*/ 184204 h 326672"/>
                    <a:gd name="connsiteX9" fmla="*/ 223094 w 671439"/>
                    <a:gd name="connsiteY9" fmla="*/ 190554 h 326672"/>
                    <a:gd name="connsiteX10" fmla="*/ 138956 w 671439"/>
                    <a:gd name="connsiteY10" fmla="*/ 212779 h 326672"/>
                    <a:gd name="connsiteX11" fmla="*/ 65931 w 671439"/>
                    <a:gd name="connsiteY11" fmla="*/ 268341 h 326672"/>
                    <a:gd name="connsiteX12" fmla="*/ 844 w 671439"/>
                    <a:gd name="connsiteY12" fmla="*/ 325491 h 326672"/>
                    <a:gd name="connsiteX13" fmla="*/ 113556 w 671439"/>
                    <a:gd name="connsiteY13" fmla="*/ 212779 h 326672"/>
                    <a:gd name="connsiteX14" fmla="*/ 118319 w 671439"/>
                    <a:gd name="connsiteY14" fmla="*/ 230241 h 326672"/>
                    <a:gd name="connsiteX15" fmla="*/ 329456 w 671439"/>
                    <a:gd name="connsiteY15" fmla="*/ 157216 h 326672"/>
                    <a:gd name="connsiteX16" fmla="*/ 626319 w 671439"/>
                    <a:gd name="connsiteY16" fmla="*/ 117529 h 326672"/>
                    <a:gd name="connsiteX17" fmla="*/ 651719 w 671439"/>
                    <a:gd name="connsiteY17" fmla="*/ 104829 h 326672"/>
                    <a:gd name="connsiteX18" fmla="*/ 661244 w 671439"/>
                    <a:gd name="connsiteY18" fmla="*/ 54 h 32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1439" h="326672">
                      <a:moveTo>
                        <a:pt x="661244" y="54"/>
                      </a:moveTo>
                      <a:cubicBezTo>
                        <a:pt x="664154" y="2700"/>
                        <a:pt x="668123" y="104565"/>
                        <a:pt x="669181" y="120704"/>
                      </a:cubicBezTo>
                      <a:cubicBezTo>
                        <a:pt x="670239" y="136843"/>
                        <a:pt x="674473" y="100066"/>
                        <a:pt x="667594" y="96891"/>
                      </a:cubicBezTo>
                      <a:cubicBezTo>
                        <a:pt x="660715" y="93716"/>
                        <a:pt x="627906" y="101654"/>
                        <a:pt x="627906" y="101654"/>
                      </a:cubicBezTo>
                      <a:lnTo>
                        <a:pt x="450106" y="123879"/>
                      </a:lnTo>
                      <a:cubicBezTo>
                        <a:pt x="436877" y="124408"/>
                        <a:pt x="548531" y="104829"/>
                        <a:pt x="548531" y="104829"/>
                      </a:cubicBezTo>
                      <a:cubicBezTo>
                        <a:pt x="534244" y="108798"/>
                        <a:pt x="401952" y="139489"/>
                        <a:pt x="364381" y="147691"/>
                      </a:cubicBezTo>
                      <a:cubicBezTo>
                        <a:pt x="326810" y="155893"/>
                        <a:pt x="347183" y="147956"/>
                        <a:pt x="323106" y="154041"/>
                      </a:cubicBezTo>
                      <a:cubicBezTo>
                        <a:pt x="299029" y="160126"/>
                        <a:pt x="236588" y="178119"/>
                        <a:pt x="219919" y="184204"/>
                      </a:cubicBezTo>
                      <a:cubicBezTo>
                        <a:pt x="203250" y="190289"/>
                        <a:pt x="236588" y="185792"/>
                        <a:pt x="223094" y="190554"/>
                      </a:cubicBezTo>
                      <a:cubicBezTo>
                        <a:pt x="209600" y="195316"/>
                        <a:pt x="165150" y="199815"/>
                        <a:pt x="138956" y="212779"/>
                      </a:cubicBezTo>
                      <a:cubicBezTo>
                        <a:pt x="112762" y="225743"/>
                        <a:pt x="88950" y="249556"/>
                        <a:pt x="65931" y="268341"/>
                      </a:cubicBezTo>
                      <a:cubicBezTo>
                        <a:pt x="42912" y="287126"/>
                        <a:pt x="-7093" y="334751"/>
                        <a:pt x="844" y="325491"/>
                      </a:cubicBezTo>
                      <a:cubicBezTo>
                        <a:pt x="8781" y="316231"/>
                        <a:pt x="93977" y="228654"/>
                        <a:pt x="113556" y="212779"/>
                      </a:cubicBezTo>
                      <a:cubicBezTo>
                        <a:pt x="133135" y="196904"/>
                        <a:pt x="82336" y="239501"/>
                        <a:pt x="118319" y="230241"/>
                      </a:cubicBezTo>
                      <a:cubicBezTo>
                        <a:pt x="154302" y="220981"/>
                        <a:pt x="244789" y="176001"/>
                        <a:pt x="329456" y="157216"/>
                      </a:cubicBezTo>
                      <a:cubicBezTo>
                        <a:pt x="414123" y="138431"/>
                        <a:pt x="572608" y="126260"/>
                        <a:pt x="626319" y="117529"/>
                      </a:cubicBezTo>
                      <a:cubicBezTo>
                        <a:pt x="680030" y="108798"/>
                        <a:pt x="645104" y="118323"/>
                        <a:pt x="651719" y="104829"/>
                      </a:cubicBezTo>
                      <a:cubicBezTo>
                        <a:pt x="658333" y="91335"/>
                        <a:pt x="658334" y="-2592"/>
                        <a:pt x="661244" y="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6" name="フリーフォーム: 図形 1585">
                  <a:extLst>
                    <a:ext uri="{FF2B5EF4-FFF2-40B4-BE49-F238E27FC236}">
                      <a16:creationId xmlns:a16="http://schemas.microsoft.com/office/drawing/2014/main" id="{AFFBCEA8-8723-4DE6-8389-37C03813ACF0}"/>
                    </a:ext>
                  </a:extLst>
                </p:cNvPr>
                <p:cNvSpPr/>
                <p:nvPr/>
              </p:nvSpPr>
              <p:spPr>
                <a:xfrm>
                  <a:off x="6303963" y="3576402"/>
                  <a:ext cx="317570" cy="174861"/>
                </a:xfrm>
                <a:custGeom>
                  <a:avLst/>
                  <a:gdLst>
                    <a:gd name="connsiteX0" fmla="*/ 0 w 317570"/>
                    <a:gd name="connsiteY0" fmla="*/ 174861 h 174861"/>
                    <a:gd name="connsiteX1" fmla="*/ 109537 w 317570"/>
                    <a:gd name="connsiteY1" fmla="*/ 103423 h 174861"/>
                    <a:gd name="connsiteX2" fmla="*/ 166687 w 317570"/>
                    <a:gd name="connsiteY2" fmla="*/ 55798 h 174861"/>
                    <a:gd name="connsiteX3" fmla="*/ 157162 w 317570"/>
                    <a:gd name="connsiteY3" fmla="*/ 68498 h 174861"/>
                    <a:gd name="connsiteX4" fmla="*/ 247650 w 317570"/>
                    <a:gd name="connsiteY4" fmla="*/ 30398 h 174861"/>
                    <a:gd name="connsiteX5" fmla="*/ 249237 w 317570"/>
                    <a:gd name="connsiteY5" fmla="*/ 27223 h 174861"/>
                    <a:gd name="connsiteX6" fmla="*/ 317500 w 317570"/>
                    <a:gd name="connsiteY6" fmla="*/ 236 h 174861"/>
                    <a:gd name="connsiteX7" fmla="*/ 234950 w 317570"/>
                    <a:gd name="connsiteY7" fmla="*/ 14523 h 174861"/>
                    <a:gd name="connsiteX8" fmla="*/ 204787 w 317570"/>
                    <a:gd name="connsiteY8" fmla="*/ 22461 h 174861"/>
                    <a:gd name="connsiteX9" fmla="*/ 146050 w 317570"/>
                    <a:gd name="connsiteY9" fmla="*/ 62148 h 174861"/>
                    <a:gd name="connsiteX10" fmla="*/ 0 w 317570"/>
                    <a:gd name="connsiteY10" fmla="*/ 174861 h 17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7570" h="174861">
                      <a:moveTo>
                        <a:pt x="0" y="174861"/>
                      </a:moveTo>
                      <a:cubicBezTo>
                        <a:pt x="40878" y="149064"/>
                        <a:pt x="81756" y="123267"/>
                        <a:pt x="109537" y="103423"/>
                      </a:cubicBezTo>
                      <a:cubicBezTo>
                        <a:pt x="137318" y="83579"/>
                        <a:pt x="158750" y="61619"/>
                        <a:pt x="166687" y="55798"/>
                      </a:cubicBezTo>
                      <a:cubicBezTo>
                        <a:pt x="174624" y="49977"/>
                        <a:pt x="143668" y="72731"/>
                        <a:pt x="157162" y="68498"/>
                      </a:cubicBezTo>
                      <a:cubicBezTo>
                        <a:pt x="170656" y="64265"/>
                        <a:pt x="232304" y="37277"/>
                        <a:pt x="247650" y="30398"/>
                      </a:cubicBezTo>
                      <a:cubicBezTo>
                        <a:pt x="262996" y="23519"/>
                        <a:pt x="237595" y="32250"/>
                        <a:pt x="249237" y="27223"/>
                      </a:cubicBezTo>
                      <a:cubicBezTo>
                        <a:pt x="260879" y="22196"/>
                        <a:pt x="319881" y="2353"/>
                        <a:pt x="317500" y="236"/>
                      </a:cubicBezTo>
                      <a:cubicBezTo>
                        <a:pt x="315119" y="-1881"/>
                        <a:pt x="253735" y="10819"/>
                        <a:pt x="234950" y="14523"/>
                      </a:cubicBezTo>
                      <a:cubicBezTo>
                        <a:pt x="216165" y="18227"/>
                        <a:pt x="219604" y="14523"/>
                        <a:pt x="204787" y="22461"/>
                      </a:cubicBezTo>
                      <a:cubicBezTo>
                        <a:pt x="189970" y="30398"/>
                        <a:pt x="146050" y="62148"/>
                        <a:pt x="146050" y="62148"/>
                      </a:cubicBezTo>
                      <a:lnTo>
                        <a:pt x="0" y="1748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7" name="フリーフォーム: 図形 1586">
                  <a:extLst>
                    <a:ext uri="{FF2B5EF4-FFF2-40B4-BE49-F238E27FC236}">
                      <a16:creationId xmlns:a16="http://schemas.microsoft.com/office/drawing/2014/main" id="{CEB2A024-B91E-4E9E-9576-65B3E83DC1E3}"/>
                    </a:ext>
                  </a:extLst>
                </p:cNvPr>
                <p:cNvSpPr/>
                <p:nvPr/>
              </p:nvSpPr>
              <p:spPr>
                <a:xfrm>
                  <a:off x="6629400" y="3512932"/>
                  <a:ext cx="345284" cy="68547"/>
                </a:xfrm>
                <a:custGeom>
                  <a:avLst/>
                  <a:gdLst>
                    <a:gd name="connsiteX0" fmla="*/ 0 w 345284"/>
                    <a:gd name="connsiteY0" fmla="*/ 68468 h 68547"/>
                    <a:gd name="connsiteX1" fmla="*/ 130175 w 345284"/>
                    <a:gd name="connsiteY1" fmla="*/ 39893 h 68547"/>
                    <a:gd name="connsiteX2" fmla="*/ 163513 w 345284"/>
                    <a:gd name="connsiteY2" fmla="*/ 39893 h 68547"/>
                    <a:gd name="connsiteX3" fmla="*/ 239713 w 345284"/>
                    <a:gd name="connsiteY3" fmla="*/ 17668 h 68547"/>
                    <a:gd name="connsiteX4" fmla="*/ 209550 w 345284"/>
                    <a:gd name="connsiteY4" fmla="*/ 20843 h 68547"/>
                    <a:gd name="connsiteX5" fmla="*/ 344488 w 345284"/>
                    <a:gd name="connsiteY5" fmla="*/ 206 h 68547"/>
                    <a:gd name="connsiteX6" fmla="*/ 261938 w 345284"/>
                    <a:gd name="connsiteY6" fmla="*/ 11318 h 68547"/>
                    <a:gd name="connsiteX7" fmla="*/ 188913 w 345284"/>
                    <a:gd name="connsiteY7" fmla="*/ 28781 h 68547"/>
                    <a:gd name="connsiteX8" fmla="*/ 128588 w 345284"/>
                    <a:gd name="connsiteY8" fmla="*/ 47831 h 68547"/>
                    <a:gd name="connsiteX9" fmla="*/ 0 w 345284"/>
                    <a:gd name="connsiteY9" fmla="*/ 68468 h 6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5284" h="68547">
                      <a:moveTo>
                        <a:pt x="0" y="68468"/>
                      </a:moveTo>
                      <a:cubicBezTo>
                        <a:pt x="264" y="67145"/>
                        <a:pt x="102923" y="44655"/>
                        <a:pt x="130175" y="39893"/>
                      </a:cubicBezTo>
                      <a:cubicBezTo>
                        <a:pt x="157427" y="35131"/>
                        <a:pt x="145257" y="43597"/>
                        <a:pt x="163513" y="39893"/>
                      </a:cubicBezTo>
                      <a:cubicBezTo>
                        <a:pt x="181769" y="36189"/>
                        <a:pt x="232040" y="20843"/>
                        <a:pt x="239713" y="17668"/>
                      </a:cubicBezTo>
                      <a:cubicBezTo>
                        <a:pt x="247386" y="14493"/>
                        <a:pt x="192088" y="23753"/>
                        <a:pt x="209550" y="20843"/>
                      </a:cubicBezTo>
                      <a:cubicBezTo>
                        <a:pt x="227012" y="17933"/>
                        <a:pt x="335757" y="1794"/>
                        <a:pt x="344488" y="206"/>
                      </a:cubicBezTo>
                      <a:cubicBezTo>
                        <a:pt x="353219" y="-1382"/>
                        <a:pt x="287867" y="6556"/>
                        <a:pt x="261938" y="11318"/>
                      </a:cubicBezTo>
                      <a:cubicBezTo>
                        <a:pt x="236009" y="16080"/>
                        <a:pt x="211138" y="22695"/>
                        <a:pt x="188913" y="28781"/>
                      </a:cubicBezTo>
                      <a:cubicBezTo>
                        <a:pt x="166688" y="34866"/>
                        <a:pt x="159280" y="41481"/>
                        <a:pt x="128588" y="47831"/>
                      </a:cubicBezTo>
                      <a:cubicBezTo>
                        <a:pt x="97896" y="54181"/>
                        <a:pt x="-264" y="69791"/>
                        <a:pt x="0" y="684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8" name="フリーフォーム: 図形 1587">
                  <a:extLst>
                    <a:ext uri="{FF2B5EF4-FFF2-40B4-BE49-F238E27FC236}">
                      <a16:creationId xmlns:a16="http://schemas.microsoft.com/office/drawing/2014/main" id="{20EF67A4-AD4F-4BD5-B348-5BA47FEE670A}"/>
                    </a:ext>
                  </a:extLst>
                </p:cNvPr>
                <p:cNvSpPr/>
                <p:nvPr/>
              </p:nvSpPr>
              <p:spPr>
                <a:xfrm>
                  <a:off x="6606309" y="3534604"/>
                  <a:ext cx="35791" cy="301477"/>
                </a:xfrm>
                <a:custGeom>
                  <a:avLst/>
                  <a:gdLst>
                    <a:gd name="connsiteX0" fmla="*/ 866 w 35791"/>
                    <a:gd name="connsiteY0" fmla="*/ 759 h 301477"/>
                    <a:gd name="connsiteX1" fmla="*/ 7216 w 35791"/>
                    <a:gd name="connsiteY1" fmla="*/ 172209 h 301477"/>
                    <a:gd name="connsiteX2" fmla="*/ 8804 w 35791"/>
                    <a:gd name="connsiteY2" fmla="*/ 145221 h 301477"/>
                    <a:gd name="connsiteX3" fmla="*/ 21504 w 35791"/>
                    <a:gd name="connsiteY3" fmla="*/ 265871 h 301477"/>
                    <a:gd name="connsiteX4" fmla="*/ 34204 w 35791"/>
                    <a:gd name="connsiteY4" fmla="*/ 299209 h 301477"/>
                    <a:gd name="connsiteX5" fmla="*/ 34204 w 35791"/>
                    <a:gd name="connsiteY5" fmla="*/ 215071 h 301477"/>
                    <a:gd name="connsiteX6" fmla="*/ 21504 w 35791"/>
                    <a:gd name="connsiteY6" fmla="*/ 107121 h 301477"/>
                    <a:gd name="connsiteX7" fmla="*/ 866 w 35791"/>
                    <a:gd name="connsiteY7" fmla="*/ 148396 h 301477"/>
                    <a:gd name="connsiteX8" fmla="*/ 4041 w 35791"/>
                    <a:gd name="connsiteY8" fmla="*/ 110296 h 301477"/>
                    <a:gd name="connsiteX9" fmla="*/ 866 w 35791"/>
                    <a:gd name="connsiteY9" fmla="*/ 759 h 3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91" h="301477">
                      <a:moveTo>
                        <a:pt x="866" y="759"/>
                      </a:moveTo>
                      <a:cubicBezTo>
                        <a:pt x="1395" y="11078"/>
                        <a:pt x="5893" y="148132"/>
                        <a:pt x="7216" y="172209"/>
                      </a:cubicBezTo>
                      <a:cubicBezTo>
                        <a:pt x="8539" y="196286"/>
                        <a:pt x="6423" y="129611"/>
                        <a:pt x="8804" y="145221"/>
                      </a:cubicBezTo>
                      <a:cubicBezTo>
                        <a:pt x="11185" y="160831"/>
                        <a:pt x="17271" y="240206"/>
                        <a:pt x="21504" y="265871"/>
                      </a:cubicBezTo>
                      <a:cubicBezTo>
                        <a:pt x="25737" y="291536"/>
                        <a:pt x="32087" y="307676"/>
                        <a:pt x="34204" y="299209"/>
                      </a:cubicBezTo>
                      <a:cubicBezTo>
                        <a:pt x="36321" y="290742"/>
                        <a:pt x="36321" y="247086"/>
                        <a:pt x="34204" y="215071"/>
                      </a:cubicBezTo>
                      <a:cubicBezTo>
                        <a:pt x="32087" y="183056"/>
                        <a:pt x="27060" y="118234"/>
                        <a:pt x="21504" y="107121"/>
                      </a:cubicBezTo>
                      <a:cubicBezTo>
                        <a:pt x="15948" y="96009"/>
                        <a:pt x="3777" y="147867"/>
                        <a:pt x="866" y="148396"/>
                      </a:cubicBezTo>
                      <a:cubicBezTo>
                        <a:pt x="-2045" y="148925"/>
                        <a:pt x="3247" y="132256"/>
                        <a:pt x="4041" y="110296"/>
                      </a:cubicBezTo>
                      <a:cubicBezTo>
                        <a:pt x="4835" y="88336"/>
                        <a:pt x="337" y="-9560"/>
                        <a:pt x="866" y="7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9" name="フリーフォーム: 図形 1588">
                  <a:extLst>
                    <a:ext uri="{FF2B5EF4-FFF2-40B4-BE49-F238E27FC236}">
                      <a16:creationId xmlns:a16="http://schemas.microsoft.com/office/drawing/2014/main" id="{D6861AC1-76C4-4392-A195-80D2914524DD}"/>
                    </a:ext>
                  </a:extLst>
                </p:cNvPr>
                <p:cNvSpPr/>
                <p:nvPr/>
              </p:nvSpPr>
              <p:spPr>
                <a:xfrm>
                  <a:off x="6666325" y="3538488"/>
                  <a:ext cx="55175" cy="188525"/>
                </a:xfrm>
                <a:custGeom>
                  <a:avLst/>
                  <a:gdLst>
                    <a:gd name="connsiteX0" fmla="*/ 7525 w 55175"/>
                    <a:gd name="connsiteY0" fmla="*/ 50 h 188525"/>
                    <a:gd name="connsiteX1" fmla="*/ 7525 w 55175"/>
                    <a:gd name="connsiteY1" fmla="*/ 58787 h 188525"/>
                    <a:gd name="connsiteX2" fmla="*/ 1175 w 55175"/>
                    <a:gd name="connsiteY2" fmla="*/ 65137 h 188525"/>
                    <a:gd name="connsiteX3" fmla="*/ 34513 w 55175"/>
                    <a:gd name="connsiteY3" fmla="*/ 74662 h 188525"/>
                    <a:gd name="connsiteX4" fmla="*/ 10700 w 55175"/>
                    <a:gd name="connsiteY4" fmla="*/ 98475 h 188525"/>
                    <a:gd name="connsiteX5" fmla="*/ 45625 w 55175"/>
                    <a:gd name="connsiteY5" fmla="*/ 103237 h 188525"/>
                    <a:gd name="connsiteX6" fmla="*/ 24988 w 55175"/>
                    <a:gd name="connsiteY6" fmla="*/ 122287 h 188525"/>
                    <a:gd name="connsiteX7" fmla="*/ 45625 w 55175"/>
                    <a:gd name="connsiteY7" fmla="*/ 133400 h 188525"/>
                    <a:gd name="connsiteX8" fmla="*/ 29750 w 55175"/>
                    <a:gd name="connsiteY8" fmla="*/ 152450 h 188525"/>
                    <a:gd name="connsiteX9" fmla="*/ 55150 w 55175"/>
                    <a:gd name="connsiteY9" fmla="*/ 163562 h 188525"/>
                    <a:gd name="connsiteX10" fmla="*/ 34513 w 55175"/>
                    <a:gd name="connsiteY10" fmla="*/ 181025 h 188525"/>
                    <a:gd name="connsiteX11" fmla="*/ 36100 w 55175"/>
                    <a:gd name="connsiteY11" fmla="*/ 187375 h 188525"/>
                    <a:gd name="connsiteX12" fmla="*/ 36100 w 55175"/>
                    <a:gd name="connsiteY12" fmla="*/ 158800 h 188525"/>
                    <a:gd name="connsiteX13" fmla="*/ 15463 w 55175"/>
                    <a:gd name="connsiteY13" fmla="*/ 69900 h 188525"/>
                    <a:gd name="connsiteX14" fmla="*/ 7525 w 55175"/>
                    <a:gd name="connsiteY14" fmla="*/ 50 h 18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75" h="188525">
                      <a:moveTo>
                        <a:pt x="7525" y="50"/>
                      </a:moveTo>
                      <a:cubicBezTo>
                        <a:pt x="6202" y="-1802"/>
                        <a:pt x="8583" y="47939"/>
                        <a:pt x="7525" y="58787"/>
                      </a:cubicBezTo>
                      <a:cubicBezTo>
                        <a:pt x="6467" y="69635"/>
                        <a:pt x="-3323" y="62491"/>
                        <a:pt x="1175" y="65137"/>
                      </a:cubicBezTo>
                      <a:cubicBezTo>
                        <a:pt x="5673" y="67783"/>
                        <a:pt x="32926" y="69106"/>
                        <a:pt x="34513" y="74662"/>
                      </a:cubicBezTo>
                      <a:cubicBezTo>
                        <a:pt x="36100" y="80218"/>
                        <a:pt x="8848" y="93712"/>
                        <a:pt x="10700" y="98475"/>
                      </a:cubicBezTo>
                      <a:cubicBezTo>
                        <a:pt x="12552" y="103238"/>
                        <a:pt x="43244" y="99268"/>
                        <a:pt x="45625" y="103237"/>
                      </a:cubicBezTo>
                      <a:cubicBezTo>
                        <a:pt x="48006" y="107206"/>
                        <a:pt x="24988" y="117260"/>
                        <a:pt x="24988" y="122287"/>
                      </a:cubicBezTo>
                      <a:cubicBezTo>
                        <a:pt x="24988" y="127314"/>
                        <a:pt x="44831" y="128373"/>
                        <a:pt x="45625" y="133400"/>
                      </a:cubicBezTo>
                      <a:cubicBezTo>
                        <a:pt x="46419" y="138427"/>
                        <a:pt x="28163" y="147423"/>
                        <a:pt x="29750" y="152450"/>
                      </a:cubicBezTo>
                      <a:cubicBezTo>
                        <a:pt x="31337" y="157477"/>
                        <a:pt x="54356" y="158800"/>
                        <a:pt x="55150" y="163562"/>
                      </a:cubicBezTo>
                      <a:cubicBezTo>
                        <a:pt x="55944" y="168324"/>
                        <a:pt x="37688" y="177056"/>
                        <a:pt x="34513" y="181025"/>
                      </a:cubicBezTo>
                      <a:cubicBezTo>
                        <a:pt x="31338" y="184994"/>
                        <a:pt x="35836" y="191079"/>
                        <a:pt x="36100" y="187375"/>
                      </a:cubicBezTo>
                      <a:cubicBezTo>
                        <a:pt x="36364" y="183671"/>
                        <a:pt x="39539" y="178379"/>
                        <a:pt x="36100" y="158800"/>
                      </a:cubicBezTo>
                      <a:cubicBezTo>
                        <a:pt x="32661" y="139221"/>
                        <a:pt x="20225" y="96887"/>
                        <a:pt x="15463" y="69900"/>
                      </a:cubicBezTo>
                      <a:cubicBezTo>
                        <a:pt x="10701" y="42913"/>
                        <a:pt x="8848" y="1902"/>
                        <a:pt x="7525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0" name="フリーフォーム: 図形 1589">
                  <a:extLst>
                    <a:ext uri="{FF2B5EF4-FFF2-40B4-BE49-F238E27FC236}">
                      <a16:creationId xmlns:a16="http://schemas.microsoft.com/office/drawing/2014/main" id="{83501FDD-ADCD-4560-9E05-C1C8FAA6931D}"/>
                    </a:ext>
                  </a:extLst>
                </p:cNvPr>
                <p:cNvSpPr/>
                <p:nvPr/>
              </p:nvSpPr>
              <p:spPr>
                <a:xfrm>
                  <a:off x="6929250" y="3517534"/>
                  <a:ext cx="41479" cy="181441"/>
                </a:xfrm>
                <a:custGeom>
                  <a:avLst/>
                  <a:gdLst>
                    <a:gd name="connsiteX0" fmla="*/ 41463 w 41479"/>
                    <a:gd name="connsiteY0" fmla="*/ 366 h 181441"/>
                    <a:gd name="connsiteX1" fmla="*/ 12888 w 41479"/>
                    <a:gd name="connsiteY1" fmla="*/ 97204 h 181441"/>
                    <a:gd name="connsiteX2" fmla="*/ 33525 w 41479"/>
                    <a:gd name="connsiteY2" fmla="*/ 81329 h 181441"/>
                    <a:gd name="connsiteX3" fmla="*/ 188 w 41479"/>
                    <a:gd name="connsiteY3" fmla="*/ 181341 h 181441"/>
                    <a:gd name="connsiteX4" fmla="*/ 19238 w 41479"/>
                    <a:gd name="connsiteY4" fmla="*/ 100379 h 181441"/>
                    <a:gd name="connsiteX5" fmla="*/ 3363 w 41479"/>
                    <a:gd name="connsiteY5" fmla="*/ 116254 h 181441"/>
                    <a:gd name="connsiteX6" fmla="*/ 8125 w 41479"/>
                    <a:gd name="connsiteY6" fmla="*/ 65454 h 181441"/>
                    <a:gd name="connsiteX7" fmla="*/ 41463 w 41479"/>
                    <a:gd name="connsiteY7" fmla="*/ 366 h 18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79" h="181441">
                      <a:moveTo>
                        <a:pt x="41463" y="366"/>
                      </a:moveTo>
                      <a:cubicBezTo>
                        <a:pt x="42257" y="5658"/>
                        <a:pt x="14211" y="83710"/>
                        <a:pt x="12888" y="97204"/>
                      </a:cubicBezTo>
                      <a:cubicBezTo>
                        <a:pt x="11565" y="110698"/>
                        <a:pt x="35642" y="67306"/>
                        <a:pt x="33525" y="81329"/>
                      </a:cubicBezTo>
                      <a:cubicBezTo>
                        <a:pt x="31408" y="95352"/>
                        <a:pt x="2569" y="178166"/>
                        <a:pt x="188" y="181341"/>
                      </a:cubicBezTo>
                      <a:cubicBezTo>
                        <a:pt x="-2193" y="184516"/>
                        <a:pt x="18709" y="111227"/>
                        <a:pt x="19238" y="100379"/>
                      </a:cubicBezTo>
                      <a:cubicBezTo>
                        <a:pt x="19767" y="89531"/>
                        <a:pt x="5215" y="122075"/>
                        <a:pt x="3363" y="116254"/>
                      </a:cubicBezTo>
                      <a:cubicBezTo>
                        <a:pt x="1511" y="110433"/>
                        <a:pt x="3627" y="82387"/>
                        <a:pt x="8125" y="65454"/>
                      </a:cubicBezTo>
                      <a:cubicBezTo>
                        <a:pt x="12623" y="48521"/>
                        <a:pt x="40669" y="-4926"/>
                        <a:pt x="41463" y="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1" name="フリーフォーム: 図形 1590">
                  <a:extLst>
                    <a:ext uri="{FF2B5EF4-FFF2-40B4-BE49-F238E27FC236}">
                      <a16:creationId xmlns:a16="http://schemas.microsoft.com/office/drawing/2014/main" id="{00672181-EFD7-4981-A4E3-93E4B953CE2E}"/>
                    </a:ext>
                  </a:extLst>
                </p:cNvPr>
                <p:cNvSpPr/>
                <p:nvPr/>
              </p:nvSpPr>
              <p:spPr>
                <a:xfrm>
                  <a:off x="6721220" y="3571875"/>
                  <a:ext cx="39943" cy="71806"/>
                </a:xfrm>
                <a:custGeom>
                  <a:avLst/>
                  <a:gdLst>
                    <a:gd name="connsiteX0" fmla="*/ 39943 w 39943"/>
                    <a:gd name="connsiteY0" fmla="*/ 0 h 71806"/>
                    <a:gd name="connsiteX1" fmla="*/ 255 w 39943"/>
                    <a:gd name="connsiteY1" fmla="*/ 71438 h 71806"/>
                    <a:gd name="connsiteX2" fmla="*/ 39943 w 39943"/>
                    <a:gd name="connsiteY2" fmla="*/ 0 h 7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943" h="71806">
                      <a:moveTo>
                        <a:pt x="39943" y="0"/>
                      </a:moveTo>
                      <a:cubicBezTo>
                        <a:pt x="39943" y="0"/>
                        <a:pt x="-3714" y="65088"/>
                        <a:pt x="255" y="71438"/>
                      </a:cubicBezTo>
                      <a:cubicBezTo>
                        <a:pt x="4224" y="77788"/>
                        <a:pt x="39943" y="0"/>
                        <a:pt x="3994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2" name="フリーフォーム: 図形 1591">
                  <a:extLst>
                    <a:ext uri="{FF2B5EF4-FFF2-40B4-BE49-F238E27FC236}">
                      <a16:creationId xmlns:a16="http://schemas.microsoft.com/office/drawing/2014/main" id="{15D84FCE-140D-42FD-80E0-1ED192C9C007}"/>
                    </a:ext>
                  </a:extLst>
                </p:cNvPr>
                <p:cNvSpPr/>
                <p:nvPr/>
              </p:nvSpPr>
              <p:spPr>
                <a:xfrm>
                  <a:off x="6795925" y="3521023"/>
                  <a:ext cx="176911" cy="39820"/>
                </a:xfrm>
                <a:custGeom>
                  <a:avLst/>
                  <a:gdLst>
                    <a:gd name="connsiteX0" fmla="*/ 176375 w 176911"/>
                    <a:gd name="connsiteY0" fmla="*/ 1640 h 39820"/>
                    <a:gd name="connsiteX1" fmla="*/ 4925 w 176911"/>
                    <a:gd name="connsiteY1" fmla="*/ 39740 h 39820"/>
                    <a:gd name="connsiteX2" fmla="*/ 57313 w 176911"/>
                    <a:gd name="connsiteY2" fmla="*/ 11165 h 39820"/>
                    <a:gd name="connsiteX3" fmla="*/ 176375 w 176911"/>
                    <a:gd name="connsiteY3" fmla="*/ 1640 h 3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11" h="39820">
                      <a:moveTo>
                        <a:pt x="176375" y="1640"/>
                      </a:moveTo>
                      <a:cubicBezTo>
                        <a:pt x="167644" y="6402"/>
                        <a:pt x="24769" y="38153"/>
                        <a:pt x="4925" y="39740"/>
                      </a:cubicBezTo>
                      <a:cubicBezTo>
                        <a:pt x="-14919" y="41328"/>
                        <a:pt x="29797" y="19102"/>
                        <a:pt x="57313" y="11165"/>
                      </a:cubicBezTo>
                      <a:cubicBezTo>
                        <a:pt x="84829" y="3228"/>
                        <a:pt x="185106" y="-3122"/>
                        <a:pt x="176375" y="16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3" name="フリーフォーム: 図形 1592">
                  <a:extLst>
                    <a:ext uri="{FF2B5EF4-FFF2-40B4-BE49-F238E27FC236}">
                      <a16:creationId xmlns:a16="http://schemas.microsoft.com/office/drawing/2014/main" id="{AE0BE29C-114D-44D5-91F2-57F8E8061294}"/>
                    </a:ext>
                  </a:extLst>
                </p:cNvPr>
                <p:cNvSpPr/>
                <p:nvPr/>
              </p:nvSpPr>
              <p:spPr>
                <a:xfrm>
                  <a:off x="6674508" y="3560664"/>
                  <a:ext cx="271871" cy="59872"/>
                </a:xfrm>
                <a:custGeom>
                  <a:avLst/>
                  <a:gdLst>
                    <a:gd name="connsiteX0" fmla="*/ 930 w 271871"/>
                    <a:gd name="connsiteY0" fmla="*/ 33436 h 59872"/>
                    <a:gd name="connsiteX1" fmla="*/ 112055 w 271871"/>
                    <a:gd name="connsiteY1" fmla="*/ 57249 h 59872"/>
                    <a:gd name="connsiteX2" fmla="*/ 161267 w 271871"/>
                    <a:gd name="connsiteY2" fmla="*/ 50899 h 59872"/>
                    <a:gd name="connsiteX3" fmla="*/ 191430 w 271871"/>
                    <a:gd name="connsiteY3" fmla="*/ 49311 h 59872"/>
                    <a:gd name="connsiteX4" fmla="*/ 177142 w 271871"/>
                    <a:gd name="connsiteY4" fmla="*/ 30261 h 59872"/>
                    <a:gd name="connsiteX5" fmla="*/ 229530 w 271871"/>
                    <a:gd name="connsiteY5" fmla="*/ 57249 h 59872"/>
                    <a:gd name="connsiteX6" fmla="*/ 270805 w 271871"/>
                    <a:gd name="connsiteY6" fmla="*/ 58836 h 59872"/>
                    <a:gd name="connsiteX7" fmla="*/ 185080 w 271871"/>
                    <a:gd name="connsiteY7" fmla="*/ 57249 h 59872"/>
                    <a:gd name="connsiteX8" fmla="*/ 110467 w 271871"/>
                    <a:gd name="connsiteY8" fmla="*/ 39786 h 59872"/>
                    <a:gd name="connsiteX9" fmla="*/ 124755 w 271871"/>
                    <a:gd name="connsiteY9" fmla="*/ 99 h 59872"/>
                    <a:gd name="connsiteX10" fmla="*/ 93005 w 271871"/>
                    <a:gd name="connsiteY10" fmla="*/ 28674 h 59872"/>
                    <a:gd name="connsiteX11" fmla="*/ 59667 w 271871"/>
                    <a:gd name="connsiteY11" fmla="*/ 35024 h 59872"/>
                    <a:gd name="connsiteX12" fmla="*/ 930 w 271871"/>
                    <a:gd name="connsiteY12" fmla="*/ 33436 h 59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1871" h="59872">
                      <a:moveTo>
                        <a:pt x="930" y="33436"/>
                      </a:moveTo>
                      <a:cubicBezTo>
                        <a:pt x="9661" y="37140"/>
                        <a:pt x="85332" y="54339"/>
                        <a:pt x="112055" y="57249"/>
                      </a:cubicBezTo>
                      <a:cubicBezTo>
                        <a:pt x="138778" y="60159"/>
                        <a:pt x="148038" y="52222"/>
                        <a:pt x="161267" y="50899"/>
                      </a:cubicBezTo>
                      <a:cubicBezTo>
                        <a:pt x="174496" y="49576"/>
                        <a:pt x="188784" y="52751"/>
                        <a:pt x="191430" y="49311"/>
                      </a:cubicBezTo>
                      <a:cubicBezTo>
                        <a:pt x="194076" y="45871"/>
                        <a:pt x="170792" y="28938"/>
                        <a:pt x="177142" y="30261"/>
                      </a:cubicBezTo>
                      <a:cubicBezTo>
                        <a:pt x="183492" y="31584"/>
                        <a:pt x="213920" y="52487"/>
                        <a:pt x="229530" y="57249"/>
                      </a:cubicBezTo>
                      <a:cubicBezTo>
                        <a:pt x="245140" y="62011"/>
                        <a:pt x="278213" y="58836"/>
                        <a:pt x="270805" y="58836"/>
                      </a:cubicBezTo>
                      <a:cubicBezTo>
                        <a:pt x="263397" y="58836"/>
                        <a:pt x="211803" y="60424"/>
                        <a:pt x="185080" y="57249"/>
                      </a:cubicBezTo>
                      <a:cubicBezTo>
                        <a:pt x="158357" y="54074"/>
                        <a:pt x="120521" y="49311"/>
                        <a:pt x="110467" y="39786"/>
                      </a:cubicBezTo>
                      <a:cubicBezTo>
                        <a:pt x="100413" y="30261"/>
                        <a:pt x="127665" y="1951"/>
                        <a:pt x="124755" y="99"/>
                      </a:cubicBezTo>
                      <a:cubicBezTo>
                        <a:pt x="121845" y="-1753"/>
                        <a:pt x="103853" y="22853"/>
                        <a:pt x="93005" y="28674"/>
                      </a:cubicBezTo>
                      <a:cubicBezTo>
                        <a:pt x="82157" y="34495"/>
                        <a:pt x="71838" y="33966"/>
                        <a:pt x="59667" y="35024"/>
                      </a:cubicBezTo>
                      <a:cubicBezTo>
                        <a:pt x="47496" y="36082"/>
                        <a:pt x="-7801" y="29732"/>
                        <a:pt x="930" y="334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4" name="フリーフォーム: 図形 1593">
                  <a:extLst>
                    <a:ext uri="{FF2B5EF4-FFF2-40B4-BE49-F238E27FC236}">
                      <a16:creationId xmlns:a16="http://schemas.microsoft.com/office/drawing/2014/main" id="{F8E0FB28-6BDC-4EE0-A60D-8A9E49A5D453}"/>
                    </a:ext>
                  </a:extLst>
                </p:cNvPr>
                <p:cNvSpPr/>
                <p:nvPr/>
              </p:nvSpPr>
              <p:spPr>
                <a:xfrm>
                  <a:off x="6619874" y="3517805"/>
                  <a:ext cx="40805" cy="311652"/>
                </a:xfrm>
                <a:custGeom>
                  <a:avLst/>
                  <a:gdLst>
                    <a:gd name="connsiteX0" fmla="*/ 1 w 40805"/>
                    <a:gd name="connsiteY0" fmla="*/ 95 h 311652"/>
                    <a:gd name="connsiteX1" fmla="*/ 36514 w 40805"/>
                    <a:gd name="connsiteY1" fmla="*/ 130270 h 311652"/>
                    <a:gd name="connsiteX2" fmla="*/ 19051 w 40805"/>
                    <a:gd name="connsiteY2" fmla="*/ 79470 h 311652"/>
                    <a:gd name="connsiteX3" fmla="*/ 22226 w 40805"/>
                    <a:gd name="connsiteY3" fmla="*/ 158845 h 311652"/>
                    <a:gd name="connsiteX4" fmla="*/ 38101 w 40805"/>
                    <a:gd name="connsiteY4" fmla="*/ 309658 h 311652"/>
                    <a:gd name="connsiteX5" fmla="*/ 38101 w 40805"/>
                    <a:gd name="connsiteY5" fmla="*/ 249333 h 311652"/>
                    <a:gd name="connsiteX6" fmla="*/ 38101 w 40805"/>
                    <a:gd name="connsiteY6" fmla="*/ 154083 h 311652"/>
                    <a:gd name="connsiteX7" fmla="*/ 1 w 40805"/>
                    <a:gd name="connsiteY7" fmla="*/ 95 h 311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05" h="311652">
                      <a:moveTo>
                        <a:pt x="1" y="95"/>
                      </a:moveTo>
                      <a:cubicBezTo>
                        <a:pt x="-263" y="-3874"/>
                        <a:pt x="33339" y="117041"/>
                        <a:pt x="36514" y="130270"/>
                      </a:cubicBezTo>
                      <a:cubicBezTo>
                        <a:pt x="39689" y="143499"/>
                        <a:pt x="21432" y="74708"/>
                        <a:pt x="19051" y="79470"/>
                      </a:cubicBezTo>
                      <a:cubicBezTo>
                        <a:pt x="16670" y="84232"/>
                        <a:pt x="19051" y="120480"/>
                        <a:pt x="22226" y="158845"/>
                      </a:cubicBezTo>
                      <a:cubicBezTo>
                        <a:pt x="25401" y="197210"/>
                        <a:pt x="35455" y="294577"/>
                        <a:pt x="38101" y="309658"/>
                      </a:cubicBezTo>
                      <a:cubicBezTo>
                        <a:pt x="40747" y="324739"/>
                        <a:pt x="38101" y="249333"/>
                        <a:pt x="38101" y="249333"/>
                      </a:cubicBezTo>
                      <a:cubicBezTo>
                        <a:pt x="38101" y="223404"/>
                        <a:pt x="44186" y="192183"/>
                        <a:pt x="38101" y="154083"/>
                      </a:cubicBezTo>
                      <a:cubicBezTo>
                        <a:pt x="32016" y="115983"/>
                        <a:pt x="265" y="4064"/>
                        <a:pt x="1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5" name="フリーフォーム: 図形 1594">
                  <a:extLst>
                    <a:ext uri="{FF2B5EF4-FFF2-40B4-BE49-F238E27FC236}">
                      <a16:creationId xmlns:a16="http://schemas.microsoft.com/office/drawing/2014/main" id="{6477DAF0-DC8C-4571-A47E-94336FBEB20D}"/>
                    </a:ext>
                  </a:extLst>
                </p:cNvPr>
                <p:cNvSpPr/>
                <p:nvPr/>
              </p:nvSpPr>
              <p:spPr>
                <a:xfrm>
                  <a:off x="5256008" y="2993693"/>
                  <a:ext cx="401065" cy="457736"/>
                </a:xfrm>
                <a:custGeom>
                  <a:avLst/>
                  <a:gdLst>
                    <a:gd name="connsiteX0" fmla="*/ 205 w 401065"/>
                    <a:gd name="connsiteY0" fmla="*/ 8270 h 457736"/>
                    <a:gd name="connsiteX1" fmla="*/ 77992 w 401065"/>
                    <a:gd name="connsiteY1" fmla="*/ 324182 h 457736"/>
                    <a:gd name="connsiteX2" fmla="*/ 46242 w 401065"/>
                    <a:gd name="connsiteY2" fmla="*/ 165432 h 457736"/>
                    <a:gd name="connsiteX3" fmla="*/ 66880 w 401065"/>
                    <a:gd name="connsiteY3" fmla="*/ 395620 h 457736"/>
                    <a:gd name="connsiteX4" fmla="*/ 181180 w 401065"/>
                    <a:gd name="connsiteY4" fmla="*/ 421020 h 457736"/>
                    <a:gd name="connsiteX5" fmla="*/ 371680 w 401065"/>
                    <a:gd name="connsiteY5" fmla="*/ 457532 h 457736"/>
                    <a:gd name="connsiteX6" fmla="*/ 154192 w 401065"/>
                    <a:gd name="connsiteY6" fmla="*/ 406732 h 457736"/>
                    <a:gd name="connsiteX7" fmla="*/ 398667 w 401065"/>
                    <a:gd name="connsiteY7" fmla="*/ 457532 h 457736"/>
                    <a:gd name="connsiteX8" fmla="*/ 273255 w 401065"/>
                    <a:gd name="connsiteY8" fmla="*/ 421020 h 457736"/>
                    <a:gd name="connsiteX9" fmla="*/ 179592 w 401065"/>
                    <a:gd name="connsiteY9" fmla="*/ 336882 h 457736"/>
                    <a:gd name="connsiteX10" fmla="*/ 160542 w 401065"/>
                    <a:gd name="connsiteY10" fmla="*/ 133682 h 457736"/>
                    <a:gd name="connsiteX11" fmla="*/ 146255 w 401065"/>
                    <a:gd name="connsiteY11" fmla="*/ 251157 h 457736"/>
                    <a:gd name="connsiteX12" fmla="*/ 119267 w 401065"/>
                    <a:gd name="connsiteY12" fmla="*/ 289257 h 457736"/>
                    <a:gd name="connsiteX13" fmla="*/ 116092 w 401065"/>
                    <a:gd name="connsiteY13" fmla="*/ 171782 h 457736"/>
                    <a:gd name="connsiteX14" fmla="*/ 51005 w 401065"/>
                    <a:gd name="connsiteY14" fmla="*/ 125745 h 457736"/>
                    <a:gd name="connsiteX15" fmla="*/ 87517 w 401065"/>
                    <a:gd name="connsiteY15" fmla="*/ 170195 h 457736"/>
                    <a:gd name="connsiteX16" fmla="*/ 55767 w 401065"/>
                    <a:gd name="connsiteY16" fmla="*/ 98757 h 457736"/>
                    <a:gd name="connsiteX17" fmla="*/ 205 w 401065"/>
                    <a:gd name="connsiteY17" fmla="*/ 8270 h 45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1065" h="457736">
                      <a:moveTo>
                        <a:pt x="205" y="8270"/>
                      </a:moveTo>
                      <a:cubicBezTo>
                        <a:pt x="3909" y="45841"/>
                        <a:pt x="70319" y="297988"/>
                        <a:pt x="77992" y="324182"/>
                      </a:cubicBezTo>
                      <a:cubicBezTo>
                        <a:pt x="85665" y="350376"/>
                        <a:pt x="48094" y="153526"/>
                        <a:pt x="46242" y="165432"/>
                      </a:cubicBezTo>
                      <a:cubicBezTo>
                        <a:pt x="44390" y="177338"/>
                        <a:pt x="44390" y="353022"/>
                        <a:pt x="66880" y="395620"/>
                      </a:cubicBezTo>
                      <a:cubicBezTo>
                        <a:pt x="89370" y="438218"/>
                        <a:pt x="181180" y="421020"/>
                        <a:pt x="181180" y="421020"/>
                      </a:cubicBezTo>
                      <a:cubicBezTo>
                        <a:pt x="231980" y="431339"/>
                        <a:pt x="376178" y="459913"/>
                        <a:pt x="371680" y="457532"/>
                      </a:cubicBezTo>
                      <a:cubicBezTo>
                        <a:pt x="367182" y="455151"/>
                        <a:pt x="149694" y="406732"/>
                        <a:pt x="154192" y="406732"/>
                      </a:cubicBezTo>
                      <a:cubicBezTo>
                        <a:pt x="158690" y="406732"/>
                        <a:pt x="378823" y="455151"/>
                        <a:pt x="398667" y="457532"/>
                      </a:cubicBezTo>
                      <a:cubicBezTo>
                        <a:pt x="418511" y="459913"/>
                        <a:pt x="309768" y="441128"/>
                        <a:pt x="273255" y="421020"/>
                      </a:cubicBezTo>
                      <a:cubicBezTo>
                        <a:pt x="236742" y="400912"/>
                        <a:pt x="198377" y="384772"/>
                        <a:pt x="179592" y="336882"/>
                      </a:cubicBezTo>
                      <a:cubicBezTo>
                        <a:pt x="160807" y="288992"/>
                        <a:pt x="166098" y="147970"/>
                        <a:pt x="160542" y="133682"/>
                      </a:cubicBezTo>
                      <a:cubicBezTo>
                        <a:pt x="154986" y="119395"/>
                        <a:pt x="153134" y="225228"/>
                        <a:pt x="146255" y="251157"/>
                      </a:cubicBezTo>
                      <a:cubicBezTo>
                        <a:pt x="139376" y="277086"/>
                        <a:pt x="124294" y="302486"/>
                        <a:pt x="119267" y="289257"/>
                      </a:cubicBezTo>
                      <a:cubicBezTo>
                        <a:pt x="114240" y="276028"/>
                        <a:pt x="127469" y="199034"/>
                        <a:pt x="116092" y="171782"/>
                      </a:cubicBezTo>
                      <a:cubicBezTo>
                        <a:pt x="104715" y="144530"/>
                        <a:pt x="55767" y="126009"/>
                        <a:pt x="51005" y="125745"/>
                      </a:cubicBezTo>
                      <a:cubicBezTo>
                        <a:pt x="46243" y="125481"/>
                        <a:pt x="86723" y="174693"/>
                        <a:pt x="87517" y="170195"/>
                      </a:cubicBezTo>
                      <a:cubicBezTo>
                        <a:pt x="88311" y="165697"/>
                        <a:pt x="55767" y="98757"/>
                        <a:pt x="55767" y="98757"/>
                      </a:cubicBezTo>
                      <a:cubicBezTo>
                        <a:pt x="43861" y="71770"/>
                        <a:pt x="-3499" y="-29301"/>
                        <a:pt x="205" y="82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6" name="フリーフォーム: 図形 1595">
                  <a:extLst>
                    <a:ext uri="{FF2B5EF4-FFF2-40B4-BE49-F238E27FC236}">
                      <a16:creationId xmlns:a16="http://schemas.microsoft.com/office/drawing/2014/main" id="{DF6AAC2E-3AEA-4CB7-AF4D-7C52BDF2A94D}"/>
                    </a:ext>
                  </a:extLst>
                </p:cNvPr>
                <p:cNvSpPr/>
                <p:nvPr/>
              </p:nvSpPr>
              <p:spPr>
                <a:xfrm>
                  <a:off x="5460933" y="2982912"/>
                  <a:ext cx="37335" cy="304007"/>
                </a:xfrm>
                <a:custGeom>
                  <a:avLst/>
                  <a:gdLst>
                    <a:gd name="connsiteX0" fmla="*/ 36580 w 37335"/>
                    <a:gd name="connsiteY0" fmla="*/ 1 h 304007"/>
                    <a:gd name="connsiteX1" fmla="*/ 17530 w 37335"/>
                    <a:gd name="connsiteY1" fmla="*/ 117476 h 304007"/>
                    <a:gd name="connsiteX2" fmla="*/ 36580 w 37335"/>
                    <a:gd name="connsiteY2" fmla="*/ 68263 h 304007"/>
                    <a:gd name="connsiteX3" fmla="*/ 31817 w 37335"/>
                    <a:gd name="connsiteY3" fmla="*/ 300038 h 304007"/>
                    <a:gd name="connsiteX4" fmla="*/ 15942 w 37335"/>
                    <a:gd name="connsiteY4" fmla="*/ 207963 h 304007"/>
                    <a:gd name="connsiteX5" fmla="*/ 67 w 37335"/>
                    <a:gd name="connsiteY5" fmla="*/ 120651 h 304007"/>
                    <a:gd name="connsiteX6" fmla="*/ 36580 w 37335"/>
                    <a:gd name="connsiteY6" fmla="*/ 1 h 304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5" h="304007">
                      <a:moveTo>
                        <a:pt x="36580" y="1"/>
                      </a:moveTo>
                      <a:cubicBezTo>
                        <a:pt x="39491" y="-528"/>
                        <a:pt x="17530" y="106099"/>
                        <a:pt x="17530" y="117476"/>
                      </a:cubicBezTo>
                      <a:cubicBezTo>
                        <a:pt x="17530" y="128853"/>
                        <a:pt x="34199" y="37836"/>
                        <a:pt x="36580" y="68263"/>
                      </a:cubicBezTo>
                      <a:cubicBezTo>
                        <a:pt x="38961" y="98690"/>
                        <a:pt x="35257" y="276755"/>
                        <a:pt x="31817" y="300038"/>
                      </a:cubicBezTo>
                      <a:cubicBezTo>
                        <a:pt x="28377" y="323321"/>
                        <a:pt x="21234" y="237861"/>
                        <a:pt x="15942" y="207963"/>
                      </a:cubicBezTo>
                      <a:cubicBezTo>
                        <a:pt x="10650" y="178065"/>
                        <a:pt x="-991" y="151343"/>
                        <a:pt x="67" y="120651"/>
                      </a:cubicBezTo>
                      <a:cubicBezTo>
                        <a:pt x="1125" y="89959"/>
                        <a:pt x="33669" y="530"/>
                        <a:pt x="36580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7" name="フリーフォーム: 図形 1596">
                  <a:extLst>
                    <a:ext uri="{FF2B5EF4-FFF2-40B4-BE49-F238E27FC236}">
                      <a16:creationId xmlns:a16="http://schemas.microsoft.com/office/drawing/2014/main" id="{D9A80E4B-F6F2-4E85-9B80-D3E4B7A94F78}"/>
                    </a:ext>
                  </a:extLst>
                </p:cNvPr>
                <p:cNvSpPr/>
                <p:nvPr/>
              </p:nvSpPr>
              <p:spPr>
                <a:xfrm>
                  <a:off x="5443340" y="3258915"/>
                  <a:ext cx="33980" cy="655598"/>
                </a:xfrm>
                <a:custGeom>
                  <a:avLst/>
                  <a:gdLst>
                    <a:gd name="connsiteX0" fmla="*/ 19248 w 33980"/>
                    <a:gd name="connsiteY0" fmla="*/ 6573 h 655598"/>
                    <a:gd name="connsiteX1" fmla="*/ 4960 w 33980"/>
                    <a:gd name="connsiteY1" fmla="*/ 247873 h 655598"/>
                    <a:gd name="connsiteX2" fmla="*/ 8135 w 33980"/>
                    <a:gd name="connsiteY2" fmla="*/ 230410 h 655598"/>
                    <a:gd name="connsiteX3" fmla="*/ 12898 w 33980"/>
                    <a:gd name="connsiteY3" fmla="*/ 316135 h 655598"/>
                    <a:gd name="connsiteX4" fmla="*/ 19248 w 33980"/>
                    <a:gd name="connsiteY4" fmla="*/ 417735 h 655598"/>
                    <a:gd name="connsiteX5" fmla="*/ 30360 w 33980"/>
                    <a:gd name="connsiteY5" fmla="*/ 478060 h 655598"/>
                    <a:gd name="connsiteX6" fmla="*/ 28773 w 33980"/>
                    <a:gd name="connsiteY6" fmla="*/ 654273 h 655598"/>
                    <a:gd name="connsiteX7" fmla="*/ 33535 w 33980"/>
                    <a:gd name="connsiteY7" fmla="*/ 551085 h 655598"/>
                    <a:gd name="connsiteX8" fmla="*/ 30360 w 33980"/>
                    <a:gd name="connsiteY8" fmla="*/ 409798 h 655598"/>
                    <a:gd name="connsiteX9" fmla="*/ 3373 w 33980"/>
                    <a:gd name="connsiteY9" fmla="*/ 284385 h 655598"/>
                    <a:gd name="connsiteX10" fmla="*/ 3373 w 33980"/>
                    <a:gd name="connsiteY10" fmla="*/ 220885 h 655598"/>
                    <a:gd name="connsiteX11" fmla="*/ 30360 w 33980"/>
                    <a:gd name="connsiteY11" fmla="*/ 79598 h 655598"/>
                    <a:gd name="connsiteX12" fmla="*/ 19248 w 33980"/>
                    <a:gd name="connsiteY12" fmla="*/ 6573 h 65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980" h="655598">
                      <a:moveTo>
                        <a:pt x="19248" y="6573"/>
                      </a:moveTo>
                      <a:cubicBezTo>
                        <a:pt x="15015" y="34619"/>
                        <a:pt x="6812" y="210567"/>
                        <a:pt x="4960" y="247873"/>
                      </a:cubicBezTo>
                      <a:cubicBezTo>
                        <a:pt x="3108" y="285179"/>
                        <a:pt x="6812" y="219033"/>
                        <a:pt x="8135" y="230410"/>
                      </a:cubicBezTo>
                      <a:cubicBezTo>
                        <a:pt x="9458" y="241787"/>
                        <a:pt x="11046" y="284914"/>
                        <a:pt x="12898" y="316135"/>
                      </a:cubicBezTo>
                      <a:cubicBezTo>
                        <a:pt x="14750" y="347356"/>
                        <a:pt x="16338" y="390748"/>
                        <a:pt x="19248" y="417735"/>
                      </a:cubicBezTo>
                      <a:cubicBezTo>
                        <a:pt x="22158" y="444722"/>
                        <a:pt x="28773" y="438637"/>
                        <a:pt x="30360" y="478060"/>
                      </a:cubicBezTo>
                      <a:cubicBezTo>
                        <a:pt x="31948" y="517483"/>
                        <a:pt x="28244" y="642102"/>
                        <a:pt x="28773" y="654273"/>
                      </a:cubicBezTo>
                      <a:cubicBezTo>
                        <a:pt x="29302" y="666444"/>
                        <a:pt x="33271" y="591831"/>
                        <a:pt x="33535" y="551085"/>
                      </a:cubicBezTo>
                      <a:cubicBezTo>
                        <a:pt x="33799" y="510339"/>
                        <a:pt x="35387" y="454248"/>
                        <a:pt x="30360" y="409798"/>
                      </a:cubicBezTo>
                      <a:cubicBezTo>
                        <a:pt x="25333" y="365348"/>
                        <a:pt x="7871" y="315870"/>
                        <a:pt x="3373" y="284385"/>
                      </a:cubicBezTo>
                      <a:cubicBezTo>
                        <a:pt x="-1125" y="252900"/>
                        <a:pt x="-1125" y="255016"/>
                        <a:pt x="3373" y="220885"/>
                      </a:cubicBezTo>
                      <a:cubicBezTo>
                        <a:pt x="7871" y="186754"/>
                        <a:pt x="24804" y="111877"/>
                        <a:pt x="30360" y="79598"/>
                      </a:cubicBezTo>
                      <a:cubicBezTo>
                        <a:pt x="35916" y="47319"/>
                        <a:pt x="23481" y="-21473"/>
                        <a:pt x="19248" y="65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8" name="フリーフォーム: 図形 1597">
                  <a:extLst>
                    <a:ext uri="{FF2B5EF4-FFF2-40B4-BE49-F238E27FC236}">
                      <a16:creationId xmlns:a16="http://schemas.microsoft.com/office/drawing/2014/main" id="{A838CC46-239A-46B6-BBA6-02FA6341DB99}"/>
                    </a:ext>
                  </a:extLst>
                </p:cNvPr>
                <p:cNvSpPr/>
                <p:nvPr/>
              </p:nvSpPr>
              <p:spPr>
                <a:xfrm>
                  <a:off x="5463655" y="3237574"/>
                  <a:ext cx="48276" cy="655065"/>
                </a:xfrm>
                <a:custGeom>
                  <a:avLst/>
                  <a:gdLst>
                    <a:gd name="connsiteX0" fmla="*/ 30683 w 48276"/>
                    <a:gd name="connsiteY0" fmla="*/ 926 h 655065"/>
                    <a:gd name="connsiteX1" fmla="*/ 30683 w 48276"/>
                    <a:gd name="connsiteY1" fmla="*/ 134276 h 655065"/>
                    <a:gd name="connsiteX2" fmla="*/ 40208 w 48276"/>
                    <a:gd name="connsiteY2" fmla="*/ 116814 h 655065"/>
                    <a:gd name="connsiteX3" fmla="*/ 10045 w 48276"/>
                    <a:gd name="connsiteY3" fmla="*/ 269214 h 655065"/>
                    <a:gd name="connsiteX4" fmla="*/ 16395 w 48276"/>
                    <a:gd name="connsiteY4" fmla="*/ 323189 h 655065"/>
                    <a:gd name="connsiteX5" fmla="*/ 24333 w 48276"/>
                    <a:gd name="connsiteY5" fmla="*/ 431139 h 655065"/>
                    <a:gd name="connsiteX6" fmla="*/ 17983 w 48276"/>
                    <a:gd name="connsiteY6" fmla="*/ 373989 h 655065"/>
                    <a:gd name="connsiteX7" fmla="*/ 35445 w 48276"/>
                    <a:gd name="connsiteY7" fmla="*/ 539089 h 655065"/>
                    <a:gd name="connsiteX8" fmla="*/ 48145 w 48276"/>
                    <a:gd name="connsiteY8" fmla="*/ 575601 h 655065"/>
                    <a:gd name="connsiteX9" fmla="*/ 27508 w 48276"/>
                    <a:gd name="connsiteY9" fmla="*/ 654976 h 655065"/>
                    <a:gd name="connsiteX10" fmla="*/ 24333 w 48276"/>
                    <a:gd name="connsiteY10" fmla="*/ 586714 h 655065"/>
                    <a:gd name="connsiteX11" fmla="*/ 3695 w 48276"/>
                    <a:gd name="connsiteY11" fmla="*/ 396214 h 655065"/>
                    <a:gd name="connsiteX12" fmla="*/ 2108 w 48276"/>
                    <a:gd name="connsiteY12" fmla="*/ 212064 h 655065"/>
                    <a:gd name="connsiteX13" fmla="*/ 30683 w 48276"/>
                    <a:gd name="connsiteY13" fmla="*/ 926 h 65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276" h="655065">
                      <a:moveTo>
                        <a:pt x="30683" y="926"/>
                      </a:moveTo>
                      <a:cubicBezTo>
                        <a:pt x="35446" y="-12039"/>
                        <a:pt x="29096" y="114961"/>
                        <a:pt x="30683" y="134276"/>
                      </a:cubicBezTo>
                      <a:cubicBezTo>
                        <a:pt x="32270" y="153591"/>
                        <a:pt x="43648" y="94324"/>
                        <a:pt x="40208" y="116814"/>
                      </a:cubicBezTo>
                      <a:cubicBezTo>
                        <a:pt x="36768" y="139304"/>
                        <a:pt x="14014" y="234818"/>
                        <a:pt x="10045" y="269214"/>
                      </a:cubicBezTo>
                      <a:cubicBezTo>
                        <a:pt x="6076" y="303610"/>
                        <a:pt x="14014" y="296202"/>
                        <a:pt x="16395" y="323189"/>
                      </a:cubicBezTo>
                      <a:cubicBezTo>
                        <a:pt x="18776" y="350177"/>
                        <a:pt x="24068" y="422672"/>
                        <a:pt x="24333" y="431139"/>
                      </a:cubicBezTo>
                      <a:cubicBezTo>
                        <a:pt x="24598" y="439606"/>
                        <a:pt x="16131" y="355997"/>
                        <a:pt x="17983" y="373989"/>
                      </a:cubicBezTo>
                      <a:cubicBezTo>
                        <a:pt x="19835" y="391981"/>
                        <a:pt x="30418" y="505487"/>
                        <a:pt x="35445" y="539089"/>
                      </a:cubicBezTo>
                      <a:cubicBezTo>
                        <a:pt x="40472" y="572691"/>
                        <a:pt x="49468" y="556287"/>
                        <a:pt x="48145" y="575601"/>
                      </a:cubicBezTo>
                      <a:cubicBezTo>
                        <a:pt x="46822" y="594916"/>
                        <a:pt x="31477" y="653124"/>
                        <a:pt x="27508" y="654976"/>
                      </a:cubicBezTo>
                      <a:cubicBezTo>
                        <a:pt x="23539" y="656828"/>
                        <a:pt x="28302" y="629841"/>
                        <a:pt x="24333" y="586714"/>
                      </a:cubicBezTo>
                      <a:cubicBezTo>
                        <a:pt x="20364" y="543587"/>
                        <a:pt x="7399" y="458656"/>
                        <a:pt x="3695" y="396214"/>
                      </a:cubicBezTo>
                      <a:cubicBezTo>
                        <a:pt x="-9" y="333772"/>
                        <a:pt x="-1596" y="272918"/>
                        <a:pt x="2108" y="212064"/>
                      </a:cubicBezTo>
                      <a:cubicBezTo>
                        <a:pt x="5812" y="151210"/>
                        <a:pt x="25920" y="13891"/>
                        <a:pt x="30683" y="9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9" name="フリーフォーム: 図形 1598">
                  <a:extLst>
                    <a:ext uri="{FF2B5EF4-FFF2-40B4-BE49-F238E27FC236}">
                      <a16:creationId xmlns:a16="http://schemas.microsoft.com/office/drawing/2014/main" id="{81527AAF-98D2-4614-B0C5-C38B87BE6F52}"/>
                    </a:ext>
                  </a:extLst>
                </p:cNvPr>
                <p:cNvSpPr/>
                <p:nvPr/>
              </p:nvSpPr>
              <p:spPr>
                <a:xfrm>
                  <a:off x="5383673" y="3106013"/>
                  <a:ext cx="708666" cy="486856"/>
                </a:xfrm>
                <a:custGeom>
                  <a:avLst/>
                  <a:gdLst>
                    <a:gd name="connsiteX0" fmla="*/ 158290 w 708666"/>
                    <a:gd name="connsiteY0" fmla="*/ 725 h 486856"/>
                    <a:gd name="connsiteX1" fmla="*/ 288465 w 708666"/>
                    <a:gd name="connsiteY1" fmla="*/ 107087 h 486856"/>
                    <a:gd name="connsiteX2" fmla="*/ 239252 w 708666"/>
                    <a:gd name="connsiteY2" fmla="*/ 83275 h 486856"/>
                    <a:gd name="connsiteX3" fmla="*/ 332915 w 708666"/>
                    <a:gd name="connsiteY3" fmla="*/ 191225 h 486856"/>
                    <a:gd name="connsiteX4" fmla="*/ 309102 w 708666"/>
                    <a:gd name="connsiteY4" fmla="*/ 221387 h 486856"/>
                    <a:gd name="connsiteX5" fmla="*/ 404352 w 708666"/>
                    <a:gd name="connsiteY5" fmla="*/ 184875 h 486856"/>
                    <a:gd name="connsiteX6" fmla="*/ 559927 w 708666"/>
                    <a:gd name="connsiteY6" fmla="*/ 275362 h 486856"/>
                    <a:gd name="connsiteX7" fmla="*/ 574215 w 708666"/>
                    <a:gd name="connsiteY7" fmla="*/ 296000 h 486856"/>
                    <a:gd name="connsiteX8" fmla="*/ 652002 w 708666"/>
                    <a:gd name="connsiteY8" fmla="*/ 416650 h 486856"/>
                    <a:gd name="connsiteX9" fmla="*/ 613902 w 708666"/>
                    <a:gd name="connsiteY9" fmla="*/ 392837 h 486856"/>
                    <a:gd name="connsiteX10" fmla="*/ 386890 w 708666"/>
                    <a:gd name="connsiteY10" fmla="*/ 353150 h 486856"/>
                    <a:gd name="connsiteX11" fmla="*/ 685340 w 708666"/>
                    <a:gd name="connsiteY11" fmla="*/ 451575 h 486856"/>
                    <a:gd name="connsiteX12" fmla="*/ 553577 w 708666"/>
                    <a:gd name="connsiteY12" fmla="*/ 423000 h 486856"/>
                    <a:gd name="connsiteX13" fmla="*/ 177340 w 708666"/>
                    <a:gd name="connsiteY13" fmla="*/ 342037 h 486856"/>
                    <a:gd name="connsiteX14" fmla="*/ 704390 w 708666"/>
                    <a:gd name="connsiteY14" fmla="*/ 486500 h 486856"/>
                    <a:gd name="connsiteX15" fmla="*/ 404352 w 708666"/>
                    <a:gd name="connsiteY15" fmla="*/ 380137 h 486856"/>
                    <a:gd name="connsiteX16" fmla="*/ 12240 w 708666"/>
                    <a:gd name="connsiteY16" fmla="*/ 291237 h 486856"/>
                    <a:gd name="connsiteX17" fmla="*/ 94790 w 708666"/>
                    <a:gd name="connsiteY17" fmla="*/ 286475 h 486856"/>
                    <a:gd name="connsiteX18" fmla="*/ 50340 w 708666"/>
                    <a:gd name="connsiteY18" fmla="*/ 216625 h 486856"/>
                    <a:gd name="connsiteX19" fmla="*/ 15415 w 708666"/>
                    <a:gd name="connsiteY19" fmla="*/ 32475 h 486856"/>
                    <a:gd name="connsiteX20" fmla="*/ 124952 w 708666"/>
                    <a:gd name="connsiteY20" fmla="*/ 267425 h 486856"/>
                    <a:gd name="connsiteX21" fmla="*/ 123365 w 708666"/>
                    <a:gd name="connsiteY21" fmla="*/ 169000 h 486856"/>
                    <a:gd name="connsiteX22" fmla="*/ 158290 w 708666"/>
                    <a:gd name="connsiteY22" fmla="*/ 725 h 4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8666" h="486856">
                      <a:moveTo>
                        <a:pt x="158290" y="725"/>
                      </a:moveTo>
                      <a:cubicBezTo>
                        <a:pt x="185807" y="-9594"/>
                        <a:pt x="274971" y="93329"/>
                        <a:pt x="288465" y="107087"/>
                      </a:cubicBezTo>
                      <a:cubicBezTo>
                        <a:pt x="301959" y="120845"/>
                        <a:pt x="231844" y="69252"/>
                        <a:pt x="239252" y="83275"/>
                      </a:cubicBezTo>
                      <a:cubicBezTo>
                        <a:pt x="246660" y="97298"/>
                        <a:pt x="321273" y="168206"/>
                        <a:pt x="332915" y="191225"/>
                      </a:cubicBezTo>
                      <a:cubicBezTo>
                        <a:pt x="344557" y="214244"/>
                        <a:pt x="297196" y="222445"/>
                        <a:pt x="309102" y="221387"/>
                      </a:cubicBezTo>
                      <a:cubicBezTo>
                        <a:pt x="321008" y="220329"/>
                        <a:pt x="362548" y="175879"/>
                        <a:pt x="404352" y="184875"/>
                      </a:cubicBezTo>
                      <a:cubicBezTo>
                        <a:pt x="446156" y="193871"/>
                        <a:pt x="531617" y="256841"/>
                        <a:pt x="559927" y="275362"/>
                      </a:cubicBezTo>
                      <a:cubicBezTo>
                        <a:pt x="588237" y="293883"/>
                        <a:pt x="558869" y="272452"/>
                        <a:pt x="574215" y="296000"/>
                      </a:cubicBezTo>
                      <a:cubicBezTo>
                        <a:pt x="589561" y="319548"/>
                        <a:pt x="645388" y="400511"/>
                        <a:pt x="652002" y="416650"/>
                      </a:cubicBezTo>
                      <a:cubicBezTo>
                        <a:pt x="658617" y="432790"/>
                        <a:pt x="658087" y="403420"/>
                        <a:pt x="613902" y="392837"/>
                      </a:cubicBezTo>
                      <a:cubicBezTo>
                        <a:pt x="569717" y="382254"/>
                        <a:pt x="374984" y="343360"/>
                        <a:pt x="386890" y="353150"/>
                      </a:cubicBezTo>
                      <a:cubicBezTo>
                        <a:pt x="398796" y="362940"/>
                        <a:pt x="657559" y="439933"/>
                        <a:pt x="685340" y="451575"/>
                      </a:cubicBezTo>
                      <a:cubicBezTo>
                        <a:pt x="713121" y="463217"/>
                        <a:pt x="553577" y="423000"/>
                        <a:pt x="553577" y="423000"/>
                      </a:cubicBezTo>
                      <a:cubicBezTo>
                        <a:pt x="468910" y="404744"/>
                        <a:pt x="152204" y="331454"/>
                        <a:pt x="177340" y="342037"/>
                      </a:cubicBezTo>
                      <a:cubicBezTo>
                        <a:pt x="202476" y="352620"/>
                        <a:pt x="666555" y="480150"/>
                        <a:pt x="704390" y="486500"/>
                      </a:cubicBezTo>
                      <a:cubicBezTo>
                        <a:pt x="742225" y="492850"/>
                        <a:pt x="519710" y="412681"/>
                        <a:pt x="404352" y="380137"/>
                      </a:cubicBezTo>
                      <a:cubicBezTo>
                        <a:pt x="288994" y="347593"/>
                        <a:pt x="63834" y="306847"/>
                        <a:pt x="12240" y="291237"/>
                      </a:cubicBezTo>
                      <a:cubicBezTo>
                        <a:pt x="-39354" y="275627"/>
                        <a:pt x="88440" y="298910"/>
                        <a:pt x="94790" y="286475"/>
                      </a:cubicBezTo>
                      <a:cubicBezTo>
                        <a:pt x="101140" y="274040"/>
                        <a:pt x="63569" y="258958"/>
                        <a:pt x="50340" y="216625"/>
                      </a:cubicBezTo>
                      <a:cubicBezTo>
                        <a:pt x="37111" y="174292"/>
                        <a:pt x="2980" y="24008"/>
                        <a:pt x="15415" y="32475"/>
                      </a:cubicBezTo>
                      <a:cubicBezTo>
                        <a:pt x="27850" y="40942"/>
                        <a:pt x="106960" y="244671"/>
                        <a:pt x="124952" y="267425"/>
                      </a:cubicBezTo>
                      <a:cubicBezTo>
                        <a:pt x="142944" y="290179"/>
                        <a:pt x="118867" y="211598"/>
                        <a:pt x="123365" y="169000"/>
                      </a:cubicBezTo>
                      <a:cubicBezTo>
                        <a:pt x="127863" y="126402"/>
                        <a:pt x="130773" y="11044"/>
                        <a:pt x="158290" y="7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0" name="フリーフォーム: 図形 1599">
                  <a:extLst>
                    <a:ext uri="{FF2B5EF4-FFF2-40B4-BE49-F238E27FC236}">
                      <a16:creationId xmlns:a16="http://schemas.microsoft.com/office/drawing/2014/main" id="{51FC4E54-4CD5-4624-958B-58C8B566EEC7}"/>
                    </a:ext>
                  </a:extLst>
                </p:cNvPr>
                <p:cNvSpPr/>
                <p:nvPr/>
              </p:nvSpPr>
              <p:spPr>
                <a:xfrm>
                  <a:off x="5291111" y="3390680"/>
                  <a:ext cx="824448" cy="531024"/>
                </a:xfrm>
                <a:custGeom>
                  <a:avLst/>
                  <a:gdLst>
                    <a:gd name="connsiteX0" fmla="*/ 292127 w 824448"/>
                    <a:gd name="connsiteY0" fmla="*/ 1808 h 531024"/>
                    <a:gd name="connsiteX1" fmla="*/ 628677 w 824448"/>
                    <a:gd name="connsiteY1" fmla="*/ 68483 h 531024"/>
                    <a:gd name="connsiteX2" fmla="*/ 693764 w 824448"/>
                    <a:gd name="connsiteY2" fmla="*/ 82770 h 531024"/>
                    <a:gd name="connsiteX3" fmla="*/ 730277 w 824448"/>
                    <a:gd name="connsiteY3" fmla="*/ 127220 h 531024"/>
                    <a:gd name="connsiteX4" fmla="*/ 785839 w 824448"/>
                    <a:gd name="connsiteY4" fmla="*/ 287558 h 531024"/>
                    <a:gd name="connsiteX5" fmla="*/ 755677 w 824448"/>
                    <a:gd name="connsiteY5" fmla="*/ 185958 h 531024"/>
                    <a:gd name="connsiteX6" fmla="*/ 822352 w 824448"/>
                    <a:gd name="connsiteY6" fmla="*/ 512983 h 531024"/>
                    <a:gd name="connsiteX7" fmla="*/ 804889 w 824448"/>
                    <a:gd name="connsiteY7" fmla="*/ 470120 h 531024"/>
                    <a:gd name="connsiteX8" fmla="*/ 776314 w 824448"/>
                    <a:gd name="connsiteY8" fmla="*/ 528858 h 531024"/>
                    <a:gd name="connsiteX9" fmla="*/ 668364 w 824448"/>
                    <a:gd name="connsiteY9" fmla="*/ 519333 h 531024"/>
                    <a:gd name="connsiteX10" fmla="*/ 385789 w 824448"/>
                    <a:gd name="connsiteY10" fmla="*/ 511395 h 531024"/>
                    <a:gd name="connsiteX11" fmla="*/ 636614 w 824448"/>
                    <a:gd name="connsiteY11" fmla="*/ 520920 h 531024"/>
                    <a:gd name="connsiteX12" fmla="*/ 639789 w 824448"/>
                    <a:gd name="connsiteY12" fmla="*/ 452658 h 531024"/>
                    <a:gd name="connsiteX13" fmla="*/ 619152 w 824448"/>
                    <a:gd name="connsiteY13" fmla="*/ 254220 h 531024"/>
                    <a:gd name="connsiteX14" fmla="*/ 679477 w 824448"/>
                    <a:gd name="connsiteY14" fmla="*/ 465358 h 531024"/>
                    <a:gd name="connsiteX15" fmla="*/ 644552 w 824448"/>
                    <a:gd name="connsiteY15" fmla="*/ 246283 h 531024"/>
                    <a:gd name="connsiteX16" fmla="*/ 642964 w 824448"/>
                    <a:gd name="connsiteY16" fmla="*/ 205008 h 531024"/>
                    <a:gd name="connsiteX17" fmla="*/ 617564 w 824448"/>
                    <a:gd name="connsiteY17" fmla="*/ 170083 h 531024"/>
                    <a:gd name="connsiteX18" fmla="*/ 192114 w 824448"/>
                    <a:gd name="connsiteY18" fmla="*/ 63720 h 531024"/>
                    <a:gd name="connsiteX19" fmla="*/ 400077 w 824448"/>
                    <a:gd name="connsiteY19" fmla="*/ 109758 h 531024"/>
                    <a:gd name="connsiteX20" fmla="*/ 258789 w 824448"/>
                    <a:gd name="connsiteY20" fmla="*/ 78008 h 531024"/>
                    <a:gd name="connsiteX21" fmla="*/ 27 w 824448"/>
                    <a:gd name="connsiteY21" fmla="*/ 24033 h 531024"/>
                    <a:gd name="connsiteX22" fmla="*/ 292127 w 824448"/>
                    <a:gd name="connsiteY22" fmla="*/ 1808 h 53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24448" h="531024">
                      <a:moveTo>
                        <a:pt x="292127" y="1808"/>
                      </a:moveTo>
                      <a:cubicBezTo>
                        <a:pt x="396902" y="9216"/>
                        <a:pt x="628677" y="68483"/>
                        <a:pt x="628677" y="68483"/>
                      </a:cubicBezTo>
                      <a:cubicBezTo>
                        <a:pt x="695616" y="81977"/>
                        <a:pt x="676831" y="72981"/>
                        <a:pt x="693764" y="82770"/>
                      </a:cubicBezTo>
                      <a:cubicBezTo>
                        <a:pt x="710697" y="92559"/>
                        <a:pt x="714931" y="93089"/>
                        <a:pt x="730277" y="127220"/>
                      </a:cubicBezTo>
                      <a:cubicBezTo>
                        <a:pt x="745623" y="161351"/>
                        <a:pt x="781606" y="277768"/>
                        <a:pt x="785839" y="287558"/>
                      </a:cubicBezTo>
                      <a:cubicBezTo>
                        <a:pt x="790072" y="297348"/>
                        <a:pt x="749592" y="148387"/>
                        <a:pt x="755677" y="185958"/>
                      </a:cubicBezTo>
                      <a:cubicBezTo>
                        <a:pt x="761762" y="223529"/>
                        <a:pt x="814150" y="465623"/>
                        <a:pt x="822352" y="512983"/>
                      </a:cubicBezTo>
                      <a:cubicBezTo>
                        <a:pt x="830554" y="560343"/>
                        <a:pt x="812562" y="467474"/>
                        <a:pt x="804889" y="470120"/>
                      </a:cubicBezTo>
                      <a:cubicBezTo>
                        <a:pt x="797216" y="472766"/>
                        <a:pt x="799068" y="520656"/>
                        <a:pt x="776314" y="528858"/>
                      </a:cubicBezTo>
                      <a:cubicBezTo>
                        <a:pt x="753560" y="537060"/>
                        <a:pt x="668364" y="519333"/>
                        <a:pt x="668364" y="519333"/>
                      </a:cubicBezTo>
                      <a:cubicBezTo>
                        <a:pt x="603277" y="516423"/>
                        <a:pt x="385789" y="511395"/>
                        <a:pt x="385789" y="511395"/>
                      </a:cubicBezTo>
                      <a:cubicBezTo>
                        <a:pt x="380497" y="511659"/>
                        <a:pt x="594281" y="530709"/>
                        <a:pt x="636614" y="520920"/>
                      </a:cubicBezTo>
                      <a:cubicBezTo>
                        <a:pt x="678947" y="511131"/>
                        <a:pt x="642699" y="497108"/>
                        <a:pt x="639789" y="452658"/>
                      </a:cubicBezTo>
                      <a:cubicBezTo>
                        <a:pt x="636879" y="408208"/>
                        <a:pt x="612537" y="252103"/>
                        <a:pt x="619152" y="254220"/>
                      </a:cubicBezTo>
                      <a:cubicBezTo>
                        <a:pt x="625767" y="256337"/>
                        <a:pt x="675244" y="466681"/>
                        <a:pt x="679477" y="465358"/>
                      </a:cubicBezTo>
                      <a:cubicBezTo>
                        <a:pt x="683710" y="464035"/>
                        <a:pt x="650637" y="289675"/>
                        <a:pt x="644552" y="246283"/>
                      </a:cubicBezTo>
                      <a:cubicBezTo>
                        <a:pt x="638467" y="202891"/>
                        <a:pt x="647462" y="217708"/>
                        <a:pt x="642964" y="205008"/>
                      </a:cubicBezTo>
                      <a:cubicBezTo>
                        <a:pt x="638466" y="192308"/>
                        <a:pt x="692706" y="193631"/>
                        <a:pt x="617564" y="170083"/>
                      </a:cubicBezTo>
                      <a:cubicBezTo>
                        <a:pt x="542422" y="146535"/>
                        <a:pt x="228362" y="73774"/>
                        <a:pt x="192114" y="63720"/>
                      </a:cubicBezTo>
                      <a:cubicBezTo>
                        <a:pt x="155866" y="53666"/>
                        <a:pt x="388965" y="107377"/>
                        <a:pt x="400077" y="109758"/>
                      </a:cubicBezTo>
                      <a:cubicBezTo>
                        <a:pt x="411189" y="112139"/>
                        <a:pt x="258789" y="78008"/>
                        <a:pt x="258789" y="78008"/>
                      </a:cubicBezTo>
                      <a:cubicBezTo>
                        <a:pt x="192114" y="63721"/>
                        <a:pt x="2673" y="36733"/>
                        <a:pt x="27" y="24033"/>
                      </a:cubicBezTo>
                      <a:cubicBezTo>
                        <a:pt x="-2619" y="11333"/>
                        <a:pt x="187352" y="-5600"/>
                        <a:pt x="292127" y="1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1" name="フリーフォーム: 図形 1600">
                  <a:extLst>
                    <a:ext uri="{FF2B5EF4-FFF2-40B4-BE49-F238E27FC236}">
                      <a16:creationId xmlns:a16="http://schemas.microsoft.com/office/drawing/2014/main" id="{5080184D-3547-4C60-B056-9973CE3806BD}"/>
                    </a:ext>
                  </a:extLst>
                </p:cNvPr>
                <p:cNvSpPr/>
                <p:nvPr/>
              </p:nvSpPr>
              <p:spPr>
                <a:xfrm>
                  <a:off x="6879335" y="2603064"/>
                  <a:ext cx="90232" cy="506930"/>
                </a:xfrm>
                <a:custGeom>
                  <a:avLst/>
                  <a:gdLst>
                    <a:gd name="connsiteX0" fmla="*/ 15178 w 90232"/>
                    <a:gd name="connsiteY0" fmla="*/ 9961 h 506930"/>
                    <a:gd name="connsiteX1" fmla="*/ 890 w 90232"/>
                    <a:gd name="connsiteY1" fmla="*/ 435411 h 506930"/>
                    <a:gd name="connsiteX2" fmla="*/ 2478 w 90232"/>
                    <a:gd name="connsiteY2" fmla="*/ 144899 h 506930"/>
                    <a:gd name="connsiteX3" fmla="*/ 10415 w 90232"/>
                    <a:gd name="connsiteY3" fmla="*/ 489386 h 506930"/>
                    <a:gd name="connsiteX4" fmla="*/ 50103 w 90232"/>
                    <a:gd name="connsiteY4" fmla="*/ 268724 h 506930"/>
                    <a:gd name="connsiteX5" fmla="*/ 89790 w 90232"/>
                    <a:gd name="connsiteY5" fmla="*/ 95686 h 506930"/>
                    <a:gd name="connsiteX6" fmla="*/ 23115 w 90232"/>
                    <a:gd name="connsiteY6" fmla="*/ 357624 h 506930"/>
                    <a:gd name="connsiteX7" fmla="*/ 4065 w 90232"/>
                    <a:gd name="connsiteY7" fmla="*/ 506849 h 506930"/>
                    <a:gd name="connsiteX8" fmla="*/ 4065 w 90232"/>
                    <a:gd name="connsiteY8" fmla="*/ 375086 h 506930"/>
                    <a:gd name="connsiteX9" fmla="*/ 24703 w 90232"/>
                    <a:gd name="connsiteY9" fmla="*/ 152836 h 506930"/>
                    <a:gd name="connsiteX10" fmla="*/ 15178 w 90232"/>
                    <a:gd name="connsiteY10" fmla="*/ 9961 h 5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232" h="506930">
                      <a:moveTo>
                        <a:pt x="15178" y="9961"/>
                      </a:moveTo>
                      <a:cubicBezTo>
                        <a:pt x="11209" y="57057"/>
                        <a:pt x="3007" y="412921"/>
                        <a:pt x="890" y="435411"/>
                      </a:cubicBezTo>
                      <a:cubicBezTo>
                        <a:pt x="-1227" y="457901"/>
                        <a:pt x="891" y="135903"/>
                        <a:pt x="2478" y="144899"/>
                      </a:cubicBezTo>
                      <a:cubicBezTo>
                        <a:pt x="4065" y="153895"/>
                        <a:pt x="2477" y="468749"/>
                        <a:pt x="10415" y="489386"/>
                      </a:cubicBezTo>
                      <a:cubicBezTo>
                        <a:pt x="18353" y="510024"/>
                        <a:pt x="36874" y="334341"/>
                        <a:pt x="50103" y="268724"/>
                      </a:cubicBezTo>
                      <a:cubicBezTo>
                        <a:pt x="63332" y="203107"/>
                        <a:pt x="94288" y="80869"/>
                        <a:pt x="89790" y="95686"/>
                      </a:cubicBezTo>
                      <a:cubicBezTo>
                        <a:pt x="85292" y="110503"/>
                        <a:pt x="37403" y="289097"/>
                        <a:pt x="23115" y="357624"/>
                      </a:cubicBezTo>
                      <a:cubicBezTo>
                        <a:pt x="8827" y="426151"/>
                        <a:pt x="7240" y="503939"/>
                        <a:pt x="4065" y="506849"/>
                      </a:cubicBezTo>
                      <a:cubicBezTo>
                        <a:pt x="890" y="509759"/>
                        <a:pt x="625" y="434088"/>
                        <a:pt x="4065" y="375086"/>
                      </a:cubicBezTo>
                      <a:cubicBezTo>
                        <a:pt x="7505" y="316084"/>
                        <a:pt x="22586" y="210780"/>
                        <a:pt x="24703" y="152836"/>
                      </a:cubicBezTo>
                      <a:cubicBezTo>
                        <a:pt x="26820" y="94892"/>
                        <a:pt x="19147" y="-37135"/>
                        <a:pt x="15178" y="9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2" name="フリーフォーム: 図形 1601">
                  <a:extLst>
                    <a:ext uri="{FF2B5EF4-FFF2-40B4-BE49-F238E27FC236}">
                      <a16:creationId xmlns:a16="http://schemas.microsoft.com/office/drawing/2014/main" id="{76466B34-BA74-4A5B-9587-3E83F7B23882}"/>
                    </a:ext>
                  </a:extLst>
                </p:cNvPr>
                <p:cNvSpPr/>
                <p:nvPr/>
              </p:nvSpPr>
              <p:spPr>
                <a:xfrm>
                  <a:off x="6525234" y="3169764"/>
                  <a:ext cx="328007" cy="348174"/>
                </a:xfrm>
                <a:custGeom>
                  <a:avLst/>
                  <a:gdLst>
                    <a:gd name="connsiteX0" fmla="*/ 328004 w 328007"/>
                    <a:gd name="connsiteY0" fmla="*/ 474 h 348174"/>
                    <a:gd name="connsiteX1" fmla="*/ 266091 w 328007"/>
                    <a:gd name="connsiteY1" fmla="*/ 222724 h 348174"/>
                    <a:gd name="connsiteX2" fmla="*/ 296254 w 328007"/>
                    <a:gd name="connsiteY2" fmla="*/ 116361 h 348174"/>
                    <a:gd name="connsiteX3" fmla="*/ 250216 w 328007"/>
                    <a:gd name="connsiteY3" fmla="*/ 273524 h 348174"/>
                    <a:gd name="connsiteX4" fmla="*/ 186716 w 328007"/>
                    <a:gd name="connsiteY4" fmla="*/ 267174 h 348174"/>
                    <a:gd name="connsiteX5" fmla="*/ 116866 w 328007"/>
                    <a:gd name="connsiteY5" fmla="*/ 270349 h 348174"/>
                    <a:gd name="connsiteX6" fmla="*/ 2566 w 328007"/>
                    <a:gd name="connsiteY6" fmla="*/ 348136 h 348174"/>
                    <a:gd name="connsiteX7" fmla="*/ 237516 w 328007"/>
                    <a:gd name="connsiteY7" fmla="*/ 259236 h 348174"/>
                    <a:gd name="connsiteX8" fmla="*/ 258154 w 328007"/>
                    <a:gd name="connsiteY8" fmla="*/ 222724 h 348174"/>
                    <a:gd name="connsiteX9" fmla="*/ 262916 w 328007"/>
                    <a:gd name="connsiteY9" fmla="*/ 165574 h 348174"/>
                    <a:gd name="connsiteX10" fmla="*/ 328004 w 328007"/>
                    <a:gd name="connsiteY10" fmla="*/ 474 h 34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8007" h="348174">
                      <a:moveTo>
                        <a:pt x="328004" y="474"/>
                      </a:moveTo>
                      <a:cubicBezTo>
                        <a:pt x="328533" y="9999"/>
                        <a:pt x="271383" y="203410"/>
                        <a:pt x="266091" y="222724"/>
                      </a:cubicBezTo>
                      <a:cubicBezTo>
                        <a:pt x="260799" y="242038"/>
                        <a:pt x="298900" y="107894"/>
                        <a:pt x="296254" y="116361"/>
                      </a:cubicBezTo>
                      <a:cubicBezTo>
                        <a:pt x="293608" y="124828"/>
                        <a:pt x="268472" y="248389"/>
                        <a:pt x="250216" y="273524"/>
                      </a:cubicBezTo>
                      <a:cubicBezTo>
                        <a:pt x="231960" y="298659"/>
                        <a:pt x="208941" y="267703"/>
                        <a:pt x="186716" y="267174"/>
                      </a:cubicBezTo>
                      <a:cubicBezTo>
                        <a:pt x="164491" y="266645"/>
                        <a:pt x="147558" y="256855"/>
                        <a:pt x="116866" y="270349"/>
                      </a:cubicBezTo>
                      <a:cubicBezTo>
                        <a:pt x="86174" y="283843"/>
                        <a:pt x="-17542" y="349988"/>
                        <a:pt x="2566" y="348136"/>
                      </a:cubicBezTo>
                      <a:cubicBezTo>
                        <a:pt x="22674" y="346284"/>
                        <a:pt x="194918" y="280138"/>
                        <a:pt x="237516" y="259236"/>
                      </a:cubicBezTo>
                      <a:cubicBezTo>
                        <a:pt x="280114" y="238334"/>
                        <a:pt x="253921" y="238334"/>
                        <a:pt x="258154" y="222724"/>
                      </a:cubicBezTo>
                      <a:cubicBezTo>
                        <a:pt x="262387" y="207114"/>
                        <a:pt x="250481" y="203674"/>
                        <a:pt x="262916" y="165574"/>
                      </a:cubicBezTo>
                      <a:cubicBezTo>
                        <a:pt x="275351" y="127474"/>
                        <a:pt x="327475" y="-9051"/>
                        <a:pt x="328004" y="4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3" name="フリーフォーム: 図形 1602">
                  <a:extLst>
                    <a:ext uri="{FF2B5EF4-FFF2-40B4-BE49-F238E27FC236}">
                      <a16:creationId xmlns:a16="http://schemas.microsoft.com/office/drawing/2014/main" id="{790B4990-C376-4210-9CF6-B5219B0EAF8A}"/>
                    </a:ext>
                  </a:extLst>
                </p:cNvPr>
                <p:cNvSpPr/>
                <p:nvPr/>
              </p:nvSpPr>
              <p:spPr>
                <a:xfrm>
                  <a:off x="6811560" y="3028491"/>
                  <a:ext cx="183088" cy="412127"/>
                </a:xfrm>
                <a:custGeom>
                  <a:avLst/>
                  <a:gdLst>
                    <a:gd name="connsiteX0" fmla="*/ 182965 w 183088"/>
                    <a:gd name="connsiteY0" fmla="*/ 3634 h 412127"/>
                    <a:gd name="connsiteX1" fmla="*/ 124228 w 183088"/>
                    <a:gd name="connsiteY1" fmla="*/ 165559 h 412127"/>
                    <a:gd name="connsiteX2" fmla="*/ 143278 w 183088"/>
                    <a:gd name="connsiteY2" fmla="*/ 100472 h 412127"/>
                    <a:gd name="connsiteX3" fmla="*/ 98828 w 183088"/>
                    <a:gd name="connsiteY3" fmla="*/ 190959 h 412127"/>
                    <a:gd name="connsiteX4" fmla="*/ 128990 w 183088"/>
                    <a:gd name="connsiteY4" fmla="*/ 319547 h 412127"/>
                    <a:gd name="connsiteX5" fmla="*/ 162328 w 183088"/>
                    <a:gd name="connsiteY5" fmla="*/ 387809 h 412127"/>
                    <a:gd name="connsiteX6" fmla="*/ 122640 w 183088"/>
                    <a:gd name="connsiteY6" fmla="*/ 346534 h 412127"/>
                    <a:gd name="connsiteX7" fmla="*/ 149628 w 183088"/>
                    <a:gd name="connsiteY7" fmla="*/ 410034 h 412127"/>
                    <a:gd name="connsiteX8" fmla="*/ 89303 w 183088"/>
                    <a:gd name="connsiteY8" fmla="*/ 395747 h 412127"/>
                    <a:gd name="connsiteX9" fmla="*/ 403 w 183088"/>
                    <a:gd name="connsiteY9" fmla="*/ 384634 h 412127"/>
                    <a:gd name="connsiteX10" fmla="*/ 127403 w 183088"/>
                    <a:gd name="connsiteY10" fmla="*/ 348122 h 412127"/>
                    <a:gd name="connsiteX11" fmla="*/ 97240 w 183088"/>
                    <a:gd name="connsiteY11" fmla="*/ 219534 h 412127"/>
                    <a:gd name="connsiteX12" fmla="*/ 92478 w 183088"/>
                    <a:gd name="connsiteY12" fmla="*/ 163972 h 412127"/>
                    <a:gd name="connsiteX13" fmla="*/ 138515 w 183088"/>
                    <a:gd name="connsiteY13" fmla="*/ 62372 h 412127"/>
                    <a:gd name="connsiteX14" fmla="*/ 182965 w 183088"/>
                    <a:gd name="connsiteY14" fmla="*/ 3634 h 412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088" h="412127">
                      <a:moveTo>
                        <a:pt x="182965" y="3634"/>
                      </a:moveTo>
                      <a:cubicBezTo>
                        <a:pt x="180584" y="20832"/>
                        <a:pt x="130842" y="149419"/>
                        <a:pt x="124228" y="165559"/>
                      </a:cubicBezTo>
                      <a:cubicBezTo>
                        <a:pt x="117613" y="181699"/>
                        <a:pt x="147511" y="96239"/>
                        <a:pt x="143278" y="100472"/>
                      </a:cubicBezTo>
                      <a:cubicBezTo>
                        <a:pt x="139045" y="104705"/>
                        <a:pt x="101209" y="154447"/>
                        <a:pt x="98828" y="190959"/>
                      </a:cubicBezTo>
                      <a:cubicBezTo>
                        <a:pt x="96447" y="227471"/>
                        <a:pt x="118407" y="286739"/>
                        <a:pt x="128990" y="319547"/>
                      </a:cubicBezTo>
                      <a:cubicBezTo>
                        <a:pt x="139573" y="352355"/>
                        <a:pt x="163386" y="383311"/>
                        <a:pt x="162328" y="387809"/>
                      </a:cubicBezTo>
                      <a:cubicBezTo>
                        <a:pt x="161270" y="392307"/>
                        <a:pt x="124757" y="342830"/>
                        <a:pt x="122640" y="346534"/>
                      </a:cubicBezTo>
                      <a:cubicBezTo>
                        <a:pt x="120523" y="350238"/>
                        <a:pt x="155184" y="401832"/>
                        <a:pt x="149628" y="410034"/>
                      </a:cubicBezTo>
                      <a:cubicBezTo>
                        <a:pt x="144072" y="418236"/>
                        <a:pt x="114174" y="399980"/>
                        <a:pt x="89303" y="395747"/>
                      </a:cubicBezTo>
                      <a:cubicBezTo>
                        <a:pt x="64432" y="391514"/>
                        <a:pt x="-5947" y="392571"/>
                        <a:pt x="403" y="384634"/>
                      </a:cubicBezTo>
                      <a:cubicBezTo>
                        <a:pt x="6753" y="376697"/>
                        <a:pt x="111264" y="375639"/>
                        <a:pt x="127403" y="348122"/>
                      </a:cubicBezTo>
                      <a:cubicBezTo>
                        <a:pt x="143542" y="320605"/>
                        <a:pt x="103061" y="250226"/>
                        <a:pt x="97240" y="219534"/>
                      </a:cubicBezTo>
                      <a:cubicBezTo>
                        <a:pt x="91419" y="188842"/>
                        <a:pt x="85599" y="190166"/>
                        <a:pt x="92478" y="163972"/>
                      </a:cubicBezTo>
                      <a:cubicBezTo>
                        <a:pt x="99357" y="137778"/>
                        <a:pt x="124492" y="90418"/>
                        <a:pt x="138515" y="62372"/>
                      </a:cubicBezTo>
                      <a:cubicBezTo>
                        <a:pt x="152538" y="34326"/>
                        <a:pt x="185346" y="-13564"/>
                        <a:pt x="182965" y="36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4" name="フリーフォーム: 図形 1603">
                  <a:extLst>
                    <a:ext uri="{FF2B5EF4-FFF2-40B4-BE49-F238E27FC236}">
                      <a16:creationId xmlns:a16="http://schemas.microsoft.com/office/drawing/2014/main" id="{0821A103-259F-4423-BA3C-52C3F784CD28}"/>
                    </a:ext>
                  </a:extLst>
                </p:cNvPr>
                <p:cNvSpPr/>
                <p:nvPr/>
              </p:nvSpPr>
              <p:spPr>
                <a:xfrm>
                  <a:off x="6814480" y="2625591"/>
                  <a:ext cx="51630" cy="449573"/>
                </a:xfrm>
                <a:custGeom>
                  <a:avLst/>
                  <a:gdLst>
                    <a:gd name="connsiteX0" fmla="*/ 18120 w 51630"/>
                    <a:gd name="connsiteY0" fmla="*/ 134 h 449573"/>
                    <a:gd name="connsiteX1" fmla="*/ 51458 w 51630"/>
                    <a:gd name="connsiteY1" fmla="*/ 169997 h 449573"/>
                    <a:gd name="connsiteX2" fmla="*/ 658 w 51630"/>
                    <a:gd name="connsiteY2" fmla="*/ 233497 h 449573"/>
                    <a:gd name="connsiteX3" fmla="*/ 21295 w 51630"/>
                    <a:gd name="connsiteY3" fmla="*/ 447809 h 449573"/>
                    <a:gd name="connsiteX4" fmla="*/ 2245 w 51630"/>
                    <a:gd name="connsiteY4" fmla="*/ 330334 h 449573"/>
                    <a:gd name="connsiteX5" fmla="*/ 16533 w 51630"/>
                    <a:gd name="connsiteY5" fmla="*/ 239847 h 449573"/>
                    <a:gd name="connsiteX6" fmla="*/ 32408 w 51630"/>
                    <a:gd name="connsiteY6" fmla="*/ 217622 h 449573"/>
                    <a:gd name="connsiteX7" fmla="*/ 49870 w 51630"/>
                    <a:gd name="connsiteY7" fmla="*/ 182697 h 449573"/>
                    <a:gd name="connsiteX8" fmla="*/ 43520 w 51630"/>
                    <a:gd name="connsiteY8" fmla="*/ 141422 h 449573"/>
                    <a:gd name="connsiteX9" fmla="*/ 18120 w 51630"/>
                    <a:gd name="connsiteY9" fmla="*/ 134 h 44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30" h="449573">
                      <a:moveTo>
                        <a:pt x="18120" y="134"/>
                      </a:moveTo>
                      <a:cubicBezTo>
                        <a:pt x="19443" y="4896"/>
                        <a:pt x="54368" y="131103"/>
                        <a:pt x="51458" y="169997"/>
                      </a:cubicBezTo>
                      <a:cubicBezTo>
                        <a:pt x="48548" y="208891"/>
                        <a:pt x="5685" y="187195"/>
                        <a:pt x="658" y="233497"/>
                      </a:cubicBezTo>
                      <a:cubicBezTo>
                        <a:pt x="-4369" y="279799"/>
                        <a:pt x="21031" y="431670"/>
                        <a:pt x="21295" y="447809"/>
                      </a:cubicBezTo>
                      <a:cubicBezTo>
                        <a:pt x="21559" y="463948"/>
                        <a:pt x="3039" y="364994"/>
                        <a:pt x="2245" y="330334"/>
                      </a:cubicBezTo>
                      <a:cubicBezTo>
                        <a:pt x="1451" y="295674"/>
                        <a:pt x="11506" y="258632"/>
                        <a:pt x="16533" y="239847"/>
                      </a:cubicBezTo>
                      <a:cubicBezTo>
                        <a:pt x="21560" y="221062"/>
                        <a:pt x="26852" y="227147"/>
                        <a:pt x="32408" y="217622"/>
                      </a:cubicBezTo>
                      <a:cubicBezTo>
                        <a:pt x="37964" y="208097"/>
                        <a:pt x="48018" y="195397"/>
                        <a:pt x="49870" y="182697"/>
                      </a:cubicBezTo>
                      <a:cubicBezTo>
                        <a:pt x="51722" y="169997"/>
                        <a:pt x="45637" y="164705"/>
                        <a:pt x="43520" y="141422"/>
                      </a:cubicBezTo>
                      <a:cubicBezTo>
                        <a:pt x="41403" y="118139"/>
                        <a:pt x="16797" y="-4628"/>
                        <a:pt x="18120" y="1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5" name="フリーフォーム: 図形 1604">
                  <a:extLst>
                    <a:ext uri="{FF2B5EF4-FFF2-40B4-BE49-F238E27FC236}">
                      <a16:creationId xmlns:a16="http://schemas.microsoft.com/office/drawing/2014/main" id="{4F8731E4-7515-4C6E-B6D8-547A0C552619}"/>
                    </a:ext>
                  </a:extLst>
                </p:cNvPr>
                <p:cNvSpPr/>
                <p:nvPr/>
              </p:nvSpPr>
              <p:spPr>
                <a:xfrm>
                  <a:off x="6334390" y="3619430"/>
                  <a:ext cx="141110" cy="277216"/>
                </a:xfrm>
                <a:custGeom>
                  <a:avLst/>
                  <a:gdLst>
                    <a:gd name="connsiteX0" fmla="*/ 23548 w 141110"/>
                    <a:gd name="connsiteY0" fmla="*/ 58808 h 277216"/>
                    <a:gd name="connsiteX1" fmla="*/ 39423 w 141110"/>
                    <a:gd name="connsiteY1" fmla="*/ 233433 h 277216"/>
                    <a:gd name="connsiteX2" fmla="*/ 31485 w 141110"/>
                    <a:gd name="connsiteY2" fmla="*/ 242958 h 277216"/>
                    <a:gd name="connsiteX3" fmla="*/ 67998 w 141110"/>
                    <a:gd name="connsiteY3" fmla="*/ 176283 h 277216"/>
                    <a:gd name="connsiteX4" fmla="*/ 71173 w 141110"/>
                    <a:gd name="connsiteY4" fmla="*/ 98495 h 277216"/>
                    <a:gd name="connsiteX5" fmla="*/ 110860 w 141110"/>
                    <a:gd name="connsiteY5" fmla="*/ 157233 h 277216"/>
                    <a:gd name="connsiteX6" fmla="*/ 141023 w 141110"/>
                    <a:gd name="connsiteY6" fmla="*/ 55633 h 277216"/>
                    <a:gd name="connsiteX7" fmla="*/ 120385 w 141110"/>
                    <a:gd name="connsiteY7" fmla="*/ 70 h 277216"/>
                    <a:gd name="connsiteX8" fmla="*/ 131498 w 141110"/>
                    <a:gd name="connsiteY8" fmla="*/ 46108 h 277216"/>
                    <a:gd name="connsiteX9" fmla="*/ 101335 w 141110"/>
                    <a:gd name="connsiteY9" fmla="*/ 133420 h 277216"/>
                    <a:gd name="connsiteX10" fmla="*/ 69585 w 141110"/>
                    <a:gd name="connsiteY10" fmla="*/ 87383 h 277216"/>
                    <a:gd name="connsiteX11" fmla="*/ 55298 w 141110"/>
                    <a:gd name="connsiteY11" fmla="*/ 192158 h 277216"/>
                    <a:gd name="connsiteX12" fmla="*/ 2910 w 141110"/>
                    <a:gd name="connsiteY12" fmla="*/ 276295 h 277216"/>
                    <a:gd name="connsiteX13" fmla="*/ 7673 w 141110"/>
                    <a:gd name="connsiteY13" fmla="*/ 233433 h 277216"/>
                    <a:gd name="connsiteX14" fmla="*/ 15610 w 141110"/>
                    <a:gd name="connsiteY14" fmla="*/ 177870 h 277216"/>
                    <a:gd name="connsiteX15" fmla="*/ 33073 w 141110"/>
                    <a:gd name="connsiteY15" fmla="*/ 112783 h 277216"/>
                    <a:gd name="connsiteX16" fmla="*/ 23548 w 141110"/>
                    <a:gd name="connsiteY16" fmla="*/ 58808 h 277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110" h="277216">
                      <a:moveTo>
                        <a:pt x="23548" y="58808"/>
                      </a:moveTo>
                      <a:cubicBezTo>
                        <a:pt x="24606" y="78916"/>
                        <a:pt x="38100" y="202741"/>
                        <a:pt x="39423" y="233433"/>
                      </a:cubicBezTo>
                      <a:cubicBezTo>
                        <a:pt x="40746" y="264125"/>
                        <a:pt x="26722" y="252483"/>
                        <a:pt x="31485" y="242958"/>
                      </a:cubicBezTo>
                      <a:cubicBezTo>
                        <a:pt x="36248" y="233433"/>
                        <a:pt x="61383" y="200360"/>
                        <a:pt x="67998" y="176283"/>
                      </a:cubicBezTo>
                      <a:cubicBezTo>
                        <a:pt x="74613" y="152206"/>
                        <a:pt x="64029" y="101670"/>
                        <a:pt x="71173" y="98495"/>
                      </a:cubicBezTo>
                      <a:cubicBezTo>
                        <a:pt x="78317" y="95320"/>
                        <a:pt x="99218" y="164377"/>
                        <a:pt x="110860" y="157233"/>
                      </a:cubicBezTo>
                      <a:cubicBezTo>
                        <a:pt x="122502" y="150089"/>
                        <a:pt x="139436" y="81827"/>
                        <a:pt x="141023" y="55633"/>
                      </a:cubicBezTo>
                      <a:cubicBezTo>
                        <a:pt x="142611" y="29439"/>
                        <a:pt x="121972" y="1657"/>
                        <a:pt x="120385" y="70"/>
                      </a:cubicBezTo>
                      <a:cubicBezTo>
                        <a:pt x="118798" y="-1517"/>
                        <a:pt x="134673" y="23883"/>
                        <a:pt x="131498" y="46108"/>
                      </a:cubicBezTo>
                      <a:cubicBezTo>
                        <a:pt x="128323" y="68333"/>
                        <a:pt x="111654" y="126541"/>
                        <a:pt x="101335" y="133420"/>
                      </a:cubicBezTo>
                      <a:cubicBezTo>
                        <a:pt x="91016" y="140299"/>
                        <a:pt x="77258" y="77593"/>
                        <a:pt x="69585" y="87383"/>
                      </a:cubicBezTo>
                      <a:cubicBezTo>
                        <a:pt x="61912" y="97173"/>
                        <a:pt x="66411" y="160673"/>
                        <a:pt x="55298" y="192158"/>
                      </a:cubicBezTo>
                      <a:cubicBezTo>
                        <a:pt x="44186" y="223643"/>
                        <a:pt x="10848" y="269416"/>
                        <a:pt x="2910" y="276295"/>
                      </a:cubicBezTo>
                      <a:cubicBezTo>
                        <a:pt x="-5028" y="283174"/>
                        <a:pt x="5556" y="249837"/>
                        <a:pt x="7673" y="233433"/>
                      </a:cubicBezTo>
                      <a:cubicBezTo>
                        <a:pt x="9790" y="217029"/>
                        <a:pt x="11377" y="197978"/>
                        <a:pt x="15610" y="177870"/>
                      </a:cubicBezTo>
                      <a:cubicBezTo>
                        <a:pt x="19843" y="157762"/>
                        <a:pt x="30162" y="130775"/>
                        <a:pt x="33073" y="112783"/>
                      </a:cubicBezTo>
                      <a:cubicBezTo>
                        <a:pt x="35984" y="94791"/>
                        <a:pt x="22490" y="38700"/>
                        <a:pt x="23548" y="58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6" name="フリーフォーム: 図形 1605">
                  <a:extLst>
                    <a:ext uri="{FF2B5EF4-FFF2-40B4-BE49-F238E27FC236}">
                      <a16:creationId xmlns:a16="http://schemas.microsoft.com/office/drawing/2014/main" id="{E53F7632-C511-4814-82D4-4A24A9DE5442}"/>
                    </a:ext>
                  </a:extLst>
                </p:cNvPr>
                <p:cNvSpPr/>
                <p:nvPr/>
              </p:nvSpPr>
              <p:spPr>
                <a:xfrm>
                  <a:off x="5835778" y="3527324"/>
                  <a:ext cx="161807" cy="376419"/>
                </a:xfrm>
                <a:custGeom>
                  <a:avLst/>
                  <a:gdLst>
                    <a:gd name="connsiteX0" fmla="*/ 1460 w 161807"/>
                    <a:gd name="connsiteY0" fmla="*/ 3276 h 376419"/>
                    <a:gd name="connsiteX1" fmla="*/ 50672 w 161807"/>
                    <a:gd name="connsiteY1" fmla="*/ 79476 h 376419"/>
                    <a:gd name="connsiteX2" fmla="*/ 28447 w 161807"/>
                    <a:gd name="connsiteY2" fmla="*/ 106464 h 376419"/>
                    <a:gd name="connsiteX3" fmla="*/ 44322 w 161807"/>
                    <a:gd name="connsiteY3" fmla="*/ 90589 h 376419"/>
                    <a:gd name="connsiteX4" fmla="*/ 82422 w 161807"/>
                    <a:gd name="connsiteY4" fmla="*/ 160439 h 376419"/>
                    <a:gd name="connsiteX5" fmla="*/ 131635 w 161807"/>
                    <a:gd name="connsiteY5" fmla="*/ 366814 h 376419"/>
                    <a:gd name="connsiteX6" fmla="*/ 161797 w 161807"/>
                    <a:gd name="connsiteY6" fmla="*/ 314426 h 376419"/>
                    <a:gd name="connsiteX7" fmla="*/ 134810 w 161807"/>
                    <a:gd name="connsiteY7" fmla="*/ 69951 h 376419"/>
                    <a:gd name="connsiteX8" fmla="*/ 117347 w 161807"/>
                    <a:gd name="connsiteY8" fmla="*/ 20739 h 376419"/>
                    <a:gd name="connsiteX9" fmla="*/ 1460 w 161807"/>
                    <a:gd name="connsiteY9" fmla="*/ 3276 h 37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07" h="376419">
                      <a:moveTo>
                        <a:pt x="1460" y="3276"/>
                      </a:moveTo>
                      <a:cubicBezTo>
                        <a:pt x="-9653" y="13066"/>
                        <a:pt x="46174" y="62278"/>
                        <a:pt x="50672" y="79476"/>
                      </a:cubicBezTo>
                      <a:cubicBezTo>
                        <a:pt x="55170" y="96674"/>
                        <a:pt x="29505" y="104612"/>
                        <a:pt x="28447" y="106464"/>
                      </a:cubicBezTo>
                      <a:cubicBezTo>
                        <a:pt x="27389" y="108316"/>
                        <a:pt x="35326" y="81593"/>
                        <a:pt x="44322" y="90589"/>
                      </a:cubicBezTo>
                      <a:cubicBezTo>
                        <a:pt x="53318" y="99585"/>
                        <a:pt x="67870" y="114402"/>
                        <a:pt x="82422" y="160439"/>
                      </a:cubicBezTo>
                      <a:cubicBezTo>
                        <a:pt x="96974" y="206476"/>
                        <a:pt x="118406" y="341150"/>
                        <a:pt x="131635" y="366814"/>
                      </a:cubicBezTo>
                      <a:cubicBezTo>
                        <a:pt x="144864" y="392478"/>
                        <a:pt x="161268" y="363903"/>
                        <a:pt x="161797" y="314426"/>
                      </a:cubicBezTo>
                      <a:cubicBezTo>
                        <a:pt x="162326" y="264949"/>
                        <a:pt x="142218" y="118899"/>
                        <a:pt x="134810" y="69951"/>
                      </a:cubicBezTo>
                      <a:cubicBezTo>
                        <a:pt x="127402" y="21003"/>
                        <a:pt x="136926" y="33968"/>
                        <a:pt x="117347" y="20739"/>
                      </a:cubicBezTo>
                      <a:cubicBezTo>
                        <a:pt x="97768" y="7510"/>
                        <a:pt x="12573" y="-6514"/>
                        <a:pt x="1460" y="3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7" name="フリーフォーム: 図形 1606">
                  <a:extLst>
                    <a:ext uri="{FF2B5EF4-FFF2-40B4-BE49-F238E27FC236}">
                      <a16:creationId xmlns:a16="http://schemas.microsoft.com/office/drawing/2014/main" id="{D118F1B7-5246-404D-93F4-1402487D8D65}"/>
                    </a:ext>
                  </a:extLst>
                </p:cNvPr>
                <p:cNvSpPr/>
                <p:nvPr/>
              </p:nvSpPr>
              <p:spPr>
                <a:xfrm>
                  <a:off x="5318461" y="3421111"/>
                  <a:ext cx="654376" cy="490554"/>
                </a:xfrm>
                <a:custGeom>
                  <a:avLst/>
                  <a:gdLst>
                    <a:gd name="connsiteX0" fmla="*/ 6014 w 654376"/>
                    <a:gd name="connsiteY0" fmla="*/ 7889 h 490554"/>
                    <a:gd name="connsiteX1" fmla="*/ 512427 w 654376"/>
                    <a:gd name="connsiteY1" fmla="*/ 134889 h 490554"/>
                    <a:gd name="connsiteX2" fmla="*/ 521952 w 654376"/>
                    <a:gd name="connsiteY2" fmla="*/ 146002 h 490554"/>
                    <a:gd name="connsiteX3" fmla="*/ 541002 w 654376"/>
                    <a:gd name="connsiteY3" fmla="*/ 171402 h 490554"/>
                    <a:gd name="connsiteX4" fmla="*/ 531477 w 654376"/>
                    <a:gd name="connsiteY4" fmla="*/ 225377 h 490554"/>
                    <a:gd name="connsiteX5" fmla="*/ 531477 w 654376"/>
                    <a:gd name="connsiteY5" fmla="*/ 263477 h 490554"/>
                    <a:gd name="connsiteX6" fmla="*/ 528302 w 654376"/>
                    <a:gd name="connsiteY6" fmla="*/ 299989 h 490554"/>
                    <a:gd name="connsiteX7" fmla="*/ 518777 w 654376"/>
                    <a:gd name="connsiteY7" fmla="*/ 338089 h 490554"/>
                    <a:gd name="connsiteX8" fmla="*/ 487027 w 654376"/>
                    <a:gd name="connsiteY8" fmla="*/ 460327 h 490554"/>
                    <a:gd name="connsiteX9" fmla="*/ 488614 w 654376"/>
                    <a:gd name="connsiteY9" fmla="*/ 426989 h 490554"/>
                    <a:gd name="connsiteX10" fmla="*/ 509252 w 654376"/>
                    <a:gd name="connsiteY10" fmla="*/ 458739 h 490554"/>
                    <a:gd name="connsiteX11" fmla="*/ 537827 w 654376"/>
                    <a:gd name="connsiteY11" fmla="*/ 353964 h 490554"/>
                    <a:gd name="connsiteX12" fmla="*/ 564814 w 654376"/>
                    <a:gd name="connsiteY12" fmla="*/ 247602 h 490554"/>
                    <a:gd name="connsiteX13" fmla="*/ 575927 w 654376"/>
                    <a:gd name="connsiteY13" fmla="*/ 295227 h 490554"/>
                    <a:gd name="connsiteX14" fmla="*/ 588627 w 654376"/>
                    <a:gd name="connsiteY14" fmla="*/ 422227 h 490554"/>
                    <a:gd name="connsiteX15" fmla="*/ 609264 w 654376"/>
                    <a:gd name="connsiteY15" fmla="*/ 490489 h 490554"/>
                    <a:gd name="connsiteX16" fmla="*/ 647364 w 654376"/>
                    <a:gd name="connsiteY16" fmla="*/ 411114 h 490554"/>
                    <a:gd name="connsiteX17" fmla="*/ 650539 w 654376"/>
                    <a:gd name="connsiteY17" fmla="*/ 212677 h 490554"/>
                    <a:gd name="connsiteX18" fmla="*/ 606089 w 654376"/>
                    <a:gd name="connsiteY18" fmla="*/ 103139 h 490554"/>
                    <a:gd name="connsiteX19" fmla="*/ 256839 w 654376"/>
                    <a:gd name="connsiteY19" fmla="*/ 23764 h 490554"/>
                    <a:gd name="connsiteX20" fmla="*/ 6014 w 654376"/>
                    <a:gd name="connsiteY20" fmla="*/ 7889 h 490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54376" h="490554">
                      <a:moveTo>
                        <a:pt x="6014" y="7889"/>
                      </a:moveTo>
                      <a:cubicBezTo>
                        <a:pt x="48612" y="26410"/>
                        <a:pt x="426437" y="111870"/>
                        <a:pt x="512427" y="134889"/>
                      </a:cubicBezTo>
                      <a:cubicBezTo>
                        <a:pt x="598417" y="157908"/>
                        <a:pt x="517190" y="139917"/>
                        <a:pt x="521952" y="146002"/>
                      </a:cubicBezTo>
                      <a:cubicBezTo>
                        <a:pt x="526714" y="152087"/>
                        <a:pt x="539415" y="158173"/>
                        <a:pt x="541002" y="171402"/>
                      </a:cubicBezTo>
                      <a:cubicBezTo>
                        <a:pt x="542589" y="184631"/>
                        <a:pt x="533065" y="210031"/>
                        <a:pt x="531477" y="225377"/>
                      </a:cubicBezTo>
                      <a:cubicBezTo>
                        <a:pt x="529890" y="240723"/>
                        <a:pt x="532006" y="251042"/>
                        <a:pt x="531477" y="263477"/>
                      </a:cubicBezTo>
                      <a:cubicBezTo>
                        <a:pt x="530948" y="275912"/>
                        <a:pt x="530419" y="287554"/>
                        <a:pt x="528302" y="299989"/>
                      </a:cubicBezTo>
                      <a:cubicBezTo>
                        <a:pt x="526185" y="312424"/>
                        <a:pt x="525656" y="311366"/>
                        <a:pt x="518777" y="338089"/>
                      </a:cubicBezTo>
                      <a:cubicBezTo>
                        <a:pt x="511898" y="364812"/>
                        <a:pt x="492054" y="445511"/>
                        <a:pt x="487027" y="460327"/>
                      </a:cubicBezTo>
                      <a:cubicBezTo>
                        <a:pt x="482000" y="475143"/>
                        <a:pt x="484910" y="427254"/>
                        <a:pt x="488614" y="426989"/>
                      </a:cubicBezTo>
                      <a:cubicBezTo>
                        <a:pt x="492318" y="426724"/>
                        <a:pt x="501050" y="470910"/>
                        <a:pt x="509252" y="458739"/>
                      </a:cubicBezTo>
                      <a:cubicBezTo>
                        <a:pt x="517454" y="446568"/>
                        <a:pt x="528567" y="389154"/>
                        <a:pt x="537827" y="353964"/>
                      </a:cubicBezTo>
                      <a:cubicBezTo>
                        <a:pt x="547087" y="318775"/>
                        <a:pt x="558464" y="257391"/>
                        <a:pt x="564814" y="247602"/>
                      </a:cubicBezTo>
                      <a:cubicBezTo>
                        <a:pt x="571164" y="237813"/>
                        <a:pt x="571958" y="266123"/>
                        <a:pt x="575927" y="295227"/>
                      </a:cubicBezTo>
                      <a:cubicBezTo>
                        <a:pt x="579896" y="324331"/>
                        <a:pt x="583071" y="389683"/>
                        <a:pt x="588627" y="422227"/>
                      </a:cubicBezTo>
                      <a:cubicBezTo>
                        <a:pt x="594183" y="454771"/>
                        <a:pt x="599475" y="492341"/>
                        <a:pt x="609264" y="490489"/>
                      </a:cubicBezTo>
                      <a:cubicBezTo>
                        <a:pt x="619053" y="488637"/>
                        <a:pt x="640485" y="457416"/>
                        <a:pt x="647364" y="411114"/>
                      </a:cubicBezTo>
                      <a:cubicBezTo>
                        <a:pt x="654243" y="364812"/>
                        <a:pt x="657418" y="264006"/>
                        <a:pt x="650539" y="212677"/>
                      </a:cubicBezTo>
                      <a:cubicBezTo>
                        <a:pt x="643660" y="161348"/>
                        <a:pt x="671706" y="134625"/>
                        <a:pt x="606089" y="103139"/>
                      </a:cubicBezTo>
                      <a:cubicBezTo>
                        <a:pt x="540472" y="71654"/>
                        <a:pt x="356058" y="40433"/>
                        <a:pt x="256839" y="23764"/>
                      </a:cubicBezTo>
                      <a:cubicBezTo>
                        <a:pt x="157620" y="7095"/>
                        <a:pt x="-36584" y="-10632"/>
                        <a:pt x="6014" y="7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8" name="フリーフォーム: 図形 1607">
                  <a:extLst>
                    <a:ext uri="{FF2B5EF4-FFF2-40B4-BE49-F238E27FC236}">
                      <a16:creationId xmlns:a16="http://schemas.microsoft.com/office/drawing/2014/main" id="{9AB1F534-1AD2-4A3F-8AEC-BE3C05B06006}"/>
                    </a:ext>
                  </a:extLst>
                </p:cNvPr>
                <p:cNvSpPr/>
                <p:nvPr/>
              </p:nvSpPr>
              <p:spPr>
                <a:xfrm>
                  <a:off x="5175049" y="3402007"/>
                  <a:ext cx="223193" cy="20653"/>
                </a:xfrm>
                <a:custGeom>
                  <a:avLst/>
                  <a:gdLst>
                    <a:gd name="connsiteX0" fmla="*/ 1789 w 223193"/>
                    <a:gd name="connsiteY0" fmla="*/ 11118 h 20653"/>
                    <a:gd name="connsiteX1" fmla="*/ 219276 w 223193"/>
                    <a:gd name="connsiteY1" fmla="*/ 6 h 20653"/>
                    <a:gd name="connsiteX2" fmla="*/ 139901 w 223193"/>
                    <a:gd name="connsiteY2" fmla="*/ 12706 h 20653"/>
                    <a:gd name="connsiteX3" fmla="*/ 116089 w 223193"/>
                    <a:gd name="connsiteY3" fmla="*/ 20643 h 20653"/>
                    <a:gd name="connsiteX4" fmla="*/ 1789 w 223193"/>
                    <a:gd name="connsiteY4" fmla="*/ 11118 h 2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193" h="20653">
                      <a:moveTo>
                        <a:pt x="1789" y="11118"/>
                      </a:moveTo>
                      <a:cubicBezTo>
                        <a:pt x="18987" y="7679"/>
                        <a:pt x="196257" y="-259"/>
                        <a:pt x="219276" y="6"/>
                      </a:cubicBezTo>
                      <a:cubicBezTo>
                        <a:pt x="242295" y="271"/>
                        <a:pt x="157099" y="9267"/>
                        <a:pt x="139901" y="12706"/>
                      </a:cubicBezTo>
                      <a:cubicBezTo>
                        <a:pt x="122703" y="16145"/>
                        <a:pt x="135668" y="20908"/>
                        <a:pt x="116089" y="20643"/>
                      </a:cubicBezTo>
                      <a:cubicBezTo>
                        <a:pt x="96510" y="20378"/>
                        <a:pt x="-15409" y="14557"/>
                        <a:pt x="1789" y="1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9" name="フリーフォーム: 図形 1608">
                  <a:extLst>
                    <a:ext uri="{FF2B5EF4-FFF2-40B4-BE49-F238E27FC236}">
                      <a16:creationId xmlns:a16="http://schemas.microsoft.com/office/drawing/2014/main" id="{A902AD83-4591-4221-B7BE-E2C1A14D86C7}"/>
                    </a:ext>
                  </a:extLst>
                </p:cNvPr>
                <p:cNvSpPr/>
                <p:nvPr/>
              </p:nvSpPr>
              <p:spPr>
                <a:xfrm>
                  <a:off x="5299075" y="3459012"/>
                  <a:ext cx="487388" cy="79531"/>
                </a:xfrm>
                <a:custGeom>
                  <a:avLst/>
                  <a:gdLst>
                    <a:gd name="connsiteX0" fmla="*/ 0 w 487388"/>
                    <a:gd name="connsiteY0" fmla="*/ 151 h 79531"/>
                    <a:gd name="connsiteX1" fmla="*/ 95250 w 487388"/>
                    <a:gd name="connsiteY1" fmla="*/ 30313 h 79531"/>
                    <a:gd name="connsiteX2" fmla="*/ 109538 w 487388"/>
                    <a:gd name="connsiteY2" fmla="*/ 14438 h 79531"/>
                    <a:gd name="connsiteX3" fmla="*/ 142875 w 487388"/>
                    <a:gd name="connsiteY3" fmla="*/ 38251 h 79531"/>
                    <a:gd name="connsiteX4" fmla="*/ 185738 w 487388"/>
                    <a:gd name="connsiteY4" fmla="*/ 46188 h 79531"/>
                    <a:gd name="connsiteX5" fmla="*/ 212725 w 487388"/>
                    <a:gd name="connsiteY5" fmla="*/ 43013 h 79531"/>
                    <a:gd name="connsiteX6" fmla="*/ 231775 w 487388"/>
                    <a:gd name="connsiteY6" fmla="*/ 39838 h 79531"/>
                    <a:gd name="connsiteX7" fmla="*/ 284163 w 487388"/>
                    <a:gd name="connsiteY7" fmla="*/ 55713 h 79531"/>
                    <a:gd name="connsiteX8" fmla="*/ 336550 w 487388"/>
                    <a:gd name="connsiteY8" fmla="*/ 62063 h 79531"/>
                    <a:gd name="connsiteX9" fmla="*/ 487363 w 487388"/>
                    <a:gd name="connsiteY9" fmla="*/ 79526 h 79531"/>
                    <a:gd name="connsiteX10" fmla="*/ 347663 w 487388"/>
                    <a:gd name="connsiteY10" fmla="*/ 63651 h 79531"/>
                    <a:gd name="connsiteX11" fmla="*/ 241300 w 487388"/>
                    <a:gd name="connsiteY11" fmla="*/ 39838 h 79531"/>
                    <a:gd name="connsiteX12" fmla="*/ 96838 w 487388"/>
                    <a:gd name="connsiteY12" fmla="*/ 19201 h 79531"/>
                    <a:gd name="connsiteX13" fmla="*/ 0 w 487388"/>
                    <a:gd name="connsiteY13" fmla="*/ 151 h 7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7388" h="79531">
                      <a:moveTo>
                        <a:pt x="0" y="151"/>
                      </a:moveTo>
                      <a:cubicBezTo>
                        <a:pt x="-265" y="2003"/>
                        <a:pt x="76994" y="27932"/>
                        <a:pt x="95250" y="30313"/>
                      </a:cubicBezTo>
                      <a:cubicBezTo>
                        <a:pt x="113506" y="32694"/>
                        <a:pt x="101601" y="13115"/>
                        <a:pt x="109538" y="14438"/>
                      </a:cubicBezTo>
                      <a:cubicBezTo>
                        <a:pt x="117475" y="15761"/>
                        <a:pt x="130175" y="32959"/>
                        <a:pt x="142875" y="38251"/>
                      </a:cubicBezTo>
                      <a:cubicBezTo>
                        <a:pt x="155575" y="43543"/>
                        <a:pt x="174096" y="45394"/>
                        <a:pt x="185738" y="46188"/>
                      </a:cubicBezTo>
                      <a:cubicBezTo>
                        <a:pt x="197380" y="46982"/>
                        <a:pt x="205052" y="44071"/>
                        <a:pt x="212725" y="43013"/>
                      </a:cubicBezTo>
                      <a:cubicBezTo>
                        <a:pt x="220398" y="41955"/>
                        <a:pt x="219869" y="37721"/>
                        <a:pt x="231775" y="39838"/>
                      </a:cubicBezTo>
                      <a:cubicBezTo>
                        <a:pt x="243681" y="41955"/>
                        <a:pt x="266701" y="52009"/>
                        <a:pt x="284163" y="55713"/>
                      </a:cubicBezTo>
                      <a:cubicBezTo>
                        <a:pt x="301625" y="59417"/>
                        <a:pt x="336550" y="62063"/>
                        <a:pt x="336550" y="62063"/>
                      </a:cubicBezTo>
                      <a:lnTo>
                        <a:pt x="487363" y="79526"/>
                      </a:lnTo>
                      <a:cubicBezTo>
                        <a:pt x="489215" y="79791"/>
                        <a:pt x="388673" y="70266"/>
                        <a:pt x="347663" y="63651"/>
                      </a:cubicBezTo>
                      <a:cubicBezTo>
                        <a:pt x="306653" y="57036"/>
                        <a:pt x="283104" y="47246"/>
                        <a:pt x="241300" y="39838"/>
                      </a:cubicBezTo>
                      <a:cubicBezTo>
                        <a:pt x="199496" y="32430"/>
                        <a:pt x="130705" y="24493"/>
                        <a:pt x="96838" y="19201"/>
                      </a:cubicBezTo>
                      <a:cubicBezTo>
                        <a:pt x="62971" y="13909"/>
                        <a:pt x="265" y="-1701"/>
                        <a:pt x="0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0" name="フリーフォーム: 図形 1609">
                  <a:extLst>
                    <a:ext uri="{FF2B5EF4-FFF2-40B4-BE49-F238E27FC236}">
                      <a16:creationId xmlns:a16="http://schemas.microsoft.com/office/drawing/2014/main" id="{008ECAD5-716E-40E2-BCCB-4BCDA1484CE6}"/>
                    </a:ext>
                  </a:extLst>
                </p:cNvPr>
                <p:cNvSpPr/>
                <p:nvPr/>
              </p:nvSpPr>
              <p:spPr>
                <a:xfrm>
                  <a:off x="5287850" y="3498299"/>
                  <a:ext cx="99142" cy="297072"/>
                </a:xfrm>
                <a:custGeom>
                  <a:avLst/>
                  <a:gdLst>
                    <a:gd name="connsiteX0" fmla="*/ 113 w 99142"/>
                    <a:gd name="connsiteY0" fmla="*/ 551 h 297072"/>
                    <a:gd name="connsiteX1" fmla="*/ 81075 w 99142"/>
                    <a:gd name="connsiteY1" fmla="*/ 86276 h 297072"/>
                    <a:gd name="connsiteX2" fmla="*/ 62025 w 99142"/>
                    <a:gd name="connsiteY2" fmla="*/ 45001 h 297072"/>
                    <a:gd name="connsiteX3" fmla="*/ 62025 w 99142"/>
                    <a:gd name="connsiteY3" fmla="*/ 116439 h 297072"/>
                    <a:gd name="connsiteX4" fmla="*/ 60438 w 99142"/>
                    <a:gd name="connsiteY4" fmla="*/ 229151 h 297072"/>
                    <a:gd name="connsiteX5" fmla="*/ 62025 w 99142"/>
                    <a:gd name="connsiteY5" fmla="*/ 260901 h 297072"/>
                    <a:gd name="connsiteX6" fmla="*/ 55675 w 99142"/>
                    <a:gd name="connsiteY6" fmla="*/ 249789 h 297072"/>
                    <a:gd name="connsiteX7" fmla="*/ 20750 w 99142"/>
                    <a:gd name="connsiteY7" fmla="*/ 287889 h 297072"/>
                    <a:gd name="connsiteX8" fmla="*/ 9638 w 99142"/>
                    <a:gd name="connsiteY8" fmla="*/ 294239 h 297072"/>
                    <a:gd name="connsiteX9" fmla="*/ 54088 w 99142"/>
                    <a:gd name="connsiteY9" fmla="*/ 249789 h 297072"/>
                    <a:gd name="connsiteX10" fmla="*/ 77900 w 99142"/>
                    <a:gd name="connsiteY10" fmla="*/ 221214 h 297072"/>
                    <a:gd name="connsiteX11" fmla="*/ 79488 w 99142"/>
                    <a:gd name="connsiteY11" fmla="*/ 191051 h 297072"/>
                    <a:gd name="connsiteX12" fmla="*/ 98538 w 99142"/>
                    <a:gd name="connsiteY12" fmla="*/ 141839 h 297072"/>
                    <a:gd name="connsiteX13" fmla="*/ 93775 w 99142"/>
                    <a:gd name="connsiteY13" fmla="*/ 122789 h 297072"/>
                    <a:gd name="connsiteX14" fmla="*/ 87425 w 99142"/>
                    <a:gd name="connsiteY14" fmla="*/ 78339 h 297072"/>
                    <a:gd name="connsiteX15" fmla="*/ 63613 w 99142"/>
                    <a:gd name="connsiteY15" fmla="*/ 49764 h 297072"/>
                    <a:gd name="connsiteX16" fmla="*/ 113 w 99142"/>
                    <a:gd name="connsiteY16" fmla="*/ 551 h 29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9142" h="297072">
                      <a:moveTo>
                        <a:pt x="113" y="551"/>
                      </a:moveTo>
                      <a:cubicBezTo>
                        <a:pt x="3023" y="6636"/>
                        <a:pt x="70756" y="78868"/>
                        <a:pt x="81075" y="86276"/>
                      </a:cubicBezTo>
                      <a:cubicBezTo>
                        <a:pt x="91394" y="93684"/>
                        <a:pt x="65200" y="39974"/>
                        <a:pt x="62025" y="45001"/>
                      </a:cubicBezTo>
                      <a:cubicBezTo>
                        <a:pt x="58850" y="50028"/>
                        <a:pt x="62290" y="85747"/>
                        <a:pt x="62025" y="116439"/>
                      </a:cubicBezTo>
                      <a:cubicBezTo>
                        <a:pt x="61761" y="147131"/>
                        <a:pt x="60438" y="205074"/>
                        <a:pt x="60438" y="229151"/>
                      </a:cubicBezTo>
                      <a:cubicBezTo>
                        <a:pt x="60438" y="253228"/>
                        <a:pt x="62819" y="257461"/>
                        <a:pt x="62025" y="260901"/>
                      </a:cubicBezTo>
                      <a:cubicBezTo>
                        <a:pt x="61231" y="264341"/>
                        <a:pt x="62554" y="245291"/>
                        <a:pt x="55675" y="249789"/>
                      </a:cubicBezTo>
                      <a:cubicBezTo>
                        <a:pt x="48796" y="254287"/>
                        <a:pt x="28423" y="280481"/>
                        <a:pt x="20750" y="287889"/>
                      </a:cubicBezTo>
                      <a:cubicBezTo>
                        <a:pt x="13077" y="295297"/>
                        <a:pt x="4082" y="300589"/>
                        <a:pt x="9638" y="294239"/>
                      </a:cubicBezTo>
                      <a:cubicBezTo>
                        <a:pt x="15194" y="287889"/>
                        <a:pt x="42711" y="261960"/>
                        <a:pt x="54088" y="249789"/>
                      </a:cubicBezTo>
                      <a:cubicBezTo>
                        <a:pt x="65465" y="237618"/>
                        <a:pt x="73667" y="231004"/>
                        <a:pt x="77900" y="221214"/>
                      </a:cubicBezTo>
                      <a:cubicBezTo>
                        <a:pt x="82133" y="211424"/>
                        <a:pt x="76048" y="204280"/>
                        <a:pt x="79488" y="191051"/>
                      </a:cubicBezTo>
                      <a:cubicBezTo>
                        <a:pt x="82928" y="177822"/>
                        <a:pt x="96157" y="153216"/>
                        <a:pt x="98538" y="141839"/>
                      </a:cubicBezTo>
                      <a:cubicBezTo>
                        <a:pt x="100919" y="130462"/>
                        <a:pt x="95627" y="133372"/>
                        <a:pt x="93775" y="122789"/>
                      </a:cubicBezTo>
                      <a:cubicBezTo>
                        <a:pt x="91923" y="112206"/>
                        <a:pt x="92452" y="90510"/>
                        <a:pt x="87425" y="78339"/>
                      </a:cubicBezTo>
                      <a:cubicBezTo>
                        <a:pt x="82398" y="66168"/>
                        <a:pt x="76048" y="59024"/>
                        <a:pt x="63613" y="49764"/>
                      </a:cubicBezTo>
                      <a:cubicBezTo>
                        <a:pt x="51178" y="40504"/>
                        <a:pt x="-2797" y="-5534"/>
                        <a:pt x="113" y="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1" name="フリーフォーム: 図形 1610">
                  <a:extLst>
                    <a:ext uri="{FF2B5EF4-FFF2-40B4-BE49-F238E27FC236}">
                      <a16:creationId xmlns:a16="http://schemas.microsoft.com/office/drawing/2014/main" id="{B7D4FDEE-32C4-46EB-A7B8-ACFF190336EA}"/>
                    </a:ext>
                  </a:extLst>
                </p:cNvPr>
                <p:cNvSpPr/>
                <p:nvPr/>
              </p:nvSpPr>
              <p:spPr>
                <a:xfrm>
                  <a:off x="5268607" y="3528990"/>
                  <a:ext cx="66816" cy="233327"/>
                </a:xfrm>
                <a:custGeom>
                  <a:avLst/>
                  <a:gdLst>
                    <a:gd name="connsiteX0" fmla="*/ 19356 w 66816"/>
                    <a:gd name="connsiteY0" fmla="*/ 23 h 233327"/>
                    <a:gd name="connsiteX1" fmla="*/ 63806 w 66816"/>
                    <a:gd name="connsiteY1" fmla="*/ 73048 h 233327"/>
                    <a:gd name="connsiteX2" fmla="*/ 62218 w 66816"/>
                    <a:gd name="connsiteY2" fmla="*/ 106385 h 233327"/>
                    <a:gd name="connsiteX3" fmla="*/ 57456 w 66816"/>
                    <a:gd name="connsiteY3" fmla="*/ 107973 h 233327"/>
                    <a:gd name="connsiteX4" fmla="*/ 44756 w 66816"/>
                    <a:gd name="connsiteY4" fmla="*/ 185760 h 233327"/>
                    <a:gd name="connsiteX5" fmla="*/ 52693 w 66816"/>
                    <a:gd name="connsiteY5" fmla="*/ 146073 h 233327"/>
                    <a:gd name="connsiteX6" fmla="*/ 13006 w 66816"/>
                    <a:gd name="connsiteY6" fmla="*/ 212748 h 233327"/>
                    <a:gd name="connsiteX7" fmla="*/ 14593 w 66816"/>
                    <a:gd name="connsiteY7" fmla="*/ 231798 h 233327"/>
                    <a:gd name="connsiteX8" fmla="*/ 306 w 66816"/>
                    <a:gd name="connsiteY8" fmla="*/ 179410 h 233327"/>
                    <a:gd name="connsiteX9" fmla="*/ 5068 w 66816"/>
                    <a:gd name="connsiteY9" fmla="*/ 104798 h 233327"/>
                    <a:gd name="connsiteX10" fmla="*/ 8243 w 66816"/>
                    <a:gd name="connsiteY10" fmla="*/ 65110 h 233327"/>
                    <a:gd name="connsiteX11" fmla="*/ 19356 w 66816"/>
                    <a:gd name="connsiteY11" fmla="*/ 23 h 23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816" h="233327">
                      <a:moveTo>
                        <a:pt x="19356" y="23"/>
                      </a:moveTo>
                      <a:cubicBezTo>
                        <a:pt x="28616" y="1346"/>
                        <a:pt x="56662" y="55321"/>
                        <a:pt x="63806" y="73048"/>
                      </a:cubicBezTo>
                      <a:cubicBezTo>
                        <a:pt x="70950" y="90775"/>
                        <a:pt x="63276" y="100564"/>
                        <a:pt x="62218" y="106385"/>
                      </a:cubicBezTo>
                      <a:cubicBezTo>
                        <a:pt x="61160" y="112206"/>
                        <a:pt x="60366" y="94744"/>
                        <a:pt x="57456" y="107973"/>
                      </a:cubicBezTo>
                      <a:cubicBezTo>
                        <a:pt x="54546" y="121202"/>
                        <a:pt x="45550" y="179410"/>
                        <a:pt x="44756" y="185760"/>
                      </a:cubicBezTo>
                      <a:cubicBezTo>
                        <a:pt x="43962" y="192110"/>
                        <a:pt x="57985" y="141575"/>
                        <a:pt x="52693" y="146073"/>
                      </a:cubicBezTo>
                      <a:cubicBezTo>
                        <a:pt x="47401" y="150571"/>
                        <a:pt x="19356" y="198460"/>
                        <a:pt x="13006" y="212748"/>
                      </a:cubicBezTo>
                      <a:cubicBezTo>
                        <a:pt x="6656" y="227036"/>
                        <a:pt x="16710" y="237354"/>
                        <a:pt x="14593" y="231798"/>
                      </a:cubicBezTo>
                      <a:cubicBezTo>
                        <a:pt x="12476" y="226242"/>
                        <a:pt x="1893" y="200577"/>
                        <a:pt x="306" y="179410"/>
                      </a:cubicBezTo>
                      <a:cubicBezTo>
                        <a:pt x="-1281" y="158243"/>
                        <a:pt x="3745" y="123848"/>
                        <a:pt x="5068" y="104798"/>
                      </a:cubicBezTo>
                      <a:cubicBezTo>
                        <a:pt x="6391" y="85748"/>
                        <a:pt x="6126" y="77545"/>
                        <a:pt x="8243" y="65110"/>
                      </a:cubicBezTo>
                      <a:cubicBezTo>
                        <a:pt x="10360" y="52675"/>
                        <a:pt x="10096" y="-1300"/>
                        <a:pt x="1935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2" name="フリーフォーム: 図形 1611">
                  <a:extLst>
                    <a:ext uri="{FF2B5EF4-FFF2-40B4-BE49-F238E27FC236}">
                      <a16:creationId xmlns:a16="http://schemas.microsoft.com/office/drawing/2014/main" id="{6A83AA09-F0C7-4482-BE24-C051663EF1D5}"/>
                    </a:ext>
                  </a:extLst>
                </p:cNvPr>
                <p:cNvSpPr/>
                <p:nvPr/>
              </p:nvSpPr>
              <p:spPr>
                <a:xfrm>
                  <a:off x="5498693" y="3590044"/>
                  <a:ext cx="338017" cy="295464"/>
                </a:xfrm>
                <a:custGeom>
                  <a:avLst/>
                  <a:gdLst>
                    <a:gd name="connsiteX0" fmla="*/ 335370 w 338017"/>
                    <a:gd name="connsiteY0" fmla="*/ 881 h 295464"/>
                    <a:gd name="connsiteX1" fmla="*/ 325845 w 338017"/>
                    <a:gd name="connsiteY1" fmla="*/ 140581 h 295464"/>
                    <a:gd name="connsiteX2" fmla="*/ 329020 w 338017"/>
                    <a:gd name="connsiteY2" fmla="*/ 118356 h 295464"/>
                    <a:gd name="connsiteX3" fmla="*/ 287745 w 338017"/>
                    <a:gd name="connsiteY3" fmla="*/ 270756 h 295464"/>
                    <a:gd name="connsiteX4" fmla="*/ 246470 w 338017"/>
                    <a:gd name="connsiteY4" fmla="*/ 280281 h 295464"/>
                    <a:gd name="connsiteX5" fmla="*/ 140107 w 338017"/>
                    <a:gd name="connsiteY5" fmla="*/ 288219 h 295464"/>
                    <a:gd name="connsiteX6" fmla="*/ 3582 w 338017"/>
                    <a:gd name="connsiteY6" fmla="*/ 294569 h 295464"/>
                    <a:gd name="connsiteX7" fmla="*/ 295682 w 338017"/>
                    <a:gd name="connsiteY7" fmla="*/ 267581 h 295464"/>
                    <a:gd name="connsiteX8" fmla="*/ 316320 w 338017"/>
                    <a:gd name="connsiteY8" fmla="*/ 181856 h 295464"/>
                    <a:gd name="connsiteX9" fmla="*/ 322670 w 338017"/>
                    <a:gd name="connsiteY9" fmla="*/ 132644 h 295464"/>
                    <a:gd name="connsiteX10" fmla="*/ 336957 w 338017"/>
                    <a:gd name="connsiteY10" fmla="*/ 81844 h 295464"/>
                    <a:gd name="connsiteX11" fmla="*/ 335370 w 338017"/>
                    <a:gd name="connsiteY11" fmla="*/ 881 h 29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017" h="295464">
                      <a:moveTo>
                        <a:pt x="335370" y="881"/>
                      </a:moveTo>
                      <a:cubicBezTo>
                        <a:pt x="333518" y="10670"/>
                        <a:pt x="326903" y="121002"/>
                        <a:pt x="325845" y="140581"/>
                      </a:cubicBezTo>
                      <a:cubicBezTo>
                        <a:pt x="324787" y="160160"/>
                        <a:pt x="335370" y="96660"/>
                        <a:pt x="329020" y="118356"/>
                      </a:cubicBezTo>
                      <a:cubicBezTo>
                        <a:pt x="322670" y="140052"/>
                        <a:pt x="301503" y="243769"/>
                        <a:pt x="287745" y="270756"/>
                      </a:cubicBezTo>
                      <a:cubicBezTo>
                        <a:pt x="273987" y="297744"/>
                        <a:pt x="271076" y="277371"/>
                        <a:pt x="246470" y="280281"/>
                      </a:cubicBezTo>
                      <a:cubicBezTo>
                        <a:pt x="221864" y="283191"/>
                        <a:pt x="180588" y="285838"/>
                        <a:pt x="140107" y="288219"/>
                      </a:cubicBezTo>
                      <a:cubicBezTo>
                        <a:pt x="99626" y="290600"/>
                        <a:pt x="-22347" y="298009"/>
                        <a:pt x="3582" y="294569"/>
                      </a:cubicBezTo>
                      <a:cubicBezTo>
                        <a:pt x="29511" y="291129"/>
                        <a:pt x="243559" y="286366"/>
                        <a:pt x="295682" y="267581"/>
                      </a:cubicBezTo>
                      <a:cubicBezTo>
                        <a:pt x="347805" y="248796"/>
                        <a:pt x="311822" y="204346"/>
                        <a:pt x="316320" y="181856"/>
                      </a:cubicBezTo>
                      <a:cubicBezTo>
                        <a:pt x="320818" y="159367"/>
                        <a:pt x="319231" y="149313"/>
                        <a:pt x="322670" y="132644"/>
                      </a:cubicBezTo>
                      <a:cubicBezTo>
                        <a:pt x="326109" y="115975"/>
                        <a:pt x="334576" y="97984"/>
                        <a:pt x="336957" y="81844"/>
                      </a:cubicBezTo>
                      <a:cubicBezTo>
                        <a:pt x="339338" y="65704"/>
                        <a:pt x="337222" y="-8908"/>
                        <a:pt x="335370" y="8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3" name="フリーフォーム: 図形 1612">
                  <a:extLst>
                    <a:ext uri="{FF2B5EF4-FFF2-40B4-BE49-F238E27FC236}">
                      <a16:creationId xmlns:a16="http://schemas.microsoft.com/office/drawing/2014/main" id="{81B6B9BF-7FB7-4F5B-9473-1FD02F10F867}"/>
                    </a:ext>
                  </a:extLst>
                </p:cNvPr>
                <p:cNvSpPr/>
                <p:nvPr/>
              </p:nvSpPr>
              <p:spPr>
                <a:xfrm>
                  <a:off x="5511868" y="3555778"/>
                  <a:ext cx="293995" cy="284193"/>
                </a:xfrm>
                <a:custGeom>
                  <a:avLst/>
                  <a:gdLst>
                    <a:gd name="connsiteX0" fmla="*/ 263457 w 293995"/>
                    <a:gd name="connsiteY0" fmla="*/ 222 h 284193"/>
                    <a:gd name="connsiteX1" fmla="*/ 279332 w 293995"/>
                    <a:gd name="connsiteY1" fmla="*/ 68485 h 284193"/>
                    <a:gd name="connsiteX2" fmla="*/ 263457 w 293995"/>
                    <a:gd name="connsiteY2" fmla="*/ 89122 h 284193"/>
                    <a:gd name="connsiteX3" fmla="*/ 269807 w 293995"/>
                    <a:gd name="connsiteY3" fmla="*/ 122460 h 284193"/>
                    <a:gd name="connsiteX4" fmla="*/ 277745 w 293995"/>
                    <a:gd name="connsiteY4" fmla="*/ 147860 h 284193"/>
                    <a:gd name="connsiteX5" fmla="*/ 271395 w 293995"/>
                    <a:gd name="connsiteY5" fmla="*/ 182785 h 284193"/>
                    <a:gd name="connsiteX6" fmla="*/ 268220 w 293995"/>
                    <a:gd name="connsiteY6" fmla="*/ 206597 h 284193"/>
                    <a:gd name="connsiteX7" fmla="*/ 268220 w 293995"/>
                    <a:gd name="connsiteY7" fmla="*/ 235172 h 284193"/>
                    <a:gd name="connsiteX8" fmla="*/ 260282 w 293995"/>
                    <a:gd name="connsiteY8" fmla="*/ 257397 h 284193"/>
                    <a:gd name="connsiteX9" fmla="*/ 255520 w 293995"/>
                    <a:gd name="connsiteY9" fmla="*/ 271685 h 284193"/>
                    <a:gd name="connsiteX10" fmla="*/ 233295 w 293995"/>
                    <a:gd name="connsiteY10" fmla="*/ 270097 h 284193"/>
                    <a:gd name="connsiteX11" fmla="*/ 196782 w 293995"/>
                    <a:gd name="connsiteY11" fmla="*/ 254222 h 284193"/>
                    <a:gd name="connsiteX12" fmla="*/ 180907 w 293995"/>
                    <a:gd name="connsiteY12" fmla="*/ 249460 h 284193"/>
                    <a:gd name="connsiteX13" fmla="*/ 165032 w 293995"/>
                    <a:gd name="connsiteY13" fmla="*/ 268510 h 284193"/>
                    <a:gd name="connsiteX14" fmla="*/ 142807 w 293995"/>
                    <a:gd name="connsiteY14" fmla="*/ 268510 h 284193"/>
                    <a:gd name="connsiteX15" fmla="*/ 133282 w 293995"/>
                    <a:gd name="connsiteY15" fmla="*/ 266922 h 284193"/>
                    <a:gd name="connsiteX16" fmla="*/ 111057 w 293995"/>
                    <a:gd name="connsiteY16" fmla="*/ 263747 h 284193"/>
                    <a:gd name="connsiteX17" fmla="*/ 98357 w 293995"/>
                    <a:gd name="connsiteY17" fmla="*/ 262160 h 284193"/>
                    <a:gd name="connsiteX18" fmla="*/ 66607 w 293995"/>
                    <a:gd name="connsiteY18" fmla="*/ 273272 h 284193"/>
                    <a:gd name="connsiteX19" fmla="*/ 63432 w 293995"/>
                    <a:gd name="connsiteY19" fmla="*/ 282797 h 284193"/>
                    <a:gd name="connsiteX20" fmla="*/ 28507 w 293995"/>
                    <a:gd name="connsiteY20" fmla="*/ 282797 h 284193"/>
                    <a:gd name="connsiteX21" fmla="*/ 9457 w 293995"/>
                    <a:gd name="connsiteY21" fmla="*/ 270097 h 284193"/>
                    <a:gd name="connsiteX22" fmla="*/ 187257 w 293995"/>
                    <a:gd name="connsiteY22" fmla="*/ 274860 h 284193"/>
                    <a:gd name="connsiteX23" fmla="*/ 272982 w 293995"/>
                    <a:gd name="connsiteY23" fmla="*/ 282797 h 284193"/>
                    <a:gd name="connsiteX24" fmla="*/ 272982 w 293995"/>
                    <a:gd name="connsiteY24" fmla="*/ 282797 h 284193"/>
                    <a:gd name="connsiteX25" fmla="*/ 268220 w 293995"/>
                    <a:gd name="connsiteY25" fmla="*/ 230410 h 284193"/>
                    <a:gd name="connsiteX26" fmla="*/ 287270 w 293995"/>
                    <a:gd name="connsiteY26" fmla="*/ 147860 h 284193"/>
                    <a:gd name="connsiteX27" fmla="*/ 293620 w 293995"/>
                    <a:gd name="connsiteY27" fmla="*/ 125635 h 284193"/>
                    <a:gd name="connsiteX28" fmla="*/ 277745 w 293995"/>
                    <a:gd name="connsiteY28" fmla="*/ 89122 h 284193"/>
                    <a:gd name="connsiteX29" fmla="*/ 293620 w 293995"/>
                    <a:gd name="connsiteY29" fmla="*/ 47847 h 284193"/>
                    <a:gd name="connsiteX30" fmla="*/ 263457 w 293995"/>
                    <a:gd name="connsiteY30" fmla="*/ 222 h 28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93995" h="284193">
                      <a:moveTo>
                        <a:pt x="263457" y="222"/>
                      </a:moveTo>
                      <a:cubicBezTo>
                        <a:pt x="261076" y="3662"/>
                        <a:pt x="279332" y="53668"/>
                        <a:pt x="279332" y="68485"/>
                      </a:cubicBezTo>
                      <a:cubicBezTo>
                        <a:pt x="279332" y="83302"/>
                        <a:pt x="265044" y="80126"/>
                        <a:pt x="263457" y="89122"/>
                      </a:cubicBezTo>
                      <a:cubicBezTo>
                        <a:pt x="261870" y="98118"/>
                        <a:pt x="267426" y="112670"/>
                        <a:pt x="269807" y="122460"/>
                      </a:cubicBezTo>
                      <a:cubicBezTo>
                        <a:pt x="272188" y="132250"/>
                        <a:pt x="277480" y="137806"/>
                        <a:pt x="277745" y="147860"/>
                      </a:cubicBezTo>
                      <a:cubicBezTo>
                        <a:pt x="278010" y="157914"/>
                        <a:pt x="272983" y="172996"/>
                        <a:pt x="271395" y="182785"/>
                      </a:cubicBezTo>
                      <a:cubicBezTo>
                        <a:pt x="269808" y="192575"/>
                        <a:pt x="268749" y="197866"/>
                        <a:pt x="268220" y="206597"/>
                      </a:cubicBezTo>
                      <a:cubicBezTo>
                        <a:pt x="267691" y="215328"/>
                        <a:pt x="269543" y="226705"/>
                        <a:pt x="268220" y="235172"/>
                      </a:cubicBezTo>
                      <a:cubicBezTo>
                        <a:pt x="266897" y="243639"/>
                        <a:pt x="262399" y="251311"/>
                        <a:pt x="260282" y="257397"/>
                      </a:cubicBezTo>
                      <a:cubicBezTo>
                        <a:pt x="258165" y="263483"/>
                        <a:pt x="260018" y="269568"/>
                        <a:pt x="255520" y="271685"/>
                      </a:cubicBezTo>
                      <a:cubicBezTo>
                        <a:pt x="251022" y="273802"/>
                        <a:pt x="243085" y="273008"/>
                        <a:pt x="233295" y="270097"/>
                      </a:cubicBezTo>
                      <a:cubicBezTo>
                        <a:pt x="223505" y="267187"/>
                        <a:pt x="205513" y="257662"/>
                        <a:pt x="196782" y="254222"/>
                      </a:cubicBezTo>
                      <a:cubicBezTo>
                        <a:pt x="188051" y="250783"/>
                        <a:pt x="186199" y="247079"/>
                        <a:pt x="180907" y="249460"/>
                      </a:cubicBezTo>
                      <a:cubicBezTo>
                        <a:pt x="175615" y="251841"/>
                        <a:pt x="171382" y="265335"/>
                        <a:pt x="165032" y="268510"/>
                      </a:cubicBezTo>
                      <a:cubicBezTo>
                        <a:pt x="158682" y="271685"/>
                        <a:pt x="148099" y="268775"/>
                        <a:pt x="142807" y="268510"/>
                      </a:cubicBezTo>
                      <a:cubicBezTo>
                        <a:pt x="137515" y="268245"/>
                        <a:pt x="138574" y="267716"/>
                        <a:pt x="133282" y="266922"/>
                      </a:cubicBezTo>
                      <a:lnTo>
                        <a:pt x="111057" y="263747"/>
                      </a:lnTo>
                      <a:cubicBezTo>
                        <a:pt x="105236" y="262953"/>
                        <a:pt x="105765" y="260573"/>
                        <a:pt x="98357" y="262160"/>
                      </a:cubicBezTo>
                      <a:cubicBezTo>
                        <a:pt x="90949" y="263747"/>
                        <a:pt x="72428" y="269833"/>
                        <a:pt x="66607" y="273272"/>
                      </a:cubicBezTo>
                      <a:cubicBezTo>
                        <a:pt x="60786" y="276711"/>
                        <a:pt x="69782" y="281210"/>
                        <a:pt x="63432" y="282797"/>
                      </a:cubicBezTo>
                      <a:cubicBezTo>
                        <a:pt x="57082" y="284385"/>
                        <a:pt x="37503" y="284914"/>
                        <a:pt x="28507" y="282797"/>
                      </a:cubicBezTo>
                      <a:cubicBezTo>
                        <a:pt x="19511" y="280680"/>
                        <a:pt x="-17001" y="271420"/>
                        <a:pt x="9457" y="270097"/>
                      </a:cubicBezTo>
                      <a:cubicBezTo>
                        <a:pt x="35915" y="268774"/>
                        <a:pt x="143336" y="272743"/>
                        <a:pt x="187257" y="274860"/>
                      </a:cubicBezTo>
                      <a:cubicBezTo>
                        <a:pt x="231178" y="276977"/>
                        <a:pt x="272982" y="282797"/>
                        <a:pt x="272982" y="282797"/>
                      </a:cubicBezTo>
                      <a:lnTo>
                        <a:pt x="272982" y="282797"/>
                      </a:lnTo>
                      <a:cubicBezTo>
                        <a:pt x="272188" y="274066"/>
                        <a:pt x="265839" y="252900"/>
                        <a:pt x="268220" y="230410"/>
                      </a:cubicBezTo>
                      <a:cubicBezTo>
                        <a:pt x="270601" y="207920"/>
                        <a:pt x="283037" y="165322"/>
                        <a:pt x="287270" y="147860"/>
                      </a:cubicBezTo>
                      <a:cubicBezTo>
                        <a:pt x="291503" y="130398"/>
                        <a:pt x="295208" y="135425"/>
                        <a:pt x="293620" y="125635"/>
                      </a:cubicBezTo>
                      <a:cubicBezTo>
                        <a:pt x="292033" y="115845"/>
                        <a:pt x="277745" y="102087"/>
                        <a:pt x="277745" y="89122"/>
                      </a:cubicBezTo>
                      <a:cubicBezTo>
                        <a:pt x="277745" y="76157"/>
                        <a:pt x="293356" y="61605"/>
                        <a:pt x="293620" y="47847"/>
                      </a:cubicBezTo>
                      <a:cubicBezTo>
                        <a:pt x="293884" y="34089"/>
                        <a:pt x="265838" y="-3218"/>
                        <a:pt x="263457" y="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4" name="フリーフォーム: 図形 1613">
                  <a:extLst>
                    <a:ext uri="{FF2B5EF4-FFF2-40B4-BE49-F238E27FC236}">
                      <a16:creationId xmlns:a16="http://schemas.microsoft.com/office/drawing/2014/main" id="{1C75C76A-FFE6-4938-9BBF-6AF8DC99BF72}"/>
                    </a:ext>
                  </a:extLst>
                </p:cNvPr>
                <p:cNvSpPr/>
                <p:nvPr/>
              </p:nvSpPr>
              <p:spPr>
                <a:xfrm>
                  <a:off x="5391645" y="3369818"/>
                  <a:ext cx="74760" cy="346830"/>
                </a:xfrm>
                <a:custGeom>
                  <a:avLst/>
                  <a:gdLst>
                    <a:gd name="connsiteX0" fmla="*/ 1093 w 74760"/>
                    <a:gd name="connsiteY0" fmla="*/ 68707 h 346830"/>
                    <a:gd name="connsiteX1" fmla="*/ 29668 w 74760"/>
                    <a:gd name="connsiteY1" fmla="*/ 335407 h 346830"/>
                    <a:gd name="connsiteX2" fmla="*/ 21730 w 74760"/>
                    <a:gd name="connsiteY2" fmla="*/ 297307 h 346830"/>
                    <a:gd name="connsiteX3" fmla="*/ 50305 w 74760"/>
                    <a:gd name="connsiteY3" fmla="*/ 290957 h 346830"/>
                    <a:gd name="connsiteX4" fmla="*/ 58243 w 74760"/>
                    <a:gd name="connsiteY4" fmla="*/ 171895 h 346830"/>
                    <a:gd name="connsiteX5" fmla="*/ 59830 w 74760"/>
                    <a:gd name="connsiteY5" fmla="*/ 90932 h 346830"/>
                    <a:gd name="connsiteX6" fmla="*/ 74118 w 74760"/>
                    <a:gd name="connsiteY6" fmla="*/ 445 h 346830"/>
                    <a:gd name="connsiteX7" fmla="*/ 1093 w 74760"/>
                    <a:gd name="connsiteY7" fmla="*/ 68707 h 34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760" h="346830">
                      <a:moveTo>
                        <a:pt x="1093" y="68707"/>
                      </a:moveTo>
                      <a:cubicBezTo>
                        <a:pt x="-6315" y="124534"/>
                        <a:pt x="26229" y="297307"/>
                        <a:pt x="29668" y="335407"/>
                      </a:cubicBezTo>
                      <a:cubicBezTo>
                        <a:pt x="33107" y="373507"/>
                        <a:pt x="18291" y="304715"/>
                        <a:pt x="21730" y="297307"/>
                      </a:cubicBezTo>
                      <a:cubicBezTo>
                        <a:pt x="25170" y="289899"/>
                        <a:pt x="44220" y="311859"/>
                        <a:pt x="50305" y="290957"/>
                      </a:cubicBezTo>
                      <a:cubicBezTo>
                        <a:pt x="56390" y="270055"/>
                        <a:pt x="56656" y="205232"/>
                        <a:pt x="58243" y="171895"/>
                      </a:cubicBezTo>
                      <a:cubicBezTo>
                        <a:pt x="59830" y="138558"/>
                        <a:pt x="57184" y="119507"/>
                        <a:pt x="59830" y="90932"/>
                      </a:cubicBezTo>
                      <a:cubicBezTo>
                        <a:pt x="62476" y="62357"/>
                        <a:pt x="78087" y="3884"/>
                        <a:pt x="74118" y="445"/>
                      </a:cubicBezTo>
                      <a:cubicBezTo>
                        <a:pt x="70149" y="-2994"/>
                        <a:pt x="8501" y="12880"/>
                        <a:pt x="1093" y="68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5" name="フリーフォーム: 図形 1614">
                  <a:extLst>
                    <a:ext uri="{FF2B5EF4-FFF2-40B4-BE49-F238E27FC236}">
                      <a16:creationId xmlns:a16="http://schemas.microsoft.com/office/drawing/2014/main" id="{35795979-2F6A-4A00-BF5B-9E9525AAD544}"/>
                    </a:ext>
                  </a:extLst>
                </p:cNvPr>
                <p:cNvSpPr/>
                <p:nvPr/>
              </p:nvSpPr>
              <p:spPr>
                <a:xfrm>
                  <a:off x="5496703" y="3855639"/>
                  <a:ext cx="345665" cy="61091"/>
                </a:xfrm>
                <a:custGeom>
                  <a:avLst/>
                  <a:gdLst>
                    <a:gd name="connsiteX0" fmla="*/ 7160 w 345665"/>
                    <a:gd name="connsiteY0" fmla="*/ 48024 h 61091"/>
                    <a:gd name="connsiteX1" fmla="*/ 323072 w 345665"/>
                    <a:gd name="connsiteY1" fmla="*/ 5161 h 61091"/>
                    <a:gd name="connsiteX2" fmla="*/ 319897 w 345665"/>
                    <a:gd name="connsiteY2" fmla="*/ 5161 h 61091"/>
                    <a:gd name="connsiteX3" fmla="*/ 316722 w 345665"/>
                    <a:gd name="connsiteY3" fmla="*/ 44849 h 61091"/>
                    <a:gd name="connsiteX4" fmla="*/ 242110 w 345665"/>
                    <a:gd name="connsiteY4" fmla="*/ 49611 h 61091"/>
                    <a:gd name="connsiteX5" fmla="*/ 113522 w 345665"/>
                    <a:gd name="connsiteY5" fmla="*/ 60724 h 61091"/>
                    <a:gd name="connsiteX6" fmla="*/ 7160 w 345665"/>
                    <a:gd name="connsiteY6" fmla="*/ 48024 h 6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665" h="61091">
                      <a:moveTo>
                        <a:pt x="7160" y="48024"/>
                      </a:moveTo>
                      <a:cubicBezTo>
                        <a:pt x="42085" y="38763"/>
                        <a:pt x="270949" y="12305"/>
                        <a:pt x="323072" y="5161"/>
                      </a:cubicBezTo>
                      <a:cubicBezTo>
                        <a:pt x="375195" y="-1983"/>
                        <a:pt x="320955" y="-1454"/>
                        <a:pt x="319897" y="5161"/>
                      </a:cubicBezTo>
                      <a:cubicBezTo>
                        <a:pt x="318839" y="11776"/>
                        <a:pt x="329686" y="37441"/>
                        <a:pt x="316722" y="44849"/>
                      </a:cubicBezTo>
                      <a:cubicBezTo>
                        <a:pt x="303758" y="52257"/>
                        <a:pt x="242110" y="49611"/>
                        <a:pt x="242110" y="49611"/>
                      </a:cubicBezTo>
                      <a:cubicBezTo>
                        <a:pt x="208243" y="52257"/>
                        <a:pt x="152680" y="58872"/>
                        <a:pt x="113522" y="60724"/>
                      </a:cubicBezTo>
                      <a:cubicBezTo>
                        <a:pt x="74364" y="62576"/>
                        <a:pt x="-27765" y="57285"/>
                        <a:pt x="7160" y="480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6" name="フリーフォーム: 図形 1615">
                  <a:extLst>
                    <a:ext uri="{FF2B5EF4-FFF2-40B4-BE49-F238E27FC236}">
                      <a16:creationId xmlns:a16="http://schemas.microsoft.com/office/drawing/2014/main" id="{51124220-AFF6-485F-8D00-0D20501F8DDC}"/>
                    </a:ext>
                  </a:extLst>
                </p:cNvPr>
                <p:cNvSpPr/>
                <p:nvPr/>
              </p:nvSpPr>
              <p:spPr>
                <a:xfrm>
                  <a:off x="5266958" y="3830464"/>
                  <a:ext cx="152543" cy="136741"/>
                </a:xfrm>
                <a:custGeom>
                  <a:avLst/>
                  <a:gdLst>
                    <a:gd name="connsiteX0" fmla="*/ 1955 w 152543"/>
                    <a:gd name="connsiteY0" fmla="*/ 174 h 136741"/>
                    <a:gd name="connsiteX1" fmla="*/ 149592 w 152543"/>
                    <a:gd name="connsiteY1" fmla="*/ 103361 h 136741"/>
                    <a:gd name="connsiteX2" fmla="*/ 103555 w 152543"/>
                    <a:gd name="connsiteY2" fmla="*/ 89074 h 136741"/>
                    <a:gd name="connsiteX3" fmla="*/ 140067 w 152543"/>
                    <a:gd name="connsiteY3" fmla="*/ 136699 h 136741"/>
                    <a:gd name="connsiteX4" fmla="*/ 68630 w 152543"/>
                    <a:gd name="connsiteY4" fmla="*/ 79549 h 136741"/>
                    <a:gd name="connsiteX5" fmla="*/ 1955 w 152543"/>
                    <a:gd name="connsiteY5" fmla="*/ 174 h 1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43" h="136741">
                      <a:moveTo>
                        <a:pt x="1955" y="174"/>
                      </a:moveTo>
                      <a:cubicBezTo>
                        <a:pt x="15449" y="4143"/>
                        <a:pt x="132659" y="88544"/>
                        <a:pt x="149592" y="103361"/>
                      </a:cubicBezTo>
                      <a:cubicBezTo>
                        <a:pt x="166525" y="118178"/>
                        <a:pt x="105142" y="83518"/>
                        <a:pt x="103555" y="89074"/>
                      </a:cubicBezTo>
                      <a:cubicBezTo>
                        <a:pt x="101968" y="94630"/>
                        <a:pt x="145888" y="138287"/>
                        <a:pt x="140067" y="136699"/>
                      </a:cubicBezTo>
                      <a:cubicBezTo>
                        <a:pt x="134246" y="135112"/>
                        <a:pt x="88738" y="98070"/>
                        <a:pt x="68630" y="79549"/>
                      </a:cubicBezTo>
                      <a:cubicBezTo>
                        <a:pt x="48522" y="61028"/>
                        <a:pt x="-11539" y="-3795"/>
                        <a:pt x="1955" y="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7" name="フリーフォーム: 図形 1616">
                  <a:extLst>
                    <a:ext uri="{FF2B5EF4-FFF2-40B4-BE49-F238E27FC236}">
                      <a16:creationId xmlns:a16="http://schemas.microsoft.com/office/drawing/2014/main" id="{415A0282-AB3E-49C4-800C-7380C2A8503B}"/>
                    </a:ext>
                  </a:extLst>
                </p:cNvPr>
                <p:cNvSpPr/>
                <p:nvPr/>
              </p:nvSpPr>
              <p:spPr>
                <a:xfrm>
                  <a:off x="5281613" y="3783013"/>
                  <a:ext cx="196517" cy="122239"/>
                </a:xfrm>
                <a:custGeom>
                  <a:avLst/>
                  <a:gdLst>
                    <a:gd name="connsiteX0" fmla="*/ 0 w 196517"/>
                    <a:gd name="connsiteY0" fmla="*/ 0 h 122239"/>
                    <a:gd name="connsiteX1" fmla="*/ 166687 w 196517"/>
                    <a:gd name="connsiteY1" fmla="*/ 87312 h 122239"/>
                    <a:gd name="connsiteX2" fmla="*/ 193675 w 196517"/>
                    <a:gd name="connsiteY2" fmla="*/ 84137 h 122239"/>
                    <a:gd name="connsiteX3" fmla="*/ 131762 w 196517"/>
                    <a:gd name="connsiteY3" fmla="*/ 98425 h 122239"/>
                    <a:gd name="connsiteX4" fmla="*/ 111125 w 196517"/>
                    <a:gd name="connsiteY4" fmla="*/ 122237 h 122239"/>
                    <a:gd name="connsiteX5" fmla="*/ 150812 w 196517"/>
                    <a:gd name="connsiteY5" fmla="*/ 96837 h 122239"/>
                    <a:gd name="connsiteX6" fmla="*/ 119062 w 196517"/>
                    <a:gd name="connsiteY6" fmla="*/ 79375 h 122239"/>
                    <a:gd name="connsiteX7" fmla="*/ 0 w 196517"/>
                    <a:gd name="connsiteY7" fmla="*/ 0 h 12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517" h="122239">
                      <a:moveTo>
                        <a:pt x="0" y="0"/>
                      </a:moveTo>
                      <a:cubicBezTo>
                        <a:pt x="67204" y="36644"/>
                        <a:pt x="134408" y="73289"/>
                        <a:pt x="166687" y="87312"/>
                      </a:cubicBezTo>
                      <a:cubicBezTo>
                        <a:pt x="198966" y="101335"/>
                        <a:pt x="199496" y="82285"/>
                        <a:pt x="193675" y="84137"/>
                      </a:cubicBezTo>
                      <a:cubicBezTo>
                        <a:pt x="187854" y="85989"/>
                        <a:pt x="145520" y="92075"/>
                        <a:pt x="131762" y="98425"/>
                      </a:cubicBezTo>
                      <a:cubicBezTo>
                        <a:pt x="118004" y="104775"/>
                        <a:pt x="107950" y="122502"/>
                        <a:pt x="111125" y="122237"/>
                      </a:cubicBezTo>
                      <a:cubicBezTo>
                        <a:pt x="114300" y="121972"/>
                        <a:pt x="149489" y="103980"/>
                        <a:pt x="150812" y="96837"/>
                      </a:cubicBezTo>
                      <a:cubicBezTo>
                        <a:pt x="152135" y="89694"/>
                        <a:pt x="119062" y="79375"/>
                        <a:pt x="119062" y="793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8" name="フリーフォーム: 図形 1617">
                  <a:extLst>
                    <a:ext uri="{FF2B5EF4-FFF2-40B4-BE49-F238E27FC236}">
                      <a16:creationId xmlns:a16="http://schemas.microsoft.com/office/drawing/2014/main" id="{A46AEB50-BBE7-40AE-B0B7-172975D55063}"/>
                    </a:ext>
                  </a:extLst>
                </p:cNvPr>
                <p:cNvSpPr/>
                <p:nvPr/>
              </p:nvSpPr>
              <p:spPr>
                <a:xfrm>
                  <a:off x="5372418" y="3701967"/>
                  <a:ext cx="126698" cy="146136"/>
                </a:xfrm>
                <a:custGeom>
                  <a:avLst/>
                  <a:gdLst>
                    <a:gd name="connsiteX0" fmla="*/ 91757 w 126698"/>
                    <a:gd name="connsiteY0" fmla="*/ 83 h 146136"/>
                    <a:gd name="connsiteX1" fmla="*/ 7620 w 126698"/>
                    <a:gd name="connsiteY1" fmla="*/ 65171 h 146136"/>
                    <a:gd name="connsiteX2" fmla="*/ 12382 w 126698"/>
                    <a:gd name="connsiteY2" fmla="*/ 115971 h 146136"/>
                    <a:gd name="connsiteX3" fmla="*/ 82232 w 126698"/>
                    <a:gd name="connsiteY3" fmla="*/ 146133 h 146136"/>
                    <a:gd name="connsiteX4" fmla="*/ 126682 w 126698"/>
                    <a:gd name="connsiteY4" fmla="*/ 114383 h 146136"/>
                    <a:gd name="connsiteX5" fmla="*/ 86995 w 126698"/>
                    <a:gd name="connsiteY5" fmla="*/ 138196 h 146136"/>
                    <a:gd name="connsiteX6" fmla="*/ 52070 w 126698"/>
                    <a:gd name="connsiteY6" fmla="*/ 139783 h 146136"/>
                    <a:gd name="connsiteX7" fmla="*/ 25082 w 126698"/>
                    <a:gd name="connsiteY7" fmla="*/ 106446 h 146136"/>
                    <a:gd name="connsiteX8" fmla="*/ 39370 w 126698"/>
                    <a:gd name="connsiteY8" fmla="*/ 52471 h 146136"/>
                    <a:gd name="connsiteX9" fmla="*/ 91757 w 126698"/>
                    <a:gd name="connsiteY9" fmla="*/ 83 h 14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698" h="146136">
                      <a:moveTo>
                        <a:pt x="91757" y="83"/>
                      </a:moveTo>
                      <a:cubicBezTo>
                        <a:pt x="86465" y="2200"/>
                        <a:pt x="20849" y="45856"/>
                        <a:pt x="7620" y="65171"/>
                      </a:cubicBezTo>
                      <a:cubicBezTo>
                        <a:pt x="-5609" y="84486"/>
                        <a:pt x="-53" y="102477"/>
                        <a:pt x="12382" y="115971"/>
                      </a:cubicBezTo>
                      <a:cubicBezTo>
                        <a:pt x="24817" y="129465"/>
                        <a:pt x="63182" y="146398"/>
                        <a:pt x="82232" y="146133"/>
                      </a:cubicBezTo>
                      <a:cubicBezTo>
                        <a:pt x="101282" y="145868"/>
                        <a:pt x="125888" y="115706"/>
                        <a:pt x="126682" y="114383"/>
                      </a:cubicBezTo>
                      <a:cubicBezTo>
                        <a:pt x="127476" y="113060"/>
                        <a:pt x="99430" y="133963"/>
                        <a:pt x="86995" y="138196"/>
                      </a:cubicBezTo>
                      <a:cubicBezTo>
                        <a:pt x="74560" y="142429"/>
                        <a:pt x="62389" y="145075"/>
                        <a:pt x="52070" y="139783"/>
                      </a:cubicBezTo>
                      <a:cubicBezTo>
                        <a:pt x="41751" y="134491"/>
                        <a:pt x="27199" y="120998"/>
                        <a:pt x="25082" y="106446"/>
                      </a:cubicBezTo>
                      <a:cubicBezTo>
                        <a:pt x="22965" y="91894"/>
                        <a:pt x="30639" y="68081"/>
                        <a:pt x="39370" y="52471"/>
                      </a:cubicBezTo>
                      <a:cubicBezTo>
                        <a:pt x="48101" y="36861"/>
                        <a:pt x="97049" y="-2034"/>
                        <a:pt x="91757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9" name="フリーフォーム: 図形 1618">
                  <a:extLst>
                    <a:ext uri="{FF2B5EF4-FFF2-40B4-BE49-F238E27FC236}">
                      <a16:creationId xmlns:a16="http://schemas.microsoft.com/office/drawing/2014/main" id="{4509DB02-6F84-48A6-943E-3FB88BA00A8D}"/>
                    </a:ext>
                  </a:extLst>
                </p:cNvPr>
                <p:cNvSpPr/>
                <p:nvPr/>
              </p:nvSpPr>
              <p:spPr>
                <a:xfrm>
                  <a:off x="5416267" y="3738560"/>
                  <a:ext cx="76777" cy="97609"/>
                </a:xfrm>
                <a:custGeom>
                  <a:avLst/>
                  <a:gdLst>
                    <a:gd name="connsiteX0" fmla="*/ 283 w 76777"/>
                    <a:gd name="connsiteY0" fmla="*/ 3 h 97609"/>
                    <a:gd name="connsiteX1" fmla="*/ 52671 w 76777"/>
                    <a:gd name="connsiteY1" fmla="*/ 23815 h 97609"/>
                    <a:gd name="connsiteX2" fmla="*/ 57433 w 76777"/>
                    <a:gd name="connsiteY2" fmla="*/ 63503 h 97609"/>
                    <a:gd name="connsiteX3" fmla="*/ 52671 w 76777"/>
                    <a:gd name="connsiteY3" fmla="*/ 80965 h 97609"/>
                    <a:gd name="connsiteX4" fmla="*/ 19333 w 76777"/>
                    <a:gd name="connsiteY4" fmla="*/ 93665 h 97609"/>
                    <a:gd name="connsiteX5" fmla="*/ 1871 w 76777"/>
                    <a:gd name="connsiteY5" fmla="*/ 96840 h 97609"/>
                    <a:gd name="connsiteX6" fmla="*/ 63783 w 76777"/>
                    <a:gd name="connsiteY6" fmla="*/ 80965 h 97609"/>
                    <a:gd name="connsiteX7" fmla="*/ 76483 w 76777"/>
                    <a:gd name="connsiteY7" fmla="*/ 47628 h 97609"/>
                    <a:gd name="connsiteX8" fmla="*/ 68546 w 76777"/>
                    <a:gd name="connsiteY8" fmla="*/ 22228 h 97609"/>
                    <a:gd name="connsiteX9" fmla="*/ 283 w 76777"/>
                    <a:gd name="connsiteY9" fmla="*/ 3 h 9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777" h="97609">
                      <a:moveTo>
                        <a:pt x="283" y="3"/>
                      </a:moveTo>
                      <a:cubicBezTo>
                        <a:pt x="-2363" y="267"/>
                        <a:pt x="43146" y="13232"/>
                        <a:pt x="52671" y="23815"/>
                      </a:cubicBezTo>
                      <a:cubicBezTo>
                        <a:pt x="62196" y="34398"/>
                        <a:pt x="57433" y="53978"/>
                        <a:pt x="57433" y="63503"/>
                      </a:cubicBezTo>
                      <a:cubicBezTo>
                        <a:pt x="57433" y="73028"/>
                        <a:pt x="59021" y="75938"/>
                        <a:pt x="52671" y="80965"/>
                      </a:cubicBezTo>
                      <a:cubicBezTo>
                        <a:pt x="46321" y="85992"/>
                        <a:pt x="27800" y="91019"/>
                        <a:pt x="19333" y="93665"/>
                      </a:cubicBezTo>
                      <a:cubicBezTo>
                        <a:pt x="10866" y="96311"/>
                        <a:pt x="-5537" y="98957"/>
                        <a:pt x="1871" y="96840"/>
                      </a:cubicBezTo>
                      <a:cubicBezTo>
                        <a:pt x="9279" y="94723"/>
                        <a:pt x="51348" y="89167"/>
                        <a:pt x="63783" y="80965"/>
                      </a:cubicBezTo>
                      <a:cubicBezTo>
                        <a:pt x="76218" y="72763"/>
                        <a:pt x="75689" y="57417"/>
                        <a:pt x="76483" y="47628"/>
                      </a:cubicBezTo>
                      <a:cubicBezTo>
                        <a:pt x="77277" y="37839"/>
                        <a:pt x="77013" y="29372"/>
                        <a:pt x="68546" y="22228"/>
                      </a:cubicBezTo>
                      <a:cubicBezTo>
                        <a:pt x="60079" y="15084"/>
                        <a:pt x="2929" y="-261"/>
                        <a:pt x="28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0" name="フリーフォーム: 図形 1619">
                  <a:extLst>
                    <a:ext uri="{FF2B5EF4-FFF2-40B4-BE49-F238E27FC236}">
                      <a16:creationId xmlns:a16="http://schemas.microsoft.com/office/drawing/2014/main" id="{BCAF85DD-021D-4C4C-AED5-17C9BCD97613}"/>
                    </a:ext>
                  </a:extLst>
                </p:cNvPr>
                <p:cNvSpPr/>
                <p:nvPr/>
              </p:nvSpPr>
              <p:spPr>
                <a:xfrm>
                  <a:off x="5406969" y="3757579"/>
                  <a:ext cx="55822" cy="55204"/>
                </a:xfrm>
                <a:custGeom>
                  <a:avLst/>
                  <a:gdLst>
                    <a:gd name="connsiteX0" fmla="*/ 39744 w 55822"/>
                    <a:gd name="connsiteY0" fmla="*/ 34 h 55204"/>
                    <a:gd name="connsiteX1" fmla="*/ 56 w 55822"/>
                    <a:gd name="connsiteY1" fmla="*/ 44484 h 55204"/>
                    <a:gd name="connsiteX2" fmla="*/ 49269 w 55822"/>
                    <a:gd name="connsiteY2" fmla="*/ 54009 h 55204"/>
                    <a:gd name="connsiteX3" fmla="*/ 55619 w 55822"/>
                    <a:gd name="connsiteY3" fmla="*/ 52421 h 55204"/>
                    <a:gd name="connsiteX4" fmla="*/ 39744 w 55822"/>
                    <a:gd name="connsiteY4" fmla="*/ 34 h 5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22" h="55204">
                      <a:moveTo>
                        <a:pt x="39744" y="34"/>
                      </a:moveTo>
                      <a:cubicBezTo>
                        <a:pt x="30484" y="-1289"/>
                        <a:pt x="-1531" y="35488"/>
                        <a:pt x="56" y="44484"/>
                      </a:cubicBezTo>
                      <a:cubicBezTo>
                        <a:pt x="1643" y="53480"/>
                        <a:pt x="40009" y="52686"/>
                        <a:pt x="49269" y="54009"/>
                      </a:cubicBezTo>
                      <a:cubicBezTo>
                        <a:pt x="58529" y="55332"/>
                        <a:pt x="55090" y="56390"/>
                        <a:pt x="55619" y="52421"/>
                      </a:cubicBezTo>
                      <a:cubicBezTo>
                        <a:pt x="56148" y="48452"/>
                        <a:pt x="49004" y="1357"/>
                        <a:pt x="3974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1" name="フリーフォーム: 図形 1620">
                  <a:extLst>
                    <a:ext uri="{FF2B5EF4-FFF2-40B4-BE49-F238E27FC236}">
                      <a16:creationId xmlns:a16="http://schemas.microsoft.com/office/drawing/2014/main" id="{5AAC1527-B1DF-4486-8599-15CC7679F9D4}"/>
                    </a:ext>
                  </a:extLst>
                </p:cNvPr>
                <p:cNvSpPr/>
                <p:nvPr/>
              </p:nvSpPr>
              <p:spPr>
                <a:xfrm>
                  <a:off x="5470026" y="3440913"/>
                  <a:ext cx="72219" cy="243599"/>
                </a:xfrm>
                <a:custGeom>
                  <a:avLst/>
                  <a:gdLst>
                    <a:gd name="connsiteX0" fmla="*/ 68762 w 72219"/>
                    <a:gd name="connsiteY0" fmla="*/ 61112 h 243599"/>
                    <a:gd name="connsiteX1" fmla="*/ 70349 w 72219"/>
                    <a:gd name="connsiteY1" fmla="*/ 240500 h 243599"/>
                    <a:gd name="connsiteX2" fmla="*/ 70349 w 72219"/>
                    <a:gd name="connsiteY2" fmla="*/ 170650 h 243599"/>
                    <a:gd name="connsiteX3" fmla="*/ 54474 w 72219"/>
                    <a:gd name="connsiteY3" fmla="*/ 116675 h 243599"/>
                    <a:gd name="connsiteX4" fmla="*/ 499 w 72219"/>
                    <a:gd name="connsiteY4" fmla="*/ 3962 h 243599"/>
                    <a:gd name="connsiteX5" fmla="*/ 29074 w 72219"/>
                    <a:gd name="connsiteY5" fmla="*/ 27775 h 243599"/>
                    <a:gd name="connsiteX6" fmla="*/ 68762 w 72219"/>
                    <a:gd name="connsiteY6" fmla="*/ 61112 h 24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219" h="243599">
                      <a:moveTo>
                        <a:pt x="68762" y="61112"/>
                      </a:moveTo>
                      <a:cubicBezTo>
                        <a:pt x="75641" y="96566"/>
                        <a:pt x="70085" y="222244"/>
                        <a:pt x="70349" y="240500"/>
                      </a:cubicBezTo>
                      <a:cubicBezTo>
                        <a:pt x="70613" y="258756"/>
                        <a:pt x="72995" y="191287"/>
                        <a:pt x="70349" y="170650"/>
                      </a:cubicBezTo>
                      <a:cubicBezTo>
                        <a:pt x="67703" y="150013"/>
                        <a:pt x="66116" y="144456"/>
                        <a:pt x="54474" y="116675"/>
                      </a:cubicBezTo>
                      <a:cubicBezTo>
                        <a:pt x="42832" y="88894"/>
                        <a:pt x="4732" y="18779"/>
                        <a:pt x="499" y="3962"/>
                      </a:cubicBezTo>
                      <a:cubicBezTo>
                        <a:pt x="-3734" y="-10855"/>
                        <a:pt x="20078" y="20102"/>
                        <a:pt x="29074" y="27775"/>
                      </a:cubicBezTo>
                      <a:cubicBezTo>
                        <a:pt x="38070" y="35448"/>
                        <a:pt x="61883" y="25658"/>
                        <a:pt x="68762" y="61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2" name="フリーフォーム: 図形 1621">
                  <a:extLst>
                    <a:ext uri="{FF2B5EF4-FFF2-40B4-BE49-F238E27FC236}">
                      <a16:creationId xmlns:a16="http://schemas.microsoft.com/office/drawing/2014/main" id="{1378EFB3-FA58-49C0-A987-705437DF86CC}"/>
                    </a:ext>
                  </a:extLst>
                </p:cNvPr>
                <p:cNvSpPr/>
                <p:nvPr/>
              </p:nvSpPr>
              <p:spPr>
                <a:xfrm>
                  <a:off x="5627688" y="3587373"/>
                  <a:ext cx="84139" cy="196368"/>
                </a:xfrm>
                <a:custGeom>
                  <a:avLst/>
                  <a:gdLst>
                    <a:gd name="connsiteX0" fmla="*/ 14287 w 84139"/>
                    <a:gd name="connsiteY0" fmla="*/ 1965 h 196368"/>
                    <a:gd name="connsiteX1" fmla="*/ 25400 w 84139"/>
                    <a:gd name="connsiteY1" fmla="*/ 132140 h 196368"/>
                    <a:gd name="connsiteX2" fmla="*/ 0 w 84139"/>
                    <a:gd name="connsiteY2" fmla="*/ 195640 h 196368"/>
                    <a:gd name="connsiteX3" fmla="*/ 25400 w 84139"/>
                    <a:gd name="connsiteY3" fmla="*/ 165477 h 196368"/>
                    <a:gd name="connsiteX4" fmla="*/ 58737 w 84139"/>
                    <a:gd name="connsiteY4" fmla="*/ 148015 h 196368"/>
                    <a:gd name="connsiteX5" fmla="*/ 49212 w 84139"/>
                    <a:gd name="connsiteY5" fmla="*/ 117852 h 196368"/>
                    <a:gd name="connsiteX6" fmla="*/ 57150 w 84139"/>
                    <a:gd name="connsiteY6" fmla="*/ 78165 h 196368"/>
                    <a:gd name="connsiteX7" fmla="*/ 84137 w 84139"/>
                    <a:gd name="connsiteY7" fmla="*/ 90865 h 196368"/>
                    <a:gd name="connsiteX8" fmla="*/ 55562 w 84139"/>
                    <a:gd name="connsiteY8" fmla="*/ 54352 h 196368"/>
                    <a:gd name="connsiteX9" fmla="*/ 14287 w 84139"/>
                    <a:gd name="connsiteY9" fmla="*/ 1965 h 19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139" h="196368">
                      <a:moveTo>
                        <a:pt x="14287" y="1965"/>
                      </a:moveTo>
                      <a:cubicBezTo>
                        <a:pt x="9260" y="14930"/>
                        <a:pt x="27781" y="99861"/>
                        <a:pt x="25400" y="132140"/>
                      </a:cubicBezTo>
                      <a:cubicBezTo>
                        <a:pt x="23019" y="164419"/>
                        <a:pt x="0" y="190084"/>
                        <a:pt x="0" y="195640"/>
                      </a:cubicBezTo>
                      <a:cubicBezTo>
                        <a:pt x="0" y="201196"/>
                        <a:pt x="15611" y="173414"/>
                        <a:pt x="25400" y="165477"/>
                      </a:cubicBezTo>
                      <a:cubicBezTo>
                        <a:pt x="35189" y="157540"/>
                        <a:pt x="54768" y="155952"/>
                        <a:pt x="58737" y="148015"/>
                      </a:cubicBezTo>
                      <a:cubicBezTo>
                        <a:pt x="62706" y="140078"/>
                        <a:pt x="49477" y="129494"/>
                        <a:pt x="49212" y="117852"/>
                      </a:cubicBezTo>
                      <a:cubicBezTo>
                        <a:pt x="48948" y="106210"/>
                        <a:pt x="51329" y="82663"/>
                        <a:pt x="57150" y="78165"/>
                      </a:cubicBezTo>
                      <a:cubicBezTo>
                        <a:pt x="62971" y="73667"/>
                        <a:pt x="84402" y="94834"/>
                        <a:pt x="84137" y="90865"/>
                      </a:cubicBezTo>
                      <a:cubicBezTo>
                        <a:pt x="83872" y="86896"/>
                        <a:pt x="64558" y="64671"/>
                        <a:pt x="55562" y="54352"/>
                      </a:cubicBezTo>
                      <a:cubicBezTo>
                        <a:pt x="46566" y="44033"/>
                        <a:pt x="19314" y="-11000"/>
                        <a:pt x="14287" y="19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3" name="フリーフォーム: 図形 1622">
                  <a:extLst>
                    <a:ext uri="{FF2B5EF4-FFF2-40B4-BE49-F238E27FC236}">
                      <a16:creationId xmlns:a16="http://schemas.microsoft.com/office/drawing/2014/main" id="{2E577D9E-B7DA-4C0C-B6E4-181780B1C3B7}"/>
                    </a:ext>
                  </a:extLst>
                </p:cNvPr>
                <p:cNvSpPr/>
                <p:nvPr/>
              </p:nvSpPr>
              <p:spPr>
                <a:xfrm>
                  <a:off x="5580887" y="3404357"/>
                  <a:ext cx="51129" cy="268336"/>
                </a:xfrm>
                <a:custGeom>
                  <a:avLst/>
                  <a:gdLst>
                    <a:gd name="connsiteX0" fmla="*/ 49976 w 51129"/>
                    <a:gd name="connsiteY0" fmla="*/ 70681 h 268336"/>
                    <a:gd name="connsiteX1" fmla="*/ 35688 w 51129"/>
                    <a:gd name="connsiteY1" fmla="*/ 162756 h 268336"/>
                    <a:gd name="connsiteX2" fmla="*/ 37276 w 51129"/>
                    <a:gd name="connsiteY2" fmla="*/ 183393 h 268336"/>
                    <a:gd name="connsiteX3" fmla="*/ 35688 w 51129"/>
                    <a:gd name="connsiteY3" fmla="*/ 238956 h 268336"/>
                    <a:gd name="connsiteX4" fmla="*/ 40451 w 51129"/>
                    <a:gd name="connsiteY4" fmla="*/ 267531 h 268336"/>
                    <a:gd name="connsiteX5" fmla="*/ 30926 w 51129"/>
                    <a:gd name="connsiteY5" fmla="*/ 208793 h 268336"/>
                    <a:gd name="connsiteX6" fmla="*/ 15051 w 51129"/>
                    <a:gd name="connsiteY6" fmla="*/ 170693 h 268336"/>
                    <a:gd name="connsiteX7" fmla="*/ 10288 w 51129"/>
                    <a:gd name="connsiteY7" fmla="*/ 108781 h 268336"/>
                    <a:gd name="connsiteX8" fmla="*/ 763 w 51129"/>
                    <a:gd name="connsiteY8" fmla="*/ 831 h 268336"/>
                    <a:gd name="connsiteX9" fmla="*/ 49976 w 51129"/>
                    <a:gd name="connsiteY9" fmla="*/ 70681 h 26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29" h="268336">
                      <a:moveTo>
                        <a:pt x="49976" y="70681"/>
                      </a:moveTo>
                      <a:cubicBezTo>
                        <a:pt x="55797" y="97669"/>
                        <a:pt x="37805" y="143971"/>
                        <a:pt x="35688" y="162756"/>
                      </a:cubicBezTo>
                      <a:cubicBezTo>
                        <a:pt x="33571" y="181541"/>
                        <a:pt x="37276" y="170693"/>
                        <a:pt x="37276" y="183393"/>
                      </a:cubicBezTo>
                      <a:cubicBezTo>
                        <a:pt x="37276" y="196093"/>
                        <a:pt x="35159" y="224933"/>
                        <a:pt x="35688" y="238956"/>
                      </a:cubicBezTo>
                      <a:cubicBezTo>
                        <a:pt x="36217" y="252979"/>
                        <a:pt x="41245" y="272558"/>
                        <a:pt x="40451" y="267531"/>
                      </a:cubicBezTo>
                      <a:cubicBezTo>
                        <a:pt x="39657" y="262504"/>
                        <a:pt x="35159" y="224933"/>
                        <a:pt x="30926" y="208793"/>
                      </a:cubicBezTo>
                      <a:cubicBezTo>
                        <a:pt x="26693" y="192653"/>
                        <a:pt x="18491" y="187362"/>
                        <a:pt x="15051" y="170693"/>
                      </a:cubicBezTo>
                      <a:cubicBezTo>
                        <a:pt x="11611" y="154024"/>
                        <a:pt x="12669" y="137091"/>
                        <a:pt x="10288" y="108781"/>
                      </a:cubicBezTo>
                      <a:cubicBezTo>
                        <a:pt x="7907" y="80471"/>
                        <a:pt x="-2941" y="8768"/>
                        <a:pt x="763" y="831"/>
                      </a:cubicBezTo>
                      <a:cubicBezTo>
                        <a:pt x="4467" y="-7106"/>
                        <a:pt x="44155" y="43693"/>
                        <a:pt x="49976" y="706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4" name="フリーフォーム: 図形 1623">
                  <a:extLst>
                    <a:ext uri="{FF2B5EF4-FFF2-40B4-BE49-F238E27FC236}">
                      <a16:creationId xmlns:a16="http://schemas.microsoft.com/office/drawing/2014/main" id="{F137FC82-4D57-41D9-95AC-B1A675863FD8}"/>
                    </a:ext>
                  </a:extLst>
                </p:cNvPr>
                <p:cNvSpPr/>
                <p:nvPr/>
              </p:nvSpPr>
              <p:spPr>
                <a:xfrm>
                  <a:off x="5603802" y="3458445"/>
                  <a:ext cx="281732" cy="280005"/>
                </a:xfrm>
                <a:custGeom>
                  <a:avLst/>
                  <a:gdLst>
                    <a:gd name="connsiteX0" fmla="*/ 23886 w 281732"/>
                    <a:gd name="connsiteY0" fmla="*/ 126130 h 280005"/>
                    <a:gd name="connsiteX1" fmla="*/ 104848 w 281732"/>
                    <a:gd name="connsiteY1" fmla="*/ 83268 h 280005"/>
                    <a:gd name="connsiteX2" fmla="*/ 114373 w 281732"/>
                    <a:gd name="connsiteY2" fmla="*/ 146768 h 280005"/>
                    <a:gd name="connsiteX3" fmla="*/ 138186 w 281732"/>
                    <a:gd name="connsiteY3" fmla="*/ 138830 h 280005"/>
                    <a:gd name="connsiteX4" fmla="*/ 154061 w 281732"/>
                    <a:gd name="connsiteY4" fmla="*/ 135655 h 280005"/>
                    <a:gd name="connsiteX5" fmla="*/ 215973 w 281732"/>
                    <a:gd name="connsiteY5" fmla="*/ 165818 h 280005"/>
                    <a:gd name="connsiteX6" fmla="*/ 244548 w 281732"/>
                    <a:gd name="connsiteY6" fmla="*/ 203918 h 280005"/>
                    <a:gd name="connsiteX7" fmla="*/ 236611 w 281732"/>
                    <a:gd name="connsiteY7" fmla="*/ 253130 h 280005"/>
                    <a:gd name="connsiteX8" fmla="*/ 254073 w 281732"/>
                    <a:gd name="connsiteY8" fmla="*/ 275355 h 280005"/>
                    <a:gd name="connsiteX9" fmla="*/ 281061 w 281732"/>
                    <a:gd name="connsiteY9" fmla="*/ 162643 h 280005"/>
                    <a:gd name="connsiteX10" fmla="*/ 223911 w 281732"/>
                    <a:gd name="connsiteY10" fmla="*/ 61043 h 280005"/>
                    <a:gd name="connsiteX11" fmla="*/ 6423 w 281732"/>
                    <a:gd name="connsiteY11" fmla="*/ 718 h 280005"/>
                    <a:gd name="connsiteX12" fmla="*/ 54048 w 281732"/>
                    <a:gd name="connsiteY12" fmla="*/ 29293 h 280005"/>
                    <a:gd name="connsiteX13" fmla="*/ 15948 w 281732"/>
                    <a:gd name="connsiteY13" fmla="*/ 51518 h 280005"/>
                    <a:gd name="connsiteX14" fmla="*/ 23886 w 281732"/>
                    <a:gd name="connsiteY14" fmla="*/ 126130 h 28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1732" h="280005">
                      <a:moveTo>
                        <a:pt x="23886" y="126130"/>
                      </a:moveTo>
                      <a:cubicBezTo>
                        <a:pt x="38703" y="131422"/>
                        <a:pt x="89767" y="79828"/>
                        <a:pt x="104848" y="83268"/>
                      </a:cubicBezTo>
                      <a:cubicBezTo>
                        <a:pt x="119929" y="86708"/>
                        <a:pt x="108817" y="137508"/>
                        <a:pt x="114373" y="146768"/>
                      </a:cubicBezTo>
                      <a:cubicBezTo>
                        <a:pt x="119929" y="156028"/>
                        <a:pt x="131571" y="140682"/>
                        <a:pt x="138186" y="138830"/>
                      </a:cubicBezTo>
                      <a:cubicBezTo>
                        <a:pt x="144801" y="136978"/>
                        <a:pt x="141097" y="131157"/>
                        <a:pt x="154061" y="135655"/>
                      </a:cubicBezTo>
                      <a:cubicBezTo>
                        <a:pt x="167025" y="140153"/>
                        <a:pt x="200892" y="154441"/>
                        <a:pt x="215973" y="165818"/>
                      </a:cubicBezTo>
                      <a:cubicBezTo>
                        <a:pt x="231054" y="177195"/>
                        <a:pt x="241108" y="189366"/>
                        <a:pt x="244548" y="203918"/>
                      </a:cubicBezTo>
                      <a:cubicBezTo>
                        <a:pt x="247988" y="218470"/>
                        <a:pt x="235024" y="241224"/>
                        <a:pt x="236611" y="253130"/>
                      </a:cubicBezTo>
                      <a:cubicBezTo>
                        <a:pt x="238198" y="265036"/>
                        <a:pt x="246665" y="290436"/>
                        <a:pt x="254073" y="275355"/>
                      </a:cubicBezTo>
                      <a:cubicBezTo>
                        <a:pt x="261481" y="260274"/>
                        <a:pt x="286088" y="198362"/>
                        <a:pt x="281061" y="162643"/>
                      </a:cubicBezTo>
                      <a:cubicBezTo>
                        <a:pt x="276034" y="126924"/>
                        <a:pt x="269684" y="88030"/>
                        <a:pt x="223911" y="61043"/>
                      </a:cubicBezTo>
                      <a:cubicBezTo>
                        <a:pt x="178138" y="34056"/>
                        <a:pt x="34733" y="6010"/>
                        <a:pt x="6423" y="718"/>
                      </a:cubicBezTo>
                      <a:cubicBezTo>
                        <a:pt x="-21887" y="-4574"/>
                        <a:pt x="52461" y="20826"/>
                        <a:pt x="54048" y="29293"/>
                      </a:cubicBezTo>
                      <a:cubicBezTo>
                        <a:pt x="55635" y="37760"/>
                        <a:pt x="22298" y="41464"/>
                        <a:pt x="15948" y="51518"/>
                      </a:cubicBezTo>
                      <a:cubicBezTo>
                        <a:pt x="9598" y="61572"/>
                        <a:pt x="9069" y="120838"/>
                        <a:pt x="23886" y="126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5" name="フリーフォーム: 図形 1624">
                  <a:extLst>
                    <a:ext uri="{FF2B5EF4-FFF2-40B4-BE49-F238E27FC236}">
                      <a16:creationId xmlns:a16="http://schemas.microsoft.com/office/drawing/2014/main" id="{1D36D31D-A6BC-478D-A024-7952BDF4C1D0}"/>
                    </a:ext>
                  </a:extLst>
                </p:cNvPr>
                <p:cNvSpPr/>
                <p:nvPr/>
              </p:nvSpPr>
              <p:spPr>
                <a:xfrm>
                  <a:off x="5474953" y="3418995"/>
                  <a:ext cx="76893" cy="357669"/>
                </a:xfrm>
                <a:custGeom>
                  <a:avLst/>
                  <a:gdLst>
                    <a:gd name="connsiteX0" fmla="*/ 55897 w 76893"/>
                    <a:gd name="connsiteY0" fmla="*/ 65568 h 357669"/>
                    <a:gd name="connsiteX1" fmla="*/ 35260 w 76893"/>
                    <a:gd name="connsiteY1" fmla="*/ 156055 h 357669"/>
                    <a:gd name="connsiteX2" fmla="*/ 35260 w 76893"/>
                    <a:gd name="connsiteY2" fmla="*/ 230668 h 357669"/>
                    <a:gd name="connsiteX3" fmla="*/ 41610 w 76893"/>
                    <a:gd name="connsiteY3" fmla="*/ 241780 h 357669"/>
                    <a:gd name="connsiteX4" fmla="*/ 76535 w 76893"/>
                    <a:gd name="connsiteY4" fmla="*/ 295755 h 357669"/>
                    <a:gd name="connsiteX5" fmla="*/ 59072 w 76893"/>
                    <a:gd name="connsiteY5" fmla="*/ 286230 h 357669"/>
                    <a:gd name="connsiteX6" fmla="*/ 47960 w 76893"/>
                    <a:gd name="connsiteY6" fmla="*/ 357668 h 357669"/>
                    <a:gd name="connsiteX7" fmla="*/ 47960 w 76893"/>
                    <a:gd name="connsiteY7" fmla="*/ 287818 h 357669"/>
                    <a:gd name="connsiteX8" fmla="*/ 1922 w 76893"/>
                    <a:gd name="connsiteY8" fmla="*/ 168755 h 357669"/>
                    <a:gd name="connsiteX9" fmla="*/ 11447 w 76893"/>
                    <a:gd name="connsiteY9" fmla="*/ 3655 h 357669"/>
                    <a:gd name="connsiteX10" fmla="*/ 55897 w 76893"/>
                    <a:gd name="connsiteY10" fmla="*/ 65568 h 35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893" h="357669">
                      <a:moveTo>
                        <a:pt x="55897" y="65568"/>
                      </a:moveTo>
                      <a:cubicBezTo>
                        <a:pt x="59866" y="90968"/>
                        <a:pt x="38700" y="128538"/>
                        <a:pt x="35260" y="156055"/>
                      </a:cubicBezTo>
                      <a:cubicBezTo>
                        <a:pt x="31820" y="183572"/>
                        <a:pt x="34202" y="216381"/>
                        <a:pt x="35260" y="230668"/>
                      </a:cubicBezTo>
                      <a:cubicBezTo>
                        <a:pt x="36318" y="244955"/>
                        <a:pt x="34731" y="230932"/>
                        <a:pt x="41610" y="241780"/>
                      </a:cubicBezTo>
                      <a:cubicBezTo>
                        <a:pt x="48489" y="252628"/>
                        <a:pt x="73625" y="288347"/>
                        <a:pt x="76535" y="295755"/>
                      </a:cubicBezTo>
                      <a:cubicBezTo>
                        <a:pt x="79445" y="303163"/>
                        <a:pt x="63834" y="275911"/>
                        <a:pt x="59072" y="286230"/>
                      </a:cubicBezTo>
                      <a:cubicBezTo>
                        <a:pt x="54310" y="296549"/>
                        <a:pt x="49812" y="357403"/>
                        <a:pt x="47960" y="357668"/>
                      </a:cubicBezTo>
                      <a:cubicBezTo>
                        <a:pt x="46108" y="357933"/>
                        <a:pt x="55633" y="319303"/>
                        <a:pt x="47960" y="287818"/>
                      </a:cubicBezTo>
                      <a:cubicBezTo>
                        <a:pt x="40287" y="256333"/>
                        <a:pt x="8007" y="216115"/>
                        <a:pt x="1922" y="168755"/>
                      </a:cubicBezTo>
                      <a:cubicBezTo>
                        <a:pt x="-4163" y="121395"/>
                        <a:pt x="5626" y="21911"/>
                        <a:pt x="11447" y="3655"/>
                      </a:cubicBezTo>
                      <a:cubicBezTo>
                        <a:pt x="17268" y="-14601"/>
                        <a:pt x="51928" y="40168"/>
                        <a:pt x="55897" y="65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6" name="フリーフォーム: 図形 1625">
                  <a:extLst>
                    <a:ext uri="{FF2B5EF4-FFF2-40B4-BE49-F238E27FC236}">
                      <a16:creationId xmlns:a16="http://schemas.microsoft.com/office/drawing/2014/main" id="{DF722CC4-83AE-4344-9BE4-3268CC2490EC}"/>
                    </a:ext>
                  </a:extLst>
                </p:cNvPr>
                <p:cNvSpPr/>
                <p:nvPr/>
              </p:nvSpPr>
              <p:spPr>
                <a:xfrm>
                  <a:off x="7029048" y="3053577"/>
                  <a:ext cx="260990" cy="266468"/>
                </a:xfrm>
                <a:custGeom>
                  <a:avLst/>
                  <a:gdLst>
                    <a:gd name="connsiteX0" fmla="*/ 260752 w 260990"/>
                    <a:gd name="connsiteY0" fmla="*/ 773 h 266468"/>
                    <a:gd name="connsiteX1" fmla="*/ 141690 w 260990"/>
                    <a:gd name="connsiteY1" fmla="*/ 57923 h 266468"/>
                    <a:gd name="connsiteX2" fmla="*/ 70252 w 260990"/>
                    <a:gd name="connsiteY2" fmla="*/ 121423 h 266468"/>
                    <a:gd name="connsiteX3" fmla="*/ 402 w 260990"/>
                    <a:gd name="connsiteY3" fmla="*/ 207148 h 266468"/>
                    <a:gd name="connsiteX4" fmla="*/ 40090 w 260990"/>
                    <a:gd name="connsiteY4" fmla="*/ 159523 h 266468"/>
                    <a:gd name="connsiteX5" fmla="*/ 6752 w 260990"/>
                    <a:gd name="connsiteY5" fmla="*/ 265886 h 266468"/>
                    <a:gd name="connsiteX6" fmla="*/ 30565 w 260990"/>
                    <a:gd name="connsiteY6" fmla="*/ 197623 h 266468"/>
                    <a:gd name="connsiteX7" fmla="*/ 108352 w 260990"/>
                    <a:gd name="connsiteY7" fmla="*/ 100786 h 266468"/>
                    <a:gd name="connsiteX8" fmla="*/ 260752 w 260990"/>
                    <a:gd name="connsiteY8" fmla="*/ 773 h 26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990" h="266468">
                      <a:moveTo>
                        <a:pt x="260752" y="773"/>
                      </a:moveTo>
                      <a:cubicBezTo>
                        <a:pt x="266308" y="-6371"/>
                        <a:pt x="173440" y="37815"/>
                        <a:pt x="141690" y="57923"/>
                      </a:cubicBezTo>
                      <a:cubicBezTo>
                        <a:pt x="109940" y="78031"/>
                        <a:pt x="93800" y="96552"/>
                        <a:pt x="70252" y="121423"/>
                      </a:cubicBezTo>
                      <a:cubicBezTo>
                        <a:pt x="46704" y="146294"/>
                        <a:pt x="5429" y="200798"/>
                        <a:pt x="402" y="207148"/>
                      </a:cubicBezTo>
                      <a:cubicBezTo>
                        <a:pt x="-4625" y="213498"/>
                        <a:pt x="39032" y="149733"/>
                        <a:pt x="40090" y="159523"/>
                      </a:cubicBezTo>
                      <a:cubicBezTo>
                        <a:pt x="41148" y="169313"/>
                        <a:pt x="8339" y="259536"/>
                        <a:pt x="6752" y="265886"/>
                      </a:cubicBezTo>
                      <a:cubicBezTo>
                        <a:pt x="5164" y="272236"/>
                        <a:pt x="13632" y="225140"/>
                        <a:pt x="30565" y="197623"/>
                      </a:cubicBezTo>
                      <a:cubicBezTo>
                        <a:pt x="47498" y="170106"/>
                        <a:pt x="71839" y="131478"/>
                        <a:pt x="108352" y="100786"/>
                      </a:cubicBezTo>
                      <a:cubicBezTo>
                        <a:pt x="144864" y="70094"/>
                        <a:pt x="255196" y="7917"/>
                        <a:pt x="260752" y="7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7" name="フリーフォーム: 図形 1626">
                  <a:extLst>
                    <a:ext uri="{FF2B5EF4-FFF2-40B4-BE49-F238E27FC236}">
                      <a16:creationId xmlns:a16="http://schemas.microsoft.com/office/drawing/2014/main" id="{ED506252-7FD9-4D7E-BEB7-1F9367E772CC}"/>
                    </a:ext>
                  </a:extLst>
                </p:cNvPr>
                <p:cNvSpPr/>
                <p:nvPr/>
              </p:nvSpPr>
              <p:spPr>
                <a:xfrm>
                  <a:off x="7065516" y="3077181"/>
                  <a:ext cx="424567" cy="171786"/>
                </a:xfrm>
                <a:custGeom>
                  <a:avLst/>
                  <a:gdLst>
                    <a:gd name="connsiteX0" fmla="*/ 5209 w 424567"/>
                    <a:gd name="connsiteY0" fmla="*/ 169257 h 171786"/>
                    <a:gd name="connsiteX1" fmla="*/ 317947 w 424567"/>
                    <a:gd name="connsiteY1" fmla="*/ 982 h 171786"/>
                    <a:gd name="connsiteX2" fmla="*/ 171897 w 424567"/>
                    <a:gd name="connsiteY2" fmla="*/ 97819 h 171786"/>
                    <a:gd name="connsiteX3" fmla="*/ 317947 w 424567"/>
                    <a:gd name="connsiteY3" fmla="*/ 53369 h 171786"/>
                    <a:gd name="connsiteX4" fmla="*/ 424309 w 424567"/>
                    <a:gd name="connsiteY4" fmla="*/ 83532 h 171786"/>
                    <a:gd name="connsiteX5" fmla="*/ 287784 w 424567"/>
                    <a:gd name="connsiteY5" fmla="*/ 54957 h 171786"/>
                    <a:gd name="connsiteX6" fmla="*/ 181422 w 424567"/>
                    <a:gd name="connsiteY6" fmla="*/ 69244 h 171786"/>
                    <a:gd name="connsiteX7" fmla="*/ 125859 w 424567"/>
                    <a:gd name="connsiteY7" fmla="*/ 100994 h 171786"/>
                    <a:gd name="connsiteX8" fmla="*/ 5209 w 424567"/>
                    <a:gd name="connsiteY8" fmla="*/ 169257 h 17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567" h="171786">
                      <a:moveTo>
                        <a:pt x="5209" y="169257"/>
                      </a:moveTo>
                      <a:cubicBezTo>
                        <a:pt x="37224" y="152588"/>
                        <a:pt x="290166" y="12888"/>
                        <a:pt x="317947" y="982"/>
                      </a:cubicBezTo>
                      <a:cubicBezTo>
                        <a:pt x="345728" y="-10924"/>
                        <a:pt x="171897" y="89088"/>
                        <a:pt x="171897" y="97819"/>
                      </a:cubicBezTo>
                      <a:cubicBezTo>
                        <a:pt x="171897" y="106550"/>
                        <a:pt x="275878" y="55750"/>
                        <a:pt x="317947" y="53369"/>
                      </a:cubicBezTo>
                      <a:cubicBezTo>
                        <a:pt x="360016" y="50988"/>
                        <a:pt x="429336" y="83267"/>
                        <a:pt x="424309" y="83532"/>
                      </a:cubicBezTo>
                      <a:cubicBezTo>
                        <a:pt x="419282" y="83797"/>
                        <a:pt x="328265" y="57338"/>
                        <a:pt x="287784" y="54957"/>
                      </a:cubicBezTo>
                      <a:cubicBezTo>
                        <a:pt x="247303" y="52576"/>
                        <a:pt x="208410" y="61571"/>
                        <a:pt x="181422" y="69244"/>
                      </a:cubicBezTo>
                      <a:cubicBezTo>
                        <a:pt x="154434" y="76917"/>
                        <a:pt x="153640" y="86706"/>
                        <a:pt x="125859" y="100994"/>
                      </a:cubicBezTo>
                      <a:cubicBezTo>
                        <a:pt x="98078" y="115282"/>
                        <a:pt x="-26806" y="185926"/>
                        <a:pt x="5209" y="169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8" name="フリーフォーム: 図形 1627">
                  <a:extLst>
                    <a:ext uri="{FF2B5EF4-FFF2-40B4-BE49-F238E27FC236}">
                      <a16:creationId xmlns:a16="http://schemas.microsoft.com/office/drawing/2014/main" id="{7D44A765-6F00-454C-B54B-650C3D4E5728}"/>
                    </a:ext>
                  </a:extLst>
                </p:cNvPr>
                <p:cNvSpPr/>
                <p:nvPr/>
              </p:nvSpPr>
              <p:spPr>
                <a:xfrm>
                  <a:off x="7199213" y="3035348"/>
                  <a:ext cx="305561" cy="119717"/>
                </a:xfrm>
                <a:custGeom>
                  <a:avLst/>
                  <a:gdLst>
                    <a:gd name="connsiteX0" fmla="*/ 93762 w 305561"/>
                    <a:gd name="connsiteY0" fmla="*/ 14240 h 119717"/>
                    <a:gd name="connsiteX1" fmla="*/ 217587 w 305561"/>
                    <a:gd name="connsiteY1" fmla="*/ 1540 h 119717"/>
                    <a:gd name="connsiteX2" fmla="*/ 258862 w 305561"/>
                    <a:gd name="connsiteY2" fmla="*/ 53927 h 119717"/>
                    <a:gd name="connsiteX3" fmla="*/ 269975 w 305561"/>
                    <a:gd name="connsiteY3" fmla="*/ 112665 h 119717"/>
                    <a:gd name="connsiteX4" fmla="*/ 271562 w 305561"/>
                    <a:gd name="connsiteY4" fmla="*/ 111077 h 119717"/>
                    <a:gd name="connsiteX5" fmla="*/ 271562 w 305561"/>
                    <a:gd name="connsiteY5" fmla="*/ 44402 h 119717"/>
                    <a:gd name="connsiteX6" fmla="*/ 235050 w 305561"/>
                    <a:gd name="connsiteY6" fmla="*/ 23765 h 119717"/>
                    <a:gd name="connsiteX7" fmla="*/ 157262 w 305561"/>
                    <a:gd name="connsiteY7" fmla="*/ 25352 h 119717"/>
                    <a:gd name="connsiteX8" fmla="*/ 19150 w 305561"/>
                    <a:gd name="connsiteY8" fmla="*/ 77740 h 119717"/>
                    <a:gd name="connsiteX9" fmla="*/ 31850 w 305561"/>
                    <a:gd name="connsiteY9" fmla="*/ 71390 h 119717"/>
                    <a:gd name="connsiteX10" fmla="*/ 301725 w 305561"/>
                    <a:gd name="connsiteY10" fmla="*/ 41227 h 119717"/>
                    <a:gd name="connsiteX11" fmla="*/ 185837 w 305561"/>
                    <a:gd name="connsiteY11" fmla="*/ 17415 h 119717"/>
                    <a:gd name="connsiteX12" fmla="*/ 93762 w 305561"/>
                    <a:gd name="connsiteY12" fmla="*/ 14240 h 1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561" h="119717">
                      <a:moveTo>
                        <a:pt x="93762" y="14240"/>
                      </a:moveTo>
                      <a:cubicBezTo>
                        <a:pt x="99054" y="11594"/>
                        <a:pt x="190070" y="-5075"/>
                        <a:pt x="217587" y="1540"/>
                      </a:cubicBezTo>
                      <a:cubicBezTo>
                        <a:pt x="245104" y="8154"/>
                        <a:pt x="250131" y="35406"/>
                        <a:pt x="258862" y="53927"/>
                      </a:cubicBezTo>
                      <a:cubicBezTo>
                        <a:pt x="267593" y="72448"/>
                        <a:pt x="267858" y="103140"/>
                        <a:pt x="269975" y="112665"/>
                      </a:cubicBezTo>
                      <a:cubicBezTo>
                        <a:pt x="272092" y="122190"/>
                        <a:pt x="271298" y="122454"/>
                        <a:pt x="271562" y="111077"/>
                      </a:cubicBezTo>
                      <a:cubicBezTo>
                        <a:pt x="271826" y="99700"/>
                        <a:pt x="277647" y="58954"/>
                        <a:pt x="271562" y="44402"/>
                      </a:cubicBezTo>
                      <a:cubicBezTo>
                        <a:pt x="265477" y="29850"/>
                        <a:pt x="254100" y="26940"/>
                        <a:pt x="235050" y="23765"/>
                      </a:cubicBezTo>
                      <a:cubicBezTo>
                        <a:pt x="216000" y="20590"/>
                        <a:pt x="193245" y="16356"/>
                        <a:pt x="157262" y="25352"/>
                      </a:cubicBezTo>
                      <a:cubicBezTo>
                        <a:pt x="121279" y="34348"/>
                        <a:pt x="40052" y="70067"/>
                        <a:pt x="19150" y="77740"/>
                      </a:cubicBezTo>
                      <a:cubicBezTo>
                        <a:pt x="-1752" y="85413"/>
                        <a:pt x="-15246" y="77475"/>
                        <a:pt x="31850" y="71390"/>
                      </a:cubicBezTo>
                      <a:cubicBezTo>
                        <a:pt x="78946" y="65305"/>
                        <a:pt x="276061" y="50223"/>
                        <a:pt x="301725" y="41227"/>
                      </a:cubicBezTo>
                      <a:cubicBezTo>
                        <a:pt x="327389" y="32231"/>
                        <a:pt x="217058" y="22442"/>
                        <a:pt x="185837" y="17415"/>
                      </a:cubicBezTo>
                      <a:cubicBezTo>
                        <a:pt x="154616" y="12388"/>
                        <a:pt x="88470" y="16886"/>
                        <a:pt x="93762" y="14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9" name="フリーフォーム: 図形 1628">
                  <a:extLst>
                    <a:ext uri="{FF2B5EF4-FFF2-40B4-BE49-F238E27FC236}">
                      <a16:creationId xmlns:a16="http://schemas.microsoft.com/office/drawing/2014/main" id="{D2838150-A39A-4701-969F-91C2959F38D6}"/>
                    </a:ext>
                  </a:extLst>
                </p:cNvPr>
                <p:cNvSpPr/>
                <p:nvPr/>
              </p:nvSpPr>
              <p:spPr>
                <a:xfrm>
                  <a:off x="7052066" y="3006370"/>
                  <a:ext cx="355650" cy="194289"/>
                </a:xfrm>
                <a:custGeom>
                  <a:avLst/>
                  <a:gdLst>
                    <a:gd name="connsiteX0" fmla="*/ 1197 w 355650"/>
                    <a:gd name="connsiteY0" fmla="*/ 194030 h 194289"/>
                    <a:gd name="connsiteX1" fmla="*/ 147247 w 355650"/>
                    <a:gd name="connsiteY1" fmla="*/ 67030 h 194289"/>
                    <a:gd name="connsiteX2" fmla="*/ 298059 w 355650"/>
                    <a:gd name="connsiteY2" fmla="*/ 3530 h 194289"/>
                    <a:gd name="connsiteX3" fmla="*/ 355209 w 355650"/>
                    <a:gd name="connsiteY3" fmla="*/ 24168 h 194289"/>
                    <a:gd name="connsiteX4" fmla="*/ 272659 w 355650"/>
                    <a:gd name="connsiteY4" fmla="*/ 1943 h 194289"/>
                    <a:gd name="connsiteX5" fmla="*/ 248847 w 355650"/>
                    <a:gd name="connsiteY5" fmla="*/ 6705 h 194289"/>
                    <a:gd name="connsiteX6" fmla="*/ 172647 w 355650"/>
                    <a:gd name="connsiteY6" fmla="*/ 51155 h 194289"/>
                    <a:gd name="connsiteX7" fmla="*/ 148834 w 355650"/>
                    <a:gd name="connsiteY7" fmla="*/ 67030 h 194289"/>
                    <a:gd name="connsiteX8" fmla="*/ 191697 w 355650"/>
                    <a:gd name="connsiteY8" fmla="*/ 43218 h 194289"/>
                    <a:gd name="connsiteX9" fmla="*/ 83747 w 355650"/>
                    <a:gd name="connsiteY9" fmla="*/ 98780 h 194289"/>
                    <a:gd name="connsiteX10" fmla="*/ 1197 w 355650"/>
                    <a:gd name="connsiteY10" fmla="*/ 194030 h 19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650" h="194289">
                      <a:moveTo>
                        <a:pt x="1197" y="194030"/>
                      </a:moveTo>
                      <a:cubicBezTo>
                        <a:pt x="11780" y="188738"/>
                        <a:pt x="97770" y="98780"/>
                        <a:pt x="147247" y="67030"/>
                      </a:cubicBezTo>
                      <a:cubicBezTo>
                        <a:pt x="196724" y="35280"/>
                        <a:pt x="263399" y="10674"/>
                        <a:pt x="298059" y="3530"/>
                      </a:cubicBezTo>
                      <a:cubicBezTo>
                        <a:pt x="332719" y="-3614"/>
                        <a:pt x="359442" y="24432"/>
                        <a:pt x="355209" y="24168"/>
                      </a:cubicBezTo>
                      <a:cubicBezTo>
                        <a:pt x="350976" y="23904"/>
                        <a:pt x="290386" y="4853"/>
                        <a:pt x="272659" y="1943"/>
                      </a:cubicBezTo>
                      <a:cubicBezTo>
                        <a:pt x="254932" y="-967"/>
                        <a:pt x="265516" y="-1497"/>
                        <a:pt x="248847" y="6705"/>
                      </a:cubicBezTo>
                      <a:cubicBezTo>
                        <a:pt x="232178" y="14907"/>
                        <a:pt x="189316" y="41101"/>
                        <a:pt x="172647" y="51155"/>
                      </a:cubicBezTo>
                      <a:cubicBezTo>
                        <a:pt x="155978" y="61209"/>
                        <a:pt x="145659" y="68353"/>
                        <a:pt x="148834" y="67030"/>
                      </a:cubicBezTo>
                      <a:cubicBezTo>
                        <a:pt x="152009" y="65707"/>
                        <a:pt x="202545" y="37926"/>
                        <a:pt x="191697" y="43218"/>
                      </a:cubicBezTo>
                      <a:cubicBezTo>
                        <a:pt x="180849" y="48510"/>
                        <a:pt x="114703" y="75497"/>
                        <a:pt x="83747" y="98780"/>
                      </a:cubicBezTo>
                      <a:cubicBezTo>
                        <a:pt x="52791" y="122063"/>
                        <a:pt x="-9386" y="199322"/>
                        <a:pt x="1197" y="1940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0" name="フリーフォーム: 図形 1629">
                  <a:extLst>
                    <a:ext uri="{FF2B5EF4-FFF2-40B4-BE49-F238E27FC236}">
                      <a16:creationId xmlns:a16="http://schemas.microsoft.com/office/drawing/2014/main" id="{B449D88B-5E6B-4392-9E8E-602695CBEBFE}"/>
                    </a:ext>
                  </a:extLst>
                </p:cNvPr>
                <p:cNvSpPr/>
                <p:nvPr/>
              </p:nvSpPr>
              <p:spPr>
                <a:xfrm>
                  <a:off x="6941574" y="3232150"/>
                  <a:ext cx="124409" cy="361784"/>
                </a:xfrm>
                <a:custGeom>
                  <a:avLst/>
                  <a:gdLst>
                    <a:gd name="connsiteX0" fmla="*/ 124389 w 124409"/>
                    <a:gd name="connsiteY0" fmla="*/ 0 h 361784"/>
                    <a:gd name="connsiteX1" fmla="*/ 73589 w 124409"/>
                    <a:gd name="connsiteY1" fmla="*/ 109538 h 361784"/>
                    <a:gd name="connsiteX2" fmla="*/ 98989 w 124409"/>
                    <a:gd name="connsiteY2" fmla="*/ 157163 h 361784"/>
                    <a:gd name="connsiteX3" fmla="*/ 102164 w 124409"/>
                    <a:gd name="connsiteY3" fmla="*/ 193675 h 361784"/>
                    <a:gd name="connsiteX4" fmla="*/ 56126 w 124409"/>
                    <a:gd name="connsiteY4" fmla="*/ 292100 h 361784"/>
                    <a:gd name="connsiteX5" fmla="*/ 564 w 124409"/>
                    <a:gd name="connsiteY5" fmla="*/ 360363 h 361784"/>
                    <a:gd name="connsiteX6" fmla="*/ 92639 w 124409"/>
                    <a:gd name="connsiteY6" fmla="*/ 228600 h 361784"/>
                    <a:gd name="connsiteX7" fmla="*/ 86289 w 124409"/>
                    <a:gd name="connsiteY7" fmla="*/ 141288 h 361784"/>
                    <a:gd name="connsiteX8" fmla="*/ 79939 w 124409"/>
                    <a:gd name="connsiteY8" fmla="*/ 111125 h 361784"/>
                    <a:gd name="connsiteX9" fmla="*/ 124389 w 124409"/>
                    <a:gd name="connsiteY9" fmla="*/ 0 h 36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409" h="361784">
                      <a:moveTo>
                        <a:pt x="124389" y="0"/>
                      </a:moveTo>
                      <a:cubicBezTo>
                        <a:pt x="123331" y="-265"/>
                        <a:pt x="77822" y="83344"/>
                        <a:pt x="73589" y="109538"/>
                      </a:cubicBezTo>
                      <a:cubicBezTo>
                        <a:pt x="69356" y="135732"/>
                        <a:pt x="94226" y="143140"/>
                        <a:pt x="98989" y="157163"/>
                      </a:cubicBezTo>
                      <a:cubicBezTo>
                        <a:pt x="103752" y="171186"/>
                        <a:pt x="109308" y="171185"/>
                        <a:pt x="102164" y="193675"/>
                      </a:cubicBezTo>
                      <a:cubicBezTo>
                        <a:pt x="95020" y="216165"/>
                        <a:pt x="73059" y="264319"/>
                        <a:pt x="56126" y="292100"/>
                      </a:cubicBezTo>
                      <a:cubicBezTo>
                        <a:pt x="39193" y="319881"/>
                        <a:pt x="-5521" y="370946"/>
                        <a:pt x="564" y="360363"/>
                      </a:cubicBezTo>
                      <a:cubicBezTo>
                        <a:pt x="6649" y="349780"/>
                        <a:pt x="78352" y="265112"/>
                        <a:pt x="92639" y="228600"/>
                      </a:cubicBezTo>
                      <a:cubicBezTo>
                        <a:pt x="106926" y="192088"/>
                        <a:pt x="88406" y="160867"/>
                        <a:pt x="86289" y="141288"/>
                      </a:cubicBezTo>
                      <a:cubicBezTo>
                        <a:pt x="84172" y="121709"/>
                        <a:pt x="73854" y="129117"/>
                        <a:pt x="79939" y="111125"/>
                      </a:cubicBezTo>
                      <a:cubicBezTo>
                        <a:pt x="86024" y="93133"/>
                        <a:pt x="125447" y="265"/>
                        <a:pt x="12438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1" name="フリーフォーム: 図形 1630">
                  <a:extLst>
                    <a:ext uri="{FF2B5EF4-FFF2-40B4-BE49-F238E27FC236}">
                      <a16:creationId xmlns:a16="http://schemas.microsoft.com/office/drawing/2014/main" id="{18B94027-6808-4596-8018-95A5E4AA0422}"/>
                    </a:ext>
                  </a:extLst>
                </p:cNvPr>
                <p:cNvSpPr/>
                <p:nvPr/>
              </p:nvSpPr>
              <p:spPr>
                <a:xfrm>
                  <a:off x="7383418" y="3087688"/>
                  <a:ext cx="69895" cy="38915"/>
                </a:xfrm>
                <a:custGeom>
                  <a:avLst/>
                  <a:gdLst>
                    <a:gd name="connsiteX0" fmla="*/ 69895 w 69895"/>
                    <a:gd name="connsiteY0" fmla="*/ 0 h 38915"/>
                    <a:gd name="connsiteX1" fmla="*/ 45 w 69895"/>
                    <a:gd name="connsiteY1" fmla="*/ 38100 h 38915"/>
                    <a:gd name="connsiteX2" fmla="*/ 69895 w 69895"/>
                    <a:gd name="connsiteY2" fmla="*/ 0 h 38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895" h="38915">
                      <a:moveTo>
                        <a:pt x="69895" y="0"/>
                      </a:moveTo>
                      <a:cubicBezTo>
                        <a:pt x="69895" y="0"/>
                        <a:pt x="-2072" y="30692"/>
                        <a:pt x="45" y="38100"/>
                      </a:cubicBezTo>
                      <a:cubicBezTo>
                        <a:pt x="2162" y="45508"/>
                        <a:pt x="69895" y="0"/>
                        <a:pt x="6989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2" name="フリーフォーム: 図形 1631">
                  <a:extLst>
                    <a:ext uri="{FF2B5EF4-FFF2-40B4-BE49-F238E27FC236}">
                      <a16:creationId xmlns:a16="http://schemas.microsoft.com/office/drawing/2014/main" id="{196FCCCA-2162-4489-93E4-B20140BD5D78}"/>
                    </a:ext>
                  </a:extLst>
                </p:cNvPr>
                <p:cNvSpPr/>
                <p:nvPr/>
              </p:nvSpPr>
              <p:spPr>
                <a:xfrm>
                  <a:off x="7464424" y="3128935"/>
                  <a:ext cx="195343" cy="357310"/>
                </a:xfrm>
                <a:custGeom>
                  <a:avLst/>
                  <a:gdLst>
                    <a:gd name="connsiteX0" fmla="*/ 1 w 195343"/>
                    <a:gd name="connsiteY0" fmla="*/ 28 h 357310"/>
                    <a:gd name="connsiteX1" fmla="*/ 58739 w 195343"/>
                    <a:gd name="connsiteY1" fmla="*/ 87340 h 357310"/>
                    <a:gd name="connsiteX2" fmla="*/ 38101 w 195343"/>
                    <a:gd name="connsiteY2" fmla="*/ 131790 h 357310"/>
                    <a:gd name="connsiteX3" fmla="*/ 114301 w 195343"/>
                    <a:gd name="connsiteY3" fmla="*/ 198465 h 357310"/>
                    <a:gd name="connsiteX4" fmla="*/ 122239 w 195343"/>
                    <a:gd name="connsiteY4" fmla="*/ 233390 h 357310"/>
                    <a:gd name="connsiteX5" fmla="*/ 195264 w 195343"/>
                    <a:gd name="connsiteY5" fmla="*/ 357215 h 357310"/>
                    <a:gd name="connsiteX6" fmla="*/ 134939 w 195343"/>
                    <a:gd name="connsiteY6" fmla="*/ 252440 h 357310"/>
                    <a:gd name="connsiteX7" fmla="*/ 63501 w 195343"/>
                    <a:gd name="connsiteY7" fmla="*/ 168303 h 357310"/>
                    <a:gd name="connsiteX8" fmla="*/ 60326 w 195343"/>
                    <a:gd name="connsiteY8" fmla="*/ 104803 h 357310"/>
                    <a:gd name="connsiteX9" fmla="*/ 57151 w 195343"/>
                    <a:gd name="connsiteY9" fmla="*/ 77815 h 357310"/>
                    <a:gd name="connsiteX10" fmla="*/ 1 w 195343"/>
                    <a:gd name="connsiteY10" fmla="*/ 28 h 357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5343" h="357310">
                      <a:moveTo>
                        <a:pt x="1" y="28"/>
                      </a:moveTo>
                      <a:cubicBezTo>
                        <a:pt x="266" y="1616"/>
                        <a:pt x="52389" y="65380"/>
                        <a:pt x="58739" y="87340"/>
                      </a:cubicBezTo>
                      <a:cubicBezTo>
                        <a:pt x="65089" y="109300"/>
                        <a:pt x="28841" y="113269"/>
                        <a:pt x="38101" y="131790"/>
                      </a:cubicBezTo>
                      <a:cubicBezTo>
                        <a:pt x="47361" y="150311"/>
                        <a:pt x="100278" y="181532"/>
                        <a:pt x="114301" y="198465"/>
                      </a:cubicBezTo>
                      <a:cubicBezTo>
                        <a:pt x="128324" y="215398"/>
                        <a:pt x="108745" y="206932"/>
                        <a:pt x="122239" y="233390"/>
                      </a:cubicBezTo>
                      <a:cubicBezTo>
                        <a:pt x="135733" y="259848"/>
                        <a:pt x="193147" y="354040"/>
                        <a:pt x="195264" y="357215"/>
                      </a:cubicBezTo>
                      <a:cubicBezTo>
                        <a:pt x="197381" y="360390"/>
                        <a:pt x="156899" y="283925"/>
                        <a:pt x="134939" y="252440"/>
                      </a:cubicBezTo>
                      <a:cubicBezTo>
                        <a:pt x="112979" y="220955"/>
                        <a:pt x="75936" y="192909"/>
                        <a:pt x="63501" y="168303"/>
                      </a:cubicBezTo>
                      <a:cubicBezTo>
                        <a:pt x="51066" y="143697"/>
                        <a:pt x="61384" y="119884"/>
                        <a:pt x="60326" y="104803"/>
                      </a:cubicBezTo>
                      <a:cubicBezTo>
                        <a:pt x="59268" y="89722"/>
                        <a:pt x="67470" y="92367"/>
                        <a:pt x="57151" y="77815"/>
                      </a:cubicBezTo>
                      <a:cubicBezTo>
                        <a:pt x="46832" y="63263"/>
                        <a:pt x="-264" y="-1560"/>
                        <a:pt x="1" y="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3" name="フリーフォーム: 図形 1632">
                  <a:extLst>
                    <a:ext uri="{FF2B5EF4-FFF2-40B4-BE49-F238E27FC236}">
                      <a16:creationId xmlns:a16="http://schemas.microsoft.com/office/drawing/2014/main" id="{1D0AEC4C-B041-495E-986A-516529890A85}"/>
                    </a:ext>
                  </a:extLst>
                </p:cNvPr>
                <p:cNvSpPr/>
                <p:nvPr/>
              </p:nvSpPr>
              <p:spPr>
                <a:xfrm>
                  <a:off x="7066637" y="3192431"/>
                  <a:ext cx="158607" cy="468273"/>
                </a:xfrm>
                <a:custGeom>
                  <a:avLst/>
                  <a:gdLst>
                    <a:gd name="connsiteX0" fmla="*/ 158076 w 158607"/>
                    <a:gd name="connsiteY0" fmla="*/ 32 h 468273"/>
                    <a:gd name="connsiteX1" fmla="*/ 5676 w 158607"/>
                    <a:gd name="connsiteY1" fmla="*/ 77819 h 468273"/>
                    <a:gd name="connsiteX2" fmla="*/ 31076 w 158607"/>
                    <a:gd name="connsiteY2" fmla="*/ 74644 h 468273"/>
                    <a:gd name="connsiteX3" fmla="*/ 16788 w 158607"/>
                    <a:gd name="connsiteY3" fmla="*/ 109569 h 468273"/>
                    <a:gd name="connsiteX4" fmla="*/ 21551 w 158607"/>
                    <a:gd name="connsiteY4" fmla="*/ 141319 h 468273"/>
                    <a:gd name="connsiteX5" fmla="*/ 23138 w 158607"/>
                    <a:gd name="connsiteY5" fmla="*/ 173069 h 468273"/>
                    <a:gd name="connsiteX6" fmla="*/ 23138 w 158607"/>
                    <a:gd name="connsiteY6" fmla="*/ 257207 h 468273"/>
                    <a:gd name="connsiteX7" fmla="*/ 26313 w 158607"/>
                    <a:gd name="connsiteY7" fmla="*/ 463582 h 468273"/>
                    <a:gd name="connsiteX8" fmla="*/ 24726 w 158607"/>
                    <a:gd name="connsiteY8" fmla="*/ 381032 h 468273"/>
                    <a:gd name="connsiteX9" fmla="*/ 66001 w 158607"/>
                    <a:gd name="connsiteY9" fmla="*/ 150844 h 468273"/>
                    <a:gd name="connsiteX10" fmla="*/ 35838 w 158607"/>
                    <a:gd name="connsiteY10" fmla="*/ 188944 h 468273"/>
                    <a:gd name="connsiteX11" fmla="*/ 23138 w 158607"/>
                    <a:gd name="connsiteY11" fmla="*/ 90519 h 468273"/>
                    <a:gd name="connsiteX12" fmla="*/ 54888 w 158607"/>
                    <a:gd name="connsiteY12" fmla="*/ 68294 h 468273"/>
                    <a:gd name="connsiteX13" fmla="*/ 158076 w 158607"/>
                    <a:gd name="connsiteY13" fmla="*/ 32 h 46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607" h="468273">
                      <a:moveTo>
                        <a:pt x="158076" y="32"/>
                      </a:moveTo>
                      <a:cubicBezTo>
                        <a:pt x="149874" y="1620"/>
                        <a:pt x="26843" y="65384"/>
                        <a:pt x="5676" y="77819"/>
                      </a:cubicBezTo>
                      <a:cubicBezTo>
                        <a:pt x="-15491" y="90254"/>
                        <a:pt x="29224" y="69352"/>
                        <a:pt x="31076" y="74644"/>
                      </a:cubicBezTo>
                      <a:cubicBezTo>
                        <a:pt x="32928" y="79936"/>
                        <a:pt x="18375" y="98457"/>
                        <a:pt x="16788" y="109569"/>
                      </a:cubicBezTo>
                      <a:cubicBezTo>
                        <a:pt x="15201" y="120681"/>
                        <a:pt x="20493" y="130736"/>
                        <a:pt x="21551" y="141319"/>
                      </a:cubicBezTo>
                      <a:cubicBezTo>
                        <a:pt x="22609" y="151902"/>
                        <a:pt x="22873" y="153754"/>
                        <a:pt x="23138" y="173069"/>
                      </a:cubicBezTo>
                      <a:cubicBezTo>
                        <a:pt x="23402" y="192384"/>
                        <a:pt x="22609" y="208788"/>
                        <a:pt x="23138" y="257207"/>
                      </a:cubicBezTo>
                      <a:cubicBezTo>
                        <a:pt x="23667" y="305626"/>
                        <a:pt x="26048" y="442945"/>
                        <a:pt x="26313" y="463582"/>
                      </a:cubicBezTo>
                      <a:cubicBezTo>
                        <a:pt x="26578" y="484219"/>
                        <a:pt x="18111" y="433155"/>
                        <a:pt x="24726" y="381032"/>
                      </a:cubicBezTo>
                      <a:cubicBezTo>
                        <a:pt x="31341" y="328909"/>
                        <a:pt x="64149" y="182859"/>
                        <a:pt x="66001" y="150844"/>
                      </a:cubicBezTo>
                      <a:cubicBezTo>
                        <a:pt x="67853" y="118829"/>
                        <a:pt x="42982" y="198998"/>
                        <a:pt x="35838" y="188944"/>
                      </a:cubicBezTo>
                      <a:cubicBezTo>
                        <a:pt x="28694" y="178890"/>
                        <a:pt x="19963" y="110627"/>
                        <a:pt x="23138" y="90519"/>
                      </a:cubicBezTo>
                      <a:cubicBezTo>
                        <a:pt x="26313" y="70411"/>
                        <a:pt x="32663" y="81259"/>
                        <a:pt x="54888" y="68294"/>
                      </a:cubicBezTo>
                      <a:cubicBezTo>
                        <a:pt x="77113" y="55330"/>
                        <a:pt x="166278" y="-1556"/>
                        <a:pt x="158076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4" name="フリーフォーム: 図形 1633">
                  <a:extLst>
                    <a:ext uri="{FF2B5EF4-FFF2-40B4-BE49-F238E27FC236}">
                      <a16:creationId xmlns:a16="http://schemas.microsoft.com/office/drawing/2014/main" id="{50556BDE-0BFD-4D08-99E4-814699D39F11}"/>
                    </a:ext>
                  </a:extLst>
                </p:cNvPr>
                <p:cNvSpPr/>
                <p:nvPr/>
              </p:nvSpPr>
              <p:spPr>
                <a:xfrm>
                  <a:off x="7090127" y="3207440"/>
                  <a:ext cx="167239" cy="159840"/>
                </a:xfrm>
                <a:custGeom>
                  <a:avLst/>
                  <a:gdLst>
                    <a:gd name="connsiteX0" fmla="*/ 166336 w 167239"/>
                    <a:gd name="connsiteY0" fmla="*/ 898 h 159840"/>
                    <a:gd name="connsiteX1" fmla="*/ 18698 w 167239"/>
                    <a:gd name="connsiteY1" fmla="*/ 129485 h 159840"/>
                    <a:gd name="connsiteX2" fmla="*/ 1236 w 167239"/>
                    <a:gd name="connsiteY2" fmla="*/ 159648 h 159840"/>
                    <a:gd name="connsiteX3" fmla="*/ 10761 w 167239"/>
                    <a:gd name="connsiteY3" fmla="*/ 121548 h 159840"/>
                    <a:gd name="connsiteX4" fmla="*/ 25048 w 167239"/>
                    <a:gd name="connsiteY4" fmla="*/ 78685 h 159840"/>
                    <a:gd name="connsiteX5" fmla="*/ 55211 w 167239"/>
                    <a:gd name="connsiteY5" fmla="*/ 45348 h 159840"/>
                    <a:gd name="connsiteX6" fmla="*/ 26636 w 167239"/>
                    <a:gd name="connsiteY6" fmla="*/ 94560 h 159840"/>
                    <a:gd name="connsiteX7" fmla="*/ 32986 w 167239"/>
                    <a:gd name="connsiteY7" fmla="*/ 96148 h 159840"/>
                    <a:gd name="connsiteX8" fmla="*/ 79023 w 167239"/>
                    <a:gd name="connsiteY8" fmla="*/ 72335 h 159840"/>
                    <a:gd name="connsiteX9" fmla="*/ 166336 w 167239"/>
                    <a:gd name="connsiteY9" fmla="*/ 898 h 159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239" h="159840">
                      <a:moveTo>
                        <a:pt x="166336" y="898"/>
                      </a:moveTo>
                      <a:cubicBezTo>
                        <a:pt x="156282" y="10423"/>
                        <a:pt x="46215" y="103027"/>
                        <a:pt x="18698" y="129485"/>
                      </a:cubicBezTo>
                      <a:cubicBezTo>
                        <a:pt x="-8819" y="155943"/>
                        <a:pt x="2559" y="160971"/>
                        <a:pt x="1236" y="159648"/>
                      </a:cubicBezTo>
                      <a:cubicBezTo>
                        <a:pt x="-87" y="158325"/>
                        <a:pt x="6792" y="135042"/>
                        <a:pt x="10761" y="121548"/>
                      </a:cubicBezTo>
                      <a:cubicBezTo>
                        <a:pt x="14730" y="108054"/>
                        <a:pt x="17640" y="91385"/>
                        <a:pt x="25048" y="78685"/>
                      </a:cubicBezTo>
                      <a:cubicBezTo>
                        <a:pt x="32456" y="65985"/>
                        <a:pt x="54946" y="42702"/>
                        <a:pt x="55211" y="45348"/>
                      </a:cubicBezTo>
                      <a:cubicBezTo>
                        <a:pt x="55476" y="47994"/>
                        <a:pt x="30340" y="86093"/>
                        <a:pt x="26636" y="94560"/>
                      </a:cubicBezTo>
                      <a:cubicBezTo>
                        <a:pt x="22932" y="103027"/>
                        <a:pt x="24255" y="99852"/>
                        <a:pt x="32986" y="96148"/>
                      </a:cubicBezTo>
                      <a:cubicBezTo>
                        <a:pt x="41717" y="92444"/>
                        <a:pt x="58386" y="84241"/>
                        <a:pt x="79023" y="72335"/>
                      </a:cubicBezTo>
                      <a:cubicBezTo>
                        <a:pt x="99660" y="60429"/>
                        <a:pt x="176390" y="-8627"/>
                        <a:pt x="166336" y="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5" name="フリーフォーム: 図形 1634">
                  <a:extLst>
                    <a:ext uri="{FF2B5EF4-FFF2-40B4-BE49-F238E27FC236}">
                      <a16:creationId xmlns:a16="http://schemas.microsoft.com/office/drawing/2014/main" id="{CAB9D057-9E37-441E-AFDE-A3E97F1EDDF5}"/>
                    </a:ext>
                  </a:extLst>
                </p:cNvPr>
                <p:cNvSpPr/>
                <p:nvPr/>
              </p:nvSpPr>
              <p:spPr>
                <a:xfrm>
                  <a:off x="7205663" y="3174731"/>
                  <a:ext cx="302685" cy="176503"/>
                </a:xfrm>
                <a:custGeom>
                  <a:avLst/>
                  <a:gdLst>
                    <a:gd name="connsiteX0" fmla="*/ 69850 w 302685"/>
                    <a:gd name="connsiteY0" fmla="*/ 24082 h 176503"/>
                    <a:gd name="connsiteX1" fmla="*/ 233362 w 302685"/>
                    <a:gd name="connsiteY1" fmla="*/ 9794 h 176503"/>
                    <a:gd name="connsiteX2" fmla="*/ 295275 w 302685"/>
                    <a:gd name="connsiteY2" fmla="*/ 3444 h 176503"/>
                    <a:gd name="connsiteX3" fmla="*/ 255587 w 302685"/>
                    <a:gd name="connsiteY3" fmla="*/ 16144 h 176503"/>
                    <a:gd name="connsiteX4" fmla="*/ 233362 w 302685"/>
                    <a:gd name="connsiteY4" fmla="*/ 46307 h 176503"/>
                    <a:gd name="connsiteX5" fmla="*/ 177800 w 302685"/>
                    <a:gd name="connsiteY5" fmla="*/ 81232 h 176503"/>
                    <a:gd name="connsiteX6" fmla="*/ 0 w 302685"/>
                    <a:gd name="connsiteY6" fmla="*/ 176482 h 176503"/>
                    <a:gd name="connsiteX7" fmla="*/ 179387 w 302685"/>
                    <a:gd name="connsiteY7" fmla="*/ 90757 h 176503"/>
                    <a:gd name="connsiteX8" fmla="*/ 301625 w 302685"/>
                    <a:gd name="connsiteY8" fmla="*/ 28844 h 176503"/>
                    <a:gd name="connsiteX9" fmla="*/ 239712 w 302685"/>
                    <a:gd name="connsiteY9" fmla="*/ 43132 h 176503"/>
                    <a:gd name="connsiteX10" fmla="*/ 257175 w 302685"/>
                    <a:gd name="connsiteY10" fmla="*/ 16144 h 176503"/>
                    <a:gd name="connsiteX11" fmla="*/ 207962 w 302685"/>
                    <a:gd name="connsiteY11" fmla="*/ 269 h 176503"/>
                    <a:gd name="connsiteX12" fmla="*/ 166687 w 302685"/>
                    <a:gd name="connsiteY12" fmla="*/ 28844 h 176503"/>
                    <a:gd name="connsiteX13" fmla="*/ 165100 w 302685"/>
                    <a:gd name="connsiteY13" fmla="*/ 30432 h 176503"/>
                    <a:gd name="connsiteX14" fmla="*/ 69850 w 302685"/>
                    <a:gd name="connsiteY14" fmla="*/ 24082 h 176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2685" h="176503">
                      <a:moveTo>
                        <a:pt x="69850" y="24082"/>
                      </a:moveTo>
                      <a:cubicBezTo>
                        <a:pt x="81227" y="20642"/>
                        <a:pt x="195791" y="13234"/>
                        <a:pt x="233362" y="9794"/>
                      </a:cubicBezTo>
                      <a:cubicBezTo>
                        <a:pt x="270933" y="6354"/>
                        <a:pt x="291571" y="2386"/>
                        <a:pt x="295275" y="3444"/>
                      </a:cubicBezTo>
                      <a:cubicBezTo>
                        <a:pt x="298979" y="4502"/>
                        <a:pt x="265906" y="9000"/>
                        <a:pt x="255587" y="16144"/>
                      </a:cubicBezTo>
                      <a:cubicBezTo>
                        <a:pt x="245268" y="23288"/>
                        <a:pt x="246326" y="35459"/>
                        <a:pt x="233362" y="46307"/>
                      </a:cubicBezTo>
                      <a:cubicBezTo>
                        <a:pt x="220398" y="57155"/>
                        <a:pt x="216694" y="59536"/>
                        <a:pt x="177800" y="81232"/>
                      </a:cubicBezTo>
                      <a:cubicBezTo>
                        <a:pt x="138906" y="102928"/>
                        <a:pt x="-264" y="174895"/>
                        <a:pt x="0" y="176482"/>
                      </a:cubicBezTo>
                      <a:cubicBezTo>
                        <a:pt x="264" y="178069"/>
                        <a:pt x="179387" y="90757"/>
                        <a:pt x="179387" y="90757"/>
                      </a:cubicBezTo>
                      <a:cubicBezTo>
                        <a:pt x="229658" y="66151"/>
                        <a:pt x="291571" y="36781"/>
                        <a:pt x="301625" y="28844"/>
                      </a:cubicBezTo>
                      <a:cubicBezTo>
                        <a:pt x="311679" y="20907"/>
                        <a:pt x="247120" y="45249"/>
                        <a:pt x="239712" y="43132"/>
                      </a:cubicBezTo>
                      <a:cubicBezTo>
                        <a:pt x="232304" y="41015"/>
                        <a:pt x="262467" y="23288"/>
                        <a:pt x="257175" y="16144"/>
                      </a:cubicBezTo>
                      <a:cubicBezTo>
                        <a:pt x="251883" y="9000"/>
                        <a:pt x="223043" y="-1848"/>
                        <a:pt x="207962" y="269"/>
                      </a:cubicBezTo>
                      <a:cubicBezTo>
                        <a:pt x="192881" y="2386"/>
                        <a:pt x="166687" y="28844"/>
                        <a:pt x="166687" y="28844"/>
                      </a:cubicBezTo>
                      <a:cubicBezTo>
                        <a:pt x="159543" y="33871"/>
                        <a:pt x="176212" y="31226"/>
                        <a:pt x="165100" y="30432"/>
                      </a:cubicBezTo>
                      <a:cubicBezTo>
                        <a:pt x="153988" y="29638"/>
                        <a:pt x="58473" y="27522"/>
                        <a:pt x="69850" y="24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6" name="フリーフォーム: 図形 1635">
                  <a:extLst>
                    <a:ext uri="{FF2B5EF4-FFF2-40B4-BE49-F238E27FC236}">
                      <a16:creationId xmlns:a16="http://schemas.microsoft.com/office/drawing/2014/main" id="{0AD0175A-983C-4735-8596-943DBB03E9A7}"/>
                    </a:ext>
                  </a:extLst>
                </p:cNvPr>
                <p:cNvSpPr/>
                <p:nvPr/>
              </p:nvSpPr>
              <p:spPr>
                <a:xfrm>
                  <a:off x="7100952" y="3394000"/>
                  <a:ext cx="215823" cy="248822"/>
                </a:xfrm>
                <a:custGeom>
                  <a:avLst/>
                  <a:gdLst>
                    <a:gd name="connsiteX0" fmla="*/ 47561 w 215823"/>
                    <a:gd name="connsiteY0" fmla="*/ 75 h 248822"/>
                    <a:gd name="connsiteX1" fmla="*/ 25336 w 215823"/>
                    <a:gd name="connsiteY1" fmla="*/ 106438 h 248822"/>
                    <a:gd name="connsiteX2" fmla="*/ 23748 w 215823"/>
                    <a:gd name="connsiteY2" fmla="*/ 165175 h 248822"/>
                    <a:gd name="connsiteX3" fmla="*/ 14223 w 215823"/>
                    <a:gd name="connsiteY3" fmla="*/ 247725 h 248822"/>
                    <a:gd name="connsiteX4" fmla="*/ 42798 w 215823"/>
                    <a:gd name="connsiteY4" fmla="*/ 209625 h 248822"/>
                    <a:gd name="connsiteX5" fmla="*/ 95186 w 215823"/>
                    <a:gd name="connsiteY5" fmla="*/ 166763 h 248822"/>
                    <a:gd name="connsiteX6" fmla="*/ 182498 w 215823"/>
                    <a:gd name="connsiteY6" fmla="*/ 138188 h 248822"/>
                    <a:gd name="connsiteX7" fmla="*/ 206311 w 215823"/>
                    <a:gd name="connsiteY7" fmla="*/ 144538 h 248822"/>
                    <a:gd name="connsiteX8" fmla="*/ 134873 w 215823"/>
                    <a:gd name="connsiteY8" fmla="*/ 187400 h 248822"/>
                    <a:gd name="connsiteX9" fmla="*/ 107886 w 215823"/>
                    <a:gd name="connsiteY9" fmla="*/ 212800 h 248822"/>
                    <a:gd name="connsiteX10" fmla="*/ 214248 w 215823"/>
                    <a:gd name="connsiteY10" fmla="*/ 135013 h 248822"/>
                    <a:gd name="connsiteX11" fmla="*/ 12636 w 215823"/>
                    <a:gd name="connsiteY11" fmla="*/ 217563 h 248822"/>
                    <a:gd name="connsiteX12" fmla="*/ 20573 w 215823"/>
                    <a:gd name="connsiteY12" fmla="*/ 168350 h 248822"/>
                    <a:gd name="connsiteX13" fmla="*/ 15811 w 215823"/>
                    <a:gd name="connsiteY13" fmla="*/ 123900 h 248822"/>
                    <a:gd name="connsiteX14" fmla="*/ 47561 w 215823"/>
                    <a:gd name="connsiteY14" fmla="*/ 75 h 24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823" h="248822">
                      <a:moveTo>
                        <a:pt x="47561" y="75"/>
                      </a:moveTo>
                      <a:cubicBezTo>
                        <a:pt x="49148" y="-2835"/>
                        <a:pt x="29305" y="78921"/>
                        <a:pt x="25336" y="106438"/>
                      </a:cubicBezTo>
                      <a:cubicBezTo>
                        <a:pt x="21367" y="133955"/>
                        <a:pt x="25600" y="141627"/>
                        <a:pt x="23748" y="165175"/>
                      </a:cubicBezTo>
                      <a:cubicBezTo>
                        <a:pt x="21896" y="188723"/>
                        <a:pt x="11048" y="240317"/>
                        <a:pt x="14223" y="247725"/>
                      </a:cubicBezTo>
                      <a:cubicBezTo>
                        <a:pt x="17398" y="255133"/>
                        <a:pt x="29304" y="223119"/>
                        <a:pt x="42798" y="209625"/>
                      </a:cubicBezTo>
                      <a:cubicBezTo>
                        <a:pt x="56292" y="196131"/>
                        <a:pt x="71903" y="178669"/>
                        <a:pt x="95186" y="166763"/>
                      </a:cubicBezTo>
                      <a:cubicBezTo>
                        <a:pt x="118469" y="154857"/>
                        <a:pt x="163977" y="141892"/>
                        <a:pt x="182498" y="138188"/>
                      </a:cubicBezTo>
                      <a:cubicBezTo>
                        <a:pt x="201019" y="134484"/>
                        <a:pt x="214248" y="136336"/>
                        <a:pt x="206311" y="144538"/>
                      </a:cubicBezTo>
                      <a:cubicBezTo>
                        <a:pt x="198374" y="152740"/>
                        <a:pt x="151277" y="176023"/>
                        <a:pt x="134873" y="187400"/>
                      </a:cubicBezTo>
                      <a:cubicBezTo>
                        <a:pt x="118469" y="198777"/>
                        <a:pt x="94657" y="221531"/>
                        <a:pt x="107886" y="212800"/>
                      </a:cubicBezTo>
                      <a:cubicBezTo>
                        <a:pt x="121115" y="204069"/>
                        <a:pt x="230123" y="134219"/>
                        <a:pt x="214248" y="135013"/>
                      </a:cubicBezTo>
                      <a:cubicBezTo>
                        <a:pt x="198373" y="135807"/>
                        <a:pt x="44915" y="212007"/>
                        <a:pt x="12636" y="217563"/>
                      </a:cubicBezTo>
                      <a:cubicBezTo>
                        <a:pt x="-19643" y="223119"/>
                        <a:pt x="20044" y="183961"/>
                        <a:pt x="20573" y="168350"/>
                      </a:cubicBezTo>
                      <a:cubicBezTo>
                        <a:pt x="21102" y="152740"/>
                        <a:pt x="13165" y="148242"/>
                        <a:pt x="15811" y="123900"/>
                      </a:cubicBezTo>
                      <a:cubicBezTo>
                        <a:pt x="18457" y="99558"/>
                        <a:pt x="45974" y="2985"/>
                        <a:pt x="4756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7" name="フリーフォーム: 図形 1636">
                  <a:extLst>
                    <a:ext uri="{FF2B5EF4-FFF2-40B4-BE49-F238E27FC236}">
                      <a16:creationId xmlns:a16="http://schemas.microsoft.com/office/drawing/2014/main" id="{B44BAFF5-019F-4228-8872-5559C94C0A24}"/>
                    </a:ext>
                  </a:extLst>
                </p:cNvPr>
                <p:cNvSpPr/>
                <p:nvPr/>
              </p:nvSpPr>
              <p:spPr>
                <a:xfrm>
                  <a:off x="7126646" y="3347917"/>
                  <a:ext cx="415568" cy="246450"/>
                </a:xfrm>
                <a:custGeom>
                  <a:avLst/>
                  <a:gdLst>
                    <a:gd name="connsiteX0" fmla="*/ 42504 w 415568"/>
                    <a:gd name="connsiteY0" fmla="*/ 121 h 246450"/>
                    <a:gd name="connsiteX1" fmla="*/ 37742 w 415568"/>
                    <a:gd name="connsiteY1" fmla="*/ 108071 h 246450"/>
                    <a:gd name="connsiteX2" fmla="*/ 25042 w 415568"/>
                    <a:gd name="connsiteY2" fmla="*/ 179508 h 246450"/>
                    <a:gd name="connsiteX3" fmla="*/ 4404 w 415568"/>
                    <a:gd name="connsiteY3" fmla="*/ 246183 h 246450"/>
                    <a:gd name="connsiteX4" fmla="*/ 52029 w 415568"/>
                    <a:gd name="connsiteY4" fmla="*/ 201733 h 246450"/>
                    <a:gd name="connsiteX5" fmla="*/ 88542 w 415568"/>
                    <a:gd name="connsiteY5" fmla="*/ 171571 h 246450"/>
                    <a:gd name="connsiteX6" fmla="*/ 204429 w 415568"/>
                    <a:gd name="connsiteY6" fmla="*/ 136646 h 246450"/>
                    <a:gd name="connsiteX7" fmla="*/ 415567 w 415568"/>
                    <a:gd name="connsiteY7" fmla="*/ 87433 h 246450"/>
                    <a:gd name="connsiteX8" fmla="*/ 207604 w 415568"/>
                    <a:gd name="connsiteY8" fmla="*/ 128708 h 246450"/>
                    <a:gd name="connsiteX9" fmla="*/ 63142 w 415568"/>
                    <a:gd name="connsiteY9" fmla="*/ 190621 h 246450"/>
                    <a:gd name="connsiteX10" fmla="*/ 1229 w 415568"/>
                    <a:gd name="connsiteY10" fmla="*/ 228721 h 246450"/>
                    <a:gd name="connsiteX11" fmla="*/ 21867 w 415568"/>
                    <a:gd name="connsiteY11" fmla="*/ 171571 h 246450"/>
                    <a:gd name="connsiteX12" fmla="*/ 21867 w 415568"/>
                    <a:gd name="connsiteY12" fmla="*/ 130296 h 246450"/>
                    <a:gd name="connsiteX13" fmla="*/ 42504 w 415568"/>
                    <a:gd name="connsiteY13" fmla="*/ 121 h 246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5568" h="246450">
                      <a:moveTo>
                        <a:pt x="42504" y="121"/>
                      </a:moveTo>
                      <a:cubicBezTo>
                        <a:pt x="45150" y="-3583"/>
                        <a:pt x="40652" y="78173"/>
                        <a:pt x="37742" y="108071"/>
                      </a:cubicBezTo>
                      <a:cubicBezTo>
                        <a:pt x="34832" y="137969"/>
                        <a:pt x="30598" y="156489"/>
                        <a:pt x="25042" y="179508"/>
                      </a:cubicBezTo>
                      <a:cubicBezTo>
                        <a:pt x="19486" y="202527"/>
                        <a:pt x="-94" y="242479"/>
                        <a:pt x="4404" y="246183"/>
                      </a:cubicBezTo>
                      <a:cubicBezTo>
                        <a:pt x="8902" y="249887"/>
                        <a:pt x="38006" y="214168"/>
                        <a:pt x="52029" y="201733"/>
                      </a:cubicBezTo>
                      <a:cubicBezTo>
                        <a:pt x="66052" y="189298"/>
                        <a:pt x="63142" y="182419"/>
                        <a:pt x="88542" y="171571"/>
                      </a:cubicBezTo>
                      <a:cubicBezTo>
                        <a:pt x="113942" y="160723"/>
                        <a:pt x="149925" y="150669"/>
                        <a:pt x="204429" y="136646"/>
                      </a:cubicBezTo>
                      <a:cubicBezTo>
                        <a:pt x="258933" y="122623"/>
                        <a:pt x="415038" y="88756"/>
                        <a:pt x="415567" y="87433"/>
                      </a:cubicBezTo>
                      <a:cubicBezTo>
                        <a:pt x="416096" y="86110"/>
                        <a:pt x="266341" y="111510"/>
                        <a:pt x="207604" y="128708"/>
                      </a:cubicBezTo>
                      <a:cubicBezTo>
                        <a:pt x="148867" y="145906"/>
                        <a:pt x="97538" y="173952"/>
                        <a:pt x="63142" y="190621"/>
                      </a:cubicBezTo>
                      <a:cubicBezTo>
                        <a:pt x="28746" y="207290"/>
                        <a:pt x="8108" y="231896"/>
                        <a:pt x="1229" y="228721"/>
                      </a:cubicBezTo>
                      <a:cubicBezTo>
                        <a:pt x="-5650" y="225546"/>
                        <a:pt x="18427" y="187975"/>
                        <a:pt x="21867" y="171571"/>
                      </a:cubicBezTo>
                      <a:cubicBezTo>
                        <a:pt x="25307" y="155167"/>
                        <a:pt x="19750" y="156754"/>
                        <a:pt x="21867" y="130296"/>
                      </a:cubicBezTo>
                      <a:cubicBezTo>
                        <a:pt x="23984" y="103838"/>
                        <a:pt x="39858" y="3825"/>
                        <a:pt x="42504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8" name="フリーフォーム: 図形 1637">
                  <a:extLst>
                    <a:ext uri="{FF2B5EF4-FFF2-40B4-BE49-F238E27FC236}">
                      <a16:creationId xmlns:a16="http://schemas.microsoft.com/office/drawing/2014/main" id="{E2C2ABE4-9FE3-4240-8250-72016B14B1F2}"/>
                    </a:ext>
                  </a:extLst>
                </p:cNvPr>
                <p:cNvSpPr/>
                <p:nvPr/>
              </p:nvSpPr>
              <p:spPr>
                <a:xfrm>
                  <a:off x="7150044" y="3290886"/>
                  <a:ext cx="380371" cy="228620"/>
                </a:xfrm>
                <a:custGeom>
                  <a:avLst/>
                  <a:gdLst>
                    <a:gd name="connsiteX0" fmla="*/ 56 w 380371"/>
                    <a:gd name="connsiteY0" fmla="*/ 228602 h 228620"/>
                    <a:gd name="connsiteX1" fmla="*/ 144519 w 380371"/>
                    <a:gd name="connsiteY1" fmla="*/ 128589 h 228620"/>
                    <a:gd name="connsiteX2" fmla="*/ 336606 w 380371"/>
                    <a:gd name="connsiteY2" fmla="*/ 44452 h 228620"/>
                    <a:gd name="connsiteX3" fmla="*/ 377881 w 380371"/>
                    <a:gd name="connsiteY3" fmla="*/ 2 h 228620"/>
                    <a:gd name="connsiteX4" fmla="*/ 288981 w 380371"/>
                    <a:gd name="connsiteY4" fmla="*/ 46039 h 228620"/>
                    <a:gd name="connsiteX5" fmla="*/ 160394 w 380371"/>
                    <a:gd name="connsiteY5" fmla="*/ 120652 h 228620"/>
                    <a:gd name="connsiteX6" fmla="*/ 56 w 380371"/>
                    <a:gd name="connsiteY6" fmla="*/ 228602 h 22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71" h="228620">
                      <a:moveTo>
                        <a:pt x="56" y="228602"/>
                      </a:moveTo>
                      <a:cubicBezTo>
                        <a:pt x="-2590" y="229925"/>
                        <a:pt x="88427" y="159281"/>
                        <a:pt x="144519" y="128589"/>
                      </a:cubicBezTo>
                      <a:cubicBezTo>
                        <a:pt x="200611" y="97897"/>
                        <a:pt x="297712" y="65883"/>
                        <a:pt x="336606" y="44452"/>
                      </a:cubicBezTo>
                      <a:cubicBezTo>
                        <a:pt x="375500" y="23021"/>
                        <a:pt x="385818" y="-262"/>
                        <a:pt x="377881" y="2"/>
                      </a:cubicBezTo>
                      <a:cubicBezTo>
                        <a:pt x="369944" y="266"/>
                        <a:pt x="325229" y="25931"/>
                        <a:pt x="288981" y="46039"/>
                      </a:cubicBezTo>
                      <a:cubicBezTo>
                        <a:pt x="252733" y="66147"/>
                        <a:pt x="206431" y="91283"/>
                        <a:pt x="160394" y="120652"/>
                      </a:cubicBezTo>
                      <a:cubicBezTo>
                        <a:pt x="114357" y="150021"/>
                        <a:pt x="2702" y="227279"/>
                        <a:pt x="56" y="2286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9" name="フリーフォーム: 図形 1638">
                  <a:extLst>
                    <a:ext uri="{FF2B5EF4-FFF2-40B4-BE49-F238E27FC236}">
                      <a16:creationId xmlns:a16="http://schemas.microsoft.com/office/drawing/2014/main" id="{3ABDAB82-2AF9-4C87-ADDD-6906D7A68B74}"/>
                    </a:ext>
                  </a:extLst>
                </p:cNvPr>
                <p:cNvSpPr/>
                <p:nvPr/>
              </p:nvSpPr>
              <p:spPr>
                <a:xfrm>
                  <a:off x="7158035" y="3323101"/>
                  <a:ext cx="288019" cy="148945"/>
                </a:xfrm>
                <a:custGeom>
                  <a:avLst/>
                  <a:gdLst>
                    <a:gd name="connsiteX0" fmla="*/ 285753 w 288019"/>
                    <a:gd name="connsiteY0" fmla="*/ 1124 h 148945"/>
                    <a:gd name="connsiteX1" fmla="*/ 66678 w 288019"/>
                    <a:gd name="connsiteY1" fmla="*/ 94787 h 148945"/>
                    <a:gd name="connsiteX2" fmla="*/ 3 w 288019"/>
                    <a:gd name="connsiteY2" fmla="*/ 148762 h 148945"/>
                    <a:gd name="connsiteX3" fmla="*/ 63503 w 288019"/>
                    <a:gd name="connsiteY3" fmla="*/ 77324 h 148945"/>
                    <a:gd name="connsiteX4" fmla="*/ 65090 w 288019"/>
                    <a:gd name="connsiteY4" fmla="*/ 59862 h 148945"/>
                    <a:gd name="connsiteX5" fmla="*/ 20640 w 288019"/>
                    <a:gd name="connsiteY5" fmla="*/ 80499 h 148945"/>
                    <a:gd name="connsiteX6" fmla="*/ 20640 w 288019"/>
                    <a:gd name="connsiteY6" fmla="*/ 80499 h 148945"/>
                    <a:gd name="connsiteX7" fmla="*/ 95253 w 288019"/>
                    <a:gd name="connsiteY7" fmla="*/ 55099 h 148945"/>
                    <a:gd name="connsiteX8" fmla="*/ 93665 w 288019"/>
                    <a:gd name="connsiteY8" fmla="*/ 70974 h 148945"/>
                    <a:gd name="connsiteX9" fmla="*/ 177803 w 288019"/>
                    <a:gd name="connsiteY9" fmla="*/ 43987 h 148945"/>
                    <a:gd name="connsiteX10" fmla="*/ 285753 w 288019"/>
                    <a:gd name="connsiteY10" fmla="*/ 1124 h 14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8019" h="148945">
                      <a:moveTo>
                        <a:pt x="285753" y="1124"/>
                      </a:moveTo>
                      <a:cubicBezTo>
                        <a:pt x="267232" y="9591"/>
                        <a:pt x="114303" y="70181"/>
                        <a:pt x="66678" y="94787"/>
                      </a:cubicBezTo>
                      <a:cubicBezTo>
                        <a:pt x="19053" y="119393"/>
                        <a:pt x="532" y="151673"/>
                        <a:pt x="3" y="148762"/>
                      </a:cubicBezTo>
                      <a:cubicBezTo>
                        <a:pt x="-526" y="145852"/>
                        <a:pt x="52655" y="92141"/>
                        <a:pt x="63503" y="77324"/>
                      </a:cubicBezTo>
                      <a:cubicBezTo>
                        <a:pt x="74351" y="62507"/>
                        <a:pt x="72234" y="59333"/>
                        <a:pt x="65090" y="59862"/>
                      </a:cubicBezTo>
                      <a:cubicBezTo>
                        <a:pt x="57946" y="60391"/>
                        <a:pt x="28048" y="77060"/>
                        <a:pt x="20640" y="80499"/>
                      </a:cubicBezTo>
                      <a:lnTo>
                        <a:pt x="20640" y="80499"/>
                      </a:lnTo>
                      <a:cubicBezTo>
                        <a:pt x="33075" y="76266"/>
                        <a:pt x="83082" y="56686"/>
                        <a:pt x="95253" y="55099"/>
                      </a:cubicBezTo>
                      <a:cubicBezTo>
                        <a:pt x="107424" y="53512"/>
                        <a:pt x="79907" y="72826"/>
                        <a:pt x="93665" y="70974"/>
                      </a:cubicBezTo>
                      <a:cubicBezTo>
                        <a:pt x="107423" y="69122"/>
                        <a:pt x="151609" y="53512"/>
                        <a:pt x="177803" y="43987"/>
                      </a:cubicBezTo>
                      <a:cubicBezTo>
                        <a:pt x="203997" y="34462"/>
                        <a:pt x="304274" y="-7343"/>
                        <a:pt x="285753" y="1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0" name="フリーフォーム: 図形 1639">
                  <a:extLst>
                    <a:ext uri="{FF2B5EF4-FFF2-40B4-BE49-F238E27FC236}">
                      <a16:creationId xmlns:a16="http://schemas.microsoft.com/office/drawing/2014/main" id="{771EF6E9-A576-4694-921B-17F989D2BEA8}"/>
                    </a:ext>
                  </a:extLst>
                </p:cNvPr>
                <p:cNvSpPr/>
                <p:nvPr/>
              </p:nvSpPr>
              <p:spPr>
                <a:xfrm>
                  <a:off x="7006915" y="3310875"/>
                  <a:ext cx="159175" cy="417940"/>
                </a:xfrm>
                <a:custGeom>
                  <a:avLst/>
                  <a:gdLst>
                    <a:gd name="connsiteX0" fmla="*/ 81273 w 159175"/>
                    <a:gd name="connsiteY0" fmla="*/ 84788 h 417940"/>
                    <a:gd name="connsiteX1" fmla="*/ 73335 w 159175"/>
                    <a:gd name="connsiteY1" fmla="*/ 178450 h 417940"/>
                    <a:gd name="connsiteX2" fmla="*/ 51110 w 159175"/>
                    <a:gd name="connsiteY2" fmla="*/ 143525 h 417940"/>
                    <a:gd name="connsiteX3" fmla="*/ 63810 w 159175"/>
                    <a:gd name="connsiteY3" fmla="*/ 194325 h 417940"/>
                    <a:gd name="connsiteX4" fmla="*/ 62223 w 159175"/>
                    <a:gd name="connsiteY4" fmla="*/ 241950 h 417940"/>
                    <a:gd name="connsiteX5" fmla="*/ 54285 w 159175"/>
                    <a:gd name="connsiteY5" fmla="*/ 229250 h 417940"/>
                    <a:gd name="connsiteX6" fmla="*/ 55873 w 159175"/>
                    <a:gd name="connsiteY6" fmla="*/ 291163 h 417940"/>
                    <a:gd name="connsiteX7" fmla="*/ 35235 w 159175"/>
                    <a:gd name="connsiteY7" fmla="*/ 295925 h 417940"/>
                    <a:gd name="connsiteX8" fmla="*/ 81273 w 159175"/>
                    <a:gd name="connsiteY8" fmla="*/ 351488 h 417940"/>
                    <a:gd name="connsiteX9" fmla="*/ 43173 w 159175"/>
                    <a:gd name="connsiteY9" fmla="*/ 332438 h 417940"/>
                    <a:gd name="connsiteX10" fmla="*/ 310 w 159175"/>
                    <a:gd name="connsiteY10" fmla="*/ 308625 h 417940"/>
                    <a:gd name="connsiteX11" fmla="*/ 25710 w 159175"/>
                    <a:gd name="connsiteY11" fmla="*/ 386413 h 417940"/>
                    <a:gd name="connsiteX12" fmla="*/ 60635 w 159175"/>
                    <a:gd name="connsiteY12" fmla="*/ 376888 h 417940"/>
                    <a:gd name="connsiteX13" fmla="*/ 89210 w 159175"/>
                    <a:gd name="connsiteY13" fmla="*/ 368950 h 417940"/>
                    <a:gd name="connsiteX14" fmla="*/ 106673 w 159175"/>
                    <a:gd name="connsiteY14" fmla="*/ 416575 h 417940"/>
                    <a:gd name="connsiteX15" fmla="*/ 159060 w 159175"/>
                    <a:gd name="connsiteY15" fmla="*/ 307038 h 417940"/>
                    <a:gd name="connsiteX16" fmla="*/ 90798 w 159175"/>
                    <a:gd name="connsiteY16" fmla="*/ 340375 h 417940"/>
                    <a:gd name="connsiteX17" fmla="*/ 100323 w 159175"/>
                    <a:gd name="connsiteY17" fmla="*/ 246713 h 417940"/>
                    <a:gd name="connsiteX18" fmla="*/ 108260 w 159175"/>
                    <a:gd name="connsiteY18" fmla="*/ 153050 h 417940"/>
                    <a:gd name="connsiteX19" fmla="*/ 87623 w 159175"/>
                    <a:gd name="connsiteY19" fmla="*/ 650 h 417940"/>
                    <a:gd name="connsiteX20" fmla="*/ 81273 w 159175"/>
                    <a:gd name="connsiteY20" fmla="*/ 84788 h 41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9175" h="417940">
                      <a:moveTo>
                        <a:pt x="81273" y="84788"/>
                      </a:moveTo>
                      <a:cubicBezTo>
                        <a:pt x="78892" y="114421"/>
                        <a:pt x="78362" y="168661"/>
                        <a:pt x="73335" y="178450"/>
                      </a:cubicBezTo>
                      <a:cubicBezTo>
                        <a:pt x="68308" y="188240"/>
                        <a:pt x="52697" y="140879"/>
                        <a:pt x="51110" y="143525"/>
                      </a:cubicBezTo>
                      <a:cubicBezTo>
                        <a:pt x="49522" y="146171"/>
                        <a:pt x="61958" y="177921"/>
                        <a:pt x="63810" y="194325"/>
                      </a:cubicBezTo>
                      <a:cubicBezTo>
                        <a:pt x="65662" y="210729"/>
                        <a:pt x="63810" y="236129"/>
                        <a:pt x="62223" y="241950"/>
                      </a:cubicBezTo>
                      <a:cubicBezTo>
                        <a:pt x="60635" y="247771"/>
                        <a:pt x="55343" y="221048"/>
                        <a:pt x="54285" y="229250"/>
                      </a:cubicBezTo>
                      <a:cubicBezTo>
                        <a:pt x="53227" y="237452"/>
                        <a:pt x="59048" y="280050"/>
                        <a:pt x="55873" y="291163"/>
                      </a:cubicBezTo>
                      <a:cubicBezTo>
                        <a:pt x="52698" y="302276"/>
                        <a:pt x="31002" y="285871"/>
                        <a:pt x="35235" y="295925"/>
                      </a:cubicBezTo>
                      <a:cubicBezTo>
                        <a:pt x="39468" y="305979"/>
                        <a:pt x="79950" y="345403"/>
                        <a:pt x="81273" y="351488"/>
                      </a:cubicBezTo>
                      <a:cubicBezTo>
                        <a:pt x="82596" y="357573"/>
                        <a:pt x="56667" y="339582"/>
                        <a:pt x="43173" y="332438"/>
                      </a:cubicBezTo>
                      <a:cubicBezTo>
                        <a:pt x="29679" y="325294"/>
                        <a:pt x="3220" y="299629"/>
                        <a:pt x="310" y="308625"/>
                      </a:cubicBezTo>
                      <a:cubicBezTo>
                        <a:pt x="-2600" y="317621"/>
                        <a:pt x="15656" y="375036"/>
                        <a:pt x="25710" y="386413"/>
                      </a:cubicBezTo>
                      <a:cubicBezTo>
                        <a:pt x="35764" y="397790"/>
                        <a:pt x="50052" y="379798"/>
                        <a:pt x="60635" y="376888"/>
                      </a:cubicBezTo>
                      <a:cubicBezTo>
                        <a:pt x="71218" y="373978"/>
                        <a:pt x="81537" y="362336"/>
                        <a:pt x="89210" y="368950"/>
                      </a:cubicBezTo>
                      <a:cubicBezTo>
                        <a:pt x="96883" y="375565"/>
                        <a:pt x="95031" y="426894"/>
                        <a:pt x="106673" y="416575"/>
                      </a:cubicBezTo>
                      <a:cubicBezTo>
                        <a:pt x="118315" y="406256"/>
                        <a:pt x="161706" y="319738"/>
                        <a:pt x="159060" y="307038"/>
                      </a:cubicBezTo>
                      <a:cubicBezTo>
                        <a:pt x="156414" y="294338"/>
                        <a:pt x="100588" y="350429"/>
                        <a:pt x="90798" y="340375"/>
                      </a:cubicBezTo>
                      <a:cubicBezTo>
                        <a:pt x="81008" y="330321"/>
                        <a:pt x="97413" y="277934"/>
                        <a:pt x="100323" y="246713"/>
                      </a:cubicBezTo>
                      <a:cubicBezTo>
                        <a:pt x="103233" y="215492"/>
                        <a:pt x="110377" y="194060"/>
                        <a:pt x="108260" y="153050"/>
                      </a:cubicBezTo>
                      <a:cubicBezTo>
                        <a:pt x="106143" y="112040"/>
                        <a:pt x="91856" y="8323"/>
                        <a:pt x="87623" y="650"/>
                      </a:cubicBezTo>
                      <a:cubicBezTo>
                        <a:pt x="83390" y="-7023"/>
                        <a:pt x="83654" y="55155"/>
                        <a:pt x="81273" y="847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1" name="フリーフォーム: 図形 1640">
                  <a:extLst>
                    <a:ext uri="{FF2B5EF4-FFF2-40B4-BE49-F238E27FC236}">
                      <a16:creationId xmlns:a16="http://schemas.microsoft.com/office/drawing/2014/main" id="{2AB52D32-2D8D-43FD-A828-7DDAB04B0B4F}"/>
                    </a:ext>
                  </a:extLst>
                </p:cNvPr>
                <p:cNvSpPr/>
                <p:nvPr/>
              </p:nvSpPr>
              <p:spPr>
                <a:xfrm>
                  <a:off x="7007224" y="3549645"/>
                  <a:ext cx="281198" cy="194554"/>
                </a:xfrm>
                <a:custGeom>
                  <a:avLst/>
                  <a:gdLst>
                    <a:gd name="connsiteX0" fmla="*/ 280989 w 281198"/>
                    <a:gd name="connsiteY0" fmla="*/ 5 h 194554"/>
                    <a:gd name="connsiteX1" fmla="*/ 196851 w 281198"/>
                    <a:gd name="connsiteY1" fmla="*/ 50805 h 194554"/>
                    <a:gd name="connsiteX2" fmla="*/ 214314 w 281198"/>
                    <a:gd name="connsiteY2" fmla="*/ 90493 h 194554"/>
                    <a:gd name="connsiteX3" fmla="*/ 266701 w 281198"/>
                    <a:gd name="connsiteY3" fmla="*/ 73030 h 194554"/>
                    <a:gd name="connsiteX4" fmla="*/ 211139 w 281198"/>
                    <a:gd name="connsiteY4" fmla="*/ 117480 h 194554"/>
                    <a:gd name="connsiteX5" fmla="*/ 173039 w 281198"/>
                    <a:gd name="connsiteY5" fmla="*/ 185743 h 194554"/>
                    <a:gd name="connsiteX6" fmla="*/ 141289 w 281198"/>
                    <a:gd name="connsiteY6" fmla="*/ 193680 h 194554"/>
                    <a:gd name="connsiteX7" fmla="*/ 61914 w 281198"/>
                    <a:gd name="connsiteY7" fmla="*/ 185743 h 194554"/>
                    <a:gd name="connsiteX8" fmla="*/ 1 w 281198"/>
                    <a:gd name="connsiteY8" fmla="*/ 174630 h 194554"/>
                    <a:gd name="connsiteX9" fmla="*/ 60326 w 281198"/>
                    <a:gd name="connsiteY9" fmla="*/ 158755 h 194554"/>
                    <a:gd name="connsiteX10" fmla="*/ 69851 w 281198"/>
                    <a:gd name="connsiteY10" fmla="*/ 141293 h 194554"/>
                    <a:gd name="connsiteX11" fmla="*/ 134939 w 281198"/>
                    <a:gd name="connsiteY11" fmla="*/ 182568 h 194554"/>
                    <a:gd name="connsiteX12" fmla="*/ 196851 w 281198"/>
                    <a:gd name="connsiteY12" fmla="*/ 165105 h 194554"/>
                    <a:gd name="connsiteX13" fmla="*/ 204789 w 281198"/>
                    <a:gd name="connsiteY13" fmla="*/ 146055 h 194554"/>
                    <a:gd name="connsiteX14" fmla="*/ 180976 w 281198"/>
                    <a:gd name="connsiteY14" fmla="*/ 104780 h 194554"/>
                    <a:gd name="connsiteX15" fmla="*/ 166689 w 281198"/>
                    <a:gd name="connsiteY15" fmla="*/ 69855 h 194554"/>
                    <a:gd name="connsiteX16" fmla="*/ 168276 w 281198"/>
                    <a:gd name="connsiteY16" fmla="*/ 53980 h 194554"/>
                    <a:gd name="connsiteX17" fmla="*/ 280989 w 281198"/>
                    <a:gd name="connsiteY17" fmla="*/ 5 h 19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1198" h="194554">
                      <a:moveTo>
                        <a:pt x="280989" y="5"/>
                      </a:moveTo>
                      <a:cubicBezTo>
                        <a:pt x="285752" y="-524"/>
                        <a:pt x="207964" y="35724"/>
                        <a:pt x="196851" y="50805"/>
                      </a:cubicBezTo>
                      <a:cubicBezTo>
                        <a:pt x="185738" y="65886"/>
                        <a:pt x="202672" y="86789"/>
                        <a:pt x="214314" y="90493"/>
                      </a:cubicBezTo>
                      <a:cubicBezTo>
                        <a:pt x="225956" y="94197"/>
                        <a:pt x="267230" y="68532"/>
                        <a:pt x="266701" y="73030"/>
                      </a:cubicBezTo>
                      <a:cubicBezTo>
                        <a:pt x="266172" y="77528"/>
                        <a:pt x="226749" y="98695"/>
                        <a:pt x="211139" y="117480"/>
                      </a:cubicBezTo>
                      <a:cubicBezTo>
                        <a:pt x="195529" y="136266"/>
                        <a:pt x="184681" y="173043"/>
                        <a:pt x="173039" y="185743"/>
                      </a:cubicBezTo>
                      <a:cubicBezTo>
                        <a:pt x="161397" y="198443"/>
                        <a:pt x="159810" y="193680"/>
                        <a:pt x="141289" y="193680"/>
                      </a:cubicBezTo>
                      <a:cubicBezTo>
                        <a:pt x="122768" y="193680"/>
                        <a:pt x="85462" y="188918"/>
                        <a:pt x="61914" y="185743"/>
                      </a:cubicBezTo>
                      <a:cubicBezTo>
                        <a:pt x="38366" y="182568"/>
                        <a:pt x="266" y="179128"/>
                        <a:pt x="1" y="174630"/>
                      </a:cubicBezTo>
                      <a:cubicBezTo>
                        <a:pt x="-264" y="170132"/>
                        <a:pt x="48684" y="164311"/>
                        <a:pt x="60326" y="158755"/>
                      </a:cubicBezTo>
                      <a:cubicBezTo>
                        <a:pt x="71968" y="153199"/>
                        <a:pt x="57415" y="137324"/>
                        <a:pt x="69851" y="141293"/>
                      </a:cubicBezTo>
                      <a:cubicBezTo>
                        <a:pt x="82287" y="145262"/>
                        <a:pt x="113772" y="178599"/>
                        <a:pt x="134939" y="182568"/>
                      </a:cubicBezTo>
                      <a:cubicBezTo>
                        <a:pt x="156106" y="186537"/>
                        <a:pt x="185209" y="171190"/>
                        <a:pt x="196851" y="165105"/>
                      </a:cubicBezTo>
                      <a:cubicBezTo>
                        <a:pt x="208493" y="159020"/>
                        <a:pt x="207435" y="156109"/>
                        <a:pt x="204789" y="146055"/>
                      </a:cubicBezTo>
                      <a:cubicBezTo>
                        <a:pt x="202143" y="136001"/>
                        <a:pt x="187326" y="117480"/>
                        <a:pt x="180976" y="104780"/>
                      </a:cubicBezTo>
                      <a:cubicBezTo>
                        <a:pt x="174626" y="92080"/>
                        <a:pt x="168806" y="78322"/>
                        <a:pt x="166689" y="69855"/>
                      </a:cubicBezTo>
                      <a:cubicBezTo>
                        <a:pt x="164572" y="61388"/>
                        <a:pt x="150814" y="66944"/>
                        <a:pt x="168276" y="53980"/>
                      </a:cubicBezTo>
                      <a:cubicBezTo>
                        <a:pt x="185738" y="41016"/>
                        <a:pt x="276226" y="534"/>
                        <a:pt x="28098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2" name="フリーフォーム: 図形 1641">
                  <a:extLst>
                    <a:ext uri="{FF2B5EF4-FFF2-40B4-BE49-F238E27FC236}">
                      <a16:creationId xmlns:a16="http://schemas.microsoft.com/office/drawing/2014/main" id="{6182122B-5891-470E-8E99-BF6E2A9033F2}"/>
                    </a:ext>
                  </a:extLst>
                </p:cNvPr>
                <p:cNvSpPr/>
                <p:nvPr/>
              </p:nvSpPr>
              <p:spPr>
                <a:xfrm>
                  <a:off x="7175297" y="3513586"/>
                  <a:ext cx="576667" cy="235501"/>
                </a:xfrm>
                <a:custGeom>
                  <a:avLst/>
                  <a:gdLst>
                    <a:gd name="connsiteX0" fmla="*/ 157366 w 576667"/>
                    <a:gd name="connsiteY0" fmla="*/ 34477 h 235501"/>
                    <a:gd name="connsiteX1" fmla="*/ 36716 w 576667"/>
                    <a:gd name="connsiteY1" fmla="*/ 113852 h 235501"/>
                    <a:gd name="connsiteX2" fmla="*/ 208166 w 576667"/>
                    <a:gd name="connsiteY2" fmla="*/ 67814 h 235501"/>
                    <a:gd name="connsiteX3" fmla="*/ 231978 w 576667"/>
                    <a:gd name="connsiteY3" fmla="*/ 58289 h 235501"/>
                    <a:gd name="connsiteX4" fmla="*/ 458991 w 576667"/>
                    <a:gd name="connsiteY4" fmla="*/ 1139 h 235501"/>
                    <a:gd name="connsiteX5" fmla="*/ 435178 w 576667"/>
                    <a:gd name="connsiteY5" fmla="*/ 24952 h 235501"/>
                    <a:gd name="connsiteX6" fmla="*/ 422478 w 576667"/>
                    <a:gd name="connsiteY6" fmla="*/ 40827 h 235501"/>
                    <a:gd name="connsiteX7" fmla="*/ 465341 w 576667"/>
                    <a:gd name="connsiteY7" fmla="*/ 90039 h 235501"/>
                    <a:gd name="connsiteX8" fmla="*/ 576466 w 576667"/>
                    <a:gd name="connsiteY8" fmla="*/ 186877 h 235501"/>
                    <a:gd name="connsiteX9" fmla="*/ 435178 w 576667"/>
                    <a:gd name="connsiteY9" fmla="*/ 90039 h 235501"/>
                    <a:gd name="connsiteX10" fmla="*/ 344691 w 576667"/>
                    <a:gd name="connsiteY10" fmla="*/ 83689 h 235501"/>
                    <a:gd name="connsiteX11" fmla="*/ 216103 w 576667"/>
                    <a:gd name="connsiteY11" fmla="*/ 105914 h 235501"/>
                    <a:gd name="connsiteX12" fmla="*/ 89103 w 576667"/>
                    <a:gd name="connsiteY12" fmla="*/ 183702 h 235501"/>
                    <a:gd name="connsiteX13" fmla="*/ 12903 w 576667"/>
                    <a:gd name="connsiteY13" fmla="*/ 231327 h 235501"/>
                    <a:gd name="connsiteX14" fmla="*/ 363741 w 576667"/>
                    <a:gd name="connsiteY14" fmla="*/ 75752 h 235501"/>
                    <a:gd name="connsiteX15" fmla="*/ 471691 w 576667"/>
                    <a:gd name="connsiteY15" fmla="*/ 90039 h 235501"/>
                    <a:gd name="connsiteX16" fmla="*/ 454228 w 576667"/>
                    <a:gd name="connsiteY16" fmla="*/ 44002 h 235501"/>
                    <a:gd name="connsiteX17" fmla="*/ 416128 w 576667"/>
                    <a:gd name="connsiteY17" fmla="*/ 2727 h 235501"/>
                    <a:gd name="connsiteX18" fmla="*/ 62116 w 576667"/>
                    <a:gd name="connsiteY18" fmla="*/ 124964 h 235501"/>
                    <a:gd name="connsiteX19" fmla="*/ 9728 w 576667"/>
                    <a:gd name="connsiteY19" fmla="*/ 128139 h 235501"/>
                    <a:gd name="connsiteX20" fmla="*/ 157366 w 576667"/>
                    <a:gd name="connsiteY20" fmla="*/ 34477 h 23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6667" h="235501">
                      <a:moveTo>
                        <a:pt x="157366" y="34477"/>
                      </a:moveTo>
                      <a:cubicBezTo>
                        <a:pt x="161864" y="32096"/>
                        <a:pt x="28249" y="108296"/>
                        <a:pt x="36716" y="113852"/>
                      </a:cubicBezTo>
                      <a:cubicBezTo>
                        <a:pt x="45183" y="119408"/>
                        <a:pt x="175622" y="77075"/>
                        <a:pt x="208166" y="67814"/>
                      </a:cubicBezTo>
                      <a:cubicBezTo>
                        <a:pt x="240710" y="58554"/>
                        <a:pt x="190174" y="69401"/>
                        <a:pt x="231978" y="58289"/>
                      </a:cubicBezTo>
                      <a:cubicBezTo>
                        <a:pt x="273782" y="47177"/>
                        <a:pt x="425124" y="6695"/>
                        <a:pt x="458991" y="1139"/>
                      </a:cubicBezTo>
                      <a:cubicBezTo>
                        <a:pt x="492858" y="-4417"/>
                        <a:pt x="435178" y="24952"/>
                        <a:pt x="435178" y="24952"/>
                      </a:cubicBezTo>
                      <a:cubicBezTo>
                        <a:pt x="429093" y="31567"/>
                        <a:pt x="417451" y="29979"/>
                        <a:pt x="422478" y="40827"/>
                      </a:cubicBezTo>
                      <a:cubicBezTo>
                        <a:pt x="427505" y="51675"/>
                        <a:pt x="439676" y="65697"/>
                        <a:pt x="465341" y="90039"/>
                      </a:cubicBezTo>
                      <a:cubicBezTo>
                        <a:pt x="491006" y="114381"/>
                        <a:pt x="581493" y="186877"/>
                        <a:pt x="576466" y="186877"/>
                      </a:cubicBezTo>
                      <a:cubicBezTo>
                        <a:pt x="571439" y="186877"/>
                        <a:pt x="473807" y="107237"/>
                        <a:pt x="435178" y="90039"/>
                      </a:cubicBezTo>
                      <a:cubicBezTo>
                        <a:pt x="396549" y="72841"/>
                        <a:pt x="381203" y="81043"/>
                        <a:pt x="344691" y="83689"/>
                      </a:cubicBezTo>
                      <a:cubicBezTo>
                        <a:pt x="308179" y="86335"/>
                        <a:pt x="258701" y="89245"/>
                        <a:pt x="216103" y="105914"/>
                      </a:cubicBezTo>
                      <a:cubicBezTo>
                        <a:pt x="173505" y="122583"/>
                        <a:pt x="122970" y="162800"/>
                        <a:pt x="89103" y="183702"/>
                      </a:cubicBezTo>
                      <a:cubicBezTo>
                        <a:pt x="55236" y="204604"/>
                        <a:pt x="-32870" y="249319"/>
                        <a:pt x="12903" y="231327"/>
                      </a:cubicBezTo>
                      <a:cubicBezTo>
                        <a:pt x="58676" y="213335"/>
                        <a:pt x="287276" y="99300"/>
                        <a:pt x="363741" y="75752"/>
                      </a:cubicBezTo>
                      <a:cubicBezTo>
                        <a:pt x="440206" y="52204"/>
                        <a:pt x="456610" y="95331"/>
                        <a:pt x="471691" y="90039"/>
                      </a:cubicBezTo>
                      <a:cubicBezTo>
                        <a:pt x="486772" y="84747"/>
                        <a:pt x="463489" y="58554"/>
                        <a:pt x="454228" y="44002"/>
                      </a:cubicBezTo>
                      <a:cubicBezTo>
                        <a:pt x="444968" y="29450"/>
                        <a:pt x="481480" y="-10767"/>
                        <a:pt x="416128" y="2727"/>
                      </a:cubicBezTo>
                      <a:cubicBezTo>
                        <a:pt x="350776" y="16221"/>
                        <a:pt x="129849" y="104062"/>
                        <a:pt x="62116" y="124964"/>
                      </a:cubicBezTo>
                      <a:cubicBezTo>
                        <a:pt x="-5617" y="145866"/>
                        <a:pt x="-2443" y="141368"/>
                        <a:pt x="9728" y="128139"/>
                      </a:cubicBezTo>
                      <a:cubicBezTo>
                        <a:pt x="21899" y="114910"/>
                        <a:pt x="152868" y="36858"/>
                        <a:pt x="157366" y="344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3" name="フリーフォーム: 図形 1642">
                  <a:extLst>
                    <a:ext uri="{FF2B5EF4-FFF2-40B4-BE49-F238E27FC236}">
                      <a16:creationId xmlns:a16="http://schemas.microsoft.com/office/drawing/2014/main" id="{5D9DD1C5-6217-49B3-9FEA-DF6BEB6DF274}"/>
                    </a:ext>
                  </a:extLst>
                </p:cNvPr>
                <p:cNvSpPr/>
                <p:nvPr/>
              </p:nvSpPr>
              <p:spPr>
                <a:xfrm>
                  <a:off x="7252518" y="3577683"/>
                  <a:ext cx="292873" cy="111251"/>
                </a:xfrm>
                <a:custGeom>
                  <a:avLst/>
                  <a:gdLst>
                    <a:gd name="connsiteX0" fmla="*/ 292870 w 292873"/>
                    <a:gd name="connsiteY0" fmla="*/ 542 h 111251"/>
                    <a:gd name="connsiteX1" fmla="*/ 124595 w 292873"/>
                    <a:gd name="connsiteY1" fmla="*/ 33880 h 111251"/>
                    <a:gd name="connsiteX2" fmla="*/ 770 w 292873"/>
                    <a:gd name="connsiteY2" fmla="*/ 110080 h 111251"/>
                    <a:gd name="connsiteX3" fmla="*/ 69032 w 292873"/>
                    <a:gd name="connsiteY3" fmla="*/ 81505 h 111251"/>
                    <a:gd name="connsiteX4" fmla="*/ 2357 w 292873"/>
                    <a:gd name="connsiteY4" fmla="*/ 100555 h 111251"/>
                    <a:gd name="connsiteX5" fmla="*/ 129357 w 292873"/>
                    <a:gd name="connsiteY5" fmla="*/ 19592 h 111251"/>
                    <a:gd name="connsiteX6" fmla="*/ 292870 w 292873"/>
                    <a:gd name="connsiteY6" fmla="*/ 542 h 11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873" h="111251">
                      <a:moveTo>
                        <a:pt x="292870" y="542"/>
                      </a:moveTo>
                      <a:cubicBezTo>
                        <a:pt x="292076" y="2923"/>
                        <a:pt x="173278" y="15624"/>
                        <a:pt x="124595" y="33880"/>
                      </a:cubicBezTo>
                      <a:cubicBezTo>
                        <a:pt x="75912" y="52136"/>
                        <a:pt x="10030" y="102143"/>
                        <a:pt x="770" y="110080"/>
                      </a:cubicBezTo>
                      <a:cubicBezTo>
                        <a:pt x="-8490" y="118017"/>
                        <a:pt x="68768" y="83092"/>
                        <a:pt x="69032" y="81505"/>
                      </a:cubicBezTo>
                      <a:cubicBezTo>
                        <a:pt x="69296" y="79918"/>
                        <a:pt x="-7697" y="110874"/>
                        <a:pt x="2357" y="100555"/>
                      </a:cubicBezTo>
                      <a:cubicBezTo>
                        <a:pt x="12411" y="90236"/>
                        <a:pt x="87288" y="35732"/>
                        <a:pt x="129357" y="19592"/>
                      </a:cubicBezTo>
                      <a:cubicBezTo>
                        <a:pt x="171426" y="3452"/>
                        <a:pt x="293664" y="-1839"/>
                        <a:pt x="292870" y="5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4" name="フリーフォーム: 図形 1643">
                  <a:extLst>
                    <a:ext uri="{FF2B5EF4-FFF2-40B4-BE49-F238E27FC236}">
                      <a16:creationId xmlns:a16="http://schemas.microsoft.com/office/drawing/2014/main" id="{979C1B48-02E9-4DB7-8436-391C1523FDF8}"/>
                    </a:ext>
                  </a:extLst>
                </p:cNvPr>
                <p:cNvSpPr/>
                <p:nvPr/>
              </p:nvSpPr>
              <p:spPr>
                <a:xfrm>
                  <a:off x="7605703" y="3476319"/>
                  <a:ext cx="156423" cy="273605"/>
                </a:xfrm>
                <a:custGeom>
                  <a:avLst/>
                  <a:gdLst>
                    <a:gd name="connsiteX0" fmla="*/ 10 w 156423"/>
                    <a:gd name="connsiteY0" fmla="*/ 306 h 273605"/>
                    <a:gd name="connsiteX1" fmla="*/ 88910 w 156423"/>
                    <a:gd name="connsiteY1" fmla="*/ 70156 h 273605"/>
                    <a:gd name="connsiteX2" fmla="*/ 80972 w 156423"/>
                    <a:gd name="connsiteY2" fmla="*/ 100319 h 273605"/>
                    <a:gd name="connsiteX3" fmla="*/ 119072 w 156423"/>
                    <a:gd name="connsiteY3" fmla="*/ 160644 h 273605"/>
                    <a:gd name="connsiteX4" fmla="*/ 155585 w 156423"/>
                    <a:gd name="connsiteY4" fmla="*/ 273356 h 273605"/>
                    <a:gd name="connsiteX5" fmla="*/ 141297 w 156423"/>
                    <a:gd name="connsiteY5" fmla="*/ 189219 h 273605"/>
                    <a:gd name="connsiteX6" fmla="*/ 103197 w 156423"/>
                    <a:gd name="connsiteY6" fmla="*/ 127306 h 273605"/>
                    <a:gd name="connsiteX7" fmla="*/ 95260 w 156423"/>
                    <a:gd name="connsiteY7" fmla="*/ 100319 h 273605"/>
                    <a:gd name="connsiteX8" fmla="*/ 10 w 156423"/>
                    <a:gd name="connsiteY8" fmla="*/ 306 h 27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23" h="273605">
                      <a:moveTo>
                        <a:pt x="10" y="306"/>
                      </a:moveTo>
                      <a:cubicBezTo>
                        <a:pt x="-1048" y="-4721"/>
                        <a:pt x="75416" y="53487"/>
                        <a:pt x="88910" y="70156"/>
                      </a:cubicBezTo>
                      <a:cubicBezTo>
                        <a:pt x="102404" y="86825"/>
                        <a:pt x="75945" y="85238"/>
                        <a:pt x="80972" y="100319"/>
                      </a:cubicBezTo>
                      <a:cubicBezTo>
                        <a:pt x="85999" y="115400"/>
                        <a:pt x="106637" y="131805"/>
                        <a:pt x="119072" y="160644"/>
                      </a:cubicBezTo>
                      <a:cubicBezTo>
                        <a:pt x="131508" y="189484"/>
                        <a:pt x="151881" y="268594"/>
                        <a:pt x="155585" y="273356"/>
                      </a:cubicBezTo>
                      <a:cubicBezTo>
                        <a:pt x="159289" y="278118"/>
                        <a:pt x="150028" y="213561"/>
                        <a:pt x="141297" y="189219"/>
                      </a:cubicBezTo>
                      <a:cubicBezTo>
                        <a:pt x="132566" y="164877"/>
                        <a:pt x="110870" y="142123"/>
                        <a:pt x="103197" y="127306"/>
                      </a:cubicBezTo>
                      <a:cubicBezTo>
                        <a:pt x="95524" y="112489"/>
                        <a:pt x="110870" y="119104"/>
                        <a:pt x="95260" y="100319"/>
                      </a:cubicBezTo>
                      <a:cubicBezTo>
                        <a:pt x="79650" y="81534"/>
                        <a:pt x="1068" y="5333"/>
                        <a:pt x="10" y="3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5" name="フリーフォーム: 図形 1644">
                  <a:extLst>
                    <a:ext uri="{FF2B5EF4-FFF2-40B4-BE49-F238E27FC236}">
                      <a16:creationId xmlns:a16="http://schemas.microsoft.com/office/drawing/2014/main" id="{D1C47924-DB8B-4697-AFDD-D2892896116A}"/>
                    </a:ext>
                  </a:extLst>
                </p:cNvPr>
                <p:cNvSpPr/>
                <p:nvPr/>
              </p:nvSpPr>
              <p:spPr>
                <a:xfrm>
                  <a:off x="7029450" y="3681149"/>
                  <a:ext cx="805132" cy="530489"/>
                </a:xfrm>
                <a:custGeom>
                  <a:avLst/>
                  <a:gdLst>
                    <a:gd name="connsiteX0" fmla="*/ 665163 w 805132"/>
                    <a:gd name="connsiteY0" fmla="*/ 264 h 530489"/>
                    <a:gd name="connsiteX1" fmla="*/ 773113 w 805132"/>
                    <a:gd name="connsiteY1" fmla="*/ 124089 h 530489"/>
                    <a:gd name="connsiteX2" fmla="*/ 757238 w 805132"/>
                    <a:gd name="connsiteY2" fmla="*/ 119326 h 530489"/>
                    <a:gd name="connsiteX3" fmla="*/ 798513 w 805132"/>
                    <a:gd name="connsiteY3" fmla="*/ 225689 h 530489"/>
                    <a:gd name="connsiteX4" fmla="*/ 790575 w 805132"/>
                    <a:gd name="connsiteY4" fmla="*/ 227276 h 530489"/>
                    <a:gd name="connsiteX5" fmla="*/ 793750 w 805132"/>
                    <a:gd name="connsiteY5" fmla="*/ 316176 h 530489"/>
                    <a:gd name="connsiteX6" fmla="*/ 803275 w 805132"/>
                    <a:gd name="connsiteY6" fmla="*/ 271726 h 530489"/>
                    <a:gd name="connsiteX7" fmla="*/ 760413 w 805132"/>
                    <a:gd name="connsiteY7" fmla="*/ 435239 h 530489"/>
                    <a:gd name="connsiteX8" fmla="*/ 733425 w 805132"/>
                    <a:gd name="connsiteY8" fmla="*/ 486039 h 530489"/>
                    <a:gd name="connsiteX9" fmla="*/ 711200 w 805132"/>
                    <a:gd name="connsiteY9" fmla="*/ 509851 h 530489"/>
                    <a:gd name="connsiteX10" fmla="*/ 681038 w 805132"/>
                    <a:gd name="connsiteY10" fmla="*/ 516201 h 530489"/>
                    <a:gd name="connsiteX11" fmla="*/ 560388 w 805132"/>
                    <a:gd name="connsiteY11" fmla="*/ 514614 h 530489"/>
                    <a:gd name="connsiteX12" fmla="*/ 287338 w 805132"/>
                    <a:gd name="connsiteY12" fmla="*/ 520964 h 530489"/>
                    <a:gd name="connsiteX13" fmla="*/ 338138 w 805132"/>
                    <a:gd name="connsiteY13" fmla="*/ 520964 h 530489"/>
                    <a:gd name="connsiteX14" fmla="*/ 112713 w 805132"/>
                    <a:gd name="connsiteY14" fmla="*/ 530489 h 530489"/>
                    <a:gd name="connsiteX15" fmla="*/ 0 w 805132"/>
                    <a:gd name="connsiteY15" fmla="*/ 528901 h 530489"/>
                    <a:gd name="connsiteX16" fmla="*/ 366713 w 805132"/>
                    <a:gd name="connsiteY16" fmla="*/ 528901 h 530489"/>
                    <a:gd name="connsiteX17" fmla="*/ 746125 w 805132"/>
                    <a:gd name="connsiteY17" fmla="*/ 511439 h 530489"/>
                    <a:gd name="connsiteX18" fmla="*/ 749300 w 805132"/>
                    <a:gd name="connsiteY18" fmla="*/ 470164 h 530489"/>
                    <a:gd name="connsiteX19" fmla="*/ 804863 w 805132"/>
                    <a:gd name="connsiteY19" fmla="*/ 286014 h 530489"/>
                    <a:gd name="connsiteX20" fmla="*/ 766763 w 805132"/>
                    <a:gd name="connsiteY20" fmla="*/ 97101 h 530489"/>
                    <a:gd name="connsiteX21" fmla="*/ 665163 w 805132"/>
                    <a:gd name="connsiteY21" fmla="*/ 264 h 5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05132" h="530489">
                      <a:moveTo>
                        <a:pt x="665163" y="264"/>
                      </a:moveTo>
                      <a:cubicBezTo>
                        <a:pt x="666221" y="4762"/>
                        <a:pt x="757767" y="104245"/>
                        <a:pt x="773113" y="124089"/>
                      </a:cubicBezTo>
                      <a:cubicBezTo>
                        <a:pt x="788459" y="143933"/>
                        <a:pt x="753005" y="102393"/>
                        <a:pt x="757238" y="119326"/>
                      </a:cubicBezTo>
                      <a:cubicBezTo>
                        <a:pt x="761471" y="136259"/>
                        <a:pt x="792957" y="207697"/>
                        <a:pt x="798513" y="225689"/>
                      </a:cubicBezTo>
                      <a:cubicBezTo>
                        <a:pt x="804069" y="243681"/>
                        <a:pt x="791369" y="212195"/>
                        <a:pt x="790575" y="227276"/>
                      </a:cubicBezTo>
                      <a:cubicBezTo>
                        <a:pt x="789781" y="242357"/>
                        <a:pt x="791633" y="308768"/>
                        <a:pt x="793750" y="316176"/>
                      </a:cubicBezTo>
                      <a:cubicBezTo>
                        <a:pt x="795867" y="323584"/>
                        <a:pt x="808831" y="251882"/>
                        <a:pt x="803275" y="271726"/>
                      </a:cubicBezTo>
                      <a:cubicBezTo>
                        <a:pt x="797719" y="291570"/>
                        <a:pt x="772055" y="399520"/>
                        <a:pt x="760413" y="435239"/>
                      </a:cubicBezTo>
                      <a:cubicBezTo>
                        <a:pt x="748771" y="470958"/>
                        <a:pt x="741627" y="473604"/>
                        <a:pt x="733425" y="486039"/>
                      </a:cubicBezTo>
                      <a:cubicBezTo>
                        <a:pt x="725223" y="498474"/>
                        <a:pt x="719931" y="504824"/>
                        <a:pt x="711200" y="509851"/>
                      </a:cubicBezTo>
                      <a:cubicBezTo>
                        <a:pt x="702469" y="514878"/>
                        <a:pt x="706173" y="515407"/>
                        <a:pt x="681038" y="516201"/>
                      </a:cubicBezTo>
                      <a:cubicBezTo>
                        <a:pt x="655903" y="516995"/>
                        <a:pt x="626005" y="513820"/>
                        <a:pt x="560388" y="514614"/>
                      </a:cubicBezTo>
                      <a:cubicBezTo>
                        <a:pt x="494771" y="515408"/>
                        <a:pt x="324380" y="519906"/>
                        <a:pt x="287338" y="520964"/>
                      </a:cubicBezTo>
                      <a:cubicBezTo>
                        <a:pt x="250296" y="522022"/>
                        <a:pt x="367242" y="519377"/>
                        <a:pt x="338138" y="520964"/>
                      </a:cubicBezTo>
                      <a:cubicBezTo>
                        <a:pt x="309034" y="522551"/>
                        <a:pt x="169069" y="529166"/>
                        <a:pt x="112713" y="530489"/>
                      </a:cubicBezTo>
                      <a:lnTo>
                        <a:pt x="0" y="528901"/>
                      </a:lnTo>
                      <a:lnTo>
                        <a:pt x="366713" y="528901"/>
                      </a:lnTo>
                      <a:cubicBezTo>
                        <a:pt x="491067" y="525991"/>
                        <a:pt x="682361" y="521228"/>
                        <a:pt x="746125" y="511439"/>
                      </a:cubicBezTo>
                      <a:cubicBezTo>
                        <a:pt x="809889" y="501650"/>
                        <a:pt x="739510" y="507735"/>
                        <a:pt x="749300" y="470164"/>
                      </a:cubicBezTo>
                      <a:cubicBezTo>
                        <a:pt x="759090" y="432593"/>
                        <a:pt x="801953" y="348191"/>
                        <a:pt x="804863" y="286014"/>
                      </a:cubicBezTo>
                      <a:cubicBezTo>
                        <a:pt x="807773" y="223837"/>
                        <a:pt x="786607" y="144726"/>
                        <a:pt x="766763" y="97101"/>
                      </a:cubicBezTo>
                      <a:cubicBezTo>
                        <a:pt x="746919" y="49476"/>
                        <a:pt x="664105" y="-4234"/>
                        <a:pt x="665163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6" name="フリーフォーム: 図形 1645">
                  <a:extLst>
                    <a:ext uri="{FF2B5EF4-FFF2-40B4-BE49-F238E27FC236}">
                      <a16:creationId xmlns:a16="http://schemas.microsoft.com/office/drawing/2014/main" id="{B62FFD78-1ED6-4FF0-9621-E77BE1FEBD4A}"/>
                    </a:ext>
                  </a:extLst>
                </p:cNvPr>
                <p:cNvSpPr/>
                <p:nvPr/>
              </p:nvSpPr>
              <p:spPr>
                <a:xfrm>
                  <a:off x="7503793" y="3618793"/>
                  <a:ext cx="208118" cy="103873"/>
                </a:xfrm>
                <a:custGeom>
                  <a:avLst/>
                  <a:gdLst>
                    <a:gd name="connsiteX0" fmla="*/ 1907 w 208118"/>
                    <a:gd name="connsiteY0" fmla="*/ 2295 h 103873"/>
                    <a:gd name="connsiteX1" fmla="*/ 200345 w 208118"/>
                    <a:gd name="connsiteY1" fmla="*/ 100720 h 103873"/>
                    <a:gd name="connsiteX2" fmla="*/ 165420 w 208118"/>
                    <a:gd name="connsiteY2" fmla="*/ 76907 h 103873"/>
                    <a:gd name="connsiteX3" fmla="*/ 141607 w 208118"/>
                    <a:gd name="connsiteY3" fmla="*/ 49920 h 103873"/>
                    <a:gd name="connsiteX4" fmla="*/ 162245 w 208118"/>
                    <a:gd name="connsiteY4" fmla="*/ 67382 h 103873"/>
                    <a:gd name="connsiteX5" fmla="*/ 101920 w 208118"/>
                    <a:gd name="connsiteY5" fmla="*/ 34045 h 103873"/>
                    <a:gd name="connsiteX6" fmla="*/ 1907 w 208118"/>
                    <a:gd name="connsiteY6" fmla="*/ 2295 h 10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118" h="103873">
                      <a:moveTo>
                        <a:pt x="1907" y="2295"/>
                      </a:moveTo>
                      <a:cubicBezTo>
                        <a:pt x="18311" y="13407"/>
                        <a:pt x="173093" y="88285"/>
                        <a:pt x="200345" y="100720"/>
                      </a:cubicBezTo>
                      <a:cubicBezTo>
                        <a:pt x="227597" y="113155"/>
                        <a:pt x="175210" y="85374"/>
                        <a:pt x="165420" y="76907"/>
                      </a:cubicBezTo>
                      <a:cubicBezTo>
                        <a:pt x="155630" y="68440"/>
                        <a:pt x="142136" y="51507"/>
                        <a:pt x="141607" y="49920"/>
                      </a:cubicBezTo>
                      <a:cubicBezTo>
                        <a:pt x="141078" y="48333"/>
                        <a:pt x="168860" y="70028"/>
                        <a:pt x="162245" y="67382"/>
                      </a:cubicBezTo>
                      <a:cubicBezTo>
                        <a:pt x="155631" y="64736"/>
                        <a:pt x="124145" y="44628"/>
                        <a:pt x="101920" y="34045"/>
                      </a:cubicBezTo>
                      <a:cubicBezTo>
                        <a:pt x="79695" y="23462"/>
                        <a:pt x="-14497" y="-8817"/>
                        <a:pt x="1907" y="2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7" name="フリーフォーム: 図形 1646">
                  <a:extLst>
                    <a:ext uri="{FF2B5EF4-FFF2-40B4-BE49-F238E27FC236}">
                      <a16:creationId xmlns:a16="http://schemas.microsoft.com/office/drawing/2014/main" id="{A2B90746-2783-48E0-892C-1C42502EB83C}"/>
                    </a:ext>
                  </a:extLst>
                </p:cNvPr>
                <p:cNvSpPr/>
                <p:nvPr/>
              </p:nvSpPr>
              <p:spPr>
                <a:xfrm>
                  <a:off x="7405650" y="3625631"/>
                  <a:ext cx="423412" cy="369454"/>
                </a:xfrm>
                <a:custGeom>
                  <a:avLst/>
                  <a:gdLst>
                    <a:gd name="connsiteX0" fmla="*/ 422313 w 423412"/>
                    <a:gd name="connsiteY0" fmla="*/ 293907 h 369454"/>
                    <a:gd name="connsiteX1" fmla="*/ 363575 w 423412"/>
                    <a:gd name="connsiteY1" fmla="*/ 241519 h 369454"/>
                    <a:gd name="connsiteX2" fmla="*/ 171488 w 423412"/>
                    <a:gd name="connsiteY2" fmla="*/ 65307 h 369454"/>
                    <a:gd name="connsiteX3" fmla="*/ 74650 w 423412"/>
                    <a:gd name="connsiteY3" fmla="*/ 27207 h 369454"/>
                    <a:gd name="connsiteX4" fmla="*/ 38 w 423412"/>
                    <a:gd name="connsiteY4" fmla="*/ 17682 h 369454"/>
                    <a:gd name="connsiteX5" fmla="*/ 84175 w 423412"/>
                    <a:gd name="connsiteY5" fmla="*/ 65307 h 369454"/>
                    <a:gd name="connsiteX6" fmla="*/ 127038 w 423412"/>
                    <a:gd name="connsiteY6" fmla="*/ 163732 h 369454"/>
                    <a:gd name="connsiteX7" fmla="*/ 154025 w 423412"/>
                    <a:gd name="connsiteY7" fmla="*/ 235169 h 369454"/>
                    <a:gd name="connsiteX8" fmla="*/ 239750 w 423412"/>
                    <a:gd name="connsiteY8" fmla="*/ 368519 h 369454"/>
                    <a:gd name="connsiteX9" fmla="*/ 182600 w 423412"/>
                    <a:gd name="connsiteY9" fmla="*/ 290732 h 369454"/>
                    <a:gd name="connsiteX10" fmla="*/ 138150 w 423412"/>
                    <a:gd name="connsiteY10" fmla="*/ 217707 h 369454"/>
                    <a:gd name="connsiteX11" fmla="*/ 46075 w 423412"/>
                    <a:gd name="connsiteY11" fmla="*/ 4982 h 369454"/>
                    <a:gd name="connsiteX12" fmla="*/ 163550 w 423412"/>
                    <a:gd name="connsiteY12" fmla="*/ 68482 h 369454"/>
                    <a:gd name="connsiteX13" fmla="*/ 271500 w 423412"/>
                    <a:gd name="connsiteY13" fmla="*/ 81182 h 369454"/>
                    <a:gd name="connsiteX14" fmla="*/ 215938 w 423412"/>
                    <a:gd name="connsiteY14" fmla="*/ 84357 h 369454"/>
                    <a:gd name="connsiteX15" fmla="*/ 300075 w 423412"/>
                    <a:gd name="connsiteY15" fmla="*/ 203419 h 369454"/>
                    <a:gd name="connsiteX16" fmla="*/ 422313 w 423412"/>
                    <a:gd name="connsiteY16" fmla="*/ 293907 h 36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3412" h="369454">
                      <a:moveTo>
                        <a:pt x="422313" y="293907"/>
                      </a:moveTo>
                      <a:cubicBezTo>
                        <a:pt x="432896" y="300257"/>
                        <a:pt x="363575" y="241519"/>
                        <a:pt x="363575" y="241519"/>
                      </a:cubicBezTo>
                      <a:cubicBezTo>
                        <a:pt x="321771" y="203419"/>
                        <a:pt x="219642" y="101026"/>
                        <a:pt x="171488" y="65307"/>
                      </a:cubicBezTo>
                      <a:cubicBezTo>
                        <a:pt x="123334" y="29588"/>
                        <a:pt x="103225" y="35145"/>
                        <a:pt x="74650" y="27207"/>
                      </a:cubicBezTo>
                      <a:cubicBezTo>
                        <a:pt x="46075" y="19269"/>
                        <a:pt x="-1550" y="11332"/>
                        <a:pt x="38" y="17682"/>
                      </a:cubicBezTo>
                      <a:cubicBezTo>
                        <a:pt x="1625" y="24032"/>
                        <a:pt x="63008" y="40965"/>
                        <a:pt x="84175" y="65307"/>
                      </a:cubicBezTo>
                      <a:cubicBezTo>
                        <a:pt x="105342" y="89649"/>
                        <a:pt x="115396" y="135422"/>
                        <a:pt x="127038" y="163732"/>
                      </a:cubicBezTo>
                      <a:cubicBezTo>
                        <a:pt x="138680" y="192042"/>
                        <a:pt x="135240" y="201038"/>
                        <a:pt x="154025" y="235169"/>
                      </a:cubicBezTo>
                      <a:cubicBezTo>
                        <a:pt x="172810" y="269300"/>
                        <a:pt x="234987" y="359259"/>
                        <a:pt x="239750" y="368519"/>
                      </a:cubicBezTo>
                      <a:cubicBezTo>
                        <a:pt x="244512" y="377780"/>
                        <a:pt x="199533" y="315867"/>
                        <a:pt x="182600" y="290732"/>
                      </a:cubicBezTo>
                      <a:cubicBezTo>
                        <a:pt x="165667" y="265597"/>
                        <a:pt x="160904" y="265332"/>
                        <a:pt x="138150" y="217707"/>
                      </a:cubicBezTo>
                      <a:cubicBezTo>
                        <a:pt x="115396" y="170082"/>
                        <a:pt x="41842" y="29853"/>
                        <a:pt x="46075" y="4982"/>
                      </a:cubicBezTo>
                      <a:cubicBezTo>
                        <a:pt x="50308" y="-19889"/>
                        <a:pt x="125979" y="55782"/>
                        <a:pt x="163550" y="68482"/>
                      </a:cubicBezTo>
                      <a:cubicBezTo>
                        <a:pt x="201121" y="81182"/>
                        <a:pt x="262769" y="78536"/>
                        <a:pt x="271500" y="81182"/>
                      </a:cubicBezTo>
                      <a:cubicBezTo>
                        <a:pt x="280231" y="83828"/>
                        <a:pt x="211176" y="63984"/>
                        <a:pt x="215938" y="84357"/>
                      </a:cubicBezTo>
                      <a:cubicBezTo>
                        <a:pt x="220700" y="104730"/>
                        <a:pt x="266208" y="170082"/>
                        <a:pt x="300075" y="203419"/>
                      </a:cubicBezTo>
                      <a:cubicBezTo>
                        <a:pt x="333942" y="236756"/>
                        <a:pt x="411730" y="287557"/>
                        <a:pt x="422313" y="2939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8" name="フリーフォーム: 図形 1647">
                  <a:extLst>
                    <a:ext uri="{FF2B5EF4-FFF2-40B4-BE49-F238E27FC236}">
                      <a16:creationId xmlns:a16="http://schemas.microsoft.com/office/drawing/2014/main" id="{B3C07F75-9BC8-4363-B0BD-08A22C10DA9F}"/>
                    </a:ext>
                  </a:extLst>
                </p:cNvPr>
                <p:cNvSpPr/>
                <p:nvPr/>
              </p:nvSpPr>
              <p:spPr>
                <a:xfrm>
                  <a:off x="7521547" y="3695393"/>
                  <a:ext cx="191571" cy="202217"/>
                </a:xfrm>
                <a:custGeom>
                  <a:avLst/>
                  <a:gdLst>
                    <a:gd name="connsiteX0" fmla="*/ 28 w 191571"/>
                    <a:gd name="connsiteY0" fmla="*/ 307 h 202217"/>
                    <a:gd name="connsiteX1" fmla="*/ 125441 w 191571"/>
                    <a:gd name="connsiteY1" fmla="*/ 93970 h 202217"/>
                    <a:gd name="connsiteX2" fmla="*/ 190528 w 191571"/>
                    <a:gd name="connsiteY2" fmla="*/ 201920 h 202217"/>
                    <a:gd name="connsiteX3" fmla="*/ 161953 w 191571"/>
                    <a:gd name="connsiteY3" fmla="*/ 124132 h 202217"/>
                    <a:gd name="connsiteX4" fmla="*/ 114328 w 191571"/>
                    <a:gd name="connsiteY4" fmla="*/ 65395 h 202217"/>
                    <a:gd name="connsiteX5" fmla="*/ 28 w 191571"/>
                    <a:gd name="connsiteY5" fmla="*/ 307 h 20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71" h="202217">
                      <a:moveTo>
                        <a:pt x="28" y="307"/>
                      </a:moveTo>
                      <a:cubicBezTo>
                        <a:pt x="1880" y="5069"/>
                        <a:pt x="93691" y="60368"/>
                        <a:pt x="125441" y="93970"/>
                      </a:cubicBezTo>
                      <a:cubicBezTo>
                        <a:pt x="157191" y="127572"/>
                        <a:pt x="184443" y="196893"/>
                        <a:pt x="190528" y="201920"/>
                      </a:cubicBezTo>
                      <a:cubicBezTo>
                        <a:pt x="196613" y="206947"/>
                        <a:pt x="174653" y="146886"/>
                        <a:pt x="161953" y="124132"/>
                      </a:cubicBezTo>
                      <a:cubicBezTo>
                        <a:pt x="149253" y="101378"/>
                        <a:pt x="142374" y="83387"/>
                        <a:pt x="114328" y="65395"/>
                      </a:cubicBezTo>
                      <a:cubicBezTo>
                        <a:pt x="86282" y="47403"/>
                        <a:pt x="-1824" y="-4455"/>
                        <a:pt x="28" y="3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9" name="フリーフォーム: 図形 1648">
                  <a:extLst>
                    <a:ext uri="{FF2B5EF4-FFF2-40B4-BE49-F238E27FC236}">
                      <a16:creationId xmlns:a16="http://schemas.microsoft.com/office/drawing/2014/main" id="{9E58292D-D97C-4449-AE39-06193CDB5830}"/>
                    </a:ext>
                  </a:extLst>
                </p:cNvPr>
                <p:cNvSpPr/>
                <p:nvPr/>
              </p:nvSpPr>
              <p:spPr>
                <a:xfrm>
                  <a:off x="7716099" y="3884603"/>
                  <a:ext cx="65999" cy="236723"/>
                </a:xfrm>
                <a:custGeom>
                  <a:avLst/>
                  <a:gdLst>
                    <a:gd name="connsiteX0" fmla="*/ 24551 w 65999"/>
                    <a:gd name="connsiteY0" fmla="*/ 10 h 236723"/>
                    <a:gd name="connsiteX1" fmla="*/ 11851 w 65999"/>
                    <a:gd name="connsiteY1" fmla="*/ 76210 h 236723"/>
                    <a:gd name="connsiteX2" fmla="*/ 42014 w 65999"/>
                    <a:gd name="connsiteY2" fmla="*/ 134947 h 236723"/>
                    <a:gd name="connsiteX3" fmla="*/ 65826 w 65999"/>
                    <a:gd name="connsiteY3" fmla="*/ 236547 h 236723"/>
                    <a:gd name="connsiteX4" fmla="*/ 49951 w 65999"/>
                    <a:gd name="connsiteY4" fmla="*/ 157172 h 236723"/>
                    <a:gd name="connsiteX5" fmla="*/ 739 w 65999"/>
                    <a:gd name="connsiteY5" fmla="*/ 71447 h 236723"/>
                    <a:gd name="connsiteX6" fmla="*/ 24551 w 65999"/>
                    <a:gd name="connsiteY6" fmla="*/ 10 h 236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999" h="236723">
                      <a:moveTo>
                        <a:pt x="24551" y="10"/>
                      </a:moveTo>
                      <a:cubicBezTo>
                        <a:pt x="26403" y="804"/>
                        <a:pt x="8941" y="53721"/>
                        <a:pt x="11851" y="76210"/>
                      </a:cubicBezTo>
                      <a:cubicBezTo>
                        <a:pt x="14761" y="98699"/>
                        <a:pt x="33018" y="108224"/>
                        <a:pt x="42014" y="134947"/>
                      </a:cubicBezTo>
                      <a:cubicBezTo>
                        <a:pt x="51010" y="161670"/>
                        <a:pt x="64503" y="232843"/>
                        <a:pt x="65826" y="236547"/>
                      </a:cubicBezTo>
                      <a:cubicBezTo>
                        <a:pt x="67149" y="240251"/>
                        <a:pt x="60799" y="184689"/>
                        <a:pt x="49951" y="157172"/>
                      </a:cubicBezTo>
                      <a:cubicBezTo>
                        <a:pt x="39103" y="129655"/>
                        <a:pt x="6295" y="97641"/>
                        <a:pt x="739" y="71447"/>
                      </a:cubicBezTo>
                      <a:cubicBezTo>
                        <a:pt x="-4817" y="45253"/>
                        <a:pt x="22699" y="-784"/>
                        <a:pt x="24551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0" name="フリーフォーム: 図形 1649">
                  <a:extLst>
                    <a:ext uri="{FF2B5EF4-FFF2-40B4-BE49-F238E27FC236}">
                      <a16:creationId xmlns:a16="http://schemas.microsoft.com/office/drawing/2014/main" id="{2EEB98B4-2EB0-4FAB-AAE4-739D5EAF8900}"/>
                    </a:ext>
                  </a:extLst>
                </p:cNvPr>
                <p:cNvSpPr/>
                <p:nvPr/>
              </p:nvSpPr>
              <p:spPr>
                <a:xfrm>
                  <a:off x="7725851" y="3835896"/>
                  <a:ext cx="79180" cy="277249"/>
                </a:xfrm>
                <a:custGeom>
                  <a:avLst/>
                  <a:gdLst>
                    <a:gd name="connsiteX0" fmla="*/ 512 w 79180"/>
                    <a:gd name="connsiteY0" fmla="*/ 2679 h 277249"/>
                    <a:gd name="connsiteX1" fmla="*/ 68774 w 79180"/>
                    <a:gd name="connsiteY1" fmla="*/ 116979 h 277249"/>
                    <a:gd name="connsiteX2" fmla="*/ 68774 w 79180"/>
                    <a:gd name="connsiteY2" fmla="*/ 143967 h 277249"/>
                    <a:gd name="connsiteX3" fmla="*/ 59249 w 79180"/>
                    <a:gd name="connsiteY3" fmla="*/ 275729 h 277249"/>
                    <a:gd name="connsiteX4" fmla="*/ 65599 w 79180"/>
                    <a:gd name="connsiteY4" fmla="*/ 210642 h 277249"/>
                    <a:gd name="connsiteX5" fmla="*/ 78299 w 79180"/>
                    <a:gd name="connsiteY5" fmla="*/ 134442 h 277249"/>
                    <a:gd name="connsiteX6" fmla="*/ 38612 w 79180"/>
                    <a:gd name="connsiteY6" fmla="*/ 42367 h 277249"/>
                    <a:gd name="connsiteX7" fmla="*/ 512 w 79180"/>
                    <a:gd name="connsiteY7" fmla="*/ 2679 h 27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80" h="277249">
                      <a:moveTo>
                        <a:pt x="512" y="2679"/>
                      </a:moveTo>
                      <a:cubicBezTo>
                        <a:pt x="5539" y="15114"/>
                        <a:pt x="57397" y="93431"/>
                        <a:pt x="68774" y="116979"/>
                      </a:cubicBezTo>
                      <a:cubicBezTo>
                        <a:pt x="80151" y="140527"/>
                        <a:pt x="70362" y="117509"/>
                        <a:pt x="68774" y="143967"/>
                      </a:cubicBezTo>
                      <a:cubicBezTo>
                        <a:pt x="67187" y="170425"/>
                        <a:pt x="59778" y="264617"/>
                        <a:pt x="59249" y="275729"/>
                      </a:cubicBezTo>
                      <a:cubicBezTo>
                        <a:pt x="58720" y="286841"/>
                        <a:pt x="62424" y="234190"/>
                        <a:pt x="65599" y="210642"/>
                      </a:cubicBezTo>
                      <a:cubicBezTo>
                        <a:pt x="68774" y="187094"/>
                        <a:pt x="82797" y="162488"/>
                        <a:pt x="78299" y="134442"/>
                      </a:cubicBezTo>
                      <a:cubicBezTo>
                        <a:pt x="73801" y="106396"/>
                        <a:pt x="48401" y="60623"/>
                        <a:pt x="38612" y="42367"/>
                      </a:cubicBezTo>
                      <a:cubicBezTo>
                        <a:pt x="28823" y="24111"/>
                        <a:pt x="-4515" y="-9756"/>
                        <a:pt x="512" y="26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1" name="フリーフォーム: 図形 1650">
                  <a:extLst>
                    <a:ext uri="{FF2B5EF4-FFF2-40B4-BE49-F238E27FC236}">
                      <a16:creationId xmlns:a16="http://schemas.microsoft.com/office/drawing/2014/main" id="{146749D8-355F-45D1-8643-1243C09C08DD}"/>
                    </a:ext>
                  </a:extLst>
                </p:cNvPr>
                <p:cNvSpPr/>
                <p:nvPr/>
              </p:nvSpPr>
              <p:spPr>
                <a:xfrm>
                  <a:off x="7243687" y="3667764"/>
                  <a:ext cx="164965" cy="66036"/>
                </a:xfrm>
                <a:custGeom>
                  <a:avLst/>
                  <a:gdLst>
                    <a:gd name="connsiteX0" fmla="*/ 76 w 164965"/>
                    <a:gd name="connsiteY0" fmla="*/ 61274 h 66036"/>
                    <a:gd name="connsiteX1" fmla="*/ 96913 w 164965"/>
                    <a:gd name="connsiteY1" fmla="*/ 66036 h 66036"/>
                    <a:gd name="connsiteX2" fmla="*/ 81038 w 164965"/>
                    <a:gd name="connsiteY2" fmla="*/ 61274 h 66036"/>
                    <a:gd name="connsiteX3" fmla="*/ 63576 w 164965"/>
                    <a:gd name="connsiteY3" fmla="*/ 46986 h 66036"/>
                    <a:gd name="connsiteX4" fmla="*/ 163588 w 164965"/>
                    <a:gd name="connsiteY4" fmla="*/ 949 h 66036"/>
                    <a:gd name="connsiteX5" fmla="*/ 119138 w 164965"/>
                    <a:gd name="connsiteY5" fmla="*/ 18411 h 66036"/>
                    <a:gd name="connsiteX6" fmla="*/ 81038 w 164965"/>
                    <a:gd name="connsiteY6" fmla="*/ 48574 h 66036"/>
                    <a:gd name="connsiteX7" fmla="*/ 76 w 164965"/>
                    <a:gd name="connsiteY7" fmla="*/ 61274 h 6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965" h="66036">
                      <a:moveTo>
                        <a:pt x="76" y="61274"/>
                      </a:moveTo>
                      <a:cubicBezTo>
                        <a:pt x="2722" y="64184"/>
                        <a:pt x="83419" y="66036"/>
                        <a:pt x="96913" y="66036"/>
                      </a:cubicBezTo>
                      <a:cubicBezTo>
                        <a:pt x="110407" y="66036"/>
                        <a:pt x="86594" y="64449"/>
                        <a:pt x="81038" y="61274"/>
                      </a:cubicBezTo>
                      <a:cubicBezTo>
                        <a:pt x="75482" y="58099"/>
                        <a:pt x="49818" y="57040"/>
                        <a:pt x="63576" y="46986"/>
                      </a:cubicBezTo>
                      <a:cubicBezTo>
                        <a:pt x="77334" y="36932"/>
                        <a:pt x="154328" y="5711"/>
                        <a:pt x="163588" y="949"/>
                      </a:cubicBezTo>
                      <a:cubicBezTo>
                        <a:pt x="172848" y="-3813"/>
                        <a:pt x="132896" y="10473"/>
                        <a:pt x="119138" y="18411"/>
                      </a:cubicBezTo>
                      <a:cubicBezTo>
                        <a:pt x="105380" y="26348"/>
                        <a:pt x="97971" y="42489"/>
                        <a:pt x="81038" y="48574"/>
                      </a:cubicBezTo>
                      <a:cubicBezTo>
                        <a:pt x="64105" y="54659"/>
                        <a:pt x="-2570" y="58364"/>
                        <a:pt x="76" y="6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2" name="フリーフォーム: 図形 1651">
                  <a:extLst>
                    <a:ext uri="{FF2B5EF4-FFF2-40B4-BE49-F238E27FC236}">
                      <a16:creationId xmlns:a16="http://schemas.microsoft.com/office/drawing/2014/main" id="{A0FC4198-F35A-4A15-9E7C-A8339C30CAAD}"/>
                    </a:ext>
                  </a:extLst>
                </p:cNvPr>
                <p:cNvSpPr/>
                <p:nvPr/>
              </p:nvSpPr>
              <p:spPr>
                <a:xfrm>
                  <a:off x="7337425" y="3686019"/>
                  <a:ext cx="230188" cy="228756"/>
                </a:xfrm>
                <a:custGeom>
                  <a:avLst/>
                  <a:gdLst>
                    <a:gd name="connsiteX0" fmla="*/ 0 w 230188"/>
                    <a:gd name="connsiteY0" fmla="*/ 62069 h 228756"/>
                    <a:gd name="connsiteX1" fmla="*/ 117475 w 230188"/>
                    <a:gd name="connsiteY1" fmla="*/ 96994 h 228756"/>
                    <a:gd name="connsiteX2" fmla="*/ 195263 w 230188"/>
                    <a:gd name="connsiteY2" fmla="*/ 166844 h 228756"/>
                    <a:gd name="connsiteX3" fmla="*/ 230188 w 230188"/>
                    <a:gd name="connsiteY3" fmla="*/ 228756 h 228756"/>
                    <a:gd name="connsiteX4" fmla="*/ 171450 w 230188"/>
                    <a:gd name="connsiteY4" fmla="*/ 128744 h 228756"/>
                    <a:gd name="connsiteX5" fmla="*/ 136525 w 230188"/>
                    <a:gd name="connsiteY5" fmla="*/ 81119 h 228756"/>
                    <a:gd name="connsiteX6" fmla="*/ 28575 w 230188"/>
                    <a:gd name="connsiteY6" fmla="*/ 156 h 228756"/>
                    <a:gd name="connsiteX7" fmla="*/ 88900 w 230188"/>
                    <a:gd name="connsiteY7" fmla="*/ 60481 h 228756"/>
                    <a:gd name="connsiteX8" fmla="*/ 52388 w 230188"/>
                    <a:gd name="connsiteY8" fmla="*/ 57306 h 228756"/>
                    <a:gd name="connsiteX9" fmla="*/ 0 w 230188"/>
                    <a:gd name="connsiteY9" fmla="*/ 62069 h 22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188" h="228756">
                      <a:moveTo>
                        <a:pt x="0" y="62069"/>
                      </a:moveTo>
                      <a:cubicBezTo>
                        <a:pt x="42465" y="70800"/>
                        <a:pt x="84931" y="79532"/>
                        <a:pt x="117475" y="96994"/>
                      </a:cubicBezTo>
                      <a:cubicBezTo>
                        <a:pt x="150019" y="114457"/>
                        <a:pt x="176478" y="144884"/>
                        <a:pt x="195263" y="166844"/>
                      </a:cubicBezTo>
                      <a:cubicBezTo>
                        <a:pt x="214048" y="188804"/>
                        <a:pt x="230188" y="228756"/>
                        <a:pt x="230188" y="228756"/>
                      </a:cubicBezTo>
                      <a:cubicBezTo>
                        <a:pt x="226219" y="222406"/>
                        <a:pt x="187060" y="153350"/>
                        <a:pt x="171450" y="128744"/>
                      </a:cubicBezTo>
                      <a:cubicBezTo>
                        <a:pt x="155840" y="104138"/>
                        <a:pt x="160337" y="102550"/>
                        <a:pt x="136525" y="81119"/>
                      </a:cubicBezTo>
                      <a:cubicBezTo>
                        <a:pt x="112713" y="59688"/>
                        <a:pt x="36513" y="3596"/>
                        <a:pt x="28575" y="156"/>
                      </a:cubicBezTo>
                      <a:cubicBezTo>
                        <a:pt x="20638" y="-3284"/>
                        <a:pt x="84931" y="50956"/>
                        <a:pt x="88900" y="60481"/>
                      </a:cubicBezTo>
                      <a:cubicBezTo>
                        <a:pt x="92869" y="70006"/>
                        <a:pt x="52388" y="57306"/>
                        <a:pt x="52388" y="57306"/>
                      </a:cubicBezTo>
                      <a:lnTo>
                        <a:pt x="0" y="6206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3" name="フリーフォーム: 図形 1652">
                  <a:extLst>
                    <a:ext uri="{FF2B5EF4-FFF2-40B4-BE49-F238E27FC236}">
                      <a16:creationId xmlns:a16="http://schemas.microsoft.com/office/drawing/2014/main" id="{CD09F0F2-0B77-4BE6-88A4-404DA33BD329}"/>
                    </a:ext>
                  </a:extLst>
                </p:cNvPr>
                <p:cNvSpPr/>
                <p:nvPr/>
              </p:nvSpPr>
              <p:spPr>
                <a:xfrm>
                  <a:off x="7226300" y="3729038"/>
                  <a:ext cx="336009" cy="216662"/>
                </a:xfrm>
                <a:custGeom>
                  <a:avLst/>
                  <a:gdLst>
                    <a:gd name="connsiteX0" fmla="*/ 17463 w 336009"/>
                    <a:gd name="connsiteY0" fmla="*/ 0 h 216662"/>
                    <a:gd name="connsiteX1" fmla="*/ 169863 w 336009"/>
                    <a:gd name="connsiteY1" fmla="*/ 63500 h 216662"/>
                    <a:gd name="connsiteX2" fmla="*/ 333375 w 336009"/>
                    <a:gd name="connsiteY2" fmla="*/ 212725 h 216662"/>
                    <a:gd name="connsiteX3" fmla="*/ 263525 w 336009"/>
                    <a:gd name="connsiteY3" fmla="*/ 169862 h 216662"/>
                    <a:gd name="connsiteX4" fmla="*/ 166688 w 336009"/>
                    <a:gd name="connsiteY4" fmla="*/ 131762 h 216662"/>
                    <a:gd name="connsiteX5" fmla="*/ 255588 w 336009"/>
                    <a:gd name="connsiteY5" fmla="*/ 187325 h 216662"/>
                    <a:gd name="connsiteX6" fmla="*/ 169863 w 336009"/>
                    <a:gd name="connsiteY6" fmla="*/ 117475 h 216662"/>
                    <a:gd name="connsiteX7" fmla="*/ 52388 w 336009"/>
                    <a:gd name="connsiteY7" fmla="*/ 60325 h 216662"/>
                    <a:gd name="connsiteX8" fmla="*/ 7938 w 336009"/>
                    <a:gd name="connsiteY8" fmla="*/ 53975 h 216662"/>
                    <a:gd name="connsiteX9" fmla="*/ 25400 w 336009"/>
                    <a:gd name="connsiteY9" fmla="*/ 66675 h 216662"/>
                    <a:gd name="connsiteX10" fmla="*/ 247650 w 336009"/>
                    <a:gd name="connsiteY10" fmla="*/ 153987 h 216662"/>
                    <a:gd name="connsiteX11" fmla="*/ 303213 w 336009"/>
                    <a:gd name="connsiteY11" fmla="*/ 169862 h 216662"/>
                    <a:gd name="connsiteX12" fmla="*/ 225425 w 336009"/>
                    <a:gd name="connsiteY12" fmla="*/ 127000 h 216662"/>
                    <a:gd name="connsiteX13" fmla="*/ 198438 w 336009"/>
                    <a:gd name="connsiteY13" fmla="*/ 93662 h 216662"/>
                    <a:gd name="connsiteX14" fmla="*/ 153988 w 336009"/>
                    <a:gd name="connsiteY14" fmla="*/ 63500 h 216662"/>
                    <a:gd name="connsiteX15" fmla="*/ 17463 w 336009"/>
                    <a:gd name="connsiteY15" fmla="*/ 0 h 21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009" h="216662">
                      <a:moveTo>
                        <a:pt x="17463" y="0"/>
                      </a:moveTo>
                      <a:cubicBezTo>
                        <a:pt x="20109" y="0"/>
                        <a:pt x="117211" y="28046"/>
                        <a:pt x="169863" y="63500"/>
                      </a:cubicBezTo>
                      <a:cubicBezTo>
                        <a:pt x="222515" y="98954"/>
                        <a:pt x="317765" y="194998"/>
                        <a:pt x="333375" y="212725"/>
                      </a:cubicBezTo>
                      <a:cubicBezTo>
                        <a:pt x="348985" y="230452"/>
                        <a:pt x="291306" y="183356"/>
                        <a:pt x="263525" y="169862"/>
                      </a:cubicBezTo>
                      <a:cubicBezTo>
                        <a:pt x="235744" y="156368"/>
                        <a:pt x="168011" y="128851"/>
                        <a:pt x="166688" y="131762"/>
                      </a:cubicBezTo>
                      <a:cubicBezTo>
                        <a:pt x="165365" y="134673"/>
                        <a:pt x="255059" y="189706"/>
                        <a:pt x="255588" y="187325"/>
                      </a:cubicBezTo>
                      <a:cubicBezTo>
                        <a:pt x="256117" y="184944"/>
                        <a:pt x="203730" y="138642"/>
                        <a:pt x="169863" y="117475"/>
                      </a:cubicBezTo>
                      <a:cubicBezTo>
                        <a:pt x="135996" y="96308"/>
                        <a:pt x="79375" y="70908"/>
                        <a:pt x="52388" y="60325"/>
                      </a:cubicBezTo>
                      <a:cubicBezTo>
                        <a:pt x="25401" y="49742"/>
                        <a:pt x="12436" y="52917"/>
                        <a:pt x="7938" y="53975"/>
                      </a:cubicBezTo>
                      <a:cubicBezTo>
                        <a:pt x="3440" y="55033"/>
                        <a:pt x="-14552" y="50006"/>
                        <a:pt x="25400" y="66675"/>
                      </a:cubicBezTo>
                      <a:cubicBezTo>
                        <a:pt x="65352" y="83344"/>
                        <a:pt x="201348" y="136789"/>
                        <a:pt x="247650" y="153987"/>
                      </a:cubicBezTo>
                      <a:cubicBezTo>
                        <a:pt x="293952" y="171185"/>
                        <a:pt x="306917" y="174360"/>
                        <a:pt x="303213" y="169862"/>
                      </a:cubicBezTo>
                      <a:cubicBezTo>
                        <a:pt x="299509" y="165364"/>
                        <a:pt x="242888" y="139700"/>
                        <a:pt x="225425" y="127000"/>
                      </a:cubicBezTo>
                      <a:cubicBezTo>
                        <a:pt x="207963" y="114300"/>
                        <a:pt x="210344" y="104245"/>
                        <a:pt x="198438" y="93662"/>
                      </a:cubicBezTo>
                      <a:cubicBezTo>
                        <a:pt x="186532" y="83079"/>
                        <a:pt x="179388" y="76729"/>
                        <a:pt x="153988" y="63500"/>
                      </a:cubicBezTo>
                      <a:cubicBezTo>
                        <a:pt x="128588" y="50271"/>
                        <a:pt x="14817" y="0"/>
                        <a:pt x="1746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4" name="フリーフォーム: 図形 1653">
                  <a:extLst>
                    <a:ext uri="{FF2B5EF4-FFF2-40B4-BE49-F238E27FC236}">
                      <a16:creationId xmlns:a16="http://schemas.microsoft.com/office/drawing/2014/main" id="{61EF88E0-E5A5-4ED4-8364-232BC9BF308B}"/>
                    </a:ext>
                  </a:extLst>
                </p:cNvPr>
                <p:cNvSpPr/>
                <p:nvPr/>
              </p:nvSpPr>
              <p:spPr>
                <a:xfrm>
                  <a:off x="7268270" y="3856525"/>
                  <a:ext cx="477086" cy="244108"/>
                </a:xfrm>
                <a:custGeom>
                  <a:avLst/>
                  <a:gdLst>
                    <a:gd name="connsiteX0" fmla="*/ 893 w 477086"/>
                    <a:gd name="connsiteY0" fmla="*/ 1100 h 244108"/>
                    <a:gd name="connsiteX1" fmla="*/ 258068 w 477086"/>
                    <a:gd name="connsiteY1" fmla="*/ 112225 h 244108"/>
                    <a:gd name="connsiteX2" fmla="*/ 258068 w 477086"/>
                    <a:gd name="connsiteY2" fmla="*/ 102700 h 244108"/>
                    <a:gd name="connsiteX3" fmla="*/ 273943 w 477086"/>
                    <a:gd name="connsiteY3" fmla="*/ 115400 h 244108"/>
                    <a:gd name="connsiteX4" fmla="*/ 416818 w 477086"/>
                    <a:gd name="connsiteY4" fmla="*/ 191600 h 244108"/>
                    <a:gd name="connsiteX5" fmla="*/ 475555 w 477086"/>
                    <a:gd name="connsiteY5" fmla="*/ 243988 h 244108"/>
                    <a:gd name="connsiteX6" fmla="*/ 361255 w 477086"/>
                    <a:gd name="connsiteY6" fmla="*/ 177313 h 244108"/>
                    <a:gd name="connsiteX7" fmla="*/ 324743 w 477086"/>
                    <a:gd name="connsiteY7" fmla="*/ 145563 h 244108"/>
                    <a:gd name="connsiteX8" fmla="*/ 337443 w 477086"/>
                    <a:gd name="connsiteY8" fmla="*/ 139213 h 244108"/>
                    <a:gd name="connsiteX9" fmla="*/ 180280 w 477086"/>
                    <a:gd name="connsiteY9" fmla="*/ 61425 h 244108"/>
                    <a:gd name="connsiteX10" fmla="*/ 893 w 477086"/>
                    <a:gd name="connsiteY10" fmla="*/ 1100 h 244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7086" h="244108">
                      <a:moveTo>
                        <a:pt x="893" y="1100"/>
                      </a:moveTo>
                      <a:cubicBezTo>
                        <a:pt x="13858" y="9567"/>
                        <a:pt x="215206" y="95292"/>
                        <a:pt x="258068" y="112225"/>
                      </a:cubicBezTo>
                      <a:cubicBezTo>
                        <a:pt x="300930" y="129158"/>
                        <a:pt x="255422" y="102171"/>
                        <a:pt x="258068" y="102700"/>
                      </a:cubicBezTo>
                      <a:cubicBezTo>
                        <a:pt x="260714" y="103229"/>
                        <a:pt x="247485" y="100583"/>
                        <a:pt x="273943" y="115400"/>
                      </a:cubicBezTo>
                      <a:cubicBezTo>
                        <a:pt x="300401" y="130217"/>
                        <a:pt x="383216" y="170169"/>
                        <a:pt x="416818" y="191600"/>
                      </a:cubicBezTo>
                      <a:cubicBezTo>
                        <a:pt x="450420" y="213031"/>
                        <a:pt x="484816" y="246369"/>
                        <a:pt x="475555" y="243988"/>
                      </a:cubicBezTo>
                      <a:cubicBezTo>
                        <a:pt x="466295" y="241607"/>
                        <a:pt x="386390" y="193717"/>
                        <a:pt x="361255" y="177313"/>
                      </a:cubicBezTo>
                      <a:cubicBezTo>
                        <a:pt x="336120" y="160909"/>
                        <a:pt x="328712" y="151913"/>
                        <a:pt x="324743" y="145563"/>
                      </a:cubicBezTo>
                      <a:cubicBezTo>
                        <a:pt x="320774" y="139213"/>
                        <a:pt x="361520" y="153236"/>
                        <a:pt x="337443" y="139213"/>
                      </a:cubicBezTo>
                      <a:cubicBezTo>
                        <a:pt x="313366" y="125190"/>
                        <a:pt x="241134" y="87883"/>
                        <a:pt x="180280" y="61425"/>
                      </a:cubicBezTo>
                      <a:cubicBezTo>
                        <a:pt x="119426" y="34967"/>
                        <a:pt x="-12072" y="-7367"/>
                        <a:pt x="893" y="1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5" name="フリーフォーム: 図形 1654">
                  <a:extLst>
                    <a:ext uri="{FF2B5EF4-FFF2-40B4-BE49-F238E27FC236}">
                      <a16:creationId xmlns:a16="http://schemas.microsoft.com/office/drawing/2014/main" id="{89B95D62-3C67-45F1-A951-4E3C4E53A0D0}"/>
                    </a:ext>
                  </a:extLst>
                </p:cNvPr>
                <p:cNvSpPr/>
                <p:nvPr/>
              </p:nvSpPr>
              <p:spPr>
                <a:xfrm>
                  <a:off x="7359635" y="3895704"/>
                  <a:ext cx="386793" cy="247110"/>
                </a:xfrm>
                <a:custGeom>
                  <a:avLst/>
                  <a:gdLst>
                    <a:gd name="connsiteX0" fmla="*/ 15 w 386793"/>
                    <a:gd name="connsiteY0" fmla="*/ 21 h 247110"/>
                    <a:gd name="connsiteX1" fmla="*/ 154003 w 386793"/>
                    <a:gd name="connsiteY1" fmla="*/ 103209 h 247110"/>
                    <a:gd name="connsiteX2" fmla="*/ 165115 w 386793"/>
                    <a:gd name="connsiteY2" fmla="*/ 104796 h 247110"/>
                    <a:gd name="connsiteX3" fmla="*/ 219090 w 386793"/>
                    <a:gd name="connsiteY3" fmla="*/ 150834 h 247110"/>
                    <a:gd name="connsiteX4" fmla="*/ 376253 w 386793"/>
                    <a:gd name="connsiteY4" fmla="*/ 239734 h 247110"/>
                    <a:gd name="connsiteX5" fmla="*/ 360378 w 386793"/>
                    <a:gd name="connsiteY5" fmla="*/ 234971 h 247110"/>
                    <a:gd name="connsiteX6" fmla="*/ 263540 w 386793"/>
                    <a:gd name="connsiteY6" fmla="*/ 177821 h 247110"/>
                    <a:gd name="connsiteX7" fmla="*/ 190515 w 386793"/>
                    <a:gd name="connsiteY7" fmla="*/ 142896 h 247110"/>
                    <a:gd name="connsiteX8" fmla="*/ 144478 w 386793"/>
                    <a:gd name="connsiteY8" fmla="*/ 112734 h 247110"/>
                    <a:gd name="connsiteX9" fmla="*/ 15 w 386793"/>
                    <a:gd name="connsiteY9" fmla="*/ 21 h 24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793" h="247110">
                      <a:moveTo>
                        <a:pt x="15" y="21"/>
                      </a:moveTo>
                      <a:cubicBezTo>
                        <a:pt x="1602" y="-1566"/>
                        <a:pt x="126486" y="85747"/>
                        <a:pt x="154003" y="103209"/>
                      </a:cubicBezTo>
                      <a:cubicBezTo>
                        <a:pt x="181520" y="120672"/>
                        <a:pt x="154267" y="96859"/>
                        <a:pt x="165115" y="104796"/>
                      </a:cubicBezTo>
                      <a:cubicBezTo>
                        <a:pt x="175963" y="112733"/>
                        <a:pt x="183900" y="128344"/>
                        <a:pt x="219090" y="150834"/>
                      </a:cubicBezTo>
                      <a:cubicBezTo>
                        <a:pt x="254280" y="173324"/>
                        <a:pt x="352705" y="225711"/>
                        <a:pt x="376253" y="239734"/>
                      </a:cubicBezTo>
                      <a:cubicBezTo>
                        <a:pt x="399801" y="253757"/>
                        <a:pt x="379163" y="245290"/>
                        <a:pt x="360378" y="234971"/>
                      </a:cubicBezTo>
                      <a:cubicBezTo>
                        <a:pt x="341593" y="224652"/>
                        <a:pt x="291850" y="193167"/>
                        <a:pt x="263540" y="177821"/>
                      </a:cubicBezTo>
                      <a:cubicBezTo>
                        <a:pt x="235230" y="162475"/>
                        <a:pt x="210359" y="153744"/>
                        <a:pt x="190515" y="142896"/>
                      </a:cubicBezTo>
                      <a:cubicBezTo>
                        <a:pt x="170671" y="132048"/>
                        <a:pt x="171465" y="134694"/>
                        <a:pt x="144478" y="112734"/>
                      </a:cubicBezTo>
                      <a:cubicBezTo>
                        <a:pt x="117491" y="90774"/>
                        <a:pt x="-1572" y="1608"/>
                        <a:pt x="15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6" name="フリーフォーム: 図形 1655">
                  <a:extLst>
                    <a:ext uri="{FF2B5EF4-FFF2-40B4-BE49-F238E27FC236}">
                      <a16:creationId xmlns:a16="http://schemas.microsoft.com/office/drawing/2014/main" id="{ED7256F6-2BB4-4A7D-84B0-CCB8E79EF0CB}"/>
                    </a:ext>
                  </a:extLst>
                </p:cNvPr>
                <p:cNvSpPr/>
                <p:nvPr/>
              </p:nvSpPr>
              <p:spPr>
                <a:xfrm>
                  <a:off x="6702116" y="3678207"/>
                  <a:ext cx="571874" cy="130224"/>
                </a:xfrm>
                <a:custGeom>
                  <a:avLst/>
                  <a:gdLst>
                    <a:gd name="connsiteX0" fmla="*/ 571809 w 571874"/>
                    <a:gd name="connsiteY0" fmla="*/ 50831 h 130224"/>
                    <a:gd name="connsiteX1" fmla="*/ 424172 w 571874"/>
                    <a:gd name="connsiteY1" fmla="*/ 80993 h 130224"/>
                    <a:gd name="connsiteX2" fmla="*/ 274947 w 571874"/>
                    <a:gd name="connsiteY2" fmla="*/ 27018 h 130224"/>
                    <a:gd name="connsiteX3" fmla="*/ 155884 w 571874"/>
                    <a:gd name="connsiteY3" fmla="*/ 31 h 130224"/>
                    <a:gd name="connsiteX4" fmla="*/ 35234 w 571874"/>
                    <a:gd name="connsiteY4" fmla="*/ 31781 h 130224"/>
                    <a:gd name="connsiteX5" fmla="*/ 9834 w 571874"/>
                    <a:gd name="connsiteY5" fmla="*/ 69881 h 130224"/>
                    <a:gd name="connsiteX6" fmla="*/ 11422 w 571874"/>
                    <a:gd name="connsiteY6" fmla="*/ 130206 h 130224"/>
                    <a:gd name="connsiteX7" fmla="*/ 9834 w 571874"/>
                    <a:gd name="connsiteY7" fmla="*/ 63531 h 130224"/>
                    <a:gd name="connsiteX8" fmla="*/ 149534 w 571874"/>
                    <a:gd name="connsiteY8" fmla="*/ 17493 h 130224"/>
                    <a:gd name="connsiteX9" fmla="*/ 290822 w 571874"/>
                    <a:gd name="connsiteY9" fmla="*/ 54006 h 130224"/>
                    <a:gd name="connsiteX10" fmla="*/ 355909 w 571874"/>
                    <a:gd name="connsiteY10" fmla="*/ 63531 h 130224"/>
                    <a:gd name="connsiteX11" fmla="*/ 441634 w 571874"/>
                    <a:gd name="connsiteY11" fmla="*/ 63531 h 130224"/>
                    <a:gd name="connsiteX12" fmla="*/ 571809 w 571874"/>
                    <a:gd name="connsiteY12" fmla="*/ 50831 h 13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1874" h="130224">
                      <a:moveTo>
                        <a:pt x="571809" y="50831"/>
                      </a:moveTo>
                      <a:cubicBezTo>
                        <a:pt x="568899" y="53741"/>
                        <a:pt x="473649" y="84962"/>
                        <a:pt x="424172" y="80993"/>
                      </a:cubicBezTo>
                      <a:cubicBezTo>
                        <a:pt x="374695" y="77024"/>
                        <a:pt x="319662" y="40512"/>
                        <a:pt x="274947" y="27018"/>
                      </a:cubicBezTo>
                      <a:cubicBezTo>
                        <a:pt x="230232" y="13524"/>
                        <a:pt x="195836" y="-763"/>
                        <a:pt x="155884" y="31"/>
                      </a:cubicBezTo>
                      <a:cubicBezTo>
                        <a:pt x="115932" y="825"/>
                        <a:pt x="59576" y="20139"/>
                        <a:pt x="35234" y="31781"/>
                      </a:cubicBezTo>
                      <a:cubicBezTo>
                        <a:pt x="10892" y="43423"/>
                        <a:pt x="13803" y="53477"/>
                        <a:pt x="9834" y="69881"/>
                      </a:cubicBezTo>
                      <a:cubicBezTo>
                        <a:pt x="5865" y="86285"/>
                        <a:pt x="11422" y="131264"/>
                        <a:pt x="11422" y="130206"/>
                      </a:cubicBezTo>
                      <a:cubicBezTo>
                        <a:pt x="11422" y="129148"/>
                        <a:pt x="-13185" y="82317"/>
                        <a:pt x="9834" y="63531"/>
                      </a:cubicBezTo>
                      <a:cubicBezTo>
                        <a:pt x="32853" y="44745"/>
                        <a:pt x="102703" y="19080"/>
                        <a:pt x="149534" y="17493"/>
                      </a:cubicBezTo>
                      <a:cubicBezTo>
                        <a:pt x="196365" y="15906"/>
                        <a:pt x="256426" y="46333"/>
                        <a:pt x="290822" y="54006"/>
                      </a:cubicBezTo>
                      <a:cubicBezTo>
                        <a:pt x="325218" y="61679"/>
                        <a:pt x="330774" y="61944"/>
                        <a:pt x="355909" y="63531"/>
                      </a:cubicBezTo>
                      <a:cubicBezTo>
                        <a:pt x="381044" y="65119"/>
                        <a:pt x="404063" y="66177"/>
                        <a:pt x="441634" y="63531"/>
                      </a:cubicBezTo>
                      <a:cubicBezTo>
                        <a:pt x="479205" y="60885"/>
                        <a:pt x="574719" y="47921"/>
                        <a:pt x="571809" y="508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7" name="フリーフォーム: 図形 1656">
                  <a:extLst>
                    <a:ext uri="{FF2B5EF4-FFF2-40B4-BE49-F238E27FC236}">
                      <a16:creationId xmlns:a16="http://schemas.microsoft.com/office/drawing/2014/main" id="{F7770327-C898-40E1-854D-8FACF18ED631}"/>
                    </a:ext>
                  </a:extLst>
                </p:cNvPr>
                <p:cNvSpPr/>
                <p:nvPr/>
              </p:nvSpPr>
              <p:spPr>
                <a:xfrm>
                  <a:off x="6970486" y="3850628"/>
                  <a:ext cx="178530" cy="93729"/>
                </a:xfrm>
                <a:custGeom>
                  <a:avLst/>
                  <a:gdLst>
                    <a:gd name="connsiteX0" fmla="*/ 227 w 178530"/>
                    <a:gd name="connsiteY0" fmla="*/ 24460 h 93729"/>
                    <a:gd name="connsiteX1" fmla="*/ 68489 w 178530"/>
                    <a:gd name="connsiteY1" fmla="*/ 647 h 93729"/>
                    <a:gd name="connsiteX2" fmla="*/ 178027 w 178530"/>
                    <a:gd name="connsiteY2" fmla="*/ 51447 h 93729"/>
                    <a:gd name="connsiteX3" fmla="*/ 111352 w 178530"/>
                    <a:gd name="connsiteY3" fmla="*/ 32397 h 93729"/>
                    <a:gd name="connsiteX4" fmla="*/ 162152 w 178530"/>
                    <a:gd name="connsiteY4" fmla="*/ 91135 h 93729"/>
                    <a:gd name="connsiteX5" fmla="*/ 141514 w 178530"/>
                    <a:gd name="connsiteY5" fmla="*/ 80022 h 93729"/>
                    <a:gd name="connsiteX6" fmla="*/ 90714 w 178530"/>
                    <a:gd name="connsiteY6" fmla="*/ 49860 h 93729"/>
                    <a:gd name="connsiteX7" fmla="*/ 227 w 178530"/>
                    <a:gd name="connsiteY7" fmla="*/ 24460 h 9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530" h="93729">
                      <a:moveTo>
                        <a:pt x="227" y="24460"/>
                      </a:moveTo>
                      <a:cubicBezTo>
                        <a:pt x="-3477" y="16258"/>
                        <a:pt x="38856" y="-3851"/>
                        <a:pt x="68489" y="647"/>
                      </a:cubicBezTo>
                      <a:cubicBezTo>
                        <a:pt x="98122" y="5145"/>
                        <a:pt x="170883" y="46155"/>
                        <a:pt x="178027" y="51447"/>
                      </a:cubicBezTo>
                      <a:cubicBezTo>
                        <a:pt x="185171" y="56739"/>
                        <a:pt x="113998" y="25782"/>
                        <a:pt x="111352" y="32397"/>
                      </a:cubicBezTo>
                      <a:cubicBezTo>
                        <a:pt x="108706" y="39012"/>
                        <a:pt x="157125" y="83198"/>
                        <a:pt x="162152" y="91135"/>
                      </a:cubicBezTo>
                      <a:cubicBezTo>
                        <a:pt x="167179" y="99073"/>
                        <a:pt x="153420" y="86901"/>
                        <a:pt x="141514" y="80022"/>
                      </a:cubicBezTo>
                      <a:cubicBezTo>
                        <a:pt x="129608" y="73143"/>
                        <a:pt x="109764" y="59385"/>
                        <a:pt x="90714" y="49860"/>
                      </a:cubicBezTo>
                      <a:cubicBezTo>
                        <a:pt x="71664" y="40335"/>
                        <a:pt x="3931" y="32662"/>
                        <a:pt x="227" y="244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8" name="フリーフォーム: 図形 1657">
                  <a:extLst>
                    <a:ext uri="{FF2B5EF4-FFF2-40B4-BE49-F238E27FC236}">
                      <a16:creationId xmlns:a16="http://schemas.microsoft.com/office/drawing/2014/main" id="{FB4A1806-0E97-4685-BCF9-F146B728A3AE}"/>
                    </a:ext>
                  </a:extLst>
                </p:cNvPr>
                <p:cNvSpPr/>
                <p:nvPr/>
              </p:nvSpPr>
              <p:spPr>
                <a:xfrm>
                  <a:off x="7088188" y="3830638"/>
                  <a:ext cx="679936" cy="339727"/>
                </a:xfrm>
                <a:custGeom>
                  <a:avLst/>
                  <a:gdLst>
                    <a:gd name="connsiteX0" fmla="*/ 0 w 679936"/>
                    <a:gd name="connsiteY0" fmla="*/ 0 h 339727"/>
                    <a:gd name="connsiteX1" fmla="*/ 222250 w 679936"/>
                    <a:gd name="connsiteY1" fmla="*/ 87312 h 339727"/>
                    <a:gd name="connsiteX2" fmla="*/ 230187 w 679936"/>
                    <a:gd name="connsiteY2" fmla="*/ 88900 h 339727"/>
                    <a:gd name="connsiteX3" fmla="*/ 312737 w 679936"/>
                    <a:gd name="connsiteY3" fmla="*/ 155575 h 339727"/>
                    <a:gd name="connsiteX4" fmla="*/ 309562 w 679936"/>
                    <a:gd name="connsiteY4" fmla="*/ 161925 h 339727"/>
                    <a:gd name="connsiteX5" fmla="*/ 411162 w 679936"/>
                    <a:gd name="connsiteY5" fmla="*/ 212725 h 339727"/>
                    <a:gd name="connsiteX6" fmla="*/ 533400 w 679936"/>
                    <a:gd name="connsiteY6" fmla="*/ 296862 h 339727"/>
                    <a:gd name="connsiteX7" fmla="*/ 638175 w 679936"/>
                    <a:gd name="connsiteY7" fmla="*/ 339725 h 339727"/>
                    <a:gd name="connsiteX8" fmla="*/ 679450 w 679936"/>
                    <a:gd name="connsiteY8" fmla="*/ 295275 h 339727"/>
                    <a:gd name="connsiteX9" fmla="*/ 614362 w 679936"/>
                    <a:gd name="connsiteY9" fmla="*/ 330200 h 339727"/>
                    <a:gd name="connsiteX10" fmla="*/ 481012 w 679936"/>
                    <a:gd name="connsiteY10" fmla="*/ 271462 h 339727"/>
                    <a:gd name="connsiteX11" fmla="*/ 312737 w 679936"/>
                    <a:gd name="connsiteY11" fmla="*/ 184150 h 339727"/>
                    <a:gd name="connsiteX12" fmla="*/ 317500 w 679936"/>
                    <a:gd name="connsiteY12" fmla="*/ 179387 h 339727"/>
                    <a:gd name="connsiteX13" fmla="*/ 198437 w 679936"/>
                    <a:gd name="connsiteY13" fmla="*/ 87312 h 339727"/>
                    <a:gd name="connsiteX14" fmla="*/ 177800 w 679936"/>
                    <a:gd name="connsiteY14" fmla="*/ 58737 h 339727"/>
                    <a:gd name="connsiteX15" fmla="*/ 166687 w 679936"/>
                    <a:gd name="connsiteY15" fmla="*/ 53975 h 339727"/>
                    <a:gd name="connsiteX16" fmla="*/ 0 w 679936"/>
                    <a:gd name="connsiteY16" fmla="*/ 0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9936" h="339727">
                      <a:moveTo>
                        <a:pt x="0" y="0"/>
                      </a:moveTo>
                      <a:lnTo>
                        <a:pt x="222250" y="87312"/>
                      </a:lnTo>
                      <a:cubicBezTo>
                        <a:pt x="260614" y="102129"/>
                        <a:pt x="215106" y="77523"/>
                        <a:pt x="230187" y="88900"/>
                      </a:cubicBezTo>
                      <a:cubicBezTo>
                        <a:pt x="245268" y="100277"/>
                        <a:pt x="299508" y="143404"/>
                        <a:pt x="312737" y="155575"/>
                      </a:cubicBezTo>
                      <a:cubicBezTo>
                        <a:pt x="325966" y="167746"/>
                        <a:pt x="293158" y="152400"/>
                        <a:pt x="309562" y="161925"/>
                      </a:cubicBezTo>
                      <a:cubicBezTo>
                        <a:pt x="325966" y="171450"/>
                        <a:pt x="373856" y="190236"/>
                        <a:pt x="411162" y="212725"/>
                      </a:cubicBezTo>
                      <a:cubicBezTo>
                        <a:pt x="448468" y="235215"/>
                        <a:pt x="495565" y="275695"/>
                        <a:pt x="533400" y="296862"/>
                      </a:cubicBezTo>
                      <a:cubicBezTo>
                        <a:pt x="571235" y="318029"/>
                        <a:pt x="613833" y="339990"/>
                        <a:pt x="638175" y="339725"/>
                      </a:cubicBezTo>
                      <a:cubicBezTo>
                        <a:pt x="662517" y="339461"/>
                        <a:pt x="683419" y="296863"/>
                        <a:pt x="679450" y="295275"/>
                      </a:cubicBezTo>
                      <a:cubicBezTo>
                        <a:pt x="675481" y="293688"/>
                        <a:pt x="647435" y="334169"/>
                        <a:pt x="614362" y="330200"/>
                      </a:cubicBezTo>
                      <a:cubicBezTo>
                        <a:pt x="581289" y="326231"/>
                        <a:pt x="531283" y="295804"/>
                        <a:pt x="481012" y="271462"/>
                      </a:cubicBezTo>
                      <a:cubicBezTo>
                        <a:pt x="430741" y="247120"/>
                        <a:pt x="339989" y="199496"/>
                        <a:pt x="312737" y="184150"/>
                      </a:cubicBezTo>
                      <a:cubicBezTo>
                        <a:pt x="285485" y="168804"/>
                        <a:pt x="336550" y="195527"/>
                        <a:pt x="317500" y="179387"/>
                      </a:cubicBezTo>
                      <a:cubicBezTo>
                        <a:pt x="298450" y="163247"/>
                        <a:pt x="221720" y="107420"/>
                        <a:pt x="198437" y="87312"/>
                      </a:cubicBezTo>
                      <a:cubicBezTo>
                        <a:pt x="175154" y="67204"/>
                        <a:pt x="183092" y="64293"/>
                        <a:pt x="177800" y="58737"/>
                      </a:cubicBezTo>
                      <a:cubicBezTo>
                        <a:pt x="172508" y="53181"/>
                        <a:pt x="166687" y="53975"/>
                        <a:pt x="1666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9" name="フリーフォーム: 図形 1658">
                  <a:extLst>
                    <a:ext uri="{FF2B5EF4-FFF2-40B4-BE49-F238E27FC236}">
                      <a16:creationId xmlns:a16="http://schemas.microsoft.com/office/drawing/2014/main" id="{01F50502-8AF0-4DD3-AB56-5AA8C531BB00}"/>
                    </a:ext>
                  </a:extLst>
                </p:cNvPr>
                <p:cNvSpPr/>
                <p:nvPr/>
              </p:nvSpPr>
              <p:spPr>
                <a:xfrm>
                  <a:off x="7035800" y="3910013"/>
                  <a:ext cx="560427" cy="263632"/>
                </a:xfrm>
                <a:custGeom>
                  <a:avLst/>
                  <a:gdLst>
                    <a:gd name="connsiteX0" fmla="*/ 0 w 560427"/>
                    <a:gd name="connsiteY0" fmla="*/ 0 h 263632"/>
                    <a:gd name="connsiteX1" fmla="*/ 293688 w 560427"/>
                    <a:gd name="connsiteY1" fmla="*/ 188912 h 263632"/>
                    <a:gd name="connsiteX2" fmla="*/ 311150 w 560427"/>
                    <a:gd name="connsiteY2" fmla="*/ 196850 h 263632"/>
                    <a:gd name="connsiteX3" fmla="*/ 560388 w 560427"/>
                    <a:gd name="connsiteY3" fmla="*/ 263525 h 263632"/>
                    <a:gd name="connsiteX4" fmla="*/ 330200 w 560427"/>
                    <a:gd name="connsiteY4" fmla="*/ 179387 h 263632"/>
                    <a:gd name="connsiteX5" fmla="*/ 298450 w 560427"/>
                    <a:gd name="connsiteY5" fmla="*/ 174625 h 263632"/>
                    <a:gd name="connsiteX6" fmla="*/ 187325 w 560427"/>
                    <a:gd name="connsiteY6" fmla="*/ 115887 h 263632"/>
                    <a:gd name="connsiteX7" fmla="*/ 0 w 560427"/>
                    <a:gd name="connsiteY7" fmla="*/ 0 h 2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0427" h="263632">
                      <a:moveTo>
                        <a:pt x="0" y="0"/>
                      </a:moveTo>
                      <a:lnTo>
                        <a:pt x="293688" y="188912"/>
                      </a:lnTo>
                      <a:cubicBezTo>
                        <a:pt x="345546" y="221720"/>
                        <a:pt x="266700" y="184415"/>
                        <a:pt x="311150" y="196850"/>
                      </a:cubicBezTo>
                      <a:cubicBezTo>
                        <a:pt x="355600" y="209285"/>
                        <a:pt x="557213" y="266436"/>
                        <a:pt x="560388" y="263525"/>
                      </a:cubicBezTo>
                      <a:cubicBezTo>
                        <a:pt x="563563" y="260615"/>
                        <a:pt x="373856" y="194204"/>
                        <a:pt x="330200" y="179387"/>
                      </a:cubicBezTo>
                      <a:cubicBezTo>
                        <a:pt x="286544" y="164570"/>
                        <a:pt x="322262" y="185208"/>
                        <a:pt x="298450" y="174625"/>
                      </a:cubicBezTo>
                      <a:cubicBezTo>
                        <a:pt x="274638" y="164042"/>
                        <a:pt x="187325" y="115887"/>
                        <a:pt x="187325" y="11588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0" name="フリーフォーム: 図形 1659">
                  <a:extLst>
                    <a:ext uri="{FF2B5EF4-FFF2-40B4-BE49-F238E27FC236}">
                      <a16:creationId xmlns:a16="http://schemas.microsoft.com/office/drawing/2014/main" id="{5CDD5076-985E-4243-9DDB-B454E80C9921}"/>
                    </a:ext>
                  </a:extLst>
                </p:cNvPr>
                <p:cNvSpPr/>
                <p:nvPr/>
              </p:nvSpPr>
              <p:spPr>
                <a:xfrm>
                  <a:off x="7148763" y="3920362"/>
                  <a:ext cx="606006" cy="283523"/>
                </a:xfrm>
                <a:custGeom>
                  <a:avLst/>
                  <a:gdLst>
                    <a:gd name="connsiteX0" fmla="*/ 2925 w 606006"/>
                    <a:gd name="connsiteY0" fmla="*/ 2351 h 283523"/>
                    <a:gd name="connsiteX1" fmla="*/ 199775 w 606006"/>
                    <a:gd name="connsiteY1" fmla="*/ 119826 h 283523"/>
                    <a:gd name="connsiteX2" fmla="*/ 112462 w 606006"/>
                    <a:gd name="connsiteY2" fmla="*/ 96013 h 283523"/>
                    <a:gd name="connsiteX3" fmla="*/ 234700 w 606006"/>
                    <a:gd name="connsiteY3" fmla="*/ 127763 h 283523"/>
                    <a:gd name="connsiteX4" fmla="*/ 493462 w 606006"/>
                    <a:gd name="connsiteY4" fmla="*/ 254763 h 283523"/>
                    <a:gd name="connsiteX5" fmla="*/ 572837 w 606006"/>
                    <a:gd name="connsiteY5" fmla="*/ 283338 h 283523"/>
                    <a:gd name="connsiteX6" fmla="*/ 603000 w 606006"/>
                    <a:gd name="connsiteY6" fmla="*/ 265876 h 283523"/>
                    <a:gd name="connsiteX7" fmla="*/ 504575 w 606006"/>
                    <a:gd name="connsiteY7" fmla="*/ 242063 h 283523"/>
                    <a:gd name="connsiteX8" fmla="*/ 360112 w 606006"/>
                    <a:gd name="connsiteY8" fmla="*/ 199201 h 283523"/>
                    <a:gd name="connsiteX9" fmla="*/ 375987 w 606006"/>
                    <a:gd name="connsiteY9" fmla="*/ 194438 h 283523"/>
                    <a:gd name="connsiteX10" fmla="*/ 155325 w 606006"/>
                    <a:gd name="connsiteY10" fmla="*/ 92838 h 283523"/>
                    <a:gd name="connsiteX11" fmla="*/ 85475 w 606006"/>
                    <a:gd name="connsiteY11" fmla="*/ 43626 h 283523"/>
                    <a:gd name="connsiteX12" fmla="*/ 2925 w 606006"/>
                    <a:gd name="connsiteY12" fmla="*/ 2351 h 2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6006" h="283523">
                      <a:moveTo>
                        <a:pt x="2925" y="2351"/>
                      </a:moveTo>
                      <a:cubicBezTo>
                        <a:pt x="21975" y="15051"/>
                        <a:pt x="181519" y="104216"/>
                        <a:pt x="199775" y="119826"/>
                      </a:cubicBezTo>
                      <a:cubicBezTo>
                        <a:pt x="218031" y="135436"/>
                        <a:pt x="106641" y="94690"/>
                        <a:pt x="112462" y="96013"/>
                      </a:cubicBezTo>
                      <a:cubicBezTo>
                        <a:pt x="118283" y="97336"/>
                        <a:pt x="171200" y="101305"/>
                        <a:pt x="234700" y="127763"/>
                      </a:cubicBezTo>
                      <a:cubicBezTo>
                        <a:pt x="298200" y="154221"/>
                        <a:pt x="437106" y="228834"/>
                        <a:pt x="493462" y="254763"/>
                      </a:cubicBezTo>
                      <a:cubicBezTo>
                        <a:pt x="549818" y="280692"/>
                        <a:pt x="554581" y="281486"/>
                        <a:pt x="572837" y="283338"/>
                      </a:cubicBezTo>
                      <a:cubicBezTo>
                        <a:pt x="591093" y="285190"/>
                        <a:pt x="614377" y="272755"/>
                        <a:pt x="603000" y="265876"/>
                      </a:cubicBezTo>
                      <a:cubicBezTo>
                        <a:pt x="591623" y="258997"/>
                        <a:pt x="545056" y="253175"/>
                        <a:pt x="504575" y="242063"/>
                      </a:cubicBezTo>
                      <a:cubicBezTo>
                        <a:pt x="464094" y="230951"/>
                        <a:pt x="360112" y="199201"/>
                        <a:pt x="360112" y="199201"/>
                      </a:cubicBezTo>
                      <a:cubicBezTo>
                        <a:pt x="338681" y="191264"/>
                        <a:pt x="410118" y="212165"/>
                        <a:pt x="375987" y="194438"/>
                      </a:cubicBezTo>
                      <a:cubicBezTo>
                        <a:pt x="341856" y="176711"/>
                        <a:pt x="203744" y="117973"/>
                        <a:pt x="155325" y="92838"/>
                      </a:cubicBezTo>
                      <a:cubicBezTo>
                        <a:pt x="106906" y="67703"/>
                        <a:pt x="107700" y="55268"/>
                        <a:pt x="85475" y="43626"/>
                      </a:cubicBezTo>
                      <a:cubicBezTo>
                        <a:pt x="63250" y="31984"/>
                        <a:pt x="-16125" y="-10349"/>
                        <a:pt x="2925" y="23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1" name="フリーフォーム: 図形 1660">
                  <a:extLst>
                    <a:ext uri="{FF2B5EF4-FFF2-40B4-BE49-F238E27FC236}">
                      <a16:creationId xmlns:a16="http://schemas.microsoft.com/office/drawing/2014/main" id="{C66300C2-DC5F-4451-A286-A387B83B430D}"/>
                    </a:ext>
                  </a:extLst>
                </p:cNvPr>
                <p:cNvSpPr/>
                <p:nvPr/>
              </p:nvSpPr>
              <p:spPr>
                <a:xfrm>
                  <a:off x="6562722" y="3744661"/>
                  <a:ext cx="166057" cy="106706"/>
                </a:xfrm>
                <a:custGeom>
                  <a:avLst/>
                  <a:gdLst>
                    <a:gd name="connsiteX0" fmla="*/ 3 w 166057"/>
                    <a:gd name="connsiteY0" fmla="*/ 105027 h 106706"/>
                    <a:gd name="connsiteX1" fmla="*/ 95253 w 166057"/>
                    <a:gd name="connsiteY1" fmla="*/ 58989 h 106706"/>
                    <a:gd name="connsiteX2" fmla="*/ 165103 w 166057"/>
                    <a:gd name="connsiteY2" fmla="*/ 252 h 106706"/>
                    <a:gd name="connsiteX3" fmla="*/ 133353 w 166057"/>
                    <a:gd name="connsiteY3" fmla="*/ 39939 h 106706"/>
                    <a:gd name="connsiteX4" fmla="*/ 98428 w 166057"/>
                    <a:gd name="connsiteY4" fmla="*/ 92327 h 106706"/>
                    <a:gd name="connsiteX5" fmla="*/ 3 w 166057"/>
                    <a:gd name="connsiteY5" fmla="*/ 105027 h 10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057" h="106706">
                      <a:moveTo>
                        <a:pt x="3" y="105027"/>
                      </a:moveTo>
                      <a:cubicBezTo>
                        <a:pt x="-526" y="99471"/>
                        <a:pt x="67736" y="76451"/>
                        <a:pt x="95253" y="58989"/>
                      </a:cubicBezTo>
                      <a:cubicBezTo>
                        <a:pt x="122770" y="41526"/>
                        <a:pt x="158753" y="3427"/>
                        <a:pt x="165103" y="252"/>
                      </a:cubicBezTo>
                      <a:cubicBezTo>
                        <a:pt x="171453" y="-2923"/>
                        <a:pt x="144465" y="24593"/>
                        <a:pt x="133353" y="39939"/>
                      </a:cubicBezTo>
                      <a:cubicBezTo>
                        <a:pt x="122241" y="55285"/>
                        <a:pt x="112715" y="83331"/>
                        <a:pt x="98428" y="92327"/>
                      </a:cubicBezTo>
                      <a:cubicBezTo>
                        <a:pt x="84141" y="101323"/>
                        <a:pt x="532" y="110583"/>
                        <a:pt x="3" y="1050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2" name="フリーフォーム: 図形 1661">
                  <a:extLst>
                    <a:ext uri="{FF2B5EF4-FFF2-40B4-BE49-F238E27FC236}">
                      <a16:creationId xmlns:a16="http://schemas.microsoft.com/office/drawing/2014/main" id="{08E3FB8C-59C7-4D71-8608-9630C6428531}"/>
                    </a:ext>
                  </a:extLst>
                </p:cNvPr>
                <p:cNvSpPr/>
                <p:nvPr/>
              </p:nvSpPr>
              <p:spPr>
                <a:xfrm>
                  <a:off x="6785083" y="4176414"/>
                  <a:ext cx="994931" cy="49340"/>
                </a:xfrm>
                <a:custGeom>
                  <a:avLst/>
                  <a:gdLst>
                    <a:gd name="connsiteX0" fmla="*/ 15767 w 994931"/>
                    <a:gd name="connsiteY0" fmla="*/ 24111 h 49340"/>
                    <a:gd name="connsiteX1" fmla="*/ 95142 w 994931"/>
                    <a:gd name="connsiteY1" fmla="*/ 36811 h 49340"/>
                    <a:gd name="connsiteX2" fmla="*/ 445980 w 994931"/>
                    <a:gd name="connsiteY2" fmla="*/ 39986 h 49340"/>
                    <a:gd name="connsiteX3" fmla="*/ 418992 w 994931"/>
                    <a:gd name="connsiteY3" fmla="*/ 28874 h 49340"/>
                    <a:gd name="connsiteX4" fmla="*/ 525355 w 994931"/>
                    <a:gd name="connsiteY4" fmla="*/ 19349 h 49340"/>
                    <a:gd name="connsiteX5" fmla="*/ 644417 w 994931"/>
                    <a:gd name="connsiteY5" fmla="*/ 19349 h 49340"/>
                    <a:gd name="connsiteX6" fmla="*/ 690455 w 994931"/>
                    <a:gd name="connsiteY6" fmla="*/ 33636 h 49340"/>
                    <a:gd name="connsiteX7" fmla="*/ 834917 w 994931"/>
                    <a:gd name="connsiteY7" fmla="*/ 25699 h 49340"/>
                    <a:gd name="connsiteX8" fmla="*/ 863492 w 994931"/>
                    <a:gd name="connsiteY8" fmla="*/ 299 h 49340"/>
                    <a:gd name="connsiteX9" fmla="*/ 990492 w 994931"/>
                    <a:gd name="connsiteY9" fmla="*/ 44749 h 49340"/>
                    <a:gd name="connsiteX10" fmla="*/ 968267 w 994931"/>
                    <a:gd name="connsiteY10" fmla="*/ 47924 h 49340"/>
                    <a:gd name="connsiteX11" fmla="*/ 833330 w 994931"/>
                    <a:gd name="connsiteY11" fmla="*/ 39986 h 49340"/>
                    <a:gd name="connsiteX12" fmla="*/ 488842 w 994931"/>
                    <a:gd name="connsiteY12" fmla="*/ 28874 h 49340"/>
                    <a:gd name="connsiteX13" fmla="*/ 352317 w 994931"/>
                    <a:gd name="connsiteY13" fmla="*/ 46336 h 49340"/>
                    <a:gd name="connsiteX14" fmla="*/ 15767 w 994931"/>
                    <a:gd name="connsiteY14" fmla="*/ 24111 h 49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94931" h="49340">
                      <a:moveTo>
                        <a:pt x="15767" y="24111"/>
                      </a:moveTo>
                      <a:cubicBezTo>
                        <a:pt x="-27095" y="22524"/>
                        <a:pt x="23440" y="34165"/>
                        <a:pt x="95142" y="36811"/>
                      </a:cubicBezTo>
                      <a:cubicBezTo>
                        <a:pt x="166844" y="39457"/>
                        <a:pt x="392005" y="41309"/>
                        <a:pt x="445980" y="39986"/>
                      </a:cubicBezTo>
                      <a:cubicBezTo>
                        <a:pt x="499955" y="38663"/>
                        <a:pt x="405763" y="32314"/>
                        <a:pt x="418992" y="28874"/>
                      </a:cubicBezTo>
                      <a:cubicBezTo>
                        <a:pt x="432221" y="25434"/>
                        <a:pt x="487784" y="20936"/>
                        <a:pt x="525355" y="19349"/>
                      </a:cubicBezTo>
                      <a:cubicBezTo>
                        <a:pt x="562926" y="17762"/>
                        <a:pt x="616900" y="16968"/>
                        <a:pt x="644417" y="19349"/>
                      </a:cubicBezTo>
                      <a:cubicBezTo>
                        <a:pt x="671934" y="21730"/>
                        <a:pt x="658705" y="32578"/>
                        <a:pt x="690455" y="33636"/>
                      </a:cubicBezTo>
                      <a:cubicBezTo>
                        <a:pt x="722205" y="34694"/>
                        <a:pt x="806078" y="31255"/>
                        <a:pt x="834917" y="25699"/>
                      </a:cubicBezTo>
                      <a:cubicBezTo>
                        <a:pt x="863756" y="20143"/>
                        <a:pt x="837563" y="-2876"/>
                        <a:pt x="863492" y="299"/>
                      </a:cubicBezTo>
                      <a:cubicBezTo>
                        <a:pt x="889421" y="3474"/>
                        <a:pt x="973030" y="36812"/>
                        <a:pt x="990492" y="44749"/>
                      </a:cubicBezTo>
                      <a:cubicBezTo>
                        <a:pt x="1007954" y="52686"/>
                        <a:pt x="968267" y="47924"/>
                        <a:pt x="968267" y="47924"/>
                      </a:cubicBezTo>
                      <a:cubicBezTo>
                        <a:pt x="942073" y="47130"/>
                        <a:pt x="833330" y="39986"/>
                        <a:pt x="833330" y="39986"/>
                      </a:cubicBezTo>
                      <a:cubicBezTo>
                        <a:pt x="753426" y="36811"/>
                        <a:pt x="569011" y="27816"/>
                        <a:pt x="488842" y="28874"/>
                      </a:cubicBezTo>
                      <a:cubicBezTo>
                        <a:pt x="408673" y="29932"/>
                        <a:pt x="435396" y="44219"/>
                        <a:pt x="352317" y="46336"/>
                      </a:cubicBezTo>
                      <a:cubicBezTo>
                        <a:pt x="269238" y="48453"/>
                        <a:pt x="58629" y="25698"/>
                        <a:pt x="15767" y="24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3" name="フリーフォーム: 図形 1662">
                  <a:extLst>
                    <a:ext uri="{FF2B5EF4-FFF2-40B4-BE49-F238E27FC236}">
                      <a16:creationId xmlns:a16="http://schemas.microsoft.com/office/drawing/2014/main" id="{BCD1FD4A-B140-4B8B-9A69-C7A0E2239EB8}"/>
                    </a:ext>
                  </a:extLst>
                </p:cNvPr>
                <p:cNvSpPr/>
                <p:nvPr/>
              </p:nvSpPr>
              <p:spPr>
                <a:xfrm>
                  <a:off x="7023100" y="4186193"/>
                  <a:ext cx="529684" cy="36557"/>
                </a:xfrm>
                <a:custGeom>
                  <a:avLst/>
                  <a:gdLst>
                    <a:gd name="connsiteX0" fmla="*/ 0 w 529684"/>
                    <a:gd name="connsiteY0" fmla="*/ 31795 h 36557"/>
                    <a:gd name="connsiteX1" fmla="*/ 57150 w 529684"/>
                    <a:gd name="connsiteY1" fmla="*/ 31795 h 36557"/>
                    <a:gd name="connsiteX2" fmla="*/ 247650 w 529684"/>
                    <a:gd name="connsiteY2" fmla="*/ 14332 h 36557"/>
                    <a:gd name="connsiteX3" fmla="*/ 334963 w 529684"/>
                    <a:gd name="connsiteY3" fmla="*/ 45 h 36557"/>
                    <a:gd name="connsiteX4" fmla="*/ 525463 w 529684"/>
                    <a:gd name="connsiteY4" fmla="*/ 19095 h 36557"/>
                    <a:gd name="connsiteX5" fmla="*/ 449263 w 529684"/>
                    <a:gd name="connsiteY5" fmla="*/ 27032 h 36557"/>
                    <a:gd name="connsiteX6" fmla="*/ 247650 w 529684"/>
                    <a:gd name="connsiteY6" fmla="*/ 36557 h 36557"/>
                    <a:gd name="connsiteX7" fmla="*/ 123825 w 529684"/>
                    <a:gd name="connsiteY7" fmla="*/ 33382 h 36557"/>
                    <a:gd name="connsiteX8" fmla="*/ 0 w 529684"/>
                    <a:gd name="connsiteY8" fmla="*/ 31795 h 3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4" h="36557">
                      <a:moveTo>
                        <a:pt x="0" y="31795"/>
                      </a:moveTo>
                      <a:cubicBezTo>
                        <a:pt x="7937" y="33250"/>
                        <a:pt x="15875" y="34705"/>
                        <a:pt x="57150" y="31795"/>
                      </a:cubicBezTo>
                      <a:cubicBezTo>
                        <a:pt x="98425" y="28885"/>
                        <a:pt x="201348" y="19624"/>
                        <a:pt x="247650" y="14332"/>
                      </a:cubicBezTo>
                      <a:cubicBezTo>
                        <a:pt x="293952" y="9040"/>
                        <a:pt x="288661" y="-749"/>
                        <a:pt x="334963" y="45"/>
                      </a:cubicBezTo>
                      <a:cubicBezTo>
                        <a:pt x="381265" y="839"/>
                        <a:pt x="506413" y="14597"/>
                        <a:pt x="525463" y="19095"/>
                      </a:cubicBezTo>
                      <a:cubicBezTo>
                        <a:pt x="544513" y="23593"/>
                        <a:pt x="495565" y="24122"/>
                        <a:pt x="449263" y="27032"/>
                      </a:cubicBezTo>
                      <a:cubicBezTo>
                        <a:pt x="402961" y="29942"/>
                        <a:pt x="301890" y="35499"/>
                        <a:pt x="247650" y="36557"/>
                      </a:cubicBezTo>
                      <a:lnTo>
                        <a:pt x="123825" y="33382"/>
                      </a:lnTo>
                      <a:lnTo>
                        <a:pt x="0" y="3179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4" name="フリーフォーム: 図形 1663">
                  <a:extLst>
                    <a:ext uri="{FF2B5EF4-FFF2-40B4-BE49-F238E27FC236}">
                      <a16:creationId xmlns:a16="http://schemas.microsoft.com/office/drawing/2014/main" id="{53D8233A-25E3-4795-B227-8BF2C2905FB0}"/>
                    </a:ext>
                  </a:extLst>
                </p:cNvPr>
                <p:cNvSpPr/>
                <p:nvPr/>
              </p:nvSpPr>
              <p:spPr>
                <a:xfrm>
                  <a:off x="6225633" y="4153656"/>
                  <a:ext cx="747991" cy="74299"/>
                </a:xfrm>
                <a:custGeom>
                  <a:avLst/>
                  <a:gdLst>
                    <a:gd name="connsiteX0" fmla="*/ 310105 w 747991"/>
                    <a:gd name="connsiteY0" fmla="*/ 11944 h 74299"/>
                    <a:gd name="connsiteX1" fmla="*/ 499017 w 747991"/>
                    <a:gd name="connsiteY1" fmla="*/ 29407 h 74299"/>
                    <a:gd name="connsiteX2" fmla="*/ 597442 w 747991"/>
                    <a:gd name="connsiteY2" fmla="*/ 19882 h 74299"/>
                    <a:gd name="connsiteX3" fmla="*/ 676817 w 747991"/>
                    <a:gd name="connsiteY3" fmla="*/ 5594 h 74299"/>
                    <a:gd name="connsiteX4" fmla="*/ 746667 w 747991"/>
                    <a:gd name="connsiteY4" fmla="*/ 832 h 74299"/>
                    <a:gd name="connsiteX5" fmla="*/ 613317 w 747991"/>
                    <a:gd name="connsiteY5" fmla="*/ 21469 h 74299"/>
                    <a:gd name="connsiteX6" fmla="*/ 516480 w 747991"/>
                    <a:gd name="connsiteY6" fmla="*/ 40519 h 74299"/>
                    <a:gd name="connsiteX7" fmla="*/ 552992 w 747991"/>
                    <a:gd name="connsiteY7" fmla="*/ 50044 h 74299"/>
                    <a:gd name="connsiteX8" fmla="*/ 551405 w 747991"/>
                    <a:gd name="connsiteY8" fmla="*/ 73857 h 74299"/>
                    <a:gd name="connsiteX9" fmla="*/ 470442 w 747991"/>
                    <a:gd name="connsiteY9" fmla="*/ 65919 h 74299"/>
                    <a:gd name="connsiteX10" fmla="*/ 251367 w 747991"/>
                    <a:gd name="connsiteY10" fmla="*/ 70682 h 74299"/>
                    <a:gd name="connsiteX11" fmla="*/ 542 w 747991"/>
                    <a:gd name="connsiteY11" fmla="*/ 72269 h 74299"/>
                    <a:gd name="connsiteX12" fmla="*/ 186280 w 747991"/>
                    <a:gd name="connsiteY12" fmla="*/ 61157 h 74299"/>
                    <a:gd name="connsiteX13" fmla="*/ 249780 w 747991"/>
                    <a:gd name="connsiteY13" fmla="*/ 32582 h 74299"/>
                    <a:gd name="connsiteX14" fmla="*/ 310105 w 747991"/>
                    <a:gd name="connsiteY14" fmla="*/ 11944 h 74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991" h="74299">
                      <a:moveTo>
                        <a:pt x="310105" y="11944"/>
                      </a:moveTo>
                      <a:cubicBezTo>
                        <a:pt x="351644" y="11415"/>
                        <a:pt x="451128" y="28084"/>
                        <a:pt x="499017" y="29407"/>
                      </a:cubicBezTo>
                      <a:cubicBezTo>
                        <a:pt x="546906" y="30730"/>
                        <a:pt x="567809" y="23851"/>
                        <a:pt x="597442" y="19882"/>
                      </a:cubicBezTo>
                      <a:cubicBezTo>
                        <a:pt x="627075" y="15913"/>
                        <a:pt x="651946" y="8769"/>
                        <a:pt x="676817" y="5594"/>
                      </a:cubicBezTo>
                      <a:cubicBezTo>
                        <a:pt x="701688" y="2419"/>
                        <a:pt x="757250" y="-1814"/>
                        <a:pt x="746667" y="832"/>
                      </a:cubicBezTo>
                      <a:cubicBezTo>
                        <a:pt x="736084" y="3478"/>
                        <a:pt x="651681" y="14855"/>
                        <a:pt x="613317" y="21469"/>
                      </a:cubicBezTo>
                      <a:cubicBezTo>
                        <a:pt x="574953" y="28083"/>
                        <a:pt x="526534" y="35757"/>
                        <a:pt x="516480" y="40519"/>
                      </a:cubicBezTo>
                      <a:cubicBezTo>
                        <a:pt x="506426" y="45282"/>
                        <a:pt x="547171" y="44488"/>
                        <a:pt x="552992" y="50044"/>
                      </a:cubicBezTo>
                      <a:cubicBezTo>
                        <a:pt x="558813" y="55600"/>
                        <a:pt x="565163" y="71211"/>
                        <a:pt x="551405" y="73857"/>
                      </a:cubicBezTo>
                      <a:cubicBezTo>
                        <a:pt x="537647" y="76503"/>
                        <a:pt x="520448" y="66448"/>
                        <a:pt x="470442" y="65919"/>
                      </a:cubicBezTo>
                      <a:cubicBezTo>
                        <a:pt x="420436" y="65390"/>
                        <a:pt x="251367" y="70682"/>
                        <a:pt x="251367" y="70682"/>
                      </a:cubicBezTo>
                      <a:lnTo>
                        <a:pt x="542" y="72269"/>
                      </a:lnTo>
                      <a:cubicBezTo>
                        <a:pt x="-10306" y="70682"/>
                        <a:pt x="144740" y="67771"/>
                        <a:pt x="186280" y="61157"/>
                      </a:cubicBezTo>
                      <a:cubicBezTo>
                        <a:pt x="227820" y="54543"/>
                        <a:pt x="228878" y="41578"/>
                        <a:pt x="249780" y="32582"/>
                      </a:cubicBezTo>
                      <a:cubicBezTo>
                        <a:pt x="270682" y="23586"/>
                        <a:pt x="268566" y="12473"/>
                        <a:pt x="310105" y="119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5" name="フリーフォーム: 図形 1664">
                  <a:extLst>
                    <a:ext uri="{FF2B5EF4-FFF2-40B4-BE49-F238E27FC236}">
                      <a16:creationId xmlns:a16="http://schemas.microsoft.com/office/drawing/2014/main" id="{5A557F98-CCD8-4DF9-B4E8-50B71D6B14D0}"/>
                    </a:ext>
                  </a:extLst>
                </p:cNvPr>
                <p:cNvSpPr/>
                <p:nvPr/>
              </p:nvSpPr>
              <p:spPr>
                <a:xfrm>
                  <a:off x="6709530" y="4146893"/>
                  <a:ext cx="251995" cy="71221"/>
                </a:xfrm>
                <a:custGeom>
                  <a:avLst/>
                  <a:gdLst>
                    <a:gd name="connsiteX0" fmla="*/ 2420 w 251995"/>
                    <a:gd name="connsiteY0" fmla="*/ 47282 h 71221"/>
                    <a:gd name="connsiteX1" fmla="*/ 226258 w 251995"/>
                    <a:gd name="connsiteY1" fmla="*/ 4420 h 71221"/>
                    <a:gd name="connsiteX2" fmla="*/ 231020 w 251995"/>
                    <a:gd name="connsiteY2" fmla="*/ 4420 h 71221"/>
                    <a:gd name="connsiteX3" fmla="*/ 127833 w 251995"/>
                    <a:gd name="connsiteY3" fmla="*/ 31407 h 71221"/>
                    <a:gd name="connsiteX4" fmla="*/ 251658 w 251995"/>
                    <a:gd name="connsiteY4" fmla="*/ 67920 h 71221"/>
                    <a:gd name="connsiteX5" fmla="*/ 162758 w 251995"/>
                    <a:gd name="connsiteY5" fmla="*/ 69507 h 71221"/>
                    <a:gd name="connsiteX6" fmla="*/ 110370 w 251995"/>
                    <a:gd name="connsiteY6" fmla="*/ 67920 h 71221"/>
                    <a:gd name="connsiteX7" fmla="*/ 2420 w 251995"/>
                    <a:gd name="connsiteY7" fmla="*/ 47282 h 7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995" h="71221">
                      <a:moveTo>
                        <a:pt x="2420" y="47282"/>
                      </a:moveTo>
                      <a:cubicBezTo>
                        <a:pt x="21735" y="36699"/>
                        <a:pt x="188158" y="11564"/>
                        <a:pt x="226258" y="4420"/>
                      </a:cubicBezTo>
                      <a:cubicBezTo>
                        <a:pt x="264358" y="-2724"/>
                        <a:pt x="247424" y="-78"/>
                        <a:pt x="231020" y="4420"/>
                      </a:cubicBezTo>
                      <a:cubicBezTo>
                        <a:pt x="214616" y="8918"/>
                        <a:pt x="124393" y="20824"/>
                        <a:pt x="127833" y="31407"/>
                      </a:cubicBezTo>
                      <a:cubicBezTo>
                        <a:pt x="131273" y="41990"/>
                        <a:pt x="245837" y="61570"/>
                        <a:pt x="251658" y="67920"/>
                      </a:cubicBezTo>
                      <a:cubicBezTo>
                        <a:pt x="257479" y="74270"/>
                        <a:pt x="186306" y="69507"/>
                        <a:pt x="162758" y="69507"/>
                      </a:cubicBezTo>
                      <a:cubicBezTo>
                        <a:pt x="139210" y="69507"/>
                        <a:pt x="135770" y="69508"/>
                        <a:pt x="110370" y="67920"/>
                      </a:cubicBezTo>
                      <a:cubicBezTo>
                        <a:pt x="84970" y="66333"/>
                        <a:pt x="-16895" y="57865"/>
                        <a:pt x="2420" y="47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6" name="フリーフォーム: 図形 1665">
                  <a:extLst>
                    <a:ext uri="{FF2B5EF4-FFF2-40B4-BE49-F238E27FC236}">
                      <a16:creationId xmlns:a16="http://schemas.microsoft.com/office/drawing/2014/main" id="{4C6A7F02-6197-4BFC-877E-13164655FE9E}"/>
                    </a:ext>
                  </a:extLst>
                </p:cNvPr>
                <p:cNvSpPr/>
                <p:nvPr/>
              </p:nvSpPr>
              <p:spPr>
                <a:xfrm>
                  <a:off x="6657975" y="3760610"/>
                  <a:ext cx="373101" cy="435677"/>
                </a:xfrm>
                <a:custGeom>
                  <a:avLst/>
                  <a:gdLst>
                    <a:gd name="connsiteX0" fmla="*/ 288925 w 373101"/>
                    <a:gd name="connsiteY0" fmla="*/ 435153 h 435677"/>
                    <a:gd name="connsiteX1" fmla="*/ 358775 w 373101"/>
                    <a:gd name="connsiteY1" fmla="*/ 347840 h 435677"/>
                    <a:gd name="connsiteX2" fmla="*/ 363538 w 373101"/>
                    <a:gd name="connsiteY2" fmla="*/ 339903 h 435677"/>
                    <a:gd name="connsiteX3" fmla="*/ 373063 w 373101"/>
                    <a:gd name="connsiteY3" fmla="*/ 284340 h 435677"/>
                    <a:gd name="connsiteX4" fmla="*/ 366713 w 373101"/>
                    <a:gd name="connsiteY4" fmla="*/ 249415 h 435677"/>
                    <a:gd name="connsiteX5" fmla="*/ 361950 w 373101"/>
                    <a:gd name="connsiteY5" fmla="*/ 227190 h 435677"/>
                    <a:gd name="connsiteX6" fmla="*/ 355600 w 373101"/>
                    <a:gd name="connsiteY6" fmla="*/ 203378 h 435677"/>
                    <a:gd name="connsiteX7" fmla="*/ 323850 w 373101"/>
                    <a:gd name="connsiteY7" fmla="*/ 168453 h 435677"/>
                    <a:gd name="connsiteX8" fmla="*/ 315913 w 373101"/>
                    <a:gd name="connsiteY8" fmla="*/ 139878 h 435677"/>
                    <a:gd name="connsiteX9" fmla="*/ 282575 w 373101"/>
                    <a:gd name="connsiteY9" fmla="*/ 82728 h 435677"/>
                    <a:gd name="connsiteX10" fmla="*/ 295275 w 373101"/>
                    <a:gd name="connsiteY10" fmla="*/ 101778 h 435677"/>
                    <a:gd name="connsiteX11" fmla="*/ 265113 w 373101"/>
                    <a:gd name="connsiteY11" fmla="*/ 66853 h 435677"/>
                    <a:gd name="connsiteX12" fmla="*/ 263525 w 373101"/>
                    <a:gd name="connsiteY12" fmla="*/ 57328 h 435677"/>
                    <a:gd name="connsiteX13" fmla="*/ 214313 w 373101"/>
                    <a:gd name="connsiteY13" fmla="*/ 19228 h 435677"/>
                    <a:gd name="connsiteX14" fmla="*/ 203200 w 373101"/>
                    <a:gd name="connsiteY14" fmla="*/ 14465 h 435677"/>
                    <a:gd name="connsiteX15" fmla="*/ 203200 w 373101"/>
                    <a:gd name="connsiteY15" fmla="*/ 16053 h 435677"/>
                    <a:gd name="connsiteX16" fmla="*/ 195263 w 373101"/>
                    <a:gd name="connsiteY16" fmla="*/ 19228 h 435677"/>
                    <a:gd name="connsiteX17" fmla="*/ 131763 w 373101"/>
                    <a:gd name="connsiteY17" fmla="*/ 6528 h 435677"/>
                    <a:gd name="connsiteX18" fmla="*/ 84138 w 373101"/>
                    <a:gd name="connsiteY18" fmla="*/ 8115 h 435677"/>
                    <a:gd name="connsiteX19" fmla="*/ 87313 w 373101"/>
                    <a:gd name="connsiteY19" fmla="*/ 54153 h 435677"/>
                    <a:gd name="connsiteX20" fmla="*/ 76200 w 373101"/>
                    <a:gd name="connsiteY20" fmla="*/ 60503 h 435677"/>
                    <a:gd name="connsiteX21" fmla="*/ 0 w 373101"/>
                    <a:gd name="connsiteY21" fmla="*/ 68440 h 435677"/>
                    <a:gd name="connsiteX22" fmla="*/ 74613 w 373101"/>
                    <a:gd name="connsiteY22" fmla="*/ 52565 h 435677"/>
                    <a:gd name="connsiteX23" fmla="*/ 88900 w 373101"/>
                    <a:gd name="connsiteY23" fmla="*/ 23990 h 435677"/>
                    <a:gd name="connsiteX24" fmla="*/ 155575 w 373101"/>
                    <a:gd name="connsiteY24" fmla="*/ 178 h 435677"/>
                    <a:gd name="connsiteX25" fmla="*/ 233363 w 373101"/>
                    <a:gd name="connsiteY25" fmla="*/ 36690 h 435677"/>
                    <a:gd name="connsiteX26" fmla="*/ 279400 w 373101"/>
                    <a:gd name="connsiteY26" fmla="*/ 89078 h 435677"/>
                    <a:gd name="connsiteX27" fmla="*/ 320675 w 373101"/>
                    <a:gd name="connsiteY27" fmla="*/ 158928 h 435677"/>
                    <a:gd name="connsiteX28" fmla="*/ 349250 w 373101"/>
                    <a:gd name="connsiteY28" fmla="*/ 224015 h 435677"/>
                    <a:gd name="connsiteX29" fmla="*/ 363538 w 373101"/>
                    <a:gd name="connsiteY29" fmla="*/ 304978 h 435677"/>
                    <a:gd name="connsiteX30" fmla="*/ 346075 w 373101"/>
                    <a:gd name="connsiteY30" fmla="*/ 351015 h 435677"/>
                    <a:gd name="connsiteX31" fmla="*/ 327025 w 373101"/>
                    <a:gd name="connsiteY31" fmla="*/ 384353 h 435677"/>
                    <a:gd name="connsiteX32" fmla="*/ 288925 w 373101"/>
                    <a:gd name="connsiteY32" fmla="*/ 435153 h 435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73101" h="435677">
                      <a:moveTo>
                        <a:pt x="288925" y="435153"/>
                      </a:moveTo>
                      <a:cubicBezTo>
                        <a:pt x="294217" y="429068"/>
                        <a:pt x="346340" y="363715"/>
                        <a:pt x="358775" y="347840"/>
                      </a:cubicBezTo>
                      <a:cubicBezTo>
                        <a:pt x="371210" y="331965"/>
                        <a:pt x="361157" y="350486"/>
                        <a:pt x="363538" y="339903"/>
                      </a:cubicBezTo>
                      <a:cubicBezTo>
                        <a:pt x="365919" y="329320"/>
                        <a:pt x="372534" y="299421"/>
                        <a:pt x="373063" y="284340"/>
                      </a:cubicBezTo>
                      <a:cubicBezTo>
                        <a:pt x="373592" y="269259"/>
                        <a:pt x="368565" y="258940"/>
                        <a:pt x="366713" y="249415"/>
                      </a:cubicBezTo>
                      <a:cubicBezTo>
                        <a:pt x="364861" y="239890"/>
                        <a:pt x="363802" y="234863"/>
                        <a:pt x="361950" y="227190"/>
                      </a:cubicBezTo>
                      <a:cubicBezTo>
                        <a:pt x="360098" y="219517"/>
                        <a:pt x="361950" y="213167"/>
                        <a:pt x="355600" y="203378"/>
                      </a:cubicBezTo>
                      <a:cubicBezTo>
                        <a:pt x="349250" y="193589"/>
                        <a:pt x="330464" y="179036"/>
                        <a:pt x="323850" y="168453"/>
                      </a:cubicBezTo>
                      <a:cubicBezTo>
                        <a:pt x="317236" y="157870"/>
                        <a:pt x="322792" y="154165"/>
                        <a:pt x="315913" y="139878"/>
                      </a:cubicBezTo>
                      <a:cubicBezTo>
                        <a:pt x="309034" y="125590"/>
                        <a:pt x="286015" y="89078"/>
                        <a:pt x="282575" y="82728"/>
                      </a:cubicBezTo>
                      <a:cubicBezTo>
                        <a:pt x="279135" y="76378"/>
                        <a:pt x="298185" y="104424"/>
                        <a:pt x="295275" y="101778"/>
                      </a:cubicBezTo>
                      <a:cubicBezTo>
                        <a:pt x="292365" y="99132"/>
                        <a:pt x="270405" y="74261"/>
                        <a:pt x="265113" y="66853"/>
                      </a:cubicBezTo>
                      <a:cubicBezTo>
                        <a:pt x="259821" y="59445"/>
                        <a:pt x="271992" y="65265"/>
                        <a:pt x="263525" y="57328"/>
                      </a:cubicBezTo>
                      <a:cubicBezTo>
                        <a:pt x="255058" y="49390"/>
                        <a:pt x="224367" y="26372"/>
                        <a:pt x="214313" y="19228"/>
                      </a:cubicBezTo>
                      <a:cubicBezTo>
                        <a:pt x="204259" y="12084"/>
                        <a:pt x="205052" y="14994"/>
                        <a:pt x="203200" y="14465"/>
                      </a:cubicBezTo>
                      <a:cubicBezTo>
                        <a:pt x="201348" y="13936"/>
                        <a:pt x="204523" y="15259"/>
                        <a:pt x="203200" y="16053"/>
                      </a:cubicBezTo>
                      <a:cubicBezTo>
                        <a:pt x="201877" y="16847"/>
                        <a:pt x="207169" y="20815"/>
                        <a:pt x="195263" y="19228"/>
                      </a:cubicBezTo>
                      <a:cubicBezTo>
                        <a:pt x="183357" y="17641"/>
                        <a:pt x="150284" y="8380"/>
                        <a:pt x="131763" y="6528"/>
                      </a:cubicBezTo>
                      <a:cubicBezTo>
                        <a:pt x="113242" y="4676"/>
                        <a:pt x="91546" y="177"/>
                        <a:pt x="84138" y="8115"/>
                      </a:cubicBezTo>
                      <a:cubicBezTo>
                        <a:pt x="76730" y="16052"/>
                        <a:pt x="88636" y="45422"/>
                        <a:pt x="87313" y="54153"/>
                      </a:cubicBezTo>
                      <a:cubicBezTo>
                        <a:pt x="85990" y="62884"/>
                        <a:pt x="90752" y="58122"/>
                        <a:pt x="76200" y="60503"/>
                      </a:cubicBezTo>
                      <a:cubicBezTo>
                        <a:pt x="61648" y="62884"/>
                        <a:pt x="264" y="69763"/>
                        <a:pt x="0" y="68440"/>
                      </a:cubicBezTo>
                      <a:cubicBezTo>
                        <a:pt x="-264" y="67117"/>
                        <a:pt x="59796" y="59973"/>
                        <a:pt x="74613" y="52565"/>
                      </a:cubicBezTo>
                      <a:cubicBezTo>
                        <a:pt x="89430" y="45157"/>
                        <a:pt x="75406" y="32721"/>
                        <a:pt x="88900" y="23990"/>
                      </a:cubicBezTo>
                      <a:cubicBezTo>
                        <a:pt x="102394" y="15259"/>
                        <a:pt x="131498" y="-1939"/>
                        <a:pt x="155575" y="178"/>
                      </a:cubicBezTo>
                      <a:cubicBezTo>
                        <a:pt x="179652" y="2295"/>
                        <a:pt x="212726" y="21873"/>
                        <a:pt x="233363" y="36690"/>
                      </a:cubicBezTo>
                      <a:cubicBezTo>
                        <a:pt x="254000" y="51507"/>
                        <a:pt x="264848" y="68705"/>
                        <a:pt x="279400" y="89078"/>
                      </a:cubicBezTo>
                      <a:cubicBezTo>
                        <a:pt x="293952" y="109451"/>
                        <a:pt x="309033" y="136439"/>
                        <a:pt x="320675" y="158928"/>
                      </a:cubicBezTo>
                      <a:cubicBezTo>
                        <a:pt x="332317" y="181417"/>
                        <a:pt x="342106" y="199673"/>
                        <a:pt x="349250" y="224015"/>
                      </a:cubicBezTo>
                      <a:cubicBezTo>
                        <a:pt x="356394" y="248357"/>
                        <a:pt x="364067" y="283811"/>
                        <a:pt x="363538" y="304978"/>
                      </a:cubicBezTo>
                      <a:cubicBezTo>
                        <a:pt x="363009" y="326145"/>
                        <a:pt x="352160" y="337786"/>
                        <a:pt x="346075" y="351015"/>
                      </a:cubicBezTo>
                      <a:cubicBezTo>
                        <a:pt x="339990" y="364244"/>
                        <a:pt x="339196" y="376151"/>
                        <a:pt x="327025" y="384353"/>
                      </a:cubicBezTo>
                      <a:cubicBezTo>
                        <a:pt x="314854" y="392555"/>
                        <a:pt x="283633" y="441238"/>
                        <a:pt x="288925" y="4351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7" name="フリーフォーム: 図形 1666">
                  <a:extLst>
                    <a:ext uri="{FF2B5EF4-FFF2-40B4-BE49-F238E27FC236}">
                      <a16:creationId xmlns:a16="http://schemas.microsoft.com/office/drawing/2014/main" id="{B5DBD53A-2C4F-49C0-953E-190E8522838A}"/>
                    </a:ext>
                  </a:extLst>
                </p:cNvPr>
                <p:cNvSpPr/>
                <p:nvPr/>
              </p:nvSpPr>
              <p:spPr>
                <a:xfrm>
                  <a:off x="6645817" y="4148088"/>
                  <a:ext cx="467845" cy="50941"/>
                </a:xfrm>
                <a:custGeom>
                  <a:avLst/>
                  <a:gdLst>
                    <a:gd name="connsiteX0" fmla="*/ 2633 w 467845"/>
                    <a:gd name="connsiteY0" fmla="*/ 20687 h 50941"/>
                    <a:gd name="connsiteX1" fmla="*/ 61371 w 467845"/>
                    <a:gd name="connsiteY1" fmla="*/ 25450 h 50941"/>
                    <a:gd name="connsiteX2" fmla="*/ 167733 w 467845"/>
                    <a:gd name="connsiteY2" fmla="*/ 19100 h 50941"/>
                    <a:gd name="connsiteX3" fmla="*/ 355058 w 467845"/>
                    <a:gd name="connsiteY3" fmla="*/ 50 h 50941"/>
                    <a:gd name="connsiteX4" fmla="*/ 231233 w 467845"/>
                    <a:gd name="connsiteY4" fmla="*/ 25450 h 50941"/>
                    <a:gd name="connsiteX5" fmla="*/ 343946 w 467845"/>
                    <a:gd name="connsiteY5" fmla="*/ 31800 h 50941"/>
                    <a:gd name="connsiteX6" fmla="*/ 405858 w 467845"/>
                    <a:gd name="connsiteY6" fmla="*/ 17512 h 50941"/>
                    <a:gd name="connsiteX7" fmla="*/ 467771 w 467845"/>
                    <a:gd name="connsiteY7" fmla="*/ 27037 h 50941"/>
                    <a:gd name="connsiteX8" fmla="*/ 393158 w 467845"/>
                    <a:gd name="connsiteY8" fmla="*/ 38150 h 50941"/>
                    <a:gd name="connsiteX9" fmla="*/ 261396 w 467845"/>
                    <a:gd name="connsiteY9" fmla="*/ 50850 h 50941"/>
                    <a:gd name="connsiteX10" fmla="*/ 107408 w 467845"/>
                    <a:gd name="connsiteY10" fmla="*/ 42912 h 50941"/>
                    <a:gd name="connsiteX11" fmla="*/ 231233 w 467845"/>
                    <a:gd name="connsiteY11" fmla="*/ 25450 h 50941"/>
                    <a:gd name="connsiteX12" fmla="*/ 145508 w 467845"/>
                    <a:gd name="connsiteY12" fmla="*/ 38150 h 50941"/>
                    <a:gd name="connsiteX13" fmla="*/ 2633 w 467845"/>
                    <a:gd name="connsiteY13" fmla="*/ 20687 h 50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845" h="50941">
                      <a:moveTo>
                        <a:pt x="2633" y="20687"/>
                      </a:moveTo>
                      <a:cubicBezTo>
                        <a:pt x="-11390" y="18570"/>
                        <a:pt x="33854" y="25714"/>
                        <a:pt x="61371" y="25450"/>
                      </a:cubicBezTo>
                      <a:cubicBezTo>
                        <a:pt x="88888" y="25186"/>
                        <a:pt x="118785" y="23333"/>
                        <a:pt x="167733" y="19100"/>
                      </a:cubicBezTo>
                      <a:cubicBezTo>
                        <a:pt x="216681" y="14867"/>
                        <a:pt x="344475" y="-1008"/>
                        <a:pt x="355058" y="50"/>
                      </a:cubicBezTo>
                      <a:cubicBezTo>
                        <a:pt x="365641" y="1108"/>
                        <a:pt x="233085" y="20158"/>
                        <a:pt x="231233" y="25450"/>
                      </a:cubicBezTo>
                      <a:cubicBezTo>
                        <a:pt x="229381" y="30742"/>
                        <a:pt x="314842" y="33123"/>
                        <a:pt x="343946" y="31800"/>
                      </a:cubicBezTo>
                      <a:cubicBezTo>
                        <a:pt x="373050" y="30477"/>
                        <a:pt x="385221" y="18306"/>
                        <a:pt x="405858" y="17512"/>
                      </a:cubicBezTo>
                      <a:cubicBezTo>
                        <a:pt x="426495" y="16718"/>
                        <a:pt x="469888" y="23597"/>
                        <a:pt x="467771" y="27037"/>
                      </a:cubicBezTo>
                      <a:cubicBezTo>
                        <a:pt x="465654" y="30477"/>
                        <a:pt x="427554" y="34181"/>
                        <a:pt x="393158" y="38150"/>
                      </a:cubicBezTo>
                      <a:cubicBezTo>
                        <a:pt x="358762" y="42119"/>
                        <a:pt x="309021" y="50056"/>
                        <a:pt x="261396" y="50850"/>
                      </a:cubicBezTo>
                      <a:cubicBezTo>
                        <a:pt x="213771" y="51644"/>
                        <a:pt x="112435" y="47145"/>
                        <a:pt x="107408" y="42912"/>
                      </a:cubicBezTo>
                      <a:cubicBezTo>
                        <a:pt x="102381" y="38679"/>
                        <a:pt x="224883" y="26244"/>
                        <a:pt x="231233" y="25450"/>
                      </a:cubicBezTo>
                      <a:cubicBezTo>
                        <a:pt x="237583" y="24656"/>
                        <a:pt x="180698" y="36033"/>
                        <a:pt x="145508" y="38150"/>
                      </a:cubicBezTo>
                      <a:cubicBezTo>
                        <a:pt x="110319" y="40267"/>
                        <a:pt x="16656" y="22804"/>
                        <a:pt x="2633" y="206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8" name="フリーフォーム: 図形 1667">
                  <a:extLst>
                    <a:ext uri="{FF2B5EF4-FFF2-40B4-BE49-F238E27FC236}">
                      <a16:creationId xmlns:a16="http://schemas.microsoft.com/office/drawing/2014/main" id="{F1368981-79AB-4709-84FF-5F454ED7284B}"/>
                    </a:ext>
                  </a:extLst>
                </p:cNvPr>
                <p:cNvSpPr/>
                <p:nvPr/>
              </p:nvSpPr>
              <p:spPr>
                <a:xfrm>
                  <a:off x="6699091" y="3694090"/>
                  <a:ext cx="183063" cy="91338"/>
                </a:xfrm>
                <a:custGeom>
                  <a:avLst/>
                  <a:gdLst>
                    <a:gd name="connsiteX0" fmla="*/ 90647 w 183063"/>
                    <a:gd name="connsiteY0" fmla="*/ 15898 h 91338"/>
                    <a:gd name="connsiteX1" fmla="*/ 25559 w 183063"/>
                    <a:gd name="connsiteY1" fmla="*/ 80985 h 91338"/>
                    <a:gd name="connsiteX2" fmla="*/ 104934 w 183063"/>
                    <a:gd name="connsiteY2" fmla="*/ 77810 h 91338"/>
                    <a:gd name="connsiteX3" fmla="*/ 152559 w 183063"/>
                    <a:gd name="connsiteY3" fmla="*/ 85748 h 91338"/>
                    <a:gd name="connsiteX4" fmla="*/ 171609 w 183063"/>
                    <a:gd name="connsiteY4" fmla="*/ 34948 h 91338"/>
                    <a:gd name="connsiteX5" fmla="*/ 182722 w 183063"/>
                    <a:gd name="connsiteY5" fmla="*/ 23 h 91338"/>
                    <a:gd name="connsiteX6" fmla="*/ 158909 w 183063"/>
                    <a:gd name="connsiteY6" fmla="*/ 30185 h 91338"/>
                    <a:gd name="connsiteX7" fmla="*/ 155734 w 183063"/>
                    <a:gd name="connsiteY7" fmla="*/ 68285 h 91338"/>
                    <a:gd name="connsiteX8" fmla="*/ 17622 w 183063"/>
                    <a:gd name="connsiteY8" fmla="*/ 87335 h 91338"/>
                    <a:gd name="connsiteX9" fmla="*/ 6509 w 183063"/>
                    <a:gd name="connsiteY9" fmla="*/ 87335 h 91338"/>
                    <a:gd name="connsiteX10" fmla="*/ 90647 w 183063"/>
                    <a:gd name="connsiteY10" fmla="*/ 15898 h 9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063" h="91338">
                      <a:moveTo>
                        <a:pt x="90647" y="15898"/>
                      </a:moveTo>
                      <a:cubicBezTo>
                        <a:pt x="93822" y="14840"/>
                        <a:pt x="23178" y="70666"/>
                        <a:pt x="25559" y="80985"/>
                      </a:cubicBezTo>
                      <a:cubicBezTo>
                        <a:pt x="27940" y="91304"/>
                        <a:pt x="83767" y="77016"/>
                        <a:pt x="104934" y="77810"/>
                      </a:cubicBezTo>
                      <a:cubicBezTo>
                        <a:pt x="126101" y="78604"/>
                        <a:pt x="141447" y="92892"/>
                        <a:pt x="152559" y="85748"/>
                      </a:cubicBezTo>
                      <a:cubicBezTo>
                        <a:pt x="163672" y="78604"/>
                        <a:pt x="166582" y="49235"/>
                        <a:pt x="171609" y="34948"/>
                      </a:cubicBezTo>
                      <a:cubicBezTo>
                        <a:pt x="176636" y="20661"/>
                        <a:pt x="184839" y="817"/>
                        <a:pt x="182722" y="23"/>
                      </a:cubicBezTo>
                      <a:cubicBezTo>
                        <a:pt x="180605" y="-771"/>
                        <a:pt x="163407" y="18808"/>
                        <a:pt x="158909" y="30185"/>
                      </a:cubicBezTo>
                      <a:cubicBezTo>
                        <a:pt x="154411" y="41562"/>
                        <a:pt x="179282" y="58760"/>
                        <a:pt x="155734" y="68285"/>
                      </a:cubicBezTo>
                      <a:cubicBezTo>
                        <a:pt x="132186" y="77810"/>
                        <a:pt x="42493" y="84160"/>
                        <a:pt x="17622" y="87335"/>
                      </a:cubicBezTo>
                      <a:cubicBezTo>
                        <a:pt x="-7249" y="90510"/>
                        <a:pt x="-635" y="94479"/>
                        <a:pt x="6509" y="87335"/>
                      </a:cubicBezTo>
                      <a:cubicBezTo>
                        <a:pt x="13653" y="80191"/>
                        <a:pt x="87472" y="16956"/>
                        <a:pt x="90647" y="15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9" name="フリーフォーム: 図形 1668">
                  <a:extLst>
                    <a:ext uri="{FF2B5EF4-FFF2-40B4-BE49-F238E27FC236}">
                      <a16:creationId xmlns:a16="http://schemas.microsoft.com/office/drawing/2014/main" id="{E5A717A5-4626-475C-BE7E-BF19BD1F66D5}"/>
                    </a:ext>
                  </a:extLst>
                </p:cNvPr>
                <p:cNvSpPr/>
                <p:nvPr/>
              </p:nvSpPr>
              <p:spPr>
                <a:xfrm>
                  <a:off x="6808606" y="3749184"/>
                  <a:ext cx="395490" cy="385478"/>
                </a:xfrm>
                <a:custGeom>
                  <a:avLst/>
                  <a:gdLst>
                    <a:gd name="connsiteX0" fmla="*/ 182 w 395490"/>
                    <a:gd name="connsiteY0" fmla="*/ 37004 h 385478"/>
                    <a:gd name="connsiteX1" fmla="*/ 98607 w 395490"/>
                    <a:gd name="connsiteY1" fmla="*/ 21129 h 385478"/>
                    <a:gd name="connsiteX2" fmla="*/ 138294 w 395490"/>
                    <a:gd name="connsiteY2" fmla="*/ 491 h 385478"/>
                    <a:gd name="connsiteX3" fmla="*/ 82732 w 395490"/>
                    <a:gd name="connsiteY3" fmla="*/ 43354 h 385478"/>
                    <a:gd name="connsiteX4" fmla="*/ 82732 w 395490"/>
                    <a:gd name="connsiteY4" fmla="*/ 56054 h 385478"/>
                    <a:gd name="connsiteX5" fmla="*/ 185919 w 395490"/>
                    <a:gd name="connsiteY5" fmla="*/ 52879 h 385478"/>
                    <a:gd name="connsiteX6" fmla="*/ 297044 w 395490"/>
                    <a:gd name="connsiteY6" fmla="*/ 73516 h 385478"/>
                    <a:gd name="connsiteX7" fmla="*/ 111307 w 395490"/>
                    <a:gd name="connsiteY7" fmla="*/ 76691 h 385478"/>
                    <a:gd name="connsiteX8" fmla="*/ 154169 w 395490"/>
                    <a:gd name="connsiteY8" fmla="*/ 119554 h 385478"/>
                    <a:gd name="connsiteX9" fmla="*/ 198619 w 395490"/>
                    <a:gd name="connsiteY9" fmla="*/ 178291 h 385478"/>
                    <a:gd name="connsiteX10" fmla="*/ 203382 w 395490"/>
                    <a:gd name="connsiteY10" fmla="*/ 181466 h 385478"/>
                    <a:gd name="connsiteX11" fmla="*/ 231957 w 395490"/>
                    <a:gd name="connsiteY11" fmla="*/ 294179 h 385478"/>
                    <a:gd name="connsiteX12" fmla="*/ 395469 w 395490"/>
                    <a:gd name="connsiteY12" fmla="*/ 306879 h 385478"/>
                    <a:gd name="connsiteX13" fmla="*/ 243069 w 395490"/>
                    <a:gd name="connsiteY13" fmla="*/ 295766 h 385478"/>
                    <a:gd name="connsiteX14" fmla="*/ 193857 w 395490"/>
                    <a:gd name="connsiteY14" fmla="*/ 297354 h 385478"/>
                    <a:gd name="connsiteX15" fmla="*/ 208144 w 395490"/>
                    <a:gd name="connsiteY15" fmla="*/ 332279 h 385478"/>
                    <a:gd name="connsiteX16" fmla="*/ 217669 w 395490"/>
                    <a:gd name="connsiteY16" fmla="*/ 368791 h 385478"/>
                    <a:gd name="connsiteX17" fmla="*/ 277994 w 395490"/>
                    <a:gd name="connsiteY17" fmla="*/ 367204 h 385478"/>
                    <a:gd name="connsiteX18" fmla="*/ 190682 w 395490"/>
                    <a:gd name="connsiteY18" fmla="*/ 384666 h 385478"/>
                    <a:gd name="connsiteX19" fmla="*/ 206557 w 395490"/>
                    <a:gd name="connsiteY19" fmla="*/ 337041 h 385478"/>
                    <a:gd name="connsiteX20" fmla="*/ 204969 w 395490"/>
                    <a:gd name="connsiteY20" fmla="*/ 252904 h 385478"/>
                    <a:gd name="connsiteX21" fmla="*/ 125594 w 395490"/>
                    <a:gd name="connsiteY21" fmla="*/ 95741 h 385478"/>
                    <a:gd name="connsiteX22" fmla="*/ 182 w 395490"/>
                    <a:gd name="connsiteY22" fmla="*/ 37004 h 38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95490" h="385478">
                      <a:moveTo>
                        <a:pt x="182" y="37004"/>
                      </a:moveTo>
                      <a:cubicBezTo>
                        <a:pt x="-4316" y="24569"/>
                        <a:pt x="75588" y="27214"/>
                        <a:pt x="98607" y="21129"/>
                      </a:cubicBezTo>
                      <a:cubicBezTo>
                        <a:pt x="121626" y="15044"/>
                        <a:pt x="140940" y="-3213"/>
                        <a:pt x="138294" y="491"/>
                      </a:cubicBezTo>
                      <a:cubicBezTo>
                        <a:pt x="135648" y="4195"/>
                        <a:pt x="91992" y="34093"/>
                        <a:pt x="82732" y="43354"/>
                      </a:cubicBezTo>
                      <a:cubicBezTo>
                        <a:pt x="73472" y="52615"/>
                        <a:pt x="65534" y="54467"/>
                        <a:pt x="82732" y="56054"/>
                      </a:cubicBezTo>
                      <a:cubicBezTo>
                        <a:pt x="99930" y="57642"/>
                        <a:pt x="150200" y="49969"/>
                        <a:pt x="185919" y="52879"/>
                      </a:cubicBezTo>
                      <a:cubicBezTo>
                        <a:pt x="221638" y="55789"/>
                        <a:pt x="309479" y="69547"/>
                        <a:pt x="297044" y="73516"/>
                      </a:cubicBezTo>
                      <a:cubicBezTo>
                        <a:pt x="284609" y="77485"/>
                        <a:pt x="135119" y="69018"/>
                        <a:pt x="111307" y="76691"/>
                      </a:cubicBezTo>
                      <a:cubicBezTo>
                        <a:pt x="87495" y="84364"/>
                        <a:pt x="139617" y="102621"/>
                        <a:pt x="154169" y="119554"/>
                      </a:cubicBezTo>
                      <a:cubicBezTo>
                        <a:pt x="168721" y="136487"/>
                        <a:pt x="190417" y="167972"/>
                        <a:pt x="198619" y="178291"/>
                      </a:cubicBezTo>
                      <a:cubicBezTo>
                        <a:pt x="206821" y="188610"/>
                        <a:pt x="197826" y="162151"/>
                        <a:pt x="203382" y="181466"/>
                      </a:cubicBezTo>
                      <a:cubicBezTo>
                        <a:pt x="208938" y="200781"/>
                        <a:pt x="199943" y="273277"/>
                        <a:pt x="231957" y="294179"/>
                      </a:cubicBezTo>
                      <a:cubicBezTo>
                        <a:pt x="263971" y="315081"/>
                        <a:pt x="395469" y="306879"/>
                        <a:pt x="395469" y="306879"/>
                      </a:cubicBezTo>
                      <a:cubicBezTo>
                        <a:pt x="397321" y="307143"/>
                        <a:pt x="276671" y="297353"/>
                        <a:pt x="243069" y="295766"/>
                      </a:cubicBezTo>
                      <a:cubicBezTo>
                        <a:pt x="209467" y="294179"/>
                        <a:pt x="199678" y="291269"/>
                        <a:pt x="193857" y="297354"/>
                      </a:cubicBezTo>
                      <a:cubicBezTo>
                        <a:pt x="188036" y="303439"/>
                        <a:pt x="204175" y="320373"/>
                        <a:pt x="208144" y="332279"/>
                      </a:cubicBezTo>
                      <a:cubicBezTo>
                        <a:pt x="212113" y="344185"/>
                        <a:pt x="206027" y="362970"/>
                        <a:pt x="217669" y="368791"/>
                      </a:cubicBezTo>
                      <a:cubicBezTo>
                        <a:pt x="229311" y="374612"/>
                        <a:pt x="282492" y="364558"/>
                        <a:pt x="277994" y="367204"/>
                      </a:cubicBezTo>
                      <a:cubicBezTo>
                        <a:pt x="273496" y="369850"/>
                        <a:pt x="202588" y="389693"/>
                        <a:pt x="190682" y="384666"/>
                      </a:cubicBezTo>
                      <a:cubicBezTo>
                        <a:pt x="178776" y="379639"/>
                        <a:pt x="204176" y="359001"/>
                        <a:pt x="206557" y="337041"/>
                      </a:cubicBezTo>
                      <a:cubicBezTo>
                        <a:pt x="208938" y="315081"/>
                        <a:pt x="218463" y="293121"/>
                        <a:pt x="204969" y="252904"/>
                      </a:cubicBezTo>
                      <a:cubicBezTo>
                        <a:pt x="191475" y="212687"/>
                        <a:pt x="158138" y="133576"/>
                        <a:pt x="125594" y="95741"/>
                      </a:cubicBezTo>
                      <a:cubicBezTo>
                        <a:pt x="93050" y="57906"/>
                        <a:pt x="4680" y="49439"/>
                        <a:pt x="182" y="370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0" name="フリーフォーム: 図形 1669">
                  <a:extLst>
                    <a:ext uri="{FF2B5EF4-FFF2-40B4-BE49-F238E27FC236}">
                      <a16:creationId xmlns:a16="http://schemas.microsoft.com/office/drawing/2014/main" id="{1D8E7B63-8023-419F-8F8C-406D6539FCE0}"/>
                    </a:ext>
                  </a:extLst>
                </p:cNvPr>
                <p:cNvSpPr/>
                <p:nvPr/>
              </p:nvSpPr>
              <p:spPr>
                <a:xfrm>
                  <a:off x="6357925" y="3784188"/>
                  <a:ext cx="529076" cy="81865"/>
                </a:xfrm>
                <a:custGeom>
                  <a:avLst/>
                  <a:gdLst>
                    <a:gd name="connsiteX0" fmla="*/ 384188 w 529076"/>
                    <a:gd name="connsiteY0" fmla="*/ 412 h 81865"/>
                    <a:gd name="connsiteX1" fmla="*/ 503250 w 529076"/>
                    <a:gd name="connsiteY1" fmla="*/ 21050 h 81865"/>
                    <a:gd name="connsiteX2" fmla="*/ 444513 w 529076"/>
                    <a:gd name="connsiteY2" fmla="*/ 30575 h 81865"/>
                    <a:gd name="connsiteX3" fmla="*/ 304813 w 529076"/>
                    <a:gd name="connsiteY3" fmla="*/ 46450 h 81865"/>
                    <a:gd name="connsiteX4" fmla="*/ 185750 w 529076"/>
                    <a:gd name="connsiteY4" fmla="*/ 59150 h 81865"/>
                    <a:gd name="connsiteX5" fmla="*/ 13 w 529076"/>
                    <a:gd name="connsiteY5" fmla="*/ 81375 h 81865"/>
                    <a:gd name="connsiteX6" fmla="*/ 195275 w 529076"/>
                    <a:gd name="connsiteY6" fmla="*/ 71850 h 81865"/>
                    <a:gd name="connsiteX7" fmla="*/ 523888 w 529076"/>
                    <a:gd name="connsiteY7" fmla="*/ 41687 h 81865"/>
                    <a:gd name="connsiteX8" fmla="*/ 384188 w 529076"/>
                    <a:gd name="connsiteY8" fmla="*/ 412 h 8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076" h="81865">
                      <a:moveTo>
                        <a:pt x="384188" y="412"/>
                      </a:moveTo>
                      <a:cubicBezTo>
                        <a:pt x="380748" y="-3027"/>
                        <a:pt x="493196" y="16023"/>
                        <a:pt x="503250" y="21050"/>
                      </a:cubicBezTo>
                      <a:cubicBezTo>
                        <a:pt x="513304" y="26077"/>
                        <a:pt x="477586" y="26342"/>
                        <a:pt x="444513" y="30575"/>
                      </a:cubicBezTo>
                      <a:cubicBezTo>
                        <a:pt x="411440" y="34808"/>
                        <a:pt x="347940" y="41687"/>
                        <a:pt x="304813" y="46450"/>
                      </a:cubicBezTo>
                      <a:lnTo>
                        <a:pt x="185750" y="59150"/>
                      </a:lnTo>
                      <a:cubicBezTo>
                        <a:pt x="134950" y="64971"/>
                        <a:pt x="-1575" y="79258"/>
                        <a:pt x="13" y="81375"/>
                      </a:cubicBezTo>
                      <a:cubicBezTo>
                        <a:pt x="1601" y="83492"/>
                        <a:pt x="107963" y="78465"/>
                        <a:pt x="195275" y="71850"/>
                      </a:cubicBezTo>
                      <a:cubicBezTo>
                        <a:pt x="282587" y="65235"/>
                        <a:pt x="486846" y="51477"/>
                        <a:pt x="523888" y="41687"/>
                      </a:cubicBezTo>
                      <a:cubicBezTo>
                        <a:pt x="560930" y="31897"/>
                        <a:pt x="387628" y="3851"/>
                        <a:pt x="384188" y="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1" name="フリーフォーム: 図形 1670">
                  <a:extLst>
                    <a:ext uri="{FF2B5EF4-FFF2-40B4-BE49-F238E27FC236}">
                      <a16:creationId xmlns:a16="http://schemas.microsoft.com/office/drawing/2014/main" id="{D2FEDA13-2DA8-4E9B-B6AC-96AE10D41130}"/>
                    </a:ext>
                  </a:extLst>
                </p:cNvPr>
                <p:cNvSpPr/>
                <p:nvPr/>
              </p:nvSpPr>
              <p:spPr>
                <a:xfrm>
                  <a:off x="6281562" y="3864044"/>
                  <a:ext cx="297865" cy="321851"/>
                </a:xfrm>
                <a:custGeom>
                  <a:avLst/>
                  <a:gdLst>
                    <a:gd name="connsiteX0" fmla="*/ 1763 w 297865"/>
                    <a:gd name="connsiteY0" fmla="*/ 55494 h 321851"/>
                    <a:gd name="connsiteX1" fmla="*/ 131938 w 297865"/>
                    <a:gd name="connsiteY1" fmla="*/ 1519 h 321851"/>
                    <a:gd name="connsiteX2" fmla="*/ 217663 w 297865"/>
                    <a:gd name="connsiteY2" fmla="*/ 22156 h 321851"/>
                    <a:gd name="connsiteX3" fmla="*/ 292276 w 297865"/>
                    <a:gd name="connsiteY3" fmla="*/ 96769 h 321851"/>
                    <a:gd name="connsiteX4" fmla="*/ 289101 w 297865"/>
                    <a:gd name="connsiteY4" fmla="*/ 185669 h 321851"/>
                    <a:gd name="connsiteX5" fmla="*/ 262113 w 297865"/>
                    <a:gd name="connsiteY5" fmla="*/ 236469 h 321851"/>
                    <a:gd name="connsiteX6" fmla="*/ 225601 w 297865"/>
                    <a:gd name="connsiteY6" fmla="*/ 274569 h 321851"/>
                    <a:gd name="connsiteX7" fmla="*/ 166863 w 297865"/>
                    <a:gd name="connsiteY7" fmla="*/ 314256 h 321851"/>
                    <a:gd name="connsiteX8" fmla="*/ 79551 w 297865"/>
                    <a:gd name="connsiteY8" fmla="*/ 320606 h 321851"/>
                    <a:gd name="connsiteX9" fmla="*/ 227188 w 297865"/>
                    <a:gd name="connsiteY9" fmla="*/ 298381 h 321851"/>
                    <a:gd name="connsiteX10" fmla="*/ 254176 w 297865"/>
                    <a:gd name="connsiteY10" fmla="*/ 279331 h 321851"/>
                    <a:gd name="connsiteX11" fmla="*/ 289101 w 297865"/>
                    <a:gd name="connsiteY11" fmla="*/ 206306 h 321851"/>
                    <a:gd name="connsiteX12" fmla="*/ 287513 w 297865"/>
                    <a:gd name="connsiteY12" fmla="*/ 123756 h 321851"/>
                    <a:gd name="connsiteX13" fmla="*/ 262113 w 297865"/>
                    <a:gd name="connsiteY13" fmla="*/ 71369 h 321851"/>
                    <a:gd name="connsiteX14" fmla="*/ 233538 w 297865"/>
                    <a:gd name="connsiteY14" fmla="*/ 25331 h 321851"/>
                    <a:gd name="connsiteX15" fmla="*/ 155751 w 297865"/>
                    <a:gd name="connsiteY15" fmla="*/ 9456 h 321851"/>
                    <a:gd name="connsiteX16" fmla="*/ 60501 w 297865"/>
                    <a:gd name="connsiteY16" fmla="*/ 22156 h 321851"/>
                    <a:gd name="connsiteX17" fmla="*/ 1763 w 297865"/>
                    <a:gd name="connsiteY17" fmla="*/ 55494 h 32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865" h="321851">
                      <a:moveTo>
                        <a:pt x="1763" y="55494"/>
                      </a:moveTo>
                      <a:cubicBezTo>
                        <a:pt x="13669" y="52055"/>
                        <a:pt x="95955" y="7075"/>
                        <a:pt x="131938" y="1519"/>
                      </a:cubicBezTo>
                      <a:cubicBezTo>
                        <a:pt x="167921" y="-4037"/>
                        <a:pt x="190940" y="6281"/>
                        <a:pt x="217663" y="22156"/>
                      </a:cubicBezTo>
                      <a:cubicBezTo>
                        <a:pt x="244386" y="38031"/>
                        <a:pt x="280370" y="69517"/>
                        <a:pt x="292276" y="96769"/>
                      </a:cubicBezTo>
                      <a:cubicBezTo>
                        <a:pt x="304182" y="124021"/>
                        <a:pt x="294128" y="162386"/>
                        <a:pt x="289101" y="185669"/>
                      </a:cubicBezTo>
                      <a:cubicBezTo>
                        <a:pt x="284074" y="208952"/>
                        <a:pt x="272696" y="221652"/>
                        <a:pt x="262113" y="236469"/>
                      </a:cubicBezTo>
                      <a:cubicBezTo>
                        <a:pt x="251530" y="251286"/>
                        <a:pt x="241476" y="261605"/>
                        <a:pt x="225601" y="274569"/>
                      </a:cubicBezTo>
                      <a:cubicBezTo>
                        <a:pt x="209726" y="287533"/>
                        <a:pt x="191205" y="306583"/>
                        <a:pt x="166863" y="314256"/>
                      </a:cubicBezTo>
                      <a:cubicBezTo>
                        <a:pt x="142521" y="321929"/>
                        <a:pt x="69497" y="323252"/>
                        <a:pt x="79551" y="320606"/>
                      </a:cubicBezTo>
                      <a:cubicBezTo>
                        <a:pt x="89605" y="317960"/>
                        <a:pt x="198084" y="305260"/>
                        <a:pt x="227188" y="298381"/>
                      </a:cubicBezTo>
                      <a:cubicBezTo>
                        <a:pt x="256292" y="291502"/>
                        <a:pt x="243857" y="294677"/>
                        <a:pt x="254176" y="279331"/>
                      </a:cubicBezTo>
                      <a:cubicBezTo>
                        <a:pt x="264495" y="263985"/>
                        <a:pt x="283545" y="232235"/>
                        <a:pt x="289101" y="206306"/>
                      </a:cubicBezTo>
                      <a:cubicBezTo>
                        <a:pt x="294657" y="180377"/>
                        <a:pt x="292011" y="146246"/>
                        <a:pt x="287513" y="123756"/>
                      </a:cubicBezTo>
                      <a:cubicBezTo>
                        <a:pt x="283015" y="101267"/>
                        <a:pt x="271109" y="87773"/>
                        <a:pt x="262113" y="71369"/>
                      </a:cubicBezTo>
                      <a:cubicBezTo>
                        <a:pt x="253117" y="54965"/>
                        <a:pt x="251265" y="35650"/>
                        <a:pt x="233538" y="25331"/>
                      </a:cubicBezTo>
                      <a:cubicBezTo>
                        <a:pt x="215811" y="15012"/>
                        <a:pt x="184590" y="9985"/>
                        <a:pt x="155751" y="9456"/>
                      </a:cubicBezTo>
                      <a:cubicBezTo>
                        <a:pt x="126912" y="8927"/>
                        <a:pt x="79551" y="17394"/>
                        <a:pt x="60501" y="22156"/>
                      </a:cubicBezTo>
                      <a:cubicBezTo>
                        <a:pt x="41451" y="26918"/>
                        <a:pt x="-10143" y="58933"/>
                        <a:pt x="1763" y="55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2" name="フリーフォーム: 図形 1671">
                  <a:extLst>
                    <a:ext uri="{FF2B5EF4-FFF2-40B4-BE49-F238E27FC236}">
                      <a16:creationId xmlns:a16="http://schemas.microsoft.com/office/drawing/2014/main" id="{CC5859E9-A098-451D-BEE0-277954776432}"/>
                    </a:ext>
                  </a:extLst>
                </p:cNvPr>
                <p:cNvSpPr/>
                <p:nvPr/>
              </p:nvSpPr>
              <p:spPr>
                <a:xfrm>
                  <a:off x="6339418" y="3887242"/>
                  <a:ext cx="210968" cy="273841"/>
                </a:xfrm>
                <a:custGeom>
                  <a:avLst/>
                  <a:gdLst>
                    <a:gd name="connsiteX0" fmla="*/ 2645 w 210968"/>
                    <a:gd name="connsiteY0" fmla="*/ 546 h 273841"/>
                    <a:gd name="connsiteX1" fmla="*/ 159807 w 210968"/>
                    <a:gd name="connsiteY1" fmla="*/ 13246 h 273841"/>
                    <a:gd name="connsiteX2" fmla="*/ 199495 w 210968"/>
                    <a:gd name="connsiteY2" fmla="*/ 67221 h 273841"/>
                    <a:gd name="connsiteX3" fmla="*/ 202670 w 210968"/>
                    <a:gd name="connsiteY3" fmla="*/ 167233 h 273841"/>
                    <a:gd name="connsiteX4" fmla="*/ 191557 w 210968"/>
                    <a:gd name="connsiteY4" fmla="*/ 206921 h 273841"/>
                    <a:gd name="connsiteX5" fmla="*/ 150282 w 210968"/>
                    <a:gd name="connsiteY5" fmla="*/ 252958 h 273841"/>
                    <a:gd name="connsiteX6" fmla="*/ 101070 w 210968"/>
                    <a:gd name="connsiteY6" fmla="*/ 272008 h 273841"/>
                    <a:gd name="connsiteX7" fmla="*/ 62970 w 210968"/>
                    <a:gd name="connsiteY7" fmla="*/ 272008 h 273841"/>
                    <a:gd name="connsiteX8" fmla="*/ 135995 w 210968"/>
                    <a:gd name="connsiteY8" fmla="*/ 262483 h 273841"/>
                    <a:gd name="connsiteX9" fmla="*/ 196320 w 210968"/>
                    <a:gd name="connsiteY9" fmla="*/ 219621 h 273841"/>
                    <a:gd name="connsiteX10" fmla="*/ 210607 w 210968"/>
                    <a:gd name="connsiteY10" fmla="*/ 129133 h 273841"/>
                    <a:gd name="connsiteX11" fmla="*/ 186795 w 210968"/>
                    <a:gd name="connsiteY11" fmla="*/ 30708 h 273841"/>
                    <a:gd name="connsiteX12" fmla="*/ 70907 w 210968"/>
                    <a:gd name="connsiteY12" fmla="*/ 3721 h 273841"/>
                    <a:gd name="connsiteX13" fmla="*/ 2645 w 210968"/>
                    <a:gd name="connsiteY13" fmla="*/ 546 h 27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0968" h="273841">
                      <a:moveTo>
                        <a:pt x="2645" y="546"/>
                      </a:moveTo>
                      <a:cubicBezTo>
                        <a:pt x="17462" y="2133"/>
                        <a:pt x="126999" y="2134"/>
                        <a:pt x="159807" y="13246"/>
                      </a:cubicBezTo>
                      <a:cubicBezTo>
                        <a:pt x="192615" y="24359"/>
                        <a:pt x="192351" y="41557"/>
                        <a:pt x="199495" y="67221"/>
                      </a:cubicBezTo>
                      <a:cubicBezTo>
                        <a:pt x="206639" y="92885"/>
                        <a:pt x="203993" y="143950"/>
                        <a:pt x="202670" y="167233"/>
                      </a:cubicBezTo>
                      <a:cubicBezTo>
                        <a:pt x="201347" y="190516"/>
                        <a:pt x="200288" y="192634"/>
                        <a:pt x="191557" y="206921"/>
                      </a:cubicBezTo>
                      <a:cubicBezTo>
                        <a:pt x="182826" y="221208"/>
                        <a:pt x="165363" y="242110"/>
                        <a:pt x="150282" y="252958"/>
                      </a:cubicBezTo>
                      <a:cubicBezTo>
                        <a:pt x="135201" y="263806"/>
                        <a:pt x="115622" y="268833"/>
                        <a:pt x="101070" y="272008"/>
                      </a:cubicBezTo>
                      <a:cubicBezTo>
                        <a:pt x="86518" y="275183"/>
                        <a:pt x="57149" y="273596"/>
                        <a:pt x="62970" y="272008"/>
                      </a:cubicBezTo>
                      <a:cubicBezTo>
                        <a:pt x="68791" y="270421"/>
                        <a:pt x="113770" y="271214"/>
                        <a:pt x="135995" y="262483"/>
                      </a:cubicBezTo>
                      <a:cubicBezTo>
                        <a:pt x="158220" y="253752"/>
                        <a:pt x="183885" y="241846"/>
                        <a:pt x="196320" y="219621"/>
                      </a:cubicBezTo>
                      <a:cubicBezTo>
                        <a:pt x="208755" y="197396"/>
                        <a:pt x="212194" y="160618"/>
                        <a:pt x="210607" y="129133"/>
                      </a:cubicBezTo>
                      <a:cubicBezTo>
                        <a:pt x="209020" y="97648"/>
                        <a:pt x="210078" y="51610"/>
                        <a:pt x="186795" y="30708"/>
                      </a:cubicBezTo>
                      <a:cubicBezTo>
                        <a:pt x="163512" y="9806"/>
                        <a:pt x="103186" y="6367"/>
                        <a:pt x="70907" y="3721"/>
                      </a:cubicBezTo>
                      <a:cubicBezTo>
                        <a:pt x="38628" y="1075"/>
                        <a:pt x="-12172" y="-1041"/>
                        <a:pt x="2645" y="5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3" name="フリーフォーム: 図形 1672">
                  <a:extLst>
                    <a:ext uri="{FF2B5EF4-FFF2-40B4-BE49-F238E27FC236}">
                      <a16:creationId xmlns:a16="http://schemas.microsoft.com/office/drawing/2014/main" id="{9410DC1B-45BC-4F6F-9718-A8F83F0A9EC5}"/>
                    </a:ext>
                  </a:extLst>
                </p:cNvPr>
                <p:cNvSpPr/>
                <p:nvPr/>
              </p:nvSpPr>
              <p:spPr>
                <a:xfrm>
                  <a:off x="6288078" y="3890955"/>
                  <a:ext cx="267943" cy="287992"/>
                </a:xfrm>
                <a:custGeom>
                  <a:avLst/>
                  <a:gdLst>
                    <a:gd name="connsiteX0" fmla="*/ 10 w 267943"/>
                    <a:gd name="connsiteY0" fmla="*/ 25408 h 287992"/>
                    <a:gd name="connsiteX1" fmla="*/ 115897 w 267943"/>
                    <a:gd name="connsiteY1" fmla="*/ 11120 h 287992"/>
                    <a:gd name="connsiteX2" fmla="*/ 214322 w 267943"/>
                    <a:gd name="connsiteY2" fmla="*/ 63508 h 287992"/>
                    <a:gd name="connsiteX3" fmla="*/ 233372 w 267943"/>
                    <a:gd name="connsiteY3" fmla="*/ 106370 h 287992"/>
                    <a:gd name="connsiteX4" fmla="*/ 182572 w 267943"/>
                    <a:gd name="connsiteY4" fmla="*/ 177808 h 287992"/>
                    <a:gd name="connsiteX5" fmla="*/ 150822 w 267943"/>
                    <a:gd name="connsiteY5" fmla="*/ 195270 h 287992"/>
                    <a:gd name="connsiteX6" fmla="*/ 230197 w 267943"/>
                    <a:gd name="connsiteY6" fmla="*/ 141295 h 287992"/>
                    <a:gd name="connsiteX7" fmla="*/ 230197 w 267943"/>
                    <a:gd name="connsiteY7" fmla="*/ 188920 h 287992"/>
                    <a:gd name="connsiteX8" fmla="*/ 219085 w 267943"/>
                    <a:gd name="connsiteY8" fmla="*/ 215908 h 287992"/>
                    <a:gd name="connsiteX9" fmla="*/ 158760 w 267943"/>
                    <a:gd name="connsiteY9" fmla="*/ 230195 h 287992"/>
                    <a:gd name="connsiteX10" fmla="*/ 74622 w 267943"/>
                    <a:gd name="connsiteY10" fmla="*/ 258770 h 287992"/>
                    <a:gd name="connsiteX11" fmla="*/ 42872 w 267943"/>
                    <a:gd name="connsiteY11" fmla="*/ 287345 h 287992"/>
                    <a:gd name="connsiteX12" fmla="*/ 174635 w 267943"/>
                    <a:gd name="connsiteY12" fmla="*/ 266708 h 287992"/>
                    <a:gd name="connsiteX13" fmla="*/ 265122 w 267943"/>
                    <a:gd name="connsiteY13" fmla="*/ 146058 h 287992"/>
                    <a:gd name="connsiteX14" fmla="*/ 241310 w 267943"/>
                    <a:gd name="connsiteY14" fmla="*/ 31758 h 287992"/>
                    <a:gd name="connsiteX15" fmla="*/ 203210 w 267943"/>
                    <a:gd name="connsiteY15" fmla="*/ 11120 h 287992"/>
                    <a:gd name="connsiteX16" fmla="*/ 122247 w 267943"/>
                    <a:gd name="connsiteY16" fmla="*/ 8 h 287992"/>
                    <a:gd name="connsiteX17" fmla="*/ 10 w 267943"/>
                    <a:gd name="connsiteY17" fmla="*/ 25408 h 28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943" h="287992">
                      <a:moveTo>
                        <a:pt x="10" y="25408"/>
                      </a:moveTo>
                      <a:cubicBezTo>
                        <a:pt x="-1048" y="27260"/>
                        <a:pt x="80178" y="4770"/>
                        <a:pt x="115897" y="11120"/>
                      </a:cubicBezTo>
                      <a:cubicBezTo>
                        <a:pt x="151616" y="17470"/>
                        <a:pt x="194743" y="47633"/>
                        <a:pt x="214322" y="63508"/>
                      </a:cubicBezTo>
                      <a:cubicBezTo>
                        <a:pt x="233901" y="79383"/>
                        <a:pt x="238664" y="87320"/>
                        <a:pt x="233372" y="106370"/>
                      </a:cubicBezTo>
                      <a:cubicBezTo>
                        <a:pt x="228080" y="125420"/>
                        <a:pt x="196330" y="162991"/>
                        <a:pt x="182572" y="177808"/>
                      </a:cubicBezTo>
                      <a:cubicBezTo>
                        <a:pt x="168814" y="192625"/>
                        <a:pt x="142885" y="201355"/>
                        <a:pt x="150822" y="195270"/>
                      </a:cubicBezTo>
                      <a:cubicBezTo>
                        <a:pt x="158759" y="189185"/>
                        <a:pt x="216968" y="142353"/>
                        <a:pt x="230197" y="141295"/>
                      </a:cubicBezTo>
                      <a:cubicBezTo>
                        <a:pt x="243426" y="140237"/>
                        <a:pt x="232049" y="176485"/>
                        <a:pt x="230197" y="188920"/>
                      </a:cubicBezTo>
                      <a:cubicBezTo>
                        <a:pt x="228345" y="201356"/>
                        <a:pt x="230991" y="209029"/>
                        <a:pt x="219085" y="215908"/>
                      </a:cubicBezTo>
                      <a:cubicBezTo>
                        <a:pt x="207179" y="222787"/>
                        <a:pt x="182837" y="223051"/>
                        <a:pt x="158760" y="230195"/>
                      </a:cubicBezTo>
                      <a:cubicBezTo>
                        <a:pt x="134683" y="237339"/>
                        <a:pt x="93937" y="249245"/>
                        <a:pt x="74622" y="258770"/>
                      </a:cubicBezTo>
                      <a:cubicBezTo>
                        <a:pt x="55307" y="268295"/>
                        <a:pt x="26203" y="286022"/>
                        <a:pt x="42872" y="287345"/>
                      </a:cubicBezTo>
                      <a:cubicBezTo>
                        <a:pt x="59541" y="288668"/>
                        <a:pt x="137593" y="290256"/>
                        <a:pt x="174635" y="266708"/>
                      </a:cubicBezTo>
                      <a:cubicBezTo>
                        <a:pt x="211677" y="243160"/>
                        <a:pt x="254010" y="185216"/>
                        <a:pt x="265122" y="146058"/>
                      </a:cubicBezTo>
                      <a:cubicBezTo>
                        <a:pt x="276235" y="106900"/>
                        <a:pt x="251629" y="54248"/>
                        <a:pt x="241310" y="31758"/>
                      </a:cubicBezTo>
                      <a:cubicBezTo>
                        <a:pt x="230991" y="9268"/>
                        <a:pt x="223054" y="16412"/>
                        <a:pt x="203210" y="11120"/>
                      </a:cubicBezTo>
                      <a:cubicBezTo>
                        <a:pt x="183366" y="5828"/>
                        <a:pt x="152145" y="537"/>
                        <a:pt x="122247" y="8"/>
                      </a:cubicBezTo>
                      <a:cubicBezTo>
                        <a:pt x="92349" y="-521"/>
                        <a:pt x="1068" y="23556"/>
                        <a:pt x="10" y="25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4" name="フリーフォーム: 図形 1673">
                  <a:extLst>
                    <a:ext uri="{FF2B5EF4-FFF2-40B4-BE49-F238E27FC236}">
                      <a16:creationId xmlns:a16="http://schemas.microsoft.com/office/drawing/2014/main" id="{F9F4587A-1503-484C-836C-7E311C031C1F}"/>
                    </a:ext>
                  </a:extLst>
                </p:cNvPr>
                <p:cNvSpPr/>
                <p:nvPr/>
              </p:nvSpPr>
              <p:spPr>
                <a:xfrm>
                  <a:off x="5939885" y="4161246"/>
                  <a:ext cx="588088" cy="85082"/>
                </a:xfrm>
                <a:custGeom>
                  <a:avLst/>
                  <a:gdLst>
                    <a:gd name="connsiteX0" fmla="*/ 14828 w 588088"/>
                    <a:gd name="connsiteY0" fmla="*/ 82142 h 85082"/>
                    <a:gd name="connsiteX1" fmla="*/ 373603 w 588088"/>
                    <a:gd name="connsiteY1" fmla="*/ 80554 h 85082"/>
                    <a:gd name="connsiteX2" fmla="*/ 311690 w 588088"/>
                    <a:gd name="connsiteY2" fmla="*/ 71029 h 85082"/>
                    <a:gd name="connsiteX3" fmla="*/ 513303 w 588088"/>
                    <a:gd name="connsiteY3" fmla="*/ 42454 h 85082"/>
                    <a:gd name="connsiteX4" fmla="*/ 584740 w 588088"/>
                    <a:gd name="connsiteY4" fmla="*/ 1179 h 85082"/>
                    <a:gd name="connsiteX5" fmla="*/ 419640 w 588088"/>
                    <a:gd name="connsiteY5" fmla="*/ 12292 h 85082"/>
                    <a:gd name="connsiteX6" fmla="*/ 356140 w 588088"/>
                    <a:gd name="connsiteY6" fmla="*/ 23404 h 85082"/>
                    <a:gd name="connsiteX7" fmla="*/ 418053 w 588088"/>
                    <a:gd name="connsiteY7" fmla="*/ 15467 h 85082"/>
                    <a:gd name="connsiteX8" fmla="*/ 252953 w 588088"/>
                    <a:gd name="connsiteY8" fmla="*/ 18642 h 85082"/>
                    <a:gd name="connsiteX9" fmla="*/ 165640 w 588088"/>
                    <a:gd name="connsiteY9" fmla="*/ 18642 h 85082"/>
                    <a:gd name="connsiteX10" fmla="*/ 98965 w 588088"/>
                    <a:gd name="connsiteY10" fmla="*/ 32929 h 85082"/>
                    <a:gd name="connsiteX11" fmla="*/ 83090 w 588088"/>
                    <a:gd name="connsiteY11" fmla="*/ 42454 h 85082"/>
                    <a:gd name="connsiteX12" fmla="*/ 105315 w 588088"/>
                    <a:gd name="connsiteY12" fmla="*/ 32929 h 85082"/>
                    <a:gd name="connsiteX13" fmla="*/ 68803 w 588088"/>
                    <a:gd name="connsiteY13" fmla="*/ 40867 h 85082"/>
                    <a:gd name="connsiteX14" fmla="*/ 14828 w 588088"/>
                    <a:gd name="connsiteY14" fmla="*/ 82142 h 8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8088" h="85082">
                      <a:moveTo>
                        <a:pt x="14828" y="82142"/>
                      </a:moveTo>
                      <a:cubicBezTo>
                        <a:pt x="65628" y="88757"/>
                        <a:pt x="324126" y="82406"/>
                        <a:pt x="373603" y="80554"/>
                      </a:cubicBezTo>
                      <a:cubicBezTo>
                        <a:pt x="423080" y="78702"/>
                        <a:pt x="288407" y="77379"/>
                        <a:pt x="311690" y="71029"/>
                      </a:cubicBezTo>
                      <a:cubicBezTo>
                        <a:pt x="334973" y="64679"/>
                        <a:pt x="467795" y="54096"/>
                        <a:pt x="513303" y="42454"/>
                      </a:cubicBezTo>
                      <a:cubicBezTo>
                        <a:pt x="558811" y="30812"/>
                        <a:pt x="600350" y="6206"/>
                        <a:pt x="584740" y="1179"/>
                      </a:cubicBezTo>
                      <a:cubicBezTo>
                        <a:pt x="569130" y="-3848"/>
                        <a:pt x="457740" y="8588"/>
                        <a:pt x="419640" y="12292"/>
                      </a:cubicBezTo>
                      <a:cubicBezTo>
                        <a:pt x="381540" y="15996"/>
                        <a:pt x="356405" y="22875"/>
                        <a:pt x="356140" y="23404"/>
                      </a:cubicBezTo>
                      <a:cubicBezTo>
                        <a:pt x="355876" y="23933"/>
                        <a:pt x="435251" y="16261"/>
                        <a:pt x="418053" y="15467"/>
                      </a:cubicBezTo>
                      <a:cubicBezTo>
                        <a:pt x="400855" y="14673"/>
                        <a:pt x="295022" y="18113"/>
                        <a:pt x="252953" y="18642"/>
                      </a:cubicBezTo>
                      <a:cubicBezTo>
                        <a:pt x="210884" y="19171"/>
                        <a:pt x="191305" y="16261"/>
                        <a:pt x="165640" y="18642"/>
                      </a:cubicBezTo>
                      <a:cubicBezTo>
                        <a:pt x="139975" y="21023"/>
                        <a:pt x="112723" y="28960"/>
                        <a:pt x="98965" y="32929"/>
                      </a:cubicBezTo>
                      <a:cubicBezTo>
                        <a:pt x="85207" y="36898"/>
                        <a:pt x="82032" y="42454"/>
                        <a:pt x="83090" y="42454"/>
                      </a:cubicBezTo>
                      <a:cubicBezTo>
                        <a:pt x="84148" y="42454"/>
                        <a:pt x="107696" y="33193"/>
                        <a:pt x="105315" y="32929"/>
                      </a:cubicBezTo>
                      <a:cubicBezTo>
                        <a:pt x="102934" y="32665"/>
                        <a:pt x="78328" y="36104"/>
                        <a:pt x="68803" y="40867"/>
                      </a:cubicBezTo>
                      <a:cubicBezTo>
                        <a:pt x="59278" y="45630"/>
                        <a:pt x="-35972" y="75527"/>
                        <a:pt x="14828" y="82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5" name="フリーフォーム: 図形 1674">
                  <a:extLst>
                    <a:ext uri="{FF2B5EF4-FFF2-40B4-BE49-F238E27FC236}">
                      <a16:creationId xmlns:a16="http://schemas.microsoft.com/office/drawing/2014/main" id="{5152C3C3-162A-47D2-A612-9C2357029271}"/>
                    </a:ext>
                  </a:extLst>
                </p:cNvPr>
                <p:cNvSpPr/>
                <p:nvPr/>
              </p:nvSpPr>
              <p:spPr>
                <a:xfrm>
                  <a:off x="6090831" y="3906827"/>
                  <a:ext cx="370311" cy="32088"/>
                </a:xfrm>
                <a:custGeom>
                  <a:avLst/>
                  <a:gdLst>
                    <a:gd name="connsiteX0" fmla="*/ 370294 w 370311"/>
                    <a:gd name="connsiteY0" fmla="*/ 22236 h 32088"/>
                    <a:gd name="connsiteX1" fmla="*/ 235357 w 370311"/>
                    <a:gd name="connsiteY1" fmla="*/ 9536 h 32088"/>
                    <a:gd name="connsiteX2" fmla="*/ 171857 w 370311"/>
                    <a:gd name="connsiteY2" fmla="*/ 14298 h 32088"/>
                    <a:gd name="connsiteX3" fmla="*/ 407 w 370311"/>
                    <a:gd name="connsiteY3" fmla="*/ 22236 h 32088"/>
                    <a:gd name="connsiteX4" fmla="*/ 127407 w 370311"/>
                    <a:gd name="connsiteY4" fmla="*/ 31761 h 32088"/>
                    <a:gd name="connsiteX5" fmla="*/ 233769 w 370311"/>
                    <a:gd name="connsiteY5" fmla="*/ 9536 h 32088"/>
                    <a:gd name="connsiteX6" fmla="*/ 244882 w 370311"/>
                    <a:gd name="connsiteY6" fmla="*/ 11 h 32088"/>
                    <a:gd name="connsiteX7" fmla="*/ 370294 w 370311"/>
                    <a:gd name="connsiteY7" fmla="*/ 22236 h 3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0311" h="32088">
                      <a:moveTo>
                        <a:pt x="370294" y="22236"/>
                      </a:moveTo>
                      <a:cubicBezTo>
                        <a:pt x="368707" y="23823"/>
                        <a:pt x="268430" y="10859"/>
                        <a:pt x="235357" y="9536"/>
                      </a:cubicBezTo>
                      <a:cubicBezTo>
                        <a:pt x="202284" y="8213"/>
                        <a:pt x="171857" y="14298"/>
                        <a:pt x="171857" y="14298"/>
                      </a:cubicBezTo>
                      <a:cubicBezTo>
                        <a:pt x="132699" y="16415"/>
                        <a:pt x="7815" y="19325"/>
                        <a:pt x="407" y="22236"/>
                      </a:cubicBezTo>
                      <a:cubicBezTo>
                        <a:pt x="-7001" y="25147"/>
                        <a:pt x="88513" y="33878"/>
                        <a:pt x="127407" y="31761"/>
                      </a:cubicBezTo>
                      <a:cubicBezTo>
                        <a:pt x="166301" y="29644"/>
                        <a:pt x="214190" y="14828"/>
                        <a:pt x="233769" y="9536"/>
                      </a:cubicBezTo>
                      <a:cubicBezTo>
                        <a:pt x="253348" y="4244"/>
                        <a:pt x="227420" y="-253"/>
                        <a:pt x="244882" y="11"/>
                      </a:cubicBezTo>
                      <a:cubicBezTo>
                        <a:pt x="262344" y="275"/>
                        <a:pt x="371881" y="20649"/>
                        <a:pt x="370294" y="22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6" name="フリーフォーム: 図形 1675">
                  <a:extLst>
                    <a:ext uri="{FF2B5EF4-FFF2-40B4-BE49-F238E27FC236}">
                      <a16:creationId xmlns:a16="http://schemas.microsoft.com/office/drawing/2014/main" id="{C7613BBB-3FDB-409B-A123-0BE5DE6FD465}"/>
                    </a:ext>
                  </a:extLst>
                </p:cNvPr>
                <p:cNvSpPr/>
                <p:nvPr/>
              </p:nvSpPr>
              <p:spPr>
                <a:xfrm>
                  <a:off x="5835861" y="3917622"/>
                  <a:ext cx="359154" cy="21173"/>
                </a:xfrm>
                <a:custGeom>
                  <a:avLst/>
                  <a:gdLst>
                    <a:gd name="connsiteX0" fmla="*/ 1377 w 359154"/>
                    <a:gd name="connsiteY0" fmla="*/ 1916 h 21173"/>
                    <a:gd name="connsiteX1" fmla="*/ 333164 w 359154"/>
                    <a:gd name="connsiteY1" fmla="*/ 20966 h 21173"/>
                    <a:gd name="connsiteX2" fmla="*/ 331577 w 359154"/>
                    <a:gd name="connsiteY2" fmla="*/ 11441 h 21173"/>
                    <a:gd name="connsiteX3" fmla="*/ 282364 w 359154"/>
                    <a:gd name="connsiteY3" fmla="*/ 1916 h 21173"/>
                    <a:gd name="connsiteX4" fmla="*/ 217277 w 359154"/>
                    <a:gd name="connsiteY4" fmla="*/ 1916 h 21173"/>
                    <a:gd name="connsiteX5" fmla="*/ 1377 w 359154"/>
                    <a:gd name="connsiteY5" fmla="*/ 1916 h 21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9154" h="21173">
                      <a:moveTo>
                        <a:pt x="1377" y="1916"/>
                      </a:moveTo>
                      <a:cubicBezTo>
                        <a:pt x="20692" y="5091"/>
                        <a:pt x="278131" y="19379"/>
                        <a:pt x="333164" y="20966"/>
                      </a:cubicBezTo>
                      <a:cubicBezTo>
                        <a:pt x="388197" y="22553"/>
                        <a:pt x="340044" y="14616"/>
                        <a:pt x="331577" y="11441"/>
                      </a:cubicBezTo>
                      <a:cubicBezTo>
                        <a:pt x="323110" y="8266"/>
                        <a:pt x="301414" y="3503"/>
                        <a:pt x="282364" y="1916"/>
                      </a:cubicBezTo>
                      <a:cubicBezTo>
                        <a:pt x="263314" y="329"/>
                        <a:pt x="263050" y="3768"/>
                        <a:pt x="217277" y="1916"/>
                      </a:cubicBezTo>
                      <a:cubicBezTo>
                        <a:pt x="171504" y="64"/>
                        <a:pt x="-17938" y="-1259"/>
                        <a:pt x="1377" y="19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7" name="フリーフォーム: 図形 1676">
                  <a:extLst>
                    <a:ext uri="{FF2B5EF4-FFF2-40B4-BE49-F238E27FC236}">
                      <a16:creationId xmlns:a16="http://schemas.microsoft.com/office/drawing/2014/main" id="{C56F3740-C668-4C09-8B77-4AD390E780A1}"/>
                    </a:ext>
                  </a:extLst>
                </p:cNvPr>
                <p:cNvSpPr/>
                <p:nvPr/>
              </p:nvSpPr>
              <p:spPr>
                <a:xfrm>
                  <a:off x="5595918" y="3925861"/>
                  <a:ext cx="243005" cy="125463"/>
                </a:xfrm>
                <a:custGeom>
                  <a:avLst/>
                  <a:gdLst>
                    <a:gd name="connsiteX0" fmla="*/ 242907 w 243005"/>
                    <a:gd name="connsiteY0" fmla="*/ 27 h 125463"/>
                    <a:gd name="connsiteX1" fmla="*/ 152420 w 243005"/>
                    <a:gd name="connsiteY1" fmla="*/ 58764 h 125463"/>
                    <a:gd name="connsiteX2" fmla="*/ 85745 w 243005"/>
                    <a:gd name="connsiteY2" fmla="*/ 82577 h 125463"/>
                    <a:gd name="connsiteX3" fmla="*/ 20 w 243005"/>
                    <a:gd name="connsiteY3" fmla="*/ 125439 h 125463"/>
                    <a:gd name="connsiteX4" fmla="*/ 93682 w 243005"/>
                    <a:gd name="connsiteY4" fmla="*/ 88927 h 125463"/>
                    <a:gd name="connsiteX5" fmla="*/ 93682 w 243005"/>
                    <a:gd name="connsiteY5" fmla="*/ 98452 h 125463"/>
                    <a:gd name="connsiteX6" fmla="*/ 168295 w 243005"/>
                    <a:gd name="connsiteY6" fmla="*/ 66702 h 125463"/>
                    <a:gd name="connsiteX7" fmla="*/ 242907 w 243005"/>
                    <a:gd name="connsiteY7" fmla="*/ 27 h 12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005" h="125463">
                      <a:moveTo>
                        <a:pt x="242907" y="27"/>
                      </a:moveTo>
                      <a:cubicBezTo>
                        <a:pt x="240261" y="-1296"/>
                        <a:pt x="178614" y="45006"/>
                        <a:pt x="152420" y="58764"/>
                      </a:cubicBezTo>
                      <a:cubicBezTo>
                        <a:pt x="126226" y="72522"/>
                        <a:pt x="111145" y="71465"/>
                        <a:pt x="85745" y="82577"/>
                      </a:cubicBezTo>
                      <a:cubicBezTo>
                        <a:pt x="60345" y="93689"/>
                        <a:pt x="-1303" y="124381"/>
                        <a:pt x="20" y="125439"/>
                      </a:cubicBezTo>
                      <a:cubicBezTo>
                        <a:pt x="1343" y="126497"/>
                        <a:pt x="78072" y="93425"/>
                        <a:pt x="93682" y="88927"/>
                      </a:cubicBezTo>
                      <a:cubicBezTo>
                        <a:pt x="109292" y="84429"/>
                        <a:pt x="81247" y="102156"/>
                        <a:pt x="93682" y="98452"/>
                      </a:cubicBezTo>
                      <a:cubicBezTo>
                        <a:pt x="106117" y="94748"/>
                        <a:pt x="142101" y="81254"/>
                        <a:pt x="168295" y="66702"/>
                      </a:cubicBezTo>
                      <a:cubicBezTo>
                        <a:pt x="194489" y="52150"/>
                        <a:pt x="245553" y="1350"/>
                        <a:pt x="242907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8" name="フリーフォーム: 図形 1677">
                  <a:extLst>
                    <a:ext uri="{FF2B5EF4-FFF2-40B4-BE49-F238E27FC236}">
                      <a16:creationId xmlns:a16="http://schemas.microsoft.com/office/drawing/2014/main" id="{B3278055-EEA7-4695-925F-C53F76CBFFB6}"/>
                    </a:ext>
                  </a:extLst>
                </p:cNvPr>
                <p:cNvSpPr/>
                <p:nvPr/>
              </p:nvSpPr>
              <p:spPr>
                <a:xfrm>
                  <a:off x="5468772" y="4021123"/>
                  <a:ext cx="224122" cy="106401"/>
                </a:xfrm>
                <a:custGeom>
                  <a:avLst/>
                  <a:gdLst>
                    <a:gd name="connsiteX0" fmla="*/ 224003 w 224122"/>
                    <a:gd name="connsiteY0" fmla="*/ 15 h 106401"/>
                    <a:gd name="connsiteX1" fmla="*/ 125578 w 224122"/>
                    <a:gd name="connsiteY1" fmla="*/ 42877 h 106401"/>
                    <a:gd name="connsiteX2" fmla="*/ 68428 w 224122"/>
                    <a:gd name="connsiteY2" fmla="*/ 77802 h 106401"/>
                    <a:gd name="connsiteX3" fmla="*/ 166 w 224122"/>
                    <a:gd name="connsiteY3" fmla="*/ 106377 h 106401"/>
                    <a:gd name="connsiteX4" fmla="*/ 89066 w 224122"/>
                    <a:gd name="connsiteY4" fmla="*/ 73040 h 106401"/>
                    <a:gd name="connsiteX5" fmla="*/ 144628 w 224122"/>
                    <a:gd name="connsiteY5" fmla="*/ 47640 h 106401"/>
                    <a:gd name="connsiteX6" fmla="*/ 224003 w 224122"/>
                    <a:gd name="connsiteY6" fmla="*/ 15 h 10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122" h="106401">
                      <a:moveTo>
                        <a:pt x="224003" y="15"/>
                      </a:moveTo>
                      <a:cubicBezTo>
                        <a:pt x="220828" y="-779"/>
                        <a:pt x="151507" y="29913"/>
                        <a:pt x="125578" y="42877"/>
                      </a:cubicBezTo>
                      <a:cubicBezTo>
                        <a:pt x="99649" y="55842"/>
                        <a:pt x="89330" y="67219"/>
                        <a:pt x="68428" y="77802"/>
                      </a:cubicBezTo>
                      <a:cubicBezTo>
                        <a:pt x="47526" y="88385"/>
                        <a:pt x="-3274" y="107171"/>
                        <a:pt x="166" y="106377"/>
                      </a:cubicBezTo>
                      <a:cubicBezTo>
                        <a:pt x="3606" y="105583"/>
                        <a:pt x="64989" y="82829"/>
                        <a:pt x="89066" y="73040"/>
                      </a:cubicBezTo>
                      <a:cubicBezTo>
                        <a:pt x="113143" y="63251"/>
                        <a:pt x="122932" y="58223"/>
                        <a:pt x="144628" y="47640"/>
                      </a:cubicBezTo>
                      <a:cubicBezTo>
                        <a:pt x="166324" y="37057"/>
                        <a:pt x="227178" y="809"/>
                        <a:pt x="22400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9" name="フリーフォーム: 図形 1678">
                  <a:extLst>
                    <a:ext uri="{FF2B5EF4-FFF2-40B4-BE49-F238E27FC236}">
                      <a16:creationId xmlns:a16="http://schemas.microsoft.com/office/drawing/2014/main" id="{722D77E9-647A-4D07-AFE3-E049D857EB98}"/>
                    </a:ext>
                  </a:extLst>
                </p:cNvPr>
                <p:cNvSpPr/>
                <p:nvPr/>
              </p:nvSpPr>
              <p:spPr>
                <a:xfrm>
                  <a:off x="5420894" y="4084079"/>
                  <a:ext cx="173765" cy="66829"/>
                </a:xfrm>
                <a:custGeom>
                  <a:avLst/>
                  <a:gdLst>
                    <a:gd name="connsiteX0" fmla="*/ 419 w 173765"/>
                    <a:gd name="connsiteY0" fmla="*/ 65646 h 66829"/>
                    <a:gd name="connsiteX1" fmla="*/ 65506 w 173765"/>
                    <a:gd name="connsiteY1" fmla="*/ 51359 h 66829"/>
                    <a:gd name="connsiteX2" fmla="*/ 173456 w 173765"/>
                    <a:gd name="connsiteY2" fmla="*/ 559 h 66829"/>
                    <a:gd name="connsiteX3" fmla="*/ 95669 w 173765"/>
                    <a:gd name="connsiteY3" fmla="*/ 25959 h 66829"/>
                    <a:gd name="connsiteX4" fmla="*/ 419 w 173765"/>
                    <a:gd name="connsiteY4" fmla="*/ 65646 h 6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765" h="66829">
                      <a:moveTo>
                        <a:pt x="419" y="65646"/>
                      </a:moveTo>
                      <a:cubicBezTo>
                        <a:pt x="-4608" y="69879"/>
                        <a:pt x="36667" y="62207"/>
                        <a:pt x="65506" y="51359"/>
                      </a:cubicBezTo>
                      <a:cubicBezTo>
                        <a:pt x="94346" y="40511"/>
                        <a:pt x="168429" y="4792"/>
                        <a:pt x="173456" y="559"/>
                      </a:cubicBezTo>
                      <a:cubicBezTo>
                        <a:pt x="178483" y="-3674"/>
                        <a:pt x="121069" y="17228"/>
                        <a:pt x="95669" y="25959"/>
                      </a:cubicBezTo>
                      <a:cubicBezTo>
                        <a:pt x="70269" y="34690"/>
                        <a:pt x="5446" y="61413"/>
                        <a:pt x="419" y="656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0" name="フリーフォーム: 図形 1679">
                  <a:extLst>
                    <a:ext uri="{FF2B5EF4-FFF2-40B4-BE49-F238E27FC236}">
                      <a16:creationId xmlns:a16="http://schemas.microsoft.com/office/drawing/2014/main" id="{9AFFEC05-71E2-4875-A5E5-FB1BD5CB613A}"/>
                    </a:ext>
                  </a:extLst>
                </p:cNvPr>
                <p:cNvSpPr/>
                <p:nvPr/>
              </p:nvSpPr>
              <p:spPr>
                <a:xfrm>
                  <a:off x="5870639" y="3938351"/>
                  <a:ext cx="204334" cy="12057"/>
                </a:xfrm>
                <a:custGeom>
                  <a:avLst/>
                  <a:gdLst>
                    <a:gd name="connsiteX0" fmla="*/ 1524 w 204334"/>
                    <a:gd name="connsiteY0" fmla="*/ 9762 h 12057"/>
                    <a:gd name="connsiteX1" fmla="*/ 201549 w 204334"/>
                    <a:gd name="connsiteY1" fmla="*/ 11349 h 12057"/>
                    <a:gd name="connsiteX2" fmla="*/ 112649 w 204334"/>
                    <a:gd name="connsiteY2" fmla="*/ 237 h 12057"/>
                    <a:gd name="connsiteX3" fmla="*/ 1524 w 204334"/>
                    <a:gd name="connsiteY3" fmla="*/ 9762 h 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34" h="12057">
                      <a:moveTo>
                        <a:pt x="1524" y="9762"/>
                      </a:moveTo>
                      <a:cubicBezTo>
                        <a:pt x="16341" y="11614"/>
                        <a:pt x="183028" y="12936"/>
                        <a:pt x="201549" y="11349"/>
                      </a:cubicBezTo>
                      <a:cubicBezTo>
                        <a:pt x="220070" y="9762"/>
                        <a:pt x="141224" y="2089"/>
                        <a:pt x="112649" y="237"/>
                      </a:cubicBezTo>
                      <a:cubicBezTo>
                        <a:pt x="84074" y="-1615"/>
                        <a:pt x="-13293" y="7910"/>
                        <a:pt x="1524" y="97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1" name="フリーフォーム: 図形 1680">
                  <a:extLst>
                    <a:ext uri="{FF2B5EF4-FFF2-40B4-BE49-F238E27FC236}">
                      <a16:creationId xmlns:a16="http://schemas.microsoft.com/office/drawing/2014/main" id="{724508C8-8031-43E5-9373-330AAC4E8AFD}"/>
                    </a:ext>
                  </a:extLst>
                </p:cNvPr>
                <p:cNvSpPr/>
                <p:nvPr/>
              </p:nvSpPr>
              <p:spPr>
                <a:xfrm>
                  <a:off x="5634038" y="3940000"/>
                  <a:ext cx="239714" cy="131938"/>
                </a:xfrm>
                <a:custGeom>
                  <a:avLst/>
                  <a:gdLst>
                    <a:gd name="connsiteX0" fmla="*/ 239712 w 239714"/>
                    <a:gd name="connsiteY0" fmla="*/ 175 h 131938"/>
                    <a:gd name="connsiteX1" fmla="*/ 131762 w 239714"/>
                    <a:gd name="connsiteY1" fmla="*/ 70025 h 131938"/>
                    <a:gd name="connsiteX2" fmla="*/ 58737 w 239714"/>
                    <a:gd name="connsiteY2" fmla="*/ 106538 h 131938"/>
                    <a:gd name="connsiteX3" fmla="*/ 15875 w 239714"/>
                    <a:gd name="connsiteY3" fmla="*/ 127175 h 131938"/>
                    <a:gd name="connsiteX4" fmla="*/ 0 w 239714"/>
                    <a:gd name="connsiteY4" fmla="*/ 131938 h 131938"/>
                    <a:gd name="connsiteX5" fmla="*/ 104775 w 239714"/>
                    <a:gd name="connsiteY5" fmla="*/ 98600 h 131938"/>
                    <a:gd name="connsiteX6" fmla="*/ 128587 w 239714"/>
                    <a:gd name="connsiteY6" fmla="*/ 92250 h 131938"/>
                    <a:gd name="connsiteX7" fmla="*/ 239712 w 239714"/>
                    <a:gd name="connsiteY7" fmla="*/ 175 h 13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714" h="131938">
                      <a:moveTo>
                        <a:pt x="239712" y="175"/>
                      </a:moveTo>
                      <a:cubicBezTo>
                        <a:pt x="240241" y="-3529"/>
                        <a:pt x="161924" y="52298"/>
                        <a:pt x="131762" y="70025"/>
                      </a:cubicBezTo>
                      <a:cubicBezTo>
                        <a:pt x="101599" y="87752"/>
                        <a:pt x="78052" y="97013"/>
                        <a:pt x="58737" y="106538"/>
                      </a:cubicBezTo>
                      <a:cubicBezTo>
                        <a:pt x="39422" y="116063"/>
                        <a:pt x="25664" y="122942"/>
                        <a:pt x="15875" y="127175"/>
                      </a:cubicBezTo>
                      <a:cubicBezTo>
                        <a:pt x="6086" y="131408"/>
                        <a:pt x="0" y="131938"/>
                        <a:pt x="0" y="131938"/>
                      </a:cubicBezTo>
                      <a:lnTo>
                        <a:pt x="104775" y="98600"/>
                      </a:lnTo>
                      <a:cubicBezTo>
                        <a:pt x="126206" y="91985"/>
                        <a:pt x="107950" y="108389"/>
                        <a:pt x="128587" y="92250"/>
                      </a:cubicBezTo>
                      <a:cubicBezTo>
                        <a:pt x="149224" y="76111"/>
                        <a:pt x="239183" y="3879"/>
                        <a:pt x="239712" y="1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2" name="フリーフォーム: 図形 1681">
                  <a:extLst>
                    <a:ext uri="{FF2B5EF4-FFF2-40B4-BE49-F238E27FC236}">
                      <a16:creationId xmlns:a16="http://schemas.microsoft.com/office/drawing/2014/main" id="{EDC44A95-6208-4B37-86D8-384749FA5924}"/>
                    </a:ext>
                  </a:extLst>
                </p:cNvPr>
                <p:cNvSpPr/>
                <p:nvPr/>
              </p:nvSpPr>
              <p:spPr>
                <a:xfrm>
                  <a:off x="5437705" y="4082691"/>
                  <a:ext cx="223335" cy="130651"/>
                </a:xfrm>
                <a:custGeom>
                  <a:avLst/>
                  <a:gdLst>
                    <a:gd name="connsiteX0" fmla="*/ 223320 w 223335"/>
                    <a:gd name="connsiteY0" fmla="*/ 359 h 130651"/>
                    <a:gd name="connsiteX1" fmla="*/ 148708 w 223335"/>
                    <a:gd name="connsiteY1" fmla="*/ 47984 h 130651"/>
                    <a:gd name="connsiteX2" fmla="*/ 110608 w 223335"/>
                    <a:gd name="connsiteY2" fmla="*/ 76559 h 130651"/>
                    <a:gd name="connsiteX3" fmla="*/ 47108 w 223335"/>
                    <a:gd name="connsiteY3" fmla="*/ 108309 h 130651"/>
                    <a:gd name="connsiteX4" fmla="*/ 1070 w 223335"/>
                    <a:gd name="connsiteY4" fmla="*/ 130534 h 130651"/>
                    <a:gd name="connsiteX5" fmla="*/ 93145 w 223335"/>
                    <a:gd name="connsiteY5" fmla="*/ 98784 h 130651"/>
                    <a:gd name="connsiteX6" fmla="*/ 116958 w 223335"/>
                    <a:gd name="connsiteY6" fmla="*/ 82909 h 130651"/>
                    <a:gd name="connsiteX7" fmla="*/ 155058 w 223335"/>
                    <a:gd name="connsiteY7" fmla="*/ 28934 h 130651"/>
                    <a:gd name="connsiteX8" fmla="*/ 223320 w 223335"/>
                    <a:gd name="connsiteY8" fmla="*/ 359 h 13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335" h="130651">
                      <a:moveTo>
                        <a:pt x="223320" y="359"/>
                      </a:moveTo>
                      <a:cubicBezTo>
                        <a:pt x="222262" y="3534"/>
                        <a:pt x="167493" y="35284"/>
                        <a:pt x="148708" y="47984"/>
                      </a:cubicBezTo>
                      <a:cubicBezTo>
                        <a:pt x="129923" y="60684"/>
                        <a:pt x="127541" y="66505"/>
                        <a:pt x="110608" y="76559"/>
                      </a:cubicBezTo>
                      <a:cubicBezTo>
                        <a:pt x="93675" y="86613"/>
                        <a:pt x="65364" y="99313"/>
                        <a:pt x="47108" y="108309"/>
                      </a:cubicBezTo>
                      <a:cubicBezTo>
                        <a:pt x="28852" y="117305"/>
                        <a:pt x="-6603" y="132121"/>
                        <a:pt x="1070" y="130534"/>
                      </a:cubicBezTo>
                      <a:cubicBezTo>
                        <a:pt x="8743" y="128947"/>
                        <a:pt x="73830" y="106722"/>
                        <a:pt x="93145" y="98784"/>
                      </a:cubicBezTo>
                      <a:cubicBezTo>
                        <a:pt x="112460" y="90847"/>
                        <a:pt x="106639" y="94551"/>
                        <a:pt x="116958" y="82909"/>
                      </a:cubicBezTo>
                      <a:cubicBezTo>
                        <a:pt x="127277" y="71267"/>
                        <a:pt x="140241" y="42163"/>
                        <a:pt x="155058" y="28934"/>
                      </a:cubicBezTo>
                      <a:cubicBezTo>
                        <a:pt x="169875" y="15705"/>
                        <a:pt x="224378" y="-2816"/>
                        <a:pt x="223320" y="3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3" name="フリーフォーム: 図形 1682">
                  <a:extLst>
                    <a:ext uri="{FF2B5EF4-FFF2-40B4-BE49-F238E27FC236}">
                      <a16:creationId xmlns:a16="http://schemas.microsoft.com/office/drawing/2014/main" id="{364A7C54-82E6-4113-9A49-D4C5C0C31221}"/>
                    </a:ext>
                  </a:extLst>
                </p:cNvPr>
                <p:cNvSpPr/>
                <p:nvPr/>
              </p:nvSpPr>
              <p:spPr>
                <a:xfrm>
                  <a:off x="5840406" y="3964380"/>
                  <a:ext cx="228609" cy="101297"/>
                </a:xfrm>
                <a:custGeom>
                  <a:avLst/>
                  <a:gdLst>
                    <a:gd name="connsiteX0" fmla="*/ 228607 w 228609"/>
                    <a:gd name="connsiteY0" fmla="*/ 1195 h 101297"/>
                    <a:gd name="connsiteX1" fmla="*/ 119069 w 228609"/>
                    <a:gd name="connsiteY1" fmla="*/ 10720 h 101297"/>
                    <a:gd name="connsiteX2" fmla="*/ 76207 w 228609"/>
                    <a:gd name="connsiteY2" fmla="*/ 42470 h 101297"/>
                    <a:gd name="connsiteX3" fmla="*/ 7 w 228609"/>
                    <a:gd name="connsiteY3" fmla="*/ 101208 h 101297"/>
                    <a:gd name="connsiteX4" fmla="*/ 71444 w 228609"/>
                    <a:gd name="connsiteY4" fmla="*/ 28183 h 101297"/>
                    <a:gd name="connsiteX5" fmla="*/ 73032 w 228609"/>
                    <a:gd name="connsiteY5" fmla="*/ 18658 h 101297"/>
                    <a:gd name="connsiteX6" fmla="*/ 115894 w 228609"/>
                    <a:gd name="connsiteY6" fmla="*/ 2783 h 101297"/>
                    <a:gd name="connsiteX7" fmla="*/ 228607 w 228609"/>
                    <a:gd name="connsiteY7" fmla="*/ 119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609" h="101297">
                      <a:moveTo>
                        <a:pt x="228607" y="1195"/>
                      </a:moveTo>
                      <a:cubicBezTo>
                        <a:pt x="229136" y="2518"/>
                        <a:pt x="144469" y="3841"/>
                        <a:pt x="119069" y="10720"/>
                      </a:cubicBezTo>
                      <a:cubicBezTo>
                        <a:pt x="93669" y="17599"/>
                        <a:pt x="76207" y="42470"/>
                        <a:pt x="76207" y="42470"/>
                      </a:cubicBezTo>
                      <a:cubicBezTo>
                        <a:pt x="56363" y="57551"/>
                        <a:pt x="801" y="103589"/>
                        <a:pt x="7" y="101208"/>
                      </a:cubicBezTo>
                      <a:cubicBezTo>
                        <a:pt x="-787" y="98827"/>
                        <a:pt x="59273" y="41941"/>
                        <a:pt x="71444" y="28183"/>
                      </a:cubicBezTo>
                      <a:cubicBezTo>
                        <a:pt x="83615" y="14425"/>
                        <a:pt x="65624" y="22891"/>
                        <a:pt x="73032" y="18658"/>
                      </a:cubicBezTo>
                      <a:cubicBezTo>
                        <a:pt x="80440" y="14425"/>
                        <a:pt x="93934" y="6752"/>
                        <a:pt x="115894" y="2783"/>
                      </a:cubicBezTo>
                      <a:cubicBezTo>
                        <a:pt x="137854" y="-1186"/>
                        <a:pt x="228078" y="-128"/>
                        <a:pt x="228607" y="11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4" name="フリーフォーム: 図形 1683">
                  <a:extLst>
                    <a:ext uri="{FF2B5EF4-FFF2-40B4-BE49-F238E27FC236}">
                      <a16:creationId xmlns:a16="http://schemas.microsoft.com/office/drawing/2014/main" id="{1D5A7DEE-F732-4519-974F-95509D366358}"/>
                    </a:ext>
                  </a:extLst>
                </p:cNvPr>
                <p:cNvSpPr/>
                <p:nvPr/>
              </p:nvSpPr>
              <p:spPr>
                <a:xfrm>
                  <a:off x="5636212" y="4069964"/>
                  <a:ext cx="208996" cy="118261"/>
                </a:xfrm>
                <a:custGeom>
                  <a:avLst/>
                  <a:gdLst>
                    <a:gd name="connsiteX0" fmla="*/ 208963 w 208996"/>
                    <a:gd name="connsiteY0" fmla="*/ 386 h 118261"/>
                    <a:gd name="connsiteX1" fmla="*/ 126413 w 208996"/>
                    <a:gd name="connsiteY1" fmla="*/ 35311 h 118261"/>
                    <a:gd name="connsiteX2" fmla="*/ 64501 w 208996"/>
                    <a:gd name="connsiteY2" fmla="*/ 103574 h 118261"/>
                    <a:gd name="connsiteX3" fmla="*/ 37513 w 208996"/>
                    <a:gd name="connsiteY3" fmla="*/ 116274 h 118261"/>
                    <a:gd name="connsiteX4" fmla="*/ 1001 w 208996"/>
                    <a:gd name="connsiteY4" fmla="*/ 114686 h 118261"/>
                    <a:gd name="connsiteX5" fmla="*/ 80376 w 208996"/>
                    <a:gd name="connsiteY5" fmla="*/ 82936 h 118261"/>
                    <a:gd name="connsiteX6" fmla="*/ 113713 w 208996"/>
                    <a:gd name="connsiteY6" fmla="*/ 36899 h 118261"/>
                    <a:gd name="connsiteX7" fmla="*/ 135938 w 208996"/>
                    <a:gd name="connsiteY7" fmla="*/ 17849 h 118261"/>
                    <a:gd name="connsiteX8" fmla="*/ 208963 w 208996"/>
                    <a:gd name="connsiteY8" fmla="*/ 386 h 1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996" h="118261">
                      <a:moveTo>
                        <a:pt x="208963" y="386"/>
                      </a:moveTo>
                      <a:cubicBezTo>
                        <a:pt x="207376" y="3296"/>
                        <a:pt x="150490" y="18113"/>
                        <a:pt x="126413" y="35311"/>
                      </a:cubicBezTo>
                      <a:cubicBezTo>
                        <a:pt x="102336" y="52509"/>
                        <a:pt x="79318" y="90080"/>
                        <a:pt x="64501" y="103574"/>
                      </a:cubicBezTo>
                      <a:cubicBezTo>
                        <a:pt x="49684" y="117068"/>
                        <a:pt x="48096" y="114422"/>
                        <a:pt x="37513" y="116274"/>
                      </a:cubicBezTo>
                      <a:cubicBezTo>
                        <a:pt x="26930" y="118126"/>
                        <a:pt x="-6143" y="120242"/>
                        <a:pt x="1001" y="114686"/>
                      </a:cubicBezTo>
                      <a:cubicBezTo>
                        <a:pt x="8145" y="109130"/>
                        <a:pt x="61591" y="95900"/>
                        <a:pt x="80376" y="82936"/>
                      </a:cubicBezTo>
                      <a:cubicBezTo>
                        <a:pt x="99161" y="69972"/>
                        <a:pt x="104453" y="47747"/>
                        <a:pt x="113713" y="36899"/>
                      </a:cubicBezTo>
                      <a:cubicBezTo>
                        <a:pt x="122973" y="26051"/>
                        <a:pt x="117417" y="23934"/>
                        <a:pt x="135938" y="17849"/>
                      </a:cubicBezTo>
                      <a:cubicBezTo>
                        <a:pt x="154459" y="11764"/>
                        <a:pt x="210550" y="-2524"/>
                        <a:pt x="208963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5" name="フリーフォーム: 図形 1684">
                  <a:extLst>
                    <a:ext uri="{FF2B5EF4-FFF2-40B4-BE49-F238E27FC236}">
                      <a16:creationId xmlns:a16="http://schemas.microsoft.com/office/drawing/2014/main" id="{E4273982-BC6A-42EF-ACE7-521AD42858AF}"/>
                    </a:ext>
                  </a:extLst>
                </p:cNvPr>
                <p:cNvSpPr/>
                <p:nvPr/>
              </p:nvSpPr>
              <p:spPr>
                <a:xfrm>
                  <a:off x="5303827" y="4142764"/>
                  <a:ext cx="152786" cy="93647"/>
                </a:xfrm>
                <a:custGeom>
                  <a:avLst/>
                  <a:gdLst>
                    <a:gd name="connsiteX0" fmla="*/ 11 w 152786"/>
                    <a:gd name="connsiteY0" fmla="*/ 56174 h 93647"/>
                    <a:gd name="connsiteX1" fmla="*/ 90498 w 152786"/>
                    <a:gd name="connsiteY1" fmla="*/ 76811 h 93647"/>
                    <a:gd name="connsiteX2" fmla="*/ 146061 w 152786"/>
                    <a:gd name="connsiteY2" fmla="*/ 41886 h 93647"/>
                    <a:gd name="connsiteX3" fmla="*/ 136536 w 152786"/>
                    <a:gd name="connsiteY3" fmla="*/ 11724 h 93647"/>
                    <a:gd name="connsiteX4" fmla="*/ 152411 w 152786"/>
                    <a:gd name="connsiteY4" fmla="*/ 611 h 93647"/>
                    <a:gd name="connsiteX5" fmla="*/ 117486 w 152786"/>
                    <a:gd name="connsiteY5" fmla="*/ 2199 h 93647"/>
                    <a:gd name="connsiteX6" fmla="*/ 144473 w 152786"/>
                    <a:gd name="connsiteY6" fmla="*/ 8549 h 93647"/>
                    <a:gd name="connsiteX7" fmla="*/ 122248 w 152786"/>
                    <a:gd name="connsiteY7" fmla="*/ 51411 h 93647"/>
                    <a:gd name="connsiteX8" fmla="*/ 107961 w 152786"/>
                    <a:gd name="connsiteY8" fmla="*/ 91099 h 93647"/>
                    <a:gd name="connsiteX9" fmla="*/ 84148 w 152786"/>
                    <a:gd name="connsiteY9" fmla="*/ 87924 h 93647"/>
                    <a:gd name="connsiteX10" fmla="*/ 11 w 152786"/>
                    <a:gd name="connsiteY10" fmla="*/ 56174 h 93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86" h="93647">
                      <a:moveTo>
                        <a:pt x="11" y="56174"/>
                      </a:moveTo>
                      <a:cubicBezTo>
                        <a:pt x="1069" y="54322"/>
                        <a:pt x="66156" y="79192"/>
                        <a:pt x="90498" y="76811"/>
                      </a:cubicBezTo>
                      <a:cubicBezTo>
                        <a:pt x="114840" y="74430"/>
                        <a:pt x="138388" y="52734"/>
                        <a:pt x="146061" y="41886"/>
                      </a:cubicBezTo>
                      <a:cubicBezTo>
                        <a:pt x="153734" y="31038"/>
                        <a:pt x="135478" y="18603"/>
                        <a:pt x="136536" y="11724"/>
                      </a:cubicBezTo>
                      <a:cubicBezTo>
                        <a:pt x="137594" y="4845"/>
                        <a:pt x="155586" y="2198"/>
                        <a:pt x="152411" y="611"/>
                      </a:cubicBezTo>
                      <a:cubicBezTo>
                        <a:pt x="149236" y="-976"/>
                        <a:pt x="118809" y="876"/>
                        <a:pt x="117486" y="2199"/>
                      </a:cubicBezTo>
                      <a:cubicBezTo>
                        <a:pt x="116163" y="3522"/>
                        <a:pt x="143679" y="347"/>
                        <a:pt x="144473" y="8549"/>
                      </a:cubicBezTo>
                      <a:cubicBezTo>
                        <a:pt x="145267" y="16751"/>
                        <a:pt x="128333" y="37653"/>
                        <a:pt x="122248" y="51411"/>
                      </a:cubicBezTo>
                      <a:cubicBezTo>
                        <a:pt x="116163" y="65169"/>
                        <a:pt x="114311" y="85014"/>
                        <a:pt x="107961" y="91099"/>
                      </a:cubicBezTo>
                      <a:cubicBezTo>
                        <a:pt x="101611" y="97185"/>
                        <a:pt x="97642" y="90834"/>
                        <a:pt x="84148" y="87924"/>
                      </a:cubicBezTo>
                      <a:cubicBezTo>
                        <a:pt x="70654" y="85014"/>
                        <a:pt x="-1047" y="58026"/>
                        <a:pt x="11" y="56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6" name="フリーフォーム: 図形 1685">
                  <a:extLst>
                    <a:ext uri="{FF2B5EF4-FFF2-40B4-BE49-F238E27FC236}">
                      <a16:creationId xmlns:a16="http://schemas.microsoft.com/office/drawing/2014/main" id="{B4980699-6CFE-4833-844E-49117CE87C75}"/>
                    </a:ext>
                  </a:extLst>
                </p:cNvPr>
                <p:cNvSpPr/>
                <p:nvPr/>
              </p:nvSpPr>
              <p:spPr>
                <a:xfrm>
                  <a:off x="5298945" y="4148131"/>
                  <a:ext cx="144415" cy="53389"/>
                </a:xfrm>
                <a:custGeom>
                  <a:avLst/>
                  <a:gdLst>
                    <a:gd name="connsiteX0" fmla="*/ 143005 w 144415"/>
                    <a:gd name="connsiteY0" fmla="*/ 7 h 53389"/>
                    <a:gd name="connsiteX1" fmla="*/ 12830 w 144415"/>
                    <a:gd name="connsiteY1" fmla="*/ 36519 h 53389"/>
                    <a:gd name="connsiteX2" fmla="*/ 9655 w 144415"/>
                    <a:gd name="connsiteY2" fmla="*/ 36519 h 53389"/>
                    <a:gd name="connsiteX3" fmla="*/ 55693 w 144415"/>
                    <a:gd name="connsiteY3" fmla="*/ 49219 h 53389"/>
                    <a:gd name="connsiteX4" fmla="*/ 62043 w 144415"/>
                    <a:gd name="connsiteY4" fmla="*/ 52394 h 53389"/>
                    <a:gd name="connsiteX5" fmla="*/ 82680 w 144415"/>
                    <a:gd name="connsiteY5" fmla="*/ 33344 h 53389"/>
                    <a:gd name="connsiteX6" fmla="*/ 143005 w 144415"/>
                    <a:gd name="connsiteY6" fmla="*/ 7 h 5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15" h="53389">
                      <a:moveTo>
                        <a:pt x="143005" y="7"/>
                      </a:moveTo>
                      <a:cubicBezTo>
                        <a:pt x="131363" y="536"/>
                        <a:pt x="12830" y="36519"/>
                        <a:pt x="12830" y="36519"/>
                      </a:cubicBezTo>
                      <a:cubicBezTo>
                        <a:pt x="-9395" y="42604"/>
                        <a:pt x="2511" y="34402"/>
                        <a:pt x="9655" y="36519"/>
                      </a:cubicBezTo>
                      <a:cubicBezTo>
                        <a:pt x="16799" y="38636"/>
                        <a:pt x="46962" y="46573"/>
                        <a:pt x="55693" y="49219"/>
                      </a:cubicBezTo>
                      <a:cubicBezTo>
                        <a:pt x="64424" y="51865"/>
                        <a:pt x="57545" y="55040"/>
                        <a:pt x="62043" y="52394"/>
                      </a:cubicBezTo>
                      <a:cubicBezTo>
                        <a:pt x="66541" y="49748"/>
                        <a:pt x="74743" y="39694"/>
                        <a:pt x="82680" y="33344"/>
                      </a:cubicBezTo>
                      <a:cubicBezTo>
                        <a:pt x="90617" y="26994"/>
                        <a:pt x="154647" y="-522"/>
                        <a:pt x="143005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7" name="フリーフォーム: 図形 1686">
                  <a:extLst>
                    <a:ext uri="{FF2B5EF4-FFF2-40B4-BE49-F238E27FC236}">
                      <a16:creationId xmlns:a16="http://schemas.microsoft.com/office/drawing/2014/main" id="{03FAF6C5-8CFA-4C6F-9B96-8CF34DF19F6E}"/>
                    </a:ext>
                  </a:extLst>
                </p:cNvPr>
                <p:cNvSpPr/>
                <p:nvPr/>
              </p:nvSpPr>
              <p:spPr>
                <a:xfrm>
                  <a:off x="5516441" y="4183040"/>
                  <a:ext cx="162303" cy="92172"/>
                </a:xfrm>
                <a:custGeom>
                  <a:avLst/>
                  <a:gdLst>
                    <a:gd name="connsiteX0" fmla="*/ 162047 w 162303"/>
                    <a:gd name="connsiteY0" fmla="*/ 23 h 92172"/>
                    <a:gd name="connsiteX1" fmla="*/ 85847 w 162303"/>
                    <a:gd name="connsiteY1" fmla="*/ 17485 h 92172"/>
                    <a:gd name="connsiteX2" fmla="*/ 38222 w 162303"/>
                    <a:gd name="connsiteY2" fmla="*/ 57173 h 92172"/>
                    <a:gd name="connsiteX3" fmla="*/ 122 w 162303"/>
                    <a:gd name="connsiteY3" fmla="*/ 92098 h 92172"/>
                    <a:gd name="connsiteX4" fmla="*/ 50922 w 162303"/>
                    <a:gd name="connsiteY4" fmla="*/ 47648 h 92172"/>
                    <a:gd name="connsiteX5" fmla="*/ 108072 w 162303"/>
                    <a:gd name="connsiteY5" fmla="*/ 20660 h 92172"/>
                    <a:gd name="connsiteX6" fmla="*/ 162047 w 162303"/>
                    <a:gd name="connsiteY6" fmla="*/ 23 h 9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303" h="92172">
                      <a:moveTo>
                        <a:pt x="162047" y="23"/>
                      </a:moveTo>
                      <a:cubicBezTo>
                        <a:pt x="158343" y="-506"/>
                        <a:pt x="106484" y="7960"/>
                        <a:pt x="85847" y="17485"/>
                      </a:cubicBezTo>
                      <a:cubicBezTo>
                        <a:pt x="65210" y="27010"/>
                        <a:pt x="52509" y="44738"/>
                        <a:pt x="38222" y="57173"/>
                      </a:cubicBezTo>
                      <a:cubicBezTo>
                        <a:pt x="23934" y="69609"/>
                        <a:pt x="-1995" y="93686"/>
                        <a:pt x="122" y="92098"/>
                      </a:cubicBezTo>
                      <a:cubicBezTo>
                        <a:pt x="2239" y="90510"/>
                        <a:pt x="32930" y="59554"/>
                        <a:pt x="50922" y="47648"/>
                      </a:cubicBezTo>
                      <a:cubicBezTo>
                        <a:pt x="68914" y="35742"/>
                        <a:pt x="87699" y="27275"/>
                        <a:pt x="108072" y="20660"/>
                      </a:cubicBezTo>
                      <a:cubicBezTo>
                        <a:pt x="128445" y="14045"/>
                        <a:pt x="165751" y="552"/>
                        <a:pt x="162047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8" name="フリーフォーム: 図形 1687">
                  <a:extLst>
                    <a:ext uri="{FF2B5EF4-FFF2-40B4-BE49-F238E27FC236}">
                      <a16:creationId xmlns:a16="http://schemas.microsoft.com/office/drawing/2014/main" id="{91D95E73-FC98-4690-9CAA-F7299251D22E}"/>
                    </a:ext>
                  </a:extLst>
                </p:cNvPr>
                <p:cNvSpPr/>
                <p:nvPr/>
              </p:nvSpPr>
              <p:spPr>
                <a:xfrm>
                  <a:off x="5378202" y="4208128"/>
                  <a:ext cx="254296" cy="127649"/>
                </a:xfrm>
                <a:custGeom>
                  <a:avLst/>
                  <a:gdLst>
                    <a:gd name="connsiteX0" fmla="*/ 254248 w 254296"/>
                    <a:gd name="connsiteY0" fmla="*/ 335 h 127649"/>
                    <a:gd name="connsiteX1" fmla="*/ 151061 w 254296"/>
                    <a:gd name="connsiteY1" fmla="*/ 65422 h 127649"/>
                    <a:gd name="connsiteX2" fmla="*/ 125661 w 254296"/>
                    <a:gd name="connsiteY2" fmla="*/ 74947 h 127649"/>
                    <a:gd name="connsiteX3" fmla="*/ 100261 w 254296"/>
                    <a:gd name="connsiteY3" fmla="*/ 105110 h 127649"/>
                    <a:gd name="connsiteX4" fmla="*/ 82798 w 254296"/>
                    <a:gd name="connsiteY4" fmla="*/ 117810 h 127649"/>
                    <a:gd name="connsiteX5" fmla="*/ 248 w 254296"/>
                    <a:gd name="connsiteY5" fmla="*/ 125747 h 127649"/>
                    <a:gd name="connsiteX6" fmla="*/ 58986 w 254296"/>
                    <a:gd name="connsiteY6" fmla="*/ 122572 h 127649"/>
                    <a:gd name="connsiteX7" fmla="*/ 108198 w 254296"/>
                    <a:gd name="connsiteY7" fmla="*/ 74947 h 127649"/>
                    <a:gd name="connsiteX8" fmla="*/ 163761 w 254296"/>
                    <a:gd name="connsiteY8" fmla="*/ 41610 h 127649"/>
                    <a:gd name="connsiteX9" fmla="*/ 254248 w 254296"/>
                    <a:gd name="connsiteY9" fmla="*/ 335 h 127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296" h="127649">
                      <a:moveTo>
                        <a:pt x="254248" y="335"/>
                      </a:moveTo>
                      <a:cubicBezTo>
                        <a:pt x="252131" y="4304"/>
                        <a:pt x="172492" y="52987"/>
                        <a:pt x="151061" y="65422"/>
                      </a:cubicBezTo>
                      <a:cubicBezTo>
                        <a:pt x="129630" y="77857"/>
                        <a:pt x="134128" y="68332"/>
                        <a:pt x="125661" y="74947"/>
                      </a:cubicBezTo>
                      <a:cubicBezTo>
                        <a:pt x="117194" y="81562"/>
                        <a:pt x="107405" y="97966"/>
                        <a:pt x="100261" y="105110"/>
                      </a:cubicBezTo>
                      <a:cubicBezTo>
                        <a:pt x="93117" y="112254"/>
                        <a:pt x="99467" y="114371"/>
                        <a:pt x="82798" y="117810"/>
                      </a:cubicBezTo>
                      <a:cubicBezTo>
                        <a:pt x="66129" y="121249"/>
                        <a:pt x="4217" y="124953"/>
                        <a:pt x="248" y="125747"/>
                      </a:cubicBezTo>
                      <a:cubicBezTo>
                        <a:pt x="-3721" y="126541"/>
                        <a:pt x="40994" y="131039"/>
                        <a:pt x="58986" y="122572"/>
                      </a:cubicBezTo>
                      <a:cubicBezTo>
                        <a:pt x="76978" y="114105"/>
                        <a:pt x="90735" y="88441"/>
                        <a:pt x="108198" y="74947"/>
                      </a:cubicBezTo>
                      <a:cubicBezTo>
                        <a:pt x="125660" y="61453"/>
                        <a:pt x="138361" y="54575"/>
                        <a:pt x="163761" y="41610"/>
                      </a:cubicBezTo>
                      <a:cubicBezTo>
                        <a:pt x="189161" y="28645"/>
                        <a:pt x="256365" y="-3634"/>
                        <a:pt x="254248" y="3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9" name="フリーフォーム: 図形 1688">
                  <a:extLst>
                    <a:ext uri="{FF2B5EF4-FFF2-40B4-BE49-F238E27FC236}">
                      <a16:creationId xmlns:a16="http://schemas.microsoft.com/office/drawing/2014/main" id="{189E3DCA-2601-4349-885D-E57077B4B067}"/>
                    </a:ext>
                  </a:extLst>
                </p:cNvPr>
                <p:cNvSpPr/>
                <p:nvPr/>
              </p:nvSpPr>
              <p:spPr>
                <a:xfrm>
                  <a:off x="5343467" y="4214787"/>
                  <a:ext cx="105425" cy="109569"/>
                </a:xfrm>
                <a:custGeom>
                  <a:avLst/>
                  <a:gdLst>
                    <a:gd name="connsiteX0" fmla="*/ 69908 w 105425"/>
                    <a:gd name="connsiteY0" fmla="*/ 26 h 109569"/>
                    <a:gd name="connsiteX1" fmla="*/ 104833 w 105425"/>
                    <a:gd name="connsiteY1" fmla="*/ 66701 h 109569"/>
                    <a:gd name="connsiteX2" fmla="*/ 90546 w 105425"/>
                    <a:gd name="connsiteY2" fmla="*/ 87338 h 109569"/>
                    <a:gd name="connsiteX3" fmla="*/ 73083 w 105425"/>
                    <a:gd name="connsiteY3" fmla="*/ 100038 h 109569"/>
                    <a:gd name="connsiteX4" fmla="*/ 52446 w 105425"/>
                    <a:gd name="connsiteY4" fmla="*/ 109563 h 109569"/>
                    <a:gd name="connsiteX5" fmla="*/ 58 w 105425"/>
                    <a:gd name="connsiteY5" fmla="*/ 101626 h 109569"/>
                    <a:gd name="connsiteX6" fmla="*/ 42921 w 105425"/>
                    <a:gd name="connsiteY6" fmla="*/ 107976 h 109569"/>
                    <a:gd name="connsiteX7" fmla="*/ 81021 w 105425"/>
                    <a:gd name="connsiteY7" fmla="*/ 80988 h 109569"/>
                    <a:gd name="connsiteX8" fmla="*/ 104833 w 105425"/>
                    <a:gd name="connsiteY8" fmla="*/ 58763 h 109569"/>
                    <a:gd name="connsiteX9" fmla="*/ 69908 w 105425"/>
                    <a:gd name="connsiteY9" fmla="*/ 26 h 109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25" h="109569">
                      <a:moveTo>
                        <a:pt x="69908" y="26"/>
                      </a:moveTo>
                      <a:cubicBezTo>
                        <a:pt x="69908" y="1349"/>
                        <a:pt x="101393" y="52149"/>
                        <a:pt x="104833" y="66701"/>
                      </a:cubicBezTo>
                      <a:cubicBezTo>
                        <a:pt x="108273" y="81253"/>
                        <a:pt x="95838" y="81782"/>
                        <a:pt x="90546" y="87338"/>
                      </a:cubicBezTo>
                      <a:cubicBezTo>
                        <a:pt x="85254" y="92894"/>
                        <a:pt x="79433" y="96334"/>
                        <a:pt x="73083" y="100038"/>
                      </a:cubicBezTo>
                      <a:cubicBezTo>
                        <a:pt x="66733" y="103742"/>
                        <a:pt x="64617" y="109298"/>
                        <a:pt x="52446" y="109563"/>
                      </a:cubicBezTo>
                      <a:cubicBezTo>
                        <a:pt x="40275" y="109828"/>
                        <a:pt x="1645" y="101890"/>
                        <a:pt x="58" y="101626"/>
                      </a:cubicBezTo>
                      <a:cubicBezTo>
                        <a:pt x="-1529" y="101362"/>
                        <a:pt x="29427" y="111416"/>
                        <a:pt x="42921" y="107976"/>
                      </a:cubicBezTo>
                      <a:cubicBezTo>
                        <a:pt x="56415" y="104536"/>
                        <a:pt x="70702" y="89190"/>
                        <a:pt x="81021" y="80988"/>
                      </a:cubicBezTo>
                      <a:cubicBezTo>
                        <a:pt x="91340" y="72786"/>
                        <a:pt x="101923" y="69876"/>
                        <a:pt x="104833" y="58763"/>
                      </a:cubicBezTo>
                      <a:cubicBezTo>
                        <a:pt x="107743" y="47650"/>
                        <a:pt x="69908" y="-1297"/>
                        <a:pt x="69908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0" name="フリーフォーム: 図形 1689">
                  <a:extLst>
                    <a:ext uri="{FF2B5EF4-FFF2-40B4-BE49-F238E27FC236}">
                      <a16:creationId xmlns:a16="http://schemas.microsoft.com/office/drawing/2014/main" id="{99A967C0-07B6-49C2-B7C3-AE8ABCF15D6D}"/>
                    </a:ext>
                  </a:extLst>
                </p:cNvPr>
                <p:cNvSpPr/>
                <p:nvPr/>
              </p:nvSpPr>
              <p:spPr>
                <a:xfrm>
                  <a:off x="5351459" y="4227418"/>
                  <a:ext cx="89065" cy="89165"/>
                </a:xfrm>
                <a:custGeom>
                  <a:avLst/>
                  <a:gdLst>
                    <a:gd name="connsiteX0" fmla="*/ 4 w 89065"/>
                    <a:gd name="connsiteY0" fmla="*/ 88995 h 89165"/>
                    <a:gd name="connsiteX1" fmla="*/ 52391 w 89065"/>
                    <a:gd name="connsiteY1" fmla="*/ 19145 h 89165"/>
                    <a:gd name="connsiteX2" fmla="*/ 88904 w 89065"/>
                    <a:gd name="connsiteY2" fmla="*/ 27082 h 89165"/>
                    <a:gd name="connsiteX3" fmla="*/ 65091 w 89065"/>
                    <a:gd name="connsiteY3" fmla="*/ 95 h 89165"/>
                    <a:gd name="connsiteX4" fmla="*/ 49216 w 89065"/>
                    <a:gd name="connsiteY4" fmla="*/ 38195 h 89165"/>
                    <a:gd name="connsiteX5" fmla="*/ 4 w 89065"/>
                    <a:gd name="connsiteY5" fmla="*/ 88995 h 8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65" h="89165">
                      <a:moveTo>
                        <a:pt x="4" y="88995"/>
                      </a:moveTo>
                      <a:cubicBezTo>
                        <a:pt x="533" y="85820"/>
                        <a:pt x="37574" y="29464"/>
                        <a:pt x="52391" y="19145"/>
                      </a:cubicBezTo>
                      <a:cubicBezTo>
                        <a:pt x="67208" y="8826"/>
                        <a:pt x="86787" y="30257"/>
                        <a:pt x="88904" y="27082"/>
                      </a:cubicBezTo>
                      <a:cubicBezTo>
                        <a:pt x="91021" y="23907"/>
                        <a:pt x="71706" y="-1757"/>
                        <a:pt x="65091" y="95"/>
                      </a:cubicBezTo>
                      <a:cubicBezTo>
                        <a:pt x="58476" y="1947"/>
                        <a:pt x="53979" y="26289"/>
                        <a:pt x="49216" y="38195"/>
                      </a:cubicBezTo>
                      <a:cubicBezTo>
                        <a:pt x="44454" y="50101"/>
                        <a:pt x="-525" y="92170"/>
                        <a:pt x="4" y="88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1" name="フリーフォーム: 図形 1690">
                  <a:extLst>
                    <a:ext uri="{FF2B5EF4-FFF2-40B4-BE49-F238E27FC236}">
                      <a16:creationId xmlns:a16="http://schemas.microsoft.com/office/drawing/2014/main" id="{7EC145DF-5BCA-4874-B504-F60BE9BBBA39}"/>
                    </a:ext>
                  </a:extLst>
                </p:cNvPr>
                <p:cNvSpPr/>
                <p:nvPr/>
              </p:nvSpPr>
              <p:spPr>
                <a:xfrm>
                  <a:off x="5701262" y="4076353"/>
                  <a:ext cx="139185" cy="192435"/>
                </a:xfrm>
                <a:custGeom>
                  <a:avLst/>
                  <a:gdLst>
                    <a:gd name="connsiteX0" fmla="*/ 139151 w 139185"/>
                    <a:gd name="connsiteY0" fmla="*/ 347 h 192435"/>
                    <a:gd name="connsiteX1" fmla="*/ 12151 w 139185"/>
                    <a:gd name="connsiteY1" fmla="*/ 97185 h 192435"/>
                    <a:gd name="connsiteX2" fmla="*/ 4213 w 139185"/>
                    <a:gd name="connsiteY2" fmla="*/ 119410 h 192435"/>
                    <a:gd name="connsiteX3" fmla="*/ 4213 w 139185"/>
                    <a:gd name="connsiteY3" fmla="*/ 163860 h 192435"/>
                    <a:gd name="connsiteX4" fmla="*/ 4213 w 139185"/>
                    <a:gd name="connsiteY4" fmla="*/ 192435 h 192435"/>
                    <a:gd name="connsiteX5" fmla="*/ 4213 w 139185"/>
                    <a:gd name="connsiteY5" fmla="*/ 136872 h 192435"/>
                    <a:gd name="connsiteX6" fmla="*/ 24851 w 139185"/>
                    <a:gd name="connsiteY6" fmla="*/ 67022 h 192435"/>
                    <a:gd name="connsiteX7" fmla="*/ 139151 w 139185"/>
                    <a:gd name="connsiteY7" fmla="*/ 347 h 19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185" h="192435">
                      <a:moveTo>
                        <a:pt x="139151" y="347"/>
                      </a:moveTo>
                      <a:cubicBezTo>
                        <a:pt x="137034" y="5374"/>
                        <a:pt x="34641" y="77341"/>
                        <a:pt x="12151" y="97185"/>
                      </a:cubicBezTo>
                      <a:cubicBezTo>
                        <a:pt x="-10339" y="117029"/>
                        <a:pt x="5536" y="108298"/>
                        <a:pt x="4213" y="119410"/>
                      </a:cubicBezTo>
                      <a:cubicBezTo>
                        <a:pt x="2890" y="130522"/>
                        <a:pt x="4213" y="163860"/>
                        <a:pt x="4213" y="163860"/>
                      </a:cubicBezTo>
                      <a:lnTo>
                        <a:pt x="4213" y="192435"/>
                      </a:lnTo>
                      <a:cubicBezTo>
                        <a:pt x="4213" y="187937"/>
                        <a:pt x="773" y="157774"/>
                        <a:pt x="4213" y="136872"/>
                      </a:cubicBezTo>
                      <a:cubicBezTo>
                        <a:pt x="7653" y="115970"/>
                        <a:pt x="4743" y="87924"/>
                        <a:pt x="24851" y="67022"/>
                      </a:cubicBezTo>
                      <a:cubicBezTo>
                        <a:pt x="44959" y="46120"/>
                        <a:pt x="141268" y="-4680"/>
                        <a:pt x="139151" y="3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2" name="フリーフォーム: 図形 1691">
                  <a:extLst>
                    <a:ext uri="{FF2B5EF4-FFF2-40B4-BE49-F238E27FC236}">
                      <a16:creationId xmlns:a16="http://schemas.microsoft.com/office/drawing/2014/main" id="{22290684-D15C-4238-A4C1-A6C8326F51A9}"/>
                    </a:ext>
                  </a:extLst>
                </p:cNvPr>
                <p:cNvSpPr/>
                <p:nvPr/>
              </p:nvSpPr>
              <p:spPr>
                <a:xfrm>
                  <a:off x="5682214" y="4244734"/>
                  <a:ext cx="29793" cy="120891"/>
                </a:xfrm>
                <a:custGeom>
                  <a:avLst/>
                  <a:gdLst>
                    <a:gd name="connsiteX0" fmla="*/ 29611 w 29793"/>
                    <a:gd name="connsiteY0" fmla="*/ 241 h 120891"/>
                    <a:gd name="connsiteX1" fmla="*/ 2624 w 29793"/>
                    <a:gd name="connsiteY1" fmla="*/ 78029 h 120891"/>
                    <a:gd name="connsiteX2" fmla="*/ 1036 w 29793"/>
                    <a:gd name="connsiteY2" fmla="*/ 120891 h 120891"/>
                    <a:gd name="connsiteX3" fmla="*/ 1036 w 29793"/>
                    <a:gd name="connsiteY3" fmla="*/ 120891 h 120891"/>
                    <a:gd name="connsiteX4" fmla="*/ 2624 w 29793"/>
                    <a:gd name="connsiteY4" fmla="*/ 85966 h 120891"/>
                    <a:gd name="connsiteX5" fmla="*/ 13736 w 29793"/>
                    <a:gd name="connsiteY5" fmla="*/ 54216 h 120891"/>
                    <a:gd name="connsiteX6" fmla="*/ 29611 w 29793"/>
                    <a:gd name="connsiteY6" fmla="*/ 241 h 12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93" h="120891">
                      <a:moveTo>
                        <a:pt x="29611" y="241"/>
                      </a:moveTo>
                      <a:cubicBezTo>
                        <a:pt x="27759" y="4210"/>
                        <a:pt x="7386" y="57921"/>
                        <a:pt x="2624" y="78029"/>
                      </a:cubicBezTo>
                      <a:cubicBezTo>
                        <a:pt x="-2138" y="98137"/>
                        <a:pt x="1036" y="120891"/>
                        <a:pt x="1036" y="120891"/>
                      </a:cubicBezTo>
                      <a:lnTo>
                        <a:pt x="1036" y="120891"/>
                      </a:lnTo>
                      <a:cubicBezTo>
                        <a:pt x="1301" y="115070"/>
                        <a:pt x="507" y="97078"/>
                        <a:pt x="2624" y="85966"/>
                      </a:cubicBezTo>
                      <a:cubicBezTo>
                        <a:pt x="4741" y="74854"/>
                        <a:pt x="8709" y="66122"/>
                        <a:pt x="13736" y="54216"/>
                      </a:cubicBezTo>
                      <a:cubicBezTo>
                        <a:pt x="18763" y="42310"/>
                        <a:pt x="31463" y="-3728"/>
                        <a:pt x="29611" y="2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3" name="フリーフォーム: 図形 1692">
                  <a:extLst>
                    <a:ext uri="{FF2B5EF4-FFF2-40B4-BE49-F238E27FC236}">
                      <a16:creationId xmlns:a16="http://schemas.microsoft.com/office/drawing/2014/main" id="{2020887B-1CA9-4971-A5A4-8891C79A1DD1}"/>
                    </a:ext>
                  </a:extLst>
                </p:cNvPr>
                <p:cNvSpPr/>
                <p:nvPr/>
              </p:nvSpPr>
              <p:spPr>
                <a:xfrm>
                  <a:off x="5673300" y="4349332"/>
                  <a:ext cx="14829" cy="156929"/>
                </a:xfrm>
                <a:custGeom>
                  <a:avLst/>
                  <a:gdLst>
                    <a:gd name="connsiteX0" fmla="*/ 6775 w 14829"/>
                    <a:gd name="connsiteY0" fmla="*/ 418 h 156929"/>
                    <a:gd name="connsiteX1" fmla="*/ 6775 w 14829"/>
                    <a:gd name="connsiteY1" fmla="*/ 67093 h 156929"/>
                    <a:gd name="connsiteX2" fmla="*/ 8363 w 14829"/>
                    <a:gd name="connsiteY2" fmla="*/ 63918 h 156929"/>
                    <a:gd name="connsiteX3" fmla="*/ 425 w 14829"/>
                    <a:gd name="connsiteY3" fmla="*/ 111543 h 156929"/>
                    <a:gd name="connsiteX4" fmla="*/ 2013 w 14829"/>
                    <a:gd name="connsiteY4" fmla="*/ 135356 h 156929"/>
                    <a:gd name="connsiteX5" fmla="*/ 9950 w 14829"/>
                    <a:gd name="connsiteY5" fmla="*/ 155993 h 156929"/>
                    <a:gd name="connsiteX6" fmla="*/ 14713 w 14829"/>
                    <a:gd name="connsiteY6" fmla="*/ 103606 h 156929"/>
                    <a:gd name="connsiteX7" fmla="*/ 6775 w 14829"/>
                    <a:gd name="connsiteY7" fmla="*/ 418 h 15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29" h="156929">
                      <a:moveTo>
                        <a:pt x="6775" y="418"/>
                      </a:moveTo>
                      <a:cubicBezTo>
                        <a:pt x="5452" y="-5667"/>
                        <a:pt x="6510" y="56510"/>
                        <a:pt x="6775" y="67093"/>
                      </a:cubicBezTo>
                      <a:cubicBezTo>
                        <a:pt x="7040" y="77676"/>
                        <a:pt x="9421" y="56510"/>
                        <a:pt x="8363" y="63918"/>
                      </a:cubicBezTo>
                      <a:cubicBezTo>
                        <a:pt x="7305" y="71326"/>
                        <a:pt x="1483" y="99637"/>
                        <a:pt x="425" y="111543"/>
                      </a:cubicBezTo>
                      <a:cubicBezTo>
                        <a:pt x="-633" y="123449"/>
                        <a:pt x="426" y="127948"/>
                        <a:pt x="2013" y="135356"/>
                      </a:cubicBezTo>
                      <a:cubicBezTo>
                        <a:pt x="3600" y="142764"/>
                        <a:pt x="7833" y="161285"/>
                        <a:pt x="9950" y="155993"/>
                      </a:cubicBezTo>
                      <a:cubicBezTo>
                        <a:pt x="12067" y="150701"/>
                        <a:pt x="15507" y="122656"/>
                        <a:pt x="14713" y="103606"/>
                      </a:cubicBezTo>
                      <a:cubicBezTo>
                        <a:pt x="13919" y="84556"/>
                        <a:pt x="8098" y="6503"/>
                        <a:pt x="6775" y="4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4" name="フリーフォーム: 図形 1693">
                  <a:extLst>
                    <a:ext uri="{FF2B5EF4-FFF2-40B4-BE49-F238E27FC236}">
                      <a16:creationId xmlns:a16="http://schemas.microsoft.com/office/drawing/2014/main" id="{ED49685E-D60C-4AF7-B5AC-BA6CC1633991}"/>
                    </a:ext>
                  </a:extLst>
                </p:cNvPr>
                <p:cNvSpPr/>
                <p:nvPr/>
              </p:nvSpPr>
              <p:spPr>
                <a:xfrm>
                  <a:off x="5669978" y="4365608"/>
                  <a:ext cx="66199" cy="152311"/>
                </a:xfrm>
                <a:custGeom>
                  <a:avLst/>
                  <a:gdLst>
                    <a:gd name="connsiteX0" fmla="*/ 11685 w 66199"/>
                    <a:gd name="connsiteY0" fmla="*/ 17 h 152311"/>
                    <a:gd name="connsiteX1" fmla="*/ 24385 w 66199"/>
                    <a:gd name="connsiteY1" fmla="*/ 63517 h 152311"/>
                    <a:gd name="connsiteX2" fmla="*/ 54547 w 66199"/>
                    <a:gd name="connsiteY2" fmla="*/ 100030 h 152311"/>
                    <a:gd name="connsiteX3" fmla="*/ 64072 w 66199"/>
                    <a:gd name="connsiteY3" fmla="*/ 130192 h 152311"/>
                    <a:gd name="connsiteX4" fmla="*/ 16447 w 66199"/>
                    <a:gd name="connsiteY4" fmla="*/ 147655 h 152311"/>
                    <a:gd name="connsiteX5" fmla="*/ 2160 w 66199"/>
                    <a:gd name="connsiteY5" fmla="*/ 150830 h 152311"/>
                    <a:gd name="connsiteX6" fmla="*/ 57722 w 66199"/>
                    <a:gd name="connsiteY6" fmla="*/ 127017 h 152311"/>
                    <a:gd name="connsiteX7" fmla="*/ 59310 w 66199"/>
                    <a:gd name="connsiteY7" fmla="*/ 106380 h 152311"/>
                    <a:gd name="connsiteX8" fmla="*/ 14860 w 66199"/>
                    <a:gd name="connsiteY8" fmla="*/ 57167 h 152311"/>
                    <a:gd name="connsiteX9" fmla="*/ 11685 w 66199"/>
                    <a:gd name="connsiteY9" fmla="*/ 17 h 15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9" h="152311">
                      <a:moveTo>
                        <a:pt x="11685" y="17"/>
                      </a:moveTo>
                      <a:cubicBezTo>
                        <a:pt x="13273" y="1075"/>
                        <a:pt x="17241" y="46848"/>
                        <a:pt x="24385" y="63517"/>
                      </a:cubicBezTo>
                      <a:cubicBezTo>
                        <a:pt x="31529" y="80186"/>
                        <a:pt x="47933" y="88918"/>
                        <a:pt x="54547" y="100030"/>
                      </a:cubicBezTo>
                      <a:cubicBezTo>
                        <a:pt x="61161" y="111142"/>
                        <a:pt x="70422" y="122255"/>
                        <a:pt x="64072" y="130192"/>
                      </a:cubicBezTo>
                      <a:cubicBezTo>
                        <a:pt x="57722" y="138129"/>
                        <a:pt x="26766" y="144215"/>
                        <a:pt x="16447" y="147655"/>
                      </a:cubicBezTo>
                      <a:cubicBezTo>
                        <a:pt x="6128" y="151095"/>
                        <a:pt x="-4719" y="154270"/>
                        <a:pt x="2160" y="150830"/>
                      </a:cubicBezTo>
                      <a:cubicBezTo>
                        <a:pt x="9039" y="147390"/>
                        <a:pt x="48197" y="134425"/>
                        <a:pt x="57722" y="127017"/>
                      </a:cubicBezTo>
                      <a:cubicBezTo>
                        <a:pt x="67247" y="119609"/>
                        <a:pt x="66454" y="118022"/>
                        <a:pt x="59310" y="106380"/>
                      </a:cubicBezTo>
                      <a:cubicBezTo>
                        <a:pt x="52166" y="94738"/>
                        <a:pt x="23856" y="68809"/>
                        <a:pt x="14860" y="57167"/>
                      </a:cubicBezTo>
                      <a:cubicBezTo>
                        <a:pt x="5864" y="45525"/>
                        <a:pt x="10097" y="-1041"/>
                        <a:pt x="11685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5" name="フリーフォーム: 図形 1694">
                  <a:extLst>
                    <a:ext uri="{FF2B5EF4-FFF2-40B4-BE49-F238E27FC236}">
                      <a16:creationId xmlns:a16="http://schemas.microsoft.com/office/drawing/2014/main" id="{129E6D9A-7C04-41F7-9C8C-31EBB2AB805E}"/>
                    </a:ext>
                  </a:extLst>
                </p:cNvPr>
                <p:cNvSpPr/>
                <p:nvPr/>
              </p:nvSpPr>
              <p:spPr>
                <a:xfrm>
                  <a:off x="5683829" y="4344988"/>
                  <a:ext cx="41601" cy="153999"/>
                </a:xfrm>
                <a:custGeom>
                  <a:avLst/>
                  <a:gdLst>
                    <a:gd name="connsiteX0" fmla="*/ 4184 w 41601"/>
                    <a:gd name="connsiteY0" fmla="*/ 0 h 153999"/>
                    <a:gd name="connsiteX1" fmla="*/ 20059 w 41601"/>
                    <a:gd name="connsiteY1" fmla="*/ 84137 h 153999"/>
                    <a:gd name="connsiteX2" fmla="*/ 40696 w 41601"/>
                    <a:gd name="connsiteY2" fmla="*/ 152400 h 153999"/>
                    <a:gd name="connsiteX3" fmla="*/ 34346 w 41601"/>
                    <a:gd name="connsiteY3" fmla="*/ 128587 h 153999"/>
                    <a:gd name="connsiteX4" fmla="*/ 2596 w 41601"/>
                    <a:gd name="connsiteY4" fmla="*/ 85725 h 153999"/>
                    <a:gd name="connsiteX5" fmla="*/ 4184 w 41601"/>
                    <a:gd name="connsiteY5" fmla="*/ 0 h 153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01" h="153999">
                      <a:moveTo>
                        <a:pt x="4184" y="0"/>
                      </a:moveTo>
                      <a:cubicBezTo>
                        <a:pt x="7094" y="-265"/>
                        <a:pt x="13974" y="58737"/>
                        <a:pt x="20059" y="84137"/>
                      </a:cubicBezTo>
                      <a:cubicBezTo>
                        <a:pt x="26144" y="109537"/>
                        <a:pt x="38315" y="144992"/>
                        <a:pt x="40696" y="152400"/>
                      </a:cubicBezTo>
                      <a:cubicBezTo>
                        <a:pt x="43077" y="159808"/>
                        <a:pt x="40696" y="139699"/>
                        <a:pt x="34346" y="128587"/>
                      </a:cubicBezTo>
                      <a:cubicBezTo>
                        <a:pt x="27996" y="117475"/>
                        <a:pt x="7888" y="101600"/>
                        <a:pt x="2596" y="85725"/>
                      </a:cubicBezTo>
                      <a:cubicBezTo>
                        <a:pt x="-2696" y="69850"/>
                        <a:pt x="1274" y="265"/>
                        <a:pt x="41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6" name="フリーフォーム: 図形 1695">
                  <a:extLst>
                    <a:ext uri="{FF2B5EF4-FFF2-40B4-BE49-F238E27FC236}">
                      <a16:creationId xmlns:a16="http://schemas.microsoft.com/office/drawing/2014/main" id="{C0818CCF-0C19-4DC6-86A4-DD6A603A92EE}"/>
                    </a:ext>
                  </a:extLst>
                </p:cNvPr>
                <p:cNvSpPr/>
                <p:nvPr/>
              </p:nvSpPr>
              <p:spPr>
                <a:xfrm>
                  <a:off x="5684759" y="4107489"/>
                  <a:ext cx="241610" cy="412626"/>
                </a:xfrm>
                <a:custGeom>
                  <a:avLst/>
                  <a:gdLst>
                    <a:gd name="connsiteX0" fmla="*/ 241379 w 241610"/>
                    <a:gd name="connsiteY0" fmla="*/ 961 h 412626"/>
                    <a:gd name="connsiteX1" fmla="*/ 155654 w 241610"/>
                    <a:gd name="connsiteY1" fmla="*/ 53349 h 412626"/>
                    <a:gd name="connsiteX2" fmla="*/ 119141 w 241610"/>
                    <a:gd name="connsiteY2" fmla="*/ 85099 h 412626"/>
                    <a:gd name="connsiteX3" fmla="*/ 154066 w 241610"/>
                    <a:gd name="connsiteY3" fmla="*/ 69224 h 412626"/>
                    <a:gd name="connsiteX4" fmla="*/ 115966 w 241610"/>
                    <a:gd name="connsiteY4" fmla="*/ 112086 h 412626"/>
                    <a:gd name="connsiteX5" fmla="*/ 95329 w 241610"/>
                    <a:gd name="connsiteY5" fmla="*/ 166061 h 412626"/>
                    <a:gd name="connsiteX6" fmla="*/ 74691 w 241610"/>
                    <a:gd name="connsiteY6" fmla="*/ 258136 h 412626"/>
                    <a:gd name="connsiteX7" fmla="*/ 61991 w 241610"/>
                    <a:gd name="connsiteY7" fmla="*/ 369261 h 412626"/>
                    <a:gd name="connsiteX8" fmla="*/ 49291 w 241610"/>
                    <a:gd name="connsiteY8" fmla="*/ 388311 h 412626"/>
                    <a:gd name="connsiteX9" fmla="*/ 79 w 241610"/>
                    <a:gd name="connsiteY9" fmla="*/ 412124 h 412626"/>
                    <a:gd name="connsiteX10" fmla="*/ 61991 w 241610"/>
                    <a:gd name="connsiteY10" fmla="*/ 364499 h 412626"/>
                    <a:gd name="connsiteX11" fmla="*/ 77866 w 241610"/>
                    <a:gd name="connsiteY11" fmla="*/ 267661 h 412626"/>
                    <a:gd name="connsiteX12" fmla="*/ 127079 w 241610"/>
                    <a:gd name="connsiteY12" fmla="*/ 102561 h 412626"/>
                    <a:gd name="connsiteX13" fmla="*/ 241379 w 241610"/>
                    <a:gd name="connsiteY13" fmla="*/ 961 h 41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1610" h="412626">
                      <a:moveTo>
                        <a:pt x="241379" y="961"/>
                      </a:moveTo>
                      <a:cubicBezTo>
                        <a:pt x="246141" y="-7241"/>
                        <a:pt x="176027" y="39326"/>
                        <a:pt x="155654" y="53349"/>
                      </a:cubicBezTo>
                      <a:cubicBezTo>
                        <a:pt x="135281" y="67372"/>
                        <a:pt x="119406" y="82453"/>
                        <a:pt x="119141" y="85099"/>
                      </a:cubicBezTo>
                      <a:cubicBezTo>
                        <a:pt x="118876" y="87745"/>
                        <a:pt x="154595" y="64726"/>
                        <a:pt x="154066" y="69224"/>
                      </a:cubicBezTo>
                      <a:cubicBezTo>
                        <a:pt x="153537" y="73722"/>
                        <a:pt x="125755" y="95947"/>
                        <a:pt x="115966" y="112086"/>
                      </a:cubicBezTo>
                      <a:cubicBezTo>
                        <a:pt x="106177" y="128225"/>
                        <a:pt x="102208" y="141719"/>
                        <a:pt x="95329" y="166061"/>
                      </a:cubicBezTo>
                      <a:cubicBezTo>
                        <a:pt x="88450" y="190403"/>
                        <a:pt x="80247" y="224270"/>
                        <a:pt x="74691" y="258136"/>
                      </a:cubicBezTo>
                      <a:cubicBezTo>
                        <a:pt x="69135" y="292002"/>
                        <a:pt x="66224" y="347565"/>
                        <a:pt x="61991" y="369261"/>
                      </a:cubicBezTo>
                      <a:cubicBezTo>
                        <a:pt x="57758" y="390957"/>
                        <a:pt x="59610" y="381167"/>
                        <a:pt x="49291" y="388311"/>
                      </a:cubicBezTo>
                      <a:cubicBezTo>
                        <a:pt x="38972" y="395455"/>
                        <a:pt x="-2038" y="416093"/>
                        <a:pt x="79" y="412124"/>
                      </a:cubicBezTo>
                      <a:cubicBezTo>
                        <a:pt x="2196" y="408155"/>
                        <a:pt x="49026" y="388576"/>
                        <a:pt x="61991" y="364499"/>
                      </a:cubicBezTo>
                      <a:cubicBezTo>
                        <a:pt x="74955" y="340422"/>
                        <a:pt x="67018" y="311317"/>
                        <a:pt x="77866" y="267661"/>
                      </a:cubicBezTo>
                      <a:cubicBezTo>
                        <a:pt x="88714" y="224005"/>
                        <a:pt x="100092" y="145423"/>
                        <a:pt x="127079" y="102561"/>
                      </a:cubicBezTo>
                      <a:cubicBezTo>
                        <a:pt x="154066" y="59699"/>
                        <a:pt x="236617" y="9163"/>
                        <a:pt x="241379" y="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7" name="フリーフォーム: 図形 1696">
                  <a:extLst>
                    <a:ext uri="{FF2B5EF4-FFF2-40B4-BE49-F238E27FC236}">
                      <a16:creationId xmlns:a16="http://schemas.microsoft.com/office/drawing/2014/main" id="{3A033BAE-9A0D-4855-BF31-3C193F31FAA6}"/>
                    </a:ext>
                  </a:extLst>
                </p:cNvPr>
                <p:cNvSpPr/>
                <p:nvPr/>
              </p:nvSpPr>
              <p:spPr>
                <a:xfrm>
                  <a:off x="5848290" y="4029060"/>
                  <a:ext cx="132043" cy="185756"/>
                </a:xfrm>
                <a:custGeom>
                  <a:avLst/>
                  <a:gdLst>
                    <a:gd name="connsiteX0" fmla="*/ 131823 w 132043"/>
                    <a:gd name="connsiteY0" fmla="*/ 15 h 185756"/>
                    <a:gd name="connsiteX1" fmla="*/ 108010 w 132043"/>
                    <a:gd name="connsiteY1" fmla="*/ 76215 h 185756"/>
                    <a:gd name="connsiteX2" fmla="*/ 57210 w 132043"/>
                    <a:gd name="connsiteY2" fmla="*/ 104790 h 185756"/>
                    <a:gd name="connsiteX3" fmla="*/ 60 w 132043"/>
                    <a:gd name="connsiteY3" fmla="*/ 185753 h 185756"/>
                    <a:gd name="connsiteX4" fmla="*/ 68323 w 132043"/>
                    <a:gd name="connsiteY4" fmla="*/ 101615 h 185756"/>
                    <a:gd name="connsiteX5" fmla="*/ 95310 w 132043"/>
                    <a:gd name="connsiteY5" fmla="*/ 69865 h 185756"/>
                    <a:gd name="connsiteX6" fmla="*/ 131823 w 132043"/>
                    <a:gd name="connsiteY6" fmla="*/ 15 h 18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043" h="185756">
                      <a:moveTo>
                        <a:pt x="131823" y="15"/>
                      </a:moveTo>
                      <a:cubicBezTo>
                        <a:pt x="133940" y="1073"/>
                        <a:pt x="120445" y="58753"/>
                        <a:pt x="108010" y="76215"/>
                      </a:cubicBezTo>
                      <a:cubicBezTo>
                        <a:pt x="95575" y="93677"/>
                        <a:pt x="75202" y="86534"/>
                        <a:pt x="57210" y="104790"/>
                      </a:cubicBezTo>
                      <a:cubicBezTo>
                        <a:pt x="39218" y="123046"/>
                        <a:pt x="-1792" y="186282"/>
                        <a:pt x="60" y="185753"/>
                      </a:cubicBezTo>
                      <a:cubicBezTo>
                        <a:pt x="1912" y="185224"/>
                        <a:pt x="52448" y="120930"/>
                        <a:pt x="68323" y="101615"/>
                      </a:cubicBezTo>
                      <a:cubicBezTo>
                        <a:pt x="84198" y="82300"/>
                        <a:pt x="82346" y="86004"/>
                        <a:pt x="95310" y="69865"/>
                      </a:cubicBezTo>
                      <a:cubicBezTo>
                        <a:pt x="108274" y="53726"/>
                        <a:pt x="129706" y="-1043"/>
                        <a:pt x="13182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8" name="フリーフォーム: 図形 1697">
                  <a:extLst>
                    <a:ext uri="{FF2B5EF4-FFF2-40B4-BE49-F238E27FC236}">
                      <a16:creationId xmlns:a16="http://schemas.microsoft.com/office/drawing/2014/main" id="{C43AAA2D-B327-4B4B-9F9B-58EB9A2DDEA7}"/>
                    </a:ext>
                  </a:extLst>
                </p:cNvPr>
                <p:cNvSpPr/>
                <p:nvPr/>
              </p:nvSpPr>
              <p:spPr>
                <a:xfrm>
                  <a:off x="5813422" y="4224876"/>
                  <a:ext cx="26512" cy="123315"/>
                </a:xfrm>
                <a:custGeom>
                  <a:avLst/>
                  <a:gdLst>
                    <a:gd name="connsiteX0" fmla="*/ 23816 w 26512"/>
                    <a:gd name="connsiteY0" fmla="*/ 1049 h 123315"/>
                    <a:gd name="connsiteX1" fmla="*/ 3 w 26512"/>
                    <a:gd name="connsiteY1" fmla="*/ 121699 h 123315"/>
                    <a:gd name="connsiteX2" fmla="*/ 22228 w 26512"/>
                    <a:gd name="connsiteY2" fmla="*/ 66137 h 123315"/>
                    <a:gd name="connsiteX3" fmla="*/ 23816 w 26512"/>
                    <a:gd name="connsiteY3" fmla="*/ 1049 h 123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512" h="123315">
                      <a:moveTo>
                        <a:pt x="23816" y="1049"/>
                      </a:moveTo>
                      <a:cubicBezTo>
                        <a:pt x="20112" y="10309"/>
                        <a:pt x="268" y="110851"/>
                        <a:pt x="3" y="121699"/>
                      </a:cubicBezTo>
                      <a:cubicBezTo>
                        <a:pt x="-262" y="132547"/>
                        <a:pt x="16672" y="85981"/>
                        <a:pt x="22228" y="66137"/>
                      </a:cubicBezTo>
                      <a:cubicBezTo>
                        <a:pt x="27784" y="46293"/>
                        <a:pt x="27520" y="-8211"/>
                        <a:pt x="23816" y="10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9" name="フリーフォーム: 図形 1698">
                  <a:extLst>
                    <a:ext uri="{FF2B5EF4-FFF2-40B4-BE49-F238E27FC236}">
                      <a16:creationId xmlns:a16="http://schemas.microsoft.com/office/drawing/2014/main" id="{775A17F3-0DDC-48AE-AB53-1278CD89ACF2}"/>
                    </a:ext>
                  </a:extLst>
                </p:cNvPr>
                <p:cNvSpPr/>
                <p:nvPr/>
              </p:nvSpPr>
              <p:spPr>
                <a:xfrm>
                  <a:off x="5802111" y="4337045"/>
                  <a:ext cx="10095" cy="165124"/>
                </a:xfrm>
                <a:custGeom>
                  <a:avLst/>
                  <a:gdLst>
                    <a:gd name="connsiteX0" fmla="*/ 8139 w 10095"/>
                    <a:gd name="connsiteY0" fmla="*/ 5 h 165124"/>
                    <a:gd name="connsiteX1" fmla="*/ 8139 w 10095"/>
                    <a:gd name="connsiteY1" fmla="*/ 114305 h 165124"/>
                    <a:gd name="connsiteX2" fmla="*/ 9727 w 10095"/>
                    <a:gd name="connsiteY2" fmla="*/ 165105 h 165124"/>
                    <a:gd name="connsiteX3" fmla="*/ 202 w 10095"/>
                    <a:gd name="connsiteY3" fmla="*/ 109543 h 165124"/>
                    <a:gd name="connsiteX4" fmla="*/ 8139 w 10095"/>
                    <a:gd name="connsiteY4" fmla="*/ 5 h 16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" h="165124">
                      <a:moveTo>
                        <a:pt x="8139" y="5"/>
                      </a:moveTo>
                      <a:cubicBezTo>
                        <a:pt x="9462" y="799"/>
                        <a:pt x="8139" y="114305"/>
                        <a:pt x="8139" y="114305"/>
                      </a:cubicBezTo>
                      <a:cubicBezTo>
                        <a:pt x="8404" y="141822"/>
                        <a:pt x="11050" y="165899"/>
                        <a:pt x="9727" y="165105"/>
                      </a:cubicBezTo>
                      <a:cubicBezTo>
                        <a:pt x="8404" y="164311"/>
                        <a:pt x="1789" y="134149"/>
                        <a:pt x="202" y="109543"/>
                      </a:cubicBezTo>
                      <a:cubicBezTo>
                        <a:pt x="-1385" y="84937"/>
                        <a:pt x="6816" y="-789"/>
                        <a:pt x="8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0" name="フリーフォーム: 図形 1699">
                  <a:extLst>
                    <a:ext uri="{FF2B5EF4-FFF2-40B4-BE49-F238E27FC236}">
                      <a16:creationId xmlns:a16="http://schemas.microsoft.com/office/drawing/2014/main" id="{5F5D9583-5E99-4C11-AF3C-61743478A974}"/>
                    </a:ext>
                  </a:extLst>
                </p:cNvPr>
                <p:cNvSpPr/>
                <p:nvPr/>
              </p:nvSpPr>
              <p:spPr>
                <a:xfrm>
                  <a:off x="5795957" y="4351330"/>
                  <a:ext cx="62728" cy="143753"/>
                </a:xfrm>
                <a:custGeom>
                  <a:avLst/>
                  <a:gdLst>
                    <a:gd name="connsiteX0" fmla="*/ 14293 w 62728"/>
                    <a:gd name="connsiteY0" fmla="*/ 8 h 143753"/>
                    <a:gd name="connsiteX1" fmla="*/ 28581 w 62728"/>
                    <a:gd name="connsiteY1" fmla="*/ 71445 h 143753"/>
                    <a:gd name="connsiteX2" fmla="*/ 50806 w 62728"/>
                    <a:gd name="connsiteY2" fmla="*/ 92083 h 143753"/>
                    <a:gd name="connsiteX3" fmla="*/ 60331 w 62728"/>
                    <a:gd name="connsiteY3" fmla="*/ 114308 h 143753"/>
                    <a:gd name="connsiteX4" fmla="*/ 6356 w 62728"/>
                    <a:gd name="connsiteY4" fmla="*/ 139708 h 143753"/>
                    <a:gd name="connsiteX5" fmla="*/ 6356 w 62728"/>
                    <a:gd name="connsiteY5" fmla="*/ 141295 h 143753"/>
                    <a:gd name="connsiteX6" fmla="*/ 53981 w 62728"/>
                    <a:gd name="connsiteY6" fmla="*/ 115895 h 143753"/>
                    <a:gd name="connsiteX7" fmla="*/ 53981 w 62728"/>
                    <a:gd name="connsiteY7" fmla="*/ 90495 h 143753"/>
                    <a:gd name="connsiteX8" fmla="*/ 25406 w 62728"/>
                    <a:gd name="connsiteY8" fmla="*/ 66683 h 143753"/>
                    <a:gd name="connsiteX9" fmla="*/ 14293 w 62728"/>
                    <a:gd name="connsiteY9" fmla="*/ 8 h 14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728" h="143753">
                      <a:moveTo>
                        <a:pt x="14293" y="8"/>
                      </a:moveTo>
                      <a:cubicBezTo>
                        <a:pt x="14822" y="802"/>
                        <a:pt x="22496" y="56099"/>
                        <a:pt x="28581" y="71445"/>
                      </a:cubicBezTo>
                      <a:cubicBezTo>
                        <a:pt x="34666" y="86791"/>
                        <a:pt x="45514" y="84939"/>
                        <a:pt x="50806" y="92083"/>
                      </a:cubicBezTo>
                      <a:cubicBezTo>
                        <a:pt x="56098" y="99227"/>
                        <a:pt x="67739" y="106371"/>
                        <a:pt x="60331" y="114308"/>
                      </a:cubicBezTo>
                      <a:cubicBezTo>
                        <a:pt x="52923" y="122246"/>
                        <a:pt x="15352" y="135210"/>
                        <a:pt x="6356" y="139708"/>
                      </a:cubicBezTo>
                      <a:cubicBezTo>
                        <a:pt x="-2640" y="144206"/>
                        <a:pt x="-1582" y="145264"/>
                        <a:pt x="6356" y="141295"/>
                      </a:cubicBezTo>
                      <a:cubicBezTo>
                        <a:pt x="14294" y="137326"/>
                        <a:pt x="46044" y="124362"/>
                        <a:pt x="53981" y="115895"/>
                      </a:cubicBezTo>
                      <a:cubicBezTo>
                        <a:pt x="61919" y="107428"/>
                        <a:pt x="58743" y="98697"/>
                        <a:pt x="53981" y="90495"/>
                      </a:cubicBezTo>
                      <a:cubicBezTo>
                        <a:pt x="49219" y="82293"/>
                        <a:pt x="31491" y="78589"/>
                        <a:pt x="25406" y="66683"/>
                      </a:cubicBezTo>
                      <a:cubicBezTo>
                        <a:pt x="19321" y="54777"/>
                        <a:pt x="13764" y="-786"/>
                        <a:pt x="14293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1" name="フリーフォーム: 図形 1700">
                  <a:extLst>
                    <a:ext uri="{FF2B5EF4-FFF2-40B4-BE49-F238E27FC236}">
                      <a16:creationId xmlns:a16="http://schemas.microsoft.com/office/drawing/2014/main" id="{C66DD16D-CF61-4A0E-887A-327649C9AE55}"/>
                    </a:ext>
                  </a:extLst>
                </p:cNvPr>
                <p:cNvSpPr/>
                <p:nvPr/>
              </p:nvSpPr>
              <p:spPr>
                <a:xfrm>
                  <a:off x="5802310" y="4327523"/>
                  <a:ext cx="82726" cy="161950"/>
                </a:xfrm>
                <a:custGeom>
                  <a:avLst/>
                  <a:gdLst>
                    <a:gd name="connsiteX0" fmla="*/ 74615 w 82726"/>
                    <a:gd name="connsiteY0" fmla="*/ 2 h 161950"/>
                    <a:gd name="connsiteX1" fmla="*/ 82553 w 82726"/>
                    <a:gd name="connsiteY1" fmla="*/ 90490 h 161950"/>
                    <a:gd name="connsiteX2" fmla="*/ 66678 w 82726"/>
                    <a:gd name="connsiteY2" fmla="*/ 115890 h 161950"/>
                    <a:gd name="connsiteX3" fmla="*/ 3 w 82726"/>
                    <a:gd name="connsiteY3" fmla="*/ 161927 h 161950"/>
                    <a:gd name="connsiteX4" fmla="*/ 63503 w 82726"/>
                    <a:gd name="connsiteY4" fmla="*/ 109540 h 161950"/>
                    <a:gd name="connsiteX5" fmla="*/ 66678 w 82726"/>
                    <a:gd name="connsiteY5" fmla="*/ 87315 h 161950"/>
                    <a:gd name="connsiteX6" fmla="*/ 74615 w 82726"/>
                    <a:gd name="connsiteY6" fmla="*/ 2 h 161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6" h="161950">
                      <a:moveTo>
                        <a:pt x="74615" y="2"/>
                      </a:moveTo>
                      <a:cubicBezTo>
                        <a:pt x="77261" y="531"/>
                        <a:pt x="83876" y="71175"/>
                        <a:pt x="82553" y="90490"/>
                      </a:cubicBezTo>
                      <a:cubicBezTo>
                        <a:pt x="81230" y="109805"/>
                        <a:pt x="80436" y="103984"/>
                        <a:pt x="66678" y="115890"/>
                      </a:cubicBezTo>
                      <a:cubicBezTo>
                        <a:pt x="52920" y="127796"/>
                        <a:pt x="532" y="162985"/>
                        <a:pt x="3" y="161927"/>
                      </a:cubicBezTo>
                      <a:cubicBezTo>
                        <a:pt x="-526" y="160869"/>
                        <a:pt x="52390" y="121975"/>
                        <a:pt x="63503" y="109540"/>
                      </a:cubicBezTo>
                      <a:cubicBezTo>
                        <a:pt x="74616" y="97105"/>
                        <a:pt x="66414" y="104777"/>
                        <a:pt x="66678" y="87315"/>
                      </a:cubicBezTo>
                      <a:cubicBezTo>
                        <a:pt x="66942" y="69853"/>
                        <a:pt x="71969" y="-527"/>
                        <a:pt x="7461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2" name="フリーフォーム: 図形 1701">
                  <a:extLst>
                    <a:ext uri="{FF2B5EF4-FFF2-40B4-BE49-F238E27FC236}">
                      <a16:creationId xmlns:a16="http://schemas.microsoft.com/office/drawing/2014/main" id="{61F57F6C-1032-40A8-98F0-0D3CC043D26D}"/>
                    </a:ext>
                  </a:extLst>
                </p:cNvPr>
                <p:cNvSpPr/>
                <p:nvPr/>
              </p:nvSpPr>
              <p:spPr>
                <a:xfrm>
                  <a:off x="5875306" y="4251314"/>
                  <a:ext cx="43194" cy="116365"/>
                </a:xfrm>
                <a:custGeom>
                  <a:avLst/>
                  <a:gdLst>
                    <a:gd name="connsiteX0" fmla="*/ 33369 w 43194"/>
                    <a:gd name="connsiteY0" fmla="*/ 11 h 116365"/>
                    <a:gd name="connsiteX1" fmla="*/ 42894 w 43194"/>
                    <a:gd name="connsiteY1" fmla="*/ 53986 h 116365"/>
                    <a:gd name="connsiteX2" fmla="*/ 22257 w 43194"/>
                    <a:gd name="connsiteY2" fmla="*/ 84149 h 116365"/>
                    <a:gd name="connsiteX3" fmla="*/ 32 w 43194"/>
                    <a:gd name="connsiteY3" fmla="*/ 115899 h 116365"/>
                    <a:gd name="connsiteX4" fmla="*/ 17494 w 43194"/>
                    <a:gd name="connsiteY4" fmla="*/ 58749 h 116365"/>
                    <a:gd name="connsiteX5" fmla="*/ 33369 w 43194"/>
                    <a:gd name="connsiteY5" fmla="*/ 11 h 11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94" h="116365">
                      <a:moveTo>
                        <a:pt x="33369" y="11"/>
                      </a:moveTo>
                      <a:cubicBezTo>
                        <a:pt x="37602" y="-783"/>
                        <a:pt x="44746" y="39963"/>
                        <a:pt x="42894" y="53986"/>
                      </a:cubicBezTo>
                      <a:cubicBezTo>
                        <a:pt x="41042" y="68009"/>
                        <a:pt x="29401" y="73830"/>
                        <a:pt x="22257" y="84149"/>
                      </a:cubicBezTo>
                      <a:cubicBezTo>
                        <a:pt x="15113" y="94468"/>
                        <a:pt x="826" y="120132"/>
                        <a:pt x="32" y="115899"/>
                      </a:cubicBezTo>
                      <a:cubicBezTo>
                        <a:pt x="-762" y="111666"/>
                        <a:pt x="12996" y="73037"/>
                        <a:pt x="17494" y="58749"/>
                      </a:cubicBezTo>
                      <a:cubicBezTo>
                        <a:pt x="21992" y="44462"/>
                        <a:pt x="29136" y="805"/>
                        <a:pt x="33369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3" name="フリーフォーム: 図形 1702">
                  <a:extLst>
                    <a:ext uri="{FF2B5EF4-FFF2-40B4-BE49-F238E27FC236}">
                      <a16:creationId xmlns:a16="http://schemas.microsoft.com/office/drawing/2014/main" id="{CAC2838B-F4E4-4929-A1E1-EA359E3EF3E5}"/>
                    </a:ext>
                  </a:extLst>
                </p:cNvPr>
                <p:cNvSpPr/>
                <p:nvPr/>
              </p:nvSpPr>
              <p:spPr>
                <a:xfrm>
                  <a:off x="5718161" y="4106845"/>
                  <a:ext cx="136539" cy="146246"/>
                </a:xfrm>
                <a:custGeom>
                  <a:avLst/>
                  <a:gdLst>
                    <a:gd name="connsiteX0" fmla="*/ 136539 w 136539"/>
                    <a:gd name="connsiteY0" fmla="*/ 18 h 146246"/>
                    <a:gd name="connsiteX1" fmla="*/ 47639 w 136539"/>
                    <a:gd name="connsiteY1" fmla="*/ 88918 h 146246"/>
                    <a:gd name="connsiteX2" fmla="*/ 42877 w 136539"/>
                    <a:gd name="connsiteY2" fmla="*/ 125430 h 146246"/>
                    <a:gd name="connsiteX3" fmla="*/ 14 w 136539"/>
                    <a:gd name="connsiteY3" fmla="*/ 146068 h 146246"/>
                    <a:gd name="connsiteX4" fmla="*/ 38114 w 136539"/>
                    <a:gd name="connsiteY4" fmla="*/ 114318 h 146246"/>
                    <a:gd name="connsiteX5" fmla="*/ 42877 w 136539"/>
                    <a:gd name="connsiteY5" fmla="*/ 85743 h 146246"/>
                    <a:gd name="connsiteX6" fmla="*/ 46052 w 136539"/>
                    <a:gd name="connsiteY6" fmla="*/ 80980 h 146246"/>
                    <a:gd name="connsiteX7" fmla="*/ 136539 w 136539"/>
                    <a:gd name="connsiteY7" fmla="*/ 18 h 1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9" h="146246">
                      <a:moveTo>
                        <a:pt x="136539" y="18"/>
                      </a:moveTo>
                      <a:cubicBezTo>
                        <a:pt x="136803" y="1341"/>
                        <a:pt x="63249" y="68016"/>
                        <a:pt x="47639" y="88918"/>
                      </a:cubicBezTo>
                      <a:cubicBezTo>
                        <a:pt x="32029" y="109820"/>
                        <a:pt x="50814" y="115905"/>
                        <a:pt x="42877" y="125430"/>
                      </a:cubicBezTo>
                      <a:cubicBezTo>
                        <a:pt x="34940" y="134955"/>
                        <a:pt x="808" y="147920"/>
                        <a:pt x="14" y="146068"/>
                      </a:cubicBezTo>
                      <a:cubicBezTo>
                        <a:pt x="-780" y="144216"/>
                        <a:pt x="30970" y="124372"/>
                        <a:pt x="38114" y="114318"/>
                      </a:cubicBezTo>
                      <a:cubicBezTo>
                        <a:pt x="45258" y="104264"/>
                        <a:pt x="41554" y="91299"/>
                        <a:pt x="42877" y="85743"/>
                      </a:cubicBezTo>
                      <a:cubicBezTo>
                        <a:pt x="44200" y="80187"/>
                        <a:pt x="30442" y="95003"/>
                        <a:pt x="46052" y="80980"/>
                      </a:cubicBezTo>
                      <a:cubicBezTo>
                        <a:pt x="61662" y="66957"/>
                        <a:pt x="136275" y="-1305"/>
                        <a:pt x="136539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4" name="フリーフォーム: 図形 1703">
                  <a:extLst>
                    <a:ext uri="{FF2B5EF4-FFF2-40B4-BE49-F238E27FC236}">
                      <a16:creationId xmlns:a16="http://schemas.microsoft.com/office/drawing/2014/main" id="{ABAAF228-11AA-4A66-A2EF-FCD8A3DCE32D}"/>
                    </a:ext>
                  </a:extLst>
                </p:cNvPr>
                <p:cNvSpPr/>
                <p:nvPr/>
              </p:nvSpPr>
              <p:spPr>
                <a:xfrm>
                  <a:off x="5702282" y="4282989"/>
                  <a:ext cx="57224" cy="98617"/>
                </a:xfrm>
                <a:custGeom>
                  <a:avLst/>
                  <a:gdLst>
                    <a:gd name="connsiteX0" fmla="*/ 57168 w 57224"/>
                    <a:gd name="connsiteY0" fmla="*/ 86 h 98617"/>
                    <a:gd name="connsiteX1" fmla="*/ 1606 w 57224"/>
                    <a:gd name="connsiteY1" fmla="*/ 36599 h 98617"/>
                    <a:gd name="connsiteX2" fmla="*/ 15893 w 57224"/>
                    <a:gd name="connsiteY2" fmla="*/ 60411 h 98617"/>
                    <a:gd name="connsiteX3" fmla="*/ 25418 w 57224"/>
                    <a:gd name="connsiteY3" fmla="*/ 98511 h 98617"/>
                    <a:gd name="connsiteX4" fmla="*/ 12718 w 57224"/>
                    <a:gd name="connsiteY4" fmla="*/ 47711 h 98617"/>
                    <a:gd name="connsiteX5" fmla="*/ 57168 w 57224"/>
                    <a:gd name="connsiteY5" fmla="*/ 86 h 9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224" h="98617">
                      <a:moveTo>
                        <a:pt x="57168" y="86"/>
                      </a:moveTo>
                      <a:cubicBezTo>
                        <a:pt x="55316" y="-1766"/>
                        <a:pt x="8485" y="26545"/>
                        <a:pt x="1606" y="36599"/>
                      </a:cubicBezTo>
                      <a:cubicBezTo>
                        <a:pt x="-5273" y="46653"/>
                        <a:pt x="11924" y="50092"/>
                        <a:pt x="15893" y="60411"/>
                      </a:cubicBezTo>
                      <a:cubicBezTo>
                        <a:pt x="19862" y="70730"/>
                        <a:pt x="25947" y="100628"/>
                        <a:pt x="25418" y="98511"/>
                      </a:cubicBezTo>
                      <a:cubicBezTo>
                        <a:pt x="24889" y="96394"/>
                        <a:pt x="10601" y="61205"/>
                        <a:pt x="12718" y="47711"/>
                      </a:cubicBezTo>
                      <a:cubicBezTo>
                        <a:pt x="14835" y="34217"/>
                        <a:pt x="59020" y="1938"/>
                        <a:pt x="57168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5" name="フリーフォーム: 図形 1704">
                  <a:extLst>
                    <a:ext uri="{FF2B5EF4-FFF2-40B4-BE49-F238E27FC236}">
                      <a16:creationId xmlns:a16="http://schemas.microsoft.com/office/drawing/2014/main" id="{A9267C9A-2B8E-4B58-BBEC-F24650EAB4F6}"/>
                    </a:ext>
                  </a:extLst>
                </p:cNvPr>
                <p:cNvSpPr/>
                <p:nvPr/>
              </p:nvSpPr>
              <p:spPr>
                <a:xfrm>
                  <a:off x="5440258" y="4159239"/>
                  <a:ext cx="144578" cy="89823"/>
                </a:xfrm>
                <a:custGeom>
                  <a:avLst/>
                  <a:gdLst>
                    <a:gd name="connsiteX0" fmla="*/ 144567 w 144578"/>
                    <a:gd name="connsiteY0" fmla="*/ 11 h 89823"/>
                    <a:gd name="connsiteX1" fmla="*/ 44555 w 144578"/>
                    <a:gd name="connsiteY1" fmla="*/ 55574 h 89823"/>
                    <a:gd name="connsiteX2" fmla="*/ 58842 w 144578"/>
                    <a:gd name="connsiteY2" fmla="*/ 88911 h 89823"/>
                    <a:gd name="connsiteX3" fmla="*/ 38205 w 144578"/>
                    <a:gd name="connsiteY3" fmla="*/ 79386 h 89823"/>
                    <a:gd name="connsiteX4" fmla="*/ 105 w 144578"/>
                    <a:gd name="connsiteY4" fmla="*/ 68274 h 89823"/>
                    <a:gd name="connsiteX5" fmla="*/ 50905 w 144578"/>
                    <a:gd name="connsiteY5" fmla="*/ 50811 h 89823"/>
                    <a:gd name="connsiteX6" fmla="*/ 144567 w 144578"/>
                    <a:gd name="connsiteY6" fmla="*/ 11 h 89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578" h="89823">
                      <a:moveTo>
                        <a:pt x="144567" y="11"/>
                      </a:moveTo>
                      <a:cubicBezTo>
                        <a:pt x="143509" y="805"/>
                        <a:pt x="58842" y="40757"/>
                        <a:pt x="44555" y="55574"/>
                      </a:cubicBezTo>
                      <a:cubicBezTo>
                        <a:pt x="30268" y="70391"/>
                        <a:pt x="59900" y="84942"/>
                        <a:pt x="58842" y="88911"/>
                      </a:cubicBezTo>
                      <a:cubicBezTo>
                        <a:pt x="57784" y="92880"/>
                        <a:pt x="47994" y="82825"/>
                        <a:pt x="38205" y="79386"/>
                      </a:cubicBezTo>
                      <a:cubicBezTo>
                        <a:pt x="28416" y="75947"/>
                        <a:pt x="-2012" y="73036"/>
                        <a:pt x="105" y="68274"/>
                      </a:cubicBezTo>
                      <a:cubicBezTo>
                        <a:pt x="2222" y="63512"/>
                        <a:pt x="28680" y="60336"/>
                        <a:pt x="50905" y="50811"/>
                      </a:cubicBezTo>
                      <a:cubicBezTo>
                        <a:pt x="73130" y="41286"/>
                        <a:pt x="145625" y="-783"/>
                        <a:pt x="144567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6" name="フリーフォーム: 図形 1705">
                  <a:extLst>
                    <a:ext uri="{FF2B5EF4-FFF2-40B4-BE49-F238E27FC236}">
                      <a16:creationId xmlns:a16="http://schemas.microsoft.com/office/drawing/2014/main" id="{ED41939C-E78A-40E0-9C65-01C7F291ACFD}"/>
                    </a:ext>
                  </a:extLst>
                </p:cNvPr>
                <p:cNvSpPr/>
                <p:nvPr/>
              </p:nvSpPr>
              <p:spPr>
                <a:xfrm>
                  <a:off x="5583101" y="4040053"/>
                  <a:ext cx="158888" cy="95401"/>
                </a:xfrm>
                <a:custGeom>
                  <a:avLst/>
                  <a:gdLst>
                    <a:gd name="connsiteX0" fmla="*/ 137 w 158888"/>
                    <a:gd name="connsiteY0" fmla="*/ 95385 h 95401"/>
                    <a:gd name="connsiteX1" fmla="*/ 87449 w 158888"/>
                    <a:gd name="connsiteY1" fmla="*/ 82685 h 95401"/>
                    <a:gd name="connsiteX2" fmla="*/ 95387 w 158888"/>
                    <a:gd name="connsiteY2" fmla="*/ 55697 h 95401"/>
                    <a:gd name="connsiteX3" fmla="*/ 158887 w 158888"/>
                    <a:gd name="connsiteY3" fmla="*/ 135 h 95401"/>
                    <a:gd name="connsiteX4" fmla="*/ 93799 w 158888"/>
                    <a:gd name="connsiteY4" fmla="*/ 41410 h 95401"/>
                    <a:gd name="connsiteX5" fmla="*/ 66812 w 158888"/>
                    <a:gd name="connsiteY5" fmla="*/ 84272 h 95401"/>
                    <a:gd name="connsiteX6" fmla="*/ 137 w 158888"/>
                    <a:gd name="connsiteY6" fmla="*/ 95385 h 9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88" h="95401">
                      <a:moveTo>
                        <a:pt x="137" y="95385"/>
                      </a:moveTo>
                      <a:cubicBezTo>
                        <a:pt x="3576" y="95121"/>
                        <a:pt x="71574" y="89300"/>
                        <a:pt x="87449" y="82685"/>
                      </a:cubicBezTo>
                      <a:cubicBezTo>
                        <a:pt x="103324" y="76070"/>
                        <a:pt x="83481" y="69455"/>
                        <a:pt x="95387" y="55697"/>
                      </a:cubicBezTo>
                      <a:cubicBezTo>
                        <a:pt x="107293" y="41939"/>
                        <a:pt x="159152" y="2516"/>
                        <a:pt x="158887" y="135"/>
                      </a:cubicBezTo>
                      <a:cubicBezTo>
                        <a:pt x="158622" y="-2246"/>
                        <a:pt x="109145" y="27387"/>
                        <a:pt x="93799" y="41410"/>
                      </a:cubicBezTo>
                      <a:cubicBezTo>
                        <a:pt x="78453" y="55433"/>
                        <a:pt x="75014" y="75805"/>
                        <a:pt x="66812" y="84272"/>
                      </a:cubicBezTo>
                      <a:cubicBezTo>
                        <a:pt x="58610" y="92739"/>
                        <a:pt x="-3302" y="95649"/>
                        <a:pt x="137" y="953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7" name="フリーフォーム: 図形 1706">
                  <a:extLst>
                    <a:ext uri="{FF2B5EF4-FFF2-40B4-BE49-F238E27FC236}">
                      <a16:creationId xmlns:a16="http://schemas.microsoft.com/office/drawing/2014/main" id="{2D6310C5-5250-4B6B-9E6A-D8E5DC71809E}"/>
                    </a:ext>
                  </a:extLst>
                </p:cNvPr>
                <p:cNvSpPr/>
                <p:nvPr/>
              </p:nvSpPr>
              <p:spPr>
                <a:xfrm>
                  <a:off x="5464525" y="4100031"/>
                  <a:ext cx="123629" cy="78924"/>
                </a:xfrm>
                <a:custGeom>
                  <a:avLst/>
                  <a:gdLst>
                    <a:gd name="connsiteX0" fmla="*/ 123475 w 123629"/>
                    <a:gd name="connsiteY0" fmla="*/ 482 h 78924"/>
                    <a:gd name="connsiteX1" fmla="*/ 21875 w 123629"/>
                    <a:gd name="connsiteY1" fmla="*/ 54457 h 78924"/>
                    <a:gd name="connsiteX2" fmla="*/ 1238 w 123629"/>
                    <a:gd name="connsiteY2" fmla="*/ 78269 h 78924"/>
                    <a:gd name="connsiteX3" fmla="*/ 44100 w 123629"/>
                    <a:gd name="connsiteY3" fmla="*/ 30644 h 78924"/>
                    <a:gd name="connsiteX4" fmla="*/ 123475 w 123629"/>
                    <a:gd name="connsiteY4" fmla="*/ 482 h 7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29" h="78924">
                      <a:moveTo>
                        <a:pt x="123475" y="482"/>
                      </a:moveTo>
                      <a:cubicBezTo>
                        <a:pt x="119771" y="4451"/>
                        <a:pt x="42248" y="41493"/>
                        <a:pt x="21875" y="54457"/>
                      </a:cubicBezTo>
                      <a:cubicBezTo>
                        <a:pt x="1502" y="67422"/>
                        <a:pt x="-2466" y="82238"/>
                        <a:pt x="1238" y="78269"/>
                      </a:cubicBezTo>
                      <a:cubicBezTo>
                        <a:pt x="4942" y="74300"/>
                        <a:pt x="24786" y="43344"/>
                        <a:pt x="44100" y="30644"/>
                      </a:cubicBezTo>
                      <a:cubicBezTo>
                        <a:pt x="63414" y="17944"/>
                        <a:pt x="127179" y="-3487"/>
                        <a:pt x="123475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8" name="フリーフォーム: 図形 1707">
                  <a:extLst>
                    <a:ext uri="{FF2B5EF4-FFF2-40B4-BE49-F238E27FC236}">
                      <a16:creationId xmlns:a16="http://schemas.microsoft.com/office/drawing/2014/main" id="{5A197325-ECCA-4387-8D90-88F0DC2030C2}"/>
                    </a:ext>
                  </a:extLst>
                </p:cNvPr>
                <p:cNvSpPr/>
                <p:nvPr/>
              </p:nvSpPr>
              <p:spPr>
                <a:xfrm>
                  <a:off x="5708635" y="4186210"/>
                  <a:ext cx="61931" cy="85763"/>
                </a:xfrm>
                <a:custGeom>
                  <a:avLst/>
                  <a:gdLst>
                    <a:gd name="connsiteX0" fmla="*/ 15 w 61931"/>
                    <a:gd name="connsiteY0" fmla="*/ 85753 h 85763"/>
                    <a:gd name="connsiteX1" fmla="*/ 55578 w 61931"/>
                    <a:gd name="connsiteY1" fmla="*/ 28603 h 85763"/>
                    <a:gd name="connsiteX2" fmla="*/ 20653 w 61931"/>
                    <a:gd name="connsiteY2" fmla="*/ 28 h 85763"/>
                    <a:gd name="connsiteX3" fmla="*/ 61928 w 61931"/>
                    <a:gd name="connsiteY3" fmla="*/ 23840 h 85763"/>
                    <a:gd name="connsiteX4" fmla="*/ 15 w 61931"/>
                    <a:gd name="connsiteY4" fmla="*/ 85753 h 8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31" h="85763">
                      <a:moveTo>
                        <a:pt x="15" y="85753"/>
                      </a:moveTo>
                      <a:cubicBezTo>
                        <a:pt x="-1043" y="86547"/>
                        <a:pt x="52138" y="42890"/>
                        <a:pt x="55578" y="28603"/>
                      </a:cubicBezTo>
                      <a:cubicBezTo>
                        <a:pt x="59018" y="14315"/>
                        <a:pt x="19595" y="822"/>
                        <a:pt x="20653" y="28"/>
                      </a:cubicBezTo>
                      <a:cubicBezTo>
                        <a:pt x="21711" y="-766"/>
                        <a:pt x="61399" y="15109"/>
                        <a:pt x="61928" y="23840"/>
                      </a:cubicBezTo>
                      <a:cubicBezTo>
                        <a:pt x="62457" y="32571"/>
                        <a:pt x="1073" y="84959"/>
                        <a:pt x="15" y="857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9" name="フリーフォーム: 図形 1708">
                  <a:extLst>
                    <a:ext uri="{FF2B5EF4-FFF2-40B4-BE49-F238E27FC236}">
                      <a16:creationId xmlns:a16="http://schemas.microsoft.com/office/drawing/2014/main" id="{6EEE6A5E-B9F4-4F2F-ABF6-9750D00F11DE}"/>
                    </a:ext>
                  </a:extLst>
                </p:cNvPr>
                <p:cNvSpPr/>
                <p:nvPr/>
              </p:nvSpPr>
              <p:spPr>
                <a:xfrm>
                  <a:off x="5936355" y="4116327"/>
                  <a:ext cx="274780" cy="115328"/>
                </a:xfrm>
                <a:custGeom>
                  <a:avLst/>
                  <a:gdLst>
                    <a:gd name="connsiteX0" fmla="*/ 895 w 274780"/>
                    <a:gd name="connsiteY0" fmla="*/ 114361 h 115328"/>
                    <a:gd name="connsiteX1" fmla="*/ 67570 w 274780"/>
                    <a:gd name="connsiteY1" fmla="*/ 69911 h 115328"/>
                    <a:gd name="connsiteX2" fmla="*/ 86620 w 274780"/>
                    <a:gd name="connsiteY2" fmla="*/ 61 h 115328"/>
                    <a:gd name="connsiteX3" fmla="*/ 73920 w 274780"/>
                    <a:gd name="connsiteY3" fmla="*/ 82611 h 115328"/>
                    <a:gd name="connsiteX4" fmla="*/ 89795 w 274780"/>
                    <a:gd name="connsiteY4" fmla="*/ 76261 h 115328"/>
                    <a:gd name="connsiteX5" fmla="*/ 100908 w 274780"/>
                    <a:gd name="connsiteY5" fmla="*/ 65148 h 115328"/>
                    <a:gd name="connsiteX6" fmla="*/ 124720 w 274780"/>
                    <a:gd name="connsiteY6" fmla="*/ 66736 h 115328"/>
                    <a:gd name="connsiteX7" fmla="*/ 167583 w 274780"/>
                    <a:gd name="connsiteY7" fmla="*/ 6411 h 115328"/>
                    <a:gd name="connsiteX8" fmla="*/ 153295 w 274780"/>
                    <a:gd name="connsiteY8" fmla="*/ 52448 h 115328"/>
                    <a:gd name="connsiteX9" fmla="*/ 273945 w 274780"/>
                    <a:gd name="connsiteY9" fmla="*/ 69911 h 115328"/>
                    <a:gd name="connsiteX10" fmla="*/ 202508 w 274780"/>
                    <a:gd name="connsiteY10" fmla="*/ 71498 h 115328"/>
                    <a:gd name="connsiteX11" fmla="*/ 121545 w 274780"/>
                    <a:gd name="connsiteY11" fmla="*/ 98486 h 115328"/>
                    <a:gd name="connsiteX12" fmla="*/ 895 w 274780"/>
                    <a:gd name="connsiteY12" fmla="*/ 114361 h 11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80" h="115328">
                      <a:moveTo>
                        <a:pt x="895" y="114361"/>
                      </a:moveTo>
                      <a:cubicBezTo>
                        <a:pt x="-8101" y="109599"/>
                        <a:pt x="53283" y="88961"/>
                        <a:pt x="67570" y="69911"/>
                      </a:cubicBezTo>
                      <a:cubicBezTo>
                        <a:pt x="81858" y="50861"/>
                        <a:pt x="85562" y="-2056"/>
                        <a:pt x="86620" y="61"/>
                      </a:cubicBezTo>
                      <a:cubicBezTo>
                        <a:pt x="87678" y="2178"/>
                        <a:pt x="73391" y="69911"/>
                        <a:pt x="73920" y="82611"/>
                      </a:cubicBezTo>
                      <a:cubicBezTo>
                        <a:pt x="74449" y="95311"/>
                        <a:pt x="85297" y="79172"/>
                        <a:pt x="89795" y="76261"/>
                      </a:cubicBezTo>
                      <a:cubicBezTo>
                        <a:pt x="94293" y="73350"/>
                        <a:pt x="95087" y="66735"/>
                        <a:pt x="100908" y="65148"/>
                      </a:cubicBezTo>
                      <a:cubicBezTo>
                        <a:pt x="106729" y="63560"/>
                        <a:pt x="113608" y="76525"/>
                        <a:pt x="124720" y="66736"/>
                      </a:cubicBezTo>
                      <a:cubicBezTo>
                        <a:pt x="135833" y="56946"/>
                        <a:pt x="162821" y="8792"/>
                        <a:pt x="167583" y="6411"/>
                      </a:cubicBezTo>
                      <a:cubicBezTo>
                        <a:pt x="172345" y="4030"/>
                        <a:pt x="135568" y="41865"/>
                        <a:pt x="153295" y="52448"/>
                      </a:cubicBezTo>
                      <a:cubicBezTo>
                        <a:pt x="171022" y="63031"/>
                        <a:pt x="265743" y="66736"/>
                        <a:pt x="273945" y="69911"/>
                      </a:cubicBezTo>
                      <a:cubicBezTo>
                        <a:pt x="282147" y="73086"/>
                        <a:pt x="227908" y="66736"/>
                        <a:pt x="202508" y="71498"/>
                      </a:cubicBezTo>
                      <a:cubicBezTo>
                        <a:pt x="177108" y="76260"/>
                        <a:pt x="151178" y="91871"/>
                        <a:pt x="121545" y="98486"/>
                      </a:cubicBezTo>
                      <a:cubicBezTo>
                        <a:pt x="91912" y="105101"/>
                        <a:pt x="9891" y="119123"/>
                        <a:pt x="895" y="1143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0" name="フリーフォーム: 図形 1709">
                  <a:extLst>
                    <a:ext uri="{FF2B5EF4-FFF2-40B4-BE49-F238E27FC236}">
                      <a16:creationId xmlns:a16="http://schemas.microsoft.com/office/drawing/2014/main" id="{31B8E2A6-C650-4183-A981-29DEF1C3BA73}"/>
                    </a:ext>
                  </a:extLst>
                </p:cNvPr>
                <p:cNvSpPr/>
                <p:nvPr/>
              </p:nvSpPr>
              <p:spPr>
                <a:xfrm>
                  <a:off x="5859091" y="4135343"/>
                  <a:ext cx="149603" cy="167380"/>
                </a:xfrm>
                <a:custGeom>
                  <a:avLst/>
                  <a:gdLst>
                    <a:gd name="connsiteX0" fmla="*/ 149597 w 149603"/>
                    <a:gd name="connsiteY0" fmla="*/ 95 h 167380"/>
                    <a:gd name="connsiteX1" fmla="*/ 51172 w 149603"/>
                    <a:gd name="connsiteY1" fmla="*/ 92170 h 167380"/>
                    <a:gd name="connsiteX2" fmla="*/ 44822 w 149603"/>
                    <a:gd name="connsiteY2" fmla="*/ 108045 h 167380"/>
                    <a:gd name="connsiteX3" fmla="*/ 14659 w 149603"/>
                    <a:gd name="connsiteY3" fmla="*/ 103282 h 167380"/>
                    <a:gd name="connsiteX4" fmla="*/ 32122 w 149603"/>
                    <a:gd name="connsiteY4" fmla="*/ 127095 h 167380"/>
                    <a:gd name="connsiteX5" fmla="*/ 16247 w 149603"/>
                    <a:gd name="connsiteY5" fmla="*/ 166782 h 167380"/>
                    <a:gd name="connsiteX6" fmla="*/ 21009 w 149603"/>
                    <a:gd name="connsiteY6" fmla="*/ 93757 h 167380"/>
                    <a:gd name="connsiteX7" fmla="*/ 372 w 149603"/>
                    <a:gd name="connsiteY7" fmla="*/ 79470 h 167380"/>
                    <a:gd name="connsiteX8" fmla="*/ 41647 w 149603"/>
                    <a:gd name="connsiteY8" fmla="*/ 82645 h 167380"/>
                    <a:gd name="connsiteX9" fmla="*/ 55934 w 149603"/>
                    <a:gd name="connsiteY9" fmla="*/ 74707 h 167380"/>
                    <a:gd name="connsiteX10" fmla="*/ 149597 w 149603"/>
                    <a:gd name="connsiteY10" fmla="*/ 95 h 16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603" h="167380">
                      <a:moveTo>
                        <a:pt x="149597" y="95"/>
                      </a:moveTo>
                      <a:cubicBezTo>
                        <a:pt x="148803" y="3005"/>
                        <a:pt x="68634" y="74178"/>
                        <a:pt x="51172" y="92170"/>
                      </a:cubicBezTo>
                      <a:cubicBezTo>
                        <a:pt x="33710" y="110162"/>
                        <a:pt x="50907" y="106193"/>
                        <a:pt x="44822" y="108045"/>
                      </a:cubicBezTo>
                      <a:cubicBezTo>
                        <a:pt x="38736" y="109897"/>
                        <a:pt x="16776" y="100107"/>
                        <a:pt x="14659" y="103282"/>
                      </a:cubicBezTo>
                      <a:cubicBezTo>
                        <a:pt x="12542" y="106457"/>
                        <a:pt x="31857" y="116512"/>
                        <a:pt x="32122" y="127095"/>
                      </a:cubicBezTo>
                      <a:cubicBezTo>
                        <a:pt x="32387" y="137678"/>
                        <a:pt x="18099" y="172338"/>
                        <a:pt x="16247" y="166782"/>
                      </a:cubicBezTo>
                      <a:cubicBezTo>
                        <a:pt x="14395" y="161226"/>
                        <a:pt x="23655" y="108309"/>
                        <a:pt x="21009" y="93757"/>
                      </a:cubicBezTo>
                      <a:cubicBezTo>
                        <a:pt x="18363" y="79205"/>
                        <a:pt x="-3068" y="81322"/>
                        <a:pt x="372" y="79470"/>
                      </a:cubicBezTo>
                      <a:cubicBezTo>
                        <a:pt x="3812" y="77618"/>
                        <a:pt x="32387" y="83439"/>
                        <a:pt x="41647" y="82645"/>
                      </a:cubicBezTo>
                      <a:cubicBezTo>
                        <a:pt x="50907" y="81851"/>
                        <a:pt x="36355" y="87672"/>
                        <a:pt x="55934" y="74707"/>
                      </a:cubicBezTo>
                      <a:cubicBezTo>
                        <a:pt x="75513" y="61742"/>
                        <a:pt x="150391" y="-2815"/>
                        <a:pt x="149597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1" name="フリーフォーム: 図形 1710">
                  <a:extLst>
                    <a:ext uri="{FF2B5EF4-FFF2-40B4-BE49-F238E27FC236}">
                      <a16:creationId xmlns:a16="http://schemas.microsoft.com/office/drawing/2014/main" id="{B644A464-6434-4899-92DD-7E00C1ABFA3C}"/>
                    </a:ext>
                  </a:extLst>
                </p:cNvPr>
                <p:cNvSpPr/>
                <p:nvPr/>
              </p:nvSpPr>
              <p:spPr>
                <a:xfrm>
                  <a:off x="5368284" y="4024301"/>
                  <a:ext cx="338068" cy="190943"/>
                </a:xfrm>
                <a:custGeom>
                  <a:avLst/>
                  <a:gdLst>
                    <a:gd name="connsiteX0" fmla="*/ 41916 w 338068"/>
                    <a:gd name="connsiteY0" fmla="*/ 190512 h 190943"/>
                    <a:gd name="connsiteX1" fmla="*/ 108591 w 338068"/>
                    <a:gd name="connsiteY1" fmla="*/ 125424 h 190943"/>
                    <a:gd name="connsiteX2" fmla="*/ 178441 w 338068"/>
                    <a:gd name="connsiteY2" fmla="*/ 93674 h 190943"/>
                    <a:gd name="connsiteX3" fmla="*/ 303854 w 338068"/>
                    <a:gd name="connsiteY3" fmla="*/ 31762 h 190943"/>
                    <a:gd name="connsiteX4" fmla="*/ 335604 w 338068"/>
                    <a:gd name="connsiteY4" fmla="*/ 12 h 190943"/>
                    <a:gd name="connsiteX5" fmla="*/ 253054 w 338068"/>
                    <a:gd name="connsiteY5" fmla="*/ 34937 h 190943"/>
                    <a:gd name="connsiteX6" fmla="*/ 641 w 338068"/>
                    <a:gd name="connsiteY6" fmla="*/ 149237 h 190943"/>
                    <a:gd name="connsiteX7" fmla="*/ 176854 w 338068"/>
                    <a:gd name="connsiteY7" fmla="*/ 90499 h 190943"/>
                    <a:gd name="connsiteX8" fmla="*/ 41916 w 338068"/>
                    <a:gd name="connsiteY8" fmla="*/ 190512 h 19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068" h="190943">
                      <a:moveTo>
                        <a:pt x="41916" y="190512"/>
                      </a:moveTo>
                      <a:cubicBezTo>
                        <a:pt x="30539" y="196333"/>
                        <a:pt x="85837" y="141564"/>
                        <a:pt x="108591" y="125424"/>
                      </a:cubicBezTo>
                      <a:cubicBezTo>
                        <a:pt x="131345" y="109284"/>
                        <a:pt x="145897" y="109284"/>
                        <a:pt x="178441" y="93674"/>
                      </a:cubicBezTo>
                      <a:cubicBezTo>
                        <a:pt x="210985" y="78064"/>
                        <a:pt x="277660" y="47372"/>
                        <a:pt x="303854" y="31762"/>
                      </a:cubicBezTo>
                      <a:cubicBezTo>
                        <a:pt x="330048" y="16152"/>
                        <a:pt x="344071" y="-517"/>
                        <a:pt x="335604" y="12"/>
                      </a:cubicBezTo>
                      <a:cubicBezTo>
                        <a:pt x="327137" y="541"/>
                        <a:pt x="253054" y="34937"/>
                        <a:pt x="253054" y="34937"/>
                      </a:cubicBezTo>
                      <a:cubicBezTo>
                        <a:pt x="197227" y="59808"/>
                        <a:pt x="13341" y="139977"/>
                        <a:pt x="641" y="149237"/>
                      </a:cubicBezTo>
                      <a:cubicBezTo>
                        <a:pt x="-12059" y="158497"/>
                        <a:pt x="167858" y="88118"/>
                        <a:pt x="176854" y="90499"/>
                      </a:cubicBezTo>
                      <a:cubicBezTo>
                        <a:pt x="185850" y="92880"/>
                        <a:pt x="53293" y="184691"/>
                        <a:pt x="41916" y="19051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2" name="フリーフォーム: 図形 1711">
                  <a:extLst>
                    <a:ext uri="{FF2B5EF4-FFF2-40B4-BE49-F238E27FC236}">
                      <a16:creationId xmlns:a16="http://schemas.microsoft.com/office/drawing/2014/main" id="{33E3E29B-F871-4DBC-9057-07F28144907B}"/>
                    </a:ext>
                  </a:extLst>
                </p:cNvPr>
                <p:cNvSpPr/>
                <p:nvPr/>
              </p:nvSpPr>
              <p:spPr>
                <a:xfrm>
                  <a:off x="5767850" y="3917598"/>
                  <a:ext cx="594882" cy="77133"/>
                </a:xfrm>
                <a:custGeom>
                  <a:avLst/>
                  <a:gdLst>
                    <a:gd name="connsiteX0" fmla="*/ 593263 w 594882"/>
                    <a:gd name="connsiteY0" fmla="*/ 5115 h 77133"/>
                    <a:gd name="connsiteX1" fmla="*/ 285288 w 594882"/>
                    <a:gd name="connsiteY1" fmla="*/ 27340 h 77133"/>
                    <a:gd name="connsiteX2" fmla="*/ 126538 w 594882"/>
                    <a:gd name="connsiteY2" fmla="*/ 27340 h 77133"/>
                    <a:gd name="connsiteX3" fmla="*/ 23350 w 594882"/>
                    <a:gd name="connsiteY3" fmla="*/ 76552 h 77133"/>
                    <a:gd name="connsiteX4" fmla="*/ 4300 w 594882"/>
                    <a:gd name="connsiteY4" fmla="*/ 51152 h 77133"/>
                    <a:gd name="connsiteX5" fmla="*/ 85263 w 594882"/>
                    <a:gd name="connsiteY5" fmla="*/ 3527 h 77133"/>
                    <a:gd name="connsiteX6" fmla="*/ 156700 w 594882"/>
                    <a:gd name="connsiteY6" fmla="*/ 3527 h 77133"/>
                    <a:gd name="connsiteX7" fmla="*/ 396413 w 594882"/>
                    <a:gd name="connsiteY7" fmla="*/ 11465 h 77133"/>
                    <a:gd name="connsiteX8" fmla="*/ 593263 w 594882"/>
                    <a:gd name="connsiteY8" fmla="*/ 5115 h 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882" h="77133">
                      <a:moveTo>
                        <a:pt x="593263" y="5115"/>
                      </a:moveTo>
                      <a:cubicBezTo>
                        <a:pt x="574742" y="7761"/>
                        <a:pt x="363075" y="23636"/>
                        <a:pt x="285288" y="27340"/>
                      </a:cubicBezTo>
                      <a:cubicBezTo>
                        <a:pt x="207501" y="31044"/>
                        <a:pt x="170194" y="19138"/>
                        <a:pt x="126538" y="27340"/>
                      </a:cubicBezTo>
                      <a:cubicBezTo>
                        <a:pt x="82882" y="35542"/>
                        <a:pt x="43723" y="72583"/>
                        <a:pt x="23350" y="76552"/>
                      </a:cubicBezTo>
                      <a:cubicBezTo>
                        <a:pt x="2977" y="80521"/>
                        <a:pt x="-6019" y="63323"/>
                        <a:pt x="4300" y="51152"/>
                      </a:cubicBezTo>
                      <a:cubicBezTo>
                        <a:pt x="14619" y="38981"/>
                        <a:pt x="59863" y="11464"/>
                        <a:pt x="85263" y="3527"/>
                      </a:cubicBezTo>
                      <a:cubicBezTo>
                        <a:pt x="110663" y="-4410"/>
                        <a:pt x="156700" y="3527"/>
                        <a:pt x="156700" y="3527"/>
                      </a:cubicBezTo>
                      <a:cubicBezTo>
                        <a:pt x="208558" y="4850"/>
                        <a:pt x="326034" y="10936"/>
                        <a:pt x="396413" y="11465"/>
                      </a:cubicBezTo>
                      <a:cubicBezTo>
                        <a:pt x="466792" y="11994"/>
                        <a:pt x="611784" y="2469"/>
                        <a:pt x="593263" y="511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3" name="フリーフォーム: 図形 1712">
                  <a:extLst>
                    <a:ext uri="{FF2B5EF4-FFF2-40B4-BE49-F238E27FC236}">
                      <a16:creationId xmlns:a16="http://schemas.microsoft.com/office/drawing/2014/main" id="{D69287F0-477A-48DF-BE8F-57AF75CC2AB7}"/>
                    </a:ext>
                  </a:extLst>
                </p:cNvPr>
                <p:cNvSpPr/>
                <p:nvPr/>
              </p:nvSpPr>
              <p:spPr>
                <a:xfrm>
                  <a:off x="5834974" y="3947968"/>
                  <a:ext cx="374442" cy="79831"/>
                </a:xfrm>
                <a:custGeom>
                  <a:avLst/>
                  <a:gdLst>
                    <a:gd name="connsiteX0" fmla="*/ 676 w 374442"/>
                    <a:gd name="connsiteY0" fmla="*/ 14432 h 79831"/>
                    <a:gd name="connsiteX1" fmla="*/ 43539 w 374442"/>
                    <a:gd name="connsiteY1" fmla="*/ 44595 h 79831"/>
                    <a:gd name="connsiteX2" fmla="*/ 34014 w 374442"/>
                    <a:gd name="connsiteY2" fmla="*/ 74757 h 79831"/>
                    <a:gd name="connsiteX3" fmla="*/ 45126 w 374442"/>
                    <a:gd name="connsiteY3" fmla="*/ 76345 h 79831"/>
                    <a:gd name="connsiteX4" fmla="*/ 84814 w 374442"/>
                    <a:gd name="connsiteY4" fmla="*/ 39832 h 79831"/>
                    <a:gd name="connsiteX5" fmla="*/ 122914 w 374442"/>
                    <a:gd name="connsiteY5" fmla="*/ 22370 h 79831"/>
                    <a:gd name="connsiteX6" fmla="*/ 367389 w 374442"/>
                    <a:gd name="connsiteY6" fmla="*/ 4907 h 79831"/>
                    <a:gd name="connsiteX7" fmla="*/ 313414 w 374442"/>
                    <a:gd name="connsiteY7" fmla="*/ 4907 h 79831"/>
                    <a:gd name="connsiteX8" fmla="*/ 83226 w 374442"/>
                    <a:gd name="connsiteY8" fmla="*/ 145 h 79831"/>
                    <a:gd name="connsiteX9" fmla="*/ 676 w 374442"/>
                    <a:gd name="connsiteY9" fmla="*/ 14432 h 7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442" h="79831">
                      <a:moveTo>
                        <a:pt x="676" y="14432"/>
                      </a:moveTo>
                      <a:cubicBezTo>
                        <a:pt x="-5938" y="21840"/>
                        <a:pt x="37983" y="34541"/>
                        <a:pt x="43539" y="44595"/>
                      </a:cubicBezTo>
                      <a:cubicBezTo>
                        <a:pt x="49095" y="54649"/>
                        <a:pt x="33750" y="69465"/>
                        <a:pt x="34014" y="74757"/>
                      </a:cubicBezTo>
                      <a:cubicBezTo>
                        <a:pt x="34278" y="80049"/>
                        <a:pt x="36659" y="82166"/>
                        <a:pt x="45126" y="76345"/>
                      </a:cubicBezTo>
                      <a:cubicBezTo>
                        <a:pt x="53593" y="70524"/>
                        <a:pt x="71849" y="48828"/>
                        <a:pt x="84814" y="39832"/>
                      </a:cubicBezTo>
                      <a:cubicBezTo>
                        <a:pt x="97779" y="30836"/>
                        <a:pt x="75818" y="28191"/>
                        <a:pt x="122914" y="22370"/>
                      </a:cubicBezTo>
                      <a:cubicBezTo>
                        <a:pt x="170010" y="16549"/>
                        <a:pt x="335639" y="7817"/>
                        <a:pt x="367389" y="4907"/>
                      </a:cubicBezTo>
                      <a:cubicBezTo>
                        <a:pt x="399139" y="1997"/>
                        <a:pt x="313414" y="4907"/>
                        <a:pt x="313414" y="4907"/>
                      </a:cubicBezTo>
                      <a:cubicBezTo>
                        <a:pt x="266054" y="4113"/>
                        <a:pt x="132703" y="-913"/>
                        <a:pt x="83226" y="145"/>
                      </a:cubicBezTo>
                      <a:cubicBezTo>
                        <a:pt x="33749" y="1203"/>
                        <a:pt x="7290" y="7024"/>
                        <a:pt x="676" y="1443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4" name="フリーフォーム: 図形 1713">
                  <a:extLst>
                    <a:ext uri="{FF2B5EF4-FFF2-40B4-BE49-F238E27FC236}">
                      <a16:creationId xmlns:a16="http://schemas.microsoft.com/office/drawing/2014/main" id="{675732B3-549C-477A-9527-4DFE09541B41}"/>
                    </a:ext>
                  </a:extLst>
                </p:cNvPr>
                <p:cNvSpPr/>
                <p:nvPr/>
              </p:nvSpPr>
              <p:spPr>
                <a:xfrm>
                  <a:off x="5397387" y="4002115"/>
                  <a:ext cx="446692" cy="328101"/>
                </a:xfrm>
                <a:custGeom>
                  <a:avLst/>
                  <a:gdLst>
                    <a:gd name="connsiteX0" fmla="*/ 389051 w 446692"/>
                    <a:gd name="connsiteY0" fmla="*/ 17435 h 328101"/>
                    <a:gd name="connsiteX1" fmla="*/ 274751 w 446692"/>
                    <a:gd name="connsiteY1" fmla="*/ 104748 h 328101"/>
                    <a:gd name="connsiteX2" fmla="*/ 252526 w 446692"/>
                    <a:gd name="connsiteY2" fmla="*/ 131735 h 328101"/>
                    <a:gd name="connsiteX3" fmla="*/ 216013 w 446692"/>
                    <a:gd name="connsiteY3" fmla="*/ 142848 h 328101"/>
                    <a:gd name="connsiteX4" fmla="*/ 95363 w 446692"/>
                    <a:gd name="connsiteY4" fmla="*/ 203173 h 328101"/>
                    <a:gd name="connsiteX5" fmla="*/ 36626 w 446692"/>
                    <a:gd name="connsiteY5" fmla="*/ 212698 h 328101"/>
                    <a:gd name="connsiteX6" fmla="*/ 127113 w 446692"/>
                    <a:gd name="connsiteY6" fmla="*/ 195235 h 328101"/>
                    <a:gd name="connsiteX7" fmla="*/ 135051 w 446692"/>
                    <a:gd name="connsiteY7" fmla="*/ 231748 h 328101"/>
                    <a:gd name="connsiteX8" fmla="*/ 63613 w 446692"/>
                    <a:gd name="connsiteY8" fmla="*/ 220635 h 328101"/>
                    <a:gd name="connsiteX9" fmla="*/ 62026 w 446692"/>
                    <a:gd name="connsiteY9" fmla="*/ 260323 h 328101"/>
                    <a:gd name="connsiteX10" fmla="*/ 66788 w 446692"/>
                    <a:gd name="connsiteY10" fmla="*/ 304773 h 328101"/>
                    <a:gd name="connsiteX11" fmla="*/ 113 w 446692"/>
                    <a:gd name="connsiteY11" fmla="*/ 326998 h 328101"/>
                    <a:gd name="connsiteX12" fmla="*/ 50913 w 446692"/>
                    <a:gd name="connsiteY12" fmla="*/ 271435 h 328101"/>
                    <a:gd name="connsiteX13" fmla="*/ 54088 w 446692"/>
                    <a:gd name="connsiteY13" fmla="*/ 204760 h 328101"/>
                    <a:gd name="connsiteX14" fmla="*/ 192201 w 446692"/>
                    <a:gd name="connsiteY14" fmla="*/ 139673 h 328101"/>
                    <a:gd name="connsiteX15" fmla="*/ 219188 w 446692"/>
                    <a:gd name="connsiteY15" fmla="*/ 98398 h 328101"/>
                    <a:gd name="connsiteX16" fmla="*/ 295388 w 446692"/>
                    <a:gd name="connsiteY16" fmla="*/ 63473 h 328101"/>
                    <a:gd name="connsiteX17" fmla="*/ 443026 w 446692"/>
                    <a:gd name="connsiteY17" fmla="*/ 3148 h 328101"/>
                    <a:gd name="connsiteX18" fmla="*/ 389051 w 446692"/>
                    <a:gd name="connsiteY18" fmla="*/ 17435 h 32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6692" h="328101">
                      <a:moveTo>
                        <a:pt x="389051" y="17435"/>
                      </a:moveTo>
                      <a:cubicBezTo>
                        <a:pt x="361005" y="34368"/>
                        <a:pt x="297505" y="85698"/>
                        <a:pt x="274751" y="104748"/>
                      </a:cubicBezTo>
                      <a:cubicBezTo>
                        <a:pt x="251997" y="123798"/>
                        <a:pt x="262316" y="125385"/>
                        <a:pt x="252526" y="131735"/>
                      </a:cubicBezTo>
                      <a:cubicBezTo>
                        <a:pt x="242736" y="138085"/>
                        <a:pt x="242207" y="130942"/>
                        <a:pt x="216013" y="142848"/>
                      </a:cubicBezTo>
                      <a:cubicBezTo>
                        <a:pt x="189819" y="154754"/>
                        <a:pt x="125261" y="191531"/>
                        <a:pt x="95363" y="203173"/>
                      </a:cubicBezTo>
                      <a:cubicBezTo>
                        <a:pt x="65465" y="214815"/>
                        <a:pt x="31334" y="214021"/>
                        <a:pt x="36626" y="212698"/>
                      </a:cubicBezTo>
                      <a:cubicBezTo>
                        <a:pt x="41918" y="211375"/>
                        <a:pt x="110709" y="192060"/>
                        <a:pt x="127113" y="195235"/>
                      </a:cubicBezTo>
                      <a:cubicBezTo>
                        <a:pt x="143517" y="198410"/>
                        <a:pt x="145634" y="227515"/>
                        <a:pt x="135051" y="231748"/>
                      </a:cubicBezTo>
                      <a:cubicBezTo>
                        <a:pt x="124468" y="235981"/>
                        <a:pt x="75784" y="215873"/>
                        <a:pt x="63613" y="220635"/>
                      </a:cubicBezTo>
                      <a:cubicBezTo>
                        <a:pt x="51442" y="225397"/>
                        <a:pt x="61497" y="246300"/>
                        <a:pt x="62026" y="260323"/>
                      </a:cubicBezTo>
                      <a:cubicBezTo>
                        <a:pt x="62555" y="274346"/>
                        <a:pt x="77107" y="293661"/>
                        <a:pt x="66788" y="304773"/>
                      </a:cubicBezTo>
                      <a:cubicBezTo>
                        <a:pt x="56469" y="315885"/>
                        <a:pt x="2759" y="332554"/>
                        <a:pt x="113" y="326998"/>
                      </a:cubicBezTo>
                      <a:cubicBezTo>
                        <a:pt x="-2533" y="321442"/>
                        <a:pt x="41917" y="291808"/>
                        <a:pt x="50913" y="271435"/>
                      </a:cubicBezTo>
                      <a:cubicBezTo>
                        <a:pt x="59909" y="251062"/>
                        <a:pt x="30540" y="226720"/>
                        <a:pt x="54088" y="204760"/>
                      </a:cubicBezTo>
                      <a:cubicBezTo>
                        <a:pt x="77636" y="182800"/>
                        <a:pt x="164684" y="157400"/>
                        <a:pt x="192201" y="139673"/>
                      </a:cubicBezTo>
                      <a:cubicBezTo>
                        <a:pt x="219718" y="121946"/>
                        <a:pt x="201990" y="111098"/>
                        <a:pt x="219188" y="98398"/>
                      </a:cubicBezTo>
                      <a:cubicBezTo>
                        <a:pt x="236386" y="85698"/>
                        <a:pt x="258082" y="79348"/>
                        <a:pt x="295388" y="63473"/>
                      </a:cubicBezTo>
                      <a:cubicBezTo>
                        <a:pt x="332694" y="47598"/>
                        <a:pt x="426622" y="10027"/>
                        <a:pt x="443026" y="3148"/>
                      </a:cubicBezTo>
                      <a:cubicBezTo>
                        <a:pt x="459430" y="-3731"/>
                        <a:pt x="417097" y="502"/>
                        <a:pt x="389051" y="174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5" name="フリーフォーム: 図形 1714">
                  <a:extLst>
                    <a:ext uri="{FF2B5EF4-FFF2-40B4-BE49-F238E27FC236}">
                      <a16:creationId xmlns:a16="http://schemas.microsoft.com/office/drawing/2014/main" id="{050A2FD1-3AF8-4487-B08F-6156C038A600}"/>
                    </a:ext>
                  </a:extLst>
                </p:cNvPr>
                <p:cNvSpPr/>
                <p:nvPr/>
              </p:nvSpPr>
              <p:spPr>
                <a:xfrm>
                  <a:off x="5692093" y="4166011"/>
                  <a:ext cx="73727" cy="324277"/>
                </a:xfrm>
                <a:custGeom>
                  <a:avLst/>
                  <a:gdLst>
                    <a:gd name="connsiteX0" fmla="*/ 18145 w 73727"/>
                    <a:gd name="connsiteY0" fmla="*/ 2764 h 324277"/>
                    <a:gd name="connsiteX1" fmla="*/ 73707 w 73727"/>
                    <a:gd name="connsiteY1" fmla="*/ 45627 h 324277"/>
                    <a:gd name="connsiteX2" fmla="*/ 24495 w 73727"/>
                    <a:gd name="connsiteY2" fmla="*/ 94839 h 324277"/>
                    <a:gd name="connsiteX3" fmla="*/ 13382 w 73727"/>
                    <a:gd name="connsiteY3" fmla="*/ 137702 h 324277"/>
                    <a:gd name="connsiteX4" fmla="*/ 35607 w 73727"/>
                    <a:gd name="connsiteY4" fmla="*/ 201202 h 324277"/>
                    <a:gd name="connsiteX5" fmla="*/ 34020 w 73727"/>
                    <a:gd name="connsiteY5" fmla="*/ 175802 h 324277"/>
                    <a:gd name="connsiteX6" fmla="*/ 37195 w 73727"/>
                    <a:gd name="connsiteY6" fmla="*/ 202789 h 324277"/>
                    <a:gd name="connsiteX7" fmla="*/ 27670 w 73727"/>
                    <a:gd name="connsiteY7" fmla="*/ 215489 h 324277"/>
                    <a:gd name="connsiteX8" fmla="*/ 29257 w 73727"/>
                    <a:gd name="connsiteY8" fmla="*/ 280577 h 324277"/>
                    <a:gd name="connsiteX9" fmla="*/ 38782 w 73727"/>
                    <a:gd name="connsiteY9" fmla="*/ 323439 h 324277"/>
                    <a:gd name="connsiteX10" fmla="*/ 7032 w 73727"/>
                    <a:gd name="connsiteY10" fmla="*/ 242477 h 324277"/>
                    <a:gd name="connsiteX11" fmla="*/ 682 w 73727"/>
                    <a:gd name="connsiteY11" fmla="*/ 128177 h 324277"/>
                    <a:gd name="connsiteX12" fmla="*/ 18145 w 73727"/>
                    <a:gd name="connsiteY12" fmla="*/ 2764 h 32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727" h="324277">
                      <a:moveTo>
                        <a:pt x="18145" y="2764"/>
                      </a:moveTo>
                      <a:cubicBezTo>
                        <a:pt x="30316" y="-10994"/>
                        <a:pt x="72649" y="30281"/>
                        <a:pt x="73707" y="45627"/>
                      </a:cubicBezTo>
                      <a:cubicBezTo>
                        <a:pt x="74765" y="60973"/>
                        <a:pt x="34549" y="79493"/>
                        <a:pt x="24495" y="94839"/>
                      </a:cubicBezTo>
                      <a:cubicBezTo>
                        <a:pt x="14441" y="110185"/>
                        <a:pt x="11530" y="119975"/>
                        <a:pt x="13382" y="137702"/>
                      </a:cubicBezTo>
                      <a:cubicBezTo>
                        <a:pt x="15234" y="155429"/>
                        <a:pt x="32167" y="194852"/>
                        <a:pt x="35607" y="201202"/>
                      </a:cubicBezTo>
                      <a:cubicBezTo>
                        <a:pt x="39047" y="207552"/>
                        <a:pt x="33755" y="175538"/>
                        <a:pt x="34020" y="175802"/>
                      </a:cubicBezTo>
                      <a:cubicBezTo>
                        <a:pt x="34285" y="176066"/>
                        <a:pt x="38253" y="196175"/>
                        <a:pt x="37195" y="202789"/>
                      </a:cubicBezTo>
                      <a:cubicBezTo>
                        <a:pt x="36137" y="209403"/>
                        <a:pt x="28993" y="202524"/>
                        <a:pt x="27670" y="215489"/>
                      </a:cubicBezTo>
                      <a:cubicBezTo>
                        <a:pt x="26347" y="228454"/>
                        <a:pt x="27405" y="262585"/>
                        <a:pt x="29257" y="280577"/>
                      </a:cubicBezTo>
                      <a:cubicBezTo>
                        <a:pt x="31109" y="298569"/>
                        <a:pt x="42486" y="329789"/>
                        <a:pt x="38782" y="323439"/>
                      </a:cubicBezTo>
                      <a:cubicBezTo>
                        <a:pt x="35078" y="317089"/>
                        <a:pt x="13382" y="275021"/>
                        <a:pt x="7032" y="242477"/>
                      </a:cubicBezTo>
                      <a:cubicBezTo>
                        <a:pt x="682" y="209933"/>
                        <a:pt x="-1170" y="167071"/>
                        <a:pt x="682" y="128177"/>
                      </a:cubicBezTo>
                      <a:cubicBezTo>
                        <a:pt x="2534" y="89283"/>
                        <a:pt x="5974" y="16522"/>
                        <a:pt x="18145" y="27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6" name="フリーフォーム: 図形 1715">
                  <a:extLst>
                    <a:ext uri="{FF2B5EF4-FFF2-40B4-BE49-F238E27FC236}">
                      <a16:creationId xmlns:a16="http://schemas.microsoft.com/office/drawing/2014/main" id="{FB7B7920-9926-4089-9392-CB2D8DF0B32F}"/>
                    </a:ext>
                  </a:extLst>
                </p:cNvPr>
                <p:cNvSpPr/>
                <p:nvPr/>
              </p:nvSpPr>
              <p:spPr>
                <a:xfrm>
                  <a:off x="5671961" y="4103603"/>
                  <a:ext cx="259104" cy="414560"/>
                </a:xfrm>
                <a:custGeom>
                  <a:avLst/>
                  <a:gdLst>
                    <a:gd name="connsiteX0" fmla="*/ 258939 w 259104"/>
                    <a:gd name="connsiteY0" fmla="*/ 85 h 414560"/>
                    <a:gd name="connsiteX1" fmla="*/ 122414 w 259104"/>
                    <a:gd name="connsiteY1" fmla="*/ 98510 h 414560"/>
                    <a:gd name="connsiteX2" fmla="*/ 139877 w 259104"/>
                    <a:gd name="connsiteY2" fmla="*/ 93747 h 414560"/>
                    <a:gd name="connsiteX3" fmla="*/ 98602 w 259104"/>
                    <a:gd name="connsiteY3" fmla="*/ 193760 h 414560"/>
                    <a:gd name="connsiteX4" fmla="*/ 60502 w 259104"/>
                    <a:gd name="connsiteY4" fmla="*/ 376322 h 414560"/>
                    <a:gd name="connsiteX5" fmla="*/ 177 w 259104"/>
                    <a:gd name="connsiteY5" fmla="*/ 414422 h 414560"/>
                    <a:gd name="connsiteX6" fmla="*/ 81139 w 259104"/>
                    <a:gd name="connsiteY6" fmla="*/ 382672 h 414560"/>
                    <a:gd name="connsiteX7" fmla="*/ 101777 w 259104"/>
                    <a:gd name="connsiteY7" fmla="*/ 244560 h 414560"/>
                    <a:gd name="connsiteX8" fmla="*/ 149402 w 259104"/>
                    <a:gd name="connsiteY8" fmla="*/ 117560 h 414560"/>
                    <a:gd name="connsiteX9" fmla="*/ 258939 w 259104"/>
                    <a:gd name="connsiteY9" fmla="*/ 85 h 414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104" h="414560">
                      <a:moveTo>
                        <a:pt x="258939" y="85"/>
                      </a:moveTo>
                      <a:cubicBezTo>
                        <a:pt x="254441" y="-3090"/>
                        <a:pt x="142258" y="82900"/>
                        <a:pt x="122414" y="98510"/>
                      </a:cubicBezTo>
                      <a:cubicBezTo>
                        <a:pt x="102570" y="114120"/>
                        <a:pt x="143846" y="77872"/>
                        <a:pt x="139877" y="93747"/>
                      </a:cubicBezTo>
                      <a:cubicBezTo>
                        <a:pt x="135908" y="109622"/>
                        <a:pt x="111831" y="146664"/>
                        <a:pt x="98602" y="193760"/>
                      </a:cubicBezTo>
                      <a:cubicBezTo>
                        <a:pt x="85373" y="240856"/>
                        <a:pt x="76906" y="339545"/>
                        <a:pt x="60502" y="376322"/>
                      </a:cubicBezTo>
                      <a:cubicBezTo>
                        <a:pt x="44098" y="413099"/>
                        <a:pt x="-3262" y="413364"/>
                        <a:pt x="177" y="414422"/>
                      </a:cubicBezTo>
                      <a:cubicBezTo>
                        <a:pt x="3616" y="415480"/>
                        <a:pt x="64206" y="410982"/>
                        <a:pt x="81139" y="382672"/>
                      </a:cubicBezTo>
                      <a:cubicBezTo>
                        <a:pt x="98072" y="354362"/>
                        <a:pt x="90400" y="288745"/>
                        <a:pt x="101777" y="244560"/>
                      </a:cubicBezTo>
                      <a:cubicBezTo>
                        <a:pt x="113154" y="200375"/>
                        <a:pt x="124002" y="154337"/>
                        <a:pt x="149402" y="117560"/>
                      </a:cubicBezTo>
                      <a:cubicBezTo>
                        <a:pt x="174802" y="80783"/>
                        <a:pt x="263437" y="3260"/>
                        <a:pt x="258939" y="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7" name="フリーフォーム: 図形 1716">
                  <a:extLst>
                    <a:ext uri="{FF2B5EF4-FFF2-40B4-BE49-F238E27FC236}">
                      <a16:creationId xmlns:a16="http://schemas.microsoft.com/office/drawing/2014/main" id="{142A9122-F90B-4DAF-8D2C-4092E9483902}"/>
                    </a:ext>
                  </a:extLst>
                </p:cNvPr>
                <p:cNvSpPr/>
                <p:nvPr/>
              </p:nvSpPr>
              <p:spPr>
                <a:xfrm>
                  <a:off x="5818034" y="4221162"/>
                  <a:ext cx="60486" cy="229338"/>
                </a:xfrm>
                <a:custGeom>
                  <a:avLst/>
                  <a:gdLst>
                    <a:gd name="connsiteX0" fmla="*/ 22379 w 60486"/>
                    <a:gd name="connsiteY0" fmla="*/ 1 h 229338"/>
                    <a:gd name="connsiteX1" fmla="*/ 60479 w 60486"/>
                    <a:gd name="connsiteY1" fmla="*/ 55563 h 229338"/>
                    <a:gd name="connsiteX2" fmla="*/ 25554 w 60486"/>
                    <a:gd name="connsiteY2" fmla="*/ 80963 h 229338"/>
                    <a:gd name="connsiteX3" fmla="*/ 14441 w 60486"/>
                    <a:gd name="connsiteY3" fmla="*/ 104776 h 229338"/>
                    <a:gd name="connsiteX4" fmla="*/ 36666 w 60486"/>
                    <a:gd name="connsiteY4" fmla="*/ 144463 h 229338"/>
                    <a:gd name="connsiteX5" fmla="*/ 43016 w 60486"/>
                    <a:gd name="connsiteY5" fmla="*/ 225426 h 229338"/>
                    <a:gd name="connsiteX6" fmla="*/ 36666 w 60486"/>
                    <a:gd name="connsiteY6" fmla="*/ 217488 h 229338"/>
                    <a:gd name="connsiteX7" fmla="*/ 9679 w 60486"/>
                    <a:gd name="connsiteY7" fmla="*/ 188913 h 229338"/>
                    <a:gd name="connsiteX8" fmla="*/ 154 w 60486"/>
                    <a:gd name="connsiteY8" fmla="*/ 139701 h 229338"/>
                    <a:gd name="connsiteX9" fmla="*/ 16029 w 60486"/>
                    <a:gd name="connsiteY9" fmla="*/ 53976 h 229338"/>
                    <a:gd name="connsiteX10" fmla="*/ 22379 w 60486"/>
                    <a:gd name="connsiteY10" fmla="*/ 1 h 22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486" h="229338">
                      <a:moveTo>
                        <a:pt x="22379" y="1"/>
                      </a:moveTo>
                      <a:cubicBezTo>
                        <a:pt x="29787" y="266"/>
                        <a:pt x="59950" y="42069"/>
                        <a:pt x="60479" y="55563"/>
                      </a:cubicBezTo>
                      <a:cubicBezTo>
                        <a:pt x="61008" y="69057"/>
                        <a:pt x="33227" y="72761"/>
                        <a:pt x="25554" y="80963"/>
                      </a:cubicBezTo>
                      <a:cubicBezTo>
                        <a:pt x="17881" y="89165"/>
                        <a:pt x="12589" y="94193"/>
                        <a:pt x="14441" y="104776"/>
                      </a:cubicBezTo>
                      <a:cubicBezTo>
                        <a:pt x="16293" y="115359"/>
                        <a:pt x="31904" y="124355"/>
                        <a:pt x="36666" y="144463"/>
                      </a:cubicBezTo>
                      <a:cubicBezTo>
                        <a:pt x="41428" y="164571"/>
                        <a:pt x="43016" y="213255"/>
                        <a:pt x="43016" y="225426"/>
                      </a:cubicBezTo>
                      <a:cubicBezTo>
                        <a:pt x="43016" y="237597"/>
                        <a:pt x="36666" y="217488"/>
                        <a:pt x="36666" y="217488"/>
                      </a:cubicBezTo>
                      <a:cubicBezTo>
                        <a:pt x="31110" y="211402"/>
                        <a:pt x="15764" y="201877"/>
                        <a:pt x="9679" y="188913"/>
                      </a:cubicBezTo>
                      <a:cubicBezTo>
                        <a:pt x="3594" y="175949"/>
                        <a:pt x="-904" y="162190"/>
                        <a:pt x="154" y="139701"/>
                      </a:cubicBezTo>
                      <a:cubicBezTo>
                        <a:pt x="1212" y="117212"/>
                        <a:pt x="11796" y="78318"/>
                        <a:pt x="16029" y="53976"/>
                      </a:cubicBezTo>
                      <a:cubicBezTo>
                        <a:pt x="20262" y="29634"/>
                        <a:pt x="14971" y="-264"/>
                        <a:pt x="22379" y="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8" name="フリーフォーム: 図形 1717">
                  <a:extLst>
                    <a:ext uri="{FF2B5EF4-FFF2-40B4-BE49-F238E27FC236}">
                      <a16:creationId xmlns:a16="http://schemas.microsoft.com/office/drawing/2014/main" id="{820A86AA-7547-4927-BF39-5BF970AB7384}"/>
                    </a:ext>
                  </a:extLst>
                </p:cNvPr>
                <p:cNvSpPr/>
                <p:nvPr/>
              </p:nvSpPr>
              <p:spPr>
                <a:xfrm>
                  <a:off x="5892507" y="4089373"/>
                  <a:ext cx="617832" cy="178668"/>
                </a:xfrm>
                <a:custGeom>
                  <a:avLst/>
                  <a:gdLst>
                    <a:gd name="connsiteX0" fmla="*/ 293 w 617832"/>
                    <a:gd name="connsiteY0" fmla="*/ 176240 h 178668"/>
                    <a:gd name="connsiteX1" fmla="*/ 136818 w 617832"/>
                    <a:gd name="connsiteY1" fmla="*/ 46065 h 178668"/>
                    <a:gd name="connsiteX2" fmla="*/ 136818 w 617832"/>
                    <a:gd name="connsiteY2" fmla="*/ 100040 h 178668"/>
                    <a:gd name="connsiteX3" fmla="*/ 216193 w 617832"/>
                    <a:gd name="connsiteY3" fmla="*/ 54002 h 178668"/>
                    <a:gd name="connsiteX4" fmla="*/ 316206 w 617832"/>
                    <a:gd name="connsiteY4" fmla="*/ 68290 h 178668"/>
                    <a:gd name="connsiteX5" fmla="*/ 417806 w 617832"/>
                    <a:gd name="connsiteY5" fmla="*/ 57177 h 178668"/>
                    <a:gd name="connsiteX6" fmla="*/ 557506 w 617832"/>
                    <a:gd name="connsiteY6" fmla="*/ 27 h 178668"/>
                    <a:gd name="connsiteX7" fmla="*/ 419393 w 617832"/>
                    <a:gd name="connsiteY7" fmla="*/ 65115 h 178668"/>
                    <a:gd name="connsiteX8" fmla="*/ 617831 w 617832"/>
                    <a:gd name="connsiteY8" fmla="*/ 57177 h 178668"/>
                    <a:gd name="connsiteX9" fmla="*/ 416218 w 617832"/>
                    <a:gd name="connsiteY9" fmla="*/ 95277 h 178668"/>
                    <a:gd name="connsiteX10" fmla="*/ 166981 w 617832"/>
                    <a:gd name="connsiteY10" fmla="*/ 120677 h 178668"/>
                    <a:gd name="connsiteX11" fmla="*/ 101893 w 617832"/>
                    <a:gd name="connsiteY11" fmla="*/ 131790 h 178668"/>
                    <a:gd name="connsiteX12" fmla="*/ 293 w 617832"/>
                    <a:gd name="connsiteY12" fmla="*/ 176240 h 17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7832" h="178668">
                      <a:moveTo>
                        <a:pt x="293" y="176240"/>
                      </a:moveTo>
                      <a:cubicBezTo>
                        <a:pt x="6114" y="161953"/>
                        <a:pt x="114064" y="58765"/>
                        <a:pt x="136818" y="46065"/>
                      </a:cubicBezTo>
                      <a:cubicBezTo>
                        <a:pt x="159572" y="33365"/>
                        <a:pt x="123589" y="98717"/>
                        <a:pt x="136818" y="100040"/>
                      </a:cubicBezTo>
                      <a:cubicBezTo>
                        <a:pt x="150047" y="101363"/>
                        <a:pt x="186295" y="59294"/>
                        <a:pt x="216193" y="54002"/>
                      </a:cubicBezTo>
                      <a:cubicBezTo>
                        <a:pt x="246091" y="48710"/>
                        <a:pt x="282604" y="67761"/>
                        <a:pt x="316206" y="68290"/>
                      </a:cubicBezTo>
                      <a:cubicBezTo>
                        <a:pt x="349808" y="68819"/>
                        <a:pt x="377589" y="68554"/>
                        <a:pt x="417806" y="57177"/>
                      </a:cubicBezTo>
                      <a:cubicBezTo>
                        <a:pt x="458023" y="45800"/>
                        <a:pt x="557242" y="-1296"/>
                        <a:pt x="557506" y="27"/>
                      </a:cubicBezTo>
                      <a:cubicBezTo>
                        <a:pt x="557770" y="1350"/>
                        <a:pt x="409339" y="55590"/>
                        <a:pt x="419393" y="65115"/>
                      </a:cubicBezTo>
                      <a:cubicBezTo>
                        <a:pt x="429447" y="74640"/>
                        <a:pt x="618360" y="52150"/>
                        <a:pt x="617831" y="57177"/>
                      </a:cubicBezTo>
                      <a:cubicBezTo>
                        <a:pt x="617302" y="62204"/>
                        <a:pt x="491360" y="84694"/>
                        <a:pt x="416218" y="95277"/>
                      </a:cubicBezTo>
                      <a:cubicBezTo>
                        <a:pt x="341076" y="105860"/>
                        <a:pt x="219369" y="114591"/>
                        <a:pt x="166981" y="120677"/>
                      </a:cubicBezTo>
                      <a:cubicBezTo>
                        <a:pt x="114594" y="126762"/>
                        <a:pt x="126764" y="126234"/>
                        <a:pt x="101893" y="131790"/>
                      </a:cubicBezTo>
                      <a:cubicBezTo>
                        <a:pt x="77022" y="137346"/>
                        <a:pt x="-5528" y="190527"/>
                        <a:pt x="293" y="17624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9" name="フリーフォーム: 図形 1718">
                  <a:extLst>
                    <a:ext uri="{FF2B5EF4-FFF2-40B4-BE49-F238E27FC236}">
                      <a16:creationId xmlns:a16="http://schemas.microsoft.com/office/drawing/2014/main" id="{1BD35FD0-49AE-48FD-9E6D-E863AE877B6E}"/>
                    </a:ext>
                  </a:extLst>
                </p:cNvPr>
                <p:cNvSpPr/>
                <p:nvPr/>
              </p:nvSpPr>
              <p:spPr>
                <a:xfrm>
                  <a:off x="5871707" y="3901360"/>
                  <a:ext cx="584923" cy="281745"/>
                </a:xfrm>
                <a:custGeom>
                  <a:avLst/>
                  <a:gdLst>
                    <a:gd name="connsiteX0" fmla="*/ 2043 w 584923"/>
                    <a:gd name="connsiteY0" fmla="*/ 27703 h 281745"/>
                    <a:gd name="connsiteX1" fmla="*/ 52843 w 584923"/>
                    <a:gd name="connsiteY1" fmla="*/ 32465 h 281745"/>
                    <a:gd name="connsiteX2" fmla="*/ 341768 w 584923"/>
                    <a:gd name="connsiteY2" fmla="*/ 27703 h 281745"/>
                    <a:gd name="connsiteX3" fmla="*/ 332243 w 584923"/>
                    <a:gd name="connsiteY3" fmla="*/ 30878 h 281745"/>
                    <a:gd name="connsiteX4" fmla="*/ 584656 w 584923"/>
                    <a:gd name="connsiteY4" fmla="*/ 715 h 281745"/>
                    <a:gd name="connsiteX5" fmla="*/ 278268 w 584923"/>
                    <a:gd name="connsiteY5" fmla="*/ 65803 h 281745"/>
                    <a:gd name="connsiteX6" fmla="*/ 124281 w 584923"/>
                    <a:gd name="connsiteY6" fmla="*/ 65803 h 281745"/>
                    <a:gd name="connsiteX7" fmla="*/ 564018 w 584923"/>
                    <a:gd name="connsiteY7" fmla="*/ 41990 h 281745"/>
                    <a:gd name="connsiteX8" fmla="*/ 321131 w 584923"/>
                    <a:gd name="connsiteY8" fmla="*/ 91203 h 281745"/>
                    <a:gd name="connsiteX9" fmla="*/ 136981 w 584923"/>
                    <a:gd name="connsiteY9" fmla="*/ 138828 h 281745"/>
                    <a:gd name="connsiteX10" fmla="*/ 414793 w 584923"/>
                    <a:gd name="connsiteY10" fmla="*/ 89615 h 281745"/>
                    <a:gd name="connsiteX11" fmla="*/ 254456 w 584923"/>
                    <a:gd name="connsiteY11" fmla="*/ 151528 h 281745"/>
                    <a:gd name="connsiteX12" fmla="*/ 175081 w 584923"/>
                    <a:gd name="connsiteY12" fmla="*/ 281703 h 281745"/>
                    <a:gd name="connsiteX13" fmla="*/ 186193 w 584923"/>
                    <a:gd name="connsiteY13" fmla="*/ 165815 h 281745"/>
                    <a:gd name="connsiteX14" fmla="*/ 102056 w 584923"/>
                    <a:gd name="connsiteY14" fmla="*/ 164228 h 281745"/>
                    <a:gd name="connsiteX15" fmla="*/ 119518 w 584923"/>
                    <a:gd name="connsiteY15" fmla="*/ 115015 h 281745"/>
                    <a:gd name="connsiteX16" fmla="*/ 65543 w 584923"/>
                    <a:gd name="connsiteY16" fmla="*/ 73740 h 281745"/>
                    <a:gd name="connsiteX17" fmla="*/ 176668 w 584923"/>
                    <a:gd name="connsiteY17" fmla="*/ 78503 h 281745"/>
                    <a:gd name="connsiteX18" fmla="*/ 81418 w 584923"/>
                    <a:gd name="connsiteY18" fmla="*/ 75328 h 281745"/>
                    <a:gd name="connsiteX19" fmla="*/ 2043 w 584923"/>
                    <a:gd name="connsiteY19" fmla="*/ 27703 h 28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4923" h="281745">
                      <a:moveTo>
                        <a:pt x="2043" y="27703"/>
                      </a:moveTo>
                      <a:cubicBezTo>
                        <a:pt x="-2719" y="20559"/>
                        <a:pt x="-3778" y="32465"/>
                        <a:pt x="52843" y="32465"/>
                      </a:cubicBezTo>
                      <a:cubicBezTo>
                        <a:pt x="109464" y="32465"/>
                        <a:pt x="295201" y="27968"/>
                        <a:pt x="341768" y="27703"/>
                      </a:cubicBezTo>
                      <a:cubicBezTo>
                        <a:pt x="388335" y="27438"/>
                        <a:pt x="332243" y="30878"/>
                        <a:pt x="332243" y="30878"/>
                      </a:cubicBezTo>
                      <a:cubicBezTo>
                        <a:pt x="372724" y="26380"/>
                        <a:pt x="593652" y="-5106"/>
                        <a:pt x="584656" y="715"/>
                      </a:cubicBezTo>
                      <a:cubicBezTo>
                        <a:pt x="575660" y="6536"/>
                        <a:pt x="354997" y="54955"/>
                        <a:pt x="278268" y="65803"/>
                      </a:cubicBezTo>
                      <a:cubicBezTo>
                        <a:pt x="201539" y="76651"/>
                        <a:pt x="76656" y="69772"/>
                        <a:pt x="124281" y="65803"/>
                      </a:cubicBezTo>
                      <a:cubicBezTo>
                        <a:pt x="171906" y="61834"/>
                        <a:pt x="531210" y="37757"/>
                        <a:pt x="564018" y="41990"/>
                      </a:cubicBezTo>
                      <a:cubicBezTo>
                        <a:pt x="596826" y="46223"/>
                        <a:pt x="392304" y="75063"/>
                        <a:pt x="321131" y="91203"/>
                      </a:cubicBezTo>
                      <a:cubicBezTo>
                        <a:pt x="249958" y="107343"/>
                        <a:pt x="121371" y="139093"/>
                        <a:pt x="136981" y="138828"/>
                      </a:cubicBezTo>
                      <a:cubicBezTo>
                        <a:pt x="152591" y="138563"/>
                        <a:pt x="395214" y="87498"/>
                        <a:pt x="414793" y="89615"/>
                      </a:cubicBezTo>
                      <a:cubicBezTo>
                        <a:pt x="434372" y="91732"/>
                        <a:pt x="294408" y="119513"/>
                        <a:pt x="254456" y="151528"/>
                      </a:cubicBezTo>
                      <a:cubicBezTo>
                        <a:pt x="214504" y="183543"/>
                        <a:pt x="186458" y="279322"/>
                        <a:pt x="175081" y="281703"/>
                      </a:cubicBezTo>
                      <a:cubicBezTo>
                        <a:pt x="163704" y="284084"/>
                        <a:pt x="198364" y="185394"/>
                        <a:pt x="186193" y="165815"/>
                      </a:cubicBezTo>
                      <a:cubicBezTo>
                        <a:pt x="174022" y="146236"/>
                        <a:pt x="113168" y="172695"/>
                        <a:pt x="102056" y="164228"/>
                      </a:cubicBezTo>
                      <a:cubicBezTo>
                        <a:pt x="90944" y="155761"/>
                        <a:pt x="125604" y="130096"/>
                        <a:pt x="119518" y="115015"/>
                      </a:cubicBezTo>
                      <a:cubicBezTo>
                        <a:pt x="113433" y="99934"/>
                        <a:pt x="56018" y="79825"/>
                        <a:pt x="65543" y="73740"/>
                      </a:cubicBezTo>
                      <a:cubicBezTo>
                        <a:pt x="75068" y="67655"/>
                        <a:pt x="174022" y="78238"/>
                        <a:pt x="176668" y="78503"/>
                      </a:cubicBezTo>
                      <a:cubicBezTo>
                        <a:pt x="179314" y="78768"/>
                        <a:pt x="111051" y="81413"/>
                        <a:pt x="81418" y="75328"/>
                      </a:cubicBezTo>
                      <a:cubicBezTo>
                        <a:pt x="51785" y="69243"/>
                        <a:pt x="6805" y="34847"/>
                        <a:pt x="2043" y="27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0" name="フリーフォーム: 図形 1719">
                  <a:extLst>
                    <a:ext uri="{FF2B5EF4-FFF2-40B4-BE49-F238E27FC236}">
                      <a16:creationId xmlns:a16="http://schemas.microsoft.com/office/drawing/2014/main" id="{1C53D025-0766-4220-8C6E-9D79292375D4}"/>
                    </a:ext>
                  </a:extLst>
                </p:cNvPr>
                <p:cNvSpPr/>
                <p:nvPr/>
              </p:nvSpPr>
              <p:spPr>
                <a:xfrm>
                  <a:off x="6124488" y="3866186"/>
                  <a:ext cx="431850" cy="329695"/>
                </a:xfrm>
                <a:custGeom>
                  <a:avLst/>
                  <a:gdLst>
                    <a:gd name="connsiteX0" fmla="*/ 236625 w 431850"/>
                    <a:gd name="connsiteY0" fmla="*/ 964 h 329695"/>
                    <a:gd name="connsiteX1" fmla="*/ 420775 w 431850"/>
                    <a:gd name="connsiteY1" fmla="*/ 48589 h 329695"/>
                    <a:gd name="connsiteX2" fmla="*/ 406487 w 431850"/>
                    <a:gd name="connsiteY2" fmla="*/ 207339 h 329695"/>
                    <a:gd name="connsiteX3" fmla="*/ 368387 w 431850"/>
                    <a:gd name="connsiteY3" fmla="*/ 243852 h 329695"/>
                    <a:gd name="connsiteX4" fmla="*/ 246150 w 431850"/>
                    <a:gd name="connsiteY4" fmla="*/ 261314 h 329695"/>
                    <a:gd name="connsiteX5" fmla="*/ 147725 w 431850"/>
                    <a:gd name="connsiteY5" fmla="*/ 318464 h 329695"/>
                    <a:gd name="connsiteX6" fmla="*/ 146137 w 431850"/>
                    <a:gd name="connsiteY6" fmla="*/ 326402 h 329695"/>
                    <a:gd name="connsiteX7" fmla="*/ 338225 w 431850"/>
                    <a:gd name="connsiteY7" fmla="*/ 278777 h 329695"/>
                    <a:gd name="connsiteX8" fmla="*/ 360450 w 431850"/>
                    <a:gd name="connsiteY8" fmla="*/ 234327 h 329695"/>
                    <a:gd name="connsiteX9" fmla="*/ 379500 w 431850"/>
                    <a:gd name="connsiteY9" fmla="*/ 148602 h 329695"/>
                    <a:gd name="connsiteX10" fmla="*/ 389025 w 431850"/>
                    <a:gd name="connsiteY10" fmla="*/ 161302 h 329695"/>
                    <a:gd name="connsiteX11" fmla="*/ 358862 w 431850"/>
                    <a:gd name="connsiteY11" fmla="*/ 83514 h 329695"/>
                    <a:gd name="connsiteX12" fmla="*/ 260437 w 431850"/>
                    <a:gd name="connsiteY12" fmla="*/ 59702 h 329695"/>
                    <a:gd name="connsiteX13" fmla="*/ 87 w 431850"/>
                    <a:gd name="connsiteY13" fmla="*/ 81927 h 329695"/>
                    <a:gd name="connsiteX14" fmla="*/ 236625 w 431850"/>
                    <a:gd name="connsiteY14" fmla="*/ 964 h 32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1850" h="329695">
                      <a:moveTo>
                        <a:pt x="236625" y="964"/>
                      </a:moveTo>
                      <a:cubicBezTo>
                        <a:pt x="306740" y="-4592"/>
                        <a:pt x="392465" y="14193"/>
                        <a:pt x="420775" y="48589"/>
                      </a:cubicBezTo>
                      <a:cubicBezTo>
                        <a:pt x="449085" y="82985"/>
                        <a:pt x="415218" y="174795"/>
                        <a:pt x="406487" y="207339"/>
                      </a:cubicBezTo>
                      <a:cubicBezTo>
                        <a:pt x="397756" y="239883"/>
                        <a:pt x="395110" y="234856"/>
                        <a:pt x="368387" y="243852"/>
                      </a:cubicBezTo>
                      <a:cubicBezTo>
                        <a:pt x="341664" y="252848"/>
                        <a:pt x="282927" y="248879"/>
                        <a:pt x="246150" y="261314"/>
                      </a:cubicBezTo>
                      <a:cubicBezTo>
                        <a:pt x="209373" y="273749"/>
                        <a:pt x="164394" y="307616"/>
                        <a:pt x="147725" y="318464"/>
                      </a:cubicBezTo>
                      <a:cubicBezTo>
                        <a:pt x="131056" y="329312"/>
                        <a:pt x="114387" y="333017"/>
                        <a:pt x="146137" y="326402"/>
                      </a:cubicBezTo>
                      <a:cubicBezTo>
                        <a:pt x="177887" y="319788"/>
                        <a:pt x="302506" y="294123"/>
                        <a:pt x="338225" y="278777"/>
                      </a:cubicBezTo>
                      <a:cubicBezTo>
                        <a:pt x="373944" y="263431"/>
                        <a:pt x="353571" y="256023"/>
                        <a:pt x="360450" y="234327"/>
                      </a:cubicBezTo>
                      <a:cubicBezTo>
                        <a:pt x="367329" y="212631"/>
                        <a:pt x="374738" y="160773"/>
                        <a:pt x="379500" y="148602"/>
                      </a:cubicBezTo>
                      <a:cubicBezTo>
                        <a:pt x="384262" y="136431"/>
                        <a:pt x="392465" y="172150"/>
                        <a:pt x="389025" y="161302"/>
                      </a:cubicBezTo>
                      <a:cubicBezTo>
                        <a:pt x="385585" y="150454"/>
                        <a:pt x="380293" y="100447"/>
                        <a:pt x="358862" y="83514"/>
                      </a:cubicBezTo>
                      <a:cubicBezTo>
                        <a:pt x="337431" y="66581"/>
                        <a:pt x="320233" y="59966"/>
                        <a:pt x="260437" y="59702"/>
                      </a:cubicBezTo>
                      <a:cubicBezTo>
                        <a:pt x="200641" y="59438"/>
                        <a:pt x="4585" y="86954"/>
                        <a:pt x="87" y="81927"/>
                      </a:cubicBezTo>
                      <a:cubicBezTo>
                        <a:pt x="-4411" y="76900"/>
                        <a:pt x="166510" y="6520"/>
                        <a:pt x="236625" y="9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1" name="フリーフォーム: 図形 1720">
                  <a:extLst>
                    <a:ext uri="{FF2B5EF4-FFF2-40B4-BE49-F238E27FC236}">
                      <a16:creationId xmlns:a16="http://schemas.microsoft.com/office/drawing/2014/main" id="{7080D11B-9369-46A9-9BE7-E064C51EB00F}"/>
                    </a:ext>
                  </a:extLst>
                </p:cNvPr>
                <p:cNvSpPr/>
                <p:nvPr/>
              </p:nvSpPr>
              <p:spPr>
                <a:xfrm>
                  <a:off x="6495918" y="4025896"/>
                  <a:ext cx="413054" cy="147667"/>
                </a:xfrm>
                <a:custGeom>
                  <a:avLst/>
                  <a:gdLst>
                    <a:gd name="connsiteX0" fmla="*/ 132 w 413054"/>
                    <a:gd name="connsiteY0" fmla="*/ 147642 h 147667"/>
                    <a:gd name="connsiteX1" fmla="*/ 150945 w 413054"/>
                    <a:gd name="connsiteY1" fmla="*/ 88904 h 147667"/>
                    <a:gd name="connsiteX2" fmla="*/ 201745 w 413054"/>
                    <a:gd name="connsiteY2" fmla="*/ 85729 h 147667"/>
                    <a:gd name="connsiteX3" fmla="*/ 276357 w 413054"/>
                    <a:gd name="connsiteY3" fmla="*/ 60329 h 147667"/>
                    <a:gd name="connsiteX4" fmla="*/ 412882 w 413054"/>
                    <a:gd name="connsiteY4" fmla="*/ 4 h 147667"/>
                    <a:gd name="connsiteX5" fmla="*/ 246195 w 413054"/>
                    <a:gd name="connsiteY5" fmla="*/ 63504 h 147667"/>
                    <a:gd name="connsiteX6" fmla="*/ 177932 w 413054"/>
                    <a:gd name="connsiteY6" fmla="*/ 74617 h 147667"/>
                    <a:gd name="connsiteX7" fmla="*/ 228732 w 413054"/>
                    <a:gd name="connsiteY7" fmla="*/ 66679 h 147667"/>
                    <a:gd name="connsiteX8" fmla="*/ 217620 w 413054"/>
                    <a:gd name="connsiteY8" fmla="*/ 63504 h 147667"/>
                    <a:gd name="connsiteX9" fmla="*/ 50932 w 413054"/>
                    <a:gd name="connsiteY9" fmla="*/ 39692 h 147667"/>
                    <a:gd name="connsiteX10" fmla="*/ 192220 w 413054"/>
                    <a:gd name="connsiteY10" fmla="*/ 66679 h 147667"/>
                    <a:gd name="connsiteX11" fmla="*/ 125545 w 413054"/>
                    <a:gd name="connsiteY11" fmla="*/ 80967 h 147667"/>
                    <a:gd name="connsiteX12" fmla="*/ 132 w 413054"/>
                    <a:gd name="connsiteY12" fmla="*/ 147642 h 14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054" h="147667">
                      <a:moveTo>
                        <a:pt x="132" y="147642"/>
                      </a:moveTo>
                      <a:cubicBezTo>
                        <a:pt x="4365" y="148965"/>
                        <a:pt x="117343" y="99223"/>
                        <a:pt x="150945" y="88904"/>
                      </a:cubicBezTo>
                      <a:cubicBezTo>
                        <a:pt x="184547" y="78585"/>
                        <a:pt x="180843" y="90491"/>
                        <a:pt x="201745" y="85729"/>
                      </a:cubicBezTo>
                      <a:cubicBezTo>
                        <a:pt x="222647" y="80967"/>
                        <a:pt x="241168" y="74616"/>
                        <a:pt x="276357" y="60329"/>
                      </a:cubicBezTo>
                      <a:cubicBezTo>
                        <a:pt x="311546" y="46042"/>
                        <a:pt x="417909" y="-525"/>
                        <a:pt x="412882" y="4"/>
                      </a:cubicBezTo>
                      <a:cubicBezTo>
                        <a:pt x="407855" y="533"/>
                        <a:pt x="285353" y="51069"/>
                        <a:pt x="246195" y="63504"/>
                      </a:cubicBezTo>
                      <a:cubicBezTo>
                        <a:pt x="207037" y="75939"/>
                        <a:pt x="180843" y="74088"/>
                        <a:pt x="177932" y="74617"/>
                      </a:cubicBezTo>
                      <a:cubicBezTo>
                        <a:pt x="175022" y="75146"/>
                        <a:pt x="222117" y="68531"/>
                        <a:pt x="228732" y="66679"/>
                      </a:cubicBezTo>
                      <a:lnTo>
                        <a:pt x="217620" y="63504"/>
                      </a:lnTo>
                      <a:lnTo>
                        <a:pt x="50932" y="39692"/>
                      </a:lnTo>
                      <a:cubicBezTo>
                        <a:pt x="46699" y="40221"/>
                        <a:pt x="179785" y="59800"/>
                        <a:pt x="192220" y="66679"/>
                      </a:cubicBezTo>
                      <a:cubicBezTo>
                        <a:pt x="204655" y="73558"/>
                        <a:pt x="156766" y="68532"/>
                        <a:pt x="125545" y="80967"/>
                      </a:cubicBezTo>
                      <a:cubicBezTo>
                        <a:pt x="94324" y="93402"/>
                        <a:pt x="-4101" y="146319"/>
                        <a:pt x="132" y="1476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2" name="フリーフォーム: 図形 1721">
                  <a:extLst>
                    <a:ext uri="{FF2B5EF4-FFF2-40B4-BE49-F238E27FC236}">
                      <a16:creationId xmlns:a16="http://schemas.microsoft.com/office/drawing/2014/main" id="{548F89CF-14EB-4284-AD4A-EBD6C33A3FFD}"/>
                    </a:ext>
                  </a:extLst>
                </p:cNvPr>
                <p:cNvSpPr/>
                <p:nvPr/>
              </p:nvSpPr>
              <p:spPr>
                <a:xfrm>
                  <a:off x="6574972" y="4048125"/>
                  <a:ext cx="519855" cy="134595"/>
                </a:xfrm>
                <a:custGeom>
                  <a:avLst/>
                  <a:gdLst>
                    <a:gd name="connsiteX0" fmla="*/ 400503 w 519855"/>
                    <a:gd name="connsiteY0" fmla="*/ 0 h 134595"/>
                    <a:gd name="connsiteX1" fmla="*/ 221116 w 519855"/>
                    <a:gd name="connsiteY1" fmla="*/ 63500 h 134595"/>
                    <a:gd name="connsiteX2" fmla="*/ 89353 w 519855"/>
                    <a:gd name="connsiteY2" fmla="*/ 98425 h 134595"/>
                    <a:gd name="connsiteX3" fmla="*/ 73478 w 519855"/>
                    <a:gd name="connsiteY3" fmla="*/ 106363 h 134595"/>
                    <a:gd name="connsiteX4" fmla="*/ 251278 w 519855"/>
                    <a:gd name="connsiteY4" fmla="*/ 84138 h 134595"/>
                    <a:gd name="connsiteX5" fmla="*/ 468766 w 519855"/>
                    <a:gd name="connsiteY5" fmla="*/ 60325 h 134595"/>
                    <a:gd name="connsiteX6" fmla="*/ 516391 w 519855"/>
                    <a:gd name="connsiteY6" fmla="*/ 60325 h 134595"/>
                    <a:gd name="connsiteX7" fmla="*/ 403678 w 519855"/>
                    <a:gd name="connsiteY7" fmla="*/ 79375 h 134595"/>
                    <a:gd name="connsiteX8" fmla="*/ 275091 w 519855"/>
                    <a:gd name="connsiteY8" fmla="*/ 112713 h 134595"/>
                    <a:gd name="connsiteX9" fmla="*/ 453 w 519855"/>
                    <a:gd name="connsiteY9" fmla="*/ 133350 h 134595"/>
                    <a:gd name="connsiteX10" fmla="*/ 205241 w 519855"/>
                    <a:gd name="connsiteY10" fmla="*/ 76200 h 134595"/>
                    <a:gd name="connsiteX11" fmla="*/ 400503 w 519855"/>
                    <a:gd name="connsiteY11" fmla="*/ 0 h 1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9855" h="134595">
                      <a:moveTo>
                        <a:pt x="400503" y="0"/>
                      </a:moveTo>
                      <a:cubicBezTo>
                        <a:pt x="336738" y="23548"/>
                        <a:pt x="272974" y="47096"/>
                        <a:pt x="221116" y="63500"/>
                      </a:cubicBezTo>
                      <a:cubicBezTo>
                        <a:pt x="169258" y="79904"/>
                        <a:pt x="113959" y="91281"/>
                        <a:pt x="89353" y="98425"/>
                      </a:cubicBezTo>
                      <a:cubicBezTo>
                        <a:pt x="64747" y="105569"/>
                        <a:pt x="46490" y="108744"/>
                        <a:pt x="73478" y="106363"/>
                      </a:cubicBezTo>
                      <a:cubicBezTo>
                        <a:pt x="100466" y="103982"/>
                        <a:pt x="251278" y="84138"/>
                        <a:pt x="251278" y="84138"/>
                      </a:cubicBezTo>
                      <a:lnTo>
                        <a:pt x="468766" y="60325"/>
                      </a:lnTo>
                      <a:cubicBezTo>
                        <a:pt x="512951" y="56356"/>
                        <a:pt x="527239" y="57150"/>
                        <a:pt x="516391" y="60325"/>
                      </a:cubicBezTo>
                      <a:cubicBezTo>
                        <a:pt x="505543" y="63500"/>
                        <a:pt x="443895" y="70644"/>
                        <a:pt x="403678" y="79375"/>
                      </a:cubicBezTo>
                      <a:cubicBezTo>
                        <a:pt x="363461" y="88106"/>
                        <a:pt x="342295" y="103717"/>
                        <a:pt x="275091" y="112713"/>
                      </a:cubicBezTo>
                      <a:cubicBezTo>
                        <a:pt x="207887" y="121709"/>
                        <a:pt x="12095" y="139435"/>
                        <a:pt x="453" y="133350"/>
                      </a:cubicBezTo>
                      <a:cubicBezTo>
                        <a:pt x="-11189" y="127265"/>
                        <a:pt x="205241" y="76200"/>
                        <a:pt x="205241" y="76200"/>
                      </a:cubicBezTo>
                      <a:lnTo>
                        <a:pt x="40050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3" name="フリーフォーム: 図形 1722">
                  <a:extLst>
                    <a:ext uri="{FF2B5EF4-FFF2-40B4-BE49-F238E27FC236}">
                      <a16:creationId xmlns:a16="http://schemas.microsoft.com/office/drawing/2014/main" id="{9B609C9A-B83B-4258-89FA-A084F827B607}"/>
                    </a:ext>
                  </a:extLst>
                </p:cNvPr>
                <p:cNvSpPr/>
                <p:nvPr/>
              </p:nvSpPr>
              <p:spPr>
                <a:xfrm>
                  <a:off x="6181925" y="3886136"/>
                  <a:ext cx="365178" cy="296794"/>
                </a:xfrm>
                <a:custGeom>
                  <a:avLst/>
                  <a:gdLst>
                    <a:gd name="connsiteX0" fmla="*/ 188713 w 365178"/>
                    <a:gd name="connsiteY0" fmla="*/ 3239 h 296794"/>
                    <a:gd name="connsiteX1" fmla="*/ 301425 w 365178"/>
                    <a:gd name="connsiteY1" fmla="*/ 109602 h 296794"/>
                    <a:gd name="connsiteX2" fmla="*/ 272850 w 365178"/>
                    <a:gd name="connsiteY2" fmla="*/ 181039 h 296794"/>
                    <a:gd name="connsiteX3" fmla="*/ 177600 w 365178"/>
                    <a:gd name="connsiteY3" fmla="*/ 246127 h 296794"/>
                    <a:gd name="connsiteX4" fmla="*/ 9325 w 365178"/>
                    <a:gd name="connsiteY4" fmla="*/ 293752 h 296794"/>
                    <a:gd name="connsiteX5" fmla="*/ 20438 w 365178"/>
                    <a:gd name="connsiteY5" fmla="*/ 292164 h 296794"/>
                    <a:gd name="connsiteX6" fmla="*/ 271263 w 365178"/>
                    <a:gd name="connsiteY6" fmla="*/ 257239 h 296794"/>
                    <a:gd name="connsiteX7" fmla="*/ 358575 w 365178"/>
                    <a:gd name="connsiteY7" fmla="*/ 179452 h 296794"/>
                    <a:gd name="connsiteX8" fmla="*/ 350638 w 365178"/>
                    <a:gd name="connsiteY8" fmla="*/ 65152 h 296794"/>
                    <a:gd name="connsiteX9" fmla="*/ 283963 w 365178"/>
                    <a:gd name="connsiteY9" fmla="*/ 30227 h 296794"/>
                    <a:gd name="connsiteX10" fmla="*/ 188713 w 365178"/>
                    <a:gd name="connsiteY10" fmla="*/ 3239 h 29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178" h="296794">
                      <a:moveTo>
                        <a:pt x="188713" y="3239"/>
                      </a:moveTo>
                      <a:cubicBezTo>
                        <a:pt x="191623" y="16468"/>
                        <a:pt x="287402" y="79969"/>
                        <a:pt x="301425" y="109602"/>
                      </a:cubicBezTo>
                      <a:cubicBezTo>
                        <a:pt x="315448" y="139235"/>
                        <a:pt x="293487" y="158285"/>
                        <a:pt x="272850" y="181039"/>
                      </a:cubicBezTo>
                      <a:cubicBezTo>
                        <a:pt x="252213" y="203793"/>
                        <a:pt x="221521" y="227341"/>
                        <a:pt x="177600" y="246127"/>
                      </a:cubicBezTo>
                      <a:cubicBezTo>
                        <a:pt x="133679" y="264913"/>
                        <a:pt x="35519" y="286079"/>
                        <a:pt x="9325" y="293752"/>
                      </a:cubicBezTo>
                      <a:cubicBezTo>
                        <a:pt x="-16869" y="301425"/>
                        <a:pt x="20438" y="292164"/>
                        <a:pt x="20438" y="292164"/>
                      </a:cubicBezTo>
                      <a:cubicBezTo>
                        <a:pt x="64094" y="286079"/>
                        <a:pt x="214907" y="276024"/>
                        <a:pt x="271263" y="257239"/>
                      </a:cubicBezTo>
                      <a:cubicBezTo>
                        <a:pt x="327619" y="238454"/>
                        <a:pt x="345346" y="211467"/>
                        <a:pt x="358575" y="179452"/>
                      </a:cubicBezTo>
                      <a:cubicBezTo>
                        <a:pt x="371804" y="147437"/>
                        <a:pt x="363073" y="90023"/>
                        <a:pt x="350638" y="65152"/>
                      </a:cubicBezTo>
                      <a:cubicBezTo>
                        <a:pt x="338203" y="40281"/>
                        <a:pt x="309892" y="39487"/>
                        <a:pt x="283963" y="30227"/>
                      </a:cubicBezTo>
                      <a:cubicBezTo>
                        <a:pt x="258034" y="20967"/>
                        <a:pt x="185803" y="-9990"/>
                        <a:pt x="188713" y="323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4" name="フリーフォーム: 図形 1723">
                  <a:extLst>
                    <a:ext uri="{FF2B5EF4-FFF2-40B4-BE49-F238E27FC236}">
                      <a16:creationId xmlns:a16="http://schemas.microsoft.com/office/drawing/2014/main" id="{9D73BEB6-B787-4E06-9463-6D94DAC3B680}"/>
                    </a:ext>
                  </a:extLst>
                </p:cNvPr>
                <p:cNvSpPr/>
                <p:nvPr/>
              </p:nvSpPr>
              <p:spPr>
                <a:xfrm>
                  <a:off x="5271711" y="4132236"/>
                  <a:ext cx="213681" cy="90388"/>
                </a:xfrm>
                <a:custGeom>
                  <a:avLst/>
                  <a:gdLst>
                    <a:gd name="connsiteX0" fmla="*/ 377 w 213681"/>
                    <a:gd name="connsiteY0" fmla="*/ 57177 h 90388"/>
                    <a:gd name="connsiteX1" fmla="*/ 140077 w 213681"/>
                    <a:gd name="connsiteY1" fmla="*/ 25427 h 90388"/>
                    <a:gd name="connsiteX2" fmla="*/ 213102 w 213681"/>
                    <a:gd name="connsiteY2" fmla="*/ 27 h 90388"/>
                    <a:gd name="connsiteX3" fmla="*/ 173414 w 213681"/>
                    <a:gd name="connsiteY3" fmla="*/ 30189 h 90388"/>
                    <a:gd name="connsiteX4" fmla="*/ 157539 w 213681"/>
                    <a:gd name="connsiteY4" fmla="*/ 85752 h 90388"/>
                    <a:gd name="connsiteX5" fmla="*/ 100389 w 213681"/>
                    <a:gd name="connsiteY5" fmla="*/ 84164 h 90388"/>
                    <a:gd name="connsiteX6" fmla="*/ 377 w 213681"/>
                    <a:gd name="connsiteY6" fmla="*/ 57177 h 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3681" h="90388">
                      <a:moveTo>
                        <a:pt x="377" y="57177"/>
                      </a:moveTo>
                      <a:cubicBezTo>
                        <a:pt x="6992" y="47387"/>
                        <a:pt x="104623" y="34952"/>
                        <a:pt x="140077" y="25427"/>
                      </a:cubicBezTo>
                      <a:cubicBezTo>
                        <a:pt x="175531" y="15902"/>
                        <a:pt x="207546" y="-767"/>
                        <a:pt x="213102" y="27"/>
                      </a:cubicBezTo>
                      <a:cubicBezTo>
                        <a:pt x="218658" y="821"/>
                        <a:pt x="182674" y="15902"/>
                        <a:pt x="173414" y="30189"/>
                      </a:cubicBezTo>
                      <a:cubicBezTo>
                        <a:pt x="164154" y="44476"/>
                        <a:pt x="169710" y="76756"/>
                        <a:pt x="157539" y="85752"/>
                      </a:cubicBezTo>
                      <a:cubicBezTo>
                        <a:pt x="145368" y="94748"/>
                        <a:pt x="124731" y="88662"/>
                        <a:pt x="100389" y="84164"/>
                      </a:cubicBezTo>
                      <a:cubicBezTo>
                        <a:pt x="76047" y="79666"/>
                        <a:pt x="-6238" y="66967"/>
                        <a:pt x="377" y="57177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5" name="フリーフォーム: 図形 1724">
                  <a:extLst>
                    <a:ext uri="{FF2B5EF4-FFF2-40B4-BE49-F238E27FC236}">
                      <a16:creationId xmlns:a16="http://schemas.microsoft.com/office/drawing/2014/main" id="{15B2D4F4-F294-429C-9367-3799CD4A774F}"/>
                    </a:ext>
                  </a:extLst>
                </p:cNvPr>
                <p:cNvSpPr/>
                <p:nvPr/>
              </p:nvSpPr>
              <p:spPr>
                <a:xfrm>
                  <a:off x="5333667" y="4197138"/>
                  <a:ext cx="141048" cy="135150"/>
                </a:xfrm>
                <a:custGeom>
                  <a:avLst/>
                  <a:gdLst>
                    <a:gd name="connsiteX0" fmla="*/ 82883 w 141048"/>
                    <a:gd name="connsiteY0" fmla="*/ 212 h 135150"/>
                    <a:gd name="connsiteX1" fmla="*/ 136858 w 141048"/>
                    <a:gd name="connsiteY1" fmla="*/ 101812 h 135150"/>
                    <a:gd name="connsiteX2" fmla="*/ 133683 w 141048"/>
                    <a:gd name="connsiteY2" fmla="*/ 119275 h 135150"/>
                    <a:gd name="connsiteX3" fmla="*/ 103521 w 141048"/>
                    <a:gd name="connsiteY3" fmla="*/ 135150 h 135150"/>
                    <a:gd name="connsiteX4" fmla="*/ 13033 w 141048"/>
                    <a:gd name="connsiteY4" fmla="*/ 128800 h 135150"/>
                    <a:gd name="connsiteX5" fmla="*/ 3508 w 141048"/>
                    <a:gd name="connsiteY5" fmla="*/ 127212 h 135150"/>
                    <a:gd name="connsiteX6" fmla="*/ 41608 w 141048"/>
                    <a:gd name="connsiteY6" fmla="*/ 103400 h 135150"/>
                    <a:gd name="connsiteX7" fmla="*/ 59071 w 141048"/>
                    <a:gd name="connsiteY7" fmla="*/ 74825 h 135150"/>
                    <a:gd name="connsiteX8" fmla="*/ 82883 w 141048"/>
                    <a:gd name="connsiteY8" fmla="*/ 212 h 13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48" h="135150">
                      <a:moveTo>
                        <a:pt x="82883" y="212"/>
                      </a:moveTo>
                      <a:cubicBezTo>
                        <a:pt x="95847" y="4710"/>
                        <a:pt x="128391" y="81968"/>
                        <a:pt x="136858" y="101812"/>
                      </a:cubicBezTo>
                      <a:cubicBezTo>
                        <a:pt x="145325" y="121656"/>
                        <a:pt x="139239" y="113719"/>
                        <a:pt x="133683" y="119275"/>
                      </a:cubicBezTo>
                      <a:cubicBezTo>
                        <a:pt x="128127" y="124831"/>
                        <a:pt x="123629" y="133563"/>
                        <a:pt x="103521" y="135150"/>
                      </a:cubicBezTo>
                      <a:lnTo>
                        <a:pt x="13033" y="128800"/>
                      </a:lnTo>
                      <a:cubicBezTo>
                        <a:pt x="-3636" y="127477"/>
                        <a:pt x="-1254" y="131445"/>
                        <a:pt x="3508" y="127212"/>
                      </a:cubicBezTo>
                      <a:cubicBezTo>
                        <a:pt x="8270" y="122979"/>
                        <a:pt x="32348" y="112131"/>
                        <a:pt x="41608" y="103400"/>
                      </a:cubicBezTo>
                      <a:cubicBezTo>
                        <a:pt x="50868" y="94669"/>
                        <a:pt x="49281" y="85673"/>
                        <a:pt x="59071" y="74825"/>
                      </a:cubicBezTo>
                      <a:cubicBezTo>
                        <a:pt x="68861" y="63977"/>
                        <a:pt x="69919" y="-4286"/>
                        <a:pt x="82883" y="212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6" name="フリーフォーム: 図形 1725">
                  <a:extLst>
                    <a:ext uri="{FF2B5EF4-FFF2-40B4-BE49-F238E27FC236}">
                      <a16:creationId xmlns:a16="http://schemas.microsoft.com/office/drawing/2014/main" id="{899083FB-BDA9-4F6F-BDE8-F5B38AF7FE78}"/>
                    </a:ext>
                  </a:extLst>
                </p:cNvPr>
                <p:cNvSpPr/>
                <p:nvPr/>
              </p:nvSpPr>
              <p:spPr>
                <a:xfrm>
                  <a:off x="5669357" y="4354145"/>
                  <a:ext cx="60047" cy="167554"/>
                </a:xfrm>
                <a:custGeom>
                  <a:avLst/>
                  <a:gdLst>
                    <a:gd name="connsiteX0" fmla="*/ 20243 w 60047"/>
                    <a:gd name="connsiteY0" fmla="*/ 368 h 167554"/>
                    <a:gd name="connsiteX1" fmla="*/ 59931 w 60047"/>
                    <a:gd name="connsiteY1" fmla="*/ 140068 h 167554"/>
                    <a:gd name="connsiteX2" fmla="*/ 31356 w 60047"/>
                    <a:gd name="connsiteY2" fmla="*/ 163880 h 167554"/>
                    <a:gd name="connsiteX3" fmla="*/ 1193 w 60047"/>
                    <a:gd name="connsiteY3" fmla="*/ 160705 h 167554"/>
                    <a:gd name="connsiteX4" fmla="*/ 9131 w 60047"/>
                    <a:gd name="connsiteY4" fmla="*/ 100380 h 167554"/>
                    <a:gd name="connsiteX5" fmla="*/ 20243 w 60047"/>
                    <a:gd name="connsiteY5" fmla="*/ 368 h 16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047" h="167554">
                      <a:moveTo>
                        <a:pt x="20243" y="368"/>
                      </a:moveTo>
                      <a:cubicBezTo>
                        <a:pt x="28710" y="6983"/>
                        <a:pt x="58079" y="112816"/>
                        <a:pt x="59931" y="140068"/>
                      </a:cubicBezTo>
                      <a:cubicBezTo>
                        <a:pt x="61783" y="167320"/>
                        <a:pt x="41146" y="160441"/>
                        <a:pt x="31356" y="163880"/>
                      </a:cubicBezTo>
                      <a:cubicBezTo>
                        <a:pt x="21566" y="167319"/>
                        <a:pt x="4897" y="171288"/>
                        <a:pt x="1193" y="160705"/>
                      </a:cubicBezTo>
                      <a:cubicBezTo>
                        <a:pt x="-2511" y="150122"/>
                        <a:pt x="3045" y="122605"/>
                        <a:pt x="9131" y="100380"/>
                      </a:cubicBezTo>
                      <a:cubicBezTo>
                        <a:pt x="15216" y="78155"/>
                        <a:pt x="11776" y="-6247"/>
                        <a:pt x="20243" y="368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7" name="フリーフォーム: 図形 1726">
                  <a:extLst>
                    <a:ext uri="{FF2B5EF4-FFF2-40B4-BE49-F238E27FC236}">
                      <a16:creationId xmlns:a16="http://schemas.microsoft.com/office/drawing/2014/main" id="{42A4BD68-A051-4C2B-9A36-14D9D5CF53F5}"/>
                    </a:ext>
                  </a:extLst>
                </p:cNvPr>
                <p:cNvSpPr/>
                <p:nvPr/>
              </p:nvSpPr>
              <p:spPr>
                <a:xfrm>
                  <a:off x="5803429" y="4351155"/>
                  <a:ext cx="54599" cy="146475"/>
                </a:xfrm>
                <a:custGeom>
                  <a:avLst/>
                  <a:gdLst>
                    <a:gd name="connsiteX0" fmla="*/ 8409 w 54599"/>
                    <a:gd name="connsiteY0" fmla="*/ 183 h 146475"/>
                    <a:gd name="connsiteX1" fmla="*/ 54446 w 54599"/>
                    <a:gd name="connsiteY1" fmla="*/ 104958 h 146475"/>
                    <a:gd name="connsiteX2" fmla="*/ 22696 w 54599"/>
                    <a:gd name="connsiteY2" fmla="*/ 127183 h 146475"/>
                    <a:gd name="connsiteX3" fmla="*/ 5234 w 54599"/>
                    <a:gd name="connsiteY3" fmla="*/ 144645 h 146475"/>
                    <a:gd name="connsiteX4" fmla="*/ 471 w 54599"/>
                    <a:gd name="connsiteY4" fmla="*/ 81145 h 146475"/>
                    <a:gd name="connsiteX5" fmla="*/ 8409 w 54599"/>
                    <a:gd name="connsiteY5" fmla="*/ 183 h 146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46475">
                      <a:moveTo>
                        <a:pt x="8409" y="183"/>
                      </a:moveTo>
                      <a:cubicBezTo>
                        <a:pt x="17405" y="4152"/>
                        <a:pt x="52065" y="83791"/>
                        <a:pt x="54446" y="104958"/>
                      </a:cubicBezTo>
                      <a:cubicBezTo>
                        <a:pt x="56827" y="126125"/>
                        <a:pt x="30898" y="120569"/>
                        <a:pt x="22696" y="127183"/>
                      </a:cubicBezTo>
                      <a:cubicBezTo>
                        <a:pt x="14494" y="133798"/>
                        <a:pt x="8938" y="152318"/>
                        <a:pt x="5234" y="144645"/>
                      </a:cubicBezTo>
                      <a:cubicBezTo>
                        <a:pt x="1530" y="136972"/>
                        <a:pt x="1529" y="104693"/>
                        <a:pt x="471" y="81145"/>
                      </a:cubicBezTo>
                      <a:cubicBezTo>
                        <a:pt x="-587" y="57597"/>
                        <a:pt x="-587" y="-3786"/>
                        <a:pt x="8409" y="183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8" name="フリーフォーム: 図形 1727">
                  <a:extLst>
                    <a:ext uri="{FF2B5EF4-FFF2-40B4-BE49-F238E27FC236}">
                      <a16:creationId xmlns:a16="http://schemas.microsoft.com/office/drawing/2014/main" id="{F4342D49-00F8-4BAF-8689-5F39C4F0D978}"/>
                    </a:ext>
                  </a:extLst>
                </p:cNvPr>
                <p:cNvSpPr/>
                <p:nvPr/>
              </p:nvSpPr>
              <p:spPr>
                <a:xfrm>
                  <a:off x="5007408" y="4100550"/>
                  <a:ext cx="198241" cy="109121"/>
                </a:xfrm>
                <a:custGeom>
                  <a:avLst/>
                  <a:gdLst>
                    <a:gd name="connsiteX0" fmla="*/ 194830 w 198241"/>
                    <a:gd name="connsiteY0" fmla="*/ 104738 h 109121"/>
                    <a:gd name="connsiteX1" fmla="*/ 159905 w 198241"/>
                    <a:gd name="connsiteY1" fmla="*/ 12663 h 109121"/>
                    <a:gd name="connsiteX2" fmla="*/ 129742 w 198241"/>
                    <a:gd name="connsiteY2" fmla="*/ 3138 h 109121"/>
                    <a:gd name="connsiteX3" fmla="*/ 12267 w 198241"/>
                    <a:gd name="connsiteY3" fmla="*/ 34888 h 109121"/>
                    <a:gd name="connsiteX4" fmla="*/ 4330 w 198241"/>
                    <a:gd name="connsiteY4" fmla="*/ 57113 h 109121"/>
                    <a:gd name="connsiteX5" fmla="*/ 18617 w 198241"/>
                    <a:gd name="connsiteY5" fmla="*/ 84100 h 109121"/>
                    <a:gd name="connsiteX6" fmla="*/ 69417 w 198241"/>
                    <a:gd name="connsiteY6" fmla="*/ 93625 h 109121"/>
                    <a:gd name="connsiteX7" fmla="*/ 194830 w 198241"/>
                    <a:gd name="connsiteY7" fmla="*/ 104738 h 10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241" h="109121">
                      <a:moveTo>
                        <a:pt x="194830" y="104738"/>
                      </a:moveTo>
                      <a:cubicBezTo>
                        <a:pt x="209911" y="91244"/>
                        <a:pt x="170753" y="29596"/>
                        <a:pt x="159905" y="12663"/>
                      </a:cubicBezTo>
                      <a:cubicBezTo>
                        <a:pt x="149057" y="-4270"/>
                        <a:pt x="154348" y="-566"/>
                        <a:pt x="129742" y="3138"/>
                      </a:cubicBezTo>
                      <a:cubicBezTo>
                        <a:pt x="105136" y="6842"/>
                        <a:pt x="33169" y="25892"/>
                        <a:pt x="12267" y="34888"/>
                      </a:cubicBezTo>
                      <a:cubicBezTo>
                        <a:pt x="-8635" y="43884"/>
                        <a:pt x="3272" y="48911"/>
                        <a:pt x="4330" y="57113"/>
                      </a:cubicBezTo>
                      <a:cubicBezTo>
                        <a:pt x="5388" y="65315"/>
                        <a:pt x="7769" y="78015"/>
                        <a:pt x="18617" y="84100"/>
                      </a:cubicBezTo>
                      <a:cubicBezTo>
                        <a:pt x="29465" y="90185"/>
                        <a:pt x="38990" y="90715"/>
                        <a:pt x="69417" y="93625"/>
                      </a:cubicBezTo>
                      <a:cubicBezTo>
                        <a:pt x="99844" y="96535"/>
                        <a:pt x="179749" y="118232"/>
                        <a:pt x="194830" y="10473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9" name="フリーフォーム: 図形 1728">
                  <a:extLst>
                    <a:ext uri="{FF2B5EF4-FFF2-40B4-BE49-F238E27FC236}">
                      <a16:creationId xmlns:a16="http://schemas.microsoft.com/office/drawing/2014/main" id="{CB0A2F40-0436-457E-B659-703263C8568A}"/>
                    </a:ext>
                  </a:extLst>
                </p:cNvPr>
                <p:cNvSpPr/>
                <p:nvPr/>
              </p:nvSpPr>
              <p:spPr>
                <a:xfrm>
                  <a:off x="4154488" y="4179888"/>
                  <a:ext cx="1088455" cy="34925"/>
                </a:xfrm>
                <a:custGeom>
                  <a:avLst/>
                  <a:gdLst>
                    <a:gd name="connsiteX0" fmla="*/ 0 w 1088455"/>
                    <a:gd name="connsiteY0" fmla="*/ 25400 h 34925"/>
                    <a:gd name="connsiteX1" fmla="*/ 58737 w 1088455"/>
                    <a:gd name="connsiteY1" fmla="*/ 25400 h 34925"/>
                    <a:gd name="connsiteX2" fmla="*/ 481012 w 1088455"/>
                    <a:gd name="connsiteY2" fmla="*/ 23812 h 34925"/>
                    <a:gd name="connsiteX3" fmla="*/ 469900 w 1088455"/>
                    <a:gd name="connsiteY3" fmla="*/ 23812 h 34925"/>
                    <a:gd name="connsiteX4" fmla="*/ 685800 w 1088455"/>
                    <a:gd name="connsiteY4" fmla="*/ 25400 h 34925"/>
                    <a:gd name="connsiteX5" fmla="*/ 688975 w 1088455"/>
                    <a:gd name="connsiteY5" fmla="*/ 25400 h 34925"/>
                    <a:gd name="connsiteX6" fmla="*/ 1079500 w 1088455"/>
                    <a:gd name="connsiteY6" fmla="*/ 34925 h 34925"/>
                    <a:gd name="connsiteX7" fmla="*/ 950912 w 1088455"/>
                    <a:gd name="connsiteY7" fmla="*/ 17462 h 34925"/>
                    <a:gd name="connsiteX8" fmla="*/ 812800 w 1088455"/>
                    <a:gd name="connsiteY8" fmla="*/ 0 h 34925"/>
                    <a:gd name="connsiteX9" fmla="*/ 581025 w 1088455"/>
                    <a:gd name="connsiteY9" fmla="*/ 6350 h 34925"/>
                    <a:gd name="connsiteX10" fmla="*/ 450850 w 1088455"/>
                    <a:gd name="connsiteY10" fmla="*/ 12700 h 34925"/>
                    <a:gd name="connsiteX11" fmla="*/ 0 w 1088455"/>
                    <a:gd name="connsiteY11" fmla="*/ 25400 h 3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8455" h="34925">
                      <a:moveTo>
                        <a:pt x="0" y="25400"/>
                      </a:moveTo>
                      <a:lnTo>
                        <a:pt x="58737" y="25400"/>
                      </a:lnTo>
                      <a:lnTo>
                        <a:pt x="481012" y="23812"/>
                      </a:lnTo>
                      <a:lnTo>
                        <a:pt x="469900" y="23812"/>
                      </a:lnTo>
                      <a:lnTo>
                        <a:pt x="685800" y="25400"/>
                      </a:lnTo>
                      <a:lnTo>
                        <a:pt x="688975" y="25400"/>
                      </a:lnTo>
                      <a:lnTo>
                        <a:pt x="1079500" y="34925"/>
                      </a:lnTo>
                      <a:cubicBezTo>
                        <a:pt x="1123156" y="33602"/>
                        <a:pt x="995362" y="23283"/>
                        <a:pt x="950912" y="17462"/>
                      </a:cubicBezTo>
                      <a:cubicBezTo>
                        <a:pt x="906462" y="11641"/>
                        <a:pt x="874448" y="1852"/>
                        <a:pt x="812800" y="0"/>
                      </a:cubicBezTo>
                      <a:lnTo>
                        <a:pt x="581025" y="6350"/>
                      </a:lnTo>
                      <a:cubicBezTo>
                        <a:pt x="520700" y="8467"/>
                        <a:pt x="450850" y="12700"/>
                        <a:pt x="450850" y="12700"/>
                      </a:cubicBezTo>
                      <a:lnTo>
                        <a:pt x="0" y="254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730" name="グループ化 1729">
                  <a:extLst>
                    <a:ext uri="{FF2B5EF4-FFF2-40B4-BE49-F238E27FC236}">
                      <a16:creationId xmlns:a16="http://schemas.microsoft.com/office/drawing/2014/main" id="{0790D901-1DC4-45C1-B8DA-F6953C952E0D}"/>
                    </a:ext>
                  </a:extLst>
                </p:cNvPr>
                <p:cNvGrpSpPr/>
                <p:nvPr/>
              </p:nvGrpSpPr>
              <p:grpSpPr>
                <a:xfrm>
                  <a:off x="4054475" y="4198886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1777" name="フリーフォーム: 図形 1776">
                    <a:extLst>
                      <a:ext uri="{FF2B5EF4-FFF2-40B4-BE49-F238E27FC236}">
                        <a16:creationId xmlns:a16="http://schemas.microsoft.com/office/drawing/2014/main" id="{28EAC2DB-46B0-4C78-9F03-2685E52BE86F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8" name="フリーフォーム: 図形 1777">
                    <a:extLst>
                      <a:ext uri="{FF2B5EF4-FFF2-40B4-BE49-F238E27FC236}">
                        <a16:creationId xmlns:a16="http://schemas.microsoft.com/office/drawing/2014/main" id="{66C173A4-74EF-4B0F-A3B9-C1759F48FF7A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9" name="フリーフォーム: 図形 1778">
                    <a:extLst>
                      <a:ext uri="{FF2B5EF4-FFF2-40B4-BE49-F238E27FC236}">
                        <a16:creationId xmlns:a16="http://schemas.microsoft.com/office/drawing/2014/main" id="{BE6E887D-9432-488B-B82A-A94B7F584652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0" name="フリーフォーム: 図形 1779">
                    <a:extLst>
                      <a:ext uri="{FF2B5EF4-FFF2-40B4-BE49-F238E27FC236}">
                        <a16:creationId xmlns:a16="http://schemas.microsoft.com/office/drawing/2014/main" id="{F801CBF3-94B0-4A48-BFDA-EEFA24E79393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1" name="フリーフォーム: 図形 1780">
                    <a:extLst>
                      <a:ext uri="{FF2B5EF4-FFF2-40B4-BE49-F238E27FC236}">
                        <a16:creationId xmlns:a16="http://schemas.microsoft.com/office/drawing/2014/main" id="{19DE16A2-D449-4367-AD98-469583368D78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2" name="フリーフォーム: 図形 1781">
                    <a:extLst>
                      <a:ext uri="{FF2B5EF4-FFF2-40B4-BE49-F238E27FC236}">
                        <a16:creationId xmlns:a16="http://schemas.microsoft.com/office/drawing/2014/main" id="{2E50E775-30D6-4198-8BBD-4227173CFBE0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3" name="フリーフォーム: 図形 1782">
                    <a:extLst>
                      <a:ext uri="{FF2B5EF4-FFF2-40B4-BE49-F238E27FC236}">
                        <a16:creationId xmlns:a16="http://schemas.microsoft.com/office/drawing/2014/main" id="{3B62CDE3-51A6-4C93-B9F5-6D363BE8D48E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4" name="フリーフォーム: 図形 1783">
                    <a:extLst>
                      <a:ext uri="{FF2B5EF4-FFF2-40B4-BE49-F238E27FC236}">
                        <a16:creationId xmlns:a16="http://schemas.microsoft.com/office/drawing/2014/main" id="{0FF7914A-3492-42AC-8893-9FBB17E89FC9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5" name="フリーフォーム: 図形 1784">
                    <a:extLst>
                      <a:ext uri="{FF2B5EF4-FFF2-40B4-BE49-F238E27FC236}">
                        <a16:creationId xmlns:a16="http://schemas.microsoft.com/office/drawing/2014/main" id="{CBC6FF23-C7C2-4E15-93AF-8817D6105560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6" name="フリーフォーム: 図形 1785">
                    <a:extLst>
                      <a:ext uri="{FF2B5EF4-FFF2-40B4-BE49-F238E27FC236}">
                        <a16:creationId xmlns:a16="http://schemas.microsoft.com/office/drawing/2014/main" id="{12404CAA-2525-407F-8A24-9533CBAA449F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7" name="フリーフォーム: 図形 1786">
                    <a:extLst>
                      <a:ext uri="{FF2B5EF4-FFF2-40B4-BE49-F238E27FC236}">
                        <a16:creationId xmlns:a16="http://schemas.microsoft.com/office/drawing/2014/main" id="{C0D96890-B39F-489B-942D-217B87A2F0A8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8" name="フリーフォーム: 図形 1787">
                    <a:extLst>
                      <a:ext uri="{FF2B5EF4-FFF2-40B4-BE49-F238E27FC236}">
                        <a16:creationId xmlns:a16="http://schemas.microsoft.com/office/drawing/2014/main" id="{9167A3DA-60D1-42BB-BD3E-4EDC9CDFE1D4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9" name="フリーフォーム: 図形 1788">
                    <a:extLst>
                      <a:ext uri="{FF2B5EF4-FFF2-40B4-BE49-F238E27FC236}">
                        <a16:creationId xmlns:a16="http://schemas.microsoft.com/office/drawing/2014/main" id="{1BA1F9C5-E9F9-4BEF-8371-EF994AB457E7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0" name="フリーフォーム: 図形 1789">
                    <a:extLst>
                      <a:ext uri="{FF2B5EF4-FFF2-40B4-BE49-F238E27FC236}">
                        <a16:creationId xmlns:a16="http://schemas.microsoft.com/office/drawing/2014/main" id="{92F8B4E9-5E9D-41B1-AF52-74506FAE800F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1" name="フリーフォーム: 図形 1790">
                    <a:extLst>
                      <a:ext uri="{FF2B5EF4-FFF2-40B4-BE49-F238E27FC236}">
                        <a16:creationId xmlns:a16="http://schemas.microsoft.com/office/drawing/2014/main" id="{A0BD1A24-3666-4091-AE80-98DEA0511636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2" name="フリーフォーム: 図形 1791">
                    <a:extLst>
                      <a:ext uri="{FF2B5EF4-FFF2-40B4-BE49-F238E27FC236}">
                        <a16:creationId xmlns:a16="http://schemas.microsoft.com/office/drawing/2014/main" id="{13C82AA2-AAB2-4041-8EC6-EF09EE2D3DC1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3" name="フリーフォーム: 図形 1792">
                    <a:extLst>
                      <a:ext uri="{FF2B5EF4-FFF2-40B4-BE49-F238E27FC236}">
                        <a16:creationId xmlns:a16="http://schemas.microsoft.com/office/drawing/2014/main" id="{636151AC-A415-4524-8EE9-E642C850AF36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4" name="フリーフォーム: 図形 1793">
                    <a:extLst>
                      <a:ext uri="{FF2B5EF4-FFF2-40B4-BE49-F238E27FC236}">
                        <a16:creationId xmlns:a16="http://schemas.microsoft.com/office/drawing/2014/main" id="{E4FA2FBE-6034-4711-9318-12F2983762AB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5" name="フリーフォーム: 図形 1794">
                    <a:extLst>
                      <a:ext uri="{FF2B5EF4-FFF2-40B4-BE49-F238E27FC236}">
                        <a16:creationId xmlns:a16="http://schemas.microsoft.com/office/drawing/2014/main" id="{77C6398F-CE0E-42A6-96F4-1C832FFA77FB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6" name="フリーフォーム: 図形 1795">
                    <a:extLst>
                      <a:ext uri="{FF2B5EF4-FFF2-40B4-BE49-F238E27FC236}">
                        <a16:creationId xmlns:a16="http://schemas.microsoft.com/office/drawing/2014/main" id="{19C5FC1B-BAB6-46B6-B89E-7A6A6002C8F8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7" name="フリーフォーム: 図形 1796">
                    <a:extLst>
                      <a:ext uri="{FF2B5EF4-FFF2-40B4-BE49-F238E27FC236}">
                        <a16:creationId xmlns:a16="http://schemas.microsoft.com/office/drawing/2014/main" id="{E4C8E0FF-7931-466C-82F9-FE2032945E3B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8" name="フリーフォーム: 図形 1797">
                    <a:extLst>
                      <a:ext uri="{FF2B5EF4-FFF2-40B4-BE49-F238E27FC236}">
                        <a16:creationId xmlns:a16="http://schemas.microsoft.com/office/drawing/2014/main" id="{547B66AE-9860-4F25-8C09-599E11EB7006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9" name="フリーフォーム: 図形 1798">
                    <a:extLst>
                      <a:ext uri="{FF2B5EF4-FFF2-40B4-BE49-F238E27FC236}">
                        <a16:creationId xmlns:a16="http://schemas.microsoft.com/office/drawing/2014/main" id="{88F7FCB2-DC62-4C83-98EE-3159328E9B9E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0" name="フリーフォーム: 図形 1799">
                    <a:extLst>
                      <a:ext uri="{FF2B5EF4-FFF2-40B4-BE49-F238E27FC236}">
                        <a16:creationId xmlns:a16="http://schemas.microsoft.com/office/drawing/2014/main" id="{2FA782AB-7656-409C-88C5-565CCC96A230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1" name="フリーフォーム: 図形 1800">
                    <a:extLst>
                      <a:ext uri="{FF2B5EF4-FFF2-40B4-BE49-F238E27FC236}">
                        <a16:creationId xmlns:a16="http://schemas.microsoft.com/office/drawing/2014/main" id="{4AEDE75B-9BE5-4D4A-A97D-D24D024C04D1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2" name="フリーフォーム: 図形 1801">
                    <a:extLst>
                      <a:ext uri="{FF2B5EF4-FFF2-40B4-BE49-F238E27FC236}">
                        <a16:creationId xmlns:a16="http://schemas.microsoft.com/office/drawing/2014/main" id="{DEE5BAA7-47D9-4F77-AFFA-5202B11A8C27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3" name="フリーフォーム: 図形 1802">
                    <a:extLst>
                      <a:ext uri="{FF2B5EF4-FFF2-40B4-BE49-F238E27FC236}">
                        <a16:creationId xmlns:a16="http://schemas.microsoft.com/office/drawing/2014/main" id="{E1B5B78C-E843-4DD0-8423-8523AD99E422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4" name="フリーフォーム: 図形 1803">
                    <a:extLst>
                      <a:ext uri="{FF2B5EF4-FFF2-40B4-BE49-F238E27FC236}">
                        <a16:creationId xmlns:a16="http://schemas.microsoft.com/office/drawing/2014/main" id="{EB31C390-EAF6-42BF-9DC6-BAA3EB721380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5" name="フリーフォーム: 図形 1804">
                    <a:extLst>
                      <a:ext uri="{FF2B5EF4-FFF2-40B4-BE49-F238E27FC236}">
                        <a16:creationId xmlns:a16="http://schemas.microsoft.com/office/drawing/2014/main" id="{019ED0B3-4D51-45FC-A69C-87617BD01C64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6" name="フリーフォーム: 図形 1805">
                    <a:extLst>
                      <a:ext uri="{FF2B5EF4-FFF2-40B4-BE49-F238E27FC236}">
                        <a16:creationId xmlns:a16="http://schemas.microsoft.com/office/drawing/2014/main" id="{6F03598D-1A55-4BCA-B8E8-05932C9654F2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7" name="フリーフォーム: 図形 1806">
                    <a:extLst>
                      <a:ext uri="{FF2B5EF4-FFF2-40B4-BE49-F238E27FC236}">
                        <a16:creationId xmlns:a16="http://schemas.microsoft.com/office/drawing/2014/main" id="{1518DD23-A272-4E26-A0BB-0D90DE2FB9AF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8" name="フリーフォーム: 図形 1807">
                    <a:extLst>
                      <a:ext uri="{FF2B5EF4-FFF2-40B4-BE49-F238E27FC236}">
                        <a16:creationId xmlns:a16="http://schemas.microsoft.com/office/drawing/2014/main" id="{22EF7EB2-2407-4DE7-849E-5CBCEEBC2441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9" name="フリーフォーム: 図形 1808">
                    <a:extLst>
                      <a:ext uri="{FF2B5EF4-FFF2-40B4-BE49-F238E27FC236}">
                        <a16:creationId xmlns:a16="http://schemas.microsoft.com/office/drawing/2014/main" id="{86263A49-88EB-4CEE-9BA7-DA5783503E0C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0" name="フリーフォーム: 図形 1809">
                    <a:extLst>
                      <a:ext uri="{FF2B5EF4-FFF2-40B4-BE49-F238E27FC236}">
                        <a16:creationId xmlns:a16="http://schemas.microsoft.com/office/drawing/2014/main" id="{FF07DD5E-59CF-418F-9027-D20F007F56B2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1" name="フリーフォーム: 図形 1810">
                    <a:extLst>
                      <a:ext uri="{FF2B5EF4-FFF2-40B4-BE49-F238E27FC236}">
                        <a16:creationId xmlns:a16="http://schemas.microsoft.com/office/drawing/2014/main" id="{62EC55F8-3359-47A8-80CE-0632DA58ABAE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2" name="フリーフォーム: 図形 1811">
                    <a:extLst>
                      <a:ext uri="{FF2B5EF4-FFF2-40B4-BE49-F238E27FC236}">
                        <a16:creationId xmlns:a16="http://schemas.microsoft.com/office/drawing/2014/main" id="{CA3329BF-9C9A-46F2-B8FD-C41A384EB215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3" name="フリーフォーム: 図形 1812">
                    <a:extLst>
                      <a:ext uri="{FF2B5EF4-FFF2-40B4-BE49-F238E27FC236}">
                        <a16:creationId xmlns:a16="http://schemas.microsoft.com/office/drawing/2014/main" id="{2D863904-290E-4719-AE53-BBBA414F1D05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4" name="フリーフォーム: 図形 1813">
                    <a:extLst>
                      <a:ext uri="{FF2B5EF4-FFF2-40B4-BE49-F238E27FC236}">
                        <a16:creationId xmlns:a16="http://schemas.microsoft.com/office/drawing/2014/main" id="{CA8EF59B-F948-4B54-8844-D1C051991C3E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5" name="フリーフォーム: 図形 1814">
                    <a:extLst>
                      <a:ext uri="{FF2B5EF4-FFF2-40B4-BE49-F238E27FC236}">
                        <a16:creationId xmlns:a16="http://schemas.microsoft.com/office/drawing/2014/main" id="{77281DD7-7C66-43D7-AEDA-B6DC4D0C846D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6" name="フリーフォーム: 図形 1815">
                    <a:extLst>
                      <a:ext uri="{FF2B5EF4-FFF2-40B4-BE49-F238E27FC236}">
                        <a16:creationId xmlns:a16="http://schemas.microsoft.com/office/drawing/2014/main" id="{18C34781-CD52-4D47-95B9-2D81F6093555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7" name="フリーフォーム: 図形 1816">
                    <a:extLst>
                      <a:ext uri="{FF2B5EF4-FFF2-40B4-BE49-F238E27FC236}">
                        <a16:creationId xmlns:a16="http://schemas.microsoft.com/office/drawing/2014/main" id="{7F2DF1E3-253C-4080-B30E-287D7A220A57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8" name="フリーフォーム: 図形 1817">
                    <a:extLst>
                      <a:ext uri="{FF2B5EF4-FFF2-40B4-BE49-F238E27FC236}">
                        <a16:creationId xmlns:a16="http://schemas.microsoft.com/office/drawing/2014/main" id="{7751F05E-D51D-4376-8312-76D5EA26C0D0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9" name="フリーフォーム: 図形 1818">
                    <a:extLst>
                      <a:ext uri="{FF2B5EF4-FFF2-40B4-BE49-F238E27FC236}">
                        <a16:creationId xmlns:a16="http://schemas.microsoft.com/office/drawing/2014/main" id="{304F03AE-A14E-4412-837B-0F5ED3F7AB41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0" name="フリーフォーム: 図形 1819">
                    <a:extLst>
                      <a:ext uri="{FF2B5EF4-FFF2-40B4-BE49-F238E27FC236}">
                        <a16:creationId xmlns:a16="http://schemas.microsoft.com/office/drawing/2014/main" id="{07BC10AE-B9D3-4C68-BF88-D7AB0CF397E5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1" name="フリーフォーム: 図形 1820">
                    <a:extLst>
                      <a:ext uri="{FF2B5EF4-FFF2-40B4-BE49-F238E27FC236}">
                        <a16:creationId xmlns:a16="http://schemas.microsoft.com/office/drawing/2014/main" id="{78681721-94F7-45CA-A4CA-397142C3B44B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731" name="グループ化 1730">
                  <a:extLst>
                    <a:ext uri="{FF2B5EF4-FFF2-40B4-BE49-F238E27FC236}">
                      <a16:creationId xmlns:a16="http://schemas.microsoft.com/office/drawing/2014/main" id="{D3418948-0A98-4505-948D-ABF411596325}"/>
                    </a:ext>
                  </a:extLst>
                </p:cNvPr>
                <p:cNvGrpSpPr/>
                <p:nvPr/>
              </p:nvGrpSpPr>
              <p:grpSpPr>
                <a:xfrm flipH="1">
                  <a:off x="6753223" y="4213702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1732" name="フリーフォーム: 図形 1731">
                    <a:extLst>
                      <a:ext uri="{FF2B5EF4-FFF2-40B4-BE49-F238E27FC236}">
                        <a16:creationId xmlns:a16="http://schemas.microsoft.com/office/drawing/2014/main" id="{758C0E67-6594-4A8F-8A59-C503BAA4CF2B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3" name="フリーフォーム: 図形 1732">
                    <a:extLst>
                      <a:ext uri="{FF2B5EF4-FFF2-40B4-BE49-F238E27FC236}">
                        <a16:creationId xmlns:a16="http://schemas.microsoft.com/office/drawing/2014/main" id="{DAA18A4C-E7CE-4017-96A3-209DD3B65790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4" name="フリーフォーム: 図形 1733">
                    <a:extLst>
                      <a:ext uri="{FF2B5EF4-FFF2-40B4-BE49-F238E27FC236}">
                        <a16:creationId xmlns:a16="http://schemas.microsoft.com/office/drawing/2014/main" id="{020A3841-6170-461D-9F9D-29E075DD6A39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5" name="フリーフォーム: 図形 1734">
                    <a:extLst>
                      <a:ext uri="{FF2B5EF4-FFF2-40B4-BE49-F238E27FC236}">
                        <a16:creationId xmlns:a16="http://schemas.microsoft.com/office/drawing/2014/main" id="{8E48B5C4-DE09-478A-A79F-8E4716EE6A12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6" name="フリーフォーム: 図形 1735">
                    <a:extLst>
                      <a:ext uri="{FF2B5EF4-FFF2-40B4-BE49-F238E27FC236}">
                        <a16:creationId xmlns:a16="http://schemas.microsoft.com/office/drawing/2014/main" id="{065B4FA8-1B29-438D-A113-D6D65079291E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7" name="フリーフォーム: 図形 1736">
                    <a:extLst>
                      <a:ext uri="{FF2B5EF4-FFF2-40B4-BE49-F238E27FC236}">
                        <a16:creationId xmlns:a16="http://schemas.microsoft.com/office/drawing/2014/main" id="{83B7CCC4-D837-4E39-AE90-5B98860A3C88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8" name="フリーフォーム: 図形 1737">
                    <a:extLst>
                      <a:ext uri="{FF2B5EF4-FFF2-40B4-BE49-F238E27FC236}">
                        <a16:creationId xmlns:a16="http://schemas.microsoft.com/office/drawing/2014/main" id="{2640E217-EF46-454C-848A-A237377941F8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9" name="フリーフォーム: 図形 1738">
                    <a:extLst>
                      <a:ext uri="{FF2B5EF4-FFF2-40B4-BE49-F238E27FC236}">
                        <a16:creationId xmlns:a16="http://schemas.microsoft.com/office/drawing/2014/main" id="{CE6DD054-24E3-4513-AB14-508F06430900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0" name="フリーフォーム: 図形 1739">
                    <a:extLst>
                      <a:ext uri="{FF2B5EF4-FFF2-40B4-BE49-F238E27FC236}">
                        <a16:creationId xmlns:a16="http://schemas.microsoft.com/office/drawing/2014/main" id="{0646B157-102E-4EAD-89F0-1D242B6645AE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1" name="フリーフォーム: 図形 1740">
                    <a:extLst>
                      <a:ext uri="{FF2B5EF4-FFF2-40B4-BE49-F238E27FC236}">
                        <a16:creationId xmlns:a16="http://schemas.microsoft.com/office/drawing/2014/main" id="{1062161A-7010-4319-B0D4-80AD67A67E9C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2" name="フリーフォーム: 図形 1741">
                    <a:extLst>
                      <a:ext uri="{FF2B5EF4-FFF2-40B4-BE49-F238E27FC236}">
                        <a16:creationId xmlns:a16="http://schemas.microsoft.com/office/drawing/2014/main" id="{A7326022-9B28-41AB-83D5-5B86FEB373CE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3" name="フリーフォーム: 図形 1742">
                    <a:extLst>
                      <a:ext uri="{FF2B5EF4-FFF2-40B4-BE49-F238E27FC236}">
                        <a16:creationId xmlns:a16="http://schemas.microsoft.com/office/drawing/2014/main" id="{F2993619-30FF-4ABD-91BC-C91F785BB2D0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4" name="フリーフォーム: 図形 1743">
                    <a:extLst>
                      <a:ext uri="{FF2B5EF4-FFF2-40B4-BE49-F238E27FC236}">
                        <a16:creationId xmlns:a16="http://schemas.microsoft.com/office/drawing/2014/main" id="{537AAE22-5C7D-40BC-9C41-71B91DB85DC8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5" name="フリーフォーム: 図形 1744">
                    <a:extLst>
                      <a:ext uri="{FF2B5EF4-FFF2-40B4-BE49-F238E27FC236}">
                        <a16:creationId xmlns:a16="http://schemas.microsoft.com/office/drawing/2014/main" id="{F6CD8D7B-F999-45F3-B92C-F1E8B18D586C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6" name="フリーフォーム: 図形 1745">
                    <a:extLst>
                      <a:ext uri="{FF2B5EF4-FFF2-40B4-BE49-F238E27FC236}">
                        <a16:creationId xmlns:a16="http://schemas.microsoft.com/office/drawing/2014/main" id="{8880540F-4FBF-45AC-99DA-335808CAE9F5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7" name="フリーフォーム: 図形 1746">
                    <a:extLst>
                      <a:ext uri="{FF2B5EF4-FFF2-40B4-BE49-F238E27FC236}">
                        <a16:creationId xmlns:a16="http://schemas.microsoft.com/office/drawing/2014/main" id="{98AE5369-49AF-40B2-8AA3-A1FA91875178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8" name="フリーフォーム: 図形 1747">
                    <a:extLst>
                      <a:ext uri="{FF2B5EF4-FFF2-40B4-BE49-F238E27FC236}">
                        <a16:creationId xmlns:a16="http://schemas.microsoft.com/office/drawing/2014/main" id="{B3836DDD-5E64-4F0D-B4FA-A09140736D56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9" name="フリーフォーム: 図形 1748">
                    <a:extLst>
                      <a:ext uri="{FF2B5EF4-FFF2-40B4-BE49-F238E27FC236}">
                        <a16:creationId xmlns:a16="http://schemas.microsoft.com/office/drawing/2014/main" id="{16614FBC-C2C8-4B1B-B4EE-48196754F530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0" name="フリーフォーム: 図形 1749">
                    <a:extLst>
                      <a:ext uri="{FF2B5EF4-FFF2-40B4-BE49-F238E27FC236}">
                        <a16:creationId xmlns:a16="http://schemas.microsoft.com/office/drawing/2014/main" id="{15991488-158E-43C5-AE5C-82EF38957001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1" name="フリーフォーム: 図形 1750">
                    <a:extLst>
                      <a:ext uri="{FF2B5EF4-FFF2-40B4-BE49-F238E27FC236}">
                        <a16:creationId xmlns:a16="http://schemas.microsoft.com/office/drawing/2014/main" id="{FB049668-BC9E-42A7-A51D-B3FD8BD5DD8F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2" name="フリーフォーム: 図形 1751">
                    <a:extLst>
                      <a:ext uri="{FF2B5EF4-FFF2-40B4-BE49-F238E27FC236}">
                        <a16:creationId xmlns:a16="http://schemas.microsoft.com/office/drawing/2014/main" id="{2579E84D-06C9-4FDD-9BA2-0AE7F0A820F4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3" name="フリーフォーム: 図形 1752">
                    <a:extLst>
                      <a:ext uri="{FF2B5EF4-FFF2-40B4-BE49-F238E27FC236}">
                        <a16:creationId xmlns:a16="http://schemas.microsoft.com/office/drawing/2014/main" id="{DDACBA9C-616D-480B-9C73-1887C1691542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4" name="フリーフォーム: 図形 1753">
                    <a:extLst>
                      <a:ext uri="{FF2B5EF4-FFF2-40B4-BE49-F238E27FC236}">
                        <a16:creationId xmlns:a16="http://schemas.microsoft.com/office/drawing/2014/main" id="{30404139-2672-41B4-9437-8DFE1BF1E810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5" name="フリーフォーム: 図形 1754">
                    <a:extLst>
                      <a:ext uri="{FF2B5EF4-FFF2-40B4-BE49-F238E27FC236}">
                        <a16:creationId xmlns:a16="http://schemas.microsoft.com/office/drawing/2014/main" id="{EAA3F090-CFD9-45D9-8C73-3F266B34D908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6" name="フリーフォーム: 図形 1755">
                    <a:extLst>
                      <a:ext uri="{FF2B5EF4-FFF2-40B4-BE49-F238E27FC236}">
                        <a16:creationId xmlns:a16="http://schemas.microsoft.com/office/drawing/2014/main" id="{5FCE5476-E62C-434B-909A-D5722951D5B3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7" name="フリーフォーム: 図形 1756">
                    <a:extLst>
                      <a:ext uri="{FF2B5EF4-FFF2-40B4-BE49-F238E27FC236}">
                        <a16:creationId xmlns:a16="http://schemas.microsoft.com/office/drawing/2014/main" id="{681AE71E-CAD7-49C1-B7B4-2D815A92ED05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8" name="フリーフォーム: 図形 1757">
                    <a:extLst>
                      <a:ext uri="{FF2B5EF4-FFF2-40B4-BE49-F238E27FC236}">
                        <a16:creationId xmlns:a16="http://schemas.microsoft.com/office/drawing/2014/main" id="{0B97A2EF-0431-48C0-8C07-3B21848343A4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9" name="フリーフォーム: 図形 1758">
                    <a:extLst>
                      <a:ext uri="{FF2B5EF4-FFF2-40B4-BE49-F238E27FC236}">
                        <a16:creationId xmlns:a16="http://schemas.microsoft.com/office/drawing/2014/main" id="{2DBA93D6-541F-4ADD-90C0-D7CEE7C7CDAB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0" name="フリーフォーム: 図形 1759">
                    <a:extLst>
                      <a:ext uri="{FF2B5EF4-FFF2-40B4-BE49-F238E27FC236}">
                        <a16:creationId xmlns:a16="http://schemas.microsoft.com/office/drawing/2014/main" id="{BE52DCA4-8509-4429-905B-6EB84A6A7FBC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1" name="フリーフォーム: 図形 1760">
                    <a:extLst>
                      <a:ext uri="{FF2B5EF4-FFF2-40B4-BE49-F238E27FC236}">
                        <a16:creationId xmlns:a16="http://schemas.microsoft.com/office/drawing/2014/main" id="{AD79F9A1-E80F-44E7-BCFC-E1017EAE6611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2" name="フリーフォーム: 図形 1761">
                    <a:extLst>
                      <a:ext uri="{FF2B5EF4-FFF2-40B4-BE49-F238E27FC236}">
                        <a16:creationId xmlns:a16="http://schemas.microsoft.com/office/drawing/2014/main" id="{7EE2F12B-9999-4B7E-9E6B-5E9531F1373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3" name="フリーフォーム: 図形 1762">
                    <a:extLst>
                      <a:ext uri="{FF2B5EF4-FFF2-40B4-BE49-F238E27FC236}">
                        <a16:creationId xmlns:a16="http://schemas.microsoft.com/office/drawing/2014/main" id="{9C6BC0AB-44E7-4CA1-B5D4-AD8118D86DEC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4" name="フリーフォーム: 図形 1763">
                    <a:extLst>
                      <a:ext uri="{FF2B5EF4-FFF2-40B4-BE49-F238E27FC236}">
                        <a16:creationId xmlns:a16="http://schemas.microsoft.com/office/drawing/2014/main" id="{B7B5EC46-49A0-4AA9-BAFC-D6E0A6F281DD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5" name="フリーフォーム: 図形 1764">
                    <a:extLst>
                      <a:ext uri="{FF2B5EF4-FFF2-40B4-BE49-F238E27FC236}">
                        <a16:creationId xmlns:a16="http://schemas.microsoft.com/office/drawing/2014/main" id="{7DB3B559-4BAD-43EA-AEE5-0FCAA990E970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6" name="フリーフォーム: 図形 1765">
                    <a:extLst>
                      <a:ext uri="{FF2B5EF4-FFF2-40B4-BE49-F238E27FC236}">
                        <a16:creationId xmlns:a16="http://schemas.microsoft.com/office/drawing/2014/main" id="{5875ABD5-55B5-443E-8862-3209EFFD0B67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7" name="フリーフォーム: 図形 1766">
                    <a:extLst>
                      <a:ext uri="{FF2B5EF4-FFF2-40B4-BE49-F238E27FC236}">
                        <a16:creationId xmlns:a16="http://schemas.microsoft.com/office/drawing/2014/main" id="{A4FF32DE-DBD3-4A48-AD20-3F594863473F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8" name="フリーフォーム: 図形 1767">
                    <a:extLst>
                      <a:ext uri="{FF2B5EF4-FFF2-40B4-BE49-F238E27FC236}">
                        <a16:creationId xmlns:a16="http://schemas.microsoft.com/office/drawing/2014/main" id="{51E251E3-96BE-4DDB-954D-2DD0E6C330BF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9" name="フリーフォーム: 図形 1768">
                    <a:extLst>
                      <a:ext uri="{FF2B5EF4-FFF2-40B4-BE49-F238E27FC236}">
                        <a16:creationId xmlns:a16="http://schemas.microsoft.com/office/drawing/2014/main" id="{7CBB7F82-D338-494B-98C8-7E9A8FBE4447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0" name="フリーフォーム: 図形 1769">
                    <a:extLst>
                      <a:ext uri="{FF2B5EF4-FFF2-40B4-BE49-F238E27FC236}">
                        <a16:creationId xmlns:a16="http://schemas.microsoft.com/office/drawing/2014/main" id="{3C52A267-B131-4264-AE65-F3AF8A6EB7E8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1" name="フリーフォーム: 図形 1770">
                    <a:extLst>
                      <a:ext uri="{FF2B5EF4-FFF2-40B4-BE49-F238E27FC236}">
                        <a16:creationId xmlns:a16="http://schemas.microsoft.com/office/drawing/2014/main" id="{F8D7B1D6-B402-44F5-836A-E749964B4015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2" name="フリーフォーム: 図形 1771">
                    <a:extLst>
                      <a:ext uri="{FF2B5EF4-FFF2-40B4-BE49-F238E27FC236}">
                        <a16:creationId xmlns:a16="http://schemas.microsoft.com/office/drawing/2014/main" id="{D9BC425E-CFDF-4BD0-868D-98AAB0E50C74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3" name="フリーフォーム: 図形 1772">
                    <a:extLst>
                      <a:ext uri="{FF2B5EF4-FFF2-40B4-BE49-F238E27FC236}">
                        <a16:creationId xmlns:a16="http://schemas.microsoft.com/office/drawing/2014/main" id="{982102F4-01AC-473B-BFEF-945D2C554F72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4" name="フリーフォーム: 図形 1773">
                    <a:extLst>
                      <a:ext uri="{FF2B5EF4-FFF2-40B4-BE49-F238E27FC236}">
                        <a16:creationId xmlns:a16="http://schemas.microsoft.com/office/drawing/2014/main" id="{8C46095D-68D5-4BB3-8F4C-A1C5833A6D2F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5" name="フリーフォーム: 図形 1774">
                    <a:extLst>
                      <a:ext uri="{FF2B5EF4-FFF2-40B4-BE49-F238E27FC236}">
                        <a16:creationId xmlns:a16="http://schemas.microsoft.com/office/drawing/2014/main" id="{E92FC312-5375-4484-A738-D493827FA183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6" name="フリーフォーム: 図形 1775">
                    <a:extLst>
                      <a:ext uri="{FF2B5EF4-FFF2-40B4-BE49-F238E27FC236}">
                        <a16:creationId xmlns:a16="http://schemas.microsoft.com/office/drawing/2014/main" id="{25334D0B-3D0F-450A-8C35-D5E419ABBD77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98AAC95B-EF2F-4FB2-8DA4-30E4347CAE65}"/>
                  </a:ext>
                </a:extLst>
              </p:cNvPr>
              <p:cNvSpPr/>
              <p:nvPr/>
            </p:nvSpPr>
            <p:spPr>
              <a:xfrm>
                <a:off x="5233150" y="4202760"/>
                <a:ext cx="46875" cy="947214"/>
              </a:xfrm>
              <a:custGeom>
                <a:avLst/>
                <a:gdLst>
                  <a:gd name="connsiteX0" fmla="*/ 37350 w 46875"/>
                  <a:gd name="connsiteY0" fmla="*/ 40628 h 947214"/>
                  <a:gd name="connsiteX1" fmla="*/ 46875 w 46875"/>
                  <a:gd name="connsiteY1" fmla="*/ 635940 h 947214"/>
                  <a:gd name="connsiteX2" fmla="*/ 37350 w 46875"/>
                  <a:gd name="connsiteY2" fmla="*/ 361303 h 947214"/>
                  <a:gd name="connsiteX3" fmla="*/ 7188 w 46875"/>
                  <a:gd name="connsiteY3" fmla="*/ 250178 h 947214"/>
                  <a:gd name="connsiteX4" fmla="*/ 7188 w 46875"/>
                  <a:gd name="connsiteY4" fmla="*/ 729603 h 947214"/>
                  <a:gd name="connsiteX5" fmla="*/ 4013 w 46875"/>
                  <a:gd name="connsiteY5" fmla="*/ 937565 h 947214"/>
                  <a:gd name="connsiteX6" fmla="*/ 8775 w 46875"/>
                  <a:gd name="connsiteY6" fmla="*/ 831203 h 947214"/>
                  <a:gd name="connsiteX7" fmla="*/ 838 w 46875"/>
                  <a:gd name="connsiteY7" fmla="*/ 139053 h 947214"/>
                  <a:gd name="connsiteX8" fmla="*/ 37350 w 46875"/>
                  <a:gd name="connsiteY8" fmla="*/ 40628 h 94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75" h="947214">
                    <a:moveTo>
                      <a:pt x="37350" y="40628"/>
                    </a:moveTo>
                    <a:cubicBezTo>
                      <a:pt x="45023" y="123442"/>
                      <a:pt x="46875" y="582494"/>
                      <a:pt x="46875" y="635940"/>
                    </a:cubicBezTo>
                    <a:cubicBezTo>
                      <a:pt x="46875" y="689386"/>
                      <a:pt x="43964" y="425597"/>
                      <a:pt x="37350" y="361303"/>
                    </a:cubicBezTo>
                    <a:cubicBezTo>
                      <a:pt x="30736" y="297009"/>
                      <a:pt x="12215" y="188795"/>
                      <a:pt x="7188" y="250178"/>
                    </a:cubicBezTo>
                    <a:cubicBezTo>
                      <a:pt x="2161" y="311561"/>
                      <a:pt x="7717" y="615039"/>
                      <a:pt x="7188" y="729603"/>
                    </a:cubicBezTo>
                    <a:cubicBezTo>
                      <a:pt x="6659" y="844167"/>
                      <a:pt x="3748" y="920632"/>
                      <a:pt x="4013" y="937565"/>
                    </a:cubicBezTo>
                    <a:cubicBezTo>
                      <a:pt x="4277" y="954498"/>
                      <a:pt x="9304" y="964288"/>
                      <a:pt x="8775" y="831203"/>
                    </a:cubicBezTo>
                    <a:cubicBezTo>
                      <a:pt x="8246" y="698118"/>
                      <a:pt x="-3131" y="271080"/>
                      <a:pt x="838" y="139053"/>
                    </a:cubicBezTo>
                    <a:cubicBezTo>
                      <a:pt x="4807" y="7026"/>
                      <a:pt x="29677" y="-42186"/>
                      <a:pt x="37350" y="406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DA69DBE9-D412-4D3F-B9E5-20ADCA70BF0F}"/>
                  </a:ext>
                </a:extLst>
              </p:cNvPr>
              <p:cNvSpPr/>
              <p:nvPr/>
            </p:nvSpPr>
            <p:spPr>
              <a:xfrm>
                <a:off x="5221268" y="4394236"/>
                <a:ext cx="47767" cy="1041828"/>
              </a:xfrm>
              <a:custGeom>
                <a:avLst/>
                <a:gdLst>
                  <a:gd name="connsiteX0" fmla="*/ 47645 w 47767"/>
                  <a:gd name="connsiteY0" fmla="*/ 79339 h 1041828"/>
                  <a:gd name="connsiteX1" fmla="*/ 36532 w 47767"/>
                  <a:gd name="connsiteY1" fmla="*/ 979452 h 1041828"/>
                  <a:gd name="connsiteX2" fmla="*/ 31770 w 47767"/>
                  <a:gd name="connsiteY2" fmla="*/ 922302 h 1041828"/>
                  <a:gd name="connsiteX3" fmla="*/ 20 w 47767"/>
                  <a:gd name="connsiteY3" fmla="*/ 582577 h 1041828"/>
                  <a:gd name="connsiteX4" fmla="*/ 27007 w 47767"/>
                  <a:gd name="connsiteY4" fmla="*/ 19014 h 1041828"/>
                  <a:gd name="connsiteX5" fmla="*/ 28595 w 47767"/>
                  <a:gd name="connsiteY5" fmla="*/ 130139 h 1041828"/>
                  <a:gd name="connsiteX6" fmla="*/ 47645 w 47767"/>
                  <a:gd name="connsiteY6" fmla="*/ 79339 h 104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67" h="1041828">
                    <a:moveTo>
                      <a:pt x="47645" y="79339"/>
                    </a:moveTo>
                    <a:cubicBezTo>
                      <a:pt x="48968" y="220891"/>
                      <a:pt x="39178" y="838958"/>
                      <a:pt x="36532" y="979452"/>
                    </a:cubicBezTo>
                    <a:cubicBezTo>
                      <a:pt x="33886" y="1119946"/>
                      <a:pt x="37855" y="988448"/>
                      <a:pt x="31770" y="922302"/>
                    </a:cubicBezTo>
                    <a:cubicBezTo>
                      <a:pt x="25685" y="856156"/>
                      <a:pt x="814" y="733125"/>
                      <a:pt x="20" y="582577"/>
                    </a:cubicBezTo>
                    <a:cubicBezTo>
                      <a:pt x="-774" y="432029"/>
                      <a:pt x="22245" y="94420"/>
                      <a:pt x="27007" y="19014"/>
                    </a:cubicBezTo>
                    <a:cubicBezTo>
                      <a:pt x="31769" y="-56392"/>
                      <a:pt x="25684" y="115852"/>
                      <a:pt x="28595" y="130139"/>
                    </a:cubicBezTo>
                    <a:cubicBezTo>
                      <a:pt x="31505" y="144427"/>
                      <a:pt x="46322" y="-62213"/>
                      <a:pt x="47645" y="7933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42081C3F-FF3A-48A9-95D7-0DF6FA39B2B4}"/>
                  </a:ext>
                </a:extLst>
              </p:cNvPr>
              <p:cNvSpPr/>
              <p:nvPr/>
            </p:nvSpPr>
            <p:spPr>
              <a:xfrm>
                <a:off x="5179385" y="4979069"/>
                <a:ext cx="251453" cy="794269"/>
              </a:xfrm>
              <a:custGeom>
                <a:avLst/>
                <a:gdLst>
                  <a:gd name="connsiteX0" fmla="*/ 81590 w 251453"/>
                  <a:gd name="connsiteY0" fmla="*/ 170781 h 794269"/>
                  <a:gd name="connsiteX1" fmla="*/ 73653 w 251453"/>
                  <a:gd name="connsiteY1" fmla="*/ 753394 h 794269"/>
                  <a:gd name="connsiteX2" fmla="*/ 59365 w 251453"/>
                  <a:gd name="connsiteY2" fmla="*/ 745456 h 794269"/>
                  <a:gd name="connsiteX3" fmla="*/ 29203 w 251453"/>
                  <a:gd name="connsiteY3" fmla="*/ 745456 h 794269"/>
                  <a:gd name="connsiteX4" fmla="*/ 251453 w 251453"/>
                  <a:gd name="connsiteY4" fmla="*/ 750219 h 794269"/>
                  <a:gd name="connsiteX5" fmla="*/ 14915 w 251453"/>
                  <a:gd name="connsiteY5" fmla="*/ 748631 h 794269"/>
                  <a:gd name="connsiteX6" fmla="*/ 27615 w 251453"/>
                  <a:gd name="connsiteY6" fmla="*/ 727994 h 794269"/>
                  <a:gd name="connsiteX7" fmla="*/ 53015 w 251453"/>
                  <a:gd name="connsiteY7" fmla="*/ 535906 h 794269"/>
                  <a:gd name="connsiteX8" fmla="*/ 29203 w 251453"/>
                  <a:gd name="connsiteY8" fmla="*/ 226344 h 794269"/>
                  <a:gd name="connsiteX9" fmla="*/ 48253 w 251453"/>
                  <a:gd name="connsiteY9" fmla="*/ 919 h 794269"/>
                  <a:gd name="connsiteX10" fmla="*/ 81590 w 251453"/>
                  <a:gd name="connsiteY10" fmla="*/ 170781 h 79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3" h="794269">
                    <a:moveTo>
                      <a:pt x="81590" y="170781"/>
                    </a:moveTo>
                    <a:cubicBezTo>
                      <a:pt x="85823" y="296193"/>
                      <a:pt x="77357" y="657615"/>
                      <a:pt x="73653" y="753394"/>
                    </a:cubicBezTo>
                    <a:cubicBezTo>
                      <a:pt x="69949" y="849173"/>
                      <a:pt x="66773" y="746779"/>
                      <a:pt x="59365" y="745456"/>
                    </a:cubicBezTo>
                    <a:cubicBezTo>
                      <a:pt x="51957" y="744133"/>
                      <a:pt x="29203" y="745456"/>
                      <a:pt x="29203" y="745456"/>
                    </a:cubicBezTo>
                    <a:lnTo>
                      <a:pt x="251453" y="750219"/>
                    </a:lnTo>
                    <a:cubicBezTo>
                      <a:pt x="249072" y="750748"/>
                      <a:pt x="52221" y="752335"/>
                      <a:pt x="14915" y="748631"/>
                    </a:cubicBezTo>
                    <a:cubicBezTo>
                      <a:pt x="-22391" y="744927"/>
                      <a:pt x="21265" y="763448"/>
                      <a:pt x="27615" y="727994"/>
                    </a:cubicBezTo>
                    <a:cubicBezTo>
                      <a:pt x="33965" y="692540"/>
                      <a:pt x="52750" y="619514"/>
                      <a:pt x="53015" y="535906"/>
                    </a:cubicBezTo>
                    <a:cubicBezTo>
                      <a:pt x="53280" y="452298"/>
                      <a:pt x="29997" y="315508"/>
                      <a:pt x="29203" y="226344"/>
                    </a:cubicBezTo>
                    <a:cubicBezTo>
                      <a:pt x="28409" y="137180"/>
                      <a:pt x="39786" y="9650"/>
                      <a:pt x="48253" y="919"/>
                    </a:cubicBezTo>
                    <a:cubicBezTo>
                      <a:pt x="56720" y="-7812"/>
                      <a:pt x="77357" y="45369"/>
                      <a:pt x="81590" y="17078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A0F66C8B-6CC5-4867-8AF8-F86F3C0725BF}"/>
                  </a:ext>
                </a:extLst>
              </p:cNvPr>
              <p:cNvSpPr/>
              <p:nvPr/>
            </p:nvSpPr>
            <p:spPr>
              <a:xfrm>
                <a:off x="5250528" y="4187382"/>
                <a:ext cx="91517" cy="408833"/>
              </a:xfrm>
              <a:custGeom>
                <a:avLst/>
                <a:gdLst>
                  <a:gd name="connsiteX0" fmla="*/ 91410 w 91517"/>
                  <a:gd name="connsiteY0" fmla="*/ 443 h 408833"/>
                  <a:gd name="connsiteX1" fmla="*/ 922 w 91517"/>
                  <a:gd name="connsiteY1" fmla="*/ 27431 h 408833"/>
                  <a:gd name="connsiteX2" fmla="*/ 43785 w 91517"/>
                  <a:gd name="connsiteY2" fmla="*/ 43306 h 408833"/>
                  <a:gd name="connsiteX3" fmla="*/ 31085 w 91517"/>
                  <a:gd name="connsiteY3" fmla="*/ 54418 h 408833"/>
                  <a:gd name="connsiteX4" fmla="*/ 29497 w 91517"/>
                  <a:gd name="connsiteY4" fmla="*/ 122681 h 408833"/>
                  <a:gd name="connsiteX5" fmla="*/ 19972 w 91517"/>
                  <a:gd name="connsiteY5" fmla="*/ 405256 h 408833"/>
                  <a:gd name="connsiteX6" fmla="*/ 23147 w 91517"/>
                  <a:gd name="connsiteY6" fmla="*/ 267143 h 408833"/>
                  <a:gd name="connsiteX7" fmla="*/ 19972 w 91517"/>
                  <a:gd name="connsiteY7" fmla="*/ 51243 h 408833"/>
                  <a:gd name="connsiteX8" fmla="*/ 91410 w 91517"/>
                  <a:gd name="connsiteY8" fmla="*/ 443 h 40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17" h="408833">
                    <a:moveTo>
                      <a:pt x="91410" y="443"/>
                    </a:moveTo>
                    <a:cubicBezTo>
                      <a:pt x="88235" y="-3526"/>
                      <a:pt x="8859" y="20287"/>
                      <a:pt x="922" y="27431"/>
                    </a:cubicBezTo>
                    <a:cubicBezTo>
                      <a:pt x="-7016" y="34575"/>
                      <a:pt x="38758" y="38808"/>
                      <a:pt x="43785" y="43306"/>
                    </a:cubicBezTo>
                    <a:cubicBezTo>
                      <a:pt x="48812" y="47804"/>
                      <a:pt x="33466" y="41189"/>
                      <a:pt x="31085" y="54418"/>
                    </a:cubicBezTo>
                    <a:cubicBezTo>
                      <a:pt x="28704" y="67647"/>
                      <a:pt x="31349" y="64208"/>
                      <a:pt x="29497" y="122681"/>
                    </a:cubicBezTo>
                    <a:cubicBezTo>
                      <a:pt x="27645" y="181154"/>
                      <a:pt x="21030" y="381179"/>
                      <a:pt x="19972" y="405256"/>
                    </a:cubicBezTo>
                    <a:cubicBezTo>
                      <a:pt x="18914" y="429333"/>
                      <a:pt x="23147" y="326145"/>
                      <a:pt x="23147" y="267143"/>
                    </a:cubicBezTo>
                    <a:cubicBezTo>
                      <a:pt x="23147" y="208141"/>
                      <a:pt x="13622" y="92518"/>
                      <a:pt x="19972" y="51243"/>
                    </a:cubicBezTo>
                    <a:cubicBezTo>
                      <a:pt x="26322" y="9968"/>
                      <a:pt x="94585" y="4412"/>
                      <a:pt x="91410" y="4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0B69EEF0-203C-4F87-A615-7BB9F38666CF}"/>
                  </a:ext>
                </a:extLst>
              </p:cNvPr>
              <p:cNvSpPr/>
              <p:nvPr/>
            </p:nvSpPr>
            <p:spPr>
              <a:xfrm>
                <a:off x="5269783" y="4235720"/>
                <a:ext cx="140469" cy="314752"/>
              </a:xfrm>
              <a:custGeom>
                <a:avLst/>
                <a:gdLst>
                  <a:gd name="connsiteX0" fmla="*/ 140417 w 140469"/>
                  <a:gd name="connsiteY0" fmla="*/ 7668 h 314752"/>
                  <a:gd name="connsiteX1" fmla="*/ 24530 w 140469"/>
                  <a:gd name="connsiteY1" fmla="*/ 9255 h 314752"/>
                  <a:gd name="connsiteX2" fmla="*/ 19767 w 140469"/>
                  <a:gd name="connsiteY2" fmla="*/ 28305 h 314752"/>
                  <a:gd name="connsiteX3" fmla="*/ 19767 w 140469"/>
                  <a:gd name="connsiteY3" fmla="*/ 91805 h 314752"/>
                  <a:gd name="connsiteX4" fmla="*/ 10242 w 140469"/>
                  <a:gd name="connsiteY4" fmla="*/ 309293 h 314752"/>
                  <a:gd name="connsiteX5" fmla="*/ 5480 w 140469"/>
                  <a:gd name="connsiteY5" fmla="*/ 229918 h 314752"/>
                  <a:gd name="connsiteX6" fmla="*/ 7067 w 140469"/>
                  <a:gd name="connsiteY6" fmla="*/ 20368 h 314752"/>
                  <a:gd name="connsiteX7" fmla="*/ 8655 w 140469"/>
                  <a:gd name="connsiteY7" fmla="*/ 6080 h 314752"/>
                  <a:gd name="connsiteX8" fmla="*/ 140417 w 140469"/>
                  <a:gd name="connsiteY8" fmla="*/ 7668 h 31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469" h="314752">
                    <a:moveTo>
                      <a:pt x="140417" y="7668"/>
                    </a:moveTo>
                    <a:cubicBezTo>
                      <a:pt x="143063" y="8197"/>
                      <a:pt x="44638" y="5816"/>
                      <a:pt x="24530" y="9255"/>
                    </a:cubicBezTo>
                    <a:cubicBezTo>
                      <a:pt x="4422" y="12694"/>
                      <a:pt x="20561" y="14547"/>
                      <a:pt x="19767" y="28305"/>
                    </a:cubicBezTo>
                    <a:cubicBezTo>
                      <a:pt x="18973" y="42063"/>
                      <a:pt x="21354" y="44974"/>
                      <a:pt x="19767" y="91805"/>
                    </a:cubicBezTo>
                    <a:cubicBezTo>
                      <a:pt x="18180" y="138636"/>
                      <a:pt x="12623" y="286274"/>
                      <a:pt x="10242" y="309293"/>
                    </a:cubicBezTo>
                    <a:cubicBezTo>
                      <a:pt x="7861" y="332312"/>
                      <a:pt x="6009" y="278072"/>
                      <a:pt x="5480" y="229918"/>
                    </a:cubicBezTo>
                    <a:cubicBezTo>
                      <a:pt x="4951" y="181764"/>
                      <a:pt x="6538" y="57674"/>
                      <a:pt x="7067" y="20368"/>
                    </a:cubicBezTo>
                    <a:cubicBezTo>
                      <a:pt x="7596" y="-16938"/>
                      <a:pt x="-10131" y="8991"/>
                      <a:pt x="8655" y="6080"/>
                    </a:cubicBezTo>
                    <a:cubicBezTo>
                      <a:pt x="27440" y="3169"/>
                      <a:pt x="137771" y="7139"/>
                      <a:pt x="140417" y="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17CD9A85-6CB0-48C4-87FC-AC93341CA9C1}"/>
                  </a:ext>
                </a:extLst>
              </p:cNvPr>
              <p:cNvSpPr/>
              <p:nvPr/>
            </p:nvSpPr>
            <p:spPr>
              <a:xfrm>
                <a:off x="5288966" y="4258324"/>
                <a:ext cx="102184" cy="304254"/>
              </a:xfrm>
              <a:custGeom>
                <a:avLst/>
                <a:gdLst>
                  <a:gd name="connsiteX0" fmla="*/ 102184 w 102184"/>
                  <a:gd name="connsiteY0" fmla="*/ 18401 h 304254"/>
                  <a:gd name="connsiteX1" fmla="*/ 21222 w 102184"/>
                  <a:gd name="connsiteY1" fmla="*/ 21576 h 304254"/>
                  <a:gd name="connsiteX2" fmla="*/ 25984 w 102184"/>
                  <a:gd name="connsiteY2" fmla="*/ 50151 h 304254"/>
                  <a:gd name="connsiteX3" fmla="*/ 19634 w 102184"/>
                  <a:gd name="connsiteY3" fmla="*/ 66026 h 304254"/>
                  <a:gd name="connsiteX4" fmla="*/ 14872 w 102184"/>
                  <a:gd name="connsiteY4" fmla="*/ 116826 h 304254"/>
                  <a:gd name="connsiteX5" fmla="*/ 10109 w 102184"/>
                  <a:gd name="connsiteY5" fmla="*/ 297801 h 304254"/>
                  <a:gd name="connsiteX6" fmla="*/ 5347 w 102184"/>
                  <a:gd name="connsiteY6" fmla="*/ 240651 h 304254"/>
                  <a:gd name="connsiteX7" fmla="*/ 584 w 102184"/>
                  <a:gd name="connsiteY7" fmla="*/ 19989 h 304254"/>
                  <a:gd name="connsiteX8" fmla="*/ 19634 w 102184"/>
                  <a:gd name="connsiteY8" fmla="*/ 8876 h 304254"/>
                  <a:gd name="connsiteX9" fmla="*/ 102184 w 102184"/>
                  <a:gd name="connsiteY9" fmla="*/ 18401 h 30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184" h="304254">
                    <a:moveTo>
                      <a:pt x="102184" y="18401"/>
                    </a:moveTo>
                    <a:cubicBezTo>
                      <a:pt x="102449" y="20518"/>
                      <a:pt x="33922" y="16284"/>
                      <a:pt x="21222" y="21576"/>
                    </a:cubicBezTo>
                    <a:cubicBezTo>
                      <a:pt x="8522" y="26868"/>
                      <a:pt x="26249" y="42743"/>
                      <a:pt x="25984" y="50151"/>
                    </a:cubicBezTo>
                    <a:cubicBezTo>
                      <a:pt x="25719" y="57559"/>
                      <a:pt x="21486" y="54914"/>
                      <a:pt x="19634" y="66026"/>
                    </a:cubicBezTo>
                    <a:cubicBezTo>
                      <a:pt x="17782" y="77139"/>
                      <a:pt x="16459" y="78197"/>
                      <a:pt x="14872" y="116826"/>
                    </a:cubicBezTo>
                    <a:cubicBezTo>
                      <a:pt x="13285" y="155455"/>
                      <a:pt x="11696" y="277164"/>
                      <a:pt x="10109" y="297801"/>
                    </a:cubicBezTo>
                    <a:cubicBezTo>
                      <a:pt x="8522" y="318438"/>
                      <a:pt x="6934" y="286953"/>
                      <a:pt x="5347" y="240651"/>
                    </a:cubicBezTo>
                    <a:cubicBezTo>
                      <a:pt x="3760" y="194349"/>
                      <a:pt x="-1797" y="58618"/>
                      <a:pt x="584" y="19989"/>
                    </a:cubicBezTo>
                    <a:cubicBezTo>
                      <a:pt x="2965" y="-18640"/>
                      <a:pt x="5876" y="10993"/>
                      <a:pt x="19634" y="8876"/>
                    </a:cubicBezTo>
                    <a:cubicBezTo>
                      <a:pt x="33392" y="6759"/>
                      <a:pt x="101919" y="16284"/>
                      <a:pt x="102184" y="184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11550FC7-05DE-4FC5-B2A5-522EA607C7B0}"/>
                  </a:ext>
                </a:extLst>
              </p:cNvPr>
              <p:cNvSpPr/>
              <p:nvPr/>
            </p:nvSpPr>
            <p:spPr>
              <a:xfrm>
                <a:off x="5587826" y="4172737"/>
                <a:ext cx="127978" cy="70969"/>
              </a:xfrm>
              <a:custGeom>
                <a:avLst/>
                <a:gdLst>
                  <a:gd name="connsiteX0" fmla="*/ 174 w 127978"/>
                  <a:gd name="connsiteY0" fmla="*/ 70651 h 70969"/>
                  <a:gd name="connsiteX1" fmla="*/ 112887 w 127978"/>
                  <a:gd name="connsiteY1" fmla="*/ 50013 h 70969"/>
                  <a:gd name="connsiteX2" fmla="*/ 122412 w 127978"/>
                  <a:gd name="connsiteY2" fmla="*/ 801 h 70969"/>
                  <a:gd name="connsiteX3" fmla="*/ 71612 w 127978"/>
                  <a:gd name="connsiteY3" fmla="*/ 19851 h 70969"/>
                  <a:gd name="connsiteX4" fmla="*/ 70024 w 127978"/>
                  <a:gd name="connsiteY4" fmla="*/ 24613 h 70969"/>
                  <a:gd name="connsiteX5" fmla="*/ 85899 w 127978"/>
                  <a:gd name="connsiteY5" fmla="*/ 35726 h 70969"/>
                  <a:gd name="connsiteX6" fmla="*/ 174 w 127978"/>
                  <a:gd name="connsiteY6" fmla="*/ 70651 h 7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978" h="70969">
                    <a:moveTo>
                      <a:pt x="174" y="70651"/>
                    </a:moveTo>
                    <a:cubicBezTo>
                      <a:pt x="4672" y="73032"/>
                      <a:pt x="92514" y="61655"/>
                      <a:pt x="112887" y="50013"/>
                    </a:cubicBezTo>
                    <a:cubicBezTo>
                      <a:pt x="133260" y="38371"/>
                      <a:pt x="129291" y="5828"/>
                      <a:pt x="122412" y="801"/>
                    </a:cubicBezTo>
                    <a:cubicBezTo>
                      <a:pt x="115533" y="-4226"/>
                      <a:pt x="80343" y="15882"/>
                      <a:pt x="71612" y="19851"/>
                    </a:cubicBezTo>
                    <a:cubicBezTo>
                      <a:pt x="62881" y="23820"/>
                      <a:pt x="67643" y="21967"/>
                      <a:pt x="70024" y="24613"/>
                    </a:cubicBezTo>
                    <a:cubicBezTo>
                      <a:pt x="72405" y="27259"/>
                      <a:pt x="91984" y="31757"/>
                      <a:pt x="85899" y="35726"/>
                    </a:cubicBezTo>
                    <a:cubicBezTo>
                      <a:pt x="79814" y="39695"/>
                      <a:pt x="-4324" y="68270"/>
                      <a:pt x="174" y="706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フリーフォーム: 図形 1005">
                <a:extLst>
                  <a:ext uri="{FF2B5EF4-FFF2-40B4-BE49-F238E27FC236}">
                    <a16:creationId xmlns:a16="http://schemas.microsoft.com/office/drawing/2014/main" id="{7C40B4AB-C21E-41DF-BB76-353C69A7F33A}"/>
                  </a:ext>
                </a:extLst>
              </p:cNvPr>
              <p:cNvSpPr/>
              <p:nvPr/>
            </p:nvSpPr>
            <p:spPr>
              <a:xfrm>
                <a:off x="5560122" y="4240808"/>
                <a:ext cx="173969" cy="9078"/>
              </a:xfrm>
              <a:custGeom>
                <a:avLst/>
                <a:gdLst>
                  <a:gd name="connsiteX0" fmla="*/ 891 w 173969"/>
                  <a:gd name="connsiteY0" fmla="*/ 992 h 9078"/>
                  <a:gd name="connsiteX1" fmla="*/ 170753 w 173969"/>
                  <a:gd name="connsiteY1" fmla="*/ 992 h 9078"/>
                  <a:gd name="connsiteX2" fmla="*/ 105666 w 173969"/>
                  <a:gd name="connsiteY2" fmla="*/ 8930 h 9078"/>
                  <a:gd name="connsiteX3" fmla="*/ 891 w 173969"/>
                  <a:gd name="connsiteY3" fmla="*/ 992 h 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69" h="9078">
                    <a:moveTo>
                      <a:pt x="891" y="992"/>
                    </a:moveTo>
                    <a:cubicBezTo>
                      <a:pt x="11739" y="-331"/>
                      <a:pt x="153290" y="-331"/>
                      <a:pt x="170753" y="992"/>
                    </a:cubicBezTo>
                    <a:cubicBezTo>
                      <a:pt x="188216" y="2315"/>
                      <a:pt x="130007" y="7607"/>
                      <a:pt x="105666" y="8930"/>
                    </a:cubicBezTo>
                    <a:cubicBezTo>
                      <a:pt x="81325" y="10253"/>
                      <a:pt x="-9957" y="2315"/>
                      <a:pt x="891" y="9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フリーフォーム: 図形 1006">
                <a:extLst>
                  <a:ext uri="{FF2B5EF4-FFF2-40B4-BE49-F238E27FC236}">
                    <a16:creationId xmlns:a16="http://schemas.microsoft.com/office/drawing/2014/main" id="{E87BBE3E-7D44-487D-B6C8-CA43A2E446BB}"/>
                  </a:ext>
                </a:extLst>
              </p:cNvPr>
              <p:cNvSpPr/>
              <p:nvPr/>
            </p:nvSpPr>
            <p:spPr>
              <a:xfrm>
                <a:off x="5548112" y="4259660"/>
                <a:ext cx="165490" cy="11137"/>
              </a:xfrm>
              <a:custGeom>
                <a:avLst/>
                <a:gdLst>
                  <a:gd name="connsiteX0" fmla="*/ 201 w 165490"/>
                  <a:gd name="connsiteY0" fmla="*/ 1190 h 11137"/>
                  <a:gd name="connsiteX1" fmla="*/ 158951 w 165490"/>
                  <a:gd name="connsiteY1" fmla="*/ 1190 h 11137"/>
                  <a:gd name="connsiteX2" fmla="*/ 125613 w 165490"/>
                  <a:gd name="connsiteY2" fmla="*/ 10715 h 11137"/>
                  <a:gd name="connsiteX3" fmla="*/ 201 w 165490"/>
                  <a:gd name="connsiteY3" fmla="*/ 1190 h 1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490" h="11137">
                    <a:moveTo>
                      <a:pt x="201" y="1190"/>
                    </a:moveTo>
                    <a:cubicBezTo>
                      <a:pt x="5757" y="-397"/>
                      <a:pt x="138049" y="-397"/>
                      <a:pt x="158951" y="1190"/>
                    </a:cubicBezTo>
                    <a:cubicBezTo>
                      <a:pt x="179853" y="2777"/>
                      <a:pt x="145721" y="8069"/>
                      <a:pt x="125613" y="10715"/>
                    </a:cubicBezTo>
                    <a:cubicBezTo>
                      <a:pt x="105505" y="13361"/>
                      <a:pt x="-5355" y="2777"/>
                      <a:pt x="201" y="1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07C76B7F-B547-4EC7-8760-1193CB6C8C83}"/>
                  </a:ext>
                </a:extLst>
              </p:cNvPr>
              <p:cNvSpPr/>
              <p:nvPr/>
            </p:nvSpPr>
            <p:spPr>
              <a:xfrm>
                <a:off x="6234113" y="4230100"/>
                <a:ext cx="546402" cy="8525"/>
              </a:xfrm>
              <a:custGeom>
                <a:avLst/>
                <a:gdLst>
                  <a:gd name="connsiteX0" fmla="*/ 0 w 546402"/>
                  <a:gd name="connsiteY0" fmla="*/ 5350 h 8525"/>
                  <a:gd name="connsiteX1" fmla="*/ 384175 w 546402"/>
                  <a:gd name="connsiteY1" fmla="*/ 8525 h 8525"/>
                  <a:gd name="connsiteX2" fmla="*/ 542925 w 546402"/>
                  <a:gd name="connsiteY2" fmla="*/ 8525 h 8525"/>
                  <a:gd name="connsiteX3" fmla="*/ 487362 w 546402"/>
                  <a:gd name="connsiteY3" fmla="*/ 588 h 8525"/>
                  <a:gd name="connsiteX4" fmla="*/ 412750 w 546402"/>
                  <a:gd name="connsiteY4" fmla="*/ 588 h 8525"/>
                  <a:gd name="connsiteX5" fmla="*/ 0 w 546402"/>
                  <a:gd name="connsiteY5" fmla="*/ 5350 h 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402" h="8525">
                    <a:moveTo>
                      <a:pt x="0" y="5350"/>
                    </a:moveTo>
                    <a:lnTo>
                      <a:pt x="384175" y="8525"/>
                    </a:lnTo>
                    <a:lnTo>
                      <a:pt x="542925" y="8525"/>
                    </a:lnTo>
                    <a:cubicBezTo>
                      <a:pt x="560123" y="7202"/>
                      <a:pt x="509058" y="1911"/>
                      <a:pt x="487362" y="588"/>
                    </a:cubicBezTo>
                    <a:cubicBezTo>
                      <a:pt x="465666" y="-735"/>
                      <a:pt x="412750" y="588"/>
                      <a:pt x="412750" y="588"/>
                    </a:cubicBezTo>
                    <a:lnTo>
                      <a:pt x="0" y="53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7C061E10-7A19-43D4-8B8F-00CD426D776C}"/>
                  </a:ext>
                </a:extLst>
              </p:cNvPr>
              <p:cNvSpPr/>
              <p:nvPr/>
            </p:nvSpPr>
            <p:spPr>
              <a:xfrm>
                <a:off x="5921099" y="4254265"/>
                <a:ext cx="792559" cy="23220"/>
              </a:xfrm>
              <a:custGeom>
                <a:avLst/>
                <a:gdLst>
                  <a:gd name="connsiteX0" fmla="*/ 276 w 792559"/>
                  <a:gd name="connsiteY0" fmla="*/ 11348 h 23220"/>
                  <a:gd name="connsiteX1" fmla="*/ 287614 w 792559"/>
                  <a:gd name="connsiteY1" fmla="*/ 3410 h 23220"/>
                  <a:gd name="connsiteX2" fmla="*/ 313014 w 792559"/>
                  <a:gd name="connsiteY2" fmla="*/ 235 h 23220"/>
                  <a:gd name="connsiteX3" fmla="*/ 525739 w 792559"/>
                  <a:gd name="connsiteY3" fmla="*/ 235 h 23220"/>
                  <a:gd name="connsiteX4" fmla="*/ 787676 w 792559"/>
                  <a:gd name="connsiteY4" fmla="*/ 4998 h 23220"/>
                  <a:gd name="connsiteX5" fmla="*/ 697189 w 792559"/>
                  <a:gd name="connsiteY5" fmla="*/ 6585 h 23220"/>
                  <a:gd name="connsiteX6" fmla="*/ 706714 w 792559"/>
                  <a:gd name="connsiteY6" fmla="*/ 22460 h 23220"/>
                  <a:gd name="connsiteX7" fmla="*/ 509864 w 792559"/>
                  <a:gd name="connsiteY7" fmla="*/ 20873 h 23220"/>
                  <a:gd name="connsiteX8" fmla="*/ 239989 w 792559"/>
                  <a:gd name="connsiteY8" fmla="*/ 17698 h 23220"/>
                  <a:gd name="connsiteX9" fmla="*/ 276 w 792559"/>
                  <a:gd name="connsiteY9" fmla="*/ 11348 h 2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2559" h="23220">
                    <a:moveTo>
                      <a:pt x="276" y="11348"/>
                    </a:moveTo>
                    <a:cubicBezTo>
                      <a:pt x="8213" y="8967"/>
                      <a:pt x="235491" y="5262"/>
                      <a:pt x="287614" y="3410"/>
                    </a:cubicBezTo>
                    <a:cubicBezTo>
                      <a:pt x="339737" y="1558"/>
                      <a:pt x="273327" y="764"/>
                      <a:pt x="313014" y="235"/>
                    </a:cubicBezTo>
                    <a:cubicBezTo>
                      <a:pt x="352701" y="-294"/>
                      <a:pt x="525739" y="235"/>
                      <a:pt x="525739" y="235"/>
                    </a:cubicBezTo>
                    <a:lnTo>
                      <a:pt x="787676" y="4998"/>
                    </a:lnTo>
                    <a:cubicBezTo>
                      <a:pt x="816251" y="6056"/>
                      <a:pt x="710683" y="3675"/>
                      <a:pt x="697189" y="6585"/>
                    </a:cubicBezTo>
                    <a:cubicBezTo>
                      <a:pt x="683695" y="9495"/>
                      <a:pt x="737935" y="20079"/>
                      <a:pt x="706714" y="22460"/>
                    </a:cubicBezTo>
                    <a:cubicBezTo>
                      <a:pt x="675493" y="24841"/>
                      <a:pt x="509864" y="20873"/>
                      <a:pt x="509864" y="20873"/>
                    </a:cubicBezTo>
                    <a:lnTo>
                      <a:pt x="239989" y="17698"/>
                    </a:lnTo>
                    <a:cubicBezTo>
                      <a:pt x="157174" y="17698"/>
                      <a:pt x="-7661" y="13729"/>
                      <a:pt x="276" y="113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F016A6DE-E7BE-44EE-943C-62F97A8A83E1}"/>
                  </a:ext>
                </a:extLst>
              </p:cNvPr>
              <p:cNvSpPr/>
              <p:nvPr/>
            </p:nvSpPr>
            <p:spPr>
              <a:xfrm>
                <a:off x="5261029" y="4332447"/>
                <a:ext cx="76707" cy="464637"/>
              </a:xfrm>
              <a:custGeom>
                <a:avLst/>
                <a:gdLst>
                  <a:gd name="connsiteX0" fmla="*/ 42809 w 76707"/>
                  <a:gd name="connsiteY0" fmla="*/ 95091 h 464637"/>
                  <a:gd name="connsiteX1" fmla="*/ 41221 w 76707"/>
                  <a:gd name="connsiteY1" fmla="*/ 152241 h 464637"/>
                  <a:gd name="connsiteX2" fmla="*/ 26934 w 76707"/>
                  <a:gd name="connsiteY2" fmla="*/ 401478 h 464637"/>
                  <a:gd name="connsiteX3" fmla="*/ 42809 w 76707"/>
                  <a:gd name="connsiteY3" fmla="*/ 445928 h 464637"/>
                  <a:gd name="connsiteX4" fmla="*/ 76146 w 76707"/>
                  <a:gd name="connsiteY4" fmla="*/ 457041 h 464637"/>
                  <a:gd name="connsiteX5" fmla="*/ 12646 w 76707"/>
                  <a:gd name="connsiteY5" fmla="*/ 463391 h 464637"/>
                  <a:gd name="connsiteX6" fmla="*/ 6296 w 76707"/>
                  <a:gd name="connsiteY6" fmla="*/ 431641 h 464637"/>
                  <a:gd name="connsiteX7" fmla="*/ 1534 w 76707"/>
                  <a:gd name="connsiteY7" fmla="*/ 269716 h 464637"/>
                  <a:gd name="connsiteX8" fmla="*/ 34871 w 76707"/>
                  <a:gd name="connsiteY8" fmla="*/ 6191 h 464637"/>
                  <a:gd name="connsiteX9" fmla="*/ 42809 w 76707"/>
                  <a:gd name="connsiteY9" fmla="*/ 95091 h 464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707" h="464637">
                    <a:moveTo>
                      <a:pt x="42809" y="95091"/>
                    </a:moveTo>
                    <a:cubicBezTo>
                      <a:pt x="43867" y="119433"/>
                      <a:pt x="43867" y="101177"/>
                      <a:pt x="41221" y="152241"/>
                    </a:cubicBezTo>
                    <a:cubicBezTo>
                      <a:pt x="38575" y="203305"/>
                      <a:pt x="26669" y="352530"/>
                      <a:pt x="26934" y="401478"/>
                    </a:cubicBezTo>
                    <a:cubicBezTo>
                      <a:pt x="27199" y="450426"/>
                      <a:pt x="34607" y="436668"/>
                      <a:pt x="42809" y="445928"/>
                    </a:cubicBezTo>
                    <a:cubicBezTo>
                      <a:pt x="51011" y="455189"/>
                      <a:pt x="81173" y="454131"/>
                      <a:pt x="76146" y="457041"/>
                    </a:cubicBezTo>
                    <a:cubicBezTo>
                      <a:pt x="71119" y="459951"/>
                      <a:pt x="24288" y="467624"/>
                      <a:pt x="12646" y="463391"/>
                    </a:cubicBezTo>
                    <a:cubicBezTo>
                      <a:pt x="1004" y="459158"/>
                      <a:pt x="8148" y="463920"/>
                      <a:pt x="6296" y="431641"/>
                    </a:cubicBezTo>
                    <a:cubicBezTo>
                      <a:pt x="4444" y="399362"/>
                      <a:pt x="-3228" y="340624"/>
                      <a:pt x="1534" y="269716"/>
                    </a:cubicBezTo>
                    <a:cubicBezTo>
                      <a:pt x="6296" y="198808"/>
                      <a:pt x="29315" y="37412"/>
                      <a:pt x="34871" y="6191"/>
                    </a:cubicBezTo>
                    <a:cubicBezTo>
                      <a:pt x="40427" y="-25030"/>
                      <a:pt x="41751" y="70749"/>
                      <a:pt x="42809" y="950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フリーフォーム: 図形 1010">
                <a:extLst>
                  <a:ext uri="{FF2B5EF4-FFF2-40B4-BE49-F238E27FC236}">
                    <a16:creationId xmlns:a16="http://schemas.microsoft.com/office/drawing/2014/main" id="{B90EAE35-5454-4738-BE8E-7DA8C18843F9}"/>
                  </a:ext>
                </a:extLst>
              </p:cNvPr>
              <p:cNvSpPr/>
              <p:nvPr/>
            </p:nvSpPr>
            <p:spPr>
              <a:xfrm>
                <a:off x="6740154" y="4275495"/>
                <a:ext cx="28956" cy="330781"/>
              </a:xfrm>
              <a:custGeom>
                <a:avLst/>
                <a:gdLst>
                  <a:gd name="connsiteX0" fmla="*/ 5134 w 28956"/>
                  <a:gd name="connsiteY0" fmla="*/ 7580 h 330781"/>
                  <a:gd name="connsiteX1" fmla="*/ 3546 w 28956"/>
                  <a:gd name="connsiteY1" fmla="*/ 210780 h 330781"/>
                  <a:gd name="connsiteX2" fmla="*/ 371 w 28956"/>
                  <a:gd name="connsiteY2" fmla="*/ 328255 h 330781"/>
                  <a:gd name="connsiteX3" fmla="*/ 13071 w 28956"/>
                  <a:gd name="connsiteY3" fmla="*/ 290155 h 330781"/>
                  <a:gd name="connsiteX4" fmla="*/ 21009 w 28956"/>
                  <a:gd name="connsiteY4" fmla="*/ 275868 h 330781"/>
                  <a:gd name="connsiteX5" fmla="*/ 21009 w 28956"/>
                  <a:gd name="connsiteY5" fmla="*/ 266343 h 330781"/>
                  <a:gd name="connsiteX6" fmla="*/ 28946 w 28956"/>
                  <a:gd name="connsiteY6" fmla="*/ 64730 h 330781"/>
                  <a:gd name="connsiteX7" fmla="*/ 5134 w 28956"/>
                  <a:gd name="connsiteY7" fmla="*/ 7580 h 3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56" h="330781">
                    <a:moveTo>
                      <a:pt x="5134" y="7580"/>
                    </a:moveTo>
                    <a:cubicBezTo>
                      <a:pt x="901" y="31922"/>
                      <a:pt x="4340" y="157334"/>
                      <a:pt x="3546" y="210780"/>
                    </a:cubicBezTo>
                    <a:cubicBezTo>
                      <a:pt x="2752" y="264226"/>
                      <a:pt x="-1216" y="315026"/>
                      <a:pt x="371" y="328255"/>
                    </a:cubicBezTo>
                    <a:cubicBezTo>
                      <a:pt x="1958" y="341484"/>
                      <a:pt x="9631" y="298886"/>
                      <a:pt x="13071" y="290155"/>
                    </a:cubicBezTo>
                    <a:cubicBezTo>
                      <a:pt x="16511" y="281424"/>
                      <a:pt x="21009" y="275868"/>
                      <a:pt x="21009" y="275868"/>
                    </a:cubicBezTo>
                    <a:cubicBezTo>
                      <a:pt x="22332" y="271899"/>
                      <a:pt x="19686" y="301533"/>
                      <a:pt x="21009" y="266343"/>
                    </a:cubicBezTo>
                    <a:cubicBezTo>
                      <a:pt x="22332" y="231153"/>
                      <a:pt x="28417" y="107857"/>
                      <a:pt x="28946" y="64730"/>
                    </a:cubicBezTo>
                    <a:cubicBezTo>
                      <a:pt x="29475" y="21603"/>
                      <a:pt x="9367" y="-16762"/>
                      <a:pt x="5134" y="75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2" name="フリーフォーム: 図形 1011">
                <a:extLst>
                  <a:ext uri="{FF2B5EF4-FFF2-40B4-BE49-F238E27FC236}">
                    <a16:creationId xmlns:a16="http://schemas.microsoft.com/office/drawing/2014/main" id="{6B4DC312-4BF1-4D45-A4E3-53DEA64BAC6F}"/>
                  </a:ext>
                </a:extLst>
              </p:cNvPr>
              <p:cNvSpPr/>
              <p:nvPr/>
            </p:nvSpPr>
            <p:spPr>
              <a:xfrm>
                <a:off x="5307007" y="4289248"/>
                <a:ext cx="370004" cy="191930"/>
              </a:xfrm>
              <a:custGeom>
                <a:avLst/>
                <a:gdLst>
                  <a:gd name="connsiteX0" fmla="*/ 12706 w 370004"/>
                  <a:gd name="connsiteY0" fmla="*/ 8115 h 191930"/>
                  <a:gd name="connsiteX1" fmla="*/ 1593 w 370004"/>
                  <a:gd name="connsiteY1" fmla="*/ 187502 h 191930"/>
                  <a:gd name="connsiteX2" fmla="*/ 1593 w 370004"/>
                  <a:gd name="connsiteY2" fmla="*/ 133527 h 191930"/>
                  <a:gd name="connsiteX3" fmla="*/ 15881 w 370004"/>
                  <a:gd name="connsiteY3" fmla="*/ 92252 h 191930"/>
                  <a:gd name="connsiteX4" fmla="*/ 147643 w 370004"/>
                  <a:gd name="connsiteY4" fmla="*/ 84315 h 191930"/>
                  <a:gd name="connsiteX5" fmla="*/ 361956 w 370004"/>
                  <a:gd name="connsiteY5" fmla="*/ 101777 h 191930"/>
                  <a:gd name="connsiteX6" fmla="*/ 325443 w 370004"/>
                  <a:gd name="connsiteY6" fmla="*/ 89077 h 191930"/>
                  <a:gd name="connsiteX7" fmla="*/ 333381 w 370004"/>
                  <a:gd name="connsiteY7" fmla="*/ 70027 h 191930"/>
                  <a:gd name="connsiteX8" fmla="*/ 284168 w 370004"/>
                  <a:gd name="connsiteY8" fmla="*/ 58915 h 191930"/>
                  <a:gd name="connsiteX9" fmla="*/ 184156 w 370004"/>
                  <a:gd name="connsiteY9" fmla="*/ 55740 h 191930"/>
                  <a:gd name="connsiteX10" fmla="*/ 180981 w 370004"/>
                  <a:gd name="connsiteY10" fmla="*/ 33515 h 191930"/>
                  <a:gd name="connsiteX11" fmla="*/ 203206 w 370004"/>
                  <a:gd name="connsiteY11" fmla="*/ 177 h 191930"/>
                  <a:gd name="connsiteX12" fmla="*/ 184156 w 370004"/>
                  <a:gd name="connsiteY12" fmla="*/ 20815 h 191930"/>
                  <a:gd name="connsiteX13" fmla="*/ 152406 w 370004"/>
                  <a:gd name="connsiteY13" fmla="*/ 31927 h 191930"/>
                  <a:gd name="connsiteX14" fmla="*/ 168281 w 370004"/>
                  <a:gd name="connsiteY14" fmla="*/ 39865 h 191930"/>
                  <a:gd name="connsiteX15" fmla="*/ 138118 w 370004"/>
                  <a:gd name="connsiteY15" fmla="*/ 57327 h 191930"/>
                  <a:gd name="connsiteX16" fmla="*/ 53981 w 370004"/>
                  <a:gd name="connsiteY16" fmla="*/ 52565 h 191930"/>
                  <a:gd name="connsiteX17" fmla="*/ 12706 w 370004"/>
                  <a:gd name="connsiteY17" fmla="*/ 8115 h 1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004" h="191930">
                    <a:moveTo>
                      <a:pt x="12706" y="8115"/>
                    </a:moveTo>
                    <a:cubicBezTo>
                      <a:pt x="3975" y="30605"/>
                      <a:pt x="3445" y="166600"/>
                      <a:pt x="1593" y="187502"/>
                    </a:cubicBezTo>
                    <a:cubicBezTo>
                      <a:pt x="-259" y="208404"/>
                      <a:pt x="-788" y="149402"/>
                      <a:pt x="1593" y="133527"/>
                    </a:cubicBezTo>
                    <a:cubicBezTo>
                      <a:pt x="3974" y="117652"/>
                      <a:pt x="-8461" y="100454"/>
                      <a:pt x="15881" y="92252"/>
                    </a:cubicBezTo>
                    <a:cubicBezTo>
                      <a:pt x="40223" y="84050"/>
                      <a:pt x="89964" y="82728"/>
                      <a:pt x="147643" y="84315"/>
                    </a:cubicBezTo>
                    <a:cubicBezTo>
                      <a:pt x="205322" y="85902"/>
                      <a:pt x="332323" y="100983"/>
                      <a:pt x="361956" y="101777"/>
                    </a:cubicBezTo>
                    <a:cubicBezTo>
                      <a:pt x="391589" y="102571"/>
                      <a:pt x="330206" y="94369"/>
                      <a:pt x="325443" y="89077"/>
                    </a:cubicBezTo>
                    <a:cubicBezTo>
                      <a:pt x="320681" y="83785"/>
                      <a:pt x="340260" y="75054"/>
                      <a:pt x="333381" y="70027"/>
                    </a:cubicBezTo>
                    <a:cubicBezTo>
                      <a:pt x="326502" y="65000"/>
                      <a:pt x="309039" y="61296"/>
                      <a:pt x="284168" y="58915"/>
                    </a:cubicBezTo>
                    <a:cubicBezTo>
                      <a:pt x="259297" y="56534"/>
                      <a:pt x="201354" y="59973"/>
                      <a:pt x="184156" y="55740"/>
                    </a:cubicBezTo>
                    <a:cubicBezTo>
                      <a:pt x="166958" y="51507"/>
                      <a:pt x="177806" y="42775"/>
                      <a:pt x="180981" y="33515"/>
                    </a:cubicBezTo>
                    <a:cubicBezTo>
                      <a:pt x="184156" y="24255"/>
                      <a:pt x="202677" y="2294"/>
                      <a:pt x="203206" y="177"/>
                    </a:cubicBezTo>
                    <a:cubicBezTo>
                      <a:pt x="203735" y="-1940"/>
                      <a:pt x="192623" y="15523"/>
                      <a:pt x="184156" y="20815"/>
                    </a:cubicBezTo>
                    <a:cubicBezTo>
                      <a:pt x="175689" y="26107"/>
                      <a:pt x="155052" y="28752"/>
                      <a:pt x="152406" y="31927"/>
                    </a:cubicBezTo>
                    <a:cubicBezTo>
                      <a:pt x="149760" y="35102"/>
                      <a:pt x="170662" y="35632"/>
                      <a:pt x="168281" y="39865"/>
                    </a:cubicBezTo>
                    <a:cubicBezTo>
                      <a:pt x="165900" y="44098"/>
                      <a:pt x="157168" y="55210"/>
                      <a:pt x="138118" y="57327"/>
                    </a:cubicBezTo>
                    <a:cubicBezTo>
                      <a:pt x="119068" y="59444"/>
                      <a:pt x="67475" y="61561"/>
                      <a:pt x="53981" y="52565"/>
                    </a:cubicBezTo>
                    <a:cubicBezTo>
                      <a:pt x="40487" y="43569"/>
                      <a:pt x="21437" y="-14375"/>
                      <a:pt x="12706" y="81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3" name="フリーフォーム: 図形 1012">
                <a:extLst>
                  <a:ext uri="{FF2B5EF4-FFF2-40B4-BE49-F238E27FC236}">
                    <a16:creationId xmlns:a16="http://schemas.microsoft.com/office/drawing/2014/main" id="{196270C9-759E-49E2-B354-D2B95D50E0A3}"/>
                  </a:ext>
                </a:extLst>
              </p:cNvPr>
              <p:cNvSpPr/>
              <p:nvPr/>
            </p:nvSpPr>
            <p:spPr>
              <a:xfrm>
                <a:off x="5871333" y="4287425"/>
                <a:ext cx="899717" cy="140405"/>
              </a:xfrm>
              <a:custGeom>
                <a:avLst/>
                <a:gdLst>
                  <a:gd name="connsiteX0" fmla="*/ 59567 w 899717"/>
                  <a:gd name="connsiteY0" fmla="*/ 413 h 140405"/>
                  <a:gd name="connsiteX1" fmla="*/ 42105 w 899717"/>
                  <a:gd name="connsiteY1" fmla="*/ 57563 h 140405"/>
                  <a:gd name="connsiteX2" fmla="*/ 143705 w 899717"/>
                  <a:gd name="connsiteY2" fmla="*/ 63913 h 140405"/>
                  <a:gd name="connsiteX3" fmla="*/ 213555 w 899717"/>
                  <a:gd name="connsiteY3" fmla="*/ 63913 h 140405"/>
                  <a:gd name="connsiteX4" fmla="*/ 850142 w 899717"/>
                  <a:gd name="connsiteY4" fmla="*/ 65500 h 140405"/>
                  <a:gd name="connsiteX5" fmla="*/ 858080 w 899717"/>
                  <a:gd name="connsiteY5" fmla="*/ 81375 h 140405"/>
                  <a:gd name="connsiteX6" fmla="*/ 858080 w 899717"/>
                  <a:gd name="connsiteY6" fmla="*/ 109950 h 140405"/>
                  <a:gd name="connsiteX7" fmla="*/ 867605 w 899717"/>
                  <a:gd name="connsiteY7" fmla="*/ 140113 h 140405"/>
                  <a:gd name="connsiteX8" fmla="*/ 802517 w 899717"/>
                  <a:gd name="connsiteY8" fmla="*/ 90900 h 140405"/>
                  <a:gd name="connsiteX9" fmla="*/ 692980 w 899717"/>
                  <a:gd name="connsiteY9" fmla="*/ 90900 h 140405"/>
                  <a:gd name="connsiteX10" fmla="*/ 245305 w 899717"/>
                  <a:gd name="connsiteY10" fmla="*/ 89313 h 140405"/>
                  <a:gd name="connsiteX11" fmla="*/ 278642 w 899717"/>
                  <a:gd name="connsiteY11" fmla="*/ 89313 h 140405"/>
                  <a:gd name="connsiteX12" fmla="*/ 10355 w 899717"/>
                  <a:gd name="connsiteY12" fmla="*/ 90900 h 140405"/>
                  <a:gd name="connsiteX13" fmla="*/ 59567 w 899717"/>
                  <a:gd name="connsiteY13" fmla="*/ 413 h 14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9717" h="140405">
                    <a:moveTo>
                      <a:pt x="59567" y="413"/>
                    </a:moveTo>
                    <a:cubicBezTo>
                      <a:pt x="64859" y="-5143"/>
                      <a:pt x="28082" y="46980"/>
                      <a:pt x="42105" y="57563"/>
                    </a:cubicBezTo>
                    <a:cubicBezTo>
                      <a:pt x="56128" y="68146"/>
                      <a:pt x="115130" y="62855"/>
                      <a:pt x="143705" y="63913"/>
                    </a:cubicBezTo>
                    <a:cubicBezTo>
                      <a:pt x="172280" y="64971"/>
                      <a:pt x="213555" y="63913"/>
                      <a:pt x="213555" y="63913"/>
                    </a:cubicBezTo>
                    <a:lnTo>
                      <a:pt x="850142" y="65500"/>
                    </a:lnTo>
                    <a:cubicBezTo>
                      <a:pt x="957563" y="68410"/>
                      <a:pt x="856757" y="73967"/>
                      <a:pt x="858080" y="81375"/>
                    </a:cubicBezTo>
                    <a:cubicBezTo>
                      <a:pt x="859403" y="88783"/>
                      <a:pt x="856493" y="100160"/>
                      <a:pt x="858080" y="109950"/>
                    </a:cubicBezTo>
                    <a:cubicBezTo>
                      <a:pt x="859668" y="119740"/>
                      <a:pt x="876865" y="143288"/>
                      <a:pt x="867605" y="140113"/>
                    </a:cubicBezTo>
                    <a:cubicBezTo>
                      <a:pt x="858345" y="136938"/>
                      <a:pt x="831621" y="99102"/>
                      <a:pt x="802517" y="90900"/>
                    </a:cubicBezTo>
                    <a:cubicBezTo>
                      <a:pt x="773413" y="82698"/>
                      <a:pt x="692980" y="90900"/>
                      <a:pt x="692980" y="90900"/>
                    </a:cubicBezTo>
                    <a:lnTo>
                      <a:pt x="245305" y="89313"/>
                    </a:lnTo>
                    <a:lnTo>
                      <a:pt x="278642" y="89313"/>
                    </a:lnTo>
                    <a:cubicBezTo>
                      <a:pt x="239484" y="89577"/>
                      <a:pt x="49249" y="103071"/>
                      <a:pt x="10355" y="90900"/>
                    </a:cubicBezTo>
                    <a:cubicBezTo>
                      <a:pt x="-28539" y="78729"/>
                      <a:pt x="54275" y="5969"/>
                      <a:pt x="59567" y="4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7872017F-BF89-4A10-ACF6-6045070F73AF}"/>
                  </a:ext>
                </a:extLst>
              </p:cNvPr>
              <p:cNvSpPr/>
              <p:nvPr/>
            </p:nvSpPr>
            <p:spPr>
              <a:xfrm>
                <a:off x="6381570" y="4402892"/>
                <a:ext cx="294291" cy="39297"/>
              </a:xfrm>
              <a:custGeom>
                <a:avLst/>
                <a:gdLst>
                  <a:gd name="connsiteX0" fmla="*/ 6530 w 294291"/>
                  <a:gd name="connsiteY0" fmla="*/ 833 h 39297"/>
                  <a:gd name="connsiteX1" fmla="*/ 282755 w 294291"/>
                  <a:gd name="connsiteY1" fmla="*/ 10358 h 39297"/>
                  <a:gd name="connsiteX2" fmla="*/ 236718 w 294291"/>
                  <a:gd name="connsiteY2" fmla="*/ 13533 h 39297"/>
                  <a:gd name="connsiteX3" fmla="*/ 185918 w 294291"/>
                  <a:gd name="connsiteY3" fmla="*/ 24646 h 39297"/>
                  <a:gd name="connsiteX4" fmla="*/ 154168 w 294291"/>
                  <a:gd name="connsiteY4" fmla="*/ 38933 h 39297"/>
                  <a:gd name="connsiteX5" fmla="*/ 90668 w 294291"/>
                  <a:gd name="connsiteY5" fmla="*/ 34171 h 39297"/>
                  <a:gd name="connsiteX6" fmla="*/ 6530 w 294291"/>
                  <a:gd name="connsiteY6" fmla="*/ 833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91" h="39297">
                    <a:moveTo>
                      <a:pt x="6530" y="833"/>
                    </a:moveTo>
                    <a:cubicBezTo>
                      <a:pt x="38545" y="-3136"/>
                      <a:pt x="244390" y="8241"/>
                      <a:pt x="282755" y="10358"/>
                    </a:cubicBezTo>
                    <a:cubicBezTo>
                      <a:pt x="321120" y="12475"/>
                      <a:pt x="252857" y="11152"/>
                      <a:pt x="236718" y="13533"/>
                    </a:cubicBezTo>
                    <a:cubicBezTo>
                      <a:pt x="220579" y="15914"/>
                      <a:pt x="199676" y="20413"/>
                      <a:pt x="185918" y="24646"/>
                    </a:cubicBezTo>
                    <a:cubicBezTo>
                      <a:pt x="172160" y="28879"/>
                      <a:pt x="170043" y="37346"/>
                      <a:pt x="154168" y="38933"/>
                    </a:cubicBezTo>
                    <a:cubicBezTo>
                      <a:pt x="138293" y="40521"/>
                      <a:pt x="111835" y="36552"/>
                      <a:pt x="90668" y="34171"/>
                    </a:cubicBezTo>
                    <a:cubicBezTo>
                      <a:pt x="69501" y="31790"/>
                      <a:pt x="-25485" y="4802"/>
                      <a:pt x="6530" y="8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6E42230C-D456-434D-87ED-A399278679CF}"/>
                  </a:ext>
                </a:extLst>
              </p:cNvPr>
              <p:cNvSpPr/>
              <p:nvPr/>
            </p:nvSpPr>
            <p:spPr>
              <a:xfrm>
                <a:off x="6004745" y="4389553"/>
                <a:ext cx="314975" cy="47814"/>
              </a:xfrm>
              <a:custGeom>
                <a:avLst/>
                <a:gdLst>
                  <a:gd name="connsiteX0" fmla="*/ 10293 w 314975"/>
                  <a:gd name="connsiteY0" fmla="*/ 3060 h 47814"/>
                  <a:gd name="connsiteX1" fmla="*/ 294455 w 314975"/>
                  <a:gd name="connsiteY1" fmla="*/ 6235 h 47814"/>
                  <a:gd name="connsiteX2" fmla="*/ 284930 w 314975"/>
                  <a:gd name="connsiteY2" fmla="*/ 25285 h 47814"/>
                  <a:gd name="connsiteX3" fmla="*/ 223018 w 314975"/>
                  <a:gd name="connsiteY3" fmla="*/ 31635 h 47814"/>
                  <a:gd name="connsiteX4" fmla="*/ 218255 w 314975"/>
                  <a:gd name="connsiteY4" fmla="*/ 33222 h 47814"/>
                  <a:gd name="connsiteX5" fmla="*/ 196030 w 314975"/>
                  <a:gd name="connsiteY5" fmla="*/ 41160 h 47814"/>
                  <a:gd name="connsiteX6" fmla="*/ 121418 w 314975"/>
                  <a:gd name="connsiteY6" fmla="*/ 41160 h 47814"/>
                  <a:gd name="connsiteX7" fmla="*/ 65855 w 314975"/>
                  <a:gd name="connsiteY7" fmla="*/ 47510 h 47814"/>
                  <a:gd name="connsiteX8" fmla="*/ 10293 w 314975"/>
                  <a:gd name="connsiteY8" fmla="*/ 3060 h 4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975" h="47814">
                    <a:moveTo>
                      <a:pt x="10293" y="3060"/>
                    </a:moveTo>
                    <a:cubicBezTo>
                      <a:pt x="48393" y="-3819"/>
                      <a:pt x="248682" y="2531"/>
                      <a:pt x="294455" y="6235"/>
                    </a:cubicBezTo>
                    <a:cubicBezTo>
                      <a:pt x="340228" y="9939"/>
                      <a:pt x="296836" y="21052"/>
                      <a:pt x="284930" y="25285"/>
                    </a:cubicBezTo>
                    <a:cubicBezTo>
                      <a:pt x="273024" y="29518"/>
                      <a:pt x="234130" y="30312"/>
                      <a:pt x="223018" y="31635"/>
                    </a:cubicBezTo>
                    <a:cubicBezTo>
                      <a:pt x="211906" y="32958"/>
                      <a:pt x="222753" y="31635"/>
                      <a:pt x="218255" y="33222"/>
                    </a:cubicBezTo>
                    <a:cubicBezTo>
                      <a:pt x="213757" y="34810"/>
                      <a:pt x="212169" y="39837"/>
                      <a:pt x="196030" y="41160"/>
                    </a:cubicBezTo>
                    <a:cubicBezTo>
                      <a:pt x="179891" y="42483"/>
                      <a:pt x="143114" y="40102"/>
                      <a:pt x="121418" y="41160"/>
                    </a:cubicBezTo>
                    <a:cubicBezTo>
                      <a:pt x="99722" y="42218"/>
                      <a:pt x="80672" y="49362"/>
                      <a:pt x="65855" y="47510"/>
                    </a:cubicBezTo>
                    <a:cubicBezTo>
                      <a:pt x="51038" y="45658"/>
                      <a:pt x="-27807" y="9939"/>
                      <a:pt x="10293" y="30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C3DE4ED6-6AAC-4C4D-8C36-F8B3B1DA1C92}"/>
                  </a:ext>
                </a:extLst>
              </p:cNvPr>
              <p:cNvSpPr/>
              <p:nvPr/>
            </p:nvSpPr>
            <p:spPr>
              <a:xfrm>
                <a:off x="5387975" y="4486275"/>
                <a:ext cx="303036" cy="20638"/>
              </a:xfrm>
              <a:custGeom>
                <a:avLst/>
                <a:gdLst>
                  <a:gd name="connsiteX0" fmla="*/ 0 w 303036"/>
                  <a:gd name="connsiteY0" fmla="*/ 0 h 20638"/>
                  <a:gd name="connsiteX1" fmla="*/ 282575 w 303036"/>
                  <a:gd name="connsiteY1" fmla="*/ 4763 h 20638"/>
                  <a:gd name="connsiteX2" fmla="*/ 268288 w 303036"/>
                  <a:gd name="connsiteY2" fmla="*/ 14288 h 20638"/>
                  <a:gd name="connsiteX3" fmla="*/ 166688 w 303036"/>
                  <a:gd name="connsiteY3" fmla="*/ 20638 h 20638"/>
                  <a:gd name="connsiteX4" fmla="*/ 0 w 303036"/>
                  <a:gd name="connsiteY4" fmla="*/ 0 h 2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036" h="20638">
                    <a:moveTo>
                      <a:pt x="0" y="0"/>
                    </a:moveTo>
                    <a:lnTo>
                      <a:pt x="282575" y="4763"/>
                    </a:lnTo>
                    <a:cubicBezTo>
                      <a:pt x="327290" y="7144"/>
                      <a:pt x="287602" y="11642"/>
                      <a:pt x="268288" y="14288"/>
                    </a:cubicBezTo>
                    <a:cubicBezTo>
                      <a:pt x="248974" y="16934"/>
                      <a:pt x="166688" y="20638"/>
                      <a:pt x="166688" y="206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DD6A9671-32BC-4B4F-B99B-F8140BAE4B69}"/>
                  </a:ext>
                </a:extLst>
              </p:cNvPr>
              <p:cNvSpPr/>
              <p:nvPr/>
            </p:nvSpPr>
            <p:spPr>
              <a:xfrm>
                <a:off x="5639003" y="4482806"/>
                <a:ext cx="612604" cy="34723"/>
              </a:xfrm>
              <a:custGeom>
                <a:avLst/>
                <a:gdLst>
                  <a:gd name="connsiteX0" fmla="*/ 115685 w 612604"/>
                  <a:gd name="connsiteY0" fmla="*/ 294 h 34723"/>
                  <a:gd name="connsiteX1" fmla="*/ 166485 w 612604"/>
                  <a:gd name="connsiteY1" fmla="*/ 294 h 34723"/>
                  <a:gd name="connsiteX2" fmla="*/ 466522 w 612604"/>
                  <a:gd name="connsiteY2" fmla="*/ 8232 h 34723"/>
                  <a:gd name="connsiteX3" fmla="*/ 461760 w 612604"/>
                  <a:gd name="connsiteY3" fmla="*/ 12994 h 34723"/>
                  <a:gd name="connsiteX4" fmla="*/ 612572 w 612604"/>
                  <a:gd name="connsiteY4" fmla="*/ 33632 h 34723"/>
                  <a:gd name="connsiteX5" fmla="*/ 447472 w 612604"/>
                  <a:gd name="connsiteY5" fmla="*/ 32044 h 34723"/>
                  <a:gd name="connsiteX6" fmla="*/ 226810 w 612604"/>
                  <a:gd name="connsiteY6" fmla="*/ 30457 h 34723"/>
                  <a:gd name="connsiteX7" fmla="*/ 2972 w 612604"/>
                  <a:gd name="connsiteY7" fmla="*/ 32044 h 34723"/>
                  <a:gd name="connsiteX8" fmla="*/ 115685 w 612604"/>
                  <a:gd name="connsiteY8" fmla="*/ 294 h 3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604" h="34723">
                    <a:moveTo>
                      <a:pt x="115685" y="294"/>
                    </a:moveTo>
                    <a:cubicBezTo>
                      <a:pt x="111848" y="-368"/>
                      <a:pt x="166485" y="294"/>
                      <a:pt x="166485" y="294"/>
                    </a:cubicBezTo>
                    <a:lnTo>
                      <a:pt x="466522" y="8232"/>
                    </a:lnTo>
                    <a:cubicBezTo>
                      <a:pt x="515734" y="10349"/>
                      <a:pt x="437418" y="8761"/>
                      <a:pt x="461760" y="12994"/>
                    </a:cubicBezTo>
                    <a:cubicBezTo>
                      <a:pt x="486102" y="17227"/>
                      <a:pt x="614953" y="30457"/>
                      <a:pt x="612572" y="33632"/>
                    </a:cubicBezTo>
                    <a:cubicBezTo>
                      <a:pt x="610191" y="36807"/>
                      <a:pt x="447472" y="32044"/>
                      <a:pt x="447472" y="32044"/>
                    </a:cubicBezTo>
                    <a:lnTo>
                      <a:pt x="226810" y="30457"/>
                    </a:lnTo>
                    <a:lnTo>
                      <a:pt x="2972" y="32044"/>
                    </a:lnTo>
                    <a:cubicBezTo>
                      <a:pt x="-15020" y="32308"/>
                      <a:pt x="51920" y="32176"/>
                      <a:pt x="115685" y="2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715FD20B-4063-4E8D-B400-689024884801}"/>
                  </a:ext>
                </a:extLst>
              </p:cNvPr>
              <p:cNvSpPr/>
              <p:nvPr/>
            </p:nvSpPr>
            <p:spPr>
              <a:xfrm>
                <a:off x="5365366" y="3911589"/>
                <a:ext cx="461094" cy="79785"/>
              </a:xfrm>
              <a:custGeom>
                <a:avLst/>
                <a:gdLst>
                  <a:gd name="connsiteX0" fmla="*/ 448059 w 461094"/>
                  <a:gd name="connsiteY0" fmla="*/ 28586 h 79785"/>
                  <a:gd name="connsiteX1" fmla="*/ 46422 w 461094"/>
                  <a:gd name="connsiteY1" fmla="*/ 33349 h 79785"/>
                  <a:gd name="connsiteX2" fmla="*/ 111509 w 461094"/>
                  <a:gd name="connsiteY2" fmla="*/ 55574 h 79785"/>
                  <a:gd name="connsiteX3" fmla="*/ 1972 w 461094"/>
                  <a:gd name="connsiteY3" fmla="*/ 11 h 79785"/>
                  <a:gd name="connsiteX4" fmla="*/ 49597 w 461094"/>
                  <a:gd name="connsiteY4" fmla="*/ 50811 h 79785"/>
                  <a:gd name="connsiteX5" fmla="*/ 155959 w 461094"/>
                  <a:gd name="connsiteY5" fmla="*/ 76211 h 79785"/>
                  <a:gd name="connsiteX6" fmla="*/ 344872 w 461094"/>
                  <a:gd name="connsiteY6" fmla="*/ 74624 h 79785"/>
                  <a:gd name="connsiteX7" fmla="*/ 448059 w 461094"/>
                  <a:gd name="connsiteY7" fmla="*/ 28586 h 7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094" h="79785">
                    <a:moveTo>
                      <a:pt x="448059" y="28586"/>
                    </a:moveTo>
                    <a:cubicBezTo>
                      <a:pt x="398317" y="21707"/>
                      <a:pt x="102514" y="28851"/>
                      <a:pt x="46422" y="33349"/>
                    </a:cubicBezTo>
                    <a:cubicBezTo>
                      <a:pt x="-9670" y="37847"/>
                      <a:pt x="118917" y="61130"/>
                      <a:pt x="111509" y="55574"/>
                    </a:cubicBezTo>
                    <a:cubicBezTo>
                      <a:pt x="104101" y="50018"/>
                      <a:pt x="12291" y="805"/>
                      <a:pt x="1972" y="11"/>
                    </a:cubicBezTo>
                    <a:cubicBezTo>
                      <a:pt x="-8347" y="-783"/>
                      <a:pt x="23933" y="38111"/>
                      <a:pt x="49597" y="50811"/>
                    </a:cubicBezTo>
                    <a:cubicBezTo>
                      <a:pt x="75261" y="63511"/>
                      <a:pt x="106747" y="72242"/>
                      <a:pt x="155959" y="76211"/>
                    </a:cubicBezTo>
                    <a:cubicBezTo>
                      <a:pt x="205171" y="80180"/>
                      <a:pt x="297247" y="82297"/>
                      <a:pt x="344872" y="74624"/>
                    </a:cubicBezTo>
                    <a:cubicBezTo>
                      <a:pt x="392497" y="66951"/>
                      <a:pt x="497801" y="35465"/>
                      <a:pt x="448059" y="2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9CA84201-91E5-4598-9F11-F58B23E4A349}"/>
                  </a:ext>
                </a:extLst>
              </p:cNvPr>
              <p:cNvSpPr/>
              <p:nvPr/>
            </p:nvSpPr>
            <p:spPr>
              <a:xfrm>
                <a:off x="5282164" y="4391654"/>
                <a:ext cx="360508" cy="214089"/>
              </a:xfrm>
              <a:custGeom>
                <a:avLst/>
                <a:gdLst>
                  <a:gd name="connsiteX0" fmla="*/ 4211 w 360508"/>
                  <a:gd name="connsiteY0" fmla="*/ 116846 h 214089"/>
                  <a:gd name="connsiteX1" fmla="*/ 94699 w 360508"/>
                  <a:gd name="connsiteY1" fmla="*/ 112084 h 214089"/>
                  <a:gd name="connsiteX2" fmla="*/ 137561 w 360508"/>
                  <a:gd name="connsiteY2" fmla="*/ 94621 h 214089"/>
                  <a:gd name="connsiteX3" fmla="*/ 302661 w 360508"/>
                  <a:gd name="connsiteY3" fmla="*/ 89859 h 214089"/>
                  <a:gd name="connsiteX4" fmla="*/ 359811 w 360508"/>
                  <a:gd name="connsiteY4" fmla="*/ 73984 h 214089"/>
                  <a:gd name="connsiteX5" fmla="*/ 270911 w 360508"/>
                  <a:gd name="connsiteY5" fmla="*/ 78746 h 214089"/>
                  <a:gd name="connsiteX6" fmla="*/ 283611 w 360508"/>
                  <a:gd name="connsiteY6" fmla="*/ 81921 h 214089"/>
                  <a:gd name="connsiteX7" fmla="*/ 104224 w 360508"/>
                  <a:gd name="connsiteY7" fmla="*/ 73984 h 214089"/>
                  <a:gd name="connsiteX8" fmla="*/ 107399 w 360508"/>
                  <a:gd name="connsiteY8" fmla="*/ 97796 h 214089"/>
                  <a:gd name="connsiteX9" fmla="*/ 107399 w 360508"/>
                  <a:gd name="connsiteY9" fmla="*/ 77159 h 214089"/>
                  <a:gd name="connsiteX10" fmla="*/ 35961 w 360508"/>
                  <a:gd name="connsiteY10" fmla="*/ 56521 h 214089"/>
                  <a:gd name="connsiteX11" fmla="*/ 8974 w 360508"/>
                  <a:gd name="connsiteY11" fmla="*/ 213684 h 214089"/>
                  <a:gd name="connsiteX12" fmla="*/ 12149 w 360508"/>
                  <a:gd name="connsiteY12" fmla="*/ 2546 h 214089"/>
                  <a:gd name="connsiteX13" fmla="*/ 4211 w 360508"/>
                  <a:gd name="connsiteY13" fmla="*/ 116846 h 2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0508" h="214089">
                    <a:moveTo>
                      <a:pt x="4211" y="116846"/>
                    </a:moveTo>
                    <a:cubicBezTo>
                      <a:pt x="17969" y="135102"/>
                      <a:pt x="72474" y="115788"/>
                      <a:pt x="94699" y="112084"/>
                    </a:cubicBezTo>
                    <a:cubicBezTo>
                      <a:pt x="116924" y="108380"/>
                      <a:pt x="102901" y="98325"/>
                      <a:pt x="137561" y="94621"/>
                    </a:cubicBezTo>
                    <a:cubicBezTo>
                      <a:pt x="172221" y="90917"/>
                      <a:pt x="265619" y="93298"/>
                      <a:pt x="302661" y="89859"/>
                    </a:cubicBezTo>
                    <a:cubicBezTo>
                      <a:pt x="339703" y="86419"/>
                      <a:pt x="365103" y="75836"/>
                      <a:pt x="359811" y="73984"/>
                    </a:cubicBezTo>
                    <a:cubicBezTo>
                      <a:pt x="354519" y="72132"/>
                      <a:pt x="283611" y="77423"/>
                      <a:pt x="270911" y="78746"/>
                    </a:cubicBezTo>
                    <a:cubicBezTo>
                      <a:pt x="258211" y="80069"/>
                      <a:pt x="311392" y="82715"/>
                      <a:pt x="283611" y="81921"/>
                    </a:cubicBezTo>
                    <a:cubicBezTo>
                      <a:pt x="255830" y="81127"/>
                      <a:pt x="133593" y="71338"/>
                      <a:pt x="104224" y="73984"/>
                    </a:cubicBezTo>
                    <a:cubicBezTo>
                      <a:pt x="74855" y="76630"/>
                      <a:pt x="106870" y="97267"/>
                      <a:pt x="107399" y="97796"/>
                    </a:cubicBezTo>
                    <a:cubicBezTo>
                      <a:pt x="107928" y="98325"/>
                      <a:pt x="119305" y="84038"/>
                      <a:pt x="107399" y="77159"/>
                    </a:cubicBezTo>
                    <a:cubicBezTo>
                      <a:pt x="95493" y="70280"/>
                      <a:pt x="52365" y="33767"/>
                      <a:pt x="35961" y="56521"/>
                    </a:cubicBezTo>
                    <a:cubicBezTo>
                      <a:pt x="19557" y="79275"/>
                      <a:pt x="12943" y="222680"/>
                      <a:pt x="8974" y="213684"/>
                    </a:cubicBezTo>
                    <a:cubicBezTo>
                      <a:pt x="5005" y="204688"/>
                      <a:pt x="9239" y="23713"/>
                      <a:pt x="12149" y="2546"/>
                    </a:cubicBezTo>
                    <a:cubicBezTo>
                      <a:pt x="15059" y="-18621"/>
                      <a:pt x="-9547" y="98590"/>
                      <a:pt x="4211" y="1168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3133E932-2475-40E4-BCA0-E720C9F480AD}"/>
                  </a:ext>
                </a:extLst>
              </p:cNvPr>
              <p:cNvSpPr/>
              <p:nvPr/>
            </p:nvSpPr>
            <p:spPr>
              <a:xfrm>
                <a:off x="5757863" y="4157646"/>
                <a:ext cx="139742" cy="315803"/>
              </a:xfrm>
              <a:custGeom>
                <a:avLst/>
                <a:gdLst>
                  <a:gd name="connsiteX0" fmla="*/ 85725 w 139742"/>
                  <a:gd name="connsiteY0" fmla="*/ 68279 h 315803"/>
                  <a:gd name="connsiteX1" fmla="*/ 65087 w 139742"/>
                  <a:gd name="connsiteY1" fmla="*/ 146067 h 315803"/>
                  <a:gd name="connsiteX2" fmla="*/ 52387 w 139742"/>
                  <a:gd name="connsiteY2" fmla="*/ 282592 h 315803"/>
                  <a:gd name="connsiteX3" fmla="*/ 60325 w 139742"/>
                  <a:gd name="connsiteY3" fmla="*/ 311167 h 315803"/>
                  <a:gd name="connsiteX4" fmla="*/ 22225 w 139742"/>
                  <a:gd name="connsiteY4" fmla="*/ 312754 h 315803"/>
                  <a:gd name="connsiteX5" fmla="*/ 0 w 139742"/>
                  <a:gd name="connsiteY5" fmla="*/ 312754 h 315803"/>
                  <a:gd name="connsiteX6" fmla="*/ 42862 w 139742"/>
                  <a:gd name="connsiteY6" fmla="*/ 312754 h 315803"/>
                  <a:gd name="connsiteX7" fmla="*/ 14287 w 139742"/>
                  <a:gd name="connsiteY7" fmla="*/ 309579 h 315803"/>
                  <a:gd name="connsiteX8" fmla="*/ 15875 w 139742"/>
                  <a:gd name="connsiteY8" fmla="*/ 239729 h 315803"/>
                  <a:gd name="connsiteX9" fmla="*/ 3175 w 139742"/>
                  <a:gd name="connsiteY9" fmla="*/ 244492 h 315803"/>
                  <a:gd name="connsiteX10" fmla="*/ 15875 w 139742"/>
                  <a:gd name="connsiteY10" fmla="*/ 179404 h 315803"/>
                  <a:gd name="connsiteX11" fmla="*/ 90487 w 139742"/>
                  <a:gd name="connsiteY11" fmla="*/ 12717 h 315803"/>
                  <a:gd name="connsiteX12" fmla="*/ 139700 w 139742"/>
                  <a:gd name="connsiteY12" fmla="*/ 17479 h 315803"/>
                  <a:gd name="connsiteX13" fmla="*/ 85725 w 139742"/>
                  <a:gd name="connsiteY13" fmla="*/ 68279 h 31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742" h="315803">
                    <a:moveTo>
                      <a:pt x="85725" y="68279"/>
                    </a:moveTo>
                    <a:cubicBezTo>
                      <a:pt x="73290" y="89710"/>
                      <a:pt x="70643" y="110348"/>
                      <a:pt x="65087" y="146067"/>
                    </a:cubicBezTo>
                    <a:cubicBezTo>
                      <a:pt x="59531" y="181786"/>
                      <a:pt x="53181" y="255075"/>
                      <a:pt x="52387" y="282592"/>
                    </a:cubicBezTo>
                    <a:cubicBezTo>
                      <a:pt x="51593" y="310109"/>
                      <a:pt x="65352" y="306140"/>
                      <a:pt x="60325" y="311167"/>
                    </a:cubicBezTo>
                    <a:cubicBezTo>
                      <a:pt x="55298" y="316194"/>
                      <a:pt x="32279" y="312490"/>
                      <a:pt x="22225" y="312754"/>
                    </a:cubicBezTo>
                    <a:cubicBezTo>
                      <a:pt x="12171" y="313018"/>
                      <a:pt x="0" y="312754"/>
                      <a:pt x="0" y="312754"/>
                    </a:cubicBezTo>
                    <a:cubicBezTo>
                      <a:pt x="3439" y="312754"/>
                      <a:pt x="40481" y="313283"/>
                      <a:pt x="42862" y="312754"/>
                    </a:cubicBezTo>
                    <a:cubicBezTo>
                      <a:pt x="45243" y="312225"/>
                      <a:pt x="18785" y="321750"/>
                      <a:pt x="14287" y="309579"/>
                    </a:cubicBezTo>
                    <a:cubicBezTo>
                      <a:pt x="9789" y="297408"/>
                      <a:pt x="17727" y="250577"/>
                      <a:pt x="15875" y="239729"/>
                    </a:cubicBezTo>
                    <a:cubicBezTo>
                      <a:pt x="14023" y="228881"/>
                      <a:pt x="3175" y="254546"/>
                      <a:pt x="3175" y="244492"/>
                    </a:cubicBezTo>
                    <a:cubicBezTo>
                      <a:pt x="3175" y="234438"/>
                      <a:pt x="1323" y="218033"/>
                      <a:pt x="15875" y="179404"/>
                    </a:cubicBezTo>
                    <a:cubicBezTo>
                      <a:pt x="30427" y="140775"/>
                      <a:pt x="69849" y="39705"/>
                      <a:pt x="90487" y="12717"/>
                    </a:cubicBezTo>
                    <a:cubicBezTo>
                      <a:pt x="111125" y="-14271"/>
                      <a:pt x="138112" y="8748"/>
                      <a:pt x="139700" y="17479"/>
                    </a:cubicBezTo>
                    <a:cubicBezTo>
                      <a:pt x="141288" y="26210"/>
                      <a:pt x="98160" y="46848"/>
                      <a:pt x="85725" y="68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6F0D9063-34A2-4BD0-8EC4-763A1E34DC81}"/>
                  </a:ext>
                </a:extLst>
              </p:cNvPr>
              <p:cNvSpPr/>
              <p:nvPr/>
            </p:nvSpPr>
            <p:spPr>
              <a:xfrm>
                <a:off x="5485544" y="4281261"/>
                <a:ext cx="214614" cy="16102"/>
              </a:xfrm>
              <a:custGeom>
                <a:avLst/>
                <a:gdLst>
                  <a:gd name="connsiteX0" fmla="*/ 4031 w 214614"/>
                  <a:gd name="connsiteY0" fmla="*/ 9752 h 16102"/>
                  <a:gd name="connsiteX1" fmla="*/ 70706 w 214614"/>
                  <a:gd name="connsiteY1" fmla="*/ 16102 h 16102"/>
                  <a:gd name="connsiteX2" fmla="*/ 210406 w 214614"/>
                  <a:gd name="connsiteY2" fmla="*/ 9752 h 16102"/>
                  <a:gd name="connsiteX3" fmla="*/ 178656 w 214614"/>
                  <a:gd name="connsiteY3" fmla="*/ 227 h 16102"/>
                  <a:gd name="connsiteX4" fmla="*/ 183419 w 214614"/>
                  <a:gd name="connsiteY4" fmla="*/ 3402 h 16102"/>
                  <a:gd name="connsiteX5" fmla="*/ 4031 w 214614"/>
                  <a:gd name="connsiteY5" fmla="*/ 9752 h 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614" h="16102">
                    <a:moveTo>
                      <a:pt x="4031" y="9752"/>
                    </a:moveTo>
                    <a:cubicBezTo>
                      <a:pt x="-14754" y="11869"/>
                      <a:pt x="36310" y="16102"/>
                      <a:pt x="70706" y="16102"/>
                    </a:cubicBezTo>
                    <a:cubicBezTo>
                      <a:pt x="105102" y="16102"/>
                      <a:pt x="192414" y="12398"/>
                      <a:pt x="210406" y="9752"/>
                    </a:cubicBezTo>
                    <a:cubicBezTo>
                      <a:pt x="228398" y="7106"/>
                      <a:pt x="183154" y="1285"/>
                      <a:pt x="178656" y="227"/>
                    </a:cubicBezTo>
                    <a:cubicBezTo>
                      <a:pt x="174158" y="-831"/>
                      <a:pt x="209083" y="2079"/>
                      <a:pt x="183419" y="3402"/>
                    </a:cubicBezTo>
                    <a:cubicBezTo>
                      <a:pt x="157755" y="4725"/>
                      <a:pt x="22816" y="7635"/>
                      <a:pt x="4031" y="97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5DFE2170-88E6-4843-85F6-0518FC3AA4F8}"/>
                  </a:ext>
                </a:extLst>
              </p:cNvPr>
              <p:cNvSpPr/>
              <p:nvPr/>
            </p:nvSpPr>
            <p:spPr>
              <a:xfrm>
                <a:off x="5907088" y="4285597"/>
                <a:ext cx="330485" cy="14948"/>
              </a:xfrm>
              <a:custGeom>
                <a:avLst/>
                <a:gdLst>
                  <a:gd name="connsiteX0" fmla="*/ 0 w 330485"/>
                  <a:gd name="connsiteY0" fmla="*/ 653 h 14948"/>
                  <a:gd name="connsiteX1" fmla="*/ 50800 w 330485"/>
                  <a:gd name="connsiteY1" fmla="*/ 653 h 14948"/>
                  <a:gd name="connsiteX2" fmla="*/ 328612 w 330485"/>
                  <a:gd name="connsiteY2" fmla="*/ 2241 h 14948"/>
                  <a:gd name="connsiteX3" fmla="*/ 176212 w 330485"/>
                  <a:gd name="connsiteY3" fmla="*/ 653 h 14948"/>
                  <a:gd name="connsiteX4" fmla="*/ 252412 w 330485"/>
                  <a:gd name="connsiteY4" fmla="*/ 14941 h 14948"/>
                  <a:gd name="connsiteX5" fmla="*/ 0 w 330485"/>
                  <a:gd name="connsiteY5" fmla="*/ 653 h 1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485" h="14948">
                    <a:moveTo>
                      <a:pt x="0" y="653"/>
                    </a:moveTo>
                    <a:lnTo>
                      <a:pt x="50800" y="653"/>
                    </a:lnTo>
                    <a:lnTo>
                      <a:pt x="328612" y="2241"/>
                    </a:lnTo>
                    <a:cubicBezTo>
                      <a:pt x="349514" y="2241"/>
                      <a:pt x="188912" y="-1464"/>
                      <a:pt x="176212" y="653"/>
                    </a:cubicBezTo>
                    <a:cubicBezTo>
                      <a:pt x="163512" y="2770"/>
                      <a:pt x="280987" y="14676"/>
                      <a:pt x="252412" y="14941"/>
                    </a:cubicBezTo>
                    <a:cubicBezTo>
                      <a:pt x="223837" y="15206"/>
                      <a:pt x="114299" y="8723"/>
                      <a:pt x="0" y="6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FEB6F08F-7CD9-4FC8-9BA0-5F7E9AFECC04}"/>
                  </a:ext>
                </a:extLst>
              </p:cNvPr>
              <p:cNvSpPr/>
              <p:nvPr/>
            </p:nvSpPr>
            <p:spPr>
              <a:xfrm>
                <a:off x="6305239" y="4278275"/>
                <a:ext cx="433012" cy="73337"/>
              </a:xfrm>
              <a:custGeom>
                <a:avLst/>
                <a:gdLst>
                  <a:gd name="connsiteX0" fmla="*/ 427349 w 433012"/>
                  <a:gd name="connsiteY0" fmla="*/ 19088 h 73337"/>
                  <a:gd name="connsiteX1" fmla="*/ 360674 w 433012"/>
                  <a:gd name="connsiteY1" fmla="*/ 17500 h 73337"/>
                  <a:gd name="connsiteX2" fmla="*/ 209861 w 433012"/>
                  <a:gd name="connsiteY2" fmla="*/ 38 h 73337"/>
                  <a:gd name="connsiteX3" fmla="*/ 220974 w 433012"/>
                  <a:gd name="connsiteY3" fmla="*/ 12738 h 73337"/>
                  <a:gd name="connsiteX4" fmla="*/ 33649 w 433012"/>
                  <a:gd name="connsiteY4" fmla="*/ 11150 h 73337"/>
                  <a:gd name="connsiteX5" fmla="*/ 3486 w 433012"/>
                  <a:gd name="connsiteY5" fmla="*/ 73063 h 73337"/>
                  <a:gd name="connsiteX6" fmla="*/ 5074 w 433012"/>
                  <a:gd name="connsiteY6" fmla="*/ 33375 h 73337"/>
                  <a:gd name="connsiteX7" fmla="*/ 43174 w 433012"/>
                  <a:gd name="connsiteY7" fmla="*/ 22263 h 73337"/>
                  <a:gd name="connsiteX8" fmla="*/ 240024 w 433012"/>
                  <a:gd name="connsiteY8" fmla="*/ 39725 h 73337"/>
                  <a:gd name="connsiteX9" fmla="*/ 220974 w 433012"/>
                  <a:gd name="connsiteY9" fmla="*/ 20675 h 73337"/>
                  <a:gd name="connsiteX10" fmla="*/ 427349 w 433012"/>
                  <a:gd name="connsiteY10" fmla="*/ 19088 h 7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3012" h="73337">
                    <a:moveTo>
                      <a:pt x="427349" y="19088"/>
                    </a:moveTo>
                    <a:cubicBezTo>
                      <a:pt x="450632" y="18559"/>
                      <a:pt x="396922" y="20675"/>
                      <a:pt x="360674" y="17500"/>
                    </a:cubicBezTo>
                    <a:cubicBezTo>
                      <a:pt x="324426" y="14325"/>
                      <a:pt x="233144" y="832"/>
                      <a:pt x="209861" y="38"/>
                    </a:cubicBezTo>
                    <a:cubicBezTo>
                      <a:pt x="186578" y="-756"/>
                      <a:pt x="250343" y="10886"/>
                      <a:pt x="220974" y="12738"/>
                    </a:cubicBezTo>
                    <a:cubicBezTo>
                      <a:pt x="191605" y="14590"/>
                      <a:pt x="69897" y="1096"/>
                      <a:pt x="33649" y="11150"/>
                    </a:cubicBezTo>
                    <a:cubicBezTo>
                      <a:pt x="-2599" y="21204"/>
                      <a:pt x="8248" y="69359"/>
                      <a:pt x="3486" y="73063"/>
                    </a:cubicBezTo>
                    <a:cubicBezTo>
                      <a:pt x="-1276" y="76767"/>
                      <a:pt x="-1541" y="41842"/>
                      <a:pt x="5074" y="33375"/>
                    </a:cubicBezTo>
                    <a:cubicBezTo>
                      <a:pt x="11689" y="24908"/>
                      <a:pt x="4016" y="21205"/>
                      <a:pt x="43174" y="22263"/>
                    </a:cubicBezTo>
                    <a:cubicBezTo>
                      <a:pt x="82332" y="23321"/>
                      <a:pt x="210391" y="39990"/>
                      <a:pt x="240024" y="39725"/>
                    </a:cubicBezTo>
                    <a:cubicBezTo>
                      <a:pt x="269657" y="39460"/>
                      <a:pt x="193986" y="23850"/>
                      <a:pt x="220974" y="20675"/>
                    </a:cubicBezTo>
                    <a:cubicBezTo>
                      <a:pt x="247962" y="17500"/>
                      <a:pt x="404066" y="19617"/>
                      <a:pt x="427349" y="19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: 図形 1023">
                <a:extLst>
                  <a:ext uri="{FF2B5EF4-FFF2-40B4-BE49-F238E27FC236}">
                    <a16:creationId xmlns:a16="http://schemas.microsoft.com/office/drawing/2014/main" id="{9AA44B0F-9AE5-4C77-85D8-6B88E32BAA59}"/>
                  </a:ext>
                </a:extLst>
              </p:cNvPr>
              <p:cNvSpPr/>
              <p:nvPr/>
            </p:nvSpPr>
            <p:spPr>
              <a:xfrm>
                <a:off x="6538734" y="4279673"/>
                <a:ext cx="209769" cy="82891"/>
              </a:xfrm>
              <a:custGeom>
                <a:avLst/>
                <a:gdLst>
                  <a:gd name="connsiteX0" fmla="*/ 179 w 209769"/>
                  <a:gd name="connsiteY0" fmla="*/ 1815 h 82891"/>
                  <a:gd name="connsiteX1" fmla="*/ 162104 w 209769"/>
                  <a:gd name="connsiteY1" fmla="*/ 4990 h 82891"/>
                  <a:gd name="connsiteX2" fmla="*/ 182741 w 209769"/>
                  <a:gd name="connsiteY2" fmla="*/ 36740 h 82891"/>
                  <a:gd name="connsiteX3" fmla="*/ 192266 w 209769"/>
                  <a:gd name="connsiteY3" fmla="*/ 82777 h 82891"/>
                  <a:gd name="connsiteX4" fmla="*/ 197029 w 209769"/>
                  <a:gd name="connsiteY4" fmla="*/ 22452 h 82891"/>
                  <a:gd name="connsiteX5" fmla="*/ 179 w 209769"/>
                  <a:gd name="connsiteY5" fmla="*/ 1815 h 8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769" h="82891">
                    <a:moveTo>
                      <a:pt x="179" y="1815"/>
                    </a:moveTo>
                    <a:cubicBezTo>
                      <a:pt x="-5642" y="-1095"/>
                      <a:pt x="131677" y="-831"/>
                      <a:pt x="162104" y="4990"/>
                    </a:cubicBezTo>
                    <a:cubicBezTo>
                      <a:pt x="192531" y="10811"/>
                      <a:pt x="177714" y="23775"/>
                      <a:pt x="182741" y="36740"/>
                    </a:cubicBezTo>
                    <a:cubicBezTo>
                      <a:pt x="187768" y="49705"/>
                      <a:pt x="189885" y="85158"/>
                      <a:pt x="192266" y="82777"/>
                    </a:cubicBezTo>
                    <a:cubicBezTo>
                      <a:pt x="194647" y="80396"/>
                      <a:pt x="227192" y="35152"/>
                      <a:pt x="197029" y="22452"/>
                    </a:cubicBezTo>
                    <a:cubicBezTo>
                      <a:pt x="166867" y="9752"/>
                      <a:pt x="6000" y="4725"/>
                      <a:pt x="179" y="18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フリーフォーム: 図形 1024">
                <a:extLst>
                  <a:ext uri="{FF2B5EF4-FFF2-40B4-BE49-F238E27FC236}">
                    <a16:creationId xmlns:a16="http://schemas.microsoft.com/office/drawing/2014/main" id="{14D7CC18-8778-48EB-8710-3D1CDF9CF7F6}"/>
                  </a:ext>
                </a:extLst>
              </p:cNvPr>
              <p:cNvSpPr/>
              <p:nvPr/>
            </p:nvSpPr>
            <p:spPr>
              <a:xfrm>
                <a:off x="5316538" y="4360215"/>
                <a:ext cx="377157" cy="54623"/>
              </a:xfrm>
              <a:custGeom>
                <a:avLst/>
                <a:gdLst>
                  <a:gd name="connsiteX0" fmla="*/ 0 w 377157"/>
                  <a:gd name="connsiteY0" fmla="*/ 49860 h 54623"/>
                  <a:gd name="connsiteX1" fmla="*/ 63500 w 377157"/>
                  <a:gd name="connsiteY1" fmla="*/ 51448 h 54623"/>
                  <a:gd name="connsiteX2" fmla="*/ 363537 w 377157"/>
                  <a:gd name="connsiteY2" fmla="*/ 54623 h 54623"/>
                  <a:gd name="connsiteX3" fmla="*/ 323850 w 377157"/>
                  <a:gd name="connsiteY3" fmla="*/ 46685 h 54623"/>
                  <a:gd name="connsiteX4" fmla="*/ 304800 w 377157"/>
                  <a:gd name="connsiteY4" fmla="*/ 21285 h 54623"/>
                  <a:gd name="connsiteX5" fmla="*/ 290512 w 377157"/>
                  <a:gd name="connsiteY5" fmla="*/ 48273 h 54623"/>
                  <a:gd name="connsiteX6" fmla="*/ 242887 w 377157"/>
                  <a:gd name="connsiteY6" fmla="*/ 5410 h 54623"/>
                  <a:gd name="connsiteX7" fmla="*/ 241300 w 377157"/>
                  <a:gd name="connsiteY7" fmla="*/ 38748 h 54623"/>
                  <a:gd name="connsiteX8" fmla="*/ 223837 w 377157"/>
                  <a:gd name="connsiteY8" fmla="*/ 8585 h 54623"/>
                  <a:gd name="connsiteX9" fmla="*/ 160337 w 377157"/>
                  <a:gd name="connsiteY9" fmla="*/ 2235 h 54623"/>
                  <a:gd name="connsiteX10" fmla="*/ 188912 w 377157"/>
                  <a:gd name="connsiteY10" fmla="*/ 41923 h 54623"/>
                  <a:gd name="connsiteX11" fmla="*/ 157162 w 377157"/>
                  <a:gd name="connsiteY11" fmla="*/ 46685 h 54623"/>
                  <a:gd name="connsiteX12" fmla="*/ 0 w 377157"/>
                  <a:gd name="connsiteY12" fmla="*/ 49860 h 5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157" h="54623">
                    <a:moveTo>
                      <a:pt x="0" y="49860"/>
                    </a:moveTo>
                    <a:lnTo>
                      <a:pt x="63500" y="51448"/>
                    </a:lnTo>
                    <a:lnTo>
                      <a:pt x="363537" y="54623"/>
                    </a:lnTo>
                    <a:cubicBezTo>
                      <a:pt x="406929" y="53829"/>
                      <a:pt x="333639" y="52241"/>
                      <a:pt x="323850" y="46685"/>
                    </a:cubicBezTo>
                    <a:cubicBezTo>
                      <a:pt x="314061" y="41129"/>
                      <a:pt x="310356" y="21020"/>
                      <a:pt x="304800" y="21285"/>
                    </a:cubicBezTo>
                    <a:cubicBezTo>
                      <a:pt x="299244" y="21550"/>
                      <a:pt x="300831" y="50919"/>
                      <a:pt x="290512" y="48273"/>
                    </a:cubicBezTo>
                    <a:cubicBezTo>
                      <a:pt x="280193" y="45627"/>
                      <a:pt x="251089" y="6998"/>
                      <a:pt x="242887" y="5410"/>
                    </a:cubicBezTo>
                    <a:cubicBezTo>
                      <a:pt x="234685" y="3822"/>
                      <a:pt x="244475" y="38219"/>
                      <a:pt x="241300" y="38748"/>
                    </a:cubicBezTo>
                    <a:cubicBezTo>
                      <a:pt x="238125" y="39277"/>
                      <a:pt x="237331" y="14670"/>
                      <a:pt x="223837" y="8585"/>
                    </a:cubicBezTo>
                    <a:cubicBezTo>
                      <a:pt x="210343" y="2500"/>
                      <a:pt x="166158" y="-3321"/>
                      <a:pt x="160337" y="2235"/>
                    </a:cubicBezTo>
                    <a:cubicBezTo>
                      <a:pt x="154516" y="7791"/>
                      <a:pt x="189441" y="34515"/>
                      <a:pt x="188912" y="41923"/>
                    </a:cubicBezTo>
                    <a:cubicBezTo>
                      <a:pt x="188383" y="49331"/>
                      <a:pt x="188647" y="45891"/>
                      <a:pt x="157162" y="46685"/>
                    </a:cubicBezTo>
                    <a:cubicBezTo>
                      <a:pt x="125677" y="47479"/>
                      <a:pt x="62838" y="47082"/>
                      <a:pt x="0" y="498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フリーフォーム: 図形 1025">
                <a:extLst>
                  <a:ext uri="{FF2B5EF4-FFF2-40B4-BE49-F238E27FC236}">
                    <a16:creationId xmlns:a16="http://schemas.microsoft.com/office/drawing/2014/main" id="{2699C7A9-6CF3-42CC-A105-7D6B7A632965}"/>
                  </a:ext>
                </a:extLst>
              </p:cNvPr>
              <p:cNvSpPr/>
              <p:nvPr/>
            </p:nvSpPr>
            <p:spPr>
              <a:xfrm>
                <a:off x="5694399" y="4456113"/>
                <a:ext cx="633657" cy="20637"/>
              </a:xfrm>
              <a:custGeom>
                <a:avLst/>
                <a:gdLst>
                  <a:gd name="connsiteX0" fmla="*/ 31714 w 633657"/>
                  <a:gd name="connsiteY0" fmla="*/ 1587 h 20637"/>
                  <a:gd name="connsiteX1" fmla="*/ 615914 w 633657"/>
                  <a:gd name="connsiteY1" fmla="*/ 20637 h 20637"/>
                  <a:gd name="connsiteX2" fmla="*/ 453989 w 633657"/>
                  <a:gd name="connsiteY2" fmla="*/ 0 h 20637"/>
                  <a:gd name="connsiteX3" fmla="*/ 161889 w 633657"/>
                  <a:gd name="connsiteY3" fmla="*/ 9525 h 20637"/>
                  <a:gd name="connsiteX4" fmla="*/ 85689 w 633657"/>
                  <a:gd name="connsiteY4" fmla="*/ 7937 h 20637"/>
                  <a:gd name="connsiteX5" fmla="*/ 31714 w 633657"/>
                  <a:gd name="connsiteY5" fmla="*/ 1587 h 2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657" h="20637">
                    <a:moveTo>
                      <a:pt x="31714" y="1587"/>
                    </a:moveTo>
                    <a:lnTo>
                      <a:pt x="615914" y="20637"/>
                    </a:lnTo>
                    <a:cubicBezTo>
                      <a:pt x="686293" y="20373"/>
                      <a:pt x="529660" y="1852"/>
                      <a:pt x="453989" y="0"/>
                    </a:cubicBezTo>
                    <a:lnTo>
                      <a:pt x="161889" y="9525"/>
                    </a:lnTo>
                    <a:cubicBezTo>
                      <a:pt x="100506" y="10848"/>
                      <a:pt x="105797" y="9260"/>
                      <a:pt x="85689" y="7937"/>
                    </a:cubicBezTo>
                    <a:cubicBezTo>
                      <a:pt x="65581" y="6614"/>
                      <a:pt x="-56657" y="-530"/>
                      <a:pt x="31714" y="158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: 図形 1026">
                <a:extLst>
                  <a:ext uri="{FF2B5EF4-FFF2-40B4-BE49-F238E27FC236}">
                    <a16:creationId xmlns:a16="http://schemas.microsoft.com/office/drawing/2014/main" id="{745166AE-A7B6-4578-97E5-6EEC29D8E02D}"/>
                  </a:ext>
                </a:extLst>
              </p:cNvPr>
              <p:cNvSpPr/>
              <p:nvPr/>
            </p:nvSpPr>
            <p:spPr>
              <a:xfrm>
                <a:off x="6052540" y="4281312"/>
                <a:ext cx="269019" cy="238428"/>
              </a:xfrm>
              <a:custGeom>
                <a:avLst/>
                <a:gdLst>
                  <a:gd name="connsiteX0" fmla="*/ 5360 w 269019"/>
                  <a:gd name="connsiteY0" fmla="*/ 209726 h 238428"/>
                  <a:gd name="connsiteX1" fmla="*/ 59335 w 269019"/>
                  <a:gd name="connsiteY1" fmla="*/ 211313 h 238428"/>
                  <a:gd name="connsiteX2" fmla="*/ 240310 w 269019"/>
                  <a:gd name="connsiteY2" fmla="*/ 238301 h 238428"/>
                  <a:gd name="connsiteX3" fmla="*/ 238723 w 269019"/>
                  <a:gd name="connsiteY3" fmla="*/ 216076 h 238428"/>
                  <a:gd name="connsiteX4" fmla="*/ 243485 w 269019"/>
                  <a:gd name="connsiteY4" fmla="*/ 114476 h 238428"/>
                  <a:gd name="connsiteX5" fmla="*/ 249835 w 269019"/>
                  <a:gd name="connsiteY5" fmla="*/ 176 h 238428"/>
                  <a:gd name="connsiteX6" fmla="*/ 268885 w 269019"/>
                  <a:gd name="connsiteY6" fmla="*/ 141463 h 238428"/>
                  <a:gd name="connsiteX7" fmla="*/ 253010 w 269019"/>
                  <a:gd name="connsiteY7" fmla="*/ 222426 h 238428"/>
                  <a:gd name="connsiteX8" fmla="*/ 172048 w 269019"/>
                  <a:gd name="connsiteY8" fmla="*/ 212901 h 238428"/>
                  <a:gd name="connsiteX9" fmla="*/ 5360 w 269019"/>
                  <a:gd name="connsiteY9" fmla="*/ 209726 h 2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019" h="238428">
                    <a:moveTo>
                      <a:pt x="5360" y="209726"/>
                    </a:moveTo>
                    <a:cubicBezTo>
                      <a:pt x="-13425" y="209461"/>
                      <a:pt x="20177" y="206550"/>
                      <a:pt x="59335" y="211313"/>
                    </a:cubicBezTo>
                    <a:cubicBezTo>
                      <a:pt x="98493" y="216076"/>
                      <a:pt x="210412" y="237507"/>
                      <a:pt x="240310" y="238301"/>
                    </a:cubicBezTo>
                    <a:cubicBezTo>
                      <a:pt x="270208" y="239095"/>
                      <a:pt x="238194" y="236713"/>
                      <a:pt x="238723" y="216076"/>
                    </a:cubicBezTo>
                    <a:cubicBezTo>
                      <a:pt x="239252" y="195439"/>
                      <a:pt x="241633" y="150459"/>
                      <a:pt x="243485" y="114476"/>
                    </a:cubicBezTo>
                    <a:cubicBezTo>
                      <a:pt x="245337" y="78493"/>
                      <a:pt x="245602" y="-4322"/>
                      <a:pt x="249835" y="176"/>
                    </a:cubicBezTo>
                    <a:cubicBezTo>
                      <a:pt x="254068" y="4674"/>
                      <a:pt x="268356" y="104421"/>
                      <a:pt x="268885" y="141463"/>
                    </a:cubicBezTo>
                    <a:cubicBezTo>
                      <a:pt x="269414" y="178505"/>
                      <a:pt x="269150" y="210520"/>
                      <a:pt x="253010" y="222426"/>
                    </a:cubicBezTo>
                    <a:cubicBezTo>
                      <a:pt x="236871" y="234332"/>
                      <a:pt x="214911" y="216605"/>
                      <a:pt x="172048" y="212901"/>
                    </a:cubicBezTo>
                    <a:cubicBezTo>
                      <a:pt x="129185" y="209197"/>
                      <a:pt x="24145" y="209991"/>
                      <a:pt x="5360" y="2097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: 図形 1027">
                <a:extLst>
                  <a:ext uri="{FF2B5EF4-FFF2-40B4-BE49-F238E27FC236}">
                    <a16:creationId xmlns:a16="http://schemas.microsoft.com/office/drawing/2014/main" id="{FA606A2F-4B14-4B8E-9D98-18A5F9E57063}"/>
                  </a:ext>
                </a:extLst>
              </p:cNvPr>
              <p:cNvSpPr/>
              <p:nvPr/>
            </p:nvSpPr>
            <p:spPr>
              <a:xfrm>
                <a:off x="6111875" y="4437063"/>
                <a:ext cx="187325" cy="75133"/>
              </a:xfrm>
              <a:custGeom>
                <a:avLst/>
                <a:gdLst>
                  <a:gd name="connsiteX0" fmla="*/ 0 w 187325"/>
                  <a:gd name="connsiteY0" fmla="*/ 0 h 75133"/>
                  <a:gd name="connsiteX1" fmla="*/ 30163 w 187325"/>
                  <a:gd name="connsiteY1" fmla="*/ 57150 h 75133"/>
                  <a:gd name="connsiteX2" fmla="*/ 28575 w 187325"/>
                  <a:gd name="connsiteY2" fmla="*/ 74612 h 75133"/>
                  <a:gd name="connsiteX3" fmla="*/ 44450 w 187325"/>
                  <a:gd name="connsiteY3" fmla="*/ 41275 h 75133"/>
                  <a:gd name="connsiteX4" fmla="*/ 187325 w 187325"/>
                  <a:gd name="connsiteY4" fmla="*/ 41275 h 7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25" h="75133">
                    <a:moveTo>
                      <a:pt x="0" y="0"/>
                    </a:moveTo>
                    <a:cubicBezTo>
                      <a:pt x="12700" y="22357"/>
                      <a:pt x="25400" y="44715"/>
                      <a:pt x="30163" y="57150"/>
                    </a:cubicBezTo>
                    <a:cubicBezTo>
                      <a:pt x="34926" y="69585"/>
                      <a:pt x="26194" y="77258"/>
                      <a:pt x="28575" y="74612"/>
                    </a:cubicBezTo>
                    <a:cubicBezTo>
                      <a:pt x="30956" y="71966"/>
                      <a:pt x="17992" y="46831"/>
                      <a:pt x="44450" y="41275"/>
                    </a:cubicBezTo>
                    <a:cubicBezTo>
                      <a:pt x="70908" y="35719"/>
                      <a:pt x="129116" y="38497"/>
                      <a:pt x="187325" y="41275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フリーフォーム: 図形 1028">
                <a:extLst>
                  <a:ext uri="{FF2B5EF4-FFF2-40B4-BE49-F238E27FC236}">
                    <a16:creationId xmlns:a16="http://schemas.microsoft.com/office/drawing/2014/main" id="{24E7B437-B300-408E-9197-778FDC209B9E}"/>
                  </a:ext>
                </a:extLst>
              </p:cNvPr>
              <p:cNvSpPr/>
              <p:nvPr/>
            </p:nvSpPr>
            <p:spPr>
              <a:xfrm>
                <a:off x="6303963" y="4341698"/>
                <a:ext cx="436093" cy="145496"/>
              </a:xfrm>
              <a:custGeom>
                <a:avLst/>
                <a:gdLst>
                  <a:gd name="connsiteX0" fmla="*/ 0 w 436093"/>
                  <a:gd name="connsiteY0" fmla="*/ 120765 h 145496"/>
                  <a:gd name="connsiteX1" fmla="*/ 71437 w 436093"/>
                  <a:gd name="connsiteY1" fmla="*/ 120765 h 145496"/>
                  <a:gd name="connsiteX2" fmla="*/ 411162 w 436093"/>
                  <a:gd name="connsiteY2" fmla="*/ 120765 h 145496"/>
                  <a:gd name="connsiteX3" fmla="*/ 411162 w 436093"/>
                  <a:gd name="connsiteY3" fmla="*/ 69965 h 145496"/>
                  <a:gd name="connsiteX4" fmla="*/ 417512 w 436093"/>
                  <a:gd name="connsiteY4" fmla="*/ 115 h 145496"/>
                  <a:gd name="connsiteX5" fmla="*/ 430212 w 436093"/>
                  <a:gd name="connsiteY5" fmla="*/ 87427 h 145496"/>
                  <a:gd name="connsiteX6" fmla="*/ 401637 w 436093"/>
                  <a:gd name="connsiteY6" fmla="*/ 142990 h 145496"/>
                  <a:gd name="connsiteX7" fmla="*/ 323850 w 436093"/>
                  <a:gd name="connsiteY7" fmla="*/ 136640 h 145496"/>
                  <a:gd name="connsiteX8" fmla="*/ 0 w 436093"/>
                  <a:gd name="connsiteY8" fmla="*/ 120765 h 14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093" h="145496">
                    <a:moveTo>
                      <a:pt x="0" y="120765"/>
                    </a:moveTo>
                    <a:lnTo>
                      <a:pt x="71437" y="120765"/>
                    </a:lnTo>
                    <a:cubicBezTo>
                      <a:pt x="139964" y="120765"/>
                      <a:pt x="354541" y="129232"/>
                      <a:pt x="411162" y="120765"/>
                    </a:cubicBezTo>
                    <a:cubicBezTo>
                      <a:pt x="467783" y="112298"/>
                      <a:pt x="410104" y="90073"/>
                      <a:pt x="411162" y="69965"/>
                    </a:cubicBezTo>
                    <a:cubicBezTo>
                      <a:pt x="412220" y="49857"/>
                      <a:pt x="414337" y="-2795"/>
                      <a:pt x="417512" y="115"/>
                    </a:cubicBezTo>
                    <a:cubicBezTo>
                      <a:pt x="420687" y="3025"/>
                      <a:pt x="432858" y="63615"/>
                      <a:pt x="430212" y="87427"/>
                    </a:cubicBezTo>
                    <a:cubicBezTo>
                      <a:pt x="427566" y="111239"/>
                      <a:pt x="419364" y="134788"/>
                      <a:pt x="401637" y="142990"/>
                    </a:cubicBezTo>
                    <a:cubicBezTo>
                      <a:pt x="383910" y="151192"/>
                      <a:pt x="323850" y="136640"/>
                      <a:pt x="323850" y="136640"/>
                    </a:cubicBezTo>
                    <a:lnTo>
                      <a:pt x="0" y="120765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フリーフォーム: 図形 1029">
                <a:extLst>
                  <a:ext uri="{FF2B5EF4-FFF2-40B4-BE49-F238E27FC236}">
                    <a16:creationId xmlns:a16="http://schemas.microsoft.com/office/drawing/2014/main" id="{DF3E4D2D-8F55-4136-98D4-6EC9B81D36AB}"/>
                  </a:ext>
                </a:extLst>
              </p:cNvPr>
              <p:cNvSpPr/>
              <p:nvPr/>
            </p:nvSpPr>
            <p:spPr>
              <a:xfrm>
                <a:off x="6099175" y="4360456"/>
                <a:ext cx="700710" cy="167144"/>
              </a:xfrm>
              <a:custGeom>
                <a:avLst/>
                <a:gdLst>
                  <a:gd name="connsiteX0" fmla="*/ 187325 w 700710"/>
                  <a:gd name="connsiteY0" fmla="*/ 143282 h 167144"/>
                  <a:gd name="connsiteX1" fmla="*/ 242888 w 700710"/>
                  <a:gd name="connsiteY1" fmla="*/ 138519 h 167144"/>
                  <a:gd name="connsiteX2" fmla="*/ 633413 w 700710"/>
                  <a:gd name="connsiteY2" fmla="*/ 133757 h 167144"/>
                  <a:gd name="connsiteX3" fmla="*/ 638175 w 700710"/>
                  <a:gd name="connsiteY3" fmla="*/ 407 h 167144"/>
                  <a:gd name="connsiteX4" fmla="*/ 627063 w 700710"/>
                  <a:gd name="connsiteY4" fmla="*/ 94069 h 167144"/>
                  <a:gd name="connsiteX5" fmla="*/ 630238 w 700710"/>
                  <a:gd name="connsiteY5" fmla="*/ 148044 h 167144"/>
                  <a:gd name="connsiteX6" fmla="*/ 628650 w 700710"/>
                  <a:gd name="connsiteY6" fmla="*/ 157569 h 167144"/>
                  <a:gd name="connsiteX7" fmla="*/ 482600 w 700710"/>
                  <a:gd name="connsiteY7" fmla="*/ 167094 h 167144"/>
                  <a:gd name="connsiteX8" fmla="*/ 87313 w 700710"/>
                  <a:gd name="connsiteY8" fmla="*/ 160744 h 167144"/>
                  <a:gd name="connsiteX9" fmla="*/ 0 w 700710"/>
                  <a:gd name="connsiteY9" fmla="*/ 148044 h 167144"/>
                  <a:gd name="connsiteX10" fmla="*/ 655638 w 700710"/>
                  <a:gd name="connsiteY10" fmla="*/ 152807 h 167144"/>
                  <a:gd name="connsiteX11" fmla="*/ 627063 w 700710"/>
                  <a:gd name="connsiteY11" fmla="*/ 130582 h 167144"/>
                  <a:gd name="connsiteX12" fmla="*/ 495300 w 700710"/>
                  <a:gd name="connsiteY12" fmla="*/ 130582 h 167144"/>
                  <a:gd name="connsiteX13" fmla="*/ 187325 w 700710"/>
                  <a:gd name="connsiteY13" fmla="*/ 143282 h 16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0710" h="167144">
                    <a:moveTo>
                      <a:pt x="187325" y="143282"/>
                    </a:moveTo>
                    <a:cubicBezTo>
                      <a:pt x="177932" y="141694"/>
                      <a:pt x="242888" y="138519"/>
                      <a:pt x="242888" y="138519"/>
                    </a:cubicBezTo>
                    <a:cubicBezTo>
                      <a:pt x="317236" y="136932"/>
                      <a:pt x="567532" y="156776"/>
                      <a:pt x="633413" y="133757"/>
                    </a:cubicBezTo>
                    <a:cubicBezTo>
                      <a:pt x="699294" y="110738"/>
                      <a:pt x="639233" y="7022"/>
                      <a:pt x="638175" y="407"/>
                    </a:cubicBezTo>
                    <a:cubicBezTo>
                      <a:pt x="637117" y="-6208"/>
                      <a:pt x="628386" y="69463"/>
                      <a:pt x="627063" y="94069"/>
                    </a:cubicBezTo>
                    <a:cubicBezTo>
                      <a:pt x="625740" y="118675"/>
                      <a:pt x="629973" y="137461"/>
                      <a:pt x="630238" y="148044"/>
                    </a:cubicBezTo>
                    <a:cubicBezTo>
                      <a:pt x="630503" y="158627"/>
                      <a:pt x="653256" y="154394"/>
                      <a:pt x="628650" y="157569"/>
                    </a:cubicBezTo>
                    <a:cubicBezTo>
                      <a:pt x="604044" y="160744"/>
                      <a:pt x="572823" y="166565"/>
                      <a:pt x="482600" y="167094"/>
                    </a:cubicBezTo>
                    <a:cubicBezTo>
                      <a:pt x="392377" y="167623"/>
                      <a:pt x="167746" y="163919"/>
                      <a:pt x="87313" y="160744"/>
                    </a:cubicBezTo>
                    <a:cubicBezTo>
                      <a:pt x="6880" y="157569"/>
                      <a:pt x="0" y="148044"/>
                      <a:pt x="0" y="148044"/>
                    </a:cubicBezTo>
                    <a:lnTo>
                      <a:pt x="655638" y="152807"/>
                    </a:lnTo>
                    <a:cubicBezTo>
                      <a:pt x="760148" y="149897"/>
                      <a:pt x="653786" y="134286"/>
                      <a:pt x="627063" y="130582"/>
                    </a:cubicBezTo>
                    <a:cubicBezTo>
                      <a:pt x="600340" y="126878"/>
                      <a:pt x="495300" y="130582"/>
                      <a:pt x="495300" y="130582"/>
                    </a:cubicBezTo>
                    <a:lnTo>
                      <a:pt x="187325" y="14328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1" name="フリーフォーム: 図形 1030">
                <a:extLst>
                  <a:ext uri="{FF2B5EF4-FFF2-40B4-BE49-F238E27FC236}">
                    <a16:creationId xmlns:a16="http://schemas.microsoft.com/office/drawing/2014/main" id="{1291D65C-9F5B-4C2E-86B2-D85B297EE8A5}"/>
                  </a:ext>
                </a:extLst>
              </p:cNvPr>
              <p:cNvSpPr/>
              <p:nvPr/>
            </p:nvSpPr>
            <p:spPr>
              <a:xfrm>
                <a:off x="6320584" y="4556000"/>
                <a:ext cx="438032" cy="170062"/>
              </a:xfrm>
              <a:custGeom>
                <a:avLst/>
                <a:gdLst>
                  <a:gd name="connsiteX0" fmla="*/ 4016 w 438032"/>
                  <a:gd name="connsiteY0" fmla="*/ 9650 h 170062"/>
                  <a:gd name="connsiteX1" fmla="*/ 10366 w 438032"/>
                  <a:gd name="connsiteY1" fmla="*/ 160463 h 170062"/>
                  <a:gd name="connsiteX2" fmla="*/ 108791 w 438032"/>
                  <a:gd name="connsiteY2" fmla="*/ 154113 h 170062"/>
                  <a:gd name="connsiteX3" fmla="*/ 161179 w 438032"/>
                  <a:gd name="connsiteY3" fmla="*/ 149350 h 170062"/>
                  <a:gd name="connsiteX4" fmla="*/ 416766 w 438032"/>
                  <a:gd name="connsiteY4" fmla="*/ 154113 h 170062"/>
                  <a:gd name="connsiteX5" fmla="*/ 423116 w 438032"/>
                  <a:gd name="connsiteY5" fmla="*/ 119188 h 170062"/>
                  <a:gd name="connsiteX6" fmla="*/ 415179 w 438032"/>
                  <a:gd name="connsiteY6" fmla="*/ 125 h 170062"/>
                  <a:gd name="connsiteX7" fmla="*/ 410416 w 438032"/>
                  <a:gd name="connsiteY7" fmla="*/ 96963 h 170062"/>
                  <a:gd name="connsiteX8" fmla="*/ 410416 w 438032"/>
                  <a:gd name="connsiteY8" fmla="*/ 127125 h 170062"/>
                  <a:gd name="connsiteX9" fmla="*/ 340566 w 438032"/>
                  <a:gd name="connsiteY9" fmla="*/ 146175 h 170062"/>
                  <a:gd name="connsiteX10" fmla="*/ 158004 w 438032"/>
                  <a:gd name="connsiteY10" fmla="*/ 147763 h 170062"/>
                  <a:gd name="connsiteX11" fmla="*/ 19891 w 438032"/>
                  <a:gd name="connsiteY11" fmla="*/ 139825 h 170062"/>
                  <a:gd name="connsiteX12" fmla="*/ 4016 w 438032"/>
                  <a:gd name="connsiteY12" fmla="*/ 9650 h 17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032" h="170062">
                    <a:moveTo>
                      <a:pt x="4016" y="9650"/>
                    </a:moveTo>
                    <a:cubicBezTo>
                      <a:pt x="2428" y="13090"/>
                      <a:pt x="-7096" y="136386"/>
                      <a:pt x="10366" y="160463"/>
                    </a:cubicBezTo>
                    <a:cubicBezTo>
                      <a:pt x="27828" y="184540"/>
                      <a:pt x="83656" y="155965"/>
                      <a:pt x="108791" y="154113"/>
                    </a:cubicBezTo>
                    <a:cubicBezTo>
                      <a:pt x="133927" y="152261"/>
                      <a:pt x="109850" y="149350"/>
                      <a:pt x="161179" y="149350"/>
                    </a:cubicBezTo>
                    <a:cubicBezTo>
                      <a:pt x="212508" y="149350"/>
                      <a:pt x="373110" y="159140"/>
                      <a:pt x="416766" y="154113"/>
                    </a:cubicBezTo>
                    <a:cubicBezTo>
                      <a:pt x="460422" y="149086"/>
                      <a:pt x="423381" y="144853"/>
                      <a:pt x="423116" y="119188"/>
                    </a:cubicBezTo>
                    <a:cubicBezTo>
                      <a:pt x="422852" y="93523"/>
                      <a:pt x="417296" y="3829"/>
                      <a:pt x="415179" y="125"/>
                    </a:cubicBezTo>
                    <a:cubicBezTo>
                      <a:pt x="413062" y="-3579"/>
                      <a:pt x="411210" y="75796"/>
                      <a:pt x="410416" y="96963"/>
                    </a:cubicBezTo>
                    <a:cubicBezTo>
                      <a:pt x="409622" y="118130"/>
                      <a:pt x="422058" y="118923"/>
                      <a:pt x="410416" y="127125"/>
                    </a:cubicBezTo>
                    <a:cubicBezTo>
                      <a:pt x="398774" y="135327"/>
                      <a:pt x="382635" y="142735"/>
                      <a:pt x="340566" y="146175"/>
                    </a:cubicBezTo>
                    <a:cubicBezTo>
                      <a:pt x="298497" y="149615"/>
                      <a:pt x="211450" y="148821"/>
                      <a:pt x="158004" y="147763"/>
                    </a:cubicBezTo>
                    <a:cubicBezTo>
                      <a:pt x="104558" y="146705"/>
                      <a:pt x="42910" y="159669"/>
                      <a:pt x="19891" y="139825"/>
                    </a:cubicBezTo>
                    <a:cubicBezTo>
                      <a:pt x="-3128" y="119981"/>
                      <a:pt x="5604" y="6210"/>
                      <a:pt x="4016" y="96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2" name="フリーフォーム: 図形 1031">
                <a:extLst>
                  <a:ext uri="{FF2B5EF4-FFF2-40B4-BE49-F238E27FC236}">
                    <a16:creationId xmlns:a16="http://schemas.microsoft.com/office/drawing/2014/main" id="{FCA1E347-7AA7-4F91-8992-CC31D550DA44}"/>
                  </a:ext>
                </a:extLst>
              </p:cNvPr>
              <p:cNvSpPr/>
              <p:nvPr/>
            </p:nvSpPr>
            <p:spPr>
              <a:xfrm>
                <a:off x="6313791" y="4581882"/>
                <a:ext cx="441618" cy="23896"/>
              </a:xfrm>
              <a:custGeom>
                <a:avLst/>
                <a:gdLst>
                  <a:gd name="connsiteX0" fmla="*/ 10809 w 441618"/>
                  <a:gd name="connsiteY0" fmla="*/ 5993 h 23896"/>
                  <a:gd name="connsiteX1" fmla="*/ 228297 w 441618"/>
                  <a:gd name="connsiteY1" fmla="*/ 18693 h 23896"/>
                  <a:gd name="connsiteX2" fmla="*/ 150509 w 441618"/>
                  <a:gd name="connsiteY2" fmla="*/ 7581 h 23896"/>
                  <a:gd name="connsiteX3" fmla="*/ 439434 w 441618"/>
                  <a:gd name="connsiteY3" fmla="*/ 9168 h 23896"/>
                  <a:gd name="connsiteX4" fmla="*/ 287034 w 441618"/>
                  <a:gd name="connsiteY4" fmla="*/ 15518 h 23896"/>
                  <a:gd name="connsiteX5" fmla="*/ 361647 w 441618"/>
                  <a:gd name="connsiteY5" fmla="*/ 23456 h 23896"/>
                  <a:gd name="connsiteX6" fmla="*/ 66372 w 441618"/>
                  <a:gd name="connsiteY6" fmla="*/ 1231 h 23896"/>
                  <a:gd name="connsiteX7" fmla="*/ 10809 w 441618"/>
                  <a:gd name="connsiteY7" fmla="*/ 5993 h 2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618" h="23896">
                    <a:moveTo>
                      <a:pt x="10809" y="5993"/>
                    </a:moveTo>
                    <a:cubicBezTo>
                      <a:pt x="37796" y="8903"/>
                      <a:pt x="205014" y="18428"/>
                      <a:pt x="228297" y="18693"/>
                    </a:cubicBezTo>
                    <a:cubicBezTo>
                      <a:pt x="251580" y="18958"/>
                      <a:pt x="115320" y="9168"/>
                      <a:pt x="150509" y="7581"/>
                    </a:cubicBezTo>
                    <a:cubicBezTo>
                      <a:pt x="185698" y="5994"/>
                      <a:pt x="416680" y="7845"/>
                      <a:pt x="439434" y="9168"/>
                    </a:cubicBezTo>
                    <a:cubicBezTo>
                      <a:pt x="462188" y="10491"/>
                      <a:pt x="299998" y="13137"/>
                      <a:pt x="287034" y="15518"/>
                    </a:cubicBezTo>
                    <a:cubicBezTo>
                      <a:pt x="274070" y="17899"/>
                      <a:pt x="398424" y="25837"/>
                      <a:pt x="361647" y="23456"/>
                    </a:cubicBezTo>
                    <a:cubicBezTo>
                      <a:pt x="324870" y="21075"/>
                      <a:pt x="123522" y="4935"/>
                      <a:pt x="66372" y="1231"/>
                    </a:cubicBezTo>
                    <a:cubicBezTo>
                      <a:pt x="9222" y="-2473"/>
                      <a:pt x="-16178" y="3083"/>
                      <a:pt x="10809" y="5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3" name="フリーフォーム: 図形 1032">
                <a:extLst>
                  <a:ext uri="{FF2B5EF4-FFF2-40B4-BE49-F238E27FC236}">
                    <a16:creationId xmlns:a16="http://schemas.microsoft.com/office/drawing/2014/main" id="{85310DAE-8351-471C-8E86-2D369E11EFEF}"/>
                  </a:ext>
                </a:extLst>
              </p:cNvPr>
              <p:cNvSpPr/>
              <p:nvPr/>
            </p:nvSpPr>
            <p:spPr>
              <a:xfrm>
                <a:off x="6331966" y="4618907"/>
                <a:ext cx="327079" cy="54802"/>
              </a:xfrm>
              <a:custGeom>
                <a:avLst/>
                <a:gdLst>
                  <a:gd name="connsiteX0" fmla="*/ 14859 w 327079"/>
                  <a:gd name="connsiteY0" fmla="*/ 718 h 54802"/>
                  <a:gd name="connsiteX1" fmla="*/ 10097 w 327079"/>
                  <a:gd name="connsiteY1" fmla="*/ 53106 h 54802"/>
                  <a:gd name="connsiteX2" fmla="*/ 132334 w 327079"/>
                  <a:gd name="connsiteY2" fmla="*/ 41993 h 54802"/>
                  <a:gd name="connsiteX3" fmla="*/ 221234 w 327079"/>
                  <a:gd name="connsiteY3" fmla="*/ 41993 h 54802"/>
                  <a:gd name="connsiteX4" fmla="*/ 278384 w 327079"/>
                  <a:gd name="connsiteY4" fmla="*/ 48343 h 54802"/>
                  <a:gd name="connsiteX5" fmla="*/ 326009 w 327079"/>
                  <a:gd name="connsiteY5" fmla="*/ 49931 h 54802"/>
                  <a:gd name="connsiteX6" fmla="*/ 302197 w 327079"/>
                  <a:gd name="connsiteY6" fmla="*/ 10243 h 54802"/>
                  <a:gd name="connsiteX7" fmla="*/ 200597 w 327079"/>
                  <a:gd name="connsiteY7" fmla="*/ 21356 h 54802"/>
                  <a:gd name="connsiteX8" fmla="*/ 78359 w 327079"/>
                  <a:gd name="connsiteY8" fmla="*/ 21356 h 54802"/>
                  <a:gd name="connsiteX9" fmla="*/ 14859 w 327079"/>
                  <a:gd name="connsiteY9" fmla="*/ 718 h 5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079" h="54802">
                    <a:moveTo>
                      <a:pt x="14859" y="718"/>
                    </a:moveTo>
                    <a:cubicBezTo>
                      <a:pt x="3482" y="6010"/>
                      <a:pt x="-9482" y="46227"/>
                      <a:pt x="10097" y="53106"/>
                    </a:cubicBezTo>
                    <a:cubicBezTo>
                      <a:pt x="29676" y="59985"/>
                      <a:pt x="97145" y="43845"/>
                      <a:pt x="132334" y="41993"/>
                    </a:cubicBezTo>
                    <a:cubicBezTo>
                      <a:pt x="167523" y="40141"/>
                      <a:pt x="196892" y="40935"/>
                      <a:pt x="221234" y="41993"/>
                    </a:cubicBezTo>
                    <a:cubicBezTo>
                      <a:pt x="245576" y="43051"/>
                      <a:pt x="260921" y="47020"/>
                      <a:pt x="278384" y="48343"/>
                    </a:cubicBezTo>
                    <a:cubicBezTo>
                      <a:pt x="295847" y="49666"/>
                      <a:pt x="322040" y="56281"/>
                      <a:pt x="326009" y="49931"/>
                    </a:cubicBezTo>
                    <a:cubicBezTo>
                      <a:pt x="329978" y="43581"/>
                      <a:pt x="323099" y="15005"/>
                      <a:pt x="302197" y="10243"/>
                    </a:cubicBezTo>
                    <a:cubicBezTo>
                      <a:pt x="281295" y="5481"/>
                      <a:pt x="237903" y="19504"/>
                      <a:pt x="200597" y="21356"/>
                    </a:cubicBezTo>
                    <a:cubicBezTo>
                      <a:pt x="163291" y="23208"/>
                      <a:pt x="107463" y="21621"/>
                      <a:pt x="78359" y="21356"/>
                    </a:cubicBezTo>
                    <a:cubicBezTo>
                      <a:pt x="49255" y="21091"/>
                      <a:pt x="26236" y="-4574"/>
                      <a:pt x="14859" y="7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: 図形 1033">
                <a:extLst>
                  <a:ext uri="{FF2B5EF4-FFF2-40B4-BE49-F238E27FC236}">
                    <a16:creationId xmlns:a16="http://schemas.microsoft.com/office/drawing/2014/main" id="{6DDA1720-7067-4F13-91C3-4B8C198C9450}"/>
                  </a:ext>
                </a:extLst>
              </p:cNvPr>
              <p:cNvSpPr/>
              <p:nvPr/>
            </p:nvSpPr>
            <p:spPr>
              <a:xfrm>
                <a:off x="6425163" y="4606925"/>
                <a:ext cx="20189" cy="94941"/>
              </a:xfrm>
              <a:custGeom>
                <a:avLst/>
                <a:gdLst>
                  <a:gd name="connsiteX0" fmla="*/ 1037 w 20189"/>
                  <a:gd name="connsiteY0" fmla="*/ 0 h 94941"/>
                  <a:gd name="connsiteX1" fmla="*/ 4212 w 20189"/>
                  <a:gd name="connsiteY1" fmla="*/ 84138 h 94941"/>
                  <a:gd name="connsiteX2" fmla="*/ 18500 w 20189"/>
                  <a:gd name="connsiteY2" fmla="*/ 93663 h 94941"/>
                  <a:gd name="connsiteX3" fmla="*/ 20087 w 20189"/>
                  <a:gd name="connsiteY3" fmla="*/ 82550 h 94941"/>
                  <a:gd name="connsiteX4" fmla="*/ 1037 w 20189"/>
                  <a:gd name="connsiteY4" fmla="*/ 0 h 9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89" h="94941">
                    <a:moveTo>
                      <a:pt x="1037" y="0"/>
                    </a:moveTo>
                    <a:cubicBezTo>
                      <a:pt x="-1609" y="265"/>
                      <a:pt x="1302" y="68528"/>
                      <a:pt x="4212" y="84138"/>
                    </a:cubicBezTo>
                    <a:cubicBezTo>
                      <a:pt x="7123" y="99749"/>
                      <a:pt x="15854" y="93928"/>
                      <a:pt x="18500" y="93663"/>
                    </a:cubicBezTo>
                    <a:cubicBezTo>
                      <a:pt x="21146" y="93398"/>
                      <a:pt x="19823" y="91281"/>
                      <a:pt x="20087" y="82550"/>
                    </a:cubicBezTo>
                    <a:cubicBezTo>
                      <a:pt x="20352" y="73819"/>
                      <a:pt x="3683" y="-265"/>
                      <a:pt x="1037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: 図形 1034">
                <a:extLst>
                  <a:ext uri="{FF2B5EF4-FFF2-40B4-BE49-F238E27FC236}">
                    <a16:creationId xmlns:a16="http://schemas.microsoft.com/office/drawing/2014/main" id="{F71E34C8-BD8B-4B9C-9F45-7F3BA8C32454}"/>
                  </a:ext>
                </a:extLst>
              </p:cNvPr>
              <p:cNvSpPr/>
              <p:nvPr/>
            </p:nvSpPr>
            <p:spPr>
              <a:xfrm>
                <a:off x="6392455" y="4600054"/>
                <a:ext cx="157269" cy="107647"/>
              </a:xfrm>
              <a:custGeom>
                <a:avLst/>
                <a:gdLst>
                  <a:gd name="connsiteX0" fmla="*/ 143283 w 157269"/>
                  <a:gd name="connsiteY0" fmla="*/ 521 h 107647"/>
                  <a:gd name="connsiteX1" fmla="*/ 148045 w 157269"/>
                  <a:gd name="connsiteY1" fmla="*/ 106884 h 107647"/>
                  <a:gd name="connsiteX2" fmla="*/ 5170 w 157269"/>
                  <a:gd name="connsiteY2" fmla="*/ 48146 h 107647"/>
                  <a:gd name="connsiteX3" fmla="*/ 41683 w 157269"/>
                  <a:gd name="connsiteY3" fmla="*/ 44971 h 107647"/>
                  <a:gd name="connsiteX4" fmla="*/ 140108 w 157269"/>
                  <a:gd name="connsiteY4" fmla="*/ 73546 h 107647"/>
                  <a:gd name="connsiteX5" fmla="*/ 144870 w 157269"/>
                  <a:gd name="connsiteY5" fmla="*/ 65609 h 107647"/>
                  <a:gd name="connsiteX6" fmla="*/ 143283 w 157269"/>
                  <a:gd name="connsiteY6" fmla="*/ 521 h 10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269" h="107647">
                    <a:moveTo>
                      <a:pt x="143283" y="521"/>
                    </a:moveTo>
                    <a:cubicBezTo>
                      <a:pt x="143812" y="7400"/>
                      <a:pt x="171064" y="98947"/>
                      <a:pt x="148045" y="106884"/>
                    </a:cubicBezTo>
                    <a:cubicBezTo>
                      <a:pt x="125026" y="114821"/>
                      <a:pt x="22897" y="58465"/>
                      <a:pt x="5170" y="48146"/>
                    </a:cubicBezTo>
                    <a:cubicBezTo>
                      <a:pt x="-12557" y="37827"/>
                      <a:pt x="19193" y="40738"/>
                      <a:pt x="41683" y="44971"/>
                    </a:cubicBezTo>
                    <a:cubicBezTo>
                      <a:pt x="64173" y="49204"/>
                      <a:pt x="122910" y="70106"/>
                      <a:pt x="140108" y="73546"/>
                    </a:cubicBezTo>
                    <a:cubicBezTo>
                      <a:pt x="157306" y="76986"/>
                      <a:pt x="143018" y="74340"/>
                      <a:pt x="144870" y="65609"/>
                    </a:cubicBezTo>
                    <a:cubicBezTo>
                      <a:pt x="146722" y="56878"/>
                      <a:pt x="142754" y="-6358"/>
                      <a:pt x="143283" y="52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: 図形 1035">
                <a:extLst>
                  <a:ext uri="{FF2B5EF4-FFF2-40B4-BE49-F238E27FC236}">
                    <a16:creationId xmlns:a16="http://schemas.microsoft.com/office/drawing/2014/main" id="{8C27F23A-81E0-44F3-A241-3E1E3EE64841}"/>
                  </a:ext>
                </a:extLst>
              </p:cNvPr>
              <p:cNvSpPr/>
              <p:nvPr/>
            </p:nvSpPr>
            <p:spPr>
              <a:xfrm>
                <a:off x="6624486" y="4618204"/>
                <a:ext cx="97161" cy="73279"/>
              </a:xfrm>
              <a:custGeom>
                <a:avLst/>
                <a:gdLst>
                  <a:gd name="connsiteX0" fmla="*/ 60477 w 97161"/>
                  <a:gd name="connsiteY0" fmla="*/ 72859 h 73279"/>
                  <a:gd name="connsiteX1" fmla="*/ 152 w 97161"/>
                  <a:gd name="connsiteY1" fmla="*/ 36346 h 73279"/>
                  <a:gd name="connsiteX2" fmla="*/ 79527 w 97161"/>
                  <a:gd name="connsiteY2" fmla="*/ 1421 h 73279"/>
                  <a:gd name="connsiteX3" fmla="*/ 96989 w 97161"/>
                  <a:gd name="connsiteY3" fmla="*/ 10946 h 73279"/>
                  <a:gd name="connsiteX4" fmla="*/ 60477 w 97161"/>
                  <a:gd name="connsiteY4" fmla="*/ 72859 h 73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61" h="73279">
                    <a:moveTo>
                      <a:pt x="60477" y="72859"/>
                    </a:moveTo>
                    <a:cubicBezTo>
                      <a:pt x="44338" y="77092"/>
                      <a:pt x="-3023" y="48252"/>
                      <a:pt x="152" y="36346"/>
                    </a:cubicBezTo>
                    <a:cubicBezTo>
                      <a:pt x="3327" y="24440"/>
                      <a:pt x="63388" y="5654"/>
                      <a:pt x="79527" y="1421"/>
                    </a:cubicBezTo>
                    <a:cubicBezTo>
                      <a:pt x="95666" y="-2812"/>
                      <a:pt x="94608" y="3009"/>
                      <a:pt x="96989" y="10946"/>
                    </a:cubicBezTo>
                    <a:cubicBezTo>
                      <a:pt x="99370" y="18883"/>
                      <a:pt x="76616" y="68626"/>
                      <a:pt x="60477" y="728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: 図形 1036">
                <a:extLst>
                  <a:ext uri="{FF2B5EF4-FFF2-40B4-BE49-F238E27FC236}">
                    <a16:creationId xmlns:a16="http://schemas.microsoft.com/office/drawing/2014/main" id="{A48648C9-5090-4E3C-AA3B-9D02DD73ABB0}"/>
                  </a:ext>
                </a:extLst>
              </p:cNvPr>
              <p:cNvSpPr/>
              <p:nvPr/>
            </p:nvSpPr>
            <p:spPr>
              <a:xfrm>
                <a:off x="5279537" y="4528329"/>
                <a:ext cx="1062090" cy="265125"/>
              </a:xfrm>
              <a:custGeom>
                <a:avLst/>
                <a:gdLst>
                  <a:gd name="connsiteX0" fmla="*/ 30651 w 1062090"/>
                  <a:gd name="connsiteY0" fmla="*/ 809 h 265125"/>
                  <a:gd name="connsiteX1" fmla="*/ 25888 w 1062090"/>
                  <a:gd name="connsiteY1" fmla="*/ 227821 h 265125"/>
                  <a:gd name="connsiteX2" fmla="*/ 81451 w 1062090"/>
                  <a:gd name="connsiteY2" fmla="*/ 235759 h 265125"/>
                  <a:gd name="connsiteX3" fmla="*/ 583101 w 1062090"/>
                  <a:gd name="connsiteY3" fmla="*/ 245284 h 265125"/>
                  <a:gd name="connsiteX4" fmla="*/ 1053001 w 1062090"/>
                  <a:gd name="connsiteY4" fmla="*/ 240521 h 265125"/>
                  <a:gd name="connsiteX5" fmla="*/ 833926 w 1062090"/>
                  <a:gd name="connsiteY5" fmla="*/ 256396 h 265125"/>
                  <a:gd name="connsiteX6" fmla="*/ 132251 w 1062090"/>
                  <a:gd name="connsiteY6" fmla="*/ 264334 h 265125"/>
                  <a:gd name="connsiteX7" fmla="*/ 3663 w 1062090"/>
                  <a:gd name="connsiteY7" fmla="*/ 237346 h 265125"/>
                  <a:gd name="connsiteX8" fmla="*/ 35413 w 1062090"/>
                  <a:gd name="connsiteY8" fmla="*/ 202421 h 265125"/>
                  <a:gd name="connsiteX9" fmla="*/ 38588 w 1062090"/>
                  <a:gd name="connsiteY9" fmla="*/ 153209 h 265125"/>
                  <a:gd name="connsiteX10" fmla="*/ 30651 w 1062090"/>
                  <a:gd name="connsiteY10" fmla="*/ 809 h 26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2090" h="265125">
                    <a:moveTo>
                      <a:pt x="30651" y="809"/>
                    </a:moveTo>
                    <a:cubicBezTo>
                      <a:pt x="28534" y="13244"/>
                      <a:pt x="17421" y="188663"/>
                      <a:pt x="25888" y="227821"/>
                    </a:cubicBezTo>
                    <a:cubicBezTo>
                      <a:pt x="34355" y="266979"/>
                      <a:pt x="-11418" y="232849"/>
                      <a:pt x="81451" y="235759"/>
                    </a:cubicBezTo>
                    <a:cubicBezTo>
                      <a:pt x="174320" y="238669"/>
                      <a:pt x="583101" y="245284"/>
                      <a:pt x="583101" y="245284"/>
                    </a:cubicBezTo>
                    <a:lnTo>
                      <a:pt x="1053001" y="240521"/>
                    </a:lnTo>
                    <a:cubicBezTo>
                      <a:pt x="1094805" y="242373"/>
                      <a:pt x="987384" y="252427"/>
                      <a:pt x="833926" y="256396"/>
                    </a:cubicBezTo>
                    <a:cubicBezTo>
                      <a:pt x="680468" y="260365"/>
                      <a:pt x="270628" y="267509"/>
                      <a:pt x="132251" y="264334"/>
                    </a:cubicBezTo>
                    <a:cubicBezTo>
                      <a:pt x="-6126" y="261159"/>
                      <a:pt x="19803" y="247665"/>
                      <a:pt x="3663" y="237346"/>
                    </a:cubicBezTo>
                    <a:cubicBezTo>
                      <a:pt x="-12477" y="227027"/>
                      <a:pt x="29592" y="216444"/>
                      <a:pt x="35413" y="202421"/>
                    </a:cubicBezTo>
                    <a:cubicBezTo>
                      <a:pt x="41234" y="188398"/>
                      <a:pt x="40440" y="183636"/>
                      <a:pt x="38588" y="153209"/>
                    </a:cubicBezTo>
                    <a:cubicBezTo>
                      <a:pt x="36736" y="122782"/>
                      <a:pt x="32768" y="-11626"/>
                      <a:pt x="30651" y="8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: 図形 1037">
                <a:extLst>
                  <a:ext uri="{FF2B5EF4-FFF2-40B4-BE49-F238E27FC236}">
                    <a16:creationId xmlns:a16="http://schemas.microsoft.com/office/drawing/2014/main" id="{2F4EE3BE-56BB-42C5-BC79-53DB6C690720}"/>
                  </a:ext>
                </a:extLst>
              </p:cNvPr>
              <p:cNvSpPr/>
              <p:nvPr/>
            </p:nvSpPr>
            <p:spPr>
              <a:xfrm>
                <a:off x="5297488" y="4523975"/>
                <a:ext cx="1033374" cy="250654"/>
              </a:xfrm>
              <a:custGeom>
                <a:avLst/>
                <a:gdLst>
                  <a:gd name="connsiteX0" fmla="*/ 0 w 1033374"/>
                  <a:gd name="connsiteY0" fmla="*/ 21038 h 250654"/>
                  <a:gd name="connsiteX1" fmla="*/ 52387 w 1033374"/>
                  <a:gd name="connsiteY1" fmla="*/ 21038 h 250654"/>
                  <a:gd name="connsiteX2" fmla="*/ 233362 w 1033374"/>
                  <a:gd name="connsiteY2" fmla="*/ 21038 h 250654"/>
                  <a:gd name="connsiteX3" fmla="*/ 296862 w 1033374"/>
                  <a:gd name="connsiteY3" fmla="*/ 21038 h 250654"/>
                  <a:gd name="connsiteX4" fmla="*/ 744537 w 1033374"/>
                  <a:gd name="connsiteY4" fmla="*/ 24213 h 250654"/>
                  <a:gd name="connsiteX5" fmla="*/ 788987 w 1033374"/>
                  <a:gd name="connsiteY5" fmla="*/ 25800 h 250654"/>
                  <a:gd name="connsiteX6" fmla="*/ 992187 w 1033374"/>
                  <a:gd name="connsiteY6" fmla="*/ 25800 h 250654"/>
                  <a:gd name="connsiteX7" fmla="*/ 995362 w 1033374"/>
                  <a:gd name="connsiteY7" fmla="*/ 82950 h 250654"/>
                  <a:gd name="connsiteX8" fmla="*/ 1012825 w 1033374"/>
                  <a:gd name="connsiteY8" fmla="*/ 249638 h 250654"/>
                  <a:gd name="connsiteX9" fmla="*/ 1025525 w 1033374"/>
                  <a:gd name="connsiteY9" fmla="*/ 146450 h 250654"/>
                  <a:gd name="connsiteX10" fmla="*/ 1019175 w 1033374"/>
                  <a:gd name="connsiteY10" fmla="*/ 14688 h 250654"/>
                  <a:gd name="connsiteX11" fmla="*/ 863600 w 1033374"/>
                  <a:gd name="connsiteY11" fmla="*/ 3575 h 250654"/>
                  <a:gd name="connsiteX12" fmla="*/ 800100 w 1033374"/>
                  <a:gd name="connsiteY12" fmla="*/ 17863 h 250654"/>
                  <a:gd name="connsiteX13" fmla="*/ 498475 w 1033374"/>
                  <a:gd name="connsiteY13" fmla="*/ 16275 h 250654"/>
                  <a:gd name="connsiteX14" fmla="*/ 481012 w 1033374"/>
                  <a:gd name="connsiteY14" fmla="*/ 6750 h 250654"/>
                  <a:gd name="connsiteX15" fmla="*/ 246062 w 1033374"/>
                  <a:gd name="connsiteY15" fmla="*/ 3575 h 250654"/>
                  <a:gd name="connsiteX16" fmla="*/ 0 w 1033374"/>
                  <a:gd name="connsiteY16" fmla="*/ 21038 h 25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3374" h="250654">
                    <a:moveTo>
                      <a:pt x="0" y="21038"/>
                    </a:moveTo>
                    <a:lnTo>
                      <a:pt x="52387" y="21038"/>
                    </a:lnTo>
                    <a:lnTo>
                      <a:pt x="233362" y="21038"/>
                    </a:lnTo>
                    <a:lnTo>
                      <a:pt x="296862" y="21038"/>
                    </a:lnTo>
                    <a:lnTo>
                      <a:pt x="744537" y="24213"/>
                    </a:lnTo>
                    <a:cubicBezTo>
                      <a:pt x="826558" y="25007"/>
                      <a:pt x="788987" y="25800"/>
                      <a:pt x="788987" y="25800"/>
                    </a:cubicBezTo>
                    <a:cubicBezTo>
                      <a:pt x="830262" y="26064"/>
                      <a:pt x="957791" y="16275"/>
                      <a:pt x="992187" y="25800"/>
                    </a:cubicBezTo>
                    <a:cubicBezTo>
                      <a:pt x="1026583" y="35325"/>
                      <a:pt x="991922" y="45644"/>
                      <a:pt x="995362" y="82950"/>
                    </a:cubicBezTo>
                    <a:cubicBezTo>
                      <a:pt x="998802" y="120256"/>
                      <a:pt x="1007798" y="239055"/>
                      <a:pt x="1012825" y="249638"/>
                    </a:cubicBezTo>
                    <a:cubicBezTo>
                      <a:pt x="1017852" y="260221"/>
                      <a:pt x="1024467" y="185608"/>
                      <a:pt x="1025525" y="146450"/>
                    </a:cubicBezTo>
                    <a:cubicBezTo>
                      <a:pt x="1026583" y="107292"/>
                      <a:pt x="1046162" y="38500"/>
                      <a:pt x="1019175" y="14688"/>
                    </a:cubicBezTo>
                    <a:cubicBezTo>
                      <a:pt x="992188" y="-9124"/>
                      <a:pt x="900112" y="3046"/>
                      <a:pt x="863600" y="3575"/>
                    </a:cubicBezTo>
                    <a:cubicBezTo>
                      <a:pt x="827088" y="4104"/>
                      <a:pt x="860954" y="15746"/>
                      <a:pt x="800100" y="17863"/>
                    </a:cubicBezTo>
                    <a:cubicBezTo>
                      <a:pt x="739246" y="19980"/>
                      <a:pt x="551656" y="18127"/>
                      <a:pt x="498475" y="16275"/>
                    </a:cubicBezTo>
                    <a:cubicBezTo>
                      <a:pt x="445294" y="14423"/>
                      <a:pt x="523081" y="8867"/>
                      <a:pt x="481012" y="6750"/>
                    </a:cubicBezTo>
                    <a:cubicBezTo>
                      <a:pt x="438943" y="4633"/>
                      <a:pt x="246062" y="3575"/>
                      <a:pt x="246062" y="3575"/>
                    </a:cubicBezTo>
                    <a:lnTo>
                      <a:pt x="0" y="2103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: 図形 1038">
                <a:extLst>
                  <a:ext uri="{FF2B5EF4-FFF2-40B4-BE49-F238E27FC236}">
                    <a16:creationId xmlns:a16="http://schemas.microsoft.com/office/drawing/2014/main" id="{3D55C859-5619-40BD-BF6D-92D31135EA96}"/>
                  </a:ext>
                </a:extLst>
              </p:cNvPr>
              <p:cNvSpPr/>
              <p:nvPr/>
            </p:nvSpPr>
            <p:spPr>
              <a:xfrm>
                <a:off x="5385565" y="4574167"/>
                <a:ext cx="136634" cy="162219"/>
              </a:xfrm>
              <a:custGeom>
                <a:avLst/>
                <a:gdLst>
                  <a:gd name="connsiteX0" fmla="*/ 121473 w 136634"/>
                  <a:gd name="connsiteY0" fmla="*/ 48633 h 162219"/>
                  <a:gd name="connsiteX1" fmla="*/ 97660 w 136634"/>
                  <a:gd name="connsiteY1" fmla="*/ 132771 h 162219"/>
                  <a:gd name="connsiteX2" fmla="*/ 69085 w 136634"/>
                  <a:gd name="connsiteY2" fmla="*/ 135946 h 162219"/>
                  <a:gd name="connsiteX3" fmla="*/ 40510 w 136634"/>
                  <a:gd name="connsiteY3" fmla="*/ 129596 h 162219"/>
                  <a:gd name="connsiteX4" fmla="*/ 7173 w 136634"/>
                  <a:gd name="connsiteY4" fmla="*/ 77208 h 162219"/>
                  <a:gd name="connsiteX5" fmla="*/ 2410 w 136634"/>
                  <a:gd name="connsiteY5" fmla="*/ 50221 h 162219"/>
                  <a:gd name="connsiteX6" fmla="*/ 37335 w 136634"/>
                  <a:gd name="connsiteY6" fmla="*/ 10533 h 162219"/>
                  <a:gd name="connsiteX7" fmla="*/ 70673 w 136634"/>
                  <a:gd name="connsiteY7" fmla="*/ 5771 h 162219"/>
                  <a:gd name="connsiteX8" fmla="*/ 30985 w 136634"/>
                  <a:gd name="connsiteY8" fmla="*/ 4183 h 162219"/>
                  <a:gd name="connsiteX9" fmla="*/ 5585 w 136634"/>
                  <a:gd name="connsiteY9" fmla="*/ 64508 h 162219"/>
                  <a:gd name="connsiteX10" fmla="*/ 10348 w 136634"/>
                  <a:gd name="connsiteY10" fmla="*/ 99433 h 162219"/>
                  <a:gd name="connsiteX11" fmla="*/ 105598 w 136634"/>
                  <a:gd name="connsiteY11" fmla="*/ 161346 h 162219"/>
                  <a:gd name="connsiteX12" fmla="*/ 135760 w 136634"/>
                  <a:gd name="connsiteY12" fmla="*/ 131183 h 162219"/>
                  <a:gd name="connsiteX13" fmla="*/ 121473 w 136634"/>
                  <a:gd name="connsiteY13" fmla="*/ 48633 h 16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634" h="162219">
                    <a:moveTo>
                      <a:pt x="121473" y="48633"/>
                    </a:moveTo>
                    <a:cubicBezTo>
                      <a:pt x="115123" y="48898"/>
                      <a:pt x="106391" y="118219"/>
                      <a:pt x="97660" y="132771"/>
                    </a:cubicBezTo>
                    <a:cubicBezTo>
                      <a:pt x="88929" y="147323"/>
                      <a:pt x="78610" y="136475"/>
                      <a:pt x="69085" y="135946"/>
                    </a:cubicBezTo>
                    <a:cubicBezTo>
                      <a:pt x="59560" y="135417"/>
                      <a:pt x="50829" y="139386"/>
                      <a:pt x="40510" y="129596"/>
                    </a:cubicBezTo>
                    <a:cubicBezTo>
                      <a:pt x="30191" y="119806"/>
                      <a:pt x="13523" y="90437"/>
                      <a:pt x="7173" y="77208"/>
                    </a:cubicBezTo>
                    <a:cubicBezTo>
                      <a:pt x="823" y="63979"/>
                      <a:pt x="-2617" y="61333"/>
                      <a:pt x="2410" y="50221"/>
                    </a:cubicBezTo>
                    <a:cubicBezTo>
                      <a:pt x="7437" y="39109"/>
                      <a:pt x="25958" y="17941"/>
                      <a:pt x="37335" y="10533"/>
                    </a:cubicBezTo>
                    <a:cubicBezTo>
                      <a:pt x="48712" y="3125"/>
                      <a:pt x="71731" y="6829"/>
                      <a:pt x="70673" y="5771"/>
                    </a:cubicBezTo>
                    <a:cubicBezTo>
                      <a:pt x="69615" y="4713"/>
                      <a:pt x="41833" y="-5607"/>
                      <a:pt x="30985" y="4183"/>
                    </a:cubicBezTo>
                    <a:cubicBezTo>
                      <a:pt x="20137" y="13972"/>
                      <a:pt x="9024" y="48633"/>
                      <a:pt x="5585" y="64508"/>
                    </a:cubicBezTo>
                    <a:cubicBezTo>
                      <a:pt x="2146" y="80383"/>
                      <a:pt x="-6321" y="83293"/>
                      <a:pt x="10348" y="99433"/>
                    </a:cubicBezTo>
                    <a:cubicBezTo>
                      <a:pt x="27017" y="115573"/>
                      <a:pt x="84696" y="156054"/>
                      <a:pt x="105598" y="161346"/>
                    </a:cubicBezTo>
                    <a:cubicBezTo>
                      <a:pt x="126500" y="166638"/>
                      <a:pt x="131527" y="146794"/>
                      <a:pt x="135760" y="131183"/>
                    </a:cubicBezTo>
                    <a:cubicBezTo>
                      <a:pt x="139993" y="115573"/>
                      <a:pt x="127823" y="48368"/>
                      <a:pt x="121473" y="486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: 図形 1039">
                <a:extLst>
                  <a:ext uri="{FF2B5EF4-FFF2-40B4-BE49-F238E27FC236}">
                    <a16:creationId xmlns:a16="http://schemas.microsoft.com/office/drawing/2014/main" id="{90D935B5-F339-47AE-81E4-C07F0EED786C}"/>
                  </a:ext>
                </a:extLst>
              </p:cNvPr>
              <p:cNvSpPr/>
              <p:nvPr/>
            </p:nvSpPr>
            <p:spPr>
              <a:xfrm>
                <a:off x="5403738" y="4595668"/>
                <a:ext cx="120902" cy="38323"/>
              </a:xfrm>
              <a:custGeom>
                <a:avLst/>
                <a:gdLst>
                  <a:gd name="connsiteX0" fmla="*/ 112 w 120902"/>
                  <a:gd name="connsiteY0" fmla="*/ 17607 h 38323"/>
                  <a:gd name="connsiteX1" fmla="*/ 71550 w 120902"/>
                  <a:gd name="connsiteY1" fmla="*/ 12845 h 38323"/>
                  <a:gd name="connsiteX2" fmla="*/ 119175 w 120902"/>
                  <a:gd name="connsiteY2" fmla="*/ 38245 h 38323"/>
                  <a:gd name="connsiteX3" fmla="*/ 100125 w 120902"/>
                  <a:gd name="connsiteY3" fmla="*/ 20782 h 38323"/>
                  <a:gd name="connsiteX4" fmla="*/ 120762 w 120902"/>
                  <a:gd name="connsiteY4" fmla="*/ 20782 h 38323"/>
                  <a:gd name="connsiteX5" fmla="*/ 87425 w 120902"/>
                  <a:gd name="connsiteY5" fmla="*/ 145 h 38323"/>
                  <a:gd name="connsiteX6" fmla="*/ 89012 w 120902"/>
                  <a:gd name="connsiteY6" fmla="*/ 11257 h 38323"/>
                  <a:gd name="connsiteX7" fmla="*/ 112 w 120902"/>
                  <a:gd name="connsiteY7" fmla="*/ 17607 h 3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02" h="38323">
                    <a:moveTo>
                      <a:pt x="112" y="17607"/>
                    </a:moveTo>
                    <a:cubicBezTo>
                      <a:pt x="-2798" y="17872"/>
                      <a:pt x="51706" y="9405"/>
                      <a:pt x="71550" y="12845"/>
                    </a:cubicBezTo>
                    <a:cubicBezTo>
                      <a:pt x="91394" y="16285"/>
                      <a:pt x="114413" y="36922"/>
                      <a:pt x="119175" y="38245"/>
                    </a:cubicBezTo>
                    <a:cubicBezTo>
                      <a:pt x="123937" y="39568"/>
                      <a:pt x="99861" y="23692"/>
                      <a:pt x="100125" y="20782"/>
                    </a:cubicBezTo>
                    <a:cubicBezTo>
                      <a:pt x="100389" y="17872"/>
                      <a:pt x="122879" y="24222"/>
                      <a:pt x="120762" y="20782"/>
                    </a:cubicBezTo>
                    <a:cubicBezTo>
                      <a:pt x="118645" y="17342"/>
                      <a:pt x="92717" y="1732"/>
                      <a:pt x="87425" y="145"/>
                    </a:cubicBezTo>
                    <a:cubicBezTo>
                      <a:pt x="82133" y="-1442"/>
                      <a:pt x="100124" y="10463"/>
                      <a:pt x="89012" y="11257"/>
                    </a:cubicBezTo>
                    <a:lnTo>
                      <a:pt x="112" y="176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: 図形 1040">
                <a:extLst>
                  <a:ext uri="{FF2B5EF4-FFF2-40B4-BE49-F238E27FC236}">
                    <a16:creationId xmlns:a16="http://schemas.microsoft.com/office/drawing/2014/main" id="{1DBCEF64-5FCB-4526-BB66-DD1A61FF7411}"/>
                  </a:ext>
                </a:extLst>
              </p:cNvPr>
              <p:cNvSpPr/>
              <p:nvPr/>
            </p:nvSpPr>
            <p:spPr>
              <a:xfrm>
                <a:off x="5386594" y="4618934"/>
                <a:ext cx="136572" cy="64577"/>
              </a:xfrm>
              <a:custGeom>
                <a:avLst/>
                <a:gdLst>
                  <a:gd name="connsiteX0" fmla="*/ 1381 w 136572"/>
                  <a:gd name="connsiteY0" fmla="*/ 691 h 64577"/>
                  <a:gd name="connsiteX1" fmla="*/ 55356 w 136572"/>
                  <a:gd name="connsiteY1" fmla="*/ 7041 h 64577"/>
                  <a:gd name="connsiteX2" fmla="*/ 129969 w 136572"/>
                  <a:gd name="connsiteY2" fmla="*/ 21329 h 64577"/>
                  <a:gd name="connsiteX3" fmla="*/ 102981 w 136572"/>
                  <a:gd name="connsiteY3" fmla="*/ 51491 h 64577"/>
                  <a:gd name="connsiteX4" fmla="*/ 87106 w 136572"/>
                  <a:gd name="connsiteY4" fmla="*/ 51491 h 64577"/>
                  <a:gd name="connsiteX5" fmla="*/ 71231 w 136572"/>
                  <a:gd name="connsiteY5" fmla="*/ 57841 h 64577"/>
                  <a:gd name="connsiteX6" fmla="*/ 134731 w 136572"/>
                  <a:gd name="connsiteY6" fmla="*/ 62604 h 64577"/>
                  <a:gd name="connsiteX7" fmla="*/ 112506 w 136572"/>
                  <a:gd name="connsiteY7" fmla="*/ 22916 h 64577"/>
                  <a:gd name="connsiteX8" fmla="*/ 1381 w 136572"/>
                  <a:gd name="connsiteY8" fmla="*/ 691 h 6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72" h="64577">
                    <a:moveTo>
                      <a:pt x="1381" y="691"/>
                    </a:moveTo>
                    <a:cubicBezTo>
                      <a:pt x="-8144" y="-1955"/>
                      <a:pt x="33925" y="3601"/>
                      <a:pt x="55356" y="7041"/>
                    </a:cubicBezTo>
                    <a:cubicBezTo>
                      <a:pt x="76787" y="10481"/>
                      <a:pt x="122032" y="13921"/>
                      <a:pt x="129969" y="21329"/>
                    </a:cubicBezTo>
                    <a:cubicBezTo>
                      <a:pt x="137907" y="28737"/>
                      <a:pt x="110125" y="46464"/>
                      <a:pt x="102981" y="51491"/>
                    </a:cubicBezTo>
                    <a:cubicBezTo>
                      <a:pt x="95837" y="56518"/>
                      <a:pt x="92397" y="50433"/>
                      <a:pt x="87106" y="51491"/>
                    </a:cubicBezTo>
                    <a:cubicBezTo>
                      <a:pt x="81815" y="52549"/>
                      <a:pt x="63294" y="55989"/>
                      <a:pt x="71231" y="57841"/>
                    </a:cubicBezTo>
                    <a:cubicBezTo>
                      <a:pt x="79169" y="59693"/>
                      <a:pt x="127852" y="68425"/>
                      <a:pt x="134731" y="62604"/>
                    </a:cubicBezTo>
                    <a:cubicBezTo>
                      <a:pt x="141610" y="56783"/>
                      <a:pt x="128116" y="33499"/>
                      <a:pt x="112506" y="22916"/>
                    </a:cubicBezTo>
                    <a:cubicBezTo>
                      <a:pt x="96896" y="12333"/>
                      <a:pt x="10906" y="3337"/>
                      <a:pt x="1381" y="6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: 図形 1041">
                <a:extLst>
                  <a:ext uri="{FF2B5EF4-FFF2-40B4-BE49-F238E27FC236}">
                    <a16:creationId xmlns:a16="http://schemas.microsoft.com/office/drawing/2014/main" id="{0F945F35-0D5F-4EB9-AFEB-75F6C50085F5}"/>
                  </a:ext>
                </a:extLst>
              </p:cNvPr>
              <p:cNvSpPr/>
              <p:nvPr/>
            </p:nvSpPr>
            <p:spPr>
              <a:xfrm>
                <a:off x="5622175" y="4589463"/>
                <a:ext cx="123427" cy="126730"/>
              </a:xfrm>
              <a:custGeom>
                <a:avLst/>
                <a:gdLst>
                  <a:gd name="connsiteX0" fmla="*/ 43613 w 123427"/>
                  <a:gd name="connsiteY0" fmla="*/ 0 h 126730"/>
                  <a:gd name="connsiteX1" fmla="*/ 2338 w 123427"/>
                  <a:gd name="connsiteY1" fmla="*/ 49212 h 126730"/>
                  <a:gd name="connsiteX2" fmla="*/ 10275 w 123427"/>
                  <a:gd name="connsiteY2" fmla="*/ 77787 h 126730"/>
                  <a:gd name="connsiteX3" fmla="*/ 53138 w 123427"/>
                  <a:gd name="connsiteY3" fmla="*/ 123825 h 126730"/>
                  <a:gd name="connsiteX4" fmla="*/ 110288 w 123427"/>
                  <a:gd name="connsiteY4" fmla="*/ 119062 h 126730"/>
                  <a:gd name="connsiteX5" fmla="*/ 121400 w 123427"/>
                  <a:gd name="connsiteY5" fmla="*/ 95250 h 126730"/>
                  <a:gd name="connsiteX6" fmla="*/ 121400 w 123427"/>
                  <a:gd name="connsiteY6" fmla="*/ 49212 h 126730"/>
                  <a:gd name="connsiteX7" fmla="*/ 100763 w 123427"/>
                  <a:gd name="connsiteY7" fmla="*/ 9525 h 126730"/>
                  <a:gd name="connsiteX8" fmla="*/ 118225 w 123427"/>
                  <a:gd name="connsiteY8" fmla="*/ 50800 h 126730"/>
                  <a:gd name="connsiteX9" fmla="*/ 113463 w 123427"/>
                  <a:gd name="connsiteY9" fmla="*/ 100012 h 126730"/>
                  <a:gd name="connsiteX10" fmla="*/ 46788 w 123427"/>
                  <a:gd name="connsiteY10" fmla="*/ 100012 h 126730"/>
                  <a:gd name="connsiteX11" fmla="*/ 19800 w 123427"/>
                  <a:gd name="connsiteY11" fmla="*/ 79375 h 126730"/>
                  <a:gd name="connsiteX12" fmla="*/ 10275 w 123427"/>
                  <a:gd name="connsiteY12" fmla="*/ 49212 h 126730"/>
                  <a:gd name="connsiteX13" fmla="*/ 43613 w 123427"/>
                  <a:gd name="connsiteY13" fmla="*/ 0 h 12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427" h="126730">
                    <a:moveTo>
                      <a:pt x="43613" y="0"/>
                    </a:moveTo>
                    <a:cubicBezTo>
                      <a:pt x="42290" y="0"/>
                      <a:pt x="7894" y="36248"/>
                      <a:pt x="2338" y="49212"/>
                    </a:cubicBezTo>
                    <a:cubicBezTo>
                      <a:pt x="-3218" y="62176"/>
                      <a:pt x="1808" y="65352"/>
                      <a:pt x="10275" y="77787"/>
                    </a:cubicBezTo>
                    <a:cubicBezTo>
                      <a:pt x="18742" y="90222"/>
                      <a:pt x="36469" y="116946"/>
                      <a:pt x="53138" y="123825"/>
                    </a:cubicBezTo>
                    <a:cubicBezTo>
                      <a:pt x="69807" y="130704"/>
                      <a:pt x="98911" y="123824"/>
                      <a:pt x="110288" y="119062"/>
                    </a:cubicBezTo>
                    <a:cubicBezTo>
                      <a:pt x="121665" y="114300"/>
                      <a:pt x="119548" y="106892"/>
                      <a:pt x="121400" y="95250"/>
                    </a:cubicBezTo>
                    <a:cubicBezTo>
                      <a:pt x="123252" y="83608"/>
                      <a:pt x="124840" y="63500"/>
                      <a:pt x="121400" y="49212"/>
                    </a:cubicBezTo>
                    <a:cubicBezTo>
                      <a:pt x="117961" y="34925"/>
                      <a:pt x="101292" y="9260"/>
                      <a:pt x="100763" y="9525"/>
                    </a:cubicBezTo>
                    <a:cubicBezTo>
                      <a:pt x="100234" y="9790"/>
                      <a:pt x="116108" y="35719"/>
                      <a:pt x="118225" y="50800"/>
                    </a:cubicBezTo>
                    <a:cubicBezTo>
                      <a:pt x="120342" y="65881"/>
                      <a:pt x="125369" y="91810"/>
                      <a:pt x="113463" y="100012"/>
                    </a:cubicBezTo>
                    <a:cubicBezTo>
                      <a:pt x="101557" y="108214"/>
                      <a:pt x="62398" y="103451"/>
                      <a:pt x="46788" y="100012"/>
                    </a:cubicBezTo>
                    <a:cubicBezTo>
                      <a:pt x="31178" y="96573"/>
                      <a:pt x="25886" y="87842"/>
                      <a:pt x="19800" y="79375"/>
                    </a:cubicBezTo>
                    <a:cubicBezTo>
                      <a:pt x="13714" y="70908"/>
                      <a:pt x="6835" y="59531"/>
                      <a:pt x="10275" y="49212"/>
                    </a:cubicBezTo>
                    <a:cubicBezTo>
                      <a:pt x="13715" y="38893"/>
                      <a:pt x="44936" y="0"/>
                      <a:pt x="43613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: 図形 1042">
                <a:extLst>
                  <a:ext uri="{FF2B5EF4-FFF2-40B4-BE49-F238E27FC236}">
                    <a16:creationId xmlns:a16="http://schemas.microsoft.com/office/drawing/2014/main" id="{C414BB64-F846-4179-B743-BCB9967B57E3}"/>
                  </a:ext>
                </a:extLst>
              </p:cNvPr>
              <p:cNvSpPr/>
              <p:nvPr/>
            </p:nvSpPr>
            <p:spPr>
              <a:xfrm>
                <a:off x="5616284" y="4584006"/>
                <a:ext cx="130749" cy="53179"/>
              </a:xfrm>
              <a:custGeom>
                <a:avLst/>
                <a:gdLst>
                  <a:gd name="connsiteX0" fmla="*/ 130466 w 130749"/>
                  <a:gd name="connsiteY0" fmla="*/ 53082 h 53179"/>
                  <a:gd name="connsiteX1" fmla="*/ 89191 w 130749"/>
                  <a:gd name="connsiteY1" fmla="*/ 5457 h 53179"/>
                  <a:gd name="connsiteX2" fmla="*/ 62204 w 130749"/>
                  <a:gd name="connsiteY2" fmla="*/ 2282 h 53179"/>
                  <a:gd name="connsiteX3" fmla="*/ 27279 w 130749"/>
                  <a:gd name="connsiteY3" fmla="*/ 16569 h 53179"/>
                  <a:gd name="connsiteX4" fmla="*/ 291 w 130749"/>
                  <a:gd name="connsiteY4" fmla="*/ 40382 h 53179"/>
                  <a:gd name="connsiteX5" fmla="*/ 44741 w 130749"/>
                  <a:gd name="connsiteY5" fmla="*/ 14982 h 53179"/>
                  <a:gd name="connsiteX6" fmla="*/ 66966 w 130749"/>
                  <a:gd name="connsiteY6" fmla="*/ 18157 h 53179"/>
                  <a:gd name="connsiteX7" fmla="*/ 130466 w 130749"/>
                  <a:gd name="connsiteY7" fmla="*/ 53082 h 5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49" h="53179">
                    <a:moveTo>
                      <a:pt x="130466" y="53082"/>
                    </a:moveTo>
                    <a:cubicBezTo>
                      <a:pt x="134170" y="50965"/>
                      <a:pt x="100568" y="13924"/>
                      <a:pt x="89191" y="5457"/>
                    </a:cubicBezTo>
                    <a:cubicBezTo>
                      <a:pt x="77814" y="-3010"/>
                      <a:pt x="72522" y="430"/>
                      <a:pt x="62204" y="2282"/>
                    </a:cubicBezTo>
                    <a:cubicBezTo>
                      <a:pt x="51886" y="4134"/>
                      <a:pt x="37598" y="10219"/>
                      <a:pt x="27279" y="16569"/>
                    </a:cubicBezTo>
                    <a:cubicBezTo>
                      <a:pt x="16960" y="22919"/>
                      <a:pt x="-2619" y="40647"/>
                      <a:pt x="291" y="40382"/>
                    </a:cubicBezTo>
                    <a:cubicBezTo>
                      <a:pt x="3201" y="40117"/>
                      <a:pt x="33629" y="18686"/>
                      <a:pt x="44741" y="14982"/>
                    </a:cubicBezTo>
                    <a:cubicBezTo>
                      <a:pt x="55853" y="11278"/>
                      <a:pt x="56912" y="14188"/>
                      <a:pt x="66966" y="18157"/>
                    </a:cubicBezTo>
                    <a:cubicBezTo>
                      <a:pt x="77020" y="22126"/>
                      <a:pt x="126762" y="55199"/>
                      <a:pt x="130466" y="530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フリーフォーム: 図形 1043">
                <a:extLst>
                  <a:ext uri="{FF2B5EF4-FFF2-40B4-BE49-F238E27FC236}">
                    <a16:creationId xmlns:a16="http://schemas.microsoft.com/office/drawing/2014/main" id="{39B4030B-B972-49F9-B467-0BCFAA8D36F8}"/>
                  </a:ext>
                </a:extLst>
              </p:cNvPr>
              <p:cNvSpPr/>
              <p:nvPr/>
            </p:nvSpPr>
            <p:spPr>
              <a:xfrm>
                <a:off x="5652265" y="4597268"/>
                <a:ext cx="35798" cy="113256"/>
              </a:xfrm>
              <a:custGeom>
                <a:avLst/>
                <a:gdLst>
                  <a:gd name="connsiteX0" fmla="*/ 35748 w 35798"/>
                  <a:gd name="connsiteY0" fmla="*/ 132 h 113256"/>
                  <a:gd name="connsiteX1" fmla="*/ 8760 w 35798"/>
                  <a:gd name="connsiteY1" fmla="*/ 81095 h 113256"/>
                  <a:gd name="connsiteX2" fmla="*/ 16698 w 35798"/>
                  <a:gd name="connsiteY2" fmla="*/ 111257 h 113256"/>
                  <a:gd name="connsiteX3" fmla="*/ 8760 w 35798"/>
                  <a:gd name="connsiteY3" fmla="*/ 93795 h 113256"/>
                  <a:gd name="connsiteX4" fmla="*/ 26223 w 35798"/>
                  <a:gd name="connsiteY4" fmla="*/ 112845 h 113256"/>
                  <a:gd name="connsiteX5" fmla="*/ 3998 w 35798"/>
                  <a:gd name="connsiteY5" fmla="*/ 71570 h 113256"/>
                  <a:gd name="connsiteX6" fmla="*/ 823 w 35798"/>
                  <a:gd name="connsiteY6" fmla="*/ 62045 h 113256"/>
                  <a:gd name="connsiteX7" fmla="*/ 35748 w 35798"/>
                  <a:gd name="connsiteY7" fmla="*/ 132 h 11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8" h="113256">
                    <a:moveTo>
                      <a:pt x="35748" y="132"/>
                    </a:moveTo>
                    <a:cubicBezTo>
                      <a:pt x="37071" y="3307"/>
                      <a:pt x="11935" y="62574"/>
                      <a:pt x="8760" y="81095"/>
                    </a:cubicBezTo>
                    <a:cubicBezTo>
                      <a:pt x="5585" y="99616"/>
                      <a:pt x="16698" y="109140"/>
                      <a:pt x="16698" y="111257"/>
                    </a:cubicBezTo>
                    <a:cubicBezTo>
                      <a:pt x="16698" y="113374"/>
                      <a:pt x="7172" y="93530"/>
                      <a:pt x="8760" y="93795"/>
                    </a:cubicBezTo>
                    <a:cubicBezTo>
                      <a:pt x="10347" y="94060"/>
                      <a:pt x="27017" y="116549"/>
                      <a:pt x="26223" y="112845"/>
                    </a:cubicBezTo>
                    <a:cubicBezTo>
                      <a:pt x="25429" y="109141"/>
                      <a:pt x="8231" y="80037"/>
                      <a:pt x="3998" y="71570"/>
                    </a:cubicBezTo>
                    <a:cubicBezTo>
                      <a:pt x="-235" y="63103"/>
                      <a:pt x="-765" y="72364"/>
                      <a:pt x="823" y="62045"/>
                    </a:cubicBezTo>
                    <a:cubicBezTo>
                      <a:pt x="2410" y="51726"/>
                      <a:pt x="34425" y="-3043"/>
                      <a:pt x="35748" y="1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フリーフォーム: 図形 1044">
                <a:extLst>
                  <a:ext uri="{FF2B5EF4-FFF2-40B4-BE49-F238E27FC236}">
                    <a16:creationId xmlns:a16="http://schemas.microsoft.com/office/drawing/2014/main" id="{BA84DAFE-8CD7-44FD-A4D9-FDE099AC1582}"/>
                  </a:ext>
                </a:extLst>
              </p:cNvPr>
              <p:cNvSpPr/>
              <p:nvPr/>
            </p:nvSpPr>
            <p:spPr>
              <a:xfrm>
                <a:off x="5667165" y="4597312"/>
                <a:ext cx="43147" cy="108603"/>
              </a:xfrm>
              <a:custGeom>
                <a:avLst/>
                <a:gdLst>
                  <a:gd name="connsiteX0" fmla="*/ 33548 w 43147"/>
                  <a:gd name="connsiteY0" fmla="*/ 88 h 108603"/>
                  <a:gd name="connsiteX1" fmla="*/ 39898 w 43147"/>
                  <a:gd name="connsiteY1" fmla="*/ 71526 h 108603"/>
                  <a:gd name="connsiteX2" fmla="*/ 11323 w 43147"/>
                  <a:gd name="connsiteY2" fmla="*/ 108038 h 108603"/>
                  <a:gd name="connsiteX3" fmla="*/ 43073 w 43147"/>
                  <a:gd name="connsiteY3" fmla="*/ 93751 h 108603"/>
                  <a:gd name="connsiteX4" fmla="*/ 210 w 43147"/>
                  <a:gd name="connsiteY4" fmla="*/ 93751 h 108603"/>
                  <a:gd name="connsiteX5" fmla="*/ 27198 w 43147"/>
                  <a:gd name="connsiteY5" fmla="*/ 93751 h 108603"/>
                  <a:gd name="connsiteX6" fmla="*/ 39898 w 43147"/>
                  <a:gd name="connsiteY6" fmla="*/ 57238 h 108603"/>
                  <a:gd name="connsiteX7" fmla="*/ 33548 w 43147"/>
                  <a:gd name="connsiteY7" fmla="*/ 88 h 10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7" h="108603">
                    <a:moveTo>
                      <a:pt x="33548" y="88"/>
                    </a:moveTo>
                    <a:cubicBezTo>
                      <a:pt x="33548" y="2469"/>
                      <a:pt x="43602" y="53534"/>
                      <a:pt x="39898" y="71526"/>
                    </a:cubicBezTo>
                    <a:cubicBezTo>
                      <a:pt x="36194" y="89518"/>
                      <a:pt x="10794" y="104334"/>
                      <a:pt x="11323" y="108038"/>
                    </a:cubicBezTo>
                    <a:cubicBezTo>
                      <a:pt x="11852" y="111742"/>
                      <a:pt x="44925" y="96132"/>
                      <a:pt x="43073" y="93751"/>
                    </a:cubicBezTo>
                    <a:cubicBezTo>
                      <a:pt x="41221" y="91370"/>
                      <a:pt x="210" y="93751"/>
                      <a:pt x="210" y="93751"/>
                    </a:cubicBezTo>
                    <a:cubicBezTo>
                      <a:pt x="-2436" y="93751"/>
                      <a:pt x="20583" y="99836"/>
                      <a:pt x="27198" y="93751"/>
                    </a:cubicBezTo>
                    <a:cubicBezTo>
                      <a:pt x="33813" y="87666"/>
                      <a:pt x="37252" y="70467"/>
                      <a:pt x="39898" y="57238"/>
                    </a:cubicBezTo>
                    <a:cubicBezTo>
                      <a:pt x="42544" y="44009"/>
                      <a:pt x="33548" y="-2293"/>
                      <a:pt x="33548" y="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: 図形 1045">
                <a:extLst>
                  <a:ext uri="{FF2B5EF4-FFF2-40B4-BE49-F238E27FC236}">
                    <a16:creationId xmlns:a16="http://schemas.microsoft.com/office/drawing/2014/main" id="{09BE98C0-0188-4386-87FD-C9B5BD74E43F}"/>
                  </a:ext>
                </a:extLst>
              </p:cNvPr>
              <p:cNvSpPr/>
              <p:nvPr/>
            </p:nvSpPr>
            <p:spPr>
              <a:xfrm>
                <a:off x="5860995" y="4606906"/>
                <a:ext cx="131388" cy="50878"/>
              </a:xfrm>
              <a:custGeom>
                <a:avLst/>
                <a:gdLst>
                  <a:gd name="connsiteX0" fmla="*/ 55 w 131388"/>
                  <a:gd name="connsiteY0" fmla="*/ 50819 h 50878"/>
                  <a:gd name="connsiteX1" fmla="*/ 42918 w 131388"/>
                  <a:gd name="connsiteY1" fmla="*/ 19 h 50878"/>
                  <a:gd name="connsiteX2" fmla="*/ 128643 w 131388"/>
                  <a:gd name="connsiteY2" fmla="*/ 44469 h 50878"/>
                  <a:gd name="connsiteX3" fmla="*/ 104830 w 131388"/>
                  <a:gd name="connsiteY3" fmla="*/ 19069 h 50878"/>
                  <a:gd name="connsiteX4" fmla="*/ 50855 w 131388"/>
                  <a:gd name="connsiteY4" fmla="*/ 11132 h 50878"/>
                  <a:gd name="connsiteX5" fmla="*/ 55 w 131388"/>
                  <a:gd name="connsiteY5" fmla="*/ 50819 h 5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388" h="50878">
                    <a:moveTo>
                      <a:pt x="55" y="50819"/>
                    </a:moveTo>
                    <a:cubicBezTo>
                      <a:pt x="-1268" y="48967"/>
                      <a:pt x="21487" y="1077"/>
                      <a:pt x="42918" y="19"/>
                    </a:cubicBezTo>
                    <a:cubicBezTo>
                      <a:pt x="64349" y="-1039"/>
                      <a:pt x="118324" y="41294"/>
                      <a:pt x="128643" y="44469"/>
                    </a:cubicBezTo>
                    <a:cubicBezTo>
                      <a:pt x="138962" y="47644"/>
                      <a:pt x="117795" y="24625"/>
                      <a:pt x="104830" y="19069"/>
                    </a:cubicBezTo>
                    <a:cubicBezTo>
                      <a:pt x="91865" y="13513"/>
                      <a:pt x="67259" y="11926"/>
                      <a:pt x="50855" y="11132"/>
                    </a:cubicBezTo>
                    <a:cubicBezTo>
                      <a:pt x="34451" y="10338"/>
                      <a:pt x="1378" y="52671"/>
                      <a:pt x="55" y="508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: 図形 1046">
                <a:extLst>
                  <a:ext uri="{FF2B5EF4-FFF2-40B4-BE49-F238E27FC236}">
                    <a16:creationId xmlns:a16="http://schemas.microsoft.com/office/drawing/2014/main" id="{E39971EC-2DE6-4ECF-A352-6D76184AB8B1}"/>
                  </a:ext>
                </a:extLst>
              </p:cNvPr>
              <p:cNvSpPr/>
              <p:nvPr/>
            </p:nvSpPr>
            <p:spPr>
              <a:xfrm>
                <a:off x="5857523" y="4581234"/>
                <a:ext cx="137790" cy="143530"/>
              </a:xfrm>
              <a:custGeom>
                <a:avLst/>
                <a:gdLst>
                  <a:gd name="connsiteX0" fmla="*/ 1940 w 137790"/>
                  <a:gd name="connsiteY0" fmla="*/ 27279 h 143530"/>
                  <a:gd name="connsiteX1" fmla="*/ 63852 w 137790"/>
                  <a:gd name="connsiteY1" fmla="*/ 291 h 143530"/>
                  <a:gd name="connsiteX2" fmla="*/ 130527 w 137790"/>
                  <a:gd name="connsiteY2" fmla="*/ 47916 h 143530"/>
                  <a:gd name="connsiteX3" fmla="*/ 133702 w 137790"/>
                  <a:gd name="connsiteY3" fmla="*/ 70141 h 143530"/>
                  <a:gd name="connsiteX4" fmla="*/ 109890 w 137790"/>
                  <a:gd name="connsiteY4" fmla="*/ 130466 h 143530"/>
                  <a:gd name="connsiteX5" fmla="*/ 59090 w 137790"/>
                  <a:gd name="connsiteY5" fmla="*/ 143166 h 143530"/>
                  <a:gd name="connsiteX6" fmla="*/ 25752 w 137790"/>
                  <a:gd name="connsiteY6" fmla="*/ 122529 h 143530"/>
                  <a:gd name="connsiteX7" fmla="*/ 1940 w 137790"/>
                  <a:gd name="connsiteY7" fmla="*/ 92366 h 143530"/>
                  <a:gd name="connsiteX8" fmla="*/ 78140 w 137790"/>
                  <a:gd name="connsiteY8" fmla="*/ 132054 h 143530"/>
                  <a:gd name="connsiteX9" fmla="*/ 116240 w 137790"/>
                  <a:gd name="connsiteY9" fmla="*/ 100304 h 143530"/>
                  <a:gd name="connsiteX10" fmla="*/ 116240 w 137790"/>
                  <a:gd name="connsiteY10" fmla="*/ 43154 h 143530"/>
                  <a:gd name="connsiteX11" fmla="*/ 86077 w 137790"/>
                  <a:gd name="connsiteY11" fmla="*/ 14579 h 143530"/>
                  <a:gd name="connsiteX12" fmla="*/ 1940 w 137790"/>
                  <a:gd name="connsiteY12" fmla="*/ 27279 h 14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790" h="143530">
                    <a:moveTo>
                      <a:pt x="1940" y="27279"/>
                    </a:moveTo>
                    <a:cubicBezTo>
                      <a:pt x="-1764" y="24898"/>
                      <a:pt x="42421" y="-3148"/>
                      <a:pt x="63852" y="291"/>
                    </a:cubicBezTo>
                    <a:cubicBezTo>
                      <a:pt x="85283" y="3730"/>
                      <a:pt x="118885" y="36274"/>
                      <a:pt x="130527" y="47916"/>
                    </a:cubicBezTo>
                    <a:cubicBezTo>
                      <a:pt x="142169" y="59558"/>
                      <a:pt x="137141" y="56383"/>
                      <a:pt x="133702" y="70141"/>
                    </a:cubicBezTo>
                    <a:cubicBezTo>
                      <a:pt x="130263" y="83899"/>
                      <a:pt x="122325" y="118295"/>
                      <a:pt x="109890" y="130466"/>
                    </a:cubicBezTo>
                    <a:cubicBezTo>
                      <a:pt x="97455" y="142637"/>
                      <a:pt x="73113" y="144489"/>
                      <a:pt x="59090" y="143166"/>
                    </a:cubicBezTo>
                    <a:cubicBezTo>
                      <a:pt x="45067" y="141843"/>
                      <a:pt x="35277" y="130996"/>
                      <a:pt x="25752" y="122529"/>
                    </a:cubicBezTo>
                    <a:cubicBezTo>
                      <a:pt x="16227" y="114062"/>
                      <a:pt x="-6791" y="90778"/>
                      <a:pt x="1940" y="92366"/>
                    </a:cubicBezTo>
                    <a:cubicBezTo>
                      <a:pt x="10671" y="93954"/>
                      <a:pt x="59090" y="130731"/>
                      <a:pt x="78140" y="132054"/>
                    </a:cubicBezTo>
                    <a:cubicBezTo>
                      <a:pt x="97190" y="133377"/>
                      <a:pt x="109890" y="115121"/>
                      <a:pt x="116240" y="100304"/>
                    </a:cubicBezTo>
                    <a:cubicBezTo>
                      <a:pt x="122590" y="85487"/>
                      <a:pt x="121267" y="57441"/>
                      <a:pt x="116240" y="43154"/>
                    </a:cubicBezTo>
                    <a:cubicBezTo>
                      <a:pt x="111213" y="28867"/>
                      <a:pt x="105127" y="18548"/>
                      <a:pt x="86077" y="14579"/>
                    </a:cubicBezTo>
                    <a:cubicBezTo>
                      <a:pt x="67027" y="10610"/>
                      <a:pt x="5644" y="29660"/>
                      <a:pt x="1940" y="27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フリーフォーム: 図形 1047">
                <a:extLst>
                  <a:ext uri="{FF2B5EF4-FFF2-40B4-BE49-F238E27FC236}">
                    <a16:creationId xmlns:a16="http://schemas.microsoft.com/office/drawing/2014/main" id="{6AF2ACAD-853C-41E7-B292-21210B5E1DBD}"/>
                  </a:ext>
                </a:extLst>
              </p:cNvPr>
              <p:cNvSpPr/>
              <p:nvPr/>
            </p:nvSpPr>
            <p:spPr>
              <a:xfrm>
                <a:off x="5859197" y="4592575"/>
                <a:ext cx="94470" cy="89928"/>
              </a:xfrm>
              <a:custGeom>
                <a:avLst/>
                <a:gdLst>
                  <a:gd name="connsiteX0" fmla="*/ 93928 w 94470"/>
                  <a:gd name="connsiteY0" fmla="*/ 3238 h 89928"/>
                  <a:gd name="connsiteX1" fmla="*/ 3441 w 94470"/>
                  <a:gd name="connsiteY1" fmla="*/ 88963 h 89928"/>
                  <a:gd name="connsiteX2" fmla="*/ 20903 w 94470"/>
                  <a:gd name="connsiteY2" fmla="*/ 47688 h 89928"/>
                  <a:gd name="connsiteX3" fmla="*/ 39953 w 94470"/>
                  <a:gd name="connsiteY3" fmla="*/ 20700 h 89928"/>
                  <a:gd name="connsiteX4" fmla="*/ 93928 w 94470"/>
                  <a:gd name="connsiteY4" fmla="*/ 3238 h 8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70" h="89928">
                    <a:moveTo>
                      <a:pt x="93928" y="3238"/>
                    </a:moveTo>
                    <a:cubicBezTo>
                      <a:pt x="87843" y="14615"/>
                      <a:pt x="15612" y="81555"/>
                      <a:pt x="3441" y="88963"/>
                    </a:cubicBezTo>
                    <a:cubicBezTo>
                      <a:pt x="-8730" y="96371"/>
                      <a:pt x="14818" y="59065"/>
                      <a:pt x="20903" y="47688"/>
                    </a:cubicBezTo>
                    <a:cubicBezTo>
                      <a:pt x="26988" y="36311"/>
                      <a:pt x="26724" y="27844"/>
                      <a:pt x="39953" y="20700"/>
                    </a:cubicBezTo>
                    <a:cubicBezTo>
                      <a:pt x="53182" y="13556"/>
                      <a:pt x="100013" y="-8139"/>
                      <a:pt x="93928" y="32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フリーフォーム: 図形 1048">
                <a:extLst>
                  <a:ext uri="{FF2B5EF4-FFF2-40B4-BE49-F238E27FC236}">
                    <a16:creationId xmlns:a16="http://schemas.microsoft.com/office/drawing/2014/main" id="{01E77D5E-1629-42C7-BD15-6B56AF62197C}"/>
                  </a:ext>
                </a:extLst>
              </p:cNvPr>
              <p:cNvSpPr/>
              <p:nvPr/>
            </p:nvSpPr>
            <p:spPr>
              <a:xfrm>
                <a:off x="5876545" y="4599351"/>
                <a:ext cx="116973" cy="103242"/>
              </a:xfrm>
              <a:custGeom>
                <a:avLst/>
                <a:gdLst>
                  <a:gd name="connsiteX0" fmla="*/ 52768 w 116973"/>
                  <a:gd name="connsiteY0" fmla="*/ 2812 h 103242"/>
                  <a:gd name="connsiteX1" fmla="*/ 43243 w 116973"/>
                  <a:gd name="connsiteY1" fmla="*/ 71074 h 103242"/>
                  <a:gd name="connsiteX2" fmla="*/ 5143 w 116973"/>
                  <a:gd name="connsiteY2" fmla="*/ 99649 h 103242"/>
                  <a:gd name="connsiteX3" fmla="*/ 380 w 116973"/>
                  <a:gd name="connsiteY3" fmla="*/ 102824 h 103242"/>
                  <a:gd name="connsiteX4" fmla="*/ 100393 w 116973"/>
                  <a:gd name="connsiteY4" fmla="*/ 47262 h 103242"/>
                  <a:gd name="connsiteX5" fmla="*/ 114680 w 116973"/>
                  <a:gd name="connsiteY5" fmla="*/ 13924 h 103242"/>
                  <a:gd name="connsiteX6" fmla="*/ 52768 w 116973"/>
                  <a:gd name="connsiteY6" fmla="*/ 2812 h 10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73" h="103242">
                    <a:moveTo>
                      <a:pt x="52768" y="2812"/>
                    </a:moveTo>
                    <a:cubicBezTo>
                      <a:pt x="40862" y="12337"/>
                      <a:pt x="51180" y="54935"/>
                      <a:pt x="43243" y="71074"/>
                    </a:cubicBezTo>
                    <a:cubicBezTo>
                      <a:pt x="35306" y="87213"/>
                      <a:pt x="12287" y="94357"/>
                      <a:pt x="5143" y="99649"/>
                    </a:cubicBezTo>
                    <a:cubicBezTo>
                      <a:pt x="-2001" y="104941"/>
                      <a:pt x="380" y="102824"/>
                      <a:pt x="380" y="102824"/>
                    </a:cubicBezTo>
                    <a:cubicBezTo>
                      <a:pt x="16255" y="94093"/>
                      <a:pt x="81343" y="62079"/>
                      <a:pt x="100393" y="47262"/>
                    </a:cubicBezTo>
                    <a:cubicBezTo>
                      <a:pt x="119443" y="32445"/>
                      <a:pt x="118649" y="17099"/>
                      <a:pt x="114680" y="13924"/>
                    </a:cubicBezTo>
                    <a:cubicBezTo>
                      <a:pt x="110711" y="10749"/>
                      <a:pt x="64674" y="-6713"/>
                      <a:pt x="52768" y="28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0" name="フリーフォーム: 図形 1049">
                <a:extLst>
                  <a:ext uri="{FF2B5EF4-FFF2-40B4-BE49-F238E27FC236}">
                    <a16:creationId xmlns:a16="http://schemas.microsoft.com/office/drawing/2014/main" id="{7D199E86-5B89-4FC9-8494-C7C5E9118D4F}"/>
                  </a:ext>
                </a:extLst>
              </p:cNvPr>
              <p:cNvSpPr/>
              <p:nvPr/>
            </p:nvSpPr>
            <p:spPr>
              <a:xfrm>
                <a:off x="6067584" y="4571731"/>
                <a:ext cx="134332" cy="170545"/>
              </a:xfrm>
              <a:custGeom>
                <a:avLst/>
                <a:gdLst>
                  <a:gd name="connsiteX0" fmla="*/ 87154 w 134332"/>
                  <a:gd name="connsiteY0" fmla="*/ 269 h 170545"/>
                  <a:gd name="connsiteX1" fmla="*/ 4604 w 134332"/>
                  <a:gd name="connsiteY1" fmla="*/ 73294 h 170545"/>
                  <a:gd name="connsiteX2" fmla="*/ 23654 w 134332"/>
                  <a:gd name="connsiteY2" fmla="*/ 108219 h 170545"/>
                  <a:gd name="connsiteX3" fmla="*/ 133191 w 134332"/>
                  <a:gd name="connsiteY3" fmla="*/ 170132 h 170545"/>
                  <a:gd name="connsiteX4" fmla="*/ 77629 w 134332"/>
                  <a:gd name="connsiteY4" fmla="*/ 133619 h 170545"/>
                  <a:gd name="connsiteX5" fmla="*/ 25241 w 134332"/>
                  <a:gd name="connsiteY5" fmla="*/ 101869 h 170545"/>
                  <a:gd name="connsiteX6" fmla="*/ 87154 w 134332"/>
                  <a:gd name="connsiteY6" fmla="*/ 269 h 1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32" h="170545">
                    <a:moveTo>
                      <a:pt x="87154" y="269"/>
                    </a:moveTo>
                    <a:cubicBezTo>
                      <a:pt x="83714" y="-4494"/>
                      <a:pt x="15187" y="55302"/>
                      <a:pt x="4604" y="73294"/>
                    </a:cubicBezTo>
                    <a:cubicBezTo>
                      <a:pt x="-5979" y="91286"/>
                      <a:pt x="2223" y="92079"/>
                      <a:pt x="23654" y="108219"/>
                    </a:cubicBezTo>
                    <a:cubicBezTo>
                      <a:pt x="45085" y="124359"/>
                      <a:pt x="124195" y="165899"/>
                      <a:pt x="133191" y="170132"/>
                    </a:cubicBezTo>
                    <a:cubicBezTo>
                      <a:pt x="142187" y="174365"/>
                      <a:pt x="95621" y="144996"/>
                      <a:pt x="77629" y="133619"/>
                    </a:cubicBezTo>
                    <a:cubicBezTo>
                      <a:pt x="59637" y="122242"/>
                      <a:pt x="29210" y="118538"/>
                      <a:pt x="25241" y="101869"/>
                    </a:cubicBezTo>
                    <a:cubicBezTo>
                      <a:pt x="21272" y="85200"/>
                      <a:pt x="90594" y="5032"/>
                      <a:pt x="87154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1" name="フリーフォーム: 図形 1050">
                <a:extLst>
                  <a:ext uri="{FF2B5EF4-FFF2-40B4-BE49-F238E27FC236}">
                    <a16:creationId xmlns:a16="http://schemas.microsoft.com/office/drawing/2014/main" id="{27EE967A-4EBC-4F47-AE20-D9FAEA66B5D6}"/>
                  </a:ext>
                </a:extLst>
              </p:cNvPr>
              <p:cNvSpPr/>
              <p:nvPr/>
            </p:nvSpPr>
            <p:spPr>
              <a:xfrm>
                <a:off x="6137248" y="4602009"/>
                <a:ext cx="60137" cy="111279"/>
              </a:xfrm>
              <a:custGeom>
                <a:avLst/>
                <a:gdLst>
                  <a:gd name="connsiteX0" fmla="*/ 27 w 60137"/>
                  <a:gd name="connsiteY0" fmla="*/ 154 h 111279"/>
                  <a:gd name="connsiteX1" fmla="*/ 58765 w 60137"/>
                  <a:gd name="connsiteY1" fmla="*/ 36666 h 111279"/>
                  <a:gd name="connsiteX2" fmla="*/ 38127 w 60137"/>
                  <a:gd name="connsiteY2" fmla="*/ 79529 h 111279"/>
                  <a:gd name="connsiteX3" fmla="*/ 27 w 60137"/>
                  <a:gd name="connsiteY3" fmla="*/ 111279 h 111279"/>
                  <a:gd name="connsiteX4" fmla="*/ 44477 w 60137"/>
                  <a:gd name="connsiteY4" fmla="*/ 79529 h 111279"/>
                  <a:gd name="connsiteX5" fmla="*/ 50827 w 60137"/>
                  <a:gd name="connsiteY5" fmla="*/ 50954 h 111279"/>
                  <a:gd name="connsiteX6" fmla="*/ 27 w 60137"/>
                  <a:gd name="connsiteY6" fmla="*/ 154 h 11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137" h="111279">
                    <a:moveTo>
                      <a:pt x="27" y="154"/>
                    </a:moveTo>
                    <a:cubicBezTo>
                      <a:pt x="1350" y="-2227"/>
                      <a:pt x="52415" y="23437"/>
                      <a:pt x="58765" y="36666"/>
                    </a:cubicBezTo>
                    <a:cubicBezTo>
                      <a:pt x="65115" y="49895"/>
                      <a:pt x="47917" y="67094"/>
                      <a:pt x="38127" y="79529"/>
                    </a:cubicBezTo>
                    <a:cubicBezTo>
                      <a:pt x="28337" y="91964"/>
                      <a:pt x="-1031" y="111279"/>
                      <a:pt x="27" y="111279"/>
                    </a:cubicBezTo>
                    <a:cubicBezTo>
                      <a:pt x="1085" y="111279"/>
                      <a:pt x="36010" y="89583"/>
                      <a:pt x="44477" y="79529"/>
                    </a:cubicBezTo>
                    <a:cubicBezTo>
                      <a:pt x="52944" y="69475"/>
                      <a:pt x="53737" y="62596"/>
                      <a:pt x="50827" y="50954"/>
                    </a:cubicBezTo>
                    <a:cubicBezTo>
                      <a:pt x="47917" y="39312"/>
                      <a:pt x="-1296" y="2535"/>
                      <a:pt x="27" y="1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2" name="フリーフォーム: 図形 1051">
                <a:extLst>
                  <a:ext uri="{FF2B5EF4-FFF2-40B4-BE49-F238E27FC236}">
                    <a16:creationId xmlns:a16="http://schemas.microsoft.com/office/drawing/2014/main" id="{12DCA3E3-A474-46E2-BEC5-EE1685AAA981}"/>
                  </a:ext>
                </a:extLst>
              </p:cNvPr>
              <p:cNvSpPr/>
              <p:nvPr/>
            </p:nvSpPr>
            <p:spPr>
              <a:xfrm>
                <a:off x="6094413" y="4584157"/>
                <a:ext cx="123944" cy="140244"/>
              </a:xfrm>
              <a:custGeom>
                <a:avLst/>
                <a:gdLst>
                  <a:gd name="connsiteX0" fmla="*/ 0 w 123944"/>
                  <a:gd name="connsiteY0" fmla="*/ 543 h 140244"/>
                  <a:gd name="connsiteX1" fmla="*/ 112712 w 123944"/>
                  <a:gd name="connsiteY1" fmla="*/ 32293 h 140244"/>
                  <a:gd name="connsiteX2" fmla="*/ 92075 w 123944"/>
                  <a:gd name="connsiteY2" fmla="*/ 87856 h 140244"/>
                  <a:gd name="connsiteX3" fmla="*/ 71437 w 123944"/>
                  <a:gd name="connsiteY3" fmla="*/ 140243 h 140244"/>
                  <a:gd name="connsiteX4" fmla="*/ 109537 w 123944"/>
                  <a:gd name="connsiteY4" fmla="*/ 86268 h 140244"/>
                  <a:gd name="connsiteX5" fmla="*/ 114300 w 123944"/>
                  <a:gd name="connsiteY5" fmla="*/ 57693 h 140244"/>
                  <a:gd name="connsiteX6" fmla="*/ 0 w 123944"/>
                  <a:gd name="connsiteY6" fmla="*/ 543 h 14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44" h="140244">
                    <a:moveTo>
                      <a:pt x="0" y="543"/>
                    </a:moveTo>
                    <a:cubicBezTo>
                      <a:pt x="-265" y="-3690"/>
                      <a:pt x="97366" y="17741"/>
                      <a:pt x="112712" y="32293"/>
                    </a:cubicBezTo>
                    <a:cubicBezTo>
                      <a:pt x="128058" y="46845"/>
                      <a:pt x="98954" y="69864"/>
                      <a:pt x="92075" y="87856"/>
                    </a:cubicBezTo>
                    <a:cubicBezTo>
                      <a:pt x="85196" y="105848"/>
                      <a:pt x="68527" y="140508"/>
                      <a:pt x="71437" y="140243"/>
                    </a:cubicBezTo>
                    <a:cubicBezTo>
                      <a:pt x="74347" y="139978"/>
                      <a:pt x="102393" y="100026"/>
                      <a:pt x="109537" y="86268"/>
                    </a:cubicBezTo>
                    <a:cubicBezTo>
                      <a:pt x="116681" y="72510"/>
                      <a:pt x="135202" y="73303"/>
                      <a:pt x="114300" y="57693"/>
                    </a:cubicBezTo>
                    <a:cubicBezTo>
                      <a:pt x="93398" y="42083"/>
                      <a:pt x="265" y="4776"/>
                      <a:pt x="0" y="5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: 図形 1052">
                <a:extLst>
                  <a:ext uri="{FF2B5EF4-FFF2-40B4-BE49-F238E27FC236}">
                    <a16:creationId xmlns:a16="http://schemas.microsoft.com/office/drawing/2014/main" id="{D5D22305-A337-44D7-94DE-3F92FB912D82}"/>
                  </a:ext>
                </a:extLst>
              </p:cNvPr>
              <p:cNvSpPr/>
              <p:nvPr/>
            </p:nvSpPr>
            <p:spPr>
              <a:xfrm>
                <a:off x="6102211" y="4580437"/>
                <a:ext cx="94100" cy="118336"/>
              </a:xfrm>
              <a:custGeom>
                <a:avLst/>
                <a:gdLst>
                  <a:gd name="connsiteX0" fmla="*/ 139 w 94100"/>
                  <a:gd name="connsiteY0" fmla="*/ 1088 h 118336"/>
                  <a:gd name="connsiteX1" fmla="*/ 90627 w 94100"/>
                  <a:gd name="connsiteY1" fmla="*/ 116976 h 118336"/>
                  <a:gd name="connsiteX2" fmla="*/ 69989 w 94100"/>
                  <a:gd name="connsiteY2" fmla="*/ 61413 h 118336"/>
                  <a:gd name="connsiteX3" fmla="*/ 139 w 94100"/>
                  <a:gd name="connsiteY3" fmla="*/ 1088 h 1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100" h="118336">
                    <a:moveTo>
                      <a:pt x="139" y="1088"/>
                    </a:moveTo>
                    <a:cubicBezTo>
                      <a:pt x="3579" y="10348"/>
                      <a:pt x="78985" y="106922"/>
                      <a:pt x="90627" y="116976"/>
                    </a:cubicBezTo>
                    <a:cubicBezTo>
                      <a:pt x="102269" y="127030"/>
                      <a:pt x="81895" y="78611"/>
                      <a:pt x="69989" y="61413"/>
                    </a:cubicBezTo>
                    <a:cubicBezTo>
                      <a:pt x="58083" y="44215"/>
                      <a:pt x="-3301" y="-8172"/>
                      <a:pt x="139" y="1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: 図形 1053">
                <a:extLst>
                  <a:ext uri="{FF2B5EF4-FFF2-40B4-BE49-F238E27FC236}">
                    <a16:creationId xmlns:a16="http://schemas.microsoft.com/office/drawing/2014/main" id="{CC5B6974-0AB1-457E-A24B-614C8306BADD}"/>
                  </a:ext>
                </a:extLst>
              </p:cNvPr>
              <p:cNvSpPr/>
              <p:nvPr/>
            </p:nvSpPr>
            <p:spPr>
              <a:xfrm>
                <a:off x="6084888" y="4594140"/>
                <a:ext cx="88923" cy="131013"/>
              </a:xfrm>
              <a:custGeom>
                <a:avLst/>
                <a:gdLst>
                  <a:gd name="connsiteX0" fmla="*/ 0 w 88923"/>
                  <a:gd name="connsiteY0" fmla="*/ 85 h 131013"/>
                  <a:gd name="connsiteX1" fmla="*/ 74612 w 88923"/>
                  <a:gd name="connsiteY1" fmla="*/ 106448 h 131013"/>
                  <a:gd name="connsiteX2" fmla="*/ 88900 w 88923"/>
                  <a:gd name="connsiteY2" fmla="*/ 130260 h 131013"/>
                  <a:gd name="connsiteX3" fmla="*/ 76200 w 88923"/>
                  <a:gd name="connsiteY3" fmla="*/ 88985 h 131013"/>
                  <a:gd name="connsiteX4" fmla="*/ 0 w 88923"/>
                  <a:gd name="connsiteY4" fmla="*/ 85 h 13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923" h="131013">
                    <a:moveTo>
                      <a:pt x="0" y="85"/>
                    </a:moveTo>
                    <a:cubicBezTo>
                      <a:pt x="-265" y="2995"/>
                      <a:pt x="59795" y="84752"/>
                      <a:pt x="74612" y="106448"/>
                    </a:cubicBezTo>
                    <a:cubicBezTo>
                      <a:pt x="89429" y="128144"/>
                      <a:pt x="88635" y="133170"/>
                      <a:pt x="88900" y="130260"/>
                    </a:cubicBezTo>
                    <a:cubicBezTo>
                      <a:pt x="89165" y="127350"/>
                      <a:pt x="87312" y="108564"/>
                      <a:pt x="76200" y="88985"/>
                    </a:cubicBezTo>
                    <a:cubicBezTo>
                      <a:pt x="65088" y="69406"/>
                      <a:pt x="265" y="-2825"/>
                      <a:pt x="0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: 図形 1054">
                <a:extLst>
                  <a:ext uri="{FF2B5EF4-FFF2-40B4-BE49-F238E27FC236}">
                    <a16:creationId xmlns:a16="http://schemas.microsoft.com/office/drawing/2014/main" id="{E29F2D30-36C2-452C-A279-6D90D5EDDA2F}"/>
                  </a:ext>
                </a:extLst>
              </p:cNvPr>
              <p:cNvSpPr/>
              <p:nvPr/>
            </p:nvSpPr>
            <p:spPr>
              <a:xfrm>
                <a:off x="5729288" y="4692795"/>
                <a:ext cx="1059973" cy="141986"/>
              </a:xfrm>
              <a:custGeom>
                <a:avLst/>
                <a:gdLst>
                  <a:gd name="connsiteX0" fmla="*/ 0 w 1059973"/>
                  <a:gd name="connsiteY0" fmla="*/ 101455 h 141986"/>
                  <a:gd name="connsiteX1" fmla="*/ 222250 w 1059973"/>
                  <a:gd name="connsiteY1" fmla="*/ 99868 h 141986"/>
                  <a:gd name="connsiteX2" fmla="*/ 731837 w 1059973"/>
                  <a:gd name="connsiteY2" fmla="*/ 96693 h 141986"/>
                  <a:gd name="connsiteX3" fmla="*/ 722312 w 1059973"/>
                  <a:gd name="connsiteY3" fmla="*/ 90343 h 141986"/>
                  <a:gd name="connsiteX4" fmla="*/ 911225 w 1059973"/>
                  <a:gd name="connsiteY4" fmla="*/ 90343 h 141986"/>
                  <a:gd name="connsiteX5" fmla="*/ 963612 w 1059973"/>
                  <a:gd name="connsiteY5" fmla="*/ 71293 h 141986"/>
                  <a:gd name="connsiteX6" fmla="*/ 1027112 w 1059973"/>
                  <a:gd name="connsiteY6" fmla="*/ 64943 h 141986"/>
                  <a:gd name="connsiteX7" fmla="*/ 1058862 w 1059973"/>
                  <a:gd name="connsiteY7" fmla="*/ 141143 h 141986"/>
                  <a:gd name="connsiteX8" fmla="*/ 989012 w 1059973"/>
                  <a:gd name="connsiteY8" fmla="*/ 7793 h 141986"/>
                  <a:gd name="connsiteX9" fmla="*/ 550862 w 1059973"/>
                  <a:gd name="connsiteY9" fmla="*/ 17318 h 141986"/>
                  <a:gd name="connsiteX10" fmla="*/ 977900 w 1059973"/>
                  <a:gd name="connsiteY10" fmla="*/ 30018 h 141986"/>
                  <a:gd name="connsiteX11" fmla="*/ 744537 w 1059973"/>
                  <a:gd name="connsiteY11" fmla="*/ 64943 h 141986"/>
                  <a:gd name="connsiteX12" fmla="*/ 0 w 1059973"/>
                  <a:gd name="connsiteY12" fmla="*/ 101455 h 141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73" h="141986">
                    <a:moveTo>
                      <a:pt x="0" y="101455"/>
                    </a:moveTo>
                    <a:lnTo>
                      <a:pt x="222250" y="99868"/>
                    </a:lnTo>
                    <a:lnTo>
                      <a:pt x="731837" y="96693"/>
                    </a:lnTo>
                    <a:cubicBezTo>
                      <a:pt x="815181" y="95105"/>
                      <a:pt x="692414" y="91401"/>
                      <a:pt x="722312" y="90343"/>
                    </a:cubicBezTo>
                    <a:cubicBezTo>
                      <a:pt x="752210" y="89285"/>
                      <a:pt x="871008" y="93518"/>
                      <a:pt x="911225" y="90343"/>
                    </a:cubicBezTo>
                    <a:cubicBezTo>
                      <a:pt x="951442" y="87168"/>
                      <a:pt x="944298" y="75526"/>
                      <a:pt x="963612" y="71293"/>
                    </a:cubicBezTo>
                    <a:cubicBezTo>
                      <a:pt x="982926" y="67060"/>
                      <a:pt x="1011237" y="53301"/>
                      <a:pt x="1027112" y="64943"/>
                    </a:cubicBezTo>
                    <a:cubicBezTo>
                      <a:pt x="1042987" y="76585"/>
                      <a:pt x="1065212" y="150668"/>
                      <a:pt x="1058862" y="141143"/>
                    </a:cubicBezTo>
                    <a:cubicBezTo>
                      <a:pt x="1052512" y="131618"/>
                      <a:pt x="1073679" y="28430"/>
                      <a:pt x="989012" y="7793"/>
                    </a:cubicBezTo>
                    <a:cubicBezTo>
                      <a:pt x="904345" y="-12845"/>
                      <a:pt x="552714" y="13614"/>
                      <a:pt x="550862" y="17318"/>
                    </a:cubicBezTo>
                    <a:cubicBezTo>
                      <a:pt x="549010" y="21022"/>
                      <a:pt x="945621" y="22081"/>
                      <a:pt x="977900" y="30018"/>
                    </a:cubicBezTo>
                    <a:cubicBezTo>
                      <a:pt x="1010179" y="37955"/>
                      <a:pt x="904610" y="54624"/>
                      <a:pt x="744537" y="64943"/>
                    </a:cubicBezTo>
                    <a:cubicBezTo>
                      <a:pt x="584464" y="75262"/>
                      <a:pt x="300963" y="83596"/>
                      <a:pt x="0" y="10145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: 図形 1055">
                <a:extLst>
                  <a:ext uri="{FF2B5EF4-FFF2-40B4-BE49-F238E27FC236}">
                    <a16:creationId xmlns:a16="http://schemas.microsoft.com/office/drawing/2014/main" id="{E3D7134C-8697-4E26-98C4-E72E10D8F4D4}"/>
                  </a:ext>
                </a:extLst>
              </p:cNvPr>
              <p:cNvSpPr/>
              <p:nvPr/>
            </p:nvSpPr>
            <p:spPr>
              <a:xfrm>
                <a:off x="6226485" y="4710014"/>
                <a:ext cx="499675" cy="98911"/>
              </a:xfrm>
              <a:custGeom>
                <a:avLst/>
                <a:gdLst>
                  <a:gd name="connsiteX0" fmla="*/ 94940 w 499675"/>
                  <a:gd name="connsiteY0" fmla="*/ 3274 h 98911"/>
                  <a:gd name="connsiteX1" fmla="*/ 163203 w 499675"/>
                  <a:gd name="connsiteY1" fmla="*/ 8036 h 98911"/>
                  <a:gd name="connsiteX2" fmla="*/ 496578 w 499675"/>
                  <a:gd name="connsiteY2" fmla="*/ 15974 h 98911"/>
                  <a:gd name="connsiteX3" fmla="*/ 318778 w 499675"/>
                  <a:gd name="connsiteY3" fmla="*/ 69949 h 98911"/>
                  <a:gd name="connsiteX4" fmla="*/ 136215 w 499675"/>
                  <a:gd name="connsiteY4" fmla="*/ 98524 h 98911"/>
                  <a:gd name="connsiteX5" fmla="*/ 6040 w 499675"/>
                  <a:gd name="connsiteY5" fmla="*/ 85824 h 98911"/>
                  <a:gd name="connsiteX6" fmla="*/ 334653 w 499675"/>
                  <a:gd name="connsiteY6" fmla="*/ 76299 h 98911"/>
                  <a:gd name="connsiteX7" fmla="*/ 131453 w 499675"/>
                  <a:gd name="connsiteY7" fmla="*/ 65186 h 98911"/>
                  <a:gd name="connsiteX8" fmla="*/ 94940 w 499675"/>
                  <a:gd name="connsiteY8" fmla="*/ 3274 h 9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9675" h="98911">
                    <a:moveTo>
                      <a:pt x="94940" y="3274"/>
                    </a:moveTo>
                    <a:cubicBezTo>
                      <a:pt x="100232" y="-6251"/>
                      <a:pt x="163203" y="8036"/>
                      <a:pt x="163203" y="8036"/>
                    </a:cubicBezTo>
                    <a:cubicBezTo>
                      <a:pt x="230143" y="10153"/>
                      <a:pt x="470649" y="5655"/>
                      <a:pt x="496578" y="15974"/>
                    </a:cubicBezTo>
                    <a:cubicBezTo>
                      <a:pt x="522507" y="26293"/>
                      <a:pt x="378838" y="56191"/>
                      <a:pt x="318778" y="69949"/>
                    </a:cubicBezTo>
                    <a:cubicBezTo>
                      <a:pt x="258718" y="83707"/>
                      <a:pt x="188338" y="95878"/>
                      <a:pt x="136215" y="98524"/>
                    </a:cubicBezTo>
                    <a:cubicBezTo>
                      <a:pt x="84092" y="101170"/>
                      <a:pt x="-27033" y="89528"/>
                      <a:pt x="6040" y="85824"/>
                    </a:cubicBezTo>
                    <a:cubicBezTo>
                      <a:pt x="39113" y="82120"/>
                      <a:pt x="313751" y="79739"/>
                      <a:pt x="334653" y="76299"/>
                    </a:cubicBezTo>
                    <a:cubicBezTo>
                      <a:pt x="355555" y="72859"/>
                      <a:pt x="170347" y="75769"/>
                      <a:pt x="131453" y="65186"/>
                    </a:cubicBezTo>
                    <a:cubicBezTo>
                      <a:pt x="92559" y="54603"/>
                      <a:pt x="89648" y="12799"/>
                      <a:pt x="94940" y="3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: 図形 1056">
                <a:extLst>
                  <a:ext uri="{FF2B5EF4-FFF2-40B4-BE49-F238E27FC236}">
                    <a16:creationId xmlns:a16="http://schemas.microsoft.com/office/drawing/2014/main" id="{F968F3E3-89D0-48D6-B08A-4E74515E6666}"/>
                  </a:ext>
                </a:extLst>
              </p:cNvPr>
              <p:cNvSpPr/>
              <p:nvPr/>
            </p:nvSpPr>
            <p:spPr>
              <a:xfrm>
                <a:off x="5272279" y="4775640"/>
                <a:ext cx="16037" cy="691423"/>
              </a:xfrm>
              <a:custGeom>
                <a:avLst/>
                <a:gdLst>
                  <a:gd name="connsiteX0" fmla="*/ 1396 w 16037"/>
                  <a:gd name="connsiteY0" fmla="*/ 9085 h 691423"/>
                  <a:gd name="connsiteX1" fmla="*/ 1396 w 16037"/>
                  <a:gd name="connsiteY1" fmla="*/ 107510 h 691423"/>
                  <a:gd name="connsiteX2" fmla="*/ 10921 w 16037"/>
                  <a:gd name="connsiteY2" fmla="*/ 661548 h 691423"/>
                  <a:gd name="connsiteX3" fmla="*/ 12509 w 16037"/>
                  <a:gd name="connsiteY3" fmla="*/ 594873 h 691423"/>
                  <a:gd name="connsiteX4" fmla="*/ 14096 w 16037"/>
                  <a:gd name="connsiteY4" fmla="*/ 407548 h 691423"/>
                  <a:gd name="connsiteX5" fmla="*/ 14096 w 16037"/>
                  <a:gd name="connsiteY5" fmla="*/ 237685 h 691423"/>
                  <a:gd name="connsiteX6" fmla="*/ 1396 w 16037"/>
                  <a:gd name="connsiteY6" fmla="*/ 9085 h 69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7" h="691423">
                    <a:moveTo>
                      <a:pt x="1396" y="9085"/>
                    </a:moveTo>
                    <a:cubicBezTo>
                      <a:pt x="-721" y="-12611"/>
                      <a:pt x="-191" y="-1234"/>
                      <a:pt x="1396" y="107510"/>
                    </a:cubicBezTo>
                    <a:cubicBezTo>
                      <a:pt x="2983" y="216254"/>
                      <a:pt x="9069" y="580321"/>
                      <a:pt x="10921" y="661548"/>
                    </a:cubicBezTo>
                    <a:cubicBezTo>
                      <a:pt x="12773" y="742775"/>
                      <a:pt x="11980" y="637206"/>
                      <a:pt x="12509" y="594873"/>
                    </a:cubicBezTo>
                    <a:cubicBezTo>
                      <a:pt x="13038" y="552540"/>
                      <a:pt x="13832" y="467079"/>
                      <a:pt x="14096" y="407548"/>
                    </a:cubicBezTo>
                    <a:cubicBezTo>
                      <a:pt x="14360" y="348017"/>
                      <a:pt x="18329" y="304095"/>
                      <a:pt x="14096" y="237685"/>
                    </a:cubicBezTo>
                    <a:cubicBezTo>
                      <a:pt x="9863" y="171275"/>
                      <a:pt x="3513" y="30781"/>
                      <a:pt x="1396" y="90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: 図形 1057">
                <a:extLst>
                  <a:ext uri="{FF2B5EF4-FFF2-40B4-BE49-F238E27FC236}">
                    <a16:creationId xmlns:a16="http://schemas.microsoft.com/office/drawing/2014/main" id="{685284BE-101A-47CD-9BC1-A3D26293AEDC}"/>
                  </a:ext>
                </a:extLst>
              </p:cNvPr>
              <p:cNvSpPr/>
              <p:nvPr/>
            </p:nvSpPr>
            <p:spPr>
              <a:xfrm>
                <a:off x="5272081" y="4835331"/>
                <a:ext cx="216174" cy="27293"/>
              </a:xfrm>
              <a:custGeom>
                <a:avLst/>
                <a:gdLst>
                  <a:gd name="connsiteX0" fmla="*/ 7 w 216174"/>
                  <a:gd name="connsiteY0" fmla="*/ 194 h 27293"/>
                  <a:gd name="connsiteX1" fmla="*/ 200032 w 216174"/>
                  <a:gd name="connsiteY1" fmla="*/ 14482 h 27293"/>
                  <a:gd name="connsiteX2" fmla="*/ 176219 w 216174"/>
                  <a:gd name="connsiteY2" fmla="*/ 25594 h 27293"/>
                  <a:gd name="connsiteX3" fmla="*/ 207969 w 216174"/>
                  <a:gd name="connsiteY3" fmla="*/ 25594 h 27293"/>
                  <a:gd name="connsiteX4" fmla="*/ 7 w 216174"/>
                  <a:gd name="connsiteY4" fmla="*/ 194 h 2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174" h="27293">
                    <a:moveTo>
                      <a:pt x="7" y="194"/>
                    </a:moveTo>
                    <a:cubicBezTo>
                      <a:pt x="-1316" y="-1658"/>
                      <a:pt x="170663" y="10249"/>
                      <a:pt x="200032" y="14482"/>
                    </a:cubicBezTo>
                    <a:cubicBezTo>
                      <a:pt x="229401" y="18715"/>
                      <a:pt x="174896" y="23742"/>
                      <a:pt x="176219" y="25594"/>
                    </a:cubicBezTo>
                    <a:cubicBezTo>
                      <a:pt x="177542" y="27446"/>
                      <a:pt x="237602" y="28240"/>
                      <a:pt x="207969" y="25594"/>
                    </a:cubicBezTo>
                    <a:cubicBezTo>
                      <a:pt x="178336" y="22948"/>
                      <a:pt x="1330" y="2046"/>
                      <a:pt x="7" y="1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: 図形 1058">
                <a:extLst>
                  <a:ext uri="{FF2B5EF4-FFF2-40B4-BE49-F238E27FC236}">
                    <a16:creationId xmlns:a16="http://schemas.microsoft.com/office/drawing/2014/main" id="{CB6A94DA-481F-4764-8E8E-2119BD21276D}"/>
                  </a:ext>
                </a:extLst>
              </p:cNvPr>
              <p:cNvSpPr/>
              <p:nvPr/>
            </p:nvSpPr>
            <p:spPr>
              <a:xfrm>
                <a:off x="5228023" y="4811713"/>
                <a:ext cx="1555798" cy="448156"/>
              </a:xfrm>
              <a:custGeom>
                <a:avLst/>
                <a:gdLst>
                  <a:gd name="connsiteX0" fmla="*/ 150427 w 1555798"/>
                  <a:gd name="connsiteY0" fmla="*/ 17462 h 448156"/>
                  <a:gd name="connsiteX1" fmla="*/ 666365 w 1555798"/>
                  <a:gd name="connsiteY1" fmla="*/ 31750 h 448156"/>
                  <a:gd name="connsiteX2" fmla="*/ 791777 w 1555798"/>
                  <a:gd name="connsiteY2" fmla="*/ 19050 h 448156"/>
                  <a:gd name="connsiteX3" fmla="*/ 1474402 w 1555798"/>
                  <a:gd name="connsiteY3" fmla="*/ 34925 h 448156"/>
                  <a:gd name="connsiteX4" fmla="*/ 1353752 w 1555798"/>
                  <a:gd name="connsiteY4" fmla="*/ 38100 h 448156"/>
                  <a:gd name="connsiteX5" fmla="*/ 1418840 w 1555798"/>
                  <a:gd name="connsiteY5" fmla="*/ 65087 h 448156"/>
                  <a:gd name="connsiteX6" fmla="*/ 1496627 w 1555798"/>
                  <a:gd name="connsiteY6" fmla="*/ 123825 h 448156"/>
                  <a:gd name="connsiteX7" fmla="*/ 1512502 w 1555798"/>
                  <a:gd name="connsiteY7" fmla="*/ 184150 h 448156"/>
                  <a:gd name="connsiteX8" fmla="*/ 1518852 w 1555798"/>
                  <a:gd name="connsiteY8" fmla="*/ 446087 h 448156"/>
                  <a:gd name="connsiteX9" fmla="*/ 1555365 w 1555798"/>
                  <a:gd name="connsiteY9" fmla="*/ 295275 h 448156"/>
                  <a:gd name="connsiteX10" fmla="*/ 1534727 w 1555798"/>
                  <a:gd name="connsiteY10" fmla="*/ 92075 h 448156"/>
                  <a:gd name="connsiteX11" fmla="*/ 1474402 w 1555798"/>
                  <a:gd name="connsiteY11" fmla="*/ 47625 h 448156"/>
                  <a:gd name="connsiteX12" fmla="*/ 1379152 w 1555798"/>
                  <a:gd name="connsiteY12" fmla="*/ 25400 h 448156"/>
                  <a:gd name="connsiteX13" fmla="*/ 877502 w 1555798"/>
                  <a:gd name="connsiteY13" fmla="*/ 11112 h 448156"/>
                  <a:gd name="connsiteX14" fmla="*/ 53590 w 1555798"/>
                  <a:gd name="connsiteY14" fmla="*/ 0 h 448156"/>
                  <a:gd name="connsiteX15" fmla="*/ 150427 w 1555798"/>
                  <a:gd name="connsiteY15" fmla="*/ 17462 h 44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5798" h="448156">
                    <a:moveTo>
                      <a:pt x="150427" y="17462"/>
                    </a:moveTo>
                    <a:cubicBezTo>
                      <a:pt x="252556" y="22754"/>
                      <a:pt x="559473" y="31485"/>
                      <a:pt x="666365" y="31750"/>
                    </a:cubicBezTo>
                    <a:cubicBezTo>
                      <a:pt x="773257" y="32015"/>
                      <a:pt x="657104" y="18521"/>
                      <a:pt x="791777" y="19050"/>
                    </a:cubicBezTo>
                    <a:cubicBezTo>
                      <a:pt x="926450" y="19579"/>
                      <a:pt x="1380740" y="31750"/>
                      <a:pt x="1474402" y="34925"/>
                    </a:cubicBezTo>
                    <a:lnTo>
                      <a:pt x="1353752" y="38100"/>
                    </a:lnTo>
                    <a:cubicBezTo>
                      <a:pt x="1344492" y="43127"/>
                      <a:pt x="1395028" y="50800"/>
                      <a:pt x="1418840" y="65087"/>
                    </a:cubicBezTo>
                    <a:cubicBezTo>
                      <a:pt x="1442652" y="79374"/>
                      <a:pt x="1481017" y="103981"/>
                      <a:pt x="1496627" y="123825"/>
                    </a:cubicBezTo>
                    <a:cubicBezTo>
                      <a:pt x="1512237" y="143669"/>
                      <a:pt x="1508798" y="130440"/>
                      <a:pt x="1512502" y="184150"/>
                    </a:cubicBezTo>
                    <a:cubicBezTo>
                      <a:pt x="1516206" y="237860"/>
                      <a:pt x="1511708" y="427566"/>
                      <a:pt x="1518852" y="446087"/>
                    </a:cubicBezTo>
                    <a:cubicBezTo>
                      <a:pt x="1525996" y="464608"/>
                      <a:pt x="1552719" y="354277"/>
                      <a:pt x="1555365" y="295275"/>
                    </a:cubicBezTo>
                    <a:cubicBezTo>
                      <a:pt x="1558011" y="236273"/>
                      <a:pt x="1548221" y="133350"/>
                      <a:pt x="1534727" y="92075"/>
                    </a:cubicBezTo>
                    <a:cubicBezTo>
                      <a:pt x="1521233" y="50800"/>
                      <a:pt x="1500331" y="58738"/>
                      <a:pt x="1474402" y="47625"/>
                    </a:cubicBezTo>
                    <a:cubicBezTo>
                      <a:pt x="1448473" y="36513"/>
                      <a:pt x="1478635" y="31485"/>
                      <a:pt x="1379152" y="25400"/>
                    </a:cubicBezTo>
                    <a:cubicBezTo>
                      <a:pt x="1279669" y="19315"/>
                      <a:pt x="877502" y="11112"/>
                      <a:pt x="877502" y="11112"/>
                    </a:cubicBezTo>
                    <a:lnTo>
                      <a:pt x="53590" y="0"/>
                    </a:lnTo>
                    <a:cubicBezTo>
                      <a:pt x="-71558" y="265"/>
                      <a:pt x="48298" y="12170"/>
                      <a:pt x="150427" y="174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: 図形 1059">
                <a:extLst>
                  <a:ext uri="{FF2B5EF4-FFF2-40B4-BE49-F238E27FC236}">
                    <a16:creationId xmlns:a16="http://schemas.microsoft.com/office/drawing/2014/main" id="{274436F8-A5F3-4AF0-BFA2-675EBE4FABF8}"/>
                  </a:ext>
                </a:extLst>
              </p:cNvPr>
              <p:cNvSpPr/>
              <p:nvPr/>
            </p:nvSpPr>
            <p:spPr>
              <a:xfrm>
                <a:off x="5398667" y="4865652"/>
                <a:ext cx="918711" cy="19059"/>
              </a:xfrm>
              <a:custGeom>
                <a:avLst/>
                <a:gdLst>
                  <a:gd name="connsiteX0" fmla="*/ 22646 w 918711"/>
                  <a:gd name="connsiteY0" fmla="*/ 36 h 19059"/>
                  <a:gd name="connsiteX1" fmla="*/ 859258 w 918711"/>
                  <a:gd name="connsiteY1" fmla="*/ 17498 h 19059"/>
                  <a:gd name="connsiteX2" fmla="*/ 854496 w 918711"/>
                  <a:gd name="connsiteY2" fmla="*/ 17498 h 19059"/>
                  <a:gd name="connsiteX3" fmla="*/ 886246 w 918711"/>
                  <a:gd name="connsiteY3" fmla="*/ 11148 h 19059"/>
                  <a:gd name="connsiteX4" fmla="*/ 625896 w 918711"/>
                  <a:gd name="connsiteY4" fmla="*/ 6386 h 19059"/>
                  <a:gd name="connsiteX5" fmla="*/ 271883 w 918711"/>
                  <a:gd name="connsiteY5" fmla="*/ 12736 h 19059"/>
                  <a:gd name="connsiteX6" fmla="*/ 22646 w 918711"/>
                  <a:gd name="connsiteY6" fmla="*/ 36 h 1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8711" h="19059">
                    <a:moveTo>
                      <a:pt x="22646" y="36"/>
                    </a:moveTo>
                    <a:cubicBezTo>
                      <a:pt x="120542" y="830"/>
                      <a:pt x="720616" y="14588"/>
                      <a:pt x="859258" y="17498"/>
                    </a:cubicBezTo>
                    <a:cubicBezTo>
                      <a:pt x="997900" y="20408"/>
                      <a:pt x="849998" y="18556"/>
                      <a:pt x="854496" y="17498"/>
                    </a:cubicBezTo>
                    <a:cubicBezTo>
                      <a:pt x="858994" y="16440"/>
                      <a:pt x="924346" y="13000"/>
                      <a:pt x="886246" y="11148"/>
                    </a:cubicBezTo>
                    <a:cubicBezTo>
                      <a:pt x="848146" y="9296"/>
                      <a:pt x="728290" y="6121"/>
                      <a:pt x="625896" y="6386"/>
                    </a:cubicBezTo>
                    <a:cubicBezTo>
                      <a:pt x="523502" y="6651"/>
                      <a:pt x="374012" y="13794"/>
                      <a:pt x="271883" y="12736"/>
                    </a:cubicBezTo>
                    <a:cubicBezTo>
                      <a:pt x="169754" y="11678"/>
                      <a:pt x="-75250" y="-758"/>
                      <a:pt x="22646" y="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: 図形 1060">
                <a:extLst>
                  <a:ext uri="{FF2B5EF4-FFF2-40B4-BE49-F238E27FC236}">
                    <a16:creationId xmlns:a16="http://schemas.microsoft.com/office/drawing/2014/main" id="{9FFD0592-A67D-4412-B482-BEA88A74E004}"/>
                  </a:ext>
                </a:extLst>
              </p:cNvPr>
              <p:cNvSpPr/>
              <p:nvPr/>
            </p:nvSpPr>
            <p:spPr>
              <a:xfrm>
                <a:off x="5262165" y="4868760"/>
                <a:ext cx="715633" cy="495585"/>
              </a:xfrm>
              <a:custGeom>
                <a:avLst/>
                <a:gdLst>
                  <a:gd name="connsiteX0" fmla="*/ 24210 w 715633"/>
                  <a:gd name="connsiteY0" fmla="*/ 22328 h 495585"/>
                  <a:gd name="connsiteX1" fmla="*/ 116285 w 715633"/>
                  <a:gd name="connsiteY1" fmla="*/ 20740 h 495585"/>
                  <a:gd name="connsiteX2" fmla="*/ 125810 w 715633"/>
                  <a:gd name="connsiteY2" fmla="*/ 46140 h 495585"/>
                  <a:gd name="connsiteX3" fmla="*/ 125810 w 715633"/>
                  <a:gd name="connsiteY3" fmla="*/ 149328 h 495585"/>
                  <a:gd name="connsiteX4" fmla="*/ 40085 w 715633"/>
                  <a:gd name="connsiteY4" fmla="*/ 147740 h 495585"/>
                  <a:gd name="connsiteX5" fmla="*/ 11510 w 715633"/>
                  <a:gd name="connsiteY5" fmla="*/ 206478 h 495585"/>
                  <a:gd name="connsiteX6" fmla="*/ 1985 w 715633"/>
                  <a:gd name="connsiteY6" fmla="*/ 408090 h 495585"/>
                  <a:gd name="connsiteX7" fmla="*/ 48023 w 715633"/>
                  <a:gd name="connsiteY7" fmla="*/ 387453 h 495585"/>
                  <a:gd name="connsiteX8" fmla="*/ 192485 w 715633"/>
                  <a:gd name="connsiteY8" fmla="*/ 404915 h 495585"/>
                  <a:gd name="connsiteX9" fmla="*/ 222648 w 715633"/>
                  <a:gd name="connsiteY9" fmla="*/ 408090 h 495585"/>
                  <a:gd name="connsiteX10" fmla="*/ 159148 w 715633"/>
                  <a:gd name="connsiteY10" fmla="*/ 414440 h 495585"/>
                  <a:gd name="connsiteX11" fmla="*/ 152798 w 715633"/>
                  <a:gd name="connsiteY11" fmla="*/ 495403 h 495585"/>
                  <a:gd name="connsiteX12" fmla="*/ 152798 w 715633"/>
                  <a:gd name="connsiteY12" fmla="*/ 389040 h 495585"/>
                  <a:gd name="connsiteX13" fmla="*/ 178198 w 715633"/>
                  <a:gd name="connsiteY13" fmla="*/ 42965 h 495585"/>
                  <a:gd name="connsiteX14" fmla="*/ 714773 w 715633"/>
                  <a:gd name="connsiteY14" fmla="*/ 25503 h 495585"/>
                  <a:gd name="connsiteX15" fmla="*/ 300435 w 715633"/>
                  <a:gd name="connsiteY15" fmla="*/ 38203 h 495585"/>
                  <a:gd name="connsiteX16" fmla="*/ 189310 w 715633"/>
                  <a:gd name="connsiteY16" fmla="*/ 1690 h 495585"/>
                  <a:gd name="connsiteX17" fmla="*/ 24210 w 715633"/>
                  <a:gd name="connsiteY17" fmla="*/ 22328 h 49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5633" h="495585">
                    <a:moveTo>
                      <a:pt x="24210" y="22328"/>
                    </a:moveTo>
                    <a:cubicBezTo>
                      <a:pt x="12039" y="25503"/>
                      <a:pt x="99352" y="16771"/>
                      <a:pt x="116285" y="20740"/>
                    </a:cubicBezTo>
                    <a:cubicBezTo>
                      <a:pt x="133218" y="24709"/>
                      <a:pt x="124222" y="24709"/>
                      <a:pt x="125810" y="46140"/>
                    </a:cubicBezTo>
                    <a:cubicBezTo>
                      <a:pt x="127398" y="67571"/>
                      <a:pt x="140097" y="132395"/>
                      <a:pt x="125810" y="149328"/>
                    </a:cubicBezTo>
                    <a:cubicBezTo>
                      <a:pt x="111523" y="166261"/>
                      <a:pt x="59135" y="138215"/>
                      <a:pt x="40085" y="147740"/>
                    </a:cubicBezTo>
                    <a:cubicBezTo>
                      <a:pt x="21035" y="157265"/>
                      <a:pt x="17860" y="163086"/>
                      <a:pt x="11510" y="206478"/>
                    </a:cubicBezTo>
                    <a:cubicBezTo>
                      <a:pt x="5160" y="249870"/>
                      <a:pt x="-4100" y="377928"/>
                      <a:pt x="1985" y="408090"/>
                    </a:cubicBezTo>
                    <a:cubicBezTo>
                      <a:pt x="8070" y="438252"/>
                      <a:pt x="16273" y="387982"/>
                      <a:pt x="48023" y="387453"/>
                    </a:cubicBezTo>
                    <a:cubicBezTo>
                      <a:pt x="79773" y="386924"/>
                      <a:pt x="163381" y="401476"/>
                      <a:pt x="192485" y="404915"/>
                    </a:cubicBezTo>
                    <a:cubicBezTo>
                      <a:pt x="221589" y="408354"/>
                      <a:pt x="228204" y="406503"/>
                      <a:pt x="222648" y="408090"/>
                    </a:cubicBezTo>
                    <a:cubicBezTo>
                      <a:pt x="217092" y="409677"/>
                      <a:pt x="170790" y="399888"/>
                      <a:pt x="159148" y="414440"/>
                    </a:cubicBezTo>
                    <a:cubicBezTo>
                      <a:pt x="147506" y="428992"/>
                      <a:pt x="153856" y="499636"/>
                      <a:pt x="152798" y="495403"/>
                    </a:cubicBezTo>
                    <a:cubicBezTo>
                      <a:pt x="151740" y="491170"/>
                      <a:pt x="148565" y="464446"/>
                      <a:pt x="152798" y="389040"/>
                    </a:cubicBezTo>
                    <a:cubicBezTo>
                      <a:pt x="157031" y="313634"/>
                      <a:pt x="84536" y="103555"/>
                      <a:pt x="178198" y="42965"/>
                    </a:cubicBezTo>
                    <a:cubicBezTo>
                      <a:pt x="271861" y="-17625"/>
                      <a:pt x="714773" y="25503"/>
                      <a:pt x="714773" y="25503"/>
                    </a:cubicBezTo>
                    <a:cubicBezTo>
                      <a:pt x="735146" y="24709"/>
                      <a:pt x="388012" y="42172"/>
                      <a:pt x="300435" y="38203"/>
                    </a:cubicBezTo>
                    <a:cubicBezTo>
                      <a:pt x="212858" y="34234"/>
                      <a:pt x="236935" y="10157"/>
                      <a:pt x="189310" y="1690"/>
                    </a:cubicBezTo>
                    <a:cubicBezTo>
                      <a:pt x="141685" y="-6777"/>
                      <a:pt x="36381" y="19153"/>
                      <a:pt x="24210" y="22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: 図形 1061">
                <a:extLst>
                  <a:ext uri="{FF2B5EF4-FFF2-40B4-BE49-F238E27FC236}">
                    <a16:creationId xmlns:a16="http://schemas.microsoft.com/office/drawing/2014/main" id="{99E9DA7E-BD9A-4A90-8D27-6BE89454E1C9}"/>
                  </a:ext>
                </a:extLst>
              </p:cNvPr>
              <p:cNvSpPr/>
              <p:nvPr/>
            </p:nvSpPr>
            <p:spPr>
              <a:xfrm>
                <a:off x="5263679" y="4866783"/>
                <a:ext cx="166051" cy="221609"/>
              </a:xfrm>
              <a:custGeom>
                <a:avLst/>
                <a:gdLst>
                  <a:gd name="connsiteX0" fmla="*/ 51271 w 166051"/>
                  <a:gd name="connsiteY0" fmla="*/ 492 h 221609"/>
                  <a:gd name="connsiteX1" fmla="*/ 56034 w 166051"/>
                  <a:gd name="connsiteY1" fmla="*/ 211630 h 221609"/>
                  <a:gd name="connsiteX2" fmla="*/ 62384 w 166051"/>
                  <a:gd name="connsiteY2" fmla="*/ 179880 h 221609"/>
                  <a:gd name="connsiteX3" fmla="*/ 165571 w 166051"/>
                  <a:gd name="connsiteY3" fmla="*/ 113205 h 221609"/>
                  <a:gd name="connsiteX4" fmla="*/ 14759 w 166051"/>
                  <a:gd name="connsiteY4" fmla="*/ 159242 h 221609"/>
                  <a:gd name="connsiteX5" fmla="*/ 9996 w 166051"/>
                  <a:gd name="connsiteY5" fmla="*/ 152892 h 221609"/>
                  <a:gd name="connsiteX6" fmla="*/ 51271 w 166051"/>
                  <a:gd name="connsiteY6" fmla="*/ 492 h 22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051" h="221609">
                    <a:moveTo>
                      <a:pt x="51271" y="492"/>
                    </a:moveTo>
                    <a:cubicBezTo>
                      <a:pt x="58944" y="10282"/>
                      <a:pt x="54182" y="181732"/>
                      <a:pt x="56034" y="211630"/>
                    </a:cubicBezTo>
                    <a:cubicBezTo>
                      <a:pt x="57886" y="241528"/>
                      <a:pt x="44128" y="196284"/>
                      <a:pt x="62384" y="179880"/>
                    </a:cubicBezTo>
                    <a:cubicBezTo>
                      <a:pt x="80640" y="163476"/>
                      <a:pt x="173509" y="116645"/>
                      <a:pt x="165571" y="113205"/>
                    </a:cubicBezTo>
                    <a:cubicBezTo>
                      <a:pt x="157634" y="109765"/>
                      <a:pt x="40688" y="152628"/>
                      <a:pt x="14759" y="159242"/>
                    </a:cubicBezTo>
                    <a:cubicBezTo>
                      <a:pt x="-11170" y="165856"/>
                      <a:pt x="3646" y="175911"/>
                      <a:pt x="9996" y="152892"/>
                    </a:cubicBezTo>
                    <a:cubicBezTo>
                      <a:pt x="16346" y="129873"/>
                      <a:pt x="43598" y="-9298"/>
                      <a:pt x="51271" y="4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フリーフォーム: 図形 1062">
                <a:extLst>
                  <a:ext uri="{FF2B5EF4-FFF2-40B4-BE49-F238E27FC236}">
                    <a16:creationId xmlns:a16="http://schemas.microsoft.com/office/drawing/2014/main" id="{0AC83F58-12DA-4285-A430-979E28BBB8CA}"/>
                  </a:ext>
                </a:extLst>
              </p:cNvPr>
              <p:cNvSpPr/>
              <p:nvPr/>
            </p:nvSpPr>
            <p:spPr>
              <a:xfrm>
                <a:off x="4997269" y="4748185"/>
                <a:ext cx="114981" cy="103811"/>
              </a:xfrm>
              <a:custGeom>
                <a:avLst/>
                <a:gdLst>
                  <a:gd name="connsiteX0" fmla="*/ 89081 w 114981"/>
                  <a:gd name="connsiteY0" fmla="*/ 28 h 103811"/>
                  <a:gd name="connsiteX1" fmla="*/ 114481 w 114981"/>
                  <a:gd name="connsiteY1" fmla="*/ 79403 h 103811"/>
                  <a:gd name="connsiteX2" fmla="*/ 62094 w 114981"/>
                  <a:gd name="connsiteY2" fmla="*/ 93690 h 103811"/>
                  <a:gd name="connsiteX3" fmla="*/ 181 w 114981"/>
                  <a:gd name="connsiteY3" fmla="*/ 103215 h 103811"/>
                  <a:gd name="connsiteX4" fmla="*/ 82731 w 114981"/>
                  <a:gd name="connsiteY4" fmla="*/ 76228 h 103811"/>
                  <a:gd name="connsiteX5" fmla="*/ 98606 w 114981"/>
                  <a:gd name="connsiteY5" fmla="*/ 69878 h 103811"/>
                  <a:gd name="connsiteX6" fmla="*/ 89081 w 114981"/>
                  <a:gd name="connsiteY6" fmla="*/ 28 h 10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1" h="103811">
                    <a:moveTo>
                      <a:pt x="89081" y="28"/>
                    </a:moveTo>
                    <a:cubicBezTo>
                      <a:pt x="91727" y="1616"/>
                      <a:pt x="118979" y="63793"/>
                      <a:pt x="114481" y="79403"/>
                    </a:cubicBezTo>
                    <a:cubicBezTo>
                      <a:pt x="109983" y="95013"/>
                      <a:pt x="81144" y="89721"/>
                      <a:pt x="62094" y="93690"/>
                    </a:cubicBezTo>
                    <a:cubicBezTo>
                      <a:pt x="43044" y="97659"/>
                      <a:pt x="-3258" y="106125"/>
                      <a:pt x="181" y="103215"/>
                    </a:cubicBezTo>
                    <a:cubicBezTo>
                      <a:pt x="3620" y="100305"/>
                      <a:pt x="66327" y="81784"/>
                      <a:pt x="82731" y="76228"/>
                    </a:cubicBezTo>
                    <a:cubicBezTo>
                      <a:pt x="99135" y="70672"/>
                      <a:pt x="97812" y="76757"/>
                      <a:pt x="98606" y="69878"/>
                    </a:cubicBezTo>
                    <a:cubicBezTo>
                      <a:pt x="99400" y="62999"/>
                      <a:pt x="86435" y="-1560"/>
                      <a:pt x="89081" y="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フリーフォーム: 図形 1063">
                <a:extLst>
                  <a:ext uri="{FF2B5EF4-FFF2-40B4-BE49-F238E27FC236}">
                    <a16:creationId xmlns:a16="http://schemas.microsoft.com/office/drawing/2014/main" id="{E486E960-8160-43C0-BF18-17AACF0F7E50}"/>
                  </a:ext>
                </a:extLst>
              </p:cNvPr>
              <p:cNvSpPr/>
              <p:nvPr/>
            </p:nvSpPr>
            <p:spPr>
              <a:xfrm>
                <a:off x="5265725" y="4892033"/>
                <a:ext cx="121816" cy="126357"/>
              </a:xfrm>
              <a:custGeom>
                <a:avLst/>
                <a:gdLst>
                  <a:gd name="connsiteX0" fmla="*/ 13 w 121816"/>
                  <a:gd name="connsiteY0" fmla="*/ 13342 h 126357"/>
                  <a:gd name="connsiteX1" fmla="*/ 107963 w 121816"/>
                  <a:gd name="connsiteY1" fmla="*/ 14930 h 126357"/>
                  <a:gd name="connsiteX2" fmla="*/ 98438 w 121816"/>
                  <a:gd name="connsiteY2" fmla="*/ 45092 h 126357"/>
                  <a:gd name="connsiteX3" fmla="*/ 100025 w 121816"/>
                  <a:gd name="connsiteY3" fmla="*/ 76842 h 126357"/>
                  <a:gd name="connsiteX4" fmla="*/ 71450 w 121816"/>
                  <a:gd name="connsiteY4" fmla="*/ 75255 h 126357"/>
                  <a:gd name="connsiteX5" fmla="*/ 33350 w 121816"/>
                  <a:gd name="connsiteY5" fmla="*/ 75255 h 126357"/>
                  <a:gd name="connsiteX6" fmla="*/ 30175 w 121816"/>
                  <a:gd name="connsiteY6" fmla="*/ 113355 h 126357"/>
                  <a:gd name="connsiteX7" fmla="*/ 106375 w 121816"/>
                  <a:gd name="connsiteY7" fmla="*/ 124467 h 126357"/>
                  <a:gd name="connsiteX8" fmla="*/ 112725 w 121816"/>
                  <a:gd name="connsiteY8" fmla="*/ 78430 h 126357"/>
                  <a:gd name="connsiteX9" fmla="*/ 115900 w 121816"/>
                  <a:gd name="connsiteY9" fmla="*/ 3817 h 126357"/>
                  <a:gd name="connsiteX10" fmla="*/ 13 w 121816"/>
                  <a:gd name="connsiteY10" fmla="*/ 13342 h 12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816" h="126357">
                    <a:moveTo>
                      <a:pt x="13" y="13342"/>
                    </a:moveTo>
                    <a:cubicBezTo>
                      <a:pt x="-1310" y="15194"/>
                      <a:pt x="91559" y="9638"/>
                      <a:pt x="107963" y="14930"/>
                    </a:cubicBezTo>
                    <a:cubicBezTo>
                      <a:pt x="124367" y="20222"/>
                      <a:pt x="99761" y="34774"/>
                      <a:pt x="98438" y="45092"/>
                    </a:cubicBezTo>
                    <a:cubicBezTo>
                      <a:pt x="97115" y="55410"/>
                      <a:pt x="104523" y="71815"/>
                      <a:pt x="100025" y="76842"/>
                    </a:cubicBezTo>
                    <a:cubicBezTo>
                      <a:pt x="95527" y="81869"/>
                      <a:pt x="82562" y="75519"/>
                      <a:pt x="71450" y="75255"/>
                    </a:cubicBezTo>
                    <a:cubicBezTo>
                      <a:pt x="60338" y="74991"/>
                      <a:pt x="40229" y="68905"/>
                      <a:pt x="33350" y="75255"/>
                    </a:cubicBezTo>
                    <a:cubicBezTo>
                      <a:pt x="26471" y="81605"/>
                      <a:pt x="18004" y="105153"/>
                      <a:pt x="30175" y="113355"/>
                    </a:cubicBezTo>
                    <a:cubicBezTo>
                      <a:pt x="42346" y="121557"/>
                      <a:pt x="92617" y="130288"/>
                      <a:pt x="106375" y="124467"/>
                    </a:cubicBezTo>
                    <a:cubicBezTo>
                      <a:pt x="120133" y="118646"/>
                      <a:pt x="111138" y="98538"/>
                      <a:pt x="112725" y="78430"/>
                    </a:cubicBezTo>
                    <a:cubicBezTo>
                      <a:pt x="114313" y="58322"/>
                      <a:pt x="130187" y="15723"/>
                      <a:pt x="115900" y="3817"/>
                    </a:cubicBezTo>
                    <a:cubicBezTo>
                      <a:pt x="101613" y="-8089"/>
                      <a:pt x="1336" y="11490"/>
                      <a:pt x="13" y="13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: 図形 1064">
                <a:extLst>
                  <a:ext uri="{FF2B5EF4-FFF2-40B4-BE49-F238E27FC236}">
                    <a16:creationId xmlns:a16="http://schemas.microsoft.com/office/drawing/2014/main" id="{371C7236-F3C0-48CB-A1B3-689DF54B84AF}"/>
                  </a:ext>
                </a:extLst>
              </p:cNvPr>
              <p:cNvSpPr/>
              <p:nvPr/>
            </p:nvSpPr>
            <p:spPr>
              <a:xfrm>
                <a:off x="5268219" y="4837350"/>
                <a:ext cx="176919" cy="181423"/>
              </a:xfrm>
              <a:custGeom>
                <a:avLst/>
                <a:gdLst>
                  <a:gd name="connsiteX0" fmla="*/ 176906 w 176919"/>
                  <a:gd name="connsiteY0" fmla="*/ 42625 h 181423"/>
                  <a:gd name="connsiteX1" fmla="*/ 45144 w 176919"/>
                  <a:gd name="connsiteY1" fmla="*/ 55325 h 181423"/>
                  <a:gd name="connsiteX2" fmla="*/ 21331 w 176919"/>
                  <a:gd name="connsiteY2" fmla="*/ 171213 h 181423"/>
                  <a:gd name="connsiteX3" fmla="*/ 22919 w 176919"/>
                  <a:gd name="connsiteY3" fmla="*/ 156925 h 181423"/>
                  <a:gd name="connsiteX4" fmla="*/ 694 w 176919"/>
                  <a:gd name="connsiteY4" fmla="*/ 6113 h 181423"/>
                  <a:gd name="connsiteX5" fmla="*/ 53081 w 176919"/>
                  <a:gd name="connsiteY5" fmla="*/ 29925 h 181423"/>
                  <a:gd name="connsiteX6" fmla="*/ 176906 w 176919"/>
                  <a:gd name="connsiteY6" fmla="*/ 42625 h 18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919" h="181423">
                    <a:moveTo>
                      <a:pt x="176906" y="42625"/>
                    </a:moveTo>
                    <a:cubicBezTo>
                      <a:pt x="175583" y="46858"/>
                      <a:pt x="71073" y="33894"/>
                      <a:pt x="45144" y="55325"/>
                    </a:cubicBezTo>
                    <a:cubicBezTo>
                      <a:pt x="19215" y="76756"/>
                      <a:pt x="25035" y="154280"/>
                      <a:pt x="21331" y="171213"/>
                    </a:cubicBezTo>
                    <a:cubicBezTo>
                      <a:pt x="17627" y="188146"/>
                      <a:pt x="26359" y="184442"/>
                      <a:pt x="22919" y="156925"/>
                    </a:cubicBezTo>
                    <a:cubicBezTo>
                      <a:pt x="19479" y="129408"/>
                      <a:pt x="-4333" y="27280"/>
                      <a:pt x="694" y="6113"/>
                    </a:cubicBezTo>
                    <a:cubicBezTo>
                      <a:pt x="5721" y="-15054"/>
                      <a:pt x="25564" y="25163"/>
                      <a:pt x="53081" y="29925"/>
                    </a:cubicBezTo>
                    <a:cubicBezTo>
                      <a:pt x="80598" y="34687"/>
                      <a:pt x="178229" y="38392"/>
                      <a:pt x="176906" y="426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: 図形 1065">
                <a:extLst>
                  <a:ext uri="{FF2B5EF4-FFF2-40B4-BE49-F238E27FC236}">
                    <a16:creationId xmlns:a16="http://schemas.microsoft.com/office/drawing/2014/main" id="{FB83047C-0C98-4479-88F1-61940613E874}"/>
                  </a:ext>
                </a:extLst>
              </p:cNvPr>
              <p:cNvSpPr/>
              <p:nvPr/>
            </p:nvSpPr>
            <p:spPr>
              <a:xfrm>
                <a:off x="5340298" y="4901822"/>
                <a:ext cx="1043016" cy="514739"/>
              </a:xfrm>
              <a:custGeom>
                <a:avLst/>
                <a:gdLst>
                  <a:gd name="connsiteX0" fmla="*/ 96890 w 1043016"/>
                  <a:gd name="connsiteY0" fmla="*/ 3553 h 514739"/>
                  <a:gd name="connsiteX1" fmla="*/ 111177 w 1043016"/>
                  <a:gd name="connsiteY1" fmla="*/ 282953 h 514739"/>
                  <a:gd name="connsiteX2" fmla="*/ 104827 w 1043016"/>
                  <a:gd name="connsiteY2" fmla="*/ 344866 h 514739"/>
                  <a:gd name="connsiteX3" fmla="*/ 136577 w 1043016"/>
                  <a:gd name="connsiteY3" fmla="*/ 340103 h 514739"/>
                  <a:gd name="connsiteX4" fmla="*/ 493765 w 1043016"/>
                  <a:gd name="connsiteY4" fmla="*/ 349628 h 514739"/>
                  <a:gd name="connsiteX5" fmla="*/ 489002 w 1043016"/>
                  <a:gd name="connsiteY5" fmla="*/ 349628 h 514739"/>
                  <a:gd name="connsiteX6" fmla="*/ 573140 w 1043016"/>
                  <a:gd name="connsiteY6" fmla="*/ 349628 h 514739"/>
                  <a:gd name="connsiteX7" fmla="*/ 1016052 w 1043016"/>
                  <a:gd name="connsiteY7" fmla="*/ 343278 h 514739"/>
                  <a:gd name="connsiteX8" fmla="*/ 973190 w 1043016"/>
                  <a:gd name="connsiteY8" fmla="*/ 355978 h 514739"/>
                  <a:gd name="connsiteX9" fmla="*/ 800152 w 1043016"/>
                  <a:gd name="connsiteY9" fmla="*/ 368678 h 514739"/>
                  <a:gd name="connsiteX10" fmla="*/ 77840 w 1043016"/>
                  <a:gd name="connsiteY10" fmla="*/ 363916 h 514739"/>
                  <a:gd name="connsiteX11" fmla="*/ 100065 w 1043016"/>
                  <a:gd name="connsiteY11" fmla="*/ 384553 h 514739"/>
                  <a:gd name="connsiteX12" fmla="*/ 95302 w 1043016"/>
                  <a:gd name="connsiteY12" fmla="*/ 387728 h 514739"/>
                  <a:gd name="connsiteX13" fmla="*/ 85777 w 1043016"/>
                  <a:gd name="connsiteY13" fmla="*/ 513141 h 514739"/>
                  <a:gd name="connsiteX14" fmla="*/ 81015 w 1043016"/>
                  <a:gd name="connsiteY14" fmla="*/ 449641 h 514739"/>
                  <a:gd name="connsiteX15" fmla="*/ 61965 w 1043016"/>
                  <a:gd name="connsiteY15" fmla="*/ 321053 h 514739"/>
                  <a:gd name="connsiteX16" fmla="*/ 52 w 1043016"/>
                  <a:gd name="connsiteY16" fmla="*/ 179766 h 514739"/>
                  <a:gd name="connsiteX17" fmla="*/ 50852 w 1043016"/>
                  <a:gd name="connsiteY17" fmla="*/ 260728 h 514739"/>
                  <a:gd name="connsiteX18" fmla="*/ 30215 w 1043016"/>
                  <a:gd name="connsiteY18" fmla="*/ 132141 h 514739"/>
                  <a:gd name="connsiteX19" fmla="*/ 96890 w 1043016"/>
                  <a:gd name="connsiteY19" fmla="*/ 3553 h 5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3016" h="514739">
                    <a:moveTo>
                      <a:pt x="96890" y="3553"/>
                    </a:moveTo>
                    <a:cubicBezTo>
                      <a:pt x="110384" y="28688"/>
                      <a:pt x="109854" y="226068"/>
                      <a:pt x="111177" y="282953"/>
                    </a:cubicBezTo>
                    <a:cubicBezTo>
                      <a:pt x="112500" y="339838"/>
                      <a:pt x="100594" y="335341"/>
                      <a:pt x="104827" y="344866"/>
                    </a:cubicBezTo>
                    <a:cubicBezTo>
                      <a:pt x="109060" y="354391"/>
                      <a:pt x="71754" y="339309"/>
                      <a:pt x="136577" y="340103"/>
                    </a:cubicBezTo>
                    <a:cubicBezTo>
                      <a:pt x="201400" y="340897"/>
                      <a:pt x="493765" y="349628"/>
                      <a:pt x="493765" y="349628"/>
                    </a:cubicBezTo>
                    <a:cubicBezTo>
                      <a:pt x="552502" y="351215"/>
                      <a:pt x="489002" y="349628"/>
                      <a:pt x="489002" y="349628"/>
                    </a:cubicBezTo>
                    <a:lnTo>
                      <a:pt x="573140" y="349628"/>
                    </a:lnTo>
                    <a:lnTo>
                      <a:pt x="1016052" y="343278"/>
                    </a:lnTo>
                    <a:cubicBezTo>
                      <a:pt x="1082727" y="344336"/>
                      <a:pt x="1009173" y="351745"/>
                      <a:pt x="973190" y="355978"/>
                    </a:cubicBezTo>
                    <a:cubicBezTo>
                      <a:pt x="937207" y="360211"/>
                      <a:pt x="800152" y="368678"/>
                      <a:pt x="800152" y="368678"/>
                    </a:cubicBezTo>
                    <a:lnTo>
                      <a:pt x="77840" y="363916"/>
                    </a:lnTo>
                    <a:cubicBezTo>
                      <a:pt x="-38841" y="366562"/>
                      <a:pt x="97155" y="380584"/>
                      <a:pt x="100065" y="384553"/>
                    </a:cubicBezTo>
                    <a:cubicBezTo>
                      <a:pt x="102975" y="388522"/>
                      <a:pt x="97683" y="366297"/>
                      <a:pt x="95302" y="387728"/>
                    </a:cubicBezTo>
                    <a:cubicBezTo>
                      <a:pt x="92921" y="409159"/>
                      <a:pt x="88158" y="502822"/>
                      <a:pt x="85777" y="513141"/>
                    </a:cubicBezTo>
                    <a:cubicBezTo>
                      <a:pt x="83396" y="523460"/>
                      <a:pt x="84984" y="481656"/>
                      <a:pt x="81015" y="449641"/>
                    </a:cubicBezTo>
                    <a:cubicBezTo>
                      <a:pt x="77046" y="417626"/>
                      <a:pt x="75459" y="366032"/>
                      <a:pt x="61965" y="321053"/>
                    </a:cubicBezTo>
                    <a:cubicBezTo>
                      <a:pt x="48471" y="276074"/>
                      <a:pt x="1904" y="189820"/>
                      <a:pt x="52" y="179766"/>
                    </a:cubicBezTo>
                    <a:cubicBezTo>
                      <a:pt x="-1800" y="169712"/>
                      <a:pt x="45825" y="268665"/>
                      <a:pt x="50852" y="260728"/>
                    </a:cubicBezTo>
                    <a:cubicBezTo>
                      <a:pt x="55879" y="252791"/>
                      <a:pt x="24659" y="170770"/>
                      <a:pt x="30215" y="132141"/>
                    </a:cubicBezTo>
                    <a:cubicBezTo>
                      <a:pt x="35771" y="93512"/>
                      <a:pt x="83396" y="-21582"/>
                      <a:pt x="96890" y="35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: 図形 1066">
                <a:extLst>
                  <a:ext uri="{FF2B5EF4-FFF2-40B4-BE49-F238E27FC236}">
                    <a16:creationId xmlns:a16="http://schemas.microsoft.com/office/drawing/2014/main" id="{BE79C410-44C5-4D18-9CA8-2478505DE7B7}"/>
                  </a:ext>
                </a:extLst>
              </p:cNvPr>
              <p:cNvSpPr/>
              <p:nvPr/>
            </p:nvSpPr>
            <p:spPr>
              <a:xfrm>
                <a:off x="5437556" y="4917521"/>
                <a:ext cx="189685" cy="281190"/>
              </a:xfrm>
              <a:custGeom>
                <a:avLst/>
                <a:gdLst>
                  <a:gd name="connsiteX0" fmla="*/ 5982 w 189685"/>
                  <a:gd name="connsiteY0" fmla="*/ 554 h 281190"/>
                  <a:gd name="connsiteX1" fmla="*/ 182194 w 189685"/>
                  <a:gd name="connsiteY1" fmla="*/ 13254 h 281190"/>
                  <a:gd name="connsiteX2" fmla="*/ 156794 w 189685"/>
                  <a:gd name="connsiteY2" fmla="*/ 22779 h 281190"/>
                  <a:gd name="connsiteX3" fmla="*/ 153619 w 189685"/>
                  <a:gd name="connsiteY3" fmla="*/ 146604 h 281190"/>
                  <a:gd name="connsiteX4" fmla="*/ 145682 w 189685"/>
                  <a:gd name="connsiteY4" fmla="*/ 272017 h 281190"/>
                  <a:gd name="connsiteX5" fmla="*/ 66307 w 189685"/>
                  <a:gd name="connsiteY5" fmla="*/ 272017 h 281190"/>
                  <a:gd name="connsiteX6" fmla="*/ 2807 w 189685"/>
                  <a:gd name="connsiteY6" fmla="*/ 275192 h 281190"/>
                  <a:gd name="connsiteX7" fmla="*/ 161557 w 189685"/>
                  <a:gd name="connsiteY7" fmla="*/ 257729 h 281190"/>
                  <a:gd name="connsiteX8" fmla="*/ 156794 w 189685"/>
                  <a:gd name="connsiteY8" fmla="*/ 164067 h 281190"/>
                  <a:gd name="connsiteX9" fmla="*/ 177432 w 189685"/>
                  <a:gd name="connsiteY9" fmla="*/ 19604 h 281190"/>
                  <a:gd name="connsiteX10" fmla="*/ 5982 w 189685"/>
                  <a:gd name="connsiteY10" fmla="*/ 554 h 28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685" h="281190">
                    <a:moveTo>
                      <a:pt x="5982" y="554"/>
                    </a:moveTo>
                    <a:cubicBezTo>
                      <a:pt x="6776" y="-504"/>
                      <a:pt x="157059" y="9550"/>
                      <a:pt x="182194" y="13254"/>
                    </a:cubicBezTo>
                    <a:cubicBezTo>
                      <a:pt x="207329" y="16958"/>
                      <a:pt x="161557" y="554"/>
                      <a:pt x="156794" y="22779"/>
                    </a:cubicBezTo>
                    <a:cubicBezTo>
                      <a:pt x="152032" y="45004"/>
                      <a:pt x="155471" y="105064"/>
                      <a:pt x="153619" y="146604"/>
                    </a:cubicBezTo>
                    <a:cubicBezTo>
                      <a:pt x="151767" y="188144"/>
                      <a:pt x="160234" y="251115"/>
                      <a:pt x="145682" y="272017"/>
                    </a:cubicBezTo>
                    <a:cubicBezTo>
                      <a:pt x="131130" y="292919"/>
                      <a:pt x="90119" y="271488"/>
                      <a:pt x="66307" y="272017"/>
                    </a:cubicBezTo>
                    <a:cubicBezTo>
                      <a:pt x="42495" y="272546"/>
                      <a:pt x="-13068" y="277573"/>
                      <a:pt x="2807" y="275192"/>
                    </a:cubicBezTo>
                    <a:cubicBezTo>
                      <a:pt x="18682" y="272811"/>
                      <a:pt x="135893" y="276250"/>
                      <a:pt x="161557" y="257729"/>
                    </a:cubicBezTo>
                    <a:cubicBezTo>
                      <a:pt x="187221" y="239208"/>
                      <a:pt x="154148" y="203754"/>
                      <a:pt x="156794" y="164067"/>
                    </a:cubicBezTo>
                    <a:cubicBezTo>
                      <a:pt x="159440" y="124380"/>
                      <a:pt x="196746" y="46327"/>
                      <a:pt x="177432" y="19604"/>
                    </a:cubicBezTo>
                    <a:cubicBezTo>
                      <a:pt x="158118" y="-7119"/>
                      <a:pt x="5188" y="1612"/>
                      <a:pt x="5982" y="5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: 図形 1067">
                <a:extLst>
                  <a:ext uri="{FF2B5EF4-FFF2-40B4-BE49-F238E27FC236}">
                    <a16:creationId xmlns:a16="http://schemas.microsoft.com/office/drawing/2014/main" id="{66B57196-56FD-4757-8DAE-4F798286112C}"/>
                  </a:ext>
                </a:extLst>
              </p:cNvPr>
              <p:cNvSpPr/>
              <p:nvPr/>
            </p:nvSpPr>
            <p:spPr>
              <a:xfrm>
                <a:off x="5435600" y="5194271"/>
                <a:ext cx="904998" cy="20963"/>
              </a:xfrm>
              <a:custGeom>
                <a:avLst/>
                <a:gdLst>
                  <a:gd name="connsiteX0" fmla="*/ 0 w 904998"/>
                  <a:gd name="connsiteY0" fmla="*/ 6379 h 20963"/>
                  <a:gd name="connsiteX1" fmla="*/ 877888 w 904998"/>
                  <a:gd name="connsiteY1" fmla="*/ 12729 h 20963"/>
                  <a:gd name="connsiteX2" fmla="*/ 676275 w 904998"/>
                  <a:gd name="connsiteY2" fmla="*/ 29 h 20963"/>
                  <a:gd name="connsiteX3" fmla="*/ 627063 w 904998"/>
                  <a:gd name="connsiteY3" fmla="*/ 9554 h 20963"/>
                  <a:gd name="connsiteX4" fmla="*/ 671513 w 904998"/>
                  <a:gd name="connsiteY4" fmla="*/ 20667 h 20963"/>
                  <a:gd name="connsiteX5" fmla="*/ 0 w 904998"/>
                  <a:gd name="connsiteY5" fmla="*/ 6379 h 2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98" h="20963">
                    <a:moveTo>
                      <a:pt x="0" y="6379"/>
                    </a:moveTo>
                    <a:cubicBezTo>
                      <a:pt x="34396" y="5056"/>
                      <a:pt x="765176" y="13787"/>
                      <a:pt x="877888" y="12729"/>
                    </a:cubicBezTo>
                    <a:cubicBezTo>
                      <a:pt x="990601" y="11671"/>
                      <a:pt x="718079" y="558"/>
                      <a:pt x="676275" y="29"/>
                    </a:cubicBezTo>
                    <a:cubicBezTo>
                      <a:pt x="634471" y="-500"/>
                      <a:pt x="627857" y="6114"/>
                      <a:pt x="627063" y="9554"/>
                    </a:cubicBezTo>
                    <a:cubicBezTo>
                      <a:pt x="626269" y="12994"/>
                      <a:pt x="775759" y="22784"/>
                      <a:pt x="671513" y="20667"/>
                    </a:cubicBezTo>
                    <a:lnTo>
                      <a:pt x="0" y="6379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: 図形 1068">
                <a:extLst>
                  <a:ext uri="{FF2B5EF4-FFF2-40B4-BE49-F238E27FC236}">
                    <a16:creationId xmlns:a16="http://schemas.microsoft.com/office/drawing/2014/main" id="{0761AFD1-8666-4DEA-96B8-AAF2CB2A3ADD}"/>
                  </a:ext>
                </a:extLst>
              </p:cNvPr>
              <p:cNvSpPr/>
              <p:nvPr/>
            </p:nvSpPr>
            <p:spPr>
              <a:xfrm>
                <a:off x="5422900" y="5218113"/>
                <a:ext cx="825064" cy="33983"/>
              </a:xfrm>
              <a:custGeom>
                <a:avLst/>
                <a:gdLst>
                  <a:gd name="connsiteX0" fmla="*/ 0 w 825064"/>
                  <a:gd name="connsiteY0" fmla="*/ 9525 h 33983"/>
                  <a:gd name="connsiteX1" fmla="*/ 315913 w 825064"/>
                  <a:gd name="connsiteY1" fmla="*/ 0 h 33983"/>
                  <a:gd name="connsiteX2" fmla="*/ 420688 w 825064"/>
                  <a:gd name="connsiteY2" fmla="*/ 1587 h 33983"/>
                  <a:gd name="connsiteX3" fmla="*/ 665163 w 825064"/>
                  <a:gd name="connsiteY3" fmla="*/ 4762 h 33983"/>
                  <a:gd name="connsiteX4" fmla="*/ 817563 w 825064"/>
                  <a:gd name="connsiteY4" fmla="*/ 14287 h 33983"/>
                  <a:gd name="connsiteX5" fmla="*/ 803275 w 825064"/>
                  <a:gd name="connsiteY5" fmla="*/ 14287 h 33983"/>
                  <a:gd name="connsiteX6" fmla="*/ 603250 w 825064"/>
                  <a:gd name="connsiteY6" fmla="*/ 25400 h 33983"/>
                  <a:gd name="connsiteX7" fmla="*/ 430213 w 825064"/>
                  <a:gd name="connsiteY7" fmla="*/ 33337 h 33983"/>
                  <a:gd name="connsiteX8" fmla="*/ 0 w 825064"/>
                  <a:gd name="connsiteY8" fmla="*/ 9525 h 3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5064" h="33983">
                    <a:moveTo>
                      <a:pt x="0" y="9525"/>
                    </a:moveTo>
                    <a:lnTo>
                      <a:pt x="315913" y="0"/>
                    </a:lnTo>
                    <a:lnTo>
                      <a:pt x="420688" y="1587"/>
                    </a:lnTo>
                    <a:lnTo>
                      <a:pt x="665163" y="4762"/>
                    </a:lnTo>
                    <a:cubicBezTo>
                      <a:pt x="731309" y="6879"/>
                      <a:pt x="794544" y="12700"/>
                      <a:pt x="817563" y="14287"/>
                    </a:cubicBezTo>
                    <a:cubicBezTo>
                      <a:pt x="840582" y="15874"/>
                      <a:pt x="803275" y="14287"/>
                      <a:pt x="803275" y="14287"/>
                    </a:cubicBezTo>
                    <a:lnTo>
                      <a:pt x="603250" y="25400"/>
                    </a:lnTo>
                    <a:cubicBezTo>
                      <a:pt x="541073" y="28575"/>
                      <a:pt x="531813" y="36248"/>
                      <a:pt x="430213" y="33337"/>
                    </a:cubicBezTo>
                    <a:cubicBezTo>
                      <a:pt x="328613" y="30427"/>
                      <a:pt x="161131" y="19182"/>
                      <a:pt x="0" y="95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: 図形 1069">
                <a:extLst>
                  <a:ext uri="{FF2B5EF4-FFF2-40B4-BE49-F238E27FC236}">
                    <a16:creationId xmlns:a16="http://schemas.microsoft.com/office/drawing/2014/main" id="{51BF9010-4741-4E72-A130-939BC99715DA}"/>
                  </a:ext>
                </a:extLst>
              </p:cNvPr>
              <p:cNvSpPr/>
              <p:nvPr/>
            </p:nvSpPr>
            <p:spPr>
              <a:xfrm>
                <a:off x="5606900" y="4918075"/>
                <a:ext cx="549111" cy="289321"/>
              </a:xfrm>
              <a:custGeom>
                <a:avLst/>
                <a:gdLst>
                  <a:gd name="connsiteX0" fmla="*/ 9675 w 549111"/>
                  <a:gd name="connsiteY0" fmla="*/ 6350 h 289321"/>
                  <a:gd name="connsiteX1" fmla="*/ 76350 w 549111"/>
                  <a:gd name="connsiteY1" fmla="*/ 0 h 289321"/>
                  <a:gd name="connsiteX2" fmla="*/ 524025 w 549111"/>
                  <a:gd name="connsiteY2" fmla="*/ 7938 h 289321"/>
                  <a:gd name="connsiteX3" fmla="*/ 411313 w 549111"/>
                  <a:gd name="connsiteY3" fmla="*/ 7938 h 289321"/>
                  <a:gd name="connsiteX4" fmla="*/ 535138 w 549111"/>
                  <a:gd name="connsiteY4" fmla="*/ 23813 h 289321"/>
                  <a:gd name="connsiteX5" fmla="*/ 516088 w 549111"/>
                  <a:gd name="connsiteY5" fmla="*/ 80963 h 289321"/>
                  <a:gd name="connsiteX6" fmla="*/ 527200 w 549111"/>
                  <a:gd name="connsiteY6" fmla="*/ 185738 h 289321"/>
                  <a:gd name="connsiteX7" fmla="*/ 541488 w 549111"/>
                  <a:gd name="connsiteY7" fmla="*/ 288925 h 289321"/>
                  <a:gd name="connsiteX8" fmla="*/ 541488 w 549111"/>
                  <a:gd name="connsiteY8" fmla="*/ 214313 h 289321"/>
                  <a:gd name="connsiteX9" fmla="*/ 547838 w 549111"/>
                  <a:gd name="connsiteY9" fmla="*/ 46038 h 289321"/>
                  <a:gd name="connsiteX10" fmla="*/ 512913 w 549111"/>
                  <a:gd name="connsiteY10" fmla="*/ 14288 h 289321"/>
                  <a:gd name="connsiteX11" fmla="*/ 328763 w 549111"/>
                  <a:gd name="connsiteY11" fmla="*/ 1588 h 289321"/>
                  <a:gd name="connsiteX12" fmla="*/ 9675 w 549111"/>
                  <a:gd name="connsiteY12" fmla="*/ 6350 h 2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111" h="289321">
                    <a:moveTo>
                      <a:pt x="9675" y="6350"/>
                    </a:moveTo>
                    <a:cubicBezTo>
                      <a:pt x="-32394" y="6085"/>
                      <a:pt x="76350" y="0"/>
                      <a:pt x="76350" y="0"/>
                    </a:cubicBezTo>
                    <a:cubicBezTo>
                      <a:pt x="162075" y="265"/>
                      <a:pt x="468198" y="6615"/>
                      <a:pt x="524025" y="7938"/>
                    </a:cubicBezTo>
                    <a:cubicBezTo>
                      <a:pt x="579852" y="9261"/>
                      <a:pt x="409461" y="5292"/>
                      <a:pt x="411313" y="7938"/>
                    </a:cubicBezTo>
                    <a:cubicBezTo>
                      <a:pt x="413165" y="10584"/>
                      <a:pt x="517676" y="11642"/>
                      <a:pt x="535138" y="23813"/>
                    </a:cubicBezTo>
                    <a:cubicBezTo>
                      <a:pt x="552600" y="35984"/>
                      <a:pt x="517411" y="53976"/>
                      <a:pt x="516088" y="80963"/>
                    </a:cubicBezTo>
                    <a:cubicBezTo>
                      <a:pt x="514765" y="107950"/>
                      <a:pt x="522967" y="151078"/>
                      <a:pt x="527200" y="185738"/>
                    </a:cubicBezTo>
                    <a:cubicBezTo>
                      <a:pt x="531433" y="220398"/>
                      <a:pt x="539107" y="284163"/>
                      <a:pt x="541488" y="288925"/>
                    </a:cubicBezTo>
                    <a:cubicBezTo>
                      <a:pt x="543869" y="293687"/>
                      <a:pt x="540430" y="254794"/>
                      <a:pt x="541488" y="214313"/>
                    </a:cubicBezTo>
                    <a:cubicBezTo>
                      <a:pt x="542546" y="173832"/>
                      <a:pt x="552600" y="79375"/>
                      <a:pt x="547838" y="46038"/>
                    </a:cubicBezTo>
                    <a:cubicBezTo>
                      <a:pt x="543076" y="12701"/>
                      <a:pt x="549425" y="21696"/>
                      <a:pt x="512913" y="14288"/>
                    </a:cubicBezTo>
                    <a:cubicBezTo>
                      <a:pt x="476401" y="6880"/>
                      <a:pt x="407609" y="5028"/>
                      <a:pt x="328763" y="1588"/>
                    </a:cubicBezTo>
                    <a:cubicBezTo>
                      <a:pt x="249917" y="-1852"/>
                      <a:pt x="51744" y="6615"/>
                      <a:pt x="9675" y="63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1" name="フリーフォーム: 図形 1070">
                <a:extLst>
                  <a:ext uri="{FF2B5EF4-FFF2-40B4-BE49-F238E27FC236}">
                    <a16:creationId xmlns:a16="http://schemas.microsoft.com/office/drawing/2014/main" id="{CB6B55B6-1B7D-4C2B-A8CE-843D6943FBB3}"/>
                  </a:ext>
                </a:extLst>
              </p:cNvPr>
              <p:cNvSpPr/>
              <p:nvPr/>
            </p:nvSpPr>
            <p:spPr>
              <a:xfrm>
                <a:off x="6187253" y="4839334"/>
                <a:ext cx="632550" cy="447843"/>
              </a:xfrm>
              <a:custGeom>
                <a:avLst/>
                <a:gdLst>
                  <a:gd name="connsiteX0" fmla="*/ 127822 w 632550"/>
                  <a:gd name="connsiteY0" fmla="*/ 32704 h 447843"/>
                  <a:gd name="connsiteX1" fmla="*/ 119885 w 632550"/>
                  <a:gd name="connsiteY1" fmla="*/ 415291 h 447843"/>
                  <a:gd name="connsiteX2" fmla="*/ 113535 w 632550"/>
                  <a:gd name="connsiteY2" fmla="*/ 427991 h 447843"/>
                  <a:gd name="connsiteX3" fmla="*/ 822 w 632550"/>
                  <a:gd name="connsiteY3" fmla="*/ 424816 h 447843"/>
                  <a:gd name="connsiteX4" fmla="*/ 59560 w 632550"/>
                  <a:gd name="connsiteY4" fmla="*/ 429579 h 447843"/>
                  <a:gd name="connsiteX5" fmla="*/ 612010 w 632550"/>
                  <a:gd name="connsiteY5" fmla="*/ 432754 h 447843"/>
                  <a:gd name="connsiteX6" fmla="*/ 502472 w 632550"/>
                  <a:gd name="connsiteY6" fmla="*/ 410529 h 447843"/>
                  <a:gd name="connsiteX7" fmla="*/ 388172 w 632550"/>
                  <a:gd name="connsiteY7" fmla="*/ 412116 h 447843"/>
                  <a:gd name="connsiteX8" fmla="*/ 381822 w 632550"/>
                  <a:gd name="connsiteY8" fmla="*/ 383541 h 447843"/>
                  <a:gd name="connsiteX9" fmla="*/ 375472 w 632550"/>
                  <a:gd name="connsiteY9" fmla="*/ 62866 h 447843"/>
                  <a:gd name="connsiteX10" fmla="*/ 456435 w 632550"/>
                  <a:gd name="connsiteY10" fmla="*/ 53341 h 447843"/>
                  <a:gd name="connsiteX11" fmla="*/ 383410 w 632550"/>
                  <a:gd name="connsiteY11" fmla="*/ 31116 h 447843"/>
                  <a:gd name="connsiteX12" fmla="*/ 304035 w 632550"/>
                  <a:gd name="connsiteY12" fmla="*/ 21591 h 447843"/>
                  <a:gd name="connsiteX13" fmla="*/ 127822 w 632550"/>
                  <a:gd name="connsiteY13" fmla="*/ 32704 h 44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2550" h="447843">
                    <a:moveTo>
                      <a:pt x="127822" y="32704"/>
                    </a:moveTo>
                    <a:cubicBezTo>
                      <a:pt x="97130" y="98321"/>
                      <a:pt x="122266" y="349410"/>
                      <a:pt x="119885" y="415291"/>
                    </a:cubicBezTo>
                    <a:cubicBezTo>
                      <a:pt x="117504" y="481172"/>
                      <a:pt x="133379" y="426404"/>
                      <a:pt x="113535" y="427991"/>
                    </a:cubicBezTo>
                    <a:cubicBezTo>
                      <a:pt x="93691" y="429579"/>
                      <a:pt x="9818" y="424551"/>
                      <a:pt x="822" y="424816"/>
                    </a:cubicBezTo>
                    <a:cubicBezTo>
                      <a:pt x="-8174" y="425081"/>
                      <a:pt x="59560" y="429579"/>
                      <a:pt x="59560" y="429579"/>
                    </a:cubicBezTo>
                    <a:lnTo>
                      <a:pt x="612010" y="432754"/>
                    </a:lnTo>
                    <a:cubicBezTo>
                      <a:pt x="685829" y="429579"/>
                      <a:pt x="539778" y="413969"/>
                      <a:pt x="502472" y="410529"/>
                    </a:cubicBezTo>
                    <a:cubicBezTo>
                      <a:pt x="465166" y="407089"/>
                      <a:pt x="408280" y="416614"/>
                      <a:pt x="388172" y="412116"/>
                    </a:cubicBezTo>
                    <a:cubicBezTo>
                      <a:pt x="368064" y="407618"/>
                      <a:pt x="383939" y="441749"/>
                      <a:pt x="381822" y="383541"/>
                    </a:cubicBezTo>
                    <a:cubicBezTo>
                      <a:pt x="379705" y="325333"/>
                      <a:pt x="363037" y="117899"/>
                      <a:pt x="375472" y="62866"/>
                    </a:cubicBezTo>
                    <a:cubicBezTo>
                      <a:pt x="387908" y="7833"/>
                      <a:pt x="455112" y="58633"/>
                      <a:pt x="456435" y="53341"/>
                    </a:cubicBezTo>
                    <a:cubicBezTo>
                      <a:pt x="457758" y="48049"/>
                      <a:pt x="408810" y="36408"/>
                      <a:pt x="383410" y="31116"/>
                    </a:cubicBezTo>
                    <a:cubicBezTo>
                      <a:pt x="358010" y="25824"/>
                      <a:pt x="347956" y="22914"/>
                      <a:pt x="304035" y="21591"/>
                    </a:cubicBezTo>
                    <a:cubicBezTo>
                      <a:pt x="260114" y="20268"/>
                      <a:pt x="158514" y="-32913"/>
                      <a:pt x="127822" y="327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: 図形 1071">
                <a:extLst>
                  <a:ext uri="{FF2B5EF4-FFF2-40B4-BE49-F238E27FC236}">
                    <a16:creationId xmlns:a16="http://schemas.microsoft.com/office/drawing/2014/main" id="{562254DF-63D2-4092-9DCB-6B690F0DDEB0}"/>
                  </a:ext>
                </a:extLst>
              </p:cNvPr>
              <p:cNvSpPr/>
              <p:nvPr/>
            </p:nvSpPr>
            <p:spPr>
              <a:xfrm>
                <a:off x="6519578" y="4870606"/>
                <a:ext cx="239307" cy="407764"/>
              </a:xfrm>
              <a:custGeom>
                <a:avLst/>
                <a:gdLst>
                  <a:gd name="connsiteX0" fmla="*/ 168560 w 239307"/>
                  <a:gd name="connsiteY0" fmla="*/ 23657 h 407764"/>
                  <a:gd name="connsiteX1" fmla="*/ 57435 w 239307"/>
                  <a:gd name="connsiteY1" fmla="*/ 25244 h 407764"/>
                  <a:gd name="connsiteX2" fmla="*/ 55847 w 239307"/>
                  <a:gd name="connsiteY2" fmla="*/ 103032 h 407764"/>
                  <a:gd name="connsiteX3" fmla="*/ 103472 w 239307"/>
                  <a:gd name="connsiteY3" fmla="*/ 115732 h 407764"/>
                  <a:gd name="connsiteX4" fmla="*/ 132047 w 239307"/>
                  <a:gd name="connsiteY4" fmla="*/ 120494 h 407764"/>
                  <a:gd name="connsiteX5" fmla="*/ 51085 w 239307"/>
                  <a:gd name="connsiteY5" fmla="*/ 112557 h 407764"/>
                  <a:gd name="connsiteX6" fmla="*/ 43147 w 239307"/>
                  <a:gd name="connsiteY6" fmla="*/ 207807 h 407764"/>
                  <a:gd name="connsiteX7" fmla="*/ 181260 w 239307"/>
                  <a:gd name="connsiteY7" fmla="*/ 193519 h 407764"/>
                  <a:gd name="connsiteX8" fmla="*/ 154272 w 239307"/>
                  <a:gd name="connsiteY8" fmla="*/ 193519 h 407764"/>
                  <a:gd name="connsiteX9" fmla="*/ 81247 w 239307"/>
                  <a:gd name="connsiteY9" fmla="*/ 190344 h 407764"/>
                  <a:gd name="connsiteX10" fmla="*/ 62197 w 239307"/>
                  <a:gd name="connsiteY10" fmla="*/ 223682 h 407764"/>
                  <a:gd name="connsiteX11" fmla="*/ 60610 w 239307"/>
                  <a:gd name="connsiteY11" fmla="*/ 285594 h 407764"/>
                  <a:gd name="connsiteX12" fmla="*/ 184435 w 239307"/>
                  <a:gd name="connsiteY12" fmla="*/ 272894 h 407764"/>
                  <a:gd name="connsiteX13" fmla="*/ 63785 w 239307"/>
                  <a:gd name="connsiteY13" fmla="*/ 293532 h 407764"/>
                  <a:gd name="connsiteX14" fmla="*/ 70135 w 239307"/>
                  <a:gd name="connsiteY14" fmla="*/ 358619 h 407764"/>
                  <a:gd name="connsiteX15" fmla="*/ 228885 w 239307"/>
                  <a:gd name="connsiteY15" fmla="*/ 374494 h 407764"/>
                  <a:gd name="connsiteX16" fmla="*/ 206660 w 239307"/>
                  <a:gd name="connsiteY16" fmla="*/ 395132 h 407764"/>
                  <a:gd name="connsiteX17" fmla="*/ 65372 w 239307"/>
                  <a:gd name="connsiteY17" fmla="*/ 401482 h 407764"/>
                  <a:gd name="connsiteX18" fmla="*/ 32035 w 239307"/>
                  <a:gd name="connsiteY18" fmla="*/ 371319 h 407764"/>
                  <a:gd name="connsiteX19" fmla="*/ 285 w 239307"/>
                  <a:gd name="connsiteY19" fmla="*/ 36357 h 407764"/>
                  <a:gd name="connsiteX20" fmla="*/ 51085 w 239307"/>
                  <a:gd name="connsiteY20" fmla="*/ 7782 h 407764"/>
                  <a:gd name="connsiteX21" fmla="*/ 168560 w 239307"/>
                  <a:gd name="connsiteY21" fmla="*/ 23657 h 40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307" h="407764">
                    <a:moveTo>
                      <a:pt x="168560" y="23657"/>
                    </a:moveTo>
                    <a:cubicBezTo>
                      <a:pt x="169618" y="26567"/>
                      <a:pt x="76220" y="12015"/>
                      <a:pt x="57435" y="25244"/>
                    </a:cubicBezTo>
                    <a:cubicBezTo>
                      <a:pt x="38650" y="38473"/>
                      <a:pt x="48174" y="87951"/>
                      <a:pt x="55847" y="103032"/>
                    </a:cubicBezTo>
                    <a:cubicBezTo>
                      <a:pt x="63520" y="118113"/>
                      <a:pt x="90772" y="112822"/>
                      <a:pt x="103472" y="115732"/>
                    </a:cubicBezTo>
                    <a:cubicBezTo>
                      <a:pt x="116172" y="118642"/>
                      <a:pt x="132047" y="120494"/>
                      <a:pt x="132047" y="120494"/>
                    </a:cubicBezTo>
                    <a:cubicBezTo>
                      <a:pt x="123316" y="119965"/>
                      <a:pt x="65902" y="98005"/>
                      <a:pt x="51085" y="112557"/>
                    </a:cubicBezTo>
                    <a:cubicBezTo>
                      <a:pt x="36268" y="127109"/>
                      <a:pt x="21451" y="194313"/>
                      <a:pt x="43147" y="207807"/>
                    </a:cubicBezTo>
                    <a:cubicBezTo>
                      <a:pt x="64843" y="221301"/>
                      <a:pt x="181260" y="193519"/>
                      <a:pt x="181260" y="193519"/>
                    </a:cubicBezTo>
                    <a:cubicBezTo>
                      <a:pt x="199781" y="191138"/>
                      <a:pt x="170941" y="194048"/>
                      <a:pt x="154272" y="193519"/>
                    </a:cubicBezTo>
                    <a:cubicBezTo>
                      <a:pt x="137603" y="192990"/>
                      <a:pt x="96593" y="185317"/>
                      <a:pt x="81247" y="190344"/>
                    </a:cubicBezTo>
                    <a:cubicBezTo>
                      <a:pt x="65901" y="195371"/>
                      <a:pt x="65636" y="207807"/>
                      <a:pt x="62197" y="223682"/>
                    </a:cubicBezTo>
                    <a:cubicBezTo>
                      <a:pt x="58758" y="239557"/>
                      <a:pt x="40237" y="277392"/>
                      <a:pt x="60610" y="285594"/>
                    </a:cubicBezTo>
                    <a:cubicBezTo>
                      <a:pt x="80983" y="293796"/>
                      <a:pt x="183906" y="271571"/>
                      <a:pt x="184435" y="272894"/>
                    </a:cubicBezTo>
                    <a:cubicBezTo>
                      <a:pt x="184964" y="274217"/>
                      <a:pt x="82835" y="279245"/>
                      <a:pt x="63785" y="293532"/>
                    </a:cubicBezTo>
                    <a:cubicBezTo>
                      <a:pt x="44735" y="307820"/>
                      <a:pt x="42618" y="345125"/>
                      <a:pt x="70135" y="358619"/>
                    </a:cubicBezTo>
                    <a:cubicBezTo>
                      <a:pt x="97652" y="372113"/>
                      <a:pt x="206131" y="368409"/>
                      <a:pt x="228885" y="374494"/>
                    </a:cubicBezTo>
                    <a:cubicBezTo>
                      <a:pt x="251639" y="380580"/>
                      <a:pt x="233912" y="390634"/>
                      <a:pt x="206660" y="395132"/>
                    </a:cubicBezTo>
                    <a:cubicBezTo>
                      <a:pt x="179408" y="399630"/>
                      <a:pt x="94476" y="405451"/>
                      <a:pt x="65372" y="401482"/>
                    </a:cubicBezTo>
                    <a:cubicBezTo>
                      <a:pt x="36268" y="397513"/>
                      <a:pt x="42883" y="432173"/>
                      <a:pt x="32035" y="371319"/>
                    </a:cubicBezTo>
                    <a:cubicBezTo>
                      <a:pt x="21187" y="310465"/>
                      <a:pt x="-2890" y="96946"/>
                      <a:pt x="285" y="36357"/>
                    </a:cubicBezTo>
                    <a:cubicBezTo>
                      <a:pt x="3460" y="-24232"/>
                      <a:pt x="21716" y="9634"/>
                      <a:pt x="51085" y="7782"/>
                    </a:cubicBezTo>
                    <a:cubicBezTo>
                      <a:pt x="80454" y="5930"/>
                      <a:pt x="167502" y="20747"/>
                      <a:pt x="168560" y="236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: 図形 1072">
                <a:extLst>
                  <a:ext uri="{FF2B5EF4-FFF2-40B4-BE49-F238E27FC236}">
                    <a16:creationId xmlns:a16="http://schemas.microsoft.com/office/drawing/2014/main" id="{E599F545-EBB6-4802-86A7-CB2051DD789B}"/>
                  </a:ext>
                </a:extLst>
              </p:cNvPr>
              <p:cNvSpPr/>
              <p:nvPr/>
            </p:nvSpPr>
            <p:spPr>
              <a:xfrm>
                <a:off x="5168593" y="5384811"/>
                <a:ext cx="955917" cy="46148"/>
              </a:xfrm>
              <a:custGeom>
                <a:avLst/>
                <a:gdLst>
                  <a:gd name="connsiteX0" fmla="*/ 86032 w 955917"/>
                  <a:gd name="connsiteY0" fmla="*/ 1577 h 46148"/>
                  <a:gd name="connsiteX1" fmla="*/ 330507 w 955917"/>
                  <a:gd name="connsiteY1" fmla="*/ 11102 h 46148"/>
                  <a:gd name="connsiteX2" fmla="*/ 292407 w 955917"/>
                  <a:gd name="connsiteY2" fmla="*/ 22214 h 46148"/>
                  <a:gd name="connsiteX3" fmla="*/ 954395 w 955917"/>
                  <a:gd name="connsiteY3" fmla="*/ 30152 h 46148"/>
                  <a:gd name="connsiteX4" fmla="*/ 460682 w 955917"/>
                  <a:gd name="connsiteY4" fmla="*/ 30152 h 46148"/>
                  <a:gd name="connsiteX5" fmla="*/ 24120 w 955917"/>
                  <a:gd name="connsiteY5" fmla="*/ 46027 h 46148"/>
                  <a:gd name="connsiteX6" fmla="*/ 86032 w 955917"/>
                  <a:gd name="connsiteY6" fmla="*/ 1577 h 4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917" h="46148">
                    <a:moveTo>
                      <a:pt x="86032" y="1577"/>
                    </a:moveTo>
                    <a:cubicBezTo>
                      <a:pt x="137096" y="-4244"/>
                      <a:pt x="296111" y="7663"/>
                      <a:pt x="330507" y="11102"/>
                    </a:cubicBezTo>
                    <a:cubicBezTo>
                      <a:pt x="364903" y="14541"/>
                      <a:pt x="188426" y="19039"/>
                      <a:pt x="292407" y="22214"/>
                    </a:cubicBezTo>
                    <a:cubicBezTo>
                      <a:pt x="396388" y="25389"/>
                      <a:pt x="926349" y="28829"/>
                      <a:pt x="954395" y="30152"/>
                    </a:cubicBezTo>
                    <a:cubicBezTo>
                      <a:pt x="982441" y="31475"/>
                      <a:pt x="615728" y="27506"/>
                      <a:pt x="460682" y="30152"/>
                    </a:cubicBezTo>
                    <a:cubicBezTo>
                      <a:pt x="305636" y="32798"/>
                      <a:pt x="86826" y="43381"/>
                      <a:pt x="24120" y="46027"/>
                    </a:cubicBezTo>
                    <a:cubicBezTo>
                      <a:pt x="-38586" y="48673"/>
                      <a:pt x="34968" y="7398"/>
                      <a:pt x="86032" y="15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: 図形 1073">
                <a:extLst>
                  <a:ext uri="{FF2B5EF4-FFF2-40B4-BE49-F238E27FC236}">
                    <a16:creationId xmlns:a16="http://schemas.microsoft.com/office/drawing/2014/main" id="{8C53830F-853C-4131-A968-4C704F846594}"/>
                  </a:ext>
                </a:extLst>
              </p:cNvPr>
              <p:cNvSpPr/>
              <p:nvPr/>
            </p:nvSpPr>
            <p:spPr>
              <a:xfrm>
                <a:off x="5800653" y="5190741"/>
                <a:ext cx="1007542" cy="259645"/>
              </a:xfrm>
              <a:custGeom>
                <a:avLst/>
                <a:gdLst>
                  <a:gd name="connsiteX0" fmla="*/ 993847 w 1007542"/>
                  <a:gd name="connsiteY0" fmla="*/ 257559 h 259645"/>
                  <a:gd name="connsiteX1" fmla="*/ 806522 w 1007542"/>
                  <a:gd name="connsiteY1" fmla="*/ 228984 h 259645"/>
                  <a:gd name="connsiteX2" fmla="*/ 72 w 1007542"/>
                  <a:gd name="connsiteY2" fmla="*/ 219459 h 259645"/>
                  <a:gd name="connsiteX3" fmla="*/ 854147 w 1007542"/>
                  <a:gd name="connsiteY3" fmla="*/ 219459 h 259645"/>
                  <a:gd name="connsiteX4" fmla="*/ 498547 w 1007542"/>
                  <a:gd name="connsiteY4" fmla="*/ 216284 h 259645"/>
                  <a:gd name="connsiteX5" fmla="*/ 498547 w 1007542"/>
                  <a:gd name="connsiteY5" fmla="*/ 384 h 259645"/>
                  <a:gd name="connsiteX6" fmla="*/ 536647 w 1007542"/>
                  <a:gd name="connsiteY6" fmla="*/ 165484 h 259645"/>
                  <a:gd name="connsiteX7" fmla="*/ 993847 w 1007542"/>
                  <a:gd name="connsiteY7" fmla="*/ 257559 h 25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542" h="259645">
                    <a:moveTo>
                      <a:pt x="993847" y="257559"/>
                    </a:moveTo>
                    <a:cubicBezTo>
                      <a:pt x="1038826" y="268142"/>
                      <a:pt x="972151" y="235334"/>
                      <a:pt x="806522" y="228984"/>
                    </a:cubicBezTo>
                    <a:cubicBezTo>
                      <a:pt x="640893" y="222634"/>
                      <a:pt x="-7866" y="221047"/>
                      <a:pt x="72" y="219459"/>
                    </a:cubicBezTo>
                    <a:cubicBezTo>
                      <a:pt x="8010" y="217871"/>
                      <a:pt x="854147" y="219459"/>
                      <a:pt x="854147" y="219459"/>
                    </a:cubicBezTo>
                    <a:cubicBezTo>
                      <a:pt x="937226" y="218930"/>
                      <a:pt x="557814" y="252796"/>
                      <a:pt x="498547" y="216284"/>
                    </a:cubicBezTo>
                    <a:cubicBezTo>
                      <a:pt x="439280" y="179772"/>
                      <a:pt x="498547" y="384"/>
                      <a:pt x="498547" y="384"/>
                    </a:cubicBezTo>
                    <a:cubicBezTo>
                      <a:pt x="504897" y="-8083"/>
                      <a:pt x="460976" y="125797"/>
                      <a:pt x="536647" y="165484"/>
                    </a:cubicBezTo>
                    <a:cubicBezTo>
                      <a:pt x="612318" y="205171"/>
                      <a:pt x="948868" y="246976"/>
                      <a:pt x="993847" y="2575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: 図形 1074">
                <a:extLst>
                  <a:ext uri="{FF2B5EF4-FFF2-40B4-BE49-F238E27FC236}">
                    <a16:creationId xmlns:a16="http://schemas.microsoft.com/office/drawing/2014/main" id="{57BFFA86-D52A-4824-AC99-B8F6862235DE}"/>
                  </a:ext>
                </a:extLst>
              </p:cNvPr>
              <p:cNvSpPr/>
              <p:nvPr/>
            </p:nvSpPr>
            <p:spPr>
              <a:xfrm>
                <a:off x="5015087" y="5683172"/>
                <a:ext cx="1843706" cy="63714"/>
              </a:xfrm>
              <a:custGeom>
                <a:avLst/>
                <a:gdLst>
                  <a:gd name="connsiteX0" fmla="*/ 181330 w 1843706"/>
                  <a:gd name="connsiteY0" fmla="*/ 57228 h 63714"/>
                  <a:gd name="connsiteX1" fmla="*/ 348546 w 1843706"/>
                  <a:gd name="connsiteY1" fmla="*/ 57228 h 63714"/>
                  <a:gd name="connsiteX2" fmla="*/ 1267180 w 1843706"/>
                  <a:gd name="connsiteY2" fmla="*/ 63578 h 63714"/>
                  <a:gd name="connsiteX3" fmla="*/ 1199446 w 1843706"/>
                  <a:gd name="connsiteY3" fmla="*/ 59345 h 63714"/>
                  <a:gd name="connsiteX4" fmla="*/ 1832330 w 1843706"/>
                  <a:gd name="connsiteY4" fmla="*/ 36061 h 63714"/>
                  <a:gd name="connsiteX5" fmla="*/ 1599496 w 1843706"/>
                  <a:gd name="connsiteY5" fmla="*/ 33945 h 63714"/>
                  <a:gd name="connsiteX6" fmla="*/ 1510596 w 1843706"/>
                  <a:gd name="connsiteY6" fmla="*/ 14895 h 63714"/>
                  <a:gd name="connsiteX7" fmla="*/ 583496 w 1843706"/>
                  <a:gd name="connsiteY7" fmla="*/ 14895 h 63714"/>
                  <a:gd name="connsiteX8" fmla="*/ 1514830 w 1843706"/>
                  <a:gd name="connsiteY8" fmla="*/ 17011 h 63714"/>
                  <a:gd name="connsiteX9" fmla="*/ 105130 w 1843706"/>
                  <a:gd name="connsiteY9" fmla="*/ 2195 h 63714"/>
                  <a:gd name="connsiteX10" fmla="*/ 103013 w 1843706"/>
                  <a:gd name="connsiteY10" fmla="*/ 78 h 63714"/>
                  <a:gd name="connsiteX11" fmla="*/ 1760363 w 1843706"/>
                  <a:gd name="connsiteY11" fmla="*/ 78 h 63714"/>
                  <a:gd name="connsiteX12" fmla="*/ 181330 w 1843706"/>
                  <a:gd name="connsiteY12" fmla="*/ 57228 h 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43706" h="63714">
                    <a:moveTo>
                      <a:pt x="181330" y="57228"/>
                    </a:moveTo>
                    <a:lnTo>
                      <a:pt x="348546" y="57228"/>
                    </a:lnTo>
                    <a:lnTo>
                      <a:pt x="1267180" y="63578"/>
                    </a:lnTo>
                    <a:cubicBezTo>
                      <a:pt x="1408997" y="63931"/>
                      <a:pt x="1105254" y="63931"/>
                      <a:pt x="1199446" y="59345"/>
                    </a:cubicBezTo>
                    <a:cubicBezTo>
                      <a:pt x="1293638" y="54759"/>
                      <a:pt x="1765655" y="40294"/>
                      <a:pt x="1832330" y="36061"/>
                    </a:cubicBezTo>
                    <a:cubicBezTo>
                      <a:pt x="1899005" y="31828"/>
                      <a:pt x="1653118" y="37473"/>
                      <a:pt x="1599496" y="33945"/>
                    </a:cubicBezTo>
                    <a:cubicBezTo>
                      <a:pt x="1545874" y="30417"/>
                      <a:pt x="1679929" y="18070"/>
                      <a:pt x="1510596" y="14895"/>
                    </a:cubicBezTo>
                    <a:cubicBezTo>
                      <a:pt x="1341263" y="11720"/>
                      <a:pt x="582790" y="14542"/>
                      <a:pt x="583496" y="14895"/>
                    </a:cubicBezTo>
                    <a:cubicBezTo>
                      <a:pt x="584202" y="15248"/>
                      <a:pt x="1594558" y="19128"/>
                      <a:pt x="1514830" y="17011"/>
                    </a:cubicBezTo>
                    <a:cubicBezTo>
                      <a:pt x="1435102" y="14894"/>
                      <a:pt x="340433" y="5017"/>
                      <a:pt x="105130" y="2195"/>
                    </a:cubicBezTo>
                    <a:cubicBezTo>
                      <a:pt x="-130173" y="-627"/>
                      <a:pt x="103013" y="78"/>
                      <a:pt x="103013" y="78"/>
                    </a:cubicBezTo>
                    <a:lnTo>
                      <a:pt x="1760363" y="78"/>
                    </a:lnTo>
                    <a:cubicBezTo>
                      <a:pt x="1766713" y="7839"/>
                      <a:pt x="953913" y="27242"/>
                      <a:pt x="181330" y="572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: 図形 1075">
                <a:extLst>
                  <a:ext uri="{FF2B5EF4-FFF2-40B4-BE49-F238E27FC236}">
                    <a16:creationId xmlns:a16="http://schemas.microsoft.com/office/drawing/2014/main" id="{9349D8DF-B9EF-4A7F-B4C8-B586CD31FED3}"/>
                  </a:ext>
                </a:extLst>
              </p:cNvPr>
              <p:cNvSpPr/>
              <p:nvPr/>
            </p:nvSpPr>
            <p:spPr>
              <a:xfrm>
                <a:off x="5295885" y="5484666"/>
                <a:ext cx="62343" cy="120807"/>
              </a:xfrm>
              <a:custGeom>
                <a:avLst/>
                <a:gdLst>
                  <a:gd name="connsiteX0" fmla="*/ 55578 w 62343"/>
                  <a:gd name="connsiteY0" fmla="*/ 120797 h 120807"/>
                  <a:gd name="connsiteX1" fmla="*/ 15 w 62343"/>
                  <a:gd name="connsiteY1" fmla="*/ 57297 h 120807"/>
                  <a:gd name="connsiteX2" fmla="*/ 61928 w 62343"/>
                  <a:gd name="connsiteY2" fmla="*/ 147 h 120807"/>
                  <a:gd name="connsiteX3" fmla="*/ 27003 w 62343"/>
                  <a:gd name="connsiteY3" fmla="*/ 41422 h 120807"/>
                  <a:gd name="connsiteX4" fmla="*/ 25415 w 62343"/>
                  <a:gd name="connsiteY4" fmla="*/ 62059 h 120807"/>
                  <a:gd name="connsiteX5" fmla="*/ 55578 w 62343"/>
                  <a:gd name="connsiteY5" fmla="*/ 120797 h 12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343" h="120807">
                    <a:moveTo>
                      <a:pt x="55578" y="120797"/>
                    </a:moveTo>
                    <a:cubicBezTo>
                      <a:pt x="51345" y="120003"/>
                      <a:pt x="-1043" y="77405"/>
                      <a:pt x="15" y="57297"/>
                    </a:cubicBezTo>
                    <a:cubicBezTo>
                      <a:pt x="1073" y="37189"/>
                      <a:pt x="57430" y="2793"/>
                      <a:pt x="61928" y="147"/>
                    </a:cubicBezTo>
                    <a:cubicBezTo>
                      <a:pt x="66426" y="-2499"/>
                      <a:pt x="33088" y="31103"/>
                      <a:pt x="27003" y="41422"/>
                    </a:cubicBezTo>
                    <a:cubicBezTo>
                      <a:pt x="20917" y="51741"/>
                      <a:pt x="21711" y="48830"/>
                      <a:pt x="25415" y="62059"/>
                    </a:cubicBezTo>
                    <a:cubicBezTo>
                      <a:pt x="29119" y="75288"/>
                      <a:pt x="59811" y="121591"/>
                      <a:pt x="55578" y="1207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: 図形 1076">
                <a:extLst>
                  <a:ext uri="{FF2B5EF4-FFF2-40B4-BE49-F238E27FC236}">
                    <a16:creationId xmlns:a16="http://schemas.microsoft.com/office/drawing/2014/main" id="{9A8AEB96-6197-45BC-B586-6C00A36B9159}"/>
                  </a:ext>
                </a:extLst>
              </p:cNvPr>
              <p:cNvSpPr/>
              <p:nvPr/>
            </p:nvSpPr>
            <p:spPr>
              <a:xfrm>
                <a:off x="5308505" y="5468838"/>
                <a:ext cx="89049" cy="128719"/>
              </a:xfrm>
              <a:custGeom>
                <a:avLst/>
                <a:gdLst>
                  <a:gd name="connsiteX0" fmla="*/ 95 w 89049"/>
                  <a:gd name="connsiteY0" fmla="*/ 100 h 128719"/>
                  <a:gd name="connsiteX1" fmla="*/ 88995 w 89049"/>
                  <a:gd name="connsiteY1" fmla="*/ 89000 h 128719"/>
                  <a:gd name="connsiteX2" fmla="*/ 14383 w 89049"/>
                  <a:gd name="connsiteY2" fmla="*/ 128687 h 128719"/>
                  <a:gd name="connsiteX3" fmla="*/ 84233 w 89049"/>
                  <a:gd name="connsiteY3" fmla="*/ 95350 h 128719"/>
                  <a:gd name="connsiteX4" fmla="*/ 71533 w 89049"/>
                  <a:gd name="connsiteY4" fmla="*/ 71537 h 128719"/>
                  <a:gd name="connsiteX5" fmla="*/ 95 w 89049"/>
                  <a:gd name="connsiteY5" fmla="*/ 100 h 12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49" h="128719">
                    <a:moveTo>
                      <a:pt x="95" y="100"/>
                    </a:moveTo>
                    <a:cubicBezTo>
                      <a:pt x="3005" y="3011"/>
                      <a:pt x="86614" y="67569"/>
                      <a:pt x="88995" y="89000"/>
                    </a:cubicBezTo>
                    <a:cubicBezTo>
                      <a:pt x="91376" y="110431"/>
                      <a:pt x="15177" y="127629"/>
                      <a:pt x="14383" y="128687"/>
                    </a:cubicBezTo>
                    <a:cubicBezTo>
                      <a:pt x="13589" y="129745"/>
                      <a:pt x="74708" y="104875"/>
                      <a:pt x="84233" y="95350"/>
                    </a:cubicBezTo>
                    <a:cubicBezTo>
                      <a:pt x="93758" y="85825"/>
                      <a:pt x="81587" y="84502"/>
                      <a:pt x="71533" y="71537"/>
                    </a:cubicBezTo>
                    <a:cubicBezTo>
                      <a:pt x="61479" y="58572"/>
                      <a:pt x="-2815" y="-2811"/>
                      <a:pt x="95" y="1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: 図形 1077">
                <a:extLst>
                  <a:ext uri="{FF2B5EF4-FFF2-40B4-BE49-F238E27FC236}">
                    <a16:creationId xmlns:a16="http://schemas.microsoft.com/office/drawing/2014/main" id="{2FFA9E14-ADF9-45E8-A051-EEC8BD2E2BAF}"/>
                  </a:ext>
                </a:extLst>
              </p:cNvPr>
              <p:cNvSpPr/>
              <p:nvPr/>
            </p:nvSpPr>
            <p:spPr>
              <a:xfrm>
                <a:off x="5279796" y="5430798"/>
                <a:ext cx="1486876" cy="209878"/>
              </a:xfrm>
              <a:custGeom>
                <a:avLst/>
                <a:gdLst>
                  <a:gd name="connsiteX0" fmla="*/ 229 w 1486876"/>
                  <a:gd name="connsiteY0" fmla="*/ 40 h 209878"/>
                  <a:gd name="connsiteX1" fmla="*/ 12929 w 1486876"/>
                  <a:gd name="connsiteY1" fmla="*/ 174665 h 209878"/>
                  <a:gd name="connsiteX2" fmla="*/ 17692 w 1486876"/>
                  <a:gd name="connsiteY2" fmla="*/ 133390 h 209878"/>
                  <a:gd name="connsiteX3" fmla="*/ 68492 w 1486876"/>
                  <a:gd name="connsiteY3" fmla="*/ 174665 h 209878"/>
                  <a:gd name="connsiteX4" fmla="*/ 365354 w 1486876"/>
                  <a:gd name="connsiteY4" fmla="*/ 177840 h 209878"/>
                  <a:gd name="connsiteX5" fmla="*/ 1476604 w 1486876"/>
                  <a:gd name="connsiteY5" fmla="*/ 187365 h 209878"/>
                  <a:gd name="connsiteX6" fmla="*/ 933679 w 1486876"/>
                  <a:gd name="connsiteY6" fmla="*/ 187365 h 209878"/>
                  <a:gd name="connsiteX7" fmla="*/ 1192442 w 1486876"/>
                  <a:gd name="connsiteY7" fmla="*/ 193715 h 209878"/>
                  <a:gd name="connsiteX8" fmla="*/ 125642 w 1486876"/>
                  <a:gd name="connsiteY8" fmla="*/ 206415 h 209878"/>
                  <a:gd name="connsiteX9" fmla="*/ 17692 w 1486876"/>
                  <a:gd name="connsiteY9" fmla="*/ 203240 h 209878"/>
                  <a:gd name="connsiteX10" fmla="*/ 4992 w 1486876"/>
                  <a:gd name="connsiteY10" fmla="*/ 192127 h 209878"/>
                  <a:gd name="connsiteX11" fmla="*/ 229 w 1486876"/>
                  <a:gd name="connsiteY11" fmla="*/ 40 h 20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6876" h="209878">
                    <a:moveTo>
                      <a:pt x="229" y="40"/>
                    </a:moveTo>
                    <a:cubicBezTo>
                      <a:pt x="1552" y="-2870"/>
                      <a:pt x="10019" y="152440"/>
                      <a:pt x="12929" y="174665"/>
                    </a:cubicBezTo>
                    <a:cubicBezTo>
                      <a:pt x="15839" y="196890"/>
                      <a:pt x="8432" y="133390"/>
                      <a:pt x="17692" y="133390"/>
                    </a:cubicBezTo>
                    <a:cubicBezTo>
                      <a:pt x="26952" y="133390"/>
                      <a:pt x="10548" y="167257"/>
                      <a:pt x="68492" y="174665"/>
                    </a:cubicBezTo>
                    <a:cubicBezTo>
                      <a:pt x="126436" y="182073"/>
                      <a:pt x="365354" y="177840"/>
                      <a:pt x="365354" y="177840"/>
                    </a:cubicBezTo>
                    <a:lnTo>
                      <a:pt x="1476604" y="187365"/>
                    </a:lnTo>
                    <a:cubicBezTo>
                      <a:pt x="1571325" y="188953"/>
                      <a:pt x="981039" y="186307"/>
                      <a:pt x="933679" y="187365"/>
                    </a:cubicBezTo>
                    <a:cubicBezTo>
                      <a:pt x="886319" y="188423"/>
                      <a:pt x="1327115" y="190540"/>
                      <a:pt x="1192442" y="193715"/>
                    </a:cubicBezTo>
                    <a:cubicBezTo>
                      <a:pt x="1057769" y="196890"/>
                      <a:pt x="321434" y="204828"/>
                      <a:pt x="125642" y="206415"/>
                    </a:cubicBezTo>
                    <a:cubicBezTo>
                      <a:pt x="-70150" y="208003"/>
                      <a:pt x="37800" y="205621"/>
                      <a:pt x="17692" y="203240"/>
                    </a:cubicBezTo>
                    <a:cubicBezTo>
                      <a:pt x="-2416" y="200859"/>
                      <a:pt x="6315" y="225729"/>
                      <a:pt x="4992" y="192127"/>
                    </a:cubicBezTo>
                    <a:cubicBezTo>
                      <a:pt x="3669" y="158525"/>
                      <a:pt x="-1094" y="2950"/>
                      <a:pt x="229" y="4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: 図形 1078">
                <a:extLst>
                  <a:ext uri="{FF2B5EF4-FFF2-40B4-BE49-F238E27FC236}">
                    <a16:creationId xmlns:a16="http://schemas.microsoft.com/office/drawing/2014/main" id="{9EB9FCA6-44BF-4AF4-9BE6-F53389192B16}"/>
                  </a:ext>
                </a:extLst>
              </p:cNvPr>
              <p:cNvSpPr/>
              <p:nvPr/>
            </p:nvSpPr>
            <p:spPr>
              <a:xfrm>
                <a:off x="5216534" y="5414621"/>
                <a:ext cx="717813" cy="266952"/>
              </a:xfrm>
              <a:custGeom>
                <a:avLst/>
                <a:gdLst>
                  <a:gd name="connsiteX0" fmla="*/ 47616 w 717813"/>
                  <a:gd name="connsiteY0" fmla="*/ 342 h 266952"/>
                  <a:gd name="connsiteX1" fmla="*/ 42854 w 717813"/>
                  <a:gd name="connsiteY1" fmla="*/ 252754 h 266952"/>
                  <a:gd name="connsiteX2" fmla="*/ 126991 w 717813"/>
                  <a:gd name="connsiteY2" fmla="*/ 235292 h 266952"/>
                  <a:gd name="connsiteX3" fmla="*/ 717541 w 717813"/>
                  <a:gd name="connsiteY3" fmla="*/ 236879 h 266952"/>
                  <a:gd name="connsiteX4" fmla="*/ 46029 w 717813"/>
                  <a:gd name="connsiteY4" fmla="*/ 236879 h 266952"/>
                  <a:gd name="connsiteX5" fmla="*/ 58729 w 717813"/>
                  <a:gd name="connsiteY5" fmla="*/ 198779 h 266952"/>
                  <a:gd name="connsiteX6" fmla="*/ 47616 w 717813"/>
                  <a:gd name="connsiteY6" fmla="*/ 342 h 26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7813" h="266952">
                    <a:moveTo>
                      <a:pt x="47616" y="342"/>
                    </a:moveTo>
                    <a:cubicBezTo>
                      <a:pt x="44970" y="9338"/>
                      <a:pt x="29625" y="213596"/>
                      <a:pt x="42854" y="252754"/>
                    </a:cubicBezTo>
                    <a:cubicBezTo>
                      <a:pt x="56083" y="291912"/>
                      <a:pt x="14543" y="237938"/>
                      <a:pt x="126991" y="235292"/>
                    </a:cubicBezTo>
                    <a:cubicBezTo>
                      <a:pt x="239439" y="232646"/>
                      <a:pt x="731035" y="236615"/>
                      <a:pt x="717541" y="236879"/>
                    </a:cubicBezTo>
                    <a:cubicBezTo>
                      <a:pt x="704047" y="237143"/>
                      <a:pt x="155831" y="243229"/>
                      <a:pt x="46029" y="236879"/>
                    </a:cubicBezTo>
                    <a:cubicBezTo>
                      <a:pt x="-63773" y="230529"/>
                      <a:pt x="57142" y="235291"/>
                      <a:pt x="58729" y="198779"/>
                    </a:cubicBezTo>
                    <a:cubicBezTo>
                      <a:pt x="60316" y="162267"/>
                      <a:pt x="50262" y="-8654"/>
                      <a:pt x="47616" y="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: 図形 1079">
                <a:extLst>
                  <a:ext uri="{FF2B5EF4-FFF2-40B4-BE49-F238E27FC236}">
                    <a16:creationId xmlns:a16="http://schemas.microsoft.com/office/drawing/2014/main" id="{B01594AF-707D-481D-AC23-E05D0DF711EB}"/>
                  </a:ext>
                </a:extLst>
              </p:cNvPr>
              <p:cNvSpPr/>
              <p:nvPr/>
            </p:nvSpPr>
            <p:spPr>
              <a:xfrm>
                <a:off x="5284788" y="5435365"/>
                <a:ext cx="1436687" cy="12935"/>
              </a:xfrm>
              <a:custGeom>
                <a:avLst/>
                <a:gdLst>
                  <a:gd name="connsiteX0" fmla="*/ 0 w 1436687"/>
                  <a:gd name="connsiteY0" fmla="*/ 4998 h 12935"/>
                  <a:gd name="connsiteX1" fmla="*/ 57150 w 1436687"/>
                  <a:gd name="connsiteY1" fmla="*/ 8173 h 12935"/>
                  <a:gd name="connsiteX2" fmla="*/ 506412 w 1436687"/>
                  <a:gd name="connsiteY2" fmla="*/ 12935 h 12935"/>
                  <a:gd name="connsiteX3" fmla="*/ 174625 w 1436687"/>
                  <a:gd name="connsiteY3" fmla="*/ 8173 h 12935"/>
                  <a:gd name="connsiteX4" fmla="*/ 998537 w 1436687"/>
                  <a:gd name="connsiteY4" fmla="*/ 3410 h 12935"/>
                  <a:gd name="connsiteX5" fmla="*/ 1106487 w 1436687"/>
                  <a:gd name="connsiteY5" fmla="*/ 3410 h 12935"/>
                  <a:gd name="connsiteX6" fmla="*/ 1436687 w 1436687"/>
                  <a:gd name="connsiteY6" fmla="*/ 235 h 12935"/>
                  <a:gd name="connsiteX7" fmla="*/ 1031875 w 1436687"/>
                  <a:gd name="connsiteY7" fmla="*/ 235 h 12935"/>
                  <a:gd name="connsiteX8" fmla="*/ 690562 w 1436687"/>
                  <a:gd name="connsiteY8" fmla="*/ 235 h 12935"/>
                  <a:gd name="connsiteX9" fmla="*/ 0 w 1436687"/>
                  <a:gd name="connsiteY9" fmla="*/ 4998 h 1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6687" h="12935">
                    <a:moveTo>
                      <a:pt x="0" y="4998"/>
                    </a:moveTo>
                    <a:lnTo>
                      <a:pt x="57150" y="8173"/>
                    </a:lnTo>
                    <a:lnTo>
                      <a:pt x="506412" y="12935"/>
                    </a:lnTo>
                    <a:cubicBezTo>
                      <a:pt x="525991" y="12935"/>
                      <a:pt x="92604" y="9760"/>
                      <a:pt x="174625" y="8173"/>
                    </a:cubicBezTo>
                    <a:cubicBezTo>
                      <a:pt x="256646" y="6586"/>
                      <a:pt x="998537" y="3410"/>
                      <a:pt x="998537" y="3410"/>
                    </a:cubicBezTo>
                    <a:lnTo>
                      <a:pt x="1106487" y="3410"/>
                    </a:lnTo>
                    <a:lnTo>
                      <a:pt x="1436687" y="235"/>
                    </a:lnTo>
                    <a:cubicBezTo>
                      <a:pt x="1424252" y="-294"/>
                      <a:pt x="1031875" y="235"/>
                      <a:pt x="1031875" y="235"/>
                    </a:cubicBezTo>
                    <a:lnTo>
                      <a:pt x="690562" y="235"/>
                    </a:lnTo>
                    <a:lnTo>
                      <a:pt x="0" y="499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: 図形 1080">
                <a:extLst>
                  <a:ext uri="{FF2B5EF4-FFF2-40B4-BE49-F238E27FC236}">
                    <a16:creationId xmlns:a16="http://schemas.microsoft.com/office/drawing/2014/main" id="{68D27021-AFA0-4D7D-9B7C-C844E7B6178C}"/>
                  </a:ext>
                </a:extLst>
              </p:cNvPr>
              <p:cNvSpPr/>
              <p:nvPr/>
            </p:nvSpPr>
            <p:spPr>
              <a:xfrm>
                <a:off x="5324475" y="5443538"/>
                <a:ext cx="1219200" cy="14287"/>
              </a:xfrm>
              <a:custGeom>
                <a:avLst/>
                <a:gdLst>
                  <a:gd name="connsiteX0" fmla="*/ 0 w 1219200"/>
                  <a:gd name="connsiteY0" fmla="*/ 14287 h 14287"/>
                  <a:gd name="connsiteX1" fmla="*/ 52388 w 1219200"/>
                  <a:gd name="connsiteY1" fmla="*/ 11112 h 14287"/>
                  <a:gd name="connsiteX2" fmla="*/ 1219200 w 1219200"/>
                  <a:gd name="connsiteY2" fmla="*/ 4762 h 14287"/>
                  <a:gd name="connsiteX3" fmla="*/ 838200 w 1219200"/>
                  <a:gd name="connsiteY3" fmla="*/ 0 h 14287"/>
                  <a:gd name="connsiteX4" fmla="*/ 382588 w 1219200"/>
                  <a:gd name="connsiteY4" fmla="*/ 0 h 14287"/>
                  <a:gd name="connsiteX5" fmla="*/ 0 w 1219200"/>
                  <a:gd name="connsiteY5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200" h="14287">
                    <a:moveTo>
                      <a:pt x="0" y="14287"/>
                    </a:moveTo>
                    <a:lnTo>
                      <a:pt x="52388" y="11112"/>
                    </a:lnTo>
                    <a:lnTo>
                      <a:pt x="1219200" y="4762"/>
                    </a:lnTo>
                    <a:lnTo>
                      <a:pt x="838200" y="0"/>
                    </a:lnTo>
                    <a:lnTo>
                      <a:pt x="382588" y="0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フリーフォーム: 図形 1081">
                <a:extLst>
                  <a:ext uri="{FF2B5EF4-FFF2-40B4-BE49-F238E27FC236}">
                    <a16:creationId xmlns:a16="http://schemas.microsoft.com/office/drawing/2014/main" id="{2BCD3F8C-6BA2-4B6C-BEBB-59E8A7E03E19}"/>
                  </a:ext>
                </a:extLst>
              </p:cNvPr>
              <p:cNvSpPr/>
              <p:nvPr/>
            </p:nvSpPr>
            <p:spPr>
              <a:xfrm>
                <a:off x="5378557" y="5454643"/>
                <a:ext cx="923818" cy="173904"/>
              </a:xfrm>
              <a:custGeom>
                <a:avLst/>
                <a:gdLst>
                  <a:gd name="connsiteX0" fmla="*/ 6243 w 923818"/>
                  <a:gd name="connsiteY0" fmla="*/ 7 h 173904"/>
                  <a:gd name="connsiteX1" fmla="*/ 39581 w 923818"/>
                  <a:gd name="connsiteY1" fmla="*/ 50807 h 173904"/>
                  <a:gd name="connsiteX2" fmla="*/ 28468 w 923818"/>
                  <a:gd name="connsiteY2" fmla="*/ 109545 h 173904"/>
                  <a:gd name="connsiteX3" fmla="*/ 50693 w 923818"/>
                  <a:gd name="connsiteY3" fmla="*/ 125420 h 173904"/>
                  <a:gd name="connsiteX4" fmla="*/ 111018 w 923818"/>
                  <a:gd name="connsiteY4" fmla="*/ 131770 h 173904"/>
                  <a:gd name="connsiteX5" fmla="*/ 168168 w 923818"/>
                  <a:gd name="connsiteY5" fmla="*/ 133357 h 173904"/>
                  <a:gd name="connsiteX6" fmla="*/ 452331 w 923818"/>
                  <a:gd name="connsiteY6" fmla="*/ 134945 h 173904"/>
                  <a:gd name="connsiteX7" fmla="*/ 387243 w 923818"/>
                  <a:gd name="connsiteY7" fmla="*/ 138120 h 173904"/>
                  <a:gd name="connsiteX8" fmla="*/ 923818 w 923818"/>
                  <a:gd name="connsiteY8" fmla="*/ 139707 h 173904"/>
                  <a:gd name="connsiteX9" fmla="*/ 369781 w 923818"/>
                  <a:gd name="connsiteY9" fmla="*/ 165107 h 173904"/>
                  <a:gd name="connsiteX10" fmla="*/ 17356 w 923818"/>
                  <a:gd name="connsiteY10" fmla="*/ 171457 h 173904"/>
                  <a:gd name="connsiteX11" fmla="*/ 52281 w 923818"/>
                  <a:gd name="connsiteY11" fmla="*/ 127007 h 173904"/>
                  <a:gd name="connsiteX12" fmla="*/ 36406 w 923818"/>
                  <a:gd name="connsiteY12" fmla="*/ 47632 h 173904"/>
                  <a:gd name="connsiteX13" fmla="*/ 6243 w 923818"/>
                  <a:gd name="connsiteY13" fmla="*/ 7 h 17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3818" h="173904">
                    <a:moveTo>
                      <a:pt x="6243" y="7"/>
                    </a:moveTo>
                    <a:cubicBezTo>
                      <a:pt x="6772" y="536"/>
                      <a:pt x="35877" y="32551"/>
                      <a:pt x="39581" y="50807"/>
                    </a:cubicBezTo>
                    <a:cubicBezTo>
                      <a:pt x="43285" y="69063"/>
                      <a:pt x="26616" y="97110"/>
                      <a:pt x="28468" y="109545"/>
                    </a:cubicBezTo>
                    <a:cubicBezTo>
                      <a:pt x="30320" y="121981"/>
                      <a:pt x="36935" y="121716"/>
                      <a:pt x="50693" y="125420"/>
                    </a:cubicBezTo>
                    <a:cubicBezTo>
                      <a:pt x="64451" y="129124"/>
                      <a:pt x="91439" y="130447"/>
                      <a:pt x="111018" y="131770"/>
                    </a:cubicBezTo>
                    <a:cubicBezTo>
                      <a:pt x="130597" y="133093"/>
                      <a:pt x="168168" y="133357"/>
                      <a:pt x="168168" y="133357"/>
                    </a:cubicBezTo>
                    <a:lnTo>
                      <a:pt x="452331" y="134945"/>
                    </a:lnTo>
                    <a:cubicBezTo>
                      <a:pt x="488844" y="135739"/>
                      <a:pt x="387243" y="138120"/>
                      <a:pt x="387243" y="138120"/>
                    </a:cubicBezTo>
                    <a:lnTo>
                      <a:pt x="923818" y="139707"/>
                    </a:lnTo>
                    <a:cubicBezTo>
                      <a:pt x="920908" y="144205"/>
                      <a:pt x="520858" y="159815"/>
                      <a:pt x="369781" y="165107"/>
                    </a:cubicBezTo>
                    <a:cubicBezTo>
                      <a:pt x="218704" y="170399"/>
                      <a:pt x="70273" y="177807"/>
                      <a:pt x="17356" y="171457"/>
                    </a:cubicBezTo>
                    <a:cubicBezTo>
                      <a:pt x="-35561" y="165107"/>
                      <a:pt x="49106" y="147645"/>
                      <a:pt x="52281" y="127007"/>
                    </a:cubicBezTo>
                    <a:cubicBezTo>
                      <a:pt x="55456" y="106370"/>
                      <a:pt x="44873" y="67211"/>
                      <a:pt x="36406" y="47632"/>
                    </a:cubicBezTo>
                    <a:cubicBezTo>
                      <a:pt x="27939" y="28053"/>
                      <a:pt x="5714" y="-522"/>
                      <a:pt x="6243" y="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フリーフォーム: 図形 1082">
                <a:extLst>
                  <a:ext uri="{FF2B5EF4-FFF2-40B4-BE49-F238E27FC236}">
                    <a16:creationId xmlns:a16="http://schemas.microsoft.com/office/drawing/2014/main" id="{33943169-DD75-4B69-9260-6324DBFAF250}"/>
                  </a:ext>
                </a:extLst>
              </p:cNvPr>
              <p:cNvSpPr/>
              <p:nvPr/>
            </p:nvSpPr>
            <p:spPr>
              <a:xfrm>
                <a:off x="5407025" y="5462588"/>
                <a:ext cx="940406" cy="145254"/>
              </a:xfrm>
              <a:custGeom>
                <a:avLst/>
                <a:gdLst>
                  <a:gd name="connsiteX0" fmla="*/ 0 w 940406"/>
                  <a:gd name="connsiteY0" fmla="*/ 19050 h 145254"/>
                  <a:gd name="connsiteX1" fmla="*/ 712788 w 940406"/>
                  <a:gd name="connsiteY1" fmla="*/ 12700 h 145254"/>
                  <a:gd name="connsiteX2" fmla="*/ 684213 w 940406"/>
                  <a:gd name="connsiteY2" fmla="*/ 17462 h 145254"/>
                  <a:gd name="connsiteX3" fmla="*/ 920750 w 940406"/>
                  <a:gd name="connsiteY3" fmla="*/ 7937 h 145254"/>
                  <a:gd name="connsiteX4" fmla="*/ 893763 w 940406"/>
                  <a:gd name="connsiteY4" fmla="*/ 30162 h 145254"/>
                  <a:gd name="connsiteX5" fmla="*/ 892175 w 940406"/>
                  <a:gd name="connsiteY5" fmla="*/ 98425 h 145254"/>
                  <a:gd name="connsiteX6" fmla="*/ 914400 w 940406"/>
                  <a:gd name="connsiteY6" fmla="*/ 144462 h 145254"/>
                  <a:gd name="connsiteX7" fmla="*/ 930275 w 940406"/>
                  <a:gd name="connsiteY7" fmla="*/ 60325 h 145254"/>
                  <a:gd name="connsiteX8" fmla="*/ 927100 w 940406"/>
                  <a:gd name="connsiteY8" fmla="*/ 11112 h 145254"/>
                  <a:gd name="connsiteX9" fmla="*/ 769938 w 940406"/>
                  <a:gd name="connsiteY9" fmla="*/ 0 h 145254"/>
                  <a:gd name="connsiteX10" fmla="*/ 0 w 940406"/>
                  <a:gd name="connsiteY10" fmla="*/ 19050 h 14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0406" h="145254">
                    <a:moveTo>
                      <a:pt x="0" y="19050"/>
                    </a:moveTo>
                    <a:lnTo>
                      <a:pt x="712788" y="12700"/>
                    </a:lnTo>
                    <a:cubicBezTo>
                      <a:pt x="826824" y="12435"/>
                      <a:pt x="649553" y="18256"/>
                      <a:pt x="684213" y="17462"/>
                    </a:cubicBezTo>
                    <a:cubicBezTo>
                      <a:pt x="718873" y="16668"/>
                      <a:pt x="885825" y="5820"/>
                      <a:pt x="920750" y="7937"/>
                    </a:cubicBezTo>
                    <a:cubicBezTo>
                      <a:pt x="955675" y="10054"/>
                      <a:pt x="898526" y="15081"/>
                      <a:pt x="893763" y="30162"/>
                    </a:cubicBezTo>
                    <a:cubicBezTo>
                      <a:pt x="889001" y="45243"/>
                      <a:pt x="888736" y="79375"/>
                      <a:pt x="892175" y="98425"/>
                    </a:cubicBezTo>
                    <a:cubicBezTo>
                      <a:pt x="895614" y="117475"/>
                      <a:pt x="908050" y="150812"/>
                      <a:pt x="914400" y="144462"/>
                    </a:cubicBezTo>
                    <a:cubicBezTo>
                      <a:pt x="920750" y="138112"/>
                      <a:pt x="928158" y="82550"/>
                      <a:pt x="930275" y="60325"/>
                    </a:cubicBezTo>
                    <a:cubicBezTo>
                      <a:pt x="932392" y="38100"/>
                      <a:pt x="953823" y="21166"/>
                      <a:pt x="927100" y="11112"/>
                    </a:cubicBezTo>
                    <a:cubicBezTo>
                      <a:pt x="900377" y="1058"/>
                      <a:pt x="769938" y="0"/>
                      <a:pt x="769938" y="0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: 図形 1083">
                <a:extLst>
                  <a:ext uri="{FF2B5EF4-FFF2-40B4-BE49-F238E27FC236}">
                    <a16:creationId xmlns:a16="http://schemas.microsoft.com/office/drawing/2014/main" id="{0A84969D-6E2A-4A17-9EF4-EC8B3B39282B}"/>
                  </a:ext>
                </a:extLst>
              </p:cNvPr>
              <p:cNvSpPr/>
              <p:nvPr/>
            </p:nvSpPr>
            <p:spPr>
              <a:xfrm>
                <a:off x="5391150" y="5461000"/>
                <a:ext cx="426132" cy="148896"/>
              </a:xfrm>
              <a:custGeom>
                <a:avLst/>
                <a:gdLst>
                  <a:gd name="connsiteX0" fmla="*/ 0 w 426132"/>
                  <a:gd name="connsiteY0" fmla="*/ 1588 h 148896"/>
                  <a:gd name="connsiteX1" fmla="*/ 79375 w 426132"/>
                  <a:gd name="connsiteY1" fmla="*/ 1588 h 148896"/>
                  <a:gd name="connsiteX2" fmla="*/ 423863 w 426132"/>
                  <a:gd name="connsiteY2" fmla="*/ 0 h 148896"/>
                  <a:gd name="connsiteX3" fmla="*/ 223838 w 426132"/>
                  <a:gd name="connsiteY3" fmla="*/ 19050 h 148896"/>
                  <a:gd name="connsiteX4" fmla="*/ 125413 w 426132"/>
                  <a:gd name="connsiteY4" fmla="*/ 25400 h 148896"/>
                  <a:gd name="connsiteX5" fmla="*/ 127000 w 426132"/>
                  <a:gd name="connsiteY5" fmla="*/ 147638 h 148896"/>
                  <a:gd name="connsiteX6" fmla="*/ 112713 w 426132"/>
                  <a:gd name="connsiteY6" fmla="*/ 85725 h 148896"/>
                  <a:gd name="connsiteX7" fmla="*/ 93663 w 426132"/>
                  <a:gd name="connsiteY7" fmla="*/ 33338 h 148896"/>
                  <a:gd name="connsiteX8" fmla="*/ 0 w 426132"/>
                  <a:gd name="connsiteY8" fmla="*/ 1588 h 1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132" h="148896">
                    <a:moveTo>
                      <a:pt x="0" y="1588"/>
                    </a:moveTo>
                    <a:lnTo>
                      <a:pt x="79375" y="1588"/>
                    </a:lnTo>
                    <a:lnTo>
                      <a:pt x="423863" y="0"/>
                    </a:lnTo>
                    <a:cubicBezTo>
                      <a:pt x="447940" y="2910"/>
                      <a:pt x="273580" y="14817"/>
                      <a:pt x="223838" y="19050"/>
                    </a:cubicBezTo>
                    <a:cubicBezTo>
                      <a:pt x="174096" y="23283"/>
                      <a:pt x="141553" y="3969"/>
                      <a:pt x="125413" y="25400"/>
                    </a:cubicBezTo>
                    <a:cubicBezTo>
                      <a:pt x="109273" y="46831"/>
                      <a:pt x="129117" y="137584"/>
                      <a:pt x="127000" y="147638"/>
                    </a:cubicBezTo>
                    <a:cubicBezTo>
                      <a:pt x="124883" y="157692"/>
                      <a:pt x="118269" y="104775"/>
                      <a:pt x="112713" y="85725"/>
                    </a:cubicBezTo>
                    <a:cubicBezTo>
                      <a:pt x="107157" y="66675"/>
                      <a:pt x="112184" y="44451"/>
                      <a:pt x="93663" y="33338"/>
                    </a:cubicBezTo>
                    <a:cubicBezTo>
                      <a:pt x="75142" y="22226"/>
                      <a:pt x="38365" y="20638"/>
                      <a:pt x="0" y="15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: 図形 1084">
                <a:extLst>
                  <a:ext uri="{FF2B5EF4-FFF2-40B4-BE49-F238E27FC236}">
                    <a16:creationId xmlns:a16="http://schemas.microsoft.com/office/drawing/2014/main" id="{A494B961-AA63-436A-B228-0675F23D6161}"/>
                  </a:ext>
                </a:extLst>
              </p:cNvPr>
              <p:cNvSpPr/>
              <p:nvPr/>
            </p:nvSpPr>
            <p:spPr>
              <a:xfrm>
                <a:off x="6229350" y="5479990"/>
                <a:ext cx="477726" cy="138570"/>
              </a:xfrm>
              <a:custGeom>
                <a:avLst/>
                <a:gdLst>
                  <a:gd name="connsiteX0" fmla="*/ 22225 w 477726"/>
                  <a:gd name="connsiteY0" fmla="*/ 17523 h 138570"/>
                  <a:gd name="connsiteX1" fmla="*/ 112713 w 477726"/>
                  <a:gd name="connsiteY1" fmla="*/ 20698 h 138570"/>
                  <a:gd name="connsiteX2" fmla="*/ 411163 w 477726"/>
                  <a:gd name="connsiteY2" fmla="*/ 23873 h 138570"/>
                  <a:gd name="connsiteX3" fmla="*/ 419100 w 477726"/>
                  <a:gd name="connsiteY3" fmla="*/ 52448 h 138570"/>
                  <a:gd name="connsiteX4" fmla="*/ 425450 w 477726"/>
                  <a:gd name="connsiteY4" fmla="*/ 125473 h 138570"/>
                  <a:gd name="connsiteX5" fmla="*/ 334963 w 477726"/>
                  <a:gd name="connsiteY5" fmla="*/ 125473 h 138570"/>
                  <a:gd name="connsiteX6" fmla="*/ 0 w 477726"/>
                  <a:gd name="connsiteY6" fmla="*/ 127060 h 138570"/>
                  <a:gd name="connsiteX7" fmla="*/ 434975 w 477726"/>
                  <a:gd name="connsiteY7" fmla="*/ 130235 h 138570"/>
                  <a:gd name="connsiteX8" fmla="*/ 417513 w 477726"/>
                  <a:gd name="connsiteY8" fmla="*/ 6410 h 138570"/>
                  <a:gd name="connsiteX9" fmla="*/ 22225 w 477726"/>
                  <a:gd name="connsiteY9" fmla="*/ 17523 h 1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7726" h="138570">
                    <a:moveTo>
                      <a:pt x="22225" y="17523"/>
                    </a:moveTo>
                    <a:cubicBezTo>
                      <a:pt x="35057" y="18581"/>
                      <a:pt x="112713" y="20698"/>
                      <a:pt x="112713" y="20698"/>
                    </a:cubicBezTo>
                    <a:lnTo>
                      <a:pt x="411163" y="23873"/>
                    </a:lnTo>
                    <a:cubicBezTo>
                      <a:pt x="462227" y="29165"/>
                      <a:pt x="416719" y="35515"/>
                      <a:pt x="419100" y="52448"/>
                    </a:cubicBezTo>
                    <a:cubicBezTo>
                      <a:pt x="421481" y="69381"/>
                      <a:pt x="439473" y="113302"/>
                      <a:pt x="425450" y="125473"/>
                    </a:cubicBezTo>
                    <a:cubicBezTo>
                      <a:pt x="411427" y="137644"/>
                      <a:pt x="334963" y="125473"/>
                      <a:pt x="334963" y="125473"/>
                    </a:cubicBezTo>
                    <a:lnTo>
                      <a:pt x="0" y="127060"/>
                    </a:lnTo>
                    <a:cubicBezTo>
                      <a:pt x="16669" y="127854"/>
                      <a:pt x="365390" y="150343"/>
                      <a:pt x="434975" y="130235"/>
                    </a:cubicBezTo>
                    <a:cubicBezTo>
                      <a:pt x="504560" y="110127"/>
                      <a:pt x="482336" y="23079"/>
                      <a:pt x="417513" y="6410"/>
                    </a:cubicBezTo>
                    <a:cubicBezTo>
                      <a:pt x="352690" y="-10259"/>
                      <a:pt x="199364" y="9982"/>
                      <a:pt x="22225" y="175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フリーフォーム: 図形 1085">
                <a:extLst>
                  <a:ext uri="{FF2B5EF4-FFF2-40B4-BE49-F238E27FC236}">
                    <a16:creationId xmlns:a16="http://schemas.microsoft.com/office/drawing/2014/main" id="{DEBAC63A-0D9F-409B-9DC7-33A3F2884DA6}"/>
                  </a:ext>
                </a:extLst>
              </p:cNvPr>
              <p:cNvSpPr/>
              <p:nvPr/>
            </p:nvSpPr>
            <p:spPr>
              <a:xfrm>
                <a:off x="6264275" y="5514887"/>
                <a:ext cx="433478" cy="93154"/>
              </a:xfrm>
              <a:custGeom>
                <a:avLst/>
                <a:gdLst>
                  <a:gd name="connsiteX0" fmla="*/ 0 w 433478"/>
                  <a:gd name="connsiteY0" fmla="*/ 90576 h 93154"/>
                  <a:gd name="connsiteX1" fmla="*/ 84138 w 433478"/>
                  <a:gd name="connsiteY1" fmla="*/ 90576 h 93154"/>
                  <a:gd name="connsiteX2" fmla="*/ 323850 w 433478"/>
                  <a:gd name="connsiteY2" fmla="*/ 88988 h 93154"/>
                  <a:gd name="connsiteX3" fmla="*/ 158750 w 433478"/>
                  <a:gd name="connsiteY3" fmla="*/ 90576 h 93154"/>
                  <a:gd name="connsiteX4" fmla="*/ 95250 w 433478"/>
                  <a:gd name="connsiteY4" fmla="*/ 49301 h 93154"/>
                  <a:gd name="connsiteX5" fmla="*/ 171450 w 433478"/>
                  <a:gd name="connsiteY5" fmla="*/ 88 h 93154"/>
                  <a:gd name="connsiteX6" fmla="*/ 122238 w 433478"/>
                  <a:gd name="connsiteY6" fmla="*/ 62001 h 93154"/>
                  <a:gd name="connsiteX7" fmla="*/ 177800 w 433478"/>
                  <a:gd name="connsiteY7" fmla="*/ 71526 h 93154"/>
                  <a:gd name="connsiteX8" fmla="*/ 192088 w 433478"/>
                  <a:gd name="connsiteY8" fmla="*/ 57238 h 93154"/>
                  <a:gd name="connsiteX9" fmla="*/ 234950 w 433478"/>
                  <a:gd name="connsiteY9" fmla="*/ 14376 h 93154"/>
                  <a:gd name="connsiteX10" fmla="*/ 207963 w 433478"/>
                  <a:gd name="connsiteY10" fmla="*/ 77876 h 93154"/>
                  <a:gd name="connsiteX11" fmla="*/ 314325 w 433478"/>
                  <a:gd name="connsiteY11" fmla="*/ 69938 h 93154"/>
                  <a:gd name="connsiteX12" fmla="*/ 406400 w 433478"/>
                  <a:gd name="connsiteY12" fmla="*/ 23901 h 93154"/>
                  <a:gd name="connsiteX13" fmla="*/ 314325 w 433478"/>
                  <a:gd name="connsiteY13" fmla="*/ 11201 h 93154"/>
                  <a:gd name="connsiteX14" fmla="*/ 207963 w 433478"/>
                  <a:gd name="connsiteY14" fmla="*/ 6438 h 93154"/>
                  <a:gd name="connsiteX15" fmla="*/ 142875 w 433478"/>
                  <a:gd name="connsiteY15" fmla="*/ 1676 h 93154"/>
                  <a:gd name="connsiteX16" fmla="*/ 417513 w 433478"/>
                  <a:gd name="connsiteY16" fmla="*/ 33426 h 93154"/>
                  <a:gd name="connsiteX17" fmla="*/ 355600 w 433478"/>
                  <a:gd name="connsiteY17" fmla="*/ 54063 h 93154"/>
                  <a:gd name="connsiteX18" fmla="*/ 0 w 433478"/>
                  <a:gd name="connsiteY18" fmla="*/ 90576 h 9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3478" h="93154">
                    <a:moveTo>
                      <a:pt x="0" y="90576"/>
                    </a:moveTo>
                    <a:lnTo>
                      <a:pt x="84138" y="90576"/>
                    </a:lnTo>
                    <a:lnTo>
                      <a:pt x="323850" y="88988"/>
                    </a:lnTo>
                    <a:cubicBezTo>
                      <a:pt x="336285" y="88988"/>
                      <a:pt x="196850" y="97191"/>
                      <a:pt x="158750" y="90576"/>
                    </a:cubicBezTo>
                    <a:cubicBezTo>
                      <a:pt x="120650" y="83961"/>
                      <a:pt x="93133" y="64382"/>
                      <a:pt x="95250" y="49301"/>
                    </a:cubicBezTo>
                    <a:cubicBezTo>
                      <a:pt x="97367" y="34220"/>
                      <a:pt x="166952" y="-2029"/>
                      <a:pt x="171450" y="88"/>
                    </a:cubicBezTo>
                    <a:cubicBezTo>
                      <a:pt x="175948" y="2205"/>
                      <a:pt x="121180" y="50095"/>
                      <a:pt x="122238" y="62001"/>
                    </a:cubicBezTo>
                    <a:cubicBezTo>
                      <a:pt x="123296" y="73907"/>
                      <a:pt x="166158" y="72320"/>
                      <a:pt x="177800" y="71526"/>
                    </a:cubicBezTo>
                    <a:cubicBezTo>
                      <a:pt x="189442" y="70732"/>
                      <a:pt x="192088" y="57238"/>
                      <a:pt x="192088" y="57238"/>
                    </a:cubicBezTo>
                    <a:cubicBezTo>
                      <a:pt x="201613" y="47713"/>
                      <a:pt x="232304" y="10936"/>
                      <a:pt x="234950" y="14376"/>
                    </a:cubicBezTo>
                    <a:cubicBezTo>
                      <a:pt x="237596" y="17816"/>
                      <a:pt x="194734" y="68616"/>
                      <a:pt x="207963" y="77876"/>
                    </a:cubicBezTo>
                    <a:cubicBezTo>
                      <a:pt x="221192" y="87136"/>
                      <a:pt x="281252" y="78934"/>
                      <a:pt x="314325" y="69938"/>
                    </a:cubicBezTo>
                    <a:cubicBezTo>
                      <a:pt x="347398" y="60942"/>
                      <a:pt x="406400" y="33690"/>
                      <a:pt x="406400" y="23901"/>
                    </a:cubicBezTo>
                    <a:cubicBezTo>
                      <a:pt x="406400" y="14112"/>
                      <a:pt x="347398" y="14111"/>
                      <a:pt x="314325" y="11201"/>
                    </a:cubicBezTo>
                    <a:cubicBezTo>
                      <a:pt x="281252" y="8291"/>
                      <a:pt x="207963" y="6438"/>
                      <a:pt x="207963" y="6438"/>
                    </a:cubicBezTo>
                    <a:cubicBezTo>
                      <a:pt x="179388" y="4850"/>
                      <a:pt x="142875" y="1676"/>
                      <a:pt x="142875" y="1676"/>
                    </a:cubicBezTo>
                    <a:cubicBezTo>
                      <a:pt x="177800" y="6174"/>
                      <a:pt x="382059" y="24695"/>
                      <a:pt x="417513" y="33426"/>
                    </a:cubicBezTo>
                    <a:cubicBezTo>
                      <a:pt x="452967" y="42157"/>
                      <a:pt x="428096" y="45332"/>
                      <a:pt x="355600" y="54063"/>
                    </a:cubicBezTo>
                    <a:cubicBezTo>
                      <a:pt x="283104" y="62794"/>
                      <a:pt x="132821" y="74303"/>
                      <a:pt x="0" y="905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フリーフォーム: 図形 1086">
                <a:extLst>
                  <a:ext uri="{FF2B5EF4-FFF2-40B4-BE49-F238E27FC236}">
                    <a16:creationId xmlns:a16="http://schemas.microsoft.com/office/drawing/2014/main" id="{EADB3396-977D-432F-8377-D146FAFBE6BE}"/>
                  </a:ext>
                </a:extLst>
              </p:cNvPr>
              <p:cNvSpPr/>
              <p:nvPr/>
            </p:nvSpPr>
            <p:spPr>
              <a:xfrm>
                <a:off x="5743516" y="4923884"/>
                <a:ext cx="235017" cy="269024"/>
              </a:xfrm>
              <a:custGeom>
                <a:avLst/>
                <a:gdLst>
                  <a:gd name="connsiteX0" fmla="*/ 59 w 235017"/>
                  <a:gd name="connsiteY0" fmla="*/ 40229 h 269024"/>
                  <a:gd name="connsiteX1" fmla="*/ 30222 w 235017"/>
                  <a:gd name="connsiteY1" fmla="*/ 233904 h 269024"/>
                  <a:gd name="connsiteX2" fmla="*/ 34984 w 235017"/>
                  <a:gd name="connsiteY2" fmla="*/ 83091 h 269024"/>
                  <a:gd name="connsiteX3" fmla="*/ 50859 w 235017"/>
                  <a:gd name="connsiteY3" fmla="*/ 197391 h 269024"/>
                  <a:gd name="connsiteX4" fmla="*/ 50859 w 235017"/>
                  <a:gd name="connsiteY4" fmla="*/ 92616 h 269024"/>
                  <a:gd name="connsiteX5" fmla="*/ 69909 w 235017"/>
                  <a:gd name="connsiteY5" fmla="*/ 233904 h 269024"/>
                  <a:gd name="connsiteX6" fmla="*/ 68322 w 235017"/>
                  <a:gd name="connsiteY6" fmla="*/ 92616 h 269024"/>
                  <a:gd name="connsiteX7" fmla="*/ 92134 w 235017"/>
                  <a:gd name="connsiteY7" fmla="*/ 222791 h 269024"/>
                  <a:gd name="connsiteX8" fmla="*/ 95309 w 235017"/>
                  <a:gd name="connsiteY8" fmla="*/ 129129 h 269024"/>
                  <a:gd name="connsiteX9" fmla="*/ 111184 w 235017"/>
                  <a:gd name="connsiteY9" fmla="*/ 541 h 269024"/>
                  <a:gd name="connsiteX10" fmla="*/ 112772 w 235017"/>
                  <a:gd name="connsiteY10" fmla="*/ 87854 h 269024"/>
                  <a:gd name="connsiteX11" fmla="*/ 122297 w 235017"/>
                  <a:gd name="connsiteY11" fmla="*/ 203741 h 269024"/>
                  <a:gd name="connsiteX12" fmla="*/ 122297 w 235017"/>
                  <a:gd name="connsiteY12" fmla="*/ 89441 h 269024"/>
                  <a:gd name="connsiteX13" fmla="*/ 155634 w 235017"/>
                  <a:gd name="connsiteY13" fmla="*/ 179929 h 269024"/>
                  <a:gd name="connsiteX14" fmla="*/ 155634 w 235017"/>
                  <a:gd name="connsiteY14" fmla="*/ 49754 h 269024"/>
                  <a:gd name="connsiteX15" fmla="*/ 184209 w 235017"/>
                  <a:gd name="connsiteY15" fmla="*/ 227554 h 269024"/>
                  <a:gd name="connsiteX16" fmla="*/ 192147 w 235017"/>
                  <a:gd name="connsiteY16" fmla="*/ 194216 h 269024"/>
                  <a:gd name="connsiteX17" fmla="*/ 195322 w 235017"/>
                  <a:gd name="connsiteY17" fmla="*/ 68804 h 269024"/>
                  <a:gd name="connsiteX18" fmla="*/ 230247 w 235017"/>
                  <a:gd name="connsiteY18" fmla="*/ 260891 h 269024"/>
                  <a:gd name="connsiteX19" fmla="*/ 230247 w 235017"/>
                  <a:gd name="connsiteY19" fmla="*/ 218029 h 269024"/>
                  <a:gd name="connsiteX20" fmla="*/ 188972 w 235017"/>
                  <a:gd name="connsiteY20" fmla="*/ 78329 h 269024"/>
                  <a:gd name="connsiteX21" fmla="*/ 182622 w 235017"/>
                  <a:gd name="connsiteY21" fmla="*/ 225966 h 269024"/>
                  <a:gd name="connsiteX22" fmla="*/ 149284 w 235017"/>
                  <a:gd name="connsiteY22" fmla="*/ 83091 h 269024"/>
                  <a:gd name="connsiteX23" fmla="*/ 134997 w 235017"/>
                  <a:gd name="connsiteY23" fmla="*/ 232316 h 269024"/>
                  <a:gd name="connsiteX24" fmla="*/ 95309 w 235017"/>
                  <a:gd name="connsiteY24" fmla="*/ 119604 h 269024"/>
                  <a:gd name="connsiteX25" fmla="*/ 95309 w 235017"/>
                  <a:gd name="connsiteY25" fmla="*/ 218029 h 269024"/>
                  <a:gd name="connsiteX26" fmla="*/ 69909 w 235017"/>
                  <a:gd name="connsiteY26" fmla="*/ 119604 h 269024"/>
                  <a:gd name="connsiteX27" fmla="*/ 57209 w 235017"/>
                  <a:gd name="connsiteY27" fmla="*/ 203741 h 269024"/>
                  <a:gd name="connsiteX28" fmla="*/ 42922 w 235017"/>
                  <a:gd name="connsiteY28" fmla="*/ 137066 h 269024"/>
                  <a:gd name="connsiteX29" fmla="*/ 36572 w 235017"/>
                  <a:gd name="connsiteY29" fmla="*/ 248191 h 269024"/>
                  <a:gd name="connsiteX30" fmla="*/ 22284 w 235017"/>
                  <a:gd name="connsiteY30" fmla="*/ 149766 h 269024"/>
                  <a:gd name="connsiteX31" fmla="*/ 59 w 235017"/>
                  <a:gd name="connsiteY31" fmla="*/ 40229 h 269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5017" h="269024">
                    <a:moveTo>
                      <a:pt x="59" y="40229"/>
                    </a:moveTo>
                    <a:cubicBezTo>
                      <a:pt x="1382" y="54252"/>
                      <a:pt x="24401" y="226760"/>
                      <a:pt x="30222" y="233904"/>
                    </a:cubicBezTo>
                    <a:cubicBezTo>
                      <a:pt x="36043" y="241048"/>
                      <a:pt x="31545" y="89177"/>
                      <a:pt x="34984" y="83091"/>
                    </a:cubicBezTo>
                    <a:cubicBezTo>
                      <a:pt x="38424" y="77006"/>
                      <a:pt x="48213" y="195804"/>
                      <a:pt x="50859" y="197391"/>
                    </a:cubicBezTo>
                    <a:cubicBezTo>
                      <a:pt x="53505" y="198979"/>
                      <a:pt x="47684" y="86531"/>
                      <a:pt x="50859" y="92616"/>
                    </a:cubicBezTo>
                    <a:cubicBezTo>
                      <a:pt x="54034" y="98701"/>
                      <a:pt x="66999" y="233904"/>
                      <a:pt x="69909" y="233904"/>
                    </a:cubicBezTo>
                    <a:cubicBezTo>
                      <a:pt x="72819" y="233904"/>
                      <a:pt x="64618" y="94468"/>
                      <a:pt x="68322" y="92616"/>
                    </a:cubicBezTo>
                    <a:cubicBezTo>
                      <a:pt x="72026" y="90764"/>
                      <a:pt x="87636" y="216706"/>
                      <a:pt x="92134" y="222791"/>
                    </a:cubicBezTo>
                    <a:cubicBezTo>
                      <a:pt x="96632" y="228876"/>
                      <a:pt x="92134" y="166171"/>
                      <a:pt x="95309" y="129129"/>
                    </a:cubicBezTo>
                    <a:cubicBezTo>
                      <a:pt x="98484" y="92087"/>
                      <a:pt x="108274" y="7420"/>
                      <a:pt x="111184" y="541"/>
                    </a:cubicBezTo>
                    <a:cubicBezTo>
                      <a:pt x="114095" y="-6338"/>
                      <a:pt x="110920" y="53987"/>
                      <a:pt x="112772" y="87854"/>
                    </a:cubicBezTo>
                    <a:cubicBezTo>
                      <a:pt x="114624" y="121721"/>
                      <a:pt x="120710" y="203477"/>
                      <a:pt x="122297" y="203741"/>
                    </a:cubicBezTo>
                    <a:cubicBezTo>
                      <a:pt x="123884" y="204005"/>
                      <a:pt x="116741" y="93410"/>
                      <a:pt x="122297" y="89441"/>
                    </a:cubicBezTo>
                    <a:cubicBezTo>
                      <a:pt x="127853" y="85472"/>
                      <a:pt x="150078" y="186543"/>
                      <a:pt x="155634" y="179929"/>
                    </a:cubicBezTo>
                    <a:cubicBezTo>
                      <a:pt x="161190" y="173315"/>
                      <a:pt x="150872" y="41817"/>
                      <a:pt x="155634" y="49754"/>
                    </a:cubicBezTo>
                    <a:cubicBezTo>
                      <a:pt x="160397" y="57692"/>
                      <a:pt x="178124" y="203477"/>
                      <a:pt x="184209" y="227554"/>
                    </a:cubicBezTo>
                    <a:cubicBezTo>
                      <a:pt x="190294" y="251631"/>
                      <a:pt x="190295" y="220674"/>
                      <a:pt x="192147" y="194216"/>
                    </a:cubicBezTo>
                    <a:cubicBezTo>
                      <a:pt x="193999" y="167758"/>
                      <a:pt x="188972" y="57692"/>
                      <a:pt x="195322" y="68804"/>
                    </a:cubicBezTo>
                    <a:cubicBezTo>
                      <a:pt x="201672" y="79916"/>
                      <a:pt x="224426" y="236020"/>
                      <a:pt x="230247" y="260891"/>
                    </a:cubicBezTo>
                    <a:cubicBezTo>
                      <a:pt x="236068" y="285762"/>
                      <a:pt x="237126" y="248456"/>
                      <a:pt x="230247" y="218029"/>
                    </a:cubicBezTo>
                    <a:cubicBezTo>
                      <a:pt x="223368" y="187602"/>
                      <a:pt x="196910" y="77006"/>
                      <a:pt x="188972" y="78329"/>
                    </a:cubicBezTo>
                    <a:cubicBezTo>
                      <a:pt x="181035" y="79652"/>
                      <a:pt x="189237" y="225172"/>
                      <a:pt x="182622" y="225966"/>
                    </a:cubicBezTo>
                    <a:cubicBezTo>
                      <a:pt x="176007" y="226760"/>
                      <a:pt x="157221" y="82033"/>
                      <a:pt x="149284" y="83091"/>
                    </a:cubicBezTo>
                    <a:cubicBezTo>
                      <a:pt x="141347" y="84149"/>
                      <a:pt x="143993" y="226231"/>
                      <a:pt x="134997" y="232316"/>
                    </a:cubicBezTo>
                    <a:cubicBezTo>
                      <a:pt x="126001" y="238401"/>
                      <a:pt x="101924" y="121985"/>
                      <a:pt x="95309" y="119604"/>
                    </a:cubicBezTo>
                    <a:cubicBezTo>
                      <a:pt x="88694" y="117223"/>
                      <a:pt x="99542" y="218029"/>
                      <a:pt x="95309" y="218029"/>
                    </a:cubicBezTo>
                    <a:cubicBezTo>
                      <a:pt x="91076" y="218029"/>
                      <a:pt x="76259" y="121985"/>
                      <a:pt x="69909" y="119604"/>
                    </a:cubicBezTo>
                    <a:cubicBezTo>
                      <a:pt x="63559" y="117223"/>
                      <a:pt x="61707" y="200831"/>
                      <a:pt x="57209" y="203741"/>
                    </a:cubicBezTo>
                    <a:cubicBezTo>
                      <a:pt x="52711" y="206651"/>
                      <a:pt x="46362" y="129658"/>
                      <a:pt x="42922" y="137066"/>
                    </a:cubicBezTo>
                    <a:cubicBezTo>
                      <a:pt x="39483" y="144474"/>
                      <a:pt x="40012" y="246074"/>
                      <a:pt x="36572" y="248191"/>
                    </a:cubicBezTo>
                    <a:cubicBezTo>
                      <a:pt x="33132" y="250308"/>
                      <a:pt x="24665" y="182045"/>
                      <a:pt x="22284" y="149766"/>
                    </a:cubicBezTo>
                    <a:cubicBezTo>
                      <a:pt x="19903" y="117487"/>
                      <a:pt x="-1264" y="26206"/>
                      <a:pt x="59" y="402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8" name="フリーフォーム: 図形 1087">
                <a:extLst>
                  <a:ext uri="{FF2B5EF4-FFF2-40B4-BE49-F238E27FC236}">
                    <a16:creationId xmlns:a16="http://schemas.microsoft.com/office/drawing/2014/main" id="{3B9D6092-848D-4A9F-84B1-864DFCDCC016}"/>
                  </a:ext>
                </a:extLst>
              </p:cNvPr>
              <p:cNvSpPr/>
              <p:nvPr/>
            </p:nvSpPr>
            <p:spPr>
              <a:xfrm>
                <a:off x="4315795" y="5461104"/>
                <a:ext cx="653991" cy="140973"/>
              </a:xfrm>
              <a:custGeom>
                <a:avLst/>
                <a:gdLst>
                  <a:gd name="connsiteX0" fmla="*/ 14905 w 653991"/>
                  <a:gd name="connsiteY0" fmla="*/ 23179 h 140973"/>
                  <a:gd name="connsiteX1" fmla="*/ 108038 w 653991"/>
                  <a:gd name="connsiteY1" fmla="*/ 23179 h 140973"/>
                  <a:gd name="connsiteX2" fmla="*/ 618155 w 653991"/>
                  <a:gd name="connsiteY2" fmla="*/ 12596 h 140973"/>
                  <a:gd name="connsiteX3" fmla="*/ 603338 w 653991"/>
                  <a:gd name="connsiteY3" fmla="*/ 50696 h 140973"/>
                  <a:gd name="connsiteX4" fmla="*/ 571588 w 653991"/>
                  <a:gd name="connsiteY4" fmla="*/ 135363 h 140973"/>
                  <a:gd name="connsiteX5" fmla="*/ 482688 w 653991"/>
                  <a:gd name="connsiteY5" fmla="*/ 133246 h 140973"/>
                  <a:gd name="connsiteX6" fmla="*/ 99572 w 653991"/>
                  <a:gd name="connsiteY6" fmla="*/ 137479 h 140973"/>
                  <a:gd name="connsiteX7" fmla="*/ 558888 w 653991"/>
                  <a:gd name="connsiteY7" fmla="*/ 126896 h 140973"/>
                  <a:gd name="connsiteX8" fmla="*/ 649905 w 653991"/>
                  <a:gd name="connsiteY8" fmla="*/ 59163 h 140973"/>
                  <a:gd name="connsiteX9" fmla="*/ 484805 w 653991"/>
                  <a:gd name="connsiteY9" fmla="*/ 2013 h 140973"/>
                  <a:gd name="connsiteX10" fmla="*/ 14905 w 653991"/>
                  <a:gd name="connsiteY10" fmla="*/ 23179 h 14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991" h="140973">
                    <a:moveTo>
                      <a:pt x="14905" y="23179"/>
                    </a:moveTo>
                    <a:cubicBezTo>
                      <a:pt x="-47889" y="26707"/>
                      <a:pt x="108038" y="23179"/>
                      <a:pt x="108038" y="23179"/>
                    </a:cubicBezTo>
                    <a:cubicBezTo>
                      <a:pt x="208580" y="21415"/>
                      <a:pt x="535605" y="8010"/>
                      <a:pt x="618155" y="12596"/>
                    </a:cubicBezTo>
                    <a:cubicBezTo>
                      <a:pt x="700705" y="17182"/>
                      <a:pt x="611099" y="30235"/>
                      <a:pt x="603338" y="50696"/>
                    </a:cubicBezTo>
                    <a:cubicBezTo>
                      <a:pt x="595577" y="71157"/>
                      <a:pt x="591696" y="121605"/>
                      <a:pt x="571588" y="135363"/>
                    </a:cubicBezTo>
                    <a:cubicBezTo>
                      <a:pt x="551480" y="149121"/>
                      <a:pt x="482688" y="133246"/>
                      <a:pt x="482688" y="133246"/>
                    </a:cubicBezTo>
                    <a:lnTo>
                      <a:pt x="99572" y="137479"/>
                    </a:lnTo>
                    <a:cubicBezTo>
                      <a:pt x="112272" y="136421"/>
                      <a:pt x="467166" y="139949"/>
                      <a:pt x="558888" y="126896"/>
                    </a:cubicBezTo>
                    <a:cubicBezTo>
                      <a:pt x="650610" y="113843"/>
                      <a:pt x="662252" y="79977"/>
                      <a:pt x="649905" y="59163"/>
                    </a:cubicBezTo>
                    <a:cubicBezTo>
                      <a:pt x="637558" y="38349"/>
                      <a:pt x="593108" y="11538"/>
                      <a:pt x="484805" y="2013"/>
                    </a:cubicBezTo>
                    <a:cubicBezTo>
                      <a:pt x="376502" y="-7512"/>
                      <a:pt x="77699" y="19651"/>
                      <a:pt x="14905" y="23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9" name="フリーフォーム: 図形 1088">
                <a:extLst>
                  <a:ext uri="{FF2B5EF4-FFF2-40B4-BE49-F238E27FC236}">
                    <a16:creationId xmlns:a16="http://schemas.microsoft.com/office/drawing/2014/main" id="{F618A3B6-0365-4C2C-BD97-5A41280229BB}"/>
                  </a:ext>
                </a:extLst>
              </p:cNvPr>
              <p:cNvSpPr/>
              <p:nvPr/>
            </p:nvSpPr>
            <p:spPr>
              <a:xfrm>
                <a:off x="4376823" y="5467347"/>
                <a:ext cx="404727" cy="136410"/>
              </a:xfrm>
              <a:custGeom>
                <a:avLst/>
                <a:gdLst>
                  <a:gd name="connsiteX0" fmla="*/ 13144 w 404727"/>
                  <a:gd name="connsiteY0" fmla="*/ 3 h 136410"/>
                  <a:gd name="connsiteX1" fmla="*/ 34310 w 404727"/>
                  <a:gd name="connsiteY1" fmla="*/ 127003 h 136410"/>
                  <a:gd name="connsiteX2" fmla="*/ 118977 w 404727"/>
                  <a:gd name="connsiteY2" fmla="*/ 127003 h 136410"/>
                  <a:gd name="connsiteX3" fmla="*/ 404727 w 404727"/>
                  <a:gd name="connsiteY3" fmla="*/ 122770 h 136410"/>
                  <a:gd name="connsiteX4" fmla="*/ 32194 w 404727"/>
                  <a:gd name="connsiteY4" fmla="*/ 122770 h 136410"/>
                  <a:gd name="connsiteX5" fmla="*/ 13144 w 404727"/>
                  <a:gd name="connsiteY5" fmla="*/ 3 h 13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727" h="136410">
                    <a:moveTo>
                      <a:pt x="13144" y="3"/>
                    </a:moveTo>
                    <a:cubicBezTo>
                      <a:pt x="13497" y="708"/>
                      <a:pt x="16671" y="105836"/>
                      <a:pt x="34310" y="127003"/>
                    </a:cubicBezTo>
                    <a:cubicBezTo>
                      <a:pt x="51949" y="148170"/>
                      <a:pt x="118977" y="127003"/>
                      <a:pt x="118977" y="127003"/>
                    </a:cubicBezTo>
                    <a:lnTo>
                      <a:pt x="404727" y="122770"/>
                    </a:lnTo>
                    <a:cubicBezTo>
                      <a:pt x="390263" y="122065"/>
                      <a:pt x="90755" y="142878"/>
                      <a:pt x="32194" y="122770"/>
                    </a:cubicBezTo>
                    <a:cubicBezTo>
                      <a:pt x="-26367" y="102662"/>
                      <a:pt x="12791" y="-702"/>
                      <a:pt x="13144" y="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0" name="フリーフォーム: 図形 1089">
                <a:extLst>
                  <a:ext uri="{FF2B5EF4-FFF2-40B4-BE49-F238E27FC236}">
                    <a16:creationId xmlns:a16="http://schemas.microsoft.com/office/drawing/2014/main" id="{98C6BFC9-AC2D-49E3-A6C9-A0EFB1C3F3A2}"/>
                  </a:ext>
                </a:extLst>
              </p:cNvPr>
              <p:cNvSpPr/>
              <p:nvPr/>
            </p:nvSpPr>
            <p:spPr>
              <a:xfrm>
                <a:off x="4492120" y="5475004"/>
                <a:ext cx="380458" cy="91897"/>
              </a:xfrm>
              <a:custGeom>
                <a:avLst/>
                <a:gdLst>
                  <a:gd name="connsiteX0" fmla="*/ 1563 w 380458"/>
                  <a:gd name="connsiteY0" fmla="*/ 91829 h 91897"/>
                  <a:gd name="connsiteX1" fmla="*/ 151847 w 380458"/>
                  <a:gd name="connsiteY1" fmla="*/ 17746 h 91897"/>
                  <a:gd name="connsiteX2" fmla="*/ 219580 w 380458"/>
                  <a:gd name="connsiteY2" fmla="*/ 19863 h 91897"/>
                  <a:gd name="connsiteX3" fmla="*/ 380447 w 380458"/>
                  <a:gd name="connsiteY3" fmla="*/ 60079 h 91897"/>
                  <a:gd name="connsiteX4" fmla="*/ 211113 w 380458"/>
                  <a:gd name="connsiteY4" fmla="*/ 15629 h 91897"/>
                  <a:gd name="connsiteX5" fmla="*/ 79880 w 380458"/>
                  <a:gd name="connsiteY5" fmla="*/ 2929 h 91897"/>
                  <a:gd name="connsiteX6" fmla="*/ 1563 w 380458"/>
                  <a:gd name="connsiteY6" fmla="*/ 91829 h 9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458" h="91897">
                    <a:moveTo>
                      <a:pt x="1563" y="91829"/>
                    </a:moveTo>
                    <a:cubicBezTo>
                      <a:pt x="13557" y="94298"/>
                      <a:pt x="115511" y="29740"/>
                      <a:pt x="151847" y="17746"/>
                    </a:cubicBezTo>
                    <a:cubicBezTo>
                      <a:pt x="188183" y="5752"/>
                      <a:pt x="181480" y="12808"/>
                      <a:pt x="219580" y="19863"/>
                    </a:cubicBezTo>
                    <a:cubicBezTo>
                      <a:pt x="257680" y="26918"/>
                      <a:pt x="381858" y="60785"/>
                      <a:pt x="380447" y="60079"/>
                    </a:cubicBezTo>
                    <a:cubicBezTo>
                      <a:pt x="379036" y="59373"/>
                      <a:pt x="261207" y="25154"/>
                      <a:pt x="211113" y="15629"/>
                    </a:cubicBezTo>
                    <a:cubicBezTo>
                      <a:pt x="161019" y="6104"/>
                      <a:pt x="110219" y="-5538"/>
                      <a:pt x="79880" y="2929"/>
                    </a:cubicBezTo>
                    <a:cubicBezTo>
                      <a:pt x="49541" y="11396"/>
                      <a:pt x="-10431" y="89360"/>
                      <a:pt x="1563" y="918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1" name="フリーフォーム: 図形 1090">
                <a:extLst>
                  <a:ext uri="{FF2B5EF4-FFF2-40B4-BE49-F238E27FC236}">
                    <a16:creationId xmlns:a16="http://schemas.microsoft.com/office/drawing/2014/main" id="{B5EA6889-391D-4BFA-ACB4-C456A1645941}"/>
                  </a:ext>
                </a:extLst>
              </p:cNvPr>
              <p:cNvSpPr/>
              <p:nvPr/>
            </p:nvSpPr>
            <p:spPr>
              <a:xfrm>
                <a:off x="7069447" y="5452495"/>
                <a:ext cx="588152" cy="160896"/>
              </a:xfrm>
              <a:custGeom>
                <a:avLst/>
                <a:gdLst>
                  <a:gd name="connsiteX0" fmla="*/ 220 w 588152"/>
                  <a:gd name="connsiteY0" fmla="*/ 38 h 160896"/>
                  <a:gd name="connsiteX1" fmla="*/ 19270 w 588152"/>
                  <a:gd name="connsiteY1" fmla="*/ 146088 h 160896"/>
                  <a:gd name="connsiteX2" fmla="*/ 15036 w 588152"/>
                  <a:gd name="connsiteY2" fmla="*/ 156672 h 160896"/>
                  <a:gd name="connsiteX3" fmla="*/ 142036 w 588152"/>
                  <a:gd name="connsiteY3" fmla="*/ 152438 h 160896"/>
                  <a:gd name="connsiteX4" fmla="*/ 546320 w 588152"/>
                  <a:gd name="connsiteY4" fmla="*/ 139738 h 160896"/>
                  <a:gd name="connsiteX5" fmla="*/ 544203 w 588152"/>
                  <a:gd name="connsiteY5" fmla="*/ 127038 h 160896"/>
                  <a:gd name="connsiteX6" fmla="*/ 495520 w 588152"/>
                  <a:gd name="connsiteY6" fmla="*/ 36022 h 160896"/>
                  <a:gd name="connsiteX7" fmla="*/ 370636 w 588152"/>
                  <a:gd name="connsiteY7" fmla="*/ 31788 h 160896"/>
                  <a:gd name="connsiteX8" fmla="*/ 144153 w 588152"/>
                  <a:gd name="connsiteY8" fmla="*/ 19088 h 160896"/>
                  <a:gd name="connsiteX9" fmla="*/ 533620 w 588152"/>
                  <a:gd name="connsiteY9" fmla="*/ 57188 h 160896"/>
                  <a:gd name="connsiteX10" fmla="*/ 548436 w 588152"/>
                  <a:gd name="connsiteY10" fmla="*/ 131272 h 160896"/>
                  <a:gd name="connsiteX11" fmla="*/ 188603 w 588152"/>
                  <a:gd name="connsiteY11" fmla="*/ 133388 h 160896"/>
                  <a:gd name="connsiteX12" fmla="*/ 34086 w 588152"/>
                  <a:gd name="connsiteY12" fmla="*/ 131272 h 160896"/>
                  <a:gd name="connsiteX13" fmla="*/ 220 w 588152"/>
                  <a:gd name="connsiteY13" fmla="*/ 38 h 16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8152" h="160896">
                    <a:moveTo>
                      <a:pt x="220" y="38"/>
                    </a:moveTo>
                    <a:cubicBezTo>
                      <a:pt x="-2249" y="2507"/>
                      <a:pt x="16801" y="119982"/>
                      <a:pt x="19270" y="146088"/>
                    </a:cubicBezTo>
                    <a:cubicBezTo>
                      <a:pt x="21739" y="172194"/>
                      <a:pt x="-5425" y="155614"/>
                      <a:pt x="15036" y="156672"/>
                    </a:cubicBezTo>
                    <a:cubicBezTo>
                      <a:pt x="35497" y="157730"/>
                      <a:pt x="142036" y="152438"/>
                      <a:pt x="142036" y="152438"/>
                    </a:cubicBezTo>
                    <a:lnTo>
                      <a:pt x="546320" y="139738"/>
                    </a:lnTo>
                    <a:cubicBezTo>
                      <a:pt x="613348" y="135505"/>
                      <a:pt x="552670" y="144324"/>
                      <a:pt x="544203" y="127038"/>
                    </a:cubicBezTo>
                    <a:cubicBezTo>
                      <a:pt x="535736" y="109752"/>
                      <a:pt x="524448" y="51897"/>
                      <a:pt x="495520" y="36022"/>
                    </a:cubicBezTo>
                    <a:cubicBezTo>
                      <a:pt x="466592" y="20147"/>
                      <a:pt x="370636" y="31788"/>
                      <a:pt x="370636" y="31788"/>
                    </a:cubicBezTo>
                    <a:cubicBezTo>
                      <a:pt x="312075" y="28966"/>
                      <a:pt x="116989" y="14855"/>
                      <a:pt x="144153" y="19088"/>
                    </a:cubicBezTo>
                    <a:cubicBezTo>
                      <a:pt x="171317" y="23321"/>
                      <a:pt x="466240" y="38491"/>
                      <a:pt x="533620" y="57188"/>
                    </a:cubicBezTo>
                    <a:cubicBezTo>
                      <a:pt x="601001" y="75885"/>
                      <a:pt x="605939" y="118572"/>
                      <a:pt x="548436" y="131272"/>
                    </a:cubicBezTo>
                    <a:cubicBezTo>
                      <a:pt x="490933" y="143972"/>
                      <a:pt x="188603" y="133388"/>
                      <a:pt x="188603" y="133388"/>
                    </a:cubicBezTo>
                    <a:cubicBezTo>
                      <a:pt x="102878" y="133388"/>
                      <a:pt x="61603" y="148205"/>
                      <a:pt x="34086" y="131272"/>
                    </a:cubicBezTo>
                    <a:cubicBezTo>
                      <a:pt x="6569" y="114339"/>
                      <a:pt x="2689" y="-2431"/>
                      <a:pt x="220" y="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2" name="フリーフォーム: 図形 1091">
                <a:extLst>
                  <a:ext uri="{FF2B5EF4-FFF2-40B4-BE49-F238E27FC236}">
                    <a16:creationId xmlns:a16="http://schemas.microsoft.com/office/drawing/2014/main" id="{719746E3-877A-4200-8725-B8E9A457BFF8}"/>
                  </a:ext>
                </a:extLst>
              </p:cNvPr>
              <p:cNvSpPr/>
              <p:nvPr/>
            </p:nvSpPr>
            <p:spPr>
              <a:xfrm>
                <a:off x="7186592" y="5480286"/>
                <a:ext cx="362205" cy="84240"/>
              </a:xfrm>
              <a:custGeom>
                <a:avLst/>
                <a:gdLst>
                  <a:gd name="connsiteX0" fmla="*/ 21 w 362205"/>
                  <a:gd name="connsiteY0" fmla="*/ 74377 h 84240"/>
                  <a:gd name="connsiteX1" fmla="*/ 103208 w 362205"/>
                  <a:gd name="connsiteY1" fmla="*/ 23577 h 84240"/>
                  <a:gd name="connsiteX2" fmla="*/ 112733 w 362205"/>
                  <a:gd name="connsiteY2" fmla="*/ 15639 h 84240"/>
                  <a:gd name="connsiteX3" fmla="*/ 123846 w 362205"/>
                  <a:gd name="connsiteY3" fmla="*/ 15639 h 84240"/>
                  <a:gd name="connsiteX4" fmla="*/ 238146 w 362205"/>
                  <a:gd name="connsiteY4" fmla="*/ 21989 h 84240"/>
                  <a:gd name="connsiteX5" fmla="*/ 288946 w 362205"/>
                  <a:gd name="connsiteY5" fmla="*/ 21989 h 84240"/>
                  <a:gd name="connsiteX6" fmla="*/ 344508 w 362205"/>
                  <a:gd name="connsiteY6" fmla="*/ 61677 h 84240"/>
                  <a:gd name="connsiteX7" fmla="*/ 355621 w 362205"/>
                  <a:gd name="connsiteY7" fmla="*/ 82314 h 84240"/>
                  <a:gd name="connsiteX8" fmla="*/ 250846 w 362205"/>
                  <a:gd name="connsiteY8" fmla="*/ 14052 h 84240"/>
                  <a:gd name="connsiteX9" fmla="*/ 95271 w 362205"/>
                  <a:gd name="connsiteY9" fmla="*/ 4527 h 84240"/>
                  <a:gd name="connsiteX10" fmla="*/ 21 w 362205"/>
                  <a:gd name="connsiteY10" fmla="*/ 74377 h 8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205" h="84240">
                    <a:moveTo>
                      <a:pt x="21" y="74377"/>
                    </a:moveTo>
                    <a:cubicBezTo>
                      <a:pt x="1344" y="77552"/>
                      <a:pt x="84423" y="33367"/>
                      <a:pt x="103208" y="23577"/>
                    </a:cubicBezTo>
                    <a:cubicBezTo>
                      <a:pt x="121993" y="13787"/>
                      <a:pt x="109293" y="16962"/>
                      <a:pt x="112733" y="15639"/>
                    </a:cubicBezTo>
                    <a:cubicBezTo>
                      <a:pt x="116173" y="14316"/>
                      <a:pt x="123846" y="15639"/>
                      <a:pt x="123846" y="15639"/>
                    </a:cubicBezTo>
                    <a:lnTo>
                      <a:pt x="238146" y="21989"/>
                    </a:lnTo>
                    <a:cubicBezTo>
                      <a:pt x="265663" y="23047"/>
                      <a:pt x="271219" y="15374"/>
                      <a:pt x="288946" y="21989"/>
                    </a:cubicBezTo>
                    <a:cubicBezTo>
                      <a:pt x="306673" y="28604"/>
                      <a:pt x="333396" y="51623"/>
                      <a:pt x="344508" y="61677"/>
                    </a:cubicBezTo>
                    <a:cubicBezTo>
                      <a:pt x="355620" y="71731"/>
                      <a:pt x="371231" y="90252"/>
                      <a:pt x="355621" y="82314"/>
                    </a:cubicBezTo>
                    <a:cubicBezTo>
                      <a:pt x="340011" y="74376"/>
                      <a:pt x="294238" y="27016"/>
                      <a:pt x="250846" y="14052"/>
                    </a:cubicBezTo>
                    <a:cubicBezTo>
                      <a:pt x="207454" y="1087"/>
                      <a:pt x="131783" y="-4733"/>
                      <a:pt x="95271" y="4527"/>
                    </a:cubicBezTo>
                    <a:cubicBezTo>
                      <a:pt x="58759" y="13787"/>
                      <a:pt x="-1302" y="71202"/>
                      <a:pt x="21" y="743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3" name="フリーフォーム: 図形 1092">
                <a:extLst>
                  <a:ext uri="{FF2B5EF4-FFF2-40B4-BE49-F238E27FC236}">
                    <a16:creationId xmlns:a16="http://schemas.microsoft.com/office/drawing/2014/main" id="{69CAED1D-AD04-4485-BBCE-E5C6EA075F04}"/>
                  </a:ext>
                </a:extLst>
              </p:cNvPr>
              <p:cNvSpPr/>
              <p:nvPr/>
            </p:nvSpPr>
            <p:spPr>
              <a:xfrm>
                <a:off x="3655936" y="4625882"/>
                <a:ext cx="475255" cy="60582"/>
              </a:xfrm>
              <a:custGeom>
                <a:avLst/>
                <a:gdLst>
                  <a:gd name="connsiteX0" fmla="*/ 469977 w 475255"/>
                  <a:gd name="connsiteY0" fmla="*/ 93 h 60582"/>
                  <a:gd name="connsiteX1" fmla="*/ 169939 w 475255"/>
                  <a:gd name="connsiteY1" fmla="*/ 41368 h 60582"/>
                  <a:gd name="connsiteX2" fmla="*/ 77 w 475255"/>
                  <a:gd name="connsiteY2" fmla="*/ 31843 h 60582"/>
                  <a:gd name="connsiteX3" fmla="*/ 188989 w 475255"/>
                  <a:gd name="connsiteY3" fmla="*/ 60418 h 60582"/>
                  <a:gd name="connsiteX4" fmla="*/ 247727 w 475255"/>
                  <a:gd name="connsiteY4" fmla="*/ 42956 h 60582"/>
                  <a:gd name="connsiteX5" fmla="*/ 354089 w 475255"/>
                  <a:gd name="connsiteY5" fmla="*/ 30256 h 60582"/>
                  <a:gd name="connsiteX6" fmla="*/ 469977 w 475255"/>
                  <a:gd name="connsiteY6" fmla="*/ 93 h 6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255" h="60582">
                    <a:moveTo>
                      <a:pt x="469977" y="93"/>
                    </a:moveTo>
                    <a:cubicBezTo>
                      <a:pt x="439285" y="1945"/>
                      <a:pt x="248256" y="36076"/>
                      <a:pt x="169939" y="41368"/>
                    </a:cubicBezTo>
                    <a:cubicBezTo>
                      <a:pt x="91622" y="46660"/>
                      <a:pt x="-3098" y="28668"/>
                      <a:pt x="77" y="31843"/>
                    </a:cubicBezTo>
                    <a:cubicBezTo>
                      <a:pt x="3252" y="35018"/>
                      <a:pt x="147714" y="58566"/>
                      <a:pt x="188989" y="60418"/>
                    </a:cubicBezTo>
                    <a:cubicBezTo>
                      <a:pt x="230264" y="62270"/>
                      <a:pt x="220210" y="47983"/>
                      <a:pt x="247727" y="42956"/>
                    </a:cubicBezTo>
                    <a:cubicBezTo>
                      <a:pt x="275244" y="37929"/>
                      <a:pt x="319164" y="36077"/>
                      <a:pt x="354089" y="30256"/>
                    </a:cubicBezTo>
                    <a:cubicBezTo>
                      <a:pt x="389014" y="24435"/>
                      <a:pt x="500669" y="-1759"/>
                      <a:pt x="469977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4" name="フリーフォーム: 図形 1093">
                <a:extLst>
                  <a:ext uri="{FF2B5EF4-FFF2-40B4-BE49-F238E27FC236}">
                    <a16:creationId xmlns:a16="http://schemas.microsoft.com/office/drawing/2014/main" id="{D02B0039-91C9-42E7-9051-0E5C9265DDD3}"/>
                  </a:ext>
                </a:extLst>
              </p:cNvPr>
              <p:cNvSpPr/>
              <p:nvPr/>
            </p:nvSpPr>
            <p:spPr>
              <a:xfrm>
                <a:off x="3311449" y="4679060"/>
                <a:ext cx="499031" cy="205783"/>
              </a:xfrm>
              <a:custGeom>
                <a:avLst/>
                <a:gdLst>
                  <a:gd name="connsiteX0" fmla="*/ 423939 w 499031"/>
                  <a:gd name="connsiteY0" fmla="*/ 890 h 205783"/>
                  <a:gd name="connsiteX1" fmla="*/ 235026 w 499031"/>
                  <a:gd name="connsiteY1" fmla="*/ 61215 h 205783"/>
                  <a:gd name="connsiteX2" fmla="*/ 157239 w 499031"/>
                  <a:gd name="connsiteY2" fmla="*/ 119953 h 205783"/>
                  <a:gd name="connsiteX3" fmla="*/ 66751 w 499031"/>
                  <a:gd name="connsiteY3" fmla="*/ 150115 h 205783"/>
                  <a:gd name="connsiteX4" fmla="*/ 76 w 499031"/>
                  <a:gd name="connsiteY4" fmla="*/ 199328 h 205783"/>
                  <a:gd name="connsiteX5" fmla="*/ 79451 w 499031"/>
                  <a:gd name="connsiteY5" fmla="*/ 183453 h 205783"/>
                  <a:gd name="connsiteX6" fmla="*/ 293764 w 499031"/>
                  <a:gd name="connsiteY6" fmla="*/ 205678 h 205783"/>
                  <a:gd name="connsiteX7" fmla="*/ 181051 w 499031"/>
                  <a:gd name="connsiteY7" fmla="*/ 172340 h 205783"/>
                  <a:gd name="connsiteX8" fmla="*/ 69926 w 499031"/>
                  <a:gd name="connsiteY8" fmla="*/ 169165 h 205783"/>
                  <a:gd name="connsiteX9" fmla="*/ 41351 w 499031"/>
                  <a:gd name="connsiteY9" fmla="*/ 177103 h 205783"/>
                  <a:gd name="connsiteX10" fmla="*/ 169939 w 499031"/>
                  <a:gd name="connsiteY10" fmla="*/ 112015 h 205783"/>
                  <a:gd name="connsiteX11" fmla="*/ 203276 w 499031"/>
                  <a:gd name="connsiteY11" fmla="*/ 61215 h 205783"/>
                  <a:gd name="connsiteX12" fmla="*/ 354089 w 499031"/>
                  <a:gd name="connsiteY12" fmla="*/ 16765 h 205783"/>
                  <a:gd name="connsiteX13" fmla="*/ 495376 w 499031"/>
                  <a:gd name="connsiteY13" fmla="*/ 24703 h 205783"/>
                  <a:gd name="connsiteX14" fmla="*/ 423939 w 499031"/>
                  <a:gd name="connsiteY14" fmla="*/ 890 h 20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031" h="205783">
                    <a:moveTo>
                      <a:pt x="423939" y="890"/>
                    </a:moveTo>
                    <a:cubicBezTo>
                      <a:pt x="380547" y="6975"/>
                      <a:pt x="279476" y="41371"/>
                      <a:pt x="235026" y="61215"/>
                    </a:cubicBezTo>
                    <a:cubicBezTo>
                      <a:pt x="190576" y="81059"/>
                      <a:pt x="185285" y="105136"/>
                      <a:pt x="157239" y="119953"/>
                    </a:cubicBezTo>
                    <a:cubicBezTo>
                      <a:pt x="129193" y="134770"/>
                      <a:pt x="92945" y="136886"/>
                      <a:pt x="66751" y="150115"/>
                    </a:cubicBezTo>
                    <a:cubicBezTo>
                      <a:pt x="40557" y="163344"/>
                      <a:pt x="-2041" y="193772"/>
                      <a:pt x="76" y="199328"/>
                    </a:cubicBezTo>
                    <a:cubicBezTo>
                      <a:pt x="2193" y="204884"/>
                      <a:pt x="30503" y="182395"/>
                      <a:pt x="79451" y="183453"/>
                    </a:cubicBezTo>
                    <a:cubicBezTo>
                      <a:pt x="128399" y="184511"/>
                      <a:pt x="276831" y="207530"/>
                      <a:pt x="293764" y="205678"/>
                    </a:cubicBezTo>
                    <a:cubicBezTo>
                      <a:pt x="310697" y="203826"/>
                      <a:pt x="218357" y="178425"/>
                      <a:pt x="181051" y="172340"/>
                    </a:cubicBezTo>
                    <a:cubicBezTo>
                      <a:pt x="143745" y="166255"/>
                      <a:pt x="93209" y="168371"/>
                      <a:pt x="69926" y="169165"/>
                    </a:cubicBezTo>
                    <a:cubicBezTo>
                      <a:pt x="46643" y="169959"/>
                      <a:pt x="24682" y="186628"/>
                      <a:pt x="41351" y="177103"/>
                    </a:cubicBezTo>
                    <a:cubicBezTo>
                      <a:pt x="58020" y="167578"/>
                      <a:pt x="142951" y="131330"/>
                      <a:pt x="169939" y="112015"/>
                    </a:cubicBezTo>
                    <a:cubicBezTo>
                      <a:pt x="196926" y="92700"/>
                      <a:pt x="172584" y="77090"/>
                      <a:pt x="203276" y="61215"/>
                    </a:cubicBezTo>
                    <a:cubicBezTo>
                      <a:pt x="233968" y="45340"/>
                      <a:pt x="305406" y="22850"/>
                      <a:pt x="354089" y="16765"/>
                    </a:cubicBezTo>
                    <a:cubicBezTo>
                      <a:pt x="402772" y="10680"/>
                      <a:pt x="478443" y="27613"/>
                      <a:pt x="495376" y="24703"/>
                    </a:cubicBezTo>
                    <a:cubicBezTo>
                      <a:pt x="512309" y="21793"/>
                      <a:pt x="467331" y="-5195"/>
                      <a:pt x="423939" y="8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5" name="フリーフォーム: 図形 1094">
                <a:extLst>
                  <a:ext uri="{FF2B5EF4-FFF2-40B4-BE49-F238E27FC236}">
                    <a16:creationId xmlns:a16="http://schemas.microsoft.com/office/drawing/2014/main" id="{04B8B6E8-0869-4B1A-8CC1-766EE1373CA2}"/>
                  </a:ext>
                </a:extLst>
              </p:cNvPr>
              <p:cNvSpPr/>
              <p:nvPr/>
            </p:nvSpPr>
            <p:spPr>
              <a:xfrm>
                <a:off x="3285165" y="4814277"/>
                <a:ext cx="346885" cy="79179"/>
              </a:xfrm>
              <a:custGeom>
                <a:avLst/>
                <a:gdLst>
                  <a:gd name="connsiteX0" fmla="*/ 4135 w 346885"/>
                  <a:gd name="connsiteY0" fmla="*/ 78398 h 79179"/>
                  <a:gd name="connsiteX1" fmla="*/ 247023 w 346885"/>
                  <a:gd name="connsiteY1" fmla="*/ 49823 h 79179"/>
                  <a:gd name="connsiteX2" fmla="*/ 343860 w 346885"/>
                  <a:gd name="connsiteY2" fmla="*/ 75223 h 79179"/>
                  <a:gd name="connsiteX3" fmla="*/ 145423 w 346885"/>
                  <a:gd name="connsiteY3" fmla="*/ 5373 h 79179"/>
                  <a:gd name="connsiteX4" fmla="*/ 99385 w 346885"/>
                  <a:gd name="connsiteY4" fmla="*/ 11723 h 79179"/>
                  <a:gd name="connsiteX5" fmla="*/ 4135 w 346885"/>
                  <a:gd name="connsiteY5" fmla="*/ 78398 h 7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85" h="79179">
                    <a:moveTo>
                      <a:pt x="4135" y="78398"/>
                    </a:moveTo>
                    <a:cubicBezTo>
                      <a:pt x="28741" y="84748"/>
                      <a:pt x="190402" y="50352"/>
                      <a:pt x="247023" y="49823"/>
                    </a:cubicBezTo>
                    <a:cubicBezTo>
                      <a:pt x="303644" y="49294"/>
                      <a:pt x="360793" y="82631"/>
                      <a:pt x="343860" y="75223"/>
                    </a:cubicBezTo>
                    <a:cubicBezTo>
                      <a:pt x="326927" y="67815"/>
                      <a:pt x="186169" y="15956"/>
                      <a:pt x="145423" y="5373"/>
                    </a:cubicBezTo>
                    <a:cubicBezTo>
                      <a:pt x="104677" y="-5210"/>
                      <a:pt x="127166" y="1404"/>
                      <a:pt x="99385" y="11723"/>
                    </a:cubicBezTo>
                    <a:cubicBezTo>
                      <a:pt x="71604" y="22042"/>
                      <a:pt x="-20471" y="72048"/>
                      <a:pt x="4135" y="783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6" name="フリーフォーム: 図形 1095">
                <a:extLst>
                  <a:ext uri="{FF2B5EF4-FFF2-40B4-BE49-F238E27FC236}">
                    <a16:creationId xmlns:a16="http://schemas.microsoft.com/office/drawing/2014/main" id="{356EE5EC-177F-489C-8D1E-065E3267F71F}"/>
                  </a:ext>
                </a:extLst>
              </p:cNvPr>
              <p:cNvSpPr/>
              <p:nvPr/>
            </p:nvSpPr>
            <p:spPr>
              <a:xfrm>
                <a:off x="3639896" y="4628502"/>
                <a:ext cx="479972" cy="842546"/>
              </a:xfrm>
              <a:custGeom>
                <a:avLst/>
                <a:gdLst>
                  <a:gd name="connsiteX0" fmla="*/ 476492 w 479972"/>
                  <a:gd name="connsiteY0" fmla="*/ 8586 h 842546"/>
                  <a:gd name="connsiteX1" fmla="*/ 460617 w 479972"/>
                  <a:gd name="connsiteY1" fmla="*/ 405461 h 842546"/>
                  <a:gd name="connsiteX2" fmla="*/ 454267 w 479972"/>
                  <a:gd name="connsiteY2" fmla="*/ 418161 h 842546"/>
                  <a:gd name="connsiteX3" fmla="*/ 455854 w 479972"/>
                  <a:gd name="connsiteY3" fmla="*/ 813448 h 842546"/>
                  <a:gd name="connsiteX4" fmla="*/ 425692 w 479972"/>
                  <a:gd name="connsiteY4" fmla="*/ 749948 h 842546"/>
                  <a:gd name="connsiteX5" fmla="*/ 324092 w 479972"/>
                  <a:gd name="connsiteY5" fmla="*/ 748361 h 842546"/>
                  <a:gd name="connsiteX6" fmla="*/ 242 w 479972"/>
                  <a:gd name="connsiteY6" fmla="*/ 837261 h 842546"/>
                  <a:gd name="connsiteX7" fmla="*/ 270117 w 479972"/>
                  <a:gd name="connsiteY7" fmla="*/ 570561 h 842546"/>
                  <a:gd name="connsiteX8" fmla="*/ 208204 w 479972"/>
                  <a:gd name="connsiteY8" fmla="*/ 672161 h 842546"/>
                  <a:gd name="connsiteX9" fmla="*/ 246304 w 479972"/>
                  <a:gd name="connsiteY9" fmla="*/ 589611 h 842546"/>
                  <a:gd name="connsiteX10" fmla="*/ 284404 w 479972"/>
                  <a:gd name="connsiteY10" fmla="*/ 513411 h 842546"/>
                  <a:gd name="connsiteX11" fmla="*/ 289167 w 479972"/>
                  <a:gd name="connsiteY11" fmla="*/ 489598 h 842546"/>
                  <a:gd name="connsiteX12" fmla="*/ 347904 w 479972"/>
                  <a:gd name="connsiteY12" fmla="*/ 438798 h 842546"/>
                  <a:gd name="connsiteX13" fmla="*/ 355842 w 479972"/>
                  <a:gd name="connsiteY13" fmla="*/ 438798 h 842546"/>
                  <a:gd name="connsiteX14" fmla="*/ 378067 w 479972"/>
                  <a:gd name="connsiteY14" fmla="*/ 256236 h 842546"/>
                  <a:gd name="connsiteX15" fmla="*/ 349492 w 479972"/>
                  <a:gd name="connsiteY15" fmla="*/ 275286 h 842546"/>
                  <a:gd name="connsiteX16" fmla="*/ 343142 w 479972"/>
                  <a:gd name="connsiteY16" fmla="*/ 230836 h 842546"/>
                  <a:gd name="connsiteX17" fmla="*/ 363779 w 479972"/>
                  <a:gd name="connsiteY17" fmla="*/ 224486 h 842546"/>
                  <a:gd name="connsiteX18" fmla="*/ 365367 w 479972"/>
                  <a:gd name="connsiteY18" fmla="*/ 219723 h 842546"/>
                  <a:gd name="connsiteX19" fmla="*/ 386004 w 479972"/>
                  <a:gd name="connsiteY19" fmla="*/ 165748 h 842546"/>
                  <a:gd name="connsiteX20" fmla="*/ 371717 w 479972"/>
                  <a:gd name="connsiteY20" fmla="*/ 426098 h 842546"/>
                  <a:gd name="connsiteX21" fmla="*/ 432042 w 479972"/>
                  <a:gd name="connsiteY21" fmla="*/ 99073 h 842546"/>
                  <a:gd name="connsiteX22" fmla="*/ 419342 w 479972"/>
                  <a:gd name="connsiteY22" fmla="*/ 87961 h 842546"/>
                  <a:gd name="connsiteX23" fmla="*/ 386004 w 479972"/>
                  <a:gd name="connsiteY23" fmla="*/ 127648 h 842546"/>
                  <a:gd name="connsiteX24" fmla="*/ 476492 w 479972"/>
                  <a:gd name="connsiteY24" fmla="*/ 8586 h 84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9972" h="842546">
                    <a:moveTo>
                      <a:pt x="476492" y="8586"/>
                    </a:moveTo>
                    <a:cubicBezTo>
                      <a:pt x="488928" y="54888"/>
                      <a:pt x="464321" y="337199"/>
                      <a:pt x="460617" y="405461"/>
                    </a:cubicBezTo>
                    <a:cubicBezTo>
                      <a:pt x="456913" y="473723"/>
                      <a:pt x="455061" y="350163"/>
                      <a:pt x="454267" y="418161"/>
                    </a:cubicBezTo>
                    <a:cubicBezTo>
                      <a:pt x="453473" y="486159"/>
                      <a:pt x="460616" y="758150"/>
                      <a:pt x="455854" y="813448"/>
                    </a:cubicBezTo>
                    <a:cubicBezTo>
                      <a:pt x="451091" y="868746"/>
                      <a:pt x="447652" y="760796"/>
                      <a:pt x="425692" y="749948"/>
                    </a:cubicBezTo>
                    <a:cubicBezTo>
                      <a:pt x="403732" y="739100"/>
                      <a:pt x="395000" y="733809"/>
                      <a:pt x="324092" y="748361"/>
                    </a:cubicBezTo>
                    <a:cubicBezTo>
                      <a:pt x="253184" y="762913"/>
                      <a:pt x="9238" y="866894"/>
                      <a:pt x="242" y="837261"/>
                    </a:cubicBezTo>
                    <a:cubicBezTo>
                      <a:pt x="-8754" y="807628"/>
                      <a:pt x="235457" y="598078"/>
                      <a:pt x="270117" y="570561"/>
                    </a:cubicBezTo>
                    <a:cubicBezTo>
                      <a:pt x="304777" y="543044"/>
                      <a:pt x="212173" y="668986"/>
                      <a:pt x="208204" y="672161"/>
                    </a:cubicBezTo>
                    <a:cubicBezTo>
                      <a:pt x="204235" y="675336"/>
                      <a:pt x="233604" y="616069"/>
                      <a:pt x="246304" y="589611"/>
                    </a:cubicBezTo>
                    <a:cubicBezTo>
                      <a:pt x="259004" y="563153"/>
                      <a:pt x="277260" y="530080"/>
                      <a:pt x="284404" y="513411"/>
                    </a:cubicBezTo>
                    <a:cubicBezTo>
                      <a:pt x="291548" y="496742"/>
                      <a:pt x="278584" y="502033"/>
                      <a:pt x="289167" y="489598"/>
                    </a:cubicBezTo>
                    <a:cubicBezTo>
                      <a:pt x="299750" y="477163"/>
                      <a:pt x="336792" y="447265"/>
                      <a:pt x="347904" y="438798"/>
                    </a:cubicBezTo>
                    <a:cubicBezTo>
                      <a:pt x="359016" y="430331"/>
                      <a:pt x="350815" y="469225"/>
                      <a:pt x="355842" y="438798"/>
                    </a:cubicBezTo>
                    <a:cubicBezTo>
                      <a:pt x="360869" y="408371"/>
                      <a:pt x="379125" y="283488"/>
                      <a:pt x="378067" y="256236"/>
                    </a:cubicBezTo>
                    <a:cubicBezTo>
                      <a:pt x="377009" y="228984"/>
                      <a:pt x="355313" y="279519"/>
                      <a:pt x="349492" y="275286"/>
                    </a:cubicBezTo>
                    <a:cubicBezTo>
                      <a:pt x="343671" y="271053"/>
                      <a:pt x="340761" y="239302"/>
                      <a:pt x="343142" y="230836"/>
                    </a:cubicBezTo>
                    <a:cubicBezTo>
                      <a:pt x="345523" y="222370"/>
                      <a:pt x="360075" y="226338"/>
                      <a:pt x="363779" y="224486"/>
                    </a:cubicBezTo>
                    <a:cubicBezTo>
                      <a:pt x="367483" y="222634"/>
                      <a:pt x="365367" y="219723"/>
                      <a:pt x="365367" y="219723"/>
                    </a:cubicBezTo>
                    <a:cubicBezTo>
                      <a:pt x="369071" y="209933"/>
                      <a:pt x="384946" y="131352"/>
                      <a:pt x="386004" y="165748"/>
                    </a:cubicBezTo>
                    <a:cubicBezTo>
                      <a:pt x="387062" y="200144"/>
                      <a:pt x="364044" y="437211"/>
                      <a:pt x="371717" y="426098"/>
                    </a:cubicBezTo>
                    <a:cubicBezTo>
                      <a:pt x="379390" y="414986"/>
                      <a:pt x="424105" y="155429"/>
                      <a:pt x="432042" y="99073"/>
                    </a:cubicBezTo>
                    <a:cubicBezTo>
                      <a:pt x="439979" y="42717"/>
                      <a:pt x="427015" y="83199"/>
                      <a:pt x="419342" y="87961"/>
                    </a:cubicBezTo>
                    <a:cubicBezTo>
                      <a:pt x="411669" y="92723"/>
                      <a:pt x="377537" y="137438"/>
                      <a:pt x="386004" y="127648"/>
                    </a:cubicBezTo>
                    <a:cubicBezTo>
                      <a:pt x="394471" y="117858"/>
                      <a:pt x="464056" y="-37716"/>
                      <a:pt x="476492" y="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7" name="フリーフォーム: 図形 1096">
                <a:extLst>
                  <a:ext uri="{FF2B5EF4-FFF2-40B4-BE49-F238E27FC236}">
                    <a16:creationId xmlns:a16="http://schemas.microsoft.com/office/drawing/2014/main" id="{148CBCEC-CB6C-4633-97D1-980D8126DC07}"/>
                  </a:ext>
                </a:extLst>
              </p:cNvPr>
              <p:cNvSpPr/>
              <p:nvPr/>
            </p:nvSpPr>
            <p:spPr>
              <a:xfrm>
                <a:off x="3771349" y="4698097"/>
                <a:ext cx="177732" cy="201089"/>
              </a:xfrm>
              <a:custGeom>
                <a:avLst/>
                <a:gdLst>
                  <a:gd name="connsiteX0" fmla="*/ 551 w 177732"/>
                  <a:gd name="connsiteY0" fmla="*/ 2491 h 201089"/>
                  <a:gd name="connsiteX1" fmla="*/ 65639 w 177732"/>
                  <a:gd name="connsiteY1" fmla="*/ 8841 h 201089"/>
                  <a:gd name="connsiteX2" fmla="*/ 176764 w 177732"/>
                  <a:gd name="connsiteY2" fmla="*/ 35828 h 201089"/>
                  <a:gd name="connsiteX3" fmla="*/ 119614 w 177732"/>
                  <a:gd name="connsiteY3" fmla="*/ 34241 h 201089"/>
                  <a:gd name="connsiteX4" fmla="*/ 118026 w 177732"/>
                  <a:gd name="connsiteY4" fmla="*/ 105678 h 201089"/>
                  <a:gd name="connsiteX5" fmla="*/ 133901 w 177732"/>
                  <a:gd name="connsiteY5" fmla="*/ 200928 h 201089"/>
                  <a:gd name="connsiteX6" fmla="*/ 121201 w 177732"/>
                  <a:gd name="connsiteY6" fmla="*/ 126316 h 201089"/>
                  <a:gd name="connsiteX7" fmla="*/ 100564 w 177732"/>
                  <a:gd name="connsiteY7" fmla="*/ 46941 h 201089"/>
                  <a:gd name="connsiteX8" fmla="*/ 551 w 177732"/>
                  <a:gd name="connsiteY8" fmla="*/ 2491 h 2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732" h="201089">
                    <a:moveTo>
                      <a:pt x="551" y="2491"/>
                    </a:moveTo>
                    <a:cubicBezTo>
                      <a:pt x="-5270" y="-3859"/>
                      <a:pt x="36270" y="3285"/>
                      <a:pt x="65639" y="8841"/>
                    </a:cubicBezTo>
                    <a:cubicBezTo>
                      <a:pt x="95008" y="14397"/>
                      <a:pt x="167768" y="31595"/>
                      <a:pt x="176764" y="35828"/>
                    </a:cubicBezTo>
                    <a:cubicBezTo>
                      <a:pt x="185760" y="40061"/>
                      <a:pt x="129404" y="22599"/>
                      <a:pt x="119614" y="34241"/>
                    </a:cubicBezTo>
                    <a:cubicBezTo>
                      <a:pt x="109824" y="45883"/>
                      <a:pt x="115645" y="77897"/>
                      <a:pt x="118026" y="105678"/>
                    </a:cubicBezTo>
                    <a:cubicBezTo>
                      <a:pt x="120407" y="133459"/>
                      <a:pt x="133372" y="197488"/>
                      <a:pt x="133901" y="200928"/>
                    </a:cubicBezTo>
                    <a:cubicBezTo>
                      <a:pt x="134430" y="204368"/>
                      <a:pt x="126757" y="151981"/>
                      <a:pt x="121201" y="126316"/>
                    </a:cubicBezTo>
                    <a:cubicBezTo>
                      <a:pt x="115645" y="100652"/>
                      <a:pt x="119614" y="65462"/>
                      <a:pt x="100564" y="46941"/>
                    </a:cubicBezTo>
                    <a:cubicBezTo>
                      <a:pt x="81514" y="28420"/>
                      <a:pt x="6372" y="8841"/>
                      <a:pt x="551" y="24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8" name="フリーフォーム: 図形 1097">
                <a:extLst>
                  <a:ext uri="{FF2B5EF4-FFF2-40B4-BE49-F238E27FC236}">
                    <a16:creationId xmlns:a16="http://schemas.microsoft.com/office/drawing/2014/main" id="{7895D8EB-EA31-4205-9849-38B1DC4B33A5}"/>
                  </a:ext>
                </a:extLst>
              </p:cNvPr>
              <p:cNvSpPr/>
              <p:nvPr/>
            </p:nvSpPr>
            <p:spPr>
              <a:xfrm>
                <a:off x="2735792" y="4856868"/>
                <a:ext cx="759165" cy="217348"/>
              </a:xfrm>
              <a:custGeom>
                <a:avLst/>
                <a:gdLst>
                  <a:gd name="connsiteX0" fmla="*/ 675746 w 759165"/>
                  <a:gd name="connsiteY0" fmla="*/ 11995 h 217348"/>
                  <a:gd name="connsiteX1" fmla="*/ 510646 w 759165"/>
                  <a:gd name="connsiteY1" fmla="*/ 48507 h 217348"/>
                  <a:gd name="connsiteX2" fmla="*/ 162983 w 759165"/>
                  <a:gd name="connsiteY2" fmla="*/ 175507 h 217348"/>
                  <a:gd name="connsiteX3" fmla="*/ 4233 w 759165"/>
                  <a:gd name="connsiteY3" fmla="*/ 216782 h 217348"/>
                  <a:gd name="connsiteX4" fmla="*/ 320146 w 759165"/>
                  <a:gd name="connsiteY4" fmla="*/ 151695 h 217348"/>
                  <a:gd name="connsiteX5" fmla="*/ 180446 w 759165"/>
                  <a:gd name="connsiteY5" fmla="*/ 205670 h 217348"/>
                  <a:gd name="connsiteX6" fmla="*/ 351896 w 759165"/>
                  <a:gd name="connsiteY6" fmla="*/ 108832 h 217348"/>
                  <a:gd name="connsiteX7" fmla="*/ 283633 w 759165"/>
                  <a:gd name="connsiteY7" fmla="*/ 123120 h 217348"/>
                  <a:gd name="connsiteX8" fmla="*/ 734483 w 759165"/>
                  <a:gd name="connsiteY8" fmla="*/ 7232 h 217348"/>
                  <a:gd name="connsiteX9" fmla="*/ 675746 w 759165"/>
                  <a:gd name="connsiteY9" fmla="*/ 11995 h 2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165" h="217348">
                    <a:moveTo>
                      <a:pt x="675746" y="11995"/>
                    </a:moveTo>
                    <a:cubicBezTo>
                      <a:pt x="638440" y="18874"/>
                      <a:pt x="596106" y="21255"/>
                      <a:pt x="510646" y="48507"/>
                    </a:cubicBezTo>
                    <a:cubicBezTo>
                      <a:pt x="425186" y="75759"/>
                      <a:pt x="247385" y="147461"/>
                      <a:pt x="162983" y="175507"/>
                    </a:cubicBezTo>
                    <a:cubicBezTo>
                      <a:pt x="78581" y="203553"/>
                      <a:pt x="-21961" y="220751"/>
                      <a:pt x="4233" y="216782"/>
                    </a:cubicBezTo>
                    <a:cubicBezTo>
                      <a:pt x="30427" y="212813"/>
                      <a:pt x="290777" y="153547"/>
                      <a:pt x="320146" y="151695"/>
                    </a:cubicBezTo>
                    <a:cubicBezTo>
                      <a:pt x="349515" y="149843"/>
                      <a:pt x="175154" y="212814"/>
                      <a:pt x="180446" y="205670"/>
                    </a:cubicBezTo>
                    <a:cubicBezTo>
                      <a:pt x="185738" y="198526"/>
                      <a:pt x="334698" y="122590"/>
                      <a:pt x="351896" y="108832"/>
                    </a:cubicBezTo>
                    <a:cubicBezTo>
                      <a:pt x="369094" y="95074"/>
                      <a:pt x="283633" y="123120"/>
                      <a:pt x="283633" y="123120"/>
                    </a:cubicBezTo>
                    <a:lnTo>
                      <a:pt x="734483" y="7232"/>
                    </a:lnTo>
                    <a:cubicBezTo>
                      <a:pt x="802216" y="-8378"/>
                      <a:pt x="713052" y="5116"/>
                      <a:pt x="675746" y="119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9" name="フリーフォーム: 図形 1098">
                <a:extLst>
                  <a:ext uri="{FF2B5EF4-FFF2-40B4-BE49-F238E27FC236}">
                    <a16:creationId xmlns:a16="http://schemas.microsoft.com/office/drawing/2014/main" id="{AA874213-646C-41ED-8457-9631977FBEF0}"/>
                  </a:ext>
                </a:extLst>
              </p:cNvPr>
              <p:cNvSpPr/>
              <p:nvPr/>
            </p:nvSpPr>
            <p:spPr>
              <a:xfrm>
                <a:off x="3126732" y="4921215"/>
                <a:ext cx="350223" cy="105213"/>
              </a:xfrm>
              <a:custGeom>
                <a:avLst/>
                <a:gdLst>
                  <a:gd name="connsiteX0" fmla="*/ 10168 w 350223"/>
                  <a:gd name="connsiteY0" fmla="*/ 38135 h 105213"/>
                  <a:gd name="connsiteX1" fmla="*/ 240356 w 350223"/>
                  <a:gd name="connsiteY1" fmla="*/ 74648 h 105213"/>
                  <a:gd name="connsiteX2" fmla="*/ 349893 w 350223"/>
                  <a:gd name="connsiteY2" fmla="*/ 104810 h 105213"/>
                  <a:gd name="connsiteX3" fmla="*/ 268931 w 350223"/>
                  <a:gd name="connsiteY3" fmla="*/ 52423 h 105213"/>
                  <a:gd name="connsiteX4" fmla="*/ 121293 w 350223"/>
                  <a:gd name="connsiteY4" fmla="*/ 35 h 105213"/>
                  <a:gd name="connsiteX5" fmla="*/ 268931 w 350223"/>
                  <a:gd name="connsiteY5" fmla="*/ 60360 h 105213"/>
                  <a:gd name="connsiteX6" fmla="*/ 60968 w 350223"/>
                  <a:gd name="connsiteY6" fmla="*/ 44485 h 105213"/>
                  <a:gd name="connsiteX7" fmla="*/ 10168 w 350223"/>
                  <a:gd name="connsiteY7" fmla="*/ 38135 h 10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223" h="105213">
                    <a:moveTo>
                      <a:pt x="10168" y="38135"/>
                    </a:moveTo>
                    <a:cubicBezTo>
                      <a:pt x="40066" y="43162"/>
                      <a:pt x="183735" y="63536"/>
                      <a:pt x="240356" y="74648"/>
                    </a:cubicBezTo>
                    <a:cubicBezTo>
                      <a:pt x="296977" y="85760"/>
                      <a:pt x="345131" y="108514"/>
                      <a:pt x="349893" y="104810"/>
                    </a:cubicBezTo>
                    <a:cubicBezTo>
                      <a:pt x="354655" y="101106"/>
                      <a:pt x="307031" y="69885"/>
                      <a:pt x="268931" y="52423"/>
                    </a:cubicBezTo>
                    <a:cubicBezTo>
                      <a:pt x="230831" y="34961"/>
                      <a:pt x="121293" y="-1288"/>
                      <a:pt x="121293" y="35"/>
                    </a:cubicBezTo>
                    <a:cubicBezTo>
                      <a:pt x="121293" y="1358"/>
                      <a:pt x="278985" y="52952"/>
                      <a:pt x="268931" y="60360"/>
                    </a:cubicBezTo>
                    <a:cubicBezTo>
                      <a:pt x="258877" y="67768"/>
                      <a:pt x="99862" y="48718"/>
                      <a:pt x="60968" y="44485"/>
                    </a:cubicBezTo>
                    <a:cubicBezTo>
                      <a:pt x="22074" y="40252"/>
                      <a:pt x="-19730" y="33108"/>
                      <a:pt x="10168" y="381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0" name="フリーフォーム: 図形 1099">
                <a:extLst>
                  <a:ext uri="{FF2B5EF4-FFF2-40B4-BE49-F238E27FC236}">
                    <a16:creationId xmlns:a16="http://schemas.microsoft.com/office/drawing/2014/main" id="{3CB9C04A-DCA9-4EAC-9D6E-34D9508193B6}"/>
                  </a:ext>
                </a:extLst>
              </p:cNvPr>
              <p:cNvSpPr/>
              <p:nvPr/>
            </p:nvSpPr>
            <p:spPr>
              <a:xfrm>
                <a:off x="2219844" y="4998912"/>
                <a:ext cx="893325" cy="230647"/>
              </a:xfrm>
              <a:custGeom>
                <a:avLst/>
                <a:gdLst>
                  <a:gd name="connsiteX0" fmla="*/ 16944 w 893325"/>
                  <a:gd name="connsiteY0" fmla="*/ 225551 h 230647"/>
                  <a:gd name="connsiteX1" fmla="*/ 80444 w 893325"/>
                  <a:gd name="connsiteY1" fmla="*/ 219201 h 230647"/>
                  <a:gd name="connsiteX2" fmla="*/ 467794 w 893325"/>
                  <a:gd name="connsiteY2" fmla="*/ 130301 h 230647"/>
                  <a:gd name="connsiteX3" fmla="*/ 439219 w 893325"/>
                  <a:gd name="connsiteY3" fmla="*/ 108076 h 230647"/>
                  <a:gd name="connsiteX4" fmla="*/ 893244 w 893325"/>
                  <a:gd name="connsiteY4" fmla="*/ 126 h 230647"/>
                  <a:gd name="connsiteX5" fmla="*/ 478906 w 893325"/>
                  <a:gd name="connsiteY5" fmla="*/ 131888 h 230647"/>
                  <a:gd name="connsiteX6" fmla="*/ 751956 w 893325"/>
                  <a:gd name="connsiteY6" fmla="*/ 47751 h 230647"/>
                  <a:gd name="connsiteX7" fmla="*/ 304281 w 893325"/>
                  <a:gd name="connsiteY7" fmla="*/ 182688 h 230647"/>
                  <a:gd name="connsiteX8" fmla="*/ 16944 w 893325"/>
                  <a:gd name="connsiteY8" fmla="*/ 225551 h 23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3325" h="230647">
                    <a:moveTo>
                      <a:pt x="16944" y="225551"/>
                    </a:moveTo>
                    <a:cubicBezTo>
                      <a:pt x="-20362" y="231636"/>
                      <a:pt x="5302" y="235076"/>
                      <a:pt x="80444" y="219201"/>
                    </a:cubicBezTo>
                    <a:cubicBezTo>
                      <a:pt x="155586" y="203326"/>
                      <a:pt x="407998" y="148822"/>
                      <a:pt x="467794" y="130301"/>
                    </a:cubicBezTo>
                    <a:cubicBezTo>
                      <a:pt x="527590" y="111780"/>
                      <a:pt x="368311" y="129772"/>
                      <a:pt x="439219" y="108076"/>
                    </a:cubicBezTo>
                    <a:cubicBezTo>
                      <a:pt x="510127" y="86380"/>
                      <a:pt x="886630" y="-3843"/>
                      <a:pt x="893244" y="126"/>
                    </a:cubicBezTo>
                    <a:cubicBezTo>
                      <a:pt x="899859" y="4095"/>
                      <a:pt x="502454" y="123951"/>
                      <a:pt x="478906" y="131888"/>
                    </a:cubicBezTo>
                    <a:cubicBezTo>
                      <a:pt x="455358" y="139825"/>
                      <a:pt x="751956" y="47751"/>
                      <a:pt x="751956" y="47751"/>
                    </a:cubicBezTo>
                    <a:cubicBezTo>
                      <a:pt x="722852" y="56218"/>
                      <a:pt x="428370" y="147234"/>
                      <a:pt x="304281" y="182688"/>
                    </a:cubicBezTo>
                    <a:cubicBezTo>
                      <a:pt x="180192" y="218142"/>
                      <a:pt x="54250" y="219466"/>
                      <a:pt x="16944" y="2255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1" name="フリーフォーム: 図形 1100">
                <a:extLst>
                  <a:ext uri="{FF2B5EF4-FFF2-40B4-BE49-F238E27FC236}">
                    <a16:creationId xmlns:a16="http://schemas.microsoft.com/office/drawing/2014/main" id="{9C64F93C-2FB6-4753-AE59-79B161238918}"/>
                  </a:ext>
                </a:extLst>
              </p:cNvPr>
              <p:cNvSpPr/>
              <p:nvPr/>
            </p:nvSpPr>
            <p:spPr>
              <a:xfrm>
                <a:off x="1822314" y="5147621"/>
                <a:ext cx="788701" cy="183526"/>
              </a:xfrm>
              <a:custGeom>
                <a:avLst/>
                <a:gdLst>
                  <a:gd name="connsiteX0" fmla="*/ 136 w 788701"/>
                  <a:gd name="connsiteY0" fmla="*/ 124467 h 183526"/>
                  <a:gd name="connsiteX1" fmla="*/ 139836 w 788701"/>
                  <a:gd name="connsiteY1" fmla="*/ 167329 h 183526"/>
                  <a:gd name="connsiteX2" fmla="*/ 155711 w 788701"/>
                  <a:gd name="connsiteY2" fmla="*/ 148279 h 183526"/>
                  <a:gd name="connsiteX3" fmla="*/ 460511 w 788701"/>
                  <a:gd name="connsiteY3" fmla="*/ 91129 h 183526"/>
                  <a:gd name="connsiteX4" fmla="*/ 785949 w 788701"/>
                  <a:gd name="connsiteY4" fmla="*/ 642 h 183526"/>
                  <a:gd name="connsiteX5" fmla="*/ 625611 w 788701"/>
                  <a:gd name="connsiteY5" fmla="*/ 48267 h 183526"/>
                  <a:gd name="connsiteX6" fmla="*/ 227149 w 788701"/>
                  <a:gd name="connsiteY6" fmla="*/ 173679 h 183526"/>
                  <a:gd name="connsiteX7" fmla="*/ 116024 w 788701"/>
                  <a:gd name="connsiteY7" fmla="*/ 172092 h 183526"/>
                  <a:gd name="connsiteX8" fmla="*/ 136 w 788701"/>
                  <a:gd name="connsiteY8" fmla="*/ 124467 h 18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8701" h="183526">
                    <a:moveTo>
                      <a:pt x="136" y="124467"/>
                    </a:moveTo>
                    <a:cubicBezTo>
                      <a:pt x="4105" y="123673"/>
                      <a:pt x="113907" y="163360"/>
                      <a:pt x="139836" y="167329"/>
                    </a:cubicBezTo>
                    <a:cubicBezTo>
                      <a:pt x="165765" y="171298"/>
                      <a:pt x="102265" y="160979"/>
                      <a:pt x="155711" y="148279"/>
                    </a:cubicBezTo>
                    <a:cubicBezTo>
                      <a:pt x="209157" y="135579"/>
                      <a:pt x="355471" y="115735"/>
                      <a:pt x="460511" y="91129"/>
                    </a:cubicBezTo>
                    <a:cubicBezTo>
                      <a:pt x="565551" y="66523"/>
                      <a:pt x="758432" y="7786"/>
                      <a:pt x="785949" y="642"/>
                    </a:cubicBezTo>
                    <a:cubicBezTo>
                      <a:pt x="813466" y="-6502"/>
                      <a:pt x="625611" y="48267"/>
                      <a:pt x="625611" y="48267"/>
                    </a:cubicBezTo>
                    <a:cubicBezTo>
                      <a:pt x="532478" y="77106"/>
                      <a:pt x="312080" y="153042"/>
                      <a:pt x="227149" y="173679"/>
                    </a:cubicBezTo>
                    <a:cubicBezTo>
                      <a:pt x="142218" y="194317"/>
                      <a:pt x="152272" y="176854"/>
                      <a:pt x="116024" y="172092"/>
                    </a:cubicBezTo>
                    <a:cubicBezTo>
                      <a:pt x="79776" y="167330"/>
                      <a:pt x="-3833" y="125261"/>
                      <a:pt x="136" y="1244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2" name="フリーフォーム: 図形 1101">
                <a:extLst>
                  <a:ext uri="{FF2B5EF4-FFF2-40B4-BE49-F238E27FC236}">
                    <a16:creationId xmlns:a16="http://schemas.microsoft.com/office/drawing/2014/main" id="{0255A860-E4BF-479D-978B-0F8B0100894B}"/>
                  </a:ext>
                </a:extLst>
              </p:cNvPr>
              <p:cNvSpPr/>
              <p:nvPr/>
            </p:nvSpPr>
            <p:spPr>
              <a:xfrm>
                <a:off x="1803348" y="5278389"/>
                <a:ext cx="497889" cy="213646"/>
              </a:xfrm>
              <a:custGeom>
                <a:avLst/>
                <a:gdLst>
                  <a:gd name="connsiteX0" fmla="*/ 52 w 497889"/>
                  <a:gd name="connsiteY0" fmla="*/ 49 h 213646"/>
                  <a:gd name="connsiteX1" fmla="*/ 141340 w 497889"/>
                  <a:gd name="connsiteY1" fmla="*/ 168324 h 213646"/>
                  <a:gd name="connsiteX2" fmla="*/ 149277 w 497889"/>
                  <a:gd name="connsiteY2" fmla="*/ 149274 h 213646"/>
                  <a:gd name="connsiteX3" fmla="*/ 215952 w 497889"/>
                  <a:gd name="connsiteY3" fmla="*/ 212774 h 213646"/>
                  <a:gd name="connsiteX4" fmla="*/ 331840 w 497889"/>
                  <a:gd name="connsiteY4" fmla="*/ 184199 h 213646"/>
                  <a:gd name="connsiteX5" fmla="*/ 495352 w 497889"/>
                  <a:gd name="connsiteY5" fmla="*/ 155624 h 213646"/>
                  <a:gd name="connsiteX6" fmla="*/ 193727 w 497889"/>
                  <a:gd name="connsiteY6" fmla="*/ 187374 h 213646"/>
                  <a:gd name="connsiteX7" fmla="*/ 158802 w 497889"/>
                  <a:gd name="connsiteY7" fmla="*/ 150861 h 213646"/>
                  <a:gd name="connsiteX8" fmla="*/ 52 w 497889"/>
                  <a:gd name="connsiteY8" fmla="*/ 49 h 2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889" h="213646">
                    <a:moveTo>
                      <a:pt x="52" y="49"/>
                    </a:moveTo>
                    <a:cubicBezTo>
                      <a:pt x="-2858" y="2960"/>
                      <a:pt x="116469" y="143453"/>
                      <a:pt x="141340" y="168324"/>
                    </a:cubicBezTo>
                    <a:cubicBezTo>
                      <a:pt x="166211" y="193195"/>
                      <a:pt x="136842" y="141866"/>
                      <a:pt x="149277" y="149274"/>
                    </a:cubicBezTo>
                    <a:cubicBezTo>
                      <a:pt x="161712" y="156682"/>
                      <a:pt x="185525" y="206953"/>
                      <a:pt x="215952" y="212774"/>
                    </a:cubicBezTo>
                    <a:cubicBezTo>
                      <a:pt x="246379" y="218595"/>
                      <a:pt x="285273" y="193724"/>
                      <a:pt x="331840" y="184199"/>
                    </a:cubicBezTo>
                    <a:cubicBezTo>
                      <a:pt x="378407" y="174674"/>
                      <a:pt x="518371" y="155095"/>
                      <a:pt x="495352" y="155624"/>
                    </a:cubicBezTo>
                    <a:cubicBezTo>
                      <a:pt x="472333" y="156153"/>
                      <a:pt x="249819" y="188168"/>
                      <a:pt x="193727" y="187374"/>
                    </a:cubicBezTo>
                    <a:cubicBezTo>
                      <a:pt x="137635" y="186580"/>
                      <a:pt x="188171" y="178113"/>
                      <a:pt x="158802" y="150861"/>
                    </a:cubicBezTo>
                    <a:cubicBezTo>
                      <a:pt x="129433" y="123609"/>
                      <a:pt x="2962" y="-2862"/>
                      <a:pt x="52" y="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3" name="フリーフォーム: 図形 1102">
                <a:extLst>
                  <a:ext uri="{FF2B5EF4-FFF2-40B4-BE49-F238E27FC236}">
                    <a16:creationId xmlns:a16="http://schemas.microsoft.com/office/drawing/2014/main" id="{EA94338F-EBAD-419F-8D0B-18CEB453CDEF}"/>
                  </a:ext>
                </a:extLst>
              </p:cNvPr>
              <p:cNvSpPr/>
              <p:nvPr/>
            </p:nvSpPr>
            <p:spPr>
              <a:xfrm>
                <a:off x="1627188" y="5272088"/>
                <a:ext cx="282818" cy="155595"/>
              </a:xfrm>
              <a:custGeom>
                <a:avLst/>
                <a:gdLst>
                  <a:gd name="connsiteX0" fmla="*/ 0 w 282818"/>
                  <a:gd name="connsiteY0" fmla="*/ 0 h 155595"/>
                  <a:gd name="connsiteX1" fmla="*/ 55562 w 282818"/>
                  <a:gd name="connsiteY1" fmla="*/ 4762 h 155595"/>
                  <a:gd name="connsiteX2" fmla="*/ 265112 w 282818"/>
                  <a:gd name="connsiteY2" fmla="*/ 28575 h 155595"/>
                  <a:gd name="connsiteX3" fmla="*/ 150812 w 282818"/>
                  <a:gd name="connsiteY3" fmla="*/ 12700 h 155595"/>
                  <a:gd name="connsiteX4" fmla="*/ 212725 w 282818"/>
                  <a:gd name="connsiteY4" fmla="*/ 44450 h 155595"/>
                  <a:gd name="connsiteX5" fmla="*/ 282575 w 282818"/>
                  <a:gd name="connsiteY5" fmla="*/ 155575 h 155595"/>
                  <a:gd name="connsiteX6" fmla="*/ 187325 w 282818"/>
                  <a:gd name="connsiteY6" fmla="*/ 34925 h 155595"/>
                  <a:gd name="connsiteX7" fmla="*/ 0 w 282818"/>
                  <a:gd name="connsiteY7" fmla="*/ 0 h 15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18" h="155595">
                    <a:moveTo>
                      <a:pt x="0" y="0"/>
                    </a:moveTo>
                    <a:cubicBezTo>
                      <a:pt x="5688" y="0"/>
                      <a:pt x="55562" y="4762"/>
                      <a:pt x="55562" y="4762"/>
                    </a:cubicBezTo>
                    <a:lnTo>
                      <a:pt x="265112" y="28575"/>
                    </a:lnTo>
                    <a:cubicBezTo>
                      <a:pt x="280987" y="29898"/>
                      <a:pt x="159543" y="10054"/>
                      <a:pt x="150812" y="12700"/>
                    </a:cubicBezTo>
                    <a:cubicBezTo>
                      <a:pt x="142081" y="15346"/>
                      <a:pt x="190765" y="20638"/>
                      <a:pt x="212725" y="44450"/>
                    </a:cubicBezTo>
                    <a:cubicBezTo>
                      <a:pt x="234686" y="68263"/>
                      <a:pt x="286808" y="157162"/>
                      <a:pt x="282575" y="155575"/>
                    </a:cubicBezTo>
                    <a:cubicBezTo>
                      <a:pt x="278342" y="153988"/>
                      <a:pt x="227806" y="58473"/>
                      <a:pt x="187325" y="34925"/>
                    </a:cubicBezTo>
                    <a:cubicBezTo>
                      <a:pt x="146844" y="11377"/>
                      <a:pt x="93265" y="12832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4" name="フリーフォーム: 図形 1103">
                <a:extLst>
                  <a:ext uri="{FF2B5EF4-FFF2-40B4-BE49-F238E27FC236}">
                    <a16:creationId xmlns:a16="http://schemas.microsoft.com/office/drawing/2014/main" id="{A21AE64A-A997-40C6-B7B0-D57E66E31473}"/>
                  </a:ext>
                </a:extLst>
              </p:cNvPr>
              <p:cNvSpPr/>
              <p:nvPr/>
            </p:nvSpPr>
            <p:spPr>
              <a:xfrm>
                <a:off x="1641124" y="5279373"/>
                <a:ext cx="265527" cy="464992"/>
              </a:xfrm>
              <a:custGeom>
                <a:avLst/>
                <a:gdLst>
                  <a:gd name="connsiteX0" fmla="*/ 351 w 265527"/>
                  <a:gd name="connsiteY0" fmla="*/ 652 h 464992"/>
                  <a:gd name="connsiteX1" fmla="*/ 160689 w 265527"/>
                  <a:gd name="connsiteY1" fmla="*/ 84790 h 464992"/>
                  <a:gd name="connsiteX2" fmla="*/ 133701 w 265527"/>
                  <a:gd name="connsiteY2" fmla="*/ 62565 h 464992"/>
                  <a:gd name="connsiteX3" fmla="*/ 198789 w 265527"/>
                  <a:gd name="connsiteY3" fmla="*/ 167340 h 464992"/>
                  <a:gd name="connsiteX4" fmla="*/ 227364 w 265527"/>
                  <a:gd name="connsiteY4" fmla="*/ 257827 h 464992"/>
                  <a:gd name="connsiteX5" fmla="*/ 233714 w 265527"/>
                  <a:gd name="connsiteY5" fmla="*/ 272115 h 464992"/>
                  <a:gd name="connsiteX6" fmla="*/ 265464 w 265527"/>
                  <a:gd name="connsiteY6" fmla="*/ 335615 h 464992"/>
                  <a:gd name="connsiteX7" fmla="*/ 241651 w 265527"/>
                  <a:gd name="connsiteY7" fmla="*/ 461027 h 464992"/>
                  <a:gd name="connsiteX8" fmla="*/ 232126 w 265527"/>
                  <a:gd name="connsiteY8" fmla="*/ 419752 h 464992"/>
                  <a:gd name="connsiteX9" fmla="*/ 167039 w 265527"/>
                  <a:gd name="connsiteY9" fmla="*/ 281640 h 464992"/>
                  <a:gd name="connsiteX10" fmla="*/ 178151 w 265527"/>
                  <a:gd name="connsiteY10" fmla="*/ 314977 h 464992"/>
                  <a:gd name="connsiteX11" fmla="*/ 144814 w 265527"/>
                  <a:gd name="connsiteY11" fmla="*/ 132415 h 464992"/>
                  <a:gd name="connsiteX12" fmla="*/ 124176 w 265527"/>
                  <a:gd name="connsiteY12" fmla="*/ 105427 h 464992"/>
                  <a:gd name="connsiteX13" fmla="*/ 117826 w 265527"/>
                  <a:gd name="connsiteY13" fmla="*/ 48277 h 464992"/>
                  <a:gd name="connsiteX14" fmla="*/ 351 w 265527"/>
                  <a:gd name="connsiteY14" fmla="*/ 652 h 4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527" h="464992">
                    <a:moveTo>
                      <a:pt x="351" y="652"/>
                    </a:moveTo>
                    <a:cubicBezTo>
                      <a:pt x="7495" y="6738"/>
                      <a:pt x="138464" y="74471"/>
                      <a:pt x="160689" y="84790"/>
                    </a:cubicBezTo>
                    <a:cubicBezTo>
                      <a:pt x="182914" y="95109"/>
                      <a:pt x="127351" y="48807"/>
                      <a:pt x="133701" y="62565"/>
                    </a:cubicBezTo>
                    <a:cubicBezTo>
                      <a:pt x="140051" y="76323"/>
                      <a:pt x="183178" y="134796"/>
                      <a:pt x="198789" y="167340"/>
                    </a:cubicBezTo>
                    <a:cubicBezTo>
                      <a:pt x="214400" y="199884"/>
                      <a:pt x="221543" y="240365"/>
                      <a:pt x="227364" y="257827"/>
                    </a:cubicBezTo>
                    <a:cubicBezTo>
                      <a:pt x="233185" y="275289"/>
                      <a:pt x="227364" y="259150"/>
                      <a:pt x="233714" y="272115"/>
                    </a:cubicBezTo>
                    <a:cubicBezTo>
                      <a:pt x="240064" y="285080"/>
                      <a:pt x="264141" y="304130"/>
                      <a:pt x="265464" y="335615"/>
                    </a:cubicBezTo>
                    <a:cubicBezTo>
                      <a:pt x="266787" y="367100"/>
                      <a:pt x="247207" y="447004"/>
                      <a:pt x="241651" y="461027"/>
                    </a:cubicBezTo>
                    <a:cubicBezTo>
                      <a:pt x="236095" y="475050"/>
                      <a:pt x="244561" y="449650"/>
                      <a:pt x="232126" y="419752"/>
                    </a:cubicBezTo>
                    <a:cubicBezTo>
                      <a:pt x="219691" y="389854"/>
                      <a:pt x="176035" y="299103"/>
                      <a:pt x="167039" y="281640"/>
                    </a:cubicBezTo>
                    <a:cubicBezTo>
                      <a:pt x="158043" y="264178"/>
                      <a:pt x="181855" y="339848"/>
                      <a:pt x="178151" y="314977"/>
                    </a:cubicBezTo>
                    <a:cubicBezTo>
                      <a:pt x="174447" y="290106"/>
                      <a:pt x="153810" y="167340"/>
                      <a:pt x="144814" y="132415"/>
                    </a:cubicBezTo>
                    <a:cubicBezTo>
                      <a:pt x="135818" y="97490"/>
                      <a:pt x="128674" y="119450"/>
                      <a:pt x="124176" y="105427"/>
                    </a:cubicBezTo>
                    <a:cubicBezTo>
                      <a:pt x="119678" y="91404"/>
                      <a:pt x="138464" y="63887"/>
                      <a:pt x="117826" y="48277"/>
                    </a:cubicBezTo>
                    <a:cubicBezTo>
                      <a:pt x="97189" y="32667"/>
                      <a:pt x="-6793" y="-5434"/>
                      <a:pt x="351" y="6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5" name="フリーフォーム: 図形 1104">
                <a:extLst>
                  <a:ext uri="{FF2B5EF4-FFF2-40B4-BE49-F238E27FC236}">
                    <a16:creationId xmlns:a16="http://schemas.microsoft.com/office/drawing/2014/main" id="{D3C6C2AF-839F-4A1C-8B26-25CAE23B2B1A}"/>
                  </a:ext>
                </a:extLst>
              </p:cNvPr>
              <p:cNvSpPr/>
              <p:nvPr/>
            </p:nvSpPr>
            <p:spPr>
              <a:xfrm>
                <a:off x="1626022" y="5613400"/>
                <a:ext cx="262884" cy="257342"/>
              </a:xfrm>
              <a:custGeom>
                <a:avLst/>
                <a:gdLst>
                  <a:gd name="connsiteX0" fmla="*/ 220241 w 262884"/>
                  <a:gd name="connsiteY0" fmla="*/ 0 h 257342"/>
                  <a:gd name="connsiteX1" fmla="*/ 229766 w 262884"/>
                  <a:gd name="connsiteY1" fmla="*/ 147638 h 257342"/>
                  <a:gd name="connsiteX2" fmla="*/ 188491 w 262884"/>
                  <a:gd name="connsiteY2" fmla="*/ 192088 h 257342"/>
                  <a:gd name="connsiteX3" fmla="*/ 104353 w 262884"/>
                  <a:gd name="connsiteY3" fmla="*/ 201613 h 257342"/>
                  <a:gd name="connsiteX4" fmla="*/ 1166 w 262884"/>
                  <a:gd name="connsiteY4" fmla="*/ 225425 h 257342"/>
                  <a:gd name="connsiteX5" fmla="*/ 53553 w 262884"/>
                  <a:gd name="connsiteY5" fmla="*/ 241300 h 257342"/>
                  <a:gd name="connsiteX6" fmla="*/ 128166 w 262884"/>
                  <a:gd name="connsiteY6" fmla="*/ 257175 h 257342"/>
                  <a:gd name="connsiteX7" fmla="*/ 151978 w 262884"/>
                  <a:gd name="connsiteY7" fmla="*/ 249238 h 257342"/>
                  <a:gd name="connsiteX8" fmla="*/ 171028 w 262884"/>
                  <a:gd name="connsiteY8" fmla="*/ 242888 h 257342"/>
                  <a:gd name="connsiteX9" fmla="*/ 261516 w 262884"/>
                  <a:gd name="connsiteY9" fmla="*/ 147638 h 257342"/>
                  <a:gd name="connsiteX10" fmla="*/ 220241 w 262884"/>
                  <a:gd name="connsiteY10" fmla="*/ 0 h 25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84" h="257342">
                    <a:moveTo>
                      <a:pt x="220241" y="0"/>
                    </a:moveTo>
                    <a:cubicBezTo>
                      <a:pt x="214949" y="0"/>
                      <a:pt x="235058" y="115623"/>
                      <a:pt x="229766" y="147638"/>
                    </a:cubicBezTo>
                    <a:cubicBezTo>
                      <a:pt x="224474" y="179653"/>
                      <a:pt x="209393" y="183092"/>
                      <a:pt x="188491" y="192088"/>
                    </a:cubicBezTo>
                    <a:cubicBezTo>
                      <a:pt x="167589" y="201084"/>
                      <a:pt x="135574" y="196057"/>
                      <a:pt x="104353" y="201613"/>
                    </a:cubicBezTo>
                    <a:cubicBezTo>
                      <a:pt x="73132" y="207169"/>
                      <a:pt x="9633" y="218810"/>
                      <a:pt x="1166" y="225425"/>
                    </a:cubicBezTo>
                    <a:cubicBezTo>
                      <a:pt x="-7301" y="232040"/>
                      <a:pt x="32387" y="236008"/>
                      <a:pt x="53553" y="241300"/>
                    </a:cubicBezTo>
                    <a:cubicBezTo>
                      <a:pt x="74719" y="246592"/>
                      <a:pt x="111762" y="255852"/>
                      <a:pt x="128166" y="257175"/>
                    </a:cubicBezTo>
                    <a:cubicBezTo>
                      <a:pt x="144570" y="258498"/>
                      <a:pt x="144834" y="251619"/>
                      <a:pt x="151978" y="249238"/>
                    </a:cubicBezTo>
                    <a:cubicBezTo>
                      <a:pt x="159122" y="246857"/>
                      <a:pt x="152772" y="259821"/>
                      <a:pt x="171028" y="242888"/>
                    </a:cubicBezTo>
                    <a:cubicBezTo>
                      <a:pt x="189284" y="225955"/>
                      <a:pt x="251726" y="182034"/>
                      <a:pt x="261516" y="147638"/>
                    </a:cubicBezTo>
                    <a:cubicBezTo>
                      <a:pt x="271306" y="113242"/>
                      <a:pt x="225533" y="0"/>
                      <a:pt x="22024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6" name="フリーフォーム: 図形 1105">
                <a:extLst>
                  <a:ext uri="{FF2B5EF4-FFF2-40B4-BE49-F238E27FC236}">
                    <a16:creationId xmlns:a16="http://schemas.microsoft.com/office/drawing/2014/main" id="{D57B81D5-90DA-4FF7-B08A-E5856A9F03CE}"/>
                  </a:ext>
                </a:extLst>
              </p:cNvPr>
              <p:cNvSpPr/>
              <p:nvPr/>
            </p:nvSpPr>
            <p:spPr>
              <a:xfrm>
                <a:off x="1626541" y="5762618"/>
                <a:ext cx="1038828" cy="155029"/>
              </a:xfrm>
              <a:custGeom>
                <a:avLst/>
                <a:gdLst>
                  <a:gd name="connsiteX0" fmla="*/ 2234 w 1038828"/>
                  <a:gd name="connsiteY0" fmla="*/ 82557 h 155029"/>
                  <a:gd name="connsiteX1" fmla="*/ 159397 w 1038828"/>
                  <a:gd name="connsiteY1" fmla="*/ 98432 h 155029"/>
                  <a:gd name="connsiteX2" fmla="*/ 219722 w 1038828"/>
                  <a:gd name="connsiteY2" fmla="*/ 58745 h 155029"/>
                  <a:gd name="connsiteX3" fmla="*/ 107009 w 1038828"/>
                  <a:gd name="connsiteY3" fmla="*/ 123832 h 155029"/>
                  <a:gd name="connsiteX4" fmla="*/ 141934 w 1038828"/>
                  <a:gd name="connsiteY4" fmla="*/ 127007 h 155029"/>
                  <a:gd name="connsiteX5" fmla="*/ 411809 w 1038828"/>
                  <a:gd name="connsiteY5" fmla="*/ 84145 h 155029"/>
                  <a:gd name="connsiteX6" fmla="*/ 778522 w 1038828"/>
                  <a:gd name="connsiteY6" fmla="*/ 30170 h 155029"/>
                  <a:gd name="connsiteX7" fmla="*/ 1037284 w 1038828"/>
                  <a:gd name="connsiteY7" fmla="*/ 7 h 155029"/>
                  <a:gd name="connsiteX8" fmla="*/ 892822 w 1038828"/>
                  <a:gd name="connsiteY8" fmla="*/ 26995 h 155029"/>
                  <a:gd name="connsiteX9" fmla="*/ 492772 w 1038828"/>
                  <a:gd name="connsiteY9" fmla="*/ 106370 h 155029"/>
                  <a:gd name="connsiteX10" fmla="*/ 210197 w 1038828"/>
                  <a:gd name="connsiteY10" fmla="*/ 150820 h 155029"/>
                  <a:gd name="connsiteX11" fmla="*/ 92722 w 1038828"/>
                  <a:gd name="connsiteY11" fmla="*/ 149232 h 155029"/>
                  <a:gd name="connsiteX12" fmla="*/ 68909 w 1038828"/>
                  <a:gd name="connsiteY12" fmla="*/ 115895 h 155029"/>
                  <a:gd name="connsiteX13" fmla="*/ 2234 w 1038828"/>
                  <a:gd name="connsiteY13" fmla="*/ 82557 h 15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8828" h="155029">
                    <a:moveTo>
                      <a:pt x="2234" y="82557"/>
                    </a:moveTo>
                    <a:cubicBezTo>
                      <a:pt x="17315" y="79647"/>
                      <a:pt x="123149" y="102401"/>
                      <a:pt x="159397" y="98432"/>
                    </a:cubicBezTo>
                    <a:cubicBezTo>
                      <a:pt x="195645" y="94463"/>
                      <a:pt x="228453" y="54512"/>
                      <a:pt x="219722" y="58745"/>
                    </a:cubicBezTo>
                    <a:cubicBezTo>
                      <a:pt x="210991" y="62978"/>
                      <a:pt x="119974" y="112455"/>
                      <a:pt x="107009" y="123832"/>
                    </a:cubicBezTo>
                    <a:cubicBezTo>
                      <a:pt x="94044" y="135209"/>
                      <a:pt x="91134" y="133622"/>
                      <a:pt x="141934" y="127007"/>
                    </a:cubicBezTo>
                    <a:cubicBezTo>
                      <a:pt x="192734" y="120392"/>
                      <a:pt x="411809" y="84145"/>
                      <a:pt x="411809" y="84145"/>
                    </a:cubicBezTo>
                    <a:lnTo>
                      <a:pt x="778522" y="30170"/>
                    </a:lnTo>
                    <a:cubicBezTo>
                      <a:pt x="882768" y="16147"/>
                      <a:pt x="1018234" y="536"/>
                      <a:pt x="1037284" y="7"/>
                    </a:cubicBezTo>
                    <a:cubicBezTo>
                      <a:pt x="1056334" y="-522"/>
                      <a:pt x="892822" y="26995"/>
                      <a:pt x="892822" y="26995"/>
                    </a:cubicBezTo>
                    <a:lnTo>
                      <a:pt x="492772" y="106370"/>
                    </a:lnTo>
                    <a:cubicBezTo>
                      <a:pt x="379001" y="127008"/>
                      <a:pt x="276872" y="143676"/>
                      <a:pt x="210197" y="150820"/>
                    </a:cubicBezTo>
                    <a:cubicBezTo>
                      <a:pt x="143522" y="157964"/>
                      <a:pt x="116270" y="155053"/>
                      <a:pt x="92722" y="149232"/>
                    </a:cubicBezTo>
                    <a:cubicBezTo>
                      <a:pt x="69174" y="143411"/>
                      <a:pt x="85049" y="126478"/>
                      <a:pt x="68909" y="115895"/>
                    </a:cubicBezTo>
                    <a:cubicBezTo>
                      <a:pt x="52769" y="105312"/>
                      <a:pt x="-12847" y="85467"/>
                      <a:pt x="2234" y="825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7" name="フリーフォーム: 図形 1106">
                <a:extLst>
                  <a:ext uri="{FF2B5EF4-FFF2-40B4-BE49-F238E27FC236}">
                    <a16:creationId xmlns:a16="http://schemas.microsoft.com/office/drawing/2014/main" id="{22A8EAB8-C32D-4DA8-9D3E-0F1D64BCAFA4}"/>
                  </a:ext>
                </a:extLst>
              </p:cNvPr>
              <p:cNvSpPr/>
              <p:nvPr/>
            </p:nvSpPr>
            <p:spPr>
              <a:xfrm>
                <a:off x="1999839" y="5632715"/>
                <a:ext cx="1340406" cy="209476"/>
              </a:xfrm>
              <a:custGeom>
                <a:avLst/>
                <a:gdLst>
                  <a:gd name="connsiteX0" fmla="*/ 440678 w 1340406"/>
                  <a:gd name="connsiteY0" fmla="*/ 177535 h 209476"/>
                  <a:gd name="connsiteX1" fmla="*/ 502061 w 1340406"/>
                  <a:gd name="connsiteY1" fmla="*/ 177535 h 209476"/>
                  <a:gd name="connsiteX2" fmla="*/ 1156111 w 1340406"/>
                  <a:gd name="connsiteY2" fmla="*/ 92868 h 209476"/>
                  <a:gd name="connsiteX3" fmla="*/ 1338144 w 1340406"/>
                  <a:gd name="connsiteY3" fmla="*/ 1852 h 209476"/>
                  <a:gd name="connsiteX4" fmla="*/ 1247128 w 1340406"/>
                  <a:gd name="connsiteY4" fmla="*/ 35718 h 209476"/>
                  <a:gd name="connsiteX5" fmla="*/ 1088378 w 1340406"/>
                  <a:gd name="connsiteY5" fmla="*/ 84402 h 209476"/>
                  <a:gd name="connsiteX6" fmla="*/ 753944 w 1340406"/>
                  <a:gd name="connsiteY6" fmla="*/ 118268 h 209476"/>
                  <a:gd name="connsiteX7" fmla="*/ 525344 w 1340406"/>
                  <a:gd name="connsiteY7" fmla="*/ 156368 h 209476"/>
                  <a:gd name="connsiteX8" fmla="*/ 411 w 1340406"/>
                  <a:gd name="connsiteY8" fmla="*/ 209285 h 209476"/>
                  <a:gd name="connsiteX9" fmla="*/ 440678 w 1340406"/>
                  <a:gd name="connsiteY9" fmla="*/ 177535 h 2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0406" h="209476">
                    <a:moveTo>
                      <a:pt x="440678" y="177535"/>
                    </a:moveTo>
                    <a:cubicBezTo>
                      <a:pt x="524286" y="172243"/>
                      <a:pt x="382822" y="191646"/>
                      <a:pt x="502061" y="177535"/>
                    </a:cubicBezTo>
                    <a:cubicBezTo>
                      <a:pt x="621300" y="163424"/>
                      <a:pt x="1016764" y="122148"/>
                      <a:pt x="1156111" y="92868"/>
                    </a:cubicBezTo>
                    <a:cubicBezTo>
                      <a:pt x="1295458" y="63587"/>
                      <a:pt x="1322974" y="11377"/>
                      <a:pt x="1338144" y="1852"/>
                    </a:cubicBezTo>
                    <a:cubicBezTo>
                      <a:pt x="1353314" y="-7673"/>
                      <a:pt x="1288756" y="21960"/>
                      <a:pt x="1247128" y="35718"/>
                    </a:cubicBezTo>
                    <a:cubicBezTo>
                      <a:pt x="1205500" y="49476"/>
                      <a:pt x="1170575" y="70644"/>
                      <a:pt x="1088378" y="84402"/>
                    </a:cubicBezTo>
                    <a:cubicBezTo>
                      <a:pt x="1006181" y="98160"/>
                      <a:pt x="847783" y="106274"/>
                      <a:pt x="753944" y="118268"/>
                    </a:cubicBezTo>
                    <a:cubicBezTo>
                      <a:pt x="660105" y="130262"/>
                      <a:pt x="650933" y="141199"/>
                      <a:pt x="525344" y="156368"/>
                    </a:cubicBezTo>
                    <a:cubicBezTo>
                      <a:pt x="399755" y="171537"/>
                      <a:pt x="14875" y="206463"/>
                      <a:pt x="411" y="209285"/>
                    </a:cubicBezTo>
                    <a:cubicBezTo>
                      <a:pt x="-14053" y="212107"/>
                      <a:pt x="357070" y="182827"/>
                      <a:pt x="440678" y="1775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8" name="フリーフォーム: 図形 1107">
                <a:extLst>
                  <a:ext uri="{FF2B5EF4-FFF2-40B4-BE49-F238E27FC236}">
                    <a16:creationId xmlns:a16="http://schemas.microsoft.com/office/drawing/2014/main" id="{0213D475-6EDB-40E3-872D-47F9B19288C9}"/>
                  </a:ext>
                </a:extLst>
              </p:cNvPr>
              <p:cNvSpPr/>
              <p:nvPr/>
            </p:nvSpPr>
            <p:spPr>
              <a:xfrm>
                <a:off x="3142697" y="5346791"/>
                <a:ext cx="598230" cy="356291"/>
              </a:xfrm>
              <a:custGeom>
                <a:avLst/>
                <a:gdLst>
                  <a:gd name="connsiteX0" fmla="*/ 594278 w 598230"/>
                  <a:gd name="connsiteY0" fmla="*/ 3084 h 356291"/>
                  <a:gd name="connsiteX1" fmla="*/ 451403 w 598230"/>
                  <a:gd name="connsiteY1" fmla="*/ 126909 h 356291"/>
                  <a:gd name="connsiteX2" fmla="*/ 175178 w 598230"/>
                  <a:gd name="connsiteY2" fmla="*/ 257084 h 356291"/>
                  <a:gd name="connsiteX3" fmla="*/ 553 w 598230"/>
                  <a:gd name="connsiteY3" fmla="*/ 352334 h 356291"/>
                  <a:gd name="connsiteX4" fmla="*/ 118028 w 598230"/>
                  <a:gd name="connsiteY4" fmla="*/ 307884 h 356291"/>
                  <a:gd name="connsiteX5" fmla="*/ 64053 w 598230"/>
                  <a:gd name="connsiteY5" fmla="*/ 355509 h 356291"/>
                  <a:gd name="connsiteX6" fmla="*/ 302178 w 598230"/>
                  <a:gd name="connsiteY6" fmla="*/ 260259 h 356291"/>
                  <a:gd name="connsiteX7" fmla="*/ 594278 w 598230"/>
                  <a:gd name="connsiteY7" fmla="*/ 3084 h 35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230" h="356291">
                    <a:moveTo>
                      <a:pt x="594278" y="3084"/>
                    </a:moveTo>
                    <a:cubicBezTo>
                      <a:pt x="619149" y="-19141"/>
                      <a:pt x="521253" y="84576"/>
                      <a:pt x="451403" y="126909"/>
                    </a:cubicBezTo>
                    <a:cubicBezTo>
                      <a:pt x="381553" y="169242"/>
                      <a:pt x="250320" y="219513"/>
                      <a:pt x="175178" y="257084"/>
                    </a:cubicBezTo>
                    <a:cubicBezTo>
                      <a:pt x="100036" y="294655"/>
                      <a:pt x="10078" y="343867"/>
                      <a:pt x="553" y="352334"/>
                    </a:cubicBezTo>
                    <a:cubicBezTo>
                      <a:pt x="-8972" y="360801"/>
                      <a:pt x="107445" y="307355"/>
                      <a:pt x="118028" y="307884"/>
                    </a:cubicBezTo>
                    <a:cubicBezTo>
                      <a:pt x="128611" y="308413"/>
                      <a:pt x="33361" y="363446"/>
                      <a:pt x="64053" y="355509"/>
                    </a:cubicBezTo>
                    <a:cubicBezTo>
                      <a:pt x="94745" y="347572"/>
                      <a:pt x="211691" y="314234"/>
                      <a:pt x="302178" y="260259"/>
                    </a:cubicBezTo>
                    <a:cubicBezTo>
                      <a:pt x="392665" y="206284"/>
                      <a:pt x="569407" y="25309"/>
                      <a:pt x="594278" y="3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9" name="フリーフォーム: 図形 1108">
                <a:extLst>
                  <a:ext uri="{FF2B5EF4-FFF2-40B4-BE49-F238E27FC236}">
                    <a16:creationId xmlns:a16="http://schemas.microsoft.com/office/drawing/2014/main" id="{68F6FA5E-3214-4728-B836-09BAEEDA5D42}"/>
                  </a:ext>
                </a:extLst>
              </p:cNvPr>
              <p:cNvSpPr/>
              <p:nvPr/>
            </p:nvSpPr>
            <p:spPr>
              <a:xfrm>
                <a:off x="1552378" y="5264012"/>
                <a:ext cx="263758" cy="218537"/>
              </a:xfrm>
              <a:custGeom>
                <a:avLst/>
                <a:gdLst>
                  <a:gd name="connsiteX0" fmla="*/ 197 w 263758"/>
                  <a:gd name="connsiteY0" fmla="*/ 138 h 218537"/>
                  <a:gd name="connsiteX1" fmla="*/ 171647 w 263758"/>
                  <a:gd name="connsiteY1" fmla="*/ 60463 h 218537"/>
                  <a:gd name="connsiteX2" fmla="*/ 176410 w 263758"/>
                  <a:gd name="connsiteY2" fmla="*/ 66813 h 218537"/>
                  <a:gd name="connsiteX3" fmla="*/ 227210 w 263758"/>
                  <a:gd name="connsiteY3" fmla="*/ 160476 h 218537"/>
                  <a:gd name="connsiteX4" fmla="*/ 263722 w 263758"/>
                  <a:gd name="connsiteY4" fmla="*/ 217626 h 218537"/>
                  <a:gd name="connsiteX5" fmla="*/ 233560 w 263758"/>
                  <a:gd name="connsiteY5" fmla="*/ 116026 h 218537"/>
                  <a:gd name="connsiteX6" fmla="*/ 209747 w 263758"/>
                  <a:gd name="connsiteY6" fmla="*/ 79513 h 218537"/>
                  <a:gd name="connsiteX7" fmla="*/ 197 w 263758"/>
                  <a:gd name="connsiteY7" fmla="*/ 138 h 21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58" h="218537">
                    <a:moveTo>
                      <a:pt x="197" y="138"/>
                    </a:moveTo>
                    <a:cubicBezTo>
                      <a:pt x="-6153" y="-3037"/>
                      <a:pt x="142278" y="49351"/>
                      <a:pt x="171647" y="60463"/>
                    </a:cubicBezTo>
                    <a:cubicBezTo>
                      <a:pt x="201016" y="71575"/>
                      <a:pt x="167150" y="50144"/>
                      <a:pt x="176410" y="66813"/>
                    </a:cubicBezTo>
                    <a:cubicBezTo>
                      <a:pt x="185671" y="83482"/>
                      <a:pt x="212658" y="135341"/>
                      <a:pt x="227210" y="160476"/>
                    </a:cubicBezTo>
                    <a:cubicBezTo>
                      <a:pt x="241762" y="185612"/>
                      <a:pt x="262664" y="225034"/>
                      <a:pt x="263722" y="217626"/>
                    </a:cubicBezTo>
                    <a:cubicBezTo>
                      <a:pt x="264780" y="210218"/>
                      <a:pt x="242556" y="139045"/>
                      <a:pt x="233560" y="116026"/>
                    </a:cubicBezTo>
                    <a:cubicBezTo>
                      <a:pt x="224564" y="93007"/>
                      <a:pt x="245730" y="95653"/>
                      <a:pt x="209747" y="79513"/>
                    </a:cubicBezTo>
                    <a:cubicBezTo>
                      <a:pt x="173764" y="63373"/>
                      <a:pt x="6547" y="3313"/>
                      <a:pt x="197" y="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0" name="フリーフォーム: 図形 1109">
                <a:extLst>
                  <a:ext uri="{FF2B5EF4-FFF2-40B4-BE49-F238E27FC236}">
                    <a16:creationId xmlns:a16="http://schemas.microsoft.com/office/drawing/2014/main" id="{BF4FB913-C161-4054-99AA-E2E498FAEF43}"/>
                  </a:ext>
                </a:extLst>
              </p:cNvPr>
              <p:cNvSpPr/>
              <p:nvPr/>
            </p:nvSpPr>
            <p:spPr>
              <a:xfrm>
                <a:off x="1580913" y="5626770"/>
                <a:ext cx="293406" cy="256511"/>
              </a:xfrm>
              <a:custGeom>
                <a:avLst/>
                <a:gdLst>
                  <a:gd name="connsiteX0" fmla="*/ 259000 w 293406"/>
                  <a:gd name="connsiteY0" fmla="*/ 918 h 256511"/>
                  <a:gd name="connsiteX1" fmla="*/ 243125 w 293406"/>
                  <a:gd name="connsiteY1" fmla="*/ 135855 h 256511"/>
                  <a:gd name="connsiteX2" fmla="*/ 216137 w 293406"/>
                  <a:gd name="connsiteY2" fmla="*/ 151730 h 256511"/>
                  <a:gd name="connsiteX3" fmla="*/ 57387 w 293406"/>
                  <a:gd name="connsiteY3" fmla="*/ 199355 h 256511"/>
                  <a:gd name="connsiteX4" fmla="*/ 237 w 293406"/>
                  <a:gd name="connsiteY4" fmla="*/ 170780 h 256511"/>
                  <a:gd name="connsiteX5" fmla="*/ 74850 w 293406"/>
                  <a:gd name="connsiteY5" fmla="*/ 223168 h 256511"/>
                  <a:gd name="connsiteX6" fmla="*/ 122475 w 293406"/>
                  <a:gd name="connsiteY6" fmla="*/ 256505 h 256511"/>
                  <a:gd name="connsiteX7" fmla="*/ 174862 w 293406"/>
                  <a:gd name="connsiteY7" fmla="*/ 226343 h 256511"/>
                  <a:gd name="connsiteX8" fmla="*/ 282812 w 293406"/>
                  <a:gd name="connsiteY8" fmla="*/ 159668 h 256511"/>
                  <a:gd name="connsiteX9" fmla="*/ 287575 w 293406"/>
                  <a:gd name="connsiteY9" fmla="*/ 78705 h 256511"/>
                  <a:gd name="connsiteX10" fmla="*/ 259000 w 293406"/>
                  <a:gd name="connsiteY10" fmla="*/ 918 h 25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406" h="256511">
                    <a:moveTo>
                      <a:pt x="259000" y="918"/>
                    </a:moveTo>
                    <a:cubicBezTo>
                      <a:pt x="251592" y="10443"/>
                      <a:pt x="250269" y="110720"/>
                      <a:pt x="243125" y="135855"/>
                    </a:cubicBezTo>
                    <a:cubicBezTo>
                      <a:pt x="235981" y="160990"/>
                      <a:pt x="247093" y="141147"/>
                      <a:pt x="216137" y="151730"/>
                    </a:cubicBezTo>
                    <a:cubicBezTo>
                      <a:pt x="185181" y="162313"/>
                      <a:pt x="93370" y="196180"/>
                      <a:pt x="57387" y="199355"/>
                    </a:cubicBezTo>
                    <a:cubicBezTo>
                      <a:pt x="21404" y="202530"/>
                      <a:pt x="-2673" y="166811"/>
                      <a:pt x="237" y="170780"/>
                    </a:cubicBezTo>
                    <a:cubicBezTo>
                      <a:pt x="3147" y="174749"/>
                      <a:pt x="54477" y="208881"/>
                      <a:pt x="74850" y="223168"/>
                    </a:cubicBezTo>
                    <a:cubicBezTo>
                      <a:pt x="95223" y="237455"/>
                      <a:pt x="105806" y="255976"/>
                      <a:pt x="122475" y="256505"/>
                    </a:cubicBezTo>
                    <a:cubicBezTo>
                      <a:pt x="139144" y="257034"/>
                      <a:pt x="174862" y="226343"/>
                      <a:pt x="174862" y="226343"/>
                    </a:cubicBezTo>
                    <a:cubicBezTo>
                      <a:pt x="201585" y="210204"/>
                      <a:pt x="264027" y="184274"/>
                      <a:pt x="282812" y="159668"/>
                    </a:cubicBezTo>
                    <a:cubicBezTo>
                      <a:pt x="301597" y="135062"/>
                      <a:pt x="290221" y="98813"/>
                      <a:pt x="287575" y="78705"/>
                    </a:cubicBezTo>
                    <a:cubicBezTo>
                      <a:pt x="284929" y="58597"/>
                      <a:pt x="266408" y="-8607"/>
                      <a:pt x="259000" y="9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1" name="フリーフォーム: 図形 1110">
                <a:extLst>
                  <a:ext uri="{FF2B5EF4-FFF2-40B4-BE49-F238E27FC236}">
                    <a16:creationId xmlns:a16="http://schemas.microsoft.com/office/drawing/2014/main" id="{2F267E19-5F29-4C3C-B77F-28DE8903E6C3}"/>
                  </a:ext>
                </a:extLst>
              </p:cNvPr>
              <p:cNvSpPr/>
              <p:nvPr/>
            </p:nvSpPr>
            <p:spPr>
              <a:xfrm>
                <a:off x="1607258" y="5329075"/>
                <a:ext cx="128676" cy="273444"/>
              </a:xfrm>
              <a:custGeom>
                <a:avLst/>
                <a:gdLst>
                  <a:gd name="connsiteX0" fmla="*/ 42155 w 128676"/>
                  <a:gd name="connsiteY0" fmla="*/ 1750 h 273444"/>
                  <a:gd name="connsiteX1" fmla="*/ 124705 w 128676"/>
                  <a:gd name="connsiteY1" fmla="*/ 111288 h 273444"/>
                  <a:gd name="connsiteX2" fmla="*/ 112005 w 128676"/>
                  <a:gd name="connsiteY2" fmla="*/ 147800 h 273444"/>
                  <a:gd name="connsiteX3" fmla="*/ 80255 w 128676"/>
                  <a:gd name="connsiteY3" fmla="*/ 220825 h 273444"/>
                  <a:gd name="connsiteX4" fmla="*/ 67555 w 128676"/>
                  <a:gd name="connsiteY4" fmla="*/ 103350 h 273444"/>
                  <a:gd name="connsiteX5" fmla="*/ 67555 w 128676"/>
                  <a:gd name="connsiteY5" fmla="*/ 171613 h 273444"/>
                  <a:gd name="connsiteX6" fmla="*/ 11992 w 128676"/>
                  <a:gd name="connsiteY6" fmla="*/ 273213 h 273444"/>
                  <a:gd name="connsiteX7" fmla="*/ 108830 w 128676"/>
                  <a:gd name="connsiteY7" fmla="*/ 141450 h 273444"/>
                  <a:gd name="connsiteX8" fmla="*/ 116767 w 128676"/>
                  <a:gd name="connsiteY8" fmla="*/ 116050 h 273444"/>
                  <a:gd name="connsiteX9" fmla="*/ 32630 w 128676"/>
                  <a:gd name="connsiteY9" fmla="*/ 79538 h 273444"/>
                  <a:gd name="connsiteX10" fmla="*/ 26280 w 128676"/>
                  <a:gd name="connsiteY10" fmla="*/ 85888 h 273444"/>
                  <a:gd name="connsiteX11" fmla="*/ 880 w 128676"/>
                  <a:gd name="connsiteY11" fmla="*/ 123988 h 273444"/>
                  <a:gd name="connsiteX12" fmla="*/ 16755 w 128676"/>
                  <a:gd name="connsiteY12" fmla="*/ 65250 h 273444"/>
                  <a:gd name="connsiteX13" fmla="*/ 115180 w 128676"/>
                  <a:gd name="connsiteY13" fmla="*/ 97000 h 273444"/>
                  <a:gd name="connsiteX14" fmla="*/ 67555 w 128676"/>
                  <a:gd name="connsiteY14" fmla="*/ 46200 h 273444"/>
                  <a:gd name="connsiteX15" fmla="*/ 42155 w 128676"/>
                  <a:gd name="connsiteY15" fmla="*/ 1750 h 27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8676" h="273444">
                    <a:moveTo>
                      <a:pt x="42155" y="1750"/>
                    </a:moveTo>
                    <a:cubicBezTo>
                      <a:pt x="51680" y="12598"/>
                      <a:pt x="113063" y="86946"/>
                      <a:pt x="124705" y="111288"/>
                    </a:cubicBezTo>
                    <a:cubicBezTo>
                      <a:pt x="136347" y="135630"/>
                      <a:pt x="119413" y="129544"/>
                      <a:pt x="112005" y="147800"/>
                    </a:cubicBezTo>
                    <a:cubicBezTo>
                      <a:pt x="104597" y="166056"/>
                      <a:pt x="87663" y="228233"/>
                      <a:pt x="80255" y="220825"/>
                    </a:cubicBezTo>
                    <a:cubicBezTo>
                      <a:pt x="72847" y="213417"/>
                      <a:pt x="69672" y="111552"/>
                      <a:pt x="67555" y="103350"/>
                    </a:cubicBezTo>
                    <a:cubicBezTo>
                      <a:pt x="65438" y="95148"/>
                      <a:pt x="76815" y="143303"/>
                      <a:pt x="67555" y="171613"/>
                    </a:cubicBezTo>
                    <a:cubicBezTo>
                      <a:pt x="58295" y="199923"/>
                      <a:pt x="5113" y="278240"/>
                      <a:pt x="11992" y="273213"/>
                    </a:cubicBezTo>
                    <a:cubicBezTo>
                      <a:pt x="18871" y="268186"/>
                      <a:pt x="91368" y="167644"/>
                      <a:pt x="108830" y="141450"/>
                    </a:cubicBezTo>
                    <a:cubicBezTo>
                      <a:pt x="126292" y="115256"/>
                      <a:pt x="129467" y="126369"/>
                      <a:pt x="116767" y="116050"/>
                    </a:cubicBezTo>
                    <a:cubicBezTo>
                      <a:pt x="104067" y="105731"/>
                      <a:pt x="47711" y="84565"/>
                      <a:pt x="32630" y="79538"/>
                    </a:cubicBezTo>
                    <a:cubicBezTo>
                      <a:pt x="17549" y="74511"/>
                      <a:pt x="31572" y="78480"/>
                      <a:pt x="26280" y="85888"/>
                    </a:cubicBezTo>
                    <a:cubicBezTo>
                      <a:pt x="20988" y="93296"/>
                      <a:pt x="2467" y="127428"/>
                      <a:pt x="880" y="123988"/>
                    </a:cubicBezTo>
                    <a:cubicBezTo>
                      <a:pt x="-708" y="120548"/>
                      <a:pt x="-2295" y="69748"/>
                      <a:pt x="16755" y="65250"/>
                    </a:cubicBezTo>
                    <a:cubicBezTo>
                      <a:pt x="35805" y="60752"/>
                      <a:pt x="106713" y="100175"/>
                      <a:pt x="115180" y="97000"/>
                    </a:cubicBezTo>
                    <a:cubicBezTo>
                      <a:pt x="123647" y="93825"/>
                      <a:pt x="78667" y="58900"/>
                      <a:pt x="67555" y="46200"/>
                    </a:cubicBezTo>
                    <a:cubicBezTo>
                      <a:pt x="56443" y="33500"/>
                      <a:pt x="32630" y="-9098"/>
                      <a:pt x="42155" y="1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2" name="フリーフォーム: 図形 1111">
                <a:extLst>
                  <a:ext uri="{FF2B5EF4-FFF2-40B4-BE49-F238E27FC236}">
                    <a16:creationId xmlns:a16="http://schemas.microsoft.com/office/drawing/2014/main" id="{2B4278A7-F087-43C1-971D-EA0A0E1E5B3E}"/>
                  </a:ext>
                </a:extLst>
              </p:cNvPr>
              <p:cNvSpPr/>
              <p:nvPr/>
            </p:nvSpPr>
            <p:spPr>
              <a:xfrm>
                <a:off x="1352399" y="5116512"/>
                <a:ext cx="260269" cy="402094"/>
              </a:xfrm>
              <a:custGeom>
                <a:avLst/>
                <a:gdLst>
                  <a:gd name="connsiteX0" fmla="*/ 151 w 260269"/>
                  <a:gd name="connsiteY0" fmla="*/ 9526 h 402094"/>
                  <a:gd name="connsiteX1" fmla="*/ 125564 w 260269"/>
                  <a:gd name="connsiteY1" fmla="*/ 3176 h 402094"/>
                  <a:gd name="connsiteX2" fmla="*/ 197001 w 260269"/>
                  <a:gd name="connsiteY2" fmla="*/ 63501 h 402094"/>
                  <a:gd name="connsiteX3" fmla="*/ 187476 w 260269"/>
                  <a:gd name="connsiteY3" fmla="*/ 69851 h 402094"/>
                  <a:gd name="connsiteX4" fmla="*/ 227164 w 260269"/>
                  <a:gd name="connsiteY4" fmla="*/ 136526 h 402094"/>
                  <a:gd name="connsiteX5" fmla="*/ 257326 w 260269"/>
                  <a:gd name="connsiteY5" fmla="*/ 247651 h 402094"/>
                  <a:gd name="connsiteX6" fmla="*/ 257326 w 260269"/>
                  <a:gd name="connsiteY6" fmla="*/ 265113 h 402094"/>
                  <a:gd name="connsiteX7" fmla="*/ 241451 w 260269"/>
                  <a:gd name="connsiteY7" fmla="*/ 401638 h 402094"/>
                  <a:gd name="connsiteX8" fmla="*/ 243039 w 260269"/>
                  <a:gd name="connsiteY8" fmla="*/ 301626 h 402094"/>
                  <a:gd name="connsiteX9" fmla="*/ 208114 w 260269"/>
                  <a:gd name="connsiteY9" fmla="*/ 100013 h 402094"/>
                  <a:gd name="connsiteX10" fmla="*/ 152551 w 260269"/>
                  <a:gd name="connsiteY10" fmla="*/ 19051 h 402094"/>
                  <a:gd name="connsiteX11" fmla="*/ 151 w 260269"/>
                  <a:gd name="connsiteY11" fmla="*/ 9526 h 40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269" h="402094">
                    <a:moveTo>
                      <a:pt x="151" y="9526"/>
                    </a:moveTo>
                    <a:cubicBezTo>
                      <a:pt x="-4347" y="6880"/>
                      <a:pt x="92756" y="-5820"/>
                      <a:pt x="125564" y="3176"/>
                    </a:cubicBezTo>
                    <a:cubicBezTo>
                      <a:pt x="158372" y="12172"/>
                      <a:pt x="186682" y="52388"/>
                      <a:pt x="197001" y="63501"/>
                    </a:cubicBezTo>
                    <a:cubicBezTo>
                      <a:pt x="207320" y="74614"/>
                      <a:pt x="182449" y="57680"/>
                      <a:pt x="187476" y="69851"/>
                    </a:cubicBezTo>
                    <a:cubicBezTo>
                      <a:pt x="192503" y="82022"/>
                      <a:pt x="215522" y="106893"/>
                      <a:pt x="227164" y="136526"/>
                    </a:cubicBezTo>
                    <a:cubicBezTo>
                      <a:pt x="238806" y="166159"/>
                      <a:pt x="252299" y="226220"/>
                      <a:pt x="257326" y="247651"/>
                    </a:cubicBezTo>
                    <a:cubicBezTo>
                      <a:pt x="262353" y="269082"/>
                      <a:pt x="259972" y="239449"/>
                      <a:pt x="257326" y="265113"/>
                    </a:cubicBezTo>
                    <a:cubicBezTo>
                      <a:pt x="254680" y="290778"/>
                      <a:pt x="243832" y="395553"/>
                      <a:pt x="241451" y="401638"/>
                    </a:cubicBezTo>
                    <a:cubicBezTo>
                      <a:pt x="239070" y="407723"/>
                      <a:pt x="248595" y="351897"/>
                      <a:pt x="243039" y="301626"/>
                    </a:cubicBezTo>
                    <a:cubicBezTo>
                      <a:pt x="237483" y="251355"/>
                      <a:pt x="223195" y="147109"/>
                      <a:pt x="208114" y="100013"/>
                    </a:cubicBezTo>
                    <a:cubicBezTo>
                      <a:pt x="193033" y="52917"/>
                      <a:pt x="182713" y="33868"/>
                      <a:pt x="152551" y="19051"/>
                    </a:cubicBezTo>
                    <a:cubicBezTo>
                      <a:pt x="122389" y="4234"/>
                      <a:pt x="4649" y="12172"/>
                      <a:pt x="151" y="95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3" name="フリーフォーム: 図形 1112">
                <a:extLst>
                  <a:ext uri="{FF2B5EF4-FFF2-40B4-BE49-F238E27FC236}">
                    <a16:creationId xmlns:a16="http://schemas.microsoft.com/office/drawing/2014/main" id="{9A991797-1D03-4385-BDEE-AE99BE729E76}"/>
                  </a:ext>
                </a:extLst>
              </p:cNvPr>
              <p:cNvSpPr/>
              <p:nvPr/>
            </p:nvSpPr>
            <p:spPr>
              <a:xfrm>
                <a:off x="1430120" y="5136954"/>
                <a:ext cx="163732" cy="219431"/>
              </a:xfrm>
              <a:custGeom>
                <a:avLst/>
                <a:gdLst>
                  <a:gd name="connsiteX0" fmla="*/ 218 w 163732"/>
                  <a:gd name="connsiteY0" fmla="*/ 196 h 219431"/>
                  <a:gd name="connsiteX1" fmla="*/ 93880 w 163732"/>
                  <a:gd name="connsiteY1" fmla="*/ 39884 h 219431"/>
                  <a:gd name="connsiteX2" fmla="*/ 114518 w 163732"/>
                  <a:gd name="connsiteY2" fmla="*/ 90684 h 219431"/>
                  <a:gd name="connsiteX3" fmla="*/ 149443 w 163732"/>
                  <a:gd name="connsiteY3" fmla="*/ 189109 h 219431"/>
                  <a:gd name="connsiteX4" fmla="*/ 143093 w 163732"/>
                  <a:gd name="connsiteY4" fmla="*/ 182759 h 219431"/>
                  <a:gd name="connsiteX5" fmla="*/ 163730 w 163732"/>
                  <a:gd name="connsiteY5" fmla="*/ 217684 h 219431"/>
                  <a:gd name="connsiteX6" fmla="*/ 141505 w 163732"/>
                  <a:gd name="connsiteY6" fmla="*/ 119259 h 219431"/>
                  <a:gd name="connsiteX7" fmla="*/ 70068 w 163732"/>
                  <a:gd name="connsiteY7" fmla="*/ 28771 h 219431"/>
                  <a:gd name="connsiteX8" fmla="*/ 218 w 163732"/>
                  <a:gd name="connsiteY8" fmla="*/ 196 h 21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732" h="219431">
                    <a:moveTo>
                      <a:pt x="218" y="196"/>
                    </a:moveTo>
                    <a:cubicBezTo>
                      <a:pt x="4187" y="2048"/>
                      <a:pt x="74830" y="24803"/>
                      <a:pt x="93880" y="39884"/>
                    </a:cubicBezTo>
                    <a:cubicBezTo>
                      <a:pt x="112930" y="54965"/>
                      <a:pt x="105257" y="65813"/>
                      <a:pt x="114518" y="90684"/>
                    </a:cubicBezTo>
                    <a:cubicBezTo>
                      <a:pt x="123779" y="115555"/>
                      <a:pt x="144680" y="173763"/>
                      <a:pt x="149443" y="189109"/>
                    </a:cubicBezTo>
                    <a:cubicBezTo>
                      <a:pt x="154206" y="204455"/>
                      <a:pt x="140712" y="177997"/>
                      <a:pt x="143093" y="182759"/>
                    </a:cubicBezTo>
                    <a:cubicBezTo>
                      <a:pt x="145474" y="187521"/>
                      <a:pt x="163995" y="228267"/>
                      <a:pt x="163730" y="217684"/>
                    </a:cubicBezTo>
                    <a:cubicBezTo>
                      <a:pt x="163465" y="207101"/>
                      <a:pt x="157115" y="150744"/>
                      <a:pt x="141505" y="119259"/>
                    </a:cubicBezTo>
                    <a:cubicBezTo>
                      <a:pt x="125895" y="87774"/>
                      <a:pt x="92822" y="47821"/>
                      <a:pt x="70068" y="28771"/>
                    </a:cubicBezTo>
                    <a:cubicBezTo>
                      <a:pt x="47314" y="9721"/>
                      <a:pt x="-3751" y="-1656"/>
                      <a:pt x="218" y="19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フリーフォーム: 図形 1113">
                <a:extLst>
                  <a:ext uri="{FF2B5EF4-FFF2-40B4-BE49-F238E27FC236}">
                    <a16:creationId xmlns:a16="http://schemas.microsoft.com/office/drawing/2014/main" id="{621B3182-FBAD-4ED8-AF05-3015CF7FC603}"/>
                  </a:ext>
                </a:extLst>
              </p:cNvPr>
              <p:cNvSpPr/>
              <p:nvPr/>
            </p:nvSpPr>
            <p:spPr>
              <a:xfrm>
                <a:off x="1365250" y="5094193"/>
                <a:ext cx="235212" cy="453083"/>
              </a:xfrm>
              <a:custGeom>
                <a:avLst/>
                <a:gdLst>
                  <a:gd name="connsiteX0" fmla="*/ 0 w 235212"/>
                  <a:gd name="connsiteY0" fmla="*/ 95 h 453083"/>
                  <a:gd name="connsiteX1" fmla="*/ 109538 w 235212"/>
                  <a:gd name="connsiteY1" fmla="*/ 103282 h 453083"/>
                  <a:gd name="connsiteX2" fmla="*/ 127000 w 235212"/>
                  <a:gd name="connsiteY2" fmla="*/ 131857 h 453083"/>
                  <a:gd name="connsiteX3" fmla="*/ 134938 w 235212"/>
                  <a:gd name="connsiteY3" fmla="*/ 179482 h 453083"/>
                  <a:gd name="connsiteX4" fmla="*/ 138113 w 235212"/>
                  <a:gd name="connsiteY4" fmla="*/ 182657 h 453083"/>
                  <a:gd name="connsiteX5" fmla="*/ 192088 w 235212"/>
                  <a:gd name="connsiteY5" fmla="*/ 331882 h 453083"/>
                  <a:gd name="connsiteX6" fmla="*/ 196850 w 235212"/>
                  <a:gd name="connsiteY6" fmla="*/ 339820 h 453083"/>
                  <a:gd name="connsiteX7" fmla="*/ 234950 w 235212"/>
                  <a:gd name="connsiteY7" fmla="*/ 452532 h 453083"/>
                  <a:gd name="connsiteX8" fmla="*/ 211138 w 235212"/>
                  <a:gd name="connsiteY8" fmla="*/ 376332 h 453083"/>
                  <a:gd name="connsiteX9" fmla="*/ 163513 w 235212"/>
                  <a:gd name="connsiteY9" fmla="*/ 231870 h 453083"/>
                  <a:gd name="connsiteX10" fmla="*/ 107950 w 235212"/>
                  <a:gd name="connsiteY10" fmla="*/ 87407 h 453083"/>
                  <a:gd name="connsiteX11" fmla="*/ 0 w 235212"/>
                  <a:gd name="connsiteY11" fmla="*/ 95 h 45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12" h="453083">
                    <a:moveTo>
                      <a:pt x="0" y="95"/>
                    </a:moveTo>
                    <a:cubicBezTo>
                      <a:pt x="265" y="2741"/>
                      <a:pt x="88371" y="81322"/>
                      <a:pt x="109538" y="103282"/>
                    </a:cubicBezTo>
                    <a:cubicBezTo>
                      <a:pt x="130705" y="125242"/>
                      <a:pt x="122767" y="119157"/>
                      <a:pt x="127000" y="131857"/>
                    </a:cubicBezTo>
                    <a:cubicBezTo>
                      <a:pt x="131233" y="144557"/>
                      <a:pt x="133086" y="171015"/>
                      <a:pt x="134938" y="179482"/>
                    </a:cubicBezTo>
                    <a:cubicBezTo>
                      <a:pt x="136790" y="187949"/>
                      <a:pt x="128588" y="157257"/>
                      <a:pt x="138113" y="182657"/>
                    </a:cubicBezTo>
                    <a:cubicBezTo>
                      <a:pt x="147638" y="208057"/>
                      <a:pt x="182299" y="305688"/>
                      <a:pt x="192088" y="331882"/>
                    </a:cubicBezTo>
                    <a:cubicBezTo>
                      <a:pt x="201877" y="358076"/>
                      <a:pt x="189706" y="319712"/>
                      <a:pt x="196850" y="339820"/>
                    </a:cubicBezTo>
                    <a:cubicBezTo>
                      <a:pt x="203994" y="359928"/>
                      <a:pt x="232569" y="446447"/>
                      <a:pt x="234950" y="452532"/>
                    </a:cubicBezTo>
                    <a:cubicBezTo>
                      <a:pt x="237331" y="458617"/>
                      <a:pt x="223044" y="413109"/>
                      <a:pt x="211138" y="376332"/>
                    </a:cubicBezTo>
                    <a:cubicBezTo>
                      <a:pt x="199232" y="339555"/>
                      <a:pt x="180711" y="280024"/>
                      <a:pt x="163513" y="231870"/>
                    </a:cubicBezTo>
                    <a:cubicBezTo>
                      <a:pt x="146315" y="183716"/>
                      <a:pt x="135996" y="124713"/>
                      <a:pt x="107950" y="87407"/>
                    </a:cubicBezTo>
                    <a:cubicBezTo>
                      <a:pt x="79904" y="50101"/>
                      <a:pt x="-265" y="-2551"/>
                      <a:pt x="0" y="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5" name="フリーフォーム: 図形 1114">
                <a:extLst>
                  <a:ext uri="{FF2B5EF4-FFF2-40B4-BE49-F238E27FC236}">
                    <a16:creationId xmlns:a16="http://schemas.microsoft.com/office/drawing/2014/main" id="{32EDB09E-E38F-488F-8440-6AD22E661624}"/>
                  </a:ext>
                </a:extLst>
              </p:cNvPr>
              <p:cNvSpPr/>
              <p:nvPr/>
            </p:nvSpPr>
            <p:spPr>
              <a:xfrm>
                <a:off x="1351736" y="5090749"/>
                <a:ext cx="238830" cy="663129"/>
              </a:xfrm>
              <a:custGeom>
                <a:avLst/>
                <a:gdLst>
                  <a:gd name="connsiteX0" fmla="*/ 2402 w 238830"/>
                  <a:gd name="connsiteY0" fmla="*/ 5126 h 663129"/>
                  <a:gd name="connsiteX1" fmla="*/ 113527 w 238830"/>
                  <a:gd name="connsiteY1" fmla="*/ 117839 h 663129"/>
                  <a:gd name="connsiteX2" fmla="*/ 145277 w 238830"/>
                  <a:gd name="connsiteY2" fmla="*/ 179751 h 663129"/>
                  <a:gd name="connsiteX3" fmla="*/ 164327 w 238830"/>
                  <a:gd name="connsiteY3" fmla="*/ 259126 h 663129"/>
                  <a:gd name="connsiteX4" fmla="*/ 165914 w 238830"/>
                  <a:gd name="connsiteY4" fmla="*/ 267064 h 663129"/>
                  <a:gd name="connsiteX5" fmla="*/ 235764 w 238830"/>
                  <a:gd name="connsiteY5" fmla="*/ 448039 h 663129"/>
                  <a:gd name="connsiteX6" fmla="*/ 226239 w 238830"/>
                  <a:gd name="connsiteY6" fmla="*/ 581389 h 663129"/>
                  <a:gd name="connsiteX7" fmla="*/ 224652 w 238830"/>
                  <a:gd name="connsiteY7" fmla="*/ 662351 h 663129"/>
                  <a:gd name="connsiteX8" fmla="*/ 218302 w 238830"/>
                  <a:gd name="connsiteY8" fmla="*/ 611551 h 663129"/>
                  <a:gd name="connsiteX9" fmla="*/ 181789 w 238830"/>
                  <a:gd name="connsiteY9" fmla="*/ 444864 h 663129"/>
                  <a:gd name="connsiteX10" fmla="*/ 172264 w 238830"/>
                  <a:gd name="connsiteY10" fmla="*/ 301989 h 663129"/>
                  <a:gd name="connsiteX11" fmla="*/ 170677 w 238830"/>
                  <a:gd name="connsiteY11" fmla="*/ 298814 h 663129"/>
                  <a:gd name="connsiteX12" fmla="*/ 142102 w 238830"/>
                  <a:gd name="connsiteY12" fmla="*/ 203564 h 663129"/>
                  <a:gd name="connsiteX13" fmla="*/ 45264 w 238830"/>
                  <a:gd name="connsiteY13" fmla="*/ 36876 h 663129"/>
                  <a:gd name="connsiteX14" fmla="*/ 2402 w 238830"/>
                  <a:gd name="connsiteY14" fmla="*/ 5126 h 66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30" h="663129">
                    <a:moveTo>
                      <a:pt x="2402" y="5126"/>
                    </a:moveTo>
                    <a:cubicBezTo>
                      <a:pt x="13779" y="18620"/>
                      <a:pt x="89715" y="88735"/>
                      <a:pt x="113527" y="117839"/>
                    </a:cubicBezTo>
                    <a:cubicBezTo>
                      <a:pt x="137339" y="146943"/>
                      <a:pt x="136810" y="156203"/>
                      <a:pt x="145277" y="179751"/>
                    </a:cubicBezTo>
                    <a:cubicBezTo>
                      <a:pt x="153744" y="203299"/>
                      <a:pt x="160888" y="244574"/>
                      <a:pt x="164327" y="259126"/>
                    </a:cubicBezTo>
                    <a:cubicBezTo>
                      <a:pt x="167766" y="273678"/>
                      <a:pt x="154008" y="235579"/>
                      <a:pt x="165914" y="267064"/>
                    </a:cubicBezTo>
                    <a:cubicBezTo>
                      <a:pt x="177820" y="298549"/>
                      <a:pt x="225710" y="395652"/>
                      <a:pt x="235764" y="448039"/>
                    </a:cubicBezTo>
                    <a:cubicBezTo>
                      <a:pt x="245818" y="500427"/>
                      <a:pt x="228091" y="545670"/>
                      <a:pt x="226239" y="581389"/>
                    </a:cubicBezTo>
                    <a:cubicBezTo>
                      <a:pt x="224387" y="617108"/>
                      <a:pt x="225975" y="657324"/>
                      <a:pt x="224652" y="662351"/>
                    </a:cubicBezTo>
                    <a:cubicBezTo>
                      <a:pt x="223329" y="667378"/>
                      <a:pt x="225446" y="647799"/>
                      <a:pt x="218302" y="611551"/>
                    </a:cubicBezTo>
                    <a:cubicBezTo>
                      <a:pt x="211158" y="575303"/>
                      <a:pt x="189462" y="496458"/>
                      <a:pt x="181789" y="444864"/>
                    </a:cubicBezTo>
                    <a:cubicBezTo>
                      <a:pt x="174116" y="393270"/>
                      <a:pt x="174116" y="326331"/>
                      <a:pt x="172264" y="301989"/>
                    </a:cubicBezTo>
                    <a:cubicBezTo>
                      <a:pt x="170412" y="277647"/>
                      <a:pt x="175704" y="315218"/>
                      <a:pt x="170677" y="298814"/>
                    </a:cubicBezTo>
                    <a:cubicBezTo>
                      <a:pt x="165650" y="282410"/>
                      <a:pt x="163004" y="247220"/>
                      <a:pt x="142102" y="203564"/>
                    </a:cubicBezTo>
                    <a:cubicBezTo>
                      <a:pt x="121200" y="159908"/>
                      <a:pt x="68018" y="68097"/>
                      <a:pt x="45264" y="36876"/>
                    </a:cubicBezTo>
                    <a:cubicBezTo>
                      <a:pt x="22510" y="5655"/>
                      <a:pt x="-8975" y="-8368"/>
                      <a:pt x="2402" y="51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6" name="フリーフォーム: 図形 1115">
                <a:extLst>
                  <a:ext uri="{FF2B5EF4-FFF2-40B4-BE49-F238E27FC236}">
                    <a16:creationId xmlns:a16="http://schemas.microsoft.com/office/drawing/2014/main" id="{10C18D25-13DA-4FB9-8B9E-DF210820142E}"/>
                  </a:ext>
                </a:extLst>
              </p:cNvPr>
              <p:cNvSpPr/>
              <p:nvPr/>
            </p:nvSpPr>
            <p:spPr>
              <a:xfrm>
                <a:off x="1590547" y="5408719"/>
                <a:ext cx="26130" cy="369834"/>
              </a:xfrm>
              <a:custGeom>
                <a:avLst/>
                <a:gdLst>
                  <a:gd name="connsiteX0" fmla="*/ 23941 w 26130"/>
                  <a:gd name="connsiteY0" fmla="*/ 4656 h 369834"/>
                  <a:gd name="connsiteX1" fmla="*/ 6478 w 26130"/>
                  <a:gd name="connsiteY1" fmla="*/ 174519 h 369834"/>
                  <a:gd name="connsiteX2" fmla="*/ 19178 w 26130"/>
                  <a:gd name="connsiteY2" fmla="*/ 277706 h 369834"/>
                  <a:gd name="connsiteX3" fmla="*/ 128 w 26130"/>
                  <a:gd name="connsiteY3" fmla="*/ 369781 h 369834"/>
                  <a:gd name="connsiteX4" fmla="*/ 11241 w 26130"/>
                  <a:gd name="connsiteY4" fmla="*/ 265006 h 369834"/>
                  <a:gd name="connsiteX5" fmla="*/ 19178 w 26130"/>
                  <a:gd name="connsiteY5" fmla="*/ 193569 h 369834"/>
                  <a:gd name="connsiteX6" fmla="*/ 25528 w 26130"/>
                  <a:gd name="connsiteY6" fmla="*/ 58631 h 369834"/>
                  <a:gd name="connsiteX7" fmla="*/ 23941 w 26130"/>
                  <a:gd name="connsiteY7" fmla="*/ 4656 h 36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30" h="369834">
                    <a:moveTo>
                      <a:pt x="23941" y="4656"/>
                    </a:moveTo>
                    <a:cubicBezTo>
                      <a:pt x="20766" y="23971"/>
                      <a:pt x="7272" y="129011"/>
                      <a:pt x="6478" y="174519"/>
                    </a:cubicBezTo>
                    <a:cubicBezTo>
                      <a:pt x="5684" y="220027"/>
                      <a:pt x="20236" y="245162"/>
                      <a:pt x="19178" y="277706"/>
                    </a:cubicBezTo>
                    <a:cubicBezTo>
                      <a:pt x="18120" y="310250"/>
                      <a:pt x="1451" y="371898"/>
                      <a:pt x="128" y="369781"/>
                    </a:cubicBezTo>
                    <a:cubicBezTo>
                      <a:pt x="-1195" y="367664"/>
                      <a:pt x="8066" y="294375"/>
                      <a:pt x="11241" y="265006"/>
                    </a:cubicBezTo>
                    <a:cubicBezTo>
                      <a:pt x="14416" y="235637"/>
                      <a:pt x="16797" y="227965"/>
                      <a:pt x="19178" y="193569"/>
                    </a:cubicBezTo>
                    <a:cubicBezTo>
                      <a:pt x="21559" y="159173"/>
                      <a:pt x="24999" y="86677"/>
                      <a:pt x="25528" y="58631"/>
                    </a:cubicBezTo>
                    <a:cubicBezTo>
                      <a:pt x="26057" y="30585"/>
                      <a:pt x="27116" y="-14659"/>
                      <a:pt x="23941" y="46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7" name="フリーフォーム: 図形 1116">
                <a:extLst>
                  <a:ext uri="{FF2B5EF4-FFF2-40B4-BE49-F238E27FC236}">
                    <a16:creationId xmlns:a16="http://schemas.microsoft.com/office/drawing/2014/main" id="{47675E8F-B3F5-4B15-B45A-3642BEF65ED2}"/>
                  </a:ext>
                </a:extLst>
              </p:cNvPr>
              <p:cNvSpPr/>
              <p:nvPr/>
            </p:nvSpPr>
            <p:spPr>
              <a:xfrm>
                <a:off x="903068" y="4699678"/>
                <a:ext cx="560672" cy="562615"/>
              </a:xfrm>
              <a:custGeom>
                <a:avLst/>
                <a:gdLst>
                  <a:gd name="connsiteX0" fmla="*/ 220 w 560672"/>
                  <a:gd name="connsiteY0" fmla="*/ 910 h 562615"/>
                  <a:gd name="connsiteX1" fmla="*/ 135157 w 560672"/>
                  <a:gd name="connsiteY1" fmla="*/ 88222 h 562615"/>
                  <a:gd name="connsiteX2" fmla="*/ 116107 w 560672"/>
                  <a:gd name="connsiteY2" fmla="*/ 78697 h 562615"/>
                  <a:gd name="connsiteX3" fmla="*/ 357407 w 560672"/>
                  <a:gd name="connsiteY3" fmla="*/ 326347 h 562615"/>
                  <a:gd name="connsiteX4" fmla="*/ 309782 w 560672"/>
                  <a:gd name="connsiteY4" fmla="*/ 291422 h 562615"/>
                  <a:gd name="connsiteX5" fmla="*/ 428845 w 560672"/>
                  <a:gd name="connsiteY5" fmla="*/ 404135 h 562615"/>
                  <a:gd name="connsiteX6" fmla="*/ 505045 w 560672"/>
                  <a:gd name="connsiteY6" fmla="*/ 489860 h 562615"/>
                  <a:gd name="connsiteX7" fmla="*/ 559020 w 560672"/>
                  <a:gd name="connsiteY7" fmla="*/ 561297 h 562615"/>
                  <a:gd name="connsiteX8" fmla="*/ 441545 w 560672"/>
                  <a:gd name="connsiteY8" fmla="*/ 426360 h 562615"/>
                  <a:gd name="connsiteX9" fmla="*/ 171670 w 560672"/>
                  <a:gd name="connsiteY9" fmla="*/ 151722 h 562615"/>
                  <a:gd name="connsiteX10" fmla="*/ 220 w 560672"/>
                  <a:gd name="connsiteY10" fmla="*/ 910 h 56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672" h="562615">
                    <a:moveTo>
                      <a:pt x="220" y="910"/>
                    </a:moveTo>
                    <a:cubicBezTo>
                      <a:pt x="-5865" y="-9673"/>
                      <a:pt x="115843" y="75258"/>
                      <a:pt x="135157" y="88222"/>
                    </a:cubicBezTo>
                    <a:cubicBezTo>
                      <a:pt x="154472" y="101187"/>
                      <a:pt x="79065" y="39010"/>
                      <a:pt x="116107" y="78697"/>
                    </a:cubicBezTo>
                    <a:cubicBezTo>
                      <a:pt x="153149" y="118385"/>
                      <a:pt x="325128" y="290893"/>
                      <a:pt x="357407" y="326347"/>
                    </a:cubicBezTo>
                    <a:cubicBezTo>
                      <a:pt x="389686" y="361801"/>
                      <a:pt x="297876" y="278457"/>
                      <a:pt x="309782" y="291422"/>
                    </a:cubicBezTo>
                    <a:cubicBezTo>
                      <a:pt x="321688" y="304387"/>
                      <a:pt x="396301" y="371062"/>
                      <a:pt x="428845" y="404135"/>
                    </a:cubicBezTo>
                    <a:cubicBezTo>
                      <a:pt x="461389" y="437208"/>
                      <a:pt x="483349" y="463666"/>
                      <a:pt x="505045" y="489860"/>
                    </a:cubicBezTo>
                    <a:cubicBezTo>
                      <a:pt x="526741" y="516054"/>
                      <a:pt x="569603" y="571880"/>
                      <a:pt x="559020" y="561297"/>
                    </a:cubicBezTo>
                    <a:cubicBezTo>
                      <a:pt x="548437" y="550714"/>
                      <a:pt x="506103" y="494622"/>
                      <a:pt x="441545" y="426360"/>
                    </a:cubicBezTo>
                    <a:cubicBezTo>
                      <a:pt x="376987" y="358098"/>
                      <a:pt x="243637" y="222366"/>
                      <a:pt x="171670" y="151722"/>
                    </a:cubicBezTo>
                    <a:cubicBezTo>
                      <a:pt x="99703" y="81078"/>
                      <a:pt x="6305" y="11493"/>
                      <a:pt x="220" y="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8" name="フリーフォーム: 図形 1117">
                <a:extLst>
                  <a:ext uri="{FF2B5EF4-FFF2-40B4-BE49-F238E27FC236}">
                    <a16:creationId xmlns:a16="http://schemas.microsoft.com/office/drawing/2014/main" id="{872B5261-30E9-47EE-AAAE-E45C96611506}"/>
                  </a:ext>
                </a:extLst>
              </p:cNvPr>
              <p:cNvSpPr/>
              <p:nvPr/>
            </p:nvSpPr>
            <p:spPr>
              <a:xfrm>
                <a:off x="832665" y="4675153"/>
                <a:ext cx="614291" cy="528727"/>
              </a:xfrm>
              <a:custGeom>
                <a:avLst/>
                <a:gdLst>
                  <a:gd name="connsiteX0" fmla="*/ 3948 w 614291"/>
                  <a:gd name="connsiteY0" fmla="*/ 35 h 528727"/>
                  <a:gd name="connsiteX1" fmla="*/ 167460 w 614291"/>
                  <a:gd name="connsiteY1" fmla="*/ 46072 h 528727"/>
                  <a:gd name="connsiteX2" fmla="*/ 165873 w 614291"/>
                  <a:gd name="connsiteY2" fmla="*/ 52422 h 528727"/>
                  <a:gd name="connsiteX3" fmla="*/ 237310 w 614291"/>
                  <a:gd name="connsiteY3" fmla="*/ 125447 h 528727"/>
                  <a:gd name="connsiteX4" fmla="*/ 326210 w 614291"/>
                  <a:gd name="connsiteY4" fmla="*/ 236572 h 528727"/>
                  <a:gd name="connsiteX5" fmla="*/ 345260 w 614291"/>
                  <a:gd name="connsiteY5" fmla="*/ 239747 h 528727"/>
                  <a:gd name="connsiteX6" fmla="*/ 481785 w 614291"/>
                  <a:gd name="connsiteY6" fmla="*/ 395322 h 528727"/>
                  <a:gd name="connsiteX7" fmla="*/ 530998 w 614291"/>
                  <a:gd name="connsiteY7" fmla="*/ 433422 h 528727"/>
                  <a:gd name="connsiteX8" fmla="*/ 613548 w 614291"/>
                  <a:gd name="connsiteY8" fmla="*/ 528672 h 528727"/>
                  <a:gd name="connsiteX9" fmla="*/ 546873 w 614291"/>
                  <a:gd name="connsiteY9" fmla="*/ 419135 h 528727"/>
                  <a:gd name="connsiteX10" fmla="*/ 202385 w 614291"/>
                  <a:gd name="connsiteY10" fmla="*/ 100047 h 528727"/>
                  <a:gd name="connsiteX11" fmla="*/ 89673 w 614291"/>
                  <a:gd name="connsiteY11" fmla="*/ 25435 h 528727"/>
                  <a:gd name="connsiteX12" fmla="*/ 62685 w 614291"/>
                  <a:gd name="connsiteY12" fmla="*/ 39722 h 528727"/>
                  <a:gd name="connsiteX13" fmla="*/ 49985 w 614291"/>
                  <a:gd name="connsiteY13" fmla="*/ 38135 h 528727"/>
                  <a:gd name="connsiteX14" fmla="*/ 3948 w 614291"/>
                  <a:gd name="connsiteY14" fmla="*/ 35 h 5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4291" h="528727">
                    <a:moveTo>
                      <a:pt x="3948" y="35"/>
                    </a:moveTo>
                    <a:cubicBezTo>
                      <a:pt x="23527" y="1358"/>
                      <a:pt x="140473" y="37341"/>
                      <a:pt x="167460" y="46072"/>
                    </a:cubicBezTo>
                    <a:cubicBezTo>
                      <a:pt x="194448" y="54803"/>
                      <a:pt x="154231" y="39193"/>
                      <a:pt x="165873" y="52422"/>
                    </a:cubicBezTo>
                    <a:cubicBezTo>
                      <a:pt x="177515" y="65651"/>
                      <a:pt x="210587" y="94755"/>
                      <a:pt x="237310" y="125447"/>
                    </a:cubicBezTo>
                    <a:cubicBezTo>
                      <a:pt x="264033" y="156139"/>
                      <a:pt x="308218" y="217522"/>
                      <a:pt x="326210" y="236572"/>
                    </a:cubicBezTo>
                    <a:cubicBezTo>
                      <a:pt x="344202" y="255622"/>
                      <a:pt x="319331" y="213289"/>
                      <a:pt x="345260" y="239747"/>
                    </a:cubicBezTo>
                    <a:cubicBezTo>
                      <a:pt x="371189" y="266205"/>
                      <a:pt x="450829" y="363043"/>
                      <a:pt x="481785" y="395322"/>
                    </a:cubicBezTo>
                    <a:cubicBezTo>
                      <a:pt x="512741" y="427601"/>
                      <a:pt x="509038" y="411197"/>
                      <a:pt x="530998" y="433422"/>
                    </a:cubicBezTo>
                    <a:cubicBezTo>
                      <a:pt x="552958" y="455647"/>
                      <a:pt x="610902" y="531053"/>
                      <a:pt x="613548" y="528672"/>
                    </a:cubicBezTo>
                    <a:cubicBezTo>
                      <a:pt x="616194" y="526291"/>
                      <a:pt x="615400" y="490572"/>
                      <a:pt x="546873" y="419135"/>
                    </a:cubicBezTo>
                    <a:cubicBezTo>
                      <a:pt x="478346" y="347698"/>
                      <a:pt x="278585" y="165664"/>
                      <a:pt x="202385" y="100047"/>
                    </a:cubicBezTo>
                    <a:cubicBezTo>
                      <a:pt x="126185" y="34430"/>
                      <a:pt x="112956" y="35489"/>
                      <a:pt x="89673" y="25435"/>
                    </a:cubicBezTo>
                    <a:cubicBezTo>
                      <a:pt x="66390" y="15381"/>
                      <a:pt x="69300" y="37605"/>
                      <a:pt x="62685" y="39722"/>
                    </a:cubicBezTo>
                    <a:cubicBezTo>
                      <a:pt x="56070" y="41839"/>
                      <a:pt x="56335" y="41045"/>
                      <a:pt x="49985" y="38135"/>
                    </a:cubicBezTo>
                    <a:cubicBezTo>
                      <a:pt x="43635" y="35225"/>
                      <a:pt x="-15631" y="-1288"/>
                      <a:pt x="3948" y="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9" name="フリーフォーム: 図形 1118">
                <a:extLst>
                  <a:ext uri="{FF2B5EF4-FFF2-40B4-BE49-F238E27FC236}">
                    <a16:creationId xmlns:a16="http://schemas.microsoft.com/office/drawing/2014/main" id="{C96C33A2-8223-4EDC-AC97-C99905A5F143}"/>
                  </a:ext>
                </a:extLst>
              </p:cNvPr>
              <p:cNvSpPr/>
              <p:nvPr/>
            </p:nvSpPr>
            <p:spPr>
              <a:xfrm>
                <a:off x="1449185" y="5236052"/>
                <a:ext cx="144719" cy="619304"/>
              </a:xfrm>
              <a:custGeom>
                <a:avLst/>
                <a:gdLst>
                  <a:gd name="connsiteX0" fmla="*/ 1790 w 144719"/>
                  <a:gd name="connsiteY0" fmla="*/ 2698 h 619304"/>
                  <a:gd name="connsiteX1" fmla="*/ 43065 w 144719"/>
                  <a:gd name="connsiteY1" fmla="*/ 293211 h 619304"/>
                  <a:gd name="connsiteX2" fmla="*/ 20840 w 144719"/>
                  <a:gd name="connsiteY2" fmla="*/ 136048 h 619304"/>
                  <a:gd name="connsiteX3" fmla="*/ 35128 w 144719"/>
                  <a:gd name="connsiteY3" fmla="*/ 210661 h 619304"/>
                  <a:gd name="connsiteX4" fmla="*/ 76403 w 144719"/>
                  <a:gd name="connsiteY4" fmla="*/ 413861 h 619304"/>
                  <a:gd name="connsiteX5" fmla="*/ 138315 w 144719"/>
                  <a:gd name="connsiteY5" fmla="*/ 610711 h 619304"/>
                  <a:gd name="connsiteX6" fmla="*/ 130378 w 144719"/>
                  <a:gd name="connsiteY6" fmla="*/ 545623 h 619304"/>
                  <a:gd name="connsiteX7" fmla="*/ 28778 w 144719"/>
                  <a:gd name="connsiteY7" fmla="*/ 205898 h 619304"/>
                  <a:gd name="connsiteX8" fmla="*/ 8140 w 144719"/>
                  <a:gd name="connsiteY8" fmla="*/ 151923 h 619304"/>
                  <a:gd name="connsiteX9" fmla="*/ 1790 w 144719"/>
                  <a:gd name="connsiteY9" fmla="*/ 2698 h 61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719" h="619304">
                    <a:moveTo>
                      <a:pt x="1790" y="2698"/>
                    </a:moveTo>
                    <a:cubicBezTo>
                      <a:pt x="7611" y="26246"/>
                      <a:pt x="39890" y="270986"/>
                      <a:pt x="43065" y="293211"/>
                    </a:cubicBezTo>
                    <a:cubicBezTo>
                      <a:pt x="46240" y="315436"/>
                      <a:pt x="22163" y="149806"/>
                      <a:pt x="20840" y="136048"/>
                    </a:cubicBezTo>
                    <a:cubicBezTo>
                      <a:pt x="19517" y="122290"/>
                      <a:pt x="25868" y="164359"/>
                      <a:pt x="35128" y="210661"/>
                    </a:cubicBezTo>
                    <a:cubicBezTo>
                      <a:pt x="44388" y="256963"/>
                      <a:pt x="59205" y="347186"/>
                      <a:pt x="76403" y="413861"/>
                    </a:cubicBezTo>
                    <a:cubicBezTo>
                      <a:pt x="93601" y="480536"/>
                      <a:pt x="129319" y="588751"/>
                      <a:pt x="138315" y="610711"/>
                    </a:cubicBezTo>
                    <a:cubicBezTo>
                      <a:pt x="147311" y="632671"/>
                      <a:pt x="148634" y="613092"/>
                      <a:pt x="130378" y="545623"/>
                    </a:cubicBezTo>
                    <a:cubicBezTo>
                      <a:pt x="112122" y="478154"/>
                      <a:pt x="49151" y="271515"/>
                      <a:pt x="28778" y="205898"/>
                    </a:cubicBezTo>
                    <a:cubicBezTo>
                      <a:pt x="8405" y="140281"/>
                      <a:pt x="10257" y="187377"/>
                      <a:pt x="8140" y="151923"/>
                    </a:cubicBezTo>
                    <a:cubicBezTo>
                      <a:pt x="6023" y="116469"/>
                      <a:pt x="-4031" y="-20850"/>
                      <a:pt x="1790" y="26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0" name="フリーフォーム: 図形 1119">
                <a:extLst>
                  <a:ext uri="{FF2B5EF4-FFF2-40B4-BE49-F238E27FC236}">
                    <a16:creationId xmlns:a16="http://schemas.microsoft.com/office/drawing/2014/main" id="{32514517-4AD2-424B-A426-4986A7575058}"/>
                  </a:ext>
                </a:extLst>
              </p:cNvPr>
              <p:cNvSpPr/>
              <p:nvPr/>
            </p:nvSpPr>
            <p:spPr>
              <a:xfrm>
                <a:off x="1437979" y="5813033"/>
                <a:ext cx="303555" cy="125930"/>
              </a:xfrm>
              <a:custGeom>
                <a:avLst/>
                <a:gdLst>
                  <a:gd name="connsiteX0" fmla="*/ 109834 w 303555"/>
                  <a:gd name="connsiteY0" fmla="*/ 392 h 125930"/>
                  <a:gd name="connsiteX1" fmla="*/ 276521 w 303555"/>
                  <a:gd name="connsiteY1" fmla="*/ 68655 h 125930"/>
                  <a:gd name="connsiteX2" fmla="*/ 211434 w 303555"/>
                  <a:gd name="connsiteY2" fmla="*/ 54367 h 125930"/>
                  <a:gd name="connsiteX3" fmla="*/ 303509 w 303555"/>
                  <a:gd name="connsiteY3" fmla="*/ 103580 h 125930"/>
                  <a:gd name="connsiteX4" fmla="*/ 197146 w 303555"/>
                  <a:gd name="connsiteY4" fmla="*/ 71830 h 125930"/>
                  <a:gd name="connsiteX5" fmla="*/ 247946 w 303555"/>
                  <a:gd name="connsiteY5" fmla="*/ 114692 h 125930"/>
                  <a:gd name="connsiteX6" fmla="*/ 187621 w 303555"/>
                  <a:gd name="connsiteY6" fmla="*/ 111517 h 125930"/>
                  <a:gd name="connsiteX7" fmla="*/ 296 w 303555"/>
                  <a:gd name="connsiteY7" fmla="*/ 125805 h 125930"/>
                  <a:gd name="connsiteX8" fmla="*/ 235246 w 303555"/>
                  <a:gd name="connsiteY8" fmla="*/ 101992 h 125930"/>
                  <a:gd name="connsiteX9" fmla="*/ 205084 w 303555"/>
                  <a:gd name="connsiteY9" fmla="*/ 78180 h 125930"/>
                  <a:gd name="connsiteX10" fmla="*/ 165396 w 303555"/>
                  <a:gd name="connsiteY10" fmla="*/ 41667 h 125930"/>
                  <a:gd name="connsiteX11" fmla="*/ 109834 w 303555"/>
                  <a:gd name="connsiteY11" fmla="*/ 392 h 12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3555" h="125930">
                    <a:moveTo>
                      <a:pt x="109834" y="392"/>
                    </a:moveTo>
                    <a:cubicBezTo>
                      <a:pt x="128355" y="4890"/>
                      <a:pt x="259588" y="59659"/>
                      <a:pt x="276521" y="68655"/>
                    </a:cubicBezTo>
                    <a:cubicBezTo>
                      <a:pt x="293454" y="77651"/>
                      <a:pt x="206936" y="48546"/>
                      <a:pt x="211434" y="54367"/>
                    </a:cubicBezTo>
                    <a:cubicBezTo>
                      <a:pt x="215932" y="60188"/>
                      <a:pt x="305890" y="100670"/>
                      <a:pt x="303509" y="103580"/>
                    </a:cubicBezTo>
                    <a:cubicBezTo>
                      <a:pt x="301128" y="106490"/>
                      <a:pt x="206406" y="69978"/>
                      <a:pt x="197146" y="71830"/>
                    </a:cubicBezTo>
                    <a:cubicBezTo>
                      <a:pt x="187886" y="73682"/>
                      <a:pt x="249533" y="108078"/>
                      <a:pt x="247946" y="114692"/>
                    </a:cubicBezTo>
                    <a:cubicBezTo>
                      <a:pt x="246359" y="121306"/>
                      <a:pt x="228896" y="109665"/>
                      <a:pt x="187621" y="111517"/>
                    </a:cubicBezTo>
                    <a:cubicBezTo>
                      <a:pt x="146346" y="113369"/>
                      <a:pt x="-7642" y="127393"/>
                      <a:pt x="296" y="125805"/>
                    </a:cubicBezTo>
                    <a:cubicBezTo>
                      <a:pt x="8234" y="124217"/>
                      <a:pt x="201115" y="109930"/>
                      <a:pt x="235246" y="101992"/>
                    </a:cubicBezTo>
                    <a:cubicBezTo>
                      <a:pt x="269377" y="94054"/>
                      <a:pt x="216726" y="88234"/>
                      <a:pt x="205084" y="78180"/>
                    </a:cubicBezTo>
                    <a:cubicBezTo>
                      <a:pt x="193442" y="68126"/>
                      <a:pt x="177831" y="51986"/>
                      <a:pt x="165396" y="41667"/>
                    </a:cubicBezTo>
                    <a:cubicBezTo>
                      <a:pt x="152961" y="31348"/>
                      <a:pt x="91313" y="-4106"/>
                      <a:pt x="109834" y="3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1" name="フリーフォーム: 図形 1120">
                <a:extLst>
                  <a:ext uri="{FF2B5EF4-FFF2-40B4-BE49-F238E27FC236}">
                    <a16:creationId xmlns:a16="http://schemas.microsoft.com/office/drawing/2014/main" id="{92EF8FBB-168F-40C4-B948-7F9AA5BF6A61}"/>
                  </a:ext>
                </a:extLst>
              </p:cNvPr>
              <p:cNvSpPr/>
              <p:nvPr/>
            </p:nvSpPr>
            <p:spPr>
              <a:xfrm>
                <a:off x="541462" y="4395590"/>
                <a:ext cx="390906" cy="298135"/>
              </a:xfrm>
              <a:custGeom>
                <a:avLst/>
                <a:gdLst>
                  <a:gd name="connsiteX0" fmla="*/ 1463 w 390906"/>
                  <a:gd name="connsiteY0" fmla="*/ 198 h 298135"/>
                  <a:gd name="connsiteX1" fmla="*/ 52263 w 390906"/>
                  <a:gd name="connsiteY1" fmla="*/ 9723 h 298135"/>
                  <a:gd name="connsiteX2" fmla="*/ 153863 w 390906"/>
                  <a:gd name="connsiteY2" fmla="*/ 44648 h 298135"/>
                  <a:gd name="connsiteX3" fmla="*/ 212601 w 390906"/>
                  <a:gd name="connsiteY3" fmla="*/ 77985 h 298135"/>
                  <a:gd name="connsiteX4" fmla="*/ 218951 w 390906"/>
                  <a:gd name="connsiteY4" fmla="*/ 93860 h 298135"/>
                  <a:gd name="connsiteX5" fmla="*/ 299913 w 390906"/>
                  <a:gd name="connsiteY5" fmla="*/ 163710 h 298135"/>
                  <a:gd name="connsiteX6" fmla="*/ 317376 w 390906"/>
                  <a:gd name="connsiteY6" fmla="*/ 193873 h 298135"/>
                  <a:gd name="connsiteX7" fmla="*/ 326901 w 390906"/>
                  <a:gd name="connsiteY7" fmla="*/ 216098 h 298135"/>
                  <a:gd name="connsiteX8" fmla="*/ 363413 w 390906"/>
                  <a:gd name="connsiteY8" fmla="*/ 255785 h 298135"/>
                  <a:gd name="connsiteX9" fmla="*/ 390401 w 390906"/>
                  <a:gd name="connsiteY9" fmla="*/ 297060 h 298135"/>
                  <a:gd name="connsiteX10" fmla="*/ 339601 w 390906"/>
                  <a:gd name="connsiteY10" fmla="*/ 209748 h 298135"/>
                  <a:gd name="connsiteX11" fmla="*/ 218951 w 390906"/>
                  <a:gd name="connsiteY11" fmla="*/ 76398 h 298135"/>
                  <a:gd name="connsiteX12" fmla="*/ 106238 w 390906"/>
                  <a:gd name="connsiteY12" fmla="*/ 16073 h 298135"/>
                  <a:gd name="connsiteX13" fmla="*/ 1463 w 390906"/>
                  <a:gd name="connsiteY13" fmla="*/ 198 h 29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906" h="298135">
                    <a:moveTo>
                      <a:pt x="1463" y="198"/>
                    </a:moveTo>
                    <a:cubicBezTo>
                      <a:pt x="-7533" y="-860"/>
                      <a:pt x="26863" y="2315"/>
                      <a:pt x="52263" y="9723"/>
                    </a:cubicBezTo>
                    <a:cubicBezTo>
                      <a:pt x="77663" y="17131"/>
                      <a:pt x="127140" y="33271"/>
                      <a:pt x="153863" y="44648"/>
                    </a:cubicBezTo>
                    <a:cubicBezTo>
                      <a:pt x="180586" y="56025"/>
                      <a:pt x="201753" y="69783"/>
                      <a:pt x="212601" y="77985"/>
                    </a:cubicBezTo>
                    <a:cubicBezTo>
                      <a:pt x="223449" y="86187"/>
                      <a:pt x="204399" y="79573"/>
                      <a:pt x="218951" y="93860"/>
                    </a:cubicBezTo>
                    <a:cubicBezTo>
                      <a:pt x="233503" y="108147"/>
                      <a:pt x="283509" y="147041"/>
                      <a:pt x="299913" y="163710"/>
                    </a:cubicBezTo>
                    <a:cubicBezTo>
                      <a:pt x="316317" y="180379"/>
                      <a:pt x="312878" y="185142"/>
                      <a:pt x="317376" y="193873"/>
                    </a:cubicBezTo>
                    <a:cubicBezTo>
                      <a:pt x="321874" y="202604"/>
                      <a:pt x="319228" y="205779"/>
                      <a:pt x="326901" y="216098"/>
                    </a:cubicBezTo>
                    <a:cubicBezTo>
                      <a:pt x="334574" y="226417"/>
                      <a:pt x="352830" y="242291"/>
                      <a:pt x="363413" y="255785"/>
                    </a:cubicBezTo>
                    <a:cubicBezTo>
                      <a:pt x="373996" y="269279"/>
                      <a:pt x="394370" y="304733"/>
                      <a:pt x="390401" y="297060"/>
                    </a:cubicBezTo>
                    <a:cubicBezTo>
                      <a:pt x="386432" y="289387"/>
                      <a:pt x="368176" y="246525"/>
                      <a:pt x="339601" y="209748"/>
                    </a:cubicBezTo>
                    <a:cubicBezTo>
                      <a:pt x="311026" y="172971"/>
                      <a:pt x="257845" y="108677"/>
                      <a:pt x="218951" y="76398"/>
                    </a:cubicBezTo>
                    <a:cubicBezTo>
                      <a:pt x="180057" y="44119"/>
                      <a:pt x="137194" y="27185"/>
                      <a:pt x="106238" y="16073"/>
                    </a:cubicBezTo>
                    <a:cubicBezTo>
                      <a:pt x="75282" y="4961"/>
                      <a:pt x="10459" y="1256"/>
                      <a:pt x="1463" y="1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2" name="フリーフォーム: 図形 1121">
                <a:extLst>
                  <a:ext uri="{FF2B5EF4-FFF2-40B4-BE49-F238E27FC236}">
                    <a16:creationId xmlns:a16="http://schemas.microsoft.com/office/drawing/2014/main" id="{36B09E69-D538-4270-94B5-17D5786003B6}"/>
                  </a:ext>
                </a:extLst>
              </p:cNvPr>
              <p:cNvSpPr/>
              <p:nvPr/>
            </p:nvSpPr>
            <p:spPr>
              <a:xfrm>
                <a:off x="706397" y="4443040"/>
                <a:ext cx="181438" cy="237092"/>
              </a:xfrm>
              <a:custGeom>
                <a:avLst/>
                <a:gdLst>
                  <a:gd name="connsiteX0" fmla="*/ 41 w 181438"/>
                  <a:gd name="connsiteY0" fmla="*/ 373 h 237092"/>
                  <a:gd name="connsiteX1" fmla="*/ 98466 w 181438"/>
                  <a:gd name="connsiteY1" fmla="*/ 121023 h 237092"/>
                  <a:gd name="connsiteX2" fmla="*/ 119103 w 181438"/>
                  <a:gd name="connsiteY2" fmla="*/ 119435 h 237092"/>
                  <a:gd name="connsiteX3" fmla="*/ 160378 w 181438"/>
                  <a:gd name="connsiteY3" fmla="*/ 206748 h 237092"/>
                  <a:gd name="connsiteX4" fmla="*/ 181016 w 181438"/>
                  <a:gd name="connsiteY4" fmla="*/ 236910 h 237092"/>
                  <a:gd name="connsiteX5" fmla="*/ 166728 w 181438"/>
                  <a:gd name="connsiteY5" fmla="*/ 195635 h 237092"/>
                  <a:gd name="connsiteX6" fmla="*/ 87353 w 181438"/>
                  <a:gd name="connsiteY6" fmla="*/ 86098 h 237092"/>
                  <a:gd name="connsiteX7" fmla="*/ 41 w 181438"/>
                  <a:gd name="connsiteY7" fmla="*/ 373 h 23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438" h="237092">
                    <a:moveTo>
                      <a:pt x="41" y="373"/>
                    </a:moveTo>
                    <a:cubicBezTo>
                      <a:pt x="1893" y="6194"/>
                      <a:pt x="78622" y="101179"/>
                      <a:pt x="98466" y="121023"/>
                    </a:cubicBezTo>
                    <a:cubicBezTo>
                      <a:pt x="118310" y="140867"/>
                      <a:pt x="108784" y="105148"/>
                      <a:pt x="119103" y="119435"/>
                    </a:cubicBezTo>
                    <a:cubicBezTo>
                      <a:pt x="129422" y="133722"/>
                      <a:pt x="150059" y="187169"/>
                      <a:pt x="160378" y="206748"/>
                    </a:cubicBezTo>
                    <a:cubicBezTo>
                      <a:pt x="170697" y="226327"/>
                      <a:pt x="179958" y="238762"/>
                      <a:pt x="181016" y="236910"/>
                    </a:cubicBezTo>
                    <a:cubicBezTo>
                      <a:pt x="182074" y="235058"/>
                      <a:pt x="182338" y="220770"/>
                      <a:pt x="166728" y="195635"/>
                    </a:cubicBezTo>
                    <a:cubicBezTo>
                      <a:pt x="151118" y="170500"/>
                      <a:pt x="115663" y="113879"/>
                      <a:pt x="87353" y="86098"/>
                    </a:cubicBezTo>
                    <a:cubicBezTo>
                      <a:pt x="59043" y="58317"/>
                      <a:pt x="-1811" y="-5448"/>
                      <a:pt x="41" y="3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3" name="フリーフォーム: 図形 1122">
                <a:extLst>
                  <a:ext uri="{FF2B5EF4-FFF2-40B4-BE49-F238E27FC236}">
                    <a16:creationId xmlns:a16="http://schemas.microsoft.com/office/drawing/2014/main" id="{06B0ABFB-0605-4597-B0FB-0AA378954287}"/>
                  </a:ext>
                </a:extLst>
              </p:cNvPr>
              <p:cNvSpPr/>
              <p:nvPr/>
            </p:nvSpPr>
            <p:spPr>
              <a:xfrm>
                <a:off x="757134" y="4613104"/>
                <a:ext cx="122799" cy="152846"/>
              </a:xfrm>
              <a:custGeom>
                <a:avLst/>
                <a:gdLst>
                  <a:gd name="connsiteX0" fmla="*/ 100116 w 122799"/>
                  <a:gd name="connsiteY0" fmla="*/ 171 h 152846"/>
                  <a:gd name="connsiteX1" fmla="*/ 122341 w 122799"/>
                  <a:gd name="connsiteY1" fmla="*/ 92246 h 152846"/>
                  <a:gd name="connsiteX2" fmla="*/ 76304 w 122799"/>
                  <a:gd name="connsiteY2" fmla="*/ 125584 h 152846"/>
                  <a:gd name="connsiteX3" fmla="*/ 104 w 122799"/>
                  <a:gd name="connsiteY3" fmla="*/ 152571 h 152846"/>
                  <a:gd name="connsiteX4" fmla="*/ 93766 w 122799"/>
                  <a:gd name="connsiteY4" fmla="*/ 138284 h 152846"/>
                  <a:gd name="connsiteX5" fmla="*/ 103291 w 122799"/>
                  <a:gd name="connsiteY5" fmla="*/ 117646 h 152846"/>
                  <a:gd name="connsiteX6" fmla="*/ 100116 w 122799"/>
                  <a:gd name="connsiteY6" fmla="*/ 171 h 15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799" h="152846">
                    <a:moveTo>
                      <a:pt x="100116" y="171"/>
                    </a:moveTo>
                    <a:cubicBezTo>
                      <a:pt x="103291" y="-4062"/>
                      <a:pt x="126310" y="71344"/>
                      <a:pt x="122341" y="92246"/>
                    </a:cubicBezTo>
                    <a:cubicBezTo>
                      <a:pt x="118372" y="113148"/>
                      <a:pt x="96677" y="115530"/>
                      <a:pt x="76304" y="125584"/>
                    </a:cubicBezTo>
                    <a:cubicBezTo>
                      <a:pt x="55931" y="135638"/>
                      <a:pt x="-2806" y="150454"/>
                      <a:pt x="104" y="152571"/>
                    </a:cubicBezTo>
                    <a:cubicBezTo>
                      <a:pt x="3014" y="154688"/>
                      <a:pt x="76568" y="144105"/>
                      <a:pt x="93766" y="138284"/>
                    </a:cubicBezTo>
                    <a:cubicBezTo>
                      <a:pt x="110964" y="132463"/>
                      <a:pt x="101439" y="139342"/>
                      <a:pt x="103291" y="117646"/>
                    </a:cubicBezTo>
                    <a:cubicBezTo>
                      <a:pt x="105143" y="95950"/>
                      <a:pt x="96941" y="4404"/>
                      <a:pt x="100116" y="1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4" name="フリーフォーム: 図形 1123">
                <a:extLst>
                  <a:ext uri="{FF2B5EF4-FFF2-40B4-BE49-F238E27FC236}">
                    <a16:creationId xmlns:a16="http://schemas.microsoft.com/office/drawing/2014/main" id="{2572C85E-CC82-4753-A410-0EBD777E398D}"/>
                  </a:ext>
                </a:extLst>
              </p:cNvPr>
              <p:cNvSpPr/>
              <p:nvPr/>
            </p:nvSpPr>
            <p:spPr>
              <a:xfrm>
                <a:off x="1413957" y="5479892"/>
                <a:ext cx="162900" cy="446570"/>
              </a:xfrm>
              <a:custGeom>
                <a:avLst/>
                <a:gdLst>
                  <a:gd name="connsiteX0" fmla="*/ 57656 w 162900"/>
                  <a:gd name="connsiteY0" fmla="*/ 158 h 446570"/>
                  <a:gd name="connsiteX1" fmla="*/ 127506 w 162900"/>
                  <a:gd name="connsiteY1" fmla="*/ 347821 h 446570"/>
                  <a:gd name="connsiteX2" fmla="*/ 94168 w 162900"/>
                  <a:gd name="connsiteY2" fmla="*/ 416083 h 446570"/>
                  <a:gd name="connsiteX3" fmla="*/ 41781 w 162900"/>
                  <a:gd name="connsiteY3" fmla="*/ 438308 h 446570"/>
                  <a:gd name="connsiteX4" fmla="*/ 5268 w 162900"/>
                  <a:gd name="connsiteY4" fmla="*/ 446246 h 446570"/>
                  <a:gd name="connsiteX5" fmla="*/ 160843 w 162900"/>
                  <a:gd name="connsiteY5" fmla="*/ 428783 h 446570"/>
                  <a:gd name="connsiteX6" fmla="*/ 95756 w 162900"/>
                  <a:gd name="connsiteY6" fmla="*/ 420846 h 446570"/>
                  <a:gd name="connsiteX7" fmla="*/ 114806 w 162900"/>
                  <a:gd name="connsiteY7" fmla="*/ 365283 h 446570"/>
                  <a:gd name="connsiteX8" fmla="*/ 100518 w 162900"/>
                  <a:gd name="connsiteY8" fmla="*/ 303371 h 446570"/>
                  <a:gd name="connsiteX9" fmla="*/ 57656 w 162900"/>
                  <a:gd name="connsiteY9" fmla="*/ 158 h 44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900" h="446570">
                    <a:moveTo>
                      <a:pt x="57656" y="158"/>
                    </a:moveTo>
                    <a:cubicBezTo>
                      <a:pt x="62154" y="7566"/>
                      <a:pt x="121421" y="278500"/>
                      <a:pt x="127506" y="347821"/>
                    </a:cubicBezTo>
                    <a:cubicBezTo>
                      <a:pt x="133591" y="417142"/>
                      <a:pt x="108456" y="401002"/>
                      <a:pt x="94168" y="416083"/>
                    </a:cubicBezTo>
                    <a:cubicBezTo>
                      <a:pt x="79881" y="431164"/>
                      <a:pt x="56597" y="433281"/>
                      <a:pt x="41781" y="438308"/>
                    </a:cubicBezTo>
                    <a:cubicBezTo>
                      <a:pt x="26965" y="443335"/>
                      <a:pt x="-14576" y="447834"/>
                      <a:pt x="5268" y="446246"/>
                    </a:cubicBezTo>
                    <a:cubicBezTo>
                      <a:pt x="25112" y="444659"/>
                      <a:pt x="145762" y="433016"/>
                      <a:pt x="160843" y="428783"/>
                    </a:cubicBezTo>
                    <a:cubicBezTo>
                      <a:pt x="175924" y="424550"/>
                      <a:pt x="103429" y="431429"/>
                      <a:pt x="95756" y="420846"/>
                    </a:cubicBezTo>
                    <a:cubicBezTo>
                      <a:pt x="88083" y="410263"/>
                      <a:pt x="114012" y="384862"/>
                      <a:pt x="114806" y="365283"/>
                    </a:cubicBezTo>
                    <a:cubicBezTo>
                      <a:pt x="115600" y="345704"/>
                      <a:pt x="110043" y="358933"/>
                      <a:pt x="100518" y="303371"/>
                    </a:cubicBezTo>
                    <a:cubicBezTo>
                      <a:pt x="90993" y="247809"/>
                      <a:pt x="53158" y="-7250"/>
                      <a:pt x="57656" y="1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フリーフォーム: 図形 1124">
                <a:extLst>
                  <a:ext uri="{FF2B5EF4-FFF2-40B4-BE49-F238E27FC236}">
                    <a16:creationId xmlns:a16="http://schemas.microsoft.com/office/drawing/2014/main" id="{F38E5549-8AC9-40CE-9B58-ECA58A5509D7}"/>
                  </a:ext>
                </a:extLst>
              </p:cNvPr>
              <p:cNvSpPr/>
              <p:nvPr/>
            </p:nvSpPr>
            <p:spPr>
              <a:xfrm>
                <a:off x="1412037" y="5356039"/>
                <a:ext cx="85676" cy="554619"/>
              </a:xfrm>
              <a:custGeom>
                <a:avLst/>
                <a:gdLst>
                  <a:gd name="connsiteX0" fmla="*/ 11951 w 85676"/>
                  <a:gd name="connsiteY0" fmla="*/ 186 h 554619"/>
                  <a:gd name="connsiteX1" fmla="*/ 4013 w 85676"/>
                  <a:gd name="connsiteY1" fmla="*/ 209736 h 554619"/>
                  <a:gd name="connsiteX2" fmla="*/ 84976 w 85676"/>
                  <a:gd name="connsiteY2" fmla="*/ 433574 h 554619"/>
                  <a:gd name="connsiteX3" fmla="*/ 45288 w 85676"/>
                  <a:gd name="connsiteY3" fmla="*/ 554224 h 554619"/>
                  <a:gd name="connsiteX4" fmla="*/ 81801 w 85676"/>
                  <a:gd name="connsiteY4" fmla="*/ 468499 h 554619"/>
                  <a:gd name="connsiteX5" fmla="*/ 59576 w 85676"/>
                  <a:gd name="connsiteY5" fmla="*/ 363724 h 554619"/>
                  <a:gd name="connsiteX6" fmla="*/ 8776 w 85676"/>
                  <a:gd name="connsiteY6" fmla="*/ 230374 h 554619"/>
                  <a:gd name="connsiteX7" fmla="*/ 8776 w 85676"/>
                  <a:gd name="connsiteY7" fmla="*/ 173224 h 554619"/>
                  <a:gd name="connsiteX8" fmla="*/ 11951 w 85676"/>
                  <a:gd name="connsiteY8" fmla="*/ 186 h 55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76" h="554619">
                    <a:moveTo>
                      <a:pt x="11951" y="186"/>
                    </a:moveTo>
                    <a:cubicBezTo>
                      <a:pt x="11157" y="6271"/>
                      <a:pt x="-8158" y="137505"/>
                      <a:pt x="4013" y="209736"/>
                    </a:cubicBezTo>
                    <a:cubicBezTo>
                      <a:pt x="16184" y="281967"/>
                      <a:pt x="78097" y="376159"/>
                      <a:pt x="84976" y="433574"/>
                    </a:cubicBezTo>
                    <a:cubicBezTo>
                      <a:pt x="91855" y="490989"/>
                      <a:pt x="45817" y="548403"/>
                      <a:pt x="45288" y="554224"/>
                    </a:cubicBezTo>
                    <a:cubicBezTo>
                      <a:pt x="44759" y="560045"/>
                      <a:pt x="79420" y="500249"/>
                      <a:pt x="81801" y="468499"/>
                    </a:cubicBezTo>
                    <a:cubicBezTo>
                      <a:pt x="84182" y="436749"/>
                      <a:pt x="71747" y="403411"/>
                      <a:pt x="59576" y="363724"/>
                    </a:cubicBezTo>
                    <a:cubicBezTo>
                      <a:pt x="47405" y="324037"/>
                      <a:pt x="17243" y="262124"/>
                      <a:pt x="8776" y="230374"/>
                    </a:cubicBezTo>
                    <a:cubicBezTo>
                      <a:pt x="309" y="198624"/>
                      <a:pt x="5601" y="207355"/>
                      <a:pt x="8776" y="173224"/>
                    </a:cubicBezTo>
                    <a:cubicBezTo>
                      <a:pt x="11951" y="139093"/>
                      <a:pt x="12745" y="-5899"/>
                      <a:pt x="11951" y="1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6" name="フリーフォーム: 図形 1125">
                <a:extLst>
                  <a:ext uri="{FF2B5EF4-FFF2-40B4-BE49-F238E27FC236}">
                    <a16:creationId xmlns:a16="http://schemas.microsoft.com/office/drawing/2014/main" id="{571C7520-1610-473D-B5AF-7E6D503B4C76}"/>
                  </a:ext>
                </a:extLst>
              </p:cNvPr>
              <p:cNvSpPr/>
              <p:nvPr/>
            </p:nvSpPr>
            <p:spPr>
              <a:xfrm>
                <a:off x="301603" y="4392611"/>
                <a:ext cx="236564" cy="634863"/>
              </a:xfrm>
              <a:custGeom>
                <a:avLst/>
                <a:gdLst>
                  <a:gd name="connsiteX0" fmla="*/ 236560 w 236564"/>
                  <a:gd name="connsiteY0" fmla="*/ 2 h 634863"/>
                  <a:gd name="connsiteX1" fmla="*/ 88922 w 236564"/>
                  <a:gd name="connsiteY1" fmla="*/ 114302 h 634863"/>
                  <a:gd name="connsiteX2" fmla="*/ 65110 w 236564"/>
                  <a:gd name="connsiteY2" fmla="*/ 160339 h 634863"/>
                  <a:gd name="connsiteX3" fmla="*/ 1610 w 236564"/>
                  <a:gd name="connsiteY3" fmla="*/ 441327 h 634863"/>
                  <a:gd name="connsiteX4" fmla="*/ 25422 w 236564"/>
                  <a:gd name="connsiteY4" fmla="*/ 206377 h 634863"/>
                  <a:gd name="connsiteX5" fmla="*/ 22 w 236564"/>
                  <a:gd name="connsiteY5" fmla="*/ 358777 h 634863"/>
                  <a:gd name="connsiteX6" fmla="*/ 20660 w 236564"/>
                  <a:gd name="connsiteY6" fmla="*/ 631827 h 634863"/>
                  <a:gd name="connsiteX7" fmla="*/ 3197 w 236564"/>
                  <a:gd name="connsiteY7" fmla="*/ 482602 h 634863"/>
                  <a:gd name="connsiteX8" fmla="*/ 65110 w 236564"/>
                  <a:gd name="connsiteY8" fmla="*/ 142877 h 634863"/>
                  <a:gd name="connsiteX9" fmla="*/ 93685 w 236564"/>
                  <a:gd name="connsiteY9" fmla="*/ 111127 h 634863"/>
                  <a:gd name="connsiteX10" fmla="*/ 236560 w 236564"/>
                  <a:gd name="connsiteY10" fmla="*/ 2 h 6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564" h="634863">
                    <a:moveTo>
                      <a:pt x="236560" y="2"/>
                    </a:moveTo>
                    <a:cubicBezTo>
                      <a:pt x="235766" y="531"/>
                      <a:pt x="117497" y="87579"/>
                      <a:pt x="88922" y="114302"/>
                    </a:cubicBezTo>
                    <a:cubicBezTo>
                      <a:pt x="60347" y="141025"/>
                      <a:pt x="79662" y="105835"/>
                      <a:pt x="65110" y="160339"/>
                    </a:cubicBezTo>
                    <a:cubicBezTo>
                      <a:pt x="50558" y="214843"/>
                      <a:pt x="8225" y="433654"/>
                      <a:pt x="1610" y="441327"/>
                    </a:cubicBezTo>
                    <a:cubicBezTo>
                      <a:pt x="-5005" y="449000"/>
                      <a:pt x="25687" y="220135"/>
                      <a:pt x="25422" y="206377"/>
                    </a:cubicBezTo>
                    <a:cubicBezTo>
                      <a:pt x="25157" y="192619"/>
                      <a:pt x="816" y="287869"/>
                      <a:pt x="22" y="358777"/>
                    </a:cubicBezTo>
                    <a:cubicBezTo>
                      <a:pt x="-772" y="429685"/>
                      <a:pt x="20131" y="611190"/>
                      <a:pt x="20660" y="631827"/>
                    </a:cubicBezTo>
                    <a:cubicBezTo>
                      <a:pt x="21189" y="652464"/>
                      <a:pt x="-4211" y="564094"/>
                      <a:pt x="3197" y="482602"/>
                    </a:cubicBezTo>
                    <a:cubicBezTo>
                      <a:pt x="10605" y="401110"/>
                      <a:pt x="50029" y="204789"/>
                      <a:pt x="65110" y="142877"/>
                    </a:cubicBezTo>
                    <a:cubicBezTo>
                      <a:pt x="80191" y="80965"/>
                      <a:pt x="65904" y="135469"/>
                      <a:pt x="93685" y="111127"/>
                    </a:cubicBezTo>
                    <a:cubicBezTo>
                      <a:pt x="121466" y="86785"/>
                      <a:pt x="237354" y="-527"/>
                      <a:pt x="236560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7" name="フリーフォーム: 図形 1126">
                <a:extLst>
                  <a:ext uri="{FF2B5EF4-FFF2-40B4-BE49-F238E27FC236}">
                    <a16:creationId xmlns:a16="http://schemas.microsoft.com/office/drawing/2014/main" id="{E24FDB32-DA69-46D0-AC08-CC5657E49888}"/>
                  </a:ext>
                </a:extLst>
              </p:cNvPr>
              <p:cNvSpPr/>
              <p:nvPr/>
            </p:nvSpPr>
            <p:spPr>
              <a:xfrm>
                <a:off x="338135" y="4388298"/>
                <a:ext cx="201701" cy="195186"/>
              </a:xfrm>
              <a:custGeom>
                <a:avLst/>
                <a:gdLst>
                  <a:gd name="connsiteX0" fmla="*/ 200028 w 201701"/>
                  <a:gd name="connsiteY0" fmla="*/ 2727 h 195186"/>
                  <a:gd name="connsiteX1" fmla="*/ 33340 w 201701"/>
                  <a:gd name="connsiteY1" fmla="*/ 107502 h 195186"/>
                  <a:gd name="connsiteX2" fmla="*/ 85728 w 201701"/>
                  <a:gd name="connsiteY2" fmla="*/ 83690 h 195186"/>
                  <a:gd name="connsiteX3" fmla="*/ 3 w 201701"/>
                  <a:gd name="connsiteY3" fmla="*/ 194815 h 195186"/>
                  <a:gd name="connsiteX4" fmla="*/ 82553 w 201701"/>
                  <a:gd name="connsiteY4" fmla="*/ 117027 h 195186"/>
                  <a:gd name="connsiteX5" fmla="*/ 119065 w 201701"/>
                  <a:gd name="connsiteY5" fmla="*/ 44002 h 195186"/>
                  <a:gd name="connsiteX6" fmla="*/ 119065 w 201701"/>
                  <a:gd name="connsiteY6" fmla="*/ 31302 h 195186"/>
                  <a:gd name="connsiteX7" fmla="*/ 200028 w 201701"/>
                  <a:gd name="connsiteY7" fmla="*/ 2727 h 19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701" h="195186">
                    <a:moveTo>
                      <a:pt x="200028" y="2727"/>
                    </a:moveTo>
                    <a:cubicBezTo>
                      <a:pt x="185740" y="15427"/>
                      <a:pt x="52390" y="94008"/>
                      <a:pt x="33340" y="107502"/>
                    </a:cubicBezTo>
                    <a:cubicBezTo>
                      <a:pt x="14290" y="120996"/>
                      <a:pt x="91284" y="69138"/>
                      <a:pt x="85728" y="83690"/>
                    </a:cubicBezTo>
                    <a:cubicBezTo>
                      <a:pt x="80172" y="98242"/>
                      <a:pt x="532" y="189259"/>
                      <a:pt x="3" y="194815"/>
                    </a:cubicBezTo>
                    <a:cubicBezTo>
                      <a:pt x="-526" y="200371"/>
                      <a:pt x="62709" y="142163"/>
                      <a:pt x="82553" y="117027"/>
                    </a:cubicBezTo>
                    <a:cubicBezTo>
                      <a:pt x="102397" y="91891"/>
                      <a:pt x="112980" y="58289"/>
                      <a:pt x="119065" y="44002"/>
                    </a:cubicBezTo>
                    <a:cubicBezTo>
                      <a:pt x="125150" y="29715"/>
                      <a:pt x="105307" y="37123"/>
                      <a:pt x="119065" y="31302"/>
                    </a:cubicBezTo>
                    <a:cubicBezTo>
                      <a:pt x="132823" y="25481"/>
                      <a:pt x="214316" y="-9973"/>
                      <a:pt x="200028" y="27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A63550EA-6B21-4068-A779-5C67F0E97479}"/>
                  </a:ext>
                </a:extLst>
              </p:cNvPr>
              <p:cNvSpPr/>
              <p:nvPr/>
            </p:nvSpPr>
            <p:spPr>
              <a:xfrm>
                <a:off x="508834" y="4430557"/>
                <a:ext cx="190596" cy="226895"/>
              </a:xfrm>
              <a:custGeom>
                <a:avLst/>
                <a:gdLst>
                  <a:gd name="connsiteX0" fmla="*/ 754 w 190596"/>
                  <a:gd name="connsiteY0" fmla="*/ 156 h 226895"/>
                  <a:gd name="connsiteX1" fmla="*/ 88066 w 190596"/>
                  <a:gd name="connsiteY1" fmla="*/ 63656 h 226895"/>
                  <a:gd name="connsiteX2" fmla="*/ 189666 w 190596"/>
                  <a:gd name="connsiteY2" fmla="*/ 225581 h 226895"/>
                  <a:gd name="connsiteX3" fmla="*/ 135691 w 190596"/>
                  <a:gd name="connsiteY3" fmla="*/ 136681 h 226895"/>
                  <a:gd name="connsiteX4" fmla="*/ 88066 w 190596"/>
                  <a:gd name="connsiteY4" fmla="*/ 73181 h 226895"/>
                  <a:gd name="connsiteX5" fmla="*/ 86479 w 190596"/>
                  <a:gd name="connsiteY5" fmla="*/ 82706 h 226895"/>
                  <a:gd name="connsiteX6" fmla="*/ 48379 w 190596"/>
                  <a:gd name="connsiteY6" fmla="*/ 46193 h 226895"/>
                  <a:gd name="connsiteX7" fmla="*/ 754 w 190596"/>
                  <a:gd name="connsiteY7" fmla="*/ 156 h 22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96" h="226895">
                    <a:moveTo>
                      <a:pt x="754" y="156"/>
                    </a:moveTo>
                    <a:cubicBezTo>
                      <a:pt x="7368" y="3066"/>
                      <a:pt x="56581" y="26085"/>
                      <a:pt x="88066" y="63656"/>
                    </a:cubicBezTo>
                    <a:cubicBezTo>
                      <a:pt x="119551" y="101227"/>
                      <a:pt x="181729" y="213410"/>
                      <a:pt x="189666" y="225581"/>
                    </a:cubicBezTo>
                    <a:cubicBezTo>
                      <a:pt x="197603" y="237752"/>
                      <a:pt x="152624" y="162081"/>
                      <a:pt x="135691" y="136681"/>
                    </a:cubicBezTo>
                    <a:cubicBezTo>
                      <a:pt x="118758" y="111281"/>
                      <a:pt x="96268" y="82177"/>
                      <a:pt x="88066" y="73181"/>
                    </a:cubicBezTo>
                    <a:cubicBezTo>
                      <a:pt x="79864" y="64185"/>
                      <a:pt x="93093" y="87204"/>
                      <a:pt x="86479" y="82706"/>
                    </a:cubicBezTo>
                    <a:cubicBezTo>
                      <a:pt x="79865" y="78208"/>
                      <a:pt x="63990" y="56512"/>
                      <a:pt x="48379" y="46193"/>
                    </a:cubicBezTo>
                    <a:cubicBezTo>
                      <a:pt x="32769" y="35874"/>
                      <a:pt x="-5860" y="-2754"/>
                      <a:pt x="754" y="1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79024AB9-8380-4157-BF09-03494BEFD865}"/>
                  </a:ext>
                </a:extLst>
              </p:cNvPr>
              <p:cNvSpPr/>
              <p:nvPr/>
            </p:nvSpPr>
            <p:spPr>
              <a:xfrm>
                <a:off x="514328" y="4408191"/>
                <a:ext cx="311186" cy="658409"/>
              </a:xfrm>
              <a:custGeom>
                <a:avLst/>
                <a:gdLst>
                  <a:gd name="connsiteX0" fmla="*/ 22 w 311186"/>
                  <a:gd name="connsiteY0" fmla="*/ 297 h 658409"/>
                  <a:gd name="connsiteX1" fmla="*/ 82572 w 311186"/>
                  <a:gd name="connsiteY1" fmla="*/ 38397 h 658409"/>
                  <a:gd name="connsiteX2" fmla="*/ 152422 w 311186"/>
                  <a:gd name="connsiteY2" fmla="*/ 170159 h 658409"/>
                  <a:gd name="connsiteX3" fmla="*/ 154010 w 311186"/>
                  <a:gd name="connsiteY3" fmla="*/ 151109 h 658409"/>
                  <a:gd name="connsiteX4" fmla="*/ 223860 w 311186"/>
                  <a:gd name="connsiteY4" fmla="*/ 314622 h 658409"/>
                  <a:gd name="connsiteX5" fmla="*/ 223860 w 311186"/>
                  <a:gd name="connsiteY5" fmla="*/ 440034 h 658409"/>
                  <a:gd name="connsiteX6" fmla="*/ 241322 w 311186"/>
                  <a:gd name="connsiteY6" fmla="*/ 467022 h 658409"/>
                  <a:gd name="connsiteX7" fmla="*/ 311172 w 311186"/>
                  <a:gd name="connsiteY7" fmla="*/ 657522 h 658409"/>
                  <a:gd name="connsiteX8" fmla="*/ 234972 w 311186"/>
                  <a:gd name="connsiteY8" fmla="*/ 379709 h 658409"/>
                  <a:gd name="connsiteX9" fmla="*/ 207985 w 311186"/>
                  <a:gd name="connsiteY9" fmla="*/ 233659 h 658409"/>
                  <a:gd name="connsiteX10" fmla="*/ 117497 w 311186"/>
                  <a:gd name="connsiteY10" fmla="*/ 68559 h 658409"/>
                  <a:gd name="connsiteX11" fmla="*/ 90510 w 311186"/>
                  <a:gd name="connsiteY11" fmla="*/ 22522 h 658409"/>
                  <a:gd name="connsiteX12" fmla="*/ 22 w 311186"/>
                  <a:gd name="connsiteY12" fmla="*/ 297 h 65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186" h="658409">
                    <a:moveTo>
                      <a:pt x="22" y="297"/>
                    </a:moveTo>
                    <a:cubicBezTo>
                      <a:pt x="-1301" y="2943"/>
                      <a:pt x="57172" y="10087"/>
                      <a:pt x="82572" y="38397"/>
                    </a:cubicBezTo>
                    <a:cubicBezTo>
                      <a:pt x="107972" y="66707"/>
                      <a:pt x="140516" y="151374"/>
                      <a:pt x="152422" y="170159"/>
                    </a:cubicBezTo>
                    <a:cubicBezTo>
                      <a:pt x="164328" y="188944"/>
                      <a:pt x="142104" y="127032"/>
                      <a:pt x="154010" y="151109"/>
                    </a:cubicBezTo>
                    <a:cubicBezTo>
                      <a:pt x="165916" y="175186"/>
                      <a:pt x="212218" y="266468"/>
                      <a:pt x="223860" y="314622"/>
                    </a:cubicBezTo>
                    <a:cubicBezTo>
                      <a:pt x="235502" y="362776"/>
                      <a:pt x="220950" y="414634"/>
                      <a:pt x="223860" y="440034"/>
                    </a:cubicBezTo>
                    <a:cubicBezTo>
                      <a:pt x="226770" y="465434"/>
                      <a:pt x="226770" y="430774"/>
                      <a:pt x="241322" y="467022"/>
                    </a:cubicBezTo>
                    <a:cubicBezTo>
                      <a:pt x="255874" y="503270"/>
                      <a:pt x="312230" y="672074"/>
                      <a:pt x="311172" y="657522"/>
                    </a:cubicBezTo>
                    <a:cubicBezTo>
                      <a:pt x="310114" y="642970"/>
                      <a:pt x="252170" y="450353"/>
                      <a:pt x="234972" y="379709"/>
                    </a:cubicBezTo>
                    <a:cubicBezTo>
                      <a:pt x="217774" y="309065"/>
                      <a:pt x="227564" y="285517"/>
                      <a:pt x="207985" y="233659"/>
                    </a:cubicBezTo>
                    <a:cubicBezTo>
                      <a:pt x="188406" y="181801"/>
                      <a:pt x="117497" y="68559"/>
                      <a:pt x="117497" y="68559"/>
                    </a:cubicBezTo>
                    <a:cubicBezTo>
                      <a:pt x="97918" y="33370"/>
                      <a:pt x="112206" y="31782"/>
                      <a:pt x="90510" y="22522"/>
                    </a:cubicBezTo>
                    <a:cubicBezTo>
                      <a:pt x="68814" y="13262"/>
                      <a:pt x="1345" y="-2349"/>
                      <a:pt x="22" y="2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B2E11367-3B27-49E0-8AE3-76BF82AE6451}"/>
                  </a:ext>
                </a:extLst>
              </p:cNvPr>
              <p:cNvSpPr/>
              <p:nvPr/>
            </p:nvSpPr>
            <p:spPr>
              <a:xfrm>
                <a:off x="920740" y="4778203"/>
                <a:ext cx="178247" cy="471236"/>
              </a:xfrm>
              <a:custGeom>
                <a:avLst/>
                <a:gdLst>
                  <a:gd name="connsiteX0" fmla="*/ 10 w 178247"/>
                  <a:gd name="connsiteY0" fmla="*/ 172 h 471236"/>
                  <a:gd name="connsiteX1" fmla="*/ 25410 w 178247"/>
                  <a:gd name="connsiteY1" fmla="*/ 103360 h 471236"/>
                  <a:gd name="connsiteX2" fmla="*/ 41285 w 178247"/>
                  <a:gd name="connsiteY2" fmla="*/ 197022 h 471236"/>
                  <a:gd name="connsiteX3" fmla="*/ 85735 w 178247"/>
                  <a:gd name="connsiteY3" fmla="*/ 309735 h 471236"/>
                  <a:gd name="connsiteX4" fmla="*/ 177810 w 178247"/>
                  <a:gd name="connsiteY4" fmla="*/ 468485 h 471236"/>
                  <a:gd name="connsiteX5" fmla="*/ 44460 w 178247"/>
                  <a:gd name="connsiteY5" fmla="*/ 166860 h 471236"/>
                  <a:gd name="connsiteX6" fmla="*/ 77798 w 178247"/>
                  <a:gd name="connsiteY6" fmla="*/ 270047 h 471236"/>
                  <a:gd name="connsiteX7" fmla="*/ 55573 w 178247"/>
                  <a:gd name="connsiteY7" fmla="*/ 230360 h 471236"/>
                  <a:gd name="connsiteX8" fmla="*/ 14298 w 178247"/>
                  <a:gd name="connsiteY8" fmla="*/ 109710 h 471236"/>
                  <a:gd name="connsiteX9" fmla="*/ 28585 w 178247"/>
                  <a:gd name="connsiteY9" fmla="*/ 128760 h 471236"/>
                  <a:gd name="connsiteX10" fmla="*/ 10 w 178247"/>
                  <a:gd name="connsiteY10" fmla="*/ 172 h 47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247" h="471236">
                    <a:moveTo>
                      <a:pt x="10" y="172"/>
                    </a:moveTo>
                    <a:cubicBezTo>
                      <a:pt x="-519" y="-4061"/>
                      <a:pt x="18531" y="70552"/>
                      <a:pt x="25410" y="103360"/>
                    </a:cubicBezTo>
                    <a:cubicBezTo>
                      <a:pt x="32289" y="136168"/>
                      <a:pt x="31231" y="162626"/>
                      <a:pt x="41285" y="197022"/>
                    </a:cubicBezTo>
                    <a:cubicBezTo>
                      <a:pt x="51339" y="231418"/>
                      <a:pt x="62981" y="264491"/>
                      <a:pt x="85735" y="309735"/>
                    </a:cubicBezTo>
                    <a:cubicBezTo>
                      <a:pt x="108489" y="354979"/>
                      <a:pt x="184689" y="492297"/>
                      <a:pt x="177810" y="468485"/>
                    </a:cubicBezTo>
                    <a:cubicBezTo>
                      <a:pt x="170931" y="444673"/>
                      <a:pt x="61129" y="199933"/>
                      <a:pt x="44460" y="166860"/>
                    </a:cubicBezTo>
                    <a:cubicBezTo>
                      <a:pt x="27791" y="133787"/>
                      <a:pt x="75946" y="259464"/>
                      <a:pt x="77798" y="270047"/>
                    </a:cubicBezTo>
                    <a:cubicBezTo>
                      <a:pt x="79650" y="280630"/>
                      <a:pt x="66156" y="257083"/>
                      <a:pt x="55573" y="230360"/>
                    </a:cubicBezTo>
                    <a:cubicBezTo>
                      <a:pt x="44990" y="203637"/>
                      <a:pt x="18796" y="126643"/>
                      <a:pt x="14298" y="109710"/>
                    </a:cubicBezTo>
                    <a:cubicBezTo>
                      <a:pt x="9800" y="92777"/>
                      <a:pt x="31231" y="143312"/>
                      <a:pt x="28585" y="128760"/>
                    </a:cubicBezTo>
                    <a:cubicBezTo>
                      <a:pt x="25939" y="114208"/>
                      <a:pt x="539" y="4405"/>
                      <a:pt x="10" y="1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A495ADE1-75F6-46EE-944A-9021D2FCF718}"/>
                  </a:ext>
                </a:extLst>
              </p:cNvPr>
              <p:cNvSpPr/>
              <p:nvPr/>
            </p:nvSpPr>
            <p:spPr>
              <a:xfrm>
                <a:off x="777219" y="4842674"/>
                <a:ext cx="325309" cy="655138"/>
              </a:xfrm>
              <a:custGeom>
                <a:avLst/>
                <a:gdLst>
                  <a:gd name="connsiteX0" fmla="*/ 656 w 325309"/>
                  <a:gd name="connsiteY0" fmla="*/ 2376 h 655138"/>
                  <a:gd name="connsiteX1" fmla="*/ 80031 w 325309"/>
                  <a:gd name="connsiteY1" fmla="*/ 278601 h 655138"/>
                  <a:gd name="connsiteX2" fmla="*/ 105431 w 325309"/>
                  <a:gd name="connsiteY2" fmla="*/ 343689 h 655138"/>
                  <a:gd name="connsiteX3" fmla="*/ 321331 w 325309"/>
                  <a:gd name="connsiteY3" fmla="*/ 650076 h 655138"/>
                  <a:gd name="connsiteX4" fmla="*/ 235606 w 325309"/>
                  <a:gd name="connsiteY4" fmla="*/ 523076 h 655138"/>
                  <a:gd name="connsiteX5" fmla="*/ 111781 w 325309"/>
                  <a:gd name="connsiteY5" fmla="*/ 370676 h 655138"/>
                  <a:gd name="connsiteX6" fmla="*/ 94319 w 325309"/>
                  <a:gd name="connsiteY6" fmla="*/ 316701 h 655138"/>
                  <a:gd name="connsiteX7" fmla="*/ 45106 w 325309"/>
                  <a:gd name="connsiteY7" fmla="*/ 153189 h 655138"/>
                  <a:gd name="connsiteX8" fmla="*/ 656 w 325309"/>
                  <a:gd name="connsiteY8" fmla="*/ 2376 h 65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5309" h="655138">
                    <a:moveTo>
                      <a:pt x="656" y="2376"/>
                    </a:moveTo>
                    <a:cubicBezTo>
                      <a:pt x="6477" y="23278"/>
                      <a:pt x="62569" y="221716"/>
                      <a:pt x="80031" y="278601"/>
                    </a:cubicBezTo>
                    <a:cubicBezTo>
                      <a:pt x="97493" y="335486"/>
                      <a:pt x="65214" y="281777"/>
                      <a:pt x="105431" y="343689"/>
                    </a:cubicBezTo>
                    <a:cubicBezTo>
                      <a:pt x="145648" y="405601"/>
                      <a:pt x="299635" y="620178"/>
                      <a:pt x="321331" y="650076"/>
                    </a:cubicBezTo>
                    <a:cubicBezTo>
                      <a:pt x="343027" y="679974"/>
                      <a:pt x="270531" y="569643"/>
                      <a:pt x="235606" y="523076"/>
                    </a:cubicBezTo>
                    <a:cubicBezTo>
                      <a:pt x="200681" y="476509"/>
                      <a:pt x="135329" y="405072"/>
                      <a:pt x="111781" y="370676"/>
                    </a:cubicBezTo>
                    <a:cubicBezTo>
                      <a:pt x="88233" y="336280"/>
                      <a:pt x="105431" y="352949"/>
                      <a:pt x="94319" y="316701"/>
                    </a:cubicBezTo>
                    <a:cubicBezTo>
                      <a:pt x="83207" y="280453"/>
                      <a:pt x="60981" y="202401"/>
                      <a:pt x="45106" y="153189"/>
                    </a:cubicBezTo>
                    <a:cubicBezTo>
                      <a:pt x="29231" y="103977"/>
                      <a:pt x="-5165" y="-18526"/>
                      <a:pt x="656" y="23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595013A6-D825-4506-9644-2E7A3CEF24B5}"/>
                  </a:ext>
                </a:extLst>
              </p:cNvPr>
              <p:cNvSpPr/>
              <p:nvPr/>
            </p:nvSpPr>
            <p:spPr>
              <a:xfrm>
                <a:off x="281722" y="4765321"/>
                <a:ext cx="289059" cy="694002"/>
              </a:xfrm>
              <a:custGeom>
                <a:avLst/>
                <a:gdLst>
                  <a:gd name="connsiteX0" fmla="*/ 15141 w 289059"/>
                  <a:gd name="connsiteY0" fmla="*/ 354 h 694002"/>
                  <a:gd name="connsiteX1" fmla="*/ 21491 w 289059"/>
                  <a:gd name="connsiteY1" fmla="*/ 260704 h 694002"/>
                  <a:gd name="connsiteX2" fmla="*/ 54828 w 289059"/>
                  <a:gd name="connsiteY2" fmla="*/ 371829 h 694002"/>
                  <a:gd name="connsiteX3" fmla="*/ 288191 w 289059"/>
                  <a:gd name="connsiteY3" fmla="*/ 690917 h 694002"/>
                  <a:gd name="connsiteX4" fmla="*/ 135791 w 289059"/>
                  <a:gd name="connsiteY4" fmla="*/ 533754 h 694002"/>
                  <a:gd name="connsiteX5" fmla="*/ 180241 w 289059"/>
                  <a:gd name="connsiteY5" fmla="*/ 535342 h 694002"/>
                  <a:gd name="connsiteX6" fmla="*/ 80228 w 289059"/>
                  <a:gd name="connsiteY6" fmla="*/ 378179 h 694002"/>
                  <a:gd name="connsiteX7" fmla="*/ 2441 w 289059"/>
                  <a:gd name="connsiteY7" fmla="*/ 208317 h 694002"/>
                  <a:gd name="connsiteX8" fmla="*/ 15141 w 289059"/>
                  <a:gd name="connsiteY8" fmla="*/ 354 h 69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059" h="694002">
                    <a:moveTo>
                      <a:pt x="15141" y="354"/>
                    </a:moveTo>
                    <a:cubicBezTo>
                      <a:pt x="18316" y="9085"/>
                      <a:pt x="14876" y="198792"/>
                      <a:pt x="21491" y="260704"/>
                    </a:cubicBezTo>
                    <a:cubicBezTo>
                      <a:pt x="28106" y="322617"/>
                      <a:pt x="10378" y="300127"/>
                      <a:pt x="54828" y="371829"/>
                    </a:cubicBezTo>
                    <a:cubicBezTo>
                      <a:pt x="99278" y="443531"/>
                      <a:pt x="274697" y="663930"/>
                      <a:pt x="288191" y="690917"/>
                    </a:cubicBezTo>
                    <a:cubicBezTo>
                      <a:pt x="301685" y="717905"/>
                      <a:pt x="153783" y="559683"/>
                      <a:pt x="135791" y="533754"/>
                    </a:cubicBezTo>
                    <a:cubicBezTo>
                      <a:pt x="117799" y="507825"/>
                      <a:pt x="189501" y="561271"/>
                      <a:pt x="180241" y="535342"/>
                    </a:cubicBezTo>
                    <a:cubicBezTo>
                      <a:pt x="170981" y="509413"/>
                      <a:pt x="109861" y="432683"/>
                      <a:pt x="80228" y="378179"/>
                    </a:cubicBezTo>
                    <a:cubicBezTo>
                      <a:pt x="50595" y="323675"/>
                      <a:pt x="11437" y="270229"/>
                      <a:pt x="2441" y="208317"/>
                    </a:cubicBezTo>
                    <a:cubicBezTo>
                      <a:pt x="-6555" y="146405"/>
                      <a:pt x="11966" y="-8377"/>
                      <a:pt x="15141" y="3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4F2D6B4D-FE34-4C7D-9874-AAAD45193966}"/>
                  </a:ext>
                </a:extLst>
              </p:cNvPr>
              <p:cNvSpPr/>
              <p:nvPr/>
            </p:nvSpPr>
            <p:spPr>
              <a:xfrm>
                <a:off x="861105" y="5207969"/>
                <a:ext cx="217662" cy="297073"/>
              </a:xfrm>
              <a:custGeom>
                <a:avLst/>
                <a:gdLst>
                  <a:gd name="connsiteX0" fmla="*/ 908 w 217662"/>
                  <a:gd name="connsiteY0" fmla="*/ 619 h 297073"/>
                  <a:gd name="connsiteX1" fmla="*/ 86633 w 217662"/>
                  <a:gd name="connsiteY1" fmla="*/ 124444 h 297073"/>
                  <a:gd name="connsiteX2" fmla="*/ 216808 w 217662"/>
                  <a:gd name="connsiteY2" fmla="*/ 295894 h 297073"/>
                  <a:gd name="connsiteX3" fmla="*/ 140608 w 217662"/>
                  <a:gd name="connsiteY3" fmla="*/ 197469 h 297073"/>
                  <a:gd name="connsiteX4" fmla="*/ 92983 w 217662"/>
                  <a:gd name="connsiteY4" fmla="*/ 145081 h 297073"/>
                  <a:gd name="connsiteX5" fmla="*/ 127908 w 217662"/>
                  <a:gd name="connsiteY5" fmla="*/ 200644 h 297073"/>
                  <a:gd name="connsiteX6" fmla="*/ 46945 w 217662"/>
                  <a:gd name="connsiteY6" fmla="*/ 81581 h 297073"/>
                  <a:gd name="connsiteX7" fmla="*/ 908 w 217662"/>
                  <a:gd name="connsiteY7" fmla="*/ 619 h 29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662" h="297073">
                    <a:moveTo>
                      <a:pt x="908" y="619"/>
                    </a:moveTo>
                    <a:cubicBezTo>
                      <a:pt x="7523" y="7763"/>
                      <a:pt x="50650" y="75232"/>
                      <a:pt x="86633" y="124444"/>
                    </a:cubicBezTo>
                    <a:cubicBezTo>
                      <a:pt x="122616" y="173656"/>
                      <a:pt x="207812" y="283723"/>
                      <a:pt x="216808" y="295894"/>
                    </a:cubicBezTo>
                    <a:cubicBezTo>
                      <a:pt x="225804" y="308065"/>
                      <a:pt x="161245" y="222604"/>
                      <a:pt x="140608" y="197469"/>
                    </a:cubicBezTo>
                    <a:cubicBezTo>
                      <a:pt x="119971" y="172334"/>
                      <a:pt x="95100" y="144552"/>
                      <a:pt x="92983" y="145081"/>
                    </a:cubicBezTo>
                    <a:cubicBezTo>
                      <a:pt x="90866" y="145610"/>
                      <a:pt x="135581" y="211227"/>
                      <a:pt x="127908" y="200644"/>
                    </a:cubicBezTo>
                    <a:cubicBezTo>
                      <a:pt x="120235" y="190061"/>
                      <a:pt x="46945" y="81581"/>
                      <a:pt x="46945" y="81581"/>
                    </a:cubicBezTo>
                    <a:cubicBezTo>
                      <a:pt x="25249" y="49831"/>
                      <a:pt x="-5707" y="-6525"/>
                      <a:pt x="908" y="6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B58DF545-AC2E-42B3-B31A-FECDDCF58072}"/>
                  </a:ext>
                </a:extLst>
              </p:cNvPr>
              <p:cNvSpPr/>
              <p:nvPr/>
            </p:nvSpPr>
            <p:spPr>
              <a:xfrm>
                <a:off x="988996" y="5500652"/>
                <a:ext cx="190754" cy="491813"/>
              </a:xfrm>
              <a:custGeom>
                <a:avLst/>
                <a:gdLst>
                  <a:gd name="connsiteX0" fmla="*/ 100029 w 190754"/>
                  <a:gd name="connsiteY0" fmla="*/ 17498 h 491813"/>
                  <a:gd name="connsiteX1" fmla="*/ 179404 w 190754"/>
                  <a:gd name="connsiteY1" fmla="*/ 173073 h 491813"/>
                  <a:gd name="connsiteX2" fmla="*/ 36529 w 190754"/>
                  <a:gd name="connsiteY2" fmla="*/ 36 h 491813"/>
                  <a:gd name="connsiteX3" fmla="*/ 166704 w 190754"/>
                  <a:gd name="connsiteY3" fmla="*/ 190536 h 491813"/>
                  <a:gd name="connsiteX4" fmla="*/ 180992 w 190754"/>
                  <a:gd name="connsiteY4" fmla="*/ 266736 h 491813"/>
                  <a:gd name="connsiteX5" fmla="*/ 177817 w 190754"/>
                  <a:gd name="connsiteY5" fmla="*/ 308011 h 491813"/>
                  <a:gd name="connsiteX6" fmla="*/ 122254 w 190754"/>
                  <a:gd name="connsiteY6" fmla="*/ 403261 h 491813"/>
                  <a:gd name="connsiteX7" fmla="*/ 58754 w 190754"/>
                  <a:gd name="connsiteY7" fmla="*/ 465173 h 491813"/>
                  <a:gd name="connsiteX8" fmla="*/ 17 w 190754"/>
                  <a:gd name="connsiteY8" fmla="*/ 482636 h 491813"/>
                  <a:gd name="connsiteX9" fmla="*/ 53992 w 190754"/>
                  <a:gd name="connsiteY9" fmla="*/ 484223 h 491813"/>
                  <a:gd name="connsiteX10" fmla="*/ 173054 w 190754"/>
                  <a:gd name="connsiteY10" fmla="*/ 384211 h 491813"/>
                  <a:gd name="connsiteX11" fmla="*/ 180992 w 190754"/>
                  <a:gd name="connsiteY11" fmla="*/ 187361 h 491813"/>
                  <a:gd name="connsiteX12" fmla="*/ 100029 w 190754"/>
                  <a:gd name="connsiteY12" fmla="*/ 17498 h 4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754" h="491813">
                    <a:moveTo>
                      <a:pt x="100029" y="17498"/>
                    </a:moveTo>
                    <a:cubicBezTo>
                      <a:pt x="99764" y="15117"/>
                      <a:pt x="189987" y="175983"/>
                      <a:pt x="179404" y="173073"/>
                    </a:cubicBezTo>
                    <a:cubicBezTo>
                      <a:pt x="168821" y="170163"/>
                      <a:pt x="38646" y="-2874"/>
                      <a:pt x="36529" y="36"/>
                    </a:cubicBezTo>
                    <a:cubicBezTo>
                      <a:pt x="34412" y="2946"/>
                      <a:pt x="142627" y="146086"/>
                      <a:pt x="166704" y="190536"/>
                    </a:cubicBezTo>
                    <a:cubicBezTo>
                      <a:pt x="190781" y="234986"/>
                      <a:pt x="179140" y="247157"/>
                      <a:pt x="180992" y="266736"/>
                    </a:cubicBezTo>
                    <a:cubicBezTo>
                      <a:pt x="182844" y="286315"/>
                      <a:pt x="187607" y="285257"/>
                      <a:pt x="177817" y="308011"/>
                    </a:cubicBezTo>
                    <a:cubicBezTo>
                      <a:pt x="168027" y="330765"/>
                      <a:pt x="142098" y="377067"/>
                      <a:pt x="122254" y="403261"/>
                    </a:cubicBezTo>
                    <a:cubicBezTo>
                      <a:pt x="102410" y="429455"/>
                      <a:pt x="79127" y="451944"/>
                      <a:pt x="58754" y="465173"/>
                    </a:cubicBezTo>
                    <a:cubicBezTo>
                      <a:pt x="38381" y="478402"/>
                      <a:pt x="811" y="479461"/>
                      <a:pt x="17" y="482636"/>
                    </a:cubicBezTo>
                    <a:cubicBezTo>
                      <a:pt x="-777" y="485811"/>
                      <a:pt x="25152" y="500627"/>
                      <a:pt x="53992" y="484223"/>
                    </a:cubicBezTo>
                    <a:cubicBezTo>
                      <a:pt x="82831" y="467819"/>
                      <a:pt x="151887" y="433688"/>
                      <a:pt x="173054" y="384211"/>
                    </a:cubicBezTo>
                    <a:cubicBezTo>
                      <a:pt x="194221" y="334734"/>
                      <a:pt x="195809" y="249273"/>
                      <a:pt x="180992" y="187361"/>
                    </a:cubicBezTo>
                    <a:cubicBezTo>
                      <a:pt x="166175" y="125449"/>
                      <a:pt x="100294" y="19879"/>
                      <a:pt x="100029" y="174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57FC03A9-E529-49BD-AF7C-99115D691AF4}"/>
                  </a:ext>
                </a:extLst>
              </p:cNvPr>
              <p:cNvSpPr/>
              <p:nvPr/>
            </p:nvSpPr>
            <p:spPr>
              <a:xfrm>
                <a:off x="992445" y="5367720"/>
                <a:ext cx="229225" cy="526678"/>
              </a:xfrm>
              <a:custGeom>
                <a:avLst/>
                <a:gdLst>
                  <a:gd name="connsiteX0" fmla="*/ 7680 w 229225"/>
                  <a:gd name="connsiteY0" fmla="*/ 10730 h 526678"/>
                  <a:gd name="connsiteX1" fmla="*/ 37843 w 229225"/>
                  <a:gd name="connsiteY1" fmla="*/ 59943 h 526678"/>
                  <a:gd name="connsiteX2" fmla="*/ 228343 w 229225"/>
                  <a:gd name="connsiteY2" fmla="*/ 267905 h 526678"/>
                  <a:gd name="connsiteX3" fmla="*/ 110868 w 229225"/>
                  <a:gd name="connsiteY3" fmla="*/ 166305 h 526678"/>
                  <a:gd name="connsiteX4" fmla="*/ 155318 w 229225"/>
                  <a:gd name="connsiteY4" fmla="*/ 266318 h 526678"/>
                  <a:gd name="connsiteX5" fmla="*/ 172780 w 229225"/>
                  <a:gd name="connsiteY5" fmla="*/ 226630 h 526678"/>
                  <a:gd name="connsiteX6" fmla="*/ 196593 w 229225"/>
                  <a:gd name="connsiteY6" fmla="*/ 280605 h 526678"/>
                  <a:gd name="connsiteX7" fmla="*/ 207705 w 229225"/>
                  <a:gd name="connsiteY7" fmla="*/ 393318 h 526678"/>
                  <a:gd name="connsiteX8" fmla="*/ 156905 w 229225"/>
                  <a:gd name="connsiteY8" fmla="*/ 526668 h 526678"/>
                  <a:gd name="connsiteX9" fmla="*/ 185480 w 229225"/>
                  <a:gd name="connsiteY9" fmla="*/ 399668 h 526678"/>
                  <a:gd name="connsiteX10" fmla="*/ 136268 w 229225"/>
                  <a:gd name="connsiteY10" fmla="*/ 236155 h 526678"/>
                  <a:gd name="connsiteX11" fmla="*/ 7680 w 229225"/>
                  <a:gd name="connsiteY11" fmla="*/ 10730 h 52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225" h="526678">
                    <a:moveTo>
                      <a:pt x="7680" y="10730"/>
                    </a:moveTo>
                    <a:cubicBezTo>
                      <a:pt x="-8724" y="-18639"/>
                      <a:pt x="1066" y="17081"/>
                      <a:pt x="37843" y="59943"/>
                    </a:cubicBezTo>
                    <a:cubicBezTo>
                      <a:pt x="74620" y="102805"/>
                      <a:pt x="216172" y="250178"/>
                      <a:pt x="228343" y="267905"/>
                    </a:cubicBezTo>
                    <a:cubicBezTo>
                      <a:pt x="240514" y="285632"/>
                      <a:pt x="123039" y="166569"/>
                      <a:pt x="110868" y="166305"/>
                    </a:cubicBezTo>
                    <a:cubicBezTo>
                      <a:pt x="98697" y="166041"/>
                      <a:pt x="144999" y="256264"/>
                      <a:pt x="155318" y="266318"/>
                    </a:cubicBezTo>
                    <a:cubicBezTo>
                      <a:pt x="165637" y="276372"/>
                      <a:pt x="165901" y="224249"/>
                      <a:pt x="172780" y="226630"/>
                    </a:cubicBezTo>
                    <a:cubicBezTo>
                      <a:pt x="179659" y="229011"/>
                      <a:pt x="190772" y="252824"/>
                      <a:pt x="196593" y="280605"/>
                    </a:cubicBezTo>
                    <a:cubicBezTo>
                      <a:pt x="202414" y="308386"/>
                      <a:pt x="214320" y="352308"/>
                      <a:pt x="207705" y="393318"/>
                    </a:cubicBezTo>
                    <a:cubicBezTo>
                      <a:pt x="201090" y="434328"/>
                      <a:pt x="160609" y="525610"/>
                      <a:pt x="156905" y="526668"/>
                    </a:cubicBezTo>
                    <a:cubicBezTo>
                      <a:pt x="153201" y="527726"/>
                      <a:pt x="188919" y="448087"/>
                      <a:pt x="185480" y="399668"/>
                    </a:cubicBezTo>
                    <a:cubicBezTo>
                      <a:pt x="182041" y="351249"/>
                      <a:pt x="165637" y="300449"/>
                      <a:pt x="136268" y="236155"/>
                    </a:cubicBezTo>
                    <a:cubicBezTo>
                      <a:pt x="106899" y="171861"/>
                      <a:pt x="24084" y="40099"/>
                      <a:pt x="7680" y="107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6B8176C6-ECBD-4308-B175-06F520C74A18}"/>
                  </a:ext>
                </a:extLst>
              </p:cNvPr>
              <p:cNvSpPr/>
              <p:nvPr/>
            </p:nvSpPr>
            <p:spPr>
              <a:xfrm>
                <a:off x="591202" y="5464412"/>
                <a:ext cx="1076156" cy="555244"/>
              </a:xfrm>
              <a:custGeom>
                <a:avLst/>
                <a:gdLst>
                  <a:gd name="connsiteX0" fmla="*/ 936 w 1076156"/>
                  <a:gd name="connsiteY0" fmla="*/ 2938 h 555244"/>
                  <a:gd name="connsiteX1" fmla="*/ 186673 w 1076156"/>
                  <a:gd name="connsiteY1" fmla="*/ 229951 h 555244"/>
                  <a:gd name="connsiteX2" fmla="*/ 161273 w 1076156"/>
                  <a:gd name="connsiteY2" fmla="*/ 210901 h 555244"/>
                  <a:gd name="connsiteX3" fmla="*/ 223186 w 1076156"/>
                  <a:gd name="connsiteY3" fmla="*/ 347426 h 555244"/>
                  <a:gd name="connsiteX4" fmla="*/ 323198 w 1076156"/>
                  <a:gd name="connsiteY4" fmla="*/ 485538 h 555244"/>
                  <a:gd name="connsiteX5" fmla="*/ 440673 w 1076156"/>
                  <a:gd name="connsiteY5" fmla="*/ 529988 h 555244"/>
                  <a:gd name="connsiteX6" fmla="*/ 339073 w 1076156"/>
                  <a:gd name="connsiteY6" fmla="*/ 501413 h 555244"/>
                  <a:gd name="connsiteX7" fmla="*/ 423211 w 1076156"/>
                  <a:gd name="connsiteY7" fmla="*/ 553801 h 555244"/>
                  <a:gd name="connsiteX8" fmla="*/ 602598 w 1076156"/>
                  <a:gd name="connsiteY8" fmla="*/ 539513 h 555244"/>
                  <a:gd name="connsiteX9" fmla="*/ 689911 w 1076156"/>
                  <a:gd name="connsiteY9" fmla="*/ 528401 h 555244"/>
                  <a:gd name="connsiteX10" fmla="*/ 1023286 w 1076156"/>
                  <a:gd name="connsiteY10" fmla="*/ 436326 h 555244"/>
                  <a:gd name="connsiteX11" fmla="*/ 1039161 w 1076156"/>
                  <a:gd name="connsiteY11" fmla="*/ 466488 h 555244"/>
                  <a:gd name="connsiteX12" fmla="*/ 1051861 w 1076156"/>
                  <a:gd name="connsiteY12" fmla="*/ 474426 h 555244"/>
                  <a:gd name="connsiteX13" fmla="*/ 683561 w 1076156"/>
                  <a:gd name="connsiteY13" fmla="*/ 537926 h 555244"/>
                  <a:gd name="connsiteX14" fmla="*/ 327961 w 1076156"/>
                  <a:gd name="connsiteY14" fmla="*/ 523638 h 555244"/>
                  <a:gd name="connsiteX15" fmla="*/ 297798 w 1076156"/>
                  <a:gd name="connsiteY15" fmla="*/ 423626 h 555244"/>
                  <a:gd name="connsiteX16" fmla="*/ 129523 w 1076156"/>
                  <a:gd name="connsiteY16" fmla="*/ 193438 h 555244"/>
                  <a:gd name="connsiteX17" fmla="*/ 189848 w 1076156"/>
                  <a:gd name="connsiteY17" fmla="*/ 236301 h 555244"/>
                  <a:gd name="connsiteX18" fmla="*/ 116823 w 1076156"/>
                  <a:gd name="connsiteY18" fmla="*/ 107713 h 555244"/>
                  <a:gd name="connsiteX19" fmla="*/ 936 w 1076156"/>
                  <a:gd name="connsiteY19" fmla="*/ 2938 h 55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76156" h="555244">
                    <a:moveTo>
                      <a:pt x="936" y="2938"/>
                    </a:moveTo>
                    <a:cubicBezTo>
                      <a:pt x="12578" y="23311"/>
                      <a:pt x="159950" y="195291"/>
                      <a:pt x="186673" y="229951"/>
                    </a:cubicBezTo>
                    <a:cubicBezTo>
                      <a:pt x="213396" y="264611"/>
                      <a:pt x="155188" y="191322"/>
                      <a:pt x="161273" y="210901"/>
                    </a:cubicBezTo>
                    <a:cubicBezTo>
                      <a:pt x="167358" y="230480"/>
                      <a:pt x="196199" y="301653"/>
                      <a:pt x="223186" y="347426"/>
                    </a:cubicBezTo>
                    <a:cubicBezTo>
                      <a:pt x="250173" y="393199"/>
                      <a:pt x="286950" y="455111"/>
                      <a:pt x="323198" y="485538"/>
                    </a:cubicBezTo>
                    <a:cubicBezTo>
                      <a:pt x="359446" y="515965"/>
                      <a:pt x="438027" y="527342"/>
                      <a:pt x="440673" y="529988"/>
                    </a:cubicBezTo>
                    <a:cubicBezTo>
                      <a:pt x="443319" y="532634"/>
                      <a:pt x="341983" y="497444"/>
                      <a:pt x="339073" y="501413"/>
                    </a:cubicBezTo>
                    <a:cubicBezTo>
                      <a:pt x="336163" y="505382"/>
                      <a:pt x="379290" y="547451"/>
                      <a:pt x="423211" y="553801"/>
                    </a:cubicBezTo>
                    <a:cubicBezTo>
                      <a:pt x="467132" y="560151"/>
                      <a:pt x="558148" y="543746"/>
                      <a:pt x="602598" y="539513"/>
                    </a:cubicBezTo>
                    <a:cubicBezTo>
                      <a:pt x="647048" y="535280"/>
                      <a:pt x="619796" y="545599"/>
                      <a:pt x="689911" y="528401"/>
                    </a:cubicBezTo>
                    <a:cubicBezTo>
                      <a:pt x="760026" y="511203"/>
                      <a:pt x="965078" y="446645"/>
                      <a:pt x="1023286" y="436326"/>
                    </a:cubicBezTo>
                    <a:cubicBezTo>
                      <a:pt x="1081494" y="426007"/>
                      <a:pt x="1034399" y="460138"/>
                      <a:pt x="1039161" y="466488"/>
                    </a:cubicBezTo>
                    <a:cubicBezTo>
                      <a:pt x="1043923" y="472838"/>
                      <a:pt x="1111128" y="462520"/>
                      <a:pt x="1051861" y="474426"/>
                    </a:cubicBezTo>
                    <a:cubicBezTo>
                      <a:pt x="992594" y="486332"/>
                      <a:pt x="804211" y="529724"/>
                      <a:pt x="683561" y="537926"/>
                    </a:cubicBezTo>
                    <a:cubicBezTo>
                      <a:pt x="562911" y="546128"/>
                      <a:pt x="392255" y="542688"/>
                      <a:pt x="327961" y="523638"/>
                    </a:cubicBezTo>
                    <a:cubicBezTo>
                      <a:pt x="263667" y="504588"/>
                      <a:pt x="330871" y="478659"/>
                      <a:pt x="297798" y="423626"/>
                    </a:cubicBezTo>
                    <a:cubicBezTo>
                      <a:pt x="264725" y="368593"/>
                      <a:pt x="147515" y="224659"/>
                      <a:pt x="129523" y="193438"/>
                    </a:cubicBezTo>
                    <a:cubicBezTo>
                      <a:pt x="111531" y="162217"/>
                      <a:pt x="191965" y="250589"/>
                      <a:pt x="189848" y="236301"/>
                    </a:cubicBezTo>
                    <a:cubicBezTo>
                      <a:pt x="187731" y="222014"/>
                      <a:pt x="144075" y="141844"/>
                      <a:pt x="116823" y="107713"/>
                    </a:cubicBezTo>
                    <a:cubicBezTo>
                      <a:pt x="89571" y="73582"/>
                      <a:pt x="-10706" y="-17435"/>
                      <a:pt x="936" y="29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4411B457-2F02-4C14-979B-D7DBAF446907}"/>
                  </a:ext>
                </a:extLst>
              </p:cNvPr>
              <p:cNvSpPr/>
              <p:nvPr/>
            </p:nvSpPr>
            <p:spPr>
              <a:xfrm>
                <a:off x="532507" y="5328792"/>
                <a:ext cx="277333" cy="473586"/>
              </a:xfrm>
              <a:custGeom>
                <a:avLst/>
                <a:gdLst>
                  <a:gd name="connsiteX0" fmla="*/ 2481 w 277333"/>
                  <a:gd name="connsiteY0" fmla="*/ 2033 h 473586"/>
                  <a:gd name="connsiteX1" fmla="*/ 51693 w 277333"/>
                  <a:gd name="connsiteY1" fmla="*/ 167133 h 473586"/>
                  <a:gd name="connsiteX2" fmla="*/ 129481 w 277333"/>
                  <a:gd name="connsiteY2" fmla="*/ 248096 h 473586"/>
                  <a:gd name="connsiteX3" fmla="*/ 277118 w 277333"/>
                  <a:gd name="connsiteY3" fmla="*/ 473521 h 473586"/>
                  <a:gd name="connsiteX4" fmla="*/ 162818 w 277333"/>
                  <a:gd name="connsiteY4" fmla="*/ 271908 h 473586"/>
                  <a:gd name="connsiteX5" fmla="*/ 180281 w 277333"/>
                  <a:gd name="connsiteY5" fmla="*/ 308421 h 473586"/>
                  <a:gd name="connsiteX6" fmla="*/ 45343 w 277333"/>
                  <a:gd name="connsiteY6" fmla="*/ 160783 h 473586"/>
                  <a:gd name="connsiteX7" fmla="*/ 10418 w 277333"/>
                  <a:gd name="connsiteY7" fmla="*/ 79821 h 473586"/>
                  <a:gd name="connsiteX8" fmla="*/ 2481 w 277333"/>
                  <a:gd name="connsiteY8" fmla="*/ 2033 h 47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33" h="473586">
                    <a:moveTo>
                      <a:pt x="2481" y="2033"/>
                    </a:moveTo>
                    <a:cubicBezTo>
                      <a:pt x="9360" y="16585"/>
                      <a:pt x="30526" y="126123"/>
                      <a:pt x="51693" y="167133"/>
                    </a:cubicBezTo>
                    <a:cubicBezTo>
                      <a:pt x="72860" y="208144"/>
                      <a:pt x="91910" y="197031"/>
                      <a:pt x="129481" y="248096"/>
                    </a:cubicBezTo>
                    <a:cubicBezTo>
                      <a:pt x="167052" y="299161"/>
                      <a:pt x="271562" y="469552"/>
                      <a:pt x="277118" y="473521"/>
                    </a:cubicBezTo>
                    <a:cubicBezTo>
                      <a:pt x="282674" y="477490"/>
                      <a:pt x="178957" y="299425"/>
                      <a:pt x="162818" y="271908"/>
                    </a:cubicBezTo>
                    <a:cubicBezTo>
                      <a:pt x="146679" y="244391"/>
                      <a:pt x="199860" y="326942"/>
                      <a:pt x="180281" y="308421"/>
                    </a:cubicBezTo>
                    <a:cubicBezTo>
                      <a:pt x="160702" y="289900"/>
                      <a:pt x="73654" y="198883"/>
                      <a:pt x="45343" y="160783"/>
                    </a:cubicBezTo>
                    <a:cubicBezTo>
                      <a:pt x="17033" y="122683"/>
                      <a:pt x="16239" y="104692"/>
                      <a:pt x="10418" y="79821"/>
                    </a:cubicBezTo>
                    <a:cubicBezTo>
                      <a:pt x="4597" y="54950"/>
                      <a:pt x="-4398" y="-12519"/>
                      <a:pt x="2481" y="20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9A1F2C98-3FF5-4956-AFC9-77F75DA80D6B}"/>
                  </a:ext>
                </a:extLst>
              </p:cNvPr>
              <p:cNvSpPr/>
              <p:nvPr/>
            </p:nvSpPr>
            <p:spPr>
              <a:xfrm>
                <a:off x="889544" y="5032751"/>
                <a:ext cx="410533" cy="666723"/>
              </a:xfrm>
              <a:custGeom>
                <a:avLst/>
                <a:gdLst>
                  <a:gd name="connsiteX0" fmla="*/ 12156 w 410533"/>
                  <a:gd name="connsiteY0" fmla="*/ 9149 h 666723"/>
                  <a:gd name="connsiteX1" fmla="*/ 234406 w 410533"/>
                  <a:gd name="connsiteY1" fmla="*/ 313949 h 666723"/>
                  <a:gd name="connsiteX2" fmla="*/ 221706 w 410533"/>
                  <a:gd name="connsiteY2" fmla="*/ 337232 h 666723"/>
                  <a:gd name="connsiteX3" fmla="*/ 410089 w 410533"/>
                  <a:gd name="connsiteY3" fmla="*/ 665316 h 666723"/>
                  <a:gd name="connsiteX4" fmla="*/ 270389 w 410533"/>
                  <a:gd name="connsiteY4" fmla="*/ 447299 h 666723"/>
                  <a:gd name="connsiteX5" fmla="*/ 153973 w 410533"/>
                  <a:gd name="connsiteY5" fmla="*/ 241982 h 666723"/>
                  <a:gd name="connsiteX6" fmla="*/ 113756 w 410533"/>
                  <a:gd name="connsiteY6" fmla="*/ 163666 h 666723"/>
                  <a:gd name="connsiteX7" fmla="*/ 128573 w 410533"/>
                  <a:gd name="connsiteY7" fmla="*/ 184832 h 666723"/>
                  <a:gd name="connsiteX8" fmla="*/ 202656 w 410533"/>
                  <a:gd name="connsiteY8" fmla="*/ 290666 h 666723"/>
                  <a:gd name="connsiteX9" fmla="*/ 46023 w 410533"/>
                  <a:gd name="connsiteY9" fmla="*/ 95932 h 666723"/>
                  <a:gd name="connsiteX10" fmla="*/ 12156 w 410533"/>
                  <a:gd name="connsiteY10" fmla="*/ 9149 h 6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533" h="666723">
                    <a:moveTo>
                      <a:pt x="12156" y="9149"/>
                    </a:moveTo>
                    <a:cubicBezTo>
                      <a:pt x="43553" y="45485"/>
                      <a:pt x="199481" y="259269"/>
                      <a:pt x="234406" y="313949"/>
                    </a:cubicBezTo>
                    <a:cubicBezTo>
                      <a:pt x="269331" y="368629"/>
                      <a:pt x="192426" y="278671"/>
                      <a:pt x="221706" y="337232"/>
                    </a:cubicBezTo>
                    <a:cubicBezTo>
                      <a:pt x="250987" y="395793"/>
                      <a:pt x="401975" y="646972"/>
                      <a:pt x="410089" y="665316"/>
                    </a:cubicBezTo>
                    <a:cubicBezTo>
                      <a:pt x="418203" y="683660"/>
                      <a:pt x="313075" y="517855"/>
                      <a:pt x="270389" y="447299"/>
                    </a:cubicBezTo>
                    <a:cubicBezTo>
                      <a:pt x="227703" y="376743"/>
                      <a:pt x="180078" y="289254"/>
                      <a:pt x="153973" y="241982"/>
                    </a:cubicBezTo>
                    <a:cubicBezTo>
                      <a:pt x="127868" y="194710"/>
                      <a:pt x="117989" y="173191"/>
                      <a:pt x="113756" y="163666"/>
                    </a:cubicBezTo>
                    <a:cubicBezTo>
                      <a:pt x="109523" y="154141"/>
                      <a:pt x="128573" y="184832"/>
                      <a:pt x="128573" y="184832"/>
                    </a:cubicBezTo>
                    <a:cubicBezTo>
                      <a:pt x="143390" y="205999"/>
                      <a:pt x="216414" y="305483"/>
                      <a:pt x="202656" y="290666"/>
                    </a:cubicBezTo>
                    <a:cubicBezTo>
                      <a:pt x="188898" y="275849"/>
                      <a:pt x="75303" y="138265"/>
                      <a:pt x="46023" y="95932"/>
                    </a:cubicBezTo>
                    <a:cubicBezTo>
                      <a:pt x="16743" y="53599"/>
                      <a:pt x="-19241" y="-27187"/>
                      <a:pt x="12156" y="91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フリーフォーム: 図形 1138">
                <a:extLst>
                  <a:ext uri="{FF2B5EF4-FFF2-40B4-BE49-F238E27FC236}">
                    <a16:creationId xmlns:a16="http://schemas.microsoft.com/office/drawing/2014/main" id="{33CD6C8F-9AB2-4725-A269-E64CF133842D}"/>
                  </a:ext>
                </a:extLst>
              </p:cNvPr>
              <p:cNvSpPr/>
              <p:nvPr/>
            </p:nvSpPr>
            <p:spPr>
              <a:xfrm>
                <a:off x="1101972" y="5372047"/>
                <a:ext cx="244230" cy="618160"/>
              </a:xfrm>
              <a:custGeom>
                <a:avLst/>
                <a:gdLst>
                  <a:gd name="connsiteX0" fmla="*/ 195545 w 244230"/>
                  <a:gd name="connsiteY0" fmla="*/ 235003 h 618160"/>
                  <a:gd name="connsiteX1" fmla="*/ 244228 w 244230"/>
                  <a:gd name="connsiteY1" fmla="*/ 370470 h 618160"/>
                  <a:gd name="connsiteX2" fmla="*/ 197661 w 244230"/>
                  <a:gd name="connsiteY2" fmla="*/ 501703 h 618160"/>
                  <a:gd name="connsiteX3" fmla="*/ 151095 w 244230"/>
                  <a:gd name="connsiteY3" fmla="*/ 580020 h 618160"/>
                  <a:gd name="connsiteX4" fmla="*/ 34678 w 244230"/>
                  <a:gd name="connsiteY4" fmla="*/ 618120 h 618160"/>
                  <a:gd name="connsiteX5" fmla="*/ 159561 w 244230"/>
                  <a:gd name="connsiteY5" fmla="*/ 586370 h 618160"/>
                  <a:gd name="connsiteX6" fmla="*/ 148978 w 244230"/>
                  <a:gd name="connsiteY6" fmla="*/ 541920 h 618160"/>
                  <a:gd name="connsiteX7" fmla="*/ 199778 w 244230"/>
                  <a:gd name="connsiteY7" fmla="*/ 364120 h 618160"/>
                  <a:gd name="connsiteX8" fmla="*/ 210361 w 244230"/>
                  <a:gd name="connsiteY8" fmla="*/ 355653 h 618160"/>
                  <a:gd name="connsiteX9" fmla="*/ 197661 w 244230"/>
                  <a:gd name="connsiteY9" fmla="*/ 317553 h 618160"/>
                  <a:gd name="connsiteX10" fmla="*/ 132045 w 244230"/>
                  <a:gd name="connsiteY10" fmla="*/ 220186 h 618160"/>
                  <a:gd name="connsiteX11" fmla="*/ 811 w 244230"/>
                  <a:gd name="connsiteY11" fmla="*/ 53 h 618160"/>
                  <a:gd name="connsiteX12" fmla="*/ 195545 w 244230"/>
                  <a:gd name="connsiteY12" fmla="*/ 235003 h 61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230" h="618160">
                    <a:moveTo>
                      <a:pt x="195545" y="235003"/>
                    </a:moveTo>
                    <a:cubicBezTo>
                      <a:pt x="236115" y="296739"/>
                      <a:pt x="243875" y="326020"/>
                      <a:pt x="244228" y="370470"/>
                    </a:cubicBezTo>
                    <a:cubicBezTo>
                      <a:pt x="244581" y="414920"/>
                      <a:pt x="213183" y="466778"/>
                      <a:pt x="197661" y="501703"/>
                    </a:cubicBezTo>
                    <a:cubicBezTo>
                      <a:pt x="182139" y="536628"/>
                      <a:pt x="178259" y="560617"/>
                      <a:pt x="151095" y="580020"/>
                    </a:cubicBezTo>
                    <a:cubicBezTo>
                      <a:pt x="123931" y="599423"/>
                      <a:pt x="33267" y="617062"/>
                      <a:pt x="34678" y="618120"/>
                    </a:cubicBezTo>
                    <a:cubicBezTo>
                      <a:pt x="36089" y="619178"/>
                      <a:pt x="140511" y="599070"/>
                      <a:pt x="159561" y="586370"/>
                    </a:cubicBezTo>
                    <a:cubicBezTo>
                      <a:pt x="178611" y="573670"/>
                      <a:pt x="142275" y="578962"/>
                      <a:pt x="148978" y="541920"/>
                    </a:cubicBezTo>
                    <a:cubicBezTo>
                      <a:pt x="155681" y="504878"/>
                      <a:pt x="189548" y="395164"/>
                      <a:pt x="199778" y="364120"/>
                    </a:cubicBezTo>
                    <a:cubicBezTo>
                      <a:pt x="210008" y="333076"/>
                      <a:pt x="210714" y="363414"/>
                      <a:pt x="210361" y="355653"/>
                    </a:cubicBezTo>
                    <a:cubicBezTo>
                      <a:pt x="210008" y="347892"/>
                      <a:pt x="210714" y="340131"/>
                      <a:pt x="197661" y="317553"/>
                    </a:cubicBezTo>
                    <a:cubicBezTo>
                      <a:pt x="184608" y="294975"/>
                      <a:pt x="164853" y="273103"/>
                      <a:pt x="132045" y="220186"/>
                    </a:cubicBezTo>
                    <a:cubicBezTo>
                      <a:pt x="99237" y="167269"/>
                      <a:pt x="-10478" y="-3475"/>
                      <a:pt x="811" y="53"/>
                    </a:cubicBezTo>
                    <a:cubicBezTo>
                      <a:pt x="12100" y="3581"/>
                      <a:pt x="154975" y="173267"/>
                      <a:pt x="195545" y="235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フリーフォーム: 図形 1139">
                <a:extLst>
                  <a:ext uri="{FF2B5EF4-FFF2-40B4-BE49-F238E27FC236}">
                    <a16:creationId xmlns:a16="http://schemas.microsoft.com/office/drawing/2014/main" id="{C790BDD3-7E48-457D-A17B-F839D50BAD70}"/>
                  </a:ext>
                </a:extLst>
              </p:cNvPr>
              <p:cNvSpPr/>
              <p:nvPr/>
            </p:nvSpPr>
            <p:spPr>
              <a:xfrm>
                <a:off x="1086257" y="5716645"/>
                <a:ext cx="482210" cy="268536"/>
              </a:xfrm>
              <a:custGeom>
                <a:avLst/>
                <a:gdLst>
                  <a:gd name="connsiteX0" fmla="*/ 130826 w 482210"/>
                  <a:gd name="connsiteY0" fmla="*/ 472 h 268536"/>
                  <a:gd name="connsiteX1" fmla="*/ 122360 w 482210"/>
                  <a:gd name="connsiteY1" fmla="*/ 148638 h 268536"/>
                  <a:gd name="connsiteX2" fmla="*/ 41926 w 482210"/>
                  <a:gd name="connsiteY2" fmla="*/ 239655 h 268536"/>
                  <a:gd name="connsiteX3" fmla="*/ 3826 w 482210"/>
                  <a:gd name="connsiteY3" fmla="*/ 262938 h 268536"/>
                  <a:gd name="connsiteX4" fmla="*/ 132943 w 482210"/>
                  <a:gd name="connsiteY4" fmla="*/ 233305 h 268536"/>
                  <a:gd name="connsiteX5" fmla="*/ 482193 w 482210"/>
                  <a:gd name="connsiteY5" fmla="*/ 165572 h 268536"/>
                  <a:gd name="connsiteX6" fmla="*/ 147760 w 482210"/>
                  <a:gd name="connsiteY6" fmla="*/ 239655 h 268536"/>
                  <a:gd name="connsiteX7" fmla="*/ 5943 w 482210"/>
                  <a:gd name="connsiteY7" fmla="*/ 267172 h 268536"/>
                  <a:gd name="connsiteX8" fmla="*/ 67326 w 482210"/>
                  <a:gd name="connsiteY8" fmla="*/ 201555 h 268536"/>
                  <a:gd name="connsiteX9" fmla="*/ 130826 w 482210"/>
                  <a:gd name="connsiteY9" fmla="*/ 472 h 26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210" h="268536">
                    <a:moveTo>
                      <a:pt x="130826" y="472"/>
                    </a:moveTo>
                    <a:cubicBezTo>
                      <a:pt x="139998" y="-8348"/>
                      <a:pt x="137177" y="108774"/>
                      <a:pt x="122360" y="148638"/>
                    </a:cubicBezTo>
                    <a:cubicBezTo>
                      <a:pt x="107543" y="188502"/>
                      <a:pt x="61682" y="220605"/>
                      <a:pt x="41926" y="239655"/>
                    </a:cubicBezTo>
                    <a:cubicBezTo>
                      <a:pt x="22170" y="258705"/>
                      <a:pt x="-11344" y="263996"/>
                      <a:pt x="3826" y="262938"/>
                    </a:cubicBezTo>
                    <a:cubicBezTo>
                      <a:pt x="18995" y="261880"/>
                      <a:pt x="53215" y="249533"/>
                      <a:pt x="132943" y="233305"/>
                    </a:cubicBezTo>
                    <a:lnTo>
                      <a:pt x="482193" y="165572"/>
                    </a:lnTo>
                    <a:cubicBezTo>
                      <a:pt x="484663" y="166630"/>
                      <a:pt x="227135" y="222722"/>
                      <a:pt x="147760" y="239655"/>
                    </a:cubicBezTo>
                    <a:cubicBezTo>
                      <a:pt x="68385" y="256588"/>
                      <a:pt x="19349" y="273522"/>
                      <a:pt x="5943" y="267172"/>
                    </a:cubicBezTo>
                    <a:cubicBezTo>
                      <a:pt x="-7463" y="260822"/>
                      <a:pt x="45807" y="240713"/>
                      <a:pt x="67326" y="201555"/>
                    </a:cubicBezTo>
                    <a:cubicBezTo>
                      <a:pt x="88845" y="162397"/>
                      <a:pt x="121654" y="9292"/>
                      <a:pt x="130826" y="4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F73BACC7-7C78-4271-BADE-D8C8D5B5B979}"/>
                  </a:ext>
                </a:extLst>
              </p:cNvPr>
              <p:cNvSpPr/>
              <p:nvPr/>
            </p:nvSpPr>
            <p:spPr>
              <a:xfrm>
                <a:off x="3843113" y="4648778"/>
                <a:ext cx="238896" cy="531319"/>
              </a:xfrm>
              <a:custGeom>
                <a:avLst/>
                <a:gdLst>
                  <a:gd name="connsiteX0" fmla="*/ 238350 w 238896"/>
                  <a:gd name="connsiteY0" fmla="*/ 2597 h 531319"/>
                  <a:gd name="connsiteX1" fmla="*/ 192312 w 238896"/>
                  <a:gd name="connsiteY1" fmla="*/ 278822 h 531319"/>
                  <a:gd name="connsiteX2" fmla="*/ 158975 w 238896"/>
                  <a:gd name="connsiteY2" fmla="*/ 464560 h 531319"/>
                  <a:gd name="connsiteX3" fmla="*/ 149450 w 238896"/>
                  <a:gd name="connsiteY3" fmla="*/ 458210 h 531319"/>
                  <a:gd name="connsiteX4" fmla="*/ 141512 w 238896"/>
                  <a:gd name="connsiteY4" fmla="*/ 474085 h 531319"/>
                  <a:gd name="connsiteX5" fmla="*/ 84362 w 238896"/>
                  <a:gd name="connsiteY5" fmla="*/ 405822 h 531319"/>
                  <a:gd name="connsiteX6" fmla="*/ 105000 w 238896"/>
                  <a:gd name="connsiteY6" fmla="*/ 531235 h 531319"/>
                  <a:gd name="connsiteX7" fmla="*/ 87537 w 238896"/>
                  <a:gd name="connsiteY7" fmla="*/ 383597 h 531319"/>
                  <a:gd name="connsiteX8" fmla="*/ 133575 w 238896"/>
                  <a:gd name="connsiteY8" fmla="*/ 358197 h 531319"/>
                  <a:gd name="connsiteX9" fmla="*/ 155800 w 238896"/>
                  <a:gd name="connsiteY9" fmla="*/ 177222 h 531319"/>
                  <a:gd name="connsiteX10" fmla="*/ 119287 w 238896"/>
                  <a:gd name="connsiteY10" fmla="*/ 42285 h 531319"/>
                  <a:gd name="connsiteX11" fmla="*/ 225 w 238896"/>
                  <a:gd name="connsiteY11" fmla="*/ 40697 h 531319"/>
                  <a:gd name="connsiteX12" fmla="*/ 152625 w 238896"/>
                  <a:gd name="connsiteY12" fmla="*/ 69272 h 531319"/>
                  <a:gd name="connsiteX13" fmla="*/ 158975 w 238896"/>
                  <a:gd name="connsiteY13" fmla="*/ 134360 h 531319"/>
                  <a:gd name="connsiteX14" fmla="*/ 238350 w 238896"/>
                  <a:gd name="connsiteY14" fmla="*/ 2597 h 53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96" h="531319">
                    <a:moveTo>
                      <a:pt x="238350" y="2597"/>
                    </a:moveTo>
                    <a:cubicBezTo>
                      <a:pt x="243906" y="26674"/>
                      <a:pt x="205541" y="201828"/>
                      <a:pt x="192312" y="278822"/>
                    </a:cubicBezTo>
                    <a:cubicBezTo>
                      <a:pt x="179083" y="355816"/>
                      <a:pt x="166119" y="434662"/>
                      <a:pt x="158975" y="464560"/>
                    </a:cubicBezTo>
                    <a:cubicBezTo>
                      <a:pt x="151831" y="494458"/>
                      <a:pt x="152360" y="456623"/>
                      <a:pt x="149450" y="458210"/>
                    </a:cubicBezTo>
                    <a:cubicBezTo>
                      <a:pt x="146540" y="459797"/>
                      <a:pt x="152360" y="482816"/>
                      <a:pt x="141512" y="474085"/>
                    </a:cubicBezTo>
                    <a:cubicBezTo>
                      <a:pt x="130664" y="465354"/>
                      <a:pt x="90447" y="396297"/>
                      <a:pt x="84362" y="405822"/>
                    </a:cubicBezTo>
                    <a:cubicBezTo>
                      <a:pt x="78277" y="415347"/>
                      <a:pt x="104471" y="534939"/>
                      <a:pt x="105000" y="531235"/>
                    </a:cubicBezTo>
                    <a:cubicBezTo>
                      <a:pt x="105529" y="527531"/>
                      <a:pt x="82775" y="412437"/>
                      <a:pt x="87537" y="383597"/>
                    </a:cubicBezTo>
                    <a:cubicBezTo>
                      <a:pt x="92299" y="354757"/>
                      <a:pt x="122198" y="392593"/>
                      <a:pt x="133575" y="358197"/>
                    </a:cubicBezTo>
                    <a:cubicBezTo>
                      <a:pt x="144952" y="323801"/>
                      <a:pt x="158181" y="229874"/>
                      <a:pt x="155800" y="177222"/>
                    </a:cubicBezTo>
                    <a:cubicBezTo>
                      <a:pt x="153419" y="124570"/>
                      <a:pt x="145216" y="65039"/>
                      <a:pt x="119287" y="42285"/>
                    </a:cubicBezTo>
                    <a:cubicBezTo>
                      <a:pt x="93358" y="19531"/>
                      <a:pt x="-5331" y="36199"/>
                      <a:pt x="225" y="40697"/>
                    </a:cubicBezTo>
                    <a:cubicBezTo>
                      <a:pt x="5781" y="45195"/>
                      <a:pt x="126167" y="53662"/>
                      <a:pt x="152625" y="69272"/>
                    </a:cubicBezTo>
                    <a:cubicBezTo>
                      <a:pt x="179083" y="84883"/>
                      <a:pt x="145481" y="139123"/>
                      <a:pt x="158975" y="134360"/>
                    </a:cubicBezTo>
                    <a:cubicBezTo>
                      <a:pt x="172469" y="129597"/>
                      <a:pt x="232794" y="-21480"/>
                      <a:pt x="238350" y="25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E20CE60B-3770-4AA5-943E-E8F6A995D62C}"/>
                  </a:ext>
                </a:extLst>
              </p:cNvPr>
              <p:cNvSpPr/>
              <p:nvPr/>
            </p:nvSpPr>
            <p:spPr>
              <a:xfrm>
                <a:off x="2878840" y="5100970"/>
                <a:ext cx="1087301" cy="303817"/>
              </a:xfrm>
              <a:custGeom>
                <a:avLst/>
                <a:gdLst>
                  <a:gd name="connsiteX0" fmla="*/ 21523 w 1087301"/>
                  <a:gd name="connsiteY0" fmla="*/ 294943 h 303817"/>
                  <a:gd name="connsiteX1" fmla="*/ 670810 w 1087301"/>
                  <a:gd name="connsiteY1" fmla="*/ 98093 h 303817"/>
                  <a:gd name="connsiteX2" fmla="*/ 316798 w 1087301"/>
                  <a:gd name="connsiteY2" fmla="*/ 239380 h 303817"/>
                  <a:gd name="connsiteX3" fmla="*/ 212023 w 1087301"/>
                  <a:gd name="connsiteY3" fmla="*/ 280655 h 303817"/>
                  <a:gd name="connsiteX4" fmla="*/ 1061335 w 1087301"/>
                  <a:gd name="connsiteY4" fmla="*/ 10780 h 303817"/>
                  <a:gd name="connsiteX5" fmla="*/ 839085 w 1087301"/>
                  <a:gd name="connsiteY5" fmla="*/ 63168 h 303817"/>
                  <a:gd name="connsiteX6" fmla="*/ 534285 w 1087301"/>
                  <a:gd name="connsiteY6" fmla="*/ 153655 h 303817"/>
                  <a:gd name="connsiteX7" fmla="*/ 191385 w 1087301"/>
                  <a:gd name="connsiteY7" fmla="*/ 258430 h 303817"/>
                  <a:gd name="connsiteX8" fmla="*/ 21523 w 1087301"/>
                  <a:gd name="connsiteY8" fmla="*/ 294943 h 30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301" h="303817">
                    <a:moveTo>
                      <a:pt x="21523" y="294943"/>
                    </a:moveTo>
                    <a:cubicBezTo>
                      <a:pt x="101427" y="268220"/>
                      <a:pt x="621597" y="107354"/>
                      <a:pt x="670810" y="98093"/>
                    </a:cubicBezTo>
                    <a:cubicBezTo>
                      <a:pt x="720023" y="88832"/>
                      <a:pt x="393263" y="208953"/>
                      <a:pt x="316798" y="239380"/>
                    </a:cubicBezTo>
                    <a:cubicBezTo>
                      <a:pt x="240334" y="269807"/>
                      <a:pt x="87934" y="318755"/>
                      <a:pt x="212023" y="280655"/>
                    </a:cubicBezTo>
                    <a:cubicBezTo>
                      <a:pt x="336113" y="242555"/>
                      <a:pt x="956825" y="47028"/>
                      <a:pt x="1061335" y="10780"/>
                    </a:cubicBezTo>
                    <a:cubicBezTo>
                      <a:pt x="1165845" y="-25468"/>
                      <a:pt x="926927" y="39356"/>
                      <a:pt x="839085" y="63168"/>
                    </a:cubicBezTo>
                    <a:cubicBezTo>
                      <a:pt x="751243" y="86980"/>
                      <a:pt x="534285" y="153655"/>
                      <a:pt x="534285" y="153655"/>
                    </a:cubicBezTo>
                    <a:cubicBezTo>
                      <a:pt x="426335" y="186199"/>
                      <a:pt x="279227" y="235147"/>
                      <a:pt x="191385" y="258430"/>
                    </a:cubicBezTo>
                    <a:cubicBezTo>
                      <a:pt x="103543" y="281713"/>
                      <a:pt x="-58381" y="321666"/>
                      <a:pt x="21523" y="2949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フリーフォーム: 図形 1142">
                <a:extLst>
                  <a:ext uri="{FF2B5EF4-FFF2-40B4-BE49-F238E27FC236}">
                    <a16:creationId xmlns:a16="http://schemas.microsoft.com/office/drawing/2014/main" id="{ACBA33C8-0D83-43DF-9F37-FD81EDE3ED54}"/>
                  </a:ext>
                </a:extLst>
              </p:cNvPr>
              <p:cNvSpPr/>
              <p:nvPr/>
            </p:nvSpPr>
            <p:spPr>
              <a:xfrm>
                <a:off x="2806643" y="5273386"/>
                <a:ext cx="567851" cy="151507"/>
              </a:xfrm>
              <a:custGeom>
                <a:avLst/>
                <a:gdLst>
                  <a:gd name="connsiteX0" fmla="*/ 57 w 567851"/>
                  <a:gd name="connsiteY0" fmla="*/ 149514 h 151507"/>
                  <a:gd name="connsiteX1" fmla="*/ 257232 w 567851"/>
                  <a:gd name="connsiteY1" fmla="*/ 87602 h 151507"/>
                  <a:gd name="connsiteX2" fmla="*/ 565207 w 567851"/>
                  <a:gd name="connsiteY2" fmla="*/ 289 h 151507"/>
                  <a:gd name="connsiteX3" fmla="*/ 414395 w 567851"/>
                  <a:gd name="connsiteY3" fmla="*/ 57439 h 151507"/>
                  <a:gd name="connsiteX4" fmla="*/ 235007 w 567851"/>
                  <a:gd name="connsiteY4" fmla="*/ 128877 h 151507"/>
                  <a:gd name="connsiteX5" fmla="*/ 57 w 567851"/>
                  <a:gd name="connsiteY5" fmla="*/ 149514 h 15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851" h="151507">
                    <a:moveTo>
                      <a:pt x="57" y="149514"/>
                    </a:moveTo>
                    <a:cubicBezTo>
                      <a:pt x="3761" y="142635"/>
                      <a:pt x="163040" y="112473"/>
                      <a:pt x="257232" y="87602"/>
                    </a:cubicBezTo>
                    <a:cubicBezTo>
                      <a:pt x="351424" y="62731"/>
                      <a:pt x="539013" y="5316"/>
                      <a:pt x="565207" y="289"/>
                    </a:cubicBezTo>
                    <a:cubicBezTo>
                      <a:pt x="591401" y="-4738"/>
                      <a:pt x="414395" y="57439"/>
                      <a:pt x="414395" y="57439"/>
                    </a:cubicBezTo>
                    <a:cubicBezTo>
                      <a:pt x="359362" y="78870"/>
                      <a:pt x="298772" y="113267"/>
                      <a:pt x="235007" y="128877"/>
                    </a:cubicBezTo>
                    <a:cubicBezTo>
                      <a:pt x="171242" y="144487"/>
                      <a:pt x="-3647" y="156393"/>
                      <a:pt x="57" y="1495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フリーフォーム: 図形 1143">
                <a:extLst>
                  <a:ext uri="{FF2B5EF4-FFF2-40B4-BE49-F238E27FC236}">
                    <a16:creationId xmlns:a16="http://schemas.microsoft.com/office/drawing/2014/main" id="{B9FEC1A8-AD7D-41E1-BCAC-9F781734083B}"/>
                  </a:ext>
                </a:extLst>
              </p:cNvPr>
              <p:cNvSpPr/>
              <p:nvPr/>
            </p:nvSpPr>
            <p:spPr>
              <a:xfrm>
                <a:off x="3445781" y="5089478"/>
                <a:ext cx="522969" cy="132498"/>
              </a:xfrm>
              <a:custGeom>
                <a:avLst/>
                <a:gdLst>
                  <a:gd name="connsiteX0" fmla="*/ 5444 w 522969"/>
                  <a:gd name="connsiteY0" fmla="*/ 130222 h 132498"/>
                  <a:gd name="connsiteX1" fmla="*/ 284844 w 522969"/>
                  <a:gd name="connsiteY1" fmla="*/ 50847 h 132498"/>
                  <a:gd name="connsiteX2" fmla="*/ 522969 w 522969"/>
                  <a:gd name="connsiteY2" fmla="*/ 47 h 132498"/>
                  <a:gd name="connsiteX3" fmla="*/ 284844 w 522969"/>
                  <a:gd name="connsiteY3" fmla="*/ 42910 h 132498"/>
                  <a:gd name="connsiteX4" fmla="*/ 113394 w 522969"/>
                  <a:gd name="connsiteY4" fmla="*/ 104822 h 132498"/>
                  <a:gd name="connsiteX5" fmla="*/ 5444 w 522969"/>
                  <a:gd name="connsiteY5" fmla="*/ 130222 h 1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969" h="132498">
                    <a:moveTo>
                      <a:pt x="5444" y="130222"/>
                    </a:moveTo>
                    <a:cubicBezTo>
                      <a:pt x="34019" y="121226"/>
                      <a:pt x="198590" y="72543"/>
                      <a:pt x="284844" y="50847"/>
                    </a:cubicBezTo>
                    <a:cubicBezTo>
                      <a:pt x="371098" y="29151"/>
                      <a:pt x="522969" y="1370"/>
                      <a:pt x="522969" y="47"/>
                    </a:cubicBezTo>
                    <a:cubicBezTo>
                      <a:pt x="522969" y="-1276"/>
                      <a:pt x="353107" y="25447"/>
                      <a:pt x="284844" y="42910"/>
                    </a:cubicBezTo>
                    <a:cubicBezTo>
                      <a:pt x="216581" y="60373"/>
                      <a:pt x="158902" y="90005"/>
                      <a:pt x="113394" y="104822"/>
                    </a:cubicBezTo>
                    <a:cubicBezTo>
                      <a:pt x="67886" y="119639"/>
                      <a:pt x="-23131" y="139218"/>
                      <a:pt x="5444" y="1302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5" name="フリーフォーム: 図形 1144">
                <a:extLst>
                  <a:ext uri="{FF2B5EF4-FFF2-40B4-BE49-F238E27FC236}">
                    <a16:creationId xmlns:a16="http://schemas.microsoft.com/office/drawing/2014/main" id="{455CC293-6EB8-41A6-B518-B4D17BFC4661}"/>
                  </a:ext>
                </a:extLst>
              </p:cNvPr>
              <p:cNvSpPr/>
              <p:nvPr/>
            </p:nvSpPr>
            <p:spPr>
              <a:xfrm>
                <a:off x="2470150" y="5355200"/>
                <a:ext cx="537980" cy="118500"/>
              </a:xfrm>
              <a:custGeom>
                <a:avLst/>
                <a:gdLst>
                  <a:gd name="connsiteX0" fmla="*/ 0 w 537980"/>
                  <a:gd name="connsiteY0" fmla="*/ 118500 h 118500"/>
                  <a:gd name="connsiteX1" fmla="*/ 534988 w 537980"/>
                  <a:gd name="connsiteY1" fmla="*/ 1025 h 118500"/>
                  <a:gd name="connsiteX2" fmla="*/ 230188 w 537980"/>
                  <a:gd name="connsiteY2" fmla="*/ 58175 h 118500"/>
                  <a:gd name="connsiteX3" fmla="*/ 0 w 537980"/>
                  <a:gd name="connsiteY3" fmla="*/ 118500 h 11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980" h="118500">
                    <a:moveTo>
                      <a:pt x="0" y="118500"/>
                    </a:moveTo>
                    <a:lnTo>
                      <a:pt x="534988" y="1025"/>
                    </a:lnTo>
                    <a:cubicBezTo>
                      <a:pt x="573353" y="-9029"/>
                      <a:pt x="230188" y="58175"/>
                      <a:pt x="230188" y="58175"/>
                    </a:cubicBezTo>
                    <a:lnTo>
                      <a:pt x="0" y="1185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6" name="フリーフォーム: 図形 1145">
                <a:extLst>
                  <a:ext uri="{FF2B5EF4-FFF2-40B4-BE49-F238E27FC236}">
                    <a16:creationId xmlns:a16="http://schemas.microsoft.com/office/drawing/2014/main" id="{CDF8872F-7DC1-4969-98D0-7E697FB951AF}"/>
                  </a:ext>
                </a:extLst>
              </p:cNvPr>
              <p:cNvSpPr/>
              <p:nvPr/>
            </p:nvSpPr>
            <p:spPr>
              <a:xfrm>
                <a:off x="1905000" y="5392240"/>
                <a:ext cx="1014485" cy="178060"/>
              </a:xfrm>
              <a:custGeom>
                <a:avLst/>
                <a:gdLst>
                  <a:gd name="connsiteX0" fmla="*/ 0 w 1014485"/>
                  <a:gd name="connsiteY0" fmla="*/ 175123 h 178060"/>
                  <a:gd name="connsiteX1" fmla="*/ 161925 w 1014485"/>
                  <a:gd name="connsiteY1" fmla="*/ 152898 h 178060"/>
                  <a:gd name="connsiteX2" fmla="*/ 760413 w 1014485"/>
                  <a:gd name="connsiteY2" fmla="*/ 56060 h 178060"/>
                  <a:gd name="connsiteX3" fmla="*/ 1012825 w 1014485"/>
                  <a:gd name="connsiteY3" fmla="*/ 498 h 178060"/>
                  <a:gd name="connsiteX4" fmla="*/ 873125 w 1014485"/>
                  <a:gd name="connsiteY4" fmla="*/ 29073 h 178060"/>
                  <a:gd name="connsiteX5" fmla="*/ 941388 w 1014485"/>
                  <a:gd name="connsiteY5" fmla="*/ 35423 h 178060"/>
                  <a:gd name="connsiteX6" fmla="*/ 765175 w 1014485"/>
                  <a:gd name="connsiteY6" fmla="*/ 71935 h 178060"/>
                  <a:gd name="connsiteX7" fmla="*/ 461963 w 1014485"/>
                  <a:gd name="connsiteY7" fmla="*/ 130673 h 178060"/>
                  <a:gd name="connsiteX8" fmla="*/ 234950 w 1014485"/>
                  <a:gd name="connsiteY8" fmla="*/ 170360 h 178060"/>
                  <a:gd name="connsiteX9" fmla="*/ 0 w 1014485"/>
                  <a:gd name="connsiteY9" fmla="*/ 175123 h 17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4485" h="178060">
                    <a:moveTo>
                      <a:pt x="0" y="175123"/>
                    </a:moveTo>
                    <a:lnTo>
                      <a:pt x="161925" y="152898"/>
                    </a:lnTo>
                    <a:lnTo>
                      <a:pt x="760413" y="56060"/>
                    </a:lnTo>
                    <a:cubicBezTo>
                      <a:pt x="902230" y="30660"/>
                      <a:pt x="994040" y="4996"/>
                      <a:pt x="1012825" y="498"/>
                    </a:cubicBezTo>
                    <a:cubicBezTo>
                      <a:pt x="1031610" y="-4000"/>
                      <a:pt x="885031" y="23252"/>
                      <a:pt x="873125" y="29073"/>
                    </a:cubicBezTo>
                    <a:cubicBezTo>
                      <a:pt x="861219" y="34894"/>
                      <a:pt x="959380" y="28279"/>
                      <a:pt x="941388" y="35423"/>
                    </a:cubicBezTo>
                    <a:cubicBezTo>
                      <a:pt x="923396" y="42567"/>
                      <a:pt x="765175" y="71935"/>
                      <a:pt x="765175" y="71935"/>
                    </a:cubicBezTo>
                    <a:lnTo>
                      <a:pt x="461963" y="130673"/>
                    </a:lnTo>
                    <a:cubicBezTo>
                      <a:pt x="373592" y="147077"/>
                      <a:pt x="309563" y="161893"/>
                      <a:pt x="234950" y="170360"/>
                    </a:cubicBezTo>
                    <a:cubicBezTo>
                      <a:pt x="160337" y="178827"/>
                      <a:pt x="87312" y="180150"/>
                      <a:pt x="0" y="1751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2A973677-929A-4CA0-88D5-037691A04ECB}"/>
                  </a:ext>
                </a:extLst>
              </p:cNvPr>
              <p:cNvSpPr/>
              <p:nvPr/>
            </p:nvSpPr>
            <p:spPr>
              <a:xfrm>
                <a:off x="3892953" y="5013109"/>
                <a:ext cx="59939" cy="173628"/>
              </a:xfrm>
              <a:custGeom>
                <a:avLst/>
                <a:gdLst>
                  <a:gd name="connsiteX0" fmla="*/ 59922 w 59939"/>
                  <a:gd name="connsiteY0" fmla="*/ 92291 h 173628"/>
                  <a:gd name="connsiteX1" fmla="*/ 4360 w 59939"/>
                  <a:gd name="connsiteY1" fmla="*/ 216 h 173628"/>
                  <a:gd name="connsiteX2" fmla="*/ 4360 w 59939"/>
                  <a:gd name="connsiteY2" fmla="*/ 70066 h 173628"/>
                  <a:gd name="connsiteX3" fmla="*/ 10710 w 59939"/>
                  <a:gd name="connsiteY3" fmla="*/ 173254 h 173628"/>
                  <a:gd name="connsiteX4" fmla="*/ 59922 w 59939"/>
                  <a:gd name="connsiteY4" fmla="*/ 92291 h 1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39" h="173628">
                    <a:moveTo>
                      <a:pt x="59922" y="92291"/>
                    </a:moveTo>
                    <a:cubicBezTo>
                      <a:pt x="58864" y="63451"/>
                      <a:pt x="13620" y="3920"/>
                      <a:pt x="4360" y="216"/>
                    </a:cubicBezTo>
                    <a:cubicBezTo>
                      <a:pt x="-4900" y="-3488"/>
                      <a:pt x="3302" y="41226"/>
                      <a:pt x="4360" y="70066"/>
                    </a:cubicBezTo>
                    <a:cubicBezTo>
                      <a:pt x="5418" y="98906"/>
                      <a:pt x="7270" y="167698"/>
                      <a:pt x="10710" y="173254"/>
                    </a:cubicBezTo>
                    <a:cubicBezTo>
                      <a:pt x="14149" y="178810"/>
                      <a:pt x="60980" y="121131"/>
                      <a:pt x="59922" y="922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398114EA-7C66-4A34-988B-9DBCDDF50779}"/>
                  </a:ext>
                </a:extLst>
              </p:cNvPr>
              <p:cNvSpPr/>
              <p:nvPr/>
            </p:nvSpPr>
            <p:spPr>
              <a:xfrm>
                <a:off x="3475796" y="5037031"/>
                <a:ext cx="409179" cy="168897"/>
              </a:xfrm>
              <a:custGeom>
                <a:avLst/>
                <a:gdLst>
                  <a:gd name="connsiteX0" fmla="*/ 402467 w 409179"/>
                  <a:gd name="connsiteY0" fmla="*/ 87419 h 168897"/>
                  <a:gd name="connsiteX1" fmla="*/ 327854 w 409179"/>
                  <a:gd name="connsiteY1" fmla="*/ 107 h 168897"/>
                  <a:gd name="connsiteX2" fmla="*/ 324679 w 409179"/>
                  <a:gd name="connsiteY2" fmla="*/ 68369 h 168897"/>
                  <a:gd name="connsiteX3" fmla="*/ 270704 w 409179"/>
                  <a:gd name="connsiteY3" fmla="*/ 19157 h 168897"/>
                  <a:gd name="connsiteX4" fmla="*/ 245304 w 409179"/>
                  <a:gd name="connsiteY4" fmla="*/ 101707 h 168897"/>
                  <a:gd name="connsiteX5" fmla="*/ 237367 w 409179"/>
                  <a:gd name="connsiteY5" fmla="*/ 89007 h 168897"/>
                  <a:gd name="connsiteX6" fmla="*/ 184979 w 409179"/>
                  <a:gd name="connsiteY6" fmla="*/ 38207 h 168897"/>
                  <a:gd name="connsiteX7" fmla="*/ 205617 w 409179"/>
                  <a:gd name="connsiteY7" fmla="*/ 87419 h 168897"/>
                  <a:gd name="connsiteX8" fmla="*/ 191329 w 409179"/>
                  <a:gd name="connsiteY8" fmla="*/ 106469 h 168897"/>
                  <a:gd name="connsiteX9" fmla="*/ 137354 w 409179"/>
                  <a:gd name="connsiteY9" fmla="*/ 103294 h 168897"/>
                  <a:gd name="connsiteX10" fmla="*/ 73854 w 409179"/>
                  <a:gd name="connsiteY10" fmla="*/ 47732 h 168897"/>
                  <a:gd name="connsiteX11" fmla="*/ 116717 w 409179"/>
                  <a:gd name="connsiteY11" fmla="*/ 141394 h 168897"/>
                  <a:gd name="connsiteX12" fmla="*/ 51629 w 409179"/>
                  <a:gd name="connsiteY12" fmla="*/ 146157 h 168897"/>
                  <a:gd name="connsiteX13" fmla="*/ 15117 w 409179"/>
                  <a:gd name="connsiteY13" fmla="*/ 96944 h 168897"/>
                  <a:gd name="connsiteX14" fmla="*/ 8767 w 409179"/>
                  <a:gd name="connsiteY14" fmla="*/ 168382 h 168897"/>
                  <a:gd name="connsiteX15" fmla="*/ 134179 w 409179"/>
                  <a:gd name="connsiteY15" fmla="*/ 127107 h 168897"/>
                  <a:gd name="connsiteX16" fmla="*/ 402467 w 409179"/>
                  <a:gd name="connsiteY16" fmla="*/ 87419 h 16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179" h="168897">
                    <a:moveTo>
                      <a:pt x="402467" y="87419"/>
                    </a:moveTo>
                    <a:cubicBezTo>
                      <a:pt x="434746" y="66252"/>
                      <a:pt x="340819" y="3282"/>
                      <a:pt x="327854" y="107"/>
                    </a:cubicBezTo>
                    <a:cubicBezTo>
                      <a:pt x="314889" y="-3068"/>
                      <a:pt x="334204" y="65194"/>
                      <a:pt x="324679" y="68369"/>
                    </a:cubicBezTo>
                    <a:cubicBezTo>
                      <a:pt x="315154" y="71544"/>
                      <a:pt x="283933" y="13601"/>
                      <a:pt x="270704" y="19157"/>
                    </a:cubicBezTo>
                    <a:cubicBezTo>
                      <a:pt x="257475" y="24713"/>
                      <a:pt x="250860" y="90065"/>
                      <a:pt x="245304" y="101707"/>
                    </a:cubicBezTo>
                    <a:cubicBezTo>
                      <a:pt x="239748" y="113349"/>
                      <a:pt x="247421" y="99590"/>
                      <a:pt x="237367" y="89007"/>
                    </a:cubicBezTo>
                    <a:cubicBezTo>
                      <a:pt x="227313" y="78424"/>
                      <a:pt x="190271" y="38472"/>
                      <a:pt x="184979" y="38207"/>
                    </a:cubicBezTo>
                    <a:cubicBezTo>
                      <a:pt x="179687" y="37942"/>
                      <a:pt x="204559" y="76042"/>
                      <a:pt x="205617" y="87419"/>
                    </a:cubicBezTo>
                    <a:cubicBezTo>
                      <a:pt x="206675" y="98796"/>
                      <a:pt x="202706" y="103823"/>
                      <a:pt x="191329" y="106469"/>
                    </a:cubicBezTo>
                    <a:cubicBezTo>
                      <a:pt x="179952" y="109115"/>
                      <a:pt x="156933" y="113083"/>
                      <a:pt x="137354" y="103294"/>
                    </a:cubicBezTo>
                    <a:cubicBezTo>
                      <a:pt x="117775" y="93505"/>
                      <a:pt x="77293" y="41382"/>
                      <a:pt x="73854" y="47732"/>
                    </a:cubicBezTo>
                    <a:cubicBezTo>
                      <a:pt x="70415" y="54082"/>
                      <a:pt x="120421" y="124990"/>
                      <a:pt x="116717" y="141394"/>
                    </a:cubicBezTo>
                    <a:cubicBezTo>
                      <a:pt x="113013" y="157798"/>
                      <a:pt x="68562" y="153565"/>
                      <a:pt x="51629" y="146157"/>
                    </a:cubicBezTo>
                    <a:cubicBezTo>
                      <a:pt x="34696" y="138749"/>
                      <a:pt x="22261" y="93240"/>
                      <a:pt x="15117" y="96944"/>
                    </a:cubicBezTo>
                    <a:cubicBezTo>
                      <a:pt x="7973" y="100648"/>
                      <a:pt x="-11077" y="163355"/>
                      <a:pt x="8767" y="168382"/>
                    </a:cubicBezTo>
                    <a:cubicBezTo>
                      <a:pt x="28611" y="173409"/>
                      <a:pt x="69091" y="140336"/>
                      <a:pt x="134179" y="127107"/>
                    </a:cubicBezTo>
                    <a:cubicBezTo>
                      <a:pt x="199266" y="113878"/>
                      <a:pt x="370188" y="108586"/>
                      <a:pt x="402467" y="874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F86BDFA6-B2D9-41E8-A97D-9F80CD936444}"/>
                  </a:ext>
                </a:extLst>
              </p:cNvPr>
              <p:cNvSpPr/>
              <p:nvPr/>
            </p:nvSpPr>
            <p:spPr>
              <a:xfrm>
                <a:off x="2813750" y="5140114"/>
                <a:ext cx="690797" cy="253008"/>
              </a:xfrm>
              <a:custGeom>
                <a:avLst/>
                <a:gdLst>
                  <a:gd name="connsiteX0" fmla="*/ 656525 w 690797"/>
                  <a:gd name="connsiteY0" fmla="*/ 104986 h 253008"/>
                  <a:gd name="connsiteX1" fmla="*/ 624775 w 690797"/>
                  <a:gd name="connsiteY1" fmla="*/ 47836 h 253008"/>
                  <a:gd name="connsiteX2" fmla="*/ 578738 w 690797"/>
                  <a:gd name="connsiteY2" fmla="*/ 211 h 253008"/>
                  <a:gd name="connsiteX3" fmla="*/ 573975 w 690797"/>
                  <a:gd name="connsiteY3" fmla="*/ 66886 h 253008"/>
                  <a:gd name="connsiteX4" fmla="*/ 499363 w 690797"/>
                  <a:gd name="connsiteY4" fmla="*/ 8149 h 253008"/>
                  <a:gd name="connsiteX5" fmla="*/ 518413 w 690797"/>
                  <a:gd name="connsiteY5" fmla="*/ 103399 h 253008"/>
                  <a:gd name="connsiteX6" fmla="*/ 485075 w 690797"/>
                  <a:gd name="connsiteY6" fmla="*/ 70061 h 253008"/>
                  <a:gd name="connsiteX7" fmla="*/ 489838 w 690797"/>
                  <a:gd name="connsiteY7" fmla="*/ 120861 h 253008"/>
                  <a:gd name="connsiteX8" fmla="*/ 416813 w 690797"/>
                  <a:gd name="connsiteY8" fmla="*/ 93874 h 253008"/>
                  <a:gd name="connsiteX9" fmla="*/ 427925 w 690797"/>
                  <a:gd name="connsiteY9" fmla="*/ 144674 h 253008"/>
                  <a:gd name="connsiteX10" fmla="*/ 356488 w 690797"/>
                  <a:gd name="connsiteY10" fmla="*/ 158961 h 253008"/>
                  <a:gd name="connsiteX11" fmla="*/ 319975 w 690797"/>
                  <a:gd name="connsiteY11" fmla="*/ 112924 h 253008"/>
                  <a:gd name="connsiteX12" fmla="*/ 296163 w 690797"/>
                  <a:gd name="connsiteY12" fmla="*/ 181186 h 253008"/>
                  <a:gd name="connsiteX13" fmla="*/ 277113 w 690797"/>
                  <a:gd name="connsiteY13" fmla="*/ 165311 h 253008"/>
                  <a:gd name="connsiteX14" fmla="*/ 231075 w 690797"/>
                  <a:gd name="connsiteY14" fmla="*/ 122449 h 253008"/>
                  <a:gd name="connsiteX15" fmla="*/ 278700 w 690797"/>
                  <a:gd name="connsiteY15" fmla="*/ 158961 h 253008"/>
                  <a:gd name="connsiteX16" fmla="*/ 259650 w 690797"/>
                  <a:gd name="connsiteY16" fmla="*/ 195474 h 253008"/>
                  <a:gd name="connsiteX17" fmla="*/ 207263 w 690797"/>
                  <a:gd name="connsiteY17" fmla="*/ 197061 h 253008"/>
                  <a:gd name="connsiteX18" fmla="*/ 148525 w 690797"/>
                  <a:gd name="connsiteY18" fmla="*/ 125624 h 253008"/>
                  <a:gd name="connsiteX19" fmla="*/ 245363 w 690797"/>
                  <a:gd name="connsiteY19" fmla="*/ 160549 h 253008"/>
                  <a:gd name="connsiteX20" fmla="*/ 232663 w 690797"/>
                  <a:gd name="connsiteY20" fmla="*/ 193886 h 253008"/>
                  <a:gd name="connsiteX21" fmla="*/ 124713 w 690797"/>
                  <a:gd name="connsiteY21" fmla="*/ 212936 h 253008"/>
                  <a:gd name="connsiteX22" fmla="*/ 102488 w 690797"/>
                  <a:gd name="connsiteY22" fmla="*/ 174836 h 253008"/>
                  <a:gd name="connsiteX23" fmla="*/ 75500 w 690797"/>
                  <a:gd name="connsiteY23" fmla="*/ 241511 h 253008"/>
                  <a:gd name="connsiteX24" fmla="*/ 8825 w 690797"/>
                  <a:gd name="connsiteY24" fmla="*/ 249449 h 253008"/>
                  <a:gd name="connsiteX25" fmla="*/ 48513 w 690797"/>
                  <a:gd name="connsiteY25" fmla="*/ 203411 h 253008"/>
                  <a:gd name="connsiteX26" fmla="*/ 888 w 690797"/>
                  <a:gd name="connsiteY26" fmla="*/ 195474 h 253008"/>
                  <a:gd name="connsiteX27" fmla="*/ 99313 w 690797"/>
                  <a:gd name="connsiteY27" fmla="*/ 212936 h 253008"/>
                  <a:gd name="connsiteX28" fmla="*/ 656525 w 690797"/>
                  <a:gd name="connsiteY28" fmla="*/ 104986 h 2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0797" h="253008">
                    <a:moveTo>
                      <a:pt x="656525" y="104986"/>
                    </a:moveTo>
                    <a:cubicBezTo>
                      <a:pt x="744102" y="77469"/>
                      <a:pt x="637739" y="65298"/>
                      <a:pt x="624775" y="47836"/>
                    </a:cubicBezTo>
                    <a:cubicBezTo>
                      <a:pt x="611811" y="30374"/>
                      <a:pt x="587205" y="-2964"/>
                      <a:pt x="578738" y="211"/>
                    </a:cubicBezTo>
                    <a:cubicBezTo>
                      <a:pt x="570271" y="3386"/>
                      <a:pt x="587204" y="65563"/>
                      <a:pt x="573975" y="66886"/>
                    </a:cubicBezTo>
                    <a:cubicBezTo>
                      <a:pt x="560746" y="68209"/>
                      <a:pt x="508623" y="2064"/>
                      <a:pt x="499363" y="8149"/>
                    </a:cubicBezTo>
                    <a:cubicBezTo>
                      <a:pt x="490103" y="14234"/>
                      <a:pt x="520794" y="93080"/>
                      <a:pt x="518413" y="103399"/>
                    </a:cubicBezTo>
                    <a:cubicBezTo>
                      <a:pt x="516032" y="113718"/>
                      <a:pt x="489837" y="67151"/>
                      <a:pt x="485075" y="70061"/>
                    </a:cubicBezTo>
                    <a:cubicBezTo>
                      <a:pt x="480313" y="72971"/>
                      <a:pt x="501215" y="116892"/>
                      <a:pt x="489838" y="120861"/>
                    </a:cubicBezTo>
                    <a:cubicBezTo>
                      <a:pt x="478461" y="124830"/>
                      <a:pt x="427132" y="89905"/>
                      <a:pt x="416813" y="93874"/>
                    </a:cubicBezTo>
                    <a:cubicBezTo>
                      <a:pt x="406494" y="97843"/>
                      <a:pt x="437979" y="133826"/>
                      <a:pt x="427925" y="144674"/>
                    </a:cubicBezTo>
                    <a:cubicBezTo>
                      <a:pt x="417871" y="155522"/>
                      <a:pt x="374480" y="164253"/>
                      <a:pt x="356488" y="158961"/>
                    </a:cubicBezTo>
                    <a:cubicBezTo>
                      <a:pt x="338496" y="153669"/>
                      <a:pt x="330029" y="109220"/>
                      <a:pt x="319975" y="112924"/>
                    </a:cubicBezTo>
                    <a:cubicBezTo>
                      <a:pt x="309921" y="116628"/>
                      <a:pt x="303307" y="172455"/>
                      <a:pt x="296163" y="181186"/>
                    </a:cubicBezTo>
                    <a:cubicBezTo>
                      <a:pt x="289019" y="189917"/>
                      <a:pt x="287961" y="175101"/>
                      <a:pt x="277113" y="165311"/>
                    </a:cubicBezTo>
                    <a:cubicBezTo>
                      <a:pt x="266265" y="155522"/>
                      <a:pt x="230810" y="123507"/>
                      <a:pt x="231075" y="122449"/>
                    </a:cubicBezTo>
                    <a:cubicBezTo>
                      <a:pt x="231339" y="121391"/>
                      <a:pt x="273938" y="146790"/>
                      <a:pt x="278700" y="158961"/>
                    </a:cubicBezTo>
                    <a:cubicBezTo>
                      <a:pt x="283462" y="171132"/>
                      <a:pt x="271556" y="189124"/>
                      <a:pt x="259650" y="195474"/>
                    </a:cubicBezTo>
                    <a:cubicBezTo>
                      <a:pt x="247744" y="201824"/>
                      <a:pt x="225784" y="208703"/>
                      <a:pt x="207263" y="197061"/>
                    </a:cubicBezTo>
                    <a:cubicBezTo>
                      <a:pt x="188742" y="185419"/>
                      <a:pt x="142175" y="131709"/>
                      <a:pt x="148525" y="125624"/>
                    </a:cubicBezTo>
                    <a:cubicBezTo>
                      <a:pt x="154875" y="119539"/>
                      <a:pt x="231340" y="149172"/>
                      <a:pt x="245363" y="160549"/>
                    </a:cubicBezTo>
                    <a:cubicBezTo>
                      <a:pt x="259386" y="171926"/>
                      <a:pt x="252771" y="185155"/>
                      <a:pt x="232663" y="193886"/>
                    </a:cubicBezTo>
                    <a:cubicBezTo>
                      <a:pt x="212555" y="202617"/>
                      <a:pt x="146409" y="216111"/>
                      <a:pt x="124713" y="212936"/>
                    </a:cubicBezTo>
                    <a:cubicBezTo>
                      <a:pt x="103017" y="209761"/>
                      <a:pt x="110690" y="170074"/>
                      <a:pt x="102488" y="174836"/>
                    </a:cubicBezTo>
                    <a:cubicBezTo>
                      <a:pt x="94286" y="179599"/>
                      <a:pt x="91110" y="229076"/>
                      <a:pt x="75500" y="241511"/>
                    </a:cubicBezTo>
                    <a:cubicBezTo>
                      <a:pt x="59890" y="253946"/>
                      <a:pt x="13323" y="255799"/>
                      <a:pt x="8825" y="249449"/>
                    </a:cubicBezTo>
                    <a:cubicBezTo>
                      <a:pt x="4327" y="243099"/>
                      <a:pt x="49836" y="212407"/>
                      <a:pt x="48513" y="203411"/>
                    </a:cubicBezTo>
                    <a:cubicBezTo>
                      <a:pt x="47190" y="194415"/>
                      <a:pt x="-7579" y="193887"/>
                      <a:pt x="888" y="195474"/>
                    </a:cubicBezTo>
                    <a:cubicBezTo>
                      <a:pt x="9355" y="197061"/>
                      <a:pt x="-8637" y="226959"/>
                      <a:pt x="99313" y="212936"/>
                    </a:cubicBezTo>
                    <a:cubicBezTo>
                      <a:pt x="207263" y="198913"/>
                      <a:pt x="568948" y="132503"/>
                      <a:pt x="656525" y="1049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DDFAEEBE-37B6-4737-87B4-985B816FD0E2}"/>
                  </a:ext>
                </a:extLst>
              </p:cNvPr>
              <p:cNvSpPr/>
              <p:nvPr/>
            </p:nvSpPr>
            <p:spPr>
              <a:xfrm>
                <a:off x="2312688" y="5325151"/>
                <a:ext cx="504107" cy="154920"/>
              </a:xfrm>
              <a:custGeom>
                <a:avLst/>
                <a:gdLst>
                  <a:gd name="connsiteX0" fmla="*/ 400350 w 504107"/>
                  <a:gd name="connsiteY0" fmla="*/ 912 h 154920"/>
                  <a:gd name="connsiteX1" fmla="*/ 501950 w 504107"/>
                  <a:gd name="connsiteY1" fmla="*/ 81874 h 154920"/>
                  <a:gd name="connsiteX2" fmla="*/ 459087 w 504107"/>
                  <a:gd name="connsiteY2" fmla="*/ 89812 h 154920"/>
                  <a:gd name="connsiteX3" fmla="*/ 336850 w 504107"/>
                  <a:gd name="connsiteY3" fmla="*/ 96162 h 154920"/>
                  <a:gd name="connsiteX4" fmla="*/ 19350 w 504107"/>
                  <a:gd name="connsiteY4" fmla="*/ 129499 h 154920"/>
                  <a:gd name="connsiteX5" fmla="*/ 39987 w 504107"/>
                  <a:gd name="connsiteY5" fmla="*/ 91399 h 154920"/>
                  <a:gd name="connsiteX6" fmla="*/ 81262 w 504107"/>
                  <a:gd name="connsiteY6" fmla="*/ 154899 h 154920"/>
                  <a:gd name="connsiteX7" fmla="*/ 98725 w 504107"/>
                  <a:gd name="connsiteY7" fmla="*/ 83462 h 154920"/>
                  <a:gd name="connsiteX8" fmla="*/ 128887 w 504107"/>
                  <a:gd name="connsiteY8" fmla="*/ 110449 h 154920"/>
                  <a:gd name="connsiteX9" fmla="*/ 176512 w 504107"/>
                  <a:gd name="connsiteY9" fmla="*/ 140612 h 154920"/>
                  <a:gd name="connsiteX10" fmla="*/ 160637 w 504107"/>
                  <a:gd name="connsiteY10" fmla="*/ 94574 h 154920"/>
                  <a:gd name="connsiteX11" fmla="*/ 236837 w 504107"/>
                  <a:gd name="connsiteY11" fmla="*/ 127912 h 154920"/>
                  <a:gd name="connsiteX12" fmla="*/ 254300 w 504107"/>
                  <a:gd name="connsiteY12" fmla="*/ 121562 h 154920"/>
                  <a:gd name="connsiteX13" fmla="*/ 286050 w 504107"/>
                  <a:gd name="connsiteY13" fmla="*/ 67587 h 154920"/>
                  <a:gd name="connsiteX14" fmla="*/ 355900 w 504107"/>
                  <a:gd name="connsiteY14" fmla="*/ 102512 h 154920"/>
                  <a:gd name="connsiteX15" fmla="*/ 370187 w 504107"/>
                  <a:gd name="connsiteY15" fmla="*/ 72349 h 154920"/>
                  <a:gd name="connsiteX16" fmla="*/ 351137 w 504107"/>
                  <a:gd name="connsiteY16" fmla="*/ 56474 h 154920"/>
                  <a:gd name="connsiteX17" fmla="*/ 397175 w 504107"/>
                  <a:gd name="connsiteY17" fmla="*/ 86637 h 154920"/>
                  <a:gd name="connsiteX18" fmla="*/ 444800 w 504107"/>
                  <a:gd name="connsiteY18" fmla="*/ 40599 h 154920"/>
                  <a:gd name="connsiteX19" fmla="*/ 400350 w 504107"/>
                  <a:gd name="connsiteY19" fmla="*/ 912 h 15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4107" h="154920">
                    <a:moveTo>
                      <a:pt x="400350" y="912"/>
                    </a:moveTo>
                    <a:cubicBezTo>
                      <a:pt x="409875" y="7791"/>
                      <a:pt x="492161" y="67057"/>
                      <a:pt x="501950" y="81874"/>
                    </a:cubicBezTo>
                    <a:cubicBezTo>
                      <a:pt x="511739" y="96691"/>
                      <a:pt x="486604" y="87431"/>
                      <a:pt x="459087" y="89812"/>
                    </a:cubicBezTo>
                    <a:cubicBezTo>
                      <a:pt x="431570" y="92193"/>
                      <a:pt x="410139" y="89548"/>
                      <a:pt x="336850" y="96162"/>
                    </a:cubicBezTo>
                    <a:cubicBezTo>
                      <a:pt x="263561" y="102776"/>
                      <a:pt x="68827" y="130293"/>
                      <a:pt x="19350" y="129499"/>
                    </a:cubicBezTo>
                    <a:cubicBezTo>
                      <a:pt x="-30127" y="128705"/>
                      <a:pt x="29668" y="87166"/>
                      <a:pt x="39987" y="91399"/>
                    </a:cubicBezTo>
                    <a:cubicBezTo>
                      <a:pt x="50306" y="95632"/>
                      <a:pt x="71472" y="156222"/>
                      <a:pt x="81262" y="154899"/>
                    </a:cubicBezTo>
                    <a:cubicBezTo>
                      <a:pt x="91052" y="153576"/>
                      <a:pt x="90787" y="90870"/>
                      <a:pt x="98725" y="83462"/>
                    </a:cubicBezTo>
                    <a:cubicBezTo>
                      <a:pt x="106662" y="76054"/>
                      <a:pt x="115923" y="100924"/>
                      <a:pt x="128887" y="110449"/>
                    </a:cubicBezTo>
                    <a:cubicBezTo>
                      <a:pt x="141851" y="119974"/>
                      <a:pt x="171220" y="143258"/>
                      <a:pt x="176512" y="140612"/>
                    </a:cubicBezTo>
                    <a:cubicBezTo>
                      <a:pt x="181804" y="137966"/>
                      <a:pt x="150583" y="96691"/>
                      <a:pt x="160637" y="94574"/>
                    </a:cubicBezTo>
                    <a:cubicBezTo>
                      <a:pt x="170691" y="92457"/>
                      <a:pt x="221227" y="123414"/>
                      <a:pt x="236837" y="127912"/>
                    </a:cubicBezTo>
                    <a:cubicBezTo>
                      <a:pt x="252447" y="132410"/>
                      <a:pt x="246098" y="131616"/>
                      <a:pt x="254300" y="121562"/>
                    </a:cubicBezTo>
                    <a:cubicBezTo>
                      <a:pt x="262502" y="111508"/>
                      <a:pt x="269117" y="70762"/>
                      <a:pt x="286050" y="67587"/>
                    </a:cubicBezTo>
                    <a:cubicBezTo>
                      <a:pt x="302983" y="64412"/>
                      <a:pt x="341877" y="101718"/>
                      <a:pt x="355900" y="102512"/>
                    </a:cubicBezTo>
                    <a:cubicBezTo>
                      <a:pt x="369923" y="103306"/>
                      <a:pt x="370981" y="80022"/>
                      <a:pt x="370187" y="72349"/>
                    </a:cubicBezTo>
                    <a:cubicBezTo>
                      <a:pt x="369393" y="64676"/>
                      <a:pt x="346639" y="54093"/>
                      <a:pt x="351137" y="56474"/>
                    </a:cubicBezTo>
                    <a:cubicBezTo>
                      <a:pt x="355635" y="58855"/>
                      <a:pt x="381565" y="89283"/>
                      <a:pt x="397175" y="86637"/>
                    </a:cubicBezTo>
                    <a:cubicBezTo>
                      <a:pt x="412785" y="83991"/>
                      <a:pt x="439773" y="53299"/>
                      <a:pt x="444800" y="40599"/>
                    </a:cubicBezTo>
                    <a:cubicBezTo>
                      <a:pt x="449827" y="27899"/>
                      <a:pt x="390825" y="-5967"/>
                      <a:pt x="400350" y="9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14B4F379-8620-41CA-91E7-A479BC11425A}"/>
                  </a:ext>
                </a:extLst>
              </p:cNvPr>
              <p:cNvSpPr/>
              <p:nvPr/>
            </p:nvSpPr>
            <p:spPr>
              <a:xfrm>
                <a:off x="2013340" y="5378357"/>
                <a:ext cx="504379" cy="168415"/>
              </a:xfrm>
              <a:custGeom>
                <a:avLst/>
                <a:gdLst>
                  <a:gd name="connsiteX0" fmla="*/ 447285 w 504379"/>
                  <a:gd name="connsiteY0" fmla="*/ 93 h 168415"/>
                  <a:gd name="connsiteX1" fmla="*/ 502848 w 504379"/>
                  <a:gd name="connsiteY1" fmla="*/ 74706 h 168415"/>
                  <a:gd name="connsiteX2" fmla="*/ 480623 w 504379"/>
                  <a:gd name="connsiteY2" fmla="*/ 87406 h 168415"/>
                  <a:gd name="connsiteX3" fmla="*/ 396485 w 504379"/>
                  <a:gd name="connsiteY3" fmla="*/ 90581 h 168415"/>
                  <a:gd name="connsiteX4" fmla="*/ 258373 w 504379"/>
                  <a:gd name="connsiteY4" fmla="*/ 101693 h 168415"/>
                  <a:gd name="connsiteX5" fmla="*/ 7548 w 504379"/>
                  <a:gd name="connsiteY5" fmla="*/ 168368 h 168415"/>
                  <a:gd name="connsiteX6" fmla="*/ 67873 w 504379"/>
                  <a:gd name="connsiteY6" fmla="*/ 112806 h 168415"/>
                  <a:gd name="connsiteX7" fmla="*/ 93273 w 504379"/>
                  <a:gd name="connsiteY7" fmla="*/ 141381 h 168415"/>
                  <a:gd name="connsiteX8" fmla="*/ 145660 w 504379"/>
                  <a:gd name="connsiteY8" fmla="*/ 128681 h 168415"/>
                  <a:gd name="connsiteX9" fmla="*/ 177410 w 504379"/>
                  <a:gd name="connsiteY9" fmla="*/ 90581 h 168415"/>
                  <a:gd name="connsiteX10" fmla="*/ 218685 w 504379"/>
                  <a:gd name="connsiteY10" fmla="*/ 111218 h 168415"/>
                  <a:gd name="connsiteX11" fmla="*/ 256785 w 504379"/>
                  <a:gd name="connsiteY11" fmla="*/ 104868 h 168415"/>
                  <a:gd name="connsiteX12" fmla="*/ 318698 w 504379"/>
                  <a:gd name="connsiteY12" fmla="*/ 95343 h 168415"/>
                  <a:gd name="connsiteX13" fmla="*/ 359973 w 504379"/>
                  <a:gd name="connsiteY13" fmla="*/ 82643 h 168415"/>
                  <a:gd name="connsiteX14" fmla="*/ 377435 w 504379"/>
                  <a:gd name="connsiteY14" fmla="*/ 77881 h 168415"/>
                  <a:gd name="connsiteX15" fmla="*/ 412360 w 504379"/>
                  <a:gd name="connsiteY15" fmla="*/ 57243 h 168415"/>
                  <a:gd name="connsiteX16" fmla="*/ 464748 w 504379"/>
                  <a:gd name="connsiteY16" fmla="*/ 73118 h 168415"/>
                  <a:gd name="connsiteX17" fmla="*/ 469510 w 504379"/>
                  <a:gd name="connsiteY17" fmla="*/ 58831 h 168415"/>
                  <a:gd name="connsiteX18" fmla="*/ 447285 w 504379"/>
                  <a:gd name="connsiteY18" fmla="*/ 93 h 16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379" h="168415">
                    <a:moveTo>
                      <a:pt x="447285" y="93"/>
                    </a:moveTo>
                    <a:cubicBezTo>
                      <a:pt x="452841" y="2739"/>
                      <a:pt x="497292" y="60154"/>
                      <a:pt x="502848" y="74706"/>
                    </a:cubicBezTo>
                    <a:cubicBezTo>
                      <a:pt x="508404" y="89258"/>
                      <a:pt x="498350" y="84760"/>
                      <a:pt x="480623" y="87406"/>
                    </a:cubicBezTo>
                    <a:cubicBezTo>
                      <a:pt x="462896" y="90052"/>
                      <a:pt x="433527" y="88200"/>
                      <a:pt x="396485" y="90581"/>
                    </a:cubicBezTo>
                    <a:cubicBezTo>
                      <a:pt x="359443" y="92962"/>
                      <a:pt x="323196" y="88729"/>
                      <a:pt x="258373" y="101693"/>
                    </a:cubicBezTo>
                    <a:cubicBezTo>
                      <a:pt x="193550" y="114658"/>
                      <a:pt x="39298" y="166516"/>
                      <a:pt x="7548" y="168368"/>
                    </a:cubicBezTo>
                    <a:cubicBezTo>
                      <a:pt x="-24202" y="170220"/>
                      <a:pt x="53585" y="117304"/>
                      <a:pt x="67873" y="112806"/>
                    </a:cubicBezTo>
                    <a:cubicBezTo>
                      <a:pt x="82160" y="108308"/>
                      <a:pt x="80308" y="138735"/>
                      <a:pt x="93273" y="141381"/>
                    </a:cubicBezTo>
                    <a:cubicBezTo>
                      <a:pt x="106237" y="144027"/>
                      <a:pt x="131637" y="137148"/>
                      <a:pt x="145660" y="128681"/>
                    </a:cubicBezTo>
                    <a:cubicBezTo>
                      <a:pt x="159683" y="120214"/>
                      <a:pt x="165239" y="93492"/>
                      <a:pt x="177410" y="90581"/>
                    </a:cubicBezTo>
                    <a:cubicBezTo>
                      <a:pt x="189581" y="87671"/>
                      <a:pt x="205456" y="108837"/>
                      <a:pt x="218685" y="111218"/>
                    </a:cubicBezTo>
                    <a:cubicBezTo>
                      <a:pt x="231914" y="113599"/>
                      <a:pt x="256785" y="104868"/>
                      <a:pt x="256785" y="104868"/>
                    </a:cubicBezTo>
                    <a:cubicBezTo>
                      <a:pt x="273454" y="102222"/>
                      <a:pt x="301500" y="99047"/>
                      <a:pt x="318698" y="95343"/>
                    </a:cubicBezTo>
                    <a:cubicBezTo>
                      <a:pt x="335896" y="91639"/>
                      <a:pt x="350183" y="85553"/>
                      <a:pt x="359973" y="82643"/>
                    </a:cubicBezTo>
                    <a:cubicBezTo>
                      <a:pt x="369762" y="79733"/>
                      <a:pt x="368704" y="82114"/>
                      <a:pt x="377435" y="77881"/>
                    </a:cubicBezTo>
                    <a:cubicBezTo>
                      <a:pt x="386166" y="73648"/>
                      <a:pt x="397808" y="58037"/>
                      <a:pt x="412360" y="57243"/>
                    </a:cubicBezTo>
                    <a:cubicBezTo>
                      <a:pt x="426912" y="56449"/>
                      <a:pt x="455223" y="72853"/>
                      <a:pt x="464748" y="73118"/>
                    </a:cubicBezTo>
                    <a:cubicBezTo>
                      <a:pt x="474273" y="73383"/>
                      <a:pt x="467129" y="65710"/>
                      <a:pt x="469510" y="58831"/>
                    </a:cubicBezTo>
                    <a:cubicBezTo>
                      <a:pt x="471891" y="51952"/>
                      <a:pt x="441729" y="-2553"/>
                      <a:pt x="447285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2" name="フリーフォーム: 図形 1151">
                <a:extLst>
                  <a:ext uri="{FF2B5EF4-FFF2-40B4-BE49-F238E27FC236}">
                    <a16:creationId xmlns:a16="http://schemas.microsoft.com/office/drawing/2014/main" id="{8B496DD3-CEF1-471D-A364-8AC9BA64A79B}"/>
                  </a:ext>
                </a:extLst>
              </p:cNvPr>
              <p:cNvSpPr/>
              <p:nvPr/>
            </p:nvSpPr>
            <p:spPr>
              <a:xfrm>
                <a:off x="1920253" y="5378186"/>
                <a:ext cx="131999" cy="186018"/>
              </a:xfrm>
              <a:custGeom>
                <a:avLst/>
                <a:gdLst>
                  <a:gd name="connsiteX0" fmla="*/ 622 w 131999"/>
                  <a:gd name="connsiteY0" fmla="*/ 264 h 186018"/>
                  <a:gd name="connsiteX1" fmla="*/ 127622 w 131999"/>
                  <a:gd name="connsiteY1" fmla="*/ 166952 h 186018"/>
                  <a:gd name="connsiteX2" fmla="*/ 102222 w 131999"/>
                  <a:gd name="connsiteY2" fmla="*/ 135202 h 186018"/>
                  <a:gd name="connsiteX3" fmla="*/ 97460 w 131999"/>
                  <a:gd name="connsiteY3" fmla="*/ 186002 h 186018"/>
                  <a:gd name="connsiteX4" fmla="*/ 78410 w 131999"/>
                  <a:gd name="connsiteY4" fmla="*/ 128852 h 186018"/>
                  <a:gd name="connsiteX5" fmla="*/ 622 w 131999"/>
                  <a:gd name="connsiteY5" fmla="*/ 264 h 18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99" h="186018">
                    <a:moveTo>
                      <a:pt x="622" y="264"/>
                    </a:moveTo>
                    <a:cubicBezTo>
                      <a:pt x="8824" y="6614"/>
                      <a:pt x="110689" y="144462"/>
                      <a:pt x="127622" y="166952"/>
                    </a:cubicBezTo>
                    <a:cubicBezTo>
                      <a:pt x="144555" y="189442"/>
                      <a:pt x="107249" y="132027"/>
                      <a:pt x="102222" y="135202"/>
                    </a:cubicBezTo>
                    <a:cubicBezTo>
                      <a:pt x="97195" y="138377"/>
                      <a:pt x="101429" y="187060"/>
                      <a:pt x="97460" y="186002"/>
                    </a:cubicBezTo>
                    <a:cubicBezTo>
                      <a:pt x="93491" y="184944"/>
                      <a:pt x="88993" y="153723"/>
                      <a:pt x="78410" y="128852"/>
                    </a:cubicBezTo>
                    <a:cubicBezTo>
                      <a:pt x="67827" y="103981"/>
                      <a:pt x="-7580" y="-6086"/>
                      <a:pt x="622" y="2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3" name="フリーフォーム: 図形 1152">
                <a:extLst>
                  <a:ext uri="{FF2B5EF4-FFF2-40B4-BE49-F238E27FC236}">
                    <a16:creationId xmlns:a16="http://schemas.microsoft.com/office/drawing/2014/main" id="{E965CB57-5DC8-4D97-AD63-77034839A29C}"/>
                  </a:ext>
                </a:extLst>
              </p:cNvPr>
              <p:cNvSpPr/>
              <p:nvPr/>
            </p:nvSpPr>
            <p:spPr>
              <a:xfrm>
                <a:off x="1939792" y="5418203"/>
                <a:ext cx="74251" cy="139807"/>
              </a:xfrm>
              <a:custGeom>
                <a:avLst/>
                <a:gdLst>
                  <a:gd name="connsiteX0" fmla="*/ 133 w 74251"/>
                  <a:gd name="connsiteY0" fmla="*/ 3110 h 139807"/>
                  <a:gd name="connsiteX1" fmla="*/ 62046 w 74251"/>
                  <a:gd name="connsiteY1" fmla="*/ 136460 h 139807"/>
                  <a:gd name="connsiteX2" fmla="*/ 73158 w 74251"/>
                  <a:gd name="connsiteY2" fmla="*/ 95185 h 139807"/>
                  <a:gd name="connsiteX3" fmla="*/ 46171 w 74251"/>
                  <a:gd name="connsiteY3" fmla="*/ 45972 h 139807"/>
                  <a:gd name="connsiteX4" fmla="*/ 133 w 74251"/>
                  <a:gd name="connsiteY4" fmla="*/ 3110 h 1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51" h="139807">
                    <a:moveTo>
                      <a:pt x="133" y="3110"/>
                    </a:moveTo>
                    <a:cubicBezTo>
                      <a:pt x="2779" y="18191"/>
                      <a:pt x="49875" y="121114"/>
                      <a:pt x="62046" y="136460"/>
                    </a:cubicBezTo>
                    <a:cubicBezTo>
                      <a:pt x="74217" y="151806"/>
                      <a:pt x="75804" y="110266"/>
                      <a:pt x="73158" y="95185"/>
                    </a:cubicBezTo>
                    <a:cubicBezTo>
                      <a:pt x="70512" y="80104"/>
                      <a:pt x="57283" y="59995"/>
                      <a:pt x="46171" y="45972"/>
                    </a:cubicBezTo>
                    <a:cubicBezTo>
                      <a:pt x="35059" y="31949"/>
                      <a:pt x="-2513" y="-11971"/>
                      <a:pt x="133" y="31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4" name="フリーフォーム: 図形 1153">
                <a:extLst>
                  <a:ext uri="{FF2B5EF4-FFF2-40B4-BE49-F238E27FC236}">
                    <a16:creationId xmlns:a16="http://schemas.microsoft.com/office/drawing/2014/main" id="{573AD0BD-103E-46F4-BAAD-A03ACC17C743}"/>
                  </a:ext>
                </a:extLst>
              </p:cNvPr>
              <p:cNvSpPr/>
              <p:nvPr/>
            </p:nvSpPr>
            <p:spPr>
              <a:xfrm>
                <a:off x="1871650" y="5378386"/>
                <a:ext cx="136189" cy="500289"/>
              </a:xfrm>
              <a:custGeom>
                <a:avLst/>
                <a:gdLst>
                  <a:gd name="connsiteX0" fmla="*/ 22238 w 136189"/>
                  <a:gd name="connsiteY0" fmla="*/ 64 h 500289"/>
                  <a:gd name="connsiteX1" fmla="*/ 128600 w 136189"/>
                  <a:gd name="connsiteY1" fmla="*/ 214377 h 500289"/>
                  <a:gd name="connsiteX2" fmla="*/ 127013 w 136189"/>
                  <a:gd name="connsiteY2" fmla="*/ 223902 h 500289"/>
                  <a:gd name="connsiteX3" fmla="*/ 122250 w 136189"/>
                  <a:gd name="connsiteY3" fmla="*/ 341377 h 500289"/>
                  <a:gd name="connsiteX4" fmla="*/ 117488 w 136189"/>
                  <a:gd name="connsiteY4" fmla="*/ 335027 h 500289"/>
                  <a:gd name="connsiteX5" fmla="*/ 88913 w 136189"/>
                  <a:gd name="connsiteY5" fmla="*/ 423927 h 500289"/>
                  <a:gd name="connsiteX6" fmla="*/ 13 w 136189"/>
                  <a:gd name="connsiteY6" fmla="*/ 500127 h 500289"/>
                  <a:gd name="connsiteX7" fmla="*/ 82563 w 136189"/>
                  <a:gd name="connsiteY7" fmla="*/ 403289 h 500289"/>
                  <a:gd name="connsiteX8" fmla="*/ 131775 w 136189"/>
                  <a:gd name="connsiteY8" fmla="*/ 247714 h 500289"/>
                  <a:gd name="connsiteX9" fmla="*/ 114313 w 136189"/>
                  <a:gd name="connsiteY9" fmla="*/ 192152 h 500289"/>
                  <a:gd name="connsiteX10" fmla="*/ 22238 w 136189"/>
                  <a:gd name="connsiteY10" fmla="*/ 64 h 50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6189" h="500289">
                    <a:moveTo>
                      <a:pt x="22238" y="64"/>
                    </a:moveTo>
                    <a:cubicBezTo>
                      <a:pt x="24619" y="3768"/>
                      <a:pt x="111138" y="177071"/>
                      <a:pt x="128600" y="214377"/>
                    </a:cubicBezTo>
                    <a:cubicBezTo>
                      <a:pt x="146062" y="251683"/>
                      <a:pt x="128071" y="202735"/>
                      <a:pt x="127013" y="223902"/>
                    </a:cubicBezTo>
                    <a:cubicBezTo>
                      <a:pt x="125955" y="245069"/>
                      <a:pt x="123837" y="322856"/>
                      <a:pt x="122250" y="341377"/>
                    </a:cubicBezTo>
                    <a:cubicBezTo>
                      <a:pt x="120663" y="359898"/>
                      <a:pt x="123044" y="321269"/>
                      <a:pt x="117488" y="335027"/>
                    </a:cubicBezTo>
                    <a:cubicBezTo>
                      <a:pt x="111932" y="348785"/>
                      <a:pt x="108492" y="396410"/>
                      <a:pt x="88913" y="423927"/>
                    </a:cubicBezTo>
                    <a:cubicBezTo>
                      <a:pt x="69334" y="451444"/>
                      <a:pt x="1071" y="503566"/>
                      <a:pt x="13" y="500127"/>
                    </a:cubicBezTo>
                    <a:cubicBezTo>
                      <a:pt x="-1045" y="496688"/>
                      <a:pt x="60603" y="445358"/>
                      <a:pt x="82563" y="403289"/>
                    </a:cubicBezTo>
                    <a:cubicBezTo>
                      <a:pt x="104523" y="361220"/>
                      <a:pt x="126483" y="282903"/>
                      <a:pt x="131775" y="247714"/>
                    </a:cubicBezTo>
                    <a:cubicBezTo>
                      <a:pt x="137067" y="212525"/>
                      <a:pt x="129923" y="230516"/>
                      <a:pt x="114313" y="192152"/>
                    </a:cubicBezTo>
                    <a:cubicBezTo>
                      <a:pt x="98703" y="153788"/>
                      <a:pt x="19857" y="-3640"/>
                      <a:pt x="22238" y="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5" name="フリーフォーム: 図形 1154">
                <a:extLst>
                  <a:ext uri="{FF2B5EF4-FFF2-40B4-BE49-F238E27FC236}">
                    <a16:creationId xmlns:a16="http://schemas.microsoft.com/office/drawing/2014/main" id="{A6896913-0D68-4E71-9633-31367795130C}"/>
                  </a:ext>
                </a:extLst>
              </p:cNvPr>
              <p:cNvSpPr/>
              <p:nvPr/>
            </p:nvSpPr>
            <p:spPr>
              <a:xfrm>
                <a:off x="1976423" y="5518065"/>
                <a:ext cx="335009" cy="252947"/>
              </a:xfrm>
              <a:custGeom>
                <a:avLst/>
                <a:gdLst>
                  <a:gd name="connsiteX0" fmla="*/ 331802 w 335009"/>
                  <a:gd name="connsiteY0" fmla="*/ 85 h 252947"/>
                  <a:gd name="connsiteX1" fmla="*/ 85740 w 335009"/>
                  <a:gd name="connsiteY1" fmla="*/ 60410 h 252947"/>
                  <a:gd name="connsiteX2" fmla="*/ 42877 w 335009"/>
                  <a:gd name="connsiteY2" fmla="*/ 122323 h 252947"/>
                  <a:gd name="connsiteX3" fmla="*/ 15 w 335009"/>
                  <a:gd name="connsiteY3" fmla="*/ 252498 h 252947"/>
                  <a:gd name="connsiteX4" fmla="*/ 47640 w 335009"/>
                  <a:gd name="connsiteY4" fmla="*/ 73110 h 252947"/>
                  <a:gd name="connsiteX5" fmla="*/ 211152 w 335009"/>
                  <a:gd name="connsiteY5" fmla="*/ 47710 h 252947"/>
                  <a:gd name="connsiteX6" fmla="*/ 331802 w 335009"/>
                  <a:gd name="connsiteY6" fmla="*/ 85 h 2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09" h="252947">
                    <a:moveTo>
                      <a:pt x="331802" y="85"/>
                    </a:moveTo>
                    <a:cubicBezTo>
                      <a:pt x="310900" y="2202"/>
                      <a:pt x="133894" y="40037"/>
                      <a:pt x="85740" y="60410"/>
                    </a:cubicBezTo>
                    <a:cubicBezTo>
                      <a:pt x="37586" y="80783"/>
                      <a:pt x="57164" y="90308"/>
                      <a:pt x="42877" y="122323"/>
                    </a:cubicBezTo>
                    <a:cubicBezTo>
                      <a:pt x="28589" y="154338"/>
                      <a:pt x="-779" y="260700"/>
                      <a:pt x="15" y="252498"/>
                    </a:cubicBezTo>
                    <a:cubicBezTo>
                      <a:pt x="809" y="244296"/>
                      <a:pt x="12450" y="107241"/>
                      <a:pt x="47640" y="73110"/>
                    </a:cubicBezTo>
                    <a:cubicBezTo>
                      <a:pt x="82829" y="38979"/>
                      <a:pt x="155589" y="59616"/>
                      <a:pt x="211152" y="47710"/>
                    </a:cubicBezTo>
                    <a:cubicBezTo>
                      <a:pt x="266714" y="35804"/>
                      <a:pt x="352704" y="-2032"/>
                      <a:pt x="331802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6" name="フリーフォーム: 図形 1155">
                <a:extLst>
                  <a:ext uri="{FF2B5EF4-FFF2-40B4-BE49-F238E27FC236}">
                    <a16:creationId xmlns:a16="http://schemas.microsoft.com/office/drawing/2014/main" id="{1581BFF5-9BFC-4A8D-9D37-3E44C0BA2C37}"/>
                  </a:ext>
                </a:extLst>
              </p:cNvPr>
              <p:cNvSpPr/>
              <p:nvPr/>
            </p:nvSpPr>
            <p:spPr>
              <a:xfrm>
                <a:off x="1759716" y="5320533"/>
                <a:ext cx="167728" cy="137614"/>
              </a:xfrm>
              <a:custGeom>
                <a:avLst/>
                <a:gdLst>
                  <a:gd name="connsiteX0" fmla="*/ 100834 w 167728"/>
                  <a:gd name="connsiteY0" fmla="*/ 11880 h 137614"/>
                  <a:gd name="connsiteX1" fmla="*/ 822 w 167728"/>
                  <a:gd name="connsiteY1" fmla="*/ 10292 h 137614"/>
                  <a:gd name="connsiteX2" fmla="*/ 167509 w 167728"/>
                  <a:gd name="connsiteY2" fmla="*/ 137292 h 137614"/>
                  <a:gd name="connsiteX3" fmla="*/ 37334 w 167728"/>
                  <a:gd name="connsiteY3" fmla="*/ 46805 h 137614"/>
                  <a:gd name="connsiteX4" fmla="*/ 100834 w 167728"/>
                  <a:gd name="connsiteY4" fmla="*/ 11880 h 13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728" h="137614">
                    <a:moveTo>
                      <a:pt x="100834" y="11880"/>
                    </a:moveTo>
                    <a:cubicBezTo>
                      <a:pt x="94749" y="5795"/>
                      <a:pt x="-10291" y="-10610"/>
                      <a:pt x="822" y="10292"/>
                    </a:cubicBezTo>
                    <a:cubicBezTo>
                      <a:pt x="11934" y="31194"/>
                      <a:pt x="161424" y="131207"/>
                      <a:pt x="167509" y="137292"/>
                    </a:cubicBezTo>
                    <a:cubicBezTo>
                      <a:pt x="173594" y="143377"/>
                      <a:pt x="51357" y="61622"/>
                      <a:pt x="37334" y="46805"/>
                    </a:cubicBezTo>
                    <a:cubicBezTo>
                      <a:pt x="23311" y="31988"/>
                      <a:pt x="106919" y="17965"/>
                      <a:pt x="100834" y="118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7" name="フリーフォーム: 図形 1156">
                <a:extLst>
                  <a:ext uri="{FF2B5EF4-FFF2-40B4-BE49-F238E27FC236}">
                    <a16:creationId xmlns:a16="http://schemas.microsoft.com/office/drawing/2014/main" id="{D881B3D8-36D7-48B8-A5A3-F3B454D23DA0}"/>
                  </a:ext>
                </a:extLst>
              </p:cNvPr>
              <p:cNvSpPr/>
              <p:nvPr/>
            </p:nvSpPr>
            <p:spPr>
              <a:xfrm>
                <a:off x="1799366" y="5377543"/>
                <a:ext cx="102471" cy="44604"/>
              </a:xfrm>
              <a:custGeom>
                <a:avLst/>
                <a:gdLst>
                  <a:gd name="connsiteX0" fmla="*/ 100872 w 102471"/>
                  <a:gd name="connsiteY0" fmla="*/ 8845 h 44604"/>
                  <a:gd name="connsiteX1" fmla="*/ 859 w 102471"/>
                  <a:gd name="connsiteY1" fmla="*/ 2495 h 44604"/>
                  <a:gd name="connsiteX2" fmla="*/ 56422 w 102471"/>
                  <a:gd name="connsiteY2" fmla="*/ 43770 h 44604"/>
                  <a:gd name="connsiteX3" fmla="*/ 100872 w 102471"/>
                  <a:gd name="connsiteY3" fmla="*/ 8845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71" h="44604">
                    <a:moveTo>
                      <a:pt x="100872" y="8845"/>
                    </a:moveTo>
                    <a:cubicBezTo>
                      <a:pt x="91612" y="1966"/>
                      <a:pt x="8267" y="-3326"/>
                      <a:pt x="859" y="2495"/>
                    </a:cubicBezTo>
                    <a:cubicBezTo>
                      <a:pt x="-6549" y="8316"/>
                      <a:pt x="35784" y="37156"/>
                      <a:pt x="56422" y="43770"/>
                    </a:cubicBezTo>
                    <a:cubicBezTo>
                      <a:pt x="77059" y="50385"/>
                      <a:pt x="110132" y="15724"/>
                      <a:pt x="100872" y="884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8" name="フリーフォーム: 図形 1157">
                <a:extLst>
                  <a:ext uri="{FF2B5EF4-FFF2-40B4-BE49-F238E27FC236}">
                    <a16:creationId xmlns:a16="http://schemas.microsoft.com/office/drawing/2014/main" id="{092E452B-C674-4F14-A6DF-0F5E76C23895}"/>
                  </a:ext>
                </a:extLst>
              </p:cNvPr>
              <p:cNvSpPr/>
              <p:nvPr/>
            </p:nvSpPr>
            <p:spPr>
              <a:xfrm>
                <a:off x="1770222" y="5565677"/>
                <a:ext cx="238139" cy="303932"/>
              </a:xfrm>
              <a:custGeom>
                <a:avLst/>
                <a:gdLst>
                  <a:gd name="connsiteX0" fmla="*/ 152241 w 238139"/>
                  <a:gd name="connsiteY0" fmla="*/ 1686 h 303932"/>
                  <a:gd name="connsiteX1" fmla="*/ 141128 w 238139"/>
                  <a:gd name="connsiteY1" fmla="*/ 155673 h 303932"/>
                  <a:gd name="connsiteX2" fmla="*/ 157003 w 238139"/>
                  <a:gd name="connsiteY2" fmla="*/ 111223 h 303932"/>
                  <a:gd name="connsiteX3" fmla="*/ 123666 w 238139"/>
                  <a:gd name="connsiteY3" fmla="*/ 228698 h 303932"/>
                  <a:gd name="connsiteX4" fmla="*/ 7778 w 238139"/>
                  <a:gd name="connsiteY4" fmla="*/ 295373 h 303932"/>
                  <a:gd name="connsiteX5" fmla="*/ 17303 w 238139"/>
                  <a:gd name="connsiteY5" fmla="*/ 300136 h 303932"/>
                  <a:gd name="connsiteX6" fmla="*/ 71278 w 238139"/>
                  <a:gd name="connsiteY6" fmla="*/ 268386 h 303932"/>
                  <a:gd name="connsiteX7" fmla="*/ 118903 w 238139"/>
                  <a:gd name="connsiteY7" fmla="*/ 249336 h 303932"/>
                  <a:gd name="connsiteX8" fmla="*/ 172878 w 238139"/>
                  <a:gd name="connsiteY8" fmla="*/ 88998 h 303932"/>
                  <a:gd name="connsiteX9" fmla="*/ 236378 w 238139"/>
                  <a:gd name="connsiteY9" fmla="*/ 81061 h 303932"/>
                  <a:gd name="connsiteX10" fmla="*/ 215741 w 238139"/>
                  <a:gd name="connsiteY10" fmla="*/ 117573 h 303932"/>
                  <a:gd name="connsiteX11" fmla="*/ 166528 w 238139"/>
                  <a:gd name="connsiteY11" fmla="*/ 117573 h 303932"/>
                  <a:gd name="connsiteX12" fmla="*/ 163353 w 238139"/>
                  <a:gd name="connsiteY12" fmla="*/ 74711 h 303932"/>
                  <a:gd name="connsiteX13" fmla="*/ 152241 w 238139"/>
                  <a:gd name="connsiteY13" fmla="*/ 1686 h 30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39" h="303932">
                    <a:moveTo>
                      <a:pt x="152241" y="1686"/>
                    </a:moveTo>
                    <a:cubicBezTo>
                      <a:pt x="148537" y="15180"/>
                      <a:pt x="140334" y="137417"/>
                      <a:pt x="141128" y="155673"/>
                    </a:cubicBezTo>
                    <a:cubicBezTo>
                      <a:pt x="141922" y="173929"/>
                      <a:pt x="159913" y="99052"/>
                      <a:pt x="157003" y="111223"/>
                    </a:cubicBezTo>
                    <a:cubicBezTo>
                      <a:pt x="154093" y="123394"/>
                      <a:pt x="148537" y="198006"/>
                      <a:pt x="123666" y="228698"/>
                    </a:cubicBezTo>
                    <a:cubicBezTo>
                      <a:pt x="98795" y="259390"/>
                      <a:pt x="25505" y="283467"/>
                      <a:pt x="7778" y="295373"/>
                    </a:cubicBezTo>
                    <a:cubicBezTo>
                      <a:pt x="-9949" y="307279"/>
                      <a:pt x="6720" y="304634"/>
                      <a:pt x="17303" y="300136"/>
                    </a:cubicBezTo>
                    <a:cubicBezTo>
                      <a:pt x="27886" y="295638"/>
                      <a:pt x="54345" y="276853"/>
                      <a:pt x="71278" y="268386"/>
                    </a:cubicBezTo>
                    <a:cubicBezTo>
                      <a:pt x="88211" y="259919"/>
                      <a:pt x="101970" y="279234"/>
                      <a:pt x="118903" y="249336"/>
                    </a:cubicBezTo>
                    <a:cubicBezTo>
                      <a:pt x="135836" y="219438"/>
                      <a:pt x="153299" y="117044"/>
                      <a:pt x="172878" y="88998"/>
                    </a:cubicBezTo>
                    <a:cubicBezTo>
                      <a:pt x="192457" y="60952"/>
                      <a:pt x="229234" y="76299"/>
                      <a:pt x="236378" y="81061"/>
                    </a:cubicBezTo>
                    <a:cubicBezTo>
                      <a:pt x="243522" y="85823"/>
                      <a:pt x="227383" y="111488"/>
                      <a:pt x="215741" y="117573"/>
                    </a:cubicBezTo>
                    <a:cubicBezTo>
                      <a:pt x="204099" y="123658"/>
                      <a:pt x="175259" y="124717"/>
                      <a:pt x="166528" y="117573"/>
                    </a:cubicBezTo>
                    <a:cubicBezTo>
                      <a:pt x="157797" y="110429"/>
                      <a:pt x="164940" y="89792"/>
                      <a:pt x="163353" y="74711"/>
                    </a:cubicBezTo>
                    <a:cubicBezTo>
                      <a:pt x="161766" y="59630"/>
                      <a:pt x="155945" y="-11808"/>
                      <a:pt x="152241" y="16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9" name="フリーフォーム: 図形 1158">
                <a:extLst>
                  <a:ext uri="{FF2B5EF4-FFF2-40B4-BE49-F238E27FC236}">
                    <a16:creationId xmlns:a16="http://schemas.microsoft.com/office/drawing/2014/main" id="{F6A07F35-6416-401A-9E42-A64C6BAC30BA}"/>
                  </a:ext>
                </a:extLst>
              </p:cNvPr>
              <p:cNvSpPr/>
              <p:nvPr/>
            </p:nvSpPr>
            <p:spPr>
              <a:xfrm>
                <a:off x="1847954" y="5402301"/>
                <a:ext cx="148314" cy="165722"/>
              </a:xfrm>
              <a:custGeom>
                <a:avLst/>
                <a:gdLst>
                  <a:gd name="connsiteX0" fmla="*/ 45934 w 148314"/>
                  <a:gd name="connsiteY0" fmla="*/ 3137 h 165722"/>
                  <a:gd name="connsiteX1" fmla="*/ 144359 w 148314"/>
                  <a:gd name="connsiteY1" fmla="*/ 161887 h 165722"/>
                  <a:gd name="connsiteX2" fmla="*/ 126896 w 148314"/>
                  <a:gd name="connsiteY2" fmla="*/ 119024 h 165722"/>
                  <a:gd name="connsiteX3" fmla="*/ 107846 w 148314"/>
                  <a:gd name="connsiteY3" fmla="*/ 147599 h 165722"/>
                  <a:gd name="connsiteX4" fmla="*/ 69746 w 148314"/>
                  <a:gd name="connsiteY4" fmla="*/ 163474 h 165722"/>
                  <a:gd name="connsiteX5" fmla="*/ 117371 w 148314"/>
                  <a:gd name="connsiteY5" fmla="*/ 130137 h 165722"/>
                  <a:gd name="connsiteX6" fmla="*/ 84034 w 148314"/>
                  <a:gd name="connsiteY6" fmla="*/ 99974 h 165722"/>
                  <a:gd name="connsiteX7" fmla="*/ 36409 w 148314"/>
                  <a:gd name="connsiteY7" fmla="*/ 99974 h 165722"/>
                  <a:gd name="connsiteX8" fmla="*/ 84034 w 148314"/>
                  <a:gd name="connsiteY8" fmla="*/ 68224 h 165722"/>
                  <a:gd name="connsiteX9" fmla="*/ 20534 w 148314"/>
                  <a:gd name="connsiteY9" fmla="*/ 63462 h 165722"/>
                  <a:gd name="connsiteX10" fmla="*/ 1484 w 148314"/>
                  <a:gd name="connsiteY10" fmla="*/ 53937 h 165722"/>
                  <a:gd name="connsiteX11" fmla="*/ 45934 w 148314"/>
                  <a:gd name="connsiteY11" fmla="*/ 3137 h 1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314" h="165722">
                    <a:moveTo>
                      <a:pt x="45934" y="3137"/>
                    </a:moveTo>
                    <a:cubicBezTo>
                      <a:pt x="69747" y="21129"/>
                      <a:pt x="130865" y="142573"/>
                      <a:pt x="144359" y="161887"/>
                    </a:cubicBezTo>
                    <a:cubicBezTo>
                      <a:pt x="157853" y="181201"/>
                      <a:pt x="132982" y="121405"/>
                      <a:pt x="126896" y="119024"/>
                    </a:cubicBezTo>
                    <a:cubicBezTo>
                      <a:pt x="120810" y="116643"/>
                      <a:pt x="117371" y="140191"/>
                      <a:pt x="107846" y="147599"/>
                    </a:cubicBezTo>
                    <a:cubicBezTo>
                      <a:pt x="98321" y="155007"/>
                      <a:pt x="69746" y="163474"/>
                      <a:pt x="69746" y="163474"/>
                    </a:cubicBezTo>
                    <a:cubicBezTo>
                      <a:pt x="71333" y="160564"/>
                      <a:pt x="114990" y="140720"/>
                      <a:pt x="117371" y="130137"/>
                    </a:cubicBezTo>
                    <a:cubicBezTo>
                      <a:pt x="119752" y="119554"/>
                      <a:pt x="97528" y="105001"/>
                      <a:pt x="84034" y="99974"/>
                    </a:cubicBezTo>
                    <a:cubicBezTo>
                      <a:pt x="70540" y="94947"/>
                      <a:pt x="36409" y="105266"/>
                      <a:pt x="36409" y="99974"/>
                    </a:cubicBezTo>
                    <a:cubicBezTo>
                      <a:pt x="36409" y="94682"/>
                      <a:pt x="86680" y="74309"/>
                      <a:pt x="84034" y="68224"/>
                    </a:cubicBezTo>
                    <a:cubicBezTo>
                      <a:pt x="81388" y="62139"/>
                      <a:pt x="34292" y="65843"/>
                      <a:pt x="20534" y="63462"/>
                    </a:cubicBezTo>
                    <a:cubicBezTo>
                      <a:pt x="6776" y="61081"/>
                      <a:pt x="-4072" y="57641"/>
                      <a:pt x="1484" y="53937"/>
                    </a:cubicBezTo>
                    <a:cubicBezTo>
                      <a:pt x="7040" y="50233"/>
                      <a:pt x="22121" y="-14855"/>
                      <a:pt x="45934" y="31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フリーフォーム: 図形 1159">
                <a:extLst>
                  <a:ext uri="{FF2B5EF4-FFF2-40B4-BE49-F238E27FC236}">
                    <a16:creationId xmlns:a16="http://schemas.microsoft.com/office/drawing/2014/main" id="{2E8DE320-9275-4C36-A95B-3155F89AA907}"/>
                  </a:ext>
                </a:extLst>
              </p:cNvPr>
              <p:cNvSpPr/>
              <p:nvPr/>
            </p:nvSpPr>
            <p:spPr>
              <a:xfrm>
                <a:off x="1766841" y="5730912"/>
                <a:ext cx="463913" cy="158067"/>
              </a:xfrm>
              <a:custGeom>
                <a:avLst/>
                <a:gdLst>
                  <a:gd name="connsiteX0" fmla="*/ 115934 w 463913"/>
                  <a:gd name="connsiteY0" fmla="*/ 3138 h 158067"/>
                  <a:gd name="connsiteX1" fmla="*/ 222297 w 463913"/>
                  <a:gd name="connsiteY1" fmla="*/ 7901 h 158067"/>
                  <a:gd name="connsiteX2" fmla="*/ 206422 w 463913"/>
                  <a:gd name="connsiteY2" fmla="*/ 31713 h 158067"/>
                  <a:gd name="connsiteX3" fmla="*/ 192134 w 463913"/>
                  <a:gd name="connsiteY3" fmla="*/ 60288 h 158067"/>
                  <a:gd name="connsiteX4" fmla="*/ 208009 w 463913"/>
                  <a:gd name="connsiteY4" fmla="*/ 109501 h 158067"/>
                  <a:gd name="connsiteX5" fmla="*/ 463597 w 463913"/>
                  <a:gd name="connsiteY5" fmla="*/ 92038 h 158067"/>
                  <a:gd name="connsiteX6" fmla="*/ 149272 w 463913"/>
                  <a:gd name="connsiteY6" fmla="*/ 144426 h 158067"/>
                  <a:gd name="connsiteX7" fmla="*/ 47 w 463913"/>
                  <a:gd name="connsiteY7" fmla="*/ 152363 h 158067"/>
                  <a:gd name="connsiteX8" fmla="*/ 133397 w 463913"/>
                  <a:gd name="connsiteY8" fmla="*/ 69813 h 158067"/>
                  <a:gd name="connsiteX9" fmla="*/ 163559 w 463913"/>
                  <a:gd name="connsiteY9" fmla="*/ 52351 h 158067"/>
                  <a:gd name="connsiteX10" fmla="*/ 115934 w 463913"/>
                  <a:gd name="connsiteY10" fmla="*/ 3138 h 15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3913" h="158067">
                    <a:moveTo>
                      <a:pt x="115934" y="3138"/>
                    </a:moveTo>
                    <a:cubicBezTo>
                      <a:pt x="125724" y="-4270"/>
                      <a:pt x="207216" y="3139"/>
                      <a:pt x="222297" y="7901"/>
                    </a:cubicBezTo>
                    <a:cubicBezTo>
                      <a:pt x="237378" y="12664"/>
                      <a:pt x="211449" y="22982"/>
                      <a:pt x="206422" y="31713"/>
                    </a:cubicBezTo>
                    <a:cubicBezTo>
                      <a:pt x="201395" y="40444"/>
                      <a:pt x="191870" y="47323"/>
                      <a:pt x="192134" y="60288"/>
                    </a:cubicBezTo>
                    <a:cubicBezTo>
                      <a:pt x="192399" y="73253"/>
                      <a:pt x="162765" y="104209"/>
                      <a:pt x="208009" y="109501"/>
                    </a:cubicBezTo>
                    <a:cubicBezTo>
                      <a:pt x="253253" y="114793"/>
                      <a:pt x="473386" y="86217"/>
                      <a:pt x="463597" y="92038"/>
                    </a:cubicBezTo>
                    <a:cubicBezTo>
                      <a:pt x="453808" y="97859"/>
                      <a:pt x="226530" y="134372"/>
                      <a:pt x="149272" y="144426"/>
                    </a:cubicBezTo>
                    <a:cubicBezTo>
                      <a:pt x="72014" y="154480"/>
                      <a:pt x="2693" y="164798"/>
                      <a:pt x="47" y="152363"/>
                    </a:cubicBezTo>
                    <a:cubicBezTo>
                      <a:pt x="-2599" y="139928"/>
                      <a:pt x="106145" y="86482"/>
                      <a:pt x="133397" y="69813"/>
                    </a:cubicBezTo>
                    <a:cubicBezTo>
                      <a:pt x="160649" y="53144"/>
                      <a:pt x="160384" y="65316"/>
                      <a:pt x="163559" y="52351"/>
                    </a:cubicBezTo>
                    <a:cubicBezTo>
                      <a:pt x="166734" y="39386"/>
                      <a:pt x="106144" y="10546"/>
                      <a:pt x="115934" y="3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1" name="フリーフォーム: 図形 1160">
                <a:extLst>
                  <a:ext uri="{FF2B5EF4-FFF2-40B4-BE49-F238E27FC236}">
                    <a16:creationId xmlns:a16="http://schemas.microsoft.com/office/drawing/2014/main" id="{54E9916A-D06A-4D24-A606-66321D882E5C}"/>
                  </a:ext>
                </a:extLst>
              </p:cNvPr>
              <p:cNvSpPr/>
              <p:nvPr/>
            </p:nvSpPr>
            <p:spPr>
              <a:xfrm>
                <a:off x="1949704" y="5659414"/>
                <a:ext cx="1210029" cy="168235"/>
              </a:xfrm>
              <a:custGeom>
                <a:avLst/>
                <a:gdLst>
                  <a:gd name="connsiteX0" fmla="*/ 126746 w 1210029"/>
                  <a:gd name="connsiteY0" fmla="*/ 24 h 168235"/>
                  <a:gd name="connsiteX1" fmla="*/ 79121 w 1210029"/>
                  <a:gd name="connsiteY1" fmla="*/ 122261 h 168235"/>
                  <a:gd name="connsiteX2" fmla="*/ 309309 w 1210029"/>
                  <a:gd name="connsiteY2" fmla="*/ 114324 h 168235"/>
                  <a:gd name="connsiteX3" fmla="*/ 541084 w 1210029"/>
                  <a:gd name="connsiteY3" fmla="*/ 79399 h 168235"/>
                  <a:gd name="connsiteX4" fmla="*/ 1207834 w 1210029"/>
                  <a:gd name="connsiteY4" fmla="*/ 30186 h 168235"/>
                  <a:gd name="connsiteX5" fmla="*/ 729996 w 1210029"/>
                  <a:gd name="connsiteY5" fmla="*/ 44474 h 168235"/>
                  <a:gd name="connsiteX6" fmla="*/ 37846 w 1210029"/>
                  <a:gd name="connsiteY6" fmla="*/ 163536 h 168235"/>
                  <a:gd name="connsiteX7" fmla="*/ 94996 w 1210029"/>
                  <a:gd name="connsiteY7" fmla="*/ 133374 h 168235"/>
                  <a:gd name="connsiteX8" fmla="*/ 126746 w 1210029"/>
                  <a:gd name="connsiteY8" fmla="*/ 24 h 16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0029" h="168235">
                    <a:moveTo>
                      <a:pt x="126746" y="24"/>
                    </a:moveTo>
                    <a:cubicBezTo>
                      <a:pt x="124100" y="-1828"/>
                      <a:pt x="48694" y="103211"/>
                      <a:pt x="79121" y="122261"/>
                    </a:cubicBezTo>
                    <a:cubicBezTo>
                      <a:pt x="109548" y="141311"/>
                      <a:pt x="232315" y="121468"/>
                      <a:pt x="309309" y="114324"/>
                    </a:cubicBezTo>
                    <a:cubicBezTo>
                      <a:pt x="386303" y="107180"/>
                      <a:pt x="391330" y="93422"/>
                      <a:pt x="541084" y="79399"/>
                    </a:cubicBezTo>
                    <a:cubicBezTo>
                      <a:pt x="690838" y="65376"/>
                      <a:pt x="1176349" y="36007"/>
                      <a:pt x="1207834" y="30186"/>
                    </a:cubicBezTo>
                    <a:cubicBezTo>
                      <a:pt x="1239319" y="24365"/>
                      <a:pt x="924994" y="22249"/>
                      <a:pt x="729996" y="44474"/>
                    </a:cubicBezTo>
                    <a:cubicBezTo>
                      <a:pt x="534998" y="66699"/>
                      <a:pt x="143679" y="148719"/>
                      <a:pt x="37846" y="163536"/>
                    </a:cubicBezTo>
                    <a:cubicBezTo>
                      <a:pt x="-67987" y="178353"/>
                      <a:pt x="80179" y="155334"/>
                      <a:pt x="94996" y="133374"/>
                    </a:cubicBezTo>
                    <a:cubicBezTo>
                      <a:pt x="109813" y="111414"/>
                      <a:pt x="129392" y="1876"/>
                      <a:pt x="126746" y="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2" name="フリーフォーム: 図形 1161">
                <a:extLst>
                  <a:ext uri="{FF2B5EF4-FFF2-40B4-BE49-F238E27FC236}">
                    <a16:creationId xmlns:a16="http://schemas.microsoft.com/office/drawing/2014/main" id="{C09AEE3A-1AA3-4357-A024-0870780C0F07}"/>
                  </a:ext>
                </a:extLst>
              </p:cNvPr>
              <p:cNvSpPr/>
              <p:nvPr/>
            </p:nvSpPr>
            <p:spPr>
              <a:xfrm>
                <a:off x="7913215" y="4673196"/>
                <a:ext cx="865687" cy="281393"/>
              </a:xfrm>
              <a:custGeom>
                <a:avLst/>
                <a:gdLst>
                  <a:gd name="connsiteX0" fmla="*/ 473 w 865687"/>
                  <a:gd name="connsiteY0" fmla="*/ 404 h 281393"/>
                  <a:gd name="connsiteX1" fmla="*/ 51273 w 865687"/>
                  <a:gd name="connsiteY1" fmla="*/ 5167 h 281393"/>
                  <a:gd name="connsiteX2" fmla="*/ 379885 w 865687"/>
                  <a:gd name="connsiteY2" fmla="*/ 54379 h 281393"/>
                  <a:gd name="connsiteX3" fmla="*/ 338610 w 865687"/>
                  <a:gd name="connsiteY3" fmla="*/ 49617 h 281393"/>
                  <a:gd name="connsiteX4" fmla="*/ 476723 w 865687"/>
                  <a:gd name="connsiteY4" fmla="*/ 60729 h 281393"/>
                  <a:gd name="connsiteX5" fmla="*/ 579910 w 865687"/>
                  <a:gd name="connsiteY5" fmla="*/ 90892 h 281393"/>
                  <a:gd name="connsiteX6" fmla="*/ 859310 w 865687"/>
                  <a:gd name="connsiteY6" fmla="*/ 232179 h 281393"/>
                  <a:gd name="connsiteX7" fmla="*/ 757710 w 865687"/>
                  <a:gd name="connsiteY7" fmla="*/ 238529 h 281393"/>
                  <a:gd name="connsiteX8" fmla="*/ 554510 w 865687"/>
                  <a:gd name="connsiteY8" fmla="*/ 281392 h 281393"/>
                  <a:gd name="connsiteX9" fmla="*/ 706910 w 865687"/>
                  <a:gd name="connsiteY9" fmla="*/ 236942 h 281393"/>
                  <a:gd name="connsiteX10" fmla="*/ 800573 w 865687"/>
                  <a:gd name="connsiteY10" fmla="*/ 211542 h 281393"/>
                  <a:gd name="connsiteX11" fmla="*/ 730723 w 865687"/>
                  <a:gd name="connsiteY11" fmla="*/ 195667 h 281393"/>
                  <a:gd name="connsiteX12" fmla="*/ 560860 w 865687"/>
                  <a:gd name="connsiteY12" fmla="*/ 73429 h 281393"/>
                  <a:gd name="connsiteX13" fmla="*/ 292573 w 865687"/>
                  <a:gd name="connsiteY13" fmla="*/ 51204 h 281393"/>
                  <a:gd name="connsiteX14" fmla="*/ 473 w 865687"/>
                  <a:gd name="connsiteY14" fmla="*/ 404 h 28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5687" h="281393">
                    <a:moveTo>
                      <a:pt x="473" y="404"/>
                    </a:moveTo>
                    <a:cubicBezTo>
                      <a:pt x="-5745" y="-1713"/>
                      <a:pt x="51273" y="5167"/>
                      <a:pt x="51273" y="5167"/>
                    </a:cubicBezTo>
                    <a:lnTo>
                      <a:pt x="379885" y="54379"/>
                    </a:lnTo>
                    <a:cubicBezTo>
                      <a:pt x="427774" y="61787"/>
                      <a:pt x="322470" y="48559"/>
                      <a:pt x="338610" y="49617"/>
                    </a:cubicBezTo>
                    <a:cubicBezTo>
                      <a:pt x="354750" y="50675"/>
                      <a:pt x="436506" y="53850"/>
                      <a:pt x="476723" y="60729"/>
                    </a:cubicBezTo>
                    <a:cubicBezTo>
                      <a:pt x="516940" y="67608"/>
                      <a:pt x="516146" y="62317"/>
                      <a:pt x="579910" y="90892"/>
                    </a:cubicBezTo>
                    <a:cubicBezTo>
                      <a:pt x="643675" y="119467"/>
                      <a:pt x="829677" y="207573"/>
                      <a:pt x="859310" y="232179"/>
                    </a:cubicBezTo>
                    <a:cubicBezTo>
                      <a:pt x="888943" y="256785"/>
                      <a:pt x="808510" y="230327"/>
                      <a:pt x="757710" y="238529"/>
                    </a:cubicBezTo>
                    <a:cubicBezTo>
                      <a:pt x="706910" y="246731"/>
                      <a:pt x="562977" y="281657"/>
                      <a:pt x="554510" y="281392"/>
                    </a:cubicBezTo>
                    <a:cubicBezTo>
                      <a:pt x="546043" y="281128"/>
                      <a:pt x="706910" y="236942"/>
                      <a:pt x="706910" y="236942"/>
                    </a:cubicBezTo>
                    <a:cubicBezTo>
                      <a:pt x="747921" y="225300"/>
                      <a:pt x="796604" y="218421"/>
                      <a:pt x="800573" y="211542"/>
                    </a:cubicBezTo>
                    <a:cubicBezTo>
                      <a:pt x="804542" y="204663"/>
                      <a:pt x="770675" y="218686"/>
                      <a:pt x="730723" y="195667"/>
                    </a:cubicBezTo>
                    <a:cubicBezTo>
                      <a:pt x="690771" y="172648"/>
                      <a:pt x="633885" y="97506"/>
                      <a:pt x="560860" y="73429"/>
                    </a:cubicBezTo>
                    <a:cubicBezTo>
                      <a:pt x="487835" y="49352"/>
                      <a:pt x="387558" y="63904"/>
                      <a:pt x="292573" y="51204"/>
                    </a:cubicBezTo>
                    <a:cubicBezTo>
                      <a:pt x="197588" y="38504"/>
                      <a:pt x="94268" y="17866"/>
                      <a:pt x="473" y="4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3" name="フリーフォーム: 図形 1162">
                <a:extLst>
                  <a:ext uri="{FF2B5EF4-FFF2-40B4-BE49-F238E27FC236}">
                    <a16:creationId xmlns:a16="http://schemas.microsoft.com/office/drawing/2014/main" id="{5D9306AB-8923-40F4-9262-BA31B29E3E66}"/>
                  </a:ext>
                </a:extLst>
              </p:cNvPr>
              <p:cNvSpPr/>
              <p:nvPr/>
            </p:nvSpPr>
            <p:spPr>
              <a:xfrm>
                <a:off x="7979571" y="4733925"/>
                <a:ext cx="267669" cy="92044"/>
              </a:xfrm>
              <a:custGeom>
                <a:avLst/>
                <a:gdLst>
                  <a:gd name="connsiteX0" fmla="*/ 267492 w 267669"/>
                  <a:gd name="connsiteY0" fmla="*/ 0 h 92044"/>
                  <a:gd name="connsiteX1" fmla="*/ 48417 w 267669"/>
                  <a:gd name="connsiteY1" fmla="*/ 88900 h 92044"/>
                  <a:gd name="connsiteX2" fmla="*/ 81754 w 267669"/>
                  <a:gd name="connsiteY2" fmla="*/ 53975 h 92044"/>
                  <a:gd name="connsiteX3" fmla="*/ 7142 w 267669"/>
                  <a:gd name="connsiteY3" fmla="*/ 90488 h 92044"/>
                  <a:gd name="connsiteX4" fmla="*/ 267492 w 267669"/>
                  <a:gd name="connsiteY4" fmla="*/ 0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669" h="92044">
                    <a:moveTo>
                      <a:pt x="267492" y="0"/>
                    </a:moveTo>
                    <a:cubicBezTo>
                      <a:pt x="274371" y="-265"/>
                      <a:pt x="79373" y="79904"/>
                      <a:pt x="48417" y="88900"/>
                    </a:cubicBezTo>
                    <a:cubicBezTo>
                      <a:pt x="17461" y="97896"/>
                      <a:pt x="88633" y="53710"/>
                      <a:pt x="81754" y="53975"/>
                    </a:cubicBezTo>
                    <a:cubicBezTo>
                      <a:pt x="74875" y="54240"/>
                      <a:pt x="-27519" y="101071"/>
                      <a:pt x="7142" y="90488"/>
                    </a:cubicBezTo>
                    <a:cubicBezTo>
                      <a:pt x="41803" y="79905"/>
                      <a:pt x="260613" y="265"/>
                      <a:pt x="267492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4" name="フリーフォーム: 図形 1163">
                <a:extLst>
                  <a:ext uri="{FF2B5EF4-FFF2-40B4-BE49-F238E27FC236}">
                    <a16:creationId xmlns:a16="http://schemas.microsoft.com/office/drawing/2014/main" id="{419E7F9F-6494-49D1-AAC1-D245ACCA6523}"/>
                  </a:ext>
                </a:extLst>
              </p:cNvPr>
              <p:cNvSpPr/>
              <p:nvPr/>
            </p:nvSpPr>
            <p:spPr>
              <a:xfrm>
                <a:off x="8760351" y="4927909"/>
                <a:ext cx="521281" cy="155669"/>
              </a:xfrm>
              <a:custGeom>
                <a:avLst/>
                <a:gdLst>
                  <a:gd name="connsiteX0" fmla="*/ 5824 w 521281"/>
                  <a:gd name="connsiteY0" fmla="*/ 2866 h 155669"/>
                  <a:gd name="connsiteX1" fmla="*/ 69324 w 521281"/>
                  <a:gd name="connsiteY1" fmla="*/ 26679 h 155669"/>
                  <a:gd name="connsiteX2" fmla="*/ 259824 w 521281"/>
                  <a:gd name="connsiteY2" fmla="*/ 82241 h 155669"/>
                  <a:gd name="connsiteX3" fmla="*/ 210612 w 521281"/>
                  <a:gd name="connsiteY3" fmla="*/ 74304 h 155669"/>
                  <a:gd name="connsiteX4" fmla="*/ 518587 w 521281"/>
                  <a:gd name="connsiteY4" fmla="*/ 153679 h 155669"/>
                  <a:gd name="connsiteX5" fmla="*/ 351899 w 521281"/>
                  <a:gd name="connsiteY5" fmla="*/ 128279 h 155669"/>
                  <a:gd name="connsiteX6" fmla="*/ 199499 w 521281"/>
                  <a:gd name="connsiteY6" fmla="*/ 90179 h 155669"/>
                  <a:gd name="connsiteX7" fmla="*/ 5824 w 521281"/>
                  <a:gd name="connsiteY7" fmla="*/ 2866 h 15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281" h="155669">
                    <a:moveTo>
                      <a:pt x="5824" y="2866"/>
                    </a:moveTo>
                    <a:cubicBezTo>
                      <a:pt x="-15872" y="-7717"/>
                      <a:pt x="26991" y="13450"/>
                      <a:pt x="69324" y="26679"/>
                    </a:cubicBezTo>
                    <a:cubicBezTo>
                      <a:pt x="111657" y="39908"/>
                      <a:pt x="236276" y="74304"/>
                      <a:pt x="259824" y="82241"/>
                    </a:cubicBezTo>
                    <a:cubicBezTo>
                      <a:pt x="283372" y="90178"/>
                      <a:pt x="167485" y="62398"/>
                      <a:pt x="210612" y="74304"/>
                    </a:cubicBezTo>
                    <a:cubicBezTo>
                      <a:pt x="253739" y="86210"/>
                      <a:pt x="495039" y="144683"/>
                      <a:pt x="518587" y="153679"/>
                    </a:cubicBezTo>
                    <a:cubicBezTo>
                      <a:pt x="542135" y="162675"/>
                      <a:pt x="405080" y="138862"/>
                      <a:pt x="351899" y="128279"/>
                    </a:cubicBezTo>
                    <a:cubicBezTo>
                      <a:pt x="298718" y="117696"/>
                      <a:pt x="252680" y="110023"/>
                      <a:pt x="199499" y="90179"/>
                    </a:cubicBezTo>
                    <a:cubicBezTo>
                      <a:pt x="146318" y="70335"/>
                      <a:pt x="27520" y="13449"/>
                      <a:pt x="5824" y="286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5" name="フリーフォーム: 図形 1164">
                <a:extLst>
                  <a:ext uri="{FF2B5EF4-FFF2-40B4-BE49-F238E27FC236}">
                    <a16:creationId xmlns:a16="http://schemas.microsoft.com/office/drawing/2014/main" id="{EA163BE6-1C60-4AA2-8269-884B86A192EE}"/>
                  </a:ext>
                </a:extLst>
              </p:cNvPr>
              <p:cNvSpPr/>
              <p:nvPr/>
            </p:nvSpPr>
            <p:spPr>
              <a:xfrm>
                <a:off x="7903503" y="5303836"/>
                <a:ext cx="751592" cy="254369"/>
              </a:xfrm>
              <a:custGeom>
                <a:avLst/>
                <a:gdLst>
                  <a:gd name="connsiteX0" fmla="*/ 11772 w 751592"/>
                  <a:gd name="connsiteY0" fmla="*/ 2 h 254369"/>
                  <a:gd name="connsiteX1" fmla="*/ 134010 w 751592"/>
                  <a:gd name="connsiteY1" fmla="*/ 87314 h 254369"/>
                  <a:gd name="connsiteX2" fmla="*/ 238785 w 751592"/>
                  <a:gd name="connsiteY2" fmla="*/ 96839 h 254369"/>
                  <a:gd name="connsiteX3" fmla="*/ 87972 w 751592"/>
                  <a:gd name="connsiteY3" fmla="*/ 136527 h 254369"/>
                  <a:gd name="connsiteX4" fmla="*/ 375310 w 751592"/>
                  <a:gd name="connsiteY4" fmla="*/ 136527 h 254369"/>
                  <a:gd name="connsiteX5" fmla="*/ 656297 w 751592"/>
                  <a:gd name="connsiteY5" fmla="*/ 209552 h 254369"/>
                  <a:gd name="connsiteX6" fmla="*/ 665822 w 751592"/>
                  <a:gd name="connsiteY6" fmla="*/ 190502 h 254369"/>
                  <a:gd name="connsiteX7" fmla="*/ 751547 w 751592"/>
                  <a:gd name="connsiteY7" fmla="*/ 252414 h 254369"/>
                  <a:gd name="connsiteX8" fmla="*/ 653122 w 751592"/>
                  <a:gd name="connsiteY8" fmla="*/ 230189 h 254369"/>
                  <a:gd name="connsiteX9" fmla="*/ 321335 w 751592"/>
                  <a:gd name="connsiteY9" fmla="*/ 144464 h 254369"/>
                  <a:gd name="connsiteX10" fmla="*/ 14947 w 751592"/>
                  <a:gd name="connsiteY10" fmla="*/ 166689 h 254369"/>
                  <a:gd name="connsiteX11" fmla="*/ 45110 w 751592"/>
                  <a:gd name="connsiteY11" fmla="*/ 144464 h 254369"/>
                  <a:gd name="connsiteX12" fmla="*/ 22885 w 751592"/>
                  <a:gd name="connsiteY12" fmla="*/ 90489 h 254369"/>
                  <a:gd name="connsiteX13" fmla="*/ 11772 w 751592"/>
                  <a:gd name="connsiteY13" fmla="*/ 2 h 25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592" h="254369">
                    <a:moveTo>
                      <a:pt x="11772" y="2"/>
                    </a:moveTo>
                    <a:cubicBezTo>
                      <a:pt x="30293" y="-527"/>
                      <a:pt x="96175" y="71175"/>
                      <a:pt x="134010" y="87314"/>
                    </a:cubicBezTo>
                    <a:cubicBezTo>
                      <a:pt x="171845" y="103453"/>
                      <a:pt x="246458" y="88637"/>
                      <a:pt x="238785" y="96839"/>
                    </a:cubicBezTo>
                    <a:cubicBezTo>
                      <a:pt x="231112" y="105041"/>
                      <a:pt x="65218" y="129912"/>
                      <a:pt x="87972" y="136527"/>
                    </a:cubicBezTo>
                    <a:cubicBezTo>
                      <a:pt x="110726" y="143142"/>
                      <a:pt x="280589" y="124356"/>
                      <a:pt x="375310" y="136527"/>
                    </a:cubicBezTo>
                    <a:cubicBezTo>
                      <a:pt x="470031" y="148698"/>
                      <a:pt x="607878" y="200556"/>
                      <a:pt x="656297" y="209552"/>
                    </a:cubicBezTo>
                    <a:cubicBezTo>
                      <a:pt x="704716" y="218548"/>
                      <a:pt x="649947" y="183358"/>
                      <a:pt x="665822" y="190502"/>
                    </a:cubicBezTo>
                    <a:cubicBezTo>
                      <a:pt x="681697" y="197646"/>
                      <a:pt x="753664" y="245800"/>
                      <a:pt x="751547" y="252414"/>
                    </a:cubicBezTo>
                    <a:cubicBezTo>
                      <a:pt x="749430" y="259028"/>
                      <a:pt x="724824" y="248181"/>
                      <a:pt x="653122" y="230189"/>
                    </a:cubicBezTo>
                    <a:cubicBezTo>
                      <a:pt x="581420" y="212197"/>
                      <a:pt x="427697" y="155047"/>
                      <a:pt x="321335" y="144464"/>
                    </a:cubicBezTo>
                    <a:cubicBezTo>
                      <a:pt x="214973" y="133881"/>
                      <a:pt x="60984" y="166689"/>
                      <a:pt x="14947" y="166689"/>
                    </a:cubicBezTo>
                    <a:cubicBezTo>
                      <a:pt x="-31090" y="166689"/>
                      <a:pt x="43787" y="157164"/>
                      <a:pt x="45110" y="144464"/>
                    </a:cubicBezTo>
                    <a:cubicBezTo>
                      <a:pt x="46433" y="131764"/>
                      <a:pt x="28177" y="114302"/>
                      <a:pt x="22885" y="90489"/>
                    </a:cubicBezTo>
                    <a:cubicBezTo>
                      <a:pt x="17593" y="66676"/>
                      <a:pt x="-6749" y="531"/>
                      <a:pt x="11772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6" name="フリーフォーム: 図形 1165">
                <a:extLst>
                  <a:ext uri="{FF2B5EF4-FFF2-40B4-BE49-F238E27FC236}">
                    <a16:creationId xmlns:a16="http://schemas.microsoft.com/office/drawing/2014/main" id="{F818D1AF-E9B1-41C2-A5D2-C9AD599DDF49}"/>
                  </a:ext>
                </a:extLst>
              </p:cNvPr>
              <p:cNvSpPr/>
              <p:nvPr/>
            </p:nvSpPr>
            <p:spPr>
              <a:xfrm>
                <a:off x="8558092" y="5526088"/>
                <a:ext cx="1385228" cy="325720"/>
              </a:xfrm>
              <a:custGeom>
                <a:avLst/>
                <a:gdLst>
                  <a:gd name="connsiteX0" fmla="*/ 121 w 1385228"/>
                  <a:gd name="connsiteY0" fmla="*/ 0 h 325720"/>
                  <a:gd name="connsiteX1" fmla="*/ 374771 w 1385228"/>
                  <a:gd name="connsiteY1" fmla="*/ 180975 h 325720"/>
                  <a:gd name="connsiteX2" fmla="*/ 311271 w 1385228"/>
                  <a:gd name="connsiteY2" fmla="*/ 168275 h 325720"/>
                  <a:gd name="connsiteX3" fmla="*/ 562096 w 1385228"/>
                  <a:gd name="connsiteY3" fmla="*/ 230187 h 325720"/>
                  <a:gd name="connsiteX4" fmla="*/ 1243133 w 1385228"/>
                  <a:gd name="connsiteY4" fmla="*/ 279400 h 325720"/>
                  <a:gd name="connsiteX5" fmla="*/ 1374896 w 1385228"/>
                  <a:gd name="connsiteY5" fmla="*/ 307975 h 325720"/>
                  <a:gd name="connsiteX6" fmla="*/ 1368546 w 1385228"/>
                  <a:gd name="connsiteY6" fmla="*/ 314325 h 325720"/>
                  <a:gd name="connsiteX7" fmla="*/ 1303458 w 1385228"/>
                  <a:gd name="connsiteY7" fmla="*/ 325437 h 325720"/>
                  <a:gd name="connsiteX8" fmla="*/ 1041521 w 1385228"/>
                  <a:gd name="connsiteY8" fmla="*/ 301625 h 325720"/>
                  <a:gd name="connsiteX9" fmla="*/ 571621 w 1385228"/>
                  <a:gd name="connsiteY9" fmla="*/ 260350 h 325720"/>
                  <a:gd name="connsiteX10" fmla="*/ 177921 w 1385228"/>
                  <a:gd name="connsiteY10" fmla="*/ 195262 h 325720"/>
                  <a:gd name="connsiteX11" fmla="*/ 331908 w 1385228"/>
                  <a:gd name="connsiteY11" fmla="*/ 180975 h 325720"/>
                  <a:gd name="connsiteX12" fmla="*/ 121 w 1385228"/>
                  <a:gd name="connsiteY12" fmla="*/ 0 h 32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228" h="325720">
                    <a:moveTo>
                      <a:pt x="121" y="0"/>
                    </a:moveTo>
                    <a:cubicBezTo>
                      <a:pt x="7265" y="0"/>
                      <a:pt x="322913" y="152929"/>
                      <a:pt x="374771" y="180975"/>
                    </a:cubicBezTo>
                    <a:cubicBezTo>
                      <a:pt x="426629" y="209021"/>
                      <a:pt x="280050" y="160073"/>
                      <a:pt x="311271" y="168275"/>
                    </a:cubicBezTo>
                    <a:cubicBezTo>
                      <a:pt x="342492" y="176477"/>
                      <a:pt x="406786" y="211666"/>
                      <a:pt x="562096" y="230187"/>
                    </a:cubicBezTo>
                    <a:cubicBezTo>
                      <a:pt x="717406" y="248708"/>
                      <a:pt x="1107666" y="266435"/>
                      <a:pt x="1243133" y="279400"/>
                    </a:cubicBezTo>
                    <a:cubicBezTo>
                      <a:pt x="1378600" y="292365"/>
                      <a:pt x="1353994" y="302154"/>
                      <a:pt x="1374896" y="307975"/>
                    </a:cubicBezTo>
                    <a:cubicBezTo>
                      <a:pt x="1395798" y="313796"/>
                      <a:pt x="1380452" y="311415"/>
                      <a:pt x="1368546" y="314325"/>
                    </a:cubicBezTo>
                    <a:cubicBezTo>
                      <a:pt x="1356640" y="317235"/>
                      <a:pt x="1357962" y="327554"/>
                      <a:pt x="1303458" y="325437"/>
                    </a:cubicBezTo>
                    <a:cubicBezTo>
                      <a:pt x="1248954" y="323320"/>
                      <a:pt x="1041521" y="301625"/>
                      <a:pt x="1041521" y="301625"/>
                    </a:cubicBezTo>
                    <a:cubicBezTo>
                      <a:pt x="919548" y="290777"/>
                      <a:pt x="715554" y="278077"/>
                      <a:pt x="571621" y="260350"/>
                    </a:cubicBezTo>
                    <a:cubicBezTo>
                      <a:pt x="427688" y="242623"/>
                      <a:pt x="217873" y="208491"/>
                      <a:pt x="177921" y="195262"/>
                    </a:cubicBezTo>
                    <a:cubicBezTo>
                      <a:pt x="137969" y="182033"/>
                      <a:pt x="360218" y="210079"/>
                      <a:pt x="331908" y="180975"/>
                    </a:cubicBezTo>
                    <a:cubicBezTo>
                      <a:pt x="303598" y="151871"/>
                      <a:pt x="-7023" y="0"/>
                      <a:pt x="12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7" name="フリーフォーム: 図形 1166">
                <a:extLst>
                  <a:ext uri="{FF2B5EF4-FFF2-40B4-BE49-F238E27FC236}">
                    <a16:creationId xmlns:a16="http://schemas.microsoft.com/office/drawing/2014/main" id="{2244B8D1-9927-404A-8A22-80483F603DA2}"/>
                  </a:ext>
                </a:extLst>
              </p:cNvPr>
              <p:cNvSpPr/>
              <p:nvPr/>
            </p:nvSpPr>
            <p:spPr>
              <a:xfrm>
                <a:off x="9246757" y="5071755"/>
                <a:ext cx="808456" cy="222621"/>
              </a:xfrm>
              <a:custGeom>
                <a:avLst/>
                <a:gdLst>
                  <a:gd name="connsiteX0" fmla="*/ 19481 w 808456"/>
                  <a:gd name="connsiteY0" fmla="*/ 14595 h 222621"/>
                  <a:gd name="connsiteX1" fmla="*/ 95681 w 808456"/>
                  <a:gd name="connsiteY1" fmla="*/ 22533 h 222621"/>
                  <a:gd name="connsiteX2" fmla="*/ 698931 w 808456"/>
                  <a:gd name="connsiteY2" fmla="*/ 203508 h 222621"/>
                  <a:gd name="connsiteX3" fmla="*/ 806881 w 808456"/>
                  <a:gd name="connsiteY3" fmla="*/ 217795 h 222621"/>
                  <a:gd name="connsiteX4" fmla="*/ 676706 w 808456"/>
                  <a:gd name="connsiteY4" fmla="*/ 208270 h 222621"/>
                  <a:gd name="connsiteX5" fmla="*/ 387781 w 808456"/>
                  <a:gd name="connsiteY5" fmla="*/ 163820 h 222621"/>
                  <a:gd name="connsiteX6" fmla="*/ 544943 w 808456"/>
                  <a:gd name="connsiteY6" fmla="*/ 181283 h 222621"/>
                  <a:gd name="connsiteX7" fmla="*/ 283006 w 808456"/>
                  <a:gd name="connsiteY7" fmla="*/ 130483 h 222621"/>
                  <a:gd name="connsiteX8" fmla="*/ 19481 w 808456"/>
                  <a:gd name="connsiteY8" fmla="*/ 14595 h 22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8456" h="222621">
                    <a:moveTo>
                      <a:pt x="19481" y="14595"/>
                    </a:moveTo>
                    <a:cubicBezTo>
                      <a:pt x="-11740" y="-3397"/>
                      <a:pt x="-17561" y="-8952"/>
                      <a:pt x="95681" y="22533"/>
                    </a:cubicBezTo>
                    <a:cubicBezTo>
                      <a:pt x="208923" y="54018"/>
                      <a:pt x="580398" y="170964"/>
                      <a:pt x="698931" y="203508"/>
                    </a:cubicBezTo>
                    <a:cubicBezTo>
                      <a:pt x="817464" y="236052"/>
                      <a:pt x="810585" y="217001"/>
                      <a:pt x="806881" y="217795"/>
                    </a:cubicBezTo>
                    <a:cubicBezTo>
                      <a:pt x="803177" y="218589"/>
                      <a:pt x="746556" y="217266"/>
                      <a:pt x="676706" y="208270"/>
                    </a:cubicBezTo>
                    <a:cubicBezTo>
                      <a:pt x="606856" y="199274"/>
                      <a:pt x="409742" y="168318"/>
                      <a:pt x="387781" y="163820"/>
                    </a:cubicBezTo>
                    <a:cubicBezTo>
                      <a:pt x="365821" y="159322"/>
                      <a:pt x="562405" y="186839"/>
                      <a:pt x="544943" y="181283"/>
                    </a:cubicBezTo>
                    <a:cubicBezTo>
                      <a:pt x="527481" y="175727"/>
                      <a:pt x="371112" y="158264"/>
                      <a:pt x="283006" y="130483"/>
                    </a:cubicBezTo>
                    <a:cubicBezTo>
                      <a:pt x="194900" y="102702"/>
                      <a:pt x="50702" y="32587"/>
                      <a:pt x="19481" y="145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8" name="フリーフォーム: 図形 1167">
                <a:extLst>
                  <a:ext uri="{FF2B5EF4-FFF2-40B4-BE49-F238E27FC236}">
                    <a16:creationId xmlns:a16="http://schemas.microsoft.com/office/drawing/2014/main" id="{56B1D27B-4078-4BAF-821C-F686D51B34E8}"/>
                  </a:ext>
                </a:extLst>
              </p:cNvPr>
              <p:cNvSpPr/>
              <p:nvPr/>
            </p:nvSpPr>
            <p:spPr>
              <a:xfrm>
                <a:off x="9336722" y="5105239"/>
                <a:ext cx="970944" cy="221889"/>
              </a:xfrm>
              <a:custGeom>
                <a:avLst/>
                <a:gdLst>
                  <a:gd name="connsiteX0" fmla="*/ 491491 w 970944"/>
                  <a:gd name="connsiteY0" fmla="*/ 141449 h 221889"/>
                  <a:gd name="connsiteX1" fmla="*/ 826453 w 970944"/>
                  <a:gd name="connsiteY1" fmla="*/ 193836 h 221889"/>
                  <a:gd name="connsiteX2" fmla="*/ 970916 w 970944"/>
                  <a:gd name="connsiteY2" fmla="*/ 209711 h 221889"/>
                  <a:gd name="connsiteX3" fmla="*/ 816928 w 970944"/>
                  <a:gd name="connsiteY3" fmla="*/ 209711 h 221889"/>
                  <a:gd name="connsiteX4" fmla="*/ 856616 w 970944"/>
                  <a:gd name="connsiteY4" fmla="*/ 220824 h 221889"/>
                  <a:gd name="connsiteX5" fmla="*/ 726441 w 970944"/>
                  <a:gd name="connsiteY5" fmla="*/ 179549 h 221889"/>
                  <a:gd name="connsiteX6" fmla="*/ 2541 w 970944"/>
                  <a:gd name="connsiteY6" fmla="*/ 161 h 221889"/>
                  <a:gd name="connsiteX7" fmla="*/ 491491 w 970944"/>
                  <a:gd name="connsiteY7" fmla="*/ 141449 h 22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944" h="221889">
                    <a:moveTo>
                      <a:pt x="491491" y="141449"/>
                    </a:moveTo>
                    <a:cubicBezTo>
                      <a:pt x="628810" y="173728"/>
                      <a:pt x="746549" y="182459"/>
                      <a:pt x="826453" y="193836"/>
                    </a:cubicBezTo>
                    <a:cubicBezTo>
                      <a:pt x="906357" y="205213"/>
                      <a:pt x="972504" y="207065"/>
                      <a:pt x="970916" y="209711"/>
                    </a:cubicBezTo>
                    <a:cubicBezTo>
                      <a:pt x="969329" y="212357"/>
                      <a:pt x="835978" y="207859"/>
                      <a:pt x="816928" y="209711"/>
                    </a:cubicBezTo>
                    <a:cubicBezTo>
                      <a:pt x="797878" y="211563"/>
                      <a:pt x="871697" y="225851"/>
                      <a:pt x="856616" y="220824"/>
                    </a:cubicBezTo>
                    <a:cubicBezTo>
                      <a:pt x="841535" y="215797"/>
                      <a:pt x="868787" y="216326"/>
                      <a:pt x="726441" y="179549"/>
                    </a:cubicBezTo>
                    <a:cubicBezTo>
                      <a:pt x="584095" y="142772"/>
                      <a:pt x="40112" y="5188"/>
                      <a:pt x="2541" y="161"/>
                    </a:cubicBezTo>
                    <a:cubicBezTo>
                      <a:pt x="-35030" y="-4866"/>
                      <a:pt x="354172" y="109170"/>
                      <a:pt x="491491" y="1414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9" name="フリーフォーム: 図形 1168">
                <a:extLst>
                  <a:ext uri="{FF2B5EF4-FFF2-40B4-BE49-F238E27FC236}">
                    <a16:creationId xmlns:a16="http://schemas.microsoft.com/office/drawing/2014/main" id="{B97E6C5C-9E83-4438-8B5C-EF958CFF5BD2}"/>
                  </a:ext>
                </a:extLst>
              </p:cNvPr>
              <p:cNvSpPr/>
              <p:nvPr/>
            </p:nvSpPr>
            <p:spPr>
              <a:xfrm>
                <a:off x="9844017" y="5303785"/>
                <a:ext cx="492409" cy="192539"/>
              </a:xfrm>
              <a:custGeom>
                <a:avLst/>
                <a:gdLst>
                  <a:gd name="connsiteX0" fmla="*/ 492196 w 492409"/>
                  <a:gd name="connsiteY0" fmla="*/ 53 h 192539"/>
                  <a:gd name="connsiteX1" fmla="*/ 366783 w 492409"/>
                  <a:gd name="connsiteY1" fmla="*/ 79428 h 192539"/>
                  <a:gd name="connsiteX2" fmla="*/ 333446 w 492409"/>
                  <a:gd name="connsiteY2" fmla="*/ 119115 h 192539"/>
                  <a:gd name="connsiteX3" fmla="*/ 377896 w 492409"/>
                  <a:gd name="connsiteY3" fmla="*/ 66728 h 192539"/>
                  <a:gd name="connsiteX4" fmla="*/ 341383 w 492409"/>
                  <a:gd name="connsiteY4" fmla="*/ 88953 h 192539"/>
                  <a:gd name="connsiteX5" fmla="*/ 71 w 492409"/>
                  <a:gd name="connsiteY5" fmla="*/ 85778 h 192539"/>
                  <a:gd name="connsiteX6" fmla="*/ 311221 w 492409"/>
                  <a:gd name="connsiteY6" fmla="*/ 104828 h 192539"/>
                  <a:gd name="connsiteX7" fmla="*/ 320746 w 492409"/>
                  <a:gd name="connsiteY7" fmla="*/ 154040 h 192539"/>
                  <a:gd name="connsiteX8" fmla="*/ 320746 w 492409"/>
                  <a:gd name="connsiteY8" fmla="*/ 190553 h 192539"/>
                  <a:gd name="connsiteX9" fmla="*/ 333446 w 492409"/>
                  <a:gd name="connsiteY9" fmla="*/ 92128 h 192539"/>
                  <a:gd name="connsiteX10" fmla="*/ 492196 w 492409"/>
                  <a:gd name="connsiteY10" fmla="*/ 53 h 19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2409" h="192539">
                    <a:moveTo>
                      <a:pt x="492196" y="53"/>
                    </a:moveTo>
                    <a:cubicBezTo>
                      <a:pt x="497752" y="-2064"/>
                      <a:pt x="393241" y="59584"/>
                      <a:pt x="366783" y="79428"/>
                    </a:cubicBezTo>
                    <a:cubicBezTo>
                      <a:pt x="340325" y="99272"/>
                      <a:pt x="331594" y="121232"/>
                      <a:pt x="333446" y="119115"/>
                    </a:cubicBezTo>
                    <a:cubicBezTo>
                      <a:pt x="335298" y="116998"/>
                      <a:pt x="376573" y="71755"/>
                      <a:pt x="377896" y="66728"/>
                    </a:cubicBezTo>
                    <a:cubicBezTo>
                      <a:pt x="379219" y="61701"/>
                      <a:pt x="404354" y="85778"/>
                      <a:pt x="341383" y="88953"/>
                    </a:cubicBezTo>
                    <a:cubicBezTo>
                      <a:pt x="278412" y="92128"/>
                      <a:pt x="5098" y="83132"/>
                      <a:pt x="71" y="85778"/>
                    </a:cubicBezTo>
                    <a:cubicBezTo>
                      <a:pt x="-4956" y="88424"/>
                      <a:pt x="257775" y="93451"/>
                      <a:pt x="311221" y="104828"/>
                    </a:cubicBezTo>
                    <a:cubicBezTo>
                      <a:pt x="364667" y="116205"/>
                      <a:pt x="319159" y="139753"/>
                      <a:pt x="320746" y="154040"/>
                    </a:cubicBezTo>
                    <a:cubicBezTo>
                      <a:pt x="322333" y="168327"/>
                      <a:pt x="318629" y="200872"/>
                      <a:pt x="320746" y="190553"/>
                    </a:cubicBezTo>
                    <a:cubicBezTo>
                      <a:pt x="322863" y="180234"/>
                      <a:pt x="310692" y="121232"/>
                      <a:pt x="333446" y="92128"/>
                    </a:cubicBezTo>
                    <a:cubicBezTo>
                      <a:pt x="356200" y="63024"/>
                      <a:pt x="486640" y="2170"/>
                      <a:pt x="49219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0" name="フリーフォーム: 図形 1169">
                <a:extLst>
                  <a:ext uri="{FF2B5EF4-FFF2-40B4-BE49-F238E27FC236}">
                    <a16:creationId xmlns:a16="http://schemas.microsoft.com/office/drawing/2014/main" id="{59274460-A64E-4D8C-B1C2-6080E760F8C8}"/>
                  </a:ext>
                </a:extLst>
              </p:cNvPr>
              <p:cNvSpPr/>
              <p:nvPr/>
            </p:nvSpPr>
            <p:spPr>
              <a:xfrm>
                <a:off x="10163170" y="5330745"/>
                <a:ext cx="328729" cy="142968"/>
              </a:xfrm>
              <a:custGeom>
                <a:avLst/>
                <a:gdLst>
                  <a:gd name="connsiteX0" fmla="*/ 328618 w 328729"/>
                  <a:gd name="connsiteY0" fmla="*/ 80 h 142968"/>
                  <a:gd name="connsiteX1" fmla="*/ 214318 w 328729"/>
                  <a:gd name="connsiteY1" fmla="*/ 22305 h 142968"/>
                  <a:gd name="connsiteX2" fmla="*/ 157168 w 328729"/>
                  <a:gd name="connsiteY2" fmla="*/ 95330 h 142968"/>
                  <a:gd name="connsiteX3" fmla="*/ 122243 w 328729"/>
                  <a:gd name="connsiteY3" fmla="*/ 142955 h 142968"/>
                  <a:gd name="connsiteX4" fmla="*/ 139705 w 328729"/>
                  <a:gd name="connsiteY4" fmla="*/ 100093 h 142968"/>
                  <a:gd name="connsiteX5" fmla="*/ 120655 w 328729"/>
                  <a:gd name="connsiteY5" fmla="*/ 87393 h 142968"/>
                  <a:gd name="connsiteX6" fmla="*/ 5 w 328729"/>
                  <a:gd name="connsiteY6" fmla="*/ 68343 h 142968"/>
                  <a:gd name="connsiteX7" fmla="*/ 115893 w 328729"/>
                  <a:gd name="connsiteY7" fmla="*/ 68343 h 142968"/>
                  <a:gd name="connsiteX8" fmla="*/ 153993 w 328729"/>
                  <a:gd name="connsiteY8" fmla="*/ 39768 h 142968"/>
                  <a:gd name="connsiteX9" fmla="*/ 192093 w 328729"/>
                  <a:gd name="connsiteY9" fmla="*/ 15955 h 142968"/>
                  <a:gd name="connsiteX10" fmla="*/ 328618 w 328729"/>
                  <a:gd name="connsiteY10" fmla="*/ 80 h 14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29" h="142968">
                    <a:moveTo>
                      <a:pt x="328618" y="80"/>
                    </a:moveTo>
                    <a:cubicBezTo>
                      <a:pt x="332322" y="1138"/>
                      <a:pt x="242893" y="6430"/>
                      <a:pt x="214318" y="22305"/>
                    </a:cubicBezTo>
                    <a:cubicBezTo>
                      <a:pt x="185743" y="38180"/>
                      <a:pt x="172514" y="75222"/>
                      <a:pt x="157168" y="95330"/>
                    </a:cubicBezTo>
                    <a:cubicBezTo>
                      <a:pt x="141822" y="115438"/>
                      <a:pt x="125153" y="142161"/>
                      <a:pt x="122243" y="142955"/>
                    </a:cubicBezTo>
                    <a:cubicBezTo>
                      <a:pt x="119333" y="143749"/>
                      <a:pt x="139970" y="109353"/>
                      <a:pt x="139705" y="100093"/>
                    </a:cubicBezTo>
                    <a:cubicBezTo>
                      <a:pt x="139440" y="90833"/>
                      <a:pt x="143938" y="92685"/>
                      <a:pt x="120655" y="87393"/>
                    </a:cubicBezTo>
                    <a:cubicBezTo>
                      <a:pt x="97372" y="82101"/>
                      <a:pt x="799" y="71518"/>
                      <a:pt x="5" y="68343"/>
                    </a:cubicBezTo>
                    <a:cubicBezTo>
                      <a:pt x="-789" y="65168"/>
                      <a:pt x="90228" y="73105"/>
                      <a:pt x="115893" y="68343"/>
                    </a:cubicBezTo>
                    <a:cubicBezTo>
                      <a:pt x="141558" y="63581"/>
                      <a:pt x="141293" y="48499"/>
                      <a:pt x="153993" y="39768"/>
                    </a:cubicBezTo>
                    <a:cubicBezTo>
                      <a:pt x="166693" y="31037"/>
                      <a:pt x="170926" y="23363"/>
                      <a:pt x="192093" y="15955"/>
                    </a:cubicBezTo>
                    <a:cubicBezTo>
                      <a:pt x="213260" y="8547"/>
                      <a:pt x="324914" y="-978"/>
                      <a:pt x="328618" y="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1" name="フリーフォーム: 図形 1170">
                <a:extLst>
                  <a:ext uri="{FF2B5EF4-FFF2-40B4-BE49-F238E27FC236}">
                    <a16:creationId xmlns:a16="http://schemas.microsoft.com/office/drawing/2014/main" id="{EC3319CF-5C84-4ED0-AC7A-5CA9118CAC1C}"/>
                  </a:ext>
                </a:extLst>
              </p:cNvPr>
              <p:cNvSpPr/>
              <p:nvPr/>
            </p:nvSpPr>
            <p:spPr>
              <a:xfrm>
                <a:off x="10294934" y="5320539"/>
                <a:ext cx="201731" cy="81785"/>
              </a:xfrm>
              <a:custGeom>
                <a:avLst/>
                <a:gdLst>
                  <a:gd name="connsiteX0" fmla="*/ 201616 w 201731"/>
                  <a:gd name="connsiteY0" fmla="*/ 3936 h 81785"/>
                  <a:gd name="connsiteX1" fmla="*/ 65091 w 201731"/>
                  <a:gd name="connsiteY1" fmla="*/ 7111 h 81785"/>
                  <a:gd name="connsiteX2" fmla="*/ 4 w 201731"/>
                  <a:gd name="connsiteY2" fmla="*/ 81724 h 81785"/>
                  <a:gd name="connsiteX3" fmla="*/ 61916 w 201731"/>
                  <a:gd name="connsiteY3" fmla="*/ 19811 h 81785"/>
                  <a:gd name="connsiteX4" fmla="*/ 88904 w 201731"/>
                  <a:gd name="connsiteY4" fmla="*/ 15049 h 81785"/>
                  <a:gd name="connsiteX5" fmla="*/ 201616 w 201731"/>
                  <a:gd name="connsiteY5" fmla="*/ 3936 h 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731" h="81785">
                    <a:moveTo>
                      <a:pt x="201616" y="3936"/>
                    </a:moveTo>
                    <a:cubicBezTo>
                      <a:pt x="197647" y="2613"/>
                      <a:pt x="98693" y="-5854"/>
                      <a:pt x="65091" y="7111"/>
                    </a:cubicBezTo>
                    <a:cubicBezTo>
                      <a:pt x="31489" y="20076"/>
                      <a:pt x="533" y="79607"/>
                      <a:pt x="4" y="81724"/>
                    </a:cubicBezTo>
                    <a:cubicBezTo>
                      <a:pt x="-525" y="83841"/>
                      <a:pt x="47100" y="30923"/>
                      <a:pt x="61916" y="19811"/>
                    </a:cubicBezTo>
                    <a:cubicBezTo>
                      <a:pt x="76732" y="8699"/>
                      <a:pt x="71971" y="16637"/>
                      <a:pt x="88904" y="15049"/>
                    </a:cubicBezTo>
                    <a:cubicBezTo>
                      <a:pt x="105837" y="13462"/>
                      <a:pt x="205585" y="5259"/>
                      <a:pt x="201616" y="39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2" name="フリーフォーム: 図形 1171">
                <a:extLst>
                  <a:ext uri="{FF2B5EF4-FFF2-40B4-BE49-F238E27FC236}">
                    <a16:creationId xmlns:a16="http://schemas.microsoft.com/office/drawing/2014/main" id="{07B1C3FD-3FD9-40C3-8F3D-1926188A4918}"/>
                  </a:ext>
                </a:extLst>
              </p:cNvPr>
              <p:cNvSpPr/>
              <p:nvPr/>
            </p:nvSpPr>
            <p:spPr>
              <a:xfrm>
                <a:off x="10293347" y="5301098"/>
                <a:ext cx="195269" cy="79035"/>
              </a:xfrm>
              <a:custGeom>
                <a:avLst/>
                <a:gdLst>
                  <a:gd name="connsiteX0" fmla="*/ 195266 w 195269"/>
                  <a:gd name="connsiteY0" fmla="*/ 17027 h 79035"/>
                  <a:gd name="connsiteX1" fmla="*/ 96841 w 195269"/>
                  <a:gd name="connsiteY1" fmla="*/ 2740 h 79035"/>
                  <a:gd name="connsiteX2" fmla="*/ 3 w 195269"/>
                  <a:gd name="connsiteY2" fmla="*/ 78940 h 79035"/>
                  <a:gd name="connsiteX3" fmla="*/ 93666 w 195269"/>
                  <a:gd name="connsiteY3" fmla="*/ 18615 h 79035"/>
                  <a:gd name="connsiteX4" fmla="*/ 195266 w 195269"/>
                  <a:gd name="connsiteY4" fmla="*/ 17027 h 7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9" h="79035">
                    <a:moveTo>
                      <a:pt x="195266" y="17027"/>
                    </a:moveTo>
                    <a:cubicBezTo>
                      <a:pt x="195795" y="14381"/>
                      <a:pt x="129385" y="-7579"/>
                      <a:pt x="96841" y="2740"/>
                    </a:cubicBezTo>
                    <a:cubicBezTo>
                      <a:pt x="64297" y="13059"/>
                      <a:pt x="532" y="76294"/>
                      <a:pt x="3" y="78940"/>
                    </a:cubicBezTo>
                    <a:cubicBezTo>
                      <a:pt x="-526" y="81586"/>
                      <a:pt x="67208" y="28669"/>
                      <a:pt x="93666" y="18615"/>
                    </a:cubicBezTo>
                    <a:cubicBezTo>
                      <a:pt x="120124" y="8561"/>
                      <a:pt x="194737" y="19673"/>
                      <a:pt x="195266" y="170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3" name="フリーフォーム: 図形 1172">
                <a:extLst>
                  <a:ext uri="{FF2B5EF4-FFF2-40B4-BE49-F238E27FC236}">
                    <a16:creationId xmlns:a16="http://schemas.microsoft.com/office/drawing/2014/main" id="{381C5B44-F247-443F-8E4C-0D28B4701369}"/>
                  </a:ext>
                </a:extLst>
              </p:cNvPr>
              <p:cNvSpPr/>
              <p:nvPr/>
            </p:nvSpPr>
            <p:spPr>
              <a:xfrm>
                <a:off x="9580023" y="5179134"/>
                <a:ext cx="814470" cy="166373"/>
              </a:xfrm>
              <a:custGeom>
                <a:avLst/>
                <a:gdLst>
                  <a:gd name="connsiteX0" fmla="*/ 430752 w 814470"/>
                  <a:gd name="connsiteY0" fmla="*/ 105654 h 166373"/>
                  <a:gd name="connsiteX1" fmla="*/ 499015 w 814470"/>
                  <a:gd name="connsiteY1" fmla="*/ 116766 h 166373"/>
                  <a:gd name="connsiteX2" fmla="*/ 808577 w 814470"/>
                  <a:gd name="connsiteY2" fmla="*/ 124704 h 166373"/>
                  <a:gd name="connsiteX3" fmla="*/ 660940 w 814470"/>
                  <a:gd name="connsiteY3" fmla="*/ 121529 h 166373"/>
                  <a:gd name="connsiteX4" fmla="*/ 171990 w 814470"/>
                  <a:gd name="connsiteY4" fmla="*/ 54854 h 166373"/>
                  <a:gd name="connsiteX5" fmla="*/ 5302 w 814470"/>
                  <a:gd name="connsiteY5" fmla="*/ 879 h 166373"/>
                  <a:gd name="connsiteX6" fmla="*/ 338677 w 814470"/>
                  <a:gd name="connsiteY6" fmla="*/ 99304 h 166373"/>
                  <a:gd name="connsiteX7" fmla="*/ 570452 w 814470"/>
                  <a:gd name="connsiteY7" fmla="*/ 165979 h 166373"/>
                  <a:gd name="connsiteX8" fmla="*/ 289465 w 814470"/>
                  <a:gd name="connsiteY8" fmla="*/ 69141 h 166373"/>
                  <a:gd name="connsiteX9" fmla="*/ 430752 w 814470"/>
                  <a:gd name="connsiteY9" fmla="*/ 105654 h 16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70" h="166373">
                    <a:moveTo>
                      <a:pt x="430752" y="105654"/>
                    </a:moveTo>
                    <a:cubicBezTo>
                      <a:pt x="465677" y="113591"/>
                      <a:pt x="436044" y="113591"/>
                      <a:pt x="499015" y="116766"/>
                    </a:cubicBezTo>
                    <a:cubicBezTo>
                      <a:pt x="561986" y="119941"/>
                      <a:pt x="808577" y="124704"/>
                      <a:pt x="808577" y="124704"/>
                    </a:cubicBezTo>
                    <a:cubicBezTo>
                      <a:pt x="835564" y="125498"/>
                      <a:pt x="767038" y="133171"/>
                      <a:pt x="660940" y="121529"/>
                    </a:cubicBezTo>
                    <a:cubicBezTo>
                      <a:pt x="554842" y="109887"/>
                      <a:pt x="281263" y="74962"/>
                      <a:pt x="171990" y="54854"/>
                    </a:cubicBezTo>
                    <a:cubicBezTo>
                      <a:pt x="62717" y="34746"/>
                      <a:pt x="-22479" y="-6529"/>
                      <a:pt x="5302" y="879"/>
                    </a:cubicBezTo>
                    <a:cubicBezTo>
                      <a:pt x="33083" y="8287"/>
                      <a:pt x="338677" y="99304"/>
                      <a:pt x="338677" y="99304"/>
                    </a:cubicBezTo>
                    <a:cubicBezTo>
                      <a:pt x="432869" y="126821"/>
                      <a:pt x="578654" y="171006"/>
                      <a:pt x="570452" y="165979"/>
                    </a:cubicBezTo>
                    <a:cubicBezTo>
                      <a:pt x="562250" y="160952"/>
                      <a:pt x="306663" y="77078"/>
                      <a:pt x="289465" y="69141"/>
                    </a:cubicBezTo>
                    <a:cubicBezTo>
                      <a:pt x="272267" y="61203"/>
                      <a:pt x="395827" y="97717"/>
                      <a:pt x="430752" y="1056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4" name="フリーフォーム: 図形 1173">
                <a:extLst>
                  <a:ext uri="{FF2B5EF4-FFF2-40B4-BE49-F238E27FC236}">
                    <a16:creationId xmlns:a16="http://schemas.microsoft.com/office/drawing/2014/main" id="{1179537A-4BE6-4842-BD09-CD059D5F246C}"/>
                  </a:ext>
                </a:extLst>
              </p:cNvPr>
              <p:cNvSpPr/>
              <p:nvPr/>
            </p:nvSpPr>
            <p:spPr>
              <a:xfrm>
                <a:off x="10266361" y="5421465"/>
                <a:ext cx="177834" cy="447953"/>
              </a:xfrm>
              <a:custGeom>
                <a:avLst/>
                <a:gdLst>
                  <a:gd name="connsiteX0" fmla="*/ 2 w 177834"/>
                  <a:gd name="connsiteY0" fmla="*/ 1435 h 447953"/>
                  <a:gd name="connsiteX1" fmla="*/ 22227 w 177834"/>
                  <a:gd name="connsiteY1" fmla="*/ 172885 h 447953"/>
                  <a:gd name="connsiteX2" fmla="*/ 17464 w 177834"/>
                  <a:gd name="connsiteY2" fmla="*/ 142723 h 447953"/>
                  <a:gd name="connsiteX3" fmla="*/ 46039 w 177834"/>
                  <a:gd name="connsiteY3" fmla="*/ 325285 h 447953"/>
                  <a:gd name="connsiteX4" fmla="*/ 79377 w 177834"/>
                  <a:gd name="connsiteY4" fmla="*/ 407835 h 447953"/>
                  <a:gd name="connsiteX5" fmla="*/ 177802 w 177834"/>
                  <a:gd name="connsiteY5" fmla="*/ 439585 h 447953"/>
                  <a:gd name="connsiteX6" fmla="*/ 68264 w 177834"/>
                  <a:gd name="connsiteY6" fmla="*/ 433235 h 447953"/>
                  <a:gd name="connsiteX7" fmla="*/ 23814 w 177834"/>
                  <a:gd name="connsiteY7" fmla="*/ 284010 h 447953"/>
                  <a:gd name="connsiteX8" fmla="*/ 2 w 177834"/>
                  <a:gd name="connsiteY8" fmla="*/ 1435 h 447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34" h="447953">
                    <a:moveTo>
                      <a:pt x="2" y="1435"/>
                    </a:moveTo>
                    <a:cubicBezTo>
                      <a:pt x="-262" y="-17086"/>
                      <a:pt x="19317" y="149337"/>
                      <a:pt x="22227" y="172885"/>
                    </a:cubicBezTo>
                    <a:cubicBezTo>
                      <a:pt x="25137" y="196433"/>
                      <a:pt x="13495" y="117323"/>
                      <a:pt x="17464" y="142723"/>
                    </a:cubicBezTo>
                    <a:cubicBezTo>
                      <a:pt x="21433" y="168123"/>
                      <a:pt x="35720" y="281100"/>
                      <a:pt x="46039" y="325285"/>
                    </a:cubicBezTo>
                    <a:cubicBezTo>
                      <a:pt x="56358" y="369470"/>
                      <a:pt x="57417" y="388785"/>
                      <a:pt x="79377" y="407835"/>
                    </a:cubicBezTo>
                    <a:cubicBezTo>
                      <a:pt x="101337" y="426885"/>
                      <a:pt x="179654" y="435352"/>
                      <a:pt x="177802" y="439585"/>
                    </a:cubicBezTo>
                    <a:cubicBezTo>
                      <a:pt x="175950" y="443818"/>
                      <a:pt x="93929" y="459164"/>
                      <a:pt x="68264" y="433235"/>
                    </a:cubicBezTo>
                    <a:cubicBezTo>
                      <a:pt x="42599" y="407306"/>
                      <a:pt x="35985" y="353331"/>
                      <a:pt x="23814" y="284010"/>
                    </a:cubicBezTo>
                    <a:cubicBezTo>
                      <a:pt x="11643" y="214689"/>
                      <a:pt x="266" y="19956"/>
                      <a:pt x="2" y="14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5" name="フリーフォーム: 図形 1174">
                <a:extLst>
                  <a:ext uri="{FF2B5EF4-FFF2-40B4-BE49-F238E27FC236}">
                    <a16:creationId xmlns:a16="http://schemas.microsoft.com/office/drawing/2014/main" id="{38559B85-9ACE-49C2-A23C-A7F4F704F70F}"/>
                  </a:ext>
                </a:extLst>
              </p:cNvPr>
              <p:cNvSpPr/>
              <p:nvPr/>
            </p:nvSpPr>
            <p:spPr>
              <a:xfrm>
                <a:off x="10293283" y="5414763"/>
                <a:ext cx="192716" cy="462703"/>
              </a:xfrm>
              <a:custGeom>
                <a:avLst/>
                <a:gdLst>
                  <a:gd name="connsiteX0" fmla="*/ 67 w 192716"/>
                  <a:gd name="connsiteY0" fmla="*/ 200 h 462703"/>
                  <a:gd name="connsiteX1" fmla="*/ 17530 w 192716"/>
                  <a:gd name="connsiteY1" fmla="*/ 206575 h 462703"/>
                  <a:gd name="connsiteX2" fmla="*/ 1655 w 192716"/>
                  <a:gd name="connsiteY2" fmla="*/ 81162 h 462703"/>
                  <a:gd name="connsiteX3" fmla="*/ 27055 w 192716"/>
                  <a:gd name="connsiteY3" fmla="*/ 227212 h 462703"/>
                  <a:gd name="connsiteX4" fmla="*/ 46105 w 192716"/>
                  <a:gd name="connsiteY4" fmla="*/ 355800 h 462703"/>
                  <a:gd name="connsiteX5" fmla="*/ 68330 w 192716"/>
                  <a:gd name="connsiteY5" fmla="*/ 405012 h 462703"/>
                  <a:gd name="connsiteX6" fmla="*/ 55630 w 192716"/>
                  <a:gd name="connsiteY6" fmla="*/ 378025 h 462703"/>
                  <a:gd name="connsiteX7" fmla="*/ 147705 w 192716"/>
                  <a:gd name="connsiteY7" fmla="*/ 432000 h 462703"/>
                  <a:gd name="connsiteX8" fmla="*/ 192155 w 192716"/>
                  <a:gd name="connsiteY8" fmla="*/ 436762 h 462703"/>
                  <a:gd name="connsiteX9" fmla="*/ 119130 w 192716"/>
                  <a:gd name="connsiteY9" fmla="*/ 462162 h 462703"/>
                  <a:gd name="connsiteX10" fmla="*/ 76267 w 192716"/>
                  <a:gd name="connsiteY10" fmla="*/ 409775 h 462703"/>
                  <a:gd name="connsiteX11" fmla="*/ 25467 w 192716"/>
                  <a:gd name="connsiteY11" fmla="*/ 251025 h 462703"/>
                  <a:gd name="connsiteX12" fmla="*/ 67 w 192716"/>
                  <a:gd name="connsiteY12" fmla="*/ 200 h 46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716" h="462703">
                    <a:moveTo>
                      <a:pt x="67" y="200"/>
                    </a:moveTo>
                    <a:cubicBezTo>
                      <a:pt x="-1256" y="-7208"/>
                      <a:pt x="17265" y="193081"/>
                      <a:pt x="17530" y="206575"/>
                    </a:cubicBezTo>
                    <a:cubicBezTo>
                      <a:pt x="17795" y="220069"/>
                      <a:pt x="68" y="77723"/>
                      <a:pt x="1655" y="81162"/>
                    </a:cubicBezTo>
                    <a:cubicBezTo>
                      <a:pt x="3242" y="84601"/>
                      <a:pt x="19647" y="181439"/>
                      <a:pt x="27055" y="227212"/>
                    </a:cubicBezTo>
                    <a:cubicBezTo>
                      <a:pt x="34463" y="272985"/>
                      <a:pt x="39226" y="326167"/>
                      <a:pt x="46105" y="355800"/>
                    </a:cubicBezTo>
                    <a:cubicBezTo>
                      <a:pt x="52984" y="385433"/>
                      <a:pt x="66743" y="401308"/>
                      <a:pt x="68330" y="405012"/>
                    </a:cubicBezTo>
                    <a:cubicBezTo>
                      <a:pt x="69917" y="408716"/>
                      <a:pt x="42401" y="373527"/>
                      <a:pt x="55630" y="378025"/>
                    </a:cubicBezTo>
                    <a:cubicBezTo>
                      <a:pt x="68859" y="382523"/>
                      <a:pt x="124951" y="422211"/>
                      <a:pt x="147705" y="432000"/>
                    </a:cubicBezTo>
                    <a:cubicBezTo>
                      <a:pt x="170459" y="441789"/>
                      <a:pt x="196918" y="431735"/>
                      <a:pt x="192155" y="436762"/>
                    </a:cubicBezTo>
                    <a:cubicBezTo>
                      <a:pt x="187393" y="441789"/>
                      <a:pt x="138445" y="466660"/>
                      <a:pt x="119130" y="462162"/>
                    </a:cubicBezTo>
                    <a:cubicBezTo>
                      <a:pt x="99815" y="457664"/>
                      <a:pt x="91877" y="444964"/>
                      <a:pt x="76267" y="409775"/>
                    </a:cubicBezTo>
                    <a:cubicBezTo>
                      <a:pt x="60657" y="374586"/>
                      <a:pt x="38167" y="316112"/>
                      <a:pt x="25467" y="251025"/>
                    </a:cubicBezTo>
                    <a:cubicBezTo>
                      <a:pt x="12767" y="185938"/>
                      <a:pt x="1390" y="7608"/>
                      <a:pt x="67" y="2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6" name="フリーフォーム: 図形 1175">
                <a:extLst>
                  <a:ext uri="{FF2B5EF4-FFF2-40B4-BE49-F238E27FC236}">
                    <a16:creationId xmlns:a16="http://schemas.microsoft.com/office/drawing/2014/main" id="{0EF2116A-4744-43BF-AEE1-8A17C9EF9032}"/>
                  </a:ext>
                </a:extLst>
              </p:cNvPr>
              <p:cNvSpPr/>
              <p:nvPr/>
            </p:nvSpPr>
            <p:spPr>
              <a:xfrm>
                <a:off x="10192623" y="5411518"/>
                <a:ext cx="364579" cy="536853"/>
              </a:xfrm>
              <a:custGeom>
                <a:avLst/>
                <a:gdLst>
                  <a:gd name="connsiteX0" fmla="*/ 715 w 364579"/>
                  <a:gd name="connsiteY0" fmla="*/ 270 h 536853"/>
                  <a:gd name="connsiteX1" fmla="*/ 26115 w 364579"/>
                  <a:gd name="connsiteY1" fmla="*/ 220932 h 536853"/>
                  <a:gd name="connsiteX2" fmla="*/ 18177 w 364579"/>
                  <a:gd name="connsiteY2" fmla="*/ 143145 h 536853"/>
                  <a:gd name="connsiteX3" fmla="*/ 43577 w 364579"/>
                  <a:gd name="connsiteY3" fmla="*/ 295545 h 536853"/>
                  <a:gd name="connsiteX4" fmla="*/ 32465 w 364579"/>
                  <a:gd name="connsiteY4" fmla="*/ 244745 h 536853"/>
                  <a:gd name="connsiteX5" fmla="*/ 62627 w 364579"/>
                  <a:gd name="connsiteY5" fmla="*/ 389207 h 536853"/>
                  <a:gd name="connsiteX6" fmla="*/ 91202 w 364579"/>
                  <a:gd name="connsiteY6" fmla="*/ 457470 h 536853"/>
                  <a:gd name="connsiteX7" fmla="*/ 86440 w 364579"/>
                  <a:gd name="connsiteY7" fmla="*/ 460645 h 536853"/>
                  <a:gd name="connsiteX8" fmla="*/ 213440 w 364579"/>
                  <a:gd name="connsiteY8" fmla="*/ 493982 h 536853"/>
                  <a:gd name="connsiteX9" fmla="*/ 364252 w 364579"/>
                  <a:gd name="connsiteY9" fmla="*/ 536845 h 536853"/>
                  <a:gd name="connsiteX10" fmla="*/ 170577 w 364579"/>
                  <a:gd name="connsiteY10" fmla="*/ 497157 h 536853"/>
                  <a:gd name="connsiteX11" fmla="*/ 119777 w 364579"/>
                  <a:gd name="connsiteY11" fmla="*/ 438420 h 536853"/>
                  <a:gd name="connsiteX12" fmla="*/ 68977 w 364579"/>
                  <a:gd name="connsiteY12" fmla="*/ 352695 h 536853"/>
                  <a:gd name="connsiteX13" fmla="*/ 53102 w 364579"/>
                  <a:gd name="connsiteY13" fmla="*/ 300307 h 536853"/>
                  <a:gd name="connsiteX14" fmla="*/ 10240 w 364579"/>
                  <a:gd name="connsiteY14" fmla="*/ 178070 h 536853"/>
                  <a:gd name="connsiteX15" fmla="*/ 715 w 364579"/>
                  <a:gd name="connsiteY15" fmla="*/ 270 h 53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4579" h="536853">
                    <a:moveTo>
                      <a:pt x="715" y="270"/>
                    </a:moveTo>
                    <a:cubicBezTo>
                      <a:pt x="3361" y="7414"/>
                      <a:pt x="23205" y="197120"/>
                      <a:pt x="26115" y="220932"/>
                    </a:cubicBezTo>
                    <a:cubicBezTo>
                      <a:pt x="29025" y="244744"/>
                      <a:pt x="15267" y="130710"/>
                      <a:pt x="18177" y="143145"/>
                    </a:cubicBezTo>
                    <a:cubicBezTo>
                      <a:pt x="21087" y="155580"/>
                      <a:pt x="41196" y="278612"/>
                      <a:pt x="43577" y="295545"/>
                    </a:cubicBezTo>
                    <a:cubicBezTo>
                      <a:pt x="45958" y="312478"/>
                      <a:pt x="29290" y="229135"/>
                      <a:pt x="32465" y="244745"/>
                    </a:cubicBezTo>
                    <a:cubicBezTo>
                      <a:pt x="35640" y="260355"/>
                      <a:pt x="52838" y="353753"/>
                      <a:pt x="62627" y="389207"/>
                    </a:cubicBezTo>
                    <a:cubicBezTo>
                      <a:pt x="72416" y="424661"/>
                      <a:pt x="87233" y="445564"/>
                      <a:pt x="91202" y="457470"/>
                    </a:cubicBezTo>
                    <a:cubicBezTo>
                      <a:pt x="95171" y="469376"/>
                      <a:pt x="66067" y="454560"/>
                      <a:pt x="86440" y="460645"/>
                    </a:cubicBezTo>
                    <a:cubicBezTo>
                      <a:pt x="106813" y="466730"/>
                      <a:pt x="213440" y="493982"/>
                      <a:pt x="213440" y="493982"/>
                    </a:cubicBezTo>
                    <a:cubicBezTo>
                      <a:pt x="259742" y="506682"/>
                      <a:pt x="371396" y="536316"/>
                      <a:pt x="364252" y="536845"/>
                    </a:cubicBezTo>
                    <a:cubicBezTo>
                      <a:pt x="357108" y="537374"/>
                      <a:pt x="211323" y="513561"/>
                      <a:pt x="170577" y="497157"/>
                    </a:cubicBezTo>
                    <a:cubicBezTo>
                      <a:pt x="129831" y="480753"/>
                      <a:pt x="136710" y="462497"/>
                      <a:pt x="119777" y="438420"/>
                    </a:cubicBezTo>
                    <a:cubicBezTo>
                      <a:pt x="102844" y="414343"/>
                      <a:pt x="80089" y="375714"/>
                      <a:pt x="68977" y="352695"/>
                    </a:cubicBezTo>
                    <a:cubicBezTo>
                      <a:pt x="57865" y="329676"/>
                      <a:pt x="62891" y="329411"/>
                      <a:pt x="53102" y="300307"/>
                    </a:cubicBezTo>
                    <a:cubicBezTo>
                      <a:pt x="43313" y="271203"/>
                      <a:pt x="17384" y="226753"/>
                      <a:pt x="10240" y="178070"/>
                    </a:cubicBezTo>
                    <a:cubicBezTo>
                      <a:pt x="3096" y="129387"/>
                      <a:pt x="-1931" y="-6874"/>
                      <a:pt x="715" y="27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7" name="フリーフォーム: 図形 1176">
                <a:extLst>
                  <a:ext uri="{FF2B5EF4-FFF2-40B4-BE49-F238E27FC236}">
                    <a16:creationId xmlns:a16="http://schemas.microsoft.com/office/drawing/2014/main" id="{516411A2-2A5E-4E65-B090-85EF6A36E13F}"/>
                  </a:ext>
                </a:extLst>
              </p:cNvPr>
              <p:cNvSpPr/>
              <p:nvPr/>
            </p:nvSpPr>
            <p:spPr>
              <a:xfrm>
                <a:off x="9686548" y="5453034"/>
                <a:ext cx="636383" cy="448993"/>
              </a:xfrm>
              <a:custGeom>
                <a:avLst/>
                <a:gdLst>
                  <a:gd name="connsiteX0" fmla="*/ 502027 w 636383"/>
                  <a:gd name="connsiteY0" fmla="*/ 29 h 448993"/>
                  <a:gd name="connsiteX1" fmla="*/ 487740 w 636383"/>
                  <a:gd name="connsiteY1" fmla="*/ 100041 h 448993"/>
                  <a:gd name="connsiteX2" fmla="*/ 505202 w 636383"/>
                  <a:gd name="connsiteY2" fmla="*/ 100041 h 448993"/>
                  <a:gd name="connsiteX3" fmla="*/ 494090 w 636383"/>
                  <a:gd name="connsiteY3" fmla="*/ 58766 h 448993"/>
                  <a:gd name="connsiteX4" fmla="*/ 522665 w 636383"/>
                  <a:gd name="connsiteY4" fmla="*/ 187354 h 448993"/>
                  <a:gd name="connsiteX5" fmla="*/ 506790 w 636383"/>
                  <a:gd name="connsiteY5" fmla="*/ 177829 h 448993"/>
                  <a:gd name="connsiteX6" fmla="*/ 533777 w 636383"/>
                  <a:gd name="connsiteY6" fmla="*/ 323879 h 448993"/>
                  <a:gd name="connsiteX7" fmla="*/ 513140 w 636383"/>
                  <a:gd name="connsiteY7" fmla="*/ 293716 h 448993"/>
                  <a:gd name="connsiteX8" fmla="*/ 597277 w 636383"/>
                  <a:gd name="connsiteY8" fmla="*/ 435004 h 448993"/>
                  <a:gd name="connsiteX9" fmla="*/ 590927 w 636383"/>
                  <a:gd name="connsiteY9" fmla="*/ 430241 h 448993"/>
                  <a:gd name="connsiteX10" fmla="*/ 522665 w 636383"/>
                  <a:gd name="connsiteY10" fmla="*/ 411191 h 448993"/>
                  <a:gd name="connsiteX11" fmla="*/ 395665 w 636383"/>
                  <a:gd name="connsiteY11" fmla="*/ 401666 h 448993"/>
                  <a:gd name="connsiteX12" fmla="*/ 1965 w 636383"/>
                  <a:gd name="connsiteY12" fmla="*/ 369916 h 448993"/>
                  <a:gd name="connsiteX13" fmla="*/ 579815 w 636383"/>
                  <a:gd name="connsiteY13" fmla="*/ 446116 h 448993"/>
                  <a:gd name="connsiteX14" fmla="*/ 611565 w 636383"/>
                  <a:gd name="connsiteY14" fmla="*/ 427066 h 448993"/>
                  <a:gd name="connsiteX15" fmla="*/ 552827 w 636383"/>
                  <a:gd name="connsiteY15" fmla="*/ 371504 h 448993"/>
                  <a:gd name="connsiteX16" fmla="*/ 529015 w 636383"/>
                  <a:gd name="connsiteY16" fmla="*/ 227041 h 448993"/>
                  <a:gd name="connsiteX17" fmla="*/ 509965 w 636383"/>
                  <a:gd name="connsiteY17" fmla="*/ 195291 h 448993"/>
                  <a:gd name="connsiteX18" fmla="*/ 479802 w 636383"/>
                  <a:gd name="connsiteY18" fmla="*/ 155604 h 448993"/>
                  <a:gd name="connsiteX19" fmla="*/ 484565 w 636383"/>
                  <a:gd name="connsiteY19" fmla="*/ 111154 h 448993"/>
                  <a:gd name="connsiteX20" fmla="*/ 502027 w 636383"/>
                  <a:gd name="connsiteY20" fmla="*/ 29 h 44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6383" h="448993">
                    <a:moveTo>
                      <a:pt x="502027" y="29"/>
                    </a:moveTo>
                    <a:cubicBezTo>
                      <a:pt x="502556" y="-1823"/>
                      <a:pt x="487211" y="83372"/>
                      <a:pt x="487740" y="100041"/>
                    </a:cubicBezTo>
                    <a:cubicBezTo>
                      <a:pt x="488269" y="116710"/>
                      <a:pt x="504144" y="106920"/>
                      <a:pt x="505202" y="100041"/>
                    </a:cubicBezTo>
                    <a:cubicBezTo>
                      <a:pt x="506260" y="93162"/>
                      <a:pt x="491179" y="44214"/>
                      <a:pt x="494090" y="58766"/>
                    </a:cubicBezTo>
                    <a:cubicBezTo>
                      <a:pt x="497000" y="73318"/>
                      <a:pt x="520548" y="167510"/>
                      <a:pt x="522665" y="187354"/>
                    </a:cubicBezTo>
                    <a:cubicBezTo>
                      <a:pt x="524782" y="207198"/>
                      <a:pt x="504938" y="155075"/>
                      <a:pt x="506790" y="177829"/>
                    </a:cubicBezTo>
                    <a:cubicBezTo>
                      <a:pt x="508642" y="200583"/>
                      <a:pt x="532719" y="304565"/>
                      <a:pt x="533777" y="323879"/>
                    </a:cubicBezTo>
                    <a:cubicBezTo>
                      <a:pt x="534835" y="343193"/>
                      <a:pt x="502557" y="275195"/>
                      <a:pt x="513140" y="293716"/>
                    </a:cubicBezTo>
                    <a:cubicBezTo>
                      <a:pt x="523723" y="312237"/>
                      <a:pt x="584313" y="412250"/>
                      <a:pt x="597277" y="435004"/>
                    </a:cubicBezTo>
                    <a:cubicBezTo>
                      <a:pt x="610241" y="457758"/>
                      <a:pt x="603362" y="434210"/>
                      <a:pt x="590927" y="430241"/>
                    </a:cubicBezTo>
                    <a:cubicBezTo>
                      <a:pt x="578492" y="426272"/>
                      <a:pt x="555209" y="415953"/>
                      <a:pt x="522665" y="411191"/>
                    </a:cubicBezTo>
                    <a:cubicBezTo>
                      <a:pt x="490121" y="406429"/>
                      <a:pt x="395665" y="401666"/>
                      <a:pt x="395665" y="401666"/>
                    </a:cubicBezTo>
                    <a:cubicBezTo>
                      <a:pt x="308882" y="394787"/>
                      <a:pt x="-28727" y="362508"/>
                      <a:pt x="1965" y="369916"/>
                    </a:cubicBezTo>
                    <a:cubicBezTo>
                      <a:pt x="32657" y="377324"/>
                      <a:pt x="478215" y="436591"/>
                      <a:pt x="579815" y="446116"/>
                    </a:cubicBezTo>
                    <a:cubicBezTo>
                      <a:pt x="681415" y="455641"/>
                      <a:pt x="616063" y="439501"/>
                      <a:pt x="611565" y="427066"/>
                    </a:cubicBezTo>
                    <a:cubicBezTo>
                      <a:pt x="607067" y="414631"/>
                      <a:pt x="566585" y="404841"/>
                      <a:pt x="552827" y="371504"/>
                    </a:cubicBezTo>
                    <a:cubicBezTo>
                      <a:pt x="539069" y="338167"/>
                      <a:pt x="536159" y="256410"/>
                      <a:pt x="529015" y="227041"/>
                    </a:cubicBezTo>
                    <a:cubicBezTo>
                      <a:pt x="521871" y="197672"/>
                      <a:pt x="518167" y="207197"/>
                      <a:pt x="509965" y="195291"/>
                    </a:cubicBezTo>
                    <a:cubicBezTo>
                      <a:pt x="501763" y="183385"/>
                      <a:pt x="484035" y="169627"/>
                      <a:pt x="479802" y="155604"/>
                    </a:cubicBezTo>
                    <a:cubicBezTo>
                      <a:pt x="475569" y="141581"/>
                      <a:pt x="482977" y="136554"/>
                      <a:pt x="484565" y="111154"/>
                    </a:cubicBezTo>
                    <a:cubicBezTo>
                      <a:pt x="486152" y="85754"/>
                      <a:pt x="501498" y="1881"/>
                      <a:pt x="502027" y="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8" name="フリーフォーム: 図形 1177">
                <a:extLst>
                  <a:ext uri="{FF2B5EF4-FFF2-40B4-BE49-F238E27FC236}">
                    <a16:creationId xmlns:a16="http://schemas.microsoft.com/office/drawing/2014/main" id="{777CB53C-4A37-4E3F-8355-AC33B6176BA5}"/>
                  </a:ext>
                </a:extLst>
              </p:cNvPr>
              <p:cNvSpPr/>
              <p:nvPr/>
            </p:nvSpPr>
            <p:spPr>
              <a:xfrm>
                <a:off x="10178065" y="5321327"/>
                <a:ext cx="164744" cy="539711"/>
              </a:xfrm>
              <a:custGeom>
                <a:avLst/>
                <a:gdLst>
                  <a:gd name="connsiteX0" fmla="*/ 56548 w 164744"/>
                  <a:gd name="connsiteY0" fmla="*/ 4736 h 539711"/>
                  <a:gd name="connsiteX1" fmla="*/ 97823 w 164744"/>
                  <a:gd name="connsiteY1" fmla="*/ 36486 h 539711"/>
                  <a:gd name="connsiteX2" fmla="*/ 62898 w 164744"/>
                  <a:gd name="connsiteY2" fmla="*/ 66648 h 539711"/>
                  <a:gd name="connsiteX3" fmla="*/ 94648 w 164744"/>
                  <a:gd name="connsiteY3" fmla="*/ 80936 h 539711"/>
                  <a:gd name="connsiteX4" fmla="*/ 97823 w 164744"/>
                  <a:gd name="connsiteY4" fmla="*/ 87286 h 539711"/>
                  <a:gd name="connsiteX5" fmla="*/ 89885 w 164744"/>
                  <a:gd name="connsiteY5" fmla="*/ 131736 h 539711"/>
                  <a:gd name="connsiteX6" fmla="*/ 39085 w 164744"/>
                  <a:gd name="connsiteY6" fmla="*/ 142848 h 539711"/>
                  <a:gd name="connsiteX7" fmla="*/ 75598 w 164744"/>
                  <a:gd name="connsiteY7" fmla="*/ 157136 h 539711"/>
                  <a:gd name="connsiteX8" fmla="*/ 48610 w 164744"/>
                  <a:gd name="connsiteY8" fmla="*/ 171423 h 539711"/>
                  <a:gd name="connsiteX9" fmla="*/ 31148 w 164744"/>
                  <a:gd name="connsiteY9" fmla="*/ 247623 h 539711"/>
                  <a:gd name="connsiteX10" fmla="*/ 35910 w 164744"/>
                  <a:gd name="connsiteY10" fmla="*/ 279373 h 539711"/>
                  <a:gd name="connsiteX11" fmla="*/ 102585 w 164744"/>
                  <a:gd name="connsiteY11" fmla="*/ 303186 h 539711"/>
                  <a:gd name="connsiteX12" fmla="*/ 62898 w 164744"/>
                  <a:gd name="connsiteY12" fmla="*/ 314298 h 539711"/>
                  <a:gd name="connsiteX13" fmla="*/ 50198 w 164744"/>
                  <a:gd name="connsiteY13" fmla="*/ 333348 h 539711"/>
                  <a:gd name="connsiteX14" fmla="*/ 47023 w 164744"/>
                  <a:gd name="connsiteY14" fmla="*/ 373036 h 539711"/>
                  <a:gd name="connsiteX15" fmla="*/ 91473 w 164744"/>
                  <a:gd name="connsiteY15" fmla="*/ 392086 h 539711"/>
                  <a:gd name="connsiteX16" fmla="*/ 113698 w 164744"/>
                  <a:gd name="connsiteY16" fmla="*/ 406373 h 539711"/>
                  <a:gd name="connsiteX17" fmla="*/ 99410 w 164744"/>
                  <a:gd name="connsiteY17" fmla="*/ 425423 h 539711"/>
                  <a:gd name="connsiteX18" fmla="*/ 91473 w 164744"/>
                  <a:gd name="connsiteY18" fmla="*/ 447648 h 539711"/>
                  <a:gd name="connsiteX19" fmla="*/ 105760 w 164744"/>
                  <a:gd name="connsiteY19" fmla="*/ 458761 h 539711"/>
                  <a:gd name="connsiteX20" fmla="*/ 83535 w 164744"/>
                  <a:gd name="connsiteY20" fmla="*/ 477811 h 539711"/>
                  <a:gd name="connsiteX21" fmla="*/ 164498 w 164744"/>
                  <a:gd name="connsiteY21" fmla="*/ 495273 h 539711"/>
                  <a:gd name="connsiteX22" fmla="*/ 110523 w 164744"/>
                  <a:gd name="connsiteY22" fmla="*/ 522261 h 539711"/>
                  <a:gd name="connsiteX23" fmla="*/ 99410 w 164744"/>
                  <a:gd name="connsiteY23" fmla="*/ 534961 h 539711"/>
                  <a:gd name="connsiteX24" fmla="*/ 70835 w 164744"/>
                  <a:gd name="connsiteY24" fmla="*/ 439711 h 539711"/>
                  <a:gd name="connsiteX25" fmla="*/ 34323 w 164744"/>
                  <a:gd name="connsiteY25" fmla="*/ 361923 h 539711"/>
                  <a:gd name="connsiteX26" fmla="*/ 26385 w 164744"/>
                  <a:gd name="connsiteY26" fmla="*/ 265086 h 539711"/>
                  <a:gd name="connsiteX27" fmla="*/ 985 w 164744"/>
                  <a:gd name="connsiteY27" fmla="*/ 146023 h 539711"/>
                  <a:gd name="connsiteX28" fmla="*/ 56548 w 164744"/>
                  <a:gd name="connsiteY28" fmla="*/ 4736 h 53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4744" h="539711">
                    <a:moveTo>
                      <a:pt x="56548" y="4736"/>
                    </a:moveTo>
                    <a:cubicBezTo>
                      <a:pt x="72688" y="-13520"/>
                      <a:pt x="96765" y="26167"/>
                      <a:pt x="97823" y="36486"/>
                    </a:cubicBezTo>
                    <a:cubicBezTo>
                      <a:pt x="98881" y="46805"/>
                      <a:pt x="63427" y="59240"/>
                      <a:pt x="62898" y="66648"/>
                    </a:cubicBezTo>
                    <a:cubicBezTo>
                      <a:pt x="62369" y="74056"/>
                      <a:pt x="88827" y="77496"/>
                      <a:pt x="94648" y="80936"/>
                    </a:cubicBezTo>
                    <a:cubicBezTo>
                      <a:pt x="100469" y="84376"/>
                      <a:pt x="98617" y="78819"/>
                      <a:pt x="97823" y="87286"/>
                    </a:cubicBezTo>
                    <a:cubicBezTo>
                      <a:pt x="97029" y="95753"/>
                      <a:pt x="99675" y="122476"/>
                      <a:pt x="89885" y="131736"/>
                    </a:cubicBezTo>
                    <a:cubicBezTo>
                      <a:pt x="80095" y="140996"/>
                      <a:pt x="41466" y="138615"/>
                      <a:pt x="39085" y="142848"/>
                    </a:cubicBezTo>
                    <a:cubicBezTo>
                      <a:pt x="36704" y="147081"/>
                      <a:pt x="74011" y="152374"/>
                      <a:pt x="75598" y="157136"/>
                    </a:cubicBezTo>
                    <a:cubicBezTo>
                      <a:pt x="77185" y="161898"/>
                      <a:pt x="56018" y="156342"/>
                      <a:pt x="48610" y="171423"/>
                    </a:cubicBezTo>
                    <a:cubicBezTo>
                      <a:pt x="41202" y="186504"/>
                      <a:pt x="33265" y="229631"/>
                      <a:pt x="31148" y="247623"/>
                    </a:cubicBezTo>
                    <a:cubicBezTo>
                      <a:pt x="29031" y="265615"/>
                      <a:pt x="24004" y="270113"/>
                      <a:pt x="35910" y="279373"/>
                    </a:cubicBezTo>
                    <a:cubicBezTo>
                      <a:pt x="47816" y="288634"/>
                      <a:pt x="98087" y="297365"/>
                      <a:pt x="102585" y="303186"/>
                    </a:cubicBezTo>
                    <a:cubicBezTo>
                      <a:pt x="107083" y="309007"/>
                      <a:pt x="71629" y="309271"/>
                      <a:pt x="62898" y="314298"/>
                    </a:cubicBezTo>
                    <a:cubicBezTo>
                      <a:pt x="54167" y="319325"/>
                      <a:pt x="52844" y="323558"/>
                      <a:pt x="50198" y="333348"/>
                    </a:cubicBezTo>
                    <a:cubicBezTo>
                      <a:pt x="47552" y="343138"/>
                      <a:pt x="40144" y="363246"/>
                      <a:pt x="47023" y="373036"/>
                    </a:cubicBezTo>
                    <a:cubicBezTo>
                      <a:pt x="53902" y="382826"/>
                      <a:pt x="80361" y="386530"/>
                      <a:pt x="91473" y="392086"/>
                    </a:cubicBezTo>
                    <a:cubicBezTo>
                      <a:pt x="102586" y="397642"/>
                      <a:pt x="112375" y="400817"/>
                      <a:pt x="113698" y="406373"/>
                    </a:cubicBezTo>
                    <a:cubicBezTo>
                      <a:pt x="115021" y="411929"/>
                      <a:pt x="103114" y="418544"/>
                      <a:pt x="99410" y="425423"/>
                    </a:cubicBezTo>
                    <a:cubicBezTo>
                      <a:pt x="95706" y="432302"/>
                      <a:pt x="90415" y="442092"/>
                      <a:pt x="91473" y="447648"/>
                    </a:cubicBezTo>
                    <a:cubicBezTo>
                      <a:pt x="92531" y="453204"/>
                      <a:pt x="107083" y="453734"/>
                      <a:pt x="105760" y="458761"/>
                    </a:cubicBezTo>
                    <a:cubicBezTo>
                      <a:pt x="104437" y="463788"/>
                      <a:pt x="73745" y="471726"/>
                      <a:pt x="83535" y="477811"/>
                    </a:cubicBezTo>
                    <a:cubicBezTo>
                      <a:pt x="93325" y="483896"/>
                      <a:pt x="160000" y="487865"/>
                      <a:pt x="164498" y="495273"/>
                    </a:cubicBezTo>
                    <a:cubicBezTo>
                      <a:pt x="168996" y="502681"/>
                      <a:pt x="110523" y="522261"/>
                      <a:pt x="110523" y="522261"/>
                    </a:cubicBezTo>
                    <a:cubicBezTo>
                      <a:pt x="99675" y="528876"/>
                      <a:pt x="106025" y="548719"/>
                      <a:pt x="99410" y="534961"/>
                    </a:cubicBezTo>
                    <a:cubicBezTo>
                      <a:pt x="92795" y="521203"/>
                      <a:pt x="81683" y="468551"/>
                      <a:pt x="70835" y="439711"/>
                    </a:cubicBezTo>
                    <a:cubicBezTo>
                      <a:pt x="59987" y="410871"/>
                      <a:pt x="41731" y="391027"/>
                      <a:pt x="34323" y="361923"/>
                    </a:cubicBezTo>
                    <a:cubicBezTo>
                      <a:pt x="26915" y="332819"/>
                      <a:pt x="31941" y="301069"/>
                      <a:pt x="26385" y="265086"/>
                    </a:cubicBezTo>
                    <a:cubicBezTo>
                      <a:pt x="20829" y="229103"/>
                      <a:pt x="-5365" y="184652"/>
                      <a:pt x="985" y="146023"/>
                    </a:cubicBezTo>
                    <a:cubicBezTo>
                      <a:pt x="7335" y="107394"/>
                      <a:pt x="40408" y="22992"/>
                      <a:pt x="56548" y="47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9" name="フリーフォーム: 図形 1178">
                <a:extLst>
                  <a:ext uri="{FF2B5EF4-FFF2-40B4-BE49-F238E27FC236}">
                    <a16:creationId xmlns:a16="http://schemas.microsoft.com/office/drawing/2014/main" id="{3C195DC3-AEDB-49F9-B594-BDD9A06D8F09}"/>
                  </a:ext>
                </a:extLst>
              </p:cNvPr>
              <p:cNvSpPr/>
              <p:nvPr/>
            </p:nvSpPr>
            <p:spPr>
              <a:xfrm>
                <a:off x="9302244" y="5299067"/>
                <a:ext cx="861224" cy="123380"/>
              </a:xfrm>
              <a:custGeom>
                <a:avLst/>
                <a:gdLst>
                  <a:gd name="connsiteX0" fmla="*/ 381506 w 861224"/>
                  <a:gd name="connsiteY0" fmla="*/ 44458 h 123380"/>
                  <a:gd name="connsiteX1" fmla="*/ 584706 w 861224"/>
                  <a:gd name="connsiteY1" fmla="*/ 84146 h 123380"/>
                  <a:gd name="connsiteX2" fmla="*/ 556131 w 861224"/>
                  <a:gd name="connsiteY2" fmla="*/ 92083 h 123380"/>
                  <a:gd name="connsiteX3" fmla="*/ 859344 w 861224"/>
                  <a:gd name="connsiteY3" fmla="*/ 119071 h 123380"/>
                  <a:gd name="connsiteX4" fmla="*/ 678369 w 861224"/>
                  <a:gd name="connsiteY4" fmla="*/ 122246 h 123380"/>
                  <a:gd name="connsiteX5" fmla="*/ 556131 w 861224"/>
                  <a:gd name="connsiteY5" fmla="*/ 107958 h 123380"/>
                  <a:gd name="connsiteX6" fmla="*/ 2094 w 861224"/>
                  <a:gd name="connsiteY6" fmla="*/ 8 h 123380"/>
                  <a:gd name="connsiteX7" fmla="*/ 781556 w 861224"/>
                  <a:gd name="connsiteY7" fmla="*/ 101608 h 123380"/>
                  <a:gd name="connsiteX8" fmla="*/ 381506 w 861224"/>
                  <a:gd name="connsiteY8" fmla="*/ 44458 h 12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224" h="123380">
                    <a:moveTo>
                      <a:pt x="381506" y="44458"/>
                    </a:moveTo>
                    <a:cubicBezTo>
                      <a:pt x="348698" y="41548"/>
                      <a:pt x="555602" y="76209"/>
                      <a:pt x="584706" y="84146"/>
                    </a:cubicBezTo>
                    <a:cubicBezTo>
                      <a:pt x="613810" y="92083"/>
                      <a:pt x="510358" y="86262"/>
                      <a:pt x="556131" y="92083"/>
                    </a:cubicBezTo>
                    <a:cubicBezTo>
                      <a:pt x="601904" y="97904"/>
                      <a:pt x="838971" y="114044"/>
                      <a:pt x="859344" y="119071"/>
                    </a:cubicBezTo>
                    <a:cubicBezTo>
                      <a:pt x="879717" y="124098"/>
                      <a:pt x="728904" y="124098"/>
                      <a:pt x="678369" y="122246"/>
                    </a:cubicBezTo>
                    <a:cubicBezTo>
                      <a:pt x="627834" y="120394"/>
                      <a:pt x="668844" y="128331"/>
                      <a:pt x="556131" y="107958"/>
                    </a:cubicBezTo>
                    <a:cubicBezTo>
                      <a:pt x="443419" y="87585"/>
                      <a:pt x="-35477" y="1066"/>
                      <a:pt x="2094" y="8"/>
                    </a:cubicBezTo>
                    <a:cubicBezTo>
                      <a:pt x="39665" y="-1050"/>
                      <a:pt x="714087" y="95258"/>
                      <a:pt x="781556" y="101608"/>
                    </a:cubicBezTo>
                    <a:cubicBezTo>
                      <a:pt x="849025" y="107958"/>
                      <a:pt x="414314" y="47368"/>
                      <a:pt x="381506" y="444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: 図形 1179">
                <a:extLst>
                  <a:ext uri="{FF2B5EF4-FFF2-40B4-BE49-F238E27FC236}">
                    <a16:creationId xmlns:a16="http://schemas.microsoft.com/office/drawing/2014/main" id="{B1576A28-D39E-4442-8E46-3FF8CC325BF4}"/>
                  </a:ext>
                </a:extLst>
              </p:cNvPr>
              <p:cNvSpPr/>
              <p:nvPr/>
            </p:nvSpPr>
            <p:spPr>
              <a:xfrm>
                <a:off x="8809942" y="5233213"/>
                <a:ext cx="571650" cy="84124"/>
              </a:xfrm>
              <a:custGeom>
                <a:avLst/>
                <a:gdLst>
                  <a:gd name="connsiteX0" fmla="*/ 3858 w 571650"/>
                  <a:gd name="connsiteY0" fmla="*/ 775 h 84124"/>
                  <a:gd name="connsiteX1" fmla="*/ 54658 w 571650"/>
                  <a:gd name="connsiteY1" fmla="*/ 7125 h 84124"/>
                  <a:gd name="connsiteX2" fmla="*/ 561071 w 571650"/>
                  <a:gd name="connsiteY2" fmla="*/ 81737 h 84124"/>
                  <a:gd name="connsiteX3" fmla="*/ 383271 w 571650"/>
                  <a:gd name="connsiteY3" fmla="*/ 64275 h 84124"/>
                  <a:gd name="connsiteX4" fmla="*/ 202296 w 571650"/>
                  <a:gd name="connsiteY4" fmla="*/ 49987 h 84124"/>
                  <a:gd name="connsiteX5" fmla="*/ 3858 w 571650"/>
                  <a:gd name="connsiteY5" fmla="*/ 775 h 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50" h="84124">
                    <a:moveTo>
                      <a:pt x="3858" y="775"/>
                    </a:moveTo>
                    <a:cubicBezTo>
                      <a:pt x="-17177" y="-2797"/>
                      <a:pt x="54658" y="7125"/>
                      <a:pt x="54658" y="7125"/>
                    </a:cubicBezTo>
                    <a:lnTo>
                      <a:pt x="561071" y="81737"/>
                    </a:lnTo>
                    <a:cubicBezTo>
                      <a:pt x="615840" y="91262"/>
                      <a:pt x="443067" y="69567"/>
                      <a:pt x="383271" y="64275"/>
                    </a:cubicBezTo>
                    <a:cubicBezTo>
                      <a:pt x="323475" y="58983"/>
                      <a:pt x="273469" y="59512"/>
                      <a:pt x="202296" y="49987"/>
                    </a:cubicBezTo>
                    <a:cubicBezTo>
                      <a:pt x="131123" y="40462"/>
                      <a:pt x="43678" y="23793"/>
                      <a:pt x="3858" y="7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フリーフォーム: 図形 1180">
                <a:extLst>
                  <a:ext uri="{FF2B5EF4-FFF2-40B4-BE49-F238E27FC236}">
                    <a16:creationId xmlns:a16="http://schemas.microsoft.com/office/drawing/2014/main" id="{C7E58759-963E-4076-9D75-08987883A692}"/>
                  </a:ext>
                </a:extLst>
              </p:cNvPr>
              <p:cNvSpPr/>
              <p:nvPr/>
            </p:nvSpPr>
            <p:spPr>
              <a:xfrm>
                <a:off x="8872538" y="5226050"/>
                <a:ext cx="844550" cy="120650"/>
              </a:xfrm>
              <a:custGeom>
                <a:avLst/>
                <a:gdLst>
                  <a:gd name="connsiteX0" fmla="*/ 0 w 844550"/>
                  <a:gd name="connsiteY0" fmla="*/ 0 h 120650"/>
                  <a:gd name="connsiteX1" fmla="*/ 669925 w 844550"/>
                  <a:gd name="connsiteY1" fmla="*/ 84138 h 120650"/>
                  <a:gd name="connsiteX2" fmla="*/ 844550 w 844550"/>
                  <a:gd name="connsiteY2" fmla="*/ 120650 h 120650"/>
                  <a:gd name="connsiteX3" fmla="*/ 547687 w 844550"/>
                  <a:gd name="connsiteY3" fmla="*/ 63500 h 120650"/>
                  <a:gd name="connsiteX4" fmla="*/ 274637 w 844550"/>
                  <a:gd name="connsiteY4" fmla="*/ 30163 h 120650"/>
                  <a:gd name="connsiteX5" fmla="*/ 379412 w 844550"/>
                  <a:gd name="connsiteY5" fmla="*/ 46038 h 120650"/>
                  <a:gd name="connsiteX6" fmla="*/ 311150 w 844550"/>
                  <a:gd name="connsiteY6" fmla="*/ 34925 h 120650"/>
                  <a:gd name="connsiteX7" fmla="*/ 0 w 844550"/>
                  <a:gd name="connsiteY7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50" h="120650">
                    <a:moveTo>
                      <a:pt x="0" y="0"/>
                    </a:moveTo>
                    <a:lnTo>
                      <a:pt x="669925" y="84138"/>
                    </a:lnTo>
                    <a:cubicBezTo>
                      <a:pt x="810683" y="104246"/>
                      <a:pt x="844550" y="120650"/>
                      <a:pt x="844550" y="120650"/>
                    </a:cubicBezTo>
                    <a:cubicBezTo>
                      <a:pt x="824177" y="117210"/>
                      <a:pt x="642672" y="78581"/>
                      <a:pt x="547687" y="63500"/>
                    </a:cubicBezTo>
                    <a:cubicBezTo>
                      <a:pt x="452702" y="48419"/>
                      <a:pt x="302683" y="33073"/>
                      <a:pt x="274637" y="30163"/>
                    </a:cubicBezTo>
                    <a:cubicBezTo>
                      <a:pt x="246591" y="27253"/>
                      <a:pt x="373327" y="45244"/>
                      <a:pt x="379412" y="46038"/>
                    </a:cubicBezTo>
                    <a:cubicBezTo>
                      <a:pt x="385498" y="46832"/>
                      <a:pt x="311150" y="34925"/>
                      <a:pt x="3111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フリーフォーム: 図形 1181">
                <a:extLst>
                  <a:ext uri="{FF2B5EF4-FFF2-40B4-BE49-F238E27FC236}">
                    <a16:creationId xmlns:a16="http://schemas.microsoft.com/office/drawing/2014/main" id="{8D81B4B3-DDB9-4716-941A-17024FE17615}"/>
                  </a:ext>
                </a:extLst>
              </p:cNvPr>
              <p:cNvSpPr/>
              <p:nvPr/>
            </p:nvSpPr>
            <p:spPr>
              <a:xfrm>
                <a:off x="7927633" y="5088328"/>
                <a:ext cx="947590" cy="166643"/>
              </a:xfrm>
              <a:custGeom>
                <a:avLst/>
                <a:gdLst>
                  <a:gd name="connsiteX0" fmla="*/ 3517 w 947590"/>
                  <a:gd name="connsiteY0" fmla="*/ 4372 h 166643"/>
                  <a:gd name="connsiteX1" fmla="*/ 357530 w 947590"/>
                  <a:gd name="connsiteY1" fmla="*/ 40885 h 166643"/>
                  <a:gd name="connsiteX2" fmla="*/ 325780 w 947590"/>
                  <a:gd name="connsiteY2" fmla="*/ 32947 h 166643"/>
                  <a:gd name="connsiteX3" fmla="*/ 609942 w 947590"/>
                  <a:gd name="connsiteY3" fmla="*/ 94860 h 166643"/>
                  <a:gd name="connsiteX4" fmla="*/ 644867 w 947590"/>
                  <a:gd name="connsiteY4" fmla="*/ 109147 h 166643"/>
                  <a:gd name="connsiteX5" fmla="*/ 944905 w 947590"/>
                  <a:gd name="connsiteY5" fmla="*/ 166297 h 166643"/>
                  <a:gd name="connsiteX6" fmla="*/ 800442 w 947590"/>
                  <a:gd name="connsiteY6" fmla="*/ 134547 h 166643"/>
                  <a:gd name="connsiteX7" fmla="*/ 416267 w 947590"/>
                  <a:gd name="connsiteY7" fmla="*/ 47235 h 166643"/>
                  <a:gd name="connsiteX8" fmla="*/ 189255 w 947590"/>
                  <a:gd name="connsiteY8" fmla="*/ 5960 h 166643"/>
                  <a:gd name="connsiteX9" fmla="*/ 3517 w 947590"/>
                  <a:gd name="connsiteY9" fmla="*/ 4372 h 16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7590" h="166643">
                    <a:moveTo>
                      <a:pt x="3517" y="4372"/>
                    </a:moveTo>
                    <a:cubicBezTo>
                      <a:pt x="31563" y="10193"/>
                      <a:pt x="303820" y="36123"/>
                      <a:pt x="357530" y="40885"/>
                    </a:cubicBezTo>
                    <a:cubicBezTo>
                      <a:pt x="411241" y="45648"/>
                      <a:pt x="325780" y="32947"/>
                      <a:pt x="325780" y="32947"/>
                    </a:cubicBezTo>
                    <a:lnTo>
                      <a:pt x="609942" y="94860"/>
                    </a:lnTo>
                    <a:cubicBezTo>
                      <a:pt x="663123" y="107560"/>
                      <a:pt x="589040" y="97241"/>
                      <a:pt x="644867" y="109147"/>
                    </a:cubicBezTo>
                    <a:cubicBezTo>
                      <a:pt x="700694" y="121053"/>
                      <a:pt x="918976" y="162064"/>
                      <a:pt x="944905" y="166297"/>
                    </a:cubicBezTo>
                    <a:cubicBezTo>
                      <a:pt x="970834" y="170530"/>
                      <a:pt x="800442" y="134547"/>
                      <a:pt x="800442" y="134547"/>
                    </a:cubicBezTo>
                    <a:lnTo>
                      <a:pt x="416267" y="47235"/>
                    </a:lnTo>
                    <a:cubicBezTo>
                      <a:pt x="314402" y="25804"/>
                      <a:pt x="256194" y="13897"/>
                      <a:pt x="189255" y="5960"/>
                    </a:cubicBezTo>
                    <a:cubicBezTo>
                      <a:pt x="122316" y="-1977"/>
                      <a:pt x="-24529" y="-1449"/>
                      <a:pt x="3517" y="43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3" name="フリーフォーム: 図形 1182">
                <a:extLst>
                  <a:ext uri="{FF2B5EF4-FFF2-40B4-BE49-F238E27FC236}">
                    <a16:creationId xmlns:a16="http://schemas.microsoft.com/office/drawing/2014/main" id="{B8F9E284-E2BD-49FB-99E7-90C9EB05CBA5}"/>
                  </a:ext>
                </a:extLst>
              </p:cNvPr>
              <p:cNvSpPr/>
              <p:nvPr/>
            </p:nvSpPr>
            <p:spPr>
              <a:xfrm>
                <a:off x="7923213" y="5056173"/>
                <a:ext cx="1163684" cy="192139"/>
              </a:xfrm>
              <a:custGeom>
                <a:avLst/>
                <a:gdLst>
                  <a:gd name="connsiteX0" fmla="*/ 0 w 1163684"/>
                  <a:gd name="connsiteY0" fmla="*/ 15 h 192139"/>
                  <a:gd name="connsiteX1" fmla="*/ 334962 w 1163684"/>
                  <a:gd name="connsiteY1" fmla="*/ 42877 h 192139"/>
                  <a:gd name="connsiteX2" fmla="*/ 341312 w 1163684"/>
                  <a:gd name="connsiteY2" fmla="*/ 39702 h 192139"/>
                  <a:gd name="connsiteX3" fmla="*/ 608012 w 1163684"/>
                  <a:gd name="connsiteY3" fmla="*/ 98440 h 192139"/>
                  <a:gd name="connsiteX4" fmla="*/ 762000 w 1163684"/>
                  <a:gd name="connsiteY4" fmla="*/ 127015 h 192139"/>
                  <a:gd name="connsiteX5" fmla="*/ 1163637 w 1163684"/>
                  <a:gd name="connsiteY5" fmla="*/ 192102 h 192139"/>
                  <a:gd name="connsiteX6" fmla="*/ 788987 w 1163684"/>
                  <a:gd name="connsiteY6" fmla="*/ 136540 h 192139"/>
                  <a:gd name="connsiteX7" fmla="*/ 798512 w 1163684"/>
                  <a:gd name="connsiteY7" fmla="*/ 147652 h 192139"/>
                  <a:gd name="connsiteX8" fmla="*/ 455612 w 1163684"/>
                  <a:gd name="connsiteY8" fmla="*/ 55577 h 192139"/>
                  <a:gd name="connsiteX9" fmla="*/ 371475 w 1163684"/>
                  <a:gd name="connsiteY9" fmla="*/ 38115 h 192139"/>
                  <a:gd name="connsiteX10" fmla="*/ 0 w 1163684"/>
                  <a:gd name="connsiteY10" fmla="*/ 15 h 19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3684" h="192139">
                    <a:moveTo>
                      <a:pt x="0" y="15"/>
                    </a:moveTo>
                    <a:lnTo>
                      <a:pt x="334962" y="42877"/>
                    </a:lnTo>
                    <a:cubicBezTo>
                      <a:pt x="391847" y="49492"/>
                      <a:pt x="295804" y="30442"/>
                      <a:pt x="341312" y="39702"/>
                    </a:cubicBezTo>
                    <a:cubicBezTo>
                      <a:pt x="386820" y="48962"/>
                      <a:pt x="537897" y="83888"/>
                      <a:pt x="608012" y="98440"/>
                    </a:cubicBezTo>
                    <a:cubicBezTo>
                      <a:pt x="678127" y="112992"/>
                      <a:pt x="762000" y="127015"/>
                      <a:pt x="762000" y="127015"/>
                    </a:cubicBezTo>
                    <a:lnTo>
                      <a:pt x="1163637" y="192102"/>
                    </a:lnTo>
                    <a:cubicBezTo>
                      <a:pt x="1168135" y="193689"/>
                      <a:pt x="849841" y="143948"/>
                      <a:pt x="788987" y="136540"/>
                    </a:cubicBezTo>
                    <a:cubicBezTo>
                      <a:pt x="728133" y="129132"/>
                      <a:pt x="854074" y="161146"/>
                      <a:pt x="798512" y="147652"/>
                    </a:cubicBezTo>
                    <a:cubicBezTo>
                      <a:pt x="742950" y="134158"/>
                      <a:pt x="526785" y="73833"/>
                      <a:pt x="455612" y="55577"/>
                    </a:cubicBezTo>
                    <a:cubicBezTo>
                      <a:pt x="384439" y="37321"/>
                      <a:pt x="443971" y="47111"/>
                      <a:pt x="371475" y="38115"/>
                    </a:cubicBezTo>
                    <a:cubicBezTo>
                      <a:pt x="298979" y="29119"/>
                      <a:pt x="6086" y="-779"/>
                      <a:pt x="0" y="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4" name="フリーフォーム: 図形 1183">
                <a:extLst>
                  <a:ext uri="{FF2B5EF4-FFF2-40B4-BE49-F238E27FC236}">
                    <a16:creationId xmlns:a16="http://schemas.microsoft.com/office/drawing/2014/main" id="{84AD6CB7-FC64-4A42-B30C-23D930D0B917}"/>
                  </a:ext>
                </a:extLst>
              </p:cNvPr>
              <p:cNvSpPr/>
              <p:nvPr/>
            </p:nvSpPr>
            <p:spPr>
              <a:xfrm>
                <a:off x="7901606" y="4964394"/>
                <a:ext cx="1572209" cy="333083"/>
              </a:xfrm>
              <a:custGeom>
                <a:avLst/>
                <a:gdLst>
                  <a:gd name="connsiteX0" fmla="*/ 31661 w 1572209"/>
                  <a:gd name="connsiteY0" fmla="*/ 85973 h 333083"/>
                  <a:gd name="connsiteX1" fmla="*/ 82461 w 1572209"/>
                  <a:gd name="connsiteY1" fmla="*/ 88089 h 333083"/>
                  <a:gd name="connsiteX2" fmla="*/ 1462527 w 1572209"/>
                  <a:gd name="connsiteY2" fmla="*/ 316689 h 333083"/>
                  <a:gd name="connsiteX3" fmla="*/ 1479461 w 1572209"/>
                  <a:gd name="connsiteY3" fmla="*/ 314573 h 333083"/>
                  <a:gd name="connsiteX4" fmla="*/ 1422311 w 1572209"/>
                  <a:gd name="connsiteY4" fmla="*/ 312456 h 333083"/>
                  <a:gd name="connsiteX5" fmla="*/ 1405377 w 1572209"/>
                  <a:gd name="connsiteY5" fmla="*/ 289173 h 333083"/>
                  <a:gd name="connsiteX6" fmla="*/ 1324944 w 1572209"/>
                  <a:gd name="connsiteY6" fmla="*/ 297639 h 333083"/>
                  <a:gd name="connsiteX7" fmla="*/ 1295311 w 1572209"/>
                  <a:gd name="connsiteY7" fmla="*/ 278589 h 333083"/>
                  <a:gd name="connsiteX8" fmla="*/ 1181011 w 1572209"/>
                  <a:gd name="connsiteY8" fmla="*/ 278589 h 333083"/>
                  <a:gd name="connsiteX9" fmla="*/ 1089994 w 1572209"/>
                  <a:gd name="connsiteY9" fmla="*/ 274356 h 333083"/>
                  <a:gd name="connsiteX10" fmla="*/ 1060361 w 1572209"/>
                  <a:gd name="connsiteY10" fmla="*/ 251073 h 333083"/>
                  <a:gd name="connsiteX11" fmla="*/ 990511 w 1572209"/>
                  <a:gd name="connsiteY11" fmla="*/ 248956 h 333083"/>
                  <a:gd name="connsiteX12" fmla="*/ 927011 w 1572209"/>
                  <a:gd name="connsiteY12" fmla="*/ 246839 h 333083"/>
                  <a:gd name="connsiteX13" fmla="*/ 846577 w 1572209"/>
                  <a:gd name="connsiteY13" fmla="*/ 212973 h 333083"/>
                  <a:gd name="connsiteX14" fmla="*/ 774611 w 1572209"/>
                  <a:gd name="connsiteY14" fmla="*/ 204506 h 333083"/>
                  <a:gd name="connsiteX15" fmla="*/ 723811 w 1572209"/>
                  <a:gd name="connsiteY15" fmla="*/ 191806 h 333083"/>
                  <a:gd name="connsiteX16" fmla="*/ 662427 w 1572209"/>
                  <a:gd name="connsiteY16" fmla="*/ 172756 h 333083"/>
                  <a:gd name="connsiteX17" fmla="*/ 596811 w 1572209"/>
                  <a:gd name="connsiteY17" fmla="*/ 164289 h 333083"/>
                  <a:gd name="connsiteX18" fmla="*/ 579877 w 1572209"/>
                  <a:gd name="connsiteY18" fmla="*/ 128306 h 333083"/>
                  <a:gd name="connsiteX19" fmla="*/ 554477 w 1572209"/>
                  <a:gd name="connsiteY19" fmla="*/ 134656 h 333083"/>
                  <a:gd name="connsiteX20" fmla="*/ 514261 w 1572209"/>
                  <a:gd name="connsiteY20" fmla="*/ 121956 h 333083"/>
                  <a:gd name="connsiteX21" fmla="*/ 457111 w 1572209"/>
                  <a:gd name="connsiteY21" fmla="*/ 115606 h 333083"/>
                  <a:gd name="connsiteX22" fmla="*/ 340694 w 1572209"/>
                  <a:gd name="connsiteY22" fmla="*/ 113489 h 333083"/>
                  <a:gd name="connsiteX23" fmla="*/ 317411 w 1572209"/>
                  <a:gd name="connsiteY23" fmla="*/ 88089 h 333083"/>
                  <a:gd name="connsiteX24" fmla="*/ 249677 w 1572209"/>
                  <a:gd name="connsiteY24" fmla="*/ 83856 h 333083"/>
                  <a:gd name="connsiteX25" fmla="*/ 209461 w 1572209"/>
                  <a:gd name="connsiteY25" fmla="*/ 85973 h 333083"/>
                  <a:gd name="connsiteX26" fmla="*/ 171361 w 1572209"/>
                  <a:gd name="connsiteY26" fmla="*/ 47873 h 333083"/>
                  <a:gd name="connsiteX27" fmla="*/ 126911 w 1572209"/>
                  <a:gd name="connsiteY27" fmla="*/ 62689 h 333083"/>
                  <a:gd name="connsiteX28" fmla="*/ 103627 w 1572209"/>
                  <a:gd name="connsiteY28" fmla="*/ 16123 h 333083"/>
                  <a:gd name="connsiteX29" fmla="*/ 107861 w 1572209"/>
                  <a:gd name="connsiteY29" fmla="*/ 3423 h 333083"/>
                  <a:gd name="connsiteX30" fmla="*/ 31661 w 1572209"/>
                  <a:gd name="connsiteY30" fmla="*/ 85973 h 33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72209" h="333083">
                    <a:moveTo>
                      <a:pt x="31661" y="85973"/>
                    </a:moveTo>
                    <a:cubicBezTo>
                      <a:pt x="-62178" y="67804"/>
                      <a:pt x="82461" y="88089"/>
                      <a:pt x="82461" y="88089"/>
                    </a:cubicBezTo>
                    <a:lnTo>
                      <a:pt x="1462527" y="316689"/>
                    </a:lnTo>
                    <a:cubicBezTo>
                      <a:pt x="1695360" y="354436"/>
                      <a:pt x="1486164" y="315278"/>
                      <a:pt x="1479461" y="314573"/>
                    </a:cubicBezTo>
                    <a:cubicBezTo>
                      <a:pt x="1472758" y="313868"/>
                      <a:pt x="1434658" y="316689"/>
                      <a:pt x="1422311" y="312456"/>
                    </a:cubicBezTo>
                    <a:cubicBezTo>
                      <a:pt x="1409964" y="308223"/>
                      <a:pt x="1421605" y="291642"/>
                      <a:pt x="1405377" y="289173"/>
                    </a:cubicBezTo>
                    <a:cubicBezTo>
                      <a:pt x="1389149" y="286704"/>
                      <a:pt x="1343288" y="299403"/>
                      <a:pt x="1324944" y="297639"/>
                    </a:cubicBezTo>
                    <a:cubicBezTo>
                      <a:pt x="1306600" y="295875"/>
                      <a:pt x="1319300" y="281764"/>
                      <a:pt x="1295311" y="278589"/>
                    </a:cubicBezTo>
                    <a:cubicBezTo>
                      <a:pt x="1271322" y="275414"/>
                      <a:pt x="1215230" y="279294"/>
                      <a:pt x="1181011" y="278589"/>
                    </a:cubicBezTo>
                    <a:cubicBezTo>
                      <a:pt x="1146792" y="277884"/>
                      <a:pt x="1110102" y="278942"/>
                      <a:pt x="1089994" y="274356"/>
                    </a:cubicBezTo>
                    <a:cubicBezTo>
                      <a:pt x="1069886" y="269770"/>
                      <a:pt x="1076942" y="255306"/>
                      <a:pt x="1060361" y="251073"/>
                    </a:cubicBezTo>
                    <a:cubicBezTo>
                      <a:pt x="1043781" y="246840"/>
                      <a:pt x="1012736" y="249662"/>
                      <a:pt x="990511" y="248956"/>
                    </a:cubicBezTo>
                    <a:cubicBezTo>
                      <a:pt x="968286" y="248250"/>
                      <a:pt x="951000" y="252836"/>
                      <a:pt x="927011" y="246839"/>
                    </a:cubicBezTo>
                    <a:cubicBezTo>
                      <a:pt x="903022" y="240842"/>
                      <a:pt x="871977" y="220028"/>
                      <a:pt x="846577" y="212973"/>
                    </a:cubicBezTo>
                    <a:cubicBezTo>
                      <a:pt x="821177" y="205918"/>
                      <a:pt x="795072" y="208034"/>
                      <a:pt x="774611" y="204506"/>
                    </a:cubicBezTo>
                    <a:cubicBezTo>
                      <a:pt x="754150" y="200978"/>
                      <a:pt x="742508" y="197098"/>
                      <a:pt x="723811" y="191806"/>
                    </a:cubicBezTo>
                    <a:cubicBezTo>
                      <a:pt x="705114" y="186514"/>
                      <a:pt x="683593" y="177342"/>
                      <a:pt x="662427" y="172756"/>
                    </a:cubicBezTo>
                    <a:cubicBezTo>
                      <a:pt x="641261" y="168170"/>
                      <a:pt x="610569" y="171697"/>
                      <a:pt x="596811" y="164289"/>
                    </a:cubicBezTo>
                    <a:cubicBezTo>
                      <a:pt x="583053" y="156881"/>
                      <a:pt x="586933" y="133245"/>
                      <a:pt x="579877" y="128306"/>
                    </a:cubicBezTo>
                    <a:cubicBezTo>
                      <a:pt x="572821" y="123367"/>
                      <a:pt x="565413" y="135714"/>
                      <a:pt x="554477" y="134656"/>
                    </a:cubicBezTo>
                    <a:cubicBezTo>
                      <a:pt x="543541" y="133598"/>
                      <a:pt x="530489" y="125131"/>
                      <a:pt x="514261" y="121956"/>
                    </a:cubicBezTo>
                    <a:cubicBezTo>
                      <a:pt x="498033" y="118781"/>
                      <a:pt x="486039" y="117017"/>
                      <a:pt x="457111" y="115606"/>
                    </a:cubicBezTo>
                    <a:cubicBezTo>
                      <a:pt x="428183" y="114195"/>
                      <a:pt x="363977" y="118075"/>
                      <a:pt x="340694" y="113489"/>
                    </a:cubicBezTo>
                    <a:cubicBezTo>
                      <a:pt x="317411" y="108903"/>
                      <a:pt x="332580" y="93028"/>
                      <a:pt x="317411" y="88089"/>
                    </a:cubicBezTo>
                    <a:cubicBezTo>
                      <a:pt x="302242" y="83150"/>
                      <a:pt x="267669" y="84209"/>
                      <a:pt x="249677" y="83856"/>
                    </a:cubicBezTo>
                    <a:cubicBezTo>
                      <a:pt x="231685" y="83503"/>
                      <a:pt x="222514" y="91970"/>
                      <a:pt x="209461" y="85973"/>
                    </a:cubicBezTo>
                    <a:cubicBezTo>
                      <a:pt x="196408" y="79976"/>
                      <a:pt x="185119" y="51754"/>
                      <a:pt x="171361" y="47873"/>
                    </a:cubicBezTo>
                    <a:cubicBezTo>
                      <a:pt x="157603" y="43992"/>
                      <a:pt x="138200" y="67981"/>
                      <a:pt x="126911" y="62689"/>
                    </a:cubicBezTo>
                    <a:cubicBezTo>
                      <a:pt x="115622" y="57397"/>
                      <a:pt x="106802" y="26001"/>
                      <a:pt x="103627" y="16123"/>
                    </a:cubicBezTo>
                    <a:cubicBezTo>
                      <a:pt x="100452" y="6245"/>
                      <a:pt x="120561" y="-6102"/>
                      <a:pt x="107861" y="3423"/>
                    </a:cubicBezTo>
                    <a:cubicBezTo>
                      <a:pt x="95161" y="12948"/>
                      <a:pt x="61294" y="43110"/>
                      <a:pt x="31661" y="859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5" name="フリーフォーム: 図形 1184">
                <a:extLst>
                  <a:ext uri="{FF2B5EF4-FFF2-40B4-BE49-F238E27FC236}">
                    <a16:creationId xmlns:a16="http://schemas.microsoft.com/office/drawing/2014/main" id="{D147B2BA-7F3D-4D65-BFA4-7CA4424277F8}"/>
                  </a:ext>
                </a:extLst>
              </p:cNvPr>
              <p:cNvSpPr/>
              <p:nvPr/>
            </p:nvSpPr>
            <p:spPr>
              <a:xfrm>
                <a:off x="8433803" y="5117541"/>
                <a:ext cx="987742" cy="172290"/>
              </a:xfrm>
              <a:custGeom>
                <a:avLst/>
                <a:gdLst>
                  <a:gd name="connsiteX0" fmla="*/ 914985 w 987742"/>
                  <a:gd name="connsiteY0" fmla="*/ 172009 h 172290"/>
                  <a:gd name="connsiteX1" fmla="*/ 983247 w 987742"/>
                  <a:gd name="connsiteY1" fmla="*/ 116447 h 172290"/>
                  <a:gd name="connsiteX2" fmla="*/ 835610 w 987742"/>
                  <a:gd name="connsiteY2" fmla="*/ 152959 h 172290"/>
                  <a:gd name="connsiteX3" fmla="*/ 843547 w 987742"/>
                  <a:gd name="connsiteY3" fmla="*/ 106922 h 172290"/>
                  <a:gd name="connsiteX4" fmla="*/ 751472 w 987742"/>
                  <a:gd name="connsiteY4" fmla="*/ 141847 h 172290"/>
                  <a:gd name="connsiteX5" fmla="*/ 762585 w 987742"/>
                  <a:gd name="connsiteY5" fmla="*/ 113272 h 172290"/>
                  <a:gd name="connsiteX6" fmla="*/ 641935 w 987742"/>
                  <a:gd name="connsiteY6" fmla="*/ 130734 h 172290"/>
                  <a:gd name="connsiteX7" fmla="*/ 676860 w 987742"/>
                  <a:gd name="connsiteY7" fmla="*/ 59297 h 172290"/>
                  <a:gd name="connsiteX8" fmla="*/ 556210 w 987742"/>
                  <a:gd name="connsiteY8" fmla="*/ 102159 h 172290"/>
                  <a:gd name="connsiteX9" fmla="*/ 503822 w 987742"/>
                  <a:gd name="connsiteY9" fmla="*/ 121209 h 172290"/>
                  <a:gd name="connsiteX10" fmla="*/ 497472 w 987742"/>
                  <a:gd name="connsiteY10" fmla="*/ 70409 h 172290"/>
                  <a:gd name="connsiteX11" fmla="*/ 375235 w 987742"/>
                  <a:gd name="connsiteY11" fmla="*/ 89459 h 172290"/>
                  <a:gd name="connsiteX12" fmla="*/ 357772 w 987742"/>
                  <a:gd name="connsiteY12" fmla="*/ 60884 h 172290"/>
                  <a:gd name="connsiteX13" fmla="*/ 265697 w 987742"/>
                  <a:gd name="connsiteY13" fmla="*/ 75172 h 172290"/>
                  <a:gd name="connsiteX14" fmla="*/ 264110 w 987742"/>
                  <a:gd name="connsiteY14" fmla="*/ 51359 h 172290"/>
                  <a:gd name="connsiteX15" fmla="*/ 143460 w 987742"/>
                  <a:gd name="connsiteY15" fmla="*/ 57709 h 172290"/>
                  <a:gd name="connsiteX16" fmla="*/ 152985 w 987742"/>
                  <a:gd name="connsiteY16" fmla="*/ 2147 h 172290"/>
                  <a:gd name="connsiteX17" fmla="*/ 33922 w 987742"/>
                  <a:gd name="connsiteY17" fmla="*/ 13259 h 172290"/>
                  <a:gd name="connsiteX18" fmla="*/ 49797 w 987742"/>
                  <a:gd name="connsiteY18" fmla="*/ 30722 h 172290"/>
                  <a:gd name="connsiteX19" fmla="*/ 578435 w 987742"/>
                  <a:gd name="connsiteY19" fmla="*/ 87872 h 172290"/>
                  <a:gd name="connsiteX20" fmla="*/ 914985 w 987742"/>
                  <a:gd name="connsiteY20" fmla="*/ 172009 h 17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7742" h="172290">
                    <a:moveTo>
                      <a:pt x="914985" y="172009"/>
                    </a:moveTo>
                    <a:cubicBezTo>
                      <a:pt x="982454" y="176772"/>
                      <a:pt x="996476" y="119622"/>
                      <a:pt x="983247" y="116447"/>
                    </a:cubicBezTo>
                    <a:cubicBezTo>
                      <a:pt x="970018" y="113272"/>
                      <a:pt x="858893" y="154546"/>
                      <a:pt x="835610" y="152959"/>
                    </a:cubicBezTo>
                    <a:cubicBezTo>
                      <a:pt x="812327" y="151371"/>
                      <a:pt x="857570" y="108774"/>
                      <a:pt x="843547" y="106922"/>
                    </a:cubicBezTo>
                    <a:cubicBezTo>
                      <a:pt x="829524" y="105070"/>
                      <a:pt x="764966" y="140789"/>
                      <a:pt x="751472" y="141847"/>
                    </a:cubicBezTo>
                    <a:cubicBezTo>
                      <a:pt x="737978" y="142905"/>
                      <a:pt x="780841" y="115124"/>
                      <a:pt x="762585" y="113272"/>
                    </a:cubicBezTo>
                    <a:cubicBezTo>
                      <a:pt x="744329" y="111420"/>
                      <a:pt x="656222" y="139730"/>
                      <a:pt x="641935" y="130734"/>
                    </a:cubicBezTo>
                    <a:cubicBezTo>
                      <a:pt x="627648" y="121738"/>
                      <a:pt x="691148" y="64060"/>
                      <a:pt x="676860" y="59297"/>
                    </a:cubicBezTo>
                    <a:cubicBezTo>
                      <a:pt x="662572" y="54534"/>
                      <a:pt x="585050" y="91840"/>
                      <a:pt x="556210" y="102159"/>
                    </a:cubicBezTo>
                    <a:cubicBezTo>
                      <a:pt x="527370" y="112478"/>
                      <a:pt x="513612" y="126501"/>
                      <a:pt x="503822" y="121209"/>
                    </a:cubicBezTo>
                    <a:cubicBezTo>
                      <a:pt x="494032" y="115917"/>
                      <a:pt x="518903" y="75701"/>
                      <a:pt x="497472" y="70409"/>
                    </a:cubicBezTo>
                    <a:cubicBezTo>
                      <a:pt x="476041" y="65117"/>
                      <a:pt x="398518" y="91046"/>
                      <a:pt x="375235" y="89459"/>
                    </a:cubicBezTo>
                    <a:cubicBezTo>
                      <a:pt x="351952" y="87871"/>
                      <a:pt x="376028" y="63265"/>
                      <a:pt x="357772" y="60884"/>
                    </a:cubicBezTo>
                    <a:cubicBezTo>
                      <a:pt x="339516" y="58503"/>
                      <a:pt x="281307" y="76760"/>
                      <a:pt x="265697" y="75172"/>
                    </a:cubicBezTo>
                    <a:cubicBezTo>
                      <a:pt x="250087" y="73584"/>
                      <a:pt x="284483" y="54270"/>
                      <a:pt x="264110" y="51359"/>
                    </a:cubicBezTo>
                    <a:cubicBezTo>
                      <a:pt x="243737" y="48448"/>
                      <a:pt x="161981" y="65911"/>
                      <a:pt x="143460" y="57709"/>
                    </a:cubicBezTo>
                    <a:cubicBezTo>
                      <a:pt x="124939" y="49507"/>
                      <a:pt x="171241" y="9555"/>
                      <a:pt x="152985" y="2147"/>
                    </a:cubicBezTo>
                    <a:cubicBezTo>
                      <a:pt x="134729" y="-5261"/>
                      <a:pt x="51120" y="8496"/>
                      <a:pt x="33922" y="13259"/>
                    </a:cubicBezTo>
                    <a:cubicBezTo>
                      <a:pt x="16724" y="18021"/>
                      <a:pt x="-40955" y="18286"/>
                      <a:pt x="49797" y="30722"/>
                    </a:cubicBezTo>
                    <a:cubicBezTo>
                      <a:pt x="140549" y="43157"/>
                      <a:pt x="430268" y="62472"/>
                      <a:pt x="578435" y="87872"/>
                    </a:cubicBezTo>
                    <a:cubicBezTo>
                      <a:pt x="726602" y="113272"/>
                      <a:pt x="847516" y="167246"/>
                      <a:pt x="914985" y="1720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: 図形 1185">
                <a:extLst>
                  <a:ext uri="{FF2B5EF4-FFF2-40B4-BE49-F238E27FC236}">
                    <a16:creationId xmlns:a16="http://schemas.microsoft.com/office/drawing/2014/main" id="{6922AF33-6B01-402B-9C4C-42230C35542F}"/>
                  </a:ext>
                </a:extLst>
              </p:cNvPr>
              <p:cNvSpPr/>
              <p:nvPr/>
            </p:nvSpPr>
            <p:spPr>
              <a:xfrm>
                <a:off x="9370536" y="5250322"/>
                <a:ext cx="830931" cy="160084"/>
              </a:xfrm>
              <a:custGeom>
                <a:avLst/>
                <a:gdLst>
                  <a:gd name="connsiteX0" fmla="*/ 19527 w 830931"/>
                  <a:gd name="connsiteY0" fmla="*/ 55103 h 160084"/>
                  <a:gd name="connsiteX1" fmla="*/ 557689 w 830931"/>
                  <a:gd name="connsiteY1" fmla="*/ 142416 h 160084"/>
                  <a:gd name="connsiteX2" fmla="*/ 757714 w 830931"/>
                  <a:gd name="connsiteY2" fmla="*/ 156703 h 160084"/>
                  <a:gd name="connsiteX3" fmla="*/ 830739 w 830931"/>
                  <a:gd name="connsiteY3" fmla="*/ 97966 h 160084"/>
                  <a:gd name="connsiteX4" fmla="*/ 740252 w 830931"/>
                  <a:gd name="connsiteY4" fmla="*/ 129716 h 160084"/>
                  <a:gd name="connsiteX5" fmla="*/ 659289 w 830931"/>
                  <a:gd name="connsiteY5" fmla="*/ 136066 h 160084"/>
                  <a:gd name="connsiteX6" fmla="*/ 711677 w 830931"/>
                  <a:gd name="connsiteY6" fmla="*/ 96378 h 160084"/>
                  <a:gd name="connsiteX7" fmla="*/ 610077 w 830931"/>
                  <a:gd name="connsiteY7" fmla="*/ 134478 h 160084"/>
                  <a:gd name="connsiteX8" fmla="*/ 608489 w 830931"/>
                  <a:gd name="connsiteY8" fmla="*/ 124953 h 160084"/>
                  <a:gd name="connsiteX9" fmla="*/ 635477 w 830931"/>
                  <a:gd name="connsiteY9" fmla="*/ 96378 h 160084"/>
                  <a:gd name="connsiteX10" fmla="*/ 557689 w 830931"/>
                  <a:gd name="connsiteY10" fmla="*/ 124953 h 160084"/>
                  <a:gd name="connsiteX11" fmla="*/ 521177 w 830931"/>
                  <a:gd name="connsiteY11" fmla="*/ 124953 h 160084"/>
                  <a:gd name="connsiteX12" fmla="*/ 543402 w 830931"/>
                  <a:gd name="connsiteY12" fmla="*/ 78916 h 160084"/>
                  <a:gd name="connsiteX13" fmla="*/ 500539 w 830931"/>
                  <a:gd name="connsiteY13" fmla="*/ 94791 h 160084"/>
                  <a:gd name="connsiteX14" fmla="*/ 467202 w 830931"/>
                  <a:gd name="connsiteY14" fmla="*/ 121778 h 160084"/>
                  <a:gd name="connsiteX15" fmla="*/ 487839 w 830931"/>
                  <a:gd name="connsiteY15" fmla="*/ 93203 h 160084"/>
                  <a:gd name="connsiteX16" fmla="*/ 417989 w 830931"/>
                  <a:gd name="connsiteY16" fmla="*/ 112253 h 160084"/>
                  <a:gd name="connsiteX17" fmla="*/ 413227 w 830931"/>
                  <a:gd name="connsiteY17" fmla="*/ 105903 h 160084"/>
                  <a:gd name="connsiteX18" fmla="*/ 465614 w 830931"/>
                  <a:gd name="connsiteY18" fmla="*/ 51928 h 160084"/>
                  <a:gd name="connsiteX19" fmla="*/ 371952 w 830931"/>
                  <a:gd name="connsiteY19" fmla="*/ 93203 h 160084"/>
                  <a:gd name="connsiteX20" fmla="*/ 311627 w 830931"/>
                  <a:gd name="connsiteY20" fmla="*/ 94791 h 160084"/>
                  <a:gd name="connsiteX21" fmla="*/ 421164 w 830931"/>
                  <a:gd name="connsiteY21" fmla="*/ 74153 h 160084"/>
                  <a:gd name="connsiteX22" fmla="*/ 306864 w 830931"/>
                  <a:gd name="connsiteY22" fmla="*/ 82091 h 160084"/>
                  <a:gd name="connsiteX23" fmla="*/ 292577 w 830931"/>
                  <a:gd name="connsiteY23" fmla="*/ 69391 h 160084"/>
                  <a:gd name="connsiteX24" fmla="*/ 295752 w 830931"/>
                  <a:gd name="connsiteY24" fmla="*/ 47166 h 160084"/>
                  <a:gd name="connsiteX25" fmla="*/ 219552 w 830931"/>
                  <a:gd name="connsiteY25" fmla="*/ 82091 h 160084"/>
                  <a:gd name="connsiteX26" fmla="*/ 265589 w 830931"/>
                  <a:gd name="connsiteY26" fmla="*/ 34466 h 160084"/>
                  <a:gd name="connsiteX27" fmla="*/ 211614 w 830931"/>
                  <a:gd name="connsiteY27" fmla="*/ 50341 h 160084"/>
                  <a:gd name="connsiteX28" fmla="*/ 173514 w 830931"/>
                  <a:gd name="connsiteY28" fmla="*/ 43991 h 160084"/>
                  <a:gd name="connsiteX29" fmla="*/ 195739 w 830931"/>
                  <a:gd name="connsiteY29" fmla="*/ 1128 h 160084"/>
                  <a:gd name="connsiteX30" fmla="*/ 156052 w 830931"/>
                  <a:gd name="connsiteY30" fmla="*/ 15416 h 160084"/>
                  <a:gd name="connsiteX31" fmla="*/ 121127 w 830931"/>
                  <a:gd name="connsiteY31" fmla="*/ 47166 h 160084"/>
                  <a:gd name="connsiteX32" fmla="*/ 19527 w 830931"/>
                  <a:gd name="connsiteY32" fmla="*/ 55103 h 16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30931" h="160084">
                    <a:moveTo>
                      <a:pt x="19527" y="55103"/>
                    </a:moveTo>
                    <a:cubicBezTo>
                      <a:pt x="92287" y="70978"/>
                      <a:pt x="434658" y="125483"/>
                      <a:pt x="557689" y="142416"/>
                    </a:cubicBezTo>
                    <a:cubicBezTo>
                      <a:pt x="680720" y="159349"/>
                      <a:pt x="712206" y="164111"/>
                      <a:pt x="757714" y="156703"/>
                    </a:cubicBezTo>
                    <a:cubicBezTo>
                      <a:pt x="803222" y="149295"/>
                      <a:pt x="833649" y="102464"/>
                      <a:pt x="830739" y="97966"/>
                    </a:cubicBezTo>
                    <a:cubicBezTo>
                      <a:pt x="827829" y="93468"/>
                      <a:pt x="768827" y="123366"/>
                      <a:pt x="740252" y="129716"/>
                    </a:cubicBezTo>
                    <a:cubicBezTo>
                      <a:pt x="711677" y="136066"/>
                      <a:pt x="664052" y="141622"/>
                      <a:pt x="659289" y="136066"/>
                    </a:cubicBezTo>
                    <a:cubicBezTo>
                      <a:pt x="654527" y="130510"/>
                      <a:pt x="719879" y="96643"/>
                      <a:pt x="711677" y="96378"/>
                    </a:cubicBezTo>
                    <a:cubicBezTo>
                      <a:pt x="703475" y="96113"/>
                      <a:pt x="627275" y="129716"/>
                      <a:pt x="610077" y="134478"/>
                    </a:cubicBezTo>
                    <a:cubicBezTo>
                      <a:pt x="592879" y="139241"/>
                      <a:pt x="604256" y="131303"/>
                      <a:pt x="608489" y="124953"/>
                    </a:cubicBezTo>
                    <a:cubicBezTo>
                      <a:pt x="612722" y="118603"/>
                      <a:pt x="643944" y="96378"/>
                      <a:pt x="635477" y="96378"/>
                    </a:cubicBezTo>
                    <a:cubicBezTo>
                      <a:pt x="627010" y="96378"/>
                      <a:pt x="576739" y="120191"/>
                      <a:pt x="557689" y="124953"/>
                    </a:cubicBezTo>
                    <a:cubicBezTo>
                      <a:pt x="538639" y="129715"/>
                      <a:pt x="523558" y="132626"/>
                      <a:pt x="521177" y="124953"/>
                    </a:cubicBezTo>
                    <a:cubicBezTo>
                      <a:pt x="518796" y="117280"/>
                      <a:pt x="546842" y="83943"/>
                      <a:pt x="543402" y="78916"/>
                    </a:cubicBezTo>
                    <a:cubicBezTo>
                      <a:pt x="539962" y="73889"/>
                      <a:pt x="513239" y="87647"/>
                      <a:pt x="500539" y="94791"/>
                    </a:cubicBezTo>
                    <a:cubicBezTo>
                      <a:pt x="487839" y="101935"/>
                      <a:pt x="469319" y="122043"/>
                      <a:pt x="467202" y="121778"/>
                    </a:cubicBezTo>
                    <a:cubicBezTo>
                      <a:pt x="465085" y="121513"/>
                      <a:pt x="496041" y="94791"/>
                      <a:pt x="487839" y="93203"/>
                    </a:cubicBezTo>
                    <a:cubicBezTo>
                      <a:pt x="479637" y="91615"/>
                      <a:pt x="430424" y="110136"/>
                      <a:pt x="417989" y="112253"/>
                    </a:cubicBezTo>
                    <a:cubicBezTo>
                      <a:pt x="405554" y="114370"/>
                      <a:pt x="405290" y="115957"/>
                      <a:pt x="413227" y="105903"/>
                    </a:cubicBezTo>
                    <a:cubicBezTo>
                      <a:pt x="421164" y="95849"/>
                      <a:pt x="472493" y="54045"/>
                      <a:pt x="465614" y="51928"/>
                    </a:cubicBezTo>
                    <a:cubicBezTo>
                      <a:pt x="458735" y="49811"/>
                      <a:pt x="397616" y="86059"/>
                      <a:pt x="371952" y="93203"/>
                    </a:cubicBezTo>
                    <a:cubicBezTo>
                      <a:pt x="346288" y="100347"/>
                      <a:pt x="303425" y="97966"/>
                      <a:pt x="311627" y="94791"/>
                    </a:cubicBezTo>
                    <a:cubicBezTo>
                      <a:pt x="319829" y="91616"/>
                      <a:pt x="421958" y="76270"/>
                      <a:pt x="421164" y="74153"/>
                    </a:cubicBezTo>
                    <a:cubicBezTo>
                      <a:pt x="420370" y="72036"/>
                      <a:pt x="328295" y="82885"/>
                      <a:pt x="306864" y="82091"/>
                    </a:cubicBezTo>
                    <a:cubicBezTo>
                      <a:pt x="285433" y="81297"/>
                      <a:pt x="294429" y="75212"/>
                      <a:pt x="292577" y="69391"/>
                    </a:cubicBezTo>
                    <a:cubicBezTo>
                      <a:pt x="290725" y="63570"/>
                      <a:pt x="307923" y="45049"/>
                      <a:pt x="295752" y="47166"/>
                    </a:cubicBezTo>
                    <a:cubicBezTo>
                      <a:pt x="283581" y="49283"/>
                      <a:pt x="224579" y="84208"/>
                      <a:pt x="219552" y="82091"/>
                    </a:cubicBezTo>
                    <a:cubicBezTo>
                      <a:pt x="214525" y="79974"/>
                      <a:pt x="266912" y="39758"/>
                      <a:pt x="265589" y="34466"/>
                    </a:cubicBezTo>
                    <a:cubicBezTo>
                      <a:pt x="264266" y="29174"/>
                      <a:pt x="226960" y="48753"/>
                      <a:pt x="211614" y="50341"/>
                    </a:cubicBezTo>
                    <a:cubicBezTo>
                      <a:pt x="196268" y="51928"/>
                      <a:pt x="176160" y="52193"/>
                      <a:pt x="173514" y="43991"/>
                    </a:cubicBezTo>
                    <a:cubicBezTo>
                      <a:pt x="170868" y="35789"/>
                      <a:pt x="198649" y="5890"/>
                      <a:pt x="195739" y="1128"/>
                    </a:cubicBezTo>
                    <a:cubicBezTo>
                      <a:pt x="192829" y="-3634"/>
                      <a:pt x="168487" y="7743"/>
                      <a:pt x="156052" y="15416"/>
                    </a:cubicBezTo>
                    <a:cubicBezTo>
                      <a:pt x="143617" y="23089"/>
                      <a:pt x="143087" y="40022"/>
                      <a:pt x="121127" y="47166"/>
                    </a:cubicBezTo>
                    <a:cubicBezTo>
                      <a:pt x="99167" y="54310"/>
                      <a:pt x="-53233" y="39228"/>
                      <a:pt x="19527" y="551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: 図形 1186">
                <a:extLst>
                  <a:ext uri="{FF2B5EF4-FFF2-40B4-BE49-F238E27FC236}">
                    <a16:creationId xmlns:a16="http://schemas.microsoft.com/office/drawing/2014/main" id="{26FAAA06-5E1E-45DF-A66A-5B2999B2CFF5}"/>
                  </a:ext>
                </a:extLst>
              </p:cNvPr>
              <p:cNvSpPr/>
              <p:nvPr/>
            </p:nvSpPr>
            <p:spPr>
              <a:xfrm>
                <a:off x="9688489" y="5424134"/>
                <a:ext cx="441352" cy="208425"/>
              </a:xfrm>
              <a:custGeom>
                <a:avLst/>
                <a:gdLst>
                  <a:gd name="connsiteX0" fmla="*/ 15899 w 441352"/>
                  <a:gd name="connsiteY0" fmla="*/ 1941 h 208425"/>
                  <a:gd name="connsiteX1" fmla="*/ 309586 w 441352"/>
                  <a:gd name="connsiteY1" fmla="*/ 32104 h 208425"/>
                  <a:gd name="connsiteX2" fmla="*/ 339749 w 441352"/>
                  <a:gd name="connsiteY2" fmla="*/ 52741 h 208425"/>
                  <a:gd name="connsiteX3" fmla="*/ 361974 w 441352"/>
                  <a:gd name="connsiteY3" fmla="*/ 81316 h 208425"/>
                  <a:gd name="connsiteX4" fmla="*/ 441349 w 441352"/>
                  <a:gd name="connsiteY4" fmla="*/ 208316 h 208425"/>
                  <a:gd name="connsiteX5" fmla="*/ 363561 w 441352"/>
                  <a:gd name="connsiteY5" fmla="*/ 57504 h 208425"/>
                  <a:gd name="connsiteX6" fmla="*/ 69874 w 441352"/>
                  <a:gd name="connsiteY6" fmla="*/ 8291 h 208425"/>
                  <a:gd name="connsiteX7" fmla="*/ 15899 w 441352"/>
                  <a:gd name="connsiteY7" fmla="*/ 1941 h 20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352" h="208425">
                    <a:moveTo>
                      <a:pt x="15899" y="1941"/>
                    </a:moveTo>
                    <a:cubicBezTo>
                      <a:pt x="55851" y="5910"/>
                      <a:pt x="255611" y="23637"/>
                      <a:pt x="309586" y="32104"/>
                    </a:cubicBezTo>
                    <a:cubicBezTo>
                      <a:pt x="363561" y="40571"/>
                      <a:pt x="331018" y="44539"/>
                      <a:pt x="339749" y="52741"/>
                    </a:cubicBezTo>
                    <a:cubicBezTo>
                      <a:pt x="348480" y="60943"/>
                      <a:pt x="345041" y="55387"/>
                      <a:pt x="361974" y="81316"/>
                    </a:cubicBezTo>
                    <a:cubicBezTo>
                      <a:pt x="378907" y="107245"/>
                      <a:pt x="441085" y="212285"/>
                      <a:pt x="441349" y="208316"/>
                    </a:cubicBezTo>
                    <a:cubicBezTo>
                      <a:pt x="441613" y="204347"/>
                      <a:pt x="425473" y="90841"/>
                      <a:pt x="363561" y="57504"/>
                    </a:cubicBezTo>
                    <a:cubicBezTo>
                      <a:pt x="301649" y="24167"/>
                      <a:pt x="121997" y="16493"/>
                      <a:pt x="69874" y="8291"/>
                    </a:cubicBezTo>
                    <a:cubicBezTo>
                      <a:pt x="17751" y="89"/>
                      <a:pt x="-24053" y="-2028"/>
                      <a:pt x="15899" y="19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: 図形 1187">
                <a:extLst>
                  <a:ext uri="{FF2B5EF4-FFF2-40B4-BE49-F238E27FC236}">
                    <a16:creationId xmlns:a16="http://schemas.microsoft.com/office/drawing/2014/main" id="{E702CEF1-4CAA-4FB0-9BD4-2DBD6C0DEE09}"/>
                  </a:ext>
                </a:extLst>
              </p:cNvPr>
              <p:cNvSpPr/>
              <p:nvPr/>
            </p:nvSpPr>
            <p:spPr>
              <a:xfrm>
                <a:off x="9798826" y="5633700"/>
                <a:ext cx="469200" cy="242793"/>
              </a:xfrm>
              <a:custGeom>
                <a:avLst/>
                <a:gdLst>
                  <a:gd name="connsiteX0" fmla="*/ 812 w 469200"/>
                  <a:gd name="connsiteY0" fmla="*/ 152738 h 242793"/>
                  <a:gd name="connsiteX1" fmla="*/ 254812 w 469200"/>
                  <a:gd name="connsiteY1" fmla="*/ 192425 h 242793"/>
                  <a:gd name="connsiteX2" fmla="*/ 462774 w 469200"/>
                  <a:gd name="connsiteY2" fmla="*/ 186075 h 242793"/>
                  <a:gd name="connsiteX3" fmla="*/ 413562 w 469200"/>
                  <a:gd name="connsiteY3" fmla="*/ 140038 h 242793"/>
                  <a:gd name="connsiteX4" fmla="*/ 386574 w 469200"/>
                  <a:gd name="connsiteY4" fmla="*/ 338 h 242793"/>
                  <a:gd name="connsiteX5" fmla="*/ 445312 w 469200"/>
                  <a:gd name="connsiteY5" fmla="*/ 184488 h 242793"/>
                  <a:gd name="connsiteX6" fmla="*/ 450074 w 469200"/>
                  <a:gd name="connsiteY6" fmla="*/ 238463 h 242793"/>
                  <a:gd name="connsiteX7" fmla="*/ 343712 w 469200"/>
                  <a:gd name="connsiteY7" fmla="*/ 233700 h 242793"/>
                  <a:gd name="connsiteX8" fmla="*/ 812 w 469200"/>
                  <a:gd name="connsiteY8" fmla="*/ 152738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9200" h="242793">
                    <a:moveTo>
                      <a:pt x="812" y="152738"/>
                    </a:moveTo>
                    <a:cubicBezTo>
                      <a:pt x="-14005" y="145859"/>
                      <a:pt x="177818" y="186869"/>
                      <a:pt x="254812" y="192425"/>
                    </a:cubicBezTo>
                    <a:cubicBezTo>
                      <a:pt x="331806" y="197981"/>
                      <a:pt x="436316" y="194806"/>
                      <a:pt x="462774" y="186075"/>
                    </a:cubicBezTo>
                    <a:cubicBezTo>
                      <a:pt x="489232" y="177344"/>
                      <a:pt x="426262" y="170994"/>
                      <a:pt x="413562" y="140038"/>
                    </a:cubicBezTo>
                    <a:cubicBezTo>
                      <a:pt x="400862" y="109082"/>
                      <a:pt x="381282" y="-7070"/>
                      <a:pt x="386574" y="338"/>
                    </a:cubicBezTo>
                    <a:cubicBezTo>
                      <a:pt x="391866" y="7746"/>
                      <a:pt x="434729" y="144800"/>
                      <a:pt x="445312" y="184488"/>
                    </a:cubicBezTo>
                    <a:cubicBezTo>
                      <a:pt x="455895" y="224176"/>
                      <a:pt x="467007" y="230261"/>
                      <a:pt x="450074" y="238463"/>
                    </a:cubicBezTo>
                    <a:cubicBezTo>
                      <a:pt x="433141" y="246665"/>
                      <a:pt x="416208" y="242167"/>
                      <a:pt x="343712" y="233700"/>
                    </a:cubicBezTo>
                    <a:cubicBezTo>
                      <a:pt x="271216" y="225233"/>
                      <a:pt x="15629" y="159617"/>
                      <a:pt x="812" y="1527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: 図形 1188">
                <a:extLst>
                  <a:ext uri="{FF2B5EF4-FFF2-40B4-BE49-F238E27FC236}">
                    <a16:creationId xmlns:a16="http://schemas.microsoft.com/office/drawing/2014/main" id="{14141E54-7689-42F2-A36F-B7EAEF11D506}"/>
                  </a:ext>
                </a:extLst>
              </p:cNvPr>
              <p:cNvSpPr/>
              <p:nvPr/>
            </p:nvSpPr>
            <p:spPr>
              <a:xfrm>
                <a:off x="10351268" y="5243230"/>
                <a:ext cx="391998" cy="174116"/>
              </a:xfrm>
              <a:custGeom>
                <a:avLst/>
                <a:gdLst>
                  <a:gd name="connsiteX0" fmla="*/ 27807 w 391998"/>
                  <a:gd name="connsiteY0" fmla="*/ 101883 h 174116"/>
                  <a:gd name="connsiteX1" fmla="*/ 238945 w 391998"/>
                  <a:gd name="connsiteY1" fmla="*/ 46320 h 174116"/>
                  <a:gd name="connsiteX2" fmla="*/ 153220 w 391998"/>
                  <a:gd name="connsiteY2" fmla="*/ 79658 h 174116"/>
                  <a:gd name="connsiteX3" fmla="*/ 337370 w 391998"/>
                  <a:gd name="connsiteY3" fmla="*/ 27270 h 174116"/>
                  <a:gd name="connsiteX4" fmla="*/ 391345 w 391998"/>
                  <a:gd name="connsiteY4" fmla="*/ 283 h 174116"/>
                  <a:gd name="connsiteX5" fmla="*/ 310382 w 391998"/>
                  <a:gd name="connsiteY5" fmla="*/ 43145 h 174116"/>
                  <a:gd name="connsiteX6" fmla="*/ 162745 w 391998"/>
                  <a:gd name="connsiteY6" fmla="*/ 98708 h 174116"/>
                  <a:gd name="connsiteX7" fmla="*/ 2407 w 391998"/>
                  <a:gd name="connsiteY7" fmla="*/ 173320 h 174116"/>
                  <a:gd name="connsiteX8" fmla="*/ 292920 w 391998"/>
                  <a:gd name="connsiteY8" fmla="*/ 47908 h 174116"/>
                  <a:gd name="connsiteX9" fmla="*/ 142107 w 391998"/>
                  <a:gd name="connsiteY9" fmla="*/ 97120 h 174116"/>
                  <a:gd name="connsiteX10" fmla="*/ 27807 w 391998"/>
                  <a:gd name="connsiteY10" fmla="*/ 101883 h 17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998" h="174116">
                    <a:moveTo>
                      <a:pt x="27807" y="101883"/>
                    </a:moveTo>
                    <a:cubicBezTo>
                      <a:pt x="43947" y="93416"/>
                      <a:pt x="218043" y="50024"/>
                      <a:pt x="238945" y="46320"/>
                    </a:cubicBezTo>
                    <a:cubicBezTo>
                      <a:pt x="259847" y="42616"/>
                      <a:pt x="136816" y="82833"/>
                      <a:pt x="153220" y="79658"/>
                    </a:cubicBezTo>
                    <a:cubicBezTo>
                      <a:pt x="169624" y="76483"/>
                      <a:pt x="297683" y="40499"/>
                      <a:pt x="337370" y="27270"/>
                    </a:cubicBezTo>
                    <a:cubicBezTo>
                      <a:pt x="377057" y="14041"/>
                      <a:pt x="395843" y="-2363"/>
                      <a:pt x="391345" y="283"/>
                    </a:cubicBezTo>
                    <a:cubicBezTo>
                      <a:pt x="386847" y="2929"/>
                      <a:pt x="348482" y="26741"/>
                      <a:pt x="310382" y="43145"/>
                    </a:cubicBezTo>
                    <a:cubicBezTo>
                      <a:pt x="272282" y="59549"/>
                      <a:pt x="214074" y="77012"/>
                      <a:pt x="162745" y="98708"/>
                    </a:cubicBezTo>
                    <a:cubicBezTo>
                      <a:pt x="111416" y="120404"/>
                      <a:pt x="-19289" y="181787"/>
                      <a:pt x="2407" y="173320"/>
                    </a:cubicBezTo>
                    <a:cubicBezTo>
                      <a:pt x="24103" y="164853"/>
                      <a:pt x="269637" y="60608"/>
                      <a:pt x="292920" y="47908"/>
                    </a:cubicBezTo>
                    <a:cubicBezTo>
                      <a:pt x="316203" y="35208"/>
                      <a:pt x="184970" y="88124"/>
                      <a:pt x="142107" y="97120"/>
                    </a:cubicBezTo>
                    <a:cubicBezTo>
                      <a:pt x="99245" y="106116"/>
                      <a:pt x="11667" y="110350"/>
                      <a:pt x="27807" y="1018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: 図形 1189">
                <a:extLst>
                  <a:ext uri="{FF2B5EF4-FFF2-40B4-BE49-F238E27FC236}">
                    <a16:creationId xmlns:a16="http://schemas.microsoft.com/office/drawing/2014/main" id="{E92F79F7-CA88-4CC5-BCD7-04EAB32EAFB8}"/>
                  </a:ext>
                </a:extLst>
              </p:cNvPr>
              <p:cNvSpPr/>
              <p:nvPr/>
            </p:nvSpPr>
            <p:spPr>
              <a:xfrm>
                <a:off x="10380511" y="5382172"/>
                <a:ext cx="256071" cy="212542"/>
              </a:xfrm>
              <a:custGeom>
                <a:avLst/>
                <a:gdLst>
                  <a:gd name="connsiteX0" fmla="*/ 152 w 256071"/>
                  <a:gd name="connsiteY0" fmla="*/ 15328 h 212542"/>
                  <a:gd name="connsiteX1" fmla="*/ 173189 w 256071"/>
                  <a:gd name="connsiteY1" fmla="*/ 1041 h 212542"/>
                  <a:gd name="connsiteX2" fmla="*/ 104927 w 256071"/>
                  <a:gd name="connsiteY2" fmla="*/ 45491 h 212542"/>
                  <a:gd name="connsiteX3" fmla="*/ 109689 w 256071"/>
                  <a:gd name="connsiteY3" fmla="*/ 140741 h 212542"/>
                  <a:gd name="connsiteX4" fmla="*/ 138264 w 256071"/>
                  <a:gd name="connsiteY4" fmla="*/ 132803 h 212542"/>
                  <a:gd name="connsiteX5" fmla="*/ 244627 w 256071"/>
                  <a:gd name="connsiteY5" fmla="*/ 202653 h 212542"/>
                  <a:gd name="connsiteX6" fmla="*/ 250977 w 256071"/>
                  <a:gd name="connsiteY6" fmla="*/ 205828 h 212542"/>
                  <a:gd name="connsiteX7" fmla="*/ 225577 w 256071"/>
                  <a:gd name="connsiteY7" fmla="*/ 143916 h 212542"/>
                  <a:gd name="connsiteX8" fmla="*/ 254152 w 256071"/>
                  <a:gd name="connsiteY8" fmla="*/ 13741 h 212542"/>
                  <a:gd name="connsiteX9" fmla="*/ 171602 w 256071"/>
                  <a:gd name="connsiteY9" fmla="*/ 153441 h 212542"/>
                  <a:gd name="connsiteX10" fmla="*/ 103339 w 256071"/>
                  <a:gd name="connsiteY10" fmla="*/ 123278 h 212542"/>
                  <a:gd name="connsiteX11" fmla="*/ 141439 w 256071"/>
                  <a:gd name="connsiteY11" fmla="*/ 29616 h 212542"/>
                  <a:gd name="connsiteX12" fmla="*/ 152 w 256071"/>
                  <a:gd name="connsiteY12" fmla="*/ 15328 h 2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6071" h="212542">
                    <a:moveTo>
                      <a:pt x="152" y="15328"/>
                    </a:moveTo>
                    <a:cubicBezTo>
                      <a:pt x="5444" y="10565"/>
                      <a:pt x="155727" y="-3986"/>
                      <a:pt x="173189" y="1041"/>
                    </a:cubicBezTo>
                    <a:cubicBezTo>
                      <a:pt x="190652" y="6068"/>
                      <a:pt x="115510" y="22208"/>
                      <a:pt x="104927" y="45491"/>
                    </a:cubicBezTo>
                    <a:cubicBezTo>
                      <a:pt x="94344" y="68774"/>
                      <a:pt x="104133" y="126189"/>
                      <a:pt x="109689" y="140741"/>
                    </a:cubicBezTo>
                    <a:cubicBezTo>
                      <a:pt x="115245" y="155293"/>
                      <a:pt x="115774" y="122484"/>
                      <a:pt x="138264" y="132803"/>
                    </a:cubicBezTo>
                    <a:cubicBezTo>
                      <a:pt x="160754" y="143122"/>
                      <a:pt x="225842" y="190482"/>
                      <a:pt x="244627" y="202653"/>
                    </a:cubicBezTo>
                    <a:cubicBezTo>
                      <a:pt x="263412" y="214824"/>
                      <a:pt x="254152" y="215617"/>
                      <a:pt x="250977" y="205828"/>
                    </a:cubicBezTo>
                    <a:cubicBezTo>
                      <a:pt x="247802" y="196039"/>
                      <a:pt x="225048" y="175930"/>
                      <a:pt x="225577" y="143916"/>
                    </a:cubicBezTo>
                    <a:cubicBezTo>
                      <a:pt x="226106" y="111902"/>
                      <a:pt x="263148" y="12154"/>
                      <a:pt x="254152" y="13741"/>
                    </a:cubicBezTo>
                    <a:cubicBezTo>
                      <a:pt x="245156" y="15328"/>
                      <a:pt x="196737" y="135185"/>
                      <a:pt x="171602" y="153441"/>
                    </a:cubicBezTo>
                    <a:cubicBezTo>
                      <a:pt x="146467" y="171697"/>
                      <a:pt x="108366" y="143916"/>
                      <a:pt x="103339" y="123278"/>
                    </a:cubicBezTo>
                    <a:cubicBezTo>
                      <a:pt x="98312" y="102640"/>
                      <a:pt x="153610" y="48401"/>
                      <a:pt x="141439" y="29616"/>
                    </a:cubicBezTo>
                    <a:cubicBezTo>
                      <a:pt x="129268" y="10831"/>
                      <a:pt x="-5140" y="20091"/>
                      <a:pt x="152" y="15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: 図形 1190">
                <a:extLst>
                  <a:ext uri="{FF2B5EF4-FFF2-40B4-BE49-F238E27FC236}">
                    <a16:creationId xmlns:a16="http://schemas.microsoft.com/office/drawing/2014/main" id="{97F373C4-2EFE-47DD-949C-02BBBA3DC7A7}"/>
                  </a:ext>
                </a:extLst>
              </p:cNvPr>
              <p:cNvSpPr/>
              <p:nvPr/>
            </p:nvSpPr>
            <p:spPr>
              <a:xfrm>
                <a:off x="10622312" y="5249848"/>
                <a:ext cx="177219" cy="622882"/>
              </a:xfrm>
              <a:custGeom>
                <a:avLst/>
                <a:gdLst>
                  <a:gd name="connsiteX0" fmla="*/ 120301 w 177219"/>
                  <a:gd name="connsiteY0" fmla="*/ 3190 h 622882"/>
                  <a:gd name="connsiteX1" fmla="*/ 174276 w 177219"/>
                  <a:gd name="connsiteY1" fmla="*/ 174640 h 622882"/>
                  <a:gd name="connsiteX2" fmla="*/ 169513 w 177219"/>
                  <a:gd name="connsiteY2" fmla="*/ 88915 h 622882"/>
                  <a:gd name="connsiteX3" fmla="*/ 164751 w 177219"/>
                  <a:gd name="connsiteY3" fmla="*/ 276240 h 622882"/>
                  <a:gd name="connsiteX4" fmla="*/ 121888 w 177219"/>
                  <a:gd name="connsiteY4" fmla="*/ 450865 h 622882"/>
                  <a:gd name="connsiteX5" fmla="*/ 12351 w 177219"/>
                  <a:gd name="connsiteY5" fmla="*/ 615965 h 622882"/>
                  <a:gd name="connsiteX6" fmla="*/ 34576 w 177219"/>
                  <a:gd name="connsiteY6" fmla="*/ 593740 h 622882"/>
                  <a:gd name="connsiteX7" fmla="*/ 1238 w 177219"/>
                  <a:gd name="connsiteY7" fmla="*/ 611202 h 622882"/>
                  <a:gd name="connsiteX8" fmla="*/ 86963 w 177219"/>
                  <a:gd name="connsiteY8" fmla="*/ 485790 h 622882"/>
                  <a:gd name="connsiteX9" fmla="*/ 145701 w 177219"/>
                  <a:gd name="connsiteY9" fmla="*/ 260365 h 622882"/>
                  <a:gd name="connsiteX10" fmla="*/ 169513 w 177219"/>
                  <a:gd name="connsiteY10" fmla="*/ 163527 h 622882"/>
                  <a:gd name="connsiteX11" fmla="*/ 164751 w 177219"/>
                  <a:gd name="connsiteY11" fmla="*/ 69865 h 622882"/>
                  <a:gd name="connsiteX12" fmla="*/ 120301 w 177219"/>
                  <a:gd name="connsiteY12" fmla="*/ 3190 h 6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219" h="622882">
                    <a:moveTo>
                      <a:pt x="120301" y="3190"/>
                    </a:moveTo>
                    <a:cubicBezTo>
                      <a:pt x="121888" y="20652"/>
                      <a:pt x="166074" y="160353"/>
                      <a:pt x="174276" y="174640"/>
                    </a:cubicBezTo>
                    <a:cubicBezTo>
                      <a:pt x="182478" y="188927"/>
                      <a:pt x="171101" y="71982"/>
                      <a:pt x="169513" y="88915"/>
                    </a:cubicBezTo>
                    <a:cubicBezTo>
                      <a:pt x="167926" y="105848"/>
                      <a:pt x="172688" y="215915"/>
                      <a:pt x="164751" y="276240"/>
                    </a:cubicBezTo>
                    <a:cubicBezTo>
                      <a:pt x="156814" y="336565"/>
                      <a:pt x="147288" y="394244"/>
                      <a:pt x="121888" y="450865"/>
                    </a:cubicBezTo>
                    <a:cubicBezTo>
                      <a:pt x="96488" y="507486"/>
                      <a:pt x="26903" y="592153"/>
                      <a:pt x="12351" y="615965"/>
                    </a:cubicBezTo>
                    <a:cubicBezTo>
                      <a:pt x="-2201" y="639778"/>
                      <a:pt x="36428" y="594534"/>
                      <a:pt x="34576" y="593740"/>
                    </a:cubicBezTo>
                    <a:cubicBezTo>
                      <a:pt x="32724" y="592946"/>
                      <a:pt x="-7493" y="629194"/>
                      <a:pt x="1238" y="611202"/>
                    </a:cubicBezTo>
                    <a:cubicBezTo>
                      <a:pt x="9969" y="593210"/>
                      <a:pt x="62886" y="544263"/>
                      <a:pt x="86963" y="485790"/>
                    </a:cubicBezTo>
                    <a:cubicBezTo>
                      <a:pt x="111040" y="427317"/>
                      <a:pt x="131943" y="314075"/>
                      <a:pt x="145701" y="260365"/>
                    </a:cubicBezTo>
                    <a:cubicBezTo>
                      <a:pt x="159459" y="206655"/>
                      <a:pt x="166338" y="195277"/>
                      <a:pt x="169513" y="163527"/>
                    </a:cubicBezTo>
                    <a:cubicBezTo>
                      <a:pt x="172688" y="131777"/>
                      <a:pt x="171101" y="95265"/>
                      <a:pt x="164751" y="69865"/>
                    </a:cubicBezTo>
                    <a:cubicBezTo>
                      <a:pt x="158401" y="44465"/>
                      <a:pt x="118714" y="-14272"/>
                      <a:pt x="120301" y="3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: 図形 1191">
                <a:extLst>
                  <a:ext uri="{FF2B5EF4-FFF2-40B4-BE49-F238E27FC236}">
                    <a16:creationId xmlns:a16="http://schemas.microsoft.com/office/drawing/2014/main" id="{6997206A-8E33-4DC2-9DB7-5735F04917B0}"/>
                  </a:ext>
                </a:extLst>
              </p:cNvPr>
              <p:cNvSpPr/>
              <p:nvPr/>
            </p:nvSpPr>
            <p:spPr>
              <a:xfrm>
                <a:off x="10380648" y="5118584"/>
                <a:ext cx="371393" cy="136485"/>
              </a:xfrm>
              <a:custGeom>
                <a:avLst/>
                <a:gdLst>
                  <a:gd name="connsiteX0" fmla="*/ 15 w 371393"/>
                  <a:gd name="connsiteY0" fmla="*/ 1104 h 136485"/>
                  <a:gd name="connsiteX1" fmla="*/ 111140 w 371393"/>
                  <a:gd name="connsiteY1" fmla="*/ 9041 h 136485"/>
                  <a:gd name="connsiteX2" fmla="*/ 180990 w 371393"/>
                  <a:gd name="connsiteY2" fmla="*/ 48729 h 136485"/>
                  <a:gd name="connsiteX3" fmla="*/ 366727 w 371393"/>
                  <a:gd name="connsiteY3" fmla="*/ 134454 h 136485"/>
                  <a:gd name="connsiteX4" fmla="*/ 307990 w 371393"/>
                  <a:gd name="connsiteY4" fmla="*/ 107466 h 136485"/>
                  <a:gd name="connsiteX5" fmla="*/ 225440 w 371393"/>
                  <a:gd name="connsiteY5" fmla="*/ 83654 h 136485"/>
                  <a:gd name="connsiteX6" fmla="*/ 292115 w 371393"/>
                  <a:gd name="connsiteY6" fmla="*/ 109054 h 136485"/>
                  <a:gd name="connsiteX7" fmla="*/ 119077 w 371393"/>
                  <a:gd name="connsiteY7" fmla="*/ 26504 h 136485"/>
                  <a:gd name="connsiteX8" fmla="*/ 15 w 371393"/>
                  <a:gd name="connsiteY8" fmla="*/ 1104 h 13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393" h="136485">
                    <a:moveTo>
                      <a:pt x="15" y="1104"/>
                    </a:moveTo>
                    <a:cubicBezTo>
                      <a:pt x="-1308" y="-1807"/>
                      <a:pt x="80977" y="1103"/>
                      <a:pt x="111140" y="9041"/>
                    </a:cubicBezTo>
                    <a:cubicBezTo>
                      <a:pt x="141303" y="16979"/>
                      <a:pt x="138392" y="27827"/>
                      <a:pt x="180990" y="48729"/>
                    </a:cubicBezTo>
                    <a:cubicBezTo>
                      <a:pt x="223588" y="69631"/>
                      <a:pt x="345561" y="124665"/>
                      <a:pt x="366727" y="134454"/>
                    </a:cubicBezTo>
                    <a:cubicBezTo>
                      <a:pt x="387893" y="144243"/>
                      <a:pt x="331538" y="115933"/>
                      <a:pt x="307990" y="107466"/>
                    </a:cubicBezTo>
                    <a:cubicBezTo>
                      <a:pt x="284442" y="98999"/>
                      <a:pt x="228086" y="83389"/>
                      <a:pt x="225440" y="83654"/>
                    </a:cubicBezTo>
                    <a:cubicBezTo>
                      <a:pt x="222794" y="83919"/>
                      <a:pt x="309842" y="118579"/>
                      <a:pt x="292115" y="109054"/>
                    </a:cubicBezTo>
                    <a:cubicBezTo>
                      <a:pt x="274388" y="99529"/>
                      <a:pt x="166702" y="43967"/>
                      <a:pt x="119077" y="26504"/>
                    </a:cubicBezTo>
                    <a:cubicBezTo>
                      <a:pt x="71452" y="9042"/>
                      <a:pt x="1338" y="4015"/>
                      <a:pt x="15" y="11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: 図形 1192">
                <a:extLst>
                  <a:ext uri="{FF2B5EF4-FFF2-40B4-BE49-F238E27FC236}">
                    <a16:creationId xmlns:a16="http://schemas.microsoft.com/office/drawing/2014/main" id="{EB04359F-8735-4E50-9B75-0DCCC8E3AA80}"/>
                  </a:ext>
                </a:extLst>
              </p:cNvPr>
              <p:cNvSpPr/>
              <p:nvPr/>
            </p:nvSpPr>
            <p:spPr>
              <a:xfrm>
                <a:off x="10360005" y="5105082"/>
                <a:ext cx="387471" cy="170142"/>
              </a:xfrm>
              <a:custGeom>
                <a:avLst/>
                <a:gdLst>
                  <a:gd name="connsiteX0" fmla="*/ 20 w 387471"/>
                  <a:gd name="connsiteY0" fmla="*/ 318 h 170142"/>
                  <a:gd name="connsiteX1" fmla="*/ 19070 w 387471"/>
                  <a:gd name="connsiteY1" fmla="*/ 86043 h 170142"/>
                  <a:gd name="connsiteX2" fmla="*/ 58758 w 387471"/>
                  <a:gd name="connsiteY2" fmla="*/ 59056 h 170142"/>
                  <a:gd name="connsiteX3" fmla="*/ 142895 w 387471"/>
                  <a:gd name="connsiteY3" fmla="*/ 93981 h 170142"/>
                  <a:gd name="connsiteX4" fmla="*/ 279420 w 387471"/>
                  <a:gd name="connsiteY4" fmla="*/ 163831 h 170142"/>
                  <a:gd name="connsiteX5" fmla="*/ 300058 w 387471"/>
                  <a:gd name="connsiteY5" fmla="*/ 165418 h 170142"/>
                  <a:gd name="connsiteX6" fmla="*/ 387370 w 387471"/>
                  <a:gd name="connsiteY6" fmla="*/ 151131 h 170142"/>
                  <a:gd name="connsiteX7" fmla="*/ 281008 w 387471"/>
                  <a:gd name="connsiteY7" fmla="*/ 136843 h 170142"/>
                  <a:gd name="connsiteX8" fmla="*/ 46058 w 387471"/>
                  <a:gd name="connsiteY8" fmla="*/ 54293 h 170142"/>
                  <a:gd name="connsiteX9" fmla="*/ 15895 w 387471"/>
                  <a:gd name="connsiteY9" fmla="*/ 55881 h 170142"/>
                  <a:gd name="connsiteX10" fmla="*/ 20 w 387471"/>
                  <a:gd name="connsiteY10" fmla="*/ 318 h 17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7471" h="170142">
                    <a:moveTo>
                      <a:pt x="20" y="318"/>
                    </a:moveTo>
                    <a:cubicBezTo>
                      <a:pt x="549" y="5345"/>
                      <a:pt x="9280" y="76253"/>
                      <a:pt x="19070" y="86043"/>
                    </a:cubicBezTo>
                    <a:cubicBezTo>
                      <a:pt x="28860" y="95833"/>
                      <a:pt x="38121" y="57733"/>
                      <a:pt x="58758" y="59056"/>
                    </a:cubicBezTo>
                    <a:cubicBezTo>
                      <a:pt x="79396" y="60379"/>
                      <a:pt x="106118" y="76518"/>
                      <a:pt x="142895" y="93981"/>
                    </a:cubicBezTo>
                    <a:cubicBezTo>
                      <a:pt x="179672" y="111444"/>
                      <a:pt x="253226" y="151925"/>
                      <a:pt x="279420" y="163831"/>
                    </a:cubicBezTo>
                    <a:cubicBezTo>
                      <a:pt x="305614" y="175737"/>
                      <a:pt x="282066" y="167535"/>
                      <a:pt x="300058" y="165418"/>
                    </a:cubicBezTo>
                    <a:cubicBezTo>
                      <a:pt x="318050" y="163301"/>
                      <a:pt x="390545" y="155893"/>
                      <a:pt x="387370" y="151131"/>
                    </a:cubicBezTo>
                    <a:cubicBezTo>
                      <a:pt x="384195" y="146369"/>
                      <a:pt x="337893" y="152983"/>
                      <a:pt x="281008" y="136843"/>
                    </a:cubicBezTo>
                    <a:cubicBezTo>
                      <a:pt x="224123" y="120703"/>
                      <a:pt x="90243" y="67787"/>
                      <a:pt x="46058" y="54293"/>
                    </a:cubicBezTo>
                    <a:cubicBezTo>
                      <a:pt x="1873" y="40799"/>
                      <a:pt x="22245" y="60379"/>
                      <a:pt x="15895" y="55881"/>
                    </a:cubicBezTo>
                    <a:cubicBezTo>
                      <a:pt x="9545" y="51383"/>
                      <a:pt x="-509" y="-4709"/>
                      <a:pt x="20" y="3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: 図形 1193">
                <a:extLst>
                  <a:ext uri="{FF2B5EF4-FFF2-40B4-BE49-F238E27FC236}">
                    <a16:creationId xmlns:a16="http://schemas.microsoft.com/office/drawing/2014/main" id="{0DF0BE28-C2C8-4AEF-83A4-A516906B18B6}"/>
                  </a:ext>
                </a:extLst>
              </p:cNvPr>
              <p:cNvSpPr/>
              <p:nvPr/>
            </p:nvSpPr>
            <p:spPr>
              <a:xfrm>
                <a:off x="10362273" y="5176578"/>
                <a:ext cx="182033" cy="27423"/>
              </a:xfrm>
              <a:custGeom>
                <a:avLst/>
                <a:gdLst>
                  <a:gd name="connsiteX0" fmla="*/ 927 w 182033"/>
                  <a:gd name="connsiteY0" fmla="*/ 27247 h 27423"/>
                  <a:gd name="connsiteX1" fmla="*/ 178727 w 182033"/>
                  <a:gd name="connsiteY1" fmla="*/ 11372 h 27423"/>
                  <a:gd name="connsiteX2" fmla="*/ 110465 w 182033"/>
                  <a:gd name="connsiteY2" fmla="*/ 260 h 27423"/>
                  <a:gd name="connsiteX3" fmla="*/ 927 w 182033"/>
                  <a:gd name="connsiteY3" fmla="*/ 27247 h 27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033" h="27423">
                    <a:moveTo>
                      <a:pt x="927" y="27247"/>
                    </a:moveTo>
                    <a:cubicBezTo>
                      <a:pt x="12304" y="29099"/>
                      <a:pt x="160471" y="15870"/>
                      <a:pt x="178727" y="11372"/>
                    </a:cubicBezTo>
                    <a:cubicBezTo>
                      <a:pt x="196983" y="6874"/>
                      <a:pt x="134807" y="-1592"/>
                      <a:pt x="110465" y="260"/>
                    </a:cubicBezTo>
                    <a:cubicBezTo>
                      <a:pt x="86123" y="2112"/>
                      <a:pt x="-10450" y="25395"/>
                      <a:pt x="927" y="2724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: 図形 1194">
                <a:extLst>
                  <a:ext uri="{FF2B5EF4-FFF2-40B4-BE49-F238E27FC236}">
                    <a16:creationId xmlns:a16="http://schemas.microsoft.com/office/drawing/2014/main" id="{515C47F7-1D61-476F-89F0-3081F8953AB1}"/>
                  </a:ext>
                </a:extLst>
              </p:cNvPr>
              <p:cNvSpPr/>
              <p:nvPr/>
            </p:nvSpPr>
            <p:spPr>
              <a:xfrm>
                <a:off x="10439119" y="5164136"/>
                <a:ext cx="206816" cy="135596"/>
              </a:xfrm>
              <a:custGeom>
                <a:avLst/>
                <a:gdLst>
                  <a:gd name="connsiteX0" fmla="*/ 281 w 206816"/>
                  <a:gd name="connsiteY0" fmla="*/ 2 h 135596"/>
                  <a:gd name="connsiteX1" fmla="*/ 84419 w 206816"/>
                  <a:gd name="connsiteY1" fmla="*/ 107952 h 135596"/>
                  <a:gd name="connsiteX2" fmla="*/ 111406 w 206816"/>
                  <a:gd name="connsiteY2" fmla="*/ 134939 h 135596"/>
                  <a:gd name="connsiteX3" fmla="*/ 206656 w 206816"/>
                  <a:gd name="connsiteY3" fmla="*/ 127002 h 135596"/>
                  <a:gd name="connsiteX4" fmla="*/ 133631 w 206816"/>
                  <a:gd name="connsiteY4" fmla="*/ 123827 h 135596"/>
                  <a:gd name="connsiteX5" fmla="*/ 116169 w 206816"/>
                  <a:gd name="connsiteY5" fmla="*/ 104777 h 135596"/>
                  <a:gd name="connsiteX6" fmla="*/ 281 w 206816"/>
                  <a:gd name="connsiteY6" fmla="*/ 2 h 1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816" h="135596">
                    <a:moveTo>
                      <a:pt x="281" y="2"/>
                    </a:moveTo>
                    <a:cubicBezTo>
                      <a:pt x="-5011" y="531"/>
                      <a:pt x="65898" y="85463"/>
                      <a:pt x="84419" y="107952"/>
                    </a:cubicBezTo>
                    <a:cubicBezTo>
                      <a:pt x="102940" y="130442"/>
                      <a:pt x="91033" y="131764"/>
                      <a:pt x="111406" y="134939"/>
                    </a:cubicBezTo>
                    <a:cubicBezTo>
                      <a:pt x="131779" y="138114"/>
                      <a:pt x="202952" y="128854"/>
                      <a:pt x="206656" y="127002"/>
                    </a:cubicBezTo>
                    <a:cubicBezTo>
                      <a:pt x="210360" y="125150"/>
                      <a:pt x="148712" y="127531"/>
                      <a:pt x="133631" y="123827"/>
                    </a:cubicBezTo>
                    <a:cubicBezTo>
                      <a:pt x="118550" y="120123"/>
                      <a:pt x="136277" y="121181"/>
                      <a:pt x="116169" y="104777"/>
                    </a:cubicBezTo>
                    <a:cubicBezTo>
                      <a:pt x="96061" y="88373"/>
                      <a:pt x="5573" y="-527"/>
                      <a:pt x="281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: 図形 1195">
                <a:extLst>
                  <a:ext uri="{FF2B5EF4-FFF2-40B4-BE49-F238E27FC236}">
                    <a16:creationId xmlns:a16="http://schemas.microsoft.com/office/drawing/2014/main" id="{949EDB3F-6A77-4CEC-9556-DCB17BF2DF6E}"/>
                  </a:ext>
                </a:extLst>
              </p:cNvPr>
              <p:cNvSpPr/>
              <p:nvPr/>
            </p:nvSpPr>
            <p:spPr>
              <a:xfrm>
                <a:off x="10455275" y="5176838"/>
                <a:ext cx="185740" cy="123898"/>
              </a:xfrm>
              <a:custGeom>
                <a:avLst/>
                <a:gdLst>
                  <a:gd name="connsiteX0" fmla="*/ 0 w 185740"/>
                  <a:gd name="connsiteY0" fmla="*/ 0 h 123898"/>
                  <a:gd name="connsiteX1" fmla="*/ 130175 w 185740"/>
                  <a:gd name="connsiteY1" fmla="*/ 58737 h 123898"/>
                  <a:gd name="connsiteX2" fmla="*/ 185738 w 185740"/>
                  <a:gd name="connsiteY2" fmla="*/ 123825 h 123898"/>
                  <a:gd name="connsiteX3" fmla="*/ 128588 w 185740"/>
                  <a:gd name="connsiteY3" fmla="*/ 71437 h 123898"/>
                  <a:gd name="connsiteX4" fmla="*/ 109538 w 185740"/>
                  <a:gd name="connsiteY4" fmla="*/ 61912 h 123898"/>
                  <a:gd name="connsiteX5" fmla="*/ 0 w 185740"/>
                  <a:gd name="connsiteY5" fmla="*/ 0 h 1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40" h="123898">
                    <a:moveTo>
                      <a:pt x="0" y="0"/>
                    </a:moveTo>
                    <a:cubicBezTo>
                      <a:pt x="49609" y="19050"/>
                      <a:pt x="99219" y="38100"/>
                      <a:pt x="130175" y="58737"/>
                    </a:cubicBezTo>
                    <a:cubicBezTo>
                      <a:pt x="161131" y="79374"/>
                      <a:pt x="186002" y="121708"/>
                      <a:pt x="185738" y="123825"/>
                    </a:cubicBezTo>
                    <a:cubicBezTo>
                      <a:pt x="185474" y="125942"/>
                      <a:pt x="141288" y="81756"/>
                      <a:pt x="128588" y="71437"/>
                    </a:cubicBezTo>
                    <a:cubicBezTo>
                      <a:pt x="115888" y="61118"/>
                      <a:pt x="109538" y="61912"/>
                      <a:pt x="109538" y="619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: 図形 1196">
                <a:extLst>
                  <a:ext uri="{FF2B5EF4-FFF2-40B4-BE49-F238E27FC236}">
                    <a16:creationId xmlns:a16="http://schemas.microsoft.com/office/drawing/2014/main" id="{3F8CE8B8-4FB4-4151-A01F-C3E4E2C90BC1}"/>
                  </a:ext>
                </a:extLst>
              </p:cNvPr>
              <p:cNvSpPr/>
              <p:nvPr/>
            </p:nvSpPr>
            <p:spPr>
              <a:xfrm>
                <a:off x="10377305" y="5140160"/>
                <a:ext cx="130766" cy="20938"/>
              </a:xfrm>
              <a:custGeom>
                <a:avLst/>
                <a:gdLst>
                  <a:gd name="connsiteX0" fmla="*/ 183 w 130766"/>
                  <a:gd name="connsiteY0" fmla="*/ 1753 h 20938"/>
                  <a:gd name="connsiteX1" fmla="*/ 71620 w 130766"/>
                  <a:gd name="connsiteY1" fmla="*/ 1753 h 20938"/>
                  <a:gd name="connsiteX2" fmla="*/ 130358 w 130766"/>
                  <a:gd name="connsiteY2" fmla="*/ 20803 h 20938"/>
                  <a:gd name="connsiteX3" fmla="*/ 93845 w 130766"/>
                  <a:gd name="connsiteY3" fmla="*/ 9690 h 20938"/>
                  <a:gd name="connsiteX4" fmla="*/ 183 w 130766"/>
                  <a:gd name="connsiteY4" fmla="*/ 1753 h 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66" h="20938">
                    <a:moveTo>
                      <a:pt x="183" y="1753"/>
                    </a:moveTo>
                    <a:cubicBezTo>
                      <a:pt x="-3521" y="430"/>
                      <a:pt x="49924" y="-1422"/>
                      <a:pt x="71620" y="1753"/>
                    </a:cubicBezTo>
                    <a:cubicBezTo>
                      <a:pt x="93316" y="4928"/>
                      <a:pt x="126654" y="19480"/>
                      <a:pt x="130358" y="20803"/>
                    </a:cubicBezTo>
                    <a:cubicBezTo>
                      <a:pt x="134062" y="22126"/>
                      <a:pt x="111837" y="13394"/>
                      <a:pt x="93845" y="9690"/>
                    </a:cubicBezTo>
                    <a:cubicBezTo>
                      <a:pt x="75853" y="5986"/>
                      <a:pt x="3887" y="3076"/>
                      <a:pt x="183" y="17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: 図形 1197">
                <a:extLst>
                  <a:ext uri="{FF2B5EF4-FFF2-40B4-BE49-F238E27FC236}">
                    <a16:creationId xmlns:a16="http://schemas.microsoft.com/office/drawing/2014/main" id="{43FD871F-7D10-4C61-8BC9-22E4CEF6A486}"/>
                  </a:ext>
                </a:extLst>
              </p:cNvPr>
              <p:cNvSpPr/>
              <p:nvPr/>
            </p:nvSpPr>
            <p:spPr>
              <a:xfrm>
                <a:off x="10648878" y="5358258"/>
                <a:ext cx="122931" cy="199877"/>
              </a:xfrm>
              <a:custGeom>
                <a:avLst/>
                <a:gdLst>
                  <a:gd name="connsiteX0" fmla="*/ 72 w 122931"/>
                  <a:gd name="connsiteY0" fmla="*/ 1142 h 199877"/>
                  <a:gd name="connsiteX1" fmla="*/ 49285 w 122931"/>
                  <a:gd name="connsiteY1" fmla="*/ 124967 h 199877"/>
                  <a:gd name="connsiteX2" fmla="*/ 57222 w 122931"/>
                  <a:gd name="connsiteY2" fmla="*/ 151955 h 199877"/>
                  <a:gd name="connsiteX3" fmla="*/ 106435 w 122931"/>
                  <a:gd name="connsiteY3" fmla="*/ 171005 h 199877"/>
                  <a:gd name="connsiteX4" fmla="*/ 77860 w 122931"/>
                  <a:gd name="connsiteY4" fmla="*/ 163067 h 199877"/>
                  <a:gd name="connsiteX5" fmla="*/ 66747 w 122931"/>
                  <a:gd name="connsiteY5" fmla="*/ 188467 h 199877"/>
                  <a:gd name="connsiteX6" fmla="*/ 58810 w 122931"/>
                  <a:gd name="connsiteY6" fmla="*/ 167830 h 199877"/>
                  <a:gd name="connsiteX7" fmla="*/ 47697 w 122931"/>
                  <a:gd name="connsiteY7" fmla="*/ 197992 h 199877"/>
                  <a:gd name="connsiteX8" fmla="*/ 6422 w 122931"/>
                  <a:gd name="connsiteY8" fmla="*/ 102742 h 199877"/>
                  <a:gd name="connsiteX9" fmla="*/ 33410 w 122931"/>
                  <a:gd name="connsiteY9" fmla="*/ 183705 h 199877"/>
                  <a:gd name="connsiteX10" fmla="*/ 44522 w 122931"/>
                  <a:gd name="connsiteY10" fmla="*/ 147192 h 199877"/>
                  <a:gd name="connsiteX11" fmla="*/ 63572 w 122931"/>
                  <a:gd name="connsiteY11" fmla="*/ 115442 h 199877"/>
                  <a:gd name="connsiteX12" fmla="*/ 104847 w 122931"/>
                  <a:gd name="connsiteY12" fmla="*/ 104330 h 199877"/>
                  <a:gd name="connsiteX13" fmla="*/ 120722 w 122931"/>
                  <a:gd name="connsiteY13" fmla="*/ 104330 h 199877"/>
                  <a:gd name="connsiteX14" fmla="*/ 58810 w 122931"/>
                  <a:gd name="connsiteY14" fmla="*/ 94805 h 199877"/>
                  <a:gd name="connsiteX15" fmla="*/ 38172 w 122931"/>
                  <a:gd name="connsiteY15" fmla="*/ 63055 h 199877"/>
                  <a:gd name="connsiteX16" fmla="*/ 72 w 122931"/>
                  <a:gd name="connsiteY16" fmla="*/ 1142 h 19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931" h="199877">
                    <a:moveTo>
                      <a:pt x="72" y="1142"/>
                    </a:moveTo>
                    <a:cubicBezTo>
                      <a:pt x="1924" y="11460"/>
                      <a:pt x="39760" y="99832"/>
                      <a:pt x="49285" y="124967"/>
                    </a:cubicBezTo>
                    <a:cubicBezTo>
                      <a:pt x="58810" y="150102"/>
                      <a:pt x="47697" y="144282"/>
                      <a:pt x="57222" y="151955"/>
                    </a:cubicBezTo>
                    <a:cubicBezTo>
                      <a:pt x="66747" y="159628"/>
                      <a:pt x="102995" y="169153"/>
                      <a:pt x="106435" y="171005"/>
                    </a:cubicBezTo>
                    <a:cubicBezTo>
                      <a:pt x="109875" y="172857"/>
                      <a:pt x="84475" y="160157"/>
                      <a:pt x="77860" y="163067"/>
                    </a:cubicBezTo>
                    <a:cubicBezTo>
                      <a:pt x="71245" y="165977"/>
                      <a:pt x="69922" y="187673"/>
                      <a:pt x="66747" y="188467"/>
                    </a:cubicBezTo>
                    <a:cubicBezTo>
                      <a:pt x="63572" y="189261"/>
                      <a:pt x="61985" y="166243"/>
                      <a:pt x="58810" y="167830"/>
                    </a:cubicBezTo>
                    <a:cubicBezTo>
                      <a:pt x="55635" y="169417"/>
                      <a:pt x="56428" y="208840"/>
                      <a:pt x="47697" y="197992"/>
                    </a:cubicBezTo>
                    <a:cubicBezTo>
                      <a:pt x="38966" y="187144"/>
                      <a:pt x="8803" y="105123"/>
                      <a:pt x="6422" y="102742"/>
                    </a:cubicBezTo>
                    <a:cubicBezTo>
                      <a:pt x="4041" y="100361"/>
                      <a:pt x="27060" y="176297"/>
                      <a:pt x="33410" y="183705"/>
                    </a:cubicBezTo>
                    <a:cubicBezTo>
                      <a:pt x="39760" y="191113"/>
                      <a:pt x="39495" y="158569"/>
                      <a:pt x="44522" y="147192"/>
                    </a:cubicBezTo>
                    <a:cubicBezTo>
                      <a:pt x="49549" y="135815"/>
                      <a:pt x="53518" y="122586"/>
                      <a:pt x="63572" y="115442"/>
                    </a:cubicBezTo>
                    <a:cubicBezTo>
                      <a:pt x="73626" y="108298"/>
                      <a:pt x="95322" y="106182"/>
                      <a:pt x="104847" y="104330"/>
                    </a:cubicBezTo>
                    <a:cubicBezTo>
                      <a:pt x="114372" y="102478"/>
                      <a:pt x="128395" y="105917"/>
                      <a:pt x="120722" y="104330"/>
                    </a:cubicBezTo>
                    <a:cubicBezTo>
                      <a:pt x="113049" y="102743"/>
                      <a:pt x="72568" y="101684"/>
                      <a:pt x="58810" y="94805"/>
                    </a:cubicBezTo>
                    <a:cubicBezTo>
                      <a:pt x="45052" y="87926"/>
                      <a:pt x="43728" y="72580"/>
                      <a:pt x="38172" y="63055"/>
                    </a:cubicBezTo>
                    <a:cubicBezTo>
                      <a:pt x="32616" y="53530"/>
                      <a:pt x="-1780" y="-9176"/>
                      <a:pt x="72" y="11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: 図形 1198">
                <a:extLst>
                  <a:ext uri="{FF2B5EF4-FFF2-40B4-BE49-F238E27FC236}">
                    <a16:creationId xmlns:a16="http://schemas.microsoft.com/office/drawing/2014/main" id="{828AEEED-42BE-433D-AF8F-D1C6632D8F5C}"/>
                  </a:ext>
                </a:extLst>
              </p:cNvPr>
              <p:cNvSpPr/>
              <p:nvPr/>
            </p:nvSpPr>
            <p:spPr>
              <a:xfrm>
                <a:off x="10350620" y="5767342"/>
                <a:ext cx="326602" cy="183305"/>
              </a:xfrm>
              <a:custGeom>
                <a:avLst/>
                <a:gdLst>
                  <a:gd name="connsiteX0" fmla="*/ 1468 w 326602"/>
                  <a:gd name="connsiteY0" fmla="*/ 46 h 183305"/>
                  <a:gd name="connsiteX1" fmla="*/ 274518 w 326602"/>
                  <a:gd name="connsiteY1" fmla="*/ 60371 h 183305"/>
                  <a:gd name="connsiteX2" fmla="*/ 317380 w 326602"/>
                  <a:gd name="connsiteY2" fmla="*/ 49258 h 183305"/>
                  <a:gd name="connsiteX3" fmla="*/ 158630 w 326602"/>
                  <a:gd name="connsiteY3" fmla="*/ 60371 h 183305"/>
                  <a:gd name="connsiteX4" fmla="*/ 212605 w 326602"/>
                  <a:gd name="connsiteY4" fmla="*/ 98471 h 183305"/>
                  <a:gd name="connsiteX5" fmla="*/ 171330 w 326602"/>
                  <a:gd name="connsiteY5" fmla="*/ 138158 h 183305"/>
                  <a:gd name="connsiteX6" fmla="*/ 152280 w 326602"/>
                  <a:gd name="connsiteY6" fmla="*/ 177846 h 183305"/>
                  <a:gd name="connsiteX7" fmla="*/ 123705 w 326602"/>
                  <a:gd name="connsiteY7" fmla="*/ 171496 h 183305"/>
                  <a:gd name="connsiteX8" fmla="*/ 12580 w 326602"/>
                  <a:gd name="connsiteY8" fmla="*/ 73071 h 183305"/>
                  <a:gd name="connsiteX9" fmla="*/ 106243 w 326602"/>
                  <a:gd name="connsiteY9" fmla="*/ 127046 h 183305"/>
                  <a:gd name="connsiteX10" fmla="*/ 184030 w 326602"/>
                  <a:gd name="connsiteY10" fmla="*/ 109583 h 183305"/>
                  <a:gd name="connsiteX11" fmla="*/ 261818 w 326602"/>
                  <a:gd name="connsiteY11" fmla="*/ 98471 h 183305"/>
                  <a:gd name="connsiteX12" fmla="*/ 239593 w 326602"/>
                  <a:gd name="connsiteY12" fmla="*/ 85771 h 183305"/>
                  <a:gd name="connsiteX13" fmla="*/ 168155 w 326602"/>
                  <a:gd name="connsiteY13" fmla="*/ 71483 h 183305"/>
                  <a:gd name="connsiteX14" fmla="*/ 1468 w 326602"/>
                  <a:gd name="connsiteY14" fmla="*/ 46 h 18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602" h="183305">
                    <a:moveTo>
                      <a:pt x="1468" y="46"/>
                    </a:moveTo>
                    <a:cubicBezTo>
                      <a:pt x="19195" y="-1806"/>
                      <a:pt x="221866" y="52169"/>
                      <a:pt x="274518" y="60371"/>
                    </a:cubicBezTo>
                    <a:cubicBezTo>
                      <a:pt x="327170" y="68573"/>
                      <a:pt x="336695" y="49258"/>
                      <a:pt x="317380" y="49258"/>
                    </a:cubicBezTo>
                    <a:cubicBezTo>
                      <a:pt x="298065" y="49258"/>
                      <a:pt x="176092" y="52169"/>
                      <a:pt x="158630" y="60371"/>
                    </a:cubicBezTo>
                    <a:cubicBezTo>
                      <a:pt x="141168" y="68573"/>
                      <a:pt x="210488" y="85506"/>
                      <a:pt x="212605" y="98471"/>
                    </a:cubicBezTo>
                    <a:cubicBezTo>
                      <a:pt x="214722" y="111436"/>
                      <a:pt x="181384" y="124929"/>
                      <a:pt x="171330" y="138158"/>
                    </a:cubicBezTo>
                    <a:cubicBezTo>
                      <a:pt x="161276" y="151387"/>
                      <a:pt x="160218" y="172290"/>
                      <a:pt x="152280" y="177846"/>
                    </a:cubicBezTo>
                    <a:cubicBezTo>
                      <a:pt x="144343" y="183402"/>
                      <a:pt x="146988" y="188959"/>
                      <a:pt x="123705" y="171496"/>
                    </a:cubicBezTo>
                    <a:cubicBezTo>
                      <a:pt x="100422" y="154034"/>
                      <a:pt x="15490" y="80479"/>
                      <a:pt x="12580" y="73071"/>
                    </a:cubicBezTo>
                    <a:cubicBezTo>
                      <a:pt x="9670" y="65663"/>
                      <a:pt x="77668" y="120961"/>
                      <a:pt x="106243" y="127046"/>
                    </a:cubicBezTo>
                    <a:cubicBezTo>
                      <a:pt x="134818" y="133131"/>
                      <a:pt x="158101" y="114345"/>
                      <a:pt x="184030" y="109583"/>
                    </a:cubicBezTo>
                    <a:cubicBezTo>
                      <a:pt x="209959" y="104821"/>
                      <a:pt x="252558" y="102440"/>
                      <a:pt x="261818" y="98471"/>
                    </a:cubicBezTo>
                    <a:cubicBezTo>
                      <a:pt x="271079" y="94502"/>
                      <a:pt x="255203" y="90269"/>
                      <a:pt x="239593" y="85771"/>
                    </a:cubicBezTo>
                    <a:cubicBezTo>
                      <a:pt x="223983" y="81273"/>
                      <a:pt x="204668" y="82331"/>
                      <a:pt x="168155" y="71483"/>
                    </a:cubicBezTo>
                    <a:cubicBezTo>
                      <a:pt x="131643" y="60635"/>
                      <a:pt x="-16259" y="1898"/>
                      <a:pt x="1468" y="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: 図形 1199">
                <a:extLst>
                  <a:ext uri="{FF2B5EF4-FFF2-40B4-BE49-F238E27FC236}">
                    <a16:creationId xmlns:a16="http://schemas.microsoft.com/office/drawing/2014/main" id="{B20C0018-853F-4D2E-90F9-D70B14203A44}"/>
                  </a:ext>
                </a:extLst>
              </p:cNvPr>
              <p:cNvSpPr/>
              <p:nvPr/>
            </p:nvSpPr>
            <p:spPr>
              <a:xfrm>
                <a:off x="10496078" y="5833990"/>
                <a:ext cx="194378" cy="70881"/>
              </a:xfrm>
              <a:custGeom>
                <a:avLst/>
                <a:gdLst>
                  <a:gd name="connsiteX0" fmla="*/ 194147 w 194378"/>
                  <a:gd name="connsiteY0" fmla="*/ 73 h 70881"/>
                  <a:gd name="connsiteX1" fmla="*/ 86197 w 194378"/>
                  <a:gd name="connsiteY1" fmla="*/ 52460 h 70881"/>
                  <a:gd name="connsiteX2" fmla="*/ 472 w 194378"/>
                  <a:gd name="connsiteY2" fmla="*/ 60398 h 70881"/>
                  <a:gd name="connsiteX3" fmla="*/ 54447 w 194378"/>
                  <a:gd name="connsiteY3" fmla="*/ 69923 h 70881"/>
                  <a:gd name="connsiteX4" fmla="*/ 113185 w 194378"/>
                  <a:gd name="connsiteY4" fmla="*/ 65160 h 70881"/>
                  <a:gd name="connsiteX5" fmla="*/ 194147 w 194378"/>
                  <a:gd name="connsiteY5" fmla="*/ 73 h 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378" h="70881">
                    <a:moveTo>
                      <a:pt x="194147" y="73"/>
                    </a:moveTo>
                    <a:cubicBezTo>
                      <a:pt x="189649" y="-2044"/>
                      <a:pt x="118476" y="42406"/>
                      <a:pt x="86197" y="52460"/>
                    </a:cubicBezTo>
                    <a:cubicBezTo>
                      <a:pt x="53918" y="62514"/>
                      <a:pt x="5764" y="57488"/>
                      <a:pt x="472" y="60398"/>
                    </a:cubicBezTo>
                    <a:cubicBezTo>
                      <a:pt x="-4820" y="63308"/>
                      <a:pt x="35662" y="69129"/>
                      <a:pt x="54447" y="69923"/>
                    </a:cubicBezTo>
                    <a:cubicBezTo>
                      <a:pt x="73232" y="70717"/>
                      <a:pt x="89902" y="73098"/>
                      <a:pt x="113185" y="65160"/>
                    </a:cubicBezTo>
                    <a:cubicBezTo>
                      <a:pt x="136468" y="57223"/>
                      <a:pt x="198645" y="2190"/>
                      <a:pt x="194147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: 図形 1200">
                <a:extLst>
                  <a:ext uri="{FF2B5EF4-FFF2-40B4-BE49-F238E27FC236}">
                    <a16:creationId xmlns:a16="http://schemas.microsoft.com/office/drawing/2014/main" id="{AC7E113D-C914-4889-BFFC-0DD4C2E0802C}"/>
                  </a:ext>
                </a:extLst>
              </p:cNvPr>
              <p:cNvSpPr/>
              <p:nvPr/>
            </p:nvSpPr>
            <p:spPr>
              <a:xfrm>
                <a:off x="10521035" y="5803828"/>
                <a:ext cx="250160" cy="179873"/>
              </a:xfrm>
              <a:custGeom>
                <a:avLst/>
                <a:gdLst>
                  <a:gd name="connsiteX0" fmla="*/ 250153 w 250160"/>
                  <a:gd name="connsiteY0" fmla="*/ 72 h 179873"/>
                  <a:gd name="connsiteX1" fmla="*/ 107278 w 250160"/>
                  <a:gd name="connsiteY1" fmla="*/ 95322 h 179873"/>
                  <a:gd name="connsiteX2" fmla="*/ 34253 w 250160"/>
                  <a:gd name="connsiteY2" fmla="*/ 123897 h 179873"/>
                  <a:gd name="connsiteX3" fmla="*/ 58065 w 250160"/>
                  <a:gd name="connsiteY3" fmla="*/ 176285 h 179873"/>
                  <a:gd name="connsiteX4" fmla="*/ 46953 w 250160"/>
                  <a:gd name="connsiteY4" fmla="*/ 171522 h 179873"/>
                  <a:gd name="connsiteX5" fmla="*/ 26315 w 250160"/>
                  <a:gd name="connsiteY5" fmla="*/ 141360 h 179873"/>
                  <a:gd name="connsiteX6" fmla="*/ 915 w 250160"/>
                  <a:gd name="connsiteY6" fmla="*/ 82622 h 179873"/>
                  <a:gd name="connsiteX7" fmla="*/ 61240 w 250160"/>
                  <a:gd name="connsiteY7" fmla="*/ 96910 h 179873"/>
                  <a:gd name="connsiteX8" fmla="*/ 113628 w 250160"/>
                  <a:gd name="connsiteY8" fmla="*/ 79447 h 179873"/>
                  <a:gd name="connsiteX9" fmla="*/ 250153 w 250160"/>
                  <a:gd name="connsiteY9" fmla="*/ 72 h 17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160" h="179873">
                    <a:moveTo>
                      <a:pt x="250153" y="72"/>
                    </a:moveTo>
                    <a:cubicBezTo>
                      <a:pt x="249095" y="2718"/>
                      <a:pt x="143261" y="74685"/>
                      <a:pt x="107278" y="95322"/>
                    </a:cubicBezTo>
                    <a:cubicBezTo>
                      <a:pt x="71295" y="115959"/>
                      <a:pt x="42455" y="110403"/>
                      <a:pt x="34253" y="123897"/>
                    </a:cubicBezTo>
                    <a:cubicBezTo>
                      <a:pt x="26051" y="137391"/>
                      <a:pt x="55948" y="168348"/>
                      <a:pt x="58065" y="176285"/>
                    </a:cubicBezTo>
                    <a:cubicBezTo>
                      <a:pt x="60182" y="184222"/>
                      <a:pt x="52245" y="177343"/>
                      <a:pt x="46953" y="171522"/>
                    </a:cubicBezTo>
                    <a:cubicBezTo>
                      <a:pt x="41661" y="165701"/>
                      <a:pt x="33988" y="156177"/>
                      <a:pt x="26315" y="141360"/>
                    </a:cubicBezTo>
                    <a:cubicBezTo>
                      <a:pt x="18642" y="126543"/>
                      <a:pt x="-4906" y="90030"/>
                      <a:pt x="915" y="82622"/>
                    </a:cubicBezTo>
                    <a:cubicBezTo>
                      <a:pt x="6736" y="75214"/>
                      <a:pt x="42455" y="97439"/>
                      <a:pt x="61240" y="96910"/>
                    </a:cubicBezTo>
                    <a:cubicBezTo>
                      <a:pt x="80025" y="96381"/>
                      <a:pt x="86905" y="90560"/>
                      <a:pt x="113628" y="79447"/>
                    </a:cubicBezTo>
                    <a:cubicBezTo>
                      <a:pt x="140351" y="68335"/>
                      <a:pt x="251211" y="-2574"/>
                      <a:pt x="250153" y="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: 図形 1201">
                <a:extLst>
                  <a:ext uri="{FF2B5EF4-FFF2-40B4-BE49-F238E27FC236}">
                    <a16:creationId xmlns:a16="http://schemas.microsoft.com/office/drawing/2014/main" id="{724368FF-A981-46ED-845C-2F55812A015A}"/>
                  </a:ext>
                </a:extLst>
              </p:cNvPr>
              <p:cNvSpPr/>
              <p:nvPr/>
            </p:nvSpPr>
            <p:spPr>
              <a:xfrm>
                <a:off x="10521778" y="5933876"/>
                <a:ext cx="687762" cy="127324"/>
              </a:xfrm>
              <a:custGeom>
                <a:avLst/>
                <a:gdLst>
                  <a:gd name="connsiteX0" fmla="*/ 172 w 687762"/>
                  <a:gd name="connsiteY0" fmla="*/ 47824 h 127324"/>
                  <a:gd name="connsiteX1" fmla="*/ 144635 w 687762"/>
                  <a:gd name="connsiteY1" fmla="*/ 30362 h 127324"/>
                  <a:gd name="connsiteX2" fmla="*/ 244647 w 687762"/>
                  <a:gd name="connsiteY2" fmla="*/ 57349 h 127324"/>
                  <a:gd name="connsiteX3" fmla="*/ 263697 w 687762"/>
                  <a:gd name="connsiteY3" fmla="*/ 58937 h 127324"/>
                  <a:gd name="connsiteX4" fmla="*/ 311322 w 687762"/>
                  <a:gd name="connsiteY4" fmla="*/ 65287 h 127324"/>
                  <a:gd name="connsiteX5" fmla="*/ 506585 w 687762"/>
                  <a:gd name="connsiteY5" fmla="*/ 100212 h 127324"/>
                  <a:gd name="connsiteX6" fmla="*/ 524047 w 687762"/>
                  <a:gd name="connsiteY6" fmla="*/ 98624 h 127324"/>
                  <a:gd name="connsiteX7" fmla="*/ 687560 w 687762"/>
                  <a:gd name="connsiteY7" fmla="*/ 127199 h 127324"/>
                  <a:gd name="connsiteX8" fmla="*/ 560560 w 687762"/>
                  <a:gd name="connsiteY8" fmla="*/ 109737 h 127324"/>
                  <a:gd name="connsiteX9" fmla="*/ 300210 w 687762"/>
                  <a:gd name="connsiteY9" fmla="*/ 74812 h 127324"/>
                  <a:gd name="connsiteX10" fmla="*/ 492297 w 687762"/>
                  <a:gd name="connsiteY10" fmla="*/ 119262 h 127324"/>
                  <a:gd name="connsiteX11" fmla="*/ 243060 w 687762"/>
                  <a:gd name="connsiteY11" fmla="*/ 57349 h 127324"/>
                  <a:gd name="connsiteX12" fmla="*/ 122410 w 687762"/>
                  <a:gd name="connsiteY12" fmla="*/ 199 h 127324"/>
                  <a:gd name="connsiteX13" fmla="*/ 181147 w 687762"/>
                  <a:gd name="connsiteY13" fmla="*/ 38299 h 127324"/>
                  <a:gd name="connsiteX14" fmla="*/ 116060 w 687762"/>
                  <a:gd name="connsiteY14" fmla="*/ 33537 h 127324"/>
                  <a:gd name="connsiteX15" fmla="*/ 172 w 687762"/>
                  <a:gd name="connsiteY15" fmla="*/ 47824 h 12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7762" h="127324">
                    <a:moveTo>
                      <a:pt x="172" y="47824"/>
                    </a:moveTo>
                    <a:cubicBezTo>
                      <a:pt x="4935" y="47295"/>
                      <a:pt x="103889" y="28775"/>
                      <a:pt x="144635" y="30362"/>
                    </a:cubicBezTo>
                    <a:cubicBezTo>
                      <a:pt x="185381" y="31949"/>
                      <a:pt x="224803" y="52587"/>
                      <a:pt x="244647" y="57349"/>
                    </a:cubicBezTo>
                    <a:cubicBezTo>
                      <a:pt x="264491" y="62111"/>
                      <a:pt x="263697" y="58937"/>
                      <a:pt x="263697" y="58937"/>
                    </a:cubicBezTo>
                    <a:cubicBezTo>
                      <a:pt x="274809" y="60260"/>
                      <a:pt x="311322" y="65287"/>
                      <a:pt x="311322" y="65287"/>
                    </a:cubicBezTo>
                    <a:lnTo>
                      <a:pt x="506585" y="100212"/>
                    </a:lnTo>
                    <a:cubicBezTo>
                      <a:pt x="542039" y="105768"/>
                      <a:pt x="493885" y="94126"/>
                      <a:pt x="524047" y="98624"/>
                    </a:cubicBezTo>
                    <a:cubicBezTo>
                      <a:pt x="554210" y="103122"/>
                      <a:pt x="681475" y="125347"/>
                      <a:pt x="687560" y="127199"/>
                    </a:cubicBezTo>
                    <a:cubicBezTo>
                      <a:pt x="693645" y="129051"/>
                      <a:pt x="560560" y="109737"/>
                      <a:pt x="560560" y="109737"/>
                    </a:cubicBezTo>
                    <a:cubicBezTo>
                      <a:pt x="496002" y="101006"/>
                      <a:pt x="311587" y="73225"/>
                      <a:pt x="300210" y="74812"/>
                    </a:cubicBezTo>
                    <a:cubicBezTo>
                      <a:pt x="288833" y="76400"/>
                      <a:pt x="501822" y="122172"/>
                      <a:pt x="492297" y="119262"/>
                    </a:cubicBezTo>
                    <a:cubicBezTo>
                      <a:pt x="482772" y="116352"/>
                      <a:pt x="304708" y="77193"/>
                      <a:pt x="243060" y="57349"/>
                    </a:cubicBezTo>
                    <a:cubicBezTo>
                      <a:pt x="181412" y="37505"/>
                      <a:pt x="132729" y="3374"/>
                      <a:pt x="122410" y="199"/>
                    </a:cubicBezTo>
                    <a:cubicBezTo>
                      <a:pt x="112091" y="-2976"/>
                      <a:pt x="182205" y="32743"/>
                      <a:pt x="181147" y="38299"/>
                    </a:cubicBezTo>
                    <a:cubicBezTo>
                      <a:pt x="180089" y="43855"/>
                      <a:pt x="141724" y="34331"/>
                      <a:pt x="116060" y="33537"/>
                    </a:cubicBezTo>
                    <a:cubicBezTo>
                      <a:pt x="90396" y="32743"/>
                      <a:pt x="-4591" y="48353"/>
                      <a:pt x="172" y="47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: 図形 1202">
                <a:extLst>
                  <a:ext uri="{FF2B5EF4-FFF2-40B4-BE49-F238E27FC236}">
                    <a16:creationId xmlns:a16="http://schemas.microsoft.com/office/drawing/2014/main" id="{F9D8D6A1-AE2C-40C9-BC58-E65331B1FC57}"/>
                  </a:ext>
                </a:extLst>
              </p:cNvPr>
              <p:cNvSpPr/>
              <p:nvPr/>
            </p:nvSpPr>
            <p:spPr>
              <a:xfrm>
                <a:off x="10575925" y="5910250"/>
                <a:ext cx="650883" cy="153234"/>
              </a:xfrm>
              <a:custGeom>
                <a:avLst/>
                <a:gdLst>
                  <a:gd name="connsiteX0" fmla="*/ 0 w 650883"/>
                  <a:gd name="connsiteY0" fmla="*/ 58750 h 153234"/>
                  <a:gd name="connsiteX1" fmla="*/ 319088 w 650883"/>
                  <a:gd name="connsiteY1" fmla="*/ 101613 h 153234"/>
                  <a:gd name="connsiteX2" fmla="*/ 644525 w 650883"/>
                  <a:gd name="connsiteY2" fmla="*/ 149238 h 153234"/>
                  <a:gd name="connsiteX3" fmla="*/ 517525 w 650883"/>
                  <a:gd name="connsiteY3" fmla="*/ 146063 h 153234"/>
                  <a:gd name="connsiteX4" fmla="*/ 307975 w 650883"/>
                  <a:gd name="connsiteY4" fmla="*/ 109550 h 153234"/>
                  <a:gd name="connsiteX5" fmla="*/ 95250 w 650883"/>
                  <a:gd name="connsiteY5" fmla="*/ 50813 h 153234"/>
                  <a:gd name="connsiteX6" fmla="*/ 57150 w 650883"/>
                  <a:gd name="connsiteY6" fmla="*/ 13 h 153234"/>
                  <a:gd name="connsiteX7" fmla="*/ 96838 w 650883"/>
                  <a:gd name="connsiteY7" fmla="*/ 55575 h 153234"/>
                  <a:gd name="connsiteX8" fmla="*/ 0 w 650883"/>
                  <a:gd name="connsiteY8" fmla="*/ 58750 h 15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0883" h="153234">
                    <a:moveTo>
                      <a:pt x="0" y="58750"/>
                    </a:moveTo>
                    <a:lnTo>
                      <a:pt x="319088" y="101613"/>
                    </a:lnTo>
                    <a:lnTo>
                      <a:pt x="644525" y="149238"/>
                    </a:lnTo>
                    <a:cubicBezTo>
                      <a:pt x="677598" y="156646"/>
                      <a:pt x="573617" y="152678"/>
                      <a:pt x="517525" y="146063"/>
                    </a:cubicBezTo>
                    <a:cubicBezTo>
                      <a:pt x="461433" y="139448"/>
                      <a:pt x="378354" y="125425"/>
                      <a:pt x="307975" y="109550"/>
                    </a:cubicBezTo>
                    <a:cubicBezTo>
                      <a:pt x="237596" y="93675"/>
                      <a:pt x="137054" y="69069"/>
                      <a:pt x="95250" y="50813"/>
                    </a:cubicBezTo>
                    <a:cubicBezTo>
                      <a:pt x="53446" y="32557"/>
                      <a:pt x="56885" y="-781"/>
                      <a:pt x="57150" y="13"/>
                    </a:cubicBezTo>
                    <a:cubicBezTo>
                      <a:pt x="57415" y="807"/>
                      <a:pt x="105834" y="45521"/>
                      <a:pt x="96838" y="55575"/>
                    </a:cubicBezTo>
                    <a:cubicBezTo>
                      <a:pt x="87842" y="65629"/>
                      <a:pt x="45508" y="62983"/>
                      <a:pt x="0" y="58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: 図形 1203">
                <a:extLst>
                  <a:ext uri="{FF2B5EF4-FFF2-40B4-BE49-F238E27FC236}">
                    <a16:creationId xmlns:a16="http://schemas.microsoft.com/office/drawing/2014/main" id="{FE349025-0F0A-4CD8-9750-568B1DC24001}"/>
                  </a:ext>
                </a:extLst>
              </p:cNvPr>
              <p:cNvSpPr/>
              <p:nvPr/>
            </p:nvSpPr>
            <p:spPr>
              <a:xfrm>
                <a:off x="10754091" y="4855464"/>
                <a:ext cx="330049" cy="396279"/>
              </a:xfrm>
              <a:custGeom>
                <a:avLst/>
                <a:gdLst>
                  <a:gd name="connsiteX0" fmla="*/ 328247 w 330049"/>
                  <a:gd name="connsiteY0" fmla="*/ 699 h 396279"/>
                  <a:gd name="connsiteX1" fmla="*/ 110759 w 330049"/>
                  <a:gd name="connsiteY1" fmla="*/ 237236 h 396279"/>
                  <a:gd name="connsiteX2" fmla="*/ 10747 w 330049"/>
                  <a:gd name="connsiteY2" fmla="*/ 365824 h 396279"/>
                  <a:gd name="connsiteX3" fmla="*/ 4397 w 330049"/>
                  <a:gd name="connsiteY3" fmla="*/ 394399 h 396279"/>
                  <a:gd name="connsiteX4" fmla="*/ 25034 w 330049"/>
                  <a:gd name="connsiteY4" fmla="*/ 329311 h 396279"/>
                  <a:gd name="connsiteX5" fmla="*/ 145684 w 330049"/>
                  <a:gd name="connsiteY5" fmla="*/ 226124 h 396279"/>
                  <a:gd name="connsiteX6" fmla="*/ 209184 w 330049"/>
                  <a:gd name="connsiteY6" fmla="*/ 167386 h 396279"/>
                  <a:gd name="connsiteX7" fmla="*/ 328247 w 330049"/>
                  <a:gd name="connsiteY7" fmla="*/ 699 h 39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049" h="396279">
                    <a:moveTo>
                      <a:pt x="328247" y="699"/>
                    </a:moveTo>
                    <a:cubicBezTo>
                      <a:pt x="311843" y="12341"/>
                      <a:pt x="163676" y="176382"/>
                      <a:pt x="110759" y="237236"/>
                    </a:cubicBezTo>
                    <a:cubicBezTo>
                      <a:pt x="57842" y="298090"/>
                      <a:pt x="28474" y="339630"/>
                      <a:pt x="10747" y="365824"/>
                    </a:cubicBezTo>
                    <a:cubicBezTo>
                      <a:pt x="-6980" y="392018"/>
                      <a:pt x="2016" y="400484"/>
                      <a:pt x="4397" y="394399"/>
                    </a:cubicBezTo>
                    <a:cubicBezTo>
                      <a:pt x="6778" y="388314"/>
                      <a:pt x="1486" y="357357"/>
                      <a:pt x="25034" y="329311"/>
                    </a:cubicBezTo>
                    <a:cubicBezTo>
                      <a:pt x="48582" y="301265"/>
                      <a:pt x="114992" y="253111"/>
                      <a:pt x="145684" y="226124"/>
                    </a:cubicBezTo>
                    <a:cubicBezTo>
                      <a:pt x="176376" y="199137"/>
                      <a:pt x="173730" y="208661"/>
                      <a:pt x="209184" y="167386"/>
                    </a:cubicBezTo>
                    <a:cubicBezTo>
                      <a:pt x="244638" y="126111"/>
                      <a:pt x="344651" y="-10943"/>
                      <a:pt x="328247" y="6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: 図形 1204">
                <a:extLst>
                  <a:ext uri="{FF2B5EF4-FFF2-40B4-BE49-F238E27FC236}">
                    <a16:creationId xmlns:a16="http://schemas.microsoft.com/office/drawing/2014/main" id="{43C2A4A9-229A-4117-A335-505AA054A774}"/>
                  </a:ext>
                </a:extLst>
              </p:cNvPr>
              <p:cNvSpPr/>
              <p:nvPr/>
            </p:nvSpPr>
            <p:spPr>
              <a:xfrm>
                <a:off x="10729093" y="5078824"/>
                <a:ext cx="150045" cy="200037"/>
              </a:xfrm>
              <a:custGeom>
                <a:avLst/>
                <a:gdLst>
                  <a:gd name="connsiteX0" fmla="*/ 30982 w 150045"/>
                  <a:gd name="connsiteY0" fmla="*/ 199614 h 200037"/>
                  <a:gd name="connsiteX1" fmla="*/ 820 w 150045"/>
                  <a:gd name="connsiteY1" fmla="*/ 112301 h 200037"/>
                  <a:gd name="connsiteX2" fmla="*/ 70670 w 150045"/>
                  <a:gd name="connsiteY2" fmla="*/ 63089 h 200037"/>
                  <a:gd name="connsiteX3" fmla="*/ 119882 w 150045"/>
                  <a:gd name="connsiteY3" fmla="*/ 4351 h 200037"/>
                  <a:gd name="connsiteX4" fmla="*/ 150045 w 150045"/>
                  <a:gd name="connsiteY4" fmla="*/ 4351 h 200037"/>
                  <a:gd name="connsiteX5" fmla="*/ 111945 w 150045"/>
                  <a:gd name="connsiteY5" fmla="*/ 5939 h 200037"/>
                  <a:gd name="connsiteX6" fmla="*/ 29395 w 150045"/>
                  <a:gd name="connsiteY6" fmla="*/ 63089 h 200037"/>
                  <a:gd name="connsiteX7" fmla="*/ 5582 w 150045"/>
                  <a:gd name="connsiteY7" fmla="*/ 126589 h 200037"/>
                  <a:gd name="connsiteX8" fmla="*/ 820 w 150045"/>
                  <a:gd name="connsiteY8" fmla="*/ 145639 h 200037"/>
                  <a:gd name="connsiteX9" fmla="*/ 30982 w 150045"/>
                  <a:gd name="connsiteY9" fmla="*/ 199614 h 2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45" h="200037">
                    <a:moveTo>
                      <a:pt x="30982" y="199614"/>
                    </a:moveTo>
                    <a:cubicBezTo>
                      <a:pt x="30982" y="194058"/>
                      <a:pt x="-5795" y="135055"/>
                      <a:pt x="820" y="112301"/>
                    </a:cubicBezTo>
                    <a:cubicBezTo>
                      <a:pt x="7435" y="89547"/>
                      <a:pt x="50826" y="81081"/>
                      <a:pt x="70670" y="63089"/>
                    </a:cubicBezTo>
                    <a:cubicBezTo>
                      <a:pt x="90514" y="45097"/>
                      <a:pt x="106653" y="14141"/>
                      <a:pt x="119882" y="4351"/>
                    </a:cubicBezTo>
                    <a:cubicBezTo>
                      <a:pt x="133111" y="-5439"/>
                      <a:pt x="150045" y="4351"/>
                      <a:pt x="150045" y="4351"/>
                    </a:cubicBezTo>
                    <a:cubicBezTo>
                      <a:pt x="148722" y="4616"/>
                      <a:pt x="132053" y="-3851"/>
                      <a:pt x="111945" y="5939"/>
                    </a:cubicBezTo>
                    <a:cubicBezTo>
                      <a:pt x="91837" y="15729"/>
                      <a:pt x="47122" y="42981"/>
                      <a:pt x="29395" y="63089"/>
                    </a:cubicBezTo>
                    <a:cubicBezTo>
                      <a:pt x="11668" y="83197"/>
                      <a:pt x="10344" y="112831"/>
                      <a:pt x="5582" y="126589"/>
                    </a:cubicBezTo>
                    <a:cubicBezTo>
                      <a:pt x="820" y="140347"/>
                      <a:pt x="-1297" y="136908"/>
                      <a:pt x="820" y="145639"/>
                    </a:cubicBezTo>
                    <a:cubicBezTo>
                      <a:pt x="2937" y="154370"/>
                      <a:pt x="30982" y="205170"/>
                      <a:pt x="30982" y="1996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: 図形 1205">
                <a:extLst>
                  <a:ext uri="{FF2B5EF4-FFF2-40B4-BE49-F238E27FC236}">
                    <a16:creationId xmlns:a16="http://schemas.microsoft.com/office/drawing/2014/main" id="{D568C3CF-D76E-418C-886F-8C177B134B35}"/>
                  </a:ext>
                </a:extLst>
              </p:cNvPr>
              <p:cNvSpPr/>
              <p:nvPr/>
            </p:nvSpPr>
            <p:spPr>
              <a:xfrm>
                <a:off x="10745755" y="5087920"/>
                <a:ext cx="100385" cy="152548"/>
              </a:xfrm>
              <a:custGeom>
                <a:avLst/>
                <a:gdLst>
                  <a:gd name="connsiteX0" fmla="*/ 100045 w 100385"/>
                  <a:gd name="connsiteY0" fmla="*/ 18 h 152548"/>
                  <a:gd name="connsiteX1" fmla="*/ 15908 w 100385"/>
                  <a:gd name="connsiteY1" fmla="*/ 88918 h 152548"/>
                  <a:gd name="connsiteX2" fmla="*/ 33 w 100385"/>
                  <a:gd name="connsiteY2" fmla="*/ 152418 h 152548"/>
                  <a:gd name="connsiteX3" fmla="*/ 12733 w 100385"/>
                  <a:gd name="connsiteY3" fmla="*/ 104793 h 152548"/>
                  <a:gd name="connsiteX4" fmla="*/ 44483 w 100385"/>
                  <a:gd name="connsiteY4" fmla="*/ 80980 h 152548"/>
                  <a:gd name="connsiteX5" fmla="*/ 100045 w 100385"/>
                  <a:gd name="connsiteY5" fmla="*/ 18 h 15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385" h="152548">
                    <a:moveTo>
                      <a:pt x="100045" y="18"/>
                    </a:moveTo>
                    <a:cubicBezTo>
                      <a:pt x="95283" y="1341"/>
                      <a:pt x="32577" y="63518"/>
                      <a:pt x="15908" y="88918"/>
                    </a:cubicBezTo>
                    <a:cubicBezTo>
                      <a:pt x="-761" y="114318"/>
                      <a:pt x="562" y="149772"/>
                      <a:pt x="33" y="152418"/>
                    </a:cubicBezTo>
                    <a:cubicBezTo>
                      <a:pt x="-496" y="155064"/>
                      <a:pt x="5325" y="116699"/>
                      <a:pt x="12733" y="104793"/>
                    </a:cubicBezTo>
                    <a:cubicBezTo>
                      <a:pt x="20141" y="92887"/>
                      <a:pt x="30725" y="94738"/>
                      <a:pt x="44483" y="80980"/>
                    </a:cubicBezTo>
                    <a:cubicBezTo>
                      <a:pt x="58241" y="67222"/>
                      <a:pt x="104807" y="-1305"/>
                      <a:pt x="100045" y="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: 図形 1206">
                <a:extLst>
                  <a:ext uri="{FF2B5EF4-FFF2-40B4-BE49-F238E27FC236}">
                    <a16:creationId xmlns:a16="http://schemas.microsoft.com/office/drawing/2014/main" id="{324F2A53-8F2E-48D9-A16D-36313AEEA59A}"/>
                  </a:ext>
                </a:extLst>
              </p:cNvPr>
              <p:cNvSpPr/>
              <p:nvPr/>
            </p:nvSpPr>
            <p:spPr>
              <a:xfrm>
                <a:off x="10852135" y="4849769"/>
                <a:ext cx="217506" cy="238345"/>
              </a:xfrm>
              <a:custGeom>
                <a:avLst/>
                <a:gdLst>
                  <a:gd name="connsiteX0" fmla="*/ 217503 w 217506"/>
                  <a:gd name="connsiteY0" fmla="*/ 44 h 238345"/>
                  <a:gd name="connsiteX1" fmla="*/ 127015 w 217506"/>
                  <a:gd name="connsiteY1" fmla="*/ 49256 h 238345"/>
                  <a:gd name="connsiteX2" fmla="*/ 80978 w 217506"/>
                  <a:gd name="connsiteY2" fmla="*/ 112756 h 238345"/>
                  <a:gd name="connsiteX3" fmla="*/ 42878 w 217506"/>
                  <a:gd name="connsiteY3" fmla="*/ 173081 h 238345"/>
                  <a:gd name="connsiteX4" fmla="*/ 15 w 217506"/>
                  <a:gd name="connsiteY4" fmla="*/ 238169 h 238345"/>
                  <a:gd name="connsiteX5" fmla="*/ 47640 w 217506"/>
                  <a:gd name="connsiteY5" fmla="*/ 152444 h 238345"/>
                  <a:gd name="connsiteX6" fmla="*/ 77803 w 217506"/>
                  <a:gd name="connsiteY6" fmla="*/ 93706 h 238345"/>
                  <a:gd name="connsiteX7" fmla="*/ 123840 w 217506"/>
                  <a:gd name="connsiteY7" fmla="*/ 41319 h 238345"/>
                  <a:gd name="connsiteX8" fmla="*/ 217503 w 217506"/>
                  <a:gd name="connsiteY8" fmla="*/ 44 h 23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6" h="238345">
                    <a:moveTo>
                      <a:pt x="217503" y="44"/>
                    </a:moveTo>
                    <a:cubicBezTo>
                      <a:pt x="218032" y="1367"/>
                      <a:pt x="149769" y="30471"/>
                      <a:pt x="127015" y="49256"/>
                    </a:cubicBezTo>
                    <a:cubicBezTo>
                      <a:pt x="104261" y="68041"/>
                      <a:pt x="95001" y="92118"/>
                      <a:pt x="80978" y="112756"/>
                    </a:cubicBezTo>
                    <a:cubicBezTo>
                      <a:pt x="66955" y="133394"/>
                      <a:pt x="42878" y="173081"/>
                      <a:pt x="42878" y="173081"/>
                    </a:cubicBezTo>
                    <a:cubicBezTo>
                      <a:pt x="29384" y="193983"/>
                      <a:pt x="-779" y="241608"/>
                      <a:pt x="15" y="238169"/>
                    </a:cubicBezTo>
                    <a:cubicBezTo>
                      <a:pt x="809" y="234730"/>
                      <a:pt x="34675" y="176521"/>
                      <a:pt x="47640" y="152444"/>
                    </a:cubicBezTo>
                    <a:cubicBezTo>
                      <a:pt x="60605" y="128367"/>
                      <a:pt x="65103" y="112227"/>
                      <a:pt x="77803" y="93706"/>
                    </a:cubicBezTo>
                    <a:cubicBezTo>
                      <a:pt x="90503" y="75185"/>
                      <a:pt x="104790" y="55607"/>
                      <a:pt x="123840" y="41319"/>
                    </a:cubicBezTo>
                    <a:cubicBezTo>
                      <a:pt x="142890" y="27032"/>
                      <a:pt x="216974" y="-1279"/>
                      <a:pt x="217503" y="4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: 図形 1207">
                <a:extLst>
                  <a:ext uri="{FF2B5EF4-FFF2-40B4-BE49-F238E27FC236}">
                    <a16:creationId xmlns:a16="http://schemas.microsoft.com/office/drawing/2014/main" id="{44B886F1-5273-4477-A1A7-FF6D95D0B929}"/>
                  </a:ext>
                </a:extLst>
              </p:cNvPr>
              <p:cNvSpPr/>
              <p:nvPr/>
            </p:nvSpPr>
            <p:spPr>
              <a:xfrm>
                <a:off x="10848904" y="4858837"/>
                <a:ext cx="189152" cy="265701"/>
              </a:xfrm>
              <a:custGeom>
                <a:avLst/>
                <a:gdLst>
                  <a:gd name="connsiteX0" fmla="*/ 188984 w 189152"/>
                  <a:gd name="connsiteY0" fmla="*/ 501 h 265701"/>
                  <a:gd name="connsiteX1" fmla="*/ 106434 w 189152"/>
                  <a:gd name="connsiteY1" fmla="*/ 119563 h 265701"/>
                  <a:gd name="connsiteX2" fmla="*/ 71 w 189152"/>
                  <a:gd name="connsiteY2" fmla="*/ 265613 h 265701"/>
                  <a:gd name="connsiteX3" fmla="*/ 90559 w 189152"/>
                  <a:gd name="connsiteY3" fmla="*/ 140201 h 265701"/>
                  <a:gd name="connsiteX4" fmla="*/ 127071 w 189152"/>
                  <a:gd name="connsiteY4" fmla="*/ 78288 h 265701"/>
                  <a:gd name="connsiteX5" fmla="*/ 188984 w 189152"/>
                  <a:gd name="connsiteY5" fmla="*/ 501 h 26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52" h="265701">
                    <a:moveTo>
                      <a:pt x="188984" y="501"/>
                    </a:moveTo>
                    <a:cubicBezTo>
                      <a:pt x="185545" y="7380"/>
                      <a:pt x="137919" y="75378"/>
                      <a:pt x="106434" y="119563"/>
                    </a:cubicBezTo>
                    <a:cubicBezTo>
                      <a:pt x="74949" y="163748"/>
                      <a:pt x="2717" y="262173"/>
                      <a:pt x="71" y="265613"/>
                    </a:cubicBezTo>
                    <a:cubicBezTo>
                      <a:pt x="-2575" y="269053"/>
                      <a:pt x="69392" y="171422"/>
                      <a:pt x="90559" y="140201"/>
                    </a:cubicBezTo>
                    <a:cubicBezTo>
                      <a:pt x="111726" y="108980"/>
                      <a:pt x="111990" y="97074"/>
                      <a:pt x="127071" y="78288"/>
                    </a:cubicBezTo>
                    <a:cubicBezTo>
                      <a:pt x="142152" y="59502"/>
                      <a:pt x="192423" y="-6378"/>
                      <a:pt x="188984" y="5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: 図形 1208">
                <a:extLst>
                  <a:ext uri="{FF2B5EF4-FFF2-40B4-BE49-F238E27FC236}">
                    <a16:creationId xmlns:a16="http://schemas.microsoft.com/office/drawing/2014/main" id="{A443A8DC-8103-46D5-9ED3-D62FD10D1422}"/>
                  </a:ext>
                </a:extLst>
              </p:cNvPr>
              <p:cNvSpPr/>
              <p:nvPr/>
            </p:nvSpPr>
            <p:spPr>
              <a:xfrm>
                <a:off x="11016242" y="4705274"/>
                <a:ext cx="294781" cy="139480"/>
              </a:xfrm>
              <a:custGeom>
                <a:avLst/>
                <a:gdLst>
                  <a:gd name="connsiteX0" fmla="*/ 294696 w 294781"/>
                  <a:gd name="connsiteY0" fmla="*/ 76 h 139480"/>
                  <a:gd name="connsiteX1" fmla="*/ 161346 w 294781"/>
                  <a:gd name="connsiteY1" fmla="*/ 71514 h 139480"/>
                  <a:gd name="connsiteX2" fmla="*/ 81971 w 294781"/>
                  <a:gd name="connsiteY2" fmla="*/ 119139 h 139480"/>
                  <a:gd name="connsiteX3" fmla="*/ 1008 w 294781"/>
                  <a:gd name="connsiteY3" fmla="*/ 138189 h 139480"/>
                  <a:gd name="connsiteX4" fmla="*/ 140708 w 294781"/>
                  <a:gd name="connsiteY4" fmla="*/ 85801 h 139480"/>
                  <a:gd name="connsiteX5" fmla="*/ 294696 w 294781"/>
                  <a:gd name="connsiteY5" fmla="*/ 76 h 13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781" h="139480">
                    <a:moveTo>
                      <a:pt x="294696" y="76"/>
                    </a:moveTo>
                    <a:cubicBezTo>
                      <a:pt x="298136" y="-2305"/>
                      <a:pt x="196800" y="51670"/>
                      <a:pt x="161346" y="71514"/>
                    </a:cubicBezTo>
                    <a:cubicBezTo>
                      <a:pt x="125892" y="91358"/>
                      <a:pt x="108694" y="108027"/>
                      <a:pt x="81971" y="119139"/>
                    </a:cubicBezTo>
                    <a:cubicBezTo>
                      <a:pt x="55248" y="130252"/>
                      <a:pt x="-8781" y="143745"/>
                      <a:pt x="1008" y="138189"/>
                    </a:cubicBezTo>
                    <a:cubicBezTo>
                      <a:pt x="10797" y="132633"/>
                      <a:pt x="140708" y="85801"/>
                      <a:pt x="140708" y="85801"/>
                    </a:cubicBezTo>
                    <a:cubicBezTo>
                      <a:pt x="185423" y="69926"/>
                      <a:pt x="291256" y="2457"/>
                      <a:pt x="294696" y="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: 図形 1209">
                <a:extLst>
                  <a:ext uri="{FF2B5EF4-FFF2-40B4-BE49-F238E27FC236}">
                    <a16:creationId xmlns:a16="http://schemas.microsoft.com/office/drawing/2014/main" id="{341C6117-A463-4086-8600-645DF1748463}"/>
                  </a:ext>
                </a:extLst>
              </p:cNvPr>
              <p:cNvSpPr/>
              <p:nvPr/>
            </p:nvSpPr>
            <p:spPr>
              <a:xfrm>
                <a:off x="11128356" y="4430011"/>
                <a:ext cx="327139" cy="392949"/>
              </a:xfrm>
              <a:custGeom>
                <a:avLst/>
                <a:gdLst>
                  <a:gd name="connsiteX0" fmla="*/ 19 w 327139"/>
                  <a:gd name="connsiteY0" fmla="*/ 392814 h 392949"/>
                  <a:gd name="connsiteX1" fmla="*/ 100032 w 327139"/>
                  <a:gd name="connsiteY1" fmla="*/ 267402 h 392949"/>
                  <a:gd name="connsiteX2" fmla="*/ 138132 w 327139"/>
                  <a:gd name="connsiteY2" fmla="*/ 194377 h 392949"/>
                  <a:gd name="connsiteX3" fmla="*/ 201632 w 327139"/>
                  <a:gd name="connsiteY3" fmla="*/ 145164 h 392949"/>
                  <a:gd name="connsiteX4" fmla="*/ 244494 w 327139"/>
                  <a:gd name="connsiteY4" fmla="*/ 102302 h 392949"/>
                  <a:gd name="connsiteX5" fmla="*/ 273069 w 327139"/>
                  <a:gd name="connsiteY5" fmla="*/ 43564 h 392949"/>
                  <a:gd name="connsiteX6" fmla="*/ 327044 w 327139"/>
                  <a:gd name="connsiteY6" fmla="*/ 702 h 392949"/>
                  <a:gd name="connsiteX7" fmla="*/ 258782 w 327139"/>
                  <a:gd name="connsiteY7" fmla="*/ 78489 h 392949"/>
                  <a:gd name="connsiteX8" fmla="*/ 163532 w 327139"/>
                  <a:gd name="connsiteY8" fmla="*/ 192789 h 392949"/>
                  <a:gd name="connsiteX9" fmla="*/ 92094 w 327139"/>
                  <a:gd name="connsiteY9" fmla="*/ 289627 h 392949"/>
                  <a:gd name="connsiteX10" fmla="*/ 19 w 327139"/>
                  <a:gd name="connsiteY10" fmla="*/ 392814 h 39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139" h="392949">
                    <a:moveTo>
                      <a:pt x="19" y="392814"/>
                    </a:moveTo>
                    <a:cubicBezTo>
                      <a:pt x="1342" y="389110"/>
                      <a:pt x="77013" y="300475"/>
                      <a:pt x="100032" y="267402"/>
                    </a:cubicBezTo>
                    <a:cubicBezTo>
                      <a:pt x="123051" y="234329"/>
                      <a:pt x="121199" y="214750"/>
                      <a:pt x="138132" y="194377"/>
                    </a:cubicBezTo>
                    <a:cubicBezTo>
                      <a:pt x="155065" y="174004"/>
                      <a:pt x="183905" y="160510"/>
                      <a:pt x="201632" y="145164"/>
                    </a:cubicBezTo>
                    <a:cubicBezTo>
                      <a:pt x="219359" y="129818"/>
                      <a:pt x="232588" y="119235"/>
                      <a:pt x="244494" y="102302"/>
                    </a:cubicBezTo>
                    <a:cubicBezTo>
                      <a:pt x="256400" y="85369"/>
                      <a:pt x="259311" y="60497"/>
                      <a:pt x="273069" y="43564"/>
                    </a:cubicBezTo>
                    <a:cubicBezTo>
                      <a:pt x="286827" y="26631"/>
                      <a:pt x="329425" y="-5119"/>
                      <a:pt x="327044" y="702"/>
                    </a:cubicBezTo>
                    <a:cubicBezTo>
                      <a:pt x="324663" y="6523"/>
                      <a:pt x="286034" y="46475"/>
                      <a:pt x="258782" y="78489"/>
                    </a:cubicBezTo>
                    <a:cubicBezTo>
                      <a:pt x="231530" y="110503"/>
                      <a:pt x="191313" y="157599"/>
                      <a:pt x="163532" y="192789"/>
                    </a:cubicBezTo>
                    <a:cubicBezTo>
                      <a:pt x="135751" y="227979"/>
                      <a:pt x="117494" y="256025"/>
                      <a:pt x="92094" y="289627"/>
                    </a:cubicBezTo>
                    <a:cubicBezTo>
                      <a:pt x="66694" y="323229"/>
                      <a:pt x="-1304" y="396518"/>
                      <a:pt x="19" y="3928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: 図形 1210">
                <a:extLst>
                  <a:ext uri="{FF2B5EF4-FFF2-40B4-BE49-F238E27FC236}">
                    <a16:creationId xmlns:a16="http://schemas.microsoft.com/office/drawing/2014/main" id="{DCBAC87D-608A-4062-A8FA-451522A2BAA9}"/>
                  </a:ext>
                </a:extLst>
              </p:cNvPr>
              <p:cNvSpPr/>
              <p:nvPr/>
            </p:nvSpPr>
            <p:spPr>
              <a:xfrm>
                <a:off x="11025387" y="4414427"/>
                <a:ext cx="412551" cy="453031"/>
              </a:xfrm>
              <a:custGeom>
                <a:avLst/>
                <a:gdLst>
                  <a:gd name="connsiteX0" fmla="*/ 412551 w 412551"/>
                  <a:gd name="connsiteY0" fmla="*/ 411 h 453031"/>
                  <a:gd name="connsiteX1" fmla="*/ 337938 w 412551"/>
                  <a:gd name="connsiteY1" fmla="*/ 111536 h 453031"/>
                  <a:gd name="connsiteX2" fmla="*/ 298251 w 412551"/>
                  <a:gd name="connsiteY2" fmla="*/ 148048 h 453031"/>
                  <a:gd name="connsiteX3" fmla="*/ 252213 w 412551"/>
                  <a:gd name="connsiteY3" fmla="*/ 179798 h 453031"/>
                  <a:gd name="connsiteX4" fmla="*/ 215701 w 412551"/>
                  <a:gd name="connsiteY4" fmla="*/ 267111 h 453031"/>
                  <a:gd name="connsiteX5" fmla="*/ 183951 w 412551"/>
                  <a:gd name="connsiteY5" fmla="*/ 298861 h 453031"/>
                  <a:gd name="connsiteX6" fmla="*/ 136326 w 412551"/>
                  <a:gd name="connsiteY6" fmla="*/ 300448 h 453031"/>
                  <a:gd name="connsiteX7" fmla="*/ 142676 w 412551"/>
                  <a:gd name="connsiteY7" fmla="*/ 344898 h 453031"/>
                  <a:gd name="connsiteX8" fmla="*/ 136326 w 412551"/>
                  <a:gd name="connsiteY8" fmla="*/ 367123 h 453031"/>
                  <a:gd name="connsiteX9" fmla="*/ 39488 w 412551"/>
                  <a:gd name="connsiteY9" fmla="*/ 440148 h 453031"/>
                  <a:gd name="connsiteX10" fmla="*/ 2976 w 412551"/>
                  <a:gd name="connsiteY10" fmla="*/ 451261 h 453031"/>
                  <a:gd name="connsiteX11" fmla="*/ 110926 w 412551"/>
                  <a:gd name="connsiteY11" fmla="*/ 419511 h 453031"/>
                  <a:gd name="connsiteX12" fmla="*/ 168076 w 412551"/>
                  <a:gd name="connsiteY12" fmla="*/ 282986 h 453031"/>
                  <a:gd name="connsiteX13" fmla="*/ 264913 w 412551"/>
                  <a:gd name="connsiteY13" fmla="*/ 165511 h 453031"/>
                  <a:gd name="connsiteX14" fmla="*/ 331588 w 412551"/>
                  <a:gd name="connsiteY14" fmla="*/ 84548 h 453031"/>
                  <a:gd name="connsiteX15" fmla="*/ 337938 w 412551"/>
                  <a:gd name="connsiteY15" fmla="*/ 73436 h 453031"/>
                  <a:gd name="connsiteX16" fmla="*/ 412551 w 412551"/>
                  <a:gd name="connsiteY16" fmla="*/ 411 h 45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2551" h="453031">
                    <a:moveTo>
                      <a:pt x="412551" y="411"/>
                    </a:moveTo>
                    <a:cubicBezTo>
                      <a:pt x="412551" y="6761"/>
                      <a:pt x="356988" y="86930"/>
                      <a:pt x="337938" y="111536"/>
                    </a:cubicBezTo>
                    <a:cubicBezTo>
                      <a:pt x="318888" y="136142"/>
                      <a:pt x="312539" y="136671"/>
                      <a:pt x="298251" y="148048"/>
                    </a:cubicBezTo>
                    <a:cubicBezTo>
                      <a:pt x="283963" y="159425"/>
                      <a:pt x="265971" y="159954"/>
                      <a:pt x="252213" y="179798"/>
                    </a:cubicBezTo>
                    <a:cubicBezTo>
                      <a:pt x="238455" y="199642"/>
                      <a:pt x="227078" y="247267"/>
                      <a:pt x="215701" y="267111"/>
                    </a:cubicBezTo>
                    <a:cubicBezTo>
                      <a:pt x="204324" y="286955"/>
                      <a:pt x="197180" y="293305"/>
                      <a:pt x="183951" y="298861"/>
                    </a:cubicBezTo>
                    <a:cubicBezTo>
                      <a:pt x="170722" y="304417"/>
                      <a:pt x="143205" y="292775"/>
                      <a:pt x="136326" y="300448"/>
                    </a:cubicBezTo>
                    <a:cubicBezTo>
                      <a:pt x="129447" y="308121"/>
                      <a:pt x="142676" y="333786"/>
                      <a:pt x="142676" y="344898"/>
                    </a:cubicBezTo>
                    <a:cubicBezTo>
                      <a:pt x="142676" y="356010"/>
                      <a:pt x="153524" y="351248"/>
                      <a:pt x="136326" y="367123"/>
                    </a:cubicBezTo>
                    <a:cubicBezTo>
                      <a:pt x="119128" y="382998"/>
                      <a:pt x="61713" y="426125"/>
                      <a:pt x="39488" y="440148"/>
                    </a:cubicBezTo>
                    <a:cubicBezTo>
                      <a:pt x="17263" y="454171"/>
                      <a:pt x="-8930" y="454700"/>
                      <a:pt x="2976" y="451261"/>
                    </a:cubicBezTo>
                    <a:cubicBezTo>
                      <a:pt x="14882" y="447822"/>
                      <a:pt x="83409" y="447557"/>
                      <a:pt x="110926" y="419511"/>
                    </a:cubicBezTo>
                    <a:cubicBezTo>
                      <a:pt x="138443" y="391465"/>
                      <a:pt x="142412" y="325319"/>
                      <a:pt x="168076" y="282986"/>
                    </a:cubicBezTo>
                    <a:cubicBezTo>
                      <a:pt x="193740" y="240653"/>
                      <a:pt x="237661" y="198584"/>
                      <a:pt x="264913" y="165511"/>
                    </a:cubicBezTo>
                    <a:cubicBezTo>
                      <a:pt x="292165" y="132438"/>
                      <a:pt x="319417" y="99894"/>
                      <a:pt x="331588" y="84548"/>
                    </a:cubicBezTo>
                    <a:cubicBezTo>
                      <a:pt x="343759" y="69202"/>
                      <a:pt x="328677" y="83755"/>
                      <a:pt x="337938" y="73436"/>
                    </a:cubicBezTo>
                    <a:cubicBezTo>
                      <a:pt x="347198" y="63117"/>
                      <a:pt x="412551" y="-5939"/>
                      <a:pt x="412551" y="41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: 図形 1211">
                <a:extLst>
                  <a:ext uri="{FF2B5EF4-FFF2-40B4-BE49-F238E27FC236}">
                    <a16:creationId xmlns:a16="http://schemas.microsoft.com/office/drawing/2014/main" id="{96CCAF74-4AB3-4429-B563-D317AC3F0958}"/>
                  </a:ext>
                </a:extLst>
              </p:cNvPr>
              <p:cNvSpPr/>
              <p:nvPr/>
            </p:nvSpPr>
            <p:spPr>
              <a:xfrm>
                <a:off x="11433127" y="4403517"/>
                <a:ext cx="236734" cy="101250"/>
              </a:xfrm>
              <a:custGeom>
                <a:avLst/>
                <a:gdLst>
                  <a:gd name="connsiteX0" fmla="*/ 48 w 236734"/>
                  <a:gd name="connsiteY0" fmla="*/ 17671 h 101250"/>
                  <a:gd name="connsiteX1" fmla="*/ 149273 w 236734"/>
                  <a:gd name="connsiteY1" fmla="*/ 20846 h 101250"/>
                  <a:gd name="connsiteX2" fmla="*/ 184198 w 236734"/>
                  <a:gd name="connsiteY2" fmla="*/ 57358 h 101250"/>
                  <a:gd name="connsiteX3" fmla="*/ 236586 w 236734"/>
                  <a:gd name="connsiteY3" fmla="*/ 100221 h 101250"/>
                  <a:gd name="connsiteX4" fmla="*/ 166736 w 236734"/>
                  <a:gd name="connsiteY4" fmla="*/ 11321 h 101250"/>
                  <a:gd name="connsiteX5" fmla="*/ 133398 w 236734"/>
                  <a:gd name="connsiteY5" fmla="*/ 208 h 101250"/>
                  <a:gd name="connsiteX6" fmla="*/ 48 w 236734"/>
                  <a:gd name="connsiteY6" fmla="*/ 17671 h 10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734" h="101250">
                    <a:moveTo>
                      <a:pt x="48" y="17671"/>
                    </a:moveTo>
                    <a:cubicBezTo>
                      <a:pt x="2694" y="21111"/>
                      <a:pt x="118581" y="14232"/>
                      <a:pt x="149273" y="20846"/>
                    </a:cubicBezTo>
                    <a:cubicBezTo>
                      <a:pt x="179965" y="27460"/>
                      <a:pt x="169646" y="44129"/>
                      <a:pt x="184198" y="57358"/>
                    </a:cubicBezTo>
                    <a:cubicBezTo>
                      <a:pt x="198750" y="70587"/>
                      <a:pt x="239496" y="107894"/>
                      <a:pt x="236586" y="100221"/>
                    </a:cubicBezTo>
                    <a:cubicBezTo>
                      <a:pt x="233676" y="92548"/>
                      <a:pt x="183934" y="27990"/>
                      <a:pt x="166736" y="11321"/>
                    </a:cubicBezTo>
                    <a:cubicBezTo>
                      <a:pt x="149538" y="-5348"/>
                      <a:pt x="162238" y="1796"/>
                      <a:pt x="133398" y="208"/>
                    </a:cubicBezTo>
                    <a:cubicBezTo>
                      <a:pt x="104558" y="-1380"/>
                      <a:pt x="-2598" y="14231"/>
                      <a:pt x="48" y="176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: 図形 1212">
                <a:extLst>
                  <a:ext uri="{FF2B5EF4-FFF2-40B4-BE49-F238E27FC236}">
                    <a16:creationId xmlns:a16="http://schemas.microsoft.com/office/drawing/2014/main" id="{8AC00975-FE4D-4ACD-900E-DDFE708E9F82}"/>
                  </a:ext>
                </a:extLst>
              </p:cNvPr>
              <p:cNvSpPr/>
              <p:nvPr/>
            </p:nvSpPr>
            <p:spPr>
              <a:xfrm>
                <a:off x="11458575" y="4437810"/>
                <a:ext cx="209732" cy="559658"/>
              </a:xfrm>
              <a:custGeom>
                <a:avLst/>
                <a:gdLst>
                  <a:gd name="connsiteX0" fmla="*/ 209550 w 209732"/>
                  <a:gd name="connsiteY0" fmla="*/ 132603 h 559658"/>
                  <a:gd name="connsiteX1" fmla="*/ 142875 w 209732"/>
                  <a:gd name="connsiteY1" fmla="*/ 16715 h 559658"/>
                  <a:gd name="connsiteX2" fmla="*/ 109538 w 209732"/>
                  <a:gd name="connsiteY2" fmla="*/ 31003 h 559658"/>
                  <a:gd name="connsiteX3" fmla="*/ 85725 w 209732"/>
                  <a:gd name="connsiteY3" fmla="*/ 100853 h 559658"/>
                  <a:gd name="connsiteX4" fmla="*/ 80963 w 209732"/>
                  <a:gd name="connsiteY4" fmla="*/ 191340 h 559658"/>
                  <a:gd name="connsiteX5" fmla="*/ 38100 w 209732"/>
                  <a:gd name="connsiteY5" fmla="*/ 331040 h 559658"/>
                  <a:gd name="connsiteX6" fmla="*/ 22225 w 209732"/>
                  <a:gd name="connsiteY6" fmla="*/ 438990 h 559658"/>
                  <a:gd name="connsiteX7" fmla="*/ 0 w 209732"/>
                  <a:gd name="connsiteY7" fmla="*/ 559640 h 559658"/>
                  <a:gd name="connsiteX8" fmla="*/ 22225 w 209732"/>
                  <a:gd name="connsiteY8" fmla="*/ 445340 h 559658"/>
                  <a:gd name="connsiteX9" fmla="*/ 63500 w 209732"/>
                  <a:gd name="connsiteY9" fmla="*/ 138953 h 559658"/>
                  <a:gd name="connsiteX10" fmla="*/ 104775 w 209732"/>
                  <a:gd name="connsiteY10" fmla="*/ 38940 h 559658"/>
                  <a:gd name="connsiteX11" fmla="*/ 120650 w 209732"/>
                  <a:gd name="connsiteY11" fmla="*/ 4015 h 559658"/>
                  <a:gd name="connsiteX12" fmla="*/ 209550 w 209732"/>
                  <a:gd name="connsiteY12" fmla="*/ 132603 h 55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732" h="559658">
                    <a:moveTo>
                      <a:pt x="209550" y="132603"/>
                    </a:moveTo>
                    <a:cubicBezTo>
                      <a:pt x="213254" y="134720"/>
                      <a:pt x="159544" y="33648"/>
                      <a:pt x="142875" y="16715"/>
                    </a:cubicBezTo>
                    <a:cubicBezTo>
                      <a:pt x="126206" y="-218"/>
                      <a:pt x="119063" y="16980"/>
                      <a:pt x="109538" y="31003"/>
                    </a:cubicBezTo>
                    <a:cubicBezTo>
                      <a:pt x="100013" y="45026"/>
                      <a:pt x="90487" y="74130"/>
                      <a:pt x="85725" y="100853"/>
                    </a:cubicBezTo>
                    <a:cubicBezTo>
                      <a:pt x="80963" y="127576"/>
                      <a:pt x="88900" y="152976"/>
                      <a:pt x="80963" y="191340"/>
                    </a:cubicBezTo>
                    <a:cubicBezTo>
                      <a:pt x="73026" y="229704"/>
                      <a:pt x="47890" y="289765"/>
                      <a:pt x="38100" y="331040"/>
                    </a:cubicBezTo>
                    <a:cubicBezTo>
                      <a:pt x="28310" y="372315"/>
                      <a:pt x="28575" y="400890"/>
                      <a:pt x="22225" y="438990"/>
                    </a:cubicBezTo>
                    <a:cubicBezTo>
                      <a:pt x="15875" y="477090"/>
                      <a:pt x="0" y="558582"/>
                      <a:pt x="0" y="559640"/>
                    </a:cubicBezTo>
                    <a:cubicBezTo>
                      <a:pt x="0" y="560698"/>
                      <a:pt x="11642" y="515455"/>
                      <a:pt x="22225" y="445340"/>
                    </a:cubicBezTo>
                    <a:cubicBezTo>
                      <a:pt x="32808" y="375226"/>
                      <a:pt x="49742" y="206686"/>
                      <a:pt x="63500" y="138953"/>
                    </a:cubicBezTo>
                    <a:cubicBezTo>
                      <a:pt x="77258" y="71220"/>
                      <a:pt x="95250" y="61430"/>
                      <a:pt x="104775" y="38940"/>
                    </a:cubicBezTo>
                    <a:cubicBezTo>
                      <a:pt x="114300" y="16450"/>
                      <a:pt x="106098" y="-10272"/>
                      <a:pt x="120650" y="4015"/>
                    </a:cubicBezTo>
                    <a:cubicBezTo>
                      <a:pt x="135202" y="18302"/>
                      <a:pt x="205846" y="130486"/>
                      <a:pt x="209550" y="1326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: 図形 1213">
                <a:extLst>
                  <a:ext uri="{FF2B5EF4-FFF2-40B4-BE49-F238E27FC236}">
                    <a16:creationId xmlns:a16="http://schemas.microsoft.com/office/drawing/2014/main" id="{3AAAC446-0F18-4F96-BBB0-84E173ED15AB}"/>
                  </a:ext>
                </a:extLst>
              </p:cNvPr>
              <p:cNvSpPr/>
              <p:nvPr/>
            </p:nvSpPr>
            <p:spPr>
              <a:xfrm>
                <a:off x="11336024" y="4533468"/>
                <a:ext cx="136891" cy="302085"/>
              </a:xfrm>
              <a:custGeom>
                <a:avLst/>
                <a:gdLst>
                  <a:gd name="connsiteX0" fmla="*/ 44764 w 136891"/>
                  <a:gd name="connsiteY0" fmla="*/ 6782 h 302085"/>
                  <a:gd name="connsiteX1" fmla="*/ 22539 w 136891"/>
                  <a:gd name="connsiteY1" fmla="*/ 60757 h 302085"/>
                  <a:gd name="connsiteX2" fmla="*/ 13014 w 136891"/>
                  <a:gd name="connsiteY2" fmla="*/ 209982 h 302085"/>
                  <a:gd name="connsiteX3" fmla="*/ 57464 w 136891"/>
                  <a:gd name="connsiteY3" fmla="*/ 265545 h 302085"/>
                  <a:gd name="connsiteX4" fmla="*/ 136839 w 136891"/>
                  <a:gd name="connsiteY4" fmla="*/ 302057 h 302085"/>
                  <a:gd name="connsiteX5" fmla="*/ 68576 w 136891"/>
                  <a:gd name="connsiteY5" fmla="*/ 270307 h 302085"/>
                  <a:gd name="connsiteX6" fmla="*/ 314 w 136891"/>
                  <a:gd name="connsiteY6" fmla="*/ 203632 h 302085"/>
                  <a:gd name="connsiteX7" fmla="*/ 44764 w 136891"/>
                  <a:gd name="connsiteY7" fmla="*/ 6782 h 30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91" h="302085">
                    <a:moveTo>
                      <a:pt x="44764" y="6782"/>
                    </a:moveTo>
                    <a:cubicBezTo>
                      <a:pt x="48468" y="-17031"/>
                      <a:pt x="27831" y="26890"/>
                      <a:pt x="22539" y="60757"/>
                    </a:cubicBezTo>
                    <a:cubicBezTo>
                      <a:pt x="17247" y="94624"/>
                      <a:pt x="7193" y="175851"/>
                      <a:pt x="13014" y="209982"/>
                    </a:cubicBezTo>
                    <a:cubicBezTo>
                      <a:pt x="18835" y="244113"/>
                      <a:pt x="36827" y="250199"/>
                      <a:pt x="57464" y="265545"/>
                    </a:cubicBezTo>
                    <a:cubicBezTo>
                      <a:pt x="78101" y="280891"/>
                      <a:pt x="134987" y="301263"/>
                      <a:pt x="136839" y="302057"/>
                    </a:cubicBezTo>
                    <a:cubicBezTo>
                      <a:pt x="138691" y="302851"/>
                      <a:pt x="91330" y="286711"/>
                      <a:pt x="68576" y="270307"/>
                    </a:cubicBezTo>
                    <a:cubicBezTo>
                      <a:pt x="45822" y="253903"/>
                      <a:pt x="4812" y="247553"/>
                      <a:pt x="314" y="203632"/>
                    </a:cubicBezTo>
                    <a:cubicBezTo>
                      <a:pt x="-4184" y="159711"/>
                      <a:pt x="41060" y="30595"/>
                      <a:pt x="44764" y="67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: 図形 1214">
                <a:extLst>
                  <a:ext uri="{FF2B5EF4-FFF2-40B4-BE49-F238E27FC236}">
                    <a16:creationId xmlns:a16="http://schemas.microsoft.com/office/drawing/2014/main" id="{866D1B82-AF70-429D-9772-A14D2090A45C}"/>
                  </a:ext>
                </a:extLst>
              </p:cNvPr>
              <p:cNvSpPr/>
              <p:nvPr/>
            </p:nvSpPr>
            <p:spPr>
              <a:xfrm>
                <a:off x="11170705" y="4548559"/>
                <a:ext cx="170184" cy="687258"/>
              </a:xfrm>
              <a:custGeom>
                <a:avLst/>
                <a:gdLst>
                  <a:gd name="connsiteX0" fmla="*/ 164045 w 170184"/>
                  <a:gd name="connsiteY0" fmla="*/ 26616 h 687258"/>
                  <a:gd name="connsiteX1" fmla="*/ 148170 w 170184"/>
                  <a:gd name="connsiteY1" fmla="*/ 74241 h 687258"/>
                  <a:gd name="connsiteX2" fmla="*/ 64033 w 170184"/>
                  <a:gd name="connsiteY2" fmla="*/ 485404 h 687258"/>
                  <a:gd name="connsiteX3" fmla="*/ 119595 w 170184"/>
                  <a:gd name="connsiteY3" fmla="*/ 223466 h 687258"/>
                  <a:gd name="connsiteX4" fmla="*/ 533 w 170184"/>
                  <a:gd name="connsiteY4" fmla="*/ 687016 h 687258"/>
                  <a:gd name="connsiteX5" fmla="*/ 75145 w 170184"/>
                  <a:gd name="connsiteY5" fmla="*/ 288554 h 687258"/>
                  <a:gd name="connsiteX6" fmla="*/ 60858 w 170184"/>
                  <a:gd name="connsiteY6" fmla="*/ 367929 h 687258"/>
                  <a:gd name="connsiteX7" fmla="*/ 164045 w 170184"/>
                  <a:gd name="connsiteY7" fmla="*/ 26616 h 68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84" h="687258">
                    <a:moveTo>
                      <a:pt x="164045" y="26616"/>
                    </a:moveTo>
                    <a:cubicBezTo>
                      <a:pt x="178597" y="-22332"/>
                      <a:pt x="164839" y="-2224"/>
                      <a:pt x="148170" y="74241"/>
                    </a:cubicBezTo>
                    <a:cubicBezTo>
                      <a:pt x="131501" y="150706"/>
                      <a:pt x="68795" y="460533"/>
                      <a:pt x="64033" y="485404"/>
                    </a:cubicBezTo>
                    <a:cubicBezTo>
                      <a:pt x="59271" y="510275"/>
                      <a:pt x="130178" y="189864"/>
                      <a:pt x="119595" y="223466"/>
                    </a:cubicBezTo>
                    <a:cubicBezTo>
                      <a:pt x="109012" y="257068"/>
                      <a:pt x="7941" y="676168"/>
                      <a:pt x="533" y="687016"/>
                    </a:cubicBezTo>
                    <a:cubicBezTo>
                      <a:pt x="-6875" y="697864"/>
                      <a:pt x="65091" y="341735"/>
                      <a:pt x="75145" y="288554"/>
                    </a:cubicBezTo>
                    <a:cubicBezTo>
                      <a:pt x="85199" y="235373"/>
                      <a:pt x="47629" y="409998"/>
                      <a:pt x="60858" y="367929"/>
                    </a:cubicBezTo>
                    <a:cubicBezTo>
                      <a:pt x="74087" y="325860"/>
                      <a:pt x="149493" y="75564"/>
                      <a:pt x="164045" y="2661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: 図形 1215">
                <a:extLst>
                  <a:ext uri="{FF2B5EF4-FFF2-40B4-BE49-F238E27FC236}">
                    <a16:creationId xmlns:a16="http://schemas.microsoft.com/office/drawing/2014/main" id="{750996E2-CCDF-4253-8A1A-8D953A6B8D56}"/>
                  </a:ext>
                </a:extLst>
              </p:cNvPr>
              <p:cNvSpPr/>
              <p:nvPr/>
            </p:nvSpPr>
            <p:spPr>
              <a:xfrm>
                <a:off x="10817198" y="5117942"/>
                <a:ext cx="72132" cy="382298"/>
              </a:xfrm>
              <a:custGeom>
                <a:avLst/>
                <a:gdLst>
                  <a:gd name="connsiteX0" fmla="*/ 27 w 72132"/>
                  <a:gd name="connsiteY0" fmla="*/ 41433 h 382298"/>
                  <a:gd name="connsiteX1" fmla="*/ 42890 w 72132"/>
                  <a:gd name="connsiteY1" fmla="*/ 154146 h 382298"/>
                  <a:gd name="connsiteX2" fmla="*/ 69877 w 72132"/>
                  <a:gd name="connsiteY2" fmla="*/ 297021 h 382298"/>
                  <a:gd name="connsiteX3" fmla="*/ 69877 w 72132"/>
                  <a:gd name="connsiteY3" fmla="*/ 379571 h 382298"/>
                  <a:gd name="connsiteX4" fmla="*/ 63527 w 72132"/>
                  <a:gd name="connsiteY4" fmla="*/ 198596 h 382298"/>
                  <a:gd name="connsiteX5" fmla="*/ 63527 w 72132"/>
                  <a:gd name="connsiteY5" fmla="*/ 81121 h 382298"/>
                  <a:gd name="connsiteX6" fmla="*/ 65115 w 72132"/>
                  <a:gd name="connsiteY6" fmla="*/ 158 h 382298"/>
                  <a:gd name="connsiteX7" fmla="*/ 52415 w 72132"/>
                  <a:gd name="connsiteY7" fmla="*/ 65246 h 382298"/>
                  <a:gd name="connsiteX8" fmla="*/ 68290 w 72132"/>
                  <a:gd name="connsiteY8" fmla="*/ 220821 h 382298"/>
                  <a:gd name="connsiteX9" fmla="*/ 36540 w 72132"/>
                  <a:gd name="connsiteY9" fmla="*/ 125571 h 382298"/>
                  <a:gd name="connsiteX10" fmla="*/ 27 w 72132"/>
                  <a:gd name="connsiteY10" fmla="*/ 41433 h 38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32" h="382298">
                    <a:moveTo>
                      <a:pt x="27" y="41433"/>
                    </a:moveTo>
                    <a:cubicBezTo>
                      <a:pt x="1085" y="46195"/>
                      <a:pt x="31248" y="111548"/>
                      <a:pt x="42890" y="154146"/>
                    </a:cubicBezTo>
                    <a:cubicBezTo>
                      <a:pt x="54532" y="196744"/>
                      <a:pt x="65379" y="259450"/>
                      <a:pt x="69877" y="297021"/>
                    </a:cubicBezTo>
                    <a:cubicBezTo>
                      <a:pt x="74375" y="334592"/>
                      <a:pt x="70935" y="395975"/>
                      <a:pt x="69877" y="379571"/>
                    </a:cubicBezTo>
                    <a:cubicBezTo>
                      <a:pt x="68819" y="363167"/>
                      <a:pt x="64585" y="248338"/>
                      <a:pt x="63527" y="198596"/>
                    </a:cubicBezTo>
                    <a:cubicBezTo>
                      <a:pt x="62469" y="148854"/>
                      <a:pt x="63262" y="114194"/>
                      <a:pt x="63527" y="81121"/>
                    </a:cubicBezTo>
                    <a:cubicBezTo>
                      <a:pt x="63792" y="48048"/>
                      <a:pt x="66967" y="2804"/>
                      <a:pt x="65115" y="158"/>
                    </a:cubicBezTo>
                    <a:cubicBezTo>
                      <a:pt x="63263" y="-2488"/>
                      <a:pt x="51886" y="28469"/>
                      <a:pt x="52415" y="65246"/>
                    </a:cubicBezTo>
                    <a:cubicBezTo>
                      <a:pt x="52944" y="102023"/>
                      <a:pt x="70936" y="210767"/>
                      <a:pt x="68290" y="220821"/>
                    </a:cubicBezTo>
                    <a:cubicBezTo>
                      <a:pt x="65644" y="230875"/>
                      <a:pt x="43948" y="149913"/>
                      <a:pt x="36540" y="125571"/>
                    </a:cubicBezTo>
                    <a:cubicBezTo>
                      <a:pt x="29132" y="101229"/>
                      <a:pt x="-1031" y="36671"/>
                      <a:pt x="27" y="414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: 図形 1216">
                <a:extLst>
                  <a:ext uri="{FF2B5EF4-FFF2-40B4-BE49-F238E27FC236}">
                    <a16:creationId xmlns:a16="http://schemas.microsoft.com/office/drawing/2014/main" id="{953041E8-5B4B-434B-B3AF-34DC8AAF44E3}"/>
                  </a:ext>
                </a:extLst>
              </p:cNvPr>
              <p:cNvSpPr/>
              <p:nvPr/>
            </p:nvSpPr>
            <p:spPr>
              <a:xfrm>
                <a:off x="10788060" y="5482911"/>
                <a:ext cx="87340" cy="525203"/>
              </a:xfrm>
              <a:custGeom>
                <a:avLst/>
                <a:gdLst>
                  <a:gd name="connsiteX0" fmla="*/ 86315 w 87340"/>
                  <a:gd name="connsiteY0" fmla="*/ 314 h 525203"/>
                  <a:gd name="connsiteX1" fmla="*/ 41865 w 87340"/>
                  <a:gd name="connsiteY1" fmla="*/ 190814 h 525203"/>
                  <a:gd name="connsiteX2" fmla="*/ 11703 w 87340"/>
                  <a:gd name="connsiteY2" fmla="*/ 271777 h 525203"/>
                  <a:gd name="connsiteX3" fmla="*/ 2178 w 87340"/>
                  <a:gd name="connsiteY3" fmla="*/ 314639 h 525203"/>
                  <a:gd name="connsiteX4" fmla="*/ 590 w 87340"/>
                  <a:gd name="connsiteY4" fmla="*/ 363852 h 525203"/>
                  <a:gd name="connsiteX5" fmla="*/ 10115 w 87340"/>
                  <a:gd name="connsiteY5" fmla="*/ 484502 h 525203"/>
                  <a:gd name="connsiteX6" fmla="*/ 32340 w 87340"/>
                  <a:gd name="connsiteY6" fmla="*/ 522602 h 525203"/>
                  <a:gd name="connsiteX7" fmla="*/ 21228 w 87340"/>
                  <a:gd name="connsiteY7" fmla="*/ 422589 h 525203"/>
                  <a:gd name="connsiteX8" fmla="*/ 22815 w 87340"/>
                  <a:gd name="connsiteY8" fmla="*/ 316227 h 525203"/>
                  <a:gd name="connsiteX9" fmla="*/ 38690 w 87340"/>
                  <a:gd name="connsiteY9" fmla="*/ 516252 h 525203"/>
                  <a:gd name="connsiteX10" fmla="*/ 27578 w 87340"/>
                  <a:gd name="connsiteY10" fmla="*/ 355914 h 525203"/>
                  <a:gd name="connsiteX11" fmla="*/ 19640 w 87340"/>
                  <a:gd name="connsiteY11" fmla="*/ 254314 h 525203"/>
                  <a:gd name="connsiteX12" fmla="*/ 68853 w 87340"/>
                  <a:gd name="connsiteY12" fmla="*/ 147952 h 525203"/>
                  <a:gd name="connsiteX13" fmla="*/ 86315 w 87340"/>
                  <a:gd name="connsiteY13" fmla="*/ 314 h 525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340" h="525203">
                    <a:moveTo>
                      <a:pt x="86315" y="314"/>
                    </a:moveTo>
                    <a:cubicBezTo>
                      <a:pt x="81817" y="7458"/>
                      <a:pt x="54300" y="145570"/>
                      <a:pt x="41865" y="190814"/>
                    </a:cubicBezTo>
                    <a:cubicBezTo>
                      <a:pt x="29430" y="236058"/>
                      <a:pt x="18317" y="251140"/>
                      <a:pt x="11703" y="271777"/>
                    </a:cubicBezTo>
                    <a:cubicBezTo>
                      <a:pt x="5088" y="292415"/>
                      <a:pt x="4030" y="299293"/>
                      <a:pt x="2178" y="314639"/>
                    </a:cubicBezTo>
                    <a:cubicBezTo>
                      <a:pt x="326" y="329985"/>
                      <a:pt x="-733" y="335542"/>
                      <a:pt x="590" y="363852"/>
                    </a:cubicBezTo>
                    <a:cubicBezTo>
                      <a:pt x="1913" y="392162"/>
                      <a:pt x="4823" y="458044"/>
                      <a:pt x="10115" y="484502"/>
                    </a:cubicBezTo>
                    <a:cubicBezTo>
                      <a:pt x="15407" y="510960"/>
                      <a:pt x="30488" y="532921"/>
                      <a:pt x="32340" y="522602"/>
                    </a:cubicBezTo>
                    <a:cubicBezTo>
                      <a:pt x="34192" y="512283"/>
                      <a:pt x="22815" y="456985"/>
                      <a:pt x="21228" y="422589"/>
                    </a:cubicBezTo>
                    <a:cubicBezTo>
                      <a:pt x="19640" y="388193"/>
                      <a:pt x="19905" y="300616"/>
                      <a:pt x="22815" y="316227"/>
                    </a:cubicBezTo>
                    <a:cubicBezTo>
                      <a:pt x="25725" y="331838"/>
                      <a:pt x="37896" y="509637"/>
                      <a:pt x="38690" y="516252"/>
                    </a:cubicBezTo>
                    <a:cubicBezTo>
                      <a:pt x="39484" y="522867"/>
                      <a:pt x="30753" y="399570"/>
                      <a:pt x="27578" y="355914"/>
                    </a:cubicBezTo>
                    <a:cubicBezTo>
                      <a:pt x="24403" y="312258"/>
                      <a:pt x="12761" y="288974"/>
                      <a:pt x="19640" y="254314"/>
                    </a:cubicBezTo>
                    <a:cubicBezTo>
                      <a:pt x="26519" y="219654"/>
                      <a:pt x="58005" y="186052"/>
                      <a:pt x="68853" y="147952"/>
                    </a:cubicBezTo>
                    <a:cubicBezTo>
                      <a:pt x="79701" y="109852"/>
                      <a:pt x="90813" y="-6830"/>
                      <a:pt x="86315" y="3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: 図形 1217">
                <a:extLst>
                  <a:ext uri="{FF2B5EF4-FFF2-40B4-BE49-F238E27FC236}">
                    <a16:creationId xmlns:a16="http://schemas.microsoft.com/office/drawing/2014/main" id="{C8E7C83C-22A1-46EB-85E8-312825782DED}"/>
                  </a:ext>
                </a:extLst>
              </p:cNvPr>
              <p:cNvSpPr/>
              <p:nvPr/>
            </p:nvSpPr>
            <p:spPr>
              <a:xfrm>
                <a:off x="10620373" y="5709001"/>
                <a:ext cx="233316" cy="266471"/>
              </a:xfrm>
              <a:custGeom>
                <a:avLst/>
                <a:gdLst>
                  <a:gd name="connsiteX0" fmla="*/ 177802 w 233316"/>
                  <a:gd name="connsiteY0" fmla="*/ 1237 h 266471"/>
                  <a:gd name="connsiteX1" fmla="*/ 120652 w 233316"/>
                  <a:gd name="connsiteY1" fmla="*/ 153637 h 266471"/>
                  <a:gd name="connsiteX2" fmla="*/ 139702 w 233316"/>
                  <a:gd name="connsiteY2" fmla="*/ 242537 h 266471"/>
                  <a:gd name="connsiteX3" fmla="*/ 120652 w 233316"/>
                  <a:gd name="connsiteY3" fmla="*/ 236187 h 266471"/>
                  <a:gd name="connsiteX4" fmla="*/ 2 w 233316"/>
                  <a:gd name="connsiteY4" fmla="*/ 223487 h 266471"/>
                  <a:gd name="connsiteX5" fmla="*/ 117477 w 233316"/>
                  <a:gd name="connsiteY5" fmla="*/ 239362 h 266471"/>
                  <a:gd name="connsiteX6" fmla="*/ 222252 w 233316"/>
                  <a:gd name="connsiteY6" fmla="*/ 266349 h 266471"/>
                  <a:gd name="connsiteX7" fmla="*/ 228602 w 233316"/>
                  <a:gd name="connsiteY7" fmla="*/ 248887 h 266471"/>
                  <a:gd name="connsiteX8" fmla="*/ 207965 w 233316"/>
                  <a:gd name="connsiteY8" fmla="*/ 237774 h 266471"/>
                  <a:gd name="connsiteX9" fmla="*/ 147640 w 233316"/>
                  <a:gd name="connsiteY9" fmla="*/ 237774 h 266471"/>
                  <a:gd name="connsiteX10" fmla="*/ 107952 w 233316"/>
                  <a:gd name="connsiteY10" fmla="*/ 202849 h 266471"/>
                  <a:gd name="connsiteX11" fmla="*/ 120652 w 233316"/>
                  <a:gd name="connsiteY11" fmla="*/ 101249 h 266471"/>
                  <a:gd name="connsiteX12" fmla="*/ 114302 w 233316"/>
                  <a:gd name="connsiteY12" fmla="*/ 106012 h 266471"/>
                  <a:gd name="connsiteX13" fmla="*/ 128590 w 233316"/>
                  <a:gd name="connsiteY13" fmla="*/ 110774 h 266471"/>
                  <a:gd name="connsiteX14" fmla="*/ 160340 w 233316"/>
                  <a:gd name="connsiteY14" fmla="*/ 82199 h 266471"/>
                  <a:gd name="connsiteX15" fmla="*/ 177802 w 233316"/>
                  <a:gd name="connsiteY15" fmla="*/ 1237 h 26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3316" h="266471">
                    <a:moveTo>
                      <a:pt x="177802" y="1237"/>
                    </a:moveTo>
                    <a:cubicBezTo>
                      <a:pt x="171187" y="13143"/>
                      <a:pt x="127002" y="113420"/>
                      <a:pt x="120652" y="153637"/>
                    </a:cubicBezTo>
                    <a:cubicBezTo>
                      <a:pt x="114302" y="193854"/>
                      <a:pt x="139702" y="228779"/>
                      <a:pt x="139702" y="242537"/>
                    </a:cubicBezTo>
                    <a:cubicBezTo>
                      <a:pt x="139702" y="256295"/>
                      <a:pt x="143935" y="239362"/>
                      <a:pt x="120652" y="236187"/>
                    </a:cubicBezTo>
                    <a:cubicBezTo>
                      <a:pt x="97369" y="233012"/>
                      <a:pt x="531" y="222958"/>
                      <a:pt x="2" y="223487"/>
                    </a:cubicBezTo>
                    <a:cubicBezTo>
                      <a:pt x="-527" y="224016"/>
                      <a:pt x="80435" y="232218"/>
                      <a:pt x="117477" y="239362"/>
                    </a:cubicBezTo>
                    <a:cubicBezTo>
                      <a:pt x="154519" y="246506"/>
                      <a:pt x="203731" y="264762"/>
                      <a:pt x="222252" y="266349"/>
                    </a:cubicBezTo>
                    <a:cubicBezTo>
                      <a:pt x="240773" y="267936"/>
                      <a:pt x="230983" y="253649"/>
                      <a:pt x="228602" y="248887"/>
                    </a:cubicBezTo>
                    <a:cubicBezTo>
                      <a:pt x="226221" y="244125"/>
                      <a:pt x="221459" y="239626"/>
                      <a:pt x="207965" y="237774"/>
                    </a:cubicBezTo>
                    <a:cubicBezTo>
                      <a:pt x="194471" y="235922"/>
                      <a:pt x="164309" y="243595"/>
                      <a:pt x="147640" y="237774"/>
                    </a:cubicBezTo>
                    <a:cubicBezTo>
                      <a:pt x="130971" y="231953"/>
                      <a:pt x="112450" y="225603"/>
                      <a:pt x="107952" y="202849"/>
                    </a:cubicBezTo>
                    <a:cubicBezTo>
                      <a:pt x="103454" y="180095"/>
                      <a:pt x="119594" y="117388"/>
                      <a:pt x="120652" y="101249"/>
                    </a:cubicBezTo>
                    <a:cubicBezTo>
                      <a:pt x="121710" y="85110"/>
                      <a:pt x="112979" y="104425"/>
                      <a:pt x="114302" y="106012"/>
                    </a:cubicBezTo>
                    <a:cubicBezTo>
                      <a:pt x="115625" y="107599"/>
                      <a:pt x="120917" y="114743"/>
                      <a:pt x="128590" y="110774"/>
                    </a:cubicBezTo>
                    <a:cubicBezTo>
                      <a:pt x="136263" y="106805"/>
                      <a:pt x="152138" y="97545"/>
                      <a:pt x="160340" y="82199"/>
                    </a:cubicBezTo>
                    <a:cubicBezTo>
                      <a:pt x="168542" y="66853"/>
                      <a:pt x="184417" y="-10669"/>
                      <a:pt x="177802" y="12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フリーフォーム: 図形 1218">
                <a:extLst>
                  <a:ext uri="{FF2B5EF4-FFF2-40B4-BE49-F238E27FC236}">
                    <a16:creationId xmlns:a16="http://schemas.microsoft.com/office/drawing/2014/main" id="{1A16D1DA-ECF9-4102-B36F-AFEA086174A7}"/>
                  </a:ext>
                </a:extLst>
              </p:cNvPr>
              <p:cNvSpPr/>
              <p:nvPr/>
            </p:nvSpPr>
            <p:spPr>
              <a:xfrm>
                <a:off x="10985346" y="5306831"/>
                <a:ext cx="163727" cy="717650"/>
              </a:xfrm>
              <a:custGeom>
                <a:avLst/>
                <a:gdLst>
                  <a:gd name="connsiteX0" fmla="*/ 163667 w 163727"/>
                  <a:gd name="connsiteY0" fmla="*/ 1769 h 717650"/>
                  <a:gd name="connsiteX1" fmla="*/ 130329 w 163727"/>
                  <a:gd name="connsiteY1" fmla="*/ 87494 h 717650"/>
                  <a:gd name="connsiteX2" fmla="*/ 79529 w 163727"/>
                  <a:gd name="connsiteY2" fmla="*/ 241482 h 717650"/>
                  <a:gd name="connsiteX3" fmla="*/ 33492 w 163727"/>
                  <a:gd name="connsiteY3" fmla="*/ 319269 h 717650"/>
                  <a:gd name="connsiteX4" fmla="*/ 154 w 163727"/>
                  <a:gd name="connsiteY4" fmla="*/ 428807 h 717650"/>
                  <a:gd name="connsiteX5" fmla="*/ 23967 w 163727"/>
                  <a:gd name="connsiteY5" fmla="*/ 582794 h 717650"/>
                  <a:gd name="connsiteX6" fmla="*/ 87467 w 163727"/>
                  <a:gd name="connsiteY6" fmla="*/ 716144 h 717650"/>
                  <a:gd name="connsiteX7" fmla="*/ 43017 w 163727"/>
                  <a:gd name="connsiteY7" fmla="*/ 643119 h 717650"/>
                  <a:gd name="connsiteX8" fmla="*/ 4917 w 163727"/>
                  <a:gd name="connsiteY8" fmla="*/ 470082 h 717650"/>
                  <a:gd name="connsiteX9" fmla="*/ 14442 w 163727"/>
                  <a:gd name="connsiteY9" fmla="*/ 443094 h 717650"/>
                  <a:gd name="connsiteX10" fmla="*/ 46192 w 163727"/>
                  <a:gd name="connsiteY10" fmla="*/ 314507 h 717650"/>
                  <a:gd name="connsiteX11" fmla="*/ 17617 w 163727"/>
                  <a:gd name="connsiteY11" fmla="*/ 465319 h 717650"/>
                  <a:gd name="connsiteX12" fmla="*/ 62067 w 163727"/>
                  <a:gd name="connsiteY12" fmla="*/ 609782 h 717650"/>
                  <a:gd name="connsiteX13" fmla="*/ 41429 w 163727"/>
                  <a:gd name="connsiteY13" fmla="*/ 373244 h 717650"/>
                  <a:gd name="connsiteX14" fmla="*/ 58892 w 163727"/>
                  <a:gd name="connsiteY14" fmla="*/ 538344 h 717650"/>
                  <a:gd name="connsiteX15" fmla="*/ 112867 w 163727"/>
                  <a:gd name="connsiteY15" fmla="*/ 676457 h 717650"/>
                  <a:gd name="connsiteX16" fmla="*/ 73179 w 163727"/>
                  <a:gd name="connsiteY16" fmla="*/ 500244 h 717650"/>
                  <a:gd name="connsiteX17" fmla="*/ 71592 w 163727"/>
                  <a:gd name="connsiteY17" fmla="*/ 289107 h 717650"/>
                  <a:gd name="connsiteX18" fmla="*/ 122392 w 163727"/>
                  <a:gd name="connsiteY18" fmla="*/ 163694 h 717650"/>
                  <a:gd name="connsiteX19" fmla="*/ 163667 w 163727"/>
                  <a:gd name="connsiteY19" fmla="*/ 1769 h 71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3727" h="717650">
                    <a:moveTo>
                      <a:pt x="163667" y="1769"/>
                    </a:moveTo>
                    <a:cubicBezTo>
                      <a:pt x="164990" y="-10931"/>
                      <a:pt x="144352" y="47542"/>
                      <a:pt x="130329" y="87494"/>
                    </a:cubicBezTo>
                    <a:cubicBezTo>
                      <a:pt x="116306" y="127446"/>
                      <a:pt x="95668" y="202853"/>
                      <a:pt x="79529" y="241482"/>
                    </a:cubicBezTo>
                    <a:cubicBezTo>
                      <a:pt x="63390" y="280111"/>
                      <a:pt x="46721" y="288048"/>
                      <a:pt x="33492" y="319269"/>
                    </a:cubicBezTo>
                    <a:cubicBezTo>
                      <a:pt x="20263" y="350490"/>
                      <a:pt x="1741" y="384886"/>
                      <a:pt x="154" y="428807"/>
                    </a:cubicBezTo>
                    <a:cubicBezTo>
                      <a:pt x="-1433" y="472728"/>
                      <a:pt x="9415" y="534905"/>
                      <a:pt x="23967" y="582794"/>
                    </a:cubicBezTo>
                    <a:cubicBezTo>
                      <a:pt x="38519" y="630683"/>
                      <a:pt x="84292" y="706090"/>
                      <a:pt x="87467" y="716144"/>
                    </a:cubicBezTo>
                    <a:cubicBezTo>
                      <a:pt x="90642" y="726198"/>
                      <a:pt x="56775" y="684129"/>
                      <a:pt x="43017" y="643119"/>
                    </a:cubicBezTo>
                    <a:cubicBezTo>
                      <a:pt x="29259" y="602109"/>
                      <a:pt x="9679" y="503419"/>
                      <a:pt x="4917" y="470082"/>
                    </a:cubicBezTo>
                    <a:cubicBezTo>
                      <a:pt x="155" y="436745"/>
                      <a:pt x="7563" y="469023"/>
                      <a:pt x="14442" y="443094"/>
                    </a:cubicBezTo>
                    <a:cubicBezTo>
                      <a:pt x="21321" y="417165"/>
                      <a:pt x="45663" y="310803"/>
                      <a:pt x="46192" y="314507"/>
                    </a:cubicBezTo>
                    <a:cubicBezTo>
                      <a:pt x="46721" y="318211"/>
                      <a:pt x="14971" y="416107"/>
                      <a:pt x="17617" y="465319"/>
                    </a:cubicBezTo>
                    <a:cubicBezTo>
                      <a:pt x="20263" y="514532"/>
                      <a:pt x="58098" y="625128"/>
                      <a:pt x="62067" y="609782"/>
                    </a:cubicBezTo>
                    <a:cubicBezTo>
                      <a:pt x="66036" y="594436"/>
                      <a:pt x="41958" y="385150"/>
                      <a:pt x="41429" y="373244"/>
                    </a:cubicBezTo>
                    <a:cubicBezTo>
                      <a:pt x="40900" y="361338"/>
                      <a:pt x="46986" y="487809"/>
                      <a:pt x="58892" y="538344"/>
                    </a:cubicBezTo>
                    <a:cubicBezTo>
                      <a:pt x="70798" y="588879"/>
                      <a:pt x="110486" y="682807"/>
                      <a:pt x="112867" y="676457"/>
                    </a:cubicBezTo>
                    <a:cubicBezTo>
                      <a:pt x="115248" y="670107"/>
                      <a:pt x="80058" y="564802"/>
                      <a:pt x="73179" y="500244"/>
                    </a:cubicBezTo>
                    <a:cubicBezTo>
                      <a:pt x="66300" y="435686"/>
                      <a:pt x="63390" y="345199"/>
                      <a:pt x="71592" y="289107"/>
                    </a:cubicBezTo>
                    <a:cubicBezTo>
                      <a:pt x="79794" y="233015"/>
                      <a:pt x="107840" y="210261"/>
                      <a:pt x="122392" y="163694"/>
                    </a:cubicBezTo>
                    <a:cubicBezTo>
                      <a:pt x="136944" y="117127"/>
                      <a:pt x="162344" y="14469"/>
                      <a:pt x="163667" y="17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: 図形 1219">
                <a:extLst>
                  <a:ext uri="{FF2B5EF4-FFF2-40B4-BE49-F238E27FC236}">
                    <a16:creationId xmlns:a16="http://schemas.microsoft.com/office/drawing/2014/main" id="{FB3D4DFF-B483-4541-93B3-351FB9152068}"/>
                  </a:ext>
                </a:extLst>
              </p:cNvPr>
              <p:cNvSpPr/>
              <p:nvPr/>
            </p:nvSpPr>
            <p:spPr>
              <a:xfrm>
                <a:off x="11074591" y="5295311"/>
                <a:ext cx="206184" cy="761005"/>
              </a:xfrm>
              <a:custGeom>
                <a:avLst/>
                <a:gdLst>
                  <a:gd name="connsiteX0" fmla="*/ 176022 w 206184"/>
                  <a:gd name="connsiteY0" fmla="*/ 2177 h 761005"/>
                  <a:gd name="connsiteX1" fmla="*/ 37909 w 206184"/>
                  <a:gd name="connsiteY1" fmla="*/ 299039 h 761005"/>
                  <a:gd name="connsiteX2" fmla="*/ 26797 w 206184"/>
                  <a:gd name="connsiteY2" fmla="*/ 386352 h 761005"/>
                  <a:gd name="connsiteX3" fmla="*/ 25209 w 206184"/>
                  <a:gd name="connsiteY3" fmla="*/ 507002 h 761005"/>
                  <a:gd name="connsiteX4" fmla="*/ 37909 w 206184"/>
                  <a:gd name="connsiteY4" fmla="*/ 413339 h 761005"/>
                  <a:gd name="connsiteX5" fmla="*/ 4572 w 206184"/>
                  <a:gd name="connsiteY5" fmla="*/ 372064 h 761005"/>
                  <a:gd name="connsiteX6" fmla="*/ 4572 w 206184"/>
                  <a:gd name="connsiteY6" fmla="*/ 546689 h 761005"/>
                  <a:gd name="connsiteX7" fmla="*/ 44259 w 206184"/>
                  <a:gd name="connsiteY7" fmla="*/ 707027 h 761005"/>
                  <a:gd name="connsiteX8" fmla="*/ 206184 w 206184"/>
                  <a:gd name="connsiteY8" fmla="*/ 761002 h 761005"/>
                  <a:gd name="connsiteX9" fmla="*/ 44259 w 206184"/>
                  <a:gd name="connsiteY9" fmla="*/ 708614 h 761005"/>
                  <a:gd name="connsiteX10" fmla="*/ 14097 w 206184"/>
                  <a:gd name="connsiteY10" fmla="*/ 530814 h 761005"/>
                  <a:gd name="connsiteX11" fmla="*/ 61722 w 206184"/>
                  <a:gd name="connsiteY11" fmla="*/ 275227 h 761005"/>
                  <a:gd name="connsiteX12" fmla="*/ 114109 w 206184"/>
                  <a:gd name="connsiteY12" fmla="*/ 168864 h 761005"/>
                  <a:gd name="connsiteX13" fmla="*/ 176022 w 206184"/>
                  <a:gd name="connsiteY13" fmla="*/ 2177 h 7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6184" h="761005">
                    <a:moveTo>
                      <a:pt x="176022" y="2177"/>
                    </a:moveTo>
                    <a:cubicBezTo>
                      <a:pt x="163322" y="23873"/>
                      <a:pt x="62780" y="235010"/>
                      <a:pt x="37909" y="299039"/>
                    </a:cubicBezTo>
                    <a:cubicBezTo>
                      <a:pt x="13038" y="363068"/>
                      <a:pt x="28914" y="351692"/>
                      <a:pt x="26797" y="386352"/>
                    </a:cubicBezTo>
                    <a:cubicBezTo>
                      <a:pt x="24680" y="421013"/>
                      <a:pt x="23357" y="502504"/>
                      <a:pt x="25209" y="507002"/>
                    </a:cubicBezTo>
                    <a:cubicBezTo>
                      <a:pt x="27061" y="511500"/>
                      <a:pt x="41349" y="435829"/>
                      <a:pt x="37909" y="413339"/>
                    </a:cubicBezTo>
                    <a:cubicBezTo>
                      <a:pt x="34469" y="390849"/>
                      <a:pt x="10128" y="349839"/>
                      <a:pt x="4572" y="372064"/>
                    </a:cubicBezTo>
                    <a:cubicBezTo>
                      <a:pt x="-984" y="394289"/>
                      <a:pt x="-2042" y="490862"/>
                      <a:pt x="4572" y="546689"/>
                    </a:cubicBezTo>
                    <a:cubicBezTo>
                      <a:pt x="11186" y="602516"/>
                      <a:pt x="10657" y="671308"/>
                      <a:pt x="44259" y="707027"/>
                    </a:cubicBezTo>
                    <a:cubicBezTo>
                      <a:pt x="77861" y="742746"/>
                      <a:pt x="206184" y="760738"/>
                      <a:pt x="206184" y="761002"/>
                    </a:cubicBezTo>
                    <a:cubicBezTo>
                      <a:pt x="206184" y="761266"/>
                      <a:pt x="76273" y="746979"/>
                      <a:pt x="44259" y="708614"/>
                    </a:cubicBezTo>
                    <a:cubicBezTo>
                      <a:pt x="12244" y="670249"/>
                      <a:pt x="11187" y="603045"/>
                      <a:pt x="14097" y="530814"/>
                    </a:cubicBezTo>
                    <a:cubicBezTo>
                      <a:pt x="17007" y="458583"/>
                      <a:pt x="45053" y="335552"/>
                      <a:pt x="61722" y="275227"/>
                    </a:cubicBezTo>
                    <a:cubicBezTo>
                      <a:pt x="78391" y="214902"/>
                      <a:pt x="96911" y="210668"/>
                      <a:pt x="114109" y="168864"/>
                    </a:cubicBezTo>
                    <a:cubicBezTo>
                      <a:pt x="131307" y="127060"/>
                      <a:pt x="188722" y="-19519"/>
                      <a:pt x="176022" y="21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: 図形 1220">
                <a:extLst>
                  <a:ext uri="{FF2B5EF4-FFF2-40B4-BE49-F238E27FC236}">
                    <a16:creationId xmlns:a16="http://schemas.microsoft.com/office/drawing/2014/main" id="{FBFAC6BA-78E2-4984-9AA8-30F16681632C}"/>
                  </a:ext>
                </a:extLst>
              </p:cNvPr>
              <p:cNvSpPr/>
              <p:nvPr/>
            </p:nvSpPr>
            <p:spPr>
              <a:xfrm>
                <a:off x="11147006" y="5688013"/>
                <a:ext cx="48044" cy="215900"/>
              </a:xfrm>
              <a:custGeom>
                <a:avLst/>
                <a:gdLst>
                  <a:gd name="connsiteX0" fmla="*/ 48044 w 48044"/>
                  <a:gd name="connsiteY0" fmla="*/ 0 h 215900"/>
                  <a:gd name="connsiteX1" fmla="*/ 419 w 48044"/>
                  <a:gd name="connsiteY1" fmla="*/ 144462 h 215900"/>
                  <a:gd name="connsiteX2" fmla="*/ 28994 w 48044"/>
                  <a:gd name="connsiteY2" fmla="*/ 2159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4" h="215900">
                    <a:moveTo>
                      <a:pt x="48044" y="0"/>
                    </a:moveTo>
                    <a:cubicBezTo>
                      <a:pt x="25819" y="54239"/>
                      <a:pt x="3594" y="108479"/>
                      <a:pt x="419" y="144462"/>
                    </a:cubicBezTo>
                    <a:cubicBezTo>
                      <a:pt x="-2756" y="180445"/>
                      <a:pt x="12590" y="177006"/>
                      <a:pt x="28994" y="21590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: 図形 1221">
                <a:extLst>
                  <a:ext uri="{FF2B5EF4-FFF2-40B4-BE49-F238E27FC236}">
                    <a16:creationId xmlns:a16="http://schemas.microsoft.com/office/drawing/2014/main" id="{2189FC0D-F57E-405A-9A05-DF884322D48D}"/>
                  </a:ext>
                </a:extLst>
              </p:cNvPr>
              <p:cNvSpPr/>
              <p:nvPr/>
            </p:nvSpPr>
            <p:spPr>
              <a:xfrm>
                <a:off x="11132776" y="5584640"/>
                <a:ext cx="91785" cy="450242"/>
              </a:xfrm>
              <a:custGeom>
                <a:avLst/>
                <a:gdLst>
                  <a:gd name="connsiteX0" fmla="*/ 65449 w 91785"/>
                  <a:gd name="connsiteY0" fmla="*/ 185 h 450242"/>
                  <a:gd name="connsiteX1" fmla="*/ 16237 w 91785"/>
                  <a:gd name="connsiteY1" fmla="*/ 216085 h 450242"/>
                  <a:gd name="connsiteX2" fmla="*/ 27349 w 91785"/>
                  <a:gd name="connsiteY2" fmla="*/ 300223 h 450242"/>
                  <a:gd name="connsiteX3" fmla="*/ 90849 w 91785"/>
                  <a:gd name="connsiteY3" fmla="*/ 447860 h 450242"/>
                  <a:gd name="connsiteX4" fmla="*/ 62274 w 91785"/>
                  <a:gd name="connsiteY4" fmla="*/ 387535 h 450242"/>
                  <a:gd name="connsiteX5" fmla="*/ 20999 w 91785"/>
                  <a:gd name="connsiteY5" fmla="*/ 335148 h 450242"/>
                  <a:gd name="connsiteX6" fmla="*/ 33699 w 91785"/>
                  <a:gd name="connsiteY6" fmla="*/ 351023 h 450242"/>
                  <a:gd name="connsiteX7" fmla="*/ 362 w 91785"/>
                  <a:gd name="connsiteY7" fmla="*/ 255773 h 450242"/>
                  <a:gd name="connsiteX8" fmla="*/ 65449 w 91785"/>
                  <a:gd name="connsiteY8" fmla="*/ 185 h 45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85" h="450242">
                    <a:moveTo>
                      <a:pt x="65449" y="185"/>
                    </a:moveTo>
                    <a:cubicBezTo>
                      <a:pt x="68095" y="-6430"/>
                      <a:pt x="22587" y="166079"/>
                      <a:pt x="16237" y="216085"/>
                    </a:cubicBezTo>
                    <a:cubicBezTo>
                      <a:pt x="9887" y="266091"/>
                      <a:pt x="14914" y="261594"/>
                      <a:pt x="27349" y="300223"/>
                    </a:cubicBezTo>
                    <a:cubicBezTo>
                      <a:pt x="39784" y="338852"/>
                      <a:pt x="85028" y="433308"/>
                      <a:pt x="90849" y="447860"/>
                    </a:cubicBezTo>
                    <a:cubicBezTo>
                      <a:pt x="96670" y="462412"/>
                      <a:pt x="73916" y="406320"/>
                      <a:pt x="62274" y="387535"/>
                    </a:cubicBezTo>
                    <a:cubicBezTo>
                      <a:pt x="50632" y="368750"/>
                      <a:pt x="25761" y="341233"/>
                      <a:pt x="20999" y="335148"/>
                    </a:cubicBezTo>
                    <a:cubicBezTo>
                      <a:pt x="16237" y="329063"/>
                      <a:pt x="37139" y="364252"/>
                      <a:pt x="33699" y="351023"/>
                    </a:cubicBezTo>
                    <a:cubicBezTo>
                      <a:pt x="30259" y="337794"/>
                      <a:pt x="-3871" y="311071"/>
                      <a:pt x="362" y="255773"/>
                    </a:cubicBezTo>
                    <a:cubicBezTo>
                      <a:pt x="4595" y="200475"/>
                      <a:pt x="62803" y="6800"/>
                      <a:pt x="65449" y="1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: 図形 1222">
                <a:extLst>
                  <a:ext uri="{FF2B5EF4-FFF2-40B4-BE49-F238E27FC236}">
                    <a16:creationId xmlns:a16="http://schemas.microsoft.com/office/drawing/2014/main" id="{5BF19D9A-97BC-482E-B48F-0C425BA32E1B}"/>
                  </a:ext>
                </a:extLst>
              </p:cNvPr>
              <p:cNvSpPr/>
              <p:nvPr/>
            </p:nvSpPr>
            <p:spPr>
              <a:xfrm>
                <a:off x="11234496" y="4911675"/>
                <a:ext cx="250337" cy="683895"/>
              </a:xfrm>
              <a:custGeom>
                <a:avLst/>
                <a:gdLst>
                  <a:gd name="connsiteX0" fmla="*/ 249479 w 250337"/>
                  <a:gd name="connsiteY0" fmla="*/ 7988 h 683895"/>
                  <a:gd name="connsiteX1" fmla="*/ 179629 w 250337"/>
                  <a:gd name="connsiteY1" fmla="*/ 315963 h 683895"/>
                  <a:gd name="connsiteX2" fmla="*/ 116129 w 250337"/>
                  <a:gd name="connsiteY2" fmla="*/ 492175 h 683895"/>
                  <a:gd name="connsiteX3" fmla="*/ 193917 w 250337"/>
                  <a:gd name="connsiteY3" fmla="*/ 201663 h 683895"/>
                  <a:gd name="connsiteX4" fmla="*/ 101842 w 250337"/>
                  <a:gd name="connsiteY4" fmla="*/ 503288 h 683895"/>
                  <a:gd name="connsiteX5" fmla="*/ 242 w 250337"/>
                  <a:gd name="connsiteY5" fmla="*/ 681088 h 683895"/>
                  <a:gd name="connsiteX6" fmla="*/ 132004 w 250337"/>
                  <a:gd name="connsiteY6" fmla="*/ 366763 h 683895"/>
                  <a:gd name="connsiteX7" fmla="*/ 212967 w 250337"/>
                  <a:gd name="connsiteY7" fmla="*/ 112763 h 683895"/>
                  <a:gd name="connsiteX8" fmla="*/ 249479 w 250337"/>
                  <a:gd name="connsiteY8" fmla="*/ 7988 h 68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37" h="683895">
                    <a:moveTo>
                      <a:pt x="249479" y="7988"/>
                    </a:moveTo>
                    <a:cubicBezTo>
                      <a:pt x="243923" y="41854"/>
                      <a:pt x="201854" y="235265"/>
                      <a:pt x="179629" y="315963"/>
                    </a:cubicBezTo>
                    <a:cubicBezTo>
                      <a:pt x="157404" y="396661"/>
                      <a:pt x="113748" y="511225"/>
                      <a:pt x="116129" y="492175"/>
                    </a:cubicBezTo>
                    <a:cubicBezTo>
                      <a:pt x="118510" y="473125"/>
                      <a:pt x="196298" y="199811"/>
                      <a:pt x="193917" y="201663"/>
                    </a:cubicBezTo>
                    <a:cubicBezTo>
                      <a:pt x="191536" y="203515"/>
                      <a:pt x="134121" y="423384"/>
                      <a:pt x="101842" y="503288"/>
                    </a:cubicBezTo>
                    <a:cubicBezTo>
                      <a:pt x="69563" y="583192"/>
                      <a:pt x="-4785" y="703842"/>
                      <a:pt x="242" y="681088"/>
                    </a:cubicBezTo>
                    <a:cubicBezTo>
                      <a:pt x="5269" y="658334"/>
                      <a:pt x="96550" y="461484"/>
                      <a:pt x="132004" y="366763"/>
                    </a:cubicBezTo>
                    <a:cubicBezTo>
                      <a:pt x="167458" y="272042"/>
                      <a:pt x="193388" y="170178"/>
                      <a:pt x="212967" y="112763"/>
                    </a:cubicBezTo>
                    <a:cubicBezTo>
                      <a:pt x="232546" y="55348"/>
                      <a:pt x="255035" y="-25878"/>
                      <a:pt x="249479" y="79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: 図形 1223">
                <a:extLst>
                  <a:ext uri="{FF2B5EF4-FFF2-40B4-BE49-F238E27FC236}">
                    <a16:creationId xmlns:a16="http://schemas.microsoft.com/office/drawing/2014/main" id="{FFDB7E87-B255-4C62-B90B-2650216957C7}"/>
                  </a:ext>
                </a:extLst>
              </p:cNvPr>
              <p:cNvSpPr/>
              <p:nvPr/>
            </p:nvSpPr>
            <p:spPr>
              <a:xfrm>
                <a:off x="11194406" y="5373554"/>
                <a:ext cx="224787" cy="660756"/>
              </a:xfrm>
              <a:custGeom>
                <a:avLst/>
                <a:gdLst>
                  <a:gd name="connsiteX0" fmla="*/ 89544 w 224787"/>
                  <a:gd name="connsiteY0" fmla="*/ 235084 h 660756"/>
                  <a:gd name="connsiteX1" fmla="*/ 8582 w 224787"/>
                  <a:gd name="connsiteY1" fmla="*/ 360496 h 660756"/>
                  <a:gd name="connsiteX2" fmla="*/ 5407 w 224787"/>
                  <a:gd name="connsiteY2" fmla="*/ 417646 h 660756"/>
                  <a:gd name="connsiteX3" fmla="*/ 35569 w 224787"/>
                  <a:gd name="connsiteY3" fmla="*/ 592271 h 660756"/>
                  <a:gd name="connsiteX4" fmla="*/ 62557 w 224787"/>
                  <a:gd name="connsiteY4" fmla="*/ 630371 h 660756"/>
                  <a:gd name="connsiteX5" fmla="*/ 126057 w 224787"/>
                  <a:gd name="connsiteY5" fmla="*/ 660534 h 660756"/>
                  <a:gd name="connsiteX6" fmla="*/ 154632 w 224787"/>
                  <a:gd name="connsiteY6" fmla="*/ 638309 h 660756"/>
                  <a:gd name="connsiteX7" fmla="*/ 224482 w 224787"/>
                  <a:gd name="connsiteY7" fmla="*/ 544646 h 660756"/>
                  <a:gd name="connsiteX8" fmla="*/ 124469 w 224787"/>
                  <a:gd name="connsiteY8" fmla="*/ 641484 h 660756"/>
                  <a:gd name="connsiteX9" fmla="*/ 29219 w 224787"/>
                  <a:gd name="connsiteY9" fmla="*/ 531946 h 660756"/>
                  <a:gd name="connsiteX10" fmla="*/ 6994 w 224787"/>
                  <a:gd name="connsiteY10" fmla="*/ 355734 h 660756"/>
                  <a:gd name="connsiteX11" fmla="*/ 127644 w 224787"/>
                  <a:gd name="connsiteY11" fmla="*/ 134 h 660756"/>
                  <a:gd name="connsiteX12" fmla="*/ 18107 w 224787"/>
                  <a:gd name="connsiteY12" fmla="*/ 312871 h 660756"/>
                  <a:gd name="connsiteX13" fmla="*/ 89544 w 224787"/>
                  <a:gd name="connsiteY13" fmla="*/ 235084 h 66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787" h="660756">
                    <a:moveTo>
                      <a:pt x="89544" y="235084"/>
                    </a:moveTo>
                    <a:cubicBezTo>
                      <a:pt x="87956" y="243022"/>
                      <a:pt x="22605" y="330069"/>
                      <a:pt x="8582" y="360496"/>
                    </a:cubicBezTo>
                    <a:cubicBezTo>
                      <a:pt x="-5441" y="390923"/>
                      <a:pt x="909" y="379017"/>
                      <a:pt x="5407" y="417646"/>
                    </a:cubicBezTo>
                    <a:cubicBezTo>
                      <a:pt x="9905" y="456275"/>
                      <a:pt x="26044" y="556817"/>
                      <a:pt x="35569" y="592271"/>
                    </a:cubicBezTo>
                    <a:cubicBezTo>
                      <a:pt x="45094" y="627725"/>
                      <a:pt x="47476" y="618994"/>
                      <a:pt x="62557" y="630371"/>
                    </a:cubicBezTo>
                    <a:cubicBezTo>
                      <a:pt x="77638" y="641748"/>
                      <a:pt x="110711" y="659211"/>
                      <a:pt x="126057" y="660534"/>
                    </a:cubicBezTo>
                    <a:cubicBezTo>
                      <a:pt x="141403" y="661857"/>
                      <a:pt x="138228" y="657624"/>
                      <a:pt x="154632" y="638309"/>
                    </a:cubicBezTo>
                    <a:cubicBezTo>
                      <a:pt x="171036" y="618994"/>
                      <a:pt x="229509" y="544117"/>
                      <a:pt x="224482" y="544646"/>
                    </a:cubicBezTo>
                    <a:cubicBezTo>
                      <a:pt x="219455" y="545175"/>
                      <a:pt x="157013" y="643601"/>
                      <a:pt x="124469" y="641484"/>
                    </a:cubicBezTo>
                    <a:cubicBezTo>
                      <a:pt x="91925" y="639367"/>
                      <a:pt x="48798" y="579571"/>
                      <a:pt x="29219" y="531946"/>
                    </a:cubicBezTo>
                    <a:cubicBezTo>
                      <a:pt x="9640" y="484321"/>
                      <a:pt x="-9410" y="444369"/>
                      <a:pt x="6994" y="355734"/>
                    </a:cubicBezTo>
                    <a:cubicBezTo>
                      <a:pt x="23398" y="267099"/>
                      <a:pt x="125792" y="7278"/>
                      <a:pt x="127644" y="134"/>
                    </a:cubicBezTo>
                    <a:cubicBezTo>
                      <a:pt x="129496" y="-7010"/>
                      <a:pt x="27896" y="272919"/>
                      <a:pt x="18107" y="312871"/>
                    </a:cubicBezTo>
                    <a:cubicBezTo>
                      <a:pt x="8317" y="352823"/>
                      <a:pt x="91132" y="227146"/>
                      <a:pt x="89544" y="235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: 図形 1224">
                <a:extLst>
                  <a:ext uri="{FF2B5EF4-FFF2-40B4-BE49-F238E27FC236}">
                    <a16:creationId xmlns:a16="http://schemas.microsoft.com/office/drawing/2014/main" id="{E9A7EDD6-DD2C-45E0-97C5-527235E0265C}"/>
                  </a:ext>
                </a:extLst>
              </p:cNvPr>
              <p:cNvSpPr/>
              <p:nvPr/>
            </p:nvSpPr>
            <p:spPr>
              <a:xfrm>
                <a:off x="11187630" y="5289070"/>
                <a:ext cx="191594" cy="629435"/>
              </a:xfrm>
              <a:custGeom>
                <a:avLst/>
                <a:gdLst>
                  <a:gd name="connsiteX0" fmla="*/ 67745 w 191594"/>
                  <a:gd name="connsiteY0" fmla="*/ 252893 h 629435"/>
                  <a:gd name="connsiteX1" fmla="*/ 4245 w 191594"/>
                  <a:gd name="connsiteY1" fmla="*/ 417993 h 629435"/>
                  <a:gd name="connsiteX2" fmla="*/ 9008 w 191594"/>
                  <a:gd name="connsiteY2" fmla="*/ 511655 h 629435"/>
                  <a:gd name="connsiteX3" fmla="*/ 34408 w 191594"/>
                  <a:gd name="connsiteY3" fmla="*/ 629130 h 629435"/>
                  <a:gd name="connsiteX4" fmla="*/ 23295 w 191594"/>
                  <a:gd name="connsiteY4" fmla="*/ 543405 h 629435"/>
                  <a:gd name="connsiteX5" fmla="*/ 23295 w 191594"/>
                  <a:gd name="connsiteY5" fmla="*/ 471968 h 629435"/>
                  <a:gd name="connsiteX6" fmla="*/ 191570 w 191594"/>
                  <a:gd name="connsiteY6" fmla="*/ 480 h 629435"/>
                  <a:gd name="connsiteX7" fmla="*/ 35995 w 191594"/>
                  <a:gd name="connsiteY7" fmla="*/ 381480 h 629435"/>
                  <a:gd name="connsiteX8" fmla="*/ 45520 w 191594"/>
                  <a:gd name="connsiteY8" fmla="*/ 308455 h 629435"/>
                  <a:gd name="connsiteX9" fmla="*/ 67745 w 191594"/>
                  <a:gd name="connsiteY9" fmla="*/ 252893 h 62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594" h="629435">
                    <a:moveTo>
                      <a:pt x="67745" y="252893"/>
                    </a:moveTo>
                    <a:cubicBezTo>
                      <a:pt x="60866" y="271149"/>
                      <a:pt x="14034" y="374866"/>
                      <a:pt x="4245" y="417993"/>
                    </a:cubicBezTo>
                    <a:cubicBezTo>
                      <a:pt x="-5544" y="461120"/>
                      <a:pt x="3981" y="476465"/>
                      <a:pt x="9008" y="511655"/>
                    </a:cubicBezTo>
                    <a:cubicBezTo>
                      <a:pt x="14035" y="546845"/>
                      <a:pt x="32027" y="623838"/>
                      <a:pt x="34408" y="629130"/>
                    </a:cubicBezTo>
                    <a:cubicBezTo>
                      <a:pt x="36789" y="634422"/>
                      <a:pt x="25147" y="569599"/>
                      <a:pt x="23295" y="543405"/>
                    </a:cubicBezTo>
                    <a:cubicBezTo>
                      <a:pt x="21443" y="517211"/>
                      <a:pt x="-4751" y="562455"/>
                      <a:pt x="23295" y="471968"/>
                    </a:cubicBezTo>
                    <a:cubicBezTo>
                      <a:pt x="51341" y="381481"/>
                      <a:pt x="189453" y="15561"/>
                      <a:pt x="191570" y="480"/>
                    </a:cubicBezTo>
                    <a:cubicBezTo>
                      <a:pt x="193687" y="-14601"/>
                      <a:pt x="60337" y="330151"/>
                      <a:pt x="35995" y="381480"/>
                    </a:cubicBezTo>
                    <a:cubicBezTo>
                      <a:pt x="11653" y="432809"/>
                      <a:pt x="41551" y="325124"/>
                      <a:pt x="45520" y="308455"/>
                    </a:cubicBezTo>
                    <a:cubicBezTo>
                      <a:pt x="49489" y="291786"/>
                      <a:pt x="74624" y="234637"/>
                      <a:pt x="67745" y="2528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: 図形 1225">
                <a:extLst>
                  <a:ext uri="{FF2B5EF4-FFF2-40B4-BE49-F238E27FC236}">
                    <a16:creationId xmlns:a16="http://schemas.microsoft.com/office/drawing/2014/main" id="{CCD9A5C2-1094-4BEF-B7EC-1BED951A1A87}"/>
                  </a:ext>
                </a:extLst>
              </p:cNvPr>
              <p:cNvSpPr/>
              <p:nvPr/>
            </p:nvSpPr>
            <p:spPr>
              <a:xfrm>
                <a:off x="11652210" y="4569668"/>
                <a:ext cx="63953" cy="524234"/>
              </a:xfrm>
              <a:custGeom>
                <a:avLst/>
                <a:gdLst>
                  <a:gd name="connsiteX0" fmla="*/ 40 w 63953"/>
                  <a:gd name="connsiteY0" fmla="*/ 2332 h 524234"/>
                  <a:gd name="connsiteX1" fmla="*/ 61953 w 63953"/>
                  <a:gd name="connsiteY1" fmla="*/ 307132 h 524234"/>
                  <a:gd name="connsiteX2" fmla="*/ 49253 w 63953"/>
                  <a:gd name="connsiteY2" fmla="*/ 523032 h 524234"/>
                  <a:gd name="connsiteX3" fmla="*/ 54015 w 63953"/>
                  <a:gd name="connsiteY3" fmla="*/ 211882 h 524234"/>
                  <a:gd name="connsiteX4" fmla="*/ 52428 w 63953"/>
                  <a:gd name="connsiteY4" fmla="*/ 167432 h 524234"/>
                  <a:gd name="connsiteX5" fmla="*/ 40 w 63953"/>
                  <a:gd name="connsiteY5" fmla="*/ 2332 h 52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53" h="524234">
                    <a:moveTo>
                      <a:pt x="40" y="2332"/>
                    </a:moveTo>
                    <a:cubicBezTo>
                      <a:pt x="1628" y="25615"/>
                      <a:pt x="53751" y="220349"/>
                      <a:pt x="61953" y="307132"/>
                    </a:cubicBezTo>
                    <a:cubicBezTo>
                      <a:pt x="70155" y="393915"/>
                      <a:pt x="50576" y="538907"/>
                      <a:pt x="49253" y="523032"/>
                    </a:cubicBezTo>
                    <a:cubicBezTo>
                      <a:pt x="47930" y="507157"/>
                      <a:pt x="53486" y="271149"/>
                      <a:pt x="54015" y="211882"/>
                    </a:cubicBezTo>
                    <a:cubicBezTo>
                      <a:pt x="54544" y="152615"/>
                      <a:pt x="60365" y="197859"/>
                      <a:pt x="52428" y="167432"/>
                    </a:cubicBezTo>
                    <a:cubicBezTo>
                      <a:pt x="44491" y="137005"/>
                      <a:pt x="-1548" y="-20951"/>
                      <a:pt x="40" y="23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: 図形 1226">
                <a:extLst>
                  <a:ext uri="{FF2B5EF4-FFF2-40B4-BE49-F238E27FC236}">
                    <a16:creationId xmlns:a16="http://schemas.microsoft.com/office/drawing/2014/main" id="{09A02353-8C3A-4F7F-9802-752A22381A5D}"/>
                  </a:ext>
                </a:extLst>
              </p:cNvPr>
              <p:cNvSpPr/>
              <p:nvPr/>
            </p:nvSpPr>
            <p:spPr>
              <a:xfrm>
                <a:off x="11608725" y="4498515"/>
                <a:ext cx="138308" cy="923102"/>
              </a:xfrm>
              <a:custGeom>
                <a:avLst/>
                <a:gdLst>
                  <a:gd name="connsiteX0" fmla="*/ 54638 w 138308"/>
                  <a:gd name="connsiteY0" fmla="*/ 2048 h 923102"/>
                  <a:gd name="connsiteX1" fmla="*/ 124488 w 138308"/>
                  <a:gd name="connsiteY1" fmla="*/ 262398 h 923102"/>
                  <a:gd name="connsiteX2" fmla="*/ 114963 w 138308"/>
                  <a:gd name="connsiteY2" fmla="*/ 619585 h 923102"/>
                  <a:gd name="connsiteX3" fmla="*/ 86388 w 138308"/>
                  <a:gd name="connsiteY3" fmla="*/ 702135 h 923102"/>
                  <a:gd name="connsiteX4" fmla="*/ 663 w 138308"/>
                  <a:gd name="connsiteY4" fmla="*/ 921210 h 923102"/>
                  <a:gd name="connsiteX5" fmla="*/ 49875 w 138308"/>
                  <a:gd name="connsiteY5" fmla="*/ 802148 h 923102"/>
                  <a:gd name="connsiteX6" fmla="*/ 108613 w 138308"/>
                  <a:gd name="connsiteY6" fmla="*/ 694198 h 923102"/>
                  <a:gd name="connsiteX7" fmla="*/ 24475 w 138308"/>
                  <a:gd name="connsiteY7" fmla="*/ 805323 h 923102"/>
                  <a:gd name="connsiteX8" fmla="*/ 114963 w 138308"/>
                  <a:gd name="connsiteY8" fmla="*/ 556085 h 923102"/>
                  <a:gd name="connsiteX9" fmla="*/ 134013 w 138308"/>
                  <a:gd name="connsiteY9" fmla="*/ 402098 h 923102"/>
                  <a:gd name="connsiteX10" fmla="*/ 54638 w 138308"/>
                  <a:gd name="connsiteY10" fmla="*/ 2048 h 92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308" h="923102">
                    <a:moveTo>
                      <a:pt x="54638" y="2048"/>
                    </a:moveTo>
                    <a:cubicBezTo>
                      <a:pt x="53050" y="-21235"/>
                      <a:pt x="114434" y="159475"/>
                      <a:pt x="124488" y="262398"/>
                    </a:cubicBezTo>
                    <a:cubicBezTo>
                      <a:pt x="134542" y="365321"/>
                      <a:pt x="121313" y="546295"/>
                      <a:pt x="114963" y="619585"/>
                    </a:cubicBezTo>
                    <a:cubicBezTo>
                      <a:pt x="108613" y="692875"/>
                      <a:pt x="105438" y="651864"/>
                      <a:pt x="86388" y="702135"/>
                    </a:cubicBezTo>
                    <a:cubicBezTo>
                      <a:pt x="67338" y="752406"/>
                      <a:pt x="6748" y="904541"/>
                      <a:pt x="663" y="921210"/>
                    </a:cubicBezTo>
                    <a:cubicBezTo>
                      <a:pt x="-5422" y="937879"/>
                      <a:pt x="31883" y="839983"/>
                      <a:pt x="49875" y="802148"/>
                    </a:cubicBezTo>
                    <a:cubicBezTo>
                      <a:pt x="67867" y="764313"/>
                      <a:pt x="108613" y="694198"/>
                      <a:pt x="108613" y="694198"/>
                    </a:cubicBezTo>
                    <a:cubicBezTo>
                      <a:pt x="104380" y="694727"/>
                      <a:pt x="23417" y="828342"/>
                      <a:pt x="24475" y="805323"/>
                    </a:cubicBezTo>
                    <a:cubicBezTo>
                      <a:pt x="25533" y="782304"/>
                      <a:pt x="96707" y="623289"/>
                      <a:pt x="114963" y="556085"/>
                    </a:cubicBezTo>
                    <a:cubicBezTo>
                      <a:pt x="133219" y="488881"/>
                      <a:pt x="145126" y="490733"/>
                      <a:pt x="134013" y="402098"/>
                    </a:cubicBezTo>
                    <a:cubicBezTo>
                      <a:pt x="122901" y="313463"/>
                      <a:pt x="56226" y="25331"/>
                      <a:pt x="54638" y="20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: 図形 1227">
                <a:extLst>
                  <a:ext uri="{FF2B5EF4-FFF2-40B4-BE49-F238E27FC236}">
                    <a16:creationId xmlns:a16="http://schemas.microsoft.com/office/drawing/2014/main" id="{49CD818B-262C-4F54-9018-2A4A43802EEC}"/>
                  </a:ext>
                </a:extLst>
              </p:cNvPr>
              <p:cNvSpPr/>
              <p:nvPr/>
            </p:nvSpPr>
            <p:spPr>
              <a:xfrm>
                <a:off x="11155160" y="5238991"/>
                <a:ext cx="539817" cy="840726"/>
              </a:xfrm>
              <a:custGeom>
                <a:avLst/>
                <a:gdLst>
                  <a:gd name="connsiteX0" fmla="*/ 538365 w 539817"/>
                  <a:gd name="connsiteY0" fmla="*/ 4522 h 840726"/>
                  <a:gd name="connsiteX1" fmla="*/ 341515 w 539817"/>
                  <a:gd name="connsiteY1" fmla="*/ 439497 h 840726"/>
                  <a:gd name="connsiteX2" fmla="*/ 366915 w 539817"/>
                  <a:gd name="connsiteY2" fmla="*/ 337897 h 840726"/>
                  <a:gd name="connsiteX3" fmla="*/ 312940 w 539817"/>
                  <a:gd name="connsiteY3" fmla="*/ 582372 h 840726"/>
                  <a:gd name="connsiteX4" fmla="*/ 224040 w 539817"/>
                  <a:gd name="connsiteY4" fmla="*/ 804622 h 840726"/>
                  <a:gd name="connsiteX5" fmla="*/ 200228 w 539817"/>
                  <a:gd name="connsiteY5" fmla="*/ 831609 h 840726"/>
                  <a:gd name="connsiteX6" fmla="*/ 163715 w 539817"/>
                  <a:gd name="connsiteY6" fmla="*/ 834784 h 840726"/>
                  <a:gd name="connsiteX7" fmla="*/ 70053 w 539817"/>
                  <a:gd name="connsiteY7" fmla="*/ 755409 h 840726"/>
                  <a:gd name="connsiteX8" fmla="*/ 1790 w 539817"/>
                  <a:gd name="connsiteY8" fmla="*/ 504584 h 840726"/>
                  <a:gd name="connsiteX9" fmla="*/ 35128 w 539817"/>
                  <a:gd name="connsiteY9" fmla="*/ 622059 h 840726"/>
                  <a:gd name="connsiteX10" fmla="*/ 190703 w 539817"/>
                  <a:gd name="connsiteY10" fmla="*/ 828434 h 840726"/>
                  <a:gd name="connsiteX11" fmla="*/ 297065 w 539817"/>
                  <a:gd name="connsiteY11" fmla="*/ 618884 h 840726"/>
                  <a:gd name="connsiteX12" fmla="*/ 324053 w 539817"/>
                  <a:gd name="connsiteY12" fmla="*/ 447434 h 840726"/>
                  <a:gd name="connsiteX13" fmla="*/ 425653 w 539817"/>
                  <a:gd name="connsiteY13" fmla="*/ 226772 h 840726"/>
                  <a:gd name="connsiteX14" fmla="*/ 538365 w 539817"/>
                  <a:gd name="connsiteY14" fmla="*/ 4522 h 8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817" h="840726">
                    <a:moveTo>
                      <a:pt x="538365" y="4522"/>
                    </a:moveTo>
                    <a:cubicBezTo>
                      <a:pt x="524342" y="39976"/>
                      <a:pt x="370090" y="383935"/>
                      <a:pt x="341515" y="439497"/>
                    </a:cubicBezTo>
                    <a:cubicBezTo>
                      <a:pt x="312940" y="495060"/>
                      <a:pt x="371677" y="314085"/>
                      <a:pt x="366915" y="337897"/>
                    </a:cubicBezTo>
                    <a:cubicBezTo>
                      <a:pt x="362153" y="361709"/>
                      <a:pt x="336753" y="504584"/>
                      <a:pt x="312940" y="582372"/>
                    </a:cubicBezTo>
                    <a:cubicBezTo>
                      <a:pt x="289127" y="660160"/>
                      <a:pt x="242825" y="763083"/>
                      <a:pt x="224040" y="804622"/>
                    </a:cubicBezTo>
                    <a:cubicBezTo>
                      <a:pt x="205255" y="846162"/>
                      <a:pt x="210282" y="826582"/>
                      <a:pt x="200228" y="831609"/>
                    </a:cubicBezTo>
                    <a:cubicBezTo>
                      <a:pt x="190174" y="836636"/>
                      <a:pt x="185411" y="847484"/>
                      <a:pt x="163715" y="834784"/>
                    </a:cubicBezTo>
                    <a:cubicBezTo>
                      <a:pt x="142019" y="822084"/>
                      <a:pt x="97040" y="810442"/>
                      <a:pt x="70053" y="755409"/>
                    </a:cubicBezTo>
                    <a:cubicBezTo>
                      <a:pt x="43066" y="700376"/>
                      <a:pt x="7611" y="526809"/>
                      <a:pt x="1790" y="504584"/>
                    </a:cubicBezTo>
                    <a:cubicBezTo>
                      <a:pt x="-4031" y="482359"/>
                      <a:pt x="3642" y="568084"/>
                      <a:pt x="35128" y="622059"/>
                    </a:cubicBezTo>
                    <a:cubicBezTo>
                      <a:pt x="66614" y="676034"/>
                      <a:pt x="147047" y="828963"/>
                      <a:pt x="190703" y="828434"/>
                    </a:cubicBezTo>
                    <a:cubicBezTo>
                      <a:pt x="234359" y="827905"/>
                      <a:pt x="274840" y="682384"/>
                      <a:pt x="297065" y="618884"/>
                    </a:cubicBezTo>
                    <a:cubicBezTo>
                      <a:pt x="319290" y="555384"/>
                      <a:pt x="302622" y="512786"/>
                      <a:pt x="324053" y="447434"/>
                    </a:cubicBezTo>
                    <a:cubicBezTo>
                      <a:pt x="345484" y="382082"/>
                      <a:pt x="390199" y="302178"/>
                      <a:pt x="425653" y="226772"/>
                    </a:cubicBezTo>
                    <a:cubicBezTo>
                      <a:pt x="461107" y="151366"/>
                      <a:pt x="552388" y="-30932"/>
                      <a:pt x="538365" y="45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: 図形 1228">
                <a:extLst>
                  <a:ext uri="{FF2B5EF4-FFF2-40B4-BE49-F238E27FC236}">
                    <a16:creationId xmlns:a16="http://schemas.microsoft.com/office/drawing/2014/main" id="{B9086373-EB90-4A4F-A2C1-B37C4F5DD85C}"/>
                  </a:ext>
                </a:extLst>
              </p:cNvPr>
              <p:cNvSpPr/>
              <p:nvPr/>
            </p:nvSpPr>
            <p:spPr>
              <a:xfrm>
                <a:off x="7963597" y="5228873"/>
                <a:ext cx="1611256" cy="548944"/>
              </a:xfrm>
              <a:custGeom>
                <a:avLst/>
                <a:gdLst>
                  <a:gd name="connsiteX0" fmla="*/ 2478 w 1611256"/>
                  <a:gd name="connsiteY0" fmla="*/ 352 h 548944"/>
                  <a:gd name="connsiteX1" fmla="*/ 243778 w 1611256"/>
                  <a:gd name="connsiteY1" fmla="*/ 47977 h 548944"/>
                  <a:gd name="connsiteX2" fmla="*/ 259653 w 1611256"/>
                  <a:gd name="connsiteY2" fmla="*/ 44802 h 548944"/>
                  <a:gd name="connsiteX3" fmla="*/ 548578 w 1611256"/>
                  <a:gd name="connsiteY3" fmla="*/ 238477 h 548944"/>
                  <a:gd name="connsiteX4" fmla="*/ 554928 w 1611256"/>
                  <a:gd name="connsiteY4" fmla="*/ 228952 h 548944"/>
                  <a:gd name="connsiteX5" fmla="*/ 139003 w 1611256"/>
                  <a:gd name="connsiteY5" fmla="*/ 60677 h 548944"/>
                  <a:gd name="connsiteX6" fmla="*/ 472378 w 1611256"/>
                  <a:gd name="connsiteY6" fmla="*/ 206727 h 548944"/>
                  <a:gd name="connsiteX7" fmla="*/ 34228 w 1611256"/>
                  <a:gd name="connsiteY7" fmla="*/ 171802 h 548944"/>
                  <a:gd name="connsiteX8" fmla="*/ 539053 w 1611256"/>
                  <a:gd name="connsiteY8" fmla="*/ 244827 h 548944"/>
                  <a:gd name="connsiteX9" fmla="*/ 643828 w 1611256"/>
                  <a:gd name="connsiteY9" fmla="*/ 260702 h 548944"/>
                  <a:gd name="connsiteX10" fmla="*/ 621603 w 1611256"/>
                  <a:gd name="connsiteY10" fmla="*/ 254352 h 548944"/>
                  <a:gd name="connsiteX11" fmla="*/ 1040703 w 1611256"/>
                  <a:gd name="connsiteY11" fmla="*/ 470252 h 548944"/>
                  <a:gd name="connsiteX12" fmla="*/ 758128 w 1611256"/>
                  <a:gd name="connsiteY12" fmla="*/ 476602 h 548944"/>
                  <a:gd name="connsiteX13" fmla="*/ 561278 w 1611256"/>
                  <a:gd name="connsiteY13" fmla="*/ 454377 h 548944"/>
                  <a:gd name="connsiteX14" fmla="*/ 1412178 w 1611256"/>
                  <a:gd name="connsiteY14" fmla="*/ 527402 h 548944"/>
                  <a:gd name="connsiteX15" fmla="*/ 1577278 w 1611256"/>
                  <a:gd name="connsiteY15" fmla="*/ 540102 h 548944"/>
                  <a:gd name="connsiteX16" fmla="*/ 904178 w 1611256"/>
                  <a:gd name="connsiteY16" fmla="*/ 406752 h 548944"/>
                  <a:gd name="connsiteX17" fmla="*/ 513653 w 1611256"/>
                  <a:gd name="connsiteY17" fmla="*/ 263877 h 548944"/>
                  <a:gd name="connsiteX18" fmla="*/ 186628 w 1611256"/>
                  <a:gd name="connsiteY18" fmla="*/ 174977 h 548944"/>
                  <a:gd name="connsiteX19" fmla="*/ 262828 w 1611256"/>
                  <a:gd name="connsiteY19" fmla="*/ 165452 h 548944"/>
                  <a:gd name="connsiteX20" fmla="*/ 65978 w 1611256"/>
                  <a:gd name="connsiteY20" fmla="*/ 159102 h 548944"/>
                  <a:gd name="connsiteX21" fmla="*/ 231078 w 1611256"/>
                  <a:gd name="connsiteY21" fmla="*/ 101952 h 548944"/>
                  <a:gd name="connsiteX22" fmla="*/ 415228 w 1611256"/>
                  <a:gd name="connsiteY22" fmla="*/ 76552 h 548944"/>
                  <a:gd name="connsiteX23" fmla="*/ 2478 w 1611256"/>
                  <a:gd name="connsiteY23" fmla="*/ 352 h 5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11256" h="548944">
                    <a:moveTo>
                      <a:pt x="2478" y="352"/>
                    </a:moveTo>
                    <a:cubicBezTo>
                      <a:pt x="-26097" y="-4410"/>
                      <a:pt x="200916" y="40569"/>
                      <a:pt x="243778" y="47977"/>
                    </a:cubicBezTo>
                    <a:cubicBezTo>
                      <a:pt x="286640" y="55385"/>
                      <a:pt x="208853" y="13052"/>
                      <a:pt x="259653" y="44802"/>
                    </a:cubicBezTo>
                    <a:cubicBezTo>
                      <a:pt x="310453" y="76552"/>
                      <a:pt x="499366" y="207785"/>
                      <a:pt x="548578" y="238477"/>
                    </a:cubicBezTo>
                    <a:cubicBezTo>
                      <a:pt x="597790" y="269169"/>
                      <a:pt x="623190" y="258585"/>
                      <a:pt x="554928" y="228952"/>
                    </a:cubicBezTo>
                    <a:cubicBezTo>
                      <a:pt x="486666" y="199319"/>
                      <a:pt x="152761" y="64381"/>
                      <a:pt x="139003" y="60677"/>
                    </a:cubicBezTo>
                    <a:cubicBezTo>
                      <a:pt x="125245" y="56973"/>
                      <a:pt x="489841" y="188206"/>
                      <a:pt x="472378" y="206727"/>
                    </a:cubicBezTo>
                    <a:cubicBezTo>
                      <a:pt x="454916" y="225248"/>
                      <a:pt x="23116" y="165452"/>
                      <a:pt x="34228" y="171802"/>
                    </a:cubicBezTo>
                    <a:cubicBezTo>
                      <a:pt x="45340" y="178152"/>
                      <a:pt x="437453" y="230010"/>
                      <a:pt x="539053" y="244827"/>
                    </a:cubicBezTo>
                    <a:lnTo>
                      <a:pt x="643828" y="260702"/>
                    </a:lnTo>
                    <a:cubicBezTo>
                      <a:pt x="657586" y="262289"/>
                      <a:pt x="555457" y="219427"/>
                      <a:pt x="621603" y="254352"/>
                    </a:cubicBezTo>
                    <a:cubicBezTo>
                      <a:pt x="687749" y="289277"/>
                      <a:pt x="1017949" y="433210"/>
                      <a:pt x="1040703" y="470252"/>
                    </a:cubicBezTo>
                    <a:cubicBezTo>
                      <a:pt x="1063457" y="507294"/>
                      <a:pt x="838032" y="479248"/>
                      <a:pt x="758128" y="476602"/>
                    </a:cubicBezTo>
                    <a:cubicBezTo>
                      <a:pt x="678224" y="473956"/>
                      <a:pt x="561278" y="454377"/>
                      <a:pt x="561278" y="454377"/>
                    </a:cubicBezTo>
                    <a:lnTo>
                      <a:pt x="1412178" y="527402"/>
                    </a:lnTo>
                    <a:cubicBezTo>
                      <a:pt x="1581511" y="541689"/>
                      <a:pt x="1661945" y="560210"/>
                      <a:pt x="1577278" y="540102"/>
                    </a:cubicBezTo>
                    <a:cubicBezTo>
                      <a:pt x="1492611" y="519994"/>
                      <a:pt x="1081449" y="452790"/>
                      <a:pt x="904178" y="406752"/>
                    </a:cubicBezTo>
                    <a:cubicBezTo>
                      <a:pt x="726907" y="360715"/>
                      <a:pt x="633245" y="302506"/>
                      <a:pt x="513653" y="263877"/>
                    </a:cubicBezTo>
                    <a:cubicBezTo>
                      <a:pt x="394061" y="225248"/>
                      <a:pt x="228432" y="191381"/>
                      <a:pt x="186628" y="174977"/>
                    </a:cubicBezTo>
                    <a:cubicBezTo>
                      <a:pt x="144824" y="158573"/>
                      <a:pt x="282936" y="168098"/>
                      <a:pt x="262828" y="165452"/>
                    </a:cubicBezTo>
                    <a:cubicBezTo>
                      <a:pt x="242720" y="162806"/>
                      <a:pt x="71270" y="169685"/>
                      <a:pt x="65978" y="159102"/>
                    </a:cubicBezTo>
                    <a:cubicBezTo>
                      <a:pt x="60686" y="148519"/>
                      <a:pt x="172870" y="115710"/>
                      <a:pt x="231078" y="101952"/>
                    </a:cubicBezTo>
                    <a:cubicBezTo>
                      <a:pt x="289286" y="88194"/>
                      <a:pt x="452270" y="91369"/>
                      <a:pt x="415228" y="76552"/>
                    </a:cubicBezTo>
                    <a:cubicBezTo>
                      <a:pt x="378186" y="61735"/>
                      <a:pt x="31053" y="5114"/>
                      <a:pt x="2478" y="3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: 図形 1229">
                <a:extLst>
                  <a:ext uri="{FF2B5EF4-FFF2-40B4-BE49-F238E27FC236}">
                    <a16:creationId xmlns:a16="http://schemas.microsoft.com/office/drawing/2014/main" id="{E4B4D09B-7BF7-48AF-85EA-BCBFC3E963C5}"/>
                  </a:ext>
                </a:extLst>
              </p:cNvPr>
              <p:cNvSpPr/>
              <p:nvPr/>
            </p:nvSpPr>
            <p:spPr>
              <a:xfrm>
                <a:off x="8281681" y="5398821"/>
                <a:ext cx="1885397" cy="456358"/>
              </a:xfrm>
              <a:custGeom>
                <a:avLst/>
                <a:gdLst>
                  <a:gd name="connsiteX0" fmla="*/ 471794 w 1885397"/>
                  <a:gd name="connsiteY0" fmla="*/ 189179 h 456358"/>
                  <a:gd name="connsiteX1" fmla="*/ 522594 w 1885397"/>
                  <a:gd name="connsiteY1" fmla="*/ 205054 h 456358"/>
                  <a:gd name="connsiteX2" fmla="*/ 928994 w 1885397"/>
                  <a:gd name="connsiteY2" fmla="*/ 313004 h 456358"/>
                  <a:gd name="connsiteX3" fmla="*/ 919469 w 1885397"/>
                  <a:gd name="connsiteY3" fmla="*/ 281254 h 456358"/>
                  <a:gd name="connsiteX4" fmla="*/ 1525894 w 1885397"/>
                  <a:gd name="connsiteY4" fmla="*/ 325704 h 456358"/>
                  <a:gd name="connsiteX5" fmla="*/ 1560819 w 1885397"/>
                  <a:gd name="connsiteY5" fmla="*/ 309829 h 456358"/>
                  <a:gd name="connsiteX6" fmla="*/ 1875144 w 1885397"/>
                  <a:gd name="connsiteY6" fmla="*/ 379679 h 456358"/>
                  <a:gd name="connsiteX7" fmla="*/ 1579869 w 1885397"/>
                  <a:gd name="connsiteY7" fmla="*/ 389204 h 456358"/>
                  <a:gd name="connsiteX8" fmla="*/ 1884669 w 1885397"/>
                  <a:gd name="connsiteY8" fmla="*/ 455879 h 456358"/>
                  <a:gd name="connsiteX9" fmla="*/ 1471919 w 1885397"/>
                  <a:gd name="connsiteY9" fmla="*/ 420954 h 456358"/>
                  <a:gd name="connsiteX10" fmla="*/ 1005194 w 1885397"/>
                  <a:gd name="connsiteY10" fmla="*/ 373329 h 456358"/>
                  <a:gd name="connsiteX11" fmla="*/ 1617969 w 1885397"/>
                  <a:gd name="connsiteY11" fmla="*/ 354279 h 456358"/>
                  <a:gd name="connsiteX12" fmla="*/ 1002019 w 1885397"/>
                  <a:gd name="connsiteY12" fmla="*/ 341579 h 456358"/>
                  <a:gd name="connsiteX13" fmla="*/ 798819 w 1885397"/>
                  <a:gd name="connsiteY13" fmla="*/ 322529 h 456358"/>
                  <a:gd name="connsiteX14" fmla="*/ 655944 w 1885397"/>
                  <a:gd name="connsiteY14" fmla="*/ 297129 h 456358"/>
                  <a:gd name="connsiteX15" fmla="*/ 1894 w 1885397"/>
                  <a:gd name="connsiteY15" fmla="*/ 1854 h 456358"/>
                  <a:gd name="connsiteX16" fmla="*/ 471794 w 1885397"/>
                  <a:gd name="connsiteY16" fmla="*/ 189179 h 45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5397" h="456358">
                    <a:moveTo>
                      <a:pt x="471794" y="189179"/>
                    </a:moveTo>
                    <a:cubicBezTo>
                      <a:pt x="558577" y="223046"/>
                      <a:pt x="522594" y="205054"/>
                      <a:pt x="522594" y="205054"/>
                    </a:cubicBezTo>
                    <a:cubicBezTo>
                      <a:pt x="598794" y="225692"/>
                      <a:pt x="862848" y="300304"/>
                      <a:pt x="928994" y="313004"/>
                    </a:cubicBezTo>
                    <a:cubicBezTo>
                      <a:pt x="995140" y="325704"/>
                      <a:pt x="819986" y="279137"/>
                      <a:pt x="919469" y="281254"/>
                    </a:cubicBezTo>
                    <a:cubicBezTo>
                      <a:pt x="1018952" y="283371"/>
                      <a:pt x="1419002" y="320942"/>
                      <a:pt x="1525894" y="325704"/>
                    </a:cubicBezTo>
                    <a:cubicBezTo>
                      <a:pt x="1632786" y="330467"/>
                      <a:pt x="1502611" y="300833"/>
                      <a:pt x="1560819" y="309829"/>
                    </a:cubicBezTo>
                    <a:cubicBezTo>
                      <a:pt x="1619027" y="318825"/>
                      <a:pt x="1871969" y="366450"/>
                      <a:pt x="1875144" y="379679"/>
                    </a:cubicBezTo>
                    <a:cubicBezTo>
                      <a:pt x="1878319" y="392908"/>
                      <a:pt x="1578282" y="376504"/>
                      <a:pt x="1579869" y="389204"/>
                    </a:cubicBezTo>
                    <a:cubicBezTo>
                      <a:pt x="1581456" y="401904"/>
                      <a:pt x="1902661" y="450587"/>
                      <a:pt x="1884669" y="455879"/>
                    </a:cubicBezTo>
                    <a:cubicBezTo>
                      <a:pt x="1866677" y="461171"/>
                      <a:pt x="1471919" y="420954"/>
                      <a:pt x="1471919" y="420954"/>
                    </a:cubicBezTo>
                    <a:cubicBezTo>
                      <a:pt x="1325340" y="407196"/>
                      <a:pt x="980852" y="384441"/>
                      <a:pt x="1005194" y="373329"/>
                    </a:cubicBezTo>
                    <a:cubicBezTo>
                      <a:pt x="1029536" y="362217"/>
                      <a:pt x="1618498" y="359571"/>
                      <a:pt x="1617969" y="354279"/>
                    </a:cubicBezTo>
                    <a:cubicBezTo>
                      <a:pt x="1617440" y="348987"/>
                      <a:pt x="1138544" y="346871"/>
                      <a:pt x="1002019" y="341579"/>
                    </a:cubicBezTo>
                    <a:cubicBezTo>
                      <a:pt x="865494" y="336287"/>
                      <a:pt x="856498" y="329937"/>
                      <a:pt x="798819" y="322529"/>
                    </a:cubicBezTo>
                    <a:cubicBezTo>
                      <a:pt x="741140" y="315121"/>
                      <a:pt x="788765" y="350575"/>
                      <a:pt x="655944" y="297129"/>
                    </a:cubicBezTo>
                    <a:cubicBezTo>
                      <a:pt x="523123" y="243683"/>
                      <a:pt x="35231" y="23550"/>
                      <a:pt x="1894" y="1854"/>
                    </a:cubicBezTo>
                    <a:cubicBezTo>
                      <a:pt x="-31444" y="-19842"/>
                      <a:pt x="385011" y="155312"/>
                      <a:pt x="471794" y="189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: 図形 1230">
                <a:extLst>
                  <a:ext uri="{FF2B5EF4-FFF2-40B4-BE49-F238E27FC236}">
                    <a16:creationId xmlns:a16="http://schemas.microsoft.com/office/drawing/2014/main" id="{12348CBC-22C2-48DF-AE1A-B45339AE8A2E}"/>
                  </a:ext>
                </a:extLst>
              </p:cNvPr>
              <p:cNvSpPr/>
              <p:nvPr/>
            </p:nvSpPr>
            <p:spPr>
              <a:xfrm rot="4338080">
                <a:off x="917601" y="5090321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: 図形 1231">
                <a:extLst>
                  <a:ext uri="{FF2B5EF4-FFF2-40B4-BE49-F238E27FC236}">
                    <a16:creationId xmlns:a16="http://schemas.microsoft.com/office/drawing/2014/main" id="{D8734410-9960-441D-8F50-F15ADFC015DC}"/>
                  </a:ext>
                </a:extLst>
              </p:cNvPr>
              <p:cNvSpPr/>
              <p:nvPr/>
            </p:nvSpPr>
            <p:spPr>
              <a:xfrm rot="4586777">
                <a:off x="49710" y="5078857"/>
                <a:ext cx="1132741" cy="398500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: 図形 1232">
                <a:extLst>
                  <a:ext uri="{FF2B5EF4-FFF2-40B4-BE49-F238E27FC236}">
                    <a16:creationId xmlns:a16="http://schemas.microsoft.com/office/drawing/2014/main" id="{7DFD8532-6468-4636-AFC2-49406FEF29A4}"/>
                  </a:ext>
                </a:extLst>
              </p:cNvPr>
              <p:cNvSpPr/>
              <p:nvPr/>
            </p:nvSpPr>
            <p:spPr>
              <a:xfrm rot="16575700" flipH="1">
                <a:off x="10782960" y="5151280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: 図形 1233">
                <a:extLst>
                  <a:ext uri="{FF2B5EF4-FFF2-40B4-BE49-F238E27FC236}">
                    <a16:creationId xmlns:a16="http://schemas.microsoft.com/office/drawing/2014/main" id="{41525298-984A-4DA3-BDCC-A6B13549C7BD}"/>
                  </a:ext>
                </a:extLst>
              </p:cNvPr>
              <p:cNvSpPr/>
              <p:nvPr/>
            </p:nvSpPr>
            <p:spPr>
              <a:xfrm rot="16200000" flipH="1">
                <a:off x="11125008" y="5125364"/>
                <a:ext cx="937717" cy="237208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932" name="フリーフォーム: 図形 931">
              <a:extLst>
                <a:ext uri="{FF2B5EF4-FFF2-40B4-BE49-F238E27FC236}">
                  <a16:creationId xmlns:a16="http://schemas.microsoft.com/office/drawing/2014/main" id="{F14DD7B0-625A-40DA-B0CF-40AB5A85433C}"/>
                </a:ext>
              </a:extLst>
            </p:cNvPr>
            <p:cNvSpPr/>
            <p:nvPr/>
          </p:nvSpPr>
          <p:spPr>
            <a:xfrm>
              <a:off x="5733229" y="1358314"/>
              <a:ext cx="274378" cy="267589"/>
            </a:xfrm>
            <a:custGeom>
              <a:avLst/>
              <a:gdLst>
                <a:gd name="connsiteX0" fmla="*/ 821 w 274378"/>
                <a:gd name="connsiteY0" fmla="*/ 586 h 267589"/>
                <a:gd name="connsiteX1" fmla="*/ 263288 w 274378"/>
                <a:gd name="connsiteY1" fmla="*/ 25986 h 267589"/>
                <a:gd name="connsiteX2" fmla="*/ 229421 w 274378"/>
                <a:gd name="connsiteY2" fmla="*/ 38686 h 267589"/>
                <a:gd name="connsiteX3" fmla="*/ 265404 w 274378"/>
                <a:gd name="connsiteY3" fmla="*/ 163569 h 267589"/>
                <a:gd name="connsiteX4" fmla="*/ 265404 w 274378"/>
                <a:gd name="connsiteY4" fmla="*/ 152986 h 267589"/>
                <a:gd name="connsiteX5" fmla="*/ 231538 w 274378"/>
                <a:gd name="connsiteY5" fmla="*/ 218603 h 267589"/>
                <a:gd name="connsiteX6" fmla="*/ 66438 w 274378"/>
                <a:gd name="connsiteY6" fmla="*/ 267286 h 267589"/>
                <a:gd name="connsiteX7" fmla="*/ 161688 w 274378"/>
                <a:gd name="connsiteY7" fmla="*/ 237653 h 267589"/>
                <a:gd name="connsiteX8" fmla="*/ 136288 w 274378"/>
                <a:gd name="connsiteY8" fmla="*/ 205903 h 267589"/>
                <a:gd name="connsiteX9" fmla="*/ 146871 w 274378"/>
                <a:gd name="connsiteY9" fmla="*/ 87369 h 267589"/>
                <a:gd name="connsiteX10" fmla="*/ 146871 w 274378"/>
                <a:gd name="connsiteY10" fmla="*/ 133936 h 267589"/>
                <a:gd name="connsiteX11" fmla="*/ 117238 w 274378"/>
                <a:gd name="connsiteY11" fmla="*/ 70436 h 267589"/>
                <a:gd name="connsiteX12" fmla="*/ 214604 w 274378"/>
                <a:gd name="connsiteY12" fmla="*/ 78903 h 267589"/>
                <a:gd name="connsiteX13" fmla="*/ 136288 w 274378"/>
                <a:gd name="connsiteY13" fmla="*/ 59853 h 267589"/>
                <a:gd name="connsiteX14" fmla="*/ 178621 w 274378"/>
                <a:gd name="connsiteY14" fmla="*/ 53503 h 267589"/>
                <a:gd name="connsiteX15" fmla="*/ 821 w 274378"/>
                <a:gd name="connsiteY15" fmla="*/ 586 h 26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378" h="267589">
                  <a:moveTo>
                    <a:pt x="821" y="586"/>
                  </a:moveTo>
                  <a:cubicBezTo>
                    <a:pt x="14932" y="-4000"/>
                    <a:pt x="225188" y="19636"/>
                    <a:pt x="263288" y="25986"/>
                  </a:cubicBezTo>
                  <a:cubicBezTo>
                    <a:pt x="301388" y="32336"/>
                    <a:pt x="229068" y="15756"/>
                    <a:pt x="229421" y="38686"/>
                  </a:cubicBezTo>
                  <a:cubicBezTo>
                    <a:pt x="229774" y="61616"/>
                    <a:pt x="259407" y="144519"/>
                    <a:pt x="265404" y="163569"/>
                  </a:cubicBezTo>
                  <a:cubicBezTo>
                    <a:pt x="271401" y="182619"/>
                    <a:pt x="271048" y="143814"/>
                    <a:pt x="265404" y="152986"/>
                  </a:cubicBezTo>
                  <a:cubicBezTo>
                    <a:pt x="259760" y="162158"/>
                    <a:pt x="264699" y="199553"/>
                    <a:pt x="231538" y="218603"/>
                  </a:cubicBezTo>
                  <a:cubicBezTo>
                    <a:pt x="198377" y="237653"/>
                    <a:pt x="78080" y="264111"/>
                    <a:pt x="66438" y="267286"/>
                  </a:cubicBezTo>
                  <a:cubicBezTo>
                    <a:pt x="54796" y="270461"/>
                    <a:pt x="150046" y="247883"/>
                    <a:pt x="161688" y="237653"/>
                  </a:cubicBezTo>
                  <a:cubicBezTo>
                    <a:pt x="173330" y="227423"/>
                    <a:pt x="138758" y="230950"/>
                    <a:pt x="136288" y="205903"/>
                  </a:cubicBezTo>
                  <a:cubicBezTo>
                    <a:pt x="133818" y="180856"/>
                    <a:pt x="145107" y="99364"/>
                    <a:pt x="146871" y="87369"/>
                  </a:cubicBezTo>
                  <a:cubicBezTo>
                    <a:pt x="148635" y="75374"/>
                    <a:pt x="151810" y="136758"/>
                    <a:pt x="146871" y="133936"/>
                  </a:cubicBezTo>
                  <a:cubicBezTo>
                    <a:pt x="141932" y="131114"/>
                    <a:pt x="105949" y="79608"/>
                    <a:pt x="117238" y="70436"/>
                  </a:cubicBezTo>
                  <a:cubicBezTo>
                    <a:pt x="128527" y="61264"/>
                    <a:pt x="211429" y="80667"/>
                    <a:pt x="214604" y="78903"/>
                  </a:cubicBezTo>
                  <a:cubicBezTo>
                    <a:pt x="217779" y="77139"/>
                    <a:pt x="142285" y="64086"/>
                    <a:pt x="136288" y="59853"/>
                  </a:cubicBezTo>
                  <a:cubicBezTo>
                    <a:pt x="130291" y="55620"/>
                    <a:pt x="198377" y="59148"/>
                    <a:pt x="178621" y="53503"/>
                  </a:cubicBezTo>
                  <a:cubicBezTo>
                    <a:pt x="158865" y="47859"/>
                    <a:pt x="-13290" y="5172"/>
                    <a:pt x="821" y="58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: 図形 932">
              <a:extLst>
                <a:ext uri="{FF2B5EF4-FFF2-40B4-BE49-F238E27FC236}">
                  <a16:creationId xmlns:a16="http://schemas.microsoft.com/office/drawing/2014/main" id="{139D7865-0BF7-47E9-8609-D43737C7B867}"/>
                </a:ext>
              </a:extLst>
            </p:cNvPr>
            <p:cNvSpPr/>
            <p:nvPr/>
          </p:nvSpPr>
          <p:spPr>
            <a:xfrm>
              <a:off x="5669301" y="1362106"/>
              <a:ext cx="309267" cy="238409"/>
            </a:xfrm>
            <a:custGeom>
              <a:avLst/>
              <a:gdLst>
                <a:gd name="connsiteX0" fmla="*/ 130366 w 309267"/>
                <a:gd name="connsiteY0" fmla="*/ 1027 h 238409"/>
                <a:gd name="connsiteX1" fmla="*/ 1249 w 309267"/>
                <a:gd name="connsiteY1" fmla="*/ 87811 h 238409"/>
                <a:gd name="connsiteX2" fmla="*/ 62632 w 309267"/>
                <a:gd name="connsiteY2" fmla="*/ 72994 h 238409"/>
                <a:gd name="connsiteX3" fmla="*/ 24532 w 309267"/>
                <a:gd name="connsiteY3" fmla="*/ 108977 h 238409"/>
                <a:gd name="connsiteX4" fmla="*/ 100732 w 309267"/>
                <a:gd name="connsiteY4" fmla="*/ 229627 h 238409"/>
                <a:gd name="connsiteX5" fmla="*/ 88032 w 309267"/>
                <a:gd name="connsiteY5" fmla="*/ 229627 h 238409"/>
                <a:gd name="connsiteX6" fmla="*/ 215032 w 309267"/>
                <a:gd name="connsiteY6" fmla="*/ 233861 h 238409"/>
                <a:gd name="connsiteX7" fmla="*/ 272182 w 309267"/>
                <a:gd name="connsiteY7" fmla="*/ 204227 h 238409"/>
                <a:gd name="connsiteX8" fmla="*/ 234082 w 309267"/>
                <a:gd name="connsiteY8" fmla="*/ 183061 h 238409"/>
                <a:gd name="connsiteX9" fmla="*/ 265832 w 309267"/>
                <a:gd name="connsiteY9" fmla="*/ 81461 h 238409"/>
                <a:gd name="connsiteX10" fmla="*/ 157882 w 309267"/>
                <a:gd name="connsiteY10" fmla="*/ 81461 h 238409"/>
                <a:gd name="connsiteX11" fmla="*/ 308166 w 309267"/>
                <a:gd name="connsiteY11" fmla="*/ 77227 h 238409"/>
                <a:gd name="connsiteX12" fmla="*/ 221382 w 309267"/>
                <a:gd name="connsiteY12" fmla="*/ 41244 h 238409"/>
                <a:gd name="connsiteX13" fmla="*/ 130366 w 309267"/>
                <a:gd name="connsiteY13" fmla="*/ 1027 h 23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267" h="238409">
                  <a:moveTo>
                    <a:pt x="130366" y="1027"/>
                  </a:moveTo>
                  <a:cubicBezTo>
                    <a:pt x="93677" y="8788"/>
                    <a:pt x="12538" y="75817"/>
                    <a:pt x="1249" y="87811"/>
                  </a:cubicBezTo>
                  <a:cubicBezTo>
                    <a:pt x="-10040" y="99805"/>
                    <a:pt x="58751" y="69466"/>
                    <a:pt x="62632" y="72994"/>
                  </a:cubicBezTo>
                  <a:cubicBezTo>
                    <a:pt x="66513" y="76522"/>
                    <a:pt x="18182" y="82872"/>
                    <a:pt x="24532" y="108977"/>
                  </a:cubicBezTo>
                  <a:cubicBezTo>
                    <a:pt x="30882" y="135082"/>
                    <a:pt x="90149" y="209519"/>
                    <a:pt x="100732" y="229627"/>
                  </a:cubicBezTo>
                  <a:cubicBezTo>
                    <a:pt x="111315" y="249735"/>
                    <a:pt x="68982" y="228921"/>
                    <a:pt x="88032" y="229627"/>
                  </a:cubicBezTo>
                  <a:cubicBezTo>
                    <a:pt x="107082" y="230333"/>
                    <a:pt x="184340" y="238094"/>
                    <a:pt x="215032" y="233861"/>
                  </a:cubicBezTo>
                  <a:cubicBezTo>
                    <a:pt x="245724" y="229628"/>
                    <a:pt x="269007" y="212694"/>
                    <a:pt x="272182" y="204227"/>
                  </a:cubicBezTo>
                  <a:cubicBezTo>
                    <a:pt x="275357" y="195760"/>
                    <a:pt x="235140" y="203522"/>
                    <a:pt x="234082" y="183061"/>
                  </a:cubicBezTo>
                  <a:cubicBezTo>
                    <a:pt x="233024" y="162600"/>
                    <a:pt x="278532" y="98394"/>
                    <a:pt x="265832" y="81461"/>
                  </a:cubicBezTo>
                  <a:cubicBezTo>
                    <a:pt x="253132" y="64528"/>
                    <a:pt x="150826" y="82167"/>
                    <a:pt x="157882" y="81461"/>
                  </a:cubicBezTo>
                  <a:cubicBezTo>
                    <a:pt x="164938" y="80755"/>
                    <a:pt x="297583" y="83930"/>
                    <a:pt x="308166" y="77227"/>
                  </a:cubicBezTo>
                  <a:cubicBezTo>
                    <a:pt x="318749" y="70524"/>
                    <a:pt x="250310" y="50769"/>
                    <a:pt x="221382" y="41244"/>
                  </a:cubicBezTo>
                  <a:cubicBezTo>
                    <a:pt x="192454" y="31719"/>
                    <a:pt x="167055" y="-6734"/>
                    <a:pt x="130366" y="102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: 図形 933">
              <a:extLst>
                <a:ext uri="{FF2B5EF4-FFF2-40B4-BE49-F238E27FC236}">
                  <a16:creationId xmlns:a16="http://schemas.microsoft.com/office/drawing/2014/main" id="{A5F4C679-5590-4423-814A-24779A1D220B}"/>
                </a:ext>
              </a:extLst>
            </p:cNvPr>
            <p:cNvSpPr/>
            <p:nvPr/>
          </p:nvSpPr>
          <p:spPr>
            <a:xfrm>
              <a:off x="6122644" y="1353247"/>
              <a:ext cx="301563" cy="242872"/>
            </a:xfrm>
            <a:custGeom>
              <a:avLst/>
              <a:gdLst>
                <a:gd name="connsiteX0" fmla="*/ 873 w 301563"/>
                <a:gd name="connsiteY0" fmla="*/ 69153 h 242872"/>
                <a:gd name="connsiteX1" fmla="*/ 113056 w 301563"/>
                <a:gd name="connsiteY1" fmla="*/ 1420 h 242872"/>
                <a:gd name="connsiteX2" fmla="*/ 242173 w 301563"/>
                <a:gd name="connsiteY2" fmla="*/ 24703 h 242872"/>
                <a:gd name="connsiteX3" fmla="*/ 248523 w 301563"/>
                <a:gd name="connsiteY3" fmla="*/ 43753 h 242872"/>
                <a:gd name="connsiteX4" fmla="*/ 301439 w 301563"/>
                <a:gd name="connsiteY4" fmla="*/ 103020 h 242872"/>
                <a:gd name="connsiteX5" fmla="*/ 231589 w 301563"/>
                <a:gd name="connsiteY5" fmla="*/ 236370 h 242872"/>
                <a:gd name="connsiteX6" fmla="*/ 248523 w 301563"/>
                <a:gd name="connsiteY6" fmla="*/ 217320 h 242872"/>
                <a:gd name="connsiteX7" fmla="*/ 290856 w 301563"/>
                <a:gd name="connsiteY7" fmla="*/ 174986 h 242872"/>
                <a:gd name="connsiteX8" fmla="*/ 180789 w 301563"/>
                <a:gd name="connsiteY8" fmla="*/ 227903 h 242872"/>
                <a:gd name="connsiteX9" fmla="*/ 199839 w 301563"/>
                <a:gd name="connsiteY9" fmla="*/ 177103 h 242872"/>
                <a:gd name="connsiteX10" fmla="*/ 163856 w 301563"/>
                <a:gd name="connsiteY10" fmla="*/ 134770 h 242872"/>
                <a:gd name="connsiteX11" fmla="*/ 132106 w 301563"/>
                <a:gd name="connsiteY11" fmla="*/ 117836 h 242872"/>
                <a:gd name="connsiteX12" fmla="*/ 174439 w 301563"/>
                <a:gd name="connsiteY12" fmla="*/ 56453 h 242872"/>
                <a:gd name="connsiteX13" fmla="*/ 873 w 301563"/>
                <a:gd name="connsiteY13" fmla="*/ 69153 h 24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563" h="242872">
                  <a:moveTo>
                    <a:pt x="873" y="69153"/>
                  </a:moveTo>
                  <a:cubicBezTo>
                    <a:pt x="-9357" y="59981"/>
                    <a:pt x="72839" y="8828"/>
                    <a:pt x="113056" y="1420"/>
                  </a:cubicBezTo>
                  <a:cubicBezTo>
                    <a:pt x="153273" y="-5988"/>
                    <a:pt x="219595" y="17647"/>
                    <a:pt x="242173" y="24703"/>
                  </a:cubicBezTo>
                  <a:cubicBezTo>
                    <a:pt x="264751" y="31758"/>
                    <a:pt x="238645" y="30700"/>
                    <a:pt x="248523" y="43753"/>
                  </a:cubicBezTo>
                  <a:cubicBezTo>
                    <a:pt x="258401" y="56806"/>
                    <a:pt x="304261" y="70917"/>
                    <a:pt x="301439" y="103020"/>
                  </a:cubicBezTo>
                  <a:cubicBezTo>
                    <a:pt x="298617" y="135123"/>
                    <a:pt x="240408" y="217320"/>
                    <a:pt x="231589" y="236370"/>
                  </a:cubicBezTo>
                  <a:cubicBezTo>
                    <a:pt x="222770" y="255420"/>
                    <a:pt x="238645" y="227551"/>
                    <a:pt x="248523" y="217320"/>
                  </a:cubicBezTo>
                  <a:cubicBezTo>
                    <a:pt x="258401" y="207089"/>
                    <a:pt x="302145" y="173222"/>
                    <a:pt x="290856" y="174986"/>
                  </a:cubicBezTo>
                  <a:cubicBezTo>
                    <a:pt x="279567" y="176750"/>
                    <a:pt x="195958" y="227550"/>
                    <a:pt x="180789" y="227903"/>
                  </a:cubicBezTo>
                  <a:cubicBezTo>
                    <a:pt x="165620" y="228256"/>
                    <a:pt x="202661" y="192625"/>
                    <a:pt x="199839" y="177103"/>
                  </a:cubicBezTo>
                  <a:cubicBezTo>
                    <a:pt x="197017" y="161581"/>
                    <a:pt x="175145" y="144648"/>
                    <a:pt x="163856" y="134770"/>
                  </a:cubicBezTo>
                  <a:cubicBezTo>
                    <a:pt x="152567" y="124892"/>
                    <a:pt x="130342" y="130889"/>
                    <a:pt x="132106" y="117836"/>
                  </a:cubicBezTo>
                  <a:cubicBezTo>
                    <a:pt x="133870" y="104783"/>
                    <a:pt x="192431" y="62450"/>
                    <a:pt x="174439" y="56453"/>
                  </a:cubicBezTo>
                  <a:cubicBezTo>
                    <a:pt x="156447" y="50456"/>
                    <a:pt x="11103" y="78325"/>
                    <a:pt x="873" y="691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: 図形 934">
              <a:extLst>
                <a:ext uri="{FF2B5EF4-FFF2-40B4-BE49-F238E27FC236}">
                  <a16:creationId xmlns:a16="http://schemas.microsoft.com/office/drawing/2014/main" id="{F08284FA-50CB-4171-8F43-8A136119F4F8}"/>
                </a:ext>
              </a:extLst>
            </p:cNvPr>
            <p:cNvSpPr/>
            <p:nvPr/>
          </p:nvSpPr>
          <p:spPr>
            <a:xfrm>
              <a:off x="6123919" y="1384291"/>
              <a:ext cx="311942" cy="234971"/>
            </a:xfrm>
            <a:custGeom>
              <a:avLst/>
              <a:gdLst>
                <a:gd name="connsiteX0" fmla="*/ 65214 w 311942"/>
                <a:gd name="connsiteY0" fmla="*/ 9 h 234971"/>
                <a:gd name="connsiteX1" fmla="*/ 304398 w 311942"/>
                <a:gd name="connsiteY1" fmla="*/ 114309 h 234971"/>
                <a:gd name="connsiteX2" fmla="*/ 249364 w 311942"/>
                <a:gd name="connsiteY2" fmla="*/ 190509 h 234971"/>
                <a:gd name="connsiteX3" fmla="*/ 221848 w 311942"/>
                <a:gd name="connsiteY3" fmla="*/ 215909 h 234971"/>
                <a:gd name="connsiteX4" fmla="*/ 135064 w 311942"/>
                <a:gd name="connsiteY4" fmla="*/ 234959 h 234971"/>
                <a:gd name="connsiteX5" fmla="*/ 65214 w 311942"/>
                <a:gd name="connsiteY5" fmla="*/ 218026 h 234971"/>
                <a:gd name="connsiteX6" fmla="*/ 39814 w 311942"/>
                <a:gd name="connsiteY6" fmla="*/ 175692 h 234971"/>
                <a:gd name="connsiteX7" fmla="*/ 58864 w 311942"/>
                <a:gd name="connsiteY7" fmla="*/ 175692 h 234971"/>
                <a:gd name="connsiteX8" fmla="*/ 14414 w 311942"/>
                <a:gd name="connsiteY8" fmla="*/ 88909 h 234971"/>
                <a:gd name="connsiteX9" fmla="*/ 3831 w 311942"/>
                <a:gd name="connsiteY9" fmla="*/ 150292 h 234971"/>
                <a:gd name="connsiteX10" fmla="*/ 73681 w 311942"/>
                <a:gd name="connsiteY10" fmla="*/ 198976 h 234971"/>
                <a:gd name="connsiteX11" fmla="*/ 183748 w 311942"/>
                <a:gd name="connsiteY11" fmla="*/ 146059 h 234971"/>
                <a:gd name="connsiteX12" fmla="*/ 171048 w 311942"/>
                <a:gd name="connsiteY12" fmla="*/ 120659 h 234971"/>
                <a:gd name="connsiteX13" fmla="*/ 65214 w 311942"/>
                <a:gd name="connsiteY13" fmla="*/ 9 h 2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942" h="234971">
                  <a:moveTo>
                    <a:pt x="65214" y="9"/>
                  </a:moveTo>
                  <a:cubicBezTo>
                    <a:pt x="87439" y="-1049"/>
                    <a:pt x="273706" y="82559"/>
                    <a:pt x="304398" y="114309"/>
                  </a:cubicBezTo>
                  <a:cubicBezTo>
                    <a:pt x="335090" y="146059"/>
                    <a:pt x="263122" y="173576"/>
                    <a:pt x="249364" y="190509"/>
                  </a:cubicBezTo>
                  <a:cubicBezTo>
                    <a:pt x="235606" y="207442"/>
                    <a:pt x="240898" y="208501"/>
                    <a:pt x="221848" y="215909"/>
                  </a:cubicBezTo>
                  <a:cubicBezTo>
                    <a:pt x="202798" y="223317"/>
                    <a:pt x="161170" y="234606"/>
                    <a:pt x="135064" y="234959"/>
                  </a:cubicBezTo>
                  <a:cubicBezTo>
                    <a:pt x="108958" y="235312"/>
                    <a:pt x="81089" y="227904"/>
                    <a:pt x="65214" y="218026"/>
                  </a:cubicBezTo>
                  <a:cubicBezTo>
                    <a:pt x="49339" y="208148"/>
                    <a:pt x="40872" y="182748"/>
                    <a:pt x="39814" y="175692"/>
                  </a:cubicBezTo>
                  <a:cubicBezTo>
                    <a:pt x="38756" y="168636"/>
                    <a:pt x="63097" y="190156"/>
                    <a:pt x="58864" y="175692"/>
                  </a:cubicBezTo>
                  <a:cubicBezTo>
                    <a:pt x="54631" y="161228"/>
                    <a:pt x="23586" y="93142"/>
                    <a:pt x="14414" y="88909"/>
                  </a:cubicBezTo>
                  <a:cubicBezTo>
                    <a:pt x="5242" y="84676"/>
                    <a:pt x="-6047" y="131948"/>
                    <a:pt x="3831" y="150292"/>
                  </a:cubicBezTo>
                  <a:cubicBezTo>
                    <a:pt x="13709" y="168637"/>
                    <a:pt x="43695" y="199682"/>
                    <a:pt x="73681" y="198976"/>
                  </a:cubicBezTo>
                  <a:cubicBezTo>
                    <a:pt x="103667" y="198271"/>
                    <a:pt x="167520" y="159112"/>
                    <a:pt x="183748" y="146059"/>
                  </a:cubicBezTo>
                  <a:cubicBezTo>
                    <a:pt x="199976" y="133006"/>
                    <a:pt x="193273" y="138298"/>
                    <a:pt x="171048" y="120659"/>
                  </a:cubicBezTo>
                  <a:cubicBezTo>
                    <a:pt x="148823" y="103020"/>
                    <a:pt x="42989" y="1067"/>
                    <a:pt x="65214" y="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: 図形 935">
              <a:extLst>
                <a:ext uri="{FF2B5EF4-FFF2-40B4-BE49-F238E27FC236}">
                  <a16:creationId xmlns:a16="http://schemas.microsoft.com/office/drawing/2014/main" id="{89CB992C-D3F1-41DD-A1A0-A092E76B70C8}"/>
                </a:ext>
              </a:extLst>
            </p:cNvPr>
            <p:cNvSpPr/>
            <p:nvPr/>
          </p:nvSpPr>
          <p:spPr>
            <a:xfrm>
              <a:off x="6127864" y="1390594"/>
              <a:ext cx="235776" cy="209256"/>
            </a:xfrm>
            <a:custGeom>
              <a:avLst/>
              <a:gdLst>
                <a:gd name="connsiteX0" fmla="*/ 18936 w 235776"/>
                <a:gd name="connsiteY0" fmla="*/ 56 h 209256"/>
                <a:gd name="connsiteX1" fmla="*/ 192503 w 235776"/>
                <a:gd name="connsiteY1" fmla="*/ 78373 h 209256"/>
                <a:gd name="connsiteX2" fmla="*/ 222136 w 235776"/>
                <a:gd name="connsiteY2" fmla="*/ 133406 h 209256"/>
                <a:gd name="connsiteX3" fmla="*/ 226369 w 235776"/>
                <a:gd name="connsiteY3" fmla="*/ 156689 h 209256"/>
                <a:gd name="connsiteX4" fmla="*/ 97253 w 235776"/>
                <a:gd name="connsiteY4" fmla="*/ 207489 h 209256"/>
                <a:gd name="connsiteX5" fmla="*/ 46453 w 235776"/>
                <a:gd name="connsiteY5" fmla="*/ 190556 h 209256"/>
                <a:gd name="connsiteX6" fmla="*/ 21053 w 235776"/>
                <a:gd name="connsiteY6" fmla="*/ 122823 h 209256"/>
                <a:gd name="connsiteX7" fmla="*/ 31636 w 235776"/>
                <a:gd name="connsiteY7" fmla="*/ 137639 h 209256"/>
                <a:gd name="connsiteX8" fmla="*/ 4119 w 235776"/>
                <a:gd name="connsiteY8" fmla="*/ 91073 h 209256"/>
                <a:gd name="connsiteX9" fmla="*/ 18936 w 235776"/>
                <a:gd name="connsiteY9" fmla="*/ 56 h 20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776" h="209256">
                  <a:moveTo>
                    <a:pt x="18936" y="56"/>
                  </a:moveTo>
                  <a:cubicBezTo>
                    <a:pt x="50333" y="-2061"/>
                    <a:pt x="158636" y="56148"/>
                    <a:pt x="192503" y="78373"/>
                  </a:cubicBezTo>
                  <a:cubicBezTo>
                    <a:pt x="226370" y="100598"/>
                    <a:pt x="216492" y="120353"/>
                    <a:pt x="222136" y="133406"/>
                  </a:cubicBezTo>
                  <a:cubicBezTo>
                    <a:pt x="227780" y="146459"/>
                    <a:pt x="247183" y="144342"/>
                    <a:pt x="226369" y="156689"/>
                  </a:cubicBezTo>
                  <a:cubicBezTo>
                    <a:pt x="205555" y="169036"/>
                    <a:pt x="127239" y="201845"/>
                    <a:pt x="97253" y="207489"/>
                  </a:cubicBezTo>
                  <a:cubicBezTo>
                    <a:pt x="67267" y="213133"/>
                    <a:pt x="59153" y="204667"/>
                    <a:pt x="46453" y="190556"/>
                  </a:cubicBezTo>
                  <a:cubicBezTo>
                    <a:pt x="33753" y="176445"/>
                    <a:pt x="23523" y="131643"/>
                    <a:pt x="21053" y="122823"/>
                  </a:cubicBezTo>
                  <a:cubicBezTo>
                    <a:pt x="18583" y="114004"/>
                    <a:pt x="34458" y="142931"/>
                    <a:pt x="31636" y="137639"/>
                  </a:cubicBezTo>
                  <a:cubicBezTo>
                    <a:pt x="28814" y="132347"/>
                    <a:pt x="3414" y="111534"/>
                    <a:pt x="4119" y="91073"/>
                  </a:cubicBezTo>
                  <a:cubicBezTo>
                    <a:pt x="4824" y="70612"/>
                    <a:pt x="-12461" y="2173"/>
                    <a:pt x="18936" y="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: 図形 936">
              <a:extLst>
                <a:ext uri="{FF2B5EF4-FFF2-40B4-BE49-F238E27FC236}">
                  <a16:creationId xmlns:a16="http://schemas.microsoft.com/office/drawing/2014/main" id="{49598FF3-64D8-419E-9550-7BC6BD5C7C19}"/>
                </a:ext>
              </a:extLst>
            </p:cNvPr>
            <p:cNvSpPr/>
            <p:nvPr/>
          </p:nvSpPr>
          <p:spPr>
            <a:xfrm>
              <a:off x="5695380" y="1296341"/>
              <a:ext cx="294966" cy="77642"/>
            </a:xfrm>
            <a:custGeom>
              <a:avLst/>
              <a:gdLst>
                <a:gd name="connsiteX0" fmla="*/ 570 w 294966"/>
                <a:gd name="connsiteY0" fmla="*/ 46684 h 77642"/>
                <a:gd name="connsiteX1" fmla="*/ 205358 w 294966"/>
                <a:gd name="connsiteY1" fmla="*/ 3822 h 77642"/>
                <a:gd name="connsiteX2" fmla="*/ 176783 w 294966"/>
                <a:gd name="connsiteY2" fmla="*/ 10172 h 77642"/>
                <a:gd name="connsiteX3" fmla="*/ 294258 w 294966"/>
                <a:gd name="connsiteY3" fmla="*/ 75259 h 77642"/>
                <a:gd name="connsiteX4" fmla="*/ 227583 w 294966"/>
                <a:gd name="connsiteY4" fmla="*/ 64147 h 77642"/>
                <a:gd name="connsiteX5" fmla="*/ 264095 w 294966"/>
                <a:gd name="connsiteY5" fmla="*/ 70497 h 77642"/>
                <a:gd name="connsiteX6" fmla="*/ 197420 w 294966"/>
                <a:gd name="connsiteY6" fmla="*/ 41922 h 77642"/>
                <a:gd name="connsiteX7" fmla="*/ 145033 w 294966"/>
                <a:gd name="connsiteY7" fmla="*/ 27634 h 77642"/>
                <a:gd name="connsiteX8" fmla="*/ 570 w 294966"/>
                <a:gd name="connsiteY8" fmla="*/ 46684 h 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66" h="77642">
                  <a:moveTo>
                    <a:pt x="570" y="46684"/>
                  </a:moveTo>
                  <a:cubicBezTo>
                    <a:pt x="10624" y="42715"/>
                    <a:pt x="175989" y="9907"/>
                    <a:pt x="205358" y="3822"/>
                  </a:cubicBezTo>
                  <a:cubicBezTo>
                    <a:pt x="234727" y="-2263"/>
                    <a:pt x="161966" y="-1734"/>
                    <a:pt x="176783" y="10172"/>
                  </a:cubicBezTo>
                  <a:cubicBezTo>
                    <a:pt x="191600" y="22078"/>
                    <a:pt x="285791" y="66263"/>
                    <a:pt x="294258" y="75259"/>
                  </a:cubicBezTo>
                  <a:cubicBezTo>
                    <a:pt x="302725" y="84255"/>
                    <a:pt x="232610" y="64941"/>
                    <a:pt x="227583" y="64147"/>
                  </a:cubicBezTo>
                  <a:cubicBezTo>
                    <a:pt x="222556" y="63353"/>
                    <a:pt x="269122" y="74201"/>
                    <a:pt x="264095" y="70497"/>
                  </a:cubicBezTo>
                  <a:cubicBezTo>
                    <a:pt x="259068" y="66793"/>
                    <a:pt x="217264" y="49066"/>
                    <a:pt x="197420" y="41922"/>
                  </a:cubicBezTo>
                  <a:cubicBezTo>
                    <a:pt x="177576" y="34778"/>
                    <a:pt x="173872" y="28428"/>
                    <a:pt x="145033" y="27634"/>
                  </a:cubicBezTo>
                  <a:cubicBezTo>
                    <a:pt x="116194" y="26840"/>
                    <a:pt x="-9484" y="50653"/>
                    <a:pt x="570" y="4668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: 図形 937">
              <a:extLst>
                <a:ext uri="{FF2B5EF4-FFF2-40B4-BE49-F238E27FC236}">
                  <a16:creationId xmlns:a16="http://schemas.microsoft.com/office/drawing/2014/main" id="{932CB6F6-6C95-4B43-8C47-7A82F746F65B}"/>
                </a:ext>
              </a:extLst>
            </p:cNvPr>
            <p:cNvSpPr/>
            <p:nvPr/>
          </p:nvSpPr>
          <p:spPr>
            <a:xfrm>
              <a:off x="5741956" y="1310396"/>
              <a:ext cx="218689" cy="54875"/>
            </a:xfrm>
            <a:custGeom>
              <a:avLst/>
              <a:gdLst>
                <a:gd name="connsiteX0" fmla="*/ 32 w 218689"/>
                <a:gd name="connsiteY0" fmla="*/ 4054 h 54875"/>
                <a:gd name="connsiteX1" fmla="*/ 152432 w 218689"/>
                <a:gd name="connsiteY1" fmla="*/ 4054 h 54875"/>
                <a:gd name="connsiteX2" fmla="*/ 198469 w 218689"/>
                <a:gd name="connsiteY2" fmla="*/ 26279 h 54875"/>
                <a:gd name="connsiteX3" fmla="*/ 187357 w 218689"/>
                <a:gd name="connsiteY3" fmla="*/ 42154 h 54875"/>
                <a:gd name="connsiteX4" fmla="*/ 217519 w 218689"/>
                <a:gd name="connsiteY4" fmla="*/ 54854 h 54875"/>
                <a:gd name="connsiteX5" fmla="*/ 139732 w 218689"/>
                <a:gd name="connsiteY5" fmla="*/ 45329 h 54875"/>
                <a:gd name="connsiteX6" fmla="*/ 32 w 218689"/>
                <a:gd name="connsiteY6" fmla="*/ 4054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689" h="54875">
                  <a:moveTo>
                    <a:pt x="32" y="4054"/>
                  </a:moveTo>
                  <a:cubicBezTo>
                    <a:pt x="2149" y="-2825"/>
                    <a:pt x="119359" y="350"/>
                    <a:pt x="152432" y="4054"/>
                  </a:cubicBezTo>
                  <a:cubicBezTo>
                    <a:pt x="185505" y="7758"/>
                    <a:pt x="192648" y="19929"/>
                    <a:pt x="198469" y="26279"/>
                  </a:cubicBezTo>
                  <a:cubicBezTo>
                    <a:pt x="204290" y="32629"/>
                    <a:pt x="184182" y="37392"/>
                    <a:pt x="187357" y="42154"/>
                  </a:cubicBezTo>
                  <a:cubicBezTo>
                    <a:pt x="190532" y="46916"/>
                    <a:pt x="225457" y="54325"/>
                    <a:pt x="217519" y="54854"/>
                  </a:cubicBezTo>
                  <a:cubicBezTo>
                    <a:pt x="209582" y="55383"/>
                    <a:pt x="178361" y="45858"/>
                    <a:pt x="139732" y="45329"/>
                  </a:cubicBezTo>
                  <a:cubicBezTo>
                    <a:pt x="101103" y="44800"/>
                    <a:pt x="-2085" y="10933"/>
                    <a:pt x="32" y="405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: 図形 938">
              <a:extLst>
                <a:ext uri="{FF2B5EF4-FFF2-40B4-BE49-F238E27FC236}">
                  <a16:creationId xmlns:a16="http://schemas.microsoft.com/office/drawing/2014/main" id="{F95A21DF-31C9-4CA0-B6A7-2BC5E4E35458}"/>
                </a:ext>
              </a:extLst>
            </p:cNvPr>
            <p:cNvSpPr/>
            <p:nvPr/>
          </p:nvSpPr>
          <p:spPr>
            <a:xfrm>
              <a:off x="6081710" y="1286453"/>
              <a:ext cx="327596" cy="91138"/>
            </a:xfrm>
            <a:custGeom>
              <a:avLst/>
              <a:gdLst>
                <a:gd name="connsiteX0" fmla="*/ 3 w 327596"/>
                <a:gd name="connsiteY0" fmla="*/ 89910 h 91138"/>
                <a:gd name="connsiteX1" fmla="*/ 80965 w 327596"/>
                <a:gd name="connsiteY1" fmla="*/ 2597 h 91138"/>
                <a:gd name="connsiteX2" fmla="*/ 88903 w 327596"/>
                <a:gd name="connsiteY2" fmla="*/ 21647 h 91138"/>
                <a:gd name="connsiteX3" fmla="*/ 217490 w 327596"/>
                <a:gd name="connsiteY3" fmla="*/ 7360 h 91138"/>
                <a:gd name="connsiteX4" fmla="*/ 274640 w 327596"/>
                <a:gd name="connsiteY4" fmla="*/ 26410 h 91138"/>
                <a:gd name="connsiteX5" fmla="*/ 307978 w 327596"/>
                <a:gd name="connsiteY5" fmla="*/ 48635 h 91138"/>
                <a:gd name="connsiteX6" fmla="*/ 323853 w 327596"/>
                <a:gd name="connsiteY6" fmla="*/ 61335 h 91138"/>
                <a:gd name="connsiteX7" fmla="*/ 236540 w 327596"/>
                <a:gd name="connsiteY7" fmla="*/ 48635 h 91138"/>
                <a:gd name="connsiteX8" fmla="*/ 157165 w 327596"/>
                <a:gd name="connsiteY8" fmla="*/ 50222 h 91138"/>
                <a:gd name="connsiteX9" fmla="*/ 161928 w 327596"/>
                <a:gd name="connsiteY9" fmla="*/ 37522 h 91138"/>
                <a:gd name="connsiteX10" fmla="*/ 84140 w 327596"/>
                <a:gd name="connsiteY10" fmla="*/ 53397 h 91138"/>
                <a:gd name="connsiteX11" fmla="*/ 3 w 327596"/>
                <a:gd name="connsiteY11" fmla="*/ 89910 h 9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596" h="91138">
                  <a:moveTo>
                    <a:pt x="3" y="89910"/>
                  </a:moveTo>
                  <a:cubicBezTo>
                    <a:pt x="-526" y="81443"/>
                    <a:pt x="66148" y="13974"/>
                    <a:pt x="80965" y="2597"/>
                  </a:cubicBezTo>
                  <a:cubicBezTo>
                    <a:pt x="95782" y="-8780"/>
                    <a:pt x="66149" y="20853"/>
                    <a:pt x="88903" y="21647"/>
                  </a:cubicBezTo>
                  <a:cubicBezTo>
                    <a:pt x="111657" y="22441"/>
                    <a:pt x="186534" y="6566"/>
                    <a:pt x="217490" y="7360"/>
                  </a:cubicBezTo>
                  <a:cubicBezTo>
                    <a:pt x="248446" y="8154"/>
                    <a:pt x="259559" y="19531"/>
                    <a:pt x="274640" y="26410"/>
                  </a:cubicBezTo>
                  <a:cubicBezTo>
                    <a:pt x="289721" y="33289"/>
                    <a:pt x="299776" y="42814"/>
                    <a:pt x="307978" y="48635"/>
                  </a:cubicBezTo>
                  <a:cubicBezTo>
                    <a:pt x="316180" y="54456"/>
                    <a:pt x="335759" y="61335"/>
                    <a:pt x="323853" y="61335"/>
                  </a:cubicBezTo>
                  <a:cubicBezTo>
                    <a:pt x="311947" y="61335"/>
                    <a:pt x="264321" y="50487"/>
                    <a:pt x="236540" y="48635"/>
                  </a:cubicBezTo>
                  <a:cubicBezTo>
                    <a:pt x="208759" y="46783"/>
                    <a:pt x="169600" y="52074"/>
                    <a:pt x="157165" y="50222"/>
                  </a:cubicBezTo>
                  <a:cubicBezTo>
                    <a:pt x="144730" y="48370"/>
                    <a:pt x="174099" y="36993"/>
                    <a:pt x="161928" y="37522"/>
                  </a:cubicBezTo>
                  <a:cubicBezTo>
                    <a:pt x="149757" y="38051"/>
                    <a:pt x="110598" y="46253"/>
                    <a:pt x="84140" y="53397"/>
                  </a:cubicBezTo>
                  <a:cubicBezTo>
                    <a:pt x="57682" y="60541"/>
                    <a:pt x="532" y="98377"/>
                    <a:pt x="3" y="8991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: 図形 939">
              <a:extLst>
                <a:ext uri="{FF2B5EF4-FFF2-40B4-BE49-F238E27FC236}">
                  <a16:creationId xmlns:a16="http://schemas.microsoft.com/office/drawing/2014/main" id="{AE6763B2-DDAF-4BE5-94A2-242F70717896}"/>
                </a:ext>
              </a:extLst>
            </p:cNvPr>
            <p:cNvSpPr/>
            <p:nvPr/>
          </p:nvSpPr>
          <p:spPr>
            <a:xfrm>
              <a:off x="5630282" y="1246710"/>
              <a:ext cx="203254" cy="1091604"/>
            </a:xfrm>
            <a:custGeom>
              <a:avLst/>
              <a:gdLst>
                <a:gd name="connsiteX0" fmla="*/ 76251 w 203254"/>
                <a:gd name="connsiteY0" fmla="*/ 7 h 1091604"/>
                <a:gd name="connsiteX1" fmla="*/ 57201 w 203254"/>
                <a:gd name="connsiteY1" fmla="*/ 266707 h 1091604"/>
                <a:gd name="connsiteX2" fmla="*/ 46618 w 203254"/>
                <a:gd name="connsiteY2" fmla="*/ 171457 h 1091604"/>
                <a:gd name="connsiteX3" fmla="*/ 57201 w 203254"/>
                <a:gd name="connsiteY3" fmla="*/ 493190 h 1091604"/>
                <a:gd name="connsiteX4" fmla="*/ 59318 w 203254"/>
                <a:gd name="connsiteY4" fmla="*/ 389473 h 1091604"/>
                <a:gd name="connsiteX5" fmla="*/ 203251 w 203254"/>
                <a:gd name="connsiteY5" fmla="*/ 859373 h 1091604"/>
                <a:gd name="connsiteX6" fmla="*/ 55085 w 203254"/>
                <a:gd name="connsiteY6" fmla="*/ 556690 h 1091604"/>
                <a:gd name="connsiteX7" fmla="*/ 192668 w 203254"/>
                <a:gd name="connsiteY7" fmla="*/ 1079507 h 1091604"/>
                <a:gd name="connsiteX8" fmla="*/ 112235 w 203254"/>
                <a:gd name="connsiteY8" fmla="*/ 903823 h 1091604"/>
                <a:gd name="connsiteX9" fmla="*/ 8518 w 203254"/>
                <a:gd name="connsiteY9" fmla="*/ 666757 h 1091604"/>
                <a:gd name="connsiteX10" fmla="*/ 6401 w 203254"/>
                <a:gd name="connsiteY10" fmla="*/ 381007 h 1091604"/>
                <a:gd name="connsiteX11" fmla="*/ 10635 w 203254"/>
                <a:gd name="connsiteY11" fmla="*/ 359840 h 1091604"/>
                <a:gd name="connsiteX12" fmla="*/ 10635 w 203254"/>
                <a:gd name="connsiteY12" fmla="*/ 258240 h 1091604"/>
                <a:gd name="connsiteX13" fmla="*/ 76251 w 203254"/>
                <a:gd name="connsiteY13" fmla="*/ 7 h 109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54" h="1091604">
                  <a:moveTo>
                    <a:pt x="76251" y="7"/>
                  </a:moveTo>
                  <a:cubicBezTo>
                    <a:pt x="84012" y="1418"/>
                    <a:pt x="62140" y="238132"/>
                    <a:pt x="57201" y="266707"/>
                  </a:cubicBezTo>
                  <a:cubicBezTo>
                    <a:pt x="52262" y="295282"/>
                    <a:pt x="46618" y="133710"/>
                    <a:pt x="46618" y="171457"/>
                  </a:cubicBezTo>
                  <a:cubicBezTo>
                    <a:pt x="46618" y="209204"/>
                    <a:pt x="55084" y="456854"/>
                    <a:pt x="57201" y="493190"/>
                  </a:cubicBezTo>
                  <a:cubicBezTo>
                    <a:pt x="59318" y="529526"/>
                    <a:pt x="34976" y="328443"/>
                    <a:pt x="59318" y="389473"/>
                  </a:cubicBezTo>
                  <a:cubicBezTo>
                    <a:pt x="83660" y="450504"/>
                    <a:pt x="203956" y="831504"/>
                    <a:pt x="203251" y="859373"/>
                  </a:cubicBezTo>
                  <a:cubicBezTo>
                    <a:pt x="202546" y="887242"/>
                    <a:pt x="56849" y="520001"/>
                    <a:pt x="55085" y="556690"/>
                  </a:cubicBezTo>
                  <a:cubicBezTo>
                    <a:pt x="53321" y="593379"/>
                    <a:pt x="183143" y="1021652"/>
                    <a:pt x="192668" y="1079507"/>
                  </a:cubicBezTo>
                  <a:cubicBezTo>
                    <a:pt x="202193" y="1137362"/>
                    <a:pt x="142927" y="972615"/>
                    <a:pt x="112235" y="903823"/>
                  </a:cubicBezTo>
                  <a:cubicBezTo>
                    <a:pt x="81543" y="835031"/>
                    <a:pt x="26157" y="753893"/>
                    <a:pt x="8518" y="666757"/>
                  </a:cubicBezTo>
                  <a:cubicBezTo>
                    <a:pt x="-9121" y="579621"/>
                    <a:pt x="6048" y="432160"/>
                    <a:pt x="6401" y="381007"/>
                  </a:cubicBezTo>
                  <a:cubicBezTo>
                    <a:pt x="6754" y="329854"/>
                    <a:pt x="9929" y="380301"/>
                    <a:pt x="10635" y="359840"/>
                  </a:cubicBezTo>
                  <a:cubicBezTo>
                    <a:pt x="11341" y="339379"/>
                    <a:pt x="-1712" y="315743"/>
                    <a:pt x="10635" y="258240"/>
                  </a:cubicBezTo>
                  <a:cubicBezTo>
                    <a:pt x="22982" y="200737"/>
                    <a:pt x="68490" y="-1404"/>
                    <a:pt x="76251" y="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: 図形 940">
              <a:extLst>
                <a:ext uri="{FF2B5EF4-FFF2-40B4-BE49-F238E27FC236}">
                  <a16:creationId xmlns:a16="http://schemas.microsoft.com/office/drawing/2014/main" id="{A3A04E05-2149-4A2D-A58F-F39D9635C48E}"/>
                </a:ext>
              </a:extLst>
            </p:cNvPr>
            <p:cNvSpPr/>
            <p:nvPr/>
          </p:nvSpPr>
          <p:spPr>
            <a:xfrm>
              <a:off x="5446441" y="1405894"/>
              <a:ext cx="303790" cy="811486"/>
            </a:xfrm>
            <a:custGeom>
              <a:avLst/>
              <a:gdLst>
                <a:gd name="connsiteX0" fmla="*/ 217759 w 303790"/>
                <a:gd name="connsiteY0" fmla="*/ 124456 h 811486"/>
                <a:gd name="connsiteX1" fmla="*/ 270147 w 303790"/>
                <a:gd name="connsiteY1" fmla="*/ 591181 h 811486"/>
                <a:gd name="connsiteX2" fmla="*/ 301897 w 303790"/>
                <a:gd name="connsiteY2" fmla="*/ 645156 h 811486"/>
                <a:gd name="connsiteX3" fmla="*/ 214584 w 303790"/>
                <a:gd name="connsiteY3" fmla="*/ 311781 h 811486"/>
                <a:gd name="connsiteX4" fmla="*/ 205059 w 303790"/>
                <a:gd name="connsiteY4" fmla="*/ 678494 h 811486"/>
                <a:gd name="connsiteX5" fmla="*/ 139972 w 303790"/>
                <a:gd name="connsiteY5" fmla="*/ 278444 h 811486"/>
                <a:gd name="connsiteX6" fmla="*/ 47897 w 303790"/>
                <a:gd name="connsiteY6" fmla="*/ 661031 h 811486"/>
                <a:gd name="connsiteX7" fmla="*/ 1859 w 303790"/>
                <a:gd name="connsiteY7" fmla="*/ 808669 h 811486"/>
                <a:gd name="connsiteX8" fmla="*/ 14559 w 303790"/>
                <a:gd name="connsiteY8" fmla="*/ 548319 h 811486"/>
                <a:gd name="connsiteX9" fmla="*/ 65359 w 303790"/>
                <a:gd name="connsiteY9" fmla="*/ 233994 h 811486"/>
                <a:gd name="connsiteX10" fmla="*/ 74884 w 303790"/>
                <a:gd name="connsiteY10" fmla="*/ 287969 h 811486"/>
                <a:gd name="connsiteX11" fmla="*/ 173309 w 303790"/>
                <a:gd name="connsiteY11" fmla="*/ 6981 h 811486"/>
                <a:gd name="connsiteX12" fmla="*/ 165372 w 303790"/>
                <a:gd name="connsiteY12" fmla="*/ 94294 h 811486"/>
                <a:gd name="connsiteX13" fmla="*/ 186009 w 303790"/>
                <a:gd name="connsiteY13" fmla="*/ 194306 h 811486"/>
                <a:gd name="connsiteX14" fmla="*/ 217759 w 303790"/>
                <a:gd name="connsiteY14" fmla="*/ 124456 h 8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90" h="811486">
                  <a:moveTo>
                    <a:pt x="217759" y="124456"/>
                  </a:moveTo>
                  <a:cubicBezTo>
                    <a:pt x="231782" y="190602"/>
                    <a:pt x="256124" y="504398"/>
                    <a:pt x="270147" y="591181"/>
                  </a:cubicBezTo>
                  <a:cubicBezTo>
                    <a:pt x="284170" y="677964"/>
                    <a:pt x="311157" y="691723"/>
                    <a:pt x="301897" y="645156"/>
                  </a:cubicBezTo>
                  <a:cubicBezTo>
                    <a:pt x="292637" y="598589"/>
                    <a:pt x="230724" y="306225"/>
                    <a:pt x="214584" y="311781"/>
                  </a:cubicBezTo>
                  <a:cubicBezTo>
                    <a:pt x="198444" y="317337"/>
                    <a:pt x="217494" y="684050"/>
                    <a:pt x="205059" y="678494"/>
                  </a:cubicBezTo>
                  <a:cubicBezTo>
                    <a:pt x="192624" y="672938"/>
                    <a:pt x="166166" y="281355"/>
                    <a:pt x="139972" y="278444"/>
                  </a:cubicBezTo>
                  <a:cubicBezTo>
                    <a:pt x="113778" y="275534"/>
                    <a:pt x="70916" y="572660"/>
                    <a:pt x="47897" y="661031"/>
                  </a:cubicBezTo>
                  <a:cubicBezTo>
                    <a:pt x="24878" y="749402"/>
                    <a:pt x="7415" y="827454"/>
                    <a:pt x="1859" y="808669"/>
                  </a:cubicBezTo>
                  <a:cubicBezTo>
                    <a:pt x="-3697" y="789884"/>
                    <a:pt x="3976" y="644098"/>
                    <a:pt x="14559" y="548319"/>
                  </a:cubicBezTo>
                  <a:cubicBezTo>
                    <a:pt x="25142" y="452540"/>
                    <a:pt x="55305" y="277386"/>
                    <a:pt x="65359" y="233994"/>
                  </a:cubicBezTo>
                  <a:cubicBezTo>
                    <a:pt x="75413" y="190602"/>
                    <a:pt x="56892" y="325805"/>
                    <a:pt x="74884" y="287969"/>
                  </a:cubicBezTo>
                  <a:cubicBezTo>
                    <a:pt x="92876" y="250134"/>
                    <a:pt x="158228" y="39260"/>
                    <a:pt x="173309" y="6981"/>
                  </a:cubicBezTo>
                  <a:cubicBezTo>
                    <a:pt x="188390" y="-25298"/>
                    <a:pt x="163255" y="63073"/>
                    <a:pt x="165372" y="94294"/>
                  </a:cubicBezTo>
                  <a:cubicBezTo>
                    <a:pt x="167489" y="125515"/>
                    <a:pt x="176484" y="188221"/>
                    <a:pt x="186009" y="194306"/>
                  </a:cubicBezTo>
                  <a:cubicBezTo>
                    <a:pt x="195534" y="200391"/>
                    <a:pt x="203736" y="58310"/>
                    <a:pt x="217759" y="124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: 図形 941">
              <a:extLst>
                <a:ext uri="{FF2B5EF4-FFF2-40B4-BE49-F238E27FC236}">
                  <a16:creationId xmlns:a16="http://schemas.microsoft.com/office/drawing/2014/main" id="{268806C9-F0B7-4840-8035-1C26B323BA68}"/>
                </a:ext>
              </a:extLst>
            </p:cNvPr>
            <p:cNvSpPr/>
            <p:nvPr/>
          </p:nvSpPr>
          <p:spPr>
            <a:xfrm>
              <a:off x="5533664" y="1192175"/>
              <a:ext cx="211573" cy="721073"/>
            </a:xfrm>
            <a:custGeom>
              <a:avLst/>
              <a:gdLst>
                <a:gd name="connsiteX0" fmla="*/ 163874 w 211573"/>
                <a:gd name="connsiteY0" fmla="*/ 3213 h 721073"/>
                <a:gd name="connsiteX1" fmla="*/ 41636 w 211573"/>
                <a:gd name="connsiteY1" fmla="*/ 198475 h 721073"/>
                <a:gd name="connsiteX2" fmla="*/ 51161 w 211573"/>
                <a:gd name="connsiteY2" fmla="*/ 184188 h 721073"/>
                <a:gd name="connsiteX3" fmla="*/ 361 w 211573"/>
                <a:gd name="connsiteY3" fmla="*/ 462000 h 721073"/>
                <a:gd name="connsiteX4" fmla="*/ 81324 w 211573"/>
                <a:gd name="connsiteY4" fmla="*/ 252450 h 721073"/>
                <a:gd name="connsiteX5" fmla="*/ 92436 w 211573"/>
                <a:gd name="connsiteY5" fmla="*/ 500100 h 721073"/>
                <a:gd name="connsiteX6" fmla="*/ 116249 w 211573"/>
                <a:gd name="connsiteY6" fmla="*/ 647738 h 721073"/>
                <a:gd name="connsiteX7" fmla="*/ 127361 w 211573"/>
                <a:gd name="connsiteY7" fmla="*/ 481050 h 721073"/>
                <a:gd name="connsiteX8" fmla="*/ 211499 w 211573"/>
                <a:gd name="connsiteY8" fmla="*/ 720763 h 721073"/>
                <a:gd name="connsiteX9" fmla="*/ 141649 w 211573"/>
                <a:gd name="connsiteY9" fmla="*/ 420725 h 721073"/>
                <a:gd name="connsiteX10" fmla="*/ 109899 w 211573"/>
                <a:gd name="connsiteY10" fmla="*/ 220700 h 721073"/>
                <a:gd name="connsiteX11" fmla="*/ 165461 w 211573"/>
                <a:gd name="connsiteY11" fmla="*/ 84175 h 721073"/>
                <a:gd name="connsiteX12" fmla="*/ 163874 w 211573"/>
                <a:gd name="connsiteY12" fmla="*/ 3213 h 72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573" h="721073">
                  <a:moveTo>
                    <a:pt x="163874" y="3213"/>
                  </a:moveTo>
                  <a:cubicBezTo>
                    <a:pt x="143237" y="22263"/>
                    <a:pt x="60421" y="168313"/>
                    <a:pt x="41636" y="198475"/>
                  </a:cubicBezTo>
                  <a:cubicBezTo>
                    <a:pt x="22850" y="228638"/>
                    <a:pt x="58040" y="140267"/>
                    <a:pt x="51161" y="184188"/>
                  </a:cubicBezTo>
                  <a:cubicBezTo>
                    <a:pt x="44282" y="228109"/>
                    <a:pt x="-4666" y="450623"/>
                    <a:pt x="361" y="462000"/>
                  </a:cubicBezTo>
                  <a:cubicBezTo>
                    <a:pt x="5388" y="473377"/>
                    <a:pt x="65978" y="246100"/>
                    <a:pt x="81324" y="252450"/>
                  </a:cubicBezTo>
                  <a:cubicBezTo>
                    <a:pt x="96670" y="258800"/>
                    <a:pt x="86615" y="434219"/>
                    <a:pt x="92436" y="500100"/>
                  </a:cubicBezTo>
                  <a:cubicBezTo>
                    <a:pt x="98257" y="565981"/>
                    <a:pt x="110428" y="650913"/>
                    <a:pt x="116249" y="647738"/>
                  </a:cubicBezTo>
                  <a:cubicBezTo>
                    <a:pt x="122070" y="644563"/>
                    <a:pt x="111486" y="468879"/>
                    <a:pt x="127361" y="481050"/>
                  </a:cubicBezTo>
                  <a:cubicBezTo>
                    <a:pt x="143236" y="493221"/>
                    <a:pt x="209118" y="730817"/>
                    <a:pt x="211499" y="720763"/>
                  </a:cubicBezTo>
                  <a:cubicBezTo>
                    <a:pt x="213880" y="710709"/>
                    <a:pt x="158582" y="504069"/>
                    <a:pt x="141649" y="420725"/>
                  </a:cubicBezTo>
                  <a:cubicBezTo>
                    <a:pt x="124716" y="337381"/>
                    <a:pt x="105930" y="276792"/>
                    <a:pt x="109899" y="220700"/>
                  </a:cubicBezTo>
                  <a:cubicBezTo>
                    <a:pt x="113868" y="164608"/>
                    <a:pt x="154613" y="113544"/>
                    <a:pt x="165461" y="84175"/>
                  </a:cubicBezTo>
                  <a:cubicBezTo>
                    <a:pt x="176309" y="54806"/>
                    <a:pt x="184511" y="-15837"/>
                    <a:pt x="163874" y="321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: 図形 942">
              <a:extLst>
                <a:ext uri="{FF2B5EF4-FFF2-40B4-BE49-F238E27FC236}">
                  <a16:creationId xmlns:a16="http://schemas.microsoft.com/office/drawing/2014/main" id="{6DD87034-1E62-4DF0-9993-FC6B2C9F3DD7}"/>
                </a:ext>
              </a:extLst>
            </p:cNvPr>
            <p:cNvSpPr/>
            <p:nvPr/>
          </p:nvSpPr>
          <p:spPr>
            <a:xfrm>
              <a:off x="5695647" y="1942412"/>
              <a:ext cx="278390" cy="879759"/>
            </a:xfrm>
            <a:custGeom>
              <a:avLst/>
              <a:gdLst>
                <a:gd name="connsiteX0" fmla="*/ 133653 w 278390"/>
                <a:gd name="connsiteY0" fmla="*/ 68951 h 879759"/>
                <a:gd name="connsiteX1" fmla="*/ 205091 w 278390"/>
                <a:gd name="connsiteY1" fmla="*/ 443601 h 879759"/>
                <a:gd name="connsiteX2" fmla="*/ 166991 w 278390"/>
                <a:gd name="connsiteY2" fmla="*/ 361051 h 879759"/>
                <a:gd name="connsiteX3" fmla="*/ 271766 w 278390"/>
                <a:gd name="connsiteY3" fmla="*/ 708713 h 879759"/>
                <a:gd name="connsiteX4" fmla="*/ 182866 w 278390"/>
                <a:gd name="connsiteY4" fmla="*/ 519801 h 879759"/>
                <a:gd name="connsiteX5" fmla="*/ 278116 w 278390"/>
                <a:gd name="connsiteY5" fmla="*/ 873813 h 879759"/>
                <a:gd name="connsiteX6" fmla="*/ 208266 w 278390"/>
                <a:gd name="connsiteY6" fmla="*/ 721413 h 879759"/>
                <a:gd name="connsiteX7" fmla="*/ 108253 w 278390"/>
                <a:gd name="connsiteY7" fmla="*/ 457888 h 879759"/>
                <a:gd name="connsiteX8" fmla="*/ 303 w 278390"/>
                <a:gd name="connsiteY8" fmla="*/ 8626 h 879759"/>
                <a:gd name="connsiteX9" fmla="*/ 76503 w 278390"/>
                <a:gd name="connsiteY9" fmla="*/ 162613 h 879759"/>
                <a:gd name="connsiteX10" fmla="*/ 97141 w 278390"/>
                <a:gd name="connsiteY10" fmla="*/ 170551 h 879759"/>
                <a:gd name="connsiteX11" fmla="*/ 133653 w 278390"/>
                <a:gd name="connsiteY11" fmla="*/ 68951 h 87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390" h="879759">
                  <a:moveTo>
                    <a:pt x="133653" y="68951"/>
                  </a:moveTo>
                  <a:cubicBezTo>
                    <a:pt x="151645" y="114459"/>
                    <a:pt x="199535" y="394918"/>
                    <a:pt x="205091" y="443601"/>
                  </a:cubicBezTo>
                  <a:cubicBezTo>
                    <a:pt x="210647" y="492284"/>
                    <a:pt x="155879" y="316866"/>
                    <a:pt x="166991" y="361051"/>
                  </a:cubicBezTo>
                  <a:cubicBezTo>
                    <a:pt x="178103" y="405236"/>
                    <a:pt x="269120" y="682255"/>
                    <a:pt x="271766" y="708713"/>
                  </a:cubicBezTo>
                  <a:cubicBezTo>
                    <a:pt x="274412" y="735171"/>
                    <a:pt x="181808" y="492284"/>
                    <a:pt x="182866" y="519801"/>
                  </a:cubicBezTo>
                  <a:cubicBezTo>
                    <a:pt x="183924" y="547318"/>
                    <a:pt x="273883" y="840211"/>
                    <a:pt x="278116" y="873813"/>
                  </a:cubicBezTo>
                  <a:cubicBezTo>
                    <a:pt x="282349" y="907415"/>
                    <a:pt x="236577" y="790734"/>
                    <a:pt x="208266" y="721413"/>
                  </a:cubicBezTo>
                  <a:cubicBezTo>
                    <a:pt x="179955" y="652092"/>
                    <a:pt x="142913" y="576686"/>
                    <a:pt x="108253" y="457888"/>
                  </a:cubicBezTo>
                  <a:cubicBezTo>
                    <a:pt x="73593" y="339090"/>
                    <a:pt x="5595" y="57838"/>
                    <a:pt x="303" y="8626"/>
                  </a:cubicBezTo>
                  <a:cubicBezTo>
                    <a:pt x="-4989" y="-40586"/>
                    <a:pt x="60363" y="135626"/>
                    <a:pt x="76503" y="162613"/>
                  </a:cubicBezTo>
                  <a:cubicBezTo>
                    <a:pt x="92643" y="189601"/>
                    <a:pt x="88674" y="184574"/>
                    <a:pt x="97141" y="170551"/>
                  </a:cubicBezTo>
                  <a:cubicBezTo>
                    <a:pt x="105608" y="156528"/>
                    <a:pt x="115661" y="23443"/>
                    <a:pt x="133653" y="6895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: 図形 943">
              <a:extLst>
                <a:ext uri="{FF2B5EF4-FFF2-40B4-BE49-F238E27FC236}">
                  <a16:creationId xmlns:a16="http://schemas.microsoft.com/office/drawing/2014/main" id="{17A88434-0DBA-4E4B-BBEB-AEBC64179B5A}"/>
                </a:ext>
              </a:extLst>
            </p:cNvPr>
            <p:cNvSpPr/>
            <p:nvPr/>
          </p:nvSpPr>
          <p:spPr>
            <a:xfrm>
              <a:off x="5464255" y="1464155"/>
              <a:ext cx="301802" cy="926183"/>
            </a:xfrm>
            <a:custGeom>
              <a:avLst/>
              <a:gdLst>
                <a:gd name="connsiteX0" fmla="*/ 176133 w 301802"/>
                <a:gd name="connsiteY0" fmla="*/ 4283 h 926183"/>
                <a:gd name="connsiteX1" fmla="*/ 172958 w 301802"/>
                <a:gd name="connsiteY1" fmla="*/ 353533 h 926183"/>
                <a:gd name="connsiteX2" fmla="*/ 301545 w 301802"/>
                <a:gd name="connsiteY2" fmla="*/ 726595 h 926183"/>
                <a:gd name="connsiteX3" fmla="*/ 206295 w 301802"/>
                <a:gd name="connsiteY3" fmla="*/ 528158 h 926183"/>
                <a:gd name="connsiteX4" fmla="*/ 212645 w 301802"/>
                <a:gd name="connsiteY4" fmla="*/ 921858 h 926183"/>
                <a:gd name="connsiteX5" fmla="*/ 161845 w 301802"/>
                <a:gd name="connsiteY5" fmla="*/ 725008 h 926183"/>
                <a:gd name="connsiteX6" fmla="*/ 99933 w 301802"/>
                <a:gd name="connsiteY6" fmla="*/ 518633 h 926183"/>
                <a:gd name="connsiteX7" fmla="*/ 1508 w 301802"/>
                <a:gd name="connsiteY7" fmla="*/ 785333 h 926183"/>
                <a:gd name="connsiteX8" fmla="*/ 45958 w 301802"/>
                <a:gd name="connsiteY8" fmla="*/ 370995 h 926183"/>
                <a:gd name="connsiteX9" fmla="*/ 122158 w 301802"/>
                <a:gd name="connsiteY9" fmla="*/ 131283 h 926183"/>
                <a:gd name="connsiteX10" fmla="*/ 120570 w 301802"/>
                <a:gd name="connsiteY10" fmla="*/ 155095 h 926183"/>
                <a:gd name="connsiteX11" fmla="*/ 176133 w 301802"/>
                <a:gd name="connsiteY11" fmla="*/ 4283 h 9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802" h="926183">
                  <a:moveTo>
                    <a:pt x="176133" y="4283"/>
                  </a:moveTo>
                  <a:cubicBezTo>
                    <a:pt x="184864" y="37356"/>
                    <a:pt x="152056" y="233148"/>
                    <a:pt x="172958" y="353533"/>
                  </a:cubicBezTo>
                  <a:cubicBezTo>
                    <a:pt x="193860" y="473918"/>
                    <a:pt x="295989" y="697491"/>
                    <a:pt x="301545" y="726595"/>
                  </a:cubicBezTo>
                  <a:cubicBezTo>
                    <a:pt x="307101" y="755699"/>
                    <a:pt x="221112" y="495614"/>
                    <a:pt x="206295" y="528158"/>
                  </a:cubicBezTo>
                  <a:cubicBezTo>
                    <a:pt x="191478" y="560702"/>
                    <a:pt x="220053" y="889050"/>
                    <a:pt x="212645" y="921858"/>
                  </a:cubicBezTo>
                  <a:cubicBezTo>
                    <a:pt x="205237" y="954666"/>
                    <a:pt x="180630" y="792212"/>
                    <a:pt x="161845" y="725008"/>
                  </a:cubicBezTo>
                  <a:cubicBezTo>
                    <a:pt x="143060" y="657804"/>
                    <a:pt x="126656" y="508579"/>
                    <a:pt x="99933" y="518633"/>
                  </a:cubicBezTo>
                  <a:cubicBezTo>
                    <a:pt x="73210" y="528687"/>
                    <a:pt x="10504" y="809939"/>
                    <a:pt x="1508" y="785333"/>
                  </a:cubicBezTo>
                  <a:cubicBezTo>
                    <a:pt x="-7488" y="760727"/>
                    <a:pt x="25850" y="480003"/>
                    <a:pt x="45958" y="370995"/>
                  </a:cubicBezTo>
                  <a:cubicBezTo>
                    <a:pt x="66066" y="261987"/>
                    <a:pt x="109723" y="167266"/>
                    <a:pt x="122158" y="131283"/>
                  </a:cubicBezTo>
                  <a:cubicBezTo>
                    <a:pt x="134593" y="95300"/>
                    <a:pt x="113162" y="170176"/>
                    <a:pt x="120570" y="155095"/>
                  </a:cubicBezTo>
                  <a:cubicBezTo>
                    <a:pt x="127978" y="140014"/>
                    <a:pt x="167402" y="-28790"/>
                    <a:pt x="176133" y="42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: 図形 944">
              <a:extLst>
                <a:ext uri="{FF2B5EF4-FFF2-40B4-BE49-F238E27FC236}">
                  <a16:creationId xmlns:a16="http://schemas.microsoft.com/office/drawing/2014/main" id="{C9F8AE79-9898-4EFD-B955-D2231C01EA62}"/>
                </a:ext>
              </a:extLst>
            </p:cNvPr>
            <p:cNvSpPr/>
            <p:nvPr/>
          </p:nvSpPr>
          <p:spPr>
            <a:xfrm>
              <a:off x="5488086" y="1872280"/>
              <a:ext cx="441498" cy="892204"/>
            </a:xfrm>
            <a:custGeom>
              <a:avLst/>
              <a:gdLst>
                <a:gd name="connsiteX0" fmla="*/ 163414 w 441498"/>
                <a:gd name="connsiteY0" fmla="*/ 8908 h 892204"/>
                <a:gd name="connsiteX1" fmla="*/ 387252 w 441498"/>
                <a:gd name="connsiteY1" fmla="*/ 547070 h 892204"/>
                <a:gd name="connsiteX2" fmla="*/ 331689 w 441498"/>
                <a:gd name="connsiteY2" fmla="*/ 466108 h 892204"/>
                <a:gd name="connsiteX3" fmla="*/ 441227 w 441498"/>
                <a:gd name="connsiteY3" fmla="*/ 861395 h 892204"/>
                <a:gd name="connsiteX4" fmla="*/ 360264 w 441498"/>
                <a:gd name="connsiteY4" fmla="*/ 691533 h 892204"/>
                <a:gd name="connsiteX5" fmla="*/ 280889 w 441498"/>
                <a:gd name="connsiteY5" fmla="*/ 878858 h 892204"/>
                <a:gd name="connsiteX6" fmla="*/ 242789 w 441498"/>
                <a:gd name="connsiteY6" fmla="*/ 866158 h 892204"/>
                <a:gd name="connsiteX7" fmla="*/ 258664 w 441498"/>
                <a:gd name="connsiteY7" fmla="*/ 778845 h 892204"/>
                <a:gd name="connsiteX8" fmla="*/ 136427 w 441498"/>
                <a:gd name="connsiteY8" fmla="*/ 204170 h 892204"/>
                <a:gd name="connsiteX9" fmla="*/ 152302 w 441498"/>
                <a:gd name="connsiteY9" fmla="*/ 788370 h 892204"/>
                <a:gd name="connsiteX10" fmla="*/ 1489 w 441498"/>
                <a:gd name="connsiteY10" fmla="*/ 78758 h 892204"/>
                <a:gd name="connsiteX11" fmla="*/ 74514 w 441498"/>
                <a:gd name="connsiteY11" fmla="*/ 651845 h 892204"/>
                <a:gd name="connsiteX12" fmla="*/ 63402 w 441498"/>
                <a:gd name="connsiteY12" fmla="*/ 683595 h 892204"/>
                <a:gd name="connsiteX13" fmla="*/ 141189 w 441498"/>
                <a:gd name="connsiteY13" fmla="*/ 412133 h 892204"/>
                <a:gd name="connsiteX14" fmla="*/ 153889 w 441498"/>
                <a:gd name="connsiteY14" fmla="*/ 223220 h 892204"/>
                <a:gd name="connsiteX15" fmla="*/ 163414 w 441498"/>
                <a:gd name="connsiteY15" fmla="*/ 8908 h 89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1498" h="892204">
                  <a:moveTo>
                    <a:pt x="163414" y="8908"/>
                  </a:moveTo>
                  <a:cubicBezTo>
                    <a:pt x="202308" y="62883"/>
                    <a:pt x="359206" y="470870"/>
                    <a:pt x="387252" y="547070"/>
                  </a:cubicBezTo>
                  <a:cubicBezTo>
                    <a:pt x="415298" y="623270"/>
                    <a:pt x="322693" y="413721"/>
                    <a:pt x="331689" y="466108"/>
                  </a:cubicBezTo>
                  <a:cubicBezTo>
                    <a:pt x="340685" y="518495"/>
                    <a:pt x="436465" y="823824"/>
                    <a:pt x="441227" y="861395"/>
                  </a:cubicBezTo>
                  <a:cubicBezTo>
                    <a:pt x="445989" y="898966"/>
                    <a:pt x="386987" y="688623"/>
                    <a:pt x="360264" y="691533"/>
                  </a:cubicBezTo>
                  <a:cubicBezTo>
                    <a:pt x="333541" y="694443"/>
                    <a:pt x="300468" y="849754"/>
                    <a:pt x="280889" y="878858"/>
                  </a:cubicBezTo>
                  <a:cubicBezTo>
                    <a:pt x="261310" y="907962"/>
                    <a:pt x="246493" y="882827"/>
                    <a:pt x="242789" y="866158"/>
                  </a:cubicBezTo>
                  <a:cubicBezTo>
                    <a:pt x="239085" y="849489"/>
                    <a:pt x="276391" y="889176"/>
                    <a:pt x="258664" y="778845"/>
                  </a:cubicBezTo>
                  <a:cubicBezTo>
                    <a:pt x="240937" y="668514"/>
                    <a:pt x="154154" y="202582"/>
                    <a:pt x="136427" y="204170"/>
                  </a:cubicBezTo>
                  <a:cubicBezTo>
                    <a:pt x="118700" y="205758"/>
                    <a:pt x="174792" y="809272"/>
                    <a:pt x="152302" y="788370"/>
                  </a:cubicBezTo>
                  <a:cubicBezTo>
                    <a:pt x="129812" y="767468"/>
                    <a:pt x="14454" y="101512"/>
                    <a:pt x="1489" y="78758"/>
                  </a:cubicBezTo>
                  <a:cubicBezTo>
                    <a:pt x="-11476" y="56004"/>
                    <a:pt x="64195" y="551039"/>
                    <a:pt x="74514" y="651845"/>
                  </a:cubicBezTo>
                  <a:cubicBezTo>
                    <a:pt x="84833" y="752651"/>
                    <a:pt x="52290" y="723547"/>
                    <a:pt x="63402" y="683595"/>
                  </a:cubicBezTo>
                  <a:cubicBezTo>
                    <a:pt x="74514" y="643643"/>
                    <a:pt x="126108" y="488862"/>
                    <a:pt x="141189" y="412133"/>
                  </a:cubicBezTo>
                  <a:cubicBezTo>
                    <a:pt x="156270" y="335404"/>
                    <a:pt x="149391" y="285133"/>
                    <a:pt x="153889" y="223220"/>
                  </a:cubicBezTo>
                  <a:cubicBezTo>
                    <a:pt x="158387" y="161307"/>
                    <a:pt x="124520" y="-45067"/>
                    <a:pt x="163414" y="890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: 図形 945">
              <a:extLst>
                <a:ext uri="{FF2B5EF4-FFF2-40B4-BE49-F238E27FC236}">
                  <a16:creationId xmlns:a16="http://schemas.microsoft.com/office/drawing/2014/main" id="{58AD947B-A21A-4020-8D2F-3A860097AD90}"/>
                </a:ext>
              </a:extLst>
            </p:cNvPr>
            <p:cNvSpPr/>
            <p:nvPr/>
          </p:nvSpPr>
          <p:spPr>
            <a:xfrm>
              <a:off x="5413846" y="1762158"/>
              <a:ext cx="365787" cy="1077420"/>
            </a:xfrm>
            <a:custGeom>
              <a:avLst/>
              <a:gdLst>
                <a:gd name="connsiteX0" fmla="*/ 152987 w 365787"/>
                <a:gd name="connsiteY0" fmla="*/ 102625 h 1077420"/>
                <a:gd name="connsiteX1" fmla="*/ 362537 w 365787"/>
                <a:gd name="connsiteY1" fmla="*/ 987392 h 1077420"/>
                <a:gd name="connsiteX2" fmla="*/ 279987 w 365787"/>
                <a:gd name="connsiteY2" fmla="*/ 477275 h 1077420"/>
                <a:gd name="connsiteX3" fmla="*/ 271521 w 365787"/>
                <a:gd name="connsiteY3" fmla="*/ 792659 h 1077420"/>
                <a:gd name="connsiteX4" fmla="*/ 208021 w 365787"/>
                <a:gd name="connsiteY4" fmla="*/ 970459 h 1077420"/>
                <a:gd name="connsiteX5" fmla="*/ 127587 w 365787"/>
                <a:gd name="connsiteY5" fmla="*/ 513259 h 1077420"/>
                <a:gd name="connsiteX6" fmla="*/ 91604 w 365787"/>
                <a:gd name="connsiteY6" fmla="*/ 843459 h 1077420"/>
                <a:gd name="connsiteX7" fmla="*/ 25987 w 365787"/>
                <a:gd name="connsiteY7" fmla="*/ 1076292 h 1077420"/>
                <a:gd name="connsiteX8" fmla="*/ 23871 w 365787"/>
                <a:gd name="connsiteY8" fmla="*/ 909075 h 1077420"/>
                <a:gd name="connsiteX9" fmla="*/ 587 w 365787"/>
                <a:gd name="connsiteY9" fmla="*/ 424359 h 1077420"/>
                <a:gd name="connsiteX10" fmla="*/ 51387 w 365787"/>
                <a:gd name="connsiteY10" fmla="*/ 652959 h 1077420"/>
                <a:gd name="connsiteX11" fmla="*/ 64087 w 365787"/>
                <a:gd name="connsiteY11" fmla="*/ 231742 h 1077420"/>
                <a:gd name="connsiteX12" fmla="*/ 184737 w 365787"/>
                <a:gd name="connsiteY12" fmla="*/ 1025 h 1077420"/>
                <a:gd name="connsiteX13" fmla="*/ 125471 w 365787"/>
                <a:gd name="connsiteY13" fmla="*/ 161892 h 1077420"/>
                <a:gd name="connsiteX14" fmla="*/ 146637 w 365787"/>
                <a:gd name="connsiteY14" fmla="*/ 498442 h 1077420"/>
                <a:gd name="connsiteX15" fmla="*/ 106421 w 365787"/>
                <a:gd name="connsiteY15" fmla="*/ 310059 h 1077420"/>
                <a:gd name="connsiteX16" fmla="*/ 146637 w 365787"/>
                <a:gd name="connsiteY16" fmla="*/ 193642 h 1077420"/>
                <a:gd name="connsiteX17" fmla="*/ 163571 w 365787"/>
                <a:gd name="connsiteY17" fmla="*/ 174592 h 1077420"/>
                <a:gd name="connsiteX18" fmla="*/ 152987 w 365787"/>
                <a:gd name="connsiteY18" fmla="*/ 102625 h 10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5787" h="1077420">
                  <a:moveTo>
                    <a:pt x="152987" y="102625"/>
                  </a:moveTo>
                  <a:cubicBezTo>
                    <a:pt x="186148" y="238092"/>
                    <a:pt x="341370" y="924950"/>
                    <a:pt x="362537" y="987392"/>
                  </a:cubicBezTo>
                  <a:cubicBezTo>
                    <a:pt x="383704" y="1049834"/>
                    <a:pt x="295156" y="509730"/>
                    <a:pt x="279987" y="477275"/>
                  </a:cubicBezTo>
                  <a:cubicBezTo>
                    <a:pt x="264818" y="444820"/>
                    <a:pt x="283515" y="710462"/>
                    <a:pt x="271521" y="792659"/>
                  </a:cubicBezTo>
                  <a:cubicBezTo>
                    <a:pt x="259527" y="874856"/>
                    <a:pt x="232010" y="1017026"/>
                    <a:pt x="208021" y="970459"/>
                  </a:cubicBezTo>
                  <a:cubicBezTo>
                    <a:pt x="184032" y="923892"/>
                    <a:pt x="146990" y="534426"/>
                    <a:pt x="127587" y="513259"/>
                  </a:cubicBezTo>
                  <a:cubicBezTo>
                    <a:pt x="108184" y="492092"/>
                    <a:pt x="108537" y="749620"/>
                    <a:pt x="91604" y="843459"/>
                  </a:cubicBezTo>
                  <a:cubicBezTo>
                    <a:pt x="74671" y="937298"/>
                    <a:pt x="37276" y="1065356"/>
                    <a:pt x="25987" y="1076292"/>
                  </a:cubicBezTo>
                  <a:cubicBezTo>
                    <a:pt x="14698" y="1087228"/>
                    <a:pt x="28104" y="1017730"/>
                    <a:pt x="23871" y="909075"/>
                  </a:cubicBezTo>
                  <a:cubicBezTo>
                    <a:pt x="19638" y="800420"/>
                    <a:pt x="-3999" y="467045"/>
                    <a:pt x="587" y="424359"/>
                  </a:cubicBezTo>
                  <a:cubicBezTo>
                    <a:pt x="5173" y="381673"/>
                    <a:pt x="40804" y="685062"/>
                    <a:pt x="51387" y="652959"/>
                  </a:cubicBezTo>
                  <a:cubicBezTo>
                    <a:pt x="61970" y="620856"/>
                    <a:pt x="41862" y="340398"/>
                    <a:pt x="64087" y="231742"/>
                  </a:cubicBezTo>
                  <a:cubicBezTo>
                    <a:pt x="86312" y="123086"/>
                    <a:pt x="174506" y="12667"/>
                    <a:pt x="184737" y="1025"/>
                  </a:cubicBezTo>
                  <a:cubicBezTo>
                    <a:pt x="194968" y="-10617"/>
                    <a:pt x="131821" y="78989"/>
                    <a:pt x="125471" y="161892"/>
                  </a:cubicBezTo>
                  <a:cubicBezTo>
                    <a:pt x="119121" y="244795"/>
                    <a:pt x="149812" y="473748"/>
                    <a:pt x="146637" y="498442"/>
                  </a:cubicBezTo>
                  <a:cubicBezTo>
                    <a:pt x="143462" y="523137"/>
                    <a:pt x="106421" y="360859"/>
                    <a:pt x="106421" y="310059"/>
                  </a:cubicBezTo>
                  <a:cubicBezTo>
                    <a:pt x="106421" y="259259"/>
                    <a:pt x="137112" y="216220"/>
                    <a:pt x="146637" y="193642"/>
                  </a:cubicBezTo>
                  <a:cubicBezTo>
                    <a:pt x="156162" y="171064"/>
                    <a:pt x="166040" y="191878"/>
                    <a:pt x="163571" y="174592"/>
                  </a:cubicBezTo>
                  <a:cubicBezTo>
                    <a:pt x="161102" y="157306"/>
                    <a:pt x="119826" y="-32842"/>
                    <a:pt x="152987" y="10262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: 図形 946">
              <a:extLst>
                <a:ext uri="{FF2B5EF4-FFF2-40B4-BE49-F238E27FC236}">
                  <a16:creationId xmlns:a16="http://schemas.microsoft.com/office/drawing/2014/main" id="{3CC88DC4-2326-4756-84E0-766EB53A7476}"/>
                </a:ext>
              </a:extLst>
            </p:cNvPr>
            <p:cNvSpPr/>
            <p:nvPr/>
          </p:nvSpPr>
          <p:spPr>
            <a:xfrm>
              <a:off x="5742435" y="2224027"/>
              <a:ext cx="239102" cy="879533"/>
            </a:xfrm>
            <a:custGeom>
              <a:avLst/>
              <a:gdLst>
                <a:gd name="connsiteX0" fmla="*/ 165182 w 239102"/>
                <a:gd name="connsiteY0" fmla="*/ 165690 h 879533"/>
                <a:gd name="connsiteX1" fmla="*/ 237148 w 239102"/>
                <a:gd name="connsiteY1" fmla="*/ 436623 h 879533"/>
                <a:gd name="connsiteX2" fmla="*/ 218098 w 239102"/>
                <a:gd name="connsiteY2" fmla="*/ 385823 h 879533"/>
                <a:gd name="connsiteX3" fmla="*/ 211748 w 239102"/>
                <a:gd name="connsiteY3" fmla="*/ 633473 h 879533"/>
                <a:gd name="connsiteX4" fmla="*/ 112265 w 239102"/>
                <a:gd name="connsiteY4" fmla="*/ 271523 h 879533"/>
                <a:gd name="connsiteX5" fmla="*/ 99565 w 239102"/>
                <a:gd name="connsiteY5" fmla="*/ 263056 h 879533"/>
                <a:gd name="connsiteX6" fmla="*/ 50882 w 239102"/>
                <a:gd name="connsiteY6" fmla="*/ 489540 h 879533"/>
                <a:gd name="connsiteX7" fmla="*/ 50882 w 239102"/>
                <a:gd name="connsiteY7" fmla="*/ 692740 h 879533"/>
                <a:gd name="connsiteX8" fmla="*/ 33948 w 239102"/>
                <a:gd name="connsiteY8" fmla="*/ 879006 h 879533"/>
                <a:gd name="connsiteX9" fmla="*/ 82 w 239102"/>
                <a:gd name="connsiteY9" fmla="*/ 633473 h 879533"/>
                <a:gd name="connsiteX10" fmla="*/ 44532 w 239102"/>
                <a:gd name="connsiteY10" fmla="*/ 19640 h 879533"/>
                <a:gd name="connsiteX11" fmla="*/ 116498 w 239102"/>
                <a:gd name="connsiteY11" fmla="*/ 152990 h 879533"/>
                <a:gd name="connsiteX12" fmla="*/ 165182 w 239102"/>
                <a:gd name="connsiteY12" fmla="*/ 165690 h 8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102" h="879533">
                  <a:moveTo>
                    <a:pt x="165182" y="165690"/>
                  </a:moveTo>
                  <a:cubicBezTo>
                    <a:pt x="185290" y="212962"/>
                    <a:pt x="228329" y="399934"/>
                    <a:pt x="237148" y="436623"/>
                  </a:cubicBezTo>
                  <a:cubicBezTo>
                    <a:pt x="245967" y="473312"/>
                    <a:pt x="222331" y="353015"/>
                    <a:pt x="218098" y="385823"/>
                  </a:cubicBezTo>
                  <a:cubicBezTo>
                    <a:pt x="213865" y="418631"/>
                    <a:pt x="229387" y="652523"/>
                    <a:pt x="211748" y="633473"/>
                  </a:cubicBezTo>
                  <a:cubicBezTo>
                    <a:pt x="194109" y="614423"/>
                    <a:pt x="130962" y="333259"/>
                    <a:pt x="112265" y="271523"/>
                  </a:cubicBezTo>
                  <a:cubicBezTo>
                    <a:pt x="93568" y="209787"/>
                    <a:pt x="109795" y="226720"/>
                    <a:pt x="99565" y="263056"/>
                  </a:cubicBezTo>
                  <a:cubicBezTo>
                    <a:pt x="89334" y="299392"/>
                    <a:pt x="58996" y="417926"/>
                    <a:pt x="50882" y="489540"/>
                  </a:cubicBezTo>
                  <a:cubicBezTo>
                    <a:pt x="42768" y="561154"/>
                    <a:pt x="53704" y="627829"/>
                    <a:pt x="50882" y="692740"/>
                  </a:cubicBezTo>
                  <a:cubicBezTo>
                    <a:pt x="48060" y="757651"/>
                    <a:pt x="42414" y="888884"/>
                    <a:pt x="33948" y="879006"/>
                  </a:cubicBezTo>
                  <a:cubicBezTo>
                    <a:pt x="25482" y="869128"/>
                    <a:pt x="-1682" y="776701"/>
                    <a:pt x="82" y="633473"/>
                  </a:cubicBezTo>
                  <a:cubicBezTo>
                    <a:pt x="1846" y="490245"/>
                    <a:pt x="25129" y="99720"/>
                    <a:pt x="44532" y="19640"/>
                  </a:cubicBezTo>
                  <a:cubicBezTo>
                    <a:pt x="63935" y="-60440"/>
                    <a:pt x="98154" y="128648"/>
                    <a:pt x="116498" y="152990"/>
                  </a:cubicBezTo>
                  <a:cubicBezTo>
                    <a:pt x="134842" y="177332"/>
                    <a:pt x="145074" y="118418"/>
                    <a:pt x="165182" y="16569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: 図形 947">
              <a:extLst>
                <a:ext uri="{FF2B5EF4-FFF2-40B4-BE49-F238E27FC236}">
                  <a16:creationId xmlns:a16="http://schemas.microsoft.com/office/drawing/2014/main" id="{A56174AE-42FF-4E33-B7D7-C5B47DF0C9EE}"/>
                </a:ext>
              </a:extLst>
            </p:cNvPr>
            <p:cNvSpPr/>
            <p:nvPr/>
          </p:nvSpPr>
          <p:spPr>
            <a:xfrm>
              <a:off x="5623558" y="2245069"/>
              <a:ext cx="387548" cy="981299"/>
            </a:xfrm>
            <a:custGeom>
              <a:avLst/>
              <a:gdLst>
                <a:gd name="connsiteX0" fmla="*/ 260775 w 387548"/>
                <a:gd name="connsiteY0" fmla="*/ 307631 h 981299"/>
                <a:gd name="connsiteX1" fmla="*/ 303109 w 387548"/>
                <a:gd name="connsiteY1" fmla="*/ 527764 h 981299"/>
                <a:gd name="connsiteX2" fmla="*/ 385659 w 387548"/>
                <a:gd name="connsiteY2" fmla="*/ 853731 h 981299"/>
                <a:gd name="connsiteX3" fmla="*/ 214209 w 387548"/>
                <a:gd name="connsiteY3" fmla="*/ 447331 h 981299"/>
                <a:gd name="connsiteX4" fmla="*/ 368725 w 387548"/>
                <a:gd name="connsiteY4" fmla="*/ 972264 h 981299"/>
                <a:gd name="connsiteX5" fmla="*/ 254425 w 387548"/>
                <a:gd name="connsiteY5" fmla="*/ 745781 h 981299"/>
                <a:gd name="connsiteX6" fmla="*/ 57575 w 387548"/>
                <a:gd name="connsiteY6" fmla="*/ 316098 h 981299"/>
                <a:gd name="connsiteX7" fmla="*/ 425 w 387548"/>
                <a:gd name="connsiteY7" fmla="*/ 714 h 981299"/>
                <a:gd name="connsiteX8" fmla="*/ 78742 w 387548"/>
                <a:gd name="connsiteY8" fmla="*/ 233548 h 981299"/>
                <a:gd name="connsiteX9" fmla="*/ 144359 w 387548"/>
                <a:gd name="connsiteY9" fmla="*/ 347848 h 981299"/>
                <a:gd name="connsiteX10" fmla="*/ 167642 w 387548"/>
                <a:gd name="connsiteY10" fmla="*/ 208148 h 981299"/>
                <a:gd name="connsiteX11" fmla="*/ 260775 w 387548"/>
                <a:gd name="connsiteY11" fmla="*/ 307631 h 98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548" h="981299">
                  <a:moveTo>
                    <a:pt x="260775" y="307631"/>
                  </a:moveTo>
                  <a:cubicBezTo>
                    <a:pt x="283353" y="360900"/>
                    <a:pt x="282295" y="436747"/>
                    <a:pt x="303109" y="527764"/>
                  </a:cubicBezTo>
                  <a:cubicBezTo>
                    <a:pt x="323923" y="618781"/>
                    <a:pt x="400476" y="867137"/>
                    <a:pt x="385659" y="853731"/>
                  </a:cubicBezTo>
                  <a:cubicBezTo>
                    <a:pt x="370842" y="840326"/>
                    <a:pt x="217031" y="427576"/>
                    <a:pt x="214209" y="447331"/>
                  </a:cubicBezTo>
                  <a:cubicBezTo>
                    <a:pt x="211387" y="467086"/>
                    <a:pt x="362022" y="922522"/>
                    <a:pt x="368725" y="972264"/>
                  </a:cubicBezTo>
                  <a:cubicBezTo>
                    <a:pt x="375428" y="1022006"/>
                    <a:pt x="306283" y="855142"/>
                    <a:pt x="254425" y="745781"/>
                  </a:cubicBezTo>
                  <a:cubicBezTo>
                    <a:pt x="202567" y="636420"/>
                    <a:pt x="99908" y="440276"/>
                    <a:pt x="57575" y="316098"/>
                  </a:cubicBezTo>
                  <a:cubicBezTo>
                    <a:pt x="15242" y="191920"/>
                    <a:pt x="-3103" y="14472"/>
                    <a:pt x="425" y="714"/>
                  </a:cubicBezTo>
                  <a:cubicBezTo>
                    <a:pt x="3953" y="-13044"/>
                    <a:pt x="54753" y="175692"/>
                    <a:pt x="78742" y="233548"/>
                  </a:cubicBezTo>
                  <a:cubicBezTo>
                    <a:pt x="102731" y="291404"/>
                    <a:pt x="129542" y="352081"/>
                    <a:pt x="144359" y="347848"/>
                  </a:cubicBezTo>
                  <a:cubicBezTo>
                    <a:pt x="159176" y="343615"/>
                    <a:pt x="151767" y="215204"/>
                    <a:pt x="167642" y="208148"/>
                  </a:cubicBezTo>
                  <a:cubicBezTo>
                    <a:pt x="183517" y="201092"/>
                    <a:pt x="238197" y="254362"/>
                    <a:pt x="260775" y="30763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: 図形 948">
              <a:extLst>
                <a:ext uri="{FF2B5EF4-FFF2-40B4-BE49-F238E27FC236}">
                  <a16:creationId xmlns:a16="http://schemas.microsoft.com/office/drawing/2014/main" id="{742F659F-E41D-4AA3-AE14-039579D31978}"/>
                </a:ext>
              </a:extLst>
            </p:cNvPr>
            <p:cNvSpPr/>
            <p:nvPr/>
          </p:nvSpPr>
          <p:spPr>
            <a:xfrm>
              <a:off x="5412189" y="2325585"/>
              <a:ext cx="261561" cy="871241"/>
            </a:xfrm>
            <a:custGeom>
              <a:avLst/>
              <a:gdLst>
                <a:gd name="connsiteX0" fmla="*/ 33994 w 261561"/>
                <a:gd name="connsiteY0" fmla="*/ 133982 h 871241"/>
                <a:gd name="connsiteX1" fmla="*/ 14944 w 261561"/>
                <a:gd name="connsiteY1" fmla="*/ 669498 h 871241"/>
                <a:gd name="connsiteX2" fmla="*/ 128 w 261561"/>
                <a:gd name="connsiteY2" fmla="*/ 576365 h 871241"/>
                <a:gd name="connsiteX3" fmla="*/ 23411 w 261561"/>
                <a:gd name="connsiteY3" fmla="*/ 864232 h 871241"/>
                <a:gd name="connsiteX4" fmla="*/ 31878 w 261561"/>
                <a:gd name="connsiteY4" fmla="*/ 741465 h 871241"/>
                <a:gd name="connsiteX5" fmla="*/ 186394 w 261561"/>
                <a:gd name="connsiteY5" fmla="*/ 299082 h 871241"/>
                <a:gd name="connsiteX6" fmla="*/ 252011 w 261561"/>
                <a:gd name="connsiteY6" fmla="*/ 72598 h 871241"/>
                <a:gd name="connsiteX7" fmla="*/ 249894 w 261561"/>
                <a:gd name="connsiteY7" fmla="*/ 216532 h 871241"/>
                <a:gd name="connsiteX8" fmla="*/ 146178 w 261561"/>
                <a:gd name="connsiteY8" fmla="*/ 4865 h 871241"/>
                <a:gd name="connsiteX9" fmla="*/ 33994 w 261561"/>
                <a:gd name="connsiteY9" fmla="*/ 133982 h 8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61" h="871241">
                  <a:moveTo>
                    <a:pt x="33994" y="133982"/>
                  </a:moveTo>
                  <a:cubicBezTo>
                    <a:pt x="12122" y="244754"/>
                    <a:pt x="20588" y="595768"/>
                    <a:pt x="14944" y="669498"/>
                  </a:cubicBezTo>
                  <a:cubicBezTo>
                    <a:pt x="9300" y="743228"/>
                    <a:pt x="-1283" y="543909"/>
                    <a:pt x="128" y="576365"/>
                  </a:cubicBezTo>
                  <a:cubicBezTo>
                    <a:pt x="1539" y="608821"/>
                    <a:pt x="18119" y="836715"/>
                    <a:pt x="23411" y="864232"/>
                  </a:cubicBezTo>
                  <a:cubicBezTo>
                    <a:pt x="28703" y="891749"/>
                    <a:pt x="4714" y="835657"/>
                    <a:pt x="31878" y="741465"/>
                  </a:cubicBezTo>
                  <a:cubicBezTo>
                    <a:pt x="59042" y="647273"/>
                    <a:pt x="149705" y="410560"/>
                    <a:pt x="186394" y="299082"/>
                  </a:cubicBezTo>
                  <a:cubicBezTo>
                    <a:pt x="223083" y="187604"/>
                    <a:pt x="241428" y="86356"/>
                    <a:pt x="252011" y="72598"/>
                  </a:cubicBezTo>
                  <a:cubicBezTo>
                    <a:pt x="262594" y="58840"/>
                    <a:pt x="267533" y="227821"/>
                    <a:pt x="249894" y="216532"/>
                  </a:cubicBezTo>
                  <a:cubicBezTo>
                    <a:pt x="232255" y="205243"/>
                    <a:pt x="180750" y="24268"/>
                    <a:pt x="146178" y="4865"/>
                  </a:cubicBezTo>
                  <a:cubicBezTo>
                    <a:pt x="111606" y="-14538"/>
                    <a:pt x="55866" y="23210"/>
                    <a:pt x="33994" y="13398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: 図形 949">
              <a:extLst>
                <a:ext uri="{FF2B5EF4-FFF2-40B4-BE49-F238E27FC236}">
                  <a16:creationId xmlns:a16="http://schemas.microsoft.com/office/drawing/2014/main" id="{63B96C01-9060-4D3B-8840-FD90BD983C8B}"/>
                </a:ext>
              </a:extLst>
            </p:cNvPr>
            <p:cNvSpPr/>
            <p:nvPr/>
          </p:nvSpPr>
          <p:spPr>
            <a:xfrm>
              <a:off x="5360111" y="2324850"/>
              <a:ext cx="422678" cy="962605"/>
            </a:xfrm>
            <a:custGeom>
              <a:avLst/>
              <a:gdLst>
                <a:gd name="connsiteX0" fmla="*/ 422622 w 422678"/>
                <a:gd name="connsiteY0" fmla="*/ 206683 h 962605"/>
                <a:gd name="connsiteX1" fmla="*/ 225772 w 422678"/>
                <a:gd name="connsiteY1" fmla="*/ 488200 h 962605"/>
                <a:gd name="connsiteX2" fmla="*/ 130522 w 422678"/>
                <a:gd name="connsiteY2" fmla="*/ 748550 h 962605"/>
                <a:gd name="connsiteX3" fmla="*/ 160156 w 422678"/>
                <a:gd name="connsiteY3" fmla="*/ 636367 h 962605"/>
                <a:gd name="connsiteX4" fmla="*/ 141106 w 422678"/>
                <a:gd name="connsiteY4" fmla="*/ 917883 h 962605"/>
                <a:gd name="connsiteX5" fmla="*/ 109356 w 422678"/>
                <a:gd name="connsiteY5" fmla="*/ 632133 h 962605"/>
                <a:gd name="connsiteX6" fmla="*/ 3522 w 422678"/>
                <a:gd name="connsiteY6" fmla="*/ 962333 h 962605"/>
                <a:gd name="connsiteX7" fmla="*/ 37389 w 422678"/>
                <a:gd name="connsiteY7" fmla="*/ 682933 h 962605"/>
                <a:gd name="connsiteX8" fmla="*/ 155922 w 422678"/>
                <a:gd name="connsiteY8" fmla="*/ 380250 h 962605"/>
                <a:gd name="connsiteX9" fmla="*/ 344306 w 422678"/>
                <a:gd name="connsiteY9" fmla="*/ 9833 h 962605"/>
                <a:gd name="connsiteX10" fmla="*/ 312556 w 422678"/>
                <a:gd name="connsiteY10" fmla="*/ 126250 h 962605"/>
                <a:gd name="connsiteX11" fmla="*/ 246939 w 422678"/>
                <a:gd name="connsiteY11" fmla="*/ 333683 h 962605"/>
                <a:gd name="connsiteX12" fmla="*/ 422622 w 422678"/>
                <a:gd name="connsiteY12" fmla="*/ 206683 h 96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78" h="962605">
                  <a:moveTo>
                    <a:pt x="422622" y="206683"/>
                  </a:moveTo>
                  <a:cubicBezTo>
                    <a:pt x="419094" y="232436"/>
                    <a:pt x="274455" y="397889"/>
                    <a:pt x="225772" y="488200"/>
                  </a:cubicBezTo>
                  <a:cubicBezTo>
                    <a:pt x="177089" y="578511"/>
                    <a:pt x="141458" y="723856"/>
                    <a:pt x="130522" y="748550"/>
                  </a:cubicBezTo>
                  <a:cubicBezTo>
                    <a:pt x="119586" y="773244"/>
                    <a:pt x="158392" y="608145"/>
                    <a:pt x="160156" y="636367"/>
                  </a:cubicBezTo>
                  <a:cubicBezTo>
                    <a:pt x="161920" y="664589"/>
                    <a:pt x="149573" y="918589"/>
                    <a:pt x="141106" y="917883"/>
                  </a:cubicBezTo>
                  <a:cubicBezTo>
                    <a:pt x="132639" y="917177"/>
                    <a:pt x="132287" y="624725"/>
                    <a:pt x="109356" y="632133"/>
                  </a:cubicBezTo>
                  <a:cubicBezTo>
                    <a:pt x="86425" y="639541"/>
                    <a:pt x="15516" y="953866"/>
                    <a:pt x="3522" y="962333"/>
                  </a:cubicBezTo>
                  <a:cubicBezTo>
                    <a:pt x="-8472" y="970800"/>
                    <a:pt x="11989" y="779947"/>
                    <a:pt x="37389" y="682933"/>
                  </a:cubicBezTo>
                  <a:cubicBezTo>
                    <a:pt x="62789" y="585919"/>
                    <a:pt x="104769" y="492433"/>
                    <a:pt x="155922" y="380250"/>
                  </a:cubicBezTo>
                  <a:cubicBezTo>
                    <a:pt x="207075" y="268067"/>
                    <a:pt x="318200" y="52166"/>
                    <a:pt x="344306" y="9833"/>
                  </a:cubicBezTo>
                  <a:cubicBezTo>
                    <a:pt x="370412" y="-32500"/>
                    <a:pt x="328784" y="72275"/>
                    <a:pt x="312556" y="126250"/>
                  </a:cubicBezTo>
                  <a:cubicBezTo>
                    <a:pt x="296328" y="180225"/>
                    <a:pt x="231064" y="317103"/>
                    <a:pt x="246939" y="333683"/>
                  </a:cubicBezTo>
                  <a:cubicBezTo>
                    <a:pt x="262814" y="350263"/>
                    <a:pt x="426150" y="180930"/>
                    <a:pt x="422622" y="2066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: 図形 950">
              <a:extLst>
                <a:ext uri="{FF2B5EF4-FFF2-40B4-BE49-F238E27FC236}">
                  <a16:creationId xmlns:a16="http://schemas.microsoft.com/office/drawing/2014/main" id="{EBB5541D-506E-4CED-83EE-45BE635AAA50}"/>
                </a:ext>
              </a:extLst>
            </p:cNvPr>
            <p:cNvSpPr/>
            <p:nvPr/>
          </p:nvSpPr>
          <p:spPr>
            <a:xfrm>
              <a:off x="5545427" y="2292367"/>
              <a:ext cx="238349" cy="966541"/>
            </a:xfrm>
            <a:custGeom>
              <a:avLst/>
              <a:gdLst>
                <a:gd name="connsiteX0" fmla="*/ 169573 w 238349"/>
                <a:gd name="connsiteY0" fmla="*/ 8450 h 966541"/>
                <a:gd name="connsiteX1" fmla="*/ 161106 w 238349"/>
                <a:gd name="connsiteY1" fmla="*/ 80416 h 966541"/>
                <a:gd name="connsiteX2" fmla="*/ 161106 w 238349"/>
                <a:gd name="connsiteY2" fmla="*/ 448716 h 966541"/>
                <a:gd name="connsiteX3" fmla="*/ 224606 w 238349"/>
                <a:gd name="connsiteY3" fmla="*/ 785266 h 966541"/>
                <a:gd name="connsiteX4" fmla="*/ 235190 w 238349"/>
                <a:gd name="connsiteY4" fmla="*/ 571483 h 966541"/>
                <a:gd name="connsiteX5" fmla="*/ 182273 w 238349"/>
                <a:gd name="connsiteY5" fmla="*/ 963066 h 966541"/>
                <a:gd name="connsiteX6" fmla="*/ 163223 w 238349"/>
                <a:gd name="connsiteY6" fmla="*/ 747166 h 966541"/>
                <a:gd name="connsiteX7" fmla="*/ 78556 w 238349"/>
                <a:gd name="connsiteY7" fmla="*/ 469883 h 966541"/>
                <a:gd name="connsiteX8" fmla="*/ 240 w 238349"/>
                <a:gd name="connsiteY8" fmla="*/ 14800 h 966541"/>
                <a:gd name="connsiteX9" fmla="*/ 55273 w 238349"/>
                <a:gd name="connsiteY9" fmla="*/ 188366 h 966541"/>
                <a:gd name="connsiteX10" fmla="*/ 89140 w 238349"/>
                <a:gd name="connsiteY10" fmla="*/ 213766 h 966541"/>
                <a:gd name="connsiteX11" fmla="*/ 169573 w 238349"/>
                <a:gd name="connsiteY11" fmla="*/ 8450 h 96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349" h="966541">
                  <a:moveTo>
                    <a:pt x="169573" y="8450"/>
                  </a:moveTo>
                  <a:cubicBezTo>
                    <a:pt x="181567" y="-13775"/>
                    <a:pt x="162517" y="7038"/>
                    <a:pt x="161106" y="80416"/>
                  </a:cubicBezTo>
                  <a:cubicBezTo>
                    <a:pt x="159695" y="153794"/>
                    <a:pt x="150523" y="331241"/>
                    <a:pt x="161106" y="448716"/>
                  </a:cubicBezTo>
                  <a:cubicBezTo>
                    <a:pt x="171689" y="566191"/>
                    <a:pt x="212259" y="764805"/>
                    <a:pt x="224606" y="785266"/>
                  </a:cubicBezTo>
                  <a:cubicBezTo>
                    <a:pt x="236953" y="805727"/>
                    <a:pt x="242245" y="541850"/>
                    <a:pt x="235190" y="571483"/>
                  </a:cubicBezTo>
                  <a:cubicBezTo>
                    <a:pt x="228135" y="601116"/>
                    <a:pt x="194267" y="933786"/>
                    <a:pt x="182273" y="963066"/>
                  </a:cubicBezTo>
                  <a:cubicBezTo>
                    <a:pt x="170279" y="992346"/>
                    <a:pt x="180509" y="829363"/>
                    <a:pt x="163223" y="747166"/>
                  </a:cubicBezTo>
                  <a:cubicBezTo>
                    <a:pt x="145937" y="664969"/>
                    <a:pt x="105720" y="591944"/>
                    <a:pt x="78556" y="469883"/>
                  </a:cubicBezTo>
                  <a:cubicBezTo>
                    <a:pt x="51392" y="347822"/>
                    <a:pt x="4120" y="61719"/>
                    <a:pt x="240" y="14800"/>
                  </a:cubicBezTo>
                  <a:cubicBezTo>
                    <a:pt x="-3640" y="-32119"/>
                    <a:pt x="40456" y="155205"/>
                    <a:pt x="55273" y="188366"/>
                  </a:cubicBezTo>
                  <a:cubicBezTo>
                    <a:pt x="70090" y="221527"/>
                    <a:pt x="70443" y="240577"/>
                    <a:pt x="89140" y="213766"/>
                  </a:cubicBezTo>
                  <a:cubicBezTo>
                    <a:pt x="107837" y="186955"/>
                    <a:pt x="157579" y="30675"/>
                    <a:pt x="169573" y="845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: 図形 951">
              <a:extLst>
                <a:ext uri="{FF2B5EF4-FFF2-40B4-BE49-F238E27FC236}">
                  <a16:creationId xmlns:a16="http://schemas.microsoft.com/office/drawing/2014/main" id="{47D039DE-4D93-4F65-985B-4C89D4658CE6}"/>
                </a:ext>
              </a:extLst>
            </p:cNvPr>
            <p:cNvSpPr/>
            <p:nvPr/>
          </p:nvSpPr>
          <p:spPr>
            <a:xfrm>
              <a:off x="6220443" y="1252665"/>
              <a:ext cx="379358" cy="1211163"/>
            </a:xfrm>
            <a:custGeom>
              <a:avLst/>
              <a:gdLst>
                <a:gd name="connsiteX0" fmla="*/ 165540 w 379358"/>
                <a:gd name="connsiteY0" fmla="*/ 8868 h 1211163"/>
                <a:gd name="connsiteX1" fmla="*/ 252324 w 379358"/>
                <a:gd name="connsiteY1" fmla="*/ 495702 h 1211163"/>
                <a:gd name="connsiteX2" fmla="*/ 229040 w 379358"/>
                <a:gd name="connsiteY2" fmla="*/ 394102 h 1211163"/>
                <a:gd name="connsiteX3" fmla="*/ 68174 w 379358"/>
                <a:gd name="connsiteY3" fmla="*/ 847068 h 1211163"/>
                <a:gd name="connsiteX4" fmla="*/ 93574 w 379358"/>
                <a:gd name="connsiteY4" fmla="*/ 777218 h 1211163"/>
                <a:gd name="connsiteX5" fmla="*/ 165540 w 379358"/>
                <a:gd name="connsiteY5" fmla="*/ 658685 h 1211163"/>
                <a:gd name="connsiteX6" fmla="*/ 440 w 379358"/>
                <a:gd name="connsiteY6" fmla="*/ 1211135 h 1211163"/>
                <a:gd name="connsiteX7" fmla="*/ 224807 w 379358"/>
                <a:gd name="connsiteY7" fmla="*/ 684085 h 1211163"/>
                <a:gd name="connsiteX8" fmla="*/ 197290 w 379358"/>
                <a:gd name="connsiteY8" fmla="*/ 872468 h 1211163"/>
                <a:gd name="connsiteX9" fmla="*/ 326407 w 379358"/>
                <a:gd name="connsiteY9" fmla="*/ 521102 h 1211163"/>
                <a:gd name="connsiteX10" fmla="*/ 379324 w 379358"/>
                <a:gd name="connsiteY10" fmla="*/ 684085 h 1211163"/>
                <a:gd name="connsiteX11" fmla="*/ 320057 w 379358"/>
                <a:gd name="connsiteY11" fmla="*/ 262868 h 1211163"/>
                <a:gd name="connsiteX12" fmla="*/ 290424 w 379358"/>
                <a:gd name="connsiteY12" fmla="*/ 224768 h 1211163"/>
                <a:gd name="connsiteX13" fmla="*/ 271374 w 379358"/>
                <a:gd name="connsiteY13" fmla="*/ 182435 h 1211163"/>
                <a:gd name="connsiteX14" fmla="*/ 165540 w 379358"/>
                <a:gd name="connsiteY14" fmla="*/ 8868 h 12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358" h="1211163">
                  <a:moveTo>
                    <a:pt x="165540" y="8868"/>
                  </a:moveTo>
                  <a:cubicBezTo>
                    <a:pt x="162365" y="61079"/>
                    <a:pt x="241741" y="431496"/>
                    <a:pt x="252324" y="495702"/>
                  </a:cubicBezTo>
                  <a:cubicBezTo>
                    <a:pt x="262907" y="559908"/>
                    <a:pt x="259732" y="335541"/>
                    <a:pt x="229040" y="394102"/>
                  </a:cubicBezTo>
                  <a:cubicBezTo>
                    <a:pt x="198348" y="452663"/>
                    <a:pt x="90752" y="783215"/>
                    <a:pt x="68174" y="847068"/>
                  </a:cubicBezTo>
                  <a:cubicBezTo>
                    <a:pt x="45596" y="910921"/>
                    <a:pt x="77346" y="808615"/>
                    <a:pt x="93574" y="777218"/>
                  </a:cubicBezTo>
                  <a:cubicBezTo>
                    <a:pt x="109802" y="745821"/>
                    <a:pt x="181062" y="586366"/>
                    <a:pt x="165540" y="658685"/>
                  </a:cubicBezTo>
                  <a:cubicBezTo>
                    <a:pt x="150018" y="731004"/>
                    <a:pt x="-9438" y="1206902"/>
                    <a:pt x="440" y="1211135"/>
                  </a:cubicBezTo>
                  <a:cubicBezTo>
                    <a:pt x="10318" y="1215368"/>
                    <a:pt x="191999" y="740529"/>
                    <a:pt x="224807" y="684085"/>
                  </a:cubicBezTo>
                  <a:cubicBezTo>
                    <a:pt x="257615" y="627641"/>
                    <a:pt x="180357" y="899632"/>
                    <a:pt x="197290" y="872468"/>
                  </a:cubicBezTo>
                  <a:cubicBezTo>
                    <a:pt x="214223" y="845304"/>
                    <a:pt x="296068" y="552499"/>
                    <a:pt x="326407" y="521102"/>
                  </a:cubicBezTo>
                  <a:cubicBezTo>
                    <a:pt x="356746" y="489705"/>
                    <a:pt x="380382" y="727124"/>
                    <a:pt x="379324" y="684085"/>
                  </a:cubicBezTo>
                  <a:cubicBezTo>
                    <a:pt x="378266" y="641046"/>
                    <a:pt x="334874" y="339421"/>
                    <a:pt x="320057" y="262868"/>
                  </a:cubicBezTo>
                  <a:cubicBezTo>
                    <a:pt x="305240" y="186315"/>
                    <a:pt x="298538" y="238173"/>
                    <a:pt x="290424" y="224768"/>
                  </a:cubicBezTo>
                  <a:cubicBezTo>
                    <a:pt x="282310" y="211363"/>
                    <a:pt x="290071" y="214185"/>
                    <a:pt x="271374" y="182435"/>
                  </a:cubicBezTo>
                  <a:cubicBezTo>
                    <a:pt x="252677" y="150685"/>
                    <a:pt x="168715" y="-43343"/>
                    <a:pt x="165540" y="886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: 図形 952">
              <a:extLst>
                <a:ext uri="{FF2B5EF4-FFF2-40B4-BE49-F238E27FC236}">
                  <a16:creationId xmlns:a16="http://schemas.microsoft.com/office/drawing/2014/main" id="{538D6BD6-346A-4376-901D-43248AA1FCDA}"/>
                </a:ext>
              </a:extLst>
            </p:cNvPr>
            <p:cNvSpPr/>
            <p:nvPr/>
          </p:nvSpPr>
          <p:spPr>
            <a:xfrm>
              <a:off x="6415827" y="1225123"/>
              <a:ext cx="215326" cy="1088780"/>
            </a:xfrm>
            <a:custGeom>
              <a:avLst/>
              <a:gdLst>
                <a:gd name="connsiteX0" fmla="*/ 6140 w 215326"/>
                <a:gd name="connsiteY0" fmla="*/ 4660 h 1088780"/>
                <a:gd name="connsiteX1" fmla="*/ 150073 w 215326"/>
                <a:gd name="connsiteY1" fmla="*/ 349677 h 1088780"/>
                <a:gd name="connsiteX2" fmla="*/ 139490 w 215326"/>
                <a:gd name="connsiteY2" fmla="*/ 317927 h 1088780"/>
                <a:gd name="connsiteX3" fmla="*/ 213573 w 215326"/>
                <a:gd name="connsiteY3" fmla="*/ 806877 h 1088780"/>
                <a:gd name="connsiteX4" fmla="*/ 192406 w 215326"/>
                <a:gd name="connsiteY4" fmla="*/ 531710 h 1088780"/>
                <a:gd name="connsiteX5" fmla="*/ 196640 w 215326"/>
                <a:gd name="connsiteY5" fmla="*/ 737027 h 1088780"/>
                <a:gd name="connsiteX6" fmla="*/ 205106 w 215326"/>
                <a:gd name="connsiteY6" fmla="*/ 1088394 h 1088780"/>
                <a:gd name="connsiteX7" fmla="*/ 158540 w 215326"/>
                <a:gd name="connsiteY7" fmla="*/ 665060 h 1088780"/>
                <a:gd name="connsiteX8" fmla="*/ 143723 w 215326"/>
                <a:gd name="connsiteY8" fmla="*/ 887310 h 1088780"/>
                <a:gd name="connsiteX9" fmla="*/ 122556 w 215326"/>
                <a:gd name="connsiteY9" fmla="*/ 624844 h 1088780"/>
                <a:gd name="connsiteX10" fmla="*/ 35773 w 215326"/>
                <a:gd name="connsiteY10" fmla="*/ 180344 h 1088780"/>
                <a:gd name="connsiteX11" fmla="*/ 6140 w 215326"/>
                <a:gd name="connsiteY11" fmla="*/ 4660 h 10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26" h="1088780">
                  <a:moveTo>
                    <a:pt x="6140" y="4660"/>
                  </a:moveTo>
                  <a:cubicBezTo>
                    <a:pt x="25190" y="32882"/>
                    <a:pt x="127848" y="297466"/>
                    <a:pt x="150073" y="349677"/>
                  </a:cubicBezTo>
                  <a:cubicBezTo>
                    <a:pt x="172298" y="401888"/>
                    <a:pt x="128907" y="241727"/>
                    <a:pt x="139490" y="317927"/>
                  </a:cubicBezTo>
                  <a:cubicBezTo>
                    <a:pt x="150073" y="394127"/>
                    <a:pt x="204754" y="771247"/>
                    <a:pt x="213573" y="806877"/>
                  </a:cubicBezTo>
                  <a:cubicBezTo>
                    <a:pt x="222392" y="842508"/>
                    <a:pt x="195228" y="543352"/>
                    <a:pt x="192406" y="531710"/>
                  </a:cubicBezTo>
                  <a:cubicBezTo>
                    <a:pt x="189584" y="520068"/>
                    <a:pt x="194523" y="644246"/>
                    <a:pt x="196640" y="737027"/>
                  </a:cubicBezTo>
                  <a:cubicBezTo>
                    <a:pt x="198757" y="829808"/>
                    <a:pt x="211456" y="1100389"/>
                    <a:pt x="205106" y="1088394"/>
                  </a:cubicBezTo>
                  <a:cubicBezTo>
                    <a:pt x="198756" y="1076400"/>
                    <a:pt x="168771" y="698574"/>
                    <a:pt x="158540" y="665060"/>
                  </a:cubicBezTo>
                  <a:cubicBezTo>
                    <a:pt x="148310" y="631546"/>
                    <a:pt x="149720" y="894013"/>
                    <a:pt x="143723" y="887310"/>
                  </a:cubicBezTo>
                  <a:cubicBezTo>
                    <a:pt x="137726" y="880607"/>
                    <a:pt x="140548" y="742672"/>
                    <a:pt x="122556" y="624844"/>
                  </a:cubicBezTo>
                  <a:cubicBezTo>
                    <a:pt x="104564" y="507016"/>
                    <a:pt x="54823" y="279122"/>
                    <a:pt x="35773" y="180344"/>
                  </a:cubicBezTo>
                  <a:cubicBezTo>
                    <a:pt x="16723" y="81566"/>
                    <a:pt x="-12910" y="-23562"/>
                    <a:pt x="6140" y="466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: 図形 953">
              <a:extLst>
                <a:ext uri="{FF2B5EF4-FFF2-40B4-BE49-F238E27FC236}">
                  <a16:creationId xmlns:a16="http://schemas.microsoft.com/office/drawing/2014/main" id="{7D5FD17B-70AF-4E03-A7DF-CE7A26609183}"/>
                </a:ext>
              </a:extLst>
            </p:cNvPr>
            <p:cNvSpPr/>
            <p:nvPr/>
          </p:nvSpPr>
          <p:spPr>
            <a:xfrm>
              <a:off x="6439379" y="1634262"/>
              <a:ext cx="194912" cy="977709"/>
            </a:xfrm>
            <a:custGeom>
              <a:avLst/>
              <a:gdLst>
                <a:gd name="connsiteX0" fmla="*/ 86304 w 194912"/>
                <a:gd name="connsiteY0" fmla="*/ 4038 h 977709"/>
                <a:gd name="connsiteX1" fmla="*/ 192138 w 194912"/>
                <a:gd name="connsiteY1" fmla="*/ 461238 h 977709"/>
                <a:gd name="connsiteX2" fmla="*/ 162504 w 194912"/>
                <a:gd name="connsiteY2" fmla="*/ 344821 h 977709"/>
                <a:gd name="connsiteX3" fmla="*/ 145571 w 194912"/>
                <a:gd name="connsiteY3" fmla="*/ 977705 h 977709"/>
                <a:gd name="connsiteX4" fmla="*/ 118054 w 194912"/>
                <a:gd name="connsiteY4" fmla="*/ 334238 h 977709"/>
                <a:gd name="connsiteX5" fmla="*/ 48204 w 194912"/>
                <a:gd name="connsiteY5" fmla="*/ 844355 h 977709"/>
                <a:gd name="connsiteX6" fmla="*/ 1638 w 194912"/>
                <a:gd name="connsiteY6" fmla="*/ 907855 h 977709"/>
                <a:gd name="connsiteX7" fmla="*/ 10104 w 194912"/>
                <a:gd name="connsiteY7" fmla="*/ 541671 h 977709"/>
                <a:gd name="connsiteX8" fmla="*/ 5871 w 194912"/>
                <a:gd name="connsiteY8" fmla="*/ 600938 h 977709"/>
                <a:gd name="connsiteX9" fmla="*/ 77838 w 194912"/>
                <a:gd name="connsiteY9" fmla="*/ 154321 h 977709"/>
                <a:gd name="connsiteX10" fmla="*/ 56671 w 194912"/>
                <a:gd name="connsiteY10" fmla="*/ 232638 h 977709"/>
                <a:gd name="connsiteX11" fmla="*/ 86304 w 194912"/>
                <a:gd name="connsiteY11" fmla="*/ 4038 h 97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912" h="977709">
                  <a:moveTo>
                    <a:pt x="86304" y="4038"/>
                  </a:moveTo>
                  <a:cubicBezTo>
                    <a:pt x="108882" y="42138"/>
                    <a:pt x="179438" y="404441"/>
                    <a:pt x="192138" y="461238"/>
                  </a:cubicBezTo>
                  <a:cubicBezTo>
                    <a:pt x="204838" y="518035"/>
                    <a:pt x="170265" y="258743"/>
                    <a:pt x="162504" y="344821"/>
                  </a:cubicBezTo>
                  <a:cubicBezTo>
                    <a:pt x="154743" y="430899"/>
                    <a:pt x="152979" y="979469"/>
                    <a:pt x="145571" y="977705"/>
                  </a:cubicBezTo>
                  <a:cubicBezTo>
                    <a:pt x="138163" y="975941"/>
                    <a:pt x="134282" y="356463"/>
                    <a:pt x="118054" y="334238"/>
                  </a:cubicBezTo>
                  <a:cubicBezTo>
                    <a:pt x="101826" y="312013"/>
                    <a:pt x="67607" y="748752"/>
                    <a:pt x="48204" y="844355"/>
                  </a:cubicBezTo>
                  <a:cubicBezTo>
                    <a:pt x="28801" y="939958"/>
                    <a:pt x="7988" y="958302"/>
                    <a:pt x="1638" y="907855"/>
                  </a:cubicBezTo>
                  <a:cubicBezTo>
                    <a:pt x="-4712" y="857408"/>
                    <a:pt x="9399" y="592824"/>
                    <a:pt x="10104" y="541671"/>
                  </a:cubicBezTo>
                  <a:cubicBezTo>
                    <a:pt x="10809" y="490518"/>
                    <a:pt x="-5418" y="665496"/>
                    <a:pt x="5871" y="600938"/>
                  </a:cubicBezTo>
                  <a:cubicBezTo>
                    <a:pt x="17160" y="536380"/>
                    <a:pt x="69371" y="215704"/>
                    <a:pt x="77838" y="154321"/>
                  </a:cubicBezTo>
                  <a:cubicBezTo>
                    <a:pt x="86305" y="92938"/>
                    <a:pt x="55965" y="255921"/>
                    <a:pt x="56671" y="232638"/>
                  </a:cubicBezTo>
                  <a:cubicBezTo>
                    <a:pt x="57376" y="209355"/>
                    <a:pt x="63726" y="-34062"/>
                    <a:pt x="86304" y="403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: 図形 954">
              <a:extLst>
                <a:ext uri="{FF2B5EF4-FFF2-40B4-BE49-F238E27FC236}">
                  <a16:creationId xmlns:a16="http://schemas.microsoft.com/office/drawing/2014/main" id="{CEEA27DF-D305-41B4-8279-168D5EF404D6}"/>
                </a:ext>
              </a:extLst>
            </p:cNvPr>
            <p:cNvSpPr/>
            <p:nvPr/>
          </p:nvSpPr>
          <p:spPr>
            <a:xfrm>
              <a:off x="6174282" y="1876821"/>
              <a:ext cx="363806" cy="1116338"/>
            </a:xfrm>
            <a:custGeom>
              <a:avLst/>
              <a:gdLst>
                <a:gd name="connsiteX0" fmla="*/ 357751 w 363806"/>
                <a:gd name="connsiteY0" fmla="*/ 26062 h 1116338"/>
                <a:gd name="connsiteX1" fmla="*/ 332351 w 363806"/>
                <a:gd name="connsiteY1" fmla="*/ 91679 h 1116338"/>
                <a:gd name="connsiteX2" fmla="*/ 228635 w 363806"/>
                <a:gd name="connsiteY2" fmla="*/ 887546 h 1116338"/>
                <a:gd name="connsiteX3" fmla="*/ 306951 w 363806"/>
                <a:gd name="connsiteY3" fmla="*/ 620846 h 1116338"/>
                <a:gd name="connsiteX4" fmla="*/ 114335 w 363806"/>
                <a:gd name="connsiteY4" fmla="*/ 1029362 h 1116338"/>
                <a:gd name="connsiteX5" fmla="*/ 186301 w 363806"/>
                <a:gd name="connsiteY5" fmla="*/ 730912 h 1116338"/>
                <a:gd name="connsiteX6" fmla="*/ 46601 w 363806"/>
                <a:gd name="connsiteY6" fmla="*/ 1116146 h 1116338"/>
                <a:gd name="connsiteX7" fmla="*/ 46601 w 363806"/>
                <a:gd name="connsiteY7" fmla="*/ 785946 h 1116338"/>
                <a:gd name="connsiteX8" fmla="*/ 16968 w 363806"/>
                <a:gd name="connsiteY8" fmla="*/ 1012429 h 1116338"/>
                <a:gd name="connsiteX9" fmla="*/ 35 w 363806"/>
                <a:gd name="connsiteY9" fmla="*/ 667412 h 1116338"/>
                <a:gd name="connsiteX10" fmla="*/ 12735 w 363806"/>
                <a:gd name="connsiteY10" fmla="*/ 635662 h 1116338"/>
                <a:gd name="connsiteX11" fmla="*/ 21201 w 363806"/>
                <a:gd name="connsiteY11" fmla="*/ 741496 h 1116338"/>
                <a:gd name="connsiteX12" fmla="*/ 95285 w 363806"/>
                <a:gd name="connsiteY12" fmla="*/ 443046 h 1116338"/>
                <a:gd name="connsiteX13" fmla="*/ 120685 w 363806"/>
                <a:gd name="connsiteY13" fmla="*/ 400712 h 1116338"/>
                <a:gd name="connsiteX14" fmla="*/ 264618 w 363806"/>
                <a:gd name="connsiteY14" fmla="*/ 81096 h 1116338"/>
                <a:gd name="connsiteX15" fmla="*/ 232868 w 363806"/>
                <a:gd name="connsiteY15" fmla="*/ 172112 h 1116338"/>
                <a:gd name="connsiteX16" fmla="*/ 357751 w 363806"/>
                <a:gd name="connsiteY16" fmla="*/ 26062 h 111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806" h="1116338">
                  <a:moveTo>
                    <a:pt x="357751" y="26062"/>
                  </a:moveTo>
                  <a:cubicBezTo>
                    <a:pt x="374332" y="12656"/>
                    <a:pt x="353870" y="-51902"/>
                    <a:pt x="332351" y="91679"/>
                  </a:cubicBezTo>
                  <a:cubicBezTo>
                    <a:pt x="310832" y="235260"/>
                    <a:pt x="232868" y="799352"/>
                    <a:pt x="228635" y="887546"/>
                  </a:cubicBezTo>
                  <a:cubicBezTo>
                    <a:pt x="224402" y="975741"/>
                    <a:pt x="326001" y="597210"/>
                    <a:pt x="306951" y="620846"/>
                  </a:cubicBezTo>
                  <a:cubicBezTo>
                    <a:pt x="287901" y="644482"/>
                    <a:pt x="134443" y="1011018"/>
                    <a:pt x="114335" y="1029362"/>
                  </a:cubicBezTo>
                  <a:cubicBezTo>
                    <a:pt x="94227" y="1047706"/>
                    <a:pt x="197590" y="716448"/>
                    <a:pt x="186301" y="730912"/>
                  </a:cubicBezTo>
                  <a:cubicBezTo>
                    <a:pt x="175012" y="745376"/>
                    <a:pt x="69884" y="1106974"/>
                    <a:pt x="46601" y="1116146"/>
                  </a:cubicBezTo>
                  <a:cubicBezTo>
                    <a:pt x="23318" y="1125318"/>
                    <a:pt x="51540" y="803232"/>
                    <a:pt x="46601" y="785946"/>
                  </a:cubicBezTo>
                  <a:cubicBezTo>
                    <a:pt x="41662" y="768660"/>
                    <a:pt x="24729" y="1032185"/>
                    <a:pt x="16968" y="1012429"/>
                  </a:cubicBezTo>
                  <a:cubicBezTo>
                    <a:pt x="9207" y="992673"/>
                    <a:pt x="740" y="730207"/>
                    <a:pt x="35" y="667412"/>
                  </a:cubicBezTo>
                  <a:cubicBezTo>
                    <a:pt x="-671" y="604618"/>
                    <a:pt x="9207" y="623315"/>
                    <a:pt x="12735" y="635662"/>
                  </a:cubicBezTo>
                  <a:cubicBezTo>
                    <a:pt x="16263" y="648009"/>
                    <a:pt x="7443" y="773598"/>
                    <a:pt x="21201" y="741496"/>
                  </a:cubicBezTo>
                  <a:cubicBezTo>
                    <a:pt x="34959" y="709394"/>
                    <a:pt x="78704" y="499843"/>
                    <a:pt x="95285" y="443046"/>
                  </a:cubicBezTo>
                  <a:cubicBezTo>
                    <a:pt x="111866" y="386249"/>
                    <a:pt x="92463" y="461037"/>
                    <a:pt x="120685" y="400712"/>
                  </a:cubicBezTo>
                  <a:cubicBezTo>
                    <a:pt x="148907" y="340387"/>
                    <a:pt x="245921" y="119196"/>
                    <a:pt x="264618" y="81096"/>
                  </a:cubicBezTo>
                  <a:cubicBezTo>
                    <a:pt x="283315" y="42996"/>
                    <a:pt x="220874" y="180579"/>
                    <a:pt x="232868" y="172112"/>
                  </a:cubicBezTo>
                  <a:cubicBezTo>
                    <a:pt x="244862" y="163645"/>
                    <a:pt x="341170" y="39468"/>
                    <a:pt x="357751" y="2606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フリーフォーム: 図形 955">
              <a:extLst>
                <a:ext uri="{FF2B5EF4-FFF2-40B4-BE49-F238E27FC236}">
                  <a16:creationId xmlns:a16="http://schemas.microsoft.com/office/drawing/2014/main" id="{D829F94B-C146-4383-9243-E47B8C0036AF}"/>
                </a:ext>
              </a:extLst>
            </p:cNvPr>
            <p:cNvSpPr/>
            <p:nvPr/>
          </p:nvSpPr>
          <p:spPr>
            <a:xfrm>
              <a:off x="6334714" y="1462971"/>
              <a:ext cx="253444" cy="1011809"/>
            </a:xfrm>
            <a:custGeom>
              <a:avLst/>
              <a:gdLst>
                <a:gd name="connsiteX0" fmla="*/ 121119 w 253444"/>
                <a:gd name="connsiteY0" fmla="*/ 16579 h 1011809"/>
                <a:gd name="connsiteX1" fmla="*/ 199436 w 253444"/>
                <a:gd name="connsiteY1" fmla="*/ 647346 h 1011809"/>
                <a:gd name="connsiteX2" fmla="*/ 212136 w 253444"/>
                <a:gd name="connsiteY2" fmla="*/ 575379 h 1011809"/>
                <a:gd name="connsiteX3" fmla="*/ 252353 w 253444"/>
                <a:gd name="connsiteY3" fmla="*/ 1011412 h 1011809"/>
                <a:gd name="connsiteX4" fmla="*/ 163453 w 253444"/>
                <a:gd name="connsiteY4" fmla="*/ 657929 h 1011809"/>
                <a:gd name="connsiteX5" fmla="*/ 469 w 253444"/>
                <a:gd name="connsiteY5" fmla="*/ 894996 h 1011809"/>
                <a:gd name="connsiteX6" fmla="*/ 112653 w 253444"/>
                <a:gd name="connsiteY6" fmla="*/ 452612 h 1011809"/>
                <a:gd name="connsiteX7" fmla="*/ 72436 w 253444"/>
                <a:gd name="connsiteY7" fmla="*/ 535162 h 1011809"/>
                <a:gd name="connsiteX8" fmla="*/ 127469 w 253444"/>
                <a:gd name="connsiteY8" fmla="*/ 211312 h 1011809"/>
                <a:gd name="connsiteX9" fmla="*/ 121119 w 253444"/>
                <a:gd name="connsiteY9" fmla="*/ 16579 h 101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444" h="1011809">
                  <a:moveTo>
                    <a:pt x="121119" y="16579"/>
                  </a:moveTo>
                  <a:cubicBezTo>
                    <a:pt x="133113" y="89251"/>
                    <a:pt x="184267" y="554213"/>
                    <a:pt x="199436" y="647346"/>
                  </a:cubicBezTo>
                  <a:cubicBezTo>
                    <a:pt x="214606" y="740479"/>
                    <a:pt x="203317" y="514701"/>
                    <a:pt x="212136" y="575379"/>
                  </a:cubicBezTo>
                  <a:cubicBezTo>
                    <a:pt x="220955" y="636057"/>
                    <a:pt x="260467" y="997654"/>
                    <a:pt x="252353" y="1011412"/>
                  </a:cubicBezTo>
                  <a:cubicBezTo>
                    <a:pt x="244239" y="1025170"/>
                    <a:pt x="205434" y="677332"/>
                    <a:pt x="163453" y="657929"/>
                  </a:cubicBezTo>
                  <a:cubicBezTo>
                    <a:pt x="121472" y="638526"/>
                    <a:pt x="8936" y="929216"/>
                    <a:pt x="469" y="894996"/>
                  </a:cubicBezTo>
                  <a:cubicBezTo>
                    <a:pt x="-7998" y="860777"/>
                    <a:pt x="100659" y="512584"/>
                    <a:pt x="112653" y="452612"/>
                  </a:cubicBezTo>
                  <a:cubicBezTo>
                    <a:pt x="124647" y="392640"/>
                    <a:pt x="69967" y="575379"/>
                    <a:pt x="72436" y="535162"/>
                  </a:cubicBezTo>
                  <a:cubicBezTo>
                    <a:pt x="74905" y="494945"/>
                    <a:pt x="119708" y="293862"/>
                    <a:pt x="127469" y="211312"/>
                  </a:cubicBezTo>
                  <a:cubicBezTo>
                    <a:pt x="135230" y="128762"/>
                    <a:pt x="109125" y="-56093"/>
                    <a:pt x="121119" y="1657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: 図形 956">
              <a:extLst>
                <a:ext uri="{FF2B5EF4-FFF2-40B4-BE49-F238E27FC236}">
                  <a16:creationId xmlns:a16="http://schemas.microsoft.com/office/drawing/2014/main" id="{037574B2-C151-46E2-8F97-ADE24C9CF0E3}"/>
                </a:ext>
              </a:extLst>
            </p:cNvPr>
            <p:cNvSpPr/>
            <p:nvPr/>
          </p:nvSpPr>
          <p:spPr>
            <a:xfrm>
              <a:off x="6391710" y="2199968"/>
              <a:ext cx="234835" cy="894296"/>
            </a:xfrm>
            <a:custGeom>
              <a:avLst/>
              <a:gdLst>
                <a:gd name="connsiteX0" fmla="*/ 222873 w 234835"/>
                <a:gd name="connsiteY0" fmla="*/ 1365 h 894296"/>
                <a:gd name="connsiteX1" fmla="*/ 229223 w 234835"/>
                <a:gd name="connsiteY1" fmla="*/ 545349 h 894296"/>
                <a:gd name="connsiteX2" fmla="*/ 233457 w 234835"/>
                <a:gd name="connsiteY2" fmla="*/ 454332 h 894296"/>
                <a:gd name="connsiteX3" fmla="*/ 203823 w 234835"/>
                <a:gd name="connsiteY3" fmla="*/ 625782 h 894296"/>
                <a:gd name="connsiteX4" fmla="*/ 133973 w 234835"/>
                <a:gd name="connsiteY4" fmla="*/ 822632 h 894296"/>
                <a:gd name="connsiteX5" fmla="*/ 148790 w 234835"/>
                <a:gd name="connsiteY5" fmla="*/ 742199 h 894296"/>
                <a:gd name="connsiteX6" fmla="*/ 623 w 234835"/>
                <a:gd name="connsiteY6" fmla="*/ 892482 h 894296"/>
                <a:gd name="connsiteX7" fmla="*/ 97990 w 234835"/>
                <a:gd name="connsiteY7" fmla="*/ 619432 h 894296"/>
                <a:gd name="connsiteX8" fmla="*/ 155140 w 234835"/>
                <a:gd name="connsiteY8" fmla="*/ 232082 h 894296"/>
                <a:gd name="connsiteX9" fmla="*/ 123390 w 234835"/>
                <a:gd name="connsiteY9" fmla="*/ 384482 h 894296"/>
                <a:gd name="connsiteX10" fmla="*/ 222873 w 234835"/>
                <a:gd name="connsiteY10" fmla="*/ 1365 h 89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835" h="894296">
                  <a:moveTo>
                    <a:pt x="222873" y="1365"/>
                  </a:moveTo>
                  <a:cubicBezTo>
                    <a:pt x="240512" y="28176"/>
                    <a:pt x="227459" y="469855"/>
                    <a:pt x="229223" y="545349"/>
                  </a:cubicBezTo>
                  <a:cubicBezTo>
                    <a:pt x="230987" y="620843"/>
                    <a:pt x="237690" y="440927"/>
                    <a:pt x="233457" y="454332"/>
                  </a:cubicBezTo>
                  <a:cubicBezTo>
                    <a:pt x="229224" y="467738"/>
                    <a:pt x="220404" y="564399"/>
                    <a:pt x="203823" y="625782"/>
                  </a:cubicBezTo>
                  <a:cubicBezTo>
                    <a:pt x="187242" y="687165"/>
                    <a:pt x="143145" y="803229"/>
                    <a:pt x="133973" y="822632"/>
                  </a:cubicBezTo>
                  <a:cubicBezTo>
                    <a:pt x="124801" y="842035"/>
                    <a:pt x="171015" y="730557"/>
                    <a:pt x="148790" y="742199"/>
                  </a:cubicBezTo>
                  <a:cubicBezTo>
                    <a:pt x="126565" y="753841"/>
                    <a:pt x="9090" y="912943"/>
                    <a:pt x="623" y="892482"/>
                  </a:cubicBezTo>
                  <a:cubicBezTo>
                    <a:pt x="-7844" y="872021"/>
                    <a:pt x="72237" y="729499"/>
                    <a:pt x="97990" y="619432"/>
                  </a:cubicBezTo>
                  <a:cubicBezTo>
                    <a:pt x="123743" y="509365"/>
                    <a:pt x="150907" y="271240"/>
                    <a:pt x="155140" y="232082"/>
                  </a:cubicBezTo>
                  <a:cubicBezTo>
                    <a:pt x="159373" y="192924"/>
                    <a:pt x="117040" y="417996"/>
                    <a:pt x="123390" y="384482"/>
                  </a:cubicBezTo>
                  <a:cubicBezTo>
                    <a:pt x="129740" y="350968"/>
                    <a:pt x="205234" y="-25446"/>
                    <a:pt x="222873" y="136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: 図形 957">
              <a:extLst>
                <a:ext uri="{FF2B5EF4-FFF2-40B4-BE49-F238E27FC236}">
                  <a16:creationId xmlns:a16="http://schemas.microsoft.com/office/drawing/2014/main" id="{01399905-EB0C-42FB-B753-B94AC21A6028}"/>
                </a:ext>
              </a:extLst>
            </p:cNvPr>
            <p:cNvSpPr/>
            <p:nvPr/>
          </p:nvSpPr>
          <p:spPr>
            <a:xfrm>
              <a:off x="6256680" y="1855480"/>
              <a:ext cx="342064" cy="1231656"/>
            </a:xfrm>
            <a:custGeom>
              <a:avLst/>
              <a:gdLst>
                <a:gd name="connsiteX0" fmla="*/ 283820 w 342064"/>
                <a:gd name="connsiteY0" fmla="*/ 53753 h 1231656"/>
                <a:gd name="connsiteX1" fmla="*/ 283820 w 342064"/>
                <a:gd name="connsiteY1" fmla="*/ 108787 h 1231656"/>
                <a:gd name="connsiteX2" fmla="*/ 332503 w 342064"/>
                <a:gd name="connsiteY2" fmla="*/ 578687 h 1231656"/>
                <a:gd name="connsiteX3" fmla="*/ 336737 w 342064"/>
                <a:gd name="connsiteY3" fmla="*/ 407237 h 1231656"/>
                <a:gd name="connsiteX4" fmla="*/ 273237 w 342064"/>
                <a:gd name="connsiteY4" fmla="*/ 752253 h 1231656"/>
                <a:gd name="connsiteX5" fmla="*/ 203387 w 342064"/>
                <a:gd name="connsiteY5" fmla="*/ 1076103 h 1231656"/>
                <a:gd name="connsiteX6" fmla="*/ 266887 w 342064"/>
                <a:gd name="connsiteY6" fmla="*/ 889837 h 1231656"/>
                <a:gd name="connsiteX7" fmla="*/ 133537 w 342064"/>
                <a:gd name="connsiteY7" fmla="*/ 1076103 h 1231656"/>
                <a:gd name="connsiteX8" fmla="*/ 187 w 342064"/>
                <a:gd name="connsiteY8" fmla="*/ 1215803 h 1231656"/>
                <a:gd name="connsiteX9" fmla="*/ 163170 w 342064"/>
                <a:gd name="connsiteY9" fmla="*/ 688753 h 1231656"/>
                <a:gd name="connsiteX10" fmla="*/ 187 w 342064"/>
                <a:gd name="connsiteY10" fmla="*/ 1126903 h 1231656"/>
                <a:gd name="connsiteX11" fmla="*/ 148353 w 342064"/>
                <a:gd name="connsiteY11" fmla="*/ 762837 h 1231656"/>
                <a:gd name="connsiteX12" fmla="*/ 283820 w 342064"/>
                <a:gd name="connsiteY12" fmla="*/ 53753 h 123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064" h="1231656">
                  <a:moveTo>
                    <a:pt x="283820" y="53753"/>
                  </a:moveTo>
                  <a:cubicBezTo>
                    <a:pt x="306398" y="-55255"/>
                    <a:pt x="275706" y="21298"/>
                    <a:pt x="283820" y="108787"/>
                  </a:cubicBezTo>
                  <a:cubicBezTo>
                    <a:pt x="291934" y="196276"/>
                    <a:pt x="323684" y="528945"/>
                    <a:pt x="332503" y="578687"/>
                  </a:cubicBezTo>
                  <a:cubicBezTo>
                    <a:pt x="341322" y="628429"/>
                    <a:pt x="346615" y="378309"/>
                    <a:pt x="336737" y="407237"/>
                  </a:cubicBezTo>
                  <a:cubicBezTo>
                    <a:pt x="326859" y="436165"/>
                    <a:pt x="295462" y="640775"/>
                    <a:pt x="273237" y="752253"/>
                  </a:cubicBezTo>
                  <a:cubicBezTo>
                    <a:pt x="251012" y="863731"/>
                    <a:pt x="204445" y="1053172"/>
                    <a:pt x="203387" y="1076103"/>
                  </a:cubicBezTo>
                  <a:cubicBezTo>
                    <a:pt x="202329" y="1099034"/>
                    <a:pt x="278529" y="889837"/>
                    <a:pt x="266887" y="889837"/>
                  </a:cubicBezTo>
                  <a:cubicBezTo>
                    <a:pt x="255245" y="889837"/>
                    <a:pt x="177987" y="1021775"/>
                    <a:pt x="133537" y="1076103"/>
                  </a:cubicBezTo>
                  <a:cubicBezTo>
                    <a:pt x="89087" y="1130431"/>
                    <a:pt x="-4752" y="1280361"/>
                    <a:pt x="187" y="1215803"/>
                  </a:cubicBezTo>
                  <a:cubicBezTo>
                    <a:pt x="5126" y="1151245"/>
                    <a:pt x="163170" y="703570"/>
                    <a:pt x="163170" y="688753"/>
                  </a:cubicBezTo>
                  <a:cubicBezTo>
                    <a:pt x="163170" y="673936"/>
                    <a:pt x="2656" y="1114556"/>
                    <a:pt x="187" y="1126903"/>
                  </a:cubicBezTo>
                  <a:cubicBezTo>
                    <a:pt x="-2282" y="1139250"/>
                    <a:pt x="100023" y="938520"/>
                    <a:pt x="148353" y="762837"/>
                  </a:cubicBezTo>
                  <a:cubicBezTo>
                    <a:pt x="196683" y="587154"/>
                    <a:pt x="261242" y="162761"/>
                    <a:pt x="283820" y="537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: 図形 958">
              <a:extLst>
                <a:ext uri="{FF2B5EF4-FFF2-40B4-BE49-F238E27FC236}">
                  <a16:creationId xmlns:a16="http://schemas.microsoft.com/office/drawing/2014/main" id="{05F657FE-22F0-450D-8E04-536494A53607}"/>
                </a:ext>
              </a:extLst>
            </p:cNvPr>
            <p:cNvSpPr/>
            <p:nvPr/>
          </p:nvSpPr>
          <p:spPr>
            <a:xfrm>
              <a:off x="6057642" y="2427305"/>
              <a:ext cx="443739" cy="792398"/>
            </a:xfrm>
            <a:custGeom>
              <a:avLst/>
              <a:gdLst>
                <a:gd name="connsiteX0" fmla="*/ 82808 w 443739"/>
                <a:gd name="connsiteY0" fmla="*/ 226995 h 792398"/>
                <a:gd name="connsiteX1" fmla="*/ 133608 w 443739"/>
                <a:gd name="connsiteY1" fmla="*/ 472528 h 792398"/>
                <a:gd name="connsiteX2" fmla="*/ 42591 w 443739"/>
                <a:gd name="connsiteY2" fmla="*/ 724412 h 792398"/>
                <a:gd name="connsiteX3" fmla="*/ 184408 w 443739"/>
                <a:gd name="connsiteY3" fmla="*/ 508512 h 792398"/>
                <a:gd name="connsiteX4" fmla="*/ 258 w 443739"/>
                <a:gd name="connsiteY4" fmla="*/ 792145 h 792398"/>
                <a:gd name="connsiteX5" fmla="*/ 233091 w 443739"/>
                <a:gd name="connsiteY5" fmla="*/ 449245 h 792398"/>
                <a:gd name="connsiteX6" fmla="*/ 330458 w 443739"/>
                <a:gd name="connsiteY6" fmla="*/ 379395 h 792398"/>
                <a:gd name="connsiteX7" fmla="*/ 95508 w 443739"/>
                <a:gd name="connsiteY7" fmla="*/ 741345 h 792398"/>
                <a:gd name="connsiteX8" fmla="*/ 442641 w 443739"/>
                <a:gd name="connsiteY8" fmla="*/ 135978 h 792398"/>
                <a:gd name="connsiteX9" fmla="*/ 205575 w 443739"/>
                <a:gd name="connsiteY9" fmla="*/ 201595 h 792398"/>
                <a:gd name="connsiteX10" fmla="*/ 211925 w 443739"/>
                <a:gd name="connsiteY10" fmla="*/ 512 h 792398"/>
                <a:gd name="connsiteX11" fmla="*/ 150541 w 443739"/>
                <a:gd name="connsiteY11" fmla="*/ 271445 h 792398"/>
                <a:gd name="connsiteX12" fmla="*/ 82808 w 443739"/>
                <a:gd name="connsiteY12" fmla="*/ 226995 h 7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739" h="792398">
                  <a:moveTo>
                    <a:pt x="82808" y="226995"/>
                  </a:moveTo>
                  <a:cubicBezTo>
                    <a:pt x="79986" y="260509"/>
                    <a:pt x="140311" y="389625"/>
                    <a:pt x="133608" y="472528"/>
                  </a:cubicBezTo>
                  <a:cubicBezTo>
                    <a:pt x="126905" y="555431"/>
                    <a:pt x="34124" y="718415"/>
                    <a:pt x="42591" y="724412"/>
                  </a:cubicBezTo>
                  <a:cubicBezTo>
                    <a:pt x="51058" y="730409"/>
                    <a:pt x="191463" y="497223"/>
                    <a:pt x="184408" y="508512"/>
                  </a:cubicBezTo>
                  <a:cubicBezTo>
                    <a:pt x="177353" y="519801"/>
                    <a:pt x="-7856" y="802023"/>
                    <a:pt x="258" y="792145"/>
                  </a:cubicBezTo>
                  <a:cubicBezTo>
                    <a:pt x="8372" y="782267"/>
                    <a:pt x="178058" y="518037"/>
                    <a:pt x="233091" y="449245"/>
                  </a:cubicBezTo>
                  <a:cubicBezTo>
                    <a:pt x="288124" y="380453"/>
                    <a:pt x="353388" y="330712"/>
                    <a:pt x="330458" y="379395"/>
                  </a:cubicBezTo>
                  <a:cubicBezTo>
                    <a:pt x="307528" y="428078"/>
                    <a:pt x="76811" y="781914"/>
                    <a:pt x="95508" y="741345"/>
                  </a:cubicBezTo>
                  <a:cubicBezTo>
                    <a:pt x="114205" y="700776"/>
                    <a:pt x="424297" y="225936"/>
                    <a:pt x="442641" y="135978"/>
                  </a:cubicBezTo>
                  <a:cubicBezTo>
                    <a:pt x="460986" y="46020"/>
                    <a:pt x="244028" y="224173"/>
                    <a:pt x="205575" y="201595"/>
                  </a:cubicBezTo>
                  <a:cubicBezTo>
                    <a:pt x="167122" y="179017"/>
                    <a:pt x="221097" y="-11130"/>
                    <a:pt x="211925" y="512"/>
                  </a:cubicBezTo>
                  <a:cubicBezTo>
                    <a:pt x="202753" y="12154"/>
                    <a:pt x="171002" y="231228"/>
                    <a:pt x="150541" y="271445"/>
                  </a:cubicBezTo>
                  <a:cubicBezTo>
                    <a:pt x="130080" y="311662"/>
                    <a:pt x="85630" y="193481"/>
                    <a:pt x="82808" y="22699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: 図形 959">
              <a:extLst>
                <a:ext uri="{FF2B5EF4-FFF2-40B4-BE49-F238E27FC236}">
                  <a16:creationId xmlns:a16="http://schemas.microsoft.com/office/drawing/2014/main" id="{8A9D5A70-395D-41DB-B09B-04340A7F0B06}"/>
                </a:ext>
              </a:extLst>
            </p:cNvPr>
            <p:cNvSpPr/>
            <p:nvPr/>
          </p:nvSpPr>
          <p:spPr>
            <a:xfrm>
              <a:off x="6048003" y="2685361"/>
              <a:ext cx="475767" cy="728700"/>
            </a:xfrm>
            <a:custGeom>
              <a:avLst/>
              <a:gdLst>
                <a:gd name="connsiteX0" fmla="*/ 475564 w 475767"/>
                <a:gd name="connsiteY0" fmla="*/ 123456 h 728700"/>
                <a:gd name="connsiteX1" fmla="*/ 342214 w 475767"/>
                <a:gd name="connsiteY1" fmla="*/ 288556 h 728700"/>
                <a:gd name="connsiteX2" fmla="*/ 238497 w 475767"/>
                <a:gd name="connsiteY2" fmla="*/ 578539 h 728700"/>
                <a:gd name="connsiteX3" fmla="*/ 331630 w 475767"/>
                <a:gd name="connsiteY3" fmla="*/ 354172 h 728700"/>
                <a:gd name="connsiteX4" fmla="*/ 136897 w 475767"/>
                <a:gd name="connsiteY4" fmla="*/ 675906 h 728700"/>
                <a:gd name="connsiteX5" fmla="*/ 202514 w 475767"/>
                <a:gd name="connsiteY5" fmla="*/ 438839 h 728700"/>
                <a:gd name="connsiteX6" fmla="*/ 81864 w 475767"/>
                <a:gd name="connsiteY6" fmla="*/ 724589 h 728700"/>
                <a:gd name="connsiteX7" fmla="*/ 1430 w 475767"/>
                <a:gd name="connsiteY7" fmla="*/ 595472 h 728700"/>
                <a:gd name="connsiteX8" fmla="*/ 149597 w 475767"/>
                <a:gd name="connsiteY8" fmla="*/ 421906 h 728700"/>
                <a:gd name="connsiteX9" fmla="*/ 240614 w 475767"/>
                <a:gd name="connsiteY9" fmla="*/ 220822 h 728700"/>
                <a:gd name="connsiteX10" fmla="*/ 179230 w 475767"/>
                <a:gd name="connsiteY10" fmla="*/ 210239 h 728700"/>
                <a:gd name="connsiteX11" fmla="*/ 172880 w 475767"/>
                <a:gd name="connsiteY11" fmla="*/ 273739 h 728700"/>
                <a:gd name="connsiteX12" fmla="*/ 367614 w 475767"/>
                <a:gd name="connsiteY12" fmla="*/ 689 h 728700"/>
                <a:gd name="connsiteX13" fmla="*/ 310464 w 475767"/>
                <a:gd name="connsiteY13" fmla="*/ 193306 h 728700"/>
                <a:gd name="connsiteX14" fmla="*/ 475564 w 475767"/>
                <a:gd name="connsiteY14" fmla="*/ 123456 h 7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5767" h="728700">
                  <a:moveTo>
                    <a:pt x="475564" y="123456"/>
                  </a:moveTo>
                  <a:cubicBezTo>
                    <a:pt x="480856" y="139331"/>
                    <a:pt x="381725" y="212709"/>
                    <a:pt x="342214" y="288556"/>
                  </a:cubicBezTo>
                  <a:cubicBezTo>
                    <a:pt x="302703" y="364403"/>
                    <a:pt x="240261" y="567603"/>
                    <a:pt x="238497" y="578539"/>
                  </a:cubicBezTo>
                  <a:cubicBezTo>
                    <a:pt x="236733" y="589475"/>
                    <a:pt x="348563" y="337944"/>
                    <a:pt x="331630" y="354172"/>
                  </a:cubicBezTo>
                  <a:cubicBezTo>
                    <a:pt x="314697" y="370400"/>
                    <a:pt x="158416" y="661795"/>
                    <a:pt x="136897" y="675906"/>
                  </a:cubicBezTo>
                  <a:cubicBezTo>
                    <a:pt x="115378" y="690017"/>
                    <a:pt x="211686" y="430725"/>
                    <a:pt x="202514" y="438839"/>
                  </a:cubicBezTo>
                  <a:cubicBezTo>
                    <a:pt x="193342" y="446953"/>
                    <a:pt x="115378" y="698484"/>
                    <a:pt x="81864" y="724589"/>
                  </a:cubicBezTo>
                  <a:cubicBezTo>
                    <a:pt x="48350" y="750694"/>
                    <a:pt x="-9859" y="645919"/>
                    <a:pt x="1430" y="595472"/>
                  </a:cubicBezTo>
                  <a:cubicBezTo>
                    <a:pt x="12719" y="545025"/>
                    <a:pt x="109733" y="484348"/>
                    <a:pt x="149597" y="421906"/>
                  </a:cubicBezTo>
                  <a:cubicBezTo>
                    <a:pt x="189461" y="359464"/>
                    <a:pt x="235675" y="256100"/>
                    <a:pt x="240614" y="220822"/>
                  </a:cubicBezTo>
                  <a:cubicBezTo>
                    <a:pt x="245553" y="185544"/>
                    <a:pt x="190519" y="201420"/>
                    <a:pt x="179230" y="210239"/>
                  </a:cubicBezTo>
                  <a:cubicBezTo>
                    <a:pt x="167941" y="219058"/>
                    <a:pt x="141483" y="308664"/>
                    <a:pt x="172880" y="273739"/>
                  </a:cubicBezTo>
                  <a:cubicBezTo>
                    <a:pt x="204277" y="238814"/>
                    <a:pt x="344683" y="14094"/>
                    <a:pt x="367614" y="689"/>
                  </a:cubicBezTo>
                  <a:cubicBezTo>
                    <a:pt x="390545" y="-12716"/>
                    <a:pt x="293178" y="173551"/>
                    <a:pt x="310464" y="193306"/>
                  </a:cubicBezTo>
                  <a:cubicBezTo>
                    <a:pt x="327750" y="213061"/>
                    <a:pt x="470272" y="107581"/>
                    <a:pt x="475564" y="123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: 図形 960">
              <a:extLst>
                <a:ext uri="{FF2B5EF4-FFF2-40B4-BE49-F238E27FC236}">
                  <a16:creationId xmlns:a16="http://schemas.microsoft.com/office/drawing/2014/main" id="{AEF9F156-73DC-4C39-B384-4C0525347CD9}"/>
                </a:ext>
              </a:extLst>
            </p:cNvPr>
            <p:cNvSpPr/>
            <p:nvPr/>
          </p:nvSpPr>
          <p:spPr>
            <a:xfrm>
              <a:off x="6584316" y="2055177"/>
              <a:ext cx="286451" cy="688142"/>
            </a:xfrm>
            <a:custGeom>
              <a:avLst/>
              <a:gdLst>
                <a:gd name="connsiteX0" fmla="*/ 634 w 286451"/>
                <a:gd name="connsiteY0" fmla="*/ 106 h 688142"/>
                <a:gd name="connsiteX1" fmla="*/ 265217 w 286451"/>
                <a:gd name="connsiteY1" fmla="*/ 226590 h 688142"/>
                <a:gd name="connsiteX2" fmla="*/ 244051 w 286451"/>
                <a:gd name="connsiteY2" fmla="*/ 224473 h 688142"/>
                <a:gd name="connsiteX3" fmla="*/ 286384 w 286451"/>
                <a:gd name="connsiteY3" fmla="*/ 326073 h 688142"/>
                <a:gd name="connsiteX4" fmla="*/ 254634 w 286451"/>
                <a:gd name="connsiteY4" fmla="*/ 366290 h 688142"/>
                <a:gd name="connsiteX5" fmla="*/ 11217 w 286451"/>
                <a:gd name="connsiteY5" fmla="*/ 688023 h 688142"/>
                <a:gd name="connsiteX6" fmla="*/ 148801 w 286451"/>
                <a:gd name="connsiteY6" fmla="*/ 404390 h 688142"/>
                <a:gd name="connsiteX7" fmla="*/ 123401 w 286451"/>
                <a:gd name="connsiteY7" fmla="*/ 444606 h 688142"/>
                <a:gd name="connsiteX8" fmla="*/ 189017 w 286451"/>
                <a:gd name="connsiteY8" fmla="*/ 258340 h 688142"/>
                <a:gd name="connsiteX9" fmla="*/ 634 w 286451"/>
                <a:gd name="connsiteY9" fmla="*/ 106 h 6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51" h="688142">
                  <a:moveTo>
                    <a:pt x="634" y="106"/>
                  </a:moveTo>
                  <a:cubicBezTo>
                    <a:pt x="13334" y="-5186"/>
                    <a:pt x="224648" y="189196"/>
                    <a:pt x="265217" y="226590"/>
                  </a:cubicBezTo>
                  <a:cubicBezTo>
                    <a:pt x="305786" y="263984"/>
                    <a:pt x="240523" y="207892"/>
                    <a:pt x="244051" y="224473"/>
                  </a:cubicBezTo>
                  <a:cubicBezTo>
                    <a:pt x="247579" y="241054"/>
                    <a:pt x="284620" y="302437"/>
                    <a:pt x="286384" y="326073"/>
                  </a:cubicBezTo>
                  <a:cubicBezTo>
                    <a:pt x="288148" y="349709"/>
                    <a:pt x="254634" y="366290"/>
                    <a:pt x="254634" y="366290"/>
                  </a:cubicBezTo>
                  <a:cubicBezTo>
                    <a:pt x="208773" y="426615"/>
                    <a:pt x="28856" y="681673"/>
                    <a:pt x="11217" y="688023"/>
                  </a:cubicBezTo>
                  <a:cubicBezTo>
                    <a:pt x="-6422" y="694373"/>
                    <a:pt x="130104" y="444959"/>
                    <a:pt x="148801" y="404390"/>
                  </a:cubicBezTo>
                  <a:cubicBezTo>
                    <a:pt x="167498" y="363821"/>
                    <a:pt x="116698" y="468947"/>
                    <a:pt x="123401" y="444606"/>
                  </a:cubicBezTo>
                  <a:cubicBezTo>
                    <a:pt x="130104" y="420265"/>
                    <a:pt x="208067" y="329954"/>
                    <a:pt x="189017" y="258340"/>
                  </a:cubicBezTo>
                  <a:cubicBezTo>
                    <a:pt x="169967" y="186726"/>
                    <a:pt x="-12066" y="5398"/>
                    <a:pt x="634" y="106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: 図形 961">
              <a:extLst>
                <a:ext uri="{FF2B5EF4-FFF2-40B4-BE49-F238E27FC236}">
                  <a16:creationId xmlns:a16="http://schemas.microsoft.com/office/drawing/2014/main" id="{7958CAFE-238F-4737-9D64-047D27F3B2FF}"/>
                </a:ext>
              </a:extLst>
            </p:cNvPr>
            <p:cNvSpPr/>
            <p:nvPr/>
          </p:nvSpPr>
          <p:spPr>
            <a:xfrm>
              <a:off x="6569917" y="2052613"/>
              <a:ext cx="214636" cy="616737"/>
            </a:xfrm>
            <a:custGeom>
              <a:avLst/>
              <a:gdLst>
                <a:gd name="connsiteX0" fmla="*/ 216 w 214636"/>
                <a:gd name="connsiteY0" fmla="*/ 554 h 616737"/>
                <a:gd name="connsiteX1" fmla="*/ 197066 w 214636"/>
                <a:gd name="connsiteY1" fmla="*/ 237620 h 616737"/>
                <a:gd name="connsiteX2" fmla="*/ 158966 w 214636"/>
                <a:gd name="connsiteY2" fmla="*/ 172004 h 616737"/>
                <a:gd name="connsiteX3" fmla="*/ 214000 w 214636"/>
                <a:gd name="connsiteY3" fmla="*/ 248204 h 616737"/>
                <a:gd name="connsiteX4" fmla="*/ 114516 w 214636"/>
                <a:gd name="connsiteY4" fmla="*/ 455637 h 616737"/>
                <a:gd name="connsiteX5" fmla="*/ 55250 w 214636"/>
                <a:gd name="connsiteY5" fmla="*/ 614387 h 616737"/>
                <a:gd name="connsiteX6" fmla="*/ 48900 w 214636"/>
                <a:gd name="connsiteY6" fmla="*/ 332870 h 616737"/>
                <a:gd name="connsiteX7" fmla="*/ 95466 w 214636"/>
                <a:gd name="connsiteY7" fmla="*/ 282070 h 616737"/>
                <a:gd name="connsiteX8" fmla="*/ 156850 w 214636"/>
                <a:gd name="connsiteY8" fmla="*/ 315937 h 616737"/>
                <a:gd name="connsiteX9" fmla="*/ 216 w 214636"/>
                <a:gd name="connsiteY9" fmla="*/ 554 h 6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636" h="616737">
                  <a:moveTo>
                    <a:pt x="216" y="554"/>
                  </a:moveTo>
                  <a:cubicBezTo>
                    <a:pt x="6919" y="-12499"/>
                    <a:pt x="170608" y="209045"/>
                    <a:pt x="197066" y="237620"/>
                  </a:cubicBezTo>
                  <a:cubicBezTo>
                    <a:pt x="223524" y="266195"/>
                    <a:pt x="156144" y="170240"/>
                    <a:pt x="158966" y="172004"/>
                  </a:cubicBezTo>
                  <a:cubicBezTo>
                    <a:pt x="161788" y="173768"/>
                    <a:pt x="221408" y="200932"/>
                    <a:pt x="214000" y="248204"/>
                  </a:cubicBezTo>
                  <a:cubicBezTo>
                    <a:pt x="206592" y="295476"/>
                    <a:pt x="140974" y="394607"/>
                    <a:pt x="114516" y="455637"/>
                  </a:cubicBezTo>
                  <a:cubicBezTo>
                    <a:pt x="88058" y="516667"/>
                    <a:pt x="66186" y="634848"/>
                    <a:pt x="55250" y="614387"/>
                  </a:cubicBezTo>
                  <a:cubicBezTo>
                    <a:pt x="44314" y="593926"/>
                    <a:pt x="42197" y="388256"/>
                    <a:pt x="48900" y="332870"/>
                  </a:cubicBezTo>
                  <a:cubicBezTo>
                    <a:pt x="55603" y="277484"/>
                    <a:pt x="77474" y="284892"/>
                    <a:pt x="95466" y="282070"/>
                  </a:cubicBezTo>
                  <a:cubicBezTo>
                    <a:pt x="113458" y="279248"/>
                    <a:pt x="168844" y="357212"/>
                    <a:pt x="156850" y="315937"/>
                  </a:cubicBezTo>
                  <a:cubicBezTo>
                    <a:pt x="144856" y="274662"/>
                    <a:pt x="-6487" y="13607"/>
                    <a:pt x="216" y="55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: 図形 962">
              <a:extLst>
                <a:ext uri="{FF2B5EF4-FFF2-40B4-BE49-F238E27FC236}">
                  <a16:creationId xmlns:a16="http://schemas.microsoft.com/office/drawing/2014/main" id="{25D59599-460E-4905-9EC2-30C623E930FF}"/>
                </a:ext>
              </a:extLst>
            </p:cNvPr>
            <p:cNvSpPr/>
            <p:nvPr/>
          </p:nvSpPr>
          <p:spPr>
            <a:xfrm>
              <a:off x="6594242" y="2061633"/>
              <a:ext cx="268107" cy="696392"/>
            </a:xfrm>
            <a:custGeom>
              <a:avLst/>
              <a:gdLst>
                <a:gd name="connsiteX0" fmla="*/ 1291 w 268107"/>
                <a:gd name="connsiteY0" fmla="*/ 0 h 696392"/>
                <a:gd name="connsiteX1" fmla="*/ 236241 w 268107"/>
                <a:gd name="connsiteY1" fmla="*/ 256117 h 696392"/>
                <a:gd name="connsiteX2" fmla="*/ 255291 w 268107"/>
                <a:gd name="connsiteY2" fmla="*/ 385234 h 696392"/>
                <a:gd name="connsiteX3" fmla="*/ 136758 w 268107"/>
                <a:gd name="connsiteY3" fmla="*/ 543984 h 696392"/>
                <a:gd name="connsiteX4" fmla="*/ 28808 w 268107"/>
                <a:gd name="connsiteY4" fmla="*/ 696384 h 696392"/>
                <a:gd name="connsiteX5" fmla="*/ 37275 w 268107"/>
                <a:gd name="connsiteY5" fmla="*/ 537634 h 696392"/>
                <a:gd name="connsiteX6" fmla="*/ 24575 w 268107"/>
                <a:gd name="connsiteY6" fmla="*/ 88900 h 696392"/>
                <a:gd name="connsiteX7" fmla="*/ 117708 w 268107"/>
                <a:gd name="connsiteY7" fmla="*/ 218017 h 696392"/>
                <a:gd name="connsiteX8" fmla="*/ 174858 w 268107"/>
                <a:gd name="connsiteY8" fmla="*/ 304800 h 696392"/>
                <a:gd name="connsiteX9" fmla="*/ 92308 w 268107"/>
                <a:gd name="connsiteY9" fmla="*/ 425450 h 696392"/>
                <a:gd name="connsiteX10" fmla="*/ 138875 w 268107"/>
                <a:gd name="connsiteY10" fmla="*/ 256117 h 696392"/>
                <a:gd name="connsiteX11" fmla="*/ 1291 w 268107"/>
                <a:gd name="connsiteY11" fmla="*/ 0 h 6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107" h="696392">
                  <a:moveTo>
                    <a:pt x="1291" y="0"/>
                  </a:moveTo>
                  <a:cubicBezTo>
                    <a:pt x="17519" y="0"/>
                    <a:pt x="193908" y="191911"/>
                    <a:pt x="236241" y="256117"/>
                  </a:cubicBezTo>
                  <a:cubicBezTo>
                    <a:pt x="278574" y="320323"/>
                    <a:pt x="271872" y="337256"/>
                    <a:pt x="255291" y="385234"/>
                  </a:cubicBezTo>
                  <a:cubicBezTo>
                    <a:pt x="238711" y="433212"/>
                    <a:pt x="174505" y="492126"/>
                    <a:pt x="136758" y="543984"/>
                  </a:cubicBezTo>
                  <a:cubicBezTo>
                    <a:pt x="99011" y="595842"/>
                    <a:pt x="45388" y="697442"/>
                    <a:pt x="28808" y="696384"/>
                  </a:cubicBezTo>
                  <a:cubicBezTo>
                    <a:pt x="12228" y="695326"/>
                    <a:pt x="37981" y="638881"/>
                    <a:pt x="37275" y="537634"/>
                  </a:cubicBezTo>
                  <a:cubicBezTo>
                    <a:pt x="36570" y="436387"/>
                    <a:pt x="11170" y="142170"/>
                    <a:pt x="24575" y="88900"/>
                  </a:cubicBezTo>
                  <a:cubicBezTo>
                    <a:pt x="37981" y="35631"/>
                    <a:pt x="92661" y="182034"/>
                    <a:pt x="117708" y="218017"/>
                  </a:cubicBezTo>
                  <a:cubicBezTo>
                    <a:pt x="142755" y="254000"/>
                    <a:pt x="179091" y="270228"/>
                    <a:pt x="174858" y="304800"/>
                  </a:cubicBezTo>
                  <a:cubicBezTo>
                    <a:pt x="170625" y="339372"/>
                    <a:pt x="98305" y="433564"/>
                    <a:pt x="92308" y="425450"/>
                  </a:cubicBezTo>
                  <a:cubicBezTo>
                    <a:pt x="86311" y="417336"/>
                    <a:pt x="150869" y="324556"/>
                    <a:pt x="138875" y="256117"/>
                  </a:cubicBezTo>
                  <a:cubicBezTo>
                    <a:pt x="126881" y="187678"/>
                    <a:pt x="-14937" y="0"/>
                    <a:pt x="1291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: 図形 963">
              <a:extLst>
                <a:ext uri="{FF2B5EF4-FFF2-40B4-BE49-F238E27FC236}">
                  <a16:creationId xmlns:a16="http://schemas.microsoft.com/office/drawing/2014/main" id="{B6421527-40A2-46CD-9731-3A0A656EF2BB}"/>
                </a:ext>
              </a:extLst>
            </p:cNvPr>
            <p:cNvSpPr/>
            <p:nvPr/>
          </p:nvSpPr>
          <p:spPr>
            <a:xfrm>
              <a:off x="5292469" y="2125133"/>
              <a:ext cx="229453" cy="860979"/>
            </a:xfrm>
            <a:custGeom>
              <a:avLst/>
              <a:gdLst>
                <a:gd name="connsiteX0" fmla="*/ 227798 w 229453"/>
                <a:gd name="connsiteY0" fmla="*/ 0 h 860979"/>
                <a:gd name="connsiteX1" fmla="*/ 20364 w 229453"/>
                <a:gd name="connsiteY1" fmla="*/ 249767 h 860979"/>
                <a:gd name="connsiteX2" fmla="*/ 28831 w 229453"/>
                <a:gd name="connsiteY2" fmla="*/ 364067 h 860979"/>
                <a:gd name="connsiteX3" fmla="*/ 206631 w 229453"/>
                <a:gd name="connsiteY3" fmla="*/ 855134 h 860979"/>
                <a:gd name="connsiteX4" fmla="*/ 206631 w 229453"/>
                <a:gd name="connsiteY4" fmla="*/ 613834 h 860979"/>
                <a:gd name="connsiteX5" fmla="*/ 147364 w 229453"/>
                <a:gd name="connsiteY5" fmla="*/ 304800 h 860979"/>
                <a:gd name="connsiteX6" fmla="*/ 130431 w 229453"/>
                <a:gd name="connsiteY6" fmla="*/ 317500 h 860979"/>
                <a:gd name="connsiteX7" fmla="*/ 117731 w 229453"/>
                <a:gd name="connsiteY7" fmla="*/ 249767 h 860979"/>
                <a:gd name="connsiteX8" fmla="*/ 227798 w 229453"/>
                <a:gd name="connsiteY8" fmla="*/ 0 h 8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453" h="860979">
                  <a:moveTo>
                    <a:pt x="227798" y="0"/>
                  </a:moveTo>
                  <a:cubicBezTo>
                    <a:pt x="211570" y="0"/>
                    <a:pt x="53525" y="189089"/>
                    <a:pt x="20364" y="249767"/>
                  </a:cubicBezTo>
                  <a:cubicBezTo>
                    <a:pt x="-12797" y="310445"/>
                    <a:pt x="-2214" y="263173"/>
                    <a:pt x="28831" y="364067"/>
                  </a:cubicBezTo>
                  <a:cubicBezTo>
                    <a:pt x="59875" y="464962"/>
                    <a:pt x="176998" y="813506"/>
                    <a:pt x="206631" y="855134"/>
                  </a:cubicBezTo>
                  <a:cubicBezTo>
                    <a:pt x="236264" y="896762"/>
                    <a:pt x="216509" y="705556"/>
                    <a:pt x="206631" y="613834"/>
                  </a:cubicBezTo>
                  <a:cubicBezTo>
                    <a:pt x="196753" y="522112"/>
                    <a:pt x="160064" y="354189"/>
                    <a:pt x="147364" y="304800"/>
                  </a:cubicBezTo>
                  <a:cubicBezTo>
                    <a:pt x="134664" y="255411"/>
                    <a:pt x="135370" y="326672"/>
                    <a:pt x="130431" y="317500"/>
                  </a:cubicBezTo>
                  <a:cubicBezTo>
                    <a:pt x="125492" y="308328"/>
                    <a:pt x="99387" y="301272"/>
                    <a:pt x="117731" y="249767"/>
                  </a:cubicBezTo>
                  <a:cubicBezTo>
                    <a:pt x="136075" y="198262"/>
                    <a:pt x="244026" y="0"/>
                    <a:pt x="227798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: 図形 964">
              <a:extLst>
                <a:ext uri="{FF2B5EF4-FFF2-40B4-BE49-F238E27FC236}">
                  <a16:creationId xmlns:a16="http://schemas.microsoft.com/office/drawing/2014/main" id="{B7E86FF8-DDEB-4422-8AD3-826BAF422EB6}"/>
                </a:ext>
              </a:extLst>
            </p:cNvPr>
            <p:cNvSpPr/>
            <p:nvPr/>
          </p:nvSpPr>
          <p:spPr>
            <a:xfrm>
              <a:off x="5299528" y="2108576"/>
              <a:ext cx="140463" cy="703420"/>
            </a:xfrm>
            <a:custGeom>
              <a:avLst/>
              <a:gdLst>
                <a:gd name="connsiteX0" fmla="*/ 123372 w 140463"/>
                <a:gd name="connsiteY0" fmla="*/ 3857 h 703420"/>
                <a:gd name="connsiteX1" fmla="*/ 59872 w 140463"/>
                <a:gd name="connsiteY1" fmla="*/ 245157 h 703420"/>
                <a:gd name="connsiteX2" fmla="*/ 140305 w 140463"/>
                <a:gd name="connsiteY2" fmla="*/ 702357 h 703420"/>
                <a:gd name="connsiteX3" fmla="*/ 34472 w 140463"/>
                <a:gd name="connsiteY3" fmla="*/ 367924 h 703420"/>
                <a:gd name="connsiteX4" fmla="*/ 4839 w 140463"/>
                <a:gd name="connsiteY4" fmla="*/ 257857 h 703420"/>
                <a:gd name="connsiteX5" fmla="*/ 123372 w 140463"/>
                <a:gd name="connsiteY5" fmla="*/ 105457 h 703420"/>
                <a:gd name="connsiteX6" fmla="*/ 123372 w 140463"/>
                <a:gd name="connsiteY6" fmla="*/ 3857 h 70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463" h="703420">
                  <a:moveTo>
                    <a:pt x="123372" y="3857"/>
                  </a:moveTo>
                  <a:cubicBezTo>
                    <a:pt x="112789" y="27140"/>
                    <a:pt x="57050" y="128740"/>
                    <a:pt x="59872" y="245157"/>
                  </a:cubicBezTo>
                  <a:cubicBezTo>
                    <a:pt x="62694" y="361574"/>
                    <a:pt x="144538" y="681896"/>
                    <a:pt x="140305" y="702357"/>
                  </a:cubicBezTo>
                  <a:cubicBezTo>
                    <a:pt x="136072" y="722818"/>
                    <a:pt x="57050" y="442007"/>
                    <a:pt x="34472" y="367924"/>
                  </a:cubicBezTo>
                  <a:cubicBezTo>
                    <a:pt x="11894" y="293841"/>
                    <a:pt x="-9978" y="301602"/>
                    <a:pt x="4839" y="257857"/>
                  </a:cubicBezTo>
                  <a:cubicBezTo>
                    <a:pt x="19656" y="214112"/>
                    <a:pt x="101500" y="142146"/>
                    <a:pt x="123372" y="105457"/>
                  </a:cubicBezTo>
                  <a:cubicBezTo>
                    <a:pt x="145244" y="68768"/>
                    <a:pt x="133955" y="-19426"/>
                    <a:pt x="123372" y="385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: 図形 965">
              <a:extLst>
                <a:ext uri="{FF2B5EF4-FFF2-40B4-BE49-F238E27FC236}">
                  <a16:creationId xmlns:a16="http://schemas.microsoft.com/office/drawing/2014/main" id="{543F071E-A5D3-4EB9-8714-A7368B6C12D9}"/>
                </a:ext>
              </a:extLst>
            </p:cNvPr>
            <p:cNvSpPr/>
            <p:nvPr/>
          </p:nvSpPr>
          <p:spPr>
            <a:xfrm>
              <a:off x="5470405" y="2444518"/>
              <a:ext cx="643063" cy="1484322"/>
            </a:xfrm>
            <a:custGeom>
              <a:avLst/>
              <a:gdLst>
                <a:gd name="connsiteX0" fmla="*/ 231895 w 643063"/>
                <a:gd name="connsiteY0" fmla="*/ 163215 h 1484322"/>
                <a:gd name="connsiteX1" fmla="*/ 507062 w 643063"/>
                <a:gd name="connsiteY1" fmla="*/ 819382 h 1484322"/>
                <a:gd name="connsiteX2" fmla="*/ 498595 w 643063"/>
                <a:gd name="connsiteY2" fmla="*/ 666982 h 1484322"/>
                <a:gd name="connsiteX3" fmla="*/ 642528 w 643063"/>
                <a:gd name="connsiteY3" fmla="*/ 1471315 h 1484322"/>
                <a:gd name="connsiteX4" fmla="*/ 540928 w 643063"/>
                <a:gd name="connsiteY4" fmla="*/ 1149582 h 1484322"/>
                <a:gd name="connsiteX5" fmla="*/ 375828 w 643063"/>
                <a:gd name="connsiteY5" fmla="*/ 950615 h 1484322"/>
                <a:gd name="connsiteX6" fmla="*/ 20228 w 643063"/>
                <a:gd name="connsiteY6" fmla="*/ 683915 h 1484322"/>
                <a:gd name="connsiteX7" fmla="*/ 54095 w 643063"/>
                <a:gd name="connsiteY7" fmla="*/ 396049 h 1484322"/>
                <a:gd name="connsiteX8" fmla="*/ 138762 w 643063"/>
                <a:gd name="connsiteY8" fmla="*/ 2349 h 1484322"/>
                <a:gd name="connsiteX9" fmla="*/ 210728 w 643063"/>
                <a:gd name="connsiteY9" fmla="*/ 590782 h 1484322"/>
                <a:gd name="connsiteX10" fmla="*/ 231895 w 643063"/>
                <a:gd name="connsiteY10" fmla="*/ 578082 h 1484322"/>
                <a:gd name="connsiteX11" fmla="*/ 231895 w 643063"/>
                <a:gd name="connsiteY11" fmla="*/ 163215 h 148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3063" h="1484322">
                  <a:moveTo>
                    <a:pt x="231895" y="163215"/>
                  </a:moveTo>
                  <a:cubicBezTo>
                    <a:pt x="277756" y="203432"/>
                    <a:pt x="462612" y="735421"/>
                    <a:pt x="507062" y="819382"/>
                  </a:cubicBezTo>
                  <a:cubicBezTo>
                    <a:pt x="551512" y="903343"/>
                    <a:pt x="476017" y="558327"/>
                    <a:pt x="498595" y="666982"/>
                  </a:cubicBezTo>
                  <a:cubicBezTo>
                    <a:pt x="521173" y="775637"/>
                    <a:pt x="635473" y="1390882"/>
                    <a:pt x="642528" y="1471315"/>
                  </a:cubicBezTo>
                  <a:cubicBezTo>
                    <a:pt x="649583" y="1551748"/>
                    <a:pt x="585378" y="1236365"/>
                    <a:pt x="540928" y="1149582"/>
                  </a:cubicBezTo>
                  <a:cubicBezTo>
                    <a:pt x="496478" y="1062799"/>
                    <a:pt x="462611" y="1028226"/>
                    <a:pt x="375828" y="950615"/>
                  </a:cubicBezTo>
                  <a:cubicBezTo>
                    <a:pt x="289045" y="873004"/>
                    <a:pt x="73850" y="776343"/>
                    <a:pt x="20228" y="683915"/>
                  </a:cubicBezTo>
                  <a:cubicBezTo>
                    <a:pt x="-33394" y="591487"/>
                    <a:pt x="34339" y="509643"/>
                    <a:pt x="54095" y="396049"/>
                  </a:cubicBezTo>
                  <a:cubicBezTo>
                    <a:pt x="73851" y="282455"/>
                    <a:pt x="112657" y="-30106"/>
                    <a:pt x="138762" y="2349"/>
                  </a:cubicBezTo>
                  <a:cubicBezTo>
                    <a:pt x="164867" y="34804"/>
                    <a:pt x="195206" y="494827"/>
                    <a:pt x="210728" y="590782"/>
                  </a:cubicBezTo>
                  <a:cubicBezTo>
                    <a:pt x="226250" y="686737"/>
                    <a:pt x="231189" y="646521"/>
                    <a:pt x="231895" y="578082"/>
                  </a:cubicBezTo>
                  <a:cubicBezTo>
                    <a:pt x="232601" y="509643"/>
                    <a:pt x="186034" y="122998"/>
                    <a:pt x="231895" y="16321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: 図形 966">
              <a:extLst>
                <a:ext uri="{FF2B5EF4-FFF2-40B4-BE49-F238E27FC236}">
                  <a16:creationId xmlns:a16="http://schemas.microsoft.com/office/drawing/2014/main" id="{0E080633-53F3-4CA5-937F-6CDCB3895ADF}"/>
                </a:ext>
              </a:extLst>
            </p:cNvPr>
            <p:cNvSpPr/>
            <p:nvPr/>
          </p:nvSpPr>
          <p:spPr>
            <a:xfrm>
              <a:off x="5626414" y="2763498"/>
              <a:ext cx="355503" cy="699369"/>
            </a:xfrm>
            <a:custGeom>
              <a:avLst/>
              <a:gdLst>
                <a:gd name="connsiteX0" fmla="*/ 92819 w 355503"/>
                <a:gd name="connsiteY0" fmla="*/ 13569 h 699369"/>
                <a:gd name="connsiteX1" fmla="*/ 105519 w 355503"/>
                <a:gd name="connsiteY1" fmla="*/ 64369 h 699369"/>
                <a:gd name="connsiteX2" fmla="*/ 300253 w 355503"/>
                <a:gd name="connsiteY2" fmla="*/ 483469 h 699369"/>
                <a:gd name="connsiteX3" fmla="*/ 71653 w 355503"/>
                <a:gd name="connsiteY3" fmla="*/ 267569 h 699369"/>
                <a:gd name="connsiteX4" fmla="*/ 355286 w 355503"/>
                <a:gd name="connsiteY4" fmla="*/ 699369 h 699369"/>
                <a:gd name="connsiteX5" fmla="*/ 16619 w 355503"/>
                <a:gd name="connsiteY5" fmla="*/ 267569 h 699369"/>
                <a:gd name="connsiteX6" fmla="*/ 58953 w 355503"/>
                <a:gd name="connsiteY6" fmla="*/ 187135 h 699369"/>
                <a:gd name="connsiteX7" fmla="*/ 118219 w 355503"/>
                <a:gd name="connsiteY7" fmla="*/ 187135 h 699369"/>
                <a:gd name="connsiteX8" fmla="*/ 92819 w 355503"/>
                <a:gd name="connsiteY8" fmla="*/ 13569 h 69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503" h="699369">
                  <a:moveTo>
                    <a:pt x="92819" y="13569"/>
                  </a:moveTo>
                  <a:cubicBezTo>
                    <a:pt x="90702" y="-6892"/>
                    <a:pt x="70947" y="-13948"/>
                    <a:pt x="105519" y="64369"/>
                  </a:cubicBezTo>
                  <a:cubicBezTo>
                    <a:pt x="140091" y="142686"/>
                    <a:pt x="305897" y="449602"/>
                    <a:pt x="300253" y="483469"/>
                  </a:cubicBezTo>
                  <a:cubicBezTo>
                    <a:pt x="294609" y="517336"/>
                    <a:pt x="62481" y="231586"/>
                    <a:pt x="71653" y="267569"/>
                  </a:cubicBezTo>
                  <a:cubicBezTo>
                    <a:pt x="80825" y="303552"/>
                    <a:pt x="364458" y="699369"/>
                    <a:pt x="355286" y="699369"/>
                  </a:cubicBezTo>
                  <a:cubicBezTo>
                    <a:pt x="346114" y="699369"/>
                    <a:pt x="66008" y="352941"/>
                    <a:pt x="16619" y="267569"/>
                  </a:cubicBezTo>
                  <a:cubicBezTo>
                    <a:pt x="-32770" y="182197"/>
                    <a:pt x="42020" y="200541"/>
                    <a:pt x="58953" y="187135"/>
                  </a:cubicBezTo>
                  <a:cubicBezTo>
                    <a:pt x="75886" y="173729"/>
                    <a:pt x="113280" y="216768"/>
                    <a:pt x="118219" y="187135"/>
                  </a:cubicBezTo>
                  <a:cubicBezTo>
                    <a:pt x="123158" y="157502"/>
                    <a:pt x="94936" y="34030"/>
                    <a:pt x="92819" y="1356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: 図形 967">
              <a:extLst>
                <a:ext uri="{FF2B5EF4-FFF2-40B4-BE49-F238E27FC236}">
                  <a16:creationId xmlns:a16="http://schemas.microsoft.com/office/drawing/2014/main" id="{0F1A0843-3C57-44C6-8378-021EF6957CEA}"/>
                </a:ext>
              </a:extLst>
            </p:cNvPr>
            <p:cNvSpPr/>
            <p:nvPr/>
          </p:nvSpPr>
          <p:spPr>
            <a:xfrm>
              <a:off x="6203621" y="2803124"/>
              <a:ext cx="286428" cy="1152438"/>
            </a:xfrm>
            <a:custGeom>
              <a:avLst/>
              <a:gdLst>
                <a:gd name="connsiteX0" fmla="*/ 286079 w 286428"/>
                <a:gd name="connsiteY0" fmla="*/ 24743 h 1152438"/>
                <a:gd name="connsiteX1" fmla="*/ 171779 w 286428"/>
                <a:gd name="connsiteY1" fmla="*/ 553909 h 1152438"/>
                <a:gd name="connsiteX2" fmla="*/ 49012 w 286428"/>
                <a:gd name="connsiteY2" fmla="*/ 951843 h 1152438"/>
                <a:gd name="connsiteX3" fmla="*/ 6679 w 286428"/>
                <a:gd name="connsiteY3" fmla="*/ 1150809 h 1152438"/>
                <a:gd name="connsiteX4" fmla="*/ 6679 w 286428"/>
                <a:gd name="connsiteY4" fmla="*/ 1028043 h 1152438"/>
                <a:gd name="connsiteX5" fmla="*/ 70179 w 286428"/>
                <a:gd name="connsiteY5" fmla="*/ 719009 h 1152438"/>
                <a:gd name="connsiteX6" fmla="*/ 129446 w 286428"/>
                <a:gd name="connsiteY6" fmla="*/ 575076 h 1152438"/>
                <a:gd name="connsiteX7" fmla="*/ 180246 w 286428"/>
                <a:gd name="connsiteY7" fmla="*/ 503109 h 1152438"/>
                <a:gd name="connsiteX8" fmla="*/ 205646 w 286428"/>
                <a:gd name="connsiteY8" fmla="*/ 130576 h 1152438"/>
                <a:gd name="connsiteX9" fmla="*/ 286079 w 286428"/>
                <a:gd name="connsiteY9" fmla="*/ 24743 h 11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28" h="1152438">
                  <a:moveTo>
                    <a:pt x="286079" y="24743"/>
                  </a:moveTo>
                  <a:cubicBezTo>
                    <a:pt x="280434" y="95299"/>
                    <a:pt x="211290" y="399392"/>
                    <a:pt x="171779" y="553909"/>
                  </a:cubicBezTo>
                  <a:cubicBezTo>
                    <a:pt x="132268" y="708426"/>
                    <a:pt x="76529" y="852360"/>
                    <a:pt x="49012" y="951843"/>
                  </a:cubicBezTo>
                  <a:cubicBezTo>
                    <a:pt x="21495" y="1051326"/>
                    <a:pt x="13734" y="1138109"/>
                    <a:pt x="6679" y="1150809"/>
                  </a:cubicBezTo>
                  <a:cubicBezTo>
                    <a:pt x="-376" y="1163509"/>
                    <a:pt x="-3904" y="1100010"/>
                    <a:pt x="6679" y="1028043"/>
                  </a:cubicBezTo>
                  <a:cubicBezTo>
                    <a:pt x="17262" y="956076"/>
                    <a:pt x="49718" y="794503"/>
                    <a:pt x="70179" y="719009"/>
                  </a:cubicBezTo>
                  <a:cubicBezTo>
                    <a:pt x="90640" y="643515"/>
                    <a:pt x="111101" y="611059"/>
                    <a:pt x="129446" y="575076"/>
                  </a:cubicBezTo>
                  <a:cubicBezTo>
                    <a:pt x="147791" y="539093"/>
                    <a:pt x="167546" y="577192"/>
                    <a:pt x="180246" y="503109"/>
                  </a:cubicBezTo>
                  <a:cubicBezTo>
                    <a:pt x="192946" y="429026"/>
                    <a:pt x="183774" y="212420"/>
                    <a:pt x="205646" y="130576"/>
                  </a:cubicBezTo>
                  <a:cubicBezTo>
                    <a:pt x="227518" y="48732"/>
                    <a:pt x="291724" y="-45813"/>
                    <a:pt x="286079" y="2474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: 図形 968">
              <a:extLst>
                <a:ext uri="{FF2B5EF4-FFF2-40B4-BE49-F238E27FC236}">
                  <a16:creationId xmlns:a16="http://schemas.microsoft.com/office/drawing/2014/main" id="{7BB10B52-D491-4D61-8054-FFBBDA5B82A4}"/>
                </a:ext>
              </a:extLst>
            </p:cNvPr>
            <p:cNvSpPr/>
            <p:nvPr/>
          </p:nvSpPr>
          <p:spPr>
            <a:xfrm>
              <a:off x="6163157" y="3072901"/>
              <a:ext cx="162883" cy="936840"/>
            </a:xfrm>
            <a:custGeom>
              <a:avLst/>
              <a:gdLst>
                <a:gd name="connsiteX0" fmla="*/ 152976 w 162883"/>
                <a:gd name="connsiteY0" fmla="*/ 499 h 936840"/>
                <a:gd name="connsiteX1" fmla="*/ 72543 w 162883"/>
                <a:gd name="connsiteY1" fmla="*/ 250266 h 936840"/>
                <a:gd name="connsiteX2" fmla="*/ 119110 w 162883"/>
                <a:gd name="connsiteY2" fmla="*/ 461932 h 936840"/>
                <a:gd name="connsiteX3" fmla="*/ 161443 w 162883"/>
                <a:gd name="connsiteY3" fmla="*/ 466166 h 936840"/>
                <a:gd name="connsiteX4" fmla="*/ 144510 w 162883"/>
                <a:gd name="connsiteY4" fmla="*/ 474632 h 936840"/>
                <a:gd name="connsiteX5" fmla="*/ 64076 w 162883"/>
                <a:gd name="connsiteY5" fmla="*/ 936066 h 936840"/>
                <a:gd name="connsiteX6" fmla="*/ 42910 w 162883"/>
                <a:gd name="connsiteY6" fmla="*/ 580466 h 936840"/>
                <a:gd name="connsiteX7" fmla="*/ 576 w 162883"/>
                <a:gd name="connsiteY7" fmla="*/ 428066 h 936840"/>
                <a:gd name="connsiteX8" fmla="*/ 76776 w 162883"/>
                <a:gd name="connsiteY8" fmla="*/ 504266 h 936840"/>
                <a:gd name="connsiteX9" fmla="*/ 17510 w 162883"/>
                <a:gd name="connsiteY9" fmla="*/ 195232 h 936840"/>
                <a:gd name="connsiteX10" fmla="*/ 152976 w 162883"/>
                <a:gd name="connsiteY10" fmla="*/ 499 h 93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83" h="936840">
                  <a:moveTo>
                    <a:pt x="152976" y="499"/>
                  </a:moveTo>
                  <a:cubicBezTo>
                    <a:pt x="162148" y="9671"/>
                    <a:pt x="78187" y="173361"/>
                    <a:pt x="72543" y="250266"/>
                  </a:cubicBezTo>
                  <a:cubicBezTo>
                    <a:pt x="66899" y="327171"/>
                    <a:pt x="104293" y="425949"/>
                    <a:pt x="119110" y="461932"/>
                  </a:cubicBezTo>
                  <a:cubicBezTo>
                    <a:pt x="133927" y="497915"/>
                    <a:pt x="157210" y="464049"/>
                    <a:pt x="161443" y="466166"/>
                  </a:cubicBezTo>
                  <a:cubicBezTo>
                    <a:pt x="165676" y="468283"/>
                    <a:pt x="160738" y="396315"/>
                    <a:pt x="144510" y="474632"/>
                  </a:cubicBezTo>
                  <a:cubicBezTo>
                    <a:pt x="128282" y="552949"/>
                    <a:pt x="81009" y="918427"/>
                    <a:pt x="64076" y="936066"/>
                  </a:cubicBezTo>
                  <a:cubicBezTo>
                    <a:pt x="47143" y="953705"/>
                    <a:pt x="53493" y="665133"/>
                    <a:pt x="42910" y="580466"/>
                  </a:cubicBezTo>
                  <a:cubicBezTo>
                    <a:pt x="32327" y="495799"/>
                    <a:pt x="-5068" y="440766"/>
                    <a:pt x="576" y="428066"/>
                  </a:cubicBezTo>
                  <a:cubicBezTo>
                    <a:pt x="6220" y="415366"/>
                    <a:pt x="73954" y="543072"/>
                    <a:pt x="76776" y="504266"/>
                  </a:cubicBezTo>
                  <a:cubicBezTo>
                    <a:pt x="79598" y="465460"/>
                    <a:pt x="2693" y="279899"/>
                    <a:pt x="17510" y="195232"/>
                  </a:cubicBezTo>
                  <a:cubicBezTo>
                    <a:pt x="32327" y="110565"/>
                    <a:pt x="143804" y="-8673"/>
                    <a:pt x="152976" y="49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: 図形 969">
              <a:extLst>
                <a:ext uri="{FF2B5EF4-FFF2-40B4-BE49-F238E27FC236}">
                  <a16:creationId xmlns:a16="http://schemas.microsoft.com/office/drawing/2014/main" id="{2044E674-CE23-4E3A-A118-3A109AE97DBB}"/>
                </a:ext>
              </a:extLst>
            </p:cNvPr>
            <p:cNvSpPr/>
            <p:nvPr/>
          </p:nvSpPr>
          <p:spPr>
            <a:xfrm>
              <a:off x="5939367" y="3103258"/>
              <a:ext cx="356567" cy="646549"/>
            </a:xfrm>
            <a:custGeom>
              <a:avLst/>
              <a:gdLst>
                <a:gd name="connsiteX0" fmla="*/ 300566 w 356567"/>
                <a:gd name="connsiteY0" fmla="*/ 4009 h 646549"/>
                <a:gd name="connsiteX1" fmla="*/ 266700 w 356567"/>
                <a:gd name="connsiteY1" fmla="*/ 300342 h 646549"/>
                <a:gd name="connsiteX2" fmla="*/ 355600 w 356567"/>
                <a:gd name="connsiteY2" fmla="*/ 643242 h 646549"/>
                <a:gd name="connsiteX3" fmla="*/ 309033 w 356567"/>
                <a:gd name="connsiteY3" fmla="*/ 465442 h 646549"/>
                <a:gd name="connsiteX4" fmla="*/ 232833 w 356567"/>
                <a:gd name="connsiteY4" fmla="*/ 321509 h 646549"/>
                <a:gd name="connsiteX5" fmla="*/ 0 w 356567"/>
                <a:gd name="connsiteY5" fmla="*/ 143709 h 646549"/>
                <a:gd name="connsiteX6" fmla="*/ 232833 w 356567"/>
                <a:gd name="connsiteY6" fmla="*/ 131009 h 646549"/>
                <a:gd name="connsiteX7" fmla="*/ 300566 w 356567"/>
                <a:gd name="connsiteY7" fmla="*/ 4009 h 64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567" h="646549">
                  <a:moveTo>
                    <a:pt x="300566" y="4009"/>
                  </a:moveTo>
                  <a:cubicBezTo>
                    <a:pt x="306211" y="32231"/>
                    <a:pt x="257528" y="193803"/>
                    <a:pt x="266700" y="300342"/>
                  </a:cubicBezTo>
                  <a:cubicBezTo>
                    <a:pt x="275872" y="406881"/>
                    <a:pt x="348545" y="615725"/>
                    <a:pt x="355600" y="643242"/>
                  </a:cubicBezTo>
                  <a:cubicBezTo>
                    <a:pt x="362655" y="670759"/>
                    <a:pt x="329494" y="519064"/>
                    <a:pt x="309033" y="465442"/>
                  </a:cubicBezTo>
                  <a:cubicBezTo>
                    <a:pt x="288572" y="411820"/>
                    <a:pt x="284338" y="375131"/>
                    <a:pt x="232833" y="321509"/>
                  </a:cubicBezTo>
                  <a:cubicBezTo>
                    <a:pt x="181328" y="267887"/>
                    <a:pt x="0" y="175459"/>
                    <a:pt x="0" y="143709"/>
                  </a:cubicBezTo>
                  <a:cubicBezTo>
                    <a:pt x="0" y="111959"/>
                    <a:pt x="181328" y="157115"/>
                    <a:pt x="232833" y="131009"/>
                  </a:cubicBezTo>
                  <a:cubicBezTo>
                    <a:pt x="284338" y="104903"/>
                    <a:pt x="294921" y="-24213"/>
                    <a:pt x="300566" y="400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: 図形 970">
              <a:extLst>
                <a:ext uri="{FF2B5EF4-FFF2-40B4-BE49-F238E27FC236}">
                  <a16:creationId xmlns:a16="http://schemas.microsoft.com/office/drawing/2014/main" id="{49BD34AA-BD7D-4FD9-AE03-8BAC8FD5B599}"/>
                </a:ext>
              </a:extLst>
            </p:cNvPr>
            <p:cNvSpPr/>
            <p:nvPr/>
          </p:nvSpPr>
          <p:spPr>
            <a:xfrm>
              <a:off x="6115777" y="3272366"/>
              <a:ext cx="158125" cy="513236"/>
            </a:xfrm>
            <a:custGeom>
              <a:avLst/>
              <a:gdLst>
                <a:gd name="connsiteX0" fmla="*/ 1390 w 158125"/>
                <a:gd name="connsiteY0" fmla="*/ 1 h 513236"/>
                <a:gd name="connsiteX1" fmla="*/ 145323 w 158125"/>
                <a:gd name="connsiteY1" fmla="*/ 287867 h 513236"/>
                <a:gd name="connsiteX2" fmla="*/ 145323 w 158125"/>
                <a:gd name="connsiteY2" fmla="*/ 508001 h 513236"/>
                <a:gd name="connsiteX3" fmla="*/ 94523 w 158125"/>
                <a:gd name="connsiteY3" fmla="*/ 431801 h 513236"/>
                <a:gd name="connsiteX4" fmla="*/ 73356 w 158125"/>
                <a:gd name="connsiteY4" fmla="*/ 292101 h 513236"/>
                <a:gd name="connsiteX5" fmla="*/ 1390 w 158125"/>
                <a:gd name="connsiteY5" fmla="*/ 1 h 5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5" h="513236">
                  <a:moveTo>
                    <a:pt x="1390" y="1"/>
                  </a:moveTo>
                  <a:cubicBezTo>
                    <a:pt x="13384" y="-705"/>
                    <a:pt x="121334" y="203200"/>
                    <a:pt x="145323" y="287867"/>
                  </a:cubicBezTo>
                  <a:cubicBezTo>
                    <a:pt x="169312" y="372534"/>
                    <a:pt x="153790" y="484012"/>
                    <a:pt x="145323" y="508001"/>
                  </a:cubicBezTo>
                  <a:cubicBezTo>
                    <a:pt x="136856" y="531990"/>
                    <a:pt x="106517" y="467784"/>
                    <a:pt x="94523" y="431801"/>
                  </a:cubicBezTo>
                  <a:cubicBezTo>
                    <a:pt x="82529" y="395818"/>
                    <a:pt x="88173" y="357718"/>
                    <a:pt x="73356" y="292101"/>
                  </a:cubicBezTo>
                  <a:cubicBezTo>
                    <a:pt x="58539" y="226484"/>
                    <a:pt x="-10604" y="707"/>
                    <a:pt x="1390" y="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: 図形 971">
              <a:extLst>
                <a:ext uri="{FF2B5EF4-FFF2-40B4-BE49-F238E27FC236}">
                  <a16:creationId xmlns:a16="http://schemas.microsoft.com/office/drawing/2014/main" id="{908791C3-2F7C-4404-99AD-B19CC763744F}"/>
                </a:ext>
              </a:extLst>
            </p:cNvPr>
            <p:cNvSpPr/>
            <p:nvPr/>
          </p:nvSpPr>
          <p:spPr>
            <a:xfrm>
              <a:off x="6848032" y="2944842"/>
              <a:ext cx="892351" cy="793216"/>
            </a:xfrm>
            <a:custGeom>
              <a:avLst/>
              <a:gdLst>
                <a:gd name="connsiteX0" fmla="*/ 65001 w 892351"/>
                <a:gd name="connsiteY0" fmla="*/ 670425 h 793216"/>
                <a:gd name="connsiteX1" fmla="*/ 259735 w 892351"/>
                <a:gd name="connsiteY1" fmla="*/ 166658 h 793216"/>
                <a:gd name="connsiteX2" fmla="*/ 513735 w 892351"/>
                <a:gd name="connsiteY2" fmla="*/ 26958 h 793216"/>
                <a:gd name="connsiteX3" fmla="*/ 632268 w 892351"/>
                <a:gd name="connsiteY3" fmla="*/ 81991 h 793216"/>
                <a:gd name="connsiteX4" fmla="*/ 551835 w 892351"/>
                <a:gd name="connsiteY4" fmla="*/ 5791 h 793216"/>
                <a:gd name="connsiteX5" fmla="*/ 666135 w 892351"/>
                <a:gd name="connsiteY5" fmla="*/ 268258 h 793216"/>
                <a:gd name="connsiteX6" fmla="*/ 695768 w 892351"/>
                <a:gd name="connsiteY6" fmla="*/ 420658 h 793216"/>
                <a:gd name="connsiteX7" fmla="*/ 716935 w 892351"/>
                <a:gd name="connsiteY7" fmla="*/ 454525 h 793216"/>
                <a:gd name="connsiteX8" fmla="*/ 890501 w 892351"/>
                <a:gd name="connsiteY8" fmla="*/ 632325 h 793216"/>
                <a:gd name="connsiteX9" fmla="*/ 780435 w 892351"/>
                <a:gd name="connsiteY9" fmla="*/ 619625 h 793216"/>
                <a:gd name="connsiteX10" fmla="*/ 374035 w 892351"/>
                <a:gd name="connsiteY10" fmla="*/ 776258 h 793216"/>
                <a:gd name="connsiteX11" fmla="*/ 509501 w 892351"/>
                <a:gd name="connsiteY11" fmla="*/ 788958 h 793216"/>
                <a:gd name="connsiteX12" fmla="*/ 5735 w 892351"/>
                <a:gd name="connsiteY12" fmla="*/ 776258 h 793216"/>
                <a:gd name="connsiteX13" fmla="*/ 238568 w 892351"/>
                <a:gd name="connsiteY13" fmla="*/ 657725 h 793216"/>
                <a:gd name="connsiteX14" fmla="*/ 263968 w 892351"/>
                <a:gd name="connsiteY14" fmla="*/ 230158 h 793216"/>
                <a:gd name="connsiteX15" fmla="*/ 65001 w 892351"/>
                <a:gd name="connsiteY15" fmla="*/ 670425 h 79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2351" h="793216">
                  <a:moveTo>
                    <a:pt x="65001" y="670425"/>
                  </a:moveTo>
                  <a:cubicBezTo>
                    <a:pt x="64296" y="659842"/>
                    <a:pt x="184946" y="273903"/>
                    <a:pt x="259735" y="166658"/>
                  </a:cubicBezTo>
                  <a:cubicBezTo>
                    <a:pt x="334524" y="59413"/>
                    <a:pt x="451646" y="41069"/>
                    <a:pt x="513735" y="26958"/>
                  </a:cubicBezTo>
                  <a:cubicBezTo>
                    <a:pt x="575824" y="12847"/>
                    <a:pt x="625918" y="85519"/>
                    <a:pt x="632268" y="81991"/>
                  </a:cubicBezTo>
                  <a:cubicBezTo>
                    <a:pt x="638618" y="78463"/>
                    <a:pt x="546191" y="-25254"/>
                    <a:pt x="551835" y="5791"/>
                  </a:cubicBezTo>
                  <a:cubicBezTo>
                    <a:pt x="557480" y="36835"/>
                    <a:pt x="642146" y="199114"/>
                    <a:pt x="666135" y="268258"/>
                  </a:cubicBezTo>
                  <a:cubicBezTo>
                    <a:pt x="690124" y="337402"/>
                    <a:pt x="687301" y="389614"/>
                    <a:pt x="695768" y="420658"/>
                  </a:cubicBezTo>
                  <a:cubicBezTo>
                    <a:pt x="704235" y="451702"/>
                    <a:pt x="684480" y="419247"/>
                    <a:pt x="716935" y="454525"/>
                  </a:cubicBezTo>
                  <a:cubicBezTo>
                    <a:pt x="749390" y="489803"/>
                    <a:pt x="879918" y="604808"/>
                    <a:pt x="890501" y="632325"/>
                  </a:cubicBezTo>
                  <a:cubicBezTo>
                    <a:pt x="901084" y="659842"/>
                    <a:pt x="866513" y="595636"/>
                    <a:pt x="780435" y="619625"/>
                  </a:cubicBezTo>
                  <a:cubicBezTo>
                    <a:pt x="694357" y="643614"/>
                    <a:pt x="419191" y="748036"/>
                    <a:pt x="374035" y="776258"/>
                  </a:cubicBezTo>
                  <a:cubicBezTo>
                    <a:pt x="328879" y="804480"/>
                    <a:pt x="570884" y="788958"/>
                    <a:pt x="509501" y="788958"/>
                  </a:cubicBezTo>
                  <a:cubicBezTo>
                    <a:pt x="448118" y="788958"/>
                    <a:pt x="50890" y="798130"/>
                    <a:pt x="5735" y="776258"/>
                  </a:cubicBezTo>
                  <a:cubicBezTo>
                    <a:pt x="-39420" y="754386"/>
                    <a:pt x="195529" y="748742"/>
                    <a:pt x="238568" y="657725"/>
                  </a:cubicBezTo>
                  <a:cubicBezTo>
                    <a:pt x="281607" y="566708"/>
                    <a:pt x="290074" y="220280"/>
                    <a:pt x="263968" y="230158"/>
                  </a:cubicBezTo>
                  <a:cubicBezTo>
                    <a:pt x="237863" y="240036"/>
                    <a:pt x="65706" y="681008"/>
                    <a:pt x="65001" y="67042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: 図形 972">
              <a:extLst>
                <a:ext uri="{FF2B5EF4-FFF2-40B4-BE49-F238E27FC236}">
                  <a16:creationId xmlns:a16="http://schemas.microsoft.com/office/drawing/2014/main" id="{382931AA-5D0B-4EA4-AFE0-22AC30224900}"/>
                </a:ext>
              </a:extLst>
            </p:cNvPr>
            <p:cNvSpPr/>
            <p:nvPr/>
          </p:nvSpPr>
          <p:spPr>
            <a:xfrm>
              <a:off x="6872871" y="3046144"/>
              <a:ext cx="600230" cy="738174"/>
            </a:xfrm>
            <a:custGeom>
              <a:avLst/>
              <a:gdLst>
                <a:gd name="connsiteX0" fmla="*/ 2062 w 600230"/>
                <a:gd name="connsiteY0" fmla="*/ 729989 h 738174"/>
                <a:gd name="connsiteX1" fmla="*/ 116362 w 600230"/>
                <a:gd name="connsiteY1" fmla="*/ 357456 h 738174"/>
                <a:gd name="connsiteX2" fmla="*/ 239129 w 600230"/>
                <a:gd name="connsiteY2" fmla="*/ 44189 h 738174"/>
                <a:gd name="connsiteX3" fmla="*/ 319562 w 600230"/>
                <a:gd name="connsiteY3" fmla="*/ 31489 h 738174"/>
                <a:gd name="connsiteX4" fmla="*/ 459262 w 600230"/>
                <a:gd name="connsiteY4" fmla="*/ 319356 h 738174"/>
                <a:gd name="connsiteX5" fmla="*/ 598962 w 600230"/>
                <a:gd name="connsiteY5" fmla="*/ 425189 h 738174"/>
                <a:gd name="connsiteX6" fmla="*/ 374596 w 600230"/>
                <a:gd name="connsiteY6" fmla="*/ 442123 h 738174"/>
                <a:gd name="connsiteX7" fmla="*/ 353429 w 600230"/>
                <a:gd name="connsiteY7" fmla="*/ 624156 h 738174"/>
                <a:gd name="connsiteX8" fmla="*/ 264529 w 600230"/>
                <a:gd name="connsiteY8" fmla="*/ 590289 h 738174"/>
                <a:gd name="connsiteX9" fmla="*/ 311096 w 600230"/>
                <a:gd name="connsiteY9" fmla="*/ 306656 h 738174"/>
                <a:gd name="connsiteX10" fmla="*/ 217962 w 600230"/>
                <a:gd name="connsiteY10" fmla="*/ 590289 h 738174"/>
                <a:gd name="connsiteX11" fmla="*/ 2062 w 600230"/>
                <a:gd name="connsiteY11" fmla="*/ 729989 h 7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0230" h="738174">
                  <a:moveTo>
                    <a:pt x="2062" y="729989"/>
                  </a:moveTo>
                  <a:cubicBezTo>
                    <a:pt x="-14871" y="691184"/>
                    <a:pt x="76851" y="471756"/>
                    <a:pt x="116362" y="357456"/>
                  </a:cubicBezTo>
                  <a:cubicBezTo>
                    <a:pt x="155873" y="243156"/>
                    <a:pt x="205262" y="98517"/>
                    <a:pt x="239129" y="44189"/>
                  </a:cubicBezTo>
                  <a:cubicBezTo>
                    <a:pt x="272996" y="-10139"/>
                    <a:pt x="282873" y="-14372"/>
                    <a:pt x="319562" y="31489"/>
                  </a:cubicBezTo>
                  <a:cubicBezTo>
                    <a:pt x="356251" y="77350"/>
                    <a:pt x="412695" y="253739"/>
                    <a:pt x="459262" y="319356"/>
                  </a:cubicBezTo>
                  <a:cubicBezTo>
                    <a:pt x="505829" y="384973"/>
                    <a:pt x="613073" y="404728"/>
                    <a:pt x="598962" y="425189"/>
                  </a:cubicBezTo>
                  <a:cubicBezTo>
                    <a:pt x="584851" y="445650"/>
                    <a:pt x="415518" y="408962"/>
                    <a:pt x="374596" y="442123"/>
                  </a:cubicBezTo>
                  <a:cubicBezTo>
                    <a:pt x="333674" y="475284"/>
                    <a:pt x="371773" y="599462"/>
                    <a:pt x="353429" y="624156"/>
                  </a:cubicBezTo>
                  <a:cubicBezTo>
                    <a:pt x="335085" y="648850"/>
                    <a:pt x="271584" y="643206"/>
                    <a:pt x="264529" y="590289"/>
                  </a:cubicBezTo>
                  <a:cubicBezTo>
                    <a:pt x="257474" y="537372"/>
                    <a:pt x="318857" y="306656"/>
                    <a:pt x="311096" y="306656"/>
                  </a:cubicBezTo>
                  <a:cubicBezTo>
                    <a:pt x="303335" y="306656"/>
                    <a:pt x="270173" y="519734"/>
                    <a:pt x="217962" y="590289"/>
                  </a:cubicBezTo>
                  <a:cubicBezTo>
                    <a:pt x="165751" y="660844"/>
                    <a:pt x="18995" y="768794"/>
                    <a:pt x="2062" y="72998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: 図形 973">
              <a:extLst>
                <a:ext uri="{FF2B5EF4-FFF2-40B4-BE49-F238E27FC236}">
                  <a16:creationId xmlns:a16="http://schemas.microsoft.com/office/drawing/2014/main" id="{38332490-81C1-4AD1-AC1E-054F4D38B962}"/>
                </a:ext>
              </a:extLst>
            </p:cNvPr>
            <p:cNvSpPr/>
            <p:nvPr/>
          </p:nvSpPr>
          <p:spPr>
            <a:xfrm>
              <a:off x="6766816" y="3008682"/>
              <a:ext cx="1103199" cy="1239021"/>
            </a:xfrm>
            <a:custGeom>
              <a:avLst/>
              <a:gdLst>
                <a:gd name="connsiteX0" fmla="*/ 730417 w 1103199"/>
                <a:gd name="connsiteY0" fmla="*/ 35085 h 1239021"/>
                <a:gd name="connsiteX1" fmla="*/ 760051 w 1103199"/>
                <a:gd name="connsiteY1" fmla="*/ 115518 h 1239021"/>
                <a:gd name="connsiteX2" fmla="*/ 832017 w 1103199"/>
                <a:gd name="connsiteY2" fmla="*/ 407618 h 1239021"/>
                <a:gd name="connsiteX3" fmla="*/ 954784 w 1103199"/>
                <a:gd name="connsiteY3" fmla="*/ 665851 h 1239021"/>
                <a:gd name="connsiteX4" fmla="*/ 1102951 w 1103199"/>
                <a:gd name="connsiteY4" fmla="*/ 1055318 h 1239021"/>
                <a:gd name="connsiteX5" fmla="*/ 984417 w 1103199"/>
                <a:gd name="connsiteY5" fmla="*/ 1152685 h 1239021"/>
                <a:gd name="connsiteX6" fmla="*/ 781217 w 1103199"/>
                <a:gd name="connsiteY6" fmla="*/ 1186551 h 1239021"/>
                <a:gd name="connsiteX7" fmla="*/ 235117 w 1103199"/>
                <a:gd name="connsiteY7" fmla="*/ 1237351 h 1239021"/>
                <a:gd name="connsiteX8" fmla="*/ 10751 w 1103199"/>
                <a:gd name="connsiteY8" fmla="*/ 1224651 h 1239021"/>
                <a:gd name="connsiteX9" fmla="*/ 548384 w 1103199"/>
                <a:gd name="connsiteY9" fmla="*/ 1203485 h 1239021"/>
                <a:gd name="connsiteX10" fmla="*/ 247817 w 1103199"/>
                <a:gd name="connsiteY10" fmla="*/ 1203485 h 1239021"/>
                <a:gd name="connsiteX11" fmla="*/ 578017 w 1103199"/>
                <a:gd name="connsiteY11" fmla="*/ 1169618 h 1239021"/>
                <a:gd name="connsiteX12" fmla="*/ 891284 w 1103199"/>
                <a:gd name="connsiteY12" fmla="*/ 1012985 h 1239021"/>
                <a:gd name="connsiteX13" fmla="*/ 823551 w 1103199"/>
                <a:gd name="connsiteY13" fmla="*/ 665851 h 1239021"/>
                <a:gd name="connsiteX14" fmla="*/ 730417 w 1103199"/>
                <a:gd name="connsiteY14" fmla="*/ 35085 h 12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3199" h="1239021">
                  <a:moveTo>
                    <a:pt x="730417" y="35085"/>
                  </a:moveTo>
                  <a:cubicBezTo>
                    <a:pt x="719834" y="-56637"/>
                    <a:pt x="743118" y="53429"/>
                    <a:pt x="760051" y="115518"/>
                  </a:cubicBezTo>
                  <a:cubicBezTo>
                    <a:pt x="776984" y="177607"/>
                    <a:pt x="799561" y="315896"/>
                    <a:pt x="832017" y="407618"/>
                  </a:cubicBezTo>
                  <a:cubicBezTo>
                    <a:pt x="864473" y="499340"/>
                    <a:pt x="909628" y="557901"/>
                    <a:pt x="954784" y="665851"/>
                  </a:cubicBezTo>
                  <a:cubicBezTo>
                    <a:pt x="999940" y="773801"/>
                    <a:pt x="1098012" y="974179"/>
                    <a:pt x="1102951" y="1055318"/>
                  </a:cubicBezTo>
                  <a:cubicBezTo>
                    <a:pt x="1107890" y="1136457"/>
                    <a:pt x="1038039" y="1130813"/>
                    <a:pt x="984417" y="1152685"/>
                  </a:cubicBezTo>
                  <a:cubicBezTo>
                    <a:pt x="930795" y="1174557"/>
                    <a:pt x="906100" y="1172440"/>
                    <a:pt x="781217" y="1186551"/>
                  </a:cubicBezTo>
                  <a:cubicBezTo>
                    <a:pt x="656334" y="1200662"/>
                    <a:pt x="363528" y="1231001"/>
                    <a:pt x="235117" y="1237351"/>
                  </a:cubicBezTo>
                  <a:cubicBezTo>
                    <a:pt x="106706" y="1243701"/>
                    <a:pt x="-41460" y="1230295"/>
                    <a:pt x="10751" y="1224651"/>
                  </a:cubicBezTo>
                  <a:cubicBezTo>
                    <a:pt x="62962" y="1219007"/>
                    <a:pt x="508873" y="1207013"/>
                    <a:pt x="548384" y="1203485"/>
                  </a:cubicBezTo>
                  <a:cubicBezTo>
                    <a:pt x="587895" y="1199957"/>
                    <a:pt x="242878" y="1209129"/>
                    <a:pt x="247817" y="1203485"/>
                  </a:cubicBezTo>
                  <a:cubicBezTo>
                    <a:pt x="252756" y="1197841"/>
                    <a:pt x="470773" y="1201368"/>
                    <a:pt x="578017" y="1169618"/>
                  </a:cubicBezTo>
                  <a:cubicBezTo>
                    <a:pt x="685261" y="1137868"/>
                    <a:pt x="850362" y="1096946"/>
                    <a:pt x="891284" y="1012985"/>
                  </a:cubicBezTo>
                  <a:cubicBezTo>
                    <a:pt x="932206" y="929024"/>
                    <a:pt x="853184" y="825307"/>
                    <a:pt x="823551" y="665851"/>
                  </a:cubicBezTo>
                  <a:cubicBezTo>
                    <a:pt x="793918" y="506395"/>
                    <a:pt x="741000" y="126807"/>
                    <a:pt x="730417" y="3508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: 図形 974">
              <a:extLst>
                <a:ext uri="{FF2B5EF4-FFF2-40B4-BE49-F238E27FC236}">
                  <a16:creationId xmlns:a16="http://schemas.microsoft.com/office/drawing/2014/main" id="{F9BD8522-6824-4CD7-80EF-EDE95E034D2A}"/>
                </a:ext>
              </a:extLst>
            </p:cNvPr>
            <p:cNvSpPr/>
            <p:nvPr/>
          </p:nvSpPr>
          <p:spPr>
            <a:xfrm>
              <a:off x="6327909" y="3447766"/>
              <a:ext cx="1386219" cy="675729"/>
            </a:xfrm>
            <a:custGeom>
              <a:avLst/>
              <a:gdLst>
                <a:gd name="connsiteX0" fmla="*/ 55958 w 1386219"/>
                <a:gd name="connsiteY0" fmla="*/ 408801 h 675729"/>
                <a:gd name="connsiteX1" fmla="*/ 119458 w 1386219"/>
                <a:gd name="connsiteY1" fmla="*/ 408801 h 675729"/>
                <a:gd name="connsiteX2" fmla="*/ 665558 w 1386219"/>
                <a:gd name="connsiteY2" fmla="*/ 391867 h 675729"/>
                <a:gd name="connsiteX3" fmla="*/ 364991 w 1386219"/>
                <a:gd name="connsiteY3" fmla="*/ 341067 h 675729"/>
                <a:gd name="connsiteX4" fmla="*/ 364991 w 1386219"/>
                <a:gd name="connsiteY4" fmla="*/ 319901 h 675729"/>
                <a:gd name="connsiteX5" fmla="*/ 563958 w 1386219"/>
                <a:gd name="connsiteY5" fmla="*/ 286034 h 675729"/>
                <a:gd name="connsiteX6" fmla="*/ 936491 w 1386219"/>
                <a:gd name="connsiteY6" fmla="*/ 269101 h 675729"/>
                <a:gd name="connsiteX7" fmla="*/ 1012691 w 1386219"/>
                <a:gd name="connsiteY7" fmla="*/ 65901 h 675729"/>
                <a:gd name="connsiteX8" fmla="*/ 1122758 w 1386219"/>
                <a:gd name="connsiteY8" fmla="*/ 10867 h 675729"/>
                <a:gd name="connsiteX9" fmla="*/ 1253991 w 1386219"/>
                <a:gd name="connsiteY9" fmla="*/ 256401 h 675729"/>
                <a:gd name="connsiteX10" fmla="*/ 1385224 w 1386219"/>
                <a:gd name="connsiteY10" fmla="*/ 675501 h 675729"/>
                <a:gd name="connsiteX11" fmla="*/ 1182024 w 1386219"/>
                <a:gd name="connsiteY11" fmla="*/ 315667 h 675729"/>
                <a:gd name="connsiteX12" fmla="*/ 894158 w 1386219"/>
                <a:gd name="connsiteY12" fmla="*/ 341067 h 675729"/>
                <a:gd name="connsiteX13" fmla="*/ 1055024 w 1386219"/>
                <a:gd name="connsiteY13" fmla="*/ 358001 h 675729"/>
                <a:gd name="connsiteX14" fmla="*/ 55958 w 1386219"/>
                <a:gd name="connsiteY14" fmla="*/ 408801 h 6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219" h="675729">
                  <a:moveTo>
                    <a:pt x="55958" y="408801"/>
                  </a:moveTo>
                  <a:cubicBezTo>
                    <a:pt x="-99970" y="417268"/>
                    <a:pt x="119458" y="408801"/>
                    <a:pt x="119458" y="408801"/>
                  </a:cubicBezTo>
                  <a:cubicBezTo>
                    <a:pt x="221058" y="405979"/>
                    <a:pt x="624636" y="403156"/>
                    <a:pt x="665558" y="391867"/>
                  </a:cubicBezTo>
                  <a:cubicBezTo>
                    <a:pt x="706480" y="380578"/>
                    <a:pt x="415085" y="353061"/>
                    <a:pt x="364991" y="341067"/>
                  </a:cubicBezTo>
                  <a:cubicBezTo>
                    <a:pt x="314897" y="329073"/>
                    <a:pt x="331830" y="329073"/>
                    <a:pt x="364991" y="319901"/>
                  </a:cubicBezTo>
                  <a:cubicBezTo>
                    <a:pt x="398152" y="310729"/>
                    <a:pt x="468708" y="294501"/>
                    <a:pt x="563958" y="286034"/>
                  </a:cubicBezTo>
                  <a:cubicBezTo>
                    <a:pt x="659208" y="277567"/>
                    <a:pt x="861702" y="305790"/>
                    <a:pt x="936491" y="269101"/>
                  </a:cubicBezTo>
                  <a:cubicBezTo>
                    <a:pt x="1011280" y="232412"/>
                    <a:pt x="981647" y="108940"/>
                    <a:pt x="1012691" y="65901"/>
                  </a:cubicBezTo>
                  <a:cubicBezTo>
                    <a:pt x="1043736" y="22862"/>
                    <a:pt x="1082541" y="-20883"/>
                    <a:pt x="1122758" y="10867"/>
                  </a:cubicBezTo>
                  <a:cubicBezTo>
                    <a:pt x="1162975" y="42617"/>
                    <a:pt x="1210247" y="145629"/>
                    <a:pt x="1253991" y="256401"/>
                  </a:cubicBezTo>
                  <a:cubicBezTo>
                    <a:pt x="1297735" y="367173"/>
                    <a:pt x="1397219" y="665623"/>
                    <a:pt x="1385224" y="675501"/>
                  </a:cubicBezTo>
                  <a:cubicBezTo>
                    <a:pt x="1373230" y="685379"/>
                    <a:pt x="1263868" y="371406"/>
                    <a:pt x="1182024" y="315667"/>
                  </a:cubicBezTo>
                  <a:cubicBezTo>
                    <a:pt x="1100180" y="259928"/>
                    <a:pt x="915325" y="334011"/>
                    <a:pt x="894158" y="341067"/>
                  </a:cubicBezTo>
                  <a:cubicBezTo>
                    <a:pt x="872991" y="348123"/>
                    <a:pt x="1192607" y="345301"/>
                    <a:pt x="1055024" y="358001"/>
                  </a:cubicBezTo>
                  <a:cubicBezTo>
                    <a:pt x="917441" y="370701"/>
                    <a:pt x="211886" y="400334"/>
                    <a:pt x="55958" y="40880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BEA07003-EC27-4270-B1F9-A862141BBE89}"/>
                </a:ext>
              </a:extLst>
            </p:cNvPr>
            <p:cNvSpPr/>
            <p:nvPr/>
          </p:nvSpPr>
          <p:spPr>
            <a:xfrm>
              <a:off x="6107967" y="3653233"/>
              <a:ext cx="1582728" cy="595465"/>
            </a:xfrm>
            <a:custGeom>
              <a:avLst/>
              <a:gdLst>
                <a:gd name="connsiteX0" fmla="*/ 275900 w 1582728"/>
                <a:gd name="connsiteY0" fmla="*/ 203334 h 595465"/>
                <a:gd name="connsiteX1" fmla="*/ 1097166 w 1582728"/>
                <a:gd name="connsiteY1" fmla="*/ 127134 h 595465"/>
                <a:gd name="connsiteX2" fmla="*/ 881266 w 1582728"/>
                <a:gd name="connsiteY2" fmla="*/ 169467 h 595465"/>
                <a:gd name="connsiteX3" fmla="*/ 1389266 w 1582728"/>
                <a:gd name="connsiteY3" fmla="*/ 203334 h 595465"/>
                <a:gd name="connsiteX4" fmla="*/ 1579766 w 1582728"/>
                <a:gd name="connsiteY4" fmla="*/ 292234 h 595465"/>
                <a:gd name="connsiteX5" fmla="*/ 1262266 w 1582728"/>
                <a:gd name="connsiteY5" fmla="*/ 4367 h 595465"/>
                <a:gd name="connsiteX6" fmla="*/ 1512033 w 1582728"/>
                <a:gd name="connsiteY6" fmla="*/ 554700 h 595465"/>
                <a:gd name="connsiteX7" fmla="*/ 1152200 w 1582728"/>
                <a:gd name="connsiteY7" fmla="*/ 554700 h 595465"/>
                <a:gd name="connsiteX8" fmla="*/ 4966 w 1582728"/>
                <a:gd name="connsiteY8" fmla="*/ 542000 h 595465"/>
                <a:gd name="connsiteX9" fmla="*/ 741566 w 1582728"/>
                <a:gd name="connsiteY9" fmla="*/ 542000 h 595465"/>
                <a:gd name="connsiteX10" fmla="*/ 881266 w 1582728"/>
                <a:gd name="connsiteY10" fmla="*/ 499667 h 595465"/>
                <a:gd name="connsiteX11" fmla="*/ 792366 w 1582728"/>
                <a:gd name="connsiteY11" fmla="*/ 271067 h 595465"/>
                <a:gd name="connsiteX12" fmla="*/ 898200 w 1582728"/>
                <a:gd name="connsiteY12" fmla="*/ 288000 h 595465"/>
                <a:gd name="connsiteX13" fmla="*/ 1351166 w 1582728"/>
                <a:gd name="connsiteY13" fmla="*/ 444634 h 595465"/>
                <a:gd name="connsiteX14" fmla="*/ 1012500 w 1582728"/>
                <a:gd name="connsiteY14" fmla="*/ 317634 h 595465"/>
                <a:gd name="connsiteX15" fmla="*/ 275900 w 1582728"/>
                <a:gd name="connsiteY15" fmla="*/ 203334 h 5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2728" h="595465">
                  <a:moveTo>
                    <a:pt x="275900" y="203334"/>
                  </a:moveTo>
                  <a:cubicBezTo>
                    <a:pt x="290011" y="171584"/>
                    <a:pt x="996272" y="132778"/>
                    <a:pt x="1097166" y="127134"/>
                  </a:cubicBezTo>
                  <a:cubicBezTo>
                    <a:pt x="1198060" y="121489"/>
                    <a:pt x="832583" y="156767"/>
                    <a:pt x="881266" y="169467"/>
                  </a:cubicBezTo>
                  <a:cubicBezTo>
                    <a:pt x="929949" y="182167"/>
                    <a:pt x="1272849" y="182873"/>
                    <a:pt x="1389266" y="203334"/>
                  </a:cubicBezTo>
                  <a:cubicBezTo>
                    <a:pt x="1505683" y="223795"/>
                    <a:pt x="1600933" y="325395"/>
                    <a:pt x="1579766" y="292234"/>
                  </a:cubicBezTo>
                  <a:cubicBezTo>
                    <a:pt x="1558599" y="259073"/>
                    <a:pt x="1273555" y="-39377"/>
                    <a:pt x="1262266" y="4367"/>
                  </a:cubicBezTo>
                  <a:cubicBezTo>
                    <a:pt x="1250977" y="48111"/>
                    <a:pt x="1530377" y="462978"/>
                    <a:pt x="1512033" y="554700"/>
                  </a:cubicBezTo>
                  <a:cubicBezTo>
                    <a:pt x="1493689" y="646422"/>
                    <a:pt x="1152200" y="554700"/>
                    <a:pt x="1152200" y="554700"/>
                  </a:cubicBezTo>
                  <a:lnTo>
                    <a:pt x="4966" y="542000"/>
                  </a:lnTo>
                  <a:cubicBezTo>
                    <a:pt x="-63473" y="539883"/>
                    <a:pt x="595516" y="549056"/>
                    <a:pt x="741566" y="542000"/>
                  </a:cubicBezTo>
                  <a:cubicBezTo>
                    <a:pt x="887616" y="534945"/>
                    <a:pt x="872799" y="544823"/>
                    <a:pt x="881266" y="499667"/>
                  </a:cubicBezTo>
                  <a:cubicBezTo>
                    <a:pt x="889733" y="454512"/>
                    <a:pt x="789544" y="306345"/>
                    <a:pt x="792366" y="271067"/>
                  </a:cubicBezTo>
                  <a:cubicBezTo>
                    <a:pt x="795188" y="235789"/>
                    <a:pt x="805067" y="259072"/>
                    <a:pt x="898200" y="288000"/>
                  </a:cubicBezTo>
                  <a:cubicBezTo>
                    <a:pt x="991333" y="316928"/>
                    <a:pt x="1332116" y="439695"/>
                    <a:pt x="1351166" y="444634"/>
                  </a:cubicBezTo>
                  <a:cubicBezTo>
                    <a:pt x="1370216" y="449573"/>
                    <a:pt x="1193122" y="352912"/>
                    <a:pt x="1012500" y="317634"/>
                  </a:cubicBezTo>
                  <a:cubicBezTo>
                    <a:pt x="831878" y="282356"/>
                    <a:pt x="261789" y="235084"/>
                    <a:pt x="275900" y="20333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: 図形 976">
              <a:extLst>
                <a:ext uri="{FF2B5EF4-FFF2-40B4-BE49-F238E27FC236}">
                  <a16:creationId xmlns:a16="http://schemas.microsoft.com/office/drawing/2014/main" id="{1E83E55F-3D13-47ED-9C19-2BBFCE239C9F}"/>
                </a:ext>
              </a:extLst>
            </p:cNvPr>
            <p:cNvSpPr/>
            <p:nvPr/>
          </p:nvSpPr>
          <p:spPr>
            <a:xfrm>
              <a:off x="6041498" y="3063584"/>
              <a:ext cx="1841838" cy="1135284"/>
            </a:xfrm>
            <a:custGeom>
              <a:avLst/>
              <a:gdLst>
                <a:gd name="connsiteX0" fmla="*/ 160335 w 1841838"/>
                <a:gd name="connsiteY0" fmla="*/ 818383 h 1135284"/>
                <a:gd name="connsiteX1" fmla="*/ 503235 w 1841838"/>
                <a:gd name="connsiteY1" fmla="*/ 839549 h 1135284"/>
                <a:gd name="connsiteX2" fmla="*/ 541335 w 1841838"/>
                <a:gd name="connsiteY2" fmla="*/ 983483 h 1135284"/>
                <a:gd name="connsiteX3" fmla="*/ 388935 w 1841838"/>
                <a:gd name="connsiteY3" fmla="*/ 1080849 h 1135284"/>
                <a:gd name="connsiteX4" fmla="*/ 24869 w 1841838"/>
                <a:gd name="connsiteY4" fmla="*/ 1123183 h 1135284"/>
                <a:gd name="connsiteX5" fmla="*/ 1159402 w 1841838"/>
                <a:gd name="connsiteY5" fmla="*/ 1123183 h 1135284"/>
                <a:gd name="connsiteX6" fmla="*/ 896935 w 1841838"/>
                <a:gd name="connsiteY6" fmla="*/ 983483 h 1135284"/>
                <a:gd name="connsiteX7" fmla="*/ 1112835 w 1841838"/>
                <a:gd name="connsiteY7" fmla="*/ 1013116 h 1135284"/>
                <a:gd name="connsiteX8" fmla="*/ 1642002 w 1841838"/>
                <a:gd name="connsiteY8" fmla="*/ 962316 h 1135284"/>
                <a:gd name="connsiteX9" fmla="*/ 1612369 w 1841838"/>
                <a:gd name="connsiteY9" fmla="*/ 598249 h 1135284"/>
                <a:gd name="connsiteX10" fmla="*/ 1434569 w 1841838"/>
                <a:gd name="connsiteY10" fmla="*/ 1349 h 1135284"/>
                <a:gd name="connsiteX11" fmla="*/ 1836735 w 1841838"/>
                <a:gd name="connsiteY11" fmla="*/ 776049 h 1135284"/>
                <a:gd name="connsiteX12" fmla="*/ 1633535 w 1841838"/>
                <a:gd name="connsiteY12" fmla="*/ 763349 h 1135284"/>
                <a:gd name="connsiteX13" fmla="*/ 1231369 w 1841838"/>
                <a:gd name="connsiteY13" fmla="*/ 750649 h 1135284"/>
                <a:gd name="connsiteX14" fmla="*/ 160335 w 1841838"/>
                <a:gd name="connsiteY14" fmla="*/ 818383 h 1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1838" h="1135284">
                  <a:moveTo>
                    <a:pt x="160335" y="818383"/>
                  </a:moveTo>
                  <a:cubicBezTo>
                    <a:pt x="38979" y="833200"/>
                    <a:pt x="439735" y="812032"/>
                    <a:pt x="503235" y="839549"/>
                  </a:cubicBezTo>
                  <a:cubicBezTo>
                    <a:pt x="566735" y="867066"/>
                    <a:pt x="560385" y="943266"/>
                    <a:pt x="541335" y="983483"/>
                  </a:cubicBezTo>
                  <a:cubicBezTo>
                    <a:pt x="522285" y="1023700"/>
                    <a:pt x="475013" y="1057566"/>
                    <a:pt x="388935" y="1080849"/>
                  </a:cubicBezTo>
                  <a:cubicBezTo>
                    <a:pt x="302857" y="1104132"/>
                    <a:pt x="-103542" y="1116127"/>
                    <a:pt x="24869" y="1123183"/>
                  </a:cubicBezTo>
                  <a:cubicBezTo>
                    <a:pt x="153280" y="1130239"/>
                    <a:pt x="1014058" y="1146466"/>
                    <a:pt x="1159402" y="1123183"/>
                  </a:cubicBezTo>
                  <a:cubicBezTo>
                    <a:pt x="1304746" y="1099900"/>
                    <a:pt x="904696" y="1001827"/>
                    <a:pt x="896935" y="983483"/>
                  </a:cubicBezTo>
                  <a:cubicBezTo>
                    <a:pt x="889174" y="965139"/>
                    <a:pt x="988657" y="1016644"/>
                    <a:pt x="1112835" y="1013116"/>
                  </a:cubicBezTo>
                  <a:cubicBezTo>
                    <a:pt x="1237013" y="1009588"/>
                    <a:pt x="1558746" y="1031460"/>
                    <a:pt x="1642002" y="962316"/>
                  </a:cubicBezTo>
                  <a:cubicBezTo>
                    <a:pt x="1725258" y="893172"/>
                    <a:pt x="1646941" y="758410"/>
                    <a:pt x="1612369" y="598249"/>
                  </a:cubicBezTo>
                  <a:cubicBezTo>
                    <a:pt x="1577797" y="438088"/>
                    <a:pt x="1397175" y="-28284"/>
                    <a:pt x="1434569" y="1349"/>
                  </a:cubicBezTo>
                  <a:cubicBezTo>
                    <a:pt x="1471963" y="30982"/>
                    <a:pt x="1803574" y="649049"/>
                    <a:pt x="1836735" y="776049"/>
                  </a:cubicBezTo>
                  <a:cubicBezTo>
                    <a:pt x="1869896" y="903049"/>
                    <a:pt x="1734429" y="767582"/>
                    <a:pt x="1633535" y="763349"/>
                  </a:cubicBezTo>
                  <a:cubicBezTo>
                    <a:pt x="1532641" y="759116"/>
                    <a:pt x="1477608" y="740066"/>
                    <a:pt x="1231369" y="750649"/>
                  </a:cubicBezTo>
                  <a:cubicBezTo>
                    <a:pt x="985130" y="761232"/>
                    <a:pt x="281691" y="803566"/>
                    <a:pt x="160335" y="81838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233CE798-C347-4371-836E-D9079082BB09}"/>
                </a:ext>
              </a:extLst>
            </p:cNvPr>
            <p:cNvSpPr/>
            <p:nvPr/>
          </p:nvSpPr>
          <p:spPr>
            <a:xfrm>
              <a:off x="4479611" y="2626236"/>
              <a:ext cx="792335" cy="929768"/>
            </a:xfrm>
            <a:custGeom>
              <a:avLst/>
              <a:gdLst>
                <a:gd name="connsiteX0" fmla="*/ 168589 w 792335"/>
                <a:gd name="connsiteY0" fmla="*/ 124 h 929768"/>
                <a:gd name="connsiteX1" fmla="*/ 275269 w 792335"/>
                <a:gd name="connsiteY1" fmla="*/ 284604 h 929768"/>
                <a:gd name="connsiteX2" fmla="*/ 133029 w 792335"/>
                <a:gd name="connsiteY2" fmla="*/ 548764 h 929768"/>
                <a:gd name="connsiteX3" fmla="*/ 11109 w 792335"/>
                <a:gd name="connsiteY3" fmla="*/ 711324 h 929768"/>
                <a:gd name="connsiteX4" fmla="*/ 427669 w 792335"/>
                <a:gd name="connsiteY4" fmla="*/ 762124 h 929768"/>
                <a:gd name="connsiteX5" fmla="*/ 732469 w 792335"/>
                <a:gd name="connsiteY5" fmla="*/ 929764 h 929768"/>
                <a:gd name="connsiteX6" fmla="*/ 707069 w 792335"/>
                <a:gd name="connsiteY6" fmla="*/ 757044 h 929768"/>
                <a:gd name="connsiteX7" fmla="*/ 788349 w 792335"/>
                <a:gd name="connsiteY7" fmla="*/ 894204 h 929768"/>
                <a:gd name="connsiteX8" fmla="*/ 559749 w 792335"/>
                <a:gd name="connsiteY8" fmla="*/ 442084 h 929768"/>
                <a:gd name="connsiteX9" fmla="*/ 559749 w 792335"/>
                <a:gd name="connsiteY9" fmla="*/ 254124 h 929768"/>
                <a:gd name="connsiteX10" fmla="*/ 503869 w 792335"/>
                <a:gd name="connsiteY10" fmla="*/ 289684 h 929768"/>
                <a:gd name="connsiteX11" fmla="*/ 336229 w 792335"/>
                <a:gd name="connsiteY11" fmla="*/ 249044 h 929768"/>
                <a:gd name="connsiteX12" fmla="*/ 168589 w 792335"/>
                <a:gd name="connsiteY12" fmla="*/ 124 h 9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335" h="929768">
                  <a:moveTo>
                    <a:pt x="168589" y="124"/>
                  </a:moveTo>
                  <a:cubicBezTo>
                    <a:pt x="158429" y="6051"/>
                    <a:pt x="281196" y="193164"/>
                    <a:pt x="275269" y="284604"/>
                  </a:cubicBezTo>
                  <a:cubicBezTo>
                    <a:pt x="269342" y="376044"/>
                    <a:pt x="177056" y="477644"/>
                    <a:pt x="133029" y="548764"/>
                  </a:cubicBezTo>
                  <a:cubicBezTo>
                    <a:pt x="89002" y="619884"/>
                    <a:pt x="-37998" y="675764"/>
                    <a:pt x="11109" y="711324"/>
                  </a:cubicBezTo>
                  <a:cubicBezTo>
                    <a:pt x="60216" y="746884"/>
                    <a:pt x="307442" y="725717"/>
                    <a:pt x="427669" y="762124"/>
                  </a:cubicBezTo>
                  <a:cubicBezTo>
                    <a:pt x="547896" y="798531"/>
                    <a:pt x="685902" y="930611"/>
                    <a:pt x="732469" y="929764"/>
                  </a:cubicBezTo>
                  <a:cubicBezTo>
                    <a:pt x="779036" y="928917"/>
                    <a:pt x="697756" y="762971"/>
                    <a:pt x="707069" y="757044"/>
                  </a:cubicBezTo>
                  <a:cubicBezTo>
                    <a:pt x="716382" y="751117"/>
                    <a:pt x="812902" y="946697"/>
                    <a:pt x="788349" y="894204"/>
                  </a:cubicBezTo>
                  <a:cubicBezTo>
                    <a:pt x="763796" y="841711"/>
                    <a:pt x="597849" y="548764"/>
                    <a:pt x="559749" y="442084"/>
                  </a:cubicBezTo>
                  <a:cubicBezTo>
                    <a:pt x="521649" y="335404"/>
                    <a:pt x="569062" y="279524"/>
                    <a:pt x="559749" y="254124"/>
                  </a:cubicBezTo>
                  <a:cubicBezTo>
                    <a:pt x="550436" y="228724"/>
                    <a:pt x="541122" y="290531"/>
                    <a:pt x="503869" y="289684"/>
                  </a:cubicBezTo>
                  <a:cubicBezTo>
                    <a:pt x="466616" y="288837"/>
                    <a:pt x="387876" y="295611"/>
                    <a:pt x="336229" y="249044"/>
                  </a:cubicBezTo>
                  <a:cubicBezTo>
                    <a:pt x="284582" y="202477"/>
                    <a:pt x="178749" y="-5803"/>
                    <a:pt x="168589" y="12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: 図形 978">
              <a:extLst>
                <a:ext uri="{FF2B5EF4-FFF2-40B4-BE49-F238E27FC236}">
                  <a16:creationId xmlns:a16="http://schemas.microsoft.com/office/drawing/2014/main" id="{6A94C277-0AE1-428E-9B09-BF077085FFD0}"/>
                </a:ext>
              </a:extLst>
            </p:cNvPr>
            <p:cNvSpPr/>
            <p:nvPr/>
          </p:nvSpPr>
          <p:spPr>
            <a:xfrm>
              <a:off x="4408680" y="3087462"/>
              <a:ext cx="921397" cy="1065106"/>
            </a:xfrm>
            <a:custGeom>
              <a:avLst/>
              <a:gdLst>
                <a:gd name="connsiteX0" fmla="*/ 645920 w 921397"/>
                <a:gd name="connsiteY0" fmla="*/ 1178 h 1065106"/>
                <a:gd name="connsiteX1" fmla="*/ 889760 w 921397"/>
                <a:gd name="connsiteY1" fmla="*/ 392338 h 1065106"/>
                <a:gd name="connsiteX2" fmla="*/ 844040 w 921397"/>
                <a:gd name="connsiteY2" fmla="*/ 727618 h 1065106"/>
                <a:gd name="connsiteX3" fmla="*/ 920240 w 921397"/>
                <a:gd name="connsiteY3" fmla="*/ 1057818 h 1065106"/>
                <a:gd name="connsiteX4" fmla="*/ 772920 w 921397"/>
                <a:gd name="connsiteY4" fmla="*/ 961298 h 1065106"/>
                <a:gd name="connsiteX5" fmla="*/ 569720 w 921397"/>
                <a:gd name="connsiteY5" fmla="*/ 1022258 h 1065106"/>
                <a:gd name="connsiteX6" fmla="*/ 163320 w 921397"/>
                <a:gd name="connsiteY6" fmla="*/ 1047658 h 1065106"/>
                <a:gd name="connsiteX7" fmla="*/ 10920 w 921397"/>
                <a:gd name="connsiteY7" fmla="*/ 758098 h 1065106"/>
                <a:gd name="connsiteX8" fmla="*/ 31240 w 921397"/>
                <a:gd name="connsiteY8" fmla="*/ 605698 h 1065106"/>
                <a:gd name="connsiteX9" fmla="*/ 183640 w 921397"/>
                <a:gd name="connsiteY9" fmla="*/ 925738 h 1065106"/>
                <a:gd name="connsiteX10" fmla="*/ 569720 w 921397"/>
                <a:gd name="connsiteY10" fmla="*/ 1027338 h 1065106"/>
                <a:gd name="connsiteX11" fmla="*/ 656080 w 921397"/>
                <a:gd name="connsiteY11" fmla="*/ 813978 h 1065106"/>
                <a:gd name="connsiteX12" fmla="*/ 691640 w 921397"/>
                <a:gd name="connsiteY12" fmla="*/ 524418 h 1065106"/>
                <a:gd name="connsiteX13" fmla="*/ 645920 w 921397"/>
                <a:gd name="connsiteY13" fmla="*/ 1178 h 10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397" h="1065106">
                  <a:moveTo>
                    <a:pt x="645920" y="1178"/>
                  </a:moveTo>
                  <a:cubicBezTo>
                    <a:pt x="678940" y="-20835"/>
                    <a:pt x="856740" y="271265"/>
                    <a:pt x="889760" y="392338"/>
                  </a:cubicBezTo>
                  <a:cubicBezTo>
                    <a:pt x="922780" y="513411"/>
                    <a:pt x="838960" y="616705"/>
                    <a:pt x="844040" y="727618"/>
                  </a:cubicBezTo>
                  <a:cubicBezTo>
                    <a:pt x="849120" y="838531"/>
                    <a:pt x="932093" y="1018871"/>
                    <a:pt x="920240" y="1057818"/>
                  </a:cubicBezTo>
                  <a:cubicBezTo>
                    <a:pt x="908387" y="1096765"/>
                    <a:pt x="831340" y="967225"/>
                    <a:pt x="772920" y="961298"/>
                  </a:cubicBezTo>
                  <a:cubicBezTo>
                    <a:pt x="714500" y="955371"/>
                    <a:pt x="671320" y="1007865"/>
                    <a:pt x="569720" y="1022258"/>
                  </a:cubicBezTo>
                  <a:cubicBezTo>
                    <a:pt x="468120" y="1036651"/>
                    <a:pt x="256453" y="1091685"/>
                    <a:pt x="163320" y="1047658"/>
                  </a:cubicBezTo>
                  <a:cubicBezTo>
                    <a:pt x="70187" y="1003631"/>
                    <a:pt x="32933" y="831758"/>
                    <a:pt x="10920" y="758098"/>
                  </a:cubicBezTo>
                  <a:cubicBezTo>
                    <a:pt x="-11093" y="684438"/>
                    <a:pt x="2453" y="577758"/>
                    <a:pt x="31240" y="605698"/>
                  </a:cubicBezTo>
                  <a:cubicBezTo>
                    <a:pt x="60027" y="633638"/>
                    <a:pt x="93893" y="855465"/>
                    <a:pt x="183640" y="925738"/>
                  </a:cubicBezTo>
                  <a:cubicBezTo>
                    <a:pt x="273387" y="996011"/>
                    <a:pt x="490980" y="1045965"/>
                    <a:pt x="569720" y="1027338"/>
                  </a:cubicBezTo>
                  <a:cubicBezTo>
                    <a:pt x="648460" y="1008711"/>
                    <a:pt x="635760" y="897798"/>
                    <a:pt x="656080" y="813978"/>
                  </a:cubicBezTo>
                  <a:cubicBezTo>
                    <a:pt x="676400" y="730158"/>
                    <a:pt x="692487" y="656498"/>
                    <a:pt x="691640" y="524418"/>
                  </a:cubicBezTo>
                  <a:cubicBezTo>
                    <a:pt x="690793" y="392338"/>
                    <a:pt x="612900" y="23191"/>
                    <a:pt x="645920" y="117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30BF8B7E-6565-47C0-A1C9-1E11B27CC8A7}"/>
                </a:ext>
              </a:extLst>
            </p:cNvPr>
            <p:cNvSpPr/>
            <p:nvPr/>
          </p:nvSpPr>
          <p:spPr>
            <a:xfrm>
              <a:off x="4406737" y="3123730"/>
              <a:ext cx="775716" cy="1072573"/>
            </a:xfrm>
            <a:custGeom>
              <a:avLst/>
              <a:gdLst>
                <a:gd name="connsiteX0" fmla="*/ 256703 w 775716"/>
                <a:gd name="connsiteY0" fmla="*/ 5550 h 1072573"/>
                <a:gd name="connsiteX1" fmla="*/ 63663 w 775716"/>
                <a:gd name="connsiteY1" fmla="*/ 467830 h 1072573"/>
                <a:gd name="connsiteX2" fmla="*/ 63663 w 775716"/>
                <a:gd name="connsiteY2" fmla="*/ 716750 h 1072573"/>
                <a:gd name="connsiteX3" fmla="*/ 2703 w 775716"/>
                <a:gd name="connsiteY3" fmla="*/ 274790 h 1072573"/>
                <a:gd name="connsiteX4" fmla="*/ 165263 w 775716"/>
                <a:gd name="connsiteY4" fmla="*/ 889470 h 1072573"/>
                <a:gd name="connsiteX5" fmla="*/ 180503 w 775716"/>
                <a:gd name="connsiteY5" fmla="*/ 955510 h 1072573"/>
                <a:gd name="connsiteX6" fmla="*/ 774863 w 775716"/>
                <a:gd name="connsiteY6" fmla="*/ 980910 h 1072573"/>
                <a:gd name="connsiteX7" fmla="*/ 317663 w 775716"/>
                <a:gd name="connsiteY7" fmla="*/ 1072350 h 1072573"/>
                <a:gd name="connsiteX8" fmla="*/ 556423 w 775716"/>
                <a:gd name="connsiteY8" fmla="*/ 1001230 h 1072573"/>
                <a:gd name="connsiteX9" fmla="*/ 703743 w 775716"/>
                <a:gd name="connsiteY9" fmla="*/ 838670 h 1072573"/>
                <a:gd name="connsiteX10" fmla="*/ 658023 w 775716"/>
                <a:gd name="connsiteY10" fmla="*/ 325590 h 1072573"/>
                <a:gd name="connsiteX11" fmla="*/ 429423 w 775716"/>
                <a:gd name="connsiteY11" fmla="*/ 168110 h 1072573"/>
                <a:gd name="connsiteX12" fmla="*/ 388783 w 775716"/>
                <a:gd name="connsiteY12" fmla="*/ 239230 h 1072573"/>
                <a:gd name="connsiteX13" fmla="*/ 200823 w 775716"/>
                <a:gd name="connsiteY13" fmla="*/ 213830 h 1072573"/>
                <a:gd name="connsiteX14" fmla="*/ 256703 w 775716"/>
                <a:gd name="connsiteY14" fmla="*/ 5550 h 107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5716" h="1072573">
                  <a:moveTo>
                    <a:pt x="256703" y="5550"/>
                  </a:moveTo>
                  <a:cubicBezTo>
                    <a:pt x="233843" y="47883"/>
                    <a:pt x="95836" y="349297"/>
                    <a:pt x="63663" y="467830"/>
                  </a:cubicBezTo>
                  <a:cubicBezTo>
                    <a:pt x="31490" y="586363"/>
                    <a:pt x="73823" y="748923"/>
                    <a:pt x="63663" y="716750"/>
                  </a:cubicBezTo>
                  <a:cubicBezTo>
                    <a:pt x="53503" y="684577"/>
                    <a:pt x="-14230" y="246003"/>
                    <a:pt x="2703" y="274790"/>
                  </a:cubicBezTo>
                  <a:cubicBezTo>
                    <a:pt x="19636" y="303577"/>
                    <a:pt x="135630" y="776017"/>
                    <a:pt x="165263" y="889470"/>
                  </a:cubicBezTo>
                  <a:cubicBezTo>
                    <a:pt x="194896" y="1002923"/>
                    <a:pt x="78903" y="940270"/>
                    <a:pt x="180503" y="955510"/>
                  </a:cubicBezTo>
                  <a:cubicBezTo>
                    <a:pt x="282103" y="970750"/>
                    <a:pt x="752003" y="961437"/>
                    <a:pt x="774863" y="980910"/>
                  </a:cubicBezTo>
                  <a:cubicBezTo>
                    <a:pt x="797723" y="1000383"/>
                    <a:pt x="354070" y="1068963"/>
                    <a:pt x="317663" y="1072350"/>
                  </a:cubicBezTo>
                  <a:cubicBezTo>
                    <a:pt x="281256" y="1075737"/>
                    <a:pt x="492077" y="1040177"/>
                    <a:pt x="556423" y="1001230"/>
                  </a:cubicBezTo>
                  <a:cubicBezTo>
                    <a:pt x="620769" y="962283"/>
                    <a:pt x="686810" y="951277"/>
                    <a:pt x="703743" y="838670"/>
                  </a:cubicBezTo>
                  <a:cubicBezTo>
                    <a:pt x="720676" y="726063"/>
                    <a:pt x="703743" y="437350"/>
                    <a:pt x="658023" y="325590"/>
                  </a:cubicBezTo>
                  <a:cubicBezTo>
                    <a:pt x="612303" y="213830"/>
                    <a:pt x="474296" y="182503"/>
                    <a:pt x="429423" y="168110"/>
                  </a:cubicBezTo>
                  <a:cubicBezTo>
                    <a:pt x="384550" y="153717"/>
                    <a:pt x="426883" y="231610"/>
                    <a:pt x="388783" y="239230"/>
                  </a:cubicBezTo>
                  <a:cubicBezTo>
                    <a:pt x="350683" y="246850"/>
                    <a:pt x="219450" y="251930"/>
                    <a:pt x="200823" y="213830"/>
                  </a:cubicBezTo>
                  <a:cubicBezTo>
                    <a:pt x="182196" y="175730"/>
                    <a:pt x="279563" y="-36783"/>
                    <a:pt x="256703" y="55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: 図形 980">
              <a:extLst>
                <a:ext uri="{FF2B5EF4-FFF2-40B4-BE49-F238E27FC236}">
                  <a16:creationId xmlns:a16="http://schemas.microsoft.com/office/drawing/2014/main" id="{B523538B-B1CB-4A7B-B2A3-F215A5492A7C}"/>
                </a:ext>
              </a:extLst>
            </p:cNvPr>
            <p:cNvSpPr/>
            <p:nvPr/>
          </p:nvSpPr>
          <p:spPr>
            <a:xfrm>
              <a:off x="4986840" y="2340678"/>
              <a:ext cx="394601" cy="1168799"/>
            </a:xfrm>
            <a:custGeom>
              <a:avLst/>
              <a:gdLst>
                <a:gd name="connsiteX0" fmla="*/ 389493 w 394601"/>
                <a:gd name="connsiteY0" fmla="*/ 355 h 1168799"/>
                <a:gd name="connsiteX1" fmla="*/ 63527 w 394601"/>
                <a:gd name="connsiteY1" fmla="*/ 275522 h 1168799"/>
                <a:gd name="connsiteX2" fmla="*/ 131260 w 394601"/>
                <a:gd name="connsiteY2" fmla="*/ 152755 h 1168799"/>
                <a:gd name="connsiteX3" fmla="*/ 27 w 394601"/>
                <a:gd name="connsiteY3" fmla="*/ 580322 h 1168799"/>
                <a:gd name="connsiteX4" fmla="*/ 143960 w 394601"/>
                <a:gd name="connsiteY4" fmla="*/ 775055 h 1168799"/>
                <a:gd name="connsiteX5" fmla="*/ 270960 w 394601"/>
                <a:gd name="connsiteY5" fmla="*/ 944389 h 1168799"/>
                <a:gd name="connsiteX6" fmla="*/ 317527 w 394601"/>
                <a:gd name="connsiteY6" fmla="*/ 1168755 h 1168799"/>
                <a:gd name="connsiteX7" fmla="*/ 275193 w 394601"/>
                <a:gd name="connsiteY7" fmla="*/ 965555 h 1168799"/>
                <a:gd name="connsiteX8" fmla="*/ 215927 w 394601"/>
                <a:gd name="connsiteY8" fmla="*/ 656522 h 1168799"/>
                <a:gd name="connsiteX9" fmla="*/ 241327 w 394601"/>
                <a:gd name="connsiteY9" fmla="*/ 677689 h 1168799"/>
                <a:gd name="connsiteX10" fmla="*/ 262493 w 394601"/>
                <a:gd name="connsiteY10" fmla="*/ 343255 h 1168799"/>
                <a:gd name="connsiteX11" fmla="*/ 389493 w 394601"/>
                <a:gd name="connsiteY11" fmla="*/ 355 h 11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601" h="1168799">
                  <a:moveTo>
                    <a:pt x="389493" y="355"/>
                  </a:moveTo>
                  <a:cubicBezTo>
                    <a:pt x="356332" y="-10934"/>
                    <a:pt x="106566" y="250122"/>
                    <a:pt x="63527" y="275522"/>
                  </a:cubicBezTo>
                  <a:cubicBezTo>
                    <a:pt x="20488" y="300922"/>
                    <a:pt x="141843" y="101955"/>
                    <a:pt x="131260" y="152755"/>
                  </a:cubicBezTo>
                  <a:cubicBezTo>
                    <a:pt x="120677" y="203555"/>
                    <a:pt x="-2090" y="476605"/>
                    <a:pt x="27" y="580322"/>
                  </a:cubicBezTo>
                  <a:cubicBezTo>
                    <a:pt x="2144" y="684039"/>
                    <a:pt x="98805" y="714377"/>
                    <a:pt x="143960" y="775055"/>
                  </a:cubicBezTo>
                  <a:cubicBezTo>
                    <a:pt x="189115" y="835733"/>
                    <a:pt x="242032" y="878772"/>
                    <a:pt x="270960" y="944389"/>
                  </a:cubicBezTo>
                  <a:cubicBezTo>
                    <a:pt x="299888" y="1010006"/>
                    <a:pt x="316822" y="1165227"/>
                    <a:pt x="317527" y="1168755"/>
                  </a:cubicBezTo>
                  <a:cubicBezTo>
                    <a:pt x="318232" y="1172283"/>
                    <a:pt x="275193" y="965555"/>
                    <a:pt x="275193" y="965555"/>
                  </a:cubicBezTo>
                  <a:cubicBezTo>
                    <a:pt x="258260" y="880183"/>
                    <a:pt x="221571" y="704500"/>
                    <a:pt x="215927" y="656522"/>
                  </a:cubicBezTo>
                  <a:cubicBezTo>
                    <a:pt x="210283" y="608544"/>
                    <a:pt x="233566" y="729900"/>
                    <a:pt x="241327" y="677689"/>
                  </a:cubicBezTo>
                  <a:cubicBezTo>
                    <a:pt x="249088" y="625478"/>
                    <a:pt x="240621" y="451911"/>
                    <a:pt x="262493" y="343255"/>
                  </a:cubicBezTo>
                  <a:cubicBezTo>
                    <a:pt x="284365" y="234599"/>
                    <a:pt x="422654" y="11644"/>
                    <a:pt x="389493" y="355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: 図形 981">
              <a:extLst>
                <a:ext uri="{FF2B5EF4-FFF2-40B4-BE49-F238E27FC236}">
                  <a16:creationId xmlns:a16="http://schemas.microsoft.com/office/drawing/2014/main" id="{73C17FDF-2CA8-4CB5-8DBB-583CD72C4F85}"/>
                </a:ext>
              </a:extLst>
            </p:cNvPr>
            <p:cNvSpPr/>
            <p:nvPr/>
          </p:nvSpPr>
          <p:spPr>
            <a:xfrm>
              <a:off x="5221250" y="2311400"/>
              <a:ext cx="817004" cy="1286947"/>
            </a:xfrm>
            <a:custGeom>
              <a:avLst/>
              <a:gdLst>
                <a:gd name="connsiteX0" fmla="*/ 78883 w 817004"/>
                <a:gd name="connsiteY0" fmla="*/ 0 h 1286947"/>
                <a:gd name="connsiteX1" fmla="*/ 210117 w 817004"/>
                <a:gd name="connsiteY1" fmla="*/ 262467 h 1286947"/>
                <a:gd name="connsiteX2" fmla="*/ 188950 w 817004"/>
                <a:gd name="connsiteY2" fmla="*/ 478367 h 1286947"/>
                <a:gd name="connsiteX3" fmla="*/ 176250 w 817004"/>
                <a:gd name="connsiteY3" fmla="*/ 711200 h 1286947"/>
                <a:gd name="connsiteX4" fmla="*/ 311717 w 817004"/>
                <a:gd name="connsiteY4" fmla="*/ 829733 h 1286947"/>
                <a:gd name="connsiteX5" fmla="*/ 696950 w 817004"/>
                <a:gd name="connsiteY5" fmla="*/ 1113367 h 1286947"/>
                <a:gd name="connsiteX6" fmla="*/ 815483 w 817004"/>
                <a:gd name="connsiteY6" fmla="*/ 1286933 h 1286947"/>
                <a:gd name="connsiteX7" fmla="*/ 633450 w 817004"/>
                <a:gd name="connsiteY7" fmla="*/ 1104900 h 1286947"/>
                <a:gd name="connsiteX8" fmla="*/ 138150 w 817004"/>
                <a:gd name="connsiteY8" fmla="*/ 1083733 h 1286947"/>
                <a:gd name="connsiteX9" fmla="*/ 78883 w 817004"/>
                <a:gd name="connsiteY9" fmla="*/ 922867 h 1286947"/>
                <a:gd name="connsiteX10" fmla="*/ 28083 w 817004"/>
                <a:gd name="connsiteY10" fmla="*/ 550333 h 1286947"/>
                <a:gd name="connsiteX11" fmla="*/ 2683 w 817004"/>
                <a:gd name="connsiteY11" fmla="*/ 262467 h 1286947"/>
                <a:gd name="connsiteX12" fmla="*/ 78883 w 817004"/>
                <a:gd name="connsiteY12" fmla="*/ 0 h 128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004" h="1286947">
                  <a:moveTo>
                    <a:pt x="78883" y="0"/>
                  </a:moveTo>
                  <a:cubicBezTo>
                    <a:pt x="113455" y="0"/>
                    <a:pt x="191773" y="182739"/>
                    <a:pt x="210117" y="262467"/>
                  </a:cubicBezTo>
                  <a:cubicBezTo>
                    <a:pt x="228462" y="342195"/>
                    <a:pt x="188950" y="478367"/>
                    <a:pt x="188950" y="478367"/>
                  </a:cubicBezTo>
                  <a:cubicBezTo>
                    <a:pt x="183306" y="553156"/>
                    <a:pt x="155789" y="652639"/>
                    <a:pt x="176250" y="711200"/>
                  </a:cubicBezTo>
                  <a:cubicBezTo>
                    <a:pt x="196711" y="769761"/>
                    <a:pt x="224934" y="762705"/>
                    <a:pt x="311717" y="829733"/>
                  </a:cubicBezTo>
                  <a:cubicBezTo>
                    <a:pt x="398500" y="896761"/>
                    <a:pt x="612989" y="1037167"/>
                    <a:pt x="696950" y="1113367"/>
                  </a:cubicBezTo>
                  <a:cubicBezTo>
                    <a:pt x="780911" y="1189567"/>
                    <a:pt x="826066" y="1288344"/>
                    <a:pt x="815483" y="1286933"/>
                  </a:cubicBezTo>
                  <a:cubicBezTo>
                    <a:pt x="804900" y="1285522"/>
                    <a:pt x="746339" y="1138767"/>
                    <a:pt x="633450" y="1104900"/>
                  </a:cubicBezTo>
                  <a:cubicBezTo>
                    <a:pt x="520561" y="1071033"/>
                    <a:pt x="230578" y="1114072"/>
                    <a:pt x="138150" y="1083733"/>
                  </a:cubicBezTo>
                  <a:cubicBezTo>
                    <a:pt x="45722" y="1053394"/>
                    <a:pt x="97227" y="1011767"/>
                    <a:pt x="78883" y="922867"/>
                  </a:cubicBezTo>
                  <a:cubicBezTo>
                    <a:pt x="60539" y="833967"/>
                    <a:pt x="40783" y="660400"/>
                    <a:pt x="28083" y="550333"/>
                  </a:cubicBezTo>
                  <a:cubicBezTo>
                    <a:pt x="15383" y="440266"/>
                    <a:pt x="-7900" y="348545"/>
                    <a:pt x="2683" y="262467"/>
                  </a:cubicBezTo>
                  <a:cubicBezTo>
                    <a:pt x="13266" y="176389"/>
                    <a:pt x="44311" y="0"/>
                    <a:pt x="78883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: 図形 982">
              <a:extLst>
                <a:ext uri="{FF2B5EF4-FFF2-40B4-BE49-F238E27FC236}">
                  <a16:creationId xmlns:a16="http://schemas.microsoft.com/office/drawing/2014/main" id="{53C84DDE-1AF3-411D-B566-E74E2F6DA522}"/>
                </a:ext>
              </a:extLst>
            </p:cNvPr>
            <p:cNvSpPr/>
            <p:nvPr/>
          </p:nvSpPr>
          <p:spPr>
            <a:xfrm>
              <a:off x="4758194" y="2674478"/>
              <a:ext cx="1326758" cy="1507192"/>
            </a:xfrm>
            <a:custGeom>
              <a:avLst/>
              <a:gdLst>
                <a:gd name="connsiteX0" fmla="*/ 516539 w 1326758"/>
                <a:gd name="connsiteY0" fmla="*/ 5222 h 1507192"/>
                <a:gd name="connsiteX1" fmla="*/ 660473 w 1326758"/>
                <a:gd name="connsiteY1" fmla="*/ 597889 h 1507192"/>
                <a:gd name="connsiteX2" fmla="*/ 1295473 w 1326758"/>
                <a:gd name="connsiteY2" fmla="*/ 834955 h 1507192"/>
                <a:gd name="connsiteX3" fmla="*/ 1219273 w 1326758"/>
                <a:gd name="connsiteY3" fmla="*/ 1173622 h 1507192"/>
                <a:gd name="connsiteX4" fmla="*/ 1130373 w 1326758"/>
                <a:gd name="connsiteY4" fmla="*/ 1215955 h 1507192"/>
                <a:gd name="connsiteX5" fmla="*/ 800173 w 1326758"/>
                <a:gd name="connsiteY5" fmla="*/ 1397989 h 1507192"/>
                <a:gd name="connsiteX6" fmla="*/ 512306 w 1326758"/>
                <a:gd name="connsiteY6" fmla="*/ 1503822 h 1507192"/>
                <a:gd name="connsiteX7" fmla="*/ 529239 w 1326758"/>
                <a:gd name="connsiteY7" fmla="*/ 1478422 h 1507192"/>
                <a:gd name="connsiteX8" fmla="*/ 73 w 1326758"/>
                <a:gd name="connsiteY8" fmla="*/ 1453022 h 1507192"/>
                <a:gd name="connsiteX9" fmla="*/ 491139 w 1326758"/>
                <a:gd name="connsiteY9" fmla="*/ 1292155 h 1507192"/>
                <a:gd name="connsiteX10" fmla="*/ 537706 w 1326758"/>
                <a:gd name="connsiteY10" fmla="*/ 974655 h 1507192"/>
                <a:gd name="connsiteX11" fmla="*/ 427639 w 1326758"/>
                <a:gd name="connsiteY11" fmla="*/ 652922 h 1507192"/>
                <a:gd name="connsiteX12" fmla="*/ 376839 w 1326758"/>
                <a:gd name="connsiteY12" fmla="*/ 517455 h 1507192"/>
                <a:gd name="connsiteX13" fmla="*/ 393773 w 1326758"/>
                <a:gd name="connsiteY13" fmla="*/ 318489 h 1507192"/>
                <a:gd name="connsiteX14" fmla="*/ 516539 w 1326758"/>
                <a:gd name="connsiteY14" fmla="*/ 5222 h 15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758" h="1507192">
                  <a:moveTo>
                    <a:pt x="516539" y="5222"/>
                  </a:moveTo>
                  <a:cubicBezTo>
                    <a:pt x="560989" y="51789"/>
                    <a:pt x="530651" y="459600"/>
                    <a:pt x="660473" y="597889"/>
                  </a:cubicBezTo>
                  <a:cubicBezTo>
                    <a:pt x="790295" y="736178"/>
                    <a:pt x="1202340" y="738999"/>
                    <a:pt x="1295473" y="834955"/>
                  </a:cubicBezTo>
                  <a:cubicBezTo>
                    <a:pt x="1388606" y="930911"/>
                    <a:pt x="1246790" y="1110122"/>
                    <a:pt x="1219273" y="1173622"/>
                  </a:cubicBezTo>
                  <a:cubicBezTo>
                    <a:pt x="1191756" y="1237122"/>
                    <a:pt x="1200223" y="1178560"/>
                    <a:pt x="1130373" y="1215955"/>
                  </a:cubicBezTo>
                  <a:cubicBezTo>
                    <a:pt x="1060523" y="1253350"/>
                    <a:pt x="903184" y="1350011"/>
                    <a:pt x="800173" y="1397989"/>
                  </a:cubicBezTo>
                  <a:cubicBezTo>
                    <a:pt x="697162" y="1445967"/>
                    <a:pt x="557462" y="1490417"/>
                    <a:pt x="512306" y="1503822"/>
                  </a:cubicBezTo>
                  <a:cubicBezTo>
                    <a:pt x="467150" y="1517227"/>
                    <a:pt x="614611" y="1486889"/>
                    <a:pt x="529239" y="1478422"/>
                  </a:cubicBezTo>
                  <a:cubicBezTo>
                    <a:pt x="443867" y="1469955"/>
                    <a:pt x="6423" y="1484067"/>
                    <a:pt x="73" y="1453022"/>
                  </a:cubicBezTo>
                  <a:cubicBezTo>
                    <a:pt x="-6277" y="1421977"/>
                    <a:pt x="401534" y="1371883"/>
                    <a:pt x="491139" y="1292155"/>
                  </a:cubicBezTo>
                  <a:cubicBezTo>
                    <a:pt x="580744" y="1212427"/>
                    <a:pt x="548289" y="1081194"/>
                    <a:pt x="537706" y="974655"/>
                  </a:cubicBezTo>
                  <a:cubicBezTo>
                    <a:pt x="527123" y="868116"/>
                    <a:pt x="454450" y="729122"/>
                    <a:pt x="427639" y="652922"/>
                  </a:cubicBezTo>
                  <a:cubicBezTo>
                    <a:pt x="400828" y="576722"/>
                    <a:pt x="382483" y="573194"/>
                    <a:pt x="376839" y="517455"/>
                  </a:cubicBezTo>
                  <a:cubicBezTo>
                    <a:pt x="371195" y="461716"/>
                    <a:pt x="370490" y="400333"/>
                    <a:pt x="393773" y="318489"/>
                  </a:cubicBezTo>
                  <a:cubicBezTo>
                    <a:pt x="417056" y="236645"/>
                    <a:pt x="472089" y="-41345"/>
                    <a:pt x="516539" y="5222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: 図形 983">
              <a:extLst>
                <a:ext uri="{FF2B5EF4-FFF2-40B4-BE49-F238E27FC236}">
                  <a16:creationId xmlns:a16="http://schemas.microsoft.com/office/drawing/2014/main" id="{75A303E7-3564-4D52-AE25-28C12DC923EE}"/>
                </a:ext>
              </a:extLst>
            </p:cNvPr>
            <p:cNvSpPr/>
            <p:nvPr/>
          </p:nvSpPr>
          <p:spPr>
            <a:xfrm>
              <a:off x="6294888" y="2366433"/>
              <a:ext cx="1105170" cy="1317922"/>
            </a:xfrm>
            <a:custGeom>
              <a:avLst/>
              <a:gdLst>
                <a:gd name="connsiteX0" fmla="*/ 491145 w 1105170"/>
                <a:gd name="connsiteY0" fmla="*/ 0 h 1317922"/>
                <a:gd name="connsiteX1" fmla="*/ 575812 w 1105170"/>
                <a:gd name="connsiteY1" fmla="*/ 42334 h 1317922"/>
                <a:gd name="connsiteX2" fmla="*/ 973745 w 1105170"/>
                <a:gd name="connsiteY2" fmla="*/ 249767 h 1317922"/>
                <a:gd name="connsiteX3" fmla="*/ 922945 w 1105170"/>
                <a:gd name="connsiteY3" fmla="*/ 207434 h 1317922"/>
                <a:gd name="connsiteX4" fmla="*/ 1104979 w 1105170"/>
                <a:gd name="connsiteY4" fmla="*/ 651934 h 1317922"/>
                <a:gd name="connsiteX5" fmla="*/ 952579 w 1105170"/>
                <a:gd name="connsiteY5" fmla="*/ 635000 h 1317922"/>
                <a:gd name="connsiteX6" fmla="*/ 711279 w 1105170"/>
                <a:gd name="connsiteY6" fmla="*/ 910167 h 1317922"/>
                <a:gd name="connsiteX7" fmla="*/ 787479 w 1105170"/>
                <a:gd name="connsiteY7" fmla="*/ 804334 h 1317922"/>
                <a:gd name="connsiteX8" fmla="*/ 584279 w 1105170"/>
                <a:gd name="connsiteY8" fmla="*/ 999067 h 1317922"/>
                <a:gd name="connsiteX9" fmla="*/ 55112 w 1105170"/>
                <a:gd name="connsiteY9" fmla="*/ 1236134 h 1317922"/>
                <a:gd name="connsiteX10" fmla="*/ 55112 w 1105170"/>
                <a:gd name="connsiteY10" fmla="*/ 1312334 h 1317922"/>
                <a:gd name="connsiteX11" fmla="*/ 398012 w 1105170"/>
                <a:gd name="connsiteY11" fmla="*/ 1104900 h 1317922"/>
                <a:gd name="connsiteX12" fmla="*/ 169412 w 1105170"/>
                <a:gd name="connsiteY12" fmla="*/ 1113367 h 1317922"/>
                <a:gd name="connsiteX13" fmla="*/ 461512 w 1105170"/>
                <a:gd name="connsiteY13" fmla="*/ 571500 h 1317922"/>
                <a:gd name="connsiteX14" fmla="*/ 537712 w 1105170"/>
                <a:gd name="connsiteY14" fmla="*/ 753534 h 1317922"/>
                <a:gd name="connsiteX15" fmla="*/ 774779 w 1105170"/>
                <a:gd name="connsiteY15" fmla="*/ 550334 h 1317922"/>
                <a:gd name="connsiteX16" fmla="*/ 872145 w 1105170"/>
                <a:gd name="connsiteY16" fmla="*/ 491067 h 1317922"/>
                <a:gd name="connsiteX17" fmla="*/ 491145 w 1105170"/>
                <a:gd name="connsiteY17" fmla="*/ 0 h 13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70" h="1317922">
                  <a:moveTo>
                    <a:pt x="491145" y="0"/>
                  </a:moveTo>
                  <a:cubicBezTo>
                    <a:pt x="493262" y="353"/>
                    <a:pt x="575812" y="42334"/>
                    <a:pt x="575812" y="42334"/>
                  </a:cubicBezTo>
                  <a:lnTo>
                    <a:pt x="973745" y="249767"/>
                  </a:lnTo>
                  <a:cubicBezTo>
                    <a:pt x="1031600" y="277284"/>
                    <a:pt x="901073" y="140406"/>
                    <a:pt x="922945" y="207434"/>
                  </a:cubicBezTo>
                  <a:cubicBezTo>
                    <a:pt x="944817" y="274462"/>
                    <a:pt x="1100040" y="580673"/>
                    <a:pt x="1104979" y="651934"/>
                  </a:cubicBezTo>
                  <a:cubicBezTo>
                    <a:pt x="1109918" y="723195"/>
                    <a:pt x="1018195" y="591961"/>
                    <a:pt x="952579" y="635000"/>
                  </a:cubicBezTo>
                  <a:cubicBezTo>
                    <a:pt x="886963" y="678039"/>
                    <a:pt x="738796" y="881945"/>
                    <a:pt x="711279" y="910167"/>
                  </a:cubicBezTo>
                  <a:cubicBezTo>
                    <a:pt x="683762" y="938389"/>
                    <a:pt x="808646" y="789517"/>
                    <a:pt x="787479" y="804334"/>
                  </a:cubicBezTo>
                  <a:cubicBezTo>
                    <a:pt x="766312" y="819151"/>
                    <a:pt x="706340" y="927100"/>
                    <a:pt x="584279" y="999067"/>
                  </a:cubicBezTo>
                  <a:cubicBezTo>
                    <a:pt x="462218" y="1071034"/>
                    <a:pt x="143306" y="1183923"/>
                    <a:pt x="55112" y="1236134"/>
                  </a:cubicBezTo>
                  <a:cubicBezTo>
                    <a:pt x="-33082" y="1288345"/>
                    <a:pt x="-2038" y="1334206"/>
                    <a:pt x="55112" y="1312334"/>
                  </a:cubicBezTo>
                  <a:cubicBezTo>
                    <a:pt x="112262" y="1290462"/>
                    <a:pt x="378962" y="1138061"/>
                    <a:pt x="398012" y="1104900"/>
                  </a:cubicBezTo>
                  <a:cubicBezTo>
                    <a:pt x="417062" y="1071739"/>
                    <a:pt x="158829" y="1202267"/>
                    <a:pt x="169412" y="1113367"/>
                  </a:cubicBezTo>
                  <a:cubicBezTo>
                    <a:pt x="179995" y="1024467"/>
                    <a:pt x="400129" y="631472"/>
                    <a:pt x="461512" y="571500"/>
                  </a:cubicBezTo>
                  <a:cubicBezTo>
                    <a:pt x="522895" y="511528"/>
                    <a:pt x="485501" y="757062"/>
                    <a:pt x="537712" y="753534"/>
                  </a:cubicBezTo>
                  <a:cubicBezTo>
                    <a:pt x="589923" y="750006"/>
                    <a:pt x="719040" y="594078"/>
                    <a:pt x="774779" y="550334"/>
                  </a:cubicBezTo>
                  <a:cubicBezTo>
                    <a:pt x="830518" y="506590"/>
                    <a:pt x="914478" y="579967"/>
                    <a:pt x="872145" y="491067"/>
                  </a:cubicBezTo>
                  <a:cubicBezTo>
                    <a:pt x="829812" y="402167"/>
                    <a:pt x="675295" y="209550"/>
                    <a:pt x="491145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: 図形 984">
              <a:extLst>
                <a:ext uri="{FF2B5EF4-FFF2-40B4-BE49-F238E27FC236}">
                  <a16:creationId xmlns:a16="http://schemas.microsoft.com/office/drawing/2014/main" id="{F501AB30-B45C-4DE5-8142-DB0431EED708}"/>
                </a:ext>
              </a:extLst>
            </p:cNvPr>
            <p:cNvSpPr/>
            <p:nvPr/>
          </p:nvSpPr>
          <p:spPr>
            <a:xfrm>
              <a:off x="6280944" y="2323706"/>
              <a:ext cx="1019489" cy="1355196"/>
            </a:xfrm>
            <a:custGeom>
              <a:avLst/>
              <a:gdLst>
                <a:gd name="connsiteX0" fmla="*/ 479689 w 1019489"/>
                <a:gd name="connsiteY0" fmla="*/ 394 h 1355196"/>
                <a:gd name="connsiteX1" fmla="*/ 915723 w 1019489"/>
                <a:gd name="connsiteY1" fmla="*/ 313661 h 1355196"/>
                <a:gd name="connsiteX2" fmla="*/ 784489 w 1019489"/>
                <a:gd name="connsiteY2" fmla="*/ 360227 h 1355196"/>
                <a:gd name="connsiteX3" fmla="*/ 1017323 w 1019489"/>
                <a:gd name="connsiteY3" fmla="*/ 567661 h 1355196"/>
                <a:gd name="connsiteX4" fmla="*/ 619389 w 1019489"/>
                <a:gd name="connsiteY4" fmla="*/ 762394 h 1355196"/>
                <a:gd name="connsiteX5" fmla="*/ 242623 w 1019489"/>
                <a:gd name="connsiteY5" fmla="*/ 1079894 h 1355196"/>
                <a:gd name="connsiteX6" fmla="*/ 318823 w 1019489"/>
                <a:gd name="connsiteY6" fmla="*/ 919027 h 1355196"/>
                <a:gd name="connsiteX7" fmla="*/ 5556 w 1019489"/>
                <a:gd name="connsiteY7" fmla="*/ 1355061 h 1355196"/>
                <a:gd name="connsiteX8" fmla="*/ 141023 w 1019489"/>
                <a:gd name="connsiteY8" fmla="*/ 957127 h 1355196"/>
                <a:gd name="connsiteX9" fmla="*/ 424656 w 1019489"/>
                <a:gd name="connsiteY9" fmla="*/ 233227 h 1355196"/>
                <a:gd name="connsiteX10" fmla="*/ 386556 w 1019489"/>
                <a:gd name="connsiteY10" fmla="*/ 385627 h 1355196"/>
                <a:gd name="connsiteX11" fmla="*/ 479689 w 1019489"/>
                <a:gd name="connsiteY11" fmla="*/ 394 h 135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9489" h="1355196">
                  <a:moveTo>
                    <a:pt x="479689" y="394"/>
                  </a:moveTo>
                  <a:cubicBezTo>
                    <a:pt x="567884" y="-11600"/>
                    <a:pt x="864923" y="253689"/>
                    <a:pt x="915723" y="313661"/>
                  </a:cubicBezTo>
                  <a:cubicBezTo>
                    <a:pt x="966523" y="373633"/>
                    <a:pt x="767556" y="317894"/>
                    <a:pt x="784489" y="360227"/>
                  </a:cubicBezTo>
                  <a:cubicBezTo>
                    <a:pt x="801422" y="402560"/>
                    <a:pt x="1044840" y="500633"/>
                    <a:pt x="1017323" y="567661"/>
                  </a:cubicBezTo>
                  <a:cubicBezTo>
                    <a:pt x="989806" y="634689"/>
                    <a:pt x="748506" y="677022"/>
                    <a:pt x="619389" y="762394"/>
                  </a:cubicBezTo>
                  <a:cubicBezTo>
                    <a:pt x="490272" y="847766"/>
                    <a:pt x="292717" y="1053789"/>
                    <a:pt x="242623" y="1079894"/>
                  </a:cubicBezTo>
                  <a:cubicBezTo>
                    <a:pt x="192529" y="1105999"/>
                    <a:pt x="358334" y="873166"/>
                    <a:pt x="318823" y="919027"/>
                  </a:cubicBezTo>
                  <a:cubicBezTo>
                    <a:pt x="279312" y="964888"/>
                    <a:pt x="35189" y="1348711"/>
                    <a:pt x="5556" y="1355061"/>
                  </a:cubicBezTo>
                  <a:cubicBezTo>
                    <a:pt x="-24077" y="1361411"/>
                    <a:pt x="71173" y="1144099"/>
                    <a:pt x="141023" y="957127"/>
                  </a:cubicBezTo>
                  <a:cubicBezTo>
                    <a:pt x="210873" y="770155"/>
                    <a:pt x="383734" y="328477"/>
                    <a:pt x="424656" y="233227"/>
                  </a:cubicBezTo>
                  <a:cubicBezTo>
                    <a:pt x="465578" y="137977"/>
                    <a:pt x="373856" y="423021"/>
                    <a:pt x="386556" y="385627"/>
                  </a:cubicBezTo>
                  <a:cubicBezTo>
                    <a:pt x="399256" y="348233"/>
                    <a:pt x="391494" y="12388"/>
                    <a:pt x="479689" y="39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: 図形 985">
              <a:extLst>
                <a:ext uri="{FF2B5EF4-FFF2-40B4-BE49-F238E27FC236}">
                  <a16:creationId xmlns:a16="http://schemas.microsoft.com/office/drawing/2014/main" id="{F193204D-146D-40EB-AA01-46A8C7B7C280}"/>
                </a:ext>
              </a:extLst>
            </p:cNvPr>
            <p:cNvSpPr/>
            <p:nvPr/>
          </p:nvSpPr>
          <p:spPr>
            <a:xfrm>
              <a:off x="5697802" y="3062434"/>
              <a:ext cx="890588" cy="814451"/>
            </a:xfrm>
            <a:custGeom>
              <a:avLst/>
              <a:gdLst>
                <a:gd name="connsiteX0" fmla="*/ 38365 w 890588"/>
                <a:gd name="connsiteY0" fmla="*/ 53299 h 814451"/>
                <a:gd name="connsiteX1" fmla="*/ 135731 w 890588"/>
                <a:gd name="connsiteY1" fmla="*/ 49066 h 814451"/>
                <a:gd name="connsiteX2" fmla="*/ 749565 w 890588"/>
                <a:gd name="connsiteY2" fmla="*/ 6733 h 814451"/>
                <a:gd name="connsiteX3" fmla="*/ 93398 w 890588"/>
                <a:gd name="connsiteY3" fmla="*/ 209933 h 814451"/>
                <a:gd name="connsiteX4" fmla="*/ 876565 w 890588"/>
                <a:gd name="connsiteY4" fmla="*/ 231099 h 814451"/>
                <a:gd name="connsiteX5" fmla="*/ 63765 w 890588"/>
                <a:gd name="connsiteY5" fmla="*/ 480866 h 814451"/>
                <a:gd name="connsiteX6" fmla="*/ 741098 w 890588"/>
                <a:gd name="connsiteY6" fmla="*/ 468166 h 814451"/>
                <a:gd name="connsiteX7" fmla="*/ 262731 w 890588"/>
                <a:gd name="connsiteY7" fmla="*/ 734866 h 814451"/>
                <a:gd name="connsiteX8" fmla="*/ 745331 w 890588"/>
                <a:gd name="connsiteY8" fmla="*/ 772966 h 814451"/>
                <a:gd name="connsiteX9" fmla="*/ 106098 w 890588"/>
                <a:gd name="connsiteY9" fmla="*/ 802599 h 814451"/>
                <a:gd name="connsiteX10" fmla="*/ 457465 w 890588"/>
                <a:gd name="connsiteY10" fmla="*/ 561299 h 814451"/>
                <a:gd name="connsiteX11" fmla="*/ 250031 w 890588"/>
                <a:gd name="connsiteY11" fmla="*/ 391966 h 814451"/>
                <a:gd name="connsiteX12" fmla="*/ 889265 w 890588"/>
                <a:gd name="connsiteY12" fmla="*/ 167599 h 814451"/>
                <a:gd name="connsiteX13" fmla="*/ 38365 w 890588"/>
                <a:gd name="connsiteY13" fmla="*/ 53299 h 8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0588" h="814451">
                  <a:moveTo>
                    <a:pt x="38365" y="53299"/>
                  </a:moveTo>
                  <a:cubicBezTo>
                    <a:pt x="-87224" y="33543"/>
                    <a:pt x="135731" y="49066"/>
                    <a:pt x="135731" y="49066"/>
                  </a:cubicBezTo>
                  <a:cubicBezTo>
                    <a:pt x="254264" y="41305"/>
                    <a:pt x="756620" y="-20078"/>
                    <a:pt x="749565" y="6733"/>
                  </a:cubicBezTo>
                  <a:cubicBezTo>
                    <a:pt x="742510" y="33544"/>
                    <a:pt x="72231" y="172539"/>
                    <a:pt x="93398" y="209933"/>
                  </a:cubicBezTo>
                  <a:cubicBezTo>
                    <a:pt x="114565" y="247327"/>
                    <a:pt x="881504" y="185943"/>
                    <a:pt x="876565" y="231099"/>
                  </a:cubicBezTo>
                  <a:cubicBezTo>
                    <a:pt x="871626" y="276255"/>
                    <a:pt x="86343" y="441355"/>
                    <a:pt x="63765" y="480866"/>
                  </a:cubicBezTo>
                  <a:cubicBezTo>
                    <a:pt x="41187" y="520377"/>
                    <a:pt x="707937" y="425833"/>
                    <a:pt x="741098" y="468166"/>
                  </a:cubicBezTo>
                  <a:cubicBezTo>
                    <a:pt x="774259" y="510499"/>
                    <a:pt x="262026" y="684066"/>
                    <a:pt x="262731" y="734866"/>
                  </a:cubicBezTo>
                  <a:cubicBezTo>
                    <a:pt x="263436" y="785666"/>
                    <a:pt x="771436" y="761677"/>
                    <a:pt x="745331" y="772966"/>
                  </a:cubicBezTo>
                  <a:cubicBezTo>
                    <a:pt x="719226" y="784255"/>
                    <a:pt x="154076" y="837877"/>
                    <a:pt x="106098" y="802599"/>
                  </a:cubicBezTo>
                  <a:cubicBezTo>
                    <a:pt x="58120" y="767321"/>
                    <a:pt x="433476" y="629738"/>
                    <a:pt x="457465" y="561299"/>
                  </a:cubicBezTo>
                  <a:cubicBezTo>
                    <a:pt x="481454" y="492860"/>
                    <a:pt x="178065" y="457582"/>
                    <a:pt x="250031" y="391966"/>
                  </a:cubicBezTo>
                  <a:cubicBezTo>
                    <a:pt x="321997" y="326350"/>
                    <a:pt x="922426" y="221927"/>
                    <a:pt x="889265" y="167599"/>
                  </a:cubicBezTo>
                  <a:cubicBezTo>
                    <a:pt x="856104" y="113271"/>
                    <a:pt x="163954" y="73055"/>
                    <a:pt x="38365" y="532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: 図形 986">
              <a:extLst>
                <a:ext uri="{FF2B5EF4-FFF2-40B4-BE49-F238E27FC236}">
                  <a16:creationId xmlns:a16="http://schemas.microsoft.com/office/drawing/2014/main" id="{D5DEA314-9706-4464-9C58-62F0BB12C8F0}"/>
                </a:ext>
              </a:extLst>
            </p:cNvPr>
            <p:cNvSpPr/>
            <p:nvPr/>
          </p:nvSpPr>
          <p:spPr>
            <a:xfrm>
              <a:off x="5755077" y="3003644"/>
              <a:ext cx="1354512" cy="941852"/>
            </a:xfrm>
            <a:custGeom>
              <a:avLst/>
              <a:gdLst>
                <a:gd name="connsiteX0" fmla="*/ 1335756 w 1354512"/>
                <a:gd name="connsiteY0" fmla="*/ 137489 h 941852"/>
                <a:gd name="connsiteX1" fmla="*/ 1221456 w 1354512"/>
                <a:gd name="connsiteY1" fmla="*/ 708989 h 941852"/>
                <a:gd name="connsiteX2" fmla="*/ 1056356 w 1354512"/>
                <a:gd name="connsiteY2" fmla="*/ 747089 h 941852"/>
                <a:gd name="connsiteX3" fmla="*/ 434056 w 1354512"/>
                <a:gd name="connsiteY3" fmla="*/ 861389 h 941852"/>
                <a:gd name="connsiteX4" fmla="*/ 23423 w 1354512"/>
                <a:gd name="connsiteY4" fmla="*/ 941823 h 941852"/>
                <a:gd name="connsiteX5" fmla="*/ 1141023 w 1354512"/>
                <a:gd name="connsiteY5" fmla="*/ 852923 h 941852"/>
                <a:gd name="connsiteX6" fmla="*/ 319756 w 1354512"/>
                <a:gd name="connsiteY6" fmla="*/ 797889 h 941852"/>
                <a:gd name="connsiteX7" fmla="*/ 823523 w 1354512"/>
                <a:gd name="connsiteY7" fmla="*/ 438056 h 941852"/>
                <a:gd name="connsiteX8" fmla="*/ 1128323 w 1354512"/>
                <a:gd name="connsiteY8" fmla="*/ 2023 h 941852"/>
                <a:gd name="connsiteX9" fmla="*/ 946290 w 1354512"/>
                <a:gd name="connsiteY9" fmla="*/ 624323 h 941852"/>
                <a:gd name="connsiteX10" fmla="*/ 1183356 w 1354512"/>
                <a:gd name="connsiteY10" fmla="*/ 395723 h 941852"/>
                <a:gd name="connsiteX11" fmla="*/ 1335756 w 1354512"/>
                <a:gd name="connsiteY11" fmla="*/ 217923 h 941852"/>
                <a:gd name="connsiteX12" fmla="*/ 1335756 w 1354512"/>
                <a:gd name="connsiteY12" fmla="*/ 137489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4512" h="941852">
                  <a:moveTo>
                    <a:pt x="1335756" y="137489"/>
                  </a:moveTo>
                  <a:cubicBezTo>
                    <a:pt x="1316706" y="219333"/>
                    <a:pt x="1268023" y="607389"/>
                    <a:pt x="1221456" y="708989"/>
                  </a:cubicBezTo>
                  <a:cubicBezTo>
                    <a:pt x="1174889" y="810589"/>
                    <a:pt x="1187589" y="721689"/>
                    <a:pt x="1056356" y="747089"/>
                  </a:cubicBezTo>
                  <a:lnTo>
                    <a:pt x="434056" y="861389"/>
                  </a:lnTo>
                  <a:cubicBezTo>
                    <a:pt x="261901" y="893845"/>
                    <a:pt x="-94405" y="943234"/>
                    <a:pt x="23423" y="941823"/>
                  </a:cubicBezTo>
                  <a:cubicBezTo>
                    <a:pt x="141251" y="940412"/>
                    <a:pt x="1091634" y="876912"/>
                    <a:pt x="1141023" y="852923"/>
                  </a:cubicBezTo>
                  <a:cubicBezTo>
                    <a:pt x="1190412" y="828934"/>
                    <a:pt x="372673" y="867034"/>
                    <a:pt x="319756" y="797889"/>
                  </a:cubicBezTo>
                  <a:cubicBezTo>
                    <a:pt x="266839" y="728745"/>
                    <a:pt x="688762" y="570700"/>
                    <a:pt x="823523" y="438056"/>
                  </a:cubicBezTo>
                  <a:cubicBezTo>
                    <a:pt x="958284" y="305412"/>
                    <a:pt x="1107862" y="-29021"/>
                    <a:pt x="1128323" y="2023"/>
                  </a:cubicBezTo>
                  <a:cubicBezTo>
                    <a:pt x="1148784" y="33067"/>
                    <a:pt x="937118" y="558706"/>
                    <a:pt x="946290" y="624323"/>
                  </a:cubicBezTo>
                  <a:cubicBezTo>
                    <a:pt x="955462" y="689940"/>
                    <a:pt x="1118445" y="463456"/>
                    <a:pt x="1183356" y="395723"/>
                  </a:cubicBezTo>
                  <a:cubicBezTo>
                    <a:pt x="1248267" y="327990"/>
                    <a:pt x="1305417" y="260256"/>
                    <a:pt x="1335756" y="217923"/>
                  </a:cubicBezTo>
                  <a:cubicBezTo>
                    <a:pt x="1366095" y="175590"/>
                    <a:pt x="1354806" y="55645"/>
                    <a:pt x="1335756" y="13748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: 図形 987">
              <a:extLst>
                <a:ext uri="{FF2B5EF4-FFF2-40B4-BE49-F238E27FC236}">
                  <a16:creationId xmlns:a16="http://schemas.microsoft.com/office/drawing/2014/main" id="{E4973BFF-4174-400E-83C4-B03489A83094}"/>
                </a:ext>
              </a:extLst>
            </p:cNvPr>
            <p:cNvSpPr/>
            <p:nvPr/>
          </p:nvSpPr>
          <p:spPr>
            <a:xfrm>
              <a:off x="6605141" y="3019929"/>
              <a:ext cx="537792" cy="654517"/>
            </a:xfrm>
            <a:custGeom>
              <a:avLst/>
              <a:gdLst>
                <a:gd name="connsiteX0" fmla="*/ 536492 w 537792"/>
                <a:gd name="connsiteY0" fmla="*/ 6904 h 654517"/>
                <a:gd name="connsiteX1" fmla="*/ 218992 w 537792"/>
                <a:gd name="connsiteY1" fmla="*/ 548771 h 654517"/>
                <a:gd name="connsiteX2" fmla="*/ 3092 w 537792"/>
                <a:gd name="connsiteY2" fmla="*/ 637671 h 654517"/>
                <a:gd name="connsiteX3" fmla="*/ 96226 w 537792"/>
                <a:gd name="connsiteY3" fmla="*/ 328638 h 654517"/>
                <a:gd name="connsiteX4" fmla="*/ 163959 w 537792"/>
                <a:gd name="connsiteY4" fmla="*/ 362504 h 654517"/>
                <a:gd name="connsiteX5" fmla="*/ 324826 w 537792"/>
                <a:gd name="connsiteY5" fmla="*/ 248204 h 654517"/>
                <a:gd name="connsiteX6" fmla="*/ 536492 w 537792"/>
                <a:gd name="connsiteY6" fmla="*/ 6904 h 65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792" h="654517">
                  <a:moveTo>
                    <a:pt x="536492" y="6904"/>
                  </a:moveTo>
                  <a:cubicBezTo>
                    <a:pt x="518853" y="56998"/>
                    <a:pt x="307892" y="443643"/>
                    <a:pt x="218992" y="548771"/>
                  </a:cubicBezTo>
                  <a:cubicBezTo>
                    <a:pt x="130092" y="653899"/>
                    <a:pt x="23553" y="674360"/>
                    <a:pt x="3092" y="637671"/>
                  </a:cubicBezTo>
                  <a:cubicBezTo>
                    <a:pt x="-17369" y="600982"/>
                    <a:pt x="69415" y="374499"/>
                    <a:pt x="96226" y="328638"/>
                  </a:cubicBezTo>
                  <a:cubicBezTo>
                    <a:pt x="123037" y="282777"/>
                    <a:pt x="125859" y="375910"/>
                    <a:pt x="163959" y="362504"/>
                  </a:cubicBezTo>
                  <a:cubicBezTo>
                    <a:pt x="202059" y="349098"/>
                    <a:pt x="262032" y="302531"/>
                    <a:pt x="324826" y="248204"/>
                  </a:cubicBezTo>
                  <a:cubicBezTo>
                    <a:pt x="387620" y="193877"/>
                    <a:pt x="554131" y="-43190"/>
                    <a:pt x="536492" y="690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: 図形 988">
              <a:extLst>
                <a:ext uri="{FF2B5EF4-FFF2-40B4-BE49-F238E27FC236}">
                  <a16:creationId xmlns:a16="http://schemas.microsoft.com/office/drawing/2014/main" id="{76A3DBB8-4EA6-4D6E-B3E8-1A8605A8AECA}"/>
                </a:ext>
              </a:extLst>
            </p:cNvPr>
            <p:cNvSpPr/>
            <p:nvPr/>
          </p:nvSpPr>
          <p:spPr>
            <a:xfrm>
              <a:off x="1535513" y="4632170"/>
              <a:ext cx="2737960" cy="1251778"/>
            </a:xfrm>
            <a:custGeom>
              <a:avLst/>
              <a:gdLst>
                <a:gd name="connsiteX0" fmla="*/ 2655487 w 2737960"/>
                <a:gd name="connsiteY0" fmla="*/ 3330 h 1251778"/>
                <a:gd name="connsiteX1" fmla="*/ 1404537 w 2737960"/>
                <a:gd name="connsiteY1" fmla="*/ 270030 h 1251778"/>
                <a:gd name="connsiteX2" fmla="*/ 1982387 w 2737960"/>
                <a:gd name="connsiteY2" fmla="*/ 219230 h 1251778"/>
                <a:gd name="connsiteX3" fmla="*/ 1144187 w 2737960"/>
                <a:gd name="connsiteY3" fmla="*/ 517680 h 1251778"/>
                <a:gd name="connsiteX4" fmla="*/ 547287 w 2737960"/>
                <a:gd name="connsiteY4" fmla="*/ 670080 h 1251778"/>
                <a:gd name="connsiteX5" fmla="*/ 90087 w 2737960"/>
                <a:gd name="connsiteY5" fmla="*/ 670080 h 1251778"/>
                <a:gd name="connsiteX6" fmla="*/ 261537 w 2737960"/>
                <a:gd name="connsiteY6" fmla="*/ 714530 h 1251778"/>
                <a:gd name="connsiteX7" fmla="*/ 375837 w 2737960"/>
                <a:gd name="connsiteY7" fmla="*/ 1000280 h 1251778"/>
                <a:gd name="connsiteX8" fmla="*/ 337737 w 2737960"/>
                <a:gd name="connsiteY8" fmla="*/ 1133630 h 1251778"/>
                <a:gd name="connsiteX9" fmla="*/ 1187 w 2737960"/>
                <a:gd name="connsiteY9" fmla="*/ 1216180 h 1251778"/>
                <a:gd name="connsiteX10" fmla="*/ 471087 w 2737960"/>
                <a:gd name="connsiteY10" fmla="*/ 1241580 h 1251778"/>
                <a:gd name="connsiteX11" fmla="*/ 515537 w 2737960"/>
                <a:gd name="connsiteY11" fmla="*/ 1051080 h 1251778"/>
                <a:gd name="connsiteX12" fmla="*/ 1080687 w 2737960"/>
                <a:gd name="connsiteY12" fmla="*/ 828830 h 1251778"/>
                <a:gd name="connsiteX13" fmla="*/ 2134787 w 2737960"/>
                <a:gd name="connsiteY13" fmla="*/ 644680 h 1251778"/>
                <a:gd name="connsiteX14" fmla="*/ 1575987 w 2737960"/>
                <a:gd name="connsiteY14" fmla="*/ 797080 h 1251778"/>
                <a:gd name="connsiteX15" fmla="*/ 2503087 w 2737960"/>
                <a:gd name="connsiteY15" fmla="*/ 485930 h 1251778"/>
                <a:gd name="connsiteX16" fmla="*/ 2655487 w 2737960"/>
                <a:gd name="connsiteY16" fmla="*/ 3330 h 12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7960" h="1251778">
                  <a:moveTo>
                    <a:pt x="2655487" y="3330"/>
                  </a:moveTo>
                  <a:cubicBezTo>
                    <a:pt x="2472395" y="-32653"/>
                    <a:pt x="1516720" y="234047"/>
                    <a:pt x="1404537" y="270030"/>
                  </a:cubicBezTo>
                  <a:cubicBezTo>
                    <a:pt x="1292354" y="306013"/>
                    <a:pt x="2025779" y="177955"/>
                    <a:pt x="1982387" y="219230"/>
                  </a:cubicBezTo>
                  <a:cubicBezTo>
                    <a:pt x="1938995" y="260505"/>
                    <a:pt x="1383370" y="442538"/>
                    <a:pt x="1144187" y="517680"/>
                  </a:cubicBezTo>
                  <a:cubicBezTo>
                    <a:pt x="905004" y="592822"/>
                    <a:pt x="722970" y="644680"/>
                    <a:pt x="547287" y="670080"/>
                  </a:cubicBezTo>
                  <a:cubicBezTo>
                    <a:pt x="371604" y="695480"/>
                    <a:pt x="137712" y="662672"/>
                    <a:pt x="90087" y="670080"/>
                  </a:cubicBezTo>
                  <a:cubicBezTo>
                    <a:pt x="42462" y="677488"/>
                    <a:pt x="213912" y="659497"/>
                    <a:pt x="261537" y="714530"/>
                  </a:cubicBezTo>
                  <a:cubicBezTo>
                    <a:pt x="309162" y="769563"/>
                    <a:pt x="363137" y="930430"/>
                    <a:pt x="375837" y="1000280"/>
                  </a:cubicBezTo>
                  <a:cubicBezTo>
                    <a:pt x="388537" y="1070130"/>
                    <a:pt x="400179" y="1097647"/>
                    <a:pt x="337737" y="1133630"/>
                  </a:cubicBezTo>
                  <a:cubicBezTo>
                    <a:pt x="275295" y="1169613"/>
                    <a:pt x="-21038" y="1198188"/>
                    <a:pt x="1187" y="1216180"/>
                  </a:cubicBezTo>
                  <a:cubicBezTo>
                    <a:pt x="23412" y="1234172"/>
                    <a:pt x="385362" y="1269097"/>
                    <a:pt x="471087" y="1241580"/>
                  </a:cubicBezTo>
                  <a:cubicBezTo>
                    <a:pt x="556812" y="1214063"/>
                    <a:pt x="413937" y="1119872"/>
                    <a:pt x="515537" y="1051080"/>
                  </a:cubicBezTo>
                  <a:cubicBezTo>
                    <a:pt x="617137" y="982288"/>
                    <a:pt x="810812" y="896563"/>
                    <a:pt x="1080687" y="828830"/>
                  </a:cubicBezTo>
                  <a:cubicBezTo>
                    <a:pt x="1350562" y="761097"/>
                    <a:pt x="2052237" y="649972"/>
                    <a:pt x="2134787" y="644680"/>
                  </a:cubicBezTo>
                  <a:cubicBezTo>
                    <a:pt x="2217337" y="639388"/>
                    <a:pt x="1514604" y="823538"/>
                    <a:pt x="1575987" y="797080"/>
                  </a:cubicBezTo>
                  <a:cubicBezTo>
                    <a:pt x="1637370" y="770622"/>
                    <a:pt x="2321054" y="621397"/>
                    <a:pt x="2503087" y="485930"/>
                  </a:cubicBezTo>
                  <a:cubicBezTo>
                    <a:pt x="2685120" y="350463"/>
                    <a:pt x="2838579" y="39313"/>
                    <a:pt x="2655487" y="333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: 図形 989">
              <a:extLst>
                <a:ext uri="{FF2B5EF4-FFF2-40B4-BE49-F238E27FC236}">
                  <a16:creationId xmlns:a16="http://schemas.microsoft.com/office/drawing/2014/main" id="{645A8132-5429-4B70-AC36-54E68FFFC2CA}"/>
                </a:ext>
              </a:extLst>
            </p:cNvPr>
            <p:cNvSpPr/>
            <p:nvPr/>
          </p:nvSpPr>
          <p:spPr>
            <a:xfrm>
              <a:off x="1835588" y="4691843"/>
              <a:ext cx="2290670" cy="1263274"/>
            </a:xfrm>
            <a:custGeom>
              <a:avLst/>
              <a:gdLst>
                <a:gd name="connsiteX0" fmla="*/ 2228412 w 2290670"/>
                <a:gd name="connsiteY0" fmla="*/ 521507 h 1263274"/>
                <a:gd name="connsiteX1" fmla="*/ 2177612 w 2290670"/>
                <a:gd name="connsiteY1" fmla="*/ 616757 h 1263274"/>
                <a:gd name="connsiteX2" fmla="*/ 1523562 w 2290670"/>
                <a:gd name="connsiteY2" fmla="*/ 985057 h 1263274"/>
                <a:gd name="connsiteX3" fmla="*/ 806012 w 2290670"/>
                <a:gd name="connsiteY3" fmla="*/ 1137457 h 1263274"/>
                <a:gd name="connsiteX4" fmla="*/ 145612 w 2290670"/>
                <a:gd name="connsiteY4" fmla="*/ 1258107 h 1263274"/>
                <a:gd name="connsiteX5" fmla="*/ 24962 w 2290670"/>
                <a:gd name="connsiteY5" fmla="*/ 1226357 h 1263274"/>
                <a:gd name="connsiteX6" fmla="*/ 44012 w 2290670"/>
                <a:gd name="connsiteY6" fmla="*/ 1093007 h 1263274"/>
                <a:gd name="connsiteX7" fmla="*/ 469462 w 2290670"/>
                <a:gd name="connsiteY7" fmla="*/ 648507 h 1263274"/>
                <a:gd name="connsiteX8" fmla="*/ 1568012 w 2290670"/>
                <a:gd name="connsiteY8" fmla="*/ 502457 h 1263274"/>
                <a:gd name="connsiteX9" fmla="*/ 2247462 w 2290670"/>
                <a:gd name="connsiteY9" fmla="*/ 7157 h 1263274"/>
                <a:gd name="connsiteX10" fmla="*/ 2222062 w 2290670"/>
                <a:gd name="connsiteY10" fmla="*/ 229407 h 1263274"/>
                <a:gd name="connsiteX11" fmla="*/ 2228412 w 2290670"/>
                <a:gd name="connsiteY11" fmla="*/ 521507 h 126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0670" h="1263274">
                  <a:moveTo>
                    <a:pt x="2228412" y="521507"/>
                  </a:moveTo>
                  <a:cubicBezTo>
                    <a:pt x="2221004" y="586065"/>
                    <a:pt x="2295087" y="539499"/>
                    <a:pt x="2177612" y="616757"/>
                  </a:cubicBezTo>
                  <a:cubicBezTo>
                    <a:pt x="2060137" y="694015"/>
                    <a:pt x="1752162" y="898274"/>
                    <a:pt x="1523562" y="985057"/>
                  </a:cubicBezTo>
                  <a:cubicBezTo>
                    <a:pt x="1294962" y="1071840"/>
                    <a:pt x="1035670" y="1091949"/>
                    <a:pt x="806012" y="1137457"/>
                  </a:cubicBezTo>
                  <a:cubicBezTo>
                    <a:pt x="576354" y="1182965"/>
                    <a:pt x="275787" y="1243290"/>
                    <a:pt x="145612" y="1258107"/>
                  </a:cubicBezTo>
                  <a:cubicBezTo>
                    <a:pt x="15437" y="1272924"/>
                    <a:pt x="41895" y="1253874"/>
                    <a:pt x="24962" y="1226357"/>
                  </a:cubicBezTo>
                  <a:cubicBezTo>
                    <a:pt x="8029" y="1198840"/>
                    <a:pt x="-30071" y="1189315"/>
                    <a:pt x="44012" y="1093007"/>
                  </a:cubicBezTo>
                  <a:cubicBezTo>
                    <a:pt x="118095" y="996699"/>
                    <a:pt x="215462" y="746932"/>
                    <a:pt x="469462" y="648507"/>
                  </a:cubicBezTo>
                  <a:cubicBezTo>
                    <a:pt x="723462" y="550082"/>
                    <a:pt x="1271679" y="609349"/>
                    <a:pt x="1568012" y="502457"/>
                  </a:cubicBezTo>
                  <a:cubicBezTo>
                    <a:pt x="1864345" y="395565"/>
                    <a:pt x="2138454" y="52665"/>
                    <a:pt x="2247462" y="7157"/>
                  </a:cubicBezTo>
                  <a:cubicBezTo>
                    <a:pt x="2356470" y="-38351"/>
                    <a:pt x="2225237" y="144740"/>
                    <a:pt x="2222062" y="229407"/>
                  </a:cubicBezTo>
                  <a:cubicBezTo>
                    <a:pt x="2218887" y="314074"/>
                    <a:pt x="2235820" y="456949"/>
                    <a:pt x="2228412" y="52150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: 図形 990">
              <a:extLst>
                <a:ext uri="{FF2B5EF4-FFF2-40B4-BE49-F238E27FC236}">
                  <a16:creationId xmlns:a16="http://schemas.microsoft.com/office/drawing/2014/main" id="{84955CF0-0848-4B06-B787-81C870219938}"/>
                </a:ext>
              </a:extLst>
            </p:cNvPr>
            <p:cNvSpPr/>
            <p:nvPr/>
          </p:nvSpPr>
          <p:spPr>
            <a:xfrm>
              <a:off x="7872747" y="4570813"/>
              <a:ext cx="2565894" cy="1170375"/>
            </a:xfrm>
            <a:custGeom>
              <a:avLst/>
              <a:gdLst>
                <a:gd name="connsiteX0" fmla="*/ 7603 w 2565894"/>
                <a:gd name="connsiteY0" fmla="*/ 7537 h 1170375"/>
                <a:gd name="connsiteX1" fmla="*/ 179053 w 2565894"/>
                <a:gd name="connsiteY1" fmla="*/ 83737 h 1170375"/>
                <a:gd name="connsiteX2" fmla="*/ 1207753 w 2565894"/>
                <a:gd name="connsiteY2" fmla="*/ 388537 h 1170375"/>
                <a:gd name="connsiteX3" fmla="*/ 496553 w 2565894"/>
                <a:gd name="connsiteY3" fmla="*/ 109137 h 1170375"/>
                <a:gd name="connsiteX4" fmla="*/ 1099803 w 2565894"/>
                <a:gd name="connsiteY4" fmla="*/ 382187 h 1170375"/>
                <a:gd name="connsiteX5" fmla="*/ 1785603 w 2565894"/>
                <a:gd name="connsiteY5" fmla="*/ 604437 h 1170375"/>
                <a:gd name="connsiteX6" fmla="*/ 2547603 w 2565894"/>
                <a:gd name="connsiteY6" fmla="*/ 725087 h 1170375"/>
                <a:gd name="connsiteX7" fmla="*/ 2325353 w 2565894"/>
                <a:gd name="connsiteY7" fmla="*/ 775887 h 1170375"/>
                <a:gd name="connsiteX8" fmla="*/ 2287253 w 2565894"/>
                <a:gd name="connsiteY8" fmla="*/ 972737 h 1170375"/>
                <a:gd name="connsiteX9" fmla="*/ 2306303 w 2565894"/>
                <a:gd name="connsiteY9" fmla="*/ 1169587 h 1170375"/>
                <a:gd name="connsiteX10" fmla="*/ 2147553 w 2565894"/>
                <a:gd name="connsiteY10" fmla="*/ 896537 h 1170375"/>
                <a:gd name="connsiteX11" fmla="*/ 1087103 w 2565894"/>
                <a:gd name="connsiteY11" fmla="*/ 686987 h 1170375"/>
                <a:gd name="connsiteX12" fmla="*/ 1252203 w 2565894"/>
                <a:gd name="connsiteY12" fmla="*/ 807637 h 1170375"/>
                <a:gd name="connsiteX13" fmla="*/ 2134853 w 2565894"/>
                <a:gd name="connsiteY13" fmla="*/ 1067987 h 1170375"/>
                <a:gd name="connsiteX14" fmla="*/ 598153 w 2565894"/>
                <a:gd name="connsiteY14" fmla="*/ 718737 h 1170375"/>
                <a:gd name="connsiteX15" fmla="*/ 1461753 w 2565894"/>
                <a:gd name="connsiteY15" fmla="*/ 883837 h 1170375"/>
                <a:gd name="connsiteX16" fmla="*/ 661653 w 2565894"/>
                <a:gd name="connsiteY16" fmla="*/ 559987 h 1170375"/>
                <a:gd name="connsiteX17" fmla="*/ 1195053 w 2565894"/>
                <a:gd name="connsiteY17" fmla="*/ 540937 h 1170375"/>
                <a:gd name="connsiteX18" fmla="*/ 636253 w 2565894"/>
                <a:gd name="connsiteY18" fmla="*/ 490137 h 1170375"/>
                <a:gd name="connsiteX19" fmla="*/ 585453 w 2565894"/>
                <a:gd name="connsiteY19" fmla="*/ 356787 h 1170375"/>
                <a:gd name="connsiteX20" fmla="*/ 382253 w 2565894"/>
                <a:gd name="connsiteY20" fmla="*/ 305987 h 1170375"/>
                <a:gd name="connsiteX21" fmla="*/ 229853 w 2565894"/>
                <a:gd name="connsiteY21" fmla="*/ 274237 h 1170375"/>
                <a:gd name="connsiteX22" fmla="*/ 267953 w 2565894"/>
                <a:gd name="connsiteY22" fmla="*/ 229787 h 1170375"/>
                <a:gd name="connsiteX23" fmla="*/ 7603 w 2565894"/>
                <a:gd name="connsiteY23" fmla="*/ 7537 h 11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65894" h="1170375">
                  <a:moveTo>
                    <a:pt x="7603" y="7537"/>
                  </a:moveTo>
                  <a:cubicBezTo>
                    <a:pt x="-7214" y="-16805"/>
                    <a:pt x="-20972" y="20237"/>
                    <a:pt x="179053" y="83737"/>
                  </a:cubicBezTo>
                  <a:cubicBezTo>
                    <a:pt x="379078" y="147237"/>
                    <a:pt x="1154836" y="384304"/>
                    <a:pt x="1207753" y="388537"/>
                  </a:cubicBezTo>
                  <a:cubicBezTo>
                    <a:pt x="1260670" y="392770"/>
                    <a:pt x="514544" y="110195"/>
                    <a:pt x="496553" y="109137"/>
                  </a:cubicBezTo>
                  <a:cubicBezTo>
                    <a:pt x="478562" y="108079"/>
                    <a:pt x="884961" y="299637"/>
                    <a:pt x="1099803" y="382187"/>
                  </a:cubicBezTo>
                  <a:cubicBezTo>
                    <a:pt x="1314645" y="464737"/>
                    <a:pt x="1544303" y="547287"/>
                    <a:pt x="1785603" y="604437"/>
                  </a:cubicBezTo>
                  <a:cubicBezTo>
                    <a:pt x="2026903" y="661587"/>
                    <a:pt x="2457645" y="696512"/>
                    <a:pt x="2547603" y="725087"/>
                  </a:cubicBezTo>
                  <a:cubicBezTo>
                    <a:pt x="2637561" y="753662"/>
                    <a:pt x="2368745" y="734612"/>
                    <a:pt x="2325353" y="775887"/>
                  </a:cubicBezTo>
                  <a:cubicBezTo>
                    <a:pt x="2281961" y="817162"/>
                    <a:pt x="2290428" y="907120"/>
                    <a:pt x="2287253" y="972737"/>
                  </a:cubicBezTo>
                  <a:cubicBezTo>
                    <a:pt x="2284078" y="1038354"/>
                    <a:pt x="2329586" y="1182287"/>
                    <a:pt x="2306303" y="1169587"/>
                  </a:cubicBezTo>
                  <a:cubicBezTo>
                    <a:pt x="2283020" y="1156887"/>
                    <a:pt x="2350753" y="976970"/>
                    <a:pt x="2147553" y="896537"/>
                  </a:cubicBezTo>
                  <a:cubicBezTo>
                    <a:pt x="1944353" y="816104"/>
                    <a:pt x="1236328" y="701804"/>
                    <a:pt x="1087103" y="686987"/>
                  </a:cubicBezTo>
                  <a:cubicBezTo>
                    <a:pt x="937878" y="672170"/>
                    <a:pt x="1077578" y="744137"/>
                    <a:pt x="1252203" y="807637"/>
                  </a:cubicBezTo>
                  <a:cubicBezTo>
                    <a:pt x="1426828" y="871137"/>
                    <a:pt x="2243861" y="1082804"/>
                    <a:pt x="2134853" y="1067987"/>
                  </a:cubicBezTo>
                  <a:cubicBezTo>
                    <a:pt x="2025845" y="1053170"/>
                    <a:pt x="710336" y="749429"/>
                    <a:pt x="598153" y="718737"/>
                  </a:cubicBezTo>
                  <a:cubicBezTo>
                    <a:pt x="485970" y="688045"/>
                    <a:pt x="1451170" y="910295"/>
                    <a:pt x="1461753" y="883837"/>
                  </a:cubicBezTo>
                  <a:cubicBezTo>
                    <a:pt x="1472336" y="857379"/>
                    <a:pt x="706103" y="617137"/>
                    <a:pt x="661653" y="559987"/>
                  </a:cubicBezTo>
                  <a:cubicBezTo>
                    <a:pt x="617203" y="502837"/>
                    <a:pt x="1199286" y="552579"/>
                    <a:pt x="1195053" y="540937"/>
                  </a:cubicBezTo>
                  <a:cubicBezTo>
                    <a:pt x="1190820" y="529295"/>
                    <a:pt x="737853" y="520829"/>
                    <a:pt x="636253" y="490137"/>
                  </a:cubicBezTo>
                  <a:cubicBezTo>
                    <a:pt x="534653" y="459445"/>
                    <a:pt x="627786" y="387479"/>
                    <a:pt x="585453" y="356787"/>
                  </a:cubicBezTo>
                  <a:cubicBezTo>
                    <a:pt x="543120" y="326095"/>
                    <a:pt x="441520" y="319745"/>
                    <a:pt x="382253" y="305987"/>
                  </a:cubicBezTo>
                  <a:cubicBezTo>
                    <a:pt x="322986" y="292229"/>
                    <a:pt x="248903" y="286937"/>
                    <a:pt x="229853" y="274237"/>
                  </a:cubicBezTo>
                  <a:cubicBezTo>
                    <a:pt x="210803" y="261537"/>
                    <a:pt x="304995" y="271062"/>
                    <a:pt x="267953" y="229787"/>
                  </a:cubicBezTo>
                  <a:cubicBezTo>
                    <a:pt x="230911" y="188512"/>
                    <a:pt x="22420" y="31879"/>
                    <a:pt x="7603" y="753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E83E3BDD-5E37-412F-8FF3-2E7564AB6790}"/>
                </a:ext>
              </a:extLst>
            </p:cNvPr>
            <p:cNvSpPr/>
            <p:nvPr/>
          </p:nvSpPr>
          <p:spPr>
            <a:xfrm>
              <a:off x="7904575" y="4202209"/>
              <a:ext cx="1669171" cy="1068298"/>
            </a:xfrm>
            <a:custGeom>
              <a:avLst/>
              <a:gdLst>
                <a:gd name="connsiteX0" fmla="*/ 121825 w 1669171"/>
                <a:gd name="connsiteY0" fmla="*/ 395191 h 1068298"/>
                <a:gd name="connsiteX1" fmla="*/ 242475 w 1669171"/>
                <a:gd name="connsiteY1" fmla="*/ 503141 h 1068298"/>
                <a:gd name="connsiteX2" fmla="*/ 839375 w 1669171"/>
                <a:gd name="connsiteY2" fmla="*/ 877791 h 1068298"/>
                <a:gd name="connsiteX3" fmla="*/ 763175 w 1669171"/>
                <a:gd name="connsiteY3" fmla="*/ 814291 h 1068298"/>
                <a:gd name="connsiteX4" fmla="*/ 1188625 w 1669171"/>
                <a:gd name="connsiteY4" fmla="*/ 852391 h 1068298"/>
                <a:gd name="connsiteX5" fmla="*/ 921925 w 1669171"/>
                <a:gd name="connsiteY5" fmla="*/ 928591 h 1068298"/>
                <a:gd name="connsiteX6" fmla="*/ 1664875 w 1669171"/>
                <a:gd name="connsiteY6" fmla="*/ 1068291 h 1068298"/>
                <a:gd name="connsiteX7" fmla="*/ 521875 w 1669171"/>
                <a:gd name="connsiteY7" fmla="*/ 922241 h 1068298"/>
                <a:gd name="connsiteX8" fmla="*/ 248825 w 1669171"/>
                <a:gd name="connsiteY8" fmla="*/ 928591 h 1068298"/>
                <a:gd name="connsiteX9" fmla="*/ 159925 w 1669171"/>
                <a:gd name="connsiteY9" fmla="*/ 871441 h 1068298"/>
                <a:gd name="connsiteX10" fmla="*/ 96425 w 1669171"/>
                <a:gd name="connsiteY10" fmla="*/ 699991 h 1068298"/>
                <a:gd name="connsiteX11" fmla="*/ 26575 w 1669171"/>
                <a:gd name="connsiteY11" fmla="*/ 1491 h 1068298"/>
                <a:gd name="connsiteX12" fmla="*/ 1175 w 1669171"/>
                <a:gd name="connsiteY12" fmla="*/ 909541 h 1068298"/>
                <a:gd name="connsiteX13" fmla="*/ 20225 w 1669171"/>
                <a:gd name="connsiteY13" fmla="*/ 566641 h 1068298"/>
                <a:gd name="connsiteX14" fmla="*/ 121825 w 1669171"/>
                <a:gd name="connsiteY14" fmla="*/ 395191 h 10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9171" h="1068298">
                  <a:moveTo>
                    <a:pt x="121825" y="395191"/>
                  </a:moveTo>
                  <a:cubicBezTo>
                    <a:pt x="158867" y="384608"/>
                    <a:pt x="122883" y="422708"/>
                    <a:pt x="242475" y="503141"/>
                  </a:cubicBezTo>
                  <a:cubicBezTo>
                    <a:pt x="362067" y="583574"/>
                    <a:pt x="752592" y="825933"/>
                    <a:pt x="839375" y="877791"/>
                  </a:cubicBezTo>
                  <a:cubicBezTo>
                    <a:pt x="926158" y="929649"/>
                    <a:pt x="704967" y="818524"/>
                    <a:pt x="763175" y="814291"/>
                  </a:cubicBezTo>
                  <a:cubicBezTo>
                    <a:pt x="821383" y="810058"/>
                    <a:pt x="1162167" y="833341"/>
                    <a:pt x="1188625" y="852391"/>
                  </a:cubicBezTo>
                  <a:cubicBezTo>
                    <a:pt x="1215083" y="871441"/>
                    <a:pt x="842550" y="892608"/>
                    <a:pt x="921925" y="928591"/>
                  </a:cubicBezTo>
                  <a:cubicBezTo>
                    <a:pt x="1001300" y="964574"/>
                    <a:pt x="1731550" y="1069349"/>
                    <a:pt x="1664875" y="1068291"/>
                  </a:cubicBezTo>
                  <a:cubicBezTo>
                    <a:pt x="1598200" y="1067233"/>
                    <a:pt x="757883" y="945524"/>
                    <a:pt x="521875" y="922241"/>
                  </a:cubicBezTo>
                  <a:cubicBezTo>
                    <a:pt x="285867" y="898958"/>
                    <a:pt x="309150" y="937058"/>
                    <a:pt x="248825" y="928591"/>
                  </a:cubicBezTo>
                  <a:cubicBezTo>
                    <a:pt x="188500" y="920124"/>
                    <a:pt x="185325" y="909541"/>
                    <a:pt x="159925" y="871441"/>
                  </a:cubicBezTo>
                  <a:cubicBezTo>
                    <a:pt x="134525" y="833341"/>
                    <a:pt x="118650" y="844983"/>
                    <a:pt x="96425" y="699991"/>
                  </a:cubicBezTo>
                  <a:cubicBezTo>
                    <a:pt x="74200" y="554999"/>
                    <a:pt x="42450" y="-33434"/>
                    <a:pt x="26575" y="1491"/>
                  </a:cubicBezTo>
                  <a:cubicBezTo>
                    <a:pt x="10700" y="36416"/>
                    <a:pt x="2233" y="815349"/>
                    <a:pt x="1175" y="909541"/>
                  </a:cubicBezTo>
                  <a:cubicBezTo>
                    <a:pt x="117" y="1003733"/>
                    <a:pt x="-5175" y="648133"/>
                    <a:pt x="20225" y="566641"/>
                  </a:cubicBezTo>
                  <a:cubicBezTo>
                    <a:pt x="45625" y="485149"/>
                    <a:pt x="84783" y="405774"/>
                    <a:pt x="121825" y="395191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: 図形 992">
              <a:extLst>
                <a:ext uri="{FF2B5EF4-FFF2-40B4-BE49-F238E27FC236}">
                  <a16:creationId xmlns:a16="http://schemas.microsoft.com/office/drawing/2014/main" id="{321126FC-D8E1-4AA9-A315-9E892255608E}"/>
                </a:ext>
              </a:extLst>
            </p:cNvPr>
            <p:cNvSpPr/>
            <p:nvPr/>
          </p:nvSpPr>
          <p:spPr>
            <a:xfrm>
              <a:off x="7847298" y="4343901"/>
              <a:ext cx="2460851" cy="1553084"/>
            </a:xfrm>
            <a:custGeom>
              <a:avLst/>
              <a:gdLst>
                <a:gd name="connsiteX0" fmla="*/ 229902 w 2460851"/>
                <a:gd name="connsiteY0" fmla="*/ 316999 h 1553084"/>
                <a:gd name="connsiteX1" fmla="*/ 344202 w 2460851"/>
                <a:gd name="connsiteY1" fmla="*/ 659899 h 1553084"/>
                <a:gd name="connsiteX2" fmla="*/ 1093502 w 2460851"/>
                <a:gd name="connsiteY2" fmla="*/ 812299 h 1553084"/>
                <a:gd name="connsiteX3" fmla="*/ 801402 w 2460851"/>
                <a:gd name="connsiteY3" fmla="*/ 786899 h 1553084"/>
                <a:gd name="connsiteX4" fmla="*/ 2357152 w 2460851"/>
                <a:gd name="connsiteY4" fmla="*/ 1040899 h 1553084"/>
                <a:gd name="connsiteX5" fmla="*/ 2312702 w 2460851"/>
                <a:gd name="connsiteY5" fmla="*/ 1294899 h 1553084"/>
                <a:gd name="connsiteX6" fmla="*/ 2287302 w 2460851"/>
                <a:gd name="connsiteY6" fmla="*/ 1542549 h 1553084"/>
                <a:gd name="connsiteX7" fmla="*/ 1830102 w 2460851"/>
                <a:gd name="connsiteY7" fmla="*/ 1510799 h 1553084"/>
                <a:gd name="connsiteX8" fmla="*/ 788702 w 2460851"/>
                <a:gd name="connsiteY8" fmla="*/ 1402849 h 1553084"/>
                <a:gd name="connsiteX9" fmla="*/ 1157002 w 2460851"/>
                <a:gd name="connsiteY9" fmla="*/ 1339349 h 1553084"/>
                <a:gd name="connsiteX10" fmla="*/ 502952 w 2460851"/>
                <a:gd name="connsiteY10" fmla="*/ 1091699 h 1553084"/>
                <a:gd name="connsiteX11" fmla="*/ 331502 w 2460851"/>
                <a:gd name="connsiteY11" fmla="*/ 1059949 h 1553084"/>
                <a:gd name="connsiteX12" fmla="*/ 280702 w 2460851"/>
                <a:gd name="connsiteY12" fmla="*/ 1021849 h 1553084"/>
                <a:gd name="connsiteX13" fmla="*/ 20352 w 2460851"/>
                <a:gd name="connsiteY13" fmla="*/ 850399 h 1553084"/>
                <a:gd name="connsiteX14" fmla="*/ 45752 w 2460851"/>
                <a:gd name="connsiteY14" fmla="*/ 399549 h 1553084"/>
                <a:gd name="connsiteX15" fmla="*/ 274352 w 2460851"/>
                <a:gd name="connsiteY15" fmla="*/ 5849 h 1553084"/>
                <a:gd name="connsiteX16" fmla="*/ 198152 w 2460851"/>
                <a:gd name="connsiteY16" fmla="*/ 189999 h 1553084"/>
                <a:gd name="connsiteX17" fmla="*/ 268002 w 2460851"/>
                <a:gd name="connsiteY17" fmla="*/ 545599 h 1553084"/>
                <a:gd name="connsiteX18" fmla="*/ 229902 w 2460851"/>
                <a:gd name="connsiteY18" fmla="*/ 316999 h 155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0851" h="1553084">
                  <a:moveTo>
                    <a:pt x="229902" y="316999"/>
                  </a:moveTo>
                  <a:cubicBezTo>
                    <a:pt x="242602" y="336049"/>
                    <a:pt x="200269" y="577349"/>
                    <a:pt x="344202" y="659899"/>
                  </a:cubicBezTo>
                  <a:cubicBezTo>
                    <a:pt x="488135" y="742449"/>
                    <a:pt x="1017302" y="791132"/>
                    <a:pt x="1093502" y="812299"/>
                  </a:cubicBezTo>
                  <a:cubicBezTo>
                    <a:pt x="1169702" y="833466"/>
                    <a:pt x="590794" y="748799"/>
                    <a:pt x="801402" y="786899"/>
                  </a:cubicBezTo>
                  <a:cubicBezTo>
                    <a:pt x="1012010" y="824999"/>
                    <a:pt x="2105269" y="956232"/>
                    <a:pt x="2357152" y="1040899"/>
                  </a:cubicBezTo>
                  <a:cubicBezTo>
                    <a:pt x="2609035" y="1125566"/>
                    <a:pt x="2324344" y="1211291"/>
                    <a:pt x="2312702" y="1294899"/>
                  </a:cubicBezTo>
                  <a:cubicBezTo>
                    <a:pt x="2301060" y="1378507"/>
                    <a:pt x="2367735" y="1506566"/>
                    <a:pt x="2287302" y="1542549"/>
                  </a:cubicBezTo>
                  <a:cubicBezTo>
                    <a:pt x="2206869" y="1578532"/>
                    <a:pt x="1830102" y="1510799"/>
                    <a:pt x="1830102" y="1510799"/>
                  </a:cubicBezTo>
                  <a:cubicBezTo>
                    <a:pt x="1580335" y="1487516"/>
                    <a:pt x="900885" y="1431424"/>
                    <a:pt x="788702" y="1402849"/>
                  </a:cubicBezTo>
                  <a:cubicBezTo>
                    <a:pt x="676519" y="1374274"/>
                    <a:pt x="1204627" y="1391207"/>
                    <a:pt x="1157002" y="1339349"/>
                  </a:cubicBezTo>
                  <a:cubicBezTo>
                    <a:pt x="1109377" y="1287491"/>
                    <a:pt x="640535" y="1138266"/>
                    <a:pt x="502952" y="1091699"/>
                  </a:cubicBezTo>
                  <a:cubicBezTo>
                    <a:pt x="365369" y="1045132"/>
                    <a:pt x="368544" y="1071591"/>
                    <a:pt x="331502" y="1059949"/>
                  </a:cubicBezTo>
                  <a:cubicBezTo>
                    <a:pt x="294460" y="1048307"/>
                    <a:pt x="332560" y="1056774"/>
                    <a:pt x="280702" y="1021849"/>
                  </a:cubicBezTo>
                  <a:cubicBezTo>
                    <a:pt x="228844" y="986924"/>
                    <a:pt x="59510" y="954116"/>
                    <a:pt x="20352" y="850399"/>
                  </a:cubicBezTo>
                  <a:cubicBezTo>
                    <a:pt x="-18806" y="746682"/>
                    <a:pt x="3419" y="540307"/>
                    <a:pt x="45752" y="399549"/>
                  </a:cubicBezTo>
                  <a:cubicBezTo>
                    <a:pt x="88085" y="258791"/>
                    <a:pt x="248952" y="40774"/>
                    <a:pt x="274352" y="5849"/>
                  </a:cubicBezTo>
                  <a:cubicBezTo>
                    <a:pt x="299752" y="-29076"/>
                    <a:pt x="199210" y="100041"/>
                    <a:pt x="198152" y="189999"/>
                  </a:cubicBezTo>
                  <a:cubicBezTo>
                    <a:pt x="197094" y="279957"/>
                    <a:pt x="260594" y="521257"/>
                    <a:pt x="268002" y="545599"/>
                  </a:cubicBezTo>
                  <a:cubicBezTo>
                    <a:pt x="275410" y="569941"/>
                    <a:pt x="217202" y="297949"/>
                    <a:pt x="229902" y="3169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: 図形 993">
              <a:extLst>
                <a:ext uri="{FF2B5EF4-FFF2-40B4-BE49-F238E27FC236}">
                  <a16:creationId xmlns:a16="http://schemas.microsoft.com/office/drawing/2014/main" id="{F335E795-5A28-4F2B-81EF-3A8A144BA57E}"/>
                </a:ext>
              </a:extLst>
            </p:cNvPr>
            <p:cNvSpPr/>
            <p:nvPr/>
          </p:nvSpPr>
          <p:spPr>
            <a:xfrm>
              <a:off x="5778463" y="752980"/>
              <a:ext cx="554108" cy="107766"/>
            </a:xfrm>
            <a:custGeom>
              <a:avLst/>
              <a:gdLst>
                <a:gd name="connsiteX0" fmla="*/ 37 w 554108"/>
                <a:gd name="connsiteY0" fmla="*/ 97920 h 107766"/>
                <a:gd name="connsiteX1" fmla="*/ 550370 w 554108"/>
                <a:gd name="connsiteY1" fmla="*/ 102153 h 107766"/>
                <a:gd name="connsiteX2" fmla="*/ 241337 w 554108"/>
                <a:gd name="connsiteY2" fmla="*/ 51353 h 107766"/>
                <a:gd name="connsiteX3" fmla="*/ 232870 w 554108"/>
                <a:gd name="connsiteY3" fmla="*/ 553 h 107766"/>
                <a:gd name="connsiteX4" fmla="*/ 520737 w 554108"/>
                <a:gd name="connsiteY4" fmla="*/ 25953 h 107766"/>
                <a:gd name="connsiteX5" fmla="*/ 37 w 554108"/>
                <a:gd name="connsiteY5" fmla="*/ 97920 h 10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108" h="107766">
                  <a:moveTo>
                    <a:pt x="37" y="97920"/>
                  </a:moveTo>
                  <a:cubicBezTo>
                    <a:pt x="4976" y="110620"/>
                    <a:pt x="510153" y="109914"/>
                    <a:pt x="550370" y="102153"/>
                  </a:cubicBezTo>
                  <a:cubicBezTo>
                    <a:pt x="590587" y="94392"/>
                    <a:pt x="294254" y="68286"/>
                    <a:pt x="241337" y="51353"/>
                  </a:cubicBezTo>
                  <a:cubicBezTo>
                    <a:pt x="188420" y="34420"/>
                    <a:pt x="186303" y="4786"/>
                    <a:pt x="232870" y="553"/>
                  </a:cubicBezTo>
                  <a:cubicBezTo>
                    <a:pt x="279437" y="-3680"/>
                    <a:pt x="559543" y="17486"/>
                    <a:pt x="520737" y="25953"/>
                  </a:cubicBezTo>
                  <a:cubicBezTo>
                    <a:pt x="481932" y="34420"/>
                    <a:pt x="-4902" y="85220"/>
                    <a:pt x="37" y="9792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: 図形 994">
              <a:extLst>
                <a:ext uri="{FF2B5EF4-FFF2-40B4-BE49-F238E27FC236}">
                  <a16:creationId xmlns:a16="http://schemas.microsoft.com/office/drawing/2014/main" id="{B3741295-B63B-4B24-95BA-821B374B437F}"/>
                </a:ext>
              </a:extLst>
            </p:cNvPr>
            <p:cNvSpPr/>
            <p:nvPr/>
          </p:nvSpPr>
          <p:spPr>
            <a:xfrm>
              <a:off x="5524894" y="744673"/>
              <a:ext cx="1025408" cy="784667"/>
            </a:xfrm>
            <a:custGeom>
              <a:avLst/>
              <a:gdLst>
                <a:gd name="connsiteX0" fmla="*/ 604973 w 1025408"/>
                <a:gd name="connsiteY0" fmla="*/ 394 h 784667"/>
                <a:gd name="connsiteX1" fmla="*/ 135073 w 1025408"/>
                <a:gd name="connsiteY1" fmla="*/ 127394 h 784667"/>
                <a:gd name="connsiteX2" fmla="*/ 482206 w 1025408"/>
                <a:gd name="connsiteY2" fmla="*/ 30027 h 784667"/>
                <a:gd name="connsiteX3" fmla="*/ 75806 w 1025408"/>
                <a:gd name="connsiteY3" fmla="*/ 275560 h 784667"/>
                <a:gd name="connsiteX4" fmla="*/ 3839 w 1025408"/>
                <a:gd name="connsiteY4" fmla="*/ 622694 h 784667"/>
                <a:gd name="connsiteX5" fmla="*/ 130839 w 1025408"/>
                <a:gd name="connsiteY5" fmla="*/ 339060 h 784667"/>
                <a:gd name="connsiteX6" fmla="*/ 3839 w 1025408"/>
                <a:gd name="connsiteY6" fmla="*/ 783560 h 784667"/>
                <a:gd name="connsiteX7" fmla="*/ 249373 w 1025408"/>
                <a:gd name="connsiteY7" fmla="*/ 461827 h 784667"/>
                <a:gd name="connsiteX8" fmla="*/ 507606 w 1025408"/>
                <a:gd name="connsiteY8" fmla="*/ 343294 h 784667"/>
                <a:gd name="connsiteX9" fmla="*/ 482206 w 1025408"/>
                <a:gd name="connsiteY9" fmla="*/ 406794 h 784667"/>
                <a:gd name="connsiteX10" fmla="*/ 719273 w 1025408"/>
                <a:gd name="connsiteY10" fmla="*/ 478760 h 784667"/>
                <a:gd name="connsiteX11" fmla="*/ 947873 w 1025408"/>
                <a:gd name="connsiteY11" fmla="*/ 529560 h 784667"/>
                <a:gd name="connsiteX12" fmla="*/ 905539 w 1025408"/>
                <a:gd name="connsiteY12" fmla="*/ 542260 h 784667"/>
                <a:gd name="connsiteX13" fmla="*/ 1019839 w 1025408"/>
                <a:gd name="connsiteY13" fmla="*/ 732760 h 784667"/>
                <a:gd name="connsiteX14" fmla="*/ 1007139 w 1025408"/>
                <a:gd name="connsiteY14" fmla="*/ 453360 h 784667"/>
                <a:gd name="connsiteX15" fmla="*/ 1002906 w 1025408"/>
                <a:gd name="connsiteY15" fmla="*/ 449127 h 784667"/>
                <a:gd name="connsiteX16" fmla="*/ 782773 w 1025408"/>
                <a:gd name="connsiteY16" fmla="*/ 190894 h 784667"/>
                <a:gd name="connsiteX17" fmla="*/ 185873 w 1025408"/>
                <a:gd name="connsiteY17" fmla="*/ 241694 h 784667"/>
                <a:gd name="connsiteX18" fmla="*/ 719273 w 1025408"/>
                <a:gd name="connsiteY18" fmla="*/ 212060 h 784667"/>
                <a:gd name="connsiteX19" fmla="*/ 245139 w 1025408"/>
                <a:gd name="connsiteY19" fmla="*/ 178194 h 784667"/>
                <a:gd name="connsiteX20" fmla="*/ 604973 w 1025408"/>
                <a:gd name="connsiteY20" fmla="*/ 394 h 7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5408" h="784667">
                  <a:moveTo>
                    <a:pt x="604973" y="394"/>
                  </a:moveTo>
                  <a:cubicBezTo>
                    <a:pt x="586629" y="-8073"/>
                    <a:pt x="155534" y="122455"/>
                    <a:pt x="135073" y="127394"/>
                  </a:cubicBezTo>
                  <a:cubicBezTo>
                    <a:pt x="114612" y="132333"/>
                    <a:pt x="492084" y="5333"/>
                    <a:pt x="482206" y="30027"/>
                  </a:cubicBezTo>
                  <a:cubicBezTo>
                    <a:pt x="472328" y="54721"/>
                    <a:pt x="155534" y="176782"/>
                    <a:pt x="75806" y="275560"/>
                  </a:cubicBezTo>
                  <a:cubicBezTo>
                    <a:pt x="-3922" y="374338"/>
                    <a:pt x="-5333" y="612111"/>
                    <a:pt x="3839" y="622694"/>
                  </a:cubicBezTo>
                  <a:cubicBezTo>
                    <a:pt x="13011" y="633277"/>
                    <a:pt x="130839" y="312249"/>
                    <a:pt x="130839" y="339060"/>
                  </a:cubicBezTo>
                  <a:cubicBezTo>
                    <a:pt x="130839" y="365871"/>
                    <a:pt x="-15917" y="763099"/>
                    <a:pt x="3839" y="783560"/>
                  </a:cubicBezTo>
                  <a:cubicBezTo>
                    <a:pt x="23595" y="804021"/>
                    <a:pt x="165412" y="535205"/>
                    <a:pt x="249373" y="461827"/>
                  </a:cubicBezTo>
                  <a:cubicBezTo>
                    <a:pt x="333334" y="388449"/>
                    <a:pt x="468800" y="352466"/>
                    <a:pt x="507606" y="343294"/>
                  </a:cubicBezTo>
                  <a:cubicBezTo>
                    <a:pt x="546411" y="334122"/>
                    <a:pt x="446928" y="384216"/>
                    <a:pt x="482206" y="406794"/>
                  </a:cubicBezTo>
                  <a:cubicBezTo>
                    <a:pt x="517484" y="429372"/>
                    <a:pt x="719273" y="478760"/>
                    <a:pt x="719273" y="478760"/>
                  </a:cubicBezTo>
                  <a:cubicBezTo>
                    <a:pt x="796884" y="499221"/>
                    <a:pt x="916829" y="518977"/>
                    <a:pt x="947873" y="529560"/>
                  </a:cubicBezTo>
                  <a:cubicBezTo>
                    <a:pt x="978917" y="540143"/>
                    <a:pt x="893545" y="508393"/>
                    <a:pt x="905539" y="542260"/>
                  </a:cubicBezTo>
                  <a:cubicBezTo>
                    <a:pt x="917533" y="576127"/>
                    <a:pt x="1002906" y="747577"/>
                    <a:pt x="1019839" y="732760"/>
                  </a:cubicBezTo>
                  <a:cubicBezTo>
                    <a:pt x="1036772" y="717943"/>
                    <a:pt x="1009961" y="500632"/>
                    <a:pt x="1007139" y="453360"/>
                  </a:cubicBezTo>
                  <a:cubicBezTo>
                    <a:pt x="1004317" y="406088"/>
                    <a:pt x="1002906" y="449127"/>
                    <a:pt x="1002906" y="449127"/>
                  </a:cubicBezTo>
                  <a:cubicBezTo>
                    <a:pt x="965512" y="405383"/>
                    <a:pt x="918945" y="225466"/>
                    <a:pt x="782773" y="190894"/>
                  </a:cubicBezTo>
                  <a:cubicBezTo>
                    <a:pt x="646601" y="156322"/>
                    <a:pt x="196456" y="238166"/>
                    <a:pt x="185873" y="241694"/>
                  </a:cubicBezTo>
                  <a:cubicBezTo>
                    <a:pt x="175290" y="245222"/>
                    <a:pt x="709395" y="222643"/>
                    <a:pt x="719273" y="212060"/>
                  </a:cubicBezTo>
                  <a:cubicBezTo>
                    <a:pt x="729151" y="201477"/>
                    <a:pt x="265600" y="208533"/>
                    <a:pt x="245139" y="178194"/>
                  </a:cubicBezTo>
                  <a:cubicBezTo>
                    <a:pt x="224678" y="147855"/>
                    <a:pt x="623317" y="8861"/>
                    <a:pt x="604973" y="39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: 図形 995">
              <a:extLst>
                <a:ext uri="{FF2B5EF4-FFF2-40B4-BE49-F238E27FC236}">
                  <a16:creationId xmlns:a16="http://schemas.microsoft.com/office/drawing/2014/main" id="{E1203724-9430-47FD-9DB0-D78E6CB48392}"/>
                </a:ext>
              </a:extLst>
            </p:cNvPr>
            <p:cNvSpPr/>
            <p:nvPr/>
          </p:nvSpPr>
          <p:spPr>
            <a:xfrm>
              <a:off x="5604874" y="692689"/>
              <a:ext cx="980112" cy="713219"/>
            </a:xfrm>
            <a:custGeom>
              <a:avLst/>
              <a:gdLst>
                <a:gd name="connsiteX0" fmla="*/ 59 w 980112"/>
                <a:gd name="connsiteY0" fmla="*/ 437611 h 713219"/>
                <a:gd name="connsiteX1" fmla="*/ 135526 w 980112"/>
                <a:gd name="connsiteY1" fmla="*/ 10044 h 713219"/>
                <a:gd name="connsiteX2" fmla="*/ 215959 w 980112"/>
                <a:gd name="connsiteY2" fmla="*/ 128578 h 713219"/>
                <a:gd name="connsiteX3" fmla="*/ 436093 w 980112"/>
                <a:gd name="connsiteY3" fmla="*/ 52378 h 713219"/>
                <a:gd name="connsiteX4" fmla="*/ 715493 w 980112"/>
                <a:gd name="connsiteY4" fmla="*/ 120111 h 713219"/>
                <a:gd name="connsiteX5" fmla="*/ 948326 w 980112"/>
                <a:gd name="connsiteY5" fmla="*/ 259811 h 713219"/>
                <a:gd name="connsiteX6" fmla="*/ 922926 w 980112"/>
                <a:gd name="connsiteY6" fmla="*/ 242878 h 713219"/>
                <a:gd name="connsiteX7" fmla="*/ 931393 w 980112"/>
                <a:gd name="connsiteY7" fmla="*/ 407978 h 713219"/>
                <a:gd name="connsiteX8" fmla="*/ 977959 w 980112"/>
                <a:gd name="connsiteY8" fmla="*/ 590011 h 713219"/>
                <a:gd name="connsiteX9" fmla="*/ 969493 w 980112"/>
                <a:gd name="connsiteY9" fmla="*/ 712778 h 713219"/>
                <a:gd name="connsiteX10" fmla="*/ 944093 w 980112"/>
                <a:gd name="connsiteY10" fmla="*/ 547678 h 713219"/>
                <a:gd name="connsiteX11" fmla="*/ 698559 w 980112"/>
                <a:gd name="connsiteY11" fmla="*/ 369878 h 713219"/>
                <a:gd name="connsiteX12" fmla="*/ 232893 w 980112"/>
                <a:gd name="connsiteY12" fmla="*/ 369878 h 713219"/>
                <a:gd name="connsiteX13" fmla="*/ 618126 w 980112"/>
                <a:gd name="connsiteY13" fmla="*/ 297911 h 713219"/>
                <a:gd name="connsiteX14" fmla="*/ 127059 w 980112"/>
                <a:gd name="connsiteY14" fmla="*/ 221711 h 713219"/>
                <a:gd name="connsiteX15" fmla="*/ 59 w 980112"/>
                <a:gd name="connsiteY15" fmla="*/ 437611 h 7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0112" h="713219">
                  <a:moveTo>
                    <a:pt x="59" y="437611"/>
                  </a:moveTo>
                  <a:cubicBezTo>
                    <a:pt x="1470" y="402333"/>
                    <a:pt x="99543" y="61549"/>
                    <a:pt x="135526" y="10044"/>
                  </a:cubicBezTo>
                  <a:cubicBezTo>
                    <a:pt x="171509" y="-41461"/>
                    <a:pt x="165865" y="121522"/>
                    <a:pt x="215959" y="128578"/>
                  </a:cubicBezTo>
                  <a:cubicBezTo>
                    <a:pt x="266053" y="135634"/>
                    <a:pt x="352837" y="53789"/>
                    <a:pt x="436093" y="52378"/>
                  </a:cubicBezTo>
                  <a:cubicBezTo>
                    <a:pt x="519349" y="50967"/>
                    <a:pt x="630121" y="85539"/>
                    <a:pt x="715493" y="120111"/>
                  </a:cubicBezTo>
                  <a:cubicBezTo>
                    <a:pt x="800865" y="154683"/>
                    <a:pt x="913754" y="239350"/>
                    <a:pt x="948326" y="259811"/>
                  </a:cubicBezTo>
                  <a:cubicBezTo>
                    <a:pt x="982898" y="280272"/>
                    <a:pt x="925748" y="218184"/>
                    <a:pt x="922926" y="242878"/>
                  </a:cubicBezTo>
                  <a:cubicBezTo>
                    <a:pt x="920104" y="267572"/>
                    <a:pt x="922221" y="350122"/>
                    <a:pt x="931393" y="407978"/>
                  </a:cubicBezTo>
                  <a:cubicBezTo>
                    <a:pt x="940565" y="465834"/>
                    <a:pt x="971609" y="539211"/>
                    <a:pt x="977959" y="590011"/>
                  </a:cubicBezTo>
                  <a:cubicBezTo>
                    <a:pt x="984309" y="640811"/>
                    <a:pt x="975137" y="719833"/>
                    <a:pt x="969493" y="712778"/>
                  </a:cubicBezTo>
                  <a:cubicBezTo>
                    <a:pt x="963849" y="705723"/>
                    <a:pt x="989249" y="604828"/>
                    <a:pt x="944093" y="547678"/>
                  </a:cubicBezTo>
                  <a:cubicBezTo>
                    <a:pt x="898937" y="490528"/>
                    <a:pt x="817092" y="399511"/>
                    <a:pt x="698559" y="369878"/>
                  </a:cubicBezTo>
                  <a:cubicBezTo>
                    <a:pt x="580026" y="340245"/>
                    <a:pt x="246298" y="381872"/>
                    <a:pt x="232893" y="369878"/>
                  </a:cubicBezTo>
                  <a:cubicBezTo>
                    <a:pt x="219488" y="357884"/>
                    <a:pt x="635765" y="322605"/>
                    <a:pt x="618126" y="297911"/>
                  </a:cubicBezTo>
                  <a:cubicBezTo>
                    <a:pt x="600487" y="273217"/>
                    <a:pt x="232187" y="203367"/>
                    <a:pt x="127059" y="221711"/>
                  </a:cubicBezTo>
                  <a:cubicBezTo>
                    <a:pt x="21931" y="240055"/>
                    <a:pt x="-1352" y="472889"/>
                    <a:pt x="59" y="437611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: 図形 996">
              <a:extLst>
                <a:ext uri="{FF2B5EF4-FFF2-40B4-BE49-F238E27FC236}">
                  <a16:creationId xmlns:a16="http://schemas.microsoft.com/office/drawing/2014/main" id="{9218E7B2-615B-423E-94CE-0AAA1086ED94}"/>
                </a:ext>
              </a:extLst>
            </p:cNvPr>
            <p:cNvSpPr/>
            <p:nvPr/>
          </p:nvSpPr>
          <p:spPr>
            <a:xfrm>
              <a:off x="5538428" y="3225598"/>
              <a:ext cx="451406" cy="436951"/>
            </a:xfrm>
            <a:custGeom>
              <a:avLst/>
              <a:gdLst>
                <a:gd name="connsiteX0" fmla="*/ 27347 w 451406"/>
                <a:gd name="connsiteY0" fmla="*/ 202 h 436951"/>
                <a:gd name="connsiteX1" fmla="*/ 30522 w 451406"/>
                <a:gd name="connsiteY1" fmla="*/ 141490 h 436951"/>
                <a:gd name="connsiteX2" fmla="*/ 73385 w 451406"/>
                <a:gd name="connsiteY2" fmla="*/ 87515 h 436951"/>
                <a:gd name="connsiteX3" fmla="*/ 330560 w 451406"/>
                <a:gd name="connsiteY3" fmla="*/ 222452 h 436951"/>
                <a:gd name="connsiteX4" fmla="*/ 274997 w 451406"/>
                <a:gd name="connsiteY4" fmla="*/ 206577 h 436951"/>
                <a:gd name="connsiteX5" fmla="*/ 451210 w 451406"/>
                <a:gd name="connsiteY5" fmla="*/ 436765 h 436951"/>
                <a:gd name="connsiteX6" fmla="*/ 235310 w 451406"/>
                <a:gd name="connsiteY6" fmla="*/ 246265 h 436951"/>
                <a:gd name="connsiteX7" fmla="*/ 378185 w 451406"/>
                <a:gd name="connsiteY7" fmla="*/ 282777 h 436951"/>
                <a:gd name="connsiteX8" fmla="*/ 168635 w 451406"/>
                <a:gd name="connsiteY8" fmla="*/ 201815 h 436951"/>
                <a:gd name="connsiteX9" fmla="*/ 6710 w 451406"/>
                <a:gd name="connsiteY9" fmla="*/ 178002 h 436951"/>
                <a:gd name="connsiteX10" fmla="*/ 27347 w 451406"/>
                <a:gd name="connsiteY10" fmla="*/ 202 h 4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406" h="436951">
                  <a:moveTo>
                    <a:pt x="27347" y="202"/>
                  </a:moveTo>
                  <a:cubicBezTo>
                    <a:pt x="31316" y="-5883"/>
                    <a:pt x="22849" y="126938"/>
                    <a:pt x="30522" y="141490"/>
                  </a:cubicBezTo>
                  <a:cubicBezTo>
                    <a:pt x="38195" y="156042"/>
                    <a:pt x="23379" y="74021"/>
                    <a:pt x="73385" y="87515"/>
                  </a:cubicBezTo>
                  <a:cubicBezTo>
                    <a:pt x="123391" y="101009"/>
                    <a:pt x="296958" y="202608"/>
                    <a:pt x="330560" y="222452"/>
                  </a:cubicBezTo>
                  <a:cubicBezTo>
                    <a:pt x="364162" y="242296"/>
                    <a:pt x="254889" y="170858"/>
                    <a:pt x="274997" y="206577"/>
                  </a:cubicBezTo>
                  <a:cubicBezTo>
                    <a:pt x="295105" y="242296"/>
                    <a:pt x="457824" y="430150"/>
                    <a:pt x="451210" y="436765"/>
                  </a:cubicBezTo>
                  <a:cubicBezTo>
                    <a:pt x="444596" y="443380"/>
                    <a:pt x="247481" y="271930"/>
                    <a:pt x="235310" y="246265"/>
                  </a:cubicBezTo>
                  <a:cubicBezTo>
                    <a:pt x="223139" y="220600"/>
                    <a:pt x="389298" y="290185"/>
                    <a:pt x="378185" y="282777"/>
                  </a:cubicBezTo>
                  <a:cubicBezTo>
                    <a:pt x="367073" y="275369"/>
                    <a:pt x="230547" y="219277"/>
                    <a:pt x="168635" y="201815"/>
                  </a:cubicBezTo>
                  <a:cubicBezTo>
                    <a:pt x="106723" y="184353"/>
                    <a:pt x="28671" y="206048"/>
                    <a:pt x="6710" y="178002"/>
                  </a:cubicBezTo>
                  <a:cubicBezTo>
                    <a:pt x="-15251" y="149956"/>
                    <a:pt x="23378" y="6287"/>
                    <a:pt x="27347" y="2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22" name="フリーフォーム: 図形 1821">
            <a:extLst>
              <a:ext uri="{FF2B5EF4-FFF2-40B4-BE49-F238E27FC236}">
                <a16:creationId xmlns:a16="http://schemas.microsoft.com/office/drawing/2014/main" id="{98817BFE-B620-4F7E-B723-35181F374108}"/>
              </a:ext>
            </a:extLst>
          </p:cNvPr>
          <p:cNvSpPr/>
          <p:nvPr/>
        </p:nvSpPr>
        <p:spPr>
          <a:xfrm>
            <a:off x="258564" y="5524642"/>
            <a:ext cx="11456151" cy="824291"/>
          </a:xfrm>
          <a:custGeom>
            <a:avLst/>
            <a:gdLst>
              <a:gd name="connsiteX0" fmla="*/ 10943 w 11456151"/>
              <a:gd name="connsiteY0" fmla="*/ 818406 h 824291"/>
              <a:gd name="connsiteX1" fmla="*/ 3408661 w 11456151"/>
              <a:gd name="connsiteY1" fmla="*/ 212015 h 824291"/>
              <a:gd name="connsiteX2" fmla="*/ 2677141 w 11456151"/>
              <a:gd name="connsiteY2" fmla="*/ 356394 h 824291"/>
              <a:gd name="connsiteX3" fmla="*/ 3610792 w 11456151"/>
              <a:gd name="connsiteY3" fmla="*/ 259 h 824291"/>
              <a:gd name="connsiteX4" fmla="*/ 3668543 w 11456151"/>
              <a:gd name="connsiteY4" fmla="*/ 298642 h 824291"/>
              <a:gd name="connsiteX5" fmla="*/ 7826657 w 11456151"/>
              <a:gd name="connsiteY5" fmla="*/ 279392 h 824291"/>
              <a:gd name="connsiteX6" fmla="*/ 5660973 w 11456151"/>
              <a:gd name="connsiteY6" fmla="*/ 346769 h 824291"/>
              <a:gd name="connsiteX7" fmla="*/ 8230918 w 11456151"/>
              <a:gd name="connsiteY7" fmla="*/ 250516 h 824291"/>
              <a:gd name="connsiteX8" fmla="*/ 7845908 w 11456151"/>
              <a:gd name="connsiteY8" fmla="*/ 38760 h 824291"/>
              <a:gd name="connsiteX9" fmla="*/ 8182792 w 11456151"/>
              <a:gd name="connsiteY9" fmla="*/ 231265 h 824291"/>
              <a:gd name="connsiteX10" fmla="*/ 9010564 w 11456151"/>
              <a:gd name="connsiteY10" fmla="*/ 452646 h 824291"/>
              <a:gd name="connsiteX11" fmla="*/ 11253251 w 11456151"/>
              <a:gd name="connsiteY11" fmla="*/ 664402 h 824291"/>
              <a:gd name="connsiteX12" fmla="*/ 11330253 w 11456151"/>
              <a:gd name="connsiteY12" fmla="*/ 385270 h 824291"/>
              <a:gd name="connsiteX13" fmla="*/ 11070371 w 11456151"/>
              <a:gd name="connsiteY13" fmla="*/ 645152 h 824291"/>
              <a:gd name="connsiteX14" fmla="*/ 10463979 w 11456151"/>
              <a:gd name="connsiteY14" fmla="*/ 654777 h 824291"/>
              <a:gd name="connsiteX15" fmla="*/ 7470522 w 11456151"/>
              <a:gd name="connsiteY15" fmla="*/ 558524 h 824291"/>
              <a:gd name="connsiteX16" fmla="*/ 4274935 w 11456151"/>
              <a:gd name="connsiteY16" fmla="*/ 520023 h 824291"/>
              <a:gd name="connsiteX17" fmla="*/ 5478093 w 11456151"/>
              <a:gd name="connsiteY17" fmla="*/ 510398 h 824291"/>
              <a:gd name="connsiteX18" fmla="*/ 2436510 w 11456151"/>
              <a:gd name="connsiteY18" fmla="*/ 520023 h 824291"/>
              <a:gd name="connsiteX19" fmla="*/ 10943 w 11456151"/>
              <a:gd name="connsiteY19" fmla="*/ 818406 h 824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456151" h="824291">
                <a:moveTo>
                  <a:pt x="10943" y="818406"/>
                </a:moveTo>
                <a:cubicBezTo>
                  <a:pt x="172968" y="767071"/>
                  <a:pt x="2964295" y="289017"/>
                  <a:pt x="3408661" y="212015"/>
                </a:cubicBezTo>
                <a:cubicBezTo>
                  <a:pt x="3853027" y="135013"/>
                  <a:pt x="2643453" y="391687"/>
                  <a:pt x="2677141" y="356394"/>
                </a:cubicBezTo>
                <a:cubicBezTo>
                  <a:pt x="2710829" y="321101"/>
                  <a:pt x="3445558" y="9884"/>
                  <a:pt x="3610792" y="259"/>
                </a:cubicBezTo>
                <a:cubicBezTo>
                  <a:pt x="3776026" y="-9366"/>
                  <a:pt x="2965899" y="252120"/>
                  <a:pt x="3668543" y="298642"/>
                </a:cubicBezTo>
                <a:cubicBezTo>
                  <a:pt x="4371187" y="345164"/>
                  <a:pt x="7826657" y="279392"/>
                  <a:pt x="7826657" y="279392"/>
                </a:cubicBezTo>
                <a:lnTo>
                  <a:pt x="5660973" y="346769"/>
                </a:lnTo>
                <a:cubicBezTo>
                  <a:pt x="5728350" y="341956"/>
                  <a:pt x="7866762" y="301851"/>
                  <a:pt x="8230918" y="250516"/>
                </a:cubicBezTo>
                <a:cubicBezTo>
                  <a:pt x="8595074" y="199181"/>
                  <a:pt x="7853929" y="41968"/>
                  <a:pt x="7845908" y="38760"/>
                </a:cubicBezTo>
                <a:cubicBezTo>
                  <a:pt x="7837887" y="35552"/>
                  <a:pt x="7988683" y="162284"/>
                  <a:pt x="8182792" y="231265"/>
                </a:cubicBezTo>
                <a:cubicBezTo>
                  <a:pt x="8376901" y="300246"/>
                  <a:pt x="8498821" y="380457"/>
                  <a:pt x="9010564" y="452646"/>
                </a:cubicBezTo>
                <a:cubicBezTo>
                  <a:pt x="9522307" y="524835"/>
                  <a:pt x="10866636" y="675631"/>
                  <a:pt x="11253251" y="664402"/>
                </a:cubicBezTo>
                <a:cubicBezTo>
                  <a:pt x="11639866" y="653173"/>
                  <a:pt x="11360733" y="388478"/>
                  <a:pt x="11330253" y="385270"/>
                </a:cubicBezTo>
                <a:cubicBezTo>
                  <a:pt x="11299773" y="382062"/>
                  <a:pt x="11214750" y="600234"/>
                  <a:pt x="11070371" y="645152"/>
                </a:cubicBezTo>
                <a:cubicBezTo>
                  <a:pt x="10925992" y="690070"/>
                  <a:pt x="10463979" y="654777"/>
                  <a:pt x="10463979" y="654777"/>
                </a:cubicBezTo>
                <a:lnTo>
                  <a:pt x="7470522" y="558524"/>
                </a:lnTo>
                <a:lnTo>
                  <a:pt x="4274935" y="520023"/>
                </a:lnTo>
                <a:cubicBezTo>
                  <a:pt x="3942864" y="512002"/>
                  <a:pt x="5478093" y="510398"/>
                  <a:pt x="5478093" y="510398"/>
                </a:cubicBezTo>
                <a:cubicBezTo>
                  <a:pt x="5171689" y="510398"/>
                  <a:pt x="3347702" y="470292"/>
                  <a:pt x="2436510" y="520023"/>
                </a:cubicBezTo>
                <a:cubicBezTo>
                  <a:pt x="1525318" y="569753"/>
                  <a:pt x="-151082" y="869741"/>
                  <a:pt x="10943" y="818406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296138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895" name="グループ化 894" hidden="1">
            <a:extLst>
              <a:ext uri="{FF2B5EF4-FFF2-40B4-BE49-F238E27FC236}">
                <a16:creationId xmlns:a16="http://schemas.microsoft.com/office/drawing/2014/main" id="{1FA8786B-3A3F-4A0A-89B4-F9D57D40CFA3}"/>
              </a:ext>
            </a:extLst>
          </p:cNvPr>
          <p:cNvGrpSpPr/>
          <p:nvPr/>
        </p:nvGrpSpPr>
        <p:grpSpPr>
          <a:xfrm>
            <a:off x="281722" y="692689"/>
            <a:ext cx="11465311" cy="5387028"/>
            <a:chOff x="281722" y="692689"/>
            <a:chExt cx="11465311" cy="5387028"/>
          </a:xfrm>
        </p:grpSpPr>
        <p:grpSp>
          <p:nvGrpSpPr>
            <p:cNvPr id="669" name="グループ化 668">
              <a:extLst>
                <a:ext uri="{FF2B5EF4-FFF2-40B4-BE49-F238E27FC236}">
                  <a16:creationId xmlns:a16="http://schemas.microsoft.com/office/drawing/2014/main" id="{C9E5D47D-FFF7-4436-A7B3-9D196D936B37}"/>
                </a:ext>
              </a:extLst>
            </p:cNvPr>
            <p:cNvGrpSpPr/>
            <p:nvPr/>
          </p:nvGrpSpPr>
          <p:grpSpPr>
            <a:xfrm>
              <a:off x="281722" y="762325"/>
              <a:ext cx="11465311" cy="5317392"/>
              <a:chOff x="281722" y="762325"/>
              <a:chExt cx="11465311" cy="5317392"/>
            </a:xfrm>
          </p:grpSpPr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2BD53A7F-0729-4F3D-A556-19A6A77FD77D}"/>
                  </a:ext>
                </a:extLst>
              </p:cNvPr>
              <p:cNvGrpSpPr/>
              <p:nvPr/>
            </p:nvGrpSpPr>
            <p:grpSpPr>
              <a:xfrm>
                <a:off x="4054475" y="762325"/>
                <a:ext cx="3912880" cy="5006531"/>
                <a:chOff x="4054475" y="762325"/>
                <a:chExt cx="3912880" cy="5006531"/>
              </a:xfrm>
            </p:grpSpPr>
            <p:sp>
              <p:nvSpPr>
                <p:cNvPr id="5" name="フリーフォーム: 図形 4">
                  <a:extLst>
                    <a:ext uri="{FF2B5EF4-FFF2-40B4-BE49-F238E27FC236}">
                      <a16:creationId xmlns:a16="http://schemas.microsoft.com/office/drawing/2014/main" id="{59E3DC3A-0862-40D8-B0AE-B990F4BDF304}"/>
                    </a:ext>
                  </a:extLst>
                </p:cNvPr>
                <p:cNvSpPr/>
                <p:nvPr/>
              </p:nvSpPr>
              <p:spPr>
                <a:xfrm>
                  <a:off x="5682466" y="1356007"/>
                  <a:ext cx="300834" cy="95452"/>
                </a:xfrm>
                <a:custGeom>
                  <a:avLst/>
                  <a:gdLst>
                    <a:gd name="connsiteX0" fmla="*/ 694 w 267679"/>
                    <a:gd name="connsiteY0" fmla="*/ 84878 h 84932"/>
                    <a:gd name="connsiteX1" fmla="*/ 37207 w 267679"/>
                    <a:gd name="connsiteY1" fmla="*/ 27728 h 84932"/>
                    <a:gd name="connsiteX2" fmla="*/ 94357 w 267679"/>
                    <a:gd name="connsiteY2" fmla="*/ 5503 h 84932"/>
                    <a:gd name="connsiteX3" fmla="*/ 180082 w 267679"/>
                    <a:gd name="connsiteY3" fmla="*/ 3916 h 84932"/>
                    <a:gd name="connsiteX4" fmla="*/ 267394 w 267679"/>
                    <a:gd name="connsiteY4" fmla="*/ 51541 h 84932"/>
                    <a:gd name="connsiteX5" fmla="*/ 205482 w 267679"/>
                    <a:gd name="connsiteY5" fmla="*/ 27728 h 84932"/>
                    <a:gd name="connsiteX6" fmla="*/ 134044 w 267679"/>
                    <a:gd name="connsiteY6" fmla="*/ 13441 h 84932"/>
                    <a:gd name="connsiteX7" fmla="*/ 68957 w 267679"/>
                    <a:gd name="connsiteY7" fmla="*/ 16616 h 84932"/>
                    <a:gd name="connsiteX8" fmla="*/ 694 w 267679"/>
                    <a:gd name="connsiteY8" fmla="*/ 84878 h 8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679" h="84932">
                      <a:moveTo>
                        <a:pt x="694" y="84878"/>
                      </a:moveTo>
                      <a:cubicBezTo>
                        <a:pt x="-4598" y="86730"/>
                        <a:pt x="21597" y="40957"/>
                        <a:pt x="37207" y="27728"/>
                      </a:cubicBezTo>
                      <a:cubicBezTo>
                        <a:pt x="52817" y="14499"/>
                        <a:pt x="70545" y="9472"/>
                        <a:pt x="94357" y="5503"/>
                      </a:cubicBezTo>
                      <a:cubicBezTo>
                        <a:pt x="118169" y="1534"/>
                        <a:pt x="151243" y="-3757"/>
                        <a:pt x="180082" y="3916"/>
                      </a:cubicBezTo>
                      <a:cubicBezTo>
                        <a:pt x="208921" y="11589"/>
                        <a:pt x="263161" y="47572"/>
                        <a:pt x="267394" y="51541"/>
                      </a:cubicBezTo>
                      <a:cubicBezTo>
                        <a:pt x="271627" y="55510"/>
                        <a:pt x="227707" y="34078"/>
                        <a:pt x="205482" y="27728"/>
                      </a:cubicBezTo>
                      <a:cubicBezTo>
                        <a:pt x="183257" y="21378"/>
                        <a:pt x="156798" y="15293"/>
                        <a:pt x="134044" y="13441"/>
                      </a:cubicBezTo>
                      <a:cubicBezTo>
                        <a:pt x="111290" y="11589"/>
                        <a:pt x="91447" y="4181"/>
                        <a:pt x="68957" y="16616"/>
                      </a:cubicBezTo>
                      <a:cubicBezTo>
                        <a:pt x="46468" y="29051"/>
                        <a:pt x="5986" y="83026"/>
                        <a:pt x="694" y="848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" name="フリーフォーム: 図形 5">
                  <a:extLst>
                    <a:ext uri="{FF2B5EF4-FFF2-40B4-BE49-F238E27FC236}">
                      <a16:creationId xmlns:a16="http://schemas.microsoft.com/office/drawing/2014/main" id="{FDCC8E0F-BE56-4BF6-8584-A4176B3923EF}"/>
                    </a:ext>
                  </a:extLst>
                </p:cNvPr>
                <p:cNvSpPr/>
                <p:nvPr/>
              </p:nvSpPr>
              <p:spPr>
                <a:xfrm>
                  <a:off x="5685289" y="1368448"/>
                  <a:ext cx="324943" cy="250335"/>
                </a:xfrm>
                <a:custGeom>
                  <a:avLst/>
                  <a:gdLst>
                    <a:gd name="connsiteX0" fmla="*/ 1357 w 289131"/>
                    <a:gd name="connsiteY0" fmla="*/ 83333 h 222745"/>
                    <a:gd name="connsiteX1" fmla="*/ 25170 w 289131"/>
                    <a:gd name="connsiteY1" fmla="*/ 161121 h 222745"/>
                    <a:gd name="connsiteX2" fmla="*/ 15645 w 289131"/>
                    <a:gd name="connsiteY2" fmla="*/ 135721 h 222745"/>
                    <a:gd name="connsiteX3" fmla="*/ 72795 w 289131"/>
                    <a:gd name="connsiteY3" fmla="*/ 200808 h 222745"/>
                    <a:gd name="connsiteX4" fmla="*/ 48982 w 289131"/>
                    <a:gd name="connsiteY4" fmla="*/ 176996 h 222745"/>
                    <a:gd name="connsiteX5" fmla="*/ 131532 w 289131"/>
                    <a:gd name="connsiteY5" fmla="*/ 221446 h 222745"/>
                    <a:gd name="connsiteX6" fmla="*/ 207732 w 289131"/>
                    <a:gd name="connsiteY6" fmla="*/ 207158 h 222745"/>
                    <a:gd name="connsiteX7" fmla="*/ 269645 w 289131"/>
                    <a:gd name="connsiteY7" fmla="*/ 169058 h 222745"/>
                    <a:gd name="connsiteX8" fmla="*/ 242657 w 289131"/>
                    <a:gd name="connsiteY8" fmla="*/ 184933 h 222745"/>
                    <a:gd name="connsiteX9" fmla="*/ 279170 w 289131"/>
                    <a:gd name="connsiteY9" fmla="*/ 151596 h 222745"/>
                    <a:gd name="connsiteX10" fmla="*/ 288695 w 289131"/>
                    <a:gd name="connsiteY10" fmla="*/ 94446 h 222745"/>
                    <a:gd name="connsiteX11" fmla="*/ 285520 w 289131"/>
                    <a:gd name="connsiteY11" fmla="*/ 107146 h 222745"/>
                    <a:gd name="connsiteX12" fmla="*/ 268057 w 289131"/>
                    <a:gd name="connsiteY12" fmla="*/ 37296 h 222745"/>
                    <a:gd name="connsiteX13" fmla="*/ 250595 w 289131"/>
                    <a:gd name="connsiteY13" fmla="*/ 16658 h 222745"/>
                    <a:gd name="connsiteX14" fmla="*/ 215670 w 289131"/>
                    <a:gd name="connsiteY14" fmla="*/ 783 h 222745"/>
                    <a:gd name="connsiteX15" fmla="*/ 247420 w 289131"/>
                    <a:gd name="connsiteY15" fmla="*/ 42058 h 222745"/>
                    <a:gd name="connsiteX16" fmla="*/ 275995 w 289131"/>
                    <a:gd name="connsiteY16" fmla="*/ 124608 h 222745"/>
                    <a:gd name="connsiteX17" fmla="*/ 275995 w 289131"/>
                    <a:gd name="connsiteY17" fmla="*/ 161121 h 222745"/>
                    <a:gd name="connsiteX18" fmla="*/ 247420 w 289131"/>
                    <a:gd name="connsiteY18" fmla="*/ 184933 h 222745"/>
                    <a:gd name="connsiteX19" fmla="*/ 166457 w 289131"/>
                    <a:gd name="connsiteY19" fmla="*/ 211921 h 222745"/>
                    <a:gd name="connsiteX20" fmla="*/ 72795 w 289131"/>
                    <a:gd name="connsiteY20" fmla="*/ 210333 h 222745"/>
                    <a:gd name="connsiteX21" fmla="*/ 1357 w 289131"/>
                    <a:gd name="connsiteY21" fmla="*/ 83333 h 22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9131" h="222745">
                      <a:moveTo>
                        <a:pt x="1357" y="83333"/>
                      </a:moveTo>
                      <a:cubicBezTo>
                        <a:pt x="-6580" y="75131"/>
                        <a:pt x="22789" y="152390"/>
                        <a:pt x="25170" y="161121"/>
                      </a:cubicBezTo>
                      <a:cubicBezTo>
                        <a:pt x="27551" y="169852"/>
                        <a:pt x="7708" y="129107"/>
                        <a:pt x="15645" y="135721"/>
                      </a:cubicBezTo>
                      <a:cubicBezTo>
                        <a:pt x="23582" y="142335"/>
                        <a:pt x="67239" y="193929"/>
                        <a:pt x="72795" y="200808"/>
                      </a:cubicBezTo>
                      <a:cubicBezTo>
                        <a:pt x="78351" y="207687"/>
                        <a:pt x="39193" y="173556"/>
                        <a:pt x="48982" y="176996"/>
                      </a:cubicBezTo>
                      <a:cubicBezTo>
                        <a:pt x="58772" y="180436"/>
                        <a:pt x="105074" y="216419"/>
                        <a:pt x="131532" y="221446"/>
                      </a:cubicBezTo>
                      <a:cubicBezTo>
                        <a:pt x="157990" y="226473"/>
                        <a:pt x="184713" y="215889"/>
                        <a:pt x="207732" y="207158"/>
                      </a:cubicBezTo>
                      <a:cubicBezTo>
                        <a:pt x="230751" y="198427"/>
                        <a:pt x="263824" y="172762"/>
                        <a:pt x="269645" y="169058"/>
                      </a:cubicBezTo>
                      <a:cubicBezTo>
                        <a:pt x="275466" y="165354"/>
                        <a:pt x="241070" y="187843"/>
                        <a:pt x="242657" y="184933"/>
                      </a:cubicBezTo>
                      <a:cubicBezTo>
                        <a:pt x="244244" y="182023"/>
                        <a:pt x="271497" y="166677"/>
                        <a:pt x="279170" y="151596"/>
                      </a:cubicBezTo>
                      <a:cubicBezTo>
                        <a:pt x="286843" y="136515"/>
                        <a:pt x="287637" y="101854"/>
                        <a:pt x="288695" y="94446"/>
                      </a:cubicBezTo>
                      <a:cubicBezTo>
                        <a:pt x="289753" y="87038"/>
                        <a:pt x="288960" y="116671"/>
                        <a:pt x="285520" y="107146"/>
                      </a:cubicBezTo>
                      <a:cubicBezTo>
                        <a:pt x="282080" y="97621"/>
                        <a:pt x="273878" y="52377"/>
                        <a:pt x="268057" y="37296"/>
                      </a:cubicBezTo>
                      <a:cubicBezTo>
                        <a:pt x="262236" y="22215"/>
                        <a:pt x="259326" y="22744"/>
                        <a:pt x="250595" y="16658"/>
                      </a:cubicBezTo>
                      <a:cubicBezTo>
                        <a:pt x="241864" y="10572"/>
                        <a:pt x="216199" y="-3450"/>
                        <a:pt x="215670" y="783"/>
                      </a:cubicBezTo>
                      <a:cubicBezTo>
                        <a:pt x="215141" y="5016"/>
                        <a:pt x="237366" y="21420"/>
                        <a:pt x="247420" y="42058"/>
                      </a:cubicBezTo>
                      <a:cubicBezTo>
                        <a:pt x="257474" y="62696"/>
                        <a:pt x="271233" y="104764"/>
                        <a:pt x="275995" y="124608"/>
                      </a:cubicBezTo>
                      <a:cubicBezTo>
                        <a:pt x="280757" y="144452"/>
                        <a:pt x="280758" y="151067"/>
                        <a:pt x="275995" y="161121"/>
                      </a:cubicBezTo>
                      <a:cubicBezTo>
                        <a:pt x="271233" y="171175"/>
                        <a:pt x="265676" y="176466"/>
                        <a:pt x="247420" y="184933"/>
                      </a:cubicBezTo>
                      <a:cubicBezTo>
                        <a:pt x="229164" y="193400"/>
                        <a:pt x="195561" y="207688"/>
                        <a:pt x="166457" y="211921"/>
                      </a:cubicBezTo>
                      <a:cubicBezTo>
                        <a:pt x="137353" y="216154"/>
                        <a:pt x="99518" y="227266"/>
                        <a:pt x="72795" y="210333"/>
                      </a:cubicBezTo>
                      <a:cubicBezTo>
                        <a:pt x="46072" y="193400"/>
                        <a:pt x="9294" y="91535"/>
                        <a:pt x="1357" y="83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" name="フリーフォーム: 図形 6">
                  <a:extLst>
                    <a:ext uri="{FF2B5EF4-FFF2-40B4-BE49-F238E27FC236}">
                      <a16:creationId xmlns:a16="http://schemas.microsoft.com/office/drawing/2014/main" id="{4B4FEEE0-48E2-4E05-A7E8-5D45BCC53105}"/>
                    </a:ext>
                  </a:extLst>
                </p:cNvPr>
                <p:cNvSpPr/>
                <p:nvPr/>
              </p:nvSpPr>
              <p:spPr>
                <a:xfrm>
                  <a:off x="5988064" y="1382178"/>
                  <a:ext cx="136973" cy="58616"/>
                </a:xfrm>
                <a:custGeom>
                  <a:avLst/>
                  <a:gdLst>
                    <a:gd name="connsiteX0" fmla="*/ 239 w 121877"/>
                    <a:gd name="connsiteY0" fmla="*/ 52066 h 52156"/>
                    <a:gd name="connsiteX1" fmla="*/ 46276 w 121877"/>
                    <a:gd name="connsiteY1" fmla="*/ 13966 h 52156"/>
                    <a:gd name="connsiteX2" fmla="*/ 120889 w 121877"/>
                    <a:gd name="connsiteY2" fmla="*/ 25079 h 52156"/>
                    <a:gd name="connsiteX3" fmla="*/ 87551 w 121877"/>
                    <a:gd name="connsiteY3" fmla="*/ 6029 h 52156"/>
                    <a:gd name="connsiteX4" fmla="*/ 65326 w 121877"/>
                    <a:gd name="connsiteY4" fmla="*/ 1266 h 52156"/>
                    <a:gd name="connsiteX5" fmla="*/ 239 w 121877"/>
                    <a:gd name="connsiteY5" fmla="*/ 52066 h 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77" h="52156">
                      <a:moveTo>
                        <a:pt x="239" y="52066"/>
                      </a:moveTo>
                      <a:cubicBezTo>
                        <a:pt x="-2936" y="54183"/>
                        <a:pt x="26168" y="18464"/>
                        <a:pt x="46276" y="13966"/>
                      </a:cubicBezTo>
                      <a:cubicBezTo>
                        <a:pt x="66384" y="9468"/>
                        <a:pt x="114010" y="26402"/>
                        <a:pt x="120889" y="25079"/>
                      </a:cubicBezTo>
                      <a:cubicBezTo>
                        <a:pt x="127768" y="23756"/>
                        <a:pt x="96811" y="9998"/>
                        <a:pt x="87551" y="6029"/>
                      </a:cubicBezTo>
                      <a:cubicBezTo>
                        <a:pt x="78291" y="2060"/>
                        <a:pt x="78026" y="-2173"/>
                        <a:pt x="65326" y="1266"/>
                      </a:cubicBezTo>
                      <a:cubicBezTo>
                        <a:pt x="52626" y="4705"/>
                        <a:pt x="3414" y="49949"/>
                        <a:pt x="239" y="520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" name="フリーフォーム: 図形 7">
                  <a:extLst>
                    <a:ext uri="{FF2B5EF4-FFF2-40B4-BE49-F238E27FC236}">
                      <a16:creationId xmlns:a16="http://schemas.microsoft.com/office/drawing/2014/main" id="{0FF5C660-41B6-478F-A9D8-3AC5595190E1}"/>
                    </a:ext>
                  </a:extLst>
                </p:cNvPr>
                <p:cNvSpPr/>
                <p:nvPr/>
              </p:nvSpPr>
              <p:spPr>
                <a:xfrm>
                  <a:off x="6108524" y="1359652"/>
                  <a:ext cx="323328" cy="253137"/>
                </a:xfrm>
                <a:custGeom>
                  <a:avLst/>
                  <a:gdLst>
                    <a:gd name="connsiteX0" fmla="*/ 66092 w 287694"/>
                    <a:gd name="connsiteY0" fmla="*/ 5435 h 225239"/>
                    <a:gd name="connsiteX1" fmla="*/ 2592 w 287694"/>
                    <a:gd name="connsiteY1" fmla="*/ 72110 h 225239"/>
                    <a:gd name="connsiteX2" fmla="*/ 12117 w 287694"/>
                    <a:gd name="connsiteY2" fmla="*/ 65760 h 225239"/>
                    <a:gd name="connsiteX3" fmla="*/ 10530 w 287694"/>
                    <a:gd name="connsiteY3" fmla="*/ 130848 h 225239"/>
                    <a:gd name="connsiteX4" fmla="*/ 7355 w 287694"/>
                    <a:gd name="connsiteY4" fmla="*/ 107035 h 225239"/>
                    <a:gd name="connsiteX5" fmla="*/ 26405 w 287694"/>
                    <a:gd name="connsiteY5" fmla="*/ 191173 h 225239"/>
                    <a:gd name="connsiteX6" fmla="*/ 18467 w 287694"/>
                    <a:gd name="connsiteY6" fmla="*/ 157835 h 225239"/>
                    <a:gd name="connsiteX7" fmla="*/ 93080 w 287694"/>
                    <a:gd name="connsiteY7" fmla="*/ 218160 h 225239"/>
                    <a:gd name="connsiteX8" fmla="*/ 78792 w 287694"/>
                    <a:gd name="connsiteY8" fmla="*/ 210223 h 225239"/>
                    <a:gd name="connsiteX9" fmla="*/ 172455 w 287694"/>
                    <a:gd name="connsiteY9" fmla="*/ 224510 h 225239"/>
                    <a:gd name="connsiteX10" fmla="*/ 250242 w 287694"/>
                    <a:gd name="connsiteY10" fmla="*/ 183235 h 225239"/>
                    <a:gd name="connsiteX11" fmla="*/ 229605 w 287694"/>
                    <a:gd name="connsiteY11" fmla="*/ 199110 h 225239"/>
                    <a:gd name="connsiteX12" fmla="*/ 278817 w 287694"/>
                    <a:gd name="connsiteY12" fmla="*/ 138785 h 225239"/>
                    <a:gd name="connsiteX13" fmla="*/ 272467 w 287694"/>
                    <a:gd name="connsiteY13" fmla="*/ 135610 h 225239"/>
                    <a:gd name="connsiteX14" fmla="*/ 274055 w 287694"/>
                    <a:gd name="connsiteY14" fmla="*/ 60998 h 225239"/>
                    <a:gd name="connsiteX15" fmla="*/ 242305 w 287694"/>
                    <a:gd name="connsiteY15" fmla="*/ 27660 h 225239"/>
                    <a:gd name="connsiteX16" fmla="*/ 172455 w 287694"/>
                    <a:gd name="connsiteY16" fmla="*/ 2260 h 225239"/>
                    <a:gd name="connsiteX17" fmla="*/ 259767 w 287694"/>
                    <a:gd name="connsiteY17" fmla="*/ 54648 h 225239"/>
                    <a:gd name="connsiteX18" fmla="*/ 175630 w 287694"/>
                    <a:gd name="connsiteY18" fmla="*/ 8610 h 225239"/>
                    <a:gd name="connsiteX19" fmla="*/ 147055 w 287694"/>
                    <a:gd name="connsiteY19" fmla="*/ 673 h 225239"/>
                    <a:gd name="connsiteX20" fmla="*/ 128005 w 287694"/>
                    <a:gd name="connsiteY20" fmla="*/ 3848 h 225239"/>
                    <a:gd name="connsiteX21" fmla="*/ 221667 w 287694"/>
                    <a:gd name="connsiteY21" fmla="*/ 30835 h 225239"/>
                    <a:gd name="connsiteX22" fmla="*/ 274055 w 287694"/>
                    <a:gd name="connsiteY22" fmla="*/ 83223 h 225239"/>
                    <a:gd name="connsiteX23" fmla="*/ 286755 w 287694"/>
                    <a:gd name="connsiteY23" fmla="*/ 116560 h 225239"/>
                    <a:gd name="connsiteX24" fmla="*/ 255005 w 287694"/>
                    <a:gd name="connsiteY24" fmla="*/ 178473 h 225239"/>
                    <a:gd name="connsiteX25" fmla="*/ 207380 w 287694"/>
                    <a:gd name="connsiteY25" fmla="*/ 219748 h 225239"/>
                    <a:gd name="connsiteX26" fmla="*/ 72442 w 287694"/>
                    <a:gd name="connsiteY26" fmla="*/ 218160 h 225239"/>
                    <a:gd name="connsiteX27" fmla="*/ 29580 w 287694"/>
                    <a:gd name="connsiteY27" fmla="*/ 181648 h 225239"/>
                    <a:gd name="connsiteX28" fmla="*/ 8942 w 287694"/>
                    <a:gd name="connsiteY28" fmla="*/ 135610 h 225239"/>
                    <a:gd name="connsiteX29" fmla="*/ 13705 w 287694"/>
                    <a:gd name="connsiteY29" fmla="*/ 81635 h 225239"/>
                    <a:gd name="connsiteX30" fmla="*/ 66092 w 287694"/>
                    <a:gd name="connsiteY30" fmla="*/ 5435 h 22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87694" h="225239">
                      <a:moveTo>
                        <a:pt x="66092" y="5435"/>
                      </a:moveTo>
                      <a:cubicBezTo>
                        <a:pt x="64240" y="3848"/>
                        <a:pt x="11588" y="62056"/>
                        <a:pt x="2592" y="72110"/>
                      </a:cubicBezTo>
                      <a:cubicBezTo>
                        <a:pt x="-6404" y="82164"/>
                        <a:pt x="10794" y="55970"/>
                        <a:pt x="12117" y="65760"/>
                      </a:cubicBezTo>
                      <a:cubicBezTo>
                        <a:pt x="13440" y="75550"/>
                        <a:pt x="11324" y="123969"/>
                        <a:pt x="10530" y="130848"/>
                      </a:cubicBezTo>
                      <a:cubicBezTo>
                        <a:pt x="9736" y="137727"/>
                        <a:pt x="4709" y="96981"/>
                        <a:pt x="7355" y="107035"/>
                      </a:cubicBezTo>
                      <a:cubicBezTo>
                        <a:pt x="10001" y="117089"/>
                        <a:pt x="24553" y="182706"/>
                        <a:pt x="26405" y="191173"/>
                      </a:cubicBezTo>
                      <a:cubicBezTo>
                        <a:pt x="28257" y="199640"/>
                        <a:pt x="7355" y="153337"/>
                        <a:pt x="18467" y="157835"/>
                      </a:cubicBezTo>
                      <a:cubicBezTo>
                        <a:pt x="29579" y="162333"/>
                        <a:pt x="83026" y="209429"/>
                        <a:pt x="93080" y="218160"/>
                      </a:cubicBezTo>
                      <a:cubicBezTo>
                        <a:pt x="103134" y="226891"/>
                        <a:pt x="65563" y="209165"/>
                        <a:pt x="78792" y="210223"/>
                      </a:cubicBezTo>
                      <a:cubicBezTo>
                        <a:pt x="92021" y="211281"/>
                        <a:pt x="143880" y="229008"/>
                        <a:pt x="172455" y="224510"/>
                      </a:cubicBezTo>
                      <a:cubicBezTo>
                        <a:pt x="201030" y="220012"/>
                        <a:pt x="240717" y="187468"/>
                        <a:pt x="250242" y="183235"/>
                      </a:cubicBezTo>
                      <a:cubicBezTo>
                        <a:pt x="259767" y="179002"/>
                        <a:pt x="224843" y="206518"/>
                        <a:pt x="229605" y="199110"/>
                      </a:cubicBezTo>
                      <a:cubicBezTo>
                        <a:pt x="234368" y="191702"/>
                        <a:pt x="271673" y="149368"/>
                        <a:pt x="278817" y="138785"/>
                      </a:cubicBezTo>
                      <a:cubicBezTo>
                        <a:pt x="285961" y="128202"/>
                        <a:pt x="273261" y="148574"/>
                        <a:pt x="272467" y="135610"/>
                      </a:cubicBezTo>
                      <a:cubicBezTo>
                        <a:pt x="271673" y="122646"/>
                        <a:pt x="279082" y="78989"/>
                        <a:pt x="274055" y="60998"/>
                      </a:cubicBezTo>
                      <a:cubicBezTo>
                        <a:pt x="269028" y="43007"/>
                        <a:pt x="259238" y="37450"/>
                        <a:pt x="242305" y="27660"/>
                      </a:cubicBezTo>
                      <a:cubicBezTo>
                        <a:pt x="225372" y="17870"/>
                        <a:pt x="169545" y="-2238"/>
                        <a:pt x="172455" y="2260"/>
                      </a:cubicBezTo>
                      <a:cubicBezTo>
                        <a:pt x="175365" y="6758"/>
                        <a:pt x="259238" y="53590"/>
                        <a:pt x="259767" y="54648"/>
                      </a:cubicBezTo>
                      <a:cubicBezTo>
                        <a:pt x="260296" y="55706"/>
                        <a:pt x="194415" y="17606"/>
                        <a:pt x="175630" y="8610"/>
                      </a:cubicBezTo>
                      <a:cubicBezTo>
                        <a:pt x="156845" y="-386"/>
                        <a:pt x="154992" y="1467"/>
                        <a:pt x="147055" y="673"/>
                      </a:cubicBezTo>
                      <a:cubicBezTo>
                        <a:pt x="139118" y="-121"/>
                        <a:pt x="115570" y="-1179"/>
                        <a:pt x="128005" y="3848"/>
                      </a:cubicBezTo>
                      <a:cubicBezTo>
                        <a:pt x="140440" y="8875"/>
                        <a:pt x="197325" y="17606"/>
                        <a:pt x="221667" y="30835"/>
                      </a:cubicBezTo>
                      <a:cubicBezTo>
                        <a:pt x="246009" y="44064"/>
                        <a:pt x="263207" y="68936"/>
                        <a:pt x="274055" y="83223"/>
                      </a:cubicBezTo>
                      <a:cubicBezTo>
                        <a:pt x="284903" y="97510"/>
                        <a:pt x="289930" y="100685"/>
                        <a:pt x="286755" y="116560"/>
                      </a:cubicBezTo>
                      <a:cubicBezTo>
                        <a:pt x="283580" y="132435"/>
                        <a:pt x="268234" y="161275"/>
                        <a:pt x="255005" y="178473"/>
                      </a:cubicBezTo>
                      <a:cubicBezTo>
                        <a:pt x="241776" y="195671"/>
                        <a:pt x="237807" y="213134"/>
                        <a:pt x="207380" y="219748"/>
                      </a:cubicBezTo>
                      <a:cubicBezTo>
                        <a:pt x="176953" y="226362"/>
                        <a:pt x="102075" y="224510"/>
                        <a:pt x="72442" y="218160"/>
                      </a:cubicBezTo>
                      <a:cubicBezTo>
                        <a:pt x="42809" y="211810"/>
                        <a:pt x="40163" y="195406"/>
                        <a:pt x="29580" y="181648"/>
                      </a:cubicBezTo>
                      <a:cubicBezTo>
                        <a:pt x="18997" y="167890"/>
                        <a:pt x="11588" y="152279"/>
                        <a:pt x="8942" y="135610"/>
                      </a:cubicBezTo>
                      <a:cubicBezTo>
                        <a:pt x="6296" y="118941"/>
                        <a:pt x="6032" y="99626"/>
                        <a:pt x="13705" y="81635"/>
                      </a:cubicBezTo>
                      <a:cubicBezTo>
                        <a:pt x="21378" y="63644"/>
                        <a:pt x="67944" y="7022"/>
                        <a:pt x="66092" y="54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" name="フリーフォーム: 図形 8">
                  <a:extLst>
                    <a:ext uri="{FF2B5EF4-FFF2-40B4-BE49-F238E27FC236}">
                      <a16:creationId xmlns:a16="http://schemas.microsoft.com/office/drawing/2014/main" id="{C2BDE33D-D368-45E5-B242-EB3689E48E22}"/>
                    </a:ext>
                  </a:extLst>
                </p:cNvPr>
                <p:cNvSpPr/>
                <p:nvPr/>
              </p:nvSpPr>
              <p:spPr>
                <a:xfrm>
                  <a:off x="6173846" y="1360385"/>
                  <a:ext cx="184310" cy="16179"/>
                </a:xfrm>
                <a:custGeom>
                  <a:avLst/>
                  <a:gdLst>
                    <a:gd name="connsiteX0" fmla="*/ 32 w 163997"/>
                    <a:gd name="connsiteY0" fmla="*/ 11133 h 14396"/>
                    <a:gd name="connsiteX1" fmla="*/ 85757 w 163997"/>
                    <a:gd name="connsiteY1" fmla="*/ 21 h 14396"/>
                    <a:gd name="connsiteX2" fmla="*/ 163544 w 163997"/>
                    <a:gd name="connsiteY2" fmla="*/ 14308 h 14396"/>
                    <a:gd name="connsiteX3" fmla="*/ 115919 w 163997"/>
                    <a:gd name="connsiteY3" fmla="*/ 6371 h 14396"/>
                    <a:gd name="connsiteX4" fmla="*/ 76232 w 163997"/>
                    <a:gd name="connsiteY4" fmla="*/ 12721 h 14396"/>
                    <a:gd name="connsiteX5" fmla="*/ 32 w 163997"/>
                    <a:gd name="connsiteY5" fmla="*/ 11133 h 1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997" h="14396">
                      <a:moveTo>
                        <a:pt x="32" y="11133"/>
                      </a:moveTo>
                      <a:cubicBezTo>
                        <a:pt x="1620" y="9016"/>
                        <a:pt x="58505" y="-508"/>
                        <a:pt x="85757" y="21"/>
                      </a:cubicBezTo>
                      <a:cubicBezTo>
                        <a:pt x="113009" y="550"/>
                        <a:pt x="158517" y="13250"/>
                        <a:pt x="163544" y="14308"/>
                      </a:cubicBezTo>
                      <a:cubicBezTo>
                        <a:pt x="168571" y="15366"/>
                        <a:pt x="130471" y="6635"/>
                        <a:pt x="115919" y="6371"/>
                      </a:cubicBezTo>
                      <a:cubicBezTo>
                        <a:pt x="101367" y="6106"/>
                        <a:pt x="96340" y="12986"/>
                        <a:pt x="76232" y="12721"/>
                      </a:cubicBezTo>
                      <a:cubicBezTo>
                        <a:pt x="56124" y="12456"/>
                        <a:pt x="-1556" y="13250"/>
                        <a:pt x="32" y="11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: 図形 9">
                  <a:extLst>
                    <a:ext uri="{FF2B5EF4-FFF2-40B4-BE49-F238E27FC236}">
                      <a16:creationId xmlns:a16="http://schemas.microsoft.com/office/drawing/2014/main" id="{3EE62696-1AD5-4A03-A3E3-CC248A9DF3AC}"/>
                    </a:ext>
                  </a:extLst>
                </p:cNvPr>
                <p:cNvSpPr/>
                <p:nvPr/>
              </p:nvSpPr>
              <p:spPr>
                <a:xfrm>
                  <a:off x="5753297" y="1387821"/>
                  <a:ext cx="210277" cy="63631"/>
                </a:xfrm>
                <a:custGeom>
                  <a:avLst/>
                  <a:gdLst>
                    <a:gd name="connsiteX0" fmla="*/ 1169 w 187102"/>
                    <a:gd name="connsiteY0" fmla="*/ 56570 h 56618"/>
                    <a:gd name="connsiteX1" fmla="*/ 82132 w 187102"/>
                    <a:gd name="connsiteY1" fmla="*/ 5770 h 56618"/>
                    <a:gd name="connsiteX2" fmla="*/ 124994 w 187102"/>
                    <a:gd name="connsiteY2" fmla="*/ 5770 h 56618"/>
                    <a:gd name="connsiteX3" fmla="*/ 186907 w 187102"/>
                    <a:gd name="connsiteY3" fmla="*/ 47045 h 56618"/>
                    <a:gd name="connsiteX4" fmla="*/ 140869 w 187102"/>
                    <a:gd name="connsiteY4" fmla="*/ 18470 h 56618"/>
                    <a:gd name="connsiteX5" fmla="*/ 42444 w 187102"/>
                    <a:gd name="connsiteY5" fmla="*/ 15295 h 56618"/>
                    <a:gd name="connsiteX6" fmla="*/ 1169 w 187102"/>
                    <a:gd name="connsiteY6" fmla="*/ 56570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102" h="56618">
                      <a:moveTo>
                        <a:pt x="1169" y="56570"/>
                      </a:moveTo>
                      <a:cubicBezTo>
                        <a:pt x="7784" y="54983"/>
                        <a:pt x="61494" y="14237"/>
                        <a:pt x="82132" y="5770"/>
                      </a:cubicBezTo>
                      <a:cubicBezTo>
                        <a:pt x="102770" y="-2697"/>
                        <a:pt x="107532" y="-1109"/>
                        <a:pt x="124994" y="5770"/>
                      </a:cubicBezTo>
                      <a:cubicBezTo>
                        <a:pt x="142456" y="12649"/>
                        <a:pt x="184261" y="44928"/>
                        <a:pt x="186907" y="47045"/>
                      </a:cubicBezTo>
                      <a:cubicBezTo>
                        <a:pt x="189553" y="49162"/>
                        <a:pt x="164946" y="23762"/>
                        <a:pt x="140869" y="18470"/>
                      </a:cubicBezTo>
                      <a:cubicBezTo>
                        <a:pt x="116792" y="13178"/>
                        <a:pt x="67844" y="10003"/>
                        <a:pt x="42444" y="15295"/>
                      </a:cubicBezTo>
                      <a:cubicBezTo>
                        <a:pt x="17044" y="20587"/>
                        <a:pt x="-5446" y="58157"/>
                        <a:pt x="1169" y="56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" name="フリーフォーム: 図形 10">
                  <a:extLst>
                    <a:ext uri="{FF2B5EF4-FFF2-40B4-BE49-F238E27FC236}">
                      <a16:creationId xmlns:a16="http://schemas.microsoft.com/office/drawing/2014/main" id="{CC9637D1-FCA5-4377-84FD-220C14B08981}"/>
                    </a:ext>
                  </a:extLst>
                </p:cNvPr>
                <p:cNvSpPr/>
                <p:nvPr/>
              </p:nvSpPr>
              <p:spPr>
                <a:xfrm>
                  <a:off x="5711695" y="1409282"/>
                  <a:ext cx="264507" cy="63580"/>
                </a:xfrm>
                <a:custGeom>
                  <a:avLst/>
                  <a:gdLst>
                    <a:gd name="connsiteX0" fmla="*/ 57236 w 235356"/>
                    <a:gd name="connsiteY0" fmla="*/ 45413 h 56573"/>
                    <a:gd name="connsiteX1" fmla="*/ 119149 w 235356"/>
                    <a:gd name="connsiteY1" fmla="*/ 16838 h 56573"/>
                    <a:gd name="connsiteX2" fmla="*/ 184236 w 235356"/>
                    <a:gd name="connsiteY2" fmla="*/ 34300 h 56573"/>
                    <a:gd name="connsiteX3" fmla="*/ 235036 w 235356"/>
                    <a:gd name="connsiteY3" fmla="*/ 56525 h 56573"/>
                    <a:gd name="connsiteX4" fmla="*/ 203286 w 235356"/>
                    <a:gd name="connsiteY4" fmla="*/ 27950 h 56573"/>
                    <a:gd name="connsiteX5" fmla="*/ 152486 w 235356"/>
                    <a:gd name="connsiteY5" fmla="*/ 4138 h 56573"/>
                    <a:gd name="connsiteX6" fmla="*/ 96924 w 235356"/>
                    <a:gd name="connsiteY6" fmla="*/ 4138 h 56573"/>
                    <a:gd name="connsiteX7" fmla="*/ 1674 w 235356"/>
                    <a:gd name="connsiteY7" fmla="*/ 45413 h 56573"/>
                    <a:gd name="connsiteX8" fmla="*/ 57236 w 235356"/>
                    <a:gd name="connsiteY8" fmla="*/ 45413 h 5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356" h="56573">
                      <a:moveTo>
                        <a:pt x="57236" y="45413"/>
                      </a:moveTo>
                      <a:cubicBezTo>
                        <a:pt x="76815" y="40651"/>
                        <a:pt x="97982" y="18690"/>
                        <a:pt x="119149" y="16838"/>
                      </a:cubicBezTo>
                      <a:cubicBezTo>
                        <a:pt x="140316" y="14986"/>
                        <a:pt x="164922" y="27686"/>
                        <a:pt x="184236" y="34300"/>
                      </a:cubicBezTo>
                      <a:cubicBezTo>
                        <a:pt x="203550" y="40914"/>
                        <a:pt x="231861" y="57583"/>
                        <a:pt x="235036" y="56525"/>
                      </a:cubicBezTo>
                      <a:cubicBezTo>
                        <a:pt x="238211" y="55467"/>
                        <a:pt x="217044" y="36681"/>
                        <a:pt x="203286" y="27950"/>
                      </a:cubicBezTo>
                      <a:cubicBezTo>
                        <a:pt x="189528" y="19219"/>
                        <a:pt x="170213" y="8107"/>
                        <a:pt x="152486" y="4138"/>
                      </a:cubicBezTo>
                      <a:cubicBezTo>
                        <a:pt x="134759" y="169"/>
                        <a:pt x="122059" y="-2741"/>
                        <a:pt x="96924" y="4138"/>
                      </a:cubicBezTo>
                      <a:cubicBezTo>
                        <a:pt x="71789" y="11017"/>
                        <a:pt x="12786" y="37475"/>
                        <a:pt x="1674" y="45413"/>
                      </a:cubicBezTo>
                      <a:cubicBezTo>
                        <a:pt x="-9439" y="53351"/>
                        <a:pt x="37657" y="50175"/>
                        <a:pt x="57236" y="45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" name="フリーフォーム: 図形 11">
                  <a:extLst>
                    <a:ext uri="{FF2B5EF4-FFF2-40B4-BE49-F238E27FC236}">
                      <a16:creationId xmlns:a16="http://schemas.microsoft.com/office/drawing/2014/main" id="{2331260C-D4E0-4E7D-84FB-69D6EEEA20CD}"/>
                    </a:ext>
                  </a:extLst>
                </p:cNvPr>
                <p:cNvSpPr/>
                <p:nvPr/>
              </p:nvSpPr>
              <p:spPr>
                <a:xfrm>
                  <a:off x="5752824" y="1460117"/>
                  <a:ext cx="225222" cy="27199"/>
                </a:xfrm>
                <a:custGeom>
                  <a:avLst/>
                  <a:gdLst>
                    <a:gd name="connsiteX0" fmla="*/ 3 w 200400"/>
                    <a:gd name="connsiteY0" fmla="*/ 180 h 24201"/>
                    <a:gd name="connsiteX1" fmla="*/ 93665 w 200400"/>
                    <a:gd name="connsiteY1" fmla="*/ 12880 h 24201"/>
                    <a:gd name="connsiteX2" fmla="*/ 198440 w 200400"/>
                    <a:gd name="connsiteY2" fmla="*/ 9705 h 24201"/>
                    <a:gd name="connsiteX3" fmla="*/ 157165 w 200400"/>
                    <a:gd name="connsiteY3" fmla="*/ 17642 h 24201"/>
                    <a:gd name="connsiteX4" fmla="*/ 96840 w 200400"/>
                    <a:gd name="connsiteY4" fmla="*/ 23992 h 24201"/>
                    <a:gd name="connsiteX5" fmla="*/ 3 w 200400"/>
                    <a:gd name="connsiteY5" fmla="*/ 180 h 2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400" h="24201">
                      <a:moveTo>
                        <a:pt x="3" y="180"/>
                      </a:moveTo>
                      <a:cubicBezTo>
                        <a:pt x="-526" y="-1672"/>
                        <a:pt x="60592" y="11293"/>
                        <a:pt x="93665" y="12880"/>
                      </a:cubicBezTo>
                      <a:cubicBezTo>
                        <a:pt x="126738" y="14467"/>
                        <a:pt x="187857" y="8911"/>
                        <a:pt x="198440" y="9705"/>
                      </a:cubicBezTo>
                      <a:cubicBezTo>
                        <a:pt x="209023" y="10499"/>
                        <a:pt x="174098" y="15261"/>
                        <a:pt x="157165" y="17642"/>
                      </a:cubicBezTo>
                      <a:cubicBezTo>
                        <a:pt x="140232" y="20023"/>
                        <a:pt x="120917" y="25315"/>
                        <a:pt x="96840" y="23992"/>
                      </a:cubicBezTo>
                      <a:cubicBezTo>
                        <a:pt x="72763" y="22669"/>
                        <a:pt x="532" y="2032"/>
                        <a:pt x="3" y="1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" name="楕円 14">
                  <a:extLst>
                    <a:ext uri="{FF2B5EF4-FFF2-40B4-BE49-F238E27FC236}">
                      <a16:creationId xmlns:a16="http://schemas.microsoft.com/office/drawing/2014/main" id="{DB6CE582-3592-4318-B3C6-DC8F9D82DD7C}"/>
                    </a:ext>
                  </a:extLst>
                </p:cNvPr>
                <p:cNvSpPr/>
                <p:nvPr/>
              </p:nvSpPr>
              <p:spPr>
                <a:xfrm>
                  <a:off x="5822408" y="1413932"/>
                  <a:ext cx="73149" cy="73149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: 図形 16">
                  <a:extLst>
                    <a:ext uri="{FF2B5EF4-FFF2-40B4-BE49-F238E27FC236}">
                      <a16:creationId xmlns:a16="http://schemas.microsoft.com/office/drawing/2014/main" id="{87F44AA2-7A00-4A0C-83FF-FDC7D050100B}"/>
                    </a:ext>
                  </a:extLst>
                </p:cNvPr>
                <p:cNvSpPr/>
                <p:nvPr/>
              </p:nvSpPr>
              <p:spPr>
                <a:xfrm>
                  <a:off x="5820556" y="1420846"/>
                  <a:ext cx="87547" cy="65458"/>
                </a:xfrm>
                <a:custGeom>
                  <a:avLst/>
                  <a:gdLst>
                    <a:gd name="connsiteX0" fmla="*/ 61 w 77898"/>
                    <a:gd name="connsiteY0" fmla="*/ 3373 h 58244"/>
                    <a:gd name="connsiteX1" fmla="*/ 49273 w 77898"/>
                    <a:gd name="connsiteY1" fmla="*/ 55760 h 58244"/>
                    <a:gd name="connsiteX2" fmla="*/ 65148 w 77898"/>
                    <a:gd name="connsiteY2" fmla="*/ 47823 h 58244"/>
                    <a:gd name="connsiteX3" fmla="*/ 77848 w 77898"/>
                    <a:gd name="connsiteY3" fmla="*/ 30360 h 58244"/>
                    <a:gd name="connsiteX4" fmla="*/ 60386 w 77898"/>
                    <a:gd name="connsiteY4" fmla="*/ 8135 h 58244"/>
                    <a:gd name="connsiteX5" fmla="*/ 61 w 77898"/>
                    <a:gd name="connsiteY5" fmla="*/ 3373 h 5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98" h="58244">
                      <a:moveTo>
                        <a:pt x="61" y="3373"/>
                      </a:moveTo>
                      <a:cubicBezTo>
                        <a:pt x="-1791" y="11311"/>
                        <a:pt x="38425" y="48352"/>
                        <a:pt x="49273" y="55760"/>
                      </a:cubicBezTo>
                      <a:cubicBezTo>
                        <a:pt x="60121" y="63168"/>
                        <a:pt x="60386" y="52056"/>
                        <a:pt x="65148" y="47823"/>
                      </a:cubicBezTo>
                      <a:cubicBezTo>
                        <a:pt x="69910" y="43590"/>
                        <a:pt x="78642" y="36975"/>
                        <a:pt x="77848" y="30360"/>
                      </a:cubicBezTo>
                      <a:cubicBezTo>
                        <a:pt x="77054" y="23745"/>
                        <a:pt x="68059" y="12898"/>
                        <a:pt x="60386" y="8135"/>
                      </a:cubicBezTo>
                      <a:cubicBezTo>
                        <a:pt x="52713" y="3372"/>
                        <a:pt x="1913" y="-4565"/>
                        <a:pt x="61" y="3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: 図形 18">
                  <a:extLst>
                    <a:ext uri="{FF2B5EF4-FFF2-40B4-BE49-F238E27FC236}">
                      <a16:creationId xmlns:a16="http://schemas.microsoft.com/office/drawing/2014/main" id="{7AC8F694-FB55-48D0-9B9C-3C6ED6574BE1}"/>
                    </a:ext>
                  </a:extLst>
                </p:cNvPr>
                <p:cNvSpPr/>
                <p:nvPr/>
              </p:nvSpPr>
              <p:spPr>
                <a:xfrm>
                  <a:off x="5779287" y="1483016"/>
                  <a:ext cx="202660" cy="48786"/>
                </a:xfrm>
                <a:custGeom>
                  <a:avLst/>
                  <a:gdLst>
                    <a:gd name="connsiteX0" fmla="*/ 269 w 180325"/>
                    <a:gd name="connsiteY0" fmla="*/ 25842 h 43409"/>
                    <a:gd name="connsiteX1" fmla="*/ 82819 w 180325"/>
                    <a:gd name="connsiteY1" fmla="*/ 30605 h 43409"/>
                    <a:gd name="connsiteX2" fmla="*/ 178069 w 180325"/>
                    <a:gd name="connsiteY2" fmla="*/ 442 h 43409"/>
                    <a:gd name="connsiteX3" fmla="*/ 146319 w 180325"/>
                    <a:gd name="connsiteY3" fmla="*/ 14730 h 43409"/>
                    <a:gd name="connsiteX4" fmla="*/ 100282 w 180325"/>
                    <a:gd name="connsiteY4" fmla="*/ 43305 h 43409"/>
                    <a:gd name="connsiteX5" fmla="*/ 136794 w 180325"/>
                    <a:gd name="connsiteY5" fmla="*/ 3617 h 43409"/>
                    <a:gd name="connsiteX6" fmla="*/ 90757 w 180325"/>
                    <a:gd name="connsiteY6" fmla="*/ 17905 h 43409"/>
                    <a:gd name="connsiteX7" fmla="*/ 57419 w 180325"/>
                    <a:gd name="connsiteY7" fmla="*/ 27430 h 43409"/>
                    <a:gd name="connsiteX8" fmla="*/ 269 w 180325"/>
                    <a:gd name="connsiteY8" fmla="*/ 25842 h 43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25" h="43409">
                      <a:moveTo>
                        <a:pt x="269" y="25842"/>
                      </a:moveTo>
                      <a:cubicBezTo>
                        <a:pt x="4502" y="26371"/>
                        <a:pt x="53186" y="34838"/>
                        <a:pt x="82819" y="30605"/>
                      </a:cubicBezTo>
                      <a:cubicBezTo>
                        <a:pt x="112452" y="26372"/>
                        <a:pt x="167486" y="3088"/>
                        <a:pt x="178069" y="442"/>
                      </a:cubicBezTo>
                      <a:cubicBezTo>
                        <a:pt x="188652" y="-2204"/>
                        <a:pt x="159283" y="7586"/>
                        <a:pt x="146319" y="14730"/>
                      </a:cubicBezTo>
                      <a:cubicBezTo>
                        <a:pt x="133355" y="21874"/>
                        <a:pt x="101869" y="45157"/>
                        <a:pt x="100282" y="43305"/>
                      </a:cubicBezTo>
                      <a:cubicBezTo>
                        <a:pt x="98695" y="41453"/>
                        <a:pt x="138381" y="7850"/>
                        <a:pt x="136794" y="3617"/>
                      </a:cubicBezTo>
                      <a:cubicBezTo>
                        <a:pt x="135207" y="-616"/>
                        <a:pt x="103986" y="13936"/>
                        <a:pt x="90757" y="17905"/>
                      </a:cubicBezTo>
                      <a:cubicBezTo>
                        <a:pt x="77528" y="21874"/>
                        <a:pt x="71971" y="25843"/>
                        <a:pt x="57419" y="27430"/>
                      </a:cubicBezTo>
                      <a:cubicBezTo>
                        <a:pt x="42867" y="29017"/>
                        <a:pt x="-3964" y="25313"/>
                        <a:pt x="269" y="258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: 図形 19">
                  <a:extLst>
                    <a:ext uri="{FF2B5EF4-FFF2-40B4-BE49-F238E27FC236}">
                      <a16:creationId xmlns:a16="http://schemas.microsoft.com/office/drawing/2014/main" id="{65B2A61B-8163-44A3-BE14-B934E229D516}"/>
                    </a:ext>
                  </a:extLst>
                </p:cNvPr>
                <p:cNvSpPr/>
                <p:nvPr/>
              </p:nvSpPr>
              <p:spPr>
                <a:xfrm>
                  <a:off x="6143435" y="1378103"/>
                  <a:ext cx="225687" cy="52007"/>
                </a:xfrm>
                <a:custGeom>
                  <a:avLst/>
                  <a:gdLst>
                    <a:gd name="connsiteX0" fmla="*/ 104 w 200814"/>
                    <a:gd name="connsiteY0" fmla="*/ 46167 h 46275"/>
                    <a:gd name="connsiteX1" fmla="*/ 58842 w 200814"/>
                    <a:gd name="connsiteY1" fmla="*/ 8067 h 46275"/>
                    <a:gd name="connsiteX2" fmla="*/ 95354 w 200814"/>
                    <a:gd name="connsiteY2" fmla="*/ 130 h 46275"/>
                    <a:gd name="connsiteX3" fmla="*/ 147742 w 200814"/>
                    <a:gd name="connsiteY3" fmla="*/ 11242 h 46275"/>
                    <a:gd name="connsiteX4" fmla="*/ 200129 w 200814"/>
                    <a:gd name="connsiteY4" fmla="*/ 41405 h 46275"/>
                    <a:gd name="connsiteX5" fmla="*/ 173142 w 200814"/>
                    <a:gd name="connsiteY5" fmla="*/ 16005 h 46275"/>
                    <a:gd name="connsiteX6" fmla="*/ 109642 w 200814"/>
                    <a:gd name="connsiteY6" fmla="*/ 4892 h 46275"/>
                    <a:gd name="connsiteX7" fmla="*/ 46142 w 200814"/>
                    <a:gd name="connsiteY7" fmla="*/ 19180 h 46275"/>
                    <a:gd name="connsiteX8" fmla="*/ 104 w 200814"/>
                    <a:gd name="connsiteY8" fmla="*/ 46167 h 4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14" h="46275">
                      <a:moveTo>
                        <a:pt x="104" y="46167"/>
                      </a:moveTo>
                      <a:cubicBezTo>
                        <a:pt x="2221" y="44315"/>
                        <a:pt x="42967" y="15740"/>
                        <a:pt x="58842" y="8067"/>
                      </a:cubicBezTo>
                      <a:cubicBezTo>
                        <a:pt x="74717" y="394"/>
                        <a:pt x="80537" y="-399"/>
                        <a:pt x="95354" y="130"/>
                      </a:cubicBezTo>
                      <a:cubicBezTo>
                        <a:pt x="110171" y="659"/>
                        <a:pt x="130280" y="4363"/>
                        <a:pt x="147742" y="11242"/>
                      </a:cubicBezTo>
                      <a:cubicBezTo>
                        <a:pt x="165204" y="18121"/>
                        <a:pt x="195896" y="40611"/>
                        <a:pt x="200129" y="41405"/>
                      </a:cubicBezTo>
                      <a:cubicBezTo>
                        <a:pt x="204362" y="42199"/>
                        <a:pt x="188223" y="22090"/>
                        <a:pt x="173142" y="16005"/>
                      </a:cubicBezTo>
                      <a:cubicBezTo>
                        <a:pt x="158061" y="9920"/>
                        <a:pt x="130809" y="4363"/>
                        <a:pt x="109642" y="4892"/>
                      </a:cubicBezTo>
                      <a:cubicBezTo>
                        <a:pt x="88475" y="5421"/>
                        <a:pt x="63604" y="12830"/>
                        <a:pt x="46142" y="19180"/>
                      </a:cubicBezTo>
                      <a:cubicBezTo>
                        <a:pt x="28680" y="25530"/>
                        <a:pt x="-2013" y="48019"/>
                        <a:pt x="104" y="461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" name="フリーフォーム: 図形 20">
                  <a:extLst>
                    <a:ext uri="{FF2B5EF4-FFF2-40B4-BE49-F238E27FC236}">
                      <a16:creationId xmlns:a16="http://schemas.microsoft.com/office/drawing/2014/main" id="{1AA69162-C01F-46F7-8B35-45081A28EEB2}"/>
                    </a:ext>
                  </a:extLst>
                </p:cNvPr>
                <p:cNvSpPr/>
                <p:nvPr/>
              </p:nvSpPr>
              <p:spPr>
                <a:xfrm>
                  <a:off x="6152394" y="1390733"/>
                  <a:ext cx="210951" cy="67808"/>
                </a:xfrm>
                <a:custGeom>
                  <a:avLst/>
                  <a:gdLst>
                    <a:gd name="connsiteX0" fmla="*/ 70 w 187702"/>
                    <a:gd name="connsiteY0" fmla="*/ 60329 h 60335"/>
                    <a:gd name="connsiteX1" fmla="*/ 47695 w 187702"/>
                    <a:gd name="connsiteY1" fmla="*/ 19054 h 60335"/>
                    <a:gd name="connsiteX2" fmla="*/ 87382 w 187702"/>
                    <a:gd name="connsiteY2" fmla="*/ 4 h 60335"/>
                    <a:gd name="connsiteX3" fmla="*/ 150882 w 187702"/>
                    <a:gd name="connsiteY3" fmla="*/ 17467 h 60335"/>
                    <a:gd name="connsiteX4" fmla="*/ 187395 w 187702"/>
                    <a:gd name="connsiteY4" fmla="*/ 38104 h 60335"/>
                    <a:gd name="connsiteX5" fmla="*/ 166757 w 187702"/>
                    <a:gd name="connsiteY5" fmla="*/ 49217 h 60335"/>
                    <a:gd name="connsiteX6" fmla="*/ 138182 w 187702"/>
                    <a:gd name="connsiteY6" fmla="*/ 57154 h 60335"/>
                    <a:gd name="connsiteX7" fmla="*/ 155645 w 187702"/>
                    <a:gd name="connsiteY7" fmla="*/ 42867 h 60335"/>
                    <a:gd name="connsiteX8" fmla="*/ 139770 w 187702"/>
                    <a:gd name="connsiteY8" fmla="*/ 23817 h 60335"/>
                    <a:gd name="connsiteX9" fmla="*/ 93732 w 187702"/>
                    <a:gd name="connsiteY9" fmla="*/ 15879 h 60335"/>
                    <a:gd name="connsiteX10" fmla="*/ 58807 w 187702"/>
                    <a:gd name="connsiteY10" fmla="*/ 22229 h 60335"/>
                    <a:gd name="connsiteX11" fmla="*/ 70 w 187702"/>
                    <a:gd name="connsiteY11" fmla="*/ 60329 h 6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702" h="60335">
                      <a:moveTo>
                        <a:pt x="70" y="60329"/>
                      </a:moveTo>
                      <a:cubicBezTo>
                        <a:pt x="-1782" y="59800"/>
                        <a:pt x="33143" y="29108"/>
                        <a:pt x="47695" y="19054"/>
                      </a:cubicBezTo>
                      <a:cubicBezTo>
                        <a:pt x="62247" y="9000"/>
                        <a:pt x="70184" y="268"/>
                        <a:pt x="87382" y="4"/>
                      </a:cubicBezTo>
                      <a:cubicBezTo>
                        <a:pt x="104580" y="-260"/>
                        <a:pt x="134213" y="11117"/>
                        <a:pt x="150882" y="17467"/>
                      </a:cubicBezTo>
                      <a:cubicBezTo>
                        <a:pt x="167551" y="23817"/>
                        <a:pt x="184749" y="32812"/>
                        <a:pt x="187395" y="38104"/>
                      </a:cubicBezTo>
                      <a:cubicBezTo>
                        <a:pt x="190041" y="43396"/>
                        <a:pt x="174959" y="46042"/>
                        <a:pt x="166757" y="49217"/>
                      </a:cubicBezTo>
                      <a:cubicBezTo>
                        <a:pt x="158555" y="52392"/>
                        <a:pt x="140034" y="58212"/>
                        <a:pt x="138182" y="57154"/>
                      </a:cubicBezTo>
                      <a:cubicBezTo>
                        <a:pt x="136330" y="56096"/>
                        <a:pt x="155380" y="48423"/>
                        <a:pt x="155645" y="42867"/>
                      </a:cubicBezTo>
                      <a:cubicBezTo>
                        <a:pt x="155910" y="37311"/>
                        <a:pt x="150089" y="28315"/>
                        <a:pt x="139770" y="23817"/>
                      </a:cubicBezTo>
                      <a:cubicBezTo>
                        <a:pt x="129451" y="19319"/>
                        <a:pt x="107226" y="16144"/>
                        <a:pt x="93732" y="15879"/>
                      </a:cubicBezTo>
                      <a:cubicBezTo>
                        <a:pt x="80238" y="15614"/>
                        <a:pt x="66745" y="13233"/>
                        <a:pt x="58807" y="22229"/>
                      </a:cubicBezTo>
                      <a:cubicBezTo>
                        <a:pt x="50870" y="31225"/>
                        <a:pt x="1922" y="60858"/>
                        <a:pt x="70" y="60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フリーフォーム: 図形 22">
                  <a:extLst>
                    <a:ext uri="{FF2B5EF4-FFF2-40B4-BE49-F238E27FC236}">
                      <a16:creationId xmlns:a16="http://schemas.microsoft.com/office/drawing/2014/main" id="{66C262D5-1048-470F-B889-64C3E3948BFA}"/>
                    </a:ext>
                  </a:extLst>
                </p:cNvPr>
                <p:cNvSpPr/>
                <p:nvPr/>
              </p:nvSpPr>
              <p:spPr>
                <a:xfrm>
                  <a:off x="6153747" y="1401376"/>
                  <a:ext cx="187901" cy="75036"/>
                </a:xfrm>
                <a:custGeom>
                  <a:avLst/>
                  <a:gdLst>
                    <a:gd name="connsiteX0" fmla="*/ 167141 w 167192"/>
                    <a:gd name="connsiteY0" fmla="*/ 66734 h 66766"/>
                    <a:gd name="connsiteX1" fmla="*/ 95703 w 167192"/>
                    <a:gd name="connsiteY1" fmla="*/ 52447 h 66766"/>
                    <a:gd name="connsiteX2" fmla="*/ 17916 w 167192"/>
                    <a:gd name="connsiteY2" fmla="*/ 60384 h 66766"/>
                    <a:gd name="connsiteX3" fmla="*/ 453 w 167192"/>
                    <a:gd name="connsiteY3" fmla="*/ 58797 h 66766"/>
                    <a:gd name="connsiteX4" fmla="*/ 29028 w 167192"/>
                    <a:gd name="connsiteY4" fmla="*/ 27047 h 66766"/>
                    <a:gd name="connsiteX5" fmla="*/ 70303 w 167192"/>
                    <a:gd name="connsiteY5" fmla="*/ 59 h 66766"/>
                    <a:gd name="connsiteX6" fmla="*/ 49666 w 167192"/>
                    <a:gd name="connsiteY6" fmla="*/ 20697 h 66766"/>
                    <a:gd name="connsiteX7" fmla="*/ 40141 w 167192"/>
                    <a:gd name="connsiteY7" fmla="*/ 50859 h 66766"/>
                    <a:gd name="connsiteX8" fmla="*/ 84591 w 167192"/>
                    <a:gd name="connsiteY8" fmla="*/ 47684 h 66766"/>
                    <a:gd name="connsiteX9" fmla="*/ 167141 w 167192"/>
                    <a:gd name="connsiteY9" fmla="*/ 66734 h 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192" h="66766">
                      <a:moveTo>
                        <a:pt x="167141" y="66734"/>
                      </a:moveTo>
                      <a:cubicBezTo>
                        <a:pt x="168993" y="67528"/>
                        <a:pt x="120574" y="53505"/>
                        <a:pt x="95703" y="52447"/>
                      </a:cubicBezTo>
                      <a:cubicBezTo>
                        <a:pt x="70832" y="51389"/>
                        <a:pt x="33791" y="59326"/>
                        <a:pt x="17916" y="60384"/>
                      </a:cubicBezTo>
                      <a:cubicBezTo>
                        <a:pt x="2041" y="61442"/>
                        <a:pt x="-1399" y="64353"/>
                        <a:pt x="453" y="58797"/>
                      </a:cubicBezTo>
                      <a:cubicBezTo>
                        <a:pt x="2305" y="53241"/>
                        <a:pt x="17386" y="36837"/>
                        <a:pt x="29028" y="27047"/>
                      </a:cubicBezTo>
                      <a:cubicBezTo>
                        <a:pt x="40670" y="17257"/>
                        <a:pt x="66864" y="1117"/>
                        <a:pt x="70303" y="59"/>
                      </a:cubicBezTo>
                      <a:cubicBezTo>
                        <a:pt x="73742" y="-999"/>
                        <a:pt x="54693" y="12230"/>
                        <a:pt x="49666" y="20697"/>
                      </a:cubicBezTo>
                      <a:cubicBezTo>
                        <a:pt x="44639" y="29164"/>
                        <a:pt x="34320" y="46361"/>
                        <a:pt x="40141" y="50859"/>
                      </a:cubicBezTo>
                      <a:cubicBezTo>
                        <a:pt x="45962" y="55357"/>
                        <a:pt x="65541" y="46890"/>
                        <a:pt x="84591" y="47684"/>
                      </a:cubicBezTo>
                      <a:cubicBezTo>
                        <a:pt x="103641" y="48478"/>
                        <a:pt x="165289" y="65940"/>
                        <a:pt x="167141" y="667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フリーフォーム: 図形 23">
                  <a:extLst>
                    <a:ext uri="{FF2B5EF4-FFF2-40B4-BE49-F238E27FC236}">
                      <a16:creationId xmlns:a16="http://schemas.microsoft.com/office/drawing/2014/main" id="{C7D72D54-AEE9-40D7-9B26-04F184A27B83}"/>
                    </a:ext>
                  </a:extLst>
                </p:cNvPr>
                <p:cNvSpPr/>
                <p:nvPr/>
              </p:nvSpPr>
              <p:spPr>
                <a:xfrm>
                  <a:off x="6208913" y="1400968"/>
                  <a:ext cx="96614" cy="64286"/>
                </a:xfrm>
                <a:custGeom>
                  <a:avLst/>
                  <a:gdLst>
                    <a:gd name="connsiteX0" fmla="*/ 27567 w 85966"/>
                    <a:gd name="connsiteY0" fmla="*/ 3597 h 57201"/>
                    <a:gd name="connsiteX1" fmla="*/ 580 w 85966"/>
                    <a:gd name="connsiteY1" fmla="*/ 51222 h 57201"/>
                    <a:gd name="connsiteX2" fmla="*/ 51380 w 85966"/>
                    <a:gd name="connsiteY2" fmla="*/ 55985 h 57201"/>
                    <a:gd name="connsiteX3" fmla="*/ 79955 w 85966"/>
                    <a:gd name="connsiteY3" fmla="*/ 46460 h 57201"/>
                    <a:gd name="connsiteX4" fmla="*/ 83130 w 85966"/>
                    <a:gd name="connsiteY4" fmla="*/ 8360 h 57201"/>
                    <a:gd name="connsiteX5" fmla="*/ 27567 w 85966"/>
                    <a:gd name="connsiteY5" fmla="*/ 3597 h 57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66" h="57201">
                      <a:moveTo>
                        <a:pt x="27567" y="3597"/>
                      </a:moveTo>
                      <a:cubicBezTo>
                        <a:pt x="13809" y="10741"/>
                        <a:pt x="-3389" y="42491"/>
                        <a:pt x="580" y="51222"/>
                      </a:cubicBezTo>
                      <a:cubicBezTo>
                        <a:pt x="4549" y="59953"/>
                        <a:pt x="38151" y="56779"/>
                        <a:pt x="51380" y="55985"/>
                      </a:cubicBezTo>
                      <a:cubicBezTo>
                        <a:pt x="64609" y="55191"/>
                        <a:pt x="74663" y="54397"/>
                        <a:pt x="79955" y="46460"/>
                      </a:cubicBezTo>
                      <a:cubicBezTo>
                        <a:pt x="85247" y="38523"/>
                        <a:pt x="88686" y="15768"/>
                        <a:pt x="83130" y="8360"/>
                      </a:cubicBezTo>
                      <a:cubicBezTo>
                        <a:pt x="77574" y="952"/>
                        <a:pt x="41325" y="-3547"/>
                        <a:pt x="27567" y="35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: 図形 25">
                  <a:extLst>
                    <a:ext uri="{FF2B5EF4-FFF2-40B4-BE49-F238E27FC236}">
                      <a16:creationId xmlns:a16="http://schemas.microsoft.com/office/drawing/2014/main" id="{2E82835B-6D0B-4E75-967F-9F927869A6D4}"/>
                    </a:ext>
                  </a:extLst>
                </p:cNvPr>
                <p:cNvSpPr/>
                <p:nvPr/>
              </p:nvSpPr>
              <p:spPr>
                <a:xfrm>
                  <a:off x="6129229" y="1449236"/>
                  <a:ext cx="203372" cy="62896"/>
                </a:xfrm>
                <a:custGeom>
                  <a:avLst/>
                  <a:gdLst>
                    <a:gd name="connsiteX0" fmla="*/ 44 w 180958"/>
                    <a:gd name="connsiteY0" fmla="*/ 337 h 55964"/>
                    <a:gd name="connsiteX1" fmla="*/ 60369 w 180958"/>
                    <a:gd name="connsiteY1" fmla="*/ 47962 h 55964"/>
                    <a:gd name="connsiteX2" fmla="*/ 179432 w 180958"/>
                    <a:gd name="connsiteY2" fmla="*/ 55899 h 55964"/>
                    <a:gd name="connsiteX3" fmla="*/ 125457 w 180958"/>
                    <a:gd name="connsiteY3" fmla="*/ 47962 h 55964"/>
                    <a:gd name="connsiteX4" fmla="*/ 90532 w 180958"/>
                    <a:gd name="connsiteY4" fmla="*/ 35262 h 55964"/>
                    <a:gd name="connsiteX5" fmla="*/ 157207 w 180958"/>
                    <a:gd name="connsiteY5" fmla="*/ 30499 h 55964"/>
                    <a:gd name="connsiteX6" fmla="*/ 69894 w 180958"/>
                    <a:gd name="connsiteY6" fmla="*/ 41612 h 55964"/>
                    <a:gd name="connsiteX7" fmla="*/ 50844 w 180958"/>
                    <a:gd name="connsiteY7" fmla="*/ 27324 h 55964"/>
                    <a:gd name="connsiteX8" fmla="*/ 44 w 180958"/>
                    <a:gd name="connsiteY8" fmla="*/ 337 h 5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58" h="55964">
                      <a:moveTo>
                        <a:pt x="44" y="337"/>
                      </a:moveTo>
                      <a:cubicBezTo>
                        <a:pt x="1632" y="3777"/>
                        <a:pt x="30471" y="38702"/>
                        <a:pt x="60369" y="47962"/>
                      </a:cubicBezTo>
                      <a:cubicBezTo>
                        <a:pt x="90267" y="57222"/>
                        <a:pt x="168584" y="55899"/>
                        <a:pt x="179432" y="55899"/>
                      </a:cubicBezTo>
                      <a:cubicBezTo>
                        <a:pt x="190280" y="55899"/>
                        <a:pt x="140274" y="51401"/>
                        <a:pt x="125457" y="47962"/>
                      </a:cubicBezTo>
                      <a:cubicBezTo>
                        <a:pt x="110640" y="44523"/>
                        <a:pt x="85240" y="38172"/>
                        <a:pt x="90532" y="35262"/>
                      </a:cubicBezTo>
                      <a:cubicBezTo>
                        <a:pt x="95824" y="32352"/>
                        <a:pt x="160646" y="29441"/>
                        <a:pt x="157207" y="30499"/>
                      </a:cubicBezTo>
                      <a:cubicBezTo>
                        <a:pt x="153768" y="31557"/>
                        <a:pt x="87621" y="42141"/>
                        <a:pt x="69894" y="41612"/>
                      </a:cubicBezTo>
                      <a:cubicBezTo>
                        <a:pt x="52167" y="41083"/>
                        <a:pt x="61956" y="33939"/>
                        <a:pt x="50844" y="27324"/>
                      </a:cubicBezTo>
                      <a:cubicBezTo>
                        <a:pt x="39732" y="20709"/>
                        <a:pt x="-1544" y="-3103"/>
                        <a:pt x="44" y="3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: 図形 26">
                  <a:extLst>
                    <a:ext uri="{FF2B5EF4-FFF2-40B4-BE49-F238E27FC236}">
                      <a16:creationId xmlns:a16="http://schemas.microsoft.com/office/drawing/2014/main" id="{141C5FF5-C412-44B3-A487-9F2049100BBE}"/>
                    </a:ext>
                  </a:extLst>
                </p:cNvPr>
                <p:cNvSpPr/>
                <p:nvPr/>
              </p:nvSpPr>
              <p:spPr>
                <a:xfrm>
                  <a:off x="5993145" y="1431770"/>
                  <a:ext cx="52293" cy="232135"/>
                </a:xfrm>
                <a:custGeom>
                  <a:avLst/>
                  <a:gdLst>
                    <a:gd name="connsiteX0" fmla="*/ 21118 w 46530"/>
                    <a:gd name="connsiteY0" fmla="*/ 3 h 206551"/>
                    <a:gd name="connsiteX1" fmla="*/ 27468 w 46530"/>
                    <a:gd name="connsiteY1" fmla="*/ 74615 h 206551"/>
                    <a:gd name="connsiteX2" fmla="*/ 6830 w 46530"/>
                    <a:gd name="connsiteY2" fmla="*/ 184153 h 206551"/>
                    <a:gd name="connsiteX3" fmla="*/ 46518 w 46530"/>
                    <a:gd name="connsiteY3" fmla="*/ 206378 h 206551"/>
                    <a:gd name="connsiteX4" fmla="*/ 2068 w 46530"/>
                    <a:gd name="connsiteY4" fmla="*/ 179390 h 206551"/>
                    <a:gd name="connsiteX5" fmla="*/ 8418 w 46530"/>
                    <a:gd name="connsiteY5" fmla="*/ 149228 h 206551"/>
                    <a:gd name="connsiteX6" fmla="*/ 17943 w 46530"/>
                    <a:gd name="connsiteY6" fmla="*/ 128590 h 206551"/>
                    <a:gd name="connsiteX7" fmla="*/ 27468 w 46530"/>
                    <a:gd name="connsiteY7" fmla="*/ 87315 h 206551"/>
                    <a:gd name="connsiteX8" fmla="*/ 41755 w 46530"/>
                    <a:gd name="connsiteY8" fmla="*/ 71440 h 206551"/>
                    <a:gd name="connsiteX9" fmla="*/ 21118 w 46530"/>
                    <a:gd name="connsiteY9" fmla="*/ 3 h 20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530" h="206551">
                      <a:moveTo>
                        <a:pt x="21118" y="3"/>
                      </a:moveTo>
                      <a:cubicBezTo>
                        <a:pt x="18737" y="532"/>
                        <a:pt x="29849" y="43923"/>
                        <a:pt x="27468" y="74615"/>
                      </a:cubicBezTo>
                      <a:cubicBezTo>
                        <a:pt x="25087" y="105307"/>
                        <a:pt x="3655" y="162193"/>
                        <a:pt x="6830" y="184153"/>
                      </a:cubicBezTo>
                      <a:cubicBezTo>
                        <a:pt x="10005" y="206113"/>
                        <a:pt x="47312" y="207172"/>
                        <a:pt x="46518" y="206378"/>
                      </a:cubicBezTo>
                      <a:cubicBezTo>
                        <a:pt x="45724" y="205584"/>
                        <a:pt x="8418" y="188915"/>
                        <a:pt x="2068" y="179390"/>
                      </a:cubicBezTo>
                      <a:cubicBezTo>
                        <a:pt x="-4282" y="169865"/>
                        <a:pt x="5772" y="157695"/>
                        <a:pt x="8418" y="149228"/>
                      </a:cubicBezTo>
                      <a:cubicBezTo>
                        <a:pt x="11064" y="140761"/>
                        <a:pt x="14768" y="138909"/>
                        <a:pt x="17943" y="128590"/>
                      </a:cubicBezTo>
                      <a:cubicBezTo>
                        <a:pt x="21118" y="118271"/>
                        <a:pt x="23499" y="96840"/>
                        <a:pt x="27468" y="87315"/>
                      </a:cubicBezTo>
                      <a:cubicBezTo>
                        <a:pt x="31437" y="77790"/>
                        <a:pt x="41755" y="83611"/>
                        <a:pt x="41755" y="71440"/>
                      </a:cubicBezTo>
                      <a:cubicBezTo>
                        <a:pt x="41755" y="59269"/>
                        <a:pt x="23499" y="-526"/>
                        <a:pt x="21118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フリーフォーム: 図形 27">
                  <a:extLst>
                    <a:ext uri="{FF2B5EF4-FFF2-40B4-BE49-F238E27FC236}">
                      <a16:creationId xmlns:a16="http://schemas.microsoft.com/office/drawing/2014/main" id="{4F50D53C-24AF-4456-9BE9-608B514CB739}"/>
                    </a:ext>
                  </a:extLst>
                </p:cNvPr>
                <p:cNvSpPr/>
                <p:nvPr/>
              </p:nvSpPr>
              <p:spPr>
                <a:xfrm>
                  <a:off x="6038238" y="1423984"/>
                  <a:ext cx="62525" cy="179826"/>
                </a:xfrm>
                <a:custGeom>
                  <a:avLst/>
                  <a:gdLst>
                    <a:gd name="connsiteX0" fmla="*/ 20682 w 55634"/>
                    <a:gd name="connsiteY0" fmla="*/ 2168 h 160007"/>
                    <a:gd name="connsiteX1" fmla="*/ 45 w 55634"/>
                    <a:gd name="connsiteY1" fmla="*/ 146631 h 160007"/>
                    <a:gd name="connsiteX2" fmla="*/ 27032 w 55634"/>
                    <a:gd name="connsiteY2" fmla="*/ 145043 h 160007"/>
                    <a:gd name="connsiteX3" fmla="*/ 55607 w 55634"/>
                    <a:gd name="connsiteY3" fmla="*/ 159331 h 160007"/>
                    <a:gd name="connsiteX4" fmla="*/ 31795 w 55634"/>
                    <a:gd name="connsiteY4" fmla="*/ 154568 h 160007"/>
                    <a:gd name="connsiteX5" fmla="*/ 6395 w 55634"/>
                    <a:gd name="connsiteY5" fmla="*/ 127581 h 160007"/>
                    <a:gd name="connsiteX6" fmla="*/ 23857 w 55634"/>
                    <a:gd name="connsiteY6" fmla="*/ 62493 h 160007"/>
                    <a:gd name="connsiteX7" fmla="*/ 20682 w 55634"/>
                    <a:gd name="connsiteY7" fmla="*/ 2168 h 1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34" h="160007">
                      <a:moveTo>
                        <a:pt x="20682" y="2168"/>
                      </a:moveTo>
                      <a:cubicBezTo>
                        <a:pt x="16713" y="16191"/>
                        <a:pt x="-1013" y="122819"/>
                        <a:pt x="45" y="146631"/>
                      </a:cubicBezTo>
                      <a:cubicBezTo>
                        <a:pt x="1103" y="170443"/>
                        <a:pt x="17772" y="142926"/>
                        <a:pt x="27032" y="145043"/>
                      </a:cubicBezTo>
                      <a:cubicBezTo>
                        <a:pt x="36292" y="147160"/>
                        <a:pt x="54813" y="157744"/>
                        <a:pt x="55607" y="159331"/>
                      </a:cubicBezTo>
                      <a:cubicBezTo>
                        <a:pt x="56401" y="160918"/>
                        <a:pt x="39997" y="159860"/>
                        <a:pt x="31795" y="154568"/>
                      </a:cubicBezTo>
                      <a:cubicBezTo>
                        <a:pt x="23593" y="149276"/>
                        <a:pt x="7718" y="142927"/>
                        <a:pt x="6395" y="127581"/>
                      </a:cubicBezTo>
                      <a:cubicBezTo>
                        <a:pt x="5072" y="112235"/>
                        <a:pt x="20682" y="78897"/>
                        <a:pt x="23857" y="62493"/>
                      </a:cubicBezTo>
                      <a:cubicBezTo>
                        <a:pt x="27032" y="46089"/>
                        <a:pt x="24651" y="-11855"/>
                        <a:pt x="20682" y="216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0A6EF271-72A2-402E-9230-F393327476DE}"/>
                    </a:ext>
                  </a:extLst>
                </p:cNvPr>
                <p:cNvSpPr/>
                <p:nvPr/>
              </p:nvSpPr>
              <p:spPr>
                <a:xfrm>
                  <a:off x="6037992" y="1638729"/>
                  <a:ext cx="91722" cy="19647"/>
                </a:xfrm>
                <a:custGeom>
                  <a:avLst/>
                  <a:gdLst>
                    <a:gd name="connsiteX0" fmla="*/ 264 w 81613"/>
                    <a:gd name="connsiteY0" fmla="*/ 17465 h 17482"/>
                    <a:gd name="connsiteX1" fmla="*/ 79639 w 81613"/>
                    <a:gd name="connsiteY1" fmla="*/ 3178 h 17482"/>
                    <a:gd name="connsiteX2" fmla="*/ 54239 w 81613"/>
                    <a:gd name="connsiteY2" fmla="*/ 3 h 17482"/>
                    <a:gd name="connsiteX3" fmla="*/ 264 w 81613"/>
                    <a:gd name="connsiteY3" fmla="*/ 17465 h 1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613" h="17482">
                      <a:moveTo>
                        <a:pt x="264" y="17465"/>
                      </a:moveTo>
                      <a:cubicBezTo>
                        <a:pt x="4497" y="17994"/>
                        <a:pt x="70643" y="6088"/>
                        <a:pt x="79639" y="3178"/>
                      </a:cubicBezTo>
                      <a:cubicBezTo>
                        <a:pt x="88635" y="268"/>
                        <a:pt x="64558" y="268"/>
                        <a:pt x="54239" y="3"/>
                      </a:cubicBezTo>
                      <a:cubicBezTo>
                        <a:pt x="43920" y="-262"/>
                        <a:pt x="-3969" y="16936"/>
                        <a:pt x="264" y="17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: 図形 31">
                  <a:extLst>
                    <a:ext uri="{FF2B5EF4-FFF2-40B4-BE49-F238E27FC236}">
                      <a16:creationId xmlns:a16="http://schemas.microsoft.com/office/drawing/2014/main" id="{6C702824-D447-442C-AB73-AAE2BDDB9AB8}"/>
                    </a:ext>
                  </a:extLst>
                </p:cNvPr>
                <p:cNvSpPr/>
                <p:nvPr/>
              </p:nvSpPr>
              <p:spPr>
                <a:xfrm>
                  <a:off x="6077488" y="1577807"/>
                  <a:ext cx="52158" cy="67942"/>
                </a:xfrm>
                <a:custGeom>
                  <a:avLst/>
                  <a:gdLst>
                    <a:gd name="connsiteX0" fmla="*/ 46 w 46410"/>
                    <a:gd name="connsiteY0" fmla="*/ 236 h 60454"/>
                    <a:gd name="connsiteX1" fmla="*/ 33383 w 46410"/>
                    <a:gd name="connsiteY1" fmla="*/ 57386 h 60454"/>
                    <a:gd name="connsiteX2" fmla="*/ 46083 w 46410"/>
                    <a:gd name="connsiteY2" fmla="*/ 51036 h 60454"/>
                    <a:gd name="connsiteX3" fmla="*/ 41321 w 46410"/>
                    <a:gd name="connsiteY3" fmla="*/ 36748 h 60454"/>
                    <a:gd name="connsiteX4" fmla="*/ 46 w 46410"/>
                    <a:gd name="connsiteY4" fmla="*/ 236 h 60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10" h="60454">
                      <a:moveTo>
                        <a:pt x="46" y="236"/>
                      </a:moveTo>
                      <a:cubicBezTo>
                        <a:pt x="-1277" y="3676"/>
                        <a:pt x="25710" y="48919"/>
                        <a:pt x="33383" y="57386"/>
                      </a:cubicBezTo>
                      <a:cubicBezTo>
                        <a:pt x="41056" y="65853"/>
                        <a:pt x="44760" y="54476"/>
                        <a:pt x="46083" y="51036"/>
                      </a:cubicBezTo>
                      <a:cubicBezTo>
                        <a:pt x="47406" y="47596"/>
                        <a:pt x="44496" y="41510"/>
                        <a:pt x="41321" y="36748"/>
                      </a:cubicBezTo>
                      <a:cubicBezTo>
                        <a:pt x="38146" y="31986"/>
                        <a:pt x="1369" y="-3204"/>
                        <a:pt x="46" y="23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: 図形 33">
                  <a:extLst>
                    <a:ext uri="{FF2B5EF4-FFF2-40B4-BE49-F238E27FC236}">
                      <a16:creationId xmlns:a16="http://schemas.microsoft.com/office/drawing/2014/main" id="{EF9585E0-3701-4CC4-9A9E-BDAE35C75BAE}"/>
                    </a:ext>
                  </a:extLst>
                </p:cNvPr>
                <p:cNvSpPr/>
                <p:nvPr/>
              </p:nvSpPr>
              <p:spPr>
                <a:xfrm>
                  <a:off x="6077381" y="1435288"/>
                  <a:ext cx="82475" cy="222066"/>
                </a:xfrm>
                <a:custGeom>
                  <a:avLst/>
                  <a:gdLst>
                    <a:gd name="connsiteX0" fmla="*/ 141 w 73385"/>
                    <a:gd name="connsiteY0" fmla="*/ 48 h 197592"/>
                    <a:gd name="connsiteX1" fmla="*/ 16016 w 73385"/>
                    <a:gd name="connsiteY1" fmla="*/ 81010 h 197592"/>
                    <a:gd name="connsiteX2" fmla="*/ 73166 w 73385"/>
                    <a:gd name="connsiteY2" fmla="*/ 185785 h 197592"/>
                    <a:gd name="connsiteX3" fmla="*/ 36653 w 73385"/>
                    <a:gd name="connsiteY3" fmla="*/ 195310 h 197592"/>
                    <a:gd name="connsiteX4" fmla="*/ 62053 w 73385"/>
                    <a:gd name="connsiteY4" fmla="*/ 187373 h 197592"/>
                    <a:gd name="connsiteX5" fmla="*/ 57291 w 73385"/>
                    <a:gd name="connsiteY5" fmla="*/ 161973 h 197592"/>
                    <a:gd name="connsiteX6" fmla="*/ 31891 w 73385"/>
                    <a:gd name="connsiteY6" fmla="*/ 119110 h 197592"/>
                    <a:gd name="connsiteX7" fmla="*/ 9666 w 73385"/>
                    <a:gd name="connsiteY7" fmla="*/ 92123 h 197592"/>
                    <a:gd name="connsiteX8" fmla="*/ 141 w 73385"/>
                    <a:gd name="connsiteY8" fmla="*/ 48 h 19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385" h="197592">
                      <a:moveTo>
                        <a:pt x="141" y="48"/>
                      </a:moveTo>
                      <a:cubicBezTo>
                        <a:pt x="1199" y="-1804"/>
                        <a:pt x="3845" y="50054"/>
                        <a:pt x="16016" y="81010"/>
                      </a:cubicBezTo>
                      <a:cubicBezTo>
                        <a:pt x="28187" y="111966"/>
                        <a:pt x="69727" y="166735"/>
                        <a:pt x="73166" y="185785"/>
                      </a:cubicBezTo>
                      <a:cubicBezTo>
                        <a:pt x="76605" y="204835"/>
                        <a:pt x="38505" y="195045"/>
                        <a:pt x="36653" y="195310"/>
                      </a:cubicBezTo>
                      <a:cubicBezTo>
                        <a:pt x="34801" y="195575"/>
                        <a:pt x="58613" y="192929"/>
                        <a:pt x="62053" y="187373"/>
                      </a:cubicBezTo>
                      <a:cubicBezTo>
                        <a:pt x="65493" y="181817"/>
                        <a:pt x="62318" y="173350"/>
                        <a:pt x="57291" y="161973"/>
                      </a:cubicBezTo>
                      <a:cubicBezTo>
                        <a:pt x="52264" y="150596"/>
                        <a:pt x="39829" y="130752"/>
                        <a:pt x="31891" y="119110"/>
                      </a:cubicBezTo>
                      <a:cubicBezTo>
                        <a:pt x="23954" y="107468"/>
                        <a:pt x="15222" y="109056"/>
                        <a:pt x="9666" y="92123"/>
                      </a:cubicBezTo>
                      <a:cubicBezTo>
                        <a:pt x="4110" y="75190"/>
                        <a:pt x="-917" y="1900"/>
                        <a:pt x="141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" name="フリーフォーム: 図形 34">
                  <a:extLst>
                    <a:ext uri="{FF2B5EF4-FFF2-40B4-BE49-F238E27FC236}">
                      <a16:creationId xmlns:a16="http://schemas.microsoft.com/office/drawing/2014/main" id="{14A3F964-ECD5-4FAA-812D-B1C3856508D9}"/>
                    </a:ext>
                  </a:extLst>
                </p:cNvPr>
                <p:cNvSpPr/>
                <p:nvPr/>
              </p:nvSpPr>
              <p:spPr>
                <a:xfrm>
                  <a:off x="5934348" y="1547738"/>
                  <a:ext cx="73857" cy="120953"/>
                </a:xfrm>
                <a:custGeom>
                  <a:avLst/>
                  <a:gdLst>
                    <a:gd name="connsiteX0" fmla="*/ 65497 w 65717"/>
                    <a:gd name="connsiteY0" fmla="*/ 3 h 107623"/>
                    <a:gd name="connsiteX1" fmla="*/ 13110 w 65717"/>
                    <a:gd name="connsiteY1" fmla="*/ 66678 h 107623"/>
                    <a:gd name="connsiteX2" fmla="*/ 410 w 65717"/>
                    <a:gd name="connsiteY2" fmla="*/ 98428 h 107623"/>
                    <a:gd name="connsiteX3" fmla="*/ 3585 w 65717"/>
                    <a:gd name="connsiteY3" fmla="*/ 106366 h 107623"/>
                    <a:gd name="connsiteX4" fmla="*/ 8347 w 65717"/>
                    <a:gd name="connsiteY4" fmla="*/ 76203 h 107623"/>
                    <a:gd name="connsiteX5" fmla="*/ 30572 w 65717"/>
                    <a:gd name="connsiteY5" fmla="*/ 63503 h 107623"/>
                    <a:gd name="connsiteX6" fmla="*/ 65497 w 65717"/>
                    <a:gd name="connsiteY6" fmla="*/ 3 h 10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17" h="107623">
                      <a:moveTo>
                        <a:pt x="65497" y="3"/>
                      </a:moveTo>
                      <a:cubicBezTo>
                        <a:pt x="62587" y="532"/>
                        <a:pt x="23958" y="50274"/>
                        <a:pt x="13110" y="66678"/>
                      </a:cubicBezTo>
                      <a:cubicBezTo>
                        <a:pt x="2262" y="83082"/>
                        <a:pt x="1997" y="91813"/>
                        <a:pt x="410" y="98428"/>
                      </a:cubicBezTo>
                      <a:cubicBezTo>
                        <a:pt x="-1177" y="105043"/>
                        <a:pt x="2262" y="110070"/>
                        <a:pt x="3585" y="106366"/>
                      </a:cubicBezTo>
                      <a:cubicBezTo>
                        <a:pt x="4908" y="102662"/>
                        <a:pt x="3849" y="83347"/>
                        <a:pt x="8347" y="76203"/>
                      </a:cubicBezTo>
                      <a:cubicBezTo>
                        <a:pt x="12845" y="69059"/>
                        <a:pt x="19460" y="73557"/>
                        <a:pt x="30572" y="63503"/>
                      </a:cubicBezTo>
                      <a:cubicBezTo>
                        <a:pt x="41684" y="53449"/>
                        <a:pt x="68407" y="-526"/>
                        <a:pt x="6549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6AEB3A74-41A1-4F4A-8084-6FEB65E3ECE2}"/>
                    </a:ext>
                  </a:extLst>
                </p:cNvPr>
                <p:cNvSpPr/>
                <p:nvPr/>
              </p:nvSpPr>
              <p:spPr>
                <a:xfrm>
                  <a:off x="5829111" y="1734883"/>
                  <a:ext cx="228826" cy="26984"/>
                </a:xfrm>
                <a:custGeom>
                  <a:avLst/>
                  <a:gdLst>
                    <a:gd name="connsiteX0" fmla="*/ 386 w 203607"/>
                    <a:gd name="connsiteY0" fmla="*/ 23983 h 24010"/>
                    <a:gd name="connsiteX1" fmla="*/ 143261 w 203607"/>
                    <a:gd name="connsiteY1" fmla="*/ 171 h 24010"/>
                    <a:gd name="connsiteX2" fmla="*/ 203586 w 203607"/>
                    <a:gd name="connsiteY2" fmla="*/ 12871 h 24010"/>
                    <a:gd name="connsiteX3" fmla="*/ 149611 w 203607"/>
                    <a:gd name="connsiteY3" fmla="*/ 4933 h 24010"/>
                    <a:gd name="connsiteX4" fmla="*/ 101986 w 203607"/>
                    <a:gd name="connsiteY4" fmla="*/ 4933 h 24010"/>
                    <a:gd name="connsiteX5" fmla="*/ 386 w 203607"/>
                    <a:gd name="connsiteY5" fmla="*/ 23983 h 2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607" h="24010">
                      <a:moveTo>
                        <a:pt x="386" y="23983"/>
                      </a:moveTo>
                      <a:cubicBezTo>
                        <a:pt x="7265" y="23189"/>
                        <a:pt x="109394" y="2023"/>
                        <a:pt x="143261" y="171"/>
                      </a:cubicBezTo>
                      <a:cubicBezTo>
                        <a:pt x="177128" y="-1681"/>
                        <a:pt x="202528" y="12077"/>
                        <a:pt x="203586" y="12871"/>
                      </a:cubicBezTo>
                      <a:cubicBezTo>
                        <a:pt x="204644" y="13665"/>
                        <a:pt x="166544" y="6256"/>
                        <a:pt x="149611" y="4933"/>
                      </a:cubicBezTo>
                      <a:cubicBezTo>
                        <a:pt x="132678" y="3610"/>
                        <a:pt x="123417" y="2022"/>
                        <a:pt x="101986" y="4933"/>
                      </a:cubicBezTo>
                      <a:cubicBezTo>
                        <a:pt x="80555" y="7843"/>
                        <a:pt x="-6493" y="24777"/>
                        <a:pt x="386" y="239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2C7E4EBB-7AED-45EE-B7B7-B9195A47247A}"/>
                    </a:ext>
                  </a:extLst>
                </p:cNvPr>
                <p:cNvSpPr/>
                <p:nvPr/>
              </p:nvSpPr>
              <p:spPr>
                <a:xfrm>
                  <a:off x="5836072" y="1729067"/>
                  <a:ext cx="175646" cy="32904"/>
                </a:xfrm>
                <a:custGeom>
                  <a:avLst/>
                  <a:gdLst>
                    <a:gd name="connsiteX0" fmla="*/ 542 w 156288"/>
                    <a:gd name="connsiteY0" fmla="*/ 29158 h 29278"/>
                    <a:gd name="connsiteX1" fmla="*/ 151355 w 156288"/>
                    <a:gd name="connsiteY1" fmla="*/ 11696 h 29278"/>
                    <a:gd name="connsiteX2" fmla="*/ 118017 w 156288"/>
                    <a:gd name="connsiteY2" fmla="*/ 2171 h 29278"/>
                    <a:gd name="connsiteX3" fmla="*/ 100555 w 156288"/>
                    <a:gd name="connsiteY3" fmla="*/ 2171 h 29278"/>
                    <a:gd name="connsiteX4" fmla="*/ 542 w 156288"/>
                    <a:gd name="connsiteY4" fmla="*/ 29158 h 2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88" h="29278">
                      <a:moveTo>
                        <a:pt x="542" y="29158"/>
                      </a:moveTo>
                      <a:cubicBezTo>
                        <a:pt x="9009" y="30745"/>
                        <a:pt x="131776" y="16194"/>
                        <a:pt x="151355" y="11696"/>
                      </a:cubicBezTo>
                      <a:cubicBezTo>
                        <a:pt x="170934" y="7198"/>
                        <a:pt x="126484" y="3758"/>
                        <a:pt x="118017" y="2171"/>
                      </a:cubicBezTo>
                      <a:cubicBezTo>
                        <a:pt x="109550" y="584"/>
                        <a:pt x="115901" y="-1798"/>
                        <a:pt x="100555" y="2171"/>
                      </a:cubicBezTo>
                      <a:cubicBezTo>
                        <a:pt x="85209" y="6140"/>
                        <a:pt x="-7925" y="27571"/>
                        <a:pt x="542" y="291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B63723AB-9563-48E1-A30C-6502E5D3C7C1}"/>
                    </a:ext>
                  </a:extLst>
                </p:cNvPr>
                <p:cNvSpPr/>
                <p:nvPr/>
              </p:nvSpPr>
              <p:spPr>
                <a:xfrm>
                  <a:off x="6048824" y="1739969"/>
                  <a:ext cx="215609" cy="28226"/>
                </a:xfrm>
                <a:custGeom>
                  <a:avLst/>
                  <a:gdLst>
                    <a:gd name="connsiteX0" fmla="*/ 151 w 191847"/>
                    <a:gd name="connsiteY0" fmla="*/ 8346 h 25115"/>
                    <a:gd name="connsiteX1" fmla="*/ 81113 w 191847"/>
                    <a:gd name="connsiteY1" fmla="*/ 408 h 25115"/>
                    <a:gd name="connsiteX2" fmla="*/ 171601 w 191847"/>
                    <a:gd name="connsiteY2" fmla="*/ 22633 h 25115"/>
                    <a:gd name="connsiteX3" fmla="*/ 190651 w 191847"/>
                    <a:gd name="connsiteY3" fmla="*/ 24221 h 25115"/>
                    <a:gd name="connsiteX4" fmla="*/ 149376 w 191847"/>
                    <a:gd name="connsiteY4" fmla="*/ 19458 h 25115"/>
                    <a:gd name="connsiteX5" fmla="*/ 101751 w 191847"/>
                    <a:gd name="connsiteY5" fmla="*/ 9933 h 25115"/>
                    <a:gd name="connsiteX6" fmla="*/ 151 w 191847"/>
                    <a:gd name="connsiteY6" fmla="*/ 8346 h 25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47" h="25115">
                      <a:moveTo>
                        <a:pt x="151" y="8346"/>
                      </a:moveTo>
                      <a:cubicBezTo>
                        <a:pt x="-3289" y="6758"/>
                        <a:pt x="52538" y="-1973"/>
                        <a:pt x="81113" y="408"/>
                      </a:cubicBezTo>
                      <a:cubicBezTo>
                        <a:pt x="109688" y="2789"/>
                        <a:pt x="153345" y="18664"/>
                        <a:pt x="171601" y="22633"/>
                      </a:cubicBezTo>
                      <a:cubicBezTo>
                        <a:pt x="189857" y="26602"/>
                        <a:pt x="194355" y="24750"/>
                        <a:pt x="190651" y="24221"/>
                      </a:cubicBezTo>
                      <a:cubicBezTo>
                        <a:pt x="186947" y="23692"/>
                        <a:pt x="164193" y="21839"/>
                        <a:pt x="149376" y="19458"/>
                      </a:cubicBezTo>
                      <a:cubicBezTo>
                        <a:pt x="134559" y="17077"/>
                        <a:pt x="122389" y="11785"/>
                        <a:pt x="101751" y="9933"/>
                      </a:cubicBezTo>
                      <a:cubicBezTo>
                        <a:pt x="81114" y="8081"/>
                        <a:pt x="3591" y="9934"/>
                        <a:pt x="151" y="8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31305E6E-174A-4221-8CDE-7C5071C11498}"/>
                    </a:ext>
                  </a:extLst>
                </p:cNvPr>
                <p:cNvSpPr/>
                <p:nvPr/>
              </p:nvSpPr>
              <p:spPr>
                <a:xfrm>
                  <a:off x="5843301" y="1767111"/>
                  <a:ext cx="414886" cy="21760"/>
                </a:xfrm>
                <a:custGeom>
                  <a:avLst/>
                  <a:gdLst>
                    <a:gd name="connsiteX0" fmla="*/ 460 w 369161"/>
                    <a:gd name="connsiteY0" fmla="*/ 9595 h 19362"/>
                    <a:gd name="connsiteX1" fmla="*/ 94123 w 369161"/>
                    <a:gd name="connsiteY1" fmla="*/ 12770 h 19362"/>
                    <a:gd name="connsiteX2" fmla="*/ 206835 w 369161"/>
                    <a:gd name="connsiteY2" fmla="*/ 15945 h 19362"/>
                    <a:gd name="connsiteX3" fmla="*/ 281448 w 369161"/>
                    <a:gd name="connsiteY3" fmla="*/ 8007 h 19362"/>
                    <a:gd name="connsiteX4" fmla="*/ 368760 w 369161"/>
                    <a:gd name="connsiteY4" fmla="*/ 70 h 19362"/>
                    <a:gd name="connsiteX5" fmla="*/ 308435 w 369161"/>
                    <a:gd name="connsiteY5" fmla="*/ 12770 h 19362"/>
                    <a:gd name="connsiteX6" fmla="*/ 184610 w 369161"/>
                    <a:gd name="connsiteY6" fmla="*/ 17532 h 19362"/>
                    <a:gd name="connsiteX7" fmla="*/ 62373 w 369161"/>
                    <a:gd name="connsiteY7" fmla="*/ 19120 h 19362"/>
                    <a:gd name="connsiteX8" fmla="*/ 460 w 369161"/>
                    <a:gd name="connsiteY8" fmla="*/ 9595 h 1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61" h="19362">
                      <a:moveTo>
                        <a:pt x="460" y="9595"/>
                      </a:moveTo>
                      <a:cubicBezTo>
                        <a:pt x="5751" y="8537"/>
                        <a:pt x="94123" y="12770"/>
                        <a:pt x="94123" y="12770"/>
                      </a:cubicBezTo>
                      <a:cubicBezTo>
                        <a:pt x="128519" y="13828"/>
                        <a:pt x="175614" y="16739"/>
                        <a:pt x="206835" y="15945"/>
                      </a:cubicBezTo>
                      <a:cubicBezTo>
                        <a:pt x="238056" y="15151"/>
                        <a:pt x="281448" y="8007"/>
                        <a:pt x="281448" y="8007"/>
                      </a:cubicBezTo>
                      <a:cubicBezTo>
                        <a:pt x="308436" y="5361"/>
                        <a:pt x="364262" y="-724"/>
                        <a:pt x="368760" y="70"/>
                      </a:cubicBezTo>
                      <a:cubicBezTo>
                        <a:pt x="373258" y="864"/>
                        <a:pt x="339127" y="9860"/>
                        <a:pt x="308435" y="12770"/>
                      </a:cubicBezTo>
                      <a:cubicBezTo>
                        <a:pt x="277743" y="15680"/>
                        <a:pt x="184610" y="17532"/>
                        <a:pt x="184610" y="17532"/>
                      </a:cubicBezTo>
                      <a:cubicBezTo>
                        <a:pt x="143600" y="18590"/>
                        <a:pt x="88037" y="19914"/>
                        <a:pt x="62373" y="19120"/>
                      </a:cubicBezTo>
                      <a:cubicBezTo>
                        <a:pt x="36709" y="18326"/>
                        <a:pt x="-4831" y="10653"/>
                        <a:pt x="460" y="95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72A9BCF-157F-4929-BD06-9FC5D1A1EA2C}"/>
                    </a:ext>
                  </a:extLst>
                </p:cNvPr>
                <p:cNvSpPr/>
                <p:nvPr/>
              </p:nvSpPr>
              <p:spPr>
                <a:xfrm>
                  <a:off x="5839816" y="1763463"/>
                  <a:ext cx="419803" cy="80448"/>
                </a:xfrm>
                <a:custGeom>
                  <a:avLst/>
                  <a:gdLst>
                    <a:gd name="connsiteX0" fmla="*/ 386 w 373536"/>
                    <a:gd name="connsiteY0" fmla="*/ 9666 h 71582"/>
                    <a:gd name="connsiteX1" fmla="*/ 86111 w 373536"/>
                    <a:gd name="connsiteY1" fmla="*/ 50941 h 71582"/>
                    <a:gd name="connsiteX2" fmla="*/ 214699 w 373536"/>
                    <a:gd name="connsiteY2" fmla="*/ 71578 h 71582"/>
                    <a:gd name="connsiteX3" fmla="*/ 292486 w 373536"/>
                    <a:gd name="connsiteY3" fmla="*/ 49353 h 71582"/>
                    <a:gd name="connsiteX4" fmla="*/ 373449 w 373536"/>
                    <a:gd name="connsiteY4" fmla="*/ 141 h 71582"/>
                    <a:gd name="connsiteX5" fmla="*/ 306774 w 373536"/>
                    <a:gd name="connsiteY5" fmla="*/ 35066 h 71582"/>
                    <a:gd name="connsiteX6" fmla="*/ 238511 w 373536"/>
                    <a:gd name="connsiteY6" fmla="*/ 54116 h 71582"/>
                    <a:gd name="connsiteX7" fmla="*/ 167074 w 373536"/>
                    <a:gd name="connsiteY7" fmla="*/ 60466 h 71582"/>
                    <a:gd name="connsiteX8" fmla="*/ 119449 w 373536"/>
                    <a:gd name="connsiteY8" fmla="*/ 57291 h 71582"/>
                    <a:gd name="connsiteX9" fmla="*/ 386 w 373536"/>
                    <a:gd name="connsiteY9" fmla="*/ 9666 h 7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3536" h="71582">
                      <a:moveTo>
                        <a:pt x="386" y="9666"/>
                      </a:moveTo>
                      <a:cubicBezTo>
                        <a:pt x="-5170" y="8608"/>
                        <a:pt x="50392" y="40622"/>
                        <a:pt x="86111" y="50941"/>
                      </a:cubicBezTo>
                      <a:cubicBezTo>
                        <a:pt x="121830" y="61260"/>
                        <a:pt x="180303" y="71843"/>
                        <a:pt x="214699" y="71578"/>
                      </a:cubicBezTo>
                      <a:cubicBezTo>
                        <a:pt x="249095" y="71313"/>
                        <a:pt x="266028" y="61259"/>
                        <a:pt x="292486" y="49353"/>
                      </a:cubicBezTo>
                      <a:cubicBezTo>
                        <a:pt x="318944" y="37447"/>
                        <a:pt x="371068" y="2522"/>
                        <a:pt x="373449" y="141"/>
                      </a:cubicBezTo>
                      <a:cubicBezTo>
                        <a:pt x="375830" y="-2240"/>
                        <a:pt x="329264" y="26070"/>
                        <a:pt x="306774" y="35066"/>
                      </a:cubicBezTo>
                      <a:cubicBezTo>
                        <a:pt x="284284" y="44062"/>
                        <a:pt x="261794" y="49883"/>
                        <a:pt x="238511" y="54116"/>
                      </a:cubicBezTo>
                      <a:cubicBezTo>
                        <a:pt x="215228" y="58349"/>
                        <a:pt x="186918" y="59937"/>
                        <a:pt x="167074" y="60466"/>
                      </a:cubicBezTo>
                      <a:cubicBezTo>
                        <a:pt x="147230" y="60995"/>
                        <a:pt x="144055" y="64435"/>
                        <a:pt x="119449" y="57291"/>
                      </a:cubicBezTo>
                      <a:cubicBezTo>
                        <a:pt x="94843" y="50147"/>
                        <a:pt x="5942" y="10724"/>
                        <a:pt x="386" y="966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4ACF388A-BABB-4E18-AF67-B3CEF9505EDD}"/>
                    </a:ext>
                  </a:extLst>
                </p:cNvPr>
                <p:cNvSpPr/>
                <p:nvPr/>
              </p:nvSpPr>
              <p:spPr>
                <a:xfrm>
                  <a:off x="6105638" y="1292354"/>
                  <a:ext cx="301014" cy="71628"/>
                </a:xfrm>
                <a:custGeom>
                  <a:avLst/>
                  <a:gdLst>
                    <a:gd name="connsiteX0" fmla="*/ 398 w 267839"/>
                    <a:gd name="connsiteY0" fmla="*/ 63729 h 63734"/>
                    <a:gd name="connsiteX1" fmla="*/ 33735 w 267839"/>
                    <a:gd name="connsiteY1" fmla="*/ 14516 h 63734"/>
                    <a:gd name="connsiteX2" fmla="*/ 63898 w 267839"/>
                    <a:gd name="connsiteY2" fmla="*/ 9754 h 63734"/>
                    <a:gd name="connsiteX3" fmla="*/ 192485 w 267839"/>
                    <a:gd name="connsiteY3" fmla="*/ 1816 h 63734"/>
                    <a:gd name="connsiteX4" fmla="*/ 267098 w 267839"/>
                    <a:gd name="connsiteY4" fmla="*/ 47854 h 63734"/>
                    <a:gd name="connsiteX5" fmla="*/ 227410 w 267839"/>
                    <a:gd name="connsiteY5" fmla="*/ 25629 h 63734"/>
                    <a:gd name="connsiteX6" fmla="*/ 173435 w 267839"/>
                    <a:gd name="connsiteY6" fmla="*/ 6579 h 63734"/>
                    <a:gd name="connsiteX7" fmla="*/ 57548 w 267839"/>
                    <a:gd name="connsiteY7" fmla="*/ 17691 h 63734"/>
                    <a:gd name="connsiteX8" fmla="*/ 398 w 267839"/>
                    <a:gd name="connsiteY8" fmla="*/ 63729 h 6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839" h="63734">
                      <a:moveTo>
                        <a:pt x="398" y="63729"/>
                      </a:moveTo>
                      <a:cubicBezTo>
                        <a:pt x="-3571" y="63200"/>
                        <a:pt x="23152" y="23512"/>
                        <a:pt x="33735" y="14516"/>
                      </a:cubicBezTo>
                      <a:cubicBezTo>
                        <a:pt x="44318" y="5520"/>
                        <a:pt x="37440" y="11871"/>
                        <a:pt x="63898" y="9754"/>
                      </a:cubicBezTo>
                      <a:cubicBezTo>
                        <a:pt x="90356" y="7637"/>
                        <a:pt x="158618" y="-4534"/>
                        <a:pt x="192485" y="1816"/>
                      </a:cubicBezTo>
                      <a:cubicBezTo>
                        <a:pt x="226352" y="8166"/>
                        <a:pt x="261277" y="43885"/>
                        <a:pt x="267098" y="47854"/>
                      </a:cubicBezTo>
                      <a:cubicBezTo>
                        <a:pt x="272919" y="51823"/>
                        <a:pt x="243020" y="32508"/>
                        <a:pt x="227410" y="25629"/>
                      </a:cubicBezTo>
                      <a:cubicBezTo>
                        <a:pt x="211800" y="18750"/>
                        <a:pt x="201745" y="7902"/>
                        <a:pt x="173435" y="6579"/>
                      </a:cubicBezTo>
                      <a:cubicBezTo>
                        <a:pt x="145125" y="5256"/>
                        <a:pt x="85594" y="11077"/>
                        <a:pt x="57548" y="17691"/>
                      </a:cubicBezTo>
                      <a:cubicBezTo>
                        <a:pt x="29502" y="24305"/>
                        <a:pt x="4367" y="64258"/>
                        <a:pt x="398" y="63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B1229331-CA71-4CBD-B70C-3338711FA941}"/>
                    </a:ext>
                  </a:extLst>
                </p:cNvPr>
                <p:cNvSpPr/>
                <p:nvPr/>
              </p:nvSpPr>
              <p:spPr>
                <a:xfrm>
                  <a:off x="6137316" y="1317179"/>
                  <a:ext cx="260841" cy="39722"/>
                </a:xfrm>
                <a:custGeom>
                  <a:avLst/>
                  <a:gdLst>
                    <a:gd name="connsiteX0" fmla="*/ 786 w 232094"/>
                    <a:gd name="connsiteY0" fmla="*/ 35290 h 35344"/>
                    <a:gd name="connsiteX1" fmla="*/ 108736 w 232094"/>
                    <a:gd name="connsiteY1" fmla="*/ 8302 h 35344"/>
                    <a:gd name="connsiteX2" fmla="*/ 156361 w 232094"/>
                    <a:gd name="connsiteY2" fmla="*/ 5127 h 35344"/>
                    <a:gd name="connsiteX3" fmla="*/ 230973 w 232094"/>
                    <a:gd name="connsiteY3" fmla="*/ 24177 h 35344"/>
                    <a:gd name="connsiteX4" fmla="*/ 197636 w 232094"/>
                    <a:gd name="connsiteY4" fmla="*/ 14652 h 35344"/>
                    <a:gd name="connsiteX5" fmla="*/ 148423 w 232094"/>
                    <a:gd name="connsiteY5" fmla="*/ 8302 h 35344"/>
                    <a:gd name="connsiteX6" fmla="*/ 62698 w 232094"/>
                    <a:gd name="connsiteY6" fmla="*/ 365 h 35344"/>
                    <a:gd name="connsiteX7" fmla="*/ 786 w 232094"/>
                    <a:gd name="connsiteY7" fmla="*/ 35290 h 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2094" h="35344">
                      <a:moveTo>
                        <a:pt x="786" y="35290"/>
                      </a:moveTo>
                      <a:cubicBezTo>
                        <a:pt x="8459" y="36613"/>
                        <a:pt x="82807" y="13329"/>
                        <a:pt x="108736" y="8302"/>
                      </a:cubicBezTo>
                      <a:cubicBezTo>
                        <a:pt x="134665" y="3275"/>
                        <a:pt x="135988" y="2481"/>
                        <a:pt x="156361" y="5127"/>
                      </a:cubicBezTo>
                      <a:cubicBezTo>
                        <a:pt x="176734" y="7773"/>
                        <a:pt x="224094" y="22590"/>
                        <a:pt x="230973" y="24177"/>
                      </a:cubicBezTo>
                      <a:cubicBezTo>
                        <a:pt x="237852" y="25764"/>
                        <a:pt x="211394" y="17298"/>
                        <a:pt x="197636" y="14652"/>
                      </a:cubicBezTo>
                      <a:cubicBezTo>
                        <a:pt x="183878" y="12006"/>
                        <a:pt x="170913" y="10683"/>
                        <a:pt x="148423" y="8302"/>
                      </a:cubicBezTo>
                      <a:cubicBezTo>
                        <a:pt x="125933" y="5921"/>
                        <a:pt x="81748" y="-1752"/>
                        <a:pt x="62698" y="365"/>
                      </a:cubicBezTo>
                      <a:cubicBezTo>
                        <a:pt x="43648" y="2482"/>
                        <a:pt x="-6887" y="33967"/>
                        <a:pt x="786" y="352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A96AA333-DAD1-4F8F-B1E9-EFB79A50F971}"/>
                    </a:ext>
                  </a:extLst>
                </p:cNvPr>
                <p:cNvSpPr/>
                <p:nvPr/>
              </p:nvSpPr>
              <p:spPr>
                <a:xfrm>
                  <a:off x="5711773" y="1309614"/>
                  <a:ext cx="260512" cy="60210"/>
                </a:xfrm>
                <a:custGeom>
                  <a:avLst/>
                  <a:gdLst>
                    <a:gd name="connsiteX0" fmla="*/ 17 w 231801"/>
                    <a:gd name="connsiteY0" fmla="*/ 45196 h 53574"/>
                    <a:gd name="connsiteX1" fmla="*/ 76217 w 231801"/>
                    <a:gd name="connsiteY1" fmla="*/ 2333 h 53574"/>
                    <a:gd name="connsiteX2" fmla="*/ 184167 w 231801"/>
                    <a:gd name="connsiteY2" fmla="*/ 8683 h 53574"/>
                    <a:gd name="connsiteX3" fmla="*/ 219092 w 231801"/>
                    <a:gd name="connsiteY3" fmla="*/ 34083 h 53574"/>
                    <a:gd name="connsiteX4" fmla="*/ 231792 w 231801"/>
                    <a:gd name="connsiteY4" fmla="*/ 53133 h 53574"/>
                    <a:gd name="connsiteX5" fmla="*/ 217505 w 231801"/>
                    <a:gd name="connsiteY5" fmla="*/ 45196 h 53574"/>
                    <a:gd name="connsiteX6" fmla="*/ 193692 w 231801"/>
                    <a:gd name="connsiteY6" fmla="*/ 19796 h 53574"/>
                    <a:gd name="connsiteX7" fmla="*/ 161942 w 231801"/>
                    <a:gd name="connsiteY7" fmla="*/ 16621 h 53574"/>
                    <a:gd name="connsiteX8" fmla="*/ 82567 w 231801"/>
                    <a:gd name="connsiteY8" fmla="*/ 13446 h 53574"/>
                    <a:gd name="connsiteX9" fmla="*/ 17 w 231801"/>
                    <a:gd name="connsiteY9" fmla="*/ 45196 h 5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801" h="53574">
                      <a:moveTo>
                        <a:pt x="17" y="45196"/>
                      </a:moveTo>
                      <a:cubicBezTo>
                        <a:pt x="-1041" y="43344"/>
                        <a:pt x="45525" y="8419"/>
                        <a:pt x="76217" y="2333"/>
                      </a:cubicBezTo>
                      <a:cubicBezTo>
                        <a:pt x="106909" y="-3753"/>
                        <a:pt x="160354" y="3391"/>
                        <a:pt x="184167" y="8683"/>
                      </a:cubicBezTo>
                      <a:cubicBezTo>
                        <a:pt x="207980" y="13975"/>
                        <a:pt x="211155" y="26675"/>
                        <a:pt x="219092" y="34083"/>
                      </a:cubicBezTo>
                      <a:cubicBezTo>
                        <a:pt x="227030" y="41491"/>
                        <a:pt x="232056" y="51281"/>
                        <a:pt x="231792" y="53133"/>
                      </a:cubicBezTo>
                      <a:cubicBezTo>
                        <a:pt x="231528" y="54985"/>
                        <a:pt x="223855" y="50752"/>
                        <a:pt x="217505" y="45196"/>
                      </a:cubicBezTo>
                      <a:cubicBezTo>
                        <a:pt x="211155" y="39640"/>
                        <a:pt x="202953" y="24558"/>
                        <a:pt x="193692" y="19796"/>
                      </a:cubicBezTo>
                      <a:cubicBezTo>
                        <a:pt x="184432" y="15033"/>
                        <a:pt x="161942" y="16621"/>
                        <a:pt x="161942" y="16621"/>
                      </a:cubicBezTo>
                      <a:cubicBezTo>
                        <a:pt x="143421" y="15563"/>
                        <a:pt x="106379" y="10536"/>
                        <a:pt x="82567" y="13446"/>
                      </a:cubicBezTo>
                      <a:cubicBezTo>
                        <a:pt x="58755" y="16356"/>
                        <a:pt x="1075" y="47048"/>
                        <a:pt x="17" y="45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F57DB783-1469-464C-9F00-E4FB06B820F8}"/>
                    </a:ext>
                  </a:extLst>
                </p:cNvPr>
                <p:cNvSpPr/>
                <p:nvPr/>
              </p:nvSpPr>
              <p:spPr>
                <a:xfrm>
                  <a:off x="5722445" y="1335364"/>
                  <a:ext cx="186712" cy="34000"/>
                </a:xfrm>
                <a:custGeom>
                  <a:avLst/>
                  <a:gdLst>
                    <a:gd name="connsiteX0" fmla="*/ 46 w 166134"/>
                    <a:gd name="connsiteY0" fmla="*/ 30221 h 30253"/>
                    <a:gd name="connsiteX1" fmla="*/ 79421 w 166134"/>
                    <a:gd name="connsiteY1" fmla="*/ 59 h 30253"/>
                    <a:gd name="connsiteX2" fmla="*/ 165146 w 166134"/>
                    <a:gd name="connsiteY2" fmla="*/ 22284 h 30253"/>
                    <a:gd name="connsiteX3" fmla="*/ 123871 w 166134"/>
                    <a:gd name="connsiteY3" fmla="*/ 14346 h 30253"/>
                    <a:gd name="connsiteX4" fmla="*/ 90534 w 166134"/>
                    <a:gd name="connsiteY4" fmla="*/ 6409 h 30253"/>
                    <a:gd name="connsiteX5" fmla="*/ 46 w 166134"/>
                    <a:gd name="connsiteY5" fmla="*/ 30221 h 3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34" h="30253">
                      <a:moveTo>
                        <a:pt x="46" y="30221"/>
                      </a:moveTo>
                      <a:cubicBezTo>
                        <a:pt x="-1806" y="29163"/>
                        <a:pt x="51904" y="1382"/>
                        <a:pt x="79421" y="59"/>
                      </a:cubicBezTo>
                      <a:cubicBezTo>
                        <a:pt x="106938" y="-1264"/>
                        <a:pt x="157738" y="19903"/>
                        <a:pt x="165146" y="22284"/>
                      </a:cubicBezTo>
                      <a:cubicBezTo>
                        <a:pt x="172554" y="24665"/>
                        <a:pt x="136306" y="16992"/>
                        <a:pt x="123871" y="14346"/>
                      </a:cubicBezTo>
                      <a:cubicBezTo>
                        <a:pt x="111436" y="11700"/>
                        <a:pt x="106673" y="6673"/>
                        <a:pt x="90534" y="6409"/>
                      </a:cubicBezTo>
                      <a:cubicBezTo>
                        <a:pt x="74395" y="6145"/>
                        <a:pt x="1898" y="31279"/>
                        <a:pt x="46" y="302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6E21EAB3-3DF3-4CCD-91B4-1CF4B1EF3A95}"/>
                    </a:ext>
                  </a:extLst>
                </p:cNvPr>
                <p:cNvSpPr/>
                <p:nvPr/>
              </p:nvSpPr>
              <p:spPr>
                <a:xfrm>
                  <a:off x="5794695" y="1669995"/>
                  <a:ext cx="86727" cy="127702"/>
                </a:xfrm>
                <a:custGeom>
                  <a:avLst/>
                  <a:gdLst>
                    <a:gd name="connsiteX0" fmla="*/ 77047 w 77169"/>
                    <a:gd name="connsiteY0" fmla="*/ 758 h 113628"/>
                    <a:gd name="connsiteX1" fmla="*/ 2434 w 77169"/>
                    <a:gd name="connsiteY1" fmla="*/ 72195 h 113628"/>
                    <a:gd name="connsiteX2" fmla="*/ 16722 w 77169"/>
                    <a:gd name="connsiteY2" fmla="*/ 113470 h 113628"/>
                    <a:gd name="connsiteX3" fmla="*/ 2434 w 77169"/>
                    <a:gd name="connsiteY3" fmla="*/ 57908 h 113628"/>
                    <a:gd name="connsiteX4" fmla="*/ 19897 w 77169"/>
                    <a:gd name="connsiteY4" fmla="*/ 35683 h 113628"/>
                    <a:gd name="connsiteX5" fmla="*/ 77047 w 77169"/>
                    <a:gd name="connsiteY5" fmla="*/ 758 h 11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169" h="113628">
                      <a:moveTo>
                        <a:pt x="77047" y="758"/>
                      </a:moveTo>
                      <a:cubicBezTo>
                        <a:pt x="74137" y="6843"/>
                        <a:pt x="12488" y="53410"/>
                        <a:pt x="2434" y="72195"/>
                      </a:cubicBezTo>
                      <a:cubicBezTo>
                        <a:pt x="-7620" y="90980"/>
                        <a:pt x="16722" y="115851"/>
                        <a:pt x="16722" y="113470"/>
                      </a:cubicBezTo>
                      <a:cubicBezTo>
                        <a:pt x="16722" y="111089"/>
                        <a:pt x="1905" y="70872"/>
                        <a:pt x="2434" y="57908"/>
                      </a:cubicBezTo>
                      <a:cubicBezTo>
                        <a:pt x="2963" y="44944"/>
                        <a:pt x="9843" y="44414"/>
                        <a:pt x="19897" y="35683"/>
                      </a:cubicBezTo>
                      <a:cubicBezTo>
                        <a:pt x="29951" y="26952"/>
                        <a:pt x="79957" y="-5327"/>
                        <a:pt x="77047" y="758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6DA581C2-331A-4D45-A8B8-D0F441CE6BEB}"/>
                    </a:ext>
                  </a:extLst>
                </p:cNvPr>
                <p:cNvSpPr/>
                <p:nvPr/>
              </p:nvSpPr>
              <p:spPr>
                <a:xfrm>
                  <a:off x="6202168" y="1644865"/>
                  <a:ext cx="113092" cy="142002"/>
                </a:xfrm>
                <a:custGeom>
                  <a:avLst/>
                  <a:gdLst>
                    <a:gd name="connsiteX0" fmla="*/ 232 w 100628"/>
                    <a:gd name="connsiteY0" fmla="*/ 893 h 126352"/>
                    <a:gd name="connsiteX1" fmla="*/ 90719 w 100628"/>
                    <a:gd name="connsiteY1" fmla="*/ 89793 h 126352"/>
                    <a:gd name="connsiteX2" fmla="*/ 84369 w 100628"/>
                    <a:gd name="connsiteY2" fmla="*/ 126305 h 126352"/>
                    <a:gd name="connsiteX3" fmla="*/ 100244 w 100628"/>
                    <a:gd name="connsiteY3" fmla="*/ 83443 h 126352"/>
                    <a:gd name="connsiteX4" fmla="*/ 65319 w 100628"/>
                    <a:gd name="connsiteY4" fmla="*/ 45343 h 126352"/>
                    <a:gd name="connsiteX5" fmla="*/ 232 w 100628"/>
                    <a:gd name="connsiteY5" fmla="*/ 893 h 12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628" h="126352">
                      <a:moveTo>
                        <a:pt x="232" y="893"/>
                      </a:moveTo>
                      <a:cubicBezTo>
                        <a:pt x="4465" y="8301"/>
                        <a:pt x="76696" y="68891"/>
                        <a:pt x="90719" y="89793"/>
                      </a:cubicBezTo>
                      <a:cubicBezTo>
                        <a:pt x="104742" y="110695"/>
                        <a:pt x="82781" y="127363"/>
                        <a:pt x="84369" y="126305"/>
                      </a:cubicBezTo>
                      <a:cubicBezTo>
                        <a:pt x="85957" y="125247"/>
                        <a:pt x="103419" y="96937"/>
                        <a:pt x="100244" y="83443"/>
                      </a:cubicBezTo>
                      <a:cubicBezTo>
                        <a:pt x="97069" y="69949"/>
                        <a:pt x="79871" y="56455"/>
                        <a:pt x="65319" y="45343"/>
                      </a:cubicBezTo>
                      <a:cubicBezTo>
                        <a:pt x="50767" y="34231"/>
                        <a:pt x="-4001" y="-6515"/>
                        <a:pt x="232" y="89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6085B11F-D198-4D01-AEF8-982DBA695EA5}"/>
                    </a:ext>
                  </a:extLst>
                </p:cNvPr>
                <p:cNvSpPr/>
                <p:nvPr/>
              </p:nvSpPr>
              <p:spPr>
                <a:xfrm>
                  <a:off x="5806240" y="1713637"/>
                  <a:ext cx="73268" cy="98159"/>
                </a:xfrm>
                <a:custGeom>
                  <a:avLst/>
                  <a:gdLst>
                    <a:gd name="connsiteX0" fmla="*/ 49311 w 65193"/>
                    <a:gd name="connsiteY0" fmla="*/ 26 h 87341"/>
                    <a:gd name="connsiteX1" fmla="*/ 11211 w 65193"/>
                    <a:gd name="connsiteY1" fmla="*/ 46063 h 87341"/>
                    <a:gd name="connsiteX2" fmla="*/ 30261 w 65193"/>
                    <a:gd name="connsiteY2" fmla="*/ 65113 h 87341"/>
                    <a:gd name="connsiteX3" fmla="*/ 65186 w 65193"/>
                    <a:gd name="connsiteY3" fmla="*/ 87338 h 87341"/>
                    <a:gd name="connsiteX4" fmla="*/ 27086 w 65193"/>
                    <a:gd name="connsiteY4" fmla="*/ 66701 h 87341"/>
                    <a:gd name="connsiteX5" fmla="*/ 99 w 65193"/>
                    <a:gd name="connsiteY5" fmla="*/ 39713 h 87341"/>
                    <a:gd name="connsiteX6" fmla="*/ 49311 w 65193"/>
                    <a:gd name="connsiteY6" fmla="*/ 26 h 8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193" h="87341">
                      <a:moveTo>
                        <a:pt x="49311" y="26"/>
                      </a:moveTo>
                      <a:cubicBezTo>
                        <a:pt x="51163" y="1084"/>
                        <a:pt x="14386" y="35215"/>
                        <a:pt x="11211" y="46063"/>
                      </a:cubicBezTo>
                      <a:cubicBezTo>
                        <a:pt x="8036" y="56911"/>
                        <a:pt x="21265" y="58234"/>
                        <a:pt x="30261" y="65113"/>
                      </a:cubicBezTo>
                      <a:cubicBezTo>
                        <a:pt x="39257" y="71992"/>
                        <a:pt x="65715" y="87073"/>
                        <a:pt x="65186" y="87338"/>
                      </a:cubicBezTo>
                      <a:cubicBezTo>
                        <a:pt x="64657" y="87603"/>
                        <a:pt x="37934" y="74638"/>
                        <a:pt x="27086" y="66701"/>
                      </a:cubicBezTo>
                      <a:cubicBezTo>
                        <a:pt x="16238" y="58764"/>
                        <a:pt x="-1489" y="48974"/>
                        <a:pt x="99" y="39713"/>
                      </a:cubicBezTo>
                      <a:cubicBezTo>
                        <a:pt x="1686" y="30453"/>
                        <a:pt x="47459" y="-1032"/>
                        <a:pt x="49311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A8BD364C-A466-4648-80B1-00526F021782}"/>
                    </a:ext>
                  </a:extLst>
                </p:cNvPr>
                <p:cNvSpPr/>
                <p:nvPr/>
              </p:nvSpPr>
              <p:spPr>
                <a:xfrm>
                  <a:off x="6236314" y="1720795"/>
                  <a:ext cx="53546" cy="74956"/>
                </a:xfrm>
                <a:custGeom>
                  <a:avLst/>
                  <a:gdLst>
                    <a:gd name="connsiteX0" fmla="*/ 11 w 47645"/>
                    <a:gd name="connsiteY0" fmla="*/ 7 h 66695"/>
                    <a:gd name="connsiteX1" fmla="*/ 42874 w 47645"/>
                    <a:gd name="connsiteY1" fmla="*/ 41282 h 66695"/>
                    <a:gd name="connsiteX2" fmla="*/ 11124 w 47645"/>
                    <a:gd name="connsiteY2" fmla="*/ 66682 h 66695"/>
                    <a:gd name="connsiteX3" fmla="*/ 47636 w 47645"/>
                    <a:gd name="connsiteY3" fmla="*/ 38107 h 66695"/>
                    <a:gd name="connsiteX4" fmla="*/ 11 w 47645"/>
                    <a:gd name="connsiteY4" fmla="*/ 7 h 6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45" h="66695">
                      <a:moveTo>
                        <a:pt x="11" y="7"/>
                      </a:moveTo>
                      <a:cubicBezTo>
                        <a:pt x="-783" y="536"/>
                        <a:pt x="41022" y="30170"/>
                        <a:pt x="42874" y="41282"/>
                      </a:cubicBezTo>
                      <a:cubicBezTo>
                        <a:pt x="44726" y="52394"/>
                        <a:pt x="10330" y="67211"/>
                        <a:pt x="11124" y="66682"/>
                      </a:cubicBezTo>
                      <a:cubicBezTo>
                        <a:pt x="11918" y="66153"/>
                        <a:pt x="46842" y="48161"/>
                        <a:pt x="47636" y="38107"/>
                      </a:cubicBezTo>
                      <a:cubicBezTo>
                        <a:pt x="48430" y="28053"/>
                        <a:pt x="805" y="-522"/>
                        <a:pt x="11" y="7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380B9021-E5C7-4DD7-A215-E9EC1B201B9F}"/>
                    </a:ext>
                  </a:extLst>
                </p:cNvPr>
                <p:cNvSpPr/>
                <p:nvPr/>
              </p:nvSpPr>
              <p:spPr>
                <a:xfrm>
                  <a:off x="5752756" y="1802813"/>
                  <a:ext cx="104439" cy="130327"/>
                </a:xfrm>
                <a:custGeom>
                  <a:avLst/>
                  <a:gdLst>
                    <a:gd name="connsiteX0" fmla="*/ 64 w 92929"/>
                    <a:gd name="connsiteY0" fmla="*/ 53 h 115964"/>
                    <a:gd name="connsiteX1" fmla="*/ 63564 w 92929"/>
                    <a:gd name="connsiteY1" fmla="*/ 66728 h 115964"/>
                    <a:gd name="connsiteX2" fmla="*/ 92139 w 92929"/>
                    <a:gd name="connsiteY2" fmla="*/ 115940 h 115964"/>
                    <a:gd name="connsiteX3" fmla="*/ 84201 w 92929"/>
                    <a:gd name="connsiteY3" fmla="*/ 73078 h 115964"/>
                    <a:gd name="connsiteX4" fmla="*/ 76264 w 92929"/>
                    <a:gd name="connsiteY4" fmla="*/ 55615 h 115964"/>
                    <a:gd name="connsiteX5" fmla="*/ 64 w 92929"/>
                    <a:gd name="connsiteY5" fmla="*/ 53 h 11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29" h="115964">
                      <a:moveTo>
                        <a:pt x="64" y="53"/>
                      </a:moveTo>
                      <a:cubicBezTo>
                        <a:pt x="-2053" y="1905"/>
                        <a:pt x="48218" y="47414"/>
                        <a:pt x="63564" y="66728"/>
                      </a:cubicBezTo>
                      <a:cubicBezTo>
                        <a:pt x="78910" y="86042"/>
                        <a:pt x="88700" y="114882"/>
                        <a:pt x="92139" y="115940"/>
                      </a:cubicBezTo>
                      <a:cubicBezTo>
                        <a:pt x="95578" y="116998"/>
                        <a:pt x="86847" y="83132"/>
                        <a:pt x="84201" y="73078"/>
                      </a:cubicBezTo>
                      <a:cubicBezTo>
                        <a:pt x="81555" y="63024"/>
                        <a:pt x="87376" y="66463"/>
                        <a:pt x="76264" y="55615"/>
                      </a:cubicBezTo>
                      <a:cubicBezTo>
                        <a:pt x="65152" y="44767"/>
                        <a:pt x="2181" y="-1799"/>
                        <a:pt x="64" y="5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0BB24634-9F6F-43C5-863A-E5FA152960A8}"/>
                    </a:ext>
                  </a:extLst>
                </p:cNvPr>
                <p:cNvSpPr/>
                <p:nvPr/>
              </p:nvSpPr>
              <p:spPr>
                <a:xfrm>
                  <a:off x="6382618" y="1569123"/>
                  <a:ext cx="73195" cy="176686"/>
                </a:xfrm>
                <a:custGeom>
                  <a:avLst/>
                  <a:gdLst>
                    <a:gd name="connsiteX0" fmla="*/ 65094 w 65128"/>
                    <a:gd name="connsiteY0" fmla="*/ 25 h 157213"/>
                    <a:gd name="connsiteX1" fmla="*/ 49219 w 65128"/>
                    <a:gd name="connsiteY1" fmla="*/ 80988 h 157213"/>
                    <a:gd name="connsiteX2" fmla="*/ 6 w 65128"/>
                    <a:gd name="connsiteY2" fmla="*/ 157188 h 157213"/>
                    <a:gd name="connsiteX3" fmla="*/ 46044 w 65128"/>
                    <a:gd name="connsiteY3" fmla="*/ 73050 h 157213"/>
                    <a:gd name="connsiteX4" fmla="*/ 65094 w 65128"/>
                    <a:gd name="connsiteY4" fmla="*/ 25 h 15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28" h="157213">
                      <a:moveTo>
                        <a:pt x="65094" y="25"/>
                      </a:moveTo>
                      <a:cubicBezTo>
                        <a:pt x="65623" y="1348"/>
                        <a:pt x="60067" y="54794"/>
                        <a:pt x="49219" y="80988"/>
                      </a:cubicBezTo>
                      <a:cubicBezTo>
                        <a:pt x="38371" y="107182"/>
                        <a:pt x="535" y="158511"/>
                        <a:pt x="6" y="157188"/>
                      </a:cubicBezTo>
                      <a:cubicBezTo>
                        <a:pt x="-523" y="155865"/>
                        <a:pt x="33873" y="96333"/>
                        <a:pt x="46044" y="73050"/>
                      </a:cubicBezTo>
                      <a:cubicBezTo>
                        <a:pt x="58215" y="49767"/>
                        <a:pt x="64565" y="-1298"/>
                        <a:pt x="65094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BD1D4F88-A339-418F-B722-9359BE15453D}"/>
                    </a:ext>
                  </a:extLst>
                </p:cNvPr>
                <p:cNvSpPr/>
                <p:nvPr/>
              </p:nvSpPr>
              <p:spPr>
                <a:xfrm>
                  <a:off x="5683127" y="1607815"/>
                  <a:ext cx="55901" cy="157156"/>
                </a:xfrm>
                <a:custGeom>
                  <a:avLst/>
                  <a:gdLst>
                    <a:gd name="connsiteX0" fmla="*/ 1694 w 49740"/>
                    <a:gd name="connsiteY0" fmla="*/ 522 h 139836"/>
                    <a:gd name="connsiteX1" fmla="*/ 12806 w 49740"/>
                    <a:gd name="connsiteY1" fmla="*/ 70372 h 139836"/>
                    <a:gd name="connsiteX2" fmla="*/ 46144 w 49740"/>
                    <a:gd name="connsiteY2" fmla="*/ 138635 h 139836"/>
                    <a:gd name="connsiteX3" fmla="*/ 46144 w 49740"/>
                    <a:gd name="connsiteY3" fmla="*/ 108472 h 139836"/>
                    <a:gd name="connsiteX4" fmla="*/ 1694 w 49740"/>
                    <a:gd name="connsiteY4" fmla="*/ 522 h 13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40" h="139836">
                      <a:moveTo>
                        <a:pt x="1694" y="522"/>
                      </a:moveTo>
                      <a:cubicBezTo>
                        <a:pt x="-3862" y="-5828"/>
                        <a:pt x="5398" y="47353"/>
                        <a:pt x="12806" y="70372"/>
                      </a:cubicBezTo>
                      <a:cubicBezTo>
                        <a:pt x="20214" y="93391"/>
                        <a:pt x="40588" y="132285"/>
                        <a:pt x="46144" y="138635"/>
                      </a:cubicBezTo>
                      <a:cubicBezTo>
                        <a:pt x="51700" y="144985"/>
                        <a:pt x="50113" y="124876"/>
                        <a:pt x="46144" y="108472"/>
                      </a:cubicBezTo>
                      <a:cubicBezTo>
                        <a:pt x="42175" y="92068"/>
                        <a:pt x="7250" y="6872"/>
                        <a:pt x="1694" y="5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49AB8E2F-D176-4D82-85B2-75ACB0A59ACA}"/>
                    </a:ext>
                  </a:extLst>
                </p:cNvPr>
                <p:cNvSpPr/>
                <p:nvPr/>
              </p:nvSpPr>
              <p:spPr>
                <a:xfrm>
                  <a:off x="5702044" y="1759407"/>
                  <a:ext cx="109828" cy="207941"/>
                </a:xfrm>
                <a:custGeom>
                  <a:avLst/>
                  <a:gdLst>
                    <a:gd name="connsiteX0" fmla="*/ 737 w 97724"/>
                    <a:gd name="connsiteY0" fmla="*/ 2162 h 185024"/>
                    <a:gd name="connsiteX1" fmla="*/ 72174 w 97724"/>
                    <a:gd name="connsiteY1" fmla="*/ 138687 h 185024"/>
                    <a:gd name="connsiteX2" fmla="*/ 97574 w 97724"/>
                    <a:gd name="connsiteY2" fmla="*/ 184725 h 185024"/>
                    <a:gd name="connsiteX3" fmla="*/ 81699 w 97724"/>
                    <a:gd name="connsiteY3" fmla="*/ 121225 h 185024"/>
                    <a:gd name="connsiteX4" fmla="*/ 61062 w 97724"/>
                    <a:gd name="connsiteY4" fmla="*/ 83125 h 185024"/>
                    <a:gd name="connsiteX5" fmla="*/ 35662 w 97724"/>
                    <a:gd name="connsiteY5" fmla="*/ 54550 h 185024"/>
                    <a:gd name="connsiteX6" fmla="*/ 737 w 97724"/>
                    <a:gd name="connsiteY6" fmla="*/ 2162 h 18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724" h="185024">
                      <a:moveTo>
                        <a:pt x="737" y="2162"/>
                      </a:moveTo>
                      <a:cubicBezTo>
                        <a:pt x="6822" y="16185"/>
                        <a:pt x="56035" y="108260"/>
                        <a:pt x="72174" y="138687"/>
                      </a:cubicBezTo>
                      <a:cubicBezTo>
                        <a:pt x="88313" y="169114"/>
                        <a:pt x="95987" y="187635"/>
                        <a:pt x="97574" y="184725"/>
                      </a:cubicBezTo>
                      <a:cubicBezTo>
                        <a:pt x="99161" y="181815"/>
                        <a:pt x="87784" y="138158"/>
                        <a:pt x="81699" y="121225"/>
                      </a:cubicBezTo>
                      <a:cubicBezTo>
                        <a:pt x="75614" y="104292"/>
                        <a:pt x="68735" y="94237"/>
                        <a:pt x="61062" y="83125"/>
                      </a:cubicBezTo>
                      <a:cubicBezTo>
                        <a:pt x="53389" y="72013"/>
                        <a:pt x="43335" y="62488"/>
                        <a:pt x="35662" y="54550"/>
                      </a:cubicBezTo>
                      <a:cubicBezTo>
                        <a:pt x="27989" y="46613"/>
                        <a:pt x="-5348" y="-11861"/>
                        <a:pt x="737" y="2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85193F57-C91B-42C6-BAFD-8FC7C051EBB9}"/>
                    </a:ext>
                  </a:extLst>
                </p:cNvPr>
                <p:cNvSpPr/>
                <p:nvPr/>
              </p:nvSpPr>
              <p:spPr>
                <a:xfrm>
                  <a:off x="6229161" y="1786245"/>
                  <a:ext cx="175178" cy="212934"/>
                </a:xfrm>
                <a:custGeom>
                  <a:avLst/>
                  <a:gdLst>
                    <a:gd name="connsiteX0" fmla="*/ 155601 w 155872"/>
                    <a:gd name="connsiteY0" fmla="*/ 507 h 189466"/>
                    <a:gd name="connsiteX1" fmla="*/ 117501 w 155872"/>
                    <a:gd name="connsiteY1" fmla="*/ 83057 h 189466"/>
                    <a:gd name="connsiteX2" fmla="*/ 87339 w 155872"/>
                    <a:gd name="connsiteY2" fmla="*/ 116395 h 189466"/>
                    <a:gd name="connsiteX3" fmla="*/ 26 w 155872"/>
                    <a:gd name="connsiteY3" fmla="*/ 189420 h 189466"/>
                    <a:gd name="connsiteX4" fmla="*/ 96864 w 155872"/>
                    <a:gd name="connsiteY4" fmla="*/ 125920 h 189466"/>
                    <a:gd name="connsiteX5" fmla="*/ 155601 w 155872"/>
                    <a:gd name="connsiteY5" fmla="*/ 507 h 1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72" h="189466">
                      <a:moveTo>
                        <a:pt x="155601" y="507"/>
                      </a:moveTo>
                      <a:cubicBezTo>
                        <a:pt x="159041" y="-6637"/>
                        <a:pt x="128878" y="63742"/>
                        <a:pt x="117501" y="83057"/>
                      </a:cubicBezTo>
                      <a:cubicBezTo>
                        <a:pt x="106124" y="102372"/>
                        <a:pt x="106918" y="98668"/>
                        <a:pt x="87339" y="116395"/>
                      </a:cubicBezTo>
                      <a:cubicBezTo>
                        <a:pt x="67760" y="134122"/>
                        <a:pt x="-1561" y="187833"/>
                        <a:pt x="26" y="189420"/>
                      </a:cubicBezTo>
                      <a:cubicBezTo>
                        <a:pt x="1613" y="191007"/>
                        <a:pt x="74110" y="151320"/>
                        <a:pt x="96864" y="125920"/>
                      </a:cubicBezTo>
                      <a:cubicBezTo>
                        <a:pt x="119618" y="100520"/>
                        <a:pt x="152161" y="7651"/>
                        <a:pt x="155601" y="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8B9CDE90-10C7-42D2-AD00-FE84BCE434DB}"/>
                    </a:ext>
                  </a:extLst>
                </p:cNvPr>
                <p:cNvSpPr/>
                <p:nvPr/>
              </p:nvSpPr>
              <p:spPr>
                <a:xfrm>
                  <a:off x="5877703" y="1979189"/>
                  <a:ext cx="325614" cy="86727"/>
                </a:xfrm>
                <a:custGeom>
                  <a:avLst/>
                  <a:gdLst>
                    <a:gd name="connsiteX0" fmla="*/ 12 w 289728"/>
                    <a:gd name="connsiteY0" fmla="*/ 277 h 77169"/>
                    <a:gd name="connsiteX1" fmla="*/ 95262 w 289728"/>
                    <a:gd name="connsiteY1" fmla="*/ 62190 h 77169"/>
                    <a:gd name="connsiteX2" fmla="*/ 212737 w 289728"/>
                    <a:gd name="connsiteY2" fmla="*/ 73302 h 77169"/>
                    <a:gd name="connsiteX3" fmla="*/ 288937 w 289728"/>
                    <a:gd name="connsiteY3" fmla="*/ 8215 h 77169"/>
                    <a:gd name="connsiteX4" fmla="*/ 250837 w 289728"/>
                    <a:gd name="connsiteY4" fmla="*/ 39965 h 77169"/>
                    <a:gd name="connsiteX5" fmla="*/ 223849 w 289728"/>
                    <a:gd name="connsiteY5" fmla="*/ 54252 h 77169"/>
                    <a:gd name="connsiteX6" fmla="*/ 174637 w 289728"/>
                    <a:gd name="connsiteY6" fmla="*/ 57427 h 77169"/>
                    <a:gd name="connsiteX7" fmla="*/ 88912 w 289728"/>
                    <a:gd name="connsiteY7" fmla="*/ 39965 h 77169"/>
                    <a:gd name="connsiteX8" fmla="*/ 12 w 289728"/>
                    <a:gd name="connsiteY8" fmla="*/ 277 h 7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28" h="77169">
                      <a:moveTo>
                        <a:pt x="12" y="277"/>
                      </a:moveTo>
                      <a:cubicBezTo>
                        <a:pt x="1070" y="3981"/>
                        <a:pt x="59808" y="50019"/>
                        <a:pt x="95262" y="62190"/>
                      </a:cubicBezTo>
                      <a:cubicBezTo>
                        <a:pt x="130716" y="74361"/>
                        <a:pt x="180458" y="82298"/>
                        <a:pt x="212737" y="73302"/>
                      </a:cubicBezTo>
                      <a:cubicBezTo>
                        <a:pt x="245016" y="64306"/>
                        <a:pt x="282587" y="13771"/>
                        <a:pt x="288937" y="8215"/>
                      </a:cubicBezTo>
                      <a:cubicBezTo>
                        <a:pt x="295287" y="2659"/>
                        <a:pt x="261685" y="32292"/>
                        <a:pt x="250837" y="39965"/>
                      </a:cubicBezTo>
                      <a:cubicBezTo>
                        <a:pt x="239989" y="47638"/>
                        <a:pt x="236549" y="51342"/>
                        <a:pt x="223849" y="54252"/>
                      </a:cubicBezTo>
                      <a:cubicBezTo>
                        <a:pt x="211149" y="57162"/>
                        <a:pt x="197127" y="59808"/>
                        <a:pt x="174637" y="57427"/>
                      </a:cubicBezTo>
                      <a:cubicBezTo>
                        <a:pt x="152148" y="55046"/>
                        <a:pt x="114047" y="48961"/>
                        <a:pt x="88912" y="39965"/>
                      </a:cubicBezTo>
                      <a:cubicBezTo>
                        <a:pt x="63777" y="30969"/>
                        <a:pt x="-1046" y="-3427"/>
                        <a:pt x="1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D83D8E19-A2B8-46F6-96E5-2D9821AEFCB0}"/>
                    </a:ext>
                  </a:extLst>
                </p:cNvPr>
                <p:cNvSpPr/>
                <p:nvPr/>
              </p:nvSpPr>
              <p:spPr>
                <a:xfrm>
                  <a:off x="5666331" y="1279443"/>
                  <a:ext cx="29449" cy="371904"/>
                </a:xfrm>
                <a:custGeom>
                  <a:avLst/>
                  <a:gdLst>
                    <a:gd name="connsiteX0" fmla="*/ 22989 w 26203"/>
                    <a:gd name="connsiteY0" fmla="*/ 604 h 330916"/>
                    <a:gd name="connsiteX1" fmla="*/ 11876 w 26203"/>
                    <a:gd name="connsiteY1" fmla="*/ 79979 h 330916"/>
                    <a:gd name="connsiteX2" fmla="*/ 13464 w 26203"/>
                    <a:gd name="connsiteY2" fmla="*/ 172054 h 330916"/>
                    <a:gd name="connsiteX3" fmla="*/ 2351 w 26203"/>
                    <a:gd name="connsiteY3" fmla="*/ 232379 h 330916"/>
                    <a:gd name="connsiteX4" fmla="*/ 764 w 26203"/>
                    <a:gd name="connsiteY4" fmla="*/ 319692 h 330916"/>
                    <a:gd name="connsiteX5" fmla="*/ 11876 w 26203"/>
                    <a:gd name="connsiteY5" fmla="*/ 322867 h 330916"/>
                    <a:gd name="connsiteX6" fmla="*/ 18226 w 26203"/>
                    <a:gd name="connsiteY6" fmla="*/ 256192 h 330916"/>
                    <a:gd name="connsiteX7" fmla="*/ 18226 w 26203"/>
                    <a:gd name="connsiteY7" fmla="*/ 189517 h 330916"/>
                    <a:gd name="connsiteX8" fmla="*/ 26164 w 26203"/>
                    <a:gd name="connsiteY8" fmla="*/ 122842 h 330916"/>
                    <a:gd name="connsiteX9" fmla="*/ 22989 w 26203"/>
                    <a:gd name="connsiteY9" fmla="*/ 604 h 33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" h="330916">
                      <a:moveTo>
                        <a:pt x="22989" y="604"/>
                      </a:moveTo>
                      <a:cubicBezTo>
                        <a:pt x="20608" y="-6540"/>
                        <a:pt x="13463" y="51404"/>
                        <a:pt x="11876" y="79979"/>
                      </a:cubicBezTo>
                      <a:cubicBezTo>
                        <a:pt x="10288" y="108554"/>
                        <a:pt x="15051" y="146654"/>
                        <a:pt x="13464" y="172054"/>
                      </a:cubicBezTo>
                      <a:cubicBezTo>
                        <a:pt x="11876" y="197454"/>
                        <a:pt x="4468" y="207773"/>
                        <a:pt x="2351" y="232379"/>
                      </a:cubicBezTo>
                      <a:cubicBezTo>
                        <a:pt x="234" y="256985"/>
                        <a:pt x="-823" y="304611"/>
                        <a:pt x="764" y="319692"/>
                      </a:cubicBezTo>
                      <a:cubicBezTo>
                        <a:pt x="2351" y="334773"/>
                        <a:pt x="8966" y="333450"/>
                        <a:pt x="11876" y="322867"/>
                      </a:cubicBezTo>
                      <a:cubicBezTo>
                        <a:pt x="14786" y="312284"/>
                        <a:pt x="17168" y="278417"/>
                        <a:pt x="18226" y="256192"/>
                      </a:cubicBezTo>
                      <a:cubicBezTo>
                        <a:pt x="19284" y="233967"/>
                        <a:pt x="16903" y="211742"/>
                        <a:pt x="18226" y="189517"/>
                      </a:cubicBezTo>
                      <a:cubicBezTo>
                        <a:pt x="19549" y="167292"/>
                        <a:pt x="25899" y="151152"/>
                        <a:pt x="26164" y="122842"/>
                      </a:cubicBezTo>
                      <a:cubicBezTo>
                        <a:pt x="26429" y="94532"/>
                        <a:pt x="25370" y="7748"/>
                        <a:pt x="22989" y="6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12B35C0C-C589-4D34-A690-AC63B10FE40F}"/>
                    </a:ext>
                  </a:extLst>
                </p:cNvPr>
                <p:cNvSpPr/>
                <p:nvPr/>
              </p:nvSpPr>
              <p:spPr>
                <a:xfrm>
                  <a:off x="6412732" y="1271172"/>
                  <a:ext cx="41659" cy="300767"/>
                </a:xfrm>
                <a:custGeom>
                  <a:avLst/>
                  <a:gdLst>
                    <a:gd name="connsiteX0" fmla="*/ 199 w 37068"/>
                    <a:gd name="connsiteY0" fmla="*/ 26 h 267619"/>
                    <a:gd name="connsiteX1" fmla="*/ 17661 w 37068"/>
                    <a:gd name="connsiteY1" fmla="*/ 123851 h 267619"/>
                    <a:gd name="connsiteX2" fmla="*/ 25599 w 37068"/>
                    <a:gd name="connsiteY2" fmla="*/ 184176 h 267619"/>
                    <a:gd name="connsiteX3" fmla="*/ 35124 w 37068"/>
                    <a:gd name="connsiteY3" fmla="*/ 266726 h 267619"/>
                    <a:gd name="connsiteX4" fmla="*/ 36711 w 37068"/>
                    <a:gd name="connsiteY4" fmla="*/ 222276 h 267619"/>
                    <a:gd name="connsiteX5" fmla="*/ 30361 w 37068"/>
                    <a:gd name="connsiteY5" fmla="*/ 134963 h 267619"/>
                    <a:gd name="connsiteX6" fmla="*/ 199 w 37068"/>
                    <a:gd name="connsiteY6" fmla="*/ 26 h 26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068" h="267619">
                      <a:moveTo>
                        <a:pt x="199" y="26"/>
                      </a:moveTo>
                      <a:cubicBezTo>
                        <a:pt x="-1918" y="-1826"/>
                        <a:pt x="13428" y="93159"/>
                        <a:pt x="17661" y="123851"/>
                      </a:cubicBezTo>
                      <a:cubicBezTo>
                        <a:pt x="21894" y="154543"/>
                        <a:pt x="22689" y="160364"/>
                        <a:pt x="25599" y="184176"/>
                      </a:cubicBezTo>
                      <a:cubicBezTo>
                        <a:pt x="28509" y="207988"/>
                        <a:pt x="33272" y="260376"/>
                        <a:pt x="35124" y="266726"/>
                      </a:cubicBezTo>
                      <a:cubicBezTo>
                        <a:pt x="36976" y="273076"/>
                        <a:pt x="37505" y="244236"/>
                        <a:pt x="36711" y="222276"/>
                      </a:cubicBezTo>
                      <a:cubicBezTo>
                        <a:pt x="35917" y="200316"/>
                        <a:pt x="34330" y="167242"/>
                        <a:pt x="30361" y="134963"/>
                      </a:cubicBezTo>
                      <a:cubicBezTo>
                        <a:pt x="26392" y="102684"/>
                        <a:pt x="2316" y="1878"/>
                        <a:pt x="199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DFB20936-437E-4102-B9EC-2AAC94605297}"/>
                    </a:ext>
                  </a:extLst>
                </p:cNvPr>
                <p:cNvSpPr/>
                <p:nvPr/>
              </p:nvSpPr>
              <p:spPr>
                <a:xfrm>
                  <a:off x="5676460" y="1079837"/>
                  <a:ext cx="742834" cy="187224"/>
                </a:xfrm>
                <a:custGeom>
                  <a:avLst/>
                  <a:gdLst>
                    <a:gd name="connsiteX0" fmla="*/ 1276 w 660966"/>
                    <a:gd name="connsiteY0" fmla="*/ 162336 h 166590"/>
                    <a:gd name="connsiteX1" fmla="*/ 109226 w 660966"/>
                    <a:gd name="connsiteY1" fmla="*/ 65499 h 166590"/>
                    <a:gd name="connsiteX2" fmla="*/ 255276 w 660966"/>
                    <a:gd name="connsiteY2" fmla="*/ 17874 h 166590"/>
                    <a:gd name="connsiteX3" fmla="*/ 321951 w 660966"/>
                    <a:gd name="connsiteY3" fmla="*/ 14699 h 166590"/>
                    <a:gd name="connsiteX4" fmla="*/ 415613 w 660966"/>
                    <a:gd name="connsiteY4" fmla="*/ 17874 h 166590"/>
                    <a:gd name="connsiteX5" fmla="*/ 493401 w 660966"/>
                    <a:gd name="connsiteY5" fmla="*/ 49624 h 166590"/>
                    <a:gd name="connsiteX6" fmla="*/ 656913 w 660966"/>
                    <a:gd name="connsiteY6" fmla="*/ 165511 h 166590"/>
                    <a:gd name="connsiteX7" fmla="*/ 606113 w 660966"/>
                    <a:gd name="connsiteY7" fmla="*/ 105186 h 166590"/>
                    <a:gd name="connsiteX8" fmla="*/ 548963 w 660966"/>
                    <a:gd name="connsiteY8" fmla="*/ 65499 h 166590"/>
                    <a:gd name="connsiteX9" fmla="*/ 414026 w 660966"/>
                    <a:gd name="connsiteY9" fmla="*/ 14699 h 166590"/>
                    <a:gd name="connsiteX10" fmla="*/ 290201 w 660966"/>
                    <a:gd name="connsiteY10" fmla="*/ 411 h 166590"/>
                    <a:gd name="connsiteX11" fmla="*/ 182251 w 660966"/>
                    <a:gd name="connsiteY11" fmla="*/ 17874 h 166590"/>
                    <a:gd name="connsiteX12" fmla="*/ 1276 w 660966"/>
                    <a:gd name="connsiteY12" fmla="*/ 162336 h 16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0966" h="166590">
                      <a:moveTo>
                        <a:pt x="1276" y="162336"/>
                      </a:moveTo>
                      <a:cubicBezTo>
                        <a:pt x="-10895" y="170273"/>
                        <a:pt x="66893" y="89576"/>
                        <a:pt x="109226" y="65499"/>
                      </a:cubicBezTo>
                      <a:cubicBezTo>
                        <a:pt x="151559" y="41422"/>
                        <a:pt x="219822" y="26341"/>
                        <a:pt x="255276" y="17874"/>
                      </a:cubicBezTo>
                      <a:cubicBezTo>
                        <a:pt x="290730" y="9407"/>
                        <a:pt x="321951" y="14699"/>
                        <a:pt x="321951" y="14699"/>
                      </a:cubicBezTo>
                      <a:cubicBezTo>
                        <a:pt x="348674" y="14699"/>
                        <a:pt x="387038" y="12053"/>
                        <a:pt x="415613" y="17874"/>
                      </a:cubicBezTo>
                      <a:cubicBezTo>
                        <a:pt x="444188" y="23695"/>
                        <a:pt x="453184" y="25018"/>
                        <a:pt x="493401" y="49624"/>
                      </a:cubicBezTo>
                      <a:cubicBezTo>
                        <a:pt x="533618" y="74230"/>
                        <a:pt x="638128" y="156251"/>
                        <a:pt x="656913" y="165511"/>
                      </a:cubicBezTo>
                      <a:cubicBezTo>
                        <a:pt x="675698" y="174771"/>
                        <a:pt x="624105" y="121855"/>
                        <a:pt x="606113" y="105186"/>
                      </a:cubicBezTo>
                      <a:cubicBezTo>
                        <a:pt x="588121" y="88517"/>
                        <a:pt x="580977" y="80580"/>
                        <a:pt x="548963" y="65499"/>
                      </a:cubicBezTo>
                      <a:cubicBezTo>
                        <a:pt x="516949" y="50418"/>
                        <a:pt x="457153" y="25547"/>
                        <a:pt x="414026" y="14699"/>
                      </a:cubicBezTo>
                      <a:cubicBezTo>
                        <a:pt x="370899" y="3851"/>
                        <a:pt x="328830" y="-118"/>
                        <a:pt x="290201" y="411"/>
                      </a:cubicBezTo>
                      <a:cubicBezTo>
                        <a:pt x="251572" y="940"/>
                        <a:pt x="228289" y="-5409"/>
                        <a:pt x="182251" y="17874"/>
                      </a:cubicBezTo>
                      <a:cubicBezTo>
                        <a:pt x="136214" y="41157"/>
                        <a:pt x="13447" y="154399"/>
                        <a:pt x="1276" y="162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A4588A07-CD18-4C43-8BF8-F8CC22B59D2E}"/>
                    </a:ext>
                  </a:extLst>
                </p:cNvPr>
                <p:cNvSpPr/>
                <p:nvPr/>
              </p:nvSpPr>
              <p:spPr>
                <a:xfrm>
                  <a:off x="5984400" y="1214091"/>
                  <a:ext cx="31767" cy="78458"/>
                </a:xfrm>
                <a:custGeom>
                  <a:avLst/>
                  <a:gdLst>
                    <a:gd name="connsiteX0" fmla="*/ 22549 w 28266"/>
                    <a:gd name="connsiteY0" fmla="*/ 16 h 69811"/>
                    <a:gd name="connsiteX1" fmla="*/ 13024 w 28266"/>
                    <a:gd name="connsiteY1" fmla="*/ 61928 h 69811"/>
                    <a:gd name="connsiteX2" fmla="*/ 324 w 28266"/>
                    <a:gd name="connsiteY2" fmla="*/ 68278 h 69811"/>
                    <a:gd name="connsiteX3" fmla="*/ 27311 w 28266"/>
                    <a:gd name="connsiteY3" fmla="*/ 55578 h 69811"/>
                    <a:gd name="connsiteX4" fmla="*/ 22549 w 28266"/>
                    <a:gd name="connsiteY4" fmla="*/ 16 h 6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6" h="69811">
                      <a:moveTo>
                        <a:pt x="22549" y="16"/>
                      </a:moveTo>
                      <a:cubicBezTo>
                        <a:pt x="20168" y="1074"/>
                        <a:pt x="16728" y="50551"/>
                        <a:pt x="13024" y="61928"/>
                      </a:cubicBezTo>
                      <a:cubicBezTo>
                        <a:pt x="9320" y="73305"/>
                        <a:pt x="-2057" y="69336"/>
                        <a:pt x="324" y="68278"/>
                      </a:cubicBezTo>
                      <a:cubicBezTo>
                        <a:pt x="2705" y="67220"/>
                        <a:pt x="24136" y="62457"/>
                        <a:pt x="27311" y="55578"/>
                      </a:cubicBezTo>
                      <a:cubicBezTo>
                        <a:pt x="30486" y="48699"/>
                        <a:pt x="24930" y="-1042"/>
                        <a:pt x="22549" y="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7AC9207A-CA91-4905-84D6-2CF654DB6873}"/>
                    </a:ext>
                  </a:extLst>
                </p:cNvPr>
                <p:cNvSpPr/>
                <p:nvPr/>
              </p:nvSpPr>
              <p:spPr>
                <a:xfrm>
                  <a:off x="6080931" y="1203351"/>
                  <a:ext cx="39763" cy="90719"/>
                </a:xfrm>
                <a:custGeom>
                  <a:avLst/>
                  <a:gdLst>
                    <a:gd name="connsiteX0" fmla="*/ 8094 w 35381"/>
                    <a:gd name="connsiteY0" fmla="*/ 48 h 80721"/>
                    <a:gd name="connsiteX1" fmla="*/ 17619 w 35381"/>
                    <a:gd name="connsiteY1" fmla="*/ 69898 h 80721"/>
                    <a:gd name="connsiteX2" fmla="*/ 35082 w 35381"/>
                    <a:gd name="connsiteY2" fmla="*/ 79423 h 80721"/>
                    <a:gd name="connsiteX3" fmla="*/ 1744 w 35381"/>
                    <a:gd name="connsiteY3" fmla="*/ 58785 h 80721"/>
                    <a:gd name="connsiteX4" fmla="*/ 8094 w 35381"/>
                    <a:gd name="connsiteY4" fmla="*/ 48 h 80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81" h="80721">
                      <a:moveTo>
                        <a:pt x="8094" y="48"/>
                      </a:moveTo>
                      <a:cubicBezTo>
                        <a:pt x="10740" y="1900"/>
                        <a:pt x="13121" y="56669"/>
                        <a:pt x="17619" y="69898"/>
                      </a:cubicBezTo>
                      <a:cubicBezTo>
                        <a:pt x="22117" y="83127"/>
                        <a:pt x="37728" y="81275"/>
                        <a:pt x="35082" y="79423"/>
                      </a:cubicBezTo>
                      <a:cubicBezTo>
                        <a:pt x="32436" y="77571"/>
                        <a:pt x="7300" y="68046"/>
                        <a:pt x="1744" y="58785"/>
                      </a:cubicBezTo>
                      <a:cubicBezTo>
                        <a:pt x="-3812" y="49525"/>
                        <a:pt x="5448" y="-1804"/>
                        <a:pt x="8094" y="4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5A841B4B-32E5-4EA0-A152-84E08C4979CC}"/>
                    </a:ext>
                  </a:extLst>
                </p:cNvPr>
                <p:cNvSpPr/>
                <p:nvPr/>
              </p:nvSpPr>
              <p:spPr>
                <a:xfrm>
                  <a:off x="5553785" y="1126476"/>
                  <a:ext cx="54540" cy="360620"/>
                </a:xfrm>
                <a:custGeom>
                  <a:avLst/>
                  <a:gdLst>
                    <a:gd name="connsiteX0" fmla="*/ 48518 w 48529"/>
                    <a:gd name="connsiteY0" fmla="*/ 187 h 320876"/>
                    <a:gd name="connsiteX1" fmla="*/ 23118 w 48529"/>
                    <a:gd name="connsiteY1" fmla="*/ 139887 h 320876"/>
                    <a:gd name="connsiteX2" fmla="*/ 2481 w 48529"/>
                    <a:gd name="connsiteY2" fmla="*/ 236725 h 320876"/>
                    <a:gd name="connsiteX3" fmla="*/ 2481 w 48529"/>
                    <a:gd name="connsiteY3" fmla="*/ 320862 h 320876"/>
                    <a:gd name="connsiteX4" fmla="*/ 21531 w 48529"/>
                    <a:gd name="connsiteY4" fmla="*/ 243075 h 320876"/>
                    <a:gd name="connsiteX5" fmla="*/ 16768 w 48529"/>
                    <a:gd name="connsiteY5" fmla="*/ 189100 h 320876"/>
                    <a:gd name="connsiteX6" fmla="*/ 23118 w 48529"/>
                    <a:gd name="connsiteY6" fmla="*/ 155762 h 320876"/>
                    <a:gd name="connsiteX7" fmla="*/ 26293 w 48529"/>
                    <a:gd name="connsiteY7" fmla="*/ 103375 h 320876"/>
                    <a:gd name="connsiteX8" fmla="*/ 19943 w 48529"/>
                    <a:gd name="connsiteY8" fmla="*/ 109725 h 320876"/>
                    <a:gd name="connsiteX9" fmla="*/ 48518 w 48529"/>
                    <a:gd name="connsiteY9" fmla="*/ 187 h 320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29" h="320876">
                      <a:moveTo>
                        <a:pt x="48518" y="187"/>
                      </a:moveTo>
                      <a:cubicBezTo>
                        <a:pt x="49047" y="5214"/>
                        <a:pt x="30791" y="100464"/>
                        <a:pt x="23118" y="139887"/>
                      </a:cubicBezTo>
                      <a:cubicBezTo>
                        <a:pt x="15445" y="179310"/>
                        <a:pt x="5921" y="206562"/>
                        <a:pt x="2481" y="236725"/>
                      </a:cubicBezTo>
                      <a:cubicBezTo>
                        <a:pt x="-959" y="266888"/>
                        <a:pt x="-694" y="319804"/>
                        <a:pt x="2481" y="320862"/>
                      </a:cubicBezTo>
                      <a:cubicBezTo>
                        <a:pt x="5656" y="321920"/>
                        <a:pt x="19150" y="265035"/>
                        <a:pt x="21531" y="243075"/>
                      </a:cubicBezTo>
                      <a:cubicBezTo>
                        <a:pt x="23912" y="221115"/>
                        <a:pt x="16504" y="203652"/>
                        <a:pt x="16768" y="189100"/>
                      </a:cubicBezTo>
                      <a:cubicBezTo>
                        <a:pt x="17032" y="174548"/>
                        <a:pt x="21531" y="170049"/>
                        <a:pt x="23118" y="155762"/>
                      </a:cubicBezTo>
                      <a:cubicBezTo>
                        <a:pt x="24705" y="141475"/>
                        <a:pt x="26822" y="111048"/>
                        <a:pt x="26293" y="103375"/>
                      </a:cubicBezTo>
                      <a:cubicBezTo>
                        <a:pt x="25764" y="95702"/>
                        <a:pt x="18620" y="126923"/>
                        <a:pt x="19943" y="109725"/>
                      </a:cubicBezTo>
                      <a:cubicBezTo>
                        <a:pt x="21266" y="92527"/>
                        <a:pt x="47989" y="-4840"/>
                        <a:pt x="48518" y="1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BAD9720D-A72B-41D8-8027-C6B61094BE65}"/>
                    </a:ext>
                  </a:extLst>
                </p:cNvPr>
                <p:cNvSpPr/>
                <p:nvPr/>
              </p:nvSpPr>
              <p:spPr>
                <a:xfrm>
                  <a:off x="5567114" y="1242941"/>
                  <a:ext cx="114781" cy="202294"/>
                </a:xfrm>
                <a:custGeom>
                  <a:avLst/>
                  <a:gdLst>
                    <a:gd name="connsiteX0" fmla="*/ 101746 w 102131"/>
                    <a:gd name="connsiteY0" fmla="*/ 1333 h 179999"/>
                    <a:gd name="connsiteX1" fmla="*/ 17608 w 102131"/>
                    <a:gd name="connsiteY1" fmla="*/ 123571 h 179999"/>
                    <a:gd name="connsiteX2" fmla="*/ 33483 w 102131"/>
                    <a:gd name="connsiteY2" fmla="*/ 71183 h 179999"/>
                    <a:gd name="connsiteX3" fmla="*/ 146 w 102131"/>
                    <a:gd name="connsiteY3" fmla="*/ 179133 h 179999"/>
                    <a:gd name="connsiteX4" fmla="*/ 22371 w 102131"/>
                    <a:gd name="connsiteY4" fmla="*/ 118808 h 179999"/>
                    <a:gd name="connsiteX5" fmla="*/ 47771 w 102131"/>
                    <a:gd name="connsiteY5" fmla="*/ 61658 h 179999"/>
                    <a:gd name="connsiteX6" fmla="*/ 101746 w 102131"/>
                    <a:gd name="connsiteY6" fmla="*/ 1333 h 17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31" h="179999">
                      <a:moveTo>
                        <a:pt x="101746" y="1333"/>
                      </a:moveTo>
                      <a:cubicBezTo>
                        <a:pt x="96719" y="11652"/>
                        <a:pt x="28985" y="111929"/>
                        <a:pt x="17608" y="123571"/>
                      </a:cubicBezTo>
                      <a:cubicBezTo>
                        <a:pt x="6231" y="135213"/>
                        <a:pt x="36393" y="61923"/>
                        <a:pt x="33483" y="71183"/>
                      </a:cubicBezTo>
                      <a:cubicBezTo>
                        <a:pt x="30573" y="80443"/>
                        <a:pt x="1998" y="171196"/>
                        <a:pt x="146" y="179133"/>
                      </a:cubicBezTo>
                      <a:cubicBezTo>
                        <a:pt x="-1706" y="187071"/>
                        <a:pt x="14433" y="138387"/>
                        <a:pt x="22371" y="118808"/>
                      </a:cubicBezTo>
                      <a:cubicBezTo>
                        <a:pt x="30309" y="99229"/>
                        <a:pt x="34277" y="79914"/>
                        <a:pt x="47771" y="61658"/>
                      </a:cubicBezTo>
                      <a:cubicBezTo>
                        <a:pt x="61265" y="43402"/>
                        <a:pt x="106773" y="-8986"/>
                        <a:pt x="101746" y="1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E862463E-FA1D-450D-AED0-98BAF0326392}"/>
                    </a:ext>
                  </a:extLst>
                </p:cNvPr>
                <p:cNvSpPr/>
                <p:nvPr/>
              </p:nvSpPr>
              <p:spPr>
                <a:xfrm>
                  <a:off x="6418269" y="1251374"/>
                  <a:ext cx="138842" cy="323826"/>
                </a:xfrm>
                <a:custGeom>
                  <a:avLst/>
                  <a:gdLst>
                    <a:gd name="connsiteX0" fmla="*/ 34 w 123540"/>
                    <a:gd name="connsiteY0" fmla="*/ 179 h 288137"/>
                    <a:gd name="connsiteX1" fmla="*/ 73059 w 123540"/>
                    <a:gd name="connsiteY1" fmla="*/ 114479 h 288137"/>
                    <a:gd name="connsiteX2" fmla="*/ 74647 w 123540"/>
                    <a:gd name="connsiteY2" fmla="*/ 103367 h 288137"/>
                    <a:gd name="connsiteX3" fmla="*/ 119097 w 123540"/>
                    <a:gd name="connsiteY3" fmla="*/ 282754 h 288137"/>
                    <a:gd name="connsiteX4" fmla="*/ 119097 w 123540"/>
                    <a:gd name="connsiteY4" fmla="*/ 233542 h 288137"/>
                    <a:gd name="connsiteX5" fmla="*/ 93697 w 123540"/>
                    <a:gd name="connsiteY5" fmla="*/ 154167 h 288137"/>
                    <a:gd name="connsiteX6" fmla="*/ 88934 w 123540"/>
                    <a:gd name="connsiteY6" fmla="*/ 138292 h 288137"/>
                    <a:gd name="connsiteX7" fmla="*/ 63534 w 123540"/>
                    <a:gd name="connsiteY7" fmla="*/ 89079 h 288137"/>
                    <a:gd name="connsiteX8" fmla="*/ 34 w 123540"/>
                    <a:gd name="connsiteY8" fmla="*/ 179 h 2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40" h="288137">
                      <a:moveTo>
                        <a:pt x="34" y="179"/>
                      </a:moveTo>
                      <a:cubicBezTo>
                        <a:pt x="1621" y="4412"/>
                        <a:pt x="60624" y="97281"/>
                        <a:pt x="73059" y="114479"/>
                      </a:cubicBezTo>
                      <a:cubicBezTo>
                        <a:pt x="85494" y="131677"/>
                        <a:pt x="66974" y="75321"/>
                        <a:pt x="74647" y="103367"/>
                      </a:cubicBezTo>
                      <a:cubicBezTo>
                        <a:pt x="82320" y="131413"/>
                        <a:pt x="111689" y="261058"/>
                        <a:pt x="119097" y="282754"/>
                      </a:cubicBezTo>
                      <a:cubicBezTo>
                        <a:pt x="126505" y="304450"/>
                        <a:pt x="123330" y="254973"/>
                        <a:pt x="119097" y="233542"/>
                      </a:cubicBezTo>
                      <a:cubicBezTo>
                        <a:pt x="114864" y="212111"/>
                        <a:pt x="98724" y="170042"/>
                        <a:pt x="93697" y="154167"/>
                      </a:cubicBezTo>
                      <a:cubicBezTo>
                        <a:pt x="88670" y="138292"/>
                        <a:pt x="93961" y="149140"/>
                        <a:pt x="88934" y="138292"/>
                      </a:cubicBezTo>
                      <a:cubicBezTo>
                        <a:pt x="83907" y="127444"/>
                        <a:pt x="75176" y="110246"/>
                        <a:pt x="63534" y="89079"/>
                      </a:cubicBezTo>
                      <a:cubicBezTo>
                        <a:pt x="51892" y="67912"/>
                        <a:pt x="-1553" y="-4054"/>
                        <a:pt x="34" y="1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089DD99B-E79C-4C3F-986A-1BC719801698}"/>
                    </a:ext>
                  </a:extLst>
                </p:cNvPr>
                <p:cNvSpPr/>
                <p:nvPr/>
              </p:nvSpPr>
              <p:spPr>
                <a:xfrm>
                  <a:off x="5747411" y="762325"/>
                  <a:ext cx="644186" cy="111245"/>
                </a:xfrm>
                <a:custGeom>
                  <a:avLst/>
                  <a:gdLst>
                    <a:gd name="connsiteX0" fmla="*/ 57 w 573190"/>
                    <a:gd name="connsiteY0" fmla="*/ 52743 h 98985"/>
                    <a:gd name="connsiteX1" fmla="*/ 184207 w 573190"/>
                    <a:gd name="connsiteY1" fmla="*/ 14643 h 98985"/>
                    <a:gd name="connsiteX2" fmla="*/ 214370 w 573190"/>
                    <a:gd name="connsiteY2" fmla="*/ 17818 h 98985"/>
                    <a:gd name="connsiteX3" fmla="*/ 396932 w 573190"/>
                    <a:gd name="connsiteY3" fmla="*/ 24168 h 98985"/>
                    <a:gd name="connsiteX4" fmla="*/ 422332 w 573190"/>
                    <a:gd name="connsiteY4" fmla="*/ 33693 h 98985"/>
                    <a:gd name="connsiteX5" fmla="*/ 509645 w 573190"/>
                    <a:gd name="connsiteY5" fmla="*/ 67030 h 98985"/>
                    <a:gd name="connsiteX6" fmla="*/ 573145 w 573190"/>
                    <a:gd name="connsiteY6" fmla="*/ 98780 h 98985"/>
                    <a:gd name="connsiteX7" fmla="*/ 500120 w 573190"/>
                    <a:gd name="connsiteY7" fmla="*/ 51155 h 98985"/>
                    <a:gd name="connsiteX8" fmla="*/ 392170 w 573190"/>
                    <a:gd name="connsiteY8" fmla="*/ 6705 h 98985"/>
                    <a:gd name="connsiteX9" fmla="*/ 287395 w 573190"/>
                    <a:gd name="connsiteY9" fmla="*/ 1943 h 98985"/>
                    <a:gd name="connsiteX10" fmla="*/ 325495 w 573190"/>
                    <a:gd name="connsiteY10" fmla="*/ 24168 h 98985"/>
                    <a:gd name="connsiteX11" fmla="*/ 204845 w 573190"/>
                    <a:gd name="connsiteY11" fmla="*/ 22580 h 98985"/>
                    <a:gd name="connsiteX12" fmla="*/ 57 w 573190"/>
                    <a:gd name="connsiteY12" fmla="*/ 52743 h 98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3190" h="98985">
                      <a:moveTo>
                        <a:pt x="57" y="52743"/>
                      </a:moveTo>
                      <a:cubicBezTo>
                        <a:pt x="-3383" y="51420"/>
                        <a:pt x="148488" y="20464"/>
                        <a:pt x="184207" y="14643"/>
                      </a:cubicBezTo>
                      <a:cubicBezTo>
                        <a:pt x="219926" y="8822"/>
                        <a:pt x="214370" y="17818"/>
                        <a:pt x="214370" y="17818"/>
                      </a:cubicBezTo>
                      <a:lnTo>
                        <a:pt x="396932" y="24168"/>
                      </a:lnTo>
                      <a:cubicBezTo>
                        <a:pt x="431592" y="26814"/>
                        <a:pt x="422332" y="33693"/>
                        <a:pt x="422332" y="33693"/>
                      </a:cubicBezTo>
                      <a:cubicBezTo>
                        <a:pt x="441117" y="40837"/>
                        <a:pt x="484510" y="56182"/>
                        <a:pt x="509645" y="67030"/>
                      </a:cubicBezTo>
                      <a:cubicBezTo>
                        <a:pt x="534780" y="77878"/>
                        <a:pt x="574733" y="101426"/>
                        <a:pt x="573145" y="98780"/>
                      </a:cubicBezTo>
                      <a:cubicBezTo>
                        <a:pt x="571558" y="96134"/>
                        <a:pt x="530283" y="66501"/>
                        <a:pt x="500120" y="51155"/>
                      </a:cubicBezTo>
                      <a:cubicBezTo>
                        <a:pt x="469958" y="35809"/>
                        <a:pt x="427624" y="14907"/>
                        <a:pt x="392170" y="6705"/>
                      </a:cubicBezTo>
                      <a:cubicBezTo>
                        <a:pt x="356716" y="-1497"/>
                        <a:pt x="298507" y="-967"/>
                        <a:pt x="287395" y="1943"/>
                      </a:cubicBezTo>
                      <a:cubicBezTo>
                        <a:pt x="276283" y="4853"/>
                        <a:pt x="339253" y="20729"/>
                        <a:pt x="325495" y="24168"/>
                      </a:cubicBezTo>
                      <a:cubicBezTo>
                        <a:pt x="311737" y="27607"/>
                        <a:pt x="255910" y="19141"/>
                        <a:pt x="204845" y="22580"/>
                      </a:cubicBezTo>
                      <a:cubicBezTo>
                        <a:pt x="153780" y="26019"/>
                        <a:pt x="3497" y="54066"/>
                        <a:pt x="57" y="52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B5999DEA-D3AD-4349-9DAD-09F0D3FD207E}"/>
                    </a:ext>
                  </a:extLst>
                </p:cNvPr>
                <p:cNvSpPr/>
                <p:nvPr/>
              </p:nvSpPr>
              <p:spPr>
                <a:xfrm>
                  <a:off x="5572464" y="843001"/>
                  <a:ext cx="130435" cy="337330"/>
                </a:xfrm>
                <a:custGeom>
                  <a:avLst/>
                  <a:gdLst>
                    <a:gd name="connsiteX0" fmla="*/ 116036 w 116060"/>
                    <a:gd name="connsiteY0" fmla="*/ 8 h 300153"/>
                    <a:gd name="connsiteX1" fmla="*/ 60473 w 116060"/>
                    <a:gd name="connsiteY1" fmla="*/ 69858 h 300153"/>
                    <a:gd name="connsiteX2" fmla="*/ 57298 w 116060"/>
                    <a:gd name="connsiteY2" fmla="*/ 93670 h 300153"/>
                    <a:gd name="connsiteX3" fmla="*/ 76348 w 116060"/>
                    <a:gd name="connsiteY3" fmla="*/ 44458 h 300153"/>
                    <a:gd name="connsiteX4" fmla="*/ 33486 w 116060"/>
                    <a:gd name="connsiteY4" fmla="*/ 168283 h 300153"/>
                    <a:gd name="connsiteX5" fmla="*/ 49361 w 116060"/>
                    <a:gd name="connsiteY5" fmla="*/ 134945 h 300153"/>
                    <a:gd name="connsiteX6" fmla="*/ 19198 w 116060"/>
                    <a:gd name="connsiteY6" fmla="*/ 215908 h 300153"/>
                    <a:gd name="connsiteX7" fmla="*/ 20786 w 116060"/>
                    <a:gd name="connsiteY7" fmla="*/ 193683 h 300153"/>
                    <a:gd name="connsiteX8" fmla="*/ 148 w 116060"/>
                    <a:gd name="connsiteY8" fmla="*/ 247658 h 300153"/>
                    <a:gd name="connsiteX9" fmla="*/ 11261 w 116060"/>
                    <a:gd name="connsiteY9" fmla="*/ 300045 h 300153"/>
                    <a:gd name="connsiteX10" fmla="*/ 6498 w 116060"/>
                    <a:gd name="connsiteY10" fmla="*/ 260358 h 300153"/>
                    <a:gd name="connsiteX11" fmla="*/ 6498 w 116060"/>
                    <a:gd name="connsiteY11" fmla="*/ 225433 h 300153"/>
                    <a:gd name="connsiteX12" fmla="*/ 66823 w 116060"/>
                    <a:gd name="connsiteY12" fmla="*/ 74620 h 300153"/>
                    <a:gd name="connsiteX13" fmla="*/ 116036 w 116060"/>
                    <a:gd name="connsiteY13" fmla="*/ 8 h 300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6060" h="300153">
                      <a:moveTo>
                        <a:pt x="116036" y="8"/>
                      </a:moveTo>
                      <a:cubicBezTo>
                        <a:pt x="114978" y="-786"/>
                        <a:pt x="70263" y="54248"/>
                        <a:pt x="60473" y="69858"/>
                      </a:cubicBezTo>
                      <a:cubicBezTo>
                        <a:pt x="50683" y="85468"/>
                        <a:pt x="54652" y="97903"/>
                        <a:pt x="57298" y="93670"/>
                      </a:cubicBezTo>
                      <a:cubicBezTo>
                        <a:pt x="59944" y="89437"/>
                        <a:pt x="80317" y="32023"/>
                        <a:pt x="76348" y="44458"/>
                      </a:cubicBezTo>
                      <a:cubicBezTo>
                        <a:pt x="72379" y="56893"/>
                        <a:pt x="37984" y="153202"/>
                        <a:pt x="33486" y="168283"/>
                      </a:cubicBezTo>
                      <a:cubicBezTo>
                        <a:pt x="28988" y="183364"/>
                        <a:pt x="51742" y="127008"/>
                        <a:pt x="49361" y="134945"/>
                      </a:cubicBezTo>
                      <a:cubicBezTo>
                        <a:pt x="46980" y="142882"/>
                        <a:pt x="23960" y="206118"/>
                        <a:pt x="19198" y="215908"/>
                      </a:cubicBezTo>
                      <a:cubicBezTo>
                        <a:pt x="14436" y="225698"/>
                        <a:pt x="23961" y="188391"/>
                        <a:pt x="20786" y="193683"/>
                      </a:cubicBezTo>
                      <a:cubicBezTo>
                        <a:pt x="17611" y="198975"/>
                        <a:pt x="1736" y="229931"/>
                        <a:pt x="148" y="247658"/>
                      </a:cubicBezTo>
                      <a:cubicBezTo>
                        <a:pt x="-1440" y="265385"/>
                        <a:pt x="10203" y="297928"/>
                        <a:pt x="11261" y="300045"/>
                      </a:cubicBezTo>
                      <a:cubicBezTo>
                        <a:pt x="12319" y="302162"/>
                        <a:pt x="7292" y="272793"/>
                        <a:pt x="6498" y="260358"/>
                      </a:cubicBezTo>
                      <a:cubicBezTo>
                        <a:pt x="5704" y="247923"/>
                        <a:pt x="-3556" y="256389"/>
                        <a:pt x="6498" y="225433"/>
                      </a:cubicBezTo>
                      <a:cubicBezTo>
                        <a:pt x="16552" y="194477"/>
                        <a:pt x="49625" y="109810"/>
                        <a:pt x="66823" y="74620"/>
                      </a:cubicBezTo>
                      <a:cubicBezTo>
                        <a:pt x="84021" y="39430"/>
                        <a:pt x="117094" y="802"/>
                        <a:pt x="1160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8DF7D3D1-7E0E-41E4-9A26-DA1FBFBDB65F}"/>
                    </a:ext>
                  </a:extLst>
                </p:cNvPr>
                <p:cNvSpPr/>
                <p:nvPr/>
              </p:nvSpPr>
              <p:spPr>
                <a:xfrm>
                  <a:off x="5602915" y="838356"/>
                  <a:ext cx="114910" cy="247692"/>
                </a:xfrm>
                <a:custGeom>
                  <a:avLst/>
                  <a:gdLst>
                    <a:gd name="connsiteX0" fmla="*/ 101641 w 102246"/>
                    <a:gd name="connsiteY0" fmla="*/ 966 h 220394"/>
                    <a:gd name="connsiteX1" fmla="*/ 74653 w 102246"/>
                    <a:gd name="connsiteY1" fmla="*/ 72403 h 220394"/>
                    <a:gd name="connsiteX2" fmla="*/ 42903 w 102246"/>
                    <a:gd name="connsiteY2" fmla="*/ 126378 h 220394"/>
                    <a:gd name="connsiteX3" fmla="*/ 22266 w 102246"/>
                    <a:gd name="connsiteY3" fmla="*/ 156541 h 220394"/>
                    <a:gd name="connsiteX4" fmla="*/ 55603 w 102246"/>
                    <a:gd name="connsiteY4" fmla="*/ 93041 h 220394"/>
                    <a:gd name="connsiteX5" fmla="*/ 41 w 102246"/>
                    <a:gd name="connsiteY5" fmla="*/ 220041 h 220394"/>
                    <a:gd name="connsiteX6" fmla="*/ 47666 w 102246"/>
                    <a:gd name="connsiteY6" fmla="*/ 127966 h 220394"/>
                    <a:gd name="connsiteX7" fmla="*/ 101641 w 102246"/>
                    <a:gd name="connsiteY7" fmla="*/ 966 h 22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246" h="220394">
                      <a:moveTo>
                        <a:pt x="101641" y="966"/>
                      </a:moveTo>
                      <a:cubicBezTo>
                        <a:pt x="106139" y="-8294"/>
                        <a:pt x="84443" y="51501"/>
                        <a:pt x="74653" y="72403"/>
                      </a:cubicBezTo>
                      <a:cubicBezTo>
                        <a:pt x="64863" y="93305"/>
                        <a:pt x="51634" y="112355"/>
                        <a:pt x="42903" y="126378"/>
                      </a:cubicBezTo>
                      <a:cubicBezTo>
                        <a:pt x="34172" y="140401"/>
                        <a:pt x="20149" y="162097"/>
                        <a:pt x="22266" y="156541"/>
                      </a:cubicBezTo>
                      <a:cubicBezTo>
                        <a:pt x="24383" y="150985"/>
                        <a:pt x="59307" y="82458"/>
                        <a:pt x="55603" y="93041"/>
                      </a:cubicBezTo>
                      <a:cubicBezTo>
                        <a:pt x="51899" y="103624"/>
                        <a:pt x="1364" y="214220"/>
                        <a:pt x="41" y="220041"/>
                      </a:cubicBezTo>
                      <a:cubicBezTo>
                        <a:pt x="-1282" y="225862"/>
                        <a:pt x="29674" y="158393"/>
                        <a:pt x="47666" y="127966"/>
                      </a:cubicBezTo>
                      <a:cubicBezTo>
                        <a:pt x="65658" y="97539"/>
                        <a:pt x="97143" y="10226"/>
                        <a:pt x="101641" y="9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1E66763F-3EDA-49A9-BE11-DE77BEF0783E}"/>
                    </a:ext>
                  </a:extLst>
                </p:cNvPr>
                <p:cNvSpPr/>
                <p:nvPr/>
              </p:nvSpPr>
              <p:spPr>
                <a:xfrm>
                  <a:off x="5647468" y="816053"/>
                  <a:ext cx="199930" cy="127444"/>
                </a:xfrm>
                <a:custGeom>
                  <a:avLst/>
                  <a:gdLst>
                    <a:gd name="connsiteX0" fmla="*/ 177885 w 177896"/>
                    <a:gd name="connsiteY0" fmla="*/ 173 h 113398"/>
                    <a:gd name="connsiteX1" fmla="*/ 84223 w 177896"/>
                    <a:gd name="connsiteY1" fmla="*/ 41448 h 113398"/>
                    <a:gd name="connsiteX2" fmla="*/ 25485 w 177896"/>
                    <a:gd name="connsiteY2" fmla="*/ 97011 h 113398"/>
                    <a:gd name="connsiteX3" fmla="*/ 1673 w 177896"/>
                    <a:gd name="connsiteY3" fmla="*/ 111298 h 113398"/>
                    <a:gd name="connsiteX4" fmla="*/ 68348 w 177896"/>
                    <a:gd name="connsiteY4" fmla="*/ 58911 h 113398"/>
                    <a:gd name="connsiteX5" fmla="*/ 39773 w 177896"/>
                    <a:gd name="connsiteY5" fmla="*/ 81136 h 113398"/>
                    <a:gd name="connsiteX6" fmla="*/ 77873 w 177896"/>
                    <a:gd name="connsiteY6" fmla="*/ 28748 h 113398"/>
                    <a:gd name="connsiteX7" fmla="*/ 177885 w 177896"/>
                    <a:gd name="connsiteY7" fmla="*/ 173 h 11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96" h="113398">
                      <a:moveTo>
                        <a:pt x="177885" y="173"/>
                      </a:moveTo>
                      <a:cubicBezTo>
                        <a:pt x="178943" y="2290"/>
                        <a:pt x="109623" y="25308"/>
                        <a:pt x="84223" y="41448"/>
                      </a:cubicBezTo>
                      <a:cubicBezTo>
                        <a:pt x="58823" y="57588"/>
                        <a:pt x="39243" y="85369"/>
                        <a:pt x="25485" y="97011"/>
                      </a:cubicBezTo>
                      <a:cubicBezTo>
                        <a:pt x="11727" y="108653"/>
                        <a:pt x="-5471" y="117648"/>
                        <a:pt x="1673" y="111298"/>
                      </a:cubicBezTo>
                      <a:cubicBezTo>
                        <a:pt x="8817" y="104948"/>
                        <a:pt x="61998" y="63938"/>
                        <a:pt x="68348" y="58911"/>
                      </a:cubicBezTo>
                      <a:cubicBezTo>
                        <a:pt x="74698" y="53884"/>
                        <a:pt x="38186" y="86163"/>
                        <a:pt x="39773" y="81136"/>
                      </a:cubicBezTo>
                      <a:cubicBezTo>
                        <a:pt x="41360" y="76109"/>
                        <a:pt x="54325" y="41713"/>
                        <a:pt x="77873" y="28748"/>
                      </a:cubicBezTo>
                      <a:cubicBezTo>
                        <a:pt x="101421" y="15783"/>
                        <a:pt x="176827" y="-1944"/>
                        <a:pt x="177885" y="1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15C3CB44-1DE3-4807-A7AB-2A9DCA0067C7}"/>
                    </a:ext>
                  </a:extLst>
                </p:cNvPr>
                <p:cNvSpPr/>
                <p:nvPr/>
              </p:nvSpPr>
              <p:spPr>
                <a:xfrm>
                  <a:off x="5641749" y="840798"/>
                  <a:ext cx="224690" cy="213045"/>
                </a:xfrm>
                <a:custGeom>
                  <a:avLst/>
                  <a:gdLst>
                    <a:gd name="connsiteX0" fmla="*/ 198849 w 199927"/>
                    <a:gd name="connsiteY0" fmla="*/ 381 h 189565"/>
                    <a:gd name="connsiteX1" fmla="*/ 78199 w 199927"/>
                    <a:gd name="connsiteY1" fmla="*/ 71819 h 189565"/>
                    <a:gd name="connsiteX2" fmla="*/ 103599 w 199927"/>
                    <a:gd name="connsiteY2" fmla="*/ 49594 h 189565"/>
                    <a:gd name="connsiteX3" fmla="*/ 22637 w 199927"/>
                    <a:gd name="connsiteY3" fmla="*/ 133731 h 189565"/>
                    <a:gd name="connsiteX4" fmla="*/ 55974 w 199927"/>
                    <a:gd name="connsiteY4" fmla="*/ 111506 h 189565"/>
                    <a:gd name="connsiteX5" fmla="*/ 412 w 199927"/>
                    <a:gd name="connsiteY5" fmla="*/ 189294 h 189565"/>
                    <a:gd name="connsiteX6" fmla="*/ 90899 w 199927"/>
                    <a:gd name="connsiteY6" fmla="*/ 79756 h 189565"/>
                    <a:gd name="connsiteX7" fmla="*/ 132174 w 199927"/>
                    <a:gd name="connsiteY7" fmla="*/ 44831 h 189565"/>
                    <a:gd name="connsiteX8" fmla="*/ 198849 w 199927"/>
                    <a:gd name="connsiteY8" fmla="*/ 381 h 18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927" h="189565">
                      <a:moveTo>
                        <a:pt x="198849" y="381"/>
                      </a:moveTo>
                      <a:cubicBezTo>
                        <a:pt x="189853" y="4879"/>
                        <a:pt x="94074" y="63617"/>
                        <a:pt x="78199" y="71819"/>
                      </a:cubicBezTo>
                      <a:cubicBezTo>
                        <a:pt x="62324" y="80021"/>
                        <a:pt x="112859" y="39275"/>
                        <a:pt x="103599" y="49594"/>
                      </a:cubicBezTo>
                      <a:cubicBezTo>
                        <a:pt x="94339" y="59913"/>
                        <a:pt x="30574" y="123412"/>
                        <a:pt x="22637" y="133731"/>
                      </a:cubicBezTo>
                      <a:cubicBezTo>
                        <a:pt x="14700" y="144050"/>
                        <a:pt x="59678" y="102246"/>
                        <a:pt x="55974" y="111506"/>
                      </a:cubicBezTo>
                      <a:cubicBezTo>
                        <a:pt x="52270" y="120767"/>
                        <a:pt x="-5409" y="194586"/>
                        <a:pt x="412" y="189294"/>
                      </a:cubicBezTo>
                      <a:cubicBezTo>
                        <a:pt x="6233" y="184002"/>
                        <a:pt x="68939" y="103833"/>
                        <a:pt x="90899" y="79756"/>
                      </a:cubicBezTo>
                      <a:cubicBezTo>
                        <a:pt x="112859" y="55679"/>
                        <a:pt x="105980" y="57266"/>
                        <a:pt x="132174" y="44831"/>
                      </a:cubicBezTo>
                      <a:cubicBezTo>
                        <a:pt x="158368" y="32396"/>
                        <a:pt x="207845" y="-4117"/>
                        <a:pt x="198849" y="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4FBFC98C-CFD1-4E04-BA2C-731636C800E7}"/>
                    </a:ext>
                  </a:extLst>
                </p:cNvPr>
                <p:cNvSpPr/>
                <p:nvPr/>
              </p:nvSpPr>
              <p:spPr>
                <a:xfrm>
                  <a:off x="6234481" y="821291"/>
                  <a:ext cx="271251" cy="248450"/>
                </a:xfrm>
                <a:custGeom>
                  <a:avLst/>
                  <a:gdLst>
                    <a:gd name="connsiteX0" fmla="*/ 55 w 241356"/>
                    <a:gd name="connsiteY0" fmla="*/ 276 h 221068"/>
                    <a:gd name="connsiteX1" fmla="*/ 155630 w 241356"/>
                    <a:gd name="connsiteY1" fmla="*/ 71713 h 221068"/>
                    <a:gd name="connsiteX2" fmla="*/ 147692 w 241356"/>
                    <a:gd name="connsiteY2" fmla="*/ 46313 h 221068"/>
                    <a:gd name="connsiteX3" fmla="*/ 182617 w 241356"/>
                    <a:gd name="connsiteY3" fmla="*/ 98701 h 221068"/>
                    <a:gd name="connsiteX4" fmla="*/ 241355 w 241356"/>
                    <a:gd name="connsiteY4" fmla="*/ 220938 h 221068"/>
                    <a:gd name="connsiteX5" fmla="*/ 184205 w 241356"/>
                    <a:gd name="connsiteY5" fmla="*/ 122513 h 221068"/>
                    <a:gd name="connsiteX6" fmla="*/ 204842 w 241356"/>
                    <a:gd name="connsiteY6" fmla="*/ 135213 h 221068"/>
                    <a:gd name="connsiteX7" fmla="*/ 174680 w 241356"/>
                    <a:gd name="connsiteY7" fmla="*/ 78063 h 221068"/>
                    <a:gd name="connsiteX8" fmla="*/ 138167 w 241356"/>
                    <a:gd name="connsiteY8" fmla="*/ 47901 h 221068"/>
                    <a:gd name="connsiteX9" fmla="*/ 55 w 241356"/>
                    <a:gd name="connsiteY9" fmla="*/ 276 h 22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356" h="221068">
                      <a:moveTo>
                        <a:pt x="55" y="276"/>
                      </a:moveTo>
                      <a:cubicBezTo>
                        <a:pt x="2966" y="4245"/>
                        <a:pt x="131024" y="64040"/>
                        <a:pt x="155630" y="71713"/>
                      </a:cubicBezTo>
                      <a:cubicBezTo>
                        <a:pt x="180236" y="79386"/>
                        <a:pt x="143194" y="41815"/>
                        <a:pt x="147692" y="46313"/>
                      </a:cubicBezTo>
                      <a:cubicBezTo>
                        <a:pt x="152190" y="50811"/>
                        <a:pt x="167007" y="69597"/>
                        <a:pt x="182617" y="98701"/>
                      </a:cubicBezTo>
                      <a:cubicBezTo>
                        <a:pt x="198228" y="127805"/>
                        <a:pt x="241090" y="216969"/>
                        <a:pt x="241355" y="220938"/>
                      </a:cubicBezTo>
                      <a:cubicBezTo>
                        <a:pt x="241620" y="224907"/>
                        <a:pt x="190291" y="136801"/>
                        <a:pt x="184205" y="122513"/>
                      </a:cubicBezTo>
                      <a:cubicBezTo>
                        <a:pt x="178120" y="108226"/>
                        <a:pt x="206429" y="142621"/>
                        <a:pt x="204842" y="135213"/>
                      </a:cubicBezTo>
                      <a:cubicBezTo>
                        <a:pt x="203255" y="127805"/>
                        <a:pt x="185792" y="92615"/>
                        <a:pt x="174680" y="78063"/>
                      </a:cubicBezTo>
                      <a:cubicBezTo>
                        <a:pt x="163568" y="63511"/>
                        <a:pt x="166742" y="59543"/>
                        <a:pt x="138167" y="47901"/>
                      </a:cubicBezTo>
                      <a:cubicBezTo>
                        <a:pt x="109592" y="36259"/>
                        <a:pt x="-2856" y="-3693"/>
                        <a:pt x="55" y="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FA4A8333-ABE0-42D9-BE28-D458311CD4E5}"/>
                    </a:ext>
                  </a:extLst>
                </p:cNvPr>
                <p:cNvSpPr/>
                <p:nvPr/>
              </p:nvSpPr>
              <p:spPr>
                <a:xfrm>
                  <a:off x="6357148" y="845701"/>
                  <a:ext cx="175990" cy="374312"/>
                </a:xfrm>
                <a:custGeom>
                  <a:avLst/>
                  <a:gdLst>
                    <a:gd name="connsiteX0" fmla="*/ 444 w 156594"/>
                    <a:gd name="connsiteY0" fmla="*/ 781 h 333059"/>
                    <a:gd name="connsiteX1" fmla="*/ 102044 w 156594"/>
                    <a:gd name="connsiteY1" fmla="*/ 103968 h 333059"/>
                    <a:gd name="connsiteX2" fmla="*/ 130619 w 156594"/>
                    <a:gd name="connsiteY2" fmla="*/ 169056 h 333059"/>
                    <a:gd name="connsiteX3" fmla="*/ 141732 w 156594"/>
                    <a:gd name="connsiteY3" fmla="*/ 205568 h 333059"/>
                    <a:gd name="connsiteX4" fmla="*/ 135382 w 156594"/>
                    <a:gd name="connsiteY4" fmla="*/ 232556 h 333059"/>
                    <a:gd name="connsiteX5" fmla="*/ 144907 w 156594"/>
                    <a:gd name="connsiteY5" fmla="*/ 332568 h 333059"/>
                    <a:gd name="connsiteX6" fmla="*/ 149669 w 156594"/>
                    <a:gd name="connsiteY6" fmla="*/ 267481 h 333059"/>
                    <a:gd name="connsiteX7" fmla="*/ 151257 w 156594"/>
                    <a:gd name="connsiteY7" fmla="*/ 191281 h 333059"/>
                    <a:gd name="connsiteX8" fmla="*/ 146494 w 156594"/>
                    <a:gd name="connsiteY8" fmla="*/ 162706 h 333059"/>
                    <a:gd name="connsiteX9" fmla="*/ 444 w 156594"/>
                    <a:gd name="connsiteY9" fmla="*/ 781 h 33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594" h="333059">
                      <a:moveTo>
                        <a:pt x="444" y="781"/>
                      </a:moveTo>
                      <a:cubicBezTo>
                        <a:pt x="-6964" y="-9009"/>
                        <a:pt x="80348" y="75922"/>
                        <a:pt x="102044" y="103968"/>
                      </a:cubicBezTo>
                      <a:cubicBezTo>
                        <a:pt x="123740" y="132014"/>
                        <a:pt x="124004" y="152123"/>
                        <a:pt x="130619" y="169056"/>
                      </a:cubicBezTo>
                      <a:cubicBezTo>
                        <a:pt x="137234" y="185989"/>
                        <a:pt x="140938" y="194985"/>
                        <a:pt x="141732" y="205568"/>
                      </a:cubicBezTo>
                      <a:cubicBezTo>
                        <a:pt x="142526" y="216151"/>
                        <a:pt x="134853" y="211389"/>
                        <a:pt x="135382" y="232556"/>
                      </a:cubicBezTo>
                      <a:cubicBezTo>
                        <a:pt x="135911" y="253723"/>
                        <a:pt x="142526" y="326747"/>
                        <a:pt x="144907" y="332568"/>
                      </a:cubicBezTo>
                      <a:cubicBezTo>
                        <a:pt x="147288" y="338389"/>
                        <a:pt x="148611" y="291029"/>
                        <a:pt x="149669" y="267481"/>
                      </a:cubicBezTo>
                      <a:cubicBezTo>
                        <a:pt x="150727" y="243933"/>
                        <a:pt x="151786" y="208743"/>
                        <a:pt x="151257" y="191281"/>
                      </a:cubicBezTo>
                      <a:cubicBezTo>
                        <a:pt x="150728" y="173819"/>
                        <a:pt x="166338" y="191016"/>
                        <a:pt x="146494" y="162706"/>
                      </a:cubicBezTo>
                      <a:cubicBezTo>
                        <a:pt x="126650" y="134396"/>
                        <a:pt x="7852" y="10571"/>
                        <a:pt x="444" y="7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2C9A8B34-62B8-4085-9FB7-E2FCBB54BD7F}"/>
                    </a:ext>
                  </a:extLst>
                </p:cNvPr>
                <p:cNvSpPr/>
                <p:nvPr/>
              </p:nvSpPr>
              <p:spPr>
                <a:xfrm>
                  <a:off x="6343196" y="901417"/>
                  <a:ext cx="175484" cy="283369"/>
                </a:xfrm>
                <a:custGeom>
                  <a:avLst/>
                  <a:gdLst>
                    <a:gd name="connsiteX0" fmla="*/ 158 w 156144"/>
                    <a:gd name="connsiteY0" fmla="*/ 417 h 252139"/>
                    <a:gd name="connsiteX1" fmla="*/ 57308 w 156144"/>
                    <a:gd name="connsiteY1" fmla="*/ 87730 h 252139"/>
                    <a:gd name="connsiteX2" fmla="*/ 63658 w 156144"/>
                    <a:gd name="connsiteY2" fmla="*/ 60742 h 252139"/>
                    <a:gd name="connsiteX3" fmla="*/ 96996 w 156144"/>
                    <a:gd name="connsiteY3" fmla="*/ 135355 h 252139"/>
                    <a:gd name="connsiteX4" fmla="*/ 155733 w 156144"/>
                    <a:gd name="connsiteY4" fmla="*/ 251242 h 252139"/>
                    <a:gd name="connsiteX5" fmla="*/ 122396 w 156144"/>
                    <a:gd name="connsiteY5" fmla="*/ 186155 h 252139"/>
                    <a:gd name="connsiteX6" fmla="*/ 108108 w 156144"/>
                    <a:gd name="connsiteY6" fmla="*/ 132180 h 252139"/>
                    <a:gd name="connsiteX7" fmla="*/ 112871 w 156144"/>
                    <a:gd name="connsiteY7" fmla="*/ 159167 h 252139"/>
                    <a:gd name="connsiteX8" fmla="*/ 58896 w 156144"/>
                    <a:gd name="connsiteY8" fmla="*/ 76617 h 252139"/>
                    <a:gd name="connsiteX9" fmla="*/ 39846 w 156144"/>
                    <a:gd name="connsiteY9" fmla="*/ 54392 h 252139"/>
                    <a:gd name="connsiteX10" fmla="*/ 158 w 156144"/>
                    <a:gd name="connsiteY10" fmla="*/ 417 h 25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144" h="252139">
                      <a:moveTo>
                        <a:pt x="158" y="417"/>
                      </a:moveTo>
                      <a:cubicBezTo>
                        <a:pt x="3068" y="5973"/>
                        <a:pt x="46725" y="77676"/>
                        <a:pt x="57308" y="87730"/>
                      </a:cubicBezTo>
                      <a:cubicBezTo>
                        <a:pt x="67891" y="97784"/>
                        <a:pt x="57043" y="52805"/>
                        <a:pt x="63658" y="60742"/>
                      </a:cubicBezTo>
                      <a:cubicBezTo>
                        <a:pt x="70273" y="68679"/>
                        <a:pt x="81650" y="103605"/>
                        <a:pt x="96996" y="135355"/>
                      </a:cubicBezTo>
                      <a:cubicBezTo>
                        <a:pt x="112342" y="167105"/>
                        <a:pt x="151500" y="242775"/>
                        <a:pt x="155733" y="251242"/>
                      </a:cubicBezTo>
                      <a:cubicBezTo>
                        <a:pt x="159966" y="259709"/>
                        <a:pt x="130333" y="205999"/>
                        <a:pt x="122396" y="186155"/>
                      </a:cubicBezTo>
                      <a:cubicBezTo>
                        <a:pt x="114459" y="166311"/>
                        <a:pt x="109696" y="136678"/>
                        <a:pt x="108108" y="132180"/>
                      </a:cubicBezTo>
                      <a:cubicBezTo>
                        <a:pt x="106521" y="127682"/>
                        <a:pt x="121073" y="168428"/>
                        <a:pt x="112871" y="159167"/>
                      </a:cubicBezTo>
                      <a:cubicBezTo>
                        <a:pt x="104669" y="149907"/>
                        <a:pt x="71067" y="94079"/>
                        <a:pt x="58896" y="76617"/>
                      </a:cubicBezTo>
                      <a:cubicBezTo>
                        <a:pt x="46725" y="59155"/>
                        <a:pt x="44344" y="62330"/>
                        <a:pt x="39846" y="54392"/>
                      </a:cubicBezTo>
                      <a:cubicBezTo>
                        <a:pt x="35348" y="46455"/>
                        <a:pt x="-2752" y="-5139"/>
                        <a:pt x="158" y="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" name="フリーフォーム: 図形 73">
                  <a:extLst>
                    <a:ext uri="{FF2B5EF4-FFF2-40B4-BE49-F238E27FC236}">
                      <a16:creationId xmlns:a16="http://schemas.microsoft.com/office/drawing/2014/main" id="{9D0D8AB0-66EA-4069-A604-5D6FABE4BFF0}"/>
                    </a:ext>
                  </a:extLst>
                </p:cNvPr>
                <p:cNvSpPr/>
                <p:nvPr/>
              </p:nvSpPr>
              <p:spPr>
                <a:xfrm>
                  <a:off x="6500377" y="1179455"/>
                  <a:ext cx="74938" cy="361219"/>
                </a:xfrm>
                <a:custGeom>
                  <a:avLst/>
                  <a:gdLst>
                    <a:gd name="connsiteX0" fmla="*/ 0 w 66679"/>
                    <a:gd name="connsiteY0" fmla="*/ 672 h 321409"/>
                    <a:gd name="connsiteX1" fmla="*/ 41275 w 66679"/>
                    <a:gd name="connsiteY1" fmla="*/ 148310 h 321409"/>
                    <a:gd name="connsiteX2" fmla="*/ 38100 w 66679"/>
                    <a:gd name="connsiteY2" fmla="*/ 107035 h 321409"/>
                    <a:gd name="connsiteX3" fmla="*/ 53975 w 66679"/>
                    <a:gd name="connsiteY3" fmla="*/ 180060 h 321409"/>
                    <a:gd name="connsiteX4" fmla="*/ 49213 w 66679"/>
                    <a:gd name="connsiteY4" fmla="*/ 321347 h 321409"/>
                    <a:gd name="connsiteX5" fmla="*/ 66675 w 66679"/>
                    <a:gd name="connsiteY5" fmla="*/ 197522 h 321409"/>
                    <a:gd name="connsiteX6" fmla="*/ 50800 w 66679"/>
                    <a:gd name="connsiteY6" fmla="*/ 154660 h 321409"/>
                    <a:gd name="connsiteX7" fmla="*/ 41275 w 66679"/>
                    <a:gd name="connsiteY7" fmla="*/ 94335 h 321409"/>
                    <a:gd name="connsiteX8" fmla="*/ 0 w 66679"/>
                    <a:gd name="connsiteY8" fmla="*/ 672 h 321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679" h="321409">
                      <a:moveTo>
                        <a:pt x="0" y="672"/>
                      </a:moveTo>
                      <a:cubicBezTo>
                        <a:pt x="0" y="9668"/>
                        <a:pt x="34925" y="130583"/>
                        <a:pt x="41275" y="148310"/>
                      </a:cubicBezTo>
                      <a:cubicBezTo>
                        <a:pt x="47625" y="166037"/>
                        <a:pt x="35983" y="101743"/>
                        <a:pt x="38100" y="107035"/>
                      </a:cubicBezTo>
                      <a:cubicBezTo>
                        <a:pt x="40217" y="112327"/>
                        <a:pt x="52123" y="144341"/>
                        <a:pt x="53975" y="180060"/>
                      </a:cubicBezTo>
                      <a:cubicBezTo>
                        <a:pt x="55827" y="215779"/>
                        <a:pt x="47096" y="318437"/>
                        <a:pt x="49213" y="321347"/>
                      </a:cubicBezTo>
                      <a:cubicBezTo>
                        <a:pt x="51330" y="324257"/>
                        <a:pt x="66411" y="225303"/>
                        <a:pt x="66675" y="197522"/>
                      </a:cubicBezTo>
                      <a:cubicBezTo>
                        <a:pt x="66939" y="169741"/>
                        <a:pt x="55033" y="171858"/>
                        <a:pt x="50800" y="154660"/>
                      </a:cubicBezTo>
                      <a:cubicBezTo>
                        <a:pt x="46567" y="137462"/>
                        <a:pt x="46831" y="113120"/>
                        <a:pt x="41275" y="94335"/>
                      </a:cubicBezTo>
                      <a:cubicBezTo>
                        <a:pt x="35719" y="75550"/>
                        <a:pt x="0" y="-8324"/>
                        <a:pt x="0" y="6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" name="フリーフォーム: 図形 75">
                  <a:extLst>
                    <a:ext uri="{FF2B5EF4-FFF2-40B4-BE49-F238E27FC236}">
                      <a16:creationId xmlns:a16="http://schemas.microsoft.com/office/drawing/2014/main" id="{9777500A-5F34-4AC6-97F3-46517C5AEA2F}"/>
                    </a:ext>
                  </a:extLst>
                </p:cNvPr>
                <p:cNvSpPr/>
                <p:nvPr/>
              </p:nvSpPr>
              <p:spPr>
                <a:xfrm>
                  <a:off x="6420450" y="1426363"/>
                  <a:ext cx="64466" cy="69839"/>
                </a:xfrm>
                <a:custGeom>
                  <a:avLst/>
                  <a:gdLst>
                    <a:gd name="connsiteX0" fmla="*/ 56832 w 57361"/>
                    <a:gd name="connsiteY0" fmla="*/ 51 h 62142"/>
                    <a:gd name="connsiteX1" fmla="*/ 1269 w 57361"/>
                    <a:gd name="connsiteY1" fmla="*/ 44501 h 62142"/>
                    <a:gd name="connsiteX2" fmla="*/ 18732 w 57361"/>
                    <a:gd name="connsiteY2" fmla="*/ 61964 h 62142"/>
                    <a:gd name="connsiteX3" fmla="*/ 28257 w 57361"/>
                    <a:gd name="connsiteY3" fmla="*/ 54026 h 62142"/>
                    <a:gd name="connsiteX4" fmla="*/ 56832 w 57361"/>
                    <a:gd name="connsiteY4" fmla="*/ 51 h 62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61" h="62142">
                      <a:moveTo>
                        <a:pt x="56832" y="51"/>
                      </a:moveTo>
                      <a:cubicBezTo>
                        <a:pt x="52334" y="-1537"/>
                        <a:pt x="7619" y="34182"/>
                        <a:pt x="1269" y="44501"/>
                      </a:cubicBezTo>
                      <a:cubicBezTo>
                        <a:pt x="-5081" y="54820"/>
                        <a:pt x="14234" y="60377"/>
                        <a:pt x="18732" y="61964"/>
                      </a:cubicBezTo>
                      <a:cubicBezTo>
                        <a:pt x="23230" y="63552"/>
                        <a:pt x="28257" y="54026"/>
                        <a:pt x="28257" y="54026"/>
                      </a:cubicBezTo>
                      <a:cubicBezTo>
                        <a:pt x="35930" y="47941"/>
                        <a:pt x="61330" y="1639"/>
                        <a:pt x="56832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" name="フリーフォーム: 図形 76">
                  <a:extLst>
                    <a:ext uri="{FF2B5EF4-FFF2-40B4-BE49-F238E27FC236}">
                      <a16:creationId xmlns:a16="http://schemas.microsoft.com/office/drawing/2014/main" id="{0C97B905-C2BD-4A27-876A-7525889D23F5}"/>
                    </a:ext>
                  </a:extLst>
                </p:cNvPr>
                <p:cNvSpPr/>
                <p:nvPr/>
              </p:nvSpPr>
              <p:spPr>
                <a:xfrm>
                  <a:off x="5631460" y="1417436"/>
                  <a:ext cx="65235" cy="53750"/>
                </a:xfrm>
                <a:custGeom>
                  <a:avLst/>
                  <a:gdLst>
                    <a:gd name="connsiteX0" fmla="*/ 42 w 58045"/>
                    <a:gd name="connsiteY0" fmla="*/ 57 h 47826"/>
                    <a:gd name="connsiteX1" fmla="*/ 55604 w 58045"/>
                    <a:gd name="connsiteY1" fmla="*/ 38157 h 47826"/>
                    <a:gd name="connsiteX2" fmla="*/ 46079 w 58045"/>
                    <a:gd name="connsiteY2" fmla="*/ 47682 h 47826"/>
                    <a:gd name="connsiteX3" fmla="*/ 42 w 58045"/>
                    <a:gd name="connsiteY3" fmla="*/ 57 h 47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045" h="47826">
                      <a:moveTo>
                        <a:pt x="42" y="57"/>
                      </a:moveTo>
                      <a:cubicBezTo>
                        <a:pt x="1629" y="-1530"/>
                        <a:pt x="47931" y="30220"/>
                        <a:pt x="55604" y="38157"/>
                      </a:cubicBezTo>
                      <a:cubicBezTo>
                        <a:pt x="63277" y="46094"/>
                        <a:pt x="50841" y="48476"/>
                        <a:pt x="46079" y="47682"/>
                      </a:cubicBezTo>
                      <a:cubicBezTo>
                        <a:pt x="41317" y="46888"/>
                        <a:pt x="-1545" y="1644"/>
                        <a:pt x="42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111634C8-4A0D-4152-94E5-FE2A4320C5AD}"/>
                    </a:ext>
                  </a:extLst>
                </p:cNvPr>
                <p:cNvSpPr/>
                <p:nvPr/>
              </p:nvSpPr>
              <p:spPr>
                <a:xfrm>
                  <a:off x="5640424" y="1285368"/>
                  <a:ext cx="39866" cy="149934"/>
                </a:xfrm>
                <a:custGeom>
                  <a:avLst/>
                  <a:gdLst>
                    <a:gd name="connsiteX0" fmla="*/ 34928 w 35472"/>
                    <a:gd name="connsiteY0" fmla="*/ 95 h 133410"/>
                    <a:gd name="connsiteX1" fmla="*/ 22228 w 35472"/>
                    <a:gd name="connsiteY1" fmla="*/ 82645 h 133410"/>
                    <a:gd name="connsiteX2" fmla="*/ 34928 w 35472"/>
                    <a:gd name="connsiteY2" fmla="*/ 127095 h 133410"/>
                    <a:gd name="connsiteX3" fmla="*/ 20641 w 35472"/>
                    <a:gd name="connsiteY3" fmla="*/ 130270 h 133410"/>
                    <a:gd name="connsiteX4" fmla="*/ 3 w 35472"/>
                    <a:gd name="connsiteY4" fmla="*/ 100107 h 133410"/>
                    <a:gd name="connsiteX5" fmla="*/ 34928 w 35472"/>
                    <a:gd name="connsiteY5" fmla="*/ 95 h 13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72" h="133410">
                      <a:moveTo>
                        <a:pt x="34928" y="95"/>
                      </a:moveTo>
                      <a:cubicBezTo>
                        <a:pt x="38632" y="-2815"/>
                        <a:pt x="22228" y="61478"/>
                        <a:pt x="22228" y="82645"/>
                      </a:cubicBezTo>
                      <a:cubicBezTo>
                        <a:pt x="22228" y="103812"/>
                        <a:pt x="35192" y="119158"/>
                        <a:pt x="34928" y="127095"/>
                      </a:cubicBezTo>
                      <a:cubicBezTo>
                        <a:pt x="34664" y="135032"/>
                        <a:pt x="26462" y="134768"/>
                        <a:pt x="20641" y="130270"/>
                      </a:cubicBezTo>
                      <a:cubicBezTo>
                        <a:pt x="14820" y="125772"/>
                        <a:pt x="-262" y="120215"/>
                        <a:pt x="3" y="100107"/>
                      </a:cubicBezTo>
                      <a:cubicBezTo>
                        <a:pt x="267" y="79999"/>
                        <a:pt x="31224" y="3005"/>
                        <a:pt x="34928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B975E93C-954D-4C1A-BAD3-0BC7D79F4BD2}"/>
                    </a:ext>
                  </a:extLst>
                </p:cNvPr>
                <p:cNvSpPr/>
                <p:nvPr/>
              </p:nvSpPr>
              <p:spPr>
                <a:xfrm>
                  <a:off x="6422988" y="1285348"/>
                  <a:ext cx="35589" cy="167539"/>
                </a:xfrm>
                <a:custGeom>
                  <a:avLst/>
                  <a:gdLst>
                    <a:gd name="connsiteX0" fmla="*/ 2185 w 31667"/>
                    <a:gd name="connsiteY0" fmla="*/ 113 h 149074"/>
                    <a:gd name="connsiteX1" fmla="*/ 30760 w 31667"/>
                    <a:gd name="connsiteY1" fmla="*/ 123938 h 149074"/>
                    <a:gd name="connsiteX2" fmla="*/ 22823 w 31667"/>
                    <a:gd name="connsiteY2" fmla="*/ 147750 h 149074"/>
                    <a:gd name="connsiteX3" fmla="*/ 5360 w 31667"/>
                    <a:gd name="connsiteY3" fmla="*/ 101713 h 149074"/>
                    <a:gd name="connsiteX4" fmla="*/ 2185 w 31667"/>
                    <a:gd name="connsiteY4" fmla="*/ 113 h 14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67" h="149074">
                      <a:moveTo>
                        <a:pt x="2185" y="113"/>
                      </a:moveTo>
                      <a:cubicBezTo>
                        <a:pt x="6418" y="3817"/>
                        <a:pt x="27320" y="99332"/>
                        <a:pt x="30760" y="123938"/>
                      </a:cubicBezTo>
                      <a:cubicBezTo>
                        <a:pt x="34200" y="148544"/>
                        <a:pt x="27056" y="151454"/>
                        <a:pt x="22823" y="147750"/>
                      </a:cubicBezTo>
                      <a:cubicBezTo>
                        <a:pt x="18590" y="144046"/>
                        <a:pt x="10387" y="118911"/>
                        <a:pt x="5360" y="101713"/>
                      </a:cubicBezTo>
                      <a:cubicBezTo>
                        <a:pt x="333" y="84515"/>
                        <a:pt x="-2048" y="-3591"/>
                        <a:pt x="2185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79">
                  <a:extLst>
                    <a:ext uri="{FF2B5EF4-FFF2-40B4-BE49-F238E27FC236}">
                      <a16:creationId xmlns:a16="http://schemas.microsoft.com/office/drawing/2014/main" id="{DB4DC743-06CE-4AD3-988F-E71289F00432}"/>
                    </a:ext>
                  </a:extLst>
                </p:cNvPr>
                <p:cNvSpPr/>
                <p:nvPr/>
              </p:nvSpPr>
              <p:spPr>
                <a:xfrm>
                  <a:off x="5637760" y="1472782"/>
                  <a:ext cx="227581" cy="554245"/>
                </a:xfrm>
                <a:custGeom>
                  <a:avLst/>
                  <a:gdLst>
                    <a:gd name="connsiteX0" fmla="*/ 26186 w 202499"/>
                    <a:gd name="connsiteY0" fmla="*/ 23 h 493161"/>
                    <a:gd name="connsiteX1" fmla="*/ 18248 w 202499"/>
                    <a:gd name="connsiteY1" fmla="*/ 111148 h 493161"/>
                    <a:gd name="connsiteX2" fmla="*/ 43648 w 202499"/>
                    <a:gd name="connsiteY2" fmla="*/ 204811 h 493161"/>
                    <a:gd name="connsiteX3" fmla="*/ 78573 w 202499"/>
                    <a:gd name="connsiteY3" fmla="*/ 309586 h 493161"/>
                    <a:gd name="connsiteX4" fmla="*/ 119848 w 202499"/>
                    <a:gd name="connsiteY4" fmla="*/ 398486 h 493161"/>
                    <a:gd name="connsiteX5" fmla="*/ 202398 w 202499"/>
                    <a:gd name="connsiteY5" fmla="*/ 492148 h 493161"/>
                    <a:gd name="connsiteX6" fmla="*/ 135723 w 202499"/>
                    <a:gd name="connsiteY6" fmla="*/ 442936 h 493161"/>
                    <a:gd name="connsiteX7" fmla="*/ 84923 w 202499"/>
                    <a:gd name="connsiteY7" fmla="*/ 361973 h 493161"/>
                    <a:gd name="connsiteX8" fmla="*/ 24598 w 202499"/>
                    <a:gd name="connsiteY8" fmla="*/ 230211 h 493161"/>
                    <a:gd name="connsiteX9" fmla="*/ 786 w 202499"/>
                    <a:gd name="connsiteY9" fmla="*/ 120673 h 493161"/>
                    <a:gd name="connsiteX10" fmla="*/ 26186 w 202499"/>
                    <a:gd name="connsiteY10" fmla="*/ 23 h 493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499" h="493161">
                      <a:moveTo>
                        <a:pt x="26186" y="23"/>
                      </a:moveTo>
                      <a:cubicBezTo>
                        <a:pt x="29096" y="-1564"/>
                        <a:pt x="15338" y="77017"/>
                        <a:pt x="18248" y="111148"/>
                      </a:cubicBezTo>
                      <a:cubicBezTo>
                        <a:pt x="21158" y="145279"/>
                        <a:pt x="33594" y="171738"/>
                        <a:pt x="43648" y="204811"/>
                      </a:cubicBezTo>
                      <a:cubicBezTo>
                        <a:pt x="53702" y="237884"/>
                        <a:pt x="65873" y="277307"/>
                        <a:pt x="78573" y="309586"/>
                      </a:cubicBezTo>
                      <a:cubicBezTo>
                        <a:pt x="91273" y="341865"/>
                        <a:pt x="99211" y="368059"/>
                        <a:pt x="119848" y="398486"/>
                      </a:cubicBezTo>
                      <a:cubicBezTo>
                        <a:pt x="140485" y="428913"/>
                        <a:pt x="199752" y="484740"/>
                        <a:pt x="202398" y="492148"/>
                      </a:cubicBezTo>
                      <a:cubicBezTo>
                        <a:pt x="205044" y="499556"/>
                        <a:pt x="155302" y="464632"/>
                        <a:pt x="135723" y="442936"/>
                      </a:cubicBezTo>
                      <a:cubicBezTo>
                        <a:pt x="116144" y="421240"/>
                        <a:pt x="103444" y="397427"/>
                        <a:pt x="84923" y="361973"/>
                      </a:cubicBezTo>
                      <a:cubicBezTo>
                        <a:pt x="66402" y="326519"/>
                        <a:pt x="38621" y="270428"/>
                        <a:pt x="24598" y="230211"/>
                      </a:cubicBezTo>
                      <a:cubicBezTo>
                        <a:pt x="10575" y="189994"/>
                        <a:pt x="6607" y="157715"/>
                        <a:pt x="786" y="120673"/>
                      </a:cubicBezTo>
                      <a:cubicBezTo>
                        <a:pt x="-5035" y="83631"/>
                        <a:pt x="23276" y="1610"/>
                        <a:pt x="2618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88EE9690-21DD-4BD2-B96B-552BFBE11287}"/>
                    </a:ext>
                  </a:extLst>
                </p:cNvPr>
                <p:cNvSpPr/>
                <p:nvPr/>
              </p:nvSpPr>
              <p:spPr>
                <a:xfrm>
                  <a:off x="6248044" y="1477690"/>
                  <a:ext cx="232711" cy="548751"/>
                </a:xfrm>
                <a:custGeom>
                  <a:avLst/>
                  <a:gdLst>
                    <a:gd name="connsiteX0" fmla="*/ 207062 w 207064"/>
                    <a:gd name="connsiteY0" fmla="*/ 2006 h 488273"/>
                    <a:gd name="connsiteX1" fmla="*/ 178487 w 207064"/>
                    <a:gd name="connsiteY1" fmla="*/ 276644 h 488273"/>
                    <a:gd name="connsiteX2" fmla="*/ 132449 w 207064"/>
                    <a:gd name="connsiteY2" fmla="*/ 357606 h 488273"/>
                    <a:gd name="connsiteX3" fmla="*/ 687 w 207064"/>
                    <a:gd name="connsiteY3" fmla="*/ 487781 h 488273"/>
                    <a:gd name="connsiteX4" fmla="*/ 83237 w 207064"/>
                    <a:gd name="connsiteY4" fmla="*/ 397294 h 488273"/>
                    <a:gd name="connsiteX5" fmla="*/ 140387 w 207064"/>
                    <a:gd name="connsiteY5" fmla="*/ 275056 h 488273"/>
                    <a:gd name="connsiteX6" fmla="*/ 173724 w 207064"/>
                    <a:gd name="connsiteY6" fmla="*/ 198856 h 488273"/>
                    <a:gd name="connsiteX7" fmla="*/ 180074 w 207064"/>
                    <a:gd name="connsiteY7" fmla="*/ 152819 h 488273"/>
                    <a:gd name="connsiteX8" fmla="*/ 207062 w 207064"/>
                    <a:gd name="connsiteY8" fmla="*/ 2006 h 4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064" h="488273">
                      <a:moveTo>
                        <a:pt x="207062" y="2006"/>
                      </a:moveTo>
                      <a:cubicBezTo>
                        <a:pt x="206798" y="22643"/>
                        <a:pt x="190922" y="217377"/>
                        <a:pt x="178487" y="276644"/>
                      </a:cubicBezTo>
                      <a:cubicBezTo>
                        <a:pt x="166051" y="335911"/>
                        <a:pt x="162082" y="322417"/>
                        <a:pt x="132449" y="357606"/>
                      </a:cubicBezTo>
                      <a:cubicBezTo>
                        <a:pt x="102816" y="392795"/>
                        <a:pt x="8889" y="481166"/>
                        <a:pt x="687" y="487781"/>
                      </a:cubicBezTo>
                      <a:cubicBezTo>
                        <a:pt x="-7515" y="494396"/>
                        <a:pt x="59954" y="432748"/>
                        <a:pt x="83237" y="397294"/>
                      </a:cubicBezTo>
                      <a:cubicBezTo>
                        <a:pt x="106520" y="361840"/>
                        <a:pt x="125306" y="308129"/>
                        <a:pt x="140387" y="275056"/>
                      </a:cubicBezTo>
                      <a:cubicBezTo>
                        <a:pt x="155468" y="241983"/>
                        <a:pt x="167109" y="219229"/>
                        <a:pt x="173724" y="198856"/>
                      </a:cubicBezTo>
                      <a:cubicBezTo>
                        <a:pt x="180338" y="178483"/>
                        <a:pt x="177693" y="179542"/>
                        <a:pt x="180074" y="152819"/>
                      </a:cubicBezTo>
                      <a:cubicBezTo>
                        <a:pt x="182455" y="126096"/>
                        <a:pt x="207326" y="-18631"/>
                        <a:pt x="207062" y="20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F175750F-352B-425A-A418-307FA614F586}"/>
                    </a:ext>
                  </a:extLst>
                </p:cNvPr>
                <p:cNvSpPr/>
                <p:nvPr/>
              </p:nvSpPr>
              <p:spPr>
                <a:xfrm>
                  <a:off x="6479555" y="1375039"/>
                  <a:ext cx="158243" cy="720431"/>
                </a:xfrm>
                <a:custGeom>
                  <a:avLst/>
                  <a:gdLst>
                    <a:gd name="connsiteX0" fmla="*/ 4241 w 140803"/>
                    <a:gd name="connsiteY0" fmla="*/ 6032 h 641032"/>
                    <a:gd name="connsiteX1" fmla="*/ 113778 w 140803"/>
                    <a:gd name="connsiteY1" fmla="*/ 339407 h 641032"/>
                    <a:gd name="connsiteX2" fmla="*/ 77266 w 140803"/>
                    <a:gd name="connsiteY2" fmla="*/ 261619 h 641032"/>
                    <a:gd name="connsiteX3" fmla="*/ 140766 w 140803"/>
                    <a:gd name="connsiteY3" fmla="*/ 488632 h 641032"/>
                    <a:gd name="connsiteX4" fmla="*/ 86791 w 140803"/>
                    <a:gd name="connsiteY4" fmla="*/ 209232 h 641032"/>
                    <a:gd name="connsiteX5" fmla="*/ 107428 w 140803"/>
                    <a:gd name="connsiteY5" fmla="*/ 458469 h 641032"/>
                    <a:gd name="connsiteX6" fmla="*/ 123303 w 140803"/>
                    <a:gd name="connsiteY6" fmla="*/ 575944 h 641032"/>
                    <a:gd name="connsiteX7" fmla="*/ 123303 w 140803"/>
                    <a:gd name="connsiteY7" fmla="*/ 641032 h 641032"/>
                    <a:gd name="connsiteX8" fmla="*/ 123303 w 140803"/>
                    <a:gd name="connsiteY8" fmla="*/ 445769 h 641032"/>
                    <a:gd name="connsiteX9" fmla="*/ 136003 w 140803"/>
                    <a:gd name="connsiteY9" fmla="*/ 453707 h 641032"/>
                    <a:gd name="connsiteX10" fmla="*/ 97903 w 140803"/>
                    <a:gd name="connsiteY10" fmla="*/ 317182 h 641032"/>
                    <a:gd name="connsiteX11" fmla="*/ 109016 w 140803"/>
                    <a:gd name="connsiteY11" fmla="*/ 342582 h 641032"/>
                    <a:gd name="connsiteX12" fmla="*/ 40753 w 140803"/>
                    <a:gd name="connsiteY12" fmla="*/ 112394 h 641032"/>
                    <a:gd name="connsiteX13" fmla="*/ 23291 w 140803"/>
                    <a:gd name="connsiteY13" fmla="*/ 121919 h 641032"/>
                    <a:gd name="connsiteX14" fmla="*/ 4241 w 140803"/>
                    <a:gd name="connsiteY14" fmla="*/ 6032 h 64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803" h="641032">
                      <a:moveTo>
                        <a:pt x="4241" y="6032"/>
                      </a:moveTo>
                      <a:cubicBezTo>
                        <a:pt x="19322" y="42280"/>
                        <a:pt x="101607" y="296809"/>
                        <a:pt x="113778" y="339407"/>
                      </a:cubicBezTo>
                      <a:cubicBezTo>
                        <a:pt x="125949" y="382005"/>
                        <a:pt x="72768" y="236748"/>
                        <a:pt x="77266" y="261619"/>
                      </a:cubicBezTo>
                      <a:cubicBezTo>
                        <a:pt x="81764" y="286490"/>
                        <a:pt x="139178" y="497363"/>
                        <a:pt x="140766" y="488632"/>
                      </a:cubicBezTo>
                      <a:cubicBezTo>
                        <a:pt x="142354" y="479901"/>
                        <a:pt x="92347" y="214259"/>
                        <a:pt x="86791" y="209232"/>
                      </a:cubicBezTo>
                      <a:cubicBezTo>
                        <a:pt x="81235" y="204205"/>
                        <a:pt x="101343" y="397350"/>
                        <a:pt x="107428" y="458469"/>
                      </a:cubicBezTo>
                      <a:cubicBezTo>
                        <a:pt x="113513" y="519588"/>
                        <a:pt x="120657" y="545517"/>
                        <a:pt x="123303" y="575944"/>
                      </a:cubicBezTo>
                      <a:cubicBezTo>
                        <a:pt x="125949" y="606371"/>
                        <a:pt x="123303" y="641032"/>
                        <a:pt x="123303" y="641032"/>
                      </a:cubicBezTo>
                      <a:cubicBezTo>
                        <a:pt x="123303" y="619336"/>
                        <a:pt x="121186" y="476990"/>
                        <a:pt x="123303" y="445769"/>
                      </a:cubicBezTo>
                      <a:cubicBezTo>
                        <a:pt x="125420" y="414548"/>
                        <a:pt x="140236" y="475138"/>
                        <a:pt x="136003" y="453707"/>
                      </a:cubicBezTo>
                      <a:cubicBezTo>
                        <a:pt x="131770" y="432276"/>
                        <a:pt x="102401" y="335703"/>
                        <a:pt x="97903" y="317182"/>
                      </a:cubicBezTo>
                      <a:cubicBezTo>
                        <a:pt x="93405" y="298661"/>
                        <a:pt x="118541" y="376713"/>
                        <a:pt x="109016" y="342582"/>
                      </a:cubicBezTo>
                      <a:cubicBezTo>
                        <a:pt x="99491" y="308451"/>
                        <a:pt x="55040" y="149171"/>
                        <a:pt x="40753" y="112394"/>
                      </a:cubicBezTo>
                      <a:cubicBezTo>
                        <a:pt x="26466" y="75617"/>
                        <a:pt x="27789" y="135677"/>
                        <a:pt x="23291" y="121919"/>
                      </a:cubicBezTo>
                      <a:cubicBezTo>
                        <a:pt x="18793" y="108161"/>
                        <a:pt x="-10840" y="-30216"/>
                        <a:pt x="4241" y="60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FC510FC5-F6CE-4CEC-B120-99E90603EA6A}"/>
                    </a:ext>
                  </a:extLst>
                </p:cNvPr>
                <p:cNvSpPr/>
                <p:nvPr/>
              </p:nvSpPr>
              <p:spPr>
                <a:xfrm>
                  <a:off x="6312315" y="1739155"/>
                  <a:ext cx="157855" cy="374491"/>
                </a:xfrm>
                <a:custGeom>
                  <a:avLst/>
                  <a:gdLst>
                    <a:gd name="connsiteX0" fmla="*/ 140349 w 140458"/>
                    <a:gd name="connsiteY0" fmla="*/ 1132 h 333218"/>
                    <a:gd name="connsiteX1" fmla="*/ 73674 w 140458"/>
                    <a:gd name="connsiteY1" fmla="*/ 221795 h 333218"/>
                    <a:gd name="connsiteX2" fmla="*/ 57799 w 140458"/>
                    <a:gd name="connsiteY2" fmla="*/ 278945 h 333218"/>
                    <a:gd name="connsiteX3" fmla="*/ 29224 w 140458"/>
                    <a:gd name="connsiteY3" fmla="*/ 329745 h 333218"/>
                    <a:gd name="connsiteX4" fmla="*/ 29224 w 140458"/>
                    <a:gd name="connsiteY4" fmla="*/ 275770 h 333218"/>
                    <a:gd name="connsiteX5" fmla="*/ 26049 w 140458"/>
                    <a:gd name="connsiteY5" fmla="*/ 188457 h 333218"/>
                    <a:gd name="connsiteX6" fmla="*/ 649 w 140458"/>
                    <a:gd name="connsiteY6" fmla="*/ 332920 h 333218"/>
                    <a:gd name="connsiteX7" fmla="*/ 56211 w 140458"/>
                    <a:gd name="connsiteY7" fmla="*/ 142420 h 333218"/>
                    <a:gd name="connsiteX8" fmla="*/ 140349 w 140458"/>
                    <a:gd name="connsiteY8" fmla="*/ 1132 h 33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458" h="333218">
                      <a:moveTo>
                        <a:pt x="140349" y="1132"/>
                      </a:moveTo>
                      <a:cubicBezTo>
                        <a:pt x="143259" y="14361"/>
                        <a:pt x="87432" y="175493"/>
                        <a:pt x="73674" y="221795"/>
                      </a:cubicBezTo>
                      <a:cubicBezTo>
                        <a:pt x="59916" y="268097"/>
                        <a:pt x="65207" y="260953"/>
                        <a:pt x="57799" y="278945"/>
                      </a:cubicBezTo>
                      <a:cubicBezTo>
                        <a:pt x="50391" y="296937"/>
                        <a:pt x="33986" y="330274"/>
                        <a:pt x="29224" y="329745"/>
                      </a:cubicBezTo>
                      <a:cubicBezTo>
                        <a:pt x="24461" y="329216"/>
                        <a:pt x="29753" y="299318"/>
                        <a:pt x="29224" y="275770"/>
                      </a:cubicBezTo>
                      <a:cubicBezTo>
                        <a:pt x="28695" y="252222"/>
                        <a:pt x="30812" y="178932"/>
                        <a:pt x="26049" y="188457"/>
                      </a:cubicBezTo>
                      <a:cubicBezTo>
                        <a:pt x="21286" y="197982"/>
                        <a:pt x="-4378" y="340593"/>
                        <a:pt x="649" y="332920"/>
                      </a:cubicBezTo>
                      <a:cubicBezTo>
                        <a:pt x="5676" y="325247"/>
                        <a:pt x="33986" y="190839"/>
                        <a:pt x="56211" y="142420"/>
                      </a:cubicBezTo>
                      <a:cubicBezTo>
                        <a:pt x="78436" y="94001"/>
                        <a:pt x="137439" y="-12097"/>
                        <a:pt x="140349" y="1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0FDA499F-0278-40FD-9D2E-DDB89BD6FE0A}"/>
                    </a:ext>
                  </a:extLst>
                </p:cNvPr>
                <p:cNvSpPr/>
                <p:nvPr/>
              </p:nvSpPr>
              <p:spPr>
                <a:xfrm>
                  <a:off x="6519881" y="1544340"/>
                  <a:ext cx="78824" cy="788036"/>
                </a:xfrm>
                <a:custGeom>
                  <a:avLst/>
                  <a:gdLst>
                    <a:gd name="connsiteX0" fmla="*/ 4871 w 70137"/>
                    <a:gd name="connsiteY0" fmla="*/ 7789 h 701186"/>
                    <a:gd name="connsiteX1" fmla="*/ 46146 w 70137"/>
                    <a:gd name="connsiteY1" fmla="*/ 466576 h 701186"/>
                    <a:gd name="connsiteX2" fmla="*/ 19159 w 70137"/>
                    <a:gd name="connsiteY2" fmla="*/ 125264 h 701186"/>
                    <a:gd name="connsiteX3" fmla="*/ 69959 w 70137"/>
                    <a:gd name="connsiteY3" fmla="*/ 696764 h 701186"/>
                    <a:gd name="connsiteX4" fmla="*/ 36621 w 70137"/>
                    <a:gd name="connsiteY4" fmla="*/ 398314 h 701186"/>
                    <a:gd name="connsiteX5" fmla="*/ 54084 w 70137"/>
                    <a:gd name="connsiteY5" fmla="*/ 553889 h 701186"/>
                    <a:gd name="connsiteX6" fmla="*/ 1696 w 70137"/>
                    <a:gd name="connsiteY6" fmla="*/ 199876 h 701186"/>
                    <a:gd name="connsiteX7" fmla="*/ 12809 w 70137"/>
                    <a:gd name="connsiteY7" fmla="*/ 177651 h 701186"/>
                    <a:gd name="connsiteX8" fmla="*/ 4871 w 70137"/>
                    <a:gd name="connsiteY8" fmla="*/ 7789 h 7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137" h="701186">
                      <a:moveTo>
                        <a:pt x="4871" y="7789"/>
                      </a:moveTo>
                      <a:cubicBezTo>
                        <a:pt x="10427" y="55943"/>
                        <a:pt x="43765" y="446997"/>
                        <a:pt x="46146" y="466576"/>
                      </a:cubicBezTo>
                      <a:cubicBezTo>
                        <a:pt x="48527" y="486155"/>
                        <a:pt x="15190" y="86899"/>
                        <a:pt x="19159" y="125264"/>
                      </a:cubicBezTo>
                      <a:cubicBezTo>
                        <a:pt x="23128" y="163629"/>
                        <a:pt x="67049" y="651256"/>
                        <a:pt x="69959" y="696764"/>
                      </a:cubicBezTo>
                      <a:cubicBezTo>
                        <a:pt x="72869" y="742272"/>
                        <a:pt x="39267" y="422126"/>
                        <a:pt x="36621" y="398314"/>
                      </a:cubicBezTo>
                      <a:cubicBezTo>
                        <a:pt x="33975" y="374502"/>
                        <a:pt x="59905" y="586962"/>
                        <a:pt x="54084" y="553889"/>
                      </a:cubicBezTo>
                      <a:cubicBezTo>
                        <a:pt x="48263" y="520816"/>
                        <a:pt x="8575" y="262582"/>
                        <a:pt x="1696" y="199876"/>
                      </a:cubicBezTo>
                      <a:cubicBezTo>
                        <a:pt x="-5183" y="137170"/>
                        <a:pt x="10957" y="205961"/>
                        <a:pt x="12809" y="177651"/>
                      </a:cubicBezTo>
                      <a:cubicBezTo>
                        <a:pt x="14661" y="149341"/>
                        <a:pt x="-685" y="-40365"/>
                        <a:pt x="4871" y="77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A7F8BD35-9C4F-44BA-8F36-18B916EF95D1}"/>
                    </a:ext>
                  </a:extLst>
                </p:cNvPr>
                <p:cNvSpPr/>
                <p:nvPr/>
              </p:nvSpPr>
              <p:spPr>
                <a:xfrm>
                  <a:off x="5434648" y="1435113"/>
                  <a:ext cx="155993" cy="879936"/>
                </a:xfrm>
                <a:custGeom>
                  <a:avLst/>
                  <a:gdLst>
                    <a:gd name="connsiteX0" fmla="*/ 138650 w 138801"/>
                    <a:gd name="connsiteY0" fmla="*/ 1790 h 782958"/>
                    <a:gd name="connsiteX1" fmla="*/ 105313 w 138801"/>
                    <a:gd name="connsiteY1" fmla="*/ 176415 h 782958"/>
                    <a:gd name="connsiteX2" fmla="*/ 108488 w 138801"/>
                    <a:gd name="connsiteY2" fmla="*/ 114503 h 782958"/>
                    <a:gd name="connsiteX3" fmla="*/ 105313 w 138801"/>
                    <a:gd name="connsiteY3" fmla="*/ 235153 h 782958"/>
                    <a:gd name="connsiteX4" fmla="*/ 114838 w 138801"/>
                    <a:gd name="connsiteY4" fmla="*/ 163715 h 782958"/>
                    <a:gd name="connsiteX5" fmla="*/ 59275 w 138801"/>
                    <a:gd name="connsiteY5" fmla="*/ 382790 h 782958"/>
                    <a:gd name="connsiteX6" fmla="*/ 84675 w 138801"/>
                    <a:gd name="connsiteY6" fmla="*/ 273253 h 782958"/>
                    <a:gd name="connsiteX7" fmla="*/ 33875 w 138801"/>
                    <a:gd name="connsiteY7" fmla="*/ 471690 h 782958"/>
                    <a:gd name="connsiteX8" fmla="*/ 64038 w 138801"/>
                    <a:gd name="connsiteY8" fmla="*/ 331990 h 782958"/>
                    <a:gd name="connsiteX9" fmla="*/ 35463 w 138801"/>
                    <a:gd name="connsiteY9" fmla="*/ 559003 h 782958"/>
                    <a:gd name="connsiteX10" fmla="*/ 49750 w 138801"/>
                    <a:gd name="connsiteY10" fmla="*/ 562178 h 782958"/>
                    <a:gd name="connsiteX11" fmla="*/ 35463 w 138801"/>
                    <a:gd name="connsiteY11" fmla="*/ 490740 h 782958"/>
                    <a:gd name="connsiteX12" fmla="*/ 538 w 138801"/>
                    <a:gd name="connsiteY12" fmla="*/ 627265 h 782958"/>
                    <a:gd name="connsiteX13" fmla="*/ 14825 w 138801"/>
                    <a:gd name="connsiteY13" fmla="*/ 782840 h 782958"/>
                    <a:gd name="connsiteX14" fmla="*/ 22763 w 138801"/>
                    <a:gd name="connsiteY14" fmla="*/ 646315 h 782958"/>
                    <a:gd name="connsiteX15" fmla="*/ 64038 w 138801"/>
                    <a:gd name="connsiteY15" fmla="*/ 309765 h 782958"/>
                    <a:gd name="connsiteX16" fmla="*/ 71975 w 138801"/>
                    <a:gd name="connsiteY16" fmla="*/ 265315 h 782958"/>
                    <a:gd name="connsiteX17" fmla="*/ 116425 w 138801"/>
                    <a:gd name="connsiteY17" fmla="*/ 95453 h 782958"/>
                    <a:gd name="connsiteX18" fmla="*/ 138650 w 138801"/>
                    <a:gd name="connsiteY18" fmla="*/ 1790 h 78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801" h="782958">
                      <a:moveTo>
                        <a:pt x="138650" y="1790"/>
                      </a:moveTo>
                      <a:cubicBezTo>
                        <a:pt x="136798" y="15284"/>
                        <a:pt x="110340" y="157630"/>
                        <a:pt x="105313" y="176415"/>
                      </a:cubicBezTo>
                      <a:cubicBezTo>
                        <a:pt x="100286" y="195200"/>
                        <a:pt x="108488" y="104713"/>
                        <a:pt x="108488" y="114503"/>
                      </a:cubicBezTo>
                      <a:cubicBezTo>
                        <a:pt x="108488" y="124293"/>
                        <a:pt x="104255" y="226951"/>
                        <a:pt x="105313" y="235153"/>
                      </a:cubicBezTo>
                      <a:cubicBezTo>
                        <a:pt x="106371" y="243355"/>
                        <a:pt x="122511" y="139109"/>
                        <a:pt x="114838" y="163715"/>
                      </a:cubicBezTo>
                      <a:cubicBezTo>
                        <a:pt x="107165" y="188321"/>
                        <a:pt x="64302" y="364534"/>
                        <a:pt x="59275" y="382790"/>
                      </a:cubicBezTo>
                      <a:cubicBezTo>
                        <a:pt x="54248" y="401046"/>
                        <a:pt x="88908" y="258436"/>
                        <a:pt x="84675" y="273253"/>
                      </a:cubicBezTo>
                      <a:cubicBezTo>
                        <a:pt x="80442" y="288070"/>
                        <a:pt x="37314" y="461901"/>
                        <a:pt x="33875" y="471690"/>
                      </a:cubicBezTo>
                      <a:cubicBezTo>
                        <a:pt x="30436" y="481479"/>
                        <a:pt x="63773" y="317438"/>
                        <a:pt x="64038" y="331990"/>
                      </a:cubicBezTo>
                      <a:cubicBezTo>
                        <a:pt x="64303" y="346542"/>
                        <a:pt x="37844" y="520638"/>
                        <a:pt x="35463" y="559003"/>
                      </a:cubicBezTo>
                      <a:cubicBezTo>
                        <a:pt x="33082" y="597368"/>
                        <a:pt x="49750" y="573555"/>
                        <a:pt x="49750" y="562178"/>
                      </a:cubicBezTo>
                      <a:cubicBezTo>
                        <a:pt x="49750" y="550801"/>
                        <a:pt x="43665" y="479892"/>
                        <a:pt x="35463" y="490740"/>
                      </a:cubicBezTo>
                      <a:cubicBezTo>
                        <a:pt x="27261" y="501588"/>
                        <a:pt x="3978" y="578582"/>
                        <a:pt x="538" y="627265"/>
                      </a:cubicBezTo>
                      <a:cubicBezTo>
                        <a:pt x="-2902" y="675948"/>
                        <a:pt x="11121" y="779665"/>
                        <a:pt x="14825" y="782840"/>
                      </a:cubicBezTo>
                      <a:cubicBezTo>
                        <a:pt x="18529" y="786015"/>
                        <a:pt x="14561" y="725161"/>
                        <a:pt x="22763" y="646315"/>
                      </a:cubicBezTo>
                      <a:cubicBezTo>
                        <a:pt x="30965" y="567469"/>
                        <a:pt x="55836" y="373265"/>
                        <a:pt x="64038" y="309765"/>
                      </a:cubicBezTo>
                      <a:cubicBezTo>
                        <a:pt x="72240" y="246265"/>
                        <a:pt x="63244" y="301034"/>
                        <a:pt x="71975" y="265315"/>
                      </a:cubicBezTo>
                      <a:cubicBezTo>
                        <a:pt x="80706" y="229596"/>
                        <a:pt x="107958" y="136728"/>
                        <a:pt x="116425" y="95453"/>
                      </a:cubicBezTo>
                      <a:cubicBezTo>
                        <a:pt x="124892" y="54178"/>
                        <a:pt x="140502" y="-11704"/>
                        <a:pt x="138650" y="17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フリーフォーム: 図形 85">
                  <a:extLst>
                    <a:ext uri="{FF2B5EF4-FFF2-40B4-BE49-F238E27FC236}">
                      <a16:creationId xmlns:a16="http://schemas.microsoft.com/office/drawing/2014/main" id="{B57971B3-27A5-4A3D-8F77-5D5E4602CE4E}"/>
                    </a:ext>
                  </a:extLst>
                </p:cNvPr>
                <p:cNvSpPr/>
                <p:nvPr/>
              </p:nvSpPr>
              <p:spPr>
                <a:xfrm>
                  <a:off x="5682355" y="1806626"/>
                  <a:ext cx="182879" cy="585884"/>
                </a:xfrm>
                <a:custGeom>
                  <a:avLst/>
                  <a:gdLst>
                    <a:gd name="connsiteX0" fmla="*/ 15081 w 162724"/>
                    <a:gd name="connsiteY0" fmla="*/ 1422 h 521313"/>
                    <a:gd name="connsiteX1" fmla="*/ 111918 w 162724"/>
                    <a:gd name="connsiteY1" fmla="*/ 196685 h 521313"/>
                    <a:gd name="connsiteX2" fmla="*/ 88106 w 162724"/>
                    <a:gd name="connsiteY2" fmla="*/ 169697 h 521313"/>
                    <a:gd name="connsiteX3" fmla="*/ 137318 w 162724"/>
                    <a:gd name="connsiteY3" fmla="*/ 306222 h 521313"/>
                    <a:gd name="connsiteX4" fmla="*/ 97631 w 162724"/>
                    <a:gd name="connsiteY4" fmla="*/ 201447 h 521313"/>
                    <a:gd name="connsiteX5" fmla="*/ 161131 w 162724"/>
                    <a:gd name="connsiteY5" fmla="*/ 417347 h 521313"/>
                    <a:gd name="connsiteX6" fmla="*/ 80168 w 162724"/>
                    <a:gd name="connsiteY6" fmla="*/ 190335 h 521313"/>
                    <a:gd name="connsiteX7" fmla="*/ 162718 w 162724"/>
                    <a:gd name="connsiteY7" fmla="*/ 449097 h 521313"/>
                    <a:gd name="connsiteX8" fmla="*/ 84931 w 162724"/>
                    <a:gd name="connsiteY8" fmla="*/ 231610 h 521313"/>
                    <a:gd name="connsiteX9" fmla="*/ 110331 w 162724"/>
                    <a:gd name="connsiteY9" fmla="*/ 520535 h 521313"/>
                    <a:gd name="connsiteX10" fmla="*/ 61118 w 162724"/>
                    <a:gd name="connsiteY10" fmla="*/ 312572 h 521313"/>
                    <a:gd name="connsiteX11" fmla="*/ 19843 w 162724"/>
                    <a:gd name="connsiteY11" fmla="*/ 185572 h 521313"/>
                    <a:gd name="connsiteX12" fmla="*/ 54768 w 162724"/>
                    <a:gd name="connsiteY12" fmla="*/ 290347 h 521313"/>
                    <a:gd name="connsiteX13" fmla="*/ 5556 w 162724"/>
                    <a:gd name="connsiteY13" fmla="*/ 130010 h 521313"/>
                    <a:gd name="connsiteX14" fmla="*/ 793 w 162724"/>
                    <a:gd name="connsiteY14" fmla="*/ 50635 h 521313"/>
                    <a:gd name="connsiteX15" fmla="*/ 2381 w 162724"/>
                    <a:gd name="connsiteY15" fmla="*/ 104610 h 521313"/>
                    <a:gd name="connsiteX16" fmla="*/ 15081 w 162724"/>
                    <a:gd name="connsiteY16" fmla="*/ 1422 h 521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2724" h="521313">
                      <a:moveTo>
                        <a:pt x="15081" y="1422"/>
                      </a:moveTo>
                      <a:cubicBezTo>
                        <a:pt x="33337" y="16768"/>
                        <a:pt x="99747" y="168639"/>
                        <a:pt x="111918" y="196685"/>
                      </a:cubicBezTo>
                      <a:cubicBezTo>
                        <a:pt x="124089" y="224731"/>
                        <a:pt x="83873" y="151441"/>
                        <a:pt x="88106" y="169697"/>
                      </a:cubicBezTo>
                      <a:cubicBezTo>
                        <a:pt x="92339" y="187953"/>
                        <a:pt x="135731" y="300930"/>
                        <a:pt x="137318" y="306222"/>
                      </a:cubicBezTo>
                      <a:cubicBezTo>
                        <a:pt x="138905" y="311514"/>
                        <a:pt x="93662" y="182926"/>
                        <a:pt x="97631" y="201447"/>
                      </a:cubicBezTo>
                      <a:cubicBezTo>
                        <a:pt x="101600" y="219968"/>
                        <a:pt x="164041" y="419199"/>
                        <a:pt x="161131" y="417347"/>
                      </a:cubicBezTo>
                      <a:cubicBezTo>
                        <a:pt x="158221" y="415495"/>
                        <a:pt x="79904" y="185043"/>
                        <a:pt x="80168" y="190335"/>
                      </a:cubicBezTo>
                      <a:cubicBezTo>
                        <a:pt x="80432" y="195627"/>
                        <a:pt x="161924" y="442218"/>
                        <a:pt x="162718" y="449097"/>
                      </a:cubicBezTo>
                      <a:cubicBezTo>
                        <a:pt x="163512" y="455976"/>
                        <a:pt x="93662" y="219704"/>
                        <a:pt x="84931" y="231610"/>
                      </a:cubicBezTo>
                      <a:cubicBezTo>
                        <a:pt x="76200" y="243516"/>
                        <a:pt x="114300" y="507041"/>
                        <a:pt x="110331" y="520535"/>
                      </a:cubicBezTo>
                      <a:cubicBezTo>
                        <a:pt x="106362" y="534029"/>
                        <a:pt x="76199" y="368399"/>
                        <a:pt x="61118" y="312572"/>
                      </a:cubicBezTo>
                      <a:cubicBezTo>
                        <a:pt x="46037" y="256745"/>
                        <a:pt x="20901" y="189276"/>
                        <a:pt x="19843" y="185572"/>
                      </a:cubicBezTo>
                      <a:cubicBezTo>
                        <a:pt x="18785" y="181868"/>
                        <a:pt x="57149" y="299607"/>
                        <a:pt x="54768" y="290347"/>
                      </a:cubicBezTo>
                      <a:cubicBezTo>
                        <a:pt x="52387" y="281087"/>
                        <a:pt x="14552" y="169962"/>
                        <a:pt x="5556" y="130010"/>
                      </a:cubicBezTo>
                      <a:cubicBezTo>
                        <a:pt x="-3440" y="90058"/>
                        <a:pt x="1322" y="54868"/>
                        <a:pt x="793" y="50635"/>
                      </a:cubicBezTo>
                      <a:cubicBezTo>
                        <a:pt x="264" y="46402"/>
                        <a:pt x="794" y="109372"/>
                        <a:pt x="2381" y="104610"/>
                      </a:cubicBezTo>
                      <a:cubicBezTo>
                        <a:pt x="3968" y="99848"/>
                        <a:pt x="-3175" y="-13924"/>
                        <a:pt x="15081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フリーフォーム: 図形 86">
                  <a:extLst>
                    <a:ext uri="{FF2B5EF4-FFF2-40B4-BE49-F238E27FC236}">
                      <a16:creationId xmlns:a16="http://schemas.microsoft.com/office/drawing/2014/main" id="{A38E5666-09A3-4D9B-BCE1-A85FF0C111B8}"/>
                    </a:ext>
                  </a:extLst>
                </p:cNvPr>
                <p:cNvSpPr/>
                <p:nvPr/>
              </p:nvSpPr>
              <p:spPr>
                <a:xfrm>
                  <a:off x="5547650" y="1340215"/>
                  <a:ext cx="94758" cy="680600"/>
                </a:xfrm>
                <a:custGeom>
                  <a:avLst/>
                  <a:gdLst>
                    <a:gd name="connsiteX0" fmla="*/ 84140 w 84315"/>
                    <a:gd name="connsiteY0" fmla="*/ 505 h 605591"/>
                    <a:gd name="connsiteX1" fmla="*/ 39690 w 84315"/>
                    <a:gd name="connsiteY1" fmla="*/ 229105 h 605591"/>
                    <a:gd name="connsiteX2" fmla="*/ 53977 w 84315"/>
                    <a:gd name="connsiteY2" fmla="*/ 105280 h 605591"/>
                    <a:gd name="connsiteX3" fmla="*/ 41277 w 84315"/>
                    <a:gd name="connsiteY3" fmla="*/ 254505 h 605591"/>
                    <a:gd name="connsiteX4" fmla="*/ 69852 w 84315"/>
                    <a:gd name="connsiteY4" fmla="*/ 487868 h 605591"/>
                    <a:gd name="connsiteX5" fmla="*/ 42865 w 84315"/>
                    <a:gd name="connsiteY5" fmla="*/ 289430 h 605591"/>
                    <a:gd name="connsiteX6" fmla="*/ 12702 w 84315"/>
                    <a:gd name="connsiteY6" fmla="*/ 432305 h 605591"/>
                    <a:gd name="connsiteX7" fmla="*/ 15877 w 84315"/>
                    <a:gd name="connsiteY7" fmla="*/ 605343 h 605591"/>
                    <a:gd name="connsiteX8" fmla="*/ 30165 w 84315"/>
                    <a:gd name="connsiteY8" fmla="*/ 392618 h 605591"/>
                    <a:gd name="connsiteX9" fmla="*/ 2 w 84315"/>
                    <a:gd name="connsiteY9" fmla="*/ 413255 h 605591"/>
                    <a:gd name="connsiteX10" fmla="*/ 28577 w 84315"/>
                    <a:gd name="connsiteY10" fmla="*/ 230693 h 605591"/>
                    <a:gd name="connsiteX11" fmla="*/ 53977 w 84315"/>
                    <a:gd name="connsiteY11" fmla="*/ 168780 h 605591"/>
                    <a:gd name="connsiteX12" fmla="*/ 84140 w 84315"/>
                    <a:gd name="connsiteY12" fmla="*/ 505 h 60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315" h="605591">
                      <a:moveTo>
                        <a:pt x="84140" y="505"/>
                      </a:moveTo>
                      <a:cubicBezTo>
                        <a:pt x="81759" y="10559"/>
                        <a:pt x="44717" y="211643"/>
                        <a:pt x="39690" y="229105"/>
                      </a:cubicBezTo>
                      <a:cubicBezTo>
                        <a:pt x="34663" y="246568"/>
                        <a:pt x="53713" y="101047"/>
                        <a:pt x="53977" y="105280"/>
                      </a:cubicBezTo>
                      <a:cubicBezTo>
                        <a:pt x="54241" y="109513"/>
                        <a:pt x="38631" y="190740"/>
                        <a:pt x="41277" y="254505"/>
                      </a:cubicBezTo>
                      <a:cubicBezTo>
                        <a:pt x="43923" y="318270"/>
                        <a:pt x="69587" y="482047"/>
                        <a:pt x="69852" y="487868"/>
                      </a:cubicBezTo>
                      <a:cubicBezTo>
                        <a:pt x="70117" y="493689"/>
                        <a:pt x="52390" y="298690"/>
                        <a:pt x="42865" y="289430"/>
                      </a:cubicBezTo>
                      <a:cubicBezTo>
                        <a:pt x="33340" y="280170"/>
                        <a:pt x="17200" y="379653"/>
                        <a:pt x="12702" y="432305"/>
                      </a:cubicBezTo>
                      <a:cubicBezTo>
                        <a:pt x="8204" y="484957"/>
                        <a:pt x="12967" y="611957"/>
                        <a:pt x="15877" y="605343"/>
                      </a:cubicBezTo>
                      <a:cubicBezTo>
                        <a:pt x="18787" y="598729"/>
                        <a:pt x="32811" y="424633"/>
                        <a:pt x="30165" y="392618"/>
                      </a:cubicBezTo>
                      <a:cubicBezTo>
                        <a:pt x="27519" y="360603"/>
                        <a:pt x="267" y="440243"/>
                        <a:pt x="2" y="413255"/>
                      </a:cubicBezTo>
                      <a:cubicBezTo>
                        <a:pt x="-263" y="386268"/>
                        <a:pt x="19581" y="271439"/>
                        <a:pt x="28577" y="230693"/>
                      </a:cubicBezTo>
                      <a:cubicBezTo>
                        <a:pt x="37573" y="189947"/>
                        <a:pt x="43923" y="204234"/>
                        <a:pt x="53977" y="168780"/>
                      </a:cubicBezTo>
                      <a:cubicBezTo>
                        <a:pt x="64031" y="133326"/>
                        <a:pt x="86521" y="-9549"/>
                        <a:pt x="84140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CB2925ED-F6DA-40F5-9AE3-DBBC247E6182}"/>
                    </a:ext>
                  </a:extLst>
                </p:cNvPr>
                <p:cNvSpPr/>
                <p:nvPr/>
              </p:nvSpPr>
              <p:spPr>
                <a:xfrm>
                  <a:off x="6450351" y="1556212"/>
                  <a:ext cx="64561" cy="558273"/>
                </a:xfrm>
                <a:custGeom>
                  <a:avLst/>
                  <a:gdLst>
                    <a:gd name="connsiteX0" fmla="*/ 49276 w 57446"/>
                    <a:gd name="connsiteY0" fmla="*/ 401 h 496745"/>
                    <a:gd name="connsiteX1" fmla="*/ 41338 w 57446"/>
                    <a:gd name="connsiteY1" fmla="*/ 209951 h 496745"/>
                    <a:gd name="connsiteX2" fmla="*/ 41338 w 57446"/>
                    <a:gd name="connsiteY2" fmla="*/ 102001 h 496745"/>
                    <a:gd name="connsiteX3" fmla="*/ 42926 w 57446"/>
                    <a:gd name="connsiteY3" fmla="*/ 214713 h 496745"/>
                    <a:gd name="connsiteX4" fmla="*/ 44513 w 57446"/>
                    <a:gd name="connsiteY4" fmla="*/ 344888 h 496745"/>
                    <a:gd name="connsiteX5" fmla="*/ 44513 w 57446"/>
                    <a:gd name="connsiteY5" fmla="*/ 260751 h 496745"/>
                    <a:gd name="connsiteX6" fmla="*/ 52451 w 57446"/>
                    <a:gd name="connsiteY6" fmla="*/ 405213 h 496745"/>
                    <a:gd name="connsiteX7" fmla="*/ 42926 w 57446"/>
                    <a:gd name="connsiteY7" fmla="*/ 475063 h 496745"/>
                    <a:gd name="connsiteX8" fmla="*/ 46101 w 57446"/>
                    <a:gd name="connsiteY8" fmla="*/ 205188 h 496745"/>
                    <a:gd name="connsiteX9" fmla="*/ 63 w 57446"/>
                    <a:gd name="connsiteY9" fmla="*/ 495701 h 496745"/>
                    <a:gd name="connsiteX10" fmla="*/ 36576 w 57446"/>
                    <a:gd name="connsiteY10" fmla="*/ 297263 h 496745"/>
                    <a:gd name="connsiteX11" fmla="*/ 55626 w 57446"/>
                    <a:gd name="connsiteY11" fmla="*/ 160738 h 496745"/>
                    <a:gd name="connsiteX12" fmla="*/ 49276 w 57446"/>
                    <a:gd name="connsiteY12" fmla="*/ 401 h 496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446" h="496745">
                      <a:moveTo>
                        <a:pt x="49276" y="401"/>
                      </a:moveTo>
                      <a:cubicBezTo>
                        <a:pt x="46895" y="8603"/>
                        <a:pt x="42661" y="193018"/>
                        <a:pt x="41338" y="209951"/>
                      </a:cubicBezTo>
                      <a:cubicBezTo>
                        <a:pt x="40015" y="226884"/>
                        <a:pt x="41073" y="101207"/>
                        <a:pt x="41338" y="102001"/>
                      </a:cubicBezTo>
                      <a:cubicBezTo>
                        <a:pt x="41603" y="102795"/>
                        <a:pt x="42397" y="174232"/>
                        <a:pt x="42926" y="214713"/>
                      </a:cubicBezTo>
                      <a:cubicBezTo>
                        <a:pt x="43455" y="255194"/>
                        <a:pt x="44249" y="337215"/>
                        <a:pt x="44513" y="344888"/>
                      </a:cubicBezTo>
                      <a:cubicBezTo>
                        <a:pt x="44777" y="352561"/>
                        <a:pt x="43190" y="250697"/>
                        <a:pt x="44513" y="260751"/>
                      </a:cubicBezTo>
                      <a:cubicBezTo>
                        <a:pt x="45836" y="270805"/>
                        <a:pt x="52716" y="369494"/>
                        <a:pt x="52451" y="405213"/>
                      </a:cubicBezTo>
                      <a:cubicBezTo>
                        <a:pt x="52187" y="440932"/>
                        <a:pt x="43984" y="508400"/>
                        <a:pt x="42926" y="475063"/>
                      </a:cubicBezTo>
                      <a:cubicBezTo>
                        <a:pt x="41868" y="441726"/>
                        <a:pt x="53245" y="201748"/>
                        <a:pt x="46101" y="205188"/>
                      </a:cubicBezTo>
                      <a:cubicBezTo>
                        <a:pt x="38957" y="208628"/>
                        <a:pt x="1650" y="480355"/>
                        <a:pt x="63" y="495701"/>
                      </a:cubicBezTo>
                      <a:cubicBezTo>
                        <a:pt x="-1525" y="511047"/>
                        <a:pt x="27315" y="353090"/>
                        <a:pt x="36576" y="297263"/>
                      </a:cubicBezTo>
                      <a:cubicBezTo>
                        <a:pt x="45837" y="241436"/>
                        <a:pt x="49805" y="209686"/>
                        <a:pt x="55626" y="160738"/>
                      </a:cubicBezTo>
                      <a:cubicBezTo>
                        <a:pt x="61447" y="111790"/>
                        <a:pt x="51657" y="-7801"/>
                        <a:pt x="49276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フリーフォーム: 図形 88">
                  <a:extLst>
                    <a:ext uri="{FF2B5EF4-FFF2-40B4-BE49-F238E27FC236}">
                      <a16:creationId xmlns:a16="http://schemas.microsoft.com/office/drawing/2014/main" id="{437F24BE-AA5E-48E1-A19D-CDB77C05EE4A}"/>
                    </a:ext>
                  </a:extLst>
                </p:cNvPr>
                <p:cNvSpPr/>
                <p:nvPr/>
              </p:nvSpPr>
              <p:spPr>
                <a:xfrm>
                  <a:off x="5646322" y="1755867"/>
                  <a:ext cx="43627" cy="561363"/>
                </a:xfrm>
                <a:custGeom>
                  <a:avLst/>
                  <a:gdLst>
                    <a:gd name="connsiteX0" fmla="*/ 5868 w 38819"/>
                    <a:gd name="connsiteY0" fmla="*/ 5312 h 499495"/>
                    <a:gd name="connsiteX1" fmla="*/ 5868 w 38819"/>
                    <a:gd name="connsiteY1" fmla="*/ 264075 h 499495"/>
                    <a:gd name="connsiteX2" fmla="*/ 7455 w 38819"/>
                    <a:gd name="connsiteY2" fmla="*/ 103737 h 499495"/>
                    <a:gd name="connsiteX3" fmla="*/ 1105 w 38819"/>
                    <a:gd name="connsiteY3" fmla="*/ 195812 h 499495"/>
                    <a:gd name="connsiteX4" fmla="*/ 32855 w 38819"/>
                    <a:gd name="connsiteY4" fmla="*/ 421237 h 499495"/>
                    <a:gd name="connsiteX5" fmla="*/ 18568 w 38819"/>
                    <a:gd name="connsiteY5" fmla="*/ 189462 h 499495"/>
                    <a:gd name="connsiteX6" fmla="*/ 12218 w 38819"/>
                    <a:gd name="connsiteY6" fmla="*/ 333925 h 499495"/>
                    <a:gd name="connsiteX7" fmla="*/ 36030 w 38819"/>
                    <a:gd name="connsiteY7" fmla="*/ 499025 h 499495"/>
                    <a:gd name="connsiteX8" fmla="*/ 34443 w 38819"/>
                    <a:gd name="connsiteY8" fmla="*/ 279950 h 499495"/>
                    <a:gd name="connsiteX9" fmla="*/ 1105 w 38819"/>
                    <a:gd name="connsiteY9" fmla="*/ 102150 h 499495"/>
                    <a:gd name="connsiteX10" fmla="*/ 5868 w 38819"/>
                    <a:gd name="connsiteY10" fmla="*/ 5312 h 49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819" h="499495">
                      <a:moveTo>
                        <a:pt x="5868" y="5312"/>
                      </a:moveTo>
                      <a:cubicBezTo>
                        <a:pt x="6662" y="32299"/>
                        <a:pt x="5603" y="247671"/>
                        <a:pt x="5868" y="264075"/>
                      </a:cubicBezTo>
                      <a:cubicBezTo>
                        <a:pt x="6133" y="280479"/>
                        <a:pt x="8249" y="115114"/>
                        <a:pt x="7455" y="103737"/>
                      </a:cubicBezTo>
                      <a:cubicBezTo>
                        <a:pt x="6661" y="92360"/>
                        <a:pt x="-3128" y="142895"/>
                        <a:pt x="1105" y="195812"/>
                      </a:cubicBezTo>
                      <a:cubicBezTo>
                        <a:pt x="5338" y="248729"/>
                        <a:pt x="29945" y="422295"/>
                        <a:pt x="32855" y="421237"/>
                      </a:cubicBezTo>
                      <a:cubicBezTo>
                        <a:pt x="35765" y="420179"/>
                        <a:pt x="22007" y="204014"/>
                        <a:pt x="18568" y="189462"/>
                      </a:cubicBezTo>
                      <a:cubicBezTo>
                        <a:pt x="15129" y="174910"/>
                        <a:pt x="9308" y="282331"/>
                        <a:pt x="12218" y="333925"/>
                      </a:cubicBezTo>
                      <a:cubicBezTo>
                        <a:pt x="15128" y="385519"/>
                        <a:pt x="32326" y="508021"/>
                        <a:pt x="36030" y="499025"/>
                      </a:cubicBezTo>
                      <a:cubicBezTo>
                        <a:pt x="39734" y="490029"/>
                        <a:pt x="40264" y="346096"/>
                        <a:pt x="34443" y="279950"/>
                      </a:cubicBezTo>
                      <a:cubicBezTo>
                        <a:pt x="28622" y="213804"/>
                        <a:pt x="5074" y="143425"/>
                        <a:pt x="1105" y="102150"/>
                      </a:cubicBezTo>
                      <a:cubicBezTo>
                        <a:pt x="-2864" y="60875"/>
                        <a:pt x="5074" y="-21675"/>
                        <a:pt x="5868" y="53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フリーフォーム: 図形 89">
                  <a:extLst>
                    <a:ext uri="{FF2B5EF4-FFF2-40B4-BE49-F238E27FC236}">
                      <a16:creationId xmlns:a16="http://schemas.microsoft.com/office/drawing/2014/main" id="{9EAAF210-11E3-4A75-A6A9-E5810FD02204}"/>
                    </a:ext>
                  </a:extLst>
                </p:cNvPr>
                <p:cNvSpPr/>
                <p:nvPr/>
              </p:nvSpPr>
              <p:spPr>
                <a:xfrm>
                  <a:off x="5524279" y="1876934"/>
                  <a:ext cx="49598" cy="687186"/>
                </a:xfrm>
                <a:custGeom>
                  <a:avLst/>
                  <a:gdLst>
                    <a:gd name="connsiteX0" fmla="*/ 23972 w 44132"/>
                    <a:gd name="connsiteY0" fmla="*/ 2363 h 611451"/>
                    <a:gd name="connsiteX1" fmla="*/ 8097 w 44132"/>
                    <a:gd name="connsiteY1" fmla="*/ 83326 h 611451"/>
                    <a:gd name="connsiteX2" fmla="*/ 39847 w 44132"/>
                    <a:gd name="connsiteY2" fmla="*/ 253188 h 611451"/>
                    <a:gd name="connsiteX3" fmla="*/ 11272 w 44132"/>
                    <a:gd name="connsiteY3" fmla="*/ 111901 h 611451"/>
                    <a:gd name="connsiteX4" fmla="*/ 8097 w 44132"/>
                    <a:gd name="connsiteY4" fmla="*/ 129363 h 611451"/>
                    <a:gd name="connsiteX5" fmla="*/ 31910 w 44132"/>
                    <a:gd name="connsiteY5" fmla="*/ 434163 h 611451"/>
                    <a:gd name="connsiteX6" fmla="*/ 43022 w 44132"/>
                    <a:gd name="connsiteY6" fmla="*/ 610376 h 611451"/>
                    <a:gd name="connsiteX7" fmla="*/ 43022 w 44132"/>
                    <a:gd name="connsiteY7" fmla="*/ 502426 h 611451"/>
                    <a:gd name="connsiteX8" fmla="*/ 36672 w 44132"/>
                    <a:gd name="connsiteY8" fmla="*/ 384951 h 611451"/>
                    <a:gd name="connsiteX9" fmla="*/ 36672 w 44132"/>
                    <a:gd name="connsiteY9" fmla="*/ 289701 h 611451"/>
                    <a:gd name="connsiteX10" fmla="*/ 30322 w 44132"/>
                    <a:gd name="connsiteY10" fmla="*/ 275413 h 611451"/>
                    <a:gd name="connsiteX11" fmla="*/ 160 w 44132"/>
                    <a:gd name="connsiteY11" fmla="*/ 169051 h 611451"/>
                    <a:gd name="connsiteX12" fmla="*/ 23972 w 44132"/>
                    <a:gd name="connsiteY12" fmla="*/ 2363 h 611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132" h="611451">
                      <a:moveTo>
                        <a:pt x="23972" y="2363"/>
                      </a:moveTo>
                      <a:cubicBezTo>
                        <a:pt x="25295" y="-11925"/>
                        <a:pt x="5451" y="41522"/>
                        <a:pt x="8097" y="83326"/>
                      </a:cubicBezTo>
                      <a:cubicBezTo>
                        <a:pt x="10743" y="125130"/>
                        <a:pt x="39318" y="248426"/>
                        <a:pt x="39847" y="253188"/>
                      </a:cubicBezTo>
                      <a:cubicBezTo>
                        <a:pt x="40376" y="257951"/>
                        <a:pt x="16564" y="132538"/>
                        <a:pt x="11272" y="111901"/>
                      </a:cubicBezTo>
                      <a:cubicBezTo>
                        <a:pt x="5980" y="91264"/>
                        <a:pt x="4657" y="75653"/>
                        <a:pt x="8097" y="129363"/>
                      </a:cubicBezTo>
                      <a:cubicBezTo>
                        <a:pt x="11537" y="183073"/>
                        <a:pt x="26089" y="353994"/>
                        <a:pt x="31910" y="434163"/>
                      </a:cubicBezTo>
                      <a:cubicBezTo>
                        <a:pt x="37731" y="514332"/>
                        <a:pt x="41170" y="598999"/>
                        <a:pt x="43022" y="610376"/>
                      </a:cubicBezTo>
                      <a:cubicBezTo>
                        <a:pt x="44874" y="621753"/>
                        <a:pt x="44080" y="539997"/>
                        <a:pt x="43022" y="502426"/>
                      </a:cubicBezTo>
                      <a:cubicBezTo>
                        <a:pt x="41964" y="464855"/>
                        <a:pt x="37730" y="420405"/>
                        <a:pt x="36672" y="384951"/>
                      </a:cubicBezTo>
                      <a:cubicBezTo>
                        <a:pt x="35614" y="349497"/>
                        <a:pt x="37730" y="307957"/>
                        <a:pt x="36672" y="289701"/>
                      </a:cubicBezTo>
                      <a:cubicBezTo>
                        <a:pt x="35614" y="271445"/>
                        <a:pt x="36407" y="295521"/>
                        <a:pt x="30322" y="275413"/>
                      </a:cubicBezTo>
                      <a:cubicBezTo>
                        <a:pt x="24237" y="255305"/>
                        <a:pt x="2541" y="210061"/>
                        <a:pt x="160" y="169051"/>
                      </a:cubicBezTo>
                      <a:cubicBezTo>
                        <a:pt x="-2221" y="128041"/>
                        <a:pt x="22649" y="16651"/>
                        <a:pt x="23972" y="2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" name="フリーフォーム: 図形 90">
                  <a:extLst>
                    <a:ext uri="{FF2B5EF4-FFF2-40B4-BE49-F238E27FC236}">
                      <a16:creationId xmlns:a16="http://schemas.microsoft.com/office/drawing/2014/main" id="{1D7E11C3-8B56-4C36-8786-D2CFB18034B6}"/>
                    </a:ext>
                  </a:extLst>
                </p:cNvPr>
                <p:cNvSpPr/>
                <p:nvPr/>
              </p:nvSpPr>
              <p:spPr>
                <a:xfrm>
                  <a:off x="5888656" y="2339187"/>
                  <a:ext cx="114675" cy="381332"/>
                </a:xfrm>
                <a:custGeom>
                  <a:avLst/>
                  <a:gdLst>
                    <a:gd name="connsiteX0" fmla="*/ 1378 w 102037"/>
                    <a:gd name="connsiteY0" fmla="*/ 630 h 339305"/>
                    <a:gd name="connsiteX1" fmla="*/ 93453 w 102037"/>
                    <a:gd name="connsiteY1" fmla="*/ 226055 h 339305"/>
                    <a:gd name="connsiteX2" fmla="*/ 58528 w 102037"/>
                    <a:gd name="connsiteY2" fmla="*/ 137155 h 339305"/>
                    <a:gd name="connsiteX3" fmla="*/ 34716 w 102037"/>
                    <a:gd name="connsiteY3" fmla="*/ 75243 h 339305"/>
                    <a:gd name="connsiteX4" fmla="*/ 53766 w 102037"/>
                    <a:gd name="connsiteY4" fmla="*/ 211768 h 339305"/>
                    <a:gd name="connsiteX5" fmla="*/ 101391 w 102037"/>
                    <a:gd name="connsiteY5" fmla="*/ 338768 h 339305"/>
                    <a:gd name="connsiteX6" fmla="*/ 77578 w 102037"/>
                    <a:gd name="connsiteY6" fmla="*/ 253043 h 339305"/>
                    <a:gd name="connsiteX7" fmla="*/ 25191 w 102037"/>
                    <a:gd name="connsiteY7" fmla="*/ 148268 h 339305"/>
                    <a:gd name="connsiteX8" fmla="*/ 37891 w 102037"/>
                    <a:gd name="connsiteY8" fmla="*/ 157793 h 339305"/>
                    <a:gd name="connsiteX9" fmla="*/ 1378 w 102037"/>
                    <a:gd name="connsiteY9" fmla="*/ 630 h 33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037" h="339305">
                      <a:moveTo>
                        <a:pt x="1378" y="630"/>
                      </a:moveTo>
                      <a:cubicBezTo>
                        <a:pt x="10638" y="12007"/>
                        <a:pt x="83928" y="203301"/>
                        <a:pt x="93453" y="226055"/>
                      </a:cubicBezTo>
                      <a:cubicBezTo>
                        <a:pt x="102978" y="248809"/>
                        <a:pt x="68318" y="162290"/>
                        <a:pt x="58528" y="137155"/>
                      </a:cubicBezTo>
                      <a:cubicBezTo>
                        <a:pt x="48738" y="112020"/>
                        <a:pt x="35510" y="62808"/>
                        <a:pt x="34716" y="75243"/>
                      </a:cubicBezTo>
                      <a:cubicBezTo>
                        <a:pt x="33922" y="87678"/>
                        <a:pt x="42654" y="167847"/>
                        <a:pt x="53766" y="211768"/>
                      </a:cubicBezTo>
                      <a:cubicBezTo>
                        <a:pt x="64878" y="255689"/>
                        <a:pt x="97422" y="331889"/>
                        <a:pt x="101391" y="338768"/>
                      </a:cubicBezTo>
                      <a:cubicBezTo>
                        <a:pt x="105360" y="345647"/>
                        <a:pt x="90278" y="284793"/>
                        <a:pt x="77578" y="253043"/>
                      </a:cubicBezTo>
                      <a:cubicBezTo>
                        <a:pt x="64878" y="221293"/>
                        <a:pt x="31805" y="164143"/>
                        <a:pt x="25191" y="148268"/>
                      </a:cubicBezTo>
                      <a:cubicBezTo>
                        <a:pt x="18577" y="132393"/>
                        <a:pt x="43447" y="180283"/>
                        <a:pt x="37891" y="157793"/>
                      </a:cubicBezTo>
                      <a:cubicBezTo>
                        <a:pt x="32335" y="135303"/>
                        <a:pt x="-7882" y="-10747"/>
                        <a:pt x="1378" y="6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D0DA690F-740E-4ED3-AF45-599A6BF7B336}"/>
                    </a:ext>
                  </a:extLst>
                </p:cNvPr>
                <p:cNvSpPr/>
                <p:nvPr/>
              </p:nvSpPr>
              <p:spPr>
                <a:xfrm>
                  <a:off x="5425971" y="2251818"/>
                  <a:ext cx="46748" cy="714147"/>
                </a:xfrm>
                <a:custGeom>
                  <a:avLst/>
                  <a:gdLst>
                    <a:gd name="connsiteX0" fmla="*/ 35246 w 41596"/>
                    <a:gd name="connsiteY0" fmla="*/ 583 h 635440"/>
                    <a:gd name="connsiteX1" fmla="*/ 11434 w 41596"/>
                    <a:gd name="connsiteY1" fmla="*/ 133933 h 635440"/>
                    <a:gd name="connsiteX2" fmla="*/ 22546 w 41596"/>
                    <a:gd name="connsiteY2" fmla="*/ 305383 h 635440"/>
                    <a:gd name="connsiteX3" fmla="*/ 22546 w 41596"/>
                    <a:gd name="connsiteY3" fmla="*/ 122820 h 635440"/>
                    <a:gd name="connsiteX4" fmla="*/ 24134 w 41596"/>
                    <a:gd name="connsiteY4" fmla="*/ 278395 h 635440"/>
                    <a:gd name="connsiteX5" fmla="*/ 13021 w 41596"/>
                    <a:gd name="connsiteY5" fmla="*/ 538745 h 635440"/>
                    <a:gd name="connsiteX6" fmla="*/ 19371 w 41596"/>
                    <a:gd name="connsiteY6" fmla="*/ 378408 h 635440"/>
                    <a:gd name="connsiteX7" fmla="*/ 321 w 41596"/>
                    <a:gd name="connsiteY7" fmla="*/ 632408 h 635440"/>
                    <a:gd name="connsiteX8" fmla="*/ 8259 w 41596"/>
                    <a:gd name="connsiteY8" fmla="*/ 522870 h 635440"/>
                    <a:gd name="connsiteX9" fmla="*/ 19371 w 41596"/>
                    <a:gd name="connsiteY9" fmla="*/ 592720 h 635440"/>
                    <a:gd name="connsiteX10" fmla="*/ 41596 w 41596"/>
                    <a:gd name="connsiteY10" fmla="*/ 321258 h 635440"/>
                    <a:gd name="connsiteX11" fmla="*/ 19371 w 41596"/>
                    <a:gd name="connsiteY11" fmla="*/ 186320 h 635440"/>
                    <a:gd name="connsiteX12" fmla="*/ 35246 w 41596"/>
                    <a:gd name="connsiteY12" fmla="*/ 583 h 63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596" h="635440">
                      <a:moveTo>
                        <a:pt x="35246" y="583"/>
                      </a:moveTo>
                      <a:cubicBezTo>
                        <a:pt x="33923" y="-8148"/>
                        <a:pt x="13551" y="83133"/>
                        <a:pt x="11434" y="133933"/>
                      </a:cubicBezTo>
                      <a:cubicBezTo>
                        <a:pt x="9317" y="184733"/>
                        <a:pt x="20694" y="307235"/>
                        <a:pt x="22546" y="305383"/>
                      </a:cubicBezTo>
                      <a:cubicBezTo>
                        <a:pt x="24398" y="303531"/>
                        <a:pt x="22281" y="127318"/>
                        <a:pt x="22546" y="122820"/>
                      </a:cubicBezTo>
                      <a:cubicBezTo>
                        <a:pt x="22811" y="118322"/>
                        <a:pt x="25721" y="209074"/>
                        <a:pt x="24134" y="278395"/>
                      </a:cubicBezTo>
                      <a:cubicBezTo>
                        <a:pt x="22547" y="347716"/>
                        <a:pt x="13815" y="522076"/>
                        <a:pt x="13021" y="538745"/>
                      </a:cubicBezTo>
                      <a:cubicBezTo>
                        <a:pt x="12227" y="555414"/>
                        <a:pt x="21488" y="362798"/>
                        <a:pt x="19371" y="378408"/>
                      </a:cubicBezTo>
                      <a:cubicBezTo>
                        <a:pt x="17254" y="394018"/>
                        <a:pt x="2173" y="608331"/>
                        <a:pt x="321" y="632408"/>
                      </a:cubicBezTo>
                      <a:cubicBezTo>
                        <a:pt x="-1531" y="656485"/>
                        <a:pt x="5084" y="529485"/>
                        <a:pt x="8259" y="522870"/>
                      </a:cubicBezTo>
                      <a:cubicBezTo>
                        <a:pt x="11434" y="516255"/>
                        <a:pt x="13815" y="626322"/>
                        <a:pt x="19371" y="592720"/>
                      </a:cubicBezTo>
                      <a:cubicBezTo>
                        <a:pt x="24927" y="559118"/>
                        <a:pt x="41596" y="388991"/>
                        <a:pt x="41596" y="321258"/>
                      </a:cubicBezTo>
                      <a:cubicBezTo>
                        <a:pt x="41596" y="253525"/>
                        <a:pt x="17254" y="237914"/>
                        <a:pt x="19371" y="186320"/>
                      </a:cubicBezTo>
                      <a:cubicBezTo>
                        <a:pt x="21488" y="134726"/>
                        <a:pt x="36569" y="9314"/>
                        <a:pt x="35246" y="5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B0B8AB57-AD6B-4F28-9FEB-C6F4CA08EFF5}"/>
                    </a:ext>
                  </a:extLst>
                </p:cNvPr>
                <p:cNvSpPr/>
                <p:nvPr/>
              </p:nvSpPr>
              <p:spPr>
                <a:xfrm>
                  <a:off x="6180132" y="2125877"/>
                  <a:ext cx="150696" cy="624492"/>
                </a:xfrm>
                <a:custGeom>
                  <a:avLst/>
                  <a:gdLst>
                    <a:gd name="connsiteX0" fmla="*/ 130964 w 134088"/>
                    <a:gd name="connsiteY0" fmla="*/ 1519 h 555666"/>
                    <a:gd name="connsiteX1" fmla="*/ 30951 w 134088"/>
                    <a:gd name="connsiteY1" fmla="*/ 268219 h 555666"/>
                    <a:gd name="connsiteX2" fmla="*/ 107151 w 134088"/>
                    <a:gd name="connsiteY2" fmla="*/ 74544 h 555666"/>
                    <a:gd name="connsiteX3" fmla="*/ 78576 w 134088"/>
                    <a:gd name="connsiteY3" fmla="*/ 160269 h 555666"/>
                    <a:gd name="connsiteX4" fmla="*/ 59526 w 134088"/>
                    <a:gd name="connsiteY4" fmla="*/ 350769 h 555666"/>
                    <a:gd name="connsiteX5" fmla="*/ 46826 w 134088"/>
                    <a:gd name="connsiteY5" fmla="*/ 403156 h 555666"/>
                    <a:gd name="connsiteX6" fmla="*/ 48414 w 134088"/>
                    <a:gd name="connsiteY6" fmla="*/ 352356 h 555666"/>
                    <a:gd name="connsiteX7" fmla="*/ 7139 w 134088"/>
                    <a:gd name="connsiteY7" fmla="*/ 463481 h 555666"/>
                    <a:gd name="connsiteX8" fmla="*/ 2376 w 134088"/>
                    <a:gd name="connsiteY8" fmla="*/ 553969 h 555666"/>
                    <a:gd name="connsiteX9" fmla="*/ 32539 w 134088"/>
                    <a:gd name="connsiteY9" fmla="*/ 382519 h 555666"/>
                    <a:gd name="connsiteX10" fmla="*/ 53176 w 134088"/>
                    <a:gd name="connsiteY10" fmla="*/ 271394 h 555666"/>
                    <a:gd name="connsiteX11" fmla="*/ 70639 w 134088"/>
                    <a:gd name="connsiteY11" fmla="*/ 382519 h 555666"/>
                    <a:gd name="connsiteX12" fmla="*/ 105564 w 134088"/>
                    <a:gd name="connsiteY12" fmla="*/ 169794 h 555666"/>
                    <a:gd name="connsiteX13" fmla="*/ 130964 w 134088"/>
                    <a:gd name="connsiteY13" fmla="*/ 1519 h 555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088" h="555666">
                      <a:moveTo>
                        <a:pt x="130964" y="1519"/>
                      </a:moveTo>
                      <a:cubicBezTo>
                        <a:pt x="118529" y="17923"/>
                        <a:pt x="34920" y="256048"/>
                        <a:pt x="30951" y="268219"/>
                      </a:cubicBezTo>
                      <a:cubicBezTo>
                        <a:pt x="26982" y="280390"/>
                        <a:pt x="99213" y="92536"/>
                        <a:pt x="107151" y="74544"/>
                      </a:cubicBezTo>
                      <a:cubicBezTo>
                        <a:pt x="115088" y="56552"/>
                        <a:pt x="86513" y="114232"/>
                        <a:pt x="78576" y="160269"/>
                      </a:cubicBezTo>
                      <a:cubicBezTo>
                        <a:pt x="70639" y="206306"/>
                        <a:pt x="64818" y="310288"/>
                        <a:pt x="59526" y="350769"/>
                      </a:cubicBezTo>
                      <a:cubicBezTo>
                        <a:pt x="54234" y="391250"/>
                        <a:pt x="48678" y="402892"/>
                        <a:pt x="46826" y="403156"/>
                      </a:cubicBezTo>
                      <a:cubicBezTo>
                        <a:pt x="44974" y="403420"/>
                        <a:pt x="55028" y="342302"/>
                        <a:pt x="48414" y="352356"/>
                      </a:cubicBezTo>
                      <a:cubicBezTo>
                        <a:pt x="41800" y="362410"/>
                        <a:pt x="14812" y="429879"/>
                        <a:pt x="7139" y="463481"/>
                      </a:cubicBezTo>
                      <a:cubicBezTo>
                        <a:pt x="-534" y="497083"/>
                        <a:pt x="-1857" y="567463"/>
                        <a:pt x="2376" y="553969"/>
                      </a:cubicBezTo>
                      <a:cubicBezTo>
                        <a:pt x="6609" y="540475"/>
                        <a:pt x="24072" y="429615"/>
                        <a:pt x="32539" y="382519"/>
                      </a:cubicBezTo>
                      <a:cubicBezTo>
                        <a:pt x="41006" y="335423"/>
                        <a:pt x="46826" y="271394"/>
                        <a:pt x="53176" y="271394"/>
                      </a:cubicBezTo>
                      <a:cubicBezTo>
                        <a:pt x="59526" y="271394"/>
                        <a:pt x="61908" y="399452"/>
                        <a:pt x="70639" y="382519"/>
                      </a:cubicBezTo>
                      <a:cubicBezTo>
                        <a:pt x="79370" y="365586"/>
                        <a:pt x="95775" y="234088"/>
                        <a:pt x="105564" y="169794"/>
                      </a:cubicBezTo>
                      <a:cubicBezTo>
                        <a:pt x="115353" y="105500"/>
                        <a:pt x="143399" y="-14885"/>
                        <a:pt x="130964" y="1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33290912-BD49-463E-BC83-EDB5C6D9DE1D}"/>
                    </a:ext>
                  </a:extLst>
                </p:cNvPr>
                <p:cNvSpPr/>
                <p:nvPr/>
              </p:nvSpPr>
              <p:spPr>
                <a:xfrm>
                  <a:off x="5633054" y="2253194"/>
                  <a:ext cx="152058" cy="746716"/>
                </a:xfrm>
                <a:custGeom>
                  <a:avLst/>
                  <a:gdLst>
                    <a:gd name="connsiteX0" fmla="*/ 100223 w 135300"/>
                    <a:gd name="connsiteY0" fmla="*/ 946 h 664420"/>
                    <a:gd name="connsiteX1" fmla="*/ 131973 w 135300"/>
                    <a:gd name="connsiteY1" fmla="*/ 167634 h 664420"/>
                    <a:gd name="connsiteX2" fmla="*/ 130385 w 135300"/>
                    <a:gd name="connsiteY2" fmla="*/ 107309 h 664420"/>
                    <a:gd name="connsiteX3" fmla="*/ 103398 w 135300"/>
                    <a:gd name="connsiteY3" fmla="*/ 242246 h 664420"/>
                    <a:gd name="connsiteX4" fmla="*/ 55773 w 135300"/>
                    <a:gd name="connsiteY4" fmla="*/ 499421 h 664420"/>
                    <a:gd name="connsiteX5" fmla="*/ 125623 w 135300"/>
                    <a:gd name="connsiteY5" fmla="*/ 231134 h 664420"/>
                    <a:gd name="connsiteX6" fmla="*/ 84348 w 135300"/>
                    <a:gd name="connsiteY6" fmla="*/ 348609 h 664420"/>
                    <a:gd name="connsiteX7" fmla="*/ 73235 w 135300"/>
                    <a:gd name="connsiteY7" fmla="*/ 480371 h 664420"/>
                    <a:gd name="connsiteX8" fmla="*/ 31960 w 135300"/>
                    <a:gd name="connsiteY8" fmla="*/ 604196 h 664420"/>
                    <a:gd name="connsiteX9" fmla="*/ 3385 w 135300"/>
                    <a:gd name="connsiteY9" fmla="*/ 656584 h 664420"/>
                    <a:gd name="connsiteX10" fmla="*/ 112923 w 135300"/>
                    <a:gd name="connsiteY10" fmla="*/ 440684 h 664420"/>
                    <a:gd name="connsiteX11" fmla="*/ 131973 w 135300"/>
                    <a:gd name="connsiteY11" fmla="*/ 278759 h 664420"/>
                    <a:gd name="connsiteX12" fmla="*/ 66885 w 135300"/>
                    <a:gd name="connsiteY12" fmla="*/ 432746 h 664420"/>
                    <a:gd name="connsiteX13" fmla="*/ 97048 w 135300"/>
                    <a:gd name="connsiteY13" fmla="*/ 256534 h 664420"/>
                    <a:gd name="connsiteX14" fmla="*/ 100223 w 135300"/>
                    <a:gd name="connsiteY14" fmla="*/ 946 h 66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300" h="664420">
                      <a:moveTo>
                        <a:pt x="100223" y="946"/>
                      </a:moveTo>
                      <a:cubicBezTo>
                        <a:pt x="106044" y="-13871"/>
                        <a:pt x="126946" y="149907"/>
                        <a:pt x="131973" y="167634"/>
                      </a:cubicBezTo>
                      <a:cubicBezTo>
                        <a:pt x="137000" y="185361"/>
                        <a:pt x="135148" y="94874"/>
                        <a:pt x="130385" y="107309"/>
                      </a:cubicBezTo>
                      <a:cubicBezTo>
                        <a:pt x="125622" y="119744"/>
                        <a:pt x="115833" y="176894"/>
                        <a:pt x="103398" y="242246"/>
                      </a:cubicBezTo>
                      <a:cubicBezTo>
                        <a:pt x="90963" y="307598"/>
                        <a:pt x="52069" y="501273"/>
                        <a:pt x="55773" y="499421"/>
                      </a:cubicBezTo>
                      <a:cubicBezTo>
                        <a:pt x="59477" y="497569"/>
                        <a:pt x="120861" y="256269"/>
                        <a:pt x="125623" y="231134"/>
                      </a:cubicBezTo>
                      <a:cubicBezTo>
                        <a:pt x="130385" y="205999"/>
                        <a:pt x="93079" y="307069"/>
                        <a:pt x="84348" y="348609"/>
                      </a:cubicBezTo>
                      <a:cubicBezTo>
                        <a:pt x="75617" y="390149"/>
                        <a:pt x="81966" y="437773"/>
                        <a:pt x="73235" y="480371"/>
                      </a:cubicBezTo>
                      <a:cubicBezTo>
                        <a:pt x="64504" y="522969"/>
                        <a:pt x="43602" y="574827"/>
                        <a:pt x="31960" y="604196"/>
                      </a:cubicBezTo>
                      <a:cubicBezTo>
                        <a:pt x="20318" y="633565"/>
                        <a:pt x="-10109" y="683836"/>
                        <a:pt x="3385" y="656584"/>
                      </a:cubicBezTo>
                      <a:cubicBezTo>
                        <a:pt x="16879" y="629332"/>
                        <a:pt x="91492" y="503655"/>
                        <a:pt x="112923" y="440684"/>
                      </a:cubicBezTo>
                      <a:cubicBezTo>
                        <a:pt x="134354" y="377713"/>
                        <a:pt x="139646" y="280082"/>
                        <a:pt x="131973" y="278759"/>
                      </a:cubicBezTo>
                      <a:cubicBezTo>
                        <a:pt x="124300" y="277436"/>
                        <a:pt x="72706" y="436450"/>
                        <a:pt x="66885" y="432746"/>
                      </a:cubicBezTo>
                      <a:cubicBezTo>
                        <a:pt x="61064" y="429042"/>
                        <a:pt x="88052" y="321357"/>
                        <a:pt x="97048" y="256534"/>
                      </a:cubicBezTo>
                      <a:cubicBezTo>
                        <a:pt x="106044" y="191711"/>
                        <a:pt x="94402" y="15763"/>
                        <a:pt x="100223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971A2093-D3BD-4ACA-BF7C-D49401DB1A30}"/>
                    </a:ext>
                  </a:extLst>
                </p:cNvPr>
                <p:cNvSpPr/>
                <p:nvPr/>
              </p:nvSpPr>
              <p:spPr>
                <a:xfrm>
                  <a:off x="5767078" y="2004683"/>
                  <a:ext cx="103736" cy="420977"/>
                </a:xfrm>
                <a:custGeom>
                  <a:avLst/>
                  <a:gdLst>
                    <a:gd name="connsiteX0" fmla="*/ 36532 w 92303"/>
                    <a:gd name="connsiteY0" fmla="*/ 126818 h 374581"/>
                    <a:gd name="connsiteX1" fmla="*/ 92095 w 92303"/>
                    <a:gd name="connsiteY1" fmla="*/ 314143 h 374581"/>
                    <a:gd name="connsiteX2" fmla="*/ 55582 w 92303"/>
                    <a:gd name="connsiteY2" fmla="*/ 222068 h 374581"/>
                    <a:gd name="connsiteX3" fmla="*/ 58757 w 92303"/>
                    <a:gd name="connsiteY3" fmla="*/ 374468 h 374581"/>
                    <a:gd name="connsiteX4" fmla="*/ 34945 w 92303"/>
                    <a:gd name="connsiteY4" fmla="*/ 193493 h 374581"/>
                    <a:gd name="connsiteX5" fmla="*/ 20 w 92303"/>
                    <a:gd name="connsiteY5" fmla="*/ 1406 h 374581"/>
                    <a:gd name="connsiteX6" fmla="*/ 36532 w 92303"/>
                    <a:gd name="connsiteY6" fmla="*/ 126818 h 37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303" h="374581">
                      <a:moveTo>
                        <a:pt x="36532" y="126818"/>
                      </a:moveTo>
                      <a:cubicBezTo>
                        <a:pt x="51878" y="178941"/>
                        <a:pt x="88920" y="298268"/>
                        <a:pt x="92095" y="314143"/>
                      </a:cubicBezTo>
                      <a:cubicBezTo>
                        <a:pt x="95270" y="330018"/>
                        <a:pt x="61138" y="212014"/>
                        <a:pt x="55582" y="222068"/>
                      </a:cubicBezTo>
                      <a:cubicBezTo>
                        <a:pt x="50026" y="232122"/>
                        <a:pt x="62197" y="379231"/>
                        <a:pt x="58757" y="374468"/>
                      </a:cubicBezTo>
                      <a:cubicBezTo>
                        <a:pt x="55318" y="369706"/>
                        <a:pt x="44735" y="255670"/>
                        <a:pt x="34945" y="193493"/>
                      </a:cubicBezTo>
                      <a:cubicBezTo>
                        <a:pt x="25155" y="131316"/>
                        <a:pt x="814" y="14900"/>
                        <a:pt x="20" y="1406"/>
                      </a:cubicBezTo>
                      <a:cubicBezTo>
                        <a:pt x="-774" y="-12088"/>
                        <a:pt x="21186" y="74695"/>
                        <a:pt x="36532" y="1268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292B4DCA-CF34-4595-BCCC-8D296A66CB2E}"/>
                    </a:ext>
                  </a:extLst>
                </p:cNvPr>
                <p:cNvSpPr/>
                <p:nvPr/>
              </p:nvSpPr>
              <p:spPr>
                <a:xfrm>
                  <a:off x="5460174" y="2266608"/>
                  <a:ext cx="87742" cy="622052"/>
                </a:xfrm>
                <a:custGeom>
                  <a:avLst/>
                  <a:gdLst>
                    <a:gd name="connsiteX0" fmla="*/ 42912 w 78072"/>
                    <a:gd name="connsiteY0" fmla="*/ 123 h 553495"/>
                    <a:gd name="connsiteX1" fmla="*/ 46087 w 78072"/>
                    <a:gd name="connsiteY1" fmla="*/ 111248 h 553495"/>
                    <a:gd name="connsiteX2" fmla="*/ 77837 w 78072"/>
                    <a:gd name="connsiteY2" fmla="*/ 135060 h 553495"/>
                    <a:gd name="connsiteX3" fmla="*/ 60375 w 78072"/>
                    <a:gd name="connsiteY3" fmla="*/ 98548 h 553495"/>
                    <a:gd name="connsiteX4" fmla="*/ 57200 w 78072"/>
                    <a:gd name="connsiteY4" fmla="*/ 254123 h 553495"/>
                    <a:gd name="connsiteX5" fmla="*/ 63550 w 78072"/>
                    <a:gd name="connsiteY5" fmla="*/ 401760 h 553495"/>
                    <a:gd name="connsiteX6" fmla="*/ 49262 w 78072"/>
                    <a:gd name="connsiteY6" fmla="*/ 358898 h 553495"/>
                    <a:gd name="connsiteX7" fmla="*/ 52437 w 78072"/>
                    <a:gd name="connsiteY7" fmla="*/ 376360 h 553495"/>
                    <a:gd name="connsiteX8" fmla="*/ 38150 w 78072"/>
                    <a:gd name="connsiteY8" fmla="*/ 277935 h 553495"/>
                    <a:gd name="connsiteX9" fmla="*/ 50 w 78072"/>
                    <a:gd name="connsiteY9" fmla="*/ 552573 h 553495"/>
                    <a:gd name="connsiteX10" fmla="*/ 30212 w 78072"/>
                    <a:gd name="connsiteY10" fmla="*/ 360485 h 553495"/>
                    <a:gd name="connsiteX11" fmla="*/ 38150 w 78072"/>
                    <a:gd name="connsiteY11" fmla="*/ 179510 h 553495"/>
                    <a:gd name="connsiteX12" fmla="*/ 30212 w 78072"/>
                    <a:gd name="connsiteY12" fmla="*/ 135060 h 553495"/>
                    <a:gd name="connsiteX13" fmla="*/ 42912 w 78072"/>
                    <a:gd name="connsiteY13" fmla="*/ 123 h 55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72" h="553495">
                      <a:moveTo>
                        <a:pt x="42912" y="123"/>
                      </a:moveTo>
                      <a:cubicBezTo>
                        <a:pt x="45558" y="-3846"/>
                        <a:pt x="40266" y="88759"/>
                        <a:pt x="46087" y="111248"/>
                      </a:cubicBezTo>
                      <a:cubicBezTo>
                        <a:pt x="51908" y="133737"/>
                        <a:pt x="75456" y="137177"/>
                        <a:pt x="77837" y="135060"/>
                      </a:cubicBezTo>
                      <a:cubicBezTo>
                        <a:pt x="80218" y="132943"/>
                        <a:pt x="63815" y="78704"/>
                        <a:pt x="60375" y="98548"/>
                      </a:cubicBezTo>
                      <a:cubicBezTo>
                        <a:pt x="56936" y="118392"/>
                        <a:pt x="56671" y="203588"/>
                        <a:pt x="57200" y="254123"/>
                      </a:cubicBezTo>
                      <a:cubicBezTo>
                        <a:pt x="57729" y="304658"/>
                        <a:pt x="64873" y="384297"/>
                        <a:pt x="63550" y="401760"/>
                      </a:cubicBezTo>
                      <a:cubicBezTo>
                        <a:pt x="62227" y="419223"/>
                        <a:pt x="51114" y="363131"/>
                        <a:pt x="49262" y="358898"/>
                      </a:cubicBezTo>
                      <a:cubicBezTo>
                        <a:pt x="47410" y="354665"/>
                        <a:pt x="54289" y="389854"/>
                        <a:pt x="52437" y="376360"/>
                      </a:cubicBezTo>
                      <a:cubicBezTo>
                        <a:pt x="50585" y="362866"/>
                        <a:pt x="46881" y="248566"/>
                        <a:pt x="38150" y="277935"/>
                      </a:cubicBezTo>
                      <a:cubicBezTo>
                        <a:pt x="29419" y="307304"/>
                        <a:pt x="1373" y="538815"/>
                        <a:pt x="50" y="552573"/>
                      </a:cubicBezTo>
                      <a:cubicBezTo>
                        <a:pt x="-1273" y="566331"/>
                        <a:pt x="23862" y="422662"/>
                        <a:pt x="30212" y="360485"/>
                      </a:cubicBezTo>
                      <a:cubicBezTo>
                        <a:pt x="36562" y="298308"/>
                        <a:pt x="38150" y="217081"/>
                        <a:pt x="38150" y="179510"/>
                      </a:cubicBezTo>
                      <a:cubicBezTo>
                        <a:pt x="38150" y="141939"/>
                        <a:pt x="28625" y="162577"/>
                        <a:pt x="30212" y="135060"/>
                      </a:cubicBezTo>
                      <a:cubicBezTo>
                        <a:pt x="31799" y="107543"/>
                        <a:pt x="40266" y="4092"/>
                        <a:pt x="42912" y="1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B9AC5B90-6F55-4A6E-9379-735F26AAFCBB}"/>
                    </a:ext>
                  </a:extLst>
                </p:cNvPr>
                <p:cNvSpPr/>
                <p:nvPr/>
              </p:nvSpPr>
              <p:spPr>
                <a:xfrm>
                  <a:off x="5604393" y="2008680"/>
                  <a:ext cx="71890" cy="599246"/>
                </a:xfrm>
                <a:custGeom>
                  <a:avLst/>
                  <a:gdLst>
                    <a:gd name="connsiteX0" fmla="*/ 313 w 63967"/>
                    <a:gd name="connsiteY0" fmla="*/ 2612 h 533203"/>
                    <a:gd name="connsiteX1" fmla="*/ 35238 w 63967"/>
                    <a:gd name="connsiteY1" fmla="*/ 320112 h 533203"/>
                    <a:gd name="connsiteX2" fmla="*/ 24126 w 63967"/>
                    <a:gd name="connsiteY2" fmla="*/ 129612 h 533203"/>
                    <a:gd name="connsiteX3" fmla="*/ 51113 w 63967"/>
                    <a:gd name="connsiteY3" fmla="*/ 274075 h 533203"/>
                    <a:gd name="connsiteX4" fmla="*/ 63813 w 63967"/>
                    <a:gd name="connsiteY4" fmla="*/ 531250 h 533203"/>
                    <a:gd name="connsiteX5" fmla="*/ 43176 w 63967"/>
                    <a:gd name="connsiteY5" fmla="*/ 388375 h 533203"/>
                    <a:gd name="connsiteX6" fmla="*/ 11426 w 63967"/>
                    <a:gd name="connsiteY6" fmla="*/ 313762 h 533203"/>
                    <a:gd name="connsiteX7" fmla="*/ 13013 w 63967"/>
                    <a:gd name="connsiteY7" fmla="*/ 334400 h 533203"/>
                    <a:gd name="connsiteX8" fmla="*/ 17776 w 63967"/>
                    <a:gd name="connsiteY8" fmla="*/ 261375 h 533203"/>
                    <a:gd name="connsiteX9" fmla="*/ 17776 w 63967"/>
                    <a:gd name="connsiteY9" fmla="*/ 174062 h 533203"/>
                    <a:gd name="connsiteX10" fmla="*/ 313 w 63967"/>
                    <a:gd name="connsiteY10" fmla="*/ 2612 h 53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967" h="533203">
                      <a:moveTo>
                        <a:pt x="313" y="2612"/>
                      </a:moveTo>
                      <a:cubicBezTo>
                        <a:pt x="3223" y="26954"/>
                        <a:pt x="31269" y="298945"/>
                        <a:pt x="35238" y="320112"/>
                      </a:cubicBezTo>
                      <a:cubicBezTo>
                        <a:pt x="39207" y="341279"/>
                        <a:pt x="21480" y="137285"/>
                        <a:pt x="24126" y="129612"/>
                      </a:cubicBezTo>
                      <a:cubicBezTo>
                        <a:pt x="26772" y="121939"/>
                        <a:pt x="44499" y="207135"/>
                        <a:pt x="51113" y="274075"/>
                      </a:cubicBezTo>
                      <a:cubicBezTo>
                        <a:pt x="57727" y="341015"/>
                        <a:pt x="65136" y="512200"/>
                        <a:pt x="63813" y="531250"/>
                      </a:cubicBezTo>
                      <a:cubicBezTo>
                        <a:pt x="62490" y="550300"/>
                        <a:pt x="51907" y="424623"/>
                        <a:pt x="43176" y="388375"/>
                      </a:cubicBezTo>
                      <a:cubicBezTo>
                        <a:pt x="34445" y="352127"/>
                        <a:pt x="16453" y="322758"/>
                        <a:pt x="11426" y="313762"/>
                      </a:cubicBezTo>
                      <a:cubicBezTo>
                        <a:pt x="6399" y="304766"/>
                        <a:pt x="11955" y="343131"/>
                        <a:pt x="13013" y="334400"/>
                      </a:cubicBezTo>
                      <a:cubicBezTo>
                        <a:pt x="14071" y="325669"/>
                        <a:pt x="16982" y="288098"/>
                        <a:pt x="17776" y="261375"/>
                      </a:cubicBezTo>
                      <a:cubicBezTo>
                        <a:pt x="18570" y="234652"/>
                        <a:pt x="19893" y="217189"/>
                        <a:pt x="17776" y="174062"/>
                      </a:cubicBezTo>
                      <a:cubicBezTo>
                        <a:pt x="15659" y="130935"/>
                        <a:pt x="-2597" y="-21730"/>
                        <a:pt x="313" y="2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1B7542A0-5B21-4071-8E2E-ADCC8C8737FD}"/>
                    </a:ext>
                  </a:extLst>
                </p:cNvPr>
                <p:cNvSpPr/>
                <p:nvPr/>
              </p:nvSpPr>
              <p:spPr>
                <a:xfrm>
                  <a:off x="6347072" y="1926751"/>
                  <a:ext cx="109080" cy="640956"/>
                </a:xfrm>
                <a:custGeom>
                  <a:avLst/>
                  <a:gdLst>
                    <a:gd name="connsiteX0" fmla="*/ 95135 w 97058"/>
                    <a:gd name="connsiteY0" fmla="*/ 899 h 570316"/>
                    <a:gd name="connsiteX1" fmla="*/ 87198 w 97058"/>
                    <a:gd name="connsiteY1" fmla="*/ 113611 h 570316"/>
                    <a:gd name="connsiteX2" fmla="*/ 55448 w 97058"/>
                    <a:gd name="connsiteY2" fmla="*/ 173936 h 570316"/>
                    <a:gd name="connsiteX3" fmla="*/ 68148 w 97058"/>
                    <a:gd name="connsiteY3" fmla="*/ 102499 h 570316"/>
                    <a:gd name="connsiteX4" fmla="*/ 18935 w 97058"/>
                    <a:gd name="connsiteY4" fmla="*/ 239024 h 570316"/>
                    <a:gd name="connsiteX5" fmla="*/ 20523 w 97058"/>
                    <a:gd name="connsiteY5" fmla="*/ 443811 h 570316"/>
                    <a:gd name="connsiteX6" fmla="*/ 28460 w 97058"/>
                    <a:gd name="connsiteY6" fmla="*/ 307286 h 570316"/>
                    <a:gd name="connsiteX7" fmla="*/ 10998 w 97058"/>
                    <a:gd name="connsiteY7" fmla="*/ 499374 h 570316"/>
                    <a:gd name="connsiteX8" fmla="*/ 1473 w 97058"/>
                    <a:gd name="connsiteY8" fmla="*/ 562874 h 570316"/>
                    <a:gd name="connsiteX9" fmla="*/ 42748 w 97058"/>
                    <a:gd name="connsiteY9" fmla="*/ 343799 h 570316"/>
                    <a:gd name="connsiteX10" fmla="*/ 36398 w 97058"/>
                    <a:gd name="connsiteY10" fmla="*/ 386661 h 570316"/>
                    <a:gd name="connsiteX11" fmla="*/ 47510 w 97058"/>
                    <a:gd name="connsiteY11" fmla="*/ 240611 h 570316"/>
                    <a:gd name="connsiteX12" fmla="*/ 55448 w 97058"/>
                    <a:gd name="connsiteY12" fmla="*/ 180286 h 570316"/>
                    <a:gd name="connsiteX13" fmla="*/ 95135 w 97058"/>
                    <a:gd name="connsiteY13" fmla="*/ 899 h 570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058" h="570316">
                      <a:moveTo>
                        <a:pt x="95135" y="899"/>
                      </a:moveTo>
                      <a:cubicBezTo>
                        <a:pt x="100427" y="-10214"/>
                        <a:pt x="93812" y="84772"/>
                        <a:pt x="87198" y="113611"/>
                      </a:cubicBezTo>
                      <a:cubicBezTo>
                        <a:pt x="80584" y="142450"/>
                        <a:pt x="58623" y="175788"/>
                        <a:pt x="55448" y="173936"/>
                      </a:cubicBezTo>
                      <a:cubicBezTo>
                        <a:pt x="52273" y="172084"/>
                        <a:pt x="74233" y="91651"/>
                        <a:pt x="68148" y="102499"/>
                      </a:cubicBezTo>
                      <a:cubicBezTo>
                        <a:pt x="62063" y="113347"/>
                        <a:pt x="26872" y="182139"/>
                        <a:pt x="18935" y="239024"/>
                      </a:cubicBezTo>
                      <a:cubicBezTo>
                        <a:pt x="10997" y="295909"/>
                        <a:pt x="18935" y="432434"/>
                        <a:pt x="20523" y="443811"/>
                      </a:cubicBezTo>
                      <a:cubicBezTo>
                        <a:pt x="22110" y="455188"/>
                        <a:pt x="30047" y="298026"/>
                        <a:pt x="28460" y="307286"/>
                      </a:cubicBezTo>
                      <a:cubicBezTo>
                        <a:pt x="26872" y="316547"/>
                        <a:pt x="15496" y="456776"/>
                        <a:pt x="10998" y="499374"/>
                      </a:cubicBezTo>
                      <a:cubicBezTo>
                        <a:pt x="6500" y="541972"/>
                        <a:pt x="-3819" y="588803"/>
                        <a:pt x="1473" y="562874"/>
                      </a:cubicBezTo>
                      <a:cubicBezTo>
                        <a:pt x="6765" y="536945"/>
                        <a:pt x="36927" y="373168"/>
                        <a:pt x="42748" y="343799"/>
                      </a:cubicBezTo>
                      <a:cubicBezTo>
                        <a:pt x="48569" y="314430"/>
                        <a:pt x="35604" y="403859"/>
                        <a:pt x="36398" y="386661"/>
                      </a:cubicBezTo>
                      <a:cubicBezTo>
                        <a:pt x="37192" y="369463"/>
                        <a:pt x="44335" y="275007"/>
                        <a:pt x="47510" y="240611"/>
                      </a:cubicBezTo>
                      <a:cubicBezTo>
                        <a:pt x="50685" y="206215"/>
                        <a:pt x="49098" y="214946"/>
                        <a:pt x="55448" y="180286"/>
                      </a:cubicBezTo>
                      <a:cubicBezTo>
                        <a:pt x="61798" y="145626"/>
                        <a:pt x="89843" y="12012"/>
                        <a:pt x="95135" y="8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E2916397-0D27-4049-9C16-D1A070B6578D}"/>
                    </a:ext>
                  </a:extLst>
                </p:cNvPr>
                <p:cNvSpPr/>
                <p:nvPr/>
              </p:nvSpPr>
              <p:spPr>
                <a:xfrm>
                  <a:off x="6591216" y="1885956"/>
                  <a:ext cx="30177" cy="705383"/>
                </a:xfrm>
                <a:custGeom>
                  <a:avLst/>
                  <a:gdLst>
                    <a:gd name="connsiteX0" fmla="*/ 25536 w 26851"/>
                    <a:gd name="connsiteY0" fmla="*/ 122923 h 627642"/>
                    <a:gd name="connsiteX1" fmla="*/ 23948 w 26851"/>
                    <a:gd name="connsiteY1" fmla="*/ 427723 h 627642"/>
                    <a:gd name="connsiteX2" fmla="*/ 25536 w 26851"/>
                    <a:gd name="connsiteY2" fmla="*/ 335648 h 627642"/>
                    <a:gd name="connsiteX3" fmla="*/ 16011 w 26851"/>
                    <a:gd name="connsiteY3" fmla="*/ 218173 h 627642"/>
                    <a:gd name="connsiteX4" fmla="*/ 136 w 26851"/>
                    <a:gd name="connsiteY4" fmla="*/ 272148 h 627642"/>
                    <a:gd name="connsiteX5" fmla="*/ 8073 w 26851"/>
                    <a:gd name="connsiteY5" fmla="*/ 297548 h 627642"/>
                    <a:gd name="connsiteX6" fmla="*/ 3311 w 26851"/>
                    <a:gd name="connsiteY6" fmla="*/ 621398 h 627642"/>
                    <a:gd name="connsiteX7" fmla="*/ 8073 w 26851"/>
                    <a:gd name="connsiteY7" fmla="*/ 513448 h 627642"/>
                    <a:gd name="connsiteX8" fmla="*/ 23948 w 26851"/>
                    <a:gd name="connsiteY8" fmla="*/ 542023 h 627642"/>
                    <a:gd name="connsiteX9" fmla="*/ 23948 w 26851"/>
                    <a:gd name="connsiteY9" fmla="*/ 405498 h 627642"/>
                    <a:gd name="connsiteX10" fmla="*/ 1723 w 26851"/>
                    <a:gd name="connsiteY10" fmla="*/ 11798 h 627642"/>
                    <a:gd name="connsiteX11" fmla="*/ 25536 w 26851"/>
                    <a:gd name="connsiteY11" fmla="*/ 122923 h 62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51" h="627642">
                      <a:moveTo>
                        <a:pt x="25536" y="122923"/>
                      </a:moveTo>
                      <a:cubicBezTo>
                        <a:pt x="29240" y="192244"/>
                        <a:pt x="23948" y="392269"/>
                        <a:pt x="23948" y="427723"/>
                      </a:cubicBezTo>
                      <a:cubicBezTo>
                        <a:pt x="23948" y="463177"/>
                        <a:pt x="26859" y="370573"/>
                        <a:pt x="25536" y="335648"/>
                      </a:cubicBezTo>
                      <a:cubicBezTo>
                        <a:pt x="24213" y="300723"/>
                        <a:pt x="20244" y="228756"/>
                        <a:pt x="16011" y="218173"/>
                      </a:cubicBezTo>
                      <a:cubicBezTo>
                        <a:pt x="11778" y="207590"/>
                        <a:pt x="1459" y="258919"/>
                        <a:pt x="136" y="272148"/>
                      </a:cubicBezTo>
                      <a:cubicBezTo>
                        <a:pt x="-1187" y="285377"/>
                        <a:pt x="7544" y="239340"/>
                        <a:pt x="8073" y="297548"/>
                      </a:cubicBezTo>
                      <a:cubicBezTo>
                        <a:pt x="8602" y="355756"/>
                        <a:pt x="3311" y="585415"/>
                        <a:pt x="3311" y="621398"/>
                      </a:cubicBezTo>
                      <a:cubicBezTo>
                        <a:pt x="3311" y="657381"/>
                        <a:pt x="4633" y="526677"/>
                        <a:pt x="8073" y="513448"/>
                      </a:cubicBezTo>
                      <a:cubicBezTo>
                        <a:pt x="11513" y="500219"/>
                        <a:pt x="21302" y="560015"/>
                        <a:pt x="23948" y="542023"/>
                      </a:cubicBezTo>
                      <a:cubicBezTo>
                        <a:pt x="26594" y="524031"/>
                        <a:pt x="27652" y="493869"/>
                        <a:pt x="23948" y="405498"/>
                      </a:cubicBezTo>
                      <a:cubicBezTo>
                        <a:pt x="20244" y="317127"/>
                        <a:pt x="3575" y="55190"/>
                        <a:pt x="1723" y="11798"/>
                      </a:cubicBezTo>
                      <a:cubicBezTo>
                        <a:pt x="-129" y="-31594"/>
                        <a:pt x="21832" y="53602"/>
                        <a:pt x="25536" y="122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A87B2EAE-B999-4E0D-AD5D-80133A69E1B3}"/>
                    </a:ext>
                  </a:extLst>
                </p:cNvPr>
                <p:cNvSpPr/>
                <p:nvPr/>
              </p:nvSpPr>
              <p:spPr>
                <a:xfrm>
                  <a:off x="6490732" y="2518233"/>
                  <a:ext cx="170225" cy="608427"/>
                </a:xfrm>
                <a:custGeom>
                  <a:avLst/>
                  <a:gdLst>
                    <a:gd name="connsiteX0" fmla="*/ 127645 w 151464"/>
                    <a:gd name="connsiteY0" fmla="*/ 67 h 541372"/>
                    <a:gd name="connsiteX1" fmla="*/ 145107 w 151464"/>
                    <a:gd name="connsiteY1" fmla="*/ 104842 h 541372"/>
                    <a:gd name="connsiteX2" fmla="*/ 132407 w 151464"/>
                    <a:gd name="connsiteY2" fmla="*/ 63567 h 541372"/>
                    <a:gd name="connsiteX3" fmla="*/ 140345 w 151464"/>
                    <a:gd name="connsiteY3" fmla="*/ 149292 h 541372"/>
                    <a:gd name="connsiteX4" fmla="*/ 151457 w 151464"/>
                    <a:gd name="connsiteY4" fmla="*/ 201680 h 541372"/>
                    <a:gd name="connsiteX5" fmla="*/ 141932 w 151464"/>
                    <a:gd name="connsiteY5" fmla="*/ 135005 h 541372"/>
                    <a:gd name="connsiteX6" fmla="*/ 135582 w 151464"/>
                    <a:gd name="connsiteY6" fmla="*/ 228667 h 541372"/>
                    <a:gd name="connsiteX7" fmla="*/ 110182 w 151464"/>
                    <a:gd name="connsiteY7" fmla="*/ 284230 h 541372"/>
                    <a:gd name="connsiteX8" fmla="*/ 72082 w 151464"/>
                    <a:gd name="connsiteY8" fmla="*/ 390592 h 541372"/>
                    <a:gd name="connsiteX9" fmla="*/ 83195 w 151464"/>
                    <a:gd name="connsiteY9" fmla="*/ 360430 h 541372"/>
                    <a:gd name="connsiteX10" fmla="*/ 27632 w 151464"/>
                    <a:gd name="connsiteY10" fmla="*/ 469967 h 541372"/>
                    <a:gd name="connsiteX11" fmla="*/ 645 w 151464"/>
                    <a:gd name="connsiteY11" fmla="*/ 539817 h 541372"/>
                    <a:gd name="connsiteX12" fmla="*/ 53032 w 151464"/>
                    <a:gd name="connsiteY12" fmla="*/ 403292 h 541372"/>
                    <a:gd name="connsiteX13" fmla="*/ 116532 w 151464"/>
                    <a:gd name="connsiteY13" fmla="*/ 258830 h 541372"/>
                    <a:gd name="connsiteX14" fmla="*/ 130820 w 151464"/>
                    <a:gd name="connsiteY14" fmla="*/ 230255 h 541372"/>
                    <a:gd name="connsiteX15" fmla="*/ 140345 w 151464"/>
                    <a:gd name="connsiteY15" fmla="*/ 200092 h 541372"/>
                    <a:gd name="connsiteX16" fmla="*/ 119707 w 151464"/>
                    <a:gd name="connsiteY16" fmla="*/ 90555 h 541372"/>
                    <a:gd name="connsiteX17" fmla="*/ 127645 w 151464"/>
                    <a:gd name="connsiteY17" fmla="*/ 67 h 541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464" h="541372">
                      <a:moveTo>
                        <a:pt x="127645" y="67"/>
                      </a:moveTo>
                      <a:cubicBezTo>
                        <a:pt x="131878" y="2448"/>
                        <a:pt x="144313" y="94259"/>
                        <a:pt x="145107" y="104842"/>
                      </a:cubicBezTo>
                      <a:cubicBezTo>
                        <a:pt x="145901" y="115425"/>
                        <a:pt x="133201" y="56159"/>
                        <a:pt x="132407" y="63567"/>
                      </a:cubicBezTo>
                      <a:cubicBezTo>
                        <a:pt x="131613" y="70975"/>
                        <a:pt x="137170" y="126273"/>
                        <a:pt x="140345" y="149292"/>
                      </a:cubicBezTo>
                      <a:cubicBezTo>
                        <a:pt x="143520" y="172311"/>
                        <a:pt x="151193" y="204061"/>
                        <a:pt x="151457" y="201680"/>
                      </a:cubicBezTo>
                      <a:cubicBezTo>
                        <a:pt x="151721" y="199299"/>
                        <a:pt x="144578" y="130507"/>
                        <a:pt x="141932" y="135005"/>
                      </a:cubicBezTo>
                      <a:cubicBezTo>
                        <a:pt x="139286" y="139503"/>
                        <a:pt x="140874" y="203796"/>
                        <a:pt x="135582" y="228667"/>
                      </a:cubicBezTo>
                      <a:cubicBezTo>
                        <a:pt x="130290" y="253538"/>
                        <a:pt x="120765" y="257243"/>
                        <a:pt x="110182" y="284230"/>
                      </a:cubicBezTo>
                      <a:cubicBezTo>
                        <a:pt x="99599" y="311217"/>
                        <a:pt x="76580" y="377892"/>
                        <a:pt x="72082" y="390592"/>
                      </a:cubicBezTo>
                      <a:cubicBezTo>
                        <a:pt x="67584" y="403292"/>
                        <a:pt x="90603" y="347201"/>
                        <a:pt x="83195" y="360430"/>
                      </a:cubicBezTo>
                      <a:cubicBezTo>
                        <a:pt x="75787" y="373659"/>
                        <a:pt x="41390" y="440069"/>
                        <a:pt x="27632" y="469967"/>
                      </a:cubicBezTo>
                      <a:cubicBezTo>
                        <a:pt x="13874" y="499865"/>
                        <a:pt x="-3588" y="550930"/>
                        <a:pt x="645" y="539817"/>
                      </a:cubicBezTo>
                      <a:cubicBezTo>
                        <a:pt x="4878" y="528705"/>
                        <a:pt x="33718" y="450123"/>
                        <a:pt x="53032" y="403292"/>
                      </a:cubicBezTo>
                      <a:cubicBezTo>
                        <a:pt x="72346" y="356461"/>
                        <a:pt x="103567" y="287670"/>
                        <a:pt x="116532" y="258830"/>
                      </a:cubicBezTo>
                      <a:cubicBezTo>
                        <a:pt x="129497" y="229991"/>
                        <a:pt x="130820" y="230255"/>
                        <a:pt x="130820" y="230255"/>
                      </a:cubicBezTo>
                      <a:cubicBezTo>
                        <a:pt x="134789" y="220465"/>
                        <a:pt x="142197" y="223375"/>
                        <a:pt x="140345" y="200092"/>
                      </a:cubicBezTo>
                      <a:cubicBezTo>
                        <a:pt x="138493" y="176809"/>
                        <a:pt x="122088" y="122040"/>
                        <a:pt x="119707" y="90555"/>
                      </a:cubicBezTo>
                      <a:cubicBezTo>
                        <a:pt x="117326" y="59070"/>
                        <a:pt x="123412" y="-2314"/>
                        <a:pt x="127645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6A079B18-40C3-4227-82E8-5A2D265A2ACE}"/>
                    </a:ext>
                  </a:extLst>
                </p:cNvPr>
                <p:cNvSpPr/>
                <p:nvPr/>
              </p:nvSpPr>
              <p:spPr>
                <a:xfrm>
                  <a:off x="5433188" y="2900112"/>
                  <a:ext cx="2065" cy="102146"/>
                </a:xfrm>
                <a:custGeom>
                  <a:avLst/>
                  <a:gdLst>
                    <a:gd name="connsiteX0" fmla="*/ 1837 w 1837"/>
                    <a:gd name="connsiteY0" fmla="*/ 0 h 90888"/>
                    <a:gd name="connsiteX1" fmla="*/ 249 w 1837"/>
                    <a:gd name="connsiteY1" fmla="*/ 90488 h 90888"/>
                    <a:gd name="connsiteX2" fmla="*/ 1837 w 1837"/>
                    <a:gd name="connsiteY2" fmla="*/ 0 h 9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37" h="90888">
                      <a:moveTo>
                        <a:pt x="1837" y="0"/>
                      </a:moveTo>
                      <a:cubicBezTo>
                        <a:pt x="1837" y="0"/>
                        <a:pt x="-809" y="83080"/>
                        <a:pt x="249" y="90488"/>
                      </a:cubicBezTo>
                      <a:cubicBezTo>
                        <a:pt x="1307" y="97896"/>
                        <a:pt x="1837" y="0"/>
                        <a:pt x="183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C020E27E-0ACC-4BE5-91DC-F1757F81C30B}"/>
                    </a:ext>
                  </a:extLst>
                </p:cNvPr>
                <p:cNvSpPr/>
                <p:nvPr/>
              </p:nvSpPr>
              <p:spPr>
                <a:xfrm>
                  <a:off x="5395986" y="2866186"/>
                  <a:ext cx="57598" cy="422891"/>
                </a:xfrm>
                <a:custGeom>
                  <a:avLst/>
                  <a:gdLst>
                    <a:gd name="connsiteX0" fmla="*/ 34939 w 51250"/>
                    <a:gd name="connsiteY0" fmla="*/ 25 h 376284"/>
                    <a:gd name="connsiteX1" fmla="*/ 30176 w 51250"/>
                    <a:gd name="connsiteY1" fmla="*/ 131787 h 376284"/>
                    <a:gd name="connsiteX2" fmla="*/ 39701 w 51250"/>
                    <a:gd name="connsiteY2" fmla="*/ 92100 h 376284"/>
                    <a:gd name="connsiteX3" fmla="*/ 20651 w 51250"/>
                    <a:gd name="connsiteY3" fmla="*/ 190525 h 376284"/>
                    <a:gd name="connsiteX4" fmla="*/ 14 w 51250"/>
                    <a:gd name="connsiteY4" fmla="*/ 244500 h 376284"/>
                    <a:gd name="connsiteX5" fmla="*/ 23826 w 51250"/>
                    <a:gd name="connsiteY5" fmla="*/ 185762 h 376284"/>
                    <a:gd name="connsiteX6" fmla="*/ 28589 w 51250"/>
                    <a:gd name="connsiteY6" fmla="*/ 257200 h 376284"/>
                    <a:gd name="connsiteX7" fmla="*/ 41289 w 51250"/>
                    <a:gd name="connsiteY7" fmla="*/ 376262 h 376284"/>
                    <a:gd name="connsiteX8" fmla="*/ 50814 w 51250"/>
                    <a:gd name="connsiteY8" fmla="*/ 266725 h 376284"/>
                    <a:gd name="connsiteX9" fmla="*/ 47639 w 51250"/>
                    <a:gd name="connsiteY9" fmla="*/ 203225 h 376284"/>
                    <a:gd name="connsiteX10" fmla="*/ 30176 w 51250"/>
                    <a:gd name="connsiteY10" fmla="*/ 273075 h 376284"/>
                    <a:gd name="connsiteX11" fmla="*/ 41289 w 51250"/>
                    <a:gd name="connsiteY11" fmla="*/ 155600 h 376284"/>
                    <a:gd name="connsiteX12" fmla="*/ 44464 w 51250"/>
                    <a:gd name="connsiteY12" fmla="*/ 120675 h 376284"/>
                    <a:gd name="connsiteX13" fmla="*/ 34939 w 51250"/>
                    <a:gd name="connsiteY13" fmla="*/ 25 h 37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1250" h="376284">
                      <a:moveTo>
                        <a:pt x="34939" y="25"/>
                      </a:moveTo>
                      <a:cubicBezTo>
                        <a:pt x="32558" y="1877"/>
                        <a:pt x="29382" y="116441"/>
                        <a:pt x="30176" y="131787"/>
                      </a:cubicBezTo>
                      <a:cubicBezTo>
                        <a:pt x="30970" y="147133"/>
                        <a:pt x="41289" y="82310"/>
                        <a:pt x="39701" y="92100"/>
                      </a:cubicBezTo>
                      <a:cubicBezTo>
                        <a:pt x="38114" y="101890"/>
                        <a:pt x="27265" y="165125"/>
                        <a:pt x="20651" y="190525"/>
                      </a:cubicBezTo>
                      <a:cubicBezTo>
                        <a:pt x="14037" y="215925"/>
                        <a:pt x="-515" y="245294"/>
                        <a:pt x="14" y="244500"/>
                      </a:cubicBezTo>
                      <a:cubicBezTo>
                        <a:pt x="543" y="243706"/>
                        <a:pt x="19064" y="183645"/>
                        <a:pt x="23826" y="185762"/>
                      </a:cubicBezTo>
                      <a:cubicBezTo>
                        <a:pt x="28588" y="187879"/>
                        <a:pt x="25679" y="225450"/>
                        <a:pt x="28589" y="257200"/>
                      </a:cubicBezTo>
                      <a:cubicBezTo>
                        <a:pt x="31499" y="288950"/>
                        <a:pt x="37585" y="374675"/>
                        <a:pt x="41289" y="376262"/>
                      </a:cubicBezTo>
                      <a:cubicBezTo>
                        <a:pt x="44993" y="377849"/>
                        <a:pt x="49756" y="295564"/>
                        <a:pt x="50814" y="266725"/>
                      </a:cubicBezTo>
                      <a:cubicBezTo>
                        <a:pt x="51872" y="237886"/>
                        <a:pt x="51078" y="202167"/>
                        <a:pt x="47639" y="203225"/>
                      </a:cubicBezTo>
                      <a:cubicBezTo>
                        <a:pt x="44200" y="204283"/>
                        <a:pt x="31234" y="281012"/>
                        <a:pt x="30176" y="273075"/>
                      </a:cubicBezTo>
                      <a:cubicBezTo>
                        <a:pt x="29118" y="265138"/>
                        <a:pt x="38908" y="181000"/>
                        <a:pt x="41289" y="155600"/>
                      </a:cubicBezTo>
                      <a:cubicBezTo>
                        <a:pt x="43670" y="130200"/>
                        <a:pt x="46581" y="144488"/>
                        <a:pt x="44464" y="120675"/>
                      </a:cubicBezTo>
                      <a:cubicBezTo>
                        <a:pt x="42347" y="96862"/>
                        <a:pt x="37320" y="-1827"/>
                        <a:pt x="34939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AABA142F-4390-4A67-AA7B-1A03EF2F0664}"/>
                    </a:ext>
                  </a:extLst>
                </p:cNvPr>
                <p:cNvSpPr/>
                <p:nvPr/>
              </p:nvSpPr>
              <p:spPr>
                <a:xfrm>
                  <a:off x="5508248" y="2741005"/>
                  <a:ext cx="87804" cy="566092"/>
                </a:xfrm>
                <a:custGeom>
                  <a:avLst/>
                  <a:gdLst>
                    <a:gd name="connsiteX0" fmla="*/ 76336 w 78127"/>
                    <a:gd name="connsiteY0" fmla="*/ 285 h 503703"/>
                    <a:gd name="connsiteX1" fmla="*/ 1724 w 78127"/>
                    <a:gd name="connsiteY1" fmla="*/ 125697 h 503703"/>
                    <a:gd name="connsiteX2" fmla="*/ 22361 w 78127"/>
                    <a:gd name="connsiteY2" fmla="*/ 84422 h 503703"/>
                    <a:gd name="connsiteX3" fmla="*/ 4899 w 78127"/>
                    <a:gd name="connsiteY3" fmla="*/ 203485 h 503703"/>
                    <a:gd name="connsiteX4" fmla="*/ 12836 w 78127"/>
                    <a:gd name="connsiteY4" fmla="*/ 173322 h 503703"/>
                    <a:gd name="connsiteX5" fmla="*/ 6486 w 78127"/>
                    <a:gd name="connsiteY5" fmla="*/ 322547 h 503703"/>
                    <a:gd name="connsiteX6" fmla="*/ 8074 w 78127"/>
                    <a:gd name="connsiteY6" fmla="*/ 363822 h 503703"/>
                    <a:gd name="connsiteX7" fmla="*/ 16011 w 78127"/>
                    <a:gd name="connsiteY7" fmla="*/ 244760 h 503703"/>
                    <a:gd name="connsiteX8" fmla="*/ 1724 w 78127"/>
                    <a:gd name="connsiteY8" fmla="*/ 370172 h 503703"/>
                    <a:gd name="connsiteX9" fmla="*/ 4899 w 78127"/>
                    <a:gd name="connsiteY9" fmla="*/ 503522 h 503703"/>
                    <a:gd name="connsiteX10" fmla="*/ 4899 w 78127"/>
                    <a:gd name="connsiteY10" fmla="*/ 395572 h 503703"/>
                    <a:gd name="connsiteX11" fmla="*/ 19186 w 78127"/>
                    <a:gd name="connsiteY11" fmla="*/ 254285 h 503703"/>
                    <a:gd name="connsiteX12" fmla="*/ 19186 w 78127"/>
                    <a:gd name="connsiteY12" fmla="*/ 290797 h 503703"/>
                    <a:gd name="connsiteX13" fmla="*/ 22361 w 78127"/>
                    <a:gd name="connsiteY13" fmla="*/ 151097 h 503703"/>
                    <a:gd name="connsiteX14" fmla="*/ 20774 w 78127"/>
                    <a:gd name="connsiteY14" fmla="*/ 171735 h 503703"/>
                    <a:gd name="connsiteX15" fmla="*/ 50936 w 78127"/>
                    <a:gd name="connsiteY15" fmla="*/ 93947 h 503703"/>
                    <a:gd name="connsiteX16" fmla="*/ 76336 w 78127"/>
                    <a:gd name="connsiteY16" fmla="*/ 285 h 503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127" h="503703">
                      <a:moveTo>
                        <a:pt x="76336" y="285"/>
                      </a:moveTo>
                      <a:cubicBezTo>
                        <a:pt x="68134" y="5577"/>
                        <a:pt x="10720" y="111674"/>
                        <a:pt x="1724" y="125697"/>
                      </a:cubicBezTo>
                      <a:cubicBezTo>
                        <a:pt x="-7272" y="139720"/>
                        <a:pt x="21832" y="71457"/>
                        <a:pt x="22361" y="84422"/>
                      </a:cubicBezTo>
                      <a:cubicBezTo>
                        <a:pt x="22890" y="97387"/>
                        <a:pt x="6486" y="188668"/>
                        <a:pt x="4899" y="203485"/>
                      </a:cubicBezTo>
                      <a:cubicBezTo>
                        <a:pt x="3312" y="218302"/>
                        <a:pt x="12571" y="153478"/>
                        <a:pt x="12836" y="173322"/>
                      </a:cubicBezTo>
                      <a:cubicBezTo>
                        <a:pt x="13100" y="193166"/>
                        <a:pt x="7280" y="290797"/>
                        <a:pt x="6486" y="322547"/>
                      </a:cubicBezTo>
                      <a:cubicBezTo>
                        <a:pt x="5692" y="354297"/>
                        <a:pt x="6487" y="376786"/>
                        <a:pt x="8074" y="363822"/>
                      </a:cubicBezTo>
                      <a:cubicBezTo>
                        <a:pt x="9661" y="350858"/>
                        <a:pt x="17069" y="243702"/>
                        <a:pt x="16011" y="244760"/>
                      </a:cubicBezTo>
                      <a:cubicBezTo>
                        <a:pt x="14953" y="245818"/>
                        <a:pt x="3576" y="327045"/>
                        <a:pt x="1724" y="370172"/>
                      </a:cubicBezTo>
                      <a:cubicBezTo>
                        <a:pt x="-128" y="413299"/>
                        <a:pt x="4370" y="499289"/>
                        <a:pt x="4899" y="503522"/>
                      </a:cubicBezTo>
                      <a:cubicBezTo>
                        <a:pt x="5428" y="507755"/>
                        <a:pt x="2518" y="437112"/>
                        <a:pt x="4899" y="395572"/>
                      </a:cubicBezTo>
                      <a:cubicBezTo>
                        <a:pt x="7280" y="354032"/>
                        <a:pt x="16805" y="271747"/>
                        <a:pt x="19186" y="254285"/>
                      </a:cubicBezTo>
                      <a:cubicBezTo>
                        <a:pt x="21567" y="236823"/>
                        <a:pt x="18657" y="307995"/>
                        <a:pt x="19186" y="290797"/>
                      </a:cubicBezTo>
                      <a:cubicBezTo>
                        <a:pt x="19715" y="273599"/>
                        <a:pt x="22096" y="170941"/>
                        <a:pt x="22361" y="151097"/>
                      </a:cubicBezTo>
                      <a:cubicBezTo>
                        <a:pt x="22626" y="131253"/>
                        <a:pt x="16011" y="181260"/>
                        <a:pt x="20774" y="171735"/>
                      </a:cubicBezTo>
                      <a:cubicBezTo>
                        <a:pt x="25537" y="162210"/>
                        <a:pt x="39294" y="123316"/>
                        <a:pt x="50936" y="93947"/>
                      </a:cubicBezTo>
                      <a:cubicBezTo>
                        <a:pt x="62578" y="64578"/>
                        <a:pt x="84538" y="-5007"/>
                        <a:pt x="76336" y="2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月 107">
                  <a:extLst>
                    <a:ext uri="{FF2B5EF4-FFF2-40B4-BE49-F238E27FC236}">
                      <a16:creationId xmlns:a16="http://schemas.microsoft.com/office/drawing/2014/main" id="{59962819-BDAC-47C0-9A83-EFF4E34D2B62}"/>
                    </a:ext>
                  </a:extLst>
                </p:cNvPr>
                <p:cNvSpPr/>
                <p:nvPr/>
              </p:nvSpPr>
              <p:spPr>
                <a:xfrm rot="16200000">
                  <a:off x="5839623" y="1423193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月 108">
                  <a:extLst>
                    <a:ext uri="{FF2B5EF4-FFF2-40B4-BE49-F238E27FC236}">
                      <a16:creationId xmlns:a16="http://schemas.microsoft.com/office/drawing/2014/main" id="{D26DB447-8B2D-44A4-91E1-313151D952B3}"/>
                    </a:ext>
                  </a:extLst>
                </p:cNvPr>
                <p:cNvSpPr/>
                <p:nvPr/>
              </p:nvSpPr>
              <p:spPr>
                <a:xfrm rot="16200000">
                  <a:off x="6233324" y="1407317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: 図形 109">
                  <a:extLst>
                    <a:ext uri="{FF2B5EF4-FFF2-40B4-BE49-F238E27FC236}">
                      <a16:creationId xmlns:a16="http://schemas.microsoft.com/office/drawing/2014/main" id="{9C6FE91E-C083-4711-856B-66B276AE07BE}"/>
                    </a:ext>
                  </a:extLst>
                </p:cNvPr>
                <p:cNvSpPr/>
                <p:nvPr/>
              </p:nvSpPr>
              <p:spPr>
                <a:xfrm>
                  <a:off x="6365866" y="2060551"/>
                  <a:ext cx="191802" cy="765220"/>
                </a:xfrm>
                <a:custGeom>
                  <a:avLst/>
                  <a:gdLst>
                    <a:gd name="connsiteX0" fmla="*/ 173047 w 191802"/>
                    <a:gd name="connsiteY0" fmla="*/ 24 h 765220"/>
                    <a:gd name="connsiteX1" fmla="*/ 190509 w 191802"/>
                    <a:gd name="connsiteY1" fmla="*/ 246087 h 765220"/>
                    <a:gd name="connsiteX2" fmla="*/ 190509 w 191802"/>
                    <a:gd name="connsiteY2" fmla="*/ 174649 h 765220"/>
                    <a:gd name="connsiteX3" fmla="*/ 188922 w 191802"/>
                    <a:gd name="connsiteY3" fmla="*/ 328637 h 765220"/>
                    <a:gd name="connsiteX4" fmla="*/ 187334 w 191802"/>
                    <a:gd name="connsiteY4" fmla="*/ 269899 h 765220"/>
                    <a:gd name="connsiteX5" fmla="*/ 157172 w 191802"/>
                    <a:gd name="connsiteY5" fmla="*/ 506437 h 765220"/>
                    <a:gd name="connsiteX6" fmla="*/ 157172 w 191802"/>
                    <a:gd name="connsiteY6" fmla="*/ 442937 h 765220"/>
                    <a:gd name="connsiteX7" fmla="*/ 77797 w 191802"/>
                    <a:gd name="connsiteY7" fmla="*/ 708049 h 765220"/>
                    <a:gd name="connsiteX8" fmla="*/ 111134 w 191802"/>
                    <a:gd name="connsiteY8" fmla="*/ 641374 h 765220"/>
                    <a:gd name="connsiteX9" fmla="*/ 9 w 191802"/>
                    <a:gd name="connsiteY9" fmla="*/ 765199 h 765220"/>
                    <a:gd name="connsiteX10" fmla="*/ 104784 w 191802"/>
                    <a:gd name="connsiteY10" fmla="*/ 650899 h 765220"/>
                    <a:gd name="connsiteX11" fmla="*/ 125422 w 191802"/>
                    <a:gd name="connsiteY11" fmla="*/ 588987 h 765220"/>
                    <a:gd name="connsiteX12" fmla="*/ 134947 w 191802"/>
                    <a:gd name="connsiteY12" fmla="*/ 577874 h 765220"/>
                    <a:gd name="connsiteX13" fmla="*/ 185747 w 191802"/>
                    <a:gd name="connsiteY13" fmla="*/ 398487 h 765220"/>
                    <a:gd name="connsiteX14" fmla="*/ 179397 w 191802"/>
                    <a:gd name="connsiteY14" fmla="*/ 396899 h 765220"/>
                    <a:gd name="connsiteX15" fmla="*/ 179397 w 191802"/>
                    <a:gd name="connsiteY15" fmla="*/ 231799 h 765220"/>
                    <a:gd name="connsiteX16" fmla="*/ 173047 w 191802"/>
                    <a:gd name="connsiteY16" fmla="*/ 24 h 765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1802" h="765220">
                      <a:moveTo>
                        <a:pt x="173047" y="24"/>
                      </a:moveTo>
                      <a:cubicBezTo>
                        <a:pt x="174899" y="2405"/>
                        <a:pt x="187599" y="216983"/>
                        <a:pt x="190509" y="246087"/>
                      </a:cubicBezTo>
                      <a:cubicBezTo>
                        <a:pt x="193419" y="275191"/>
                        <a:pt x="190509" y="174649"/>
                        <a:pt x="190509" y="174649"/>
                      </a:cubicBezTo>
                      <a:cubicBezTo>
                        <a:pt x="190245" y="188407"/>
                        <a:pt x="189451" y="312762"/>
                        <a:pt x="188922" y="328637"/>
                      </a:cubicBezTo>
                      <a:cubicBezTo>
                        <a:pt x="188393" y="344512"/>
                        <a:pt x="192626" y="240266"/>
                        <a:pt x="187334" y="269899"/>
                      </a:cubicBezTo>
                      <a:cubicBezTo>
                        <a:pt x="182042" y="299532"/>
                        <a:pt x="162199" y="477597"/>
                        <a:pt x="157172" y="506437"/>
                      </a:cubicBezTo>
                      <a:cubicBezTo>
                        <a:pt x="152145" y="535277"/>
                        <a:pt x="170401" y="409335"/>
                        <a:pt x="157172" y="442937"/>
                      </a:cubicBezTo>
                      <a:cubicBezTo>
                        <a:pt x="143943" y="476539"/>
                        <a:pt x="85470" y="674976"/>
                        <a:pt x="77797" y="708049"/>
                      </a:cubicBezTo>
                      <a:cubicBezTo>
                        <a:pt x="70124" y="741122"/>
                        <a:pt x="124099" y="631849"/>
                        <a:pt x="111134" y="641374"/>
                      </a:cubicBezTo>
                      <a:cubicBezTo>
                        <a:pt x="98169" y="650899"/>
                        <a:pt x="1067" y="763611"/>
                        <a:pt x="9" y="765199"/>
                      </a:cubicBezTo>
                      <a:cubicBezTo>
                        <a:pt x="-1049" y="766787"/>
                        <a:pt x="83882" y="680268"/>
                        <a:pt x="104784" y="650899"/>
                      </a:cubicBezTo>
                      <a:cubicBezTo>
                        <a:pt x="125686" y="621530"/>
                        <a:pt x="120395" y="601158"/>
                        <a:pt x="125422" y="588987"/>
                      </a:cubicBezTo>
                      <a:cubicBezTo>
                        <a:pt x="130449" y="576816"/>
                        <a:pt x="124893" y="609624"/>
                        <a:pt x="134947" y="577874"/>
                      </a:cubicBezTo>
                      <a:cubicBezTo>
                        <a:pt x="145001" y="546124"/>
                        <a:pt x="178339" y="428649"/>
                        <a:pt x="185747" y="398487"/>
                      </a:cubicBezTo>
                      <a:cubicBezTo>
                        <a:pt x="193155" y="368325"/>
                        <a:pt x="180455" y="424680"/>
                        <a:pt x="179397" y="396899"/>
                      </a:cubicBezTo>
                      <a:cubicBezTo>
                        <a:pt x="178339" y="369118"/>
                        <a:pt x="180455" y="292918"/>
                        <a:pt x="179397" y="231799"/>
                      </a:cubicBezTo>
                      <a:cubicBezTo>
                        <a:pt x="178339" y="170680"/>
                        <a:pt x="171195" y="-2357"/>
                        <a:pt x="173047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A9C7DD1F-2C56-4CE6-91BE-4D0F72DE8E5B}"/>
                    </a:ext>
                  </a:extLst>
                </p:cNvPr>
                <p:cNvSpPr/>
                <p:nvPr/>
              </p:nvSpPr>
              <p:spPr>
                <a:xfrm>
                  <a:off x="6356488" y="2131682"/>
                  <a:ext cx="146168" cy="684916"/>
                </a:xfrm>
                <a:custGeom>
                  <a:avLst/>
                  <a:gdLst>
                    <a:gd name="connsiteX0" fmla="*/ 145912 w 146168"/>
                    <a:gd name="connsiteY0" fmla="*/ 331 h 684916"/>
                    <a:gd name="connsiteX1" fmla="*/ 126862 w 146168"/>
                    <a:gd name="connsiteY1" fmla="*/ 181306 h 684916"/>
                    <a:gd name="connsiteX2" fmla="*/ 136387 w 146168"/>
                    <a:gd name="connsiteY2" fmla="*/ 79706 h 684916"/>
                    <a:gd name="connsiteX3" fmla="*/ 136387 w 146168"/>
                    <a:gd name="connsiteY3" fmla="*/ 155906 h 684916"/>
                    <a:gd name="connsiteX4" fmla="*/ 87175 w 146168"/>
                    <a:gd name="connsiteY4" fmla="*/ 482931 h 684916"/>
                    <a:gd name="connsiteX5" fmla="*/ 130037 w 146168"/>
                    <a:gd name="connsiteY5" fmla="*/ 341643 h 684916"/>
                    <a:gd name="connsiteX6" fmla="*/ 90350 w 146168"/>
                    <a:gd name="connsiteY6" fmla="*/ 444831 h 684916"/>
                    <a:gd name="connsiteX7" fmla="*/ 1450 w 146168"/>
                    <a:gd name="connsiteY7" fmla="*/ 678193 h 684916"/>
                    <a:gd name="connsiteX8" fmla="*/ 36375 w 146168"/>
                    <a:gd name="connsiteY8" fmla="*/ 617868 h 684916"/>
                    <a:gd name="connsiteX9" fmla="*/ 52250 w 146168"/>
                    <a:gd name="connsiteY9" fmla="*/ 576593 h 684916"/>
                    <a:gd name="connsiteX10" fmla="*/ 123687 w 146168"/>
                    <a:gd name="connsiteY10" fmla="*/ 357518 h 684916"/>
                    <a:gd name="connsiteX11" fmla="*/ 114162 w 146168"/>
                    <a:gd name="connsiteY11" fmla="*/ 305131 h 684916"/>
                    <a:gd name="connsiteX12" fmla="*/ 114162 w 146168"/>
                    <a:gd name="connsiteY12" fmla="*/ 232106 h 684916"/>
                    <a:gd name="connsiteX13" fmla="*/ 136387 w 146168"/>
                    <a:gd name="connsiteY13" fmla="*/ 235281 h 684916"/>
                    <a:gd name="connsiteX14" fmla="*/ 145912 w 146168"/>
                    <a:gd name="connsiteY14" fmla="*/ 331 h 68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6168" h="684916">
                      <a:moveTo>
                        <a:pt x="145912" y="331"/>
                      </a:moveTo>
                      <a:cubicBezTo>
                        <a:pt x="144325" y="-8665"/>
                        <a:pt x="128449" y="168077"/>
                        <a:pt x="126862" y="181306"/>
                      </a:cubicBezTo>
                      <a:cubicBezTo>
                        <a:pt x="125275" y="194535"/>
                        <a:pt x="134800" y="83939"/>
                        <a:pt x="136387" y="79706"/>
                      </a:cubicBezTo>
                      <a:cubicBezTo>
                        <a:pt x="137974" y="75473"/>
                        <a:pt x="144589" y="88702"/>
                        <a:pt x="136387" y="155906"/>
                      </a:cubicBezTo>
                      <a:cubicBezTo>
                        <a:pt x="128185" y="223110"/>
                        <a:pt x="88233" y="451975"/>
                        <a:pt x="87175" y="482931"/>
                      </a:cubicBezTo>
                      <a:cubicBezTo>
                        <a:pt x="86117" y="513887"/>
                        <a:pt x="129508" y="347993"/>
                        <a:pt x="130037" y="341643"/>
                      </a:cubicBezTo>
                      <a:cubicBezTo>
                        <a:pt x="130566" y="335293"/>
                        <a:pt x="90350" y="444831"/>
                        <a:pt x="90350" y="444831"/>
                      </a:cubicBezTo>
                      <a:cubicBezTo>
                        <a:pt x="68919" y="500923"/>
                        <a:pt x="10446" y="649354"/>
                        <a:pt x="1450" y="678193"/>
                      </a:cubicBezTo>
                      <a:cubicBezTo>
                        <a:pt x="-7546" y="707032"/>
                        <a:pt x="27908" y="634801"/>
                        <a:pt x="36375" y="617868"/>
                      </a:cubicBezTo>
                      <a:cubicBezTo>
                        <a:pt x="44842" y="600935"/>
                        <a:pt x="37698" y="619985"/>
                        <a:pt x="52250" y="576593"/>
                      </a:cubicBezTo>
                      <a:cubicBezTo>
                        <a:pt x="66802" y="533201"/>
                        <a:pt x="113368" y="402762"/>
                        <a:pt x="123687" y="357518"/>
                      </a:cubicBezTo>
                      <a:cubicBezTo>
                        <a:pt x="134006" y="312274"/>
                        <a:pt x="115749" y="326033"/>
                        <a:pt x="114162" y="305131"/>
                      </a:cubicBezTo>
                      <a:cubicBezTo>
                        <a:pt x="112575" y="284229"/>
                        <a:pt x="110458" y="243748"/>
                        <a:pt x="114162" y="232106"/>
                      </a:cubicBezTo>
                      <a:cubicBezTo>
                        <a:pt x="117866" y="220464"/>
                        <a:pt x="131360" y="269677"/>
                        <a:pt x="136387" y="235281"/>
                      </a:cubicBezTo>
                      <a:cubicBezTo>
                        <a:pt x="141414" y="200885"/>
                        <a:pt x="147499" y="9327"/>
                        <a:pt x="145912" y="3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01AEAF0B-AD6E-4F0A-A418-5B51D8D948C6}"/>
                    </a:ext>
                  </a:extLst>
                </p:cNvPr>
                <p:cNvSpPr/>
                <p:nvPr/>
              </p:nvSpPr>
              <p:spPr>
                <a:xfrm>
                  <a:off x="6170681" y="2637804"/>
                  <a:ext cx="87289" cy="350326"/>
                </a:xfrm>
                <a:custGeom>
                  <a:avLst/>
                  <a:gdLst>
                    <a:gd name="connsiteX0" fmla="*/ 87244 w 87289"/>
                    <a:gd name="connsiteY0" fmla="*/ 621 h 350326"/>
                    <a:gd name="connsiteX1" fmla="*/ 44382 w 87289"/>
                    <a:gd name="connsiteY1" fmla="*/ 106984 h 350326"/>
                    <a:gd name="connsiteX2" fmla="*/ 1519 w 87289"/>
                    <a:gd name="connsiteY2" fmla="*/ 348284 h 350326"/>
                    <a:gd name="connsiteX3" fmla="*/ 9457 w 87289"/>
                    <a:gd name="connsiteY3" fmla="*/ 219696 h 350326"/>
                    <a:gd name="connsiteX4" fmla="*/ 7869 w 87289"/>
                    <a:gd name="connsiteY4" fmla="*/ 160959 h 350326"/>
                    <a:gd name="connsiteX5" fmla="*/ 33269 w 87289"/>
                    <a:gd name="connsiteY5" fmla="*/ 168896 h 350326"/>
                    <a:gd name="connsiteX6" fmla="*/ 34857 w 87289"/>
                    <a:gd name="connsiteY6" fmla="*/ 95871 h 350326"/>
                    <a:gd name="connsiteX7" fmla="*/ 52319 w 87289"/>
                    <a:gd name="connsiteY7" fmla="*/ 149846 h 350326"/>
                    <a:gd name="connsiteX8" fmla="*/ 87244 w 87289"/>
                    <a:gd name="connsiteY8" fmla="*/ 621 h 350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89" h="350326">
                      <a:moveTo>
                        <a:pt x="87244" y="621"/>
                      </a:moveTo>
                      <a:cubicBezTo>
                        <a:pt x="85921" y="-6522"/>
                        <a:pt x="58669" y="49040"/>
                        <a:pt x="44382" y="106984"/>
                      </a:cubicBezTo>
                      <a:cubicBezTo>
                        <a:pt x="30095" y="164928"/>
                        <a:pt x="7340" y="329499"/>
                        <a:pt x="1519" y="348284"/>
                      </a:cubicBezTo>
                      <a:cubicBezTo>
                        <a:pt x="-4302" y="367069"/>
                        <a:pt x="8399" y="250917"/>
                        <a:pt x="9457" y="219696"/>
                      </a:cubicBezTo>
                      <a:cubicBezTo>
                        <a:pt x="10515" y="188475"/>
                        <a:pt x="3900" y="169425"/>
                        <a:pt x="7869" y="160959"/>
                      </a:cubicBezTo>
                      <a:cubicBezTo>
                        <a:pt x="11838" y="152493"/>
                        <a:pt x="28771" y="179744"/>
                        <a:pt x="33269" y="168896"/>
                      </a:cubicBezTo>
                      <a:cubicBezTo>
                        <a:pt x="37767" y="158048"/>
                        <a:pt x="31682" y="99046"/>
                        <a:pt x="34857" y="95871"/>
                      </a:cubicBezTo>
                      <a:cubicBezTo>
                        <a:pt x="38032" y="92696"/>
                        <a:pt x="43852" y="159635"/>
                        <a:pt x="52319" y="149846"/>
                      </a:cubicBezTo>
                      <a:cubicBezTo>
                        <a:pt x="60786" y="140057"/>
                        <a:pt x="88567" y="7764"/>
                        <a:pt x="87244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087B7E88-9A37-4E2A-8C8D-57852655C75A}"/>
                    </a:ext>
                  </a:extLst>
                </p:cNvPr>
                <p:cNvSpPr/>
                <p:nvPr/>
              </p:nvSpPr>
              <p:spPr>
                <a:xfrm>
                  <a:off x="6478357" y="2547312"/>
                  <a:ext cx="95496" cy="431581"/>
                </a:xfrm>
                <a:custGeom>
                  <a:avLst/>
                  <a:gdLst>
                    <a:gd name="connsiteX0" fmla="*/ 95481 w 95496"/>
                    <a:gd name="connsiteY0" fmla="*/ 626 h 431581"/>
                    <a:gd name="connsiteX1" fmla="*/ 63731 w 95496"/>
                    <a:gd name="connsiteY1" fmla="*/ 194301 h 431581"/>
                    <a:gd name="connsiteX2" fmla="*/ 81193 w 95496"/>
                    <a:gd name="connsiteY2" fmla="*/ 143501 h 431581"/>
                    <a:gd name="connsiteX3" fmla="*/ 47856 w 95496"/>
                    <a:gd name="connsiteY3" fmla="*/ 214938 h 431581"/>
                    <a:gd name="connsiteX4" fmla="*/ 30393 w 95496"/>
                    <a:gd name="connsiteY4" fmla="*/ 272088 h 431581"/>
                    <a:gd name="connsiteX5" fmla="*/ 16106 w 95496"/>
                    <a:gd name="connsiteY5" fmla="*/ 354638 h 431581"/>
                    <a:gd name="connsiteX6" fmla="*/ 231 w 95496"/>
                    <a:gd name="connsiteY6" fmla="*/ 430838 h 431581"/>
                    <a:gd name="connsiteX7" fmla="*/ 28806 w 95496"/>
                    <a:gd name="connsiteY7" fmla="*/ 307013 h 431581"/>
                    <a:gd name="connsiteX8" fmla="*/ 44681 w 95496"/>
                    <a:gd name="connsiteY8" fmla="*/ 321301 h 431581"/>
                    <a:gd name="connsiteX9" fmla="*/ 74843 w 95496"/>
                    <a:gd name="connsiteY9" fmla="*/ 156201 h 431581"/>
                    <a:gd name="connsiteX10" fmla="*/ 65318 w 95496"/>
                    <a:gd name="connsiteY10" fmla="*/ 202238 h 431581"/>
                    <a:gd name="connsiteX11" fmla="*/ 58968 w 95496"/>
                    <a:gd name="connsiteY11" fmla="*/ 133976 h 431581"/>
                    <a:gd name="connsiteX12" fmla="*/ 95481 w 95496"/>
                    <a:gd name="connsiteY12" fmla="*/ 626 h 43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496" h="431581">
                      <a:moveTo>
                        <a:pt x="95481" y="626"/>
                      </a:moveTo>
                      <a:cubicBezTo>
                        <a:pt x="96275" y="10680"/>
                        <a:pt x="66112" y="170488"/>
                        <a:pt x="63731" y="194301"/>
                      </a:cubicBezTo>
                      <a:cubicBezTo>
                        <a:pt x="61350" y="218114"/>
                        <a:pt x="83839" y="140061"/>
                        <a:pt x="81193" y="143501"/>
                      </a:cubicBezTo>
                      <a:cubicBezTo>
                        <a:pt x="78547" y="146941"/>
                        <a:pt x="56323" y="193507"/>
                        <a:pt x="47856" y="214938"/>
                      </a:cubicBezTo>
                      <a:cubicBezTo>
                        <a:pt x="39389" y="236369"/>
                        <a:pt x="35685" y="248805"/>
                        <a:pt x="30393" y="272088"/>
                      </a:cubicBezTo>
                      <a:cubicBezTo>
                        <a:pt x="25101" y="295371"/>
                        <a:pt x="21133" y="328180"/>
                        <a:pt x="16106" y="354638"/>
                      </a:cubicBezTo>
                      <a:cubicBezTo>
                        <a:pt x="11079" y="381096"/>
                        <a:pt x="-1886" y="438775"/>
                        <a:pt x="231" y="430838"/>
                      </a:cubicBezTo>
                      <a:cubicBezTo>
                        <a:pt x="2348" y="422901"/>
                        <a:pt x="21398" y="325269"/>
                        <a:pt x="28806" y="307013"/>
                      </a:cubicBezTo>
                      <a:cubicBezTo>
                        <a:pt x="36214" y="288757"/>
                        <a:pt x="37008" y="346436"/>
                        <a:pt x="44681" y="321301"/>
                      </a:cubicBezTo>
                      <a:cubicBezTo>
                        <a:pt x="52354" y="296166"/>
                        <a:pt x="71403" y="176045"/>
                        <a:pt x="74843" y="156201"/>
                      </a:cubicBezTo>
                      <a:cubicBezTo>
                        <a:pt x="78282" y="136357"/>
                        <a:pt x="67964" y="205942"/>
                        <a:pt x="65318" y="202238"/>
                      </a:cubicBezTo>
                      <a:cubicBezTo>
                        <a:pt x="62672" y="198534"/>
                        <a:pt x="55528" y="163609"/>
                        <a:pt x="58968" y="133976"/>
                      </a:cubicBezTo>
                      <a:cubicBezTo>
                        <a:pt x="62408" y="104343"/>
                        <a:pt x="94687" y="-9428"/>
                        <a:pt x="95481" y="6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B6CA6ECB-B5CE-4DEA-B7E5-E50C062E229F}"/>
                    </a:ext>
                  </a:extLst>
                </p:cNvPr>
                <p:cNvSpPr/>
                <p:nvPr/>
              </p:nvSpPr>
              <p:spPr>
                <a:xfrm>
                  <a:off x="6119401" y="2703800"/>
                  <a:ext cx="259748" cy="494415"/>
                </a:xfrm>
                <a:custGeom>
                  <a:avLst/>
                  <a:gdLst>
                    <a:gd name="connsiteX0" fmla="*/ 259174 w 259748"/>
                    <a:gd name="connsiteY0" fmla="*/ 4475 h 494415"/>
                    <a:gd name="connsiteX1" fmla="*/ 160749 w 259748"/>
                    <a:gd name="connsiteY1" fmla="*/ 237838 h 494415"/>
                    <a:gd name="connsiteX2" fmla="*/ 205199 w 259748"/>
                    <a:gd name="connsiteY2" fmla="*/ 160050 h 494415"/>
                    <a:gd name="connsiteX3" fmla="*/ 135349 w 259748"/>
                    <a:gd name="connsiteY3" fmla="*/ 282288 h 494415"/>
                    <a:gd name="connsiteX4" fmla="*/ 176624 w 259748"/>
                    <a:gd name="connsiteY4" fmla="*/ 207675 h 494415"/>
                    <a:gd name="connsiteX5" fmla="*/ 87724 w 259748"/>
                    <a:gd name="connsiteY5" fmla="*/ 358488 h 494415"/>
                    <a:gd name="connsiteX6" fmla="*/ 40099 w 259748"/>
                    <a:gd name="connsiteY6" fmla="*/ 447388 h 494415"/>
                    <a:gd name="connsiteX7" fmla="*/ 412 w 259748"/>
                    <a:gd name="connsiteY7" fmla="*/ 493425 h 494415"/>
                    <a:gd name="connsiteX8" fmla="*/ 65499 w 259748"/>
                    <a:gd name="connsiteY8" fmla="*/ 406113 h 494415"/>
                    <a:gd name="connsiteX9" fmla="*/ 57562 w 259748"/>
                    <a:gd name="connsiteY9" fmla="*/ 402938 h 494415"/>
                    <a:gd name="connsiteX10" fmla="*/ 170274 w 259748"/>
                    <a:gd name="connsiteY10" fmla="*/ 201325 h 494415"/>
                    <a:gd name="connsiteX11" fmla="*/ 200437 w 259748"/>
                    <a:gd name="connsiteY11" fmla="*/ 91788 h 494415"/>
                    <a:gd name="connsiteX12" fmla="*/ 259174 w 259748"/>
                    <a:gd name="connsiteY12" fmla="*/ 4475 h 4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748" h="494415">
                      <a:moveTo>
                        <a:pt x="259174" y="4475"/>
                      </a:moveTo>
                      <a:cubicBezTo>
                        <a:pt x="252559" y="28817"/>
                        <a:pt x="169745" y="211909"/>
                        <a:pt x="160749" y="237838"/>
                      </a:cubicBezTo>
                      <a:cubicBezTo>
                        <a:pt x="151753" y="263767"/>
                        <a:pt x="209432" y="152642"/>
                        <a:pt x="205199" y="160050"/>
                      </a:cubicBezTo>
                      <a:lnTo>
                        <a:pt x="135349" y="282288"/>
                      </a:lnTo>
                      <a:cubicBezTo>
                        <a:pt x="130586" y="290226"/>
                        <a:pt x="184561" y="194975"/>
                        <a:pt x="176624" y="207675"/>
                      </a:cubicBezTo>
                      <a:cubicBezTo>
                        <a:pt x="168687" y="220375"/>
                        <a:pt x="110478" y="318536"/>
                        <a:pt x="87724" y="358488"/>
                      </a:cubicBezTo>
                      <a:cubicBezTo>
                        <a:pt x="64970" y="398440"/>
                        <a:pt x="54651" y="424899"/>
                        <a:pt x="40099" y="447388"/>
                      </a:cubicBezTo>
                      <a:cubicBezTo>
                        <a:pt x="25547" y="469878"/>
                        <a:pt x="-3821" y="500304"/>
                        <a:pt x="412" y="493425"/>
                      </a:cubicBezTo>
                      <a:cubicBezTo>
                        <a:pt x="4645" y="486546"/>
                        <a:pt x="55974" y="421194"/>
                        <a:pt x="65499" y="406113"/>
                      </a:cubicBezTo>
                      <a:cubicBezTo>
                        <a:pt x="75024" y="391032"/>
                        <a:pt x="40100" y="437069"/>
                        <a:pt x="57562" y="402938"/>
                      </a:cubicBezTo>
                      <a:cubicBezTo>
                        <a:pt x="75024" y="368807"/>
                        <a:pt x="146462" y="253183"/>
                        <a:pt x="170274" y="201325"/>
                      </a:cubicBezTo>
                      <a:cubicBezTo>
                        <a:pt x="194086" y="149467"/>
                        <a:pt x="187472" y="121950"/>
                        <a:pt x="200437" y="91788"/>
                      </a:cubicBezTo>
                      <a:cubicBezTo>
                        <a:pt x="213402" y="61626"/>
                        <a:pt x="265789" y="-19867"/>
                        <a:pt x="259174" y="44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3FA9ECD7-E997-4A8A-9C7B-87E9397C248C}"/>
                    </a:ext>
                  </a:extLst>
                </p:cNvPr>
                <p:cNvSpPr/>
                <p:nvPr/>
              </p:nvSpPr>
              <p:spPr>
                <a:xfrm>
                  <a:off x="6247992" y="2102033"/>
                  <a:ext cx="213888" cy="769021"/>
                </a:xfrm>
                <a:custGeom>
                  <a:avLst/>
                  <a:gdLst>
                    <a:gd name="connsiteX0" fmla="*/ 209958 w 213888"/>
                    <a:gd name="connsiteY0" fmla="*/ 4580 h 769021"/>
                    <a:gd name="connsiteX1" fmla="*/ 160746 w 213888"/>
                    <a:gd name="connsiteY1" fmla="*/ 353830 h 769021"/>
                    <a:gd name="connsiteX2" fmla="*/ 205196 w 213888"/>
                    <a:gd name="connsiteY2" fmla="*/ 110942 h 769021"/>
                    <a:gd name="connsiteX3" fmla="*/ 168683 w 213888"/>
                    <a:gd name="connsiteY3" fmla="*/ 256992 h 769021"/>
                    <a:gd name="connsiteX4" fmla="*/ 98833 w 213888"/>
                    <a:gd name="connsiteY4" fmla="*/ 571317 h 769021"/>
                    <a:gd name="connsiteX5" fmla="*/ 135346 w 213888"/>
                    <a:gd name="connsiteY5" fmla="*/ 396692 h 769021"/>
                    <a:gd name="connsiteX6" fmla="*/ 41683 w 213888"/>
                    <a:gd name="connsiteY6" fmla="*/ 674505 h 769021"/>
                    <a:gd name="connsiteX7" fmla="*/ 3583 w 213888"/>
                    <a:gd name="connsiteY7" fmla="*/ 760230 h 769021"/>
                    <a:gd name="connsiteX8" fmla="*/ 125821 w 213888"/>
                    <a:gd name="connsiteY8" fmla="*/ 488767 h 769021"/>
                    <a:gd name="connsiteX9" fmla="*/ 138521 w 213888"/>
                    <a:gd name="connsiteY9" fmla="*/ 450667 h 769021"/>
                    <a:gd name="connsiteX10" fmla="*/ 202021 w 213888"/>
                    <a:gd name="connsiteY10" fmla="*/ 171267 h 769021"/>
                    <a:gd name="connsiteX11" fmla="*/ 209958 w 213888"/>
                    <a:gd name="connsiteY11" fmla="*/ 4580 h 76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3888" h="769021">
                      <a:moveTo>
                        <a:pt x="209958" y="4580"/>
                      </a:moveTo>
                      <a:cubicBezTo>
                        <a:pt x="203079" y="35007"/>
                        <a:pt x="161540" y="336103"/>
                        <a:pt x="160746" y="353830"/>
                      </a:cubicBezTo>
                      <a:cubicBezTo>
                        <a:pt x="159952" y="371557"/>
                        <a:pt x="203873" y="127082"/>
                        <a:pt x="205196" y="110942"/>
                      </a:cubicBezTo>
                      <a:cubicBezTo>
                        <a:pt x="206519" y="94802"/>
                        <a:pt x="186410" y="180263"/>
                        <a:pt x="168683" y="256992"/>
                      </a:cubicBezTo>
                      <a:cubicBezTo>
                        <a:pt x="150956" y="333721"/>
                        <a:pt x="104389" y="548034"/>
                        <a:pt x="98833" y="571317"/>
                      </a:cubicBezTo>
                      <a:cubicBezTo>
                        <a:pt x="93277" y="594600"/>
                        <a:pt x="144871" y="379494"/>
                        <a:pt x="135346" y="396692"/>
                      </a:cubicBezTo>
                      <a:cubicBezTo>
                        <a:pt x="125821" y="413890"/>
                        <a:pt x="63644" y="613915"/>
                        <a:pt x="41683" y="674505"/>
                      </a:cubicBezTo>
                      <a:cubicBezTo>
                        <a:pt x="19722" y="735095"/>
                        <a:pt x="-10440" y="791186"/>
                        <a:pt x="3583" y="760230"/>
                      </a:cubicBezTo>
                      <a:cubicBezTo>
                        <a:pt x="17606" y="729274"/>
                        <a:pt x="103331" y="540361"/>
                        <a:pt x="125821" y="488767"/>
                      </a:cubicBezTo>
                      <a:cubicBezTo>
                        <a:pt x="148311" y="437173"/>
                        <a:pt x="125821" y="503584"/>
                        <a:pt x="138521" y="450667"/>
                      </a:cubicBezTo>
                      <a:cubicBezTo>
                        <a:pt x="151221" y="397750"/>
                        <a:pt x="189056" y="239794"/>
                        <a:pt x="202021" y="171267"/>
                      </a:cubicBezTo>
                      <a:cubicBezTo>
                        <a:pt x="214986" y="102740"/>
                        <a:pt x="216837" y="-25847"/>
                        <a:pt x="209958" y="45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899F9A6F-A002-4B4C-A6CA-1319DF7D3931}"/>
                    </a:ext>
                  </a:extLst>
                </p:cNvPr>
                <p:cNvSpPr/>
                <p:nvPr/>
              </p:nvSpPr>
              <p:spPr>
                <a:xfrm>
                  <a:off x="6195727" y="2141055"/>
                  <a:ext cx="164372" cy="785767"/>
                </a:xfrm>
                <a:custGeom>
                  <a:avLst/>
                  <a:gdLst>
                    <a:gd name="connsiteX0" fmla="*/ 160623 w 164372"/>
                    <a:gd name="connsiteY0" fmla="*/ 19533 h 785767"/>
                    <a:gd name="connsiteX1" fmla="*/ 151098 w 164372"/>
                    <a:gd name="connsiteY1" fmla="*/ 68745 h 785767"/>
                    <a:gd name="connsiteX2" fmla="*/ 55848 w 164372"/>
                    <a:gd name="connsiteY2" fmla="*/ 513245 h 785767"/>
                    <a:gd name="connsiteX3" fmla="*/ 120936 w 164372"/>
                    <a:gd name="connsiteY3" fmla="*/ 246545 h 785767"/>
                    <a:gd name="connsiteX4" fmla="*/ 92361 w 164372"/>
                    <a:gd name="connsiteY4" fmla="*/ 438633 h 785767"/>
                    <a:gd name="connsiteX5" fmla="*/ 20923 w 164372"/>
                    <a:gd name="connsiteY5" fmla="*/ 740258 h 785767"/>
                    <a:gd name="connsiteX6" fmla="*/ 286 w 164372"/>
                    <a:gd name="connsiteY6" fmla="*/ 779945 h 785767"/>
                    <a:gd name="connsiteX7" fmla="*/ 32036 w 164372"/>
                    <a:gd name="connsiteY7" fmla="*/ 694220 h 785767"/>
                    <a:gd name="connsiteX8" fmla="*/ 32036 w 164372"/>
                    <a:gd name="connsiteY8" fmla="*/ 711683 h 785767"/>
                    <a:gd name="connsiteX9" fmla="*/ 105061 w 164372"/>
                    <a:gd name="connsiteY9" fmla="*/ 437045 h 785767"/>
                    <a:gd name="connsiteX10" fmla="*/ 106648 w 164372"/>
                    <a:gd name="connsiteY10" fmla="*/ 383070 h 785767"/>
                    <a:gd name="connsiteX11" fmla="*/ 152686 w 164372"/>
                    <a:gd name="connsiteY11" fmla="*/ 189395 h 785767"/>
                    <a:gd name="connsiteX12" fmla="*/ 124111 w 164372"/>
                    <a:gd name="connsiteY12" fmla="*/ 213208 h 785767"/>
                    <a:gd name="connsiteX13" fmla="*/ 122523 w 164372"/>
                    <a:gd name="connsiteY13" fmla="*/ 251308 h 785767"/>
                    <a:gd name="connsiteX14" fmla="*/ 160623 w 164372"/>
                    <a:gd name="connsiteY14" fmla="*/ 19533 h 785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4372" h="785767">
                      <a:moveTo>
                        <a:pt x="160623" y="19533"/>
                      </a:moveTo>
                      <a:cubicBezTo>
                        <a:pt x="165385" y="-10894"/>
                        <a:pt x="168561" y="-13540"/>
                        <a:pt x="151098" y="68745"/>
                      </a:cubicBezTo>
                      <a:cubicBezTo>
                        <a:pt x="133635" y="151030"/>
                        <a:pt x="60875" y="483612"/>
                        <a:pt x="55848" y="513245"/>
                      </a:cubicBezTo>
                      <a:cubicBezTo>
                        <a:pt x="50821" y="542878"/>
                        <a:pt x="114850" y="258980"/>
                        <a:pt x="120936" y="246545"/>
                      </a:cubicBezTo>
                      <a:cubicBezTo>
                        <a:pt x="127021" y="234110"/>
                        <a:pt x="109030" y="356347"/>
                        <a:pt x="92361" y="438633"/>
                      </a:cubicBezTo>
                      <a:cubicBezTo>
                        <a:pt x="75692" y="520919"/>
                        <a:pt x="36269" y="683373"/>
                        <a:pt x="20923" y="740258"/>
                      </a:cubicBezTo>
                      <a:cubicBezTo>
                        <a:pt x="5577" y="797143"/>
                        <a:pt x="-1566" y="787618"/>
                        <a:pt x="286" y="779945"/>
                      </a:cubicBezTo>
                      <a:cubicBezTo>
                        <a:pt x="2138" y="772272"/>
                        <a:pt x="26744" y="705597"/>
                        <a:pt x="32036" y="694220"/>
                      </a:cubicBezTo>
                      <a:cubicBezTo>
                        <a:pt x="37328" y="682843"/>
                        <a:pt x="19865" y="754545"/>
                        <a:pt x="32036" y="711683"/>
                      </a:cubicBezTo>
                      <a:cubicBezTo>
                        <a:pt x="44207" y="668821"/>
                        <a:pt x="92626" y="491814"/>
                        <a:pt x="105061" y="437045"/>
                      </a:cubicBezTo>
                      <a:cubicBezTo>
                        <a:pt x="117496" y="382276"/>
                        <a:pt x="98711" y="424345"/>
                        <a:pt x="106648" y="383070"/>
                      </a:cubicBezTo>
                      <a:cubicBezTo>
                        <a:pt x="114585" y="341795"/>
                        <a:pt x="149775" y="217705"/>
                        <a:pt x="152686" y="189395"/>
                      </a:cubicBezTo>
                      <a:cubicBezTo>
                        <a:pt x="155596" y="161085"/>
                        <a:pt x="129138" y="202889"/>
                        <a:pt x="124111" y="213208"/>
                      </a:cubicBezTo>
                      <a:cubicBezTo>
                        <a:pt x="119084" y="223527"/>
                        <a:pt x="115909" y="280148"/>
                        <a:pt x="122523" y="251308"/>
                      </a:cubicBezTo>
                      <a:cubicBezTo>
                        <a:pt x="129137" y="222468"/>
                        <a:pt x="155861" y="49960"/>
                        <a:pt x="160623" y="1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" name="フリーフォーム: 図形 116">
                  <a:extLst>
                    <a:ext uri="{FF2B5EF4-FFF2-40B4-BE49-F238E27FC236}">
                      <a16:creationId xmlns:a16="http://schemas.microsoft.com/office/drawing/2014/main" id="{CF177E45-5A9D-417A-8959-54410AAE20D7}"/>
                    </a:ext>
                  </a:extLst>
                </p:cNvPr>
                <p:cNvSpPr/>
                <p:nvPr/>
              </p:nvSpPr>
              <p:spPr>
                <a:xfrm>
                  <a:off x="5578239" y="2323600"/>
                  <a:ext cx="106763" cy="679063"/>
                </a:xfrm>
                <a:custGeom>
                  <a:avLst/>
                  <a:gdLst>
                    <a:gd name="connsiteX0" fmla="*/ 36749 w 106763"/>
                    <a:gd name="connsiteY0" fmla="*/ 211638 h 679063"/>
                    <a:gd name="connsiteX1" fmla="*/ 39924 w 106763"/>
                    <a:gd name="connsiteY1" fmla="*/ 292600 h 679063"/>
                    <a:gd name="connsiteX2" fmla="*/ 68499 w 106763"/>
                    <a:gd name="connsiteY2" fmla="*/ 392613 h 679063"/>
                    <a:gd name="connsiteX3" fmla="*/ 46274 w 106763"/>
                    <a:gd name="connsiteY3" fmla="*/ 376738 h 679063"/>
                    <a:gd name="connsiteX4" fmla="*/ 106599 w 106763"/>
                    <a:gd name="connsiteY4" fmla="*/ 675188 h 679063"/>
                    <a:gd name="connsiteX5" fmla="*/ 65324 w 106763"/>
                    <a:gd name="connsiteY5" fmla="*/ 554538 h 679063"/>
                    <a:gd name="connsiteX6" fmla="*/ 103424 w 106763"/>
                    <a:gd name="connsiteY6" fmla="*/ 673600 h 679063"/>
                    <a:gd name="connsiteX7" fmla="*/ 60561 w 106763"/>
                    <a:gd name="connsiteY7" fmla="*/ 619625 h 679063"/>
                    <a:gd name="connsiteX8" fmla="*/ 236 w 106763"/>
                    <a:gd name="connsiteY8" fmla="*/ 560888 h 679063"/>
                    <a:gd name="connsiteX9" fmla="*/ 84374 w 106763"/>
                    <a:gd name="connsiteY9" fmla="*/ 610100 h 679063"/>
                    <a:gd name="connsiteX10" fmla="*/ 49449 w 106763"/>
                    <a:gd name="connsiteY10" fmla="*/ 479925 h 679063"/>
                    <a:gd name="connsiteX11" fmla="*/ 30399 w 106763"/>
                    <a:gd name="connsiteY11" fmla="*/ 344988 h 679063"/>
                    <a:gd name="connsiteX12" fmla="*/ 14524 w 106763"/>
                    <a:gd name="connsiteY12" fmla="*/ 5263 h 679063"/>
                    <a:gd name="connsiteX13" fmla="*/ 22461 w 106763"/>
                    <a:gd name="connsiteY13" fmla="*/ 144963 h 679063"/>
                    <a:gd name="connsiteX14" fmla="*/ 36749 w 106763"/>
                    <a:gd name="connsiteY14" fmla="*/ 211638 h 67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763" h="679063">
                      <a:moveTo>
                        <a:pt x="36749" y="211638"/>
                      </a:moveTo>
                      <a:cubicBezTo>
                        <a:pt x="39659" y="236244"/>
                        <a:pt x="34632" y="262438"/>
                        <a:pt x="39924" y="292600"/>
                      </a:cubicBezTo>
                      <a:cubicBezTo>
                        <a:pt x="45216" y="322762"/>
                        <a:pt x="67441" y="378590"/>
                        <a:pt x="68499" y="392613"/>
                      </a:cubicBezTo>
                      <a:cubicBezTo>
                        <a:pt x="69557" y="406636"/>
                        <a:pt x="39924" y="329642"/>
                        <a:pt x="46274" y="376738"/>
                      </a:cubicBezTo>
                      <a:cubicBezTo>
                        <a:pt x="52624" y="423834"/>
                        <a:pt x="103424" y="645555"/>
                        <a:pt x="106599" y="675188"/>
                      </a:cubicBezTo>
                      <a:cubicBezTo>
                        <a:pt x="109774" y="704821"/>
                        <a:pt x="65853" y="554803"/>
                        <a:pt x="65324" y="554538"/>
                      </a:cubicBezTo>
                      <a:cubicBezTo>
                        <a:pt x="64795" y="554273"/>
                        <a:pt x="104218" y="662752"/>
                        <a:pt x="103424" y="673600"/>
                      </a:cubicBezTo>
                      <a:cubicBezTo>
                        <a:pt x="102630" y="684448"/>
                        <a:pt x="77759" y="638410"/>
                        <a:pt x="60561" y="619625"/>
                      </a:cubicBezTo>
                      <a:cubicBezTo>
                        <a:pt x="43363" y="600840"/>
                        <a:pt x="-3733" y="562476"/>
                        <a:pt x="236" y="560888"/>
                      </a:cubicBezTo>
                      <a:cubicBezTo>
                        <a:pt x="4205" y="559301"/>
                        <a:pt x="76172" y="623594"/>
                        <a:pt x="84374" y="610100"/>
                      </a:cubicBezTo>
                      <a:cubicBezTo>
                        <a:pt x="92576" y="596606"/>
                        <a:pt x="58445" y="524110"/>
                        <a:pt x="49449" y="479925"/>
                      </a:cubicBezTo>
                      <a:cubicBezTo>
                        <a:pt x="40453" y="435740"/>
                        <a:pt x="36220" y="424098"/>
                        <a:pt x="30399" y="344988"/>
                      </a:cubicBezTo>
                      <a:cubicBezTo>
                        <a:pt x="24578" y="265878"/>
                        <a:pt x="15847" y="38600"/>
                        <a:pt x="14524" y="5263"/>
                      </a:cubicBezTo>
                      <a:cubicBezTo>
                        <a:pt x="13201" y="-28074"/>
                        <a:pt x="20609" y="106334"/>
                        <a:pt x="22461" y="144963"/>
                      </a:cubicBezTo>
                      <a:cubicBezTo>
                        <a:pt x="24313" y="183592"/>
                        <a:pt x="33839" y="187032"/>
                        <a:pt x="36749" y="2116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" name="フリーフォーム: 図形 117">
                  <a:extLst>
                    <a:ext uri="{FF2B5EF4-FFF2-40B4-BE49-F238E27FC236}">
                      <a16:creationId xmlns:a16="http://schemas.microsoft.com/office/drawing/2014/main" id="{7421ED1A-F144-4B18-B857-397E66925E84}"/>
                    </a:ext>
                  </a:extLst>
                </p:cNvPr>
                <p:cNvSpPr/>
                <p:nvPr/>
              </p:nvSpPr>
              <p:spPr>
                <a:xfrm>
                  <a:off x="6165684" y="2808998"/>
                  <a:ext cx="321935" cy="540685"/>
                </a:xfrm>
                <a:custGeom>
                  <a:avLst/>
                  <a:gdLst>
                    <a:gd name="connsiteX0" fmla="*/ 320841 w 321935"/>
                    <a:gd name="connsiteY0" fmla="*/ 2465 h 540685"/>
                    <a:gd name="connsiteX1" fmla="*/ 268454 w 321935"/>
                    <a:gd name="connsiteY1" fmla="*/ 78665 h 540685"/>
                    <a:gd name="connsiteX2" fmla="*/ 212891 w 321935"/>
                    <a:gd name="connsiteY2" fmla="*/ 204077 h 540685"/>
                    <a:gd name="connsiteX3" fmla="*/ 231941 w 321935"/>
                    <a:gd name="connsiteY3" fmla="*/ 108827 h 540685"/>
                    <a:gd name="connsiteX4" fmla="*/ 176379 w 321935"/>
                    <a:gd name="connsiteY4" fmla="*/ 364415 h 540685"/>
                    <a:gd name="connsiteX5" fmla="*/ 184316 w 321935"/>
                    <a:gd name="connsiteY5" fmla="*/ 339015 h 540685"/>
                    <a:gd name="connsiteX6" fmla="*/ 95416 w 321935"/>
                    <a:gd name="connsiteY6" fmla="*/ 473952 h 540685"/>
                    <a:gd name="connsiteX7" fmla="*/ 166 w 321935"/>
                    <a:gd name="connsiteY7" fmla="*/ 540627 h 540685"/>
                    <a:gd name="connsiteX8" fmla="*/ 73191 w 321935"/>
                    <a:gd name="connsiteY8" fmla="*/ 485065 h 540685"/>
                    <a:gd name="connsiteX9" fmla="*/ 104941 w 321935"/>
                    <a:gd name="connsiteY9" fmla="*/ 450140 h 540685"/>
                    <a:gd name="connsiteX10" fmla="*/ 193841 w 321935"/>
                    <a:gd name="connsiteY10" fmla="*/ 323140 h 540685"/>
                    <a:gd name="connsiteX11" fmla="*/ 217654 w 321935"/>
                    <a:gd name="connsiteY11" fmla="*/ 169152 h 540685"/>
                    <a:gd name="connsiteX12" fmla="*/ 320841 w 321935"/>
                    <a:gd name="connsiteY12" fmla="*/ 2465 h 540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935" h="540685">
                      <a:moveTo>
                        <a:pt x="320841" y="2465"/>
                      </a:moveTo>
                      <a:cubicBezTo>
                        <a:pt x="329308" y="-12616"/>
                        <a:pt x="286446" y="45063"/>
                        <a:pt x="268454" y="78665"/>
                      </a:cubicBezTo>
                      <a:cubicBezTo>
                        <a:pt x="250462" y="112267"/>
                        <a:pt x="218977" y="199050"/>
                        <a:pt x="212891" y="204077"/>
                      </a:cubicBezTo>
                      <a:cubicBezTo>
                        <a:pt x="206805" y="209104"/>
                        <a:pt x="238026" y="82104"/>
                        <a:pt x="231941" y="108827"/>
                      </a:cubicBezTo>
                      <a:cubicBezTo>
                        <a:pt x="225856" y="135550"/>
                        <a:pt x="184316" y="326050"/>
                        <a:pt x="176379" y="364415"/>
                      </a:cubicBezTo>
                      <a:cubicBezTo>
                        <a:pt x="168442" y="402780"/>
                        <a:pt x="197810" y="320759"/>
                        <a:pt x="184316" y="339015"/>
                      </a:cubicBezTo>
                      <a:cubicBezTo>
                        <a:pt x="170822" y="357271"/>
                        <a:pt x="126108" y="440350"/>
                        <a:pt x="95416" y="473952"/>
                      </a:cubicBezTo>
                      <a:cubicBezTo>
                        <a:pt x="64724" y="507554"/>
                        <a:pt x="3870" y="538775"/>
                        <a:pt x="166" y="540627"/>
                      </a:cubicBezTo>
                      <a:cubicBezTo>
                        <a:pt x="-3538" y="542479"/>
                        <a:pt x="55729" y="500146"/>
                        <a:pt x="73191" y="485065"/>
                      </a:cubicBezTo>
                      <a:cubicBezTo>
                        <a:pt x="90653" y="469984"/>
                        <a:pt x="84833" y="477128"/>
                        <a:pt x="104941" y="450140"/>
                      </a:cubicBezTo>
                      <a:cubicBezTo>
                        <a:pt x="125049" y="423153"/>
                        <a:pt x="175056" y="369971"/>
                        <a:pt x="193841" y="323140"/>
                      </a:cubicBezTo>
                      <a:cubicBezTo>
                        <a:pt x="212626" y="276309"/>
                        <a:pt x="196487" y="221010"/>
                        <a:pt x="217654" y="169152"/>
                      </a:cubicBezTo>
                      <a:cubicBezTo>
                        <a:pt x="238821" y="117294"/>
                        <a:pt x="312374" y="17546"/>
                        <a:pt x="320841" y="2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" name="フリーフォーム: 図形 118">
                  <a:extLst>
                    <a:ext uri="{FF2B5EF4-FFF2-40B4-BE49-F238E27FC236}">
                      <a16:creationId xmlns:a16="http://schemas.microsoft.com/office/drawing/2014/main" id="{5B0464F6-CF5E-425D-801D-F8A68D205DE9}"/>
                    </a:ext>
                  </a:extLst>
                </p:cNvPr>
                <p:cNvSpPr/>
                <p:nvPr/>
              </p:nvSpPr>
              <p:spPr>
                <a:xfrm>
                  <a:off x="6160814" y="2851228"/>
                  <a:ext cx="252890" cy="445020"/>
                </a:xfrm>
                <a:custGeom>
                  <a:avLst/>
                  <a:gdLst>
                    <a:gd name="connsiteX0" fmla="*/ 251099 w 252890"/>
                    <a:gd name="connsiteY0" fmla="*/ 3097 h 445020"/>
                    <a:gd name="connsiteX1" fmla="*/ 89174 w 252890"/>
                    <a:gd name="connsiteY1" fmla="*/ 315835 h 445020"/>
                    <a:gd name="connsiteX2" fmla="*/ 274 w 252890"/>
                    <a:gd name="connsiteY2" fmla="*/ 444422 h 445020"/>
                    <a:gd name="connsiteX3" fmla="*/ 116161 w 252890"/>
                    <a:gd name="connsiteY3" fmla="*/ 271385 h 445020"/>
                    <a:gd name="connsiteX4" fmla="*/ 117749 w 252890"/>
                    <a:gd name="connsiteY4" fmla="*/ 306310 h 445020"/>
                    <a:gd name="connsiteX5" fmla="*/ 166961 w 252890"/>
                    <a:gd name="connsiteY5" fmla="*/ 145972 h 445020"/>
                    <a:gd name="connsiteX6" fmla="*/ 174899 w 252890"/>
                    <a:gd name="connsiteY6" fmla="*/ 155497 h 445020"/>
                    <a:gd name="connsiteX7" fmla="*/ 251099 w 252890"/>
                    <a:gd name="connsiteY7" fmla="*/ 3097 h 445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890" h="445020">
                      <a:moveTo>
                        <a:pt x="251099" y="3097"/>
                      </a:moveTo>
                      <a:cubicBezTo>
                        <a:pt x="236811" y="29820"/>
                        <a:pt x="130978" y="242281"/>
                        <a:pt x="89174" y="315835"/>
                      </a:cubicBezTo>
                      <a:cubicBezTo>
                        <a:pt x="47370" y="389389"/>
                        <a:pt x="-4224" y="451830"/>
                        <a:pt x="274" y="444422"/>
                      </a:cubicBezTo>
                      <a:cubicBezTo>
                        <a:pt x="4772" y="437014"/>
                        <a:pt x="96582" y="294404"/>
                        <a:pt x="116161" y="271385"/>
                      </a:cubicBezTo>
                      <a:cubicBezTo>
                        <a:pt x="135740" y="248366"/>
                        <a:pt x="109282" y="327212"/>
                        <a:pt x="117749" y="306310"/>
                      </a:cubicBezTo>
                      <a:cubicBezTo>
                        <a:pt x="126216" y="285408"/>
                        <a:pt x="157436" y="171107"/>
                        <a:pt x="166961" y="145972"/>
                      </a:cubicBezTo>
                      <a:cubicBezTo>
                        <a:pt x="176486" y="120837"/>
                        <a:pt x="159818" y="180368"/>
                        <a:pt x="174899" y="155497"/>
                      </a:cubicBezTo>
                      <a:cubicBezTo>
                        <a:pt x="189980" y="130626"/>
                        <a:pt x="265387" y="-23626"/>
                        <a:pt x="251099" y="30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" name="フリーフォーム: 図形 119">
                  <a:extLst>
                    <a:ext uri="{FF2B5EF4-FFF2-40B4-BE49-F238E27FC236}">
                      <a16:creationId xmlns:a16="http://schemas.microsoft.com/office/drawing/2014/main" id="{99BA6B55-CC6D-42A5-A62E-25940B2AC188}"/>
                    </a:ext>
                  </a:extLst>
                </p:cNvPr>
                <p:cNvSpPr/>
                <p:nvPr/>
              </p:nvSpPr>
              <p:spPr>
                <a:xfrm>
                  <a:off x="6038722" y="2843383"/>
                  <a:ext cx="341792" cy="462124"/>
                </a:xfrm>
                <a:custGeom>
                  <a:avLst/>
                  <a:gdLst>
                    <a:gd name="connsiteX0" fmla="*/ 341441 w 341792"/>
                    <a:gd name="connsiteY0" fmla="*/ 3005 h 462124"/>
                    <a:gd name="connsiteX1" fmla="*/ 292228 w 341792"/>
                    <a:gd name="connsiteY1" fmla="*/ 68092 h 462124"/>
                    <a:gd name="connsiteX2" fmla="*/ 158878 w 341792"/>
                    <a:gd name="connsiteY2" fmla="*/ 280817 h 462124"/>
                    <a:gd name="connsiteX3" fmla="*/ 271591 w 341792"/>
                    <a:gd name="connsiteY3" fmla="*/ 130005 h 462124"/>
                    <a:gd name="connsiteX4" fmla="*/ 209678 w 341792"/>
                    <a:gd name="connsiteY4" fmla="*/ 204617 h 462124"/>
                    <a:gd name="connsiteX5" fmla="*/ 95378 w 341792"/>
                    <a:gd name="connsiteY5" fmla="*/ 368130 h 462124"/>
                    <a:gd name="connsiteX6" fmla="*/ 195391 w 341792"/>
                    <a:gd name="connsiteY6" fmla="*/ 271292 h 462124"/>
                    <a:gd name="connsiteX7" fmla="*/ 130303 w 341792"/>
                    <a:gd name="connsiteY7" fmla="*/ 357017 h 462124"/>
                    <a:gd name="connsiteX8" fmla="*/ 128 w 341792"/>
                    <a:gd name="connsiteY8" fmla="*/ 461792 h 462124"/>
                    <a:gd name="connsiteX9" fmla="*/ 155703 w 341792"/>
                    <a:gd name="connsiteY9" fmla="*/ 320505 h 462124"/>
                    <a:gd name="connsiteX10" fmla="*/ 162053 w 341792"/>
                    <a:gd name="connsiteY10" fmla="*/ 312567 h 462124"/>
                    <a:gd name="connsiteX11" fmla="*/ 258891 w 341792"/>
                    <a:gd name="connsiteY11" fmla="*/ 128417 h 462124"/>
                    <a:gd name="connsiteX12" fmla="*/ 271591 w 341792"/>
                    <a:gd name="connsiteY12" fmla="*/ 147467 h 462124"/>
                    <a:gd name="connsiteX13" fmla="*/ 341441 w 341792"/>
                    <a:gd name="connsiteY13" fmla="*/ 3005 h 4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792" h="462124">
                      <a:moveTo>
                        <a:pt x="341441" y="3005"/>
                      </a:moveTo>
                      <a:cubicBezTo>
                        <a:pt x="344881" y="-10224"/>
                        <a:pt x="322655" y="21790"/>
                        <a:pt x="292228" y="68092"/>
                      </a:cubicBezTo>
                      <a:cubicBezTo>
                        <a:pt x="261801" y="114394"/>
                        <a:pt x="162317" y="270498"/>
                        <a:pt x="158878" y="280817"/>
                      </a:cubicBezTo>
                      <a:cubicBezTo>
                        <a:pt x="155438" y="291136"/>
                        <a:pt x="263124" y="142705"/>
                        <a:pt x="271591" y="130005"/>
                      </a:cubicBezTo>
                      <a:cubicBezTo>
                        <a:pt x="280058" y="117305"/>
                        <a:pt x="239047" y="164930"/>
                        <a:pt x="209678" y="204617"/>
                      </a:cubicBezTo>
                      <a:cubicBezTo>
                        <a:pt x="180309" y="244304"/>
                        <a:pt x="97759" y="357018"/>
                        <a:pt x="95378" y="368130"/>
                      </a:cubicBezTo>
                      <a:cubicBezTo>
                        <a:pt x="92997" y="379243"/>
                        <a:pt x="189570" y="273144"/>
                        <a:pt x="195391" y="271292"/>
                      </a:cubicBezTo>
                      <a:cubicBezTo>
                        <a:pt x="201212" y="269440"/>
                        <a:pt x="162847" y="325267"/>
                        <a:pt x="130303" y="357017"/>
                      </a:cubicBezTo>
                      <a:cubicBezTo>
                        <a:pt x="97759" y="388767"/>
                        <a:pt x="-4105" y="467877"/>
                        <a:pt x="128" y="461792"/>
                      </a:cubicBezTo>
                      <a:cubicBezTo>
                        <a:pt x="4361" y="455707"/>
                        <a:pt x="128716" y="345376"/>
                        <a:pt x="155703" y="320505"/>
                      </a:cubicBezTo>
                      <a:cubicBezTo>
                        <a:pt x="182690" y="295634"/>
                        <a:pt x="144855" y="344582"/>
                        <a:pt x="162053" y="312567"/>
                      </a:cubicBezTo>
                      <a:cubicBezTo>
                        <a:pt x="179251" y="280552"/>
                        <a:pt x="240635" y="155934"/>
                        <a:pt x="258891" y="128417"/>
                      </a:cubicBezTo>
                      <a:cubicBezTo>
                        <a:pt x="277147" y="100900"/>
                        <a:pt x="257039" y="167840"/>
                        <a:pt x="271591" y="147467"/>
                      </a:cubicBezTo>
                      <a:cubicBezTo>
                        <a:pt x="286143" y="127094"/>
                        <a:pt x="338001" y="16234"/>
                        <a:pt x="341441" y="30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" name="フリーフォーム: 図形 120">
                  <a:extLst>
                    <a:ext uri="{FF2B5EF4-FFF2-40B4-BE49-F238E27FC236}">
                      <a16:creationId xmlns:a16="http://schemas.microsoft.com/office/drawing/2014/main" id="{588809E4-DB1B-4609-8D2D-281FDF7449F1}"/>
                    </a:ext>
                  </a:extLst>
                </p:cNvPr>
                <p:cNvSpPr/>
                <p:nvPr/>
              </p:nvSpPr>
              <p:spPr>
                <a:xfrm>
                  <a:off x="6476795" y="2559024"/>
                  <a:ext cx="149452" cy="482626"/>
                </a:xfrm>
                <a:custGeom>
                  <a:avLst/>
                  <a:gdLst>
                    <a:gd name="connsiteX0" fmla="*/ 136730 w 149452"/>
                    <a:gd name="connsiteY0" fmla="*/ 26 h 482626"/>
                    <a:gd name="connsiteX1" fmla="*/ 149430 w 149452"/>
                    <a:gd name="connsiteY1" fmla="*/ 171476 h 482626"/>
                    <a:gd name="connsiteX2" fmla="*/ 133555 w 149452"/>
                    <a:gd name="connsiteY2" fmla="*/ 96864 h 482626"/>
                    <a:gd name="connsiteX3" fmla="*/ 127205 w 149452"/>
                    <a:gd name="connsiteY3" fmla="*/ 187351 h 482626"/>
                    <a:gd name="connsiteX4" fmla="*/ 90693 w 149452"/>
                    <a:gd name="connsiteY4" fmla="*/ 346101 h 482626"/>
                    <a:gd name="connsiteX5" fmla="*/ 51005 w 149452"/>
                    <a:gd name="connsiteY5" fmla="*/ 406426 h 482626"/>
                    <a:gd name="connsiteX6" fmla="*/ 70055 w 149452"/>
                    <a:gd name="connsiteY6" fmla="*/ 346101 h 482626"/>
                    <a:gd name="connsiteX7" fmla="*/ 205 w 149452"/>
                    <a:gd name="connsiteY7" fmla="*/ 482626 h 482626"/>
                    <a:gd name="connsiteX8" fmla="*/ 51005 w 149452"/>
                    <a:gd name="connsiteY8" fmla="*/ 346101 h 482626"/>
                    <a:gd name="connsiteX9" fmla="*/ 117680 w 149452"/>
                    <a:gd name="connsiteY9" fmla="*/ 206401 h 482626"/>
                    <a:gd name="connsiteX10" fmla="*/ 124030 w 149452"/>
                    <a:gd name="connsiteY10" fmla="*/ 185764 h 482626"/>
                    <a:gd name="connsiteX11" fmla="*/ 136730 w 149452"/>
                    <a:gd name="connsiteY11" fmla="*/ 26 h 48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452" h="482626">
                      <a:moveTo>
                        <a:pt x="136730" y="26"/>
                      </a:moveTo>
                      <a:cubicBezTo>
                        <a:pt x="140963" y="-2355"/>
                        <a:pt x="149959" y="155336"/>
                        <a:pt x="149430" y="171476"/>
                      </a:cubicBezTo>
                      <a:cubicBezTo>
                        <a:pt x="148901" y="187616"/>
                        <a:pt x="137259" y="94218"/>
                        <a:pt x="133555" y="96864"/>
                      </a:cubicBezTo>
                      <a:cubicBezTo>
                        <a:pt x="129851" y="99510"/>
                        <a:pt x="134349" y="145812"/>
                        <a:pt x="127205" y="187351"/>
                      </a:cubicBezTo>
                      <a:cubicBezTo>
                        <a:pt x="120061" y="228891"/>
                        <a:pt x="103393" y="309589"/>
                        <a:pt x="90693" y="346101"/>
                      </a:cubicBezTo>
                      <a:cubicBezTo>
                        <a:pt x="77993" y="382614"/>
                        <a:pt x="54445" y="406426"/>
                        <a:pt x="51005" y="406426"/>
                      </a:cubicBezTo>
                      <a:cubicBezTo>
                        <a:pt x="47565" y="406426"/>
                        <a:pt x="78522" y="333401"/>
                        <a:pt x="70055" y="346101"/>
                      </a:cubicBezTo>
                      <a:cubicBezTo>
                        <a:pt x="61588" y="358801"/>
                        <a:pt x="3380" y="482626"/>
                        <a:pt x="205" y="482626"/>
                      </a:cubicBezTo>
                      <a:cubicBezTo>
                        <a:pt x="-2970" y="482626"/>
                        <a:pt x="31426" y="392139"/>
                        <a:pt x="51005" y="346101"/>
                      </a:cubicBezTo>
                      <a:cubicBezTo>
                        <a:pt x="70584" y="300064"/>
                        <a:pt x="105509" y="233124"/>
                        <a:pt x="117680" y="206401"/>
                      </a:cubicBezTo>
                      <a:cubicBezTo>
                        <a:pt x="129851" y="179678"/>
                        <a:pt x="121384" y="218043"/>
                        <a:pt x="124030" y="185764"/>
                      </a:cubicBezTo>
                      <a:cubicBezTo>
                        <a:pt x="126676" y="153485"/>
                        <a:pt x="132497" y="2407"/>
                        <a:pt x="136730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" name="フリーフォーム: 図形 121">
                  <a:extLst>
                    <a:ext uri="{FF2B5EF4-FFF2-40B4-BE49-F238E27FC236}">
                      <a16:creationId xmlns:a16="http://schemas.microsoft.com/office/drawing/2014/main" id="{3AF92F0E-5721-4470-89B9-8406B0427326}"/>
                    </a:ext>
                  </a:extLst>
                </p:cNvPr>
                <p:cNvSpPr/>
                <p:nvPr/>
              </p:nvSpPr>
              <p:spPr>
                <a:xfrm>
                  <a:off x="5844495" y="1733045"/>
                  <a:ext cx="427829" cy="54833"/>
                </a:xfrm>
                <a:custGeom>
                  <a:avLst/>
                  <a:gdLst>
                    <a:gd name="connsiteX0" fmla="*/ 680 w 427829"/>
                    <a:gd name="connsiteY0" fmla="*/ 25905 h 54833"/>
                    <a:gd name="connsiteX1" fmla="*/ 135618 w 427829"/>
                    <a:gd name="connsiteY1" fmla="*/ 505 h 54833"/>
                    <a:gd name="connsiteX2" fmla="*/ 222930 w 427829"/>
                    <a:gd name="connsiteY2" fmla="*/ 8443 h 54833"/>
                    <a:gd name="connsiteX3" fmla="*/ 288018 w 427829"/>
                    <a:gd name="connsiteY3" fmla="*/ 2093 h 54833"/>
                    <a:gd name="connsiteX4" fmla="*/ 384855 w 427829"/>
                    <a:gd name="connsiteY4" fmla="*/ 30668 h 54833"/>
                    <a:gd name="connsiteX5" fmla="*/ 427718 w 427829"/>
                    <a:gd name="connsiteY5" fmla="*/ 30668 h 54833"/>
                    <a:gd name="connsiteX6" fmla="*/ 373743 w 427829"/>
                    <a:gd name="connsiteY6" fmla="*/ 40193 h 54833"/>
                    <a:gd name="connsiteX7" fmla="*/ 203880 w 427829"/>
                    <a:gd name="connsiteY7" fmla="*/ 51305 h 54833"/>
                    <a:gd name="connsiteX8" fmla="*/ 87993 w 427829"/>
                    <a:gd name="connsiteY8" fmla="*/ 52893 h 54833"/>
                    <a:gd name="connsiteX9" fmla="*/ 680 w 427829"/>
                    <a:gd name="connsiteY9" fmla="*/ 25905 h 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7829" h="54833">
                      <a:moveTo>
                        <a:pt x="680" y="25905"/>
                      </a:moveTo>
                      <a:cubicBezTo>
                        <a:pt x="8617" y="17174"/>
                        <a:pt x="98576" y="3415"/>
                        <a:pt x="135618" y="505"/>
                      </a:cubicBezTo>
                      <a:cubicBezTo>
                        <a:pt x="172660" y="-2405"/>
                        <a:pt x="197530" y="8178"/>
                        <a:pt x="222930" y="8443"/>
                      </a:cubicBezTo>
                      <a:cubicBezTo>
                        <a:pt x="248330" y="8708"/>
                        <a:pt x="261031" y="-1611"/>
                        <a:pt x="288018" y="2093"/>
                      </a:cubicBezTo>
                      <a:cubicBezTo>
                        <a:pt x="315005" y="5797"/>
                        <a:pt x="361572" y="25906"/>
                        <a:pt x="384855" y="30668"/>
                      </a:cubicBezTo>
                      <a:cubicBezTo>
                        <a:pt x="408138" y="35431"/>
                        <a:pt x="429570" y="29081"/>
                        <a:pt x="427718" y="30668"/>
                      </a:cubicBezTo>
                      <a:cubicBezTo>
                        <a:pt x="425866" y="32255"/>
                        <a:pt x="411049" y="36754"/>
                        <a:pt x="373743" y="40193"/>
                      </a:cubicBezTo>
                      <a:cubicBezTo>
                        <a:pt x="336437" y="43632"/>
                        <a:pt x="251505" y="49188"/>
                        <a:pt x="203880" y="51305"/>
                      </a:cubicBezTo>
                      <a:cubicBezTo>
                        <a:pt x="156255" y="53422"/>
                        <a:pt x="119743" y="57126"/>
                        <a:pt x="87993" y="52893"/>
                      </a:cubicBezTo>
                      <a:cubicBezTo>
                        <a:pt x="56243" y="48660"/>
                        <a:pt x="-7257" y="34636"/>
                        <a:pt x="680" y="2590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" name="フリーフォーム: 図形 124">
                  <a:extLst>
                    <a:ext uri="{FF2B5EF4-FFF2-40B4-BE49-F238E27FC236}">
                      <a16:creationId xmlns:a16="http://schemas.microsoft.com/office/drawing/2014/main" id="{33637221-43B2-4043-B0CB-7DC8DAE2B586}"/>
                    </a:ext>
                  </a:extLst>
                </p:cNvPr>
                <p:cNvSpPr/>
                <p:nvPr/>
              </p:nvSpPr>
              <p:spPr>
                <a:xfrm>
                  <a:off x="5849634" y="1768446"/>
                  <a:ext cx="419419" cy="117988"/>
                </a:xfrm>
                <a:custGeom>
                  <a:avLst/>
                  <a:gdLst>
                    <a:gd name="connsiteX0" fmla="*/ 304 w 419419"/>
                    <a:gd name="connsiteY0" fmla="*/ 15904 h 117988"/>
                    <a:gd name="connsiteX1" fmla="*/ 86029 w 419419"/>
                    <a:gd name="connsiteY1" fmla="*/ 101629 h 117988"/>
                    <a:gd name="connsiteX2" fmla="*/ 84441 w 419419"/>
                    <a:gd name="connsiteY2" fmla="*/ 96867 h 117988"/>
                    <a:gd name="connsiteX3" fmla="*/ 171754 w 419419"/>
                    <a:gd name="connsiteY3" fmla="*/ 115917 h 117988"/>
                    <a:gd name="connsiteX4" fmla="*/ 135241 w 419419"/>
                    <a:gd name="connsiteY4" fmla="*/ 107979 h 117988"/>
                    <a:gd name="connsiteX5" fmla="*/ 232079 w 419419"/>
                    <a:gd name="connsiteY5" fmla="*/ 115917 h 117988"/>
                    <a:gd name="connsiteX6" fmla="*/ 227316 w 419419"/>
                    <a:gd name="connsiteY6" fmla="*/ 111154 h 117988"/>
                    <a:gd name="connsiteX7" fmla="*/ 309866 w 419419"/>
                    <a:gd name="connsiteY7" fmla="*/ 84167 h 117988"/>
                    <a:gd name="connsiteX8" fmla="*/ 274941 w 419419"/>
                    <a:gd name="connsiteY8" fmla="*/ 98454 h 117988"/>
                    <a:gd name="connsiteX9" fmla="*/ 320979 w 419419"/>
                    <a:gd name="connsiteY9" fmla="*/ 73054 h 117988"/>
                    <a:gd name="connsiteX10" fmla="*/ 365429 w 419419"/>
                    <a:gd name="connsiteY10" fmla="*/ 36542 h 117988"/>
                    <a:gd name="connsiteX11" fmla="*/ 359079 w 419419"/>
                    <a:gd name="connsiteY11" fmla="*/ 47654 h 117988"/>
                    <a:gd name="connsiteX12" fmla="*/ 419404 w 419419"/>
                    <a:gd name="connsiteY12" fmla="*/ 29 h 117988"/>
                    <a:gd name="connsiteX13" fmla="*/ 352729 w 419419"/>
                    <a:gd name="connsiteY13" fmla="*/ 41304 h 117988"/>
                    <a:gd name="connsiteX14" fmla="*/ 295579 w 419419"/>
                    <a:gd name="connsiteY14" fmla="*/ 88929 h 117988"/>
                    <a:gd name="connsiteX15" fmla="*/ 235254 w 419419"/>
                    <a:gd name="connsiteY15" fmla="*/ 112742 h 117988"/>
                    <a:gd name="connsiteX16" fmla="*/ 154291 w 419419"/>
                    <a:gd name="connsiteY16" fmla="*/ 117504 h 117988"/>
                    <a:gd name="connsiteX17" fmla="*/ 97141 w 419419"/>
                    <a:gd name="connsiteY17" fmla="*/ 104804 h 117988"/>
                    <a:gd name="connsiteX18" fmla="*/ 59041 w 419419"/>
                    <a:gd name="connsiteY18" fmla="*/ 74642 h 117988"/>
                    <a:gd name="connsiteX19" fmla="*/ 304 w 419419"/>
                    <a:gd name="connsiteY19" fmla="*/ 15904 h 11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9419" h="117988">
                      <a:moveTo>
                        <a:pt x="304" y="15904"/>
                      </a:moveTo>
                      <a:lnTo>
                        <a:pt x="86029" y="101629"/>
                      </a:lnTo>
                      <a:cubicBezTo>
                        <a:pt x="100052" y="115123"/>
                        <a:pt x="70154" y="94486"/>
                        <a:pt x="84441" y="96867"/>
                      </a:cubicBezTo>
                      <a:cubicBezTo>
                        <a:pt x="98728" y="99248"/>
                        <a:pt x="163287" y="114065"/>
                        <a:pt x="171754" y="115917"/>
                      </a:cubicBezTo>
                      <a:cubicBezTo>
                        <a:pt x="180221" y="117769"/>
                        <a:pt x="125187" y="107979"/>
                        <a:pt x="135241" y="107979"/>
                      </a:cubicBezTo>
                      <a:cubicBezTo>
                        <a:pt x="145295" y="107979"/>
                        <a:pt x="216733" y="115388"/>
                        <a:pt x="232079" y="115917"/>
                      </a:cubicBezTo>
                      <a:cubicBezTo>
                        <a:pt x="247425" y="116446"/>
                        <a:pt x="214352" y="116446"/>
                        <a:pt x="227316" y="111154"/>
                      </a:cubicBezTo>
                      <a:cubicBezTo>
                        <a:pt x="240280" y="105862"/>
                        <a:pt x="301929" y="86284"/>
                        <a:pt x="309866" y="84167"/>
                      </a:cubicBezTo>
                      <a:cubicBezTo>
                        <a:pt x="317803" y="82050"/>
                        <a:pt x="273089" y="100306"/>
                        <a:pt x="274941" y="98454"/>
                      </a:cubicBezTo>
                      <a:cubicBezTo>
                        <a:pt x="276793" y="96602"/>
                        <a:pt x="305898" y="83373"/>
                        <a:pt x="320979" y="73054"/>
                      </a:cubicBezTo>
                      <a:cubicBezTo>
                        <a:pt x="336060" y="62735"/>
                        <a:pt x="359079" y="40775"/>
                        <a:pt x="365429" y="36542"/>
                      </a:cubicBezTo>
                      <a:cubicBezTo>
                        <a:pt x="371779" y="32309"/>
                        <a:pt x="350083" y="53739"/>
                        <a:pt x="359079" y="47654"/>
                      </a:cubicBezTo>
                      <a:cubicBezTo>
                        <a:pt x="368075" y="41569"/>
                        <a:pt x="420462" y="1087"/>
                        <a:pt x="419404" y="29"/>
                      </a:cubicBezTo>
                      <a:cubicBezTo>
                        <a:pt x="418346" y="-1029"/>
                        <a:pt x="373366" y="26487"/>
                        <a:pt x="352729" y="41304"/>
                      </a:cubicBezTo>
                      <a:cubicBezTo>
                        <a:pt x="332092" y="56121"/>
                        <a:pt x="315158" y="77023"/>
                        <a:pt x="295579" y="88929"/>
                      </a:cubicBezTo>
                      <a:cubicBezTo>
                        <a:pt x="276000" y="100835"/>
                        <a:pt x="258802" y="107980"/>
                        <a:pt x="235254" y="112742"/>
                      </a:cubicBezTo>
                      <a:cubicBezTo>
                        <a:pt x="211706" y="117504"/>
                        <a:pt x="177310" y="118827"/>
                        <a:pt x="154291" y="117504"/>
                      </a:cubicBezTo>
                      <a:cubicBezTo>
                        <a:pt x="131272" y="116181"/>
                        <a:pt x="113016" y="111948"/>
                        <a:pt x="97141" y="104804"/>
                      </a:cubicBezTo>
                      <a:cubicBezTo>
                        <a:pt x="81266" y="97660"/>
                        <a:pt x="75709" y="88665"/>
                        <a:pt x="59041" y="74642"/>
                      </a:cubicBezTo>
                      <a:cubicBezTo>
                        <a:pt x="42373" y="60619"/>
                        <a:pt x="-4194" y="11406"/>
                        <a:pt x="304" y="15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" name="フリーフォーム: 図形 126">
                  <a:extLst>
                    <a:ext uri="{FF2B5EF4-FFF2-40B4-BE49-F238E27FC236}">
                      <a16:creationId xmlns:a16="http://schemas.microsoft.com/office/drawing/2014/main" id="{386D23EC-0226-4DB8-9330-E1CAA6C52A51}"/>
                    </a:ext>
                  </a:extLst>
                </p:cNvPr>
                <p:cNvSpPr/>
                <p:nvPr/>
              </p:nvSpPr>
              <p:spPr>
                <a:xfrm>
                  <a:off x="5930720" y="1801660"/>
                  <a:ext cx="255482" cy="22461"/>
                </a:xfrm>
                <a:custGeom>
                  <a:avLst/>
                  <a:gdLst>
                    <a:gd name="connsiteX0" fmla="*/ 180 w 255482"/>
                    <a:gd name="connsiteY0" fmla="*/ 9678 h 22461"/>
                    <a:gd name="connsiteX1" fmla="*/ 106543 w 255482"/>
                    <a:gd name="connsiteY1" fmla="*/ 22378 h 22461"/>
                    <a:gd name="connsiteX2" fmla="*/ 235130 w 255482"/>
                    <a:gd name="connsiteY2" fmla="*/ 14440 h 22461"/>
                    <a:gd name="connsiteX3" fmla="*/ 252593 w 255482"/>
                    <a:gd name="connsiteY3" fmla="*/ 153 h 22461"/>
                    <a:gd name="connsiteX4" fmla="*/ 208143 w 255482"/>
                    <a:gd name="connsiteY4" fmla="*/ 6503 h 22461"/>
                    <a:gd name="connsiteX5" fmla="*/ 131943 w 255482"/>
                    <a:gd name="connsiteY5" fmla="*/ 17615 h 22461"/>
                    <a:gd name="connsiteX6" fmla="*/ 180 w 255482"/>
                    <a:gd name="connsiteY6" fmla="*/ 9678 h 2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482" h="22461">
                      <a:moveTo>
                        <a:pt x="180" y="9678"/>
                      </a:moveTo>
                      <a:cubicBezTo>
                        <a:pt x="-4053" y="10472"/>
                        <a:pt x="67385" y="21584"/>
                        <a:pt x="106543" y="22378"/>
                      </a:cubicBezTo>
                      <a:cubicBezTo>
                        <a:pt x="145701" y="23172"/>
                        <a:pt x="210788" y="18144"/>
                        <a:pt x="235130" y="14440"/>
                      </a:cubicBezTo>
                      <a:cubicBezTo>
                        <a:pt x="259472" y="10736"/>
                        <a:pt x="257091" y="1476"/>
                        <a:pt x="252593" y="153"/>
                      </a:cubicBezTo>
                      <a:cubicBezTo>
                        <a:pt x="248095" y="-1170"/>
                        <a:pt x="208143" y="6503"/>
                        <a:pt x="208143" y="6503"/>
                      </a:cubicBezTo>
                      <a:cubicBezTo>
                        <a:pt x="188035" y="9413"/>
                        <a:pt x="163693" y="17880"/>
                        <a:pt x="131943" y="17615"/>
                      </a:cubicBezTo>
                      <a:cubicBezTo>
                        <a:pt x="100193" y="17350"/>
                        <a:pt x="4413" y="8884"/>
                        <a:pt x="180" y="96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" name="フリーフォーム: 図形 127">
                  <a:extLst>
                    <a:ext uri="{FF2B5EF4-FFF2-40B4-BE49-F238E27FC236}">
                      <a16:creationId xmlns:a16="http://schemas.microsoft.com/office/drawing/2014/main" id="{30F73FE2-B322-48BD-A976-AAF377C108D7}"/>
                    </a:ext>
                  </a:extLst>
                </p:cNvPr>
                <p:cNvSpPr/>
                <p:nvPr/>
              </p:nvSpPr>
              <p:spPr>
                <a:xfrm>
                  <a:off x="6184650" y="1269978"/>
                  <a:ext cx="123114" cy="12816"/>
                </a:xfrm>
                <a:custGeom>
                  <a:avLst/>
                  <a:gdLst>
                    <a:gd name="connsiteX0" fmla="*/ 250 w 123114"/>
                    <a:gd name="connsiteY0" fmla="*/ 12722 h 12816"/>
                    <a:gd name="connsiteX1" fmla="*/ 66925 w 123114"/>
                    <a:gd name="connsiteY1" fmla="*/ 22 h 12816"/>
                    <a:gd name="connsiteX2" fmla="*/ 122488 w 123114"/>
                    <a:gd name="connsiteY2" fmla="*/ 9547 h 12816"/>
                    <a:gd name="connsiteX3" fmla="*/ 92325 w 123114"/>
                    <a:gd name="connsiteY3" fmla="*/ 6372 h 12816"/>
                    <a:gd name="connsiteX4" fmla="*/ 250 w 123114"/>
                    <a:gd name="connsiteY4" fmla="*/ 12722 h 1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114" h="12816">
                      <a:moveTo>
                        <a:pt x="250" y="12722"/>
                      </a:moveTo>
                      <a:cubicBezTo>
                        <a:pt x="-3983" y="11664"/>
                        <a:pt x="46552" y="551"/>
                        <a:pt x="66925" y="22"/>
                      </a:cubicBezTo>
                      <a:cubicBezTo>
                        <a:pt x="87298" y="-507"/>
                        <a:pt x="118255" y="8489"/>
                        <a:pt x="122488" y="9547"/>
                      </a:cubicBezTo>
                      <a:cubicBezTo>
                        <a:pt x="126721" y="10605"/>
                        <a:pt x="108729" y="7166"/>
                        <a:pt x="92325" y="6372"/>
                      </a:cubicBezTo>
                      <a:cubicBezTo>
                        <a:pt x="75921" y="5578"/>
                        <a:pt x="4483" y="13780"/>
                        <a:pt x="250" y="12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" name="フリーフォーム: 図形 128">
                  <a:extLst>
                    <a:ext uri="{FF2B5EF4-FFF2-40B4-BE49-F238E27FC236}">
                      <a16:creationId xmlns:a16="http://schemas.microsoft.com/office/drawing/2014/main" id="{1F2B6257-F632-4A2B-8366-A5D0D8A3275D}"/>
                    </a:ext>
                  </a:extLst>
                </p:cNvPr>
                <p:cNvSpPr/>
                <p:nvPr/>
              </p:nvSpPr>
              <p:spPr>
                <a:xfrm>
                  <a:off x="5794375" y="1279525"/>
                  <a:ext cx="138138" cy="9687"/>
                </a:xfrm>
                <a:custGeom>
                  <a:avLst/>
                  <a:gdLst>
                    <a:gd name="connsiteX0" fmla="*/ 0 w 138138"/>
                    <a:gd name="connsiteY0" fmla="*/ 0 h 9687"/>
                    <a:gd name="connsiteX1" fmla="*/ 115888 w 138138"/>
                    <a:gd name="connsiteY1" fmla="*/ 3175 h 9687"/>
                    <a:gd name="connsiteX2" fmla="*/ 138113 w 138138"/>
                    <a:gd name="connsiteY2" fmla="*/ 9525 h 9687"/>
                    <a:gd name="connsiteX3" fmla="*/ 120650 w 138138"/>
                    <a:gd name="connsiteY3" fmla="*/ 7938 h 9687"/>
                    <a:gd name="connsiteX4" fmla="*/ 0 w 138138"/>
                    <a:gd name="connsiteY4" fmla="*/ 0 h 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38" h="9687">
                      <a:moveTo>
                        <a:pt x="0" y="0"/>
                      </a:moveTo>
                      <a:cubicBezTo>
                        <a:pt x="46434" y="794"/>
                        <a:pt x="92869" y="1588"/>
                        <a:pt x="115888" y="3175"/>
                      </a:cubicBezTo>
                      <a:cubicBezTo>
                        <a:pt x="138907" y="4762"/>
                        <a:pt x="137319" y="8731"/>
                        <a:pt x="138113" y="9525"/>
                      </a:cubicBezTo>
                      <a:cubicBezTo>
                        <a:pt x="138907" y="10319"/>
                        <a:pt x="120650" y="7938"/>
                        <a:pt x="120650" y="793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フリーフォーム: 図形 129">
                  <a:extLst>
                    <a:ext uri="{FF2B5EF4-FFF2-40B4-BE49-F238E27FC236}">
                      <a16:creationId xmlns:a16="http://schemas.microsoft.com/office/drawing/2014/main" id="{B38BFE51-A7AE-4713-B5CC-1331F78D0276}"/>
                    </a:ext>
                  </a:extLst>
                </p:cNvPr>
                <p:cNvSpPr/>
                <p:nvPr/>
              </p:nvSpPr>
              <p:spPr>
                <a:xfrm>
                  <a:off x="5860900" y="1839898"/>
                  <a:ext cx="334846" cy="91531"/>
                </a:xfrm>
                <a:custGeom>
                  <a:avLst/>
                  <a:gdLst>
                    <a:gd name="connsiteX0" fmla="*/ 150 w 334846"/>
                    <a:gd name="connsiteY0" fmla="*/ 15 h 91531"/>
                    <a:gd name="connsiteX1" fmla="*/ 92225 w 334846"/>
                    <a:gd name="connsiteY1" fmla="*/ 60340 h 91531"/>
                    <a:gd name="connsiteX2" fmla="*/ 90638 w 334846"/>
                    <a:gd name="connsiteY2" fmla="*/ 55577 h 91531"/>
                    <a:gd name="connsiteX3" fmla="*/ 225575 w 334846"/>
                    <a:gd name="connsiteY3" fmla="*/ 60340 h 91531"/>
                    <a:gd name="connsiteX4" fmla="*/ 193825 w 334846"/>
                    <a:gd name="connsiteY4" fmla="*/ 65102 h 91531"/>
                    <a:gd name="connsiteX5" fmla="*/ 333525 w 334846"/>
                    <a:gd name="connsiteY5" fmla="*/ 61927 h 91531"/>
                    <a:gd name="connsiteX6" fmla="*/ 262088 w 334846"/>
                    <a:gd name="connsiteY6" fmla="*/ 82565 h 91531"/>
                    <a:gd name="connsiteX7" fmla="*/ 228750 w 334846"/>
                    <a:gd name="connsiteY7" fmla="*/ 80977 h 91531"/>
                    <a:gd name="connsiteX8" fmla="*/ 189063 w 334846"/>
                    <a:gd name="connsiteY8" fmla="*/ 79390 h 91531"/>
                    <a:gd name="connsiteX9" fmla="*/ 150963 w 334846"/>
                    <a:gd name="connsiteY9" fmla="*/ 90502 h 91531"/>
                    <a:gd name="connsiteX10" fmla="*/ 135088 w 334846"/>
                    <a:gd name="connsiteY10" fmla="*/ 90502 h 91531"/>
                    <a:gd name="connsiteX11" fmla="*/ 162075 w 334846"/>
                    <a:gd name="connsiteY11" fmla="*/ 85740 h 91531"/>
                    <a:gd name="connsiteX12" fmla="*/ 73175 w 334846"/>
                    <a:gd name="connsiteY12" fmla="*/ 66690 h 91531"/>
                    <a:gd name="connsiteX13" fmla="*/ 150 w 334846"/>
                    <a:gd name="connsiteY13" fmla="*/ 15 h 9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4846" h="91531">
                      <a:moveTo>
                        <a:pt x="150" y="15"/>
                      </a:moveTo>
                      <a:cubicBezTo>
                        <a:pt x="3325" y="-1043"/>
                        <a:pt x="77144" y="51080"/>
                        <a:pt x="92225" y="60340"/>
                      </a:cubicBezTo>
                      <a:cubicBezTo>
                        <a:pt x="107306" y="69600"/>
                        <a:pt x="68413" y="55577"/>
                        <a:pt x="90638" y="55577"/>
                      </a:cubicBezTo>
                      <a:cubicBezTo>
                        <a:pt x="112863" y="55577"/>
                        <a:pt x="208377" y="58753"/>
                        <a:pt x="225575" y="60340"/>
                      </a:cubicBezTo>
                      <a:cubicBezTo>
                        <a:pt x="242773" y="61928"/>
                        <a:pt x="193825" y="65102"/>
                        <a:pt x="193825" y="65102"/>
                      </a:cubicBezTo>
                      <a:cubicBezTo>
                        <a:pt x="211817" y="65366"/>
                        <a:pt x="322148" y="59017"/>
                        <a:pt x="333525" y="61927"/>
                      </a:cubicBezTo>
                      <a:cubicBezTo>
                        <a:pt x="344902" y="64838"/>
                        <a:pt x="279551" y="79390"/>
                        <a:pt x="262088" y="82565"/>
                      </a:cubicBezTo>
                      <a:cubicBezTo>
                        <a:pt x="244626" y="85740"/>
                        <a:pt x="240921" y="81506"/>
                        <a:pt x="228750" y="80977"/>
                      </a:cubicBezTo>
                      <a:cubicBezTo>
                        <a:pt x="216579" y="80448"/>
                        <a:pt x="202027" y="77803"/>
                        <a:pt x="189063" y="79390"/>
                      </a:cubicBezTo>
                      <a:cubicBezTo>
                        <a:pt x="176099" y="80977"/>
                        <a:pt x="159959" y="88650"/>
                        <a:pt x="150963" y="90502"/>
                      </a:cubicBezTo>
                      <a:cubicBezTo>
                        <a:pt x="141967" y="92354"/>
                        <a:pt x="133236" y="91296"/>
                        <a:pt x="135088" y="90502"/>
                      </a:cubicBezTo>
                      <a:cubicBezTo>
                        <a:pt x="136940" y="89708"/>
                        <a:pt x="172394" y="89709"/>
                        <a:pt x="162075" y="85740"/>
                      </a:cubicBezTo>
                      <a:cubicBezTo>
                        <a:pt x="151756" y="81771"/>
                        <a:pt x="101485" y="78596"/>
                        <a:pt x="73175" y="66690"/>
                      </a:cubicBezTo>
                      <a:cubicBezTo>
                        <a:pt x="44865" y="54784"/>
                        <a:pt x="-3025" y="1073"/>
                        <a:pt x="150" y="15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" name="フリーフォーム: 図形 130">
                  <a:extLst>
                    <a:ext uri="{FF2B5EF4-FFF2-40B4-BE49-F238E27FC236}">
                      <a16:creationId xmlns:a16="http://schemas.microsoft.com/office/drawing/2014/main" id="{EA79C51C-69BA-4E32-B259-A6182DF4C7B4}"/>
                    </a:ext>
                  </a:extLst>
                </p:cNvPr>
                <p:cNvSpPr/>
                <p:nvPr/>
              </p:nvSpPr>
              <p:spPr>
                <a:xfrm>
                  <a:off x="6307468" y="1880834"/>
                  <a:ext cx="83407" cy="367072"/>
                </a:xfrm>
                <a:custGeom>
                  <a:avLst/>
                  <a:gdLst>
                    <a:gd name="connsiteX0" fmla="*/ 80632 w 83407"/>
                    <a:gd name="connsiteY0" fmla="*/ 1941 h 367072"/>
                    <a:gd name="connsiteX1" fmla="*/ 2845 w 83407"/>
                    <a:gd name="connsiteY1" fmla="*/ 113066 h 367072"/>
                    <a:gd name="connsiteX2" fmla="*/ 21895 w 83407"/>
                    <a:gd name="connsiteY2" fmla="*/ 260704 h 367072"/>
                    <a:gd name="connsiteX3" fmla="*/ 69520 w 83407"/>
                    <a:gd name="connsiteY3" fmla="*/ 122591 h 367072"/>
                    <a:gd name="connsiteX4" fmla="*/ 48882 w 83407"/>
                    <a:gd name="connsiteY4" fmla="*/ 365479 h 367072"/>
                    <a:gd name="connsiteX5" fmla="*/ 61582 w 83407"/>
                    <a:gd name="connsiteY5" fmla="*/ 219429 h 367072"/>
                    <a:gd name="connsiteX6" fmla="*/ 64757 w 83407"/>
                    <a:gd name="connsiteY6" fmla="*/ 55916 h 367072"/>
                    <a:gd name="connsiteX7" fmla="*/ 80632 w 83407"/>
                    <a:gd name="connsiteY7" fmla="*/ 1941 h 36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407" h="367072">
                      <a:moveTo>
                        <a:pt x="80632" y="1941"/>
                      </a:moveTo>
                      <a:cubicBezTo>
                        <a:pt x="70313" y="11466"/>
                        <a:pt x="12634" y="69939"/>
                        <a:pt x="2845" y="113066"/>
                      </a:cubicBezTo>
                      <a:cubicBezTo>
                        <a:pt x="-6944" y="156193"/>
                        <a:pt x="10783" y="259117"/>
                        <a:pt x="21895" y="260704"/>
                      </a:cubicBezTo>
                      <a:cubicBezTo>
                        <a:pt x="33007" y="262291"/>
                        <a:pt x="65022" y="105129"/>
                        <a:pt x="69520" y="122591"/>
                      </a:cubicBezTo>
                      <a:cubicBezTo>
                        <a:pt x="74018" y="140053"/>
                        <a:pt x="50205" y="349339"/>
                        <a:pt x="48882" y="365479"/>
                      </a:cubicBezTo>
                      <a:cubicBezTo>
                        <a:pt x="47559" y="381619"/>
                        <a:pt x="58936" y="271023"/>
                        <a:pt x="61582" y="219429"/>
                      </a:cubicBezTo>
                      <a:cubicBezTo>
                        <a:pt x="64228" y="167835"/>
                        <a:pt x="59994" y="92693"/>
                        <a:pt x="64757" y="55916"/>
                      </a:cubicBezTo>
                      <a:cubicBezTo>
                        <a:pt x="69519" y="19139"/>
                        <a:pt x="90951" y="-7584"/>
                        <a:pt x="80632" y="19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" name="フリーフォーム: 図形 131">
                  <a:extLst>
                    <a:ext uri="{FF2B5EF4-FFF2-40B4-BE49-F238E27FC236}">
                      <a16:creationId xmlns:a16="http://schemas.microsoft.com/office/drawing/2014/main" id="{A2B1B198-4F15-4034-906B-279555AF6729}"/>
                    </a:ext>
                  </a:extLst>
                </p:cNvPr>
                <p:cNvSpPr/>
                <p:nvPr/>
              </p:nvSpPr>
              <p:spPr>
                <a:xfrm>
                  <a:off x="6285147" y="1981881"/>
                  <a:ext cx="30075" cy="223400"/>
                </a:xfrm>
                <a:custGeom>
                  <a:avLst/>
                  <a:gdLst>
                    <a:gd name="connsiteX0" fmla="*/ 29928 w 30075"/>
                    <a:gd name="connsiteY0" fmla="*/ 2494 h 223400"/>
                    <a:gd name="connsiteX1" fmla="*/ 12466 w 30075"/>
                    <a:gd name="connsiteY1" fmla="*/ 216807 h 223400"/>
                    <a:gd name="connsiteX2" fmla="*/ 10878 w 30075"/>
                    <a:gd name="connsiteY2" fmla="*/ 162832 h 223400"/>
                    <a:gd name="connsiteX3" fmla="*/ 1353 w 30075"/>
                    <a:gd name="connsiteY3" fmla="*/ 104094 h 223400"/>
                    <a:gd name="connsiteX4" fmla="*/ 29928 w 30075"/>
                    <a:gd name="connsiteY4" fmla="*/ 2494 h 22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5" h="223400">
                      <a:moveTo>
                        <a:pt x="29928" y="2494"/>
                      </a:moveTo>
                      <a:cubicBezTo>
                        <a:pt x="31780" y="21280"/>
                        <a:pt x="15641" y="190084"/>
                        <a:pt x="12466" y="216807"/>
                      </a:cubicBezTo>
                      <a:cubicBezTo>
                        <a:pt x="9291" y="243530"/>
                        <a:pt x="12730" y="181618"/>
                        <a:pt x="10878" y="162832"/>
                      </a:cubicBezTo>
                      <a:cubicBezTo>
                        <a:pt x="9026" y="144047"/>
                        <a:pt x="-4203" y="131875"/>
                        <a:pt x="1353" y="104094"/>
                      </a:cubicBezTo>
                      <a:cubicBezTo>
                        <a:pt x="6909" y="76313"/>
                        <a:pt x="28076" y="-16292"/>
                        <a:pt x="29928" y="2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フリーフォーム: 図形 132">
                  <a:extLst>
                    <a:ext uri="{FF2B5EF4-FFF2-40B4-BE49-F238E27FC236}">
                      <a16:creationId xmlns:a16="http://schemas.microsoft.com/office/drawing/2014/main" id="{FDB1B139-1E31-4654-B84E-BBE4952E4183}"/>
                    </a:ext>
                  </a:extLst>
                </p:cNvPr>
                <p:cNvSpPr/>
                <p:nvPr/>
              </p:nvSpPr>
              <p:spPr>
                <a:xfrm>
                  <a:off x="5814550" y="1990548"/>
                  <a:ext cx="119544" cy="418137"/>
                </a:xfrm>
                <a:custGeom>
                  <a:avLst/>
                  <a:gdLst>
                    <a:gd name="connsiteX0" fmla="*/ 463 w 119544"/>
                    <a:gd name="connsiteY0" fmla="*/ 177 h 418137"/>
                    <a:gd name="connsiteX1" fmla="*/ 46500 w 119544"/>
                    <a:gd name="connsiteY1" fmla="*/ 190677 h 418137"/>
                    <a:gd name="connsiteX2" fmla="*/ 27450 w 119544"/>
                    <a:gd name="connsiteY2" fmla="*/ 117652 h 418137"/>
                    <a:gd name="connsiteX3" fmla="*/ 48088 w 119544"/>
                    <a:gd name="connsiteY3" fmla="*/ 220840 h 418137"/>
                    <a:gd name="connsiteX4" fmla="*/ 76663 w 119544"/>
                    <a:gd name="connsiteY4" fmla="*/ 343077 h 418137"/>
                    <a:gd name="connsiteX5" fmla="*/ 119525 w 119544"/>
                    <a:gd name="connsiteY5" fmla="*/ 417690 h 418137"/>
                    <a:gd name="connsiteX6" fmla="*/ 81425 w 119544"/>
                    <a:gd name="connsiteY6" fmla="*/ 309740 h 418137"/>
                    <a:gd name="connsiteX7" fmla="*/ 25863 w 119544"/>
                    <a:gd name="connsiteY7" fmla="*/ 158927 h 418137"/>
                    <a:gd name="connsiteX8" fmla="*/ 463 w 119544"/>
                    <a:gd name="connsiteY8" fmla="*/ 177 h 41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544" h="418137">
                      <a:moveTo>
                        <a:pt x="463" y="177"/>
                      </a:moveTo>
                      <a:cubicBezTo>
                        <a:pt x="3902" y="5469"/>
                        <a:pt x="42002" y="171098"/>
                        <a:pt x="46500" y="190677"/>
                      </a:cubicBezTo>
                      <a:cubicBezTo>
                        <a:pt x="50998" y="210256"/>
                        <a:pt x="27185" y="112625"/>
                        <a:pt x="27450" y="117652"/>
                      </a:cubicBezTo>
                      <a:cubicBezTo>
                        <a:pt x="27715" y="122679"/>
                        <a:pt x="39886" y="183269"/>
                        <a:pt x="48088" y="220840"/>
                      </a:cubicBezTo>
                      <a:cubicBezTo>
                        <a:pt x="56290" y="258411"/>
                        <a:pt x="64757" y="310269"/>
                        <a:pt x="76663" y="343077"/>
                      </a:cubicBezTo>
                      <a:cubicBezTo>
                        <a:pt x="88569" y="375885"/>
                        <a:pt x="118731" y="423246"/>
                        <a:pt x="119525" y="417690"/>
                      </a:cubicBezTo>
                      <a:cubicBezTo>
                        <a:pt x="120319" y="412134"/>
                        <a:pt x="97035" y="352867"/>
                        <a:pt x="81425" y="309740"/>
                      </a:cubicBezTo>
                      <a:cubicBezTo>
                        <a:pt x="65815" y="266613"/>
                        <a:pt x="38298" y="208669"/>
                        <a:pt x="25863" y="158927"/>
                      </a:cubicBezTo>
                      <a:cubicBezTo>
                        <a:pt x="13428" y="109185"/>
                        <a:pt x="-2976" y="-5115"/>
                        <a:pt x="463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フリーフォーム: 図形 133">
                  <a:extLst>
                    <a:ext uri="{FF2B5EF4-FFF2-40B4-BE49-F238E27FC236}">
                      <a16:creationId xmlns:a16="http://schemas.microsoft.com/office/drawing/2014/main" id="{9E48A64E-8898-4ED2-B290-3EB11F566A63}"/>
                    </a:ext>
                  </a:extLst>
                </p:cNvPr>
                <p:cNvSpPr/>
                <p:nvPr/>
              </p:nvSpPr>
              <p:spPr>
                <a:xfrm>
                  <a:off x="5817240" y="1935034"/>
                  <a:ext cx="485133" cy="235378"/>
                </a:xfrm>
                <a:custGeom>
                  <a:avLst/>
                  <a:gdLst>
                    <a:gd name="connsiteX0" fmla="*/ 948 w 485133"/>
                    <a:gd name="connsiteY0" fmla="*/ 129 h 235378"/>
                    <a:gd name="connsiteX1" fmla="*/ 180335 w 485133"/>
                    <a:gd name="connsiteY1" fmla="*/ 108079 h 235378"/>
                    <a:gd name="connsiteX2" fmla="*/ 93023 w 485133"/>
                    <a:gd name="connsiteY2" fmla="*/ 69979 h 235378"/>
                    <a:gd name="connsiteX3" fmla="*/ 253360 w 485133"/>
                    <a:gd name="connsiteY3" fmla="*/ 101729 h 235378"/>
                    <a:gd name="connsiteX4" fmla="*/ 178748 w 485133"/>
                    <a:gd name="connsiteY4" fmla="*/ 101729 h 235378"/>
                    <a:gd name="connsiteX5" fmla="*/ 481960 w 485133"/>
                    <a:gd name="connsiteY5" fmla="*/ 44579 h 235378"/>
                    <a:gd name="connsiteX6" fmla="*/ 331148 w 485133"/>
                    <a:gd name="connsiteY6" fmla="*/ 101729 h 235378"/>
                    <a:gd name="connsiteX7" fmla="*/ 229548 w 485133"/>
                    <a:gd name="connsiteY7" fmla="*/ 179516 h 235378"/>
                    <a:gd name="connsiteX8" fmla="*/ 172398 w 485133"/>
                    <a:gd name="connsiteY8" fmla="*/ 235079 h 235378"/>
                    <a:gd name="connsiteX9" fmla="*/ 159698 w 485133"/>
                    <a:gd name="connsiteY9" fmla="*/ 198566 h 235378"/>
                    <a:gd name="connsiteX10" fmla="*/ 112073 w 485133"/>
                    <a:gd name="connsiteY10" fmla="*/ 133479 h 235378"/>
                    <a:gd name="connsiteX11" fmla="*/ 948 w 485133"/>
                    <a:gd name="connsiteY11" fmla="*/ 129 h 2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133" h="235378">
                      <a:moveTo>
                        <a:pt x="948" y="129"/>
                      </a:moveTo>
                      <a:cubicBezTo>
                        <a:pt x="12325" y="-4104"/>
                        <a:pt x="164989" y="96437"/>
                        <a:pt x="180335" y="108079"/>
                      </a:cubicBezTo>
                      <a:cubicBezTo>
                        <a:pt x="195681" y="119721"/>
                        <a:pt x="80852" y="71037"/>
                        <a:pt x="93023" y="69979"/>
                      </a:cubicBezTo>
                      <a:cubicBezTo>
                        <a:pt x="105194" y="68921"/>
                        <a:pt x="239073" y="96437"/>
                        <a:pt x="253360" y="101729"/>
                      </a:cubicBezTo>
                      <a:cubicBezTo>
                        <a:pt x="267647" y="107021"/>
                        <a:pt x="140648" y="111254"/>
                        <a:pt x="178748" y="101729"/>
                      </a:cubicBezTo>
                      <a:cubicBezTo>
                        <a:pt x="216848" y="92204"/>
                        <a:pt x="456560" y="44579"/>
                        <a:pt x="481960" y="44579"/>
                      </a:cubicBezTo>
                      <a:cubicBezTo>
                        <a:pt x="507360" y="44579"/>
                        <a:pt x="373217" y="79240"/>
                        <a:pt x="331148" y="101729"/>
                      </a:cubicBezTo>
                      <a:cubicBezTo>
                        <a:pt x="289079" y="124219"/>
                        <a:pt x="256006" y="157291"/>
                        <a:pt x="229548" y="179516"/>
                      </a:cubicBezTo>
                      <a:cubicBezTo>
                        <a:pt x="203090" y="201741"/>
                        <a:pt x="184040" y="231904"/>
                        <a:pt x="172398" y="235079"/>
                      </a:cubicBezTo>
                      <a:cubicBezTo>
                        <a:pt x="160756" y="238254"/>
                        <a:pt x="169752" y="215499"/>
                        <a:pt x="159698" y="198566"/>
                      </a:cubicBezTo>
                      <a:cubicBezTo>
                        <a:pt x="149644" y="181633"/>
                        <a:pt x="140383" y="162848"/>
                        <a:pt x="112073" y="133479"/>
                      </a:cubicBezTo>
                      <a:cubicBezTo>
                        <a:pt x="83763" y="104110"/>
                        <a:pt x="-10429" y="4362"/>
                        <a:pt x="948" y="12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" name="フリーフォーム: 図形 134">
                  <a:extLst>
                    <a:ext uri="{FF2B5EF4-FFF2-40B4-BE49-F238E27FC236}">
                      <a16:creationId xmlns:a16="http://schemas.microsoft.com/office/drawing/2014/main" id="{06794C35-B6E4-4E07-A0EC-C341BEA940A2}"/>
                    </a:ext>
                  </a:extLst>
                </p:cNvPr>
                <p:cNvSpPr/>
                <p:nvPr/>
              </p:nvSpPr>
              <p:spPr>
                <a:xfrm>
                  <a:off x="5836141" y="1966720"/>
                  <a:ext cx="158153" cy="403760"/>
                </a:xfrm>
                <a:custGeom>
                  <a:avLst/>
                  <a:gdLst>
                    <a:gd name="connsiteX0" fmla="*/ 2684 w 158153"/>
                    <a:gd name="connsiteY0" fmla="*/ 1780 h 403760"/>
                    <a:gd name="connsiteX1" fmla="*/ 147147 w 158153"/>
                    <a:gd name="connsiteY1" fmla="*/ 181168 h 403760"/>
                    <a:gd name="connsiteX2" fmla="*/ 143972 w 158153"/>
                    <a:gd name="connsiteY2" fmla="*/ 398655 h 403760"/>
                    <a:gd name="connsiteX3" fmla="*/ 110634 w 158153"/>
                    <a:gd name="connsiteY3" fmla="*/ 330393 h 403760"/>
                    <a:gd name="connsiteX4" fmla="*/ 93172 w 158153"/>
                    <a:gd name="connsiteY4" fmla="*/ 278005 h 403760"/>
                    <a:gd name="connsiteX5" fmla="*/ 64597 w 158153"/>
                    <a:gd name="connsiteY5" fmla="*/ 135130 h 403760"/>
                    <a:gd name="connsiteX6" fmla="*/ 91584 w 158153"/>
                    <a:gd name="connsiteY6" fmla="*/ 190693 h 403760"/>
                    <a:gd name="connsiteX7" fmla="*/ 56659 w 158153"/>
                    <a:gd name="connsiteY7" fmla="*/ 95443 h 403760"/>
                    <a:gd name="connsiteX8" fmla="*/ 2684 w 158153"/>
                    <a:gd name="connsiteY8" fmla="*/ 1780 h 40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153" h="403760">
                      <a:moveTo>
                        <a:pt x="2684" y="1780"/>
                      </a:moveTo>
                      <a:cubicBezTo>
                        <a:pt x="17765" y="16068"/>
                        <a:pt x="123599" y="115022"/>
                        <a:pt x="147147" y="181168"/>
                      </a:cubicBezTo>
                      <a:cubicBezTo>
                        <a:pt x="170695" y="247314"/>
                        <a:pt x="150057" y="373784"/>
                        <a:pt x="143972" y="398655"/>
                      </a:cubicBezTo>
                      <a:cubicBezTo>
                        <a:pt x="137887" y="423526"/>
                        <a:pt x="119101" y="350501"/>
                        <a:pt x="110634" y="330393"/>
                      </a:cubicBezTo>
                      <a:cubicBezTo>
                        <a:pt x="102167" y="310285"/>
                        <a:pt x="100845" y="310549"/>
                        <a:pt x="93172" y="278005"/>
                      </a:cubicBezTo>
                      <a:cubicBezTo>
                        <a:pt x="85499" y="245461"/>
                        <a:pt x="64862" y="149682"/>
                        <a:pt x="64597" y="135130"/>
                      </a:cubicBezTo>
                      <a:cubicBezTo>
                        <a:pt x="64332" y="120578"/>
                        <a:pt x="92907" y="197308"/>
                        <a:pt x="91584" y="190693"/>
                      </a:cubicBezTo>
                      <a:cubicBezTo>
                        <a:pt x="90261" y="184078"/>
                        <a:pt x="73063" y="127987"/>
                        <a:pt x="56659" y="95443"/>
                      </a:cubicBezTo>
                      <a:cubicBezTo>
                        <a:pt x="40255" y="62899"/>
                        <a:pt x="-12397" y="-12508"/>
                        <a:pt x="2684" y="178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" name="フリーフォーム: 図形 135">
                  <a:extLst>
                    <a:ext uri="{FF2B5EF4-FFF2-40B4-BE49-F238E27FC236}">
                      <a16:creationId xmlns:a16="http://schemas.microsoft.com/office/drawing/2014/main" id="{B7DDD094-8045-46D7-969E-AE909D68F96C}"/>
                    </a:ext>
                  </a:extLst>
                </p:cNvPr>
                <p:cNvSpPr/>
                <p:nvPr/>
              </p:nvSpPr>
              <p:spPr>
                <a:xfrm>
                  <a:off x="6000132" y="1934176"/>
                  <a:ext cx="353185" cy="209123"/>
                </a:xfrm>
                <a:custGeom>
                  <a:avLst/>
                  <a:gdLst>
                    <a:gd name="connsiteX0" fmla="*/ 353043 w 353185"/>
                    <a:gd name="connsiteY0" fmla="*/ 987 h 209123"/>
                    <a:gd name="connsiteX1" fmla="*/ 259381 w 353185"/>
                    <a:gd name="connsiteY1" fmla="*/ 126399 h 209123"/>
                    <a:gd name="connsiteX2" fmla="*/ 248268 w 353185"/>
                    <a:gd name="connsiteY2" fmla="*/ 150212 h 209123"/>
                    <a:gd name="connsiteX3" fmla="*/ 243506 w 353185"/>
                    <a:gd name="connsiteY3" fmla="*/ 208949 h 209123"/>
                    <a:gd name="connsiteX4" fmla="*/ 226043 w 353185"/>
                    <a:gd name="connsiteY4" fmla="*/ 169262 h 209123"/>
                    <a:gd name="connsiteX5" fmla="*/ 226043 w 353185"/>
                    <a:gd name="connsiteY5" fmla="*/ 199424 h 209123"/>
                    <a:gd name="connsiteX6" fmla="*/ 168893 w 353185"/>
                    <a:gd name="connsiteY6" fmla="*/ 148624 h 209123"/>
                    <a:gd name="connsiteX7" fmla="*/ 618 w 353185"/>
                    <a:gd name="connsiteY7" fmla="*/ 135924 h 209123"/>
                    <a:gd name="connsiteX8" fmla="*/ 235568 w 353185"/>
                    <a:gd name="connsiteY8" fmla="*/ 72424 h 209123"/>
                    <a:gd name="connsiteX9" fmla="*/ 353043 w 353185"/>
                    <a:gd name="connsiteY9" fmla="*/ 987 h 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3185" h="209123">
                      <a:moveTo>
                        <a:pt x="353043" y="987"/>
                      </a:moveTo>
                      <a:cubicBezTo>
                        <a:pt x="357012" y="9983"/>
                        <a:pt x="276843" y="101528"/>
                        <a:pt x="259381" y="126399"/>
                      </a:cubicBezTo>
                      <a:cubicBezTo>
                        <a:pt x="241919" y="151270"/>
                        <a:pt x="250914" y="136454"/>
                        <a:pt x="248268" y="150212"/>
                      </a:cubicBezTo>
                      <a:cubicBezTo>
                        <a:pt x="245622" y="163970"/>
                        <a:pt x="247210" y="205774"/>
                        <a:pt x="243506" y="208949"/>
                      </a:cubicBezTo>
                      <a:cubicBezTo>
                        <a:pt x="239802" y="212124"/>
                        <a:pt x="228953" y="170849"/>
                        <a:pt x="226043" y="169262"/>
                      </a:cubicBezTo>
                      <a:cubicBezTo>
                        <a:pt x="223133" y="167675"/>
                        <a:pt x="235568" y="202864"/>
                        <a:pt x="226043" y="199424"/>
                      </a:cubicBezTo>
                      <a:cubicBezTo>
                        <a:pt x="216518" y="195984"/>
                        <a:pt x="206464" y="159207"/>
                        <a:pt x="168893" y="148624"/>
                      </a:cubicBezTo>
                      <a:cubicBezTo>
                        <a:pt x="131322" y="138041"/>
                        <a:pt x="-10494" y="148624"/>
                        <a:pt x="618" y="135924"/>
                      </a:cubicBezTo>
                      <a:cubicBezTo>
                        <a:pt x="11730" y="123224"/>
                        <a:pt x="172597" y="98088"/>
                        <a:pt x="235568" y="72424"/>
                      </a:cubicBezTo>
                      <a:cubicBezTo>
                        <a:pt x="298539" y="46760"/>
                        <a:pt x="349074" y="-8009"/>
                        <a:pt x="353043" y="98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F6CBA072-95BC-40B4-905D-2D45F8AC11D2}"/>
                    </a:ext>
                  </a:extLst>
                </p:cNvPr>
                <p:cNvSpPr/>
                <p:nvPr/>
              </p:nvSpPr>
              <p:spPr>
                <a:xfrm>
                  <a:off x="5938760" y="1631943"/>
                  <a:ext cx="230481" cy="97315"/>
                </a:xfrm>
                <a:custGeom>
                  <a:avLst/>
                  <a:gdLst>
                    <a:gd name="connsiteX0" fmla="*/ 78 w 230481"/>
                    <a:gd name="connsiteY0" fmla="*/ 28582 h 97315"/>
                    <a:gd name="connsiteX1" fmla="*/ 71515 w 230481"/>
                    <a:gd name="connsiteY1" fmla="*/ 33345 h 97315"/>
                    <a:gd name="connsiteX2" fmla="*/ 90565 w 230481"/>
                    <a:gd name="connsiteY2" fmla="*/ 57157 h 97315"/>
                    <a:gd name="connsiteX3" fmla="*/ 147715 w 230481"/>
                    <a:gd name="connsiteY3" fmla="*/ 33345 h 97315"/>
                    <a:gd name="connsiteX4" fmla="*/ 173115 w 230481"/>
                    <a:gd name="connsiteY4" fmla="*/ 25407 h 97315"/>
                    <a:gd name="connsiteX5" fmla="*/ 200103 w 230481"/>
                    <a:gd name="connsiteY5" fmla="*/ 31757 h 97315"/>
                    <a:gd name="connsiteX6" fmla="*/ 230265 w 230481"/>
                    <a:gd name="connsiteY6" fmla="*/ 7 h 97315"/>
                    <a:gd name="connsiteX7" fmla="*/ 211215 w 230481"/>
                    <a:gd name="connsiteY7" fmla="*/ 34932 h 97315"/>
                    <a:gd name="connsiteX8" fmla="*/ 166765 w 230481"/>
                    <a:gd name="connsiteY8" fmla="*/ 61920 h 97315"/>
                    <a:gd name="connsiteX9" fmla="*/ 112790 w 230481"/>
                    <a:gd name="connsiteY9" fmla="*/ 96845 h 97315"/>
                    <a:gd name="connsiteX10" fmla="*/ 104853 w 230481"/>
                    <a:gd name="connsiteY10" fmla="*/ 80970 h 97315"/>
                    <a:gd name="connsiteX11" fmla="*/ 68340 w 230481"/>
                    <a:gd name="connsiteY11" fmla="*/ 65095 h 97315"/>
                    <a:gd name="connsiteX12" fmla="*/ 57228 w 230481"/>
                    <a:gd name="connsiteY12" fmla="*/ 60332 h 97315"/>
                    <a:gd name="connsiteX13" fmla="*/ 78 w 230481"/>
                    <a:gd name="connsiteY13" fmla="*/ 28582 h 9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0481" h="97315">
                      <a:moveTo>
                        <a:pt x="78" y="28582"/>
                      </a:moveTo>
                      <a:cubicBezTo>
                        <a:pt x="2459" y="24084"/>
                        <a:pt x="56434" y="28583"/>
                        <a:pt x="71515" y="33345"/>
                      </a:cubicBezTo>
                      <a:cubicBezTo>
                        <a:pt x="86596" y="38107"/>
                        <a:pt x="77865" y="57157"/>
                        <a:pt x="90565" y="57157"/>
                      </a:cubicBezTo>
                      <a:cubicBezTo>
                        <a:pt x="103265" y="57157"/>
                        <a:pt x="133957" y="38637"/>
                        <a:pt x="147715" y="33345"/>
                      </a:cubicBezTo>
                      <a:cubicBezTo>
                        <a:pt x="161473" y="28053"/>
                        <a:pt x="164384" y="25672"/>
                        <a:pt x="173115" y="25407"/>
                      </a:cubicBezTo>
                      <a:cubicBezTo>
                        <a:pt x="181846" y="25142"/>
                        <a:pt x="190578" y="35990"/>
                        <a:pt x="200103" y="31757"/>
                      </a:cubicBezTo>
                      <a:cubicBezTo>
                        <a:pt x="209628" y="27524"/>
                        <a:pt x="228413" y="-522"/>
                        <a:pt x="230265" y="7"/>
                      </a:cubicBezTo>
                      <a:cubicBezTo>
                        <a:pt x="232117" y="536"/>
                        <a:pt x="221798" y="24613"/>
                        <a:pt x="211215" y="34932"/>
                      </a:cubicBezTo>
                      <a:cubicBezTo>
                        <a:pt x="200632" y="45251"/>
                        <a:pt x="183169" y="51601"/>
                        <a:pt x="166765" y="61920"/>
                      </a:cubicBezTo>
                      <a:cubicBezTo>
                        <a:pt x="150361" y="72239"/>
                        <a:pt x="123109" y="93670"/>
                        <a:pt x="112790" y="96845"/>
                      </a:cubicBezTo>
                      <a:cubicBezTo>
                        <a:pt x="102471" y="100020"/>
                        <a:pt x="112261" y="86262"/>
                        <a:pt x="104853" y="80970"/>
                      </a:cubicBezTo>
                      <a:cubicBezTo>
                        <a:pt x="97445" y="75678"/>
                        <a:pt x="76278" y="68535"/>
                        <a:pt x="68340" y="65095"/>
                      </a:cubicBezTo>
                      <a:cubicBezTo>
                        <a:pt x="60403" y="61655"/>
                        <a:pt x="64107" y="63507"/>
                        <a:pt x="57228" y="60332"/>
                      </a:cubicBezTo>
                      <a:cubicBezTo>
                        <a:pt x="50349" y="57157"/>
                        <a:pt x="-2303" y="33080"/>
                        <a:pt x="78" y="2858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" name="フリーフォーム: 図形 138">
                  <a:extLst>
                    <a:ext uri="{FF2B5EF4-FFF2-40B4-BE49-F238E27FC236}">
                      <a16:creationId xmlns:a16="http://schemas.microsoft.com/office/drawing/2014/main" id="{BE33BF4A-9138-4752-80D2-8EC38F922331}"/>
                    </a:ext>
                  </a:extLst>
                </p:cNvPr>
                <p:cNvSpPr/>
                <p:nvPr/>
              </p:nvSpPr>
              <p:spPr>
                <a:xfrm>
                  <a:off x="5992768" y="1681155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フリーフォーム: 図形 139">
                  <a:extLst>
                    <a:ext uri="{FF2B5EF4-FFF2-40B4-BE49-F238E27FC236}">
                      <a16:creationId xmlns:a16="http://schemas.microsoft.com/office/drawing/2014/main" id="{3581680F-17CA-424B-B368-73D3FABD9E6C}"/>
                    </a:ext>
                  </a:extLst>
                </p:cNvPr>
                <p:cNvSpPr/>
                <p:nvPr/>
              </p:nvSpPr>
              <p:spPr>
                <a:xfrm flipH="1">
                  <a:off x="6041136" y="1682742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" name="フリーフォーム: 図形 141">
                  <a:extLst>
                    <a:ext uri="{FF2B5EF4-FFF2-40B4-BE49-F238E27FC236}">
                      <a16:creationId xmlns:a16="http://schemas.microsoft.com/office/drawing/2014/main" id="{408386BD-03D4-4560-A7C9-0581B72D599A}"/>
                    </a:ext>
                  </a:extLst>
                </p:cNvPr>
                <p:cNvSpPr/>
                <p:nvPr/>
              </p:nvSpPr>
              <p:spPr>
                <a:xfrm>
                  <a:off x="5831961" y="1761994"/>
                  <a:ext cx="451170" cy="130787"/>
                </a:xfrm>
                <a:custGeom>
                  <a:avLst/>
                  <a:gdLst>
                    <a:gd name="connsiteX0" fmla="*/ 2102 w 451170"/>
                    <a:gd name="connsiteY0" fmla="*/ 14419 h 130787"/>
                    <a:gd name="connsiteX1" fmla="*/ 146564 w 451170"/>
                    <a:gd name="connsiteY1" fmla="*/ 71569 h 130787"/>
                    <a:gd name="connsiteX2" fmla="*/ 164027 w 451170"/>
                    <a:gd name="connsiteY2" fmla="*/ 63631 h 130787"/>
                    <a:gd name="connsiteX3" fmla="*/ 294202 w 451170"/>
                    <a:gd name="connsiteY3" fmla="*/ 60456 h 130787"/>
                    <a:gd name="connsiteX4" fmla="*/ 448189 w 451170"/>
                    <a:gd name="connsiteY4" fmla="*/ 131 h 130787"/>
                    <a:gd name="connsiteX5" fmla="*/ 389452 w 451170"/>
                    <a:gd name="connsiteY5" fmla="*/ 46169 h 130787"/>
                    <a:gd name="connsiteX6" fmla="*/ 310077 w 451170"/>
                    <a:gd name="connsiteY6" fmla="*/ 108081 h 130787"/>
                    <a:gd name="connsiteX7" fmla="*/ 233877 w 451170"/>
                    <a:gd name="connsiteY7" fmla="*/ 128719 h 130787"/>
                    <a:gd name="connsiteX8" fmla="*/ 148152 w 451170"/>
                    <a:gd name="connsiteY8" fmla="*/ 123956 h 130787"/>
                    <a:gd name="connsiteX9" fmla="*/ 65602 w 451170"/>
                    <a:gd name="connsiteY9" fmla="*/ 74744 h 130787"/>
                    <a:gd name="connsiteX10" fmla="*/ 2102 w 451170"/>
                    <a:gd name="connsiteY10" fmla="*/ 14419 h 130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170" h="130787">
                      <a:moveTo>
                        <a:pt x="2102" y="14419"/>
                      </a:moveTo>
                      <a:cubicBezTo>
                        <a:pt x="15596" y="13890"/>
                        <a:pt x="119577" y="63367"/>
                        <a:pt x="146564" y="71569"/>
                      </a:cubicBezTo>
                      <a:cubicBezTo>
                        <a:pt x="173552" y="79771"/>
                        <a:pt x="139421" y="65483"/>
                        <a:pt x="164027" y="63631"/>
                      </a:cubicBezTo>
                      <a:cubicBezTo>
                        <a:pt x="188633" y="61779"/>
                        <a:pt x="246842" y="71039"/>
                        <a:pt x="294202" y="60456"/>
                      </a:cubicBezTo>
                      <a:cubicBezTo>
                        <a:pt x="341562" y="49873"/>
                        <a:pt x="432314" y="2512"/>
                        <a:pt x="448189" y="131"/>
                      </a:cubicBezTo>
                      <a:cubicBezTo>
                        <a:pt x="464064" y="-2250"/>
                        <a:pt x="412471" y="28177"/>
                        <a:pt x="389452" y="46169"/>
                      </a:cubicBezTo>
                      <a:cubicBezTo>
                        <a:pt x="366433" y="64161"/>
                        <a:pt x="336006" y="94323"/>
                        <a:pt x="310077" y="108081"/>
                      </a:cubicBezTo>
                      <a:cubicBezTo>
                        <a:pt x="284148" y="121839"/>
                        <a:pt x="260865" y="126073"/>
                        <a:pt x="233877" y="128719"/>
                      </a:cubicBezTo>
                      <a:cubicBezTo>
                        <a:pt x="206890" y="131365"/>
                        <a:pt x="176198" y="132952"/>
                        <a:pt x="148152" y="123956"/>
                      </a:cubicBezTo>
                      <a:cubicBezTo>
                        <a:pt x="120106" y="114960"/>
                        <a:pt x="87562" y="90354"/>
                        <a:pt x="65602" y="74744"/>
                      </a:cubicBezTo>
                      <a:cubicBezTo>
                        <a:pt x="43642" y="59134"/>
                        <a:pt x="-11392" y="14948"/>
                        <a:pt x="2102" y="14419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" name="フリーフォーム: 図形 142">
                  <a:extLst>
                    <a:ext uri="{FF2B5EF4-FFF2-40B4-BE49-F238E27FC236}">
                      <a16:creationId xmlns:a16="http://schemas.microsoft.com/office/drawing/2014/main" id="{D796BF74-BA87-4D06-BFCE-9086F9C23FF6}"/>
                    </a:ext>
                  </a:extLst>
                </p:cNvPr>
                <p:cNvSpPr/>
                <p:nvPr/>
              </p:nvSpPr>
              <p:spPr>
                <a:xfrm>
                  <a:off x="5944149" y="1761936"/>
                  <a:ext cx="199061" cy="9747"/>
                </a:xfrm>
                <a:custGeom>
                  <a:avLst/>
                  <a:gdLst>
                    <a:gd name="connsiteX0" fmla="*/ 1039 w 199061"/>
                    <a:gd name="connsiteY0" fmla="*/ 189 h 9747"/>
                    <a:gd name="connsiteX1" fmla="*/ 186776 w 199061"/>
                    <a:gd name="connsiteY1" fmla="*/ 3364 h 9747"/>
                    <a:gd name="connsiteX2" fmla="*/ 174076 w 199061"/>
                    <a:gd name="connsiteY2" fmla="*/ 3364 h 9747"/>
                    <a:gd name="connsiteX3" fmla="*/ 113751 w 199061"/>
                    <a:gd name="connsiteY3" fmla="*/ 9714 h 9747"/>
                    <a:gd name="connsiteX4" fmla="*/ 1039 w 199061"/>
                    <a:gd name="connsiteY4" fmla="*/ 189 h 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061" h="9747">
                      <a:moveTo>
                        <a:pt x="1039" y="189"/>
                      </a:moveTo>
                      <a:cubicBezTo>
                        <a:pt x="13210" y="-869"/>
                        <a:pt x="157937" y="2835"/>
                        <a:pt x="186776" y="3364"/>
                      </a:cubicBezTo>
                      <a:cubicBezTo>
                        <a:pt x="215615" y="3893"/>
                        <a:pt x="186247" y="2306"/>
                        <a:pt x="174076" y="3364"/>
                      </a:cubicBezTo>
                      <a:cubicBezTo>
                        <a:pt x="161905" y="4422"/>
                        <a:pt x="140474" y="10243"/>
                        <a:pt x="113751" y="9714"/>
                      </a:cubicBezTo>
                      <a:cubicBezTo>
                        <a:pt x="87028" y="9185"/>
                        <a:pt x="-11132" y="1247"/>
                        <a:pt x="1039" y="1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" name="フリーフォーム: 図形 143">
                  <a:extLst>
                    <a:ext uri="{FF2B5EF4-FFF2-40B4-BE49-F238E27FC236}">
                      <a16:creationId xmlns:a16="http://schemas.microsoft.com/office/drawing/2014/main" id="{C69BBEBA-9D54-4901-91B9-865FDDA0FD66}"/>
                    </a:ext>
                  </a:extLst>
                </p:cNvPr>
                <p:cNvSpPr/>
                <p:nvPr/>
              </p:nvSpPr>
              <p:spPr>
                <a:xfrm>
                  <a:off x="5938679" y="1833280"/>
                  <a:ext cx="152646" cy="36020"/>
                </a:xfrm>
                <a:custGeom>
                  <a:avLst/>
                  <a:gdLst>
                    <a:gd name="connsiteX0" fmla="*/ 159 w 152646"/>
                    <a:gd name="connsiteY0" fmla="*/ 283 h 36020"/>
                    <a:gd name="connsiteX1" fmla="*/ 116046 w 152646"/>
                    <a:gd name="connsiteY1" fmla="*/ 17745 h 36020"/>
                    <a:gd name="connsiteX2" fmla="*/ 152559 w 152646"/>
                    <a:gd name="connsiteY2" fmla="*/ 20920 h 36020"/>
                    <a:gd name="connsiteX3" fmla="*/ 125571 w 152646"/>
                    <a:gd name="connsiteY3" fmla="*/ 24095 h 36020"/>
                    <a:gd name="connsiteX4" fmla="*/ 103346 w 152646"/>
                    <a:gd name="connsiteY4" fmla="*/ 33620 h 36020"/>
                    <a:gd name="connsiteX5" fmla="*/ 90646 w 152646"/>
                    <a:gd name="connsiteY5" fmla="*/ 33620 h 36020"/>
                    <a:gd name="connsiteX6" fmla="*/ 159 w 152646"/>
                    <a:gd name="connsiteY6" fmla="*/ 283 h 3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646" h="36020">
                      <a:moveTo>
                        <a:pt x="159" y="283"/>
                      </a:moveTo>
                      <a:cubicBezTo>
                        <a:pt x="4392" y="-2363"/>
                        <a:pt x="90646" y="14306"/>
                        <a:pt x="116046" y="17745"/>
                      </a:cubicBezTo>
                      <a:cubicBezTo>
                        <a:pt x="141446" y="21184"/>
                        <a:pt x="150971" y="19862"/>
                        <a:pt x="152559" y="20920"/>
                      </a:cubicBezTo>
                      <a:cubicBezTo>
                        <a:pt x="154147" y="21978"/>
                        <a:pt x="133773" y="21978"/>
                        <a:pt x="125571" y="24095"/>
                      </a:cubicBezTo>
                      <a:cubicBezTo>
                        <a:pt x="117369" y="26212"/>
                        <a:pt x="109167" y="32033"/>
                        <a:pt x="103346" y="33620"/>
                      </a:cubicBezTo>
                      <a:cubicBezTo>
                        <a:pt x="97525" y="35208"/>
                        <a:pt x="104140" y="38118"/>
                        <a:pt x="90646" y="33620"/>
                      </a:cubicBezTo>
                      <a:cubicBezTo>
                        <a:pt x="77152" y="29122"/>
                        <a:pt x="-4074" y="2929"/>
                        <a:pt x="159" y="2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" name="フリーフォーム: 図形 144">
                  <a:extLst>
                    <a:ext uri="{FF2B5EF4-FFF2-40B4-BE49-F238E27FC236}">
                      <a16:creationId xmlns:a16="http://schemas.microsoft.com/office/drawing/2014/main" id="{57864D19-9933-4D42-BFC9-0A90A0EB7098}"/>
                    </a:ext>
                  </a:extLst>
                </p:cNvPr>
                <p:cNvSpPr/>
                <p:nvPr/>
              </p:nvSpPr>
              <p:spPr>
                <a:xfrm>
                  <a:off x="5959077" y="2141417"/>
                  <a:ext cx="248621" cy="188641"/>
                </a:xfrm>
                <a:custGeom>
                  <a:avLst/>
                  <a:gdLst>
                    <a:gd name="connsiteX0" fmla="*/ 248048 w 248621"/>
                    <a:gd name="connsiteY0" fmla="*/ 121 h 188641"/>
                    <a:gd name="connsiteX1" fmla="*/ 200423 w 248621"/>
                    <a:gd name="connsiteY1" fmla="*/ 98546 h 188641"/>
                    <a:gd name="connsiteX2" fmla="*/ 228998 w 248621"/>
                    <a:gd name="connsiteY2" fmla="*/ 82671 h 188641"/>
                    <a:gd name="connsiteX3" fmla="*/ 189311 w 248621"/>
                    <a:gd name="connsiteY3" fmla="*/ 135058 h 188641"/>
                    <a:gd name="connsiteX4" fmla="*/ 155973 w 248621"/>
                    <a:gd name="connsiteY4" fmla="*/ 144583 h 188641"/>
                    <a:gd name="connsiteX5" fmla="*/ 176611 w 248621"/>
                    <a:gd name="connsiteY5" fmla="*/ 142996 h 188641"/>
                    <a:gd name="connsiteX6" fmla="*/ 106761 w 248621"/>
                    <a:gd name="connsiteY6" fmla="*/ 187446 h 188641"/>
                    <a:gd name="connsiteX7" fmla="*/ 75011 w 248621"/>
                    <a:gd name="connsiteY7" fmla="*/ 171571 h 188641"/>
                    <a:gd name="connsiteX8" fmla="*/ 68661 w 248621"/>
                    <a:gd name="connsiteY8" fmla="*/ 125533 h 188641"/>
                    <a:gd name="connsiteX9" fmla="*/ 67073 w 248621"/>
                    <a:gd name="connsiteY9" fmla="*/ 184271 h 188641"/>
                    <a:gd name="connsiteX10" fmla="*/ 28973 w 248621"/>
                    <a:gd name="connsiteY10" fmla="*/ 162046 h 188641"/>
                    <a:gd name="connsiteX11" fmla="*/ 3573 w 248621"/>
                    <a:gd name="connsiteY11" fmla="*/ 152521 h 188641"/>
                    <a:gd name="connsiteX12" fmla="*/ 109936 w 248621"/>
                    <a:gd name="connsiteY12" fmla="*/ 184271 h 188641"/>
                    <a:gd name="connsiteX13" fmla="*/ 173436 w 248621"/>
                    <a:gd name="connsiteY13" fmla="*/ 163633 h 188641"/>
                    <a:gd name="connsiteX14" fmla="*/ 206773 w 248621"/>
                    <a:gd name="connsiteY14" fmla="*/ 128708 h 188641"/>
                    <a:gd name="connsiteX15" fmla="*/ 211536 w 248621"/>
                    <a:gd name="connsiteY15" fmla="*/ 93783 h 188641"/>
                    <a:gd name="connsiteX16" fmla="*/ 225823 w 248621"/>
                    <a:gd name="connsiteY16" fmla="*/ 77908 h 188641"/>
                    <a:gd name="connsiteX17" fmla="*/ 248048 w 248621"/>
                    <a:gd name="connsiteY17" fmla="*/ 121 h 18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8621" h="188641">
                      <a:moveTo>
                        <a:pt x="248048" y="121"/>
                      </a:moveTo>
                      <a:cubicBezTo>
                        <a:pt x="243815" y="3561"/>
                        <a:pt x="203598" y="84788"/>
                        <a:pt x="200423" y="98546"/>
                      </a:cubicBezTo>
                      <a:cubicBezTo>
                        <a:pt x="197248" y="112304"/>
                        <a:pt x="230850" y="76586"/>
                        <a:pt x="228998" y="82671"/>
                      </a:cubicBezTo>
                      <a:cubicBezTo>
                        <a:pt x="227146" y="88756"/>
                        <a:pt x="201482" y="124739"/>
                        <a:pt x="189311" y="135058"/>
                      </a:cubicBezTo>
                      <a:cubicBezTo>
                        <a:pt x="177140" y="145377"/>
                        <a:pt x="158090" y="143260"/>
                        <a:pt x="155973" y="144583"/>
                      </a:cubicBezTo>
                      <a:cubicBezTo>
                        <a:pt x="153856" y="145906"/>
                        <a:pt x="184813" y="135852"/>
                        <a:pt x="176611" y="142996"/>
                      </a:cubicBezTo>
                      <a:cubicBezTo>
                        <a:pt x="168409" y="150140"/>
                        <a:pt x="123694" y="182684"/>
                        <a:pt x="106761" y="187446"/>
                      </a:cubicBezTo>
                      <a:cubicBezTo>
                        <a:pt x="89828" y="192208"/>
                        <a:pt x="81361" y="181890"/>
                        <a:pt x="75011" y="171571"/>
                      </a:cubicBezTo>
                      <a:cubicBezTo>
                        <a:pt x="68661" y="161252"/>
                        <a:pt x="69984" y="123416"/>
                        <a:pt x="68661" y="125533"/>
                      </a:cubicBezTo>
                      <a:cubicBezTo>
                        <a:pt x="67338" y="127650"/>
                        <a:pt x="73688" y="178186"/>
                        <a:pt x="67073" y="184271"/>
                      </a:cubicBezTo>
                      <a:cubicBezTo>
                        <a:pt x="60458" y="190356"/>
                        <a:pt x="39556" y="167338"/>
                        <a:pt x="28973" y="162046"/>
                      </a:cubicBezTo>
                      <a:cubicBezTo>
                        <a:pt x="18390" y="156754"/>
                        <a:pt x="-9921" y="148817"/>
                        <a:pt x="3573" y="152521"/>
                      </a:cubicBezTo>
                      <a:cubicBezTo>
                        <a:pt x="17067" y="156225"/>
                        <a:pt x="81626" y="182419"/>
                        <a:pt x="109936" y="184271"/>
                      </a:cubicBezTo>
                      <a:cubicBezTo>
                        <a:pt x="138246" y="186123"/>
                        <a:pt x="157296" y="172894"/>
                        <a:pt x="173436" y="163633"/>
                      </a:cubicBezTo>
                      <a:cubicBezTo>
                        <a:pt x="189575" y="154373"/>
                        <a:pt x="200423" y="140350"/>
                        <a:pt x="206773" y="128708"/>
                      </a:cubicBezTo>
                      <a:cubicBezTo>
                        <a:pt x="213123" y="117066"/>
                        <a:pt x="208361" y="102250"/>
                        <a:pt x="211536" y="93783"/>
                      </a:cubicBezTo>
                      <a:cubicBezTo>
                        <a:pt x="214711" y="85316"/>
                        <a:pt x="219738" y="88491"/>
                        <a:pt x="225823" y="77908"/>
                      </a:cubicBezTo>
                      <a:cubicBezTo>
                        <a:pt x="231908" y="67325"/>
                        <a:pt x="252281" y="-3319"/>
                        <a:pt x="248048" y="12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E5655119-CE36-4A7A-83C4-14B5A58B2D87}"/>
                    </a:ext>
                  </a:extLst>
                </p:cNvPr>
                <p:cNvSpPr/>
                <p:nvPr/>
              </p:nvSpPr>
              <p:spPr>
                <a:xfrm>
                  <a:off x="5957771" y="2366777"/>
                  <a:ext cx="211582" cy="276439"/>
                </a:xfrm>
                <a:custGeom>
                  <a:avLst/>
                  <a:gdLst>
                    <a:gd name="connsiteX0" fmla="*/ 117 w 211582"/>
                    <a:gd name="connsiteY0" fmla="*/ 186 h 276439"/>
                    <a:gd name="connsiteX1" fmla="*/ 173154 w 211582"/>
                    <a:gd name="connsiteY1" fmla="*/ 43048 h 276439"/>
                    <a:gd name="connsiteX2" fmla="*/ 201729 w 211582"/>
                    <a:gd name="connsiteY2" fmla="*/ 46223 h 276439"/>
                    <a:gd name="connsiteX3" fmla="*/ 195379 w 211582"/>
                    <a:gd name="connsiteY3" fmla="*/ 76386 h 276439"/>
                    <a:gd name="connsiteX4" fmla="*/ 211254 w 211582"/>
                    <a:gd name="connsiteY4" fmla="*/ 143061 h 276439"/>
                    <a:gd name="connsiteX5" fmla="*/ 204904 w 211582"/>
                    <a:gd name="connsiteY5" fmla="*/ 116073 h 276439"/>
                    <a:gd name="connsiteX6" fmla="*/ 190617 w 211582"/>
                    <a:gd name="connsiteY6" fmla="*/ 244661 h 276439"/>
                    <a:gd name="connsiteX7" fmla="*/ 177917 w 211582"/>
                    <a:gd name="connsiteY7" fmla="*/ 271648 h 276439"/>
                    <a:gd name="connsiteX8" fmla="*/ 187442 w 211582"/>
                    <a:gd name="connsiteY8" fmla="*/ 168461 h 276439"/>
                    <a:gd name="connsiteX9" fmla="*/ 177917 w 211582"/>
                    <a:gd name="connsiteY9" fmla="*/ 82736 h 276439"/>
                    <a:gd name="connsiteX10" fmla="*/ 146167 w 211582"/>
                    <a:gd name="connsiteY10" fmla="*/ 62098 h 276439"/>
                    <a:gd name="connsiteX11" fmla="*/ 117 w 211582"/>
                    <a:gd name="connsiteY11" fmla="*/ 186 h 27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1582" h="276439">
                      <a:moveTo>
                        <a:pt x="117" y="186"/>
                      </a:moveTo>
                      <a:cubicBezTo>
                        <a:pt x="4615" y="-2989"/>
                        <a:pt x="139552" y="35375"/>
                        <a:pt x="173154" y="43048"/>
                      </a:cubicBezTo>
                      <a:cubicBezTo>
                        <a:pt x="206756" y="50721"/>
                        <a:pt x="198025" y="40667"/>
                        <a:pt x="201729" y="46223"/>
                      </a:cubicBezTo>
                      <a:cubicBezTo>
                        <a:pt x="205433" y="51779"/>
                        <a:pt x="193792" y="60246"/>
                        <a:pt x="195379" y="76386"/>
                      </a:cubicBezTo>
                      <a:cubicBezTo>
                        <a:pt x="196967" y="92526"/>
                        <a:pt x="209667" y="136447"/>
                        <a:pt x="211254" y="143061"/>
                      </a:cubicBezTo>
                      <a:cubicBezTo>
                        <a:pt x="212841" y="149675"/>
                        <a:pt x="208343" y="99140"/>
                        <a:pt x="204904" y="116073"/>
                      </a:cubicBezTo>
                      <a:cubicBezTo>
                        <a:pt x="201465" y="133006"/>
                        <a:pt x="195115" y="218732"/>
                        <a:pt x="190617" y="244661"/>
                      </a:cubicBezTo>
                      <a:cubicBezTo>
                        <a:pt x="186119" y="270590"/>
                        <a:pt x="178446" y="284348"/>
                        <a:pt x="177917" y="271648"/>
                      </a:cubicBezTo>
                      <a:cubicBezTo>
                        <a:pt x="177388" y="258948"/>
                        <a:pt x="187442" y="199946"/>
                        <a:pt x="187442" y="168461"/>
                      </a:cubicBezTo>
                      <a:cubicBezTo>
                        <a:pt x="187442" y="136976"/>
                        <a:pt x="184796" y="100463"/>
                        <a:pt x="177917" y="82736"/>
                      </a:cubicBezTo>
                      <a:cubicBezTo>
                        <a:pt x="171038" y="65009"/>
                        <a:pt x="170773" y="74534"/>
                        <a:pt x="146167" y="62098"/>
                      </a:cubicBezTo>
                      <a:cubicBezTo>
                        <a:pt x="121561" y="49663"/>
                        <a:pt x="-4381" y="3361"/>
                        <a:pt x="117" y="18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F10C26C0-4D23-4C81-94F7-BCCC3EEA1901}"/>
                    </a:ext>
                  </a:extLst>
                </p:cNvPr>
                <p:cNvSpPr/>
                <p:nvPr/>
              </p:nvSpPr>
              <p:spPr>
                <a:xfrm>
                  <a:off x="5975349" y="2358201"/>
                  <a:ext cx="45039" cy="223480"/>
                </a:xfrm>
                <a:custGeom>
                  <a:avLst/>
                  <a:gdLst>
                    <a:gd name="connsiteX0" fmla="*/ 1 w 45039"/>
                    <a:gd name="connsiteY0" fmla="*/ 824 h 223480"/>
                    <a:gd name="connsiteX1" fmla="*/ 38101 w 45039"/>
                    <a:gd name="connsiteY1" fmla="*/ 148462 h 223480"/>
                    <a:gd name="connsiteX2" fmla="*/ 44451 w 45039"/>
                    <a:gd name="connsiteY2" fmla="*/ 223074 h 223480"/>
                    <a:gd name="connsiteX3" fmla="*/ 44451 w 45039"/>
                    <a:gd name="connsiteY3" fmla="*/ 118299 h 223480"/>
                    <a:gd name="connsiteX4" fmla="*/ 44451 w 45039"/>
                    <a:gd name="connsiteY4" fmla="*/ 172274 h 223480"/>
                    <a:gd name="connsiteX5" fmla="*/ 36514 w 45039"/>
                    <a:gd name="connsiteY5" fmla="*/ 91312 h 223480"/>
                    <a:gd name="connsiteX6" fmla="*/ 1 w 45039"/>
                    <a:gd name="connsiteY6" fmla="*/ 824 h 223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039" h="223480">
                      <a:moveTo>
                        <a:pt x="1" y="824"/>
                      </a:moveTo>
                      <a:cubicBezTo>
                        <a:pt x="266" y="10349"/>
                        <a:pt x="30693" y="111420"/>
                        <a:pt x="38101" y="148462"/>
                      </a:cubicBezTo>
                      <a:cubicBezTo>
                        <a:pt x="45509" y="185504"/>
                        <a:pt x="43393" y="228101"/>
                        <a:pt x="44451" y="223074"/>
                      </a:cubicBezTo>
                      <a:cubicBezTo>
                        <a:pt x="45509" y="218047"/>
                        <a:pt x="44451" y="118299"/>
                        <a:pt x="44451" y="118299"/>
                      </a:cubicBezTo>
                      <a:cubicBezTo>
                        <a:pt x="44451" y="109832"/>
                        <a:pt x="45774" y="176772"/>
                        <a:pt x="44451" y="172274"/>
                      </a:cubicBezTo>
                      <a:cubicBezTo>
                        <a:pt x="43128" y="167776"/>
                        <a:pt x="41541" y="115654"/>
                        <a:pt x="36514" y="91312"/>
                      </a:cubicBezTo>
                      <a:cubicBezTo>
                        <a:pt x="31487" y="66970"/>
                        <a:pt x="-264" y="-8701"/>
                        <a:pt x="1" y="82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67E36BA8-9466-4AF5-8E5F-BCD1E66C293A}"/>
                    </a:ext>
                  </a:extLst>
                </p:cNvPr>
                <p:cNvSpPr/>
                <p:nvPr/>
              </p:nvSpPr>
              <p:spPr>
                <a:xfrm>
                  <a:off x="5992538" y="2874952"/>
                  <a:ext cx="179753" cy="141312"/>
                </a:xfrm>
                <a:custGeom>
                  <a:avLst/>
                  <a:gdLst>
                    <a:gd name="connsiteX0" fmla="*/ 6625 w 179753"/>
                    <a:gd name="connsiteY0" fmla="*/ 11 h 141312"/>
                    <a:gd name="connsiteX1" fmla="*/ 12975 w 179753"/>
                    <a:gd name="connsiteY1" fmla="*/ 96848 h 141312"/>
                    <a:gd name="connsiteX2" fmla="*/ 82825 w 179753"/>
                    <a:gd name="connsiteY2" fmla="*/ 134948 h 141312"/>
                    <a:gd name="connsiteX3" fmla="*/ 178075 w 179753"/>
                    <a:gd name="connsiteY3" fmla="*/ 122248 h 141312"/>
                    <a:gd name="connsiteX4" fmla="*/ 135212 w 179753"/>
                    <a:gd name="connsiteY4" fmla="*/ 139711 h 141312"/>
                    <a:gd name="connsiteX5" fmla="*/ 30437 w 179753"/>
                    <a:gd name="connsiteY5" fmla="*/ 134948 h 141312"/>
                    <a:gd name="connsiteX6" fmla="*/ 1862 w 179753"/>
                    <a:gd name="connsiteY6" fmla="*/ 90498 h 141312"/>
                    <a:gd name="connsiteX7" fmla="*/ 6625 w 179753"/>
                    <a:gd name="connsiteY7" fmla="*/ 11 h 14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753" h="141312">
                      <a:moveTo>
                        <a:pt x="6625" y="11"/>
                      </a:moveTo>
                      <a:cubicBezTo>
                        <a:pt x="8477" y="1069"/>
                        <a:pt x="275" y="74359"/>
                        <a:pt x="12975" y="96848"/>
                      </a:cubicBezTo>
                      <a:cubicBezTo>
                        <a:pt x="25675" y="119337"/>
                        <a:pt x="55308" y="130715"/>
                        <a:pt x="82825" y="134948"/>
                      </a:cubicBezTo>
                      <a:cubicBezTo>
                        <a:pt x="110342" y="139181"/>
                        <a:pt x="169344" y="121454"/>
                        <a:pt x="178075" y="122248"/>
                      </a:cubicBezTo>
                      <a:cubicBezTo>
                        <a:pt x="186806" y="123042"/>
                        <a:pt x="159818" y="137594"/>
                        <a:pt x="135212" y="139711"/>
                      </a:cubicBezTo>
                      <a:cubicBezTo>
                        <a:pt x="110606" y="141828"/>
                        <a:pt x="52662" y="143150"/>
                        <a:pt x="30437" y="134948"/>
                      </a:cubicBezTo>
                      <a:cubicBezTo>
                        <a:pt x="8212" y="126746"/>
                        <a:pt x="7418" y="112723"/>
                        <a:pt x="1862" y="90498"/>
                      </a:cubicBezTo>
                      <a:cubicBezTo>
                        <a:pt x="-3694" y="68273"/>
                        <a:pt x="4773" y="-1047"/>
                        <a:pt x="6625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51B3A90E-4AF6-47C3-BC54-D384D74AD9D6}"/>
                    </a:ext>
                  </a:extLst>
                </p:cNvPr>
                <p:cNvSpPr/>
                <p:nvPr/>
              </p:nvSpPr>
              <p:spPr>
                <a:xfrm>
                  <a:off x="6000484" y="2960617"/>
                  <a:ext cx="183083" cy="36584"/>
                </a:xfrm>
                <a:custGeom>
                  <a:avLst/>
                  <a:gdLst>
                    <a:gd name="connsiteX0" fmla="*/ 266 w 183083"/>
                    <a:gd name="connsiteY0" fmla="*/ 6421 h 36584"/>
                    <a:gd name="connsiteX1" fmla="*/ 85991 w 183083"/>
                    <a:gd name="connsiteY1" fmla="*/ 30233 h 36584"/>
                    <a:gd name="connsiteX2" fmla="*/ 181241 w 183083"/>
                    <a:gd name="connsiteY2" fmla="*/ 71 h 36584"/>
                    <a:gd name="connsiteX3" fmla="*/ 146316 w 183083"/>
                    <a:gd name="connsiteY3" fmla="*/ 22296 h 36584"/>
                    <a:gd name="connsiteX4" fmla="*/ 114566 w 183083"/>
                    <a:gd name="connsiteY4" fmla="*/ 36583 h 36584"/>
                    <a:gd name="connsiteX5" fmla="*/ 266 w 183083"/>
                    <a:gd name="connsiteY5" fmla="*/ 6421 h 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083" h="36584">
                      <a:moveTo>
                        <a:pt x="266" y="6421"/>
                      </a:moveTo>
                      <a:cubicBezTo>
                        <a:pt x="-4496" y="5363"/>
                        <a:pt x="55829" y="31291"/>
                        <a:pt x="85991" y="30233"/>
                      </a:cubicBezTo>
                      <a:cubicBezTo>
                        <a:pt x="116153" y="29175"/>
                        <a:pt x="171187" y="1394"/>
                        <a:pt x="181241" y="71"/>
                      </a:cubicBezTo>
                      <a:cubicBezTo>
                        <a:pt x="191295" y="-1252"/>
                        <a:pt x="157429" y="16211"/>
                        <a:pt x="146316" y="22296"/>
                      </a:cubicBezTo>
                      <a:cubicBezTo>
                        <a:pt x="135204" y="28381"/>
                        <a:pt x="136262" y="36319"/>
                        <a:pt x="114566" y="36583"/>
                      </a:cubicBezTo>
                      <a:cubicBezTo>
                        <a:pt x="92870" y="36847"/>
                        <a:pt x="5028" y="7479"/>
                        <a:pt x="266" y="64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885B3181-486E-4887-A0A1-9E3B0CB31266}"/>
                    </a:ext>
                  </a:extLst>
                </p:cNvPr>
                <p:cNvSpPr/>
                <p:nvPr/>
              </p:nvSpPr>
              <p:spPr>
                <a:xfrm>
                  <a:off x="6016395" y="3051171"/>
                  <a:ext cx="150284" cy="15822"/>
                </a:xfrm>
                <a:custGeom>
                  <a:avLst/>
                  <a:gdLst>
                    <a:gd name="connsiteX0" fmla="*/ 230 w 150284"/>
                    <a:gd name="connsiteY0" fmla="*/ 12704 h 15822"/>
                    <a:gd name="connsiteX1" fmla="*/ 144693 w 150284"/>
                    <a:gd name="connsiteY1" fmla="*/ 4 h 15822"/>
                    <a:gd name="connsiteX2" fmla="*/ 111355 w 150284"/>
                    <a:gd name="connsiteY2" fmla="*/ 14292 h 15822"/>
                    <a:gd name="connsiteX3" fmla="*/ 230 w 150284"/>
                    <a:gd name="connsiteY3" fmla="*/ 12704 h 1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284" h="15822">
                      <a:moveTo>
                        <a:pt x="230" y="12704"/>
                      </a:moveTo>
                      <a:cubicBezTo>
                        <a:pt x="5786" y="10323"/>
                        <a:pt x="126172" y="-261"/>
                        <a:pt x="144693" y="4"/>
                      </a:cubicBezTo>
                      <a:cubicBezTo>
                        <a:pt x="163214" y="269"/>
                        <a:pt x="131463" y="11117"/>
                        <a:pt x="111355" y="14292"/>
                      </a:cubicBezTo>
                      <a:cubicBezTo>
                        <a:pt x="91247" y="17467"/>
                        <a:pt x="-5326" y="15085"/>
                        <a:pt x="230" y="127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E98DE417-4177-45E4-ACC7-6D7F20B064D0}"/>
                    </a:ext>
                  </a:extLst>
                </p:cNvPr>
                <p:cNvSpPr/>
                <p:nvPr/>
              </p:nvSpPr>
              <p:spPr>
                <a:xfrm>
                  <a:off x="6016696" y="3082749"/>
                  <a:ext cx="157107" cy="11359"/>
                </a:xfrm>
                <a:custGeom>
                  <a:avLst/>
                  <a:gdLst>
                    <a:gd name="connsiteX0" fmla="*/ 1517 w 157107"/>
                    <a:gd name="connsiteY0" fmla="*/ 176 h 11359"/>
                    <a:gd name="connsiteX1" fmla="*/ 155504 w 157107"/>
                    <a:gd name="connsiteY1" fmla="*/ 4939 h 11359"/>
                    <a:gd name="connsiteX2" fmla="*/ 79304 w 157107"/>
                    <a:gd name="connsiteY2" fmla="*/ 11289 h 11359"/>
                    <a:gd name="connsiteX3" fmla="*/ 1517 w 157107"/>
                    <a:gd name="connsiteY3" fmla="*/ 176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07" h="11359">
                      <a:moveTo>
                        <a:pt x="1517" y="176"/>
                      </a:moveTo>
                      <a:cubicBezTo>
                        <a:pt x="14217" y="-882"/>
                        <a:pt x="142539" y="3087"/>
                        <a:pt x="155504" y="4939"/>
                      </a:cubicBezTo>
                      <a:cubicBezTo>
                        <a:pt x="168469" y="6791"/>
                        <a:pt x="99148" y="10231"/>
                        <a:pt x="79304" y="11289"/>
                      </a:cubicBezTo>
                      <a:cubicBezTo>
                        <a:pt x="59460" y="12347"/>
                        <a:pt x="-11183" y="1234"/>
                        <a:pt x="1517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3DF992C7-5A8A-40E6-A9AD-F51F49E4A38A}"/>
                    </a:ext>
                  </a:extLst>
                </p:cNvPr>
                <p:cNvSpPr/>
                <p:nvPr/>
              </p:nvSpPr>
              <p:spPr>
                <a:xfrm>
                  <a:off x="5972133" y="2811105"/>
                  <a:ext cx="114396" cy="410385"/>
                </a:xfrm>
                <a:custGeom>
                  <a:avLst/>
                  <a:gdLst>
                    <a:gd name="connsiteX0" fmla="*/ 25442 w 114396"/>
                    <a:gd name="connsiteY0" fmla="*/ 358 h 410385"/>
                    <a:gd name="connsiteX1" fmla="*/ 27030 w 114396"/>
                    <a:gd name="connsiteY1" fmla="*/ 124183 h 410385"/>
                    <a:gd name="connsiteX2" fmla="*/ 20680 w 114396"/>
                    <a:gd name="connsiteY2" fmla="*/ 67033 h 410385"/>
                    <a:gd name="connsiteX3" fmla="*/ 20680 w 114396"/>
                    <a:gd name="connsiteY3" fmla="*/ 97195 h 410385"/>
                    <a:gd name="connsiteX4" fmla="*/ 22267 w 114396"/>
                    <a:gd name="connsiteY4" fmla="*/ 149583 h 410385"/>
                    <a:gd name="connsiteX5" fmla="*/ 22267 w 114396"/>
                    <a:gd name="connsiteY5" fmla="*/ 160695 h 410385"/>
                    <a:gd name="connsiteX6" fmla="*/ 76242 w 114396"/>
                    <a:gd name="connsiteY6" fmla="*/ 286108 h 410385"/>
                    <a:gd name="connsiteX7" fmla="*/ 69892 w 114396"/>
                    <a:gd name="connsiteY7" fmla="*/ 265470 h 410385"/>
                    <a:gd name="connsiteX8" fmla="*/ 114342 w 114396"/>
                    <a:gd name="connsiteY8" fmla="*/ 409933 h 410385"/>
                    <a:gd name="connsiteX9" fmla="*/ 77830 w 114396"/>
                    <a:gd name="connsiteY9" fmla="*/ 308333 h 410385"/>
                    <a:gd name="connsiteX10" fmla="*/ 25442 w 114396"/>
                    <a:gd name="connsiteY10" fmla="*/ 233720 h 410385"/>
                    <a:gd name="connsiteX11" fmla="*/ 19092 w 114396"/>
                    <a:gd name="connsiteY11" fmla="*/ 235308 h 410385"/>
                    <a:gd name="connsiteX12" fmla="*/ 42 w 114396"/>
                    <a:gd name="connsiteY12" fmla="*/ 190858 h 410385"/>
                    <a:gd name="connsiteX13" fmla="*/ 14330 w 114396"/>
                    <a:gd name="connsiteY13" fmla="*/ 89258 h 410385"/>
                    <a:gd name="connsiteX14" fmla="*/ 25442 w 114396"/>
                    <a:gd name="connsiteY14" fmla="*/ 358 h 41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96" h="410385">
                      <a:moveTo>
                        <a:pt x="25442" y="358"/>
                      </a:moveTo>
                      <a:cubicBezTo>
                        <a:pt x="27559" y="6179"/>
                        <a:pt x="27824" y="113071"/>
                        <a:pt x="27030" y="124183"/>
                      </a:cubicBezTo>
                      <a:cubicBezTo>
                        <a:pt x="26236" y="135295"/>
                        <a:pt x="21738" y="71531"/>
                        <a:pt x="20680" y="67033"/>
                      </a:cubicBezTo>
                      <a:cubicBezTo>
                        <a:pt x="19622" y="62535"/>
                        <a:pt x="20416" y="83437"/>
                        <a:pt x="20680" y="97195"/>
                      </a:cubicBezTo>
                      <a:cubicBezTo>
                        <a:pt x="20944" y="110953"/>
                        <a:pt x="22002" y="139000"/>
                        <a:pt x="22267" y="149583"/>
                      </a:cubicBezTo>
                      <a:cubicBezTo>
                        <a:pt x="22532" y="160166"/>
                        <a:pt x="13271" y="137941"/>
                        <a:pt x="22267" y="160695"/>
                      </a:cubicBezTo>
                      <a:cubicBezTo>
                        <a:pt x="31263" y="183449"/>
                        <a:pt x="68305" y="268646"/>
                        <a:pt x="76242" y="286108"/>
                      </a:cubicBezTo>
                      <a:cubicBezTo>
                        <a:pt x="84179" y="303570"/>
                        <a:pt x="63542" y="244833"/>
                        <a:pt x="69892" y="265470"/>
                      </a:cubicBezTo>
                      <a:cubicBezTo>
                        <a:pt x="76242" y="286107"/>
                        <a:pt x="113019" y="402789"/>
                        <a:pt x="114342" y="409933"/>
                      </a:cubicBezTo>
                      <a:cubicBezTo>
                        <a:pt x="115665" y="417077"/>
                        <a:pt x="92647" y="337702"/>
                        <a:pt x="77830" y="308333"/>
                      </a:cubicBezTo>
                      <a:cubicBezTo>
                        <a:pt x="63013" y="278964"/>
                        <a:pt x="35232" y="245891"/>
                        <a:pt x="25442" y="233720"/>
                      </a:cubicBezTo>
                      <a:cubicBezTo>
                        <a:pt x="15652" y="221549"/>
                        <a:pt x="23325" y="242452"/>
                        <a:pt x="19092" y="235308"/>
                      </a:cubicBezTo>
                      <a:cubicBezTo>
                        <a:pt x="14859" y="228164"/>
                        <a:pt x="836" y="215200"/>
                        <a:pt x="42" y="190858"/>
                      </a:cubicBezTo>
                      <a:cubicBezTo>
                        <a:pt x="-752" y="166516"/>
                        <a:pt x="9832" y="117304"/>
                        <a:pt x="14330" y="89258"/>
                      </a:cubicBezTo>
                      <a:cubicBezTo>
                        <a:pt x="18828" y="61212"/>
                        <a:pt x="23325" y="-5463"/>
                        <a:pt x="25442" y="3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5F712115-7B1E-4ACE-9B07-E2E8A238C443}"/>
                    </a:ext>
                  </a:extLst>
                </p:cNvPr>
                <p:cNvSpPr/>
                <p:nvPr/>
              </p:nvSpPr>
              <p:spPr>
                <a:xfrm>
                  <a:off x="6080089" y="2965436"/>
                  <a:ext cx="116801" cy="273186"/>
                </a:xfrm>
                <a:custGeom>
                  <a:avLst/>
                  <a:gdLst>
                    <a:gd name="connsiteX0" fmla="*/ 115924 w 116801"/>
                    <a:gd name="connsiteY0" fmla="*/ 14 h 273186"/>
                    <a:gd name="connsiteX1" fmla="*/ 58774 w 116801"/>
                    <a:gd name="connsiteY1" fmla="*/ 138127 h 273186"/>
                    <a:gd name="connsiteX2" fmla="*/ 76236 w 116801"/>
                    <a:gd name="connsiteY2" fmla="*/ 104789 h 273186"/>
                    <a:gd name="connsiteX3" fmla="*/ 36 w 116801"/>
                    <a:gd name="connsiteY3" fmla="*/ 273064 h 273186"/>
                    <a:gd name="connsiteX4" fmla="*/ 87349 w 116801"/>
                    <a:gd name="connsiteY4" fmla="*/ 130189 h 273186"/>
                    <a:gd name="connsiteX5" fmla="*/ 115924 w 116801"/>
                    <a:gd name="connsiteY5" fmla="*/ 14 h 273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01" h="273186">
                      <a:moveTo>
                        <a:pt x="115924" y="14"/>
                      </a:moveTo>
                      <a:cubicBezTo>
                        <a:pt x="111162" y="1337"/>
                        <a:pt x="65389" y="120665"/>
                        <a:pt x="58774" y="138127"/>
                      </a:cubicBezTo>
                      <a:cubicBezTo>
                        <a:pt x="52159" y="155589"/>
                        <a:pt x="86026" y="82300"/>
                        <a:pt x="76236" y="104789"/>
                      </a:cubicBezTo>
                      <a:cubicBezTo>
                        <a:pt x="66446" y="127279"/>
                        <a:pt x="-1816" y="268831"/>
                        <a:pt x="36" y="273064"/>
                      </a:cubicBezTo>
                      <a:cubicBezTo>
                        <a:pt x="1888" y="277297"/>
                        <a:pt x="69357" y="170406"/>
                        <a:pt x="87349" y="130189"/>
                      </a:cubicBezTo>
                      <a:cubicBezTo>
                        <a:pt x="105341" y="89972"/>
                        <a:pt x="120686" y="-1309"/>
                        <a:pt x="11592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5021DCD2-2A33-4C08-A662-C8065877D724}"/>
                    </a:ext>
                  </a:extLst>
                </p:cNvPr>
                <p:cNvSpPr/>
                <p:nvPr/>
              </p:nvSpPr>
              <p:spPr>
                <a:xfrm>
                  <a:off x="5863126" y="2411882"/>
                  <a:ext cx="88829" cy="417929"/>
                </a:xfrm>
                <a:custGeom>
                  <a:avLst/>
                  <a:gdLst>
                    <a:gd name="connsiteX0" fmla="*/ 5862 w 88829"/>
                    <a:gd name="connsiteY0" fmla="*/ 1118 h 417929"/>
                    <a:gd name="connsiteX1" fmla="*/ 4274 w 88829"/>
                    <a:gd name="connsiteY1" fmla="*/ 61443 h 417929"/>
                    <a:gd name="connsiteX2" fmla="*/ 69362 w 88829"/>
                    <a:gd name="connsiteY2" fmla="*/ 210668 h 417929"/>
                    <a:gd name="connsiteX3" fmla="*/ 26499 w 88829"/>
                    <a:gd name="connsiteY3" fmla="*/ 102718 h 417929"/>
                    <a:gd name="connsiteX4" fmla="*/ 59837 w 88829"/>
                    <a:gd name="connsiteY4" fmla="*/ 199556 h 417929"/>
                    <a:gd name="connsiteX5" fmla="*/ 88412 w 88829"/>
                    <a:gd name="connsiteY5" fmla="*/ 386881 h 417929"/>
                    <a:gd name="connsiteX6" fmla="*/ 74124 w 88829"/>
                    <a:gd name="connsiteY6" fmla="*/ 278931 h 417929"/>
                    <a:gd name="connsiteX7" fmla="*/ 37612 w 88829"/>
                    <a:gd name="connsiteY7" fmla="*/ 186856 h 417929"/>
                    <a:gd name="connsiteX8" fmla="*/ 53487 w 88829"/>
                    <a:gd name="connsiteY8" fmla="*/ 417043 h 417929"/>
                    <a:gd name="connsiteX9" fmla="*/ 40787 w 88829"/>
                    <a:gd name="connsiteY9" fmla="*/ 261468 h 417929"/>
                    <a:gd name="connsiteX10" fmla="*/ 16974 w 88829"/>
                    <a:gd name="connsiteY10" fmla="*/ 139231 h 417929"/>
                    <a:gd name="connsiteX11" fmla="*/ 2687 w 88829"/>
                    <a:gd name="connsiteY11" fmla="*/ 107481 h 417929"/>
                    <a:gd name="connsiteX12" fmla="*/ 5862 w 88829"/>
                    <a:gd name="connsiteY12" fmla="*/ 1118 h 41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829" h="417929">
                      <a:moveTo>
                        <a:pt x="5862" y="1118"/>
                      </a:moveTo>
                      <a:cubicBezTo>
                        <a:pt x="6126" y="-6555"/>
                        <a:pt x="-6309" y="26518"/>
                        <a:pt x="4274" y="61443"/>
                      </a:cubicBezTo>
                      <a:cubicBezTo>
                        <a:pt x="14857" y="96368"/>
                        <a:pt x="65658" y="203789"/>
                        <a:pt x="69362" y="210668"/>
                      </a:cubicBezTo>
                      <a:cubicBezTo>
                        <a:pt x="73066" y="217547"/>
                        <a:pt x="28086" y="104570"/>
                        <a:pt x="26499" y="102718"/>
                      </a:cubicBezTo>
                      <a:cubicBezTo>
                        <a:pt x="24912" y="100866"/>
                        <a:pt x="49518" y="152196"/>
                        <a:pt x="59837" y="199556"/>
                      </a:cubicBezTo>
                      <a:cubicBezTo>
                        <a:pt x="70156" y="246916"/>
                        <a:pt x="86031" y="373652"/>
                        <a:pt x="88412" y="386881"/>
                      </a:cubicBezTo>
                      <a:cubicBezTo>
                        <a:pt x="90793" y="400110"/>
                        <a:pt x="82591" y="312268"/>
                        <a:pt x="74124" y="278931"/>
                      </a:cubicBezTo>
                      <a:cubicBezTo>
                        <a:pt x="65657" y="245594"/>
                        <a:pt x="41052" y="163837"/>
                        <a:pt x="37612" y="186856"/>
                      </a:cubicBezTo>
                      <a:cubicBezTo>
                        <a:pt x="34172" y="209875"/>
                        <a:pt x="52958" y="404608"/>
                        <a:pt x="53487" y="417043"/>
                      </a:cubicBezTo>
                      <a:cubicBezTo>
                        <a:pt x="54016" y="429478"/>
                        <a:pt x="46873" y="307770"/>
                        <a:pt x="40787" y="261468"/>
                      </a:cubicBezTo>
                      <a:cubicBezTo>
                        <a:pt x="34702" y="215166"/>
                        <a:pt x="23324" y="164895"/>
                        <a:pt x="16974" y="139231"/>
                      </a:cubicBezTo>
                      <a:cubicBezTo>
                        <a:pt x="10624" y="113567"/>
                        <a:pt x="4010" y="127589"/>
                        <a:pt x="2687" y="107481"/>
                      </a:cubicBezTo>
                      <a:cubicBezTo>
                        <a:pt x="1364" y="87373"/>
                        <a:pt x="5598" y="8791"/>
                        <a:pt x="5862" y="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5EA2065F-E84D-42F4-AF69-5CE4DE02FC55}"/>
                    </a:ext>
                  </a:extLst>
                </p:cNvPr>
                <p:cNvSpPr/>
                <p:nvPr/>
              </p:nvSpPr>
              <p:spPr>
                <a:xfrm>
                  <a:off x="5810191" y="2469938"/>
                  <a:ext cx="84473" cy="397825"/>
                </a:xfrm>
                <a:custGeom>
                  <a:avLst/>
                  <a:gdLst>
                    <a:gd name="connsiteX0" fmla="*/ 28634 w 84473"/>
                    <a:gd name="connsiteY0" fmla="*/ 212 h 397825"/>
                    <a:gd name="connsiteX1" fmla="*/ 15934 w 84473"/>
                    <a:gd name="connsiteY1" fmla="*/ 141500 h 397825"/>
                    <a:gd name="connsiteX2" fmla="*/ 84197 w 84473"/>
                    <a:gd name="connsiteY2" fmla="*/ 397087 h 397825"/>
                    <a:gd name="connsiteX3" fmla="*/ 39747 w 84473"/>
                    <a:gd name="connsiteY3" fmla="*/ 219287 h 397825"/>
                    <a:gd name="connsiteX4" fmla="*/ 33397 w 84473"/>
                    <a:gd name="connsiteY4" fmla="*/ 222462 h 397825"/>
                    <a:gd name="connsiteX5" fmla="*/ 12759 w 84473"/>
                    <a:gd name="connsiteY5" fmla="*/ 133562 h 397825"/>
                    <a:gd name="connsiteX6" fmla="*/ 3234 w 84473"/>
                    <a:gd name="connsiteY6" fmla="*/ 189125 h 397825"/>
                    <a:gd name="connsiteX7" fmla="*/ 1647 w 84473"/>
                    <a:gd name="connsiteY7" fmla="*/ 111337 h 397825"/>
                    <a:gd name="connsiteX8" fmla="*/ 28634 w 84473"/>
                    <a:gd name="connsiteY8" fmla="*/ 212 h 39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473" h="397825">
                      <a:moveTo>
                        <a:pt x="28634" y="212"/>
                      </a:moveTo>
                      <a:cubicBezTo>
                        <a:pt x="31015" y="5239"/>
                        <a:pt x="6674" y="75354"/>
                        <a:pt x="15934" y="141500"/>
                      </a:cubicBezTo>
                      <a:cubicBezTo>
                        <a:pt x="25194" y="207646"/>
                        <a:pt x="80228" y="384123"/>
                        <a:pt x="84197" y="397087"/>
                      </a:cubicBezTo>
                      <a:cubicBezTo>
                        <a:pt x="88166" y="410052"/>
                        <a:pt x="48214" y="248391"/>
                        <a:pt x="39747" y="219287"/>
                      </a:cubicBezTo>
                      <a:cubicBezTo>
                        <a:pt x="31280" y="190183"/>
                        <a:pt x="37895" y="236749"/>
                        <a:pt x="33397" y="222462"/>
                      </a:cubicBezTo>
                      <a:cubicBezTo>
                        <a:pt x="28899" y="208175"/>
                        <a:pt x="17786" y="139118"/>
                        <a:pt x="12759" y="133562"/>
                      </a:cubicBezTo>
                      <a:cubicBezTo>
                        <a:pt x="7732" y="128006"/>
                        <a:pt x="5086" y="192829"/>
                        <a:pt x="3234" y="189125"/>
                      </a:cubicBezTo>
                      <a:cubicBezTo>
                        <a:pt x="1382" y="185421"/>
                        <a:pt x="-2057" y="142029"/>
                        <a:pt x="1647" y="111337"/>
                      </a:cubicBezTo>
                      <a:cubicBezTo>
                        <a:pt x="5351" y="80645"/>
                        <a:pt x="26253" y="-4815"/>
                        <a:pt x="28634" y="2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75EB4FBC-66E2-45FC-BAC1-B8AAFAEDEDD0}"/>
                    </a:ext>
                  </a:extLst>
                </p:cNvPr>
                <p:cNvSpPr/>
                <p:nvPr/>
              </p:nvSpPr>
              <p:spPr>
                <a:xfrm>
                  <a:off x="5748281" y="2722508"/>
                  <a:ext cx="63895" cy="549371"/>
                </a:xfrm>
                <a:custGeom>
                  <a:avLst/>
                  <a:gdLst>
                    <a:gd name="connsiteX0" fmla="*/ 19107 w 63895"/>
                    <a:gd name="connsiteY0" fmla="*/ 55 h 549371"/>
                    <a:gd name="connsiteX1" fmla="*/ 63557 w 63895"/>
                    <a:gd name="connsiteY1" fmla="*/ 200080 h 549371"/>
                    <a:gd name="connsiteX2" fmla="*/ 39744 w 63895"/>
                    <a:gd name="connsiteY2" fmla="*/ 130230 h 549371"/>
                    <a:gd name="connsiteX3" fmla="*/ 42919 w 63895"/>
                    <a:gd name="connsiteY3" fmla="*/ 288980 h 549371"/>
                    <a:gd name="connsiteX4" fmla="*/ 34982 w 63895"/>
                    <a:gd name="connsiteY4" fmla="*/ 493767 h 549371"/>
                    <a:gd name="connsiteX5" fmla="*/ 47682 w 63895"/>
                    <a:gd name="connsiteY5" fmla="*/ 293742 h 549371"/>
                    <a:gd name="connsiteX6" fmla="*/ 57 w 63895"/>
                    <a:gd name="connsiteY6" fmla="*/ 549330 h 549371"/>
                    <a:gd name="connsiteX7" fmla="*/ 58794 w 63895"/>
                    <a:gd name="connsiteY7" fmla="*/ 312792 h 549371"/>
                    <a:gd name="connsiteX8" fmla="*/ 55619 w 63895"/>
                    <a:gd name="connsiteY8" fmla="*/ 181030 h 549371"/>
                    <a:gd name="connsiteX9" fmla="*/ 19107 w 63895"/>
                    <a:gd name="connsiteY9" fmla="*/ 55 h 54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895" h="549371">
                      <a:moveTo>
                        <a:pt x="19107" y="55"/>
                      </a:moveTo>
                      <a:cubicBezTo>
                        <a:pt x="20430" y="3230"/>
                        <a:pt x="60118" y="178384"/>
                        <a:pt x="63557" y="200080"/>
                      </a:cubicBezTo>
                      <a:cubicBezTo>
                        <a:pt x="66996" y="221776"/>
                        <a:pt x="43184" y="115413"/>
                        <a:pt x="39744" y="130230"/>
                      </a:cubicBezTo>
                      <a:cubicBezTo>
                        <a:pt x="36304" y="145047"/>
                        <a:pt x="43713" y="228391"/>
                        <a:pt x="42919" y="288980"/>
                      </a:cubicBezTo>
                      <a:cubicBezTo>
                        <a:pt x="42125" y="349569"/>
                        <a:pt x="34188" y="492973"/>
                        <a:pt x="34982" y="493767"/>
                      </a:cubicBezTo>
                      <a:cubicBezTo>
                        <a:pt x="35776" y="494561"/>
                        <a:pt x="53503" y="284481"/>
                        <a:pt x="47682" y="293742"/>
                      </a:cubicBezTo>
                      <a:cubicBezTo>
                        <a:pt x="41861" y="303003"/>
                        <a:pt x="-1795" y="546155"/>
                        <a:pt x="57" y="549330"/>
                      </a:cubicBezTo>
                      <a:cubicBezTo>
                        <a:pt x="1909" y="552505"/>
                        <a:pt x="49534" y="374175"/>
                        <a:pt x="58794" y="312792"/>
                      </a:cubicBezTo>
                      <a:cubicBezTo>
                        <a:pt x="68054" y="251409"/>
                        <a:pt x="61175" y="230772"/>
                        <a:pt x="55619" y="181030"/>
                      </a:cubicBezTo>
                      <a:cubicBezTo>
                        <a:pt x="50063" y="131288"/>
                        <a:pt x="17784" y="-3120"/>
                        <a:pt x="19107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B36CD8EE-1A74-49E4-9F90-CB1D151B8C88}"/>
                    </a:ext>
                  </a:extLst>
                </p:cNvPr>
                <p:cNvSpPr/>
                <p:nvPr/>
              </p:nvSpPr>
              <p:spPr>
                <a:xfrm>
                  <a:off x="5714922" y="2848743"/>
                  <a:ext cx="60631" cy="432620"/>
                </a:xfrm>
                <a:custGeom>
                  <a:avLst/>
                  <a:gdLst>
                    <a:gd name="connsiteX0" fmla="*/ 22303 w 60631"/>
                    <a:gd name="connsiteY0" fmla="*/ 2407 h 432620"/>
                    <a:gd name="connsiteX1" fmla="*/ 60403 w 60631"/>
                    <a:gd name="connsiteY1" fmla="*/ 302445 h 432620"/>
                    <a:gd name="connsiteX2" fmla="*/ 38178 w 60631"/>
                    <a:gd name="connsiteY2" fmla="*/ 237357 h 432620"/>
                    <a:gd name="connsiteX3" fmla="*/ 38178 w 60631"/>
                    <a:gd name="connsiteY3" fmla="*/ 432620 h 432620"/>
                    <a:gd name="connsiteX4" fmla="*/ 36591 w 60631"/>
                    <a:gd name="connsiteY4" fmla="*/ 223070 h 432620"/>
                    <a:gd name="connsiteX5" fmla="*/ 78 w 60631"/>
                    <a:gd name="connsiteY5" fmla="*/ 386582 h 432620"/>
                    <a:gd name="connsiteX6" fmla="*/ 27066 w 60631"/>
                    <a:gd name="connsiteY6" fmla="*/ 237357 h 432620"/>
                    <a:gd name="connsiteX7" fmla="*/ 33416 w 60631"/>
                    <a:gd name="connsiteY7" fmla="*/ 164332 h 432620"/>
                    <a:gd name="connsiteX8" fmla="*/ 22303 w 60631"/>
                    <a:gd name="connsiteY8" fmla="*/ 2407 h 4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631" h="432620">
                      <a:moveTo>
                        <a:pt x="22303" y="2407"/>
                      </a:moveTo>
                      <a:cubicBezTo>
                        <a:pt x="26801" y="25426"/>
                        <a:pt x="57757" y="263287"/>
                        <a:pt x="60403" y="302445"/>
                      </a:cubicBezTo>
                      <a:cubicBezTo>
                        <a:pt x="63049" y="341603"/>
                        <a:pt x="41882" y="215661"/>
                        <a:pt x="38178" y="237357"/>
                      </a:cubicBezTo>
                      <a:cubicBezTo>
                        <a:pt x="34474" y="259053"/>
                        <a:pt x="38178" y="432620"/>
                        <a:pt x="38178" y="432620"/>
                      </a:cubicBezTo>
                      <a:cubicBezTo>
                        <a:pt x="37914" y="430239"/>
                        <a:pt x="42941" y="230743"/>
                        <a:pt x="36591" y="223070"/>
                      </a:cubicBezTo>
                      <a:cubicBezTo>
                        <a:pt x="30241" y="215397"/>
                        <a:pt x="1665" y="384201"/>
                        <a:pt x="78" y="386582"/>
                      </a:cubicBezTo>
                      <a:cubicBezTo>
                        <a:pt x="-1510" y="388963"/>
                        <a:pt x="21510" y="274399"/>
                        <a:pt x="27066" y="237357"/>
                      </a:cubicBezTo>
                      <a:cubicBezTo>
                        <a:pt x="32622" y="200315"/>
                        <a:pt x="32358" y="200580"/>
                        <a:pt x="33416" y="164332"/>
                      </a:cubicBezTo>
                      <a:cubicBezTo>
                        <a:pt x="34474" y="128084"/>
                        <a:pt x="17805" y="-20612"/>
                        <a:pt x="22303" y="2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86A38297-D4CC-46AD-900E-47A00C033843}"/>
                    </a:ext>
                  </a:extLst>
                </p:cNvPr>
                <p:cNvSpPr/>
                <p:nvPr/>
              </p:nvSpPr>
              <p:spPr>
                <a:xfrm>
                  <a:off x="5581179" y="2949099"/>
                  <a:ext cx="160831" cy="343730"/>
                </a:xfrm>
                <a:custGeom>
                  <a:avLst/>
                  <a:gdLst>
                    <a:gd name="connsiteX0" fmla="*/ 471 w 160831"/>
                    <a:gd name="connsiteY0" fmla="*/ 476 h 343730"/>
                    <a:gd name="connsiteX1" fmla="*/ 138584 w 160831"/>
                    <a:gd name="connsiteY1" fmla="*/ 125889 h 343730"/>
                    <a:gd name="connsiteX2" fmla="*/ 121121 w 160831"/>
                    <a:gd name="connsiteY2" fmla="*/ 303689 h 343730"/>
                    <a:gd name="connsiteX3" fmla="*/ 160809 w 160831"/>
                    <a:gd name="connsiteY3" fmla="*/ 338614 h 343730"/>
                    <a:gd name="connsiteX4" fmla="*/ 114771 w 160831"/>
                    <a:gd name="connsiteY4" fmla="*/ 224314 h 343730"/>
                    <a:gd name="connsiteX5" fmla="*/ 149696 w 160831"/>
                    <a:gd name="connsiteY5" fmla="*/ 287814 h 343730"/>
                    <a:gd name="connsiteX6" fmla="*/ 130646 w 160831"/>
                    <a:gd name="connsiteY6" fmla="*/ 302101 h 343730"/>
                    <a:gd name="connsiteX7" fmla="*/ 144934 w 160831"/>
                    <a:gd name="connsiteY7" fmla="*/ 135414 h 343730"/>
                    <a:gd name="connsiteX8" fmla="*/ 95721 w 160831"/>
                    <a:gd name="connsiteY8" fmla="*/ 84614 h 343730"/>
                    <a:gd name="connsiteX9" fmla="*/ 471 w 160831"/>
                    <a:gd name="connsiteY9" fmla="*/ 476 h 34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31" h="343730">
                      <a:moveTo>
                        <a:pt x="471" y="476"/>
                      </a:moveTo>
                      <a:cubicBezTo>
                        <a:pt x="7615" y="7355"/>
                        <a:pt x="118476" y="75353"/>
                        <a:pt x="138584" y="125889"/>
                      </a:cubicBezTo>
                      <a:cubicBezTo>
                        <a:pt x="158692" y="176425"/>
                        <a:pt x="117417" y="268235"/>
                        <a:pt x="121121" y="303689"/>
                      </a:cubicBezTo>
                      <a:cubicBezTo>
                        <a:pt x="124825" y="339143"/>
                        <a:pt x="161867" y="351843"/>
                        <a:pt x="160809" y="338614"/>
                      </a:cubicBezTo>
                      <a:cubicBezTo>
                        <a:pt x="159751" y="325385"/>
                        <a:pt x="116623" y="232781"/>
                        <a:pt x="114771" y="224314"/>
                      </a:cubicBezTo>
                      <a:cubicBezTo>
                        <a:pt x="112919" y="215847"/>
                        <a:pt x="147050" y="274850"/>
                        <a:pt x="149696" y="287814"/>
                      </a:cubicBezTo>
                      <a:cubicBezTo>
                        <a:pt x="152342" y="300779"/>
                        <a:pt x="131440" y="327501"/>
                        <a:pt x="130646" y="302101"/>
                      </a:cubicBezTo>
                      <a:cubicBezTo>
                        <a:pt x="129852" y="276701"/>
                        <a:pt x="150755" y="171662"/>
                        <a:pt x="144934" y="135414"/>
                      </a:cubicBezTo>
                      <a:cubicBezTo>
                        <a:pt x="139113" y="99166"/>
                        <a:pt x="122179" y="106045"/>
                        <a:pt x="95721" y="84614"/>
                      </a:cubicBezTo>
                      <a:cubicBezTo>
                        <a:pt x="69263" y="63183"/>
                        <a:pt x="-6673" y="-6403"/>
                        <a:pt x="471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D7A2581F-F1AB-4583-A986-40692676C977}"/>
                    </a:ext>
                  </a:extLst>
                </p:cNvPr>
                <p:cNvSpPr/>
                <p:nvPr/>
              </p:nvSpPr>
              <p:spPr>
                <a:xfrm>
                  <a:off x="5819073" y="2782041"/>
                  <a:ext cx="227389" cy="532160"/>
                </a:xfrm>
                <a:custGeom>
                  <a:avLst/>
                  <a:gdLst>
                    <a:gd name="connsiteX0" fmla="*/ 2290 w 227389"/>
                    <a:gd name="connsiteY0" fmla="*/ 5609 h 532160"/>
                    <a:gd name="connsiteX1" fmla="*/ 151515 w 227389"/>
                    <a:gd name="connsiteY1" fmla="*/ 377084 h 532160"/>
                    <a:gd name="connsiteX2" fmla="*/ 102302 w 227389"/>
                    <a:gd name="connsiteY2" fmla="*/ 280247 h 532160"/>
                    <a:gd name="connsiteX3" fmla="*/ 226127 w 227389"/>
                    <a:gd name="connsiteY3" fmla="*/ 531072 h 532160"/>
                    <a:gd name="connsiteX4" fmla="*/ 164215 w 227389"/>
                    <a:gd name="connsiteY4" fmla="*/ 367559 h 532160"/>
                    <a:gd name="connsiteX5" fmla="*/ 127702 w 227389"/>
                    <a:gd name="connsiteY5" fmla="*/ 275484 h 532160"/>
                    <a:gd name="connsiteX6" fmla="*/ 164215 w 227389"/>
                    <a:gd name="connsiteY6" fmla="*/ 345334 h 532160"/>
                    <a:gd name="connsiteX7" fmla="*/ 91190 w 227389"/>
                    <a:gd name="connsiteY7" fmla="*/ 170709 h 532160"/>
                    <a:gd name="connsiteX8" fmla="*/ 62615 w 227389"/>
                    <a:gd name="connsiteY8" fmla="*/ 153247 h 532160"/>
                    <a:gd name="connsiteX9" fmla="*/ 2290 w 227389"/>
                    <a:gd name="connsiteY9" fmla="*/ 5609 h 53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89" h="532160">
                      <a:moveTo>
                        <a:pt x="2290" y="5609"/>
                      </a:moveTo>
                      <a:cubicBezTo>
                        <a:pt x="17107" y="42915"/>
                        <a:pt x="134846" y="331311"/>
                        <a:pt x="151515" y="377084"/>
                      </a:cubicBezTo>
                      <a:cubicBezTo>
                        <a:pt x="168184" y="422857"/>
                        <a:pt x="89867" y="254582"/>
                        <a:pt x="102302" y="280247"/>
                      </a:cubicBezTo>
                      <a:cubicBezTo>
                        <a:pt x="114737" y="305912"/>
                        <a:pt x="215808" y="516520"/>
                        <a:pt x="226127" y="531072"/>
                      </a:cubicBezTo>
                      <a:cubicBezTo>
                        <a:pt x="236446" y="545624"/>
                        <a:pt x="180619" y="410157"/>
                        <a:pt x="164215" y="367559"/>
                      </a:cubicBezTo>
                      <a:cubicBezTo>
                        <a:pt x="147811" y="324961"/>
                        <a:pt x="127702" y="279188"/>
                        <a:pt x="127702" y="275484"/>
                      </a:cubicBezTo>
                      <a:cubicBezTo>
                        <a:pt x="127702" y="271780"/>
                        <a:pt x="170300" y="362797"/>
                        <a:pt x="164215" y="345334"/>
                      </a:cubicBezTo>
                      <a:cubicBezTo>
                        <a:pt x="158130" y="327872"/>
                        <a:pt x="108123" y="202723"/>
                        <a:pt x="91190" y="170709"/>
                      </a:cubicBezTo>
                      <a:cubicBezTo>
                        <a:pt x="74257" y="138695"/>
                        <a:pt x="76373" y="178118"/>
                        <a:pt x="62615" y="153247"/>
                      </a:cubicBezTo>
                      <a:cubicBezTo>
                        <a:pt x="48857" y="128376"/>
                        <a:pt x="-12527" y="-31697"/>
                        <a:pt x="2290" y="56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ED9BC372-FE3C-4ADE-B044-63588910D5DA}"/>
                    </a:ext>
                  </a:extLst>
                </p:cNvPr>
                <p:cNvSpPr/>
                <p:nvPr/>
              </p:nvSpPr>
              <p:spPr>
                <a:xfrm>
                  <a:off x="5914449" y="2731873"/>
                  <a:ext cx="107288" cy="444371"/>
                </a:xfrm>
                <a:custGeom>
                  <a:avLst/>
                  <a:gdLst>
                    <a:gd name="connsiteX0" fmla="*/ 576 w 107288"/>
                    <a:gd name="connsiteY0" fmla="*/ 215 h 444371"/>
                    <a:gd name="connsiteX1" fmla="*/ 21214 w 107288"/>
                    <a:gd name="connsiteY1" fmla="*/ 133565 h 444371"/>
                    <a:gd name="connsiteX2" fmla="*/ 67251 w 107288"/>
                    <a:gd name="connsiteY2" fmla="*/ 254215 h 444371"/>
                    <a:gd name="connsiteX3" fmla="*/ 29151 w 107288"/>
                    <a:gd name="connsiteY3" fmla="*/ 136740 h 444371"/>
                    <a:gd name="connsiteX4" fmla="*/ 100589 w 107288"/>
                    <a:gd name="connsiteY4" fmla="*/ 409790 h 444371"/>
                    <a:gd name="connsiteX5" fmla="*/ 97414 w 107288"/>
                    <a:gd name="connsiteY5" fmla="*/ 425665 h 444371"/>
                    <a:gd name="connsiteX6" fmla="*/ 40264 w 107288"/>
                    <a:gd name="connsiteY6" fmla="*/ 273265 h 444371"/>
                    <a:gd name="connsiteX7" fmla="*/ 13276 w 107288"/>
                    <a:gd name="connsiteY7" fmla="*/ 192302 h 444371"/>
                    <a:gd name="connsiteX8" fmla="*/ 22801 w 107288"/>
                    <a:gd name="connsiteY8" fmla="*/ 157377 h 444371"/>
                    <a:gd name="connsiteX9" fmla="*/ 6926 w 107288"/>
                    <a:gd name="connsiteY9" fmla="*/ 103402 h 444371"/>
                    <a:gd name="connsiteX10" fmla="*/ 576 w 107288"/>
                    <a:gd name="connsiteY10" fmla="*/ 215 h 44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88" h="444371">
                      <a:moveTo>
                        <a:pt x="576" y="215"/>
                      </a:moveTo>
                      <a:cubicBezTo>
                        <a:pt x="2957" y="5242"/>
                        <a:pt x="10102" y="91232"/>
                        <a:pt x="21214" y="133565"/>
                      </a:cubicBezTo>
                      <a:cubicBezTo>
                        <a:pt x="32326" y="175898"/>
                        <a:pt x="65928" y="253686"/>
                        <a:pt x="67251" y="254215"/>
                      </a:cubicBezTo>
                      <a:cubicBezTo>
                        <a:pt x="68574" y="254744"/>
                        <a:pt x="23595" y="110811"/>
                        <a:pt x="29151" y="136740"/>
                      </a:cubicBezTo>
                      <a:cubicBezTo>
                        <a:pt x="34707" y="162669"/>
                        <a:pt x="89212" y="361636"/>
                        <a:pt x="100589" y="409790"/>
                      </a:cubicBezTo>
                      <a:cubicBezTo>
                        <a:pt x="111966" y="457944"/>
                        <a:pt x="107468" y="448419"/>
                        <a:pt x="97414" y="425665"/>
                      </a:cubicBezTo>
                      <a:cubicBezTo>
                        <a:pt x="87360" y="402911"/>
                        <a:pt x="54287" y="312159"/>
                        <a:pt x="40264" y="273265"/>
                      </a:cubicBezTo>
                      <a:cubicBezTo>
                        <a:pt x="26241" y="234371"/>
                        <a:pt x="16187" y="211617"/>
                        <a:pt x="13276" y="192302"/>
                      </a:cubicBezTo>
                      <a:cubicBezTo>
                        <a:pt x="10366" y="172987"/>
                        <a:pt x="23859" y="172194"/>
                        <a:pt x="22801" y="157377"/>
                      </a:cubicBezTo>
                      <a:cubicBezTo>
                        <a:pt x="21743" y="142560"/>
                        <a:pt x="10101" y="127215"/>
                        <a:pt x="6926" y="103402"/>
                      </a:cubicBezTo>
                      <a:cubicBezTo>
                        <a:pt x="3751" y="79590"/>
                        <a:pt x="-1805" y="-4812"/>
                        <a:pt x="576" y="2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0962730E-5E9D-4E1D-B047-9404CE96108D}"/>
                    </a:ext>
                  </a:extLst>
                </p:cNvPr>
                <p:cNvSpPr/>
                <p:nvPr/>
              </p:nvSpPr>
              <p:spPr>
                <a:xfrm>
                  <a:off x="5297471" y="2252649"/>
                  <a:ext cx="142936" cy="124989"/>
                </a:xfrm>
                <a:custGeom>
                  <a:avLst/>
                  <a:gdLst>
                    <a:gd name="connsiteX0" fmla="*/ 142892 w 142936"/>
                    <a:gd name="connsiteY0" fmla="*/ 14 h 124989"/>
                    <a:gd name="connsiteX1" fmla="*/ 65104 w 142936"/>
                    <a:gd name="connsiteY1" fmla="*/ 76214 h 124989"/>
                    <a:gd name="connsiteX2" fmla="*/ 17 w 142936"/>
                    <a:gd name="connsiteY2" fmla="*/ 123839 h 124989"/>
                    <a:gd name="connsiteX3" fmla="*/ 58754 w 142936"/>
                    <a:gd name="connsiteY3" fmla="*/ 107964 h 124989"/>
                    <a:gd name="connsiteX4" fmla="*/ 76217 w 142936"/>
                    <a:gd name="connsiteY4" fmla="*/ 82564 h 124989"/>
                    <a:gd name="connsiteX5" fmla="*/ 142892 w 142936"/>
                    <a:gd name="connsiteY5" fmla="*/ 14 h 12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36" h="124989">
                      <a:moveTo>
                        <a:pt x="142892" y="14"/>
                      </a:moveTo>
                      <a:cubicBezTo>
                        <a:pt x="141040" y="-1044"/>
                        <a:pt x="88916" y="55577"/>
                        <a:pt x="65104" y="76214"/>
                      </a:cubicBezTo>
                      <a:cubicBezTo>
                        <a:pt x="41292" y="96851"/>
                        <a:pt x="1075" y="118548"/>
                        <a:pt x="17" y="123839"/>
                      </a:cubicBezTo>
                      <a:cubicBezTo>
                        <a:pt x="-1041" y="129130"/>
                        <a:pt x="46054" y="114843"/>
                        <a:pt x="58754" y="107964"/>
                      </a:cubicBezTo>
                      <a:cubicBezTo>
                        <a:pt x="71454" y="101085"/>
                        <a:pt x="64046" y="98439"/>
                        <a:pt x="76217" y="82564"/>
                      </a:cubicBezTo>
                      <a:cubicBezTo>
                        <a:pt x="88388" y="66689"/>
                        <a:pt x="144744" y="1072"/>
                        <a:pt x="142892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E13197FF-6CAC-4754-A828-55419446E323}"/>
                    </a:ext>
                  </a:extLst>
                </p:cNvPr>
                <p:cNvSpPr/>
                <p:nvPr/>
              </p:nvSpPr>
              <p:spPr>
                <a:xfrm>
                  <a:off x="5306730" y="2370067"/>
                  <a:ext cx="116330" cy="325645"/>
                </a:xfrm>
                <a:custGeom>
                  <a:avLst/>
                  <a:gdLst>
                    <a:gd name="connsiteX0" fmla="*/ 5045 w 116330"/>
                    <a:gd name="connsiteY0" fmla="*/ 71 h 325645"/>
                    <a:gd name="connsiteX1" fmla="*/ 283 w 116330"/>
                    <a:gd name="connsiteY1" fmla="*/ 76271 h 325645"/>
                    <a:gd name="connsiteX2" fmla="*/ 14570 w 116330"/>
                    <a:gd name="connsiteY2" fmla="*/ 123896 h 325645"/>
                    <a:gd name="connsiteX3" fmla="*/ 30445 w 116330"/>
                    <a:gd name="connsiteY3" fmla="*/ 184221 h 325645"/>
                    <a:gd name="connsiteX4" fmla="*/ 60608 w 116330"/>
                    <a:gd name="connsiteY4" fmla="*/ 244546 h 325645"/>
                    <a:gd name="connsiteX5" fmla="*/ 116170 w 116330"/>
                    <a:gd name="connsiteY5" fmla="*/ 325508 h 325645"/>
                    <a:gd name="connsiteX6" fmla="*/ 76483 w 116330"/>
                    <a:gd name="connsiteY6" fmla="*/ 262008 h 325645"/>
                    <a:gd name="connsiteX7" fmla="*/ 46320 w 116330"/>
                    <a:gd name="connsiteY7" fmla="*/ 190571 h 325645"/>
                    <a:gd name="connsiteX8" fmla="*/ 25683 w 116330"/>
                    <a:gd name="connsiteY8" fmla="*/ 141358 h 325645"/>
                    <a:gd name="connsiteX9" fmla="*/ 5045 w 116330"/>
                    <a:gd name="connsiteY9" fmla="*/ 63571 h 325645"/>
                    <a:gd name="connsiteX10" fmla="*/ 5045 w 116330"/>
                    <a:gd name="connsiteY10" fmla="*/ 71 h 3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330" h="325645">
                      <a:moveTo>
                        <a:pt x="5045" y="71"/>
                      </a:moveTo>
                      <a:cubicBezTo>
                        <a:pt x="4251" y="2188"/>
                        <a:pt x="-1304" y="55634"/>
                        <a:pt x="283" y="76271"/>
                      </a:cubicBezTo>
                      <a:cubicBezTo>
                        <a:pt x="1870" y="96908"/>
                        <a:pt x="9543" y="105905"/>
                        <a:pt x="14570" y="123896"/>
                      </a:cubicBezTo>
                      <a:cubicBezTo>
                        <a:pt x="19597" y="141887"/>
                        <a:pt x="22772" y="164113"/>
                        <a:pt x="30445" y="184221"/>
                      </a:cubicBezTo>
                      <a:cubicBezTo>
                        <a:pt x="38118" y="204329"/>
                        <a:pt x="46320" y="220998"/>
                        <a:pt x="60608" y="244546"/>
                      </a:cubicBezTo>
                      <a:cubicBezTo>
                        <a:pt x="74896" y="268094"/>
                        <a:pt x="113524" y="322598"/>
                        <a:pt x="116170" y="325508"/>
                      </a:cubicBezTo>
                      <a:cubicBezTo>
                        <a:pt x="118816" y="328418"/>
                        <a:pt x="88125" y="284497"/>
                        <a:pt x="76483" y="262008"/>
                      </a:cubicBezTo>
                      <a:cubicBezTo>
                        <a:pt x="64841" y="239519"/>
                        <a:pt x="46320" y="190571"/>
                        <a:pt x="46320" y="190571"/>
                      </a:cubicBezTo>
                      <a:cubicBezTo>
                        <a:pt x="37853" y="170463"/>
                        <a:pt x="32562" y="162524"/>
                        <a:pt x="25683" y="141358"/>
                      </a:cubicBezTo>
                      <a:cubicBezTo>
                        <a:pt x="18804" y="120192"/>
                        <a:pt x="7162" y="83944"/>
                        <a:pt x="5045" y="63571"/>
                      </a:cubicBezTo>
                      <a:cubicBezTo>
                        <a:pt x="2928" y="43198"/>
                        <a:pt x="5839" y="-2046"/>
                        <a:pt x="5045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D2428B9E-1649-4084-A90C-F5617203FB15}"/>
                    </a:ext>
                  </a:extLst>
                </p:cNvPr>
                <p:cNvSpPr/>
                <p:nvPr/>
              </p:nvSpPr>
              <p:spPr>
                <a:xfrm>
                  <a:off x="5360756" y="2296932"/>
                  <a:ext cx="72879" cy="397067"/>
                </a:xfrm>
                <a:custGeom>
                  <a:avLst/>
                  <a:gdLst>
                    <a:gd name="connsiteX0" fmla="*/ 66907 w 72879"/>
                    <a:gd name="connsiteY0" fmla="*/ 181 h 397067"/>
                    <a:gd name="connsiteX1" fmla="*/ 16107 w 72879"/>
                    <a:gd name="connsiteY1" fmla="*/ 79556 h 397067"/>
                    <a:gd name="connsiteX2" fmla="*/ 12932 w 72879"/>
                    <a:gd name="connsiteY2" fmla="*/ 127181 h 397067"/>
                    <a:gd name="connsiteX3" fmla="*/ 28807 w 72879"/>
                    <a:gd name="connsiteY3" fmla="*/ 228781 h 397067"/>
                    <a:gd name="connsiteX4" fmla="*/ 57382 w 72879"/>
                    <a:gd name="connsiteY4" fmla="*/ 325618 h 397067"/>
                    <a:gd name="connsiteX5" fmla="*/ 65319 w 72879"/>
                    <a:gd name="connsiteY5" fmla="*/ 397056 h 397067"/>
                    <a:gd name="connsiteX6" fmla="*/ 70082 w 72879"/>
                    <a:gd name="connsiteY6" fmla="*/ 330381 h 397067"/>
                    <a:gd name="connsiteX7" fmla="*/ 19282 w 72879"/>
                    <a:gd name="connsiteY7" fmla="*/ 241481 h 397067"/>
                    <a:gd name="connsiteX8" fmla="*/ 1819 w 72879"/>
                    <a:gd name="connsiteY8" fmla="*/ 103368 h 397067"/>
                    <a:gd name="connsiteX9" fmla="*/ 66907 w 72879"/>
                    <a:gd name="connsiteY9" fmla="*/ 181 h 39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79" h="397067">
                      <a:moveTo>
                        <a:pt x="66907" y="181"/>
                      </a:moveTo>
                      <a:cubicBezTo>
                        <a:pt x="69288" y="-3788"/>
                        <a:pt x="25103" y="58389"/>
                        <a:pt x="16107" y="79556"/>
                      </a:cubicBezTo>
                      <a:cubicBezTo>
                        <a:pt x="7111" y="100723"/>
                        <a:pt x="10815" y="102310"/>
                        <a:pt x="12932" y="127181"/>
                      </a:cubicBezTo>
                      <a:cubicBezTo>
                        <a:pt x="15049" y="152052"/>
                        <a:pt x="21399" y="195708"/>
                        <a:pt x="28807" y="228781"/>
                      </a:cubicBezTo>
                      <a:cubicBezTo>
                        <a:pt x="36215" y="261854"/>
                        <a:pt x="51297" y="297572"/>
                        <a:pt x="57382" y="325618"/>
                      </a:cubicBezTo>
                      <a:cubicBezTo>
                        <a:pt x="63467" y="353664"/>
                        <a:pt x="63202" y="396262"/>
                        <a:pt x="65319" y="397056"/>
                      </a:cubicBezTo>
                      <a:cubicBezTo>
                        <a:pt x="67436" y="397850"/>
                        <a:pt x="77755" y="356310"/>
                        <a:pt x="70082" y="330381"/>
                      </a:cubicBezTo>
                      <a:cubicBezTo>
                        <a:pt x="62409" y="304452"/>
                        <a:pt x="30659" y="279316"/>
                        <a:pt x="19282" y="241481"/>
                      </a:cubicBezTo>
                      <a:cubicBezTo>
                        <a:pt x="7905" y="203646"/>
                        <a:pt x="-4795" y="143585"/>
                        <a:pt x="1819" y="103368"/>
                      </a:cubicBezTo>
                      <a:cubicBezTo>
                        <a:pt x="8433" y="63151"/>
                        <a:pt x="64526" y="4150"/>
                        <a:pt x="66907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6330E291-7524-4EB7-8326-AE0D6AAD467A}"/>
                    </a:ext>
                  </a:extLst>
                </p:cNvPr>
                <p:cNvSpPr/>
                <p:nvPr/>
              </p:nvSpPr>
              <p:spPr>
                <a:xfrm>
                  <a:off x="5385647" y="2320715"/>
                  <a:ext cx="52915" cy="136737"/>
                </a:xfrm>
                <a:custGeom>
                  <a:avLst/>
                  <a:gdLst>
                    <a:gd name="connsiteX0" fmla="*/ 51541 w 52915"/>
                    <a:gd name="connsiteY0" fmla="*/ 210 h 136737"/>
                    <a:gd name="connsiteX1" fmla="*/ 3916 w 52915"/>
                    <a:gd name="connsiteY1" fmla="*/ 104985 h 136737"/>
                    <a:gd name="connsiteX2" fmla="*/ 5503 w 52915"/>
                    <a:gd name="connsiteY2" fmla="*/ 136735 h 136737"/>
                    <a:gd name="connsiteX3" fmla="*/ 27728 w 52915"/>
                    <a:gd name="connsiteY3" fmla="*/ 106573 h 136737"/>
                    <a:gd name="connsiteX4" fmla="*/ 38841 w 52915"/>
                    <a:gd name="connsiteY4" fmla="*/ 77998 h 136737"/>
                    <a:gd name="connsiteX5" fmla="*/ 51541 w 52915"/>
                    <a:gd name="connsiteY5" fmla="*/ 210 h 136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915" h="136737">
                      <a:moveTo>
                        <a:pt x="51541" y="210"/>
                      </a:moveTo>
                      <a:cubicBezTo>
                        <a:pt x="45720" y="4708"/>
                        <a:pt x="11589" y="82231"/>
                        <a:pt x="3916" y="104985"/>
                      </a:cubicBezTo>
                      <a:cubicBezTo>
                        <a:pt x="-3757" y="127739"/>
                        <a:pt x="1534" y="136470"/>
                        <a:pt x="5503" y="136735"/>
                      </a:cubicBezTo>
                      <a:cubicBezTo>
                        <a:pt x="9472" y="137000"/>
                        <a:pt x="22172" y="116362"/>
                        <a:pt x="27728" y="106573"/>
                      </a:cubicBezTo>
                      <a:cubicBezTo>
                        <a:pt x="33284" y="96784"/>
                        <a:pt x="34608" y="91492"/>
                        <a:pt x="38841" y="77998"/>
                      </a:cubicBezTo>
                      <a:cubicBezTo>
                        <a:pt x="43074" y="64504"/>
                        <a:pt x="57362" y="-4288"/>
                        <a:pt x="51541" y="2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A324C46A-3B9A-4613-9119-602270FCBC12}"/>
                    </a:ext>
                  </a:extLst>
                </p:cNvPr>
                <p:cNvSpPr/>
                <p:nvPr/>
              </p:nvSpPr>
              <p:spPr>
                <a:xfrm>
                  <a:off x="5383189" y="2321926"/>
                  <a:ext cx="54719" cy="337147"/>
                </a:xfrm>
                <a:custGeom>
                  <a:avLst/>
                  <a:gdLst>
                    <a:gd name="connsiteX0" fmla="*/ 53999 w 54719"/>
                    <a:gd name="connsiteY0" fmla="*/ 587 h 337147"/>
                    <a:gd name="connsiteX1" fmla="*/ 1611 w 54719"/>
                    <a:gd name="connsiteY1" fmla="*/ 100599 h 337147"/>
                    <a:gd name="connsiteX2" fmla="*/ 15899 w 54719"/>
                    <a:gd name="connsiteY2" fmla="*/ 151399 h 337147"/>
                    <a:gd name="connsiteX3" fmla="*/ 41299 w 54719"/>
                    <a:gd name="connsiteY3" fmla="*/ 270462 h 337147"/>
                    <a:gd name="connsiteX4" fmla="*/ 42886 w 54719"/>
                    <a:gd name="connsiteY4" fmla="*/ 337137 h 337147"/>
                    <a:gd name="connsiteX5" fmla="*/ 46061 w 54719"/>
                    <a:gd name="connsiteY5" fmla="*/ 275224 h 337147"/>
                    <a:gd name="connsiteX6" fmla="*/ 31774 w 54719"/>
                    <a:gd name="connsiteY6" fmla="*/ 219662 h 337147"/>
                    <a:gd name="connsiteX7" fmla="*/ 7961 w 54719"/>
                    <a:gd name="connsiteY7" fmla="*/ 122824 h 337147"/>
                    <a:gd name="connsiteX8" fmla="*/ 31774 w 54719"/>
                    <a:gd name="connsiteY8" fmla="*/ 60912 h 337147"/>
                    <a:gd name="connsiteX9" fmla="*/ 53999 w 54719"/>
                    <a:gd name="connsiteY9" fmla="*/ 587 h 3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19" h="337147">
                      <a:moveTo>
                        <a:pt x="53999" y="587"/>
                      </a:moveTo>
                      <a:cubicBezTo>
                        <a:pt x="48972" y="7202"/>
                        <a:pt x="7961" y="75464"/>
                        <a:pt x="1611" y="100599"/>
                      </a:cubicBezTo>
                      <a:cubicBezTo>
                        <a:pt x="-4739" y="125734"/>
                        <a:pt x="9284" y="123089"/>
                        <a:pt x="15899" y="151399"/>
                      </a:cubicBezTo>
                      <a:cubicBezTo>
                        <a:pt x="22514" y="179710"/>
                        <a:pt x="36801" y="239506"/>
                        <a:pt x="41299" y="270462"/>
                      </a:cubicBezTo>
                      <a:cubicBezTo>
                        <a:pt x="45797" y="301418"/>
                        <a:pt x="42092" y="336343"/>
                        <a:pt x="42886" y="337137"/>
                      </a:cubicBezTo>
                      <a:cubicBezTo>
                        <a:pt x="43680" y="337931"/>
                        <a:pt x="47913" y="294803"/>
                        <a:pt x="46061" y="275224"/>
                      </a:cubicBezTo>
                      <a:cubicBezTo>
                        <a:pt x="44209" y="255645"/>
                        <a:pt x="38124" y="245062"/>
                        <a:pt x="31774" y="219662"/>
                      </a:cubicBezTo>
                      <a:cubicBezTo>
                        <a:pt x="25424" y="194262"/>
                        <a:pt x="7961" y="149282"/>
                        <a:pt x="7961" y="122824"/>
                      </a:cubicBezTo>
                      <a:cubicBezTo>
                        <a:pt x="7961" y="96366"/>
                        <a:pt x="27276" y="76787"/>
                        <a:pt x="31774" y="60912"/>
                      </a:cubicBezTo>
                      <a:cubicBezTo>
                        <a:pt x="36272" y="45037"/>
                        <a:pt x="59026" y="-6028"/>
                        <a:pt x="53999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284D61F1-6110-4C7D-B8C8-6888D80663E7}"/>
                    </a:ext>
                  </a:extLst>
                </p:cNvPr>
                <p:cNvSpPr/>
                <p:nvPr/>
              </p:nvSpPr>
              <p:spPr>
                <a:xfrm>
                  <a:off x="6622536" y="2110471"/>
                  <a:ext cx="238640" cy="345484"/>
                </a:xfrm>
                <a:custGeom>
                  <a:avLst/>
                  <a:gdLst>
                    <a:gd name="connsiteX0" fmla="*/ 514 w 238640"/>
                    <a:gd name="connsiteY0" fmla="*/ 904 h 345484"/>
                    <a:gd name="connsiteX1" fmla="*/ 173552 w 238640"/>
                    <a:gd name="connsiteY1" fmla="*/ 154892 h 345484"/>
                    <a:gd name="connsiteX2" fmla="*/ 229114 w 238640"/>
                    <a:gd name="connsiteY2" fmla="*/ 235854 h 345484"/>
                    <a:gd name="connsiteX3" fmla="*/ 227527 w 238640"/>
                    <a:gd name="connsiteY3" fmla="*/ 307292 h 345484"/>
                    <a:gd name="connsiteX4" fmla="*/ 208477 w 238640"/>
                    <a:gd name="connsiteY4" fmla="*/ 343804 h 345484"/>
                    <a:gd name="connsiteX5" fmla="*/ 238639 w 238640"/>
                    <a:gd name="connsiteY5" fmla="*/ 254904 h 345484"/>
                    <a:gd name="connsiteX6" fmla="*/ 206889 w 238640"/>
                    <a:gd name="connsiteY6" fmla="*/ 204104 h 345484"/>
                    <a:gd name="connsiteX7" fmla="*/ 122752 w 238640"/>
                    <a:gd name="connsiteY7" fmla="*/ 96154 h 345484"/>
                    <a:gd name="connsiteX8" fmla="*/ 514 w 238640"/>
                    <a:gd name="connsiteY8" fmla="*/ 904 h 34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40" h="345484">
                      <a:moveTo>
                        <a:pt x="514" y="904"/>
                      </a:moveTo>
                      <a:cubicBezTo>
                        <a:pt x="8981" y="10694"/>
                        <a:pt x="135452" y="115734"/>
                        <a:pt x="173552" y="154892"/>
                      </a:cubicBezTo>
                      <a:cubicBezTo>
                        <a:pt x="211652" y="194050"/>
                        <a:pt x="220118" y="210454"/>
                        <a:pt x="229114" y="235854"/>
                      </a:cubicBezTo>
                      <a:cubicBezTo>
                        <a:pt x="238110" y="261254"/>
                        <a:pt x="230966" y="289300"/>
                        <a:pt x="227527" y="307292"/>
                      </a:cubicBezTo>
                      <a:cubicBezTo>
                        <a:pt x="224088" y="325284"/>
                        <a:pt x="206625" y="352535"/>
                        <a:pt x="208477" y="343804"/>
                      </a:cubicBezTo>
                      <a:cubicBezTo>
                        <a:pt x="210329" y="335073"/>
                        <a:pt x="238904" y="278187"/>
                        <a:pt x="238639" y="254904"/>
                      </a:cubicBezTo>
                      <a:cubicBezTo>
                        <a:pt x="238374" y="231621"/>
                        <a:pt x="226203" y="230562"/>
                        <a:pt x="206889" y="204104"/>
                      </a:cubicBezTo>
                      <a:cubicBezTo>
                        <a:pt x="187575" y="177646"/>
                        <a:pt x="155031" y="128962"/>
                        <a:pt x="122752" y="96154"/>
                      </a:cubicBezTo>
                      <a:cubicBezTo>
                        <a:pt x="90473" y="63346"/>
                        <a:pt x="-7953" y="-8886"/>
                        <a:pt x="514" y="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AF5CCD88-FB7E-42F7-9FF5-45614A85A275}"/>
                    </a:ext>
                  </a:extLst>
                </p:cNvPr>
                <p:cNvSpPr/>
                <p:nvPr/>
              </p:nvSpPr>
              <p:spPr>
                <a:xfrm>
                  <a:off x="6624957" y="2134445"/>
                  <a:ext cx="163907" cy="151282"/>
                </a:xfrm>
                <a:custGeom>
                  <a:avLst/>
                  <a:gdLst>
                    <a:gd name="connsiteX0" fmla="*/ 1268 w 163907"/>
                    <a:gd name="connsiteY0" fmla="*/ 743 h 151282"/>
                    <a:gd name="connsiteX1" fmla="*/ 161606 w 163907"/>
                    <a:gd name="connsiteY1" fmla="*/ 148380 h 151282"/>
                    <a:gd name="connsiteX2" fmla="*/ 90168 w 163907"/>
                    <a:gd name="connsiteY2" fmla="*/ 92818 h 151282"/>
                    <a:gd name="connsiteX3" fmla="*/ 1268 w 163907"/>
                    <a:gd name="connsiteY3" fmla="*/ 743 h 15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07" h="151282">
                      <a:moveTo>
                        <a:pt x="1268" y="743"/>
                      </a:moveTo>
                      <a:cubicBezTo>
                        <a:pt x="13174" y="10003"/>
                        <a:pt x="146789" y="133034"/>
                        <a:pt x="161606" y="148380"/>
                      </a:cubicBezTo>
                      <a:cubicBezTo>
                        <a:pt x="176423" y="163726"/>
                        <a:pt x="115833" y="114249"/>
                        <a:pt x="90168" y="92818"/>
                      </a:cubicBezTo>
                      <a:cubicBezTo>
                        <a:pt x="64503" y="71387"/>
                        <a:pt x="-10638" y="-8517"/>
                        <a:pt x="1268" y="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6D47FDEF-DBB1-464A-8C78-28371323AE1A}"/>
                    </a:ext>
                  </a:extLst>
                </p:cNvPr>
                <p:cNvSpPr/>
                <p:nvPr/>
              </p:nvSpPr>
              <p:spPr>
                <a:xfrm>
                  <a:off x="6670598" y="2309689"/>
                  <a:ext cx="176332" cy="378122"/>
                </a:xfrm>
                <a:custGeom>
                  <a:avLst/>
                  <a:gdLst>
                    <a:gd name="connsiteX0" fmla="*/ 142952 w 176332"/>
                    <a:gd name="connsiteY0" fmla="*/ 124 h 378122"/>
                    <a:gd name="connsiteX1" fmla="*/ 165177 w 176332"/>
                    <a:gd name="connsiteY1" fmla="*/ 128711 h 378122"/>
                    <a:gd name="connsiteX2" fmla="*/ 152477 w 176332"/>
                    <a:gd name="connsiteY2" fmla="*/ 163636 h 378122"/>
                    <a:gd name="connsiteX3" fmla="*/ 77865 w 176332"/>
                    <a:gd name="connsiteY3" fmla="*/ 289049 h 378122"/>
                    <a:gd name="connsiteX4" fmla="*/ 77 w 176332"/>
                    <a:gd name="connsiteY4" fmla="*/ 377949 h 378122"/>
                    <a:gd name="connsiteX5" fmla="*/ 65165 w 176332"/>
                    <a:gd name="connsiteY5" fmla="*/ 308099 h 378122"/>
                    <a:gd name="connsiteX6" fmla="*/ 154065 w 176332"/>
                    <a:gd name="connsiteY6" fmla="*/ 185861 h 378122"/>
                    <a:gd name="connsiteX7" fmla="*/ 176290 w 176332"/>
                    <a:gd name="connsiteY7" fmla="*/ 106486 h 378122"/>
                    <a:gd name="connsiteX8" fmla="*/ 142952 w 176332"/>
                    <a:gd name="connsiteY8" fmla="*/ 124 h 37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332" h="378122">
                      <a:moveTo>
                        <a:pt x="142952" y="124"/>
                      </a:moveTo>
                      <a:cubicBezTo>
                        <a:pt x="141100" y="3828"/>
                        <a:pt x="163590" y="101459"/>
                        <a:pt x="165177" y="128711"/>
                      </a:cubicBezTo>
                      <a:cubicBezTo>
                        <a:pt x="166764" y="155963"/>
                        <a:pt x="167029" y="136913"/>
                        <a:pt x="152477" y="163636"/>
                      </a:cubicBezTo>
                      <a:cubicBezTo>
                        <a:pt x="137925" y="190359"/>
                        <a:pt x="103265" y="253330"/>
                        <a:pt x="77865" y="289049"/>
                      </a:cubicBezTo>
                      <a:cubicBezTo>
                        <a:pt x="52465" y="324768"/>
                        <a:pt x="2194" y="374774"/>
                        <a:pt x="77" y="377949"/>
                      </a:cubicBezTo>
                      <a:cubicBezTo>
                        <a:pt x="-2040" y="381124"/>
                        <a:pt x="39500" y="340114"/>
                        <a:pt x="65165" y="308099"/>
                      </a:cubicBezTo>
                      <a:cubicBezTo>
                        <a:pt x="90830" y="276084"/>
                        <a:pt x="135544" y="219463"/>
                        <a:pt x="154065" y="185861"/>
                      </a:cubicBezTo>
                      <a:cubicBezTo>
                        <a:pt x="172586" y="152259"/>
                        <a:pt x="176819" y="136384"/>
                        <a:pt x="176290" y="106486"/>
                      </a:cubicBezTo>
                      <a:cubicBezTo>
                        <a:pt x="175761" y="76588"/>
                        <a:pt x="144804" y="-3580"/>
                        <a:pt x="142952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75CD0F00-25BB-4418-8138-A7863292AA8B}"/>
                    </a:ext>
                  </a:extLst>
                </p:cNvPr>
                <p:cNvSpPr/>
                <p:nvPr/>
              </p:nvSpPr>
              <p:spPr>
                <a:xfrm>
                  <a:off x="6672263" y="2419350"/>
                  <a:ext cx="142875" cy="265119"/>
                </a:xfrm>
                <a:custGeom>
                  <a:avLst/>
                  <a:gdLst>
                    <a:gd name="connsiteX0" fmla="*/ 142875 w 142875"/>
                    <a:gd name="connsiteY0" fmla="*/ 0 h 265119"/>
                    <a:gd name="connsiteX1" fmla="*/ 80962 w 142875"/>
                    <a:gd name="connsiteY1" fmla="*/ 146050 h 265119"/>
                    <a:gd name="connsiteX2" fmla="*/ 0 w 142875"/>
                    <a:gd name="connsiteY2" fmla="*/ 265113 h 265119"/>
                    <a:gd name="connsiteX3" fmla="*/ 79375 w 142875"/>
                    <a:gd name="connsiteY3" fmla="*/ 141288 h 265119"/>
                    <a:gd name="connsiteX4" fmla="*/ 101600 w 142875"/>
                    <a:gd name="connsiteY4" fmla="*/ 88900 h 265119"/>
                    <a:gd name="connsiteX5" fmla="*/ 142875 w 142875"/>
                    <a:gd name="connsiteY5" fmla="*/ 0 h 26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75" h="265119">
                      <a:moveTo>
                        <a:pt x="142875" y="0"/>
                      </a:moveTo>
                      <a:cubicBezTo>
                        <a:pt x="123824" y="50932"/>
                        <a:pt x="104774" y="101865"/>
                        <a:pt x="80962" y="146050"/>
                      </a:cubicBezTo>
                      <a:cubicBezTo>
                        <a:pt x="57150" y="190235"/>
                        <a:pt x="264" y="265907"/>
                        <a:pt x="0" y="265113"/>
                      </a:cubicBezTo>
                      <a:cubicBezTo>
                        <a:pt x="-265" y="264319"/>
                        <a:pt x="62442" y="170657"/>
                        <a:pt x="79375" y="141288"/>
                      </a:cubicBezTo>
                      <a:cubicBezTo>
                        <a:pt x="96308" y="111919"/>
                        <a:pt x="92340" y="110861"/>
                        <a:pt x="101600" y="88900"/>
                      </a:cubicBezTo>
                      <a:lnTo>
                        <a:pt x="142875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3A9B2331-C3E8-4BFD-A96D-7C23D82240A3}"/>
                    </a:ext>
                  </a:extLst>
                </p:cNvPr>
                <p:cNvSpPr/>
                <p:nvPr/>
              </p:nvSpPr>
              <p:spPr>
                <a:xfrm>
                  <a:off x="6624526" y="2182483"/>
                  <a:ext cx="160707" cy="309168"/>
                </a:xfrm>
                <a:custGeom>
                  <a:avLst/>
                  <a:gdLst>
                    <a:gd name="connsiteX0" fmla="*/ 112 w 160707"/>
                    <a:gd name="connsiteY0" fmla="*/ 330 h 309168"/>
                    <a:gd name="connsiteX1" fmla="*/ 144574 w 160707"/>
                    <a:gd name="connsiteY1" fmla="*/ 151142 h 309168"/>
                    <a:gd name="connsiteX2" fmla="*/ 154099 w 160707"/>
                    <a:gd name="connsiteY2" fmla="*/ 211467 h 309168"/>
                    <a:gd name="connsiteX3" fmla="*/ 125524 w 160707"/>
                    <a:gd name="connsiteY3" fmla="*/ 282905 h 309168"/>
                    <a:gd name="connsiteX4" fmla="*/ 92187 w 160707"/>
                    <a:gd name="connsiteY4" fmla="*/ 308305 h 309168"/>
                    <a:gd name="connsiteX5" fmla="*/ 131874 w 160707"/>
                    <a:gd name="connsiteY5" fmla="*/ 255917 h 309168"/>
                    <a:gd name="connsiteX6" fmla="*/ 160449 w 160707"/>
                    <a:gd name="connsiteY6" fmla="*/ 197180 h 309168"/>
                    <a:gd name="connsiteX7" fmla="*/ 144574 w 160707"/>
                    <a:gd name="connsiteY7" fmla="*/ 146380 h 309168"/>
                    <a:gd name="connsiteX8" fmla="*/ 120762 w 160707"/>
                    <a:gd name="connsiteY8" fmla="*/ 111455 h 309168"/>
                    <a:gd name="connsiteX9" fmla="*/ 112 w 160707"/>
                    <a:gd name="connsiteY9" fmla="*/ 330 h 30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707" h="309168">
                      <a:moveTo>
                        <a:pt x="112" y="330"/>
                      </a:moveTo>
                      <a:cubicBezTo>
                        <a:pt x="4081" y="6945"/>
                        <a:pt x="118910" y="115953"/>
                        <a:pt x="144574" y="151142"/>
                      </a:cubicBezTo>
                      <a:cubicBezTo>
                        <a:pt x="170238" y="186331"/>
                        <a:pt x="157274" y="189507"/>
                        <a:pt x="154099" y="211467"/>
                      </a:cubicBezTo>
                      <a:cubicBezTo>
                        <a:pt x="150924" y="233427"/>
                        <a:pt x="135843" y="266765"/>
                        <a:pt x="125524" y="282905"/>
                      </a:cubicBezTo>
                      <a:cubicBezTo>
                        <a:pt x="115205" y="299045"/>
                        <a:pt x="91129" y="312803"/>
                        <a:pt x="92187" y="308305"/>
                      </a:cubicBezTo>
                      <a:cubicBezTo>
                        <a:pt x="93245" y="303807"/>
                        <a:pt x="120497" y="274438"/>
                        <a:pt x="131874" y="255917"/>
                      </a:cubicBezTo>
                      <a:cubicBezTo>
                        <a:pt x="143251" y="237396"/>
                        <a:pt x="158332" y="215436"/>
                        <a:pt x="160449" y="197180"/>
                      </a:cubicBezTo>
                      <a:cubicBezTo>
                        <a:pt x="162566" y="178924"/>
                        <a:pt x="151188" y="160667"/>
                        <a:pt x="144574" y="146380"/>
                      </a:cubicBezTo>
                      <a:cubicBezTo>
                        <a:pt x="137960" y="132093"/>
                        <a:pt x="143516" y="134474"/>
                        <a:pt x="120762" y="111455"/>
                      </a:cubicBezTo>
                      <a:cubicBezTo>
                        <a:pt x="98008" y="88436"/>
                        <a:pt x="-3857" y="-6285"/>
                        <a:pt x="112" y="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DB285BC2-80A3-4AED-B52F-99A13420B595}"/>
                    </a:ext>
                  </a:extLst>
                </p:cNvPr>
                <p:cNvSpPr/>
                <p:nvPr/>
              </p:nvSpPr>
              <p:spPr>
                <a:xfrm>
                  <a:off x="6634626" y="2223501"/>
                  <a:ext cx="141240" cy="186404"/>
                </a:xfrm>
                <a:custGeom>
                  <a:avLst/>
                  <a:gdLst>
                    <a:gd name="connsiteX0" fmla="*/ 2712 w 141240"/>
                    <a:gd name="connsiteY0" fmla="*/ 587 h 186404"/>
                    <a:gd name="connsiteX1" fmla="*/ 126537 w 141240"/>
                    <a:gd name="connsiteY1" fmla="*/ 116474 h 186404"/>
                    <a:gd name="connsiteX2" fmla="*/ 139237 w 141240"/>
                    <a:gd name="connsiteY2" fmla="*/ 186324 h 186404"/>
                    <a:gd name="connsiteX3" fmla="*/ 129712 w 141240"/>
                    <a:gd name="connsiteY3" fmla="*/ 129174 h 186404"/>
                    <a:gd name="connsiteX4" fmla="*/ 83674 w 141240"/>
                    <a:gd name="connsiteY4" fmla="*/ 72024 h 186404"/>
                    <a:gd name="connsiteX5" fmla="*/ 78912 w 141240"/>
                    <a:gd name="connsiteY5" fmla="*/ 110124 h 186404"/>
                    <a:gd name="connsiteX6" fmla="*/ 42399 w 141240"/>
                    <a:gd name="connsiteY6" fmla="*/ 72024 h 186404"/>
                    <a:gd name="connsiteX7" fmla="*/ 2712 w 141240"/>
                    <a:gd name="connsiteY7" fmla="*/ 587 h 18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40" h="186404">
                      <a:moveTo>
                        <a:pt x="2712" y="587"/>
                      </a:moveTo>
                      <a:cubicBezTo>
                        <a:pt x="16735" y="7995"/>
                        <a:pt x="103783" y="85518"/>
                        <a:pt x="126537" y="116474"/>
                      </a:cubicBezTo>
                      <a:cubicBezTo>
                        <a:pt x="149291" y="147430"/>
                        <a:pt x="138708" y="184207"/>
                        <a:pt x="139237" y="186324"/>
                      </a:cubicBezTo>
                      <a:cubicBezTo>
                        <a:pt x="139766" y="188441"/>
                        <a:pt x="138972" y="148224"/>
                        <a:pt x="129712" y="129174"/>
                      </a:cubicBezTo>
                      <a:cubicBezTo>
                        <a:pt x="120452" y="110124"/>
                        <a:pt x="92141" y="75199"/>
                        <a:pt x="83674" y="72024"/>
                      </a:cubicBezTo>
                      <a:cubicBezTo>
                        <a:pt x="75207" y="68849"/>
                        <a:pt x="85791" y="110124"/>
                        <a:pt x="78912" y="110124"/>
                      </a:cubicBezTo>
                      <a:cubicBezTo>
                        <a:pt x="72033" y="110124"/>
                        <a:pt x="51660" y="86047"/>
                        <a:pt x="42399" y="72024"/>
                      </a:cubicBezTo>
                      <a:cubicBezTo>
                        <a:pt x="33139" y="58001"/>
                        <a:pt x="-11311" y="-6821"/>
                        <a:pt x="2712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D79A098F-4E81-454B-9BBE-059BAEDF09DD}"/>
                    </a:ext>
                  </a:extLst>
                </p:cNvPr>
                <p:cNvSpPr/>
                <p:nvPr/>
              </p:nvSpPr>
              <p:spPr>
                <a:xfrm>
                  <a:off x="6625789" y="2238185"/>
                  <a:ext cx="81626" cy="302279"/>
                </a:xfrm>
                <a:custGeom>
                  <a:avLst/>
                  <a:gdLst>
                    <a:gd name="connsiteX0" fmla="*/ 436 w 81626"/>
                    <a:gd name="connsiteY0" fmla="*/ 190 h 302279"/>
                    <a:gd name="connsiteX1" fmla="*/ 73461 w 81626"/>
                    <a:gd name="connsiteY1" fmla="*/ 112903 h 302279"/>
                    <a:gd name="connsiteX2" fmla="*/ 46474 w 81626"/>
                    <a:gd name="connsiteY2" fmla="*/ 174815 h 302279"/>
                    <a:gd name="connsiteX3" fmla="*/ 16311 w 81626"/>
                    <a:gd name="connsiteY3" fmla="*/ 244665 h 302279"/>
                    <a:gd name="connsiteX4" fmla="*/ 6786 w 81626"/>
                    <a:gd name="connsiteY4" fmla="*/ 301815 h 302279"/>
                    <a:gd name="connsiteX5" fmla="*/ 27424 w 81626"/>
                    <a:gd name="connsiteY5" fmla="*/ 212915 h 302279"/>
                    <a:gd name="connsiteX6" fmla="*/ 81399 w 81626"/>
                    <a:gd name="connsiteY6" fmla="*/ 155765 h 302279"/>
                    <a:gd name="connsiteX7" fmla="*/ 44886 w 81626"/>
                    <a:gd name="connsiteY7" fmla="*/ 87503 h 302279"/>
                    <a:gd name="connsiteX8" fmla="*/ 436 w 81626"/>
                    <a:gd name="connsiteY8" fmla="*/ 190 h 302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26" h="302279">
                      <a:moveTo>
                        <a:pt x="436" y="190"/>
                      </a:moveTo>
                      <a:cubicBezTo>
                        <a:pt x="5198" y="4423"/>
                        <a:pt x="65788" y="83799"/>
                        <a:pt x="73461" y="112903"/>
                      </a:cubicBezTo>
                      <a:cubicBezTo>
                        <a:pt x="81134" y="142007"/>
                        <a:pt x="55999" y="152855"/>
                        <a:pt x="46474" y="174815"/>
                      </a:cubicBezTo>
                      <a:cubicBezTo>
                        <a:pt x="36949" y="196775"/>
                        <a:pt x="22926" y="223498"/>
                        <a:pt x="16311" y="244665"/>
                      </a:cubicBezTo>
                      <a:cubicBezTo>
                        <a:pt x="9696" y="265832"/>
                        <a:pt x="4934" y="307107"/>
                        <a:pt x="6786" y="301815"/>
                      </a:cubicBezTo>
                      <a:cubicBezTo>
                        <a:pt x="8638" y="296523"/>
                        <a:pt x="14989" y="237257"/>
                        <a:pt x="27424" y="212915"/>
                      </a:cubicBezTo>
                      <a:cubicBezTo>
                        <a:pt x="39859" y="188573"/>
                        <a:pt x="78489" y="176667"/>
                        <a:pt x="81399" y="155765"/>
                      </a:cubicBezTo>
                      <a:cubicBezTo>
                        <a:pt x="84309" y="134863"/>
                        <a:pt x="58644" y="111580"/>
                        <a:pt x="44886" y="87503"/>
                      </a:cubicBezTo>
                      <a:cubicBezTo>
                        <a:pt x="31128" y="63426"/>
                        <a:pt x="-4326" y="-4043"/>
                        <a:pt x="436" y="1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14C05029-BDE3-49BD-A656-2823EEBF56B0}"/>
                    </a:ext>
                  </a:extLst>
                </p:cNvPr>
                <p:cNvSpPr/>
                <p:nvPr/>
              </p:nvSpPr>
              <p:spPr>
                <a:xfrm>
                  <a:off x="6658994" y="2505051"/>
                  <a:ext cx="72203" cy="125570"/>
                </a:xfrm>
                <a:custGeom>
                  <a:avLst/>
                  <a:gdLst>
                    <a:gd name="connsiteX0" fmla="*/ 72006 w 72203"/>
                    <a:gd name="connsiteY0" fmla="*/ 1612 h 125570"/>
                    <a:gd name="connsiteX1" fmla="*/ 569 w 72203"/>
                    <a:gd name="connsiteY1" fmla="*/ 98449 h 125570"/>
                    <a:gd name="connsiteX2" fmla="*/ 38669 w 72203"/>
                    <a:gd name="connsiteY2" fmla="*/ 65112 h 125570"/>
                    <a:gd name="connsiteX3" fmla="*/ 41844 w 72203"/>
                    <a:gd name="connsiteY3" fmla="*/ 125437 h 125570"/>
                    <a:gd name="connsiteX4" fmla="*/ 59306 w 72203"/>
                    <a:gd name="connsiteY4" fmla="*/ 80987 h 125570"/>
                    <a:gd name="connsiteX5" fmla="*/ 49781 w 72203"/>
                    <a:gd name="connsiteY5" fmla="*/ 68287 h 125570"/>
                    <a:gd name="connsiteX6" fmla="*/ 22794 w 72203"/>
                    <a:gd name="connsiteY6" fmla="*/ 39712 h 125570"/>
                    <a:gd name="connsiteX7" fmla="*/ 72006 w 72203"/>
                    <a:gd name="connsiteY7" fmla="*/ 1612 h 12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03" h="125570">
                      <a:moveTo>
                        <a:pt x="72006" y="1612"/>
                      </a:moveTo>
                      <a:cubicBezTo>
                        <a:pt x="68302" y="11402"/>
                        <a:pt x="6125" y="87866"/>
                        <a:pt x="569" y="98449"/>
                      </a:cubicBezTo>
                      <a:cubicBezTo>
                        <a:pt x="-4987" y="109032"/>
                        <a:pt x="31790" y="60614"/>
                        <a:pt x="38669" y="65112"/>
                      </a:cubicBezTo>
                      <a:cubicBezTo>
                        <a:pt x="45548" y="69610"/>
                        <a:pt x="38404" y="122791"/>
                        <a:pt x="41844" y="125437"/>
                      </a:cubicBezTo>
                      <a:cubicBezTo>
                        <a:pt x="45284" y="128083"/>
                        <a:pt x="57983" y="90512"/>
                        <a:pt x="59306" y="80987"/>
                      </a:cubicBezTo>
                      <a:cubicBezTo>
                        <a:pt x="60629" y="71462"/>
                        <a:pt x="55866" y="75166"/>
                        <a:pt x="49781" y="68287"/>
                      </a:cubicBezTo>
                      <a:cubicBezTo>
                        <a:pt x="43696" y="61408"/>
                        <a:pt x="19354" y="50031"/>
                        <a:pt x="22794" y="39712"/>
                      </a:cubicBezTo>
                      <a:cubicBezTo>
                        <a:pt x="26234" y="29393"/>
                        <a:pt x="75710" y="-8178"/>
                        <a:pt x="72006" y="1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808B621C-2AFF-4C26-8C29-D8C5CA4E404B}"/>
                    </a:ext>
                  </a:extLst>
                </p:cNvPr>
                <p:cNvSpPr/>
                <p:nvPr/>
              </p:nvSpPr>
              <p:spPr>
                <a:xfrm>
                  <a:off x="6620233" y="2455461"/>
                  <a:ext cx="52234" cy="230606"/>
                </a:xfrm>
                <a:custGeom>
                  <a:avLst/>
                  <a:gdLst>
                    <a:gd name="connsiteX0" fmla="*/ 52030 w 52234"/>
                    <a:gd name="connsiteY0" fmla="*/ 402 h 230606"/>
                    <a:gd name="connsiteX1" fmla="*/ 21867 w 52234"/>
                    <a:gd name="connsiteY1" fmla="*/ 68664 h 230606"/>
                    <a:gd name="connsiteX2" fmla="*/ 28217 w 52234"/>
                    <a:gd name="connsiteY2" fmla="*/ 130577 h 230606"/>
                    <a:gd name="connsiteX3" fmla="*/ 31392 w 52234"/>
                    <a:gd name="connsiteY3" fmla="*/ 230589 h 230606"/>
                    <a:gd name="connsiteX4" fmla="*/ 5992 w 52234"/>
                    <a:gd name="connsiteY4" fmla="*/ 122639 h 230606"/>
                    <a:gd name="connsiteX5" fmla="*/ 4405 w 52234"/>
                    <a:gd name="connsiteY5" fmla="*/ 44852 h 230606"/>
                    <a:gd name="connsiteX6" fmla="*/ 52030 w 52234"/>
                    <a:gd name="connsiteY6" fmla="*/ 402 h 23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34" h="230606">
                      <a:moveTo>
                        <a:pt x="52030" y="402"/>
                      </a:moveTo>
                      <a:cubicBezTo>
                        <a:pt x="54940" y="4371"/>
                        <a:pt x="25836" y="46968"/>
                        <a:pt x="21867" y="68664"/>
                      </a:cubicBezTo>
                      <a:cubicBezTo>
                        <a:pt x="17898" y="90360"/>
                        <a:pt x="26630" y="103590"/>
                        <a:pt x="28217" y="130577"/>
                      </a:cubicBezTo>
                      <a:cubicBezTo>
                        <a:pt x="29804" y="157564"/>
                        <a:pt x="35096" y="231912"/>
                        <a:pt x="31392" y="230589"/>
                      </a:cubicBezTo>
                      <a:cubicBezTo>
                        <a:pt x="27688" y="229266"/>
                        <a:pt x="10490" y="153595"/>
                        <a:pt x="5992" y="122639"/>
                      </a:cubicBezTo>
                      <a:cubicBezTo>
                        <a:pt x="1494" y="91683"/>
                        <a:pt x="-4062" y="67077"/>
                        <a:pt x="4405" y="44852"/>
                      </a:cubicBezTo>
                      <a:cubicBezTo>
                        <a:pt x="12872" y="22627"/>
                        <a:pt x="49120" y="-3567"/>
                        <a:pt x="52030" y="4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871260E2-635E-46E5-A688-33EB3094CC2F}"/>
                    </a:ext>
                  </a:extLst>
                </p:cNvPr>
                <p:cNvSpPr/>
                <p:nvPr/>
              </p:nvSpPr>
              <p:spPr>
                <a:xfrm>
                  <a:off x="5911818" y="1755975"/>
                  <a:ext cx="168390" cy="16299"/>
                </a:xfrm>
                <a:custGeom>
                  <a:avLst/>
                  <a:gdLst>
                    <a:gd name="connsiteX0" fmla="*/ 32 w 168390"/>
                    <a:gd name="connsiteY0" fmla="*/ 15677 h 16299"/>
                    <a:gd name="connsiteX1" fmla="*/ 112745 w 168390"/>
                    <a:gd name="connsiteY1" fmla="*/ 12502 h 16299"/>
                    <a:gd name="connsiteX2" fmla="*/ 168307 w 168390"/>
                    <a:gd name="connsiteY2" fmla="*/ 1389 h 16299"/>
                    <a:gd name="connsiteX3" fmla="*/ 101632 w 168390"/>
                    <a:gd name="connsiteY3" fmla="*/ 1389 h 16299"/>
                    <a:gd name="connsiteX4" fmla="*/ 32 w 168390"/>
                    <a:gd name="connsiteY4" fmla="*/ 15677 h 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390" h="16299">
                      <a:moveTo>
                        <a:pt x="32" y="15677"/>
                      </a:moveTo>
                      <a:cubicBezTo>
                        <a:pt x="1884" y="17529"/>
                        <a:pt x="84699" y="14883"/>
                        <a:pt x="112745" y="12502"/>
                      </a:cubicBezTo>
                      <a:cubicBezTo>
                        <a:pt x="140791" y="10121"/>
                        <a:pt x="170159" y="3241"/>
                        <a:pt x="168307" y="1389"/>
                      </a:cubicBezTo>
                      <a:cubicBezTo>
                        <a:pt x="166455" y="-463"/>
                        <a:pt x="126503" y="-463"/>
                        <a:pt x="101632" y="1389"/>
                      </a:cubicBezTo>
                      <a:cubicBezTo>
                        <a:pt x="76761" y="3241"/>
                        <a:pt x="-1820" y="13825"/>
                        <a:pt x="32" y="156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4B78136C-EF7D-48FA-AD11-BC86C4010421}"/>
                    </a:ext>
                  </a:extLst>
                </p:cNvPr>
                <p:cNvSpPr/>
                <p:nvPr/>
              </p:nvSpPr>
              <p:spPr>
                <a:xfrm>
                  <a:off x="5072332" y="2422153"/>
                  <a:ext cx="225346" cy="140248"/>
                </a:xfrm>
                <a:custGeom>
                  <a:avLst/>
                  <a:gdLst>
                    <a:gd name="connsiteX0" fmla="*/ 225156 w 225346"/>
                    <a:gd name="connsiteY0" fmla="*/ 372 h 140248"/>
                    <a:gd name="connsiteX1" fmla="*/ 161656 w 225346"/>
                    <a:gd name="connsiteY1" fmla="*/ 47997 h 140248"/>
                    <a:gd name="connsiteX2" fmla="*/ 131493 w 225346"/>
                    <a:gd name="connsiteY2" fmla="*/ 68635 h 140248"/>
                    <a:gd name="connsiteX3" fmla="*/ 71168 w 225346"/>
                    <a:gd name="connsiteY3" fmla="*/ 97210 h 140248"/>
                    <a:gd name="connsiteX4" fmla="*/ 1318 w 225346"/>
                    <a:gd name="connsiteY4" fmla="*/ 140072 h 140248"/>
                    <a:gd name="connsiteX5" fmla="*/ 136256 w 225346"/>
                    <a:gd name="connsiteY5" fmla="*/ 79747 h 140248"/>
                    <a:gd name="connsiteX6" fmla="*/ 225156 w 225346"/>
                    <a:gd name="connsiteY6" fmla="*/ 372 h 14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6" h="140248">
                      <a:moveTo>
                        <a:pt x="225156" y="372"/>
                      </a:moveTo>
                      <a:cubicBezTo>
                        <a:pt x="229389" y="-4920"/>
                        <a:pt x="161656" y="47997"/>
                        <a:pt x="161656" y="47997"/>
                      </a:cubicBezTo>
                      <a:cubicBezTo>
                        <a:pt x="146046" y="59374"/>
                        <a:pt x="146574" y="60433"/>
                        <a:pt x="131493" y="68635"/>
                      </a:cubicBezTo>
                      <a:cubicBezTo>
                        <a:pt x="116412" y="76837"/>
                        <a:pt x="92864" y="85304"/>
                        <a:pt x="71168" y="97210"/>
                      </a:cubicBezTo>
                      <a:cubicBezTo>
                        <a:pt x="49472" y="109116"/>
                        <a:pt x="-9530" y="142982"/>
                        <a:pt x="1318" y="140072"/>
                      </a:cubicBezTo>
                      <a:cubicBezTo>
                        <a:pt x="12166" y="137162"/>
                        <a:pt x="98950" y="102766"/>
                        <a:pt x="136256" y="79747"/>
                      </a:cubicBezTo>
                      <a:cubicBezTo>
                        <a:pt x="173562" y="56728"/>
                        <a:pt x="220923" y="5664"/>
                        <a:pt x="225156" y="3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3255F1E4-AC40-4ECD-A3A2-610E5AC46AF9}"/>
                    </a:ext>
                  </a:extLst>
                </p:cNvPr>
                <p:cNvSpPr/>
                <p:nvPr/>
              </p:nvSpPr>
              <p:spPr>
                <a:xfrm>
                  <a:off x="6867401" y="2411280"/>
                  <a:ext cx="412773" cy="352885"/>
                </a:xfrm>
                <a:custGeom>
                  <a:avLst/>
                  <a:gdLst>
                    <a:gd name="connsiteX0" fmla="*/ 124 w 412773"/>
                    <a:gd name="connsiteY0" fmla="*/ 133 h 352885"/>
                    <a:gd name="connsiteX1" fmla="*/ 114424 w 412773"/>
                    <a:gd name="connsiteY1" fmla="*/ 57283 h 352885"/>
                    <a:gd name="connsiteX2" fmla="*/ 81087 w 412773"/>
                    <a:gd name="connsiteY2" fmla="*/ 35058 h 352885"/>
                    <a:gd name="connsiteX3" fmla="*/ 192212 w 412773"/>
                    <a:gd name="connsiteY3" fmla="*/ 101733 h 352885"/>
                    <a:gd name="connsiteX4" fmla="*/ 252537 w 412773"/>
                    <a:gd name="connsiteY4" fmla="*/ 116020 h 352885"/>
                    <a:gd name="connsiteX5" fmla="*/ 266824 w 412773"/>
                    <a:gd name="connsiteY5" fmla="*/ 125545 h 352885"/>
                    <a:gd name="connsiteX6" fmla="*/ 320799 w 412773"/>
                    <a:gd name="connsiteY6" fmla="*/ 157295 h 352885"/>
                    <a:gd name="connsiteX7" fmla="*/ 368424 w 412773"/>
                    <a:gd name="connsiteY7" fmla="*/ 193808 h 352885"/>
                    <a:gd name="connsiteX8" fmla="*/ 411287 w 412773"/>
                    <a:gd name="connsiteY8" fmla="*/ 350970 h 352885"/>
                    <a:gd name="connsiteX9" fmla="*/ 400174 w 412773"/>
                    <a:gd name="connsiteY9" fmla="*/ 276358 h 352885"/>
                    <a:gd name="connsiteX10" fmla="*/ 373187 w 412773"/>
                    <a:gd name="connsiteY10" fmla="*/ 204920 h 352885"/>
                    <a:gd name="connsiteX11" fmla="*/ 247774 w 412773"/>
                    <a:gd name="connsiteY11" fmla="*/ 130308 h 352885"/>
                    <a:gd name="connsiteX12" fmla="*/ 139824 w 412773"/>
                    <a:gd name="connsiteY12" fmla="*/ 76333 h 352885"/>
                    <a:gd name="connsiteX13" fmla="*/ 124 w 412773"/>
                    <a:gd name="connsiteY13" fmla="*/ 133 h 352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773" h="352885">
                      <a:moveTo>
                        <a:pt x="124" y="133"/>
                      </a:moveTo>
                      <a:cubicBezTo>
                        <a:pt x="-4109" y="-3042"/>
                        <a:pt x="100930" y="51462"/>
                        <a:pt x="114424" y="57283"/>
                      </a:cubicBezTo>
                      <a:cubicBezTo>
                        <a:pt x="127918" y="63104"/>
                        <a:pt x="68122" y="27650"/>
                        <a:pt x="81087" y="35058"/>
                      </a:cubicBezTo>
                      <a:cubicBezTo>
                        <a:pt x="94052" y="42466"/>
                        <a:pt x="163637" y="88239"/>
                        <a:pt x="192212" y="101733"/>
                      </a:cubicBezTo>
                      <a:cubicBezTo>
                        <a:pt x="220787" y="115227"/>
                        <a:pt x="240102" y="112051"/>
                        <a:pt x="252537" y="116020"/>
                      </a:cubicBezTo>
                      <a:cubicBezTo>
                        <a:pt x="264972" y="119989"/>
                        <a:pt x="255447" y="118666"/>
                        <a:pt x="266824" y="125545"/>
                      </a:cubicBezTo>
                      <a:cubicBezTo>
                        <a:pt x="278201" y="132424"/>
                        <a:pt x="303866" y="145918"/>
                        <a:pt x="320799" y="157295"/>
                      </a:cubicBezTo>
                      <a:cubicBezTo>
                        <a:pt x="337732" y="168672"/>
                        <a:pt x="353343" y="161529"/>
                        <a:pt x="368424" y="193808"/>
                      </a:cubicBezTo>
                      <a:cubicBezTo>
                        <a:pt x="383505" y="226087"/>
                        <a:pt x="405995" y="337212"/>
                        <a:pt x="411287" y="350970"/>
                      </a:cubicBezTo>
                      <a:cubicBezTo>
                        <a:pt x="416579" y="364728"/>
                        <a:pt x="406524" y="300700"/>
                        <a:pt x="400174" y="276358"/>
                      </a:cubicBezTo>
                      <a:cubicBezTo>
                        <a:pt x="393824" y="252016"/>
                        <a:pt x="398587" y="229262"/>
                        <a:pt x="373187" y="204920"/>
                      </a:cubicBezTo>
                      <a:cubicBezTo>
                        <a:pt x="347787" y="180578"/>
                        <a:pt x="286668" y="151739"/>
                        <a:pt x="247774" y="130308"/>
                      </a:cubicBezTo>
                      <a:cubicBezTo>
                        <a:pt x="208880" y="108877"/>
                        <a:pt x="180834" y="95648"/>
                        <a:pt x="139824" y="76333"/>
                      </a:cubicBezTo>
                      <a:cubicBezTo>
                        <a:pt x="98814" y="57018"/>
                        <a:pt x="4357" y="3308"/>
                        <a:pt x="124" y="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5A12E74E-F10A-4CB2-BD94-CBF2EBC07E33}"/>
                    </a:ext>
                  </a:extLst>
                </p:cNvPr>
                <p:cNvSpPr/>
                <p:nvPr/>
              </p:nvSpPr>
              <p:spPr>
                <a:xfrm>
                  <a:off x="7286542" y="2752809"/>
                  <a:ext cx="173918" cy="302824"/>
                </a:xfrm>
                <a:custGeom>
                  <a:avLst/>
                  <a:gdLst>
                    <a:gd name="connsiteX0" fmla="*/ 1671 w 173918"/>
                    <a:gd name="connsiteY0" fmla="*/ 1504 h 302824"/>
                    <a:gd name="connsiteX1" fmla="*/ 101683 w 173918"/>
                    <a:gd name="connsiteY1" fmla="*/ 123741 h 302824"/>
                    <a:gd name="connsiteX2" fmla="*/ 82633 w 173918"/>
                    <a:gd name="connsiteY2" fmla="*/ 107866 h 302824"/>
                    <a:gd name="connsiteX3" fmla="*/ 130258 w 173918"/>
                    <a:gd name="connsiteY3" fmla="*/ 217404 h 302824"/>
                    <a:gd name="connsiteX4" fmla="*/ 150896 w 173918"/>
                    <a:gd name="connsiteY4" fmla="*/ 277729 h 302824"/>
                    <a:gd name="connsiteX5" fmla="*/ 173121 w 173918"/>
                    <a:gd name="connsiteY5" fmla="*/ 299954 h 302824"/>
                    <a:gd name="connsiteX6" fmla="*/ 120733 w 173918"/>
                    <a:gd name="connsiteY6" fmla="*/ 217404 h 302824"/>
                    <a:gd name="connsiteX7" fmla="*/ 79458 w 173918"/>
                    <a:gd name="connsiteY7" fmla="*/ 128504 h 302824"/>
                    <a:gd name="connsiteX8" fmla="*/ 41358 w 173918"/>
                    <a:gd name="connsiteY8" fmla="*/ 58654 h 302824"/>
                    <a:gd name="connsiteX9" fmla="*/ 1671 w 173918"/>
                    <a:gd name="connsiteY9" fmla="*/ 1504 h 302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918" h="302824">
                      <a:moveTo>
                        <a:pt x="1671" y="1504"/>
                      </a:moveTo>
                      <a:cubicBezTo>
                        <a:pt x="11725" y="12352"/>
                        <a:pt x="88189" y="106014"/>
                        <a:pt x="101683" y="123741"/>
                      </a:cubicBezTo>
                      <a:cubicBezTo>
                        <a:pt x="115177" y="141468"/>
                        <a:pt x="77871" y="92256"/>
                        <a:pt x="82633" y="107866"/>
                      </a:cubicBezTo>
                      <a:cubicBezTo>
                        <a:pt x="87395" y="123476"/>
                        <a:pt x="118881" y="189094"/>
                        <a:pt x="130258" y="217404"/>
                      </a:cubicBezTo>
                      <a:cubicBezTo>
                        <a:pt x="141635" y="245714"/>
                        <a:pt x="143752" y="263971"/>
                        <a:pt x="150896" y="277729"/>
                      </a:cubicBezTo>
                      <a:cubicBezTo>
                        <a:pt x="158040" y="291487"/>
                        <a:pt x="178148" y="310008"/>
                        <a:pt x="173121" y="299954"/>
                      </a:cubicBezTo>
                      <a:cubicBezTo>
                        <a:pt x="168094" y="289900"/>
                        <a:pt x="136344" y="245979"/>
                        <a:pt x="120733" y="217404"/>
                      </a:cubicBezTo>
                      <a:cubicBezTo>
                        <a:pt x="105123" y="188829"/>
                        <a:pt x="92687" y="154962"/>
                        <a:pt x="79458" y="128504"/>
                      </a:cubicBezTo>
                      <a:cubicBezTo>
                        <a:pt x="66229" y="102046"/>
                        <a:pt x="53000" y="75852"/>
                        <a:pt x="41358" y="58654"/>
                      </a:cubicBezTo>
                      <a:cubicBezTo>
                        <a:pt x="29716" y="41456"/>
                        <a:pt x="-8383" y="-9344"/>
                        <a:pt x="1671" y="15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7F71716B-CA2F-4E25-8111-DDB2EEC1CED0}"/>
                    </a:ext>
                  </a:extLst>
                </p:cNvPr>
                <p:cNvSpPr/>
                <p:nvPr/>
              </p:nvSpPr>
              <p:spPr>
                <a:xfrm>
                  <a:off x="7041717" y="2967205"/>
                  <a:ext cx="394145" cy="185698"/>
                </a:xfrm>
                <a:custGeom>
                  <a:avLst/>
                  <a:gdLst>
                    <a:gd name="connsiteX0" fmla="*/ 433 w 394145"/>
                    <a:gd name="connsiteY0" fmla="*/ 185570 h 185698"/>
                    <a:gd name="connsiteX1" fmla="*/ 151246 w 394145"/>
                    <a:gd name="connsiteY1" fmla="*/ 58570 h 185698"/>
                    <a:gd name="connsiteX2" fmla="*/ 109971 w 394145"/>
                    <a:gd name="connsiteY2" fmla="*/ 85558 h 185698"/>
                    <a:gd name="connsiteX3" fmla="*/ 254433 w 394145"/>
                    <a:gd name="connsiteY3" fmla="*/ 14120 h 185698"/>
                    <a:gd name="connsiteX4" fmla="*/ 211571 w 394145"/>
                    <a:gd name="connsiteY4" fmla="*/ 15708 h 185698"/>
                    <a:gd name="connsiteX5" fmla="*/ 298883 w 394145"/>
                    <a:gd name="connsiteY5" fmla="*/ 22058 h 185698"/>
                    <a:gd name="connsiteX6" fmla="*/ 394133 w 394145"/>
                    <a:gd name="connsiteY6" fmla="*/ 60158 h 185698"/>
                    <a:gd name="connsiteX7" fmla="*/ 305233 w 394145"/>
                    <a:gd name="connsiteY7" fmla="*/ 10945 h 185698"/>
                    <a:gd name="connsiteX8" fmla="*/ 256021 w 394145"/>
                    <a:gd name="connsiteY8" fmla="*/ 3008 h 185698"/>
                    <a:gd name="connsiteX9" fmla="*/ 200458 w 394145"/>
                    <a:gd name="connsiteY9" fmla="*/ 50633 h 185698"/>
                    <a:gd name="connsiteX10" fmla="*/ 206808 w 394145"/>
                    <a:gd name="connsiteY10" fmla="*/ 31583 h 185698"/>
                    <a:gd name="connsiteX11" fmla="*/ 433 w 394145"/>
                    <a:gd name="connsiteY11" fmla="*/ 185570 h 18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4145" h="185698">
                      <a:moveTo>
                        <a:pt x="433" y="185570"/>
                      </a:moveTo>
                      <a:cubicBezTo>
                        <a:pt x="-8827" y="190068"/>
                        <a:pt x="132990" y="75239"/>
                        <a:pt x="151246" y="58570"/>
                      </a:cubicBezTo>
                      <a:cubicBezTo>
                        <a:pt x="169502" y="41901"/>
                        <a:pt x="92773" y="92966"/>
                        <a:pt x="109971" y="85558"/>
                      </a:cubicBezTo>
                      <a:cubicBezTo>
                        <a:pt x="127169" y="78150"/>
                        <a:pt x="237500" y="25762"/>
                        <a:pt x="254433" y="14120"/>
                      </a:cubicBezTo>
                      <a:cubicBezTo>
                        <a:pt x="271366" y="2478"/>
                        <a:pt x="204163" y="14385"/>
                        <a:pt x="211571" y="15708"/>
                      </a:cubicBezTo>
                      <a:cubicBezTo>
                        <a:pt x="218979" y="17031"/>
                        <a:pt x="268456" y="14650"/>
                        <a:pt x="298883" y="22058"/>
                      </a:cubicBezTo>
                      <a:cubicBezTo>
                        <a:pt x="329310" y="29466"/>
                        <a:pt x="393075" y="62010"/>
                        <a:pt x="394133" y="60158"/>
                      </a:cubicBezTo>
                      <a:cubicBezTo>
                        <a:pt x="395191" y="58306"/>
                        <a:pt x="328252" y="20470"/>
                        <a:pt x="305233" y="10945"/>
                      </a:cubicBezTo>
                      <a:cubicBezTo>
                        <a:pt x="282214" y="1420"/>
                        <a:pt x="273483" y="-3607"/>
                        <a:pt x="256021" y="3008"/>
                      </a:cubicBezTo>
                      <a:cubicBezTo>
                        <a:pt x="238559" y="9623"/>
                        <a:pt x="208660" y="45870"/>
                        <a:pt x="200458" y="50633"/>
                      </a:cubicBezTo>
                      <a:cubicBezTo>
                        <a:pt x="192256" y="55395"/>
                        <a:pt x="238293" y="6183"/>
                        <a:pt x="206808" y="31583"/>
                      </a:cubicBezTo>
                      <a:cubicBezTo>
                        <a:pt x="175323" y="56983"/>
                        <a:pt x="9693" y="181072"/>
                        <a:pt x="433" y="185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3D76A3FE-A11D-4181-AAED-0EB1817BCDFC}"/>
                    </a:ext>
                  </a:extLst>
                </p:cNvPr>
                <p:cNvSpPr/>
                <p:nvPr/>
              </p:nvSpPr>
              <p:spPr>
                <a:xfrm>
                  <a:off x="5276180" y="2418610"/>
                  <a:ext cx="142826" cy="298247"/>
                </a:xfrm>
                <a:custGeom>
                  <a:avLst/>
                  <a:gdLst>
                    <a:gd name="connsiteX0" fmla="*/ 7020 w 142826"/>
                    <a:gd name="connsiteY0" fmla="*/ 119803 h 298247"/>
                    <a:gd name="connsiteX1" fmla="*/ 140370 w 142826"/>
                    <a:gd name="connsiteY1" fmla="*/ 294428 h 298247"/>
                    <a:gd name="connsiteX2" fmla="*/ 91158 w 142826"/>
                    <a:gd name="connsiteY2" fmla="*/ 232515 h 298247"/>
                    <a:gd name="connsiteX3" fmla="*/ 60995 w 142826"/>
                    <a:gd name="connsiteY3" fmla="*/ 142028 h 298247"/>
                    <a:gd name="connsiteX4" fmla="*/ 18133 w 142826"/>
                    <a:gd name="connsiteY4" fmla="*/ 3915 h 298247"/>
                    <a:gd name="connsiteX5" fmla="*/ 19720 w 142826"/>
                    <a:gd name="connsiteY5" fmla="*/ 48365 h 298247"/>
                    <a:gd name="connsiteX6" fmla="*/ 7020 w 142826"/>
                    <a:gd name="connsiteY6" fmla="*/ 119803 h 29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826" h="298247">
                      <a:moveTo>
                        <a:pt x="7020" y="119803"/>
                      </a:moveTo>
                      <a:cubicBezTo>
                        <a:pt x="27128" y="160814"/>
                        <a:pt x="126347" y="275643"/>
                        <a:pt x="140370" y="294428"/>
                      </a:cubicBezTo>
                      <a:cubicBezTo>
                        <a:pt x="154393" y="313213"/>
                        <a:pt x="104387" y="257915"/>
                        <a:pt x="91158" y="232515"/>
                      </a:cubicBezTo>
                      <a:cubicBezTo>
                        <a:pt x="77929" y="207115"/>
                        <a:pt x="73166" y="180128"/>
                        <a:pt x="60995" y="142028"/>
                      </a:cubicBezTo>
                      <a:cubicBezTo>
                        <a:pt x="48824" y="103928"/>
                        <a:pt x="25012" y="19525"/>
                        <a:pt x="18133" y="3915"/>
                      </a:cubicBezTo>
                      <a:cubicBezTo>
                        <a:pt x="11254" y="-11695"/>
                        <a:pt x="23424" y="22700"/>
                        <a:pt x="19720" y="48365"/>
                      </a:cubicBezTo>
                      <a:cubicBezTo>
                        <a:pt x="16016" y="74030"/>
                        <a:pt x="-13088" y="78792"/>
                        <a:pt x="7020" y="119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585A8EC5-E8D7-4EEC-A5F6-970AE36CBF94}"/>
                    </a:ext>
                  </a:extLst>
                </p:cNvPr>
                <p:cNvSpPr/>
                <p:nvPr/>
              </p:nvSpPr>
              <p:spPr>
                <a:xfrm>
                  <a:off x="5068700" y="2525409"/>
                  <a:ext cx="220860" cy="138975"/>
                </a:xfrm>
                <a:custGeom>
                  <a:avLst/>
                  <a:gdLst>
                    <a:gd name="connsiteX0" fmla="*/ 220850 w 220860"/>
                    <a:gd name="connsiteY0" fmla="*/ 1891 h 138975"/>
                    <a:gd name="connsiteX1" fmla="*/ 120838 w 220860"/>
                    <a:gd name="connsiteY1" fmla="*/ 11416 h 138975"/>
                    <a:gd name="connsiteX2" fmla="*/ 74800 w 220860"/>
                    <a:gd name="connsiteY2" fmla="*/ 46341 h 138975"/>
                    <a:gd name="connsiteX3" fmla="*/ 125600 w 220860"/>
                    <a:gd name="connsiteY3" fmla="*/ 8241 h 138975"/>
                    <a:gd name="connsiteX4" fmla="*/ 68450 w 220860"/>
                    <a:gd name="connsiteY4" fmla="*/ 59041 h 138975"/>
                    <a:gd name="connsiteX5" fmla="*/ 46225 w 220860"/>
                    <a:gd name="connsiteY5" fmla="*/ 86029 h 138975"/>
                    <a:gd name="connsiteX6" fmla="*/ 188 w 220860"/>
                    <a:gd name="connsiteY6" fmla="*/ 138416 h 138975"/>
                    <a:gd name="connsiteX7" fmla="*/ 65275 w 220860"/>
                    <a:gd name="connsiteY7" fmla="*/ 49516 h 138975"/>
                    <a:gd name="connsiteX8" fmla="*/ 74800 w 220860"/>
                    <a:gd name="connsiteY8" fmla="*/ 51104 h 138975"/>
                    <a:gd name="connsiteX9" fmla="*/ 114488 w 220860"/>
                    <a:gd name="connsiteY9" fmla="*/ 5066 h 138975"/>
                    <a:gd name="connsiteX10" fmla="*/ 220850 w 220860"/>
                    <a:gd name="connsiteY10" fmla="*/ 1891 h 13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0860" h="138975">
                      <a:moveTo>
                        <a:pt x="220850" y="1891"/>
                      </a:moveTo>
                      <a:cubicBezTo>
                        <a:pt x="221908" y="2949"/>
                        <a:pt x="145180" y="4008"/>
                        <a:pt x="120838" y="11416"/>
                      </a:cubicBezTo>
                      <a:cubicBezTo>
                        <a:pt x="96496" y="18824"/>
                        <a:pt x="74006" y="46870"/>
                        <a:pt x="74800" y="46341"/>
                      </a:cubicBezTo>
                      <a:cubicBezTo>
                        <a:pt x="75594" y="45812"/>
                        <a:pt x="126658" y="6124"/>
                        <a:pt x="125600" y="8241"/>
                      </a:cubicBezTo>
                      <a:cubicBezTo>
                        <a:pt x="124542" y="10358"/>
                        <a:pt x="81679" y="46076"/>
                        <a:pt x="68450" y="59041"/>
                      </a:cubicBezTo>
                      <a:cubicBezTo>
                        <a:pt x="55221" y="72006"/>
                        <a:pt x="57602" y="72800"/>
                        <a:pt x="46225" y="86029"/>
                      </a:cubicBezTo>
                      <a:cubicBezTo>
                        <a:pt x="34848" y="99258"/>
                        <a:pt x="-2987" y="144501"/>
                        <a:pt x="188" y="138416"/>
                      </a:cubicBezTo>
                      <a:cubicBezTo>
                        <a:pt x="3363" y="132331"/>
                        <a:pt x="52840" y="64068"/>
                        <a:pt x="65275" y="49516"/>
                      </a:cubicBezTo>
                      <a:cubicBezTo>
                        <a:pt x="77710" y="34964"/>
                        <a:pt x="66598" y="58512"/>
                        <a:pt x="74800" y="51104"/>
                      </a:cubicBezTo>
                      <a:cubicBezTo>
                        <a:pt x="83002" y="43696"/>
                        <a:pt x="91998" y="13268"/>
                        <a:pt x="114488" y="5066"/>
                      </a:cubicBezTo>
                      <a:cubicBezTo>
                        <a:pt x="136978" y="-3136"/>
                        <a:pt x="219792" y="833"/>
                        <a:pt x="220850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7D90465A-BBF3-4AAC-AAC8-9FF143533405}"/>
                    </a:ext>
                  </a:extLst>
                </p:cNvPr>
                <p:cNvSpPr/>
                <p:nvPr/>
              </p:nvSpPr>
              <p:spPr>
                <a:xfrm>
                  <a:off x="5069782" y="2495475"/>
                  <a:ext cx="232481" cy="110217"/>
                </a:xfrm>
                <a:custGeom>
                  <a:avLst/>
                  <a:gdLst>
                    <a:gd name="connsiteX0" fmla="*/ 232468 w 232481"/>
                    <a:gd name="connsiteY0" fmla="*/ 75 h 110217"/>
                    <a:gd name="connsiteX1" fmla="*/ 105468 w 232481"/>
                    <a:gd name="connsiteY1" fmla="*/ 17538 h 110217"/>
                    <a:gd name="connsiteX2" fmla="*/ 127693 w 232481"/>
                    <a:gd name="connsiteY2" fmla="*/ 14363 h 110217"/>
                    <a:gd name="connsiteX3" fmla="*/ 75306 w 232481"/>
                    <a:gd name="connsiteY3" fmla="*/ 41350 h 110217"/>
                    <a:gd name="connsiteX4" fmla="*/ 693 w 232481"/>
                    <a:gd name="connsiteY4" fmla="*/ 109613 h 110217"/>
                    <a:gd name="connsiteX5" fmla="*/ 38793 w 232481"/>
                    <a:gd name="connsiteY5" fmla="*/ 74688 h 110217"/>
                    <a:gd name="connsiteX6" fmla="*/ 51493 w 232481"/>
                    <a:gd name="connsiteY6" fmla="*/ 73100 h 110217"/>
                    <a:gd name="connsiteX7" fmla="*/ 113406 w 232481"/>
                    <a:gd name="connsiteY7" fmla="*/ 25475 h 110217"/>
                    <a:gd name="connsiteX8" fmla="*/ 232468 w 232481"/>
                    <a:gd name="connsiteY8" fmla="*/ 75 h 110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481" h="110217">
                      <a:moveTo>
                        <a:pt x="232468" y="75"/>
                      </a:moveTo>
                      <a:cubicBezTo>
                        <a:pt x="231145" y="-1248"/>
                        <a:pt x="122930" y="15157"/>
                        <a:pt x="105468" y="17538"/>
                      </a:cubicBezTo>
                      <a:cubicBezTo>
                        <a:pt x="88006" y="19919"/>
                        <a:pt x="132720" y="10394"/>
                        <a:pt x="127693" y="14363"/>
                      </a:cubicBezTo>
                      <a:cubicBezTo>
                        <a:pt x="122666" y="18332"/>
                        <a:pt x="96473" y="25475"/>
                        <a:pt x="75306" y="41350"/>
                      </a:cubicBezTo>
                      <a:cubicBezTo>
                        <a:pt x="54139" y="57225"/>
                        <a:pt x="6778" y="104057"/>
                        <a:pt x="693" y="109613"/>
                      </a:cubicBezTo>
                      <a:cubicBezTo>
                        <a:pt x="-5392" y="115169"/>
                        <a:pt x="30326" y="80774"/>
                        <a:pt x="38793" y="74688"/>
                      </a:cubicBezTo>
                      <a:cubicBezTo>
                        <a:pt x="47260" y="68602"/>
                        <a:pt x="39058" y="81302"/>
                        <a:pt x="51493" y="73100"/>
                      </a:cubicBezTo>
                      <a:cubicBezTo>
                        <a:pt x="63928" y="64898"/>
                        <a:pt x="87477" y="37646"/>
                        <a:pt x="113406" y="25475"/>
                      </a:cubicBezTo>
                      <a:cubicBezTo>
                        <a:pt x="139335" y="13304"/>
                        <a:pt x="233791" y="1398"/>
                        <a:pt x="232468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CCA73E2E-0856-48F3-A93D-3055BADAC6BB}"/>
                    </a:ext>
                  </a:extLst>
                </p:cNvPr>
                <p:cNvSpPr/>
                <p:nvPr/>
              </p:nvSpPr>
              <p:spPr>
                <a:xfrm>
                  <a:off x="5229400" y="2585337"/>
                  <a:ext cx="203622" cy="330905"/>
                </a:xfrm>
                <a:custGeom>
                  <a:avLst/>
                  <a:gdLst>
                    <a:gd name="connsiteX0" fmla="*/ 72850 w 203622"/>
                    <a:gd name="connsiteY0" fmla="*/ 40388 h 330905"/>
                    <a:gd name="connsiteX1" fmla="*/ 185563 w 203622"/>
                    <a:gd name="connsiteY1" fmla="*/ 172151 h 330905"/>
                    <a:gd name="connsiteX2" fmla="*/ 198263 w 203622"/>
                    <a:gd name="connsiteY2" fmla="*/ 221363 h 330905"/>
                    <a:gd name="connsiteX3" fmla="*/ 203025 w 203622"/>
                    <a:gd name="connsiteY3" fmla="*/ 251526 h 330905"/>
                    <a:gd name="connsiteX4" fmla="*/ 185563 w 203622"/>
                    <a:gd name="connsiteY4" fmla="*/ 330901 h 330905"/>
                    <a:gd name="connsiteX5" fmla="*/ 174450 w 203622"/>
                    <a:gd name="connsiteY5" fmla="*/ 254701 h 330905"/>
                    <a:gd name="connsiteX6" fmla="*/ 136350 w 203622"/>
                    <a:gd name="connsiteY6" fmla="*/ 162626 h 330905"/>
                    <a:gd name="connsiteX7" fmla="*/ 190325 w 203622"/>
                    <a:gd name="connsiteY7" fmla="*/ 240413 h 330905"/>
                    <a:gd name="connsiteX8" fmla="*/ 123650 w 203622"/>
                    <a:gd name="connsiteY8" fmla="*/ 132463 h 330905"/>
                    <a:gd name="connsiteX9" fmla="*/ 1413 w 203622"/>
                    <a:gd name="connsiteY9" fmla="*/ 3876 h 330905"/>
                    <a:gd name="connsiteX10" fmla="*/ 72850 w 203622"/>
                    <a:gd name="connsiteY10" fmla="*/ 40388 h 3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2" h="330905">
                      <a:moveTo>
                        <a:pt x="72850" y="40388"/>
                      </a:moveTo>
                      <a:cubicBezTo>
                        <a:pt x="103542" y="68434"/>
                        <a:pt x="164661" y="141989"/>
                        <a:pt x="185563" y="172151"/>
                      </a:cubicBezTo>
                      <a:cubicBezTo>
                        <a:pt x="206465" y="202313"/>
                        <a:pt x="195353" y="208134"/>
                        <a:pt x="198263" y="221363"/>
                      </a:cubicBezTo>
                      <a:cubicBezTo>
                        <a:pt x="201173" y="234592"/>
                        <a:pt x="205142" y="233270"/>
                        <a:pt x="203025" y="251526"/>
                      </a:cubicBezTo>
                      <a:cubicBezTo>
                        <a:pt x="200908" y="269782"/>
                        <a:pt x="190326" y="330372"/>
                        <a:pt x="185563" y="330901"/>
                      </a:cubicBezTo>
                      <a:cubicBezTo>
                        <a:pt x="180801" y="331430"/>
                        <a:pt x="182652" y="282747"/>
                        <a:pt x="174450" y="254701"/>
                      </a:cubicBezTo>
                      <a:cubicBezTo>
                        <a:pt x="166248" y="226655"/>
                        <a:pt x="133704" y="165007"/>
                        <a:pt x="136350" y="162626"/>
                      </a:cubicBezTo>
                      <a:cubicBezTo>
                        <a:pt x="138996" y="160245"/>
                        <a:pt x="192442" y="245440"/>
                        <a:pt x="190325" y="240413"/>
                      </a:cubicBezTo>
                      <a:cubicBezTo>
                        <a:pt x="188208" y="235386"/>
                        <a:pt x="155135" y="171886"/>
                        <a:pt x="123650" y="132463"/>
                      </a:cubicBezTo>
                      <a:cubicBezTo>
                        <a:pt x="92165" y="93040"/>
                        <a:pt x="11996" y="16840"/>
                        <a:pt x="1413" y="3876"/>
                      </a:cubicBezTo>
                      <a:cubicBezTo>
                        <a:pt x="-9170" y="-9089"/>
                        <a:pt x="42158" y="12342"/>
                        <a:pt x="72850" y="40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5BEFDA3D-77F1-4026-98B7-748BD0C93BDE}"/>
                    </a:ext>
                  </a:extLst>
                </p:cNvPr>
                <p:cNvSpPr/>
                <p:nvPr/>
              </p:nvSpPr>
              <p:spPr>
                <a:xfrm>
                  <a:off x="5350981" y="2746468"/>
                  <a:ext cx="65560" cy="312280"/>
                </a:xfrm>
                <a:custGeom>
                  <a:avLst/>
                  <a:gdLst>
                    <a:gd name="connsiteX0" fmla="*/ 11594 w 65560"/>
                    <a:gd name="connsiteY0" fmla="*/ 3082 h 312280"/>
                    <a:gd name="connsiteX1" fmla="*/ 62394 w 65560"/>
                    <a:gd name="connsiteY1" fmla="*/ 158657 h 312280"/>
                    <a:gd name="connsiteX2" fmla="*/ 59219 w 65560"/>
                    <a:gd name="connsiteY2" fmla="*/ 311057 h 312280"/>
                    <a:gd name="connsiteX3" fmla="*/ 51282 w 65560"/>
                    <a:gd name="connsiteY3" fmla="*/ 225332 h 312280"/>
                    <a:gd name="connsiteX4" fmla="*/ 35407 w 65560"/>
                    <a:gd name="connsiteY4" fmla="*/ 134845 h 312280"/>
                    <a:gd name="connsiteX5" fmla="*/ 2069 w 65560"/>
                    <a:gd name="connsiteY5" fmla="*/ 60232 h 312280"/>
                    <a:gd name="connsiteX6" fmla="*/ 11594 w 65560"/>
                    <a:gd name="connsiteY6" fmla="*/ 3082 h 31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60" h="312280">
                      <a:moveTo>
                        <a:pt x="11594" y="3082"/>
                      </a:moveTo>
                      <a:cubicBezTo>
                        <a:pt x="21648" y="19486"/>
                        <a:pt x="54457" y="107328"/>
                        <a:pt x="62394" y="158657"/>
                      </a:cubicBezTo>
                      <a:cubicBezTo>
                        <a:pt x="70332" y="209986"/>
                        <a:pt x="61071" y="299945"/>
                        <a:pt x="59219" y="311057"/>
                      </a:cubicBezTo>
                      <a:cubicBezTo>
                        <a:pt x="57367" y="322170"/>
                        <a:pt x="55251" y="254701"/>
                        <a:pt x="51282" y="225332"/>
                      </a:cubicBezTo>
                      <a:cubicBezTo>
                        <a:pt x="47313" y="195963"/>
                        <a:pt x="43609" y="162362"/>
                        <a:pt x="35407" y="134845"/>
                      </a:cubicBezTo>
                      <a:cubicBezTo>
                        <a:pt x="27205" y="107328"/>
                        <a:pt x="7096" y="80340"/>
                        <a:pt x="2069" y="60232"/>
                      </a:cubicBezTo>
                      <a:cubicBezTo>
                        <a:pt x="-2958" y="40124"/>
                        <a:pt x="1540" y="-13322"/>
                        <a:pt x="11594" y="3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69DFC3AF-1F24-4D4B-99F0-2A5BC24CB1EA}"/>
                    </a:ext>
                  </a:extLst>
                </p:cNvPr>
                <p:cNvSpPr/>
                <p:nvPr/>
              </p:nvSpPr>
              <p:spPr>
                <a:xfrm>
                  <a:off x="5304822" y="2907001"/>
                  <a:ext cx="111155" cy="377918"/>
                </a:xfrm>
                <a:custGeom>
                  <a:avLst/>
                  <a:gdLst>
                    <a:gd name="connsiteX0" fmla="*/ 603 w 111155"/>
                    <a:gd name="connsiteY0" fmla="*/ 148937 h 377918"/>
                    <a:gd name="connsiteX1" fmla="*/ 51403 w 111155"/>
                    <a:gd name="connsiteY1" fmla="*/ 271174 h 377918"/>
                    <a:gd name="connsiteX2" fmla="*/ 60928 w 111155"/>
                    <a:gd name="connsiteY2" fmla="*/ 348962 h 377918"/>
                    <a:gd name="connsiteX3" fmla="*/ 86328 w 111155"/>
                    <a:gd name="connsiteY3" fmla="*/ 299749 h 377918"/>
                    <a:gd name="connsiteX4" fmla="*/ 110141 w 111155"/>
                    <a:gd name="connsiteY4" fmla="*/ 228312 h 377918"/>
                    <a:gd name="connsiteX5" fmla="*/ 105378 w 111155"/>
                    <a:gd name="connsiteY5" fmla="*/ 160049 h 377918"/>
                    <a:gd name="connsiteX6" fmla="*/ 92678 w 111155"/>
                    <a:gd name="connsiteY6" fmla="*/ 1299 h 377918"/>
                    <a:gd name="connsiteX7" fmla="*/ 73628 w 111155"/>
                    <a:gd name="connsiteY7" fmla="*/ 90199 h 377918"/>
                    <a:gd name="connsiteX8" fmla="*/ 73628 w 111155"/>
                    <a:gd name="connsiteY8" fmla="*/ 187037 h 377918"/>
                    <a:gd name="connsiteX9" fmla="*/ 52991 w 111155"/>
                    <a:gd name="connsiteY9" fmla="*/ 55274 h 377918"/>
                    <a:gd name="connsiteX10" fmla="*/ 6953 w 111155"/>
                    <a:gd name="connsiteY10" fmla="*/ 13999 h 377918"/>
                    <a:gd name="connsiteX11" fmla="*/ 48228 w 111155"/>
                    <a:gd name="connsiteY11" fmla="*/ 58449 h 377918"/>
                    <a:gd name="connsiteX12" fmla="*/ 54578 w 111155"/>
                    <a:gd name="connsiteY12" fmla="*/ 96549 h 377918"/>
                    <a:gd name="connsiteX13" fmla="*/ 57753 w 111155"/>
                    <a:gd name="connsiteY13" fmla="*/ 368012 h 377918"/>
                    <a:gd name="connsiteX14" fmla="*/ 26003 w 111155"/>
                    <a:gd name="connsiteY14" fmla="*/ 304512 h 377918"/>
                    <a:gd name="connsiteX15" fmla="*/ 603 w 111155"/>
                    <a:gd name="connsiteY15" fmla="*/ 148937 h 37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1155" h="377918">
                      <a:moveTo>
                        <a:pt x="603" y="148937"/>
                      </a:moveTo>
                      <a:cubicBezTo>
                        <a:pt x="4836" y="143381"/>
                        <a:pt x="41349" y="237836"/>
                        <a:pt x="51403" y="271174"/>
                      </a:cubicBezTo>
                      <a:cubicBezTo>
                        <a:pt x="61457" y="304512"/>
                        <a:pt x="55107" y="344200"/>
                        <a:pt x="60928" y="348962"/>
                      </a:cubicBezTo>
                      <a:cubicBezTo>
                        <a:pt x="66749" y="353724"/>
                        <a:pt x="78126" y="319857"/>
                        <a:pt x="86328" y="299749"/>
                      </a:cubicBezTo>
                      <a:cubicBezTo>
                        <a:pt x="94530" y="279641"/>
                        <a:pt x="106966" y="251595"/>
                        <a:pt x="110141" y="228312"/>
                      </a:cubicBezTo>
                      <a:cubicBezTo>
                        <a:pt x="113316" y="205029"/>
                        <a:pt x="108288" y="197884"/>
                        <a:pt x="105378" y="160049"/>
                      </a:cubicBezTo>
                      <a:cubicBezTo>
                        <a:pt x="102468" y="122214"/>
                        <a:pt x="97970" y="12941"/>
                        <a:pt x="92678" y="1299"/>
                      </a:cubicBezTo>
                      <a:cubicBezTo>
                        <a:pt x="87386" y="-10343"/>
                        <a:pt x="76803" y="59243"/>
                        <a:pt x="73628" y="90199"/>
                      </a:cubicBezTo>
                      <a:cubicBezTo>
                        <a:pt x="70453" y="121155"/>
                        <a:pt x="77067" y="192858"/>
                        <a:pt x="73628" y="187037"/>
                      </a:cubicBezTo>
                      <a:cubicBezTo>
                        <a:pt x="70189" y="181216"/>
                        <a:pt x="64103" y="84114"/>
                        <a:pt x="52991" y="55274"/>
                      </a:cubicBezTo>
                      <a:cubicBezTo>
                        <a:pt x="41879" y="26434"/>
                        <a:pt x="7747" y="13470"/>
                        <a:pt x="6953" y="13999"/>
                      </a:cubicBezTo>
                      <a:cubicBezTo>
                        <a:pt x="6159" y="14528"/>
                        <a:pt x="40291" y="44691"/>
                        <a:pt x="48228" y="58449"/>
                      </a:cubicBezTo>
                      <a:cubicBezTo>
                        <a:pt x="56166" y="72207"/>
                        <a:pt x="52991" y="44955"/>
                        <a:pt x="54578" y="96549"/>
                      </a:cubicBezTo>
                      <a:cubicBezTo>
                        <a:pt x="56165" y="148143"/>
                        <a:pt x="62515" y="333352"/>
                        <a:pt x="57753" y="368012"/>
                      </a:cubicBezTo>
                      <a:cubicBezTo>
                        <a:pt x="52991" y="402672"/>
                        <a:pt x="36586" y="337850"/>
                        <a:pt x="26003" y="304512"/>
                      </a:cubicBezTo>
                      <a:cubicBezTo>
                        <a:pt x="15420" y="271175"/>
                        <a:pt x="-3630" y="154493"/>
                        <a:pt x="603" y="1489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1F6F8E4B-D57E-47FE-8DAA-24F7038A5439}"/>
                    </a:ext>
                  </a:extLst>
                </p:cNvPr>
                <p:cNvSpPr/>
                <p:nvPr/>
              </p:nvSpPr>
              <p:spPr>
                <a:xfrm>
                  <a:off x="5147370" y="2582778"/>
                  <a:ext cx="112428" cy="164797"/>
                </a:xfrm>
                <a:custGeom>
                  <a:avLst/>
                  <a:gdLst>
                    <a:gd name="connsiteX0" fmla="*/ 893 w 112428"/>
                    <a:gd name="connsiteY0" fmla="*/ 85 h 164797"/>
                    <a:gd name="connsiteX1" fmla="*/ 67568 w 112428"/>
                    <a:gd name="connsiteY1" fmla="*/ 54060 h 164797"/>
                    <a:gd name="connsiteX2" fmla="*/ 112018 w 112428"/>
                    <a:gd name="connsiteY2" fmla="*/ 163597 h 164797"/>
                    <a:gd name="connsiteX3" fmla="*/ 86618 w 112428"/>
                    <a:gd name="connsiteY3" fmla="*/ 109622 h 164797"/>
                    <a:gd name="connsiteX4" fmla="*/ 35818 w 112428"/>
                    <a:gd name="connsiteY4" fmla="*/ 65172 h 164797"/>
                    <a:gd name="connsiteX5" fmla="*/ 893 w 112428"/>
                    <a:gd name="connsiteY5" fmla="*/ 85 h 16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28" h="164797">
                      <a:moveTo>
                        <a:pt x="893" y="85"/>
                      </a:moveTo>
                      <a:cubicBezTo>
                        <a:pt x="6185" y="-1767"/>
                        <a:pt x="49047" y="26808"/>
                        <a:pt x="67568" y="54060"/>
                      </a:cubicBezTo>
                      <a:cubicBezTo>
                        <a:pt x="86089" y="81312"/>
                        <a:pt x="108843" y="154337"/>
                        <a:pt x="112018" y="163597"/>
                      </a:cubicBezTo>
                      <a:cubicBezTo>
                        <a:pt x="115193" y="172857"/>
                        <a:pt x="99318" y="126026"/>
                        <a:pt x="86618" y="109622"/>
                      </a:cubicBezTo>
                      <a:cubicBezTo>
                        <a:pt x="73918" y="93218"/>
                        <a:pt x="56985" y="78930"/>
                        <a:pt x="35818" y="65172"/>
                      </a:cubicBezTo>
                      <a:cubicBezTo>
                        <a:pt x="14651" y="51414"/>
                        <a:pt x="-4399" y="1937"/>
                        <a:pt x="893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6C8DDD93-A0DC-4D8D-A2B4-69A9C78BBDBC}"/>
                    </a:ext>
                  </a:extLst>
                </p:cNvPr>
                <p:cNvSpPr/>
                <p:nvPr/>
              </p:nvSpPr>
              <p:spPr>
                <a:xfrm>
                  <a:off x="5193702" y="2577848"/>
                  <a:ext cx="191935" cy="337574"/>
                </a:xfrm>
                <a:custGeom>
                  <a:avLst/>
                  <a:gdLst>
                    <a:gd name="connsiteX0" fmla="*/ 598 w 191935"/>
                    <a:gd name="connsiteY0" fmla="*/ 1840 h 337574"/>
                    <a:gd name="connsiteX1" fmla="*/ 40286 w 191935"/>
                    <a:gd name="connsiteY1" fmla="*/ 63752 h 337574"/>
                    <a:gd name="connsiteX2" fmla="*/ 119661 w 191935"/>
                    <a:gd name="connsiteY2" fmla="*/ 190752 h 337574"/>
                    <a:gd name="connsiteX3" fmla="*/ 187923 w 191935"/>
                    <a:gd name="connsiteY3" fmla="*/ 330452 h 337574"/>
                    <a:gd name="connsiteX4" fmla="*/ 168873 w 191935"/>
                    <a:gd name="connsiteY4" fmla="*/ 309815 h 337574"/>
                    <a:gd name="connsiteX5" fmla="*/ 45048 w 191935"/>
                    <a:gd name="connsiteY5" fmla="*/ 246315 h 337574"/>
                    <a:gd name="connsiteX6" fmla="*/ 143473 w 191935"/>
                    <a:gd name="connsiteY6" fmla="*/ 271715 h 337574"/>
                    <a:gd name="connsiteX7" fmla="*/ 119661 w 191935"/>
                    <a:gd name="connsiteY7" fmla="*/ 209802 h 337574"/>
                    <a:gd name="connsiteX8" fmla="*/ 68861 w 191935"/>
                    <a:gd name="connsiteY8" fmla="*/ 130427 h 337574"/>
                    <a:gd name="connsiteX9" fmla="*/ 598 w 191935"/>
                    <a:gd name="connsiteY9" fmla="*/ 1840 h 33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935" h="337574">
                      <a:moveTo>
                        <a:pt x="598" y="1840"/>
                      </a:moveTo>
                      <a:cubicBezTo>
                        <a:pt x="-4164" y="-9272"/>
                        <a:pt x="20442" y="32267"/>
                        <a:pt x="40286" y="63752"/>
                      </a:cubicBezTo>
                      <a:cubicBezTo>
                        <a:pt x="60130" y="95237"/>
                        <a:pt x="95055" y="146302"/>
                        <a:pt x="119661" y="190752"/>
                      </a:cubicBezTo>
                      <a:cubicBezTo>
                        <a:pt x="144267" y="235202"/>
                        <a:pt x="179721" y="310608"/>
                        <a:pt x="187923" y="330452"/>
                      </a:cubicBezTo>
                      <a:cubicBezTo>
                        <a:pt x="196125" y="350296"/>
                        <a:pt x="192685" y="323838"/>
                        <a:pt x="168873" y="309815"/>
                      </a:cubicBezTo>
                      <a:cubicBezTo>
                        <a:pt x="145061" y="295792"/>
                        <a:pt x="49281" y="252665"/>
                        <a:pt x="45048" y="246315"/>
                      </a:cubicBezTo>
                      <a:cubicBezTo>
                        <a:pt x="40815" y="239965"/>
                        <a:pt x="131038" y="277801"/>
                        <a:pt x="143473" y="271715"/>
                      </a:cubicBezTo>
                      <a:cubicBezTo>
                        <a:pt x="155909" y="265630"/>
                        <a:pt x="132096" y="233350"/>
                        <a:pt x="119661" y="209802"/>
                      </a:cubicBezTo>
                      <a:cubicBezTo>
                        <a:pt x="107226" y="186254"/>
                        <a:pt x="88440" y="164558"/>
                        <a:pt x="68861" y="130427"/>
                      </a:cubicBezTo>
                      <a:cubicBezTo>
                        <a:pt x="49282" y="96296"/>
                        <a:pt x="5360" y="12952"/>
                        <a:pt x="598" y="1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DCF28E31-8218-4743-B172-8A7FF2D63C72}"/>
                    </a:ext>
                  </a:extLst>
                </p:cNvPr>
                <p:cNvSpPr/>
                <p:nvPr/>
              </p:nvSpPr>
              <p:spPr>
                <a:xfrm>
                  <a:off x="5121269" y="2895395"/>
                  <a:ext cx="166408" cy="433067"/>
                </a:xfrm>
                <a:custGeom>
                  <a:avLst/>
                  <a:gdLst>
                    <a:gd name="connsiteX0" fmla="*/ 6 w 166408"/>
                    <a:gd name="connsiteY0" fmla="*/ 205 h 433067"/>
                    <a:gd name="connsiteX1" fmla="*/ 96844 w 166408"/>
                    <a:gd name="connsiteY1" fmla="*/ 201818 h 433067"/>
                    <a:gd name="connsiteX2" fmla="*/ 141294 w 166408"/>
                    <a:gd name="connsiteY2" fmla="*/ 319293 h 433067"/>
                    <a:gd name="connsiteX3" fmla="*/ 163519 w 166408"/>
                    <a:gd name="connsiteY3" fmla="*/ 432005 h 433067"/>
                    <a:gd name="connsiteX4" fmla="*/ 158756 w 166408"/>
                    <a:gd name="connsiteY4" fmla="*/ 368505 h 433067"/>
                    <a:gd name="connsiteX5" fmla="*/ 96844 w 166408"/>
                    <a:gd name="connsiteY5" fmla="*/ 247855 h 433067"/>
                    <a:gd name="connsiteX6" fmla="*/ 92081 w 166408"/>
                    <a:gd name="connsiteY6" fmla="*/ 241505 h 433067"/>
                    <a:gd name="connsiteX7" fmla="*/ 6 w 166408"/>
                    <a:gd name="connsiteY7" fmla="*/ 205 h 43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408" h="433067">
                      <a:moveTo>
                        <a:pt x="6" y="205"/>
                      </a:moveTo>
                      <a:cubicBezTo>
                        <a:pt x="800" y="-6410"/>
                        <a:pt x="73296" y="148637"/>
                        <a:pt x="96844" y="201818"/>
                      </a:cubicBezTo>
                      <a:cubicBezTo>
                        <a:pt x="120392" y="254999"/>
                        <a:pt x="130182" y="280929"/>
                        <a:pt x="141294" y="319293"/>
                      </a:cubicBezTo>
                      <a:cubicBezTo>
                        <a:pt x="152406" y="357657"/>
                        <a:pt x="160609" y="423803"/>
                        <a:pt x="163519" y="432005"/>
                      </a:cubicBezTo>
                      <a:cubicBezTo>
                        <a:pt x="166429" y="440207"/>
                        <a:pt x="169869" y="399197"/>
                        <a:pt x="158756" y="368505"/>
                      </a:cubicBezTo>
                      <a:cubicBezTo>
                        <a:pt x="147644" y="337813"/>
                        <a:pt x="107957" y="269022"/>
                        <a:pt x="96844" y="247855"/>
                      </a:cubicBezTo>
                      <a:cubicBezTo>
                        <a:pt x="85732" y="226688"/>
                        <a:pt x="106898" y="280399"/>
                        <a:pt x="92081" y="241505"/>
                      </a:cubicBezTo>
                      <a:cubicBezTo>
                        <a:pt x="77264" y="202611"/>
                        <a:pt x="-788" y="6820"/>
                        <a:pt x="6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21E55677-5A4B-4A60-9036-ACDD87636BAF}"/>
                    </a:ext>
                  </a:extLst>
                </p:cNvPr>
                <p:cNvSpPr/>
                <p:nvPr/>
              </p:nvSpPr>
              <p:spPr>
                <a:xfrm>
                  <a:off x="5096713" y="2695397"/>
                  <a:ext cx="99287" cy="154486"/>
                </a:xfrm>
                <a:custGeom>
                  <a:avLst/>
                  <a:gdLst>
                    <a:gd name="connsiteX0" fmla="*/ 750 w 99287"/>
                    <a:gd name="connsiteY0" fmla="*/ 178 h 154486"/>
                    <a:gd name="connsiteX1" fmla="*/ 37262 w 99287"/>
                    <a:gd name="connsiteY1" fmla="*/ 104953 h 154486"/>
                    <a:gd name="connsiteX2" fmla="*/ 99175 w 99287"/>
                    <a:gd name="connsiteY2" fmla="*/ 154166 h 154486"/>
                    <a:gd name="connsiteX3" fmla="*/ 51550 w 99287"/>
                    <a:gd name="connsiteY3" fmla="*/ 124003 h 154486"/>
                    <a:gd name="connsiteX4" fmla="*/ 15037 w 99287"/>
                    <a:gd name="connsiteY4" fmla="*/ 81141 h 154486"/>
                    <a:gd name="connsiteX5" fmla="*/ 750 w 99287"/>
                    <a:gd name="connsiteY5" fmla="*/ 178 h 15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287" h="154486">
                      <a:moveTo>
                        <a:pt x="750" y="178"/>
                      </a:moveTo>
                      <a:cubicBezTo>
                        <a:pt x="4454" y="4147"/>
                        <a:pt x="20858" y="79288"/>
                        <a:pt x="37262" y="104953"/>
                      </a:cubicBezTo>
                      <a:cubicBezTo>
                        <a:pt x="53666" y="130618"/>
                        <a:pt x="96794" y="150991"/>
                        <a:pt x="99175" y="154166"/>
                      </a:cubicBezTo>
                      <a:cubicBezTo>
                        <a:pt x="101556" y="157341"/>
                        <a:pt x="65573" y="136174"/>
                        <a:pt x="51550" y="124003"/>
                      </a:cubicBezTo>
                      <a:cubicBezTo>
                        <a:pt x="37527" y="111832"/>
                        <a:pt x="22181" y="102572"/>
                        <a:pt x="15037" y="81141"/>
                      </a:cubicBezTo>
                      <a:cubicBezTo>
                        <a:pt x="7893" y="59710"/>
                        <a:pt x="-2954" y="-3791"/>
                        <a:pt x="750" y="1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611E69FB-E121-446E-B9EE-F12B414039A7}"/>
                    </a:ext>
                  </a:extLst>
                </p:cNvPr>
                <p:cNvSpPr/>
                <p:nvPr/>
              </p:nvSpPr>
              <p:spPr>
                <a:xfrm>
                  <a:off x="5231678" y="3003481"/>
                  <a:ext cx="86440" cy="353140"/>
                </a:xfrm>
                <a:custGeom>
                  <a:avLst/>
                  <a:gdLst>
                    <a:gd name="connsiteX0" fmla="*/ 722 w 86440"/>
                    <a:gd name="connsiteY0" fmla="*/ 69 h 353140"/>
                    <a:gd name="connsiteX1" fmla="*/ 15010 w 86440"/>
                    <a:gd name="connsiteY1" fmla="*/ 117544 h 353140"/>
                    <a:gd name="connsiteX2" fmla="*/ 49935 w 86440"/>
                    <a:gd name="connsiteY2" fmla="*/ 185807 h 353140"/>
                    <a:gd name="connsiteX3" fmla="*/ 84860 w 86440"/>
                    <a:gd name="connsiteY3" fmla="*/ 350907 h 353140"/>
                    <a:gd name="connsiteX4" fmla="*/ 78510 w 86440"/>
                    <a:gd name="connsiteY4" fmla="*/ 276294 h 353140"/>
                    <a:gd name="connsiteX5" fmla="*/ 61047 w 86440"/>
                    <a:gd name="connsiteY5" fmla="*/ 204857 h 353140"/>
                    <a:gd name="connsiteX6" fmla="*/ 35647 w 86440"/>
                    <a:gd name="connsiteY6" fmla="*/ 135007 h 353140"/>
                    <a:gd name="connsiteX7" fmla="*/ 722 w 86440"/>
                    <a:gd name="connsiteY7" fmla="*/ 69 h 35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40" h="353140">
                      <a:moveTo>
                        <a:pt x="722" y="69"/>
                      </a:moveTo>
                      <a:cubicBezTo>
                        <a:pt x="-2718" y="-2842"/>
                        <a:pt x="6808" y="86588"/>
                        <a:pt x="15010" y="117544"/>
                      </a:cubicBezTo>
                      <a:cubicBezTo>
                        <a:pt x="23212" y="148500"/>
                        <a:pt x="38293" y="146913"/>
                        <a:pt x="49935" y="185807"/>
                      </a:cubicBezTo>
                      <a:cubicBezTo>
                        <a:pt x="61577" y="224701"/>
                        <a:pt x="80098" y="335826"/>
                        <a:pt x="84860" y="350907"/>
                      </a:cubicBezTo>
                      <a:cubicBezTo>
                        <a:pt x="89622" y="365988"/>
                        <a:pt x="82479" y="300636"/>
                        <a:pt x="78510" y="276294"/>
                      </a:cubicBezTo>
                      <a:cubicBezTo>
                        <a:pt x="74541" y="251952"/>
                        <a:pt x="68191" y="228405"/>
                        <a:pt x="61047" y="204857"/>
                      </a:cubicBezTo>
                      <a:cubicBezTo>
                        <a:pt x="53903" y="181309"/>
                        <a:pt x="43849" y="162259"/>
                        <a:pt x="35647" y="135007"/>
                      </a:cubicBezTo>
                      <a:cubicBezTo>
                        <a:pt x="27445" y="107755"/>
                        <a:pt x="4162" y="2980"/>
                        <a:pt x="722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D7C4FB16-D9A1-45DA-A285-3DE170B6F597}"/>
                    </a:ext>
                  </a:extLst>
                </p:cNvPr>
                <p:cNvSpPr/>
                <p:nvPr/>
              </p:nvSpPr>
              <p:spPr>
                <a:xfrm>
                  <a:off x="5063948" y="3121769"/>
                  <a:ext cx="214519" cy="265084"/>
                </a:xfrm>
                <a:custGeom>
                  <a:avLst/>
                  <a:gdLst>
                    <a:gd name="connsiteX0" fmla="*/ 177 w 214519"/>
                    <a:gd name="connsiteY0" fmla="*/ 844 h 265084"/>
                    <a:gd name="connsiteX1" fmla="*/ 155752 w 214519"/>
                    <a:gd name="connsiteY1" fmla="*/ 159594 h 265084"/>
                    <a:gd name="connsiteX2" fmla="*/ 198615 w 214519"/>
                    <a:gd name="connsiteY2" fmla="*/ 229444 h 265084"/>
                    <a:gd name="connsiteX3" fmla="*/ 214490 w 214519"/>
                    <a:gd name="connsiteY3" fmla="*/ 264369 h 265084"/>
                    <a:gd name="connsiteX4" fmla="*/ 195440 w 214519"/>
                    <a:gd name="connsiteY4" fmla="*/ 199281 h 265084"/>
                    <a:gd name="connsiteX5" fmla="*/ 163690 w 214519"/>
                    <a:gd name="connsiteY5" fmla="*/ 145306 h 265084"/>
                    <a:gd name="connsiteX6" fmla="*/ 125590 w 214519"/>
                    <a:gd name="connsiteY6" fmla="*/ 99269 h 265084"/>
                    <a:gd name="connsiteX7" fmla="*/ 177 w 214519"/>
                    <a:gd name="connsiteY7" fmla="*/ 844 h 26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519" h="265084">
                      <a:moveTo>
                        <a:pt x="177" y="844"/>
                      </a:moveTo>
                      <a:cubicBezTo>
                        <a:pt x="5204" y="10898"/>
                        <a:pt x="122679" y="121494"/>
                        <a:pt x="155752" y="159594"/>
                      </a:cubicBezTo>
                      <a:cubicBezTo>
                        <a:pt x="188825" y="197694"/>
                        <a:pt x="188825" y="211981"/>
                        <a:pt x="198615" y="229444"/>
                      </a:cubicBezTo>
                      <a:cubicBezTo>
                        <a:pt x="208405" y="246907"/>
                        <a:pt x="215019" y="269396"/>
                        <a:pt x="214490" y="264369"/>
                      </a:cubicBezTo>
                      <a:cubicBezTo>
                        <a:pt x="213961" y="259342"/>
                        <a:pt x="203907" y="219125"/>
                        <a:pt x="195440" y="199281"/>
                      </a:cubicBezTo>
                      <a:cubicBezTo>
                        <a:pt x="186973" y="179437"/>
                        <a:pt x="175332" y="161975"/>
                        <a:pt x="163690" y="145306"/>
                      </a:cubicBezTo>
                      <a:cubicBezTo>
                        <a:pt x="152048" y="128637"/>
                        <a:pt x="153107" y="125198"/>
                        <a:pt x="125590" y="99269"/>
                      </a:cubicBezTo>
                      <a:cubicBezTo>
                        <a:pt x="98073" y="73340"/>
                        <a:pt x="-4850" y="-9210"/>
                        <a:pt x="177" y="8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CA786290-C7A8-43B1-B098-5FFC84E83CCC}"/>
                    </a:ext>
                  </a:extLst>
                </p:cNvPr>
                <p:cNvSpPr/>
                <p:nvPr/>
              </p:nvSpPr>
              <p:spPr>
                <a:xfrm>
                  <a:off x="5073265" y="3155545"/>
                  <a:ext cx="184739" cy="443715"/>
                </a:xfrm>
                <a:custGeom>
                  <a:avLst/>
                  <a:gdLst>
                    <a:gd name="connsiteX0" fmla="*/ 385 w 184739"/>
                    <a:gd name="connsiteY0" fmla="*/ 1993 h 443715"/>
                    <a:gd name="connsiteX1" fmla="*/ 117860 w 184739"/>
                    <a:gd name="connsiteY1" fmla="*/ 189318 h 443715"/>
                    <a:gd name="connsiteX2" fmla="*/ 140085 w 184739"/>
                    <a:gd name="connsiteY2" fmla="*/ 279805 h 443715"/>
                    <a:gd name="connsiteX3" fmla="*/ 155960 w 184739"/>
                    <a:gd name="connsiteY3" fmla="*/ 327430 h 443715"/>
                    <a:gd name="connsiteX4" fmla="*/ 184535 w 184739"/>
                    <a:gd name="connsiteY4" fmla="*/ 443318 h 443715"/>
                    <a:gd name="connsiteX5" fmla="*/ 167073 w 184739"/>
                    <a:gd name="connsiteY5" fmla="*/ 360768 h 443715"/>
                    <a:gd name="connsiteX6" fmla="*/ 135323 w 184739"/>
                    <a:gd name="connsiteY6" fmla="*/ 238530 h 443715"/>
                    <a:gd name="connsiteX7" fmla="*/ 124210 w 184739"/>
                    <a:gd name="connsiteY7" fmla="*/ 187730 h 443715"/>
                    <a:gd name="connsiteX8" fmla="*/ 81348 w 184739"/>
                    <a:gd name="connsiteY8" fmla="*/ 97243 h 443715"/>
                    <a:gd name="connsiteX9" fmla="*/ 385 w 184739"/>
                    <a:gd name="connsiteY9" fmla="*/ 1993 h 44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739" h="443715">
                      <a:moveTo>
                        <a:pt x="385" y="1993"/>
                      </a:moveTo>
                      <a:cubicBezTo>
                        <a:pt x="6470" y="17339"/>
                        <a:pt x="94577" y="143016"/>
                        <a:pt x="117860" y="189318"/>
                      </a:cubicBezTo>
                      <a:cubicBezTo>
                        <a:pt x="141143" y="235620"/>
                        <a:pt x="133735" y="256786"/>
                        <a:pt x="140085" y="279805"/>
                      </a:cubicBezTo>
                      <a:cubicBezTo>
                        <a:pt x="146435" y="302824"/>
                        <a:pt x="148552" y="300178"/>
                        <a:pt x="155960" y="327430"/>
                      </a:cubicBezTo>
                      <a:cubicBezTo>
                        <a:pt x="163368" y="354682"/>
                        <a:pt x="182683" y="437762"/>
                        <a:pt x="184535" y="443318"/>
                      </a:cubicBezTo>
                      <a:cubicBezTo>
                        <a:pt x="186387" y="448874"/>
                        <a:pt x="175275" y="394899"/>
                        <a:pt x="167073" y="360768"/>
                      </a:cubicBezTo>
                      <a:cubicBezTo>
                        <a:pt x="158871" y="326637"/>
                        <a:pt x="142467" y="267370"/>
                        <a:pt x="135323" y="238530"/>
                      </a:cubicBezTo>
                      <a:cubicBezTo>
                        <a:pt x="128179" y="209690"/>
                        <a:pt x="133206" y="211278"/>
                        <a:pt x="124210" y="187730"/>
                      </a:cubicBezTo>
                      <a:cubicBezTo>
                        <a:pt x="115214" y="164182"/>
                        <a:pt x="100663" y="130581"/>
                        <a:pt x="81348" y="97243"/>
                      </a:cubicBezTo>
                      <a:cubicBezTo>
                        <a:pt x="62034" y="63906"/>
                        <a:pt x="-5700" y="-13353"/>
                        <a:pt x="385" y="1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4C9781AF-824B-4962-9389-087B67C00AD3}"/>
                    </a:ext>
                  </a:extLst>
                </p:cNvPr>
                <p:cNvSpPr/>
                <p:nvPr/>
              </p:nvSpPr>
              <p:spPr>
                <a:xfrm>
                  <a:off x="5256213" y="3338402"/>
                  <a:ext cx="68326" cy="382841"/>
                </a:xfrm>
                <a:custGeom>
                  <a:avLst/>
                  <a:gdLst>
                    <a:gd name="connsiteX0" fmla="*/ 68262 w 68326"/>
                    <a:gd name="connsiteY0" fmla="*/ 111 h 382841"/>
                    <a:gd name="connsiteX1" fmla="*/ 55562 w 68326"/>
                    <a:gd name="connsiteY1" fmla="*/ 142986 h 382841"/>
                    <a:gd name="connsiteX2" fmla="*/ 26987 w 68326"/>
                    <a:gd name="connsiteY2" fmla="*/ 208073 h 382841"/>
                    <a:gd name="connsiteX3" fmla="*/ 17462 w 68326"/>
                    <a:gd name="connsiteY3" fmla="*/ 231886 h 382841"/>
                    <a:gd name="connsiteX4" fmla="*/ 23812 w 68326"/>
                    <a:gd name="connsiteY4" fmla="*/ 266811 h 382841"/>
                    <a:gd name="connsiteX5" fmla="*/ 0 w 68326"/>
                    <a:gd name="connsiteY5" fmla="*/ 382698 h 382841"/>
                    <a:gd name="connsiteX6" fmla="*/ 23812 w 68326"/>
                    <a:gd name="connsiteY6" fmla="*/ 289036 h 382841"/>
                    <a:gd name="connsiteX7" fmla="*/ 25400 w 68326"/>
                    <a:gd name="connsiteY7" fmla="*/ 212836 h 382841"/>
                    <a:gd name="connsiteX8" fmla="*/ 50800 w 68326"/>
                    <a:gd name="connsiteY8" fmla="*/ 120761 h 382841"/>
                    <a:gd name="connsiteX9" fmla="*/ 68262 w 68326"/>
                    <a:gd name="connsiteY9" fmla="*/ 111 h 38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326" h="382841">
                      <a:moveTo>
                        <a:pt x="68262" y="111"/>
                      </a:moveTo>
                      <a:cubicBezTo>
                        <a:pt x="69056" y="3815"/>
                        <a:pt x="62441" y="108326"/>
                        <a:pt x="55562" y="142986"/>
                      </a:cubicBezTo>
                      <a:cubicBezTo>
                        <a:pt x="48683" y="177646"/>
                        <a:pt x="33337" y="193256"/>
                        <a:pt x="26987" y="208073"/>
                      </a:cubicBezTo>
                      <a:cubicBezTo>
                        <a:pt x="20637" y="222890"/>
                        <a:pt x="17991" y="222096"/>
                        <a:pt x="17462" y="231886"/>
                      </a:cubicBezTo>
                      <a:cubicBezTo>
                        <a:pt x="16933" y="241676"/>
                        <a:pt x="26722" y="241676"/>
                        <a:pt x="23812" y="266811"/>
                      </a:cubicBezTo>
                      <a:cubicBezTo>
                        <a:pt x="20902" y="291946"/>
                        <a:pt x="0" y="378994"/>
                        <a:pt x="0" y="382698"/>
                      </a:cubicBezTo>
                      <a:cubicBezTo>
                        <a:pt x="0" y="386402"/>
                        <a:pt x="19579" y="317346"/>
                        <a:pt x="23812" y="289036"/>
                      </a:cubicBezTo>
                      <a:cubicBezTo>
                        <a:pt x="28045" y="260726"/>
                        <a:pt x="20902" y="240882"/>
                        <a:pt x="25400" y="212836"/>
                      </a:cubicBezTo>
                      <a:cubicBezTo>
                        <a:pt x="29898" y="184790"/>
                        <a:pt x="43127" y="155686"/>
                        <a:pt x="50800" y="120761"/>
                      </a:cubicBezTo>
                      <a:cubicBezTo>
                        <a:pt x="58473" y="85836"/>
                        <a:pt x="67468" y="-3593"/>
                        <a:pt x="68262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96C921B0-FE4C-46E3-8B70-2CEBE6A140B8}"/>
                    </a:ext>
                  </a:extLst>
                </p:cNvPr>
                <p:cNvSpPr/>
                <p:nvPr/>
              </p:nvSpPr>
              <p:spPr>
                <a:xfrm>
                  <a:off x="5221272" y="3452022"/>
                  <a:ext cx="67235" cy="246773"/>
                </a:xfrm>
                <a:custGeom>
                  <a:avLst/>
                  <a:gdLst>
                    <a:gd name="connsiteX0" fmla="*/ 16 w 67235"/>
                    <a:gd name="connsiteY0" fmla="*/ 791 h 246773"/>
                    <a:gd name="connsiteX1" fmla="*/ 60341 w 67235"/>
                    <a:gd name="connsiteY1" fmla="*/ 8728 h 246773"/>
                    <a:gd name="connsiteX2" fmla="*/ 61928 w 67235"/>
                    <a:gd name="connsiteY2" fmla="*/ 24603 h 246773"/>
                    <a:gd name="connsiteX3" fmla="*/ 34941 w 67235"/>
                    <a:gd name="connsiteY3" fmla="*/ 103978 h 246773"/>
                    <a:gd name="connsiteX4" fmla="*/ 34941 w 67235"/>
                    <a:gd name="connsiteY4" fmla="*/ 130966 h 246773"/>
                    <a:gd name="connsiteX5" fmla="*/ 36528 w 67235"/>
                    <a:gd name="connsiteY5" fmla="*/ 205578 h 246773"/>
                    <a:gd name="connsiteX6" fmla="*/ 36528 w 67235"/>
                    <a:gd name="connsiteY6" fmla="*/ 245266 h 246773"/>
                    <a:gd name="connsiteX7" fmla="*/ 38116 w 67235"/>
                    <a:gd name="connsiteY7" fmla="*/ 154778 h 246773"/>
                    <a:gd name="connsiteX8" fmla="*/ 44466 w 67235"/>
                    <a:gd name="connsiteY8" fmla="*/ 91278 h 246773"/>
                    <a:gd name="connsiteX9" fmla="*/ 66691 w 67235"/>
                    <a:gd name="connsiteY9" fmla="*/ 27778 h 246773"/>
                    <a:gd name="connsiteX10" fmla="*/ 16 w 67235"/>
                    <a:gd name="connsiteY10" fmla="*/ 791 h 246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35" h="246773">
                      <a:moveTo>
                        <a:pt x="16" y="791"/>
                      </a:moveTo>
                      <a:cubicBezTo>
                        <a:pt x="-1042" y="-2384"/>
                        <a:pt x="50022" y="4759"/>
                        <a:pt x="60341" y="8728"/>
                      </a:cubicBezTo>
                      <a:cubicBezTo>
                        <a:pt x="70660" y="12697"/>
                        <a:pt x="66161" y="8728"/>
                        <a:pt x="61928" y="24603"/>
                      </a:cubicBezTo>
                      <a:cubicBezTo>
                        <a:pt x="57695" y="40478"/>
                        <a:pt x="39439" y="86251"/>
                        <a:pt x="34941" y="103978"/>
                      </a:cubicBezTo>
                      <a:cubicBezTo>
                        <a:pt x="30443" y="121705"/>
                        <a:pt x="34677" y="114033"/>
                        <a:pt x="34941" y="130966"/>
                      </a:cubicBezTo>
                      <a:cubicBezTo>
                        <a:pt x="35206" y="147899"/>
                        <a:pt x="36264" y="186528"/>
                        <a:pt x="36528" y="205578"/>
                      </a:cubicBezTo>
                      <a:cubicBezTo>
                        <a:pt x="36792" y="224628"/>
                        <a:pt x="36263" y="253733"/>
                        <a:pt x="36528" y="245266"/>
                      </a:cubicBezTo>
                      <a:cubicBezTo>
                        <a:pt x="36793" y="236799"/>
                        <a:pt x="36793" y="180443"/>
                        <a:pt x="38116" y="154778"/>
                      </a:cubicBezTo>
                      <a:cubicBezTo>
                        <a:pt x="39439" y="129113"/>
                        <a:pt x="39704" y="112445"/>
                        <a:pt x="44466" y="91278"/>
                      </a:cubicBezTo>
                      <a:cubicBezTo>
                        <a:pt x="49228" y="70111"/>
                        <a:pt x="70924" y="41801"/>
                        <a:pt x="66691" y="27778"/>
                      </a:cubicBezTo>
                      <a:cubicBezTo>
                        <a:pt x="62458" y="13755"/>
                        <a:pt x="1074" y="3966"/>
                        <a:pt x="16" y="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54995331-325F-4F04-B23E-FA29DAAC139E}"/>
                    </a:ext>
                  </a:extLst>
                </p:cNvPr>
                <p:cNvSpPr/>
                <p:nvPr/>
              </p:nvSpPr>
              <p:spPr>
                <a:xfrm>
                  <a:off x="5196881" y="3343678"/>
                  <a:ext cx="122486" cy="48956"/>
                </a:xfrm>
                <a:custGeom>
                  <a:avLst/>
                  <a:gdLst>
                    <a:gd name="connsiteX0" fmla="*/ 594 w 122486"/>
                    <a:gd name="connsiteY0" fmla="*/ 4360 h 48956"/>
                    <a:gd name="connsiteX1" fmla="*/ 105369 w 122486"/>
                    <a:gd name="connsiteY1" fmla="*/ 1185 h 48956"/>
                    <a:gd name="connsiteX2" fmla="*/ 121244 w 122486"/>
                    <a:gd name="connsiteY2" fmla="*/ 26585 h 48956"/>
                    <a:gd name="connsiteX3" fmla="*/ 119657 w 122486"/>
                    <a:gd name="connsiteY3" fmla="*/ 48810 h 48956"/>
                    <a:gd name="connsiteX4" fmla="*/ 105369 w 122486"/>
                    <a:gd name="connsiteY4" fmla="*/ 15472 h 48956"/>
                    <a:gd name="connsiteX5" fmla="*/ 64094 w 122486"/>
                    <a:gd name="connsiteY5" fmla="*/ 5947 h 48956"/>
                    <a:gd name="connsiteX6" fmla="*/ 594 w 122486"/>
                    <a:gd name="connsiteY6" fmla="*/ 4360 h 4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486" h="48956">
                      <a:moveTo>
                        <a:pt x="594" y="4360"/>
                      </a:moveTo>
                      <a:cubicBezTo>
                        <a:pt x="7473" y="3566"/>
                        <a:pt x="85261" y="-2519"/>
                        <a:pt x="105369" y="1185"/>
                      </a:cubicBezTo>
                      <a:cubicBezTo>
                        <a:pt x="125477" y="4889"/>
                        <a:pt x="118863" y="18648"/>
                        <a:pt x="121244" y="26585"/>
                      </a:cubicBezTo>
                      <a:cubicBezTo>
                        <a:pt x="123625" y="34522"/>
                        <a:pt x="122303" y="50662"/>
                        <a:pt x="119657" y="48810"/>
                      </a:cubicBezTo>
                      <a:cubicBezTo>
                        <a:pt x="117011" y="46958"/>
                        <a:pt x="114630" y="22616"/>
                        <a:pt x="105369" y="15472"/>
                      </a:cubicBezTo>
                      <a:cubicBezTo>
                        <a:pt x="96109" y="8328"/>
                        <a:pt x="79704" y="8593"/>
                        <a:pt x="64094" y="5947"/>
                      </a:cubicBezTo>
                      <a:cubicBezTo>
                        <a:pt x="48484" y="3301"/>
                        <a:pt x="-6285" y="5154"/>
                        <a:pt x="594" y="43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ACCE2687-4838-4501-A2A9-9EB55880BE2B}"/>
                    </a:ext>
                  </a:extLst>
                </p:cNvPr>
                <p:cNvSpPr/>
                <p:nvPr/>
              </p:nvSpPr>
              <p:spPr>
                <a:xfrm>
                  <a:off x="5213350" y="3354108"/>
                  <a:ext cx="79403" cy="59329"/>
                </a:xfrm>
                <a:custGeom>
                  <a:avLst/>
                  <a:gdLst>
                    <a:gd name="connsiteX0" fmla="*/ 0 w 79403"/>
                    <a:gd name="connsiteY0" fmla="*/ 280 h 59329"/>
                    <a:gd name="connsiteX1" fmla="*/ 65088 w 79403"/>
                    <a:gd name="connsiteY1" fmla="*/ 24092 h 59329"/>
                    <a:gd name="connsiteX2" fmla="*/ 79375 w 79403"/>
                    <a:gd name="connsiteY2" fmla="*/ 59017 h 59329"/>
                    <a:gd name="connsiteX3" fmla="*/ 63500 w 79403"/>
                    <a:gd name="connsiteY3" fmla="*/ 39967 h 59329"/>
                    <a:gd name="connsiteX4" fmla="*/ 0 w 79403"/>
                    <a:gd name="connsiteY4" fmla="*/ 280 h 5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03" h="59329">
                      <a:moveTo>
                        <a:pt x="0" y="280"/>
                      </a:moveTo>
                      <a:cubicBezTo>
                        <a:pt x="265" y="-2366"/>
                        <a:pt x="51859" y="14303"/>
                        <a:pt x="65088" y="24092"/>
                      </a:cubicBezTo>
                      <a:cubicBezTo>
                        <a:pt x="78317" y="33881"/>
                        <a:pt x="79640" y="56371"/>
                        <a:pt x="79375" y="59017"/>
                      </a:cubicBezTo>
                      <a:cubicBezTo>
                        <a:pt x="79110" y="61663"/>
                        <a:pt x="74348" y="46846"/>
                        <a:pt x="63500" y="39967"/>
                      </a:cubicBezTo>
                      <a:cubicBezTo>
                        <a:pt x="52652" y="33088"/>
                        <a:pt x="-265" y="2926"/>
                        <a:pt x="0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" name="フリーフォーム: 図形 196">
                  <a:extLst>
                    <a:ext uri="{FF2B5EF4-FFF2-40B4-BE49-F238E27FC236}">
                      <a16:creationId xmlns:a16="http://schemas.microsoft.com/office/drawing/2014/main" id="{C2956F6B-D7ED-4A60-8569-8EFF99BAF207}"/>
                    </a:ext>
                  </a:extLst>
                </p:cNvPr>
                <p:cNvSpPr/>
                <p:nvPr/>
              </p:nvSpPr>
              <p:spPr>
                <a:xfrm>
                  <a:off x="4711160" y="2749428"/>
                  <a:ext cx="352973" cy="125558"/>
                </a:xfrm>
                <a:custGeom>
                  <a:avLst/>
                  <a:gdLst>
                    <a:gd name="connsiteX0" fmla="*/ 13240 w 352973"/>
                    <a:gd name="connsiteY0" fmla="*/ 122 h 125558"/>
                    <a:gd name="connsiteX1" fmla="*/ 13240 w 352973"/>
                    <a:gd name="connsiteY1" fmla="*/ 66797 h 125558"/>
                    <a:gd name="connsiteX2" fmla="*/ 116428 w 352973"/>
                    <a:gd name="connsiteY2" fmla="*/ 108072 h 125558"/>
                    <a:gd name="connsiteX3" fmla="*/ 276765 w 352973"/>
                    <a:gd name="connsiteY3" fmla="*/ 123947 h 125558"/>
                    <a:gd name="connsiteX4" fmla="*/ 351378 w 352973"/>
                    <a:gd name="connsiteY4" fmla="*/ 71560 h 125558"/>
                    <a:gd name="connsiteX5" fmla="*/ 329153 w 352973"/>
                    <a:gd name="connsiteY5" fmla="*/ 22347 h 125558"/>
                    <a:gd name="connsiteX6" fmla="*/ 345028 w 352973"/>
                    <a:gd name="connsiteY6" fmla="*/ 63622 h 125558"/>
                    <a:gd name="connsiteX7" fmla="*/ 321215 w 352973"/>
                    <a:gd name="connsiteY7" fmla="*/ 87435 h 125558"/>
                    <a:gd name="connsiteX8" fmla="*/ 264065 w 352973"/>
                    <a:gd name="connsiteY8" fmla="*/ 104897 h 125558"/>
                    <a:gd name="connsiteX9" fmla="*/ 159290 w 352973"/>
                    <a:gd name="connsiteY9" fmla="*/ 122360 h 125558"/>
                    <a:gd name="connsiteX10" fmla="*/ 87853 w 352973"/>
                    <a:gd name="connsiteY10" fmla="*/ 109660 h 125558"/>
                    <a:gd name="connsiteX11" fmla="*/ 21178 w 352973"/>
                    <a:gd name="connsiteY11" fmla="*/ 81085 h 125558"/>
                    <a:gd name="connsiteX12" fmla="*/ 540 w 352973"/>
                    <a:gd name="connsiteY12" fmla="*/ 50922 h 125558"/>
                    <a:gd name="connsiteX13" fmla="*/ 13240 w 352973"/>
                    <a:gd name="connsiteY13" fmla="*/ 122 h 12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2973" h="125558">
                      <a:moveTo>
                        <a:pt x="13240" y="122"/>
                      </a:moveTo>
                      <a:cubicBezTo>
                        <a:pt x="15357" y="2768"/>
                        <a:pt x="-3958" y="48805"/>
                        <a:pt x="13240" y="66797"/>
                      </a:cubicBezTo>
                      <a:cubicBezTo>
                        <a:pt x="30438" y="84789"/>
                        <a:pt x="72507" y="98547"/>
                        <a:pt x="116428" y="108072"/>
                      </a:cubicBezTo>
                      <a:cubicBezTo>
                        <a:pt x="160349" y="117597"/>
                        <a:pt x="237607" y="130032"/>
                        <a:pt x="276765" y="123947"/>
                      </a:cubicBezTo>
                      <a:cubicBezTo>
                        <a:pt x="315923" y="117862"/>
                        <a:pt x="342647" y="88493"/>
                        <a:pt x="351378" y="71560"/>
                      </a:cubicBezTo>
                      <a:cubicBezTo>
                        <a:pt x="360109" y="54627"/>
                        <a:pt x="330211" y="23670"/>
                        <a:pt x="329153" y="22347"/>
                      </a:cubicBezTo>
                      <a:cubicBezTo>
                        <a:pt x="328095" y="21024"/>
                        <a:pt x="346351" y="52774"/>
                        <a:pt x="345028" y="63622"/>
                      </a:cubicBezTo>
                      <a:cubicBezTo>
                        <a:pt x="343705" y="74470"/>
                        <a:pt x="334709" y="80556"/>
                        <a:pt x="321215" y="87435"/>
                      </a:cubicBezTo>
                      <a:cubicBezTo>
                        <a:pt x="307721" y="94314"/>
                        <a:pt x="291053" y="99076"/>
                        <a:pt x="264065" y="104897"/>
                      </a:cubicBezTo>
                      <a:cubicBezTo>
                        <a:pt x="237077" y="110718"/>
                        <a:pt x="188659" y="121566"/>
                        <a:pt x="159290" y="122360"/>
                      </a:cubicBezTo>
                      <a:cubicBezTo>
                        <a:pt x="129921" y="123154"/>
                        <a:pt x="110872" y="116539"/>
                        <a:pt x="87853" y="109660"/>
                      </a:cubicBezTo>
                      <a:cubicBezTo>
                        <a:pt x="64834" y="102781"/>
                        <a:pt x="35730" y="90875"/>
                        <a:pt x="21178" y="81085"/>
                      </a:cubicBezTo>
                      <a:cubicBezTo>
                        <a:pt x="6626" y="71295"/>
                        <a:pt x="3980" y="63357"/>
                        <a:pt x="540" y="50922"/>
                      </a:cubicBezTo>
                      <a:cubicBezTo>
                        <a:pt x="-2900" y="38487"/>
                        <a:pt x="11123" y="-2524"/>
                        <a:pt x="1324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3C311356-F866-49AC-A868-8E74F335F841}"/>
                    </a:ext>
                  </a:extLst>
                </p:cNvPr>
                <p:cNvSpPr/>
                <p:nvPr/>
              </p:nvSpPr>
              <p:spPr>
                <a:xfrm>
                  <a:off x="4731570" y="2743026"/>
                  <a:ext cx="298440" cy="110318"/>
                </a:xfrm>
                <a:custGeom>
                  <a:avLst/>
                  <a:gdLst>
                    <a:gd name="connsiteX0" fmla="*/ 283343 w 298440"/>
                    <a:gd name="connsiteY0" fmla="*/ 27162 h 110318"/>
                    <a:gd name="connsiteX1" fmla="*/ 297630 w 298440"/>
                    <a:gd name="connsiteY1" fmla="*/ 79549 h 110318"/>
                    <a:gd name="connsiteX2" fmla="*/ 254768 w 298440"/>
                    <a:gd name="connsiteY2" fmla="*/ 90662 h 110318"/>
                    <a:gd name="connsiteX3" fmla="*/ 194443 w 298440"/>
                    <a:gd name="connsiteY3" fmla="*/ 95424 h 110318"/>
                    <a:gd name="connsiteX4" fmla="*/ 65855 w 298440"/>
                    <a:gd name="connsiteY4" fmla="*/ 95424 h 110318"/>
                    <a:gd name="connsiteX5" fmla="*/ 5530 w 298440"/>
                    <a:gd name="connsiteY5" fmla="*/ 54149 h 110318"/>
                    <a:gd name="connsiteX6" fmla="*/ 8705 w 298440"/>
                    <a:gd name="connsiteY6" fmla="*/ 174 h 110318"/>
                    <a:gd name="connsiteX7" fmla="*/ 768 w 298440"/>
                    <a:gd name="connsiteY7" fmla="*/ 38274 h 110318"/>
                    <a:gd name="connsiteX8" fmla="*/ 30930 w 298440"/>
                    <a:gd name="connsiteY8" fmla="*/ 76374 h 110318"/>
                    <a:gd name="connsiteX9" fmla="*/ 129355 w 298440"/>
                    <a:gd name="connsiteY9" fmla="*/ 104949 h 110318"/>
                    <a:gd name="connsiteX10" fmla="*/ 189680 w 298440"/>
                    <a:gd name="connsiteY10" fmla="*/ 109712 h 110318"/>
                    <a:gd name="connsiteX11" fmla="*/ 264293 w 298440"/>
                    <a:gd name="connsiteY11" fmla="*/ 97012 h 110318"/>
                    <a:gd name="connsiteX12" fmla="*/ 289693 w 298440"/>
                    <a:gd name="connsiteY12" fmla="*/ 81137 h 110318"/>
                    <a:gd name="connsiteX13" fmla="*/ 283343 w 298440"/>
                    <a:gd name="connsiteY13" fmla="*/ 27162 h 11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8440" h="110318">
                      <a:moveTo>
                        <a:pt x="283343" y="27162"/>
                      </a:moveTo>
                      <a:cubicBezTo>
                        <a:pt x="284666" y="26897"/>
                        <a:pt x="302393" y="68966"/>
                        <a:pt x="297630" y="79549"/>
                      </a:cubicBezTo>
                      <a:cubicBezTo>
                        <a:pt x="292868" y="90132"/>
                        <a:pt x="271966" y="88016"/>
                        <a:pt x="254768" y="90662"/>
                      </a:cubicBezTo>
                      <a:cubicBezTo>
                        <a:pt x="237570" y="93308"/>
                        <a:pt x="225928" y="94630"/>
                        <a:pt x="194443" y="95424"/>
                      </a:cubicBezTo>
                      <a:cubicBezTo>
                        <a:pt x="162958" y="96218"/>
                        <a:pt x="97340" y="102303"/>
                        <a:pt x="65855" y="95424"/>
                      </a:cubicBezTo>
                      <a:cubicBezTo>
                        <a:pt x="34370" y="88545"/>
                        <a:pt x="15055" y="70024"/>
                        <a:pt x="5530" y="54149"/>
                      </a:cubicBezTo>
                      <a:cubicBezTo>
                        <a:pt x="-3995" y="38274"/>
                        <a:pt x="9499" y="2820"/>
                        <a:pt x="8705" y="174"/>
                      </a:cubicBezTo>
                      <a:cubicBezTo>
                        <a:pt x="7911" y="-2472"/>
                        <a:pt x="-2936" y="25574"/>
                        <a:pt x="768" y="38274"/>
                      </a:cubicBezTo>
                      <a:cubicBezTo>
                        <a:pt x="4472" y="50974"/>
                        <a:pt x="9499" y="65261"/>
                        <a:pt x="30930" y="76374"/>
                      </a:cubicBezTo>
                      <a:cubicBezTo>
                        <a:pt x="52361" y="87487"/>
                        <a:pt x="102897" y="99393"/>
                        <a:pt x="129355" y="104949"/>
                      </a:cubicBezTo>
                      <a:cubicBezTo>
                        <a:pt x="155813" y="110505"/>
                        <a:pt x="167190" y="111035"/>
                        <a:pt x="189680" y="109712"/>
                      </a:cubicBezTo>
                      <a:cubicBezTo>
                        <a:pt x="212170" y="108389"/>
                        <a:pt x="247624" y="101775"/>
                        <a:pt x="264293" y="97012"/>
                      </a:cubicBezTo>
                      <a:cubicBezTo>
                        <a:pt x="280962" y="92250"/>
                        <a:pt x="284401" y="88016"/>
                        <a:pt x="289693" y="81137"/>
                      </a:cubicBezTo>
                      <a:cubicBezTo>
                        <a:pt x="294985" y="74258"/>
                        <a:pt x="282020" y="27427"/>
                        <a:pt x="283343" y="27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BF6C0893-51F6-4745-8C98-64A71C8B1102}"/>
                    </a:ext>
                  </a:extLst>
                </p:cNvPr>
                <p:cNvSpPr/>
                <p:nvPr/>
              </p:nvSpPr>
              <p:spPr>
                <a:xfrm>
                  <a:off x="5040493" y="2842685"/>
                  <a:ext cx="24064" cy="325172"/>
                </a:xfrm>
                <a:custGeom>
                  <a:avLst/>
                  <a:gdLst>
                    <a:gd name="connsiteX0" fmla="*/ 23632 w 24064"/>
                    <a:gd name="connsiteY0" fmla="*/ 528 h 325172"/>
                    <a:gd name="connsiteX1" fmla="*/ 17282 w 24064"/>
                    <a:gd name="connsiteY1" fmla="*/ 106890 h 325172"/>
                    <a:gd name="connsiteX2" fmla="*/ 20457 w 24064"/>
                    <a:gd name="connsiteY2" fmla="*/ 184678 h 325172"/>
                    <a:gd name="connsiteX3" fmla="*/ 15695 w 24064"/>
                    <a:gd name="connsiteY3" fmla="*/ 116415 h 325172"/>
                    <a:gd name="connsiteX4" fmla="*/ 15695 w 24064"/>
                    <a:gd name="connsiteY4" fmla="*/ 225953 h 325172"/>
                    <a:gd name="connsiteX5" fmla="*/ 18870 w 24064"/>
                    <a:gd name="connsiteY5" fmla="*/ 286278 h 325172"/>
                    <a:gd name="connsiteX6" fmla="*/ 18870 w 24064"/>
                    <a:gd name="connsiteY6" fmla="*/ 324378 h 325172"/>
                    <a:gd name="connsiteX7" fmla="*/ 14107 w 24064"/>
                    <a:gd name="connsiteY7" fmla="*/ 251353 h 325172"/>
                    <a:gd name="connsiteX8" fmla="*/ 1407 w 24064"/>
                    <a:gd name="connsiteY8" fmla="*/ 195790 h 325172"/>
                    <a:gd name="connsiteX9" fmla="*/ 2995 w 24064"/>
                    <a:gd name="connsiteY9" fmla="*/ 154515 h 325172"/>
                    <a:gd name="connsiteX10" fmla="*/ 23632 w 24064"/>
                    <a:gd name="connsiteY10" fmla="*/ 528 h 32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64" h="325172">
                      <a:moveTo>
                        <a:pt x="23632" y="528"/>
                      </a:moveTo>
                      <a:cubicBezTo>
                        <a:pt x="26013" y="-7409"/>
                        <a:pt x="17811" y="76198"/>
                        <a:pt x="17282" y="106890"/>
                      </a:cubicBezTo>
                      <a:cubicBezTo>
                        <a:pt x="16753" y="137582"/>
                        <a:pt x="20721" y="183091"/>
                        <a:pt x="20457" y="184678"/>
                      </a:cubicBezTo>
                      <a:cubicBezTo>
                        <a:pt x="20193" y="186265"/>
                        <a:pt x="16489" y="109536"/>
                        <a:pt x="15695" y="116415"/>
                      </a:cubicBezTo>
                      <a:cubicBezTo>
                        <a:pt x="14901" y="123294"/>
                        <a:pt x="15166" y="197643"/>
                        <a:pt x="15695" y="225953"/>
                      </a:cubicBezTo>
                      <a:cubicBezTo>
                        <a:pt x="16224" y="254263"/>
                        <a:pt x="18341" y="269874"/>
                        <a:pt x="18870" y="286278"/>
                      </a:cubicBezTo>
                      <a:cubicBezTo>
                        <a:pt x="19399" y="302682"/>
                        <a:pt x="19664" y="330199"/>
                        <a:pt x="18870" y="324378"/>
                      </a:cubicBezTo>
                      <a:cubicBezTo>
                        <a:pt x="18076" y="318557"/>
                        <a:pt x="17017" y="272784"/>
                        <a:pt x="14107" y="251353"/>
                      </a:cubicBezTo>
                      <a:cubicBezTo>
                        <a:pt x="11196" y="229922"/>
                        <a:pt x="3259" y="211930"/>
                        <a:pt x="1407" y="195790"/>
                      </a:cubicBezTo>
                      <a:cubicBezTo>
                        <a:pt x="-445" y="179650"/>
                        <a:pt x="-974" y="184942"/>
                        <a:pt x="2995" y="154515"/>
                      </a:cubicBezTo>
                      <a:cubicBezTo>
                        <a:pt x="6964" y="124088"/>
                        <a:pt x="21251" y="8465"/>
                        <a:pt x="23632" y="5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0BE312F4-0F61-41E4-86EC-54AE01ED32DF}"/>
                    </a:ext>
                  </a:extLst>
                </p:cNvPr>
                <p:cNvSpPr/>
                <p:nvPr/>
              </p:nvSpPr>
              <p:spPr>
                <a:xfrm>
                  <a:off x="4687500" y="2832090"/>
                  <a:ext cx="33823" cy="389305"/>
                </a:xfrm>
                <a:custGeom>
                  <a:avLst/>
                  <a:gdLst>
                    <a:gd name="connsiteX0" fmla="*/ 33725 w 33823"/>
                    <a:gd name="connsiteY0" fmla="*/ 10 h 389305"/>
                    <a:gd name="connsiteX1" fmla="*/ 16263 w 33823"/>
                    <a:gd name="connsiteY1" fmla="*/ 134948 h 389305"/>
                    <a:gd name="connsiteX2" fmla="*/ 21025 w 33823"/>
                    <a:gd name="connsiteY2" fmla="*/ 87323 h 389305"/>
                    <a:gd name="connsiteX3" fmla="*/ 8325 w 33823"/>
                    <a:gd name="connsiteY3" fmla="*/ 174635 h 389305"/>
                    <a:gd name="connsiteX4" fmla="*/ 5150 w 33823"/>
                    <a:gd name="connsiteY4" fmla="*/ 217498 h 389305"/>
                    <a:gd name="connsiteX5" fmla="*/ 388 w 33823"/>
                    <a:gd name="connsiteY5" fmla="*/ 211148 h 389305"/>
                    <a:gd name="connsiteX6" fmla="*/ 16263 w 33823"/>
                    <a:gd name="connsiteY6" fmla="*/ 304810 h 389305"/>
                    <a:gd name="connsiteX7" fmla="*/ 21025 w 33823"/>
                    <a:gd name="connsiteY7" fmla="*/ 388948 h 389305"/>
                    <a:gd name="connsiteX8" fmla="*/ 13088 w 33823"/>
                    <a:gd name="connsiteY8" fmla="*/ 330210 h 389305"/>
                    <a:gd name="connsiteX9" fmla="*/ 3563 w 33823"/>
                    <a:gd name="connsiteY9" fmla="*/ 215910 h 389305"/>
                    <a:gd name="connsiteX10" fmla="*/ 22613 w 33823"/>
                    <a:gd name="connsiteY10" fmla="*/ 142885 h 389305"/>
                    <a:gd name="connsiteX11" fmla="*/ 33725 w 33823"/>
                    <a:gd name="connsiteY11" fmla="*/ 10 h 38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23" h="389305">
                      <a:moveTo>
                        <a:pt x="33725" y="10"/>
                      </a:moveTo>
                      <a:cubicBezTo>
                        <a:pt x="32667" y="-1313"/>
                        <a:pt x="18380" y="120396"/>
                        <a:pt x="16263" y="134948"/>
                      </a:cubicBezTo>
                      <a:cubicBezTo>
                        <a:pt x="14146" y="149500"/>
                        <a:pt x="22348" y="80708"/>
                        <a:pt x="21025" y="87323"/>
                      </a:cubicBezTo>
                      <a:cubicBezTo>
                        <a:pt x="19702" y="93938"/>
                        <a:pt x="10971" y="152939"/>
                        <a:pt x="8325" y="174635"/>
                      </a:cubicBezTo>
                      <a:cubicBezTo>
                        <a:pt x="5679" y="196331"/>
                        <a:pt x="6473" y="211412"/>
                        <a:pt x="5150" y="217498"/>
                      </a:cubicBezTo>
                      <a:cubicBezTo>
                        <a:pt x="3827" y="223584"/>
                        <a:pt x="-1464" y="196596"/>
                        <a:pt x="388" y="211148"/>
                      </a:cubicBezTo>
                      <a:cubicBezTo>
                        <a:pt x="2240" y="225700"/>
                        <a:pt x="12824" y="275177"/>
                        <a:pt x="16263" y="304810"/>
                      </a:cubicBezTo>
                      <a:cubicBezTo>
                        <a:pt x="19702" y="334443"/>
                        <a:pt x="21554" y="384715"/>
                        <a:pt x="21025" y="388948"/>
                      </a:cubicBezTo>
                      <a:cubicBezTo>
                        <a:pt x="20496" y="393181"/>
                        <a:pt x="15998" y="359049"/>
                        <a:pt x="13088" y="330210"/>
                      </a:cubicBezTo>
                      <a:cubicBezTo>
                        <a:pt x="10178" y="301371"/>
                        <a:pt x="1976" y="247131"/>
                        <a:pt x="3563" y="215910"/>
                      </a:cubicBezTo>
                      <a:cubicBezTo>
                        <a:pt x="5150" y="184689"/>
                        <a:pt x="18115" y="175693"/>
                        <a:pt x="22613" y="142885"/>
                      </a:cubicBezTo>
                      <a:cubicBezTo>
                        <a:pt x="27111" y="110077"/>
                        <a:pt x="34783" y="1333"/>
                        <a:pt x="33725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73755FFF-952D-4E80-B0B6-163214D1D6D5}"/>
                    </a:ext>
                  </a:extLst>
                </p:cNvPr>
                <p:cNvSpPr/>
                <p:nvPr/>
              </p:nvSpPr>
              <p:spPr>
                <a:xfrm>
                  <a:off x="5026708" y="2853030"/>
                  <a:ext cx="18737" cy="311772"/>
                </a:xfrm>
                <a:custGeom>
                  <a:avLst/>
                  <a:gdLst>
                    <a:gd name="connsiteX0" fmla="*/ 18367 w 18737"/>
                    <a:gd name="connsiteY0" fmla="*/ 1295 h 311772"/>
                    <a:gd name="connsiteX1" fmla="*/ 2492 w 18737"/>
                    <a:gd name="connsiteY1" fmla="*/ 79083 h 311772"/>
                    <a:gd name="connsiteX2" fmla="*/ 2492 w 18737"/>
                    <a:gd name="connsiteY2" fmla="*/ 117183 h 311772"/>
                    <a:gd name="connsiteX3" fmla="*/ 2492 w 18737"/>
                    <a:gd name="connsiteY3" fmla="*/ 75908 h 311772"/>
                    <a:gd name="connsiteX4" fmla="*/ 905 w 18737"/>
                    <a:gd name="connsiteY4" fmla="*/ 175920 h 311772"/>
                    <a:gd name="connsiteX5" fmla="*/ 18367 w 18737"/>
                    <a:gd name="connsiteY5" fmla="*/ 309270 h 311772"/>
                    <a:gd name="connsiteX6" fmla="*/ 12017 w 18737"/>
                    <a:gd name="connsiteY6" fmla="*/ 255295 h 311772"/>
                    <a:gd name="connsiteX7" fmla="*/ 2492 w 18737"/>
                    <a:gd name="connsiteY7" fmla="*/ 160045 h 311772"/>
                    <a:gd name="connsiteX8" fmla="*/ 7255 w 18737"/>
                    <a:gd name="connsiteY8" fmla="*/ 148933 h 311772"/>
                    <a:gd name="connsiteX9" fmla="*/ 18367 w 18737"/>
                    <a:gd name="connsiteY9" fmla="*/ 1295 h 31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37" h="311772">
                      <a:moveTo>
                        <a:pt x="18367" y="1295"/>
                      </a:moveTo>
                      <a:cubicBezTo>
                        <a:pt x="17573" y="-10347"/>
                        <a:pt x="5138" y="59768"/>
                        <a:pt x="2492" y="79083"/>
                      </a:cubicBezTo>
                      <a:cubicBezTo>
                        <a:pt x="-154" y="98398"/>
                        <a:pt x="2492" y="117712"/>
                        <a:pt x="2492" y="117183"/>
                      </a:cubicBezTo>
                      <a:cubicBezTo>
                        <a:pt x="2492" y="116654"/>
                        <a:pt x="2756" y="66119"/>
                        <a:pt x="2492" y="75908"/>
                      </a:cubicBezTo>
                      <a:cubicBezTo>
                        <a:pt x="2228" y="85697"/>
                        <a:pt x="-1741" y="137026"/>
                        <a:pt x="905" y="175920"/>
                      </a:cubicBezTo>
                      <a:cubicBezTo>
                        <a:pt x="3551" y="214814"/>
                        <a:pt x="16515" y="296041"/>
                        <a:pt x="18367" y="309270"/>
                      </a:cubicBezTo>
                      <a:cubicBezTo>
                        <a:pt x="20219" y="322499"/>
                        <a:pt x="14663" y="280166"/>
                        <a:pt x="12017" y="255295"/>
                      </a:cubicBezTo>
                      <a:cubicBezTo>
                        <a:pt x="9371" y="230424"/>
                        <a:pt x="3286" y="177772"/>
                        <a:pt x="2492" y="160045"/>
                      </a:cubicBezTo>
                      <a:cubicBezTo>
                        <a:pt x="1698" y="142318"/>
                        <a:pt x="4080" y="171952"/>
                        <a:pt x="7255" y="148933"/>
                      </a:cubicBezTo>
                      <a:cubicBezTo>
                        <a:pt x="10430" y="125914"/>
                        <a:pt x="19161" y="12937"/>
                        <a:pt x="18367" y="1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3ECA73DC-C5BD-4E6F-A6B1-4DC5CFF0F4C6}"/>
                    </a:ext>
                  </a:extLst>
                </p:cNvPr>
                <p:cNvSpPr/>
                <p:nvPr/>
              </p:nvSpPr>
              <p:spPr>
                <a:xfrm>
                  <a:off x="4730716" y="2909316"/>
                  <a:ext cx="102147" cy="250415"/>
                </a:xfrm>
                <a:custGeom>
                  <a:avLst/>
                  <a:gdLst>
                    <a:gd name="connsiteX0" fmla="*/ 1622 w 102147"/>
                    <a:gd name="connsiteY0" fmla="*/ 3747 h 250415"/>
                    <a:gd name="connsiteX1" fmla="*/ 7972 w 102147"/>
                    <a:gd name="connsiteY1" fmla="*/ 170434 h 250415"/>
                    <a:gd name="connsiteX2" fmla="*/ 19084 w 102147"/>
                    <a:gd name="connsiteY2" fmla="*/ 249809 h 250415"/>
                    <a:gd name="connsiteX3" fmla="*/ 11147 w 102147"/>
                    <a:gd name="connsiteY3" fmla="*/ 132334 h 250415"/>
                    <a:gd name="connsiteX4" fmla="*/ 42897 w 102147"/>
                    <a:gd name="connsiteY4" fmla="*/ 154559 h 250415"/>
                    <a:gd name="connsiteX5" fmla="*/ 101634 w 102147"/>
                    <a:gd name="connsiteY5" fmla="*/ 208534 h 250415"/>
                    <a:gd name="connsiteX6" fmla="*/ 6384 w 102147"/>
                    <a:gd name="connsiteY6" fmla="*/ 118047 h 250415"/>
                    <a:gd name="connsiteX7" fmla="*/ 9559 w 102147"/>
                    <a:gd name="connsiteY7" fmla="*/ 57722 h 250415"/>
                    <a:gd name="connsiteX8" fmla="*/ 1622 w 102147"/>
                    <a:gd name="connsiteY8" fmla="*/ 3747 h 25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7" h="250415">
                      <a:moveTo>
                        <a:pt x="1622" y="3747"/>
                      </a:moveTo>
                      <a:cubicBezTo>
                        <a:pt x="1358" y="22532"/>
                        <a:pt x="5062" y="129424"/>
                        <a:pt x="7972" y="170434"/>
                      </a:cubicBezTo>
                      <a:cubicBezTo>
                        <a:pt x="10882" y="211444"/>
                        <a:pt x="18555" y="256159"/>
                        <a:pt x="19084" y="249809"/>
                      </a:cubicBezTo>
                      <a:cubicBezTo>
                        <a:pt x="19613" y="243459"/>
                        <a:pt x="7178" y="148209"/>
                        <a:pt x="11147" y="132334"/>
                      </a:cubicBezTo>
                      <a:cubicBezTo>
                        <a:pt x="15116" y="116459"/>
                        <a:pt x="27816" y="141859"/>
                        <a:pt x="42897" y="154559"/>
                      </a:cubicBezTo>
                      <a:cubicBezTo>
                        <a:pt x="57978" y="167259"/>
                        <a:pt x="107719" y="214619"/>
                        <a:pt x="101634" y="208534"/>
                      </a:cubicBezTo>
                      <a:cubicBezTo>
                        <a:pt x="95549" y="202449"/>
                        <a:pt x="21730" y="143182"/>
                        <a:pt x="6384" y="118047"/>
                      </a:cubicBezTo>
                      <a:cubicBezTo>
                        <a:pt x="-8962" y="92912"/>
                        <a:pt x="7971" y="73333"/>
                        <a:pt x="9559" y="57722"/>
                      </a:cubicBezTo>
                      <a:cubicBezTo>
                        <a:pt x="11147" y="42111"/>
                        <a:pt x="1886" y="-15038"/>
                        <a:pt x="1622" y="3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239C2235-4D92-44C9-ADE4-0412490207D0}"/>
                    </a:ext>
                  </a:extLst>
                </p:cNvPr>
                <p:cNvSpPr/>
                <p:nvPr/>
              </p:nvSpPr>
              <p:spPr>
                <a:xfrm>
                  <a:off x="4753433" y="2867200"/>
                  <a:ext cx="252074" cy="69987"/>
                </a:xfrm>
                <a:custGeom>
                  <a:avLst/>
                  <a:gdLst>
                    <a:gd name="connsiteX0" fmla="*/ 2717 w 252074"/>
                    <a:gd name="connsiteY0" fmla="*/ 1413 h 69987"/>
                    <a:gd name="connsiteX1" fmla="*/ 196392 w 252074"/>
                    <a:gd name="connsiteY1" fmla="*/ 44275 h 69987"/>
                    <a:gd name="connsiteX2" fmla="*/ 251955 w 252074"/>
                    <a:gd name="connsiteY2" fmla="*/ 28400 h 69987"/>
                    <a:gd name="connsiteX3" fmla="*/ 212267 w 252074"/>
                    <a:gd name="connsiteY3" fmla="*/ 50625 h 69987"/>
                    <a:gd name="connsiteX4" fmla="*/ 180517 w 252074"/>
                    <a:gd name="connsiteY4" fmla="*/ 69675 h 69987"/>
                    <a:gd name="connsiteX5" fmla="*/ 224967 w 252074"/>
                    <a:gd name="connsiteY5" fmla="*/ 34750 h 69987"/>
                    <a:gd name="connsiteX6" fmla="*/ 161467 w 252074"/>
                    <a:gd name="connsiteY6" fmla="*/ 23638 h 69987"/>
                    <a:gd name="connsiteX7" fmla="*/ 86855 w 252074"/>
                    <a:gd name="connsiteY7" fmla="*/ 10938 h 69987"/>
                    <a:gd name="connsiteX8" fmla="*/ 2717 w 252074"/>
                    <a:gd name="connsiteY8" fmla="*/ 1413 h 6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074" h="69987">
                      <a:moveTo>
                        <a:pt x="2717" y="1413"/>
                      </a:moveTo>
                      <a:cubicBezTo>
                        <a:pt x="20973" y="6969"/>
                        <a:pt x="154852" y="39777"/>
                        <a:pt x="196392" y="44275"/>
                      </a:cubicBezTo>
                      <a:cubicBezTo>
                        <a:pt x="237932" y="48773"/>
                        <a:pt x="249309" y="27342"/>
                        <a:pt x="251955" y="28400"/>
                      </a:cubicBezTo>
                      <a:cubicBezTo>
                        <a:pt x="254601" y="29458"/>
                        <a:pt x="212267" y="50625"/>
                        <a:pt x="212267" y="50625"/>
                      </a:cubicBezTo>
                      <a:cubicBezTo>
                        <a:pt x="200361" y="57504"/>
                        <a:pt x="178400" y="72321"/>
                        <a:pt x="180517" y="69675"/>
                      </a:cubicBezTo>
                      <a:cubicBezTo>
                        <a:pt x="182634" y="67029"/>
                        <a:pt x="228142" y="42423"/>
                        <a:pt x="224967" y="34750"/>
                      </a:cubicBezTo>
                      <a:cubicBezTo>
                        <a:pt x="221792" y="27077"/>
                        <a:pt x="161467" y="23638"/>
                        <a:pt x="161467" y="23638"/>
                      </a:cubicBezTo>
                      <a:cubicBezTo>
                        <a:pt x="138448" y="19669"/>
                        <a:pt x="110403" y="13584"/>
                        <a:pt x="86855" y="10938"/>
                      </a:cubicBezTo>
                      <a:cubicBezTo>
                        <a:pt x="63307" y="8292"/>
                        <a:pt x="-15539" y="-4143"/>
                        <a:pt x="2717" y="1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633E4F58-7B88-48E5-B7C6-FB63D1CB859F}"/>
                    </a:ext>
                  </a:extLst>
                </p:cNvPr>
                <p:cNvSpPr/>
                <p:nvPr/>
              </p:nvSpPr>
              <p:spPr>
                <a:xfrm>
                  <a:off x="4601994" y="3043162"/>
                  <a:ext cx="89117" cy="179463"/>
                </a:xfrm>
                <a:custGeom>
                  <a:avLst/>
                  <a:gdLst>
                    <a:gd name="connsiteX0" fmla="*/ 89069 w 89117"/>
                    <a:gd name="connsiteY0" fmla="*/ 76 h 179463"/>
                    <a:gd name="connsiteX1" fmla="*/ 58906 w 89117"/>
                    <a:gd name="connsiteY1" fmla="*/ 81038 h 179463"/>
                    <a:gd name="connsiteX2" fmla="*/ 169 w 89117"/>
                    <a:gd name="connsiteY2" fmla="*/ 179463 h 179463"/>
                    <a:gd name="connsiteX3" fmla="*/ 41444 w 89117"/>
                    <a:gd name="connsiteY3" fmla="*/ 81038 h 179463"/>
                    <a:gd name="connsiteX4" fmla="*/ 52556 w 89117"/>
                    <a:gd name="connsiteY4" fmla="*/ 95326 h 179463"/>
                    <a:gd name="connsiteX5" fmla="*/ 89069 w 89117"/>
                    <a:gd name="connsiteY5" fmla="*/ 76 h 179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7" h="179463">
                      <a:moveTo>
                        <a:pt x="89069" y="76"/>
                      </a:moveTo>
                      <a:cubicBezTo>
                        <a:pt x="90127" y="-2305"/>
                        <a:pt x="73723" y="51140"/>
                        <a:pt x="58906" y="81038"/>
                      </a:cubicBezTo>
                      <a:cubicBezTo>
                        <a:pt x="44089" y="110936"/>
                        <a:pt x="3079" y="179463"/>
                        <a:pt x="169" y="179463"/>
                      </a:cubicBezTo>
                      <a:cubicBezTo>
                        <a:pt x="-2741" y="179463"/>
                        <a:pt x="32713" y="95061"/>
                        <a:pt x="41444" y="81038"/>
                      </a:cubicBezTo>
                      <a:cubicBezTo>
                        <a:pt x="50175" y="67015"/>
                        <a:pt x="43825" y="108026"/>
                        <a:pt x="52556" y="95326"/>
                      </a:cubicBezTo>
                      <a:cubicBezTo>
                        <a:pt x="61287" y="82626"/>
                        <a:pt x="88011" y="2457"/>
                        <a:pt x="89069" y="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72E85925-AE66-4703-B017-30F89F3367BB}"/>
                    </a:ext>
                  </a:extLst>
                </p:cNvPr>
                <p:cNvSpPr/>
                <p:nvPr/>
              </p:nvSpPr>
              <p:spPr>
                <a:xfrm>
                  <a:off x="4593868" y="3182936"/>
                  <a:ext cx="539218" cy="164682"/>
                </a:xfrm>
                <a:custGeom>
                  <a:avLst/>
                  <a:gdLst>
                    <a:gd name="connsiteX0" fmla="*/ 357 w 539218"/>
                    <a:gd name="connsiteY0" fmla="*/ 49214 h 164682"/>
                    <a:gd name="connsiteX1" fmla="*/ 59095 w 539218"/>
                    <a:gd name="connsiteY1" fmla="*/ 123827 h 164682"/>
                    <a:gd name="connsiteX2" fmla="*/ 173395 w 539218"/>
                    <a:gd name="connsiteY2" fmla="*/ 153989 h 164682"/>
                    <a:gd name="connsiteX3" fmla="*/ 217845 w 539218"/>
                    <a:gd name="connsiteY3" fmla="*/ 163514 h 164682"/>
                    <a:gd name="connsiteX4" fmla="*/ 132120 w 539218"/>
                    <a:gd name="connsiteY4" fmla="*/ 130177 h 164682"/>
                    <a:gd name="connsiteX5" fmla="*/ 95607 w 539218"/>
                    <a:gd name="connsiteY5" fmla="*/ 127002 h 164682"/>
                    <a:gd name="connsiteX6" fmla="*/ 232132 w 539218"/>
                    <a:gd name="connsiteY6" fmla="*/ 161927 h 164682"/>
                    <a:gd name="connsiteX7" fmla="*/ 244832 w 539218"/>
                    <a:gd name="connsiteY7" fmla="*/ 152402 h 164682"/>
                    <a:gd name="connsiteX8" fmla="*/ 368657 w 539218"/>
                    <a:gd name="connsiteY8" fmla="*/ 146052 h 164682"/>
                    <a:gd name="connsiteX9" fmla="*/ 303570 w 539218"/>
                    <a:gd name="connsiteY9" fmla="*/ 153989 h 164682"/>
                    <a:gd name="connsiteX10" fmla="*/ 521057 w 539218"/>
                    <a:gd name="connsiteY10" fmla="*/ 123827 h 164682"/>
                    <a:gd name="connsiteX11" fmla="*/ 521057 w 539218"/>
                    <a:gd name="connsiteY11" fmla="*/ 103189 h 164682"/>
                    <a:gd name="connsiteX12" fmla="*/ 470257 w 539218"/>
                    <a:gd name="connsiteY12" fmla="*/ 2 h 164682"/>
                    <a:gd name="connsiteX13" fmla="*/ 506770 w 539218"/>
                    <a:gd name="connsiteY13" fmla="*/ 100014 h 164682"/>
                    <a:gd name="connsiteX14" fmla="*/ 487720 w 539218"/>
                    <a:gd name="connsiteY14" fmla="*/ 112714 h 164682"/>
                    <a:gd name="connsiteX15" fmla="*/ 346432 w 539218"/>
                    <a:gd name="connsiteY15" fmla="*/ 122239 h 164682"/>
                    <a:gd name="connsiteX16" fmla="*/ 394057 w 539218"/>
                    <a:gd name="connsiteY16" fmla="*/ 127002 h 164682"/>
                    <a:gd name="connsiteX17" fmla="*/ 348020 w 539218"/>
                    <a:gd name="connsiteY17" fmla="*/ 141289 h 164682"/>
                    <a:gd name="connsiteX18" fmla="*/ 232132 w 539218"/>
                    <a:gd name="connsiteY18" fmla="*/ 155577 h 164682"/>
                    <a:gd name="connsiteX19" fmla="*/ 157520 w 539218"/>
                    <a:gd name="connsiteY19" fmla="*/ 149227 h 164682"/>
                    <a:gd name="connsiteX20" fmla="*/ 84495 w 539218"/>
                    <a:gd name="connsiteY20" fmla="*/ 119064 h 164682"/>
                    <a:gd name="connsiteX21" fmla="*/ 357 w 539218"/>
                    <a:gd name="connsiteY21" fmla="*/ 49214 h 16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9218" h="164682">
                      <a:moveTo>
                        <a:pt x="357" y="49214"/>
                      </a:moveTo>
                      <a:cubicBezTo>
                        <a:pt x="-3876" y="50008"/>
                        <a:pt x="30255" y="106365"/>
                        <a:pt x="59095" y="123827"/>
                      </a:cubicBezTo>
                      <a:cubicBezTo>
                        <a:pt x="87935" y="141289"/>
                        <a:pt x="146937" y="147375"/>
                        <a:pt x="173395" y="153989"/>
                      </a:cubicBezTo>
                      <a:cubicBezTo>
                        <a:pt x="199853" y="160603"/>
                        <a:pt x="224724" y="167483"/>
                        <a:pt x="217845" y="163514"/>
                      </a:cubicBezTo>
                      <a:cubicBezTo>
                        <a:pt x="210966" y="159545"/>
                        <a:pt x="152493" y="136262"/>
                        <a:pt x="132120" y="130177"/>
                      </a:cubicBezTo>
                      <a:cubicBezTo>
                        <a:pt x="111747" y="124092"/>
                        <a:pt x="78938" y="121710"/>
                        <a:pt x="95607" y="127002"/>
                      </a:cubicBezTo>
                      <a:cubicBezTo>
                        <a:pt x="112276" y="132294"/>
                        <a:pt x="207261" y="157694"/>
                        <a:pt x="232132" y="161927"/>
                      </a:cubicBezTo>
                      <a:cubicBezTo>
                        <a:pt x="257003" y="166160"/>
                        <a:pt x="222078" y="155048"/>
                        <a:pt x="244832" y="152402"/>
                      </a:cubicBezTo>
                      <a:cubicBezTo>
                        <a:pt x="267586" y="149756"/>
                        <a:pt x="358867" y="145788"/>
                        <a:pt x="368657" y="146052"/>
                      </a:cubicBezTo>
                      <a:cubicBezTo>
                        <a:pt x="378447" y="146316"/>
                        <a:pt x="303570" y="153989"/>
                        <a:pt x="303570" y="153989"/>
                      </a:cubicBezTo>
                      <a:cubicBezTo>
                        <a:pt x="328970" y="150285"/>
                        <a:pt x="484809" y="132294"/>
                        <a:pt x="521057" y="123827"/>
                      </a:cubicBezTo>
                      <a:cubicBezTo>
                        <a:pt x="557305" y="115360"/>
                        <a:pt x="529524" y="123827"/>
                        <a:pt x="521057" y="103189"/>
                      </a:cubicBezTo>
                      <a:cubicBezTo>
                        <a:pt x="512590" y="82551"/>
                        <a:pt x="472638" y="531"/>
                        <a:pt x="470257" y="2"/>
                      </a:cubicBezTo>
                      <a:cubicBezTo>
                        <a:pt x="467876" y="-527"/>
                        <a:pt x="503860" y="81229"/>
                        <a:pt x="506770" y="100014"/>
                      </a:cubicBezTo>
                      <a:cubicBezTo>
                        <a:pt x="509681" y="118799"/>
                        <a:pt x="514443" y="109010"/>
                        <a:pt x="487720" y="112714"/>
                      </a:cubicBezTo>
                      <a:cubicBezTo>
                        <a:pt x="460997" y="116418"/>
                        <a:pt x="362043" y="119858"/>
                        <a:pt x="346432" y="122239"/>
                      </a:cubicBezTo>
                      <a:cubicBezTo>
                        <a:pt x="330822" y="124620"/>
                        <a:pt x="393792" y="123827"/>
                        <a:pt x="394057" y="127002"/>
                      </a:cubicBezTo>
                      <a:cubicBezTo>
                        <a:pt x="394322" y="130177"/>
                        <a:pt x="375007" y="136527"/>
                        <a:pt x="348020" y="141289"/>
                      </a:cubicBezTo>
                      <a:cubicBezTo>
                        <a:pt x="321033" y="146051"/>
                        <a:pt x="263882" y="154254"/>
                        <a:pt x="232132" y="155577"/>
                      </a:cubicBezTo>
                      <a:cubicBezTo>
                        <a:pt x="200382" y="156900"/>
                        <a:pt x="182126" y="155312"/>
                        <a:pt x="157520" y="149227"/>
                      </a:cubicBezTo>
                      <a:cubicBezTo>
                        <a:pt x="132914" y="143142"/>
                        <a:pt x="105397" y="130706"/>
                        <a:pt x="84495" y="119064"/>
                      </a:cubicBezTo>
                      <a:cubicBezTo>
                        <a:pt x="63593" y="107422"/>
                        <a:pt x="4590" y="48420"/>
                        <a:pt x="357" y="49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" name="フリーフォーム: 図形 205">
                  <a:extLst>
                    <a:ext uri="{FF2B5EF4-FFF2-40B4-BE49-F238E27FC236}">
                      <a16:creationId xmlns:a16="http://schemas.microsoft.com/office/drawing/2014/main" id="{64A3C02A-1E24-4E3B-A852-8442E3C55138}"/>
                    </a:ext>
                  </a:extLst>
                </p:cNvPr>
                <p:cNvSpPr/>
                <p:nvPr/>
              </p:nvSpPr>
              <p:spPr>
                <a:xfrm>
                  <a:off x="4746539" y="2539906"/>
                  <a:ext cx="15889" cy="286442"/>
                </a:xfrm>
                <a:custGeom>
                  <a:avLst/>
                  <a:gdLst>
                    <a:gd name="connsiteX0" fmla="*/ 14374 w 15889"/>
                    <a:gd name="connsiteY0" fmla="*/ 94 h 286442"/>
                    <a:gd name="connsiteX1" fmla="*/ 86 w 15889"/>
                    <a:gd name="connsiteY1" fmla="*/ 174719 h 286442"/>
                    <a:gd name="connsiteX2" fmla="*/ 8024 w 15889"/>
                    <a:gd name="connsiteY2" fmla="*/ 285844 h 286442"/>
                    <a:gd name="connsiteX3" fmla="*/ 86 w 15889"/>
                    <a:gd name="connsiteY3" fmla="*/ 215994 h 286442"/>
                    <a:gd name="connsiteX4" fmla="*/ 12786 w 15889"/>
                    <a:gd name="connsiteY4" fmla="*/ 150907 h 286442"/>
                    <a:gd name="connsiteX5" fmla="*/ 14374 w 15889"/>
                    <a:gd name="connsiteY5" fmla="*/ 94 h 28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9" h="286442">
                      <a:moveTo>
                        <a:pt x="14374" y="94"/>
                      </a:moveTo>
                      <a:cubicBezTo>
                        <a:pt x="12257" y="4063"/>
                        <a:pt x="1144" y="127094"/>
                        <a:pt x="86" y="174719"/>
                      </a:cubicBezTo>
                      <a:cubicBezTo>
                        <a:pt x="-972" y="222344"/>
                        <a:pt x="8024" y="278965"/>
                        <a:pt x="8024" y="285844"/>
                      </a:cubicBezTo>
                      <a:cubicBezTo>
                        <a:pt x="8024" y="292723"/>
                        <a:pt x="-708" y="238483"/>
                        <a:pt x="86" y="215994"/>
                      </a:cubicBezTo>
                      <a:cubicBezTo>
                        <a:pt x="880" y="193505"/>
                        <a:pt x="8817" y="183715"/>
                        <a:pt x="12786" y="150907"/>
                      </a:cubicBezTo>
                      <a:cubicBezTo>
                        <a:pt x="16755" y="118099"/>
                        <a:pt x="16491" y="-3875"/>
                        <a:pt x="14374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" name="フリーフォーム: 図形 206">
                  <a:extLst>
                    <a:ext uri="{FF2B5EF4-FFF2-40B4-BE49-F238E27FC236}">
                      <a16:creationId xmlns:a16="http://schemas.microsoft.com/office/drawing/2014/main" id="{14D2FF15-2EE4-4A55-A41A-B2C7070855AE}"/>
                    </a:ext>
                  </a:extLst>
                </p:cNvPr>
                <p:cNvSpPr/>
                <p:nvPr/>
              </p:nvSpPr>
              <p:spPr>
                <a:xfrm>
                  <a:off x="5005055" y="2631928"/>
                  <a:ext cx="16317" cy="192007"/>
                </a:xfrm>
                <a:custGeom>
                  <a:avLst/>
                  <a:gdLst>
                    <a:gd name="connsiteX0" fmla="*/ 6683 w 16317"/>
                    <a:gd name="connsiteY0" fmla="*/ 147 h 192007"/>
                    <a:gd name="connsiteX1" fmla="*/ 16208 w 16317"/>
                    <a:gd name="connsiteY1" fmla="*/ 85872 h 192007"/>
                    <a:gd name="connsiteX2" fmla="*/ 11445 w 16317"/>
                    <a:gd name="connsiteY2" fmla="*/ 190647 h 192007"/>
                    <a:gd name="connsiteX3" fmla="*/ 5095 w 16317"/>
                    <a:gd name="connsiteY3" fmla="*/ 143022 h 192007"/>
                    <a:gd name="connsiteX4" fmla="*/ 333 w 16317"/>
                    <a:gd name="connsiteY4" fmla="*/ 106510 h 192007"/>
                    <a:gd name="connsiteX5" fmla="*/ 6683 w 16317"/>
                    <a:gd name="connsiteY5" fmla="*/ 147 h 192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17" h="192007">
                      <a:moveTo>
                        <a:pt x="6683" y="147"/>
                      </a:moveTo>
                      <a:cubicBezTo>
                        <a:pt x="9329" y="-3293"/>
                        <a:pt x="15414" y="54122"/>
                        <a:pt x="16208" y="85872"/>
                      </a:cubicBezTo>
                      <a:cubicBezTo>
                        <a:pt x="17002" y="117622"/>
                        <a:pt x="13297" y="181122"/>
                        <a:pt x="11445" y="190647"/>
                      </a:cubicBezTo>
                      <a:cubicBezTo>
                        <a:pt x="9593" y="200172"/>
                        <a:pt x="6947" y="157045"/>
                        <a:pt x="5095" y="143022"/>
                      </a:cubicBezTo>
                      <a:cubicBezTo>
                        <a:pt x="3243" y="128999"/>
                        <a:pt x="-1254" y="125031"/>
                        <a:pt x="333" y="106510"/>
                      </a:cubicBezTo>
                      <a:cubicBezTo>
                        <a:pt x="1920" y="87989"/>
                        <a:pt x="4037" y="3587"/>
                        <a:pt x="6683" y="1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3748044B-22CF-4EEE-9CAB-7ADF8B721EB4}"/>
                    </a:ext>
                  </a:extLst>
                </p:cNvPr>
                <p:cNvSpPr/>
                <p:nvPr/>
              </p:nvSpPr>
              <p:spPr>
                <a:xfrm>
                  <a:off x="5064340" y="2441570"/>
                  <a:ext cx="17300" cy="187340"/>
                </a:xfrm>
                <a:custGeom>
                  <a:avLst/>
                  <a:gdLst>
                    <a:gd name="connsiteX0" fmla="*/ 17248 w 17300"/>
                    <a:gd name="connsiteY0" fmla="*/ 5 h 187340"/>
                    <a:gd name="connsiteX1" fmla="*/ 1373 w 17300"/>
                    <a:gd name="connsiteY1" fmla="*/ 112718 h 187340"/>
                    <a:gd name="connsiteX2" fmla="*/ 1373 w 17300"/>
                    <a:gd name="connsiteY2" fmla="*/ 187330 h 187340"/>
                    <a:gd name="connsiteX3" fmla="*/ 6135 w 17300"/>
                    <a:gd name="connsiteY3" fmla="*/ 107955 h 187340"/>
                    <a:gd name="connsiteX4" fmla="*/ 17248 w 17300"/>
                    <a:gd name="connsiteY4" fmla="*/ 5 h 18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00" h="187340">
                      <a:moveTo>
                        <a:pt x="17248" y="5"/>
                      </a:moveTo>
                      <a:cubicBezTo>
                        <a:pt x="16454" y="799"/>
                        <a:pt x="4019" y="81497"/>
                        <a:pt x="1373" y="112718"/>
                      </a:cubicBezTo>
                      <a:cubicBezTo>
                        <a:pt x="-1273" y="143939"/>
                        <a:pt x="579" y="188124"/>
                        <a:pt x="1373" y="187330"/>
                      </a:cubicBezTo>
                      <a:cubicBezTo>
                        <a:pt x="2167" y="186536"/>
                        <a:pt x="2695" y="138118"/>
                        <a:pt x="6135" y="107955"/>
                      </a:cubicBezTo>
                      <a:cubicBezTo>
                        <a:pt x="9575" y="77792"/>
                        <a:pt x="18042" y="-789"/>
                        <a:pt x="1724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" name="フリーフォーム: 図形 208">
                  <a:extLst>
                    <a:ext uri="{FF2B5EF4-FFF2-40B4-BE49-F238E27FC236}">
                      <a16:creationId xmlns:a16="http://schemas.microsoft.com/office/drawing/2014/main" id="{458078CB-8249-4F6C-A007-EEC562A72746}"/>
                    </a:ext>
                  </a:extLst>
                </p:cNvPr>
                <p:cNvSpPr/>
                <p:nvPr/>
              </p:nvSpPr>
              <p:spPr>
                <a:xfrm>
                  <a:off x="5018046" y="2627049"/>
                  <a:ext cx="54035" cy="156055"/>
                </a:xfrm>
                <a:custGeom>
                  <a:avLst/>
                  <a:gdLst>
                    <a:gd name="connsiteX0" fmla="*/ 54017 w 54035"/>
                    <a:gd name="connsiteY0" fmla="*/ 264 h 156055"/>
                    <a:gd name="connsiteX1" fmla="*/ 20679 w 54035"/>
                    <a:gd name="connsiteY1" fmla="*/ 63764 h 156055"/>
                    <a:gd name="connsiteX2" fmla="*/ 42 w 54035"/>
                    <a:gd name="connsiteY2" fmla="*/ 155839 h 156055"/>
                    <a:gd name="connsiteX3" fmla="*/ 15917 w 54035"/>
                    <a:gd name="connsiteY3" fmla="*/ 87576 h 156055"/>
                    <a:gd name="connsiteX4" fmla="*/ 54017 w 54035"/>
                    <a:gd name="connsiteY4" fmla="*/ 264 h 15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035" h="156055">
                      <a:moveTo>
                        <a:pt x="54017" y="264"/>
                      </a:moveTo>
                      <a:cubicBezTo>
                        <a:pt x="54811" y="-3705"/>
                        <a:pt x="29675" y="37835"/>
                        <a:pt x="20679" y="63764"/>
                      </a:cubicBezTo>
                      <a:cubicBezTo>
                        <a:pt x="11683" y="89693"/>
                        <a:pt x="836" y="151870"/>
                        <a:pt x="42" y="155839"/>
                      </a:cubicBezTo>
                      <a:cubicBezTo>
                        <a:pt x="-752" y="159808"/>
                        <a:pt x="9832" y="108213"/>
                        <a:pt x="15917" y="87576"/>
                      </a:cubicBezTo>
                      <a:cubicBezTo>
                        <a:pt x="22002" y="66939"/>
                        <a:pt x="53223" y="4233"/>
                        <a:pt x="54017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" name="フリーフォーム: 図形 209">
                  <a:extLst>
                    <a:ext uri="{FF2B5EF4-FFF2-40B4-BE49-F238E27FC236}">
                      <a16:creationId xmlns:a16="http://schemas.microsoft.com/office/drawing/2014/main" id="{1FD0777B-62E1-42D1-97B6-B55257EF7533}"/>
                    </a:ext>
                  </a:extLst>
                </p:cNvPr>
                <p:cNvSpPr/>
                <p:nvPr/>
              </p:nvSpPr>
              <p:spPr>
                <a:xfrm>
                  <a:off x="4732166" y="2466799"/>
                  <a:ext cx="85477" cy="145244"/>
                </a:xfrm>
                <a:custGeom>
                  <a:avLst/>
                  <a:gdLst>
                    <a:gd name="connsiteX0" fmla="*/ 172 w 85477"/>
                    <a:gd name="connsiteY0" fmla="*/ 176 h 145244"/>
                    <a:gd name="connsiteX1" fmla="*/ 52559 w 85477"/>
                    <a:gd name="connsiteY1" fmla="*/ 68439 h 145244"/>
                    <a:gd name="connsiteX2" fmla="*/ 84309 w 85477"/>
                    <a:gd name="connsiteY2" fmla="*/ 144639 h 145244"/>
                    <a:gd name="connsiteX3" fmla="*/ 77959 w 85477"/>
                    <a:gd name="connsiteY3" fmla="*/ 103364 h 145244"/>
                    <a:gd name="connsiteX4" fmla="*/ 71609 w 85477"/>
                    <a:gd name="connsiteY4" fmla="*/ 89076 h 145244"/>
                    <a:gd name="connsiteX5" fmla="*/ 172 w 85477"/>
                    <a:gd name="connsiteY5" fmla="*/ 176 h 14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77" h="145244">
                      <a:moveTo>
                        <a:pt x="172" y="176"/>
                      </a:moveTo>
                      <a:cubicBezTo>
                        <a:pt x="-3003" y="-3264"/>
                        <a:pt x="38536" y="44362"/>
                        <a:pt x="52559" y="68439"/>
                      </a:cubicBezTo>
                      <a:cubicBezTo>
                        <a:pt x="66582" y="92516"/>
                        <a:pt x="80076" y="138818"/>
                        <a:pt x="84309" y="144639"/>
                      </a:cubicBezTo>
                      <a:cubicBezTo>
                        <a:pt x="88542" y="150460"/>
                        <a:pt x="80076" y="112624"/>
                        <a:pt x="77959" y="103364"/>
                      </a:cubicBezTo>
                      <a:cubicBezTo>
                        <a:pt x="75842" y="94104"/>
                        <a:pt x="81928" y="102305"/>
                        <a:pt x="71609" y="89076"/>
                      </a:cubicBezTo>
                      <a:cubicBezTo>
                        <a:pt x="61290" y="75847"/>
                        <a:pt x="3347" y="3616"/>
                        <a:pt x="172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" name="フリーフォーム: 図形 210">
                  <a:extLst>
                    <a:ext uri="{FF2B5EF4-FFF2-40B4-BE49-F238E27FC236}">
                      <a16:creationId xmlns:a16="http://schemas.microsoft.com/office/drawing/2014/main" id="{3701E0FA-055F-49BF-8CAF-4A941DA5B059}"/>
                    </a:ext>
                  </a:extLst>
                </p:cNvPr>
                <p:cNvSpPr/>
                <p:nvPr/>
              </p:nvSpPr>
              <p:spPr>
                <a:xfrm>
                  <a:off x="4628912" y="2299622"/>
                  <a:ext cx="139972" cy="254406"/>
                </a:xfrm>
                <a:custGeom>
                  <a:avLst/>
                  <a:gdLst>
                    <a:gd name="connsiteX0" fmla="*/ 238 w 139972"/>
                    <a:gd name="connsiteY0" fmla="*/ 666 h 254406"/>
                    <a:gd name="connsiteX1" fmla="*/ 57388 w 139972"/>
                    <a:gd name="connsiteY1" fmla="*/ 130841 h 254406"/>
                    <a:gd name="connsiteX2" fmla="*/ 78026 w 139972"/>
                    <a:gd name="connsiteY2" fmla="*/ 148303 h 254406"/>
                    <a:gd name="connsiteX3" fmla="*/ 138351 w 139972"/>
                    <a:gd name="connsiteY3" fmla="*/ 253078 h 254406"/>
                    <a:gd name="connsiteX4" fmla="*/ 119301 w 139972"/>
                    <a:gd name="connsiteY4" fmla="*/ 202278 h 254406"/>
                    <a:gd name="connsiteX5" fmla="*/ 82788 w 139972"/>
                    <a:gd name="connsiteY5" fmla="*/ 127666 h 254406"/>
                    <a:gd name="connsiteX6" fmla="*/ 38338 w 139972"/>
                    <a:gd name="connsiteY6" fmla="*/ 81628 h 254406"/>
                    <a:gd name="connsiteX7" fmla="*/ 238 w 139972"/>
                    <a:gd name="connsiteY7" fmla="*/ 666 h 254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2" h="254406">
                      <a:moveTo>
                        <a:pt x="238" y="666"/>
                      </a:moveTo>
                      <a:cubicBezTo>
                        <a:pt x="3413" y="8868"/>
                        <a:pt x="44423" y="106235"/>
                        <a:pt x="57388" y="130841"/>
                      </a:cubicBezTo>
                      <a:cubicBezTo>
                        <a:pt x="70353" y="155447"/>
                        <a:pt x="64532" y="127930"/>
                        <a:pt x="78026" y="148303"/>
                      </a:cubicBezTo>
                      <a:cubicBezTo>
                        <a:pt x="91520" y="168676"/>
                        <a:pt x="131472" y="244082"/>
                        <a:pt x="138351" y="253078"/>
                      </a:cubicBezTo>
                      <a:cubicBezTo>
                        <a:pt x="145230" y="262074"/>
                        <a:pt x="128562" y="223180"/>
                        <a:pt x="119301" y="202278"/>
                      </a:cubicBezTo>
                      <a:cubicBezTo>
                        <a:pt x="110041" y="181376"/>
                        <a:pt x="96282" y="147774"/>
                        <a:pt x="82788" y="127666"/>
                      </a:cubicBezTo>
                      <a:cubicBezTo>
                        <a:pt x="69294" y="107558"/>
                        <a:pt x="50244" y="100943"/>
                        <a:pt x="38338" y="81628"/>
                      </a:cubicBezTo>
                      <a:cubicBezTo>
                        <a:pt x="26432" y="62313"/>
                        <a:pt x="-2937" y="-7536"/>
                        <a:pt x="238" y="6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" name="フリーフォーム: 図形 211">
                  <a:extLst>
                    <a:ext uri="{FF2B5EF4-FFF2-40B4-BE49-F238E27FC236}">
                      <a16:creationId xmlns:a16="http://schemas.microsoft.com/office/drawing/2014/main" id="{3A4A33C2-5107-4217-BA43-04681F3D7B92}"/>
                    </a:ext>
                  </a:extLst>
                </p:cNvPr>
                <p:cNvSpPr/>
                <p:nvPr/>
              </p:nvSpPr>
              <p:spPr>
                <a:xfrm>
                  <a:off x="4741843" y="2457074"/>
                  <a:ext cx="55720" cy="79804"/>
                </a:xfrm>
                <a:custGeom>
                  <a:avLst/>
                  <a:gdLst>
                    <a:gd name="connsiteX0" fmla="*/ 20 w 55720"/>
                    <a:gd name="connsiteY0" fmla="*/ 376 h 79804"/>
                    <a:gd name="connsiteX1" fmla="*/ 52407 w 55720"/>
                    <a:gd name="connsiteY1" fmla="*/ 78164 h 79804"/>
                    <a:gd name="connsiteX2" fmla="*/ 46057 w 55720"/>
                    <a:gd name="connsiteY2" fmla="*/ 49589 h 79804"/>
                    <a:gd name="connsiteX3" fmla="*/ 20 w 55720"/>
                    <a:gd name="connsiteY3" fmla="*/ 376 h 7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20" h="79804">
                      <a:moveTo>
                        <a:pt x="20" y="376"/>
                      </a:moveTo>
                      <a:cubicBezTo>
                        <a:pt x="1078" y="5138"/>
                        <a:pt x="44734" y="69962"/>
                        <a:pt x="52407" y="78164"/>
                      </a:cubicBezTo>
                      <a:cubicBezTo>
                        <a:pt x="60080" y="86366"/>
                        <a:pt x="52936" y="61760"/>
                        <a:pt x="46057" y="49589"/>
                      </a:cubicBezTo>
                      <a:cubicBezTo>
                        <a:pt x="39178" y="37418"/>
                        <a:pt x="-1038" y="-4386"/>
                        <a:pt x="20" y="3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6772F8CF-A0A5-4CB1-AC86-BC36AEB60346}"/>
                    </a:ext>
                  </a:extLst>
                </p:cNvPr>
                <p:cNvSpPr/>
                <p:nvPr/>
              </p:nvSpPr>
              <p:spPr>
                <a:xfrm>
                  <a:off x="5051411" y="2228668"/>
                  <a:ext cx="43776" cy="225664"/>
                </a:xfrm>
                <a:custGeom>
                  <a:avLst/>
                  <a:gdLst>
                    <a:gd name="connsiteX0" fmla="*/ 14 w 43776"/>
                    <a:gd name="connsiteY0" fmla="*/ 182 h 225664"/>
                    <a:gd name="connsiteX1" fmla="*/ 34939 w 43776"/>
                    <a:gd name="connsiteY1" fmla="*/ 138295 h 225664"/>
                    <a:gd name="connsiteX2" fmla="*/ 25414 w 43776"/>
                    <a:gd name="connsiteY2" fmla="*/ 225607 h 225664"/>
                    <a:gd name="connsiteX3" fmla="*/ 41289 w 43776"/>
                    <a:gd name="connsiteY3" fmla="*/ 150995 h 225664"/>
                    <a:gd name="connsiteX4" fmla="*/ 39702 w 43776"/>
                    <a:gd name="connsiteY4" fmla="*/ 109720 h 225664"/>
                    <a:gd name="connsiteX5" fmla="*/ 14 w 43776"/>
                    <a:gd name="connsiteY5" fmla="*/ 182 h 225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76" h="225664">
                      <a:moveTo>
                        <a:pt x="14" y="182"/>
                      </a:moveTo>
                      <a:cubicBezTo>
                        <a:pt x="-780" y="4944"/>
                        <a:pt x="30706" y="100724"/>
                        <a:pt x="34939" y="138295"/>
                      </a:cubicBezTo>
                      <a:cubicBezTo>
                        <a:pt x="39172" y="175866"/>
                        <a:pt x="24356" y="223490"/>
                        <a:pt x="25414" y="225607"/>
                      </a:cubicBezTo>
                      <a:cubicBezTo>
                        <a:pt x="26472" y="227724"/>
                        <a:pt x="38908" y="170310"/>
                        <a:pt x="41289" y="150995"/>
                      </a:cubicBezTo>
                      <a:cubicBezTo>
                        <a:pt x="43670" y="131681"/>
                        <a:pt x="46052" y="134326"/>
                        <a:pt x="39702" y="109720"/>
                      </a:cubicBezTo>
                      <a:cubicBezTo>
                        <a:pt x="33352" y="85114"/>
                        <a:pt x="808" y="-4580"/>
                        <a:pt x="14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2AA332E2-B8CD-4747-862A-093DA5424BAB}"/>
                    </a:ext>
                  </a:extLst>
                </p:cNvPr>
                <p:cNvSpPr/>
                <p:nvPr/>
              </p:nvSpPr>
              <p:spPr>
                <a:xfrm>
                  <a:off x="5036197" y="2233491"/>
                  <a:ext cx="39361" cy="197242"/>
                </a:xfrm>
                <a:custGeom>
                  <a:avLst/>
                  <a:gdLst>
                    <a:gd name="connsiteX0" fmla="*/ 4116 w 39361"/>
                    <a:gd name="connsiteY0" fmla="*/ 122 h 197242"/>
                    <a:gd name="connsiteX1" fmla="*/ 2528 w 39361"/>
                    <a:gd name="connsiteY1" fmla="*/ 60447 h 197242"/>
                    <a:gd name="connsiteX2" fmla="*/ 37453 w 39361"/>
                    <a:gd name="connsiteY2" fmla="*/ 131884 h 197242"/>
                    <a:gd name="connsiteX3" fmla="*/ 29516 w 39361"/>
                    <a:gd name="connsiteY3" fmla="*/ 196972 h 197242"/>
                    <a:gd name="connsiteX4" fmla="*/ 39041 w 39361"/>
                    <a:gd name="connsiteY4" fmla="*/ 106484 h 197242"/>
                    <a:gd name="connsiteX5" fmla="*/ 15228 w 39361"/>
                    <a:gd name="connsiteY5" fmla="*/ 76322 h 197242"/>
                    <a:gd name="connsiteX6" fmla="*/ 4116 w 39361"/>
                    <a:gd name="connsiteY6" fmla="*/ 122 h 19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61" h="197242">
                      <a:moveTo>
                        <a:pt x="4116" y="122"/>
                      </a:moveTo>
                      <a:cubicBezTo>
                        <a:pt x="1999" y="-2524"/>
                        <a:pt x="-3028" y="38487"/>
                        <a:pt x="2528" y="60447"/>
                      </a:cubicBezTo>
                      <a:cubicBezTo>
                        <a:pt x="8084" y="82407"/>
                        <a:pt x="32955" y="109130"/>
                        <a:pt x="37453" y="131884"/>
                      </a:cubicBezTo>
                      <a:cubicBezTo>
                        <a:pt x="41951" y="154638"/>
                        <a:pt x="29251" y="201205"/>
                        <a:pt x="29516" y="196972"/>
                      </a:cubicBezTo>
                      <a:cubicBezTo>
                        <a:pt x="29781" y="192739"/>
                        <a:pt x="41422" y="126592"/>
                        <a:pt x="39041" y="106484"/>
                      </a:cubicBezTo>
                      <a:cubicBezTo>
                        <a:pt x="36660" y="86376"/>
                        <a:pt x="22372" y="92462"/>
                        <a:pt x="15228" y="76322"/>
                      </a:cubicBezTo>
                      <a:cubicBezTo>
                        <a:pt x="8084" y="60183"/>
                        <a:pt x="6233" y="2768"/>
                        <a:pt x="411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448830DE-235C-415B-B1A9-4F80156DBBB1}"/>
                    </a:ext>
                  </a:extLst>
                </p:cNvPr>
                <p:cNvSpPr/>
                <p:nvPr/>
              </p:nvSpPr>
              <p:spPr>
                <a:xfrm>
                  <a:off x="4869622" y="2252629"/>
                  <a:ext cx="143406" cy="220287"/>
                </a:xfrm>
                <a:custGeom>
                  <a:avLst/>
                  <a:gdLst>
                    <a:gd name="connsiteX0" fmla="*/ 4003 w 143406"/>
                    <a:gd name="connsiteY0" fmla="*/ 34 h 220287"/>
                    <a:gd name="connsiteX1" fmla="*/ 4003 w 143406"/>
                    <a:gd name="connsiteY1" fmla="*/ 74646 h 220287"/>
                    <a:gd name="connsiteX2" fmla="*/ 50041 w 143406"/>
                    <a:gd name="connsiteY2" fmla="*/ 136559 h 220287"/>
                    <a:gd name="connsiteX3" fmla="*/ 37341 w 143406"/>
                    <a:gd name="connsiteY3" fmla="*/ 134971 h 220287"/>
                    <a:gd name="connsiteX4" fmla="*/ 104016 w 143406"/>
                    <a:gd name="connsiteY4" fmla="*/ 188946 h 220287"/>
                    <a:gd name="connsiteX5" fmla="*/ 142116 w 143406"/>
                    <a:gd name="connsiteY5" fmla="*/ 219109 h 220287"/>
                    <a:gd name="connsiteX6" fmla="*/ 57978 w 143406"/>
                    <a:gd name="connsiteY6" fmla="*/ 149259 h 220287"/>
                    <a:gd name="connsiteX7" fmla="*/ 18291 w 143406"/>
                    <a:gd name="connsiteY7" fmla="*/ 84171 h 220287"/>
                    <a:gd name="connsiteX8" fmla="*/ 4003 w 143406"/>
                    <a:gd name="connsiteY8" fmla="*/ 34 h 22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06" h="220287">
                      <a:moveTo>
                        <a:pt x="4003" y="34"/>
                      </a:moveTo>
                      <a:cubicBezTo>
                        <a:pt x="1622" y="-1553"/>
                        <a:pt x="-3670" y="51892"/>
                        <a:pt x="4003" y="74646"/>
                      </a:cubicBezTo>
                      <a:cubicBezTo>
                        <a:pt x="11676" y="97400"/>
                        <a:pt x="44485" y="126505"/>
                        <a:pt x="50041" y="136559"/>
                      </a:cubicBezTo>
                      <a:cubicBezTo>
                        <a:pt x="55597" y="146613"/>
                        <a:pt x="28345" y="126240"/>
                        <a:pt x="37341" y="134971"/>
                      </a:cubicBezTo>
                      <a:cubicBezTo>
                        <a:pt x="46337" y="143702"/>
                        <a:pt x="86554" y="174923"/>
                        <a:pt x="104016" y="188946"/>
                      </a:cubicBezTo>
                      <a:cubicBezTo>
                        <a:pt x="121478" y="202969"/>
                        <a:pt x="149789" y="225724"/>
                        <a:pt x="142116" y="219109"/>
                      </a:cubicBezTo>
                      <a:cubicBezTo>
                        <a:pt x="134443" y="212495"/>
                        <a:pt x="78615" y="171749"/>
                        <a:pt x="57978" y="149259"/>
                      </a:cubicBezTo>
                      <a:cubicBezTo>
                        <a:pt x="37341" y="126769"/>
                        <a:pt x="26758" y="105867"/>
                        <a:pt x="18291" y="84171"/>
                      </a:cubicBezTo>
                      <a:cubicBezTo>
                        <a:pt x="9824" y="62475"/>
                        <a:pt x="6384" y="1621"/>
                        <a:pt x="4003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" name="フリーフォーム: 図形 215">
                  <a:extLst>
                    <a:ext uri="{FF2B5EF4-FFF2-40B4-BE49-F238E27FC236}">
                      <a16:creationId xmlns:a16="http://schemas.microsoft.com/office/drawing/2014/main" id="{642ED88B-0554-4582-8199-BDC59B5DC07D}"/>
                    </a:ext>
                  </a:extLst>
                </p:cNvPr>
                <p:cNvSpPr/>
                <p:nvPr/>
              </p:nvSpPr>
              <p:spPr>
                <a:xfrm>
                  <a:off x="4984688" y="2097083"/>
                  <a:ext cx="77791" cy="158019"/>
                </a:xfrm>
                <a:custGeom>
                  <a:avLst/>
                  <a:gdLst>
                    <a:gd name="connsiteX0" fmla="*/ 62 w 77791"/>
                    <a:gd name="connsiteY0" fmla="*/ 5 h 158019"/>
                    <a:gd name="connsiteX1" fmla="*/ 60387 w 77791"/>
                    <a:gd name="connsiteY1" fmla="*/ 65092 h 158019"/>
                    <a:gd name="connsiteX2" fmla="*/ 61975 w 77791"/>
                    <a:gd name="connsiteY2" fmla="*/ 106367 h 158019"/>
                    <a:gd name="connsiteX3" fmla="*/ 71500 w 77791"/>
                    <a:gd name="connsiteY3" fmla="*/ 157167 h 158019"/>
                    <a:gd name="connsiteX4" fmla="*/ 73087 w 77791"/>
                    <a:gd name="connsiteY4" fmla="*/ 61917 h 158019"/>
                    <a:gd name="connsiteX5" fmla="*/ 62 w 77791"/>
                    <a:gd name="connsiteY5" fmla="*/ 5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791" h="158019">
                      <a:moveTo>
                        <a:pt x="62" y="5"/>
                      </a:moveTo>
                      <a:cubicBezTo>
                        <a:pt x="-2055" y="534"/>
                        <a:pt x="50068" y="47365"/>
                        <a:pt x="60387" y="65092"/>
                      </a:cubicBezTo>
                      <a:cubicBezTo>
                        <a:pt x="70706" y="82819"/>
                        <a:pt x="60123" y="91021"/>
                        <a:pt x="61975" y="106367"/>
                      </a:cubicBezTo>
                      <a:cubicBezTo>
                        <a:pt x="63827" y="121713"/>
                        <a:pt x="69648" y="164575"/>
                        <a:pt x="71500" y="157167"/>
                      </a:cubicBezTo>
                      <a:cubicBezTo>
                        <a:pt x="73352" y="149759"/>
                        <a:pt x="83670" y="87582"/>
                        <a:pt x="73087" y="61917"/>
                      </a:cubicBezTo>
                      <a:cubicBezTo>
                        <a:pt x="62504" y="36253"/>
                        <a:pt x="2179" y="-524"/>
                        <a:pt x="6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" name="フリーフォーム: 図形 216">
                  <a:extLst>
                    <a:ext uri="{FF2B5EF4-FFF2-40B4-BE49-F238E27FC236}">
                      <a16:creationId xmlns:a16="http://schemas.microsoft.com/office/drawing/2014/main" id="{960AC149-302E-487A-A0C6-D7AA544AA684}"/>
                    </a:ext>
                  </a:extLst>
                </p:cNvPr>
                <p:cNvSpPr/>
                <p:nvPr/>
              </p:nvSpPr>
              <p:spPr>
                <a:xfrm>
                  <a:off x="4992639" y="2151050"/>
                  <a:ext cx="43823" cy="80200"/>
                </a:xfrm>
                <a:custGeom>
                  <a:avLst/>
                  <a:gdLst>
                    <a:gd name="connsiteX0" fmla="*/ 41324 w 43823"/>
                    <a:gd name="connsiteY0" fmla="*/ 13 h 80200"/>
                    <a:gd name="connsiteX1" fmla="*/ 36561 w 43823"/>
                    <a:gd name="connsiteY1" fmla="*/ 69863 h 80200"/>
                    <a:gd name="connsiteX2" fmla="*/ 28624 w 43823"/>
                    <a:gd name="connsiteY2" fmla="*/ 53988 h 80200"/>
                    <a:gd name="connsiteX3" fmla="*/ 49 w 43823"/>
                    <a:gd name="connsiteY3" fmla="*/ 31763 h 80200"/>
                    <a:gd name="connsiteX4" fmla="*/ 22274 w 43823"/>
                    <a:gd name="connsiteY4" fmla="*/ 73038 h 80200"/>
                    <a:gd name="connsiteX5" fmla="*/ 42911 w 43823"/>
                    <a:gd name="connsiteY5" fmla="*/ 76213 h 80200"/>
                    <a:gd name="connsiteX6" fmla="*/ 41324 w 43823"/>
                    <a:gd name="connsiteY6" fmla="*/ 13 h 8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23" h="80200">
                      <a:moveTo>
                        <a:pt x="41324" y="13"/>
                      </a:moveTo>
                      <a:cubicBezTo>
                        <a:pt x="40266" y="-1045"/>
                        <a:pt x="38678" y="60867"/>
                        <a:pt x="36561" y="69863"/>
                      </a:cubicBezTo>
                      <a:cubicBezTo>
                        <a:pt x="34444" y="78859"/>
                        <a:pt x="34709" y="60338"/>
                        <a:pt x="28624" y="53988"/>
                      </a:cubicBezTo>
                      <a:cubicBezTo>
                        <a:pt x="22539" y="47638"/>
                        <a:pt x="1107" y="28588"/>
                        <a:pt x="49" y="31763"/>
                      </a:cubicBezTo>
                      <a:cubicBezTo>
                        <a:pt x="-1009" y="34938"/>
                        <a:pt x="15130" y="65630"/>
                        <a:pt x="22274" y="73038"/>
                      </a:cubicBezTo>
                      <a:cubicBezTo>
                        <a:pt x="29418" y="80446"/>
                        <a:pt x="40530" y="83092"/>
                        <a:pt x="42911" y="76213"/>
                      </a:cubicBezTo>
                      <a:cubicBezTo>
                        <a:pt x="45292" y="69334"/>
                        <a:pt x="42382" y="1071"/>
                        <a:pt x="41324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" name="フリーフォーム: 図形 217">
                  <a:extLst>
                    <a:ext uri="{FF2B5EF4-FFF2-40B4-BE49-F238E27FC236}">
                      <a16:creationId xmlns:a16="http://schemas.microsoft.com/office/drawing/2014/main" id="{AABA2FB7-BD5B-4212-B819-D7691DAF6124}"/>
                    </a:ext>
                  </a:extLst>
                </p:cNvPr>
                <p:cNvSpPr/>
                <p:nvPr/>
              </p:nvSpPr>
              <p:spPr>
                <a:xfrm>
                  <a:off x="4932208" y="2007474"/>
                  <a:ext cx="62145" cy="100580"/>
                </a:xfrm>
                <a:custGeom>
                  <a:avLst/>
                  <a:gdLst>
                    <a:gd name="connsiteX0" fmla="*/ 155 w 62145"/>
                    <a:gd name="connsiteY0" fmla="*/ 714 h 100580"/>
                    <a:gd name="connsiteX1" fmla="*/ 60480 w 62145"/>
                    <a:gd name="connsiteY1" fmla="*/ 99139 h 100580"/>
                    <a:gd name="connsiteX2" fmla="*/ 43017 w 62145"/>
                    <a:gd name="connsiteY2" fmla="*/ 56276 h 100580"/>
                    <a:gd name="connsiteX3" fmla="*/ 155 w 62145"/>
                    <a:gd name="connsiteY3" fmla="*/ 714 h 10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45" h="100580">
                      <a:moveTo>
                        <a:pt x="155" y="714"/>
                      </a:moveTo>
                      <a:cubicBezTo>
                        <a:pt x="3065" y="7858"/>
                        <a:pt x="53336" y="89879"/>
                        <a:pt x="60480" y="99139"/>
                      </a:cubicBezTo>
                      <a:cubicBezTo>
                        <a:pt x="67624" y="108399"/>
                        <a:pt x="49896" y="70564"/>
                        <a:pt x="43017" y="56276"/>
                      </a:cubicBezTo>
                      <a:cubicBezTo>
                        <a:pt x="36138" y="41989"/>
                        <a:pt x="-2755" y="-6430"/>
                        <a:pt x="155" y="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" name="フリーフォーム: 図形 218">
                  <a:extLst>
                    <a:ext uri="{FF2B5EF4-FFF2-40B4-BE49-F238E27FC236}">
                      <a16:creationId xmlns:a16="http://schemas.microsoft.com/office/drawing/2014/main" id="{F81DEA2B-2016-4A80-A457-526855390698}"/>
                    </a:ext>
                  </a:extLst>
                </p:cNvPr>
                <p:cNvSpPr/>
                <p:nvPr/>
              </p:nvSpPr>
              <p:spPr>
                <a:xfrm>
                  <a:off x="4824351" y="2003414"/>
                  <a:ext cx="121721" cy="65105"/>
                </a:xfrm>
                <a:custGeom>
                  <a:avLst/>
                  <a:gdLst>
                    <a:gd name="connsiteX0" fmla="*/ 62 w 121721"/>
                    <a:gd name="connsiteY0" fmla="*/ 11 h 65105"/>
                    <a:gd name="connsiteX1" fmla="*/ 109599 w 121721"/>
                    <a:gd name="connsiteY1" fmla="*/ 7949 h 65105"/>
                    <a:gd name="connsiteX2" fmla="*/ 115949 w 121721"/>
                    <a:gd name="connsiteY2" fmla="*/ 23824 h 65105"/>
                    <a:gd name="connsiteX3" fmla="*/ 82612 w 121721"/>
                    <a:gd name="connsiteY3" fmla="*/ 65099 h 65105"/>
                    <a:gd name="connsiteX4" fmla="*/ 103249 w 121721"/>
                    <a:gd name="connsiteY4" fmla="*/ 26999 h 65105"/>
                    <a:gd name="connsiteX5" fmla="*/ 106424 w 121721"/>
                    <a:gd name="connsiteY5" fmla="*/ 17474 h 65105"/>
                    <a:gd name="connsiteX6" fmla="*/ 93724 w 121721"/>
                    <a:gd name="connsiteY6" fmla="*/ 9536 h 65105"/>
                    <a:gd name="connsiteX7" fmla="*/ 62 w 121721"/>
                    <a:gd name="connsiteY7" fmla="*/ 11 h 6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721" h="65105">
                      <a:moveTo>
                        <a:pt x="62" y="11"/>
                      </a:moveTo>
                      <a:cubicBezTo>
                        <a:pt x="2708" y="-253"/>
                        <a:pt x="90285" y="3980"/>
                        <a:pt x="109599" y="7949"/>
                      </a:cubicBezTo>
                      <a:cubicBezTo>
                        <a:pt x="128914" y="11918"/>
                        <a:pt x="120447" y="14299"/>
                        <a:pt x="115949" y="23824"/>
                      </a:cubicBezTo>
                      <a:cubicBezTo>
                        <a:pt x="111451" y="33349"/>
                        <a:pt x="84729" y="64570"/>
                        <a:pt x="82612" y="65099"/>
                      </a:cubicBezTo>
                      <a:cubicBezTo>
                        <a:pt x="80495" y="65628"/>
                        <a:pt x="99280" y="34936"/>
                        <a:pt x="103249" y="26999"/>
                      </a:cubicBezTo>
                      <a:cubicBezTo>
                        <a:pt x="107218" y="19062"/>
                        <a:pt x="108011" y="20384"/>
                        <a:pt x="106424" y="17474"/>
                      </a:cubicBezTo>
                      <a:cubicBezTo>
                        <a:pt x="104837" y="14564"/>
                        <a:pt x="108276" y="11388"/>
                        <a:pt x="93724" y="9536"/>
                      </a:cubicBezTo>
                      <a:cubicBezTo>
                        <a:pt x="79172" y="7684"/>
                        <a:pt x="-2584" y="275"/>
                        <a:pt x="62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95D7D745-CB4E-4BA0-8040-CB3C3DE03EB8}"/>
                    </a:ext>
                  </a:extLst>
                </p:cNvPr>
                <p:cNvSpPr/>
                <p:nvPr/>
              </p:nvSpPr>
              <p:spPr>
                <a:xfrm>
                  <a:off x="4754546" y="2069949"/>
                  <a:ext cx="150849" cy="57788"/>
                </a:xfrm>
                <a:custGeom>
                  <a:avLst/>
                  <a:gdLst>
                    <a:gd name="connsiteX0" fmla="*/ 17 w 150849"/>
                    <a:gd name="connsiteY0" fmla="*/ 151 h 57788"/>
                    <a:gd name="connsiteX1" fmla="*/ 98442 w 150849"/>
                    <a:gd name="connsiteY1" fmla="*/ 52539 h 57788"/>
                    <a:gd name="connsiteX2" fmla="*/ 120667 w 150849"/>
                    <a:gd name="connsiteY2" fmla="*/ 52539 h 57788"/>
                    <a:gd name="connsiteX3" fmla="*/ 150829 w 150849"/>
                    <a:gd name="connsiteY3" fmla="*/ 22376 h 57788"/>
                    <a:gd name="connsiteX4" fmla="*/ 115904 w 150849"/>
                    <a:gd name="connsiteY4" fmla="*/ 44601 h 57788"/>
                    <a:gd name="connsiteX5" fmla="*/ 90504 w 150849"/>
                    <a:gd name="connsiteY5" fmla="*/ 36664 h 57788"/>
                    <a:gd name="connsiteX6" fmla="*/ 17 w 150849"/>
                    <a:gd name="connsiteY6" fmla="*/ 151 h 5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849" h="57788">
                      <a:moveTo>
                        <a:pt x="17" y="151"/>
                      </a:moveTo>
                      <a:cubicBezTo>
                        <a:pt x="1340" y="2797"/>
                        <a:pt x="78334" y="43808"/>
                        <a:pt x="98442" y="52539"/>
                      </a:cubicBezTo>
                      <a:cubicBezTo>
                        <a:pt x="118550" y="61270"/>
                        <a:pt x="111936" y="57566"/>
                        <a:pt x="120667" y="52539"/>
                      </a:cubicBezTo>
                      <a:cubicBezTo>
                        <a:pt x="129398" y="47512"/>
                        <a:pt x="151623" y="23699"/>
                        <a:pt x="150829" y="22376"/>
                      </a:cubicBezTo>
                      <a:cubicBezTo>
                        <a:pt x="150035" y="21053"/>
                        <a:pt x="125958" y="42220"/>
                        <a:pt x="115904" y="44601"/>
                      </a:cubicBezTo>
                      <a:cubicBezTo>
                        <a:pt x="105850" y="46982"/>
                        <a:pt x="107966" y="43014"/>
                        <a:pt x="90504" y="36664"/>
                      </a:cubicBezTo>
                      <a:cubicBezTo>
                        <a:pt x="73042" y="30314"/>
                        <a:pt x="-1306" y="-2495"/>
                        <a:pt x="17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6651F0BC-84B4-4532-B8FB-6994C5C8DE8D}"/>
                    </a:ext>
                  </a:extLst>
                </p:cNvPr>
                <p:cNvSpPr/>
                <p:nvPr/>
              </p:nvSpPr>
              <p:spPr>
                <a:xfrm>
                  <a:off x="4873610" y="2069881"/>
                  <a:ext cx="78134" cy="66978"/>
                </a:xfrm>
                <a:custGeom>
                  <a:avLst/>
                  <a:gdLst>
                    <a:gd name="connsiteX0" fmla="*/ 15 w 78134"/>
                    <a:gd name="connsiteY0" fmla="*/ 1807 h 66978"/>
                    <a:gd name="connsiteX1" fmla="*/ 65103 w 78134"/>
                    <a:gd name="connsiteY1" fmla="*/ 8157 h 66978"/>
                    <a:gd name="connsiteX2" fmla="*/ 77803 w 78134"/>
                    <a:gd name="connsiteY2" fmla="*/ 66894 h 66978"/>
                    <a:gd name="connsiteX3" fmla="*/ 58753 w 78134"/>
                    <a:gd name="connsiteY3" fmla="*/ 20857 h 66978"/>
                    <a:gd name="connsiteX4" fmla="*/ 15 w 78134"/>
                    <a:gd name="connsiteY4" fmla="*/ 1807 h 6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34" h="66978">
                      <a:moveTo>
                        <a:pt x="15" y="1807"/>
                      </a:moveTo>
                      <a:cubicBezTo>
                        <a:pt x="1073" y="-310"/>
                        <a:pt x="52138" y="-2691"/>
                        <a:pt x="65103" y="8157"/>
                      </a:cubicBezTo>
                      <a:cubicBezTo>
                        <a:pt x="78068" y="19005"/>
                        <a:pt x="78861" y="64777"/>
                        <a:pt x="77803" y="66894"/>
                      </a:cubicBezTo>
                      <a:cubicBezTo>
                        <a:pt x="76745" y="69011"/>
                        <a:pt x="65103" y="30646"/>
                        <a:pt x="58753" y="20857"/>
                      </a:cubicBezTo>
                      <a:cubicBezTo>
                        <a:pt x="52403" y="11068"/>
                        <a:pt x="-1043" y="3924"/>
                        <a:pt x="15" y="18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" name="フリーフォーム: 図形 221">
                  <a:extLst>
                    <a:ext uri="{FF2B5EF4-FFF2-40B4-BE49-F238E27FC236}">
                      <a16:creationId xmlns:a16="http://schemas.microsoft.com/office/drawing/2014/main" id="{932CA785-59A8-4976-AC59-DC14DF6C8A55}"/>
                    </a:ext>
                  </a:extLst>
                </p:cNvPr>
                <p:cNvSpPr/>
                <p:nvPr/>
              </p:nvSpPr>
              <p:spPr>
                <a:xfrm>
                  <a:off x="4736781" y="1993888"/>
                  <a:ext cx="142703" cy="74771"/>
                </a:xfrm>
                <a:custGeom>
                  <a:avLst/>
                  <a:gdLst>
                    <a:gd name="connsiteX0" fmla="*/ 319 w 142703"/>
                    <a:gd name="connsiteY0" fmla="*/ 12 h 74771"/>
                    <a:gd name="connsiteX1" fmla="*/ 136844 w 142703"/>
                    <a:gd name="connsiteY1" fmla="*/ 23825 h 74771"/>
                    <a:gd name="connsiteX2" fmla="*/ 116207 w 142703"/>
                    <a:gd name="connsiteY2" fmla="*/ 27000 h 74771"/>
                    <a:gd name="connsiteX3" fmla="*/ 101919 w 142703"/>
                    <a:gd name="connsiteY3" fmla="*/ 69862 h 74771"/>
                    <a:gd name="connsiteX4" fmla="*/ 54294 w 142703"/>
                    <a:gd name="connsiteY4" fmla="*/ 68275 h 74771"/>
                    <a:gd name="connsiteX5" fmla="*/ 27307 w 142703"/>
                    <a:gd name="connsiteY5" fmla="*/ 60337 h 74771"/>
                    <a:gd name="connsiteX6" fmla="*/ 16194 w 142703"/>
                    <a:gd name="connsiteY6" fmla="*/ 57162 h 74771"/>
                    <a:gd name="connsiteX7" fmla="*/ 87632 w 142703"/>
                    <a:gd name="connsiteY7" fmla="*/ 74625 h 74771"/>
                    <a:gd name="connsiteX8" fmla="*/ 100332 w 142703"/>
                    <a:gd name="connsiteY8" fmla="*/ 63512 h 74771"/>
                    <a:gd name="connsiteX9" fmla="*/ 108269 w 142703"/>
                    <a:gd name="connsiteY9" fmla="*/ 30175 h 74771"/>
                    <a:gd name="connsiteX10" fmla="*/ 98744 w 142703"/>
                    <a:gd name="connsiteY10" fmla="*/ 20650 h 74771"/>
                    <a:gd name="connsiteX11" fmla="*/ 319 w 142703"/>
                    <a:gd name="connsiteY11" fmla="*/ 12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2703" h="74771">
                      <a:moveTo>
                        <a:pt x="319" y="12"/>
                      </a:moveTo>
                      <a:cubicBezTo>
                        <a:pt x="6669" y="541"/>
                        <a:pt x="117529" y="19327"/>
                        <a:pt x="136844" y="23825"/>
                      </a:cubicBezTo>
                      <a:cubicBezTo>
                        <a:pt x="156159" y="28323"/>
                        <a:pt x="122028" y="19327"/>
                        <a:pt x="116207" y="27000"/>
                      </a:cubicBezTo>
                      <a:cubicBezTo>
                        <a:pt x="110386" y="34673"/>
                        <a:pt x="112238" y="62983"/>
                        <a:pt x="101919" y="69862"/>
                      </a:cubicBezTo>
                      <a:cubicBezTo>
                        <a:pt x="91600" y="76741"/>
                        <a:pt x="66729" y="69862"/>
                        <a:pt x="54294" y="68275"/>
                      </a:cubicBezTo>
                      <a:cubicBezTo>
                        <a:pt x="41859" y="66688"/>
                        <a:pt x="33657" y="62189"/>
                        <a:pt x="27307" y="60337"/>
                      </a:cubicBezTo>
                      <a:lnTo>
                        <a:pt x="16194" y="57162"/>
                      </a:lnTo>
                      <a:cubicBezTo>
                        <a:pt x="26248" y="59543"/>
                        <a:pt x="73609" y="73567"/>
                        <a:pt x="87632" y="74625"/>
                      </a:cubicBezTo>
                      <a:cubicBezTo>
                        <a:pt x="101655" y="75683"/>
                        <a:pt x="96893" y="70920"/>
                        <a:pt x="100332" y="63512"/>
                      </a:cubicBezTo>
                      <a:cubicBezTo>
                        <a:pt x="103772" y="56104"/>
                        <a:pt x="108534" y="37319"/>
                        <a:pt x="108269" y="30175"/>
                      </a:cubicBezTo>
                      <a:cubicBezTo>
                        <a:pt x="108004" y="23031"/>
                        <a:pt x="113296" y="25677"/>
                        <a:pt x="98744" y="20650"/>
                      </a:cubicBezTo>
                      <a:cubicBezTo>
                        <a:pt x="84192" y="15623"/>
                        <a:pt x="-6031" y="-517"/>
                        <a:pt x="319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" name="フリーフォーム: 図形 222">
                  <a:extLst>
                    <a:ext uri="{FF2B5EF4-FFF2-40B4-BE49-F238E27FC236}">
                      <a16:creationId xmlns:a16="http://schemas.microsoft.com/office/drawing/2014/main" id="{109F8083-59A3-470E-B420-BB376678E25B}"/>
                    </a:ext>
                  </a:extLst>
                </p:cNvPr>
                <p:cNvSpPr/>
                <p:nvPr/>
              </p:nvSpPr>
              <p:spPr>
                <a:xfrm>
                  <a:off x="4731145" y="1985963"/>
                  <a:ext cx="105968" cy="80962"/>
                </a:xfrm>
                <a:custGeom>
                  <a:avLst/>
                  <a:gdLst>
                    <a:gd name="connsiteX0" fmla="*/ 2780 w 105968"/>
                    <a:gd name="connsiteY0" fmla="*/ 0 h 80962"/>
                    <a:gd name="connsiteX1" fmla="*/ 5955 w 105968"/>
                    <a:gd name="connsiteY1" fmla="*/ 61912 h 80962"/>
                    <a:gd name="connsiteX2" fmla="*/ 55168 w 105968"/>
                    <a:gd name="connsiteY2" fmla="*/ 71437 h 80962"/>
                    <a:gd name="connsiteX3" fmla="*/ 105968 w 105968"/>
                    <a:gd name="connsiteY3" fmla="*/ 80962 h 80962"/>
                    <a:gd name="connsiteX4" fmla="*/ 50405 w 105968"/>
                    <a:gd name="connsiteY4" fmla="*/ 68262 h 80962"/>
                    <a:gd name="connsiteX5" fmla="*/ 23418 w 105968"/>
                    <a:gd name="connsiteY5" fmla="*/ 60325 h 80962"/>
                    <a:gd name="connsiteX6" fmla="*/ 2780 w 105968"/>
                    <a:gd name="connsiteY6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68" h="80962">
                      <a:moveTo>
                        <a:pt x="2780" y="0"/>
                      </a:moveTo>
                      <a:cubicBezTo>
                        <a:pt x="-130" y="264"/>
                        <a:pt x="-2776" y="50006"/>
                        <a:pt x="5955" y="61912"/>
                      </a:cubicBezTo>
                      <a:cubicBezTo>
                        <a:pt x="14686" y="73818"/>
                        <a:pt x="55168" y="71437"/>
                        <a:pt x="55168" y="71437"/>
                      </a:cubicBezTo>
                      <a:lnTo>
                        <a:pt x="105968" y="80962"/>
                      </a:lnTo>
                      <a:cubicBezTo>
                        <a:pt x="105174" y="80433"/>
                        <a:pt x="64163" y="71701"/>
                        <a:pt x="50405" y="68262"/>
                      </a:cubicBezTo>
                      <a:cubicBezTo>
                        <a:pt x="36647" y="64823"/>
                        <a:pt x="31620" y="65881"/>
                        <a:pt x="23418" y="60325"/>
                      </a:cubicBezTo>
                      <a:cubicBezTo>
                        <a:pt x="15216" y="54769"/>
                        <a:pt x="5690" y="-264"/>
                        <a:pt x="278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" name="フリーフォーム: 図形 223">
                  <a:extLst>
                    <a:ext uri="{FF2B5EF4-FFF2-40B4-BE49-F238E27FC236}">
                      <a16:creationId xmlns:a16="http://schemas.microsoft.com/office/drawing/2014/main" id="{1DDED34A-B028-4F22-B6AC-5BEDC2D041A3}"/>
                    </a:ext>
                  </a:extLst>
                </p:cNvPr>
                <p:cNvSpPr/>
                <p:nvPr/>
              </p:nvSpPr>
              <p:spPr>
                <a:xfrm>
                  <a:off x="4865688" y="2117712"/>
                  <a:ext cx="108227" cy="113065"/>
                </a:xfrm>
                <a:custGeom>
                  <a:avLst/>
                  <a:gdLst>
                    <a:gd name="connsiteX0" fmla="*/ 0 w 108227"/>
                    <a:gd name="connsiteY0" fmla="*/ 13 h 113065"/>
                    <a:gd name="connsiteX1" fmla="*/ 44450 w 108227"/>
                    <a:gd name="connsiteY1" fmla="*/ 79388 h 113065"/>
                    <a:gd name="connsiteX2" fmla="*/ 107950 w 108227"/>
                    <a:gd name="connsiteY2" fmla="*/ 112726 h 113065"/>
                    <a:gd name="connsiteX3" fmla="*/ 66675 w 108227"/>
                    <a:gd name="connsiteY3" fmla="*/ 95263 h 113065"/>
                    <a:gd name="connsiteX4" fmla="*/ 44450 w 108227"/>
                    <a:gd name="connsiteY4" fmla="*/ 73038 h 113065"/>
                    <a:gd name="connsiteX5" fmla="*/ 0 w 108227"/>
                    <a:gd name="connsiteY5" fmla="*/ 13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27" h="113065">
                      <a:moveTo>
                        <a:pt x="0" y="13"/>
                      </a:moveTo>
                      <a:cubicBezTo>
                        <a:pt x="0" y="1071"/>
                        <a:pt x="26458" y="60603"/>
                        <a:pt x="44450" y="79388"/>
                      </a:cubicBezTo>
                      <a:cubicBezTo>
                        <a:pt x="62442" y="98173"/>
                        <a:pt x="104246" y="110080"/>
                        <a:pt x="107950" y="112726"/>
                      </a:cubicBezTo>
                      <a:cubicBezTo>
                        <a:pt x="111654" y="115372"/>
                        <a:pt x="77258" y="101878"/>
                        <a:pt x="66675" y="95263"/>
                      </a:cubicBezTo>
                      <a:cubicBezTo>
                        <a:pt x="56092" y="88648"/>
                        <a:pt x="52917" y="85738"/>
                        <a:pt x="44450" y="73038"/>
                      </a:cubicBezTo>
                      <a:cubicBezTo>
                        <a:pt x="35983" y="60338"/>
                        <a:pt x="0" y="-1045"/>
                        <a:pt x="0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4941FB19-5D29-4655-B084-BB4CC00575AC}"/>
                    </a:ext>
                  </a:extLst>
                </p:cNvPr>
                <p:cNvSpPr/>
                <p:nvPr/>
              </p:nvSpPr>
              <p:spPr>
                <a:xfrm>
                  <a:off x="4921099" y="2149449"/>
                  <a:ext cx="97069" cy="58765"/>
                </a:xfrm>
                <a:custGeom>
                  <a:avLst/>
                  <a:gdLst>
                    <a:gd name="connsiteX0" fmla="*/ 96989 w 97069"/>
                    <a:gd name="connsiteY0" fmla="*/ 58764 h 58765"/>
                    <a:gd name="connsiteX1" fmla="*/ 43014 w 97069"/>
                    <a:gd name="connsiteY1" fmla="*/ 11139 h 58765"/>
                    <a:gd name="connsiteX2" fmla="*/ 151 w 97069"/>
                    <a:gd name="connsiteY2" fmla="*/ 26 h 58765"/>
                    <a:gd name="connsiteX3" fmla="*/ 30314 w 97069"/>
                    <a:gd name="connsiteY3" fmla="*/ 12726 h 58765"/>
                    <a:gd name="connsiteX4" fmla="*/ 96989 w 97069"/>
                    <a:gd name="connsiteY4" fmla="*/ 58764 h 5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69" h="58765">
                      <a:moveTo>
                        <a:pt x="96989" y="58764"/>
                      </a:moveTo>
                      <a:cubicBezTo>
                        <a:pt x="99106" y="58500"/>
                        <a:pt x="59154" y="20929"/>
                        <a:pt x="43014" y="11139"/>
                      </a:cubicBezTo>
                      <a:cubicBezTo>
                        <a:pt x="26874" y="1349"/>
                        <a:pt x="2268" y="-238"/>
                        <a:pt x="151" y="26"/>
                      </a:cubicBezTo>
                      <a:cubicBezTo>
                        <a:pt x="-1966" y="290"/>
                        <a:pt x="18672" y="6641"/>
                        <a:pt x="30314" y="12726"/>
                      </a:cubicBezTo>
                      <a:cubicBezTo>
                        <a:pt x="41956" y="18811"/>
                        <a:pt x="94872" y="59028"/>
                        <a:pt x="96989" y="587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1FE5CC63-3781-4FC9-B126-D8B244D5E683}"/>
                    </a:ext>
                  </a:extLst>
                </p:cNvPr>
                <p:cNvSpPr/>
                <p:nvPr/>
              </p:nvSpPr>
              <p:spPr>
                <a:xfrm>
                  <a:off x="4604824" y="2214474"/>
                  <a:ext cx="70727" cy="166848"/>
                </a:xfrm>
                <a:custGeom>
                  <a:avLst/>
                  <a:gdLst>
                    <a:gd name="connsiteX0" fmla="*/ 514 w 70727"/>
                    <a:gd name="connsiteY0" fmla="*/ 89 h 166848"/>
                    <a:gd name="connsiteX1" fmla="*/ 13214 w 70727"/>
                    <a:gd name="connsiteY1" fmla="*/ 81051 h 166848"/>
                    <a:gd name="connsiteX2" fmla="*/ 70364 w 70727"/>
                    <a:gd name="connsiteY2" fmla="*/ 166776 h 166848"/>
                    <a:gd name="connsiteX3" fmla="*/ 37026 w 70727"/>
                    <a:gd name="connsiteY3" fmla="*/ 95339 h 166848"/>
                    <a:gd name="connsiteX4" fmla="*/ 24326 w 70727"/>
                    <a:gd name="connsiteY4" fmla="*/ 65176 h 166848"/>
                    <a:gd name="connsiteX5" fmla="*/ 514 w 70727"/>
                    <a:gd name="connsiteY5" fmla="*/ 89 h 16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7" h="166848">
                      <a:moveTo>
                        <a:pt x="514" y="89"/>
                      </a:moveTo>
                      <a:cubicBezTo>
                        <a:pt x="-1338" y="2735"/>
                        <a:pt x="1572" y="53270"/>
                        <a:pt x="13214" y="81051"/>
                      </a:cubicBezTo>
                      <a:cubicBezTo>
                        <a:pt x="24856" y="108832"/>
                        <a:pt x="66395" y="164395"/>
                        <a:pt x="70364" y="166776"/>
                      </a:cubicBezTo>
                      <a:cubicBezTo>
                        <a:pt x="74333" y="169157"/>
                        <a:pt x="44699" y="112272"/>
                        <a:pt x="37026" y="95339"/>
                      </a:cubicBezTo>
                      <a:cubicBezTo>
                        <a:pt x="29353" y="78406"/>
                        <a:pt x="28824" y="76288"/>
                        <a:pt x="24326" y="65176"/>
                      </a:cubicBezTo>
                      <a:cubicBezTo>
                        <a:pt x="19828" y="54064"/>
                        <a:pt x="2366" y="-2557"/>
                        <a:pt x="514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C873AD12-9509-45CD-8E88-318240E3E4BB}"/>
                    </a:ext>
                  </a:extLst>
                </p:cNvPr>
                <p:cNvSpPr/>
                <p:nvPr/>
              </p:nvSpPr>
              <p:spPr>
                <a:xfrm>
                  <a:off x="4567145" y="2097002"/>
                  <a:ext cx="32585" cy="124184"/>
                </a:xfrm>
                <a:custGeom>
                  <a:avLst/>
                  <a:gdLst>
                    <a:gd name="connsiteX0" fmla="*/ 93 w 32585"/>
                    <a:gd name="connsiteY0" fmla="*/ 86 h 124184"/>
                    <a:gd name="connsiteX1" fmla="*/ 22318 w 32585"/>
                    <a:gd name="connsiteY1" fmla="*/ 88986 h 124184"/>
                    <a:gd name="connsiteX2" fmla="*/ 28668 w 32585"/>
                    <a:gd name="connsiteY2" fmla="*/ 123911 h 124184"/>
                    <a:gd name="connsiteX3" fmla="*/ 31843 w 32585"/>
                    <a:gd name="connsiteY3" fmla="*/ 73111 h 124184"/>
                    <a:gd name="connsiteX4" fmla="*/ 93 w 32585"/>
                    <a:gd name="connsiteY4" fmla="*/ 86 h 12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85" h="124184">
                      <a:moveTo>
                        <a:pt x="93" y="86"/>
                      </a:moveTo>
                      <a:cubicBezTo>
                        <a:pt x="-1495" y="2732"/>
                        <a:pt x="17556" y="68349"/>
                        <a:pt x="22318" y="88986"/>
                      </a:cubicBezTo>
                      <a:cubicBezTo>
                        <a:pt x="27080" y="109623"/>
                        <a:pt x="27081" y="126557"/>
                        <a:pt x="28668" y="123911"/>
                      </a:cubicBezTo>
                      <a:cubicBezTo>
                        <a:pt x="30256" y="121265"/>
                        <a:pt x="34224" y="90044"/>
                        <a:pt x="31843" y="73111"/>
                      </a:cubicBezTo>
                      <a:cubicBezTo>
                        <a:pt x="29462" y="56178"/>
                        <a:pt x="1681" y="-2560"/>
                        <a:pt x="93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B48EC773-A2A0-4DD5-AD96-1008531D5B4F}"/>
                    </a:ext>
                  </a:extLst>
                </p:cNvPr>
                <p:cNvSpPr/>
                <p:nvPr/>
              </p:nvSpPr>
              <p:spPr>
                <a:xfrm>
                  <a:off x="4568825" y="2093772"/>
                  <a:ext cx="169899" cy="57311"/>
                </a:xfrm>
                <a:custGeom>
                  <a:avLst/>
                  <a:gdLst>
                    <a:gd name="connsiteX0" fmla="*/ 0 w 169899"/>
                    <a:gd name="connsiteY0" fmla="*/ 16016 h 57311"/>
                    <a:gd name="connsiteX1" fmla="*/ 68263 w 169899"/>
                    <a:gd name="connsiteY1" fmla="*/ 41416 h 57311"/>
                    <a:gd name="connsiteX2" fmla="*/ 131763 w 169899"/>
                    <a:gd name="connsiteY2" fmla="*/ 52528 h 57311"/>
                    <a:gd name="connsiteX3" fmla="*/ 169863 w 169899"/>
                    <a:gd name="connsiteY3" fmla="*/ 57291 h 57311"/>
                    <a:gd name="connsiteX4" fmla="*/ 138113 w 169899"/>
                    <a:gd name="connsiteY4" fmla="*/ 50941 h 57311"/>
                    <a:gd name="connsiteX5" fmla="*/ 106363 w 169899"/>
                    <a:gd name="connsiteY5" fmla="*/ 28716 h 57311"/>
                    <a:gd name="connsiteX6" fmla="*/ 58738 w 169899"/>
                    <a:gd name="connsiteY6" fmla="*/ 141 h 57311"/>
                    <a:gd name="connsiteX7" fmla="*/ 95250 w 169899"/>
                    <a:gd name="connsiteY7" fmla="*/ 41416 h 57311"/>
                    <a:gd name="connsiteX8" fmla="*/ 68263 w 169899"/>
                    <a:gd name="connsiteY8" fmla="*/ 39828 h 57311"/>
                    <a:gd name="connsiteX9" fmla="*/ 0 w 169899"/>
                    <a:gd name="connsiteY9" fmla="*/ 16016 h 5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899" h="57311">
                      <a:moveTo>
                        <a:pt x="0" y="16016"/>
                      </a:moveTo>
                      <a:cubicBezTo>
                        <a:pt x="0" y="16281"/>
                        <a:pt x="46302" y="35331"/>
                        <a:pt x="68263" y="41416"/>
                      </a:cubicBezTo>
                      <a:cubicBezTo>
                        <a:pt x="90224" y="47501"/>
                        <a:pt x="114830" y="49882"/>
                        <a:pt x="131763" y="52528"/>
                      </a:cubicBezTo>
                      <a:cubicBezTo>
                        <a:pt x="148696" y="55174"/>
                        <a:pt x="168805" y="57556"/>
                        <a:pt x="169863" y="57291"/>
                      </a:cubicBezTo>
                      <a:cubicBezTo>
                        <a:pt x="170921" y="57027"/>
                        <a:pt x="148696" y="55704"/>
                        <a:pt x="138113" y="50941"/>
                      </a:cubicBezTo>
                      <a:cubicBezTo>
                        <a:pt x="127530" y="46179"/>
                        <a:pt x="119592" y="37183"/>
                        <a:pt x="106363" y="28716"/>
                      </a:cubicBezTo>
                      <a:cubicBezTo>
                        <a:pt x="93134" y="20249"/>
                        <a:pt x="60590" y="-1976"/>
                        <a:pt x="58738" y="141"/>
                      </a:cubicBezTo>
                      <a:cubicBezTo>
                        <a:pt x="56886" y="2258"/>
                        <a:pt x="93663" y="34802"/>
                        <a:pt x="95250" y="41416"/>
                      </a:cubicBezTo>
                      <a:cubicBezTo>
                        <a:pt x="96837" y="48030"/>
                        <a:pt x="78317" y="43268"/>
                        <a:pt x="68263" y="39828"/>
                      </a:cubicBezTo>
                      <a:lnTo>
                        <a:pt x="0" y="16016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AF7EA234-DE1C-47B4-A68D-F5B73361E27D}"/>
                    </a:ext>
                  </a:extLst>
                </p:cNvPr>
                <p:cNvSpPr/>
                <p:nvPr/>
              </p:nvSpPr>
              <p:spPr>
                <a:xfrm>
                  <a:off x="4559967" y="2030289"/>
                  <a:ext cx="50154" cy="122444"/>
                </a:xfrm>
                <a:custGeom>
                  <a:avLst/>
                  <a:gdLst>
                    <a:gd name="connsiteX0" fmla="*/ 50133 w 50154"/>
                    <a:gd name="connsiteY0" fmla="*/ 124 h 122444"/>
                    <a:gd name="connsiteX1" fmla="*/ 2508 w 50154"/>
                    <a:gd name="connsiteY1" fmla="*/ 33461 h 122444"/>
                    <a:gd name="connsiteX2" fmla="*/ 8858 w 50154"/>
                    <a:gd name="connsiteY2" fmla="*/ 60449 h 122444"/>
                    <a:gd name="connsiteX3" fmla="*/ 27908 w 50154"/>
                    <a:gd name="connsiteY3" fmla="*/ 122361 h 122444"/>
                    <a:gd name="connsiteX4" fmla="*/ 8858 w 50154"/>
                    <a:gd name="connsiteY4" fmla="*/ 46161 h 122444"/>
                    <a:gd name="connsiteX5" fmla="*/ 50133 w 50154"/>
                    <a:gd name="connsiteY5" fmla="*/ 124 h 12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54" h="122444">
                      <a:moveTo>
                        <a:pt x="50133" y="124"/>
                      </a:moveTo>
                      <a:cubicBezTo>
                        <a:pt x="49075" y="-1993"/>
                        <a:pt x="9387" y="23407"/>
                        <a:pt x="2508" y="33461"/>
                      </a:cubicBezTo>
                      <a:cubicBezTo>
                        <a:pt x="-4371" y="43515"/>
                        <a:pt x="4625" y="45632"/>
                        <a:pt x="8858" y="60449"/>
                      </a:cubicBezTo>
                      <a:cubicBezTo>
                        <a:pt x="13091" y="75266"/>
                        <a:pt x="27908" y="124742"/>
                        <a:pt x="27908" y="122361"/>
                      </a:cubicBezTo>
                      <a:cubicBezTo>
                        <a:pt x="27908" y="119980"/>
                        <a:pt x="5418" y="65211"/>
                        <a:pt x="8858" y="46161"/>
                      </a:cubicBezTo>
                      <a:cubicBezTo>
                        <a:pt x="12298" y="27111"/>
                        <a:pt x="51191" y="2241"/>
                        <a:pt x="50133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CD7AD27B-4840-435B-9FD5-2C20DD2EECFB}"/>
                    </a:ext>
                  </a:extLst>
                </p:cNvPr>
                <p:cNvSpPr/>
                <p:nvPr/>
              </p:nvSpPr>
              <p:spPr>
                <a:xfrm>
                  <a:off x="4584612" y="2066907"/>
                  <a:ext cx="56044" cy="56796"/>
                </a:xfrm>
                <a:custGeom>
                  <a:avLst/>
                  <a:gdLst>
                    <a:gd name="connsiteX0" fmla="*/ 88 w 56044"/>
                    <a:gd name="connsiteY0" fmla="*/ 18 h 56796"/>
                    <a:gd name="connsiteX1" fmla="*/ 54063 w 56044"/>
                    <a:gd name="connsiteY1" fmla="*/ 53993 h 56796"/>
                    <a:gd name="connsiteX2" fmla="*/ 41363 w 56044"/>
                    <a:gd name="connsiteY2" fmla="*/ 47643 h 56796"/>
                    <a:gd name="connsiteX3" fmla="*/ 88 w 56044"/>
                    <a:gd name="connsiteY3" fmla="*/ 18 h 5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044" h="56796">
                      <a:moveTo>
                        <a:pt x="88" y="18"/>
                      </a:moveTo>
                      <a:cubicBezTo>
                        <a:pt x="2205" y="1076"/>
                        <a:pt x="47184" y="46055"/>
                        <a:pt x="54063" y="53993"/>
                      </a:cubicBezTo>
                      <a:cubicBezTo>
                        <a:pt x="60942" y="61931"/>
                        <a:pt x="48242" y="50818"/>
                        <a:pt x="41363" y="47643"/>
                      </a:cubicBezTo>
                      <a:cubicBezTo>
                        <a:pt x="34484" y="44468"/>
                        <a:pt x="-2029" y="-1040"/>
                        <a:pt x="88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フリーフォーム: 図形 231">
                  <a:extLst>
                    <a:ext uri="{FF2B5EF4-FFF2-40B4-BE49-F238E27FC236}">
                      <a16:creationId xmlns:a16="http://schemas.microsoft.com/office/drawing/2014/main" id="{E9DEEB75-6720-423B-9BE8-59525329A5C6}"/>
                    </a:ext>
                  </a:extLst>
                </p:cNvPr>
                <p:cNvSpPr/>
                <p:nvPr/>
              </p:nvSpPr>
              <p:spPr>
                <a:xfrm>
                  <a:off x="4601920" y="2033574"/>
                  <a:ext cx="172035" cy="100350"/>
                </a:xfrm>
                <a:custGeom>
                  <a:avLst/>
                  <a:gdLst>
                    <a:gd name="connsiteX0" fmla="*/ 243 w 172035"/>
                    <a:gd name="connsiteY0" fmla="*/ 14 h 100350"/>
                    <a:gd name="connsiteX1" fmla="*/ 92318 w 172035"/>
                    <a:gd name="connsiteY1" fmla="*/ 22239 h 100350"/>
                    <a:gd name="connsiteX2" fmla="*/ 122480 w 172035"/>
                    <a:gd name="connsiteY2" fmla="*/ 50814 h 100350"/>
                    <a:gd name="connsiteX3" fmla="*/ 171693 w 172035"/>
                    <a:gd name="connsiteY3" fmla="*/ 100026 h 100350"/>
                    <a:gd name="connsiteX4" fmla="*/ 141530 w 172035"/>
                    <a:gd name="connsiteY4" fmla="*/ 69864 h 100350"/>
                    <a:gd name="connsiteX5" fmla="*/ 89143 w 172035"/>
                    <a:gd name="connsiteY5" fmla="*/ 25414 h 100350"/>
                    <a:gd name="connsiteX6" fmla="*/ 87555 w 172035"/>
                    <a:gd name="connsiteY6" fmla="*/ 31764 h 100350"/>
                    <a:gd name="connsiteX7" fmla="*/ 65330 w 172035"/>
                    <a:gd name="connsiteY7" fmla="*/ 25414 h 100350"/>
                    <a:gd name="connsiteX8" fmla="*/ 243 w 172035"/>
                    <a:gd name="connsiteY8" fmla="*/ 14 h 10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035" h="100350">
                      <a:moveTo>
                        <a:pt x="243" y="14"/>
                      </a:moveTo>
                      <a:cubicBezTo>
                        <a:pt x="4741" y="-515"/>
                        <a:pt x="71945" y="13772"/>
                        <a:pt x="92318" y="22239"/>
                      </a:cubicBezTo>
                      <a:cubicBezTo>
                        <a:pt x="112691" y="30706"/>
                        <a:pt x="109251" y="37850"/>
                        <a:pt x="122480" y="50814"/>
                      </a:cubicBezTo>
                      <a:cubicBezTo>
                        <a:pt x="135709" y="63778"/>
                        <a:pt x="171693" y="100026"/>
                        <a:pt x="171693" y="100026"/>
                      </a:cubicBezTo>
                      <a:cubicBezTo>
                        <a:pt x="174868" y="103201"/>
                        <a:pt x="155288" y="82299"/>
                        <a:pt x="141530" y="69864"/>
                      </a:cubicBezTo>
                      <a:cubicBezTo>
                        <a:pt x="127772" y="57429"/>
                        <a:pt x="98139" y="31764"/>
                        <a:pt x="89143" y="25414"/>
                      </a:cubicBezTo>
                      <a:cubicBezTo>
                        <a:pt x="80147" y="19064"/>
                        <a:pt x="91524" y="31764"/>
                        <a:pt x="87555" y="31764"/>
                      </a:cubicBezTo>
                      <a:cubicBezTo>
                        <a:pt x="83586" y="31764"/>
                        <a:pt x="75649" y="28854"/>
                        <a:pt x="65330" y="25414"/>
                      </a:cubicBezTo>
                      <a:cubicBezTo>
                        <a:pt x="55011" y="21974"/>
                        <a:pt x="-4255" y="543"/>
                        <a:pt x="243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フリーフォーム: 図形 232">
                  <a:extLst>
                    <a:ext uri="{FF2B5EF4-FFF2-40B4-BE49-F238E27FC236}">
                      <a16:creationId xmlns:a16="http://schemas.microsoft.com/office/drawing/2014/main" id="{1184F56B-9866-41BF-A84E-B60768700C51}"/>
                    </a:ext>
                  </a:extLst>
                </p:cNvPr>
                <p:cNvSpPr/>
                <p:nvPr/>
              </p:nvSpPr>
              <p:spPr>
                <a:xfrm>
                  <a:off x="4695634" y="2059954"/>
                  <a:ext cx="73294" cy="70916"/>
                </a:xfrm>
                <a:custGeom>
                  <a:avLst/>
                  <a:gdLst>
                    <a:gd name="connsiteX0" fmla="*/ 191 w 73294"/>
                    <a:gd name="connsiteY0" fmla="*/ 621 h 70916"/>
                    <a:gd name="connsiteX1" fmla="*/ 70041 w 73294"/>
                    <a:gd name="connsiteY1" fmla="*/ 68884 h 70916"/>
                    <a:gd name="connsiteX2" fmla="*/ 60516 w 73294"/>
                    <a:gd name="connsiteY2" fmla="*/ 51421 h 70916"/>
                    <a:gd name="connsiteX3" fmla="*/ 49404 w 73294"/>
                    <a:gd name="connsiteY3" fmla="*/ 35546 h 70916"/>
                    <a:gd name="connsiteX4" fmla="*/ 191 w 73294"/>
                    <a:gd name="connsiteY4" fmla="*/ 621 h 7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94" h="70916">
                      <a:moveTo>
                        <a:pt x="191" y="621"/>
                      </a:moveTo>
                      <a:cubicBezTo>
                        <a:pt x="3631" y="6177"/>
                        <a:pt x="59987" y="60417"/>
                        <a:pt x="70041" y="68884"/>
                      </a:cubicBezTo>
                      <a:cubicBezTo>
                        <a:pt x="80095" y="77351"/>
                        <a:pt x="63956" y="56977"/>
                        <a:pt x="60516" y="51421"/>
                      </a:cubicBezTo>
                      <a:cubicBezTo>
                        <a:pt x="57077" y="45865"/>
                        <a:pt x="58135" y="42690"/>
                        <a:pt x="49404" y="35546"/>
                      </a:cubicBezTo>
                      <a:cubicBezTo>
                        <a:pt x="40673" y="28402"/>
                        <a:pt x="-3249" y="-4935"/>
                        <a:pt x="191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7" name="フリーフォーム: 図形 236">
                  <a:extLst>
                    <a:ext uri="{FF2B5EF4-FFF2-40B4-BE49-F238E27FC236}">
                      <a16:creationId xmlns:a16="http://schemas.microsoft.com/office/drawing/2014/main" id="{E98D607D-7460-4CAE-847F-6A97961F1056}"/>
                    </a:ext>
                  </a:extLst>
                </p:cNvPr>
                <p:cNvSpPr/>
                <p:nvPr/>
              </p:nvSpPr>
              <p:spPr>
                <a:xfrm>
                  <a:off x="4673532" y="2095345"/>
                  <a:ext cx="97041" cy="58161"/>
                </a:xfrm>
                <a:custGeom>
                  <a:avLst/>
                  <a:gdLst>
                    <a:gd name="connsiteX0" fmla="*/ 68 w 97041"/>
                    <a:gd name="connsiteY0" fmla="*/ 155 h 58161"/>
                    <a:gd name="connsiteX1" fmla="*/ 54043 w 97041"/>
                    <a:gd name="connsiteY1" fmla="*/ 57305 h 58161"/>
                    <a:gd name="connsiteX2" fmla="*/ 96906 w 97041"/>
                    <a:gd name="connsiteY2" fmla="*/ 35080 h 58161"/>
                    <a:gd name="connsiteX3" fmla="*/ 66743 w 97041"/>
                    <a:gd name="connsiteY3" fmla="*/ 43018 h 58161"/>
                    <a:gd name="connsiteX4" fmla="*/ 42931 w 97041"/>
                    <a:gd name="connsiteY4" fmla="*/ 39843 h 58161"/>
                    <a:gd name="connsiteX5" fmla="*/ 68 w 97041"/>
                    <a:gd name="connsiteY5" fmla="*/ 155 h 5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41" h="58161">
                      <a:moveTo>
                        <a:pt x="68" y="155"/>
                      </a:moveTo>
                      <a:cubicBezTo>
                        <a:pt x="1920" y="3065"/>
                        <a:pt x="37903" y="51484"/>
                        <a:pt x="54043" y="57305"/>
                      </a:cubicBezTo>
                      <a:cubicBezTo>
                        <a:pt x="70183" y="63126"/>
                        <a:pt x="94789" y="37461"/>
                        <a:pt x="96906" y="35080"/>
                      </a:cubicBezTo>
                      <a:cubicBezTo>
                        <a:pt x="99023" y="32699"/>
                        <a:pt x="75739" y="42224"/>
                        <a:pt x="66743" y="43018"/>
                      </a:cubicBezTo>
                      <a:cubicBezTo>
                        <a:pt x="57747" y="43812"/>
                        <a:pt x="51133" y="43547"/>
                        <a:pt x="42931" y="39843"/>
                      </a:cubicBezTo>
                      <a:cubicBezTo>
                        <a:pt x="34729" y="36139"/>
                        <a:pt x="-1784" y="-2755"/>
                        <a:pt x="68" y="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3EC53D34-A67A-43E9-91DA-C62B4BDECA22}"/>
                    </a:ext>
                  </a:extLst>
                </p:cNvPr>
                <p:cNvSpPr/>
                <p:nvPr/>
              </p:nvSpPr>
              <p:spPr>
                <a:xfrm>
                  <a:off x="4673490" y="2074848"/>
                  <a:ext cx="63744" cy="73062"/>
                </a:xfrm>
                <a:custGeom>
                  <a:avLst/>
                  <a:gdLst>
                    <a:gd name="connsiteX0" fmla="*/ 63610 w 63744"/>
                    <a:gd name="connsiteY0" fmla="*/ 73040 h 73062"/>
                    <a:gd name="connsiteX1" fmla="*/ 20748 w 63744"/>
                    <a:gd name="connsiteY1" fmla="*/ 44465 h 73062"/>
                    <a:gd name="connsiteX2" fmla="*/ 14398 w 63744"/>
                    <a:gd name="connsiteY2" fmla="*/ 22240 h 73062"/>
                    <a:gd name="connsiteX3" fmla="*/ 46148 w 63744"/>
                    <a:gd name="connsiteY3" fmla="*/ 15 h 73062"/>
                    <a:gd name="connsiteX4" fmla="*/ 6460 w 63744"/>
                    <a:gd name="connsiteY4" fmla="*/ 19065 h 73062"/>
                    <a:gd name="connsiteX5" fmla="*/ 4873 w 63744"/>
                    <a:gd name="connsiteY5" fmla="*/ 39702 h 73062"/>
                    <a:gd name="connsiteX6" fmla="*/ 63610 w 63744"/>
                    <a:gd name="connsiteY6" fmla="*/ 73040 h 7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744" h="73062">
                      <a:moveTo>
                        <a:pt x="63610" y="73040"/>
                      </a:moveTo>
                      <a:cubicBezTo>
                        <a:pt x="66256" y="73834"/>
                        <a:pt x="28950" y="52932"/>
                        <a:pt x="20748" y="44465"/>
                      </a:cubicBezTo>
                      <a:cubicBezTo>
                        <a:pt x="12546" y="35998"/>
                        <a:pt x="10165" y="29648"/>
                        <a:pt x="14398" y="22240"/>
                      </a:cubicBezTo>
                      <a:cubicBezTo>
                        <a:pt x="18631" y="14832"/>
                        <a:pt x="47471" y="544"/>
                        <a:pt x="46148" y="15"/>
                      </a:cubicBezTo>
                      <a:cubicBezTo>
                        <a:pt x="44825" y="-514"/>
                        <a:pt x="13339" y="12451"/>
                        <a:pt x="6460" y="19065"/>
                      </a:cubicBezTo>
                      <a:cubicBezTo>
                        <a:pt x="-419" y="25679"/>
                        <a:pt x="-3064" y="30177"/>
                        <a:pt x="4873" y="39702"/>
                      </a:cubicBezTo>
                      <a:cubicBezTo>
                        <a:pt x="12810" y="49227"/>
                        <a:pt x="60964" y="72246"/>
                        <a:pt x="63610" y="73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C8E8D508-7D24-435E-9208-E0613DEA1715}"/>
                    </a:ext>
                  </a:extLst>
                </p:cNvPr>
                <p:cNvSpPr/>
                <p:nvPr/>
              </p:nvSpPr>
              <p:spPr>
                <a:xfrm>
                  <a:off x="4574226" y="1944658"/>
                  <a:ext cx="29673" cy="92163"/>
                </a:xfrm>
                <a:custGeom>
                  <a:avLst/>
                  <a:gdLst>
                    <a:gd name="connsiteX0" fmla="*/ 7299 w 29673"/>
                    <a:gd name="connsiteY0" fmla="*/ 30 h 92163"/>
                    <a:gd name="connsiteX1" fmla="*/ 949 w 29673"/>
                    <a:gd name="connsiteY1" fmla="*/ 55592 h 92163"/>
                    <a:gd name="connsiteX2" fmla="*/ 29524 w 29673"/>
                    <a:gd name="connsiteY2" fmla="*/ 92105 h 92163"/>
                    <a:gd name="connsiteX3" fmla="*/ 12062 w 29673"/>
                    <a:gd name="connsiteY3" fmla="*/ 63530 h 92163"/>
                    <a:gd name="connsiteX4" fmla="*/ 7299 w 29673"/>
                    <a:gd name="connsiteY4" fmla="*/ 30 h 92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73" h="92163">
                      <a:moveTo>
                        <a:pt x="7299" y="30"/>
                      </a:moveTo>
                      <a:cubicBezTo>
                        <a:pt x="5447" y="-1293"/>
                        <a:pt x="-2755" y="40246"/>
                        <a:pt x="949" y="55592"/>
                      </a:cubicBezTo>
                      <a:cubicBezTo>
                        <a:pt x="4653" y="70938"/>
                        <a:pt x="27672" y="90782"/>
                        <a:pt x="29524" y="92105"/>
                      </a:cubicBezTo>
                      <a:cubicBezTo>
                        <a:pt x="31376" y="93428"/>
                        <a:pt x="15502" y="71997"/>
                        <a:pt x="12062" y="63530"/>
                      </a:cubicBezTo>
                      <a:cubicBezTo>
                        <a:pt x="8622" y="55063"/>
                        <a:pt x="9151" y="1353"/>
                        <a:pt x="7299" y="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148C8F34-51BE-4DC5-ACFD-B90DBFA99BF6}"/>
                    </a:ext>
                  </a:extLst>
                </p:cNvPr>
                <p:cNvSpPr/>
                <p:nvPr/>
              </p:nvSpPr>
              <p:spPr>
                <a:xfrm>
                  <a:off x="4581524" y="1919155"/>
                  <a:ext cx="160388" cy="60503"/>
                </a:xfrm>
                <a:custGeom>
                  <a:avLst/>
                  <a:gdLst>
                    <a:gd name="connsiteX0" fmla="*/ 160339 w 160388"/>
                    <a:gd name="connsiteY0" fmla="*/ 60458 h 60503"/>
                    <a:gd name="connsiteX1" fmla="*/ 109539 w 160388"/>
                    <a:gd name="connsiteY1" fmla="*/ 17595 h 60503"/>
                    <a:gd name="connsiteX2" fmla="*/ 68264 w 160388"/>
                    <a:gd name="connsiteY2" fmla="*/ 133 h 60503"/>
                    <a:gd name="connsiteX3" fmla="*/ 1 w 160388"/>
                    <a:gd name="connsiteY3" fmla="*/ 25533 h 60503"/>
                    <a:gd name="connsiteX4" fmla="*/ 66676 w 160388"/>
                    <a:gd name="connsiteY4" fmla="*/ 6483 h 60503"/>
                    <a:gd name="connsiteX5" fmla="*/ 100014 w 160388"/>
                    <a:gd name="connsiteY5" fmla="*/ 25533 h 60503"/>
                    <a:gd name="connsiteX6" fmla="*/ 160339 w 160388"/>
                    <a:gd name="connsiteY6" fmla="*/ 60458 h 6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388" h="60503">
                      <a:moveTo>
                        <a:pt x="160339" y="60458"/>
                      </a:moveTo>
                      <a:cubicBezTo>
                        <a:pt x="161926" y="59135"/>
                        <a:pt x="124885" y="27649"/>
                        <a:pt x="109539" y="17595"/>
                      </a:cubicBezTo>
                      <a:cubicBezTo>
                        <a:pt x="94193" y="7541"/>
                        <a:pt x="86520" y="-1190"/>
                        <a:pt x="68264" y="133"/>
                      </a:cubicBezTo>
                      <a:cubicBezTo>
                        <a:pt x="50008" y="1456"/>
                        <a:pt x="266" y="24475"/>
                        <a:pt x="1" y="25533"/>
                      </a:cubicBezTo>
                      <a:cubicBezTo>
                        <a:pt x="-264" y="26591"/>
                        <a:pt x="50007" y="6483"/>
                        <a:pt x="66676" y="6483"/>
                      </a:cubicBezTo>
                      <a:cubicBezTo>
                        <a:pt x="83345" y="6483"/>
                        <a:pt x="100014" y="25533"/>
                        <a:pt x="100014" y="25533"/>
                      </a:cubicBezTo>
                      <a:cubicBezTo>
                        <a:pt x="115360" y="33735"/>
                        <a:pt x="158752" y="61781"/>
                        <a:pt x="160339" y="604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CB74000A-B74C-4928-BE76-B1459C534566}"/>
                    </a:ext>
                  </a:extLst>
                </p:cNvPr>
                <p:cNvSpPr/>
                <p:nvPr/>
              </p:nvSpPr>
              <p:spPr>
                <a:xfrm>
                  <a:off x="4613088" y="1981738"/>
                  <a:ext cx="107199" cy="99605"/>
                </a:xfrm>
                <a:custGeom>
                  <a:avLst/>
                  <a:gdLst>
                    <a:gd name="connsiteX0" fmla="*/ 187 w 107199"/>
                    <a:gd name="connsiteY0" fmla="*/ 1050 h 99605"/>
                    <a:gd name="connsiteX1" fmla="*/ 66862 w 107199"/>
                    <a:gd name="connsiteY1" fmla="*/ 47087 h 99605"/>
                    <a:gd name="connsiteX2" fmla="*/ 106550 w 107199"/>
                    <a:gd name="connsiteY2" fmla="*/ 99475 h 99605"/>
                    <a:gd name="connsiteX3" fmla="*/ 90675 w 107199"/>
                    <a:gd name="connsiteY3" fmla="*/ 61375 h 99605"/>
                    <a:gd name="connsiteX4" fmla="*/ 79562 w 107199"/>
                    <a:gd name="connsiteY4" fmla="*/ 42325 h 99605"/>
                    <a:gd name="connsiteX5" fmla="*/ 47812 w 107199"/>
                    <a:gd name="connsiteY5" fmla="*/ 16925 h 99605"/>
                    <a:gd name="connsiteX6" fmla="*/ 187 w 107199"/>
                    <a:gd name="connsiteY6" fmla="*/ 1050 h 9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199" h="99605">
                      <a:moveTo>
                        <a:pt x="187" y="1050"/>
                      </a:moveTo>
                      <a:cubicBezTo>
                        <a:pt x="3362" y="6077"/>
                        <a:pt x="49135" y="30683"/>
                        <a:pt x="66862" y="47087"/>
                      </a:cubicBezTo>
                      <a:cubicBezTo>
                        <a:pt x="84589" y="63491"/>
                        <a:pt x="102581" y="97094"/>
                        <a:pt x="106550" y="99475"/>
                      </a:cubicBezTo>
                      <a:cubicBezTo>
                        <a:pt x="110519" y="101856"/>
                        <a:pt x="95173" y="70900"/>
                        <a:pt x="90675" y="61375"/>
                      </a:cubicBezTo>
                      <a:cubicBezTo>
                        <a:pt x="86177" y="51850"/>
                        <a:pt x="86706" y="49733"/>
                        <a:pt x="79562" y="42325"/>
                      </a:cubicBezTo>
                      <a:cubicBezTo>
                        <a:pt x="72418" y="34917"/>
                        <a:pt x="60512" y="23540"/>
                        <a:pt x="47812" y="16925"/>
                      </a:cubicBezTo>
                      <a:cubicBezTo>
                        <a:pt x="35112" y="10310"/>
                        <a:pt x="-2988" y="-3977"/>
                        <a:pt x="187" y="1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2" name="フリーフォーム: 図形 241">
                  <a:extLst>
                    <a:ext uri="{FF2B5EF4-FFF2-40B4-BE49-F238E27FC236}">
                      <a16:creationId xmlns:a16="http://schemas.microsoft.com/office/drawing/2014/main" id="{DFC32C3B-B880-4A86-A0FA-A85843BB8406}"/>
                    </a:ext>
                  </a:extLst>
                </p:cNvPr>
                <p:cNvSpPr/>
                <p:nvPr/>
              </p:nvSpPr>
              <p:spPr>
                <a:xfrm>
                  <a:off x="4693588" y="1989130"/>
                  <a:ext cx="89550" cy="100173"/>
                </a:xfrm>
                <a:custGeom>
                  <a:avLst/>
                  <a:gdLst>
                    <a:gd name="connsiteX0" fmla="*/ 89550 w 89550"/>
                    <a:gd name="connsiteY0" fmla="*/ 100020 h 100173"/>
                    <a:gd name="connsiteX1" fmla="*/ 18112 w 89550"/>
                    <a:gd name="connsiteY1" fmla="*/ 77795 h 100173"/>
                    <a:gd name="connsiteX2" fmla="*/ 11762 w 89550"/>
                    <a:gd name="connsiteY2" fmla="*/ 22233 h 100173"/>
                    <a:gd name="connsiteX3" fmla="*/ 5412 w 89550"/>
                    <a:gd name="connsiteY3" fmla="*/ 9533 h 100173"/>
                    <a:gd name="connsiteX4" fmla="*/ 43512 w 89550"/>
                    <a:gd name="connsiteY4" fmla="*/ 8 h 100173"/>
                    <a:gd name="connsiteX5" fmla="*/ 2237 w 89550"/>
                    <a:gd name="connsiteY5" fmla="*/ 11120 h 100173"/>
                    <a:gd name="connsiteX6" fmla="*/ 7000 w 89550"/>
                    <a:gd name="connsiteY6" fmla="*/ 52395 h 100173"/>
                    <a:gd name="connsiteX7" fmla="*/ 19700 w 89550"/>
                    <a:gd name="connsiteY7" fmla="*/ 85733 h 100173"/>
                    <a:gd name="connsiteX8" fmla="*/ 89550 w 89550"/>
                    <a:gd name="connsiteY8" fmla="*/ 100020 h 100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50" h="100173">
                      <a:moveTo>
                        <a:pt x="89550" y="100020"/>
                      </a:moveTo>
                      <a:cubicBezTo>
                        <a:pt x="89285" y="98697"/>
                        <a:pt x="31077" y="90759"/>
                        <a:pt x="18112" y="77795"/>
                      </a:cubicBezTo>
                      <a:cubicBezTo>
                        <a:pt x="5147" y="64831"/>
                        <a:pt x="13879" y="33610"/>
                        <a:pt x="11762" y="22233"/>
                      </a:cubicBezTo>
                      <a:cubicBezTo>
                        <a:pt x="9645" y="10856"/>
                        <a:pt x="120" y="13237"/>
                        <a:pt x="5412" y="9533"/>
                      </a:cubicBezTo>
                      <a:cubicBezTo>
                        <a:pt x="10704" y="5829"/>
                        <a:pt x="44041" y="-257"/>
                        <a:pt x="43512" y="8"/>
                      </a:cubicBezTo>
                      <a:cubicBezTo>
                        <a:pt x="42983" y="272"/>
                        <a:pt x="8322" y="2389"/>
                        <a:pt x="2237" y="11120"/>
                      </a:cubicBezTo>
                      <a:cubicBezTo>
                        <a:pt x="-3848" y="19851"/>
                        <a:pt x="4090" y="39960"/>
                        <a:pt x="7000" y="52395"/>
                      </a:cubicBezTo>
                      <a:cubicBezTo>
                        <a:pt x="9910" y="64830"/>
                        <a:pt x="7794" y="77531"/>
                        <a:pt x="19700" y="85733"/>
                      </a:cubicBezTo>
                      <a:cubicBezTo>
                        <a:pt x="31606" y="93935"/>
                        <a:pt x="89815" y="101343"/>
                        <a:pt x="89550" y="1000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4" name="フリーフォーム: 図形 243">
                  <a:extLst>
                    <a:ext uri="{FF2B5EF4-FFF2-40B4-BE49-F238E27FC236}">
                      <a16:creationId xmlns:a16="http://schemas.microsoft.com/office/drawing/2014/main" id="{F696CDB5-32D6-4785-AFC3-849E22ADB6C4}"/>
                    </a:ext>
                  </a:extLst>
                </p:cNvPr>
                <p:cNvSpPr/>
                <p:nvPr/>
              </p:nvSpPr>
              <p:spPr>
                <a:xfrm>
                  <a:off x="4584688" y="1928215"/>
                  <a:ext cx="114515" cy="46688"/>
                </a:xfrm>
                <a:custGeom>
                  <a:avLst/>
                  <a:gdLst>
                    <a:gd name="connsiteX0" fmla="*/ 12 w 114515"/>
                    <a:gd name="connsiteY0" fmla="*/ 46635 h 46688"/>
                    <a:gd name="connsiteX1" fmla="*/ 52400 w 114515"/>
                    <a:gd name="connsiteY1" fmla="*/ 11710 h 46688"/>
                    <a:gd name="connsiteX2" fmla="*/ 114312 w 114515"/>
                    <a:gd name="connsiteY2" fmla="*/ 32348 h 46688"/>
                    <a:gd name="connsiteX3" fmla="*/ 71450 w 114515"/>
                    <a:gd name="connsiteY3" fmla="*/ 5360 h 46688"/>
                    <a:gd name="connsiteX4" fmla="*/ 47637 w 114515"/>
                    <a:gd name="connsiteY4" fmla="*/ 2185 h 46688"/>
                    <a:gd name="connsiteX5" fmla="*/ 12 w 114515"/>
                    <a:gd name="connsiteY5" fmla="*/ 46635 h 4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15" h="46688">
                      <a:moveTo>
                        <a:pt x="12" y="46635"/>
                      </a:moveTo>
                      <a:cubicBezTo>
                        <a:pt x="806" y="48222"/>
                        <a:pt x="33350" y="14091"/>
                        <a:pt x="52400" y="11710"/>
                      </a:cubicBezTo>
                      <a:cubicBezTo>
                        <a:pt x="71450" y="9329"/>
                        <a:pt x="111137" y="33406"/>
                        <a:pt x="114312" y="32348"/>
                      </a:cubicBezTo>
                      <a:cubicBezTo>
                        <a:pt x="117487" y="31290"/>
                        <a:pt x="82562" y="10387"/>
                        <a:pt x="71450" y="5360"/>
                      </a:cubicBezTo>
                      <a:cubicBezTo>
                        <a:pt x="60338" y="333"/>
                        <a:pt x="57427" y="-2048"/>
                        <a:pt x="47637" y="2185"/>
                      </a:cubicBezTo>
                      <a:cubicBezTo>
                        <a:pt x="37847" y="6418"/>
                        <a:pt x="-782" y="45048"/>
                        <a:pt x="12" y="466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5" name="フリーフォーム: 図形 244">
                  <a:extLst>
                    <a:ext uri="{FF2B5EF4-FFF2-40B4-BE49-F238E27FC236}">
                      <a16:creationId xmlns:a16="http://schemas.microsoft.com/office/drawing/2014/main" id="{2D8ADB95-DA20-40CB-B099-EED84A6C99CC}"/>
                    </a:ext>
                  </a:extLst>
                </p:cNvPr>
                <p:cNvSpPr/>
                <p:nvPr/>
              </p:nvSpPr>
              <p:spPr>
                <a:xfrm>
                  <a:off x="4719520" y="1960561"/>
                  <a:ext cx="103343" cy="46044"/>
                </a:xfrm>
                <a:custGeom>
                  <a:avLst/>
                  <a:gdLst>
                    <a:gd name="connsiteX0" fmla="*/ 103305 w 103343"/>
                    <a:gd name="connsiteY0" fmla="*/ 46039 h 46044"/>
                    <a:gd name="connsiteX1" fmla="*/ 30280 w 103343"/>
                    <a:gd name="connsiteY1" fmla="*/ 26989 h 46044"/>
                    <a:gd name="connsiteX2" fmla="*/ 118 w 103343"/>
                    <a:gd name="connsiteY2" fmla="*/ 2 h 46044"/>
                    <a:gd name="connsiteX3" fmla="*/ 39805 w 103343"/>
                    <a:gd name="connsiteY3" fmla="*/ 28577 h 46044"/>
                    <a:gd name="connsiteX4" fmla="*/ 103305 w 103343"/>
                    <a:gd name="connsiteY4" fmla="*/ 46039 h 4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43" h="46044">
                      <a:moveTo>
                        <a:pt x="103305" y="46039"/>
                      </a:moveTo>
                      <a:cubicBezTo>
                        <a:pt x="101717" y="45774"/>
                        <a:pt x="47478" y="34662"/>
                        <a:pt x="30280" y="26989"/>
                      </a:cubicBezTo>
                      <a:cubicBezTo>
                        <a:pt x="13082" y="19316"/>
                        <a:pt x="-1470" y="-263"/>
                        <a:pt x="118" y="2"/>
                      </a:cubicBezTo>
                      <a:cubicBezTo>
                        <a:pt x="1705" y="267"/>
                        <a:pt x="22343" y="20375"/>
                        <a:pt x="39805" y="28577"/>
                      </a:cubicBezTo>
                      <a:cubicBezTo>
                        <a:pt x="57267" y="36779"/>
                        <a:pt x="104893" y="46304"/>
                        <a:pt x="103305" y="460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D9FC1B1D-7DCA-4DC4-9D3E-54253D53DF33}"/>
                    </a:ext>
                  </a:extLst>
                </p:cNvPr>
                <p:cNvSpPr/>
                <p:nvPr/>
              </p:nvSpPr>
              <p:spPr>
                <a:xfrm>
                  <a:off x="4580414" y="1984028"/>
                  <a:ext cx="123463" cy="66238"/>
                </a:xfrm>
                <a:custGeom>
                  <a:avLst/>
                  <a:gdLst>
                    <a:gd name="connsiteX0" fmla="*/ 2699 w 123463"/>
                    <a:gd name="connsiteY0" fmla="*/ 1935 h 66238"/>
                    <a:gd name="connsiteX1" fmla="*/ 66199 w 123463"/>
                    <a:gd name="connsiteY1" fmla="*/ 14635 h 66238"/>
                    <a:gd name="connsiteX2" fmla="*/ 123349 w 123463"/>
                    <a:gd name="connsiteY2" fmla="*/ 63847 h 66238"/>
                    <a:gd name="connsiteX3" fmla="*/ 82074 w 123463"/>
                    <a:gd name="connsiteY3" fmla="*/ 59085 h 66238"/>
                    <a:gd name="connsiteX4" fmla="*/ 18574 w 123463"/>
                    <a:gd name="connsiteY4" fmla="*/ 49560 h 66238"/>
                    <a:gd name="connsiteX5" fmla="*/ 2699 w 123463"/>
                    <a:gd name="connsiteY5" fmla="*/ 1935 h 66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63" h="66238">
                      <a:moveTo>
                        <a:pt x="2699" y="1935"/>
                      </a:moveTo>
                      <a:cubicBezTo>
                        <a:pt x="10636" y="-3886"/>
                        <a:pt x="46091" y="4316"/>
                        <a:pt x="66199" y="14635"/>
                      </a:cubicBezTo>
                      <a:cubicBezTo>
                        <a:pt x="86307" y="24954"/>
                        <a:pt x="120703" y="56439"/>
                        <a:pt x="123349" y="63847"/>
                      </a:cubicBezTo>
                      <a:cubicBezTo>
                        <a:pt x="125995" y="71255"/>
                        <a:pt x="82074" y="59085"/>
                        <a:pt x="82074" y="59085"/>
                      </a:cubicBezTo>
                      <a:cubicBezTo>
                        <a:pt x="64612" y="56704"/>
                        <a:pt x="31539" y="54852"/>
                        <a:pt x="18574" y="49560"/>
                      </a:cubicBezTo>
                      <a:cubicBezTo>
                        <a:pt x="5609" y="44268"/>
                        <a:pt x="-5238" y="7756"/>
                        <a:pt x="2699" y="19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699C416F-37ED-4127-9F46-AD6E2AF8825F}"/>
                    </a:ext>
                  </a:extLst>
                </p:cNvPr>
                <p:cNvSpPr/>
                <p:nvPr/>
              </p:nvSpPr>
              <p:spPr>
                <a:xfrm>
                  <a:off x="4546599" y="1771537"/>
                  <a:ext cx="96841" cy="152668"/>
                </a:xfrm>
                <a:custGeom>
                  <a:avLst/>
                  <a:gdLst>
                    <a:gd name="connsiteX0" fmla="*/ 1 w 96841"/>
                    <a:gd name="connsiteY0" fmla="*/ 113 h 152668"/>
                    <a:gd name="connsiteX1" fmla="*/ 57151 w 96841"/>
                    <a:gd name="connsiteY1" fmla="*/ 76313 h 152668"/>
                    <a:gd name="connsiteX2" fmla="*/ 96839 w 96841"/>
                    <a:gd name="connsiteY2" fmla="*/ 152513 h 152668"/>
                    <a:gd name="connsiteX3" fmla="*/ 55564 w 96841"/>
                    <a:gd name="connsiteY3" fmla="*/ 93776 h 152668"/>
                    <a:gd name="connsiteX4" fmla="*/ 1 w 96841"/>
                    <a:gd name="connsiteY4" fmla="*/ 113 h 15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841" h="152668">
                      <a:moveTo>
                        <a:pt x="1" y="113"/>
                      </a:moveTo>
                      <a:cubicBezTo>
                        <a:pt x="265" y="-2797"/>
                        <a:pt x="41011" y="50913"/>
                        <a:pt x="57151" y="76313"/>
                      </a:cubicBezTo>
                      <a:cubicBezTo>
                        <a:pt x="73291" y="101713"/>
                        <a:pt x="97103" y="149603"/>
                        <a:pt x="96839" y="152513"/>
                      </a:cubicBezTo>
                      <a:cubicBezTo>
                        <a:pt x="96575" y="155423"/>
                        <a:pt x="72762" y="116795"/>
                        <a:pt x="55564" y="93776"/>
                      </a:cubicBezTo>
                      <a:cubicBezTo>
                        <a:pt x="38366" y="70757"/>
                        <a:pt x="-263" y="3023"/>
                        <a:pt x="1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4E39EA36-491E-4B48-8709-8A4EF8E37E89}"/>
                    </a:ext>
                  </a:extLst>
                </p:cNvPr>
                <p:cNvSpPr/>
                <p:nvPr/>
              </p:nvSpPr>
              <p:spPr>
                <a:xfrm>
                  <a:off x="4451334" y="1674755"/>
                  <a:ext cx="101974" cy="125471"/>
                </a:xfrm>
                <a:custGeom>
                  <a:avLst/>
                  <a:gdLst>
                    <a:gd name="connsiteX0" fmla="*/ 16 w 101974"/>
                    <a:gd name="connsiteY0" fmla="*/ 58 h 125471"/>
                    <a:gd name="connsiteX1" fmla="*/ 66691 w 101974"/>
                    <a:gd name="connsiteY1" fmla="*/ 77845 h 125471"/>
                    <a:gd name="connsiteX2" fmla="*/ 101616 w 101974"/>
                    <a:gd name="connsiteY2" fmla="*/ 125470 h 125471"/>
                    <a:gd name="connsiteX3" fmla="*/ 84154 w 101974"/>
                    <a:gd name="connsiteY3" fmla="*/ 79433 h 125471"/>
                    <a:gd name="connsiteX4" fmla="*/ 73041 w 101974"/>
                    <a:gd name="connsiteY4" fmla="*/ 65145 h 125471"/>
                    <a:gd name="connsiteX5" fmla="*/ 16 w 101974"/>
                    <a:gd name="connsiteY5" fmla="*/ 58 h 12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74" h="125471">
                      <a:moveTo>
                        <a:pt x="16" y="58"/>
                      </a:moveTo>
                      <a:cubicBezTo>
                        <a:pt x="-1042" y="2175"/>
                        <a:pt x="49758" y="56943"/>
                        <a:pt x="66691" y="77845"/>
                      </a:cubicBezTo>
                      <a:cubicBezTo>
                        <a:pt x="83624" y="98747"/>
                        <a:pt x="98706" y="125205"/>
                        <a:pt x="101616" y="125470"/>
                      </a:cubicBezTo>
                      <a:cubicBezTo>
                        <a:pt x="104526" y="125735"/>
                        <a:pt x="88917" y="89487"/>
                        <a:pt x="84154" y="79433"/>
                      </a:cubicBezTo>
                      <a:cubicBezTo>
                        <a:pt x="79392" y="69379"/>
                        <a:pt x="84683" y="76258"/>
                        <a:pt x="73041" y="65145"/>
                      </a:cubicBezTo>
                      <a:cubicBezTo>
                        <a:pt x="61399" y="54033"/>
                        <a:pt x="1074" y="-2059"/>
                        <a:pt x="16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9" name="フリーフォーム: 図形 248">
                  <a:extLst>
                    <a:ext uri="{FF2B5EF4-FFF2-40B4-BE49-F238E27FC236}">
                      <a16:creationId xmlns:a16="http://schemas.microsoft.com/office/drawing/2014/main" id="{34B75AB7-88A3-4D42-AEF9-8D3B90EBBFA1}"/>
                    </a:ext>
                  </a:extLst>
                </p:cNvPr>
                <p:cNvSpPr/>
                <p:nvPr/>
              </p:nvSpPr>
              <p:spPr>
                <a:xfrm>
                  <a:off x="4440237" y="1636747"/>
                  <a:ext cx="179388" cy="115985"/>
                </a:xfrm>
                <a:custGeom>
                  <a:avLst/>
                  <a:gdLst>
                    <a:gd name="connsiteX0" fmla="*/ 179388 w 179388"/>
                    <a:gd name="connsiteY0" fmla="*/ 115853 h 115985"/>
                    <a:gd name="connsiteX1" fmla="*/ 115888 w 179388"/>
                    <a:gd name="connsiteY1" fmla="*/ 33303 h 115985"/>
                    <a:gd name="connsiteX2" fmla="*/ 73026 w 179388"/>
                    <a:gd name="connsiteY2" fmla="*/ 4728 h 115985"/>
                    <a:gd name="connsiteX3" fmla="*/ 49213 w 179388"/>
                    <a:gd name="connsiteY3" fmla="*/ 1553 h 115985"/>
                    <a:gd name="connsiteX4" fmla="*/ 1 w 179388"/>
                    <a:gd name="connsiteY4" fmla="*/ 20603 h 115985"/>
                    <a:gd name="connsiteX5" fmla="*/ 47626 w 179388"/>
                    <a:gd name="connsiteY5" fmla="*/ 15841 h 115985"/>
                    <a:gd name="connsiteX6" fmla="*/ 111126 w 179388"/>
                    <a:gd name="connsiteY6" fmla="*/ 36478 h 115985"/>
                    <a:gd name="connsiteX7" fmla="*/ 119063 w 179388"/>
                    <a:gd name="connsiteY7" fmla="*/ 44416 h 115985"/>
                    <a:gd name="connsiteX8" fmla="*/ 117476 w 179388"/>
                    <a:gd name="connsiteY8" fmla="*/ 52353 h 115985"/>
                    <a:gd name="connsiteX9" fmla="*/ 179388 w 179388"/>
                    <a:gd name="connsiteY9" fmla="*/ 115853 h 1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388" h="115985">
                      <a:moveTo>
                        <a:pt x="179388" y="115853"/>
                      </a:moveTo>
                      <a:cubicBezTo>
                        <a:pt x="179123" y="112678"/>
                        <a:pt x="133615" y="51824"/>
                        <a:pt x="115888" y="33303"/>
                      </a:cubicBezTo>
                      <a:cubicBezTo>
                        <a:pt x="98161" y="14782"/>
                        <a:pt x="84138" y="10020"/>
                        <a:pt x="73026" y="4728"/>
                      </a:cubicBezTo>
                      <a:cubicBezTo>
                        <a:pt x="61913" y="-564"/>
                        <a:pt x="61384" y="-1093"/>
                        <a:pt x="49213" y="1553"/>
                      </a:cubicBezTo>
                      <a:cubicBezTo>
                        <a:pt x="37042" y="4199"/>
                        <a:pt x="265" y="18222"/>
                        <a:pt x="1" y="20603"/>
                      </a:cubicBezTo>
                      <a:cubicBezTo>
                        <a:pt x="-263" y="22984"/>
                        <a:pt x="29105" y="13195"/>
                        <a:pt x="47626" y="15841"/>
                      </a:cubicBezTo>
                      <a:cubicBezTo>
                        <a:pt x="66147" y="18487"/>
                        <a:pt x="99220" y="31715"/>
                        <a:pt x="111126" y="36478"/>
                      </a:cubicBezTo>
                      <a:cubicBezTo>
                        <a:pt x="123032" y="41240"/>
                        <a:pt x="118005" y="41770"/>
                        <a:pt x="119063" y="44416"/>
                      </a:cubicBezTo>
                      <a:cubicBezTo>
                        <a:pt x="120121" y="47062"/>
                        <a:pt x="108745" y="40447"/>
                        <a:pt x="117476" y="52353"/>
                      </a:cubicBezTo>
                      <a:cubicBezTo>
                        <a:pt x="126207" y="64259"/>
                        <a:pt x="179653" y="119028"/>
                        <a:pt x="179388" y="1158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E9AC9747-36C4-415F-A249-C4AEA48BDE25}"/>
                    </a:ext>
                  </a:extLst>
                </p:cNvPr>
                <p:cNvSpPr/>
                <p:nvPr/>
              </p:nvSpPr>
              <p:spPr>
                <a:xfrm>
                  <a:off x="4617584" y="1751571"/>
                  <a:ext cx="178308" cy="220122"/>
                </a:xfrm>
                <a:custGeom>
                  <a:avLst/>
                  <a:gdLst>
                    <a:gd name="connsiteX0" fmla="*/ 2041 w 178308"/>
                    <a:gd name="connsiteY0" fmla="*/ 1029 h 220122"/>
                    <a:gd name="connsiteX1" fmla="*/ 90941 w 178308"/>
                    <a:gd name="connsiteY1" fmla="*/ 97867 h 220122"/>
                    <a:gd name="connsiteX2" fmla="*/ 141741 w 178308"/>
                    <a:gd name="connsiteY2" fmla="*/ 170892 h 220122"/>
                    <a:gd name="connsiteX3" fmla="*/ 178254 w 178308"/>
                    <a:gd name="connsiteY3" fmla="*/ 220104 h 220122"/>
                    <a:gd name="connsiteX4" fmla="*/ 133804 w 178308"/>
                    <a:gd name="connsiteY4" fmla="*/ 175654 h 220122"/>
                    <a:gd name="connsiteX5" fmla="*/ 76654 w 178308"/>
                    <a:gd name="connsiteY5" fmla="*/ 96279 h 220122"/>
                    <a:gd name="connsiteX6" fmla="*/ 30616 w 178308"/>
                    <a:gd name="connsiteY6" fmla="*/ 48654 h 220122"/>
                    <a:gd name="connsiteX7" fmla="*/ 2041 w 178308"/>
                    <a:gd name="connsiteY7" fmla="*/ 1029 h 22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308" h="220122">
                      <a:moveTo>
                        <a:pt x="2041" y="1029"/>
                      </a:moveTo>
                      <a:cubicBezTo>
                        <a:pt x="12095" y="9231"/>
                        <a:pt x="67658" y="69557"/>
                        <a:pt x="90941" y="97867"/>
                      </a:cubicBezTo>
                      <a:cubicBezTo>
                        <a:pt x="114224" y="126177"/>
                        <a:pt x="127189" y="150519"/>
                        <a:pt x="141741" y="170892"/>
                      </a:cubicBezTo>
                      <a:cubicBezTo>
                        <a:pt x="156293" y="191265"/>
                        <a:pt x="179577" y="219310"/>
                        <a:pt x="178254" y="220104"/>
                      </a:cubicBezTo>
                      <a:cubicBezTo>
                        <a:pt x="176931" y="220898"/>
                        <a:pt x="150737" y="196292"/>
                        <a:pt x="133804" y="175654"/>
                      </a:cubicBezTo>
                      <a:cubicBezTo>
                        <a:pt x="116871" y="155017"/>
                        <a:pt x="93852" y="117446"/>
                        <a:pt x="76654" y="96279"/>
                      </a:cubicBezTo>
                      <a:cubicBezTo>
                        <a:pt x="59456" y="75112"/>
                        <a:pt x="39347" y="61354"/>
                        <a:pt x="30616" y="48654"/>
                      </a:cubicBezTo>
                      <a:cubicBezTo>
                        <a:pt x="21885" y="35954"/>
                        <a:pt x="-8013" y="-7173"/>
                        <a:pt x="2041" y="10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289DBBF4-1D19-4FFC-B375-BCED9EA7FA86}"/>
                    </a:ext>
                  </a:extLst>
                </p:cNvPr>
                <p:cNvSpPr/>
                <p:nvPr/>
              </p:nvSpPr>
              <p:spPr>
                <a:xfrm>
                  <a:off x="4794215" y="1585604"/>
                  <a:ext cx="52969" cy="388351"/>
                </a:xfrm>
                <a:custGeom>
                  <a:avLst/>
                  <a:gdLst>
                    <a:gd name="connsiteX0" fmla="*/ 9560 w 52969"/>
                    <a:gd name="connsiteY0" fmla="*/ 309 h 388351"/>
                    <a:gd name="connsiteX1" fmla="*/ 22260 w 52969"/>
                    <a:gd name="connsiteY1" fmla="*/ 87621 h 388351"/>
                    <a:gd name="connsiteX2" fmla="*/ 41310 w 52969"/>
                    <a:gd name="connsiteY2" fmla="*/ 171759 h 388351"/>
                    <a:gd name="connsiteX3" fmla="*/ 39723 w 52969"/>
                    <a:gd name="connsiteY3" fmla="*/ 368609 h 388351"/>
                    <a:gd name="connsiteX4" fmla="*/ 28610 w 52969"/>
                    <a:gd name="connsiteY4" fmla="*/ 382896 h 388351"/>
                    <a:gd name="connsiteX5" fmla="*/ 35 w 52969"/>
                    <a:gd name="connsiteY5" fmla="*/ 381309 h 388351"/>
                    <a:gd name="connsiteX6" fmla="*/ 34960 w 52969"/>
                    <a:gd name="connsiteY6" fmla="*/ 365434 h 388351"/>
                    <a:gd name="connsiteX7" fmla="*/ 42898 w 52969"/>
                    <a:gd name="connsiteY7" fmla="*/ 324159 h 388351"/>
                    <a:gd name="connsiteX8" fmla="*/ 52423 w 52969"/>
                    <a:gd name="connsiteY8" fmla="*/ 193984 h 388351"/>
                    <a:gd name="connsiteX9" fmla="*/ 25435 w 52969"/>
                    <a:gd name="connsiteY9" fmla="*/ 119371 h 388351"/>
                    <a:gd name="connsiteX10" fmla="*/ 9560 w 52969"/>
                    <a:gd name="connsiteY10" fmla="*/ 309 h 38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69" h="388351">
                      <a:moveTo>
                        <a:pt x="9560" y="309"/>
                      </a:moveTo>
                      <a:cubicBezTo>
                        <a:pt x="9031" y="-4983"/>
                        <a:pt x="16968" y="59046"/>
                        <a:pt x="22260" y="87621"/>
                      </a:cubicBezTo>
                      <a:cubicBezTo>
                        <a:pt x="27552" y="116196"/>
                        <a:pt x="38400" y="124928"/>
                        <a:pt x="41310" y="171759"/>
                      </a:cubicBezTo>
                      <a:cubicBezTo>
                        <a:pt x="44220" y="218590"/>
                        <a:pt x="41840" y="333420"/>
                        <a:pt x="39723" y="368609"/>
                      </a:cubicBezTo>
                      <a:cubicBezTo>
                        <a:pt x="37606" y="403799"/>
                        <a:pt x="35225" y="380779"/>
                        <a:pt x="28610" y="382896"/>
                      </a:cubicBezTo>
                      <a:cubicBezTo>
                        <a:pt x="21995" y="385013"/>
                        <a:pt x="-1023" y="384219"/>
                        <a:pt x="35" y="381309"/>
                      </a:cubicBezTo>
                      <a:cubicBezTo>
                        <a:pt x="1093" y="378399"/>
                        <a:pt x="27816" y="374959"/>
                        <a:pt x="34960" y="365434"/>
                      </a:cubicBezTo>
                      <a:cubicBezTo>
                        <a:pt x="42104" y="355909"/>
                        <a:pt x="39987" y="352734"/>
                        <a:pt x="42898" y="324159"/>
                      </a:cubicBezTo>
                      <a:cubicBezTo>
                        <a:pt x="45809" y="295584"/>
                        <a:pt x="55334" y="228115"/>
                        <a:pt x="52423" y="193984"/>
                      </a:cubicBezTo>
                      <a:cubicBezTo>
                        <a:pt x="49512" y="159853"/>
                        <a:pt x="31785" y="151121"/>
                        <a:pt x="25435" y="119371"/>
                      </a:cubicBezTo>
                      <a:cubicBezTo>
                        <a:pt x="19085" y="87621"/>
                        <a:pt x="10089" y="5601"/>
                        <a:pt x="9560" y="3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2" name="フリーフォーム: 図形 251">
                  <a:extLst>
                    <a:ext uri="{FF2B5EF4-FFF2-40B4-BE49-F238E27FC236}">
                      <a16:creationId xmlns:a16="http://schemas.microsoft.com/office/drawing/2014/main" id="{7CF0B676-AFD3-4A62-B94C-7781F55C4679}"/>
                    </a:ext>
                  </a:extLst>
                </p:cNvPr>
                <p:cNvSpPr/>
                <p:nvPr/>
              </p:nvSpPr>
              <p:spPr>
                <a:xfrm>
                  <a:off x="4827587" y="1561606"/>
                  <a:ext cx="165414" cy="537553"/>
                </a:xfrm>
                <a:custGeom>
                  <a:avLst/>
                  <a:gdLst>
                    <a:gd name="connsiteX0" fmla="*/ 1 w 165414"/>
                    <a:gd name="connsiteY0" fmla="*/ 494 h 537553"/>
                    <a:gd name="connsiteX1" fmla="*/ 47626 w 165414"/>
                    <a:gd name="connsiteY1" fmla="*/ 57644 h 537553"/>
                    <a:gd name="connsiteX2" fmla="*/ 60326 w 165414"/>
                    <a:gd name="connsiteY2" fmla="*/ 102094 h 537553"/>
                    <a:gd name="connsiteX3" fmla="*/ 84138 w 165414"/>
                    <a:gd name="connsiteY3" fmla="*/ 178294 h 537553"/>
                    <a:gd name="connsiteX4" fmla="*/ 101601 w 165414"/>
                    <a:gd name="connsiteY4" fmla="*/ 241794 h 537553"/>
                    <a:gd name="connsiteX5" fmla="*/ 109538 w 165414"/>
                    <a:gd name="connsiteY5" fmla="*/ 298944 h 537553"/>
                    <a:gd name="connsiteX6" fmla="*/ 109538 w 165414"/>
                    <a:gd name="connsiteY6" fmla="*/ 343394 h 537553"/>
                    <a:gd name="connsiteX7" fmla="*/ 109538 w 165414"/>
                    <a:gd name="connsiteY7" fmla="*/ 408482 h 537553"/>
                    <a:gd name="connsiteX8" fmla="*/ 165101 w 165414"/>
                    <a:gd name="connsiteY8" fmla="*/ 537069 h 537553"/>
                    <a:gd name="connsiteX9" fmla="*/ 131763 w 165414"/>
                    <a:gd name="connsiteY9" fmla="*/ 449757 h 537553"/>
                    <a:gd name="connsiteX10" fmla="*/ 123826 w 165414"/>
                    <a:gd name="connsiteY10" fmla="*/ 381494 h 537553"/>
                    <a:gd name="connsiteX11" fmla="*/ 93663 w 165414"/>
                    <a:gd name="connsiteY11" fmla="*/ 205282 h 537553"/>
                    <a:gd name="connsiteX12" fmla="*/ 46038 w 165414"/>
                    <a:gd name="connsiteY12" fmla="*/ 40182 h 537553"/>
                    <a:gd name="connsiteX13" fmla="*/ 1 w 165414"/>
                    <a:gd name="connsiteY13" fmla="*/ 494 h 53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5414" h="537553">
                      <a:moveTo>
                        <a:pt x="1" y="494"/>
                      </a:moveTo>
                      <a:cubicBezTo>
                        <a:pt x="266" y="3404"/>
                        <a:pt x="37572" y="40711"/>
                        <a:pt x="47626" y="57644"/>
                      </a:cubicBezTo>
                      <a:cubicBezTo>
                        <a:pt x="57680" y="74577"/>
                        <a:pt x="54241" y="81986"/>
                        <a:pt x="60326" y="102094"/>
                      </a:cubicBezTo>
                      <a:cubicBezTo>
                        <a:pt x="66411" y="122202"/>
                        <a:pt x="77259" y="155011"/>
                        <a:pt x="84138" y="178294"/>
                      </a:cubicBezTo>
                      <a:cubicBezTo>
                        <a:pt x="91017" y="201577"/>
                        <a:pt x="97368" y="221686"/>
                        <a:pt x="101601" y="241794"/>
                      </a:cubicBezTo>
                      <a:cubicBezTo>
                        <a:pt x="105834" y="261902"/>
                        <a:pt x="108215" y="282011"/>
                        <a:pt x="109538" y="298944"/>
                      </a:cubicBezTo>
                      <a:cubicBezTo>
                        <a:pt x="110861" y="315877"/>
                        <a:pt x="109538" y="343394"/>
                        <a:pt x="109538" y="343394"/>
                      </a:cubicBezTo>
                      <a:cubicBezTo>
                        <a:pt x="109538" y="361650"/>
                        <a:pt x="100278" y="376203"/>
                        <a:pt x="109538" y="408482"/>
                      </a:cubicBezTo>
                      <a:cubicBezTo>
                        <a:pt x="118798" y="440761"/>
                        <a:pt x="161397" y="530190"/>
                        <a:pt x="165101" y="537069"/>
                      </a:cubicBezTo>
                      <a:cubicBezTo>
                        <a:pt x="168805" y="543948"/>
                        <a:pt x="138642" y="475686"/>
                        <a:pt x="131763" y="449757"/>
                      </a:cubicBezTo>
                      <a:cubicBezTo>
                        <a:pt x="124884" y="423828"/>
                        <a:pt x="130176" y="422240"/>
                        <a:pt x="123826" y="381494"/>
                      </a:cubicBezTo>
                      <a:cubicBezTo>
                        <a:pt x="117476" y="340748"/>
                        <a:pt x="106628" y="262167"/>
                        <a:pt x="93663" y="205282"/>
                      </a:cubicBezTo>
                      <a:cubicBezTo>
                        <a:pt x="80698" y="148397"/>
                        <a:pt x="61384" y="73255"/>
                        <a:pt x="46038" y="40182"/>
                      </a:cubicBezTo>
                      <a:cubicBezTo>
                        <a:pt x="30692" y="7109"/>
                        <a:pt x="-264" y="-2416"/>
                        <a:pt x="1" y="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3" name="フリーフォーム: 図形 252">
                  <a:extLst>
                    <a:ext uri="{FF2B5EF4-FFF2-40B4-BE49-F238E27FC236}">
                      <a16:creationId xmlns:a16="http://schemas.microsoft.com/office/drawing/2014/main" id="{43616047-F72E-499B-AC3D-A975B8ACA01A}"/>
                    </a:ext>
                  </a:extLst>
                </p:cNvPr>
                <p:cNvSpPr/>
                <p:nvPr/>
              </p:nvSpPr>
              <p:spPr>
                <a:xfrm>
                  <a:off x="4794249" y="1562022"/>
                  <a:ext cx="31756" cy="163724"/>
                </a:xfrm>
                <a:custGeom>
                  <a:avLst/>
                  <a:gdLst>
                    <a:gd name="connsiteX0" fmla="*/ 28576 w 31756"/>
                    <a:gd name="connsiteY0" fmla="*/ 78 h 163724"/>
                    <a:gd name="connsiteX1" fmla="*/ 9526 w 31756"/>
                    <a:gd name="connsiteY1" fmla="*/ 58816 h 163724"/>
                    <a:gd name="connsiteX2" fmla="*/ 15876 w 31756"/>
                    <a:gd name="connsiteY2" fmla="*/ 93741 h 163724"/>
                    <a:gd name="connsiteX3" fmla="*/ 31751 w 31756"/>
                    <a:gd name="connsiteY3" fmla="*/ 163591 h 163724"/>
                    <a:gd name="connsiteX4" fmla="*/ 17464 w 31756"/>
                    <a:gd name="connsiteY4" fmla="*/ 109616 h 163724"/>
                    <a:gd name="connsiteX5" fmla="*/ 1 w 31756"/>
                    <a:gd name="connsiteY5" fmla="*/ 47703 h 163724"/>
                    <a:gd name="connsiteX6" fmla="*/ 28576 w 31756"/>
                    <a:gd name="connsiteY6" fmla="*/ 78 h 16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56" h="163724">
                      <a:moveTo>
                        <a:pt x="28576" y="78"/>
                      </a:moveTo>
                      <a:cubicBezTo>
                        <a:pt x="30163" y="1930"/>
                        <a:pt x="11643" y="43206"/>
                        <a:pt x="9526" y="58816"/>
                      </a:cubicBezTo>
                      <a:cubicBezTo>
                        <a:pt x="7409" y="74426"/>
                        <a:pt x="12172" y="76279"/>
                        <a:pt x="15876" y="93741"/>
                      </a:cubicBezTo>
                      <a:cubicBezTo>
                        <a:pt x="19580" y="111203"/>
                        <a:pt x="31486" y="160945"/>
                        <a:pt x="31751" y="163591"/>
                      </a:cubicBezTo>
                      <a:cubicBezTo>
                        <a:pt x="32016" y="166237"/>
                        <a:pt x="22756" y="128931"/>
                        <a:pt x="17464" y="109616"/>
                      </a:cubicBezTo>
                      <a:cubicBezTo>
                        <a:pt x="12172" y="90301"/>
                        <a:pt x="266" y="65695"/>
                        <a:pt x="1" y="47703"/>
                      </a:cubicBezTo>
                      <a:cubicBezTo>
                        <a:pt x="-264" y="29711"/>
                        <a:pt x="26989" y="-1774"/>
                        <a:pt x="28576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4" name="フリーフォーム: 図形 253">
                  <a:extLst>
                    <a:ext uri="{FF2B5EF4-FFF2-40B4-BE49-F238E27FC236}">
                      <a16:creationId xmlns:a16="http://schemas.microsoft.com/office/drawing/2014/main" id="{5EBEEDB3-E0E3-4AC0-9BBB-F0E0CA9DD4A7}"/>
                    </a:ext>
                  </a:extLst>
                </p:cNvPr>
                <p:cNvSpPr/>
                <p:nvPr/>
              </p:nvSpPr>
              <p:spPr>
                <a:xfrm>
                  <a:off x="4467224" y="1671254"/>
                  <a:ext cx="79383" cy="46882"/>
                </a:xfrm>
                <a:custGeom>
                  <a:avLst/>
                  <a:gdLst>
                    <a:gd name="connsiteX0" fmla="*/ 1 w 79383"/>
                    <a:gd name="connsiteY0" fmla="*/ 384 h 46882"/>
                    <a:gd name="connsiteX1" fmla="*/ 61914 w 79383"/>
                    <a:gd name="connsiteY1" fmla="*/ 32134 h 46882"/>
                    <a:gd name="connsiteX2" fmla="*/ 79376 w 79383"/>
                    <a:gd name="connsiteY2" fmla="*/ 46421 h 46882"/>
                    <a:gd name="connsiteX3" fmla="*/ 63501 w 79383"/>
                    <a:gd name="connsiteY3" fmla="*/ 16259 h 46882"/>
                    <a:gd name="connsiteX4" fmla="*/ 1 w 79383"/>
                    <a:gd name="connsiteY4" fmla="*/ 384 h 4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383" h="46882">
                      <a:moveTo>
                        <a:pt x="1" y="384"/>
                      </a:moveTo>
                      <a:cubicBezTo>
                        <a:pt x="-263" y="3030"/>
                        <a:pt x="48685" y="24461"/>
                        <a:pt x="61914" y="32134"/>
                      </a:cubicBezTo>
                      <a:cubicBezTo>
                        <a:pt x="75143" y="39807"/>
                        <a:pt x="79112" y="49067"/>
                        <a:pt x="79376" y="46421"/>
                      </a:cubicBezTo>
                      <a:cubicBezTo>
                        <a:pt x="79640" y="43775"/>
                        <a:pt x="72761" y="23138"/>
                        <a:pt x="63501" y="16259"/>
                      </a:cubicBezTo>
                      <a:cubicBezTo>
                        <a:pt x="54241" y="9380"/>
                        <a:pt x="265" y="-2262"/>
                        <a:pt x="1" y="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C3C87E24-33D6-4DE1-8BE9-554767D61DD6}"/>
                    </a:ext>
                  </a:extLst>
                </p:cNvPr>
                <p:cNvSpPr/>
                <p:nvPr/>
              </p:nvSpPr>
              <p:spPr>
                <a:xfrm>
                  <a:off x="4541838" y="1730265"/>
                  <a:ext cx="51537" cy="27098"/>
                </a:xfrm>
                <a:custGeom>
                  <a:avLst/>
                  <a:gdLst>
                    <a:gd name="connsiteX0" fmla="*/ 0 w 51537"/>
                    <a:gd name="connsiteY0" fmla="*/ 27098 h 27098"/>
                    <a:gd name="connsiteX1" fmla="*/ 50800 w 51537"/>
                    <a:gd name="connsiteY1" fmla="*/ 110 h 27098"/>
                    <a:gd name="connsiteX2" fmla="*/ 0 w 51537"/>
                    <a:gd name="connsiteY2" fmla="*/ 27098 h 2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537" h="27098">
                      <a:moveTo>
                        <a:pt x="0" y="27098"/>
                      </a:moveTo>
                      <a:cubicBezTo>
                        <a:pt x="0" y="27098"/>
                        <a:pt x="42863" y="2227"/>
                        <a:pt x="50800" y="110"/>
                      </a:cubicBezTo>
                      <a:cubicBezTo>
                        <a:pt x="58737" y="-2007"/>
                        <a:pt x="0" y="27098"/>
                        <a:pt x="0" y="270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6" name="フリーフォーム: 図形 255">
                  <a:extLst>
                    <a:ext uri="{FF2B5EF4-FFF2-40B4-BE49-F238E27FC236}">
                      <a16:creationId xmlns:a16="http://schemas.microsoft.com/office/drawing/2014/main" id="{A9F2E81F-9CA4-4FB0-9B56-AD0C964649F8}"/>
                    </a:ext>
                  </a:extLst>
                </p:cNvPr>
                <p:cNvSpPr/>
                <p:nvPr/>
              </p:nvSpPr>
              <p:spPr>
                <a:xfrm>
                  <a:off x="4821237" y="1681086"/>
                  <a:ext cx="78214" cy="36631"/>
                </a:xfrm>
                <a:custGeom>
                  <a:avLst/>
                  <a:gdLst>
                    <a:gd name="connsiteX0" fmla="*/ 1 w 78214"/>
                    <a:gd name="connsiteY0" fmla="*/ 77 h 36631"/>
                    <a:gd name="connsiteX1" fmla="*/ 53976 w 78214"/>
                    <a:gd name="connsiteY1" fmla="*/ 28652 h 36631"/>
                    <a:gd name="connsiteX2" fmla="*/ 77788 w 78214"/>
                    <a:gd name="connsiteY2" fmla="*/ 77 h 36631"/>
                    <a:gd name="connsiteX3" fmla="*/ 68263 w 78214"/>
                    <a:gd name="connsiteY3" fmla="*/ 20714 h 36631"/>
                    <a:gd name="connsiteX4" fmla="*/ 55563 w 78214"/>
                    <a:gd name="connsiteY4" fmla="*/ 36589 h 36631"/>
                    <a:gd name="connsiteX5" fmla="*/ 1 w 78214"/>
                    <a:gd name="connsiteY5" fmla="*/ 77 h 3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14" h="36631">
                      <a:moveTo>
                        <a:pt x="1" y="77"/>
                      </a:moveTo>
                      <a:cubicBezTo>
                        <a:pt x="-263" y="-1246"/>
                        <a:pt x="41012" y="28652"/>
                        <a:pt x="53976" y="28652"/>
                      </a:cubicBezTo>
                      <a:cubicBezTo>
                        <a:pt x="66940" y="28652"/>
                        <a:pt x="75407" y="1400"/>
                        <a:pt x="77788" y="77"/>
                      </a:cubicBezTo>
                      <a:cubicBezTo>
                        <a:pt x="80169" y="-1246"/>
                        <a:pt x="71967" y="14629"/>
                        <a:pt x="68263" y="20714"/>
                      </a:cubicBezTo>
                      <a:cubicBezTo>
                        <a:pt x="64559" y="26799"/>
                        <a:pt x="63765" y="37383"/>
                        <a:pt x="55563" y="36589"/>
                      </a:cubicBezTo>
                      <a:cubicBezTo>
                        <a:pt x="47361" y="35795"/>
                        <a:pt x="265" y="1400"/>
                        <a:pt x="1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フリーフォーム: 図形 256">
                  <a:extLst>
                    <a:ext uri="{FF2B5EF4-FFF2-40B4-BE49-F238E27FC236}">
                      <a16:creationId xmlns:a16="http://schemas.microsoft.com/office/drawing/2014/main" id="{01258D93-78F0-4FB5-85A9-FFE7257FD3D1}"/>
                    </a:ext>
                  </a:extLst>
                </p:cNvPr>
                <p:cNvSpPr/>
                <p:nvPr/>
              </p:nvSpPr>
              <p:spPr>
                <a:xfrm>
                  <a:off x="4843443" y="1804905"/>
                  <a:ext cx="84402" cy="30469"/>
                </a:xfrm>
                <a:custGeom>
                  <a:avLst/>
                  <a:gdLst>
                    <a:gd name="connsiteX0" fmla="*/ 20 w 84402"/>
                    <a:gd name="connsiteY0" fmla="*/ 83 h 30469"/>
                    <a:gd name="connsiteX1" fmla="*/ 52407 w 84402"/>
                    <a:gd name="connsiteY1" fmla="*/ 20720 h 30469"/>
                    <a:gd name="connsiteX2" fmla="*/ 84157 w 84402"/>
                    <a:gd name="connsiteY2" fmla="*/ 3258 h 30469"/>
                    <a:gd name="connsiteX3" fmla="*/ 66695 w 84402"/>
                    <a:gd name="connsiteY3" fmla="*/ 22308 h 30469"/>
                    <a:gd name="connsiteX4" fmla="*/ 58757 w 84402"/>
                    <a:gd name="connsiteY4" fmla="*/ 30245 h 30469"/>
                    <a:gd name="connsiteX5" fmla="*/ 20 w 84402"/>
                    <a:gd name="connsiteY5" fmla="*/ 83 h 3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02" h="30469">
                      <a:moveTo>
                        <a:pt x="20" y="83"/>
                      </a:moveTo>
                      <a:cubicBezTo>
                        <a:pt x="-1038" y="-1505"/>
                        <a:pt x="38384" y="20191"/>
                        <a:pt x="52407" y="20720"/>
                      </a:cubicBezTo>
                      <a:cubicBezTo>
                        <a:pt x="66430" y="21249"/>
                        <a:pt x="81776" y="2993"/>
                        <a:pt x="84157" y="3258"/>
                      </a:cubicBezTo>
                      <a:cubicBezTo>
                        <a:pt x="86538" y="3523"/>
                        <a:pt x="70928" y="17810"/>
                        <a:pt x="66695" y="22308"/>
                      </a:cubicBezTo>
                      <a:cubicBezTo>
                        <a:pt x="62462" y="26806"/>
                        <a:pt x="66959" y="31568"/>
                        <a:pt x="58757" y="30245"/>
                      </a:cubicBezTo>
                      <a:cubicBezTo>
                        <a:pt x="50555" y="28922"/>
                        <a:pt x="1078" y="1671"/>
                        <a:pt x="20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" name="フリーフォーム: 図形 257">
                  <a:extLst>
                    <a:ext uri="{FF2B5EF4-FFF2-40B4-BE49-F238E27FC236}">
                      <a16:creationId xmlns:a16="http://schemas.microsoft.com/office/drawing/2014/main" id="{0059622F-5879-4DD5-BA07-97CE8711422F}"/>
                    </a:ext>
                  </a:extLst>
                </p:cNvPr>
                <p:cNvSpPr/>
                <p:nvPr/>
              </p:nvSpPr>
              <p:spPr>
                <a:xfrm>
                  <a:off x="4760462" y="1963695"/>
                  <a:ext cx="108531" cy="19095"/>
                </a:xfrm>
                <a:custGeom>
                  <a:avLst/>
                  <a:gdLst>
                    <a:gd name="connsiteX0" fmla="*/ 451 w 108531"/>
                    <a:gd name="connsiteY0" fmla="*/ 43 h 19095"/>
                    <a:gd name="connsiteX1" fmla="*/ 83001 w 108531"/>
                    <a:gd name="connsiteY1" fmla="*/ 17505 h 19095"/>
                    <a:gd name="connsiteX2" fmla="*/ 108401 w 108531"/>
                    <a:gd name="connsiteY2" fmla="*/ 43 h 19095"/>
                    <a:gd name="connsiteX3" fmla="*/ 75063 w 108531"/>
                    <a:gd name="connsiteY3" fmla="*/ 12743 h 19095"/>
                    <a:gd name="connsiteX4" fmla="*/ 49663 w 108531"/>
                    <a:gd name="connsiteY4" fmla="*/ 19093 h 19095"/>
                    <a:gd name="connsiteX5" fmla="*/ 451 w 108531"/>
                    <a:gd name="connsiteY5" fmla="*/ 43 h 1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31" h="19095">
                      <a:moveTo>
                        <a:pt x="451" y="43"/>
                      </a:moveTo>
                      <a:cubicBezTo>
                        <a:pt x="6007" y="-222"/>
                        <a:pt x="65009" y="17505"/>
                        <a:pt x="83001" y="17505"/>
                      </a:cubicBezTo>
                      <a:cubicBezTo>
                        <a:pt x="100993" y="17505"/>
                        <a:pt x="109724" y="837"/>
                        <a:pt x="108401" y="43"/>
                      </a:cubicBezTo>
                      <a:cubicBezTo>
                        <a:pt x="107078" y="-751"/>
                        <a:pt x="84853" y="9568"/>
                        <a:pt x="75063" y="12743"/>
                      </a:cubicBezTo>
                      <a:cubicBezTo>
                        <a:pt x="65273" y="15918"/>
                        <a:pt x="57071" y="18829"/>
                        <a:pt x="49663" y="19093"/>
                      </a:cubicBezTo>
                      <a:cubicBezTo>
                        <a:pt x="42255" y="19358"/>
                        <a:pt x="-5105" y="308"/>
                        <a:pt x="451" y="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DAA7AF36-2E52-4B8D-8C1C-F0F1D859AC0D}"/>
                    </a:ext>
                  </a:extLst>
                </p:cNvPr>
                <p:cNvSpPr/>
                <p:nvPr/>
              </p:nvSpPr>
              <p:spPr>
                <a:xfrm>
                  <a:off x="4606630" y="1819253"/>
                  <a:ext cx="64352" cy="51216"/>
                </a:xfrm>
                <a:custGeom>
                  <a:avLst/>
                  <a:gdLst>
                    <a:gd name="connsiteX0" fmla="*/ 63795 w 64352"/>
                    <a:gd name="connsiteY0" fmla="*/ 22 h 51216"/>
                    <a:gd name="connsiteX1" fmla="*/ 27283 w 64352"/>
                    <a:gd name="connsiteY1" fmla="*/ 42885 h 51216"/>
                    <a:gd name="connsiteX2" fmla="*/ 295 w 64352"/>
                    <a:gd name="connsiteY2" fmla="*/ 41297 h 51216"/>
                    <a:gd name="connsiteX3" fmla="*/ 44745 w 64352"/>
                    <a:gd name="connsiteY3" fmla="*/ 49235 h 51216"/>
                    <a:gd name="connsiteX4" fmla="*/ 49508 w 64352"/>
                    <a:gd name="connsiteY4" fmla="*/ 49235 h 51216"/>
                    <a:gd name="connsiteX5" fmla="*/ 63795 w 64352"/>
                    <a:gd name="connsiteY5" fmla="*/ 22 h 51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52" h="51216">
                      <a:moveTo>
                        <a:pt x="63795" y="22"/>
                      </a:moveTo>
                      <a:cubicBezTo>
                        <a:pt x="60091" y="-1036"/>
                        <a:pt x="37866" y="36006"/>
                        <a:pt x="27283" y="42885"/>
                      </a:cubicBezTo>
                      <a:cubicBezTo>
                        <a:pt x="16700" y="49764"/>
                        <a:pt x="-2615" y="40239"/>
                        <a:pt x="295" y="41297"/>
                      </a:cubicBezTo>
                      <a:cubicBezTo>
                        <a:pt x="3205" y="42355"/>
                        <a:pt x="36543" y="47912"/>
                        <a:pt x="44745" y="49235"/>
                      </a:cubicBezTo>
                      <a:cubicBezTo>
                        <a:pt x="52947" y="50558"/>
                        <a:pt x="47391" y="52939"/>
                        <a:pt x="49508" y="49235"/>
                      </a:cubicBezTo>
                      <a:cubicBezTo>
                        <a:pt x="51625" y="45531"/>
                        <a:pt x="67499" y="1080"/>
                        <a:pt x="63795" y="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293ED814-1463-4109-B024-B88FB9BB38AF}"/>
                    </a:ext>
                  </a:extLst>
                </p:cNvPr>
                <p:cNvSpPr/>
                <p:nvPr/>
              </p:nvSpPr>
              <p:spPr>
                <a:xfrm>
                  <a:off x="4841875" y="1927225"/>
                  <a:ext cx="85440" cy="22589"/>
                </a:xfrm>
                <a:custGeom>
                  <a:avLst/>
                  <a:gdLst>
                    <a:gd name="connsiteX0" fmla="*/ 0 w 85440"/>
                    <a:gd name="connsiteY0" fmla="*/ 0 h 22589"/>
                    <a:gd name="connsiteX1" fmla="*/ 73025 w 85440"/>
                    <a:gd name="connsiteY1" fmla="*/ 22225 h 22589"/>
                    <a:gd name="connsiteX2" fmla="*/ 84138 w 85440"/>
                    <a:gd name="connsiteY2" fmla="*/ 14288 h 22589"/>
                    <a:gd name="connsiteX3" fmla="*/ 58738 w 85440"/>
                    <a:gd name="connsiteY3" fmla="*/ 20638 h 22589"/>
                    <a:gd name="connsiteX4" fmla="*/ 58738 w 85440"/>
                    <a:gd name="connsiteY4" fmla="*/ 20638 h 22589"/>
                    <a:gd name="connsiteX5" fmla="*/ 0 w 85440"/>
                    <a:gd name="connsiteY5" fmla="*/ 0 h 2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40" h="22589">
                      <a:moveTo>
                        <a:pt x="0" y="0"/>
                      </a:moveTo>
                      <a:cubicBezTo>
                        <a:pt x="29501" y="9922"/>
                        <a:pt x="59002" y="19844"/>
                        <a:pt x="73025" y="22225"/>
                      </a:cubicBezTo>
                      <a:cubicBezTo>
                        <a:pt x="87048" y="24606"/>
                        <a:pt x="86519" y="14552"/>
                        <a:pt x="84138" y="14288"/>
                      </a:cubicBezTo>
                      <a:cubicBezTo>
                        <a:pt x="81757" y="14024"/>
                        <a:pt x="58738" y="20638"/>
                        <a:pt x="58738" y="20638"/>
                      </a:cubicBezTo>
                      <a:lnTo>
                        <a:pt x="58738" y="20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1DAF27B4-F606-472B-A29E-7EDB54E58650}"/>
                    </a:ext>
                  </a:extLst>
                </p:cNvPr>
                <p:cNvSpPr/>
                <p:nvPr/>
              </p:nvSpPr>
              <p:spPr>
                <a:xfrm>
                  <a:off x="4583159" y="2141481"/>
                  <a:ext cx="95542" cy="62979"/>
                </a:xfrm>
                <a:custGeom>
                  <a:avLst/>
                  <a:gdLst>
                    <a:gd name="connsiteX0" fmla="*/ 95204 w 95542"/>
                    <a:gd name="connsiteY0" fmla="*/ 57 h 62979"/>
                    <a:gd name="connsiteX1" fmla="*/ 12654 w 95542"/>
                    <a:gd name="connsiteY1" fmla="*/ 50857 h 62979"/>
                    <a:gd name="connsiteX2" fmla="*/ 3129 w 95542"/>
                    <a:gd name="connsiteY2" fmla="*/ 54032 h 62979"/>
                    <a:gd name="connsiteX3" fmla="*/ 41229 w 95542"/>
                    <a:gd name="connsiteY3" fmla="*/ 61969 h 62979"/>
                    <a:gd name="connsiteX4" fmla="*/ 95204 w 95542"/>
                    <a:gd name="connsiteY4" fmla="*/ 57 h 6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542" h="62979">
                      <a:moveTo>
                        <a:pt x="95204" y="57"/>
                      </a:moveTo>
                      <a:cubicBezTo>
                        <a:pt x="90441" y="-1795"/>
                        <a:pt x="28000" y="41861"/>
                        <a:pt x="12654" y="50857"/>
                      </a:cubicBezTo>
                      <a:cubicBezTo>
                        <a:pt x="-2692" y="59853"/>
                        <a:pt x="-1634" y="52180"/>
                        <a:pt x="3129" y="54032"/>
                      </a:cubicBezTo>
                      <a:cubicBezTo>
                        <a:pt x="7892" y="55884"/>
                        <a:pt x="29323" y="66202"/>
                        <a:pt x="41229" y="61969"/>
                      </a:cubicBezTo>
                      <a:cubicBezTo>
                        <a:pt x="53135" y="57736"/>
                        <a:pt x="99967" y="1909"/>
                        <a:pt x="9520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701C47C3-DAEB-48D5-95BE-D3CCE5CBAC7D}"/>
                    </a:ext>
                  </a:extLst>
                </p:cNvPr>
                <p:cNvSpPr/>
                <p:nvPr/>
              </p:nvSpPr>
              <p:spPr>
                <a:xfrm>
                  <a:off x="4691024" y="2305968"/>
                  <a:ext cx="161640" cy="179363"/>
                </a:xfrm>
                <a:custGeom>
                  <a:avLst/>
                  <a:gdLst>
                    <a:gd name="connsiteX0" fmla="*/ 39 w 161640"/>
                    <a:gd name="connsiteY0" fmla="*/ 670 h 179363"/>
                    <a:gd name="connsiteX1" fmla="*/ 30201 w 161640"/>
                    <a:gd name="connsiteY1" fmla="*/ 64170 h 179363"/>
                    <a:gd name="connsiteX2" fmla="*/ 65126 w 161640"/>
                    <a:gd name="connsiteY2" fmla="*/ 113382 h 179363"/>
                    <a:gd name="connsiteX3" fmla="*/ 160376 w 161640"/>
                    <a:gd name="connsiteY3" fmla="*/ 178470 h 179363"/>
                    <a:gd name="connsiteX4" fmla="*/ 114339 w 161640"/>
                    <a:gd name="connsiteY4" fmla="*/ 148307 h 179363"/>
                    <a:gd name="connsiteX5" fmla="*/ 36551 w 161640"/>
                    <a:gd name="connsiteY5" fmla="*/ 107032 h 179363"/>
                    <a:gd name="connsiteX6" fmla="*/ 39 w 161640"/>
                    <a:gd name="connsiteY6" fmla="*/ 670 h 17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640" h="179363">
                      <a:moveTo>
                        <a:pt x="39" y="670"/>
                      </a:moveTo>
                      <a:cubicBezTo>
                        <a:pt x="-1019" y="-6474"/>
                        <a:pt x="19353" y="45385"/>
                        <a:pt x="30201" y="64170"/>
                      </a:cubicBezTo>
                      <a:cubicBezTo>
                        <a:pt x="41049" y="82955"/>
                        <a:pt x="43430" y="94332"/>
                        <a:pt x="65126" y="113382"/>
                      </a:cubicBezTo>
                      <a:cubicBezTo>
                        <a:pt x="86822" y="132432"/>
                        <a:pt x="160376" y="178470"/>
                        <a:pt x="160376" y="178470"/>
                      </a:cubicBezTo>
                      <a:cubicBezTo>
                        <a:pt x="168578" y="184291"/>
                        <a:pt x="134976" y="160213"/>
                        <a:pt x="114339" y="148307"/>
                      </a:cubicBezTo>
                      <a:cubicBezTo>
                        <a:pt x="93702" y="136401"/>
                        <a:pt x="53749" y="126876"/>
                        <a:pt x="36551" y="107032"/>
                      </a:cubicBezTo>
                      <a:cubicBezTo>
                        <a:pt x="19353" y="87188"/>
                        <a:pt x="1097" y="7814"/>
                        <a:pt x="39" y="6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" name="フリーフォーム: 図形 262">
                  <a:extLst>
                    <a:ext uri="{FF2B5EF4-FFF2-40B4-BE49-F238E27FC236}">
                      <a16:creationId xmlns:a16="http://schemas.microsoft.com/office/drawing/2014/main" id="{C349C8CE-9E8A-435C-A02F-6EC6E69A5140}"/>
                    </a:ext>
                  </a:extLst>
                </p:cNvPr>
                <p:cNvSpPr/>
                <p:nvPr/>
              </p:nvSpPr>
              <p:spPr>
                <a:xfrm>
                  <a:off x="4839214" y="2168343"/>
                  <a:ext cx="136032" cy="355783"/>
                </a:xfrm>
                <a:custGeom>
                  <a:avLst/>
                  <a:gdLst>
                    <a:gd name="connsiteX0" fmla="*/ 10599 w 136032"/>
                    <a:gd name="connsiteY0" fmla="*/ 182 h 355783"/>
                    <a:gd name="connsiteX1" fmla="*/ 12186 w 136032"/>
                    <a:gd name="connsiteY1" fmla="*/ 154170 h 355783"/>
                    <a:gd name="connsiteX2" fmla="*/ 47111 w 136032"/>
                    <a:gd name="connsiteY2" fmla="*/ 219257 h 355783"/>
                    <a:gd name="connsiteX3" fmla="*/ 102674 w 136032"/>
                    <a:gd name="connsiteY3" fmla="*/ 304982 h 355783"/>
                    <a:gd name="connsiteX4" fmla="*/ 136011 w 136032"/>
                    <a:gd name="connsiteY4" fmla="*/ 355782 h 355783"/>
                    <a:gd name="connsiteX5" fmla="*/ 105849 w 136032"/>
                    <a:gd name="connsiteY5" fmla="*/ 303395 h 355783"/>
                    <a:gd name="connsiteX6" fmla="*/ 5836 w 136032"/>
                    <a:gd name="connsiteY6" fmla="*/ 187507 h 355783"/>
                    <a:gd name="connsiteX7" fmla="*/ 10599 w 136032"/>
                    <a:gd name="connsiteY7" fmla="*/ 182 h 355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32" h="355783">
                      <a:moveTo>
                        <a:pt x="10599" y="182"/>
                      </a:moveTo>
                      <a:cubicBezTo>
                        <a:pt x="11657" y="-5374"/>
                        <a:pt x="6101" y="117657"/>
                        <a:pt x="12186" y="154170"/>
                      </a:cubicBezTo>
                      <a:cubicBezTo>
                        <a:pt x="18271" y="190683"/>
                        <a:pt x="32030" y="194122"/>
                        <a:pt x="47111" y="219257"/>
                      </a:cubicBezTo>
                      <a:cubicBezTo>
                        <a:pt x="62192" y="244392"/>
                        <a:pt x="87857" y="282228"/>
                        <a:pt x="102674" y="304982"/>
                      </a:cubicBezTo>
                      <a:cubicBezTo>
                        <a:pt x="117491" y="327736"/>
                        <a:pt x="135482" y="356047"/>
                        <a:pt x="136011" y="355782"/>
                      </a:cubicBezTo>
                      <a:cubicBezTo>
                        <a:pt x="136540" y="355518"/>
                        <a:pt x="127545" y="331441"/>
                        <a:pt x="105849" y="303395"/>
                      </a:cubicBezTo>
                      <a:cubicBezTo>
                        <a:pt x="84153" y="275349"/>
                        <a:pt x="20917" y="235661"/>
                        <a:pt x="5836" y="187507"/>
                      </a:cubicBezTo>
                      <a:cubicBezTo>
                        <a:pt x="-9245" y="139353"/>
                        <a:pt x="9541" y="5738"/>
                        <a:pt x="10599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" name="フリーフォーム: 図形 263">
                  <a:extLst>
                    <a:ext uri="{FF2B5EF4-FFF2-40B4-BE49-F238E27FC236}">
                      <a16:creationId xmlns:a16="http://schemas.microsoft.com/office/drawing/2014/main" id="{697A3521-34F0-4E99-A8FE-BC04B259327A}"/>
                    </a:ext>
                  </a:extLst>
                </p:cNvPr>
                <p:cNvSpPr/>
                <p:nvPr/>
              </p:nvSpPr>
              <p:spPr>
                <a:xfrm>
                  <a:off x="4694849" y="2143478"/>
                  <a:ext cx="106042" cy="111949"/>
                </a:xfrm>
                <a:custGeom>
                  <a:avLst/>
                  <a:gdLst>
                    <a:gd name="connsiteX0" fmla="*/ 105751 w 106042"/>
                    <a:gd name="connsiteY0" fmla="*/ 1235 h 111949"/>
                    <a:gd name="connsiteX1" fmla="*/ 39076 w 106042"/>
                    <a:gd name="connsiteY1" fmla="*/ 94897 h 111949"/>
                    <a:gd name="connsiteX2" fmla="*/ 39076 w 106042"/>
                    <a:gd name="connsiteY2" fmla="*/ 85372 h 111949"/>
                    <a:gd name="connsiteX3" fmla="*/ 58126 w 106042"/>
                    <a:gd name="connsiteY3" fmla="*/ 56797 h 111949"/>
                    <a:gd name="connsiteX4" fmla="*/ 26376 w 106042"/>
                    <a:gd name="connsiteY4" fmla="*/ 85372 h 111949"/>
                    <a:gd name="connsiteX5" fmla="*/ 976 w 106042"/>
                    <a:gd name="connsiteY5" fmla="*/ 110772 h 111949"/>
                    <a:gd name="connsiteX6" fmla="*/ 61301 w 106042"/>
                    <a:gd name="connsiteY6" fmla="*/ 45685 h 111949"/>
                    <a:gd name="connsiteX7" fmla="*/ 105751 w 106042"/>
                    <a:gd name="connsiteY7" fmla="*/ 1235 h 11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042" h="111949">
                      <a:moveTo>
                        <a:pt x="105751" y="1235"/>
                      </a:moveTo>
                      <a:cubicBezTo>
                        <a:pt x="102047" y="9437"/>
                        <a:pt x="50189" y="80874"/>
                        <a:pt x="39076" y="94897"/>
                      </a:cubicBezTo>
                      <a:cubicBezTo>
                        <a:pt x="27963" y="108920"/>
                        <a:pt x="35901" y="91722"/>
                        <a:pt x="39076" y="85372"/>
                      </a:cubicBezTo>
                      <a:cubicBezTo>
                        <a:pt x="42251" y="79022"/>
                        <a:pt x="60243" y="56797"/>
                        <a:pt x="58126" y="56797"/>
                      </a:cubicBezTo>
                      <a:cubicBezTo>
                        <a:pt x="56009" y="56797"/>
                        <a:pt x="35901" y="76376"/>
                        <a:pt x="26376" y="85372"/>
                      </a:cubicBezTo>
                      <a:cubicBezTo>
                        <a:pt x="16851" y="94368"/>
                        <a:pt x="-4845" y="117387"/>
                        <a:pt x="976" y="110772"/>
                      </a:cubicBezTo>
                      <a:cubicBezTo>
                        <a:pt x="6797" y="104158"/>
                        <a:pt x="45691" y="63677"/>
                        <a:pt x="61301" y="45685"/>
                      </a:cubicBezTo>
                      <a:cubicBezTo>
                        <a:pt x="76911" y="27693"/>
                        <a:pt x="109455" y="-6967"/>
                        <a:pt x="105751" y="1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AB52B8B4-9BDD-4377-A015-1D522FB3F049}"/>
                    </a:ext>
                  </a:extLst>
                </p:cNvPr>
                <p:cNvSpPr/>
                <p:nvPr/>
              </p:nvSpPr>
              <p:spPr>
                <a:xfrm>
                  <a:off x="4659275" y="2209395"/>
                  <a:ext cx="17796" cy="95246"/>
                </a:xfrm>
                <a:custGeom>
                  <a:avLst/>
                  <a:gdLst>
                    <a:gd name="connsiteX0" fmla="*/ 12738 w 17796"/>
                    <a:gd name="connsiteY0" fmla="*/ 405 h 95246"/>
                    <a:gd name="connsiteX1" fmla="*/ 11150 w 17796"/>
                    <a:gd name="connsiteY1" fmla="*/ 81368 h 95246"/>
                    <a:gd name="connsiteX2" fmla="*/ 17500 w 17796"/>
                    <a:gd name="connsiteY2" fmla="*/ 92480 h 95246"/>
                    <a:gd name="connsiteX3" fmla="*/ 38 w 17796"/>
                    <a:gd name="connsiteY3" fmla="*/ 51205 h 95246"/>
                    <a:gd name="connsiteX4" fmla="*/ 12738 w 17796"/>
                    <a:gd name="connsiteY4" fmla="*/ 405 h 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96" h="95246">
                      <a:moveTo>
                        <a:pt x="12738" y="405"/>
                      </a:moveTo>
                      <a:cubicBezTo>
                        <a:pt x="14590" y="5432"/>
                        <a:pt x="10356" y="66022"/>
                        <a:pt x="11150" y="81368"/>
                      </a:cubicBezTo>
                      <a:cubicBezTo>
                        <a:pt x="11944" y="96714"/>
                        <a:pt x="19352" y="97507"/>
                        <a:pt x="17500" y="92480"/>
                      </a:cubicBezTo>
                      <a:cubicBezTo>
                        <a:pt x="15648" y="87453"/>
                        <a:pt x="832" y="63905"/>
                        <a:pt x="38" y="51205"/>
                      </a:cubicBezTo>
                      <a:cubicBezTo>
                        <a:pt x="-756" y="38505"/>
                        <a:pt x="10886" y="-4622"/>
                        <a:pt x="12738" y="4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76B2BD2D-8C36-4F7E-9977-266A393C5082}"/>
                    </a:ext>
                  </a:extLst>
                </p:cNvPr>
                <p:cNvSpPr/>
                <p:nvPr/>
              </p:nvSpPr>
              <p:spPr>
                <a:xfrm>
                  <a:off x="4898901" y="2220898"/>
                  <a:ext cx="122390" cy="85744"/>
                </a:xfrm>
                <a:custGeom>
                  <a:avLst/>
                  <a:gdLst>
                    <a:gd name="connsiteX0" fmla="*/ 124 w 122390"/>
                    <a:gd name="connsiteY0" fmla="*/ 15 h 85744"/>
                    <a:gd name="connsiteX1" fmla="*/ 77912 w 122390"/>
                    <a:gd name="connsiteY1" fmla="*/ 68277 h 85744"/>
                    <a:gd name="connsiteX2" fmla="*/ 122362 w 122390"/>
                    <a:gd name="connsiteY2" fmla="*/ 85740 h 85744"/>
                    <a:gd name="connsiteX3" fmla="*/ 84262 w 122390"/>
                    <a:gd name="connsiteY3" fmla="*/ 69865 h 85744"/>
                    <a:gd name="connsiteX4" fmla="*/ 60449 w 122390"/>
                    <a:gd name="connsiteY4" fmla="*/ 61927 h 85744"/>
                    <a:gd name="connsiteX5" fmla="*/ 124 w 122390"/>
                    <a:gd name="connsiteY5" fmla="*/ 15 h 8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390" h="85744">
                      <a:moveTo>
                        <a:pt x="124" y="15"/>
                      </a:moveTo>
                      <a:cubicBezTo>
                        <a:pt x="3034" y="1073"/>
                        <a:pt x="57539" y="53990"/>
                        <a:pt x="77912" y="68277"/>
                      </a:cubicBezTo>
                      <a:cubicBezTo>
                        <a:pt x="98285" y="82564"/>
                        <a:pt x="121304" y="85475"/>
                        <a:pt x="122362" y="85740"/>
                      </a:cubicBezTo>
                      <a:cubicBezTo>
                        <a:pt x="123420" y="86005"/>
                        <a:pt x="94581" y="73834"/>
                        <a:pt x="84262" y="69865"/>
                      </a:cubicBezTo>
                      <a:cubicBezTo>
                        <a:pt x="73943" y="65896"/>
                        <a:pt x="74737" y="71717"/>
                        <a:pt x="60449" y="61927"/>
                      </a:cubicBezTo>
                      <a:cubicBezTo>
                        <a:pt x="46162" y="52137"/>
                        <a:pt x="-2786" y="-1043"/>
                        <a:pt x="124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5AABCF67-8293-4E54-8A37-D9228D60F86C}"/>
                    </a:ext>
                  </a:extLst>
                </p:cNvPr>
                <p:cNvSpPr/>
                <p:nvPr/>
              </p:nvSpPr>
              <p:spPr>
                <a:xfrm>
                  <a:off x="4971959" y="2458659"/>
                  <a:ext cx="66125" cy="74697"/>
                </a:xfrm>
                <a:custGeom>
                  <a:avLst/>
                  <a:gdLst>
                    <a:gd name="connsiteX0" fmla="*/ 91 w 66125"/>
                    <a:gd name="connsiteY0" fmla="*/ 379 h 74697"/>
                    <a:gd name="connsiteX1" fmla="*/ 60416 w 66125"/>
                    <a:gd name="connsiteY1" fmla="*/ 67054 h 74697"/>
                    <a:gd name="connsiteX2" fmla="*/ 62004 w 66125"/>
                    <a:gd name="connsiteY2" fmla="*/ 70229 h 74697"/>
                    <a:gd name="connsiteX3" fmla="*/ 46129 w 66125"/>
                    <a:gd name="connsiteY3" fmla="*/ 40066 h 74697"/>
                    <a:gd name="connsiteX4" fmla="*/ 91 w 66125"/>
                    <a:gd name="connsiteY4" fmla="*/ 379 h 7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25" h="74697">
                      <a:moveTo>
                        <a:pt x="91" y="379"/>
                      </a:moveTo>
                      <a:cubicBezTo>
                        <a:pt x="2472" y="4877"/>
                        <a:pt x="50097" y="55412"/>
                        <a:pt x="60416" y="67054"/>
                      </a:cubicBezTo>
                      <a:cubicBezTo>
                        <a:pt x="70735" y="78696"/>
                        <a:pt x="64385" y="74727"/>
                        <a:pt x="62004" y="70229"/>
                      </a:cubicBezTo>
                      <a:cubicBezTo>
                        <a:pt x="59623" y="65731"/>
                        <a:pt x="49833" y="47474"/>
                        <a:pt x="46129" y="40066"/>
                      </a:cubicBezTo>
                      <a:cubicBezTo>
                        <a:pt x="42425" y="32658"/>
                        <a:pt x="-2290" y="-4119"/>
                        <a:pt x="91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EECDA63F-75E7-441A-9FA5-35F28DC41982}"/>
                    </a:ext>
                  </a:extLst>
                </p:cNvPr>
                <p:cNvSpPr/>
                <p:nvPr/>
              </p:nvSpPr>
              <p:spPr>
                <a:xfrm>
                  <a:off x="4787883" y="2554209"/>
                  <a:ext cx="198699" cy="48317"/>
                </a:xfrm>
                <a:custGeom>
                  <a:avLst/>
                  <a:gdLst>
                    <a:gd name="connsiteX0" fmla="*/ 17 w 198699"/>
                    <a:gd name="connsiteY0" fmla="*/ 79 h 48317"/>
                    <a:gd name="connsiteX1" fmla="*/ 38117 w 198699"/>
                    <a:gd name="connsiteY1" fmla="*/ 47704 h 48317"/>
                    <a:gd name="connsiteX2" fmla="*/ 77805 w 198699"/>
                    <a:gd name="connsiteY2" fmla="*/ 25479 h 48317"/>
                    <a:gd name="connsiteX3" fmla="*/ 198455 w 198699"/>
                    <a:gd name="connsiteY3" fmla="*/ 1666 h 48317"/>
                    <a:gd name="connsiteX4" fmla="*/ 42880 w 198699"/>
                    <a:gd name="connsiteY4" fmla="*/ 35004 h 48317"/>
                    <a:gd name="connsiteX5" fmla="*/ 17 w 198699"/>
                    <a:gd name="connsiteY5" fmla="*/ 79 h 4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8699" h="48317">
                      <a:moveTo>
                        <a:pt x="17" y="79"/>
                      </a:moveTo>
                      <a:cubicBezTo>
                        <a:pt x="-777" y="2196"/>
                        <a:pt x="25152" y="43471"/>
                        <a:pt x="38117" y="47704"/>
                      </a:cubicBezTo>
                      <a:cubicBezTo>
                        <a:pt x="51082" y="51937"/>
                        <a:pt x="51082" y="33152"/>
                        <a:pt x="77805" y="25479"/>
                      </a:cubicBezTo>
                      <a:cubicBezTo>
                        <a:pt x="104528" y="17806"/>
                        <a:pt x="204276" y="78"/>
                        <a:pt x="198455" y="1666"/>
                      </a:cubicBezTo>
                      <a:cubicBezTo>
                        <a:pt x="192634" y="3254"/>
                        <a:pt x="70661" y="31035"/>
                        <a:pt x="42880" y="35004"/>
                      </a:cubicBezTo>
                      <a:cubicBezTo>
                        <a:pt x="15099" y="38973"/>
                        <a:pt x="811" y="-2038"/>
                        <a:pt x="17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468765BB-BC73-4CCC-B13F-A798F996F60C}"/>
                    </a:ext>
                  </a:extLst>
                </p:cNvPr>
                <p:cNvSpPr/>
                <p:nvPr/>
              </p:nvSpPr>
              <p:spPr>
                <a:xfrm>
                  <a:off x="4770375" y="2135115"/>
                  <a:ext cx="75642" cy="122312"/>
                </a:xfrm>
                <a:custGeom>
                  <a:avLst/>
                  <a:gdLst>
                    <a:gd name="connsiteX0" fmla="*/ 74675 w 75642"/>
                    <a:gd name="connsiteY0" fmla="*/ 73 h 122312"/>
                    <a:gd name="connsiteX1" fmla="*/ 39750 w 75642"/>
                    <a:gd name="connsiteY1" fmla="*/ 79448 h 122312"/>
                    <a:gd name="connsiteX2" fmla="*/ 63 w 75642"/>
                    <a:gd name="connsiteY2" fmla="*/ 122310 h 122312"/>
                    <a:gd name="connsiteX3" fmla="*/ 49275 w 75642"/>
                    <a:gd name="connsiteY3" fmla="*/ 77860 h 122312"/>
                    <a:gd name="connsiteX4" fmla="*/ 65150 w 75642"/>
                    <a:gd name="connsiteY4" fmla="*/ 65160 h 122312"/>
                    <a:gd name="connsiteX5" fmla="*/ 74675 w 75642"/>
                    <a:gd name="connsiteY5" fmla="*/ 73 h 12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42" h="122312">
                      <a:moveTo>
                        <a:pt x="74675" y="73"/>
                      </a:moveTo>
                      <a:cubicBezTo>
                        <a:pt x="70442" y="2454"/>
                        <a:pt x="52185" y="59075"/>
                        <a:pt x="39750" y="79448"/>
                      </a:cubicBezTo>
                      <a:cubicBezTo>
                        <a:pt x="27315" y="99821"/>
                        <a:pt x="-1525" y="122575"/>
                        <a:pt x="63" y="122310"/>
                      </a:cubicBezTo>
                      <a:cubicBezTo>
                        <a:pt x="1650" y="122045"/>
                        <a:pt x="38427" y="87385"/>
                        <a:pt x="49275" y="77860"/>
                      </a:cubicBezTo>
                      <a:cubicBezTo>
                        <a:pt x="60123" y="68335"/>
                        <a:pt x="62240" y="76272"/>
                        <a:pt x="65150" y="65160"/>
                      </a:cubicBezTo>
                      <a:cubicBezTo>
                        <a:pt x="68060" y="54048"/>
                        <a:pt x="78908" y="-2308"/>
                        <a:pt x="74675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58C085E7-2D6A-43AC-9F48-474433E37445}"/>
                    </a:ext>
                  </a:extLst>
                </p:cNvPr>
                <p:cNvSpPr/>
                <p:nvPr/>
              </p:nvSpPr>
              <p:spPr>
                <a:xfrm>
                  <a:off x="4800493" y="2566928"/>
                  <a:ext cx="52063" cy="160689"/>
                </a:xfrm>
                <a:custGeom>
                  <a:avLst/>
                  <a:gdLst>
                    <a:gd name="connsiteX0" fmla="*/ 107 w 52063"/>
                    <a:gd name="connsiteY0" fmla="*/ 60 h 160689"/>
                    <a:gd name="connsiteX1" fmla="*/ 35032 w 52063"/>
                    <a:gd name="connsiteY1" fmla="*/ 81022 h 160689"/>
                    <a:gd name="connsiteX2" fmla="*/ 42970 w 52063"/>
                    <a:gd name="connsiteY2" fmla="*/ 160397 h 160689"/>
                    <a:gd name="connsiteX3" fmla="*/ 49320 w 52063"/>
                    <a:gd name="connsiteY3" fmla="*/ 106422 h 160689"/>
                    <a:gd name="connsiteX4" fmla="*/ 47732 w 52063"/>
                    <a:gd name="connsiteY4" fmla="*/ 68322 h 160689"/>
                    <a:gd name="connsiteX5" fmla="*/ 107 w 52063"/>
                    <a:gd name="connsiteY5" fmla="*/ 60 h 1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63" h="160689">
                      <a:moveTo>
                        <a:pt x="107" y="60"/>
                      </a:moveTo>
                      <a:cubicBezTo>
                        <a:pt x="-2010" y="2177"/>
                        <a:pt x="27888" y="54299"/>
                        <a:pt x="35032" y="81022"/>
                      </a:cubicBezTo>
                      <a:cubicBezTo>
                        <a:pt x="42176" y="107745"/>
                        <a:pt x="40589" y="156164"/>
                        <a:pt x="42970" y="160397"/>
                      </a:cubicBezTo>
                      <a:cubicBezTo>
                        <a:pt x="45351" y="164630"/>
                        <a:pt x="48526" y="121768"/>
                        <a:pt x="49320" y="106422"/>
                      </a:cubicBezTo>
                      <a:cubicBezTo>
                        <a:pt x="50114" y="91076"/>
                        <a:pt x="55934" y="84197"/>
                        <a:pt x="47732" y="68322"/>
                      </a:cubicBezTo>
                      <a:cubicBezTo>
                        <a:pt x="39530" y="52447"/>
                        <a:pt x="2224" y="-2057"/>
                        <a:pt x="107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E40A01B7-CDE5-44ED-9B07-7F8CCCA03731}"/>
                    </a:ext>
                  </a:extLst>
                </p:cNvPr>
                <p:cNvSpPr/>
                <p:nvPr/>
              </p:nvSpPr>
              <p:spPr>
                <a:xfrm>
                  <a:off x="4919643" y="2522416"/>
                  <a:ext cx="37325" cy="245640"/>
                </a:xfrm>
                <a:custGeom>
                  <a:avLst/>
                  <a:gdLst>
                    <a:gd name="connsiteX0" fmla="*/ 20 w 37325"/>
                    <a:gd name="connsiteY0" fmla="*/ 122 h 245640"/>
                    <a:gd name="connsiteX1" fmla="*/ 27007 w 37325"/>
                    <a:gd name="connsiteY1" fmla="*/ 98547 h 245640"/>
                    <a:gd name="connsiteX2" fmla="*/ 30182 w 37325"/>
                    <a:gd name="connsiteY2" fmla="*/ 131884 h 245640"/>
                    <a:gd name="connsiteX3" fmla="*/ 36532 w 37325"/>
                    <a:gd name="connsiteY3" fmla="*/ 201734 h 245640"/>
                    <a:gd name="connsiteX4" fmla="*/ 36532 w 37325"/>
                    <a:gd name="connsiteY4" fmla="*/ 244597 h 245640"/>
                    <a:gd name="connsiteX5" fmla="*/ 30182 w 37325"/>
                    <a:gd name="connsiteY5" fmla="*/ 158872 h 245640"/>
                    <a:gd name="connsiteX6" fmla="*/ 31770 w 37325"/>
                    <a:gd name="connsiteY6" fmla="*/ 79497 h 245640"/>
                    <a:gd name="connsiteX7" fmla="*/ 20 w 37325"/>
                    <a:gd name="connsiteY7" fmla="*/ 122 h 24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25" h="245640">
                      <a:moveTo>
                        <a:pt x="20" y="122"/>
                      </a:moveTo>
                      <a:cubicBezTo>
                        <a:pt x="-774" y="3297"/>
                        <a:pt x="21980" y="76587"/>
                        <a:pt x="27007" y="98547"/>
                      </a:cubicBezTo>
                      <a:cubicBezTo>
                        <a:pt x="32034" y="120507"/>
                        <a:pt x="28595" y="114686"/>
                        <a:pt x="30182" y="131884"/>
                      </a:cubicBezTo>
                      <a:cubicBezTo>
                        <a:pt x="31770" y="149082"/>
                        <a:pt x="35474" y="182949"/>
                        <a:pt x="36532" y="201734"/>
                      </a:cubicBezTo>
                      <a:cubicBezTo>
                        <a:pt x="37590" y="220519"/>
                        <a:pt x="37590" y="251741"/>
                        <a:pt x="36532" y="244597"/>
                      </a:cubicBezTo>
                      <a:cubicBezTo>
                        <a:pt x="35474" y="237453"/>
                        <a:pt x="30976" y="186389"/>
                        <a:pt x="30182" y="158872"/>
                      </a:cubicBezTo>
                      <a:cubicBezTo>
                        <a:pt x="29388" y="131355"/>
                        <a:pt x="35210" y="102516"/>
                        <a:pt x="31770" y="79497"/>
                      </a:cubicBezTo>
                      <a:cubicBezTo>
                        <a:pt x="28330" y="56478"/>
                        <a:pt x="814" y="-3053"/>
                        <a:pt x="2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7F9A57D2-020B-4CB9-A708-FA8DC1D13E63}"/>
                    </a:ext>
                  </a:extLst>
                </p:cNvPr>
                <p:cNvSpPr/>
                <p:nvPr/>
              </p:nvSpPr>
              <p:spPr>
                <a:xfrm>
                  <a:off x="4984393" y="2556540"/>
                  <a:ext cx="43308" cy="156517"/>
                </a:xfrm>
                <a:custGeom>
                  <a:avLst/>
                  <a:gdLst>
                    <a:gd name="connsiteX0" fmla="*/ 43220 w 43308"/>
                    <a:gd name="connsiteY0" fmla="*/ 923 h 156517"/>
                    <a:gd name="connsiteX1" fmla="*/ 5120 w 43308"/>
                    <a:gd name="connsiteY1" fmla="*/ 107285 h 156517"/>
                    <a:gd name="connsiteX2" fmla="*/ 357 w 43308"/>
                    <a:gd name="connsiteY2" fmla="*/ 156498 h 156517"/>
                    <a:gd name="connsiteX3" fmla="*/ 1945 w 43308"/>
                    <a:gd name="connsiteY3" fmla="*/ 102523 h 156517"/>
                    <a:gd name="connsiteX4" fmla="*/ 14645 w 43308"/>
                    <a:gd name="connsiteY4" fmla="*/ 58073 h 156517"/>
                    <a:gd name="connsiteX5" fmla="*/ 43220 w 43308"/>
                    <a:gd name="connsiteY5" fmla="*/ 923 h 15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08" h="156517">
                      <a:moveTo>
                        <a:pt x="43220" y="923"/>
                      </a:moveTo>
                      <a:cubicBezTo>
                        <a:pt x="41632" y="9125"/>
                        <a:pt x="12264" y="81356"/>
                        <a:pt x="5120" y="107285"/>
                      </a:cubicBezTo>
                      <a:cubicBezTo>
                        <a:pt x="-2024" y="133214"/>
                        <a:pt x="886" y="157292"/>
                        <a:pt x="357" y="156498"/>
                      </a:cubicBezTo>
                      <a:cubicBezTo>
                        <a:pt x="-172" y="155704"/>
                        <a:pt x="-436" y="118927"/>
                        <a:pt x="1945" y="102523"/>
                      </a:cubicBezTo>
                      <a:cubicBezTo>
                        <a:pt x="4326" y="86119"/>
                        <a:pt x="4591" y="74742"/>
                        <a:pt x="14645" y="58073"/>
                      </a:cubicBezTo>
                      <a:cubicBezTo>
                        <a:pt x="24699" y="41404"/>
                        <a:pt x="44808" y="-7279"/>
                        <a:pt x="43220" y="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B81887AF-3544-4DB8-9F83-7A4140019BF2}"/>
                    </a:ext>
                  </a:extLst>
                </p:cNvPr>
                <p:cNvSpPr/>
                <p:nvPr/>
              </p:nvSpPr>
              <p:spPr>
                <a:xfrm>
                  <a:off x="4786277" y="2617780"/>
                  <a:ext cx="30205" cy="173052"/>
                </a:xfrm>
                <a:custGeom>
                  <a:avLst/>
                  <a:gdLst>
                    <a:gd name="connsiteX0" fmla="*/ 3211 w 30205"/>
                    <a:gd name="connsiteY0" fmla="*/ 8 h 173052"/>
                    <a:gd name="connsiteX1" fmla="*/ 30198 w 30205"/>
                    <a:gd name="connsiteY1" fmla="*/ 80970 h 173052"/>
                    <a:gd name="connsiteX2" fmla="*/ 36 w 30205"/>
                    <a:gd name="connsiteY2" fmla="*/ 173045 h 173052"/>
                    <a:gd name="connsiteX3" fmla="*/ 23848 w 30205"/>
                    <a:gd name="connsiteY3" fmla="*/ 85733 h 173052"/>
                    <a:gd name="connsiteX4" fmla="*/ 3211 w 30205"/>
                    <a:gd name="connsiteY4" fmla="*/ 8 h 17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5" h="173052">
                      <a:moveTo>
                        <a:pt x="3211" y="8"/>
                      </a:moveTo>
                      <a:cubicBezTo>
                        <a:pt x="4269" y="-786"/>
                        <a:pt x="30727" y="52131"/>
                        <a:pt x="30198" y="80970"/>
                      </a:cubicBezTo>
                      <a:cubicBezTo>
                        <a:pt x="29669" y="109809"/>
                        <a:pt x="1094" y="172251"/>
                        <a:pt x="36" y="173045"/>
                      </a:cubicBezTo>
                      <a:cubicBezTo>
                        <a:pt x="-1022" y="173839"/>
                        <a:pt x="20938" y="110339"/>
                        <a:pt x="23848" y="85733"/>
                      </a:cubicBezTo>
                      <a:cubicBezTo>
                        <a:pt x="26758" y="61127"/>
                        <a:pt x="2153" y="802"/>
                        <a:pt x="3211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ABC198C0-1D18-4151-AB44-7D20724AA498}"/>
                    </a:ext>
                  </a:extLst>
                </p:cNvPr>
                <p:cNvSpPr/>
                <p:nvPr/>
              </p:nvSpPr>
              <p:spPr>
                <a:xfrm>
                  <a:off x="4773504" y="2643079"/>
                  <a:ext cx="148616" cy="41524"/>
                </a:xfrm>
                <a:custGeom>
                  <a:avLst/>
                  <a:gdLst>
                    <a:gd name="connsiteX0" fmla="*/ 109 w 148616"/>
                    <a:gd name="connsiteY0" fmla="*/ 109 h 41524"/>
                    <a:gd name="connsiteX1" fmla="*/ 68371 w 148616"/>
                    <a:gd name="connsiteY1" fmla="*/ 28684 h 41524"/>
                    <a:gd name="connsiteX2" fmla="*/ 147746 w 148616"/>
                    <a:gd name="connsiteY2" fmla="*/ 8046 h 41524"/>
                    <a:gd name="connsiteX3" fmla="*/ 112821 w 148616"/>
                    <a:gd name="connsiteY3" fmla="*/ 20746 h 41524"/>
                    <a:gd name="connsiteX4" fmla="*/ 54084 w 148616"/>
                    <a:gd name="connsiteY4" fmla="*/ 41384 h 41524"/>
                    <a:gd name="connsiteX5" fmla="*/ 109 w 148616"/>
                    <a:gd name="connsiteY5" fmla="*/ 109 h 4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616" h="41524">
                      <a:moveTo>
                        <a:pt x="109" y="109"/>
                      </a:moveTo>
                      <a:cubicBezTo>
                        <a:pt x="2490" y="-2008"/>
                        <a:pt x="43765" y="27361"/>
                        <a:pt x="68371" y="28684"/>
                      </a:cubicBezTo>
                      <a:cubicBezTo>
                        <a:pt x="92977" y="30007"/>
                        <a:pt x="140338" y="9369"/>
                        <a:pt x="147746" y="8046"/>
                      </a:cubicBezTo>
                      <a:cubicBezTo>
                        <a:pt x="155154" y="6723"/>
                        <a:pt x="112821" y="20746"/>
                        <a:pt x="112821" y="20746"/>
                      </a:cubicBezTo>
                      <a:cubicBezTo>
                        <a:pt x="97211" y="26302"/>
                        <a:pt x="73399" y="43236"/>
                        <a:pt x="54084" y="41384"/>
                      </a:cubicBezTo>
                      <a:cubicBezTo>
                        <a:pt x="34770" y="39532"/>
                        <a:pt x="-2272" y="2226"/>
                        <a:pt x="10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A86ED71D-3010-43A9-A287-315A67207401}"/>
                    </a:ext>
                  </a:extLst>
                </p:cNvPr>
                <p:cNvSpPr/>
                <p:nvPr/>
              </p:nvSpPr>
              <p:spPr>
                <a:xfrm>
                  <a:off x="4685830" y="2385246"/>
                  <a:ext cx="139653" cy="403178"/>
                </a:xfrm>
                <a:custGeom>
                  <a:avLst/>
                  <a:gdLst>
                    <a:gd name="connsiteX0" fmla="*/ 71908 w 139653"/>
                    <a:gd name="connsiteY0" fmla="*/ 99192 h 403178"/>
                    <a:gd name="connsiteX1" fmla="*/ 138583 w 139653"/>
                    <a:gd name="connsiteY1" fmla="*/ 242067 h 403178"/>
                    <a:gd name="connsiteX2" fmla="*/ 114770 w 139653"/>
                    <a:gd name="connsiteY2" fmla="*/ 191267 h 403178"/>
                    <a:gd name="connsiteX3" fmla="*/ 138583 w 139653"/>
                    <a:gd name="connsiteY3" fmla="*/ 275404 h 403178"/>
                    <a:gd name="connsiteX4" fmla="*/ 124295 w 139653"/>
                    <a:gd name="connsiteY4" fmla="*/ 232542 h 403178"/>
                    <a:gd name="connsiteX5" fmla="*/ 113183 w 139653"/>
                    <a:gd name="connsiteY5" fmla="*/ 364304 h 403178"/>
                    <a:gd name="connsiteX6" fmla="*/ 122708 w 139653"/>
                    <a:gd name="connsiteY6" fmla="*/ 310329 h 403178"/>
                    <a:gd name="connsiteX7" fmla="*/ 79845 w 139653"/>
                    <a:gd name="connsiteY7" fmla="*/ 402404 h 403178"/>
                    <a:gd name="connsiteX8" fmla="*/ 73495 w 139653"/>
                    <a:gd name="connsiteY8" fmla="*/ 248417 h 403178"/>
                    <a:gd name="connsiteX9" fmla="*/ 90958 w 139653"/>
                    <a:gd name="connsiteY9" fmla="*/ 297629 h 403178"/>
                    <a:gd name="connsiteX10" fmla="*/ 90958 w 139653"/>
                    <a:gd name="connsiteY10" fmla="*/ 191267 h 403178"/>
                    <a:gd name="connsiteX11" fmla="*/ 470 w 139653"/>
                    <a:gd name="connsiteY11" fmla="*/ 2354 h 403178"/>
                    <a:gd name="connsiteX12" fmla="*/ 71908 w 139653"/>
                    <a:gd name="connsiteY12" fmla="*/ 99192 h 403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653" h="403178">
                      <a:moveTo>
                        <a:pt x="71908" y="99192"/>
                      </a:moveTo>
                      <a:cubicBezTo>
                        <a:pt x="94927" y="139144"/>
                        <a:pt x="131439" y="226721"/>
                        <a:pt x="138583" y="242067"/>
                      </a:cubicBezTo>
                      <a:cubicBezTo>
                        <a:pt x="145727" y="257413"/>
                        <a:pt x="114770" y="185711"/>
                        <a:pt x="114770" y="191267"/>
                      </a:cubicBezTo>
                      <a:cubicBezTo>
                        <a:pt x="114770" y="196823"/>
                        <a:pt x="136996" y="268525"/>
                        <a:pt x="138583" y="275404"/>
                      </a:cubicBezTo>
                      <a:cubicBezTo>
                        <a:pt x="140170" y="282283"/>
                        <a:pt x="128528" y="217725"/>
                        <a:pt x="124295" y="232542"/>
                      </a:cubicBezTo>
                      <a:cubicBezTo>
                        <a:pt x="120062" y="247359"/>
                        <a:pt x="113447" y="351340"/>
                        <a:pt x="113183" y="364304"/>
                      </a:cubicBezTo>
                      <a:cubicBezTo>
                        <a:pt x="112919" y="377268"/>
                        <a:pt x="128264" y="303979"/>
                        <a:pt x="122708" y="310329"/>
                      </a:cubicBezTo>
                      <a:cubicBezTo>
                        <a:pt x="117152" y="316679"/>
                        <a:pt x="88047" y="412723"/>
                        <a:pt x="79845" y="402404"/>
                      </a:cubicBezTo>
                      <a:cubicBezTo>
                        <a:pt x="71643" y="392085"/>
                        <a:pt x="71643" y="265879"/>
                        <a:pt x="73495" y="248417"/>
                      </a:cubicBezTo>
                      <a:cubicBezTo>
                        <a:pt x="75347" y="230955"/>
                        <a:pt x="88048" y="307154"/>
                        <a:pt x="90958" y="297629"/>
                      </a:cubicBezTo>
                      <a:cubicBezTo>
                        <a:pt x="93868" y="288104"/>
                        <a:pt x="106039" y="240479"/>
                        <a:pt x="90958" y="191267"/>
                      </a:cubicBezTo>
                      <a:cubicBezTo>
                        <a:pt x="75877" y="142055"/>
                        <a:pt x="6555" y="18758"/>
                        <a:pt x="470" y="2354"/>
                      </a:cubicBezTo>
                      <a:cubicBezTo>
                        <a:pt x="-5616" y="-14050"/>
                        <a:pt x="48889" y="59240"/>
                        <a:pt x="71908" y="991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1EA710B0-0667-40AE-917C-7241E7B089A2}"/>
                    </a:ext>
                  </a:extLst>
                </p:cNvPr>
                <p:cNvSpPr/>
                <p:nvPr/>
              </p:nvSpPr>
              <p:spPr>
                <a:xfrm>
                  <a:off x="4752948" y="2506380"/>
                  <a:ext cx="66431" cy="178311"/>
                </a:xfrm>
                <a:custGeom>
                  <a:avLst/>
                  <a:gdLst>
                    <a:gd name="connsiteX0" fmla="*/ 6377 w 66431"/>
                    <a:gd name="connsiteY0" fmla="*/ 283 h 178311"/>
                    <a:gd name="connsiteX1" fmla="*/ 65115 w 66431"/>
                    <a:gd name="connsiteY1" fmla="*/ 147920 h 178311"/>
                    <a:gd name="connsiteX2" fmla="*/ 47652 w 66431"/>
                    <a:gd name="connsiteY2" fmla="*/ 98708 h 178311"/>
                    <a:gd name="connsiteX3" fmla="*/ 52415 w 66431"/>
                    <a:gd name="connsiteY3" fmla="*/ 178083 h 178311"/>
                    <a:gd name="connsiteX4" fmla="*/ 17490 w 66431"/>
                    <a:gd name="connsiteY4" fmla="*/ 68545 h 178311"/>
                    <a:gd name="connsiteX5" fmla="*/ 36540 w 66431"/>
                    <a:gd name="connsiteY5" fmla="*/ 163795 h 178311"/>
                    <a:gd name="connsiteX6" fmla="*/ 4790 w 66431"/>
                    <a:gd name="connsiteY6" fmla="*/ 111408 h 178311"/>
                    <a:gd name="connsiteX7" fmla="*/ 6377 w 66431"/>
                    <a:gd name="connsiteY7" fmla="*/ 283 h 17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431" h="178311">
                      <a:moveTo>
                        <a:pt x="6377" y="283"/>
                      </a:moveTo>
                      <a:cubicBezTo>
                        <a:pt x="16431" y="6368"/>
                        <a:pt x="58236" y="131516"/>
                        <a:pt x="65115" y="147920"/>
                      </a:cubicBezTo>
                      <a:cubicBezTo>
                        <a:pt x="71994" y="164324"/>
                        <a:pt x="49769" y="93681"/>
                        <a:pt x="47652" y="98708"/>
                      </a:cubicBezTo>
                      <a:cubicBezTo>
                        <a:pt x="45535" y="103735"/>
                        <a:pt x="57442" y="183110"/>
                        <a:pt x="52415" y="178083"/>
                      </a:cubicBezTo>
                      <a:cubicBezTo>
                        <a:pt x="47388" y="173056"/>
                        <a:pt x="20136" y="70926"/>
                        <a:pt x="17490" y="68545"/>
                      </a:cubicBezTo>
                      <a:cubicBezTo>
                        <a:pt x="14844" y="66164"/>
                        <a:pt x="38657" y="156651"/>
                        <a:pt x="36540" y="163795"/>
                      </a:cubicBezTo>
                      <a:cubicBezTo>
                        <a:pt x="34423" y="170939"/>
                        <a:pt x="9552" y="134956"/>
                        <a:pt x="4790" y="111408"/>
                      </a:cubicBezTo>
                      <a:cubicBezTo>
                        <a:pt x="28" y="87860"/>
                        <a:pt x="-3677" y="-5802"/>
                        <a:pt x="6377" y="28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953268E7-A9AE-4A66-B9B2-AA22A6FCE58F}"/>
                    </a:ext>
                  </a:extLst>
                </p:cNvPr>
                <p:cNvSpPr/>
                <p:nvPr/>
              </p:nvSpPr>
              <p:spPr>
                <a:xfrm>
                  <a:off x="4581410" y="2219944"/>
                  <a:ext cx="191904" cy="316807"/>
                </a:xfrm>
                <a:custGeom>
                  <a:avLst/>
                  <a:gdLst>
                    <a:gd name="connsiteX0" fmla="*/ 52503 w 191904"/>
                    <a:gd name="connsiteY0" fmla="*/ 5731 h 316807"/>
                    <a:gd name="connsiteX1" fmla="*/ 112828 w 191904"/>
                    <a:gd name="connsiteY1" fmla="*/ 180356 h 316807"/>
                    <a:gd name="connsiteX2" fmla="*/ 117590 w 191904"/>
                    <a:gd name="connsiteY2" fmla="*/ 181944 h 316807"/>
                    <a:gd name="connsiteX3" fmla="*/ 190615 w 191904"/>
                    <a:gd name="connsiteY3" fmla="*/ 275606 h 316807"/>
                    <a:gd name="connsiteX4" fmla="*/ 165215 w 191904"/>
                    <a:gd name="connsiteY4" fmla="*/ 281956 h 316807"/>
                    <a:gd name="connsiteX5" fmla="*/ 177915 w 191904"/>
                    <a:gd name="connsiteY5" fmla="*/ 315294 h 316807"/>
                    <a:gd name="connsiteX6" fmla="*/ 120765 w 191904"/>
                    <a:gd name="connsiteY6" fmla="*/ 226394 h 316807"/>
                    <a:gd name="connsiteX7" fmla="*/ 65203 w 191904"/>
                    <a:gd name="connsiteY7" fmla="*/ 131144 h 316807"/>
                    <a:gd name="connsiteX8" fmla="*/ 115 w 191904"/>
                    <a:gd name="connsiteY8" fmla="*/ 969 h 316807"/>
                    <a:gd name="connsiteX9" fmla="*/ 49328 w 191904"/>
                    <a:gd name="connsiteY9" fmla="*/ 69231 h 316807"/>
                    <a:gd name="connsiteX10" fmla="*/ 52503 w 191904"/>
                    <a:gd name="connsiteY10" fmla="*/ 5731 h 31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04" h="316807">
                      <a:moveTo>
                        <a:pt x="52503" y="5731"/>
                      </a:moveTo>
                      <a:cubicBezTo>
                        <a:pt x="63086" y="24252"/>
                        <a:pt x="101980" y="150987"/>
                        <a:pt x="112828" y="180356"/>
                      </a:cubicBezTo>
                      <a:cubicBezTo>
                        <a:pt x="123676" y="209725"/>
                        <a:pt x="104626" y="166069"/>
                        <a:pt x="117590" y="181944"/>
                      </a:cubicBezTo>
                      <a:cubicBezTo>
                        <a:pt x="130554" y="197819"/>
                        <a:pt x="182678" y="258937"/>
                        <a:pt x="190615" y="275606"/>
                      </a:cubicBezTo>
                      <a:cubicBezTo>
                        <a:pt x="198552" y="292275"/>
                        <a:pt x="167332" y="275341"/>
                        <a:pt x="165215" y="281956"/>
                      </a:cubicBezTo>
                      <a:cubicBezTo>
                        <a:pt x="163098" y="288571"/>
                        <a:pt x="185323" y="324554"/>
                        <a:pt x="177915" y="315294"/>
                      </a:cubicBezTo>
                      <a:cubicBezTo>
                        <a:pt x="170507" y="306034"/>
                        <a:pt x="139550" y="257086"/>
                        <a:pt x="120765" y="226394"/>
                      </a:cubicBezTo>
                      <a:cubicBezTo>
                        <a:pt x="101980" y="195702"/>
                        <a:pt x="85311" y="168715"/>
                        <a:pt x="65203" y="131144"/>
                      </a:cubicBezTo>
                      <a:cubicBezTo>
                        <a:pt x="45095" y="93573"/>
                        <a:pt x="2761" y="11288"/>
                        <a:pt x="115" y="969"/>
                      </a:cubicBezTo>
                      <a:cubicBezTo>
                        <a:pt x="-2531" y="-9350"/>
                        <a:pt x="41126" y="66056"/>
                        <a:pt x="49328" y="69231"/>
                      </a:cubicBezTo>
                      <a:cubicBezTo>
                        <a:pt x="57530" y="72406"/>
                        <a:pt x="41920" y="-12790"/>
                        <a:pt x="52503" y="573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7A9A9C78-CD3C-4248-A04C-1B7C92971DF7}"/>
                    </a:ext>
                  </a:extLst>
                </p:cNvPr>
                <p:cNvSpPr/>
                <p:nvPr/>
              </p:nvSpPr>
              <p:spPr>
                <a:xfrm>
                  <a:off x="4557712" y="2079224"/>
                  <a:ext cx="60355" cy="195523"/>
                </a:xfrm>
                <a:custGeom>
                  <a:avLst/>
                  <a:gdLst>
                    <a:gd name="connsiteX0" fmla="*/ 1 w 60355"/>
                    <a:gd name="connsiteY0" fmla="*/ 1989 h 195523"/>
                    <a:gd name="connsiteX1" fmla="*/ 44451 w 60355"/>
                    <a:gd name="connsiteY1" fmla="*/ 182964 h 195523"/>
                    <a:gd name="connsiteX2" fmla="*/ 42863 w 60355"/>
                    <a:gd name="connsiteY2" fmla="*/ 154389 h 195523"/>
                    <a:gd name="connsiteX3" fmla="*/ 60326 w 60355"/>
                    <a:gd name="connsiteY3" fmla="*/ 194076 h 195523"/>
                    <a:gd name="connsiteX4" fmla="*/ 46038 w 60355"/>
                    <a:gd name="connsiteY4" fmla="*/ 92476 h 195523"/>
                    <a:gd name="connsiteX5" fmla="*/ 1 w 60355"/>
                    <a:gd name="connsiteY5" fmla="*/ 1989 h 195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55" h="195523">
                      <a:moveTo>
                        <a:pt x="1" y="1989"/>
                      </a:moveTo>
                      <a:cubicBezTo>
                        <a:pt x="-264" y="17070"/>
                        <a:pt x="37307" y="157564"/>
                        <a:pt x="44451" y="182964"/>
                      </a:cubicBezTo>
                      <a:cubicBezTo>
                        <a:pt x="51595" y="208364"/>
                        <a:pt x="40217" y="152537"/>
                        <a:pt x="42863" y="154389"/>
                      </a:cubicBezTo>
                      <a:cubicBezTo>
                        <a:pt x="45509" y="156241"/>
                        <a:pt x="59797" y="204395"/>
                        <a:pt x="60326" y="194076"/>
                      </a:cubicBezTo>
                      <a:cubicBezTo>
                        <a:pt x="60855" y="183757"/>
                        <a:pt x="54240" y="123432"/>
                        <a:pt x="46038" y="92476"/>
                      </a:cubicBezTo>
                      <a:cubicBezTo>
                        <a:pt x="37836" y="61520"/>
                        <a:pt x="266" y="-13092"/>
                        <a:pt x="1" y="198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D3BA1562-5620-4376-A8FA-EC80C72290B9}"/>
                    </a:ext>
                  </a:extLst>
                </p:cNvPr>
                <p:cNvSpPr/>
                <p:nvPr/>
              </p:nvSpPr>
              <p:spPr>
                <a:xfrm>
                  <a:off x="4552924" y="2074556"/>
                  <a:ext cx="143634" cy="72838"/>
                </a:xfrm>
                <a:custGeom>
                  <a:avLst/>
                  <a:gdLst>
                    <a:gd name="connsiteX0" fmla="*/ 55589 w 143634"/>
                    <a:gd name="connsiteY0" fmla="*/ 307 h 72838"/>
                    <a:gd name="connsiteX1" fmla="*/ 142901 w 143634"/>
                    <a:gd name="connsiteY1" fmla="*/ 68569 h 72838"/>
                    <a:gd name="connsiteX2" fmla="*/ 92101 w 143634"/>
                    <a:gd name="connsiteY2" fmla="*/ 60632 h 72838"/>
                    <a:gd name="connsiteX3" fmla="*/ 26 w 143634"/>
                    <a:gd name="connsiteY3" fmla="*/ 19357 h 72838"/>
                    <a:gd name="connsiteX4" fmla="*/ 101626 w 143634"/>
                    <a:gd name="connsiteY4" fmla="*/ 41582 h 72838"/>
                    <a:gd name="connsiteX5" fmla="*/ 55589 w 143634"/>
                    <a:gd name="connsiteY5" fmla="*/ 307 h 7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34" h="72838">
                      <a:moveTo>
                        <a:pt x="55589" y="307"/>
                      </a:moveTo>
                      <a:cubicBezTo>
                        <a:pt x="62468" y="4805"/>
                        <a:pt x="136816" y="58515"/>
                        <a:pt x="142901" y="68569"/>
                      </a:cubicBezTo>
                      <a:cubicBezTo>
                        <a:pt x="148986" y="78623"/>
                        <a:pt x="115913" y="68834"/>
                        <a:pt x="92101" y="60632"/>
                      </a:cubicBezTo>
                      <a:cubicBezTo>
                        <a:pt x="68289" y="52430"/>
                        <a:pt x="-1561" y="22532"/>
                        <a:pt x="26" y="19357"/>
                      </a:cubicBezTo>
                      <a:cubicBezTo>
                        <a:pt x="1613" y="16182"/>
                        <a:pt x="88397" y="41053"/>
                        <a:pt x="101626" y="41582"/>
                      </a:cubicBezTo>
                      <a:cubicBezTo>
                        <a:pt x="114855" y="42111"/>
                        <a:pt x="48710" y="-4191"/>
                        <a:pt x="55589" y="307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CDEAD6B2-E7EB-4E78-B271-9C372A6EFDBD}"/>
                    </a:ext>
                  </a:extLst>
                </p:cNvPr>
                <p:cNvSpPr/>
                <p:nvPr/>
              </p:nvSpPr>
              <p:spPr>
                <a:xfrm>
                  <a:off x="4594142" y="2125358"/>
                  <a:ext cx="108969" cy="65572"/>
                </a:xfrm>
                <a:custGeom>
                  <a:avLst/>
                  <a:gdLst>
                    <a:gd name="connsiteX0" fmla="*/ 83 w 108969"/>
                    <a:gd name="connsiteY0" fmla="*/ 1892 h 65572"/>
                    <a:gd name="connsiteX1" fmla="*/ 90571 w 108969"/>
                    <a:gd name="connsiteY1" fmla="*/ 65392 h 65572"/>
                    <a:gd name="connsiteX2" fmla="*/ 108033 w 108969"/>
                    <a:gd name="connsiteY2" fmla="*/ 20942 h 65572"/>
                    <a:gd name="connsiteX3" fmla="*/ 74696 w 108969"/>
                    <a:gd name="connsiteY3" fmla="*/ 17767 h 65572"/>
                    <a:gd name="connsiteX4" fmla="*/ 83 w 108969"/>
                    <a:gd name="connsiteY4" fmla="*/ 1892 h 65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969" h="65572">
                      <a:moveTo>
                        <a:pt x="83" y="1892"/>
                      </a:moveTo>
                      <a:cubicBezTo>
                        <a:pt x="2729" y="9829"/>
                        <a:pt x="72579" y="62217"/>
                        <a:pt x="90571" y="65392"/>
                      </a:cubicBezTo>
                      <a:cubicBezTo>
                        <a:pt x="108563" y="68567"/>
                        <a:pt x="110679" y="28879"/>
                        <a:pt x="108033" y="20942"/>
                      </a:cubicBezTo>
                      <a:cubicBezTo>
                        <a:pt x="105387" y="13005"/>
                        <a:pt x="91100" y="22265"/>
                        <a:pt x="74696" y="17767"/>
                      </a:cubicBezTo>
                      <a:cubicBezTo>
                        <a:pt x="58292" y="13269"/>
                        <a:pt x="-2563" y="-6045"/>
                        <a:pt x="83" y="18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2052DE63-493A-4E0B-A419-DC6BE59CE6D8}"/>
                    </a:ext>
                  </a:extLst>
                </p:cNvPr>
                <p:cNvSpPr/>
                <p:nvPr/>
              </p:nvSpPr>
              <p:spPr>
                <a:xfrm>
                  <a:off x="4805136" y="2087021"/>
                  <a:ext cx="228835" cy="172406"/>
                </a:xfrm>
                <a:custGeom>
                  <a:avLst/>
                  <a:gdLst>
                    <a:gd name="connsiteX0" fmla="*/ 227 w 228835"/>
                    <a:gd name="connsiteY0" fmla="*/ 542 h 172406"/>
                    <a:gd name="connsiteX1" fmla="*/ 120877 w 228835"/>
                    <a:gd name="connsiteY1" fmla="*/ 18004 h 172406"/>
                    <a:gd name="connsiteX2" fmla="*/ 106589 w 228835"/>
                    <a:gd name="connsiteY2" fmla="*/ 43404 h 172406"/>
                    <a:gd name="connsiteX3" fmla="*/ 149452 w 228835"/>
                    <a:gd name="connsiteY3" fmla="*/ 60867 h 172406"/>
                    <a:gd name="connsiteX4" fmla="*/ 98652 w 228835"/>
                    <a:gd name="connsiteY4" fmla="*/ 71979 h 172406"/>
                    <a:gd name="connsiteX5" fmla="*/ 195489 w 228835"/>
                    <a:gd name="connsiteY5" fmla="*/ 92617 h 172406"/>
                    <a:gd name="connsiteX6" fmla="*/ 109764 w 228835"/>
                    <a:gd name="connsiteY6" fmla="*/ 92617 h 172406"/>
                    <a:gd name="connsiteX7" fmla="*/ 228827 w 228835"/>
                    <a:gd name="connsiteY7" fmla="*/ 171992 h 172406"/>
                    <a:gd name="connsiteX8" fmla="*/ 116114 w 228835"/>
                    <a:gd name="connsiteY8" fmla="*/ 122779 h 172406"/>
                    <a:gd name="connsiteX9" fmla="*/ 119289 w 228835"/>
                    <a:gd name="connsiteY9" fmla="*/ 98967 h 172406"/>
                    <a:gd name="connsiteX10" fmla="*/ 87539 w 228835"/>
                    <a:gd name="connsiteY10" fmla="*/ 68804 h 172406"/>
                    <a:gd name="connsiteX11" fmla="*/ 90714 w 228835"/>
                    <a:gd name="connsiteY11" fmla="*/ 38642 h 172406"/>
                    <a:gd name="connsiteX12" fmla="*/ 227 w 228835"/>
                    <a:gd name="connsiteY12" fmla="*/ 542 h 17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8835" h="172406">
                      <a:moveTo>
                        <a:pt x="227" y="542"/>
                      </a:moveTo>
                      <a:cubicBezTo>
                        <a:pt x="5254" y="-2898"/>
                        <a:pt x="103150" y="10860"/>
                        <a:pt x="120877" y="18004"/>
                      </a:cubicBezTo>
                      <a:cubicBezTo>
                        <a:pt x="138604" y="25148"/>
                        <a:pt x="101827" y="36260"/>
                        <a:pt x="106589" y="43404"/>
                      </a:cubicBezTo>
                      <a:cubicBezTo>
                        <a:pt x="111351" y="50548"/>
                        <a:pt x="150775" y="56105"/>
                        <a:pt x="149452" y="60867"/>
                      </a:cubicBezTo>
                      <a:cubicBezTo>
                        <a:pt x="148129" y="65629"/>
                        <a:pt x="90979" y="66687"/>
                        <a:pt x="98652" y="71979"/>
                      </a:cubicBezTo>
                      <a:cubicBezTo>
                        <a:pt x="106325" y="77271"/>
                        <a:pt x="193637" y="89177"/>
                        <a:pt x="195489" y="92617"/>
                      </a:cubicBezTo>
                      <a:cubicBezTo>
                        <a:pt x="197341" y="96057"/>
                        <a:pt x="104208" y="79388"/>
                        <a:pt x="109764" y="92617"/>
                      </a:cubicBezTo>
                      <a:cubicBezTo>
                        <a:pt x="115320" y="105846"/>
                        <a:pt x="227769" y="166965"/>
                        <a:pt x="228827" y="171992"/>
                      </a:cubicBezTo>
                      <a:cubicBezTo>
                        <a:pt x="229885" y="177019"/>
                        <a:pt x="134370" y="134950"/>
                        <a:pt x="116114" y="122779"/>
                      </a:cubicBezTo>
                      <a:cubicBezTo>
                        <a:pt x="97858" y="110608"/>
                        <a:pt x="124051" y="107963"/>
                        <a:pt x="119289" y="98967"/>
                      </a:cubicBezTo>
                      <a:cubicBezTo>
                        <a:pt x="114527" y="89971"/>
                        <a:pt x="92302" y="78858"/>
                        <a:pt x="87539" y="68804"/>
                      </a:cubicBezTo>
                      <a:cubicBezTo>
                        <a:pt x="82777" y="58750"/>
                        <a:pt x="106589" y="51342"/>
                        <a:pt x="90714" y="38642"/>
                      </a:cubicBezTo>
                      <a:cubicBezTo>
                        <a:pt x="74839" y="25942"/>
                        <a:pt x="-4800" y="3982"/>
                        <a:pt x="227" y="5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00EE6758-1C85-4BDB-9F00-92B9FBB3AA2C}"/>
                    </a:ext>
                  </a:extLst>
                </p:cNvPr>
                <p:cNvSpPr/>
                <p:nvPr/>
              </p:nvSpPr>
              <p:spPr>
                <a:xfrm>
                  <a:off x="4948222" y="2396474"/>
                  <a:ext cx="124622" cy="91731"/>
                </a:xfrm>
                <a:custGeom>
                  <a:avLst/>
                  <a:gdLst>
                    <a:gd name="connsiteX0" fmla="*/ 3191 w 124622"/>
                    <a:gd name="connsiteY0" fmla="*/ 651 h 91731"/>
                    <a:gd name="connsiteX1" fmla="*/ 111141 w 124622"/>
                    <a:gd name="connsiteY1" fmla="*/ 91139 h 91731"/>
                    <a:gd name="connsiteX2" fmla="*/ 68278 w 124622"/>
                    <a:gd name="connsiteY2" fmla="*/ 40339 h 91731"/>
                    <a:gd name="connsiteX3" fmla="*/ 88916 w 124622"/>
                    <a:gd name="connsiteY3" fmla="*/ 51451 h 91731"/>
                    <a:gd name="connsiteX4" fmla="*/ 95266 w 124622"/>
                    <a:gd name="connsiteY4" fmla="*/ 67326 h 91731"/>
                    <a:gd name="connsiteX5" fmla="*/ 60341 w 124622"/>
                    <a:gd name="connsiteY5" fmla="*/ 10176 h 91731"/>
                    <a:gd name="connsiteX6" fmla="*/ 122253 w 124622"/>
                    <a:gd name="connsiteY6" fmla="*/ 33989 h 91731"/>
                    <a:gd name="connsiteX7" fmla="*/ 104791 w 124622"/>
                    <a:gd name="connsiteY7" fmla="*/ 87964 h 91731"/>
                    <a:gd name="connsiteX8" fmla="*/ 39703 w 124622"/>
                    <a:gd name="connsiteY8" fmla="*/ 60976 h 91731"/>
                    <a:gd name="connsiteX9" fmla="*/ 28591 w 124622"/>
                    <a:gd name="connsiteY9" fmla="*/ 49864 h 91731"/>
                    <a:gd name="connsiteX10" fmla="*/ 3191 w 124622"/>
                    <a:gd name="connsiteY10" fmla="*/ 651 h 9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22" h="91731">
                      <a:moveTo>
                        <a:pt x="3191" y="651"/>
                      </a:moveTo>
                      <a:cubicBezTo>
                        <a:pt x="16949" y="7530"/>
                        <a:pt x="100293" y="84524"/>
                        <a:pt x="111141" y="91139"/>
                      </a:cubicBezTo>
                      <a:cubicBezTo>
                        <a:pt x="121989" y="97754"/>
                        <a:pt x="71982" y="46954"/>
                        <a:pt x="68278" y="40339"/>
                      </a:cubicBezTo>
                      <a:cubicBezTo>
                        <a:pt x="64574" y="33724"/>
                        <a:pt x="84418" y="46953"/>
                        <a:pt x="88916" y="51451"/>
                      </a:cubicBezTo>
                      <a:cubicBezTo>
                        <a:pt x="93414" y="55949"/>
                        <a:pt x="100028" y="74205"/>
                        <a:pt x="95266" y="67326"/>
                      </a:cubicBezTo>
                      <a:cubicBezTo>
                        <a:pt x="90504" y="60447"/>
                        <a:pt x="55843" y="15732"/>
                        <a:pt x="60341" y="10176"/>
                      </a:cubicBezTo>
                      <a:cubicBezTo>
                        <a:pt x="64839" y="4620"/>
                        <a:pt x="114845" y="21024"/>
                        <a:pt x="122253" y="33989"/>
                      </a:cubicBezTo>
                      <a:cubicBezTo>
                        <a:pt x="129661" y="46954"/>
                        <a:pt x="118549" y="83466"/>
                        <a:pt x="104791" y="87964"/>
                      </a:cubicBezTo>
                      <a:cubicBezTo>
                        <a:pt x="91033" y="92462"/>
                        <a:pt x="52403" y="67326"/>
                        <a:pt x="39703" y="60976"/>
                      </a:cubicBezTo>
                      <a:cubicBezTo>
                        <a:pt x="27003" y="54626"/>
                        <a:pt x="32824" y="56214"/>
                        <a:pt x="28591" y="49864"/>
                      </a:cubicBezTo>
                      <a:cubicBezTo>
                        <a:pt x="24358" y="43514"/>
                        <a:pt x="-10567" y="-6228"/>
                        <a:pt x="3191" y="65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74258001-0E59-4E08-84FA-5FF125758EBB}"/>
                    </a:ext>
                  </a:extLst>
                </p:cNvPr>
                <p:cNvSpPr/>
                <p:nvPr/>
              </p:nvSpPr>
              <p:spPr>
                <a:xfrm>
                  <a:off x="5004634" y="2450919"/>
                  <a:ext cx="64774" cy="96587"/>
                </a:xfrm>
                <a:custGeom>
                  <a:avLst/>
                  <a:gdLst>
                    <a:gd name="connsiteX0" fmla="*/ 64254 w 64774"/>
                    <a:gd name="connsiteY0" fmla="*/ 181 h 96587"/>
                    <a:gd name="connsiteX1" fmla="*/ 18216 w 64774"/>
                    <a:gd name="connsiteY1" fmla="*/ 84319 h 96587"/>
                    <a:gd name="connsiteX2" fmla="*/ 754 w 64774"/>
                    <a:gd name="connsiteY2" fmla="*/ 93844 h 96587"/>
                    <a:gd name="connsiteX3" fmla="*/ 40441 w 64774"/>
                    <a:gd name="connsiteY3" fmla="*/ 62094 h 96587"/>
                    <a:gd name="connsiteX4" fmla="*/ 64254 w 64774"/>
                    <a:gd name="connsiteY4" fmla="*/ 181 h 9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74" h="96587">
                      <a:moveTo>
                        <a:pt x="64254" y="181"/>
                      </a:moveTo>
                      <a:cubicBezTo>
                        <a:pt x="60550" y="3885"/>
                        <a:pt x="28799" y="68709"/>
                        <a:pt x="18216" y="84319"/>
                      </a:cubicBezTo>
                      <a:cubicBezTo>
                        <a:pt x="7633" y="99929"/>
                        <a:pt x="-2950" y="97548"/>
                        <a:pt x="754" y="93844"/>
                      </a:cubicBezTo>
                      <a:cubicBezTo>
                        <a:pt x="4458" y="90140"/>
                        <a:pt x="29858" y="73471"/>
                        <a:pt x="40441" y="62094"/>
                      </a:cubicBezTo>
                      <a:cubicBezTo>
                        <a:pt x="51024" y="50717"/>
                        <a:pt x="67958" y="-3523"/>
                        <a:pt x="64254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DDC5FFE8-FB88-4E55-A444-67C7A57A61D0}"/>
                    </a:ext>
                  </a:extLst>
                </p:cNvPr>
                <p:cNvSpPr/>
                <p:nvPr/>
              </p:nvSpPr>
              <p:spPr>
                <a:xfrm>
                  <a:off x="5027781" y="2161987"/>
                  <a:ext cx="72329" cy="362357"/>
                </a:xfrm>
                <a:custGeom>
                  <a:avLst/>
                  <a:gdLst>
                    <a:gd name="connsiteX0" fmla="*/ 7769 w 72329"/>
                    <a:gd name="connsiteY0" fmla="*/ 1776 h 362357"/>
                    <a:gd name="connsiteX1" fmla="*/ 68094 w 72329"/>
                    <a:gd name="connsiteY1" fmla="*/ 212913 h 362357"/>
                    <a:gd name="connsiteX2" fmla="*/ 64919 w 72329"/>
                    <a:gd name="connsiteY2" fmla="*/ 195451 h 362357"/>
                    <a:gd name="connsiteX3" fmla="*/ 45869 w 72329"/>
                    <a:gd name="connsiteY3" fmla="*/ 287526 h 362357"/>
                    <a:gd name="connsiteX4" fmla="*/ 45869 w 72329"/>
                    <a:gd name="connsiteY4" fmla="*/ 362138 h 362357"/>
                    <a:gd name="connsiteX5" fmla="*/ 39519 w 72329"/>
                    <a:gd name="connsiteY5" fmla="*/ 263713 h 362357"/>
                    <a:gd name="connsiteX6" fmla="*/ 31582 w 72329"/>
                    <a:gd name="connsiteY6" fmla="*/ 177988 h 362357"/>
                    <a:gd name="connsiteX7" fmla="*/ 3007 w 72329"/>
                    <a:gd name="connsiteY7" fmla="*/ 114488 h 362357"/>
                    <a:gd name="connsiteX8" fmla="*/ 7769 w 72329"/>
                    <a:gd name="connsiteY8" fmla="*/ 1776 h 36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329" h="362357">
                      <a:moveTo>
                        <a:pt x="7769" y="1776"/>
                      </a:moveTo>
                      <a:cubicBezTo>
                        <a:pt x="18617" y="18180"/>
                        <a:pt x="58569" y="180634"/>
                        <a:pt x="68094" y="212913"/>
                      </a:cubicBezTo>
                      <a:cubicBezTo>
                        <a:pt x="77619" y="245192"/>
                        <a:pt x="68623" y="183016"/>
                        <a:pt x="64919" y="195451"/>
                      </a:cubicBezTo>
                      <a:cubicBezTo>
                        <a:pt x="61215" y="207886"/>
                        <a:pt x="49044" y="259745"/>
                        <a:pt x="45869" y="287526"/>
                      </a:cubicBezTo>
                      <a:cubicBezTo>
                        <a:pt x="42694" y="315307"/>
                        <a:pt x="46927" y="366107"/>
                        <a:pt x="45869" y="362138"/>
                      </a:cubicBezTo>
                      <a:cubicBezTo>
                        <a:pt x="44811" y="358169"/>
                        <a:pt x="41900" y="294405"/>
                        <a:pt x="39519" y="263713"/>
                      </a:cubicBezTo>
                      <a:cubicBezTo>
                        <a:pt x="37138" y="233021"/>
                        <a:pt x="37667" y="202859"/>
                        <a:pt x="31582" y="177988"/>
                      </a:cubicBezTo>
                      <a:cubicBezTo>
                        <a:pt x="25497" y="153117"/>
                        <a:pt x="6447" y="141740"/>
                        <a:pt x="3007" y="114488"/>
                      </a:cubicBezTo>
                      <a:cubicBezTo>
                        <a:pt x="-433" y="87236"/>
                        <a:pt x="-3079" y="-14628"/>
                        <a:pt x="7769" y="1776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" name="フリーフォーム: 図形 284">
                  <a:extLst>
                    <a:ext uri="{FF2B5EF4-FFF2-40B4-BE49-F238E27FC236}">
                      <a16:creationId xmlns:a16="http://schemas.microsoft.com/office/drawing/2014/main" id="{5DFBE6D1-7F6F-4152-AFAE-914B2755C594}"/>
                    </a:ext>
                  </a:extLst>
                </p:cNvPr>
                <p:cNvSpPr/>
                <p:nvPr/>
              </p:nvSpPr>
              <p:spPr>
                <a:xfrm>
                  <a:off x="5011496" y="2378960"/>
                  <a:ext cx="70803" cy="416727"/>
                </a:xfrm>
                <a:custGeom>
                  <a:avLst/>
                  <a:gdLst>
                    <a:gd name="connsiteX0" fmla="*/ 70092 w 70803"/>
                    <a:gd name="connsiteY0" fmla="*/ 703 h 416727"/>
                    <a:gd name="connsiteX1" fmla="*/ 60567 w 70803"/>
                    <a:gd name="connsiteY1" fmla="*/ 159453 h 416727"/>
                    <a:gd name="connsiteX2" fmla="*/ 62154 w 70803"/>
                    <a:gd name="connsiteY2" fmla="*/ 156278 h 416727"/>
                    <a:gd name="connsiteX3" fmla="*/ 57392 w 70803"/>
                    <a:gd name="connsiteY3" fmla="*/ 268990 h 416727"/>
                    <a:gd name="connsiteX4" fmla="*/ 36754 w 70803"/>
                    <a:gd name="connsiteY4" fmla="*/ 318203 h 416727"/>
                    <a:gd name="connsiteX5" fmla="*/ 6592 w 70803"/>
                    <a:gd name="connsiteY5" fmla="*/ 416628 h 416727"/>
                    <a:gd name="connsiteX6" fmla="*/ 3417 w 70803"/>
                    <a:gd name="connsiteY6" fmla="*/ 334078 h 416727"/>
                    <a:gd name="connsiteX7" fmla="*/ 242 w 70803"/>
                    <a:gd name="connsiteY7" fmla="*/ 210253 h 416727"/>
                    <a:gd name="connsiteX8" fmla="*/ 1829 w 70803"/>
                    <a:gd name="connsiteY8" fmla="*/ 145165 h 416727"/>
                    <a:gd name="connsiteX9" fmla="*/ 14529 w 70803"/>
                    <a:gd name="connsiteY9" fmla="*/ 202315 h 416727"/>
                    <a:gd name="connsiteX10" fmla="*/ 38342 w 70803"/>
                    <a:gd name="connsiteY10" fmla="*/ 105478 h 416727"/>
                    <a:gd name="connsiteX11" fmla="*/ 70092 w 70803"/>
                    <a:gd name="connsiteY11" fmla="*/ 703 h 41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803" h="416727">
                      <a:moveTo>
                        <a:pt x="70092" y="703"/>
                      </a:moveTo>
                      <a:cubicBezTo>
                        <a:pt x="73796" y="9699"/>
                        <a:pt x="61890" y="133524"/>
                        <a:pt x="60567" y="159453"/>
                      </a:cubicBezTo>
                      <a:cubicBezTo>
                        <a:pt x="59244" y="185382"/>
                        <a:pt x="62683" y="138022"/>
                        <a:pt x="62154" y="156278"/>
                      </a:cubicBezTo>
                      <a:cubicBezTo>
                        <a:pt x="61625" y="174534"/>
                        <a:pt x="61625" y="242003"/>
                        <a:pt x="57392" y="268990"/>
                      </a:cubicBezTo>
                      <a:cubicBezTo>
                        <a:pt x="53159" y="295978"/>
                        <a:pt x="45221" y="293597"/>
                        <a:pt x="36754" y="318203"/>
                      </a:cubicBezTo>
                      <a:cubicBezTo>
                        <a:pt x="28287" y="342809"/>
                        <a:pt x="12148" y="413982"/>
                        <a:pt x="6592" y="416628"/>
                      </a:cubicBezTo>
                      <a:cubicBezTo>
                        <a:pt x="1036" y="419274"/>
                        <a:pt x="4475" y="368474"/>
                        <a:pt x="3417" y="334078"/>
                      </a:cubicBezTo>
                      <a:cubicBezTo>
                        <a:pt x="2359" y="299682"/>
                        <a:pt x="507" y="241738"/>
                        <a:pt x="242" y="210253"/>
                      </a:cubicBezTo>
                      <a:cubicBezTo>
                        <a:pt x="-23" y="178768"/>
                        <a:pt x="-552" y="146488"/>
                        <a:pt x="1829" y="145165"/>
                      </a:cubicBezTo>
                      <a:cubicBezTo>
                        <a:pt x="4210" y="143842"/>
                        <a:pt x="8443" y="208930"/>
                        <a:pt x="14529" y="202315"/>
                      </a:cubicBezTo>
                      <a:cubicBezTo>
                        <a:pt x="20615" y="195700"/>
                        <a:pt x="29082" y="139609"/>
                        <a:pt x="38342" y="105478"/>
                      </a:cubicBezTo>
                      <a:cubicBezTo>
                        <a:pt x="47602" y="71347"/>
                        <a:pt x="66388" y="-8293"/>
                        <a:pt x="70092" y="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0037A12B-14A9-4A80-A656-3D637E3C9C59}"/>
                    </a:ext>
                  </a:extLst>
                </p:cNvPr>
                <p:cNvSpPr/>
                <p:nvPr/>
              </p:nvSpPr>
              <p:spPr>
                <a:xfrm>
                  <a:off x="4779064" y="2154081"/>
                  <a:ext cx="123137" cy="263366"/>
                </a:xfrm>
                <a:custGeom>
                  <a:avLst/>
                  <a:gdLst>
                    <a:gd name="connsiteX0" fmla="*/ 104086 w 123137"/>
                    <a:gd name="connsiteY0" fmla="*/ 157 h 263366"/>
                    <a:gd name="connsiteX1" fmla="*/ 81861 w 123137"/>
                    <a:gd name="connsiteY1" fmla="*/ 128744 h 263366"/>
                    <a:gd name="connsiteX2" fmla="*/ 123136 w 123137"/>
                    <a:gd name="connsiteY2" fmla="*/ 262094 h 263366"/>
                    <a:gd name="connsiteX3" fmla="*/ 80274 w 123137"/>
                    <a:gd name="connsiteY3" fmla="*/ 190657 h 263366"/>
                    <a:gd name="connsiteX4" fmla="*/ 61224 w 123137"/>
                    <a:gd name="connsiteY4" fmla="*/ 101757 h 263366"/>
                    <a:gd name="connsiteX5" fmla="*/ 46936 w 123137"/>
                    <a:gd name="connsiteY5" fmla="*/ 1744 h 263366"/>
                    <a:gd name="connsiteX6" fmla="*/ 899 w 123137"/>
                    <a:gd name="connsiteY6" fmla="*/ 100169 h 263366"/>
                    <a:gd name="connsiteX7" fmla="*/ 104086 w 123137"/>
                    <a:gd name="connsiteY7" fmla="*/ 157 h 26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37" h="263366">
                      <a:moveTo>
                        <a:pt x="104086" y="157"/>
                      </a:moveTo>
                      <a:cubicBezTo>
                        <a:pt x="117580" y="4920"/>
                        <a:pt x="78686" y="85088"/>
                        <a:pt x="81861" y="128744"/>
                      </a:cubicBezTo>
                      <a:cubicBezTo>
                        <a:pt x="85036" y="172400"/>
                        <a:pt x="123400" y="251775"/>
                        <a:pt x="123136" y="262094"/>
                      </a:cubicBezTo>
                      <a:cubicBezTo>
                        <a:pt x="122872" y="272413"/>
                        <a:pt x="90593" y="217380"/>
                        <a:pt x="80274" y="190657"/>
                      </a:cubicBezTo>
                      <a:cubicBezTo>
                        <a:pt x="69955" y="163934"/>
                        <a:pt x="66780" y="133242"/>
                        <a:pt x="61224" y="101757"/>
                      </a:cubicBezTo>
                      <a:cubicBezTo>
                        <a:pt x="55668" y="70272"/>
                        <a:pt x="56990" y="2009"/>
                        <a:pt x="46936" y="1744"/>
                      </a:cubicBezTo>
                      <a:cubicBezTo>
                        <a:pt x="36882" y="1479"/>
                        <a:pt x="-6774" y="99904"/>
                        <a:pt x="899" y="100169"/>
                      </a:cubicBezTo>
                      <a:cubicBezTo>
                        <a:pt x="8572" y="100434"/>
                        <a:pt x="90592" y="-4606"/>
                        <a:pt x="104086" y="15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BC8A7EB0-BCD6-4290-9044-8A7830FFD067}"/>
                    </a:ext>
                  </a:extLst>
                </p:cNvPr>
                <p:cNvSpPr/>
                <p:nvPr/>
              </p:nvSpPr>
              <p:spPr>
                <a:xfrm>
                  <a:off x="4486241" y="3222624"/>
                  <a:ext cx="123860" cy="358071"/>
                </a:xfrm>
                <a:custGeom>
                  <a:avLst/>
                  <a:gdLst>
                    <a:gd name="connsiteX0" fmla="*/ 123859 w 123860"/>
                    <a:gd name="connsiteY0" fmla="*/ 1 h 358071"/>
                    <a:gd name="connsiteX1" fmla="*/ 65122 w 123860"/>
                    <a:gd name="connsiteY1" fmla="*/ 87314 h 358071"/>
                    <a:gd name="connsiteX2" fmla="*/ 39722 w 123860"/>
                    <a:gd name="connsiteY2" fmla="*/ 200026 h 358071"/>
                    <a:gd name="connsiteX3" fmla="*/ 34 w 123860"/>
                    <a:gd name="connsiteY3" fmla="*/ 357189 h 358071"/>
                    <a:gd name="connsiteX4" fmla="*/ 33372 w 123860"/>
                    <a:gd name="connsiteY4" fmla="*/ 255589 h 358071"/>
                    <a:gd name="connsiteX5" fmla="*/ 66709 w 123860"/>
                    <a:gd name="connsiteY5" fmla="*/ 85726 h 358071"/>
                    <a:gd name="connsiteX6" fmla="*/ 123859 w 123860"/>
                    <a:gd name="connsiteY6" fmla="*/ 1 h 358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60" h="358071">
                      <a:moveTo>
                        <a:pt x="123859" y="1"/>
                      </a:moveTo>
                      <a:cubicBezTo>
                        <a:pt x="123595" y="266"/>
                        <a:pt x="79145" y="53977"/>
                        <a:pt x="65122" y="87314"/>
                      </a:cubicBezTo>
                      <a:cubicBezTo>
                        <a:pt x="51099" y="120651"/>
                        <a:pt x="50570" y="155047"/>
                        <a:pt x="39722" y="200026"/>
                      </a:cubicBezTo>
                      <a:cubicBezTo>
                        <a:pt x="28874" y="245005"/>
                        <a:pt x="1092" y="347929"/>
                        <a:pt x="34" y="357189"/>
                      </a:cubicBezTo>
                      <a:cubicBezTo>
                        <a:pt x="-1024" y="366449"/>
                        <a:pt x="22259" y="300833"/>
                        <a:pt x="33372" y="255589"/>
                      </a:cubicBezTo>
                      <a:cubicBezTo>
                        <a:pt x="44484" y="210345"/>
                        <a:pt x="52951" y="123561"/>
                        <a:pt x="66709" y="85726"/>
                      </a:cubicBezTo>
                      <a:cubicBezTo>
                        <a:pt x="80467" y="47891"/>
                        <a:pt x="124123" y="-264"/>
                        <a:pt x="123859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DE87BEB6-A1CE-4286-82CD-EFA4269F0B1A}"/>
                    </a:ext>
                  </a:extLst>
                </p:cNvPr>
                <p:cNvSpPr/>
                <p:nvPr/>
              </p:nvSpPr>
              <p:spPr>
                <a:xfrm>
                  <a:off x="4470263" y="3210840"/>
                  <a:ext cx="133965" cy="556060"/>
                </a:xfrm>
                <a:custGeom>
                  <a:avLst/>
                  <a:gdLst>
                    <a:gd name="connsiteX0" fmla="*/ 133487 w 133965"/>
                    <a:gd name="connsiteY0" fmla="*/ 673 h 556060"/>
                    <a:gd name="connsiteX1" fmla="*/ 62050 w 133965"/>
                    <a:gd name="connsiteY1" fmla="*/ 110210 h 556060"/>
                    <a:gd name="connsiteX2" fmla="*/ 36650 w 133965"/>
                    <a:gd name="connsiteY2" fmla="*/ 205460 h 556060"/>
                    <a:gd name="connsiteX3" fmla="*/ 8075 w 133965"/>
                    <a:gd name="connsiteY3" fmla="*/ 286423 h 556060"/>
                    <a:gd name="connsiteX4" fmla="*/ 137 w 133965"/>
                    <a:gd name="connsiteY4" fmla="*/ 343573 h 556060"/>
                    <a:gd name="connsiteX5" fmla="*/ 12837 w 133965"/>
                    <a:gd name="connsiteY5" fmla="*/ 553123 h 556060"/>
                    <a:gd name="connsiteX6" fmla="*/ 16012 w 133965"/>
                    <a:gd name="connsiteY6" fmla="*/ 456285 h 556060"/>
                    <a:gd name="connsiteX7" fmla="*/ 9662 w 133965"/>
                    <a:gd name="connsiteY7" fmla="*/ 314998 h 556060"/>
                    <a:gd name="connsiteX8" fmla="*/ 65225 w 133965"/>
                    <a:gd name="connsiteY8" fmla="*/ 127673 h 556060"/>
                    <a:gd name="connsiteX9" fmla="*/ 92212 w 133965"/>
                    <a:gd name="connsiteY9" fmla="*/ 65760 h 556060"/>
                    <a:gd name="connsiteX10" fmla="*/ 133487 w 133965"/>
                    <a:gd name="connsiteY10" fmla="*/ 673 h 55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965" h="556060">
                      <a:moveTo>
                        <a:pt x="133487" y="673"/>
                      </a:moveTo>
                      <a:cubicBezTo>
                        <a:pt x="128460" y="8081"/>
                        <a:pt x="78189" y="76079"/>
                        <a:pt x="62050" y="110210"/>
                      </a:cubicBezTo>
                      <a:cubicBezTo>
                        <a:pt x="45911" y="144341"/>
                        <a:pt x="45646" y="176091"/>
                        <a:pt x="36650" y="205460"/>
                      </a:cubicBezTo>
                      <a:cubicBezTo>
                        <a:pt x="27654" y="234829"/>
                        <a:pt x="14160" y="263404"/>
                        <a:pt x="8075" y="286423"/>
                      </a:cubicBezTo>
                      <a:cubicBezTo>
                        <a:pt x="1990" y="309442"/>
                        <a:pt x="-657" y="299123"/>
                        <a:pt x="137" y="343573"/>
                      </a:cubicBezTo>
                      <a:cubicBezTo>
                        <a:pt x="931" y="388023"/>
                        <a:pt x="10191" y="534338"/>
                        <a:pt x="12837" y="553123"/>
                      </a:cubicBezTo>
                      <a:cubicBezTo>
                        <a:pt x="15483" y="571908"/>
                        <a:pt x="16541" y="495972"/>
                        <a:pt x="16012" y="456285"/>
                      </a:cubicBezTo>
                      <a:cubicBezTo>
                        <a:pt x="15483" y="416598"/>
                        <a:pt x="1460" y="369767"/>
                        <a:pt x="9662" y="314998"/>
                      </a:cubicBezTo>
                      <a:cubicBezTo>
                        <a:pt x="17864" y="260229"/>
                        <a:pt x="51467" y="169213"/>
                        <a:pt x="65225" y="127673"/>
                      </a:cubicBezTo>
                      <a:cubicBezTo>
                        <a:pt x="78983" y="86133"/>
                        <a:pt x="81893" y="82429"/>
                        <a:pt x="92212" y="65760"/>
                      </a:cubicBezTo>
                      <a:cubicBezTo>
                        <a:pt x="102531" y="49091"/>
                        <a:pt x="138514" y="-6735"/>
                        <a:pt x="133487" y="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91629174-4B24-4CD5-A4C4-2238225BBCEA}"/>
                    </a:ext>
                  </a:extLst>
                </p:cNvPr>
                <p:cNvSpPr/>
                <p:nvPr/>
              </p:nvSpPr>
              <p:spPr>
                <a:xfrm>
                  <a:off x="5068858" y="3182611"/>
                  <a:ext cx="84593" cy="154437"/>
                </a:xfrm>
                <a:custGeom>
                  <a:avLst/>
                  <a:gdLst>
                    <a:gd name="connsiteX0" fmla="*/ 30 w 84593"/>
                    <a:gd name="connsiteY0" fmla="*/ 327 h 154437"/>
                    <a:gd name="connsiteX1" fmla="*/ 79405 w 84593"/>
                    <a:gd name="connsiteY1" fmla="*/ 149552 h 154437"/>
                    <a:gd name="connsiteX2" fmla="*/ 69880 w 84593"/>
                    <a:gd name="connsiteY2" fmla="*/ 109864 h 154437"/>
                    <a:gd name="connsiteX3" fmla="*/ 30 w 84593"/>
                    <a:gd name="connsiteY3" fmla="*/ 327 h 15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593" h="154437">
                      <a:moveTo>
                        <a:pt x="30" y="327"/>
                      </a:moveTo>
                      <a:cubicBezTo>
                        <a:pt x="1617" y="6942"/>
                        <a:pt x="67763" y="131296"/>
                        <a:pt x="79405" y="149552"/>
                      </a:cubicBezTo>
                      <a:cubicBezTo>
                        <a:pt x="91047" y="167808"/>
                        <a:pt x="80992" y="130501"/>
                        <a:pt x="69880" y="109864"/>
                      </a:cubicBezTo>
                      <a:cubicBezTo>
                        <a:pt x="58768" y="89227"/>
                        <a:pt x="-1557" y="-6288"/>
                        <a:pt x="30" y="3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3B58B7E5-AAA7-4061-BDF0-7A7C89B1CE89}"/>
                    </a:ext>
                  </a:extLst>
                </p:cNvPr>
                <p:cNvSpPr/>
                <p:nvPr/>
              </p:nvSpPr>
              <p:spPr>
                <a:xfrm>
                  <a:off x="4524292" y="3533135"/>
                  <a:ext cx="29397" cy="189310"/>
                </a:xfrm>
                <a:custGeom>
                  <a:avLst/>
                  <a:gdLst>
                    <a:gd name="connsiteX0" fmla="*/ 83 w 29397"/>
                    <a:gd name="connsiteY0" fmla="*/ 2228 h 189310"/>
                    <a:gd name="connsiteX1" fmla="*/ 27071 w 29397"/>
                    <a:gd name="connsiteY1" fmla="*/ 186378 h 189310"/>
                    <a:gd name="connsiteX2" fmla="*/ 27071 w 29397"/>
                    <a:gd name="connsiteY2" fmla="*/ 113353 h 189310"/>
                    <a:gd name="connsiteX3" fmla="*/ 19133 w 29397"/>
                    <a:gd name="connsiteY3" fmla="*/ 84778 h 189310"/>
                    <a:gd name="connsiteX4" fmla="*/ 83 w 29397"/>
                    <a:gd name="connsiteY4" fmla="*/ 2228 h 189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97" h="189310">
                      <a:moveTo>
                        <a:pt x="83" y="2228"/>
                      </a:moveTo>
                      <a:cubicBezTo>
                        <a:pt x="1406" y="19161"/>
                        <a:pt x="22573" y="167857"/>
                        <a:pt x="27071" y="186378"/>
                      </a:cubicBezTo>
                      <a:cubicBezTo>
                        <a:pt x="31569" y="204899"/>
                        <a:pt x="28394" y="130286"/>
                        <a:pt x="27071" y="113353"/>
                      </a:cubicBezTo>
                      <a:cubicBezTo>
                        <a:pt x="25748" y="96420"/>
                        <a:pt x="24689" y="99595"/>
                        <a:pt x="19133" y="84778"/>
                      </a:cubicBezTo>
                      <a:cubicBezTo>
                        <a:pt x="13577" y="69961"/>
                        <a:pt x="-1240" y="-14705"/>
                        <a:pt x="83" y="2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FCE11887-9140-4128-92FA-E896764838F5}"/>
                    </a:ext>
                  </a:extLst>
                </p:cNvPr>
                <p:cNvSpPr/>
                <p:nvPr/>
              </p:nvSpPr>
              <p:spPr>
                <a:xfrm>
                  <a:off x="4579322" y="3264936"/>
                  <a:ext cx="585213" cy="160362"/>
                </a:xfrm>
                <a:custGeom>
                  <a:avLst/>
                  <a:gdLst>
                    <a:gd name="connsiteX0" fmla="*/ 2203 w 585213"/>
                    <a:gd name="connsiteY0" fmla="*/ 2139 h 160362"/>
                    <a:gd name="connsiteX1" fmla="*/ 119678 w 585213"/>
                    <a:gd name="connsiteY1" fmla="*/ 83102 h 160362"/>
                    <a:gd name="connsiteX2" fmla="*/ 78403 w 585213"/>
                    <a:gd name="connsiteY2" fmla="*/ 70402 h 160362"/>
                    <a:gd name="connsiteX3" fmla="*/ 235566 w 585213"/>
                    <a:gd name="connsiteY3" fmla="*/ 98977 h 160362"/>
                    <a:gd name="connsiteX4" fmla="*/ 254616 w 585213"/>
                    <a:gd name="connsiteY4" fmla="*/ 91039 h 160362"/>
                    <a:gd name="connsiteX5" fmla="*/ 319703 w 585213"/>
                    <a:gd name="connsiteY5" fmla="*/ 91039 h 160362"/>
                    <a:gd name="connsiteX6" fmla="*/ 351453 w 585213"/>
                    <a:gd name="connsiteY6" fmla="*/ 91039 h 160362"/>
                    <a:gd name="connsiteX7" fmla="*/ 508616 w 585213"/>
                    <a:gd name="connsiteY7" fmla="*/ 76752 h 160362"/>
                    <a:gd name="connsiteX8" fmla="*/ 541953 w 585213"/>
                    <a:gd name="connsiteY8" fmla="*/ 71989 h 160362"/>
                    <a:gd name="connsiteX9" fmla="*/ 564178 w 585213"/>
                    <a:gd name="connsiteY9" fmla="*/ 116439 h 160362"/>
                    <a:gd name="connsiteX10" fmla="*/ 584816 w 585213"/>
                    <a:gd name="connsiteY10" fmla="*/ 159302 h 160362"/>
                    <a:gd name="connsiteX11" fmla="*/ 545128 w 585213"/>
                    <a:gd name="connsiteY11" fmla="*/ 70402 h 160362"/>
                    <a:gd name="connsiteX12" fmla="*/ 502266 w 585213"/>
                    <a:gd name="connsiteY12" fmla="*/ 65639 h 160362"/>
                    <a:gd name="connsiteX13" fmla="*/ 459403 w 585213"/>
                    <a:gd name="connsiteY13" fmla="*/ 83102 h 160362"/>
                    <a:gd name="connsiteX14" fmla="*/ 360978 w 585213"/>
                    <a:gd name="connsiteY14" fmla="*/ 83102 h 160362"/>
                    <a:gd name="connsiteX15" fmla="*/ 230803 w 585213"/>
                    <a:gd name="connsiteY15" fmla="*/ 89452 h 160362"/>
                    <a:gd name="connsiteX16" fmla="*/ 114916 w 585213"/>
                    <a:gd name="connsiteY16" fmla="*/ 59289 h 160362"/>
                    <a:gd name="connsiteX17" fmla="*/ 46653 w 585213"/>
                    <a:gd name="connsiteY17" fmla="*/ 25952 h 160362"/>
                    <a:gd name="connsiteX18" fmla="*/ 2203 w 585213"/>
                    <a:gd name="connsiteY18" fmla="*/ 2139 h 16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5213" h="160362">
                      <a:moveTo>
                        <a:pt x="2203" y="2139"/>
                      </a:moveTo>
                      <a:cubicBezTo>
                        <a:pt x="14374" y="11664"/>
                        <a:pt x="106978" y="71725"/>
                        <a:pt x="119678" y="83102"/>
                      </a:cubicBezTo>
                      <a:cubicBezTo>
                        <a:pt x="132378" y="94479"/>
                        <a:pt x="59088" y="67756"/>
                        <a:pt x="78403" y="70402"/>
                      </a:cubicBezTo>
                      <a:cubicBezTo>
                        <a:pt x="97718" y="73048"/>
                        <a:pt x="206197" y="95537"/>
                        <a:pt x="235566" y="98977"/>
                      </a:cubicBezTo>
                      <a:cubicBezTo>
                        <a:pt x="264935" y="102417"/>
                        <a:pt x="240593" y="92362"/>
                        <a:pt x="254616" y="91039"/>
                      </a:cubicBezTo>
                      <a:cubicBezTo>
                        <a:pt x="268639" y="89716"/>
                        <a:pt x="319703" y="91039"/>
                        <a:pt x="319703" y="91039"/>
                      </a:cubicBezTo>
                      <a:cubicBezTo>
                        <a:pt x="335842" y="91039"/>
                        <a:pt x="319968" y="93420"/>
                        <a:pt x="351453" y="91039"/>
                      </a:cubicBezTo>
                      <a:cubicBezTo>
                        <a:pt x="382939" y="88658"/>
                        <a:pt x="476866" y="79927"/>
                        <a:pt x="508616" y="76752"/>
                      </a:cubicBezTo>
                      <a:cubicBezTo>
                        <a:pt x="540366" y="73577"/>
                        <a:pt x="532693" y="65375"/>
                        <a:pt x="541953" y="71989"/>
                      </a:cubicBezTo>
                      <a:cubicBezTo>
                        <a:pt x="551213" y="78603"/>
                        <a:pt x="557034" y="101887"/>
                        <a:pt x="564178" y="116439"/>
                      </a:cubicBezTo>
                      <a:cubicBezTo>
                        <a:pt x="571322" y="130991"/>
                        <a:pt x="587991" y="166975"/>
                        <a:pt x="584816" y="159302"/>
                      </a:cubicBezTo>
                      <a:cubicBezTo>
                        <a:pt x="581641" y="151629"/>
                        <a:pt x="558886" y="86013"/>
                        <a:pt x="545128" y="70402"/>
                      </a:cubicBezTo>
                      <a:cubicBezTo>
                        <a:pt x="531370" y="54792"/>
                        <a:pt x="516554" y="63522"/>
                        <a:pt x="502266" y="65639"/>
                      </a:cubicBezTo>
                      <a:cubicBezTo>
                        <a:pt x="487979" y="67756"/>
                        <a:pt x="482951" y="80192"/>
                        <a:pt x="459403" y="83102"/>
                      </a:cubicBezTo>
                      <a:cubicBezTo>
                        <a:pt x="435855" y="86012"/>
                        <a:pt x="399078" y="82044"/>
                        <a:pt x="360978" y="83102"/>
                      </a:cubicBezTo>
                      <a:cubicBezTo>
                        <a:pt x="322878" y="84160"/>
                        <a:pt x="271813" y="93421"/>
                        <a:pt x="230803" y="89452"/>
                      </a:cubicBezTo>
                      <a:cubicBezTo>
                        <a:pt x="189793" y="85483"/>
                        <a:pt x="145608" y="69872"/>
                        <a:pt x="114916" y="59289"/>
                      </a:cubicBezTo>
                      <a:cubicBezTo>
                        <a:pt x="84224" y="48706"/>
                        <a:pt x="61734" y="34419"/>
                        <a:pt x="46653" y="25952"/>
                      </a:cubicBezTo>
                      <a:cubicBezTo>
                        <a:pt x="31572" y="17485"/>
                        <a:pt x="-9968" y="-7386"/>
                        <a:pt x="2203" y="2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B99D9F0E-8770-4CCD-9B88-448F15F763FA}"/>
                    </a:ext>
                  </a:extLst>
                </p:cNvPr>
                <p:cNvSpPr/>
                <p:nvPr/>
              </p:nvSpPr>
              <p:spPr>
                <a:xfrm>
                  <a:off x="5156299" y="3317841"/>
                  <a:ext cx="73235" cy="395330"/>
                </a:xfrm>
                <a:custGeom>
                  <a:avLst/>
                  <a:gdLst>
                    <a:gd name="connsiteX0" fmla="*/ 9426 w 73235"/>
                    <a:gd name="connsiteY0" fmla="*/ 34 h 395330"/>
                    <a:gd name="connsiteX1" fmla="*/ 12601 w 73235"/>
                    <a:gd name="connsiteY1" fmla="*/ 92109 h 395330"/>
                    <a:gd name="connsiteX2" fmla="*/ 64989 w 73235"/>
                    <a:gd name="connsiteY2" fmla="*/ 241334 h 395330"/>
                    <a:gd name="connsiteX3" fmla="*/ 26889 w 73235"/>
                    <a:gd name="connsiteY3" fmla="*/ 154022 h 395330"/>
                    <a:gd name="connsiteX4" fmla="*/ 39589 w 73235"/>
                    <a:gd name="connsiteY4" fmla="*/ 220697 h 395330"/>
                    <a:gd name="connsiteX5" fmla="*/ 45939 w 73235"/>
                    <a:gd name="connsiteY5" fmla="*/ 360397 h 395330"/>
                    <a:gd name="connsiteX6" fmla="*/ 45939 w 73235"/>
                    <a:gd name="connsiteY6" fmla="*/ 395322 h 395330"/>
                    <a:gd name="connsiteX7" fmla="*/ 63401 w 73235"/>
                    <a:gd name="connsiteY7" fmla="*/ 358809 h 395330"/>
                    <a:gd name="connsiteX8" fmla="*/ 72926 w 73235"/>
                    <a:gd name="connsiteY8" fmla="*/ 350872 h 395330"/>
                    <a:gd name="connsiteX9" fmla="*/ 52289 w 73235"/>
                    <a:gd name="connsiteY9" fmla="*/ 309597 h 395330"/>
                    <a:gd name="connsiteX10" fmla="*/ 39589 w 73235"/>
                    <a:gd name="connsiteY10" fmla="*/ 204822 h 395330"/>
                    <a:gd name="connsiteX11" fmla="*/ 1489 w 73235"/>
                    <a:gd name="connsiteY11" fmla="*/ 101634 h 395330"/>
                    <a:gd name="connsiteX12" fmla="*/ 9426 w 73235"/>
                    <a:gd name="connsiteY12" fmla="*/ 34 h 39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235" h="395330">
                      <a:moveTo>
                        <a:pt x="9426" y="34"/>
                      </a:moveTo>
                      <a:cubicBezTo>
                        <a:pt x="11278" y="-1553"/>
                        <a:pt x="3341" y="51892"/>
                        <a:pt x="12601" y="92109"/>
                      </a:cubicBezTo>
                      <a:cubicBezTo>
                        <a:pt x="21861" y="132326"/>
                        <a:pt x="62608" y="231015"/>
                        <a:pt x="64989" y="241334"/>
                      </a:cubicBezTo>
                      <a:cubicBezTo>
                        <a:pt x="67370" y="251653"/>
                        <a:pt x="31122" y="157461"/>
                        <a:pt x="26889" y="154022"/>
                      </a:cubicBezTo>
                      <a:cubicBezTo>
                        <a:pt x="22656" y="150583"/>
                        <a:pt x="36414" y="186301"/>
                        <a:pt x="39589" y="220697"/>
                      </a:cubicBezTo>
                      <a:cubicBezTo>
                        <a:pt x="42764" y="255093"/>
                        <a:pt x="44881" y="331293"/>
                        <a:pt x="45939" y="360397"/>
                      </a:cubicBezTo>
                      <a:cubicBezTo>
                        <a:pt x="46997" y="389501"/>
                        <a:pt x="43029" y="395587"/>
                        <a:pt x="45939" y="395322"/>
                      </a:cubicBezTo>
                      <a:cubicBezTo>
                        <a:pt x="48849" y="395057"/>
                        <a:pt x="58903" y="366217"/>
                        <a:pt x="63401" y="358809"/>
                      </a:cubicBezTo>
                      <a:cubicBezTo>
                        <a:pt x="67899" y="351401"/>
                        <a:pt x="74778" y="359074"/>
                        <a:pt x="72926" y="350872"/>
                      </a:cubicBezTo>
                      <a:cubicBezTo>
                        <a:pt x="71074" y="342670"/>
                        <a:pt x="57845" y="333939"/>
                        <a:pt x="52289" y="309597"/>
                      </a:cubicBezTo>
                      <a:cubicBezTo>
                        <a:pt x="46733" y="285255"/>
                        <a:pt x="48056" y="239483"/>
                        <a:pt x="39589" y="204822"/>
                      </a:cubicBezTo>
                      <a:cubicBezTo>
                        <a:pt x="31122" y="170161"/>
                        <a:pt x="7045" y="130738"/>
                        <a:pt x="1489" y="101634"/>
                      </a:cubicBezTo>
                      <a:cubicBezTo>
                        <a:pt x="-4067" y="72530"/>
                        <a:pt x="7574" y="1621"/>
                        <a:pt x="9426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1E36CA99-5DFF-41FF-9FED-3941FF454C70}"/>
                    </a:ext>
                  </a:extLst>
                </p:cNvPr>
                <p:cNvSpPr/>
                <p:nvPr/>
              </p:nvSpPr>
              <p:spPr>
                <a:xfrm>
                  <a:off x="5230768" y="3701539"/>
                  <a:ext cx="57432" cy="357004"/>
                </a:xfrm>
                <a:custGeom>
                  <a:avLst/>
                  <a:gdLst>
                    <a:gd name="connsiteX0" fmla="*/ 45 w 57432"/>
                    <a:gd name="connsiteY0" fmla="*/ 511 h 357004"/>
                    <a:gd name="connsiteX1" fmla="*/ 55607 w 57432"/>
                    <a:gd name="connsiteY1" fmla="*/ 94174 h 357004"/>
                    <a:gd name="connsiteX2" fmla="*/ 44495 w 57432"/>
                    <a:gd name="connsiteY2" fmla="*/ 60836 h 357004"/>
                    <a:gd name="connsiteX3" fmla="*/ 49257 w 57432"/>
                    <a:gd name="connsiteY3" fmla="*/ 154499 h 357004"/>
                    <a:gd name="connsiteX4" fmla="*/ 47670 w 57432"/>
                    <a:gd name="connsiteY4" fmla="*/ 292611 h 357004"/>
                    <a:gd name="connsiteX5" fmla="*/ 19095 w 57432"/>
                    <a:gd name="connsiteY5" fmla="*/ 356111 h 357004"/>
                    <a:gd name="connsiteX6" fmla="*/ 46082 w 57432"/>
                    <a:gd name="connsiteY6" fmla="*/ 249749 h 357004"/>
                    <a:gd name="connsiteX7" fmla="*/ 50845 w 57432"/>
                    <a:gd name="connsiteY7" fmla="*/ 221174 h 357004"/>
                    <a:gd name="connsiteX8" fmla="*/ 46082 w 57432"/>
                    <a:gd name="connsiteY8" fmla="*/ 64011 h 357004"/>
                    <a:gd name="connsiteX9" fmla="*/ 45 w 57432"/>
                    <a:gd name="connsiteY9" fmla="*/ 511 h 35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32" h="357004">
                      <a:moveTo>
                        <a:pt x="45" y="511"/>
                      </a:moveTo>
                      <a:cubicBezTo>
                        <a:pt x="1632" y="5538"/>
                        <a:pt x="48199" y="84120"/>
                        <a:pt x="55607" y="94174"/>
                      </a:cubicBezTo>
                      <a:cubicBezTo>
                        <a:pt x="63015" y="104228"/>
                        <a:pt x="45553" y="50782"/>
                        <a:pt x="44495" y="60836"/>
                      </a:cubicBezTo>
                      <a:cubicBezTo>
                        <a:pt x="43437" y="70890"/>
                        <a:pt x="48728" y="115870"/>
                        <a:pt x="49257" y="154499"/>
                      </a:cubicBezTo>
                      <a:cubicBezTo>
                        <a:pt x="49786" y="193128"/>
                        <a:pt x="52697" y="259009"/>
                        <a:pt x="47670" y="292611"/>
                      </a:cubicBezTo>
                      <a:cubicBezTo>
                        <a:pt x="42643" y="326213"/>
                        <a:pt x="19360" y="363255"/>
                        <a:pt x="19095" y="356111"/>
                      </a:cubicBezTo>
                      <a:cubicBezTo>
                        <a:pt x="18830" y="348967"/>
                        <a:pt x="40790" y="272238"/>
                        <a:pt x="46082" y="249749"/>
                      </a:cubicBezTo>
                      <a:cubicBezTo>
                        <a:pt x="51374" y="227260"/>
                        <a:pt x="50845" y="252130"/>
                        <a:pt x="50845" y="221174"/>
                      </a:cubicBezTo>
                      <a:cubicBezTo>
                        <a:pt x="50845" y="190218"/>
                        <a:pt x="53226" y="99730"/>
                        <a:pt x="46082" y="64011"/>
                      </a:cubicBezTo>
                      <a:cubicBezTo>
                        <a:pt x="38938" y="28292"/>
                        <a:pt x="-1542" y="-4516"/>
                        <a:pt x="45" y="5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" name="フリーフォーム: 図形 294">
                  <a:extLst>
                    <a:ext uri="{FF2B5EF4-FFF2-40B4-BE49-F238E27FC236}">
                      <a16:creationId xmlns:a16="http://schemas.microsoft.com/office/drawing/2014/main" id="{9488EEC4-4FD6-4C46-B8CD-1DB08B1E1851}"/>
                    </a:ext>
                  </a:extLst>
                </p:cNvPr>
                <p:cNvSpPr/>
                <p:nvPr/>
              </p:nvSpPr>
              <p:spPr>
                <a:xfrm>
                  <a:off x="4957763" y="4070055"/>
                  <a:ext cx="279716" cy="98780"/>
                </a:xfrm>
                <a:custGeom>
                  <a:avLst/>
                  <a:gdLst>
                    <a:gd name="connsiteX0" fmla="*/ 0 w 279716"/>
                    <a:gd name="connsiteY0" fmla="*/ 98720 h 98780"/>
                    <a:gd name="connsiteX1" fmla="*/ 128587 w 279716"/>
                    <a:gd name="connsiteY1" fmla="*/ 38395 h 98780"/>
                    <a:gd name="connsiteX2" fmla="*/ 204787 w 279716"/>
                    <a:gd name="connsiteY2" fmla="*/ 49508 h 98780"/>
                    <a:gd name="connsiteX3" fmla="*/ 117475 w 279716"/>
                    <a:gd name="connsiteY3" fmla="*/ 20933 h 98780"/>
                    <a:gd name="connsiteX4" fmla="*/ 222250 w 279716"/>
                    <a:gd name="connsiteY4" fmla="*/ 33633 h 98780"/>
                    <a:gd name="connsiteX5" fmla="*/ 279400 w 279716"/>
                    <a:gd name="connsiteY5" fmla="*/ 295 h 98780"/>
                    <a:gd name="connsiteX6" fmla="*/ 198437 w 279716"/>
                    <a:gd name="connsiteY6" fmla="*/ 17758 h 98780"/>
                    <a:gd name="connsiteX7" fmla="*/ 130175 w 279716"/>
                    <a:gd name="connsiteY7" fmla="*/ 25695 h 98780"/>
                    <a:gd name="connsiteX8" fmla="*/ 0 w 279716"/>
                    <a:gd name="connsiteY8" fmla="*/ 98720 h 9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716" h="98780">
                      <a:moveTo>
                        <a:pt x="0" y="98720"/>
                      </a:moveTo>
                      <a:cubicBezTo>
                        <a:pt x="-265" y="100837"/>
                        <a:pt x="94456" y="46597"/>
                        <a:pt x="128587" y="38395"/>
                      </a:cubicBezTo>
                      <a:cubicBezTo>
                        <a:pt x="162718" y="30193"/>
                        <a:pt x="206639" y="52418"/>
                        <a:pt x="204787" y="49508"/>
                      </a:cubicBezTo>
                      <a:cubicBezTo>
                        <a:pt x="202935" y="46598"/>
                        <a:pt x="114565" y="23579"/>
                        <a:pt x="117475" y="20933"/>
                      </a:cubicBezTo>
                      <a:cubicBezTo>
                        <a:pt x="120385" y="18287"/>
                        <a:pt x="195263" y="37073"/>
                        <a:pt x="222250" y="33633"/>
                      </a:cubicBezTo>
                      <a:cubicBezTo>
                        <a:pt x="249237" y="30193"/>
                        <a:pt x="283369" y="2941"/>
                        <a:pt x="279400" y="295"/>
                      </a:cubicBezTo>
                      <a:cubicBezTo>
                        <a:pt x="275431" y="-2351"/>
                        <a:pt x="223308" y="13525"/>
                        <a:pt x="198437" y="17758"/>
                      </a:cubicBezTo>
                      <a:cubicBezTo>
                        <a:pt x="173566" y="21991"/>
                        <a:pt x="160602" y="13789"/>
                        <a:pt x="130175" y="25695"/>
                      </a:cubicBezTo>
                      <a:cubicBezTo>
                        <a:pt x="99748" y="37601"/>
                        <a:pt x="265" y="96603"/>
                        <a:pt x="0" y="987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2BC7C1D4-C1C1-4209-B8F2-BB37E5FD7FAA}"/>
                    </a:ext>
                  </a:extLst>
                </p:cNvPr>
                <p:cNvSpPr/>
                <p:nvPr/>
              </p:nvSpPr>
              <p:spPr>
                <a:xfrm>
                  <a:off x="4586281" y="4140503"/>
                  <a:ext cx="416736" cy="56847"/>
                </a:xfrm>
                <a:custGeom>
                  <a:avLst/>
                  <a:gdLst>
                    <a:gd name="connsiteX0" fmla="*/ 7 w 416736"/>
                    <a:gd name="connsiteY0" fmla="*/ 9222 h 56847"/>
                    <a:gd name="connsiteX1" fmla="*/ 155582 w 416736"/>
                    <a:gd name="connsiteY1" fmla="*/ 36210 h 56847"/>
                    <a:gd name="connsiteX2" fmla="*/ 242894 w 416736"/>
                    <a:gd name="connsiteY2" fmla="*/ 37797 h 56847"/>
                    <a:gd name="connsiteX3" fmla="*/ 409582 w 416736"/>
                    <a:gd name="connsiteY3" fmla="*/ 1285 h 56847"/>
                    <a:gd name="connsiteX4" fmla="*/ 385769 w 416736"/>
                    <a:gd name="connsiteY4" fmla="*/ 12397 h 56847"/>
                    <a:gd name="connsiteX5" fmla="*/ 381007 w 416736"/>
                    <a:gd name="connsiteY5" fmla="*/ 52085 h 56847"/>
                    <a:gd name="connsiteX6" fmla="*/ 307982 w 416736"/>
                    <a:gd name="connsiteY6" fmla="*/ 52085 h 56847"/>
                    <a:gd name="connsiteX7" fmla="*/ 52394 w 416736"/>
                    <a:gd name="connsiteY7" fmla="*/ 56847 h 56847"/>
                    <a:gd name="connsiteX8" fmla="*/ 161932 w 416736"/>
                    <a:gd name="connsiteY8" fmla="*/ 50497 h 56847"/>
                    <a:gd name="connsiteX9" fmla="*/ 7 w 416736"/>
                    <a:gd name="connsiteY9" fmla="*/ 9222 h 5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736" h="56847">
                      <a:moveTo>
                        <a:pt x="7" y="9222"/>
                      </a:moveTo>
                      <a:cubicBezTo>
                        <a:pt x="-1051" y="6841"/>
                        <a:pt x="115101" y="31448"/>
                        <a:pt x="155582" y="36210"/>
                      </a:cubicBezTo>
                      <a:cubicBezTo>
                        <a:pt x="196063" y="40972"/>
                        <a:pt x="200561" y="43618"/>
                        <a:pt x="242894" y="37797"/>
                      </a:cubicBezTo>
                      <a:cubicBezTo>
                        <a:pt x="285227" y="31976"/>
                        <a:pt x="385770" y="5518"/>
                        <a:pt x="409582" y="1285"/>
                      </a:cubicBezTo>
                      <a:cubicBezTo>
                        <a:pt x="433394" y="-2948"/>
                        <a:pt x="390532" y="3930"/>
                        <a:pt x="385769" y="12397"/>
                      </a:cubicBezTo>
                      <a:cubicBezTo>
                        <a:pt x="381006" y="20864"/>
                        <a:pt x="393972" y="45470"/>
                        <a:pt x="381007" y="52085"/>
                      </a:cubicBezTo>
                      <a:cubicBezTo>
                        <a:pt x="368042" y="58700"/>
                        <a:pt x="307982" y="52085"/>
                        <a:pt x="307982" y="52085"/>
                      </a:cubicBezTo>
                      <a:lnTo>
                        <a:pt x="52394" y="56847"/>
                      </a:lnTo>
                      <a:cubicBezTo>
                        <a:pt x="28052" y="56582"/>
                        <a:pt x="168547" y="58170"/>
                        <a:pt x="161932" y="50497"/>
                      </a:cubicBezTo>
                      <a:cubicBezTo>
                        <a:pt x="155318" y="42824"/>
                        <a:pt x="1065" y="11603"/>
                        <a:pt x="7" y="9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B4DF0456-BAB5-46A2-B84F-11C59704E161}"/>
                    </a:ext>
                  </a:extLst>
                </p:cNvPr>
                <p:cNvSpPr/>
                <p:nvPr/>
              </p:nvSpPr>
              <p:spPr>
                <a:xfrm>
                  <a:off x="4447748" y="3924634"/>
                  <a:ext cx="141735" cy="220341"/>
                </a:xfrm>
                <a:custGeom>
                  <a:avLst/>
                  <a:gdLst>
                    <a:gd name="connsiteX0" fmla="*/ 427 w 141735"/>
                    <a:gd name="connsiteY0" fmla="*/ 1254 h 220341"/>
                    <a:gd name="connsiteX1" fmla="*/ 62340 w 141735"/>
                    <a:gd name="connsiteY1" fmla="*/ 131429 h 220341"/>
                    <a:gd name="connsiteX2" fmla="*/ 141715 w 141735"/>
                    <a:gd name="connsiteY2" fmla="*/ 220329 h 220341"/>
                    <a:gd name="connsiteX3" fmla="*/ 70277 w 141735"/>
                    <a:gd name="connsiteY3" fmla="*/ 137779 h 220341"/>
                    <a:gd name="connsiteX4" fmla="*/ 84565 w 141735"/>
                    <a:gd name="connsiteY4" fmla="*/ 117141 h 220341"/>
                    <a:gd name="connsiteX5" fmla="*/ 41702 w 141735"/>
                    <a:gd name="connsiteY5" fmla="*/ 61579 h 220341"/>
                    <a:gd name="connsiteX6" fmla="*/ 35352 w 141735"/>
                    <a:gd name="connsiteY6" fmla="*/ 64754 h 220341"/>
                    <a:gd name="connsiteX7" fmla="*/ 427 w 141735"/>
                    <a:gd name="connsiteY7" fmla="*/ 1254 h 22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735" h="220341">
                      <a:moveTo>
                        <a:pt x="427" y="1254"/>
                      </a:moveTo>
                      <a:cubicBezTo>
                        <a:pt x="4925" y="12366"/>
                        <a:pt x="38792" y="94917"/>
                        <a:pt x="62340" y="131429"/>
                      </a:cubicBezTo>
                      <a:cubicBezTo>
                        <a:pt x="85888" y="167942"/>
                        <a:pt x="140392" y="219271"/>
                        <a:pt x="141715" y="220329"/>
                      </a:cubicBezTo>
                      <a:cubicBezTo>
                        <a:pt x="143038" y="221387"/>
                        <a:pt x="79802" y="154977"/>
                        <a:pt x="70277" y="137779"/>
                      </a:cubicBezTo>
                      <a:cubicBezTo>
                        <a:pt x="60752" y="120581"/>
                        <a:pt x="89328" y="129841"/>
                        <a:pt x="84565" y="117141"/>
                      </a:cubicBezTo>
                      <a:cubicBezTo>
                        <a:pt x="79802" y="104441"/>
                        <a:pt x="49904" y="70310"/>
                        <a:pt x="41702" y="61579"/>
                      </a:cubicBezTo>
                      <a:cubicBezTo>
                        <a:pt x="33500" y="52848"/>
                        <a:pt x="42496" y="73221"/>
                        <a:pt x="35352" y="64754"/>
                      </a:cubicBezTo>
                      <a:cubicBezTo>
                        <a:pt x="28208" y="56287"/>
                        <a:pt x="-4071" y="-9858"/>
                        <a:pt x="427" y="1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" name="フリーフォーム: 図形 297">
                  <a:extLst>
                    <a:ext uri="{FF2B5EF4-FFF2-40B4-BE49-F238E27FC236}">
                      <a16:creationId xmlns:a16="http://schemas.microsoft.com/office/drawing/2014/main" id="{993414A3-4971-4327-BBAB-42FA98879C7D}"/>
                    </a:ext>
                  </a:extLst>
                </p:cNvPr>
                <p:cNvSpPr/>
                <p:nvPr/>
              </p:nvSpPr>
              <p:spPr>
                <a:xfrm>
                  <a:off x="4444862" y="3818604"/>
                  <a:ext cx="50897" cy="128035"/>
                </a:xfrm>
                <a:custGeom>
                  <a:avLst/>
                  <a:gdLst>
                    <a:gd name="connsiteX0" fmla="*/ 49351 w 50897"/>
                    <a:gd name="connsiteY0" fmla="*/ 921 h 128035"/>
                    <a:gd name="connsiteX1" fmla="*/ 138 w 50897"/>
                    <a:gd name="connsiteY1" fmla="*/ 126334 h 128035"/>
                    <a:gd name="connsiteX2" fmla="*/ 35063 w 50897"/>
                    <a:gd name="connsiteY2" fmla="*/ 70771 h 128035"/>
                    <a:gd name="connsiteX3" fmla="*/ 49351 w 50897"/>
                    <a:gd name="connsiteY3" fmla="*/ 921 h 128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7" h="128035">
                      <a:moveTo>
                        <a:pt x="49351" y="921"/>
                      </a:moveTo>
                      <a:cubicBezTo>
                        <a:pt x="43530" y="10182"/>
                        <a:pt x="2519" y="114693"/>
                        <a:pt x="138" y="126334"/>
                      </a:cubicBezTo>
                      <a:cubicBezTo>
                        <a:pt x="-2243" y="137975"/>
                        <a:pt x="26861" y="86646"/>
                        <a:pt x="35063" y="70771"/>
                      </a:cubicBezTo>
                      <a:cubicBezTo>
                        <a:pt x="43265" y="54896"/>
                        <a:pt x="55172" y="-8340"/>
                        <a:pt x="49351" y="9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" name="フリーフォーム: 図形 298">
                  <a:extLst>
                    <a:ext uri="{FF2B5EF4-FFF2-40B4-BE49-F238E27FC236}">
                      <a16:creationId xmlns:a16="http://schemas.microsoft.com/office/drawing/2014/main" id="{A3200156-DAC5-4664-B435-9E5AF793C77E}"/>
                    </a:ext>
                  </a:extLst>
                </p:cNvPr>
                <p:cNvSpPr/>
                <p:nvPr/>
              </p:nvSpPr>
              <p:spPr>
                <a:xfrm>
                  <a:off x="4490984" y="3762341"/>
                  <a:ext cx="111405" cy="381439"/>
                </a:xfrm>
                <a:custGeom>
                  <a:avLst/>
                  <a:gdLst>
                    <a:gd name="connsiteX0" fmla="*/ 54 w 111405"/>
                    <a:gd name="connsiteY0" fmla="*/ 34 h 381439"/>
                    <a:gd name="connsiteX1" fmla="*/ 47679 w 111405"/>
                    <a:gd name="connsiteY1" fmla="*/ 176247 h 381439"/>
                    <a:gd name="connsiteX2" fmla="*/ 44504 w 111405"/>
                    <a:gd name="connsiteY2" fmla="*/ 173072 h 381439"/>
                    <a:gd name="connsiteX3" fmla="*/ 69904 w 111405"/>
                    <a:gd name="connsiteY3" fmla="*/ 269909 h 381439"/>
                    <a:gd name="connsiteX4" fmla="*/ 111179 w 111405"/>
                    <a:gd name="connsiteY4" fmla="*/ 381034 h 381439"/>
                    <a:gd name="connsiteX5" fmla="*/ 84191 w 111405"/>
                    <a:gd name="connsiteY5" fmla="*/ 303247 h 381439"/>
                    <a:gd name="connsiteX6" fmla="*/ 36566 w 111405"/>
                    <a:gd name="connsiteY6" fmla="*/ 198472 h 381439"/>
                    <a:gd name="connsiteX7" fmla="*/ 38154 w 111405"/>
                    <a:gd name="connsiteY7" fmla="*/ 192122 h 381439"/>
                    <a:gd name="connsiteX8" fmla="*/ 54 w 111405"/>
                    <a:gd name="connsiteY8" fmla="*/ 34 h 38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5" h="381439">
                      <a:moveTo>
                        <a:pt x="54" y="34"/>
                      </a:moveTo>
                      <a:cubicBezTo>
                        <a:pt x="1642" y="-2612"/>
                        <a:pt x="40271" y="147407"/>
                        <a:pt x="47679" y="176247"/>
                      </a:cubicBezTo>
                      <a:cubicBezTo>
                        <a:pt x="55087" y="205087"/>
                        <a:pt x="40800" y="157462"/>
                        <a:pt x="44504" y="173072"/>
                      </a:cubicBezTo>
                      <a:cubicBezTo>
                        <a:pt x="48208" y="188682"/>
                        <a:pt x="58792" y="235249"/>
                        <a:pt x="69904" y="269909"/>
                      </a:cubicBezTo>
                      <a:cubicBezTo>
                        <a:pt x="81017" y="304569"/>
                        <a:pt x="108798" y="375478"/>
                        <a:pt x="111179" y="381034"/>
                      </a:cubicBezTo>
                      <a:cubicBezTo>
                        <a:pt x="113560" y="386590"/>
                        <a:pt x="96626" y="333674"/>
                        <a:pt x="84191" y="303247"/>
                      </a:cubicBezTo>
                      <a:cubicBezTo>
                        <a:pt x="71756" y="272820"/>
                        <a:pt x="44239" y="216993"/>
                        <a:pt x="36566" y="198472"/>
                      </a:cubicBezTo>
                      <a:cubicBezTo>
                        <a:pt x="28893" y="179951"/>
                        <a:pt x="44504" y="219374"/>
                        <a:pt x="38154" y="192122"/>
                      </a:cubicBezTo>
                      <a:cubicBezTo>
                        <a:pt x="31804" y="164870"/>
                        <a:pt x="-1534" y="2680"/>
                        <a:pt x="5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" name="フリーフォーム: 図形 299">
                  <a:extLst>
                    <a:ext uri="{FF2B5EF4-FFF2-40B4-BE49-F238E27FC236}">
                      <a16:creationId xmlns:a16="http://schemas.microsoft.com/office/drawing/2014/main" id="{7E3A44EC-A262-480E-92DE-4CB0A6D66E69}"/>
                    </a:ext>
                  </a:extLst>
                </p:cNvPr>
                <p:cNvSpPr/>
                <p:nvPr/>
              </p:nvSpPr>
              <p:spPr>
                <a:xfrm>
                  <a:off x="5202169" y="3709360"/>
                  <a:ext cx="68507" cy="341294"/>
                </a:xfrm>
                <a:custGeom>
                  <a:avLst/>
                  <a:gdLst>
                    <a:gd name="connsiteX0" fmla="*/ 69 w 68507"/>
                    <a:gd name="connsiteY0" fmla="*/ 628 h 341294"/>
                    <a:gd name="connsiteX1" fmla="*/ 42931 w 68507"/>
                    <a:gd name="connsiteY1" fmla="*/ 159378 h 341294"/>
                    <a:gd name="connsiteX2" fmla="*/ 42931 w 68507"/>
                    <a:gd name="connsiteY2" fmla="*/ 122865 h 341294"/>
                    <a:gd name="connsiteX3" fmla="*/ 50869 w 68507"/>
                    <a:gd name="connsiteY3" fmla="*/ 251453 h 341294"/>
                    <a:gd name="connsiteX4" fmla="*/ 54044 w 68507"/>
                    <a:gd name="connsiteY4" fmla="*/ 340353 h 341294"/>
                    <a:gd name="connsiteX5" fmla="*/ 68331 w 68507"/>
                    <a:gd name="connsiteY5" fmla="*/ 299078 h 341294"/>
                    <a:gd name="connsiteX6" fmla="*/ 42931 w 68507"/>
                    <a:gd name="connsiteY6" fmla="*/ 313365 h 341294"/>
                    <a:gd name="connsiteX7" fmla="*/ 63569 w 68507"/>
                    <a:gd name="connsiteY7" fmla="*/ 162553 h 341294"/>
                    <a:gd name="connsiteX8" fmla="*/ 33406 w 68507"/>
                    <a:gd name="connsiteY8" fmla="*/ 105403 h 341294"/>
                    <a:gd name="connsiteX9" fmla="*/ 69 w 68507"/>
                    <a:gd name="connsiteY9" fmla="*/ 628 h 34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507" h="341294">
                      <a:moveTo>
                        <a:pt x="69" y="628"/>
                      </a:moveTo>
                      <a:cubicBezTo>
                        <a:pt x="1656" y="9624"/>
                        <a:pt x="35787" y="139005"/>
                        <a:pt x="42931" y="159378"/>
                      </a:cubicBezTo>
                      <a:cubicBezTo>
                        <a:pt x="50075" y="179751"/>
                        <a:pt x="41608" y="107519"/>
                        <a:pt x="42931" y="122865"/>
                      </a:cubicBezTo>
                      <a:cubicBezTo>
                        <a:pt x="44254" y="138211"/>
                        <a:pt x="49017" y="215205"/>
                        <a:pt x="50869" y="251453"/>
                      </a:cubicBezTo>
                      <a:cubicBezTo>
                        <a:pt x="52721" y="287701"/>
                        <a:pt x="51134" y="332416"/>
                        <a:pt x="54044" y="340353"/>
                      </a:cubicBezTo>
                      <a:cubicBezTo>
                        <a:pt x="56954" y="348290"/>
                        <a:pt x="70183" y="303576"/>
                        <a:pt x="68331" y="299078"/>
                      </a:cubicBezTo>
                      <a:cubicBezTo>
                        <a:pt x="66479" y="294580"/>
                        <a:pt x="43725" y="336119"/>
                        <a:pt x="42931" y="313365"/>
                      </a:cubicBezTo>
                      <a:cubicBezTo>
                        <a:pt x="42137" y="290611"/>
                        <a:pt x="65157" y="197213"/>
                        <a:pt x="63569" y="162553"/>
                      </a:cubicBezTo>
                      <a:cubicBezTo>
                        <a:pt x="61982" y="127893"/>
                        <a:pt x="42402" y="128951"/>
                        <a:pt x="33406" y="105403"/>
                      </a:cubicBezTo>
                      <a:cubicBezTo>
                        <a:pt x="24410" y="81855"/>
                        <a:pt x="-1518" y="-8368"/>
                        <a:pt x="69" y="6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B138FF9C-9F7B-47C4-B027-9A2AF8FE8EAA}"/>
                    </a:ext>
                  </a:extLst>
                </p:cNvPr>
                <p:cNvSpPr/>
                <p:nvPr/>
              </p:nvSpPr>
              <p:spPr>
                <a:xfrm>
                  <a:off x="5086350" y="3730625"/>
                  <a:ext cx="141518" cy="176594"/>
                </a:xfrm>
                <a:custGeom>
                  <a:avLst/>
                  <a:gdLst>
                    <a:gd name="connsiteX0" fmla="*/ 0 w 141518"/>
                    <a:gd name="connsiteY0" fmla="*/ 0 h 176594"/>
                    <a:gd name="connsiteX1" fmla="*/ 109538 w 141518"/>
                    <a:gd name="connsiteY1" fmla="*/ 106363 h 176594"/>
                    <a:gd name="connsiteX2" fmla="*/ 141288 w 141518"/>
                    <a:gd name="connsiteY2" fmla="*/ 176213 h 176594"/>
                    <a:gd name="connsiteX3" fmla="*/ 120650 w 141518"/>
                    <a:gd name="connsiteY3" fmla="*/ 131763 h 176594"/>
                    <a:gd name="connsiteX4" fmla="*/ 63500 w 141518"/>
                    <a:gd name="connsiteY4" fmla="*/ 76200 h 176594"/>
                    <a:gd name="connsiteX5" fmla="*/ 0 w 141518"/>
                    <a:gd name="connsiteY5" fmla="*/ 0 h 17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518" h="176594">
                      <a:moveTo>
                        <a:pt x="0" y="0"/>
                      </a:moveTo>
                      <a:cubicBezTo>
                        <a:pt x="42995" y="38497"/>
                        <a:pt x="85990" y="76994"/>
                        <a:pt x="109538" y="106363"/>
                      </a:cubicBezTo>
                      <a:cubicBezTo>
                        <a:pt x="133086" y="135732"/>
                        <a:pt x="139436" y="171980"/>
                        <a:pt x="141288" y="176213"/>
                      </a:cubicBezTo>
                      <a:cubicBezTo>
                        <a:pt x="143140" y="180446"/>
                        <a:pt x="133615" y="148432"/>
                        <a:pt x="120650" y="131763"/>
                      </a:cubicBezTo>
                      <a:cubicBezTo>
                        <a:pt x="107685" y="115094"/>
                        <a:pt x="84138" y="96044"/>
                        <a:pt x="63500" y="762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C0186CCA-EB34-4459-986B-D26A9B42CBA7}"/>
                    </a:ext>
                  </a:extLst>
                </p:cNvPr>
                <p:cNvSpPr/>
                <p:nvPr/>
              </p:nvSpPr>
              <p:spPr>
                <a:xfrm>
                  <a:off x="4573993" y="3274965"/>
                  <a:ext cx="120361" cy="717529"/>
                </a:xfrm>
                <a:custGeom>
                  <a:avLst/>
                  <a:gdLst>
                    <a:gd name="connsiteX0" fmla="*/ 9120 w 120361"/>
                    <a:gd name="connsiteY0" fmla="*/ 48 h 717529"/>
                    <a:gd name="connsiteX1" fmla="*/ 23407 w 120361"/>
                    <a:gd name="connsiteY1" fmla="*/ 198485 h 717529"/>
                    <a:gd name="connsiteX2" fmla="*/ 18645 w 120361"/>
                    <a:gd name="connsiteY2" fmla="*/ 131810 h 717529"/>
                    <a:gd name="connsiteX3" fmla="*/ 32932 w 120361"/>
                    <a:gd name="connsiteY3" fmla="*/ 260398 h 717529"/>
                    <a:gd name="connsiteX4" fmla="*/ 69445 w 120361"/>
                    <a:gd name="connsiteY4" fmla="*/ 450898 h 717529"/>
                    <a:gd name="connsiteX5" fmla="*/ 39282 w 120361"/>
                    <a:gd name="connsiteY5" fmla="*/ 347710 h 717529"/>
                    <a:gd name="connsiteX6" fmla="*/ 98020 w 120361"/>
                    <a:gd name="connsiteY6" fmla="*/ 633460 h 717529"/>
                    <a:gd name="connsiteX7" fmla="*/ 120245 w 120361"/>
                    <a:gd name="connsiteY7" fmla="*/ 712835 h 717529"/>
                    <a:gd name="connsiteX8" fmla="*/ 90082 w 120361"/>
                    <a:gd name="connsiteY8" fmla="*/ 523923 h 717529"/>
                    <a:gd name="connsiteX9" fmla="*/ 63095 w 120361"/>
                    <a:gd name="connsiteY9" fmla="*/ 435023 h 717529"/>
                    <a:gd name="connsiteX10" fmla="*/ 4357 w 120361"/>
                    <a:gd name="connsiteY10" fmla="*/ 219123 h 717529"/>
                    <a:gd name="connsiteX11" fmla="*/ 9120 w 120361"/>
                    <a:gd name="connsiteY11" fmla="*/ 48 h 717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361" h="717529">
                      <a:moveTo>
                        <a:pt x="9120" y="48"/>
                      </a:moveTo>
                      <a:cubicBezTo>
                        <a:pt x="12295" y="-3392"/>
                        <a:pt x="21820" y="176525"/>
                        <a:pt x="23407" y="198485"/>
                      </a:cubicBezTo>
                      <a:cubicBezTo>
                        <a:pt x="24994" y="220445"/>
                        <a:pt x="17058" y="121491"/>
                        <a:pt x="18645" y="131810"/>
                      </a:cubicBezTo>
                      <a:cubicBezTo>
                        <a:pt x="20233" y="142129"/>
                        <a:pt x="24465" y="207217"/>
                        <a:pt x="32932" y="260398"/>
                      </a:cubicBezTo>
                      <a:cubicBezTo>
                        <a:pt x="41399" y="313579"/>
                        <a:pt x="68387" y="436346"/>
                        <a:pt x="69445" y="450898"/>
                      </a:cubicBezTo>
                      <a:cubicBezTo>
                        <a:pt x="70503" y="465450"/>
                        <a:pt x="34520" y="317283"/>
                        <a:pt x="39282" y="347710"/>
                      </a:cubicBezTo>
                      <a:cubicBezTo>
                        <a:pt x="44044" y="378137"/>
                        <a:pt x="84526" y="572606"/>
                        <a:pt x="98020" y="633460"/>
                      </a:cubicBezTo>
                      <a:cubicBezTo>
                        <a:pt x="111514" y="694314"/>
                        <a:pt x="121568" y="731091"/>
                        <a:pt x="120245" y="712835"/>
                      </a:cubicBezTo>
                      <a:cubicBezTo>
                        <a:pt x="118922" y="694579"/>
                        <a:pt x="99607" y="570225"/>
                        <a:pt x="90082" y="523923"/>
                      </a:cubicBezTo>
                      <a:cubicBezTo>
                        <a:pt x="80557" y="477621"/>
                        <a:pt x="77382" y="485823"/>
                        <a:pt x="63095" y="435023"/>
                      </a:cubicBezTo>
                      <a:cubicBezTo>
                        <a:pt x="48808" y="384223"/>
                        <a:pt x="15205" y="289502"/>
                        <a:pt x="4357" y="219123"/>
                      </a:cubicBezTo>
                      <a:cubicBezTo>
                        <a:pt x="-6491" y="148744"/>
                        <a:pt x="5945" y="3488"/>
                        <a:pt x="9120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" name="フリーフォーム: 図形 302">
                  <a:extLst>
                    <a:ext uri="{FF2B5EF4-FFF2-40B4-BE49-F238E27FC236}">
                      <a16:creationId xmlns:a16="http://schemas.microsoft.com/office/drawing/2014/main" id="{6F40841B-EE16-4663-8E67-046509859BF0}"/>
                    </a:ext>
                  </a:extLst>
                </p:cNvPr>
                <p:cNvSpPr/>
                <p:nvPr/>
              </p:nvSpPr>
              <p:spPr>
                <a:xfrm>
                  <a:off x="4589463" y="3255839"/>
                  <a:ext cx="77250" cy="499291"/>
                </a:xfrm>
                <a:custGeom>
                  <a:avLst/>
                  <a:gdLst>
                    <a:gd name="connsiteX0" fmla="*/ 0 w 77250"/>
                    <a:gd name="connsiteY0" fmla="*/ 124 h 499291"/>
                    <a:gd name="connsiteX1" fmla="*/ 15875 w 77250"/>
                    <a:gd name="connsiteY1" fmla="*/ 103311 h 499291"/>
                    <a:gd name="connsiteX2" fmla="*/ 15875 w 77250"/>
                    <a:gd name="connsiteY2" fmla="*/ 142999 h 499291"/>
                    <a:gd name="connsiteX3" fmla="*/ 76200 w 77250"/>
                    <a:gd name="connsiteY3" fmla="*/ 495424 h 499291"/>
                    <a:gd name="connsiteX4" fmla="*/ 53975 w 77250"/>
                    <a:gd name="connsiteY4" fmla="*/ 328736 h 499291"/>
                    <a:gd name="connsiteX5" fmla="*/ 50800 w 77250"/>
                    <a:gd name="connsiteY5" fmla="*/ 293811 h 499291"/>
                    <a:gd name="connsiteX6" fmla="*/ 25400 w 77250"/>
                    <a:gd name="connsiteY6" fmla="*/ 169986 h 499291"/>
                    <a:gd name="connsiteX7" fmla="*/ 47625 w 77250"/>
                    <a:gd name="connsiteY7" fmla="*/ 69974 h 499291"/>
                    <a:gd name="connsiteX8" fmla="*/ 6350 w 77250"/>
                    <a:gd name="connsiteY8" fmla="*/ 136649 h 499291"/>
                    <a:gd name="connsiteX9" fmla="*/ 15875 w 77250"/>
                    <a:gd name="connsiteY9" fmla="*/ 82674 h 499291"/>
                    <a:gd name="connsiteX10" fmla="*/ 0 w 77250"/>
                    <a:gd name="connsiteY10" fmla="*/ 124 h 499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50" h="499291">
                      <a:moveTo>
                        <a:pt x="0" y="124"/>
                      </a:moveTo>
                      <a:cubicBezTo>
                        <a:pt x="0" y="3563"/>
                        <a:pt x="13229" y="79499"/>
                        <a:pt x="15875" y="103311"/>
                      </a:cubicBezTo>
                      <a:cubicBezTo>
                        <a:pt x="18521" y="127123"/>
                        <a:pt x="5821" y="77647"/>
                        <a:pt x="15875" y="142999"/>
                      </a:cubicBezTo>
                      <a:cubicBezTo>
                        <a:pt x="25929" y="208351"/>
                        <a:pt x="69850" y="464468"/>
                        <a:pt x="76200" y="495424"/>
                      </a:cubicBezTo>
                      <a:cubicBezTo>
                        <a:pt x="82550" y="526380"/>
                        <a:pt x="58208" y="362338"/>
                        <a:pt x="53975" y="328736"/>
                      </a:cubicBezTo>
                      <a:cubicBezTo>
                        <a:pt x="49742" y="295134"/>
                        <a:pt x="55562" y="320269"/>
                        <a:pt x="50800" y="293811"/>
                      </a:cubicBezTo>
                      <a:cubicBezTo>
                        <a:pt x="46038" y="267353"/>
                        <a:pt x="25929" y="207292"/>
                        <a:pt x="25400" y="169986"/>
                      </a:cubicBezTo>
                      <a:cubicBezTo>
                        <a:pt x="24871" y="132680"/>
                        <a:pt x="50800" y="75530"/>
                        <a:pt x="47625" y="69974"/>
                      </a:cubicBezTo>
                      <a:cubicBezTo>
                        <a:pt x="44450" y="64418"/>
                        <a:pt x="11642" y="134532"/>
                        <a:pt x="6350" y="136649"/>
                      </a:cubicBezTo>
                      <a:cubicBezTo>
                        <a:pt x="1058" y="138766"/>
                        <a:pt x="17463" y="99607"/>
                        <a:pt x="15875" y="82674"/>
                      </a:cubicBezTo>
                      <a:cubicBezTo>
                        <a:pt x="14288" y="65741"/>
                        <a:pt x="0" y="-3315"/>
                        <a:pt x="0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" name="フリーフォーム: 図形 303">
                  <a:extLst>
                    <a:ext uri="{FF2B5EF4-FFF2-40B4-BE49-F238E27FC236}">
                      <a16:creationId xmlns:a16="http://schemas.microsoft.com/office/drawing/2014/main" id="{71F05863-0151-4437-B9EC-6A08BE209953}"/>
                    </a:ext>
                  </a:extLst>
                </p:cNvPr>
                <p:cNvSpPr/>
                <p:nvPr/>
              </p:nvSpPr>
              <p:spPr>
                <a:xfrm>
                  <a:off x="4667230" y="3338462"/>
                  <a:ext cx="68291" cy="284218"/>
                </a:xfrm>
                <a:custGeom>
                  <a:avLst/>
                  <a:gdLst>
                    <a:gd name="connsiteX0" fmla="*/ 68283 w 68291"/>
                    <a:gd name="connsiteY0" fmla="*/ 284213 h 284218"/>
                    <a:gd name="connsiteX1" fmla="*/ 38120 w 68291"/>
                    <a:gd name="connsiteY1" fmla="*/ 85776 h 284218"/>
                    <a:gd name="connsiteX2" fmla="*/ 31770 w 68291"/>
                    <a:gd name="connsiteY2" fmla="*/ 15926 h 284218"/>
                    <a:gd name="connsiteX3" fmla="*/ 20 w 68291"/>
                    <a:gd name="connsiteY3" fmla="*/ 1638 h 284218"/>
                    <a:gd name="connsiteX4" fmla="*/ 27008 w 68291"/>
                    <a:gd name="connsiteY4" fmla="*/ 42913 h 284218"/>
                    <a:gd name="connsiteX5" fmla="*/ 34945 w 68291"/>
                    <a:gd name="connsiteY5" fmla="*/ 92126 h 284218"/>
                    <a:gd name="connsiteX6" fmla="*/ 68283 w 68291"/>
                    <a:gd name="connsiteY6" fmla="*/ 284213 h 28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91" h="284218">
                      <a:moveTo>
                        <a:pt x="68283" y="284213"/>
                      </a:moveTo>
                      <a:cubicBezTo>
                        <a:pt x="68812" y="283155"/>
                        <a:pt x="44206" y="130491"/>
                        <a:pt x="38120" y="85776"/>
                      </a:cubicBezTo>
                      <a:cubicBezTo>
                        <a:pt x="32034" y="41061"/>
                        <a:pt x="38120" y="29949"/>
                        <a:pt x="31770" y="15926"/>
                      </a:cubicBezTo>
                      <a:cubicBezTo>
                        <a:pt x="25420" y="1903"/>
                        <a:pt x="814" y="-2860"/>
                        <a:pt x="20" y="1638"/>
                      </a:cubicBezTo>
                      <a:cubicBezTo>
                        <a:pt x="-774" y="6136"/>
                        <a:pt x="21187" y="27832"/>
                        <a:pt x="27008" y="42913"/>
                      </a:cubicBezTo>
                      <a:cubicBezTo>
                        <a:pt x="32829" y="57994"/>
                        <a:pt x="25949" y="52703"/>
                        <a:pt x="34945" y="92126"/>
                      </a:cubicBezTo>
                      <a:cubicBezTo>
                        <a:pt x="43941" y="131549"/>
                        <a:pt x="67754" y="285271"/>
                        <a:pt x="68283" y="284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" name="フリーフォーム: 図形 304">
                  <a:extLst>
                    <a:ext uri="{FF2B5EF4-FFF2-40B4-BE49-F238E27FC236}">
                      <a16:creationId xmlns:a16="http://schemas.microsoft.com/office/drawing/2014/main" id="{3074C961-830B-44B1-B0CC-B6B2C2829B16}"/>
                    </a:ext>
                  </a:extLst>
                </p:cNvPr>
                <p:cNvSpPr/>
                <p:nvPr/>
              </p:nvSpPr>
              <p:spPr>
                <a:xfrm>
                  <a:off x="4732235" y="3351108"/>
                  <a:ext cx="114408" cy="194391"/>
                </a:xfrm>
                <a:custGeom>
                  <a:avLst/>
                  <a:gdLst>
                    <a:gd name="connsiteX0" fmla="*/ 103 w 114408"/>
                    <a:gd name="connsiteY0" fmla="*/ 105 h 194391"/>
                    <a:gd name="connsiteX1" fmla="*/ 44553 w 114408"/>
                    <a:gd name="connsiteY1" fmla="*/ 81067 h 194391"/>
                    <a:gd name="connsiteX2" fmla="*/ 44553 w 114408"/>
                    <a:gd name="connsiteY2" fmla="*/ 193780 h 194391"/>
                    <a:gd name="connsiteX3" fmla="*/ 60428 w 114408"/>
                    <a:gd name="connsiteY3" fmla="*/ 123930 h 194391"/>
                    <a:gd name="connsiteX4" fmla="*/ 55665 w 114408"/>
                    <a:gd name="connsiteY4" fmla="*/ 76305 h 194391"/>
                    <a:gd name="connsiteX5" fmla="*/ 114403 w 114408"/>
                    <a:gd name="connsiteY5" fmla="*/ 68367 h 194391"/>
                    <a:gd name="connsiteX6" fmla="*/ 58840 w 114408"/>
                    <a:gd name="connsiteY6" fmla="*/ 63605 h 194391"/>
                    <a:gd name="connsiteX7" fmla="*/ 103 w 114408"/>
                    <a:gd name="connsiteY7" fmla="*/ 105 h 19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408" h="194391">
                      <a:moveTo>
                        <a:pt x="103" y="105"/>
                      </a:moveTo>
                      <a:cubicBezTo>
                        <a:pt x="-2278" y="3015"/>
                        <a:pt x="37145" y="48788"/>
                        <a:pt x="44553" y="81067"/>
                      </a:cubicBezTo>
                      <a:cubicBezTo>
                        <a:pt x="51961" y="113346"/>
                        <a:pt x="41907" y="186636"/>
                        <a:pt x="44553" y="193780"/>
                      </a:cubicBezTo>
                      <a:cubicBezTo>
                        <a:pt x="47199" y="200924"/>
                        <a:pt x="58576" y="143509"/>
                        <a:pt x="60428" y="123930"/>
                      </a:cubicBezTo>
                      <a:cubicBezTo>
                        <a:pt x="62280" y="104351"/>
                        <a:pt x="46669" y="85566"/>
                        <a:pt x="55665" y="76305"/>
                      </a:cubicBezTo>
                      <a:cubicBezTo>
                        <a:pt x="64661" y="67045"/>
                        <a:pt x="113874" y="70484"/>
                        <a:pt x="114403" y="68367"/>
                      </a:cubicBezTo>
                      <a:cubicBezTo>
                        <a:pt x="114932" y="66250"/>
                        <a:pt x="74715" y="72072"/>
                        <a:pt x="58840" y="63605"/>
                      </a:cubicBezTo>
                      <a:cubicBezTo>
                        <a:pt x="42965" y="55138"/>
                        <a:pt x="2484" y="-2805"/>
                        <a:pt x="103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" name="フリーフォーム: 図形 305">
                  <a:extLst>
                    <a:ext uri="{FF2B5EF4-FFF2-40B4-BE49-F238E27FC236}">
                      <a16:creationId xmlns:a16="http://schemas.microsoft.com/office/drawing/2014/main" id="{4163C716-BD8D-4084-B542-5B58903E620B}"/>
                    </a:ext>
                  </a:extLst>
                </p:cNvPr>
                <p:cNvSpPr/>
                <p:nvPr/>
              </p:nvSpPr>
              <p:spPr>
                <a:xfrm>
                  <a:off x="4821222" y="3349530"/>
                  <a:ext cx="49478" cy="396614"/>
                </a:xfrm>
                <a:custGeom>
                  <a:avLst/>
                  <a:gdLst>
                    <a:gd name="connsiteX0" fmla="*/ 16 w 49478"/>
                    <a:gd name="connsiteY0" fmla="*/ 95 h 396614"/>
                    <a:gd name="connsiteX1" fmla="*/ 31766 w 49478"/>
                    <a:gd name="connsiteY1" fmla="*/ 98520 h 396614"/>
                    <a:gd name="connsiteX2" fmla="*/ 25416 w 49478"/>
                    <a:gd name="connsiteY2" fmla="*/ 158845 h 396614"/>
                    <a:gd name="connsiteX3" fmla="*/ 47641 w 49478"/>
                    <a:gd name="connsiteY3" fmla="*/ 393795 h 396614"/>
                    <a:gd name="connsiteX4" fmla="*/ 47641 w 49478"/>
                    <a:gd name="connsiteY4" fmla="*/ 279495 h 396614"/>
                    <a:gd name="connsiteX5" fmla="*/ 42878 w 49478"/>
                    <a:gd name="connsiteY5" fmla="*/ 142970 h 396614"/>
                    <a:gd name="connsiteX6" fmla="*/ 36528 w 49478"/>
                    <a:gd name="connsiteY6" fmla="*/ 81058 h 396614"/>
                    <a:gd name="connsiteX7" fmla="*/ 16 w 49478"/>
                    <a:gd name="connsiteY7" fmla="*/ 95 h 39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478" h="396614">
                      <a:moveTo>
                        <a:pt x="16" y="95"/>
                      </a:moveTo>
                      <a:cubicBezTo>
                        <a:pt x="-778" y="3005"/>
                        <a:pt x="27533" y="72062"/>
                        <a:pt x="31766" y="98520"/>
                      </a:cubicBezTo>
                      <a:cubicBezTo>
                        <a:pt x="35999" y="124978"/>
                        <a:pt x="22770" y="109633"/>
                        <a:pt x="25416" y="158845"/>
                      </a:cubicBezTo>
                      <a:cubicBezTo>
                        <a:pt x="28062" y="208058"/>
                        <a:pt x="43937" y="373687"/>
                        <a:pt x="47641" y="393795"/>
                      </a:cubicBezTo>
                      <a:cubicBezTo>
                        <a:pt x="51345" y="413903"/>
                        <a:pt x="48435" y="321299"/>
                        <a:pt x="47641" y="279495"/>
                      </a:cubicBezTo>
                      <a:cubicBezTo>
                        <a:pt x="46847" y="237691"/>
                        <a:pt x="44730" y="176043"/>
                        <a:pt x="42878" y="142970"/>
                      </a:cubicBezTo>
                      <a:cubicBezTo>
                        <a:pt x="41026" y="109897"/>
                        <a:pt x="39968" y="100373"/>
                        <a:pt x="36528" y="81058"/>
                      </a:cubicBezTo>
                      <a:cubicBezTo>
                        <a:pt x="33088" y="61743"/>
                        <a:pt x="810" y="-2815"/>
                        <a:pt x="16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" name="フリーフォーム: 図形 306">
                  <a:extLst>
                    <a:ext uri="{FF2B5EF4-FFF2-40B4-BE49-F238E27FC236}">
                      <a16:creationId xmlns:a16="http://schemas.microsoft.com/office/drawing/2014/main" id="{081F7311-7AE1-483F-8A55-B91A243CF8DE}"/>
                    </a:ext>
                  </a:extLst>
                </p:cNvPr>
                <p:cNvSpPr/>
                <p:nvPr/>
              </p:nvSpPr>
              <p:spPr>
                <a:xfrm>
                  <a:off x="4730626" y="3672761"/>
                  <a:ext cx="52805" cy="280378"/>
                </a:xfrm>
                <a:custGeom>
                  <a:avLst/>
                  <a:gdLst>
                    <a:gd name="connsiteX0" fmla="*/ 124 w 52805"/>
                    <a:gd name="connsiteY0" fmla="*/ 2302 h 280378"/>
                    <a:gd name="connsiteX1" fmla="*/ 50924 w 52805"/>
                    <a:gd name="connsiteY1" fmla="*/ 275352 h 280378"/>
                    <a:gd name="connsiteX2" fmla="*/ 41399 w 52805"/>
                    <a:gd name="connsiteY2" fmla="*/ 176927 h 280378"/>
                    <a:gd name="connsiteX3" fmla="*/ 36637 w 52805"/>
                    <a:gd name="connsiteY3" fmla="*/ 145177 h 280378"/>
                    <a:gd name="connsiteX4" fmla="*/ 124 w 52805"/>
                    <a:gd name="connsiteY4" fmla="*/ 2302 h 28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05" h="280378">
                      <a:moveTo>
                        <a:pt x="124" y="2302"/>
                      </a:moveTo>
                      <a:cubicBezTo>
                        <a:pt x="2505" y="23998"/>
                        <a:pt x="44045" y="246248"/>
                        <a:pt x="50924" y="275352"/>
                      </a:cubicBezTo>
                      <a:cubicBezTo>
                        <a:pt x="57803" y="304456"/>
                        <a:pt x="43780" y="198623"/>
                        <a:pt x="41399" y="176927"/>
                      </a:cubicBezTo>
                      <a:cubicBezTo>
                        <a:pt x="39018" y="155231"/>
                        <a:pt x="42987" y="171635"/>
                        <a:pt x="36637" y="145177"/>
                      </a:cubicBezTo>
                      <a:cubicBezTo>
                        <a:pt x="30287" y="118719"/>
                        <a:pt x="-2257" y="-19394"/>
                        <a:pt x="124" y="2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" name="フリーフォーム: 図形 307">
                  <a:extLst>
                    <a:ext uri="{FF2B5EF4-FFF2-40B4-BE49-F238E27FC236}">
                      <a16:creationId xmlns:a16="http://schemas.microsoft.com/office/drawing/2014/main" id="{7CF9C7D3-9B49-4CF1-A066-9B5DB1BBD7C1}"/>
                    </a:ext>
                  </a:extLst>
                </p:cNvPr>
                <p:cNvSpPr/>
                <p:nvPr/>
              </p:nvSpPr>
              <p:spPr>
                <a:xfrm>
                  <a:off x="4868856" y="3341688"/>
                  <a:ext cx="46067" cy="163814"/>
                </a:xfrm>
                <a:custGeom>
                  <a:avLst/>
                  <a:gdLst>
                    <a:gd name="connsiteX0" fmla="*/ 7 w 46067"/>
                    <a:gd name="connsiteY0" fmla="*/ 0 h 163814"/>
                    <a:gd name="connsiteX1" fmla="*/ 33344 w 46067"/>
                    <a:gd name="connsiteY1" fmla="*/ 71437 h 163814"/>
                    <a:gd name="connsiteX2" fmla="*/ 46044 w 46067"/>
                    <a:gd name="connsiteY2" fmla="*/ 163512 h 163814"/>
                    <a:gd name="connsiteX3" fmla="*/ 36519 w 46067"/>
                    <a:gd name="connsiteY3" fmla="*/ 100012 h 163814"/>
                    <a:gd name="connsiteX4" fmla="*/ 36519 w 46067"/>
                    <a:gd name="connsiteY4" fmla="*/ 71437 h 163814"/>
                    <a:gd name="connsiteX5" fmla="*/ 7 w 46067"/>
                    <a:gd name="connsiteY5" fmla="*/ 0 h 1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7" h="163814">
                      <a:moveTo>
                        <a:pt x="7" y="0"/>
                      </a:moveTo>
                      <a:cubicBezTo>
                        <a:pt x="-522" y="0"/>
                        <a:pt x="25671" y="44185"/>
                        <a:pt x="33344" y="71437"/>
                      </a:cubicBezTo>
                      <a:cubicBezTo>
                        <a:pt x="41017" y="98689"/>
                        <a:pt x="45515" y="158750"/>
                        <a:pt x="46044" y="163512"/>
                      </a:cubicBezTo>
                      <a:cubicBezTo>
                        <a:pt x="46573" y="168275"/>
                        <a:pt x="38107" y="115358"/>
                        <a:pt x="36519" y="100012"/>
                      </a:cubicBezTo>
                      <a:cubicBezTo>
                        <a:pt x="34932" y="84666"/>
                        <a:pt x="39958" y="84401"/>
                        <a:pt x="36519" y="71437"/>
                      </a:cubicBezTo>
                      <a:cubicBezTo>
                        <a:pt x="33080" y="58473"/>
                        <a:pt x="536" y="0"/>
                        <a:pt x="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" name="フリーフォーム: 図形 308">
                  <a:extLst>
                    <a:ext uri="{FF2B5EF4-FFF2-40B4-BE49-F238E27FC236}">
                      <a16:creationId xmlns:a16="http://schemas.microsoft.com/office/drawing/2014/main" id="{95EDA307-F338-43F0-B297-82BA95B00CD0}"/>
                    </a:ext>
                  </a:extLst>
                </p:cNvPr>
                <p:cNvSpPr/>
                <p:nvPr/>
              </p:nvSpPr>
              <p:spPr>
                <a:xfrm>
                  <a:off x="4932126" y="3336614"/>
                  <a:ext cx="93101" cy="259626"/>
                </a:xfrm>
                <a:custGeom>
                  <a:avLst/>
                  <a:gdLst>
                    <a:gd name="connsiteX0" fmla="*/ 237 w 93101"/>
                    <a:gd name="connsiteY0" fmla="*/ 311 h 259626"/>
                    <a:gd name="connsiteX1" fmla="*/ 38337 w 93101"/>
                    <a:gd name="connsiteY1" fmla="*/ 101911 h 259626"/>
                    <a:gd name="connsiteX2" fmla="*/ 39924 w 93101"/>
                    <a:gd name="connsiteY2" fmla="*/ 213036 h 259626"/>
                    <a:gd name="connsiteX3" fmla="*/ 51037 w 93101"/>
                    <a:gd name="connsiteY3" fmla="*/ 162236 h 259626"/>
                    <a:gd name="connsiteX4" fmla="*/ 33574 w 93101"/>
                    <a:gd name="connsiteY4" fmla="*/ 66986 h 259626"/>
                    <a:gd name="connsiteX5" fmla="*/ 90724 w 93101"/>
                    <a:gd name="connsiteY5" fmla="*/ 174936 h 259626"/>
                    <a:gd name="connsiteX6" fmla="*/ 82787 w 93101"/>
                    <a:gd name="connsiteY6" fmla="*/ 259074 h 259626"/>
                    <a:gd name="connsiteX7" fmla="*/ 87549 w 93101"/>
                    <a:gd name="connsiteY7" fmla="*/ 133661 h 259626"/>
                    <a:gd name="connsiteX8" fmla="*/ 58974 w 93101"/>
                    <a:gd name="connsiteY8" fmla="*/ 71749 h 259626"/>
                    <a:gd name="connsiteX9" fmla="*/ 237 w 93101"/>
                    <a:gd name="connsiteY9" fmla="*/ 311 h 259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101" h="259626">
                      <a:moveTo>
                        <a:pt x="237" y="311"/>
                      </a:moveTo>
                      <a:cubicBezTo>
                        <a:pt x="-3202" y="5338"/>
                        <a:pt x="31723" y="66457"/>
                        <a:pt x="38337" y="101911"/>
                      </a:cubicBezTo>
                      <a:cubicBezTo>
                        <a:pt x="44952" y="137365"/>
                        <a:pt x="37807" y="202982"/>
                        <a:pt x="39924" y="213036"/>
                      </a:cubicBezTo>
                      <a:cubicBezTo>
                        <a:pt x="42041" y="223090"/>
                        <a:pt x="52095" y="186578"/>
                        <a:pt x="51037" y="162236"/>
                      </a:cubicBezTo>
                      <a:cubicBezTo>
                        <a:pt x="49979" y="137894"/>
                        <a:pt x="26960" y="64869"/>
                        <a:pt x="33574" y="66986"/>
                      </a:cubicBezTo>
                      <a:cubicBezTo>
                        <a:pt x="40188" y="69103"/>
                        <a:pt x="82522" y="142921"/>
                        <a:pt x="90724" y="174936"/>
                      </a:cubicBezTo>
                      <a:cubicBezTo>
                        <a:pt x="98926" y="206951"/>
                        <a:pt x="83316" y="265953"/>
                        <a:pt x="82787" y="259074"/>
                      </a:cubicBezTo>
                      <a:cubicBezTo>
                        <a:pt x="82258" y="252195"/>
                        <a:pt x="91518" y="164882"/>
                        <a:pt x="87549" y="133661"/>
                      </a:cubicBezTo>
                      <a:cubicBezTo>
                        <a:pt x="83580" y="102440"/>
                        <a:pt x="71939" y="91064"/>
                        <a:pt x="58974" y="71749"/>
                      </a:cubicBezTo>
                      <a:cubicBezTo>
                        <a:pt x="46010" y="52435"/>
                        <a:pt x="3676" y="-4716"/>
                        <a:pt x="237" y="3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98D302EB-4079-40BD-A4C3-C310BF8607E8}"/>
                    </a:ext>
                  </a:extLst>
                </p:cNvPr>
                <p:cNvSpPr/>
                <p:nvPr/>
              </p:nvSpPr>
              <p:spPr>
                <a:xfrm>
                  <a:off x="4979988" y="3327192"/>
                  <a:ext cx="127274" cy="149606"/>
                </a:xfrm>
                <a:custGeom>
                  <a:avLst/>
                  <a:gdLst>
                    <a:gd name="connsiteX0" fmla="*/ 0 w 127274"/>
                    <a:gd name="connsiteY0" fmla="*/ 208 h 149606"/>
                    <a:gd name="connsiteX1" fmla="*/ 66675 w 127274"/>
                    <a:gd name="connsiteY1" fmla="*/ 76408 h 149606"/>
                    <a:gd name="connsiteX2" fmla="*/ 53975 w 127274"/>
                    <a:gd name="connsiteY2" fmla="*/ 149433 h 149606"/>
                    <a:gd name="connsiteX3" fmla="*/ 74612 w 127274"/>
                    <a:gd name="connsiteY3" fmla="*/ 93871 h 149606"/>
                    <a:gd name="connsiteX4" fmla="*/ 127000 w 127274"/>
                    <a:gd name="connsiteY4" fmla="*/ 4971 h 149606"/>
                    <a:gd name="connsiteX5" fmla="*/ 93662 w 127274"/>
                    <a:gd name="connsiteY5" fmla="*/ 27196 h 149606"/>
                    <a:gd name="connsiteX6" fmla="*/ 58737 w 127274"/>
                    <a:gd name="connsiteY6" fmla="*/ 20846 h 149606"/>
                    <a:gd name="connsiteX7" fmla="*/ 101600 w 127274"/>
                    <a:gd name="connsiteY7" fmla="*/ 31958 h 149606"/>
                    <a:gd name="connsiteX8" fmla="*/ 85725 w 127274"/>
                    <a:gd name="connsiteY8" fmla="*/ 49421 h 149606"/>
                    <a:gd name="connsiteX9" fmla="*/ 71437 w 127274"/>
                    <a:gd name="connsiteY9" fmla="*/ 79583 h 149606"/>
                    <a:gd name="connsiteX10" fmla="*/ 65087 w 127274"/>
                    <a:gd name="connsiteY10" fmla="*/ 54183 h 149606"/>
                    <a:gd name="connsiteX11" fmla="*/ 0 w 127274"/>
                    <a:gd name="connsiteY11" fmla="*/ 208 h 14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74" h="149606">
                      <a:moveTo>
                        <a:pt x="0" y="208"/>
                      </a:moveTo>
                      <a:cubicBezTo>
                        <a:pt x="265" y="3912"/>
                        <a:pt x="57679" y="51537"/>
                        <a:pt x="66675" y="76408"/>
                      </a:cubicBezTo>
                      <a:cubicBezTo>
                        <a:pt x="75671" y="101279"/>
                        <a:pt x="52652" y="146522"/>
                        <a:pt x="53975" y="149433"/>
                      </a:cubicBezTo>
                      <a:cubicBezTo>
                        <a:pt x="55298" y="152344"/>
                        <a:pt x="62441" y="117948"/>
                        <a:pt x="74612" y="93871"/>
                      </a:cubicBezTo>
                      <a:cubicBezTo>
                        <a:pt x="86783" y="69794"/>
                        <a:pt x="123825" y="16084"/>
                        <a:pt x="127000" y="4971"/>
                      </a:cubicBezTo>
                      <a:cubicBezTo>
                        <a:pt x="130175" y="-6142"/>
                        <a:pt x="105039" y="24550"/>
                        <a:pt x="93662" y="27196"/>
                      </a:cubicBezTo>
                      <a:cubicBezTo>
                        <a:pt x="82285" y="29842"/>
                        <a:pt x="57414" y="20052"/>
                        <a:pt x="58737" y="20846"/>
                      </a:cubicBezTo>
                      <a:cubicBezTo>
                        <a:pt x="60060" y="21640"/>
                        <a:pt x="97102" y="27195"/>
                        <a:pt x="101600" y="31958"/>
                      </a:cubicBezTo>
                      <a:cubicBezTo>
                        <a:pt x="106098" y="36721"/>
                        <a:pt x="90752" y="41484"/>
                        <a:pt x="85725" y="49421"/>
                      </a:cubicBezTo>
                      <a:cubicBezTo>
                        <a:pt x="80698" y="57358"/>
                        <a:pt x="74877" y="78789"/>
                        <a:pt x="71437" y="79583"/>
                      </a:cubicBezTo>
                      <a:cubicBezTo>
                        <a:pt x="67997" y="80377"/>
                        <a:pt x="74083" y="65031"/>
                        <a:pt x="65087" y="54183"/>
                      </a:cubicBezTo>
                      <a:cubicBezTo>
                        <a:pt x="56091" y="43335"/>
                        <a:pt x="-265" y="-3496"/>
                        <a:pt x="0" y="2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F6C0374B-F5B5-4ED0-9DA7-84D7065F8E13}"/>
                    </a:ext>
                  </a:extLst>
                </p:cNvPr>
                <p:cNvSpPr/>
                <p:nvPr/>
              </p:nvSpPr>
              <p:spPr>
                <a:xfrm>
                  <a:off x="4948220" y="3559004"/>
                  <a:ext cx="52829" cy="278023"/>
                </a:xfrm>
                <a:custGeom>
                  <a:avLst/>
                  <a:gdLst>
                    <a:gd name="connsiteX0" fmla="*/ 38118 w 52829"/>
                    <a:gd name="connsiteY0" fmla="*/ 171 h 278023"/>
                    <a:gd name="connsiteX1" fmla="*/ 52405 w 52829"/>
                    <a:gd name="connsiteY1" fmla="*/ 71609 h 278023"/>
                    <a:gd name="connsiteX2" fmla="*/ 19068 w 52829"/>
                    <a:gd name="connsiteY2" fmla="*/ 198609 h 278023"/>
                    <a:gd name="connsiteX3" fmla="*/ 18 w 52829"/>
                    <a:gd name="connsiteY3" fmla="*/ 277984 h 278023"/>
                    <a:gd name="connsiteX4" fmla="*/ 22243 w 52829"/>
                    <a:gd name="connsiteY4" fmla="*/ 189084 h 278023"/>
                    <a:gd name="connsiteX5" fmla="*/ 41293 w 52829"/>
                    <a:gd name="connsiteY5" fmla="*/ 90659 h 278023"/>
                    <a:gd name="connsiteX6" fmla="*/ 38118 w 52829"/>
                    <a:gd name="connsiteY6" fmla="*/ 171 h 27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29" h="278023">
                      <a:moveTo>
                        <a:pt x="38118" y="171"/>
                      </a:moveTo>
                      <a:cubicBezTo>
                        <a:pt x="39970" y="-3004"/>
                        <a:pt x="55580" y="38536"/>
                        <a:pt x="52405" y="71609"/>
                      </a:cubicBezTo>
                      <a:cubicBezTo>
                        <a:pt x="49230" y="104682"/>
                        <a:pt x="27799" y="164213"/>
                        <a:pt x="19068" y="198609"/>
                      </a:cubicBezTo>
                      <a:cubicBezTo>
                        <a:pt x="10337" y="233005"/>
                        <a:pt x="-511" y="279571"/>
                        <a:pt x="18" y="277984"/>
                      </a:cubicBezTo>
                      <a:cubicBezTo>
                        <a:pt x="547" y="276397"/>
                        <a:pt x="15364" y="220305"/>
                        <a:pt x="22243" y="189084"/>
                      </a:cubicBezTo>
                      <a:cubicBezTo>
                        <a:pt x="29122" y="157863"/>
                        <a:pt x="38383" y="118705"/>
                        <a:pt x="41293" y="90659"/>
                      </a:cubicBezTo>
                      <a:cubicBezTo>
                        <a:pt x="44203" y="62613"/>
                        <a:pt x="36266" y="3346"/>
                        <a:pt x="38118" y="1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EA0B32C7-6BEA-4882-8B00-E85AAB1217EF}"/>
                    </a:ext>
                  </a:extLst>
                </p:cNvPr>
                <p:cNvSpPr/>
                <p:nvPr/>
              </p:nvSpPr>
              <p:spPr>
                <a:xfrm>
                  <a:off x="5027531" y="3387395"/>
                  <a:ext cx="114401" cy="127361"/>
                </a:xfrm>
                <a:custGeom>
                  <a:avLst/>
                  <a:gdLst>
                    <a:gd name="connsiteX0" fmla="*/ 82 w 114401"/>
                    <a:gd name="connsiteY0" fmla="*/ 127330 h 127361"/>
                    <a:gd name="connsiteX1" fmla="*/ 65169 w 114401"/>
                    <a:gd name="connsiteY1" fmla="*/ 3505 h 127361"/>
                    <a:gd name="connsiteX2" fmla="*/ 104857 w 114401"/>
                    <a:gd name="connsiteY2" fmla="*/ 40018 h 127361"/>
                    <a:gd name="connsiteX3" fmla="*/ 114382 w 114401"/>
                    <a:gd name="connsiteY3" fmla="*/ 103518 h 127361"/>
                    <a:gd name="connsiteX4" fmla="*/ 106444 w 114401"/>
                    <a:gd name="connsiteY4" fmla="*/ 41605 h 127361"/>
                    <a:gd name="connsiteX5" fmla="*/ 79457 w 114401"/>
                    <a:gd name="connsiteY5" fmla="*/ 16205 h 127361"/>
                    <a:gd name="connsiteX6" fmla="*/ 82 w 114401"/>
                    <a:gd name="connsiteY6" fmla="*/ 127330 h 127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01" h="127361">
                      <a:moveTo>
                        <a:pt x="82" y="127330"/>
                      </a:moveTo>
                      <a:cubicBezTo>
                        <a:pt x="-2299" y="125213"/>
                        <a:pt x="47706" y="18057"/>
                        <a:pt x="65169" y="3505"/>
                      </a:cubicBezTo>
                      <a:cubicBezTo>
                        <a:pt x="82632" y="-11047"/>
                        <a:pt x="96655" y="23349"/>
                        <a:pt x="104857" y="40018"/>
                      </a:cubicBezTo>
                      <a:cubicBezTo>
                        <a:pt x="113059" y="56687"/>
                        <a:pt x="114118" y="103254"/>
                        <a:pt x="114382" y="103518"/>
                      </a:cubicBezTo>
                      <a:cubicBezTo>
                        <a:pt x="114646" y="103782"/>
                        <a:pt x="112265" y="56157"/>
                        <a:pt x="106444" y="41605"/>
                      </a:cubicBezTo>
                      <a:cubicBezTo>
                        <a:pt x="100623" y="27053"/>
                        <a:pt x="94803" y="6680"/>
                        <a:pt x="79457" y="16205"/>
                      </a:cubicBezTo>
                      <a:cubicBezTo>
                        <a:pt x="64111" y="25730"/>
                        <a:pt x="2463" y="129447"/>
                        <a:pt x="82" y="127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E8CD2FB3-459D-4742-A56F-6D59AFB4DE06}"/>
                    </a:ext>
                  </a:extLst>
                </p:cNvPr>
                <p:cNvSpPr/>
                <p:nvPr/>
              </p:nvSpPr>
              <p:spPr>
                <a:xfrm>
                  <a:off x="5076820" y="3333750"/>
                  <a:ext cx="91043" cy="165707"/>
                </a:xfrm>
                <a:custGeom>
                  <a:avLst/>
                  <a:gdLst>
                    <a:gd name="connsiteX0" fmla="*/ 42868 w 91043"/>
                    <a:gd name="connsiteY0" fmla="*/ 0 h 165707"/>
                    <a:gd name="connsiteX1" fmla="*/ 19055 w 91043"/>
                    <a:gd name="connsiteY1" fmla="*/ 50800 h 165707"/>
                    <a:gd name="connsiteX2" fmla="*/ 49218 w 91043"/>
                    <a:gd name="connsiteY2" fmla="*/ 71438 h 165707"/>
                    <a:gd name="connsiteX3" fmla="*/ 63505 w 91043"/>
                    <a:gd name="connsiteY3" fmla="*/ 104775 h 165707"/>
                    <a:gd name="connsiteX4" fmla="*/ 90493 w 91043"/>
                    <a:gd name="connsiteY4" fmla="*/ 165100 h 165707"/>
                    <a:gd name="connsiteX5" fmla="*/ 79380 w 91043"/>
                    <a:gd name="connsiteY5" fmla="*/ 131763 h 165707"/>
                    <a:gd name="connsiteX6" fmla="*/ 52393 w 91043"/>
                    <a:gd name="connsiteY6" fmla="*/ 66675 h 165707"/>
                    <a:gd name="connsiteX7" fmla="*/ 5 w 91043"/>
                    <a:gd name="connsiteY7" fmla="*/ 50800 h 165707"/>
                    <a:gd name="connsiteX8" fmla="*/ 42868 w 91043"/>
                    <a:gd name="connsiteY8" fmla="*/ 0 h 16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43" h="165707">
                      <a:moveTo>
                        <a:pt x="42868" y="0"/>
                      </a:moveTo>
                      <a:cubicBezTo>
                        <a:pt x="46043" y="0"/>
                        <a:pt x="17997" y="38894"/>
                        <a:pt x="19055" y="50800"/>
                      </a:cubicBezTo>
                      <a:cubicBezTo>
                        <a:pt x="20113" y="62706"/>
                        <a:pt x="41810" y="62442"/>
                        <a:pt x="49218" y="71438"/>
                      </a:cubicBezTo>
                      <a:cubicBezTo>
                        <a:pt x="56626" y="80434"/>
                        <a:pt x="56626" y="89165"/>
                        <a:pt x="63505" y="104775"/>
                      </a:cubicBezTo>
                      <a:cubicBezTo>
                        <a:pt x="70384" y="120385"/>
                        <a:pt x="87847" y="160602"/>
                        <a:pt x="90493" y="165100"/>
                      </a:cubicBezTo>
                      <a:cubicBezTo>
                        <a:pt x="93139" y="169598"/>
                        <a:pt x="85730" y="148167"/>
                        <a:pt x="79380" y="131763"/>
                      </a:cubicBezTo>
                      <a:cubicBezTo>
                        <a:pt x="73030" y="115359"/>
                        <a:pt x="65622" y="80169"/>
                        <a:pt x="52393" y="66675"/>
                      </a:cubicBezTo>
                      <a:cubicBezTo>
                        <a:pt x="39164" y="53181"/>
                        <a:pt x="534" y="59796"/>
                        <a:pt x="5" y="50800"/>
                      </a:cubicBezTo>
                      <a:cubicBezTo>
                        <a:pt x="-524" y="41804"/>
                        <a:pt x="39693" y="0"/>
                        <a:pt x="4286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01F0B38D-FF84-4F40-8C62-64EA441E3484}"/>
                    </a:ext>
                  </a:extLst>
                </p:cNvPr>
                <p:cNvSpPr/>
                <p:nvPr/>
              </p:nvSpPr>
              <p:spPr>
                <a:xfrm>
                  <a:off x="5063719" y="3536952"/>
                  <a:ext cx="124970" cy="244601"/>
                </a:xfrm>
                <a:custGeom>
                  <a:avLst/>
                  <a:gdLst>
                    <a:gd name="connsiteX0" fmla="*/ 406 w 124970"/>
                    <a:gd name="connsiteY0" fmla="*/ 1586 h 244601"/>
                    <a:gd name="connsiteX1" fmla="*/ 95656 w 124970"/>
                    <a:gd name="connsiteY1" fmla="*/ 165098 h 244601"/>
                    <a:gd name="connsiteX2" fmla="*/ 122644 w 124970"/>
                    <a:gd name="connsiteY2" fmla="*/ 244473 h 244601"/>
                    <a:gd name="connsiteX3" fmla="*/ 122644 w 124970"/>
                    <a:gd name="connsiteY3" fmla="*/ 180973 h 244601"/>
                    <a:gd name="connsiteX4" fmla="*/ 114706 w 124970"/>
                    <a:gd name="connsiteY4" fmla="*/ 80961 h 244601"/>
                    <a:gd name="connsiteX5" fmla="*/ 109944 w 124970"/>
                    <a:gd name="connsiteY5" fmla="*/ 169861 h 244601"/>
                    <a:gd name="connsiteX6" fmla="*/ 94069 w 124970"/>
                    <a:gd name="connsiteY6" fmla="*/ 128586 h 244601"/>
                    <a:gd name="connsiteX7" fmla="*/ 62319 w 124970"/>
                    <a:gd name="connsiteY7" fmla="*/ 84136 h 244601"/>
                    <a:gd name="connsiteX8" fmla="*/ 406 w 124970"/>
                    <a:gd name="connsiteY8" fmla="*/ 1586 h 24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970" h="244601">
                      <a:moveTo>
                        <a:pt x="406" y="1586"/>
                      </a:moveTo>
                      <a:cubicBezTo>
                        <a:pt x="5962" y="15080"/>
                        <a:pt x="75283" y="124617"/>
                        <a:pt x="95656" y="165098"/>
                      </a:cubicBezTo>
                      <a:cubicBezTo>
                        <a:pt x="116029" y="205579"/>
                        <a:pt x="118146" y="241827"/>
                        <a:pt x="122644" y="244473"/>
                      </a:cubicBezTo>
                      <a:cubicBezTo>
                        <a:pt x="127142" y="247119"/>
                        <a:pt x="123967" y="208225"/>
                        <a:pt x="122644" y="180973"/>
                      </a:cubicBezTo>
                      <a:cubicBezTo>
                        <a:pt x="121321" y="153721"/>
                        <a:pt x="116823" y="82813"/>
                        <a:pt x="114706" y="80961"/>
                      </a:cubicBezTo>
                      <a:cubicBezTo>
                        <a:pt x="112589" y="79109"/>
                        <a:pt x="113383" y="161924"/>
                        <a:pt x="109944" y="169861"/>
                      </a:cubicBezTo>
                      <a:cubicBezTo>
                        <a:pt x="106505" y="177798"/>
                        <a:pt x="102006" y="142873"/>
                        <a:pt x="94069" y="128586"/>
                      </a:cubicBezTo>
                      <a:cubicBezTo>
                        <a:pt x="86132" y="114299"/>
                        <a:pt x="76871" y="103715"/>
                        <a:pt x="62319" y="84136"/>
                      </a:cubicBezTo>
                      <a:cubicBezTo>
                        <a:pt x="47767" y="64557"/>
                        <a:pt x="-5150" y="-11908"/>
                        <a:pt x="406" y="15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114639ED-96B1-421B-B427-3E35E08FEC11}"/>
                    </a:ext>
                  </a:extLst>
                </p:cNvPr>
                <p:cNvSpPr/>
                <p:nvPr/>
              </p:nvSpPr>
              <p:spPr>
                <a:xfrm>
                  <a:off x="5059357" y="3433282"/>
                  <a:ext cx="94126" cy="121172"/>
                </a:xfrm>
                <a:custGeom>
                  <a:avLst/>
                  <a:gdLst>
                    <a:gd name="connsiteX0" fmla="*/ 6 w 94126"/>
                    <a:gd name="connsiteY0" fmla="*/ 121131 h 121172"/>
                    <a:gd name="connsiteX1" fmla="*/ 46043 w 94126"/>
                    <a:gd name="connsiteY1" fmla="*/ 14768 h 121172"/>
                    <a:gd name="connsiteX2" fmla="*/ 93668 w 94126"/>
                    <a:gd name="connsiteY2" fmla="*/ 70331 h 121172"/>
                    <a:gd name="connsiteX3" fmla="*/ 71443 w 94126"/>
                    <a:gd name="connsiteY3" fmla="*/ 117956 h 121172"/>
                    <a:gd name="connsiteX4" fmla="*/ 93668 w 94126"/>
                    <a:gd name="connsiteY4" fmla="*/ 54456 h 121172"/>
                    <a:gd name="connsiteX5" fmla="*/ 49218 w 94126"/>
                    <a:gd name="connsiteY5" fmla="*/ 481 h 121172"/>
                    <a:gd name="connsiteX6" fmla="*/ 6 w 94126"/>
                    <a:gd name="connsiteY6" fmla="*/ 121131 h 12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26" h="121172">
                      <a:moveTo>
                        <a:pt x="6" y="121131"/>
                      </a:moveTo>
                      <a:cubicBezTo>
                        <a:pt x="-523" y="123512"/>
                        <a:pt x="30433" y="23235"/>
                        <a:pt x="46043" y="14768"/>
                      </a:cubicBezTo>
                      <a:cubicBezTo>
                        <a:pt x="61653" y="6301"/>
                        <a:pt x="89435" y="53133"/>
                        <a:pt x="93668" y="70331"/>
                      </a:cubicBezTo>
                      <a:cubicBezTo>
                        <a:pt x="97901" y="87529"/>
                        <a:pt x="71443" y="120602"/>
                        <a:pt x="71443" y="117956"/>
                      </a:cubicBezTo>
                      <a:cubicBezTo>
                        <a:pt x="71443" y="115310"/>
                        <a:pt x="97372" y="74035"/>
                        <a:pt x="93668" y="54456"/>
                      </a:cubicBezTo>
                      <a:cubicBezTo>
                        <a:pt x="89964" y="34877"/>
                        <a:pt x="65622" y="-4811"/>
                        <a:pt x="49218" y="481"/>
                      </a:cubicBezTo>
                      <a:cubicBezTo>
                        <a:pt x="32814" y="5773"/>
                        <a:pt x="535" y="118750"/>
                        <a:pt x="6" y="121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7E480378-1A4E-4FAB-8DF1-DF53491706BF}"/>
                    </a:ext>
                  </a:extLst>
                </p:cNvPr>
                <p:cNvSpPr/>
                <p:nvPr/>
              </p:nvSpPr>
              <p:spPr>
                <a:xfrm>
                  <a:off x="4640148" y="3985790"/>
                  <a:ext cx="89495" cy="153907"/>
                </a:xfrm>
                <a:custGeom>
                  <a:avLst/>
                  <a:gdLst>
                    <a:gd name="connsiteX0" fmla="*/ 115 w 89495"/>
                    <a:gd name="connsiteY0" fmla="*/ 423 h 153907"/>
                    <a:gd name="connsiteX1" fmla="*/ 68377 w 89495"/>
                    <a:gd name="connsiteY1" fmla="*/ 113135 h 153907"/>
                    <a:gd name="connsiteX2" fmla="*/ 89015 w 89495"/>
                    <a:gd name="connsiteY2" fmla="*/ 152823 h 153907"/>
                    <a:gd name="connsiteX3" fmla="*/ 52502 w 89495"/>
                    <a:gd name="connsiteY3" fmla="*/ 76623 h 153907"/>
                    <a:gd name="connsiteX4" fmla="*/ 115 w 89495"/>
                    <a:gd name="connsiteY4" fmla="*/ 423 h 1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495" h="153907">
                      <a:moveTo>
                        <a:pt x="115" y="423"/>
                      </a:moveTo>
                      <a:cubicBezTo>
                        <a:pt x="2761" y="6508"/>
                        <a:pt x="53560" y="87735"/>
                        <a:pt x="68377" y="113135"/>
                      </a:cubicBezTo>
                      <a:cubicBezTo>
                        <a:pt x="83194" y="138535"/>
                        <a:pt x="91661" y="158908"/>
                        <a:pt x="89015" y="152823"/>
                      </a:cubicBezTo>
                      <a:cubicBezTo>
                        <a:pt x="86369" y="146738"/>
                        <a:pt x="64144" y="97790"/>
                        <a:pt x="52502" y="76623"/>
                      </a:cubicBezTo>
                      <a:cubicBezTo>
                        <a:pt x="40860" y="55456"/>
                        <a:pt x="-2531" y="-5662"/>
                        <a:pt x="115" y="4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フリーフォーム: 図形 316">
                  <a:extLst>
                    <a:ext uri="{FF2B5EF4-FFF2-40B4-BE49-F238E27FC236}">
                      <a16:creationId xmlns:a16="http://schemas.microsoft.com/office/drawing/2014/main" id="{E54EA4E4-0944-460B-842E-E2D76AFF8407}"/>
                    </a:ext>
                  </a:extLst>
                </p:cNvPr>
                <p:cNvSpPr/>
                <p:nvPr/>
              </p:nvSpPr>
              <p:spPr>
                <a:xfrm>
                  <a:off x="4825918" y="3882706"/>
                  <a:ext cx="125518" cy="225700"/>
                </a:xfrm>
                <a:custGeom>
                  <a:avLst/>
                  <a:gdLst>
                    <a:gd name="connsiteX0" fmla="*/ 123907 w 125518"/>
                    <a:gd name="connsiteY0" fmla="*/ 8257 h 225700"/>
                    <a:gd name="connsiteX1" fmla="*/ 1670 w 125518"/>
                    <a:gd name="connsiteY1" fmla="*/ 219394 h 225700"/>
                    <a:gd name="connsiteX2" fmla="*/ 50882 w 125518"/>
                    <a:gd name="connsiteY2" fmla="*/ 168594 h 225700"/>
                    <a:gd name="connsiteX3" fmla="*/ 20720 w 125518"/>
                    <a:gd name="connsiteY3" fmla="*/ 151132 h 225700"/>
                    <a:gd name="connsiteX4" fmla="*/ 44532 w 125518"/>
                    <a:gd name="connsiteY4" fmla="*/ 97157 h 225700"/>
                    <a:gd name="connsiteX5" fmla="*/ 52470 w 125518"/>
                    <a:gd name="connsiteY5" fmla="*/ 319 h 225700"/>
                    <a:gd name="connsiteX6" fmla="*/ 52470 w 125518"/>
                    <a:gd name="connsiteY6" fmla="*/ 68582 h 225700"/>
                    <a:gd name="connsiteX7" fmla="*/ 46120 w 125518"/>
                    <a:gd name="connsiteY7" fmla="*/ 140019 h 225700"/>
                    <a:gd name="connsiteX8" fmla="*/ 69932 w 125518"/>
                    <a:gd name="connsiteY8" fmla="*/ 100332 h 225700"/>
                    <a:gd name="connsiteX9" fmla="*/ 123907 w 125518"/>
                    <a:gd name="connsiteY9" fmla="*/ 8257 h 225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18" h="225700">
                      <a:moveTo>
                        <a:pt x="123907" y="8257"/>
                      </a:moveTo>
                      <a:cubicBezTo>
                        <a:pt x="112530" y="28101"/>
                        <a:pt x="13841" y="192671"/>
                        <a:pt x="1670" y="219394"/>
                      </a:cubicBezTo>
                      <a:cubicBezTo>
                        <a:pt x="-10501" y="246117"/>
                        <a:pt x="47707" y="179971"/>
                        <a:pt x="50882" y="168594"/>
                      </a:cubicBezTo>
                      <a:cubicBezTo>
                        <a:pt x="54057" y="157217"/>
                        <a:pt x="21778" y="163038"/>
                        <a:pt x="20720" y="151132"/>
                      </a:cubicBezTo>
                      <a:cubicBezTo>
                        <a:pt x="19662" y="139226"/>
                        <a:pt x="39240" y="122292"/>
                        <a:pt x="44532" y="97157"/>
                      </a:cubicBezTo>
                      <a:cubicBezTo>
                        <a:pt x="49824" y="72022"/>
                        <a:pt x="51147" y="5081"/>
                        <a:pt x="52470" y="319"/>
                      </a:cubicBezTo>
                      <a:cubicBezTo>
                        <a:pt x="53793" y="-4443"/>
                        <a:pt x="53528" y="45299"/>
                        <a:pt x="52470" y="68582"/>
                      </a:cubicBezTo>
                      <a:cubicBezTo>
                        <a:pt x="51412" y="91865"/>
                        <a:pt x="43210" y="134727"/>
                        <a:pt x="46120" y="140019"/>
                      </a:cubicBezTo>
                      <a:cubicBezTo>
                        <a:pt x="49030" y="145311"/>
                        <a:pt x="56703" y="118324"/>
                        <a:pt x="69932" y="100332"/>
                      </a:cubicBezTo>
                      <a:cubicBezTo>
                        <a:pt x="83161" y="82340"/>
                        <a:pt x="135284" y="-11587"/>
                        <a:pt x="123907" y="8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フリーフォーム: 図形 317">
                  <a:extLst>
                    <a:ext uri="{FF2B5EF4-FFF2-40B4-BE49-F238E27FC236}">
                      <a16:creationId xmlns:a16="http://schemas.microsoft.com/office/drawing/2014/main" id="{71AAE492-611E-4C33-BD1F-BB6176629DC5}"/>
                    </a:ext>
                  </a:extLst>
                </p:cNvPr>
                <p:cNvSpPr/>
                <p:nvPr/>
              </p:nvSpPr>
              <p:spPr>
                <a:xfrm>
                  <a:off x="4601261" y="3722686"/>
                  <a:ext cx="64764" cy="228873"/>
                </a:xfrm>
                <a:custGeom>
                  <a:avLst/>
                  <a:gdLst>
                    <a:gd name="connsiteX0" fmla="*/ 8839 w 64764"/>
                    <a:gd name="connsiteY0" fmla="*/ 2 h 228873"/>
                    <a:gd name="connsiteX1" fmla="*/ 10427 w 64764"/>
                    <a:gd name="connsiteY1" fmla="*/ 122239 h 228873"/>
                    <a:gd name="connsiteX2" fmla="*/ 62814 w 64764"/>
                    <a:gd name="connsiteY2" fmla="*/ 227014 h 228873"/>
                    <a:gd name="connsiteX3" fmla="*/ 48527 w 64764"/>
                    <a:gd name="connsiteY3" fmla="*/ 184152 h 228873"/>
                    <a:gd name="connsiteX4" fmla="*/ 902 w 64764"/>
                    <a:gd name="connsiteY4" fmla="*/ 119064 h 228873"/>
                    <a:gd name="connsiteX5" fmla="*/ 8839 w 64764"/>
                    <a:gd name="connsiteY5" fmla="*/ 2 h 228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64" h="228873">
                      <a:moveTo>
                        <a:pt x="8839" y="2"/>
                      </a:moveTo>
                      <a:cubicBezTo>
                        <a:pt x="10426" y="531"/>
                        <a:pt x="1431" y="84404"/>
                        <a:pt x="10427" y="122239"/>
                      </a:cubicBezTo>
                      <a:cubicBezTo>
                        <a:pt x="19423" y="160074"/>
                        <a:pt x="56464" y="216695"/>
                        <a:pt x="62814" y="227014"/>
                      </a:cubicBezTo>
                      <a:cubicBezTo>
                        <a:pt x="69164" y="237333"/>
                        <a:pt x="58846" y="202144"/>
                        <a:pt x="48527" y="184152"/>
                      </a:cubicBezTo>
                      <a:cubicBezTo>
                        <a:pt x="38208" y="166160"/>
                        <a:pt x="4871" y="147110"/>
                        <a:pt x="902" y="119064"/>
                      </a:cubicBezTo>
                      <a:cubicBezTo>
                        <a:pt x="-3067" y="91018"/>
                        <a:pt x="7252" y="-527"/>
                        <a:pt x="8839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フリーフォーム: 図形 318">
                  <a:extLst>
                    <a:ext uri="{FF2B5EF4-FFF2-40B4-BE49-F238E27FC236}">
                      <a16:creationId xmlns:a16="http://schemas.microsoft.com/office/drawing/2014/main" id="{3E7A4885-D27A-47F8-91AE-5D145BC8ED8F}"/>
                    </a:ext>
                  </a:extLst>
                </p:cNvPr>
                <p:cNvSpPr/>
                <p:nvPr/>
              </p:nvSpPr>
              <p:spPr>
                <a:xfrm>
                  <a:off x="5033234" y="3633717"/>
                  <a:ext cx="69347" cy="209938"/>
                </a:xfrm>
                <a:custGeom>
                  <a:avLst/>
                  <a:gdLst>
                    <a:gd name="connsiteX0" fmla="*/ 18191 w 69347"/>
                    <a:gd name="connsiteY0" fmla="*/ 71 h 209938"/>
                    <a:gd name="connsiteX1" fmla="*/ 18191 w 69347"/>
                    <a:gd name="connsiteY1" fmla="*/ 125483 h 209938"/>
                    <a:gd name="connsiteX2" fmla="*/ 3904 w 69347"/>
                    <a:gd name="connsiteY2" fmla="*/ 209621 h 209938"/>
                    <a:gd name="connsiteX3" fmla="*/ 27716 w 69347"/>
                    <a:gd name="connsiteY3" fmla="*/ 154058 h 209938"/>
                    <a:gd name="connsiteX4" fmla="*/ 68991 w 69347"/>
                    <a:gd name="connsiteY4" fmla="*/ 149296 h 209938"/>
                    <a:gd name="connsiteX5" fmla="*/ 2316 w 69347"/>
                    <a:gd name="connsiteY5" fmla="*/ 108021 h 209938"/>
                    <a:gd name="connsiteX6" fmla="*/ 18191 w 69347"/>
                    <a:gd name="connsiteY6" fmla="*/ 71 h 20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47" h="209938">
                      <a:moveTo>
                        <a:pt x="18191" y="71"/>
                      </a:moveTo>
                      <a:cubicBezTo>
                        <a:pt x="20837" y="2981"/>
                        <a:pt x="20572" y="90558"/>
                        <a:pt x="18191" y="125483"/>
                      </a:cubicBezTo>
                      <a:cubicBezTo>
                        <a:pt x="15810" y="160408"/>
                        <a:pt x="2317" y="204859"/>
                        <a:pt x="3904" y="209621"/>
                      </a:cubicBezTo>
                      <a:cubicBezTo>
                        <a:pt x="5491" y="214383"/>
                        <a:pt x="16868" y="164112"/>
                        <a:pt x="27716" y="154058"/>
                      </a:cubicBezTo>
                      <a:cubicBezTo>
                        <a:pt x="38564" y="144004"/>
                        <a:pt x="73224" y="156969"/>
                        <a:pt x="68991" y="149296"/>
                      </a:cubicBezTo>
                      <a:cubicBezTo>
                        <a:pt x="64758" y="141623"/>
                        <a:pt x="11841" y="132098"/>
                        <a:pt x="2316" y="108021"/>
                      </a:cubicBezTo>
                      <a:cubicBezTo>
                        <a:pt x="-7209" y="83944"/>
                        <a:pt x="15545" y="-2839"/>
                        <a:pt x="18191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FCA8C91A-B646-4199-9835-FB95EFD36665}"/>
                    </a:ext>
                  </a:extLst>
                </p:cNvPr>
                <p:cNvSpPr/>
                <p:nvPr/>
              </p:nvSpPr>
              <p:spPr>
                <a:xfrm>
                  <a:off x="5087933" y="3932116"/>
                  <a:ext cx="153813" cy="104974"/>
                </a:xfrm>
                <a:custGeom>
                  <a:avLst/>
                  <a:gdLst>
                    <a:gd name="connsiteX0" fmla="*/ 142880 w 153813"/>
                    <a:gd name="connsiteY0" fmla="*/ 122 h 104974"/>
                    <a:gd name="connsiteX1" fmla="*/ 152405 w 153813"/>
                    <a:gd name="connsiteY1" fmla="*/ 100134 h 104974"/>
                    <a:gd name="connsiteX2" fmla="*/ 107955 w 153813"/>
                    <a:gd name="connsiteY2" fmla="*/ 85847 h 104974"/>
                    <a:gd name="connsiteX3" fmla="*/ 5 w 153813"/>
                    <a:gd name="connsiteY3" fmla="*/ 55684 h 104974"/>
                    <a:gd name="connsiteX4" fmla="*/ 112717 w 153813"/>
                    <a:gd name="connsiteY4" fmla="*/ 93784 h 104974"/>
                    <a:gd name="connsiteX5" fmla="*/ 144467 w 153813"/>
                    <a:gd name="connsiteY5" fmla="*/ 79497 h 104974"/>
                    <a:gd name="connsiteX6" fmla="*/ 142880 w 153813"/>
                    <a:gd name="connsiteY6" fmla="*/ 122 h 10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813" h="104974">
                      <a:moveTo>
                        <a:pt x="142880" y="122"/>
                      </a:moveTo>
                      <a:cubicBezTo>
                        <a:pt x="144203" y="3561"/>
                        <a:pt x="158226" y="85847"/>
                        <a:pt x="152405" y="100134"/>
                      </a:cubicBezTo>
                      <a:cubicBezTo>
                        <a:pt x="146584" y="114421"/>
                        <a:pt x="133355" y="93255"/>
                        <a:pt x="107955" y="85847"/>
                      </a:cubicBezTo>
                      <a:cubicBezTo>
                        <a:pt x="82555" y="78439"/>
                        <a:pt x="-789" y="54361"/>
                        <a:pt x="5" y="55684"/>
                      </a:cubicBezTo>
                      <a:cubicBezTo>
                        <a:pt x="799" y="57007"/>
                        <a:pt x="88640" y="89815"/>
                        <a:pt x="112717" y="93784"/>
                      </a:cubicBezTo>
                      <a:cubicBezTo>
                        <a:pt x="136794" y="97753"/>
                        <a:pt x="138117" y="92197"/>
                        <a:pt x="144467" y="79497"/>
                      </a:cubicBezTo>
                      <a:cubicBezTo>
                        <a:pt x="150817" y="66797"/>
                        <a:pt x="141557" y="-3317"/>
                        <a:pt x="14288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DF97ABD8-C3BF-4F69-B6A8-D7F181D30F56}"/>
                    </a:ext>
                  </a:extLst>
                </p:cNvPr>
                <p:cNvSpPr/>
                <p:nvPr/>
              </p:nvSpPr>
              <p:spPr>
                <a:xfrm>
                  <a:off x="4762594" y="3973408"/>
                  <a:ext cx="217904" cy="149164"/>
                </a:xfrm>
                <a:custGeom>
                  <a:avLst/>
                  <a:gdLst>
                    <a:gd name="connsiteX0" fmla="*/ 3081 w 217904"/>
                    <a:gd name="connsiteY0" fmla="*/ 105 h 149164"/>
                    <a:gd name="connsiteX1" fmla="*/ 20544 w 217904"/>
                    <a:gd name="connsiteY1" fmla="*/ 133455 h 149164"/>
                    <a:gd name="connsiteX2" fmla="*/ 74519 w 217904"/>
                    <a:gd name="connsiteY2" fmla="*/ 138217 h 149164"/>
                    <a:gd name="connsiteX3" fmla="*/ 217394 w 217904"/>
                    <a:gd name="connsiteY3" fmla="*/ 141392 h 149164"/>
                    <a:gd name="connsiteX4" fmla="*/ 18956 w 217904"/>
                    <a:gd name="connsiteY4" fmla="*/ 147742 h 149164"/>
                    <a:gd name="connsiteX5" fmla="*/ 7844 w 217904"/>
                    <a:gd name="connsiteY5" fmla="*/ 111230 h 149164"/>
                    <a:gd name="connsiteX6" fmla="*/ 3081 w 217904"/>
                    <a:gd name="connsiteY6" fmla="*/ 105 h 14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904" h="149164">
                      <a:moveTo>
                        <a:pt x="3081" y="105"/>
                      </a:moveTo>
                      <a:cubicBezTo>
                        <a:pt x="5198" y="3809"/>
                        <a:pt x="8638" y="110436"/>
                        <a:pt x="20544" y="133455"/>
                      </a:cubicBezTo>
                      <a:cubicBezTo>
                        <a:pt x="32450" y="156474"/>
                        <a:pt x="74519" y="138217"/>
                        <a:pt x="74519" y="138217"/>
                      </a:cubicBezTo>
                      <a:cubicBezTo>
                        <a:pt x="107327" y="139540"/>
                        <a:pt x="226655" y="139805"/>
                        <a:pt x="217394" y="141392"/>
                      </a:cubicBezTo>
                      <a:cubicBezTo>
                        <a:pt x="208134" y="142980"/>
                        <a:pt x="53881" y="152769"/>
                        <a:pt x="18956" y="147742"/>
                      </a:cubicBezTo>
                      <a:cubicBezTo>
                        <a:pt x="-15969" y="142715"/>
                        <a:pt x="8108" y="130809"/>
                        <a:pt x="7844" y="111230"/>
                      </a:cubicBezTo>
                      <a:cubicBezTo>
                        <a:pt x="7580" y="91651"/>
                        <a:pt x="964" y="-3599"/>
                        <a:pt x="3081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FB4FFBBC-0F78-4806-B35A-45566A264A59}"/>
                    </a:ext>
                  </a:extLst>
                </p:cNvPr>
                <p:cNvSpPr/>
                <p:nvPr/>
              </p:nvSpPr>
              <p:spPr>
                <a:xfrm>
                  <a:off x="4556124" y="3965541"/>
                  <a:ext cx="146131" cy="165164"/>
                </a:xfrm>
                <a:custGeom>
                  <a:avLst/>
                  <a:gdLst>
                    <a:gd name="connsiteX0" fmla="*/ 1 w 146131"/>
                    <a:gd name="connsiteY0" fmla="*/ 34 h 165164"/>
                    <a:gd name="connsiteX1" fmla="*/ 53976 w 146131"/>
                    <a:gd name="connsiteY1" fmla="*/ 123859 h 165164"/>
                    <a:gd name="connsiteX2" fmla="*/ 146051 w 146131"/>
                    <a:gd name="connsiteY2" fmla="*/ 165134 h 165164"/>
                    <a:gd name="connsiteX3" fmla="*/ 69851 w 146131"/>
                    <a:gd name="connsiteY3" fmla="*/ 130209 h 165164"/>
                    <a:gd name="connsiteX4" fmla="*/ 55564 w 146131"/>
                    <a:gd name="connsiteY4" fmla="*/ 111159 h 165164"/>
                    <a:gd name="connsiteX5" fmla="*/ 1 w 146131"/>
                    <a:gd name="connsiteY5" fmla="*/ 34 h 16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31" h="165164">
                      <a:moveTo>
                        <a:pt x="1" y="34"/>
                      </a:moveTo>
                      <a:cubicBezTo>
                        <a:pt x="-264" y="2151"/>
                        <a:pt x="29634" y="96342"/>
                        <a:pt x="53976" y="123859"/>
                      </a:cubicBezTo>
                      <a:cubicBezTo>
                        <a:pt x="78318" y="151376"/>
                        <a:pt x="143405" y="164076"/>
                        <a:pt x="146051" y="165134"/>
                      </a:cubicBezTo>
                      <a:cubicBezTo>
                        <a:pt x="148697" y="166192"/>
                        <a:pt x="84932" y="139205"/>
                        <a:pt x="69851" y="130209"/>
                      </a:cubicBezTo>
                      <a:cubicBezTo>
                        <a:pt x="54770" y="121213"/>
                        <a:pt x="66147" y="128357"/>
                        <a:pt x="55564" y="111159"/>
                      </a:cubicBezTo>
                      <a:cubicBezTo>
                        <a:pt x="44981" y="93961"/>
                        <a:pt x="266" y="-2083"/>
                        <a:pt x="1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0085417C-5B57-458E-AAD5-6FE64E54A50B}"/>
                    </a:ext>
                  </a:extLst>
                </p:cNvPr>
                <p:cNvSpPr/>
                <p:nvPr/>
              </p:nvSpPr>
              <p:spPr>
                <a:xfrm>
                  <a:off x="4785357" y="2955924"/>
                  <a:ext cx="110213" cy="257664"/>
                </a:xfrm>
                <a:custGeom>
                  <a:avLst/>
                  <a:gdLst>
                    <a:gd name="connsiteX0" fmla="*/ 16831 w 110213"/>
                    <a:gd name="connsiteY0" fmla="*/ 1 h 257664"/>
                    <a:gd name="connsiteX1" fmla="*/ 18418 w 110213"/>
                    <a:gd name="connsiteY1" fmla="*/ 90489 h 257664"/>
                    <a:gd name="connsiteX2" fmla="*/ 108906 w 110213"/>
                    <a:gd name="connsiteY2" fmla="*/ 252414 h 257664"/>
                    <a:gd name="connsiteX3" fmla="*/ 69218 w 110213"/>
                    <a:gd name="connsiteY3" fmla="*/ 217489 h 257664"/>
                    <a:gd name="connsiteX4" fmla="*/ 29531 w 110213"/>
                    <a:gd name="connsiteY4" fmla="*/ 211139 h 257664"/>
                    <a:gd name="connsiteX5" fmla="*/ 62868 w 110213"/>
                    <a:gd name="connsiteY5" fmla="*/ 187326 h 257664"/>
                    <a:gd name="connsiteX6" fmla="*/ 31118 w 110213"/>
                    <a:gd name="connsiteY6" fmla="*/ 138114 h 257664"/>
                    <a:gd name="connsiteX7" fmla="*/ 956 w 110213"/>
                    <a:gd name="connsiteY7" fmla="*/ 92076 h 257664"/>
                    <a:gd name="connsiteX8" fmla="*/ 16831 w 110213"/>
                    <a:gd name="connsiteY8" fmla="*/ 1 h 25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213" h="257664">
                      <a:moveTo>
                        <a:pt x="16831" y="1"/>
                      </a:moveTo>
                      <a:cubicBezTo>
                        <a:pt x="19741" y="-264"/>
                        <a:pt x="3072" y="48420"/>
                        <a:pt x="18418" y="90489"/>
                      </a:cubicBezTo>
                      <a:cubicBezTo>
                        <a:pt x="33764" y="132558"/>
                        <a:pt x="100439" y="231247"/>
                        <a:pt x="108906" y="252414"/>
                      </a:cubicBezTo>
                      <a:cubicBezTo>
                        <a:pt x="117373" y="273581"/>
                        <a:pt x="82447" y="224368"/>
                        <a:pt x="69218" y="217489"/>
                      </a:cubicBezTo>
                      <a:cubicBezTo>
                        <a:pt x="55989" y="210610"/>
                        <a:pt x="30589" y="216166"/>
                        <a:pt x="29531" y="211139"/>
                      </a:cubicBezTo>
                      <a:cubicBezTo>
                        <a:pt x="28473" y="206112"/>
                        <a:pt x="62604" y="199497"/>
                        <a:pt x="62868" y="187326"/>
                      </a:cubicBezTo>
                      <a:cubicBezTo>
                        <a:pt x="63132" y="175155"/>
                        <a:pt x="41437" y="153989"/>
                        <a:pt x="31118" y="138114"/>
                      </a:cubicBezTo>
                      <a:cubicBezTo>
                        <a:pt x="20799" y="122239"/>
                        <a:pt x="6248" y="110597"/>
                        <a:pt x="956" y="92076"/>
                      </a:cubicBezTo>
                      <a:cubicBezTo>
                        <a:pt x="-4336" y="73555"/>
                        <a:pt x="13921" y="266"/>
                        <a:pt x="168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72A0E4C6-CAAF-4EBD-AA85-794C6B200A71}"/>
                    </a:ext>
                  </a:extLst>
                </p:cNvPr>
                <p:cNvSpPr/>
                <p:nvPr/>
              </p:nvSpPr>
              <p:spPr>
                <a:xfrm>
                  <a:off x="4875524" y="3038474"/>
                  <a:ext cx="142219" cy="182128"/>
                </a:xfrm>
                <a:custGeom>
                  <a:avLst/>
                  <a:gdLst>
                    <a:gd name="connsiteX0" fmla="*/ 140976 w 142219"/>
                    <a:gd name="connsiteY0" fmla="*/ 1 h 182128"/>
                    <a:gd name="connsiteX1" fmla="*/ 101289 w 142219"/>
                    <a:gd name="connsiteY1" fmla="*/ 163514 h 182128"/>
                    <a:gd name="connsiteX2" fmla="*/ 60014 w 142219"/>
                    <a:gd name="connsiteY2" fmla="*/ 177801 h 182128"/>
                    <a:gd name="connsiteX3" fmla="*/ 1276 w 142219"/>
                    <a:gd name="connsiteY3" fmla="*/ 180976 h 182128"/>
                    <a:gd name="connsiteX4" fmla="*/ 120339 w 142219"/>
                    <a:gd name="connsiteY4" fmla="*/ 160339 h 182128"/>
                    <a:gd name="connsiteX5" fmla="*/ 140976 w 142219"/>
                    <a:gd name="connsiteY5" fmla="*/ 1 h 18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219" h="182128">
                      <a:moveTo>
                        <a:pt x="140976" y="1"/>
                      </a:moveTo>
                      <a:cubicBezTo>
                        <a:pt x="137801" y="530"/>
                        <a:pt x="114783" y="133881"/>
                        <a:pt x="101289" y="163514"/>
                      </a:cubicBezTo>
                      <a:cubicBezTo>
                        <a:pt x="87795" y="193147"/>
                        <a:pt x="76683" y="174891"/>
                        <a:pt x="60014" y="177801"/>
                      </a:cubicBezTo>
                      <a:cubicBezTo>
                        <a:pt x="43345" y="180711"/>
                        <a:pt x="-8778" y="183886"/>
                        <a:pt x="1276" y="180976"/>
                      </a:cubicBezTo>
                      <a:cubicBezTo>
                        <a:pt x="11330" y="178066"/>
                        <a:pt x="98114" y="186268"/>
                        <a:pt x="120339" y="160339"/>
                      </a:cubicBezTo>
                      <a:cubicBezTo>
                        <a:pt x="142564" y="134410"/>
                        <a:pt x="144151" y="-528"/>
                        <a:pt x="14097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E7CFE1CF-B4E0-4C2A-909F-7FAE09CF99F0}"/>
                    </a:ext>
                  </a:extLst>
                </p:cNvPr>
                <p:cNvSpPr/>
                <p:nvPr/>
              </p:nvSpPr>
              <p:spPr>
                <a:xfrm>
                  <a:off x="4660078" y="2077818"/>
                  <a:ext cx="114244" cy="70940"/>
                </a:xfrm>
                <a:custGeom>
                  <a:avLst/>
                  <a:gdLst>
                    <a:gd name="connsiteX0" fmla="*/ 50035 w 114244"/>
                    <a:gd name="connsiteY0" fmla="*/ 1807 h 70940"/>
                    <a:gd name="connsiteX1" fmla="*/ 113535 w 114244"/>
                    <a:gd name="connsiteY1" fmla="*/ 57370 h 70940"/>
                    <a:gd name="connsiteX2" fmla="*/ 81785 w 114244"/>
                    <a:gd name="connsiteY2" fmla="*/ 65307 h 70940"/>
                    <a:gd name="connsiteX3" fmla="*/ 45272 w 114244"/>
                    <a:gd name="connsiteY3" fmla="*/ 68482 h 70940"/>
                    <a:gd name="connsiteX4" fmla="*/ 57972 w 114244"/>
                    <a:gd name="connsiteY4" fmla="*/ 70070 h 70940"/>
                    <a:gd name="connsiteX5" fmla="*/ 38922 w 114244"/>
                    <a:gd name="connsiteY5" fmla="*/ 54195 h 70940"/>
                    <a:gd name="connsiteX6" fmla="*/ 822 w 114244"/>
                    <a:gd name="connsiteY6" fmla="*/ 17682 h 70940"/>
                    <a:gd name="connsiteX7" fmla="*/ 50035 w 114244"/>
                    <a:gd name="connsiteY7" fmla="*/ 1807 h 70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244" h="70940">
                      <a:moveTo>
                        <a:pt x="50035" y="1807"/>
                      </a:moveTo>
                      <a:cubicBezTo>
                        <a:pt x="68820" y="8422"/>
                        <a:pt x="108243" y="46787"/>
                        <a:pt x="113535" y="57370"/>
                      </a:cubicBezTo>
                      <a:cubicBezTo>
                        <a:pt x="118827" y="67953"/>
                        <a:pt x="93162" y="63455"/>
                        <a:pt x="81785" y="65307"/>
                      </a:cubicBezTo>
                      <a:cubicBezTo>
                        <a:pt x="70408" y="67159"/>
                        <a:pt x="49241" y="67688"/>
                        <a:pt x="45272" y="68482"/>
                      </a:cubicBezTo>
                      <a:cubicBezTo>
                        <a:pt x="41303" y="69276"/>
                        <a:pt x="59030" y="72451"/>
                        <a:pt x="57972" y="70070"/>
                      </a:cubicBezTo>
                      <a:cubicBezTo>
                        <a:pt x="56914" y="67689"/>
                        <a:pt x="48447" y="62926"/>
                        <a:pt x="38922" y="54195"/>
                      </a:cubicBezTo>
                      <a:cubicBezTo>
                        <a:pt x="29397" y="45464"/>
                        <a:pt x="-5793" y="27207"/>
                        <a:pt x="822" y="17682"/>
                      </a:cubicBezTo>
                      <a:cubicBezTo>
                        <a:pt x="7437" y="8157"/>
                        <a:pt x="31250" y="-4808"/>
                        <a:pt x="50035" y="1807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86CA0AF5-3858-4E50-B881-50E63833829C}"/>
                    </a:ext>
                  </a:extLst>
                </p:cNvPr>
                <p:cNvSpPr/>
                <p:nvPr/>
              </p:nvSpPr>
              <p:spPr>
                <a:xfrm>
                  <a:off x="4725466" y="1989850"/>
                  <a:ext cx="180755" cy="70725"/>
                </a:xfrm>
                <a:custGeom>
                  <a:avLst/>
                  <a:gdLst>
                    <a:gd name="connsiteX0" fmla="*/ 10047 w 180755"/>
                    <a:gd name="connsiteY0" fmla="*/ 875 h 70725"/>
                    <a:gd name="connsiteX1" fmla="*/ 176734 w 180755"/>
                    <a:gd name="connsiteY1" fmla="*/ 23100 h 70725"/>
                    <a:gd name="connsiteX2" fmla="*/ 127522 w 180755"/>
                    <a:gd name="connsiteY2" fmla="*/ 32625 h 70725"/>
                    <a:gd name="connsiteX3" fmla="*/ 110059 w 180755"/>
                    <a:gd name="connsiteY3" fmla="*/ 65963 h 70725"/>
                    <a:gd name="connsiteX4" fmla="*/ 16397 w 180755"/>
                    <a:gd name="connsiteY4" fmla="*/ 56438 h 70725"/>
                    <a:gd name="connsiteX5" fmla="*/ 16397 w 180755"/>
                    <a:gd name="connsiteY5" fmla="*/ 70725 h 70725"/>
                    <a:gd name="connsiteX6" fmla="*/ 17984 w 180755"/>
                    <a:gd name="connsiteY6" fmla="*/ 56438 h 70725"/>
                    <a:gd name="connsiteX7" fmla="*/ 10047 w 180755"/>
                    <a:gd name="connsiteY7" fmla="*/ 875 h 7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55" h="70725">
                      <a:moveTo>
                        <a:pt x="10047" y="875"/>
                      </a:moveTo>
                      <a:cubicBezTo>
                        <a:pt x="36505" y="-4681"/>
                        <a:pt x="157155" y="17808"/>
                        <a:pt x="176734" y="23100"/>
                      </a:cubicBezTo>
                      <a:cubicBezTo>
                        <a:pt x="196313" y="28392"/>
                        <a:pt x="138634" y="25481"/>
                        <a:pt x="127522" y="32625"/>
                      </a:cubicBezTo>
                      <a:cubicBezTo>
                        <a:pt x="116410" y="39769"/>
                        <a:pt x="128580" y="61994"/>
                        <a:pt x="110059" y="65963"/>
                      </a:cubicBezTo>
                      <a:cubicBezTo>
                        <a:pt x="91538" y="69932"/>
                        <a:pt x="32007" y="55644"/>
                        <a:pt x="16397" y="56438"/>
                      </a:cubicBezTo>
                      <a:cubicBezTo>
                        <a:pt x="787" y="57232"/>
                        <a:pt x="16133" y="70725"/>
                        <a:pt x="16397" y="70725"/>
                      </a:cubicBezTo>
                      <a:cubicBezTo>
                        <a:pt x="16661" y="70725"/>
                        <a:pt x="18249" y="67815"/>
                        <a:pt x="17984" y="56438"/>
                      </a:cubicBezTo>
                      <a:cubicBezTo>
                        <a:pt x="17719" y="45061"/>
                        <a:pt x="-16411" y="6431"/>
                        <a:pt x="10047" y="875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205A886D-48A5-4385-A9A8-F06DABEA9B59}"/>
                    </a:ext>
                  </a:extLst>
                </p:cNvPr>
                <p:cNvSpPr/>
                <p:nvPr/>
              </p:nvSpPr>
              <p:spPr>
                <a:xfrm>
                  <a:off x="4835014" y="2002567"/>
                  <a:ext cx="214047" cy="216758"/>
                </a:xfrm>
                <a:custGeom>
                  <a:avLst/>
                  <a:gdLst>
                    <a:gd name="connsiteX0" fmla="*/ 511 w 214047"/>
                    <a:gd name="connsiteY0" fmla="*/ 858 h 216758"/>
                    <a:gd name="connsiteX1" fmla="*/ 90999 w 214047"/>
                    <a:gd name="connsiteY1" fmla="*/ 8796 h 216758"/>
                    <a:gd name="connsiteX2" fmla="*/ 116399 w 214047"/>
                    <a:gd name="connsiteY2" fmla="*/ 42133 h 216758"/>
                    <a:gd name="connsiteX3" fmla="*/ 162436 w 214047"/>
                    <a:gd name="connsiteY3" fmla="*/ 99283 h 216758"/>
                    <a:gd name="connsiteX4" fmla="*/ 210061 w 214047"/>
                    <a:gd name="connsiteY4" fmla="*/ 154846 h 216758"/>
                    <a:gd name="connsiteX5" fmla="*/ 208474 w 214047"/>
                    <a:gd name="connsiteY5" fmla="*/ 216758 h 216758"/>
                    <a:gd name="connsiteX6" fmla="*/ 184661 w 214047"/>
                    <a:gd name="connsiteY6" fmla="*/ 154846 h 216758"/>
                    <a:gd name="connsiteX7" fmla="*/ 146561 w 214047"/>
                    <a:gd name="connsiteY7" fmla="*/ 96108 h 216758"/>
                    <a:gd name="connsiteX8" fmla="*/ 175136 w 214047"/>
                    <a:gd name="connsiteY8" fmla="*/ 121508 h 216758"/>
                    <a:gd name="connsiteX9" fmla="*/ 114811 w 214047"/>
                    <a:gd name="connsiteY9" fmla="*/ 46896 h 216758"/>
                    <a:gd name="connsiteX10" fmla="*/ 117986 w 214047"/>
                    <a:gd name="connsiteY10" fmla="*/ 46896 h 216758"/>
                    <a:gd name="connsiteX11" fmla="*/ 106874 w 214047"/>
                    <a:gd name="connsiteY11" fmla="*/ 27846 h 216758"/>
                    <a:gd name="connsiteX12" fmla="*/ 73536 w 214047"/>
                    <a:gd name="connsiteY12" fmla="*/ 27846 h 216758"/>
                    <a:gd name="connsiteX13" fmla="*/ 59249 w 214047"/>
                    <a:gd name="connsiteY13" fmla="*/ 80233 h 216758"/>
                    <a:gd name="connsiteX14" fmla="*/ 52899 w 214047"/>
                    <a:gd name="connsiteY14" fmla="*/ 24671 h 216758"/>
                    <a:gd name="connsiteX15" fmla="*/ 511 w 214047"/>
                    <a:gd name="connsiteY15" fmla="*/ 858 h 216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7" h="216758">
                      <a:moveTo>
                        <a:pt x="511" y="858"/>
                      </a:moveTo>
                      <a:cubicBezTo>
                        <a:pt x="6861" y="-1788"/>
                        <a:pt x="71684" y="1917"/>
                        <a:pt x="90999" y="8796"/>
                      </a:cubicBezTo>
                      <a:cubicBezTo>
                        <a:pt x="110314" y="15675"/>
                        <a:pt x="104493" y="27052"/>
                        <a:pt x="116399" y="42133"/>
                      </a:cubicBezTo>
                      <a:cubicBezTo>
                        <a:pt x="128305" y="57214"/>
                        <a:pt x="146826" y="80498"/>
                        <a:pt x="162436" y="99283"/>
                      </a:cubicBezTo>
                      <a:cubicBezTo>
                        <a:pt x="178046" y="118069"/>
                        <a:pt x="202388" y="135267"/>
                        <a:pt x="210061" y="154846"/>
                      </a:cubicBezTo>
                      <a:cubicBezTo>
                        <a:pt x="217734" y="174425"/>
                        <a:pt x="212707" y="216758"/>
                        <a:pt x="208474" y="216758"/>
                      </a:cubicBezTo>
                      <a:cubicBezTo>
                        <a:pt x="204241" y="216758"/>
                        <a:pt x="194980" y="174954"/>
                        <a:pt x="184661" y="154846"/>
                      </a:cubicBezTo>
                      <a:cubicBezTo>
                        <a:pt x="174342" y="134738"/>
                        <a:pt x="148148" y="101664"/>
                        <a:pt x="146561" y="96108"/>
                      </a:cubicBezTo>
                      <a:cubicBezTo>
                        <a:pt x="144974" y="90552"/>
                        <a:pt x="180428" y="129710"/>
                        <a:pt x="175136" y="121508"/>
                      </a:cubicBezTo>
                      <a:cubicBezTo>
                        <a:pt x="169844" y="113306"/>
                        <a:pt x="124336" y="59331"/>
                        <a:pt x="114811" y="46896"/>
                      </a:cubicBezTo>
                      <a:cubicBezTo>
                        <a:pt x="105286" y="34461"/>
                        <a:pt x="119309" y="50071"/>
                        <a:pt x="117986" y="46896"/>
                      </a:cubicBezTo>
                      <a:cubicBezTo>
                        <a:pt x="116663" y="43721"/>
                        <a:pt x="114282" y="31021"/>
                        <a:pt x="106874" y="27846"/>
                      </a:cubicBezTo>
                      <a:cubicBezTo>
                        <a:pt x="99466" y="24671"/>
                        <a:pt x="81473" y="19115"/>
                        <a:pt x="73536" y="27846"/>
                      </a:cubicBezTo>
                      <a:cubicBezTo>
                        <a:pt x="65599" y="36577"/>
                        <a:pt x="62688" y="80762"/>
                        <a:pt x="59249" y="80233"/>
                      </a:cubicBezTo>
                      <a:cubicBezTo>
                        <a:pt x="55810" y="79704"/>
                        <a:pt x="56868" y="35783"/>
                        <a:pt x="52899" y="24671"/>
                      </a:cubicBezTo>
                      <a:cubicBezTo>
                        <a:pt x="48930" y="13559"/>
                        <a:pt x="-5839" y="3504"/>
                        <a:pt x="511" y="858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" name="フリーフォーム: 図形 328">
                  <a:extLst>
                    <a:ext uri="{FF2B5EF4-FFF2-40B4-BE49-F238E27FC236}">
                      <a16:creationId xmlns:a16="http://schemas.microsoft.com/office/drawing/2014/main" id="{6EB8520D-AB6B-4FE2-B974-21A785BF67D7}"/>
                    </a:ext>
                  </a:extLst>
                </p:cNvPr>
                <p:cNvSpPr/>
                <p:nvPr/>
              </p:nvSpPr>
              <p:spPr>
                <a:xfrm>
                  <a:off x="5961063" y="1651000"/>
                  <a:ext cx="187335" cy="29075"/>
                </a:xfrm>
                <a:custGeom>
                  <a:avLst/>
                  <a:gdLst>
                    <a:gd name="connsiteX0" fmla="*/ 0 w 187335"/>
                    <a:gd name="connsiteY0" fmla="*/ 0 h 29075"/>
                    <a:gd name="connsiteX1" fmla="*/ 85725 w 187335"/>
                    <a:gd name="connsiteY1" fmla="*/ 28575 h 29075"/>
                    <a:gd name="connsiteX2" fmla="*/ 98425 w 187335"/>
                    <a:gd name="connsiteY2" fmla="*/ 17463 h 29075"/>
                    <a:gd name="connsiteX3" fmla="*/ 123825 w 187335"/>
                    <a:gd name="connsiteY3" fmla="*/ 7938 h 29075"/>
                    <a:gd name="connsiteX4" fmla="*/ 187325 w 187335"/>
                    <a:gd name="connsiteY4" fmla="*/ 12700 h 29075"/>
                    <a:gd name="connsiteX5" fmla="*/ 128587 w 187335"/>
                    <a:gd name="connsiteY5" fmla="*/ 14288 h 29075"/>
                    <a:gd name="connsiteX6" fmla="*/ 96837 w 187335"/>
                    <a:gd name="connsiteY6" fmla="*/ 20638 h 29075"/>
                    <a:gd name="connsiteX7" fmla="*/ 82550 w 187335"/>
                    <a:gd name="connsiteY7" fmla="*/ 23813 h 29075"/>
                    <a:gd name="connsiteX8" fmla="*/ 0 w 187335"/>
                    <a:gd name="connsiteY8" fmla="*/ 0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335" h="29075">
                      <a:moveTo>
                        <a:pt x="0" y="0"/>
                      </a:moveTo>
                      <a:cubicBezTo>
                        <a:pt x="529" y="794"/>
                        <a:pt x="69321" y="25665"/>
                        <a:pt x="85725" y="28575"/>
                      </a:cubicBezTo>
                      <a:cubicBezTo>
                        <a:pt x="102129" y="31485"/>
                        <a:pt x="92075" y="20902"/>
                        <a:pt x="98425" y="17463"/>
                      </a:cubicBezTo>
                      <a:cubicBezTo>
                        <a:pt x="104775" y="14024"/>
                        <a:pt x="109008" y="8732"/>
                        <a:pt x="123825" y="7938"/>
                      </a:cubicBezTo>
                      <a:cubicBezTo>
                        <a:pt x="138642" y="7144"/>
                        <a:pt x="186531" y="11642"/>
                        <a:pt x="187325" y="12700"/>
                      </a:cubicBezTo>
                      <a:cubicBezTo>
                        <a:pt x="188119" y="13758"/>
                        <a:pt x="143668" y="12965"/>
                        <a:pt x="128587" y="14288"/>
                      </a:cubicBezTo>
                      <a:cubicBezTo>
                        <a:pt x="113506" y="15611"/>
                        <a:pt x="104510" y="19051"/>
                        <a:pt x="96837" y="20638"/>
                      </a:cubicBezTo>
                      <a:cubicBezTo>
                        <a:pt x="89164" y="22225"/>
                        <a:pt x="93927" y="26988"/>
                        <a:pt x="82550" y="2381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" name="フリーフォーム: 図形 1">
                  <a:extLst>
                    <a:ext uri="{FF2B5EF4-FFF2-40B4-BE49-F238E27FC236}">
                      <a16:creationId xmlns:a16="http://schemas.microsoft.com/office/drawing/2014/main" id="{3CC5FEE0-1129-4AA5-BCFE-6FCB0E2BC82B}"/>
                    </a:ext>
                  </a:extLst>
                </p:cNvPr>
                <p:cNvSpPr/>
                <p:nvPr/>
              </p:nvSpPr>
              <p:spPr>
                <a:xfrm>
                  <a:off x="5578945" y="2819234"/>
                  <a:ext cx="160374" cy="356863"/>
                </a:xfrm>
                <a:custGeom>
                  <a:avLst/>
                  <a:gdLst>
                    <a:gd name="connsiteX0" fmla="*/ 159868 w 160374"/>
                    <a:gd name="connsiteY0" fmla="*/ 166 h 356863"/>
                    <a:gd name="connsiteX1" fmla="*/ 72555 w 160374"/>
                    <a:gd name="connsiteY1" fmla="*/ 158916 h 356863"/>
                    <a:gd name="connsiteX2" fmla="*/ 15405 w 160374"/>
                    <a:gd name="connsiteY2" fmla="*/ 252579 h 356863"/>
                    <a:gd name="connsiteX3" fmla="*/ 28105 w 160374"/>
                    <a:gd name="connsiteY3" fmla="*/ 277979 h 356863"/>
                    <a:gd name="connsiteX4" fmla="*/ 105893 w 160374"/>
                    <a:gd name="connsiteY4" fmla="*/ 355766 h 356863"/>
                    <a:gd name="connsiteX5" fmla="*/ 55093 w 160374"/>
                    <a:gd name="connsiteY5" fmla="*/ 317666 h 356863"/>
                    <a:gd name="connsiteX6" fmla="*/ 1118 w 160374"/>
                    <a:gd name="connsiteY6" fmla="*/ 235116 h 356863"/>
                    <a:gd name="connsiteX7" fmla="*/ 29693 w 160374"/>
                    <a:gd name="connsiteY7" fmla="*/ 190666 h 356863"/>
                    <a:gd name="connsiteX8" fmla="*/ 159868 w 160374"/>
                    <a:gd name="connsiteY8" fmla="*/ 166 h 35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374" h="356863">
                      <a:moveTo>
                        <a:pt x="159868" y="166"/>
                      </a:moveTo>
                      <a:cubicBezTo>
                        <a:pt x="167012" y="-5126"/>
                        <a:pt x="96632" y="116847"/>
                        <a:pt x="72555" y="158916"/>
                      </a:cubicBezTo>
                      <a:cubicBezTo>
                        <a:pt x="48478" y="200985"/>
                        <a:pt x="22813" y="232735"/>
                        <a:pt x="15405" y="252579"/>
                      </a:cubicBezTo>
                      <a:cubicBezTo>
                        <a:pt x="7997" y="272423"/>
                        <a:pt x="13024" y="260781"/>
                        <a:pt x="28105" y="277979"/>
                      </a:cubicBezTo>
                      <a:cubicBezTo>
                        <a:pt x="43186" y="295177"/>
                        <a:pt x="101395" y="349152"/>
                        <a:pt x="105893" y="355766"/>
                      </a:cubicBezTo>
                      <a:cubicBezTo>
                        <a:pt x="110391" y="362380"/>
                        <a:pt x="72555" y="337774"/>
                        <a:pt x="55093" y="317666"/>
                      </a:cubicBezTo>
                      <a:cubicBezTo>
                        <a:pt x="37631" y="297558"/>
                        <a:pt x="5351" y="256283"/>
                        <a:pt x="1118" y="235116"/>
                      </a:cubicBezTo>
                      <a:cubicBezTo>
                        <a:pt x="-3115" y="213949"/>
                        <a:pt x="4293" y="227178"/>
                        <a:pt x="29693" y="190666"/>
                      </a:cubicBezTo>
                      <a:cubicBezTo>
                        <a:pt x="55093" y="154154"/>
                        <a:pt x="152724" y="5458"/>
                        <a:pt x="159868" y="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" name="フリーフォーム: 図形 2">
                  <a:extLst>
                    <a:ext uri="{FF2B5EF4-FFF2-40B4-BE49-F238E27FC236}">
                      <a16:creationId xmlns:a16="http://schemas.microsoft.com/office/drawing/2014/main" id="{F4C096F9-14A8-4A11-B0B5-31F6D0A92697}"/>
                    </a:ext>
                  </a:extLst>
                </p:cNvPr>
                <p:cNvSpPr/>
                <p:nvPr/>
              </p:nvSpPr>
              <p:spPr>
                <a:xfrm>
                  <a:off x="5710238" y="3192463"/>
                  <a:ext cx="261624" cy="226532"/>
                </a:xfrm>
                <a:custGeom>
                  <a:avLst/>
                  <a:gdLst>
                    <a:gd name="connsiteX0" fmla="*/ 0 w 261624"/>
                    <a:gd name="connsiteY0" fmla="*/ 0 h 226532"/>
                    <a:gd name="connsiteX1" fmla="*/ 122237 w 261624"/>
                    <a:gd name="connsiteY1" fmla="*/ 119062 h 226532"/>
                    <a:gd name="connsiteX2" fmla="*/ 258762 w 261624"/>
                    <a:gd name="connsiteY2" fmla="*/ 225425 h 226532"/>
                    <a:gd name="connsiteX3" fmla="*/ 209550 w 261624"/>
                    <a:gd name="connsiteY3" fmla="*/ 171450 h 226532"/>
                    <a:gd name="connsiteX4" fmla="*/ 144462 w 261624"/>
                    <a:gd name="connsiteY4" fmla="*/ 120650 h 226532"/>
                    <a:gd name="connsiteX5" fmla="*/ 84137 w 261624"/>
                    <a:gd name="connsiteY5" fmla="*/ 66675 h 226532"/>
                    <a:gd name="connsiteX6" fmla="*/ 0 w 261624"/>
                    <a:gd name="connsiteY6" fmla="*/ 0 h 226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624" h="226532">
                      <a:moveTo>
                        <a:pt x="0" y="0"/>
                      </a:moveTo>
                      <a:cubicBezTo>
                        <a:pt x="39555" y="40745"/>
                        <a:pt x="79110" y="81491"/>
                        <a:pt x="122237" y="119062"/>
                      </a:cubicBezTo>
                      <a:cubicBezTo>
                        <a:pt x="165364" y="156633"/>
                        <a:pt x="244210" y="216694"/>
                        <a:pt x="258762" y="225425"/>
                      </a:cubicBezTo>
                      <a:cubicBezTo>
                        <a:pt x="273314" y="234156"/>
                        <a:pt x="228600" y="188912"/>
                        <a:pt x="209550" y="171450"/>
                      </a:cubicBezTo>
                      <a:cubicBezTo>
                        <a:pt x="190500" y="153988"/>
                        <a:pt x="165364" y="138113"/>
                        <a:pt x="144462" y="120650"/>
                      </a:cubicBezTo>
                      <a:cubicBezTo>
                        <a:pt x="123560" y="103188"/>
                        <a:pt x="84137" y="66675"/>
                        <a:pt x="84137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" name="フリーフォーム: 図形 12">
                  <a:extLst>
                    <a:ext uri="{FF2B5EF4-FFF2-40B4-BE49-F238E27FC236}">
                      <a16:creationId xmlns:a16="http://schemas.microsoft.com/office/drawing/2014/main" id="{7CAA8BE5-4F6B-421B-BD29-550B518D2095}"/>
                    </a:ext>
                  </a:extLst>
                </p:cNvPr>
                <p:cNvSpPr/>
                <p:nvPr/>
              </p:nvSpPr>
              <p:spPr>
                <a:xfrm>
                  <a:off x="5599113" y="3062288"/>
                  <a:ext cx="400818" cy="350837"/>
                </a:xfrm>
                <a:custGeom>
                  <a:avLst/>
                  <a:gdLst>
                    <a:gd name="connsiteX0" fmla="*/ 0 w 400818"/>
                    <a:gd name="connsiteY0" fmla="*/ 0 h 350837"/>
                    <a:gd name="connsiteX1" fmla="*/ 138112 w 400818"/>
                    <a:gd name="connsiteY1" fmla="*/ 96837 h 350837"/>
                    <a:gd name="connsiteX2" fmla="*/ 147637 w 400818"/>
                    <a:gd name="connsiteY2" fmla="*/ 112712 h 350837"/>
                    <a:gd name="connsiteX3" fmla="*/ 277812 w 400818"/>
                    <a:gd name="connsiteY3" fmla="*/ 219075 h 350837"/>
                    <a:gd name="connsiteX4" fmla="*/ 279400 w 400818"/>
                    <a:gd name="connsiteY4" fmla="*/ 219075 h 350837"/>
                    <a:gd name="connsiteX5" fmla="*/ 382587 w 400818"/>
                    <a:gd name="connsiteY5" fmla="*/ 315912 h 350837"/>
                    <a:gd name="connsiteX6" fmla="*/ 400050 w 400818"/>
                    <a:gd name="connsiteY6" fmla="*/ 350837 h 350837"/>
                    <a:gd name="connsiteX7" fmla="*/ 373062 w 400818"/>
                    <a:gd name="connsiteY7" fmla="*/ 315912 h 350837"/>
                    <a:gd name="connsiteX8" fmla="*/ 317500 w 400818"/>
                    <a:gd name="connsiteY8" fmla="*/ 258762 h 350837"/>
                    <a:gd name="connsiteX9" fmla="*/ 271462 w 400818"/>
                    <a:gd name="connsiteY9" fmla="*/ 214312 h 350837"/>
                    <a:gd name="connsiteX10" fmla="*/ 238125 w 400818"/>
                    <a:gd name="connsiteY10" fmla="*/ 196850 h 350837"/>
                    <a:gd name="connsiteX11" fmla="*/ 139700 w 400818"/>
                    <a:gd name="connsiteY11" fmla="*/ 106362 h 350837"/>
                    <a:gd name="connsiteX12" fmla="*/ 65087 w 400818"/>
                    <a:gd name="connsiteY12" fmla="*/ 53975 h 350837"/>
                    <a:gd name="connsiteX13" fmla="*/ 0 w 400818"/>
                    <a:gd name="connsiteY13" fmla="*/ 0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0818" h="350837">
                      <a:moveTo>
                        <a:pt x="0" y="0"/>
                      </a:moveTo>
                      <a:cubicBezTo>
                        <a:pt x="56753" y="39026"/>
                        <a:pt x="113506" y="78052"/>
                        <a:pt x="138112" y="96837"/>
                      </a:cubicBezTo>
                      <a:cubicBezTo>
                        <a:pt x="162718" y="115622"/>
                        <a:pt x="124354" y="92339"/>
                        <a:pt x="147637" y="112712"/>
                      </a:cubicBezTo>
                      <a:cubicBezTo>
                        <a:pt x="170920" y="133085"/>
                        <a:pt x="255852" y="201348"/>
                        <a:pt x="277812" y="219075"/>
                      </a:cubicBezTo>
                      <a:cubicBezTo>
                        <a:pt x="299772" y="236802"/>
                        <a:pt x="261938" y="202936"/>
                        <a:pt x="279400" y="219075"/>
                      </a:cubicBezTo>
                      <a:cubicBezTo>
                        <a:pt x="296862" y="235214"/>
                        <a:pt x="362479" y="293952"/>
                        <a:pt x="382587" y="315912"/>
                      </a:cubicBezTo>
                      <a:cubicBezTo>
                        <a:pt x="402695" y="337872"/>
                        <a:pt x="401637" y="350837"/>
                        <a:pt x="400050" y="350837"/>
                      </a:cubicBezTo>
                      <a:cubicBezTo>
                        <a:pt x="398463" y="350837"/>
                        <a:pt x="386820" y="331258"/>
                        <a:pt x="373062" y="315912"/>
                      </a:cubicBezTo>
                      <a:cubicBezTo>
                        <a:pt x="359304" y="300566"/>
                        <a:pt x="334433" y="275695"/>
                        <a:pt x="317500" y="258762"/>
                      </a:cubicBezTo>
                      <a:cubicBezTo>
                        <a:pt x="300567" y="241829"/>
                        <a:pt x="284691" y="224631"/>
                        <a:pt x="271462" y="214312"/>
                      </a:cubicBezTo>
                      <a:cubicBezTo>
                        <a:pt x="258233" y="203993"/>
                        <a:pt x="260085" y="214842"/>
                        <a:pt x="238125" y="196850"/>
                      </a:cubicBezTo>
                      <a:cubicBezTo>
                        <a:pt x="216165" y="178858"/>
                        <a:pt x="168540" y="130174"/>
                        <a:pt x="139700" y="106362"/>
                      </a:cubicBezTo>
                      <a:cubicBezTo>
                        <a:pt x="110860" y="82550"/>
                        <a:pt x="65087" y="53975"/>
                        <a:pt x="650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" name="フリーフォーム: 図形 13">
                  <a:extLst>
                    <a:ext uri="{FF2B5EF4-FFF2-40B4-BE49-F238E27FC236}">
                      <a16:creationId xmlns:a16="http://schemas.microsoft.com/office/drawing/2014/main" id="{F982E364-F67E-4FB1-9EF9-EDBD11E87DB3}"/>
                    </a:ext>
                  </a:extLst>
                </p:cNvPr>
                <p:cNvSpPr/>
                <p:nvPr/>
              </p:nvSpPr>
              <p:spPr>
                <a:xfrm>
                  <a:off x="5984867" y="3427291"/>
                  <a:ext cx="131899" cy="473769"/>
                </a:xfrm>
                <a:custGeom>
                  <a:avLst/>
                  <a:gdLst>
                    <a:gd name="connsiteX0" fmla="*/ 8 w 131899"/>
                    <a:gd name="connsiteY0" fmla="*/ 122 h 473769"/>
                    <a:gd name="connsiteX1" fmla="*/ 77796 w 131899"/>
                    <a:gd name="connsiteY1" fmla="*/ 160459 h 473769"/>
                    <a:gd name="connsiteX2" fmla="*/ 46046 w 131899"/>
                    <a:gd name="connsiteY2" fmla="*/ 57272 h 473769"/>
                    <a:gd name="connsiteX3" fmla="*/ 85733 w 131899"/>
                    <a:gd name="connsiteY3" fmla="*/ 203322 h 473769"/>
                    <a:gd name="connsiteX4" fmla="*/ 80971 w 131899"/>
                    <a:gd name="connsiteY4" fmla="*/ 184272 h 473769"/>
                    <a:gd name="connsiteX5" fmla="*/ 111133 w 131899"/>
                    <a:gd name="connsiteY5" fmla="*/ 343022 h 473769"/>
                    <a:gd name="connsiteX6" fmla="*/ 111133 w 131899"/>
                    <a:gd name="connsiteY6" fmla="*/ 314447 h 473769"/>
                    <a:gd name="connsiteX7" fmla="*/ 131771 w 131899"/>
                    <a:gd name="connsiteY7" fmla="*/ 473197 h 473769"/>
                    <a:gd name="connsiteX8" fmla="*/ 117483 w 131899"/>
                    <a:gd name="connsiteY8" fmla="*/ 358897 h 473769"/>
                    <a:gd name="connsiteX9" fmla="*/ 73033 w 131899"/>
                    <a:gd name="connsiteY9" fmla="*/ 138234 h 473769"/>
                    <a:gd name="connsiteX10" fmla="*/ 8 w 131899"/>
                    <a:gd name="connsiteY10" fmla="*/ 122 h 47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899" h="473769">
                      <a:moveTo>
                        <a:pt x="8" y="122"/>
                      </a:moveTo>
                      <a:cubicBezTo>
                        <a:pt x="802" y="3826"/>
                        <a:pt x="70123" y="150934"/>
                        <a:pt x="77796" y="160459"/>
                      </a:cubicBezTo>
                      <a:cubicBezTo>
                        <a:pt x="85469" y="169984"/>
                        <a:pt x="44723" y="50128"/>
                        <a:pt x="46046" y="57272"/>
                      </a:cubicBezTo>
                      <a:cubicBezTo>
                        <a:pt x="47369" y="64416"/>
                        <a:pt x="79912" y="182155"/>
                        <a:pt x="85733" y="203322"/>
                      </a:cubicBezTo>
                      <a:cubicBezTo>
                        <a:pt x="91554" y="224489"/>
                        <a:pt x="76738" y="160989"/>
                        <a:pt x="80971" y="184272"/>
                      </a:cubicBezTo>
                      <a:cubicBezTo>
                        <a:pt x="85204" y="207555"/>
                        <a:pt x="106106" y="321326"/>
                        <a:pt x="111133" y="343022"/>
                      </a:cubicBezTo>
                      <a:cubicBezTo>
                        <a:pt x="116160" y="364718"/>
                        <a:pt x="107693" y="292751"/>
                        <a:pt x="111133" y="314447"/>
                      </a:cubicBezTo>
                      <a:cubicBezTo>
                        <a:pt x="114573" y="336143"/>
                        <a:pt x="130713" y="465789"/>
                        <a:pt x="131771" y="473197"/>
                      </a:cubicBezTo>
                      <a:cubicBezTo>
                        <a:pt x="132829" y="480605"/>
                        <a:pt x="127273" y="414724"/>
                        <a:pt x="117483" y="358897"/>
                      </a:cubicBezTo>
                      <a:cubicBezTo>
                        <a:pt x="107693" y="303070"/>
                        <a:pt x="92877" y="198823"/>
                        <a:pt x="73033" y="138234"/>
                      </a:cubicBezTo>
                      <a:cubicBezTo>
                        <a:pt x="53189" y="77645"/>
                        <a:pt x="-786" y="-3582"/>
                        <a:pt x="8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: 図形 15">
                  <a:extLst>
                    <a:ext uri="{FF2B5EF4-FFF2-40B4-BE49-F238E27FC236}">
                      <a16:creationId xmlns:a16="http://schemas.microsoft.com/office/drawing/2014/main" id="{AA1C2EC4-2872-4EC4-94B7-8177458E2631}"/>
                    </a:ext>
                  </a:extLst>
                </p:cNvPr>
                <p:cNvSpPr/>
                <p:nvPr/>
              </p:nvSpPr>
              <p:spPr>
                <a:xfrm>
                  <a:off x="6002208" y="3409004"/>
                  <a:ext cx="130394" cy="500299"/>
                </a:xfrm>
                <a:custGeom>
                  <a:avLst/>
                  <a:gdLst>
                    <a:gd name="connsiteX0" fmla="*/ 1717 w 130394"/>
                    <a:gd name="connsiteY0" fmla="*/ 2534 h 500299"/>
                    <a:gd name="connsiteX1" fmla="*/ 65217 w 130394"/>
                    <a:gd name="connsiteY1" fmla="*/ 137471 h 500299"/>
                    <a:gd name="connsiteX2" fmla="*/ 47755 w 130394"/>
                    <a:gd name="connsiteY2" fmla="*/ 99371 h 500299"/>
                    <a:gd name="connsiteX3" fmla="*/ 82680 w 130394"/>
                    <a:gd name="connsiteY3" fmla="*/ 161284 h 500299"/>
                    <a:gd name="connsiteX4" fmla="*/ 81092 w 130394"/>
                    <a:gd name="connsiteY4" fmla="*/ 156521 h 500299"/>
                    <a:gd name="connsiteX5" fmla="*/ 109667 w 130394"/>
                    <a:gd name="connsiteY5" fmla="*/ 331146 h 500299"/>
                    <a:gd name="connsiteX6" fmla="*/ 114430 w 130394"/>
                    <a:gd name="connsiteY6" fmla="*/ 308921 h 500299"/>
                    <a:gd name="connsiteX7" fmla="*/ 130305 w 130394"/>
                    <a:gd name="connsiteY7" fmla="*/ 499421 h 500299"/>
                    <a:gd name="connsiteX8" fmla="*/ 106492 w 130394"/>
                    <a:gd name="connsiteY8" fmla="*/ 369246 h 500299"/>
                    <a:gd name="connsiteX9" fmla="*/ 66805 w 130394"/>
                    <a:gd name="connsiteY9" fmla="*/ 127946 h 500299"/>
                    <a:gd name="connsiteX10" fmla="*/ 23942 w 130394"/>
                    <a:gd name="connsiteY10" fmla="*/ 56509 h 500299"/>
                    <a:gd name="connsiteX11" fmla="*/ 1717 w 130394"/>
                    <a:gd name="connsiteY11" fmla="*/ 2534 h 50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394" h="500299">
                      <a:moveTo>
                        <a:pt x="1717" y="2534"/>
                      </a:moveTo>
                      <a:cubicBezTo>
                        <a:pt x="8596" y="16028"/>
                        <a:pt x="57544" y="121332"/>
                        <a:pt x="65217" y="137471"/>
                      </a:cubicBezTo>
                      <a:cubicBezTo>
                        <a:pt x="72890" y="153610"/>
                        <a:pt x="44845" y="95402"/>
                        <a:pt x="47755" y="99371"/>
                      </a:cubicBezTo>
                      <a:cubicBezTo>
                        <a:pt x="50665" y="103340"/>
                        <a:pt x="77124" y="151759"/>
                        <a:pt x="82680" y="161284"/>
                      </a:cubicBezTo>
                      <a:cubicBezTo>
                        <a:pt x="88236" y="170809"/>
                        <a:pt x="76594" y="128211"/>
                        <a:pt x="81092" y="156521"/>
                      </a:cubicBezTo>
                      <a:cubicBezTo>
                        <a:pt x="85590" y="184831"/>
                        <a:pt x="104111" y="305746"/>
                        <a:pt x="109667" y="331146"/>
                      </a:cubicBezTo>
                      <a:cubicBezTo>
                        <a:pt x="115223" y="356546"/>
                        <a:pt x="110990" y="280875"/>
                        <a:pt x="114430" y="308921"/>
                      </a:cubicBezTo>
                      <a:cubicBezTo>
                        <a:pt x="117870" y="336967"/>
                        <a:pt x="131628" y="489367"/>
                        <a:pt x="130305" y="499421"/>
                      </a:cubicBezTo>
                      <a:cubicBezTo>
                        <a:pt x="128982" y="509475"/>
                        <a:pt x="117075" y="431158"/>
                        <a:pt x="106492" y="369246"/>
                      </a:cubicBezTo>
                      <a:cubicBezTo>
                        <a:pt x="95909" y="307334"/>
                        <a:pt x="80563" y="180069"/>
                        <a:pt x="66805" y="127946"/>
                      </a:cubicBezTo>
                      <a:cubicBezTo>
                        <a:pt x="53047" y="75823"/>
                        <a:pt x="37965" y="80321"/>
                        <a:pt x="23942" y="56509"/>
                      </a:cubicBezTo>
                      <a:cubicBezTo>
                        <a:pt x="9919" y="32697"/>
                        <a:pt x="-5162" y="-10960"/>
                        <a:pt x="1717" y="25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" name="フリーフォーム: 図形 17">
                  <a:extLst>
                    <a:ext uri="{FF2B5EF4-FFF2-40B4-BE49-F238E27FC236}">
                      <a16:creationId xmlns:a16="http://schemas.microsoft.com/office/drawing/2014/main" id="{6E2C38F0-7290-419B-8508-24F14084D255}"/>
                    </a:ext>
                  </a:extLst>
                </p:cNvPr>
                <p:cNvSpPr/>
                <p:nvPr/>
              </p:nvSpPr>
              <p:spPr>
                <a:xfrm>
                  <a:off x="5787867" y="2824084"/>
                  <a:ext cx="283156" cy="695867"/>
                </a:xfrm>
                <a:custGeom>
                  <a:avLst/>
                  <a:gdLst>
                    <a:gd name="connsiteX0" fmla="*/ 158 w 283156"/>
                    <a:gd name="connsiteY0" fmla="*/ 79 h 695867"/>
                    <a:gd name="connsiteX1" fmla="*/ 104933 w 283156"/>
                    <a:gd name="connsiteY1" fmla="*/ 211216 h 695867"/>
                    <a:gd name="connsiteX2" fmla="*/ 98583 w 283156"/>
                    <a:gd name="connsiteY2" fmla="*/ 163591 h 695867"/>
                    <a:gd name="connsiteX3" fmla="*/ 187483 w 283156"/>
                    <a:gd name="connsiteY3" fmla="*/ 428704 h 695867"/>
                    <a:gd name="connsiteX4" fmla="*/ 185896 w 283156"/>
                    <a:gd name="connsiteY4" fmla="*/ 389016 h 695867"/>
                    <a:gd name="connsiteX5" fmla="*/ 257333 w 283156"/>
                    <a:gd name="connsiteY5" fmla="*/ 623966 h 695867"/>
                    <a:gd name="connsiteX6" fmla="*/ 246221 w 283156"/>
                    <a:gd name="connsiteY6" fmla="*/ 592216 h 695867"/>
                    <a:gd name="connsiteX7" fmla="*/ 282733 w 283156"/>
                    <a:gd name="connsiteY7" fmla="*/ 695404 h 695867"/>
                    <a:gd name="connsiteX8" fmla="*/ 263683 w 283156"/>
                    <a:gd name="connsiteY8" fmla="*/ 623966 h 695867"/>
                    <a:gd name="connsiteX9" fmla="*/ 227171 w 283156"/>
                    <a:gd name="connsiteY9" fmla="*/ 481091 h 695867"/>
                    <a:gd name="connsiteX10" fmla="*/ 170021 w 283156"/>
                    <a:gd name="connsiteY10" fmla="*/ 338216 h 695867"/>
                    <a:gd name="connsiteX11" fmla="*/ 131921 w 283156"/>
                    <a:gd name="connsiteY11" fmla="*/ 238204 h 695867"/>
                    <a:gd name="connsiteX12" fmla="*/ 158 w 283156"/>
                    <a:gd name="connsiteY12" fmla="*/ 79 h 69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156" h="695867">
                      <a:moveTo>
                        <a:pt x="158" y="79"/>
                      </a:moveTo>
                      <a:cubicBezTo>
                        <a:pt x="-4340" y="-4419"/>
                        <a:pt x="88529" y="183964"/>
                        <a:pt x="104933" y="211216"/>
                      </a:cubicBezTo>
                      <a:cubicBezTo>
                        <a:pt x="121337" y="238468"/>
                        <a:pt x="84825" y="127343"/>
                        <a:pt x="98583" y="163591"/>
                      </a:cubicBezTo>
                      <a:cubicBezTo>
                        <a:pt x="112341" y="199839"/>
                        <a:pt x="172931" y="391133"/>
                        <a:pt x="187483" y="428704"/>
                      </a:cubicBezTo>
                      <a:cubicBezTo>
                        <a:pt x="202035" y="466275"/>
                        <a:pt x="174254" y="356472"/>
                        <a:pt x="185896" y="389016"/>
                      </a:cubicBezTo>
                      <a:cubicBezTo>
                        <a:pt x="197538" y="421560"/>
                        <a:pt x="247279" y="590099"/>
                        <a:pt x="257333" y="623966"/>
                      </a:cubicBezTo>
                      <a:cubicBezTo>
                        <a:pt x="267387" y="657833"/>
                        <a:pt x="246221" y="592216"/>
                        <a:pt x="246221" y="592216"/>
                      </a:cubicBezTo>
                      <a:cubicBezTo>
                        <a:pt x="250454" y="604122"/>
                        <a:pt x="279823" y="690112"/>
                        <a:pt x="282733" y="695404"/>
                      </a:cubicBezTo>
                      <a:cubicBezTo>
                        <a:pt x="285643" y="700696"/>
                        <a:pt x="272943" y="659685"/>
                        <a:pt x="263683" y="623966"/>
                      </a:cubicBezTo>
                      <a:cubicBezTo>
                        <a:pt x="254423" y="588247"/>
                        <a:pt x="242781" y="528716"/>
                        <a:pt x="227171" y="481091"/>
                      </a:cubicBezTo>
                      <a:cubicBezTo>
                        <a:pt x="211561" y="433466"/>
                        <a:pt x="185896" y="378697"/>
                        <a:pt x="170021" y="338216"/>
                      </a:cubicBezTo>
                      <a:cubicBezTo>
                        <a:pt x="154146" y="297735"/>
                        <a:pt x="154940" y="291385"/>
                        <a:pt x="131921" y="238204"/>
                      </a:cubicBezTo>
                      <a:cubicBezTo>
                        <a:pt x="108902" y="185023"/>
                        <a:pt x="4656" y="4577"/>
                        <a:pt x="158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: 図形 21">
                  <a:extLst>
                    <a:ext uri="{FF2B5EF4-FFF2-40B4-BE49-F238E27FC236}">
                      <a16:creationId xmlns:a16="http://schemas.microsoft.com/office/drawing/2014/main" id="{E65F8E95-8119-427E-85FE-1EF318AAF59C}"/>
                    </a:ext>
                  </a:extLst>
                </p:cNvPr>
                <p:cNvSpPr/>
                <p:nvPr/>
              </p:nvSpPr>
              <p:spPr>
                <a:xfrm>
                  <a:off x="5813090" y="2940425"/>
                  <a:ext cx="117069" cy="188603"/>
                </a:xfrm>
                <a:custGeom>
                  <a:avLst/>
                  <a:gdLst>
                    <a:gd name="connsiteX0" fmla="*/ 335 w 117069"/>
                    <a:gd name="connsiteY0" fmla="*/ 1213 h 188603"/>
                    <a:gd name="connsiteX1" fmla="*/ 113048 w 117069"/>
                    <a:gd name="connsiteY1" fmla="*/ 183775 h 188603"/>
                    <a:gd name="connsiteX2" fmla="*/ 92410 w 117069"/>
                    <a:gd name="connsiteY2" fmla="*/ 136150 h 188603"/>
                    <a:gd name="connsiteX3" fmla="*/ 97173 w 117069"/>
                    <a:gd name="connsiteY3" fmla="*/ 140913 h 188603"/>
                    <a:gd name="connsiteX4" fmla="*/ 78123 w 117069"/>
                    <a:gd name="connsiteY4" fmla="*/ 104400 h 188603"/>
                    <a:gd name="connsiteX5" fmla="*/ 335 w 117069"/>
                    <a:gd name="connsiteY5" fmla="*/ 1213 h 18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069" h="188603">
                      <a:moveTo>
                        <a:pt x="335" y="1213"/>
                      </a:moveTo>
                      <a:cubicBezTo>
                        <a:pt x="6156" y="14442"/>
                        <a:pt x="97702" y="161285"/>
                        <a:pt x="113048" y="183775"/>
                      </a:cubicBezTo>
                      <a:cubicBezTo>
                        <a:pt x="128394" y="206265"/>
                        <a:pt x="95056" y="143294"/>
                        <a:pt x="92410" y="136150"/>
                      </a:cubicBezTo>
                      <a:cubicBezTo>
                        <a:pt x="89764" y="129006"/>
                        <a:pt x="99554" y="146205"/>
                        <a:pt x="97173" y="140913"/>
                      </a:cubicBezTo>
                      <a:cubicBezTo>
                        <a:pt x="94792" y="135621"/>
                        <a:pt x="90029" y="121863"/>
                        <a:pt x="78123" y="104400"/>
                      </a:cubicBezTo>
                      <a:cubicBezTo>
                        <a:pt x="66217" y="86938"/>
                        <a:pt x="-5486" y="-12016"/>
                        <a:pt x="335" y="1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92011C8D-FB03-46C2-AB12-D2D346559996}"/>
                    </a:ext>
                  </a:extLst>
                </p:cNvPr>
                <p:cNvSpPr/>
                <p:nvPr/>
              </p:nvSpPr>
              <p:spPr>
                <a:xfrm>
                  <a:off x="6149967" y="3341637"/>
                  <a:ext cx="81038" cy="430627"/>
                </a:xfrm>
                <a:custGeom>
                  <a:avLst/>
                  <a:gdLst>
                    <a:gd name="connsiteX0" fmla="*/ 8 w 81038"/>
                    <a:gd name="connsiteY0" fmla="*/ 51 h 430627"/>
                    <a:gd name="connsiteX1" fmla="*/ 23821 w 81038"/>
                    <a:gd name="connsiteY1" fmla="*/ 166738 h 430627"/>
                    <a:gd name="connsiteX2" fmla="*/ 6358 w 81038"/>
                    <a:gd name="connsiteY2" fmla="*/ 77838 h 430627"/>
                    <a:gd name="connsiteX3" fmla="*/ 44458 w 81038"/>
                    <a:gd name="connsiteY3" fmla="*/ 244526 h 430627"/>
                    <a:gd name="connsiteX4" fmla="*/ 42871 w 81038"/>
                    <a:gd name="connsiteY4" fmla="*/ 211188 h 430627"/>
                    <a:gd name="connsiteX5" fmla="*/ 79383 w 81038"/>
                    <a:gd name="connsiteY5" fmla="*/ 415976 h 430627"/>
                    <a:gd name="connsiteX6" fmla="*/ 74621 w 81038"/>
                    <a:gd name="connsiteY6" fmla="*/ 414388 h 430627"/>
                    <a:gd name="connsiteX7" fmla="*/ 73033 w 81038"/>
                    <a:gd name="connsiteY7" fmla="*/ 415976 h 430627"/>
                    <a:gd name="connsiteX8" fmla="*/ 63508 w 81038"/>
                    <a:gd name="connsiteY8" fmla="*/ 336601 h 430627"/>
                    <a:gd name="connsiteX9" fmla="*/ 26996 w 81038"/>
                    <a:gd name="connsiteY9" fmla="*/ 150863 h 430627"/>
                    <a:gd name="connsiteX10" fmla="*/ 8 w 81038"/>
                    <a:gd name="connsiteY10" fmla="*/ 51 h 430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38" h="430627">
                      <a:moveTo>
                        <a:pt x="8" y="51"/>
                      </a:moveTo>
                      <a:cubicBezTo>
                        <a:pt x="-521" y="2697"/>
                        <a:pt x="22763" y="153774"/>
                        <a:pt x="23821" y="166738"/>
                      </a:cubicBezTo>
                      <a:cubicBezTo>
                        <a:pt x="24879" y="179702"/>
                        <a:pt x="2919" y="64873"/>
                        <a:pt x="6358" y="77838"/>
                      </a:cubicBezTo>
                      <a:cubicBezTo>
                        <a:pt x="9797" y="90803"/>
                        <a:pt x="38373" y="222301"/>
                        <a:pt x="44458" y="244526"/>
                      </a:cubicBezTo>
                      <a:cubicBezTo>
                        <a:pt x="50544" y="266751"/>
                        <a:pt x="37050" y="182613"/>
                        <a:pt x="42871" y="211188"/>
                      </a:cubicBezTo>
                      <a:cubicBezTo>
                        <a:pt x="48692" y="239763"/>
                        <a:pt x="74091" y="382109"/>
                        <a:pt x="79383" y="415976"/>
                      </a:cubicBezTo>
                      <a:cubicBezTo>
                        <a:pt x="84675" y="449843"/>
                        <a:pt x="75679" y="414388"/>
                        <a:pt x="74621" y="414388"/>
                      </a:cubicBezTo>
                      <a:cubicBezTo>
                        <a:pt x="73563" y="414388"/>
                        <a:pt x="74885" y="428941"/>
                        <a:pt x="73033" y="415976"/>
                      </a:cubicBezTo>
                      <a:cubicBezTo>
                        <a:pt x="71181" y="403011"/>
                        <a:pt x="71181" y="380787"/>
                        <a:pt x="63508" y="336601"/>
                      </a:cubicBezTo>
                      <a:cubicBezTo>
                        <a:pt x="55835" y="292416"/>
                        <a:pt x="37844" y="204573"/>
                        <a:pt x="26996" y="150863"/>
                      </a:cubicBezTo>
                      <a:cubicBezTo>
                        <a:pt x="16148" y="97153"/>
                        <a:pt x="537" y="-2595"/>
                        <a:pt x="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64FB959B-80B8-412D-84A8-0120CA0EBA96}"/>
                    </a:ext>
                  </a:extLst>
                </p:cNvPr>
                <p:cNvSpPr/>
                <p:nvPr/>
              </p:nvSpPr>
              <p:spPr>
                <a:xfrm>
                  <a:off x="6162654" y="3341578"/>
                  <a:ext cx="79398" cy="400226"/>
                </a:xfrm>
                <a:custGeom>
                  <a:avLst/>
                  <a:gdLst>
                    <a:gd name="connsiteX0" fmla="*/ 9546 w 79398"/>
                    <a:gd name="connsiteY0" fmla="*/ 110 h 400226"/>
                    <a:gd name="connsiteX1" fmla="*/ 21 w 79398"/>
                    <a:gd name="connsiteY1" fmla="*/ 128697 h 400226"/>
                    <a:gd name="connsiteX2" fmla="*/ 7959 w 79398"/>
                    <a:gd name="connsiteY2" fmla="*/ 90597 h 400226"/>
                    <a:gd name="connsiteX3" fmla="*/ 36534 w 79398"/>
                    <a:gd name="connsiteY3" fmla="*/ 203310 h 400226"/>
                    <a:gd name="connsiteX4" fmla="*/ 36534 w 79398"/>
                    <a:gd name="connsiteY4" fmla="*/ 174735 h 400226"/>
                    <a:gd name="connsiteX5" fmla="*/ 57171 w 79398"/>
                    <a:gd name="connsiteY5" fmla="*/ 312847 h 400226"/>
                    <a:gd name="connsiteX6" fmla="*/ 57171 w 79398"/>
                    <a:gd name="connsiteY6" fmla="*/ 277922 h 400226"/>
                    <a:gd name="connsiteX7" fmla="*/ 79396 w 79398"/>
                    <a:gd name="connsiteY7" fmla="*/ 400160 h 400226"/>
                    <a:gd name="connsiteX8" fmla="*/ 55584 w 79398"/>
                    <a:gd name="connsiteY8" fmla="*/ 292210 h 400226"/>
                    <a:gd name="connsiteX9" fmla="*/ 15896 w 79398"/>
                    <a:gd name="connsiteY9" fmla="*/ 109647 h 400226"/>
                    <a:gd name="connsiteX10" fmla="*/ 9546 w 79398"/>
                    <a:gd name="connsiteY10" fmla="*/ 110 h 40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398" h="400226">
                      <a:moveTo>
                        <a:pt x="9546" y="110"/>
                      </a:moveTo>
                      <a:cubicBezTo>
                        <a:pt x="6900" y="3285"/>
                        <a:pt x="285" y="113616"/>
                        <a:pt x="21" y="128697"/>
                      </a:cubicBezTo>
                      <a:cubicBezTo>
                        <a:pt x="-243" y="143778"/>
                        <a:pt x="1873" y="78162"/>
                        <a:pt x="7959" y="90597"/>
                      </a:cubicBezTo>
                      <a:cubicBezTo>
                        <a:pt x="14045" y="103033"/>
                        <a:pt x="31771" y="189287"/>
                        <a:pt x="36534" y="203310"/>
                      </a:cubicBezTo>
                      <a:cubicBezTo>
                        <a:pt x="41297" y="217333"/>
                        <a:pt x="33095" y="156479"/>
                        <a:pt x="36534" y="174735"/>
                      </a:cubicBezTo>
                      <a:cubicBezTo>
                        <a:pt x="39974" y="192991"/>
                        <a:pt x="53732" y="295649"/>
                        <a:pt x="57171" y="312847"/>
                      </a:cubicBezTo>
                      <a:cubicBezTo>
                        <a:pt x="60610" y="330045"/>
                        <a:pt x="53467" y="263370"/>
                        <a:pt x="57171" y="277922"/>
                      </a:cubicBezTo>
                      <a:cubicBezTo>
                        <a:pt x="60875" y="292474"/>
                        <a:pt x="79660" y="397779"/>
                        <a:pt x="79396" y="400160"/>
                      </a:cubicBezTo>
                      <a:cubicBezTo>
                        <a:pt x="79132" y="402541"/>
                        <a:pt x="66167" y="340629"/>
                        <a:pt x="55584" y="292210"/>
                      </a:cubicBezTo>
                      <a:cubicBezTo>
                        <a:pt x="45001" y="243791"/>
                        <a:pt x="24363" y="156214"/>
                        <a:pt x="15896" y="109647"/>
                      </a:cubicBezTo>
                      <a:cubicBezTo>
                        <a:pt x="7429" y="63080"/>
                        <a:pt x="12192" y="-3065"/>
                        <a:pt x="9546" y="1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41293859-B7B4-4ADD-9C9B-2091926CA7BB}"/>
                    </a:ext>
                  </a:extLst>
                </p:cNvPr>
                <p:cNvSpPr/>
                <p:nvPr/>
              </p:nvSpPr>
              <p:spPr>
                <a:xfrm>
                  <a:off x="6217680" y="3324224"/>
                  <a:ext cx="62968" cy="425467"/>
                </a:xfrm>
                <a:custGeom>
                  <a:avLst/>
                  <a:gdLst>
                    <a:gd name="connsiteX0" fmla="*/ 558 w 62968"/>
                    <a:gd name="connsiteY0" fmla="*/ 1 h 425467"/>
                    <a:gd name="connsiteX1" fmla="*/ 21195 w 62968"/>
                    <a:gd name="connsiteY1" fmla="*/ 133351 h 425467"/>
                    <a:gd name="connsiteX2" fmla="*/ 16433 w 62968"/>
                    <a:gd name="connsiteY2" fmla="*/ 96839 h 425467"/>
                    <a:gd name="connsiteX3" fmla="*/ 41833 w 62968"/>
                    <a:gd name="connsiteY3" fmla="*/ 201614 h 425467"/>
                    <a:gd name="connsiteX4" fmla="*/ 35483 w 62968"/>
                    <a:gd name="connsiteY4" fmla="*/ 174626 h 425467"/>
                    <a:gd name="connsiteX5" fmla="*/ 62470 w 62968"/>
                    <a:gd name="connsiteY5" fmla="*/ 307976 h 425467"/>
                    <a:gd name="connsiteX6" fmla="*/ 21195 w 62968"/>
                    <a:gd name="connsiteY6" fmla="*/ 425451 h 425467"/>
                    <a:gd name="connsiteX7" fmla="*/ 60883 w 62968"/>
                    <a:gd name="connsiteY7" fmla="*/ 300039 h 425467"/>
                    <a:gd name="connsiteX8" fmla="*/ 56120 w 62968"/>
                    <a:gd name="connsiteY8" fmla="*/ 241301 h 425467"/>
                    <a:gd name="connsiteX9" fmla="*/ 45008 w 62968"/>
                    <a:gd name="connsiteY9" fmla="*/ 239714 h 425467"/>
                    <a:gd name="connsiteX10" fmla="*/ 10083 w 62968"/>
                    <a:gd name="connsiteY10" fmla="*/ 136526 h 425467"/>
                    <a:gd name="connsiteX11" fmla="*/ 558 w 62968"/>
                    <a:gd name="connsiteY11" fmla="*/ 1 h 42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968" h="425467">
                      <a:moveTo>
                        <a:pt x="558" y="1"/>
                      </a:moveTo>
                      <a:cubicBezTo>
                        <a:pt x="2410" y="-528"/>
                        <a:pt x="18549" y="117211"/>
                        <a:pt x="21195" y="133351"/>
                      </a:cubicBezTo>
                      <a:cubicBezTo>
                        <a:pt x="23841" y="149491"/>
                        <a:pt x="12993" y="85462"/>
                        <a:pt x="16433" y="96839"/>
                      </a:cubicBezTo>
                      <a:cubicBezTo>
                        <a:pt x="19873" y="108216"/>
                        <a:pt x="38658" y="188649"/>
                        <a:pt x="41833" y="201614"/>
                      </a:cubicBezTo>
                      <a:cubicBezTo>
                        <a:pt x="45008" y="214579"/>
                        <a:pt x="32044" y="156899"/>
                        <a:pt x="35483" y="174626"/>
                      </a:cubicBezTo>
                      <a:cubicBezTo>
                        <a:pt x="38922" y="192353"/>
                        <a:pt x="64851" y="266172"/>
                        <a:pt x="62470" y="307976"/>
                      </a:cubicBezTo>
                      <a:cubicBezTo>
                        <a:pt x="60089" y="349780"/>
                        <a:pt x="21459" y="426774"/>
                        <a:pt x="21195" y="425451"/>
                      </a:cubicBezTo>
                      <a:cubicBezTo>
                        <a:pt x="20931" y="424128"/>
                        <a:pt x="55062" y="330731"/>
                        <a:pt x="60883" y="300039"/>
                      </a:cubicBezTo>
                      <a:cubicBezTo>
                        <a:pt x="66704" y="269347"/>
                        <a:pt x="58766" y="251355"/>
                        <a:pt x="56120" y="241301"/>
                      </a:cubicBezTo>
                      <a:cubicBezTo>
                        <a:pt x="53474" y="231247"/>
                        <a:pt x="52681" y="257177"/>
                        <a:pt x="45008" y="239714"/>
                      </a:cubicBezTo>
                      <a:cubicBezTo>
                        <a:pt x="37335" y="222251"/>
                        <a:pt x="18814" y="174891"/>
                        <a:pt x="10083" y="136526"/>
                      </a:cubicBezTo>
                      <a:cubicBezTo>
                        <a:pt x="1352" y="98161"/>
                        <a:pt x="-1294" y="530"/>
                        <a:pt x="558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7548E0F1-00D7-42A3-A365-3DE359957942}"/>
                    </a:ext>
                  </a:extLst>
                </p:cNvPr>
                <p:cNvSpPr/>
                <p:nvPr/>
              </p:nvSpPr>
              <p:spPr>
                <a:xfrm>
                  <a:off x="6083300" y="3493676"/>
                  <a:ext cx="87531" cy="57562"/>
                </a:xfrm>
                <a:custGeom>
                  <a:avLst/>
                  <a:gdLst>
                    <a:gd name="connsiteX0" fmla="*/ 0 w 87531"/>
                    <a:gd name="connsiteY0" fmla="*/ 57562 h 57562"/>
                    <a:gd name="connsiteX1" fmla="*/ 87313 w 87531"/>
                    <a:gd name="connsiteY1" fmla="*/ 412 h 57562"/>
                    <a:gd name="connsiteX2" fmla="*/ 0 w 87531"/>
                    <a:gd name="connsiteY2" fmla="*/ 57562 h 5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531" h="57562">
                      <a:moveTo>
                        <a:pt x="0" y="57562"/>
                      </a:moveTo>
                      <a:cubicBezTo>
                        <a:pt x="0" y="57562"/>
                        <a:pt x="82021" y="6497"/>
                        <a:pt x="87313" y="412"/>
                      </a:cubicBezTo>
                      <a:cubicBezTo>
                        <a:pt x="92605" y="-5673"/>
                        <a:pt x="0" y="57562"/>
                        <a:pt x="0" y="575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63980483-881F-48F6-BEDD-A1F7B3E1C5D3}"/>
                    </a:ext>
                  </a:extLst>
                </p:cNvPr>
                <p:cNvSpPr/>
                <p:nvPr/>
              </p:nvSpPr>
              <p:spPr>
                <a:xfrm>
                  <a:off x="6068951" y="3434842"/>
                  <a:ext cx="85003" cy="79895"/>
                </a:xfrm>
                <a:custGeom>
                  <a:avLst/>
                  <a:gdLst>
                    <a:gd name="connsiteX0" fmla="*/ 62 w 85003"/>
                    <a:gd name="connsiteY0" fmla="*/ 508 h 79895"/>
                    <a:gd name="connsiteX1" fmla="*/ 69912 w 85003"/>
                    <a:gd name="connsiteY1" fmla="*/ 19558 h 79895"/>
                    <a:gd name="connsiteX2" fmla="*/ 36574 w 85003"/>
                    <a:gd name="connsiteY2" fmla="*/ 49721 h 79895"/>
                    <a:gd name="connsiteX3" fmla="*/ 7999 w 85003"/>
                    <a:gd name="connsiteY3" fmla="*/ 79883 h 79895"/>
                    <a:gd name="connsiteX4" fmla="*/ 52449 w 85003"/>
                    <a:gd name="connsiteY4" fmla="*/ 52896 h 79895"/>
                    <a:gd name="connsiteX5" fmla="*/ 84199 w 85003"/>
                    <a:gd name="connsiteY5" fmla="*/ 10033 h 79895"/>
                    <a:gd name="connsiteX6" fmla="*/ 62 w 85003"/>
                    <a:gd name="connsiteY6" fmla="*/ 508 h 7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003" h="79895">
                      <a:moveTo>
                        <a:pt x="62" y="508"/>
                      </a:moveTo>
                      <a:cubicBezTo>
                        <a:pt x="-2319" y="2096"/>
                        <a:pt x="63827" y="11356"/>
                        <a:pt x="69912" y="19558"/>
                      </a:cubicBezTo>
                      <a:cubicBezTo>
                        <a:pt x="75997" y="27760"/>
                        <a:pt x="46893" y="39667"/>
                        <a:pt x="36574" y="49721"/>
                      </a:cubicBezTo>
                      <a:cubicBezTo>
                        <a:pt x="26255" y="59775"/>
                        <a:pt x="5353" y="79354"/>
                        <a:pt x="7999" y="79883"/>
                      </a:cubicBezTo>
                      <a:cubicBezTo>
                        <a:pt x="10645" y="80412"/>
                        <a:pt x="39749" y="64538"/>
                        <a:pt x="52449" y="52896"/>
                      </a:cubicBezTo>
                      <a:cubicBezTo>
                        <a:pt x="65149" y="41254"/>
                        <a:pt x="89755" y="19293"/>
                        <a:pt x="84199" y="10033"/>
                      </a:cubicBezTo>
                      <a:cubicBezTo>
                        <a:pt x="78643" y="773"/>
                        <a:pt x="2443" y="-1080"/>
                        <a:pt x="62" y="5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" name="フリーフォーム: 図形 74">
                  <a:extLst>
                    <a:ext uri="{FF2B5EF4-FFF2-40B4-BE49-F238E27FC236}">
                      <a16:creationId xmlns:a16="http://schemas.microsoft.com/office/drawing/2014/main" id="{8D1FB718-07F7-47EB-AAEF-2D2BBFABAEF0}"/>
                    </a:ext>
                  </a:extLst>
                </p:cNvPr>
                <p:cNvSpPr/>
                <p:nvPr/>
              </p:nvSpPr>
              <p:spPr>
                <a:xfrm>
                  <a:off x="5949519" y="3126458"/>
                  <a:ext cx="211616" cy="283172"/>
                </a:xfrm>
                <a:custGeom>
                  <a:avLst/>
                  <a:gdLst>
                    <a:gd name="connsiteX0" fmla="*/ 108381 w 211616"/>
                    <a:gd name="connsiteY0" fmla="*/ 253330 h 283172"/>
                    <a:gd name="connsiteX1" fmla="*/ 175056 w 211616"/>
                    <a:gd name="connsiteY1" fmla="*/ 275555 h 283172"/>
                    <a:gd name="connsiteX2" fmla="*/ 211569 w 211616"/>
                    <a:gd name="connsiteY2" fmla="*/ 280317 h 283172"/>
                    <a:gd name="connsiteX3" fmla="*/ 181406 w 211616"/>
                    <a:gd name="connsiteY3" fmla="*/ 234280 h 283172"/>
                    <a:gd name="connsiteX4" fmla="*/ 124256 w 211616"/>
                    <a:gd name="connsiteY4" fmla="*/ 205705 h 283172"/>
                    <a:gd name="connsiteX5" fmla="*/ 90919 w 211616"/>
                    <a:gd name="connsiteY5" fmla="*/ 158080 h 283172"/>
                    <a:gd name="connsiteX6" fmla="*/ 431 w 211616"/>
                    <a:gd name="connsiteY6" fmla="*/ 917 h 283172"/>
                    <a:gd name="connsiteX7" fmla="*/ 57581 w 211616"/>
                    <a:gd name="connsiteY7" fmla="*/ 99342 h 283172"/>
                    <a:gd name="connsiteX8" fmla="*/ 108381 w 211616"/>
                    <a:gd name="connsiteY8" fmla="*/ 253330 h 28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616" h="283172">
                      <a:moveTo>
                        <a:pt x="108381" y="253330"/>
                      </a:moveTo>
                      <a:cubicBezTo>
                        <a:pt x="127960" y="282699"/>
                        <a:pt x="157858" y="271057"/>
                        <a:pt x="175056" y="275555"/>
                      </a:cubicBezTo>
                      <a:cubicBezTo>
                        <a:pt x="192254" y="280053"/>
                        <a:pt x="210511" y="287196"/>
                        <a:pt x="211569" y="280317"/>
                      </a:cubicBezTo>
                      <a:cubicBezTo>
                        <a:pt x="212627" y="273438"/>
                        <a:pt x="195958" y="246715"/>
                        <a:pt x="181406" y="234280"/>
                      </a:cubicBezTo>
                      <a:cubicBezTo>
                        <a:pt x="166854" y="221845"/>
                        <a:pt x="139337" y="218405"/>
                        <a:pt x="124256" y="205705"/>
                      </a:cubicBezTo>
                      <a:cubicBezTo>
                        <a:pt x="109175" y="193005"/>
                        <a:pt x="111557" y="192211"/>
                        <a:pt x="90919" y="158080"/>
                      </a:cubicBezTo>
                      <a:cubicBezTo>
                        <a:pt x="70281" y="123949"/>
                        <a:pt x="5987" y="10706"/>
                        <a:pt x="431" y="917"/>
                      </a:cubicBezTo>
                      <a:cubicBezTo>
                        <a:pt x="-5125" y="-8872"/>
                        <a:pt x="44616" y="62036"/>
                        <a:pt x="57581" y="99342"/>
                      </a:cubicBezTo>
                      <a:cubicBezTo>
                        <a:pt x="70546" y="136648"/>
                        <a:pt x="88802" y="223961"/>
                        <a:pt x="108381" y="253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3DD27674-BADB-4167-A666-33F00FF344A1}"/>
                    </a:ext>
                  </a:extLst>
                </p:cNvPr>
                <p:cNvSpPr/>
                <p:nvPr/>
              </p:nvSpPr>
              <p:spPr>
                <a:xfrm>
                  <a:off x="6086007" y="3561448"/>
                  <a:ext cx="107669" cy="37422"/>
                </a:xfrm>
                <a:custGeom>
                  <a:avLst/>
                  <a:gdLst>
                    <a:gd name="connsiteX0" fmla="*/ 468 w 107669"/>
                    <a:gd name="connsiteY0" fmla="*/ 37415 h 37422"/>
                    <a:gd name="connsiteX1" fmla="*/ 103656 w 107669"/>
                    <a:gd name="connsiteY1" fmla="*/ 4077 h 37422"/>
                    <a:gd name="connsiteX2" fmla="*/ 84606 w 107669"/>
                    <a:gd name="connsiteY2" fmla="*/ 902 h 37422"/>
                    <a:gd name="connsiteX3" fmla="*/ 65556 w 107669"/>
                    <a:gd name="connsiteY3" fmla="*/ 7252 h 37422"/>
                    <a:gd name="connsiteX4" fmla="*/ 468 w 107669"/>
                    <a:gd name="connsiteY4" fmla="*/ 37415 h 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69" h="37422">
                      <a:moveTo>
                        <a:pt x="468" y="37415"/>
                      </a:moveTo>
                      <a:cubicBezTo>
                        <a:pt x="6818" y="36886"/>
                        <a:pt x="89633" y="10163"/>
                        <a:pt x="103656" y="4077"/>
                      </a:cubicBezTo>
                      <a:cubicBezTo>
                        <a:pt x="117679" y="-2009"/>
                        <a:pt x="90956" y="373"/>
                        <a:pt x="84606" y="902"/>
                      </a:cubicBezTo>
                      <a:cubicBezTo>
                        <a:pt x="78256" y="1431"/>
                        <a:pt x="76933" y="4077"/>
                        <a:pt x="65556" y="7252"/>
                      </a:cubicBezTo>
                      <a:cubicBezTo>
                        <a:pt x="54179" y="10427"/>
                        <a:pt x="-5882" y="37944"/>
                        <a:pt x="468" y="37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6EBDB1F8-1C98-4D67-946F-818C0D05174D}"/>
                    </a:ext>
                  </a:extLst>
                </p:cNvPr>
                <p:cNvSpPr/>
                <p:nvPr/>
              </p:nvSpPr>
              <p:spPr>
                <a:xfrm>
                  <a:off x="6095847" y="3588007"/>
                  <a:ext cx="108264" cy="58668"/>
                </a:xfrm>
                <a:custGeom>
                  <a:avLst/>
                  <a:gdLst>
                    <a:gd name="connsiteX0" fmla="*/ 153 w 108264"/>
                    <a:gd name="connsiteY0" fmla="*/ 58481 h 58668"/>
                    <a:gd name="connsiteX1" fmla="*/ 47778 w 108264"/>
                    <a:gd name="connsiteY1" fmla="*/ 20381 h 58668"/>
                    <a:gd name="connsiteX2" fmla="*/ 108103 w 108264"/>
                    <a:gd name="connsiteY2" fmla="*/ 2918 h 58668"/>
                    <a:gd name="connsiteX3" fmla="*/ 63653 w 108264"/>
                    <a:gd name="connsiteY3" fmla="*/ 2918 h 58668"/>
                    <a:gd name="connsiteX4" fmla="*/ 153 w 108264"/>
                    <a:gd name="connsiteY4" fmla="*/ 58481 h 5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64" h="58668">
                      <a:moveTo>
                        <a:pt x="153" y="58481"/>
                      </a:moveTo>
                      <a:cubicBezTo>
                        <a:pt x="-2493" y="61391"/>
                        <a:pt x="29786" y="29641"/>
                        <a:pt x="47778" y="20381"/>
                      </a:cubicBezTo>
                      <a:cubicBezTo>
                        <a:pt x="65770" y="11121"/>
                        <a:pt x="105457" y="5828"/>
                        <a:pt x="108103" y="2918"/>
                      </a:cubicBezTo>
                      <a:cubicBezTo>
                        <a:pt x="110749" y="8"/>
                        <a:pt x="80322" y="-1845"/>
                        <a:pt x="63653" y="2918"/>
                      </a:cubicBezTo>
                      <a:cubicBezTo>
                        <a:pt x="46984" y="7680"/>
                        <a:pt x="2799" y="55571"/>
                        <a:pt x="153" y="584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1B7F96D6-CE64-4C37-86D1-F574F22D91D0}"/>
                    </a:ext>
                  </a:extLst>
                </p:cNvPr>
                <p:cNvSpPr/>
                <p:nvPr/>
              </p:nvSpPr>
              <p:spPr>
                <a:xfrm>
                  <a:off x="6103864" y="3674424"/>
                  <a:ext cx="116883" cy="29402"/>
                </a:xfrm>
                <a:custGeom>
                  <a:avLst/>
                  <a:gdLst>
                    <a:gd name="connsiteX0" fmla="*/ 74 w 116883"/>
                    <a:gd name="connsiteY0" fmla="*/ 13339 h 29402"/>
                    <a:gd name="connsiteX1" fmla="*/ 50874 w 116883"/>
                    <a:gd name="connsiteY1" fmla="*/ 29214 h 29402"/>
                    <a:gd name="connsiteX2" fmla="*/ 115961 w 116883"/>
                    <a:gd name="connsiteY2" fmla="*/ 639 h 29402"/>
                    <a:gd name="connsiteX3" fmla="*/ 87386 w 116883"/>
                    <a:gd name="connsiteY3" fmla="*/ 10164 h 29402"/>
                    <a:gd name="connsiteX4" fmla="*/ 61986 w 116883"/>
                    <a:gd name="connsiteY4" fmla="*/ 19689 h 29402"/>
                    <a:gd name="connsiteX5" fmla="*/ 74 w 116883"/>
                    <a:gd name="connsiteY5" fmla="*/ 13339 h 29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83" h="29402">
                      <a:moveTo>
                        <a:pt x="74" y="13339"/>
                      </a:moveTo>
                      <a:cubicBezTo>
                        <a:pt x="-1778" y="14926"/>
                        <a:pt x="31560" y="31331"/>
                        <a:pt x="50874" y="29214"/>
                      </a:cubicBezTo>
                      <a:cubicBezTo>
                        <a:pt x="70188" y="27097"/>
                        <a:pt x="109876" y="3814"/>
                        <a:pt x="115961" y="639"/>
                      </a:cubicBezTo>
                      <a:cubicBezTo>
                        <a:pt x="122046" y="-2536"/>
                        <a:pt x="96382" y="6989"/>
                        <a:pt x="87386" y="10164"/>
                      </a:cubicBezTo>
                      <a:cubicBezTo>
                        <a:pt x="78390" y="13339"/>
                        <a:pt x="73628" y="18102"/>
                        <a:pt x="61986" y="19689"/>
                      </a:cubicBezTo>
                      <a:cubicBezTo>
                        <a:pt x="50344" y="21276"/>
                        <a:pt x="1926" y="11752"/>
                        <a:pt x="74" y="13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12FD5F76-DA1E-4432-B07C-7C1F0C110DA9}"/>
                    </a:ext>
                  </a:extLst>
                </p:cNvPr>
                <p:cNvSpPr/>
                <p:nvPr/>
              </p:nvSpPr>
              <p:spPr>
                <a:xfrm>
                  <a:off x="6111874" y="3707785"/>
                  <a:ext cx="110241" cy="27304"/>
                </a:xfrm>
                <a:custGeom>
                  <a:avLst/>
                  <a:gdLst>
                    <a:gd name="connsiteX0" fmla="*/ 1 w 110241"/>
                    <a:gd name="connsiteY0" fmla="*/ 22840 h 27304"/>
                    <a:gd name="connsiteX1" fmla="*/ 60326 w 110241"/>
                    <a:gd name="connsiteY1" fmla="*/ 26015 h 27304"/>
                    <a:gd name="connsiteX2" fmla="*/ 109539 w 110241"/>
                    <a:gd name="connsiteY2" fmla="*/ 615 h 27304"/>
                    <a:gd name="connsiteX3" fmla="*/ 87314 w 110241"/>
                    <a:gd name="connsiteY3" fmla="*/ 8553 h 27304"/>
                    <a:gd name="connsiteX4" fmla="*/ 58739 w 110241"/>
                    <a:gd name="connsiteY4" fmla="*/ 16490 h 27304"/>
                    <a:gd name="connsiteX5" fmla="*/ 1 w 110241"/>
                    <a:gd name="connsiteY5" fmla="*/ 2284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241" h="27304">
                      <a:moveTo>
                        <a:pt x="1" y="22840"/>
                      </a:moveTo>
                      <a:cubicBezTo>
                        <a:pt x="265" y="24427"/>
                        <a:pt x="42070" y="29719"/>
                        <a:pt x="60326" y="26015"/>
                      </a:cubicBezTo>
                      <a:cubicBezTo>
                        <a:pt x="78582" y="22311"/>
                        <a:pt x="105041" y="3525"/>
                        <a:pt x="109539" y="615"/>
                      </a:cubicBezTo>
                      <a:cubicBezTo>
                        <a:pt x="114037" y="-2295"/>
                        <a:pt x="95781" y="5907"/>
                        <a:pt x="87314" y="8553"/>
                      </a:cubicBezTo>
                      <a:cubicBezTo>
                        <a:pt x="78847" y="11199"/>
                        <a:pt x="69587" y="15167"/>
                        <a:pt x="58739" y="16490"/>
                      </a:cubicBezTo>
                      <a:cubicBezTo>
                        <a:pt x="47891" y="17813"/>
                        <a:pt x="-263" y="21253"/>
                        <a:pt x="1" y="22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" name="フリーフォーム: 図形 122">
                  <a:extLst>
                    <a:ext uri="{FF2B5EF4-FFF2-40B4-BE49-F238E27FC236}">
                      <a16:creationId xmlns:a16="http://schemas.microsoft.com/office/drawing/2014/main" id="{B2E549A5-E7A2-45CF-88DC-40136681FD0D}"/>
                    </a:ext>
                  </a:extLst>
                </p:cNvPr>
                <p:cNvSpPr/>
                <p:nvPr/>
              </p:nvSpPr>
              <p:spPr>
                <a:xfrm>
                  <a:off x="6116015" y="3777894"/>
                  <a:ext cx="127038" cy="45327"/>
                </a:xfrm>
                <a:custGeom>
                  <a:avLst/>
                  <a:gdLst>
                    <a:gd name="connsiteX0" fmla="*/ 623 w 127038"/>
                    <a:gd name="connsiteY0" fmla="*/ 44806 h 45327"/>
                    <a:gd name="connsiteX1" fmla="*/ 124448 w 127038"/>
                    <a:gd name="connsiteY1" fmla="*/ 356 h 45327"/>
                    <a:gd name="connsiteX2" fmla="*/ 78410 w 127038"/>
                    <a:gd name="connsiteY2" fmla="*/ 24169 h 45327"/>
                    <a:gd name="connsiteX3" fmla="*/ 623 w 127038"/>
                    <a:gd name="connsiteY3" fmla="*/ 44806 h 4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38" h="45327">
                      <a:moveTo>
                        <a:pt x="623" y="44806"/>
                      </a:moveTo>
                      <a:cubicBezTo>
                        <a:pt x="8296" y="40837"/>
                        <a:pt x="111484" y="3795"/>
                        <a:pt x="124448" y="356"/>
                      </a:cubicBezTo>
                      <a:cubicBezTo>
                        <a:pt x="137412" y="-3083"/>
                        <a:pt x="98518" y="19407"/>
                        <a:pt x="78410" y="24169"/>
                      </a:cubicBezTo>
                      <a:cubicBezTo>
                        <a:pt x="58302" y="28931"/>
                        <a:pt x="-7050" y="48775"/>
                        <a:pt x="623" y="448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" name="フリーフォーム: 図形 123">
                  <a:extLst>
                    <a:ext uri="{FF2B5EF4-FFF2-40B4-BE49-F238E27FC236}">
                      <a16:creationId xmlns:a16="http://schemas.microsoft.com/office/drawing/2014/main" id="{0FCDA3A6-916B-4AC5-BD6B-F42EE36FCF16}"/>
                    </a:ext>
                  </a:extLst>
                </p:cNvPr>
                <p:cNvSpPr/>
                <p:nvPr/>
              </p:nvSpPr>
              <p:spPr>
                <a:xfrm>
                  <a:off x="6122510" y="3824191"/>
                  <a:ext cx="123896" cy="31026"/>
                </a:xfrm>
                <a:custGeom>
                  <a:avLst/>
                  <a:gdLst>
                    <a:gd name="connsiteX0" fmla="*/ 478 w 123896"/>
                    <a:gd name="connsiteY0" fmla="*/ 30259 h 31026"/>
                    <a:gd name="connsiteX1" fmla="*/ 121128 w 123896"/>
                    <a:gd name="connsiteY1" fmla="*/ 97 h 31026"/>
                    <a:gd name="connsiteX2" fmla="*/ 79853 w 123896"/>
                    <a:gd name="connsiteY2" fmla="*/ 20734 h 31026"/>
                    <a:gd name="connsiteX3" fmla="*/ 478 w 123896"/>
                    <a:gd name="connsiteY3" fmla="*/ 30259 h 3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896" h="31026">
                      <a:moveTo>
                        <a:pt x="478" y="30259"/>
                      </a:moveTo>
                      <a:cubicBezTo>
                        <a:pt x="7357" y="26820"/>
                        <a:pt x="107899" y="1684"/>
                        <a:pt x="121128" y="97"/>
                      </a:cubicBezTo>
                      <a:cubicBezTo>
                        <a:pt x="134357" y="-1490"/>
                        <a:pt x="96786" y="16765"/>
                        <a:pt x="79853" y="20734"/>
                      </a:cubicBezTo>
                      <a:cubicBezTo>
                        <a:pt x="62920" y="24703"/>
                        <a:pt x="-6401" y="33698"/>
                        <a:pt x="478" y="302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" name="フリーフォーム: 図形 125">
                  <a:extLst>
                    <a:ext uri="{FF2B5EF4-FFF2-40B4-BE49-F238E27FC236}">
                      <a16:creationId xmlns:a16="http://schemas.microsoft.com/office/drawing/2014/main" id="{B4ECE028-885C-44B7-8DA5-65526A3D5A56}"/>
                    </a:ext>
                  </a:extLst>
                </p:cNvPr>
                <p:cNvSpPr/>
                <p:nvPr/>
              </p:nvSpPr>
              <p:spPr>
                <a:xfrm>
                  <a:off x="6218960" y="3747079"/>
                  <a:ext cx="26312" cy="170390"/>
                </a:xfrm>
                <a:custGeom>
                  <a:avLst/>
                  <a:gdLst>
                    <a:gd name="connsiteX0" fmla="*/ 26265 w 26312"/>
                    <a:gd name="connsiteY0" fmla="*/ 1009 h 170390"/>
                    <a:gd name="connsiteX1" fmla="*/ 865 w 26312"/>
                    <a:gd name="connsiteY1" fmla="*/ 167696 h 170390"/>
                    <a:gd name="connsiteX2" fmla="*/ 7215 w 26312"/>
                    <a:gd name="connsiteY2" fmla="*/ 99434 h 170390"/>
                    <a:gd name="connsiteX3" fmla="*/ 26265 w 26312"/>
                    <a:gd name="connsiteY3" fmla="*/ 1009 h 170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12" h="170390">
                      <a:moveTo>
                        <a:pt x="26265" y="1009"/>
                      </a:moveTo>
                      <a:cubicBezTo>
                        <a:pt x="25207" y="12386"/>
                        <a:pt x="4040" y="151292"/>
                        <a:pt x="865" y="167696"/>
                      </a:cubicBezTo>
                      <a:cubicBezTo>
                        <a:pt x="-2310" y="184100"/>
                        <a:pt x="4040" y="121130"/>
                        <a:pt x="7215" y="99434"/>
                      </a:cubicBezTo>
                      <a:cubicBezTo>
                        <a:pt x="10390" y="77738"/>
                        <a:pt x="27323" y="-10368"/>
                        <a:pt x="26265" y="1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94E49754-C751-4AE8-A6EB-7567F081DCB1}"/>
                    </a:ext>
                  </a:extLst>
                </p:cNvPr>
                <p:cNvSpPr/>
                <p:nvPr/>
              </p:nvSpPr>
              <p:spPr>
                <a:xfrm>
                  <a:off x="6288050" y="2894903"/>
                  <a:ext cx="156432" cy="735788"/>
                </a:xfrm>
                <a:custGeom>
                  <a:avLst/>
                  <a:gdLst>
                    <a:gd name="connsiteX0" fmla="*/ 146088 w 156432"/>
                    <a:gd name="connsiteY0" fmla="*/ 697 h 735788"/>
                    <a:gd name="connsiteX1" fmla="*/ 127038 w 156432"/>
                    <a:gd name="connsiteY1" fmla="*/ 132460 h 735788"/>
                    <a:gd name="connsiteX2" fmla="*/ 136563 w 156432"/>
                    <a:gd name="connsiteY2" fmla="*/ 83247 h 735788"/>
                    <a:gd name="connsiteX3" fmla="*/ 104813 w 156432"/>
                    <a:gd name="connsiteY3" fmla="*/ 238822 h 735788"/>
                    <a:gd name="connsiteX4" fmla="*/ 120688 w 156432"/>
                    <a:gd name="connsiteY4" fmla="*/ 197547 h 735788"/>
                    <a:gd name="connsiteX5" fmla="*/ 109575 w 156432"/>
                    <a:gd name="connsiteY5" fmla="*/ 286447 h 735788"/>
                    <a:gd name="connsiteX6" fmla="*/ 82588 w 156432"/>
                    <a:gd name="connsiteY6" fmla="*/ 362647 h 735788"/>
                    <a:gd name="connsiteX7" fmla="*/ 98463 w 156432"/>
                    <a:gd name="connsiteY7" fmla="*/ 334072 h 735788"/>
                    <a:gd name="connsiteX8" fmla="*/ 44488 w 156432"/>
                    <a:gd name="connsiteY8" fmla="*/ 507110 h 735788"/>
                    <a:gd name="connsiteX9" fmla="*/ 60363 w 156432"/>
                    <a:gd name="connsiteY9" fmla="*/ 470597 h 735788"/>
                    <a:gd name="connsiteX10" fmla="*/ 25438 w 156432"/>
                    <a:gd name="connsiteY10" fmla="*/ 562672 h 735788"/>
                    <a:gd name="connsiteX11" fmla="*/ 30200 w 156432"/>
                    <a:gd name="connsiteY11" fmla="*/ 569022 h 735788"/>
                    <a:gd name="connsiteX12" fmla="*/ 9563 w 156432"/>
                    <a:gd name="connsiteY12" fmla="*/ 669035 h 735788"/>
                    <a:gd name="connsiteX13" fmla="*/ 38 w 156432"/>
                    <a:gd name="connsiteY13" fmla="*/ 735710 h 735788"/>
                    <a:gd name="connsiteX14" fmla="*/ 12738 w 156432"/>
                    <a:gd name="connsiteY14" fmla="*/ 656335 h 735788"/>
                    <a:gd name="connsiteX15" fmla="*/ 31788 w 156432"/>
                    <a:gd name="connsiteY15" fmla="*/ 567435 h 735788"/>
                    <a:gd name="connsiteX16" fmla="*/ 98463 w 156432"/>
                    <a:gd name="connsiteY16" fmla="*/ 372172 h 735788"/>
                    <a:gd name="connsiteX17" fmla="*/ 122275 w 156432"/>
                    <a:gd name="connsiteY17" fmla="*/ 249935 h 735788"/>
                    <a:gd name="connsiteX18" fmla="*/ 155613 w 156432"/>
                    <a:gd name="connsiteY18" fmla="*/ 86422 h 735788"/>
                    <a:gd name="connsiteX19" fmla="*/ 146088 w 156432"/>
                    <a:gd name="connsiteY19" fmla="*/ 697 h 73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6432" h="735788">
                      <a:moveTo>
                        <a:pt x="146088" y="697"/>
                      </a:moveTo>
                      <a:cubicBezTo>
                        <a:pt x="141326" y="8370"/>
                        <a:pt x="128625" y="118702"/>
                        <a:pt x="127038" y="132460"/>
                      </a:cubicBezTo>
                      <a:cubicBezTo>
                        <a:pt x="125451" y="146218"/>
                        <a:pt x="140267" y="65520"/>
                        <a:pt x="136563" y="83247"/>
                      </a:cubicBezTo>
                      <a:cubicBezTo>
                        <a:pt x="132859" y="100974"/>
                        <a:pt x="107459" y="219772"/>
                        <a:pt x="104813" y="238822"/>
                      </a:cubicBezTo>
                      <a:cubicBezTo>
                        <a:pt x="102167" y="257872"/>
                        <a:pt x="119894" y="189610"/>
                        <a:pt x="120688" y="197547"/>
                      </a:cubicBezTo>
                      <a:cubicBezTo>
                        <a:pt x="121482" y="205484"/>
                        <a:pt x="115925" y="258930"/>
                        <a:pt x="109575" y="286447"/>
                      </a:cubicBezTo>
                      <a:cubicBezTo>
                        <a:pt x="103225" y="313964"/>
                        <a:pt x="84440" y="354710"/>
                        <a:pt x="82588" y="362647"/>
                      </a:cubicBezTo>
                      <a:cubicBezTo>
                        <a:pt x="80736" y="370585"/>
                        <a:pt x="104813" y="309995"/>
                        <a:pt x="98463" y="334072"/>
                      </a:cubicBezTo>
                      <a:cubicBezTo>
                        <a:pt x="92113" y="358149"/>
                        <a:pt x="50838" y="484356"/>
                        <a:pt x="44488" y="507110"/>
                      </a:cubicBezTo>
                      <a:cubicBezTo>
                        <a:pt x="38138" y="529864"/>
                        <a:pt x="63538" y="461337"/>
                        <a:pt x="60363" y="470597"/>
                      </a:cubicBezTo>
                      <a:cubicBezTo>
                        <a:pt x="57188" y="479857"/>
                        <a:pt x="30465" y="546268"/>
                        <a:pt x="25438" y="562672"/>
                      </a:cubicBezTo>
                      <a:cubicBezTo>
                        <a:pt x="20411" y="579076"/>
                        <a:pt x="32846" y="551295"/>
                        <a:pt x="30200" y="569022"/>
                      </a:cubicBezTo>
                      <a:cubicBezTo>
                        <a:pt x="27554" y="586749"/>
                        <a:pt x="14590" y="641254"/>
                        <a:pt x="9563" y="669035"/>
                      </a:cubicBezTo>
                      <a:cubicBezTo>
                        <a:pt x="4536" y="696816"/>
                        <a:pt x="-491" y="737827"/>
                        <a:pt x="38" y="735710"/>
                      </a:cubicBezTo>
                      <a:cubicBezTo>
                        <a:pt x="567" y="733593"/>
                        <a:pt x="7446" y="684381"/>
                        <a:pt x="12738" y="656335"/>
                      </a:cubicBezTo>
                      <a:cubicBezTo>
                        <a:pt x="18030" y="628289"/>
                        <a:pt x="17500" y="614796"/>
                        <a:pt x="31788" y="567435"/>
                      </a:cubicBezTo>
                      <a:cubicBezTo>
                        <a:pt x="46076" y="520074"/>
                        <a:pt x="83382" y="425089"/>
                        <a:pt x="98463" y="372172"/>
                      </a:cubicBezTo>
                      <a:cubicBezTo>
                        <a:pt x="113544" y="319255"/>
                        <a:pt x="112750" y="297560"/>
                        <a:pt x="122275" y="249935"/>
                      </a:cubicBezTo>
                      <a:cubicBezTo>
                        <a:pt x="131800" y="202310"/>
                        <a:pt x="152173" y="122405"/>
                        <a:pt x="155613" y="86422"/>
                      </a:cubicBezTo>
                      <a:cubicBezTo>
                        <a:pt x="159053" y="50439"/>
                        <a:pt x="150850" y="-6976"/>
                        <a:pt x="146088" y="6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" name="フリーフォーム: 図形 140">
                  <a:extLst>
                    <a:ext uri="{FF2B5EF4-FFF2-40B4-BE49-F238E27FC236}">
                      <a16:creationId xmlns:a16="http://schemas.microsoft.com/office/drawing/2014/main" id="{615666EE-397C-4629-A786-D9F884090CAE}"/>
                    </a:ext>
                  </a:extLst>
                </p:cNvPr>
                <p:cNvSpPr/>
                <p:nvPr/>
              </p:nvSpPr>
              <p:spPr>
                <a:xfrm>
                  <a:off x="6249787" y="2896915"/>
                  <a:ext cx="204882" cy="919510"/>
                </a:xfrm>
                <a:custGeom>
                  <a:avLst/>
                  <a:gdLst>
                    <a:gd name="connsiteX0" fmla="*/ 200226 w 204882"/>
                    <a:gd name="connsiteY0" fmla="*/ 273 h 919510"/>
                    <a:gd name="connsiteX1" fmla="*/ 190701 w 204882"/>
                    <a:gd name="connsiteY1" fmla="*/ 130448 h 919510"/>
                    <a:gd name="connsiteX2" fmla="*/ 198638 w 204882"/>
                    <a:gd name="connsiteY2" fmla="*/ 117748 h 919510"/>
                    <a:gd name="connsiteX3" fmla="*/ 168476 w 204882"/>
                    <a:gd name="connsiteY3" fmla="*/ 255860 h 919510"/>
                    <a:gd name="connsiteX4" fmla="*/ 154188 w 204882"/>
                    <a:gd name="connsiteY4" fmla="*/ 359048 h 919510"/>
                    <a:gd name="connsiteX5" fmla="*/ 152601 w 204882"/>
                    <a:gd name="connsiteY5" fmla="*/ 357460 h 919510"/>
                    <a:gd name="connsiteX6" fmla="*/ 114501 w 204882"/>
                    <a:gd name="connsiteY6" fmla="*/ 466998 h 919510"/>
                    <a:gd name="connsiteX7" fmla="*/ 84338 w 204882"/>
                    <a:gd name="connsiteY7" fmla="*/ 560660 h 919510"/>
                    <a:gd name="connsiteX8" fmla="*/ 87513 w 204882"/>
                    <a:gd name="connsiteY8" fmla="*/ 557485 h 919510"/>
                    <a:gd name="connsiteX9" fmla="*/ 66876 w 204882"/>
                    <a:gd name="connsiteY9" fmla="*/ 665435 h 919510"/>
                    <a:gd name="connsiteX10" fmla="*/ 60526 w 204882"/>
                    <a:gd name="connsiteY10" fmla="*/ 719410 h 919510"/>
                    <a:gd name="connsiteX11" fmla="*/ 35126 w 204882"/>
                    <a:gd name="connsiteY11" fmla="*/ 781323 h 919510"/>
                    <a:gd name="connsiteX12" fmla="*/ 8138 w 204882"/>
                    <a:gd name="connsiteY12" fmla="*/ 865460 h 919510"/>
                    <a:gd name="connsiteX13" fmla="*/ 201 w 204882"/>
                    <a:gd name="connsiteY13" fmla="*/ 919435 h 919510"/>
                    <a:gd name="connsiteX14" fmla="*/ 14488 w 204882"/>
                    <a:gd name="connsiteY14" fmla="*/ 854348 h 919510"/>
                    <a:gd name="connsiteX15" fmla="*/ 74813 w 204882"/>
                    <a:gd name="connsiteY15" fmla="*/ 671785 h 919510"/>
                    <a:gd name="connsiteX16" fmla="*/ 171651 w 204882"/>
                    <a:gd name="connsiteY16" fmla="*/ 343173 h 919510"/>
                    <a:gd name="connsiteX17" fmla="*/ 176413 w 204882"/>
                    <a:gd name="connsiteY17" fmla="*/ 220935 h 919510"/>
                    <a:gd name="connsiteX18" fmla="*/ 203401 w 204882"/>
                    <a:gd name="connsiteY18" fmla="*/ 98698 h 919510"/>
                    <a:gd name="connsiteX19" fmla="*/ 200226 w 204882"/>
                    <a:gd name="connsiteY19" fmla="*/ 273 h 91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82" h="919510">
                      <a:moveTo>
                        <a:pt x="200226" y="273"/>
                      </a:moveTo>
                      <a:cubicBezTo>
                        <a:pt x="198109" y="5565"/>
                        <a:pt x="190966" y="110869"/>
                        <a:pt x="190701" y="130448"/>
                      </a:cubicBezTo>
                      <a:cubicBezTo>
                        <a:pt x="190436" y="150027"/>
                        <a:pt x="202342" y="96846"/>
                        <a:pt x="198638" y="117748"/>
                      </a:cubicBezTo>
                      <a:cubicBezTo>
                        <a:pt x="194934" y="138650"/>
                        <a:pt x="175884" y="215643"/>
                        <a:pt x="168476" y="255860"/>
                      </a:cubicBezTo>
                      <a:cubicBezTo>
                        <a:pt x="161068" y="296077"/>
                        <a:pt x="156834" y="342115"/>
                        <a:pt x="154188" y="359048"/>
                      </a:cubicBezTo>
                      <a:cubicBezTo>
                        <a:pt x="151542" y="375981"/>
                        <a:pt x="159215" y="339469"/>
                        <a:pt x="152601" y="357460"/>
                      </a:cubicBezTo>
                      <a:cubicBezTo>
                        <a:pt x="145987" y="375451"/>
                        <a:pt x="125878" y="433131"/>
                        <a:pt x="114501" y="466998"/>
                      </a:cubicBezTo>
                      <a:cubicBezTo>
                        <a:pt x="103124" y="500865"/>
                        <a:pt x="88836" y="545579"/>
                        <a:pt x="84338" y="560660"/>
                      </a:cubicBezTo>
                      <a:cubicBezTo>
                        <a:pt x="79840" y="575741"/>
                        <a:pt x="90423" y="540023"/>
                        <a:pt x="87513" y="557485"/>
                      </a:cubicBezTo>
                      <a:cubicBezTo>
                        <a:pt x="84603" y="574947"/>
                        <a:pt x="71374" y="638448"/>
                        <a:pt x="66876" y="665435"/>
                      </a:cubicBezTo>
                      <a:cubicBezTo>
                        <a:pt x="62378" y="692422"/>
                        <a:pt x="65818" y="700095"/>
                        <a:pt x="60526" y="719410"/>
                      </a:cubicBezTo>
                      <a:cubicBezTo>
                        <a:pt x="55234" y="738725"/>
                        <a:pt x="43857" y="756981"/>
                        <a:pt x="35126" y="781323"/>
                      </a:cubicBezTo>
                      <a:cubicBezTo>
                        <a:pt x="26395" y="805665"/>
                        <a:pt x="13959" y="842441"/>
                        <a:pt x="8138" y="865460"/>
                      </a:cubicBezTo>
                      <a:cubicBezTo>
                        <a:pt x="2317" y="888479"/>
                        <a:pt x="-857" y="921287"/>
                        <a:pt x="201" y="919435"/>
                      </a:cubicBezTo>
                      <a:cubicBezTo>
                        <a:pt x="1259" y="917583"/>
                        <a:pt x="2053" y="895623"/>
                        <a:pt x="14488" y="854348"/>
                      </a:cubicBezTo>
                      <a:cubicBezTo>
                        <a:pt x="26923" y="813073"/>
                        <a:pt x="48619" y="756981"/>
                        <a:pt x="74813" y="671785"/>
                      </a:cubicBezTo>
                      <a:cubicBezTo>
                        <a:pt x="101007" y="586589"/>
                        <a:pt x="154718" y="418315"/>
                        <a:pt x="171651" y="343173"/>
                      </a:cubicBezTo>
                      <a:cubicBezTo>
                        <a:pt x="188584" y="268031"/>
                        <a:pt x="171121" y="261681"/>
                        <a:pt x="176413" y="220935"/>
                      </a:cubicBezTo>
                      <a:cubicBezTo>
                        <a:pt x="181705" y="180189"/>
                        <a:pt x="199432" y="129654"/>
                        <a:pt x="203401" y="98698"/>
                      </a:cubicBezTo>
                      <a:cubicBezTo>
                        <a:pt x="207370" y="67742"/>
                        <a:pt x="202343" y="-5019"/>
                        <a:pt x="200226" y="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3A5F2437-81D2-4D85-ADC3-2A362F90AF15}"/>
                    </a:ext>
                  </a:extLst>
                </p:cNvPr>
                <p:cNvSpPr/>
                <p:nvPr/>
              </p:nvSpPr>
              <p:spPr>
                <a:xfrm>
                  <a:off x="6684609" y="2535231"/>
                  <a:ext cx="129254" cy="542981"/>
                </a:xfrm>
                <a:custGeom>
                  <a:avLst/>
                  <a:gdLst>
                    <a:gd name="connsiteX0" fmla="*/ 128941 w 129254"/>
                    <a:gd name="connsiteY0" fmla="*/ 7 h 542981"/>
                    <a:gd name="connsiteX1" fmla="*/ 65441 w 129254"/>
                    <a:gd name="connsiteY1" fmla="*/ 95257 h 542981"/>
                    <a:gd name="connsiteX2" fmla="*/ 59091 w 129254"/>
                    <a:gd name="connsiteY2" fmla="*/ 200032 h 542981"/>
                    <a:gd name="connsiteX3" fmla="*/ 65441 w 129254"/>
                    <a:gd name="connsiteY3" fmla="*/ 155582 h 542981"/>
                    <a:gd name="connsiteX4" fmla="*/ 43216 w 129254"/>
                    <a:gd name="connsiteY4" fmla="*/ 266707 h 542981"/>
                    <a:gd name="connsiteX5" fmla="*/ 1941 w 129254"/>
                    <a:gd name="connsiteY5" fmla="*/ 427044 h 542981"/>
                    <a:gd name="connsiteX6" fmla="*/ 25754 w 129254"/>
                    <a:gd name="connsiteY6" fmla="*/ 260357 h 542981"/>
                    <a:gd name="connsiteX7" fmla="*/ 3529 w 129254"/>
                    <a:gd name="connsiteY7" fmla="*/ 481019 h 542981"/>
                    <a:gd name="connsiteX8" fmla="*/ 1941 w 129254"/>
                    <a:gd name="connsiteY8" fmla="*/ 542932 h 542981"/>
                    <a:gd name="connsiteX9" fmla="*/ 1941 w 129254"/>
                    <a:gd name="connsiteY9" fmla="*/ 474669 h 542981"/>
                    <a:gd name="connsiteX10" fmla="*/ 27341 w 129254"/>
                    <a:gd name="connsiteY10" fmla="*/ 260357 h 542981"/>
                    <a:gd name="connsiteX11" fmla="*/ 47979 w 129254"/>
                    <a:gd name="connsiteY11" fmla="*/ 230194 h 542981"/>
                    <a:gd name="connsiteX12" fmla="*/ 44804 w 129254"/>
                    <a:gd name="connsiteY12" fmla="*/ 174632 h 542981"/>
                    <a:gd name="connsiteX13" fmla="*/ 28929 w 129254"/>
                    <a:gd name="connsiteY13" fmla="*/ 134944 h 542981"/>
                    <a:gd name="connsiteX14" fmla="*/ 35279 w 129254"/>
                    <a:gd name="connsiteY14" fmla="*/ 100019 h 542981"/>
                    <a:gd name="connsiteX15" fmla="*/ 128941 w 129254"/>
                    <a:gd name="connsiteY15" fmla="*/ 7 h 54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9254" h="542981">
                      <a:moveTo>
                        <a:pt x="128941" y="7"/>
                      </a:moveTo>
                      <a:cubicBezTo>
                        <a:pt x="133968" y="-787"/>
                        <a:pt x="77083" y="61920"/>
                        <a:pt x="65441" y="95257"/>
                      </a:cubicBezTo>
                      <a:cubicBezTo>
                        <a:pt x="53799" y="128594"/>
                        <a:pt x="59091" y="189978"/>
                        <a:pt x="59091" y="200032"/>
                      </a:cubicBezTo>
                      <a:cubicBezTo>
                        <a:pt x="59091" y="210086"/>
                        <a:pt x="68087" y="144469"/>
                        <a:pt x="65441" y="155582"/>
                      </a:cubicBezTo>
                      <a:cubicBezTo>
                        <a:pt x="62795" y="166695"/>
                        <a:pt x="53799" y="221463"/>
                        <a:pt x="43216" y="266707"/>
                      </a:cubicBezTo>
                      <a:cubicBezTo>
                        <a:pt x="32633" y="311951"/>
                        <a:pt x="4851" y="428102"/>
                        <a:pt x="1941" y="427044"/>
                      </a:cubicBezTo>
                      <a:cubicBezTo>
                        <a:pt x="-969" y="425986"/>
                        <a:pt x="25489" y="251361"/>
                        <a:pt x="25754" y="260357"/>
                      </a:cubicBezTo>
                      <a:cubicBezTo>
                        <a:pt x="26019" y="269353"/>
                        <a:pt x="7498" y="433923"/>
                        <a:pt x="3529" y="481019"/>
                      </a:cubicBezTo>
                      <a:cubicBezTo>
                        <a:pt x="-440" y="528115"/>
                        <a:pt x="2206" y="543990"/>
                        <a:pt x="1941" y="542932"/>
                      </a:cubicBezTo>
                      <a:cubicBezTo>
                        <a:pt x="1676" y="541874"/>
                        <a:pt x="-2292" y="521765"/>
                        <a:pt x="1941" y="474669"/>
                      </a:cubicBezTo>
                      <a:cubicBezTo>
                        <a:pt x="6174" y="427573"/>
                        <a:pt x="19668" y="301103"/>
                        <a:pt x="27341" y="260357"/>
                      </a:cubicBezTo>
                      <a:cubicBezTo>
                        <a:pt x="35014" y="219611"/>
                        <a:pt x="45068" y="244482"/>
                        <a:pt x="47979" y="230194"/>
                      </a:cubicBezTo>
                      <a:cubicBezTo>
                        <a:pt x="50889" y="215907"/>
                        <a:pt x="47979" y="190507"/>
                        <a:pt x="44804" y="174632"/>
                      </a:cubicBezTo>
                      <a:cubicBezTo>
                        <a:pt x="41629" y="158757"/>
                        <a:pt x="30516" y="147379"/>
                        <a:pt x="28929" y="134944"/>
                      </a:cubicBezTo>
                      <a:cubicBezTo>
                        <a:pt x="27342" y="122509"/>
                        <a:pt x="24431" y="119334"/>
                        <a:pt x="35279" y="100019"/>
                      </a:cubicBezTo>
                      <a:cubicBezTo>
                        <a:pt x="46127" y="80704"/>
                        <a:pt x="123914" y="801"/>
                        <a:pt x="12894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11C086B2-EE93-4CAF-8ACA-2B28E2952A9E}"/>
                    </a:ext>
                  </a:extLst>
                </p:cNvPr>
                <p:cNvSpPr/>
                <p:nvPr/>
              </p:nvSpPr>
              <p:spPr>
                <a:xfrm>
                  <a:off x="6650542" y="2784303"/>
                  <a:ext cx="58982" cy="372786"/>
                </a:xfrm>
                <a:custGeom>
                  <a:avLst/>
                  <a:gdLst>
                    <a:gd name="connsiteX0" fmla="*/ 51883 w 58982"/>
                    <a:gd name="connsiteY0" fmla="*/ 155747 h 372786"/>
                    <a:gd name="connsiteX1" fmla="*/ 1083 w 58982"/>
                    <a:gd name="connsiteY1" fmla="*/ 371647 h 372786"/>
                    <a:gd name="connsiteX2" fmla="*/ 20133 w 58982"/>
                    <a:gd name="connsiteY2" fmla="*/ 230360 h 372786"/>
                    <a:gd name="connsiteX3" fmla="*/ 55058 w 58982"/>
                    <a:gd name="connsiteY3" fmla="*/ 1760 h 372786"/>
                    <a:gd name="connsiteX4" fmla="*/ 51883 w 58982"/>
                    <a:gd name="connsiteY4" fmla="*/ 155747 h 37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82" h="372786">
                      <a:moveTo>
                        <a:pt x="51883" y="155747"/>
                      </a:moveTo>
                      <a:cubicBezTo>
                        <a:pt x="42887" y="217395"/>
                        <a:pt x="6375" y="359212"/>
                        <a:pt x="1083" y="371647"/>
                      </a:cubicBezTo>
                      <a:cubicBezTo>
                        <a:pt x="-4209" y="384082"/>
                        <a:pt x="11137" y="292008"/>
                        <a:pt x="20133" y="230360"/>
                      </a:cubicBezTo>
                      <a:cubicBezTo>
                        <a:pt x="29129" y="168712"/>
                        <a:pt x="49502" y="18693"/>
                        <a:pt x="55058" y="1760"/>
                      </a:cubicBezTo>
                      <a:cubicBezTo>
                        <a:pt x="60614" y="-15173"/>
                        <a:pt x="60879" y="94099"/>
                        <a:pt x="51883" y="155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フリーフォーム: 図形 234">
                  <a:extLst>
                    <a:ext uri="{FF2B5EF4-FFF2-40B4-BE49-F238E27FC236}">
                      <a16:creationId xmlns:a16="http://schemas.microsoft.com/office/drawing/2014/main" id="{5793DF65-6C9A-4C46-A6A0-CF8BE09F7EC1}"/>
                    </a:ext>
                  </a:extLst>
                </p:cNvPr>
                <p:cNvSpPr/>
                <p:nvPr/>
              </p:nvSpPr>
              <p:spPr>
                <a:xfrm>
                  <a:off x="6346717" y="2953446"/>
                  <a:ext cx="89009" cy="294943"/>
                </a:xfrm>
                <a:custGeom>
                  <a:avLst/>
                  <a:gdLst>
                    <a:gd name="connsiteX0" fmla="*/ 89008 w 89009"/>
                    <a:gd name="connsiteY0" fmla="*/ 7242 h 294943"/>
                    <a:gd name="connsiteX1" fmla="*/ 44558 w 89009"/>
                    <a:gd name="connsiteY1" fmla="*/ 216792 h 294943"/>
                    <a:gd name="connsiteX2" fmla="*/ 42971 w 89009"/>
                    <a:gd name="connsiteY2" fmla="*/ 292992 h 294943"/>
                    <a:gd name="connsiteX3" fmla="*/ 25508 w 89009"/>
                    <a:gd name="connsiteY3" fmla="*/ 266004 h 294943"/>
                    <a:gd name="connsiteX4" fmla="*/ 108 w 89009"/>
                    <a:gd name="connsiteY4" fmla="*/ 197742 h 294943"/>
                    <a:gd name="connsiteX5" fmla="*/ 17571 w 89009"/>
                    <a:gd name="connsiteY5" fmla="*/ 129479 h 294943"/>
                    <a:gd name="connsiteX6" fmla="*/ 46146 w 89009"/>
                    <a:gd name="connsiteY6" fmla="*/ 56454 h 294943"/>
                    <a:gd name="connsiteX7" fmla="*/ 89008 w 89009"/>
                    <a:gd name="connsiteY7" fmla="*/ 7242 h 29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009" h="294943">
                      <a:moveTo>
                        <a:pt x="89008" y="7242"/>
                      </a:moveTo>
                      <a:cubicBezTo>
                        <a:pt x="88743" y="33965"/>
                        <a:pt x="52231" y="169167"/>
                        <a:pt x="44558" y="216792"/>
                      </a:cubicBezTo>
                      <a:cubicBezTo>
                        <a:pt x="36885" y="264417"/>
                        <a:pt x="46146" y="284790"/>
                        <a:pt x="42971" y="292992"/>
                      </a:cubicBezTo>
                      <a:cubicBezTo>
                        <a:pt x="39796" y="301194"/>
                        <a:pt x="32652" y="281879"/>
                        <a:pt x="25508" y="266004"/>
                      </a:cubicBezTo>
                      <a:cubicBezTo>
                        <a:pt x="18364" y="250129"/>
                        <a:pt x="1431" y="220496"/>
                        <a:pt x="108" y="197742"/>
                      </a:cubicBezTo>
                      <a:cubicBezTo>
                        <a:pt x="-1215" y="174988"/>
                        <a:pt x="9898" y="153027"/>
                        <a:pt x="17571" y="129479"/>
                      </a:cubicBezTo>
                      <a:cubicBezTo>
                        <a:pt x="25244" y="105931"/>
                        <a:pt x="35563" y="78150"/>
                        <a:pt x="46146" y="56454"/>
                      </a:cubicBezTo>
                      <a:cubicBezTo>
                        <a:pt x="56729" y="34758"/>
                        <a:pt x="89273" y="-19481"/>
                        <a:pt x="89008" y="72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フリーフォーム: 図形 235">
                  <a:extLst>
                    <a:ext uri="{FF2B5EF4-FFF2-40B4-BE49-F238E27FC236}">
                      <a16:creationId xmlns:a16="http://schemas.microsoft.com/office/drawing/2014/main" id="{BB334DAA-5F67-4801-958C-0D3BFC9D24E8}"/>
                    </a:ext>
                  </a:extLst>
                </p:cNvPr>
                <p:cNvSpPr/>
                <p:nvPr/>
              </p:nvSpPr>
              <p:spPr>
                <a:xfrm>
                  <a:off x="6537325" y="2952676"/>
                  <a:ext cx="140067" cy="495392"/>
                </a:xfrm>
                <a:custGeom>
                  <a:avLst/>
                  <a:gdLst>
                    <a:gd name="connsiteX0" fmla="*/ 111125 w 140067"/>
                    <a:gd name="connsiteY0" fmla="*/ 74 h 495392"/>
                    <a:gd name="connsiteX1" fmla="*/ 106363 w 140067"/>
                    <a:gd name="connsiteY1" fmla="*/ 139774 h 495392"/>
                    <a:gd name="connsiteX2" fmla="*/ 25400 w 140067"/>
                    <a:gd name="connsiteY2" fmla="*/ 160412 h 495392"/>
                    <a:gd name="connsiteX3" fmla="*/ 82550 w 140067"/>
                    <a:gd name="connsiteY3" fmla="*/ 130249 h 495392"/>
                    <a:gd name="connsiteX4" fmla="*/ 76200 w 140067"/>
                    <a:gd name="connsiteY4" fmla="*/ 166762 h 495392"/>
                    <a:gd name="connsiteX5" fmla="*/ 80963 w 140067"/>
                    <a:gd name="connsiteY5" fmla="*/ 200099 h 495392"/>
                    <a:gd name="connsiteX6" fmla="*/ 77788 w 140067"/>
                    <a:gd name="connsiteY6" fmla="*/ 268362 h 495392"/>
                    <a:gd name="connsiteX7" fmla="*/ 49213 w 140067"/>
                    <a:gd name="connsiteY7" fmla="*/ 362024 h 495392"/>
                    <a:gd name="connsiteX8" fmla="*/ 38100 w 140067"/>
                    <a:gd name="connsiteY8" fmla="*/ 379487 h 495392"/>
                    <a:gd name="connsiteX9" fmla="*/ 80963 w 140067"/>
                    <a:gd name="connsiteY9" fmla="*/ 238199 h 495392"/>
                    <a:gd name="connsiteX10" fmla="*/ 66675 w 140067"/>
                    <a:gd name="connsiteY10" fmla="*/ 331862 h 495392"/>
                    <a:gd name="connsiteX11" fmla="*/ 0 w 140067"/>
                    <a:gd name="connsiteY11" fmla="*/ 495374 h 495392"/>
                    <a:gd name="connsiteX12" fmla="*/ 68263 w 140067"/>
                    <a:gd name="connsiteY12" fmla="*/ 341387 h 495392"/>
                    <a:gd name="connsiteX13" fmla="*/ 138113 w 140067"/>
                    <a:gd name="connsiteY13" fmla="*/ 160412 h 495392"/>
                    <a:gd name="connsiteX14" fmla="*/ 111125 w 140067"/>
                    <a:gd name="connsiteY14" fmla="*/ 74 h 49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067" h="495392">
                      <a:moveTo>
                        <a:pt x="111125" y="74"/>
                      </a:moveTo>
                      <a:cubicBezTo>
                        <a:pt x="105833" y="-3366"/>
                        <a:pt x="120651" y="113051"/>
                        <a:pt x="106363" y="139774"/>
                      </a:cubicBezTo>
                      <a:cubicBezTo>
                        <a:pt x="92075" y="166497"/>
                        <a:pt x="29369" y="162000"/>
                        <a:pt x="25400" y="160412"/>
                      </a:cubicBezTo>
                      <a:cubicBezTo>
                        <a:pt x="21431" y="158825"/>
                        <a:pt x="74083" y="129191"/>
                        <a:pt x="82550" y="130249"/>
                      </a:cubicBezTo>
                      <a:cubicBezTo>
                        <a:pt x="91017" y="131307"/>
                        <a:pt x="76464" y="155120"/>
                        <a:pt x="76200" y="166762"/>
                      </a:cubicBezTo>
                      <a:cubicBezTo>
                        <a:pt x="75935" y="178404"/>
                        <a:pt x="80698" y="183166"/>
                        <a:pt x="80963" y="200099"/>
                      </a:cubicBezTo>
                      <a:cubicBezTo>
                        <a:pt x="81228" y="217032"/>
                        <a:pt x="83080" y="241375"/>
                        <a:pt x="77788" y="268362"/>
                      </a:cubicBezTo>
                      <a:cubicBezTo>
                        <a:pt x="72496" y="295350"/>
                        <a:pt x="55828" y="343503"/>
                        <a:pt x="49213" y="362024"/>
                      </a:cubicBezTo>
                      <a:cubicBezTo>
                        <a:pt x="42598" y="380545"/>
                        <a:pt x="32808" y="400124"/>
                        <a:pt x="38100" y="379487"/>
                      </a:cubicBezTo>
                      <a:cubicBezTo>
                        <a:pt x="43392" y="358850"/>
                        <a:pt x="76200" y="246137"/>
                        <a:pt x="80963" y="238199"/>
                      </a:cubicBezTo>
                      <a:cubicBezTo>
                        <a:pt x="85725" y="230262"/>
                        <a:pt x="80169" y="289000"/>
                        <a:pt x="66675" y="331862"/>
                      </a:cubicBezTo>
                      <a:cubicBezTo>
                        <a:pt x="53181" y="374725"/>
                        <a:pt x="-265" y="493787"/>
                        <a:pt x="0" y="495374"/>
                      </a:cubicBezTo>
                      <a:cubicBezTo>
                        <a:pt x="265" y="496962"/>
                        <a:pt x="45244" y="397214"/>
                        <a:pt x="68263" y="341387"/>
                      </a:cubicBezTo>
                      <a:cubicBezTo>
                        <a:pt x="91282" y="285560"/>
                        <a:pt x="128059" y="213064"/>
                        <a:pt x="138113" y="160412"/>
                      </a:cubicBezTo>
                      <a:cubicBezTo>
                        <a:pt x="148167" y="107760"/>
                        <a:pt x="116417" y="3514"/>
                        <a:pt x="111125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3" name="フリーフォーム: 図形 242">
                  <a:extLst>
                    <a:ext uri="{FF2B5EF4-FFF2-40B4-BE49-F238E27FC236}">
                      <a16:creationId xmlns:a16="http://schemas.microsoft.com/office/drawing/2014/main" id="{51415BF6-5E06-49A4-A638-28B83F5AB43B}"/>
                    </a:ext>
                  </a:extLst>
                </p:cNvPr>
                <p:cNvSpPr/>
                <p:nvPr/>
              </p:nvSpPr>
              <p:spPr>
                <a:xfrm>
                  <a:off x="6447260" y="3058756"/>
                  <a:ext cx="84873" cy="179951"/>
                </a:xfrm>
                <a:custGeom>
                  <a:avLst/>
                  <a:gdLst>
                    <a:gd name="connsiteX0" fmla="*/ 83715 w 84873"/>
                    <a:gd name="connsiteY0" fmla="*/ 3532 h 179951"/>
                    <a:gd name="connsiteX1" fmla="*/ 1165 w 84873"/>
                    <a:gd name="connsiteY1" fmla="*/ 178157 h 179951"/>
                    <a:gd name="connsiteX2" fmla="*/ 36090 w 84873"/>
                    <a:gd name="connsiteY2" fmla="*/ 92432 h 179951"/>
                    <a:gd name="connsiteX3" fmla="*/ 48790 w 84873"/>
                    <a:gd name="connsiteY3" fmla="*/ 62269 h 179951"/>
                    <a:gd name="connsiteX4" fmla="*/ 83715 w 84873"/>
                    <a:gd name="connsiteY4" fmla="*/ 3532 h 17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73" h="179951">
                      <a:moveTo>
                        <a:pt x="83715" y="3532"/>
                      </a:moveTo>
                      <a:cubicBezTo>
                        <a:pt x="75777" y="22847"/>
                        <a:pt x="9102" y="163340"/>
                        <a:pt x="1165" y="178157"/>
                      </a:cubicBezTo>
                      <a:cubicBezTo>
                        <a:pt x="-6773" y="192974"/>
                        <a:pt x="28152" y="111747"/>
                        <a:pt x="36090" y="92432"/>
                      </a:cubicBezTo>
                      <a:cubicBezTo>
                        <a:pt x="44027" y="73117"/>
                        <a:pt x="41117" y="74704"/>
                        <a:pt x="48790" y="62269"/>
                      </a:cubicBezTo>
                      <a:cubicBezTo>
                        <a:pt x="56463" y="49834"/>
                        <a:pt x="91653" y="-15783"/>
                        <a:pt x="83715" y="35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6BD19ADB-B70F-445E-AE06-ED82497E54BB}"/>
                    </a:ext>
                  </a:extLst>
                </p:cNvPr>
                <p:cNvSpPr/>
                <p:nvPr/>
              </p:nvSpPr>
              <p:spPr>
                <a:xfrm>
                  <a:off x="6397158" y="3049572"/>
                  <a:ext cx="122779" cy="385998"/>
                </a:xfrm>
                <a:custGeom>
                  <a:avLst/>
                  <a:gdLst>
                    <a:gd name="connsiteX0" fmla="*/ 56030 w 122779"/>
                    <a:gd name="connsiteY0" fmla="*/ 16 h 385998"/>
                    <a:gd name="connsiteX1" fmla="*/ 32217 w 122779"/>
                    <a:gd name="connsiteY1" fmla="*/ 127016 h 385998"/>
                    <a:gd name="connsiteX2" fmla="*/ 60792 w 122779"/>
                    <a:gd name="connsiteY2" fmla="*/ 85741 h 385998"/>
                    <a:gd name="connsiteX3" fmla="*/ 106830 w 122779"/>
                    <a:gd name="connsiteY3" fmla="*/ 65103 h 385998"/>
                    <a:gd name="connsiteX4" fmla="*/ 122705 w 122779"/>
                    <a:gd name="connsiteY4" fmla="*/ 114316 h 385998"/>
                    <a:gd name="connsiteX5" fmla="*/ 113180 w 122779"/>
                    <a:gd name="connsiteY5" fmla="*/ 117491 h 385998"/>
                    <a:gd name="connsiteX6" fmla="*/ 56030 w 122779"/>
                    <a:gd name="connsiteY6" fmla="*/ 142891 h 385998"/>
                    <a:gd name="connsiteX7" fmla="*/ 84605 w 122779"/>
                    <a:gd name="connsiteY7" fmla="*/ 180991 h 385998"/>
                    <a:gd name="connsiteX8" fmla="*/ 44917 w 122779"/>
                    <a:gd name="connsiteY8" fmla="*/ 149241 h 385998"/>
                    <a:gd name="connsiteX9" fmla="*/ 29042 w 122779"/>
                    <a:gd name="connsiteY9" fmla="*/ 192103 h 385998"/>
                    <a:gd name="connsiteX10" fmla="*/ 68730 w 122779"/>
                    <a:gd name="connsiteY10" fmla="*/ 260366 h 385998"/>
                    <a:gd name="connsiteX11" fmla="*/ 73492 w 122779"/>
                    <a:gd name="connsiteY11" fmla="*/ 296878 h 385998"/>
                    <a:gd name="connsiteX12" fmla="*/ 78255 w 122779"/>
                    <a:gd name="connsiteY12" fmla="*/ 385778 h 385998"/>
                    <a:gd name="connsiteX13" fmla="*/ 71905 w 122779"/>
                    <a:gd name="connsiteY13" fmla="*/ 319103 h 385998"/>
                    <a:gd name="connsiteX14" fmla="*/ 6817 w 122779"/>
                    <a:gd name="connsiteY14" fmla="*/ 227028 h 385998"/>
                    <a:gd name="connsiteX15" fmla="*/ 6817 w 122779"/>
                    <a:gd name="connsiteY15" fmla="*/ 136541 h 385998"/>
                    <a:gd name="connsiteX16" fmla="*/ 56030 w 122779"/>
                    <a:gd name="connsiteY16" fmla="*/ 16 h 385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779" h="385998">
                      <a:moveTo>
                        <a:pt x="56030" y="16"/>
                      </a:moveTo>
                      <a:cubicBezTo>
                        <a:pt x="60263" y="-1571"/>
                        <a:pt x="31423" y="112729"/>
                        <a:pt x="32217" y="127016"/>
                      </a:cubicBezTo>
                      <a:cubicBezTo>
                        <a:pt x="33011" y="141303"/>
                        <a:pt x="48357" y="96060"/>
                        <a:pt x="60792" y="85741"/>
                      </a:cubicBezTo>
                      <a:cubicBezTo>
                        <a:pt x="73227" y="75422"/>
                        <a:pt x="96511" y="60341"/>
                        <a:pt x="106830" y="65103"/>
                      </a:cubicBezTo>
                      <a:cubicBezTo>
                        <a:pt x="117149" y="69865"/>
                        <a:pt x="121647" y="105585"/>
                        <a:pt x="122705" y="114316"/>
                      </a:cubicBezTo>
                      <a:cubicBezTo>
                        <a:pt x="123763" y="123047"/>
                        <a:pt x="113180" y="117491"/>
                        <a:pt x="113180" y="117491"/>
                      </a:cubicBezTo>
                      <a:cubicBezTo>
                        <a:pt x="102068" y="122253"/>
                        <a:pt x="60793" y="132308"/>
                        <a:pt x="56030" y="142891"/>
                      </a:cubicBezTo>
                      <a:cubicBezTo>
                        <a:pt x="51267" y="153474"/>
                        <a:pt x="86457" y="179933"/>
                        <a:pt x="84605" y="180991"/>
                      </a:cubicBezTo>
                      <a:cubicBezTo>
                        <a:pt x="82753" y="182049"/>
                        <a:pt x="54177" y="147389"/>
                        <a:pt x="44917" y="149241"/>
                      </a:cubicBezTo>
                      <a:cubicBezTo>
                        <a:pt x="35657" y="151093"/>
                        <a:pt x="25073" y="173582"/>
                        <a:pt x="29042" y="192103"/>
                      </a:cubicBezTo>
                      <a:cubicBezTo>
                        <a:pt x="33011" y="210624"/>
                        <a:pt x="61322" y="242904"/>
                        <a:pt x="68730" y="260366"/>
                      </a:cubicBezTo>
                      <a:cubicBezTo>
                        <a:pt x="76138" y="277828"/>
                        <a:pt x="71905" y="275976"/>
                        <a:pt x="73492" y="296878"/>
                      </a:cubicBezTo>
                      <a:cubicBezTo>
                        <a:pt x="75079" y="317780"/>
                        <a:pt x="78519" y="382074"/>
                        <a:pt x="78255" y="385778"/>
                      </a:cubicBezTo>
                      <a:cubicBezTo>
                        <a:pt x="77991" y="389482"/>
                        <a:pt x="83811" y="345561"/>
                        <a:pt x="71905" y="319103"/>
                      </a:cubicBezTo>
                      <a:cubicBezTo>
                        <a:pt x="59999" y="292645"/>
                        <a:pt x="17665" y="257455"/>
                        <a:pt x="6817" y="227028"/>
                      </a:cubicBezTo>
                      <a:cubicBezTo>
                        <a:pt x="-4031" y="196601"/>
                        <a:pt x="-327" y="172524"/>
                        <a:pt x="6817" y="136541"/>
                      </a:cubicBezTo>
                      <a:cubicBezTo>
                        <a:pt x="13961" y="100558"/>
                        <a:pt x="51797" y="1603"/>
                        <a:pt x="56030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0D7A734F-3DB8-43C5-98A6-BE011EEEAD4A}"/>
                    </a:ext>
                  </a:extLst>
                </p:cNvPr>
                <p:cNvSpPr/>
                <p:nvPr/>
              </p:nvSpPr>
              <p:spPr>
                <a:xfrm>
                  <a:off x="6532429" y="3242961"/>
                  <a:ext cx="93910" cy="242387"/>
                </a:xfrm>
                <a:custGeom>
                  <a:avLst/>
                  <a:gdLst>
                    <a:gd name="connsiteX0" fmla="*/ 93796 w 93910"/>
                    <a:gd name="connsiteY0" fmla="*/ 302 h 242387"/>
                    <a:gd name="connsiteX1" fmla="*/ 52521 w 93910"/>
                    <a:gd name="connsiteY1" fmla="*/ 147939 h 242387"/>
                    <a:gd name="connsiteX2" fmla="*/ 134 w 93910"/>
                    <a:gd name="connsiteY2" fmla="*/ 241602 h 242387"/>
                    <a:gd name="connsiteX3" fmla="*/ 36646 w 93910"/>
                    <a:gd name="connsiteY3" fmla="*/ 97139 h 242387"/>
                    <a:gd name="connsiteX4" fmla="*/ 11246 w 93910"/>
                    <a:gd name="connsiteY4" fmla="*/ 190802 h 242387"/>
                    <a:gd name="connsiteX5" fmla="*/ 39821 w 93910"/>
                    <a:gd name="connsiteY5" fmla="*/ 111427 h 242387"/>
                    <a:gd name="connsiteX6" fmla="*/ 93796 w 93910"/>
                    <a:gd name="connsiteY6" fmla="*/ 302 h 24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910" h="242387">
                      <a:moveTo>
                        <a:pt x="93796" y="302"/>
                      </a:moveTo>
                      <a:cubicBezTo>
                        <a:pt x="95913" y="6387"/>
                        <a:pt x="68131" y="107722"/>
                        <a:pt x="52521" y="147939"/>
                      </a:cubicBezTo>
                      <a:cubicBezTo>
                        <a:pt x="36911" y="188156"/>
                        <a:pt x="2780" y="250069"/>
                        <a:pt x="134" y="241602"/>
                      </a:cubicBezTo>
                      <a:cubicBezTo>
                        <a:pt x="-2512" y="233135"/>
                        <a:pt x="34794" y="105606"/>
                        <a:pt x="36646" y="97139"/>
                      </a:cubicBezTo>
                      <a:cubicBezTo>
                        <a:pt x="38498" y="88672"/>
                        <a:pt x="10717" y="188421"/>
                        <a:pt x="11246" y="190802"/>
                      </a:cubicBezTo>
                      <a:cubicBezTo>
                        <a:pt x="11775" y="193183"/>
                        <a:pt x="28444" y="141325"/>
                        <a:pt x="39821" y="111427"/>
                      </a:cubicBezTo>
                      <a:cubicBezTo>
                        <a:pt x="51198" y="81529"/>
                        <a:pt x="91679" y="-5783"/>
                        <a:pt x="93796" y="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3B37E879-3FC2-4F8E-A9C9-5D9D0E2519D7}"/>
                    </a:ext>
                  </a:extLst>
                </p:cNvPr>
                <p:cNvSpPr/>
                <p:nvPr/>
              </p:nvSpPr>
              <p:spPr>
                <a:xfrm>
                  <a:off x="6785586" y="2519499"/>
                  <a:ext cx="344422" cy="33220"/>
                </a:xfrm>
                <a:custGeom>
                  <a:avLst/>
                  <a:gdLst>
                    <a:gd name="connsiteX0" fmla="*/ 343877 w 344422"/>
                    <a:gd name="connsiteY0" fmla="*/ 31614 h 33220"/>
                    <a:gd name="connsiteX1" fmla="*/ 207352 w 344422"/>
                    <a:gd name="connsiteY1" fmla="*/ 15739 h 33220"/>
                    <a:gd name="connsiteX2" fmla="*/ 256564 w 344422"/>
                    <a:gd name="connsiteY2" fmla="*/ 33201 h 33220"/>
                    <a:gd name="connsiteX3" fmla="*/ 175602 w 344422"/>
                    <a:gd name="connsiteY3" fmla="*/ 18914 h 33220"/>
                    <a:gd name="connsiteX4" fmla="*/ 118452 w 344422"/>
                    <a:gd name="connsiteY4" fmla="*/ 6214 h 33220"/>
                    <a:gd name="connsiteX5" fmla="*/ 977 w 344422"/>
                    <a:gd name="connsiteY5" fmla="*/ 1451 h 33220"/>
                    <a:gd name="connsiteX6" fmla="*/ 189889 w 344422"/>
                    <a:gd name="connsiteY6" fmla="*/ 31614 h 33220"/>
                    <a:gd name="connsiteX7" fmla="*/ 147027 w 344422"/>
                    <a:gd name="connsiteY7" fmla="*/ 22089 h 33220"/>
                    <a:gd name="connsiteX8" fmla="*/ 343877 w 344422"/>
                    <a:gd name="connsiteY8" fmla="*/ 31614 h 3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422" h="33220">
                      <a:moveTo>
                        <a:pt x="343877" y="31614"/>
                      </a:moveTo>
                      <a:cubicBezTo>
                        <a:pt x="353931" y="30556"/>
                        <a:pt x="221904" y="15475"/>
                        <a:pt x="207352" y="15739"/>
                      </a:cubicBezTo>
                      <a:cubicBezTo>
                        <a:pt x="192800" y="16003"/>
                        <a:pt x="261856" y="32672"/>
                        <a:pt x="256564" y="33201"/>
                      </a:cubicBezTo>
                      <a:cubicBezTo>
                        <a:pt x="251272" y="33730"/>
                        <a:pt x="198621" y="23412"/>
                        <a:pt x="175602" y="18914"/>
                      </a:cubicBezTo>
                      <a:cubicBezTo>
                        <a:pt x="152583" y="14416"/>
                        <a:pt x="147556" y="9124"/>
                        <a:pt x="118452" y="6214"/>
                      </a:cubicBezTo>
                      <a:cubicBezTo>
                        <a:pt x="89348" y="3304"/>
                        <a:pt x="-10929" y="-2782"/>
                        <a:pt x="977" y="1451"/>
                      </a:cubicBezTo>
                      <a:cubicBezTo>
                        <a:pt x="12883" y="5684"/>
                        <a:pt x="165547" y="28174"/>
                        <a:pt x="189889" y="31614"/>
                      </a:cubicBezTo>
                      <a:cubicBezTo>
                        <a:pt x="214231" y="35054"/>
                        <a:pt x="128771" y="24206"/>
                        <a:pt x="147027" y="22089"/>
                      </a:cubicBezTo>
                      <a:cubicBezTo>
                        <a:pt x="165283" y="19972"/>
                        <a:pt x="333823" y="32672"/>
                        <a:pt x="343877" y="31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560517A7-F03C-4A5F-B73B-DDA2DEB8848F}"/>
                    </a:ext>
                  </a:extLst>
                </p:cNvPr>
                <p:cNvSpPr/>
                <p:nvPr/>
              </p:nvSpPr>
              <p:spPr>
                <a:xfrm>
                  <a:off x="6792540" y="2538353"/>
                  <a:ext cx="372950" cy="158983"/>
                </a:xfrm>
                <a:custGeom>
                  <a:avLst/>
                  <a:gdLst>
                    <a:gd name="connsiteX0" fmla="*/ 373 w 372950"/>
                    <a:gd name="connsiteY0" fmla="*/ 60 h 158983"/>
                    <a:gd name="connsiteX1" fmla="*/ 159123 w 372950"/>
                    <a:gd name="connsiteY1" fmla="*/ 33397 h 158983"/>
                    <a:gd name="connsiteX2" fmla="*/ 174998 w 372950"/>
                    <a:gd name="connsiteY2" fmla="*/ 30222 h 158983"/>
                    <a:gd name="connsiteX3" fmla="*/ 295648 w 372950"/>
                    <a:gd name="connsiteY3" fmla="*/ 27047 h 158983"/>
                    <a:gd name="connsiteX4" fmla="*/ 340098 w 372950"/>
                    <a:gd name="connsiteY4" fmla="*/ 34985 h 158983"/>
                    <a:gd name="connsiteX5" fmla="*/ 340098 w 372950"/>
                    <a:gd name="connsiteY5" fmla="*/ 61972 h 158983"/>
                    <a:gd name="connsiteX6" fmla="*/ 349623 w 372950"/>
                    <a:gd name="connsiteY6" fmla="*/ 111185 h 158983"/>
                    <a:gd name="connsiteX7" fmla="*/ 371848 w 372950"/>
                    <a:gd name="connsiteY7" fmla="*/ 158810 h 158983"/>
                    <a:gd name="connsiteX8" fmla="*/ 365498 w 372950"/>
                    <a:gd name="connsiteY8" fmla="*/ 93722 h 158983"/>
                    <a:gd name="connsiteX9" fmla="*/ 330573 w 372950"/>
                    <a:gd name="connsiteY9" fmla="*/ 41335 h 158983"/>
                    <a:gd name="connsiteX10" fmla="*/ 268660 w 372950"/>
                    <a:gd name="connsiteY10" fmla="*/ 41335 h 158983"/>
                    <a:gd name="connsiteX11" fmla="*/ 209923 w 372950"/>
                    <a:gd name="connsiteY11" fmla="*/ 42922 h 158983"/>
                    <a:gd name="connsiteX12" fmla="*/ 373 w 372950"/>
                    <a:gd name="connsiteY12" fmla="*/ 60 h 158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2950" h="158983">
                      <a:moveTo>
                        <a:pt x="373" y="60"/>
                      </a:moveTo>
                      <a:cubicBezTo>
                        <a:pt x="-8094" y="-1527"/>
                        <a:pt x="130019" y="28370"/>
                        <a:pt x="159123" y="33397"/>
                      </a:cubicBezTo>
                      <a:cubicBezTo>
                        <a:pt x="188227" y="38424"/>
                        <a:pt x="152244" y="31280"/>
                        <a:pt x="174998" y="30222"/>
                      </a:cubicBezTo>
                      <a:cubicBezTo>
                        <a:pt x="197752" y="29164"/>
                        <a:pt x="268131" y="26253"/>
                        <a:pt x="295648" y="27047"/>
                      </a:cubicBezTo>
                      <a:cubicBezTo>
                        <a:pt x="323165" y="27841"/>
                        <a:pt x="332690" y="29164"/>
                        <a:pt x="340098" y="34985"/>
                      </a:cubicBezTo>
                      <a:cubicBezTo>
                        <a:pt x="347506" y="40806"/>
                        <a:pt x="338511" y="49272"/>
                        <a:pt x="340098" y="61972"/>
                      </a:cubicBezTo>
                      <a:cubicBezTo>
                        <a:pt x="341685" y="74672"/>
                        <a:pt x="344331" y="95045"/>
                        <a:pt x="349623" y="111185"/>
                      </a:cubicBezTo>
                      <a:cubicBezTo>
                        <a:pt x="354915" y="127325"/>
                        <a:pt x="369202" y="161720"/>
                        <a:pt x="371848" y="158810"/>
                      </a:cubicBezTo>
                      <a:cubicBezTo>
                        <a:pt x="374494" y="155900"/>
                        <a:pt x="372377" y="113301"/>
                        <a:pt x="365498" y="93722"/>
                      </a:cubicBezTo>
                      <a:cubicBezTo>
                        <a:pt x="358619" y="74143"/>
                        <a:pt x="346713" y="50066"/>
                        <a:pt x="330573" y="41335"/>
                      </a:cubicBezTo>
                      <a:cubicBezTo>
                        <a:pt x="314433" y="32604"/>
                        <a:pt x="288768" y="41071"/>
                        <a:pt x="268660" y="41335"/>
                      </a:cubicBezTo>
                      <a:cubicBezTo>
                        <a:pt x="248552" y="41600"/>
                        <a:pt x="251198" y="49537"/>
                        <a:pt x="209923" y="42922"/>
                      </a:cubicBezTo>
                      <a:cubicBezTo>
                        <a:pt x="168648" y="36307"/>
                        <a:pt x="8840" y="1647"/>
                        <a:pt x="373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F4D8612D-0A69-4F4B-9570-9D6B0997E9F7}"/>
                    </a:ext>
                  </a:extLst>
                </p:cNvPr>
                <p:cNvSpPr/>
                <p:nvPr/>
              </p:nvSpPr>
              <p:spPr>
                <a:xfrm>
                  <a:off x="6794202" y="2544349"/>
                  <a:ext cx="212376" cy="38645"/>
                </a:xfrm>
                <a:custGeom>
                  <a:avLst/>
                  <a:gdLst>
                    <a:gd name="connsiteX0" fmla="*/ 1886 w 212376"/>
                    <a:gd name="connsiteY0" fmla="*/ 414 h 38645"/>
                    <a:gd name="connsiteX1" fmla="*/ 206673 w 212376"/>
                    <a:gd name="connsiteY1" fmla="*/ 38514 h 38645"/>
                    <a:gd name="connsiteX2" fmla="*/ 151111 w 212376"/>
                    <a:gd name="connsiteY2" fmla="*/ 13114 h 38645"/>
                    <a:gd name="connsiteX3" fmla="*/ 105073 w 212376"/>
                    <a:gd name="connsiteY3" fmla="*/ 17876 h 38645"/>
                    <a:gd name="connsiteX4" fmla="*/ 1886 w 212376"/>
                    <a:gd name="connsiteY4" fmla="*/ 414 h 38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376" h="38645">
                      <a:moveTo>
                        <a:pt x="1886" y="414"/>
                      </a:moveTo>
                      <a:cubicBezTo>
                        <a:pt x="18819" y="3854"/>
                        <a:pt x="181802" y="36397"/>
                        <a:pt x="206673" y="38514"/>
                      </a:cubicBezTo>
                      <a:cubicBezTo>
                        <a:pt x="231544" y="40631"/>
                        <a:pt x="168044" y="16554"/>
                        <a:pt x="151111" y="13114"/>
                      </a:cubicBezTo>
                      <a:cubicBezTo>
                        <a:pt x="134178" y="9674"/>
                        <a:pt x="123065" y="19728"/>
                        <a:pt x="105073" y="17876"/>
                      </a:cubicBezTo>
                      <a:cubicBezTo>
                        <a:pt x="87081" y="16024"/>
                        <a:pt x="-15047" y="-3026"/>
                        <a:pt x="1886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08C40157-0442-4C5F-B0FA-2EE8B2C33079}"/>
                    </a:ext>
                  </a:extLst>
                </p:cNvPr>
                <p:cNvSpPr/>
                <p:nvPr/>
              </p:nvSpPr>
              <p:spPr>
                <a:xfrm>
                  <a:off x="6796891" y="2531786"/>
                  <a:ext cx="199229" cy="54373"/>
                </a:xfrm>
                <a:custGeom>
                  <a:avLst/>
                  <a:gdLst>
                    <a:gd name="connsiteX0" fmla="*/ 2372 w 199229"/>
                    <a:gd name="connsiteY0" fmla="*/ 277 h 54373"/>
                    <a:gd name="connsiteX1" fmla="*/ 151597 w 199229"/>
                    <a:gd name="connsiteY1" fmla="*/ 38377 h 54373"/>
                    <a:gd name="connsiteX2" fmla="*/ 75397 w 199229"/>
                    <a:gd name="connsiteY2" fmla="*/ 33614 h 54373"/>
                    <a:gd name="connsiteX3" fmla="*/ 199222 w 199229"/>
                    <a:gd name="connsiteY3" fmla="*/ 54252 h 54373"/>
                    <a:gd name="connsiteX4" fmla="*/ 69047 w 199229"/>
                    <a:gd name="connsiteY4" fmla="*/ 22502 h 54373"/>
                    <a:gd name="connsiteX5" fmla="*/ 2372 w 199229"/>
                    <a:gd name="connsiteY5" fmla="*/ 277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229" h="54373">
                      <a:moveTo>
                        <a:pt x="2372" y="277"/>
                      </a:moveTo>
                      <a:cubicBezTo>
                        <a:pt x="16130" y="2923"/>
                        <a:pt x="139426" y="32821"/>
                        <a:pt x="151597" y="38377"/>
                      </a:cubicBezTo>
                      <a:cubicBezTo>
                        <a:pt x="163768" y="43933"/>
                        <a:pt x="67460" y="30968"/>
                        <a:pt x="75397" y="33614"/>
                      </a:cubicBezTo>
                      <a:cubicBezTo>
                        <a:pt x="83334" y="36260"/>
                        <a:pt x="200280" y="56104"/>
                        <a:pt x="199222" y="54252"/>
                      </a:cubicBezTo>
                      <a:cubicBezTo>
                        <a:pt x="198164" y="52400"/>
                        <a:pt x="100268" y="30439"/>
                        <a:pt x="69047" y="22502"/>
                      </a:cubicBezTo>
                      <a:cubicBezTo>
                        <a:pt x="37826" y="14565"/>
                        <a:pt x="-11386" y="-2369"/>
                        <a:pt x="237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97B72E17-B130-4A67-8CA8-67CC5338A214}"/>
                    </a:ext>
                  </a:extLst>
                </p:cNvPr>
                <p:cNvSpPr/>
                <p:nvPr/>
              </p:nvSpPr>
              <p:spPr>
                <a:xfrm>
                  <a:off x="7153251" y="2688276"/>
                  <a:ext cx="154080" cy="277627"/>
                </a:xfrm>
                <a:custGeom>
                  <a:avLst/>
                  <a:gdLst>
                    <a:gd name="connsiteX0" fmla="*/ 24 w 154080"/>
                    <a:gd name="connsiteY0" fmla="*/ 4124 h 277627"/>
                    <a:gd name="connsiteX1" fmla="*/ 63524 w 154080"/>
                    <a:gd name="connsiteY1" fmla="*/ 75562 h 277627"/>
                    <a:gd name="connsiteX2" fmla="*/ 68287 w 154080"/>
                    <a:gd name="connsiteY2" fmla="*/ 58099 h 277627"/>
                    <a:gd name="connsiteX3" fmla="*/ 90512 w 154080"/>
                    <a:gd name="connsiteY3" fmla="*/ 116837 h 277627"/>
                    <a:gd name="connsiteX4" fmla="*/ 130199 w 154080"/>
                    <a:gd name="connsiteY4" fmla="*/ 248599 h 277627"/>
                    <a:gd name="connsiteX5" fmla="*/ 154012 w 154080"/>
                    <a:gd name="connsiteY5" fmla="*/ 273999 h 277627"/>
                    <a:gd name="connsiteX6" fmla="*/ 134962 w 154080"/>
                    <a:gd name="connsiteY6" fmla="*/ 193037 h 277627"/>
                    <a:gd name="connsiteX7" fmla="*/ 71462 w 154080"/>
                    <a:gd name="connsiteY7" fmla="*/ 27937 h 277627"/>
                    <a:gd name="connsiteX8" fmla="*/ 24 w 154080"/>
                    <a:gd name="connsiteY8" fmla="*/ 4124 h 27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80" h="277627">
                      <a:moveTo>
                        <a:pt x="24" y="4124"/>
                      </a:moveTo>
                      <a:cubicBezTo>
                        <a:pt x="-1299" y="12061"/>
                        <a:pt x="52147" y="66566"/>
                        <a:pt x="63524" y="75562"/>
                      </a:cubicBezTo>
                      <a:cubicBezTo>
                        <a:pt x="74901" y="84558"/>
                        <a:pt x="63789" y="51220"/>
                        <a:pt x="68287" y="58099"/>
                      </a:cubicBezTo>
                      <a:cubicBezTo>
                        <a:pt x="72785" y="64978"/>
                        <a:pt x="80193" y="85087"/>
                        <a:pt x="90512" y="116837"/>
                      </a:cubicBezTo>
                      <a:cubicBezTo>
                        <a:pt x="100831" y="148587"/>
                        <a:pt x="119616" y="222405"/>
                        <a:pt x="130199" y="248599"/>
                      </a:cubicBezTo>
                      <a:cubicBezTo>
                        <a:pt x="140782" y="274793"/>
                        <a:pt x="153218" y="283259"/>
                        <a:pt x="154012" y="273999"/>
                      </a:cubicBezTo>
                      <a:cubicBezTo>
                        <a:pt x="154806" y="264739"/>
                        <a:pt x="148720" y="234047"/>
                        <a:pt x="134962" y="193037"/>
                      </a:cubicBezTo>
                      <a:cubicBezTo>
                        <a:pt x="121204" y="152027"/>
                        <a:pt x="91306" y="58364"/>
                        <a:pt x="71462" y="27937"/>
                      </a:cubicBezTo>
                      <a:cubicBezTo>
                        <a:pt x="51618" y="-2490"/>
                        <a:pt x="1347" y="-3813"/>
                        <a:pt x="24" y="4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01F2DC73-B973-437D-BEF1-5E12FBDC098D}"/>
                    </a:ext>
                  </a:extLst>
                </p:cNvPr>
                <p:cNvSpPr/>
                <p:nvPr/>
              </p:nvSpPr>
              <p:spPr>
                <a:xfrm>
                  <a:off x="7180500" y="2578100"/>
                  <a:ext cx="168094" cy="384222"/>
                </a:xfrm>
                <a:custGeom>
                  <a:avLst/>
                  <a:gdLst>
                    <a:gd name="connsiteX0" fmla="*/ 2938 w 168094"/>
                    <a:gd name="connsiteY0" fmla="*/ 0 h 384222"/>
                    <a:gd name="connsiteX1" fmla="*/ 7700 w 168094"/>
                    <a:gd name="connsiteY1" fmla="*/ 79375 h 384222"/>
                    <a:gd name="connsiteX2" fmla="*/ 34688 w 168094"/>
                    <a:gd name="connsiteY2" fmla="*/ 90488 h 384222"/>
                    <a:gd name="connsiteX3" fmla="*/ 42625 w 168094"/>
                    <a:gd name="connsiteY3" fmla="*/ 103188 h 384222"/>
                    <a:gd name="connsiteX4" fmla="*/ 61675 w 168094"/>
                    <a:gd name="connsiteY4" fmla="*/ 122238 h 384222"/>
                    <a:gd name="connsiteX5" fmla="*/ 72788 w 168094"/>
                    <a:gd name="connsiteY5" fmla="*/ 142875 h 384222"/>
                    <a:gd name="connsiteX6" fmla="*/ 77550 w 168094"/>
                    <a:gd name="connsiteY6" fmla="*/ 165100 h 384222"/>
                    <a:gd name="connsiteX7" fmla="*/ 102950 w 168094"/>
                    <a:gd name="connsiteY7" fmla="*/ 195263 h 384222"/>
                    <a:gd name="connsiteX8" fmla="*/ 115650 w 168094"/>
                    <a:gd name="connsiteY8" fmla="*/ 207963 h 384222"/>
                    <a:gd name="connsiteX9" fmla="*/ 125175 w 168094"/>
                    <a:gd name="connsiteY9" fmla="*/ 250825 h 384222"/>
                    <a:gd name="connsiteX10" fmla="*/ 134700 w 168094"/>
                    <a:gd name="connsiteY10" fmla="*/ 300038 h 384222"/>
                    <a:gd name="connsiteX11" fmla="*/ 139463 w 168094"/>
                    <a:gd name="connsiteY11" fmla="*/ 288925 h 384222"/>
                    <a:gd name="connsiteX12" fmla="*/ 148988 w 168094"/>
                    <a:gd name="connsiteY12" fmla="*/ 342900 h 384222"/>
                    <a:gd name="connsiteX13" fmla="*/ 168038 w 168094"/>
                    <a:gd name="connsiteY13" fmla="*/ 384175 h 384222"/>
                    <a:gd name="connsiteX14" fmla="*/ 153750 w 168094"/>
                    <a:gd name="connsiteY14" fmla="*/ 334963 h 384222"/>
                    <a:gd name="connsiteX15" fmla="*/ 123588 w 168094"/>
                    <a:gd name="connsiteY15" fmla="*/ 233363 h 384222"/>
                    <a:gd name="connsiteX16" fmla="*/ 71200 w 168094"/>
                    <a:gd name="connsiteY16" fmla="*/ 125413 h 384222"/>
                    <a:gd name="connsiteX17" fmla="*/ 6113 w 168094"/>
                    <a:gd name="connsiteY17" fmla="*/ 77788 h 384222"/>
                    <a:gd name="connsiteX18" fmla="*/ 2938 w 168094"/>
                    <a:gd name="connsiteY18" fmla="*/ 0 h 384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8094" h="384222">
                      <a:moveTo>
                        <a:pt x="2938" y="0"/>
                      </a:moveTo>
                      <a:cubicBezTo>
                        <a:pt x="3202" y="264"/>
                        <a:pt x="2408" y="64294"/>
                        <a:pt x="7700" y="79375"/>
                      </a:cubicBezTo>
                      <a:cubicBezTo>
                        <a:pt x="12992" y="94456"/>
                        <a:pt x="28867" y="86519"/>
                        <a:pt x="34688" y="90488"/>
                      </a:cubicBezTo>
                      <a:cubicBezTo>
                        <a:pt x="40509" y="94457"/>
                        <a:pt x="38127" y="97896"/>
                        <a:pt x="42625" y="103188"/>
                      </a:cubicBezTo>
                      <a:cubicBezTo>
                        <a:pt x="47123" y="108480"/>
                        <a:pt x="56648" y="115623"/>
                        <a:pt x="61675" y="122238"/>
                      </a:cubicBezTo>
                      <a:cubicBezTo>
                        <a:pt x="66702" y="128853"/>
                        <a:pt x="70142" y="135731"/>
                        <a:pt x="72788" y="142875"/>
                      </a:cubicBezTo>
                      <a:cubicBezTo>
                        <a:pt x="75434" y="150019"/>
                        <a:pt x="72523" y="156369"/>
                        <a:pt x="77550" y="165100"/>
                      </a:cubicBezTo>
                      <a:cubicBezTo>
                        <a:pt x="82577" y="173831"/>
                        <a:pt x="96600" y="188119"/>
                        <a:pt x="102950" y="195263"/>
                      </a:cubicBezTo>
                      <a:cubicBezTo>
                        <a:pt x="109300" y="202407"/>
                        <a:pt x="111946" y="198703"/>
                        <a:pt x="115650" y="207963"/>
                      </a:cubicBezTo>
                      <a:cubicBezTo>
                        <a:pt x="119354" y="217223"/>
                        <a:pt x="122000" y="235479"/>
                        <a:pt x="125175" y="250825"/>
                      </a:cubicBezTo>
                      <a:cubicBezTo>
                        <a:pt x="128350" y="266171"/>
                        <a:pt x="132319" y="293688"/>
                        <a:pt x="134700" y="300038"/>
                      </a:cubicBezTo>
                      <a:cubicBezTo>
                        <a:pt x="137081" y="306388"/>
                        <a:pt x="137082" y="281781"/>
                        <a:pt x="139463" y="288925"/>
                      </a:cubicBezTo>
                      <a:cubicBezTo>
                        <a:pt x="141844" y="296069"/>
                        <a:pt x="144226" y="327025"/>
                        <a:pt x="148988" y="342900"/>
                      </a:cubicBezTo>
                      <a:cubicBezTo>
                        <a:pt x="153750" y="358775"/>
                        <a:pt x="167244" y="385498"/>
                        <a:pt x="168038" y="384175"/>
                      </a:cubicBezTo>
                      <a:cubicBezTo>
                        <a:pt x="168832" y="382852"/>
                        <a:pt x="161158" y="360098"/>
                        <a:pt x="153750" y="334963"/>
                      </a:cubicBezTo>
                      <a:cubicBezTo>
                        <a:pt x="146342" y="309828"/>
                        <a:pt x="137346" y="268288"/>
                        <a:pt x="123588" y="233363"/>
                      </a:cubicBezTo>
                      <a:cubicBezTo>
                        <a:pt x="109830" y="198438"/>
                        <a:pt x="90779" y="151342"/>
                        <a:pt x="71200" y="125413"/>
                      </a:cubicBezTo>
                      <a:cubicBezTo>
                        <a:pt x="51621" y="99484"/>
                        <a:pt x="17490" y="95515"/>
                        <a:pt x="6113" y="77788"/>
                      </a:cubicBezTo>
                      <a:cubicBezTo>
                        <a:pt x="-5264" y="60061"/>
                        <a:pt x="2674" y="-264"/>
                        <a:pt x="293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8D05B5D8-A296-422E-8C58-34ABC4B6AE39}"/>
                    </a:ext>
                  </a:extLst>
                </p:cNvPr>
                <p:cNvSpPr/>
                <p:nvPr/>
              </p:nvSpPr>
              <p:spPr>
                <a:xfrm>
                  <a:off x="7052000" y="2935880"/>
                  <a:ext cx="238597" cy="136406"/>
                </a:xfrm>
                <a:custGeom>
                  <a:avLst/>
                  <a:gdLst>
                    <a:gd name="connsiteX0" fmla="*/ 237800 w 238597"/>
                    <a:gd name="connsiteY0" fmla="*/ 995 h 136406"/>
                    <a:gd name="connsiteX1" fmla="*/ 131438 w 238597"/>
                    <a:gd name="connsiteY1" fmla="*/ 45445 h 136406"/>
                    <a:gd name="connsiteX2" fmla="*/ 177475 w 238597"/>
                    <a:gd name="connsiteY2" fmla="*/ 39095 h 136406"/>
                    <a:gd name="connsiteX3" fmla="*/ 107625 w 238597"/>
                    <a:gd name="connsiteY3" fmla="*/ 70845 h 136406"/>
                    <a:gd name="connsiteX4" fmla="*/ 123500 w 238597"/>
                    <a:gd name="connsiteY4" fmla="*/ 67670 h 136406"/>
                    <a:gd name="connsiteX5" fmla="*/ 15550 w 238597"/>
                    <a:gd name="connsiteY5" fmla="*/ 126408 h 136406"/>
                    <a:gd name="connsiteX6" fmla="*/ 4438 w 238597"/>
                    <a:gd name="connsiteY6" fmla="*/ 134345 h 136406"/>
                    <a:gd name="connsiteX7" fmla="*/ 52063 w 238597"/>
                    <a:gd name="connsiteY7" fmla="*/ 104183 h 136406"/>
                    <a:gd name="connsiteX8" fmla="*/ 69525 w 238597"/>
                    <a:gd name="connsiteY8" fmla="*/ 91483 h 136406"/>
                    <a:gd name="connsiteX9" fmla="*/ 134613 w 238597"/>
                    <a:gd name="connsiteY9" fmla="*/ 42270 h 136406"/>
                    <a:gd name="connsiteX10" fmla="*/ 177475 w 238597"/>
                    <a:gd name="connsiteY10" fmla="*/ 16870 h 136406"/>
                    <a:gd name="connsiteX11" fmla="*/ 237800 w 238597"/>
                    <a:gd name="connsiteY11" fmla="*/ 995 h 1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597" h="136406">
                      <a:moveTo>
                        <a:pt x="237800" y="995"/>
                      </a:moveTo>
                      <a:cubicBezTo>
                        <a:pt x="230127" y="5758"/>
                        <a:pt x="141492" y="39095"/>
                        <a:pt x="131438" y="45445"/>
                      </a:cubicBezTo>
                      <a:cubicBezTo>
                        <a:pt x="121384" y="51795"/>
                        <a:pt x="181444" y="34862"/>
                        <a:pt x="177475" y="39095"/>
                      </a:cubicBezTo>
                      <a:cubicBezTo>
                        <a:pt x="173506" y="43328"/>
                        <a:pt x="116621" y="66083"/>
                        <a:pt x="107625" y="70845"/>
                      </a:cubicBezTo>
                      <a:cubicBezTo>
                        <a:pt x="98629" y="75607"/>
                        <a:pt x="138846" y="58410"/>
                        <a:pt x="123500" y="67670"/>
                      </a:cubicBezTo>
                      <a:cubicBezTo>
                        <a:pt x="108154" y="76930"/>
                        <a:pt x="35394" y="115296"/>
                        <a:pt x="15550" y="126408"/>
                      </a:cubicBezTo>
                      <a:cubicBezTo>
                        <a:pt x="-4294" y="137520"/>
                        <a:pt x="-1648" y="138049"/>
                        <a:pt x="4438" y="134345"/>
                      </a:cubicBezTo>
                      <a:cubicBezTo>
                        <a:pt x="10523" y="130641"/>
                        <a:pt x="52063" y="104183"/>
                        <a:pt x="52063" y="104183"/>
                      </a:cubicBezTo>
                      <a:cubicBezTo>
                        <a:pt x="62911" y="97039"/>
                        <a:pt x="69525" y="91483"/>
                        <a:pt x="69525" y="91483"/>
                      </a:cubicBezTo>
                      <a:cubicBezTo>
                        <a:pt x="83283" y="81164"/>
                        <a:pt x="116621" y="54706"/>
                        <a:pt x="134613" y="42270"/>
                      </a:cubicBezTo>
                      <a:cubicBezTo>
                        <a:pt x="152605" y="29835"/>
                        <a:pt x="159219" y="24014"/>
                        <a:pt x="177475" y="16870"/>
                      </a:cubicBezTo>
                      <a:cubicBezTo>
                        <a:pt x="195731" y="9726"/>
                        <a:pt x="245473" y="-3768"/>
                        <a:pt x="237800" y="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11B39398-76A5-4BF9-A698-ABA556DB9A72}"/>
                    </a:ext>
                  </a:extLst>
                </p:cNvPr>
                <p:cNvSpPr/>
                <p:nvPr/>
              </p:nvSpPr>
              <p:spPr>
                <a:xfrm>
                  <a:off x="7326009" y="2914418"/>
                  <a:ext cx="101775" cy="88037"/>
                </a:xfrm>
                <a:custGeom>
                  <a:avLst/>
                  <a:gdLst>
                    <a:gd name="connsiteX0" fmla="*/ 304 w 101775"/>
                    <a:gd name="connsiteY0" fmla="*/ 232 h 88037"/>
                    <a:gd name="connsiteX1" fmla="*/ 39991 w 101775"/>
                    <a:gd name="connsiteY1" fmla="*/ 52620 h 88037"/>
                    <a:gd name="connsiteX2" fmla="*/ 100316 w 101775"/>
                    <a:gd name="connsiteY2" fmla="*/ 87545 h 88037"/>
                    <a:gd name="connsiteX3" fmla="*/ 81266 w 101775"/>
                    <a:gd name="connsiteY3" fmla="*/ 73257 h 88037"/>
                    <a:gd name="connsiteX4" fmla="*/ 60629 w 101775"/>
                    <a:gd name="connsiteY4" fmla="*/ 74845 h 88037"/>
                    <a:gd name="connsiteX5" fmla="*/ 304 w 101775"/>
                    <a:gd name="connsiteY5" fmla="*/ 232 h 8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75" h="88037">
                      <a:moveTo>
                        <a:pt x="304" y="232"/>
                      </a:moveTo>
                      <a:cubicBezTo>
                        <a:pt x="-3136" y="-3472"/>
                        <a:pt x="23322" y="38068"/>
                        <a:pt x="39991" y="52620"/>
                      </a:cubicBezTo>
                      <a:cubicBezTo>
                        <a:pt x="56660" y="67172"/>
                        <a:pt x="93437" y="84106"/>
                        <a:pt x="100316" y="87545"/>
                      </a:cubicBezTo>
                      <a:cubicBezTo>
                        <a:pt x="107195" y="90984"/>
                        <a:pt x="87880" y="75374"/>
                        <a:pt x="81266" y="73257"/>
                      </a:cubicBezTo>
                      <a:cubicBezTo>
                        <a:pt x="74652" y="71140"/>
                        <a:pt x="72535" y="80666"/>
                        <a:pt x="60629" y="74845"/>
                      </a:cubicBezTo>
                      <a:cubicBezTo>
                        <a:pt x="48723" y="69024"/>
                        <a:pt x="3744" y="3936"/>
                        <a:pt x="304" y="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2591BCA1-6343-42E7-9EA9-AC6BC5CE0707}"/>
                    </a:ext>
                  </a:extLst>
                </p:cNvPr>
                <p:cNvSpPr/>
                <p:nvPr/>
              </p:nvSpPr>
              <p:spPr>
                <a:xfrm>
                  <a:off x="6815472" y="2570022"/>
                  <a:ext cx="221986" cy="90653"/>
                </a:xfrm>
                <a:custGeom>
                  <a:avLst/>
                  <a:gdLst>
                    <a:gd name="connsiteX0" fmla="*/ 1253 w 221986"/>
                    <a:gd name="connsiteY0" fmla="*/ 141 h 90653"/>
                    <a:gd name="connsiteX1" fmla="*/ 152066 w 221986"/>
                    <a:gd name="connsiteY1" fmla="*/ 44591 h 90653"/>
                    <a:gd name="connsiteX2" fmla="*/ 221916 w 221986"/>
                    <a:gd name="connsiteY2" fmla="*/ 90628 h 90653"/>
                    <a:gd name="connsiteX3" fmla="*/ 140953 w 221986"/>
                    <a:gd name="connsiteY3" fmla="*/ 38241 h 90653"/>
                    <a:gd name="connsiteX4" fmla="*/ 174291 w 221986"/>
                    <a:gd name="connsiteY4" fmla="*/ 41416 h 90653"/>
                    <a:gd name="connsiteX5" fmla="*/ 104441 w 221986"/>
                    <a:gd name="connsiteY5" fmla="*/ 19191 h 90653"/>
                    <a:gd name="connsiteX6" fmla="*/ 107616 w 221986"/>
                    <a:gd name="connsiteY6" fmla="*/ 35066 h 90653"/>
                    <a:gd name="connsiteX7" fmla="*/ 80628 w 221986"/>
                    <a:gd name="connsiteY7" fmla="*/ 30303 h 90653"/>
                    <a:gd name="connsiteX8" fmla="*/ 1253 w 221986"/>
                    <a:gd name="connsiteY8" fmla="*/ 141 h 9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986" h="90653">
                      <a:moveTo>
                        <a:pt x="1253" y="141"/>
                      </a:moveTo>
                      <a:cubicBezTo>
                        <a:pt x="13159" y="2522"/>
                        <a:pt x="115289" y="29510"/>
                        <a:pt x="152066" y="44591"/>
                      </a:cubicBezTo>
                      <a:cubicBezTo>
                        <a:pt x="188843" y="59672"/>
                        <a:pt x="223768" y="91686"/>
                        <a:pt x="221916" y="90628"/>
                      </a:cubicBezTo>
                      <a:cubicBezTo>
                        <a:pt x="220064" y="89570"/>
                        <a:pt x="148890" y="46443"/>
                        <a:pt x="140953" y="38241"/>
                      </a:cubicBezTo>
                      <a:cubicBezTo>
                        <a:pt x="133016" y="30039"/>
                        <a:pt x="180376" y="44591"/>
                        <a:pt x="174291" y="41416"/>
                      </a:cubicBezTo>
                      <a:cubicBezTo>
                        <a:pt x="168206" y="38241"/>
                        <a:pt x="115553" y="20249"/>
                        <a:pt x="104441" y="19191"/>
                      </a:cubicBezTo>
                      <a:cubicBezTo>
                        <a:pt x="93329" y="18133"/>
                        <a:pt x="111585" y="33214"/>
                        <a:pt x="107616" y="35066"/>
                      </a:cubicBezTo>
                      <a:cubicBezTo>
                        <a:pt x="103647" y="36918"/>
                        <a:pt x="95445" y="34536"/>
                        <a:pt x="80628" y="30303"/>
                      </a:cubicBezTo>
                      <a:cubicBezTo>
                        <a:pt x="65811" y="26070"/>
                        <a:pt x="-10653" y="-2240"/>
                        <a:pt x="1253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02A8498C-4D1B-4091-9576-61DCB9A53A0F}"/>
                    </a:ext>
                  </a:extLst>
                </p:cNvPr>
                <p:cNvSpPr/>
                <p:nvPr/>
              </p:nvSpPr>
              <p:spPr>
                <a:xfrm>
                  <a:off x="6736989" y="2582863"/>
                  <a:ext cx="59848" cy="411172"/>
                </a:xfrm>
                <a:custGeom>
                  <a:avLst/>
                  <a:gdLst>
                    <a:gd name="connsiteX0" fmla="*/ 59099 w 59848"/>
                    <a:gd name="connsiteY0" fmla="*/ 0 h 411172"/>
                    <a:gd name="connsiteX1" fmla="*/ 54336 w 59848"/>
                    <a:gd name="connsiteY1" fmla="*/ 119062 h 411172"/>
                    <a:gd name="connsiteX2" fmla="*/ 59099 w 59848"/>
                    <a:gd name="connsiteY2" fmla="*/ 79375 h 411172"/>
                    <a:gd name="connsiteX3" fmla="*/ 35286 w 59848"/>
                    <a:gd name="connsiteY3" fmla="*/ 142875 h 411172"/>
                    <a:gd name="connsiteX4" fmla="*/ 36874 w 59848"/>
                    <a:gd name="connsiteY4" fmla="*/ 130175 h 411172"/>
                    <a:gd name="connsiteX5" fmla="*/ 16236 w 59848"/>
                    <a:gd name="connsiteY5" fmla="*/ 206375 h 411172"/>
                    <a:gd name="connsiteX6" fmla="*/ 361 w 59848"/>
                    <a:gd name="connsiteY6" fmla="*/ 285750 h 411172"/>
                    <a:gd name="connsiteX7" fmla="*/ 5124 w 59848"/>
                    <a:gd name="connsiteY7" fmla="*/ 393700 h 411172"/>
                    <a:gd name="connsiteX8" fmla="*/ 5124 w 59848"/>
                    <a:gd name="connsiteY8" fmla="*/ 277812 h 411172"/>
                    <a:gd name="connsiteX9" fmla="*/ 5124 w 59848"/>
                    <a:gd name="connsiteY9" fmla="*/ 411162 h 411172"/>
                    <a:gd name="connsiteX10" fmla="*/ 8299 w 59848"/>
                    <a:gd name="connsiteY10" fmla="*/ 284162 h 411172"/>
                    <a:gd name="connsiteX11" fmla="*/ 43224 w 59848"/>
                    <a:gd name="connsiteY11" fmla="*/ 119062 h 411172"/>
                    <a:gd name="connsiteX12" fmla="*/ 59099 w 59848"/>
                    <a:gd name="connsiteY12" fmla="*/ 0 h 41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848" h="411172">
                      <a:moveTo>
                        <a:pt x="59099" y="0"/>
                      </a:moveTo>
                      <a:cubicBezTo>
                        <a:pt x="60951" y="0"/>
                        <a:pt x="54336" y="105833"/>
                        <a:pt x="54336" y="119062"/>
                      </a:cubicBezTo>
                      <a:cubicBezTo>
                        <a:pt x="54336" y="132291"/>
                        <a:pt x="62274" y="75406"/>
                        <a:pt x="59099" y="79375"/>
                      </a:cubicBezTo>
                      <a:cubicBezTo>
                        <a:pt x="55924" y="83344"/>
                        <a:pt x="38990" y="134408"/>
                        <a:pt x="35286" y="142875"/>
                      </a:cubicBezTo>
                      <a:cubicBezTo>
                        <a:pt x="31582" y="151342"/>
                        <a:pt x="40049" y="119592"/>
                        <a:pt x="36874" y="130175"/>
                      </a:cubicBezTo>
                      <a:cubicBezTo>
                        <a:pt x="33699" y="140758"/>
                        <a:pt x="22321" y="180446"/>
                        <a:pt x="16236" y="206375"/>
                      </a:cubicBezTo>
                      <a:cubicBezTo>
                        <a:pt x="10150" y="232304"/>
                        <a:pt x="2213" y="254529"/>
                        <a:pt x="361" y="285750"/>
                      </a:cubicBezTo>
                      <a:cubicBezTo>
                        <a:pt x="-1491" y="316971"/>
                        <a:pt x="4330" y="395023"/>
                        <a:pt x="5124" y="393700"/>
                      </a:cubicBezTo>
                      <a:cubicBezTo>
                        <a:pt x="5918" y="392377"/>
                        <a:pt x="5124" y="277812"/>
                        <a:pt x="5124" y="277812"/>
                      </a:cubicBezTo>
                      <a:cubicBezTo>
                        <a:pt x="5124" y="280722"/>
                        <a:pt x="4595" y="410104"/>
                        <a:pt x="5124" y="411162"/>
                      </a:cubicBezTo>
                      <a:cubicBezTo>
                        <a:pt x="5653" y="412220"/>
                        <a:pt x="1949" y="332845"/>
                        <a:pt x="8299" y="284162"/>
                      </a:cubicBezTo>
                      <a:cubicBezTo>
                        <a:pt x="14649" y="235479"/>
                        <a:pt x="34228" y="164570"/>
                        <a:pt x="43224" y="119062"/>
                      </a:cubicBezTo>
                      <a:cubicBezTo>
                        <a:pt x="52220" y="73554"/>
                        <a:pt x="57247" y="0"/>
                        <a:pt x="5909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DB666F85-3AA4-43D3-868A-B3EE676FF5FA}"/>
                    </a:ext>
                  </a:extLst>
                </p:cNvPr>
                <p:cNvSpPr/>
                <p:nvPr/>
              </p:nvSpPr>
              <p:spPr>
                <a:xfrm>
                  <a:off x="6957909" y="2578077"/>
                  <a:ext cx="151141" cy="392909"/>
                </a:xfrm>
                <a:custGeom>
                  <a:avLst/>
                  <a:gdLst>
                    <a:gd name="connsiteX0" fmla="*/ 104 w 151141"/>
                    <a:gd name="connsiteY0" fmla="*/ 23 h 392909"/>
                    <a:gd name="connsiteX1" fmla="*/ 144566 w 151141"/>
                    <a:gd name="connsiteY1" fmla="*/ 41298 h 392909"/>
                    <a:gd name="connsiteX2" fmla="*/ 125516 w 151141"/>
                    <a:gd name="connsiteY2" fmla="*/ 46061 h 392909"/>
                    <a:gd name="connsiteX3" fmla="*/ 115991 w 151141"/>
                    <a:gd name="connsiteY3" fmla="*/ 73048 h 392909"/>
                    <a:gd name="connsiteX4" fmla="*/ 111229 w 151141"/>
                    <a:gd name="connsiteY4" fmla="*/ 125436 h 392909"/>
                    <a:gd name="connsiteX5" fmla="*/ 109641 w 151141"/>
                    <a:gd name="connsiteY5" fmla="*/ 168298 h 392909"/>
                    <a:gd name="connsiteX6" fmla="*/ 108054 w 151141"/>
                    <a:gd name="connsiteY6" fmla="*/ 146073 h 392909"/>
                    <a:gd name="connsiteX7" fmla="*/ 71541 w 151141"/>
                    <a:gd name="connsiteY7" fmla="*/ 260373 h 392909"/>
                    <a:gd name="connsiteX8" fmla="*/ 44554 w 151141"/>
                    <a:gd name="connsiteY8" fmla="*/ 338161 h 392909"/>
                    <a:gd name="connsiteX9" fmla="*/ 35029 w 151141"/>
                    <a:gd name="connsiteY9" fmla="*/ 390548 h 392909"/>
                    <a:gd name="connsiteX10" fmla="*/ 69954 w 151141"/>
                    <a:gd name="connsiteY10" fmla="*/ 260373 h 392909"/>
                    <a:gd name="connsiteX11" fmla="*/ 93766 w 151141"/>
                    <a:gd name="connsiteY11" fmla="*/ 171473 h 392909"/>
                    <a:gd name="connsiteX12" fmla="*/ 100116 w 151141"/>
                    <a:gd name="connsiteY12" fmla="*/ 157186 h 392909"/>
                    <a:gd name="connsiteX13" fmla="*/ 120754 w 151141"/>
                    <a:gd name="connsiteY13" fmla="*/ 47648 h 392909"/>
                    <a:gd name="connsiteX14" fmla="*/ 104 w 151141"/>
                    <a:gd name="connsiteY14" fmla="*/ 23 h 39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1141" h="392909">
                      <a:moveTo>
                        <a:pt x="104" y="23"/>
                      </a:moveTo>
                      <a:cubicBezTo>
                        <a:pt x="4073" y="-1035"/>
                        <a:pt x="123664" y="33625"/>
                        <a:pt x="144566" y="41298"/>
                      </a:cubicBezTo>
                      <a:cubicBezTo>
                        <a:pt x="165468" y="48971"/>
                        <a:pt x="130279" y="40769"/>
                        <a:pt x="125516" y="46061"/>
                      </a:cubicBezTo>
                      <a:cubicBezTo>
                        <a:pt x="120754" y="51353"/>
                        <a:pt x="118372" y="59819"/>
                        <a:pt x="115991" y="73048"/>
                      </a:cubicBezTo>
                      <a:cubicBezTo>
                        <a:pt x="113610" y="86277"/>
                        <a:pt x="112287" y="109561"/>
                        <a:pt x="111229" y="125436"/>
                      </a:cubicBezTo>
                      <a:cubicBezTo>
                        <a:pt x="110171" y="141311"/>
                        <a:pt x="110170" y="164859"/>
                        <a:pt x="109641" y="168298"/>
                      </a:cubicBezTo>
                      <a:cubicBezTo>
                        <a:pt x="109112" y="171737"/>
                        <a:pt x="114404" y="130727"/>
                        <a:pt x="108054" y="146073"/>
                      </a:cubicBezTo>
                      <a:cubicBezTo>
                        <a:pt x="101704" y="161419"/>
                        <a:pt x="82124" y="228358"/>
                        <a:pt x="71541" y="260373"/>
                      </a:cubicBezTo>
                      <a:cubicBezTo>
                        <a:pt x="60958" y="292388"/>
                        <a:pt x="50639" y="316465"/>
                        <a:pt x="44554" y="338161"/>
                      </a:cubicBezTo>
                      <a:cubicBezTo>
                        <a:pt x="38469" y="359857"/>
                        <a:pt x="30796" y="403513"/>
                        <a:pt x="35029" y="390548"/>
                      </a:cubicBezTo>
                      <a:cubicBezTo>
                        <a:pt x="39262" y="377583"/>
                        <a:pt x="60165" y="296885"/>
                        <a:pt x="69954" y="260373"/>
                      </a:cubicBezTo>
                      <a:cubicBezTo>
                        <a:pt x="79743" y="223861"/>
                        <a:pt x="88739" y="188671"/>
                        <a:pt x="93766" y="171473"/>
                      </a:cubicBezTo>
                      <a:cubicBezTo>
                        <a:pt x="98793" y="154275"/>
                        <a:pt x="95618" y="177823"/>
                        <a:pt x="100116" y="157186"/>
                      </a:cubicBezTo>
                      <a:cubicBezTo>
                        <a:pt x="104614" y="136549"/>
                        <a:pt x="135041" y="71725"/>
                        <a:pt x="120754" y="47648"/>
                      </a:cubicBezTo>
                      <a:cubicBezTo>
                        <a:pt x="106467" y="23571"/>
                        <a:pt x="-3865" y="1081"/>
                        <a:pt x="104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2ABE7C69-AFA4-4536-908E-CEDF473F1311}"/>
                    </a:ext>
                  </a:extLst>
                </p:cNvPr>
                <p:cNvSpPr/>
                <p:nvPr/>
              </p:nvSpPr>
              <p:spPr>
                <a:xfrm>
                  <a:off x="7078548" y="2606378"/>
                  <a:ext cx="69335" cy="87862"/>
                </a:xfrm>
                <a:custGeom>
                  <a:avLst/>
                  <a:gdLst>
                    <a:gd name="connsiteX0" fmla="*/ 66790 w 69335"/>
                    <a:gd name="connsiteY0" fmla="*/ 297 h 87862"/>
                    <a:gd name="connsiteX1" fmla="*/ 115 w 69335"/>
                    <a:gd name="connsiteY1" fmla="*/ 86022 h 87862"/>
                    <a:gd name="connsiteX2" fmla="*/ 50915 w 69335"/>
                    <a:gd name="connsiteY2" fmla="*/ 57447 h 87862"/>
                    <a:gd name="connsiteX3" fmla="*/ 66790 w 69335"/>
                    <a:gd name="connsiteY3" fmla="*/ 297 h 8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335" h="87862">
                      <a:moveTo>
                        <a:pt x="66790" y="297"/>
                      </a:moveTo>
                      <a:cubicBezTo>
                        <a:pt x="58323" y="5060"/>
                        <a:pt x="2761" y="76497"/>
                        <a:pt x="115" y="86022"/>
                      </a:cubicBezTo>
                      <a:cubicBezTo>
                        <a:pt x="-2531" y="95547"/>
                        <a:pt x="41126" y="65384"/>
                        <a:pt x="50915" y="57447"/>
                      </a:cubicBezTo>
                      <a:cubicBezTo>
                        <a:pt x="60704" y="49510"/>
                        <a:pt x="75257" y="-4466"/>
                        <a:pt x="66790" y="2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1086D125-A6F7-492F-8DFF-8C9614083C03}"/>
                    </a:ext>
                  </a:extLst>
                </p:cNvPr>
                <p:cNvSpPr/>
                <p:nvPr/>
              </p:nvSpPr>
              <p:spPr>
                <a:xfrm>
                  <a:off x="7017963" y="2617290"/>
                  <a:ext cx="83077" cy="540256"/>
                </a:xfrm>
                <a:custGeom>
                  <a:avLst/>
                  <a:gdLst>
                    <a:gd name="connsiteX0" fmla="*/ 82925 w 83077"/>
                    <a:gd name="connsiteY0" fmla="*/ 498 h 540256"/>
                    <a:gd name="connsiteX1" fmla="*/ 49587 w 83077"/>
                    <a:gd name="connsiteY1" fmla="*/ 189410 h 540256"/>
                    <a:gd name="connsiteX2" fmla="*/ 62287 w 83077"/>
                    <a:gd name="connsiteY2" fmla="*/ 132260 h 540256"/>
                    <a:gd name="connsiteX3" fmla="*/ 38475 w 83077"/>
                    <a:gd name="connsiteY3" fmla="*/ 278310 h 540256"/>
                    <a:gd name="connsiteX4" fmla="*/ 30537 w 83077"/>
                    <a:gd name="connsiteY4" fmla="*/ 303710 h 540256"/>
                    <a:gd name="connsiteX5" fmla="*/ 36887 w 83077"/>
                    <a:gd name="connsiteY5" fmla="*/ 275135 h 540256"/>
                    <a:gd name="connsiteX6" fmla="*/ 9900 w 83077"/>
                    <a:gd name="connsiteY6" fmla="*/ 433885 h 540256"/>
                    <a:gd name="connsiteX7" fmla="*/ 375 w 83077"/>
                    <a:gd name="connsiteY7" fmla="*/ 540248 h 540256"/>
                    <a:gd name="connsiteX8" fmla="*/ 5137 w 83077"/>
                    <a:gd name="connsiteY8" fmla="*/ 438648 h 540256"/>
                    <a:gd name="connsiteX9" fmla="*/ 33712 w 83077"/>
                    <a:gd name="connsiteY9" fmla="*/ 256085 h 540256"/>
                    <a:gd name="connsiteX10" fmla="*/ 82925 w 83077"/>
                    <a:gd name="connsiteY10" fmla="*/ 498 h 54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077" h="540256">
                      <a:moveTo>
                        <a:pt x="82925" y="498"/>
                      </a:moveTo>
                      <a:cubicBezTo>
                        <a:pt x="85571" y="-10615"/>
                        <a:pt x="53027" y="167450"/>
                        <a:pt x="49587" y="189410"/>
                      </a:cubicBezTo>
                      <a:cubicBezTo>
                        <a:pt x="46147" y="211370"/>
                        <a:pt x="64139" y="117443"/>
                        <a:pt x="62287" y="132260"/>
                      </a:cubicBezTo>
                      <a:cubicBezTo>
                        <a:pt x="60435" y="147077"/>
                        <a:pt x="43767" y="249735"/>
                        <a:pt x="38475" y="278310"/>
                      </a:cubicBezTo>
                      <a:cubicBezTo>
                        <a:pt x="33183" y="306885"/>
                        <a:pt x="30802" y="304239"/>
                        <a:pt x="30537" y="303710"/>
                      </a:cubicBezTo>
                      <a:cubicBezTo>
                        <a:pt x="30272" y="303181"/>
                        <a:pt x="40326" y="253439"/>
                        <a:pt x="36887" y="275135"/>
                      </a:cubicBezTo>
                      <a:cubicBezTo>
                        <a:pt x="33448" y="296831"/>
                        <a:pt x="15985" y="389700"/>
                        <a:pt x="9900" y="433885"/>
                      </a:cubicBezTo>
                      <a:cubicBezTo>
                        <a:pt x="3815" y="478071"/>
                        <a:pt x="1169" y="539454"/>
                        <a:pt x="375" y="540248"/>
                      </a:cubicBezTo>
                      <a:cubicBezTo>
                        <a:pt x="-419" y="541042"/>
                        <a:pt x="-419" y="486008"/>
                        <a:pt x="5137" y="438648"/>
                      </a:cubicBezTo>
                      <a:cubicBezTo>
                        <a:pt x="10693" y="391288"/>
                        <a:pt x="22070" y="328052"/>
                        <a:pt x="33712" y="256085"/>
                      </a:cubicBezTo>
                      <a:cubicBezTo>
                        <a:pt x="45354" y="184118"/>
                        <a:pt x="80279" y="11611"/>
                        <a:pt x="82925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7AB26B68-8053-408B-A813-620453D9AC6A}"/>
                    </a:ext>
                  </a:extLst>
                </p:cNvPr>
                <p:cNvSpPr/>
                <p:nvPr/>
              </p:nvSpPr>
              <p:spPr>
                <a:xfrm>
                  <a:off x="7061966" y="2781615"/>
                  <a:ext cx="94597" cy="120978"/>
                </a:xfrm>
                <a:custGeom>
                  <a:avLst/>
                  <a:gdLst>
                    <a:gd name="connsiteX0" fmla="*/ 2409 w 94597"/>
                    <a:gd name="connsiteY0" fmla="*/ 1273 h 120978"/>
                    <a:gd name="connsiteX1" fmla="*/ 92897 w 94597"/>
                    <a:gd name="connsiteY1" fmla="*/ 17148 h 120978"/>
                    <a:gd name="connsiteX2" fmla="*/ 57972 w 94597"/>
                    <a:gd name="connsiteY2" fmla="*/ 28260 h 120978"/>
                    <a:gd name="connsiteX3" fmla="*/ 13522 w 94597"/>
                    <a:gd name="connsiteY3" fmla="*/ 91760 h 120978"/>
                    <a:gd name="connsiteX4" fmla="*/ 16697 w 94597"/>
                    <a:gd name="connsiteY4" fmla="*/ 120335 h 120978"/>
                    <a:gd name="connsiteX5" fmla="*/ 24634 w 94597"/>
                    <a:gd name="connsiteY5" fmla="*/ 66360 h 120978"/>
                    <a:gd name="connsiteX6" fmla="*/ 24634 w 94597"/>
                    <a:gd name="connsiteY6" fmla="*/ 53660 h 120978"/>
                    <a:gd name="connsiteX7" fmla="*/ 2409 w 94597"/>
                    <a:gd name="connsiteY7" fmla="*/ 1273 h 1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597" h="120978">
                      <a:moveTo>
                        <a:pt x="2409" y="1273"/>
                      </a:moveTo>
                      <a:cubicBezTo>
                        <a:pt x="13786" y="-4812"/>
                        <a:pt x="83637" y="12650"/>
                        <a:pt x="92897" y="17148"/>
                      </a:cubicBezTo>
                      <a:cubicBezTo>
                        <a:pt x="102157" y="21646"/>
                        <a:pt x="71201" y="15825"/>
                        <a:pt x="57972" y="28260"/>
                      </a:cubicBezTo>
                      <a:cubicBezTo>
                        <a:pt x="44743" y="40695"/>
                        <a:pt x="20401" y="76414"/>
                        <a:pt x="13522" y="91760"/>
                      </a:cubicBezTo>
                      <a:cubicBezTo>
                        <a:pt x="6643" y="107106"/>
                        <a:pt x="14845" y="124568"/>
                        <a:pt x="16697" y="120335"/>
                      </a:cubicBezTo>
                      <a:cubicBezTo>
                        <a:pt x="18549" y="116102"/>
                        <a:pt x="23311" y="77472"/>
                        <a:pt x="24634" y="66360"/>
                      </a:cubicBezTo>
                      <a:cubicBezTo>
                        <a:pt x="25957" y="55248"/>
                        <a:pt x="25692" y="60274"/>
                        <a:pt x="24634" y="53660"/>
                      </a:cubicBezTo>
                      <a:cubicBezTo>
                        <a:pt x="23576" y="47046"/>
                        <a:pt x="-8968" y="7358"/>
                        <a:pt x="2409" y="1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651758F1-E4C6-4E26-9D70-E749500292EC}"/>
                    </a:ext>
                  </a:extLst>
                </p:cNvPr>
                <p:cNvSpPr/>
                <p:nvPr/>
              </p:nvSpPr>
              <p:spPr>
                <a:xfrm>
                  <a:off x="7064072" y="2758000"/>
                  <a:ext cx="154483" cy="247165"/>
                </a:xfrm>
                <a:custGeom>
                  <a:avLst/>
                  <a:gdLst>
                    <a:gd name="connsiteX0" fmla="*/ 154291 w 154483"/>
                    <a:gd name="connsiteY0" fmla="*/ 1075 h 247165"/>
                    <a:gd name="connsiteX1" fmla="*/ 57453 w 154483"/>
                    <a:gd name="connsiteY1" fmla="*/ 88388 h 247165"/>
                    <a:gd name="connsiteX2" fmla="*/ 125716 w 154483"/>
                    <a:gd name="connsiteY2" fmla="*/ 56638 h 247165"/>
                    <a:gd name="connsiteX3" fmla="*/ 93966 w 154483"/>
                    <a:gd name="connsiteY3" fmla="*/ 115375 h 247165"/>
                    <a:gd name="connsiteX4" fmla="*/ 73328 w 154483"/>
                    <a:gd name="connsiteY4" fmla="*/ 148713 h 247165"/>
                    <a:gd name="connsiteX5" fmla="*/ 33641 w 154483"/>
                    <a:gd name="connsiteY5" fmla="*/ 175700 h 247165"/>
                    <a:gd name="connsiteX6" fmla="*/ 33641 w 154483"/>
                    <a:gd name="connsiteY6" fmla="*/ 204275 h 247165"/>
                    <a:gd name="connsiteX7" fmla="*/ 1891 w 154483"/>
                    <a:gd name="connsiteY7" fmla="*/ 245550 h 247165"/>
                    <a:gd name="connsiteX8" fmla="*/ 97141 w 154483"/>
                    <a:gd name="connsiteY8" fmla="*/ 143950 h 247165"/>
                    <a:gd name="connsiteX9" fmla="*/ 128891 w 154483"/>
                    <a:gd name="connsiteY9" fmla="*/ 94738 h 247165"/>
                    <a:gd name="connsiteX10" fmla="*/ 73328 w 154483"/>
                    <a:gd name="connsiteY10" fmla="*/ 110613 h 247165"/>
                    <a:gd name="connsiteX11" fmla="*/ 59041 w 154483"/>
                    <a:gd name="connsiteY11" fmla="*/ 97913 h 247165"/>
                    <a:gd name="connsiteX12" fmla="*/ 81266 w 154483"/>
                    <a:gd name="connsiteY12" fmla="*/ 42350 h 247165"/>
                    <a:gd name="connsiteX13" fmla="*/ 154291 w 154483"/>
                    <a:gd name="connsiteY13" fmla="*/ 1075 h 24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483" h="247165">
                      <a:moveTo>
                        <a:pt x="154291" y="1075"/>
                      </a:moveTo>
                      <a:cubicBezTo>
                        <a:pt x="150322" y="8748"/>
                        <a:pt x="62215" y="79128"/>
                        <a:pt x="57453" y="88388"/>
                      </a:cubicBezTo>
                      <a:cubicBezTo>
                        <a:pt x="52690" y="97649"/>
                        <a:pt x="119631" y="52140"/>
                        <a:pt x="125716" y="56638"/>
                      </a:cubicBezTo>
                      <a:cubicBezTo>
                        <a:pt x="131801" y="61136"/>
                        <a:pt x="102697" y="100029"/>
                        <a:pt x="93966" y="115375"/>
                      </a:cubicBezTo>
                      <a:cubicBezTo>
                        <a:pt x="85235" y="130721"/>
                        <a:pt x="83382" y="138659"/>
                        <a:pt x="73328" y="148713"/>
                      </a:cubicBezTo>
                      <a:cubicBezTo>
                        <a:pt x="63274" y="158767"/>
                        <a:pt x="40255" y="166440"/>
                        <a:pt x="33641" y="175700"/>
                      </a:cubicBezTo>
                      <a:cubicBezTo>
                        <a:pt x="27027" y="184960"/>
                        <a:pt x="38933" y="192633"/>
                        <a:pt x="33641" y="204275"/>
                      </a:cubicBezTo>
                      <a:cubicBezTo>
                        <a:pt x="28349" y="215917"/>
                        <a:pt x="-8692" y="255604"/>
                        <a:pt x="1891" y="245550"/>
                      </a:cubicBezTo>
                      <a:cubicBezTo>
                        <a:pt x="12474" y="235496"/>
                        <a:pt x="75974" y="169085"/>
                        <a:pt x="97141" y="143950"/>
                      </a:cubicBezTo>
                      <a:cubicBezTo>
                        <a:pt x="118308" y="118815"/>
                        <a:pt x="132860" y="100294"/>
                        <a:pt x="128891" y="94738"/>
                      </a:cubicBezTo>
                      <a:cubicBezTo>
                        <a:pt x="124922" y="89182"/>
                        <a:pt x="84970" y="110084"/>
                        <a:pt x="73328" y="110613"/>
                      </a:cubicBezTo>
                      <a:cubicBezTo>
                        <a:pt x="61686" y="111142"/>
                        <a:pt x="57718" y="109290"/>
                        <a:pt x="59041" y="97913"/>
                      </a:cubicBezTo>
                      <a:cubicBezTo>
                        <a:pt x="60364" y="86536"/>
                        <a:pt x="62745" y="55844"/>
                        <a:pt x="81266" y="42350"/>
                      </a:cubicBezTo>
                      <a:cubicBezTo>
                        <a:pt x="99787" y="28856"/>
                        <a:pt x="158260" y="-6598"/>
                        <a:pt x="154291" y="10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3FCD27EC-49BD-48E9-982E-FF5CF3A87534}"/>
                    </a:ext>
                  </a:extLst>
                </p:cNvPr>
                <p:cNvSpPr/>
                <p:nvPr/>
              </p:nvSpPr>
              <p:spPr>
                <a:xfrm>
                  <a:off x="7029821" y="2841568"/>
                  <a:ext cx="59135" cy="356419"/>
                </a:xfrm>
                <a:custGeom>
                  <a:avLst/>
                  <a:gdLst>
                    <a:gd name="connsiteX0" fmla="*/ 56779 w 59135"/>
                    <a:gd name="connsiteY0" fmla="*/ 3232 h 356419"/>
                    <a:gd name="connsiteX1" fmla="*/ 1217 w 59135"/>
                    <a:gd name="connsiteY1" fmla="*/ 314382 h 356419"/>
                    <a:gd name="connsiteX2" fmla="*/ 17092 w 59135"/>
                    <a:gd name="connsiteY2" fmla="*/ 179445 h 356419"/>
                    <a:gd name="connsiteX3" fmla="*/ 1217 w 59135"/>
                    <a:gd name="connsiteY3" fmla="*/ 354070 h 356419"/>
                    <a:gd name="connsiteX4" fmla="*/ 53604 w 59135"/>
                    <a:gd name="connsiteY4" fmla="*/ 279457 h 356419"/>
                    <a:gd name="connsiteX5" fmla="*/ 42492 w 59135"/>
                    <a:gd name="connsiteY5" fmla="*/ 268345 h 356419"/>
                    <a:gd name="connsiteX6" fmla="*/ 47254 w 59135"/>
                    <a:gd name="connsiteY6" fmla="*/ 215957 h 356419"/>
                    <a:gd name="connsiteX7" fmla="*/ 48842 w 59135"/>
                    <a:gd name="connsiteY7" fmla="*/ 154045 h 356419"/>
                    <a:gd name="connsiteX8" fmla="*/ 56779 w 59135"/>
                    <a:gd name="connsiteY8" fmla="*/ 3232 h 3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35" h="356419">
                      <a:moveTo>
                        <a:pt x="56779" y="3232"/>
                      </a:moveTo>
                      <a:cubicBezTo>
                        <a:pt x="48842" y="29955"/>
                        <a:pt x="7831" y="285013"/>
                        <a:pt x="1217" y="314382"/>
                      </a:cubicBezTo>
                      <a:cubicBezTo>
                        <a:pt x="-5397" y="343751"/>
                        <a:pt x="17092" y="172830"/>
                        <a:pt x="17092" y="179445"/>
                      </a:cubicBezTo>
                      <a:cubicBezTo>
                        <a:pt x="17092" y="186060"/>
                        <a:pt x="-4868" y="337402"/>
                        <a:pt x="1217" y="354070"/>
                      </a:cubicBezTo>
                      <a:cubicBezTo>
                        <a:pt x="7302" y="370738"/>
                        <a:pt x="46725" y="293745"/>
                        <a:pt x="53604" y="279457"/>
                      </a:cubicBezTo>
                      <a:cubicBezTo>
                        <a:pt x="60483" y="265170"/>
                        <a:pt x="43550" y="278928"/>
                        <a:pt x="42492" y="268345"/>
                      </a:cubicBezTo>
                      <a:cubicBezTo>
                        <a:pt x="41434" y="257762"/>
                        <a:pt x="46196" y="235007"/>
                        <a:pt x="47254" y="215957"/>
                      </a:cubicBezTo>
                      <a:cubicBezTo>
                        <a:pt x="48312" y="196907"/>
                        <a:pt x="47519" y="184737"/>
                        <a:pt x="48842" y="154045"/>
                      </a:cubicBezTo>
                      <a:cubicBezTo>
                        <a:pt x="50165" y="123353"/>
                        <a:pt x="64716" y="-23491"/>
                        <a:pt x="56779" y="3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7" name="フリーフォーム: 図形 346">
                  <a:extLst>
                    <a:ext uri="{FF2B5EF4-FFF2-40B4-BE49-F238E27FC236}">
                      <a16:creationId xmlns:a16="http://schemas.microsoft.com/office/drawing/2014/main" id="{5D5AA26B-4930-48A4-BA14-67E23AF178F9}"/>
                    </a:ext>
                  </a:extLst>
                </p:cNvPr>
                <p:cNvSpPr/>
                <p:nvPr/>
              </p:nvSpPr>
              <p:spPr>
                <a:xfrm>
                  <a:off x="6970586" y="3193104"/>
                  <a:ext cx="57980" cy="277772"/>
                </a:xfrm>
                <a:custGeom>
                  <a:avLst/>
                  <a:gdLst>
                    <a:gd name="connsiteX0" fmla="*/ 57277 w 57980"/>
                    <a:gd name="connsiteY0" fmla="*/ 946 h 277772"/>
                    <a:gd name="connsiteX1" fmla="*/ 22352 w 57980"/>
                    <a:gd name="connsiteY1" fmla="*/ 166046 h 277772"/>
                    <a:gd name="connsiteX2" fmla="*/ 12827 w 57980"/>
                    <a:gd name="connsiteY2" fmla="*/ 248596 h 277772"/>
                    <a:gd name="connsiteX3" fmla="*/ 11239 w 57980"/>
                    <a:gd name="connsiteY3" fmla="*/ 272409 h 277772"/>
                    <a:gd name="connsiteX4" fmla="*/ 42989 w 57980"/>
                    <a:gd name="connsiteY4" fmla="*/ 154934 h 277772"/>
                    <a:gd name="connsiteX5" fmla="*/ 127 w 57980"/>
                    <a:gd name="connsiteY5" fmla="*/ 202559 h 277772"/>
                    <a:gd name="connsiteX6" fmla="*/ 30289 w 57980"/>
                    <a:gd name="connsiteY6" fmla="*/ 153346 h 277772"/>
                    <a:gd name="connsiteX7" fmla="*/ 44577 w 57980"/>
                    <a:gd name="connsiteY7" fmla="*/ 99371 h 277772"/>
                    <a:gd name="connsiteX8" fmla="*/ 57277 w 57980"/>
                    <a:gd name="connsiteY8" fmla="*/ 946 h 27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80" h="277772">
                      <a:moveTo>
                        <a:pt x="57277" y="946"/>
                      </a:moveTo>
                      <a:cubicBezTo>
                        <a:pt x="53573" y="12058"/>
                        <a:pt x="29760" y="124771"/>
                        <a:pt x="22352" y="166046"/>
                      </a:cubicBezTo>
                      <a:cubicBezTo>
                        <a:pt x="14944" y="207321"/>
                        <a:pt x="14679" y="230869"/>
                        <a:pt x="12827" y="248596"/>
                      </a:cubicBezTo>
                      <a:cubicBezTo>
                        <a:pt x="10975" y="266323"/>
                        <a:pt x="6212" y="288019"/>
                        <a:pt x="11239" y="272409"/>
                      </a:cubicBezTo>
                      <a:cubicBezTo>
                        <a:pt x="16266" y="256799"/>
                        <a:pt x="44841" y="166576"/>
                        <a:pt x="42989" y="154934"/>
                      </a:cubicBezTo>
                      <a:cubicBezTo>
                        <a:pt x="41137" y="143292"/>
                        <a:pt x="2244" y="202824"/>
                        <a:pt x="127" y="202559"/>
                      </a:cubicBezTo>
                      <a:cubicBezTo>
                        <a:pt x="-1990" y="202294"/>
                        <a:pt x="22881" y="170544"/>
                        <a:pt x="30289" y="153346"/>
                      </a:cubicBezTo>
                      <a:cubicBezTo>
                        <a:pt x="37697" y="136148"/>
                        <a:pt x="40079" y="118950"/>
                        <a:pt x="44577" y="99371"/>
                      </a:cubicBezTo>
                      <a:cubicBezTo>
                        <a:pt x="49075" y="79792"/>
                        <a:pt x="60981" y="-10166"/>
                        <a:pt x="57277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DA81B54F-6E14-47D8-BC4E-B416E3B551CA}"/>
                    </a:ext>
                  </a:extLst>
                </p:cNvPr>
                <p:cNvSpPr/>
                <p:nvPr/>
              </p:nvSpPr>
              <p:spPr>
                <a:xfrm>
                  <a:off x="6364285" y="3395405"/>
                  <a:ext cx="51916" cy="232579"/>
                </a:xfrm>
                <a:custGeom>
                  <a:avLst/>
                  <a:gdLst>
                    <a:gd name="connsiteX0" fmla="*/ 49215 w 51916"/>
                    <a:gd name="connsiteY0" fmla="*/ 258 h 232579"/>
                    <a:gd name="connsiteX1" fmla="*/ 23815 w 51916"/>
                    <a:gd name="connsiteY1" fmla="*/ 135195 h 232579"/>
                    <a:gd name="connsiteX2" fmla="*/ 3 w 51916"/>
                    <a:gd name="connsiteY2" fmla="*/ 232033 h 232579"/>
                    <a:gd name="connsiteX3" fmla="*/ 22228 w 51916"/>
                    <a:gd name="connsiteY3" fmla="*/ 173295 h 232579"/>
                    <a:gd name="connsiteX4" fmla="*/ 38103 w 51916"/>
                    <a:gd name="connsiteY4" fmla="*/ 146308 h 232579"/>
                    <a:gd name="connsiteX5" fmla="*/ 49215 w 51916"/>
                    <a:gd name="connsiteY5" fmla="*/ 101858 h 232579"/>
                    <a:gd name="connsiteX6" fmla="*/ 49215 w 51916"/>
                    <a:gd name="connsiteY6" fmla="*/ 258 h 2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16" h="232579">
                      <a:moveTo>
                        <a:pt x="49215" y="258"/>
                      </a:moveTo>
                      <a:cubicBezTo>
                        <a:pt x="44982" y="5814"/>
                        <a:pt x="32017" y="96566"/>
                        <a:pt x="23815" y="135195"/>
                      </a:cubicBezTo>
                      <a:cubicBezTo>
                        <a:pt x="15613" y="173824"/>
                        <a:pt x="267" y="225683"/>
                        <a:pt x="3" y="232033"/>
                      </a:cubicBezTo>
                      <a:cubicBezTo>
                        <a:pt x="-261" y="238383"/>
                        <a:pt x="15878" y="187583"/>
                        <a:pt x="22228" y="173295"/>
                      </a:cubicBezTo>
                      <a:cubicBezTo>
                        <a:pt x="28578" y="159007"/>
                        <a:pt x="33605" y="158214"/>
                        <a:pt x="38103" y="146308"/>
                      </a:cubicBezTo>
                      <a:cubicBezTo>
                        <a:pt x="42601" y="134402"/>
                        <a:pt x="46305" y="123554"/>
                        <a:pt x="49215" y="101858"/>
                      </a:cubicBezTo>
                      <a:cubicBezTo>
                        <a:pt x="52125" y="80162"/>
                        <a:pt x="53448" y="-5298"/>
                        <a:pt x="49215" y="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36838E55-496A-4E93-96CF-18EE04EA32B0}"/>
                    </a:ext>
                  </a:extLst>
                </p:cNvPr>
                <p:cNvSpPr/>
                <p:nvPr/>
              </p:nvSpPr>
              <p:spPr>
                <a:xfrm>
                  <a:off x="6408633" y="3301981"/>
                  <a:ext cx="63654" cy="191444"/>
                </a:xfrm>
                <a:custGeom>
                  <a:avLst/>
                  <a:gdLst>
                    <a:gd name="connsiteX0" fmla="*/ 105 w 63654"/>
                    <a:gd name="connsiteY0" fmla="*/ 19 h 191444"/>
                    <a:gd name="connsiteX1" fmla="*/ 25505 w 63654"/>
                    <a:gd name="connsiteY1" fmla="*/ 125432 h 191444"/>
                    <a:gd name="connsiteX2" fmla="*/ 25505 w 63654"/>
                    <a:gd name="connsiteY2" fmla="*/ 190519 h 191444"/>
                    <a:gd name="connsiteX3" fmla="*/ 46142 w 63654"/>
                    <a:gd name="connsiteY3" fmla="*/ 165119 h 191444"/>
                    <a:gd name="connsiteX4" fmla="*/ 63605 w 63654"/>
                    <a:gd name="connsiteY4" fmla="*/ 184169 h 191444"/>
                    <a:gd name="connsiteX5" fmla="*/ 50905 w 63654"/>
                    <a:gd name="connsiteY5" fmla="*/ 134957 h 191444"/>
                    <a:gd name="connsiteX6" fmla="*/ 36617 w 63654"/>
                    <a:gd name="connsiteY6" fmla="*/ 115907 h 191444"/>
                    <a:gd name="connsiteX7" fmla="*/ 105 w 63654"/>
                    <a:gd name="connsiteY7" fmla="*/ 19 h 19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4" h="191444">
                      <a:moveTo>
                        <a:pt x="105" y="19"/>
                      </a:moveTo>
                      <a:cubicBezTo>
                        <a:pt x="-1747" y="1606"/>
                        <a:pt x="21272" y="93682"/>
                        <a:pt x="25505" y="125432"/>
                      </a:cubicBezTo>
                      <a:cubicBezTo>
                        <a:pt x="29738" y="157182"/>
                        <a:pt x="22066" y="183905"/>
                        <a:pt x="25505" y="190519"/>
                      </a:cubicBezTo>
                      <a:cubicBezTo>
                        <a:pt x="28944" y="197133"/>
                        <a:pt x="39792" y="166177"/>
                        <a:pt x="46142" y="165119"/>
                      </a:cubicBezTo>
                      <a:cubicBezTo>
                        <a:pt x="52492" y="164061"/>
                        <a:pt x="62811" y="189196"/>
                        <a:pt x="63605" y="184169"/>
                      </a:cubicBezTo>
                      <a:cubicBezTo>
                        <a:pt x="64399" y="179142"/>
                        <a:pt x="55403" y="146334"/>
                        <a:pt x="50905" y="134957"/>
                      </a:cubicBezTo>
                      <a:cubicBezTo>
                        <a:pt x="46407" y="123580"/>
                        <a:pt x="44025" y="136544"/>
                        <a:pt x="36617" y="115907"/>
                      </a:cubicBezTo>
                      <a:cubicBezTo>
                        <a:pt x="29209" y="95270"/>
                        <a:pt x="1957" y="-1568"/>
                        <a:pt x="10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9C9D42EE-7F1E-49AE-A793-60829124C266}"/>
                    </a:ext>
                  </a:extLst>
                </p:cNvPr>
                <p:cNvSpPr/>
                <p:nvPr/>
              </p:nvSpPr>
              <p:spPr>
                <a:xfrm>
                  <a:off x="6284060" y="3475021"/>
                  <a:ext cx="70881" cy="281167"/>
                </a:xfrm>
                <a:custGeom>
                  <a:avLst/>
                  <a:gdLst>
                    <a:gd name="connsiteX0" fmla="*/ 70703 w 70881"/>
                    <a:gd name="connsiteY0" fmla="*/ 17 h 281167"/>
                    <a:gd name="connsiteX1" fmla="*/ 35778 w 70881"/>
                    <a:gd name="connsiteY1" fmla="*/ 138129 h 281167"/>
                    <a:gd name="connsiteX2" fmla="*/ 45303 w 70881"/>
                    <a:gd name="connsiteY2" fmla="*/ 198454 h 281167"/>
                    <a:gd name="connsiteX3" fmla="*/ 27840 w 70881"/>
                    <a:gd name="connsiteY3" fmla="*/ 233379 h 281167"/>
                    <a:gd name="connsiteX4" fmla="*/ 853 w 70881"/>
                    <a:gd name="connsiteY4" fmla="*/ 281004 h 281167"/>
                    <a:gd name="connsiteX5" fmla="*/ 7203 w 70881"/>
                    <a:gd name="connsiteY5" fmla="*/ 215917 h 281167"/>
                    <a:gd name="connsiteX6" fmla="*/ 11965 w 70881"/>
                    <a:gd name="connsiteY6" fmla="*/ 169879 h 281167"/>
                    <a:gd name="connsiteX7" fmla="*/ 18315 w 70881"/>
                    <a:gd name="connsiteY7" fmla="*/ 128604 h 281167"/>
                    <a:gd name="connsiteX8" fmla="*/ 70703 w 70881"/>
                    <a:gd name="connsiteY8" fmla="*/ 17 h 28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881" h="281167">
                      <a:moveTo>
                        <a:pt x="70703" y="17"/>
                      </a:moveTo>
                      <a:cubicBezTo>
                        <a:pt x="73613" y="1604"/>
                        <a:pt x="40011" y="105056"/>
                        <a:pt x="35778" y="138129"/>
                      </a:cubicBezTo>
                      <a:cubicBezTo>
                        <a:pt x="31545" y="171202"/>
                        <a:pt x="46626" y="182579"/>
                        <a:pt x="45303" y="198454"/>
                      </a:cubicBezTo>
                      <a:cubicBezTo>
                        <a:pt x="43980" y="214329"/>
                        <a:pt x="35248" y="219621"/>
                        <a:pt x="27840" y="233379"/>
                      </a:cubicBezTo>
                      <a:cubicBezTo>
                        <a:pt x="20432" y="247137"/>
                        <a:pt x="4292" y="283914"/>
                        <a:pt x="853" y="281004"/>
                      </a:cubicBezTo>
                      <a:cubicBezTo>
                        <a:pt x="-2586" y="278094"/>
                        <a:pt x="5351" y="234438"/>
                        <a:pt x="7203" y="215917"/>
                      </a:cubicBezTo>
                      <a:cubicBezTo>
                        <a:pt x="9055" y="197396"/>
                        <a:pt x="10113" y="184431"/>
                        <a:pt x="11965" y="169879"/>
                      </a:cubicBezTo>
                      <a:cubicBezTo>
                        <a:pt x="13817" y="155327"/>
                        <a:pt x="10113" y="154533"/>
                        <a:pt x="18315" y="128604"/>
                      </a:cubicBezTo>
                      <a:cubicBezTo>
                        <a:pt x="26517" y="102675"/>
                        <a:pt x="67793" y="-1570"/>
                        <a:pt x="70703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686846F4-A7F2-4DA5-8D5E-DA262920A31C}"/>
                    </a:ext>
                  </a:extLst>
                </p:cNvPr>
                <p:cNvSpPr/>
                <p:nvPr/>
              </p:nvSpPr>
              <p:spPr>
                <a:xfrm>
                  <a:off x="6332247" y="3468659"/>
                  <a:ext cx="151143" cy="190535"/>
                </a:xfrm>
                <a:custGeom>
                  <a:avLst/>
                  <a:gdLst>
                    <a:gd name="connsiteX0" fmla="*/ 149516 w 151143"/>
                    <a:gd name="connsiteY0" fmla="*/ 29 h 190535"/>
                    <a:gd name="connsiteX1" fmla="*/ 89191 w 151143"/>
                    <a:gd name="connsiteY1" fmla="*/ 106391 h 190535"/>
                    <a:gd name="connsiteX2" fmla="*/ 65378 w 151143"/>
                    <a:gd name="connsiteY2" fmla="*/ 146079 h 190535"/>
                    <a:gd name="connsiteX3" fmla="*/ 291 w 151143"/>
                    <a:gd name="connsiteY3" fmla="*/ 190529 h 190535"/>
                    <a:gd name="connsiteX4" fmla="*/ 93953 w 151143"/>
                    <a:gd name="connsiteY4" fmla="*/ 142904 h 190535"/>
                    <a:gd name="connsiteX5" fmla="*/ 120941 w 151143"/>
                    <a:gd name="connsiteY5" fmla="*/ 111154 h 190535"/>
                    <a:gd name="connsiteX6" fmla="*/ 133641 w 151143"/>
                    <a:gd name="connsiteY6" fmla="*/ 95279 h 190535"/>
                    <a:gd name="connsiteX7" fmla="*/ 149516 w 151143"/>
                    <a:gd name="connsiteY7" fmla="*/ 29 h 190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143" h="190535">
                      <a:moveTo>
                        <a:pt x="149516" y="29"/>
                      </a:moveTo>
                      <a:cubicBezTo>
                        <a:pt x="142108" y="1881"/>
                        <a:pt x="103214" y="82049"/>
                        <a:pt x="89191" y="106391"/>
                      </a:cubicBezTo>
                      <a:cubicBezTo>
                        <a:pt x="75168" y="130733"/>
                        <a:pt x="80195" y="132056"/>
                        <a:pt x="65378" y="146079"/>
                      </a:cubicBezTo>
                      <a:cubicBezTo>
                        <a:pt x="50561" y="160102"/>
                        <a:pt x="-4472" y="191058"/>
                        <a:pt x="291" y="190529"/>
                      </a:cubicBezTo>
                      <a:cubicBezTo>
                        <a:pt x="5053" y="190000"/>
                        <a:pt x="73845" y="156133"/>
                        <a:pt x="93953" y="142904"/>
                      </a:cubicBezTo>
                      <a:cubicBezTo>
                        <a:pt x="114061" y="129675"/>
                        <a:pt x="114326" y="119091"/>
                        <a:pt x="120941" y="111154"/>
                      </a:cubicBezTo>
                      <a:cubicBezTo>
                        <a:pt x="127556" y="103217"/>
                        <a:pt x="130466" y="106921"/>
                        <a:pt x="133641" y="95279"/>
                      </a:cubicBezTo>
                      <a:cubicBezTo>
                        <a:pt x="136816" y="83637"/>
                        <a:pt x="156924" y="-1823"/>
                        <a:pt x="149516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CF7F56BC-0E39-4777-A592-C61181BDBFF9}"/>
                    </a:ext>
                  </a:extLst>
                </p:cNvPr>
                <p:cNvSpPr/>
                <p:nvPr/>
              </p:nvSpPr>
              <p:spPr>
                <a:xfrm>
                  <a:off x="6315007" y="3495484"/>
                  <a:ext cx="392181" cy="183212"/>
                </a:xfrm>
                <a:custGeom>
                  <a:avLst/>
                  <a:gdLst>
                    <a:gd name="connsiteX0" fmla="*/ 68 w 392181"/>
                    <a:gd name="connsiteY0" fmla="*/ 182754 h 183212"/>
                    <a:gd name="connsiteX1" fmla="*/ 125481 w 392181"/>
                    <a:gd name="connsiteY1" fmla="*/ 119254 h 183212"/>
                    <a:gd name="connsiteX2" fmla="*/ 223906 w 392181"/>
                    <a:gd name="connsiteY2" fmla="*/ 46229 h 183212"/>
                    <a:gd name="connsiteX3" fmla="*/ 392181 w 392181"/>
                    <a:gd name="connsiteY3" fmla="*/ 191 h 183212"/>
                    <a:gd name="connsiteX4" fmla="*/ 223906 w 392181"/>
                    <a:gd name="connsiteY4" fmla="*/ 28766 h 183212"/>
                    <a:gd name="connsiteX5" fmla="*/ 336618 w 392181"/>
                    <a:gd name="connsiteY5" fmla="*/ 1779 h 183212"/>
                    <a:gd name="connsiteX6" fmla="*/ 173106 w 392181"/>
                    <a:gd name="connsiteY6" fmla="*/ 54166 h 183212"/>
                    <a:gd name="connsiteX7" fmla="*/ 142943 w 392181"/>
                    <a:gd name="connsiteY7" fmla="*/ 85916 h 183212"/>
                    <a:gd name="connsiteX8" fmla="*/ 68 w 392181"/>
                    <a:gd name="connsiteY8" fmla="*/ 182754 h 183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181" h="183212">
                      <a:moveTo>
                        <a:pt x="68" y="182754"/>
                      </a:moveTo>
                      <a:cubicBezTo>
                        <a:pt x="-2842" y="188310"/>
                        <a:pt x="88175" y="142008"/>
                        <a:pt x="125481" y="119254"/>
                      </a:cubicBezTo>
                      <a:cubicBezTo>
                        <a:pt x="162787" y="96500"/>
                        <a:pt x="179456" y="66073"/>
                        <a:pt x="223906" y="46229"/>
                      </a:cubicBezTo>
                      <a:cubicBezTo>
                        <a:pt x="268356" y="26385"/>
                        <a:pt x="392181" y="3101"/>
                        <a:pt x="392181" y="191"/>
                      </a:cubicBezTo>
                      <a:cubicBezTo>
                        <a:pt x="392181" y="-2719"/>
                        <a:pt x="233166" y="28501"/>
                        <a:pt x="223906" y="28766"/>
                      </a:cubicBezTo>
                      <a:cubicBezTo>
                        <a:pt x="214646" y="29031"/>
                        <a:pt x="345085" y="-2454"/>
                        <a:pt x="336618" y="1779"/>
                      </a:cubicBezTo>
                      <a:cubicBezTo>
                        <a:pt x="328151" y="6012"/>
                        <a:pt x="205385" y="40143"/>
                        <a:pt x="173106" y="54166"/>
                      </a:cubicBezTo>
                      <a:cubicBezTo>
                        <a:pt x="140827" y="68189"/>
                        <a:pt x="168079" y="68453"/>
                        <a:pt x="142943" y="85916"/>
                      </a:cubicBezTo>
                      <a:cubicBezTo>
                        <a:pt x="117808" y="103378"/>
                        <a:pt x="2978" y="177198"/>
                        <a:pt x="68" y="1827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EAC1487C-7BCD-4F1B-91AA-5FF51E55C544}"/>
                    </a:ext>
                  </a:extLst>
                </p:cNvPr>
                <p:cNvSpPr/>
                <p:nvPr/>
              </p:nvSpPr>
              <p:spPr>
                <a:xfrm>
                  <a:off x="6619875" y="3436587"/>
                  <a:ext cx="356519" cy="68613"/>
                </a:xfrm>
                <a:custGeom>
                  <a:avLst/>
                  <a:gdLst>
                    <a:gd name="connsiteX0" fmla="*/ 0 w 356519"/>
                    <a:gd name="connsiteY0" fmla="*/ 68613 h 68613"/>
                    <a:gd name="connsiteX1" fmla="*/ 211138 w 356519"/>
                    <a:gd name="connsiteY1" fmla="*/ 27338 h 68613"/>
                    <a:gd name="connsiteX2" fmla="*/ 355600 w 356519"/>
                    <a:gd name="connsiteY2" fmla="*/ 351 h 68613"/>
                    <a:gd name="connsiteX3" fmla="*/ 268288 w 356519"/>
                    <a:gd name="connsiteY3" fmla="*/ 13051 h 68613"/>
                    <a:gd name="connsiteX4" fmla="*/ 176213 w 356519"/>
                    <a:gd name="connsiteY4" fmla="*/ 28926 h 68613"/>
                    <a:gd name="connsiteX5" fmla="*/ 0 w 356519"/>
                    <a:gd name="connsiteY5" fmla="*/ 68613 h 6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519" h="68613">
                      <a:moveTo>
                        <a:pt x="0" y="68613"/>
                      </a:moveTo>
                      <a:lnTo>
                        <a:pt x="211138" y="27338"/>
                      </a:lnTo>
                      <a:lnTo>
                        <a:pt x="355600" y="351"/>
                      </a:lnTo>
                      <a:cubicBezTo>
                        <a:pt x="365125" y="-2030"/>
                        <a:pt x="298186" y="8289"/>
                        <a:pt x="268288" y="13051"/>
                      </a:cubicBezTo>
                      <a:cubicBezTo>
                        <a:pt x="238390" y="17813"/>
                        <a:pt x="176213" y="28926"/>
                        <a:pt x="176213" y="28926"/>
                      </a:cubicBezTo>
                      <a:lnTo>
                        <a:pt x="0" y="68613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BAEBDE1E-C1B0-4D22-A39F-812412D99B05}"/>
                    </a:ext>
                  </a:extLst>
                </p:cNvPr>
                <p:cNvSpPr/>
                <p:nvPr/>
              </p:nvSpPr>
              <p:spPr>
                <a:xfrm>
                  <a:off x="6227123" y="3245266"/>
                  <a:ext cx="151533" cy="373525"/>
                </a:xfrm>
                <a:custGeom>
                  <a:avLst/>
                  <a:gdLst>
                    <a:gd name="connsiteX0" fmla="*/ 3815 w 151533"/>
                    <a:gd name="connsiteY0" fmla="*/ 63084 h 373525"/>
                    <a:gd name="connsiteX1" fmla="*/ 48265 w 151533"/>
                    <a:gd name="connsiteY1" fmla="*/ 256759 h 373525"/>
                    <a:gd name="connsiteX2" fmla="*/ 37152 w 151533"/>
                    <a:gd name="connsiteY2" fmla="*/ 244059 h 373525"/>
                    <a:gd name="connsiteX3" fmla="*/ 59377 w 151533"/>
                    <a:gd name="connsiteY3" fmla="*/ 372647 h 373525"/>
                    <a:gd name="connsiteX4" fmla="*/ 56202 w 151533"/>
                    <a:gd name="connsiteY4" fmla="*/ 294859 h 373525"/>
                    <a:gd name="connsiteX5" fmla="*/ 84777 w 151533"/>
                    <a:gd name="connsiteY5" fmla="*/ 183734 h 373525"/>
                    <a:gd name="connsiteX6" fmla="*/ 151452 w 151533"/>
                    <a:gd name="connsiteY6" fmla="*/ 1172 h 373525"/>
                    <a:gd name="connsiteX7" fmla="*/ 97477 w 151533"/>
                    <a:gd name="connsiteY7" fmla="*/ 113884 h 373525"/>
                    <a:gd name="connsiteX8" fmla="*/ 53027 w 151533"/>
                    <a:gd name="connsiteY8" fmla="*/ 280572 h 373525"/>
                    <a:gd name="connsiteX9" fmla="*/ 11752 w 151533"/>
                    <a:gd name="connsiteY9" fmla="*/ 202784 h 373525"/>
                    <a:gd name="connsiteX10" fmla="*/ 3815 w 151533"/>
                    <a:gd name="connsiteY10" fmla="*/ 158334 h 373525"/>
                    <a:gd name="connsiteX11" fmla="*/ 3815 w 151533"/>
                    <a:gd name="connsiteY11" fmla="*/ 63084 h 37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533" h="373525">
                      <a:moveTo>
                        <a:pt x="3815" y="63084"/>
                      </a:moveTo>
                      <a:cubicBezTo>
                        <a:pt x="11223" y="79488"/>
                        <a:pt x="42709" y="226597"/>
                        <a:pt x="48265" y="256759"/>
                      </a:cubicBezTo>
                      <a:cubicBezTo>
                        <a:pt x="53821" y="286922"/>
                        <a:pt x="35300" y="224744"/>
                        <a:pt x="37152" y="244059"/>
                      </a:cubicBezTo>
                      <a:cubicBezTo>
                        <a:pt x="39004" y="263374"/>
                        <a:pt x="56202" y="364180"/>
                        <a:pt x="59377" y="372647"/>
                      </a:cubicBezTo>
                      <a:cubicBezTo>
                        <a:pt x="62552" y="381114"/>
                        <a:pt x="51969" y="326344"/>
                        <a:pt x="56202" y="294859"/>
                      </a:cubicBezTo>
                      <a:cubicBezTo>
                        <a:pt x="60435" y="263374"/>
                        <a:pt x="68902" y="232682"/>
                        <a:pt x="84777" y="183734"/>
                      </a:cubicBezTo>
                      <a:cubicBezTo>
                        <a:pt x="100652" y="134786"/>
                        <a:pt x="149335" y="12814"/>
                        <a:pt x="151452" y="1172"/>
                      </a:cubicBezTo>
                      <a:cubicBezTo>
                        <a:pt x="153569" y="-10470"/>
                        <a:pt x="113881" y="67317"/>
                        <a:pt x="97477" y="113884"/>
                      </a:cubicBezTo>
                      <a:cubicBezTo>
                        <a:pt x="81073" y="160451"/>
                        <a:pt x="67314" y="265755"/>
                        <a:pt x="53027" y="280572"/>
                      </a:cubicBezTo>
                      <a:cubicBezTo>
                        <a:pt x="38740" y="295389"/>
                        <a:pt x="19954" y="223157"/>
                        <a:pt x="11752" y="202784"/>
                      </a:cubicBezTo>
                      <a:cubicBezTo>
                        <a:pt x="3550" y="182411"/>
                        <a:pt x="5932" y="178707"/>
                        <a:pt x="3815" y="158334"/>
                      </a:cubicBezTo>
                      <a:cubicBezTo>
                        <a:pt x="1698" y="137961"/>
                        <a:pt x="-3593" y="46680"/>
                        <a:pt x="3815" y="630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218B9C42-113E-424F-94DE-A4A4BC725B7F}"/>
                    </a:ext>
                  </a:extLst>
                </p:cNvPr>
                <p:cNvSpPr/>
                <p:nvPr/>
              </p:nvSpPr>
              <p:spPr>
                <a:xfrm>
                  <a:off x="6462344" y="3464802"/>
                  <a:ext cx="484674" cy="129963"/>
                </a:xfrm>
                <a:custGeom>
                  <a:avLst/>
                  <a:gdLst>
                    <a:gd name="connsiteX0" fmla="*/ 1956 w 484674"/>
                    <a:gd name="connsiteY0" fmla="*/ 129298 h 129963"/>
                    <a:gd name="connsiteX1" fmla="*/ 200394 w 484674"/>
                    <a:gd name="connsiteY1" fmla="*/ 59448 h 129963"/>
                    <a:gd name="connsiteX2" fmla="*/ 165469 w 484674"/>
                    <a:gd name="connsiteY2" fmla="*/ 62623 h 129963"/>
                    <a:gd name="connsiteX3" fmla="*/ 235319 w 484674"/>
                    <a:gd name="connsiteY3" fmla="*/ 48336 h 129963"/>
                    <a:gd name="connsiteX4" fmla="*/ 282944 w 484674"/>
                    <a:gd name="connsiteY4" fmla="*/ 48336 h 129963"/>
                    <a:gd name="connsiteX5" fmla="*/ 336919 w 484674"/>
                    <a:gd name="connsiteY5" fmla="*/ 30873 h 129963"/>
                    <a:gd name="connsiteX6" fmla="*/ 354381 w 484674"/>
                    <a:gd name="connsiteY6" fmla="*/ 32461 h 129963"/>
                    <a:gd name="connsiteX7" fmla="*/ 481381 w 484674"/>
                    <a:gd name="connsiteY7" fmla="*/ 711 h 129963"/>
                    <a:gd name="connsiteX8" fmla="*/ 444869 w 484674"/>
                    <a:gd name="connsiteY8" fmla="*/ 10236 h 129963"/>
                    <a:gd name="connsiteX9" fmla="*/ 417881 w 484674"/>
                    <a:gd name="connsiteY9" fmla="*/ 8648 h 129963"/>
                    <a:gd name="connsiteX10" fmla="*/ 267069 w 484674"/>
                    <a:gd name="connsiteY10" fmla="*/ 29286 h 129963"/>
                    <a:gd name="connsiteX11" fmla="*/ 173406 w 484674"/>
                    <a:gd name="connsiteY11" fmla="*/ 57861 h 129963"/>
                    <a:gd name="connsiteX12" fmla="*/ 105144 w 484674"/>
                    <a:gd name="connsiteY12" fmla="*/ 91198 h 129963"/>
                    <a:gd name="connsiteX13" fmla="*/ 1956 w 484674"/>
                    <a:gd name="connsiteY13" fmla="*/ 129298 h 12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4674" h="129963">
                      <a:moveTo>
                        <a:pt x="1956" y="129298"/>
                      </a:moveTo>
                      <a:cubicBezTo>
                        <a:pt x="17831" y="124006"/>
                        <a:pt x="173142" y="70560"/>
                        <a:pt x="200394" y="59448"/>
                      </a:cubicBezTo>
                      <a:cubicBezTo>
                        <a:pt x="227646" y="48336"/>
                        <a:pt x="159648" y="64475"/>
                        <a:pt x="165469" y="62623"/>
                      </a:cubicBezTo>
                      <a:cubicBezTo>
                        <a:pt x="171290" y="60771"/>
                        <a:pt x="215740" y="50717"/>
                        <a:pt x="235319" y="48336"/>
                      </a:cubicBezTo>
                      <a:cubicBezTo>
                        <a:pt x="254898" y="45955"/>
                        <a:pt x="266011" y="51246"/>
                        <a:pt x="282944" y="48336"/>
                      </a:cubicBezTo>
                      <a:cubicBezTo>
                        <a:pt x="299877" y="45426"/>
                        <a:pt x="325013" y="33519"/>
                        <a:pt x="336919" y="30873"/>
                      </a:cubicBezTo>
                      <a:cubicBezTo>
                        <a:pt x="348825" y="28227"/>
                        <a:pt x="330304" y="37488"/>
                        <a:pt x="354381" y="32461"/>
                      </a:cubicBezTo>
                      <a:cubicBezTo>
                        <a:pt x="378458" y="27434"/>
                        <a:pt x="466300" y="4415"/>
                        <a:pt x="481381" y="711"/>
                      </a:cubicBezTo>
                      <a:cubicBezTo>
                        <a:pt x="496462" y="-2993"/>
                        <a:pt x="455452" y="8913"/>
                        <a:pt x="444869" y="10236"/>
                      </a:cubicBezTo>
                      <a:cubicBezTo>
                        <a:pt x="434286" y="11559"/>
                        <a:pt x="447514" y="5473"/>
                        <a:pt x="417881" y="8648"/>
                      </a:cubicBezTo>
                      <a:cubicBezTo>
                        <a:pt x="388248" y="11823"/>
                        <a:pt x="307815" y="21084"/>
                        <a:pt x="267069" y="29286"/>
                      </a:cubicBezTo>
                      <a:cubicBezTo>
                        <a:pt x="226323" y="37488"/>
                        <a:pt x="200394" y="47542"/>
                        <a:pt x="173406" y="57861"/>
                      </a:cubicBezTo>
                      <a:cubicBezTo>
                        <a:pt x="146418" y="68180"/>
                        <a:pt x="139275" y="75323"/>
                        <a:pt x="105144" y="91198"/>
                      </a:cubicBezTo>
                      <a:cubicBezTo>
                        <a:pt x="71013" y="107073"/>
                        <a:pt x="-13919" y="134590"/>
                        <a:pt x="1956" y="1292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3FC79F83-F120-456F-AB42-34989BD5F203}"/>
                    </a:ext>
                  </a:extLst>
                </p:cNvPr>
                <p:cNvSpPr/>
                <p:nvPr/>
              </p:nvSpPr>
              <p:spPr>
                <a:xfrm>
                  <a:off x="6312644" y="3401959"/>
                  <a:ext cx="671439" cy="326672"/>
                </a:xfrm>
                <a:custGeom>
                  <a:avLst/>
                  <a:gdLst>
                    <a:gd name="connsiteX0" fmla="*/ 661244 w 671439"/>
                    <a:gd name="connsiteY0" fmla="*/ 54 h 326672"/>
                    <a:gd name="connsiteX1" fmla="*/ 669181 w 671439"/>
                    <a:gd name="connsiteY1" fmla="*/ 120704 h 326672"/>
                    <a:gd name="connsiteX2" fmla="*/ 667594 w 671439"/>
                    <a:gd name="connsiteY2" fmla="*/ 96891 h 326672"/>
                    <a:gd name="connsiteX3" fmla="*/ 627906 w 671439"/>
                    <a:gd name="connsiteY3" fmla="*/ 101654 h 326672"/>
                    <a:gd name="connsiteX4" fmla="*/ 450106 w 671439"/>
                    <a:gd name="connsiteY4" fmla="*/ 123879 h 326672"/>
                    <a:gd name="connsiteX5" fmla="*/ 548531 w 671439"/>
                    <a:gd name="connsiteY5" fmla="*/ 104829 h 326672"/>
                    <a:gd name="connsiteX6" fmla="*/ 364381 w 671439"/>
                    <a:gd name="connsiteY6" fmla="*/ 147691 h 326672"/>
                    <a:gd name="connsiteX7" fmla="*/ 323106 w 671439"/>
                    <a:gd name="connsiteY7" fmla="*/ 154041 h 326672"/>
                    <a:gd name="connsiteX8" fmla="*/ 219919 w 671439"/>
                    <a:gd name="connsiteY8" fmla="*/ 184204 h 326672"/>
                    <a:gd name="connsiteX9" fmla="*/ 223094 w 671439"/>
                    <a:gd name="connsiteY9" fmla="*/ 190554 h 326672"/>
                    <a:gd name="connsiteX10" fmla="*/ 138956 w 671439"/>
                    <a:gd name="connsiteY10" fmla="*/ 212779 h 326672"/>
                    <a:gd name="connsiteX11" fmla="*/ 65931 w 671439"/>
                    <a:gd name="connsiteY11" fmla="*/ 268341 h 326672"/>
                    <a:gd name="connsiteX12" fmla="*/ 844 w 671439"/>
                    <a:gd name="connsiteY12" fmla="*/ 325491 h 326672"/>
                    <a:gd name="connsiteX13" fmla="*/ 113556 w 671439"/>
                    <a:gd name="connsiteY13" fmla="*/ 212779 h 326672"/>
                    <a:gd name="connsiteX14" fmla="*/ 118319 w 671439"/>
                    <a:gd name="connsiteY14" fmla="*/ 230241 h 326672"/>
                    <a:gd name="connsiteX15" fmla="*/ 329456 w 671439"/>
                    <a:gd name="connsiteY15" fmla="*/ 157216 h 326672"/>
                    <a:gd name="connsiteX16" fmla="*/ 626319 w 671439"/>
                    <a:gd name="connsiteY16" fmla="*/ 117529 h 326672"/>
                    <a:gd name="connsiteX17" fmla="*/ 651719 w 671439"/>
                    <a:gd name="connsiteY17" fmla="*/ 104829 h 326672"/>
                    <a:gd name="connsiteX18" fmla="*/ 661244 w 671439"/>
                    <a:gd name="connsiteY18" fmla="*/ 54 h 32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1439" h="326672">
                      <a:moveTo>
                        <a:pt x="661244" y="54"/>
                      </a:moveTo>
                      <a:cubicBezTo>
                        <a:pt x="664154" y="2700"/>
                        <a:pt x="668123" y="104565"/>
                        <a:pt x="669181" y="120704"/>
                      </a:cubicBezTo>
                      <a:cubicBezTo>
                        <a:pt x="670239" y="136843"/>
                        <a:pt x="674473" y="100066"/>
                        <a:pt x="667594" y="96891"/>
                      </a:cubicBezTo>
                      <a:cubicBezTo>
                        <a:pt x="660715" y="93716"/>
                        <a:pt x="627906" y="101654"/>
                        <a:pt x="627906" y="101654"/>
                      </a:cubicBezTo>
                      <a:lnTo>
                        <a:pt x="450106" y="123879"/>
                      </a:lnTo>
                      <a:cubicBezTo>
                        <a:pt x="436877" y="124408"/>
                        <a:pt x="548531" y="104829"/>
                        <a:pt x="548531" y="104829"/>
                      </a:cubicBezTo>
                      <a:cubicBezTo>
                        <a:pt x="534244" y="108798"/>
                        <a:pt x="401952" y="139489"/>
                        <a:pt x="364381" y="147691"/>
                      </a:cubicBezTo>
                      <a:cubicBezTo>
                        <a:pt x="326810" y="155893"/>
                        <a:pt x="347183" y="147956"/>
                        <a:pt x="323106" y="154041"/>
                      </a:cubicBezTo>
                      <a:cubicBezTo>
                        <a:pt x="299029" y="160126"/>
                        <a:pt x="236588" y="178119"/>
                        <a:pt x="219919" y="184204"/>
                      </a:cubicBezTo>
                      <a:cubicBezTo>
                        <a:pt x="203250" y="190289"/>
                        <a:pt x="236588" y="185792"/>
                        <a:pt x="223094" y="190554"/>
                      </a:cubicBezTo>
                      <a:cubicBezTo>
                        <a:pt x="209600" y="195316"/>
                        <a:pt x="165150" y="199815"/>
                        <a:pt x="138956" y="212779"/>
                      </a:cubicBezTo>
                      <a:cubicBezTo>
                        <a:pt x="112762" y="225743"/>
                        <a:pt x="88950" y="249556"/>
                        <a:pt x="65931" y="268341"/>
                      </a:cubicBezTo>
                      <a:cubicBezTo>
                        <a:pt x="42912" y="287126"/>
                        <a:pt x="-7093" y="334751"/>
                        <a:pt x="844" y="325491"/>
                      </a:cubicBezTo>
                      <a:cubicBezTo>
                        <a:pt x="8781" y="316231"/>
                        <a:pt x="93977" y="228654"/>
                        <a:pt x="113556" y="212779"/>
                      </a:cubicBezTo>
                      <a:cubicBezTo>
                        <a:pt x="133135" y="196904"/>
                        <a:pt x="82336" y="239501"/>
                        <a:pt x="118319" y="230241"/>
                      </a:cubicBezTo>
                      <a:cubicBezTo>
                        <a:pt x="154302" y="220981"/>
                        <a:pt x="244789" y="176001"/>
                        <a:pt x="329456" y="157216"/>
                      </a:cubicBezTo>
                      <a:cubicBezTo>
                        <a:pt x="414123" y="138431"/>
                        <a:pt x="572608" y="126260"/>
                        <a:pt x="626319" y="117529"/>
                      </a:cubicBezTo>
                      <a:cubicBezTo>
                        <a:pt x="680030" y="108798"/>
                        <a:pt x="645104" y="118323"/>
                        <a:pt x="651719" y="104829"/>
                      </a:cubicBezTo>
                      <a:cubicBezTo>
                        <a:pt x="658333" y="91335"/>
                        <a:pt x="658334" y="-2592"/>
                        <a:pt x="661244" y="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83840CA8-7916-4F38-9339-95D28B9F60C2}"/>
                    </a:ext>
                  </a:extLst>
                </p:cNvPr>
                <p:cNvSpPr/>
                <p:nvPr/>
              </p:nvSpPr>
              <p:spPr>
                <a:xfrm>
                  <a:off x="6303963" y="3576402"/>
                  <a:ext cx="317570" cy="174861"/>
                </a:xfrm>
                <a:custGeom>
                  <a:avLst/>
                  <a:gdLst>
                    <a:gd name="connsiteX0" fmla="*/ 0 w 317570"/>
                    <a:gd name="connsiteY0" fmla="*/ 174861 h 174861"/>
                    <a:gd name="connsiteX1" fmla="*/ 109537 w 317570"/>
                    <a:gd name="connsiteY1" fmla="*/ 103423 h 174861"/>
                    <a:gd name="connsiteX2" fmla="*/ 166687 w 317570"/>
                    <a:gd name="connsiteY2" fmla="*/ 55798 h 174861"/>
                    <a:gd name="connsiteX3" fmla="*/ 157162 w 317570"/>
                    <a:gd name="connsiteY3" fmla="*/ 68498 h 174861"/>
                    <a:gd name="connsiteX4" fmla="*/ 247650 w 317570"/>
                    <a:gd name="connsiteY4" fmla="*/ 30398 h 174861"/>
                    <a:gd name="connsiteX5" fmla="*/ 249237 w 317570"/>
                    <a:gd name="connsiteY5" fmla="*/ 27223 h 174861"/>
                    <a:gd name="connsiteX6" fmla="*/ 317500 w 317570"/>
                    <a:gd name="connsiteY6" fmla="*/ 236 h 174861"/>
                    <a:gd name="connsiteX7" fmla="*/ 234950 w 317570"/>
                    <a:gd name="connsiteY7" fmla="*/ 14523 h 174861"/>
                    <a:gd name="connsiteX8" fmla="*/ 204787 w 317570"/>
                    <a:gd name="connsiteY8" fmla="*/ 22461 h 174861"/>
                    <a:gd name="connsiteX9" fmla="*/ 146050 w 317570"/>
                    <a:gd name="connsiteY9" fmla="*/ 62148 h 174861"/>
                    <a:gd name="connsiteX10" fmla="*/ 0 w 317570"/>
                    <a:gd name="connsiteY10" fmla="*/ 174861 h 17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7570" h="174861">
                      <a:moveTo>
                        <a:pt x="0" y="174861"/>
                      </a:moveTo>
                      <a:cubicBezTo>
                        <a:pt x="40878" y="149064"/>
                        <a:pt x="81756" y="123267"/>
                        <a:pt x="109537" y="103423"/>
                      </a:cubicBezTo>
                      <a:cubicBezTo>
                        <a:pt x="137318" y="83579"/>
                        <a:pt x="158750" y="61619"/>
                        <a:pt x="166687" y="55798"/>
                      </a:cubicBezTo>
                      <a:cubicBezTo>
                        <a:pt x="174624" y="49977"/>
                        <a:pt x="143668" y="72731"/>
                        <a:pt x="157162" y="68498"/>
                      </a:cubicBezTo>
                      <a:cubicBezTo>
                        <a:pt x="170656" y="64265"/>
                        <a:pt x="232304" y="37277"/>
                        <a:pt x="247650" y="30398"/>
                      </a:cubicBezTo>
                      <a:cubicBezTo>
                        <a:pt x="262996" y="23519"/>
                        <a:pt x="237595" y="32250"/>
                        <a:pt x="249237" y="27223"/>
                      </a:cubicBezTo>
                      <a:cubicBezTo>
                        <a:pt x="260879" y="22196"/>
                        <a:pt x="319881" y="2353"/>
                        <a:pt x="317500" y="236"/>
                      </a:cubicBezTo>
                      <a:cubicBezTo>
                        <a:pt x="315119" y="-1881"/>
                        <a:pt x="253735" y="10819"/>
                        <a:pt x="234950" y="14523"/>
                      </a:cubicBezTo>
                      <a:cubicBezTo>
                        <a:pt x="216165" y="18227"/>
                        <a:pt x="219604" y="14523"/>
                        <a:pt x="204787" y="22461"/>
                      </a:cubicBezTo>
                      <a:cubicBezTo>
                        <a:pt x="189970" y="30398"/>
                        <a:pt x="146050" y="62148"/>
                        <a:pt x="146050" y="62148"/>
                      </a:cubicBezTo>
                      <a:lnTo>
                        <a:pt x="0" y="1748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271B930A-F32C-4432-86FE-4F92116C056B}"/>
                    </a:ext>
                  </a:extLst>
                </p:cNvPr>
                <p:cNvSpPr/>
                <p:nvPr/>
              </p:nvSpPr>
              <p:spPr>
                <a:xfrm>
                  <a:off x="6629400" y="3512932"/>
                  <a:ext cx="345284" cy="68547"/>
                </a:xfrm>
                <a:custGeom>
                  <a:avLst/>
                  <a:gdLst>
                    <a:gd name="connsiteX0" fmla="*/ 0 w 345284"/>
                    <a:gd name="connsiteY0" fmla="*/ 68468 h 68547"/>
                    <a:gd name="connsiteX1" fmla="*/ 130175 w 345284"/>
                    <a:gd name="connsiteY1" fmla="*/ 39893 h 68547"/>
                    <a:gd name="connsiteX2" fmla="*/ 163513 w 345284"/>
                    <a:gd name="connsiteY2" fmla="*/ 39893 h 68547"/>
                    <a:gd name="connsiteX3" fmla="*/ 239713 w 345284"/>
                    <a:gd name="connsiteY3" fmla="*/ 17668 h 68547"/>
                    <a:gd name="connsiteX4" fmla="*/ 209550 w 345284"/>
                    <a:gd name="connsiteY4" fmla="*/ 20843 h 68547"/>
                    <a:gd name="connsiteX5" fmla="*/ 344488 w 345284"/>
                    <a:gd name="connsiteY5" fmla="*/ 206 h 68547"/>
                    <a:gd name="connsiteX6" fmla="*/ 261938 w 345284"/>
                    <a:gd name="connsiteY6" fmla="*/ 11318 h 68547"/>
                    <a:gd name="connsiteX7" fmla="*/ 188913 w 345284"/>
                    <a:gd name="connsiteY7" fmla="*/ 28781 h 68547"/>
                    <a:gd name="connsiteX8" fmla="*/ 128588 w 345284"/>
                    <a:gd name="connsiteY8" fmla="*/ 47831 h 68547"/>
                    <a:gd name="connsiteX9" fmla="*/ 0 w 345284"/>
                    <a:gd name="connsiteY9" fmla="*/ 68468 h 6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5284" h="68547">
                      <a:moveTo>
                        <a:pt x="0" y="68468"/>
                      </a:moveTo>
                      <a:cubicBezTo>
                        <a:pt x="264" y="67145"/>
                        <a:pt x="102923" y="44655"/>
                        <a:pt x="130175" y="39893"/>
                      </a:cubicBezTo>
                      <a:cubicBezTo>
                        <a:pt x="157427" y="35131"/>
                        <a:pt x="145257" y="43597"/>
                        <a:pt x="163513" y="39893"/>
                      </a:cubicBezTo>
                      <a:cubicBezTo>
                        <a:pt x="181769" y="36189"/>
                        <a:pt x="232040" y="20843"/>
                        <a:pt x="239713" y="17668"/>
                      </a:cubicBezTo>
                      <a:cubicBezTo>
                        <a:pt x="247386" y="14493"/>
                        <a:pt x="192088" y="23753"/>
                        <a:pt x="209550" y="20843"/>
                      </a:cubicBezTo>
                      <a:cubicBezTo>
                        <a:pt x="227012" y="17933"/>
                        <a:pt x="335757" y="1794"/>
                        <a:pt x="344488" y="206"/>
                      </a:cubicBezTo>
                      <a:cubicBezTo>
                        <a:pt x="353219" y="-1382"/>
                        <a:pt x="287867" y="6556"/>
                        <a:pt x="261938" y="11318"/>
                      </a:cubicBezTo>
                      <a:cubicBezTo>
                        <a:pt x="236009" y="16080"/>
                        <a:pt x="211138" y="22695"/>
                        <a:pt x="188913" y="28781"/>
                      </a:cubicBezTo>
                      <a:cubicBezTo>
                        <a:pt x="166688" y="34866"/>
                        <a:pt x="159280" y="41481"/>
                        <a:pt x="128588" y="47831"/>
                      </a:cubicBezTo>
                      <a:cubicBezTo>
                        <a:pt x="97896" y="54181"/>
                        <a:pt x="-264" y="69791"/>
                        <a:pt x="0" y="684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C8B63CE3-1370-492A-96A5-6437BEA3E832}"/>
                    </a:ext>
                  </a:extLst>
                </p:cNvPr>
                <p:cNvSpPr/>
                <p:nvPr/>
              </p:nvSpPr>
              <p:spPr>
                <a:xfrm>
                  <a:off x="6606309" y="3534604"/>
                  <a:ext cx="35791" cy="301477"/>
                </a:xfrm>
                <a:custGeom>
                  <a:avLst/>
                  <a:gdLst>
                    <a:gd name="connsiteX0" fmla="*/ 866 w 35791"/>
                    <a:gd name="connsiteY0" fmla="*/ 759 h 301477"/>
                    <a:gd name="connsiteX1" fmla="*/ 7216 w 35791"/>
                    <a:gd name="connsiteY1" fmla="*/ 172209 h 301477"/>
                    <a:gd name="connsiteX2" fmla="*/ 8804 w 35791"/>
                    <a:gd name="connsiteY2" fmla="*/ 145221 h 301477"/>
                    <a:gd name="connsiteX3" fmla="*/ 21504 w 35791"/>
                    <a:gd name="connsiteY3" fmla="*/ 265871 h 301477"/>
                    <a:gd name="connsiteX4" fmla="*/ 34204 w 35791"/>
                    <a:gd name="connsiteY4" fmla="*/ 299209 h 301477"/>
                    <a:gd name="connsiteX5" fmla="*/ 34204 w 35791"/>
                    <a:gd name="connsiteY5" fmla="*/ 215071 h 301477"/>
                    <a:gd name="connsiteX6" fmla="*/ 21504 w 35791"/>
                    <a:gd name="connsiteY6" fmla="*/ 107121 h 301477"/>
                    <a:gd name="connsiteX7" fmla="*/ 866 w 35791"/>
                    <a:gd name="connsiteY7" fmla="*/ 148396 h 301477"/>
                    <a:gd name="connsiteX8" fmla="*/ 4041 w 35791"/>
                    <a:gd name="connsiteY8" fmla="*/ 110296 h 301477"/>
                    <a:gd name="connsiteX9" fmla="*/ 866 w 35791"/>
                    <a:gd name="connsiteY9" fmla="*/ 759 h 3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91" h="301477">
                      <a:moveTo>
                        <a:pt x="866" y="759"/>
                      </a:moveTo>
                      <a:cubicBezTo>
                        <a:pt x="1395" y="11078"/>
                        <a:pt x="5893" y="148132"/>
                        <a:pt x="7216" y="172209"/>
                      </a:cubicBezTo>
                      <a:cubicBezTo>
                        <a:pt x="8539" y="196286"/>
                        <a:pt x="6423" y="129611"/>
                        <a:pt x="8804" y="145221"/>
                      </a:cubicBezTo>
                      <a:cubicBezTo>
                        <a:pt x="11185" y="160831"/>
                        <a:pt x="17271" y="240206"/>
                        <a:pt x="21504" y="265871"/>
                      </a:cubicBezTo>
                      <a:cubicBezTo>
                        <a:pt x="25737" y="291536"/>
                        <a:pt x="32087" y="307676"/>
                        <a:pt x="34204" y="299209"/>
                      </a:cubicBezTo>
                      <a:cubicBezTo>
                        <a:pt x="36321" y="290742"/>
                        <a:pt x="36321" y="247086"/>
                        <a:pt x="34204" y="215071"/>
                      </a:cubicBezTo>
                      <a:cubicBezTo>
                        <a:pt x="32087" y="183056"/>
                        <a:pt x="27060" y="118234"/>
                        <a:pt x="21504" y="107121"/>
                      </a:cubicBezTo>
                      <a:cubicBezTo>
                        <a:pt x="15948" y="96009"/>
                        <a:pt x="3777" y="147867"/>
                        <a:pt x="866" y="148396"/>
                      </a:cubicBezTo>
                      <a:cubicBezTo>
                        <a:pt x="-2045" y="148925"/>
                        <a:pt x="3247" y="132256"/>
                        <a:pt x="4041" y="110296"/>
                      </a:cubicBezTo>
                      <a:cubicBezTo>
                        <a:pt x="4835" y="88336"/>
                        <a:pt x="337" y="-9560"/>
                        <a:pt x="866" y="7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32B92BBD-9D3E-44A9-993F-245AEF737673}"/>
                    </a:ext>
                  </a:extLst>
                </p:cNvPr>
                <p:cNvSpPr/>
                <p:nvPr/>
              </p:nvSpPr>
              <p:spPr>
                <a:xfrm>
                  <a:off x="6666325" y="3538488"/>
                  <a:ext cx="55175" cy="188525"/>
                </a:xfrm>
                <a:custGeom>
                  <a:avLst/>
                  <a:gdLst>
                    <a:gd name="connsiteX0" fmla="*/ 7525 w 55175"/>
                    <a:gd name="connsiteY0" fmla="*/ 50 h 188525"/>
                    <a:gd name="connsiteX1" fmla="*/ 7525 w 55175"/>
                    <a:gd name="connsiteY1" fmla="*/ 58787 h 188525"/>
                    <a:gd name="connsiteX2" fmla="*/ 1175 w 55175"/>
                    <a:gd name="connsiteY2" fmla="*/ 65137 h 188525"/>
                    <a:gd name="connsiteX3" fmla="*/ 34513 w 55175"/>
                    <a:gd name="connsiteY3" fmla="*/ 74662 h 188525"/>
                    <a:gd name="connsiteX4" fmla="*/ 10700 w 55175"/>
                    <a:gd name="connsiteY4" fmla="*/ 98475 h 188525"/>
                    <a:gd name="connsiteX5" fmla="*/ 45625 w 55175"/>
                    <a:gd name="connsiteY5" fmla="*/ 103237 h 188525"/>
                    <a:gd name="connsiteX6" fmla="*/ 24988 w 55175"/>
                    <a:gd name="connsiteY6" fmla="*/ 122287 h 188525"/>
                    <a:gd name="connsiteX7" fmla="*/ 45625 w 55175"/>
                    <a:gd name="connsiteY7" fmla="*/ 133400 h 188525"/>
                    <a:gd name="connsiteX8" fmla="*/ 29750 w 55175"/>
                    <a:gd name="connsiteY8" fmla="*/ 152450 h 188525"/>
                    <a:gd name="connsiteX9" fmla="*/ 55150 w 55175"/>
                    <a:gd name="connsiteY9" fmla="*/ 163562 h 188525"/>
                    <a:gd name="connsiteX10" fmla="*/ 34513 w 55175"/>
                    <a:gd name="connsiteY10" fmla="*/ 181025 h 188525"/>
                    <a:gd name="connsiteX11" fmla="*/ 36100 w 55175"/>
                    <a:gd name="connsiteY11" fmla="*/ 187375 h 188525"/>
                    <a:gd name="connsiteX12" fmla="*/ 36100 w 55175"/>
                    <a:gd name="connsiteY12" fmla="*/ 158800 h 188525"/>
                    <a:gd name="connsiteX13" fmla="*/ 15463 w 55175"/>
                    <a:gd name="connsiteY13" fmla="*/ 69900 h 188525"/>
                    <a:gd name="connsiteX14" fmla="*/ 7525 w 55175"/>
                    <a:gd name="connsiteY14" fmla="*/ 50 h 18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75" h="188525">
                      <a:moveTo>
                        <a:pt x="7525" y="50"/>
                      </a:moveTo>
                      <a:cubicBezTo>
                        <a:pt x="6202" y="-1802"/>
                        <a:pt x="8583" y="47939"/>
                        <a:pt x="7525" y="58787"/>
                      </a:cubicBezTo>
                      <a:cubicBezTo>
                        <a:pt x="6467" y="69635"/>
                        <a:pt x="-3323" y="62491"/>
                        <a:pt x="1175" y="65137"/>
                      </a:cubicBezTo>
                      <a:cubicBezTo>
                        <a:pt x="5673" y="67783"/>
                        <a:pt x="32926" y="69106"/>
                        <a:pt x="34513" y="74662"/>
                      </a:cubicBezTo>
                      <a:cubicBezTo>
                        <a:pt x="36100" y="80218"/>
                        <a:pt x="8848" y="93712"/>
                        <a:pt x="10700" y="98475"/>
                      </a:cubicBezTo>
                      <a:cubicBezTo>
                        <a:pt x="12552" y="103238"/>
                        <a:pt x="43244" y="99268"/>
                        <a:pt x="45625" y="103237"/>
                      </a:cubicBezTo>
                      <a:cubicBezTo>
                        <a:pt x="48006" y="107206"/>
                        <a:pt x="24988" y="117260"/>
                        <a:pt x="24988" y="122287"/>
                      </a:cubicBezTo>
                      <a:cubicBezTo>
                        <a:pt x="24988" y="127314"/>
                        <a:pt x="44831" y="128373"/>
                        <a:pt x="45625" y="133400"/>
                      </a:cubicBezTo>
                      <a:cubicBezTo>
                        <a:pt x="46419" y="138427"/>
                        <a:pt x="28163" y="147423"/>
                        <a:pt x="29750" y="152450"/>
                      </a:cubicBezTo>
                      <a:cubicBezTo>
                        <a:pt x="31337" y="157477"/>
                        <a:pt x="54356" y="158800"/>
                        <a:pt x="55150" y="163562"/>
                      </a:cubicBezTo>
                      <a:cubicBezTo>
                        <a:pt x="55944" y="168324"/>
                        <a:pt x="37688" y="177056"/>
                        <a:pt x="34513" y="181025"/>
                      </a:cubicBezTo>
                      <a:cubicBezTo>
                        <a:pt x="31338" y="184994"/>
                        <a:pt x="35836" y="191079"/>
                        <a:pt x="36100" y="187375"/>
                      </a:cubicBezTo>
                      <a:cubicBezTo>
                        <a:pt x="36364" y="183671"/>
                        <a:pt x="39539" y="178379"/>
                        <a:pt x="36100" y="158800"/>
                      </a:cubicBezTo>
                      <a:cubicBezTo>
                        <a:pt x="32661" y="139221"/>
                        <a:pt x="20225" y="96887"/>
                        <a:pt x="15463" y="69900"/>
                      </a:cubicBezTo>
                      <a:cubicBezTo>
                        <a:pt x="10701" y="42913"/>
                        <a:pt x="8848" y="1902"/>
                        <a:pt x="7525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AE79C645-0E31-4E4D-9182-1149FD0770E3}"/>
                    </a:ext>
                  </a:extLst>
                </p:cNvPr>
                <p:cNvSpPr/>
                <p:nvPr/>
              </p:nvSpPr>
              <p:spPr>
                <a:xfrm>
                  <a:off x="6929250" y="3517534"/>
                  <a:ext cx="41479" cy="181441"/>
                </a:xfrm>
                <a:custGeom>
                  <a:avLst/>
                  <a:gdLst>
                    <a:gd name="connsiteX0" fmla="*/ 41463 w 41479"/>
                    <a:gd name="connsiteY0" fmla="*/ 366 h 181441"/>
                    <a:gd name="connsiteX1" fmla="*/ 12888 w 41479"/>
                    <a:gd name="connsiteY1" fmla="*/ 97204 h 181441"/>
                    <a:gd name="connsiteX2" fmla="*/ 33525 w 41479"/>
                    <a:gd name="connsiteY2" fmla="*/ 81329 h 181441"/>
                    <a:gd name="connsiteX3" fmla="*/ 188 w 41479"/>
                    <a:gd name="connsiteY3" fmla="*/ 181341 h 181441"/>
                    <a:gd name="connsiteX4" fmla="*/ 19238 w 41479"/>
                    <a:gd name="connsiteY4" fmla="*/ 100379 h 181441"/>
                    <a:gd name="connsiteX5" fmla="*/ 3363 w 41479"/>
                    <a:gd name="connsiteY5" fmla="*/ 116254 h 181441"/>
                    <a:gd name="connsiteX6" fmla="*/ 8125 w 41479"/>
                    <a:gd name="connsiteY6" fmla="*/ 65454 h 181441"/>
                    <a:gd name="connsiteX7" fmla="*/ 41463 w 41479"/>
                    <a:gd name="connsiteY7" fmla="*/ 366 h 18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79" h="181441">
                      <a:moveTo>
                        <a:pt x="41463" y="366"/>
                      </a:moveTo>
                      <a:cubicBezTo>
                        <a:pt x="42257" y="5658"/>
                        <a:pt x="14211" y="83710"/>
                        <a:pt x="12888" y="97204"/>
                      </a:cubicBezTo>
                      <a:cubicBezTo>
                        <a:pt x="11565" y="110698"/>
                        <a:pt x="35642" y="67306"/>
                        <a:pt x="33525" y="81329"/>
                      </a:cubicBezTo>
                      <a:cubicBezTo>
                        <a:pt x="31408" y="95352"/>
                        <a:pt x="2569" y="178166"/>
                        <a:pt x="188" y="181341"/>
                      </a:cubicBezTo>
                      <a:cubicBezTo>
                        <a:pt x="-2193" y="184516"/>
                        <a:pt x="18709" y="111227"/>
                        <a:pt x="19238" y="100379"/>
                      </a:cubicBezTo>
                      <a:cubicBezTo>
                        <a:pt x="19767" y="89531"/>
                        <a:pt x="5215" y="122075"/>
                        <a:pt x="3363" y="116254"/>
                      </a:cubicBezTo>
                      <a:cubicBezTo>
                        <a:pt x="1511" y="110433"/>
                        <a:pt x="3627" y="82387"/>
                        <a:pt x="8125" y="65454"/>
                      </a:cubicBezTo>
                      <a:cubicBezTo>
                        <a:pt x="12623" y="48521"/>
                        <a:pt x="40669" y="-4926"/>
                        <a:pt x="41463" y="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B3096BEC-5ACD-43B2-93D3-FD2DED0B12AD}"/>
                    </a:ext>
                  </a:extLst>
                </p:cNvPr>
                <p:cNvSpPr/>
                <p:nvPr/>
              </p:nvSpPr>
              <p:spPr>
                <a:xfrm>
                  <a:off x="6721220" y="3571875"/>
                  <a:ext cx="39943" cy="71806"/>
                </a:xfrm>
                <a:custGeom>
                  <a:avLst/>
                  <a:gdLst>
                    <a:gd name="connsiteX0" fmla="*/ 39943 w 39943"/>
                    <a:gd name="connsiteY0" fmla="*/ 0 h 71806"/>
                    <a:gd name="connsiteX1" fmla="*/ 255 w 39943"/>
                    <a:gd name="connsiteY1" fmla="*/ 71438 h 71806"/>
                    <a:gd name="connsiteX2" fmla="*/ 39943 w 39943"/>
                    <a:gd name="connsiteY2" fmla="*/ 0 h 7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943" h="71806">
                      <a:moveTo>
                        <a:pt x="39943" y="0"/>
                      </a:moveTo>
                      <a:cubicBezTo>
                        <a:pt x="39943" y="0"/>
                        <a:pt x="-3714" y="65088"/>
                        <a:pt x="255" y="71438"/>
                      </a:cubicBezTo>
                      <a:cubicBezTo>
                        <a:pt x="4224" y="77788"/>
                        <a:pt x="39943" y="0"/>
                        <a:pt x="3994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EC81FCB9-B182-4582-AE21-31A0CE0DC674}"/>
                    </a:ext>
                  </a:extLst>
                </p:cNvPr>
                <p:cNvSpPr/>
                <p:nvPr/>
              </p:nvSpPr>
              <p:spPr>
                <a:xfrm>
                  <a:off x="6795925" y="3521023"/>
                  <a:ext cx="176911" cy="39820"/>
                </a:xfrm>
                <a:custGeom>
                  <a:avLst/>
                  <a:gdLst>
                    <a:gd name="connsiteX0" fmla="*/ 176375 w 176911"/>
                    <a:gd name="connsiteY0" fmla="*/ 1640 h 39820"/>
                    <a:gd name="connsiteX1" fmla="*/ 4925 w 176911"/>
                    <a:gd name="connsiteY1" fmla="*/ 39740 h 39820"/>
                    <a:gd name="connsiteX2" fmla="*/ 57313 w 176911"/>
                    <a:gd name="connsiteY2" fmla="*/ 11165 h 39820"/>
                    <a:gd name="connsiteX3" fmla="*/ 176375 w 176911"/>
                    <a:gd name="connsiteY3" fmla="*/ 1640 h 3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11" h="39820">
                      <a:moveTo>
                        <a:pt x="176375" y="1640"/>
                      </a:moveTo>
                      <a:cubicBezTo>
                        <a:pt x="167644" y="6402"/>
                        <a:pt x="24769" y="38153"/>
                        <a:pt x="4925" y="39740"/>
                      </a:cubicBezTo>
                      <a:cubicBezTo>
                        <a:pt x="-14919" y="41328"/>
                        <a:pt x="29797" y="19102"/>
                        <a:pt x="57313" y="11165"/>
                      </a:cubicBezTo>
                      <a:cubicBezTo>
                        <a:pt x="84829" y="3228"/>
                        <a:pt x="185106" y="-3122"/>
                        <a:pt x="176375" y="16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B5EE39E6-4623-4261-9315-204E09AE9EEF}"/>
                    </a:ext>
                  </a:extLst>
                </p:cNvPr>
                <p:cNvSpPr/>
                <p:nvPr/>
              </p:nvSpPr>
              <p:spPr>
                <a:xfrm>
                  <a:off x="6674508" y="3560664"/>
                  <a:ext cx="271871" cy="59872"/>
                </a:xfrm>
                <a:custGeom>
                  <a:avLst/>
                  <a:gdLst>
                    <a:gd name="connsiteX0" fmla="*/ 930 w 271871"/>
                    <a:gd name="connsiteY0" fmla="*/ 33436 h 59872"/>
                    <a:gd name="connsiteX1" fmla="*/ 112055 w 271871"/>
                    <a:gd name="connsiteY1" fmla="*/ 57249 h 59872"/>
                    <a:gd name="connsiteX2" fmla="*/ 161267 w 271871"/>
                    <a:gd name="connsiteY2" fmla="*/ 50899 h 59872"/>
                    <a:gd name="connsiteX3" fmla="*/ 191430 w 271871"/>
                    <a:gd name="connsiteY3" fmla="*/ 49311 h 59872"/>
                    <a:gd name="connsiteX4" fmla="*/ 177142 w 271871"/>
                    <a:gd name="connsiteY4" fmla="*/ 30261 h 59872"/>
                    <a:gd name="connsiteX5" fmla="*/ 229530 w 271871"/>
                    <a:gd name="connsiteY5" fmla="*/ 57249 h 59872"/>
                    <a:gd name="connsiteX6" fmla="*/ 270805 w 271871"/>
                    <a:gd name="connsiteY6" fmla="*/ 58836 h 59872"/>
                    <a:gd name="connsiteX7" fmla="*/ 185080 w 271871"/>
                    <a:gd name="connsiteY7" fmla="*/ 57249 h 59872"/>
                    <a:gd name="connsiteX8" fmla="*/ 110467 w 271871"/>
                    <a:gd name="connsiteY8" fmla="*/ 39786 h 59872"/>
                    <a:gd name="connsiteX9" fmla="*/ 124755 w 271871"/>
                    <a:gd name="connsiteY9" fmla="*/ 99 h 59872"/>
                    <a:gd name="connsiteX10" fmla="*/ 93005 w 271871"/>
                    <a:gd name="connsiteY10" fmla="*/ 28674 h 59872"/>
                    <a:gd name="connsiteX11" fmla="*/ 59667 w 271871"/>
                    <a:gd name="connsiteY11" fmla="*/ 35024 h 59872"/>
                    <a:gd name="connsiteX12" fmla="*/ 930 w 271871"/>
                    <a:gd name="connsiteY12" fmla="*/ 33436 h 59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1871" h="59872">
                      <a:moveTo>
                        <a:pt x="930" y="33436"/>
                      </a:moveTo>
                      <a:cubicBezTo>
                        <a:pt x="9661" y="37140"/>
                        <a:pt x="85332" y="54339"/>
                        <a:pt x="112055" y="57249"/>
                      </a:cubicBezTo>
                      <a:cubicBezTo>
                        <a:pt x="138778" y="60159"/>
                        <a:pt x="148038" y="52222"/>
                        <a:pt x="161267" y="50899"/>
                      </a:cubicBezTo>
                      <a:cubicBezTo>
                        <a:pt x="174496" y="49576"/>
                        <a:pt x="188784" y="52751"/>
                        <a:pt x="191430" y="49311"/>
                      </a:cubicBezTo>
                      <a:cubicBezTo>
                        <a:pt x="194076" y="45871"/>
                        <a:pt x="170792" y="28938"/>
                        <a:pt x="177142" y="30261"/>
                      </a:cubicBezTo>
                      <a:cubicBezTo>
                        <a:pt x="183492" y="31584"/>
                        <a:pt x="213920" y="52487"/>
                        <a:pt x="229530" y="57249"/>
                      </a:cubicBezTo>
                      <a:cubicBezTo>
                        <a:pt x="245140" y="62011"/>
                        <a:pt x="278213" y="58836"/>
                        <a:pt x="270805" y="58836"/>
                      </a:cubicBezTo>
                      <a:cubicBezTo>
                        <a:pt x="263397" y="58836"/>
                        <a:pt x="211803" y="60424"/>
                        <a:pt x="185080" y="57249"/>
                      </a:cubicBezTo>
                      <a:cubicBezTo>
                        <a:pt x="158357" y="54074"/>
                        <a:pt x="120521" y="49311"/>
                        <a:pt x="110467" y="39786"/>
                      </a:cubicBezTo>
                      <a:cubicBezTo>
                        <a:pt x="100413" y="30261"/>
                        <a:pt x="127665" y="1951"/>
                        <a:pt x="124755" y="99"/>
                      </a:cubicBezTo>
                      <a:cubicBezTo>
                        <a:pt x="121845" y="-1753"/>
                        <a:pt x="103853" y="22853"/>
                        <a:pt x="93005" y="28674"/>
                      </a:cubicBezTo>
                      <a:cubicBezTo>
                        <a:pt x="82157" y="34495"/>
                        <a:pt x="71838" y="33966"/>
                        <a:pt x="59667" y="35024"/>
                      </a:cubicBezTo>
                      <a:cubicBezTo>
                        <a:pt x="47496" y="36082"/>
                        <a:pt x="-7801" y="29732"/>
                        <a:pt x="930" y="334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6A1F9F2A-CF4C-4F68-8DD5-067CE502619A}"/>
                    </a:ext>
                  </a:extLst>
                </p:cNvPr>
                <p:cNvSpPr/>
                <p:nvPr/>
              </p:nvSpPr>
              <p:spPr>
                <a:xfrm>
                  <a:off x="6619874" y="3517805"/>
                  <a:ext cx="40805" cy="311652"/>
                </a:xfrm>
                <a:custGeom>
                  <a:avLst/>
                  <a:gdLst>
                    <a:gd name="connsiteX0" fmla="*/ 1 w 40805"/>
                    <a:gd name="connsiteY0" fmla="*/ 95 h 311652"/>
                    <a:gd name="connsiteX1" fmla="*/ 36514 w 40805"/>
                    <a:gd name="connsiteY1" fmla="*/ 130270 h 311652"/>
                    <a:gd name="connsiteX2" fmla="*/ 19051 w 40805"/>
                    <a:gd name="connsiteY2" fmla="*/ 79470 h 311652"/>
                    <a:gd name="connsiteX3" fmla="*/ 22226 w 40805"/>
                    <a:gd name="connsiteY3" fmla="*/ 158845 h 311652"/>
                    <a:gd name="connsiteX4" fmla="*/ 38101 w 40805"/>
                    <a:gd name="connsiteY4" fmla="*/ 309658 h 311652"/>
                    <a:gd name="connsiteX5" fmla="*/ 38101 w 40805"/>
                    <a:gd name="connsiteY5" fmla="*/ 249333 h 311652"/>
                    <a:gd name="connsiteX6" fmla="*/ 38101 w 40805"/>
                    <a:gd name="connsiteY6" fmla="*/ 154083 h 311652"/>
                    <a:gd name="connsiteX7" fmla="*/ 1 w 40805"/>
                    <a:gd name="connsiteY7" fmla="*/ 95 h 311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05" h="311652">
                      <a:moveTo>
                        <a:pt x="1" y="95"/>
                      </a:moveTo>
                      <a:cubicBezTo>
                        <a:pt x="-263" y="-3874"/>
                        <a:pt x="33339" y="117041"/>
                        <a:pt x="36514" y="130270"/>
                      </a:cubicBezTo>
                      <a:cubicBezTo>
                        <a:pt x="39689" y="143499"/>
                        <a:pt x="21432" y="74708"/>
                        <a:pt x="19051" y="79470"/>
                      </a:cubicBezTo>
                      <a:cubicBezTo>
                        <a:pt x="16670" y="84232"/>
                        <a:pt x="19051" y="120480"/>
                        <a:pt x="22226" y="158845"/>
                      </a:cubicBezTo>
                      <a:cubicBezTo>
                        <a:pt x="25401" y="197210"/>
                        <a:pt x="35455" y="294577"/>
                        <a:pt x="38101" y="309658"/>
                      </a:cubicBezTo>
                      <a:cubicBezTo>
                        <a:pt x="40747" y="324739"/>
                        <a:pt x="38101" y="249333"/>
                        <a:pt x="38101" y="249333"/>
                      </a:cubicBezTo>
                      <a:cubicBezTo>
                        <a:pt x="38101" y="223404"/>
                        <a:pt x="44186" y="192183"/>
                        <a:pt x="38101" y="154083"/>
                      </a:cubicBezTo>
                      <a:cubicBezTo>
                        <a:pt x="32016" y="115983"/>
                        <a:pt x="265" y="4064"/>
                        <a:pt x="1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A675FE79-1C04-45E9-95AB-610907B390AE}"/>
                    </a:ext>
                  </a:extLst>
                </p:cNvPr>
                <p:cNvSpPr/>
                <p:nvPr/>
              </p:nvSpPr>
              <p:spPr>
                <a:xfrm>
                  <a:off x="5256008" y="2993693"/>
                  <a:ext cx="401065" cy="457736"/>
                </a:xfrm>
                <a:custGeom>
                  <a:avLst/>
                  <a:gdLst>
                    <a:gd name="connsiteX0" fmla="*/ 205 w 401065"/>
                    <a:gd name="connsiteY0" fmla="*/ 8270 h 457736"/>
                    <a:gd name="connsiteX1" fmla="*/ 77992 w 401065"/>
                    <a:gd name="connsiteY1" fmla="*/ 324182 h 457736"/>
                    <a:gd name="connsiteX2" fmla="*/ 46242 w 401065"/>
                    <a:gd name="connsiteY2" fmla="*/ 165432 h 457736"/>
                    <a:gd name="connsiteX3" fmla="*/ 66880 w 401065"/>
                    <a:gd name="connsiteY3" fmla="*/ 395620 h 457736"/>
                    <a:gd name="connsiteX4" fmla="*/ 181180 w 401065"/>
                    <a:gd name="connsiteY4" fmla="*/ 421020 h 457736"/>
                    <a:gd name="connsiteX5" fmla="*/ 371680 w 401065"/>
                    <a:gd name="connsiteY5" fmla="*/ 457532 h 457736"/>
                    <a:gd name="connsiteX6" fmla="*/ 154192 w 401065"/>
                    <a:gd name="connsiteY6" fmla="*/ 406732 h 457736"/>
                    <a:gd name="connsiteX7" fmla="*/ 398667 w 401065"/>
                    <a:gd name="connsiteY7" fmla="*/ 457532 h 457736"/>
                    <a:gd name="connsiteX8" fmla="*/ 273255 w 401065"/>
                    <a:gd name="connsiteY8" fmla="*/ 421020 h 457736"/>
                    <a:gd name="connsiteX9" fmla="*/ 179592 w 401065"/>
                    <a:gd name="connsiteY9" fmla="*/ 336882 h 457736"/>
                    <a:gd name="connsiteX10" fmla="*/ 160542 w 401065"/>
                    <a:gd name="connsiteY10" fmla="*/ 133682 h 457736"/>
                    <a:gd name="connsiteX11" fmla="*/ 146255 w 401065"/>
                    <a:gd name="connsiteY11" fmla="*/ 251157 h 457736"/>
                    <a:gd name="connsiteX12" fmla="*/ 119267 w 401065"/>
                    <a:gd name="connsiteY12" fmla="*/ 289257 h 457736"/>
                    <a:gd name="connsiteX13" fmla="*/ 116092 w 401065"/>
                    <a:gd name="connsiteY13" fmla="*/ 171782 h 457736"/>
                    <a:gd name="connsiteX14" fmla="*/ 51005 w 401065"/>
                    <a:gd name="connsiteY14" fmla="*/ 125745 h 457736"/>
                    <a:gd name="connsiteX15" fmla="*/ 87517 w 401065"/>
                    <a:gd name="connsiteY15" fmla="*/ 170195 h 457736"/>
                    <a:gd name="connsiteX16" fmla="*/ 55767 w 401065"/>
                    <a:gd name="connsiteY16" fmla="*/ 98757 h 457736"/>
                    <a:gd name="connsiteX17" fmla="*/ 205 w 401065"/>
                    <a:gd name="connsiteY17" fmla="*/ 8270 h 45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1065" h="457736">
                      <a:moveTo>
                        <a:pt x="205" y="8270"/>
                      </a:moveTo>
                      <a:cubicBezTo>
                        <a:pt x="3909" y="45841"/>
                        <a:pt x="70319" y="297988"/>
                        <a:pt x="77992" y="324182"/>
                      </a:cubicBezTo>
                      <a:cubicBezTo>
                        <a:pt x="85665" y="350376"/>
                        <a:pt x="48094" y="153526"/>
                        <a:pt x="46242" y="165432"/>
                      </a:cubicBezTo>
                      <a:cubicBezTo>
                        <a:pt x="44390" y="177338"/>
                        <a:pt x="44390" y="353022"/>
                        <a:pt x="66880" y="395620"/>
                      </a:cubicBezTo>
                      <a:cubicBezTo>
                        <a:pt x="89370" y="438218"/>
                        <a:pt x="181180" y="421020"/>
                        <a:pt x="181180" y="421020"/>
                      </a:cubicBezTo>
                      <a:cubicBezTo>
                        <a:pt x="231980" y="431339"/>
                        <a:pt x="376178" y="459913"/>
                        <a:pt x="371680" y="457532"/>
                      </a:cubicBezTo>
                      <a:cubicBezTo>
                        <a:pt x="367182" y="455151"/>
                        <a:pt x="149694" y="406732"/>
                        <a:pt x="154192" y="406732"/>
                      </a:cubicBezTo>
                      <a:cubicBezTo>
                        <a:pt x="158690" y="406732"/>
                        <a:pt x="378823" y="455151"/>
                        <a:pt x="398667" y="457532"/>
                      </a:cubicBezTo>
                      <a:cubicBezTo>
                        <a:pt x="418511" y="459913"/>
                        <a:pt x="309768" y="441128"/>
                        <a:pt x="273255" y="421020"/>
                      </a:cubicBezTo>
                      <a:cubicBezTo>
                        <a:pt x="236742" y="400912"/>
                        <a:pt x="198377" y="384772"/>
                        <a:pt x="179592" y="336882"/>
                      </a:cubicBezTo>
                      <a:cubicBezTo>
                        <a:pt x="160807" y="288992"/>
                        <a:pt x="166098" y="147970"/>
                        <a:pt x="160542" y="133682"/>
                      </a:cubicBezTo>
                      <a:cubicBezTo>
                        <a:pt x="154986" y="119395"/>
                        <a:pt x="153134" y="225228"/>
                        <a:pt x="146255" y="251157"/>
                      </a:cubicBezTo>
                      <a:cubicBezTo>
                        <a:pt x="139376" y="277086"/>
                        <a:pt x="124294" y="302486"/>
                        <a:pt x="119267" y="289257"/>
                      </a:cubicBezTo>
                      <a:cubicBezTo>
                        <a:pt x="114240" y="276028"/>
                        <a:pt x="127469" y="199034"/>
                        <a:pt x="116092" y="171782"/>
                      </a:cubicBezTo>
                      <a:cubicBezTo>
                        <a:pt x="104715" y="144530"/>
                        <a:pt x="55767" y="126009"/>
                        <a:pt x="51005" y="125745"/>
                      </a:cubicBezTo>
                      <a:cubicBezTo>
                        <a:pt x="46243" y="125481"/>
                        <a:pt x="86723" y="174693"/>
                        <a:pt x="87517" y="170195"/>
                      </a:cubicBezTo>
                      <a:cubicBezTo>
                        <a:pt x="88311" y="165697"/>
                        <a:pt x="55767" y="98757"/>
                        <a:pt x="55767" y="98757"/>
                      </a:cubicBezTo>
                      <a:cubicBezTo>
                        <a:pt x="43861" y="71770"/>
                        <a:pt x="-3499" y="-29301"/>
                        <a:pt x="205" y="82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13EE2DFD-C2C6-41B6-BB4B-BF9A2C8308D3}"/>
                    </a:ext>
                  </a:extLst>
                </p:cNvPr>
                <p:cNvSpPr/>
                <p:nvPr/>
              </p:nvSpPr>
              <p:spPr>
                <a:xfrm>
                  <a:off x="5460933" y="2982912"/>
                  <a:ext cx="37335" cy="304007"/>
                </a:xfrm>
                <a:custGeom>
                  <a:avLst/>
                  <a:gdLst>
                    <a:gd name="connsiteX0" fmla="*/ 36580 w 37335"/>
                    <a:gd name="connsiteY0" fmla="*/ 1 h 304007"/>
                    <a:gd name="connsiteX1" fmla="*/ 17530 w 37335"/>
                    <a:gd name="connsiteY1" fmla="*/ 117476 h 304007"/>
                    <a:gd name="connsiteX2" fmla="*/ 36580 w 37335"/>
                    <a:gd name="connsiteY2" fmla="*/ 68263 h 304007"/>
                    <a:gd name="connsiteX3" fmla="*/ 31817 w 37335"/>
                    <a:gd name="connsiteY3" fmla="*/ 300038 h 304007"/>
                    <a:gd name="connsiteX4" fmla="*/ 15942 w 37335"/>
                    <a:gd name="connsiteY4" fmla="*/ 207963 h 304007"/>
                    <a:gd name="connsiteX5" fmla="*/ 67 w 37335"/>
                    <a:gd name="connsiteY5" fmla="*/ 120651 h 304007"/>
                    <a:gd name="connsiteX6" fmla="*/ 36580 w 37335"/>
                    <a:gd name="connsiteY6" fmla="*/ 1 h 304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5" h="304007">
                      <a:moveTo>
                        <a:pt x="36580" y="1"/>
                      </a:moveTo>
                      <a:cubicBezTo>
                        <a:pt x="39491" y="-528"/>
                        <a:pt x="17530" y="106099"/>
                        <a:pt x="17530" y="117476"/>
                      </a:cubicBezTo>
                      <a:cubicBezTo>
                        <a:pt x="17530" y="128853"/>
                        <a:pt x="34199" y="37836"/>
                        <a:pt x="36580" y="68263"/>
                      </a:cubicBezTo>
                      <a:cubicBezTo>
                        <a:pt x="38961" y="98690"/>
                        <a:pt x="35257" y="276755"/>
                        <a:pt x="31817" y="300038"/>
                      </a:cubicBezTo>
                      <a:cubicBezTo>
                        <a:pt x="28377" y="323321"/>
                        <a:pt x="21234" y="237861"/>
                        <a:pt x="15942" y="207963"/>
                      </a:cubicBezTo>
                      <a:cubicBezTo>
                        <a:pt x="10650" y="178065"/>
                        <a:pt x="-991" y="151343"/>
                        <a:pt x="67" y="120651"/>
                      </a:cubicBezTo>
                      <a:cubicBezTo>
                        <a:pt x="1125" y="89959"/>
                        <a:pt x="33669" y="530"/>
                        <a:pt x="36580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79C11DA6-ECAF-4E68-87C9-C33C34EF3B54}"/>
                    </a:ext>
                  </a:extLst>
                </p:cNvPr>
                <p:cNvSpPr/>
                <p:nvPr/>
              </p:nvSpPr>
              <p:spPr>
                <a:xfrm>
                  <a:off x="5443340" y="3258915"/>
                  <a:ext cx="33980" cy="655598"/>
                </a:xfrm>
                <a:custGeom>
                  <a:avLst/>
                  <a:gdLst>
                    <a:gd name="connsiteX0" fmla="*/ 19248 w 33980"/>
                    <a:gd name="connsiteY0" fmla="*/ 6573 h 655598"/>
                    <a:gd name="connsiteX1" fmla="*/ 4960 w 33980"/>
                    <a:gd name="connsiteY1" fmla="*/ 247873 h 655598"/>
                    <a:gd name="connsiteX2" fmla="*/ 8135 w 33980"/>
                    <a:gd name="connsiteY2" fmla="*/ 230410 h 655598"/>
                    <a:gd name="connsiteX3" fmla="*/ 12898 w 33980"/>
                    <a:gd name="connsiteY3" fmla="*/ 316135 h 655598"/>
                    <a:gd name="connsiteX4" fmla="*/ 19248 w 33980"/>
                    <a:gd name="connsiteY4" fmla="*/ 417735 h 655598"/>
                    <a:gd name="connsiteX5" fmla="*/ 30360 w 33980"/>
                    <a:gd name="connsiteY5" fmla="*/ 478060 h 655598"/>
                    <a:gd name="connsiteX6" fmla="*/ 28773 w 33980"/>
                    <a:gd name="connsiteY6" fmla="*/ 654273 h 655598"/>
                    <a:gd name="connsiteX7" fmla="*/ 33535 w 33980"/>
                    <a:gd name="connsiteY7" fmla="*/ 551085 h 655598"/>
                    <a:gd name="connsiteX8" fmla="*/ 30360 w 33980"/>
                    <a:gd name="connsiteY8" fmla="*/ 409798 h 655598"/>
                    <a:gd name="connsiteX9" fmla="*/ 3373 w 33980"/>
                    <a:gd name="connsiteY9" fmla="*/ 284385 h 655598"/>
                    <a:gd name="connsiteX10" fmla="*/ 3373 w 33980"/>
                    <a:gd name="connsiteY10" fmla="*/ 220885 h 655598"/>
                    <a:gd name="connsiteX11" fmla="*/ 30360 w 33980"/>
                    <a:gd name="connsiteY11" fmla="*/ 79598 h 655598"/>
                    <a:gd name="connsiteX12" fmla="*/ 19248 w 33980"/>
                    <a:gd name="connsiteY12" fmla="*/ 6573 h 65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980" h="655598">
                      <a:moveTo>
                        <a:pt x="19248" y="6573"/>
                      </a:moveTo>
                      <a:cubicBezTo>
                        <a:pt x="15015" y="34619"/>
                        <a:pt x="6812" y="210567"/>
                        <a:pt x="4960" y="247873"/>
                      </a:cubicBezTo>
                      <a:cubicBezTo>
                        <a:pt x="3108" y="285179"/>
                        <a:pt x="6812" y="219033"/>
                        <a:pt x="8135" y="230410"/>
                      </a:cubicBezTo>
                      <a:cubicBezTo>
                        <a:pt x="9458" y="241787"/>
                        <a:pt x="11046" y="284914"/>
                        <a:pt x="12898" y="316135"/>
                      </a:cubicBezTo>
                      <a:cubicBezTo>
                        <a:pt x="14750" y="347356"/>
                        <a:pt x="16338" y="390748"/>
                        <a:pt x="19248" y="417735"/>
                      </a:cubicBezTo>
                      <a:cubicBezTo>
                        <a:pt x="22158" y="444722"/>
                        <a:pt x="28773" y="438637"/>
                        <a:pt x="30360" y="478060"/>
                      </a:cubicBezTo>
                      <a:cubicBezTo>
                        <a:pt x="31948" y="517483"/>
                        <a:pt x="28244" y="642102"/>
                        <a:pt x="28773" y="654273"/>
                      </a:cubicBezTo>
                      <a:cubicBezTo>
                        <a:pt x="29302" y="666444"/>
                        <a:pt x="33271" y="591831"/>
                        <a:pt x="33535" y="551085"/>
                      </a:cubicBezTo>
                      <a:cubicBezTo>
                        <a:pt x="33799" y="510339"/>
                        <a:pt x="35387" y="454248"/>
                        <a:pt x="30360" y="409798"/>
                      </a:cubicBezTo>
                      <a:cubicBezTo>
                        <a:pt x="25333" y="365348"/>
                        <a:pt x="7871" y="315870"/>
                        <a:pt x="3373" y="284385"/>
                      </a:cubicBezTo>
                      <a:cubicBezTo>
                        <a:pt x="-1125" y="252900"/>
                        <a:pt x="-1125" y="255016"/>
                        <a:pt x="3373" y="220885"/>
                      </a:cubicBezTo>
                      <a:cubicBezTo>
                        <a:pt x="7871" y="186754"/>
                        <a:pt x="24804" y="111877"/>
                        <a:pt x="30360" y="79598"/>
                      </a:cubicBezTo>
                      <a:cubicBezTo>
                        <a:pt x="35916" y="47319"/>
                        <a:pt x="23481" y="-21473"/>
                        <a:pt x="19248" y="65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EFEB325A-EC94-498E-BEAF-D84A3B031B2A}"/>
                    </a:ext>
                  </a:extLst>
                </p:cNvPr>
                <p:cNvSpPr/>
                <p:nvPr/>
              </p:nvSpPr>
              <p:spPr>
                <a:xfrm>
                  <a:off x="5463655" y="3237574"/>
                  <a:ext cx="48276" cy="655065"/>
                </a:xfrm>
                <a:custGeom>
                  <a:avLst/>
                  <a:gdLst>
                    <a:gd name="connsiteX0" fmla="*/ 30683 w 48276"/>
                    <a:gd name="connsiteY0" fmla="*/ 926 h 655065"/>
                    <a:gd name="connsiteX1" fmla="*/ 30683 w 48276"/>
                    <a:gd name="connsiteY1" fmla="*/ 134276 h 655065"/>
                    <a:gd name="connsiteX2" fmla="*/ 40208 w 48276"/>
                    <a:gd name="connsiteY2" fmla="*/ 116814 h 655065"/>
                    <a:gd name="connsiteX3" fmla="*/ 10045 w 48276"/>
                    <a:gd name="connsiteY3" fmla="*/ 269214 h 655065"/>
                    <a:gd name="connsiteX4" fmla="*/ 16395 w 48276"/>
                    <a:gd name="connsiteY4" fmla="*/ 323189 h 655065"/>
                    <a:gd name="connsiteX5" fmla="*/ 24333 w 48276"/>
                    <a:gd name="connsiteY5" fmla="*/ 431139 h 655065"/>
                    <a:gd name="connsiteX6" fmla="*/ 17983 w 48276"/>
                    <a:gd name="connsiteY6" fmla="*/ 373989 h 655065"/>
                    <a:gd name="connsiteX7" fmla="*/ 35445 w 48276"/>
                    <a:gd name="connsiteY7" fmla="*/ 539089 h 655065"/>
                    <a:gd name="connsiteX8" fmla="*/ 48145 w 48276"/>
                    <a:gd name="connsiteY8" fmla="*/ 575601 h 655065"/>
                    <a:gd name="connsiteX9" fmla="*/ 27508 w 48276"/>
                    <a:gd name="connsiteY9" fmla="*/ 654976 h 655065"/>
                    <a:gd name="connsiteX10" fmla="*/ 24333 w 48276"/>
                    <a:gd name="connsiteY10" fmla="*/ 586714 h 655065"/>
                    <a:gd name="connsiteX11" fmla="*/ 3695 w 48276"/>
                    <a:gd name="connsiteY11" fmla="*/ 396214 h 655065"/>
                    <a:gd name="connsiteX12" fmla="*/ 2108 w 48276"/>
                    <a:gd name="connsiteY12" fmla="*/ 212064 h 655065"/>
                    <a:gd name="connsiteX13" fmla="*/ 30683 w 48276"/>
                    <a:gd name="connsiteY13" fmla="*/ 926 h 65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276" h="655065">
                      <a:moveTo>
                        <a:pt x="30683" y="926"/>
                      </a:moveTo>
                      <a:cubicBezTo>
                        <a:pt x="35446" y="-12039"/>
                        <a:pt x="29096" y="114961"/>
                        <a:pt x="30683" y="134276"/>
                      </a:cubicBezTo>
                      <a:cubicBezTo>
                        <a:pt x="32270" y="153591"/>
                        <a:pt x="43648" y="94324"/>
                        <a:pt x="40208" y="116814"/>
                      </a:cubicBezTo>
                      <a:cubicBezTo>
                        <a:pt x="36768" y="139304"/>
                        <a:pt x="14014" y="234818"/>
                        <a:pt x="10045" y="269214"/>
                      </a:cubicBezTo>
                      <a:cubicBezTo>
                        <a:pt x="6076" y="303610"/>
                        <a:pt x="14014" y="296202"/>
                        <a:pt x="16395" y="323189"/>
                      </a:cubicBezTo>
                      <a:cubicBezTo>
                        <a:pt x="18776" y="350177"/>
                        <a:pt x="24068" y="422672"/>
                        <a:pt x="24333" y="431139"/>
                      </a:cubicBezTo>
                      <a:cubicBezTo>
                        <a:pt x="24598" y="439606"/>
                        <a:pt x="16131" y="355997"/>
                        <a:pt x="17983" y="373989"/>
                      </a:cubicBezTo>
                      <a:cubicBezTo>
                        <a:pt x="19835" y="391981"/>
                        <a:pt x="30418" y="505487"/>
                        <a:pt x="35445" y="539089"/>
                      </a:cubicBezTo>
                      <a:cubicBezTo>
                        <a:pt x="40472" y="572691"/>
                        <a:pt x="49468" y="556287"/>
                        <a:pt x="48145" y="575601"/>
                      </a:cubicBezTo>
                      <a:cubicBezTo>
                        <a:pt x="46822" y="594916"/>
                        <a:pt x="31477" y="653124"/>
                        <a:pt x="27508" y="654976"/>
                      </a:cubicBezTo>
                      <a:cubicBezTo>
                        <a:pt x="23539" y="656828"/>
                        <a:pt x="28302" y="629841"/>
                        <a:pt x="24333" y="586714"/>
                      </a:cubicBezTo>
                      <a:cubicBezTo>
                        <a:pt x="20364" y="543587"/>
                        <a:pt x="7399" y="458656"/>
                        <a:pt x="3695" y="396214"/>
                      </a:cubicBezTo>
                      <a:cubicBezTo>
                        <a:pt x="-9" y="333772"/>
                        <a:pt x="-1596" y="272918"/>
                        <a:pt x="2108" y="212064"/>
                      </a:cubicBezTo>
                      <a:cubicBezTo>
                        <a:pt x="5812" y="151210"/>
                        <a:pt x="25920" y="13891"/>
                        <a:pt x="30683" y="9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15FD3E89-C3C5-4592-92D0-B5089EADFA5B}"/>
                    </a:ext>
                  </a:extLst>
                </p:cNvPr>
                <p:cNvSpPr/>
                <p:nvPr/>
              </p:nvSpPr>
              <p:spPr>
                <a:xfrm>
                  <a:off x="5383673" y="3106013"/>
                  <a:ext cx="708666" cy="486856"/>
                </a:xfrm>
                <a:custGeom>
                  <a:avLst/>
                  <a:gdLst>
                    <a:gd name="connsiteX0" fmla="*/ 158290 w 708666"/>
                    <a:gd name="connsiteY0" fmla="*/ 725 h 486856"/>
                    <a:gd name="connsiteX1" fmla="*/ 288465 w 708666"/>
                    <a:gd name="connsiteY1" fmla="*/ 107087 h 486856"/>
                    <a:gd name="connsiteX2" fmla="*/ 239252 w 708666"/>
                    <a:gd name="connsiteY2" fmla="*/ 83275 h 486856"/>
                    <a:gd name="connsiteX3" fmla="*/ 332915 w 708666"/>
                    <a:gd name="connsiteY3" fmla="*/ 191225 h 486856"/>
                    <a:gd name="connsiteX4" fmla="*/ 309102 w 708666"/>
                    <a:gd name="connsiteY4" fmla="*/ 221387 h 486856"/>
                    <a:gd name="connsiteX5" fmla="*/ 404352 w 708666"/>
                    <a:gd name="connsiteY5" fmla="*/ 184875 h 486856"/>
                    <a:gd name="connsiteX6" fmla="*/ 559927 w 708666"/>
                    <a:gd name="connsiteY6" fmla="*/ 275362 h 486856"/>
                    <a:gd name="connsiteX7" fmla="*/ 574215 w 708666"/>
                    <a:gd name="connsiteY7" fmla="*/ 296000 h 486856"/>
                    <a:gd name="connsiteX8" fmla="*/ 652002 w 708666"/>
                    <a:gd name="connsiteY8" fmla="*/ 416650 h 486856"/>
                    <a:gd name="connsiteX9" fmla="*/ 613902 w 708666"/>
                    <a:gd name="connsiteY9" fmla="*/ 392837 h 486856"/>
                    <a:gd name="connsiteX10" fmla="*/ 386890 w 708666"/>
                    <a:gd name="connsiteY10" fmla="*/ 353150 h 486856"/>
                    <a:gd name="connsiteX11" fmla="*/ 685340 w 708666"/>
                    <a:gd name="connsiteY11" fmla="*/ 451575 h 486856"/>
                    <a:gd name="connsiteX12" fmla="*/ 553577 w 708666"/>
                    <a:gd name="connsiteY12" fmla="*/ 423000 h 486856"/>
                    <a:gd name="connsiteX13" fmla="*/ 177340 w 708666"/>
                    <a:gd name="connsiteY13" fmla="*/ 342037 h 486856"/>
                    <a:gd name="connsiteX14" fmla="*/ 704390 w 708666"/>
                    <a:gd name="connsiteY14" fmla="*/ 486500 h 486856"/>
                    <a:gd name="connsiteX15" fmla="*/ 404352 w 708666"/>
                    <a:gd name="connsiteY15" fmla="*/ 380137 h 486856"/>
                    <a:gd name="connsiteX16" fmla="*/ 12240 w 708666"/>
                    <a:gd name="connsiteY16" fmla="*/ 291237 h 486856"/>
                    <a:gd name="connsiteX17" fmla="*/ 94790 w 708666"/>
                    <a:gd name="connsiteY17" fmla="*/ 286475 h 486856"/>
                    <a:gd name="connsiteX18" fmla="*/ 50340 w 708666"/>
                    <a:gd name="connsiteY18" fmla="*/ 216625 h 486856"/>
                    <a:gd name="connsiteX19" fmla="*/ 15415 w 708666"/>
                    <a:gd name="connsiteY19" fmla="*/ 32475 h 486856"/>
                    <a:gd name="connsiteX20" fmla="*/ 124952 w 708666"/>
                    <a:gd name="connsiteY20" fmla="*/ 267425 h 486856"/>
                    <a:gd name="connsiteX21" fmla="*/ 123365 w 708666"/>
                    <a:gd name="connsiteY21" fmla="*/ 169000 h 486856"/>
                    <a:gd name="connsiteX22" fmla="*/ 158290 w 708666"/>
                    <a:gd name="connsiteY22" fmla="*/ 725 h 4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8666" h="486856">
                      <a:moveTo>
                        <a:pt x="158290" y="725"/>
                      </a:moveTo>
                      <a:cubicBezTo>
                        <a:pt x="185807" y="-9594"/>
                        <a:pt x="274971" y="93329"/>
                        <a:pt x="288465" y="107087"/>
                      </a:cubicBezTo>
                      <a:cubicBezTo>
                        <a:pt x="301959" y="120845"/>
                        <a:pt x="231844" y="69252"/>
                        <a:pt x="239252" y="83275"/>
                      </a:cubicBezTo>
                      <a:cubicBezTo>
                        <a:pt x="246660" y="97298"/>
                        <a:pt x="321273" y="168206"/>
                        <a:pt x="332915" y="191225"/>
                      </a:cubicBezTo>
                      <a:cubicBezTo>
                        <a:pt x="344557" y="214244"/>
                        <a:pt x="297196" y="222445"/>
                        <a:pt x="309102" y="221387"/>
                      </a:cubicBezTo>
                      <a:cubicBezTo>
                        <a:pt x="321008" y="220329"/>
                        <a:pt x="362548" y="175879"/>
                        <a:pt x="404352" y="184875"/>
                      </a:cubicBezTo>
                      <a:cubicBezTo>
                        <a:pt x="446156" y="193871"/>
                        <a:pt x="531617" y="256841"/>
                        <a:pt x="559927" y="275362"/>
                      </a:cubicBezTo>
                      <a:cubicBezTo>
                        <a:pt x="588237" y="293883"/>
                        <a:pt x="558869" y="272452"/>
                        <a:pt x="574215" y="296000"/>
                      </a:cubicBezTo>
                      <a:cubicBezTo>
                        <a:pt x="589561" y="319548"/>
                        <a:pt x="645388" y="400511"/>
                        <a:pt x="652002" y="416650"/>
                      </a:cubicBezTo>
                      <a:cubicBezTo>
                        <a:pt x="658617" y="432790"/>
                        <a:pt x="658087" y="403420"/>
                        <a:pt x="613902" y="392837"/>
                      </a:cubicBezTo>
                      <a:cubicBezTo>
                        <a:pt x="569717" y="382254"/>
                        <a:pt x="374984" y="343360"/>
                        <a:pt x="386890" y="353150"/>
                      </a:cubicBezTo>
                      <a:cubicBezTo>
                        <a:pt x="398796" y="362940"/>
                        <a:pt x="657559" y="439933"/>
                        <a:pt x="685340" y="451575"/>
                      </a:cubicBezTo>
                      <a:cubicBezTo>
                        <a:pt x="713121" y="463217"/>
                        <a:pt x="553577" y="423000"/>
                        <a:pt x="553577" y="423000"/>
                      </a:cubicBezTo>
                      <a:cubicBezTo>
                        <a:pt x="468910" y="404744"/>
                        <a:pt x="152204" y="331454"/>
                        <a:pt x="177340" y="342037"/>
                      </a:cubicBezTo>
                      <a:cubicBezTo>
                        <a:pt x="202476" y="352620"/>
                        <a:pt x="666555" y="480150"/>
                        <a:pt x="704390" y="486500"/>
                      </a:cubicBezTo>
                      <a:cubicBezTo>
                        <a:pt x="742225" y="492850"/>
                        <a:pt x="519710" y="412681"/>
                        <a:pt x="404352" y="380137"/>
                      </a:cubicBezTo>
                      <a:cubicBezTo>
                        <a:pt x="288994" y="347593"/>
                        <a:pt x="63834" y="306847"/>
                        <a:pt x="12240" y="291237"/>
                      </a:cubicBezTo>
                      <a:cubicBezTo>
                        <a:pt x="-39354" y="275627"/>
                        <a:pt x="88440" y="298910"/>
                        <a:pt x="94790" y="286475"/>
                      </a:cubicBezTo>
                      <a:cubicBezTo>
                        <a:pt x="101140" y="274040"/>
                        <a:pt x="63569" y="258958"/>
                        <a:pt x="50340" y="216625"/>
                      </a:cubicBezTo>
                      <a:cubicBezTo>
                        <a:pt x="37111" y="174292"/>
                        <a:pt x="2980" y="24008"/>
                        <a:pt x="15415" y="32475"/>
                      </a:cubicBezTo>
                      <a:cubicBezTo>
                        <a:pt x="27850" y="40942"/>
                        <a:pt x="106960" y="244671"/>
                        <a:pt x="124952" y="267425"/>
                      </a:cubicBezTo>
                      <a:cubicBezTo>
                        <a:pt x="142944" y="290179"/>
                        <a:pt x="118867" y="211598"/>
                        <a:pt x="123365" y="169000"/>
                      </a:cubicBezTo>
                      <a:cubicBezTo>
                        <a:pt x="127863" y="126402"/>
                        <a:pt x="130773" y="11044"/>
                        <a:pt x="158290" y="7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CF105ECF-B816-437D-9941-10B52B816EE7}"/>
                    </a:ext>
                  </a:extLst>
                </p:cNvPr>
                <p:cNvSpPr/>
                <p:nvPr/>
              </p:nvSpPr>
              <p:spPr>
                <a:xfrm>
                  <a:off x="5291111" y="3390680"/>
                  <a:ext cx="824448" cy="531024"/>
                </a:xfrm>
                <a:custGeom>
                  <a:avLst/>
                  <a:gdLst>
                    <a:gd name="connsiteX0" fmla="*/ 292127 w 824448"/>
                    <a:gd name="connsiteY0" fmla="*/ 1808 h 531024"/>
                    <a:gd name="connsiteX1" fmla="*/ 628677 w 824448"/>
                    <a:gd name="connsiteY1" fmla="*/ 68483 h 531024"/>
                    <a:gd name="connsiteX2" fmla="*/ 693764 w 824448"/>
                    <a:gd name="connsiteY2" fmla="*/ 82770 h 531024"/>
                    <a:gd name="connsiteX3" fmla="*/ 730277 w 824448"/>
                    <a:gd name="connsiteY3" fmla="*/ 127220 h 531024"/>
                    <a:gd name="connsiteX4" fmla="*/ 785839 w 824448"/>
                    <a:gd name="connsiteY4" fmla="*/ 287558 h 531024"/>
                    <a:gd name="connsiteX5" fmla="*/ 755677 w 824448"/>
                    <a:gd name="connsiteY5" fmla="*/ 185958 h 531024"/>
                    <a:gd name="connsiteX6" fmla="*/ 822352 w 824448"/>
                    <a:gd name="connsiteY6" fmla="*/ 512983 h 531024"/>
                    <a:gd name="connsiteX7" fmla="*/ 804889 w 824448"/>
                    <a:gd name="connsiteY7" fmla="*/ 470120 h 531024"/>
                    <a:gd name="connsiteX8" fmla="*/ 776314 w 824448"/>
                    <a:gd name="connsiteY8" fmla="*/ 528858 h 531024"/>
                    <a:gd name="connsiteX9" fmla="*/ 668364 w 824448"/>
                    <a:gd name="connsiteY9" fmla="*/ 519333 h 531024"/>
                    <a:gd name="connsiteX10" fmla="*/ 385789 w 824448"/>
                    <a:gd name="connsiteY10" fmla="*/ 511395 h 531024"/>
                    <a:gd name="connsiteX11" fmla="*/ 636614 w 824448"/>
                    <a:gd name="connsiteY11" fmla="*/ 520920 h 531024"/>
                    <a:gd name="connsiteX12" fmla="*/ 639789 w 824448"/>
                    <a:gd name="connsiteY12" fmla="*/ 452658 h 531024"/>
                    <a:gd name="connsiteX13" fmla="*/ 619152 w 824448"/>
                    <a:gd name="connsiteY13" fmla="*/ 254220 h 531024"/>
                    <a:gd name="connsiteX14" fmla="*/ 679477 w 824448"/>
                    <a:gd name="connsiteY14" fmla="*/ 465358 h 531024"/>
                    <a:gd name="connsiteX15" fmla="*/ 644552 w 824448"/>
                    <a:gd name="connsiteY15" fmla="*/ 246283 h 531024"/>
                    <a:gd name="connsiteX16" fmla="*/ 642964 w 824448"/>
                    <a:gd name="connsiteY16" fmla="*/ 205008 h 531024"/>
                    <a:gd name="connsiteX17" fmla="*/ 617564 w 824448"/>
                    <a:gd name="connsiteY17" fmla="*/ 170083 h 531024"/>
                    <a:gd name="connsiteX18" fmla="*/ 192114 w 824448"/>
                    <a:gd name="connsiteY18" fmla="*/ 63720 h 531024"/>
                    <a:gd name="connsiteX19" fmla="*/ 400077 w 824448"/>
                    <a:gd name="connsiteY19" fmla="*/ 109758 h 531024"/>
                    <a:gd name="connsiteX20" fmla="*/ 258789 w 824448"/>
                    <a:gd name="connsiteY20" fmla="*/ 78008 h 531024"/>
                    <a:gd name="connsiteX21" fmla="*/ 27 w 824448"/>
                    <a:gd name="connsiteY21" fmla="*/ 24033 h 531024"/>
                    <a:gd name="connsiteX22" fmla="*/ 292127 w 824448"/>
                    <a:gd name="connsiteY22" fmla="*/ 1808 h 53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24448" h="531024">
                      <a:moveTo>
                        <a:pt x="292127" y="1808"/>
                      </a:moveTo>
                      <a:cubicBezTo>
                        <a:pt x="396902" y="9216"/>
                        <a:pt x="628677" y="68483"/>
                        <a:pt x="628677" y="68483"/>
                      </a:cubicBezTo>
                      <a:cubicBezTo>
                        <a:pt x="695616" y="81977"/>
                        <a:pt x="676831" y="72981"/>
                        <a:pt x="693764" y="82770"/>
                      </a:cubicBezTo>
                      <a:cubicBezTo>
                        <a:pt x="710697" y="92559"/>
                        <a:pt x="714931" y="93089"/>
                        <a:pt x="730277" y="127220"/>
                      </a:cubicBezTo>
                      <a:cubicBezTo>
                        <a:pt x="745623" y="161351"/>
                        <a:pt x="781606" y="277768"/>
                        <a:pt x="785839" y="287558"/>
                      </a:cubicBezTo>
                      <a:cubicBezTo>
                        <a:pt x="790072" y="297348"/>
                        <a:pt x="749592" y="148387"/>
                        <a:pt x="755677" y="185958"/>
                      </a:cubicBezTo>
                      <a:cubicBezTo>
                        <a:pt x="761762" y="223529"/>
                        <a:pt x="814150" y="465623"/>
                        <a:pt x="822352" y="512983"/>
                      </a:cubicBezTo>
                      <a:cubicBezTo>
                        <a:pt x="830554" y="560343"/>
                        <a:pt x="812562" y="467474"/>
                        <a:pt x="804889" y="470120"/>
                      </a:cubicBezTo>
                      <a:cubicBezTo>
                        <a:pt x="797216" y="472766"/>
                        <a:pt x="799068" y="520656"/>
                        <a:pt x="776314" y="528858"/>
                      </a:cubicBezTo>
                      <a:cubicBezTo>
                        <a:pt x="753560" y="537060"/>
                        <a:pt x="668364" y="519333"/>
                        <a:pt x="668364" y="519333"/>
                      </a:cubicBezTo>
                      <a:cubicBezTo>
                        <a:pt x="603277" y="516423"/>
                        <a:pt x="385789" y="511395"/>
                        <a:pt x="385789" y="511395"/>
                      </a:cubicBezTo>
                      <a:cubicBezTo>
                        <a:pt x="380497" y="511659"/>
                        <a:pt x="594281" y="530709"/>
                        <a:pt x="636614" y="520920"/>
                      </a:cubicBezTo>
                      <a:cubicBezTo>
                        <a:pt x="678947" y="511131"/>
                        <a:pt x="642699" y="497108"/>
                        <a:pt x="639789" y="452658"/>
                      </a:cubicBezTo>
                      <a:cubicBezTo>
                        <a:pt x="636879" y="408208"/>
                        <a:pt x="612537" y="252103"/>
                        <a:pt x="619152" y="254220"/>
                      </a:cubicBezTo>
                      <a:cubicBezTo>
                        <a:pt x="625767" y="256337"/>
                        <a:pt x="675244" y="466681"/>
                        <a:pt x="679477" y="465358"/>
                      </a:cubicBezTo>
                      <a:cubicBezTo>
                        <a:pt x="683710" y="464035"/>
                        <a:pt x="650637" y="289675"/>
                        <a:pt x="644552" y="246283"/>
                      </a:cubicBezTo>
                      <a:cubicBezTo>
                        <a:pt x="638467" y="202891"/>
                        <a:pt x="647462" y="217708"/>
                        <a:pt x="642964" y="205008"/>
                      </a:cubicBezTo>
                      <a:cubicBezTo>
                        <a:pt x="638466" y="192308"/>
                        <a:pt x="692706" y="193631"/>
                        <a:pt x="617564" y="170083"/>
                      </a:cubicBezTo>
                      <a:cubicBezTo>
                        <a:pt x="542422" y="146535"/>
                        <a:pt x="228362" y="73774"/>
                        <a:pt x="192114" y="63720"/>
                      </a:cubicBezTo>
                      <a:cubicBezTo>
                        <a:pt x="155866" y="53666"/>
                        <a:pt x="388965" y="107377"/>
                        <a:pt x="400077" y="109758"/>
                      </a:cubicBezTo>
                      <a:cubicBezTo>
                        <a:pt x="411189" y="112139"/>
                        <a:pt x="258789" y="78008"/>
                        <a:pt x="258789" y="78008"/>
                      </a:cubicBezTo>
                      <a:cubicBezTo>
                        <a:pt x="192114" y="63721"/>
                        <a:pt x="2673" y="36733"/>
                        <a:pt x="27" y="24033"/>
                      </a:cubicBezTo>
                      <a:cubicBezTo>
                        <a:pt x="-2619" y="11333"/>
                        <a:pt x="187352" y="-5600"/>
                        <a:pt x="292127" y="1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1DC8A707-842D-41F8-9F13-A13947FE750A}"/>
                    </a:ext>
                  </a:extLst>
                </p:cNvPr>
                <p:cNvSpPr/>
                <p:nvPr/>
              </p:nvSpPr>
              <p:spPr>
                <a:xfrm>
                  <a:off x="6879335" y="2603064"/>
                  <a:ext cx="90232" cy="506930"/>
                </a:xfrm>
                <a:custGeom>
                  <a:avLst/>
                  <a:gdLst>
                    <a:gd name="connsiteX0" fmla="*/ 15178 w 90232"/>
                    <a:gd name="connsiteY0" fmla="*/ 9961 h 506930"/>
                    <a:gd name="connsiteX1" fmla="*/ 890 w 90232"/>
                    <a:gd name="connsiteY1" fmla="*/ 435411 h 506930"/>
                    <a:gd name="connsiteX2" fmla="*/ 2478 w 90232"/>
                    <a:gd name="connsiteY2" fmla="*/ 144899 h 506930"/>
                    <a:gd name="connsiteX3" fmla="*/ 10415 w 90232"/>
                    <a:gd name="connsiteY3" fmla="*/ 489386 h 506930"/>
                    <a:gd name="connsiteX4" fmla="*/ 50103 w 90232"/>
                    <a:gd name="connsiteY4" fmla="*/ 268724 h 506930"/>
                    <a:gd name="connsiteX5" fmla="*/ 89790 w 90232"/>
                    <a:gd name="connsiteY5" fmla="*/ 95686 h 506930"/>
                    <a:gd name="connsiteX6" fmla="*/ 23115 w 90232"/>
                    <a:gd name="connsiteY6" fmla="*/ 357624 h 506930"/>
                    <a:gd name="connsiteX7" fmla="*/ 4065 w 90232"/>
                    <a:gd name="connsiteY7" fmla="*/ 506849 h 506930"/>
                    <a:gd name="connsiteX8" fmla="*/ 4065 w 90232"/>
                    <a:gd name="connsiteY8" fmla="*/ 375086 h 506930"/>
                    <a:gd name="connsiteX9" fmla="*/ 24703 w 90232"/>
                    <a:gd name="connsiteY9" fmla="*/ 152836 h 506930"/>
                    <a:gd name="connsiteX10" fmla="*/ 15178 w 90232"/>
                    <a:gd name="connsiteY10" fmla="*/ 9961 h 5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232" h="506930">
                      <a:moveTo>
                        <a:pt x="15178" y="9961"/>
                      </a:moveTo>
                      <a:cubicBezTo>
                        <a:pt x="11209" y="57057"/>
                        <a:pt x="3007" y="412921"/>
                        <a:pt x="890" y="435411"/>
                      </a:cubicBezTo>
                      <a:cubicBezTo>
                        <a:pt x="-1227" y="457901"/>
                        <a:pt x="891" y="135903"/>
                        <a:pt x="2478" y="144899"/>
                      </a:cubicBezTo>
                      <a:cubicBezTo>
                        <a:pt x="4065" y="153895"/>
                        <a:pt x="2477" y="468749"/>
                        <a:pt x="10415" y="489386"/>
                      </a:cubicBezTo>
                      <a:cubicBezTo>
                        <a:pt x="18353" y="510024"/>
                        <a:pt x="36874" y="334341"/>
                        <a:pt x="50103" y="268724"/>
                      </a:cubicBezTo>
                      <a:cubicBezTo>
                        <a:pt x="63332" y="203107"/>
                        <a:pt x="94288" y="80869"/>
                        <a:pt x="89790" y="95686"/>
                      </a:cubicBezTo>
                      <a:cubicBezTo>
                        <a:pt x="85292" y="110503"/>
                        <a:pt x="37403" y="289097"/>
                        <a:pt x="23115" y="357624"/>
                      </a:cubicBezTo>
                      <a:cubicBezTo>
                        <a:pt x="8827" y="426151"/>
                        <a:pt x="7240" y="503939"/>
                        <a:pt x="4065" y="506849"/>
                      </a:cubicBezTo>
                      <a:cubicBezTo>
                        <a:pt x="890" y="509759"/>
                        <a:pt x="625" y="434088"/>
                        <a:pt x="4065" y="375086"/>
                      </a:cubicBezTo>
                      <a:cubicBezTo>
                        <a:pt x="7505" y="316084"/>
                        <a:pt x="22586" y="210780"/>
                        <a:pt x="24703" y="152836"/>
                      </a:cubicBezTo>
                      <a:cubicBezTo>
                        <a:pt x="26820" y="94892"/>
                        <a:pt x="19147" y="-37135"/>
                        <a:pt x="15178" y="9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5C04C6E2-1C2E-4A03-A21C-D414ECE66192}"/>
                    </a:ext>
                  </a:extLst>
                </p:cNvPr>
                <p:cNvSpPr/>
                <p:nvPr/>
              </p:nvSpPr>
              <p:spPr>
                <a:xfrm>
                  <a:off x="6525234" y="3169764"/>
                  <a:ext cx="328007" cy="348174"/>
                </a:xfrm>
                <a:custGeom>
                  <a:avLst/>
                  <a:gdLst>
                    <a:gd name="connsiteX0" fmla="*/ 328004 w 328007"/>
                    <a:gd name="connsiteY0" fmla="*/ 474 h 348174"/>
                    <a:gd name="connsiteX1" fmla="*/ 266091 w 328007"/>
                    <a:gd name="connsiteY1" fmla="*/ 222724 h 348174"/>
                    <a:gd name="connsiteX2" fmla="*/ 296254 w 328007"/>
                    <a:gd name="connsiteY2" fmla="*/ 116361 h 348174"/>
                    <a:gd name="connsiteX3" fmla="*/ 250216 w 328007"/>
                    <a:gd name="connsiteY3" fmla="*/ 273524 h 348174"/>
                    <a:gd name="connsiteX4" fmla="*/ 186716 w 328007"/>
                    <a:gd name="connsiteY4" fmla="*/ 267174 h 348174"/>
                    <a:gd name="connsiteX5" fmla="*/ 116866 w 328007"/>
                    <a:gd name="connsiteY5" fmla="*/ 270349 h 348174"/>
                    <a:gd name="connsiteX6" fmla="*/ 2566 w 328007"/>
                    <a:gd name="connsiteY6" fmla="*/ 348136 h 348174"/>
                    <a:gd name="connsiteX7" fmla="*/ 237516 w 328007"/>
                    <a:gd name="connsiteY7" fmla="*/ 259236 h 348174"/>
                    <a:gd name="connsiteX8" fmla="*/ 258154 w 328007"/>
                    <a:gd name="connsiteY8" fmla="*/ 222724 h 348174"/>
                    <a:gd name="connsiteX9" fmla="*/ 262916 w 328007"/>
                    <a:gd name="connsiteY9" fmla="*/ 165574 h 348174"/>
                    <a:gd name="connsiteX10" fmla="*/ 328004 w 328007"/>
                    <a:gd name="connsiteY10" fmla="*/ 474 h 34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8007" h="348174">
                      <a:moveTo>
                        <a:pt x="328004" y="474"/>
                      </a:moveTo>
                      <a:cubicBezTo>
                        <a:pt x="328533" y="9999"/>
                        <a:pt x="271383" y="203410"/>
                        <a:pt x="266091" y="222724"/>
                      </a:cubicBezTo>
                      <a:cubicBezTo>
                        <a:pt x="260799" y="242038"/>
                        <a:pt x="298900" y="107894"/>
                        <a:pt x="296254" y="116361"/>
                      </a:cubicBezTo>
                      <a:cubicBezTo>
                        <a:pt x="293608" y="124828"/>
                        <a:pt x="268472" y="248389"/>
                        <a:pt x="250216" y="273524"/>
                      </a:cubicBezTo>
                      <a:cubicBezTo>
                        <a:pt x="231960" y="298659"/>
                        <a:pt x="208941" y="267703"/>
                        <a:pt x="186716" y="267174"/>
                      </a:cubicBezTo>
                      <a:cubicBezTo>
                        <a:pt x="164491" y="266645"/>
                        <a:pt x="147558" y="256855"/>
                        <a:pt x="116866" y="270349"/>
                      </a:cubicBezTo>
                      <a:cubicBezTo>
                        <a:pt x="86174" y="283843"/>
                        <a:pt x="-17542" y="349988"/>
                        <a:pt x="2566" y="348136"/>
                      </a:cubicBezTo>
                      <a:cubicBezTo>
                        <a:pt x="22674" y="346284"/>
                        <a:pt x="194918" y="280138"/>
                        <a:pt x="237516" y="259236"/>
                      </a:cubicBezTo>
                      <a:cubicBezTo>
                        <a:pt x="280114" y="238334"/>
                        <a:pt x="253921" y="238334"/>
                        <a:pt x="258154" y="222724"/>
                      </a:cubicBezTo>
                      <a:cubicBezTo>
                        <a:pt x="262387" y="207114"/>
                        <a:pt x="250481" y="203674"/>
                        <a:pt x="262916" y="165574"/>
                      </a:cubicBezTo>
                      <a:cubicBezTo>
                        <a:pt x="275351" y="127474"/>
                        <a:pt x="327475" y="-9051"/>
                        <a:pt x="328004" y="4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60446FB7-6220-4E2C-A62F-2C9C21B0DA0D}"/>
                    </a:ext>
                  </a:extLst>
                </p:cNvPr>
                <p:cNvSpPr/>
                <p:nvPr/>
              </p:nvSpPr>
              <p:spPr>
                <a:xfrm>
                  <a:off x="6811560" y="3028491"/>
                  <a:ext cx="183088" cy="412127"/>
                </a:xfrm>
                <a:custGeom>
                  <a:avLst/>
                  <a:gdLst>
                    <a:gd name="connsiteX0" fmla="*/ 182965 w 183088"/>
                    <a:gd name="connsiteY0" fmla="*/ 3634 h 412127"/>
                    <a:gd name="connsiteX1" fmla="*/ 124228 w 183088"/>
                    <a:gd name="connsiteY1" fmla="*/ 165559 h 412127"/>
                    <a:gd name="connsiteX2" fmla="*/ 143278 w 183088"/>
                    <a:gd name="connsiteY2" fmla="*/ 100472 h 412127"/>
                    <a:gd name="connsiteX3" fmla="*/ 98828 w 183088"/>
                    <a:gd name="connsiteY3" fmla="*/ 190959 h 412127"/>
                    <a:gd name="connsiteX4" fmla="*/ 128990 w 183088"/>
                    <a:gd name="connsiteY4" fmla="*/ 319547 h 412127"/>
                    <a:gd name="connsiteX5" fmla="*/ 162328 w 183088"/>
                    <a:gd name="connsiteY5" fmla="*/ 387809 h 412127"/>
                    <a:gd name="connsiteX6" fmla="*/ 122640 w 183088"/>
                    <a:gd name="connsiteY6" fmla="*/ 346534 h 412127"/>
                    <a:gd name="connsiteX7" fmla="*/ 149628 w 183088"/>
                    <a:gd name="connsiteY7" fmla="*/ 410034 h 412127"/>
                    <a:gd name="connsiteX8" fmla="*/ 89303 w 183088"/>
                    <a:gd name="connsiteY8" fmla="*/ 395747 h 412127"/>
                    <a:gd name="connsiteX9" fmla="*/ 403 w 183088"/>
                    <a:gd name="connsiteY9" fmla="*/ 384634 h 412127"/>
                    <a:gd name="connsiteX10" fmla="*/ 127403 w 183088"/>
                    <a:gd name="connsiteY10" fmla="*/ 348122 h 412127"/>
                    <a:gd name="connsiteX11" fmla="*/ 97240 w 183088"/>
                    <a:gd name="connsiteY11" fmla="*/ 219534 h 412127"/>
                    <a:gd name="connsiteX12" fmla="*/ 92478 w 183088"/>
                    <a:gd name="connsiteY12" fmla="*/ 163972 h 412127"/>
                    <a:gd name="connsiteX13" fmla="*/ 138515 w 183088"/>
                    <a:gd name="connsiteY13" fmla="*/ 62372 h 412127"/>
                    <a:gd name="connsiteX14" fmla="*/ 182965 w 183088"/>
                    <a:gd name="connsiteY14" fmla="*/ 3634 h 412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088" h="412127">
                      <a:moveTo>
                        <a:pt x="182965" y="3634"/>
                      </a:moveTo>
                      <a:cubicBezTo>
                        <a:pt x="180584" y="20832"/>
                        <a:pt x="130842" y="149419"/>
                        <a:pt x="124228" y="165559"/>
                      </a:cubicBezTo>
                      <a:cubicBezTo>
                        <a:pt x="117613" y="181699"/>
                        <a:pt x="147511" y="96239"/>
                        <a:pt x="143278" y="100472"/>
                      </a:cubicBezTo>
                      <a:cubicBezTo>
                        <a:pt x="139045" y="104705"/>
                        <a:pt x="101209" y="154447"/>
                        <a:pt x="98828" y="190959"/>
                      </a:cubicBezTo>
                      <a:cubicBezTo>
                        <a:pt x="96447" y="227471"/>
                        <a:pt x="118407" y="286739"/>
                        <a:pt x="128990" y="319547"/>
                      </a:cubicBezTo>
                      <a:cubicBezTo>
                        <a:pt x="139573" y="352355"/>
                        <a:pt x="163386" y="383311"/>
                        <a:pt x="162328" y="387809"/>
                      </a:cubicBezTo>
                      <a:cubicBezTo>
                        <a:pt x="161270" y="392307"/>
                        <a:pt x="124757" y="342830"/>
                        <a:pt x="122640" y="346534"/>
                      </a:cubicBezTo>
                      <a:cubicBezTo>
                        <a:pt x="120523" y="350238"/>
                        <a:pt x="155184" y="401832"/>
                        <a:pt x="149628" y="410034"/>
                      </a:cubicBezTo>
                      <a:cubicBezTo>
                        <a:pt x="144072" y="418236"/>
                        <a:pt x="114174" y="399980"/>
                        <a:pt x="89303" y="395747"/>
                      </a:cubicBezTo>
                      <a:cubicBezTo>
                        <a:pt x="64432" y="391514"/>
                        <a:pt x="-5947" y="392571"/>
                        <a:pt x="403" y="384634"/>
                      </a:cubicBezTo>
                      <a:cubicBezTo>
                        <a:pt x="6753" y="376697"/>
                        <a:pt x="111264" y="375639"/>
                        <a:pt x="127403" y="348122"/>
                      </a:cubicBezTo>
                      <a:cubicBezTo>
                        <a:pt x="143542" y="320605"/>
                        <a:pt x="103061" y="250226"/>
                        <a:pt x="97240" y="219534"/>
                      </a:cubicBezTo>
                      <a:cubicBezTo>
                        <a:pt x="91419" y="188842"/>
                        <a:pt x="85599" y="190166"/>
                        <a:pt x="92478" y="163972"/>
                      </a:cubicBezTo>
                      <a:cubicBezTo>
                        <a:pt x="99357" y="137778"/>
                        <a:pt x="124492" y="90418"/>
                        <a:pt x="138515" y="62372"/>
                      </a:cubicBezTo>
                      <a:cubicBezTo>
                        <a:pt x="152538" y="34326"/>
                        <a:pt x="185346" y="-13564"/>
                        <a:pt x="182965" y="36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5DAFD30B-9430-442E-9A32-AD6E44CEA7A0}"/>
                    </a:ext>
                  </a:extLst>
                </p:cNvPr>
                <p:cNvSpPr/>
                <p:nvPr/>
              </p:nvSpPr>
              <p:spPr>
                <a:xfrm>
                  <a:off x="6814480" y="2625591"/>
                  <a:ext cx="51630" cy="449573"/>
                </a:xfrm>
                <a:custGeom>
                  <a:avLst/>
                  <a:gdLst>
                    <a:gd name="connsiteX0" fmla="*/ 18120 w 51630"/>
                    <a:gd name="connsiteY0" fmla="*/ 134 h 449573"/>
                    <a:gd name="connsiteX1" fmla="*/ 51458 w 51630"/>
                    <a:gd name="connsiteY1" fmla="*/ 169997 h 449573"/>
                    <a:gd name="connsiteX2" fmla="*/ 658 w 51630"/>
                    <a:gd name="connsiteY2" fmla="*/ 233497 h 449573"/>
                    <a:gd name="connsiteX3" fmla="*/ 21295 w 51630"/>
                    <a:gd name="connsiteY3" fmla="*/ 447809 h 449573"/>
                    <a:gd name="connsiteX4" fmla="*/ 2245 w 51630"/>
                    <a:gd name="connsiteY4" fmla="*/ 330334 h 449573"/>
                    <a:gd name="connsiteX5" fmla="*/ 16533 w 51630"/>
                    <a:gd name="connsiteY5" fmla="*/ 239847 h 449573"/>
                    <a:gd name="connsiteX6" fmla="*/ 32408 w 51630"/>
                    <a:gd name="connsiteY6" fmla="*/ 217622 h 449573"/>
                    <a:gd name="connsiteX7" fmla="*/ 49870 w 51630"/>
                    <a:gd name="connsiteY7" fmla="*/ 182697 h 449573"/>
                    <a:gd name="connsiteX8" fmla="*/ 43520 w 51630"/>
                    <a:gd name="connsiteY8" fmla="*/ 141422 h 449573"/>
                    <a:gd name="connsiteX9" fmla="*/ 18120 w 51630"/>
                    <a:gd name="connsiteY9" fmla="*/ 134 h 44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30" h="449573">
                      <a:moveTo>
                        <a:pt x="18120" y="134"/>
                      </a:moveTo>
                      <a:cubicBezTo>
                        <a:pt x="19443" y="4896"/>
                        <a:pt x="54368" y="131103"/>
                        <a:pt x="51458" y="169997"/>
                      </a:cubicBezTo>
                      <a:cubicBezTo>
                        <a:pt x="48548" y="208891"/>
                        <a:pt x="5685" y="187195"/>
                        <a:pt x="658" y="233497"/>
                      </a:cubicBezTo>
                      <a:cubicBezTo>
                        <a:pt x="-4369" y="279799"/>
                        <a:pt x="21031" y="431670"/>
                        <a:pt x="21295" y="447809"/>
                      </a:cubicBezTo>
                      <a:cubicBezTo>
                        <a:pt x="21559" y="463948"/>
                        <a:pt x="3039" y="364994"/>
                        <a:pt x="2245" y="330334"/>
                      </a:cubicBezTo>
                      <a:cubicBezTo>
                        <a:pt x="1451" y="295674"/>
                        <a:pt x="11506" y="258632"/>
                        <a:pt x="16533" y="239847"/>
                      </a:cubicBezTo>
                      <a:cubicBezTo>
                        <a:pt x="21560" y="221062"/>
                        <a:pt x="26852" y="227147"/>
                        <a:pt x="32408" y="217622"/>
                      </a:cubicBezTo>
                      <a:cubicBezTo>
                        <a:pt x="37964" y="208097"/>
                        <a:pt x="48018" y="195397"/>
                        <a:pt x="49870" y="182697"/>
                      </a:cubicBezTo>
                      <a:cubicBezTo>
                        <a:pt x="51722" y="169997"/>
                        <a:pt x="45637" y="164705"/>
                        <a:pt x="43520" y="141422"/>
                      </a:cubicBezTo>
                      <a:cubicBezTo>
                        <a:pt x="41403" y="118139"/>
                        <a:pt x="16797" y="-4628"/>
                        <a:pt x="18120" y="1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A71F6419-A3DF-4BAD-927C-827CE837B5A5}"/>
                    </a:ext>
                  </a:extLst>
                </p:cNvPr>
                <p:cNvSpPr/>
                <p:nvPr/>
              </p:nvSpPr>
              <p:spPr>
                <a:xfrm>
                  <a:off x="6334390" y="3619430"/>
                  <a:ext cx="141110" cy="277216"/>
                </a:xfrm>
                <a:custGeom>
                  <a:avLst/>
                  <a:gdLst>
                    <a:gd name="connsiteX0" fmla="*/ 23548 w 141110"/>
                    <a:gd name="connsiteY0" fmla="*/ 58808 h 277216"/>
                    <a:gd name="connsiteX1" fmla="*/ 39423 w 141110"/>
                    <a:gd name="connsiteY1" fmla="*/ 233433 h 277216"/>
                    <a:gd name="connsiteX2" fmla="*/ 31485 w 141110"/>
                    <a:gd name="connsiteY2" fmla="*/ 242958 h 277216"/>
                    <a:gd name="connsiteX3" fmla="*/ 67998 w 141110"/>
                    <a:gd name="connsiteY3" fmla="*/ 176283 h 277216"/>
                    <a:gd name="connsiteX4" fmla="*/ 71173 w 141110"/>
                    <a:gd name="connsiteY4" fmla="*/ 98495 h 277216"/>
                    <a:gd name="connsiteX5" fmla="*/ 110860 w 141110"/>
                    <a:gd name="connsiteY5" fmla="*/ 157233 h 277216"/>
                    <a:gd name="connsiteX6" fmla="*/ 141023 w 141110"/>
                    <a:gd name="connsiteY6" fmla="*/ 55633 h 277216"/>
                    <a:gd name="connsiteX7" fmla="*/ 120385 w 141110"/>
                    <a:gd name="connsiteY7" fmla="*/ 70 h 277216"/>
                    <a:gd name="connsiteX8" fmla="*/ 131498 w 141110"/>
                    <a:gd name="connsiteY8" fmla="*/ 46108 h 277216"/>
                    <a:gd name="connsiteX9" fmla="*/ 101335 w 141110"/>
                    <a:gd name="connsiteY9" fmla="*/ 133420 h 277216"/>
                    <a:gd name="connsiteX10" fmla="*/ 69585 w 141110"/>
                    <a:gd name="connsiteY10" fmla="*/ 87383 h 277216"/>
                    <a:gd name="connsiteX11" fmla="*/ 55298 w 141110"/>
                    <a:gd name="connsiteY11" fmla="*/ 192158 h 277216"/>
                    <a:gd name="connsiteX12" fmla="*/ 2910 w 141110"/>
                    <a:gd name="connsiteY12" fmla="*/ 276295 h 277216"/>
                    <a:gd name="connsiteX13" fmla="*/ 7673 w 141110"/>
                    <a:gd name="connsiteY13" fmla="*/ 233433 h 277216"/>
                    <a:gd name="connsiteX14" fmla="*/ 15610 w 141110"/>
                    <a:gd name="connsiteY14" fmla="*/ 177870 h 277216"/>
                    <a:gd name="connsiteX15" fmla="*/ 33073 w 141110"/>
                    <a:gd name="connsiteY15" fmla="*/ 112783 h 277216"/>
                    <a:gd name="connsiteX16" fmla="*/ 23548 w 141110"/>
                    <a:gd name="connsiteY16" fmla="*/ 58808 h 277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110" h="277216">
                      <a:moveTo>
                        <a:pt x="23548" y="58808"/>
                      </a:moveTo>
                      <a:cubicBezTo>
                        <a:pt x="24606" y="78916"/>
                        <a:pt x="38100" y="202741"/>
                        <a:pt x="39423" y="233433"/>
                      </a:cubicBezTo>
                      <a:cubicBezTo>
                        <a:pt x="40746" y="264125"/>
                        <a:pt x="26722" y="252483"/>
                        <a:pt x="31485" y="242958"/>
                      </a:cubicBezTo>
                      <a:cubicBezTo>
                        <a:pt x="36248" y="233433"/>
                        <a:pt x="61383" y="200360"/>
                        <a:pt x="67998" y="176283"/>
                      </a:cubicBezTo>
                      <a:cubicBezTo>
                        <a:pt x="74613" y="152206"/>
                        <a:pt x="64029" y="101670"/>
                        <a:pt x="71173" y="98495"/>
                      </a:cubicBezTo>
                      <a:cubicBezTo>
                        <a:pt x="78317" y="95320"/>
                        <a:pt x="99218" y="164377"/>
                        <a:pt x="110860" y="157233"/>
                      </a:cubicBezTo>
                      <a:cubicBezTo>
                        <a:pt x="122502" y="150089"/>
                        <a:pt x="139436" y="81827"/>
                        <a:pt x="141023" y="55633"/>
                      </a:cubicBezTo>
                      <a:cubicBezTo>
                        <a:pt x="142611" y="29439"/>
                        <a:pt x="121972" y="1657"/>
                        <a:pt x="120385" y="70"/>
                      </a:cubicBezTo>
                      <a:cubicBezTo>
                        <a:pt x="118798" y="-1517"/>
                        <a:pt x="134673" y="23883"/>
                        <a:pt x="131498" y="46108"/>
                      </a:cubicBezTo>
                      <a:cubicBezTo>
                        <a:pt x="128323" y="68333"/>
                        <a:pt x="111654" y="126541"/>
                        <a:pt x="101335" y="133420"/>
                      </a:cubicBezTo>
                      <a:cubicBezTo>
                        <a:pt x="91016" y="140299"/>
                        <a:pt x="77258" y="77593"/>
                        <a:pt x="69585" y="87383"/>
                      </a:cubicBezTo>
                      <a:cubicBezTo>
                        <a:pt x="61912" y="97173"/>
                        <a:pt x="66411" y="160673"/>
                        <a:pt x="55298" y="192158"/>
                      </a:cubicBezTo>
                      <a:cubicBezTo>
                        <a:pt x="44186" y="223643"/>
                        <a:pt x="10848" y="269416"/>
                        <a:pt x="2910" y="276295"/>
                      </a:cubicBezTo>
                      <a:cubicBezTo>
                        <a:pt x="-5028" y="283174"/>
                        <a:pt x="5556" y="249837"/>
                        <a:pt x="7673" y="233433"/>
                      </a:cubicBezTo>
                      <a:cubicBezTo>
                        <a:pt x="9790" y="217029"/>
                        <a:pt x="11377" y="197978"/>
                        <a:pt x="15610" y="177870"/>
                      </a:cubicBezTo>
                      <a:cubicBezTo>
                        <a:pt x="19843" y="157762"/>
                        <a:pt x="30162" y="130775"/>
                        <a:pt x="33073" y="112783"/>
                      </a:cubicBezTo>
                      <a:cubicBezTo>
                        <a:pt x="35984" y="94791"/>
                        <a:pt x="22490" y="38700"/>
                        <a:pt x="23548" y="58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" name="フリーフォーム: 図形 376">
                  <a:extLst>
                    <a:ext uri="{FF2B5EF4-FFF2-40B4-BE49-F238E27FC236}">
                      <a16:creationId xmlns:a16="http://schemas.microsoft.com/office/drawing/2014/main" id="{4EC3647A-A1E4-4211-8329-2F472CC24FCB}"/>
                    </a:ext>
                  </a:extLst>
                </p:cNvPr>
                <p:cNvSpPr/>
                <p:nvPr/>
              </p:nvSpPr>
              <p:spPr>
                <a:xfrm>
                  <a:off x="5835778" y="3527324"/>
                  <a:ext cx="161807" cy="376419"/>
                </a:xfrm>
                <a:custGeom>
                  <a:avLst/>
                  <a:gdLst>
                    <a:gd name="connsiteX0" fmla="*/ 1460 w 161807"/>
                    <a:gd name="connsiteY0" fmla="*/ 3276 h 376419"/>
                    <a:gd name="connsiteX1" fmla="*/ 50672 w 161807"/>
                    <a:gd name="connsiteY1" fmla="*/ 79476 h 376419"/>
                    <a:gd name="connsiteX2" fmla="*/ 28447 w 161807"/>
                    <a:gd name="connsiteY2" fmla="*/ 106464 h 376419"/>
                    <a:gd name="connsiteX3" fmla="*/ 44322 w 161807"/>
                    <a:gd name="connsiteY3" fmla="*/ 90589 h 376419"/>
                    <a:gd name="connsiteX4" fmla="*/ 82422 w 161807"/>
                    <a:gd name="connsiteY4" fmla="*/ 160439 h 376419"/>
                    <a:gd name="connsiteX5" fmla="*/ 131635 w 161807"/>
                    <a:gd name="connsiteY5" fmla="*/ 366814 h 376419"/>
                    <a:gd name="connsiteX6" fmla="*/ 161797 w 161807"/>
                    <a:gd name="connsiteY6" fmla="*/ 314426 h 376419"/>
                    <a:gd name="connsiteX7" fmla="*/ 134810 w 161807"/>
                    <a:gd name="connsiteY7" fmla="*/ 69951 h 376419"/>
                    <a:gd name="connsiteX8" fmla="*/ 117347 w 161807"/>
                    <a:gd name="connsiteY8" fmla="*/ 20739 h 376419"/>
                    <a:gd name="connsiteX9" fmla="*/ 1460 w 161807"/>
                    <a:gd name="connsiteY9" fmla="*/ 3276 h 37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07" h="376419">
                      <a:moveTo>
                        <a:pt x="1460" y="3276"/>
                      </a:moveTo>
                      <a:cubicBezTo>
                        <a:pt x="-9653" y="13066"/>
                        <a:pt x="46174" y="62278"/>
                        <a:pt x="50672" y="79476"/>
                      </a:cubicBezTo>
                      <a:cubicBezTo>
                        <a:pt x="55170" y="96674"/>
                        <a:pt x="29505" y="104612"/>
                        <a:pt x="28447" y="106464"/>
                      </a:cubicBezTo>
                      <a:cubicBezTo>
                        <a:pt x="27389" y="108316"/>
                        <a:pt x="35326" y="81593"/>
                        <a:pt x="44322" y="90589"/>
                      </a:cubicBezTo>
                      <a:cubicBezTo>
                        <a:pt x="53318" y="99585"/>
                        <a:pt x="67870" y="114402"/>
                        <a:pt x="82422" y="160439"/>
                      </a:cubicBezTo>
                      <a:cubicBezTo>
                        <a:pt x="96974" y="206476"/>
                        <a:pt x="118406" y="341150"/>
                        <a:pt x="131635" y="366814"/>
                      </a:cubicBezTo>
                      <a:cubicBezTo>
                        <a:pt x="144864" y="392478"/>
                        <a:pt x="161268" y="363903"/>
                        <a:pt x="161797" y="314426"/>
                      </a:cubicBezTo>
                      <a:cubicBezTo>
                        <a:pt x="162326" y="264949"/>
                        <a:pt x="142218" y="118899"/>
                        <a:pt x="134810" y="69951"/>
                      </a:cubicBezTo>
                      <a:cubicBezTo>
                        <a:pt x="127402" y="21003"/>
                        <a:pt x="136926" y="33968"/>
                        <a:pt x="117347" y="20739"/>
                      </a:cubicBezTo>
                      <a:cubicBezTo>
                        <a:pt x="97768" y="7510"/>
                        <a:pt x="12573" y="-6514"/>
                        <a:pt x="1460" y="3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8C92C1D6-608E-46B7-AC73-8605CC9FE1F5}"/>
                    </a:ext>
                  </a:extLst>
                </p:cNvPr>
                <p:cNvSpPr/>
                <p:nvPr/>
              </p:nvSpPr>
              <p:spPr>
                <a:xfrm>
                  <a:off x="5318461" y="3421111"/>
                  <a:ext cx="654376" cy="490554"/>
                </a:xfrm>
                <a:custGeom>
                  <a:avLst/>
                  <a:gdLst>
                    <a:gd name="connsiteX0" fmla="*/ 6014 w 654376"/>
                    <a:gd name="connsiteY0" fmla="*/ 7889 h 490554"/>
                    <a:gd name="connsiteX1" fmla="*/ 512427 w 654376"/>
                    <a:gd name="connsiteY1" fmla="*/ 134889 h 490554"/>
                    <a:gd name="connsiteX2" fmla="*/ 521952 w 654376"/>
                    <a:gd name="connsiteY2" fmla="*/ 146002 h 490554"/>
                    <a:gd name="connsiteX3" fmla="*/ 541002 w 654376"/>
                    <a:gd name="connsiteY3" fmla="*/ 171402 h 490554"/>
                    <a:gd name="connsiteX4" fmla="*/ 531477 w 654376"/>
                    <a:gd name="connsiteY4" fmla="*/ 225377 h 490554"/>
                    <a:gd name="connsiteX5" fmla="*/ 531477 w 654376"/>
                    <a:gd name="connsiteY5" fmla="*/ 263477 h 490554"/>
                    <a:gd name="connsiteX6" fmla="*/ 528302 w 654376"/>
                    <a:gd name="connsiteY6" fmla="*/ 299989 h 490554"/>
                    <a:gd name="connsiteX7" fmla="*/ 518777 w 654376"/>
                    <a:gd name="connsiteY7" fmla="*/ 338089 h 490554"/>
                    <a:gd name="connsiteX8" fmla="*/ 487027 w 654376"/>
                    <a:gd name="connsiteY8" fmla="*/ 460327 h 490554"/>
                    <a:gd name="connsiteX9" fmla="*/ 488614 w 654376"/>
                    <a:gd name="connsiteY9" fmla="*/ 426989 h 490554"/>
                    <a:gd name="connsiteX10" fmla="*/ 509252 w 654376"/>
                    <a:gd name="connsiteY10" fmla="*/ 458739 h 490554"/>
                    <a:gd name="connsiteX11" fmla="*/ 537827 w 654376"/>
                    <a:gd name="connsiteY11" fmla="*/ 353964 h 490554"/>
                    <a:gd name="connsiteX12" fmla="*/ 564814 w 654376"/>
                    <a:gd name="connsiteY12" fmla="*/ 247602 h 490554"/>
                    <a:gd name="connsiteX13" fmla="*/ 575927 w 654376"/>
                    <a:gd name="connsiteY13" fmla="*/ 295227 h 490554"/>
                    <a:gd name="connsiteX14" fmla="*/ 588627 w 654376"/>
                    <a:gd name="connsiteY14" fmla="*/ 422227 h 490554"/>
                    <a:gd name="connsiteX15" fmla="*/ 609264 w 654376"/>
                    <a:gd name="connsiteY15" fmla="*/ 490489 h 490554"/>
                    <a:gd name="connsiteX16" fmla="*/ 647364 w 654376"/>
                    <a:gd name="connsiteY16" fmla="*/ 411114 h 490554"/>
                    <a:gd name="connsiteX17" fmla="*/ 650539 w 654376"/>
                    <a:gd name="connsiteY17" fmla="*/ 212677 h 490554"/>
                    <a:gd name="connsiteX18" fmla="*/ 606089 w 654376"/>
                    <a:gd name="connsiteY18" fmla="*/ 103139 h 490554"/>
                    <a:gd name="connsiteX19" fmla="*/ 256839 w 654376"/>
                    <a:gd name="connsiteY19" fmla="*/ 23764 h 490554"/>
                    <a:gd name="connsiteX20" fmla="*/ 6014 w 654376"/>
                    <a:gd name="connsiteY20" fmla="*/ 7889 h 490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54376" h="490554">
                      <a:moveTo>
                        <a:pt x="6014" y="7889"/>
                      </a:moveTo>
                      <a:cubicBezTo>
                        <a:pt x="48612" y="26410"/>
                        <a:pt x="426437" y="111870"/>
                        <a:pt x="512427" y="134889"/>
                      </a:cubicBezTo>
                      <a:cubicBezTo>
                        <a:pt x="598417" y="157908"/>
                        <a:pt x="517190" y="139917"/>
                        <a:pt x="521952" y="146002"/>
                      </a:cubicBezTo>
                      <a:cubicBezTo>
                        <a:pt x="526714" y="152087"/>
                        <a:pt x="539415" y="158173"/>
                        <a:pt x="541002" y="171402"/>
                      </a:cubicBezTo>
                      <a:cubicBezTo>
                        <a:pt x="542589" y="184631"/>
                        <a:pt x="533065" y="210031"/>
                        <a:pt x="531477" y="225377"/>
                      </a:cubicBezTo>
                      <a:cubicBezTo>
                        <a:pt x="529890" y="240723"/>
                        <a:pt x="532006" y="251042"/>
                        <a:pt x="531477" y="263477"/>
                      </a:cubicBezTo>
                      <a:cubicBezTo>
                        <a:pt x="530948" y="275912"/>
                        <a:pt x="530419" y="287554"/>
                        <a:pt x="528302" y="299989"/>
                      </a:cubicBezTo>
                      <a:cubicBezTo>
                        <a:pt x="526185" y="312424"/>
                        <a:pt x="525656" y="311366"/>
                        <a:pt x="518777" y="338089"/>
                      </a:cubicBezTo>
                      <a:cubicBezTo>
                        <a:pt x="511898" y="364812"/>
                        <a:pt x="492054" y="445511"/>
                        <a:pt x="487027" y="460327"/>
                      </a:cubicBezTo>
                      <a:cubicBezTo>
                        <a:pt x="482000" y="475143"/>
                        <a:pt x="484910" y="427254"/>
                        <a:pt x="488614" y="426989"/>
                      </a:cubicBezTo>
                      <a:cubicBezTo>
                        <a:pt x="492318" y="426724"/>
                        <a:pt x="501050" y="470910"/>
                        <a:pt x="509252" y="458739"/>
                      </a:cubicBezTo>
                      <a:cubicBezTo>
                        <a:pt x="517454" y="446568"/>
                        <a:pt x="528567" y="389154"/>
                        <a:pt x="537827" y="353964"/>
                      </a:cubicBezTo>
                      <a:cubicBezTo>
                        <a:pt x="547087" y="318775"/>
                        <a:pt x="558464" y="257391"/>
                        <a:pt x="564814" y="247602"/>
                      </a:cubicBezTo>
                      <a:cubicBezTo>
                        <a:pt x="571164" y="237813"/>
                        <a:pt x="571958" y="266123"/>
                        <a:pt x="575927" y="295227"/>
                      </a:cubicBezTo>
                      <a:cubicBezTo>
                        <a:pt x="579896" y="324331"/>
                        <a:pt x="583071" y="389683"/>
                        <a:pt x="588627" y="422227"/>
                      </a:cubicBezTo>
                      <a:cubicBezTo>
                        <a:pt x="594183" y="454771"/>
                        <a:pt x="599475" y="492341"/>
                        <a:pt x="609264" y="490489"/>
                      </a:cubicBezTo>
                      <a:cubicBezTo>
                        <a:pt x="619053" y="488637"/>
                        <a:pt x="640485" y="457416"/>
                        <a:pt x="647364" y="411114"/>
                      </a:cubicBezTo>
                      <a:cubicBezTo>
                        <a:pt x="654243" y="364812"/>
                        <a:pt x="657418" y="264006"/>
                        <a:pt x="650539" y="212677"/>
                      </a:cubicBezTo>
                      <a:cubicBezTo>
                        <a:pt x="643660" y="161348"/>
                        <a:pt x="671706" y="134625"/>
                        <a:pt x="606089" y="103139"/>
                      </a:cubicBezTo>
                      <a:cubicBezTo>
                        <a:pt x="540472" y="71654"/>
                        <a:pt x="356058" y="40433"/>
                        <a:pt x="256839" y="23764"/>
                      </a:cubicBezTo>
                      <a:cubicBezTo>
                        <a:pt x="157620" y="7095"/>
                        <a:pt x="-36584" y="-10632"/>
                        <a:pt x="6014" y="7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1E489DD2-27BB-47B3-B070-8978FF81952D}"/>
                    </a:ext>
                  </a:extLst>
                </p:cNvPr>
                <p:cNvSpPr/>
                <p:nvPr/>
              </p:nvSpPr>
              <p:spPr>
                <a:xfrm>
                  <a:off x="5175049" y="3402007"/>
                  <a:ext cx="223193" cy="20653"/>
                </a:xfrm>
                <a:custGeom>
                  <a:avLst/>
                  <a:gdLst>
                    <a:gd name="connsiteX0" fmla="*/ 1789 w 223193"/>
                    <a:gd name="connsiteY0" fmla="*/ 11118 h 20653"/>
                    <a:gd name="connsiteX1" fmla="*/ 219276 w 223193"/>
                    <a:gd name="connsiteY1" fmla="*/ 6 h 20653"/>
                    <a:gd name="connsiteX2" fmla="*/ 139901 w 223193"/>
                    <a:gd name="connsiteY2" fmla="*/ 12706 h 20653"/>
                    <a:gd name="connsiteX3" fmla="*/ 116089 w 223193"/>
                    <a:gd name="connsiteY3" fmla="*/ 20643 h 20653"/>
                    <a:gd name="connsiteX4" fmla="*/ 1789 w 223193"/>
                    <a:gd name="connsiteY4" fmla="*/ 11118 h 2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193" h="20653">
                      <a:moveTo>
                        <a:pt x="1789" y="11118"/>
                      </a:moveTo>
                      <a:cubicBezTo>
                        <a:pt x="18987" y="7679"/>
                        <a:pt x="196257" y="-259"/>
                        <a:pt x="219276" y="6"/>
                      </a:cubicBezTo>
                      <a:cubicBezTo>
                        <a:pt x="242295" y="271"/>
                        <a:pt x="157099" y="9267"/>
                        <a:pt x="139901" y="12706"/>
                      </a:cubicBezTo>
                      <a:cubicBezTo>
                        <a:pt x="122703" y="16145"/>
                        <a:pt x="135668" y="20908"/>
                        <a:pt x="116089" y="20643"/>
                      </a:cubicBezTo>
                      <a:cubicBezTo>
                        <a:pt x="96510" y="20378"/>
                        <a:pt x="-15409" y="14557"/>
                        <a:pt x="1789" y="1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FFA23482-CBDF-4F1A-9627-53A8C86690C0}"/>
                    </a:ext>
                  </a:extLst>
                </p:cNvPr>
                <p:cNvSpPr/>
                <p:nvPr/>
              </p:nvSpPr>
              <p:spPr>
                <a:xfrm>
                  <a:off x="5299075" y="3459012"/>
                  <a:ext cx="487388" cy="79531"/>
                </a:xfrm>
                <a:custGeom>
                  <a:avLst/>
                  <a:gdLst>
                    <a:gd name="connsiteX0" fmla="*/ 0 w 487388"/>
                    <a:gd name="connsiteY0" fmla="*/ 151 h 79531"/>
                    <a:gd name="connsiteX1" fmla="*/ 95250 w 487388"/>
                    <a:gd name="connsiteY1" fmla="*/ 30313 h 79531"/>
                    <a:gd name="connsiteX2" fmla="*/ 109538 w 487388"/>
                    <a:gd name="connsiteY2" fmla="*/ 14438 h 79531"/>
                    <a:gd name="connsiteX3" fmla="*/ 142875 w 487388"/>
                    <a:gd name="connsiteY3" fmla="*/ 38251 h 79531"/>
                    <a:gd name="connsiteX4" fmla="*/ 185738 w 487388"/>
                    <a:gd name="connsiteY4" fmla="*/ 46188 h 79531"/>
                    <a:gd name="connsiteX5" fmla="*/ 212725 w 487388"/>
                    <a:gd name="connsiteY5" fmla="*/ 43013 h 79531"/>
                    <a:gd name="connsiteX6" fmla="*/ 231775 w 487388"/>
                    <a:gd name="connsiteY6" fmla="*/ 39838 h 79531"/>
                    <a:gd name="connsiteX7" fmla="*/ 284163 w 487388"/>
                    <a:gd name="connsiteY7" fmla="*/ 55713 h 79531"/>
                    <a:gd name="connsiteX8" fmla="*/ 336550 w 487388"/>
                    <a:gd name="connsiteY8" fmla="*/ 62063 h 79531"/>
                    <a:gd name="connsiteX9" fmla="*/ 487363 w 487388"/>
                    <a:gd name="connsiteY9" fmla="*/ 79526 h 79531"/>
                    <a:gd name="connsiteX10" fmla="*/ 347663 w 487388"/>
                    <a:gd name="connsiteY10" fmla="*/ 63651 h 79531"/>
                    <a:gd name="connsiteX11" fmla="*/ 241300 w 487388"/>
                    <a:gd name="connsiteY11" fmla="*/ 39838 h 79531"/>
                    <a:gd name="connsiteX12" fmla="*/ 96838 w 487388"/>
                    <a:gd name="connsiteY12" fmla="*/ 19201 h 79531"/>
                    <a:gd name="connsiteX13" fmla="*/ 0 w 487388"/>
                    <a:gd name="connsiteY13" fmla="*/ 151 h 7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7388" h="79531">
                      <a:moveTo>
                        <a:pt x="0" y="151"/>
                      </a:moveTo>
                      <a:cubicBezTo>
                        <a:pt x="-265" y="2003"/>
                        <a:pt x="76994" y="27932"/>
                        <a:pt x="95250" y="30313"/>
                      </a:cubicBezTo>
                      <a:cubicBezTo>
                        <a:pt x="113506" y="32694"/>
                        <a:pt x="101601" y="13115"/>
                        <a:pt x="109538" y="14438"/>
                      </a:cubicBezTo>
                      <a:cubicBezTo>
                        <a:pt x="117475" y="15761"/>
                        <a:pt x="130175" y="32959"/>
                        <a:pt x="142875" y="38251"/>
                      </a:cubicBezTo>
                      <a:cubicBezTo>
                        <a:pt x="155575" y="43543"/>
                        <a:pt x="174096" y="45394"/>
                        <a:pt x="185738" y="46188"/>
                      </a:cubicBezTo>
                      <a:cubicBezTo>
                        <a:pt x="197380" y="46982"/>
                        <a:pt x="205052" y="44071"/>
                        <a:pt x="212725" y="43013"/>
                      </a:cubicBezTo>
                      <a:cubicBezTo>
                        <a:pt x="220398" y="41955"/>
                        <a:pt x="219869" y="37721"/>
                        <a:pt x="231775" y="39838"/>
                      </a:cubicBezTo>
                      <a:cubicBezTo>
                        <a:pt x="243681" y="41955"/>
                        <a:pt x="266701" y="52009"/>
                        <a:pt x="284163" y="55713"/>
                      </a:cubicBezTo>
                      <a:cubicBezTo>
                        <a:pt x="301625" y="59417"/>
                        <a:pt x="336550" y="62063"/>
                        <a:pt x="336550" y="62063"/>
                      </a:cubicBezTo>
                      <a:lnTo>
                        <a:pt x="487363" y="79526"/>
                      </a:lnTo>
                      <a:cubicBezTo>
                        <a:pt x="489215" y="79791"/>
                        <a:pt x="388673" y="70266"/>
                        <a:pt x="347663" y="63651"/>
                      </a:cubicBezTo>
                      <a:cubicBezTo>
                        <a:pt x="306653" y="57036"/>
                        <a:pt x="283104" y="47246"/>
                        <a:pt x="241300" y="39838"/>
                      </a:cubicBezTo>
                      <a:cubicBezTo>
                        <a:pt x="199496" y="32430"/>
                        <a:pt x="130705" y="24493"/>
                        <a:pt x="96838" y="19201"/>
                      </a:cubicBezTo>
                      <a:cubicBezTo>
                        <a:pt x="62971" y="13909"/>
                        <a:pt x="265" y="-1701"/>
                        <a:pt x="0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3731AAC8-3393-4E3C-90CD-8FE2B37766DB}"/>
                    </a:ext>
                  </a:extLst>
                </p:cNvPr>
                <p:cNvSpPr/>
                <p:nvPr/>
              </p:nvSpPr>
              <p:spPr>
                <a:xfrm>
                  <a:off x="5287850" y="3498299"/>
                  <a:ext cx="99142" cy="297072"/>
                </a:xfrm>
                <a:custGeom>
                  <a:avLst/>
                  <a:gdLst>
                    <a:gd name="connsiteX0" fmla="*/ 113 w 99142"/>
                    <a:gd name="connsiteY0" fmla="*/ 551 h 297072"/>
                    <a:gd name="connsiteX1" fmla="*/ 81075 w 99142"/>
                    <a:gd name="connsiteY1" fmla="*/ 86276 h 297072"/>
                    <a:gd name="connsiteX2" fmla="*/ 62025 w 99142"/>
                    <a:gd name="connsiteY2" fmla="*/ 45001 h 297072"/>
                    <a:gd name="connsiteX3" fmla="*/ 62025 w 99142"/>
                    <a:gd name="connsiteY3" fmla="*/ 116439 h 297072"/>
                    <a:gd name="connsiteX4" fmla="*/ 60438 w 99142"/>
                    <a:gd name="connsiteY4" fmla="*/ 229151 h 297072"/>
                    <a:gd name="connsiteX5" fmla="*/ 62025 w 99142"/>
                    <a:gd name="connsiteY5" fmla="*/ 260901 h 297072"/>
                    <a:gd name="connsiteX6" fmla="*/ 55675 w 99142"/>
                    <a:gd name="connsiteY6" fmla="*/ 249789 h 297072"/>
                    <a:gd name="connsiteX7" fmla="*/ 20750 w 99142"/>
                    <a:gd name="connsiteY7" fmla="*/ 287889 h 297072"/>
                    <a:gd name="connsiteX8" fmla="*/ 9638 w 99142"/>
                    <a:gd name="connsiteY8" fmla="*/ 294239 h 297072"/>
                    <a:gd name="connsiteX9" fmla="*/ 54088 w 99142"/>
                    <a:gd name="connsiteY9" fmla="*/ 249789 h 297072"/>
                    <a:gd name="connsiteX10" fmla="*/ 77900 w 99142"/>
                    <a:gd name="connsiteY10" fmla="*/ 221214 h 297072"/>
                    <a:gd name="connsiteX11" fmla="*/ 79488 w 99142"/>
                    <a:gd name="connsiteY11" fmla="*/ 191051 h 297072"/>
                    <a:gd name="connsiteX12" fmla="*/ 98538 w 99142"/>
                    <a:gd name="connsiteY12" fmla="*/ 141839 h 297072"/>
                    <a:gd name="connsiteX13" fmla="*/ 93775 w 99142"/>
                    <a:gd name="connsiteY13" fmla="*/ 122789 h 297072"/>
                    <a:gd name="connsiteX14" fmla="*/ 87425 w 99142"/>
                    <a:gd name="connsiteY14" fmla="*/ 78339 h 297072"/>
                    <a:gd name="connsiteX15" fmla="*/ 63613 w 99142"/>
                    <a:gd name="connsiteY15" fmla="*/ 49764 h 297072"/>
                    <a:gd name="connsiteX16" fmla="*/ 113 w 99142"/>
                    <a:gd name="connsiteY16" fmla="*/ 551 h 29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9142" h="297072">
                      <a:moveTo>
                        <a:pt x="113" y="551"/>
                      </a:moveTo>
                      <a:cubicBezTo>
                        <a:pt x="3023" y="6636"/>
                        <a:pt x="70756" y="78868"/>
                        <a:pt x="81075" y="86276"/>
                      </a:cubicBezTo>
                      <a:cubicBezTo>
                        <a:pt x="91394" y="93684"/>
                        <a:pt x="65200" y="39974"/>
                        <a:pt x="62025" y="45001"/>
                      </a:cubicBezTo>
                      <a:cubicBezTo>
                        <a:pt x="58850" y="50028"/>
                        <a:pt x="62290" y="85747"/>
                        <a:pt x="62025" y="116439"/>
                      </a:cubicBezTo>
                      <a:cubicBezTo>
                        <a:pt x="61761" y="147131"/>
                        <a:pt x="60438" y="205074"/>
                        <a:pt x="60438" y="229151"/>
                      </a:cubicBezTo>
                      <a:cubicBezTo>
                        <a:pt x="60438" y="253228"/>
                        <a:pt x="62819" y="257461"/>
                        <a:pt x="62025" y="260901"/>
                      </a:cubicBezTo>
                      <a:cubicBezTo>
                        <a:pt x="61231" y="264341"/>
                        <a:pt x="62554" y="245291"/>
                        <a:pt x="55675" y="249789"/>
                      </a:cubicBezTo>
                      <a:cubicBezTo>
                        <a:pt x="48796" y="254287"/>
                        <a:pt x="28423" y="280481"/>
                        <a:pt x="20750" y="287889"/>
                      </a:cubicBezTo>
                      <a:cubicBezTo>
                        <a:pt x="13077" y="295297"/>
                        <a:pt x="4082" y="300589"/>
                        <a:pt x="9638" y="294239"/>
                      </a:cubicBezTo>
                      <a:cubicBezTo>
                        <a:pt x="15194" y="287889"/>
                        <a:pt x="42711" y="261960"/>
                        <a:pt x="54088" y="249789"/>
                      </a:cubicBezTo>
                      <a:cubicBezTo>
                        <a:pt x="65465" y="237618"/>
                        <a:pt x="73667" y="231004"/>
                        <a:pt x="77900" y="221214"/>
                      </a:cubicBezTo>
                      <a:cubicBezTo>
                        <a:pt x="82133" y="211424"/>
                        <a:pt x="76048" y="204280"/>
                        <a:pt x="79488" y="191051"/>
                      </a:cubicBezTo>
                      <a:cubicBezTo>
                        <a:pt x="82928" y="177822"/>
                        <a:pt x="96157" y="153216"/>
                        <a:pt x="98538" y="141839"/>
                      </a:cubicBezTo>
                      <a:cubicBezTo>
                        <a:pt x="100919" y="130462"/>
                        <a:pt x="95627" y="133372"/>
                        <a:pt x="93775" y="122789"/>
                      </a:cubicBezTo>
                      <a:cubicBezTo>
                        <a:pt x="91923" y="112206"/>
                        <a:pt x="92452" y="90510"/>
                        <a:pt x="87425" y="78339"/>
                      </a:cubicBezTo>
                      <a:cubicBezTo>
                        <a:pt x="82398" y="66168"/>
                        <a:pt x="76048" y="59024"/>
                        <a:pt x="63613" y="49764"/>
                      </a:cubicBezTo>
                      <a:cubicBezTo>
                        <a:pt x="51178" y="40504"/>
                        <a:pt x="-2797" y="-5534"/>
                        <a:pt x="113" y="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9681C3ED-1416-4EE4-A307-9ABAFE55E0C2}"/>
                    </a:ext>
                  </a:extLst>
                </p:cNvPr>
                <p:cNvSpPr/>
                <p:nvPr/>
              </p:nvSpPr>
              <p:spPr>
                <a:xfrm>
                  <a:off x="5268607" y="3528990"/>
                  <a:ext cx="66816" cy="233327"/>
                </a:xfrm>
                <a:custGeom>
                  <a:avLst/>
                  <a:gdLst>
                    <a:gd name="connsiteX0" fmla="*/ 19356 w 66816"/>
                    <a:gd name="connsiteY0" fmla="*/ 23 h 233327"/>
                    <a:gd name="connsiteX1" fmla="*/ 63806 w 66816"/>
                    <a:gd name="connsiteY1" fmla="*/ 73048 h 233327"/>
                    <a:gd name="connsiteX2" fmla="*/ 62218 w 66816"/>
                    <a:gd name="connsiteY2" fmla="*/ 106385 h 233327"/>
                    <a:gd name="connsiteX3" fmla="*/ 57456 w 66816"/>
                    <a:gd name="connsiteY3" fmla="*/ 107973 h 233327"/>
                    <a:gd name="connsiteX4" fmla="*/ 44756 w 66816"/>
                    <a:gd name="connsiteY4" fmla="*/ 185760 h 233327"/>
                    <a:gd name="connsiteX5" fmla="*/ 52693 w 66816"/>
                    <a:gd name="connsiteY5" fmla="*/ 146073 h 233327"/>
                    <a:gd name="connsiteX6" fmla="*/ 13006 w 66816"/>
                    <a:gd name="connsiteY6" fmla="*/ 212748 h 233327"/>
                    <a:gd name="connsiteX7" fmla="*/ 14593 w 66816"/>
                    <a:gd name="connsiteY7" fmla="*/ 231798 h 233327"/>
                    <a:gd name="connsiteX8" fmla="*/ 306 w 66816"/>
                    <a:gd name="connsiteY8" fmla="*/ 179410 h 233327"/>
                    <a:gd name="connsiteX9" fmla="*/ 5068 w 66816"/>
                    <a:gd name="connsiteY9" fmla="*/ 104798 h 233327"/>
                    <a:gd name="connsiteX10" fmla="*/ 8243 w 66816"/>
                    <a:gd name="connsiteY10" fmla="*/ 65110 h 233327"/>
                    <a:gd name="connsiteX11" fmla="*/ 19356 w 66816"/>
                    <a:gd name="connsiteY11" fmla="*/ 23 h 23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816" h="233327">
                      <a:moveTo>
                        <a:pt x="19356" y="23"/>
                      </a:moveTo>
                      <a:cubicBezTo>
                        <a:pt x="28616" y="1346"/>
                        <a:pt x="56662" y="55321"/>
                        <a:pt x="63806" y="73048"/>
                      </a:cubicBezTo>
                      <a:cubicBezTo>
                        <a:pt x="70950" y="90775"/>
                        <a:pt x="63276" y="100564"/>
                        <a:pt x="62218" y="106385"/>
                      </a:cubicBezTo>
                      <a:cubicBezTo>
                        <a:pt x="61160" y="112206"/>
                        <a:pt x="60366" y="94744"/>
                        <a:pt x="57456" y="107973"/>
                      </a:cubicBezTo>
                      <a:cubicBezTo>
                        <a:pt x="54546" y="121202"/>
                        <a:pt x="45550" y="179410"/>
                        <a:pt x="44756" y="185760"/>
                      </a:cubicBezTo>
                      <a:cubicBezTo>
                        <a:pt x="43962" y="192110"/>
                        <a:pt x="57985" y="141575"/>
                        <a:pt x="52693" y="146073"/>
                      </a:cubicBezTo>
                      <a:cubicBezTo>
                        <a:pt x="47401" y="150571"/>
                        <a:pt x="19356" y="198460"/>
                        <a:pt x="13006" y="212748"/>
                      </a:cubicBezTo>
                      <a:cubicBezTo>
                        <a:pt x="6656" y="227036"/>
                        <a:pt x="16710" y="237354"/>
                        <a:pt x="14593" y="231798"/>
                      </a:cubicBezTo>
                      <a:cubicBezTo>
                        <a:pt x="12476" y="226242"/>
                        <a:pt x="1893" y="200577"/>
                        <a:pt x="306" y="179410"/>
                      </a:cubicBezTo>
                      <a:cubicBezTo>
                        <a:pt x="-1281" y="158243"/>
                        <a:pt x="3745" y="123848"/>
                        <a:pt x="5068" y="104798"/>
                      </a:cubicBezTo>
                      <a:cubicBezTo>
                        <a:pt x="6391" y="85748"/>
                        <a:pt x="6126" y="77545"/>
                        <a:pt x="8243" y="65110"/>
                      </a:cubicBezTo>
                      <a:cubicBezTo>
                        <a:pt x="10360" y="52675"/>
                        <a:pt x="10096" y="-1300"/>
                        <a:pt x="1935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ED3B6EFD-7713-4141-8ECD-C40B84E740A0}"/>
                    </a:ext>
                  </a:extLst>
                </p:cNvPr>
                <p:cNvSpPr/>
                <p:nvPr/>
              </p:nvSpPr>
              <p:spPr>
                <a:xfrm>
                  <a:off x="5498693" y="3590044"/>
                  <a:ext cx="338017" cy="295464"/>
                </a:xfrm>
                <a:custGeom>
                  <a:avLst/>
                  <a:gdLst>
                    <a:gd name="connsiteX0" fmla="*/ 335370 w 338017"/>
                    <a:gd name="connsiteY0" fmla="*/ 881 h 295464"/>
                    <a:gd name="connsiteX1" fmla="*/ 325845 w 338017"/>
                    <a:gd name="connsiteY1" fmla="*/ 140581 h 295464"/>
                    <a:gd name="connsiteX2" fmla="*/ 329020 w 338017"/>
                    <a:gd name="connsiteY2" fmla="*/ 118356 h 295464"/>
                    <a:gd name="connsiteX3" fmla="*/ 287745 w 338017"/>
                    <a:gd name="connsiteY3" fmla="*/ 270756 h 295464"/>
                    <a:gd name="connsiteX4" fmla="*/ 246470 w 338017"/>
                    <a:gd name="connsiteY4" fmla="*/ 280281 h 295464"/>
                    <a:gd name="connsiteX5" fmla="*/ 140107 w 338017"/>
                    <a:gd name="connsiteY5" fmla="*/ 288219 h 295464"/>
                    <a:gd name="connsiteX6" fmla="*/ 3582 w 338017"/>
                    <a:gd name="connsiteY6" fmla="*/ 294569 h 295464"/>
                    <a:gd name="connsiteX7" fmla="*/ 295682 w 338017"/>
                    <a:gd name="connsiteY7" fmla="*/ 267581 h 295464"/>
                    <a:gd name="connsiteX8" fmla="*/ 316320 w 338017"/>
                    <a:gd name="connsiteY8" fmla="*/ 181856 h 295464"/>
                    <a:gd name="connsiteX9" fmla="*/ 322670 w 338017"/>
                    <a:gd name="connsiteY9" fmla="*/ 132644 h 295464"/>
                    <a:gd name="connsiteX10" fmla="*/ 336957 w 338017"/>
                    <a:gd name="connsiteY10" fmla="*/ 81844 h 295464"/>
                    <a:gd name="connsiteX11" fmla="*/ 335370 w 338017"/>
                    <a:gd name="connsiteY11" fmla="*/ 881 h 29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017" h="295464">
                      <a:moveTo>
                        <a:pt x="335370" y="881"/>
                      </a:moveTo>
                      <a:cubicBezTo>
                        <a:pt x="333518" y="10670"/>
                        <a:pt x="326903" y="121002"/>
                        <a:pt x="325845" y="140581"/>
                      </a:cubicBezTo>
                      <a:cubicBezTo>
                        <a:pt x="324787" y="160160"/>
                        <a:pt x="335370" y="96660"/>
                        <a:pt x="329020" y="118356"/>
                      </a:cubicBezTo>
                      <a:cubicBezTo>
                        <a:pt x="322670" y="140052"/>
                        <a:pt x="301503" y="243769"/>
                        <a:pt x="287745" y="270756"/>
                      </a:cubicBezTo>
                      <a:cubicBezTo>
                        <a:pt x="273987" y="297744"/>
                        <a:pt x="271076" y="277371"/>
                        <a:pt x="246470" y="280281"/>
                      </a:cubicBezTo>
                      <a:cubicBezTo>
                        <a:pt x="221864" y="283191"/>
                        <a:pt x="180588" y="285838"/>
                        <a:pt x="140107" y="288219"/>
                      </a:cubicBezTo>
                      <a:cubicBezTo>
                        <a:pt x="99626" y="290600"/>
                        <a:pt x="-22347" y="298009"/>
                        <a:pt x="3582" y="294569"/>
                      </a:cubicBezTo>
                      <a:cubicBezTo>
                        <a:pt x="29511" y="291129"/>
                        <a:pt x="243559" y="286366"/>
                        <a:pt x="295682" y="267581"/>
                      </a:cubicBezTo>
                      <a:cubicBezTo>
                        <a:pt x="347805" y="248796"/>
                        <a:pt x="311822" y="204346"/>
                        <a:pt x="316320" y="181856"/>
                      </a:cubicBezTo>
                      <a:cubicBezTo>
                        <a:pt x="320818" y="159367"/>
                        <a:pt x="319231" y="149313"/>
                        <a:pt x="322670" y="132644"/>
                      </a:cubicBezTo>
                      <a:cubicBezTo>
                        <a:pt x="326109" y="115975"/>
                        <a:pt x="334576" y="97984"/>
                        <a:pt x="336957" y="81844"/>
                      </a:cubicBezTo>
                      <a:cubicBezTo>
                        <a:pt x="339338" y="65704"/>
                        <a:pt x="337222" y="-8908"/>
                        <a:pt x="335370" y="8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22E22E7C-522D-4F12-AE75-B2E5E98A6333}"/>
                    </a:ext>
                  </a:extLst>
                </p:cNvPr>
                <p:cNvSpPr/>
                <p:nvPr/>
              </p:nvSpPr>
              <p:spPr>
                <a:xfrm>
                  <a:off x="5511868" y="3555778"/>
                  <a:ext cx="293995" cy="284193"/>
                </a:xfrm>
                <a:custGeom>
                  <a:avLst/>
                  <a:gdLst>
                    <a:gd name="connsiteX0" fmla="*/ 263457 w 293995"/>
                    <a:gd name="connsiteY0" fmla="*/ 222 h 284193"/>
                    <a:gd name="connsiteX1" fmla="*/ 279332 w 293995"/>
                    <a:gd name="connsiteY1" fmla="*/ 68485 h 284193"/>
                    <a:gd name="connsiteX2" fmla="*/ 263457 w 293995"/>
                    <a:gd name="connsiteY2" fmla="*/ 89122 h 284193"/>
                    <a:gd name="connsiteX3" fmla="*/ 269807 w 293995"/>
                    <a:gd name="connsiteY3" fmla="*/ 122460 h 284193"/>
                    <a:gd name="connsiteX4" fmla="*/ 277745 w 293995"/>
                    <a:gd name="connsiteY4" fmla="*/ 147860 h 284193"/>
                    <a:gd name="connsiteX5" fmla="*/ 271395 w 293995"/>
                    <a:gd name="connsiteY5" fmla="*/ 182785 h 284193"/>
                    <a:gd name="connsiteX6" fmla="*/ 268220 w 293995"/>
                    <a:gd name="connsiteY6" fmla="*/ 206597 h 284193"/>
                    <a:gd name="connsiteX7" fmla="*/ 268220 w 293995"/>
                    <a:gd name="connsiteY7" fmla="*/ 235172 h 284193"/>
                    <a:gd name="connsiteX8" fmla="*/ 260282 w 293995"/>
                    <a:gd name="connsiteY8" fmla="*/ 257397 h 284193"/>
                    <a:gd name="connsiteX9" fmla="*/ 255520 w 293995"/>
                    <a:gd name="connsiteY9" fmla="*/ 271685 h 284193"/>
                    <a:gd name="connsiteX10" fmla="*/ 233295 w 293995"/>
                    <a:gd name="connsiteY10" fmla="*/ 270097 h 284193"/>
                    <a:gd name="connsiteX11" fmla="*/ 196782 w 293995"/>
                    <a:gd name="connsiteY11" fmla="*/ 254222 h 284193"/>
                    <a:gd name="connsiteX12" fmla="*/ 180907 w 293995"/>
                    <a:gd name="connsiteY12" fmla="*/ 249460 h 284193"/>
                    <a:gd name="connsiteX13" fmla="*/ 165032 w 293995"/>
                    <a:gd name="connsiteY13" fmla="*/ 268510 h 284193"/>
                    <a:gd name="connsiteX14" fmla="*/ 142807 w 293995"/>
                    <a:gd name="connsiteY14" fmla="*/ 268510 h 284193"/>
                    <a:gd name="connsiteX15" fmla="*/ 133282 w 293995"/>
                    <a:gd name="connsiteY15" fmla="*/ 266922 h 284193"/>
                    <a:gd name="connsiteX16" fmla="*/ 111057 w 293995"/>
                    <a:gd name="connsiteY16" fmla="*/ 263747 h 284193"/>
                    <a:gd name="connsiteX17" fmla="*/ 98357 w 293995"/>
                    <a:gd name="connsiteY17" fmla="*/ 262160 h 284193"/>
                    <a:gd name="connsiteX18" fmla="*/ 66607 w 293995"/>
                    <a:gd name="connsiteY18" fmla="*/ 273272 h 284193"/>
                    <a:gd name="connsiteX19" fmla="*/ 63432 w 293995"/>
                    <a:gd name="connsiteY19" fmla="*/ 282797 h 284193"/>
                    <a:gd name="connsiteX20" fmla="*/ 28507 w 293995"/>
                    <a:gd name="connsiteY20" fmla="*/ 282797 h 284193"/>
                    <a:gd name="connsiteX21" fmla="*/ 9457 w 293995"/>
                    <a:gd name="connsiteY21" fmla="*/ 270097 h 284193"/>
                    <a:gd name="connsiteX22" fmla="*/ 187257 w 293995"/>
                    <a:gd name="connsiteY22" fmla="*/ 274860 h 284193"/>
                    <a:gd name="connsiteX23" fmla="*/ 272982 w 293995"/>
                    <a:gd name="connsiteY23" fmla="*/ 282797 h 284193"/>
                    <a:gd name="connsiteX24" fmla="*/ 272982 w 293995"/>
                    <a:gd name="connsiteY24" fmla="*/ 282797 h 284193"/>
                    <a:gd name="connsiteX25" fmla="*/ 268220 w 293995"/>
                    <a:gd name="connsiteY25" fmla="*/ 230410 h 284193"/>
                    <a:gd name="connsiteX26" fmla="*/ 287270 w 293995"/>
                    <a:gd name="connsiteY26" fmla="*/ 147860 h 284193"/>
                    <a:gd name="connsiteX27" fmla="*/ 293620 w 293995"/>
                    <a:gd name="connsiteY27" fmla="*/ 125635 h 284193"/>
                    <a:gd name="connsiteX28" fmla="*/ 277745 w 293995"/>
                    <a:gd name="connsiteY28" fmla="*/ 89122 h 284193"/>
                    <a:gd name="connsiteX29" fmla="*/ 293620 w 293995"/>
                    <a:gd name="connsiteY29" fmla="*/ 47847 h 284193"/>
                    <a:gd name="connsiteX30" fmla="*/ 263457 w 293995"/>
                    <a:gd name="connsiteY30" fmla="*/ 222 h 28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93995" h="284193">
                      <a:moveTo>
                        <a:pt x="263457" y="222"/>
                      </a:moveTo>
                      <a:cubicBezTo>
                        <a:pt x="261076" y="3662"/>
                        <a:pt x="279332" y="53668"/>
                        <a:pt x="279332" y="68485"/>
                      </a:cubicBezTo>
                      <a:cubicBezTo>
                        <a:pt x="279332" y="83302"/>
                        <a:pt x="265044" y="80126"/>
                        <a:pt x="263457" y="89122"/>
                      </a:cubicBezTo>
                      <a:cubicBezTo>
                        <a:pt x="261870" y="98118"/>
                        <a:pt x="267426" y="112670"/>
                        <a:pt x="269807" y="122460"/>
                      </a:cubicBezTo>
                      <a:cubicBezTo>
                        <a:pt x="272188" y="132250"/>
                        <a:pt x="277480" y="137806"/>
                        <a:pt x="277745" y="147860"/>
                      </a:cubicBezTo>
                      <a:cubicBezTo>
                        <a:pt x="278010" y="157914"/>
                        <a:pt x="272983" y="172996"/>
                        <a:pt x="271395" y="182785"/>
                      </a:cubicBezTo>
                      <a:cubicBezTo>
                        <a:pt x="269808" y="192575"/>
                        <a:pt x="268749" y="197866"/>
                        <a:pt x="268220" y="206597"/>
                      </a:cubicBezTo>
                      <a:cubicBezTo>
                        <a:pt x="267691" y="215328"/>
                        <a:pt x="269543" y="226705"/>
                        <a:pt x="268220" y="235172"/>
                      </a:cubicBezTo>
                      <a:cubicBezTo>
                        <a:pt x="266897" y="243639"/>
                        <a:pt x="262399" y="251311"/>
                        <a:pt x="260282" y="257397"/>
                      </a:cubicBezTo>
                      <a:cubicBezTo>
                        <a:pt x="258165" y="263483"/>
                        <a:pt x="260018" y="269568"/>
                        <a:pt x="255520" y="271685"/>
                      </a:cubicBezTo>
                      <a:cubicBezTo>
                        <a:pt x="251022" y="273802"/>
                        <a:pt x="243085" y="273008"/>
                        <a:pt x="233295" y="270097"/>
                      </a:cubicBezTo>
                      <a:cubicBezTo>
                        <a:pt x="223505" y="267187"/>
                        <a:pt x="205513" y="257662"/>
                        <a:pt x="196782" y="254222"/>
                      </a:cubicBezTo>
                      <a:cubicBezTo>
                        <a:pt x="188051" y="250783"/>
                        <a:pt x="186199" y="247079"/>
                        <a:pt x="180907" y="249460"/>
                      </a:cubicBezTo>
                      <a:cubicBezTo>
                        <a:pt x="175615" y="251841"/>
                        <a:pt x="171382" y="265335"/>
                        <a:pt x="165032" y="268510"/>
                      </a:cubicBezTo>
                      <a:cubicBezTo>
                        <a:pt x="158682" y="271685"/>
                        <a:pt x="148099" y="268775"/>
                        <a:pt x="142807" y="268510"/>
                      </a:cubicBezTo>
                      <a:cubicBezTo>
                        <a:pt x="137515" y="268245"/>
                        <a:pt x="138574" y="267716"/>
                        <a:pt x="133282" y="266922"/>
                      </a:cubicBezTo>
                      <a:lnTo>
                        <a:pt x="111057" y="263747"/>
                      </a:lnTo>
                      <a:cubicBezTo>
                        <a:pt x="105236" y="262953"/>
                        <a:pt x="105765" y="260573"/>
                        <a:pt x="98357" y="262160"/>
                      </a:cubicBezTo>
                      <a:cubicBezTo>
                        <a:pt x="90949" y="263747"/>
                        <a:pt x="72428" y="269833"/>
                        <a:pt x="66607" y="273272"/>
                      </a:cubicBezTo>
                      <a:cubicBezTo>
                        <a:pt x="60786" y="276711"/>
                        <a:pt x="69782" y="281210"/>
                        <a:pt x="63432" y="282797"/>
                      </a:cubicBezTo>
                      <a:cubicBezTo>
                        <a:pt x="57082" y="284385"/>
                        <a:pt x="37503" y="284914"/>
                        <a:pt x="28507" y="282797"/>
                      </a:cubicBezTo>
                      <a:cubicBezTo>
                        <a:pt x="19511" y="280680"/>
                        <a:pt x="-17001" y="271420"/>
                        <a:pt x="9457" y="270097"/>
                      </a:cubicBezTo>
                      <a:cubicBezTo>
                        <a:pt x="35915" y="268774"/>
                        <a:pt x="143336" y="272743"/>
                        <a:pt x="187257" y="274860"/>
                      </a:cubicBezTo>
                      <a:cubicBezTo>
                        <a:pt x="231178" y="276977"/>
                        <a:pt x="272982" y="282797"/>
                        <a:pt x="272982" y="282797"/>
                      </a:cubicBezTo>
                      <a:lnTo>
                        <a:pt x="272982" y="282797"/>
                      </a:lnTo>
                      <a:cubicBezTo>
                        <a:pt x="272188" y="274066"/>
                        <a:pt x="265839" y="252900"/>
                        <a:pt x="268220" y="230410"/>
                      </a:cubicBezTo>
                      <a:cubicBezTo>
                        <a:pt x="270601" y="207920"/>
                        <a:pt x="283037" y="165322"/>
                        <a:pt x="287270" y="147860"/>
                      </a:cubicBezTo>
                      <a:cubicBezTo>
                        <a:pt x="291503" y="130398"/>
                        <a:pt x="295208" y="135425"/>
                        <a:pt x="293620" y="125635"/>
                      </a:cubicBezTo>
                      <a:cubicBezTo>
                        <a:pt x="292033" y="115845"/>
                        <a:pt x="277745" y="102087"/>
                        <a:pt x="277745" y="89122"/>
                      </a:cubicBezTo>
                      <a:cubicBezTo>
                        <a:pt x="277745" y="76157"/>
                        <a:pt x="293356" y="61605"/>
                        <a:pt x="293620" y="47847"/>
                      </a:cubicBezTo>
                      <a:cubicBezTo>
                        <a:pt x="293884" y="34089"/>
                        <a:pt x="265838" y="-3218"/>
                        <a:pt x="263457" y="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76137C44-C739-48E4-ACB5-8F5EFEF9CC9B}"/>
                    </a:ext>
                  </a:extLst>
                </p:cNvPr>
                <p:cNvSpPr/>
                <p:nvPr/>
              </p:nvSpPr>
              <p:spPr>
                <a:xfrm>
                  <a:off x="5391645" y="3369818"/>
                  <a:ext cx="74760" cy="346830"/>
                </a:xfrm>
                <a:custGeom>
                  <a:avLst/>
                  <a:gdLst>
                    <a:gd name="connsiteX0" fmla="*/ 1093 w 74760"/>
                    <a:gd name="connsiteY0" fmla="*/ 68707 h 346830"/>
                    <a:gd name="connsiteX1" fmla="*/ 29668 w 74760"/>
                    <a:gd name="connsiteY1" fmla="*/ 335407 h 346830"/>
                    <a:gd name="connsiteX2" fmla="*/ 21730 w 74760"/>
                    <a:gd name="connsiteY2" fmla="*/ 297307 h 346830"/>
                    <a:gd name="connsiteX3" fmla="*/ 50305 w 74760"/>
                    <a:gd name="connsiteY3" fmla="*/ 290957 h 346830"/>
                    <a:gd name="connsiteX4" fmla="*/ 58243 w 74760"/>
                    <a:gd name="connsiteY4" fmla="*/ 171895 h 346830"/>
                    <a:gd name="connsiteX5" fmla="*/ 59830 w 74760"/>
                    <a:gd name="connsiteY5" fmla="*/ 90932 h 346830"/>
                    <a:gd name="connsiteX6" fmla="*/ 74118 w 74760"/>
                    <a:gd name="connsiteY6" fmla="*/ 445 h 346830"/>
                    <a:gd name="connsiteX7" fmla="*/ 1093 w 74760"/>
                    <a:gd name="connsiteY7" fmla="*/ 68707 h 34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760" h="346830">
                      <a:moveTo>
                        <a:pt x="1093" y="68707"/>
                      </a:moveTo>
                      <a:cubicBezTo>
                        <a:pt x="-6315" y="124534"/>
                        <a:pt x="26229" y="297307"/>
                        <a:pt x="29668" y="335407"/>
                      </a:cubicBezTo>
                      <a:cubicBezTo>
                        <a:pt x="33107" y="373507"/>
                        <a:pt x="18291" y="304715"/>
                        <a:pt x="21730" y="297307"/>
                      </a:cubicBezTo>
                      <a:cubicBezTo>
                        <a:pt x="25170" y="289899"/>
                        <a:pt x="44220" y="311859"/>
                        <a:pt x="50305" y="290957"/>
                      </a:cubicBezTo>
                      <a:cubicBezTo>
                        <a:pt x="56390" y="270055"/>
                        <a:pt x="56656" y="205232"/>
                        <a:pt x="58243" y="171895"/>
                      </a:cubicBezTo>
                      <a:cubicBezTo>
                        <a:pt x="59830" y="138558"/>
                        <a:pt x="57184" y="119507"/>
                        <a:pt x="59830" y="90932"/>
                      </a:cubicBezTo>
                      <a:cubicBezTo>
                        <a:pt x="62476" y="62357"/>
                        <a:pt x="78087" y="3884"/>
                        <a:pt x="74118" y="445"/>
                      </a:cubicBezTo>
                      <a:cubicBezTo>
                        <a:pt x="70149" y="-2994"/>
                        <a:pt x="8501" y="12880"/>
                        <a:pt x="1093" y="68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74C7042B-1CA9-4FE8-968C-32CBF02EB843}"/>
                    </a:ext>
                  </a:extLst>
                </p:cNvPr>
                <p:cNvSpPr/>
                <p:nvPr/>
              </p:nvSpPr>
              <p:spPr>
                <a:xfrm>
                  <a:off x="5496703" y="3855639"/>
                  <a:ext cx="345665" cy="61091"/>
                </a:xfrm>
                <a:custGeom>
                  <a:avLst/>
                  <a:gdLst>
                    <a:gd name="connsiteX0" fmla="*/ 7160 w 345665"/>
                    <a:gd name="connsiteY0" fmla="*/ 48024 h 61091"/>
                    <a:gd name="connsiteX1" fmla="*/ 323072 w 345665"/>
                    <a:gd name="connsiteY1" fmla="*/ 5161 h 61091"/>
                    <a:gd name="connsiteX2" fmla="*/ 319897 w 345665"/>
                    <a:gd name="connsiteY2" fmla="*/ 5161 h 61091"/>
                    <a:gd name="connsiteX3" fmla="*/ 316722 w 345665"/>
                    <a:gd name="connsiteY3" fmla="*/ 44849 h 61091"/>
                    <a:gd name="connsiteX4" fmla="*/ 242110 w 345665"/>
                    <a:gd name="connsiteY4" fmla="*/ 49611 h 61091"/>
                    <a:gd name="connsiteX5" fmla="*/ 113522 w 345665"/>
                    <a:gd name="connsiteY5" fmla="*/ 60724 h 61091"/>
                    <a:gd name="connsiteX6" fmla="*/ 7160 w 345665"/>
                    <a:gd name="connsiteY6" fmla="*/ 48024 h 6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665" h="61091">
                      <a:moveTo>
                        <a:pt x="7160" y="48024"/>
                      </a:moveTo>
                      <a:cubicBezTo>
                        <a:pt x="42085" y="38763"/>
                        <a:pt x="270949" y="12305"/>
                        <a:pt x="323072" y="5161"/>
                      </a:cubicBezTo>
                      <a:cubicBezTo>
                        <a:pt x="375195" y="-1983"/>
                        <a:pt x="320955" y="-1454"/>
                        <a:pt x="319897" y="5161"/>
                      </a:cubicBezTo>
                      <a:cubicBezTo>
                        <a:pt x="318839" y="11776"/>
                        <a:pt x="329686" y="37441"/>
                        <a:pt x="316722" y="44849"/>
                      </a:cubicBezTo>
                      <a:cubicBezTo>
                        <a:pt x="303758" y="52257"/>
                        <a:pt x="242110" y="49611"/>
                        <a:pt x="242110" y="49611"/>
                      </a:cubicBezTo>
                      <a:cubicBezTo>
                        <a:pt x="208243" y="52257"/>
                        <a:pt x="152680" y="58872"/>
                        <a:pt x="113522" y="60724"/>
                      </a:cubicBezTo>
                      <a:cubicBezTo>
                        <a:pt x="74364" y="62576"/>
                        <a:pt x="-27765" y="57285"/>
                        <a:pt x="7160" y="480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フリーフォーム: 図形 386">
                  <a:extLst>
                    <a:ext uri="{FF2B5EF4-FFF2-40B4-BE49-F238E27FC236}">
                      <a16:creationId xmlns:a16="http://schemas.microsoft.com/office/drawing/2014/main" id="{3D9E9B87-8EE1-45E9-B71E-6775DBC93E97}"/>
                    </a:ext>
                  </a:extLst>
                </p:cNvPr>
                <p:cNvSpPr/>
                <p:nvPr/>
              </p:nvSpPr>
              <p:spPr>
                <a:xfrm>
                  <a:off x="5266958" y="3830464"/>
                  <a:ext cx="152543" cy="136741"/>
                </a:xfrm>
                <a:custGeom>
                  <a:avLst/>
                  <a:gdLst>
                    <a:gd name="connsiteX0" fmla="*/ 1955 w 152543"/>
                    <a:gd name="connsiteY0" fmla="*/ 174 h 136741"/>
                    <a:gd name="connsiteX1" fmla="*/ 149592 w 152543"/>
                    <a:gd name="connsiteY1" fmla="*/ 103361 h 136741"/>
                    <a:gd name="connsiteX2" fmla="*/ 103555 w 152543"/>
                    <a:gd name="connsiteY2" fmla="*/ 89074 h 136741"/>
                    <a:gd name="connsiteX3" fmla="*/ 140067 w 152543"/>
                    <a:gd name="connsiteY3" fmla="*/ 136699 h 136741"/>
                    <a:gd name="connsiteX4" fmla="*/ 68630 w 152543"/>
                    <a:gd name="connsiteY4" fmla="*/ 79549 h 136741"/>
                    <a:gd name="connsiteX5" fmla="*/ 1955 w 152543"/>
                    <a:gd name="connsiteY5" fmla="*/ 174 h 1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43" h="136741">
                      <a:moveTo>
                        <a:pt x="1955" y="174"/>
                      </a:moveTo>
                      <a:cubicBezTo>
                        <a:pt x="15449" y="4143"/>
                        <a:pt x="132659" y="88544"/>
                        <a:pt x="149592" y="103361"/>
                      </a:cubicBezTo>
                      <a:cubicBezTo>
                        <a:pt x="166525" y="118178"/>
                        <a:pt x="105142" y="83518"/>
                        <a:pt x="103555" y="89074"/>
                      </a:cubicBezTo>
                      <a:cubicBezTo>
                        <a:pt x="101968" y="94630"/>
                        <a:pt x="145888" y="138287"/>
                        <a:pt x="140067" y="136699"/>
                      </a:cubicBezTo>
                      <a:cubicBezTo>
                        <a:pt x="134246" y="135112"/>
                        <a:pt x="88738" y="98070"/>
                        <a:pt x="68630" y="79549"/>
                      </a:cubicBezTo>
                      <a:cubicBezTo>
                        <a:pt x="48522" y="61028"/>
                        <a:pt x="-11539" y="-3795"/>
                        <a:pt x="1955" y="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2976911E-1AC3-44FD-81C1-18FB9E1D7686}"/>
                    </a:ext>
                  </a:extLst>
                </p:cNvPr>
                <p:cNvSpPr/>
                <p:nvPr/>
              </p:nvSpPr>
              <p:spPr>
                <a:xfrm>
                  <a:off x="5281613" y="3783013"/>
                  <a:ext cx="196517" cy="122239"/>
                </a:xfrm>
                <a:custGeom>
                  <a:avLst/>
                  <a:gdLst>
                    <a:gd name="connsiteX0" fmla="*/ 0 w 196517"/>
                    <a:gd name="connsiteY0" fmla="*/ 0 h 122239"/>
                    <a:gd name="connsiteX1" fmla="*/ 166687 w 196517"/>
                    <a:gd name="connsiteY1" fmla="*/ 87312 h 122239"/>
                    <a:gd name="connsiteX2" fmla="*/ 193675 w 196517"/>
                    <a:gd name="connsiteY2" fmla="*/ 84137 h 122239"/>
                    <a:gd name="connsiteX3" fmla="*/ 131762 w 196517"/>
                    <a:gd name="connsiteY3" fmla="*/ 98425 h 122239"/>
                    <a:gd name="connsiteX4" fmla="*/ 111125 w 196517"/>
                    <a:gd name="connsiteY4" fmla="*/ 122237 h 122239"/>
                    <a:gd name="connsiteX5" fmla="*/ 150812 w 196517"/>
                    <a:gd name="connsiteY5" fmla="*/ 96837 h 122239"/>
                    <a:gd name="connsiteX6" fmla="*/ 119062 w 196517"/>
                    <a:gd name="connsiteY6" fmla="*/ 79375 h 122239"/>
                    <a:gd name="connsiteX7" fmla="*/ 0 w 196517"/>
                    <a:gd name="connsiteY7" fmla="*/ 0 h 12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517" h="122239">
                      <a:moveTo>
                        <a:pt x="0" y="0"/>
                      </a:moveTo>
                      <a:cubicBezTo>
                        <a:pt x="67204" y="36644"/>
                        <a:pt x="134408" y="73289"/>
                        <a:pt x="166687" y="87312"/>
                      </a:cubicBezTo>
                      <a:cubicBezTo>
                        <a:pt x="198966" y="101335"/>
                        <a:pt x="199496" y="82285"/>
                        <a:pt x="193675" y="84137"/>
                      </a:cubicBezTo>
                      <a:cubicBezTo>
                        <a:pt x="187854" y="85989"/>
                        <a:pt x="145520" y="92075"/>
                        <a:pt x="131762" y="98425"/>
                      </a:cubicBezTo>
                      <a:cubicBezTo>
                        <a:pt x="118004" y="104775"/>
                        <a:pt x="107950" y="122502"/>
                        <a:pt x="111125" y="122237"/>
                      </a:cubicBezTo>
                      <a:cubicBezTo>
                        <a:pt x="114300" y="121972"/>
                        <a:pt x="149489" y="103980"/>
                        <a:pt x="150812" y="96837"/>
                      </a:cubicBezTo>
                      <a:cubicBezTo>
                        <a:pt x="152135" y="89694"/>
                        <a:pt x="119062" y="79375"/>
                        <a:pt x="119062" y="793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631A5B71-EE7C-4DDA-8169-8EA714630258}"/>
                    </a:ext>
                  </a:extLst>
                </p:cNvPr>
                <p:cNvSpPr/>
                <p:nvPr/>
              </p:nvSpPr>
              <p:spPr>
                <a:xfrm>
                  <a:off x="5372418" y="3701967"/>
                  <a:ext cx="126698" cy="146136"/>
                </a:xfrm>
                <a:custGeom>
                  <a:avLst/>
                  <a:gdLst>
                    <a:gd name="connsiteX0" fmla="*/ 91757 w 126698"/>
                    <a:gd name="connsiteY0" fmla="*/ 83 h 146136"/>
                    <a:gd name="connsiteX1" fmla="*/ 7620 w 126698"/>
                    <a:gd name="connsiteY1" fmla="*/ 65171 h 146136"/>
                    <a:gd name="connsiteX2" fmla="*/ 12382 w 126698"/>
                    <a:gd name="connsiteY2" fmla="*/ 115971 h 146136"/>
                    <a:gd name="connsiteX3" fmla="*/ 82232 w 126698"/>
                    <a:gd name="connsiteY3" fmla="*/ 146133 h 146136"/>
                    <a:gd name="connsiteX4" fmla="*/ 126682 w 126698"/>
                    <a:gd name="connsiteY4" fmla="*/ 114383 h 146136"/>
                    <a:gd name="connsiteX5" fmla="*/ 86995 w 126698"/>
                    <a:gd name="connsiteY5" fmla="*/ 138196 h 146136"/>
                    <a:gd name="connsiteX6" fmla="*/ 52070 w 126698"/>
                    <a:gd name="connsiteY6" fmla="*/ 139783 h 146136"/>
                    <a:gd name="connsiteX7" fmla="*/ 25082 w 126698"/>
                    <a:gd name="connsiteY7" fmla="*/ 106446 h 146136"/>
                    <a:gd name="connsiteX8" fmla="*/ 39370 w 126698"/>
                    <a:gd name="connsiteY8" fmla="*/ 52471 h 146136"/>
                    <a:gd name="connsiteX9" fmla="*/ 91757 w 126698"/>
                    <a:gd name="connsiteY9" fmla="*/ 83 h 14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698" h="146136">
                      <a:moveTo>
                        <a:pt x="91757" y="83"/>
                      </a:moveTo>
                      <a:cubicBezTo>
                        <a:pt x="86465" y="2200"/>
                        <a:pt x="20849" y="45856"/>
                        <a:pt x="7620" y="65171"/>
                      </a:cubicBezTo>
                      <a:cubicBezTo>
                        <a:pt x="-5609" y="84486"/>
                        <a:pt x="-53" y="102477"/>
                        <a:pt x="12382" y="115971"/>
                      </a:cubicBezTo>
                      <a:cubicBezTo>
                        <a:pt x="24817" y="129465"/>
                        <a:pt x="63182" y="146398"/>
                        <a:pt x="82232" y="146133"/>
                      </a:cubicBezTo>
                      <a:cubicBezTo>
                        <a:pt x="101282" y="145868"/>
                        <a:pt x="125888" y="115706"/>
                        <a:pt x="126682" y="114383"/>
                      </a:cubicBezTo>
                      <a:cubicBezTo>
                        <a:pt x="127476" y="113060"/>
                        <a:pt x="99430" y="133963"/>
                        <a:pt x="86995" y="138196"/>
                      </a:cubicBezTo>
                      <a:cubicBezTo>
                        <a:pt x="74560" y="142429"/>
                        <a:pt x="62389" y="145075"/>
                        <a:pt x="52070" y="139783"/>
                      </a:cubicBezTo>
                      <a:cubicBezTo>
                        <a:pt x="41751" y="134491"/>
                        <a:pt x="27199" y="120998"/>
                        <a:pt x="25082" y="106446"/>
                      </a:cubicBezTo>
                      <a:cubicBezTo>
                        <a:pt x="22965" y="91894"/>
                        <a:pt x="30639" y="68081"/>
                        <a:pt x="39370" y="52471"/>
                      </a:cubicBezTo>
                      <a:cubicBezTo>
                        <a:pt x="48101" y="36861"/>
                        <a:pt x="97049" y="-2034"/>
                        <a:pt x="91757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3CDF8814-6404-4F5A-A007-C0EF43777F25}"/>
                    </a:ext>
                  </a:extLst>
                </p:cNvPr>
                <p:cNvSpPr/>
                <p:nvPr/>
              </p:nvSpPr>
              <p:spPr>
                <a:xfrm>
                  <a:off x="5416267" y="3738560"/>
                  <a:ext cx="76777" cy="97609"/>
                </a:xfrm>
                <a:custGeom>
                  <a:avLst/>
                  <a:gdLst>
                    <a:gd name="connsiteX0" fmla="*/ 283 w 76777"/>
                    <a:gd name="connsiteY0" fmla="*/ 3 h 97609"/>
                    <a:gd name="connsiteX1" fmla="*/ 52671 w 76777"/>
                    <a:gd name="connsiteY1" fmla="*/ 23815 h 97609"/>
                    <a:gd name="connsiteX2" fmla="*/ 57433 w 76777"/>
                    <a:gd name="connsiteY2" fmla="*/ 63503 h 97609"/>
                    <a:gd name="connsiteX3" fmla="*/ 52671 w 76777"/>
                    <a:gd name="connsiteY3" fmla="*/ 80965 h 97609"/>
                    <a:gd name="connsiteX4" fmla="*/ 19333 w 76777"/>
                    <a:gd name="connsiteY4" fmla="*/ 93665 h 97609"/>
                    <a:gd name="connsiteX5" fmla="*/ 1871 w 76777"/>
                    <a:gd name="connsiteY5" fmla="*/ 96840 h 97609"/>
                    <a:gd name="connsiteX6" fmla="*/ 63783 w 76777"/>
                    <a:gd name="connsiteY6" fmla="*/ 80965 h 97609"/>
                    <a:gd name="connsiteX7" fmla="*/ 76483 w 76777"/>
                    <a:gd name="connsiteY7" fmla="*/ 47628 h 97609"/>
                    <a:gd name="connsiteX8" fmla="*/ 68546 w 76777"/>
                    <a:gd name="connsiteY8" fmla="*/ 22228 h 97609"/>
                    <a:gd name="connsiteX9" fmla="*/ 283 w 76777"/>
                    <a:gd name="connsiteY9" fmla="*/ 3 h 9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777" h="97609">
                      <a:moveTo>
                        <a:pt x="283" y="3"/>
                      </a:moveTo>
                      <a:cubicBezTo>
                        <a:pt x="-2363" y="267"/>
                        <a:pt x="43146" y="13232"/>
                        <a:pt x="52671" y="23815"/>
                      </a:cubicBezTo>
                      <a:cubicBezTo>
                        <a:pt x="62196" y="34398"/>
                        <a:pt x="57433" y="53978"/>
                        <a:pt x="57433" y="63503"/>
                      </a:cubicBezTo>
                      <a:cubicBezTo>
                        <a:pt x="57433" y="73028"/>
                        <a:pt x="59021" y="75938"/>
                        <a:pt x="52671" y="80965"/>
                      </a:cubicBezTo>
                      <a:cubicBezTo>
                        <a:pt x="46321" y="85992"/>
                        <a:pt x="27800" y="91019"/>
                        <a:pt x="19333" y="93665"/>
                      </a:cubicBezTo>
                      <a:cubicBezTo>
                        <a:pt x="10866" y="96311"/>
                        <a:pt x="-5537" y="98957"/>
                        <a:pt x="1871" y="96840"/>
                      </a:cubicBezTo>
                      <a:cubicBezTo>
                        <a:pt x="9279" y="94723"/>
                        <a:pt x="51348" y="89167"/>
                        <a:pt x="63783" y="80965"/>
                      </a:cubicBezTo>
                      <a:cubicBezTo>
                        <a:pt x="76218" y="72763"/>
                        <a:pt x="75689" y="57417"/>
                        <a:pt x="76483" y="47628"/>
                      </a:cubicBezTo>
                      <a:cubicBezTo>
                        <a:pt x="77277" y="37839"/>
                        <a:pt x="77013" y="29372"/>
                        <a:pt x="68546" y="22228"/>
                      </a:cubicBezTo>
                      <a:cubicBezTo>
                        <a:pt x="60079" y="15084"/>
                        <a:pt x="2929" y="-261"/>
                        <a:pt x="28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8FABF2F1-1760-4ADC-B361-07C5C0AE01F0}"/>
                    </a:ext>
                  </a:extLst>
                </p:cNvPr>
                <p:cNvSpPr/>
                <p:nvPr/>
              </p:nvSpPr>
              <p:spPr>
                <a:xfrm>
                  <a:off x="5406969" y="3757579"/>
                  <a:ext cx="55822" cy="55204"/>
                </a:xfrm>
                <a:custGeom>
                  <a:avLst/>
                  <a:gdLst>
                    <a:gd name="connsiteX0" fmla="*/ 39744 w 55822"/>
                    <a:gd name="connsiteY0" fmla="*/ 34 h 55204"/>
                    <a:gd name="connsiteX1" fmla="*/ 56 w 55822"/>
                    <a:gd name="connsiteY1" fmla="*/ 44484 h 55204"/>
                    <a:gd name="connsiteX2" fmla="*/ 49269 w 55822"/>
                    <a:gd name="connsiteY2" fmla="*/ 54009 h 55204"/>
                    <a:gd name="connsiteX3" fmla="*/ 55619 w 55822"/>
                    <a:gd name="connsiteY3" fmla="*/ 52421 h 55204"/>
                    <a:gd name="connsiteX4" fmla="*/ 39744 w 55822"/>
                    <a:gd name="connsiteY4" fmla="*/ 34 h 5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22" h="55204">
                      <a:moveTo>
                        <a:pt x="39744" y="34"/>
                      </a:moveTo>
                      <a:cubicBezTo>
                        <a:pt x="30484" y="-1289"/>
                        <a:pt x="-1531" y="35488"/>
                        <a:pt x="56" y="44484"/>
                      </a:cubicBezTo>
                      <a:cubicBezTo>
                        <a:pt x="1643" y="53480"/>
                        <a:pt x="40009" y="52686"/>
                        <a:pt x="49269" y="54009"/>
                      </a:cubicBezTo>
                      <a:cubicBezTo>
                        <a:pt x="58529" y="55332"/>
                        <a:pt x="55090" y="56390"/>
                        <a:pt x="55619" y="52421"/>
                      </a:cubicBezTo>
                      <a:cubicBezTo>
                        <a:pt x="56148" y="48452"/>
                        <a:pt x="49004" y="1357"/>
                        <a:pt x="3974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F98F3CB0-4073-4077-BB3D-EB0056081EC3}"/>
                    </a:ext>
                  </a:extLst>
                </p:cNvPr>
                <p:cNvSpPr/>
                <p:nvPr/>
              </p:nvSpPr>
              <p:spPr>
                <a:xfrm>
                  <a:off x="5470026" y="3440913"/>
                  <a:ext cx="72219" cy="243599"/>
                </a:xfrm>
                <a:custGeom>
                  <a:avLst/>
                  <a:gdLst>
                    <a:gd name="connsiteX0" fmla="*/ 68762 w 72219"/>
                    <a:gd name="connsiteY0" fmla="*/ 61112 h 243599"/>
                    <a:gd name="connsiteX1" fmla="*/ 70349 w 72219"/>
                    <a:gd name="connsiteY1" fmla="*/ 240500 h 243599"/>
                    <a:gd name="connsiteX2" fmla="*/ 70349 w 72219"/>
                    <a:gd name="connsiteY2" fmla="*/ 170650 h 243599"/>
                    <a:gd name="connsiteX3" fmla="*/ 54474 w 72219"/>
                    <a:gd name="connsiteY3" fmla="*/ 116675 h 243599"/>
                    <a:gd name="connsiteX4" fmla="*/ 499 w 72219"/>
                    <a:gd name="connsiteY4" fmla="*/ 3962 h 243599"/>
                    <a:gd name="connsiteX5" fmla="*/ 29074 w 72219"/>
                    <a:gd name="connsiteY5" fmla="*/ 27775 h 243599"/>
                    <a:gd name="connsiteX6" fmla="*/ 68762 w 72219"/>
                    <a:gd name="connsiteY6" fmla="*/ 61112 h 24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219" h="243599">
                      <a:moveTo>
                        <a:pt x="68762" y="61112"/>
                      </a:moveTo>
                      <a:cubicBezTo>
                        <a:pt x="75641" y="96566"/>
                        <a:pt x="70085" y="222244"/>
                        <a:pt x="70349" y="240500"/>
                      </a:cubicBezTo>
                      <a:cubicBezTo>
                        <a:pt x="70613" y="258756"/>
                        <a:pt x="72995" y="191287"/>
                        <a:pt x="70349" y="170650"/>
                      </a:cubicBezTo>
                      <a:cubicBezTo>
                        <a:pt x="67703" y="150013"/>
                        <a:pt x="66116" y="144456"/>
                        <a:pt x="54474" y="116675"/>
                      </a:cubicBezTo>
                      <a:cubicBezTo>
                        <a:pt x="42832" y="88894"/>
                        <a:pt x="4732" y="18779"/>
                        <a:pt x="499" y="3962"/>
                      </a:cubicBezTo>
                      <a:cubicBezTo>
                        <a:pt x="-3734" y="-10855"/>
                        <a:pt x="20078" y="20102"/>
                        <a:pt x="29074" y="27775"/>
                      </a:cubicBezTo>
                      <a:cubicBezTo>
                        <a:pt x="38070" y="35448"/>
                        <a:pt x="61883" y="25658"/>
                        <a:pt x="68762" y="61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A0B56A0F-3F3F-4E64-AB4F-642C295536AB}"/>
                    </a:ext>
                  </a:extLst>
                </p:cNvPr>
                <p:cNvSpPr/>
                <p:nvPr/>
              </p:nvSpPr>
              <p:spPr>
                <a:xfrm>
                  <a:off x="5627688" y="3587373"/>
                  <a:ext cx="84139" cy="196368"/>
                </a:xfrm>
                <a:custGeom>
                  <a:avLst/>
                  <a:gdLst>
                    <a:gd name="connsiteX0" fmla="*/ 14287 w 84139"/>
                    <a:gd name="connsiteY0" fmla="*/ 1965 h 196368"/>
                    <a:gd name="connsiteX1" fmla="*/ 25400 w 84139"/>
                    <a:gd name="connsiteY1" fmla="*/ 132140 h 196368"/>
                    <a:gd name="connsiteX2" fmla="*/ 0 w 84139"/>
                    <a:gd name="connsiteY2" fmla="*/ 195640 h 196368"/>
                    <a:gd name="connsiteX3" fmla="*/ 25400 w 84139"/>
                    <a:gd name="connsiteY3" fmla="*/ 165477 h 196368"/>
                    <a:gd name="connsiteX4" fmla="*/ 58737 w 84139"/>
                    <a:gd name="connsiteY4" fmla="*/ 148015 h 196368"/>
                    <a:gd name="connsiteX5" fmla="*/ 49212 w 84139"/>
                    <a:gd name="connsiteY5" fmla="*/ 117852 h 196368"/>
                    <a:gd name="connsiteX6" fmla="*/ 57150 w 84139"/>
                    <a:gd name="connsiteY6" fmla="*/ 78165 h 196368"/>
                    <a:gd name="connsiteX7" fmla="*/ 84137 w 84139"/>
                    <a:gd name="connsiteY7" fmla="*/ 90865 h 196368"/>
                    <a:gd name="connsiteX8" fmla="*/ 55562 w 84139"/>
                    <a:gd name="connsiteY8" fmla="*/ 54352 h 196368"/>
                    <a:gd name="connsiteX9" fmla="*/ 14287 w 84139"/>
                    <a:gd name="connsiteY9" fmla="*/ 1965 h 19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139" h="196368">
                      <a:moveTo>
                        <a:pt x="14287" y="1965"/>
                      </a:moveTo>
                      <a:cubicBezTo>
                        <a:pt x="9260" y="14930"/>
                        <a:pt x="27781" y="99861"/>
                        <a:pt x="25400" y="132140"/>
                      </a:cubicBezTo>
                      <a:cubicBezTo>
                        <a:pt x="23019" y="164419"/>
                        <a:pt x="0" y="190084"/>
                        <a:pt x="0" y="195640"/>
                      </a:cubicBezTo>
                      <a:cubicBezTo>
                        <a:pt x="0" y="201196"/>
                        <a:pt x="15611" y="173414"/>
                        <a:pt x="25400" y="165477"/>
                      </a:cubicBezTo>
                      <a:cubicBezTo>
                        <a:pt x="35189" y="157540"/>
                        <a:pt x="54768" y="155952"/>
                        <a:pt x="58737" y="148015"/>
                      </a:cubicBezTo>
                      <a:cubicBezTo>
                        <a:pt x="62706" y="140078"/>
                        <a:pt x="49477" y="129494"/>
                        <a:pt x="49212" y="117852"/>
                      </a:cubicBezTo>
                      <a:cubicBezTo>
                        <a:pt x="48948" y="106210"/>
                        <a:pt x="51329" y="82663"/>
                        <a:pt x="57150" y="78165"/>
                      </a:cubicBezTo>
                      <a:cubicBezTo>
                        <a:pt x="62971" y="73667"/>
                        <a:pt x="84402" y="94834"/>
                        <a:pt x="84137" y="90865"/>
                      </a:cubicBezTo>
                      <a:cubicBezTo>
                        <a:pt x="83872" y="86896"/>
                        <a:pt x="64558" y="64671"/>
                        <a:pt x="55562" y="54352"/>
                      </a:cubicBezTo>
                      <a:cubicBezTo>
                        <a:pt x="46566" y="44033"/>
                        <a:pt x="19314" y="-11000"/>
                        <a:pt x="14287" y="19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87000E25-1AB6-4860-9CB3-5E2EADDF2DF0}"/>
                    </a:ext>
                  </a:extLst>
                </p:cNvPr>
                <p:cNvSpPr/>
                <p:nvPr/>
              </p:nvSpPr>
              <p:spPr>
                <a:xfrm>
                  <a:off x="5580887" y="3404357"/>
                  <a:ext cx="51129" cy="268336"/>
                </a:xfrm>
                <a:custGeom>
                  <a:avLst/>
                  <a:gdLst>
                    <a:gd name="connsiteX0" fmla="*/ 49976 w 51129"/>
                    <a:gd name="connsiteY0" fmla="*/ 70681 h 268336"/>
                    <a:gd name="connsiteX1" fmla="*/ 35688 w 51129"/>
                    <a:gd name="connsiteY1" fmla="*/ 162756 h 268336"/>
                    <a:gd name="connsiteX2" fmla="*/ 37276 w 51129"/>
                    <a:gd name="connsiteY2" fmla="*/ 183393 h 268336"/>
                    <a:gd name="connsiteX3" fmla="*/ 35688 w 51129"/>
                    <a:gd name="connsiteY3" fmla="*/ 238956 h 268336"/>
                    <a:gd name="connsiteX4" fmla="*/ 40451 w 51129"/>
                    <a:gd name="connsiteY4" fmla="*/ 267531 h 268336"/>
                    <a:gd name="connsiteX5" fmla="*/ 30926 w 51129"/>
                    <a:gd name="connsiteY5" fmla="*/ 208793 h 268336"/>
                    <a:gd name="connsiteX6" fmla="*/ 15051 w 51129"/>
                    <a:gd name="connsiteY6" fmla="*/ 170693 h 268336"/>
                    <a:gd name="connsiteX7" fmla="*/ 10288 w 51129"/>
                    <a:gd name="connsiteY7" fmla="*/ 108781 h 268336"/>
                    <a:gd name="connsiteX8" fmla="*/ 763 w 51129"/>
                    <a:gd name="connsiteY8" fmla="*/ 831 h 268336"/>
                    <a:gd name="connsiteX9" fmla="*/ 49976 w 51129"/>
                    <a:gd name="connsiteY9" fmla="*/ 70681 h 26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29" h="268336">
                      <a:moveTo>
                        <a:pt x="49976" y="70681"/>
                      </a:moveTo>
                      <a:cubicBezTo>
                        <a:pt x="55797" y="97669"/>
                        <a:pt x="37805" y="143971"/>
                        <a:pt x="35688" y="162756"/>
                      </a:cubicBezTo>
                      <a:cubicBezTo>
                        <a:pt x="33571" y="181541"/>
                        <a:pt x="37276" y="170693"/>
                        <a:pt x="37276" y="183393"/>
                      </a:cubicBezTo>
                      <a:cubicBezTo>
                        <a:pt x="37276" y="196093"/>
                        <a:pt x="35159" y="224933"/>
                        <a:pt x="35688" y="238956"/>
                      </a:cubicBezTo>
                      <a:cubicBezTo>
                        <a:pt x="36217" y="252979"/>
                        <a:pt x="41245" y="272558"/>
                        <a:pt x="40451" y="267531"/>
                      </a:cubicBezTo>
                      <a:cubicBezTo>
                        <a:pt x="39657" y="262504"/>
                        <a:pt x="35159" y="224933"/>
                        <a:pt x="30926" y="208793"/>
                      </a:cubicBezTo>
                      <a:cubicBezTo>
                        <a:pt x="26693" y="192653"/>
                        <a:pt x="18491" y="187362"/>
                        <a:pt x="15051" y="170693"/>
                      </a:cubicBezTo>
                      <a:cubicBezTo>
                        <a:pt x="11611" y="154024"/>
                        <a:pt x="12669" y="137091"/>
                        <a:pt x="10288" y="108781"/>
                      </a:cubicBezTo>
                      <a:cubicBezTo>
                        <a:pt x="7907" y="80471"/>
                        <a:pt x="-2941" y="8768"/>
                        <a:pt x="763" y="831"/>
                      </a:cubicBezTo>
                      <a:cubicBezTo>
                        <a:pt x="4467" y="-7106"/>
                        <a:pt x="44155" y="43693"/>
                        <a:pt x="49976" y="706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76D02A47-CB72-4690-BFB6-60E18A82C4EB}"/>
                    </a:ext>
                  </a:extLst>
                </p:cNvPr>
                <p:cNvSpPr/>
                <p:nvPr/>
              </p:nvSpPr>
              <p:spPr>
                <a:xfrm>
                  <a:off x="5603802" y="3458445"/>
                  <a:ext cx="281732" cy="280005"/>
                </a:xfrm>
                <a:custGeom>
                  <a:avLst/>
                  <a:gdLst>
                    <a:gd name="connsiteX0" fmla="*/ 23886 w 281732"/>
                    <a:gd name="connsiteY0" fmla="*/ 126130 h 280005"/>
                    <a:gd name="connsiteX1" fmla="*/ 104848 w 281732"/>
                    <a:gd name="connsiteY1" fmla="*/ 83268 h 280005"/>
                    <a:gd name="connsiteX2" fmla="*/ 114373 w 281732"/>
                    <a:gd name="connsiteY2" fmla="*/ 146768 h 280005"/>
                    <a:gd name="connsiteX3" fmla="*/ 138186 w 281732"/>
                    <a:gd name="connsiteY3" fmla="*/ 138830 h 280005"/>
                    <a:gd name="connsiteX4" fmla="*/ 154061 w 281732"/>
                    <a:gd name="connsiteY4" fmla="*/ 135655 h 280005"/>
                    <a:gd name="connsiteX5" fmla="*/ 215973 w 281732"/>
                    <a:gd name="connsiteY5" fmla="*/ 165818 h 280005"/>
                    <a:gd name="connsiteX6" fmla="*/ 244548 w 281732"/>
                    <a:gd name="connsiteY6" fmla="*/ 203918 h 280005"/>
                    <a:gd name="connsiteX7" fmla="*/ 236611 w 281732"/>
                    <a:gd name="connsiteY7" fmla="*/ 253130 h 280005"/>
                    <a:gd name="connsiteX8" fmla="*/ 254073 w 281732"/>
                    <a:gd name="connsiteY8" fmla="*/ 275355 h 280005"/>
                    <a:gd name="connsiteX9" fmla="*/ 281061 w 281732"/>
                    <a:gd name="connsiteY9" fmla="*/ 162643 h 280005"/>
                    <a:gd name="connsiteX10" fmla="*/ 223911 w 281732"/>
                    <a:gd name="connsiteY10" fmla="*/ 61043 h 280005"/>
                    <a:gd name="connsiteX11" fmla="*/ 6423 w 281732"/>
                    <a:gd name="connsiteY11" fmla="*/ 718 h 280005"/>
                    <a:gd name="connsiteX12" fmla="*/ 54048 w 281732"/>
                    <a:gd name="connsiteY12" fmla="*/ 29293 h 280005"/>
                    <a:gd name="connsiteX13" fmla="*/ 15948 w 281732"/>
                    <a:gd name="connsiteY13" fmla="*/ 51518 h 280005"/>
                    <a:gd name="connsiteX14" fmla="*/ 23886 w 281732"/>
                    <a:gd name="connsiteY14" fmla="*/ 126130 h 28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1732" h="280005">
                      <a:moveTo>
                        <a:pt x="23886" y="126130"/>
                      </a:moveTo>
                      <a:cubicBezTo>
                        <a:pt x="38703" y="131422"/>
                        <a:pt x="89767" y="79828"/>
                        <a:pt x="104848" y="83268"/>
                      </a:cubicBezTo>
                      <a:cubicBezTo>
                        <a:pt x="119929" y="86708"/>
                        <a:pt x="108817" y="137508"/>
                        <a:pt x="114373" y="146768"/>
                      </a:cubicBezTo>
                      <a:cubicBezTo>
                        <a:pt x="119929" y="156028"/>
                        <a:pt x="131571" y="140682"/>
                        <a:pt x="138186" y="138830"/>
                      </a:cubicBezTo>
                      <a:cubicBezTo>
                        <a:pt x="144801" y="136978"/>
                        <a:pt x="141097" y="131157"/>
                        <a:pt x="154061" y="135655"/>
                      </a:cubicBezTo>
                      <a:cubicBezTo>
                        <a:pt x="167025" y="140153"/>
                        <a:pt x="200892" y="154441"/>
                        <a:pt x="215973" y="165818"/>
                      </a:cubicBezTo>
                      <a:cubicBezTo>
                        <a:pt x="231054" y="177195"/>
                        <a:pt x="241108" y="189366"/>
                        <a:pt x="244548" y="203918"/>
                      </a:cubicBezTo>
                      <a:cubicBezTo>
                        <a:pt x="247988" y="218470"/>
                        <a:pt x="235024" y="241224"/>
                        <a:pt x="236611" y="253130"/>
                      </a:cubicBezTo>
                      <a:cubicBezTo>
                        <a:pt x="238198" y="265036"/>
                        <a:pt x="246665" y="290436"/>
                        <a:pt x="254073" y="275355"/>
                      </a:cubicBezTo>
                      <a:cubicBezTo>
                        <a:pt x="261481" y="260274"/>
                        <a:pt x="286088" y="198362"/>
                        <a:pt x="281061" y="162643"/>
                      </a:cubicBezTo>
                      <a:cubicBezTo>
                        <a:pt x="276034" y="126924"/>
                        <a:pt x="269684" y="88030"/>
                        <a:pt x="223911" y="61043"/>
                      </a:cubicBezTo>
                      <a:cubicBezTo>
                        <a:pt x="178138" y="34056"/>
                        <a:pt x="34733" y="6010"/>
                        <a:pt x="6423" y="718"/>
                      </a:cubicBezTo>
                      <a:cubicBezTo>
                        <a:pt x="-21887" y="-4574"/>
                        <a:pt x="52461" y="20826"/>
                        <a:pt x="54048" y="29293"/>
                      </a:cubicBezTo>
                      <a:cubicBezTo>
                        <a:pt x="55635" y="37760"/>
                        <a:pt x="22298" y="41464"/>
                        <a:pt x="15948" y="51518"/>
                      </a:cubicBezTo>
                      <a:cubicBezTo>
                        <a:pt x="9598" y="61572"/>
                        <a:pt x="9069" y="120838"/>
                        <a:pt x="23886" y="126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1C36FB15-EB18-41BE-9403-6393A9FBAAC7}"/>
                    </a:ext>
                  </a:extLst>
                </p:cNvPr>
                <p:cNvSpPr/>
                <p:nvPr/>
              </p:nvSpPr>
              <p:spPr>
                <a:xfrm>
                  <a:off x="5474953" y="3418995"/>
                  <a:ext cx="76893" cy="357669"/>
                </a:xfrm>
                <a:custGeom>
                  <a:avLst/>
                  <a:gdLst>
                    <a:gd name="connsiteX0" fmla="*/ 55897 w 76893"/>
                    <a:gd name="connsiteY0" fmla="*/ 65568 h 357669"/>
                    <a:gd name="connsiteX1" fmla="*/ 35260 w 76893"/>
                    <a:gd name="connsiteY1" fmla="*/ 156055 h 357669"/>
                    <a:gd name="connsiteX2" fmla="*/ 35260 w 76893"/>
                    <a:gd name="connsiteY2" fmla="*/ 230668 h 357669"/>
                    <a:gd name="connsiteX3" fmla="*/ 41610 w 76893"/>
                    <a:gd name="connsiteY3" fmla="*/ 241780 h 357669"/>
                    <a:gd name="connsiteX4" fmla="*/ 76535 w 76893"/>
                    <a:gd name="connsiteY4" fmla="*/ 295755 h 357669"/>
                    <a:gd name="connsiteX5" fmla="*/ 59072 w 76893"/>
                    <a:gd name="connsiteY5" fmla="*/ 286230 h 357669"/>
                    <a:gd name="connsiteX6" fmla="*/ 47960 w 76893"/>
                    <a:gd name="connsiteY6" fmla="*/ 357668 h 357669"/>
                    <a:gd name="connsiteX7" fmla="*/ 47960 w 76893"/>
                    <a:gd name="connsiteY7" fmla="*/ 287818 h 357669"/>
                    <a:gd name="connsiteX8" fmla="*/ 1922 w 76893"/>
                    <a:gd name="connsiteY8" fmla="*/ 168755 h 357669"/>
                    <a:gd name="connsiteX9" fmla="*/ 11447 w 76893"/>
                    <a:gd name="connsiteY9" fmla="*/ 3655 h 357669"/>
                    <a:gd name="connsiteX10" fmla="*/ 55897 w 76893"/>
                    <a:gd name="connsiteY10" fmla="*/ 65568 h 35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893" h="357669">
                      <a:moveTo>
                        <a:pt x="55897" y="65568"/>
                      </a:moveTo>
                      <a:cubicBezTo>
                        <a:pt x="59866" y="90968"/>
                        <a:pt x="38700" y="128538"/>
                        <a:pt x="35260" y="156055"/>
                      </a:cubicBezTo>
                      <a:cubicBezTo>
                        <a:pt x="31820" y="183572"/>
                        <a:pt x="34202" y="216381"/>
                        <a:pt x="35260" y="230668"/>
                      </a:cubicBezTo>
                      <a:cubicBezTo>
                        <a:pt x="36318" y="244955"/>
                        <a:pt x="34731" y="230932"/>
                        <a:pt x="41610" y="241780"/>
                      </a:cubicBezTo>
                      <a:cubicBezTo>
                        <a:pt x="48489" y="252628"/>
                        <a:pt x="73625" y="288347"/>
                        <a:pt x="76535" y="295755"/>
                      </a:cubicBezTo>
                      <a:cubicBezTo>
                        <a:pt x="79445" y="303163"/>
                        <a:pt x="63834" y="275911"/>
                        <a:pt x="59072" y="286230"/>
                      </a:cubicBezTo>
                      <a:cubicBezTo>
                        <a:pt x="54310" y="296549"/>
                        <a:pt x="49812" y="357403"/>
                        <a:pt x="47960" y="357668"/>
                      </a:cubicBezTo>
                      <a:cubicBezTo>
                        <a:pt x="46108" y="357933"/>
                        <a:pt x="55633" y="319303"/>
                        <a:pt x="47960" y="287818"/>
                      </a:cubicBezTo>
                      <a:cubicBezTo>
                        <a:pt x="40287" y="256333"/>
                        <a:pt x="8007" y="216115"/>
                        <a:pt x="1922" y="168755"/>
                      </a:cubicBezTo>
                      <a:cubicBezTo>
                        <a:pt x="-4163" y="121395"/>
                        <a:pt x="5626" y="21911"/>
                        <a:pt x="11447" y="3655"/>
                      </a:cubicBezTo>
                      <a:cubicBezTo>
                        <a:pt x="17268" y="-14601"/>
                        <a:pt x="51928" y="40168"/>
                        <a:pt x="55897" y="65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7" name="フリーフォーム: 図形 396">
                  <a:extLst>
                    <a:ext uri="{FF2B5EF4-FFF2-40B4-BE49-F238E27FC236}">
                      <a16:creationId xmlns:a16="http://schemas.microsoft.com/office/drawing/2014/main" id="{D22494CA-ADAD-4269-8133-403D9C89E511}"/>
                    </a:ext>
                  </a:extLst>
                </p:cNvPr>
                <p:cNvSpPr/>
                <p:nvPr/>
              </p:nvSpPr>
              <p:spPr>
                <a:xfrm>
                  <a:off x="7029048" y="3053577"/>
                  <a:ext cx="260990" cy="266468"/>
                </a:xfrm>
                <a:custGeom>
                  <a:avLst/>
                  <a:gdLst>
                    <a:gd name="connsiteX0" fmla="*/ 260752 w 260990"/>
                    <a:gd name="connsiteY0" fmla="*/ 773 h 266468"/>
                    <a:gd name="connsiteX1" fmla="*/ 141690 w 260990"/>
                    <a:gd name="connsiteY1" fmla="*/ 57923 h 266468"/>
                    <a:gd name="connsiteX2" fmla="*/ 70252 w 260990"/>
                    <a:gd name="connsiteY2" fmla="*/ 121423 h 266468"/>
                    <a:gd name="connsiteX3" fmla="*/ 402 w 260990"/>
                    <a:gd name="connsiteY3" fmla="*/ 207148 h 266468"/>
                    <a:gd name="connsiteX4" fmla="*/ 40090 w 260990"/>
                    <a:gd name="connsiteY4" fmla="*/ 159523 h 266468"/>
                    <a:gd name="connsiteX5" fmla="*/ 6752 w 260990"/>
                    <a:gd name="connsiteY5" fmla="*/ 265886 h 266468"/>
                    <a:gd name="connsiteX6" fmla="*/ 30565 w 260990"/>
                    <a:gd name="connsiteY6" fmla="*/ 197623 h 266468"/>
                    <a:gd name="connsiteX7" fmla="*/ 108352 w 260990"/>
                    <a:gd name="connsiteY7" fmla="*/ 100786 h 266468"/>
                    <a:gd name="connsiteX8" fmla="*/ 260752 w 260990"/>
                    <a:gd name="connsiteY8" fmla="*/ 773 h 26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990" h="266468">
                      <a:moveTo>
                        <a:pt x="260752" y="773"/>
                      </a:moveTo>
                      <a:cubicBezTo>
                        <a:pt x="266308" y="-6371"/>
                        <a:pt x="173440" y="37815"/>
                        <a:pt x="141690" y="57923"/>
                      </a:cubicBezTo>
                      <a:cubicBezTo>
                        <a:pt x="109940" y="78031"/>
                        <a:pt x="93800" y="96552"/>
                        <a:pt x="70252" y="121423"/>
                      </a:cubicBezTo>
                      <a:cubicBezTo>
                        <a:pt x="46704" y="146294"/>
                        <a:pt x="5429" y="200798"/>
                        <a:pt x="402" y="207148"/>
                      </a:cubicBezTo>
                      <a:cubicBezTo>
                        <a:pt x="-4625" y="213498"/>
                        <a:pt x="39032" y="149733"/>
                        <a:pt x="40090" y="159523"/>
                      </a:cubicBezTo>
                      <a:cubicBezTo>
                        <a:pt x="41148" y="169313"/>
                        <a:pt x="8339" y="259536"/>
                        <a:pt x="6752" y="265886"/>
                      </a:cubicBezTo>
                      <a:cubicBezTo>
                        <a:pt x="5164" y="272236"/>
                        <a:pt x="13632" y="225140"/>
                        <a:pt x="30565" y="197623"/>
                      </a:cubicBezTo>
                      <a:cubicBezTo>
                        <a:pt x="47498" y="170106"/>
                        <a:pt x="71839" y="131478"/>
                        <a:pt x="108352" y="100786"/>
                      </a:cubicBezTo>
                      <a:cubicBezTo>
                        <a:pt x="144864" y="70094"/>
                        <a:pt x="255196" y="7917"/>
                        <a:pt x="260752" y="7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A4F637D8-B0B8-4D0F-B0C6-8C188351935B}"/>
                    </a:ext>
                  </a:extLst>
                </p:cNvPr>
                <p:cNvSpPr/>
                <p:nvPr/>
              </p:nvSpPr>
              <p:spPr>
                <a:xfrm>
                  <a:off x="7065516" y="3077181"/>
                  <a:ext cx="424567" cy="171786"/>
                </a:xfrm>
                <a:custGeom>
                  <a:avLst/>
                  <a:gdLst>
                    <a:gd name="connsiteX0" fmla="*/ 5209 w 424567"/>
                    <a:gd name="connsiteY0" fmla="*/ 169257 h 171786"/>
                    <a:gd name="connsiteX1" fmla="*/ 317947 w 424567"/>
                    <a:gd name="connsiteY1" fmla="*/ 982 h 171786"/>
                    <a:gd name="connsiteX2" fmla="*/ 171897 w 424567"/>
                    <a:gd name="connsiteY2" fmla="*/ 97819 h 171786"/>
                    <a:gd name="connsiteX3" fmla="*/ 317947 w 424567"/>
                    <a:gd name="connsiteY3" fmla="*/ 53369 h 171786"/>
                    <a:gd name="connsiteX4" fmla="*/ 424309 w 424567"/>
                    <a:gd name="connsiteY4" fmla="*/ 83532 h 171786"/>
                    <a:gd name="connsiteX5" fmla="*/ 287784 w 424567"/>
                    <a:gd name="connsiteY5" fmla="*/ 54957 h 171786"/>
                    <a:gd name="connsiteX6" fmla="*/ 181422 w 424567"/>
                    <a:gd name="connsiteY6" fmla="*/ 69244 h 171786"/>
                    <a:gd name="connsiteX7" fmla="*/ 125859 w 424567"/>
                    <a:gd name="connsiteY7" fmla="*/ 100994 h 171786"/>
                    <a:gd name="connsiteX8" fmla="*/ 5209 w 424567"/>
                    <a:gd name="connsiteY8" fmla="*/ 169257 h 17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567" h="171786">
                      <a:moveTo>
                        <a:pt x="5209" y="169257"/>
                      </a:moveTo>
                      <a:cubicBezTo>
                        <a:pt x="37224" y="152588"/>
                        <a:pt x="290166" y="12888"/>
                        <a:pt x="317947" y="982"/>
                      </a:cubicBezTo>
                      <a:cubicBezTo>
                        <a:pt x="345728" y="-10924"/>
                        <a:pt x="171897" y="89088"/>
                        <a:pt x="171897" y="97819"/>
                      </a:cubicBezTo>
                      <a:cubicBezTo>
                        <a:pt x="171897" y="106550"/>
                        <a:pt x="275878" y="55750"/>
                        <a:pt x="317947" y="53369"/>
                      </a:cubicBezTo>
                      <a:cubicBezTo>
                        <a:pt x="360016" y="50988"/>
                        <a:pt x="429336" y="83267"/>
                        <a:pt x="424309" y="83532"/>
                      </a:cubicBezTo>
                      <a:cubicBezTo>
                        <a:pt x="419282" y="83797"/>
                        <a:pt x="328265" y="57338"/>
                        <a:pt x="287784" y="54957"/>
                      </a:cubicBezTo>
                      <a:cubicBezTo>
                        <a:pt x="247303" y="52576"/>
                        <a:pt x="208410" y="61571"/>
                        <a:pt x="181422" y="69244"/>
                      </a:cubicBezTo>
                      <a:cubicBezTo>
                        <a:pt x="154434" y="76917"/>
                        <a:pt x="153640" y="86706"/>
                        <a:pt x="125859" y="100994"/>
                      </a:cubicBezTo>
                      <a:cubicBezTo>
                        <a:pt x="98078" y="115282"/>
                        <a:pt x="-26806" y="185926"/>
                        <a:pt x="5209" y="169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9" name="フリーフォーム: 図形 398">
                  <a:extLst>
                    <a:ext uri="{FF2B5EF4-FFF2-40B4-BE49-F238E27FC236}">
                      <a16:creationId xmlns:a16="http://schemas.microsoft.com/office/drawing/2014/main" id="{D5D2CBDA-A3EE-49F6-A5F7-D64066BA8231}"/>
                    </a:ext>
                  </a:extLst>
                </p:cNvPr>
                <p:cNvSpPr/>
                <p:nvPr/>
              </p:nvSpPr>
              <p:spPr>
                <a:xfrm>
                  <a:off x="7199213" y="3035348"/>
                  <a:ext cx="305561" cy="119717"/>
                </a:xfrm>
                <a:custGeom>
                  <a:avLst/>
                  <a:gdLst>
                    <a:gd name="connsiteX0" fmla="*/ 93762 w 305561"/>
                    <a:gd name="connsiteY0" fmla="*/ 14240 h 119717"/>
                    <a:gd name="connsiteX1" fmla="*/ 217587 w 305561"/>
                    <a:gd name="connsiteY1" fmla="*/ 1540 h 119717"/>
                    <a:gd name="connsiteX2" fmla="*/ 258862 w 305561"/>
                    <a:gd name="connsiteY2" fmla="*/ 53927 h 119717"/>
                    <a:gd name="connsiteX3" fmla="*/ 269975 w 305561"/>
                    <a:gd name="connsiteY3" fmla="*/ 112665 h 119717"/>
                    <a:gd name="connsiteX4" fmla="*/ 271562 w 305561"/>
                    <a:gd name="connsiteY4" fmla="*/ 111077 h 119717"/>
                    <a:gd name="connsiteX5" fmla="*/ 271562 w 305561"/>
                    <a:gd name="connsiteY5" fmla="*/ 44402 h 119717"/>
                    <a:gd name="connsiteX6" fmla="*/ 235050 w 305561"/>
                    <a:gd name="connsiteY6" fmla="*/ 23765 h 119717"/>
                    <a:gd name="connsiteX7" fmla="*/ 157262 w 305561"/>
                    <a:gd name="connsiteY7" fmla="*/ 25352 h 119717"/>
                    <a:gd name="connsiteX8" fmla="*/ 19150 w 305561"/>
                    <a:gd name="connsiteY8" fmla="*/ 77740 h 119717"/>
                    <a:gd name="connsiteX9" fmla="*/ 31850 w 305561"/>
                    <a:gd name="connsiteY9" fmla="*/ 71390 h 119717"/>
                    <a:gd name="connsiteX10" fmla="*/ 301725 w 305561"/>
                    <a:gd name="connsiteY10" fmla="*/ 41227 h 119717"/>
                    <a:gd name="connsiteX11" fmla="*/ 185837 w 305561"/>
                    <a:gd name="connsiteY11" fmla="*/ 17415 h 119717"/>
                    <a:gd name="connsiteX12" fmla="*/ 93762 w 305561"/>
                    <a:gd name="connsiteY12" fmla="*/ 14240 h 1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561" h="119717">
                      <a:moveTo>
                        <a:pt x="93762" y="14240"/>
                      </a:moveTo>
                      <a:cubicBezTo>
                        <a:pt x="99054" y="11594"/>
                        <a:pt x="190070" y="-5075"/>
                        <a:pt x="217587" y="1540"/>
                      </a:cubicBezTo>
                      <a:cubicBezTo>
                        <a:pt x="245104" y="8154"/>
                        <a:pt x="250131" y="35406"/>
                        <a:pt x="258862" y="53927"/>
                      </a:cubicBezTo>
                      <a:cubicBezTo>
                        <a:pt x="267593" y="72448"/>
                        <a:pt x="267858" y="103140"/>
                        <a:pt x="269975" y="112665"/>
                      </a:cubicBezTo>
                      <a:cubicBezTo>
                        <a:pt x="272092" y="122190"/>
                        <a:pt x="271298" y="122454"/>
                        <a:pt x="271562" y="111077"/>
                      </a:cubicBezTo>
                      <a:cubicBezTo>
                        <a:pt x="271826" y="99700"/>
                        <a:pt x="277647" y="58954"/>
                        <a:pt x="271562" y="44402"/>
                      </a:cubicBezTo>
                      <a:cubicBezTo>
                        <a:pt x="265477" y="29850"/>
                        <a:pt x="254100" y="26940"/>
                        <a:pt x="235050" y="23765"/>
                      </a:cubicBezTo>
                      <a:cubicBezTo>
                        <a:pt x="216000" y="20590"/>
                        <a:pt x="193245" y="16356"/>
                        <a:pt x="157262" y="25352"/>
                      </a:cubicBezTo>
                      <a:cubicBezTo>
                        <a:pt x="121279" y="34348"/>
                        <a:pt x="40052" y="70067"/>
                        <a:pt x="19150" y="77740"/>
                      </a:cubicBezTo>
                      <a:cubicBezTo>
                        <a:pt x="-1752" y="85413"/>
                        <a:pt x="-15246" y="77475"/>
                        <a:pt x="31850" y="71390"/>
                      </a:cubicBezTo>
                      <a:cubicBezTo>
                        <a:pt x="78946" y="65305"/>
                        <a:pt x="276061" y="50223"/>
                        <a:pt x="301725" y="41227"/>
                      </a:cubicBezTo>
                      <a:cubicBezTo>
                        <a:pt x="327389" y="32231"/>
                        <a:pt x="217058" y="22442"/>
                        <a:pt x="185837" y="17415"/>
                      </a:cubicBezTo>
                      <a:cubicBezTo>
                        <a:pt x="154616" y="12388"/>
                        <a:pt x="88470" y="16886"/>
                        <a:pt x="93762" y="14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648EAE7D-9BCC-4E09-9EE4-12A2947C47E8}"/>
                    </a:ext>
                  </a:extLst>
                </p:cNvPr>
                <p:cNvSpPr/>
                <p:nvPr/>
              </p:nvSpPr>
              <p:spPr>
                <a:xfrm>
                  <a:off x="7052066" y="3006370"/>
                  <a:ext cx="355650" cy="194289"/>
                </a:xfrm>
                <a:custGeom>
                  <a:avLst/>
                  <a:gdLst>
                    <a:gd name="connsiteX0" fmla="*/ 1197 w 355650"/>
                    <a:gd name="connsiteY0" fmla="*/ 194030 h 194289"/>
                    <a:gd name="connsiteX1" fmla="*/ 147247 w 355650"/>
                    <a:gd name="connsiteY1" fmla="*/ 67030 h 194289"/>
                    <a:gd name="connsiteX2" fmla="*/ 298059 w 355650"/>
                    <a:gd name="connsiteY2" fmla="*/ 3530 h 194289"/>
                    <a:gd name="connsiteX3" fmla="*/ 355209 w 355650"/>
                    <a:gd name="connsiteY3" fmla="*/ 24168 h 194289"/>
                    <a:gd name="connsiteX4" fmla="*/ 272659 w 355650"/>
                    <a:gd name="connsiteY4" fmla="*/ 1943 h 194289"/>
                    <a:gd name="connsiteX5" fmla="*/ 248847 w 355650"/>
                    <a:gd name="connsiteY5" fmla="*/ 6705 h 194289"/>
                    <a:gd name="connsiteX6" fmla="*/ 172647 w 355650"/>
                    <a:gd name="connsiteY6" fmla="*/ 51155 h 194289"/>
                    <a:gd name="connsiteX7" fmla="*/ 148834 w 355650"/>
                    <a:gd name="connsiteY7" fmla="*/ 67030 h 194289"/>
                    <a:gd name="connsiteX8" fmla="*/ 191697 w 355650"/>
                    <a:gd name="connsiteY8" fmla="*/ 43218 h 194289"/>
                    <a:gd name="connsiteX9" fmla="*/ 83747 w 355650"/>
                    <a:gd name="connsiteY9" fmla="*/ 98780 h 194289"/>
                    <a:gd name="connsiteX10" fmla="*/ 1197 w 355650"/>
                    <a:gd name="connsiteY10" fmla="*/ 194030 h 19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650" h="194289">
                      <a:moveTo>
                        <a:pt x="1197" y="194030"/>
                      </a:moveTo>
                      <a:cubicBezTo>
                        <a:pt x="11780" y="188738"/>
                        <a:pt x="97770" y="98780"/>
                        <a:pt x="147247" y="67030"/>
                      </a:cubicBezTo>
                      <a:cubicBezTo>
                        <a:pt x="196724" y="35280"/>
                        <a:pt x="263399" y="10674"/>
                        <a:pt x="298059" y="3530"/>
                      </a:cubicBezTo>
                      <a:cubicBezTo>
                        <a:pt x="332719" y="-3614"/>
                        <a:pt x="359442" y="24432"/>
                        <a:pt x="355209" y="24168"/>
                      </a:cubicBezTo>
                      <a:cubicBezTo>
                        <a:pt x="350976" y="23904"/>
                        <a:pt x="290386" y="4853"/>
                        <a:pt x="272659" y="1943"/>
                      </a:cubicBezTo>
                      <a:cubicBezTo>
                        <a:pt x="254932" y="-967"/>
                        <a:pt x="265516" y="-1497"/>
                        <a:pt x="248847" y="6705"/>
                      </a:cubicBezTo>
                      <a:cubicBezTo>
                        <a:pt x="232178" y="14907"/>
                        <a:pt x="189316" y="41101"/>
                        <a:pt x="172647" y="51155"/>
                      </a:cubicBezTo>
                      <a:cubicBezTo>
                        <a:pt x="155978" y="61209"/>
                        <a:pt x="145659" y="68353"/>
                        <a:pt x="148834" y="67030"/>
                      </a:cubicBezTo>
                      <a:cubicBezTo>
                        <a:pt x="152009" y="65707"/>
                        <a:pt x="202545" y="37926"/>
                        <a:pt x="191697" y="43218"/>
                      </a:cubicBezTo>
                      <a:cubicBezTo>
                        <a:pt x="180849" y="48510"/>
                        <a:pt x="114703" y="75497"/>
                        <a:pt x="83747" y="98780"/>
                      </a:cubicBezTo>
                      <a:cubicBezTo>
                        <a:pt x="52791" y="122063"/>
                        <a:pt x="-9386" y="199322"/>
                        <a:pt x="1197" y="1940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9CF50D24-0D92-4614-BC34-9C86E39E3898}"/>
                    </a:ext>
                  </a:extLst>
                </p:cNvPr>
                <p:cNvSpPr/>
                <p:nvPr/>
              </p:nvSpPr>
              <p:spPr>
                <a:xfrm>
                  <a:off x="6941574" y="3232150"/>
                  <a:ext cx="124409" cy="361784"/>
                </a:xfrm>
                <a:custGeom>
                  <a:avLst/>
                  <a:gdLst>
                    <a:gd name="connsiteX0" fmla="*/ 124389 w 124409"/>
                    <a:gd name="connsiteY0" fmla="*/ 0 h 361784"/>
                    <a:gd name="connsiteX1" fmla="*/ 73589 w 124409"/>
                    <a:gd name="connsiteY1" fmla="*/ 109538 h 361784"/>
                    <a:gd name="connsiteX2" fmla="*/ 98989 w 124409"/>
                    <a:gd name="connsiteY2" fmla="*/ 157163 h 361784"/>
                    <a:gd name="connsiteX3" fmla="*/ 102164 w 124409"/>
                    <a:gd name="connsiteY3" fmla="*/ 193675 h 361784"/>
                    <a:gd name="connsiteX4" fmla="*/ 56126 w 124409"/>
                    <a:gd name="connsiteY4" fmla="*/ 292100 h 361784"/>
                    <a:gd name="connsiteX5" fmla="*/ 564 w 124409"/>
                    <a:gd name="connsiteY5" fmla="*/ 360363 h 361784"/>
                    <a:gd name="connsiteX6" fmla="*/ 92639 w 124409"/>
                    <a:gd name="connsiteY6" fmla="*/ 228600 h 361784"/>
                    <a:gd name="connsiteX7" fmla="*/ 86289 w 124409"/>
                    <a:gd name="connsiteY7" fmla="*/ 141288 h 361784"/>
                    <a:gd name="connsiteX8" fmla="*/ 79939 w 124409"/>
                    <a:gd name="connsiteY8" fmla="*/ 111125 h 361784"/>
                    <a:gd name="connsiteX9" fmla="*/ 124389 w 124409"/>
                    <a:gd name="connsiteY9" fmla="*/ 0 h 36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409" h="361784">
                      <a:moveTo>
                        <a:pt x="124389" y="0"/>
                      </a:moveTo>
                      <a:cubicBezTo>
                        <a:pt x="123331" y="-265"/>
                        <a:pt x="77822" y="83344"/>
                        <a:pt x="73589" y="109538"/>
                      </a:cubicBezTo>
                      <a:cubicBezTo>
                        <a:pt x="69356" y="135732"/>
                        <a:pt x="94226" y="143140"/>
                        <a:pt x="98989" y="157163"/>
                      </a:cubicBezTo>
                      <a:cubicBezTo>
                        <a:pt x="103752" y="171186"/>
                        <a:pt x="109308" y="171185"/>
                        <a:pt x="102164" y="193675"/>
                      </a:cubicBezTo>
                      <a:cubicBezTo>
                        <a:pt x="95020" y="216165"/>
                        <a:pt x="73059" y="264319"/>
                        <a:pt x="56126" y="292100"/>
                      </a:cubicBezTo>
                      <a:cubicBezTo>
                        <a:pt x="39193" y="319881"/>
                        <a:pt x="-5521" y="370946"/>
                        <a:pt x="564" y="360363"/>
                      </a:cubicBezTo>
                      <a:cubicBezTo>
                        <a:pt x="6649" y="349780"/>
                        <a:pt x="78352" y="265112"/>
                        <a:pt x="92639" y="228600"/>
                      </a:cubicBezTo>
                      <a:cubicBezTo>
                        <a:pt x="106926" y="192088"/>
                        <a:pt x="88406" y="160867"/>
                        <a:pt x="86289" y="141288"/>
                      </a:cubicBezTo>
                      <a:cubicBezTo>
                        <a:pt x="84172" y="121709"/>
                        <a:pt x="73854" y="129117"/>
                        <a:pt x="79939" y="111125"/>
                      </a:cubicBezTo>
                      <a:cubicBezTo>
                        <a:pt x="86024" y="93133"/>
                        <a:pt x="125447" y="265"/>
                        <a:pt x="12438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B443CB14-EC19-4C84-9070-62C3D7F0A59D}"/>
                    </a:ext>
                  </a:extLst>
                </p:cNvPr>
                <p:cNvSpPr/>
                <p:nvPr/>
              </p:nvSpPr>
              <p:spPr>
                <a:xfrm>
                  <a:off x="7383418" y="3087688"/>
                  <a:ext cx="69895" cy="38915"/>
                </a:xfrm>
                <a:custGeom>
                  <a:avLst/>
                  <a:gdLst>
                    <a:gd name="connsiteX0" fmla="*/ 69895 w 69895"/>
                    <a:gd name="connsiteY0" fmla="*/ 0 h 38915"/>
                    <a:gd name="connsiteX1" fmla="*/ 45 w 69895"/>
                    <a:gd name="connsiteY1" fmla="*/ 38100 h 38915"/>
                    <a:gd name="connsiteX2" fmla="*/ 69895 w 69895"/>
                    <a:gd name="connsiteY2" fmla="*/ 0 h 38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895" h="38915">
                      <a:moveTo>
                        <a:pt x="69895" y="0"/>
                      </a:moveTo>
                      <a:cubicBezTo>
                        <a:pt x="69895" y="0"/>
                        <a:pt x="-2072" y="30692"/>
                        <a:pt x="45" y="38100"/>
                      </a:cubicBezTo>
                      <a:cubicBezTo>
                        <a:pt x="2162" y="45508"/>
                        <a:pt x="69895" y="0"/>
                        <a:pt x="6989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93186EBF-EB80-45AF-8B2E-6BB94C53F8FE}"/>
                    </a:ext>
                  </a:extLst>
                </p:cNvPr>
                <p:cNvSpPr/>
                <p:nvPr/>
              </p:nvSpPr>
              <p:spPr>
                <a:xfrm>
                  <a:off x="7464424" y="3128935"/>
                  <a:ext cx="195343" cy="357310"/>
                </a:xfrm>
                <a:custGeom>
                  <a:avLst/>
                  <a:gdLst>
                    <a:gd name="connsiteX0" fmla="*/ 1 w 195343"/>
                    <a:gd name="connsiteY0" fmla="*/ 28 h 357310"/>
                    <a:gd name="connsiteX1" fmla="*/ 58739 w 195343"/>
                    <a:gd name="connsiteY1" fmla="*/ 87340 h 357310"/>
                    <a:gd name="connsiteX2" fmla="*/ 38101 w 195343"/>
                    <a:gd name="connsiteY2" fmla="*/ 131790 h 357310"/>
                    <a:gd name="connsiteX3" fmla="*/ 114301 w 195343"/>
                    <a:gd name="connsiteY3" fmla="*/ 198465 h 357310"/>
                    <a:gd name="connsiteX4" fmla="*/ 122239 w 195343"/>
                    <a:gd name="connsiteY4" fmla="*/ 233390 h 357310"/>
                    <a:gd name="connsiteX5" fmla="*/ 195264 w 195343"/>
                    <a:gd name="connsiteY5" fmla="*/ 357215 h 357310"/>
                    <a:gd name="connsiteX6" fmla="*/ 134939 w 195343"/>
                    <a:gd name="connsiteY6" fmla="*/ 252440 h 357310"/>
                    <a:gd name="connsiteX7" fmla="*/ 63501 w 195343"/>
                    <a:gd name="connsiteY7" fmla="*/ 168303 h 357310"/>
                    <a:gd name="connsiteX8" fmla="*/ 60326 w 195343"/>
                    <a:gd name="connsiteY8" fmla="*/ 104803 h 357310"/>
                    <a:gd name="connsiteX9" fmla="*/ 57151 w 195343"/>
                    <a:gd name="connsiteY9" fmla="*/ 77815 h 357310"/>
                    <a:gd name="connsiteX10" fmla="*/ 1 w 195343"/>
                    <a:gd name="connsiteY10" fmla="*/ 28 h 357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5343" h="357310">
                      <a:moveTo>
                        <a:pt x="1" y="28"/>
                      </a:moveTo>
                      <a:cubicBezTo>
                        <a:pt x="266" y="1616"/>
                        <a:pt x="52389" y="65380"/>
                        <a:pt x="58739" y="87340"/>
                      </a:cubicBezTo>
                      <a:cubicBezTo>
                        <a:pt x="65089" y="109300"/>
                        <a:pt x="28841" y="113269"/>
                        <a:pt x="38101" y="131790"/>
                      </a:cubicBezTo>
                      <a:cubicBezTo>
                        <a:pt x="47361" y="150311"/>
                        <a:pt x="100278" y="181532"/>
                        <a:pt x="114301" y="198465"/>
                      </a:cubicBezTo>
                      <a:cubicBezTo>
                        <a:pt x="128324" y="215398"/>
                        <a:pt x="108745" y="206932"/>
                        <a:pt x="122239" y="233390"/>
                      </a:cubicBezTo>
                      <a:cubicBezTo>
                        <a:pt x="135733" y="259848"/>
                        <a:pt x="193147" y="354040"/>
                        <a:pt x="195264" y="357215"/>
                      </a:cubicBezTo>
                      <a:cubicBezTo>
                        <a:pt x="197381" y="360390"/>
                        <a:pt x="156899" y="283925"/>
                        <a:pt x="134939" y="252440"/>
                      </a:cubicBezTo>
                      <a:cubicBezTo>
                        <a:pt x="112979" y="220955"/>
                        <a:pt x="75936" y="192909"/>
                        <a:pt x="63501" y="168303"/>
                      </a:cubicBezTo>
                      <a:cubicBezTo>
                        <a:pt x="51066" y="143697"/>
                        <a:pt x="61384" y="119884"/>
                        <a:pt x="60326" y="104803"/>
                      </a:cubicBezTo>
                      <a:cubicBezTo>
                        <a:pt x="59268" y="89722"/>
                        <a:pt x="67470" y="92367"/>
                        <a:pt x="57151" y="77815"/>
                      </a:cubicBezTo>
                      <a:cubicBezTo>
                        <a:pt x="46832" y="63263"/>
                        <a:pt x="-264" y="-1560"/>
                        <a:pt x="1" y="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243705D4-51A6-4B07-BA0A-BCBA44294651}"/>
                    </a:ext>
                  </a:extLst>
                </p:cNvPr>
                <p:cNvSpPr/>
                <p:nvPr/>
              </p:nvSpPr>
              <p:spPr>
                <a:xfrm>
                  <a:off x="7066637" y="3192431"/>
                  <a:ext cx="158607" cy="468273"/>
                </a:xfrm>
                <a:custGeom>
                  <a:avLst/>
                  <a:gdLst>
                    <a:gd name="connsiteX0" fmla="*/ 158076 w 158607"/>
                    <a:gd name="connsiteY0" fmla="*/ 32 h 468273"/>
                    <a:gd name="connsiteX1" fmla="*/ 5676 w 158607"/>
                    <a:gd name="connsiteY1" fmla="*/ 77819 h 468273"/>
                    <a:gd name="connsiteX2" fmla="*/ 31076 w 158607"/>
                    <a:gd name="connsiteY2" fmla="*/ 74644 h 468273"/>
                    <a:gd name="connsiteX3" fmla="*/ 16788 w 158607"/>
                    <a:gd name="connsiteY3" fmla="*/ 109569 h 468273"/>
                    <a:gd name="connsiteX4" fmla="*/ 21551 w 158607"/>
                    <a:gd name="connsiteY4" fmla="*/ 141319 h 468273"/>
                    <a:gd name="connsiteX5" fmla="*/ 23138 w 158607"/>
                    <a:gd name="connsiteY5" fmla="*/ 173069 h 468273"/>
                    <a:gd name="connsiteX6" fmla="*/ 23138 w 158607"/>
                    <a:gd name="connsiteY6" fmla="*/ 257207 h 468273"/>
                    <a:gd name="connsiteX7" fmla="*/ 26313 w 158607"/>
                    <a:gd name="connsiteY7" fmla="*/ 463582 h 468273"/>
                    <a:gd name="connsiteX8" fmla="*/ 24726 w 158607"/>
                    <a:gd name="connsiteY8" fmla="*/ 381032 h 468273"/>
                    <a:gd name="connsiteX9" fmla="*/ 66001 w 158607"/>
                    <a:gd name="connsiteY9" fmla="*/ 150844 h 468273"/>
                    <a:gd name="connsiteX10" fmla="*/ 35838 w 158607"/>
                    <a:gd name="connsiteY10" fmla="*/ 188944 h 468273"/>
                    <a:gd name="connsiteX11" fmla="*/ 23138 w 158607"/>
                    <a:gd name="connsiteY11" fmla="*/ 90519 h 468273"/>
                    <a:gd name="connsiteX12" fmla="*/ 54888 w 158607"/>
                    <a:gd name="connsiteY12" fmla="*/ 68294 h 468273"/>
                    <a:gd name="connsiteX13" fmla="*/ 158076 w 158607"/>
                    <a:gd name="connsiteY13" fmla="*/ 32 h 46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607" h="468273">
                      <a:moveTo>
                        <a:pt x="158076" y="32"/>
                      </a:moveTo>
                      <a:cubicBezTo>
                        <a:pt x="149874" y="1620"/>
                        <a:pt x="26843" y="65384"/>
                        <a:pt x="5676" y="77819"/>
                      </a:cubicBezTo>
                      <a:cubicBezTo>
                        <a:pt x="-15491" y="90254"/>
                        <a:pt x="29224" y="69352"/>
                        <a:pt x="31076" y="74644"/>
                      </a:cubicBezTo>
                      <a:cubicBezTo>
                        <a:pt x="32928" y="79936"/>
                        <a:pt x="18375" y="98457"/>
                        <a:pt x="16788" y="109569"/>
                      </a:cubicBezTo>
                      <a:cubicBezTo>
                        <a:pt x="15201" y="120681"/>
                        <a:pt x="20493" y="130736"/>
                        <a:pt x="21551" y="141319"/>
                      </a:cubicBezTo>
                      <a:cubicBezTo>
                        <a:pt x="22609" y="151902"/>
                        <a:pt x="22873" y="153754"/>
                        <a:pt x="23138" y="173069"/>
                      </a:cubicBezTo>
                      <a:cubicBezTo>
                        <a:pt x="23402" y="192384"/>
                        <a:pt x="22609" y="208788"/>
                        <a:pt x="23138" y="257207"/>
                      </a:cubicBezTo>
                      <a:cubicBezTo>
                        <a:pt x="23667" y="305626"/>
                        <a:pt x="26048" y="442945"/>
                        <a:pt x="26313" y="463582"/>
                      </a:cubicBezTo>
                      <a:cubicBezTo>
                        <a:pt x="26578" y="484219"/>
                        <a:pt x="18111" y="433155"/>
                        <a:pt x="24726" y="381032"/>
                      </a:cubicBezTo>
                      <a:cubicBezTo>
                        <a:pt x="31341" y="328909"/>
                        <a:pt x="64149" y="182859"/>
                        <a:pt x="66001" y="150844"/>
                      </a:cubicBezTo>
                      <a:cubicBezTo>
                        <a:pt x="67853" y="118829"/>
                        <a:pt x="42982" y="198998"/>
                        <a:pt x="35838" y="188944"/>
                      </a:cubicBezTo>
                      <a:cubicBezTo>
                        <a:pt x="28694" y="178890"/>
                        <a:pt x="19963" y="110627"/>
                        <a:pt x="23138" y="90519"/>
                      </a:cubicBezTo>
                      <a:cubicBezTo>
                        <a:pt x="26313" y="70411"/>
                        <a:pt x="32663" y="81259"/>
                        <a:pt x="54888" y="68294"/>
                      </a:cubicBezTo>
                      <a:cubicBezTo>
                        <a:pt x="77113" y="55330"/>
                        <a:pt x="166278" y="-1556"/>
                        <a:pt x="158076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5" name="フリーフォーム: 図形 404">
                  <a:extLst>
                    <a:ext uri="{FF2B5EF4-FFF2-40B4-BE49-F238E27FC236}">
                      <a16:creationId xmlns:a16="http://schemas.microsoft.com/office/drawing/2014/main" id="{E2BB6C40-576E-4265-B06A-E1B79758DB63}"/>
                    </a:ext>
                  </a:extLst>
                </p:cNvPr>
                <p:cNvSpPr/>
                <p:nvPr/>
              </p:nvSpPr>
              <p:spPr>
                <a:xfrm>
                  <a:off x="7090127" y="3207440"/>
                  <a:ext cx="167239" cy="159840"/>
                </a:xfrm>
                <a:custGeom>
                  <a:avLst/>
                  <a:gdLst>
                    <a:gd name="connsiteX0" fmla="*/ 166336 w 167239"/>
                    <a:gd name="connsiteY0" fmla="*/ 898 h 159840"/>
                    <a:gd name="connsiteX1" fmla="*/ 18698 w 167239"/>
                    <a:gd name="connsiteY1" fmla="*/ 129485 h 159840"/>
                    <a:gd name="connsiteX2" fmla="*/ 1236 w 167239"/>
                    <a:gd name="connsiteY2" fmla="*/ 159648 h 159840"/>
                    <a:gd name="connsiteX3" fmla="*/ 10761 w 167239"/>
                    <a:gd name="connsiteY3" fmla="*/ 121548 h 159840"/>
                    <a:gd name="connsiteX4" fmla="*/ 25048 w 167239"/>
                    <a:gd name="connsiteY4" fmla="*/ 78685 h 159840"/>
                    <a:gd name="connsiteX5" fmla="*/ 55211 w 167239"/>
                    <a:gd name="connsiteY5" fmla="*/ 45348 h 159840"/>
                    <a:gd name="connsiteX6" fmla="*/ 26636 w 167239"/>
                    <a:gd name="connsiteY6" fmla="*/ 94560 h 159840"/>
                    <a:gd name="connsiteX7" fmla="*/ 32986 w 167239"/>
                    <a:gd name="connsiteY7" fmla="*/ 96148 h 159840"/>
                    <a:gd name="connsiteX8" fmla="*/ 79023 w 167239"/>
                    <a:gd name="connsiteY8" fmla="*/ 72335 h 159840"/>
                    <a:gd name="connsiteX9" fmla="*/ 166336 w 167239"/>
                    <a:gd name="connsiteY9" fmla="*/ 898 h 159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239" h="159840">
                      <a:moveTo>
                        <a:pt x="166336" y="898"/>
                      </a:moveTo>
                      <a:cubicBezTo>
                        <a:pt x="156282" y="10423"/>
                        <a:pt x="46215" y="103027"/>
                        <a:pt x="18698" y="129485"/>
                      </a:cubicBezTo>
                      <a:cubicBezTo>
                        <a:pt x="-8819" y="155943"/>
                        <a:pt x="2559" y="160971"/>
                        <a:pt x="1236" y="159648"/>
                      </a:cubicBezTo>
                      <a:cubicBezTo>
                        <a:pt x="-87" y="158325"/>
                        <a:pt x="6792" y="135042"/>
                        <a:pt x="10761" y="121548"/>
                      </a:cubicBezTo>
                      <a:cubicBezTo>
                        <a:pt x="14730" y="108054"/>
                        <a:pt x="17640" y="91385"/>
                        <a:pt x="25048" y="78685"/>
                      </a:cubicBezTo>
                      <a:cubicBezTo>
                        <a:pt x="32456" y="65985"/>
                        <a:pt x="54946" y="42702"/>
                        <a:pt x="55211" y="45348"/>
                      </a:cubicBezTo>
                      <a:cubicBezTo>
                        <a:pt x="55476" y="47994"/>
                        <a:pt x="30340" y="86093"/>
                        <a:pt x="26636" y="94560"/>
                      </a:cubicBezTo>
                      <a:cubicBezTo>
                        <a:pt x="22932" y="103027"/>
                        <a:pt x="24255" y="99852"/>
                        <a:pt x="32986" y="96148"/>
                      </a:cubicBezTo>
                      <a:cubicBezTo>
                        <a:pt x="41717" y="92444"/>
                        <a:pt x="58386" y="84241"/>
                        <a:pt x="79023" y="72335"/>
                      </a:cubicBezTo>
                      <a:cubicBezTo>
                        <a:pt x="99660" y="60429"/>
                        <a:pt x="176390" y="-8627"/>
                        <a:pt x="166336" y="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59A3A64F-FB9C-45FF-8B05-723D1E47EB15}"/>
                    </a:ext>
                  </a:extLst>
                </p:cNvPr>
                <p:cNvSpPr/>
                <p:nvPr/>
              </p:nvSpPr>
              <p:spPr>
                <a:xfrm>
                  <a:off x="7205663" y="3174731"/>
                  <a:ext cx="302685" cy="176503"/>
                </a:xfrm>
                <a:custGeom>
                  <a:avLst/>
                  <a:gdLst>
                    <a:gd name="connsiteX0" fmla="*/ 69850 w 302685"/>
                    <a:gd name="connsiteY0" fmla="*/ 24082 h 176503"/>
                    <a:gd name="connsiteX1" fmla="*/ 233362 w 302685"/>
                    <a:gd name="connsiteY1" fmla="*/ 9794 h 176503"/>
                    <a:gd name="connsiteX2" fmla="*/ 295275 w 302685"/>
                    <a:gd name="connsiteY2" fmla="*/ 3444 h 176503"/>
                    <a:gd name="connsiteX3" fmla="*/ 255587 w 302685"/>
                    <a:gd name="connsiteY3" fmla="*/ 16144 h 176503"/>
                    <a:gd name="connsiteX4" fmla="*/ 233362 w 302685"/>
                    <a:gd name="connsiteY4" fmla="*/ 46307 h 176503"/>
                    <a:gd name="connsiteX5" fmla="*/ 177800 w 302685"/>
                    <a:gd name="connsiteY5" fmla="*/ 81232 h 176503"/>
                    <a:gd name="connsiteX6" fmla="*/ 0 w 302685"/>
                    <a:gd name="connsiteY6" fmla="*/ 176482 h 176503"/>
                    <a:gd name="connsiteX7" fmla="*/ 179387 w 302685"/>
                    <a:gd name="connsiteY7" fmla="*/ 90757 h 176503"/>
                    <a:gd name="connsiteX8" fmla="*/ 301625 w 302685"/>
                    <a:gd name="connsiteY8" fmla="*/ 28844 h 176503"/>
                    <a:gd name="connsiteX9" fmla="*/ 239712 w 302685"/>
                    <a:gd name="connsiteY9" fmla="*/ 43132 h 176503"/>
                    <a:gd name="connsiteX10" fmla="*/ 257175 w 302685"/>
                    <a:gd name="connsiteY10" fmla="*/ 16144 h 176503"/>
                    <a:gd name="connsiteX11" fmla="*/ 207962 w 302685"/>
                    <a:gd name="connsiteY11" fmla="*/ 269 h 176503"/>
                    <a:gd name="connsiteX12" fmla="*/ 166687 w 302685"/>
                    <a:gd name="connsiteY12" fmla="*/ 28844 h 176503"/>
                    <a:gd name="connsiteX13" fmla="*/ 165100 w 302685"/>
                    <a:gd name="connsiteY13" fmla="*/ 30432 h 176503"/>
                    <a:gd name="connsiteX14" fmla="*/ 69850 w 302685"/>
                    <a:gd name="connsiteY14" fmla="*/ 24082 h 176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2685" h="176503">
                      <a:moveTo>
                        <a:pt x="69850" y="24082"/>
                      </a:moveTo>
                      <a:cubicBezTo>
                        <a:pt x="81227" y="20642"/>
                        <a:pt x="195791" y="13234"/>
                        <a:pt x="233362" y="9794"/>
                      </a:cubicBezTo>
                      <a:cubicBezTo>
                        <a:pt x="270933" y="6354"/>
                        <a:pt x="291571" y="2386"/>
                        <a:pt x="295275" y="3444"/>
                      </a:cubicBezTo>
                      <a:cubicBezTo>
                        <a:pt x="298979" y="4502"/>
                        <a:pt x="265906" y="9000"/>
                        <a:pt x="255587" y="16144"/>
                      </a:cubicBezTo>
                      <a:cubicBezTo>
                        <a:pt x="245268" y="23288"/>
                        <a:pt x="246326" y="35459"/>
                        <a:pt x="233362" y="46307"/>
                      </a:cubicBezTo>
                      <a:cubicBezTo>
                        <a:pt x="220398" y="57155"/>
                        <a:pt x="216694" y="59536"/>
                        <a:pt x="177800" y="81232"/>
                      </a:cubicBezTo>
                      <a:cubicBezTo>
                        <a:pt x="138906" y="102928"/>
                        <a:pt x="-264" y="174895"/>
                        <a:pt x="0" y="176482"/>
                      </a:cubicBezTo>
                      <a:cubicBezTo>
                        <a:pt x="264" y="178069"/>
                        <a:pt x="179387" y="90757"/>
                        <a:pt x="179387" y="90757"/>
                      </a:cubicBezTo>
                      <a:cubicBezTo>
                        <a:pt x="229658" y="66151"/>
                        <a:pt x="291571" y="36781"/>
                        <a:pt x="301625" y="28844"/>
                      </a:cubicBezTo>
                      <a:cubicBezTo>
                        <a:pt x="311679" y="20907"/>
                        <a:pt x="247120" y="45249"/>
                        <a:pt x="239712" y="43132"/>
                      </a:cubicBezTo>
                      <a:cubicBezTo>
                        <a:pt x="232304" y="41015"/>
                        <a:pt x="262467" y="23288"/>
                        <a:pt x="257175" y="16144"/>
                      </a:cubicBezTo>
                      <a:cubicBezTo>
                        <a:pt x="251883" y="9000"/>
                        <a:pt x="223043" y="-1848"/>
                        <a:pt x="207962" y="269"/>
                      </a:cubicBezTo>
                      <a:cubicBezTo>
                        <a:pt x="192881" y="2386"/>
                        <a:pt x="166687" y="28844"/>
                        <a:pt x="166687" y="28844"/>
                      </a:cubicBezTo>
                      <a:cubicBezTo>
                        <a:pt x="159543" y="33871"/>
                        <a:pt x="176212" y="31226"/>
                        <a:pt x="165100" y="30432"/>
                      </a:cubicBezTo>
                      <a:cubicBezTo>
                        <a:pt x="153988" y="29638"/>
                        <a:pt x="58473" y="27522"/>
                        <a:pt x="69850" y="24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D45635B6-96B9-4929-9A37-DE011AD1ACB4}"/>
                    </a:ext>
                  </a:extLst>
                </p:cNvPr>
                <p:cNvSpPr/>
                <p:nvPr/>
              </p:nvSpPr>
              <p:spPr>
                <a:xfrm>
                  <a:off x="7100952" y="3394000"/>
                  <a:ext cx="215823" cy="248822"/>
                </a:xfrm>
                <a:custGeom>
                  <a:avLst/>
                  <a:gdLst>
                    <a:gd name="connsiteX0" fmla="*/ 47561 w 215823"/>
                    <a:gd name="connsiteY0" fmla="*/ 75 h 248822"/>
                    <a:gd name="connsiteX1" fmla="*/ 25336 w 215823"/>
                    <a:gd name="connsiteY1" fmla="*/ 106438 h 248822"/>
                    <a:gd name="connsiteX2" fmla="*/ 23748 w 215823"/>
                    <a:gd name="connsiteY2" fmla="*/ 165175 h 248822"/>
                    <a:gd name="connsiteX3" fmla="*/ 14223 w 215823"/>
                    <a:gd name="connsiteY3" fmla="*/ 247725 h 248822"/>
                    <a:gd name="connsiteX4" fmla="*/ 42798 w 215823"/>
                    <a:gd name="connsiteY4" fmla="*/ 209625 h 248822"/>
                    <a:gd name="connsiteX5" fmla="*/ 95186 w 215823"/>
                    <a:gd name="connsiteY5" fmla="*/ 166763 h 248822"/>
                    <a:gd name="connsiteX6" fmla="*/ 182498 w 215823"/>
                    <a:gd name="connsiteY6" fmla="*/ 138188 h 248822"/>
                    <a:gd name="connsiteX7" fmla="*/ 206311 w 215823"/>
                    <a:gd name="connsiteY7" fmla="*/ 144538 h 248822"/>
                    <a:gd name="connsiteX8" fmla="*/ 134873 w 215823"/>
                    <a:gd name="connsiteY8" fmla="*/ 187400 h 248822"/>
                    <a:gd name="connsiteX9" fmla="*/ 107886 w 215823"/>
                    <a:gd name="connsiteY9" fmla="*/ 212800 h 248822"/>
                    <a:gd name="connsiteX10" fmla="*/ 214248 w 215823"/>
                    <a:gd name="connsiteY10" fmla="*/ 135013 h 248822"/>
                    <a:gd name="connsiteX11" fmla="*/ 12636 w 215823"/>
                    <a:gd name="connsiteY11" fmla="*/ 217563 h 248822"/>
                    <a:gd name="connsiteX12" fmla="*/ 20573 w 215823"/>
                    <a:gd name="connsiteY12" fmla="*/ 168350 h 248822"/>
                    <a:gd name="connsiteX13" fmla="*/ 15811 w 215823"/>
                    <a:gd name="connsiteY13" fmla="*/ 123900 h 248822"/>
                    <a:gd name="connsiteX14" fmla="*/ 47561 w 215823"/>
                    <a:gd name="connsiteY14" fmla="*/ 75 h 24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823" h="248822">
                      <a:moveTo>
                        <a:pt x="47561" y="75"/>
                      </a:moveTo>
                      <a:cubicBezTo>
                        <a:pt x="49148" y="-2835"/>
                        <a:pt x="29305" y="78921"/>
                        <a:pt x="25336" y="106438"/>
                      </a:cubicBezTo>
                      <a:cubicBezTo>
                        <a:pt x="21367" y="133955"/>
                        <a:pt x="25600" y="141627"/>
                        <a:pt x="23748" y="165175"/>
                      </a:cubicBezTo>
                      <a:cubicBezTo>
                        <a:pt x="21896" y="188723"/>
                        <a:pt x="11048" y="240317"/>
                        <a:pt x="14223" y="247725"/>
                      </a:cubicBezTo>
                      <a:cubicBezTo>
                        <a:pt x="17398" y="255133"/>
                        <a:pt x="29304" y="223119"/>
                        <a:pt x="42798" y="209625"/>
                      </a:cubicBezTo>
                      <a:cubicBezTo>
                        <a:pt x="56292" y="196131"/>
                        <a:pt x="71903" y="178669"/>
                        <a:pt x="95186" y="166763"/>
                      </a:cubicBezTo>
                      <a:cubicBezTo>
                        <a:pt x="118469" y="154857"/>
                        <a:pt x="163977" y="141892"/>
                        <a:pt x="182498" y="138188"/>
                      </a:cubicBezTo>
                      <a:cubicBezTo>
                        <a:pt x="201019" y="134484"/>
                        <a:pt x="214248" y="136336"/>
                        <a:pt x="206311" y="144538"/>
                      </a:cubicBezTo>
                      <a:cubicBezTo>
                        <a:pt x="198374" y="152740"/>
                        <a:pt x="151277" y="176023"/>
                        <a:pt x="134873" y="187400"/>
                      </a:cubicBezTo>
                      <a:cubicBezTo>
                        <a:pt x="118469" y="198777"/>
                        <a:pt x="94657" y="221531"/>
                        <a:pt x="107886" y="212800"/>
                      </a:cubicBezTo>
                      <a:cubicBezTo>
                        <a:pt x="121115" y="204069"/>
                        <a:pt x="230123" y="134219"/>
                        <a:pt x="214248" y="135013"/>
                      </a:cubicBezTo>
                      <a:cubicBezTo>
                        <a:pt x="198373" y="135807"/>
                        <a:pt x="44915" y="212007"/>
                        <a:pt x="12636" y="217563"/>
                      </a:cubicBezTo>
                      <a:cubicBezTo>
                        <a:pt x="-19643" y="223119"/>
                        <a:pt x="20044" y="183961"/>
                        <a:pt x="20573" y="168350"/>
                      </a:cubicBezTo>
                      <a:cubicBezTo>
                        <a:pt x="21102" y="152740"/>
                        <a:pt x="13165" y="148242"/>
                        <a:pt x="15811" y="123900"/>
                      </a:cubicBezTo>
                      <a:cubicBezTo>
                        <a:pt x="18457" y="99558"/>
                        <a:pt x="45974" y="2985"/>
                        <a:pt x="4756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フリーフォーム: 図形 407">
                  <a:extLst>
                    <a:ext uri="{FF2B5EF4-FFF2-40B4-BE49-F238E27FC236}">
                      <a16:creationId xmlns:a16="http://schemas.microsoft.com/office/drawing/2014/main" id="{DB8AF9DC-FA77-41AF-B30F-F543E7578BA4}"/>
                    </a:ext>
                  </a:extLst>
                </p:cNvPr>
                <p:cNvSpPr/>
                <p:nvPr/>
              </p:nvSpPr>
              <p:spPr>
                <a:xfrm>
                  <a:off x="7126646" y="3347917"/>
                  <a:ext cx="415568" cy="246450"/>
                </a:xfrm>
                <a:custGeom>
                  <a:avLst/>
                  <a:gdLst>
                    <a:gd name="connsiteX0" fmla="*/ 42504 w 415568"/>
                    <a:gd name="connsiteY0" fmla="*/ 121 h 246450"/>
                    <a:gd name="connsiteX1" fmla="*/ 37742 w 415568"/>
                    <a:gd name="connsiteY1" fmla="*/ 108071 h 246450"/>
                    <a:gd name="connsiteX2" fmla="*/ 25042 w 415568"/>
                    <a:gd name="connsiteY2" fmla="*/ 179508 h 246450"/>
                    <a:gd name="connsiteX3" fmla="*/ 4404 w 415568"/>
                    <a:gd name="connsiteY3" fmla="*/ 246183 h 246450"/>
                    <a:gd name="connsiteX4" fmla="*/ 52029 w 415568"/>
                    <a:gd name="connsiteY4" fmla="*/ 201733 h 246450"/>
                    <a:gd name="connsiteX5" fmla="*/ 88542 w 415568"/>
                    <a:gd name="connsiteY5" fmla="*/ 171571 h 246450"/>
                    <a:gd name="connsiteX6" fmla="*/ 204429 w 415568"/>
                    <a:gd name="connsiteY6" fmla="*/ 136646 h 246450"/>
                    <a:gd name="connsiteX7" fmla="*/ 415567 w 415568"/>
                    <a:gd name="connsiteY7" fmla="*/ 87433 h 246450"/>
                    <a:gd name="connsiteX8" fmla="*/ 207604 w 415568"/>
                    <a:gd name="connsiteY8" fmla="*/ 128708 h 246450"/>
                    <a:gd name="connsiteX9" fmla="*/ 63142 w 415568"/>
                    <a:gd name="connsiteY9" fmla="*/ 190621 h 246450"/>
                    <a:gd name="connsiteX10" fmla="*/ 1229 w 415568"/>
                    <a:gd name="connsiteY10" fmla="*/ 228721 h 246450"/>
                    <a:gd name="connsiteX11" fmla="*/ 21867 w 415568"/>
                    <a:gd name="connsiteY11" fmla="*/ 171571 h 246450"/>
                    <a:gd name="connsiteX12" fmla="*/ 21867 w 415568"/>
                    <a:gd name="connsiteY12" fmla="*/ 130296 h 246450"/>
                    <a:gd name="connsiteX13" fmla="*/ 42504 w 415568"/>
                    <a:gd name="connsiteY13" fmla="*/ 121 h 246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5568" h="246450">
                      <a:moveTo>
                        <a:pt x="42504" y="121"/>
                      </a:moveTo>
                      <a:cubicBezTo>
                        <a:pt x="45150" y="-3583"/>
                        <a:pt x="40652" y="78173"/>
                        <a:pt x="37742" y="108071"/>
                      </a:cubicBezTo>
                      <a:cubicBezTo>
                        <a:pt x="34832" y="137969"/>
                        <a:pt x="30598" y="156489"/>
                        <a:pt x="25042" y="179508"/>
                      </a:cubicBezTo>
                      <a:cubicBezTo>
                        <a:pt x="19486" y="202527"/>
                        <a:pt x="-94" y="242479"/>
                        <a:pt x="4404" y="246183"/>
                      </a:cubicBezTo>
                      <a:cubicBezTo>
                        <a:pt x="8902" y="249887"/>
                        <a:pt x="38006" y="214168"/>
                        <a:pt x="52029" y="201733"/>
                      </a:cubicBezTo>
                      <a:cubicBezTo>
                        <a:pt x="66052" y="189298"/>
                        <a:pt x="63142" y="182419"/>
                        <a:pt x="88542" y="171571"/>
                      </a:cubicBezTo>
                      <a:cubicBezTo>
                        <a:pt x="113942" y="160723"/>
                        <a:pt x="149925" y="150669"/>
                        <a:pt x="204429" y="136646"/>
                      </a:cubicBezTo>
                      <a:cubicBezTo>
                        <a:pt x="258933" y="122623"/>
                        <a:pt x="415038" y="88756"/>
                        <a:pt x="415567" y="87433"/>
                      </a:cubicBezTo>
                      <a:cubicBezTo>
                        <a:pt x="416096" y="86110"/>
                        <a:pt x="266341" y="111510"/>
                        <a:pt x="207604" y="128708"/>
                      </a:cubicBezTo>
                      <a:cubicBezTo>
                        <a:pt x="148867" y="145906"/>
                        <a:pt x="97538" y="173952"/>
                        <a:pt x="63142" y="190621"/>
                      </a:cubicBezTo>
                      <a:cubicBezTo>
                        <a:pt x="28746" y="207290"/>
                        <a:pt x="8108" y="231896"/>
                        <a:pt x="1229" y="228721"/>
                      </a:cubicBezTo>
                      <a:cubicBezTo>
                        <a:pt x="-5650" y="225546"/>
                        <a:pt x="18427" y="187975"/>
                        <a:pt x="21867" y="171571"/>
                      </a:cubicBezTo>
                      <a:cubicBezTo>
                        <a:pt x="25307" y="155167"/>
                        <a:pt x="19750" y="156754"/>
                        <a:pt x="21867" y="130296"/>
                      </a:cubicBezTo>
                      <a:cubicBezTo>
                        <a:pt x="23984" y="103838"/>
                        <a:pt x="39858" y="3825"/>
                        <a:pt x="42504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フリーフォーム: 図形 408">
                  <a:extLst>
                    <a:ext uri="{FF2B5EF4-FFF2-40B4-BE49-F238E27FC236}">
                      <a16:creationId xmlns:a16="http://schemas.microsoft.com/office/drawing/2014/main" id="{7D8F1A58-C104-4CB9-A469-96B25F0E3930}"/>
                    </a:ext>
                  </a:extLst>
                </p:cNvPr>
                <p:cNvSpPr/>
                <p:nvPr/>
              </p:nvSpPr>
              <p:spPr>
                <a:xfrm>
                  <a:off x="7150044" y="3290886"/>
                  <a:ext cx="380371" cy="228620"/>
                </a:xfrm>
                <a:custGeom>
                  <a:avLst/>
                  <a:gdLst>
                    <a:gd name="connsiteX0" fmla="*/ 56 w 380371"/>
                    <a:gd name="connsiteY0" fmla="*/ 228602 h 228620"/>
                    <a:gd name="connsiteX1" fmla="*/ 144519 w 380371"/>
                    <a:gd name="connsiteY1" fmla="*/ 128589 h 228620"/>
                    <a:gd name="connsiteX2" fmla="*/ 336606 w 380371"/>
                    <a:gd name="connsiteY2" fmla="*/ 44452 h 228620"/>
                    <a:gd name="connsiteX3" fmla="*/ 377881 w 380371"/>
                    <a:gd name="connsiteY3" fmla="*/ 2 h 228620"/>
                    <a:gd name="connsiteX4" fmla="*/ 288981 w 380371"/>
                    <a:gd name="connsiteY4" fmla="*/ 46039 h 228620"/>
                    <a:gd name="connsiteX5" fmla="*/ 160394 w 380371"/>
                    <a:gd name="connsiteY5" fmla="*/ 120652 h 228620"/>
                    <a:gd name="connsiteX6" fmla="*/ 56 w 380371"/>
                    <a:gd name="connsiteY6" fmla="*/ 228602 h 22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71" h="228620">
                      <a:moveTo>
                        <a:pt x="56" y="228602"/>
                      </a:moveTo>
                      <a:cubicBezTo>
                        <a:pt x="-2590" y="229925"/>
                        <a:pt x="88427" y="159281"/>
                        <a:pt x="144519" y="128589"/>
                      </a:cubicBezTo>
                      <a:cubicBezTo>
                        <a:pt x="200611" y="97897"/>
                        <a:pt x="297712" y="65883"/>
                        <a:pt x="336606" y="44452"/>
                      </a:cubicBezTo>
                      <a:cubicBezTo>
                        <a:pt x="375500" y="23021"/>
                        <a:pt x="385818" y="-262"/>
                        <a:pt x="377881" y="2"/>
                      </a:cubicBezTo>
                      <a:cubicBezTo>
                        <a:pt x="369944" y="266"/>
                        <a:pt x="325229" y="25931"/>
                        <a:pt x="288981" y="46039"/>
                      </a:cubicBezTo>
                      <a:cubicBezTo>
                        <a:pt x="252733" y="66147"/>
                        <a:pt x="206431" y="91283"/>
                        <a:pt x="160394" y="120652"/>
                      </a:cubicBezTo>
                      <a:cubicBezTo>
                        <a:pt x="114357" y="150021"/>
                        <a:pt x="2702" y="227279"/>
                        <a:pt x="56" y="2286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680EF288-3F11-4A6E-AC45-705650CDDEFF}"/>
                    </a:ext>
                  </a:extLst>
                </p:cNvPr>
                <p:cNvSpPr/>
                <p:nvPr/>
              </p:nvSpPr>
              <p:spPr>
                <a:xfrm>
                  <a:off x="7158035" y="3323101"/>
                  <a:ext cx="288019" cy="148945"/>
                </a:xfrm>
                <a:custGeom>
                  <a:avLst/>
                  <a:gdLst>
                    <a:gd name="connsiteX0" fmla="*/ 285753 w 288019"/>
                    <a:gd name="connsiteY0" fmla="*/ 1124 h 148945"/>
                    <a:gd name="connsiteX1" fmla="*/ 66678 w 288019"/>
                    <a:gd name="connsiteY1" fmla="*/ 94787 h 148945"/>
                    <a:gd name="connsiteX2" fmla="*/ 3 w 288019"/>
                    <a:gd name="connsiteY2" fmla="*/ 148762 h 148945"/>
                    <a:gd name="connsiteX3" fmla="*/ 63503 w 288019"/>
                    <a:gd name="connsiteY3" fmla="*/ 77324 h 148945"/>
                    <a:gd name="connsiteX4" fmla="*/ 65090 w 288019"/>
                    <a:gd name="connsiteY4" fmla="*/ 59862 h 148945"/>
                    <a:gd name="connsiteX5" fmla="*/ 20640 w 288019"/>
                    <a:gd name="connsiteY5" fmla="*/ 80499 h 148945"/>
                    <a:gd name="connsiteX6" fmla="*/ 20640 w 288019"/>
                    <a:gd name="connsiteY6" fmla="*/ 80499 h 148945"/>
                    <a:gd name="connsiteX7" fmla="*/ 95253 w 288019"/>
                    <a:gd name="connsiteY7" fmla="*/ 55099 h 148945"/>
                    <a:gd name="connsiteX8" fmla="*/ 93665 w 288019"/>
                    <a:gd name="connsiteY8" fmla="*/ 70974 h 148945"/>
                    <a:gd name="connsiteX9" fmla="*/ 177803 w 288019"/>
                    <a:gd name="connsiteY9" fmla="*/ 43987 h 148945"/>
                    <a:gd name="connsiteX10" fmla="*/ 285753 w 288019"/>
                    <a:gd name="connsiteY10" fmla="*/ 1124 h 14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8019" h="148945">
                      <a:moveTo>
                        <a:pt x="285753" y="1124"/>
                      </a:moveTo>
                      <a:cubicBezTo>
                        <a:pt x="267232" y="9591"/>
                        <a:pt x="114303" y="70181"/>
                        <a:pt x="66678" y="94787"/>
                      </a:cubicBezTo>
                      <a:cubicBezTo>
                        <a:pt x="19053" y="119393"/>
                        <a:pt x="532" y="151673"/>
                        <a:pt x="3" y="148762"/>
                      </a:cubicBezTo>
                      <a:cubicBezTo>
                        <a:pt x="-526" y="145852"/>
                        <a:pt x="52655" y="92141"/>
                        <a:pt x="63503" y="77324"/>
                      </a:cubicBezTo>
                      <a:cubicBezTo>
                        <a:pt x="74351" y="62507"/>
                        <a:pt x="72234" y="59333"/>
                        <a:pt x="65090" y="59862"/>
                      </a:cubicBezTo>
                      <a:cubicBezTo>
                        <a:pt x="57946" y="60391"/>
                        <a:pt x="28048" y="77060"/>
                        <a:pt x="20640" y="80499"/>
                      </a:cubicBezTo>
                      <a:lnTo>
                        <a:pt x="20640" y="80499"/>
                      </a:lnTo>
                      <a:cubicBezTo>
                        <a:pt x="33075" y="76266"/>
                        <a:pt x="83082" y="56686"/>
                        <a:pt x="95253" y="55099"/>
                      </a:cubicBezTo>
                      <a:cubicBezTo>
                        <a:pt x="107424" y="53512"/>
                        <a:pt x="79907" y="72826"/>
                        <a:pt x="93665" y="70974"/>
                      </a:cubicBezTo>
                      <a:cubicBezTo>
                        <a:pt x="107423" y="69122"/>
                        <a:pt x="151609" y="53512"/>
                        <a:pt x="177803" y="43987"/>
                      </a:cubicBezTo>
                      <a:cubicBezTo>
                        <a:pt x="203997" y="34462"/>
                        <a:pt x="304274" y="-7343"/>
                        <a:pt x="285753" y="1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5EAB9738-22A1-41B9-BC6C-331C6C7F0541}"/>
                    </a:ext>
                  </a:extLst>
                </p:cNvPr>
                <p:cNvSpPr/>
                <p:nvPr/>
              </p:nvSpPr>
              <p:spPr>
                <a:xfrm>
                  <a:off x="7006915" y="3310875"/>
                  <a:ext cx="159175" cy="417940"/>
                </a:xfrm>
                <a:custGeom>
                  <a:avLst/>
                  <a:gdLst>
                    <a:gd name="connsiteX0" fmla="*/ 81273 w 159175"/>
                    <a:gd name="connsiteY0" fmla="*/ 84788 h 417940"/>
                    <a:gd name="connsiteX1" fmla="*/ 73335 w 159175"/>
                    <a:gd name="connsiteY1" fmla="*/ 178450 h 417940"/>
                    <a:gd name="connsiteX2" fmla="*/ 51110 w 159175"/>
                    <a:gd name="connsiteY2" fmla="*/ 143525 h 417940"/>
                    <a:gd name="connsiteX3" fmla="*/ 63810 w 159175"/>
                    <a:gd name="connsiteY3" fmla="*/ 194325 h 417940"/>
                    <a:gd name="connsiteX4" fmla="*/ 62223 w 159175"/>
                    <a:gd name="connsiteY4" fmla="*/ 241950 h 417940"/>
                    <a:gd name="connsiteX5" fmla="*/ 54285 w 159175"/>
                    <a:gd name="connsiteY5" fmla="*/ 229250 h 417940"/>
                    <a:gd name="connsiteX6" fmla="*/ 55873 w 159175"/>
                    <a:gd name="connsiteY6" fmla="*/ 291163 h 417940"/>
                    <a:gd name="connsiteX7" fmla="*/ 35235 w 159175"/>
                    <a:gd name="connsiteY7" fmla="*/ 295925 h 417940"/>
                    <a:gd name="connsiteX8" fmla="*/ 81273 w 159175"/>
                    <a:gd name="connsiteY8" fmla="*/ 351488 h 417940"/>
                    <a:gd name="connsiteX9" fmla="*/ 43173 w 159175"/>
                    <a:gd name="connsiteY9" fmla="*/ 332438 h 417940"/>
                    <a:gd name="connsiteX10" fmla="*/ 310 w 159175"/>
                    <a:gd name="connsiteY10" fmla="*/ 308625 h 417940"/>
                    <a:gd name="connsiteX11" fmla="*/ 25710 w 159175"/>
                    <a:gd name="connsiteY11" fmla="*/ 386413 h 417940"/>
                    <a:gd name="connsiteX12" fmla="*/ 60635 w 159175"/>
                    <a:gd name="connsiteY12" fmla="*/ 376888 h 417940"/>
                    <a:gd name="connsiteX13" fmla="*/ 89210 w 159175"/>
                    <a:gd name="connsiteY13" fmla="*/ 368950 h 417940"/>
                    <a:gd name="connsiteX14" fmla="*/ 106673 w 159175"/>
                    <a:gd name="connsiteY14" fmla="*/ 416575 h 417940"/>
                    <a:gd name="connsiteX15" fmla="*/ 159060 w 159175"/>
                    <a:gd name="connsiteY15" fmla="*/ 307038 h 417940"/>
                    <a:gd name="connsiteX16" fmla="*/ 90798 w 159175"/>
                    <a:gd name="connsiteY16" fmla="*/ 340375 h 417940"/>
                    <a:gd name="connsiteX17" fmla="*/ 100323 w 159175"/>
                    <a:gd name="connsiteY17" fmla="*/ 246713 h 417940"/>
                    <a:gd name="connsiteX18" fmla="*/ 108260 w 159175"/>
                    <a:gd name="connsiteY18" fmla="*/ 153050 h 417940"/>
                    <a:gd name="connsiteX19" fmla="*/ 87623 w 159175"/>
                    <a:gd name="connsiteY19" fmla="*/ 650 h 417940"/>
                    <a:gd name="connsiteX20" fmla="*/ 81273 w 159175"/>
                    <a:gd name="connsiteY20" fmla="*/ 84788 h 41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9175" h="417940">
                      <a:moveTo>
                        <a:pt x="81273" y="84788"/>
                      </a:moveTo>
                      <a:cubicBezTo>
                        <a:pt x="78892" y="114421"/>
                        <a:pt x="78362" y="168661"/>
                        <a:pt x="73335" y="178450"/>
                      </a:cubicBezTo>
                      <a:cubicBezTo>
                        <a:pt x="68308" y="188240"/>
                        <a:pt x="52697" y="140879"/>
                        <a:pt x="51110" y="143525"/>
                      </a:cubicBezTo>
                      <a:cubicBezTo>
                        <a:pt x="49522" y="146171"/>
                        <a:pt x="61958" y="177921"/>
                        <a:pt x="63810" y="194325"/>
                      </a:cubicBezTo>
                      <a:cubicBezTo>
                        <a:pt x="65662" y="210729"/>
                        <a:pt x="63810" y="236129"/>
                        <a:pt x="62223" y="241950"/>
                      </a:cubicBezTo>
                      <a:cubicBezTo>
                        <a:pt x="60635" y="247771"/>
                        <a:pt x="55343" y="221048"/>
                        <a:pt x="54285" y="229250"/>
                      </a:cubicBezTo>
                      <a:cubicBezTo>
                        <a:pt x="53227" y="237452"/>
                        <a:pt x="59048" y="280050"/>
                        <a:pt x="55873" y="291163"/>
                      </a:cubicBezTo>
                      <a:cubicBezTo>
                        <a:pt x="52698" y="302276"/>
                        <a:pt x="31002" y="285871"/>
                        <a:pt x="35235" y="295925"/>
                      </a:cubicBezTo>
                      <a:cubicBezTo>
                        <a:pt x="39468" y="305979"/>
                        <a:pt x="79950" y="345403"/>
                        <a:pt x="81273" y="351488"/>
                      </a:cubicBezTo>
                      <a:cubicBezTo>
                        <a:pt x="82596" y="357573"/>
                        <a:pt x="56667" y="339582"/>
                        <a:pt x="43173" y="332438"/>
                      </a:cubicBezTo>
                      <a:cubicBezTo>
                        <a:pt x="29679" y="325294"/>
                        <a:pt x="3220" y="299629"/>
                        <a:pt x="310" y="308625"/>
                      </a:cubicBezTo>
                      <a:cubicBezTo>
                        <a:pt x="-2600" y="317621"/>
                        <a:pt x="15656" y="375036"/>
                        <a:pt x="25710" y="386413"/>
                      </a:cubicBezTo>
                      <a:cubicBezTo>
                        <a:pt x="35764" y="397790"/>
                        <a:pt x="50052" y="379798"/>
                        <a:pt x="60635" y="376888"/>
                      </a:cubicBezTo>
                      <a:cubicBezTo>
                        <a:pt x="71218" y="373978"/>
                        <a:pt x="81537" y="362336"/>
                        <a:pt x="89210" y="368950"/>
                      </a:cubicBezTo>
                      <a:cubicBezTo>
                        <a:pt x="96883" y="375565"/>
                        <a:pt x="95031" y="426894"/>
                        <a:pt x="106673" y="416575"/>
                      </a:cubicBezTo>
                      <a:cubicBezTo>
                        <a:pt x="118315" y="406256"/>
                        <a:pt x="161706" y="319738"/>
                        <a:pt x="159060" y="307038"/>
                      </a:cubicBezTo>
                      <a:cubicBezTo>
                        <a:pt x="156414" y="294338"/>
                        <a:pt x="100588" y="350429"/>
                        <a:pt x="90798" y="340375"/>
                      </a:cubicBezTo>
                      <a:cubicBezTo>
                        <a:pt x="81008" y="330321"/>
                        <a:pt x="97413" y="277934"/>
                        <a:pt x="100323" y="246713"/>
                      </a:cubicBezTo>
                      <a:cubicBezTo>
                        <a:pt x="103233" y="215492"/>
                        <a:pt x="110377" y="194060"/>
                        <a:pt x="108260" y="153050"/>
                      </a:cubicBezTo>
                      <a:cubicBezTo>
                        <a:pt x="106143" y="112040"/>
                        <a:pt x="91856" y="8323"/>
                        <a:pt x="87623" y="650"/>
                      </a:cubicBezTo>
                      <a:cubicBezTo>
                        <a:pt x="83390" y="-7023"/>
                        <a:pt x="83654" y="55155"/>
                        <a:pt x="81273" y="847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8385F6E1-8DEE-4846-B3E1-C064AD9C32F4}"/>
                    </a:ext>
                  </a:extLst>
                </p:cNvPr>
                <p:cNvSpPr/>
                <p:nvPr/>
              </p:nvSpPr>
              <p:spPr>
                <a:xfrm>
                  <a:off x="7007224" y="3549645"/>
                  <a:ext cx="281198" cy="194554"/>
                </a:xfrm>
                <a:custGeom>
                  <a:avLst/>
                  <a:gdLst>
                    <a:gd name="connsiteX0" fmla="*/ 280989 w 281198"/>
                    <a:gd name="connsiteY0" fmla="*/ 5 h 194554"/>
                    <a:gd name="connsiteX1" fmla="*/ 196851 w 281198"/>
                    <a:gd name="connsiteY1" fmla="*/ 50805 h 194554"/>
                    <a:gd name="connsiteX2" fmla="*/ 214314 w 281198"/>
                    <a:gd name="connsiteY2" fmla="*/ 90493 h 194554"/>
                    <a:gd name="connsiteX3" fmla="*/ 266701 w 281198"/>
                    <a:gd name="connsiteY3" fmla="*/ 73030 h 194554"/>
                    <a:gd name="connsiteX4" fmla="*/ 211139 w 281198"/>
                    <a:gd name="connsiteY4" fmla="*/ 117480 h 194554"/>
                    <a:gd name="connsiteX5" fmla="*/ 173039 w 281198"/>
                    <a:gd name="connsiteY5" fmla="*/ 185743 h 194554"/>
                    <a:gd name="connsiteX6" fmla="*/ 141289 w 281198"/>
                    <a:gd name="connsiteY6" fmla="*/ 193680 h 194554"/>
                    <a:gd name="connsiteX7" fmla="*/ 61914 w 281198"/>
                    <a:gd name="connsiteY7" fmla="*/ 185743 h 194554"/>
                    <a:gd name="connsiteX8" fmla="*/ 1 w 281198"/>
                    <a:gd name="connsiteY8" fmla="*/ 174630 h 194554"/>
                    <a:gd name="connsiteX9" fmla="*/ 60326 w 281198"/>
                    <a:gd name="connsiteY9" fmla="*/ 158755 h 194554"/>
                    <a:gd name="connsiteX10" fmla="*/ 69851 w 281198"/>
                    <a:gd name="connsiteY10" fmla="*/ 141293 h 194554"/>
                    <a:gd name="connsiteX11" fmla="*/ 134939 w 281198"/>
                    <a:gd name="connsiteY11" fmla="*/ 182568 h 194554"/>
                    <a:gd name="connsiteX12" fmla="*/ 196851 w 281198"/>
                    <a:gd name="connsiteY12" fmla="*/ 165105 h 194554"/>
                    <a:gd name="connsiteX13" fmla="*/ 204789 w 281198"/>
                    <a:gd name="connsiteY13" fmla="*/ 146055 h 194554"/>
                    <a:gd name="connsiteX14" fmla="*/ 180976 w 281198"/>
                    <a:gd name="connsiteY14" fmla="*/ 104780 h 194554"/>
                    <a:gd name="connsiteX15" fmla="*/ 166689 w 281198"/>
                    <a:gd name="connsiteY15" fmla="*/ 69855 h 194554"/>
                    <a:gd name="connsiteX16" fmla="*/ 168276 w 281198"/>
                    <a:gd name="connsiteY16" fmla="*/ 53980 h 194554"/>
                    <a:gd name="connsiteX17" fmla="*/ 280989 w 281198"/>
                    <a:gd name="connsiteY17" fmla="*/ 5 h 19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1198" h="194554">
                      <a:moveTo>
                        <a:pt x="280989" y="5"/>
                      </a:moveTo>
                      <a:cubicBezTo>
                        <a:pt x="285752" y="-524"/>
                        <a:pt x="207964" y="35724"/>
                        <a:pt x="196851" y="50805"/>
                      </a:cubicBezTo>
                      <a:cubicBezTo>
                        <a:pt x="185738" y="65886"/>
                        <a:pt x="202672" y="86789"/>
                        <a:pt x="214314" y="90493"/>
                      </a:cubicBezTo>
                      <a:cubicBezTo>
                        <a:pt x="225956" y="94197"/>
                        <a:pt x="267230" y="68532"/>
                        <a:pt x="266701" y="73030"/>
                      </a:cubicBezTo>
                      <a:cubicBezTo>
                        <a:pt x="266172" y="77528"/>
                        <a:pt x="226749" y="98695"/>
                        <a:pt x="211139" y="117480"/>
                      </a:cubicBezTo>
                      <a:cubicBezTo>
                        <a:pt x="195529" y="136266"/>
                        <a:pt x="184681" y="173043"/>
                        <a:pt x="173039" y="185743"/>
                      </a:cubicBezTo>
                      <a:cubicBezTo>
                        <a:pt x="161397" y="198443"/>
                        <a:pt x="159810" y="193680"/>
                        <a:pt x="141289" y="193680"/>
                      </a:cubicBezTo>
                      <a:cubicBezTo>
                        <a:pt x="122768" y="193680"/>
                        <a:pt x="85462" y="188918"/>
                        <a:pt x="61914" y="185743"/>
                      </a:cubicBezTo>
                      <a:cubicBezTo>
                        <a:pt x="38366" y="182568"/>
                        <a:pt x="266" y="179128"/>
                        <a:pt x="1" y="174630"/>
                      </a:cubicBezTo>
                      <a:cubicBezTo>
                        <a:pt x="-264" y="170132"/>
                        <a:pt x="48684" y="164311"/>
                        <a:pt x="60326" y="158755"/>
                      </a:cubicBezTo>
                      <a:cubicBezTo>
                        <a:pt x="71968" y="153199"/>
                        <a:pt x="57415" y="137324"/>
                        <a:pt x="69851" y="141293"/>
                      </a:cubicBezTo>
                      <a:cubicBezTo>
                        <a:pt x="82287" y="145262"/>
                        <a:pt x="113772" y="178599"/>
                        <a:pt x="134939" y="182568"/>
                      </a:cubicBezTo>
                      <a:cubicBezTo>
                        <a:pt x="156106" y="186537"/>
                        <a:pt x="185209" y="171190"/>
                        <a:pt x="196851" y="165105"/>
                      </a:cubicBezTo>
                      <a:cubicBezTo>
                        <a:pt x="208493" y="159020"/>
                        <a:pt x="207435" y="156109"/>
                        <a:pt x="204789" y="146055"/>
                      </a:cubicBezTo>
                      <a:cubicBezTo>
                        <a:pt x="202143" y="136001"/>
                        <a:pt x="187326" y="117480"/>
                        <a:pt x="180976" y="104780"/>
                      </a:cubicBezTo>
                      <a:cubicBezTo>
                        <a:pt x="174626" y="92080"/>
                        <a:pt x="168806" y="78322"/>
                        <a:pt x="166689" y="69855"/>
                      </a:cubicBezTo>
                      <a:cubicBezTo>
                        <a:pt x="164572" y="61388"/>
                        <a:pt x="150814" y="66944"/>
                        <a:pt x="168276" y="53980"/>
                      </a:cubicBezTo>
                      <a:cubicBezTo>
                        <a:pt x="185738" y="41016"/>
                        <a:pt x="276226" y="534"/>
                        <a:pt x="28098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82CF0C46-A367-4A7E-A738-63007C1BF46D}"/>
                    </a:ext>
                  </a:extLst>
                </p:cNvPr>
                <p:cNvSpPr/>
                <p:nvPr/>
              </p:nvSpPr>
              <p:spPr>
                <a:xfrm>
                  <a:off x="7175297" y="3513586"/>
                  <a:ext cx="576667" cy="235501"/>
                </a:xfrm>
                <a:custGeom>
                  <a:avLst/>
                  <a:gdLst>
                    <a:gd name="connsiteX0" fmla="*/ 157366 w 576667"/>
                    <a:gd name="connsiteY0" fmla="*/ 34477 h 235501"/>
                    <a:gd name="connsiteX1" fmla="*/ 36716 w 576667"/>
                    <a:gd name="connsiteY1" fmla="*/ 113852 h 235501"/>
                    <a:gd name="connsiteX2" fmla="*/ 208166 w 576667"/>
                    <a:gd name="connsiteY2" fmla="*/ 67814 h 235501"/>
                    <a:gd name="connsiteX3" fmla="*/ 231978 w 576667"/>
                    <a:gd name="connsiteY3" fmla="*/ 58289 h 235501"/>
                    <a:gd name="connsiteX4" fmla="*/ 458991 w 576667"/>
                    <a:gd name="connsiteY4" fmla="*/ 1139 h 235501"/>
                    <a:gd name="connsiteX5" fmla="*/ 435178 w 576667"/>
                    <a:gd name="connsiteY5" fmla="*/ 24952 h 235501"/>
                    <a:gd name="connsiteX6" fmla="*/ 422478 w 576667"/>
                    <a:gd name="connsiteY6" fmla="*/ 40827 h 235501"/>
                    <a:gd name="connsiteX7" fmla="*/ 465341 w 576667"/>
                    <a:gd name="connsiteY7" fmla="*/ 90039 h 235501"/>
                    <a:gd name="connsiteX8" fmla="*/ 576466 w 576667"/>
                    <a:gd name="connsiteY8" fmla="*/ 186877 h 235501"/>
                    <a:gd name="connsiteX9" fmla="*/ 435178 w 576667"/>
                    <a:gd name="connsiteY9" fmla="*/ 90039 h 235501"/>
                    <a:gd name="connsiteX10" fmla="*/ 344691 w 576667"/>
                    <a:gd name="connsiteY10" fmla="*/ 83689 h 235501"/>
                    <a:gd name="connsiteX11" fmla="*/ 216103 w 576667"/>
                    <a:gd name="connsiteY11" fmla="*/ 105914 h 235501"/>
                    <a:gd name="connsiteX12" fmla="*/ 89103 w 576667"/>
                    <a:gd name="connsiteY12" fmla="*/ 183702 h 235501"/>
                    <a:gd name="connsiteX13" fmla="*/ 12903 w 576667"/>
                    <a:gd name="connsiteY13" fmla="*/ 231327 h 235501"/>
                    <a:gd name="connsiteX14" fmla="*/ 363741 w 576667"/>
                    <a:gd name="connsiteY14" fmla="*/ 75752 h 235501"/>
                    <a:gd name="connsiteX15" fmla="*/ 471691 w 576667"/>
                    <a:gd name="connsiteY15" fmla="*/ 90039 h 235501"/>
                    <a:gd name="connsiteX16" fmla="*/ 454228 w 576667"/>
                    <a:gd name="connsiteY16" fmla="*/ 44002 h 235501"/>
                    <a:gd name="connsiteX17" fmla="*/ 416128 w 576667"/>
                    <a:gd name="connsiteY17" fmla="*/ 2727 h 235501"/>
                    <a:gd name="connsiteX18" fmla="*/ 62116 w 576667"/>
                    <a:gd name="connsiteY18" fmla="*/ 124964 h 235501"/>
                    <a:gd name="connsiteX19" fmla="*/ 9728 w 576667"/>
                    <a:gd name="connsiteY19" fmla="*/ 128139 h 235501"/>
                    <a:gd name="connsiteX20" fmla="*/ 157366 w 576667"/>
                    <a:gd name="connsiteY20" fmla="*/ 34477 h 23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6667" h="235501">
                      <a:moveTo>
                        <a:pt x="157366" y="34477"/>
                      </a:moveTo>
                      <a:cubicBezTo>
                        <a:pt x="161864" y="32096"/>
                        <a:pt x="28249" y="108296"/>
                        <a:pt x="36716" y="113852"/>
                      </a:cubicBezTo>
                      <a:cubicBezTo>
                        <a:pt x="45183" y="119408"/>
                        <a:pt x="175622" y="77075"/>
                        <a:pt x="208166" y="67814"/>
                      </a:cubicBezTo>
                      <a:cubicBezTo>
                        <a:pt x="240710" y="58554"/>
                        <a:pt x="190174" y="69401"/>
                        <a:pt x="231978" y="58289"/>
                      </a:cubicBezTo>
                      <a:cubicBezTo>
                        <a:pt x="273782" y="47177"/>
                        <a:pt x="425124" y="6695"/>
                        <a:pt x="458991" y="1139"/>
                      </a:cubicBezTo>
                      <a:cubicBezTo>
                        <a:pt x="492858" y="-4417"/>
                        <a:pt x="435178" y="24952"/>
                        <a:pt x="435178" y="24952"/>
                      </a:cubicBezTo>
                      <a:cubicBezTo>
                        <a:pt x="429093" y="31567"/>
                        <a:pt x="417451" y="29979"/>
                        <a:pt x="422478" y="40827"/>
                      </a:cubicBezTo>
                      <a:cubicBezTo>
                        <a:pt x="427505" y="51675"/>
                        <a:pt x="439676" y="65697"/>
                        <a:pt x="465341" y="90039"/>
                      </a:cubicBezTo>
                      <a:cubicBezTo>
                        <a:pt x="491006" y="114381"/>
                        <a:pt x="581493" y="186877"/>
                        <a:pt x="576466" y="186877"/>
                      </a:cubicBezTo>
                      <a:cubicBezTo>
                        <a:pt x="571439" y="186877"/>
                        <a:pt x="473807" y="107237"/>
                        <a:pt x="435178" y="90039"/>
                      </a:cubicBezTo>
                      <a:cubicBezTo>
                        <a:pt x="396549" y="72841"/>
                        <a:pt x="381203" y="81043"/>
                        <a:pt x="344691" y="83689"/>
                      </a:cubicBezTo>
                      <a:cubicBezTo>
                        <a:pt x="308179" y="86335"/>
                        <a:pt x="258701" y="89245"/>
                        <a:pt x="216103" y="105914"/>
                      </a:cubicBezTo>
                      <a:cubicBezTo>
                        <a:pt x="173505" y="122583"/>
                        <a:pt x="122970" y="162800"/>
                        <a:pt x="89103" y="183702"/>
                      </a:cubicBezTo>
                      <a:cubicBezTo>
                        <a:pt x="55236" y="204604"/>
                        <a:pt x="-32870" y="249319"/>
                        <a:pt x="12903" y="231327"/>
                      </a:cubicBezTo>
                      <a:cubicBezTo>
                        <a:pt x="58676" y="213335"/>
                        <a:pt x="287276" y="99300"/>
                        <a:pt x="363741" y="75752"/>
                      </a:cubicBezTo>
                      <a:cubicBezTo>
                        <a:pt x="440206" y="52204"/>
                        <a:pt x="456610" y="95331"/>
                        <a:pt x="471691" y="90039"/>
                      </a:cubicBezTo>
                      <a:cubicBezTo>
                        <a:pt x="486772" y="84747"/>
                        <a:pt x="463489" y="58554"/>
                        <a:pt x="454228" y="44002"/>
                      </a:cubicBezTo>
                      <a:cubicBezTo>
                        <a:pt x="444968" y="29450"/>
                        <a:pt x="481480" y="-10767"/>
                        <a:pt x="416128" y="2727"/>
                      </a:cubicBezTo>
                      <a:cubicBezTo>
                        <a:pt x="350776" y="16221"/>
                        <a:pt x="129849" y="104062"/>
                        <a:pt x="62116" y="124964"/>
                      </a:cubicBezTo>
                      <a:cubicBezTo>
                        <a:pt x="-5617" y="145866"/>
                        <a:pt x="-2443" y="141368"/>
                        <a:pt x="9728" y="128139"/>
                      </a:cubicBezTo>
                      <a:cubicBezTo>
                        <a:pt x="21899" y="114910"/>
                        <a:pt x="152868" y="36858"/>
                        <a:pt x="157366" y="344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4B4F33C3-97AA-4B36-9FA4-62055D4740B1}"/>
                    </a:ext>
                  </a:extLst>
                </p:cNvPr>
                <p:cNvSpPr/>
                <p:nvPr/>
              </p:nvSpPr>
              <p:spPr>
                <a:xfrm>
                  <a:off x="7252518" y="3577683"/>
                  <a:ext cx="292873" cy="111251"/>
                </a:xfrm>
                <a:custGeom>
                  <a:avLst/>
                  <a:gdLst>
                    <a:gd name="connsiteX0" fmla="*/ 292870 w 292873"/>
                    <a:gd name="connsiteY0" fmla="*/ 542 h 111251"/>
                    <a:gd name="connsiteX1" fmla="*/ 124595 w 292873"/>
                    <a:gd name="connsiteY1" fmla="*/ 33880 h 111251"/>
                    <a:gd name="connsiteX2" fmla="*/ 770 w 292873"/>
                    <a:gd name="connsiteY2" fmla="*/ 110080 h 111251"/>
                    <a:gd name="connsiteX3" fmla="*/ 69032 w 292873"/>
                    <a:gd name="connsiteY3" fmla="*/ 81505 h 111251"/>
                    <a:gd name="connsiteX4" fmla="*/ 2357 w 292873"/>
                    <a:gd name="connsiteY4" fmla="*/ 100555 h 111251"/>
                    <a:gd name="connsiteX5" fmla="*/ 129357 w 292873"/>
                    <a:gd name="connsiteY5" fmla="*/ 19592 h 111251"/>
                    <a:gd name="connsiteX6" fmla="*/ 292870 w 292873"/>
                    <a:gd name="connsiteY6" fmla="*/ 542 h 11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873" h="111251">
                      <a:moveTo>
                        <a:pt x="292870" y="542"/>
                      </a:moveTo>
                      <a:cubicBezTo>
                        <a:pt x="292076" y="2923"/>
                        <a:pt x="173278" y="15624"/>
                        <a:pt x="124595" y="33880"/>
                      </a:cubicBezTo>
                      <a:cubicBezTo>
                        <a:pt x="75912" y="52136"/>
                        <a:pt x="10030" y="102143"/>
                        <a:pt x="770" y="110080"/>
                      </a:cubicBezTo>
                      <a:cubicBezTo>
                        <a:pt x="-8490" y="118017"/>
                        <a:pt x="68768" y="83092"/>
                        <a:pt x="69032" y="81505"/>
                      </a:cubicBezTo>
                      <a:cubicBezTo>
                        <a:pt x="69296" y="79918"/>
                        <a:pt x="-7697" y="110874"/>
                        <a:pt x="2357" y="100555"/>
                      </a:cubicBezTo>
                      <a:cubicBezTo>
                        <a:pt x="12411" y="90236"/>
                        <a:pt x="87288" y="35732"/>
                        <a:pt x="129357" y="19592"/>
                      </a:cubicBezTo>
                      <a:cubicBezTo>
                        <a:pt x="171426" y="3452"/>
                        <a:pt x="293664" y="-1839"/>
                        <a:pt x="292870" y="5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2D61A8AB-FD4F-4203-B84E-294D89C9AC01}"/>
                    </a:ext>
                  </a:extLst>
                </p:cNvPr>
                <p:cNvSpPr/>
                <p:nvPr/>
              </p:nvSpPr>
              <p:spPr>
                <a:xfrm>
                  <a:off x="7605703" y="3476319"/>
                  <a:ext cx="156423" cy="273605"/>
                </a:xfrm>
                <a:custGeom>
                  <a:avLst/>
                  <a:gdLst>
                    <a:gd name="connsiteX0" fmla="*/ 10 w 156423"/>
                    <a:gd name="connsiteY0" fmla="*/ 306 h 273605"/>
                    <a:gd name="connsiteX1" fmla="*/ 88910 w 156423"/>
                    <a:gd name="connsiteY1" fmla="*/ 70156 h 273605"/>
                    <a:gd name="connsiteX2" fmla="*/ 80972 w 156423"/>
                    <a:gd name="connsiteY2" fmla="*/ 100319 h 273605"/>
                    <a:gd name="connsiteX3" fmla="*/ 119072 w 156423"/>
                    <a:gd name="connsiteY3" fmla="*/ 160644 h 273605"/>
                    <a:gd name="connsiteX4" fmla="*/ 155585 w 156423"/>
                    <a:gd name="connsiteY4" fmla="*/ 273356 h 273605"/>
                    <a:gd name="connsiteX5" fmla="*/ 141297 w 156423"/>
                    <a:gd name="connsiteY5" fmla="*/ 189219 h 273605"/>
                    <a:gd name="connsiteX6" fmla="*/ 103197 w 156423"/>
                    <a:gd name="connsiteY6" fmla="*/ 127306 h 273605"/>
                    <a:gd name="connsiteX7" fmla="*/ 95260 w 156423"/>
                    <a:gd name="connsiteY7" fmla="*/ 100319 h 273605"/>
                    <a:gd name="connsiteX8" fmla="*/ 10 w 156423"/>
                    <a:gd name="connsiteY8" fmla="*/ 306 h 27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23" h="273605">
                      <a:moveTo>
                        <a:pt x="10" y="306"/>
                      </a:moveTo>
                      <a:cubicBezTo>
                        <a:pt x="-1048" y="-4721"/>
                        <a:pt x="75416" y="53487"/>
                        <a:pt x="88910" y="70156"/>
                      </a:cubicBezTo>
                      <a:cubicBezTo>
                        <a:pt x="102404" y="86825"/>
                        <a:pt x="75945" y="85238"/>
                        <a:pt x="80972" y="100319"/>
                      </a:cubicBezTo>
                      <a:cubicBezTo>
                        <a:pt x="85999" y="115400"/>
                        <a:pt x="106637" y="131805"/>
                        <a:pt x="119072" y="160644"/>
                      </a:cubicBezTo>
                      <a:cubicBezTo>
                        <a:pt x="131508" y="189484"/>
                        <a:pt x="151881" y="268594"/>
                        <a:pt x="155585" y="273356"/>
                      </a:cubicBezTo>
                      <a:cubicBezTo>
                        <a:pt x="159289" y="278118"/>
                        <a:pt x="150028" y="213561"/>
                        <a:pt x="141297" y="189219"/>
                      </a:cubicBezTo>
                      <a:cubicBezTo>
                        <a:pt x="132566" y="164877"/>
                        <a:pt x="110870" y="142123"/>
                        <a:pt x="103197" y="127306"/>
                      </a:cubicBezTo>
                      <a:cubicBezTo>
                        <a:pt x="95524" y="112489"/>
                        <a:pt x="110870" y="119104"/>
                        <a:pt x="95260" y="100319"/>
                      </a:cubicBezTo>
                      <a:cubicBezTo>
                        <a:pt x="79650" y="81534"/>
                        <a:pt x="1068" y="5333"/>
                        <a:pt x="10" y="3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5D1960C7-931F-4999-96B1-0B0B630076AA}"/>
                    </a:ext>
                  </a:extLst>
                </p:cNvPr>
                <p:cNvSpPr/>
                <p:nvPr/>
              </p:nvSpPr>
              <p:spPr>
                <a:xfrm>
                  <a:off x="7029450" y="3681149"/>
                  <a:ext cx="805132" cy="530489"/>
                </a:xfrm>
                <a:custGeom>
                  <a:avLst/>
                  <a:gdLst>
                    <a:gd name="connsiteX0" fmla="*/ 665163 w 805132"/>
                    <a:gd name="connsiteY0" fmla="*/ 264 h 530489"/>
                    <a:gd name="connsiteX1" fmla="*/ 773113 w 805132"/>
                    <a:gd name="connsiteY1" fmla="*/ 124089 h 530489"/>
                    <a:gd name="connsiteX2" fmla="*/ 757238 w 805132"/>
                    <a:gd name="connsiteY2" fmla="*/ 119326 h 530489"/>
                    <a:gd name="connsiteX3" fmla="*/ 798513 w 805132"/>
                    <a:gd name="connsiteY3" fmla="*/ 225689 h 530489"/>
                    <a:gd name="connsiteX4" fmla="*/ 790575 w 805132"/>
                    <a:gd name="connsiteY4" fmla="*/ 227276 h 530489"/>
                    <a:gd name="connsiteX5" fmla="*/ 793750 w 805132"/>
                    <a:gd name="connsiteY5" fmla="*/ 316176 h 530489"/>
                    <a:gd name="connsiteX6" fmla="*/ 803275 w 805132"/>
                    <a:gd name="connsiteY6" fmla="*/ 271726 h 530489"/>
                    <a:gd name="connsiteX7" fmla="*/ 760413 w 805132"/>
                    <a:gd name="connsiteY7" fmla="*/ 435239 h 530489"/>
                    <a:gd name="connsiteX8" fmla="*/ 733425 w 805132"/>
                    <a:gd name="connsiteY8" fmla="*/ 486039 h 530489"/>
                    <a:gd name="connsiteX9" fmla="*/ 711200 w 805132"/>
                    <a:gd name="connsiteY9" fmla="*/ 509851 h 530489"/>
                    <a:gd name="connsiteX10" fmla="*/ 681038 w 805132"/>
                    <a:gd name="connsiteY10" fmla="*/ 516201 h 530489"/>
                    <a:gd name="connsiteX11" fmla="*/ 560388 w 805132"/>
                    <a:gd name="connsiteY11" fmla="*/ 514614 h 530489"/>
                    <a:gd name="connsiteX12" fmla="*/ 287338 w 805132"/>
                    <a:gd name="connsiteY12" fmla="*/ 520964 h 530489"/>
                    <a:gd name="connsiteX13" fmla="*/ 338138 w 805132"/>
                    <a:gd name="connsiteY13" fmla="*/ 520964 h 530489"/>
                    <a:gd name="connsiteX14" fmla="*/ 112713 w 805132"/>
                    <a:gd name="connsiteY14" fmla="*/ 530489 h 530489"/>
                    <a:gd name="connsiteX15" fmla="*/ 0 w 805132"/>
                    <a:gd name="connsiteY15" fmla="*/ 528901 h 530489"/>
                    <a:gd name="connsiteX16" fmla="*/ 366713 w 805132"/>
                    <a:gd name="connsiteY16" fmla="*/ 528901 h 530489"/>
                    <a:gd name="connsiteX17" fmla="*/ 746125 w 805132"/>
                    <a:gd name="connsiteY17" fmla="*/ 511439 h 530489"/>
                    <a:gd name="connsiteX18" fmla="*/ 749300 w 805132"/>
                    <a:gd name="connsiteY18" fmla="*/ 470164 h 530489"/>
                    <a:gd name="connsiteX19" fmla="*/ 804863 w 805132"/>
                    <a:gd name="connsiteY19" fmla="*/ 286014 h 530489"/>
                    <a:gd name="connsiteX20" fmla="*/ 766763 w 805132"/>
                    <a:gd name="connsiteY20" fmla="*/ 97101 h 530489"/>
                    <a:gd name="connsiteX21" fmla="*/ 665163 w 805132"/>
                    <a:gd name="connsiteY21" fmla="*/ 264 h 5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05132" h="530489">
                      <a:moveTo>
                        <a:pt x="665163" y="264"/>
                      </a:moveTo>
                      <a:cubicBezTo>
                        <a:pt x="666221" y="4762"/>
                        <a:pt x="757767" y="104245"/>
                        <a:pt x="773113" y="124089"/>
                      </a:cubicBezTo>
                      <a:cubicBezTo>
                        <a:pt x="788459" y="143933"/>
                        <a:pt x="753005" y="102393"/>
                        <a:pt x="757238" y="119326"/>
                      </a:cubicBezTo>
                      <a:cubicBezTo>
                        <a:pt x="761471" y="136259"/>
                        <a:pt x="792957" y="207697"/>
                        <a:pt x="798513" y="225689"/>
                      </a:cubicBezTo>
                      <a:cubicBezTo>
                        <a:pt x="804069" y="243681"/>
                        <a:pt x="791369" y="212195"/>
                        <a:pt x="790575" y="227276"/>
                      </a:cubicBezTo>
                      <a:cubicBezTo>
                        <a:pt x="789781" y="242357"/>
                        <a:pt x="791633" y="308768"/>
                        <a:pt x="793750" y="316176"/>
                      </a:cubicBezTo>
                      <a:cubicBezTo>
                        <a:pt x="795867" y="323584"/>
                        <a:pt x="808831" y="251882"/>
                        <a:pt x="803275" y="271726"/>
                      </a:cubicBezTo>
                      <a:cubicBezTo>
                        <a:pt x="797719" y="291570"/>
                        <a:pt x="772055" y="399520"/>
                        <a:pt x="760413" y="435239"/>
                      </a:cubicBezTo>
                      <a:cubicBezTo>
                        <a:pt x="748771" y="470958"/>
                        <a:pt x="741627" y="473604"/>
                        <a:pt x="733425" y="486039"/>
                      </a:cubicBezTo>
                      <a:cubicBezTo>
                        <a:pt x="725223" y="498474"/>
                        <a:pt x="719931" y="504824"/>
                        <a:pt x="711200" y="509851"/>
                      </a:cubicBezTo>
                      <a:cubicBezTo>
                        <a:pt x="702469" y="514878"/>
                        <a:pt x="706173" y="515407"/>
                        <a:pt x="681038" y="516201"/>
                      </a:cubicBezTo>
                      <a:cubicBezTo>
                        <a:pt x="655903" y="516995"/>
                        <a:pt x="626005" y="513820"/>
                        <a:pt x="560388" y="514614"/>
                      </a:cubicBezTo>
                      <a:cubicBezTo>
                        <a:pt x="494771" y="515408"/>
                        <a:pt x="324380" y="519906"/>
                        <a:pt x="287338" y="520964"/>
                      </a:cubicBezTo>
                      <a:cubicBezTo>
                        <a:pt x="250296" y="522022"/>
                        <a:pt x="367242" y="519377"/>
                        <a:pt x="338138" y="520964"/>
                      </a:cubicBezTo>
                      <a:cubicBezTo>
                        <a:pt x="309034" y="522551"/>
                        <a:pt x="169069" y="529166"/>
                        <a:pt x="112713" y="530489"/>
                      </a:cubicBezTo>
                      <a:lnTo>
                        <a:pt x="0" y="528901"/>
                      </a:lnTo>
                      <a:lnTo>
                        <a:pt x="366713" y="528901"/>
                      </a:lnTo>
                      <a:cubicBezTo>
                        <a:pt x="491067" y="525991"/>
                        <a:pt x="682361" y="521228"/>
                        <a:pt x="746125" y="511439"/>
                      </a:cubicBezTo>
                      <a:cubicBezTo>
                        <a:pt x="809889" y="501650"/>
                        <a:pt x="739510" y="507735"/>
                        <a:pt x="749300" y="470164"/>
                      </a:cubicBezTo>
                      <a:cubicBezTo>
                        <a:pt x="759090" y="432593"/>
                        <a:pt x="801953" y="348191"/>
                        <a:pt x="804863" y="286014"/>
                      </a:cubicBezTo>
                      <a:cubicBezTo>
                        <a:pt x="807773" y="223837"/>
                        <a:pt x="786607" y="144726"/>
                        <a:pt x="766763" y="97101"/>
                      </a:cubicBezTo>
                      <a:cubicBezTo>
                        <a:pt x="746919" y="49476"/>
                        <a:pt x="664105" y="-4234"/>
                        <a:pt x="665163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0085628D-E9AD-4009-ADEA-63711475E846}"/>
                    </a:ext>
                  </a:extLst>
                </p:cNvPr>
                <p:cNvSpPr/>
                <p:nvPr/>
              </p:nvSpPr>
              <p:spPr>
                <a:xfrm>
                  <a:off x="7503793" y="3618793"/>
                  <a:ext cx="208118" cy="103873"/>
                </a:xfrm>
                <a:custGeom>
                  <a:avLst/>
                  <a:gdLst>
                    <a:gd name="connsiteX0" fmla="*/ 1907 w 208118"/>
                    <a:gd name="connsiteY0" fmla="*/ 2295 h 103873"/>
                    <a:gd name="connsiteX1" fmla="*/ 200345 w 208118"/>
                    <a:gd name="connsiteY1" fmla="*/ 100720 h 103873"/>
                    <a:gd name="connsiteX2" fmla="*/ 165420 w 208118"/>
                    <a:gd name="connsiteY2" fmla="*/ 76907 h 103873"/>
                    <a:gd name="connsiteX3" fmla="*/ 141607 w 208118"/>
                    <a:gd name="connsiteY3" fmla="*/ 49920 h 103873"/>
                    <a:gd name="connsiteX4" fmla="*/ 162245 w 208118"/>
                    <a:gd name="connsiteY4" fmla="*/ 67382 h 103873"/>
                    <a:gd name="connsiteX5" fmla="*/ 101920 w 208118"/>
                    <a:gd name="connsiteY5" fmla="*/ 34045 h 103873"/>
                    <a:gd name="connsiteX6" fmla="*/ 1907 w 208118"/>
                    <a:gd name="connsiteY6" fmla="*/ 2295 h 10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118" h="103873">
                      <a:moveTo>
                        <a:pt x="1907" y="2295"/>
                      </a:moveTo>
                      <a:cubicBezTo>
                        <a:pt x="18311" y="13407"/>
                        <a:pt x="173093" y="88285"/>
                        <a:pt x="200345" y="100720"/>
                      </a:cubicBezTo>
                      <a:cubicBezTo>
                        <a:pt x="227597" y="113155"/>
                        <a:pt x="175210" y="85374"/>
                        <a:pt x="165420" y="76907"/>
                      </a:cubicBezTo>
                      <a:cubicBezTo>
                        <a:pt x="155630" y="68440"/>
                        <a:pt x="142136" y="51507"/>
                        <a:pt x="141607" y="49920"/>
                      </a:cubicBezTo>
                      <a:cubicBezTo>
                        <a:pt x="141078" y="48333"/>
                        <a:pt x="168860" y="70028"/>
                        <a:pt x="162245" y="67382"/>
                      </a:cubicBezTo>
                      <a:cubicBezTo>
                        <a:pt x="155631" y="64736"/>
                        <a:pt x="124145" y="44628"/>
                        <a:pt x="101920" y="34045"/>
                      </a:cubicBezTo>
                      <a:cubicBezTo>
                        <a:pt x="79695" y="23462"/>
                        <a:pt x="-14497" y="-8817"/>
                        <a:pt x="1907" y="2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9" name="フリーフォーム: 図形 418">
                  <a:extLst>
                    <a:ext uri="{FF2B5EF4-FFF2-40B4-BE49-F238E27FC236}">
                      <a16:creationId xmlns:a16="http://schemas.microsoft.com/office/drawing/2014/main" id="{8AADE3FE-2F12-49E2-81FB-D4D76458D49F}"/>
                    </a:ext>
                  </a:extLst>
                </p:cNvPr>
                <p:cNvSpPr/>
                <p:nvPr/>
              </p:nvSpPr>
              <p:spPr>
                <a:xfrm>
                  <a:off x="7405650" y="3625631"/>
                  <a:ext cx="423412" cy="369454"/>
                </a:xfrm>
                <a:custGeom>
                  <a:avLst/>
                  <a:gdLst>
                    <a:gd name="connsiteX0" fmla="*/ 422313 w 423412"/>
                    <a:gd name="connsiteY0" fmla="*/ 293907 h 369454"/>
                    <a:gd name="connsiteX1" fmla="*/ 363575 w 423412"/>
                    <a:gd name="connsiteY1" fmla="*/ 241519 h 369454"/>
                    <a:gd name="connsiteX2" fmla="*/ 171488 w 423412"/>
                    <a:gd name="connsiteY2" fmla="*/ 65307 h 369454"/>
                    <a:gd name="connsiteX3" fmla="*/ 74650 w 423412"/>
                    <a:gd name="connsiteY3" fmla="*/ 27207 h 369454"/>
                    <a:gd name="connsiteX4" fmla="*/ 38 w 423412"/>
                    <a:gd name="connsiteY4" fmla="*/ 17682 h 369454"/>
                    <a:gd name="connsiteX5" fmla="*/ 84175 w 423412"/>
                    <a:gd name="connsiteY5" fmla="*/ 65307 h 369454"/>
                    <a:gd name="connsiteX6" fmla="*/ 127038 w 423412"/>
                    <a:gd name="connsiteY6" fmla="*/ 163732 h 369454"/>
                    <a:gd name="connsiteX7" fmla="*/ 154025 w 423412"/>
                    <a:gd name="connsiteY7" fmla="*/ 235169 h 369454"/>
                    <a:gd name="connsiteX8" fmla="*/ 239750 w 423412"/>
                    <a:gd name="connsiteY8" fmla="*/ 368519 h 369454"/>
                    <a:gd name="connsiteX9" fmla="*/ 182600 w 423412"/>
                    <a:gd name="connsiteY9" fmla="*/ 290732 h 369454"/>
                    <a:gd name="connsiteX10" fmla="*/ 138150 w 423412"/>
                    <a:gd name="connsiteY10" fmla="*/ 217707 h 369454"/>
                    <a:gd name="connsiteX11" fmla="*/ 46075 w 423412"/>
                    <a:gd name="connsiteY11" fmla="*/ 4982 h 369454"/>
                    <a:gd name="connsiteX12" fmla="*/ 163550 w 423412"/>
                    <a:gd name="connsiteY12" fmla="*/ 68482 h 369454"/>
                    <a:gd name="connsiteX13" fmla="*/ 271500 w 423412"/>
                    <a:gd name="connsiteY13" fmla="*/ 81182 h 369454"/>
                    <a:gd name="connsiteX14" fmla="*/ 215938 w 423412"/>
                    <a:gd name="connsiteY14" fmla="*/ 84357 h 369454"/>
                    <a:gd name="connsiteX15" fmla="*/ 300075 w 423412"/>
                    <a:gd name="connsiteY15" fmla="*/ 203419 h 369454"/>
                    <a:gd name="connsiteX16" fmla="*/ 422313 w 423412"/>
                    <a:gd name="connsiteY16" fmla="*/ 293907 h 36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3412" h="369454">
                      <a:moveTo>
                        <a:pt x="422313" y="293907"/>
                      </a:moveTo>
                      <a:cubicBezTo>
                        <a:pt x="432896" y="300257"/>
                        <a:pt x="363575" y="241519"/>
                        <a:pt x="363575" y="241519"/>
                      </a:cubicBezTo>
                      <a:cubicBezTo>
                        <a:pt x="321771" y="203419"/>
                        <a:pt x="219642" y="101026"/>
                        <a:pt x="171488" y="65307"/>
                      </a:cubicBezTo>
                      <a:cubicBezTo>
                        <a:pt x="123334" y="29588"/>
                        <a:pt x="103225" y="35145"/>
                        <a:pt x="74650" y="27207"/>
                      </a:cubicBezTo>
                      <a:cubicBezTo>
                        <a:pt x="46075" y="19269"/>
                        <a:pt x="-1550" y="11332"/>
                        <a:pt x="38" y="17682"/>
                      </a:cubicBezTo>
                      <a:cubicBezTo>
                        <a:pt x="1625" y="24032"/>
                        <a:pt x="63008" y="40965"/>
                        <a:pt x="84175" y="65307"/>
                      </a:cubicBezTo>
                      <a:cubicBezTo>
                        <a:pt x="105342" y="89649"/>
                        <a:pt x="115396" y="135422"/>
                        <a:pt x="127038" y="163732"/>
                      </a:cubicBezTo>
                      <a:cubicBezTo>
                        <a:pt x="138680" y="192042"/>
                        <a:pt x="135240" y="201038"/>
                        <a:pt x="154025" y="235169"/>
                      </a:cubicBezTo>
                      <a:cubicBezTo>
                        <a:pt x="172810" y="269300"/>
                        <a:pt x="234987" y="359259"/>
                        <a:pt x="239750" y="368519"/>
                      </a:cubicBezTo>
                      <a:cubicBezTo>
                        <a:pt x="244512" y="377780"/>
                        <a:pt x="199533" y="315867"/>
                        <a:pt x="182600" y="290732"/>
                      </a:cubicBezTo>
                      <a:cubicBezTo>
                        <a:pt x="165667" y="265597"/>
                        <a:pt x="160904" y="265332"/>
                        <a:pt x="138150" y="217707"/>
                      </a:cubicBezTo>
                      <a:cubicBezTo>
                        <a:pt x="115396" y="170082"/>
                        <a:pt x="41842" y="29853"/>
                        <a:pt x="46075" y="4982"/>
                      </a:cubicBezTo>
                      <a:cubicBezTo>
                        <a:pt x="50308" y="-19889"/>
                        <a:pt x="125979" y="55782"/>
                        <a:pt x="163550" y="68482"/>
                      </a:cubicBezTo>
                      <a:cubicBezTo>
                        <a:pt x="201121" y="81182"/>
                        <a:pt x="262769" y="78536"/>
                        <a:pt x="271500" y="81182"/>
                      </a:cubicBezTo>
                      <a:cubicBezTo>
                        <a:pt x="280231" y="83828"/>
                        <a:pt x="211176" y="63984"/>
                        <a:pt x="215938" y="84357"/>
                      </a:cubicBezTo>
                      <a:cubicBezTo>
                        <a:pt x="220700" y="104730"/>
                        <a:pt x="266208" y="170082"/>
                        <a:pt x="300075" y="203419"/>
                      </a:cubicBezTo>
                      <a:cubicBezTo>
                        <a:pt x="333942" y="236756"/>
                        <a:pt x="411730" y="287557"/>
                        <a:pt x="422313" y="2939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0" name="フリーフォーム: 図形 419">
                  <a:extLst>
                    <a:ext uri="{FF2B5EF4-FFF2-40B4-BE49-F238E27FC236}">
                      <a16:creationId xmlns:a16="http://schemas.microsoft.com/office/drawing/2014/main" id="{C4BB224D-0616-4591-A049-06300EA7DC33}"/>
                    </a:ext>
                  </a:extLst>
                </p:cNvPr>
                <p:cNvSpPr/>
                <p:nvPr/>
              </p:nvSpPr>
              <p:spPr>
                <a:xfrm>
                  <a:off x="7521547" y="3695393"/>
                  <a:ext cx="191571" cy="202217"/>
                </a:xfrm>
                <a:custGeom>
                  <a:avLst/>
                  <a:gdLst>
                    <a:gd name="connsiteX0" fmla="*/ 28 w 191571"/>
                    <a:gd name="connsiteY0" fmla="*/ 307 h 202217"/>
                    <a:gd name="connsiteX1" fmla="*/ 125441 w 191571"/>
                    <a:gd name="connsiteY1" fmla="*/ 93970 h 202217"/>
                    <a:gd name="connsiteX2" fmla="*/ 190528 w 191571"/>
                    <a:gd name="connsiteY2" fmla="*/ 201920 h 202217"/>
                    <a:gd name="connsiteX3" fmla="*/ 161953 w 191571"/>
                    <a:gd name="connsiteY3" fmla="*/ 124132 h 202217"/>
                    <a:gd name="connsiteX4" fmla="*/ 114328 w 191571"/>
                    <a:gd name="connsiteY4" fmla="*/ 65395 h 202217"/>
                    <a:gd name="connsiteX5" fmla="*/ 28 w 191571"/>
                    <a:gd name="connsiteY5" fmla="*/ 307 h 20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71" h="202217">
                      <a:moveTo>
                        <a:pt x="28" y="307"/>
                      </a:moveTo>
                      <a:cubicBezTo>
                        <a:pt x="1880" y="5069"/>
                        <a:pt x="93691" y="60368"/>
                        <a:pt x="125441" y="93970"/>
                      </a:cubicBezTo>
                      <a:cubicBezTo>
                        <a:pt x="157191" y="127572"/>
                        <a:pt x="184443" y="196893"/>
                        <a:pt x="190528" y="201920"/>
                      </a:cubicBezTo>
                      <a:cubicBezTo>
                        <a:pt x="196613" y="206947"/>
                        <a:pt x="174653" y="146886"/>
                        <a:pt x="161953" y="124132"/>
                      </a:cubicBezTo>
                      <a:cubicBezTo>
                        <a:pt x="149253" y="101378"/>
                        <a:pt x="142374" y="83387"/>
                        <a:pt x="114328" y="65395"/>
                      </a:cubicBezTo>
                      <a:cubicBezTo>
                        <a:pt x="86282" y="47403"/>
                        <a:pt x="-1824" y="-4455"/>
                        <a:pt x="28" y="3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3B85CB71-F9F6-44E9-B9FF-ED253A6ACB25}"/>
                    </a:ext>
                  </a:extLst>
                </p:cNvPr>
                <p:cNvSpPr/>
                <p:nvPr/>
              </p:nvSpPr>
              <p:spPr>
                <a:xfrm>
                  <a:off x="7716099" y="3884603"/>
                  <a:ext cx="65999" cy="236723"/>
                </a:xfrm>
                <a:custGeom>
                  <a:avLst/>
                  <a:gdLst>
                    <a:gd name="connsiteX0" fmla="*/ 24551 w 65999"/>
                    <a:gd name="connsiteY0" fmla="*/ 10 h 236723"/>
                    <a:gd name="connsiteX1" fmla="*/ 11851 w 65999"/>
                    <a:gd name="connsiteY1" fmla="*/ 76210 h 236723"/>
                    <a:gd name="connsiteX2" fmla="*/ 42014 w 65999"/>
                    <a:gd name="connsiteY2" fmla="*/ 134947 h 236723"/>
                    <a:gd name="connsiteX3" fmla="*/ 65826 w 65999"/>
                    <a:gd name="connsiteY3" fmla="*/ 236547 h 236723"/>
                    <a:gd name="connsiteX4" fmla="*/ 49951 w 65999"/>
                    <a:gd name="connsiteY4" fmla="*/ 157172 h 236723"/>
                    <a:gd name="connsiteX5" fmla="*/ 739 w 65999"/>
                    <a:gd name="connsiteY5" fmla="*/ 71447 h 236723"/>
                    <a:gd name="connsiteX6" fmla="*/ 24551 w 65999"/>
                    <a:gd name="connsiteY6" fmla="*/ 10 h 236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999" h="236723">
                      <a:moveTo>
                        <a:pt x="24551" y="10"/>
                      </a:moveTo>
                      <a:cubicBezTo>
                        <a:pt x="26403" y="804"/>
                        <a:pt x="8941" y="53721"/>
                        <a:pt x="11851" y="76210"/>
                      </a:cubicBezTo>
                      <a:cubicBezTo>
                        <a:pt x="14761" y="98699"/>
                        <a:pt x="33018" y="108224"/>
                        <a:pt x="42014" y="134947"/>
                      </a:cubicBezTo>
                      <a:cubicBezTo>
                        <a:pt x="51010" y="161670"/>
                        <a:pt x="64503" y="232843"/>
                        <a:pt x="65826" y="236547"/>
                      </a:cubicBezTo>
                      <a:cubicBezTo>
                        <a:pt x="67149" y="240251"/>
                        <a:pt x="60799" y="184689"/>
                        <a:pt x="49951" y="157172"/>
                      </a:cubicBezTo>
                      <a:cubicBezTo>
                        <a:pt x="39103" y="129655"/>
                        <a:pt x="6295" y="97641"/>
                        <a:pt x="739" y="71447"/>
                      </a:cubicBezTo>
                      <a:cubicBezTo>
                        <a:pt x="-4817" y="45253"/>
                        <a:pt x="22699" y="-784"/>
                        <a:pt x="24551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4D72898D-85FB-47F6-8ACA-8D6C8BFBA135}"/>
                    </a:ext>
                  </a:extLst>
                </p:cNvPr>
                <p:cNvSpPr/>
                <p:nvPr/>
              </p:nvSpPr>
              <p:spPr>
                <a:xfrm>
                  <a:off x="7725851" y="3835896"/>
                  <a:ext cx="79180" cy="277249"/>
                </a:xfrm>
                <a:custGeom>
                  <a:avLst/>
                  <a:gdLst>
                    <a:gd name="connsiteX0" fmla="*/ 512 w 79180"/>
                    <a:gd name="connsiteY0" fmla="*/ 2679 h 277249"/>
                    <a:gd name="connsiteX1" fmla="*/ 68774 w 79180"/>
                    <a:gd name="connsiteY1" fmla="*/ 116979 h 277249"/>
                    <a:gd name="connsiteX2" fmla="*/ 68774 w 79180"/>
                    <a:gd name="connsiteY2" fmla="*/ 143967 h 277249"/>
                    <a:gd name="connsiteX3" fmla="*/ 59249 w 79180"/>
                    <a:gd name="connsiteY3" fmla="*/ 275729 h 277249"/>
                    <a:gd name="connsiteX4" fmla="*/ 65599 w 79180"/>
                    <a:gd name="connsiteY4" fmla="*/ 210642 h 277249"/>
                    <a:gd name="connsiteX5" fmla="*/ 78299 w 79180"/>
                    <a:gd name="connsiteY5" fmla="*/ 134442 h 277249"/>
                    <a:gd name="connsiteX6" fmla="*/ 38612 w 79180"/>
                    <a:gd name="connsiteY6" fmla="*/ 42367 h 277249"/>
                    <a:gd name="connsiteX7" fmla="*/ 512 w 79180"/>
                    <a:gd name="connsiteY7" fmla="*/ 2679 h 27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80" h="277249">
                      <a:moveTo>
                        <a:pt x="512" y="2679"/>
                      </a:moveTo>
                      <a:cubicBezTo>
                        <a:pt x="5539" y="15114"/>
                        <a:pt x="57397" y="93431"/>
                        <a:pt x="68774" y="116979"/>
                      </a:cubicBezTo>
                      <a:cubicBezTo>
                        <a:pt x="80151" y="140527"/>
                        <a:pt x="70362" y="117509"/>
                        <a:pt x="68774" y="143967"/>
                      </a:cubicBezTo>
                      <a:cubicBezTo>
                        <a:pt x="67187" y="170425"/>
                        <a:pt x="59778" y="264617"/>
                        <a:pt x="59249" y="275729"/>
                      </a:cubicBezTo>
                      <a:cubicBezTo>
                        <a:pt x="58720" y="286841"/>
                        <a:pt x="62424" y="234190"/>
                        <a:pt x="65599" y="210642"/>
                      </a:cubicBezTo>
                      <a:cubicBezTo>
                        <a:pt x="68774" y="187094"/>
                        <a:pt x="82797" y="162488"/>
                        <a:pt x="78299" y="134442"/>
                      </a:cubicBezTo>
                      <a:cubicBezTo>
                        <a:pt x="73801" y="106396"/>
                        <a:pt x="48401" y="60623"/>
                        <a:pt x="38612" y="42367"/>
                      </a:cubicBezTo>
                      <a:cubicBezTo>
                        <a:pt x="28823" y="24111"/>
                        <a:pt x="-4515" y="-9756"/>
                        <a:pt x="512" y="26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F4B5790F-CFB7-417D-A03F-D2090E95910C}"/>
                    </a:ext>
                  </a:extLst>
                </p:cNvPr>
                <p:cNvSpPr/>
                <p:nvPr/>
              </p:nvSpPr>
              <p:spPr>
                <a:xfrm>
                  <a:off x="7243687" y="3667764"/>
                  <a:ext cx="164965" cy="66036"/>
                </a:xfrm>
                <a:custGeom>
                  <a:avLst/>
                  <a:gdLst>
                    <a:gd name="connsiteX0" fmla="*/ 76 w 164965"/>
                    <a:gd name="connsiteY0" fmla="*/ 61274 h 66036"/>
                    <a:gd name="connsiteX1" fmla="*/ 96913 w 164965"/>
                    <a:gd name="connsiteY1" fmla="*/ 66036 h 66036"/>
                    <a:gd name="connsiteX2" fmla="*/ 81038 w 164965"/>
                    <a:gd name="connsiteY2" fmla="*/ 61274 h 66036"/>
                    <a:gd name="connsiteX3" fmla="*/ 63576 w 164965"/>
                    <a:gd name="connsiteY3" fmla="*/ 46986 h 66036"/>
                    <a:gd name="connsiteX4" fmla="*/ 163588 w 164965"/>
                    <a:gd name="connsiteY4" fmla="*/ 949 h 66036"/>
                    <a:gd name="connsiteX5" fmla="*/ 119138 w 164965"/>
                    <a:gd name="connsiteY5" fmla="*/ 18411 h 66036"/>
                    <a:gd name="connsiteX6" fmla="*/ 81038 w 164965"/>
                    <a:gd name="connsiteY6" fmla="*/ 48574 h 66036"/>
                    <a:gd name="connsiteX7" fmla="*/ 76 w 164965"/>
                    <a:gd name="connsiteY7" fmla="*/ 61274 h 6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965" h="66036">
                      <a:moveTo>
                        <a:pt x="76" y="61274"/>
                      </a:moveTo>
                      <a:cubicBezTo>
                        <a:pt x="2722" y="64184"/>
                        <a:pt x="83419" y="66036"/>
                        <a:pt x="96913" y="66036"/>
                      </a:cubicBezTo>
                      <a:cubicBezTo>
                        <a:pt x="110407" y="66036"/>
                        <a:pt x="86594" y="64449"/>
                        <a:pt x="81038" y="61274"/>
                      </a:cubicBezTo>
                      <a:cubicBezTo>
                        <a:pt x="75482" y="58099"/>
                        <a:pt x="49818" y="57040"/>
                        <a:pt x="63576" y="46986"/>
                      </a:cubicBezTo>
                      <a:cubicBezTo>
                        <a:pt x="77334" y="36932"/>
                        <a:pt x="154328" y="5711"/>
                        <a:pt x="163588" y="949"/>
                      </a:cubicBezTo>
                      <a:cubicBezTo>
                        <a:pt x="172848" y="-3813"/>
                        <a:pt x="132896" y="10473"/>
                        <a:pt x="119138" y="18411"/>
                      </a:cubicBezTo>
                      <a:cubicBezTo>
                        <a:pt x="105380" y="26348"/>
                        <a:pt x="97971" y="42489"/>
                        <a:pt x="81038" y="48574"/>
                      </a:cubicBezTo>
                      <a:cubicBezTo>
                        <a:pt x="64105" y="54659"/>
                        <a:pt x="-2570" y="58364"/>
                        <a:pt x="76" y="6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1C66E0C6-F923-4F91-ACA0-CAB6689A920A}"/>
                    </a:ext>
                  </a:extLst>
                </p:cNvPr>
                <p:cNvSpPr/>
                <p:nvPr/>
              </p:nvSpPr>
              <p:spPr>
                <a:xfrm>
                  <a:off x="7337425" y="3686019"/>
                  <a:ext cx="230188" cy="228756"/>
                </a:xfrm>
                <a:custGeom>
                  <a:avLst/>
                  <a:gdLst>
                    <a:gd name="connsiteX0" fmla="*/ 0 w 230188"/>
                    <a:gd name="connsiteY0" fmla="*/ 62069 h 228756"/>
                    <a:gd name="connsiteX1" fmla="*/ 117475 w 230188"/>
                    <a:gd name="connsiteY1" fmla="*/ 96994 h 228756"/>
                    <a:gd name="connsiteX2" fmla="*/ 195263 w 230188"/>
                    <a:gd name="connsiteY2" fmla="*/ 166844 h 228756"/>
                    <a:gd name="connsiteX3" fmla="*/ 230188 w 230188"/>
                    <a:gd name="connsiteY3" fmla="*/ 228756 h 228756"/>
                    <a:gd name="connsiteX4" fmla="*/ 171450 w 230188"/>
                    <a:gd name="connsiteY4" fmla="*/ 128744 h 228756"/>
                    <a:gd name="connsiteX5" fmla="*/ 136525 w 230188"/>
                    <a:gd name="connsiteY5" fmla="*/ 81119 h 228756"/>
                    <a:gd name="connsiteX6" fmla="*/ 28575 w 230188"/>
                    <a:gd name="connsiteY6" fmla="*/ 156 h 228756"/>
                    <a:gd name="connsiteX7" fmla="*/ 88900 w 230188"/>
                    <a:gd name="connsiteY7" fmla="*/ 60481 h 228756"/>
                    <a:gd name="connsiteX8" fmla="*/ 52388 w 230188"/>
                    <a:gd name="connsiteY8" fmla="*/ 57306 h 228756"/>
                    <a:gd name="connsiteX9" fmla="*/ 0 w 230188"/>
                    <a:gd name="connsiteY9" fmla="*/ 62069 h 22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188" h="228756">
                      <a:moveTo>
                        <a:pt x="0" y="62069"/>
                      </a:moveTo>
                      <a:cubicBezTo>
                        <a:pt x="42465" y="70800"/>
                        <a:pt x="84931" y="79532"/>
                        <a:pt x="117475" y="96994"/>
                      </a:cubicBezTo>
                      <a:cubicBezTo>
                        <a:pt x="150019" y="114457"/>
                        <a:pt x="176478" y="144884"/>
                        <a:pt x="195263" y="166844"/>
                      </a:cubicBezTo>
                      <a:cubicBezTo>
                        <a:pt x="214048" y="188804"/>
                        <a:pt x="230188" y="228756"/>
                        <a:pt x="230188" y="228756"/>
                      </a:cubicBezTo>
                      <a:cubicBezTo>
                        <a:pt x="226219" y="222406"/>
                        <a:pt x="187060" y="153350"/>
                        <a:pt x="171450" y="128744"/>
                      </a:cubicBezTo>
                      <a:cubicBezTo>
                        <a:pt x="155840" y="104138"/>
                        <a:pt x="160337" y="102550"/>
                        <a:pt x="136525" y="81119"/>
                      </a:cubicBezTo>
                      <a:cubicBezTo>
                        <a:pt x="112713" y="59688"/>
                        <a:pt x="36513" y="3596"/>
                        <a:pt x="28575" y="156"/>
                      </a:cubicBezTo>
                      <a:cubicBezTo>
                        <a:pt x="20638" y="-3284"/>
                        <a:pt x="84931" y="50956"/>
                        <a:pt x="88900" y="60481"/>
                      </a:cubicBezTo>
                      <a:cubicBezTo>
                        <a:pt x="92869" y="70006"/>
                        <a:pt x="52388" y="57306"/>
                        <a:pt x="52388" y="57306"/>
                      </a:cubicBezTo>
                      <a:lnTo>
                        <a:pt x="0" y="6206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99D40168-3BDE-4C57-B045-61F24952EAE7}"/>
                    </a:ext>
                  </a:extLst>
                </p:cNvPr>
                <p:cNvSpPr/>
                <p:nvPr/>
              </p:nvSpPr>
              <p:spPr>
                <a:xfrm>
                  <a:off x="7226300" y="3729038"/>
                  <a:ext cx="336009" cy="216662"/>
                </a:xfrm>
                <a:custGeom>
                  <a:avLst/>
                  <a:gdLst>
                    <a:gd name="connsiteX0" fmla="*/ 17463 w 336009"/>
                    <a:gd name="connsiteY0" fmla="*/ 0 h 216662"/>
                    <a:gd name="connsiteX1" fmla="*/ 169863 w 336009"/>
                    <a:gd name="connsiteY1" fmla="*/ 63500 h 216662"/>
                    <a:gd name="connsiteX2" fmla="*/ 333375 w 336009"/>
                    <a:gd name="connsiteY2" fmla="*/ 212725 h 216662"/>
                    <a:gd name="connsiteX3" fmla="*/ 263525 w 336009"/>
                    <a:gd name="connsiteY3" fmla="*/ 169862 h 216662"/>
                    <a:gd name="connsiteX4" fmla="*/ 166688 w 336009"/>
                    <a:gd name="connsiteY4" fmla="*/ 131762 h 216662"/>
                    <a:gd name="connsiteX5" fmla="*/ 255588 w 336009"/>
                    <a:gd name="connsiteY5" fmla="*/ 187325 h 216662"/>
                    <a:gd name="connsiteX6" fmla="*/ 169863 w 336009"/>
                    <a:gd name="connsiteY6" fmla="*/ 117475 h 216662"/>
                    <a:gd name="connsiteX7" fmla="*/ 52388 w 336009"/>
                    <a:gd name="connsiteY7" fmla="*/ 60325 h 216662"/>
                    <a:gd name="connsiteX8" fmla="*/ 7938 w 336009"/>
                    <a:gd name="connsiteY8" fmla="*/ 53975 h 216662"/>
                    <a:gd name="connsiteX9" fmla="*/ 25400 w 336009"/>
                    <a:gd name="connsiteY9" fmla="*/ 66675 h 216662"/>
                    <a:gd name="connsiteX10" fmla="*/ 247650 w 336009"/>
                    <a:gd name="connsiteY10" fmla="*/ 153987 h 216662"/>
                    <a:gd name="connsiteX11" fmla="*/ 303213 w 336009"/>
                    <a:gd name="connsiteY11" fmla="*/ 169862 h 216662"/>
                    <a:gd name="connsiteX12" fmla="*/ 225425 w 336009"/>
                    <a:gd name="connsiteY12" fmla="*/ 127000 h 216662"/>
                    <a:gd name="connsiteX13" fmla="*/ 198438 w 336009"/>
                    <a:gd name="connsiteY13" fmla="*/ 93662 h 216662"/>
                    <a:gd name="connsiteX14" fmla="*/ 153988 w 336009"/>
                    <a:gd name="connsiteY14" fmla="*/ 63500 h 216662"/>
                    <a:gd name="connsiteX15" fmla="*/ 17463 w 336009"/>
                    <a:gd name="connsiteY15" fmla="*/ 0 h 21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009" h="216662">
                      <a:moveTo>
                        <a:pt x="17463" y="0"/>
                      </a:moveTo>
                      <a:cubicBezTo>
                        <a:pt x="20109" y="0"/>
                        <a:pt x="117211" y="28046"/>
                        <a:pt x="169863" y="63500"/>
                      </a:cubicBezTo>
                      <a:cubicBezTo>
                        <a:pt x="222515" y="98954"/>
                        <a:pt x="317765" y="194998"/>
                        <a:pt x="333375" y="212725"/>
                      </a:cubicBezTo>
                      <a:cubicBezTo>
                        <a:pt x="348985" y="230452"/>
                        <a:pt x="291306" y="183356"/>
                        <a:pt x="263525" y="169862"/>
                      </a:cubicBezTo>
                      <a:cubicBezTo>
                        <a:pt x="235744" y="156368"/>
                        <a:pt x="168011" y="128851"/>
                        <a:pt x="166688" y="131762"/>
                      </a:cubicBezTo>
                      <a:cubicBezTo>
                        <a:pt x="165365" y="134673"/>
                        <a:pt x="255059" y="189706"/>
                        <a:pt x="255588" y="187325"/>
                      </a:cubicBezTo>
                      <a:cubicBezTo>
                        <a:pt x="256117" y="184944"/>
                        <a:pt x="203730" y="138642"/>
                        <a:pt x="169863" y="117475"/>
                      </a:cubicBezTo>
                      <a:cubicBezTo>
                        <a:pt x="135996" y="96308"/>
                        <a:pt x="79375" y="70908"/>
                        <a:pt x="52388" y="60325"/>
                      </a:cubicBezTo>
                      <a:cubicBezTo>
                        <a:pt x="25401" y="49742"/>
                        <a:pt x="12436" y="52917"/>
                        <a:pt x="7938" y="53975"/>
                      </a:cubicBezTo>
                      <a:cubicBezTo>
                        <a:pt x="3440" y="55033"/>
                        <a:pt x="-14552" y="50006"/>
                        <a:pt x="25400" y="66675"/>
                      </a:cubicBezTo>
                      <a:cubicBezTo>
                        <a:pt x="65352" y="83344"/>
                        <a:pt x="201348" y="136789"/>
                        <a:pt x="247650" y="153987"/>
                      </a:cubicBezTo>
                      <a:cubicBezTo>
                        <a:pt x="293952" y="171185"/>
                        <a:pt x="306917" y="174360"/>
                        <a:pt x="303213" y="169862"/>
                      </a:cubicBezTo>
                      <a:cubicBezTo>
                        <a:pt x="299509" y="165364"/>
                        <a:pt x="242888" y="139700"/>
                        <a:pt x="225425" y="127000"/>
                      </a:cubicBezTo>
                      <a:cubicBezTo>
                        <a:pt x="207963" y="114300"/>
                        <a:pt x="210344" y="104245"/>
                        <a:pt x="198438" y="93662"/>
                      </a:cubicBezTo>
                      <a:cubicBezTo>
                        <a:pt x="186532" y="83079"/>
                        <a:pt x="179388" y="76729"/>
                        <a:pt x="153988" y="63500"/>
                      </a:cubicBezTo>
                      <a:cubicBezTo>
                        <a:pt x="128588" y="50271"/>
                        <a:pt x="14817" y="0"/>
                        <a:pt x="1746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3957C83A-C83C-4350-A5D7-24B20BA2ED07}"/>
                    </a:ext>
                  </a:extLst>
                </p:cNvPr>
                <p:cNvSpPr/>
                <p:nvPr/>
              </p:nvSpPr>
              <p:spPr>
                <a:xfrm>
                  <a:off x="7268270" y="3856525"/>
                  <a:ext cx="477086" cy="244108"/>
                </a:xfrm>
                <a:custGeom>
                  <a:avLst/>
                  <a:gdLst>
                    <a:gd name="connsiteX0" fmla="*/ 893 w 477086"/>
                    <a:gd name="connsiteY0" fmla="*/ 1100 h 244108"/>
                    <a:gd name="connsiteX1" fmla="*/ 258068 w 477086"/>
                    <a:gd name="connsiteY1" fmla="*/ 112225 h 244108"/>
                    <a:gd name="connsiteX2" fmla="*/ 258068 w 477086"/>
                    <a:gd name="connsiteY2" fmla="*/ 102700 h 244108"/>
                    <a:gd name="connsiteX3" fmla="*/ 273943 w 477086"/>
                    <a:gd name="connsiteY3" fmla="*/ 115400 h 244108"/>
                    <a:gd name="connsiteX4" fmla="*/ 416818 w 477086"/>
                    <a:gd name="connsiteY4" fmla="*/ 191600 h 244108"/>
                    <a:gd name="connsiteX5" fmla="*/ 475555 w 477086"/>
                    <a:gd name="connsiteY5" fmla="*/ 243988 h 244108"/>
                    <a:gd name="connsiteX6" fmla="*/ 361255 w 477086"/>
                    <a:gd name="connsiteY6" fmla="*/ 177313 h 244108"/>
                    <a:gd name="connsiteX7" fmla="*/ 324743 w 477086"/>
                    <a:gd name="connsiteY7" fmla="*/ 145563 h 244108"/>
                    <a:gd name="connsiteX8" fmla="*/ 337443 w 477086"/>
                    <a:gd name="connsiteY8" fmla="*/ 139213 h 244108"/>
                    <a:gd name="connsiteX9" fmla="*/ 180280 w 477086"/>
                    <a:gd name="connsiteY9" fmla="*/ 61425 h 244108"/>
                    <a:gd name="connsiteX10" fmla="*/ 893 w 477086"/>
                    <a:gd name="connsiteY10" fmla="*/ 1100 h 244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7086" h="244108">
                      <a:moveTo>
                        <a:pt x="893" y="1100"/>
                      </a:moveTo>
                      <a:cubicBezTo>
                        <a:pt x="13858" y="9567"/>
                        <a:pt x="215206" y="95292"/>
                        <a:pt x="258068" y="112225"/>
                      </a:cubicBezTo>
                      <a:cubicBezTo>
                        <a:pt x="300930" y="129158"/>
                        <a:pt x="255422" y="102171"/>
                        <a:pt x="258068" y="102700"/>
                      </a:cubicBezTo>
                      <a:cubicBezTo>
                        <a:pt x="260714" y="103229"/>
                        <a:pt x="247485" y="100583"/>
                        <a:pt x="273943" y="115400"/>
                      </a:cubicBezTo>
                      <a:cubicBezTo>
                        <a:pt x="300401" y="130217"/>
                        <a:pt x="383216" y="170169"/>
                        <a:pt x="416818" y="191600"/>
                      </a:cubicBezTo>
                      <a:cubicBezTo>
                        <a:pt x="450420" y="213031"/>
                        <a:pt x="484816" y="246369"/>
                        <a:pt x="475555" y="243988"/>
                      </a:cubicBezTo>
                      <a:cubicBezTo>
                        <a:pt x="466295" y="241607"/>
                        <a:pt x="386390" y="193717"/>
                        <a:pt x="361255" y="177313"/>
                      </a:cubicBezTo>
                      <a:cubicBezTo>
                        <a:pt x="336120" y="160909"/>
                        <a:pt x="328712" y="151913"/>
                        <a:pt x="324743" y="145563"/>
                      </a:cubicBezTo>
                      <a:cubicBezTo>
                        <a:pt x="320774" y="139213"/>
                        <a:pt x="361520" y="153236"/>
                        <a:pt x="337443" y="139213"/>
                      </a:cubicBezTo>
                      <a:cubicBezTo>
                        <a:pt x="313366" y="125190"/>
                        <a:pt x="241134" y="87883"/>
                        <a:pt x="180280" y="61425"/>
                      </a:cubicBezTo>
                      <a:cubicBezTo>
                        <a:pt x="119426" y="34967"/>
                        <a:pt x="-12072" y="-7367"/>
                        <a:pt x="893" y="1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075FC825-3923-43CD-90B4-C7018FE8A04D}"/>
                    </a:ext>
                  </a:extLst>
                </p:cNvPr>
                <p:cNvSpPr/>
                <p:nvPr/>
              </p:nvSpPr>
              <p:spPr>
                <a:xfrm>
                  <a:off x="7359635" y="3895704"/>
                  <a:ext cx="386793" cy="247110"/>
                </a:xfrm>
                <a:custGeom>
                  <a:avLst/>
                  <a:gdLst>
                    <a:gd name="connsiteX0" fmla="*/ 15 w 386793"/>
                    <a:gd name="connsiteY0" fmla="*/ 21 h 247110"/>
                    <a:gd name="connsiteX1" fmla="*/ 154003 w 386793"/>
                    <a:gd name="connsiteY1" fmla="*/ 103209 h 247110"/>
                    <a:gd name="connsiteX2" fmla="*/ 165115 w 386793"/>
                    <a:gd name="connsiteY2" fmla="*/ 104796 h 247110"/>
                    <a:gd name="connsiteX3" fmla="*/ 219090 w 386793"/>
                    <a:gd name="connsiteY3" fmla="*/ 150834 h 247110"/>
                    <a:gd name="connsiteX4" fmla="*/ 376253 w 386793"/>
                    <a:gd name="connsiteY4" fmla="*/ 239734 h 247110"/>
                    <a:gd name="connsiteX5" fmla="*/ 360378 w 386793"/>
                    <a:gd name="connsiteY5" fmla="*/ 234971 h 247110"/>
                    <a:gd name="connsiteX6" fmla="*/ 263540 w 386793"/>
                    <a:gd name="connsiteY6" fmla="*/ 177821 h 247110"/>
                    <a:gd name="connsiteX7" fmla="*/ 190515 w 386793"/>
                    <a:gd name="connsiteY7" fmla="*/ 142896 h 247110"/>
                    <a:gd name="connsiteX8" fmla="*/ 144478 w 386793"/>
                    <a:gd name="connsiteY8" fmla="*/ 112734 h 247110"/>
                    <a:gd name="connsiteX9" fmla="*/ 15 w 386793"/>
                    <a:gd name="connsiteY9" fmla="*/ 21 h 24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793" h="247110">
                      <a:moveTo>
                        <a:pt x="15" y="21"/>
                      </a:moveTo>
                      <a:cubicBezTo>
                        <a:pt x="1602" y="-1566"/>
                        <a:pt x="126486" y="85747"/>
                        <a:pt x="154003" y="103209"/>
                      </a:cubicBezTo>
                      <a:cubicBezTo>
                        <a:pt x="181520" y="120672"/>
                        <a:pt x="154267" y="96859"/>
                        <a:pt x="165115" y="104796"/>
                      </a:cubicBezTo>
                      <a:cubicBezTo>
                        <a:pt x="175963" y="112733"/>
                        <a:pt x="183900" y="128344"/>
                        <a:pt x="219090" y="150834"/>
                      </a:cubicBezTo>
                      <a:cubicBezTo>
                        <a:pt x="254280" y="173324"/>
                        <a:pt x="352705" y="225711"/>
                        <a:pt x="376253" y="239734"/>
                      </a:cubicBezTo>
                      <a:cubicBezTo>
                        <a:pt x="399801" y="253757"/>
                        <a:pt x="379163" y="245290"/>
                        <a:pt x="360378" y="234971"/>
                      </a:cubicBezTo>
                      <a:cubicBezTo>
                        <a:pt x="341593" y="224652"/>
                        <a:pt x="291850" y="193167"/>
                        <a:pt x="263540" y="177821"/>
                      </a:cubicBezTo>
                      <a:cubicBezTo>
                        <a:pt x="235230" y="162475"/>
                        <a:pt x="210359" y="153744"/>
                        <a:pt x="190515" y="142896"/>
                      </a:cubicBezTo>
                      <a:cubicBezTo>
                        <a:pt x="170671" y="132048"/>
                        <a:pt x="171465" y="134694"/>
                        <a:pt x="144478" y="112734"/>
                      </a:cubicBezTo>
                      <a:cubicBezTo>
                        <a:pt x="117491" y="90774"/>
                        <a:pt x="-1572" y="1608"/>
                        <a:pt x="15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4BF1A865-CD05-4B25-BCF6-1BFF5DF69554}"/>
                    </a:ext>
                  </a:extLst>
                </p:cNvPr>
                <p:cNvSpPr/>
                <p:nvPr/>
              </p:nvSpPr>
              <p:spPr>
                <a:xfrm>
                  <a:off x="6702116" y="3678207"/>
                  <a:ext cx="571874" cy="130224"/>
                </a:xfrm>
                <a:custGeom>
                  <a:avLst/>
                  <a:gdLst>
                    <a:gd name="connsiteX0" fmla="*/ 571809 w 571874"/>
                    <a:gd name="connsiteY0" fmla="*/ 50831 h 130224"/>
                    <a:gd name="connsiteX1" fmla="*/ 424172 w 571874"/>
                    <a:gd name="connsiteY1" fmla="*/ 80993 h 130224"/>
                    <a:gd name="connsiteX2" fmla="*/ 274947 w 571874"/>
                    <a:gd name="connsiteY2" fmla="*/ 27018 h 130224"/>
                    <a:gd name="connsiteX3" fmla="*/ 155884 w 571874"/>
                    <a:gd name="connsiteY3" fmla="*/ 31 h 130224"/>
                    <a:gd name="connsiteX4" fmla="*/ 35234 w 571874"/>
                    <a:gd name="connsiteY4" fmla="*/ 31781 h 130224"/>
                    <a:gd name="connsiteX5" fmla="*/ 9834 w 571874"/>
                    <a:gd name="connsiteY5" fmla="*/ 69881 h 130224"/>
                    <a:gd name="connsiteX6" fmla="*/ 11422 w 571874"/>
                    <a:gd name="connsiteY6" fmla="*/ 130206 h 130224"/>
                    <a:gd name="connsiteX7" fmla="*/ 9834 w 571874"/>
                    <a:gd name="connsiteY7" fmla="*/ 63531 h 130224"/>
                    <a:gd name="connsiteX8" fmla="*/ 149534 w 571874"/>
                    <a:gd name="connsiteY8" fmla="*/ 17493 h 130224"/>
                    <a:gd name="connsiteX9" fmla="*/ 290822 w 571874"/>
                    <a:gd name="connsiteY9" fmla="*/ 54006 h 130224"/>
                    <a:gd name="connsiteX10" fmla="*/ 355909 w 571874"/>
                    <a:gd name="connsiteY10" fmla="*/ 63531 h 130224"/>
                    <a:gd name="connsiteX11" fmla="*/ 441634 w 571874"/>
                    <a:gd name="connsiteY11" fmla="*/ 63531 h 130224"/>
                    <a:gd name="connsiteX12" fmla="*/ 571809 w 571874"/>
                    <a:gd name="connsiteY12" fmla="*/ 50831 h 13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1874" h="130224">
                      <a:moveTo>
                        <a:pt x="571809" y="50831"/>
                      </a:moveTo>
                      <a:cubicBezTo>
                        <a:pt x="568899" y="53741"/>
                        <a:pt x="473649" y="84962"/>
                        <a:pt x="424172" y="80993"/>
                      </a:cubicBezTo>
                      <a:cubicBezTo>
                        <a:pt x="374695" y="77024"/>
                        <a:pt x="319662" y="40512"/>
                        <a:pt x="274947" y="27018"/>
                      </a:cubicBezTo>
                      <a:cubicBezTo>
                        <a:pt x="230232" y="13524"/>
                        <a:pt x="195836" y="-763"/>
                        <a:pt x="155884" y="31"/>
                      </a:cubicBezTo>
                      <a:cubicBezTo>
                        <a:pt x="115932" y="825"/>
                        <a:pt x="59576" y="20139"/>
                        <a:pt x="35234" y="31781"/>
                      </a:cubicBezTo>
                      <a:cubicBezTo>
                        <a:pt x="10892" y="43423"/>
                        <a:pt x="13803" y="53477"/>
                        <a:pt x="9834" y="69881"/>
                      </a:cubicBezTo>
                      <a:cubicBezTo>
                        <a:pt x="5865" y="86285"/>
                        <a:pt x="11422" y="131264"/>
                        <a:pt x="11422" y="130206"/>
                      </a:cubicBezTo>
                      <a:cubicBezTo>
                        <a:pt x="11422" y="129148"/>
                        <a:pt x="-13185" y="82317"/>
                        <a:pt x="9834" y="63531"/>
                      </a:cubicBezTo>
                      <a:cubicBezTo>
                        <a:pt x="32853" y="44745"/>
                        <a:pt x="102703" y="19080"/>
                        <a:pt x="149534" y="17493"/>
                      </a:cubicBezTo>
                      <a:cubicBezTo>
                        <a:pt x="196365" y="15906"/>
                        <a:pt x="256426" y="46333"/>
                        <a:pt x="290822" y="54006"/>
                      </a:cubicBezTo>
                      <a:cubicBezTo>
                        <a:pt x="325218" y="61679"/>
                        <a:pt x="330774" y="61944"/>
                        <a:pt x="355909" y="63531"/>
                      </a:cubicBezTo>
                      <a:cubicBezTo>
                        <a:pt x="381044" y="65119"/>
                        <a:pt x="404063" y="66177"/>
                        <a:pt x="441634" y="63531"/>
                      </a:cubicBezTo>
                      <a:cubicBezTo>
                        <a:pt x="479205" y="60885"/>
                        <a:pt x="574719" y="47921"/>
                        <a:pt x="571809" y="508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フリーフォーム: 図形 428">
                  <a:extLst>
                    <a:ext uri="{FF2B5EF4-FFF2-40B4-BE49-F238E27FC236}">
                      <a16:creationId xmlns:a16="http://schemas.microsoft.com/office/drawing/2014/main" id="{E4BA48F3-07B4-41DF-983B-72DB645DD432}"/>
                    </a:ext>
                  </a:extLst>
                </p:cNvPr>
                <p:cNvSpPr/>
                <p:nvPr/>
              </p:nvSpPr>
              <p:spPr>
                <a:xfrm>
                  <a:off x="6970486" y="3850628"/>
                  <a:ext cx="178530" cy="93729"/>
                </a:xfrm>
                <a:custGeom>
                  <a:avLst/>
                  <a:gdLst>
                    <a:gd name="connsiteX0" fmla="*/ 227 w 178530"/>
                    <a:gd name="connsiteY0" fmla="*/ 24460 h 93729"/>
                    <a:gd name="connsiteX1" fmla="*/ 68489 w 178530"/>
                    <a:gd name="connsiteY1" fmla="*/ 647 h 93729"/>
                    <a:gd name="connsiteX2" fmla="*/ 178027 w 178530"/>
                    <a:gd name="connsiteY2" fmla="*/ 51447 h 93729"/>
                    <a:gd name="connsiteX3" fmla="*/ 111352 w 178530"/>
                    <a:gd name="connsiteY3" fmla="*/ 32397 h 93729"/>
                    <a:gd name="connsiteX4" fmla="*/ 162152 w 178530"/>
                    <a:gd name="connsiteY4" fmla="*/ 91135 h 93729"/>
                    <a:gd name="connsiteX5" fmla="*/ 141514 w 178530"/>
                    <a:gd name="connsiteY5" fmla="*/ 80022 h 93729"/>
                    <a:gd name="connsiteX6" fmla="*/ 90714 w 178530"/>
                    <a:gd name="connsiteY6" fmla="*/ 49860 h 93729"/>
                    <a:gd name="connsiteX7" fmla="*/ 227 w 178530"/>
                    <a:gd name="connsiteY7" fmla="*/ 24460 h 9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530" h="93729">
                      <a:moveTo>
                        <a:pt x="227" y="24460"/>
                      </a:moveTo>
                      <a:cubicBezTo>
                        <a:pt x="-3477" y="16258"/>
                        <a:pt x="38856" y="-3851"/>
                        <a:pt x="68489" y="647"/>
                      </a:cubicBezTo>
                      <a:cubicBezTo>
                        <a:pt x="98122" y="5145"/>
                        <a:pt x="170883" y="46155"/>
                        <a:pt x="178027" y="51447"/>
                      </a:cubicBezTo>
                      <a:cubicBezTo>
                        <a:pt x="185171" y="56739"/>
                        <a:pt x="113998" y="25782"/>
                        <a:pt x="111352" y="32397"/>
                      </a:cubicBezTo>
                      <a:cubicBezTo>
                        <a:pt x="108706" y="39012"/>
                        <a:pt x="157125" y="83198"/>
                        <a:pt x="162152" y="91135"/>
                      </a:cubicBezTo>
                      <a:cubicBezTo>
                        <a:pt x="167179" y="99073"/>
                        <a:pt x="153420" y="86901"/>
                        <a:pt x="141514" y="80022"/>
                      </a:cubicBezTo>
                      <a:cubicBezTo>
                        <a:pt x="129608" y="73143"/>
                        <a:pt x="109764" y="59385"/>
                        <a:pt x="90714" y="49860"/>
                      </a:cubicBezTo>
                      <a:cubicBezTo>
                        <a:pt x="71664" y="40335"/>
                        <a:pt x="3931" y="32662"/>
                        <a:pt x="227" y="244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EE3BFF13-3FCC-434F-8934-368B2D832989}"/>
                    </a:ext>
                  </a:extLst>
                </p:cNvPr>
                <p:cNvSpPr/>
                <p:nvPr/>
              </p:nvSpPr>
              <p:spPr>
                <a:xfrm>
                  <a:off x="7088188" y="3830638"/>
                  <a:ext cx="679936" cy="339727"/>
                </a:xfrm>
                <a:custGeom>
                  <a:avLst/>
                  <a:gdLst>
                    <a:gd name="connsiteX0" fmla="*/ 0 w 679936"/>
                    <a:gd name="connsiteY0" fmla="*/ 0 h 339727"/>
                    <a:gd name="connsiteX1" fmla="*/ 222250 w 679936"/>
                    <a:gd name="connsiteY1" fmla="*/ 87312 h 339727"/>
                    <a:gd name="connsiteX2" fmla="*/ 230187 w 679936"/>
                    <a:gd name="connsiteY2" fmla="*/ 88900 h 339727"/>
                    <a:gd name="connsiteX3" fmla="*/ 312737 w 679936"/>
                    <a:gd name="connsiteY3" fmla="*/ 155575 h 339727"/>
                    <a:gd name="connsiteX4" fmla="*/ 309562 w 679936"/>
                    <a:gd name="connsiteY4" fmla="*/ 161925 h 339727"/>
                    <a:gd name="connsiteX5" fmla="*/ 411162 w 679936"/>
                    <a:gd name="connsiteY5" fmla="*/ 212725 h 339727"/>
                    <a:gd name="connsiteX6" fmla="*/ 533400 w 679936"/>
                    <a:gd name="connsiteY6" fmla="*/ 296862 h 339727"/>
                    <a:gd name="connsiteX7" fmla="*/ 638175 w 679936"/>
                    <a:gd name="connsiteY7" fmla="*/ 339725 h 339727"/>
                    <a:gd name="connsiteX8" fmla="*/ 679450 w 679936"/>
                    <a:gd name="connsiteY8" fmla="*/ 295275 h 339727"/>
                    <a:gd name="connsiteX9" fmla="*/ 614362 w 679936"/>
                    <a:gd name="connsiteY9" fmla="*/ 330200 h 339727"/>
                    <a:gd name="connsiteX10" fmla="*/ 481012 w 679936"/>
                    <a:gd name="connsiteY10" fmla="*/ 271462 h 339727"/>
                    <a:gd name="connsiteX11" fmla="*/ 312737 w 679936"/>
                    <a:gd name="connsiteY11" fmla="*/ 184150 h 339727"/>
                    <a:gd name="connsiteX12" fmla="*/ 317500 w 679936"/>
                    <a:gd name="connsiteY12" fmla="*/ 179387 h 339727"/>
                    <a:gd name="connsiteX13" fmla="*/ 198437 w 679936"/>
                    <a:gd name="connsiteY13" fmla="*/ 87312 h 339727"/>
                    <a:gd name="connsiteX14" fmla="*/ 177800 w 679936"/>
                    <a:gd name="connsiteY14" fmla="*/ 58737 h 339727"/>
                    <a:gd name="connsiteX15" fmla="*/ 166687 w 679936"/>
                    <a:gd name="connsiteY15" fmla="*/ 53975 h 339727"/>
                    <a:gd name="connsiteX16" fmla="*/ 0 w 679936"/>
                    <a:gd name="connsiteY16" fmla="*/ 0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9936" h="339727">
                      <a:moveTo>
                        <a:pt x="0" y="0"/>
                      </a:moveTo>
                      <a:lnTo>
                        <a:pt x="222250" y="87312"/>
                      </a:lnTo>
                      <a:cubicBezTo>
                        <a:pt x="260614" y="102129"/>
                        <a:pt x="215106" y="77523"/>
                        <a:pt x="230187" y="88900"/>
                      </a:cubicBezTo>
                      <a:cubicBezTo>
                        <a:pt x="245268" y="100277"/>
                        <a:pt x="299508" y="143404"/>
                        <a:pt x="312737" y="155575"/>
                      </a:cubicBezTo>
                      <a:cubicBezTo>
                        <a:pt x="325966" y="167746"/>
                        <a:pt x="293158" y="152400"/>
                        <a:pt x="309562" y="161925"/>
                      </a:cubicBezTo>
                      <a:cubicBezTo>
                        <a:pt x="325966" y="171450"/>
                        <a:pt x="373856" y="190236"/>
                        <a:pt x="411162" y="212725"/>
                      </a:cubicBezTo>
                      <a:cubicBezTo>
                        <a:pt x="448468" y="235215"/>
                        <a:pt x="495565" y="275695"/>
                        <a:pt x="533400" y="296862"/>
                      </a:cubicBezTo>
                      <a:cubicBezTo>
                        <a:pt x="571235" y="318029"/>
                        <a:pt x="613833" y="339990"/>
                        <a:pt x="638175" y="339725"/>
                      </a:cubicBezTo>
                      <a:cubicBezTo>
                        <a:pt x="662517" y="339461"/>
                        <a:pt x="683419" y="296863"/>
                        <a:pt x="679450" y="295275"/>
                      </a:cubicBezTo>
                      <a:cubicBezTo>
                        <a:pt x="675481" y="293688"/>
                        <a:pt x="647435" y="334169"/>
                        <a:pt x="614362" y="330200"/>
                      </a:cubicBezTo>
                      <a:cubicBezTo>
                        <a:pt x="581289" y="326231"/>
                        <a:pt x="531283" y="295804"/>
                        <a:pt x="481012" y="271462"/>
                      </a:cubicBezTo>
                      <a:cubicBezTo>
                        <a:pt x="430741" y="247120"/>
                        <a:pt x="339989" y="199496"/>
                        <a:pt x="312737" y="184150"/>
                      </a:cubicBezTo>
                      <a:cubicBezTo>
                        <a:pt x="285485" y="168804"/>
                        <a:pt x="336550" y="195527"/>
                        <a:pt x="317500" y="179387"/>
                      </a:cubicBezTo>
                      <a:cubicBezTo>
                        <a:pt x="298450" y="163247"/>
                        <a:pt x="221720" y="107420"/>
                        <a:pt x="198437" y="87312"/>
                      </a:cubicBezTo>
                      <a:cubicBezTo>
                        <a:pt x="175154" y="67204"/>
                        <a:pt x="183092" y="64293"/>
                        <a:pt x="177800" y="58737"/>
                      </a:cubicBezTo>
                      <a:cubicBezTo>
                        <a:pt x="172508" y="53181"/>
                        <a:pt x="166687" y="53975"/>
                        <a:pt x="1666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8C8D8FBB-7A2A-420B-B2BD-34739CDAC79E}"/>
                    </a:ext>
                  </a:extLst>
                </p:cNvPr>
                <p:cNvSpPr/>
                <p:nvPr/>
              </p:nvSpPr>
              <p:spPr>
                <a:xfrm>
                  <a:off x="7035800" y="3910013"/>
                  <a:ext cx="560427" cy="263632"/>
                </a:xfrm>
                <a:custGeom>
                  <a:avLst/>
                  <a:gdLst>
                    <a:gd name="connsiteX0" fmla="*/ 0 w 560427"/>
                    <a:gd name="connsiteY0" fmla="*/ 0 h 263632"/>
                    <a:gd name="connsiteX1" fmla="*/ 293688 w 560427"/>
                    <a:gd name="connsiteY1" fmla="*/ 188912 h 263632"/>
                    <a:gd name="connsiteX2" fmla="*/ 311150 w 560427"/>
                    <a:gd name="connsiteY2" fmla="*/ 196850 h 263632"/>
                    <a:gd name="connsiteX3" fmla="*/ 560388 w 560427"/>
                    <a:gd name="connsiteY3" fmla="*/ 263525 h 263632"/>
                    <a:gd name="connsiteX4" fmla="*/ 330200 w 560427"/>
                    <a:gd name="connsiteY4" fmla="*/ 179387 h 263632"/>
                    <a:gd name="connsiteX5" fmla="*/ 298450 w 560427"/>
                    <a:gd name="connsiteY5" fmla="*/ 174625 h 263632"/>
                    <a:gd name="connsiteX6" fmla="*/ 187325 w 560427"/>
                    <a:gd name="connsiteY6" fmla="*/ 115887 h 263632"/>
                    <a:gd name="connsiteX7" fmla="*/ 0 w 560427"/>
                    <a:gd name="connsiteY7" fmla="*/ 0 h 2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0427" h="263632">
                      <a:moveTo>
                        <a:pt x="0" y="0"/>
                      </a:moveTo>
                      <a:lnTo>
                        <a:pt x="293688" y="188912"/>
                      </a:lnTo>
                      <a:cubicBezTo>
                        <a:pt x="345546" y="221720"/>
                        <a:pt x="266700" y="184415"/>
                        <a:pt x="311150" y="196850"/>
                      </a:cubicBezTo>
                      <a:cubicBezTo>
                        <a:pt x="355600" y="209285"/>
                        <a:pt x="557213" y="266436"/>
                        <a:pt x="560388" y="263525"/>
                      </a:cubicBezTo>
                      <a:cubicBezTo>
                        <a:pt x="563563" y="260615"/>
                        <a:pt x="373856" y="194204"/>
                        <a:pt x="330200" y="179387"/>
                      </a:cubicBezTo>
                      <a:cubicBezTo>
                        <a:pt x="286544" y="164570"/>
                        <a:pt x="322262" y="185208"/>
                        <a:pt x="298450" y="174625"/>
                      </a:cubicBezTo>
                      <a:cubicBezTo>
                        <a:pt x="274638" y="164042"/>
                        <a:pt x="187325" y="115887"/>
                        <a:pt x="187325" y="11588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2" name="フリーフォーム: 図形 431">
                  <a:extLst>
                    <a:ext uri="{FF2B5EF4-FFF2-40B4-BE49-F238E27FC236}">
                      <a16:creationId xmlns:a16="http://schemas.microsoft.com/office/drawing/2014/main" id="{F6DD1AFC-9127-4187-930F-F336CCA8E30F}"/>
                    </a:ext>
                  </a:extLst>
                </p:cNvPr>
                <p:cNvSpPr/>
                <p:nvPr/>
              </p:nvSpPr>
              <p:spPr>
                <a:xfrm>
                  <a:off x="7148763" y="3920362"/>
                  <a:ext cx="606006" cy="283523"/>
                </a:xfrm>
                <a:custGeom>
                  <a:avLst/>
                  <a:gdLst>
                    <a:gd name="connsiteX0" fmla="*/ 2925 w 606006"/>
                    <a:gd name="connsiteY0" fmla="*/ 2351 h 283523"/>
                    <a:gd name="connsiteX1" fmla="*/ 199775 w 606006"/>
                    <a:gd name="connsiteY1" fmla="*/ 119826 h 283523"/>
                    <a:gd name="connsiteX2" fmla="*/ 112462 w 606006"/>
                    <a:gd name="connsiteY2" fmla="*/ 96013 h 283523"/>
                    <a:gd name="connsiteX3" fmla="*/ 234700 w 606006"/>
                    <a:gd name="connsiteY3" fmla="*/ 127763 h 283523"/>
                    <a:gd name="connsiteX4" fmla="*/ 493462 w 606006"/>
                    <a:gd name="connsiteY4" fmla="*/ 254763 h 283523"/>
                    <a:gd name="connsiteX5" fmla="*/ 572837 w 606006"/>
                    <a:gd name="connsiteY5" fmla="*/ 283338 h 283523"/>
                    <a:gd name="connsiteX6" fmla="*/ 603000 w 606006"/>
                    <a:gd name="connsiteY6" fmla="*/ 265876 h 283523"/>
                    <a:gd name="connsiteX7" fmla="*/ 504575 w 606006"/>
                    <a:gd name="connsiteY7" fmla="*/ 242063 h 283523"/>
                    <a:gd name="connsiteX8" fmla="*/ 360112 w 606006"/>
                    <a:gd name="connsiteY8" fmla="*/ 199201 h 283523"/>
                    <a:gd name="connsiteX9" fmla="*/ 375987 w 606006"/>
                    <a:gd name="connsiteY9" fmla="*/ 194438 h 283523"/>
                    <a:gd name="connsiteX10" fmla="*/ 155325 w 606006"/>
                    <a:gd name="connsiteY10" fmla="*/ 92838 h 283523"/>
                    <a:gd name="connsiteX11" fmla="*/ 85475 w 606006"/>
                    <a:gd name="connsiteY11" fmla="*/ 43626 h 283523"/>
                    <a:gd name="connsiteX12" fmla="*/ 2925 w 606006"/>
                    <a:gd name="connsiteY12" fmla="*/ 2351 h 2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6006" h="283523">
                      <a:moveTo>
                        <a:pt x="2925" y="2351"/>
                      </a:moveTo>
                      <a:cubicBezTo>
                        <a:pt x="21975" y="15051"/>
                        <a:pt x="181519" y="104216"/>
                        <a:pt x="199775" y="119826"/>
                      </a:cubicBezTo>
                      <a:cubicBezTo>
                        <a:pt x="218031" y="135436"/>
                        <a:pt x="106641" y="94690"/>
                        <a:pt x="112462" y="96013"/>
                      </a:cubicBezTo>
                      <a:cubicBezTo>
                        <a:pt x="118283" y="97336"/>
                        <a:pt x="171200" y="101305"/>
                        <a:pt x="234700" y="127763"/>
                      </a:cubicBezTo>
                      <a:cubicBezTo>
                        <a:pt x="298200" y="154221"/>
                        <a:pt x="437106" y="228834"/>
                        <a:pt x="493462" y="254763"/>
                      </a:cubicBezTo>
                      <a:cubicBezTo>
                        <a:pt x="549818" y="280692"/>
                        <a:pt x="554581" y="281486"/>
                        <a:pt x="572837" y="283338"/>
                      </a:cubicBezTo>
                      <a:cubicBezTo>
                        <a:pt x="591093" y="285190"/>
                        <a:pt x="614377" y="272755"/>
                        <a:pt x="603000" y="265876"/>
                      </a:cubicBezTo>
                      <a:cubicBezTo>
                        <a:pt x="591623" y="258997"/>
                        <a:pt x="545056" y="253175"/>
                        <a:pt x="504575" y="242063"/>
                      </a:cubicBezTo>
                      <a:cubicBezTo>
                        <a:pt x="464094" y="230951"/>
                        <a:pt x="360112" y="199201"/>
                        <a:pt x="360112" y="199201"/>
                      </a:cubicBezTo>
                      <a:cubicBezTo>
                        <a:pt x="338681" y="191264"/>
                        <a:pt x="410118" y="212165"/>
                        <a:pt x="375987" y="194438"/>
                      </a:cubicBezTo>
                      <a:cubicBezTo>
                        <a:pt x="341856" y="176711"/>
                        <a:pt x="203744" y="117973"/>
                        <a:pt x="155325" y="92838"/>
                      </a:cubicBezTo>
                      <a:cubicBezTo>
                        <a:pt x="106906" y="67703"/>
                        <a:pt x="107700" y="55268"/>
                        <a:pt x="85475" y="43626"/>
                      </a:cubicBezTo>
                      <a:cubicBezTo>
                        <a:pt x="63250" y="31984"/>
                        <a:pt x="-16125" y="-10349"/>
                        <a:pt x="2925" y="23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フリーフォーム: 図形 432">
                  <a:extLst>
                    <a:ext uri="{FF2B5EF4-FFF2-40B4-BE49-F238E27FC236}">
                      <a16:creationId xmlns:a16="http://schemas.microsoft.com/office/drawing/2014/main" id="{5ED91214-F980-4BD2-9053-56F332531381}"/>
                    </a:ext>
                  </a:extLst>
                </p:cNvPr>
                <p:cNvSpPr/>
                <p:nvPr/>
              </p:nvSpPr>
              <p:spPr>
                <a:xfrm>
                  <a:off x="6562722" y="3744661"/>
                  <a:ext cx="166057" cy="106706"/>
                </a:xfrm>
                <a:custGeom>
                  <a:avLst/>
                  <a:gdLst>
                    <a:gd name="connsiteX0" fmla="*/ 3 w 166057"/>
                    <a:gd name="connsiteY0" fmla="*/ 105027 h 106706"/>
                    <a:gd name="connsiteX1" fmla="*/ 95253 w 166057"/>
                    <a:gd name="connsiteY1" fmla="*/ 58989 h 106706"/>
                    <a:gd name="connsiteX2" fmla="*/ 165103 w 166057"/>
                    <a:gd name="connsiteY2" fmla="*/ 252 h 106706"/>
                    <a:gd name="connsiteX3" fmla="*/ 133353 w 166057"/>
                    <a:gd name="connsiteY3" fmla="*/ 39939 h 106706"/>
                    <a:gd name="connsiteX4" fmla="*/ 98428 w 166057"/>
                    <a:gd name="connsiteY4" fmla="*/ 92327 h 106706"/>
                    <a:gd name="connsiteX5" fmla="*/ 3 w 166057"/>
                    <a:gd name="connsiteY5" fmla="*/ 105027 h 10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057" h="106706">
                      <a:moveTo>
                        <a:pt x="3" y="105027"/>
                      </a:moveTo>
                      <a:cubicBezTo>
                        <a:pt x="-526" y="99471"/>
                        <a:pt x="67736" y="76451"/>
                        <a:pt x="95253" y="58989"/>
                      </a:cubicBezTo>
                      <a:cubicBezTo>
                        <a:pt x="122770" y="41526"/>
                        <a:pt x="158753" y="3427"/>
                        <a:pt x="165103" y="252"/>
                      </a:cubicBezTo>
                      <a:cubicBezTo>
                        <a:pt x="171453" y="-2923"/>
                        <a:pt x="144465" y="24593"/>
                        <a:pt x="133353" y="39939"/>
                      </a:cubicBezTo>
                      <a:cubicBezTo>
                        <a:pt x="122241" y="55285"/>
                        <a:pt x="112715" y="83331"/>
                        <a:pt x="98428" y="92327"/>
                      </a:cubicBezTo>
                      <a:cubicBezTo>
                        <a:pt x="84141" y="101323"/>
                        <a:pt x="532" y="110583"/>
                        <a:pt x="3" y="1050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4" name="フリーフォーム: 図形 433">
                  <a:extLst>
                    <a:ext uri="{FF2B5EF4-FFF2-40B4-BE49-F238E27FC236}">
                      <a16:creationId xmlns:a16="http://schemas.microsoft.com/office/drawing/2014/main" id="{D55E84BB-1AC6-4E29-8055-CB126E31D14E}"/>
                    </a:ext>
                  </a:extLst>
                </p:cNvPr>
                <p:cNvSpPr/>
                <p:nvPr/>
              </p:nvSpPr>
              <p:spPr>
                <a:xfrm>
                  <a:off x="6785083" y="4176414"/>
                  <a:ext cx="994931" cy="49340"/>
                </a:xfrm>
                <a:custGeom>
                  <a:avLst/>
                  <a:gdLst>
                    <a:gd name="connsiteX0" fmla="*/ 15767 w 994931"/>
                    <a:gd name="connsiteY0" fmla="*/ 24111 h 49340"/>
                    <a:gd name="connsiteX1" fmla="*/ 95142 w 994931"/>
                    <a:gd name="connsiteY1" fmla="*/ 36811 h 49340"/>
                    <a:gd name="connsiteX2" fmla="*/ 445980 w 994931"/>
                    <a:gd name="connsiteY2" fmla="*/ 39986 h 49340"/>
                    <a:gd name="connsiteX3" fmla="*/ 418992 w 994931"/>
                    <a:gd name="connsiteY3" fmla="*/ 28874 h 49340"/>
                    <a:gd name="connsiteX4" fmla="*/ 525355 w 994931"/>
                    <a:gd name="connsiteY4" fmla="*/ 19349 h 49340"/>
                    <a:gd name="connsiteX5" fmla="*/ 644417 w 994931"/>
                    <a:gd name="connsiteY5" fmla="*/ 19349 h 49340"/>
                    <a:gd name="connsiteX6" fmla="*/ 690455 w 994931"/>
                    <a:gd name="connsiteY6" fmla="*/ 33636 h 49340"/>
                    <a:gd name="connsiteX7" fmla="*/ 834917 w 994931"/>
                    <a:gd name="connsiteY7" fmla="*/ 25699 h 49340"/>
                    <a:gd name="connsiteX8" fmla="*/ 863492 w 994931"/>
                    <a:gd name="connsiteY8" fmla="*/ 299 h 49340"/>
                    <a:gd name="connsiteX9" fmla="*/ 990492 w 994931"/>
                    <a:gd name="connsiteY9" fmla="*/ 44749 h 49340"/>
                    <a:gd name="connsiteX10" fmla="*/ 968267 w 994931"/>
                    <a:gd name="connsiteY10" fmla="*/ 47924 h 49340"/>
                    <a:gd name="connsiteX11" fmla="*/ 833330 w 994931"/>
                    <a:gd name="connsiteY11" fmla="*/ 39986 h 49340"/>
                    <a:gd name="connsiteX12" fmla="*/ 488842 w 994931"/>
                    <a:gd name="connsiteY12" fmla="*/ 28874 h 49340"/>
                    <a:gd name="connsiteX13" fmla="*/ 352317 w 994931"/>
                    <a:gd name="connsiteY13" fmla="*/ 46336 h 49340"/>
                    <a:gd name="connsiteX14" fmla="*/ 15767 w 994931"/>
                    <a:gd name="connsiteY14" fmla="*/ 24111 h 49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94931" h="49340">
                      <a:moveTo>
                        <a:pt x="15767" y="24111"/>
                      </a:moveTo>
                      <a:cubicBezTo>
                        <a:pt x="-27095" y="22524"/>
                        <a:pt x="23440" y="34165"/>
                        <a:pt x="95142" y="36811"/>
                      </a:cubicBezTo>
                      <a:cubicBezTo>
                        <a:pt x="166844" y="39457"/>
                        <a:pt x="392005" y="41309"/>
                        <a:pt x="445980" y="39986"/>
                      </a:cubicBezTo>
                      <a:cubicBezTo>
                        <a:pt x="499955" y="38663"/>
                        <a:pt x="405763" y="32314"/>
                        <a:pt x="418992" y="28874"/>
                      </a:cubicBezTo>
                      <a:cubicBezTo>
                        <a:pt x="432221" y="25434"/>
                        <a:pt x="487784" y="20936"/>
                        <a:pt x="525355" y="19349"/>
                      </a:cubicBezTo>
                      <a:cubicBezTo>
                        <a:pt x="562926" y="17762"/>
                        <a:pt x="616900" y="16968"/>
                        <a:pt x="644417" y="19349"/>
                      </a:cubicBezTo>
                      <a:cubicBezTo>
                        <a:pt x="671934" y="21730"/>
                        <a:pt x="658705" y="32578"/>
                        <a:pt x="690455" y="33636"/>
                      </a:cubicBezTo>
                      <a:cubicBezTo>
                        <a:pt x="722205" y="34694"/>
                        <a:pt x="806078" y="31255"/>
                        <a:pt x="834917" y="25699"/>
                      </a:cubicBezTo>
                      <a:cubicBezTo>
                        <a:pt x="863756" y="20143"/>
                        <a:pt x="837563" y="-2876"/>
                        <a:pt x="863492" y="299"/>
                      </a:cubicBezTo>
                      <a:cubicBezTo>
                        <a:pt x="889421" y="3474"/>
                        <a:pt x="973030" y="36812"/>
                        <a:pt x="990492" y="44749"/>
                      </a:cubicBezTo>
                      <a:cubicBezTo>
                        <a:pt x="1007954" y="52686"/>
                        <a:pt x="968267" y="47924"/>
                        <a:pt x="968267" y="47924"/>
                      </a:cubicBezTo>
                      <a:cubicBezTo>
                        <a:pt x="942073" y="47130"/>
                        <a:pt x="833330" y="39986"/>
                        <a:pt x="833330" y="39986"/>
                      </a:cubicBezTo>
                      <a:cubicBezTo>
                        <a:pt x="753426" y="36811"/>
                        <a:pt x="569011" y="27816"/>
                        <a:pt x="488842" y="28874"/>
                      </a:cubicBezTo>
                      <a:cubicBezTo>
                        <a:pt x="408673" y="29932"/>
                        <a:pt x="435396" y="44219"/>
                        <a:pt x="352317" y="46336"/>
                      </a:cubicBezTo>
                      <a:cubicBezTo>
                        <a:pt x="269238" y="48453"/>
                        <a:pt x="58629" y="25698"/>
                        <a:pt x="15767" y="24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FFC87FF0-B1B0-42A1-974F-41D32359E387}"/>
                    </a:ext>
                  </a:extLst>
                </p:cNvPr>
                <p:cNvSpPr/>
                <p:nvPr/>
              </p:nvSpPr>
              <p:spPr>
                <a:xfrm>
                  <a:off x="7023100" y="4186193"/>
                  <a:ext cx="529684" cy="36557"/>
                </a:xfrm>
                <a:custGeom>
                  <a:avLst/>
                  <a:gdLst>
                    <a:gd name="connsiteX0" fmla="*/ 0 w 529684"/>
                    <a:gd name="connsiteY0" fmla="*/ 31795 h 36557"/>
                    <a:gd name="connsiteX1" fmla="*/ 57150 w 529684"/>
                    <a:gd name="connsiteY1" fmla="*/ 31795 h 36557"/>
                    <a:gd name="connsiteX2" fmla="*/ 247650 w 529684"/>
                    <a:gd name="connsiteY2" fmla="*/ 14332 h 36557"/>
                    <a:gd name="connsiteX3" fmla="*/ 334963 w 529684"/>
                    <a:gd name="connsiteY3" fmla="*/ 45 h 36557"/>
                    <a:gd name="connsiteX4" fmla="*/ 525463 w 529684"/>
                    <a:gd name="connsiteY4" fmla="*/ 19095 h 36557"/>
                    <a:gd name="connsiteX5" fmla="*/ 449263 w 529684"/>
                    <a:gd name="connsiteY5" fmla="*/ 27032 h 36557"/>
                    <a:gd name="connsiteX6" fmla="*/ 247650 w 529684"/>
                    <a:gd name="connsiteY6" fmla="*/ 36557 h 36557"/>
                    <a:gd name="connsiteX7" fmla="*/ 123825 w 529684"/>
                    <a:gd name="connsiteY7" fmla="*/ 33382 h 36557"/>
                    <a:gd name="connsiteX8" fmla="*/ 0 w 529684"/>
                    <a:gd name="connsiteY8" fmla="*/ 31795 h 3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4" h="36557">
                      <a:moveTo>
                        <a:pt x="0" y="31795"/>
                      </a:moveTo>
                      <a:cubicBezTo>
                        <a:pt x="7937" y="33250"/>
                        <a:pt x="15875" y="34705"/>
                        <a:pt x="57150" y="31795"/>
                      </a:cubicBezTo>
                      <a:cubicBezTo>
                        <a:pt x="98425" y="28885"/>
                        <a:pt x="201348" y="19624"/>
                        <a:pt x="247650" y="14332"/>
                      </a:cubicBezTo>
                      <a:cubicBezTo>
                        <a:pt x="293952" y="9040"/>
                        <a:pt x="288661" y="-749"/>
                        <a:pt x="334963" y="45"/>
                      </a:cubicBezTo>
                      <a:cubicBezTo>
                        <a:pt x="381265" y="839"/>
                        <a:pt x="506413" y="14597"/>
                        <a:pt x="525463" y="19095"/>
                      </a:cubicBezTo>
                      <a:cubicBezTo>
                        <a:pt x="544513" y="23593"/>
                        <a:pt x="495565" y="24122"/>
                        <a:pt x="449263" y="27032"/>
                      </a:cubicBezTo>
                      <a:cubicBezTo>
                        <a:pt x="402961" y="29942"/>
                        <a:pt x="301890" y="35499"/>
                        <a:pt x="247650" y="36557"/>
                      </a:cubicBezTo>
                      <a:lnTo>
                        <a:pt x="123825" y="33382"/>
                      </a:lnTo>
                      <a:lnTo>
                        <a:pt x="0" y="3179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4A745E5E-32A8-4E82-B793-9B1A1B2BBF35}"/>
                    </a:ext>
                  </a:extLst>
                </p:cNvPr>
                <p:cNvSpPr/>
                <p:nvPr/>
              </p:nvSpPr>
              <p:spPr>
                <a:xfrm>
                  <a:off x="6225633" y="4153656"/>
                  <a:ext cx="747991" cy="74299"/>
                </a:xfrm>
                <a:custGeom>
                  <a:avLst/>
                  <a:gdLst>
                    <a:gd name="connsiteX0" fmla="*/ 310105 w 747991"/>
                    <a:gd name="connsiteY0" fmla="*/ 11944 h 74299"/>
                    <a:gd name="connsiteX1" fmla="*/ 499017 w 747991"/>
                    <a:gd name="connsiteY1" fmla="*/ 29407 h 74299"/>
                    <a:gd name="connsiteX2" fmla="*/ 597442 w 747991"/>
                    <a:gd name="connsiteY2" fmla="*/ 19882 h 74299"/>
                    <a:gd name="connsiteX3" fmla="*/ 676817 w 747991"/>
                    <a:gd name="connsiteY3" fmla="*/ 5594 h 74299"/>
                    <a:gd name="connsiteX4" fmla="*/ 746667 w 747991"/>
                    <a:gd name="connsiteY4" fmla="*/ 832 h 74299"/>
                    <a:gd name="connsiteX5" fmla="*/ 613317 w 747991"/>
                    <a:gd name="connsiteY5" fmla="*/ 21469 h 74299"/>
                    <a:gd name="connsiteX6" fmla="*/ 516480 w 747991"/>
                    <a:gd name="connsiteY6" fmla="*/ 40519 h 74299"/>
                    <a:gd name="connsiteX7" fmla="*/ 552992 w 747991"/>
                    <a:gd name="connsiteY7" fmla="*/ 50044 h 74299"/>
                    <a:gd name="connsiteX8" fmla="*/ 551405 w 747991"/>
                    <a:gd name="connsiteY8" fmla="*/ 73857 h 74299"/>
                    <a:gd name="connsiteX9" fmla="*/ 470442 w 747991"/>
                    <a:gd name="connsiteY9" fmla="*/ 65919 h 74299"/>
                    <a:gd name="connsiteX10" fmla="*/ 251367 w 747991"/>
                    <a:gd name="connsiteY10" fmla="*/ 70682 h 74299"/>
                    <a:gd name="connsiteX11" fmla="*/ 542 w 747991"/>
                    <a:gd name="connsiteY11" fmla="*/ 72269 h 74299"/>
                    <a:gd name="connsiteX12" fmla="*/ 186280 w 747991"/>
                    <a:gd name="connsiteY12" fmla="*/ 61157 h 74299"/>
                    <a:gd name="connsiteX13" fmla="*/ 249780 w 747991"/>
                    <a:gd name="connsiteY13" fmla="*/ 32582 h 74299"/>
                    <a:gd name="connsiteX14" fmla="*/ 310105 w 747991"/>
                    <a:gd name="connsiteY14" fmla="*/ 11944 h 74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991" h="74299">
                      <a:moveTo>
                        <a:pt x="310105" y="11944"/>
                      </a:moveTo>
                      <a:cubicBezTo>
                        <a:pt x="351644" y="11415"/>
                        <a:pt x="451128" y="28084"/>
                        <a:pt x="499017" y="29407"/>
                      </a:cubicBezTo>
                      <a:cubicBezTo>
                        <a:pt x="546906" y="30730"/>
                        <a:pt x="567809" y="23851"/>
                        <a:pt x="597442" y="19882"/>
                      </a:cubicBezTo>
                      <a:cubicBezTo>
                        <a:pt x="627075" y="15913"/>
                        <a:pt x="651946" y="8769"/>
                        <a:pt x="676817" y="5594"/>
                      </a:cubicBezTo>
                      <a:cubicBezTo>
                        <a:pt x="701688" y="2419"/>
                        <a:pt x="757250" y="-1814"/>
                        <a:pt x="746667" y="832"/>
                      </a:cubicBezTo>
                      <a:cubicBezTo>
                        <a:pt x="736084" y="3478"/>
                        <a:pt x="651681" y="14855"/>
                        <a:pt x="613317" y="21469"/>
                      </a:cubicBezTo>
                      <a:cubicBezTo>
                        <a:pt x="574953" y="28083"/>
                        <a:pt x="526534" y="35757"/>
                        <a:pt x="516480" y="40519"/>
                      </a:cubicBezTo>
                      <a:cubicBezTo>
                        <a:pt x="506426" y="45282"/>
                        <a:pt x="547171" y="44488"/>
                        <a:pt x="552992" y="50044"/>
                      </a:cubicBezTo>
                      <a:cubicBezTo>
                        <a:pt x="558813" y="55600"/>
                        <a:pt x="565163" y="71211"/>
                        <a:pt x="551405" y="73857"/>
                      </a:cubicBezTo>
                      <a:cubicBezTo>
                        <a:pt x="537647" y="76503"/>
                        <a:pt x="520448" y="66448"/>
                        <a:pt x="470442" y="65919"/>
                      </a:cubicBezTo>
                      <a:cubicBezTo>
                        <a:pt x="420436" y="65390"/>
                        <a:pt x="251367" y="70682"/>
                        <a:pt x="251367" y="70682"/>
                      </a:cubicBezTo>
                      <a:lnTo>
                        <a:pt x="542" y="72269"/>
                      </a:lnTo>
                      <a:cubicBezTo>
                        <a:pt x="-10306" y="70682"/>
                        <a:pt x="144740" y="67771"/>
                        <a:pt x="186280" y="61157"/>
                      </a:cubicBezTo>
                      <a:cubicBezTo>
                        <a:pt x="227820" y="54543"/>
                        <a:pt x="228878" y="41578"/>
                        <a:pt x="249780" y="32582"/>
                      </a:cubicBezTo>
                      <a:cubicBezTo>
                        <a:pt x="270682" y="23586"/>
                        <a:pt x="268566" y="12473"/>
                        <a:pt x="310105" y="119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E2DB7C94-7058-4ED8-8CFF-C3F86D4C924B}"/>
                    </a:ext>
                  </a:extLst>
                </p:cNvPr>
                <p:cNvSpPr/>
                <p:nvPr/>
              </p:nvSpPr>
              <p:spPr>
                <a:xfrm>
                  <a:off x="6709530" y="4146893"/>
                  <a:ext cx="251995" cy="71221"/>
                </a:xfrm>
                <a:custGeom>
                  <a:avLst/>
                  <a:gdLst>
                    <a:gd name="connsiteX0" fmla="*/ 2420 w 251995"/>
                    <a:gd name="connsiteY0" fmla="*/ 47282 h 71221"/>
                    <a:gd name="connsiteX1" fmla="*/ 226258 w 251995"/>
                    <a:gd name="connsiteY1" fmla="*/ 4420 h 71221"/>
                    <a:gd name="connsiteX2" fmla="*/ 231020 w 251995"/>
                    <a:gd name="connsiteY2" fmla="*/ 4420 h 71221"/>
                    <a:gd name="connsiteX3" fmla="*/ 127833 w 251995"/>
                    <a:gd name="connsiteY3" fmla="*/ 31407 h 71221"/>
                    <a:gd name="connsiteX4" fmla="*/ 251658 w 251995"/>
                    <a:gd name="connsiteY4" fmla="*/ 67920 h 71221"/>
                    <a:gd name="connsiteX5" fmla="*/ 162758 w 251995"/>
                    <a:gd name="connsiteY5" fmla="*/ 69507 h 71221"/>
                    <a:gd name="connsiteX6" fmla="*/ 110370 w 251995"/>
                    <a:gd name="connsiteY6" fmla="*/ 67920 h 71221"/>
                    <a:gd name="connsiteX7" fmla="*/ 2420 w 251995"/>
                    <a:gd name="connsiteY7" fmla="*/ 47282 h 7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995" h="71221">
                      <a:moveTo>
                        <a:pt x="2420" y="47282"/>
                      </a:moveTo>
                      <a:cubicBezTo>
                        <a:pt x="21735" y="36699"/>
                        <a:pt x="188158" y="11564"/>
                        <a:pt x="226258" y="4420"/>
                      </a:cubicBezTo>
                      <a:cubicBezTo>
                        <a:pt x="264358" y="-2724"/>
                        <a:pt x="247424" y="-78"/>
                        <a:pt x="231020" y="4420"/>
                      </a:cubicBezTo>
                      <a:cubicBezTo>
                        <a:pt x="214616" y="8918"/>
                        <a:pt x="124393" y="20824"/>
                        <a:pt x="127833" y="31407"/>
                      </a:cubicBezTo>
                      <a:cubicBezTo>
                        <a:pt x="131273" y="41990"/>
                        <a:pt x="245837" y="61570"/>
                        <a:pt x="251658" y="67920"/>
                      </a:cubicBezTo>
                      <a:cubicBezTo>
                        <a:pt x="257479" y="74270"/>
                        <a:pt x="186306" y="69507"/>
                        <a:pt x="162758" y="69507"/>
                      </a:cubicBezTo>
                      <a:cubicBezTo>
                        <a:pt x="139210" y="69507"/>
                        <a:pt x="135770" y="69508"/>
                        <a:pt x="110370" y="67920"/>
                      </a:cubicBezTo>
                      <a:cubicBezTo>
                        <a:pt x="84970" y="66333"/>
                        <a:pt x="-16895" y="57865"/>
                        <a:pt x="2420" y="47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87BE4CDE-E887-4CF4-B7DB-324115F1DFF0}"/>
                    </a:ext>
                  </a:extLst>
                </p:cNvPr>
                <p:cNvSpPr/>
                <p:nvPr/>
              </p:nvSpPr>
              <p:spPr>
                <a:xfrm>
                  <a:off x="6657975" y="3760610"/>
                  <a:ext cx="373101" cy="435677"/>
                </a:xfrm>
                <a:custGeom>
                  <a:avLst/>
                  <a:gdLst>
                    <a:gd name="connsiteX0" fmla="*/ 288925 w 373101"/>
                    <a:gd name="connsiteY0" fmla="*/ 435153 h 435677"/>
                    <a:gd name="connsiteX1" fmla="*/ 358775 w 373101"/>
                    <a:gd name="connsiteY1" fmla="*/ 347840 h 435677"/>
                    <a:gd name="connsiteX2" fmla="*/ 363538 w 373101"/>
                    <a:gd name="connsiteY2" fmla="*/ 339903 h 435677"/>
                    <a:gd name="connsiteX3" fmla="*/ 373063 w 373101"/>
                    <a:gd name="connsiteY3" fmla="*/ 284340 h 435677"/>
                    <a:gd name="connsiteX4" fmla="*/ 366713 w 373101"/>
                    <a:gd name="connsiteY4" fmla="*/ 249415 h 435677"/>
                    <a:gd name="connsiteX5" fmla="*/ 361950 w 373101"/>
                    <a:gd name="connsiteY5" fmla="*/ 227190 h 435677"/>
                    <a:gd name="connsiteX6" fmla="*/ 355600 w 373101"/>
                    <a:gd name="connsiteY6" fmla="*/ 203378 h 435677"/>
                    <a:gd name="connsiteX7" fmla="*/ 323850 w 373101"/>
                    <a:gd name="connsiteY7" fmla="*/ 168453 h 435677"/>
                    <a:gd name="connsiteX8" fmla="*/ 315913 w 373101"/>
                    <a:gd name="connsiteY8" fmla="*/ 139878 h 435677"/>
                    <a:gd name="connsiteX9" fmla="*/ 282575 w 373101"/>
                    <a:gd name="connsiteY9" fmla="*/ 82728 h 435677"/>
                    <a:gd name="connsiteX10" fmla="*/ 295275 w 373101"/>
                    <a:gd name="connsiteY10" fmla="*/ 101778 h 435677"/>
                    <a:gd name="connsiteX11" fmla="*/ 265113 w 373101"/>
                    <a:gd name="connsiteY11" fmla="*/ 66853 h 435677"/>
                    <a:gd name="connsiteX12" fmla="*/ 263525 w 373101"/>
                    <a:gd name="connsiteY12" fmla="*/ 57328 h 435677"/>
                    <a:gd name="connsiteX13" fmla="*/ 214313 w 373101"/>
                    <a:gd name="connsiteY13" fmla="*/ 19228 h 435677"/>
                    <a:gd name="connsiteX14" fmla="*/ 203200 w 373101"/>
                    <a:gd name="connsiteY14" fmla="*/ 14465 h 435677"/>
                    <a:gd name="connsiteX15" fmla="*/ 203200 w 373101"/>
                    <a:gd name="connsiteY15" fmla="*/ 16053 h 435677"/>
                    <a:gd name="connsiteX16" fmla="*/ 195263 w 373101"/>
                    <a:gd name="connsiteY16" fmla="*/ 19228 h 435677"/>
                    <a:gd name="connsiteX17" fmla="*/ 131763 w 373101"/>
                    <a:gd name="connsiteY17" fmla="*/ 6528 h 435677"/>
                    <a:gd name="connsiteX18" fmla="*/ 84138 w 373101"/>
                    <a:gd name="connsiteY18" fmla="*/ 8115 h 435677"/>
                    <a:gd name="connsiteX19" fmla="*/ 87313 w 373101"/>
                    <a:gd name="connsiteY19" fmla="*/ 54153 h 435677"/>
                    <a:gd name="connsiteX20" fmla="*/ 76200 w 373101"/>
                    <a:gd name="connsiteY20" fmla="*/ 60503 h 435677"/>
                    <a:gd name="connsiteX21" fmla="*/ 0 w 373101"/>
                    <a:gd name="connsiteY21" fmla="*/ 68440 h 435677"/>
                    <a:gd name="connsiteX22" fmla="*/ 74613 w 373101"/>
                    <a:gd name="connsiteY22" fmla="*/ 52565 h 435677"/>
                    <a:gd name="connsiteX23" fmla="*/ 88900 w 373101"/>
                    <a:gd name="connsiteY23" fmla="*/ 23990 h 435677"/>
                    <a:gd name="connsiteX24" fmla="*/ 155575 w 373101"/>
                    <a:gd name="connsiteY24" fmla="*/ 178 h 435677"/>
                    <a:gd name="connsiteX25" fmla="*/ 233363 w 373101"/>
                    <a:gd name="connsiteY25" fmla="*/ 36690 h 435677"/>
                    <a:gd name="connsiteX26" fmla="*/ 279400 w 373101"/>
                    <a:gd name="connsiteY26" fmla="*/ 89078 h 435677"/>
                    <a:gd name="connsiteX27" fmla="*/ 320675 w 373101"/>
                    <a:gd name="connsiteY27" fmla="*/ 158928 h 435677"/>
                    <a:gd name="connsiteX28" fmla="*/ 349250 w 373101"/>
                    <a:gd name="connsiteY28" fmla="*/ 224015 h 435677"/>
                    <a:gd name="connsiteX29" fmla="*/ 363538 w 373101"/>
                    <a:gd name="connsiteY29" fmla="*/ 304978 h 435677"/>
                    <a:gd name="connsiteX30" fmla="*/ 346075 w 373101"/>
                    <a:gd name="connsiteY30" fmla="*/ 351015 h 435677"/>
                    <a:gd name="connsiteX31" fmla="*/ 327025 w 373101"/>
                    <a:gd name="connsiteY31" fmla="*/ 384353 h 435677"/>
                    <a:gd name="connsiteX32" fmla="*/ 288925 w 373101"/>
                    <a:gd name="connsiteY32" fmla="*/ 435153 h 435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73101" h="435677">
                      <a:moveTo>
                        <a:pt x="288925" y="435153"/>
                      </a:moveTo>
                      <a:cubicBezTo>
                        <a:pt x="294217" y="429068"/>
                        <a:pt x="346340" y="363715"/>
                        <a:pt x="358775" y="347840"/>
                      </a:cubicBezTo>
                      <a:cubicBezTo>
                        <a:pt x="371210" y="331965"/>
                        <a:pt x="361157" y="350486"/>
                        <a:pt x="363538" y="339903"/>
                      </a:cubicBezTo>
                      <a:cubicBezTo>
                        <a:pt x="365919" y="329320"/>
                        <a:pt x="372534" y="299421"/>
                        <a:pt x="373063" y="284340"/>
                      </a:cubicBezTo>
                      <a:cubicBezTo>
                        <a:pt x="373592" y="269259"/>
                        <a:pt x="368565" y="258940"/>
                        <a:pt x="366713" y="249415"/>
                      </a:cubicBezTo>
                      <a:cubicBezTo>
                        <a:pt x="364861" y="239890"/>
                        <a:pt x="363802" y="234863"/>
                        <a:pt x="361950" y="227190"/>
                      </a:cubicBezTo>
                      <a:cubicBezTo>
                        <a:pt x="360098" y="219517"/>
                        <a:pt x="361950" y="213167"/>
                        <a:pt x="355600" y="203378"/>
                      </a:cubicBezTo>
                      <a:cubicBezTo>
                        <a:pt x="349250" y="193589"/>
                        <a:pt x="330464" y="179036"/>
                        <a:pt x="323850" y="168453"/>
                      </a:cubicBezTo>
                      <a:cubicBezTo>
                        <a:pt x="317236" y="157870"/>
                        <a:pt x="322792" y="154165"/>
                        <a:pt x="315913" y="139878"/>
                      </a:cubicBezTo>
                      <a:cubicBezTo>
                        <a:pt x="309034" y="125590"/>
                        <a:pt x="286015" y="89078"/>
                        <a:pt x="282575" y="82728"/>
                      </a:cubicBezTo>
                      <a:cubicBezTo>
                        <a:pt x="279135" y="76378"/>
                        <a:pt x="298185" y="104424"/>
                        <a:pt x="295275" y="101778"/>
                      </a:cubicBezTo>
                      <a:cubicBezTo>
                        <a:pt x="292365" y="99132"/>
                        <a:pt x="270405" y="74261"/>
                        <a:pt x="265113" y="66853"/>
                      </a:cubicBezTo>
                      <a:cubicBezTo>
                        <a:pt x="259821" y="59445"/>
                        <a:pt x="271992" y="65265"/>
                        <a:pt x="263525" y="57328"/>
                      </a:cubicBezTo>
                      <a:cubicBezTo>
                        <a:pt x="255058" y="49390"/>
                        <a:pt x="224367" y="26372"/>
                        <a:pt x="214313" y="19228"/>
                      </a:cubicBezTo>
                      <a:cubicBezTo>
                        <a:pt x="204259" y="12084"/>
                        <a:pt x="205052" y="14994"/>
                        <a:pt x="203200" y="14465"/>
                      </a:cubicBezTo>
                      <a:cubicBezTo>
                        <a:pt x="201348" y="13936"/>
                        <a:pt x="204523" y="15259"/>
                        <a:pt x="203200" y="16053"/>
                      </a:cubicBezTo>
                      <a:cubicBezTo>
                        <a:pt x="201877" y="16847"/>
                        <a:pt x="207169" y="20815"/>
                        <a:pt x="195263" y="19228"/>
                      </a:cubicBezTo>
                      <a:cubicBezTo>
                        <a:pt x="183357" y="17641"/>
                        <a:pt x="150284" y="8380"/>
                        <a:pt x="131763" y="6528"/>
                      </a:cubicBezTo>
                      <a:cubicBezTo>
                        <a:pt x="113242" y="4676"/>
                        <a:pt x="91546" y="177"/>
                        <a:pt x="84138" y="8115"/>
                      </a:cubicBezTo>
                      <a:cubicBezTo>
                        <a:pt x="76730" y="16052"/>
                        <a:pt x="88636" y="45422"/>
                        <a:pt x="87313" y="54153"/>
                      </a:cubicBezTo>
                      <a:cubicBezTo>
                        <a:pt x="85990" y="62884"/>
                        <a:pt x="90752" y="58122"/>
                        <a:pt x="76200" y="60503"/>
                      </a:cubicBezTo>
                      <a:cubicBezTo>
                        <a:pt x="61648" y="62884"/>
                        <a:pt x="264" y="69763"/>
                        <a:pt x="0" y="68440"/>
                      </a:cubicBezTo>
                      <a:cubicBezTo>
                        <a:pt x="-264" y="67117"/>
                        <a:pt x="59796" y="59973"/>
                        <a:pt x="74613" y="52565"/>
                      </a:cubicBezTo>
                      <a:cubicBezTo>
                        <a:pt x="89430" y="45157"/>
                        <a:pt x="75406" y="32721"/>
                        <a:pt x="88900" y="23990"/>
                      </a:cubicBezTo>
                      <a:cubicBezTo>
                        <a:pt x="102394" y="15259"/>
                        <a:pt x="131498" y="-1939"/>
                        <a:pt x="155575" y="178"/>
                      </a:cubicBezTo>
                      <a:cubicBezTo>
                        <a:pt x="179652" y="2295"/>
                        <a:pt x="212726" y="21873"/>
                        <a:pt x="233363" y="36690"/>
                      </a:cubicBezTo>
                      <a:cubicBezTo>
                        <a:pt x="254000" y="51507"/>
                        <a:pt x="264848" y="68705"/>
                        <a:pt x="279400" y="89078"/>
                      </a:cubicBezTo>
                      <a:cubicBezTo>
                        <a:pt x="293952" y="109451"/>
                        <a:pt x="309033" y="136439"/>
                        <a:pt x="320675" y="158928"/>
                      </a:cubicBezTo>
                      <a:cubicBezTo>
                        <a:pt x="332317" y="181417"/>
                        <a:pt x="342106" y="199673"/>
                        <a:pt x="349250" y="224015"/>
                      </a:cubicBezTo>
                      <a:cubicBezTo>
                        <a:pt x="356394" y="248357"/>
                        <a:pt x="364067" y="283811"/>
                        <a:pt x="363538" y="304978"/>
                      </a:cubicBezTo>
                      <a:cubicBezTo>
                        <a:pt x="363009" y="326145"/>
                        <a:pt x="352160" y="337786"/>
                        <a:pt x="346075" y="351015"/>
                      </a:cubicBezTo>
                      <a:cubicBezTo>
                        <a:pt x="339990" y="364244"/>
                        <a:pt x="339196" y="376151"/>
                        <a:pt x="327025" y="384353"/>
                      </a:cubicBezTo>
                      <a:cubicBezTo>
                        <a:pt x="314854" y="392555"/>
                        <a:pt x="283633" y="441238"/>
                        <a:pt x="288925" y="4351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AC2166F5-00C4-4530-866A-F4920E4E5170}"/>
                    </a:ext>
                  </a:extLst>
                </p:cNvPr>
                <p:cNvSpPr/>
                <p:nvPr/>
              </p:nvSpPr>
              <p:spPr>
                <a:xfrm>
                  <a:off x="6645817" y="4148088"/>
                  <a:ext cx="467845" cy="50941"/>
                </a:xfrm>
                <a:custGeom>
                  <a:avLst/>
                  <a:gdLst>
                    <a:gd name="connsiteX0" fmla="*/ 2633 w 467845"/>
                    <a:gd name="connsiteY0" fmla="*/ 20687 h 50941"/>
                    <a:gd name="connsiteX1" fmla="*/ 61371 w 467845"/>
                    <a:gd name="connsiteY1" fmla="*/ 25450 h 50941"/>
                    <a:gd name="connsiteX2" fmla="*/ 167733 w 467845"/>
                    <a:gd name="connsiteY2" fmla="*/ 19100 h 50941"/>
                    <a:gd name="connsiteX3" fmla="*/ 355058 w 467845"/>
                    <a:gd name="connsiteY3" fmla="*/ 50 h 50941"/>
                    <a:gd name="connsiteX4" fmla="*/ 231233 w 467845"/>
                    <a:gd name="connsiteY4" fmla="*/ 25450 h 50941"/>
                    <a:gd name="connsiteX5" fmla="*/ 343946 w 467845"/>
                    <a:gd name="connsiteY5" fmla="*/ 31800 h 50941"/>
                    <a:gd name="connsiteX6" fmla="*/ 405858 w 467845"/>
                    <a:gd name="connsiteY6" fmla="*/ 17512 h 50941"/>
                    <a:gd name="connsiteX7" fmla="*/ 467771 w 467845"/>
                    <a:gd name="connsiteY7" fmla="*/ 27037 h 50941"/>
                    <a:gd name="connsiteX8" fmla="*/ 393158 w 467845"/>
                    <a:gd name="connsiteY8" fmla="*/ 38150 h 50941"/>
                    <a:gd name="connsiteX9" fmla="*/ 261396 w 467845"/>
                    <a:gd name="connsiteY9" fmla="*/ 50850 h 50941"/>
                    <a:gd name="connsiteX10" fmla="*/ 107408 w 467845"/>
                    <a:gd name="connsiteY10" fmla="*/ 42912 h 50941"/>
                    <a:gd name="connsiteX11" fmla="*/ 231233 w 467845"/>
                    <a:gd name="connsiteY11" fmla="*/ 25450 h 50941"/>
                    <a:gd name="connsiteX12" fmla="*/ 145508 w 467845"/>
                    <a:gd name="connsiteY12" fmla="*/ 38150 h 50941"/>
                    <a:gd name="connsiteX13" fmla="*/ 2633 w 467845"/>
                    <a:gd name="connsiteY13" fmla="*/ 20687 h 50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845" h="50941">
                      <a:moveTo>
                        <a:pt x="2633" y="20687"/>
                      </a:moveTo>
                      <a:cubicBezTo>
                        <a:pt x="-11390" y="18570"/>
                        <a:pt x="33854" y="25714"/>
                        <a:pt x="61371" y="25450"/>
                      </a:cubicBezTo>
                      <a:cubicBezTo>
                        <a:pt x="88888" y="25186"/>
                        <a:pt x="118785" y="23333"/>
                        <a:pt x="167733" y="19100"/>
                      </a:cubicBezTo>
                      <a:cubicBezTo>
                        <a:pt x="216681" y="14867"/>
                        <a:pt x="344475" y="-1008"/>
                        <a:pt x="355058" y="50"/>
                      </a:cubicBezTo>
                      <a:cubicBezTo>
                        <a:pt x="365641" y="1108"/>
                        <a:pt x="233085" y="20158"/>
                        <a:pt x="231233" y="25450"/>
                      </a:cubicBezTo>
                      <a:cubicBezTo>
                        <a:pt x="229381" y="30742"/>
                        <a:pt x="314842" y="33123"/>
                        <a:pt x="343946" y="31800"/>
                      </a:cubicBezTo>
                      <a:cubicBezTo>
                        <a:pt x="373050" y="30477"/>
                        <a:pt x="385221" y="18306"/>
                        <a:pt x="405858" y="17512"/>
                      </a:cubicBezTo>
                      <a:cubicBezTo>
                        <a:pt x="426495" y="16718"/>
                        <a:pt x="469888" y="23597"/>
                        <a:pt x="467771" y="27037"/>
                      </a:cubicBezTo>
                      <a:cubicBezTo>
                        <a:pt x="465654" y="30477"/>
                        <a:pt x="427554" y="34181"/>
                        <a:pt x="393158" y="38150"/>
                      </a:cubicBezTo>
                      <a:cubicBezTo>
                        <a:pt x="358762" y="42119"/>
                        <a:pt x="309021" y="50056"/>
                        <a:pt x="261396" y="50850"/>
                      </a:cubicBezTo>
                      <a:cubicBezTo>
                        <a:pt x="213771" y="51644"/>
                        <a:pt x="112435" y="47145"/>
                        <a:pt x="107408" y="42912"/>
                      </a:cubicBezTo>
                      <a:cubicBezTo>
                        <a:pt x="102381" y="38679"/>
                        <a:pt x="224883" y="26244"/>
                        <a:pt x="231233" y="25450"/>
                      </a:cubicBezTo>
                      <a:cubicBezTo>
                        <a:pt x="237583" y="24656"/>
                        <a:pt x="180698" y="36033"/>
                        <a:pt x="145508" y="38150"/>
                      </a:cubicBezTo>
                      <a:cubicBezTo>
                        <a:pt x="110319" y="40267"/>
                        <a:pt x="16656" y="22804"/>
                        <a:pt x="2633" y="206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1" name="フリーフォーム: 図形 440">
                  <a:extLst>
                    <a:ext uri="{FF2B5EF4-FFF2-40B4-BE49-F238E27FC236}">
                      <a16:creationId xmlns:a16="http://schemas.microsoft.com/office/drawing/2014/main" id="{F9F516B7-D6BE-428B-912D-CD0E9E521DC8}"/>
                    </a:ext>
                  </a:extLst>
                </p:cNvPr>
                <p:cNvSpPr/>
                <p:nvPr/>
              </p:nvSpPr>
              <p:spPr>
                <a:xfrm>
                  <a:off x="6699091" y="3694090"/>
                  <a:ext cx="183063" cy="91338"/>
                </a:xfrm>
                <a:custGeom>
                  <a:avLst/>
                  <a:gdLst>
                    <a:gd name="connsiteX0" fmla="*/ 90647 w 183063"/>
                    <a:gd name="connsiteY0" fmla="*/ 15898 h 91338"/>
                    <a:gd name="connsiteX1" fmla="*/ 25559 w 183063"/>
                    <a:gd name="connsiteY1" fmla="*/ 80985 h 91338"/>
                    <a:gd name="connsiteX2" fmla="*/ 104934 w 183063"/>
                    <a:gd name="connsiteY2" fmla="*/ 77810 h 91338"/>
                    <a:gd name="connsiteX3" fmla="*/ 152559 w 183063"/>
                    <a:gd name="connsiteY3" fmla="*/ 85748 h 91338"/>
                    <a:gd name="connsiteX4" fmla="*/ 171609 w 183063"/>
                    <a:gd name="connsiteY4" fmla="*/ 34948 h 91338"/>
                    <a:gd name="connsiteX5" fmla="*/ 182722 w 183063"/>
                    <a:gd name="connsiteY5" fmla="*/ 23 h 91338"/>
                    <a:gd name="connsiteX6" fmla="*/ 158909 w 183063"/>
                    <a:gd name="connsiteY6" fmla="*/ 30185 h 91338"/>
                    <a:gd name="connsiteX7" fmla="*/ 155734 w 183063"/>
                    <a:gd name="connsiteY7" fmla="*/ 68285 h 91338"/>
                    <a:gd name="connsiteX8" fmla="*/ 17622 w 183063"/>
                    <a:gd name="connsiteY8" fmla="*/ 87335 h 91338"/>
                    <a:gd name="connsiteX9" fmla="*/ 6509 w 183063"/>
                    <a:gd name="connsiteY9" fmla="*/ 87335 h 91338"/>
                    <a:gd name="connsiteX10" fmla="*/ 90647 w 183063"/>
                    <a:gd name="connsiteY10" fmla="*/ 15898 h 9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063" h="91338">
                      <a:moveTo>
                        <a:pt x="90647" y="15898"/>
                      </a:moveTo>
                      <a:cubicBezTo>
                        <a:pt x="93822" y="14840"/>
                        <a:pt x="23178" y="70666"/>
                        <a:pt x="25559" y="80985"/>
                      </a:cubicBezTo>
                      <a:cubicBezTo>
                        <a:pt x="27940" y="91304"/>
                        <a:pt x="83767" y="77016"/>
                        <a:pt x="104934" y="77810"/>
                      </a:cubicBezTo>
                      <a:cubicBezTo>
                        <a:pt x="126101" y="78604"/>
                        <a:pt x="141447" y="92892"/>
                        <a:pt x="152559" y="85748"/>
                      </a:cubicBezTo>
                      <a:cubicBezTo>
                        <a:pt x="163672" y="78604"/>
                        <a:pt x="166582" y="49235"/>
                        <a:pt x="171609" y="34948"/>
                      </a:cubicBezTo>
                      <a:cubicBezTo>
                        <a:pt x="176636" y="20661"/>
                        <a:pt x="184839" y="817"/>
                        <a:pt x="182722" y="23"/>
                      </a:cubicBezTo>
                      <a:cubicBezTo>
                        <a:pt x="180605" y="-771"/>
                        <a:pt x="163407" y="18808"/>
                        <a:pt x="158909" y="30185"/>
                      </a:cubicBezTo>
                      <a:cubicBezTo>
                        <a:pt x="154411" y="41562"/>
                        <a:pt x="179282" y="58760"/>
                        <a:pt x="155734" y="68285"/>
                      </a:cubicBezTo>
                      <a:cubicBezTo>
                        <a:pt x="132186" y="77810"/>
                        <a:pt x="42493" y="84160"/>
                        <a:pt x="17622" y="87335"/>
                      </a:cubicBezTo>
                      <a:cubicBezTo>
                        <a:pt x="-7249" y="90510"/>
                        <a:pt x="-635" y="94479"/>
                        <a:pt x="6509" y="87335"/>
                      </a:cubicBezTo>
                      <a:cubicBezTo>
                        <a:pt x="13653" y="80191"/>
                        <a:pt x="87472" y="16956"/>
                        <a:pt x="90647" y="15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A956DB96-1F41-4C1F-A6F6-4D26A26D56DD}"/>
                    </a:ext>
                  </a:extLst>
                </p:cNvPr>
                <p:cNvSpPr/>
                <p:nvPr/>
              </p:nvSpPr>
              <p:spPr>
                <a:xfrm>
                  <a:off x="6808606" y="3749184"/>
                  <a:ext cx="395490" cy="385478"/>
                </a:xfrm>
                <a:custGeom>
                  <a:avLst/>
                  <a:gdLst>
                    <a:gd name="connsiteX0" fmla="*/ 182 w 395490"/>
                    <a:gd name="connsiteY0" fmla="*/ 37004 h 385478"/>
                    <a:gd name="connsiteX1" fmla="*/ 98607 w 395490"/>
                    <a:gd name="connsiteY1" fmla="*/ 21129 h 385478"/>
                    <a:gd name="connsiteX2" fmla="*/ 138294 w 395490"/>
                    <a:gd name="connsiteY2" fmla="*/ 491 h 385478"/>
                    <a:gd name="connsiteX3" fmla="*/ 82732 w 395490"/>
                    <a:gd name="connsiteY3" fmla="*/ 43354 h 385478"/>
                    <a:gd name="connsiteX4" fmla="*/ 82732 w 395490"/>
                    <a:gd name="connsiteY4" fmla="*/ 56054 h 385478"/>
                    <a:gd name="connsiteX5" fmla="*/ 185919 w 395490"/>
                    <a:gd name="connsiteY5" fmla="*/ 52879 h 385478"/>
                    <a:gd name="connsiteX6" fmla="*/ 297044 w 395490"/>
                    <a:gd name="connsiteY6" fmla="*/ 73516 h 385478"/>
                    <a:gd name="connsiteX7" fmla="*/ 111307 w 395490"/>
                    <a:gd name="connsiteY7" fmla="*/ 76691 h 385478"/>
                    <a:gd name="connsiteX8" fmla="*/ 154169 w 395490"/>
                    <a:gd name="connsiteY8" fmla="*/ 119554 h 385478"/>
                    <a:gd name="connsiteX9" fmla="*/ 198619 w 395490"/>
                    <a:gd name="connsiteY9" fmla="*/ 178291 h 385478"/>
                    <a:gd name="connsiteX10" fmla="*/ 203382 w 395490"/>
                    <a:gd name="connsiteY10" fmla="*/ 181466 h 385478"/>
                    <a:gd name="connsiteX11" fmla="*/ 231957 w 395490"/>
                    <a:gd name="connsiteY11" fmla="*/ 294179 h 385478"/>
                    <a:gd name="connsiteX12" fmla="*/ 395469 w 395490"/>
                    <a:gd name="connsiteY12" fmla="*/ 306879 h 385478"/>
                    <a:gd name="connsiteX13" fmla="*/ 243069 w 395490"/>
                    <a:gd name="connsiteY13" fmla="*/ 295766 h 385478"/>
                    <a:gd name="connsiteX14" fmla="*/ 193857 w 395490"/>
                    <a:gd name="connsiteY14" fmla="*/ 297354 h 385478"/>
                    <a:gd name="connsiteX15" fmla="*/ 208144 w 395490"/>
                    <a:gd name="connsiteY15" fmla="*/ 332279 h 385478"/>
                    <a:gd name="connsiteX16" fmla="*/ 217669 w 395490"/>
                    <a:gd name="connsiteY16" fmla="*/ 368791 h 385478"/>
                    <a:gd name="connsiteX17" fmla="*/ 277994 w 395490"/>
                    <a:gd name="connsiteY17" fmla="*/ 367204 h 385478"/>
                    <a:gd name="connsiteX18" fmla="*/ 190682 w 395490"/>
                    <a:gd name="connsiteY18" fmla="*/ 384666 h 385478"/>
                    <a:gd name="connsiteX19" fmla="*/ 206557 w 395490"/>
                    <a:gd name="connsiteY19" fmla="*/ 337041 h 385478"/>
                    <a:gd name="connsiteX20" fmla="*/ 204969 w 395490"/>
                    <a:gd name="connsiteY20" fmla="*/ 252904 h 385478"/>
                    <a:gd name="connsiteX21" fmla="*/ 125594 w 395490"/>
                    <a:gd name="connsiteY21" fmla="*/ 95741 h 385478"/>
                    <a:gd name="connsiteX22" fmla="*/ 182 w 395490"/>
                    <a:gd name="connsiteY22" fmla="*/ 37004 h 38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95490" h="385478">
                      <a:moveTo>
                        <a:pt x="182" y="37004"/>
                      </a:moveTo>
                      <a:cubicBezTo>
                        <a:pt x="-4316" y="24569"/>
                        <a:pt x="75588" y="27214"/>
                        <a:pt x="98607" y="21129"/>
                      </a:cubicBezTo>
                      <a:cubicBezTo>
                        <a:pt x="121626" y="15044"/>
                        <a:pt x="140940" y="-3213"/>
                        <a:pt x="138294" y="491"/>
                      </a:cubicBezTo>
                      <a:cubicBezTo>
                        <a:pt x="135648" y="4195"/>
                        <a:pt x="91992" y="34093"/>
                        <a:pt x="82732" y="43354"/>
                      </a:cubicBezTo>
                      <a:cubicBezTo>
                        <a:pt x="73472" y="52615"/>
                        <a:pt x="65534" y="54467"/>
                        <a:pt x="82732" y="56054"/>
                      </a:cubicBezTo>
                      <a:cubicBezTo>
                        <a:pt x="99930" y="57642"/>
                        <a:pt x="150200" y="49969"/>
                        <a:pt x="185919" y="52879"/>
                      </a:cubicBezTo>
                      <a:cubicBezTo>
                        <a:pt x="221638" y="55789"/>
                        <a:pt x="309479" y="69547"/>
                        <a:pt x="297044" y="73516"/>
                      </a:cubicBezTo>
                      <a:cubicBezTo>
                        <a:pt x="284609" y="77485"/>
                        <a:pt x="135119" y="69018"/>
                        <a:pt x="111307" y="76691"/>
                      </a:cubicBezTo>
                      <a:cubicBezTo>
                        <a:pt x="87495" y="84364"/>
                        <a:pt x="139617" y="102621"/>
                        <a:pt x="154169" y="119554"/>
                      </a:cubicBezTo>
                      <a:cubicBezTo>
                        <a:pt x="168721" y="136487"/>
                        <a:pt x="190417" y="167972"/>
                        <a:pt x="198619" y="178291"/>
                      </a:cubicBezTo>
                      <a:cubicBezTo>
                        <a:pt x="206821" y="188610"/>
                        <a:pt x="197826" y="162151"/>
                        <a:pt x="203382" y="181466"/>
                      </a:cubicBezTo>
                      <a:cubicBezTo>
                        <a:pt x="208938" y="200781"/>
                        <a:pt x="199943" y="273277"/>
                        <a:pt x="231957" y="294179"/>
                      </a:cubicBezTo>
                      <a:cubicBezTo>
                        <a:pt x="263971" y="315081"/>
                        <a:pt x="395469" y="306879"/>
                        <a:pt x="395469" y="306879"/>
                      </a:cubicBezTo>
                      <a:cubicBezTo>
                        <a:pt x="397321" y="307143"/>
                        <a:pt x="276671" y="297353"/>
                        <a:pt x="243069" y="295766"/>
                      </a:cubicBezTo>
                      <a:cubicBezTo>
                        <a:pt x="209467" y="294179"/>
                        <a:pt x="199678" y="291269"/>
                        <a:pt x="193857" y="297354"/>
                      </a:cubicBezTo>
                      <a:cubicBezTo>
                        <a:pt x="188036" y="303439"/>
                        <a:pt x="204175" y="320373"/>
                        <a:pt x="208144" y="332279"/>
                      </a:cubicBezTo>
                      <a:cubicBezTo>
                        <a:pt x="212113" y="344185"/>
                        <a:pt x="206027" y="362970"/>
                        <a:pt x="217669" y="368791"/>
                      </a:cubicBezTo>
                      <a:cubicBezTo>
                        <a:pt x="229311" y="374612"/>
                        <a:pt x="282492" y="364558"/>
                        <a:pt x="277994" y="367204"/>
                      </a:cubicBezTo>
                      <a:cubicBezTo>
                        <a:pt x="273496" y="369850"/>
                        <a:pt x="202588" y="389693"/>
                        <a:pt x="190682" y="384666"/>
                      </a:cubicBezTo>
                      <a:cubicBezTo>
                        <a:pt x="178776" y="379639"/>
                        <a:pt x="204176" y="359001"/>
                        <a:pt x="206557" y="337041"/>
                      </a:cubicBezTo>
                      <a:cubicBezTo>
                        <a:pt x="208938" y="315081"/>
                        <a:pt x="218463" y="293121"/>
                        <a:pt x="204969" y="252904"/>
                      </a:cubicBezTo>
                      <a:cubicBezTo>
                        <a:pt x="191475" y="212687"/>
                        <a:pt x="158138" y="133576"/>
                        <a:pt x="125594" y="95741"/>
                      </a:cubicBezTo>
                      <a:cubicBezTo>
                        <a:pt x="93050" y="57906"/>
                        <a:pt x="4680" y="49439"/>
                        <a:pt x="182" y="370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AC74F219-DB5E-4320-A9F6-FE831F95E4DA}"/>
                    </a:ext>
                  </a:extLst>
                </p:cNvPr>
                <p:cNvSpPr/>
                <p:nvPr/>
              </p:nvSpPr>
              <p:spPr>
                <a:xfrm>
                  <a:off x="6357925" y="3784188"/>
                  <a:ext cx="529076" cy="81865"/>
                </a:xfrm>
                <a:custGeom>
                  <a:avLst/>
                  <a:gdLst>
                    <a:gd name="connsiteX0" fmla="*/ 384188 w 529076"/>
                    <a:gd name="connsiteY0" fmla="*/ 412 h 81865"/>
                    <a:gd name="connsiteX1" fmla="*/ 503250 w 529076"/>
                    <a:gd name="connsiteY1" fmla="*/ 21050 h 81865"/>
                    <a:gd name="connsiteX2" fmla="*/ 444513 w 529076"/>
                    <a:gd name="connsiteY2" fmla="*/ 30575 h 81865"/>
                    <a:gd name="connsiteX3" fmla="*/ 304813 w 529076"/>
                    <a:gd name="connsiteY3" fmla="*/ 46450 h 81865"/>
                    <a:gd name="connsiteX4" fmla="*/ 185750 w 529076"/>
                    <a:gd name="connsiteY4" fmla="*/ 59150 h 81865"/>
                    <a:gd name="connsiteX5" fmla="*/ 13 w 529076"/>
                    <a:gd name="connsiteY5" fmla="*/ 81375 h 81865"/>
                    <a:gd name="connsiteX6" fmla="*/ 195275 w 529076"/>
                    <a:gd name="connsiteY6" fmla="*/ 71850 h 81865"/>
                    <a:gd name="connsiteX7" fmla="*/ 523888 w 529076"/>
                    <a:gd name="connsiteY7" fmla="*/ 41687 h 81865"/>
                    <a:gd name="connsiteX8" fmla="*/ 384188 w 529076"/>
                    <a:gd name="connsiteY8" fmla="*/ 412 h 8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076" h="81865">
                      <a:moveTo>
                        <a:pt x="384188" y="412"/>
                      </a:moveTo>
                      <a:cubicBezTo>
                        <a:pt x="380748" y="-3027"/>
                        <a:pt x="493196" y="16023"/>
                        <a:pt x="503250" y="21050"/>
                      </a:cubicBezTo>
                      <a:cubicBezTo>
                        <a:pt x="513304" y="26077"/>
                        <a:pt x="477586" y="26342"/>
                        <a:pt x="444513" y="30575"/>
                      </a:cubicBezTo>
                      <a:cubicBezTo>
                        <a:pt x="411440" y="34808"/>
                        <a:pt x="347940" y="41687"/>
                        <a:pt x="304813" y="46450"/>
                      </a:cubicBezTo>
                      <a:lnTo>
                        <a:pt x="185750" y="59150"/>
                      </a:lnTo>
                      <a:cubicBezTo>
                        <a:pt x="134950" y="64971"/>
                        <a:pt x="-1575" y="79258"/>
                        <a:pt x="13" y="81375"/>
                      </a:cubicBezTo>
                      <a:cubicBezTo>
                        <a:pt x="1601" y="83492"/>
                        <a:pt x="107963" y="78465"/>
                        <a:pt x="195275" y="71850"/>
                      </a:cubicBezTo>
                      <a:cubicBezTo>
                        <a:pt x="282587" y="65235"/>
                        <a:pt x="486846" y="51477"/>
                        <a:pt x="523888" y="41687"/>
                      </a:cubicBezTo>
                      <a:cubicBezTo>
                        <a:pt x="560930" y="31897"/>
                        <a:pt x="387628" y="3851"/>
                        <a:pt x="384188" y="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E81B970A-9124-4FDA-A40F-8FB08D627332}"/>
                    </a:ext>
                  </a:extLst>
                </p:cNvPr>
                <p:cNvSpPr/>
                <p:nvPr/>
              </p:nvSpPr>
              <p:spPr>
                <a:xfrm>
                  <a:off x="6281562" y="3864044"/>
                  <a:ext cx="297865" cy="321851"/>
                </a:xfrm>
                <a:custGeom>
                  <a:avLst/>
                  <a:gdLst>
                    <a:gd name="connsiteX0" fmla="*/ 1763 w 297865"/>
                    <a:gd name="connsiteY0" fmla="*/ 55494 h 321851"/>
                    <a:gd name="connsiteX1" fmla="*/ 131938 w 297865"/>
                    <a:gd name="connsiteY1" fmla="*/ 1519 h 321851"/>
                    <a:gd name="connsiteX2" fmla="*/ 217663 w 297865"/>
                    <a:gd name="connsiteY2" fmla="*/ 22156 h 321851"/>
                    <a:gd name="connsiteX3" fmla="*/ 292276 w 297865"/>
                    <a:gd name="connsiteY3" fmla="*/ 96769 h 321851"/>
                    <a:gd name="connsiteX4" fmla="*/ 289101 w 297865"/>
                    <a:gd name="connsiteY4" fmla="*/ 185669 h 321851"/>
                    <a:gd name="connsiteX5" fmla="*/ 262113 w 297865"/>
                    <a:gd name="connsiteY5" fmla="*/ 236469 h 321851"/>
                    <a:gd name="connsiteX6" fmla="*/ 225601 w 297865"/>
                    <a:gd name="connsiteY6" fmla="*/ 274569 h 321851"/>
                    <a:gd name="connsiteX7" fmla="*/ 166863 w 297865"/>
                    <a:gd name="connsiteY7" fmla="*/ 314256 h 321851"/>
                    <a:gd name="connsiteX8" fmla="*/ 79551 w 297865"/>
                    <a:gd name="connsiteY8" fmla="*/ 320606 h 321851"/>
                    <a:gd name="connsiteX9" fmla="*/ 227188 w 297865"/>
                    <a:gd name="connsiteY9" fmla="*/ 298381 h 321851"/>
                    <a:gd name="connsiteX10" fmla="*/ 254176 w 297865"/>
                    <a:gd name="connsiteY10" fmla="*/ 279331 h 321851"/>
                    <a:gd name="connsiteX11" fmla="*/ 289101 w 297865"/>
                    <a:gd name="connsiteY11" fmla="*/ 206306 h 321851"/>
                    <a:gd name="connsiteX12" fmla="*/ 287513 w 297865"/>
                    <a:gd name="connsiteY12" fmla="*/ 123756 h 321851"/>
                    <a:gd name="connsiteX13" fmla="*/ 262113 w 297865"/>
                    <a:gd name="connsiteY13" fmla="*/ 71369 h 321851"/>
                    <a:gd name="connsiteX14" fmla="*/ 233538 w 297865"/>
                    <a:gd name="connsiteY14" fmla="*/ 25331 h 321851"/>
                    <a:gd name="connsiteX15" fmla="*/ 155751 w 297865"/>
                    <a:gd name="connsiteY15" fmla="*/ 9456 h 321851"/>
                    <a:gd name="connsiteX16" fmla="*/ 60501 w 297865"/>
                    <a:gd name="connsiteY16" fmla="*/ 22156 h 321851"/>
                    <a:gd name="connsiteX17" fmla="*/ 1763 w 297865"/>
                    <a:gd name="connsiteY17" fmla="*/ 55494 h 32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865" h="321851">
                      <a:moveTo>
                        <a:pt x="1763" y="55494"/>
                      </a:moveTo>
                      <a:cubicBezTo>
                        <a:pt x="13669" y="52055"/>
                        <a:pt x="95955" y="7075"/>
                        <a:pt x="131938" y="1519"/>
                      </a:cubicBezTo>
                      <a:cubicBezTo>
                        <a:pt x="167921" y="-4037"/>
                        <a:pt x="190940" y="6281"/>
                        <a:pt x="217663" y="22156"/>
                      </a:cubicBezTo>
                      <a:cubicBezTo>
                        <a:pt x="244386" y="38031"/>
                        <a:pt x="280370" y="69517"/>
                        <a:pt x="292276" y="96769"/>
                      </a:cubicBezTo>
                      <a:cubicBezTo>
                        <a:pt x="304182" y="124021"/>
                        <a:pt x="294128" y="162386"/>
                        <a:pt x="289101" y="185669"/>
                      </a:cubicBezTo>
                      <a:cubicBezTo>
                        <a:pt x="284074" y="208952"/>
                        <a:pt x="272696" y="221652"/>
                        <a:pt x="262113" y="236469"/>
                      </a:cubicBezTo>
                      <a:cubicBezTo>
                        <a:pt x="251530" y="251286"/>
                        <a:pt x="241476" y="261605"/>
                        <a:pt x="225601" y="274569"/>
                      </a:cubicBezTo>
                      <a:cubicBezTo>
                        <a:pt x="209726" y="287533"/>
                        <a:pt x="191205" y="306583"/>
                        <a:pt x="166863" y="314256"/>
                      </a:cubicBezTo>
                      <a:cubicBezTo>
                        <a:pt x="142521" y="321929"/>
                        <a:pt x="69497" y="323252"/>
                        <a:pt x="79551" y="320606"/>
                      </a:cubicBezTo>
                      <a:cubicBezTo>
                        <a:pt x="89605" y="317960"/>
                        <a:pt x="198084" y="305260"/>
                        <a:pt x="227188" y="298381"/>
                      </a:cubicBezTo>
                      <a:cubicBezTo>
                        <a:pt x="256292" y="291502"/>
                        <a:pt x="243857" y="294677"/>
                        <a:pt x="254176" y="279331"/>
                      </a:cubicBezTo>
                      <a:cubicBezTo>
                        <a:pt x="264495" y="263985"/>
                        <a:pt x="283545" y="232235"/>
                        <a:pt x="289101" y="206306"/>
                      </a:cubicBezTo>
                      <a:cubicBezTo>
                        <a:pt x="294657" y="180377"/>
                        <a:pt x="292011" y="146246"/>
                        <a:pt x="287513" y="123756"/>
                      </a:cubicBezTo>
                      <a:cubicBezTo>
                        <a:pt x="283015" y="101267"/>
                        <a:pt x="271109" y="87773"/>
                        <a:pt x="262113" y="71369"/>
                      </a:cubicBezTo>
                      <a:cubicBezTo>
                        <a:pt x="253117" y="54965"/>
                        <a:pt x="251265" y="35650"/>
                        <a:pt x="233538" y="25331"/>
                      </a:cubicBezTo>
                      <a:cubicBezTo>
                        <a:pt x="215811" y="15012"/>
                        <a:pt x="184590" y="9985"/>
                        <a:pt x="155751" y="9456"/>
                      </a:cubicBezTo>
                      <a:cubicBezTo>
                        <a:pt x="126912" y="8927"/>
                        <a:pt x="79551" y="17394"/>
                        <a:pt x="60501" y="22156"/>
                      </a:cubicBezTo>
                      <a:cubicBezTo>
                        <a:pt x="41451" y="26918"/>
                        <a:pt x="-10143" y="58933"/>
                        <a:pt x="1763" y="55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34BFCE7C-E303-4ED6-B520-A9BEE38BFFEE}"/>
                    </a:ext>
                  </a:extLst>
                </p:cNvPr>
                <p:cNvSpPr/>
                <p:nvPr/>
              </p:nvSpPr>
              <p:spPr>
                <a:xfrm>
                  <a:off x="6339418" y="3887242"/>
                  <a:ext cx="210968" cy="273841"/>
                </a:xfrm>
                <a:custGeom>
                  <a:avLst/>
                  <a:gdLst>
                    <a:gd name="connsiteX0" fmla="*/ 2645 w 210968"/>
                    <a:gd name="connsiteY0" fmla="*/ 546 h 273841"/>
                    <a:gd name="connsiteX1" fmla="*/ 159807 w 210968"/>
                    <a:gd name="connsiteY1" fmla="*/ 13246 h 273841"/>
                    <a:gd name="connsiteX2" fmla="*/ 199495 w 210968"/>
                    <a:gd name="connsiteY2" fmla="*/ 67221 h 273841"/>
                    <a:gd name="connsiteX3" fmla="*/ 202670 w 210968"/>
                    <a:gd name="connsiteY3" fmla="*/ 167233 h 273841"/>
                    <a:gd name="connsiteX4" fmla="*/ 191557 w 210968"/>
                    <a:gd name="connsiteY4" fmla="*/ 206921 h 273841"/>
                    <a:gd name="connsiteX5" fmla="*/ 150282 w 210968"/>
                    <a:gd name="connsiteY5" fmla="*/ 252958 h 273841"/>
                    <a:gd name="connsiteX6" fmla="*/ 101070 w 210968"/>
                    <a:gd name="connsiteY6" fmla="*/ 272008 h 273841"/>
                    <a:gd name="connsiteX7" fmla="*/ 62970 w 210968"/>
                    <a:gd name="connsiteY7" fmla="*/ 272008 h 273841"/>
                    <a:gd name="connsiteX8" fmla="*/ 135995 w 210968"/>
                    <a:gd name="connsiteY8" fmla="*/ 262483 h 273841"/>
                    <a:gd name="connsiteX9" fmla="*/ 196320 w 210968"/>
                    <a:gd name="connsiteY9" fmla="*/ 219621 h 273841"/>
                    <a:gd name="connsiteX10" fmla="*/ 210607 w 210968"/>
                    <a:gd name="connsiteY10" fmla="*/ 129133 h 273841"/>
                    <a:gd name="connsiteX11" fmla="*/ 186795 w 210968"/>
                    <a:gd name="connsiteY11" fmla="*/ 30708 h 273841"/>
                    <a:gd name="connsiteX12" fmla="*/ 70907 w 210968"/>
                    <a:gd name="connsiteY12" fmla="*/ 3721 h 273841"/>
                    <a:gd name="connsiteX13" fmla="*/ 2645 w 210968"/>
                    <a:gd name="connsiteY13" fmla="*/ 546 h 27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0968" h="273841">
                      <a:moveTo>
                        <a:pt x="2645" y="546"/>
                      </a:moveTo>
                      <a:cubicBezTo>
                        <a:pt x="17462" y="2133"/>
                        <a:pt x="126999" y="2134"/>
                        <a:pt x="159807" y="13246"/>
                      </a:cubicBezTo>
                      <a:cubicBezTo>
                        <a:pt x="192615" y="24359"/>
                        <a:pt x="192351" y="41557"/>
                        <a:pt x="199495" y="67221"/>
                      </a:cubicBezTo>
                      <a:cubicBezTo>
                        <a:pt x="206639" y="92885"/>
                        <a:pt x="203993" y="143950"/>
                        <a:pt x="202670" y="167233"/>
                      </a:cubicBezTo>
                      <a:cubicBezTo>
                        <a:pt x="201347" y="190516"/>
                        <a:pt x="200288" y="192634"/>
                        <a:pt x="191557" y="206921"/>
                      </a:cubicBezTo>
                      <a:cubicBezTo>
                        <a:pt x="182826" y="221208"/>
                        <a:pt x="165363" y="242110"/>
                        <a:pt x="150282" y="252958"/>
                      </a:cubicBezTo>
                      <a:cubicBezTo>
                        <a:pt x="135201" y="263806"/>
                        <a:pt x="115622" y="268833"/>
                        <a:pt x="101070" y="272008"/>
                      </a:cubicBezTo>
                      <a:cubicBezTo>
                        <a:pt x="86518" y="275183"/>
                        <a:pt x="57149" y="273596"/>
                        <a:pt x="62970" y="272008"/>
                      </a:cubicBezTo>
                      <a:cubicBezTo>
                        <a:pt x="68791" y="270421"/>
                        <a:pt x="113770" y="271214"/>
                        <a:pt x="135995" y="262483"/>
                      </a:cubicBezTo>
                      <a:cubicBezTo>
                        <a:pt x="158220" y="253752"/>
                        <a:pt x="183885" y="241846"/>
                        <a:pt x="196320" y="219621"/>
                      </a:cubicBezTo>
                      <a:cubicBezTo>
                        <a:pt x="208755" y="197396"/>
                        <a:pt x="212194" y="160618"/>
                        <a:pt x="210607" y="129133"/>
                      </a:cubicBezTo>
                      <a:cubicBezTo>
                        <a:pt x="209020" y="97648"/>
                        <a:pt x="210078" y="51610"/>
                        <a:pt x="186795" y="30708"/>
                      </a:cubicBezTo>
                      <a:cubicBezTo>
                        <a:pt x="163512" y="9806"/>
                        <a:pt x="103186" y="6367"/>
                        <a:pt x="70907" y="3721"/>
                      </a:cubicBezTo>
                      <a:cubicBezTo>
                        <a:pt x="38628" y="1075"/>
                        <a:pt x="-12172" y="-1041"/>
                        <a:pt x="2645" y="5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C93CF33E-F80E-4DE1-833D-286F33ED26B9}"/>
                    </a:ext>
                  </a:extLst>
                </p:cNvPr>
                <p:cNvSpPr/>
                <p:nvPr/>
              </p:nvSpPr>
              <p:spPr>
                <a:xfrm>
                  <a:off x="6288078" y="3890955"/>
                  <a:ext cx="267943" cy="287992"/>
                </a:xfrm>
                <a:custGeom>
                  <a:avLst/>
                  <a:gdLst>
                    <a:gd name="connsiteX0" fmla="*/ 10 w 267943"/>
                    <a:gd name="connsiteY0" fmla="*/ 25408 h 287992"/>
                    <a:gd name="connsiteX1" fmla="*/ 115897 w 267943"/>
                    <a:gd name="connsiteY1" fmla="*/ 11120 h 287992"/>
                    <a:gd name="connsiteX2" fmla="*/ 214322 w 267943"/>
                    <a:gd name="connsiteY2" fmla="*/ 63508 h 287992"/>
                    <a:gd name="connsiteX3" fmla="*/ 233372 w 267943"/>
                    <a:gd name="connsiteY3" fmla="*/ 106370 h 287992"/>
                    <a:gd name="connsiteX4" fmla="*/ 182572 w 267943"/>
                    <a:gd name="connsiteY4" fmla="*/ 177808 h 287992"/>
                    <a:gd name="connsiteX5" fmla="*/ 150822 w 267943"/>
                    <a:gd name="connsiteY5" fmla="*/ 195270 h 287992"/>
                    <a:gd name="connsiteX6" fmla="*/ 230197 w 267943"/>
                    <a:gd name="connsiteY6" fmla="*/ 141295 h 287992"/>
                    <a:gd name="connsiteX7" fmla="*/ 230197 w 267943"/>
                    <a:gd name="connsiteY7" fmla="*/ 188920 h 287992"/>
                    <a:gd name="connsiteX8" fmla="*/ 219085 w 267943"/>
                    <a:gd name="connsiteY8" fmla="*/ 215908 h 287992"/>
                    <a:gd name="connsiteX9" fmla="*/ 158760 w 267943"/>
                    <a:gd name="connsiteY9" fmla="*/ 230195 h 287992"/>
                    <a:gd name="connsiteX10" fmla="*/ 74622 w 267943"/>
                    <a:gd name="connsiteY10" fmla="*/ 258770 h 287992"/>
                    <a:gd name="connsiteX11" fmla="*/ 42872 w 267943"/>
                    <a:gd name="connsiteY11" fmla="*/ 287345 h 287992"/>
                    <a:gd name="connsiteX12" fmla="*/ 174635 w 267943"/>
                    <a:gd name="connsiteY12" fmla="*/ 266708 h 287992"/>
                    <a:gd name="connsiteX13" fmla="*/ 265122 w 267943"/>
                    <a:gd name="connsiteY13" fmla="*/ 146058 h 287992"/>
                    <a:gd name="connsiteX14" fmla="*/ 241310 w 267943"/>
                    <a:gd name="connsiteY14" fmla="*/ 31758 h 287992"/>
                    <a:gd name="connsiteX15" fmla="*/ 203210 w 267943"/>
                    <a:gd name="connsiteY15" fmla="*/ 11120 h 287992"/>
                    <a:gd name="connsiteX16" fmla="*/ 122247 w 267943"/>
                    <a:gd name="connsiteY16" fmla="*/ 8 h 287992"/>
                    <a:gd name="connsiteX17" fmla="*/ 10 w 267943"/>
                    <a:gd name="connsiteY17" fmla="*/ 25408 h 28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943" h="287992">
                      <a:moveTo>
                        <a:pt x="10" y="25408"/>
                      </a:moveTo>
                      <a:cubicBezTo>
                        <a:pt x="-1048" y="27260"/>
                        <a:pt x="80178" y="4770"/>
                        <a:pt x="115897" y="11120"/>
                      </a:cubicBezTo>
                      <a:cubicBezTo>
                        <a:pt x="151616" y="17470"/>
                        <a:pt x="194743" y="47633"/>
                        <a:pt x="214322" y="63508"/>
                      </a:cubicBezTo>
                      <a:cubicBezTo>
                        <a:pt x="233901" y="79383"/>
                        <a:pt x="238664" y="87320"/>
                        <a:pt x="233372" y="106370"/>
                      </a:cubicBezTo>
                      <a:cubicBezTo>
                        <a:pt x="228080" y="125420"/>
                        <a:pt x="196330" y="162991"/>
                        <a:pt x="182572" y="177808"/>
                      </a:cubicBezTo>
                      <a:cubicBezTo>
                        <a:pt x="168814" y="192625"/>
                        <a:pt x="142885" y="201355"/>
                        <a:pt x="150822" y="195270"/>
                      </a:cubicBezTo>
                      <a:cubicBezTo>
                        <a:pt x="158759" y="189185"/>
                        <a:pt x="216968" y="142353"/>
                        <a:pt x="230197" y="141295"/>
                      </a:cubicBezTo>
                      <a:cubicBezTo>
                        <a:pt x="243426" y="140237"/>
                        <a:pt x="232049" y="176485"/>
                        <a:pt x="230197" y="188920"/>
                      </a:cubicBezTo>
                      <a:cubicBezTo>
                        <a:pt x="228345" y="201356"/>
                        <a:pt x="230991" y="209029"/>
                        <a:pt x="219085" y="215908"/>
                      </a:cubicBezTo>
                      <a:cubicBezTo>
                        <a:pt x="207179" y="222787"/>
                        <a:pt x="182837" y="223051"/>
                        <a:pt x="158760" y="230195"/>
                      </a:cubicBezTo>
                      <a:cubicBezTo>
                        <a:pt x="134683" y="237339"/>
                        <a:pt x="93937" y="249245"/>
                        <a:pt x="74622" y="258770"/>
                      </a:cubicBezTo>
                      <a:cubicBezTo>
                        <a:pt x="55307" y="268295"/>
                        <a:pt x="26203" y="286022"/>
                        <a:pt x="42872" y="287345"/>
                      </a:cubicBezTo>
                      <a:cubicBezTo>
                        <a:pt x="59541" y="288668"/>
                        <a:pt x="137593" y="290256"/>
                        <a:pt x="174635" y="266708"/>
                      </a:cubicBezTo>
                      <a:cubicBezTo>
                        <a:pt x="211677" y="243160"/>
                        <a:pt x="254010" y="185216"/>
                        <a:pt x="265122" y="146058"/>
                      </a:cubicBezTo>
                      <a:cubicBezTo>
                        <a:pt x="276235" y="106900"/>
                        <a:pt x="251629" y="54248"/>
                        <a:pt x="241310" y="31758"/>
                      </a:cubicBezTo>
                      <a:cubicBezTo>
                        <a:pt x="230991" y="9268"/>
                        <a:pt x="223054" y="16412"/>
                        <a:pt x="203210" y="11120"/>
                      </a:cubicBezTo>
                      <a:cubicBezTo>
                        <a:pt x="183366" y="5828"/>
                        <a:pt x="152145" y="537"/>
                        <a:pt x="122247" y="8"/>
                      </a:cubicBezTo>
                      <a:cubicBezTo>
                        <a:pt x="92349" y="-521"/>
                        <a:pt x="1068" y="23556"/>
                        <a:pt x="10" y="25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301E1F4C-73C0-42D6-8540-BCF74786A129}"/>
                    </a:ext>
                  </a:extLst>
                </p:cNvPr>
                <p:cNvSpPr/>
                <p:nvPr/>
              </p:nvSpPr>
              <p:spPr>
                <a:xfrm>
                  <a:off x="5939885" y="4161246"/>
                  <a:ext cx="588088" cy="85082"/>
                </a:xfrm>
                <a:custGeom>
                  <a:avLst/>
                  <a:gdLst>
                    <a:gd name="connsiteX0" fmla="*/ 14828 w 588088"/>
                    <a:gd name="connsiteY0" fmla="*/ 82142 h 85082"/>
                    <a:gd name="connsiteX1" fmla="*/ 373603 w 588088"/>
                    <a:gd name="connsiteY1" fmla="*/ 80554 h 85082"/>
                    <a:gd name="connsiteX2" fmla="*/ 311690 w 588088"/>
                    <a:gd name="connsiteY2" fmla="*/ 71029 h 85082"/>
                    <a:gd name="connsiteX3" fmla="*/ 513303 w 588088"/>
                    <a:gd name="connsiteY3" fmla="*/ 42454 h 85082"/>
                    <a:gd name="connsiteX4" fmla="*/ 584740 w 588088"/>
                    <a:gd name="connsiteY4" fmla="*/ 1179 h 85082"/>
                    <a:gd name="connsiteX5" fmla="*/ 419640 w 588088"/>
                    <a:gd name="connsiteY5" fmla="*/ 12292 h 85082"/>
                    <a:gd name="connsiteX6" fmla="*/ 356140 w 588088"/>
                    <a:gd name="connsiteY6" fmla="*/ 23404 h 85082"/>
                    <a:gd name="connsiteX7" fmla="*/ 418053 w 588088"/>
                    <a:gd name="connsiteY7" fmla="*/ 15467 h 85082"/>
                    <a:gd name="connsiteX8" fmla="*/ 252953 w 588088"/>
                    <a:gd name="connsiteY8" fmla="*/ 18642 h 85082"/>
                    <a:gd name="connsiteX9" fmla="*/ 165640 w 588088"/>
                    <a:gd name="connsiteY9" fmla="*/ 18642 h 85082"/>
                    <a:gd name="connsiteX10" fmla="*/ 98965 w 588088"/>
                    <a:gd name="connsiteY10" fmla="*/ 32929 h 85082"/>
                    <a:gd name="connsiteX11" fmla="*/ 83090 w 588088"/>
                    <a:gd name="connsiteY11" fmla="*/ 42454 h 85082"/>
                    <a:gd name="connsiteX12" fmla="*/ 105315 w 588088"/>
                    <a:gd name="connsiteY12" fmla="*/ 32929 h 85082"/>
                    <a:gd name="connsiteX13" fmla="*/ 68803 w 588088"/>
                    <a:gd name="connsiteY13" fmla="*/ 40867 h 85082"/>
                    <a:gd name="connsiteX14" fmla="*/ 14828 w 588088"/>
                    <a:gd name="connsiteY14" fmla="*/ 82142 h 8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8088" h="85082">
                      <a:moveTo>
                        <a:pt x="14828" y="82142"/>
                      </a:moveTo>
                      <a:cubicBezTo>
                        <a:pt x="65628" y="88757"/>
                        <a:pt x="324126" y="82406"/>
                        <a:pt x="373603" y="80554"/>
                      </a:cubicBezTo>
                      <a:cubicBezTo>
                        <a:pt x="423080" y="78702"/>
                        <a:pt x="288407" y="77379"/>
                        <a:pt x="311690" y="71029"/>
                      </a:cubicBezTo>
                      <a:cubicBezTo>
                        <a:pt x="334973" y="64679"/>
                        <a:pt x="467795" y="54096"/>
                        <a:pt x="513303" y="42454"/>
                      </a:cubicBezTo>
                      <a:cubicBezTo>
                        <a:pt x="558811" y="30812"/>
                        <a:pt x="600350" y="6206"/>
                        <a:pt x="584740" y="1179"/>
                      </a:cubicBezTo>
                      <a:cubicBezTo>
                        <a:pt x="569130" y="-3848"/>
                        <a:pt x="457740" y="8588"/>
                        <a:pt x="419640" y="12292"/>
                      </a:cubicBezTo>
                      <a:cubicBezTo>
                        <a:pt x="381540" y="15996"/>
                        <a:pt x="356405" y="22875"/>
                        <a:pt x="356140" y="23404"/>
                      </a:cubicBezTo>
                      <a:cubicBezTo>
                        <a:pt x="355876" y="23933"/>
                        <a:pt x="435251" y="16261"/>
                        <a:pt x="418053" y="15467"/>
                      </a:cubicBezTo>
                      <a:cubicBezTo>
                        <a:pt x="400855" y="14673"/>
                        <a:pt x="295022" y="18113"/>
                        <a:pt x="252953" y="18642"/>
                      </a:cubicBezTo>
                      <a:cubicBezTo>
                        <a:pt x="210884" y="19171"/>
                        <a:pt x="191305" y="16261"/>
                        <a:pt x="165640" y="18642"/>
                      </a:cubicBezTo>
                      <a:cubicBezTo>
                        <a:pt x="139975" y="21023"/>
                        <a:pt x="112723" y="28960"/>
                        <a:pt x="98965" y="32929"/>
                      </a:cubicBezTo>
                      <a:cubicBezTo>
                        <a:pt x="85207" y="36898"/>
                        <a:pt x="82032" y="42454"/>
                        <a:pt x="83090" y="42454"/>
                      </a:cubicBezTo>
                      <a:cubicBezTo>
                        <a:pt x="84148" y="42454"/>
                        <a:pt x="107696" y="33193"/>
                        <a:pt x="105315" y="32929"/>
                      </a:cubicBezTo>
                      <a:cubicBezTo>
                        <a:pt x="102934" y="32665"/>
                        <a:pt x="78328" y="36104"/>
                        <a:pt x="68803" y="40867"/>
                      </a:cubicBezTo>
                      <a:cubicBezTo>
                        <a:pt x="59278" y="45630"/>
                        <a:pt x="-35972" y="75527"/>
                        <a:pt x="14828" y="82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8125F442-6A0A-46C5-AB6F-8D6D450B8F9C}"/>
                    </a:ext>
                  </a:extLst>
                </p:cNvPr>
                <p:cNvSpPr/>
                <p:nvPr/>
              </p:nvSpPr>
              <p:spPr>
                <a:xfrm>
                  <a:off x="6090831" y="3906827"/>
                  <a:ext cx="370311" cy="32088"/>
                </a:xfrm>
                <a:custGeom>
                  <a:avLst/>
                  <a:gdLst>
                    <a:gd name="connsiteX0" fmla="*/ 370294 w 370311"/>
                    <a:gd name="connsiteY0" fmla="*/ 22236 h 32088"/>
                    <a:gd name="connsiteX1" fmla="*/ 235357 w 370311"/>
                    <a:gd name="connsiteY1" fmla="*/ 9536 h 32088"/>
                    <a:gd name="connsiteX2" fmla="*/ 171857 w 370311"/>
                    <a:gd name="connsiteY2" fmla="*/ 14298 h 32088"/>
                    <a:gd name="connsiteX3" fmla="*/ 407 w 370311"/>
                    <a:gd name="connsiteY3" fmla="*/ 22236 h 32088"/>
                    <a:gd name="connsiteX4" fmla="*/ 127407 w 370311"/>
                    <a:gd name="connsiteY4" fmla="*/ 31761 h 32088"/>
                    <a:gd name="connsiteX5" fmla="*/ 233769 w 370311"/>
                    <a:gd name="connsiteY5" fmla="*/ 9536 h 32088"/>
                    <a:gd name="connsiteX6" fmla="*/ 244882 w 370311"/>
                    <a:gd name="connsiteY6" fmla="*/ 11 h 32088"/>
                    <a:gd name="connsiteX7" fmla="*/ 370294 w 370311"/>
                    <a:gd name="connsiteY7" fmla="*/ 22236 h 3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0311" h="32088">
                      <a:moveTo>
                        <a:pt x="370294" y="22236"/>
                      </a:moveTo>
                      <a:cubicBezTo>
                        <a:pt x="368707" y="23823"/>
                        <a:pt x="268430" y="10859"/>
                        <a:pt x="235357" y="9536"/>
                      </a:cubicBezTo>
                      <a:cubicBezTo>
                        <a:pt x="202284" y="8213"/>
                        <a:pt x="171857" y="14298"/>
                        <a:pt x="171857" y="14298"/>
                      </a:cubicBezTo>
                      <a:cubicBezTo>
                        <a:pt x="132699" y="16415"/>
                        <a:pt x="7815" y="19325"/>
                        <a:pt x="407" y="22236"/>
                      </a:cubicBezTo>
                      <a:cubicBezTo>
                        <a:pt x="-7001" y="25147"/>
                        <a:pt x="88513" y="33878"/>
                        <a:pt x="127407" y="31761"/>
                      </a:cubicBezTo>
                      <a:cubicBezTo>
                        <a:pt x="166301" y="29644"/>
                        <a:pt x="214190" y="14828"/>
                        <a:pt x="233769" y="9536"/>
                      </a:cubicBezTo>
                      <a:cubicBezTo>
                        <a:pt x="253348" y="4244"/>
                        <a:pt x="227420" y="-253"/>
                        <a:pt x="244882" y="11"/>
                      </a:cubicBezTo>
                      <a:cubicBezTo>
                        <a:pt x="262344" y="275"/>
                        <a:pt x="371881" y="20649"/>
                        <a:pt x="370294" y="22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9A659D76-4B33-467B-887A-564E0D244ACC}"/>
                    </a:ext>
                  </a:extLst>
                </p:cNvPr>
                <p:cNvSpPr/>
                <p:nvPr/>
              </p:nvSpPr>
              <p:spPr>
                <a:xfrm>
                  <a:off x="5835861" y="3917622"/>
                  <a:ext cx="359154" cy="21173"/>
                </a:xfrm>
                <a:custGeom>
                  <a:avLst/>
                  <a:gdLst>
                    <a:gd name="connsiteX0" fmla="*/ 1377 w 359154"/>
                    <a:gd name="connsiteY0" fmla="*/ 1916 h 21173"/>
                    <a:gd name="connsiteX1" fmla="*/ 333164 w 359154"/>
                    <a:gd name="connsiteY1" fmla="*/ 20966 h 21173"/>
                    <a:gd name="connsiteX2" fmla="*/ 331577 w 359154"/>
                    <a:gd name="connsiteY2" fmla="*/ 11441 h 21173"/>
                    <a:gd name="connsiteX3" fmla="*/ 282364 w 359154"/>
                    <a:gd name="connsiteY3" fmla="*/ 1916 h 21173"/>
                    <a:gd name="connsiteX4" fmla="*/ 217277 w 359154"/>
                    <a:gd name="connsiteY4" fmla="*/ 1916 h 21173"/>
                    <a:gd name="connsiteX5" fmla="*/ 1377 w 359154"/>
                    <a:gd name="connsiteY5" fmla="*/ 1916 h 21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9154" h="21173">
                      <a:moveTo>
                        <a:pt x="1377" y="1916"/>
                      </a:moveTo>
                      <a:cubicBezTo>
                        <a:pt x="20692" y="5091"/>
                        <a:pt x="278131" y="19379"/>
                        <a:pt x="333164" y="20966"/>
                      </a:cubicBezTo>
                      <a:cubicBezTo>
                        <a:pt x="388197" y="22553"/>
                        <a:pt x="340044" y="14616"/>
                        <a:pt x="331577" y="11441"/>
                      </a:cubicBezTo>
                      <a:cubicBezTo>
                        <a:pt x="323110" y="8266"/>
                        <a:pt x="301414" y="3503"/>
                        <a:pt x="282364" y="1916"/>
                      </a:cubicBezTo>
                      <a:cubicBezTo>
                        <a:pt x="263314" y="329"/>
                        <a:pt x="263050" y="3768"/>
                        <a:pt x="217277" y="1916"/>
                      </a:cubicBezTo>
                      <a:cubicBezTo>
                        <a:pt x="171504" y="64"/>
                        <a:pt x="-17938" y="-1259"/>
                        <a:pt x="1377" y="19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F3D75186-ECF7-49B1-A394-B79B7E441880}"/>
                    </a:ext>
                  </a:extLst>
                </p:cNvPr>
                <p:cNvSpPr/>
                <p:nvPr/>
              </p:nvSpPr>
              <p:spPr>
                <a:xfrm>
                  <a:off x="5595918" y="3925861"/>
                  <a:ext cx="243005" cy="125463"/>
                </a:xfrm>
                <a:custGeom>
                  <a:avLst/>
                  <a:gdLst>
                    <a:gd name="connsiteX0" fmla="*/ 242907 w 243005"/>
                    <a:gd name="connsiteY0" fmla="*/ 27 h 125463"/>
                    <a:gd name="connsiteX1" fmla="*/ 152420 w 243005"/>
                    <a:gd name="connsiteY1" fmla="*/ 58764 h 125463"/>
                    <a:gd name="connsiteX2" fmla="*/ 85745 w 243005"/>
                    <a:gd name="connsiteY2" fmla="*/ 82577 h 125463"/>
                    <a:gd name="connsiteX3" fmla="*/ 20 w 243005"/>
                    <a:gd name="connsiteY3" fmla="*/ 125439 h 125463"/>
                    <a:gd name="connsiteX4" fmla="*/ 93682 w 243005"/>
                    <a:gd name="connsiteY4" fmla="*/ 88927 h 125463"/>
                    <a:gd name="connsiteX5" fmla="*/ 93682 w 243005"/>
                    <a:gd name="connsiteY5" fmla="*/ 98452 h 125463"/>
                    <a:gd name="connsiteX6" fmla="*/ 168295 w 243005"/>
                    <a:gd name="connsiteY6" fmla="*/ 66702 h 125463"/>
                    <a:gd name="connsiteX7" fmla="*/ 242907 w 243005"/>
                    <a:gd name="connsiteY7" fmla="*/ 27 h 12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005" h="125463">
                      <a:moveTo>
                        <a:pt x="242907" y="27"/>
                      </a:moveTo>
                      <a:cubicBezTo>
                        <a:pt x="240261" y="-1296"/>
                        <a:pt x="178614" y="45006"/>
                        <a:pt x="152420" y="58764"/>
                      </a:cubicBezTo>
                      <a:cubicBezTo>
                        <a:pt x="126226" y="72522"/>
                        <a:pt x="111145" y="71465"/>
                        <a:pt x="85745" y="82577"/>
                      </a:cubicBezTo>
                      <a:cubicBezTo>
                        <a:pt x="60345" y="93689"/>
                        <a:pt x="-1303" y="124381"/>
                        <a:pt x="20" y="125439"/>
                      </a:cubicBezTo>
                      <a:cubicBezTo>
                        <a:pt x="1343" y="126497"/>
                        <a:pt x="78072" y="93425"/>
                        <a:pt x="93682" y="88927"/>
                      </a:cubicBezTo>
                      <a:cubicBezTo>
                        <a:pt x="109292" y="84429"/>
                        <a:pt x="81247" y="102156"/>
                        <a:pt x="93682" y="98452"/>
                      </a:cubicBezTo>
                      <a:cubicBezTo>
                        <a:pt x="106117" y="94748"/>
                        <a:pt x="142101" y="81254"/>
                        <a:pt x="168295" y="66702"/>
                      </a:cubicBezTo>
                      <a:cubicBezTo>
                        <a:pt x="194489" y="52150"/>
                        <a:pt x="245553" y="1350"/>
                        <a:pt x="242907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6D9613DB-5FF4-42DC-9A4B-8DAA2CCAD3B5}"/>
                    </a:ext>
                  </a:extLst>
                </p:cNvPr>
                <p:cNvSpPr/>
                <p:nvPr/>
              </p:nvSpPr>
              <p:spPr>
                <a:xfrm>
                  <a:off x="5468772" y="4021123"/>
                  <a:ext cx="224122" cy="106401"/>
                </a:xfrm>
                <a:custGeom>
                  <a:avLst/>
                  <a:gdLst>
                    <a:gd name="connsiteX0" fmla="*/ 224003 w 224122"/>
                    <a:gd name="connsiteY0" fmla="*/ 15 h 106401"/>
                    <a:gd name="connsiteX1" fmla="*/ 125578 w 224122"/>
                    <a:gd name="connsiteY1" fmla="*/ 42877 h 106401"/>
                    <a:gd name="connsiteX2" fmla="*/ 68428 w 224122"/>
                    <a:gd name="connsiteY2" fmla="*/ 77802 h 106401"/>
                    <a:gd name="connsiteX3" fmla="*/ 166 w 224122"/>
                    <a:gd name="connsiteY3" fmla="*/ 106377 h 106401"/>
                    <a:gd name="connsiteX4" fmla="*/ 89066 w 224122"/>
                    <a:gd name="connsiteY4" fmla="*/ 73040 h 106401"/>
                    <a:gd name="connsiteX5" fmla="*/ 144628 w 224122"/>
                    <a:gd name="connsiteY5" fmla="*/ 47640 h 106401"/>
                    <a:gd name="connsiteX6" fmla="*/ 224003 w 224122"/>
                    <a:gd name="connsiteY6" fmla="*/ 15 h 10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122" h="106401">
                      <a:moveTo>
                        <a:pt x="224003" y="15"/>
                      </a:moveTo>
                      <a:cubicBezTo>
                        <a:pt x="220828" y="-779"/>
                        <a:pt x="151507" y="29913"/>
                        <a:pt x="125578" y="42877"/>
                      </a:cubicBezTo>
                      <a:cubicBezTo>
                        <a:pt x="99649" y="55842"/>
                        <a:pt x="89330" y="67219"/>
                        <a:pt x="68428" y="77802"/>
                      </a:cubicBezTo>
                      <a:cubicBezTo>
                        <a:pt x="47526" y="88385"/>
                        <a:pt x="-3274" y="107171"/>
                        <a:pt x="166" y="106377"/>
                      </a:cubicBezTo>
                      <a:cubicBezTo>
                        <a:pt x="3606" y="105583"/>
                        <a:pt x="64989" y="82829"/>
                        <a:pt x="89066" y="73040"/>
                      </a:cubicBezTo>
                      <a:cubicBezTo>
                        <a:pt x="113143" y="63251"/>
                        <a:pt x="122932" y="58223"/>
                        <a:pt x="144628" y="47640"/>
                      </a:cubicBezTo>
                      <a:cubicBezTo>
                        <a:pt x="166324" y="37057"/>
                        <a:pt x="227178" y="809"/>
                        <a:pt x="22400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B8246B9D-B3F6-49F6-AB54-9F080E582859}"/>
                    </a:ext>
                  </a:extLst>
                </p:cNvPr>
                <p:cNvSpPr/>
                <p:nvPr/>
              </p:nvSpPr>
              <p:spPr>
                <a:xfrm>
                  <a:off x="5420894" y="4084079"/>
                  <a:ext cx="173765" cy="66829"/>
                </a:xfrm>
                <a:custGeom>
                  <a:avLst/>
                  <a:gdLst>
                    <a:gd name="connsiteX0" fmla="*/ 419 w 173765"/>
                    <a:gd name="connsiteY0" fmla="*/ 65646 h 66829"/>
                    <a:gd name="connsiteX1" fmla="*/ 65506 w 173765"/>
                    <a:gd name="connsiteY1" fmla="*/ 51359 h 66829"/>
                    <a:gd name="connsiteX2" fmla="*/ 173456 w 173765"/>
                    <a:gd name="connsiteY2" fmla="*/ 559 h 66829"/>
                    <a:gd name="connsiteX3" fmla="*/ 95669 w 173765"/>
                    <a:gd name="connsiteY3" fmla="*/ 25959 h 66829"/>
                    <a:gd name="connsiteX4" fmla="*/ 419 w 173765"/>
                    <a:gd name="connsiteY4" fmla="*/ 65646 h 6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765" h="66829">
                      <a:moveTo>
                        <a:pt x="419" y="65646"/>
                      </a:moveTo>
                      <a:cubicBezTo>
                        <a:pt x="-4608" y="69879"/>
                        <a:pt x="36667" y="62207"/>
                        <a:pt x="65506" y="51359"/>
                      </a:cubicBezTo>
                      <a:cubicBezTo>
                        <a:pt x="94346" y="40511"/>
                        <a:pt x="168429" y="4792"/>
                        <a:pt x="173456" y="559"/>
                      </a:cubicBezTo>
                      <a:cubicBezTo>
                        <a:pt x="178483" y="-3674"/>
                        <a:pt x="121069" y="17228"/>
                        <a:pt x="95669" y="25959"/>
                      </a:cubicBezTo>
                      <a:cubicBezTo>
                        <a:pt x="70269" y="34690"/>
                        <a:pt x="5446" y="61413"/>
                        <a:pt x="419" y="656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D5CD3F1A-7114-4691-9164-E90C01C0573B}"/>
                    </a:ext>
                  </a:extLst>
                </p:cNvPr>
                <p:cNvSpPr/>
                <p:nvPr/>
              </p:nvSpPr>
              <p:spPr>
                <a:xfrm>
                  <a:off x="5870639" y="3938351"/>
                  <a:ext cx="204334" cy="12057"/>
                </a:xfrm>
                <a:custGeom>
                  <a:avLst/>
                  <a:gdLst>
                    <a:gd name="connsiteX0" fmla="*/ 1524 w 204334"/>
                    <a:gd name="connsiteY0" fmla="*/ 9762 h 12057"/>
                    <a:gd name="connsiteX1" fmla="*/ 201549 w 204334"/>
                    <a:gd name="connsiteY1" fmla="*/ 11349 h 12057"/>
                    <a:gd name="connsiteX2" fmla="*/ 112649 w 204334"/>
                    <a:gd name="connsiteY2" fmla="*/ 237 h 12057"/>
                    <a:gd name="connsiteX3" fmla="*/ 1524 w 204334"/>
                    <a:gd name="connsiteY3" fmla="*/ 9762 h 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34" h="12057">
                      <a:moveTo>
                        <a:pt x="1524" y="9762"/>
                      </a:moveTo>
                      <a:cubicBezTo>
                        <a:pt x="16341" y="11614"/>
                        <a:pt x="183028" y="12936"/>
                        <a:pt x="201549" y="11349"/>
                      </a:cubicBezTo>
                      <a:cubicBezTo>
                        <a:pt x="220070" y="9762"/>
                        <a:pt x="141224" y="2089"/>
                        <a:pt x="112649" y="237"/>
                      </a:cubicBezTo>
                      <a:cubicBezTo>
                        <a:pt x="84074" y="-1615"/>
                        <a:pt x="-13293" y="7910"/>
                        <a:pt x="1524" y="97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014AD42F-EA81-422C-BF41-5A9DC73B227B}"/>
                    </a:ext>
                  </a:extLst>
                </p:cNvPr>
                <p:cNvSpPr/>
                <p:nvPr/>
              </p:nvSpPr>
              <p:spPr>
                <a:xfrm>
                  <a:off x="5634038" y="3940000"/>
                  <a:ext cx="239714" cy="131938"/>
                </a:xfrm>
                <a:custGeom>
                  <a:avLst/>
                  <a:gdLst>
                    <a:gd name="connsiteX0" fmla="*/ 239712 w 239714"/>
                    <a:gd name="connsiteY0" fmla="*/ 175 h 131938"/>
                    <a:gd name="connsiteX1" fmla="*/ 131762 w 239714"/>
                    <a:gd name="connsiteY1" fmla="*/ 70025 h 131938"/>
                    <a:gd name="connsiteX2" fmla="*/ 58737 w 239714"/>
                    <a:gd name="connsiteY2" fmla="*/ 106538 h 131938"/>
                    <a:gd name="connsiteX3" fmla="*/ 15875 w 239714"/>
                    <a:gd name="connsiteY3" fmla="*/ 127175 h 131938"/>
                    <a:gd name="connsiteX4" fmla="*/ 0 w 239714"/>
                    <a:gd name="connsiteY4" fmla="*/ 131938 h 131938"/>
                    <a:gd name="connsiteX5" fmla="*/ 104775 w 239714"/>
                    <a:gd name="connsiteY5" fmla="*/ 98600 h 131938"/>
                    <a:gd name="connsiteX6" fmla="*/ 128587 w 239714"/>
                    <a:gd name="connsiteY6" fmla="*/ 92250 h 131938"/>
                    <a:gd name="connsiteX7" fmla="*/ 239712 w 239714"/>
                    <a:gd name="connsiteY7" fmla="*/ 175 h 13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714" h="131938">
                      <a:moveTo>
                        <a:pt x="239712" y="175"/>
                      </a:moveTo>
                      <a:cubicBezTo>
                        <a:pt x="240241" y="-3529"/>
                        <a:pt x="161924" y="52298"/>
                        <a:pt x="131762" y="70025"/>
                      </a:cubicBezTo>
                      <a:cubicBezTo>
                        <a:pt x="101599" y="87752"/>
                        <a:pt x="78052" y="97013"/>
                        <a:pt x="58737" y="106538"/>
                      </a:cubicBezTo>
                      <a:cubicBezTo>
                        <a:pt x="39422" y="116063"/>
                        <a:pt x="25664" y="122942"/>
                        <a:pt x="15875" y="127175"/>
                      </a:cubicBezTo>
                      <a:cubicBezTo>
                        <a:pt x="6086" y="131408"/>
                        <a:pt x="0" y="131938"/>
                        <a:pt x="0" y="131938"/>
                      </a:cubicBezTo>
                      <a:lnTo>
                        <a:pt x="104775" y="98600"/>
                      </a:lnTo>
                      <a:cubicBezTo>
                        <a:pt x="126206" y="91985"/>
                        <a:pt x="107950" y="108389"/>
                        <a:pt x="128587" y="92250"/>
                      </a:cubicBezTo>
                      <a:cubicBezTo>
                        <a:pt x="149224" y="76111"/>
                        <a:pt x="239183" y="3879"/>
                        <a:pt x="239712" y="1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953B13EC-CC46-4E2C-8772-EBB19A7154CF}"/>
                    </a:ext>
                  </a:extLst>
                </p:cNvPr>
                <p:cNvSpPr/>
                <p:nvPr/>
              </p:nvSpPr>
              <p:spPr>
                <a:xfrm>
                  <a:off x="5437705" y="4082691"/>
                  <a:ext cx="223335" cy="130651"/>
                </a:xfrm>
                <a:custGeom>
                  <a:avLst/>
                  <a:gdLst>
                    <a:gd name="connsiteX0" fmla="*/ 223320 w 223335"/>
                    <a:gd name="connsiteY0" fmla="*/ 359 h 130651"/>
                    <a:gd name="connsiteX1" fmla="*/ 148708 w 223335"/>
                    <a:gd name="connsiteY1" fmla="*/ 47984 h 130651"/>
                    <a:gd name="connsiteX2" fmla="*/ 110608 w 223335"/>
                    <a:gd name="connsiteY2" fmla="*/ 76559 h 130651"/>
                    <a:gd name="connsiteX3" fmla="*/ 47108 w 223335"/>
                    <a:gd name="connsiteY3" fmla="*/ 108309 h 130651"/>
                    <a:gd name="connsiteX4" fmla="*/ 1070 w 223335"/>
                    <a:gd name="connsiteY4" fmla="*/ 130534 h 130651"/>
                    <a:gd name="connsiteX5" fmla="*/ 93145 w 223335"/>
                    <a:gd name="connsiteY5" fmla="*/ 98784 h 130651"/>
                    <a:gd name="connsiteX6" fmla="*/ 116958 w 223335"/>
                    <a:gd name="connsiteY6" fmla="*/ 82909 h 130651"/>
                    <a:gd name="connsiteX7" fmla="*/ 155058 w 223335"/>
                    <a:gd name="connsiteY7" fmla="*/ 28934 h 130651"/>
                    <a:gd name="connsiteX8" fmla="*/ 223320 w 223335"/>
                    <a:gd name="connsiteY8" fmla="*/ 359 h 13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335" h="130651">
                      <a:moveTo>
                        <a:pt x="223320" y="359"/>
                      </a:moveTo>
                      <a:cubicBezTo>
                        <a:pt x="222262" y="3534"/>
                        <a:pt x="167493" y="35284"/>
                        <a:pt x="148708" y="47984"/>
                      </a:cubicBezTo>
                      <a:cubicBezTo>
                        <a:pt x="129923" y="60684"/>
                        <a:pt x="127541" y="66505"/>
                        <a:pt x="110608" y="76559"/>
                      </a:cubicBezTo>
                      <a:cubicBezTo>
                        <a:pt x="93675" y="86613"/>
                        <a:pt x="65364" y="99313"/>
                        <a:pt x="47108" y="108309"/>
                      </a:cubicBezTo>
                      <a:cubicBezTo>
                        <a:pt x="28852" y="117305"/>
                        <a:pt x="-6603" y="132121"/>
                        <a:pt x="1070" y="130534"/>
                      </a:cubicBezTo>
                      <a:cubicBezTo>
                        <a:pt x="8743" y="128947"/>
                        <a:pt x="73830" y="106722"/>
                        <a:pt x="93145" y="98784"/>
                      </a:cubicBezTo>
                      <a:cubicBezTo>
                        <a:pt x="112460" y="90847"/>
                        <a:pt x="106639" y="94551"/>
                        <a:pt x="116958" y="82909"/>
                      </a:cubicBezTo>
                      <a:cubicBezTo>
                        <a:pt x="127277" y="71267"/>
                        <a:pt x="140241" y="42163"/>
                        <a:pt x="155058" y="28934"/>
                      </a:cubicBezTo>
                      <a:cubicBezTo>
                        <a:pt x="169875" y="15705"/>
                        <a:pt x="224378" y="-2816"/>
                        <a:pt x="223320" y="3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41BCA7F0-008D-49A0-A759-4416CC73B94B}"/>
                    </a:ext>
                  </a:extLst>
                </p:cNvPr>
                <p:cNvSpPr/>
                <p:nvPr/>
              </p:nvSpPr>
              <p:spPr>
                <a:xfrm>
                  <a:off x="5840406" y="3964380"/>
                  <a:ext cx="228609" cy="101297"/>
                </a:xfrm>
                <a:custGeom>
                  <a:avLst/>
                  <a:gdLst>
                    <a:gd name="connsiteX0" fmla="*/ 228607 w 228609"/>
                    <a:gd name="connsiteY0" fmla="*/ 1195 h 101297"/>
                    <a:gd name="connsiteX1" fmla="*/ 119069 w 228609"/>
                    <a:gd name="connsiteY1" fmla="*/ 10720 h 101297"/>
                    <a:gd name="connsiteX2" fmla="*/ 76207 w 228609"/>
                    <a:gd name="connsiteY2" fmla="*/ 42470 h 101297"/>
                    <a:gd name="connsiteX3" fmla="*/ 7 w 228609"/>
                    <a:gd name="connsiteY3" fmla="*/ 101208 h 101297"/>
                    <a:gd name="connsiteX4" fmla="*/ 71444 w 228609"/>
                    <a:gd name="connsiteY4" fmla="*/ 28183 h 101297"/>
                    <a:gd name="connsiteX5" fmla="*/ 73032 w 228609"/>
                    <a:gd name="connsiteY5" fmla="*/ 18658 h 101297"/>
                    <a:gd name="connsiteX6" fmla="*/ 115894 w 228609"/>
                    <a:gd name="connsiteY6" fmla="*/ 2783 h 101297"/>
                    <a:gd name="connsiteX7" fmla="*/ 228607 w 228609"/>
                    <a:gd name="connsiteY7" fmla="*/ 119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609" h="101297">
                      <a:moveTo>
                        <a:pt x="228607" y="1195"/>
                      </a:moveTo>
                      <a:cubicBezTo>
                        <a:pt x="229136" y="2518"/>
                        <a:pt x="144469" y="3841"/>
                        <a:pt x="119069" y="10720"/>
                      </a:cubicBezTo>
                      <a:cubicBezTo>
                        <a:pt x="93669" y="17599"/>
                        <a:pt x="76207" y="42470"/>
                        <a:pt x="76207" y="42470"/>
                      </a:cubicBezTo>
                      <a:cubicBezTo>
                        <a:pt x="56363" y="57551"/>
                        <a:pt x="801" y="103589"/>
                        <a:pt x="7" y="101208"/>
                      </a:cubicBezTo>
                      <a:cubicBezTo>
                        <a:pt x="-787" y="98827"/>
                        <a:pt x="59273" y="41941"/>
                        <a:pt x="71444" y="28183"/>
                      </a:cubicBezTo>
                      <a:cubicBezTo>
                        <a:pt x="83615" y="14425"/>
                        <a:pt x="65624" y="22891"/>
                        <a:pt x="73032" y="18658"/>
                      </a:cubicBezTo>
                      <a:cubicBezTo>
                        <a:pt x="80440" y="14425"/>
                        <a:pt x="93934" y="6752"/>
                        <a:pt x="115894" y="2783"/>
                      </a:cubicBezTo>
                      <a:cubicBezTo>
                        <a:pt x="137854" y="-1186"/>
                        <a:pt x="228078" y="-128"/>
                        <a:pt x="228607" y="11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CD0791AD-C75A-4B46-9384-40F83530688C}"/>
                    </a:ext>
                  </a:extLst>
                </p:cNvPr>
                <p:cNvSpPr/>
                <p:nvPr/>
              </p:nvSpPr>
              <p:spPr>
                <a:xfrm>
                  <a:off x="5636212" y="4069964"/>
                  <a:ext cx="208996" cy="118261"/>
                </a:xfrm>
                <a:custGeom>
                  <a:avLst/>
                  <a:gdLst>
                    <a:gd name="connsiteX0" fmla="*/ 208963 w 208996"/>
                    <a:gd name="connsiteY0" fmla="*/ 386 h 118261"/>
                    <a:gd name="connsiteX1" fmla="*/ 126413 w 208996"/>
                    <a:gd name="connsiteY1" fmla="*/ 35311 h 118261"/>
                    <a:gd name="connsiteX2" fmla="*/ 64501 w 208996"/>
                    <a:gd name="connsiteY2" fmla="*/ 103574 h 118261"/>
                    <a:gd name="connsiteX3" fmla="*/ 37513 w 208996"/>
                    <a:gd name="connsiteY3" fmla="*/ 116274 h 118261"/>
                    <a:gd name="connsiteX4" fmla="*/ 1001 w 208996"/>
                    <a:gd name="connsiteY4" fmla="*/ 114686 h 118261"/>
                    <a:gd name="connsiteX5" fmla="*/ 80376 w 208996"/>
                    <a:gd name="connsiteY5" fmla="*/ 82936 h 118261"/>
                    <a:gd name="connsiteX6" fmla="*/ 113713 w 208996"/>
                    <a:gd name="connsiteY6" fmla="*/ 36899 h 118261"/>
                    <a:gd name="connsiteX7" fmla="*/ 135938 w 208996"/>
                    <a:gd name="connsiteY7" fmla="*/ 17849 h 118261"/>
                    <a:gd name="connsiteX8" fmla="*/ 208963 w 208996"/>
                    <a:gd name="connsiteY8" fmla="*/ 386 h 1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996" h="118261">
                      <a:moveTo>
                        <a:pt x="208963" y="386"/>
                      </a:moveTo>
                      <a:cubicBezTo>
                        <a:pt x="207376" y="3296"/>
                        <a:pt x="150490" y="18113"/>
                        <a:pt x="126413" y="35311"/>
                      </a:cubicBezTo>
                      <a:cubicBezTo>
                        <a:pt x="102336" y="52509"/>
                        <a:pt x="79318" y="90080"/>
                        <a:pt x="64501" y="103574"/>
                      </a:cubicBezTo>
                      <a:cubicBezTo>
                        <a:pt x="49684" y="117068"/>
                        <a:pt x="48096" y="114422"/>
                        <a:pt x="37513" y="116274"/>
                      </a:cubicBezTo>
                      <a:cubicBezTo>
                        <a:pt x="26930" y="118126"/>
                        <a:pt x="-6143" y="120242"/>
                        <a:pt x="1001" y="114686"/>
                      </a:cubicBezTo>
                      <a:cubicBezTo>
                        <a:pt x="8145" y="109130"/>
                        <a:pt x="61591" y="95900"/>
                        <a:pt x="80376" y="82936"/>
                      </a:cubicBezTo>
                      <a:cubicBezTo>
                        <a:pt x="99161" y="69972"/>
                        <a:pt x="104453" y="47747"/>
                        <a:pt x="113713" y="36899"/>
                      </a:cubicBezTo>
                      <a:cubicBezTo>
                        <a:pt x="122973" y="26051"/>
                        <a:pt x="117417" y="23934"/>
                        <a:pt x="135938" y="17849"/>
                      </a:cubicBezTo>
                      <a:cubicBezTo>
                        <a:pt x="154459" y="11764"/>
                        <a:pt x="210550" y="-2524"/>
                        <a:pt x="208963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5AD4181C-FB99-44D4-936A-CB700D0D9D3E}"/>
                    </a:ext>
                  </a:extLst>
                </p:cNvPr>
                <p:cNvSpPr/>
                <p:nvPr/>
              </p:nvSpPr>
              <p:spPr>
                <a:xfrm>
                  <a:off x="5303827" y="4142764"/>
                  <a:ext cx="152786" cy="93647"/>
                </a:xfrm>
                <a:custGeom>
                  <a:avLst/>
                  <a:gdLst>
                    <a:gd name="connsiteX0" fmla="*/ 11 w 152786"/>
                    <a:gd name="connsiteY0" fmla="*/ 56174 h 93647"/>
                    <a:gd name="connsiteX1" fmla="*/ 90498 w 152786"/>
                    <a:gd name="connsiteY1" fmla="*/ 76811 h 93647"/>
                    <a:gd name="connsiteX2" fmla="*/ 146061 w 152786"/>
                    <a:gd name="connsiteY2" fmla="*/ 41886 h 93647"/>
                    <a:gd name="connsiteX3" fmla="*/ 136536 w 152786"/>
                    <a:gd name="connsiteY3" fmla="*/ 11724 h 93647"/>
                    <a:gd name="connsiteX4" fmla="*/ 152411 w 152786"/>
                    <a:gd name="connsiteY4" fmla="*/ 611 h 93647"/>
                    <a:gd name="connsiteX5" fmla="*/ 117486 w 152786"/>
                    <a:gd name="connsiteY5" fmla="*/ 2199 h 93647"/>
                    <a:gd name="connsiteX6" fmla="*/ 144473 w 152786"/>
                    <a:gd name="connsiteY6" fmla="*/ 8549 h 93647"/>
                    <a:gd name="connsiteX7" fmla="*/ 122248 w 152786"/>
                    <a:gd name="connsiteY7" fmla="*/ 51411 h 93647"/>
                    <a:gd name="connsiteX8" fmla="*/ 107961 w 152786"/>
                    <a:gd name="connsiteY8" fmla="*/ 91099 h 93647"/>
                    <a:gd name="connsiteX9" fmla="*/ 84148 w 152786"/>
                    <a:gd name="connsiteY9" fmla="*/ 87924 h 93647"/>
                    <a:gd name="connsiteX10" fmla="*/ 11 w 152786"/>
                    <a:gd name="connsiteY10" fmla="*/ 56174 h 93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86" h="93647">
                      <a:moveTo>
                        <a:pt x="11" y="56174"/>
                      </a:moveTo>
                      <a:cubicBezTo>
                        <a:pt x="1069" y="54322"/>
                        <a:pt x="66156" y="79192"/>
                        <a:pt x="90498" y="76811"/>
                      </a:cubicBezTo>
                      <a:cubicBezTo>
                        <a:pt x="114840" y="74430"/>
                        <a:pt x="138388" y="52734"/>
                        <a:pt x="146061" y="41886"/>
                      </a:cubicBezTo>
                      <a:cubicBezTo>
                        <a:pt x="153734" y="31038"/>
                        <a:pt x="135478" y="18603"/>
                        <a:pt x="136536" y="11724"/>
                      </a:cubicBezTo>
                      <a:cubicBezTo>
                        <a:pt x="137594" y="4845"/>
                        <a:pt x="155586" y="2198"/>
                        <a:pt x="152411" y="611"/>
                      </a:cubicBezTo>
                      <a:cubicBezTo>
                        <a:pt x="149236" y="-976"/>
                        <a:pt x="118809" y="876"/>
                        <a:pt x="117486" y="2199"/>
                      </a:cubicBezTo>
                      <a:cubicBezTo>
                        <a:pt x="116163" y="3522"/>
                        <a:pt x="143679" y="347"/>
                        <a:pt x="144473" y="8549"/>
                      </a:cubicBezTo>
                      <a:cubicBezTo>
                        <a:pt x="145267" y="16751"/>
                        <a:pt x="128333" y="37653"/>
                        <a:pt x="122248" y="51411"/>
                      </a:cubicBezTo>
                      <a:cubicBezTo>
                        <a:pt x="116163" y="65169"/>
                        <a:pt x="114311" y="85014"/>
                        <a:pt x="107961" y="91099"/>
                      </a:cubicBezTo>
                      <a:cubicBezTo>
                        <a:pt x="101611" y="97185"/>
                        <a:pt x="97642" y="90834"/>
                        <a:pt x="84148" y="87924"/>
                      </a:cubicBezTo>
                      <a:cubicBezTo>
                        <a:pt x="70654" y="85014"/>
                        <a:pt x="-1047" y="58026"/>
                        <a:pt x="11" y="56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946CC931-9994-4453-A740-46CF785C6911}"/>
                    </a:ext>
                  </a:extLst>
                </p:cNvPr>
                <p:cNvSpPr/>
                <p:nvPr/>
              </p:nvSpPr>
              <p:spPr>
                <a:xfrm>
                  <a:off x="5298945" y="4148131"/>
                  <a:ext cx="144415" cy="53389"/>
                </a:xfrm>
                <a:custGeom>
                  <a:avLst/>
                  <a:gdLst>
                    <a:gd name="connsiteX0" fmla="*/ 143005 w 144415"/>
                    <a:gd name="connsiteY0" fmla="*/ 7 h 53389"/>
                    <a:gd name="connsiteX1" fmla="*/ 12830 w 144415"/>
                    <a:gd name="connsiteY1" fmla="*/ 36519 h 53389"/>
                    <a:gd name="connsiteX2" fmla="*/ 9655 w 144415"/>
                    <a:gd name="connsiteY2" fmla="*/ 36519 h 53389"/>
                    <a:gd name="connsiteX3" fmla="*/ 55693 w 144415"/>
                    <a:gd name="connsiteY3" fmla="*/ 49219 h 53389"/>
                    <a:gd name="connsiteX4" fmla="*/ 62043 w 144415"/>
                    <a:gd name="connsiteY4" fmla="*/ 52394 h 53389"/>
                    <a:gd name="connsiteX5" fmla="*/ 82680 w 144415"/>
                    <a:gd name="connsiteY5" fmla="*/ 33344 h 53389"/>
                    <a:gd name="connsiteX6" fmla="*/ 143005 w 144415"/>
                    <a:gd name="connsiteY6" fmla="*/ 7 h 5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15" h="53389">
                      <a:moveTo>
                        <a:pt x="143005" y="7"/>
                      </a:moveTo>
                      <a:cubicBezTo>
                        <a:pt x="131363" y="536"/>
                        <a:pt x="12830" y="36519"/>
                        <a:pt x="12830" y="36519"/>
                      </a:cubicBezTo>
                      <a:cubicBezTo>
                        <a:pt x="-9395" y="42604"/>
                        <a:pt x="2511" y="34402"/>
                        <a:pt x="9655" y="36519"/>
                      </a:cubicBezTo>
                      <a:cubicBezTo>
                        <a:pt x="16799" y="38636"/>
                        <a:pt x="46962" y="46573"/>
                        <a:pt x="55693" y="49219"/>
                      </a:cubicBezTo>
                      <a:cubicBezTo>
                        <a:pt x="64424" y="51865"/>
                        <a:pt x="57545" y="55040"/>
                        <a:pt x="62043" y="52394"/>
                      </a:cubicBezTo>
                      <a:cubicBezTo>
                        <a:pt x="66541" y="49748"/>
                        <a:pt x="74743" y="39694"/>
                        <a:pt x="82680" y="33344"/>
                      </a:cubicBezTo>
                      <a:cubicBezTo>
                        <a:pt x="90617" y="26994"/>
                        <a:pt x="154647" y="-522"/>
                        <a:pt x="143005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3" name="フリーフォーム: 図形 462">
                  <a:extLst>
                    <a:ext uri="{FF2B5EF4-FFF2-40B4-BE49-F238E27FC236}">
                      <a16:creationId xmlns:a16="http://schemas.microsoft.com/office/drawing/2014/main" id="{7F207E93-5180-456C-8E7D-12760D340E1F}"/>
                    </a:ext>
                  </a:extLst>
                </p:cNvPr>
                <p:cNvSpPr/>
                <p:nvPr/>
              </p:nvSpPr>
              <p:spPr>
                <a:xfrm>
                  <a:off x="5516441" y="4183040"/>
                  <a:ext cx="162303" cy="92172"/>
                </a:xfrm>
                <a:custGeom>
                  <a:avLst/>
                  <a:gdLst>
                    <a:gd name="connsiteX0" fmla="*/ 162047 w 162303"/>
                    <a:gd name="connsiteY0" fmla="*/ 23 h 92172"/>
                    <a:gd name="connsiteX1" fmla="*/ 85847 w 162303"/>
                    <a:gd name="connsiteY1" fmla="*/ 17485 h 92172"/>
                    <a:gd name="connsiteX2" fmla="*/ 38222 w 162303"/>
                    <a:gd name="connsiteY2" fmla="*/ 57173 h 92172"/>
                    <a:gd name="connsiteX3" fmla="*/ 122 w 162303"/>
                    <a:gd name="connsiteY3" fmla="*/ 92098 h 92172"/>
                    <a:gd name="connsiteX4" fmla="*/ 50922 w 162303"/>
                    <a:gd name="connsiteY4" fmla="*/ 47648 h 92172"/>
                    <a:gd name="connsiteX5" fmla="*/ 108072 w 162303"/>
                    <a:gd name="connsiteY5" fmla="*/ 20660 h 92172"/>
                    <a:gd name="connsiteX6" fmla="*/ 162047 w 162303"/>
                    <a:gd name="connsiteY6" fmla="*/ 23 h 9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303" h="92172">
                      <a:moveTo>
                        <a:pt x="162047" y="23"/>
                      </a:moveTo>
                      <a:cubicBezTo>
                        <a:pt x="158343" y="-506"/>
                        <a:pt x="106484" y="7960"/>
                        <a:pt x="85847" y="17485"/>
                      </a:cubicBezTo>
                      <a:cubicBezTo>
                        <a:pt x="65210" y="27010"/>
                        <a:pt x="52509" y="44738"/>
                        <a:pt x="38222" y="57173"/>
                      </a:cubicBezTo>
                      <a:cubicBezTo>
                        <a:pt x="23934" y="69609"/>
                        <a:pt x="-1995" y="93686"/>
                        <a:pt x="122" y="92098"/>
                      </a:cubicBezTo>
                      <a:cubicBezTo>
                        <a:pt x="2239" y="90510"/>
                        <a:pt x="32930" y="59554"/>
                        <a:pt x="50922" y="47648"/>
                      </a:cubicBezTo>
                      <a:cubicBezTo>
                        <a:pt x="68914" y="35742"/>
                        <a:pt x="87699" y="27275"/>
                        <a:pt x="108072" y="20660"/>
                      </a:cubicBezTo>
                      <a:cubicBezTo>
                        <a:pt x="128445" y="14045"/>
                        <a:pt x="165751" y="552"/>
                        <a:pt x="162047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4" name="フリーフォーム: 図形 463">
                  <a:extLst>
                    <a:ext uri="{FF2B5EF4-FFF2-40B4-BE49-F238E27FC236}">
                      <a16:creationId xmlns:a16="http://schemas.microsoft.com/office/drawing/2014/main" id="{E2A688A4-CC4E-469B-BC02-46DF0665A8DB}"/>
                    </a:ext>
                  </a:extLst>
                </p:cNvPr>
                <p:cNvSpPr/>
                <p:nvPr/>
              </p:nvSpPr>
              <p:spPr>
                <a:xfrm>
                  <a:off x="5378202" y="4208128"/>
                  <a:ext cx="254296" cy="127649"/>
                </a:xfrm>
                <a:custGeom>
                  <a:avLst/>
                  <a:gdLst>
                    <a:gd name="connsiteX0" fmla="*/ 254248 w 254296"/>
                    <a:gd name="connsiteY0" fmla="*/ 335 h 127649"/>
                    <a:gd name="connsiteX1" fmla="*/ 151061 w 254296"/>
                    <a:gd name="connsiteY1" fmla="*/ 65422 h 127649"/>
                    <a:gd name="connsiteX2" fmla="*/ 125661 w 254296"/>
                    <a:gd name="connsiteY2" fmla="*/ 74947 h 127649"/>
                    <a:gd name="connsiteX3" fmla="*/ 100261 w 254296"/>
                    <a:gd name="connsiteY3" fmla="*/ 105110 h 127649"/>
                    <a:gd name="connsiteX4" fmla="*/ 82798 w 254296"/>
                    <a:gd name="connsiteY4" fmla="*/ 117810 h 127649"/>
                    <a:gd name="connsiteX5" fmla="*/ 248 w 254296"/>
                    <a:gd name="connsiteY5" fmla="*/ 125747 h 127649"/>
                    <a:gd name="connsiteX6" fmla="*/ 58986 w 254296"/>
                    <a:gd name="connsiteY6" fmla="*/ 122572 h 127649"/>
                    <a:gd name="connsiteX7" fmla="*/ 108198 w 254296"/>
                    <a:gd name="connsiteY7" fmla="*/ 74947 h 127649"/>
                    <a:gd name="connsiteX8" fmla="*/ 163761 w 254296"/>
                    <a:gd name="connsiteY8" fmla="*/ 41610 h 127649"/>
                    <a:gd name="connsiteX9" fmla="*/ 254248 w 254296"/>
                    <a:gd name="connsiteY9" fmla="*/ 335 h 127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296" h="127649">
                      <a:moveTo>
                        <a:pt x="254248" y="335"/>
                      </a:moveTo>
                      <a:cubicBezTo>
                        <a:pt x="252131" y="4304"/>
                        <a:pt x="172492" y="52987"/>
                        <a:pt x="151061" y="65422"/>
                      </a:cubicBezTo>
                      <a:cubicBezTo>
                        <a:pt x="129630" y="77857"/>
                        <a:pt x="134128" y="68332"/>
                        <a:pt x="125661" y="74947"/>
                      </a:cubicBezTo>
                      <a:cubicBezTo>
                        <a:pt x="117194" y="81562"/>
                        <a:pt x="107405" y="97966"/>
                        <a:pt x="100261" y="105110"/>
                      </a:cubicBezTo>
                      <a:cubicBezTo>
                        <a:pt x="93117" y="112254"/>
                        <a:pt x="99467" y="114371"/>
                        <a:pt x="82798" y="117810"/>
                      </a:cubicBezTo>
                      <a:cubicBezTo>
                        <a:pt x="66129" y="121249"/>
                        <a:pt x="4217" y="124953"/>
                        <a:pt x="248" y="125747"/>
                      </a:cubicBezTo>
                      <a:cubicBezTo>
                        <a:pt x="-3721" y="126541"/>
                        <a:pt x="40994" y="131039"/>
                        <a:pt x="58986" y="122572"/>
                      </a:cubicBezTo>
                      <a:cubicBezTo>
                        <a:pt x="76978" y="114105"/>
                        <a:pt x="90735" y="88441"/>
                        <a:pt x="108198" y="74947"/>
                      </a:cubicBezTo>
                      <a:cubicBezTo>
                        <a:pt x="125660" y="61453"/>
                        <a:pt x="138361" y="54575"/>
                        <a:pt x="163761" y="41610"/>
                      </a:cubicBezTo>
                      <a:cubicBezTo>
                        <a:pt x="189161" y="28645"/>
                        <a:pt x="256365" y="-3634"/>
                        <a:pt x="254248" y="3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94C0A095-8013-406E-B6B6-54F47BD49E13}"/>
                    </a:ext>
                  </a:extLst>
                </p:cNvPr>
                <p:cNvSpPr/>
                <p:nvPr/>
              </p:nvSpPr>
              <p:spPr>
                <a:xfrm>
                  <a:off x="5343467" y="4214787"/>
                  <a:ext cx="105425" cy="109569"/>
                </a:xfrm>
                <a:custGeom>
                  <a:avLst/>
                  <a:gdLst>
                    <a:gd name="connsiteX0" fmla="*/ 69908 w 105425"/>
                    <a:gd name="connsiteY0" fmla="*/ 26 h 109569"/>
                    <a:gd name="connsiteX1" fmla="*/ 104833 w 105425"/>
                    <a:gd name="connsiteY1" fmla="*/ 66701 h 109569"/>
                    <a:gd name="connsiteX2" fmla="*/ 90546 w 105425"/>
                    <a:gd name="connsiteY2" fmla="*/ 87338 h 109569"/>
                    <a:gd name="connsiteX3" fmla="*/ 73083 w 105425"/>
                    <a:gd name="connsiteY3" fmla="*/ 100038 h 109569"/>
                    <a:gd name="connsiteX4" fmla="*/ 52446 w 105425"/>
                    <a:gd name="connsiteY4" fmla="*/ 109563 h 109569"/>
                    <a:gd name="connsiteX5" fmla="*/ 58 w 105425"/>
                    <a:gd name="connsiteY5" fmla="*/ 101626 h 109569"/>
                    <a:gd name="connsiteX6" fmla="*/ 42921 w 105425"/>
                    <a:gd name="connsiteY6" fmla="*/ 107976 h 109569"/>
                    <a:gd name="connsiteX7" fmla="*/ 81021 w 105425"/>
                    <a:gd name="connsiteY7" fmla="*/ 80988 h 109569"/>
                    <a:gd name="connsiteX8" fmla="*/ 104833 w 105425"/>
                    <a:gd name="connsiteY8" fmla="*/ 58763 h 109569"/>
                    <a:gd name="connsiteX9" fmla="*/ 69908 w 105425"/>
                    <a:gd name="connsiteY9" fmla="*/ 26 h 109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25" h="109569">
                      <a:moveTo>
                        <a:pt x="69908" y="26"/>
                      </a:moveTo>
                      <a:cubicBezTo>
                        <a:pt x="69908" y="1349"/>
                        <a:pt x="101393" y="52149"/>
                        <a:pt x="104833" y="66701"/>
                      </a:cubicBezTo>
                      <a:cubicBezTo>
                        <a:pt x="108273" y="81253"/>
                        <a:pt x="95838" y="81782"/>
                        <a:pt x="90546" y="87338"/>
                      </a:cubicBezTo>
                      <a:cubicBezTo>
                        <a:pt x="85254" y="92894"/>
                        <a:pt x="79433" y="96334"/>
                        <a:pt x="73083" y="100038"/>
                      </a:cubicBezTo>
                      <a:cubicBezTo>
                        <a:pt x="66733" y="103742"/>
                        <a:pt x="64617" y="109298"/>
                        <a:pt x="52446" y="109563"/>
                      </a:cubicBezTo>
                      <a:cubicBezTo>
                        <a:pt x="40275" y="109828"/>
                        <a:pt x="1645" y="101890"/>
                        <a:pt x="58" y="101626"/>
                      </a:cubicBezTo>
                      <a:cubicBezTo>
                        <a:pt x="-1529" y="101362"/>
                        <a:pt x="29427" y="111416"/>
                        <a:pt x="42921" y="107976"/>
                      </a:cubicBezTo>
                      <a:cubicBezTo>
                        <a:pt x="56415" y="104536"/>
                        <a:pt x="70702" y="89190"/>
                        <a:pt x="81021" y="80988"/>
                      </a:cubicBezTo>
                      <a:cubicBezTo>
                        <a:pt x="91340" y="72786"/>
                        <a:pt x="101923" y="69876"/>
                        <a:pt x="104833" y="58763"/>
                      </a:cubicBezTo>
                      <a:cubicBezTo>
                        <a:pt x="107743" y="47650"/>
                        <a:pt x="69908" y="-1297"/>
                        <a:pt x="69908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DC59B728-2B3E-4124-A753-DDCEBF1AAA0E}"/>
                    </a:ext>
                  </a:extLst>
                </p:cNvPr>
                <p:cNvSpPr/>
                <p:nvPr/>
              </p:nvSpPr>
              <p:spPr>
                <a:xfrm>
                  <a:off x="5351459" y="4227418"/>
                  <a:ext cx="89065" cy="89165"/>
                </a:xfrm>
                <a:custGeom>
                  <a:avLst/>
                  <a:gdLst>
                    <a:gd name="connsiteX0" fmla="*/ 4 w 89065"/>
                    <a:gd name="connsiteY0" fmla="*/ 88995 h 89165"/>
                    <a:gd name="connsiteX1" fmla="*/ 52391 w 89065"/>
                    <a:gd name="connsiteY1" fmla="*/ 19145 h 89165"/>
                    <a:gd name="connsiteX2" fmla="*/ 88904 w 89065"/>
                    <a:gd name="connsiteY2" fmla="*/ 27082 h 89165"/>
                    <a:gd name="connsiteX3" fmla="*/ 65091 w 89065"/>
                    <a:gd name="connsiteY3" fmla="*/ 95 h 89165"/>
                    <a:gd name="connsiteX4" fmla="*/ 49216 w 89065"/>
                    <a:gd name="connsiteY4" fmla="*/ 38195 h 89165"/>
                    <a:gd name="connsiteX5" fmla="*/ 4 w 89065"/>
                    <a:gd name="connsiteY5" fmla="*/ 88995 h 8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65" h="89165">
                      <a:moveTo>
                        <a:pt x="4" y="88995"/>
                      </a:moveTo>
                      <a:cubicBezTo>
                        <a:pt x="533" y="85820"/>
                        <a:pt x="37574" y="29464"/>
                        <a:pt x="52391" y="19145"/>
                      </a:cubicBezTo>
                      <a:cubicBezTo>
                        <a:pt x="67208" y="8826"/>
                        <a:pt x="86787" y="30257"/>
                        <a:pt x="88904" y="27082"/>
                      </a:cubicBezTo>
                      <a:cubicBezTo>
                        <a:pt x="91021" y="23907"/>
                        <a:pt x="71706" y="-1757"/>
                        <a:pt x="65091" y="95"/>
                      </a:cubicBezTo>
                      <a:cubicBezTo>
                        <a:pt x="58476" y="1947"/>
                        <a:pt x="53979" y="26289"/>
                        <a:pt x="49216" y="38195"/>
                      </a:cubicBezTo>
                      <a:cubicBezTo>
                        <a:pt x="44454" y="50101"/>
                        <a:pt x="-525" y="92170"/>
                        <a:pt x="4" y="88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7" name="フリーフォーム: 図形 466">
                  <a:extLst>
                    <a:ext uri="{FF2B5EF4-FFF2-40B4-BE49-F238E27FC236}">
                      <a16:creationId xmlns:a16="http://schemas.microsoft.com/office/drawing/2014/main" id="{A287B2F3-87E0-4C35-9AA0-25DCCB86C046}"/>
                    </a:ext>
                  </a:extLst>
                </p:cNvPr>
                <p:cNvSpPr/>
                <p:nvPr/>
              </p:nvSpPr>
              <p:spPr>
                <a:xfrm>
                  <a:off x="5701262" y="4076353"/>
                  <a:ext cx="139185" cy="192435"/>
                </a:xfrm>
                <a:custGeom>
                  <a:avLst/>
                  <a:gdLst>
                    <a:gd name="connsiteX0" fmla="*/ 139151 w 139185"/>
                    <a:gd name="connsiteY0" fmla="*/ 347 h 192435"/>
                    <a:gd name="connsiteX1" fmla="*/ 12151 w 139185"/>
                    <a:gd name="connsiteY1" fmla="*/ 97185 h 192435"/>
                    <a:gd name="connsiteX2" fmla="*/ 4213 w 139185"/>
                    <a:gd name="connsiteY2" fmla="*/ 119410 h 192435"/>
                    <a:gd name="connsiteX3" fmla="*/ 4213 w 139185"/>
                    <a:gd name="connsiteY3" fmla="*/ 163860 h 192435"/>
                    <a:gd name="connsiteX4" fmla="*/ 4213 w 139185"/>
                    <a:gd name="connsiteY4" fmla="*/ 192435 h 192435"/>
                    <a:gd name="connsiteX5" fmla="*/ 4213 w 139185"/>
                    <a:gd name="connsiteY5" fmla="*/ 136872 h 192435"/>
                    <a:gd name="connsiteX6" fmla="*/ 24851 w 139185"/>
                    <a:gd name="connsiteY6" fmla="*/ 67022 h 192435"/>
                    <a:gd name="connsiteX7" fmla="*/ 139151 w 139185"/>
                    <a:gd name="connsiteY7" fmla="*/ 347 h 19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185" h="192435">
                      <a:moveTo>
                        <a:pt x="139151" y="347"/>
                      </a:moveTo>
                      <a:cubicBezTo>
                        <a:pt x="137034" y="5374"/>
                        <a:pt x="34641" y="77341"/>
                        <a:pt x="12151" y="97185"/>
                      </a:cubicBezTo>
                      <a:cubicBezTo>
                        <a:pt x="-10339" y="117029"/>
                        <a:pt x="5536" y="108298"/>
                        <a:pt x="4213" y="119410"/>
                      </a:cubicBezTo>
                      <a:cubicBezTo>
                        <a:pt x="2890" y="130522"/>
                        <a:pt x="4213" y="163860"/>
                        <a:pt x="4213" y="163860"/>
                      </a:cubicBezTo>
                      <a:lnTo>
                        <a:pt x="4213" y="192435"/>
                      </a:lnTo>
                      <a:cubicBezTo>
                        <a:pt x="4213" y="187937"/>
                        <a:pt x="773" y="157774"/>
                        <a:pt x="4213" y="136872"/>
                      </a:cubicBezTo>
                      <a:cubicBezTo>
                        <a:pt x="7653" y="115970"/>
                        <a:pt x="4743" y="87924"/>
                        <a:pt x="24851" y="67022"/>
                      </a:cubicBezTo>
                      <a:cubicBezTo>
                        <a:pt x="44959" y="46120"/>
                        <a:pt x="141268" y="-4680"/>
                        <a:pt x="139151" y="3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57F72698-DFD2-4800-8200-FD6541253422}"/>
                    </a:ext>
                  </a:extLst>
                </p:cNvPr>
                <p:cNvSpPr/>
                <p:nvPr/>
              </p:nvSpPr>
              <p:spPr>
                <a:xfrm>
                  <a:off x="5682214" y="4244734"/>
                  <a:ext cx="29793" cy="120891"/>
                </a:xfrm>
                <a:custGeom>
                  <a:avLst/>
                  <a:gdLst>
                    <a:gd name="connsiteX0" fmla="*/ 29611 w 29793"/>
                    <a:gd name="connsiteY0" fmla="*/ 241 h 120891"/>
                    <a:gd name="connsiteX1" fmla="*/ 2624 w 29793"/>
                    <a:gd name="connsiteY1" fmla="*/ 78029 h 120891"/>
                    <a:gd name="connsiteX2" fmla="*/ 1036 w 29793"/>
                    <a:gd name="connsiteY2" fmla="*/ 120891 h 120891"/>
                    <a:gd name="connsiteX3" fmla="*/ 1036 w 29793"/>
                    <a:gd name="connsiteY3" fmla="*/ 120891 h 120891"/>
                    <a:gd name="connsiteX4" fmla="*/ 2624 w 29793"/>
                    <a:gd name="connsiteY4" fmla="*/ 85966 h 120891"/>
                    <a:gd name="connsiteX5" fmla="*/ 13736 w 29793"/>
                    <a:gd name="connsiteY5" fmla="*/ 54216 h 120891"/>
                    <a:gd name="connsiteX6" fmla="*/ 29611 w 29793"/>
                    <a:gd name="connsiteY6" fmla="*/ 241 h 12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93" h="120891">
                      <a:moveTo>
                        <a:pt x="29611" y="241"/>
                      </a:moveTo>
                      <a:cubicBezTo>
                        <a:pt x="27759" y="4210"/>
                        <a:pt x="7386" y="57921"/>
                        <a:pt x="2624" y="78029"/>
                      </a:cubicBezTo>
                      <a:cubicBezTo>
                        <a:pt x="-2138" y="98137"/>
                        <a:pt x="1036" y="120891"/>
                        <a:pt x="1036" y="120891"/>
                      </a:cubicBezTo>
                      <a:lnTo>
                        <a:pt x="1036" y="120891"/>
                      </a:lnTo>
                      <a:cubicBezTo>
                        <a:pt x="1301" y="115070"/>
                        <a:pt x="507" y="97078"/>
                        <a:pt x="2624" y="85966"/>
                      </a:cubicBezTo>
                      <a:cubicBezTo>
                        <a:pt x="4741" y="74854"/>
                        <a:pt x="8709" y="66122"/>
                        <a:pt x="13736" y="54216"/>
                      </a:cubicBezTo>
                      <a:cubicBezTo>
                        <a:pt x="18763" y="42310"/>
                        <a:pt x="31463" y="-3728"/>
                        <a:pt x="29611" y="2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F52C81D0-E29A-4141-BAE4-3448225BBA61}"/>
                    </a:ext>
                  </a:extLst>
                </p:cNvPr>
                <p:cNvSpPr/>
                <p:nvPr/>
              </p:nvSpPr>
              <p:spPr>
                <a:xfrm>
                  <a:off x="5673300" y="4349332"/>
                  <a:ext cx="14829" cy="156929"/>
                </a:xfrm>
                <a:custGeom>
                  <a:avLst/>
                  <a:gdLst>
                    <a:gd name="connsiteX0" fmla="*/ 6775 w 14829"/>
                    <a:gd name="connsiteY0" fmla="*/ 418 h 156929"/>
                    <a:gd name="connsiteX1" fmla="*/ 6775 w 14829"/>
                    <a:gd name="connsiteY1" fmla="*/ 67093 h 156929"/>
                    <a:gd name="connsiteX2" fmla="*/ 8363 w 14829"/>
                    <a:gd name="connsiteY2" fmla="*/ 63918 h 156929"/>
                    <a:gd name="connsiteX3" fmla="*/ 425 w 14829"/>
                    <a:gd name="connsiteY3" fmla="*/ 111543 h 156929"/>
                    <a:gd name="connsiteX4" fmla="*/ 2013 w 14829"/>
                    <a:gd name="connsiteY4" fmla="*/ 135356 h 156929"/>
                    <a:gd name="connsiteX5" fmla="*/ 9950 w 14829"/>
                    <a:gd name="connsiteY5" fmla="*/ 155993 h 156929"/>
                    <a:gd name="connsiteX6" fmla="*/ 14713 w 14829"/>
                    <a:gd name="connsiteY6" fmla="*/ 103606 h 156929"/>
                    <a:gd name="connsiteX7" fmla="*/ 6775 w 14829"/>
                    <a:gd name="connsiteY7" fmla="*/ 418 h 15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29" h="156929">
                      <a:moveTo>
                        <a:pt x="6775" y="418"/>
                      </a:moveTo>
                      <a:cubicBezTo>
                        <a:pt x="5452" y="-5667"/>
                        <a:pt x="6510" y="56510"/>
                        <a:pt x="6775" y="67093"/>
                      </a:cubicBezTo>
                      <a:cubicBezTo>
                        <a:pt x="7040" y="77676"/>
                        <a:pt x="9421" y="56510"/>
                        <a:pt x="8363" y="63918"/>
                      </a:cubicBezTo>
                      <a:cubicBezTo>
                        <a:pt x="7305" y="71326"/>
                        <a:pt x="1483" y="99637"/>
                        <a:pt x="425" y="111543"/>
                      </a:cubicBezTo>
                      <a:cubicBezTo>
                        <a:pt x="-633" y="123449"/>
                        <a:pt x="426" y="127948"/>
                        <a:pt x="2013" y="135356"/>
                      </a:cubicBezTo>
                      <a:cubicBezTo>
                        <a:pt x="3600" y="142764"/>
                        <a:pt x="7833" y="161285"/>
                        <a:pt x="9950" y="155993"/>
                      </a:cubicBezTo>
                      <a:cubicBezTo>
                        <a:pt x="12067" y="150701"/>
                        <a:pt x="15507" y="122656"/>
                        <a:pt x="14713" y="103606"/>
                      </a:cubicBezTo>
                      <a:cubicBezTo>
                        <a:pt x="13919" y="84556"/>
                        <a:pt x="8098" y="6503"/>
                        <a:pt x="6775" y="4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フリーフォーム: 図形 469">
                  <a:extLst>
                    <a:ext uri="{FF2B5EF4-FFF2-40B4-BE49-F238E27FC236}">
                      <a16:creationId xmlns:a16="http://schemas.microsoft.com/office/drawing/2014/main" id="{07FB3FAC-2A50-4D54-91F1-86998AAE1B53}"/>
                    </a:ext>
                  </a:extLst>
                </p:cNvPr>
                <p:cNvSpPr/>
                <p:nvPr/>
              </p:nvSpPr>
              <p:spPr>
                <a:xfrm>
                  <a:off x="5669978" y="4365608"/>
                  <a:ext cx="66199" cy="152311"/>
                </a:xfrm>
                <a:custGeom>
                  <a:avLst/>
                  <a:gdLst>
                    <a:gd name="connsiteX0" fmla="*/ 11685 w 66199"/>
                    <a:gd name="connsiteY0" fmla="*/ 17 h 152311"/>
                    <a:gd name="connsiteX1" fmla="*/ 24385 w 66199"/>
                    <a:gd name="connsiteY1" fmla="*/ 63517 h 152311"/>
                    <a:gd name="connsiteX2" fmla="*/ 54547 w 66199"/>
                    <a:gd name="connsiteY2" fmla="*/ 100030 h 152311"/>
                    <a:gd name="connsiteX3" fmla="*/ 64072 w 66199"/>
                    <a:gd name="connsiteY3" fmla="*/ 130192 h 152311"/>
                    <a:gd name="connsiteX4" fmla="*/ 16447 w 66199"/>
                    <a:gd name="connsiteY4" fmla="*/ 147655 h 152311"/>
                    <a:gd name="connsiteX5" fmla="*/ 2160 w 66199"/>
                    <a:gd name="connsiteY5" fmla="*/ 150830 h 152311"/>
                    <a:gd name="connsiteX6" fmla="*/ 57722 w 66199"/>
                    <a:gd name="connsiteY6" fmla="*/ 127017 h 152311"/>
                    <a:gd name="connsiteX7" fmla="*/ 59310 w 66199"/>
                    <a:gd name="connsiteY7" fmla="*/ 106380 h 152311"/>
                    <a:gd name="connsiteX8" fmla="*/ 14860 w 66199"/>
                    <a:gd name="connsiteY8" fmla="*/ 57167 h 152311"/>
                    <a:gd name="connsiteX9" fmla="*/ 11685 w 66199"/>
                    <a:gd name="connsiteY9" fmla="*/ 17 h 15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9" h="152311">
                      <a:moveTo>
                        <a:pt x="11685" y="17"/>
                      </a:moveTo>
                      <a:cubicBezTo>
                        <a:pt x="13273" y="1075"/>
                        <a:pt x="17241" y="46848"/>
                        <a:pt x="24385" y="63517"/>
                      </a:cubicBezTo>
                      <a:cubicBezTo>
                        <a:pt x="31529" y="80186"/>
                        <a:pt x="47933" y="88918"/>
                        <a:pt x="54547" y="100030"/>
                      </a:cubicBezTo>
                      <a:cubicBezTo>
                        <a:pt x="61161" y="111142"/>
                        <a:pt x="70422" y="122255"/>
                        <a:pt x="64072" y="130192"/>
                      </a:cubicBezTo>
                      <a:cubicBezTo>
                        <a:pt x="57722" y="138129"/>
                        <a:pt x="26766" y="144215"/>
                        <a:pt x="16447" y="147655"/>
                      </a:cubicBezTo>
                      <a:cubicBezTo>
                        <a:pt x="6128" y="151095"/>
                        <a:pt x="-4719" y="154270"/>
                        <a:pt x="2160" y="150830"/>
                      </a:cubicBezTo>
                      <a:cubicBezTo>
                        <a:pt x="9039" y="147390"/>
                        <a:pt x="48197" y="134425"/>
                        <a:pt x="57722" y="127017"/>
                      </a:cubicBezTo>
                      <a:cubicBezTo>
                        <a:pt x="67247" y="119609"/>
                        <a:pt x="66454" y="118022"/>
                        <a:pt x="59310" y="106380"/>
                      </a:cubicBezTo>
                      <a:cubicBezTo>
                        <a:pt x="52166" y="94738"/>
                        <a:pt x="23856" y="68809"/>
                        <a:pt x="14860" y="57167"/>
                      </a:cubicBezTo>
                      <a:cubicBezTo>
                        <a:pt x="5864" y="45525"/>
                        <a:pt x="10097" y="-1041"/>
                        <a:pt x="11685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AAC47D7A-FAAE-4A2B-BCA1-15106B7E7A6B}"/>
                    </a:ext>
                  </a:extLst>
                </p:cNvPr>
                <p:cNvSpPr/>
                <p:nvPr/>
              </p:nvSpPr>
              <p:spPr>
                <a:xfrm>
                  <a:off x="5683829" y="4344988"/>
                  <a:ext cx="41601" cy="153999"/>
                </a:xfrm>
                <a:custGeom>
                  <a:avLst/>
                  <a:gdLst>
                    <a:gd name="connsiteX0" fmla="*/ 4184 w 41601"/>
                    <a:gd name="connsiteY0" fmla="*/ 0 h 153999"/>
                    <a:gd name="connsiteX1" fmla="*/ 20059 w 41601"/>
                    <a:gd name="connsiteY1" fmla="*/ 84137 h 153999"/>
                    <a:gd name="connsiteX2" fmla="*/ 40696 w 41601"/>
                    <a:gd name="connsiteY2" fmla="*/ 152400 h 153999"/>
                    <a:gd name="connsiteX3" fmla="*/ 34346 w 41601"/>
                    <a:gd name="connsiteY3" fmla="*/ 128587 h 153999"/>
                    <a:gd name="connsiteX4" fmla="*/ 2596 w 41601"/>
                    <a:gd name="connsiteY4" fmla="*/ 85725 h 153999"/>
                    <a:gd name="connsiteX5" fmla="*/ 4184 w 41601"/>
                    <a:gd name="connsiteY5" fmla="*/ 0 h 153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01" h="153999">
                      <a:moveTo>
                        <a:pt x="4184" y="0"/>
                      </a:moveTo>
                      <a:cubicBezTo>
                        <a:pt x="7094" y="-265"/>
                        <a:pt x="13974" y="58737"/>
                        <a:pt x="20059" y="84137"/>
                      </a:cubicBezTo>
                      <a:cubicBezTo>
                        <a:pt x="26144" y="109537"/>
                        <a:pt x="38315" y="144992"/>
                        <a:pt x="40696" y="152400"/>
                      </a:cubicBezTo>
                      <a:cubicBezTo>
                        <a:pt x="43077" y="159808"/>
                        <a:pt x="40696" y="139699"/>
                        <a:pt x="34346" y="128587"/>
                      </a:cubicBezTo>
                      <a:cubicBezTo>
                        <a:pt x="27996" y="117475"/>
                        <a:pt x="7888" y="101600"/>
                        <a:pt x="2596" y="85725"/>
                      </a:cubicBezTo>
                      <a:cubicBezTo>
                        <a:pt x="-2696" y="69850"/>
                        <a:pt x="1274" y="265"/>
                        <a:pt x="41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F6218089-8061-4CAD-827F-4F5F78019565}"/>
                    </a:ext>
                  </a:extLst>
                </p:cNvPr>
                <p:cNvSpPr/>
                <p:nvPr/>
              </p:nvSpPr>
              <p:spPr>
                <a:xfrm>
                  <a:off x="5684759" y="4107489"/>
                  <a:ext cx="241610" cy="412626"/>
                </a:xfrm>
                <a:custGeom>
                  <a:avLst/>
                  <a:gdLst>
                    <a:gd name="connsiteX0" fmla="*/ 241379 w 241610"/>
                    <a:gd name="connsiteY0" fmla="*/ 961 h 412626"/>
                    <a:gd name="connsiteX1" fmla="*/ 155654 w 241610"/>
                    <a:gd name="connsiteY1" fmla="*/ 53349 h 412626"/>
                    <a:gd name="connsiteX2" fmla="*/ 119141 w 241610"/>
                    <a:gd name="connsiteY2" fmla="*/ 85099 h 412626"/>
                    <a:gd name="connsiteX3" fmla="*/ 154066 w 241610"/>
                    <a:gd name="connsiteY3" fmla="*/ 69224 h 412626"/>
                    <a:gd name="connsiteX4" fmla="*/ 115966 w 241610"/>
                    <a:gd name="connsiteY4" fmla="*/ 112086 h 412626"/>
                    <a:gd name="connsiteX5" fmla="*/ 95329 w 241610"/>
                    <a:gd name="connsiteY5" fmla="*/ 166061 h 412626"/>
                    <a:gd name="connsiteX6" fmla="*/ 74691 w 241610"/>
                    <a:gd name="connsiteY6" fmla="*/ 258136 h 412626"/>
                    <a:gd name="connsiteX7" fmla="*/ 61991 w 241610"/>
                    <a:gd name="connsiteY7" fmla="*/ 369261 h 412626"/>
                    <a:gd name="connsiteX8" fmla="*/ 49291 w 241610"/>
                    <a:gd name="connsiteY8" fmla="*/ 388311 h 412626"/>
                    <a:gd name="connsiteX9" fmla="*/ 79 w 241610"/>
                    <a:gd name="connsiteY9" fmla="*/ 412124 h 412626"/>
                    <a:gd name="connsiteX10" fmla="*/ 61991 w 241610"/>
                    <a:gd name="connsiteY10" fmla="*/ 364499 h 412626"/>
                    <a:gd name="connsiteX11" fmla="*/ 77866 w 241610"/>
                    <a:gd name="connsiteY11" fmla="*/ 267661 h 412626"/>
                    <a:gd name="connsiteX12" fmla="*/ 127079 w 241610"/>
                    <a:gd name="connsiteY12" fmla="*/ 102561 h 412626"/>
                    <a:gd name="connsiteX13" fmla="*/ 241379 w 241610"/>
                    <a:gd name="connsiteY13" fmla="*/ 961 h 41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1610" h="412626">
                      <a:moveTo>
                        <a:pt x="241379" y="961"/>
                      </a:moveTo>
                      <a:cubicBezTo>
                        <a:pt x="246141" y="-7241"/>
                        <a:pt x="176027" y="39326"/>
                        <a:pt x="155654" y="53349"/>
                      </a:cubicBezTo>
                      <a:cubicBezTo>
                        <a:pt x="135281" y="67372"/>
                        <a:pt x="119406" y="82453"/>
                        <a:pt x="119141" y="85099"/>
                      </a:cubicBezTo>
                      <a:cubicBezTo>
                        <a:pt x="118876" y="87745"/>
                        <a:pt x="154595" y="64726"/>
                        <a:pt x="154066" y="69224"/>
                      </a:cubicBezTo>
                      <a:cubicBezTo>
                        <a:pt x="153537" y="73722"/>
                        <a:pt x="125755" y="95947"/>
                        <a:pt x="115966" y="112086"/>
                      </a:cubicBezTo>
                      <a:cubicBezTo>
                        <a:pt x="106177" y="128225"/>
                        <a:pt x="102208" y="141719"/>
                        <a:pt x="95329" y="166061"/>
                      </a:cubicBezTo>
                      <a:cubicBezTo>
                        <a:pt x="88450" y="190403"/>
                        <a:pt x="80247" y="224270"/>
                        <a:pt x="74691" y="258136"/>
                      </a:cubicBezTo>
                      <a:cubicBezTo>
                        <a:pt x="69135" y="292002"/>
                        <a:pt x="66224" y="347565"/>
                        <a:pt x="61991" y="369261"/>
                      </a:cubicBezTo>
                      <a:cubicBezTo>
                        <a:pt x="57758" y="390957"/>
                        <a:pt x="59610" y="381167"/>
                        <a:pt x="49291" y="388311"/>
                      </a:cubicBezTo>
                      <a:cubicBezTo>
                        <a:pt x="38972" y="395455"/>
                        <a:pt x="-2038" y="416093"/>
                        <a:pt x="79" y="412124"/>
                      </a:cubicBezTo>
                      <a:cubicBezTo>
                        <a:pt x="2196" y="408155"/>
                        <a:pt x="49026" y="388576"/>
                        <a:pt x="61991" y="364499"/>
                      </a:cubicBezTo>
                      <a:cubicBezTo>
                        <a:pt x="74955" y="340422"/>
                        <a:pt x="67018" y="311317"/>
                        <a:pt x="77866" y="267661"/>
                      </a:cubicBezTo>
                      <a:cubicBezTo>
                        <a:pt x="88714" y="224005"/>
                        <a:pt x="100092" y="145423"/>
                        <a:pt x="127079" y="102561"/>
                      </a:cubicBezTo>
                      <a:cubicBezTo>
                        <a:pt x="154066" y="59699"/>
                        <a:pt x="236617" y="9163"/>
                        <a:pt x="241379" y="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F3951C83-AFD9-4B47-B9CE-2A3419B776CB}"/>
                    </a:ext>
                  </a:extLst>
                </p:cNvPr>
                <p:cNvSpPr/>
                <p:nvPr/>
              </p:nvSpPr>
              <p:spPr>
                <a:xfrm>
                  <a:off x="5848290" y="4029060"/>
                  <a:ext cx="132043" cy="185756"/>
                </a:xfrm>
                <a:custGeom>
                  <a:avLst/>
                  <a:gdLst>
                    <a:gd name="connsiteX0" fmla="*/ 131823 w 132043"/>
                    <a:gd name="connsiteY0" fmla="*/ 15 h 185756"/>
                    <a:gd name="connsiteX1" fmla="*/ 108010 w 132043"/>
                    <a:gd name="connsiteY1" fmla="*/ 76215 h 185756"/>
                    <a:gd name="connsiteX2" fmla="*/ 57210 w 132043"/>
                    <a:gd name="connsiteY2" fmla="*/ 104790 h 185756"/>
                    <a:gd name="connsiteX3" fmla="*/ 60 w 132043"/>
                    <a:gd name="connsiteY3" fmla="*/ 185753 h 185756"/>
                    <a:gd name="connsiteX4" fmla="*/ 68323 w 132043"/>
                    <a:gd name="connsiteY4" fmla="*/ 101615 h 185756"/>
                    <a:gd name="connsiteX5" fmla="*/ 95310 w 132043"/>
                    <a:gd name="connsiteY5" fmla="*/ 69865 h 185756"/>
                    <a:gd name="connsiteX6" fmla="*/ 131823 w 132043"/>
                    <a:gd name="connsiteY6" fmla="*/ 15 h 18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043" h="185756">
                      <a:moveTo>
                        <a:pt x="131823" y="15"/>
                      </a:moveTo>
                      <a:cubicBezTo>
                        <a:pt x="133940" y="1073"/>
                        <a:pt x="120445" y="58753"/>
                        <a:pt x="108010" y="76215"/>
                      </a:cubicBezTo>
                      <a:cubicBezTo>
                        <a:pt x="95575" y="93677"/>
                        <a:pt x="75202" y="86534"/>
                        <a:pt x="57210" y="104790"/>
                      </a:cubicBezTo>
                      <a:cubicBezTo>
                        <a:pt x="39218" y="123046"/>
                        <a:pt x="-1792" y="186282"/>
                        <a:pt x="60" y="185753"/>
                      </a:cubicBezTo>
                      <a:cubicBezTo>
                        <a:pt x="1912" y="185224"/>
                        <a:pt x="52448" y="120930"/>
                        <a:pt x="68323" y="101615"/>
                      </a:cubicBezTo>
                      <a:cubicBezTo>
                        <a:pt x="84198" y="82300"/>
                        <a:pt x="82346" y="86004"/>
                        <a:pt x="95310" y="69865"/>
                      </a:cubicBezTo>
                      <a:cubicBezTo>
                        <a:pt x="108274" y="53726"/>
                        <a:pt x="129706" y="-1043"/>
                        <a:pt x="13182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ECC530C5-CE8E-4F76-902D-996C13F71CFF}"/>
                    </a:ext>
                  </a:extLst>
                </p:cNvPr>
                <p:cNvSpPr/>
                <p:nvPr/>
              </p:nvSpPr>
              <p:spPr>
                <a:xfrm>
                  <a:off x="5813422" y="4224876"/>
                  <a:ext cx="26512" cy="123315"/>
                </a:xfrm>
                <a:custGeom>
                  <a:avLst/>
                  <a:gdLst>
                    <a:gd name="connsiteX0" fmla="*/ 23816 w 26512"/>
                    <a:gd name="connsiteY0" fmla="*/ 1049 h 123315"/>
                    <a:gd name="connsiteX1" fmla="*/ 3 w 26512"/>
                    <a:gd name="connsiteY1" fmla="*/ 121699 h 123315"/>
                    <a:gd name="connsiteX2" fmla="*/ 22228 w 26512"/>
                    <a:gd name="connsiteY2" fmla="*/ 66137 h 123315"/>
                    <a:gd name="connsiteX3" fmla="*/ 23816 w 26512"/>
                    <a:gd name="connsiteY3" fmla="*/ 1049 h 123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512" h="123315">
                      <a:moveTo>
                        <a:pt x="23816" y="1049"/>
                      </a:moveTo>
                      <a:cubicBezTo>
                        <a:pt x="20112" y="10309"/>
                        <a:pt x="268" y="110851"/>
                        <a:pt x="3" y="121699"/>
                      </a:cubicBezTo>
                      <a:cubicBezTo>
                        <a:pt x="-262" y="132547"/>
                        <a:pt x="16672" y="85981"/>
                        <a:pt x="22228" y="66137"/>
                      </a:cubicBezTo>
                      <a:cubicBezTo>
                        <a:pt x="27784" y="46293"/>
                        <a:pt x="27520" y="-8211"/>
                        <a:pt x="23816" y="10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329AC20A-0CDD-41B5-A7C6-A98122B1332C}"/>
                    </a:ext>
                  </a:extLst>
                </p:cNvPr>
                <p:cNvSpPr/>
                <p:nvPr/>
              </p:nvSpPr>
              <p:spPr>
                <a:xfrm>
                  <a:off x="5802111" y="4337045"/>
                  <a:ext cx="10095" cy="165124"/>
                </a:xfrm>
                <a:custGeom>
                  <a:avLst/>
                  <a:gdLst>
                    <a:gd name="connsiteX0" fmla="*/ 8139 w 10095"/>
                    <a:gd name="connsiteY0" fmla="*/ 5 h 165124"/>
                    <a:gd name="connsiteX1" fmla="*/ 8139 w 10095"/>
                    <a:gd name="connsiteY1" fmla="*/ 114305 h 165124"/>
                    <a:gd name="connsiteX2" fmla="*/ 9727 w 10095"/>
                    <a:gd name="connsiteY2" fmla="*/ 165105 h 165124"/>
                    <a:gd name="connsiteX3" fmla="*/ 202 w 10095"/>
                    <a:gd name="connsiteY3" fmla="*/ 109543 h 165124"/>
                    <a:gd name="connsiteX4" fmla="*/ 8139 w 10095"/>
                    <a:gd name="connsiteY4" fmla="*/ 5 h 16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" h="165124">
                      <a:moveTo>
                        <a:pt x="8139" y="5"/>
                      </a:moveTo>
                      <a:cubicBezTo>
                        <a:pt x="9462" y="799"/>
                        <a:pt x="8139" y="114305"/>
                        <a:pt x="8139" y="114305"/>
                      </a:cubicBezTo>
                      <a:cubicBezTo>
                        <a:pt x="8404" y="141822"/>
                        <a:pt x="11050" y="165899"/>
                        <a:pt x="9727" y="165105"/>
                      </a:cubicBezTo>
                      <a:cubicBezTo>
                        <a:pt x="8404" y="164311"/>
                        <a:pt x="1789" y="134149"/>
                        <a:pt x="202" y="109543"/>
                      </a:cubicBezTo>
                      <a:cubicBezTo>
                        <a:pt x="-1385" y="84937"/>
                        <a:pt x="6816" y="-789"/>
                        <a:pt x="8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F27642C8-581F-4FF9-90F4-5342F778B886}"/>
                    </a:ext>
                  </a:extLst>
                </p:cNvPr>
                <p:cNvSpPr/>
                <p:nvPr/>
              </p:nvSpPr>
              <p:spPr>
                <a:xfrm>
                  <a:off x="5795957" y="4351330"/>
                  <a:ext cx="62728" cy="143753"/>
                </a:xfrm>
                <a:custGeom>
                  <a:avLst/>
                  <a:gdLst>
                    <a:gd name="connsiteX0" fmla="*/ 14293 w 62728"/>
                    <a:gd name="connsiteY0" fmla="*/ 8 h 143753"/>
                    <a:gd name="connsiteX1" fmla="*/ 28581 w 62728"/>
                    <a:gd name="connsiteY1" fmla="*/ 71445 h 143753"/>
                    <a:gd name="connsiteX2" fmla="*/ 50806 w 62728"/>
                    <a:gd name="connsiteY2" fmla="*/ 92083 h 143753"/>
                    <a:gd name="connsiteX3" fmla="*/ 60331 w 62728"/>
                    <a:gd name="connsiteY3" fmla="*/ 114308 h 143753"/>
                    <a:gd name="connsiteX4" fmla="*/ 6356 w 62728"/>
                    <a:gd name="connsiteY4" fmla="*/ 139708 h 143753"/>
                    <a:gd name="connsiteX5" fmla="*/ 6356 w 62728"/>
                    <a:gd name="connsiteY5" fmla="*/ 141295 h 143753"/>
                    <a:gd name="connsiteX6" fmla="*/ 53981 w 62728"/>
                    <a:gd name="connsiteY6" fmla="*/ 115895 h 143753"/>
                    <a:gd name="connsiteX7" fmla="*/ 53981 w 62728"/>
                    <a:gd name="connsiteY7" fmla="*/ 90495 h 143753"/>
                    <a:gd name="connsiteX8" fmla="*/ 25406 w 62728"/>
                    <a:gd name="connsiteY8" fmla="*/ 66683 h 143753"/>
                    <a:gd name="connsiteX9" fmla="*/ 14293 w 62728"/>
                    <a:gd name="connsiteY9" fmla="*/ 8 h 14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728" h="143753">
                      <a:moveTo>
                        <a:pt x="14293" y="8"/>
                      </a:moveTo>
                      <a:cubicBezTo>
                        <a:pt x="14822" y="802"/>
                        <a:pt x="22496" y="56099"/>
                        <a:pt x="28581" y="71445"/>
                      </a:cubicBezTo>
                      <a:cubicBezTo>
                        <a:pt x="34666" y="86791"/>
                        <a:pt x="45514" y="84939"/>
                        <a:pt x="50806" y="92083"/>
                      </a:cubicBezTo>
                      <a:cubicBezTo>
                        <a:pt x="56098" y="99227"/>
                        <a:pt x="67739" y="106371"/>
                        <a:pt x="60331" y="114308"/>
                      </a:cubicBezTo>
                      <a:cubicBezTo>
                        <a:pt x="52923" y="122246"/>
                        <a:pt x="15352" y="135210"/>
                        <a:pt x="6356" y="139708"/>
                      </a:cubicBezTo>
                      <a:cubicBezTo>
                        <a:pt x="-2640" y="144206"/>
                        <a:pt x="-1582" y="145264"/>
                        <a:pt x="6356" y="141295"/>
                      </a:cubicBezTo>
                      <a:cubicBezTo>
                        <a:pt x="14294" y="137326"/>
                        <a:pt x="46044" y="124362"/>
                        <a:pt x="53981" y="115895"/>
                      </a:cubicBezTo>
                      <a:cubicBezTo>
                        <a:pt x="61919" y="107428"/>
                        <a:pt x="58743" y="98697"/>
                        <a:pt x="53981" y="90495"/>
                      </a:cubicBezTo>
                      <a:cubicBezTo>
                        <a:pt x="49219" y="82293"/>
                        <a:pt x="31491" y="78589"/>
                        <a:pt x="25406" y="66683"/>
                      </a:cubicBezTo>
                      <a:cubicBezTo>
                        <a:pt x="19321" y="54777"/>
                        <a:pt x="13764" y="-786"/>
                        <a:pt x="14293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7B485550-C35E-407A-95CC-384931FE273F}"/>
                    </a:ext>
                  </a:extLst>
                </p:cNvPr>
                <p:cNvSpPr/>
                <p:nvPr/>
              </p:nvSpPr>
              <p:spPr>
                <a:xfrm>
                  <a:off x="5802310" y="4327523"/>
                  <a:ext cx="82726" cy="161950"/>
                </a:xfrm>
                <a:custGeom>
                  <a:avLst/>
                  <a:gdLst>
                    <a:gd name="connsiteX0" fmla="*/ 74615 w 82726"/>
                    <a:gd name="connsiteY0" fmla="*/ 2 h 161950"/>
                    <a:gd name="connsiteX1" fmla="*/ 82553 w 82726"/>
                    <a:gd name="connsiteY1" fmla="*/ 90490 h 161950"/>
                    <a:gd name="connsiteX2" fmla="*/ 66678 w 82726"/>
                    <a:gd name="connsiteY2" fmla="*/ 115890 h 161950"/>
                    <a:gd name="connsiteX3" fmla="*/ 3 w 82726"/>
                    <a:gd name="connsiteY3" fmla="*/ 161927 h 161950"/>
                    <a:gd name="connsiteX4" fmla="*/ 63503 w 82726"/>
                    <a:gd name="connsiteY4" fmla="*/ 109540 h 161950"/>
                    <a:gd name="connsiteX5" fmla="*/ 66678 w 82726"/>
                    <a:gd name="connsiteY5" fmla="*/ 87315 h 161950"/>
                    <a:gd name="connsiteX6" fmla="*/ 74615 w 82726"/>
                    <a:gd name="connsiteY6" fmla="*/ 2 h 161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6" h="161950">
                      <a:moveTo>
                        <a:pt x="74615" y="2"/>
                      </a:moveTo>
                      <a:cubicBezTo>
                        <a:pt x="77261" y="531"/>
                        <a:pt x="83876" y="71175"/>
                        <a:pt x="82553" y="90490"/>
                      </a:cubicBezTo>
                      <a:cubicBezTo>
                        <a:pt x="81230" y="109805"/>
                        <a:pt x="80436" y="103984"/>
                        <a:pt x="66678" y="115890"/>
                      </a:cubicBezTo>
                      <a:cubicBezTo>
                        <a:pt x="52920" y="127796"/>
                        <a:pt x="532" y="162985"/>
                        <a:pt x="3" y="161927"/>
                      </a:cubicBezTo>
                      <a:cubicBezTo>
                        <a:pt x="-526" y="160869"/>
                        <a:pt x="52390" y="121975"/>
                        <a:pt x="63503" y="109540"/>
                      </a:cubicBezTo>
                      <a:cubicBezTo>
                        <a:pt x="74616" y="97105"/>
                        <a:pt x="66414" y="104777"/>
                        <a:pt x="66678" y="87315"/>
                      </a:cubicBezTo>
                      <a:cubicBezTo>
                        <a:pt x="66942" y="69853"/>
                        <a:pt x="71969" y="-527"/>
                        <a:pt x="7461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フリーフォーム: 図形 477">
                  <a:extLst>
                    <a:ext uri="{FF2B5EF4-FFF2-40B4-BE49-F238E27FC236}">
                      <a16:creationId xmlns:a16="http://schemas.microsoft.com/office/drawing/2014/main" id="{1DD8B08D-EE52-46D4-9E29-FE062569A62C}"/>
                    </a:ext>
                  </a:extLst>
                </p:cNvPr>
                <p:cNvSpPr/>
                <p:nvPr/>
              </p:nvSpPr>
              <p:spPr>
                <a:xfrm>
                  <a:off x="5875306" y="4251314"/>
                  <a:ext cx="43194" cy="116365"/>
                </a:xfrm>
                <a:custGeom>
                  <a:avLst/>
                  <a:gdLst>
                    <a:gd name="connsiteX0" fmla="*/ 33369 w 43194"/>
                    <a:gd name="connsiteY0" fmla="*/ 11 h 116365"/>
                    <a:gd name="connsiteX1" fmla="*/ 42894 w 43194"/>
                    <a:gd name="connsiteY1" fmla="*/ 53986 h 116365"/>
                    <a:gd name="connsiteX2" fmla="*/ 22257 w 43194"/>
                    <a:gd name="connsiteY2" fmla="*/ 84149 h 116365"/>
                    <a:gd name="connsiteX3" fmla="*/ 32 w 43194"/>
                    <a:gd name="connsiteY3" fmla="*/ 115899 h 116365"/>
                    <a:gd name="connsiteX4" fmla="*/ 17494 w 43194"/>
                    <a:gd name="connsiteY4" fmla="*/ 58749 h 116365"/>
                    <a:gd name="connsiteX5" fmla="*/ 33369 w 43194"/>
                    <a:gd name="connsiteY5" fmla="*/ 11 h 11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94" h="116365">
                      <a:moveTo>
                        <a:pt x="33369" y="11"/>
                      </a:moveTo>
                      <a:cubicBezTo>
                        <a:pt x="37602" y="-783"/>
                        <a:pt x="44746" y="39963"/>
                        <a:pt x="42894" y="53986"/>
                      </a:cubicBezTo>
                      <a:cubicBezTo>
                        <a:pt x="41042" y="68009"/>
                        <a:pt x="29401" y="73830"/>
                        <a:pt x="22257" y="84149"/>
                      </a:cubicBezTo>
                      <a:cubicBezTo>
                        <a:pt x="15113" y="94468"/>
                        <a:pt x="826" y="120132"/>
                        <a:pt x="32" y="115899"/>
                      </a:cubicBezTo>
                      <a:cubicBezTo>
                        <a:pt x="-762" y="111666"/>
                        <a:pt x="12996" y="73037"/>
                        <a:pt x="17494" y="58749"/>
                      </a:cubicBezTo>
                      <a:cubicBezTo>
                        <a:pt x="21992" y="44462"/>
                        <a:pt x="29136" y="805"/>
                        <a:pt x="33369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83DBD788-604D-4D6F-A920-90781D5EF66F}"/>
                    </a:ext>
                  </a:extLst>
                </p:cNvPr>
                <p:cNvSpPr/>
                <p:nvPr/>
              </p:nvSpPr>
              <p:spPr>
                <a:xfrm>
                  <a:off x="5718161" y="4106845"/>
                  <a:ext cx="136539" cy="146246"/>
                </a:xfrm>
                <a:custGeom>
                  <a:avLst/>
                  <a:gdLst>
                    <a:gd name="connsiteX0" fmla="*/ 136539 w 136539"/>
                    <a:gd name="connsiteY0" fmla="*/ 18 h 146246"/>
                    <a:gd name="connsiteX1" fmla="*/ 47639 w 136539"/>
                    <a:gd name="connsiteY1" fmla="*/ 88918 h 146246"/>
                    <a:gd name="connsiteX2" fmla="*/ 42877 w 136539"/>
                    <a:gd name="connsiteY2" fmla="*/ 125430 h 146246"/>
                    <a:gd name="connsiteX3" fmla="*/ 14 w 136539"/>
                    <a:gd name="connsiteY3" fmla="*/ 146068 h 146246"/>
                    <a:gd name="connsiteX4" fmla="*/ 38114 w 136539"/>
                    <a:gd name="connsiteY4" fmla="*/ 114318 h 146246"/>
                    <a:gd name="connsiteX5" fmla="*/ 42877 w 136539"/>
                    <a:gd name="connsiteY5" fmla="*/ 85743 h 146246"/>
                    <a:gd name="connsiteX6" fmla="*/ 46052 w 136539"/>
                    <a:gd name="connsiteY6" fmla="*/ 80980 h 146246"/>
                    <a:gd name="connsiteX7" fmla="*/ 136539 w 136539"/>
                    <a:gd name="connsiteY7" fmla="*/ 18 h 1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9" h="146246">
                      <a:moveTo>
                        <a:pt x="136539" y="18"/>
                      </a:moveTo>
                      <a:cubicBezTo>
                        <a:pt x="136803" y="1341"/>
                        <a:pt x="63249" y="68016"/>
                        <a:pt x="47639" y="88918"/>
                      </a:cubicBezTo>
                      <a:cubicBezTo>
                        <a:pt x="32029" y="109820"/>
                        <a:pt x="50814" y="115905"/>
                        <a:pt x="42877" y="125430"/>
                      </a:cubicBezTo>
                      <a:cubicBezTo>
                        <a:pt x="34940" y="134955"/>
                        <a:pt x="808" y="147920"/>
                        <a:pt x="14" y="146068"/>
                      </a:cubicBezTo>
                      <a:cubicBezTo>
                        <a:pt x="-780" y="144216"/>
                        <a:pt x="30970" y="124372"/>
                        <a:pt x="38114" y="114318"/>
                      </a:cubicBezTo>
                      <a:cubicBezTo>
                        <a:pt x="45258" y="104264"/>
                        <a:pt x="41554" y="91299"/>
                        <a:pt x="42877" y="85743"/>
                      </a:cubicBezTo>
                      <a:cubicBezTo>
                        <a:pt x="44200" y="80187"/>
                        <a:pt x="30442" y="95003"/>
                        <a:pt x="46052" y="80980"/>
                      </a:cubicBezTo>
                      <a:cubicBezTo>
                        <a:pt x="61662" y="66957"/>
                        <a:pt x="136275" y="-1305"/>
                        <a:pt x="136539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B98E7EC7-F3C4-4BC2-850B-3384ECA1D049}"/>
                    </a:ext>
                  </a:extLst>
                </p:cNvPr>
                <p:cNvSpPr/>
                <p:nvPr/>
              </p:nvSpPr>
              <p:spPr>
                <a:xfrm>
                  <a:off x="5702282" y="4282989"/>
                  <a:ext cx="57224" cy="98617"/>
                </a:xfrm>
                <a:custGeom>
                  <a:avLst/>
                  <a:gdLst>
                    <a:gd name="connsiteX0" fmla="*/ 57168 w 57224"/>
                    <a:gd name="connsiteY0" fmla="*/ 86 h 98617"/>
                    <a:gd name="connsiteX1" fmla="*/ 1606 w 57224"/>
                    <a:gd name="connsiteY1" fmla="*/ 36599 h 98617"/>
                    <a:gd name="connsiteX2" fmla="*/ 15893 w 57224"/>
                    <a:gd name="connsiteY2" fmla="*/ 60411 h 98617"/>
                    <a:gd name="connsiteX3" fmla="*/ 25418 w 57224"/>
                    <a:gd name="connsiteY3" fmla="*/ 98511 h 98617"/>
                    <a:gd name="connsiteX4" fmla="*/ 12718 w 57224"/>
                    <a:gd name="connsiteY4" fmla="*/ 47711 h 98617"/>
                    <a:gd name="connsiteX5" fmla="*/ 57168 w 57224"/>
                    <a:gd name="connsiteY5" fmla="*/ 86 h 9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224" h="98617">
                      <a:moveTo>
                        <a:pt x="57168" y="86"/>
                      </a:moveTo>
                      <a:cubicBezTo>
                        <a:pt x="55316" y="-1766"/>
                        <a:pt x="8485" y="26545"/>
                        <a:pt x="1606" y="36599"/>
                      </a:cubicBezTo>
                      <a:cubicBezTo>
                        <a:pt x="-5273" y="46653"/>
                        <a:pt x="11924" y="50092"/>
                        <a:pt x="15893" y="60411"/>
                      </a:cubicBezTo>
                      <a:cubicBezTo>
                        <a:pt x="19862" y="70730"/>
                        <a:pt x="25947" y="100628"/>
                        <a:pt x="25418" y="98511"/>
                      </a:cubicBezTo>
                      <a:cubicBezTo>
                        <a:pt x="24889" y="96394"/>
                        <a:pt x="10601" y="61205"/>
                        <a:pt x="12718" y="47711"/>
                      </a:cubicBezTo>
                      <a:cubicBezTo>
                        <a:pt x="14835" y="34217"/>
                        <a:pt x="59020" y="1938"/>
                        <a:pt x="57168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E5DF87C6-882B-4D46-89F7-75F2318C5291}"/>
                    </a:ext>
                  </a:extLst>
                </p:cNvPr>
                <p:cNvSpPr/>
                <p:nvPr/>
              </p:nvSpPr>
              <p:spPr>
                <a:xfrm>
                  <a:off x="5440258" y="4159239"/>
                  <a:ext cx="144578" cy="89823"/>
                </a:xfrm>
                <a:custGeom>
                  <a:avLst/>
                  <a:gdLst>
                    <a:gd name="connsiteX0" fmla="*/ 144567 w 144578"/>
                    <a:gd name="connsiteY0" fmla="*/ 11 h 89823"/>
                    <a:gd name="connsiteX1" fmla="*/ 44555 w 144578"/>
                    <a:gd name="connsiteY1" fmla="*/ 55574 h 89823"/>
                    <a:gd name="connsiteX2" fmla="*/ 58842 w 144578"/>
                    <a:gd name="connsiteY2" fmla="*/ 88911 h 89823"/>
                    <a:gd name="connsiteX3" fmla="*/ 38205 w 144578"/>
                    <a:gd name="connsiteY3" fmla="*/ 79386 h 89823"/>
                    <a:gd name="connsiteX4" fmla="*/ 105 w 144578"/>
                    <a:gd name="connsiteY4" fmla="*/ 68274 h 89823"/>
                    <a:gd name="connsiteX5" fmla="*/ 50905 w 144578"/>
                    <a:gd name="connsiteY5" fmla="*/ 50811 h 89823"/>
                    <a:gd name="connsiteX6" fmla="*/ 144567 w 144578"/>
                    <a:gd name="connsiteY6" fmla="*/ 11 h 89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578" h="89823">
                      <a:moveTo>
                        <a:pt x="144567" y="11"/>
                      </a:moveTo>
                      <a:cubicBezTo>
                        <a:pt x="143509" y="805"/>
                        <a:pt x="58842" y="40757"/>
                        <a:pt x="44555" y="55574"/>
                      </a:cubicBezTo>
                      <a:cubicBezTo>
                        <a:pt x="30268" y="70391"/>
                        <a:pt x="59900" y="84942"/>
                        <a:pt x="58842" y="88911"/>
                      </a:cubicBezTo>
                      <a:cubicBezTo>
                        <a:pt x="57784" y="92880"/>
                        <a:pt x="47994" y="82825"/>
                        <a:pt x="38205" y="79386"/>
                      </a:cubicBezTo>
                      <a:cubicBezTo>
                        <a:pt x="28416" y="75947"/>
                        <a:pt x="-2012" y="73036"/>
                        <a:pt x="105" y="68274"/>
                      </a:cubicBezTo>
                      <a:cubicBezTo>
                        <a:pt x="2222" y="63512"/>
                        <a:pt x="28680" y="60336"/>
                        <a:pt x="50905" y="50811"/>
                      </a:cubicBezTo>
                      <a:cubicBezTo>
                        <a:pt x="73130" y="41286"/>
                        <a:pt x="145625" y="-783"/>
                        <a:pt x="144567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5BFD53D5-10B9-42A0-B84D-498B6A9C9C1F}"/>
                    </a:ext>
                  </a:extLst>
                </p:cNvPr>
                <p:cNvSpPr/>
                <p:nvPr/>
              </p:nvSpPr>
              <p:spPr>
                <a:xfrm>
                  <a:off x="5583101" y="4040053"/>
                  <a:ext cx="158888" cy="95401"/>
                </a:xfrm>
                <a:custGeom>
                  <a:avLst/>
                  <a:gdLst>
                    <a:gd name="connsiteX0" fmla="*/ 137 w 158888"/>
                    <a:gd name="connsiteY0" fmla="*/ 95385 h 95401"/>
                    <a:gd name="connsiteX1" fmla="*/ 87449 w 158888"/>
                    <a:gd name="connsiteY1" fmla="*/ 82685 h 95401"/>
                    <a:gd name="connsiteX2" fmla="*/ 95387 w 158888"/>
                    <a:gd name="connsiteY2" fmla="*/ 55697 h 95401"/>
                    <a:gd name="connsiteX3" fmla="*/ 158887 w 158888"/>
                    <a:gd name="connsiteY3" fmla="*/ 135 h 95401"/>
                    <a:gd name="connsiteX4" fmla="*/ 93799 w 158888"/>
                    <a:gd name="connsiteY4" fmla="*/ 41410 h 95401"/>
                    <a:gd name="connsiteX5" fmla="*/ 66812 w 158888"/>
                    <a:gd name="connsiteY5" fmla="*/ 84272 h 95401"/>
                    <a:gd name="connsiteX6" fmla="*/ 137 w 158888"/>
                    <a:gd name="connsiteY6" fmla="*/ 95385 h 9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88" h="95401">
                      <a:moveTo>
                        <a:pt x="137" y="95385"/>
                      </a:moveTo>
                      <a:cubicBezTo>
                        <a:pt x="3576" y="95121"/>
                        <a:pt x="71574" y="89300"/>
                        <a:pt x="87449" y="82685"/>
                      </a:cubicBezTo>
                      <a:cubicBezTo>
                        <a:pt x="103324" y="76070"/>
                        <a:pt x="83481" y="69455"/>
                        <a:pt x="95387" y="55697"/>
                      </a:cubicBezTo>
                      <a:cubicBezTo>
                        <a:pt x="107293" y="41939"/>
                        <a:pt x="159152" y="2516"/>
                        <a:pt x="158887" y="135"/>
                      </a:cubicBezTo>
                      <a:cubicBezTo>
                        <a:pt x="158622" y="-2246"/>
                        <a:pt x="109145" y="27387"/>
                        <a:pt x="93799" y="41410"/>
                      </a:cubicBezTo>
                      <a:cubicBezTo>
                        <a:pt x="78453" y="55433"/>
                        <a:pt x="75014" y="75805"/>
                        <a:pt x="66812" y="84272"/>
                      </a:cubicBezTo>
                      <a:cubicBezTo>
                        <a:pt x="58610" y="92739"/>
                        <a:pt x="-3302" y="95649"/>
                        <a:pt x="137" y="953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9A0F322C-74E2-4DA7-BB47-0845817F9791}"/>
                    </a:ext>
                  </a:extLst>
                </p:cNvPr>
                <p:cNvSpPr/>
                <p:nvPr/>
              </p:nvSpPr>
              <p:spPr>
                <a:xfrm>
                  <a:off x="5464525" y="4100031"/>
                  <a:ext cx="123629" cy="78924"/>
                </a:xfrm>
                <a:custGeom>
                  <a:avLst/>
                  <a:gdLst>
                    <a:gd name="connsiteX0" fmla="*/ 123475 w 123629"/>
                    <a:gd name="connsiteY0" fmla="*/ 482 h 78924"/>
                    <a:gd name="connsiteX1" fmla="*/ 21875 w 123629"/>
                    <a:gd name="connsiteY1" fmla="*/ 54457 h 78924"/>
                    <a:gd name="connsiteX2" fmla="*/ 1238 w 123629"/>
                    <a:gd name="connsiteY2" fmla="*/ 78269 h 78924"/>
                    <a:gd name="connsiteX3" fmla="*/ 44100 w 123629"/>
                    <a:gd name="connsiteY3" fmla="*/ 30644 h 78924"/>
                    <a:gd name="connsiteX4" fmla="*/ 123475 w 123629"/>
                    <a:gd name="connsiteY4" fmla="*/ 482 h 7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29" h="78924">
                      <a:moveTo>
                        <a:pt x="123475" y="482"/>
                      </a:moveTo>
                      <a:cubicBezTo>
                        <a:pt x="119771" y="4451"/>
                        <a:pt x="42248" y="41493"/>
                        <a:pt x="21875" y="54457"/>
                      </a:cubicBezTo>
                      <a:cubicBezTo>
                        <a:pt x="1502" y="67422"/>
                        <a:pt x="-2466" y="82238"/>
                        <a:pt x="1238" y="78269"/>
                      </a:cubicBezTo>
                      <a:cubicBezTo>
                        <a:pt x="4942" y="74300"/>
                        <a:pt x="24786" y="43344"/>
                        <a:pt x="44100" y="30644"/>
                      </a:cubicBezTo>
                      <a:cubicBezTo>
                        <a:pt x="63414" y="17944"/>
                        <a:pt x="127179" y="-3487"/>
                        <a:pt x="123475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DE3CD143-20E8-4ECC-98DD-CC875717C476}"/>
                    </a:ext>
                  </a:extLst>
                </p:cNvPr>
                <p:cNvSpPr/>
                <p:nvPr/>
              </p:nvSpPr>
              <p:spPr>
                <a:xfrm>
                  <a:off x="5708635" y="4186210"/>
                  <a:ext cx="61931" cy="85763"/>
                </a:xfrm>
                <a:custGeom>
                  <a:avLst/>
                  <a:gdLst>
                    <a:gd name="connsiteX0" fmla="*/ 15 w 61931"/>
                    <a:gd name="connsiteY0" fmla="*/ 85753 h 85763"/>
                    <a:gd name="connsiteX1" fmla="*/ 55578 w 61931"/>
                    <a:gd name="connsiteY1" fmla="*/ 28603 h 85763"/>
                    <a:gd name="connsiteX2" fmla="*/ 20653 w 61931"/>
                    <a:gd name="connsiteY2" fmla="*/ 28 h 85763"/>
                    <a:gd name="connsiteX3" fmla="*/ 61928 w 61931"/>
                    <a:gd name="connsiteY3" fmla="*/ 23840 h 85763"/>
                    <a:gd name="connsiteX4" fmla="*/ 15 w 61931"/>
                    <a:gd name="connsiteY4" fmla="*/ 85753 h 8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31" h="85763">
                      <a:moveTo>
                        <a:pt x="15" y="85753"/>
                      </a:moveTo>
                      <a:cubicBezTo>
                        <a:pt x="-1043" y="86547"/>
                        <a:pt x="52138" y="42890"/>
                        <a:pt x="55578" y="28603"/>
                      </a:cubicBezTo>
                      <a:cubicBezTo>
                        <a:pt x="59018" y="14315"/>
                        <a:pt x="19595" y="822"/>
                        <a:pt x="20653" y="28"/>
                      </a:cubicBezTo>
                      <a:cubicBezTo>
                        <a:pt x="21711" y="-766"/>
                        <a:pt x="61399" y="15109"/>
                        <a:pt x="61928" y="23840"/>
                      </a:cubicBezTo>
                      <a:cubicBezTo>
                        <a:pt x="62457" y="32571"/>
                        <a:pt x="1073" y="84959"/>
                        <a:pt x="15" y="857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90BD96BC-A86D-4164-A070-797EE15F007A}"/>
                    </a:ext>
                  </a:extLst>
                </p:cNvPr>
                <p:cNvSpPr/>
                <p:nvPr/>
              </p:nvSpPr>
              <p:spPr>
                <a:xfrm>
                  <a:off x="5936355" y="4116327"/>
                  <a:ext cx="274780" cy="115328"/>
                </a:xfrm>
                <a:custGeom>
                  <a:avLst/>
                  <a:gdLst>
                    <a:gd name="connsiteX0" fmla="*/ 895 w 274780"/>
                    <a:gd name="connsiteY0" fmla="*/ 114361 h 115328"/>
                    <a:gd name="connsiteX1" fmla="*/ 67570 w 274780"/>
                    <a:gd name="connsiteY1" fmla="*/ 69911 h 115328"/>
                    <a:gd name="connsiteX2" fmla="*/ 86620 w 274780"/>
                    <a:gd name="connsiteY2" fmla="*/ 61 h 115328"/>
                    <a:gd name="connsiteX3" fmla="*/ 73920 w 274780"/>
                    <a:gd name="connsiteY3" fmla="*/ 82611 h 115328"/>
                    <a:gd name="connsiteX4" fmla="*/ 89795 w 274780"/>
                    <a:gd name="connsiteY4" fmla="*/ 76261 h 115328"/>
                    <a:gd name="connsiteX5" fmla="*/ 100908 w 274780"/>
                    <a:gd name="connsiteY5" fmla="*/ 65148 h 115328"/>
                    <a:gd name="connsiteX6" fmla="*/ 124720 w 274780"/>
                    <a:gd name="connsiteY6" fmla="*/ 66736 h 115328"/>
                    <a:gd name="connsiteX7" fmla="*/ 167583 w 274780"/>
                    <a:gd name="connsiteY7" fmla="*/ 6411 h 115328"/>
                    <a:gd name="connsiteX8" fmla="*/ 153295 w 274780"/>
                    <a:gd name="connsiteY8" fmla="*/ 52448 h 115328"/>
                    <a:gd name="connsiteX9" fmla="*/ 273945 w 274780"/>
                    <a:gd name="connsiteY9" fmla="*/ 69911 h 115328"/>
                    <a:gd name="connsiteX10" fmla="*/ 202508 w 274780"/>
                    <a:gd name="connsiteY10" fmla="*/ 71498 h 115328"/>
                    <a:gd name="connsiteX11" fmla="*/ 121545 w 274780"/>
                    <a:gd name="connsiteY11" fmla="*/ 98486 h 115328"/>
                    <a:gd name="connsiteX12" fmla="*/ 895 w 274780"/>
                    <a:gd name="connsiteY12" fmla="*/ 114361 h 11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80" h="115328">
                      <a:moveTo>
                        <a:pt x="895" y="114361"/>
                      </a:moveTo>
                      <a:cubicBezTo>
                        <a:pt x="-8101" y="109599"/>
                        <a:pt x="53283" y="88961"/>
                        <a:pt x="67570" y="69911"/>
                      </a:cubicBezTo>
                      <a:cubicBezTo>
                        <a:pt x="81858" y="50861"/>
                        <a:pt x="85562" y="-2056"/>
                        <a:pt x="86620" y="61"/>
                      </a:cubicBezTo>
                      <a:cubicBezTo>
                        <a:pt x="87678" y="2178"/>
                        <a:pt x="73391" y="69911"/>
                        <a:pt x="73920" y="82611"/>
                      </a:cubicBezTo>
                      <a:cubicBezTo>
                        <a:pt x="74449" y="95311"/>
                        <a:pt x="85297" y="79172"/>
                        <a:pt x="89795" y="76261"/>
                      </a:cubicBezTo>
                      <a:cubicBezTo>
                        <a:pt x="94293" y="73350"/>
                        <a:pt x="95087" y="66735"/>
                        <a:pt x="100908" y="65148"/>
                      </a:cubicBezTo>
                      <a:cubicBezTo>
                        <a:pt x="106729" y="63560"/>
                        <a:pt x="113608" y="76525"/>
                        <a:pt x="124720" y="66736"/>
                      </a:cubicBezTo>
                      <a:cubicBezTo>
                        <a:pt x="135833" y="56946"/>
                        <a:pt x="162821" y="8792"/>
                        <a:pt x="167583" y="6411"/>
                      </a:cubicBezTo>
                      <a:cubicBezTo>
                        <a:pt x="172345" y="4030"/>
                        <a:pt x="135568" y="41865"/>
                        <a:pt x="153295" y="52448"/>
                      </a:cubicBezTo>
                      <a:cubicBezTo>
                        <a:pt x="171022" y="63031"/>
                        <a:pt x="265743" y="66736"/>
                        <a:pt x="273945" y="69911"/>
                      </a:cubicBezTo>
                      <a:cubicBezTo>
                        <a:pt x="282147" y="73086"/>
                        <a:pt x="227908" y="66736"/>
                        <a:pt x="202508" y="71498"/>
                      </a:cubicBezTo>
                      <a:cubicBezTo>
                        <a:pt x="177108" y="76260"/>
                        <a:pt x="151178" y="91871"/>
                        <a:pt x="121545" y="98486"/>
                      </a:cubicBezTo>
                      <a:cubicBezTo>
                        <a:pt x="91912" y="105101"/>
                        <a:pt x="9891" y="119123"/>
                        <a:pt x="895" y="1143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5B8A2184-B0AD-4BF6-AD13-4570363CA660}"/>
                    </a:ext>
                  </a:extLst>
                </p:cNvPr>
                <p:cNvSpPr/>
                <p:nvPr/>
              </p:nvSpPr>
              <p:spPr>
                <a:xfrm>
                  <a:off x="5859091" y="4135343"/>
                  <a:ext cx="149603" cy="167380"/>
                </a:xfrm>
                <a:custGeom>
                  <a:avLst/>
                  <a:gdLst>
                    <a:gd name="connsiteX0" fmla="*/ 149597 w 149603"/>
                    <a:gd name="connsiteY0" fmla="*/ 95 h 167380"/>
                    <a:gd name="connsiteX1" fmla="*/ 51172 w 149603"/>
                    <a:gd name="connsiteY1" fmla="*/ 92170 h 167380"/>
                    <a:gd name="connsiteX2" fmla="*/ 44822 w 149603"/>
                    <a:gd name="connsiteY2" fmla="*/ 108045 h 167380"/>
                    <a:gd name="connsiteX3" fmla="*/ 14659 w 149603"/>
                    <a:gd name="connsiteY3" fmla="*/ 103282 h 167380"/>
                    <a:gd name="connsiteX4" fmla="*/ 32122 w 149603"/>
                    <a:gd name="connsiteY4" fmla="*/ 127095 h 167380"/>
                    <a:gd name="connsiteX5" fmla="*/ 16247 w 149603"/>
                    <a:gd name="connsiteY5" fmla="*/ 166782 h 167380"/>
                    <a:gd name="connsiteX6" fmla="*/ 21009 w 149603"/>
                    <a:gd name="connsiteY6" fmla="*/ 93757 h 167380"/>
                    <a:gd name="connsiteX7" fmla="*/ 372 w 149603"/>
                    <a:gd name="connsiteY7" fmla="*/ 79470 h 167380"/>
                    <a:gd name="connsiteX8" fmla="*/ 41647 w 149603"/>
                    <a:gd name="connsiteY8" fmla="*/ 82645 h 167380"/>
                    <a:gd name="connsiteX9" fmla="*/ 55934 w 149603"/>
                    <a:gd name="connsiteY9" fmla="*/ 74707 h 167380"/>
                    <a:gd name="connsiteX10" fmla="*/ 149597 w 149603"/>
                    <a:gd name="connsiteY10" fmla="*/ 95 h 16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603" h="167380">
                      <a:moveTo>
                        <a:pt x="149597" y="95"/>
                      </a:moveTo>
                      <a:cubicBezTo>
                        <a:pt x="148803" y="3005"/>
                        <a:pt x="68634" y="74178"/>
                        <a:pt x="51172" y="92170"/>
                      </a:cubicBezTo>
                      <a:cubicBezTo>
                        <a:pt x="33710" y="110162"/>
                        <a:pt x="50907" y="106193"/>
                        <a:pt x="44822" y="108045"/>
                      </a:cubicBezTo>
                      <a:cubicBezTo>
                        <a:pt x="38736" y="109897"/>
                        <a:pt x="16776" y="100107"/>
                        <a:pt x="14659" y="103282"/>
                      </a:cubicBezTo>
                      <a:cubicBezTo>
                        <a:pt x="12542" y="106457"/>
                        <a:pt x="31857" y="116512"/>
                        <a:pt x="32122" y="127095"/>
                      </a:cubicBezTo>
                      <a:cubicBezTo>
                        <a:pt x="32387" y="137678"/>
                        <a:pt x="18099" y="172338"/>
                        <a:pt x="16247" y="166782"/>
                      </a:cubicBezTo>
                      <a:cubicBezTo>
                        <a:pt x="14395" y="161226"/>
                        <a:pt x="23655" y="108309"/>
                        <a:pt x="21009" y="93757"/>
                      </a:cubicBezTo>
                      <a:cubicBezTo>
                        <a:pt x="18363" y="79205"/>
                        <a:pt x="-3068" y="81322"/>
                        <a:pt x="372" y="79470"/>
                      </a:cubicBezTo>
                      <a:cubicBezTo>
                        <a:pt x="3812" y="77618"/>
                        <a:pt x="32387" y="83439"/>
                        <a:pt x="41647" y="82645"/>
                      </a:cubicBezTo>
                      <a:cubicBezTo>
                        <a:pt x="50907" y="81851"/>
                        <a:pt x="36355" y="87672"/>
                        <a:pt x="55934" y="74707"/>
                      </a:cubicBezTo>
                      <a:cubicBezTo>
                        <a:pt x="75513" y="61742"/>
                        <a:pt x="150391" y="-2815"/>
                        <a:pt x="149597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フリーフォーム: 図形 487">
                  <a:extLst>
                    <a:ext uri="{FF2B5EF4-FFF2-40B4-BE49-F238E27FC236}">
                      <a16:creationId xmlns:a16="http://schemas.microsoft.com/office/drawing/2014/main" id="{41CC973A-1371-4EF5-A5F1-3A19C9608DE1}"/>
                    </a:ext>
                  </a:extLst>
                </p:cNvPr>
                <p:cNvSpPr/>
                <p:nvPr/>
              </p:nvSpPr>
              <p:spPr>
                <a:xfrm>
                  <a:off x="5368284" y="4024301"/>
                  <a:ext cx="338068" cy="190943"/>
                </a:xfrm>
                <a:custGeom>
                  <a:avLst/>
                  <a:gdLst>
                    <a:gd name="connsiteX0" fmla="*/ 41916 w 338068"/>
                    <a:gd name="connsiteY0" fmla="*/ 190512 h 190943"/>
                    <a:gd name="connsiteX1" fmla="*/ 108591 w 338068"/>
                    <a:gd name="connsiteY1" fmla="*/ 125424 h 190943"/>
                    <a:gd name="connsiteX2" fmla="*/ 178441 w 338068"/>
                    <a:gd name="connsiteY2" fmla="*/ 93674 h 190943"/>
                    <a:gd name="connsiteX3" fmla="*/ 303854 w 338068"/>
                    <a:gd name="connsiteY3" fmla="*/ 31762 h 190943"/>
                    <a:gd name="connsiteX4" fmla="*/ 335604 w 338068"/>
                    <a:gd name="connsiteY4" fmla="*/ 12 h 190943"/>
                    <a:gd name="connsiteX5" fmla="*/ 253054 w 338068"/>
                    <a:gd name="connsiteY5" fmla="*/ 34937 h 190943"/>
                    <a:gd name="connsiteX6" fmla="*/ 641 w 338068"/>
                    <a:gd name="connsiteY6" fmla="*/ 149237 h 190943"/>
                    <a:gd name="connsiteX7" fmla="*/ 176854 w 338068"/>
                    <a:gd name="connsiteY7" fmla="*/ 90499 h 190943"/>
                    <a:gd name="connsiteX8" fmla="*/ 41916 w 338068"/>
                    <a:gd name="connsiteY8" fmla="*/ 190512 h 19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068" h="190943">
                      <a:moveTo>
                        <a:pt x="41916" y="190512"/>
                      </a:moveTo>
                      <a:cubicBezTo>
                        <a:pt x="30539" y="196333"/>
                        <a:pt x="85837" y="141564"/>
                        <a:pt x="108591" y="125424"/>
                      </a:cubicBezTo>
                      <a:cubicBezTo>
                        <a:pt x="131345" y="109284"/>
                        <a:pt x="145897" y="109284"/>
                        <a:pt x="178441" y="93674"/>
                      </a:cubicBezTo>
                      <a:cubicBezTo>
                        <a:pt x="210985" y="78064"/>
                        <a:pt x="277660" y="47372"/>
                        <a:pt x="303854" y="31762"/>
                      </a:cubicBezTo>
                      <a:cubicBezTo>
                        <a:pt x="330048" y="16152"/>
                        <a:pt x="344071" y="-517"/>
                        <a:pt x="335604" y="12"/>
                      </a:cubicBezTo>
                      <a:cubicBezTo>
                        <a:pt x="327137" y="541"/>
                        <a:pt x="253054" y="34937"/>
                        <a:pt x="253054" y="34937"/>
                      </a:cubicBezTo>
                      <a:cubicBezTo>
                        <a:pt x="197227" y="59808"/>
                        <a:pt x="13341" y="139977"/>
                        <a:pt x="641" y="149237"/>
                      </a:cubicBezTo>
                      <a:cubicBezTo>
                        <a:pt x="-12059" y="158497"/>
                        <a:pt x="167858" y="88118"/>
                        <a:pt x="176854" y="90499"/>
                      </a:cubicBezTo>
                      <a:cubicBezTo>
                        <a:pt x="185850" y="92880"/>
                        <a:pt x="53293" y="184691"/>
                        <a:pt x="41916" y="19051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3BE0725A-33A7-4140-B709-058BAAB45CF6}"/>
                    </a:ext>
                  </a:extLst>
                </p:cNvPr>
                <p:cNvSpPr/>
                <p:nvPr/>
              </p:nvSpPr>
              <p:spPr>
                <a:xfrm>
                  <a:off x="5767850" y="3917598"/>
                  <a:ext cx="594882" cy="77133"/>
                </a:xfrm>
                <a:custGeom>
                  <a:avLst/>
                  <a:gdLst>
                    <a:gd name="connsiteX0" fmla="*/ 593263 w 594882"/>
                    <a:gd name="connsiteY0" fmla="*/ 5115 h 77133"/>
                    <a:gd name="connsiteX1" fmla="*/ 285288 w 594882"/>
                    <a:gd name="connsiteY1" fmla="*/ 27340 h 77133"/>
                    <a:gd name="connsiteX2" fmla="*/ 126538 w 594882"/>
                    <a:gd name="connsiteY2" fmla="*/ 27340 h 77133"/>
                    <a:gd name="connsiteX3" fmla="*/ 23350 w 594882"/>
                    <a:gd name="connsiteY3" fmla="*/ 76552 h 77133"/>
                    <a:gd name="connsiteX4" fmla="*/ 4300 w 594882"/>
                    <a:gd name="connsiteY4" fmla="*/ 51152 h 77133"/>
                    <a:gd name="connsiteX5" fmla="*/ 85263 w 594882"/>
                    <a:gd name="connsiteY5" fmla="*/ 3527 h 77133"/>
                    <a:gd name="connsiteX6" fmla="*/ 156700 w 594882"/>
                    <a:gd name="connsiteY6" fmla="*/ 3527 h 77133"/>
                    <a:gd name="connsiteX7" fmla="*/ 396413 w 594882"/>
                    <a:gd name="connsiteY7" fmla="*/ 11465 h 77133"/>
                    <a:gd name="connsiteX8" fmla="*/ 593263 w 594882"/>
                    <a:gd name="connsiteY8" fmla="*/ 5115 h 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882" h="77133">
                      <a:moveTo>
                        <a:pt x="593263" y="5115"/>
                      </a:moveTo>
                      <a:cubicBezTo>
                        <a:pt x="574742" y="7761"/>
                        <a:pt x="363075" y="23636"/>
                        <a:pt x="285288" y="27340"/>
                      </a:cubicBezTo>
                      <a:cubicBezTo>
                        <a:pt x="207501" y="31044"/>
                        <a:pt x="170194" y="19138"/>
                        <a:pt x="126538" y="27340"/>
                      </a:cubicBezTo>
                      <a:cubicBezTo>
                        <a:pt x="82882" y="35542"/>
                        <a:pt x="43723" y="72583"/>
                        <a:pt x="23350" y="76552"/>
                      </a:cubicBezTo>
                      <a:cubicBezTo>
                        <a:pt x="2977" y="80521"/>
                        <a:pt x="-6019" y="63323"/>
                        <a:pt x="4300" y="51152"/>
                      </a:cubicBezTo>
                      <a:cubicBezTo>
                        <a:pt x="14619" y="38981"/>
                        <a:pt x="59863" y="11464"/>
                        <a:pt x="85263" y="3527"/>
                      </a:cubicBezTo>
                      <a:cubicBezTo>
                        <a:pt x="110663" y="-4410"/>
                        <a:pt x="156700" y="3527"/>
                        <a:pt x="156700" y="3527"/>
                      </a:cubicBezTo>
                      <a:cubicBezTo>
                        <a:pt x="208558" y="4850"/>
                        <a:pt x="326034" y="10936"/>
                        <a:pt x="396413" y="11465"/>
                      </a:cubicBezTo>
                      <a:cubicBezTo>
                        <a:pt x="466792" y="11994"/>
                        <a:pt x="611784" y="2469"/>
                        <a:pt x="593263" y="511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867329B2-40E3-4D8D-BC87-8289D2E33F2A}"/>
                    </a:ext>
                  </a:extLst>
                </p:cNvPr>
                <p:cNvSpPr/>
                <p:nvPr/>
              </p:nvSpPr>
              <p:spPr>
                <a:xfrm>
                  <a:off x="5834974" y="3947968"/>
                  <a:ext cx="374442" cy="79831"/>
                </a:xfrm>
                <a:custGeom>
                  <a:avLst/>
                  <a:gdLst>
                    <a:gd name="connsiteX0" fmla="*/ 676 w 374442"/>
                    <a:gd name="connsiteY0" fmla="*/ 14432 h 79831"/>
                    <a:gd name="connsiteX1" fmla="*/ 43539 w 374442"/>
                    <a:gd name="connsiteY1" fmla="*/ 44595 h 79831"/>
                    <a:gd name="connsiteX2" fmla="*/ 34014 w 374442"/>
                    <a:gd name="connsiteY2" fmla="*/ 74757 h 79831"/>
                    <a:gd name="connsiteX3" fmla="*/ 45126 w 374442"/>
                    <a:gd name="connsiteY3" fmla="*/ 76345 h 79831"/>
                    <a:gd name="connsiteX4" fmla="*/ 84814 w 374442"/>
                    <a:gd name="connsiteY4" fmla="*/ 39832 h 79831"/>
                    <a:gd name="connsiteX5" fmla="*/ 122914 w 374442"/>
                    <a:gd name="connsiteY5" fmla="*/ 22370 h 79831"/>
                    <a:gd name="connsiteX6" fmla="*/ 367389 w 374442"/>
                    <a:gd name="connsiteY6" fmla="*/ 4907 h 79831"/>
                    <a:gd name="connsiteX7" fmla="*/ 313414 w 374442"/>
                    <a:gd name="connsiteY7" fmla="*/ 4907 h 79831"/>
                    <a:gd name="connsiteX8" fmla="*/ 83226 w 374442"/>
                    <a:gd name="connsiteY8" fmla="*/ 145 h 79831"/>
                    <a:gd name="connsiteX9" fmla="*/ 676 w 374442"/>
                    <a:gd name="connsiteY9" fmla="*/ 14432 h 7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442" h="79831">
                      <a:moveTo>
                        <a:pt x="676" y="14432"/>
                      </a:moveTo>
                      <a:cubicBezTo>
                        <a:pt x="-5938" y="21840"/>
                        <a:pt x="37983" y="34541"/>
                        <a:pt x="43539" y="44595"/>
                      </a:cubicBezTo>
                      <a:cubicBezTo>
                        <a:pt x="49095" y="54649"/>
                        <a:pt x="33750" y="69465"/>
                        <a:pt x="34014" y="74757"/>
                      </a:cubicBezTo>
                      <a:cubicBezTo>
                        <a:pt x="34278" y="80049"/>
                        <a:pt x="36659" y="82166"/>
                        <a:pt x="45126" y="76345"/>
                      </a:cubicBezTo>
                      <a:cubicBezTo>
                        <a:pt x="53593" y="70524"/>
                        <a:pt x="71849" y="48828"/>
                        <a:pt x="84814" y="39832"/>
                      </a:cubicBezTo>
                      <a:cubicBezTo>
                        <a:pt x="97779" y="30836"/>
                        <a:pt x="75818" y="28191"/>
                        <a:pt x="122914" y="22370"/>
                      </a:cubicBezTo>
                      <a:cubicBezTo>
                        <a:pt x="170010" y="16549"/>
                        <a:pt x="335639" y="7817"/>
                        <a:pt x="367389" y="4907"/>
                      </a:cubicBezTo>
                      <a:cubicBezTo>
                        <a:pt x="399139" y="1997"/>
                        <a:pt x="313414" y="4907"/>
                        <a:pt x="313414" y="4907"/>
                      </a:cubicBezTo>
                      <a:cubicBezTo>
                        <a:pt x="266054" y="4113"/>
                        <a:pt x="132703" y="-913"/>
                        <a:pt x="83226" y="145"/>
                      </a:cubicBezTo>
                      <a:cubicBezTo>
                        <a:pt x="33749" y="1203"/>
                        <a:pt x="7290" y="7024"/>
                        <a:pt x="676" y="1443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フリーフォーム: 図形 490">
                  <a:extLst>
                    <a:ext uri="{FF2B5EF4-FFF2-40B4-BE49-F238E27FC236}">
                      <a16:creationId xmlns:a16="http://schemas.microsoft.com/office/drawing/2014/main" id="{3B0C98F9-1E2A-48D8-99FA-1A9849A38B1C}"/>
                    </a:ext>
                  </a:extLst>
                </p:cNvPr>
                <p:cNvSpPr/>
                <p:nvPr/>
              </p:nvSpPr>
              <p:spPr>
                <a:xfrm>
                  <a:off x="5397387" y="4002115"/>
                  <a:ext cx="446692" cy="328101"/>
                </a:xfrm>
                <a:custGeom>
                  <a:avLst/>
                  <a:gdLst>
                    <a:gd name="connsiteX0" fmla="*/ 389051 w 446692"/>
                    <a:gd name="connsiteY0" fmla="*/ 17435 h 328101"/>
                    <a:gd name="connsiteX1" fmla="*/ 274751 w 446692"/>
                    <a:gd name="connsiteY1" fmla="*/ 104748 h 328101"/>
                    <a:gd name="connsiteX2" fmla="*/ 252526 w 446692"/>
                    <a:gd name="connsiteY2" fmla="*/ 131735 h 328101"/>
                    <a:gd name="connsiteX3" fmla="*/ 216013 w 446692"/>
                    <a:gd name="connsiteY3" fmla="*/ 142848 h 328101"/>
                    <a:gd name="connsiteX4" fmla="*/ 95363 w 446692"/>
                    <a:gd name="connsiteY4" fmla="*/ 203173 h 328101"/>
                    <a:gd name="connsiteX5" fmla="*/ 36626 w 446692"/>
                    <a:gd name="connsiteY5" fmla="*/ 212698 h 328101"/>
                    <a:gd name="connsiteX6" fmla="*/ 127113 w 446692"/>
                    <a:gd name="connsiteY6" fmla="*/ 195235 h 328101"/>
                    <a:gd name="connsiteX7" fmla="*/ 135051 w 446692"/>
                    <a:gd name="connsiteY7" fmla="*/ 231748 h 328101"/>
                    <a:gd name="connsiteX8" fmla="*/ 63613 w 446692"/>
                    <a:gd name="connsiteY8" fmla="*/ 220635 h 328101"/>
                    <a:gd name="connsiteX9" fmla="*/ 62026 w 446692"/>
                    <a:gd name="connsiteY9" fmla="*/ 260323 h 328101"/>
                    <a:gd name="connsiteX10" fmla="*/ 66788 w 446692"/>
                    <a:gd name="connsiteY10" fmla="*/ 304773 h 328101"/>
                    <a:gd name="connsiteX11" fmla="*/ 113 w 446692"/>
                    <a:gd name="connsiteY11" fmla="*/ 326998 h 328101"/>
                    <a:gd name="connsiteX12" fmla="*/ 50913 w 446692"/>
                    <a:gd name="connsiteY12" fmla="*/ 271435 h 328101"/>
                    <a:gd name="connsiteX13" fmla="*/ 54088 w 446692"/>
                    <a:gd name="connsiteY13" fmla="*/ 204760 h 328101"/>
                    <a:gd name="connsiteX14" fmla="*/ 192201 w 446692"/>
                    <a:gd name="connsiteY14" fmla="*/ 139673 h 328101"/>
                    <a:gd name="connsiteX15" fmla="*/ 219188 w 446692"/>
                    <a:gd name="connsiteY15" fmla="*/ 98398 h 328101"/>
                    <a:gd name="connsiteX16" fmla="*/ 295388 w 446692"/>
                    <a:gd name="connsiteY16" fmla="*/ 63473 h 328101"/>
                    <a:gd name="connsiteX17" fmla="*/ 443026 w 446692"/>
                    <a:gd name="connsiteY17" fmla="*/ 3148 h 328101"/>
                    <a:gd name="connsiteX18" fmla="*/ 389051 w 446692"/>
                    <a:gd name="connsiteY18" fmla="*/ 17435 h 32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6692" h="328101">
                      <a:moveTo>
                        <a:pt x="389051" y="17435"/>
                      </a:moveTo>
                      <a:cubicBezTo>
                        <a:pt x="361005" y="34368"/>
                        <a:pt x="297505" y="85698"/>
                        <a:pt x="274751" y="104748"/>
                      </a:cubicBezTo>
                      <a:cubicBezTo>
                        <a:pt x="251997" y="123798"/>
                        <a:pt x="262316" y="125385"/>
                        <a:pt x="252526" y="131735"/>
                      </a:cubicBezTo>
                      <a:cubicBezTo>
                        <a:pt x="242736" y="138085"/>
                        <a:pt x="242207" y="130942"/>
                        <a:pt x="216013" y="142848"/>
                      </a:cubicBezTo>
                      <a:cubicBezTo>
                        <a:pt x="189819" y="154754"/>
                        <a:pt x="125261" y="191531"/>
                        <a:pt x="95363" y="203173"/>
                      </a:cubicBezTo>
                      <a:cubicBezTo>
                        <a:pt x="65465" y="214815"/>
                        <a:pt x="31334" y="214021"/>
                        <a:pt x="36626" y="212698"/>
                      </a:cubicBezTo>
                      <a:cubicBezTo>
                        <a:pt x="41918" y="211375"/>
                        <a:pt x="110709" y="192060"/>
                        <a:pt x="127113" y="195235"/>
                      </a:cubicBezTo>
                      <a:cubicBezTo>
                        <a:pt x="143517" y="198410"/>
                        <a:pt x="145634" y="227515"/>
                        <a:pt x="135051" y="231748"/>
                      </a:cubicBezTo>
                      <a:cubicBezTo>
                        <a:pt x="124468" y="235981"/>
                        <a:pt x="75784" y="215873"/>
                        <a:pt x="63613" y="220635"/>
                      </a:cubicBezTo>
                      <a:cubicBezTo>
                        <a:pt x="51442" y="225397"/>
                        <a:pt x="61497" y="246300"/>
                        <a:pt x="62026" y="260323"/>
                      </a:cubicBezTo>
                      <a:cubicBezTo>
                        <a:pt x="62555" y="274346"/>
                        <a:pt x="77107" y="293661"/>
                        <a:pt x="66788" y="304773"/>
                      </a:cubicBezTo>
                      <a:cubicBezTo>
                        <a:pt x="56469" y="315885"/>
                        <a:pt x="2759" y="332554"/>
                        <a:pt x="113" y="326998"/>
                      </a:cubicBezTo>
                      <a:cubicBezTo>
                        <a:pt x="-2533" y="321442"/>
                        <a:pt x="41917" y="291808"/>
                        <a:pt x="50913" y="271435"/>
                      </a:cubicBezTo>
                      <a:cubicBezTo>
                        <a:pt x="59909" y="251062"/>
                        <a:pt x="30540" y="226720"/>
                        <a:pt x="54088" y="204760"/>
                      </a:cubicBezTo>
                      <a:cubicBezTo>
                        <a:pt x="77636" y="182800"/>
                        <a:pt x="164684" y="157400"/>
                        <a:pt x="192201" y="139673"/>
                      </a:cubicBezTo>
                      <a:cubicBezTo>
                        <a:pt x="219718" y="121946"/>
                        <a:pt x="201990" y="111098"/>
                        <a:pt x="219188" y="98398"/>
                      </a:cubicBezTo>
                      <a:cubicBezTo>
                        <a:pt x="236386" y="85698"/>
                        <a:pt x="258082" y="79348"/>
                        <a:pt x="295388" y="63473"/>
                      </a:cubicBezTo>
                      <a:cubicBezTo>
                        <a:pt x="332694" y="47598"/>
                        <a:pt x="426622" y="10027"/>
                        <a:pt x="443026" y="3148"/>
                      </a:cubicBezTo>
                      <a:cubicBezTo>
                        <a:pt x="459430" y="-3731"/>
                        <a:pt x="417097" y="502"/>
                        <a:pt x="389051" y="174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45EC674C-E041-4CC1-84D3-2B19AB0D9A13}"/>
                    </a:ext>
                  </a:extLst>
                </p:cNvPr>
                <p:cNvSpPr/>
                <p:nvPr/>
              </p:nvSpPr>
              <p:spPr>
                <a:xfrm>
                  <a:off x="5692093" y="4166011"/>
                  <a:ext cx="73727" cy="324277"/>
                </a:xfrm>
                <a:custGeom>
                  <a:avLst/>
                  <a:gdLst>
                    <a:gd name="connsiteX0" fmla="*/ 18145 w 73727"/>
                    <a:gd name="connsiteY0" fmla="*/ 2764 h 324277"/>
                    <a:gd name="connsiteX1" fmla="*/ 73707 w 73727"/>
                    <a:gd name="connsiteY1" fmla="*/ 45627 h 324277"/>
                    <a:gd name="connsiteX2" fmla="*/ 24495 w 73727"/>
                    <a:gd name="connsiteY2" fmla="*/ 94839 h 324277"/>
                    <a:gd name="connsiteX3" fmla="*/ 13382 w 73727"/>
                    <a:gd name="connsiteY3" fmla="*/ 137702 h 324277"/>
                    <a:gd name="connsiteX4" fmla="*/ 35607 w 73727"/>
                    <a:gd name="connsiteY4" fmla="*/ 201202 h 324277"/>
                    <a:gd name="connsiteX5" fmla="*/ 34020 w 73727"/>
                    <a:gd name="connsiteY5" fmla="*/ 175802 h 324277"/>
                    <a:gd name="connsiteX6" fmla="*/ 37195 w 73727"/>
                    <a:gd name="connsiteY6" fmla="*/ 202789 h 324277"/>
                    <a:gd name="connsiteX7" fmla="*/ 27670 w 73727"/>
                    <a:gd name="connsiteY7" fmla="*/ 215489 h 324277"/>
                    <a:gd name="connsiteX8" fmla="*/ 29257 w 73727"/>
                    <a:gd name="connsiteY8" fmla="*/ 280577 h 324277"/>
                    <a:gd name="connsiteX9" fmla="*/ 38782 w 73727"/>
                    <a:gd name="connsiteY9" fmla="*/ 323439 h 324277"/>
                    <a:gd name="connsiteX10" fmla="*/ 7032 w 73727"/>
                    <a:gd name="connsiteY10" fmla="*/ 242477 h 324277"/>
                    <a:gd name="connsiteX11" fmla="*/ 682 w 73727"/>
                    <a:gd name="connsiteY11" fmla="*/ 128177 h 324277"/>
                    <a:gd name="connsiteX12" fmla="*/ 18145 w 73727"/>
                    <a:gd name="connsiteY12" fmla="*/ 2764 h 32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727" h="324277">
                      <a:moveTo>
                        <a:pt x="18145" y="2764"/>
                      </a:moveTo>
                      <a:cubicBezTo>
                        <a:pt x="30316" y="-10994"/>
                        <a:pt x="72649" y="30281"/>
                        <a:pt x="73707" y="45627"/>
                      </a:cubicBezTo>
                      <a:cubicBezTo>
                        <a:pt x="74765" y="60973"/>
                        <a:pt x="34549" y="79493"/>
                        <a:pt x="24495" y="94839"/>
                      </a:cubicBezTo>
                      <a:cubicBezTo>
                        <a:pt x="14441" y="110185"/>
                        <a:pt x="11530" y="119975"/>
                        <a:pt x="13382" y="137702"/>
                      </a:cubicBezTo>
                      <a:cubicBezTo>
                        <a:pt x="15234" y="155429"/>
                        <a:pt x="32167" y="194852"/>
                        <a:pt x="35607" y="201202"/>
                      </a:cubicBezTo>
                      <a:cubicBezTo>
                        <a:pt x="39047" y="207552"/>
                        <a:pt x="33755" y="175538"/>
                        <a:pt x="34020" y="175802"/>
                      </a:cubicBezTo>
                      <a:cubicBezTo>
                        <a:pt x="34285" y="176066"/>
                        <a:pt x="38253" y="196175"/>
                        <a:pt x="37195" y="202789"/>
                      </a:cubicBezTo>
                      <a:cubicBezTo>
                        <a:pt x="36137" y="209403"/>
                        <a:pt x="28993" y="202524"/>
                        <a:pt x="27670" y="215489"/>
                      </a:cubicBezTo>
                      <a:cubicBezTo>
                        <a:pt x="26347" y="228454"/>
                        <a:pt x="27405" y="262585"/>
                        <a:pt x="29257" y="280577"/>
                      </a:cubicBezTo>
                      <a:cubicBezTo>
                        <a:pt x="31109" y="298569"/>
                        <a:pt x="42486" y="329789"/>
                        <a:pt x="38782" y="323439"/>
                      </a:cubicBezTo>
                      <a:cubicBezTo>
                        <a:pt x="35078" y="317089"/>
                        <a:pt x="13382" y="275021"/>
                        <a:pt x="7032" y="242477"/>
                      </a:cubicBezTo>
                      <a:cubicBezTo>
                        <a:pt x="682" y="209933"/>
                        <a:pt x="-1170" y="167071"/>
                        <a:pt x="682" y="128177"/>
                      </a:cubicBezTo>
                      <a:cubicBezTo>
                        <a:pt x="2534" y="89283"/>
                        <a:pt x="5974" y="16522"/>
                        <a:pt x="18145" y="27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B683477B-9544-43F6-8C0C-BA198A99C62D}"/>
                    </a:ext>
                  </a:extLst>
                </p:cNvPr>
                <p:cNvSpPr/>
                <p:nvPr/>
              </p:nvSpPr>
              <p:spPr>
                <a:xfrm>
                  <a:off x="5671961" y="4103603"/>
                  <a:ext cx="259104" cy="414560"/>
                </a:xfrm>
                <a:custGeom>
                  <a:avLst/>
                  <a:gdLst>
                    <a:gd name="connsiteX0" fmla="*/ 258939 w 259104"/>
                    <a:gd name="connsiteY0" fmla="*/ 85 h 414560"/>
                    <a:gd name="connsiteX1" fmla="*/ 122414 w 259104"/>
                    <a:gd name="connsiteY1" fmla="*/ 98510 h 414560"/>
                    <a:gd name="connsiteX2" fmla="*/ 139877 w 259104"/>
                    <a:gd name="connsiteY2" fmla="*/ 93747 h 414560"/>
                    <a:gd name="connsiteX3" fmla="*/ 98602 w 259104"/>
                    <a:gd name="connsiteY3" fmla="*/ 193760 h 414560"/>
                    <a:gd name="connsiteX4" fmla="*/ 60502 w 259104"/>
                    <a:gd name="connsiteY4" fmla="*/ 376322 h 414560"/>
                    <a:gd name="connsiteX5" fmla="*/ 177 w 259104"/>
                    <a:gd name="connsiteY5" fmla="*/ 414422 h 414560"/>
                    <a:gd name="connsiteX6" fmla="*/ 81139 w 259104"/>
                    <a:gd name="connsiteY6" fmla="*/ 382672 h 414560"/>
                    <a:gd name="connsiteX7" fmla="*/ 101777 w 259104"/>
                    <a:gd name="connsiteY7" fmla="*/ 244560 h 414560"/>
                    <a:gd name="connsiteX8" fmla="*/ 149402 w 259104"/>
                    <a:gd name="connsiteY8" fmla="*/ 117560 h 414560"/>
                    <a:gd name="connsiteX9" fmla="*/ 258939 w 259104"/>
                    <a:gd name="connsiteY9" fmla="*/ 85 h 414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104" h="414560">
                      <a:moveTo>
                        <a:pt x="258939" y="85"/>
                      </a:moveTo>
                      <a:cubicBezTo>
                        <a:pt x="254441" y="-3090"/>
                        <a:pt x="142258" y="82900"/>
                        <a:pt x="122414" y="98510"/>
                      </a:cubicBezTo>
                      <a:cubicBezTo>
                        <a:pt x="102570" y="114120"/>
                        <a:pt x="143846" y="77872"/>
                        <a:pt x="139877" y="93747"/>
                      </a:cubicBezTo>
                      <a:cubicBezTo>
                        <a:pt x="135908" y="109622"/>
                        <a:pt x="111831" y="146664"/>
                        <a:pt x="98602" y="193760"/>
                      </a:cubicBezTo>
                      <a:cubicBezTo>
                        <a:pt x="85373" y="240856"/>
                        <a:pt x="76906" y="339545"/>
                        <a:pt x="60502" y="376322"/>
                      </a:cubicBezTo>
                      <a:cubicBezTo>
                        <a:pt x="44098" y="413099"/>
                        <a:pt x="-3262" y="413364"/>
                        <a:pt x="177" y="414422"/>
                      </a:cubicBezTo>
                      <a:cubicBezTo>
                        <a:pt x="3616" y="415480"/>
                        <a:pt x="64206" y="410982"/>
                        <a:pt x="81139" y="382672"/>
                      </a:cubicBezTo>
                      <a:cubicBezTo>
                        <a:pt x="98072" y="354362"/>
                        <a:pt x="90400" y="288745"/>
                        <a:pt x="101777" y="244560"/>
                      </a:cubicBezTo>
                      <a:cubicBezTo>
                        <a:pt x="113154" y="200375"/>
                        <a:pt x="124002" y="154337"/>
                        <a:pt x="149402" y="117560"/>
                      </a:cubicBezTo>
                      <a:cubicBezTo>
                        <a:pt x="174802" y="80783"/>
                        <a:pt x="263437" y="3260"/>
                        <a:pt x="258939" y="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2E0C4566-0C94-488B-B2B0-AE557BE34F18}"/>
                    </a:ext>
                  </a:extLst>
                </p:cNvPr>
                <p:cNvSpPr/>
                <p:nvPr/>
              </p:nvSpPr>
              <p:spPr>
                <a:xfrm>
                  <a:off x="5818034" y="4221162"/>
                  <a:ext cx="60486" cy="229338"/>
                </a:xfrm>
                <a:custGeom>
                  <a:avLst/>
                  <a:gdLst>
                    <a:gd name="connsiteX0" fmla="*/ 22379 w 60486"/>
                    <a:gd name="connsiteY0" fmla="*/ 1 h 229338"/>
                    <a:gd name="connsiteX1" fmla="*/ 60479 w 60486"/>
                    <a:gd name="connsiteY1" fmla="*/ 55563 h 229338"/>
                    <a:gd name="connsiteX2" fmla="*/ 25554 w 60486"/>
                    <a:gd name="connsiteY2" fmla="*/ 80963 h 229338"/>
                    <a:gd name="connsiteX3" fmla="*/ 14441 w 60486"/>
                    <a:gd name="connsiteY3" fmla="*/ 104776 h 229338"/>
                    <a:gd name="connsiteX4" fmla="*/ 36666 w 60486"/>
                    <a:gd name="connsiteY4" fmla="*/ 144463 h 229338"/>
                    <a:gd name="connsiteX5" fmla="*/ 43016 w 60486"/>
                    <a:gd name="connsiteY5" fmla="*/ 225426 h 229338"/>
                    <a:gd name="connsiteX6" fmla="*/ 36666 w 60486"/>
                    <a:gd name="connsiteY6" fmla="*/ 217488 h 229338"/>
                    <a:gd name="connsiteX7" fmla="*/ 9679 w 60486"/>
                    <a:gd name="connsiteY7" fmla="*/ 188913 h 229338"/>
                    <a:gd name="connsiteX8" fmla="*/ 154 w 60486"/>
                    <a:gd name="connsiteY8" fmla="*/ 139701 h 229338"/>
                    <a:gd name="connsiteX9" fmla="*/ 16029 w 60486"/>
                    <a:gd name="connsiteY9" fmla="*/ 53976 h 229338"/>
                    <a:gd name="connsiteX10" fmla="*/ 22379 w 60486"/>
                    <a:gd name="connsiteY10" fmla="*/ 1 h 22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486" h="229338">
                      <a:moveTo>
                        <a:pt x="22379" y="1"/>
                      </a:moveTo>
                      <a:cubicBezTo>
                        <a:pt x="29787" y="266"/>
                        <a:pt x="59950" y="42069"/>
                        <a:pt x="60479" y="55563"/>
                      </a:cubicBezTo>
                      <a:cubicBezTo>
                        <a:pt x="61008" y="69057"/>
                        <a:pt x="33227" y="72761"/>
                        <a:pt x="25554" y="80963"/>
                      </a:cubicBezTo>
                      <a:cubicBezTo>
                        <a:pt x="17881" y="89165"/>
                        <a:pt x="12589" y="94193"/>
                        <a:pt x="14441" y="104776"/>
                      </a:cubicBezTo>
                      <a:cubicBezTo>
                        <a:pt x="16293" y="115359"/>
                        <a:pt x="31904" y="124355"/>
                        <a:pt x="36666" y="144463"/>
                      </a:cubicBezTo>
                      <a:cubicBezTo>
                        <a:pt x="41428" y="164571"/>
                        <a:pt x="43016" y="213255"/>
                        <a:pt x="43016" y="225426"/>
                      </a:cubicBezTo>
                      <a:cubicBezTo>
                        <a:pt x="43016" y="237597"/>
                        <a:pt x="36666" y="217488"/>
                        <a:pt x="36666" y="217488"/>
                      </a:cubicBezTo>
                      <a:cubicBezTo>
                        <a:pt x="31110" y="211402"/>
                        <a:pt x="15764" y="201877"/>
                        <a:pt x="9679" y="188913"/>
                      </a:cubicBezTo>
                      <a:cubicBezTo>
                        <a:pt x="3594" y="175949"/>
                        <a:pt x="-904" y="162190"/>
                        <a:pt x="154" y="139701"/>
                      </a:cubicBezTo>
                      <a:cubicBezTo>
                        <a:pt x="1212" y="117212"/>
                        <a:pt x="11796" y="78318"/>
                        <a:pt x="16029" y="53976"/>
                      </a:cubicBezTo>
                      <a:cubicBezTo>
                        <a:pt x="20262" y="29634"/>
                        <a:pt x="14971" y="-264"/>
                        <a:pt x="22379" y="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857DA556-16FB-43DE-B576-0AD56EDBB53C}"/>
                    </a:ext>
                  </a:extLst>
                </p:cNvPr>
                <p:cNvSpPr/>
                <p:nvPr/>
              </p:nvSpPr>
              <p:spPr>
                <a:xfrm>
                  <a:off x="5892507" y="4089373"/>
                  <a:ext cx="617832" cy="178668"/>
                </a:xfrm>
                <a:custGeom>
                  <a:avLst/>
                  <a:gdLst>
                    <a:gd name="connsiteX0" fmla="*/ 293 w 617832"/>
                    <a:gd name="connsiteY0" fmla="*/ 176240 h 178668"/>
                    <a:gd name="connsiteX1" fmla="*/ 136818 w 617832"/>
                    <a:gd name="connsiteY1" fmla="*/ 46065 h 178668"/>
                    <a:gd name="connsiteX2" fmla="*/ 136818 w 617832"/>
                    <a:gd name="connsiteY2" fmla="*/ 100040 h 178668"/>
                    <a:gd name="connsiteX3" fmla="*/ 216193 w 617832"/>
                    <a:gd name="connsiteY3" fmla="*/ 54002 h 178668"/>
                    <a:gd name="connsiteX4" fmla="*/ 316206 w 617832"/>
                    <a:gd name="connsiteY4" fmla="*/ 68290 h 178668"/>
                    <a:gd name="connsiteX5" fmla="*/ 417806 w 617832"/>
                    <a:gd name="connsiteY5" fmla="*/ 57177 h 178668"/>
                    <a:gd name="connsiteX6" fmla="*/ 557506 w 617832"/>
                    <a:gd name="connsiteY6" fmla="*/ 27 h 178668"/>
                    <a:gd name="connsiteX7" fmla="*/ 419393 w 617832"/>
                    <a:gd name="connsiteY7" fmla="*/ 65115 h 178668"/>
                    <a:gd name="connsiteX8" fmla="*/ 617831 w 617832"/>
                    <a:gd name="connsiteY8" fmla="*/ 57177 h 178668"/>
                    <a:gd name="connsiteX9" fmla="*/ 416218 w 617832"/>
                    <a:gd name="connsiteY9" fmla="*/ 95277 h 178668"/>
                    <a:gd name="connsiteX10" fmla="*/ 166981 w 617832"/>
                    <a:gd name="connsiteY10" fmla="*/ 120677 h 178668"/>
                    <a:gd name="connsiteX11" fmla="*/ 101893 w 617832"/>
                    <a:gd name="connsiteY11" fmla="*/ 131790 h 178668"/>
                    <a:gd name="connsiteX12" fmla="*/ 293 w 617832"/>
                    <a:gd name="connsiteY12" fmla="*/ 176240 h 17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7832" h="178668">
                      <a:moveTo>
                        <a:pt x="293" y="176240"/>
                      </a:moveTo>
                      <a:cubicBezTo>
                        <a:pt x="6114" y="161953"/>
                        <a:pt x="114064" y="58765"/>
                        <a:pt x="136818" y="46065"/>
                      </a:cubicBezTo>
                      <a:cubicBezTo>
                        <a:pt x="159572" y="33365"/>
                        <a:pt x="123589" y="98717"/>
                        <a:pt x="136818" y="100040"/>
                      </a:cubicBezTo>
                      <a:cubicBezTo>
                        <a:pt x="150047" y="101363"/>
                        <a:pt x="186295" y="59294"/>
                        <a:pt x="216193" y="54002"/>
                      </a:cubicBezTo>
                      <a:cubicBezTo>
                        <a:pt x="246091" y="48710"/>
                        <a:pt x="282604" y="67761"/>
                        <a:pt x="316206" y="68290"/>
                      </a:cubicBezTo>
                      <a:cubicBezTo>
                        <a:pt x="349808" y="68819"/>
                        <a:pt x="377589" y="68554"/>
                        <a:pt x="417806" y="57177"/>
                      </a:cubicBezTo>
                      <a:cubicBezTo>
                        <a:pt x="458023" y="45800"/>
                        <a:pt x="557242" y="-1296"/>
                        <a:pt x="557506" y="27"/>
                      </a:cubicBezTo>
                      <a:cubicBezTo>
                        <a:pt x="557770" y="1350"/>
                        <a:pt x="409339" y="55590"/>
                        <a:pt x="419393" y="65115"/>
                      </a:cubicBezTo>
                      <a:cubicBezTo>
                        <a:pt x="429447" y="74640"/>
                        <a:pt x="618360" y="52150"/>
                        <a:pt x="617831" y="57177"/>
                      </a:cubicBezTo>
                      <a:cubicBezTo>
                        <a:pt x="617302" y="62204"/>
                        <a:pt x="491360" y="84694"/>
                        <a:pt x="416218" y="95277"/>
                      </a:cubicBezTo>
                      <a:cubicBezTo>
                        <a:pt x="341076" y="105860"/>
                        <a:pt x="219369" y="114591"/>
                        <a:pt x="166981" y="120677"/>
                      </a:cubicBezTo>
                      <a:cubicBezTo>
                        <a:pt x="114594" y="126762"/>
                        <a:pt x="126764" y="126234"/>
                        <a:pt x="101893" y="131790"/>
                      </a:cubicBezTo>
                      <a:cubicBezTo>
                        <a:pt x="77022" y="137346"/>
                        <a:pt x="-5528" y="190527"/>
                        <a:pt x="293" y="17624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D863A858-ABB4-4FD5-868D-D137C3BBCF46}"/>
                    </a:ext>
                  </a:extLst>
                </p:cNvPr>
                <p:cNvSpPr/>
                <p:nvPr/>
              </p:nvSpPr>
              <p:spPr>
                <a:xfrm>
                  <a:off x="5871707" y="3901360"/>
                  <a:ext cx="584923" cy="281745"/>
                </a:xfrm>
                <a:custGeom>
                  <a:avLst/>
                  <a:gdLst>
                    <a:gd name="connsiteX0" fmla="*/ 2043 w 584923"/>
                    <a:gd name="connsiteY0" fmla="*/ 27703 h 281745"/>
                    <a:gd name="connsiteX1" fmla="*/ 52843 w 584923"/>
                    <a:gd name="connsiteY1" fmla="*/ 32465 h 281745"/>
                    <a:gd name="connsiteX2" fmla="*/ 341768 w 584923"/>
                    <a:gd name="connsiteY2" fmla="*/ 27703 h 281745"/>
                    <a:gd name="connsiteX3" fmla="*/ 332243 w 584923"/>
                    <a:gd name="connsiteY3" fmla="*/ 30878 h 281745"/>
                    <a:gd name="connsiteX4" fmla="*/ 584656 w 584923"/>
                    <a:gd name="connsiteY4" fmla="*/ 715 h 281745"/>
                    <a:gd name="connsiteX5" fmla="*/ 278268 w 584923"/>
                    <a:gd name="connsiteY5" fmla="*/ 65803 h 281745"/>
                    <a:gd name="connsiteX6" fmla="*/ 124281 w 584923"/>
                    <a:gd name="connsiteY6" fmla="*/ 65803 h 281745"/>
                    <a:gd name="connsiteX7" fmla="*/ 564018 w 584923"/>
                    <a:gd name="connsiteY7" fmla="*/ 41990 h 281745"/>
                    <a:gd name="connsiteX8" fmla="*/ 321131 w 584923"/>
                    <a:gd name="connsiteY8" fmla="*/ 91203 h 281745"/>
                    <a:gd name="connsiteX9" fmla="*/ 136981 w 584923"/>
                    <a:gd name="connsiteY9" fmla="*/ 138828 h 281745"/>
                    <a:gd name="connsiteX10" fmla="*/ 414793 w 584923"/>
                    <a:gd name="connsiteY10" fmla="*/ 89615 h 281745"/>
                    <a:gd name="connsiteX11" fmla="*/ 254456 w 584923"/>
                    <a:gd name="connsiteY11" fmla="*/ 151528 h 281745"/>
                    <a:gd name="connsiteX12" fmla="*/ 175081 w 584923"/>
                    <a:gd name="connsiteY12" fmla="*/ 281703 h 281745"/>
                    <a:gd name="connsiteX13" fmla="*/ 186193 w 584923"/>
                    <a:gd name="connsiteY13" fmla="*/ 165815 h 281745"/>
                    <a:gd name="connsiteX14" fmla="*/ 102056 w 584923"/>
                    <a:gd name="connsiteY14" fmla="*/ 164228 h 281745"/>
                    <a:gd name="connsiteX15" fmla="*/ 119518 w 584923"/>
                    <a:gd name="connsiteY15" fmla="*/ 115015 h 281745"/>
                    <a:gd name="connsiteX16" fmla="*/ 65543 w 584923"/>
                    <a:gd name="connsiteY16" fmla="*/ 73740 h 281745"/>
                    <a:gd name="connsiteX17" fmla="*/ 176668 w 584923"/>
                    <a:gd name="connsiteY17" fmla="*/ 78503 h 281745"/>
                    <a:gd name="connsiteX18" fmla="*/ 81418 w 584923"/>
                    <a:gd name="connsiteY18" fmla="*/ 75328 h 281745"/>
                    <a:gd name="connsiteX19" fmla="*/ 2043 w 584923"/>
                    <a:gd name="connsiteY19" fmla="*/ 27703 h 28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4923" h="281745">
                      <a:moveTo>
                        <a:pt x="2043" y="27703"/>
                      </a:moveTo>
                      <a:cubicBezTo>
                        <a:pt x="-2719" y="20559"/>
                        <a:pt x="-3778" y="32465"/>
                        <a:pt x="52843" y="32465"/>
                      </a:cubicBezTo>
                      <a:cubicBezTo>
                        <a:pt x="109464" y="32465"/>
                        <a:pt x="295201" y="27968"/>
                        <a:pt x="341768" y="27703"/>
                      </a:cubicBezTo>
                      <a:cubicBezTo>
                        <a:pt x="388335" y="27438"/>
                        <a:pt x="332243" y="30878"/>
                        <a:pt x="332243" y="30878"/>
                      </a:cubicBezTo>
                      <a:cubicBezTo>
                        <a:pt x="372724" y="26380"/>
                        <a:pt x="593652" y="-5106"/>
                        <a:pt x="584656" y="715"/>
                      </a:cubicBezTo>
                      <a:cubicBezTo>
                        <a:pt x="575660" y="6536"/>
                        <a:pt x="354997" y="54955"/>
                        <a:pt x="278268" y="65803"/>
                      </a:cubicBezTo>
                      <a:cubicBezTo>
                        <a:pt x="201539" y="76651"/>
                        <a:pt x="76656" y="69772"/>
                        <a:pt x="124281" y="65803"/>
                      </a:cubicBezTo>
                      <a:cubicBezTo>
                        <a:pt x="171906" y="61834"/>
                        <a:pt x="531210" y="37757"/>
                        <a:pt x="564018" y="41990"/>
                      </a:cubicBezTo>
                      <a:cubicBezTo>
                        <a:pt x="596826" y="46223"/>
                        <a:pt x="392304" y="75063"/>
                        <a:pt x="321131" y="91203"/>
                      </a:cubicBezTo>
                      <a:cubicBezTo>
                        <a:pt x="249958" y="107343"/>
                        <a:pt x="121371" y="139093"/>
                        <a:pt x="136981" y="138828"/>
                      </a:cubicBezTo>
                      <a:cubicBezTo>
                        <a:pt x="152591" y="138563"/>
                        <a:pt x="395214" y="87498"/>
                        <a:pt x="414793" y="89615"/>
                      </a:cubicBezTo>
                      <a:cubicBezTo>
                        <a:pt x="434372" y="91732"/>
                        <a:pt x="294408" y="119513"/>
                        <a:pt x="254456" y="151528"/>
                      </a:cubicBezTo>
                      <a:cubicBezTo>
                        <a:pt x="214504" y="183543"/>
                        <a:pt x="186458" y="279322"/>
                        <a:pt x="175081" y="281703"/>
                      </a:cubicBezTo>
                      <a:cubicBezTo>
                        <a:pt x="163704" y="284084"/>
                        <a:pt x="198364" y="185394"/>
                        <a:pt x="186193" y="165815"/>
                      </a:cubicBezTo>
                      <a:cubicBezTo>
                        <a:pt x="174022" y="146236"/>
                        <a:pt x="113168" y="172695"/>
                        <a:pt x="102056" y="164228"/>
                      </a:cubicBezTo>
                      <a:cubicBezTo>
                        <a:pt x="90944" y="155761"/>
                        <a:pt x="125604" y="130096"/>
                        <a:pt x="119518" y="115015"/>
                      </a:cubicBezTo>
                      <a:cubicBezTo>
                        <a:pt x="113433" y="99934"/>
                        <a:pt x="56018" y="79825"/>
                        <a:pt x="65543" y="73740"/>
                      </a:cubicBezTo>
                      <a:cubicBezTo>
                        <a:pt x="75068" y="67655"/>
                        <a:pt x="174022" y="78238"/>
                        <a:pt x="176668" y="78503"/>
                      </a:cubicBezTo>
                      <a:cubicBezTo>
                        <a:pt x="179314" y="78768"/>
                        <a:pt x="111051" y="81413"/>
                        <a:pt x="81418" y="75328"/>
                      </a:cubicBezTo>
                      <a:cubicBezTo>
                        <a:pt x="51785" y="69243"/>
                        <a:pt x="6805" y="34847"/>
                        <a:pt x="2043" y="27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AE2D0849-6BB1-4C5C-B0FB-08A4CF3F73D5}"/>
                    </a:ext>
                  </a:extLst>
                </p:cNvPr>
                <p:cNvSpPr/>
                <p:nvPr/>
              </p:nvSpPr>
              <p:spPr>
                <a:xfrm>
                  <a:off x="6124488" y="3866186"/>
                  <a:ext cx="431850" cy="329695"/>
                </a:xfrm>
                <a:custGeom>
                  <a:avLst/>
                  <a:gdLst>
                    <a:gd name="connsiteX0" fmla="*/ 236625 w 431850"/>
                    <a:gd name="connsiteY0" fmla="*/ 964 h 329695"/>
                    <a:gd name="connsiteX1" fmla="*/ 420775 w 431850"/>
                    <a:gd name="connsiteY1" fmla="*/ 48589 h 329695"/>
                    <a:gd name="connsiteX2" fmla="*/ 406487 w 431850"/>
                    <a:gd name="connsiteY2" fmla="*/ 207339 h 329695"/>
                    <a:gd name="connsiteX3" fmla="*/ 368387 w 431850"/>
                    <a:gd name="connsiteY3" fmla="*/ 243852 h 329695"/>
                    <a:gd name="connsiteX4" fmla="*/ 246150 w 431850"/>
                    <a:gd name="connsiteY4" fmla="*/ 261314 h 329695"/>
                    <a:gd name="connsiteX5" fmla="*/ 147725 w 431850"/>
                    <a:gd name="connsiteY5" fmla="*/ 318464 h 329695"/>
                    <a:gd name="connsiteX6" fmla="*/ 146137 w 431850"/>
                    <a:gd name="connsiteY6" fmla="*/ 326402 h 329695"/>
                    <a:gd name="connsiteX7" fmla="*/ 338225 w 431850"/>
                    <a:gd name="connsiteY7" fmla="*/ 278777 h 329695"/>
                    <a:gd name="connsiteX8" fmla="*/ 360450 w 431850"/>
                    <a:gd name="connsiteY8" fmla="*/ 234327 h 329695"/>
                    <a:gd name="connsiteX9" fmla="*/ 379500 w 431850"/>
                    <a:gd name="connsiteY9" fmla="*/ 148602 h 329695"/>
                    <a:gd name="connsiteX10" fmla="*/ 389025 w 431850"/>
                    <a:gd name="connsiteY10" fmla="*/ 161302 h 329695"/>
                    <a:gd name="connsiteX11" fmla="*/ 358862 w 431850"/>
                    <a:gd name="connsiteY11" fmla="*/ 83514 h 329695"/>
                    <a:gd name="connsiteX12" fmla="*/ 260437 w 431850"/>
                    <a:gd name="connsiteY12" fmla="*/ 59702 h 329695"/>
                    <a:gd name="connsiteX13" fmla="*/ 87 w 431850"/>
                    <a:gd name="connsiteY13" fmla="*/ 81927 h 329695"/>
                    <a:gd name="connsiteX14" fmla="*/ 236625 w 431850"/>
                    <a:gd name="connsiteY14" fmla="*/ 964 h 32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1850" h="329695">
                      <a:moveTo>
                        <a:pt x="236625" y="964"/>
                      </a:moveTo>
                      <a:cubicBezTo>
                        <a:pt x="306740" y="-4592"/>
                        <a:pt x="392465" y="14193"/>
                        <a:pt x="420775" y="48589"/>
                      </a:cubicBezTo>
                      <a:cubicBezTo>
                        <a:pt x="449085" y="82985"/>
                        <a:pt x="415218" y="174795"/>
                        <a:pt x="406487" y="207339"/>
                      </a:cubicBezTo>
                      <a:cubicBezTo>
                        <a:pt x="397756" y="239883"/>
                        <a:pt x="395110" y="234856"/>
                        <a:pt x="368387" y="243852"/>
                      </a:cubicBezTo>
                      <a:cubicBezTo>
                        <a:pt x="341664" y="252848"/>
                        <a:pt x="282927" y="248879"/>
                        <a:pt x="246150" y="261314"/>
                      </a:cubicBezTo>
                      <a:cubicBezTo>
                        <a:pt x="209373" y="273749"/>
                        <a:pt x="164394" y="307616"/>
                        <a:pt x="147725" y="318464"/>
                      </a:cubicBezTo>
                      <a:cubicBezTo>
                        <a:pt x="131056" y="329312"/>
                        <a:pt x="114387" y="333017"/>
                        <a:pt x="146137" y="326402"/>
                      </a:cubicBezTo>
                      <a:cubicBezTo>
                        <a:pt x="177887" y="319788"/>
                        <a:pt x="302506" y="294123"/>
                        <a:pt x="338225" y="278777"/>
                      </a:cubicBezTo>
                      <a:cubicBezTo>
                        <a:pt x="373944" y="263431"/>
                        <a:pt x="353571" y="256023"/>
                        <a:pt x="360450" y="234327"/>
                      </a:cubicBezTo>
                      <a:cubicBezTo>
                        <a:pt x="367329" y="212631"/>
                        <a:pt x="374738" y="160773"/>
                        <a:pt x="379500" y="148602"/>
                      </a:cubicBezTo>
                      <a:cubicBezTo>
                        <a:pt x="384262" y="136431"/>
                        <a:pt x="392465" y="172150"/>
                        <a:pt x="389025" y="161302"/>
                      </a:cubicBezTo>
                      <a:cubicBezTo>
                        <a:pt x="385585" y="150454"/>
                        <a:pt x="380293" y="100447"/>
                        <a:pt x="358862" y="83514"/>
                      </a:cubicBezTo>
                      <a:cubicBezTo>
                        <a:pt x="337431" y="66581"/>
                        <a:pt x="320233" y="59966"/>
                        <a:pt x="260437" y="59702"/>
                      </a:cubicBezTo>
                      <a:cubicBezTo>
                        <a:pt x="200641" y="59438"/>
                        <a:pt x="4585" y="86954"/>
                        <a:pt x="87" y="81927"/>
                      </a:cubicBezTo>
                      <a:cubicBezTo>
                        <a:pt x="-4411" y="76900"/>
                        <a:pt x="166510" y="6520"/>
                        <a:pt x="236625" y="9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BF14087B-9EDC-4817-8F58-495C072667ED}"/>
                    </a:ext>
                  </a:extLst>
                </p:cNvPr>
                <p:cNvSpPr/>
                <p:nvPr/>
              </p:nvSpPr>
              <p:spPr>
                <a:xfrm>
                  <a:off x="6495918" y="4025896"/>
                  <a:ext cx="413054" cy="147667"/>
                </a:xfrm>
                <a:custGeom>
                  <a:avLst/>
                  <a:gdLst>
                    <a:gd name="connsiteX0" fmla="*/ 132 w 413054"/>
                    <a:gd name="connsiteY0" fmla="*/ 147642 h 147667"/>
                    <a:gd name="connsiteX1" fmla="*/ 150945 w 413054"/>
                    <a:gd name="connsiteY1" fmla="*/ 88904 h 147667"/>
                    <a:gd name="connsiteX2" fmla="*/ 201745 w 413054"/>
                    <a:gd name="connsiteY2" fmla="*/ 85729 h 147667"/>
                    <a:gd name="connsiteX3" fmla="*/ 276357 w 413054"/>
                    <a:gd name="connsiteY3" fmla="*/ 60329 h 147667"/>
                    <a:gd name="connsiteX4" fmla="*/ 412882 w 413054"/>
                    <a:gd name="connsiteY4" fmla="*/ 4 h 147667"/>
                    <a:gd name="connsiteX5" fmla="*/ 246195 w 413054"/>
                    <a:gd name="connsiteY5" fmla="*/ 63504 h 147667"/>
                    <a:gd name="connsiteX6" fmla="*/ 177932 w 413054"/>
                    <a:gd name="connsiteY6" fmla="*/ 74617 h 147667"/>
                    <a:gd name="connsiteX7" fmla="*/ 228732 w 413054"/>
                    <a:gd name="connsiteY7" fmla="*/ 66679 h 147667"/>
                    <a:gd name="connsiteX8" fmla="*/ 217620 w 413054"/>
                    <a:gd name="connsiteY8" fmla="*/ 63504 h 147667"/>
                    <a:gd name="connsiteX9" fmla="*/ 50932 w 413054"/>
                    <a:gd name="connsiteY9" fmla="*/ 39692 h 147667"/>
                    <a:gd name="connsiteX10" fmla="*/ 192220 w 413054"/>
                    <a:gd name="connsiteY10" fmla="*/ 66679 h 147667"/>
                    <a:gd name="connsiteX11" fmla="*/ 125545 w 413054"/>
                    <a:gd name="connsiteY11" fmla="*/ 80967 h 147667"/>
                    <a:gd name="connsiteX12" fmla="*/ 132 w 413054"/>
                    <a:gd name="connsiteY12" fmla="*/ 147642 h 14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054" h="147667">
                      <a:moveTo>
                        <a:pt x="132" y="147642"/>
                      </a:moveTo>
                      <a:cubicBezTo>
                        <a:pt x="4365" y="148965"/>
                        <a:pt x="117343" y="99223"/>
                        <a:pt x="150945" y="88904"/>
                      </a:cubicBezTo>
                      <a:cubicBezTo>
                        <a:pt x="184547" y="78585"/>
                        <a:pt x="180843" y="90491"/>
                        <a:pt x="201745" y="85729"/>
                      </a:cubicBezTo>
                      <a:cubicBezTo>
                        <a:pt x="222647" y="80967"/>
                        <a:pt x="241168" y="74616"/>
                        <a:pt x="276357" y="60329"/>
                      </a:cubicBezTo>
                      <a:cubicBezTo>
                        <a:pt x="311546" y="46042"/>
                        <a:pt x="417909" y="-525"/>
                        <a:pt x="412882" y="4"/>
                      </a:cubicBezTo>
                      <a:cubicBezTo>
                        <a:pt x="407855" y="533"/>
                        <a:pt x="285353" y="51069"/>
                        <a:pt x="246195" y="63504"/>
                      </a:cubicBezTo>
                      <a:cubicBezTo>
                        <a:pt x="207037" y="75939"/>
                        <a:pt x="180843" y="74088"/>
                        <a:pt x="177932" y="74617"/>
                      </a:cubicBezTo>
                      <a:cubicBezTo>
                        <a:pt x="175022" y="75146"/>
                        <a:pt x="222117" y="68531"/>
                        <a:pt x="228732" y="66679"/>
                      </a:cubicBezTo>
                      <a:lnTo>
                        <a:pt x="217620" y="63504"/>
                      </a:lnTo>
                      <a:lnTo>
                        <a:pt x="50932" y="39692"/>
                      </a:lnTo>
                      <a:cubicBezTo>
                        <a:pt x="46699" y="40221"/>
                        <a:pt x="179785" y="59800"/>
                        <a:pt x="192220" y="66679"/>
                      </a:cubicBezTo>
                      <a:cubicBezTo>
                        <a:pt x="204655" y="73558"/>
                        <a:pt x="156766" y="68532"/>
                        <a:pt x="125545" y="80967"/>
                      </a:cubicBezTo>
                      <a:cubicBezTo>
                        <a:pt x="94324" y="93402"/>
                        <a:pt x="-4101" y="146319"/>
                        <a:pt x="132" y="1476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1ED28020-A92B-4F9B-8E65-D6CAB5F4F021}"/>
                    </a:ext>
                  </a:extLst>
                </p:cNvPr>
                <p:cNvSpPr/>
                <p:nvPr/>
              </p:nvSpPr>
              <p:spPr>
                <a:xfrm>
                  <a:off x="6574972" y="4048125"/>
                  <a:ext cx="519855" cy="134595"/>
                </a:xfrm>
                <a:custGeom>
                  <a:avLst/>
                  <a:gdLst>
                    <a:gd name="connsiteX0" fmla="*/ 400503 w 519855"/>
                    <a:gd name="connsiteY0" fmla="*/ 0 h 134595"/>
                    <a:gd name="connsiteX1" fmla="*/ 221116 w 519855"/>
                    <a:gd name="connsiteY1" fmla="*/ 63500 h 134595"/>
                    <a:gd name="connsiteX2" fmla="*/ 89353 w 519855"/>
                    <a:gd name="connsiteY2" fmla="*/ 98425 h 134595"/>
                    <a:gd name="connsiteX3" fmla="*/ 73478 w 519855"/>
                    <a:gd name="connsiteY3" fmla="*/ 106363 h 134595"/>
                    <a:gd name="connsiteX4" fmla="*/ 251278 w 519855"/>
                    <a:gd name="connsiteY4" fmla="*/ 84138 h 134595"/>
                    <a:gd name="connsiteX5" fmla="*/ 468766 w 519855"/>
                    <a:gd name="connsiteY5" fmla="*/ 60325 h 134595"/>
                    <a:gd name="connsiteX6" fmla="*/ 516391 w 519855"/>
                    <a:gd name="connsiteY6" fmla="*/ 60325 h 134595"/>
                    <a:gd name="connsiteX7" fmla="*/ 403678 w 519855"/>
                    <a:gd name="connsiteY7" fmla="*/ 79375 h 134595"/>
                    <a:gd name="connsiteX8" fmla="*/ 275091 w 519855"/>
                    <a:gd name="connsiteY8" fmla="*/ 112713 h 134595"/>
                    <a:gd name="connsiteX9" fmla="*/ 453 w 519855"/>
                    <a:gd name="connsiteY9" fmla="*/ 133350 h 134595"/>
                    <a:gd name="connsiteX10" fmla="*/ 205241 w 519855"/>
                    <a:gd name="connsiteY10" fmla="*/ 76200 h 134595"/>
                    <a:gd name="connsiteX11" fmla="*/ 400503 w 519855"/>
                    <a:gd name="connsiteY11" fmla="*/ 0 h 1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9855" h="134595">
                      <a:moveTo>
                        <a:pt x="400503" y="0"/>
                      </a:moveTo>
                      <a:cubicBezTo>
                        <a:pt x="336738" y="23548"/>
                        <a:pt x="272974" y="47096"/>
                        <a:pt x="221116" y="63500"/>
                      </a:cubicBezTo>
                      <a:cubicBezTo>
                        <a:pt x="169258" y="79904"/>
                        <a:pt x="113959" y="91281"/>
                        <a:pt x="89353" y="98425"/>
                      </a:cubicBezTo>
                      <a:cubicBezTo>
                        <a:pt x="64747" y="105569"/>
                        <a:pt x="46490" y="108744"/>
                        <a:pt x="73478" y="106363"/>
                      </a:cubicBezTo>
                      <a:cubicBezTo>
                        <a:pt x="100466" y="103982"/>
                        <a:pt x="251278" y="84138"/>
                        <a:pt x="251278" y="84138"/>
                      </a:cubicBezTo>
                      <a:lnTo>
                        <a:pt x="468766" y="60325"/>
                      </a:lnTo>
                      <a:cubicBezTo>
                        <a:pt x="512951" y="56356"/>
                        <a:pt x="527239" y="57150"/>
                        <a:pt x="516391" y="60325"/>
                      </a:cubicBezTo>
                      <a:cubicBezTo>
                        <a:pt x="505543" y="63500"/>
                        <a:pt x="443895" y="70644"/>
                        <a:pt x="403678" y="79375"/>
                      </a:cubicBezTo>
                      <a:cubicBezTo>
                        <a:pt x="363461" y="88106"/>
                        <a:pt x="342295" y="103717"/>
                        <a:pt x="275091" y="112713"/>
                      </a:cubicBezTo>
                      <a:cubicBezTo>
                        <a:pt x="207887" y="121709"/>
                        <a:pt x="12095" y="139435"/>
                        <a:pt x="453" y="133350"/>
                      </a:cubicBezTo>
                      <a:cubicBezTo>
                        <a:pt x="-11189" y="127265"/>
                        <a:pt x="205241" y="76200"/>
                        <a:pt x="205241" y="76200"/>
                      </a:cubicBezTo>
                      <a:lnTo>
                        <a:pt x="40050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0D537E07-4893-42BB-867F-42E6B51AEA38}"/>
                    </a:ext>
                  </a:extLst>
                </p:cNvPr>
                <p:cNvSpPr/>
                <p:nvPr/>
              </p:nvSpPr>
              <p:spPr>
                <a:xfrm>
                  <a:off x="6181925" y="3886136"/>
                  <a:ext cx="365178" cy="296794"/>
                </a:xfrm>
                <a:custGeom>
                  <a:avLst/>
                  <a:gdLst>
                    <a:gd name="connsiteX0" fmla="*/ 188713 w 365178"/>
                    <a:gd name="connsiteY0" fmla="*/ 3239 h 296794"/>
                    <a:gd name="connsiteX1" fmla="*/ 301425 w 365178"/>
                    <a:gd name="connsiteY1" fmla="*/ 109602 h 296794"/>
                    <a:gd name="connsiteX2" fmla="*/ 272850 w 365178"/>
                    <a:gd name="connsiteY2" fmla="*/ 181039 h 296794"/>
                    <a:gd name="connsiteX3" fmla="*/ 177600 w 365178"/>
                    <a:gd name="connsiteY3" fmla="*/ 246127 h 296794"/>
                    <a:gd name="connsiteX4" fmla="*/ 9325 w 365178"/>
                    <a:gd name="connsiteY4" fmla="*/ 293752 h 296794"/>
                    <a:gd name="connsiteX5" fmla="*/ 20438 w 365178"/>
                    <a:gd name="connsiteY5" fmla="*/ 292164 h 296794"/>
                    <a:gd name="connsiteX6" fmla="*/ 271263 w 365178"/>
                    <a:gd name="connsiteY6" fmla="*/ 257239 h 296794"/>
                    <a:gd name="connsiteX7" fmla="*/ 358575 w 365178"/>
                    <a:gd name="connsiteY7" fmla="*/ 179452 h 296794"/>
                    <a:gd name="connsiteX8" fmla="*/ 350638 w 365178"/>
                    <a:gd name="connsiteY8" fmla="*/ 65152 h 296794"/>
                    <a:gd name="connsiteX9" fmla="*/ 283963 w 365178"/>
                    <a:gd name="connsiteY9" fmla="*/ 30227 h 296794"/>
                    <a:gd name="connsiteX10" fmla="*/ 188713 w 365178"/>
                    <a:gd name="connsiteY10" fmla="*/ 3239 h 29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178" h="296794">
                      <a:moveTo>
                        <a:pt x="188713" y="3239"/>
                      </a:moveTo>
                      <a:cubicBezTo>
                        <a:pt x="191623" y="16468"/>
                        <a:pt x="287402" y="79969"/>
                        <a:pt x="301425" y="109602"/>
                      </a:cubicBezTo>
                      <a:cubicBezTo>
                        <a:pt x="315448" y="139235"/>
                        <a:pt x="293487" y="158285"/>
                        <a:pt x="272850" y="181039"/>
                      </a:cubicBezTo>
                      <a:cubicBezTo>
                        <a:pt x="252213" y="203793"/>
                        <a:pt x="221521" y="227341"/>
                        <a:pt x="177600" y="246127"/>
                      </a:cubicBezTo>
                      <a:cubicBezTo>
                        <a:pt x="133679" y="264913"/>
                        <a:pt x="35519" y="286079"/>
                        <a:pt x="9325" y="293752"/>
                      </a:cubicBezTo>
                      <a:cubicBezTo>
                        <a:pt x="-16869" y="301425"/>
                        <a:pt x="20438" y="292164"/>
                        <a:pt x="20438" y="292164"/>
                      </a:cubicBezTo>
                      <a:cubicBezTo>
                        <a:pt x="64094" y="286079"/>
                        <a:pt x="214907" y="276024"/>
                        <a:pt x="271263" y="257239"/>
                      </a:cubicBezTo>
                      <a:cubicBezTo>
                        <a:pt x="327619" y="238454"/>
                        <a:pt x="345346" y="211467"/>
                        <a:pt x="358575" y="179452"/>
                      </a:cubicBezTo>
                      <a:cubicBezTo>
                        <a:pt x="371804" y="147437"/>
                        <a:pt x="363073" y="90023"/>
                        <a:pt x="350638" y="65152"/>
                      </a:cubicBezTo>
                      <a:cubicBezTo>
                        <a:pt x="338203" y="40281"/>
                        <a:pt x="309892" y="39487"/>
                        <a:pt x="283963" y="30227"/>
                      </a:cubicBezTo>
                      <a:cubicBezTo>
                        <a:pt x="258034" y="20967"/>
                        <a:pt x="185803" y="-9990"/>
                        <a:pt x="188713" y="323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AF7128AF-0A28-4518-A02A-2EB91025BE2C}"/>
                    </a:ext>
                  </a:extLst>
                </p:cNvPr>
                <p:cNvSpPr/>
                <p:nvPr/>
              </p:nvSpPr>
              <p:spPr>
                <a:xfrm>
                  <a:off x="5271711" y="4132236"/>
                  <a:ext cx="213681" cy="90388"/>
                </a:xfrm>
                <a:custGeom>
                  <a:avLst/>
                  <a:gdLst>
                    <a:gd name="connsiteX0" fmla="*/ 377 w 213681"/>
                    <a:gd name="connsiteY0" fmla="*/ 57177 h 90388"/>
                    <a:gd name="connsiteX1" fmla="*/ 140077 w 213681"/>
                    <a:gd name="connsiteY1" fmla="*/ 25427 h 90388"/>
                    <a:gd name="connsiteX2" fmla="*/ 213102 w 213681"/>
                    <a:gd name="connsiteY2" fmla="*/ 27 h 90388"/>
                    <a:gd name="connsiteX3" fmla="*/ 173414 w 213681"/>
                    <a:gd name="connsiteY3" fmla="*/ 30189 h 90388"/>
                    <a:gd name="connsiteX4" fmla="*/ 157539 w 213681"/>
                    <a:gd name="connsiteY4" fmla="*/ 85752 h 90388"/>
                    <a:gd name="connsiteX5" fmla="*/ 100389 w 213681"/>
                    <a:gd name="connsiteY5" fmla="*/ 84164 h 90388"/>
                    <a:gd name="connsiteX6" fmla="*/ 377 w 213681"/>
                    <a:gd name="connsiteY6" fmla="*/ 57177 h 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3681" h="90388">
                      <a:moveTo>
                        <a:pt x="377" y="57177"/>
                      </a:moveTo>
                      <a:cubicBezTo>
                        <a:pt x="6992" y="47387"/>
                        <a:pt x="104623" y="34952"/>
                        <a:pt x="140077" y="25427"/>
                      </a:cubicBezTo>
                      <a:cubicBezTo>
                        <a:pt x="175531" y="15902"/>
                        <a:pt x="207546" y="-767"/>
                        <a:pt x="213102" y="27"/>
                      </a:cubicBezTo>
                      <a:cubicBezTo>
                        <a:pt x="218658" y="821"/>
                        <a:pt x="182674" y="15902"/>
                        <a:pt x="173414" y="30189"/>
                      </a:cubicBezTo>
                      <a:cubicBezTo>
                        <a:pt x="164154" y="44476"/>
                        <a:pt x="169710" y="76756"/>
                        <a:pt x="157539" y="85752"/>
                      </a:cubicBezTo>
                      <a:cubicBezTo>
                        <a:pt x="145368" y="94748"/>
                        <a:pt x="124731" y="88662"/>
                        <a:pt x="100389" y="84164"/>
                      </a:cubicBezTo>
                      <a:cubicBezTo>
                        <a:pt x="76047" y="79666"/>
                        <a:pt x="-6238" y="66967"/>
                        <a:pt x="377" y="57177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4A16A108-B2C6-430F-8763-FFFB46F33162}"/>
                    </a:ext>
                  </a:extLst>
                </p:cNvPr>
                <p:cNvSpPr/>
                <p:nvPr/>
              </p:nvSpPr>
              <p:spPr>
                <a:xfrm>
                  <a:off x="5333667" y="4197138"/>
                  <a:ext cx="141048" cy="135150"/>
                </a:xfrm>
                <a:custGeom>
                  <a:avLst/>
                  <a:gdLst>
                    <a:gd name="connsiteX0" fmla="*/ 82883 w 141048"/>
                    <a:gd name="connsiteY0" fmla="*/ 212 h 135150"/>
                    <a:gd name="connsiteX1" fmla="*/ 136858 w 141048"/>
                    <a:gd name="connsiteY1" fmla="*/ 101812 h 135150"/>
                    <a:gd name="connsiteX2" fmla="*/ 133683 w 141048"/>
                    <a:gd name="connsiteY2" fmla="*/ 119275 h 135150"/>
                    <a:gd name="connsiteX3" fmla="*/ 103521 w 141048"/>
                    <a:gd name="connsiteY3" fmla="*/ 135150 h 135150"/>
                    <a:gd name="connsiteX4" fmla="*/ 13033 w 141048"/>
                    <a:gd name="connsiteY4" fmla="*/ 128800 h 135150"/>
                    <a:gd name="connsiteX5" fmla="*/ 3508 w 141048"/>
                    <a:gd name="connsiteY5" fmla="*/ 127212 h 135150"/>
                    <a:gd name="connsiteX6" fmla="*/ 41608 w 141048"/>
                    <a:gd name="connsiteY6" fmla="*/ 103400 h 135150"/>
                    <a:gd name="connsiteX7" fmla="*/ 59071 w 141048"/>
                    <a:gd name="connsiteY7" fmla="*/ 74825 h 135150"/>
                    <a:gd name="connsiteX8" fmla="*/ 82883 w 141048"/>
                    <a:gd name="connsiteY8" fmla="*/ 212 h 13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48" h="135150">
                      <a:moveTo>
                        <a:pt x="82883" y="212"/>
                      </a:moveTo>
                      <a:cubicBezTo>
                        <a:pt x="95847" y="4710"/>
                        <a:pt x="128391" y="81968"/>
                        <a:pt x="136858" y="101812"/>
                      </a:cubicBezTo>
                      <a:cubicBezTo>
                        <a:pt x="145325" y="121656"/>
                        <a:pt x="139239" y="113719"/>
                        <a:pt x="133683" y="119275"/>
                      </a:cubicBezTo>
                      <a:cubicBezTo>
                        <a:pt x="128127" y="124831"/>
                        <a:pt x="123629" y="133563"/>
                        <a:pt x="103521" y="135150"/>
                      </a:cubicBezTo>
                      <a:lnTo>
                        <a:pt x="13033" y="128800"/>
                      </a:lnTo>
                      <a:cubicBezTo>
                        <a:pt x="-3636" y="127477"/>
                        <a:pt x="-1254" y="131445"/>
                        <a:pt x="3508" y="127212"/>
                      </a:cubicBezTo>
                      <a:cubicBezTo>
                        <a:pt x="8270" y="122979"/>
                        <a:pt x="32348" y="112131"/>
                        <a:pt x="41608" y="103400"/>
                      </a:cubicBezTo>
                      <a:cubicBezTo>
                        <a:pt x="50868" y="94669"/>
                        <a:pt x="49281" y="85673"/>
                        <a:pt x="59071" y="74825"/>
                      </a:cubicBezTo>
                      <a:cubicBezTo>
                        <a:pt x="68861" y="63977"/>
                        <a:pt x="69919" y="-4286"/>
                        <a:pt x="82883" y="212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A1D24C4B-69DA-471F-A794-941E1E35ABDD}"/>
                    </a:ext>
                  </a:extLst>
                </p:cNvPr>
                <p:cNvSpPr/>
                <p:nvPr/>
              </p:nvSpPr>
              <p:spPr>
                <a:xfrm>
                  <a:off x="5669357" y="4354145"/>
                  <a:ext cx="60047" cy="167554"/>
                </a:xfrm>
                <a:custGeom>
                  <a:avLst/>
                  <a:gdLst>
                    <a:gd name="connsiteX0" fmla="*/ 20243 w 60047"/>
                    <a:gd name="connsiteY0" fmla="*/ 368 h 167554"/>
                    <a:gd name="connsiteX1" fmla="*/ 59931 w 60047"/>
                    <a:gd name="connsiteY1" fmla="*/ 140068 h 167554"/>
                    <a:gd name="connsiteX2" fmla="*/ 31356 w 60047"/>
                    <a:gd name="connsiteY2" fmla="*/ 163880 h 167554"/>
                    <a:gd name="connsiteX3" fmla="*/ 1193 w 60047"/>
                    <a:gd name="connsiteY3" fmla="*/ 160705 h 167554"/>
                    <a:gd name="connsiteX4" fmla="*/ 9131 w 60047"/>
                    <a:gd name="connsiteY4" fmla="*/ 100380 h 167554"/>
                    <a:gd name="connsiteX5" fmla="*/ 20243 w 60047"/>
                    <a:gd name="connsiteY5" fmla="*/ 368 h 16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047" h="167554">
                      <a:moveTo>
                        <a:pt x="20243" y="368"/>
                      </a:moveTo>
                      <a:cubicBezTo>
                        <a:pt x="28710" y="6983"/>
                        <a:pt x="58079" y="112816"/>
                        <a:pt x="59931" y="140068"/>
                      </a:cubicBezTo>
                      <a:cubicBezTo>
                        <a:pt x="61783" y="167320"/>
                        <a:pt x="41146" y="160441"/>
                        <a:pt x="31356" y="163880"/>
                      </a:cubicBezTo>
                      <a:cubicBezTo>
                        <a:pt x="21566" y="167319"/>
                        <a:pt x="4897" y="171288"/>
                        <a:pt x="1193" y="160705"/>
                      </a:cubicBezTo>
                      <a:cubicBezTo>
                        <a:pt x="-2511" y="150122"/>
                        <a:pt x="3045" y="122605"/>
                        <a:pt x="9131" y="100380"/>
                      </a:cubicBezTo>
                      <a:cubicBezTo>
                        <a:pt x="15216" y="78155"/>
                        <a:pt x="11776" y="-6247"/>
                        <a:pt x="20243" y="368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3CB2DB9B-F4DE-4D70-B857-FCFC8D4AAC1E}"/>
                    </a:ext>
                  </a:extLst>
                </p:cNvPr>
                <p:cNvSpPr/>
                <p:nvPr/>
              </p:nvSpPr>
              <p:spPr>
                <a:xfrm>
                  <a:off x="5803429" y="4351155"/>
                  <a:ext cx="54599" cy="146475"/>
                </a:xfrm>
                <a:custGeom>
                  <a:avLst/>
                  <a:gdLst>
                    <a:gd name="connsiteX0" fmla="*/ 8409 w 54599"/>
                    <a:gd name="connsiteY0" fmla="*/ 183 h 146475"/>
                    <a:gd name="connsiteX1" fmla="*/ 54446 w 54599"/>
                    <a:gd name="connsiteY1" fmla="*/ 104958 h 146475"/>
                    <a:gd name="connsiteX2" fmla="*/ 22696 w 54599"/>
                    <a:gd name="connsiteY2" fmla="*/ 127183 h 146475"/>
                    <a:gd name="connsiteX3" fmla="*/ 5234 w 54599"/>
                    <a:gd name="connsiteY3" fmla="*/ 144645 h 146475"/>
                    <a:gd name="connsiteX4" fmla="*/ 471 w 54599"/>
                    <a:gd name="connsiteY4" fmla="*/ 81145 h 146475"/>
                    <a:gd name="connsiteX5" fmla="*/ 8409 w 54599"/>
                    <a:gd name="connsiteY5" fmla="*/ 183 h 146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46475">
                      <a:moveTo>
                        <a:pt x="8409" y="183"/>
                      </a:moveTo>
                      <a:cubicBezTo>
                        <a:pt x="17405" y="4152"/>
                        <a:pt x="52065" y="83791"/>
                        <a:pt x="54446" y="104958"/>
                      </a:cubicBezTo>
                      <a:cubicBezTo>
                        <a:pt x="56827" y="126125"/>
                        <a:pt x="30898" y="120569"/>
                        <a:pt x="22696" y="127183"/>
                      </a:cubicBezTo>
                      <a:cubicBezTo>
                        <a:pt x="14494" y="133798"/>
                        <a:pt x="8938" y="152318"/>
                        <a:pt x="5234" y="144645"/>
                      </a:cubicBezTo>
                      <a:cubicBezTo>
                        <a:pt x="1530" y="136972"/>
                        <a:pt x="1529" y="104693"/>
                        <a:pt x="471" y="81145"/>
                      </a:cubicBezTo>
                      <a:cubicBezTo>
                        <a:pt x="-587" y="57597"/>
                        <a:pt x="-587" y="-3786"/>
                        <a:pt x="8409" y="183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5" name="フリーフォーム: 図形 504">
                  <a:extLst>
                    <a:ext uri="{FF2B5EF4-FFF2-40B4-BE49-F238E27FC236}">
                      <a16:creationId xmlns:a16="http://schemas.microsoft.com/office/drawing/2014/main" id="{79556970-01ED-4CC5-A0DC-867780E2ACD4}"/>
                    </a:ext>
                  </a:extLst>
                </p:cNvPr>
                <p:cNvSpPr/>
                <p:nvPr/>
              </p:nvSpPr>
              <p:spPr>
                <a:xfrm>
                  <a:off x="5007408" y="4100550"/>
                  <a:ext cx="198241" cy="109121"/>
                </a:xfrm>
                <a:custGeom>
                  <a:avLst/>
                  <a:gdLst>
                    <a:gd name="connsiteX0" fmla="*/ 194830 w 198241"/>
                    <a:gd name="connsiteY0" fmla="*/ 104738 h 109121"/>
                    <a:gd name="connsiteX1" fmla="*/ 159905 w 198241"/>
                    <a:gd name="connsiteY1" fmla="*/ 12663 h 109121"/>
                    <a:gd name="connsiteX2" fmla="*/ 129742 w 198241"/>
                    <a:gd name="connsiteY2" fmla="*/ 3138 h 109121"/>
                    <a:gd name="connsiteX3" fmla="*/ 12267 w 198241"/>
                    <a:gd name="connsiteY3" fmla="*/ 34888 h 109121"/>
                    <a:gd name="connsiteX4" fmla="*/ 4330 w 198241"/>
                    <a:gd name="connsiteY4" fmla="*/ 57113 h 109121"/>
                    <a:gd name="connsiteX5" fmla="*/ 18617 w 198241"/>
                    <a:gd name="connsiteY5" fmla="*/ 84100 h 109121"/>
                    <a:gd name="connsiteX6" fmla="*/ 69417 w 198241"/>
                    <a:gd name="connsiteY6" fmla="*/ 93625 h 109121"/>
                    <a:gd name="connsiteX7" fmla="*/ 194830 w 198241"/>
                    <a:gd name="connsiteY7" fmla="*/ 104738 h 10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241" h="109121">
                      <a:moveTo>
                        <a:pt x="194830" y="104738"/>
                      </a:moveTo>
                      <a:cubicBezTo>
                        <a:pt x="209911" y="91244"/>
                        <a:pt x="170753" y="29596"/>
                        <a:pt x="159905" y="12663"/>
                      </a:cubicBezTo>
                      <a:cubicBezTo>
                        <a:pt x="149057" y="-4270"/>
                        <a:pt x="154348" y="-566"/>
                        <a:pt x="129742" y="3138"/>
                      </a:cubicBezTo>
                      <a:cubicBezTo>
                        <a:pt x="105136" y="6842"/>
                        <a:pt x="33169" y="25892"/>
                        <a:pt x="12267" y="34888"/>
                      </a:cubicBezTo>
                      <a:cubicBezTo>
                        <a:pt x="-8635" y="43884"/>
                        <a:pt x="3272" y="48911"/>
                        <a:pt x="4330" y="57113"/>
                      </a:cubicBezTo>
                      <a:cubicBezTo>
                        <a:pt x="5388" y="65315"/>
                        <a:pt x="7769" y="78015"/>
                        <a:pt x="18617" y="84100"/>
                      </a:cubicBezTo>
                      <a:cubicBezTo>
                        <a:pt x="29465" y="90185"/>
                        <a:pt x="38990" y="90715"/>
                        <a:pt x="69417" y="93625"/>
                      </a:cubicBezTo>
                      <a:cubicBezTo>
                        <a:pt x="99844" y="96535"/>
                        <a:pt x="179749" y="118232"/>
                        <a:pt x="194830" y="10473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9" name="フリーフォーム: 図形 508">
                  <a:extLst>
                    <a:ext uri="{FF2B5EF4-FFF2-40B4-BE49-F238E27FC236}">
                      <a16:creationId xmlns:a16="http://schemas.microsoft.com/office/drawing/2014/main" id="{6A8A660D-EBC1-4FD9-877C-A1D2F98A0B88}"/>
                    </a:ext>
                  </a:extLst>
                </p:cNvPr>
                <p:cNvSpPr/>
                <p:nvPr/>
              </p:nvSpPr>
              <p:spPr>
                <a:xfrm>
                  <a:off x="4154488" y="4179888"/>
                  <a:ext cx="1088455" cy="34925"/>
                </a:xfrm>
                <a:custGeom>
                  <a:avLst/>
                  <a:gdLst>
                    <a:gd name="connsiteX0" fmla="*/ 0 w 1088455"/>
                    <a:gd name="connsiteY0" fmla="*/ 25400 h 34925"/>
                    <a:gd name="connsiteX1" fmla="*/ 58737 w 1088455"/>
                    <a:gd name="connsiteY1" fmla="*/ 25400 h 34925"/>
                    <a:gd name="connsiteX2" fmla="*/ 481012 w 1088455"/>
                    <a:gd name="connsiteY2" fmla="*/ 23812 h 34925"/>
                    <a:gd name="connsiteX3" fmla="*/ 469900 w 1088455"/>
                    <a:gd name="connsiteY3" fmla="*/ 23812 h 34925"/>
                    <a:gd name="connsiteX4" fmla="*/ 685800 w 1088455"/>
                    <a:gd name="connsiteY4" fmla="*/ 25400 h 34925"/>
                    <a:gd name="connsiteX5" fmla="*/ 688975 w 1088455"/>
                    <a:gd name="connsiteY5" fmla="*/ 25400 h 34925"/>
                    <a:gd name="connsiteX6" fmla="*/ 1079500 w 1088455"/>
                    <a:gd name="connsiteY6" fmla="*/ 34925 h 34925"/>
                    <a:gd name="connsiteX7" fmla="*/ 950912 w 1088455"/>
                    <a:gd name="connsiteY7" fmla="*/ 17462 h 34925"/>
                    <a:gd name="connsiteX8" fmla="*/ 812800 w 1088455"/>
                    <a:gd name="connsiteY8" fmla="*/ 0 h 34925"/>
                    <a:gd name="connsiteX9" fmla="*/ 581025 w 1088455"/>
                    <a:gd name="connsiteY9" fmla="*/ 6350 h 34925"/>
                    <a:gd name="connsiteX10" fmla="*/ 450850 w 1088455"/>
                    <a:gd name="connsiteY10" fmla="*/ 12700 h 34925"/>
                    <a:gd name="connsiteX11" fmla="*/ 0 w 1088455"/>
                    <a:gd name="connsiteY11" fmla="*/ 25400 h 3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8455" h="34925">
                      <a:moveTo>
                        <a:pt x="0" y="25400"/>
                      </a:moveTo>
                      <a:lnTo>
                        <a:pt x="58737" y="25400"/>
                      </a:lnTo>
                      <a:lnTo>
                        <a:pt x="481012" y="23812"/>
                      </a:lnTo>
                      <a:lnTo>
                        <a:pt x="469900" y="23812"/>
                      </a:lnTo>
                      <a:lnTo>
                        <a:pt x="685800" y="25400"/>
                      </a:lnTo>
                      <a:lnTo>
                        <a:pt x="688975" y="25400"/>
                      </a:lnTo>
                      <a:lnTo>
                        <a:pt x="1079500" y="34925"/>
                      </a:lnTo>
                      <a:cubicBezTo>
                        <a:pt x="1123156" y="33602"/>
                        <a:pt x="995362" y="23283"/>
                        <a:pt x="950912" y="17462"/>
                      </a:cubicBezTo>
                      <a:cubicBezTo>
                        <a:pt x="906462" y="11641"/>
                        <a:pt x="874448" y="1852"/>
                        <a:pt x="812800" y="0"/>
                      </a:cubicBezTo>
                      <a:lnTo>
                        <a:pt x="581025" y="6350"/>
                      </a:lnTo>
                      <a:cubicBezTo>
                        <a:pt x="520700" y="8467"/>
                        <a:pt x="450850" y="12700"/>
                        <a:pt x="450850" y="12700"/>
                      </a:cubicBezTo>
                      <a:lnTo>
                        <a:pt x="0" y="254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557" name="グループ化 556">
                  <a:extLst>
                    <a:ext uri="{FF2B5EF4-FFF2-40B4-BE49-F238E27FC236}">
                      <a16:creationId xmlns:a16="http://schemas.microsoft.com/office/drawing/2014/main" id="{F4509FE4-5E45-4F98-9C9D-6C0E39937919}"/>
                    </a:ext>
                  </a:extLst>
                </p:cNvPr>
                <p:cNvGrpSpPr/>
                <p:nvPr/>
              </p:nvGrpSpPr>
              <p:grpSpPr>
                <a:xfrm>
                  <a:off x="4054475" y="4198886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510" name="フリーフォーム: 図形 509">
                    <a:extLst>
                      <a:ext uri="{FF2B5EF4-FFF2-40B4-BE49-F238E27FC236}">
                        <a16:creationId xmlns:a16="http://schemas.microsoft.com/office/drawing/2014/main" id="{AEBA0621-63D5-4A2D-8190-5D3F1D7ED4B5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5E9EA4A1-DE35-47B6-914F-F975EA10BE47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97198499-8D41-4509-B23F-25F48C993B8B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382F044F-474E-45EE-8DD1-EC5EE443AD78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44AC2952-CC7B-44EC-BBAC-FFAD59AE914F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BE88A1CA-DC45-4407-BE8C-679A8226E73C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4EE438B7-6423-4A3E-861B-3B76CFD592F8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55B22161-4D71-42C2-AA66-EA27B5A1005F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881D6586-BCE9-4A37-90BD-E3D9224377C4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フリーフォーム: 図形 519">
                    <a:extLst>
                      <a:ext uri="{FF2B5EF4-FFF2-40B4-BE49-F238E27FC236}">
                        <a16:creationId xmlns:a16="http://schemas.microsoft.com/office/drawing/2014/main" id="{44C514D7-311C-4185-A4EE-4095A056457D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E1F06658-9877-4FE2-912C-F87F1089304E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E1BC445C-B70B-414A-9226-580439A8180C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2E46F1B3-AEB0-4B58-9277-517BC1F157E8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5" name="フリーフォーム: 図形 524">
                    <a:extLst>
                      <a:ext uri="{FF2B5EF4-FFF2-40B4-BE49-F238E27FC236}">
                        <a16:creationId xmlns:a16="http://schemas.microsoft.com/office/drawing/2014/main" id="{CA87E5DB-3954-4942-9D56-DE9218B264E1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A206323A-A932-4A5E-9631-A973EFB9CD17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44155329-B132-48F4-BC45-F4A2681498ED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3387B21C-7472-4558-B951-E65048BE186F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9" name="フリーフォーム: 図形 528">
                    <a:extLst>
                      <a:ext uri="{FF2B5EF4-FFF2-40B4-BE49-F238E27FC236}">
                        <a16:creationId xmlns:a16="http://schemas.microsoft.com/office/drawing/2014/main" id="{D42FE22C-A6DF-4A7B-A1BA-C209DA7AD942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0" name="フリーフォーム: 図形 529">
                    <a:extLst>
                      <a:ext uri="{FF2B5EF4-FFF2-40B4-BE49-F238E27FC236}">
                        <a16:creationId xmlns:a16="http://schemas.microsoft.com/office/drawing/2014/main" id="{DE690D52-F44D-4A78-A253-784D7CF5CE74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1" name="フリーフォーム: 図形 530">
                    <a:extLst>
                      <a:ext uri="{FF2B5EF4-FFF2-40B4-BE49-F238E27FC236}">
                        <a16:creationId xmlns:a16="http://schemas.microsoft.com/office/drawing/2014/main" id="{0D42AE36-74C9-4583-8FB0-C8C934C64CED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E07000FC-20B5-4323-B88C-C08D7EB31A99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BE5140E0-066D-4437-B0CA-37B8B52EC3D7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4" name="フリーフォーム: 図形 533">
                    <a:extLst>
                      <a:ext uri="{FF2B5EF4-FFF2-40B4-BE49-F238E27FC236}">
                        <a16:creationId xmlns:a16="http://schemas.microsoft.com/office/drawing/2014/main" id="{1CEE5560-DA15-457D-82A9-5B732FF666DE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9668D502-F6BC-4CD4-AEF2-A0640EEF8D18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96D1EFBB-62C4-4D2E-89D0-2DA191825EEE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83FFC5A0-6142-4914-8D58-1BA090E97C82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AD7784BB-2CEF-4DAC-8D46-8DC924D53C1B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79F884ED-C7EE-4777-9DF9-ACCA56C657DC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0" name="フリーフォーム: 図形 539">
                    <a:extLst>
                      <a:ext uri="{FF2B5EF4-FFF2-40B4-BE49-F238E27FC236}">
                        <a16:creationId xmlns:a16="http://schemas.microsoft.com/office/drawing/2014/main" id="{55CA4497-0432-460F-A962-99949074522D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1" name="フリーフォーム: 図形 540">
                    <a:extLst>
                      <a:ext uri="{FF2B5EF4-FFF2-40B4-BE49-F238E27FC236}">
                        <a16:creationId xmlns:a16="http://schemas.microsoft.com/office/drawing/2014/main" id="{9EF88551-FDA9-44DD-B429-EE1692A34074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84AA2F1E-7CA1-496A-88A4-E81A100B23C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3" name="フリーフォーム: 図形 542">
                    <a:extLst>
                      <a:ext uri="{FF2B5EF4-FFF2-40B4-BE49-F238E27FC236}">
                        <a16:creationId xmlns:a16="http://schemas.microsoft.com/office/drawing/2014/main" id="{2FE2F9A0-8CE9-48BD-A2EF-4A42CD4B6BD2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4" name="フリーフォーム: 図形 543">
                    <a:extLst>
                      <a:ext uri="{FF2B5EF4-FFF2-40B4-BE49-F238E27FC236}">
                        <a16:creationId xmlns:a16="http://schemas.microsoft.com/office/drawing/2014/main" id="{38EA7203-EEBD-4035-AC5C-03A6C5FABF70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5" name="フリーフォーム: 図形 544">
                    <a:extLst>
                      <a:ext uri="{FF2B5EF4-FFF2-40B4-BE49-F238E27FC236}">
                        <a16:creationId xmlns:a16="http://schemas.microsoft.com/office/drawing/2014/main" id="{5CE37D41-FF9D-4327-A38F-FCE29AF41873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6" name="フリーフォーム: 図形 545">
                    <a:extLst>
                      <a:ext uri="{FF2B5EF4-FFF2-40B4-BE49-F238E27FC236}">
                        <a16:creationId xmlns:a16="http://schemas.microsoft.com/office/drawing/2014/main" id="{BA7A4C74-1E78-4C9D-A701-4B6A4A3E9978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88DA0295-F9BC-4C1E-A11F-529D9B47AB5D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D280A79C-C52D-4EA9-A563-26385401631B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E9BCB460-B64B-45B1-A5C9-E5EB1B60E35B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0" name="フリーフォーム: 図形 549">
                    <a:extLst>
                      <a:ext uri="{FF2B5EF4-FFF2-40B4-BE49-F238E27FC236}">
                        <a16:creationId xmlns:a16="http://schemas.microsoft.com/office/drawing/2014/main" id="{9E2F722C-FA2B-4748-8671-F79D8684DAF6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1" name="フリーフォーム: 図形 550">
                    <a:extLst>
                      <a:ext uri="{FF2B5EF4-FFF2-40B4-BE49-F238E27FC236}">
                        <a16:creationId xmlns:a16="http://schemas.microsoft.com/office/drawing/2014/main" id="{74CA1621-BECC-4C9F-A44F-6726BD4DA5EF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2" name="フリーフォーム: 図形 551">
                    <a:extLst>
                      <a:ext uri="{FF2B5EF4-FFF2-40B4-BE49-F238E27FC236}">
                        <a16:creationId xmlns:a16="http://schemas.microsoft.com/office/drawing/2014/main" id="{A3E736E1-5A93-4064-8603-00D342C65CDE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521B0548-0DE8-455D-8421-581CBC27F96C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4" name="フリーフォーム: 図形 553">
                    <a:extLst>
                      <a:ext uri="{FF2B5EF4-FFF2-40B4-BE49-F238E27FC236}">
                        <a16:creationId xmlns:a16="http://schemas.microsoft.com/office/drawing/2014/main" id="{B3E518E2-34D1-4E29-BEA4-2EFF035C078B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5" name="フリーフォーム: 図形 554">
                    <a:extLst>
                      <a:ext uri="{FF2B5EF4-FFF2-40B4-BE49-F238E27FC236}">
                        <a16:creationId xmlns:a16="http://schemas.microsoft.com/office/drawing/2014/main" id="{1D61F161-D55A-46D9-93D3-3B960C7F934E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6" name="フリーフォーム: 図形 555">
                    <a:extLst>
                      <a:ext uri="{FF2B5EF4-FFF2-40B4-BE49-F238E27FC236}">
                        <a16:creationId xmlns:a16="http://schemas.microsoft.com/office/drawing/2014/main" id="{C2E2E278-F2E2-4400-A4DD-C864AD476AB7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58" name="グループ化 557">
                  <a:extLst>
                    <a:ext uri="{FF2B5EF4-FFF2-40B4-BE49-F238E27FC236}">
                      <a16:creationId xmlns:a16="http://schemas.microsoft.com/office/drawing/2014/main" id="{B6308303-37F8-4388-9EF2-4EF92962209E}"/>
                    </a:ext>
                  </a:extLst>
                </p:cNvPr>
                <p:cNvGrpSpPr/>
                <p:nvPr/>
              </p:nvGrpSpPr>
              <p:grpSpPr>
                <a:xfrm flipH="1">
                  <a:off x="6753223" y="4213702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559" name="フリーフォーム: 図形 558">
                    <a:extLst>
                      <a:ext uri="{FF2B5EF4-FFF2-40B4-BE49-F238E27FC236}">
                        <a16:creationId xmlns:a16="http://schemas.microsoft.com/office/drawing/2014/main" id="{6C7D084C-603A-498F-9DD6-0FBB4DB95A13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0" name="フリーフォーム: 図形 559">
                    <a:extLst>
                      <a:ext uri="{FF2B5EF4-FFF2-40B4-BE49-F238E27FC236}">
                        <a16:creationId xmlns:a16="http://schemas.microsoft.com/office/drawing/2014/main" id="{6803A900-CCBE-45B4-9D5D-36CEFDC88756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1" name="フリーフォーム: 図形 560">
                    <a:extLst>
                      <a:ext uri="{FF2B5EF4-FFF2-40B4-BE49-F238E27FC236}">
                        <a16:creationId xmlns:a16="http://schemas.microsoft.com/office/drawing/2014/main" id="{75F20315-4649-40CE-8586-2483B09208DF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2" name="フリーフォーム: 図形 561">
                    <a:extLst>
                      <a:ext uri="{FF2B5EF4-FFF2-40B4-BE49-F238E27FC236}">
                        <a16:creationId xmlns:a16="http://schemas.microsoft.com/office/drawing/2014/main" id="{8FF22D6C-D31C-4895-9982-B76C6F9C1266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3" name="フリーフォーム: 図形 562">
                    <a:extLst>
                      <a:ext uri="{FF2B5EF4-FFF2-40B4-BE49-F238E27FC236}">
                        <a16:creationId xmlns:a16="http://schemas.microsoft.com/office/drawing/2014/main" id="{1207ADD6-C519-4EB6-BFE0-D12E50C77CF5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4" name="フリーフォーム: 図形 563">
                    <a:extLst>
                      <a:ext uri="{FF2B5EF4-FFF2-40B4-BE49-F238E27FC236}">
                        <a16:creationId xmlns:a16="http://schemas.microsoft.com/office/drawing/2014/main" id="{F1FA8B58-9C8D-40A0-9905-6B806A9512FC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5" name="フリーフォーム: 図形 564">
                    <a:extLst>
                      <a:ext uri="{FF2B5EF4-FFF2-40B4-BE49-F238E27FC236}">
                        <a16:creationId xmlns:a16="http://schemas.microsoft.com/office/drawing/2014/main" id="{80720B32-435E-4D9F-AF37-09154E892B86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DA21A7E3-3EE1-4C48-A11D-0186385048AA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3272CAB5-BFA7-4E6C-9FF5-02C6251C2297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8" name="フリーフォーム: 図形 567">
                    <a:extLst>
                      <a:ext uri="{FF2B5EF4-FFF2-40B4-BE49-F238E27FC236}">
                        <a16:creationId xmlns:a16="http://schemas.microsoft.com/office/drawing/2014/main" id="{C03B9FCE-7B5C-4080-ADCC-338540C10509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F65862B8-1009-40BD-B747-1241F01B4F2F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DEBD3FA7-E698-418B-BADC-77DDDE318199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1" name="フリーフォーム: 図形 570">
                    <a:extLst>
                      <a:ext uri="{FF2B5EF4-FFF2-40B4-BE49-F238E27FC236}">
                        <a16:creationId xmlns:a16="http://schemas.microsoft.com/office/drawing/2014/main" id="{3FFDCF85-70C5-4282-9267-C5CB91634374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2" name="フリーフォーム: 図形 571">
                    <a:extLst>
                      <a:ext uri="{FF2B5EF4-FFF2-40B4-BE49-F238E27FC236}">
                        <a16:creationId xmlns:a16="http://schemas.microsoft.com/office/drawing/2014/main" id="{A6665DD3-EDA7-4410-A216-114526D24E91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3" name="フリーフォーム: 図形 572">
                    <a:extLst>
                      <a:ext uri="{FF2B5EF4-FFF2-40B4-BE49-F238E27FC236}">
                        <a16:creationId xmlns:a16="http://schemas.microsoft.com/office/drawing/2014/main" id="{102F794B-E573-483E-BF15-32FEE33D0248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4" name="フリーフォーム: 図形 573">
                    <a:extLst>
                      <a:ext uri="{FF2B5EF4-FFF2-40B4-BE49-F238E27FC236}">
                        <a16:creationId xmlns:a16="http://schemas.microsoft.com/office/drawing/2014/main" id="{1F35BC85-F09F-4B85-A706-15FB544DA985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5" name="フリーフォーム: 図形 574">
                    <a:extLst>
                      <a:ext uri="{FF2B5EF4-FFF2-40B4-BE49-F238E27FC236}">
                        <a16:creationId xmlns:a16="http://schemas.microsoft.com/office/drawing/2014/main" id="{5FDA2421-15B2-411B-95C3-A239464AC78B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6" name="フリーフォーム: 図形 575">
                    <a:extLst>
                      <a:ext uri="{FF2B5EF4-FFF2-40B4-BE49-F238E27FC236}">
                        <a16:creationId xmlns:a16="http://schemas.microsoft.com/office/drawing/2014/main" id="{5A799DF7-BFF1-40DB-B7F7-102DB4748E25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7" name="フリーフォーム: 図形 576">
                    <a:extLst>
                      <a:ext uri="{FF2B5EF4-FFF2-40B4-BE49-F238E27FC236}">
                        <a16:creationId xmlns:a16="http://schemas.microsoft.com/office/drawing/2014/main" id="{A7D7F09F-6776-45CF-AD41-EBB61584CFC9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8" name="フリーフォーム: 図形 577">
                    <a:extLst>
                      <a:ext uri="{FF2B5EF4-FFF2-40B4-BE49-F238E27FC236}">
                        <a16:creationId xmlns:a16="http://schemas.microsoft.com/office/drawing/2014/main" id="{B721199B-0145-4D61-9853-336564DAE271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9" name="フリーフォーム: 図形 578">
                    <a:extLst>
                      <a:ext uri="{FF2B5EF4-FFF2-40B4-BE49-F238E27FC236}">
                        <a16:creationId xmlns:a16="http://schemas.microsoft.com/office/drawing/2014/main" id="{B83508F0-0A5D-46C9-AACB-C962C2276177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0" name="フリーフォーム: 図形 579">
                    <a:extLst>
                      <a:ext uri="{FF2B5EF4-FFF2-40B4-BE49-F238E27FC236}">
                        <a16:creationId xmlns:a16="http://schemas.microsoft.com/office/drawing/2014/main" id="{C58FBBF9-BE02-45AC-A874-ACBE2030D8EC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1" name="フリーフォーム: 図形 580">
                    <a:extLst>
                      <a:ext uri="{FF2B5EF4-FFF2-40B4-BE49-F238E27FC236}">
                        <a16:creationId xmlns:a16="http://schemas.microsoft.com/office/drawing/2014/main" id="{D245953C-3C5B-42A7-B2A0-B139F8862987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2" name="フリーフォーム: 図形 581">
                    <a:extLst>
                      <a:ext uri="{FF2B5EF4-FFF2-40B4-BE49-F238E27FC236}">
                        <a16:creationId xmlns:a16="http://schemas.microsoft.com/office/drawing/2014/main" id="{6AAE1961-49FD-4E60-B8F9-5CCB85E73257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3" name="フリーフォーム: 図形 582">
                    <a:extLst>
                      <a:ext uri="{FF2B5EF4-FFF2-40B4-BE49-F238E27FC236}">
                        <a16:creationId xmlns:a16="http://schemas.microsoft.com/office/drawing/2014/main" id="{0A2E4636-D1F6-4D5E-A405-49DF76F64199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4" name="フリーフォーム: 図形 583">
                    <a:extLst>
                      <a:ext uri="{FF2B5EF4-FFF2-40B4-BE49-F238E27FC236}">
                        <a16:creationId xmlns:a16="http://schemas.microsoft.com/office/drawing/2014/main" id="{11D7E544-9204-479E-ADD0-170851ED3E86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5" name="フリーフォーム: 図形 584">
                    <a:extLst>
                      <a:ext uri="{FF2B5EF4-FFF2-40B4-BE49-F238E27FC236}">
                        <a16:creationId xmlns:a16="http://schemas.microsoft.com/office/drawing/2014/main" id="{0F727630-CDBA-4CB4-B942-8A38EE3504A2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6" name="フリーフォーム: 図形 585">
                    <a:extLst>
                      <a:ext uri="{FF2B5EF4-FFF2-40B4-BE49-F238E27FC236}">
                        <a16:creationId xmlns:a16="http://schemas.microsoft.com/office/drawing/2014/main" id="{EB79FBA3-F076-4FA7-B616-4B78EC24425B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7" name="フリーフォーム: 図形 586">
                    <a:extLst>
                      <a:ext uri="{FF2B5EF4-FFF2-40B4-BE49-F238E27FC236}">
                        <a16:creationId xmlns:a16="http://schemas.microsoft.com/office/drawing/2014/main" id="{65893EA3-4FE7-4925-A196-5B25C792C5FB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8" name="フリーフォーム: 図形 587">
                    <a:extLst>
                      <a:ext uri="{FF2B5EF4-FFF2-40B4-BE49-F238E27FC236}">
                        <a16:creationId xmlns:a16="http://schemas.microsoft.com/office/drawing/2014/main" id="{8A0FDFD2-ECDD-4E93-83B8-E66A636AD1AC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9" name="フリーフォーム: 図形 588">
                    <a:extLst>
                      <a:ext uri="{FF2B5EF4-FFF2-40B4-BE49-F238E27FC236}">
                        <a16:creationId xmlns:a16="http://schemas.microsoft.com/office/drawing/2014/main" id="{CD469351-99A9-4D2E-B113-932C1BFB0B1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0" name="フリーフォーム: 図形 589">
                    <a:extLst>
                      <a:ext uri="{FF2B5EF4-FFF2-40B4-BE49-F238E27FC236}">
                        <a16:creationId xmlns:a16="http://schemas.microsoft.com/office/drawing/2014/main" id="{CCFF6DF4-0883-41B1-98C3-A89B81A9F422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1" name="フリーフォーム: 図形 590">
                    <a:extLst>
                      <a:ext uri="{FF2B5EF4-FFF2-40B4-BE49-F238E27FC236}">
                        <a16:creationId xmlns:a16="http://schemas.microsoft.com/office/drawing/2014/main" id="{E4B5EB50-0B6D-4309-B3B9-52400340E182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2" name="フリーフォーム: 図形 591">
                    <a:extLst>
                      <a:ext uri="{FF2B5EF4-FFF2-40B4-BE49-F238E27FC236}">
                        <a16:creationId xmlns:a16="http://schemas.microsoft.com/office/drawing/2014/main" id="{6A91E20F-8D4C-4D5E-934B-0BFC68F27403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3" name="フリーフォーム: 図形 592">
                    <a:extLst>
                      <a:ext uri="{FF2B5EF4-FFF2-40B4-BE49-F238E27FC236}">
                        <a16:creationId xmlns:a16="http://schemas.microsoft.com/office/drawing/2014/main" id="{6358DD67-96A1-48EF-A34B-F63FF6EA801D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4" name="フリーフォーム: 図形 593">
                    <a:extLst>
                      <a:ext uri="{FF2B5EF4-FFF2-40B4-BE49-F238E27FC236}">
                        <a16:creationId xmlns:a16="http://schemas.microsoft.com/office/drawing/2014/main" id="{9F02467B-AADD-42F7-9F41-A7A4E8C8B794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5" name="フリーフォーム: 図形 594">
                    <a:extLst>
                      <a:ext uri="{FF2B5EF4-FFF2-40B4-BE49-F238E27FC236}">
                        <a16:creationId xmlns:a16="http://schemas.microsoft.com/office/drawing/2014/main" id="{A0EFAFFD-EA8E-4144-97DE-3AB20F9EAFAF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6" name="フリーフォーム: 図形 595">
                    <a:extLst>
                      <a:ext uri="{FF2B5EF4-FFF2-40B4-BE49-F238E27FC236}">
                        <a16:creationId xmlns:a16="http://schemas.microsoft.com/office/drawing/2014/main" id="{504633A1-BE6A-47AE-B48B-1B3F2D6ABD71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7" name="フリーフォーム: 図形 596">
                    <a:extLst>
                      <a:ext uri="{FF2B5EF4-FFF2-40B4-BE49-F238E27FC236}">
                        <a16:creationId xmlns:a16="http://schemas.microsoft.com/office/drawing/2014/main" id="{92C8E2C0-3C9C-4B4E-86BB-EFFD39E798AA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8" name="フリーフォーム: 図形 597">
                    <a:extLst>
                      <a:ext uri="{FF2B5EF4-FFF2-40B4-BE49-F238E27FC236}">
                        <a16:creationId xmlns:a16="http://schemas.microsoft.com/office/drawing/2014/main" id="{210F294C-2197-4D3E-AAEE-E6168B72A96F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9" name="フリーフォーム: 図形 598">
                    <a:extLst>
                      <a:ext uri="{FF2B5EF4-FFF2-40B4-BE49-F238E27FC236}">
                        <a16:creationId xmlns:a16="http://schemas.microsoft.com/office/drawing/2014/main" id="{6B507620-F639-4F6A-B77C-74DC876F511F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0" name="フリーフォーム: 図形 599">
                    <a:extLst>
                      <a:ext uri="{FF2B5EF4-FFF2-40B4-BE49-F238E27FC236}">
                        <a16:creationId xmlns:a16="http://schemas.microsoft.com/office/drawing/2014/main" id="{F72F8AE0-0C94-46AD-919B-5CFBA3FB1D39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1" name="フリーフォーム: 図形 600">
                    <a:extLst>
                      <a:ext uri="{FF2B5EF4-FFF2-40B4-BE49-F238E27FC236}">
                        <a16:creationId xmlns:a16="http://schemas.microsoft.com/office/drawing/2014/main" id="{212E2333-7C2A-4627-9BA5-1C3FBA794B2E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2" name="フリーフォーム: 図形 601">
                    <a:extLst>
                      <a:ext uri="{FF2B5EF4-FFF2-40B4-BE49-F238E27FC236}">
                        <a16:creationId xmlns:a16="http://schemas.microsoft.com/office/drawing/2014/main" id="{A1CBB07A-B056-4AC3-9A79-A1606AF67311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3" name="フリーフォーム: 図形 602">
                    <a:extLst>
                      <a:ext uri="{FF2B5EF4-FFF2-40B4-BE49-F238E27FC236}">
                        <a16:creationId xmlns:a16="http://schemas.microsoft.com/office/drawing/2014/main" id="{69F55CAF-178C-4CE1-AA78-0F8F9277A33F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412A14CB-88F1-4A3D-AC35-4B13C259B42A}"/>
                  </a:ext>
                </a:extLst>
              </p:cNvPr>
              <p:cNvSpPr/>
              <p:nvPr/>
            </p:nvSpPr>
            <p:spPr>
              <a:xfrm>
                <a:off x="5233150" y="4202760"/>
                <a:ext cx="46875" cy="947214"/>
              </a:xfrm>
              <a:custGeom>
                <a:avLst/>
                <a:gdLst>
                  <a:gd name="connsiteX0" fmla="*/ 37350 w 46875"/>
                  <a:gd name="connsiteY0" fmla="*/ 40628 h 947214"/>
                  <a:gd name="connsiteX1" fmla="*/ 46875 w 46875"/>
                  <a:gd name="connsiteY1" fmla="*/ 635940 h 947214"/>
                  <a:gd name="connsiteX2" fmla="*/ 37350 w 46875"/>
                  <a:gd name="connsiteY2" fmla="*/ 361303 h 947214"/>
                  <a:gd name="connsiteX3" fmla="*/ 7188 w 46875"/>
                  <a:gd name="connsiteY3" fmla="*/ 250178 h 947214"/>
                  <a:gd name="connsiteX4" fmla="*/ 7188 w 46875"/>
                  <a:gd name="connsiteY4" fmla="*/ 729603 h 947214"/>
                  <a:gd name="connsiteX5" fmla="*/ 4013 w 46875"/>
                  <a:gd name="connsiteY5" fmla="*/ 937565 h 947214"/>
                  <a:gd name="connsiteX6" fmla="*/ 8775 w 46875"/>
                  <a:gd name="connsiteY6" fmla="*/ 831203 h 947214"/>
                  <a:gd name="connsiteX7" fmla="*/ 838 w 46875"/>
                  <a:gd name="connsiteY7" fmla="*/ 139053 h 947214"/>
                  <a:gd name="connsiteX8" fmla="*/ 37350 w 46875"/>
                  <a:gd name="connsiteY8" fmla="*/ 40628 h 94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75" h="947214">
                    <a:moveTo>
                      <a:pt x="37350" y="40628"/>
                    </a:moveTo>
                    <a:cubicBezTo>
                      <a:pt x="45023" y="123442"/>
                      <a:pt x="46875" y="582494"/>
                      <a:pt x="46875" y="635940"/>
                    </a:cubicBezTo>
                    <a:cubicBezTo>
                      <a:pt x="46875" y="689386"/>
                      <a:pt x="43964" y="425597"/>
                      <a:pt x="37350" y="361303"/>
                    </a:cubicBezTo>
                    <a:cubicBezTo>
                      <a:pt x="30736" y="297009"/>
                      <a:pt x="12215" y="188795"/>
                      <a:pt x="7188" y="250178"/>
                    </a:cubicBezTo>
                    <a:cubicBezTo>
                      <a:pt x="2161" y="311561"/>
                      <a:pt x="7717" y="615039"/>
                      <a:pt x="7188" y="729603"/>
                    </a:cubicBezTo>
                    <a:cubicBezTo>
                      <a:pt x="6659" y="844167"/>
                      <a:pt x="3748" y="920632"/>
                      <a:pt x="4013" y="937565"/>
                    </a:cubicBezTo>
                    <a:cubicBezTo>
                      <a:pt x="4277" y="954498"/>
                      <a:pt x="9304" y="964288"/>
                      <a:pt x="8775" y="831203"/>
                    </a:cubicBezTo>
                    <a:cubicBezTo>
                      <a:pt x="8246" y="698118"/>
                      <a:pt x="-3131" y="271080"/>
                      <a:pt x="838" y="139053"/>
                    </a:cubicBezTo>
                    <a:cubicBezTo>
                      <a:pt x="4807" y="7026"/>
                      <a:pt x="29677" y="-42186"/>
                      <a:pt x="37350" y="406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89F26F11-CC0B-4566-926B-4769B052D44A}"/>
                  </a:ext>
                </a:extLst>
              </p:cNvPr>
              <p:cNvSpPr/>
              <p:nvPr/>
            </p:nvSpPr>
            <p:spPr>
              <a:xfrm>
                <a:off x="5221268" y="4394236"/>
                <a:ext cx="47767" cy="1041828"/>
              </a:xfrm>
              <a:custGeom>
                <a:avLst/>
                <a:gdLst>
                  <a:gd name="connsiteX0" fmla="*/ 47645 w 47767"/>
                  <a:gd name="connsiteY0" fmla="*/ 79339 h 1041828"/>
                  <a:gd name="connsiteX1" fmla="*/ 36532 w 47767"/>
                  <a:gd name="connsiteY1" fmla="*/ 979452 h 1041828"/>
                  <a:gd name="connsiteX2" fmla="*/ 31770 w 47767"/>
                  <a:gd name="connsiteY2" fmla="*/ 922302 h 1041828"/>
                  <a:gd name="connsiteX3" fmla="*/ 20 w 47767"/>
                  <a:gd name="connsiteY3" fmla="*/ 582577 h 1041828"/>
                  <a:gd name="connsiteX4" fmla="*/ 27007 w 47767"/>
                  <a:gd name="connsiteY4" fmla="*/ 19014 h 1041828"/>
                  <a:gd name="connsiteX5" fmla="*/ 28595 w 47767"/>
                  <a:gd name="connsiteY5" fmla="*/ 130139 h 1041828"/>
                  <a:gd name="connsiteX6" fmla="*/ 47645 w 47767"/>
                  <a:gd name="connsiteY6" fmla="*/ 79339 h 104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67" h="1041828">
                    <a:moveTo>
                      <a:pt x="47645" y="79339"/>
                    </a:moveTo>
                    <a:cubicBezTo>
                      <a:pt x="48968" y="220891"/>
                      <a:pt x="39178" y="838958"/>
                      <a:pt x="36532" y="979452"/>
                    </a:cubicBezTo>
                    <a:cubicBezTo>
                      <a:pt x="33886" y="1119946"/>
                      <a:pt x="37855" y="988448"/>
                      <a:pt x="31770" y="922302"/>
                    </a:cubicBezTo>
                    <a:cubicBezTo>
                      <a:pt x="25685" y="856156"/>
                      <a:pt x="814" y="733125"/>
                      <a:pt x="20" y="582577"/>
                    </a:cubicBezTo>
                    <a:cubicBezTo>
                      <a:pt x="-774" y="432029"/>
                      <a:pt x="22245" y="94420"/>
                      <a:pt x="27007" y="19014"/>
                    </a:cubicBezTo>
                    <a:cubicBezTo>
                      <a:pt x="31769" y="-56392"/>
                      <a:pt x="25684" y="115852"/>
                      <a:pt x="28595" y="130139"/>
                    </a:cubicBezTo>
                    <a:cubicBezTo>
                      <a:pt x="31505" y="144427"/>
                      <a:pt x="46322" y="-62213"/>
                      <a:pt x="47645" y="7933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FD541B7D-E545-4403-B637-4B15A0785375}"/>
                  </a:ext>
                </a:extLst>
              </p:cNvPr>
              <p:cNvSpPr/>
              <p:nvPr/>
            </p:nvSpPr>
            <p:spPr>
              <a:xfrm>
                <a:off x="5179385" y="4979069"/>
                <a:ext cx="251453" cy="794269"/>
              </a:xfrm>
              <a:custGeom>
                <a:avLst/>
                <a:gdLst>
                  <a:gd name="connsiteX0" fmla="*/ 81590 w 251453"/>
                  <a:gd name="connsiteY0" fmla="*/ 170781 h 794269"/>
                  <a:gd name="connsiteX1" fmla="*/ 73653 w 251453"/>
                  <a:gd name="connsiteY1" fmla="*/ 753394 h 794269"/>
                  <a:gd name="connsiteX2" fmla="*/ 59365 w 251453"/>
                  <a:gd name="connsiteY2" fmla="*/ 745456 h 794269"/>
                  <a:gd name="connsiteX3" fmla="*/ 29203 w 251453"/>
                  <a:gd name="connsiteY3" fmla="*/ 745456 h 794269"/>
                  <a:gd name="connsiteX4" fmla="*/ 251453 w 251453"/>
                  <a:gd name="connsiteY4" fmla="*/ 750219 h 794269"/>
                  <a:gd name="connsiteX5" fmla="*/ 14915 w 251453"/>
                  <a:gd name="connsiteY5" fmla="*/ 748631 h 794269"/>
                  <a:gd name="connsiteX6" fmla="*/ 27615 w 251453"/>
                  <a:gd name="connsiteY6" fmla="*/ 727994 h 794269"/>
                  <a:gd name="connsiteX7" fmla="*/ 53015 w 251453"/>
                  <a:gd name="connsiteY7" fmla="*/ 535906 h 794269"/>
                  <a:gd name="connsiteX8" fmla="*/ 29203 w 251453"/>
                  <a:gd name="connsiteY8" fmla="*/ 226344 h 794269"/>
                  <a:gd name="connsiteX9" fmla="*/ 48253 w 251453"/>
                  <a:gd name="connsiteY9" fmla="*/ 919 h 794269"/>
                  <a:gd name="connsiteX10" fmla="*/ 81590 w 251453"/>
                  <a:gd name="connsiteY10" fmla="*/ 170781 h 79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3" h="794269">
                    <a:moveTo>
                      <a:pt x="81590" y="170781"/>
                    </a:moveTo>
                    <a:cubicBezTo>
                      <a:pt x="85823" y="296193"/>
                      <a:pt x="77357" y="657615"/>
                      <a:pt x="73653" y="753394"/>
                    </a:cubicBezTo>
                    <a:cubicBezTo>
                      <a:pt x="69949" y="849173"/>
                      <a:pt x="66773" y="746779"/>
                      <a:pt x="59365" y="745456"/>
                    </a:cubicBezTo>
                    <a:cubicBezTo>
                      <a:pt x="51957" y="744133"/>
                      <a:pt x="29203" y="745456"/>
                      <a:pt x="29203" y="745456"/>
                    </a:cubicBezTo>
                    <a:lnTo>
                      <a:pt x="251453" y="750219"/>
                    </a:lnTo>
                    <a:cubicBezTo>
                      <a:pt x="249072" y="750748"/>
                      <a:pt x="52221" y="752335"/>
                      <a:pt x="14915" y="748631"/>
                    </a:cubicBezTo>
                    <a:cubicBezTo>
                      <a:pt x="-22391" y="744927"/>
                      <a:pt x="21265" y="763448"/>
                      <a:pt x="27615" y="727994"/>
                    </a:cubicBezTo>
                    <a:cubicBezTo>
                      <a:pt x="33965" y="692540"/>
                      <a:pt x="52750" y="619514"/>
                      <a:pt x="53015" y="535906"/>
                    </a:cubicBezTo>
                    <a:cubicBezTo>
                      <a:pt x="53280" y="452298"/>
                      <a:pt x="29997" y="315508"/>
                      <a:pt x="29203" y="226344"/>
                    </a:cubicBezTo>
                    <a:cubicBezTo>
                      <a:pt x="28409" y="137180"/>
                      <a:pt x="39786" y="9650"/>
                      <a:pt x="48253" y="919"/>
                    </a:cubicBezTo>
                    <a:cubicBezTo>
                      <a:pt x="56720" y="-7812"/>
                      <a:pt x="77357" y="45369"/>
                      <a:pt x="81590" y="17078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: 図形 607">
                <a:extLst>
                  <a:ext uri="{FF2B5EF4-FFF2-40B4-BE49-F238E27FC236}">
                    <a16:creationId xmlns:a16="http://schemas.microsoft.com/office/drawing/2014/main" id="{ED204948-4CC6-4445-B65D-44F2445CE4EA}"/>
                  </a:ext>
                </a:extLst>
              </p:cNvPr>
              <p:cNvSpPr/>
              <p:nvPr/>
            </p:nvSpPr>
            <p:spPr>
              <a:xfrm>
                <a:off x="5250528" y="4187382"/>
                <a:ext cx="91517" cy="408833"/>
              </a:xfrm>
              <a:custGeom>
                <a:avLst/>
                <a:gdLst>
                  <a:gd name="connsiteX0" fmla="*/ 91410 w 91517"/>
                  <a:gd name="connsiteY0" fmla="*/ 443 h 408833"/>
                  <a:gd name="connsiteX1" fmla="*/ 922 w 91517"/>
                  <a:gd name="connsiteY1" fmla="*/ 27431 h 408833"/>
                  <a:gd name="connsiteX2" fmla="*/ 43785 w 91517"/>
                  <a:gd name="connsiteY2" fmla="*/ 43306 h 408833"/>
                  <a:gd name="connsiteX3" fmla="*/ 31085 w 91517"/>
                  <a:gd name="connsiteY3" fmla="*/ 54418 h 408833"/>
                  <a:gd name="connsiteX4" fmla="*/ 29497 w 91517"/>
                  <a:gd name="connsiteY4" fmla="*/ 122681 h 408833"/>
                  <a:gd name="connsiteX5" fmla="*/ 19972 w 91517"/>
                  <a:gd name="connsiteY5" fmla="*/ 405256 h 408833"/>
                  <a:gd name="connsiteX6" fmla="*/ 23147 w 91517"/>
                  <a:gd name="connsiteY6" fmla="*/ 267143 h 408833"/>
                  <a:gd name="connsiteX7" fmla="*/ 19972 w 91517"/>
                  <a:gd name="connsiteY7" fmla="*/ 51243 h 408833"/>
                  <a:gd name="connsiteX8" fmla="*/ 91410 w 91517"/>
                  <a:gd name="connsiteY8" fmla="*/ 443 h 40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17" h="408833">
                    <a:moveTo>
                      <a:pt x="91410" y="443"/>
                    </a:moveTo>
                    <a:cubicBezTo>
                      <a:pt x="88235" y="-3526"/>
                      <a:pt x="8859" y="20287"/>
                      <a:pt x="922" y="27431"/>
                    </a:cubicBezTo>
                    <a:cubicBezTo>
                      <a:pt x="-7016" y="34575"/>
                      <a:pt x="38758" y="38808"/>
                      <a:pt x="43785" y="43306"/>
                    </a:cubicBezTo>
                    <a:cubicBezTo>
                      <a:pt x="48812" y="47804"/>
                      <a:pt x="33466" y="41189"/>
                      <a:pt x="31085" y="54418"/>
                    </a:cubicBezTo>
                    <a:cubicBezTo>
                      <a:pt x="28704" y="67647"/>
                      <a:pt x="31349" y="64208"/>
                      <a:pt x="29497" y="122681"/>
                    </a:cubicBezTo>
                    <a:cubicBezTo>
                      <a:pt x="27645" y="181154"/>
                      <a:pt x="21030" y="381179"/>
                      <a:pt x="19972" y="405256"/>
                    </a:cubicBezTo>
                    <a:cubicBezTo>
                      <a:pt x="18914" y="429333"/>
                      <a:pt x="23147" y="326145"/>
                      <a:pt x="23147" y="267143"/>
                    </a:cubicBezTo>
                    <a:cubicBezTo>
                      <a:pt x="23147" y="208141"/>
                      <a:pt x="13622" y="92518"/>
                      <a:pt x="19972" y="51243"/>
                    </a:cubicBezTo>
                    <a:cubicBezTo>
                      <a:pt x="26322" y="9968"/>
                      <a:pt x="94585" y="4412"/>
                      <a:pt x="91410" y="4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27C6BF8A-79BC-4C79-A2C0-5050DAF00252}"/>
                  </a:ext>
                </a:extLst>
              </p:cNvPr>
              <p:cNvSpPr/>
              <p:nvPr/>
            </p:nvSpPr>
            <p:spPr>
              <a:xfrm>
                <a:off x="5269783" y="4235720"/>
                <a:ext cx="140469" cy="314752"/>
              </a:xfrm>
              <a:custGeom>
                <a:avLst/>
                <a:gdLst>
                  <a:gd name="connsiteX0" fmla="*/ 140417 w 140469"/>
                  <a:gd name="connsiteY0" fmla="*/ 7668 h 314752"/>
                  <a:gd name="connsiteX1" fmla="*/ 24530 w 140469"/>
                  <a:gd name="connsiteY1" fmla="*/ 9255 h 314752"/>
                  <a:gd name="connsiteX2" fmla="*/ 19767 w 140469"/>
                  <a:gd name="connsiteY2" fmla="*/ 28305 h 314752"/>
                  <a:gd name="connsiteX3" fmla="*/ 19767 w 140469"/>
                  <a:gd name="connsiteY3" fmla="*/ 91805 h 314752"/>
                  <a:gd name="connsiteX4" fmla="*/ 10242 w 140469"/>
                  <a:gd name="connsiteY4" fmla="*/ 309293 h 314752"/>
                  <a:gd name="connsiteX5" fmla="*/ 5480 w 140469"/>
                  <a:gd name="connsiteY5" fmla="*/ 229918 h 314752"/>
                  <a:gd name="connsiteX6" fmla="*/ 7067 w 140469"/>
                  <a:gd name="connsiteY6" fmla="*/ 20368 h 314752"/>
                  <a:gd name="connsiteX7" fmla="*/ 8655 w 140469"/>
                  <a:gd name="connsiteY7" fmla="*/ 6080 h 314752"/>
                  <a:gd name="connsiteX8" fmla="*/ 140417 w 140469"/>
                  <a:gd name="connsiteY8" fmla="*/ 7668 h 31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469" h="314752">
                    <a:moveTo>
                      <a:pt x="140417" y="7668"/>
                    </a:moveTo>
                    <a:cubicBezTo>
                      <a:pt x="143063" y="8197"/>
                      <a:pt x="44638" y="5816"/>
                      <a:pt x="24530" y="9255"/>
                    </a:cubicBezTo>
                    <a:cubicBezTo>
                      <a:pt x="4422" y="12694"/>
                      <a:pt x="20561" y="14547"/>
                      <a:pt x="19767" y="28305"/>
                    </a:cubicBezTo>
                    <a:cubicBezTo>
                      <a:pt x="18973" y="42063"/>
                      <a:pt x="21354" y="44974"/>
                      <a:pt x="19767" y="91805"/>
                    </a:cubicBezTo>
                    <a:cubicBezTo>
                      <a:pt x="18180" y="138636"/>
                      <a:pt x="12623" y="286274"/>
                      <a:pt x="10242" y="309293"/>
                    </a:cubicBezTo>
                    <a:cubicBezTo>
                      <a:pt x="7861" y="332312"/>
                      <a:pt x="6009" y="278072"/>
                      <a:pt x="5480" y="229918"/>
                    </a:cubicBezTo>
                    <a:cubicBezTo>
                      <a:pt x="4951" y="181764"/>
                      <a:pt x="6538" y="57674"/>
                      <a:pt x="7067" y="20368"/>
                    </a:cubicBezTo>
                    <a:cubicBezTo>
                      <a:pt x="7596" y="-16938"/>
                      <a:pt x="-10131" y="8991"/>
                      <a:pt x="8655" y="6080"/>
                    </a:cubicBezTo>
                    <a:cubicBezTo>
                      <a:pt x="27440" y="3169"/>
                      <a:pt x="137771" y="7139"/>
                      <a:pt x="140417" y="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53D2CAA9-FDDB-4350-ABD8-35588A29ACB1}"/>
                  </a:ext>
                </a:extLst>
              </p:cNvPr>
              <p:cNvSpPr/>
              <p:nvPr/>
            </p:nvSpPr>
            <p:spPr>
              <a:xfrm>
                <a:off x="5288966" y="4258324"/>
                <a:ext cx="102184" cy="304254"/>
              </a:xfrm>
              <a:custGeom>
                <a:avLst/>
                <a:gdLst>
                  <a:gd name="connsiteX0" fmla="*/ 102184 w 102184"/>
                  <a:gd name="connsiteY0" fmla="*/ 18401 h 304254"/>
                  <a:gd name="connsiteX1" fmla="*/ 21222 w 102184"/>
                  <a:gd name="connsiteY1" fmla="*/ 21576 h 304254"/>
                  <a:gd name="connsiteX2" fmla="*/ 25984 w 102184"/>
                  <a:gd name="connsiteY2" fmla="*/ 50151 h 304254"/>
                  <a:gd name="connsiteX3" fmla="*/ 19634 w 102184"/>
                  <a:gd name="connsiteY3" fmla="*/ 66026 h 304254"/>
                  <a:gd name="connsiteX4" fmla="*/ 14872 w 102184"/>
                  <a:gd name="connsiteY4" fmla="*/ 116826 h 304254"/>
                  <a:gd name="connsiteX5" fmla="*/ 10109 w 102184"/>
                  <a:gd name="connsiteY5" fmla="*/ 297801 h 304254"/>
                  <a:gd name="connsiteX6" fmla="*/ 5347 w 102184"/>
                  <a:gd name="connsiteY6" fmla="*/ 240651 h 304254"/>
                  <a:gd name="connsiteX7" fmla="*/ 584 w 102184"/>
                  <a:gd name="connsiteY7" fmla="*/ 19989 h 304254"/>
                  <a:gd name="connsiteX8" fmla="*/ 19634 w 102184"/>
                  <a:gd name="connsiteY8" fmla="*/ 8876 h 304254"/>
                  <a:gd name="connsiteX9" fmla="*/ 102184 w 102184"/>
                  <a:gd name="connsiteY9" fmla="*/ 18401 h 30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184" h="304254">
                    <a:moveTo>
                      <a:pt x="102184" y="18401"/>
                    </a:moveTo>
                    <a:cubicBezTo>
                      <a:pt x="102449" y="20518"/>
                      <a:pt x="33922" y="16284"/>
                      <a:pt x="21222" y="21576"/>
                    </a:cubicBezTo>
                    <a:cubicBezTo>
                      <a:pt x="8522" y="26868"/>
                      <a:pt x="26249" y="42743"/>
                      <a:pt x="25984" y="50151"/>
                    </a:cubicBezTo>
                    <a:cubicBezTo>
                      <a:pt x="25719" y="57559"/>
                      <a:pt x="21486" y="54914"/>
                      <a:pt x="19634" y="66026"/>
                    </a:cubicBezTo>
                    <a:cubicBezTo>
                      <a:pt x="17782" y="77139"/>
                      <a:pt x="16459" y="78197"/>
                      <a:pt x="14872" y="116826"/>
                    </a:cubicBezTo>
                    <a:cubicBezTo>
                      <a:pt x="13285" y="155455"/>
                      <a:pt x="11696" y="277164"/>
                      <a:pt x="10109" y="297801"/>
                    </a:cubicBezTo>
                    <a:cubicBezTo>
                      <a:pt x="8522" y="318438"/>
                      <a:pt x="6934" y="286953"/>
                      <a:pt x="5347" y="240651"/>
                    </a:cubicBezTo>
                    <a:cubicBezTo>
                      <a:pt x="3760" y="194349"/>
                      <a:pt x="-1797" y="58618"/>
                      <a:pt x="584" y="19989"/>
                    </a:cubicBezTo>
                    <a:cubicBezTo>
                      <a:pt x="2965" y="-18640"/>
                      <a:pt x="5876" y="10993"/>
                      <a:pt x="19634" y="8876"/>
                    </a:cubicBezTo>
                    <a:cubicBezTo>
                      <a:pt x="33392" y="6759"/>
                      <a:pt x="101919" y="16284"/>
                      <a:pt x="102184" y="184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C54EA430-AEB4-4D70-9EE8-5DADD3D364DF}"/>
                  </a:ext>
                </a:extLst>
              </p:cNvPr>
              <p:cNvSpPr/>
              <p:nvPr/>
            </p:nvSpPr>
            <p:spPr>
              <a:xfrm>
                <a:off x="5587826" y="4172737"/>
                <a:ext cx="127978" cy="70969"/>
              </a:xfrm>
              <a:custGeom>
                <a:avLst/>
                <a:gdLst>
                  <a:gd name="connsiteX0" fmla="*/ 174 w 127978"/>
                  <a:gd name="connsiteY0" fmla="*/ 70651 h 70969"/>
                  <a:gd name="connsiteX1" fmla="*/ 112887 w 127978"/>
                  <a:gd name="connsiteY1" fmla="*/ 50013 h 70969"/>
                  <a:gd name="connsiteX2" fmla="*/ 122412 w 127978"/>
                  <a:gd name="connsiteY2" fmla="*/ 801 h 70969"/>
                  <a:gd name="connsiteX3" fmla="*/ 71612 w 127978"/>
                  <a:gd name="connsiteY3" fmla="*/ 19851 h 70969"/>
                  <a:gd name="connsiteX4" fmla="*/ 70024 w 127978"/>
                  <a:gd name="connsiteY4" fmla="*/ 24613 h 70969"/>
                  <a:gd name="connsiteX5" fmla="*/ 85899 w 127978"/>
                  <a:gd name="connsiteY5" fmla="*/ 35726 h 70969"/>
                  <a:gd name="connsiteX6" fmla="*/ 174 w 127978"/>
                  <a:gd name="connsiteY6" fmla="*/ 70651 h 7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978" h="70969">
                    <a:moveTo>
                      <a:pt x="174" y="70651"/>
                    </a:moveTo>
                    <a:cubicBezTo>
                      <a:pt x="4672" y="73032"/>
                      <a:pt x="92514" y="61655"/>
                      <a:pt x="112887" y="50013"/>
                    </a:cubicBezTo>
                    <a:cubicBezTo>
                      <a:pt x="133260" y="38371"/>
                      <a:pt x="129291" y="5828"/>
                      <a:pt x="122412" y="801"/>
                    </a:cubicBezTo>
                    <a:cubicBezTo>
                      <a:pt x="115533" y="-4226"/>
                      <a:pt x="80343" y="15882"/>
                      <a:pt x="71612" y="19851"/>
                    </a:cubicBezTo>
                    <a:cubicBezTo>
                      <a:pt x="62881" y="23820"/>
                      <a:pt x="67643" y="21967"/>
                      <a:pt x="70024" y="24613"/>
                    </a:cubicBezTo>
                    <a:cubicBezTo>
                      <a:pt x="72405" y="27259"/>
                      <a:pt x="91984" y="31757"/>
                      <a:pt x="85899" y="35726"/>
                    </a:cubicBezTo>
                    <a:cubicBezTo>
                      <a:pt x="79814" y="39695"/>
                      <a:pt x="-4324" y="68270"/>
                      <a:pt x="174" y="706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81E5F4CF-F42F-4D4A-96C6-57B0C94FB356}"/>
                  </a:ext>
                </a:extLst>
              </p:cNvPr>
              <p:cNvSpPr/>
              <p:nvPr/>
            </p:nvSpPr>
            <p:spPr>
              <a:xfrm>
                <a:off x="5560122" y="4240808"/>
                <a:ext cx="173969" cy="9078"/>
              </a:xfrm>
              <a:custGeom>
                <a:avLst/>
                <a:gdLst>
                  <a:gd name="connsiteX0" fmla="*/ 891 w 173969"/>
                  <a:gd name="connsiteY0" fmla="*/ 992 h 9078"/>
                  <a:gd name="connsiteX1" fmla="*/ 170753 w 173969"/>
                  <a:gd name="connsiteY1" fmla="*/ 992 h 9078"/>
                  <a:gd name="connsiteX2" fmla="*/ 105666 w 173969"/>
                  <a:gd name="connsiteY2" fmla="*/ 8930 h 9078"/>
                  <a:gd name="connsiteX3" fmla="*/ 891 w 173969"/>
                  <a:gd name="connsiteY3" fmla="*/ 992 h 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69" h="9078">
                    <a:moveTo>
                      <a:pt x="891" y="992"/>
                    </a:moveTo>
                    <a:cubicBezTo>
                      <a:pt x="11739" y="-331"/>
                      <a:pt x="153290" y="-331"/>
                      <a:pt x="170753" y="992"/>
                    </a:cubicBezTo>
                    <a:cubicBezTo>
                      <a:pt x="188216" y="2315"/>
                      <a:pt x="130007" y="7607"/>
                      <a:pt x="105666" y="8930"/>
                    </a:cubicBezTo>
                    <a:cubicBezTo>
                      <a:pt x="81325" y="10253"/>
                      <a:pt x="-9957" y="2315"/>
                      <a:pt x="891" y="9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FAD15F46-2311-4736-8FB9-2DDCC5058FAE}"/>
                  </a:ext>
                </a:extLst>
              </p:cNvPr>
              <p:cNvSpPr/>
              <p:nvPr/>
            </p:nvSpPr>
            <p:spPr>
              <a:xfrm>
                <a:off x="5548112" y="4259660"/>
                <a:ext cx="165490" cy="11137"/>
              </a:xfrm>
              <a:custGeom>
                <a:avLst/>
                <a:gdLst>
                  <a:gd name="connsiteX0" fmla="*/ 201 w 165490"/>
                  <a:gd name="connsiteY0" fmla="*/ 1190 h 11137"/>
                  <a:gd name="connsiteX1" fmla="*/ 158951 w 165490"/>
                  <a:gd name="connsiteY1" fmla="*/ 1190 h 11137"/>
                  <a:gd name="connsiteX2" fmla="*/ 125613 w 165490"/>
                  <a:gd name="connsiteY2" fmla="*/ 10715 h 11137"/>
                  <a:gd name="connsiteX3" fmla="*/ 201 w 165490"/>
                  <a:gd name="connsiteY3" fmla="*/ 1190 h 1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490" h="11137">
                    <a:moveTo>
                      <a:pt x="201" y="1190"/>
                    </a:moveTo>
                    <a:cubicBezTo>
                      <a:pt x="5757" y="-397"/>
                      <a:pt x="138049" y="-397"/>
                      <a:pt x="158951" y="1190"/>
                    </a:cubicBezTo>
                    <a:cubicBezTo>
                      <a:pt x="179853" y="2777"/>
                      <a:pt x="145721" y="8069"/>
                      <a:pt x="125613" y="10715"/>
                    </a:cubicBezTo>
                    <a:cubicBezTo>
                      <a:pt x="105505" y="13361"/>
                      <a:pt x="-5355" y="2777"/>
                      <a:pt x="201" y="1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289B8329-16E1-4836-A83C-464E3BE4822D}"/>
                  </a:ext>
                </a:extLst>
              </p:cNvPr>
              <p:cNvSpPr/>
              <p:nvPr/>
            </p:nvSpPr>
            <p:spPr>
              <a:xfrm>
                <a:off x="6234113" y="4230100"/>
                <a:ext cx="546402" cy="8525"/>
              </a:xfrm>
              <a:custGeom>
                <a:avLst/>
                <a:gdLst>
                  <a:gd name="connsiteX0" fmla="*/ 0 w 546402"/>
                  <a:gd name="connsiteY0" fmla="*/ 5350 h 8525"/>
                  <a:gd name="connsiteX1" fmla="*/ 384175 w 546402"/>
                  <a:gd name="connsiteY1" fmla="*/ 8525 h 8525"/>
                  <a:gd name="connsiteX2" fmla="*/ 542925 w 546402"/>
                  <a:gd name="connsiteY2" fmla="*/ 8525 h 8525"/>
                  <a:gd name="connsiteX3" fmla="*/ 487362 w 546402"/>
                  <a:gd name="connsiteY3" fmla="*/ 588 h 8525"/>
                  <a:gd name="connsiteX4" fmla="*/ 412750 w 546402"/>
                  <a:gd name="connsiteY4" fmla="*/ 588 h 8525"/>
                  <a:gd name="connsiteX5" fmla="*/ 0 w 546402"/>
                  <a:gd name="connsiteY5" fmla="*/ 5350 h 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402" h="8525">
                    <a:moveTo>
                      <a:pt x="0" y="5350"/>
                    </a:moveTo>
                    <a:lnTo>
                      <a:pt x="384175" y="8525"/>
                    </a:lnTo>
                    <a:lnTo>
                      <a:pt x="542925" y="8525"/>
                    </a:lnTo>
                    <a:cubicBezTo>
                      <a:pt x="560123" y="7202"/>
                      <a:pt x="509058" y="1911"/>
                      <a:pt x="487362" y="588"/>
                    </a:cubicBezTo>
                    <a:cubicBezTo>
                      <a:pt x="465666" y="-735"/>
                      <a:pt x="412750" y="588"/>
                      <a:pt x="412750" y="588"/>
                    </a:cubicBezTo>
                    <a:lnTo>
                      <a:pt x="0" y="53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4F6922D7-264C-40B6-9A09-665FBA141639}"/>
                  </a:ext>
                </a:extLst>
              </p:cNvPr>
              <p:cNvSpPr/>
              <p:nvPr/>
            </p:nvSpPr>
            <p:spPr>
              <a:xfrm>
                <a:off x="5921099" y="4254265"/>
                <a:ext cx="792559" cy="23220"/>
              </a:xfrm>
              <a:custGeom>
                <a:avLst/>
                <a:gdLst>
                  <a:gd name="connsiteX0" fmla="*/ 276 w 792559"/>
                  <a:gd name="connsiteY0" fmla="*/ 11348 h 23220"/>
                  <a:gd name="connsiteX1" fmla="*/ 287614 w 792559"/>
                  <a:gd name="connsiteY1" fmla="*/ 3410 h 23220"/>
                  <a:gd name="connsiteX2" fmla="*/ 313014 w 792559"/>
                  <a:gd name="connsiteY2" fmla="*/ 235 h 23220"/>
                  <a:gd name="connsiteX3" fmla="*/ 525739 w 792559"/>
                  <a:gd name="connsiteY3" fmla="*/ 235 h 23220"/>
                  <a:gd name="connsiteX4" fmla="*/ 787676 w 792559"/>
                  <a:gd name="connsiteY4" fmla="*/ 4998 h 23220"/>
                  <a:gd name="connsiteX5" fmla="*/ 697189 w 792559"/>
                  <a:gd name="connsiteY5" fmla="*/ 6585 h 23220"/>
                  <a:gd name="connsiteX6" fmla="*/ 706714 w 792559"/>
                  <a:gd name="connsiteY6" fmla="*/ 22460 h 23220"/>
                  <a:gd name="connsiteX7" fmla="*/ 509864 w 792559"/>
                  <a:gd name="connsiteY7" fmla="*/ 20873 h 23220"/>
                  <a:gd name="connsiteX8" fmla="*/ 239989 w 792559"/>
                  <a:gd name="connsiteY8" fmla="*/ 17698 h 23220"/>
                  <a:gd name="connsiteX9" fmla="*/ 276 w 792559"/>
                  <a:gd name="connsiteY9" fmla="*/ 11348 h 2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2559" h="23220">
                    <a:moveTo>
                      <a:pt x="276" y="11348"/>
                    </a:moveTo>
                    <a:cubicBezTo>
                      <a:pt x="8213" y="8967"/>
                      <a:pt x="235491" y="5262"/>
                      <a:pt x="287614" y="3410"/>
                    </a:cubicBezTo>
                    <a:cubicBezTo>
                      <a:pt x="339737" y="1558"/>
                      <a:pt x="273327" y="764"/>
                      <a:pt x="313014" y="235"/>
                    </a:cubicBezTo>
                    <a:cubicBezTo>
                      <a:pt x="352701" y="-294"/>
                      <a:pt x="525739" y="235"/>
                      <a:pt x="525739" y="235"/>
                    </a:cubicBezTo>
                    <a:lnTo>
                      <a:pt x="787676" y="4998"/>
                    </a:lnTo>
                    <a:cubicBezTo>
                      <a:pt x="816251" y="6056"/>
                      <a:pt x="710683" y="3675"/>
                      <a:pt x="697189" y="6585"/>
                    </a:cubicBezTo>
                    <a:cubicBezTo>
                      <a:pt x="683695" y="9495"/>
                      <a:pt x="737935" y="20079"/>
                      <a:pt x="706714" y="22460"/>
                    </a:cubicBezTo>
                    <a:cubicBezTo>
                      <a:pt x="675493" y="24841"/>
                      <a:pt x="509864" y="20873"/>
                      <a:pt x="509864" y="20873"/>
                    </a:cubicBezTo>
                    <a:lnTo>
                      <a:pt x="239989" y="17698"/>
                    </a:lnTo>
                    <a:cubicBezTo>
                      <a:pt x="157174" y="17698"/>
                      <a:pt x="-7661" y="13729"/>
                      <a:pt x="276" y="113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B8A58079-6DAF-45AA-AF99-9BF64DFBE1A5}"/>
                  </a:ext>
                </a:extLst>
              </p:cNvPr>
              <p:cNvSpPr/>
              <p:nvPr/>
            </p:nvSpPr>
            <p:spPr>
              <a:xfrm>
                <a:off x="5261029" y="4332447"/>
                <a:ext cx="76707" cy="464637"/>
              </a:xfrm>
              <a:custGeom>
                <a:avLst/>
                <a:gdLst>
                  <a:gd name="connsiteX0" fmla="*/ 42809 w 76707"/>
                  <a:gd name="connsiteY0" fmla="*/ 95091 h 464637"/>
                  <a:gd name="connsiteX1" fmla="*/ 41221 w 76707"/>
                  <a:gd name="connsiteY1" fmla="*/ 152241 h 464637"/>
                  <a:gd name="connsiteX2" fmla="*/ 26934 w 76707"/>
                  <a:gd name="connsiteY2" fmla="*/ 401478 h 464637"/>
                  <a:gd name="connsiteX3" fmla="*/ 42809 w 76707"/>
                  <a:gd name="connsiteY3" fmla="*/ 445928 h 464637"/>
                  <a:gd name="connsiteX4" fmla="*/ 76146 w 76707"/>
                  <a:gd name="connsiteY4" fmla="*/ 457041 h 464637"/>
                  <a:gd name="connsiteX5" fmla="*/ 12646 w 76707"/>
                  <a:gd name="connsiteY5" fmla="*/ 463391 h 464637"/>
                  <a:gd name="connsiteX6" fmla="*/ 6296 w 76707"/>
                  <a:gd name="connsiteY6" fmla="*/ 431641 h 464637"/>
                  <a:gd name="connsiteX7" fmla="*/ 1534 w 76707"/>
                  <a:gd name="connsiteY7" fmla="*/ 269716 h 464637"/>
                  <a:gd name="connsiteX8" fmla="*/ 34871 w 76707"/>
                  <a:gd name="connsiteY8" fmla="*/ 6191 h 464637"/>
                  <a:gd name="connsiteX9" fmla="*/ 42809 w 76707"/>
                  <a:gd name="connsiteY9" fmla="*/ 95091 h 464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707" h="464637">
                    <a:moveTo>
                      <a:pt x="42809" y="95091"/>
                    </a:moveTo>
                    <a:cubicBezTo>
                      <a:pt x="43867" y="119433"/>
                      <a:pt x="43867" y="101177"/>
                      <a:pt x="41221" y="152241"/>
                    </a:cubicBezTo>
                    <a:cubicBezTo>
                      <a:pt x="38575" y="203305"/>
                      <a:pt x="26669" y="352530"/>
                      <a:pt x="26934" y="401478"/>
                    </a:cubicBezTo>
                    <a:cubicBezTo>
                      <a:pt x="27199" y="450426"/>
                      <a:pt x="34607" y="436668"/>
                      <a:pt x="42809" y="445928"/>
                    </a:cubicBezTo>
                    <a:cubicBezTo>
                      <a:pt x="51011" y="455189"/>
                      <a:pt x="81173" y="454131"/>
                      <a:pt x="76146" y="457041"/>
                    </a:cubicBezTo>
                    <a:cubicBezTo>
                      <a:pt x="71119" y="459951"/>
                      <a:pt x="24288" y="467624"/>
                      <a:pt x="12646" y="463391"/>
                    </a:cubicBezTo>
                    <a:cubicBezTo>
                      <a:pt x="1004" y="459158"/>
                      <a:pt x="8148" y="463920"/>
                      <a:pt x="6296" y="431641"/>
                    </a:cubicBezTo>
                    <a:cubicBezTo>
                      <a:pt x="4444" y="399362"/>
                      <a:pt x="-3228" y="340624"/>
                      <a:pt x="1534" y="269716"/>
                    </a:cubicBezTo>
                    <a:cubicBezTo>
                      <a:pt x="6296" y="198808"/>
                      <a:pt x="29315" y="37412"/>
                      <a:pt x="34871" y="6191"/>
                    </a:cubicBezTo>
                    <a:cubicBezTo>
                      <a:pt x="40427" y="-25030"/>
                      <a:pt x="41751" y="70749"/>
                      <a:pt x="42809" y="950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1011F60C-DDCF-4DA5-9453-29B50BB0CE8D}"/>
                  </a:ext>
                </a:extLst>
              </p:cNvPr>
              <p:cNvSpPr/>
              <p:nvPr/>
            </p:nvSpPr>
            <p:spPr>
              <a:xfrm>
                <a:off x="6740154" y="4275495"/>
                <a:ext cx="28956" cy="330781"/>
              </a:xfrm>
              <a:custGeom>
                <a:avLst/>
                <a:gdLst>
                  <a:gd name="connsiteX0" fmla="*/ 5134 w 28956"/>
                  <a:gd name="connsiteY0" fmla="*/ 7580 h 330781"/>
                  <a:gd name="connsiteX1" fmla="*/ 3546 w 28956"/>
                  <a:gd name="connsiteY1" fmla="*/ 210780 h 330781"/>
                  <a:gd name="connsiteX2" fmla="*/ 371 w 28956"/>
                  <a:gd name="connsiteY2" fmla="*/ 328255 h 330781"/>
                  <a:gd name="connsiteX3" fmla="*/ 13071 w 28956"/>
                  <a:gd name="connsiteY3" fmla="*/ 290155 h 330781"/>
                  <a:gd name="connsiteX4" fmla="*/ 21009 w 28956"/>
                  <a:gd name="connsiteY4" fmla="*/ 275868 h 330781"/>
                  <a:gd name="connsiteX5" fmla="*/ 21009 w 28956"/>
                  <a:gd name="connsiteY5" fmla="*/ 266343 h 330781"/>
                  <a:gd name="connsiteX6" fmla="*/ 28946 w 28956"/>
                  <a:gd name="connsiteY6" fmla="*/ 64730 h 330781"/>
                  <a:gd name="connsiteX7" fmla="*/ 5134 w 28956"/>
                  <a:gd name="connsiteY7" fmla="*/ 7580 h 3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56" h="330781">
                    <a:moveTo>
                      <a:pt x="5134" y="7580"/>
                    </a:moveTo>
                    <a:cubicBezTo>
                      <a:pt x="901" y="31922"/>
                      <a:pt x="4340" y="157334"/>
                      <a:pt x="3546" y="210780"/>
                    </a:cubicBezTo>
                    <a:cubicBezTo>
                      <a:pt x="2752" y="264226"/>
                      <a:pt x="-1216" y="315026"/>
                      <a:pt x="371" y="328255"/>
                    </a:cubicBezTo>
                    <a:cubicBezTo>
                      <a:pt x="1958" y="341484"/>
                      <a:pt x="9631" y="298886"/>
                      <a:pt x="13071" y="290155"/>
                    </a:cubicBezTo>
                    <a:cubicBezTo>
                      <a:pt x="16511" y="281424"/>
                      <a:pt x="21009" y="275868"/>
                      <a:pt x="21009" y="275868"/>
                    </a:cubicBezTo>
                    <a:cubicBezTo>
                      <a:pt x="22332" y="271899"/>
                      <a:pt x="19686" y="301533"/>
                      <a:pt x="21009" y="266343"/>
                    </a:cubicBezTo>
                    <a:cubicBezTo>
                      <a:pt x="22332" y="231153"/>
                      <a:pt x="28417" y="107857"/>
                      <a:pt x="28946" y="64730"/>
                    </a:cubicBezTo>
                    <a:cubicBezTo>
                      <a:pt x="29475" y="21603"/>
                      <a:pt x="9367" y="-16762"/>
                      <a:pt x="5134" y="75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3F50ACF6-7D7A-4EF7-9174-8C4FCD042C9B}"/>
                  </a:ext>
                </a:extLst>
              </p:cNvPr>
              <p:cNvSpPr/>
              <p:nvPr/>
            </p:nvSpPr>
            <p:spPr>
              <a:xfrm>
                <a:off x="5307007" y="4289248"/>
                <a:ext cx="370004" cy="191930"/>
              </a:xfrm>
              <a:custGeom>
                <a:avLst/>
                <a:gdLst>
                  <a:gd name="connsiteX0" fmla="*/ 12706 w 370004"/>
                  <a:gd name="connsiteY0" fmla="*/ 8115 h 191930"/>
                  <a:gd name="connsiteX1" fmla="*/ 1593 w 370004"/>
                  <a:gd name="connsiteY1" fmla="*/ 187502 h 191930"/>
                  <a:gd name="connsiteX2" fmla="*/ 1593 w 370004"/>
                  <a:gd name="connsiteY2" fmla="*/ 133527 h 191930"/>
                  <a:gd name="connsiteX3" fmla="*/ 15881 w 370004"/>
                  <a:gd name="connsiteY3" fmla="*/ 92252 h 191930"/>
                  <a:gd name="connsiteX4" fmla="*/ 147643 w 370004"/>
                  <a:gd name="connsiteY4" fmla="*/ 84315 h 191930"/>
                  <a:gd name="connsiteX5" fmla="*/ 361956 w 370004"/>
                  <a:gd name="connsiteY5" fmla="*/ 101777 h 191930"/>
                  <a:gd name="connsiteX6" fmla="*/ 325443 w 370004"/>
                  <a:gd name="connsiteY6" fmla="*/ 89077 h 191930"/>
                  <a:gd name="connsiteX7" fmla="*/ 333381 w 370004"/>
                  <a:gd name="connsiteY7" fmla="*/ 70027 h 191930"/>
                  <a:gd name="connsiteX8" fmla="*/ 284168 w 370004"/>
                  <a:gd name="connsiteY8" fmla="*/ 58915 h 191930"/>
                  <a:gd name="connsiteX9" fmla="*/ 184156 w 370004"/>
                  <a:gd name="connsiteY9" fmla="*/ 55740 h 191930"/>
                  <a:gd name="connsiteX10" fmla="*/ 180981 w 370004"/>
                  <a:gd name="connsiteY10" fmla="*/ 33515 h 191930"/>
                  <a:gd name="connsiteX11" fmla="*/ 203206 w 370004"/>
                  <a:gd name="connsiteY11" fmla="*/ 177 h 191930"/>
                  <a:gd name="connsiteX12" fmla="*/ 184156 w 370004"/>
                  <a:gd name="connsiteY12" fmla="*/ 20815 h 191930"/>
                  <a:gd name="connsiteX13" fmla="*/ 152406 w 370004"/>
                  <a:gd name="connsiteY13" fmla="*/ 31927 h 191930"/>
                  <a:gd name="connsiteX14" fmla="*/ 168281 w 370004"/>
                  <a:gd name="connsiteY14" fmla="*/ 39865 h 191930"/>
                  <a:gd name="connsiteX15" fmla="*/ 138118 w 370004"/>
                  <a:gd name="connsiteY15" fmla="*/ 57327 h 191930"/>
                  <a:gd name="connsiteX16" fmla="*/ 53981 w 370004"/>
                  <a:gd name="connsiteY16" fmla="*/ 52565 h 191930"/>
                  <a:gd name="connsiteX17" fmla="*/ 12706 w 370004"/>
                  <a:gd name="connsiteY17" fmla="*/ 8115 h 1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004" h="191930">
                    <a:moveTo>
                      <a:pt x="12706" y="8115"/>
                    </a:moveTo>
                    <a:cubicBezTo>
                      <a:pt x="3975" y="30605"/>
                      <a:pt x="3445" y="166600"/>
                      <a:pt x="1593" y="187502"/>
                    </a:cubicBezTo>
                    <a:cubicBezTo>
                      <a:pt x="-259" y="208404"/>
                      <a:pt x="-788" y="149402"/>
                      <a:pt x="1593" y="133527"/>
                    </a:cubicBezTo>
                    <a:cubicBezTo>
                      <a:pt x="3974" y="117652"/>
                      <a:pt x="-8461" y="100454"/>
                      <a:pt x="15881" y="92252"/>
                    </a:cubicBezTo>
                    <a:cubicBezTo>
                      <a:pt x="40223" y="84050"/>
                      <a:pt x="89964" y="82728"/>
                      <a:pt x="147643" y="84315"/>
                    </a:cubicBezTo>
                    <a:cubicBezTo>
                      <a:pt x="205322" y="85902"/>
                      <a:pt x="332323" y="100983"/>
                      <a:pt x="361956" y="101777"/>
                    </a:cubicBezTo>
                    <a:cubicBezTo>
                      <a:pt x="391589" y="102571"/>
                      <a:pt x="330206" y="94369"/>
                      <a:pt x="325443" y="89077"/>
                    </a:cubicBezTo>
                    <a:cubicBezTo>
                      <a:pt x="320681" y="83785"/>
                      <a:pt x="340260" y="75054"/>
                      <a:pt x="333381" y="70027"/>
                    </a:cubicBezTo>
                    <a:cubicBezTo>
                      <a:pt x="326502" y="65000"/>
                      <a:pt x="309039" y="61296"/>
                      <a:pt x="284168" y="58915"/>
                    </a:cubicBezTo>
                    <a:cubicBezTo>
                      <a:pt x="259297" y="56534"/>
                      <a:pt x="201354" y="59973"/>
                      <a:pt x="184156" y="55740"/>
                    </a:cubicBezTo>
                    <a:cubicBezTo>
                      <a:pt x="166958" y="51507"/>
                      <a:pt x="177806" y="42775"/>
                      <a:pt x="180981" y="33515"/>
                    </a:cubicBezTo>
                    <a:cubicBezTo>
                      <a:pt x="184156" y="24255"/>
                      <a:pt x="202677" y="2294"/>
                      <a:pt x="203206" y="177"/>
                    </a:cubicBezTo>
                    <a:cubicBezTo>
                      <a:pt x="203735" y="-1940"/>
                      <a:pt x="192623" y="15523"/>
                      <a:pt x="184156" y="20815"/>
                    </a:cubicBezTo>
                    <a:cubicBezTo>
                      <a:pt x="175689" y="26107"/>
                      <a:pt x="155052" y="28752"/>
                      <a:pt x="152406" y="31927"/>
                    </a:cubicBezTo>
                    <a:cubicBezTo>
                      <a:pt x="149760" y="35102"/>
                      <a:pt x="170662" y="35632"/>
                      <a:pt x="168281" y="39865"/>
                    </a:cubicBezTo>
                    <a:cubicBezTo>
                      <a:pt x="165900" y="44098"/>
                      <a:pt x="157168" y="55210"/>
                      <a:pt x="138118" y="57327"/>
                    </a:cubicBezTo>
                    <a:cubicBezTo>
                      <a:pt x="119068" y="59444"/>
                      <a:pt x="67475" y="61561"/>
                      <a:pt x="53981" y="52565"/>
                    </a:cubicBezTo>
                    <a:cubicBezTo>
                      <a:pt x="40487" y="43569"/>
                      <a:pt x="21437" y="-14375"/>
                      <a:pt x="12706" y="81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954FDBD6-4777-4E8B-BE7E-B1B6BBBC571A}"/>
                  </a:ext>
                </a:extLst>
              </p:cNvPr>
              <p:cNvSpPr/>
              <p:nvPr/>
            </p:nvSpPr>
            <p:spPr>
              <a:xfrm>
                <a:off x="5871333" y="4287425"/>
                <a:ext cx="899717" cy="140405"/>
              </a:xfrm>
              <a:custGeom>
                <a:avLst/>
                <a:gdLst>
                  <a:gd name="connsiteX0" fmla="*/ 59567 w 899717"/>
                  <a:gd name="connsiteY0" fmla="*/ 413 h 140405"/>
                  <a:gd name="connsiteX1" fmla="*/ 42105 w 899717"/>
                  <a:gd name="connsiteY1" fmla="*/ 57563 h 140405"/>
                  <a:gd name="connsiteX2" fmla="*/ 143705 w 899717"/>
                  <a:gd name="connsiteY2" fmla="*/ 63913 h 140405"/>
                  <a:gd name="connsiteX3" fmla="*/ 213555 w 899717"/>
                  <a:gd name="connsiteY3" fmla="*/ 63913 h 140405"/>
                  <a:gd name="connsiteX4" fmla="*/ 850142 w 899717"/>
                  <a:gd name="connsiteY4" fmla="*/ 65500 h 140405"/>
                  <a:gd name="connsiteX5" fmla="*/ 858080 w 899717"/>
                  <a:gd name="connsiteY5" fmla="*/ 81375 h 140405"/>
                  <a:gd name="connsiteX6" fmla="*/ 858080 w 899717"/>
                  <a:gd name="connsiteY6" fmla="*/ 109950 h 140405"/>
                  <a:gd name="connsiteX7" fmla="*/ 867605 w 899717"/>
                  <a:gd name="connsiteY7" fmla="*/ 140113 h 140405"/>
                  <a:gd name="connsiteX8" fmla="*/ 802517 w 899717"/>
                  <a:gd name="connsiteY8" fmla="*/ 90900 h 140405"/>
                  <a:gd name="connsiteX9" fmla="*/ 692980 w 899717"/>
                  <a:gd name="connsiteY9" fmla="*/ 90900 h 140405"/>
                  <a:gd name="connsiteX10" fmla="*/ 245305 w 899717"/>
                  <a:gd name="connsiteY10" fmla="*/ 89313 h 140405"/>
                  <a:gd name="connsiteX11" fmla="*/ 278642 w 899717"/>
                  <a:gd name="connsiteY11" fmla="*/ 89313 h 140405"/>
                  <a:gd name="connsiteX12" fmla="*/ 10355 w 899717"/>
                  <a:gd name="connsiteY12" fmla="*/ 90900 h 140405"/>
                  <a:gd name="connsiteX13" fmla="*/ 59567 w 899717"/>
                  <a:gd name="connsiteY13" fmla="*/ 413 h 14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9717" h="140405">
                    <a:moveTo>
                      <a:pt x="59567" y="413"/>
                    </a:moveTo>
                    <a:cubicBezTo>
                      <a:pt x="64859" y="-5143"/>
                      <a:pt x="28082" y="46980"/>
                      <a:pt x="42105" y="57563"/>
                    </a:cubicBezTo>
                    <a:cubicBezTo>
                      <a:pt x="56128" y="68146"/>
                      <a:pt x="115130" y="62855"/>
                      <a:pt x="143705" y="63913"/>
                    </a:cubicBezTo>
                    <a:cubicBezTo>
                      <a:pt x="172280" y="64971"/>
                      <a:pt x="213555" y="63913"/>
                      <a:pt x="213555" y="63913"/>
                    </a:cubicBezTo>
                    <a:lnTo>
                      <a:pt x="850142" y="65500"/>
                    </a:lnTo>
                    <a:cubicBezTo>
                      <a:pt x="957563" y="68410"/>
                      <a:pt x="856757" y="73967"/>
                      <a:pt x="858080" y="81375"/>
                    </a:cubicBezTo>
                    <a:cubicBezTo>
                      <a:pt x="859403" y="88783"/>
                      <a:pt x="856493" y="100160"/>
                      <a:pt x="858080" y="109950"/>
                    </a:cubicBezTo>
                    <a:cubicBezTo>
                      <a:pt x="859668" y="119740"/>
                      <a:pt x="876865" y="143288"/>
                      <a:pt x="867605" y="140113"/>
                    </a:cubicBezTo>
                    <a:cubicBezTo>
                      <a:pt x="858345" y="136938"/>
                      <a:pt x="831621" y="99102"/>
                      <a:pt x="802517" y="90900"/>
                    </a:cubicBezTo>
                    <a:cubicBezTo>
                      <a:pt x="773413" y="82698"/>
                      <a:pt x="692980" y="90900"/>
                      <a:pt x="692980" y="90900"/>
                    </a:cubicBezTo>
                    <a:lnTo>
                      <a:pt x="245305" y="89313"/>
                    </a:lnTo>
                    <a:lnTo>
                      <a:pt x="278642" y="89313"/>
                    </a:lnTo>
                    <a:cubicBezTo>
                      <a:pt x="239484" y="89577"/>
                      <a:pt x="49249" y="103071"/>
                      <a:pt x="10355" y="90900"/>
                    </a:cubicBezTo>
                    <a:cubicBezTo>
                      <a:pt x="-28539" y="78729"/>
                      <a:pt x="54275" y="5969"/>
                      <a:pt x="59567" y="4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DCBA9940-3527-4760-85DF-9B466110C42D}"/>
                  </a:ext>
                </a:extLst>
              </p:cNvPr>
              <p:cNvSpPr/>
              <p:nvPr/>
            </p:nvSpPr>
            <p:spPr>
              <a:xfrm>
                <a:off x="6381570" y="4402892"/>
                <a:ext cx="294291" cy="39297"/>
              </a:xfrm>
              <a:custGeom>
                <a:avLst/>
                <a:gdLst>
                  <a:gd name="connsiteX0" fmla="*/ 6530 w 294291"/>
                  <a:gd name="connsiteY0" fmla="*/ 833 h 39297"/>
                  <a:gd name="connsiteX1" fmla="*/ 282755 w 294291"/>
                  <a:gd name="connsiteY1" fmla="*/ 10358 h 39297"/>
                  <a:gd name="connsiteX2" fmla="*/ 236718 w 294291"/>
                  <a:gd name="connsiteY2" fmla="*/ 13533 h 39297"/>
                  <a:gd name="connsiteX3" fmla="*/ 185918 w 294291"/>
                  <a:gd name="connsiteY3" fmla="*/ 24646 h 39297"/>
                  <a:gd name="connsiteX4" fmla="*/ 154168 w 294291"/>
                  <a:gd name="connsiteY4" fmla="*/ 38933 h 39297"/>
                  <a:gd name="connsiteX5" fmla="*/ 90668 w 294291"/>
                  <a:gd name="connsiteY5" fmla="*/ 34171 h 39297"/>
                  <a:gd name="connsiteX6" fmla="*/ 6530 w 294291"/>
                  <a:gd name="connsiteY6" fmla="*/ 833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91" h="39297">
                    <a:moveTo>
                      <a:pt x="6530" y="833"/>
                    </a:moveTo>
                    <a:cubicBezTo>
                      <a:pt x="38545" y="-3136"/>
                      <a:pt x="244390" y="8241"/>
                      <a:pt x="282755" y="10358"/>
                    </a:cubicBezTo>
                    <a:cubicBezTo>
                      <a:pt x="321120" y="12475"/>
                      <a:pt x="252857" y="11152"/>
                      <a:pt x="236718" y="13533"/>
                    </a:cubicBezTo>
                    <a:cubicBezTo>
                      <a:pt x="220579" y="15914"/>
                      <a:pt x="199676" y="20413"/>
                      <a:pt x="185918" y="24646"/>
                    </a:cubicBezTo>
                    <a:cubicBezTo>
                      <a:pt x="172160" y="28879"/>
                      <a:pt x="170043" y="37346"/>
                      <a:pt x="154168" y="38933"/>
                    </a:cubicBezTo>
                    <a:cubicBezTo>
                      <a:pt x="138293" y="40521"/>
                      <a:pt x="111835" y="36552"/>
                      <a:pt x="90668" y="34171"/>
                    </a:cubicBezTo>
                    <a:cubicBezTo>
                      <a:pt x="69501" y="31790"/>
                      <a:pt x="-25485" y="4802"/>
                      <a:pt x="6530" y="8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E8C815A8-BF44-4421-AF09-AA8ADFF2E37E}"/>
                  </a:ext>
                </a:extLst>
              </p:cNvPr>
              <p:cNvSpPr/>
              <p:nvPr/>
            </p:nvSpPr>
            <p:spPr>
              <a:xfrm>
                <a:off x="6004745" y="4389553"/>
                <a:ext cx="314975" cy="47814"/>
              </a:xfrm>
              <a:custGeom>
                <a:avLst/>
                <a:gdLst>
                  <a:gd name="connsiteX0" fmla="*/ 10293 w 314975"/>
                  <a:gd name="connsiteY0" fmla="*/ 3060 h 47814"/>
                  <a:gd name="connsiteX1" fmla="*/ 294455 w 314975"/>
                  <a:gd name="connsiteY1" fmla="*/ 6235 h 47814"/>
                  <a:gd name="connsiteX2" fmla="*/ 284930 w 314975"/>
                  <a:gd name="connsiteY2" fmla="*/ 25285 h 47814"/>
                  <a:gd name="connsiteX3" fmla="*/ 223018 w 314975"/>
                  <a:gd name="connsiteY3" fmla="*/ 31635 h 47814"/>
                  <a:gd name="connsiteX4" fmla="*/ 218255 w 314975"/>
                  <a:gd name="connsiteY4" fmla="*/ 33222 h 47814"/>
                  <a:gd name="connsiteX5" fmla="*/ 196030 w 314975"/>
                  <a:gd name="connsiteY5" fmla="*/ 41160 h 47814"/>
                  <a:gd name="connsiteX6" fmla="*/ 121418 w 314975"/>
                  <a:gd name="connsiteY6" fmla="*/ 41160 h 47814"/>
                  <a:gd name="connsiteX7" fmla="*/ 65855 w 314975"/>
                  <a:gd name="connsiteY7" fmla="*/ 47510 h 47814"/>
                  <a:gd name="connsiteX8" fmla="*/ 10293 w 314975"/>
                  <a:gd name="connsiteY8" fmla="*/ 3060 h 4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975" h="47814">
                    <a:moveTo>
                      <a:pt x="10293" y="3060"/>
                    </a:moveTo>
                    <a:cubicBezTo>
                      <a:pt x="48393" y="-3819"/>
                      <a:pt x="248682" y="2531"/>
                      <a:pt x="294455" y="6235"/>
                    </a:cubicBezTo>
                    <a:cubicBezTo>
                      <a:pt x="340228" y="9939"/>
                      <a:pt x="296836" y="21052"/>
                      <a:pt x="284930" y="25285"/>
                    </a:cubicBezTo>
                    <a:cubicBezTo>
                      <a:pt x="273024" y="29518"/>
                      <a:pt x="234130" y="30312"/>
                      <a:pt x="223018" y="31635"/>
                    </a:cubicBezTo>
                    <a:cubicBezTo>
                      <a:pt x="211906" y="32958"/>
                      <a:pt x="222753" y="31635"/>
                      <a:pt x="218255" y="33222"/>
                    </a:cubicBezTo>
                    <a:cubicBezTo>
                      <a:pt x="213757" y="34810"/>
                      <a:pt x="212169" y="39837"/>
                      <a:pt x="196030" y="41160"/>
                    </a:cubicBezTo>
                    <a:cubicBezTo>
                      <a:pt x="179891" y="42483"/>
                      <a:pt x="143114" y="40102"/>
                      <a:pt x="121418" y="41160"/>
                    </a:cubicBezTo>
                    <a:cubicBezTo>
                      <a:pt x="99722" y="42218"/>
                      <a:pt x="80672" y="49362"/>
                      <a:pt x="65855" y="47510"/>
                    </a:cubicBezTo>
                    <a:cubicBezTo>
                      <a:pt x="51038" y="45658"/>
                      <a:pt x="-27807" y="9939"/>
                      <a:pt x="10293" y="30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C734DA92-74C8-41AD-954A-A1B418846BAB}"/>
                  </a:ext>
                </a:extLst>
              </p:cNvPr>
              <p:cNvSpPr/>
              <p:nvPr/>
            </p:nvSpPr>
            <p:spPr>
              <a:xfrm>
                <a:off x="5387975" y="4486275"/>
                <a:ext cx="303036" cy="20638"/>
              </a:xfrm>
              <a:custGeom>
                <a:avLst/>
                <a:gdLst>
                  <a:gd name="connsiteX0" fmla="*/ 0 w 303036"/>
                  <a:gd name="connsiteY0" fmla="*/ 0 h 20638"/>
                  <a:gd name="connsiteX1" fmla="*/ 282575 w 303036"/>
                  <a:gd name="connsiteY1" fmla="*/ 4763 h 20638"/>
                  <a:gd name="connsiteX2" fmla="*/ 268288 w 303036"/>
                  <a:gd name="connsiteY2" fmla="*/ 14288 h 20638"/>
                  <a:gd name="connsiteX3" fmla="*/ 166688 w 303036"/>
                  <a:gd name="connsiteY3" fmla="*/ 20638 h 20638"/>
                  <a:gd name="connsiteX4" fmla="*/ 0 w 303036"/>
                  <a:gd name="connsiteY4" fmla="*/ 0 h 2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036" h="20638">
                    <a:moveTo>
                      <a:pt x="0" y="0"/>
                    </a:moveTo>
                    <a:lnTo>
                      <a:pt x="282575" y="4763"/>
                    </a:lnTo>
                    <a:cubicBezTo>
                      <a:pt x="327290" y="7144"/>
                      <a:pt x="287602" y="11642"/>
                      <a:pt x="268288" y="14288"/>
                    </a:cubicBezTo>
                    <a:cubicBezTo>
                      <a:pt x="248974" y="16934"/>
                      <a:pt x="166688" y="20638"/>
                      <a:pt x="166688" y="206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6C1236F6-A6BC-4440-AA32-BB18B6120C51}"/>
                  </a:ext>
                </a:extLst>
              </p:cNvPr>
              <p:cNvSpPr/>
              <p:nvPr/>
            </p:nvSpPr>
            <p:spPr>
              <a:xfrm>
                <a:off x="5639003" y="4482806"/>
                <a:ext cx="612604" cy="34723"/>
              </a:xfrm>
              <a:custGeom>
                <a:avLst/>
                <a:gdLst>
                  <a:gd name="connsiteX0" fmla="*/ 115685 w 612604"/>
                  <a:gd name="connsiteY0" fmla="*/ 294 h 34723"/>
                  <a:gd name="connsiteX1" fmla="*/ 166485 w 612604"/>
                  <a:gd name="connsiteY1" fmla="*/ 294 h 34723"/>
                  <a:gd name="connsiteX2" fmla="*/ 466522 w 612604"/>
                  <a:gd name="connsiteY2" fmla="*/ 8232 h 34723"/>
                  <a:gd name="connsiteX3" fmla="*/ 461760 w 612604"/>
                  <a:gd name="connsiteY3" fmla="*/ 12994 h 34723"/>
                  <a:gd name="connsiteX4" fmla="*/ 612572 w 612604"/>
                  <a:gd name="connsiteY4" fmla="*/ 33632 h 34723"/>
                  <a:gd name="connsiteX5" fmla="*/ 447472 w 612604"/>
                  <a:gd name="connsiteY5" fmla="*/ 32044 h 34723"/>
                  <a:gd name="connsiteX6" fmla="*/ 226810 w 612604"/>
                  <a:gd name="connsiteY6" fmla="*/ 30457 h 34723"/>
                  <a:gd name="connsiteX7" fmla="*/ 2972 w 612604"/>
                  <a:gd name="connsiteY7" fmla="*/ 32044 h 34723"/>
                  <a:gd name="connsiteX8" fmla="*/ 115685 w 612604"/>
                  <a:gd name="connsiteY8" fmla="*/ 294 h 3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604" h="34723">
                    <a:moveTo>
                      <a:pt x="115685" y="294"/>
                    </a:moveTo>
                    <a:cubicBezTo>
                      <a:pt x="111848" y="-368"/>
                      <a:pt x="166485" y="294"/>
                      <a:pt x="166485" y="294"/>
                    </a:cubicBezTo>
                    <a:lnTo>
                      <a:pt x="466522" y="8232"/>
                    </a:lnTo>
                    <a:cubicBezTo>
                      <a:pt x="515734" y="10349"/>
                      <a:pt x="437418" y="8761"/>
                      <a:pt x="461760" y="12994"/>
                    </a:cubicBezTo>
                    <a:cubicBezTo>
                      <a:pt x="486102" y="17227"/>
                      <a:pt x="614953" y="30457"/>
                      <a:pt x="612572" y="33632"/>
                    </a:cubicBezTo>
                    <a:cubicBezTo>
                      <a:pt x="610191" y="36807"/>
                      <a:pt x="447472" y="32044"/>
                      <a:pt x="447472" y="32044"/>
                    </a:cubicBezTo>
                    <a:lnTo>
                      <a:pt x="226810" y="30457"/>
                    </a:lnTo>
                    <a:lnTo>
                      <a:pt x="2972" y="32044"/>
                    </a:lnTo>
                    <a:cubicBezTo>
                      <a:pt x="-15020" y="32308"/>
                      <a:pt x="51920" y="32176"/>
                      <a:pt x="115685" y="2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5EA51367-97D9-4886-A3EE-B28F42906658}"/>
                  </a:ext>
                </a:extLst>
              </p:cNvPr>
              <p:cNvSpPr/>
              <p:nvPr/>
            </p:nvSpPr>
            <p:spPr>
              <a:xfrm>
                <a:off x="5365366" y="3911589"/>
                <a:ext cx="461094" cy="79785"/>
              </a:xfrm>
              <a:custGeom>
                <a:avLst/>
                <a:gdLst>
                  <a:gd name="connsiteX0" fmla="*/ 448059 w 461094"/>
                  <a:gd name="connsiteY0" fmla="*/ 28586 h 79785"/>
                  <a:gd name="connsiteX1" fmla="*/ 46422 w 461094"/>
                  <a:gd name="connsiteY1" fmla="*/ 33349 h 79785"/>
                  <a:gd name="connsiteX2" fmla="*/ 111509 w 461094"/>
                  <a:gd name="connsiteY2" fmla="*/ 55574 h 79785"/>
                  <a:gd name="connsiteX3" fmla="*/ 1972 w 461094"/>
                  <a:gd name="connsiteY3" fmla="*/ 11 h 79785"/>
                  <a:gd name="connsiteX4" fmla="*/ 49597 w 461094"/>
                  <a:gd name="connsiteY4" fmla="*/ 50811 h 79785"/>
                  <a:gd name="connsiteX5" fmla="*/ 155959 w 461094"/>
                  <a:gd name="connsiteY5" fmla="*/ 76211 h 79785"/>
                  <a:gd name="connsiteX6" fmla="*/ 344872 w 461094"/>
                  <a:gd name="connsiteY6" fmla="*/ 74624 h 79785"/>
                  <a:gd name="connsiteX7" fmla="*/ 448059 w 461094"/>
                  <a:gd name="connsiteY7" fmla="*/ 28586 h 7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094" h="79785">
                    <a:moveTo>
                      <a:pt x="448059" y="28586"/>
                    </a:moveTo>
                    <a:cubicBezTo>
                      <a:pt x="398317" y="21707"/>
                      <a:pt x="102514" y="28851"/>
                      <a:pt x="46422" y="33349"/>
                    </a:cubicBezTo>
                    <a:cubicBezTo>
                      <a:pt x="-9670" y="37847"/>
                      <a:pt x="118917" y="61130"/>
                      <a:pt x="111509" y="55574"/>
                    </a:cubicBezTo>
                    <a:cubicBezTo>
                      <a:pt x="104101" y="50018"/>
                      <a:pt x="12291" y="805"/>
                      <a:pt x="1972" y="11"/>
                    </a:cubicBezTo>
                    <a:cubicBezTo>
                      <a:pt x="-8347" y="-783"/>
                      <a:pt x="23933" y="38111"/>
                      <a:pt x="49597" y="50811"/>
                    </a:cubicBezTo>
                    <a:cubicBezTo>
                      <a:pt x="75261" y="63511"/>
                      <a:pt x="106747" y="72242"/>
                      <a:pt x="155959" y="76211"/>
                    </a:cubicBezTo>
                    <a:cubicBezTo>
                      <a:pt x="205171" y="80180"/>
                      <a:pt x="297247" y="82297"/>
                      <a:pt x="344872" y="74624"/>
                    </a:cubicBezTo>
                    <a:cubicBezTo>
                      <a:pt x="392497" y="66951"/>
                      <a:pt x="497801" y="35465"/>
                      <a:pt x="448059" y="2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1912FE81-3F20-4BE5-8D75-225CF4ED4621}"/>
                  </a:ext>
                </a:extLst>
              </p:cNvPr>
              <p:cNvSpPr/>
              <p:nvPr/>
            </p:nvSpPr>
            <p:spPr>
              <a:xfrm>
                <a:off x="5282164" y="4391654"/>
                <a:ext cx="360508" cy="214089"/>
              </a:xfrm>
              <a:custGeom>
                <a:avLst/>
                <a:gdLst>
                  <a:gd name="connsiteX0" fmla="*/ 4211 w 360508"/>
                  <a:gd name="connsiteY0" fmla="*/ 116846 h 214089"/>
                  <a:gd name="connsiteX1" fmla="*/ 94699 w 360508"/>
                  <a:gd name="connsiteY1" fmla="*/ 112084 h 214089"/>
                  <a:gd name="connsiteX2" fmla="*/ 137561 w 360508"/>
                  <a:gd name="connsiteY2" fmla="*/ 94621 h 214089"/>
                  <a:gd name="connsiteX3" fmla="*/ 302661 w 360508"/>
                  <a:gd name="connsiteY3" fmla="*/ 89859 h 214089"/>
                  <a:gd name="connsiteX4" fmla="*/ 359811 w 360508"/>
                  <a:gd name="connsiteY4" fmla="*/ 73984 h 214089"/>
                  <a:gd name="connsiteX5" fmla="*/ 270911 w 360508"/>
                  <a:gd name="connsiteY5" fmla="*/ 78746 h 214089"/>
                  <a:gd name="connsiteX6" fmla="*/ 283611 w 360508"/>
                  <a:gd name="connsiteY6" fmla="*/ 81921 h 214089"/>
                  <a:gd name="connsiteX7" fmla="*/ 104224 w 360508"/>
                  <a:gd name="connsiteY7" fmla="*/ 73984 h 214089"/>
                  <a:gd name="connsiteX8" fmla="*/ 107399 w 360508"/>
                  <a:gd name="connsiteY8" fmla="*/ 97796 h 214089"/>
                  <a:gd name="connsiteX9" fmla="*/ 107399 w 360508"/>
                  <a:gd name="connsiteY9" fmla="*/ 77159 h 214089"/>
                  <a:gd name="connsiteX10" fmla="*/ 35961 w 360508"/>
                  <a:gd name="connsiteY10" fmla="*/ 56521 h 214089"/>
                  <a:gd name="connsiteX11" fmla="*/ 8974 w 360508"/>
                  <a:gd name="connsiteY11" fmla="*/ 213684 h 214089"/>
                  <a:gd name="connsiteX12" fmla="*/ 12149 w 360508"/>
                  <a:gd name="connsiteY12" fmla="*/ 2546 h 214089"/>
                  <a:gd name="connsiteX13" fmla="*/ 4211 w 360508"/>
                  <a:gd name="connsiteY13" fmla="*/ 116846 h 2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0508" h="214089">
                    <a:moveTo>
                      <a:pt x="4211" y="116846"/>
                    </a:moveTo>
                    <a:cubicBezTo>
                      <a:pt x="17969" y="135102"/>
                      <a:pt x="72474" y="115788"/>
                      <a:pt x="94699" y="112084"/>
                    </a:cubicBezTo>
                    <a:cubicBezTo>
                      <a:pt x="116924" y="108380"/>
                      <a:pt x="102901" y="98325"/>
                      <a:pt x="137561" y="94621"/>
                    </a:cubicBezTo>
                    <a:cubicBezTo>
                      <a:pt x="172221" y="90917"/>
                      <a:pt x="265619" y="93298"/>
                      <a:pt x="302661" y="89859"/>
                    </a:cubicBezTo>
                    <a:cubicBezTo>
                      <a:pt x="339703" y="86419"/>
                      <a:pt x="365103" y="75836"/>
                      <a:pt x="359811" y="73984"/>
                    </a:cubicBezTo>
                    <a:cubicBezTo>
                      <a:pt x="354519" y="72132"/>
                      <a:pt x="283611" y="77423"/>
                      <a:pt x="270911" y="78746"/>
                    </a:cubicBezTo>
                    <a:cubicBezTo>
                      <a:pt x="258211" y="80069"/>
                      <a:pt x="311392" y="82715"/>
                      <a:pt x="283611" y="81921"/>
                    </a:cubicBezTo>
                    <a:cubicBezTo>
                      <a:pt x="255830" y="81127"/>
                      <a:pt x="133593" y="71338"/>
                      <a:pt x="104224" y="73984"/>
                    </a:cubicBezTo>
                    <a:cubicBezTo>
                      <a:pt x="74855" y="76630"/>
                      <a:pt x="106870" y="97267"/>
                      <a:pt x="107399" y="97796"/>
                    </a:cubicBezTo>
                    <a:cubicBezTo>
                      <a:pt x="107928" y="98325"/>
                      <a:pt x="119305" y="84038"/>
                      <a:pt x="107399" y="77159"/>
                    </a:cubicBezTo>
                    <a:cubicBezTo>
                      <a:pt x="95493" y="70280"/>
                      <a:pt x="52365" y="33767"/>
                      <a:pt x="35961" y="56521"/>
                    </a:cubicBezTo>
                    <a:cubicBezTo>
                      <a:pt x="19557" y="79275"/>
                      <a:pt x="12943" y="222680"/>
                      <a:pt x="8974" y="213684"/>
                    </a:cubicBezTo>
                    <a:cubicBezTo>
                      <a:pt x="5005" y="204688"/>
                      <a:pt x="9239" y="23713"/>
                      <a:pt x="12149" y="2546"/>
                    </a:cubicBezTo>
                    <a:cubicBezTo>
                      <a:pt x="15059" y="-18621"/>
                      <a:pt x="-9547" y="98590"/>
                      <a:pt x="4211" y="1168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9228A95B-2C80-41D6-9AFA-8F30EF4C45D2}"/>
                  </a:ext>
                </a:extLst>
              </p:cNvPr>
              <p:cNvSpPr/>
              <p:nvPr/>
            </p:nvSpPr>
            <p:spPr>
              <a:xfrm>
                <a:off x="5757863" y="4157646"/>
                <a:ext cx="139742" cy="315803"/>
              </a:xfrm>
              <a:custGeom>
                <a:avLst/>
                <a:gdLst>
                  <a:gd name="connsiteX0" fmla="*/ 85725 w 139742"/>
                  <a:gd name="connsiteY0" fmla="*/ 68279 h 315803"/>
                  <a:gd name="connsiteX1" fmla="*/ 65087 w 139742"/>
                  <a:gd name="connsiteY1" fmla="*/ 146067 h 315803"/>
                  <a:gd name="connsiteX2" fmla="*/ 52387 w 139742"/>
                  <a:gd name="connsiteY2" fmla="*/ 282592 h 315803"/>
                  <a:gd name="connsiteX3" fmla="*/ 60325 w 139742"/>
                  <a:gd name="connsiteY3" fmla="*/ 311167 h 315803"/>
                  <a:gd name="connsiteX4" fmla="*/ 22225 w 139742"/>
                  <a:gd name="connsiteY4" fmla="*/ 312754 h 315803"/>
                  <a:gd name="connsiteX5" fmla="*/ 0 w 139742"/>
                  <a:gd name="connsiteY5" fmla="*/ 312754 h 315803"/>
                  <a:gd name="connsiteX6" fmla="*/ 42862 w 139742"/>
                  <a:gd name="connsiteY6" fmla="*/ 312754 h 315803"/>
                  <a:gd name="connsiteX7" fmla="*/ 14287 w 139742"/>
                  <a:gd name="connsiteY7" fmla="*/ 309579 h 315803"/>
                  <a:gd name="connsiteX8" fmla="*/ 15875 w 139742"/>
                  <a:gd name="connsiteY8" fmla="*/ 239729 h 315803"/>
                  <a:gd name="connsiteX9" fmla="*/ 3175 w 139742"/>
                  <a:gd name="connsiteY9" fmla="*/ 244492 h 315803"/>
                  <a:gd name="connsiteX10" fmla="*/ 15875 w 139742"/>
                  <a:gd name="connsiteY10" fmla="*/ 179404 h 315803"/>
                  <a:gd name="connsiteX11" fmla="*/ 90487 w 139742"/>
                  <a:gd name="connsiteY11" fmla="*/ 12717 h 315803"/>
                  <a:gd name="connsiteX12" fmla="*/ 139700 w 139742"/>
                  <a:gd name="connsiteY12" fmla="*/ 17479 h 315803"/>
                  <a:gd name="connsiteX13" fmla="*/ 85725 w 139742"/>
                  <a:gd name="connsiteY13" fmla="*/ 68279 h 31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742" h="315803">
                    <a:moveTo>
                      <a:pt x="85725" y="68279"/>
                    </a:moveTo>
                    <a:cubicBezTo>
                      <a:pt x="73290" y="89710"/>
                      <a:pt x="70643" y="110348"/>
                      <a:pt x="65087" y="146067"/>
                    </a:cubicBezTo>
                    <a:cubicBezTo>
                      <a:pt x="59531" y="181786"/>
                      <a:pt x="53181" y="255075"/>
                      <a:pt x="52387" y="282592"/>
                    </a:cubicBezTo>
                    <a:cubicBezTo>
                      <a:pt x="51593" y="310109"/>
                      <a:pt x="65352" y="306140"/>
                      <a:pt x="60325" y="311167"/>
                    </a:cubicBezTo>
                    <a:cubicBezTo>
                      <a:pt x="55298" y="316194"/>
                      <a:pt x="32279" y="312490"/>
                      <a:pt x="22225" y="312754"/>
                    </a:cubicBezTo>
                    <a:cubicBezTo>
                      <a:pt x="12171" y="313018"/>
                      <a:pt x="0" y="312754"/>
                      <a:pt x="0" y="312754"/>
                    </a:cubicBezTo>
                    <a:cubicBezTo>
                      <a:pt x="3439" y="312754"/>
                      <a:pt x="40481" y="313283"/>
                      <a:pt x="42862" y="312754"/>
                    </a:cubicBezTo>
                    <a:cubicBezTo>
                      <a:pt x="45243" y="312225"/>
                      <a:pt x="18785" y="321750"/>
                      <a:pt x="14287" y="309579"/>
                    </a:cubicBezTo>
                    <a:cubicBezTo>
                      <a:pt x="9789" y="297408"/>
                      <a:pt x="17727" y="250577"/>
                      <a:pt x="15875" y="239729"/>
                    </a:cubicBezTo>
                    <a:cubicBezTo>
                      <a:pt x="14023" y="228881"/>
                      <a:pt x="3175" y="254546"/>
                      <a:pt x="3175" y="244492"/>
                    </a:cubicBezTo>
                    <a:cubicBezTo>
                      <a:pt x="3175" y="234438"/>
                      <a:pt x="1323" y="218033"/>
                      <a:pt x="15875" y="179404"/>
                    </a:cubicBezTo>
                    <a:cubicBezTo>
                      <a:pt x="30427" y="140775"/>
                      <a:pt x="69849" y="39705"/>
                      <a:pt x="90487" y="12717"/>
                    </a:cubicBezTo>
                    <a:cubicBezTo>
                      <a:pt x="111125" y="-14271"/>
                      <a:pt x="138112" y="8748"/>
                      <a:pt x="139700" y="17479"/>
                    </a:cubicBezTo>
                    <a:cubicBezTo>
                      <a:pt x="141288" y="26210"/>
                      <a:pt x="98160" y="46848"/>
                      <a:pt x="85725" y="68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8CD96956-5D24-4955-BC8F-CAAD510F7290}"/>
                  </a:ext>
                </a:extLst>
              </p:cNvPr>
              <p:cNvSpPr/>
              <p:nvPr/>
            </p:nvSpPr>
            <p:spPr>
              <a:xfrm>
                <a:off x="5485544" y="4281261"/>
                <a:ext cx="214614" cy="16102"/>
              </a:xfrm>
              <a:custGeom>
                <a:avLst/>
                <a:gdLst>
                  <a:gd name="connsiteX0" fmla="*/ 4031 w 214614"/>
                  <a:gd name="connsiteY0" fmla="*/ 9752 h 16102"/>
                  <a:gd name="connsiteX1" fmla="*/ 70706 w 214614"/>
                  <a:gd name="connsiteY1" fmla="*/ 16102 h 16102"/>
                  <a:gd name="connsiteX2" fmla="*/ 210406 w 214614"/>
                  <a:gd name="connsiteY2" fmla="*/ 9752 h 16102"/>
                  <a:gd name="connsiteX3" fmla="*/ 178656 w 214614"/>
                  <a:gd name="connsiteY3" fmla="*/ 227 h 16102"/>
                  <a:gd name="connsiteX4" fmla="*/ 183419 w 214614"/>
                  <a:gd name="connsiteY4" fmla="*/ 3402 h 16102"/>
                  <a:gd name="connsiteX5" fmla="*/ 4031 w 214614"/>
                  <a:gd name="connsiteY5" fmla="*/ 9752 h 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614" h="16102">
                    <a:moveTo>
                      <a:pt x="4031" y="9752"/>
                    </a:moveTo>
                    <a:cubicBezTo>
                      <a:pt x="-14754" y="11869"/>
                      <a:pt x="36310" y="16102"/>
                      <a:pt x="70706" y="16102"/>
                    </a:cubicBezTo>
                    <a:cubicBezTo>
                      <a:pt x="105102" y="16102"/>
                      <a:pt x="192414" y="12398"/>
                      <a:pt x="210406" y="9752"/>
                    </a:cubicBezTo>
                    <a:cubicBezTo>
                      <a:pt x="228398" y="7106"/>
                      <a:pt x="183154" y="1285"/>
                      <a:pt x="178656" y="227"/>
                    </a:cubicBezTo>
                    <a:cubicBezTo>
                      <a:pt x="174158" y="-831"/>
                      <a:pt x="209083" y="2079"/>
                      <a:pt x="183419" y="3402"/>
                    </a:cubicBezTo>
                    <a:cubicBezTo>
                      <a:pt x="157755" y="4725"/>
                      <a:pt x="22816" y="7635"/>
                      <a:pt x="4031" y="97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D24089D3-7011-4EA5-9E98-CDC23172D261}"/>
                  </a:ext>
                </a:extLst>
              </p:cNvPr>
              <p:cNvSpPr/>
              <p:nvPr/>
            </p:nvSpPr>
            <p:spPr>
              <a:xfrm>
                <a:off x="5907088" y="4285597"/>
                <a:ext cx="330485" cy="14948"/>
              </a:xfrm>
              <a:custGeom>
                <a:avLst/>
                <a:gdLst>
                  <a:gd name="connsiteX0" fmla="*/ 0 w 330485"/>
                  <a:gd name="connsiteY0" fmla="*/ 653 h 14948"/>
                  <a:gd name="connsiteX1" fmla="*/ 50800 w 330485"/>
                  <a:gd name="connsiteY1" fmla="*/ 653 h 14948"/>
                  <a:gd name="connsiteX2" fmla="*/ 328612 w 330485"/>
                  <a:gd name="connsiteY2" fmla="*/ 2241 h 14948"/>
                  <a:gd name="connsiteX3" fmla="*/ 176212 w 330485"/>
                  <a:gd name="connsiteY3" fmla="*/ 653 h 14948"/>
                  <a:gd name="connsiteX4" fmla="*/ 252412 w 330485"/>
                  <a:gd name="connsiteY4" fmla="*/ 14941 h 14948"/>
                  <a:gd name="connsiteX5" fmla="*/ 0 w 330485"/>
                  <a:gd name="connsiteY5" fmla="*/ 653 h 1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485" h="14948">
                    <a:moveTo>
                      <a:pt x="0" y="653"/>
                    </a:moveTo>
                    <a:lnTo>
                      <a:pt x="50800" y="653"/>
                    </a:lnTo>
                    <a:lnTo>
                      <a:pt x="328612" y="2241"/>
                    </a:lnTo>
                    <a:cubicBezTo>
                      <a:pt x="349514" y="2241"/>
                      <a:pt x="188912" y="-1464"/>
                      <a:pt x="176212" y="653"/>
                    </a:cubicBezTo>
                    <a:cubicBezTo>
                      <a:pt x="163512" y="2770"/>
                      <a:pt x="280987" y="14676"/>
                      <a:pt x="252412" y="14941"/>
                    </a:cubicBezTo>
                    <a:cubicBezTo>
                      <a:pt x="223837" y="15206"/>
                      <a:pt x="114299" y="8723"/>
                      <a:pt x="0" y="6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10132F20-A62F-42E0-85B2-17F5807DC524}"/>
                  </a:ext>
                </a:extLst>
              </p:cNvPr>
              <p:cNvSpPr/>
              <p:nvPr/>
            </p:nvSpPr>
            <p:spPr>
              <a:xfrm>
                <a:off x="6305239" y="4278275"/>
                <a:ext cx="433012" cy="73337"/>
              </a:xfrm>
              <a:custGeom>
                <a:avLst/>
                <a:gdLst>
                  <a:gd name="connsiteX0" fmla="*/ 427349 w 433012"/>
                  <a:gd name="connsiteY0" fmla="*/ 19088 h 73337"/>
                  <a:gd name="connsiteX1" fmla="*/ 360674 w 433012"/>
                  <a:gd name="connsiteY1" fmla="*/ 17500 h 73337"/>
                  <a:gd name="connsiteX2" fmla="*/ 209861 w 433012"/>
                  <a:gd name="connsiteY2" fmla="*/ 38 h 73337"/>
                  <a:gd name="connsiteX3" fmla="*/ 220974 w 433012"/>
                  <a:gd name="connsiteY3" fmla="*/ 12738 h 73337"/>
                  <a:gd name="connsiteX4" fmla="*/ 33649 w 433012"/>
                  <a:gd name="connsiteY4" fmla="*/ 11150 h 73337"/>
                  <a:gd name="connsiteX5" fmla="*/ 3486 w 433012"/>
                  <a:gd name="connsiteY5" fmla="*/ 73063 h 73337"/>
                  <a:gd name="connsiteX6" fmla="*/ 5074 w 433012"/>
                  <a:gd name="connsiteY6" fmla="*/ 33375 h 73337"/>
                  <a:gd name="connsiteX7" fmla="*/ 43174 w 433012"/>
                  <a:gd name="connsiteY7" fmla="*/ 22263 h 73337"/>
                  <a:gd name="connsiteX8" fmla="*/ 240024 w 433012"/>
                  <a:gd name="connsiteY8" fmla="*/ 39725 h 73337"/>
                  <a:gd name="connsiteX9" fmla="*/ 220974 w 433012"/>
                  <a:gd name="connsiteY9" fmla="*/ 20675 h 73337"/>
                  <a:gd name="connsiteX10" fmla="*/ 427349 w 433012"/>
                  <a:gd name="connsiteY10" fmla="*/ 19088 h 7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3012" h="73337">
                    <a:moveTo>
                      <a:pt x="427349" y="19088"/>
                    </a:moveTo>
                    <a:cubicBezTo>
                      <a:pt x="450632" y="18559"/>
                      <a:pt x="396922" y="20675"/>
                      <a:pt x="360674" y="17500"/>
                    </a:cubicBezTo>
                    <a:cubicBezTo>
                      <a:pt x="324426" y="14325"/>
                      <a:pt x="233144" y="832"/>
                      <a:pt x="209861" y="38"/>
                    </a:cubicBezTo>
                    <a:cubicBezTo>
                      <a:pt x="186578" y="-756"/>
                      <a:pt x="250343" y="10886"/>
                      <a:pt x="220974" y="12738"/>
                    </a:cubicBezTo>
                    <a:cubicBezTo>
                      <a:pt x="191605" y="14590"/>
                      <a:pt x="69897" y="1096"/>
                      <a:pt x="33649" y="11150"/>
                    </a:cubicBezTo>
                    <a:cubicBezTo>
                      <a:pt x="-2599" y="21204"/>
                      <a:pt x="8248" y="69359"/>
                      <a:pt x="3486" y="73063"/>
                    </a:cubicBezTo>
                    <a:cubicBezTo>
                      <a:pt x="-1276" y="76767"/>
                      <a:pt x="-1541" y="41842"/>
                      <a:pt x="5074" y="33375"/>
                    </a:cubicBezTo>
                    <a:cubicBezTo>
                      <a:pt x="11689" y="24908"/>
                      <a:pt x="4016" y="21205"/>
                      <a:pt x="43174" y="22263"/>
                    </a:cubicBezTo>
                    <a:cubicBezTo>
                      <a:pt x="82332" y="23321"/>
                      <a:pt x="210391" y="39990"/>
                      <a:pt x="240024" y="39725"/>
                    </a:cubicBezTo>
                    <a:cubicBezTo>
                      <a:pt x="269657" y="39460"/>
                      <a:pt x="193986" y="23850"/>
                      <a:pt x="220974" y="20675"/>
                    </a:cubicBezTo>
                    <a:cubicBezTo>
                      <a:pt x="247962" y="17500"/>
                      <a:pt x="404066" y="19617"/>
                      <a:pt x="427349" y="19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A8F7EF89-4F3E-4956-AB0B-4E88919886F1}"/>
                  </a:ext>
                </a:extLst>
              </p:cNvPr>
              <p:cNvSpPr/>
              <p:nvPr/>
            </p:nvSpPr>
            <p:spPr>
              <a:xfrm>
                <a:off x="6538734" y="4279673"/>
                <a:ext cx="209769" cy="82891"/>
              </a:xfrm>
              <a:custGeom>
                <a:avLst/>
                <a:gdLst>
                  <a:gd name="connsiteX0" fmla="*/ 179 w 209769"/>
                  <a:gd name="connsiteY0" fmla="*/ 1815 h 82891"/>
                  <a:gd name="connsiteX1" fmla="*/ 162104 w 209769"/>
                  <a:gd name="connsiteY1" fmla="*/ 4990 h 82891"/>
                  <a:gd name="connsiteX2" fmla="*/ 182741 w 209769"/>
                  <a:gd name="connsiteY2" fmla="*/ 36740 h 82891"/>
                  <a:gd name="connsiteX3" fmla="*/ 192266 w 209769"/>
                  <a:gd name="connsiteY3" fmla="*/ 82777 h 82891"/>
                  <a:gd name="connsiteX4" fmla="*/ 197029 w 209769"/>
                  <a:gd name="connsiteY4" fmla="*/ 22452 h 82891"/>
                  <a:gd name="connsiteX5" fmla="*/ 179 w 209769"/>
                  <a:gd name="connsiteY5" fmla="*/ 1815 h 8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769" h="82891">
                    <a:moveTo>
                      <a:pt x="179" y="1815"/>
                    </a:moveTo>
                    <a:cubicBezTo>
                      <a:pt x="-5642" y="-1095"/>
                      <a:pt x="131677" y="-831"/>
                      <a:pt x="162104" y="4990"/>
                    </a:cubicBezTo>
                    <a:cubicBezTo>
                      <a:pt x="192531" y="10811"/>
                      <a:pt x="177714" y="23775"/>
                      <a:pt x="182741" y="36740"/>
                    </a:cubicBezTo>
                    <a:cubicBezTo>
                      <a:pt x="187768" y="49705"/>
                      <a:pt x="189885" y="85158"/>
                      <a:pt x="192266" y="82777"/>
                    </a:cubicBezTo>
                    <a:cubicBezTo>
                      <a:pt x="194647" y="80396"/>
                      <a:pt x="227192" y="35152"/>
                      <a:pt x="197029" y="22452"/>
                    </a:cubicBezTo>
                    <a:cubicBezTo>
                      <a:pt x="166867" y="9752"/>
                      <a:pt x="6000" y="4725"/>
                      <a:pt x="179" y="18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F27260E7-71A6-4889-A147-3050772F298A}"/>
                  </a:ext>
                </a:extLst>
              </p:cNvPr>
              <p:cNvSpPr/>
              <p:nvPr/>
            </p:nvSpPr>
            <p:spPr>
              <a:xfrm>
                <a:off x="5316538" y="4360215"/>
                <a:ext cx="377157" cy="54623"/>
              </a:xfrm>
              <a:custGeom>
                <a:avLst/>
                <a:gdLst>
                  <a:gd name="connsiteX0" fmla="*/ 0 w 377157"/>
                  <a:gd name="connsiteY0" fmla="*/ 49860 h 54623"/>
                  <a:gd name="connsiteX1" fmla="*/ 63500 w 377157"/>
                  <a:gd name="connsiteY1" fmla="*/ 51448 h 54623"/>
                  <a:gd name="connsiteX2" fmla="*/ 363537 w 377157"/>
                  <a:gd name="connsiteY2" fmla="*/ 54623 h 54623"/>
                  <a:gd name="connsiteX3" fmla="*/ 323850 w 377157"/>
                  <a:gd name="connsiteY3" fmla="*/ 46685 h 54623"/>
                  <a:gd name="connsiteX4" fmla="*/ 304800 w 377157"/>
                  <a:gd name="connsiteY4" fmla="*/ 21285 h 54623"/>
                  <a:gd name="connsiteX5" fmla="*/ 290512 w 377157"/>
                  <a:gd name="connsiteY5" fmla="*/ 48273 h 54623"/>
                  <a:gd name="connsiteX6" fmla="*/ 242887 w 377157"/>
                  <a:gd name="connsiteY6" fmla="*/ 5410 h 54623"/>
                  <a:gd name="connsiteX7" fmla="*/ 241300 w 377157"/>
                  <a:gd name="connsiteY7" fmla="*/ 38748 h 54623"/>
                  <a:gd name="connsiteX8" fmla="*/ 223837 w 377157"/>
                  <a:gd name="connsiteY8" fmla="*/ 8585 h 54623"/>
                  <a:gd name="connsiteX9" fmla="*/ 160337 w 377157"/>
                  <a:gd name="connsiteY9" fmla="*/ 2235 h 54623"/>
                  <a:gd name="connsiteX10" fmla="*/ 188912 w 377157"/>
                  <a:gd name="connsiteY10" fmla="*/ 41923 h 54623"/>
                  <a:gd name="connsiteX11" fmla="*/ 157162 w 377157"/>
                  <a:gd name="connsiteY11" fmla="*/ 46685 h 54623"/>
                  <a:gd name="connsiteX12" fmla="*/ 0 w 377157"/>
                  <a:gd name="connsiteY12" fmla="*/ 49860 h 5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157" h="54623">
                    <a:moveTo>
                      <a:pt x="0" y="49860"/>
                    </a:moveTo>
                    <a:lnTo>
                      <a:pt x="63500" y="51448"/>
                    </a:lnTo>
                    <a:lnTo>
                      <a:pt x="363537" y="54623"/>
                    </a:lnTo>
                    <a:cubicBezTo>
                      <a:pt x="406929" y="53829"/>
                      <a:pt x="333639" y="52241"/>
                      <a:pt x="323850" y="46685"/>
                    </a:cubicBezTo>
                    <a:cubicBezTo>
                      <a:pt x="314061" y="41129"/>
                      <a:pt x="310356" y="21020"/>
                      <a:pt x="304800" y="21285"/>
                    </a:cubicBezTo>
                    <a:cubicBezTo>
                      <a:pt x="299244" y="21550"/>
                      <a:pt x="300831" y="50919"/>
                      <a:pt x="290512" y="48273"/>
                    </a:cubicBezTo>
                    <a:cubicBezTo>
                      <a:pt x="280193" y="45627"/>
                      <a:pt x="251089" y="6998"/>
                      <a:pt x="242887" y="5410"/>
                    </a:cubicBezTo>
                    <a:cubicBezTo>
                      <a:pt x="234685" y="3822"/>
                      <a:pt x="244475" y="38219"/>
                      <a:pt x="241300" y="38748"/>
                    </a:cubicBezTo>
                    <a:cubicBezTo>
                      <a:pt x="238125" y="39277"/>
                      <a:pt x="237331" y="14670"/>
                      <a:pt x="223837" y="8585"/>
                    </a:cubicBezTo>
                    <a:cubicBezTo>
                      <a:pt x="210343" y="2500"/>
                      <a:pt x="166158" y="-3321"/>
                      <a:pt x="160337" y="2235"/>
                    </a:cubicBezTo>
                    <a:cubicBezTo>
                      <a:pt x="154516" y="7791"/>
                      <a:pt x="189441" y="34515"/>
                      <a:pt x="188912" y="41923"/>
                    </a:cubicBezTo>
                    <a:cubicBezTo>
                      <a:pt x="188383" y="49331"/>
                      <a:pt x="188647" y="45891"/>
                      <a:pt x="157162" y="46685"/>
                    </a:cubicBezTo>
                    <a:cubicBezTo>
                      <a:pt x="125677" y="47479"/>
                      <a:pt x="62838" y="47082"/>
                      <a:pt x="0" y="498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ABA79CE3-AC6C-47BE-A54C-F1C98887CF77}"/>
                  </a:ext>
                </a:extLst>
              </p:cNvPr>
              <p:cNvSpPr/>
              <p:nvPr/>
            </p:nvSpPr>
            <p:spPr>
              <a:xfrm>
                <a:off x="5694399" y="4456113"/>
                <a:ext cx="633657" cy="20637"/>
              </a:xfrm>
              <a:custGeom>
                <a:avLst/>
                <a:gdLst>
                  <a:gd name="connsiteX0" fmla="*/ 31714 w 633657"/>
                  <a:gd name="connsiteY0" fmla="*/ 1587 h 20637"/>
                  <a:gd name="connsiteX1" fmla="*/ 615914 w 633657"/>
                  <a:gd name="connsiteY1" fmla="*/ 20637 h 20637"/>
                  <a:gd name="connsiteX2" fmla="*/ 453989 w 633657"/>
                  <a:gd name="connsiteY2" fmla="*/ 0 h 20637"/>
                  <a:gd name="connsiteX3" fmla="*/ 161889 w 633657"/>
                  <a:gd name="connsiteY3" fmla="*/ 9525 h 20637"/>
                  <a:gd name="connsiteX4" fmla="*/ 85689 w 633657"/>
                  <a:gd name="connsiteY4" fmla="*/ 7937 h 20637"/>
                  <a:gd name="connsiteX5" fmla="*/ 31714 w 633657"/>
                  <a:gd name="connsiteY5" fmla="*/ 1587 h 2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657" h="20637">
                    <a:moveTo>
                      <a:pt x="31714" y="1587"/>
                    </a:moveTo>
                    <a:lnTo>
                      <a:pt x="615914" y="20637"/>
                    </a:lnTo>
                    <a:cubicBezTo>
                      <a:pt x="686293" y="20373"/>
                      <a:pt x="529660" y="1852"/>
                      <a:pt x="453989" y="0"/>
                    </a:cubicBezTo>
                    <a:lnTo>
                      <a:pt x="161889" y="9525"/>
                    </a:lnTo>
                    <a:cubicBezTo>
                      <a:pt x="100506" y="10848"/>
                      <a:pt x="105797" y="9260"/>
                      <a:pt x="85689" y="7937"/>
                    </a:cubicBezTo>
                    <a:cubicBezTo>
                      <a:pt x="65581" y="6614"/>
                      <a:pt x="-56657" y="-530"/>
                      <a:pt x="31714" y="158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813838E0-E420-495A-800E-E68D21C8C3C4}"/>
                  </a:ext>
                </a:extLst>
              </p:cNvPr>
              <p:cNvSpPr/>
              <p:nvPr/>
            </p:nvSpPr>
            <p:spPr>
              <a:xfrm>
                <a:off x="6052540" y="4281312"/>
                <a:ext cx="269019" cy="238428"/>
              </a:xfrm>
              <a:custGeom>
                <a:avLst/>
                <a:gdLst>
                  <a:gd name="connsiteX0" fmla="*/ 5360 w 269019"/>
                  <a:gd name="connsiteY0" fmla="*/ 209726 h 238428"/>
                  <a:gd name="connsiteX1" fmla="*/ 59335 w 269019"/>
                  <a:gd name="connsiteY1" fmla="*/ 211313 h 238428"/>
                  <a:gd name="connsiteX2" fmla="*/ 240310 w 269019"/>
                  <a:gd name="connsiteY2" fmla="*/ 238301 h 238428"/>
                  <a:gd name="connsiteX3" fmla="*/ 238723 w 269019"/>
                  <a:gd name="connsiteY3" fmla="*/ 216076 h 238428"/>
                  <a:gd name="connsiteX4" fmla="*/ 243485 w 269019"/>
                  <a:gd name="connsiteY4" fmla="*/ 114476 h 238428"/>
                  <a:gd name="connsiteX5" fmla="*/ 249835 w 269019"/>
                  <a:gd name="connsiteY5" fmla="*/ 176 h 238428"/>
                  <a:gd name="connsiteX6" fmla="*/ 268885 w 269019"/>
                  <a:gd name="connsiteY6" fmla="*/ 141463 h 238428"/>
                  <a:gd name="connsiteX7" fmla="*/ 253010 w 269019"/>
                  <a:gd name="connsiteY7" fmla="*/ 222426 h 238428"/>
                  <a:gd name="connsiteX8" fmla="*/ 172048 w 269019"/>
                  <a:gd name="connsiteY8" fmla="*/ 212901 h 238428"/>
                  <a:gd name="connsiteX9" fmla="*/ 5360 w 269019"/>
                  <a:gd name="connsiteY9" fmla="*/ 209726 h 2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019" h="238428">
                    <a:moveTo>
                      <a:pt x="5360" y="209726"/>
                    </a:moveTo>
                    <a:cubicBezTo>
                      <a:pt x="-13425" y="209461"/>
                      <a:pt x="20177" y="206550"/>
                      <a:pt x="59335" y="211313"/>
                    </a:cubicBezTo>
                    <a:cubicBezTo>
                      <a:pt x="98493" y="216076"/>
                      <a:pt x="210412" y="237507"/>
                      <a:pt x="240310" y="238301"/>
                    </a:cubicBezTo>
                    <a:cubicBezTo>
                      <a:pt x="270208" y="239095"/>
                      <a:pt x="238194" y="236713"/>
                      <a:pt x="238723" y="216076"/>
                    </a:cubicBezTo>
                    <a:cubicBezTo>
                      <a:pt x="239252" y="195439"/>
                      <a:pt x="241633" y="150459"/>
                      <a:pt x="243485" y="114476"/>
                    </a:cubicBezTo>
                    <a:cubicBezTo>
                      <a:pt x="245337" y="78493"/>
                      <a:pt x="245602" y="-4322"/>
                      <a:pt x="249835" y="176"/>
                    </a:cubicBezTo>
                    <a:cubicBezTo>
                      <a:pt x="254068" y="4674"/>
                      <a:pt x="268356" y="104421"/>
                      <a:pt x="268885" y="141463"/>
                    </a:cubicBezTo>
                    <a:cubicBezTo>
                      <a:pt x="269414" y="178505"/>
                      <a:pt x="269150" y="210520"/>
                      <a:pt x="253010" y="222426"/>
                    </a:cubicBezTo>
                    <a:cubicBezTo>
                      <a:pt x="236871" y="234332"/>
                      <a:pt x="214911" y="216605"/>
                      <a:pt x="172048" y="212901"/>
                    </a:cubicBezTo>
                    <a:cubicBezTo>
                      <a:pt x="129185" y="209197"/>
                      <a:pt x="24145" y="209991"/>
                      <a:pt x="5360" y="2097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F870EC14-28ED-4252-9F7E-A52D148B0218}"/>
                  </a:ext>
                </a:extLst>
              </p:cNvPr>
              <p:cNvSpPr/>
              <p:nvPr/>
            </p:nvSpPr>
            <p:spPr>
              <a:xfrm>
                <a:off x="6111875" y="4437063"/>
                <a:ext cx="187325" cy="75133"/>
              </a:xfrm>
              <a:custGeom>
                <a:avLst/>
                <a:gdLst>
                  <a:gd name="connsiteX0" fmla="*/ 0 w 187325"/>
                  <a:gd name="connsiteY0" fmla="*/ 0 h 75133"/>
                  <a:gd name="connsiteX1" fmla="*/ 30163 w 187325"/>
                  <a:gd name="connsiteY1" fmla="*/ 57150 h 75133"/>
                  <a:gd name="connsiteX2" fmla="*/ 28575 w 187325"/>
                  <a:gd name="connsiteY2" fmla="*/ 74612 h 75133"/>
                  <a:gd name="connsiteX3" fmla="*/ 44450 w 187325"/>
                  <a:gd name="connsiteY3" fmla="*/ 41275 h 75133"/>
                  <a:gd name="connsiteX4" fmla="*/ 187325 w 187325"/>
                  <a:gd name="connsiteY4" fmla="*/ 41275 h 7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25" h="75133">
                    <a:moveTo>
                      <a:pt x="0" y="0"/>
                    </a:moveTo>
                    <a:cubicBezTo>
                      <a:pt x="12700" y="22357"/>
                      <a:pt x="25400" y="44715"/>
                      <a:pt x="30163" y="57150"/>
                    </a:cubicBezTo>
                    <a:cubicBezTo>
                      <a:pt x="34926" y="69585"/>
                      <a:pt x="26194" y="77258"/>
                      <a:pt x="28575" y="74612"/>
                    </a:cubicBezTo>
                    <a:cubicBezTo>
                      <a:pt x="30956" y="71966"/>
                      <a:pt x="17992" y="46831"/>
                      <a:pt x="44450" y="41275"/>
                    </a:cubicBezTo>
                    <a:cubicBezTo>
                      <a:pt x="70908" y="35719"/>
                      <a:pt x="129116" y="38497"/>
                      <a:pt x="187325" y="41275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9B6A08B2-C4A9-4297-AA7A-F1816D96F86E}"/>
                  </a:ext>
                </a:extLst>
              </p:cNvPr>
              <p:cNvSpPr/>
              <p:nvPr/>
            </p:nvSpPr>
            <p:spPr>
              <a:xfrm>
                <a:off x="6303963" y="4341698"/>
                <a:ext cx="436093" cy="145496"/>
              </a:xfrm>
              <a:custGeom>
                <a:avLst/>
                <a:gdLst>
                  <a:gd name="connsiteX0" fmla="*/ 0 w 436093"/>
                  <a:gd name="connsiteY0" fmla="*/ 120765 h 145496"/>
                  <a:gd name="connsiteX1" fmla="*/ 71437 w 436093"/>
                  <a:gd name="connsiteY1" fmla="*/ 120765 h 145496"/>
                  <a:gd name="connsiteX2" fmla="*/ 411162 w 436093"/>
                  <a:gd name="connsiteY2" fmla="*/ 120765 h 145496"/>
                  <a:gd name="connsiteX3" fmla="*/ 411162 w 436093"/>
                  <a:gd name="connsiteY3" fmla="*/ 69965 h 145496"/>
                  <a:gd name="connsiteX4" fmla="*/ 417512 w 436093"/>
                  <a:gd name="connsiteY4" fmla="*/ 115 h 145496"/>
                  <a:gd name="connsiteX5" fmla="*/ 430212 w 436093"/>
                  <a:gd name="connsiteY5" fmla="*/ 87427 h 145496"/>
                  <a:gd name="connsiteX6" fmla="*/ 401637 w 436093"/>
                  <a:gd name="connsiteY6" fmla="*/ 142990 h 145496"/>
                  <a:gd name="connsiteX7" fmla="*/ 323850 w 436093"/>
                  <a:gd name="connsiteY7" fmla="*/ 136640 h 145496"/>
                  <a:gd name="connsiteX8" fmla="*/ 0 w 436093"/>
                  <a:gd name="connsiteY8" fmla="*/ 120765 h 14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093" h="145496">
                    <a:moveTo>
                      <a:pt x="0" y="120765"/>
                    </a:moveTo>
                    <a:lnTo>
                      <a:pt x="71437" y="120765"/>
                    </a:lnTo>
                    <a:cubicBezTo>
                      <a:pt x="139964" y="120765"/>
                      <a:pt x="354541" y="129232"/>
                      <a:pt x="411162" y="120765"/>
                    </a:cubicBezTo>
                    <a:cubicBezTo>
                      <a:pt x="467783" y="112298"/>
                      <a:pt x="410104" y="90073"/>
                      <a:pt x="411162" y="69965"/>
                    </a:cubicBezTo>
                    <a:cubicBezTo>
                      <a:pt x="412220" y="49857"/>
                      <a:pt x="414337" y="-2795"/>
                      <a:pt x="417512" y="115"/>
                    </a:cubicBezTo>
                    <a:cubicBezTo>
                      <a:pt x="420687" y="3025"/>
                      <a:pt x="432858" y="63615"/>
                      <a:pt x="430212" y="87427"/>
                    </a:cubicBezTo>
                    <a:cubicBezTo>
                      <a:pt x="427566" y="111239"/>
                      <a:pt x="419364" y="134788"/>
                      <a:pt x="401637" y="142990"/>
                    </a:cubicBezTo>
                    <a:cubicBezTo>
                      <a:pt x="383910" y="151192"/>
                      <a:pt x="323850" y="136640"/>
                      <a:pt x="323850" y="136640"/>
                    </a:cubicBezTo>
                    <a:lnTo>
                      <a:pt x="0" y="120765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698AE1AB-A6CA-4D6C-BB9F-32C8BF8CAE3C}"/>
                  </a:ext>
                </a:extLst>
              </p:cNvPr>
              <p:cNvSpPr/>
              <p:nvPr/>
            </p:nvSpPr>
            <p:spPr>
              <a:xfrm>
                <a:off x="6099175" y="4360456"/>
                <a:ext cx="700710" cy="167144"/>
              </a:xfrm>
              <a:custGeom>
                <a:avLst/>
                <a:gdLst>
                  <a:gd name="connsiteX0" fmla="*/ 187325 w 700710"/>
                  <a:gd name="connsiteY0" fmla="*/ 143282 h 167144"/>
                  <a:gd name="connsiteX1" fmla="*/ 242888 w 700710"/>
                  <a:gd name="connsiteY1" fmla="*/ 138519 h 167144"/>
                  <a:gd name="connsiteX2" fmla="*/ 633413 w 700710"/>
                  <a:gd name="connsiteY2" fmla="*/ 133757 h 167144"/>
                  <a:gd name="connsiteX3" fmla="*/ 638175 w 700710"/>
                  <a:gd name="connsiteY3" fmla="*/ 407 h 167144"/>
                  <a:gd name="connsiteX4" fmla="*/ 627063 w 700710"/>
                  <a:gd name="connsiteY4" fmla="*/ 94069 h 167144"/>
                  <a:gd name="connsiteX5" fmla="*/ 630238 w 700710"/>
                  <a:gd name="connsiteY5" fmla="*/ 148044 h 167144"/>
                  <a:gd name="connsiteX6" fmla="*/ 628650 w 700710"/>
                  <a:gd name="connsiteY6" fmla="*/ 157569 h 167144"/>
                  <a:gd name="connsiteX7" fmla="*/ 482600 w 700710"/>
                  <a:gd name="connsiteY7" fmla="*/ 167094 h 167144"/>
                  <a:gd name="connsiteX8" fmla="*/ 87313 w 700710"/>
                  <a:gd name="connsiteY8" fmla="*/ 160744 h 167144"/>
                  <a:gd name="connsiteX9" fmla="*/ 0 w 700710"/>
                  <a:gd name="connsiteY9" fmla="*/ 148044 h 167144"/>
                  <a:gd name="connsiteX10" fmla="*/ 655638 w 700710"/>
                  <a:gd name="connsiteY10" fmla="*/ 152807 h 167144"/>
                  <a:gd name="connsiteX11" fmla="*/ 627063 w 700710"/>
                  <a:gd name="connsiteY11" fmla="*/ 130582 h 167144"/>
                  <a:gd name="connsiteX12" fmla="*/ 495300 w 700710"/>
                  <a:gd name="connsiteY12" fmla="*/ 130582 h 167144"/>
                  <a:gd name="connsiteX13" fmla="*/ 187325 w 700710"/>
                  <a:gd name="connsiteY13" fmla="*/ 143282 h 16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0710" h="167144">
                    <a:moveTo>
                      <a:pt x="187325" y="143282"/>
                    </a:moveTo>
                    <a:cubicBezTo>
                      <a:pt x="177932" y="141694"/>
                      <a:pt x="242888" y="138519"/>
                      <a:pt x="242888" y="138519"/>
                    </a:cubicBezTo>
                    <a:cubicBezTo>
                      <a:pt x="317236" y="136932"/>
                      <a:pt x="567532" y="156776"/>
                      <a:pt x="633413" y="133757"/>
                    </a:cubicBezTo>
                    <a:cubicBezTo>
                      <a:pt x="699294" y="110738"/>
                      <a:pt x="639233" y="7022"/>
                      <a:pt x="638175" y="407"/>
                    </a:cubicBezTo>
                    <a:cubicBezTo>
                      <a:pt x="637117" y="-6208"/>
                      <a:pt x="628386" y="69463"/>
                      <a:pt x="627063" y="94069"/>
                    </a:cubicBezTo>
                    <a:cubicBezTo>
                      <a:pt x="625740" y="118675"/>
                      <a:pt x="629973" y="137461"/>
                      <a:pt x="630238" y="148044"/>
                    </a:cubicBezTo>
                    <a:cubicBezTo>
                      <a:pt x="630503" y="158627"/>
                      <a:pt x="653256" y="154394"/>
                      <a:pt x="628650" y="157569"/>
                    </a:cubicBezTo>
                    <a:cubicBezTo>
                      <a:pt x="604044" y="160744"/>
                      <a:pt x="572823" y="166565"/>
                      <a:pt x="482600" y="167094"/>
                    </a:cubicBezTo>
                    <a:cubicBezTo>
                      <a:pt x="392377" y="167623"/>
                      <a:pt x="167746" y="163919"/>
                      <a:pt x="87313" y="160744"/>
                    </a:cubicBezTo>
                    <a:cubicBezTo>
                      <a:pt x="6880" y="157569"/>
                      <a:pt x="0" y="148044"/>
                      <a:pt x="0" y="148044"/>
                    </a:cubicBezTo>
                    <a:lnTo>
                      <a:pt x="655638" y="152807"/>
                    </a:lnTo>
                    <a:cubicBezTo>
                      <a:pt x="760148" y="149897"/>
                      <a:pt x="653786" y="134286"/>
                      <a:pt x="627063" y="130582"/>
                    </a:cubicBezTo>
                    <a:cubicBezTo>
                      <a:pt x="600340" y="126878"/>
                      <a:pt x="495300" y="130582"/>
                      <a:pt x="495300" y="130582"/>
                    </a:cubicBezTo>
                    <a:lnTo>
                      <a:pt x="187325" y="14328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E41E0140-A1A9-4725-A3D8-96285BBFC3CB}"/>
                  </a:ext>
                </a:extLst>
              </p:cNvPr>
              <p:cNvSpPr/>
              <p:nvPr/>
            </p:nvSpPr>
            <p:spPr>
              <a:xfrm>
                <a:off x="6320584" y="4556000"/>
                <a:ext cx="438032" cy="170062"/>
              </a:xfrm>
              <a:custGeom>
                <a:avLst/>
                <a:gdLst>
                  <a:gd name="connsiteX0" fmla="*/ 4016 w 438032"/>
                  <a:gd name="connsiteY0" fmla="*/ 9650 h 170062"/>
                  <a:gd name="connsiteX1" fmla="*/ 10366 w 438032"/>
                  <a:gd name="connsiteY1" fmla="*/ 160463 h 170062"/>
                  <a:gd name="connsiteX2" fmla="*/ 108791 w 438032"/>
                  <a:gd name="connsiteY2" fmla="*/ 154113 h 170062"/>
                  <a:gd name="connsiteX3" fmla="*/ 161179 w 438032"/>
                  <a:gd name="connsiteY3" fmla="*/ 149350 h 170062"/>
                  <a:gd name="connsiteX4" fmla="*/ 416766 w 438032"/>
                  <a:gd name="connsiteY4" fmla="*/ 154113 h 170062"/>
                  <a:gd name="connsiteX5" fmla="*/ 423116 w 438032"/>
                  <a:gd name="connsiteY5" fmla="*/ 119188 h 170062"/>
                  <a:gd name="connsiteX6" fmla="*/ 415179 w 438032"/>
                  <a:gd name="connsiteY6" fmla="*/ 125 h 170062"/>
                  <a:gd name="connsiteX7" fmla="*/ 410416 w 438032"/>
                  <a:gd name="connsiteY7" fmla="*/ 96963 h 170062"/>
                  <a:gd name="connsiteX8" fmla="*/ 410416 w 438032"/>
                  <a:gd name="connsiteY8" fmla="*/ 127125 h 170062"/>
                  <a:gd name="connsiteX9" fmla="*/ 340566 w 438032"/>
                  <a:gd name="connsiteY9" fmla="*/ 146175 h 170062"/>
                  <a:gd name="connsiteX10" fmla="*/ 158004 w 438032"/>
                  <a:gd name="connsiteY10" fmla="*/ 147763 h 170062"/>
                  <a:gd name="connsiteX11" fmla="*/ 19891 w 438032"/>
                  <a:gd name="connsiteY11" fmla="*/ 139825 h 170062"/>
                  <a:gd name="connsiteX12" fmla="*/ 4016 w 438032"/>
                  <a:gd name="connsiteY12" fmla="*/ 9650 h 17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032" h="170062">
                    <a:moveTo>
                      <a:pt x="4016" y="9650"/>
                    </a:moveTo>
                    <a:cubicBezTo>
                      <a:pt x="2428" y="13090"/>
                      <a:pt x="-7096" y="136386"/>
                      <a:pt x="10366" y="160463"/>
                    </a:cubicBezTo>
                    <a:cubicBezTo>
                      <a:pt x="27828" y="184540"/>
                      <a:pt x="83656" y="155965"/>
                      <a:pt x="108791" y="154113"/>
                    </a:cubicBezTo>
                    <a:cubicBezTo>
                      <a:pt x="133927" y="152261"/>
                      <a:pt x="109850" y="149350"/>
                      <a:pt x="161179" y="149350"/>
                    </a:cubicBezTo>
                    <a:cubicBezTo>
                      <a:pt x="212508" y="149350"/>
                      <a:pt x="373110" y="159140"/>
                      <a:pt x="416766" y="154113"/>
                    </a:cubicBezTo>
                    <a:cubicBezTo>
                      <a:pt x="460422" y="149086"/>
                      <a:pt x="423381" y="144853"/>
                      <a:pt x="423116" y="119188"/>
                    </a:cubicBezTo>
                    <a:cubicBezTo>
                      <a:pt x="422852" y="93523"/>
                      <a:pt x="417296" y="3829"/>
                      <a:pt x="415179" y="125"/>
                    </a:cubicBezTo>
                    <a:cubicBezTo>
                      <a:pt x="413062" y="-3579"/>
                      <a:pt x="411210" y="75796"/>
                      <a:pt x="410416" y="96963"/>
                    </a:cubicBezTo>
                    <a:cubicBezTo>
                      <a:pt x="409622" y="118130"/>
                      <a:pt x="422058" y="118923"/>
                      <a:pt x="410416" y="127125"/>
                    </a:cubicBezTo>
                    <a:cubicBezTo>
                      <a:pt x="398774" y="135327"/>
                      <a:pt x="382635" y="142735"/>
                      <a:pt x="340566" y="146175"/>
                    </a:cubicBezTo>
                    <a:cubicBezTo>
                      <a:pt x="298497" y="149615"/>
                      <a:pt x="211450" y="148821"/>
                      <a:pt x="158004" y="147763"/>
                    </a:cubicBezTo>
                    <a:cubicBezTo>
                      <a:pt x="104558" y="146705"/>
                      <a:pt x="42910" y="159669"/>
                      <a:pt x="19891" y="139825"/>
                    </a:cubicBezTo>
                    <a:cubicBezTo>
                      <a:pt x="-3128" y="119981"/>
                      <a:pt x="5604" y="6210"/>
                      <a:pt x="4016" y="96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FDE66EDD-88BE-45FF-BAA3-06D4F387A91A}"/>
                  </a:ext>
                </a:extLst>
              </p:cNvPr>
              <p:cNvSpPr/>
              <p:nvPr/>
            </p:nvSpPr>
            <p:spPr>
              <a:xfrm>
                <a:off x="6313791" y="4581882"/>
                <a:ext cx="441618" cy="23896"/>
              </a:xfrm>
              <a:custGeom>
                <a:avLst/>
                <a:gdLst>
                  <a:gd name="connsiteX0" fmla="*/ 10809 w 441618"/>
                  <a:gd name="connsiteY0" fmla="*/ 5993 h 23896"/>
                  <a:gd name="connsiteX1" fmla="*/ 228297 w 441618"/>
                  <a:gd name="connsiteY1" fmla="*/ 18693 h 23896"/>
                  <a:gd name="connsiteX2" fmla="*/ 150509 w 441618"/>
                  <a:gd name="connsiteY2" fmla="*/ 7581 h 23896"/>
                  <a:gd name="connsiteX3" fmla="*/ 439434 w 441618"/>
                  <a:gd name="connsiteY3" fmla="*/ 9168 h 23896"/>
                  <a:gd name="connsiteX4" fmla="*/ 287034 w 441618"/>
                  <a:gd name="connsiteY4" fmla="*/ 15518 h 23896"/>
                  <a:gd name="connsiteX5" fmla="*/ 361647 w 441618"/>
                  <a:gd name="connsiteY5" fmla="*/ 23456 h 23896"/>
                  <a:gd name="connsiteX6" fmla="*/ 66372 w 441618"/>
                  <a:gd name="connsiteY6" fmla="*/ 1231 h 23896"/>
                  <a:gd name="connsiteX7" fmla="*/ 10809 w 441618"/>
                  <a:gd name="connsiteY7" fmla="*/ 5993 h 2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618" h="23896">
                    <a:moveTo>
                      <a:pt x="10809" y="5993"/>
                    </a:moveTo>
                    <a:cubicBezTo>
                      <a:pt x="37796" y="8903"/>
                      <a:pt x="205014" y="18428"/>
                      <a:pt x="228297" y="18693"/>
                    </a:cubicBezTo>
                    <a:cubicBezTo>
                      <a:pt x="251580" y="18958"/>
                      <a:pt x="115320" y="9168"/>
                      <a:pt x="150509" y="7581"/>
                    </a:cubicBezTo>
                    <a:cubicBezTo>
                      <a:pt x="185698" y="5994"/>
                      <a:pt x="416680" y="7845"/>
                      <a:pt x="439434" y="9168"/>
                    </a:cubicBezTo>
                    <a:cubicBezTo>
                      <a:pt x="462188" y="10491"/>
                      <a:pt x="299998" y="13137"/>
                      <a:pt x="287034" y="15518"/>
                    </a:cubicBezTo>
                    <a:cubicBezTo>
                      <a:pt x="274070" y="17899"/>
                      <a:pt x="398424" y="25837"/>
                      <a:pt x="361647" y="23456"/>
                    </a:cubicBezTo>
                    <a:cubicBezTo>
                      <a:pt x="324870" y="21075"/>
                      <a:pt x="123522" y="4935"/>
                      <a:pt x="66372" y="1231"/>
                    </a:cubicBezTo>
                    <a:cubicBezTo>
                      <a:pt x="9222" y="-2473"/>
                      <a:pt x="-16178" y="3083"/>
                      <a:pt x="10809" y="5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CD25F6A0-52BC-492A-BE03-D19EB62E68FE}"/>
                  </a:ext>
                </a:extLst>
              </p:cNvPr>
              <p:cNvSpPr/>
              <p:nvPr/>
            </p:nvSpPr>
            <p:spPr>
              <a:xfrm>
                <a:off x="6331966" y="4618907"/>
                <a:ext cx="327079" cy="54802"/>
              </a:xfrm>
              <a:custGeom>
                <a:avLst/>
                <a:gdLst>
                  <a:gd name="connsiteX0" fmla="*/ 14859 w 327079"/>
                  <a:gd name="connsiteY0" fmla="*/ 718 h 54802"/>
                  <a:gd name="connsiteX1" fmla="*/ 10097 w 327079"/>
                  <a:gd name="connsiteY1" fmla="*/ 53106 h 54802"/>
                  <a:gd name="connsiteX2" fmla="*/ 132334 w 327079"/>
                  <a:gd name="connsiteY2" fmla="*/ 41993 h 54802"/>
                  <a:gd name="connsiteX3" fmla="*/ 221234 w 327079"/>
                  <a:gd name="connsiteY3" fmla="*/ 41993 h 54802"/>
                  <a:gd name="connsiteX4" fmla="*/ 278384 w 327079"/>
                  <a:gd name="connsiteY4" fmla="*/ 48343 h 54802"/>
                  <a:gd name="connsiteX5" fmla="*/ 326009 w 327079"/>
                  <a:gd name="connsiteY5" fmla="*/ 49931 h 54802"/>
                  <a:gd name="connsiteX6" fmla="*/ 302197 w 327079"/>
                  <a:gd name="connsiteY6" fmla="*/ 10243 h 54802"/>
                  <a:gd name="connsiteX7" fmla="*/ 200597 w 327079"/>
                  <a:gd name="connsiteY7" fmla="*/ 21356 h 54802"/>
                  <a:gd name="connsiteX8" fmla="*/ 78359 w 327079"/>
                  <a:gd name="connsiteY8" fmla="*/ 21356 h 54802"/>
                  <a:gd name="connsiteX9" fmla="*/ 14859 w 327079"/>
                  <a:gd name="connsiteY9" fmla="*/ 718 h 5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079" h="54802">
                    <a:moveTo>
                      <a:pt x="14859" y="718"/>
                    </a:moveTo>
                    <a:cubicBezTo>
                      <a:pt x="3482" y="6010"/>
                      <a:pt x="-9482" y="46227"/>
                      <a:pt x="10097" y="53106"/>
                    </a:cubicBezTo>
                    <a:cubicBezTo>
                      <a:pt x="29676" y="59985"/>
                      <a:pt x="97145" y="43845"/>
                      <a:pt x="132334" y="41993"/>
                    </a:cubicBezTo>
                    <a:cubicBezTo>
                      <a:pt x="167523" y="40141"/>
                      <a:pt x="196892" y="40935"/>
                      <a:pt x="221234" y="41993"/>
                    </a:cubicBezTo>
                    <a:cubicBezTo>
                      <a:pt x="245576" y="43051"/>
                      <a:pt x="260921" y="47020"/>
                      <a:pt x="278384" y="48343"/>
                    </a:cubicBezTo>
                    <a:cubicBezTo>
                      <a:pt x="295847" y="49666"/>
                      <a:pt x="322040" y="56281"/>
                      <a:pt x="326009" y="49931"/>
                    </a:cubicBezTo>
                    <a:cubicBezTo>
                      <a:pt x="329978" y="43581"/>
                      <a:pt x="323099" y="15005"/>
                      <a:pt x="302197" y="10243"/>
                    </a:cubicBezTo>
                    <a:cubicBezTo>
                      <a:pt x="281295" y="5481"/>
                      <a:pt x="237903" y="19504"/>
                      <a:pt x="200597" y="21356"/>
                    </a:cubicBezTo>
                    <a:cubicBezTo>
                      <a:pt x="163291" y="23208"/>
                      <a:pt x="107463" y="21621"/>
                      <a:pt x="78359" y="21356"/>
                    </a:cubicBezTo>
                    <a:cubicBezTo>
                      <a:pt x="49255" y="21091"/>
                      <a:pt x="26236" y="-4574"/>
                      <a:pt x="14859" y="7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83ACE0E2-F3D1-4188-9729-EC7248B89901}"/>
                  </a:ext>
                </a:extLst>
              </p:cNvPr>
              <p:cNvSpPr/>
              <p:nvPr/>
            </p:nvSpPr>
            <p:spPr>
              <a:xfrm>
                <a:off x="6425163" y="4606925"/>
                <a:ext cx="20189" cy="94941"/>
              </a:xfrm>
              <a:custGeom>
                <a:avLst/>
                <a:gdLst>
                  <a:gd name="connsiteX0" fmla="*/ 1037 w 20189"/>
                  <a:gd name="connsiteY0" fmla="*/ 0 h 94941"/>
                  <a:gd name="connsiteX1" fmla="*/ 4212 w 20189"/>
                  <a:gd name="connsiteY1" fmla="*/ 84138 h 94941"/>
                  <a:gd name="connsiteX2" fmla="*/ 18500 w 20189"/>
                  <a:gd name="connsiteY2" fmla="*/ 93663 h 94941"/>
                  <a:gd name="connsiteX3" fmla="*/ 20087 w 20189"/>
                  <a:gd name="connsiteY3" fmla="*/ 82550 h 94941"/>
                  <a:gd name="connsiteX4" fmla="*/ 1037 w 20189"/>
                  <a:gd name="connsiteY4" fmla="*/ 0 h 9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89" h="94941">
                    <a:moveTo>
                      <a:pt x="1037" y="0"/>
                    </a:moveTo>
                    <a:cubicBezTo>
                      <a:pt x="-1609" y="265"/>
                      <a:pt x="1302" y="68528"/>
                      <a:pt x="4212" y="84138"/>
                    </a:cubicBezTo>
                    <a:cubicBezTo>
                      <a:pt x="7123" y="99749"/>
                      <a:pt x="15854" y="93928"/>
                      <a:pt x="18500" y="93663"/>
                    </a:cubicBezTo>
                    <a:cubicBezTo>
                      <a:pt x="21146" y="93398"/>
                      <a:pt x="19823" y="91281"/>
                      <a:pt x="20087" y="82550"/>
                    </a:cubicBezTo>
                    <a:cubicBezTo>
                      <a:pt x="20352" y="73819"/>
                      <a:pt x="3683" y="-265"/>
                      <a:pt x="1037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B10FBFC8-C8B4-4DAC-A6AC-BB282E36866E}"/>
                  </a:ext>
                </a:extLst>
              </p:cNvPr>
              <p:cNvSpPr/>
              <p:nvPr/>
            </p:nvSpPr>
            <p:spPr>
              <a:xfrm>
                <a:off x="6392455" y="4600054"/>
                <a:ext cx="157269" cy="107647"/>
              </a:xfrm>
              <a:custGeom>
                <a:avLst/>
                <a:gdLst>
                  <a:gd name="connsiteX0" fmla="*/ 143283 w 157269"/>
                  <a:gd name="connsiteY0" fmla="*/ 521 h 107647"/>
                  <a:gd name="connsiteX1" fmla="*/ 148045 w 157269"/>
                  <a:gd name="connsiteY1" fmla="*/ 106884 h 107647"/>
                  <a:gd name="connsiteX2" fmla="*/ 5170 w 157269"/>
                  <a:gd name="connsiteY2" fmla="*/ 48146 h 107647"/>
                  <a:gd name="connsiteX3" fmla="*/ 41683 w 157269"/>
                  <a:gd name="connsiteY3" fmla="*/ 44971 h 107647"/>
                  <a:gd name="connsiteX4" fmla="*/ 140108 w 157269"/>
                  <a:gd name="connsiteY4" fmla="*/ 73546 h 107647"/>
                  <a:gd name="connsiteX5" fmla="*/ 144870 w 157269"/>
                  <a:gd name="connsiteY5" fmla="*/ 65609 h 107647"/>
                  <a:gd name="connsiteX6" fmla="*/ 143283 w 157269"/>
                  <a:gd name="connsiteY6" fmla="*/ 521 h 10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269" h="107647">
                    <a:moveTo>
                      <a:pt x="143283" y="521"/>
                    </a:moveTo>
                    <a:cubicBezTo>
                      <a:pt x="143812" y="7400"/>
                      <a:pt x="171064" y="98947"/>
                      <a:pt x="148045" y="106884"/>
                    </a:cubicBezTo>
                    <a:cubicBezTo>
                      <a:pt x="125026" y="114821"/>
                      <a:pt x="22897" y="58465"/>
                      <a:pt x="5170" y="48146"/>
                    </a:cubicBezTo>
                    <a:cubicBezTo>
                      <a:pt x="-12557" y="37827"/>
                      <a:pt x="19193" y="40738"/>
                      <a:pt x="41683" y="44971"/>
                    </a:cubicBezTo>
                    <a:cubicBezTo>
                      <a:pt x="64173" y="49204"/>
                      <a:pt x="122910" y="70106"/>
                      <a:pt x="140108" y="73546"/>
                    </a:cubicBezTo>
                    <a:cubicBezTo>
                      <a:pt x="157306" y="76986"/>
                      <a:pt x="143018" y="74340"/>
                      <a:pt x="144870" y="65609"/>
                    </a:cubicBezTo>
                    <a:cubicBezTo>
                      <a:pt x="146722" y="56878"/>
                      <a:pt x="142754" y="-6358"/>
                      <a:pt x="143283" y="52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4DC35E23-E2F4-48BD-8DF5-881FBC4B0DEC}"/>
                  </a:ext>
                </a:extLst>
              </p:cNvPr>
              <p:cNvSpPr/>
              <p:nvPr/>
            </p:nvSpPr>
            <p:spPr>
              <a:xfrm>
                <a:off x="6624486" y="4618204"/>
                <a:ext cx="97161" cy="73279"/>
              </a:xfrm>
              <a:custGeom>
                <a:avLst/>
                <a:gdLst>
                  <a:gd name="connsiteX0" fmla="*/ 60477 w 97161"/>
                  <a:gd name="connsiteY0" fmla="*/ 72859 h 73279"/>
                  <a:gd name="connsiteX1" fmla="*/ 152 w 97161"/>
                  <a:gd name="connsiteY1" fmla="*/ 36346 h 73279"/>
                  <a:gd name="connsiteX2" fmla="*/ 79527 w 97161"/>
                  <a:gd name="connsiteY2" fmla="*/ 1421 h 73279"/>
                  <a:gd name="connsiteX3" fmla="*/ 96989 w 97161"/>
                  <a:gd name="connsiteY3" fmla="*/ 10946 h 73279"/>
                  <a:gd name="connsiteX4" fmla="*/ 60477 w 97161"/>
                  <a:gd name="connsiteY4" fmla="*/ 72859 h 73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61" h="73279">
                    <a:moveTo>
                      <a:pt x="60477" y="72859"/>
                    </a:moveTo>
                    <a:cubicBezTo>
                      <a:pt x="44338" y="77092"/>
                      <a:pt x="-3023" y="48252"/>
                      <a:pt x="152" y="36346"/>
                    </a:cubicBezTo>
                    <a:cubicBezTo>
                      <a:pt x="3327" y="24440"/>
                      <a:pt x="63388" y="5654"/>
                      <a:pt x="79527" y="1421"/>
                    </a:cubicBezTo>
                    <a:cubicBezTo>
                      <a:pt x="95666" y="-2812"/>
                      <a:pt x="94608" y="3009"/>
                      <a:pt x="96989" y="10946"/>
                    </a:cubicBezTo>
                    <a:cubicBezTo>
                      <a:pt x="99370" y="18883"/>
                      <a:pt x="76616" y="68626"/>
                      <a:pt x="60477" y="728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30937285-0111-483B-B0D9-9F6A269CDF57}"/>
                  </a:ext>
                </a:extLst>
              </p:cNvPr>
              <p:cNvSpPr/>
              <p:nvPr/>
            </p:nvSpPr>
            <p:spPr>
              <a:xfrm>
                <a:off x="5279537" y="4528329"/>
                <a:ext cx="1062090" cy="265125"/>
              </a:xfrm>
              <a:custGeom>
                <a:avLst/>
                <a:gdLst>
                  <a:gd name="connsiteX0" fmla="*/ 30651 w 1062090"/>
                  <a:gd name="connsiteY0" fmla="*/ 809 h 265125"/>
                  <a:gd name="connsiteX1" fmla="*/ 25888 w 1062090"/>
                  <a:gd name="connsiteY1" fmla="*/ 227821 h 265125"/>
                  <a:gd name="connsiteX2" fmla="*/ 81451 w 1062090"/>
                  <a:gd name="connsiteY2" fmla="*/ 235759 h 265125"/>
                  <a:gd name="connsiteX3" fmla="*/ 583101 w 1062090"/>
                  <a:gd name="connsiteY3" fmla="*/ 245284 h 265125"/>
                  <a:gd name="connsiteX4" fmla="*/ 1053001 w 1062090"/>
                  <a:gd name="connsiteY4" fmla="*/ 240521 h 265125"/>
                  <a:gd name="connsiteX5" fmla="*/ 833926 w 1062090"/>
                  <a:gd name="connsiteY5" fmla="*/ 256396 h 265125"/>
                  <a:gd name="connsiteX6" fmla="*/ 132251 w 1062090"/>
                  <a:gd name="connsiteY6" fmla="*/ 264334 h 265125"/>
                  <a:gd name="connsiteX7" fmla="*/ 3663 w 1062090"/>
                  <a:gd name="connsiteY7" fmla="*/ 237346 h 265125"/>
                  <a:gd name="connsiteX8" fmla="*/ 35413 w 1062090"/>
                  <a:gd name="connsiteY8" fmla="*/ 202421 h 265125"/>
                  <a:gd name="connsiteX9" fmla="*/ 38588 w 1062090"/>
                  <a:gd name="connsiteY9" fmla="*/ 153209 h 265125"/>
                  <a:gd name="connsiteX10" fmla="*/ 30651 w 1062090"/>
                  <a:gd name="connsiteY10" fmla="*/ 809 h 26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2090" h="265125">
                    <a:moveTo>
                      <a:pt x="30651" y="809"/>
                    </a:moveTo>
                    <a:cubicBezTo>
                      <a:pt x="28534" y="13244"/>
                      <a:pt x="17421" y="188663"/>
                      <a:pt x="25888" y="227821"/>
                    </a:cubicBezTo>
                    <a:cubicBezTo>
                      <a:pt x="34355" y="266979"/>
                      <a:pt x="-11418" y="232849"/>
                      <a:pt x="81451" y="235759"/>
                    </a:cubicBezTo>
                    <a:cubicBezTo>
                      <a:pt x="174320" y="238669"/>
                      <a:pt x="583101" y="245284"/>
                      <a:pt x="583101" y="245284"/>
                    </a:cubicBezTo>
                    <a:lnTo>
                      <a:pt x="1053001" y="240521"/>
                    </a:lnTo>
                    <a:cubicBezTo>
                      <a:pt x="1094805" y="242373"/>
                      <a:pt x="987384" y="252427"/>
                      <a:pt x="833926" y="256396"/>
                    </a:cubicBezTo>
                    <a:cubicBezTo>
                      <a:pt x="680468" y="260365"/>
                      <a:pt x="270628" y="267509"/>
                      <a:pt x="132251" y="264334"/>
                    </a:cubicBezTo>
                    <a:cubicBezTo>
                      <a:pt x="-6126" y="261159"/>
                      <a:pt x="19803" y="247665"/>
                      <a:pt x="3663" y="237346"/>
                    </a:cubicBezTo>
                    <a:cubicBezTo>
                      <a:pt x="-12477" y="227027"/>
                      <a:pt x="29592" y="216444"/>
                      <a:pt x="35413" y="202421"/>
                    </a:cubicBezTo>
                    <a:cubicBezTo>
                      <a:pt x="41234" y="188398"/>
                      <a:pt x="40440" y="183636"/>
                      <a:pt x="38588" y="153209"/>
                    </a:cubicBezTo>
                    <a:cubicBezTo>
                      <a:pt x="36736" y="122782"/>
                      <a:pt x="32768" y="-11626"/>
                      <a:pt x="30651" y="8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16129DC1-07CB-4D27-A411-F723F4284AAE}"/>
                  </a:ext>
                </a:extLst>
              </p:cNvPr>
              <p:cNvSpPr/>
              <p:nvPr/>
            </p:nvSpPr>
            <p:spPr>
              <a:xfrm>
                <a:off x="5297488" y="4523975"/>
                <a:ext cx="1033374" cy="250654"/>
              </a:xfrm>
              <a:custGeom>
                <a:avLst/>
                <a:gdLst>
                  <a:gd name="connsiteX0" fmla="*/ 0 w 1033374"/>
                  <a:gd name="connsiteY0" fmla="*/ 21038 h 250654"/>
                  <a:gd name="connsiteX1" fmla="*/ 52387 w 1033374"/>
                  <a:gd name="connsiteY1" fmla="*/ 21038 h 250654"/>
                  <a:gd name="connsiteX2" fmla="*/ 233362 w 1033374"/>
                  <a:gd name="connsiteY2" fmla="*/ 21038 h 250654"/>
                  <a:gd name="connsiteX3" fmla="*/ 296862 w 1033374"/>
                  <a:gd name="connsiteY3" fmla="*/ 21038 h 250654"/>
                  <a:gd name="connsiteX4" fmla="*/ 744537 w 1033374"/>
                  <a:gd name="connsiteY4" fmla="*/ 24213 h 250654"/>
                  <a:gd name="connsiteX5" fmla="*/ 788987 w 1033374"/>
                  <a:gd name="connsiteY5" fmla="*/ 25800 h 250654"/>
                  <a:gd name="connsiteX6" fmla="*/ 992187 w 1033374"/>
                  <a:gd name="connsiteY6" fmla="*/ 25800 h 250654"/>
                  <a:gd name="connsiteX7" fmla="*/ 995362 w 1033374"/>
                  <a:gd name="connsiteY7" fmla="*/ 82950 h 250654"/>
                  <a:gd name="connsiteX8" fmla="*/ 1012825 w 1033374"/>
                  <a:gd name="connsiteY8" fmla="*/ 249638 h 250654"/>
                  <a:gd name="connsiteX9" fmla="*/ 1025525 w 1033374"/>
                  <a:gd name="connsiteY9" fmla="*/ 146450 h 250654"/>
                  <a:gd name="connsiteX10" fmla="*/ 1019175 w 1033374"/>
                  <a:gd name="connsiteY10" fmla="*/ 14688 h 250654"/>
                  <a:gd name="connsiteX11" fmla="*/ 863600 w 1033374"/>
                  <a:gd name="connsiteY11" fmla="*/ 3575 h 250654"/>
                  <a:gd name="connsiteX12" fmla="*/ 800100 w 1033374"/>
                  <a:gd name="connsiteY12" fmla="*/ 17863 h 250654"/>
                  <a:gd name="connsiteX13" fmla="*/ 498475 w 1033374"/>
                  <a:gd name="connsiteY13" fmla="*/ 16275 h 250654"/>
                  <a:gd name="connsiteX14" fmla="*/ 481012 w 1033374"/>
                  <a:gd name="connsiteY14" fmla="*/ 6750 h 250654"/>
                  <a:gd name="connsiteX15" fmla="*/ 246062 w 1033374"/>
                  <a:gd name="connsiteY15" fmla="*/ 3575 h 250654"/>
                  <a:gd name="connsiteX16" fmla="*/ 0 w 1033374"/>
                  <a:gd name="connsiteY16" fmla="*/ 21038 h 25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3374" h="250654">
                    <a:moveTo>
                      <a:pt x="0" y="21038"/>
                    </a:moveTo>
                    <a:lnTo>
                      <a:pt x="52387" y="21038"/>
                    </a:lnTo>
                    <a:lnTo>
                      <a:pt x="233362" y="21038"/>
                    </a:lnTo>
                    <a:lnTo>
                      <a:pt x="296862" y="21038"/>
                    </a:lnTo>
                    <a:lnTo>
                      <a:pt x="744537" y="24213"/>
                    </a:lnTo>
                    <a:cubicBezTo>
                      <a:pt x="826558" y="25007"/>
                      <a:pt x="788987" y="25800"/>
                      <a:pt x="788987" y="25800"/>
                    </a:cubicBezTo>
                    <a:cubicBezTo>
                      <a:pt x="830262" y="26064"/>
                      <a:pt x="957791" y="16275"/>
                      <a:pt x="992187" y="25800"/>
                    </a:cubicBezTo>
                    <a:cubicBezTo>
                      <a:pt x="1026583" y="35325"/>
                      <a:pt x="991922" y="45644"/>
                      <a:pt x="995362" y="82950"/>
                    </a:cubicBezTo>
                    <a:cubicBezTo>
                      <a:pt x="998802" y="120256"/>
                      <a:pt x="1007798" y="239055"/>
                      <a:pt x="1012825" y="249638"/>
                    </a:cubicBezTo>
                    <a:cubicBezTo>
                      <a:pt x="1017852" y="260221"/>
                      <a:pt x="1024467" y="185608"/>
                      <a:pt x="1025525" y="146450"/>
                    </a:cubicBezTo>
                    <a:cubicBezTo>
                      <a:pt x="1026583" y="107292"/>
                      <a:pt x="1046162" y="38500"/>
                      <a:pt x="1019175" y="14688"/>
                    </a:cubicBezTo>
                    <a:cubicBezTo>
                      <a:pt x="992188" y="-9124"/>
                      <a:pt x="900112" y="3046"/>
                      <a:pt x="863600" y="3575"/>
                    </a:cubicBezTo>
                    <a:cubicBezTo>
                      <a:pt x="827088" y="4104"/>
                      <a:pt x="860954" y="15746"/>
                      <a:pt x="800100" y="17863"/>
                    </a:cubicBezTo>
                    <a:cubicBezTo>
                      <a:pt x="739246" y="19980"/>
                      <a:pt x="551656" y="18127"/>
                      <a:pt x="498475" y="16275"/>
                    </a:cubicBezTo>
                    <a:cubicBezTo>
                      <a:pt x="445294" y="14423"/>
                      <a:pt x="523081" y="8867"/>
                      <a:pt x="481012" y="6750"/>
                    </a:cubicBezTo>
                    <a:cubicBezTo>
                      <a:pt x="438943" y="4633"/>
                      <a:pt x="246062" y="3575"/>
                      <a:pt x="246062" y="3575"/>
                    </a:cubicBezTo>
                    <a:lnTo>
                      <a:pt x="0" y="2103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1170C7C4-0515-4259-8485-5B3CAAFBC3EC}"/>
                  </a:ext>
                </a:extLst>
              </p:cNvPr>
              <p:cNvSpPr/>
              <p:nvPr/>
            </p:nvSpPr>
            <p:spPr>
              <a:xfrm>
                <a:off x="5385565" y="4574167"/>
                <a:ext cx="136634" cy="162219"/>
              </a:xfrm>
              <a:custGeom>
                <a:avLst/>
                <a:gdLst>
                  <a:gd name="connsiteX0" fmla="*/ 121473 w 136634"/>
                  <a:gd name="connsiteY0" fmla="*/ 48633 h 162219"/>
                  <a:gd name="connsiteX1" fmla="*/ 97660 w 136634"/>
                  <a:gd name="connsiteY1" fmla="*/ 132771 h 162219"/>
                  <a:gd name="connsiteX2" fmla="*/ 69085 w 136634"/>
                  <a:gd name="connsiteY2" fmla="*/ 135946 h 162219"/>
                  <a:gd name="connsiteX3" fmla="*/ 40510 w 136634"/>
                  <a:gd name="connsiteY3" fmla="*/ 129596 h 162219"/>
                  <a:gd name="connsiteX4" fmla="*/ 7173 w 136634"/>
                  <a:gd name="connsiteY4" fmla="*/ 77208 h 162219"/>
                  <a:gd name="connsiteX5" fmla="*/ 2410 w 136634"/>
                  <a:gd name="connsiteY5" fmla="*/ 50221 h 162219"/>
                  <a:gd name="connsiteX6" fmla="*/ 37335 w 136634"/>
                  <a:gd name="connsiteY6" fmla="*/ 10533 h 162219"/>
                  <a:gd name="connsiteX7" fmla="*/ 70673 w 136634"/>
                  <a:gd name="connsiteY7" fmla="*/ 5771 h 162219"/>
                  <a:gd name="connsiteX8" fmla="*/ 30985 w 136634"/>
                  <a:gd name="connsiteY8" fmla="*/ 4183 h 162219"/>
                  <a:gd name="connsiteX9" fmla="*/ 5585 w 136634"/>
                  <a:gd name="connsiteY9" fmla="*/ 64508 h 162219"/>
                  <a:gd name="connsiteX10" fmla="*/ 10348 w 136634"/>
                  <a:gd name="connsiteY10" fmla="*/ 99433 h 162219"/>
                  <a:gd name="connsiteX11" fmla="*/ 105598 w 136634"/>
                  <a:gd name="connsiteY11" fmla="*/ 161346 h 162219"/>
                  <a:gd name="connsiteX12" fmla="*/ 135760 w 136634"/>
                  <a:gd name="connsiteY12" fmla="*/ 131183 h 162219"/>
                  <a:gd name="connsiteX13" fmla="*/ 121473 w 136634"/>
                  <a:gd name="connsiteY13" fmla="*/ 48633 h 16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634" h="162219">
                    <a:moveTo>
                      <a:pt x="121473" y="48633"/>
                    </a:moveTo>
                    <a:cubicBezTo>
                      <a:pt x="115123" y="48898"/>
                      <a:pt x="106391" y="118219"/>
                      <a:pt x="97660" y="132771"/>
                    </a:cubicBezTo>
                    <a:cubicBezTo>
                      <a:pt x="88929" y="147323"/>
                      <a:pt x="78610" y="136475"/>
                      <a:pt x="69085" y="135946"/>
                    </a:cubicBezTo>
                    <a:cubicBezTo>
                      <a:pt x="59560" y="135417"/>
                      <a:pt x="50829" y="139386"/>
                      <a:pt x="40510" y="129596"/>
                    </a:cubicBezTo>
                    <a:cubicBezTo>
                      <a:pt x="30191" y="119806"/>
                      <a:pt x="13523" y="90437"/>
                      <a:pt x="7173" y="77208"/>
                    </a:cubicBezTo>
                    <a:cubicBezTo>
                      <a:pt x="823" y="63979"/>
                      <a:pt x="-2617" y="61333"/>
                      <a:pt x="2410" y="50221"/>
                    </a:cubicBezTo>
                    <a:cubicBezTo>
                      <a:pt x="7437" y="39109"/>
                      <a:pt x="25958" y="17941"/>
                      <a:pt x="37335" y="10533"/>
                    </a:cubicBezTo>
                    <a:cubicBezTo>
                      <a:pt x="48712" y="3125"/>
                      <a:pt x="71731" y="6829"/>
                      <a:pt x="70673" y="5771"/>
                    </a:cubicBezTo>
                    <a:cubicBezTo>
                      <a:pt x="69615" y="4713"/>
                      <a:pt x="41833" y="-5607"/>
                      <a:pt x="30985" y="4183"/>
                    </a:cubicBezTo>
                    <a:cubicBezTo>
                      <a:pt x="20137" y="13972"/>
                      <a:pt x="9024" y="48633"/>
                      <a:pt x="5585" y="64508"/>
                    </a:cubicBezTo>
                    <a:cubicBezTo>
                      <a:pt x="2146" y="80383"/>
                      <a:pt x="-6321" y="83293"/>
                      <a:pt x="10348" y="99433"/>
                    </a:cubicBezTo>
                    <a:cubicBezTo>
                      <a:pt x="27017" y="115573"/>
                      <a:pt x="84696" y="156054"/>
                      <a:pt x="105598" y="161346"/>
                    </a:cubicBezTo>
                    <a:cubicBezTo>
                      <a:pt x="126500" y="166638"/>
                      <a:pt x="131527" y="146794"/>
                      <a:pt x="135760" y="131183"/>
                    </a:cubicBezTo>
                    <a:cubicBezTo>
                      <a:pt x="139993" y="115573"/>
                      <a:pt x="127823" y="48368"/>
                      <a:pt x="121473" y="486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178F6CA1-3932-4B3F-A4F1-99C9F672657D}"/>
                  </a:ext>
                </a:extLst>
              </p:cNvPr>
              <p:cNvSpPr/>
              <p:nvPr/>
            </p:nvSpPr>
            <p:spPr>
              <a:xfrm>
                <a:off x="5403738" y="4595668"/>
                <a:ext cx="120902" cy="38323"/>
              </a:xfrm>
              <a:custGeom>
                <a:avLst/>
                <a:gdLst>
                  <a:gd name="connsiteX0" fmla="*/ 112 w 120902"/>
                  <a:gd name="connsiteY0" fmla="*/ 17607 h 38323"/>
                  <a:gd name="connsiteX1" fmla="*/ 71550 w 120902"/>
                  <a:gd name="connsiteY1" fmla="*/ 12845 h 38323"/>
                  <a:gd name="connsiteX2" fmla="*/ 119175 w 120902"/>
                  <a:gd name="connsiteY2" fmla="*/ 38245 h 38323"/>
                  <a:gd name="connsiteX3" fmla="*/ 100125 w 120902"/>
                  <a:gd name="connsiteY3" fmla="*/ 20782 h 38323"/>
                  <a:gd name="connsiteX4" fmla="*/ 120762 w 120902"/>
                  <a:gd name="connsiteY4" fmla="*/ 20782 h 38323"/>
                  <a:gd name="connsiteX5" fmla="*/ 87425 w 120902"/>
                  <a:gd name="connsiteY5" fmla="*/ 145 h 38323"/>
                  <a:gd name="connsiteX6" fmla="*/ 89012 w 120902"/>
                  <a:gd name="connsiteY6" fmla="*/ 11257 h 38323"/>
                  <a:gd name="connsiteX7" fmla="*/ 112 w 120902"/>
                  <a:gd name="connsiteY7" fmla="*/ 17607 h 3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02" h="38323">
                    <a:moveTo>
                      <a:pt x="112" y="17607"/>
                    </a:moveTo>
                    <a:cubicBezTo>
                      <a:pt x="-2798" y="17872"/>
                      <a:pt x="51706" y="9405"/>
                      <a:pt x="71550" y="12845"/>
                    </a:cubicBezTo>
                    <a:cubicBezTo>
                      <a:pt x="91394" y="16285"/>
                      <a:pt x="114413" y="36922"/>
                      <a:pt x="119175" y="38245"/>
                    </a:cubicBezTo>
                    <a:cubicBezTo>
                      <a:pt x="123937" y="39568"/>
                      <a:pt x="99861" y="23692"/>
                      <a:pt x="100125" y="20782"/>
                    </a:cubicBezTo>
                    <a:cubicBezTo>
                      <a:pt x="100389" y="17872"/>
                      <a:pt x="122879" y="24222"/>
                      <a:pt x="120762" y="20782"/>
                    </a:cubicBezTo>
                    <a:cubicBezTo>
                      <a:pt x="118645" y="17342"/>
                      <a:pt x="92717" y="1732"/>
                      <a:pt x="87425" y="145"/>
                    </a:cubicBezTo>
                    <a:cubicBezTo>
                      <a:pt x="82133" y="-1442"/>
                      <a:pt x="100124" y="10463"/>
                      <a:pt x="89012" y="11257"/>
                    </a:cubicBezTo>
                    <a:lnTo>
                      <a:pt x="112" y="176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BA577536-3030-4825-AFC8-1797C1F05216}"/>
                  </a:ext>
                </a:extLst>
              </p:cNvPr>
              <p:cNvSpPr/>
              <p:nvPr/>
            </p:nvSpPr>
            <p:spPr>
              <a:xfrm>
                <a:off x="5386594" y="4618934"/>
                <a:ext cx="136572" cy="64577"/>
              </a:xfrm>
              <a:custGeom>
                <a:avLst/>
                <a:gdLst>
                  <a:gd name="connsiteX0" fmla="*/ 1381 w 136572"/>
                  <a:gd name="connsiteY0" fmla="*/ 691 h 64577"/>
                  <a:gd name="connsiteX1" fmla="*/ 55356 w 136572"/>
                  <a:gd name="connsiteY1" fmla="*/ 7041 h 64577"/>
                  <a:gd name="connsiteX2" fmla="*/ 129969 w 136572"/>
                  <a:gd name="connsiteY2" fmla="*/ 21329 h 64577"/>
                  <a:gd name="connsiteX3" fmla="*/ 102981 w 136572"/>
                  <a:gd name="connsiteY3" fmla="*/ 51491 h 64577"/>
                  <a:gd name="connsiteX4" fmla="*/ 87106 w 136572"/>
                  <a:gd name="connsiteY4" fmla="*/ 51491 h 64577"/>
                  <a:gd name="connsiteX5" fmla="*/ 71231 w 136572"/>
                  <a:gd name="connsiteY5" fmla="*/ 57841 h 64577"/>
                  <a:gd name="connsiteX6" fmla="*/ 134731 w 136572"/>
                  <a:gd name="connsiteY6" fmla="*/ 62604 h 64577"/>
                  <a:gd name="connsiteX7" fmla="*/ 112506 w 136572"/>
                  <a:gd name="connsiteY7" fmla="*/ 22916 h 64577"/>
                  <a:gd name="connsiteX8" fmla="*/ 1381 w 136572"/>
                  <a:gd name="connsiteY8" fmla="*/ 691 h 6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72" h="64577">
                    <a:moveTo>
                      <a:pt x="1381" y="691"/>
                    </a:moveTo>
                    <a:cubicBezTo>
                      <a:pt x="-8144" y="-1955"/>
                      <a:pt x="33925" y="3601"/>
                      <a:pt x="55356" y="7041"/>
                    </a:cubicBezTo>
                    <a:cubicBezTo>
                      <a:pt x="76787" y="10481"/>
                      <a:pt x="122032" y="13921"/>
                      <a:pt x="129969" y="21329"/>
                    </a:cubicBezTo>
                    <a:cubicBezTo>
                      <a:pt x="137907" y="28737"/>
                      <a:pt x="110125" y="46464"/>
                      <a:pt x="102981" y="51491"/>
                    </a:cubicBezTo>
                    <a:cubicBezTo>
                      <a:pt x="95837" y="56518"/>
                      <a:pt x="92397" y="50433"/>
                      <a:pt x="87106" y="51491"/>
                    </a:cubicBezTo>
                    <a:cubicBezTo>
                      <a:pt x="81815" y="52549"/>
                      <a:pt x="63294" y="55989"/>
                      <a:pt x="71231" y="57841"/>
                    </a:cubicBezTo>
                    <a:cubicBezTo>
                      <a:pt x="79169" y="59693"/>
                      <a:pt x="127852" y="68425"/>
                      <a:pt x="134731" y="62604"/>
                    </a:cubicBezTo>
                    <a:cubicBezTo>
                      <a:pt x="141610" y="56783"/>
                      <a:pt x="128116" y="33499"/>
                      <a:pt x="112506" y="22916"/>
                    </a:cubicBezTo>
                    <a:cubicBezTo>
                      <a:pt x="96896" y="12333"/>
                      <a:pt x="10906" y="3337"/>
                      <a:pt x="1381" y="6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546D8C62-C91F-4761-9820-97E265239ACF}"/>
                  </a:ext>
                </a:extLst>
              </p:cNvPr>
              <p:cNvSpPr/>
              <p:nvPr/>
            </p:nvSpPr>
            <p:spPr>
              <a:xfrm>
                <a:off x="5622175" y="4589463"/>
                <a:ext cx="123427" cy="126730"/>
              </a:xfrm>
              <a:custGeom>
                <a:avLst/>
                <a:gdLst>
                  <a:gd name="connsiteX0" fmla="*/ 43613 w 123427"/>
                  <a:gd name="connsiteY0" fmla="*/ 0 h 126730"/>
                  <a:gd name="connsiteX1" fmla="*/ 2338 w 123427"/>
                  <a:gd name="connsiteY1" fmla="*/ 49212 h 126730"/>
                  <a:gd name="connsiteX2" fmla="*/ 10275 w 123427"/>
                  <a:gd name="connsiteY2" fmla="*/ 77787 h 126730"/>
                  <a:gd name="connsiteX3" fmla="*/ 53138 w 123427"/>
                  <a:gd name="connsiteY3" fmla="*/ 123825 h 126730"/>
                  <a:gd name="connsiteX4" fmla="*/ 110288 w 123427"/>
                  <a:gd name="connsiteY4" fmla="*/ 119062 h 126730"/>
                  <a:gd name="connsiteX5" fmla="*/ 121400 w 123427"/>
                  <a:gd name="connsiteY5" fmla="*/ 95250 h 126730"/>
                  <a:gd name="connsiteX6" fmla="*/ 121400 w 123427"/>
                  <a:gd name="connsiteY6" fmla="*/ 49212 h 126730"/>
                  <a:gd name="connsiteX7" fmla="*/ 100763 w 123427"/>
                  <a:gd name="connsiteY7" fmla="*/ 9525 h 126730"/>
                  <a:gd name="connsiteX8" fmla="*/ 118225 w 123427"/>
                  <a:gd name="connsiteY8" fmla="*/ 50800 h 126730"/>
                  <a:gd name="connsiteX9" fmla="*/ 113463 w 123427"/>
                  <a:gd name="connsiteY9" fmla="*/ 100012 h 126730"/>
                  <a:gd name="connsiteX10" fmla="*/ 46788 w 123427"/>
                  <a:gd name="connsiteY10" fmla="*/ 100012 h 126730"/>
                  <a:gd name="connsiteX11" fmla="*/ 19800 w 123427"/>
                  <a:gd name="connsiteY11" fmla="*/ 79375 h 126730"/>
                  <a:gd name="connsiteX12" fmla="*/ 10275 w 123427"/>
                  <a:gd name="connsiteY12" fmla="*/ 49212 h 126730"/>
                  <a:gd name="connsiteX13" fmla="*/ 43613 w 123427"/>
                  <a:gd name="connsiteY13" fmla="*/ 0 h 12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427" h="126730">
                    <a:moveTo>
                      <a:pt x="43613" y="0"/>
                    </a:moveTo>
                    <a:cubicBezTo>
                      <a:pt x="42290" y="0"/>
                      <a:pt x="7894" y="36248"/>
                      <a:pt x="2338" y="49212"/>
                    </a:cubicBezTo>
                    <a:cubicBezTo>
                      <a:pt x="-3218" y="62176"/>
                      <a:pt x="1808" y="65352"/>
                      <a:pt x="10275" y="77787"/>
                    </a:cubicBezTo>
                    <a:cubicBezTo>
                      <a:pt x="18742" y="90222"/>
                      <a:pt x="36469" y="116946"/>
                      <a:pt x="53138" y="123825"/>
                    </a:cubicBezTo>
                    <a:cubicBezTo>
                      <a:pt x="69807" y="130704"/>
                      <a:pt x="98911" y="123824"/>
                      <a:pt x="110288" y="119062"/>
                    </a:cubicBezTo>
                    <a:cubicBezTo>
                      <a:pt x="121665" y="114300"/>
                      <a:pt x="119548" y="106892"/>
                      <a:pt x="121400" y="95250"/>
                    </a:cubicBezTo>
                    <a:cubicBezTo>
                      <a:pt x="123252" y="83608"/>
                      <a:pt x="124840" y="63500"/>
                      <a:pt x="121400" y="49212"/>
                    </a:cubicBezTo>
                    <a:cubicBezTo>
                      <a:pt x="117961" y="34925"/>
                      <a:pt x="101292" y="9260"/>
                      <a:pt x="100763" y="9525"/>
                    </a:cubicBezTo>
                    <a:cubicBezTo>
                      <a:pt x="100234" y="9790"/>
                      <a:pt x="116108" y="35719"/>
                      <a:pt x="118225" y="50800"/>
                    </a:cubicBezTo>
                    <a:cubicBezTo>
                      <a:pt x="120342" y="65881"/>
                      <a:pt x="125369" y="91810"/>
                      <a:pt x="113463" y="100012"/>
                    </a:cubicBezTo>
                    <a:cubicBezTo>
                      <a:pt x="101557" y="108214"/>
                      <a:pt x="62398" y="103451"/>
                      <a:pt x="46788" y="100012"/>
                    </a:cubicBezTo>
                    <a:cubicBezTo>
                      <a:pt x="31178" y="96573"/>
                      <a:pt x="25886" y="87842"/>
                      <a:pt x="19800" y="79375"/>
                    </a:cubicBezTo>
                    <a:cubicBezTo>
                      <a:pt x="13714" y="70908"/>
                      <a:pt x="6835" y="59531"/>
                      <a:pt x="10275" y="49212"/>
                    </a:cubicBezTo>
                    <a:cubicBezTo>
                      <a:pt x="13715" y="38893"/>
                      <a:pt x="44936" y="0"/>
                      <a:pt x="43613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E74B94BF-8A8F-48FA-AB42-9D9278BE6E81}"/>
                  </a:ext>
                </a:extLst>
              </p:cNvPr>
              <p:cNvSpPr/>
              <p:nvPr/>
            </p:nvSpPr>
            <p:spPr>
              <a:xfrm>
                <a:off x="5616284" y="4584006"/>
                <a:ext cx="130749" cy="53179"/>
              </a:xfrm>
              <a:custGeom>
                <a:avLst/>
                <a:gdLst>
                  <a:gd name="connsiteX0" fmla="*/ 130466 w 130749"/>
                  <a:gd name="connsiteY0" fmla="*/ 53082 h 53179"/>
                  <a:gd name="connsiteX1" fmla="*/ 89191 w 130749"/>
                  <a:gd name="connsiteY1" fmla="*/ 5457 h 53179"/>
                  <a:gd name="connsiteX2" fmla="*/ 62204 w 130749"/>
                  <a:gd name="connsiteY2" fmla="*/ 2282 h 53179"/>
                  <a:gd name="connsiteX3" fmla="*/ 27279 w 130749"/>
                  <a:gd name="connsiteY3" fmla="*/ 16569 h 53179"/>
                  <a:gd name="connsiteX4" fmla="*/ 291 w 130749"/>
                  <a:gd name="connsiteY4" fmla="*/ 40382 h 53179"/>
                  <a:gd name="connsiteX5" fmla="*/ 44741 w 130749"/>
                  <a:gd name="connsiteY5" fmla="*/ 14982 h 53179"/>
                  <a:gd name="connsiteX6" fmla="*/ 66966 w 130749"/>
                  <a:gd name="connsiteY6" fmla="*/ 18157 h 53179"/>
                  <a:gd name="connsiteX7" fmla="*/ 130466 w 130749"/>
                  <a:gd name="connsiteY7" fmla="*/ 53082 h 5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49" h="53179">
                    <a:moveTo>
                      <a:pt x="130466" y="53082"/>
                    </a:moveTo>
                    <a:cubicBezTo>
                      <a:pt x="134170" y="50965"/>
                      <a:pt x="100568" y="13924"/>
                      <a:pt x="89191" y="5457"/>
                    </a:cubicBezTo>
                    <a:cubicBezTo>
                      <a:pt x="77814" y="-3010"/>
                      <a:pt x="72522" y="430"/>
                      <a:pt x="62204" y="2282"/>
                    </a:cubicBezTo>
                    <a:cubicBezTo>
                      <a:pt x="51886" y="4134"/>
                      <a:pt x="37598" y="10219"/>
                      <a:pt x="27279" y="16569"/>
                    </a:cubicBezTo>
                    <a:cubicBezTo>
                      <a:pt x="16960" y="22919"/>
                      <a:pt x="-2619" y="40647"/>
                      <a:pt x="291" y="40382"/>
                    </a:cubicBezTo>
                    <a:cubicBezTo>
                      <a:pt x="3201" y="40117"/>
                      <a:pt x="33629" y="18686"/>
                      <a:pt x="44741" y="14982"/>
                    </a:cubicBezTo>
                    <a:cubicBezTo>
                      <a:pt x="55853" y="11278"/>
                      <a:pt x="56912" y="14188"/>
                      <a:pt x="66966" y="18157"/>
                    </a:cubicBezTo>
                    <a:cubicBezTo>
                      <a:pt x="77020" y="22126"/>
                      <a:pt x="126762" y="55199"/>
                      <a:pt x="130466" y="530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E307323F-C6AF-4109-942B-AFBE6BCECA55}"/>
                  </a:ext>
                </a:extLst>
              </p:cNvPr>
              <p:cNvSpPr/>
              <p:nvPr/>
            </p:nvSpPr>
            <p:spPr>
              <a:xfrm>
                <a:off x="5652265" y="4597268"/>
                <a:ext cx="35798" cy="113256"/>
              </a:xfrm>
              <a:custGeom>
                <a:avLst/>
                <a:gdLst>
                  <a:gd name="connsiteX0" fmla="*/ 35748 w 35798"/>
                  <a:gd name="connsiteY0" fmla="*/ 132 h 113256"/>
                  <a:gd name="connsiteX1" fmla="*/ 8760 w 35798"/>
                  <a:gd name="connsiteY1" fmla="*/ 81095 h 113256"/>
                  <a:gd name="connsiteX2" fmla="*/ 16698 w 35798"/>
                  <a:gd name="connsiteY2" fmla="*/ 111257 h 113256"/>
                  <a:gd name="connsiteX3" fmla="*/ 8760 w 35798"/>
                  <a:gd name="connsiteY3" fmla="*/ 93795 h 113256"/>
                  <a:gd name="connsiteX4" fmla="*/ 26223 w 35798"/>
                  <a:gd name="connsiteY4" fmla="*/ 112845 h 113256"/>
                  <a:gd name="connsiteX5" fmla="*/ 3998 w 35798"/>
                  <a:gd name="connsiteY5" fmla="*/ 71570 h 113256"/>
                  <a:gd name="connsiteX6" fmla="*/ 823 w 35798"/>
                  <a:gd name="connsiteY6" fmla="*/ 62045 h 113256"/>
                  <a:gd name="connsiteX7" fmla="*/ 35748 w 35798"/>
                  <a:gd name="connsiteY7" fmla="*/ 132 h 11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8" h="113256">
                    <a:moveTo>
                      <a:pt x="35748" y="132"/>
                    </a:moveTo>
                    <a:cubicBezTo>
                      <a:pt x="37071" y="3307"/>
                      <a:pt x="11935" y="62574"/>
                      <a:pt x="8760" y="81095"/>
                    </a:cubicBezTo>
                    <a:cubicBezTo>
                      <a:pt x="5585" y="99616"/>
                      <a:pt x="16698" y="109140"/>
                      <a:pt x="16698" y="111257"/>
                    </a:cubicBezTo>
                    <a:cubicBezTo>
                      <a:pt x="16698" y="113374"/>
                      <a:pt x="7172" y="93530"/>
                      <a:pt x="8760" y="93795"/>
                    </a:cubicBezTo>
                    <a:cubicBezTo>
                      <a:pt x="10347" y="94060"/>
                      <a:pt x="27017" y="116549"/>
                      <a:pt x="26223" y="112845"/>
                    </a:cubicBezTo>
                    <a:cubicBezTo>
                      <a:pt x="25429" y="109141"/>
                      <a:pt x="8231" y="80037"/>
                      <a:pt x="3998" y="71570"/>
                    </a:cubicBezTo>
                    <a:cubicBezTo>
                      <a:pt x="-235" y="63103"/>
                      <a:pt x="-765" y="72364"/>
                      <a:pt x="823" y="62045"/>
                    </a:cubicBezTo>
                    <a:cubicBezTo>
                      <a:pt x="2410" y="51726"/>
                      <a:pt x="34425" y="-3043"/>
                      <a:pt x="35748" y="1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716526A8-CF73-4AAA-9D6D-D91BF4E06BB2}"/>
                  </a:ext>
                </a:extLst>
              </p:cNvPr>
              <p:cNvSpPr/>
              <p:nvPr/>
            </p:nvSpPr>
            <p:spPr>
              <a:xfrm>
                <a:off x="5667165" y="4597312"/>
                <a:ext cx="43147" cy="108603"/>
              </a:xfrm>
              <a:custGeom>
                <a:avLst/>
                <a:gdLst>
                  <a:gd name="connsiteX0" fmla="*/ 33548 w 43147"/>
                  <a:gd name="connsiteY0" fmla="*/ 88 h 108603"/>
                  <a:gd name="connsiteX1" fmla="*/ 39898 w 43147"/>
                  <a:gd name="connsiteY1" fmla="*/ 71526 h 108603"/>
                  <a:gd name="connsiteX2" fmla="*/ 11323 w 43147"/>
                  <a:gd name="connsiteY2" fmla="*/ 108038 h 108603"/>
                  <a:gd name="connsiteX3" fmla="*/ 43073 w 43147"/>
                  <a:gd name="connsiteY3" fmla="*/ 93751 h 108603"/>
                  <a:gd name="connsiteX4" fmla="*/ 210 w 43147"/>
                  <a:gd name="connsiteY4" fmla="*/ 93751 h 108603"/>
                  <a:gd name="connsiteX5" fmla="*/ 27198 w 43147"/>
                  <a:gd name="connsiteY5" fmla="*/ 93751 h 108603"/>
                  <a:gd name="connsiteX6" fmla="*/ 39898 w 43147"/>
                  <a:gd name="connsiteY6" fmla="*/ 57238 h 108603"/>
                  <a:gd name="connsiteX7" fmla="*/ 33548 w 43147"/>
                  <a:gd name="connsiteY7" fmla="*/ 88 h 10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7" h="108603">
                    <a:moveTo>
                      <a:pt x="33548" y="88"/>
                    </a:moveTo>
                    <a:cubicBezTo>
                      <a:pt x="33548" y="2469"/>
                      <a:pt x="43602" y="53534"/>
                      <a:pt x="39898" y="71526"/>
                    </a:cubicBezTo>
                    <a:cubicBezTo>
                      <a:pt x="36194" y="89518"/>
                      <a:pt x="10794" y="104334"/>
                      <a:pt x="11323" y="108038"/>
                    </a:cubicBezTo>
                    <a:cubicBezTo>
                      <a:pt x="11852" y="111742"/>
                      <a:pt x="44925" y="96132"/>
                      <a:pt x="43073" y="93751"/>
                    </a:cubicBezTo>
                    <a:cubicBezTo>
                      <a:pt x="41221" y="91370"/>
                      <a:pt x="210" y="93751"/>
                      <a:pt x="210" y="93751"/>
                    </a:cubicBezTo>
                    <a:cubicBezTo>
                      <a:pt x="-2436" y="93751"/>
                      <a:pt x="20583" y="99836"/>
                      <a:pt x="27198" y="93751"/>
                    </a:cubicBezTo>
                    <a:cubicBezTo>
                      <a:pt x="33813" y="87666"/>
                      <a:pt x="37252" y="70467"/>
                      <a:pt x="39898" y="57238"/>
                    </a:cubicBezTo>
                    <a:cubicBezTo>
                      <a:pt x="42544" y="44009"/>
                      <a:pt x="33548" y="-2293"/>
                      <a:pt x="33548" y="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BD8B2CE2-B497-4108-9B4D-5A0F9BB71D07}"/>
                  </a:ext>
                </a:extLst>
              </p:cNvPr>
              <p:cNvSpPr/>
              <p:nvPr/>
            </p:nvSpPr>
            <p:spPr>
              <a:xfrm>
                <a:off x="5860995" y="4606906"/>
                <a:ext cx="131388" cy="50878"/>
              </a:xfrm>
              <a:custGeom>
                <a:avLst/>
                <a:gdLst>
                  <a:gd name="connsiteX0" fmla="*/ 55 w 131388"/>
                  <a:gd name="connsiteY0" fmla="*/ 50819 h 50878"/>
                  <a:gd name="connsiteX1" fmla="*/ 42918 w 131388"/>
                  <a:gd name="connsiteY1" fmla="*/ 19 h 50878"/>
                  <a:gd name="connsiteX2" fmla="*/ 128643 w 131388"/>
                  <a:gd name="connsiteY2" fmla="*/ 44469 h 50878"/>
                  <a:gd name="connsiteX3" fmla="*/ 104830 w 131388"/>
                  <a:gd name="connsiteY3" fmla="*/ 19069 h 50878"/>
                  <a:gd name="connsiteX4" fmla="*/ 50855 w 131388"/>
                  <a:gd name="connsiteY4" fmla="*/ 11132 h 50878"/>
                  <a:gd name="connsiteX5" fmla="*/ 55 w 131388"/>
                  <a:gd name="connsiteY5" fmla="*/ 50819 h 5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388" h="50878">
                    <a:moveTo>
                      <a:pt x="55" y="50819"/>
                    </a:moveTo>
                    <a:cubicBezTo>
                      <a:pt x="-1268" y="48967"/>
                      <a:pt x="21487" y="1077"/>
                      <a:pt x="42918" y="19"/>
                    </a:cubicBezTo>
                    <a:cubicBezTo>
                      <a:pt x="64349" y="-1039"/>
                      <a:pt x="118324" y="41294"/>
                      <a:pt x="128643" y="44469"/>
                    </a:cubicBezTo>
                    <a:cubicBezTo>
                      <a:pt x="138962" y="47644"/>
                      <a:pt x="117795" y="24625"/>
                      <a:pt x="104830" y="19069"/>
                    </a:cubicBezTo>
                    <a:cubicBezTo>
                      <a:pt x="91865" y="13513"/>
                      <a:pt x="67259" y="11926"/>
                      <a:pt x="50855" y="11132"/>
                    </a:cubicBezTo>
                    <a:cubicBezTo>
                      <a:pt x="34451" y="10338"/>
                      <a:pt x="1378" y="52671"/>
                      <a:pt x="55" y="508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A6FACE04-B565-409F-9B25-CE201230C873}"/>
                  </a:ext>
                </a:extLst>
              </p:cNvPr>
              <p:cNvSpPr/>
              <p:nvPr/>
            </p:nvSpPr>
            <p:spPr>
              <a:xfrm>
                <a:off x="5857523" y="4581234"/>
                <a:ext cx="137790" cy="143530"/>
              </a:xfrm>
              <a:custGeom>
                <a:avLst/>
                <a:gdLst>
                  <a:gd name="connsiteX0" fmla="*/ 1940 w 137790"/>
                  <a:gd name="connsiteY0" fmla="*/ 27279 h 143530"/>
                  <a:gd name="connsiteX1" fmla="*/ 63852 w 137790"/>
                  <a:gd name="connsiteY1" fmla="*/ 291 h 143530"/>
                  <a:gd name="connsiteX2" fmla="*/ 130527 w 137790"/>
                  <a:gd name="connsiteY2" fmla="*/ 47916 h 143530"/>
                  <a:gd name="connsiteX3" fmla="*/ 133702 w 137790"/>
                  <a:gd name="connsiteY3" fmla="*/ 70141 h 143530"/>
                  <a:gd name="connsiteX4" fmla="*/ 109890 w 137790"/>
                  <a:gd name="connsiteY4" fmla="*/ 130466 h 143530"/>
                  <a:gd name="connsiteX5" fmla="*/ 59090 w 137790"/>
                  <a:gd name="connsiteY5" fmla="*/ 143166 h 143530"/>
                  <a:gd name="connsiteX6" fmla="*/ 25752 w 137790"/>
                  <a:gd name="connsiteY6" fmla="*/ 122529 h 143530"/>
                  <a:gd name="connsiteX7" fmla="*/ 1940 w 137790"/>
                  <a:gd name="connsiteY7" fmla="*/ 92366 h 143530"/>
                  <a:gd name="connsiteX8" fmla="*/ 78140 w 137790"/>
                  <a:gd name="connsiteY8" fmla="*/ 132054 h 143530"/>
                  <a:gd name="connsiteX9" fmla="*/ 116240 w 137790"/>
                  <a:gd name="connsiteY9" fmla="*/ 100304 h 143530"/>
                  <a:gd name="connsiteX10" fmla="*/ 116240 w 137790"/>
                  <a:gd name="connsiteY10" fmla="*/ 43154 h 143530"/>
                  <a:gd name="connsiteX11" fmla="*/ 86077 w 137790"/>
                  <a:gd name="connsiteY11" fmla="*/ 14579 h 143530"/>
                  <a:gd name="connsiteX12" fmla="*/ 1940 w 137790"/>
                  <a:gd name="connsiteY12" fmla="*/ 27279 h 14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790" h="143530">
                    <a:moveTo>
                      <a:pt x="1940" y="27279"/>
                    </a:moveTo>
                    <a:cubicBezTo>
                      <a:pt x="-1764" y="24898"/>
                      <a:pt x="42421" y="-3148"/>
                      <a:pt x="63852" y="291"/>
                    </a:cubicBezTo>
                    <a:cubicBezTo>
                      <a:pt x="85283" y="3730"/>
                      <a:pt x="118885" y="36274"/>
                      <a:pt x="130527" y="47916"/>
                    </a:cubicBezTo>
                    <a:cubicBezTo>
                      <a:pt x="142169" y="59558"/>
                      <a:pt x="137141" y="56383"/>
                      <a:pt x="133702" y="70141"/>
                    </a:cubicBezTo>
                    <a:cubicBezTo>
                      <a:pt x="130263" y="83899"/>
                      <a:pt x="122325" y="118295"/>
                      <a:pt x="109890" y="130466"/>
                    </a:cubicBezTo>
                    <a:cubicBezTo>
                      <a:pt x="97455" y="142637"/>
                      <a:pt x="73113" y="144489"/>
                      <a:pt x="59090" y="143166"/>
                    </a:cubicBezTo>
                    <a:cubicBezTo>
                      <a:pt x="45067" y="141843"/>
                      <a:pt x="35277" y="130996"/>
                      <a:pt x="25752" y="122529"/>
                    </a:cubicBezTo>
                    <a:cubicBezTo>
                      <a:pt x="16227" y="114062"/>
                      <a:pt x="-6791" y="90778"/>
                      <a:pt x="1940" y="92366"/>
                    </a:cubicBezTo>
                    <a:cubicBezTo>
                      <a:pt x="10671" y="93954"/>
                      <a:pt x="59090" y="130731"/>
                      <a:pt x="78140" y="132054"/>
                    </a:cubicBezTo>
                    <a:cubicBezTo>
                      <a:pt x="97190" y="133377"/>
                      <a:pt x="109890" y="115121"/>
                      <a:pt x="116240" y="100304"/>
                    </a:cubicBezTo>
                    <a:cubicBezTo>
                      <a:pt x="122590" y="85487"/>
                      <a:pt x="121267" y="57441"/>
                      <a:pt x="116240" y="43154"/>
                    </a:cubicBezTo>
                    <a:cubicBezTo>
                      <a:pt x="111213" y="28867"/>
                      <a:pt x="105127" y="18548"/>
                      <a:pt x="86077" y="14579"/>
                    </a:cubicBezTo>
                    <a:cubicBezTo>
                      <a:pt x="67027" y="10610"/>
                      <a:pt x="5644" y="29660"/>
                      <a:pt x="1940" y="27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EEB87BAF-C379-4A29-B0B8-2A98B8FD699D}"/>
                  </a:ext>
                </a:extLst>
              </p:cNvPr>
              <p:cNvSpPr/>
              <p:nvPr/>
            </p:nvSpPr>
            <p:spPr>
              <a:xfrm>
                <a:off x="5859197" y="4592575"/>
                <a:ext cx="94470" cy="89928"/>
              </a:xfrm>
              <a:custGeom>
                <a:avLst/>
                <a:gdLst>
                  <a:gd name="connsiteX0" fmla="*/ 93928 w 94470"/>
                  <a:gd name="connsiteY0" fmla="*/ 3238 h 89928"/>
                  <a:gd name="connsiteX1" fmla="*/ 3441 w 94470"/>
                  <a:gd name="connsiteY1" fmla="*/ 88963 h 89928"/>
                  <a:gd name="connsiteX2" fmla="*/ 20903 w 94470"/>
                  <a:gd name="connsiteY2" fmla="*/ 47688 h 89928"/>
                  <a:gd name="connsiteX3" fmla="*/ 39953 w 94470"/>
                  <a:gd name="connsiteY3" fmla="*/ 20700 h 89928"/>
                  <a:gd name="connsiteX4" fmla="*/ 93928 w 94470"/>
                  <a:gd name="connsiteY4" fmla="*/ 3238 h 8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70" h="89928">
                    <a:moveTo>
                      <a:pt x="93928" y="3238"/>
                    </a:moveTo>
                    <a:cubicBezTo>
                      <a:pt x="87843" y="14615"/>
                      <a:pt x="15612" y="81555"/>
                      <a:pt x="3441" y="88963"/>
                    </a:cubicBezTo>
                    <a:cubicBezTo>
                      <a:pt x="-8730" y="96371"/>
                      <a:pt x="14818" y="59065"/>
                      <a:pt x="20903" y="47688"/>
                    </a:cubicBezTo>
                    <a:cubicBezTo>
                      <a:pt x="26988" y="36311"/>
                      <a:pt x="26724" y="27844"/>
                      <a:pt x="39953" y="20700"/>
                    </a:cubicBezTo>
                    <a:cubicBezTo>
                      <a:pt x="53182" y="13556"/>
                      <a:pt x="100013" y="-8139"/>
                      <a:pt x="93928" y="32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216B67CD-441D-4327-9C48-8B5655B47789}"/>
                  </a:ext>
                </a:extLst>
              </p:cNvPr>
              <p:cNvSpPr/>
              <p:nvPr/>
            </p:nvSpPr>
            <p:spPr>
              <a:xfrm>
                <a:off x="5876545" y="4599351"/>
                <a:ext cx="116973" cy="103242"/>
              </a:xfrm>
              <a:custGeom>
                <a:avLst/>
                <a:gdLst>
                  <a:gd name="connsiteX0" fmla="*/ 52768 w 116973"/>
                  <a:gd name="connsiteY0" fmla="*/ 2812 h 103242"/>
                  <a:gd name="connsiteX1" fmla="*/ 43243 w 116973"/>
                  <a:gd name="connsiteY1" fmla="*/ 71074 h 103242"/>
                  <a:gd name="connsiteX2" fmla="*/ 5143 w 116973"/>
                  <a:gd name="connsiteY2" fmla="*/ 99649 h 103242"/>
                  <a:gd name="connsiteX3" fmla="*/ 380 w 116973"/>
                  <a:gd name="connsiteY3" fmla="*/ 102824 h 103242"/>
                  <a:gd name="connsiteX4" fmla="*/ 100393 w 116973"/>
                  <a:gd name="connsiteY4" fmla="*/ 47262 h 103242"/>
                  <a:gd name="connsiteX5" fmla="*/ 114680 w 116973"/>
                  <a:gd name="connsiteY5" fmla="*/ 13924 h 103242"/>
                  <a:gd name="connsiteX6" fmla="*/ 52768 w 116973"/>
                  <a:gd name="connsiteY6" fmla="*/ 2812 h 10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73" h="103242">
                    <a:moveTo>
                      <a:pt x="52768" y="2812"/>
                    </a:moveTo>
                    <a:cubicBezTo>
                      <a:pt x="40862" y="12337"/>
                      <a:pt x="51180" y="54935"/>
                      <a:pt x="43243" y="71074"/>
                    </a:cubicBezTo>
                    <a:cubicBezTo>
                      <a:pt x="35306" y="87213"/>
                      <a:pt x="12287" y="94357"/>
                      <a:pt x="5143" y="99649"/>
                    </a:cubicBezTo>
                    <a:cubicBezTo>
                      <a:pt x="-2001" y="104941"/>
                      <a:pt x="380" y="102824"/>
                      <a:pt x="380" y="102824"/>
                    </a:cubicBezTo>
                    <a:cubicBezTo>
                      <a:pt x="16255" y="94093"/>
                      <a:pt x="81343" y="62079"/>
                      <a:pt x="100393" y="47262"/>
                    </a:cubicBezTo>
                    <a:cubicBezTo>
                      <a:pt x="119443" y="32445"/>
                      <a:pt x="118649" y="17099"/>
                      <a:pt x="114680" y="13924"/>
                    </a:cubicBezTo>
                    <a:cubicBezTo>
                      <a:pt x="110711" y="10749"/>
                      <a:pt x="64674" y="-6713"/>
                      <a:pt x="52768" y="28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4C9709F7-901C-4C7D-BF7B-FDE71BE98FE8}"/>
                  </a:ext>
                </a:extLst>
              </p:cNvPr>
              <p:cNvSpPr/>
              <p:nvPr/>
            </p:nvSpPr>
            <p:spPr>
              <a:xfrm>
                <a:off x="6067584" y="4571731"/>
                <a:ext cx="134332" cy="170545"/>
              </a:xfrm>
              <a:custGeom>
                <a:avLst/>
                <a:gdLst>
                  <a:gd name="connsiteX0" fmla="*/ 87154 w 134332"/>
                  <a:gd name="connsiteY0" fmla="*/ 269 h 170545"/>
                  <a:gd name="connsiteX1" fmla="*/ 4604 w 134332"/>
                  <a:gd name="connsiteY1" fmla="*/ 73294 h 170545"/>
                  <a:gd name="connsiteX2" fmla="*/ 23654 w 134332"/>
                  <a:gd name="connsiteY2" fmla="*/ 108219 h 170545"/>
                  <a:gd name="connsiteX3" fmla="*/ 133191 w 134332"/>
                  <a:gd name="connsiteY3" fmla="*/ 170132 h 170545"/>
                  <a:gd name="connsiteX4" fmla="*/ 77629 w 134332"/>
                  <a:gd name="connsiteY4" fmla="*/ 133619 h 170545"/>
                  <a:gd name="connsiteX5" fmla="*/ 25241 w 134332"/>
                  <a:gd name="connsiteY5" fmla="*/ 101869 h 170545"/>
                  <a:gd name="connsiteX6" fmla="*/ 87154 w 134332"/>
                  <a:gd name="connsiteY6" fmla="*/ 269 h 1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32" h="170545">
                    <a:moveTo>
                      <a:pt x="87154" y="269"/>
                    </a:moveTo>
                    <a:cubicBezTo>
                      <a:pt x="83714" y="-4494"/>
                      <a:pt x="15187" y="55302"/>
                      <a:pt x="4604" y="73294"/>
                    </a:cubicBezTo>
                    <a:cubicBezTo>
                      <a:pt x="-5979" y="91286"/>
                      <a:pt x="2223" y="92079"/>
                      <a:pt x="23654" y="108219"/>
                    </a:cubicBezTo>
                    <a:cubicBezTo>
                      <a:pt x="45085" y="124359"/>
                      <a:pt x="124195" y="165899"/>
                      <a:pt x="133191" y="170132"/>
                    </a:cubicBezTo>
                    <a:cubicBezTo>
                      <a:pt x="142187" y="174365"/>
                      <a:pt x="95621" y="144996"/>
                      <a:pt x="77629" y="133619"/>
                    </a:cubicBezTo>
                    <a:cubicBezTo>
                      <a:pt x="59637" y="122242"/>
                      <a:pt x="29210" y="118538"/>
                      <a:pt x="25241" y="101869"/>
                    </a:cubicBezTo>
                    <a:cubicBezTo>
                      <a:pt x="21272" y="85200"/>
                      <a:pt x="90594" y="5032"/>
                      <a:pt x="87154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423293A1-A326-4959-BF6F-3C4909826CB3}"/>
                  </a:ext>
                </a:extLst>
              </p:cNvPr>
              <p:cNvSpPr/>
              <p:nvPr/>
            </p:nvSpPr>
            <p:spPr>
              <a:xfrm>
                <a:off x="6137248" y="4602009"/>
                <a:ext cx="60137" cy="111279"/>
              </a:xfrm>
              <a:custGeom>
                <a:avLst/>
                <a:gdLst>
                  <a:gd name="connsiteX0" fmla="*/ 27 w 60137"/>
                  <a:gd name="connsiteY0" fmla="*/ 154 h 111279"/>
                  <a:gd name="connsiteX1" fmla="*/ 58765 w 60137"/>
                  <a:gd name="connsiteY1" fmla="*/ 36666 h 111279"/>
                  <a:gd name="connsiteX2" fmla="*/ 38127 w 60137"/>
                  <a:gd name="connsiteY2" fmla="*/ 79529 h 111279"/>
                  <a:gd name="connsiteX3" fmla="*/ 27 w 60137"/>
                  <a:gd name="connsiteY3" fmla="*/ 111279 h 111279"/>
                  <a:gd name="connsiteX4" fmla="*/ 44477 w 60137"/>
                  <a:gd name="connsiteY4" fmla="*/ 79529 h 111279"/>
                  <a:gd name="connsiteX5" fmla="*/ 50827 w 60137"/>
                  <a:gd name="connsiteY5" fmla="*/ 50954 h 111279"/>
                  <a:gd name="connsiteX6" fmla="*/ 27 w 60137"/>
                  <a:gd name="connsiteY6" fmla="*/ 154 h 11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137" h="111279">
                    <a:moveTo>
                      <a:pt x="27" y="154"/>
                    </a:moveTo>
                    <a:cubicBezTo>
                      <a:pt x="1350" y="-2227"/>
                      <a:pt x="52415" y="23437"/>
                      <a:pt x="58765" y="36666"/>
                    </a:cubicBezTo>
                    <a:cubicBezTo>
                      <a:pt x="65115" y="49895"/>
                      <a:pt x="47917" y="67094"/>
                      <a:pt x="38127" y="79529"/>
                    </a:cubicBezTo>
                    <a:cubicBezTo>
                      <a:pt x="28337" y="91964"/>
                      <a:pt x="-1031" y="111279"/>
                      <a:pt x="27" y="111279"/>
                    </a:cubicBezTo>
                    <a:cubicBezTo>
                      <a:pt x="1085" y="111279"/>
                      <a:pt x="36010" y="89583"/>
                      <a:pt x="44477" y="79529"/>
                    </a:cubicBezTo>
                    <a:cubicBezTo>
                      <a:pt x="52944" y="69475"/>
                      <a:pt x="53737" y="62596"/>
                      <a:pt x="50827" y="50954"/>
                    </a:cubicBezTo>
                    <a:cubicBezTo>
                      <a:pt x="47917" y="39312"/>
                      <a:pt x="-1296" y="2535"/>
                      <a:pt x="27" y="1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B0C21E45-5658-4239-A321-EB0220685E4F}"/>
                  </a:ext>
                </a:extLst>
              </p:cNvPr>
              <p:cNvSpPr/>
              <p:nvPr/>
            </p:nvSpPr>
            <p:spPr>
              <a:xfrm>
                <a:off x="6094413" y="4584157"/>
                <a:ext cx="123944" cy="140244"/>
              </a:xfrm>
              <a:custGeom>
                <a:avLst/>
                <a:gdLst>
                  <a:gd name="connsiteX0" fmla="*/ 0 w 123944"/>
                  <a:gd name="connsiteY0" fmla="*/ 543 h 140244"/>
                  <a:gd name="connsiteX1" fmla="*/ 112712 w 123944"/>
                  <a:gd name="connsiteY1" fmla="*/ 32293 h 140244"/>
                  <a:gd name="connsiteX2" fmla="*/ 92075 w 123944"/>
                  <a:gd name="connsiteY2" fmla="*/ 87856 h 140244"/>
                  <a:gd name="connsiteX3" fmla="*/ 71437 w 123944"/>
                  <a:gd name="connsiteY3" fmla="*/ 140243 h 140244"/>
                  <a:gd name="connsiteX4" fmla="*/ 109537 w 123944"/>
                  <a:gd name="connsiteY4" fmla="*/ 86268 h 140244"/>
                  <a:gd name="connsiteX5" fmla="*/ 114300 w 123944"/>
                  <a:gd name="connsiteY5" fmla="*/ 57693 h 140244"/>
                  <a:gd name="connsiteX6" fmla="*/ 0 w 123944"/>
                  <a:gd name="connsiteY6" fmla="*/ 543 h 14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44" h="140244">
                    <a:moveTo>
                      <a:pt x="0" y="543"/>
                    </a:moveTo>
                    <a:cubicBezTo>
                      <a:pt x="-265" y="-3690"/>
                      <a:pt x="97366" y="17741"/>
                      <a:pt x="112712" y="32293"/>
                    </a:cubicBezTo>
                    <a:cubicBezTo>
                      <a:pt x="128058" y="46845"/>
                      <a:pt x="98954" y="69864"/>
                      <a:pt x="92075" y="87856"/>
                    </a:cubicBezTo>
                    <a:cubicBezTo>
                      <a:pt x="85196" y="105848"/>
                      <a:pt x="68527" y="140508"/>
                      <a:pt x="71437" y="140243"/>
                    </a:cubicBezTo>
                    <a:cubicBezTo>
                      <a:pt x="74347" y="139978"/>
                      <a:pt x="102393" y="100026"/>
                      <a:pt x="109537" y="86268"/>
                    </a:cubicBezTo>
                    <a:cubicBezTo>
                      <a:pt x="116681" y="72510"/>
                      <a:pt x="135202" y="73303"/>
                      <a:pt x="114300" y="57693"/>
                    </a:cubicBezTo>
                    <a:cubicBezTo>
                      <a:pt x="93398" y="42083"/>
                      <a:pt x="265" y="4776"/>
                      <a:pt x="0" y="5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F87CCE67-AD33-4069-89AC-80DB30684013}"/>
                  </a:ext>
                </a:extLst>
              </p:cNvPr>
              <p:cNvSpPr/>
              <p:nvPr/>
            </p:nvSpPr>
            <p:spPr>
              <a:xfrm>
                <a:off x="6102211" y="4580437"/>
                <a:ext cx="94100" cy="118336"/>
              </a:xfrm>
              <a:custGeom>
                <a:avLst/>
                <a:gdLst>
                  <a:gd name="connsiteX0" fmla="*/ 139 w 94100"/>
                  <a:gd name="connsiteY0" fmla="*/ 1088 h 118336"/>
                  <a:gd name="connsiteX1" fmla="*/ 90627 w 94100"/>
                  <a:gd name="connsiteY1" fmla="*/ 116976 h 118336"/>
                  <a:gd name="connsiteX2" fmla="*/ 69989 w 94100"/>
                  <a:gd name="connsiteY2" fmla="*/ 61413 h 118336"/>
                  <a:gd name="connsiteX3" fmla="*/ 139 w 94100"/>
                  <a:gd name="connsiteY3" fmla="*/ 1088 h 1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100" h="118336">
                    <a:moveTo>
                      <a:pt x="139" y="1088"/>
                    </a:moveTo>
                    <a:cubicBezTo>
                      <a:pt x="3579" y="10348"/>
                      <a:pt x="78985" y="106922"/>
                      <a:pt x="90627" y="116976"/>
                    </a:cubicBezTo>
                    <a:cubicBezTo>
                      <a:pt x="102269" y="127030"/>
                      <a:pt x="81895" y="78611"/>
                      <a:pt x="69989" y="61413"/>
                    </a:cubicBezTo>
                    <a:cubicBezTo>
                      <a:pt x="58083" y="44215"/>
                      <a:pt x="-3301" y="-8172"/>
                      <a:pt x="139" y="1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1864EDE5-3CA7-4182-93AC-E4FFCC26BC81}"/>
                  </a:ext>
                </a:extLst>
              </p:cNvPr>
              <p:cNvSpPr/>
              <p:nvPr/>
            </p:nvSpPr>
            <p:spPr>
              <a:xfrm>
                <a:off x="6084888" y="4594140"/>
                <a:ext cx="88923" cy="131013"/>
              </a:xfrm>
              <a:custGeom>
                <a:avLst/>
                <a:gdLst>
                  <a:gd name="connsiteX0" fmla="*/ 0 w 88923"/>
                  <a:gd name="connsiteY0" fmla="*/ 85 h 131013"/>
                  <a:gd name="connsiteX1" fmla="*/ 74612 w 88923"/>
                  <a:gd name="connsiteY1" fmla="*/ 106448 h 131013"/>
                  <a:gd name="connsiteX2" fmla="*/ 88900 w 88923"/>
                  <a:gd name="connsiteY2" fmla="*/ 130260 h 131013"/>
                  <a:gd name="connsiteX3" fmla="*/ 76200 w 88923"/>
                  <a:gd name="connsiteY3" fmla="*/ 88985 h 131013"/>
                  <a:gd name="connsiteX4" fmla="*/ 0 w 88923"/>
                  <a:gd name="connsiteY4" fmla="*/ 85 h 13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923" h="131013">
                    <a:moveTo>
                      <a:pt x="0" y="85"/>
                    </a:moveTo>
                    <a:cubicBezTo>
                      <a:pt x="-265" y="2995"/>
                      <a:pt x="59795" y="84752"/>
                      <a:pt x="74612" y="106448"/>
                    </a:cubicBezTo>
                    <a:cubicBezTo>
                      <a:pt x="89429" y="128144"/>
                      <a:pt x="88635" y="133170"/>
                      <a:pt x="88900" y="130260"/>
                    </a:cubicBezTo>
                    <a:cubicBezTo>
                      <a:pt x="89165" y="127350"/>
                      <a:pt x="87312" y="108564"/>
                      <a:pt x="76200" y="88985"/>
                    </a:cubicBezTo>
                    <a:cubicBezTo>
                      <a:pt x="65088" y="69406"/>
                      <a:pt x="265" y="-2825"/>
                      <a:pt x="0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D2C4BCEF-B7E3-4586-8DEA-19653D3808A3}"/>
                  </a:ext>
                </a:extLst>
              </p:cNvPr>
              <p:cNvSpPr/>
              <p:nvPr/>
            </p:nvSpPr>
            <p:spPr>
              <a:xfrm>
                <a:off x="5729288" y="4692795"/>
                <a:ext cx="1059973" cy="141986"/>
              </a:xfrm>
              <a:custGeom>
                <a:avLst/>
                <a:gdLst>
                  <a:gd name="connsiteX0" fmla="*/ 0 w 1059973"/>
                  <a:gd name="connsiteY0" fmla="*/ 101455 h 141986"/>
                  <a:gd name="connsiteX1" fmla="*/ 222250 w 1059973"/>
                  <a:gd name="connsiteY1" fmla="*/ 99868 h 141986"/>
                  <a:gd name="connsiteX2" fmla="*/ 731837 w 1059973"/>
                  <a:gd name="connsiteY2" fmla="*/ 96693 h 141986"/>
                  <a:gd name="connsiteX3" fmla="*/ 722312 w 1059973"/>
                  <a:gd name="connsiteY3" fmla="*/ 90343 h 141986"/>
                  <a:gd name="connsiteX4" fmla="*/ 911225 w 1059973"/>
                  <a:gd name="connsiteY4" fmla="*/ 90343 h 141986"/>
                  <a:gd name="connsiteX5" fmla="*/ 963612 w 1059973"/>
                  <a:gd name="connsiteY5" fmla="*/ 71293 h 141986"/>
                  <a:gd name="connsiteX6" fmla="*/ 1027112 w 1059973"/>
                  <a:gd name="connsiteY6" fmla="*/ 64943 h 141986"/>
                  <a:gd name="connsiteX7" fmla="*/ 1058862 w 1059973"/>
                  <a:gd name="connsiteY7" fmla="*/ 141143 h 141986"/>
                  <a:gd name="connsiteX8" fmla="*/ 989012 w 1059973"/>
                  <a:gd name="connsiteY8" fmla="*/ 7793 h 141986"/>
                  <a:gd name="connsiteX9" fmla="*/ 550862 w 1059973"/>
                  <a:gd name="connsiteY9" fmla="*/ 17318 h 141986"/>
                  <a:gd name="connsiteX10" fmla="*/ 977900 w 1059973"/>
                  <a:gd name="connsiteY10" fmla="*/ 30018 h 141986"/>
                  <a:gd name="connsiteX11" fmla="*/ 744537 w 1059973"/>
                  <a:gd name="connsiteY11" fmla="*/ 64943 h 141986"/>
                  <a:gd name="connsiteX12" fmla="*/ 0 w 1059973"/>
                  <a:gd name="connsiteY12" fmla="*/ 101455 h 141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73" h="141986">
                    <a:moveTo>
                      <a:pt x="0" y="101455"/>
                    </a:moveTo>
                    <a:lnTo>
                      <a:pt x="222250" y="99868"/>
                    </a:lnTo>
                    <a:lnTo>
                      <a:pt x="731837" y="96693"/>
                    </a:lnTo>
                    <a:cubicBezTo>
                      <a:pt x="815181" y="95105"/>
                      <a:pt x="692414" y="91401"/>
                      <a:pt x="722312" y="90343"/>
                    </a:cubicBezTo>
                    <a:cubicBezTo>
                      <a:pt x="752210" y="89285"/>
                      <a:pt x="871008" y="93518"/>
                      <a:pt x="911225" y="90343"/>
                    </a:cubicBezTo>
                    <a:cubicBezTo>
                      <a:pt x="951442" y="87168"/>
                      <a:pt x="944298" y="75526"/>
                      <a:pt x="963612" y="71293"/>
                    </a:cubicBezTo>
                    <a:cubicBezTo>
                      <a:pt x="982926" y="67060"/>
                      <a:pt x="1011237" y="53301"/>
                      <a:pt x="1027112" y="64943"/>
                    </a:cubicBezTo>
                    <a:cubicBezTo>
                      <a:pt x="1042987" y="76585"/>
                      <a:pt x="1065212" y="150668"/>
                      <a:pt x="1058862" y="141143"/>
                    </a:cubicBezTo>
                    <a:cubicBezTo>
                      <a:pt x="1052512" y="131618"/>
                      <a:pt x="1073679" y="28430"/>
                      <a:pt x="989012" y="7793"/>
                    </a:cubicBezTo>
                    <a:cubicBezTo>
                      <a:pt x="904345" y="-12845"/>
                      <a:pt x="552714" y="13614"/>
                      <a:pt x="550862" y="17318"/>
                    </a:cubicBezTo>
                    <a:cubicBezTo>
                      <a:pt x="549010" y="21022"/>
                      <a:pt x="945621" y="22081"/>
                      <a:pt x="977900" y="30018"/>
                    </a:cubicBezTo>
                    <a:cubicBezTo>
                      <a:pt x="1010179" y="37955"/>
                      <a:pt x="904610" y="54624"/>
                      <a:pt x="744537" y="64943"/>
                    </a:cubicBezTo>
                    <a:cubicBezTo>
                      <a:pt x="584464" y="75262"/>
                      <a:pt x="300963" y="83596"/>
                      <a:pt x="0" y="10145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155D7AEB-36ED-4561-9F24-25EA21E47EC6}"/>
                  </a:ext>
                </a:extLst>
              </p:cNvPr>
              <p:cNvSpPr/>
              <p:nvPr/>
            </p:nvSpPr>
            <p:spPr>
              <a:xfrm>
                <a:off x="6226485" y="4710014"/>
                <a:ext cx="499675" cy="98911"/>
              </a:xfrm>
              <a:custGeom>
                <a:avLst/>
                <a:gdLst>
                  <a:gd name="connsiteX0" fmla="*/ 94940 w 499675"/>
                  <a:gd name="connsiteY0" fmla="*/ 3274 h 98911"/>
                  <a:gd name="connsiteX1" fmla="*/ 163203 w 499675"/>
                  <a:gd name="connsiteY1" fmla="*/ 8036 h 98911"/>
                  <a:gd name="connsiteX2" fmla="*/ 496578 w 499675"/>
                  <a:gd name="connsiteY2" fmla="*/ 15974 h 98911"/>
                  <a:gd name="connsiteX3" fmla="*/ 318778 w 499675"/>
                  <a:gd name="connsiteY3" fmla="*/ 69949 h 98911"/>
                  <a:gd name="connsiteX4" fmla="*/ 136215 w 499675"/>
                  <a:gd name="connsiteY4" fmla="*/ 98524 h 98911"/>
                  <a:gd name="connsiteX5" fmla="*/ 6040 w 499675"/>
                  <a:gd name="connsiteY5" fmla="*/ 85824 h 98911"/>
                  <a:gd name="connsiteX6" fmla="*/ 334653 w 499675"/>
                  <a:gd name="connsiteY6" fmla="*/ 76299 h 98911"/>
                  <a:gd name="connsiteX7" fmla="*/ 131453 w 499675"/>
                  <a:gd name="connsiteY7" fmla="*/ 65186 h 98911"/>
                  <a:gd name="connsiteX8" fmla="*/ 94940 w 499675"/>
                  <a:gd name="connsiteY8" fmla="*/ 3274 h 9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9675" h="98911">
                    <a:moveTo>
                      <a:pt x="94940" y="3274"/>
                    </a:moveTo>
                    <a:cubicBezTo>
                      <a:pt x="100232" y="-6251"/>
                      <a:pt x="163203" y="8036"/>
                      <a:pt x="163203" y="8036"/>
                    </a:cubicBezTo>
                    <a:cubicBezTo>
                      <a:pt x="230143" y="10153"/>
                      <a:pt x="470649" y="5655"/>
                      <a:pt x="496578" y="15974"/>
                    </a:cubicBezTo>
                    <a:cubicBezTo>
                      <a:pt x="522507" y="26293"/>
                      <a:pt x="378838" y="56191"/>
                      <a:pt x="318778" y="69949"/>
                    </a:cubicBezTo>
                    <a:cubicBezTo>
                      <a:pt x="258718" y="83707"/>
                      <a:pt x="188338" y="95878"/>
                      <a:pt x="136215" y="98524"/>
                    </a:cubicBezTo>
                    <a:cubicBezTo>
                      <a:pt x="84092" y="101170"/>
                      <a:pt x="-27033" y="89528"/>
                      <a:pt x="6040" y="85824"/>
                    </a:cubicBezTo>
                    <a:cubicBezTo>
                      <a:pt x="39113" y="82120"/>
                      <a:pt x="313751" y="79739"/>
                      <a:pt x="334653" y="76299"/>
                    </a:cubicBezTo>
                    <a:cubicBezTo>
                      <a:pt x="355555" y="72859"/>
                      <a:pt x="170347" y="75769"/>
                      <a:pt x="131453" y="65186"/>
                    </a:cubicBezTo>
                    <a:cubicBezTo>
                      <a:pt x="92559" y="54603"/>
                      <a:pt x="89648" y="12799"/>
                      <a:pt x="94940" y="3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95F1D05E-C5E4-4B95-AD53-3605F1872C97}"/>
                  </a:ext>
                </a:extLst>
              </p:cNvPr>
              <p:cNvSpPr/>
              <p:nvPr/>
            </p:nvSpPr>
            <p:spPr>
              <a:xfrm>
                <a:off x="5272279" y="4775640"/>
                <a:ext cx="16037" cy="691423"/>
              </a:xfrm>
              <a:custGeom>
                <a:avLst/>
                <a:gdLst>
                  <a:gd name="connsiteX0" fmla="*/ 1396 w 16037"/>
                  <a:gd name="connsiteY0" fmla="*/ 9085 h 691423"/>
                  <a:gd name="connsiteX1" fmla="*/ 1396 w 16037"/>
                  <a:gd name="connsiteY1" fmla="*/ 107510 h 691423"/>
                  <a:gd name="connsiteX2" fmla="*/ 10921 w 16037"/>
                  <a:gd name="connsiteY2" fmla="*/ 661548 h 691423"/>
                  <a:gd name="connsiteX3" fmla="*/ 12509 w 16037"/>
                  <a:gd name="connsiteY3" fmla="*/ 594873 h 691423"/>
                  <a:gd name="connsiteX4" fmla="*/ 14096 w 16037"/>
                  <a:gd name="connsiteY4" fmla="*/ 407548 h 691423"/>
                  <a:gd name="connsiteX5" fmla="*/ 14096 w 16037"/>
                  <a:gd name="connsiteY5" fmla="*/ 237685 h 691423"/>
                  <a:gd name="connsiteX6" fmla="*/ 1396 w 16037"/>
                  <a:gd name="connsiteY6" fmla="*/ 9085 h 69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7" h="691423">
                    <a:moveTo>
                      <a:pt x="1396" y="9085"/>
                    </a:moveTo>
                    <a:cubicBezTo>
                      <a:pt x="-721" y="-12611"/>
                      <a:pt x="-191" y="-1234"/>
                      <a:pt x="1396" y="107510"/>
                    </a:cubicBezTo>
                    <a:cubicBezTo>
                      <a:pt x="2983" y="216254"/>
                      <a:pt x="9069" y="580321"/>
                      <a:pt x="10921" y="661548"/>
                    </a:cubicBezTo>
                    <a:cubicBezTo>
                      <a:pt x="12773" y="742775"/>
                      <a:pt x="11980" y="637206"/>
                      <a:pt x="12509" y="594873"/>
                    </a:cubicBezTo>
                    <a:cubicBezTo>
                      <a:pt x="13038" y="552540"/>
                      <a:pt x="13832" y="467079"/>
                      <a:pt x="14096" y="407548"/>
                    </a:cubicBezTo>
                    <a:cubicBezTo>
                      <a:pt x="14360" y="348017"/>
                      <a:pt x="18329" y="304095"/>
                      <a:pt x="14096" y="237685"/>
                    </a:cubicBezTo>
                    <a:cubicBezTo>
                      <a:pt x="9863" y="171275"/>
                      <a:pt x="3513" y="30781"/>
                      <a:pt x="1396" y="90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CF7C376C-B9D4-4FCB-833B-711AF843C602}"/>
                  </a:ext>
                </a:extLst>
              </p:cNvPr>
              <p:cNvSpPr/>
              <p:nvPr/>
            </p:nvSpPr>
            <p:spPr>
              <a:xfrm>
                <a:off x="5272081" y="4835331"/>
                <a:ext cx="216174" cy="27293"/>
              </a:xfrm>
              <a:custGeom>
                <a:avLst/>
                <a:gdLst>
                  <a:gd name="connsiteX0" fmla="*/ 7 w 216174"/>
                  <a:gd name="connsiteY0" fmla="*/ 194 h 27293"/>
                  <a:gd name="connsiteX1" fmla="*/ 200032 w 216174"/>
                  <a:gd name="connsiteY1" fmla="*/ 14482 h 27293"/>
                  <a:gd name="connsiteX2" fmla="*/ 176219 w 216174"/>
                  <a:gd name="connsiteY2" fmla="*/ 25594 h 27293"/>
                  <a:gd name="connsiteX3" fmla="*/ 207969 w 216174"/>
                  <a:gd name="connsiteY3" fmla="*/ 25594 h 27293"/>
                  <a:gd name="connsiteX4" fmla="*/ 7 w 216174"/>
                  <a:gd name="connsiteY4" fmla="*/ 194 h 2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174" h="27293">
                    <a:moveTo>
                      <a:pt x="7" y="194"/>
                    </a:moveTo>
                    <a:cubicBezTo>
                      <a:pt x="-1316" y="-1658"/>
                      <a:pt x="170663" y="10249"/>
                      <a:pt x="200032" y="14482"/>
                    </a:cubicBezTo>
                    <a:cubicBezTo>
                      <a:pt x="229401" y="18715"/>
                      <a:pt x="174896" y="23742"/>
                      <a:pt x="176219" y="25594"/>
                    </a:cubicBezTo>
                    <a:cubicBezTo>
                      <a:pt x="177542" y="27446"/>
                      <a:pt x="237602" y="28240"/>
                      <a:pt x="207969" y="25594"/>
                    </a:cubicBezTo>
                    <a:cubicBezTo>
                      <a:pt x="178336" y="22948"/>
                      <a:pt x="1330" y="2046"/>
                      <a:pt x="7" y="1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1989D13D-7826-4715-8A9A-868D45D4FFAB}"/>
                  </a:ext>
                </a:extLst>
              </p:cNvPr>
              <p:cNvSpPr/>
              <p:nvPr/>
            </p:nvSpPr>
            <p:spPr>
              <a:xfrm>
                <a:off x="5228023" y="4811713"/>
                <a:ext cx="1555798" cy="448156"/>
              </a:xfrm>
              <a:custGeom>
                <a:avLst/>
                <a:gdLst>
                  <a:gd name="connsiteX0" fmla="*/ 150427 w 1555798"/>
                  <a:gd name="connsiteY0" fmla="*/ 17462 h 448156"/>
                  <a:gd name="connsiteX1" fmla="*/ 666365 w 1555798"/>
                  <a:gd name="connsiteY1" fmla="*/ 31750 h 448156"/>
                  <a:gd name="connsiteX2" fmla="*/ 791777 w 1555798"/>
                  <a:gd name="connsiteY2" fmla="*/ 19050 h 448156"/>
                  <a:gd name="connsiteX3" fmla="*/ 1474402 w 1555798"/>
                  <a:gd name="connsiteY3" fmla="*/ 34925 h 448156"/>
                  <a:gd name="connsiteX4" fmla="*/ 1353752 w 1555798"/>
                  <a:gd name="connsiteY4" fmla="*/ 38100 h 448156"/>
                  <a:gd name="connsiteX5" fmla="*/ 1418840 w 1555798"/>
                  <a:gd name="connsiteY5" fmla="*/ 65087 h 448156"/>
                  <a:gd name="connsiteX6" fmla="*/ 1496627 w 1555798"/>
                  <a:gd name="connsiteY6" fmla="*/ 123825 h 448156"/>
                  <a:gd name="connsiteX7" fmla="*/ 1512502 w 1555798"/>
                  <a:gd name="connsiteY7" fmla="*/ 184150 h 448156"/>
                  <a:gd name="connsiteX8" fmla="*/ 1518852 w 1555798"/>
                  <a:gd name="connsiteY8" fmla="*/ 446087 h 448156"/>
                  <a:gd name="connsiteX9" fmla="*/ 1555365 w 1555798"/>
                  <a:gd name="connsiteY9" fmla="*/ 295275 h 448156"/>
                  <a:gd name="connsiteX10" fmla="*/ 1534727 w 1555798"/>
                  <a:gd name="connsiteY10" fmla="*/ 92075 h 448156"/>
                  <a:gd name="connsiteX11" fmla="*/ 1474402 w 1555798"/>
                  <a:gd name="connsiteY11" fmla="*/ 47625 h 448156"/>
                  <a:gd name="connsiteX12" fmla="*/ 1379152 w 1555798"/>
                  <a:gd name="connsiteY12" fmla="*/ 25400 h 448156"/>
                  <a:gd name="connsiteX13" fmla="*/ 877502 w 1555798"/>
                  <a:gd name="connsiteY13" fmla="*/ 11112 h 448156"/>
                  <a:gd name="connsiteX14" fmla="*/ 53590 w 1555798"/>
                  <a:gd name="connsiteY14" fmla="*/ 0 h 448156"/>
                  <a:gd name="connsiteX15" fmla="*/ 150427 w 1555798"/>
                  <a:gd name="connsiteY15" fmla="*/ 17462 h 44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5798" h="448156">
                    <a:moveTo>
                      <a:pt x="150427" y="17462"/>
                    </a:moveTo>
                    <a:cubicBezTo>
                      <a:pt x="252556" y="22754"/>
                      <a:pt x="559473" y="31485"/>
                      <a:pt x="666365" y="31750"/>
                    </a:cubicBezTo>
                    <a:cubicBezTo>
                      <a:pt x="773257" y="32015"/>
                      <a:pt x="657104" y="18521"/>
                      <a:pt x="791777" y="19050"/>
                    </a:cubicBezTo>
                    <a:cubicBezTo>
                      <a:pt x="926450" y="19579"/>
                      <a:pt x="1380740" y="31750"/>
                      <a:pt x="1474402" y="34925"/>
                    </a:cubicBezTo>
                    <a:lnTo>
                      <a:pt x="1353752" y="38100"/>
                    </a:lnTo>
                    <a:cubicBezTo>
                      <a:pt x="1344492" y="43127"/>
                      <a:pt x="1395028" y="50800"/>
                      <a:pt x="1418840" y="65087"/>
                    </a:cubicBezTo>
                    <a:cubicBezTo>
                      <a:pt x="1442652" y="79374"/>
                      <a:pt x="1481017" y="103981"/>
                      <a:pt x="1496627" y="123825"/>
                    </a:cubicBezTo>
                    <a:cubicBezTo>
                      <a:pt x="1512237" y="143669"/>
                      <a:pt x="1508798" y="130440"/>
                      <a:pt x="1512502" y="184150"/>
                    </a:cubicBezTo>
                    <a:cubicBezTo>
                      <a:pt x="1516206" y="237860"/>
                      <a:pt x="1511708" y="427566"/>
                      <a:pt x="1518852" y="446087"/>
                    </a:cubicBezTo>
                    <a:cubicBezTo>
                      <a:pt x="1525996" y="464608"/>
                      <a:pt x="1552719" y="354277"/>
                      <a:pt x="1555365" y="295275"/>
                    </a:cubicBezTo>
                    <a:cubicBezTo>
                      <a:pt x="1558011" y="236273"/>
                      <a:pt x="1548221" y="133350"/>
                      <a:pt x="1534727" y="92075"/>
                    </a:cubicBezTo>
                    <a:cubicBezTo>
                      <a:pt x="1521233" y="50800"/>
                      <a:pt x="1500331" y="58738"/>
                      <a:pt x="1474402" y="47625"/>
                    </a:cubicBezTo>
                    <a:cubicBezTo>
                      <a:pt x="1448473" y="36513"/>
                      <a:pt x="1478635" y="31485"/>
                      <a:pt x="1379152" y="25400"/>
                    </a:cubicBezTo>
                    <a:cubicBezTo>
                      <a:pt x="1279669" y="19315"/>
                      <a:pt x="877502" y="11112"/>
                      <a:pt x="877502" y="11112"/>
                    </a:cubicBezTo>
                    <a:lnTo>
                      <a:pt x="53590" y="0"/>
                    </a:lnTo>
                    <a:cubicBezTo>
                      <a:pt x="-71558" y="265"/>
                      <a:pt x="48298" y="12170"/>
                      <a:pt x="150427" y="174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34E0806C-C4B0-4867-BCC5-CC412377353A}"/>
                  </a:ext>
                </a:extLst>
              </p:cNvPr>
              <p:cNvSpPr/>
              <p:nvPr/>
            </p:nvSpPr>
            <p:spPr>
              <a:xfrm>
                <a:off x="5398667" y="4865652"/>
                <a:ext cx="918711" cy="19059"/>
              </a:xfrm>
              <a:custGeom>
                <a:avLst/>
                <a:gdLst>
                  <a:gd name="connsiteX0" fmla="*/ 22646 w 918711"/>
                  <a:gd name="connsiteY0" fmla="*/ 36 h 19059"/>
                  <a:gd name="connsiteX1" fmla="*/ 859258 w 918711"/>
                  <a:gd name="connsiteY1" fmla="*/ 17498 h 19059"/>
                  <a:gd name="connsiteX2" fmla="*/ 854496 w 918711"/>
                  <a:gd name="connsiteY2" fmla="*/ 17498 h 19059"/>
                  <a:gd name="connsiteX3" fmla="*/ 886246 w 918711"/>
                  <a:gd name="connsiteY3" fmla="*/ 11148 h 19059"/>
                  <a:gd name="connsiteX4" fmla="*/ 625896 w 918711"/>
                  <a:gd name="connsiteY4" fmla="*/ 6386 h 19059"/>
                  <a:gd name="connsiteX5" fmla="*/ 271883 w 918711"/>
                  <a:gd name="connsiteY5" fmla="*/ 12736 h 19059"/>
                  <a:gd name="connsiteX6" fmla="*/ 22646 w 918711"/>
                  <a:gd name="connsiteY6" fmla="*/ 36 h 1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8711" h="19059">
                    <a:moveTo>
                      <a:pt x="22646" y="36"/>
                    </a:moveTo>
                    <a:cubicBezTo>
                      <a:pt x="120542" y="830"/>
                      <a:pt x="720616" y="14588"/>
                      <a:pt x="859258" y="17498"/>
                    </a:cubicBezTo>
                    <a:cubicBezTo>
                      <a:pt x="997900" y="20408"/>
                      <a:pt x="849998" y="18556"/>
                      <a:pt x="854496" y="17498"/>
                    </a:cubicBezTo>
                    <a:cubicBezTo>
                      <a:pt x="858994" y="16440"/>
                      <a:pt x="924346" y="13000"/>
                      <a:pt x="886246" y="11148"/>
                    </a:cubicBezTo>
                    <a:cubicBezTo>
                      <a:pt x="848146" y="9296"/>
                      <a:pt x="728290" y="6121"/>
                      <a:pt x="625896" y="6386"/>
                    </a:cubicBezTo>
                    <a:cubicBezTo>
                      <a:pt x="523502" y="6651"/>
                      <a:pt x="374012" y="13794"/>
                      <a:pt x="271883" y="12736"/>
                    </a:cubicBezTo>
                    <a:cubicBezTo>
                      <a:pt x="169754" y="11678"/>
                      <a:pt x="-75250" y="-758"/>
                      <a:pt x="22646" y="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4A1F8693-D4D3-4F44-BB19-57633890714C}"/>
                  </a:ext>
                </a:extLst>
              </p:cNvPr>
              <p:cNvSpPr/>
              <p:nvPr/>
            </p:nvSpPr>
            <p:spPr>
              <a:xfrm>
                <a:off x="5262165" y="4868760"/>
                <a:ext cx="715633" cy="495585"/>
              </a:xfrm>
              <a:custGeom>
                <a:avLst/>
                <a:gdLst>
                  <a:gd name="connsiteX0" fmla="*/ 24210 w 715633"/>
                  <a:gd name="connsiteY0" fmla="*/ 22328 h 495585"/>
                  <a:gd name="connsiteX1" fmla="*/ 116285 w 715633"/>
                  <a:gd name="connsiteY1" fmla="*/ 20740 h 495585"/>
                  <a:gd name="connsiteX2" fmla="*/ 125810 w 715633"/>
                  <a:gd name="connsiteY2" fmla="*/ 46140 h 495585"/>
                  <a:gd name="connsiteX3" fmla="*/ 125810 w 715633"/>
                  <a:gd name="connsiteY3" fmla="*/ 149328 h 495585"/>
                  <a:gd name="connsiteX4" fmla="*/ 40085 w 715633"/>
                  <a:gd name="connsiteY4" fmla="*/ 147740 h 495585"/>
                  <a:gd name="connsiteX5" fmla="*/ 11510 w 715633"/>
                  <a:gd name="connsiteY5" fmla="*/ 206478 h 495585"/>
                  <a:gd name="connsiteX6" fmla="*/ 1985 w 715633"/>
                  <a:gd name="connsiteY6" fmla="*/ 408090 h 495585"/>
                  <a:gd name="connsiteX7" fmla="*/ 48023 w 715633"/>
                  <a:gd name="connsiteY7" fmla="*/ 387453 h 495585"/>
                  <a:gd name="connsiteX8" fmla="*/ 192485 w 715633"/>
                  <a:gd name="connsiteY8" fmla="*/ 404915 h 495585"/>
                  <a:gd name="connsiteX9" fmla="*/ 222648 w 715633"/>
                  <a:gd name="connsiteY9" fmla="*/ 408090 h 495585"/>
                  <a:gd name="connsiteX10" fmla="*/ 159148 w 715633"/>
                  <a:gd name="connsiteY10" fmla="*/ 414440 h 495585"/>
                  <a:gd name="connsiteX11" fmla="*/ 152798 w 715633"/>
                  <a:gd name="connsiteY11" fmla="*/ 495403 h 495585"/>
                  <a:gd name="connsiteX12" fmla="*/ 152798 w 715633"/>
                  <a:gd name="connsiteY12" fmla="*/ 389040 h 495585"/>
                  <a:gd name="connsiteX13" fmla="*/ 178198 w 715633"/>
                  <a:gd name="connsiteY13" fmla="*/ 42965 h 495585"/>
                  <a:gd name="connsiteX14" fmla="*/ 714773 w 715633"/>
                  <a:gd name="connsiteY14" fmla="*/ 25503 h 495585"/>
                  <a:gd name="connsiteX15" fmla="*/ 300435 w 715633"/>
                  <a:gd name="connsiteY15" fmla="*/ 38203 h 495585"/>
                  <a:gd name="connsiteX16" fmla="*/ 189310 w 715633"/>
                  <a:gd name="connsiteY16" fmla="*/ 1690 h 495585"/>
                  <a:gd name="connsiteX17" fmla="*/ 24210 w 715633"/>
                  <a:gd name="connsiteY17" fmla="*/ 22328 h 49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5633" h="495585">
                    <a:moveTo>
                      <a:pt x="24210" y="22328"/>
                    </a:moveTo>
                    <a:cubicBezTo>
                      <a:pt x="12039" y="25503"/>
                      <a:pt x="99352" y="16771"/>
                      <a:pt x="116285" y="20740"/>
                    </a:cubicBezTo>
                    <a:cubicBezTo>
                      <a:pt x="133218" y="24709"/>
                      <a:pt x="124222" y="24709"/>
                      <a:pt x="125810" y="46140"/>
                    </a:cubicBezTo>
                    <a:cubicBezTo>
                      <a:pt x="127398" y="67571"/>
                      <a:pt x="140097" y="132395"/>
                      <a:pt x="125810" y="149328"/>
                    </a:cubicBezTo>
                    <a:cubicBezTo>
                      <a:pt x="111523" y="166261"/>
                      <a:pt x="59135" y="138215"/>
                      <a:pt x="40085" y="147740"/>
                    </a:cubicBezTo>
                    <a:cubicBezTo>
                      <a:pt x="21035" y="157265"/>
                      <a:pt x="17860" y="163086"/>
                      <a:pt x="11510" y="206478"/>
                    </a:cubicBezTo>
                    <a:cubicBezTo>
                      <a:pt x="5160" y="249870"/>
                      <a:pt x="-4100" y="377928"/>
                      <a:pt x="1985" y="408090"/>
                    </a:cubicBezTo>
                    <a:cubicBezTo>
                      <a:pt x="8070" y="438252"/>
                      <a:pt x="16273" y="387982"/>
                      <a:pt x="48023" y="387453"/>
                    </a:cubicBezTo>
                    <a:cubicBezTo>
                      <a:pt x="79773" y="386924"/>
                      <a:pt x="163381" y="401476"/>
                      <a:pt x="192485" y="404915"/>
                    </a:cubicBezTo>
                    <a:cubicBezTo>
                      <a:pt x="221589" y="408354"/>
                      <a:pt x="228204" y="406503"/>
                      <a:pt x="222648" y="408090"/>
                    </a:cubicBezTo>
                    <a:cubicBezTo>
                      <a:pt x="217092" y="409677"/>
                      <a:pt x="170790" y="399888"/>
                      <a:pt x="159148" y="414440"/>
                    </a:cubicBezTo>
                    <a:cubicBezTo>
                      <a:pt x="147506" y="428992"/>
                      <a:pt x="153856" y="499636"/>
                      <a:pt x="152798" y="495403"/>
                    </a:cubicBezTo>
                    <a:cubicBezTo>
                      <a:pt x="151740" y="491170"/>
                      <a:pt x="148565" y="464446"/>
                      <a:pt x="152798" y="389040"/>
                    </a:cubicBezTo>
                    <a:cubicBezTo>
                      <a:pt x="157031" y="313634"/>
                      <a:pt x="84536" y="103555"/>
                      <a:pt x="178198" y="42965"/>
                    </a:cubicBezTo>
                    <a:cubicBezTo>
                      <a:pt x="271861" y="-17625"/>
                      <a:pt x="714773" y="25503"/>
                      <a:pt x="714773" y="25503"/>
                    </a:cubicBezTo>
                    <a:cubicBezTo>
                      <a:pt x="735146" y="24709"/>
                      <a:pt x="388012" y="42172"/>
                      <a:pt x="300435" y="38203"/>
                    </a:cubicBezTo>
                    <a:cubicBezTo>
                      <a:pt x="212858" y="34234"/>
                      <a:pt x="236935" y="10157"/>
                      <a:pt x="189310" y="1690"/>
                    </a:cubicBezTo>
                    <a:cubicBezTo>
                      <a:pt x="141685" y="-6777"/>
                      <a:pt x="36381" y="19153"/>
                      <a:pt x="24210" y="22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A3902A64-0B53-43A2-9165-7702820BB745}"/>
                  </a:ext>
                </a:extLst>
              </p:cNvPr>
              <p:cNvSpPr/>
              <p:nvPr/>
            </p:nvSpPr>
            <p:spPr>
              <a:xfrm>
                <a:off x="5263679" y="4866783"/>
                <a:ext cx="166051" cy="221609"/>
              </a:xfrm>
              <a:custGeom>
                <a:avLst/>
                <a:gdLst>
                  <a:gd name="connsiteX0" fmla="*/ 51271 w 166051"/>
                  <a:gd name="connsiteY0" fmla="*/ 492 h 221609"/>
                  <a:gd name="connsiteX1" fmla="*/ 56034 w 166051"/>
                  <a:gd name="connsiteY1" fmla="*/ 211630 h 221609"/>
                  <a:gd name="connsiteX2" fmla="*/ 62384 w 166051"/>
                  <a:gd name="connsiteY2" fmla="*/ 179880 h 221609"/>
                  <a:gd name="connsiteX3" fmla="*/ 165571 w 166051"/>
                  <a:gd name="connsiteY3" fmla="*/ 113205 h 221609"/>
                  <a:gd name="connsiteX4" fmla="*/ 14759 w 166051"/>
                  <a:gd name="connsiteY4" fmla="*/ 159242 h 221609"/>
                  <a:gd name="connsiteX5" fmla="*/ 9996 w 166051"/>
                  <a:gd name="connsiteY5" fmla="*/ 152892 h 221609"/>
                  <a:gd name="connsiteX6" fmla="*/ 51271 w 166051"/>
                  <a:gd name="connsiteY6" fmla="*/ 492 h 22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051" h="221609">
                    <a:moveTo>
                      <a:pt x="51271" y="492"/>
                    </a:moveTo>
                    <a:cubicBezTo>
                      <a:pt x="58944" y="10282"/>
                      <a:pt x="54182" y="181732"/>
                      <a:pt x="56034" y="211630"/>
                    </a:cubicBezTo>
                    <a:cubicBezTo>
                      <a:pt x="57886" y="241528"/>
                      <a:pt x="44128" y="196284"/>
                      <a:pt x="62384" y="179880"/>
                    </a:cubicBezTo>
                    <a:cubicBezTo>
                      <a:pt x="80640" y="163476"/>
                      <a:pt x="173509" y="116645"/>
                      <a:pt x="165571" y="113205"/>
                    </a:cubicBezTo>
                    <a:cubicBezTo>
                      <a:pt x="157634" y="109765"/>
                      <a:pt x="40688" y="152628"/>
                      <a:pt x="14759" y="159242"/>
                    </a:cubicBezTo>
                    <a:cubicBezTo>
                      <a:pt x="-11170" y="165856"/>
                      <a:pt x="3646" y="175911"/>
                      <a:pt x="9996" y="152892"/>
                    </a:cubicBezTo>
                    <a:cubicBezTo>
                      <a:pt x="16346" y="129873"/>
                      <a:pt x="43598" y="-9298"/>
                      <a:pt x="51271" y="4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F87CB6C6-C0B0-45F2-A086-92BED73D7C84}"/>
                  </a:ext>
                </a:extLst>
              </p:cNvPr>
              <p:cNvSpPr/>
              <p:nvPr/>
            </p:nvSpPr>
            <p:spPr>
              <a:xfrm>
                <a:off x="4997269" y="4748185"/>
                <a:ext cx="114981" cy="103811"/>
              </a:xfrm>
              <a:custGeom>
                <a:avLst/>
                <a:gdLst>
                  <a:gd name="connsiteX0" fmla="*/ 89081 w 114981"/>
                  <a:gd name="connsiteY0" fmla="*/ 28 h 103811"/>
                  <a:gd name="connsiteX1" fmla="*/ 114481 w 114981"/>
                  <a:gd name="connsiteY1" fmla="*/ 79403 h 103811"/>
                  <a:gd name="connsiteX2" fmla="*/ 62094 w 114981"/>
                  <a:gd name="connsiteY2" fmla="*/ 93690 h 103811"/>
                  <a:gd name="connsiteX3" fmla="*/ 181 w 114981"/>
                  <a:gd name="connsiteY3" fmla="*/ 103215 h 103811"/>
                  <a:gd name="connsiteX4" fmla="*/ 82731 w 114981"/>
                  <a:gd name="connsiteY4" fmla="*/ 76228 h 103811"/>
                  <a:gd name="connsiteX5" fmla="*/ 98606 w 114981"/>
                  <a:gd name="connsiteY5" fmla="*/ 69878 h 103811"/>
                  <a:gd name="connsiteX6" fmla="*/ 89081 w 114981"/>
                  <a:gd name="connsiteY6" fmla="*/ 28 h 10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1" h="103811">
                    <a:moveTo>
                      <a:pt x="89081" y="28"/>
                    </a:moveTo>
                    <a:cubicBezTo>
                      <a:pt x="91727" y="1616"/>
                      <a:pt x="118979" y="63793"/>
                      <a:pt x="114481" y="79403"/>
                    </a:cubicBezTo>
                    <a:cubicBezTo>
                      <a:pt x="109983" y="95013"/>
                      <a:pt x="81144" y="89721"/>
                      <a:pt x="62094" y="93690"/>
                    </a:cubicBezTo>
                    <a:cubicBezTo>
                      <a:pt x="43044" y="97659"/>
                      <a:pt x="-3258" y="106125"/>
                      <a:pt x="181" y="103215"/>
                    </a:cubicBezTo>
                    <a:cubicBezTo>
                      <a:pt x="3620" y="100305"/>
                      <a:pt x="66327" y="81784"/>
                      <a:pt x="82731" y="76228"/>
                    </a:cubicBezTo>
                    <a:cubicBezTo>
                      <a:pt x="99135" y="70672"/>
                      <a:pt x="97812" y="76757"/>
                      <a:pt x="98606" y="69878"/>
                    </a:cubicBezTo>
                    <a:cubicBezTo>
                      <a:pt x="99400" y="62999"/>
                      <a:pt x="86435" y="-1560"/>
                      <a:pt x="89081" y="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A8C760E5-F6CD-4E27-B3BF-D66838E1A070}"/>
                  </a:ext>
                </a:extLst>
              </p:cNvPr>
              <p:cNvSpPr/>
              <p:nvPr/>
            </p:nvSpPr>
            <p:spPr>
              <a:xfrm>
                <a:off x="5265725" y="4892033"/>
                <a:ext cx="121816" cy="126357"/>
              </a:xfrm>
              <a:custGeom>
                <a:avLst/>
                <a:gdLst>
                  <a:gd name="connsiteX0" fmla="*/ 13 w 121816"/>
                  <a:gd name="connsiteY0" fmla="*/ 13342 h 126357"/>
                  <a:gd name="connsiteX1" fmla="*/ 107963 w 121816"/>
                  <a:gd name="connsiteY1" fmla="*/ 14930 h 126357"/>
                  <a:gd name="connsiteX2" fmla="*/ 98438 w 121816"/>
                  <a:gd name="connsiteY2" fmla="*/ 45092 h 126357"/>
                  <a:gd name="connsiteX3" fmla="*/ 100025 w 121816"/>
                  <a:gd name="connsiteY3" fmla="*/ 76842 h 126357"/>
                  <a:gd name="connsiteX4" fmla="*/ 71450 w 121816"/>
                  <a:gd name="connsiteY4" fmla="*/ 75255 h 126357"/>
                  <a:gd name="connsiteX5" fmla="*/ 33350 w 121816"/>
                  <a:gd name="connsiteY5" fmla="*/ 75255 h 126357"/>
                  <a:gd name="connsiteX6" fmla="*/ 30175 w 121816"/>
                  <a:gd name="connsiteY6" fmla="*/ 113355 h 126357"/>
                  <a:gd name="connsiteX7" fmla="*/ 106375 w 121816"/>
                  <a:gd name="connsiteY7" fmla="*/ 124467 h 126357"/>
                  <a:gd name="connsiteX8" fmla="*/ 112725 w 121816"/>
                  <a:gd name="connsiteY8" fmla="*/ 78430 h 126357"/>
                  <a:gd name="connsiteX9" fmla="*/ 115900 w 121816"/>
                  <a:gd name="connsiteY9" fmla="*/ 3817 h 126357"/>
                  <a:gd name="connsiteX10" fmla="*/ 13 w 121816"/>
                  <a:gd name="connsiteY10" fmla="*/ 13342 h 12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816" h="126357">
                    <a:moveTo>
                      <a:pt x="13" y="13342"/>
                    </a:moveTo>
                    <a:cubicBezTo>
                      <a:pt x="-1310" y="15194"/>
                      <a:pt x="91559" y="9638"/>
                      <a:pt x="107963" y="14930"/>
                    </a:cubicBezTo>
                    <a:cubicBezTo>
                      <a:pt x="124367" y="20222"/>
                      <a:pt x="99761" y="34774"/>
                      <a:pt x="98438" y="45092"/>
                    </a:cubicBezTo>
                    <a:cubicBezTo>
                      <a:pt x="97115" y="55410"/>
                      <a:pt x="104523" y="71815"/>
                      <a:pt x="100025" y="76842"/>
                    </a:cubicBezTo>
                    <a:cubicBezTo>
                      <a:pt x="95527" y="81869"/>
                      <a:pt x="82562" y="75519"/>
                      <a:pt x="71450" y="75255"/>
                    </a:cubicBezTo>
                    <a:cubicBezTo>
                      <a:pt x="60338" y="74991"/>
                      <a:pt x="40229" y="68905"/>
                      <a:pt x="33350" y="75255"/>
                    </a:cubicBezTo>
                    <a:cubicBezTo>
                      <a:pt x="26471" y="81605"/>
                      <a:pt x="18004" y="105153"/>
                      <a:pt x="30175" y="113355"/>
                    </a:cubicBezTo>
                    <a:cubicBezTo>
                      <a:pt x="42346" y="121557"/>
                      <a:pt x="92617" y="130288"/>
                      <a:pt x="106375" y="124467"/>
                    </a:cubicBezTo>
                    <a:cubicBezTo>
                      <a:pt x="120133" y="118646"/>
                      <a:pt x="111138" y="98538"/>
                      <a:pt x="112725" y="78430"/>
                    </a:cubicBezTo>
                    <a:cubicBezTo>
                      <a:pt x="114313" y="58322"/>
                      <a:pt x="130187" y="15723"/>
                      <a:pt x="115900" y="3817"/>
                    </a:cubicBezTo>
                    <a:cubicBezTo>
                      <a:pt x="101613" y="-8089"/>
                      <a:pt x="1336" y="11490"/>
                      <a:pt x="13" y="13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9061AD0A-31F3-4DE0-92D0-69ECAD589C17}"/>
                  </a:ext>
                </a:extLst>
              </p:cNvPr>
              <p:cNvSpPr/>
              <p:nvPr/>
            </p:nvSpPr>
            <p:spPr>
              <a:xfrm>
                <a:off x="5268219" y="4837350"/>
                <a:ext cx="176919" cy="181423"/>
              </a:xfrm>
              <a:custGeom>
                <a:avLst/>
                <a:gdLst>
                  <a:gd name="connsiteX0" fmla="*/ 176906 w 176919"/>
                  <a:gd name="connsiteY0" fmla="*/ 42625 h 181423"/>
                  <a:gd name="connsiteX1" fmla="*/ 45144 w 176919"/>
                  <a:gd name="connsiteY1" fmla="*/ 55325 h 181423"/>
                  <a:gd name="connsiteX2" fmla="*/ 21331 w 176919"/>
                  <a:gd name="connsiteY2" fmla="*/ 171213 h 181423"/>
                  <a:gd name="connsiteX3" fmla="*/ 22919 w 176919"/>
                  <a:gd name="connsiteY3" fmla="*/ 156925 h 181423"/>
                  <a:gd name="connsiteX4" fmla="*/ 694 w 176919"/>
                  <a:gd name="connsiteY4" fmla="*/ 6113 h 181423"/>
                  <a:gd name="connsiteX5" fmla="*/ 53081 w 176919"/>
                  <a:gd name="connsiteY5" fmla="*/ 29925 h 181423"/>
                  <a:gd name="connsiteX6" fmla="*/ 176906 w 176919"/>
                  <a:gd name="connsiteY6" fmla="*/ 42625 h 18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919" h="181423">
                    <a:moveTo>
                      <a:pt x="176906" y="42625"/>
                    </a:moveTo>
                    <a:cubicBezTo>
                      <a:pt x="175583" y="46858"/>
                      <a:pt x="71073" y="33894"/>
                      <a:pt x="45144" y="55325"/>
                    </a:cubicBezTo>
                    <a:cubicBezTo>
                      <a:pt x="19215" y="76756"/>
                      <a:pt x="25035" y="154280"/>
                      <a:pt x="21331" y="171213"/>
                    </a:cubicBezTo>
                    <a:cubicBezTo>
                      <a:pt x="17627" y="188146"/>
                      <a:pt x="26359" y="184442"/>
                      <a:pt x="22919" y="156925"/>
                    </a:cubicBezTo>
                    <a:cubicBezTo>
                      <a:pt x="19479" y="129408"/>
                      <a:pt x="-4333" y="27280"/>
                      <a:pt x="694" y="6113"/>
                    </a:cubicBezTo>
                    <a:cubicBezTo>
                      <a:pt x="5721" y="-15054"/>
                      <a:pt x="25564" y="25163"/>
                      <a:pt x="53081" y="29925"/>
                    </a:cubicBezTo>
                    <a:cubicBezTo>
                      <a:pt x="80598" y="34687"/>
                      <a:pt x="178229" y="38392"/>
                      <a:pt x="176906" y="426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04013CE6-2DA9-4348-BDA2-8640DAA939B0}"/>
                  </a:ext>
                </a:extLst>
              </p:cNvPr>
              <p:cNvSpPr/>
              <p:nvPr/>
            </p:nvSpPr>
            <p:spPr>
              <a:xfrm>
                <a:off x="5340298" y="4901822"/>
                <a:ext cx="1043016" cy="514739"/>
              </a:xfrm>
              <a:custGeom>
                <a:avLst/>
                <a:gdLst>
                  <a:gd name="connsiteX0" fmla="*/ 96890 w 1043016"/>
                  <a:gd name="connsiteY0" fmla="*/ 3553 h 514739"/>
                  <a:gd name="connsiteX1" fmla="*/ 111177 w 1043016"/>
                  <a:gd name="connsiteY1" fmla="*/ 282953 h 514739"/>
                  <a:gd name="connsiteX2" fmla="*/ 104827 w 1043016"/>
                  <a:gd name="connsiteY2" fmla="*/ 344866 h 514739"/>
                  <a:gd name="connsiteX3" fmla="*/ 136577 w 1043016"/>
                  <a:gd name="connsiteY3" fmla="*/ 340103 h 514739"/>
                  <a:gd name="connsiteX4" fmla="*/ 493765 w 1043016"/>
                  <a:gd name="connsiteY4" fmla="*/ 349628 h 514739"/>
                  <a:gd name="connsiteX5" fmla="*/ 489002 w 1043016"/>
                  <a:gd name="connsiteY5" fmla="*/ 349628 h 514739"/>
                  <a:gd name="connsiteX6" fmla="*/ 573140 w 1043016"/>
                  <a:gd name="connsiteY6" fmla="*/ 349628 h 514739"/>
                  <a:gd name="connsiteX7" fmla="*/ 1016052 w 1043016"/>
                  <a:gd name="connsiteY7" fmla="*/ 343278 h 514739"/>
                  <a:gd name="connsiteX8" fmla="*/ 973190 w 1043016"/>
                  <a:gd name="connsiteY8" fmla="*/ 355978 h 514739"/>
                  <a:gd name="connsiteX9" fmla="*/ 800152 w 1043016"/>
                  <a:gd name="connsiteY9" fmla="*/ 368678 h 514739"/>
                  <a:gd name="connsiteX10" fmla="*/ 77840 w 1043016"/>
                  <a:gd name="connsiteY10" fmla="*/ 363916 h 514739"/>
                  <a:gd name="connsiteX11" fmla="*/ 100065 w 1043016"/>
                  <a:gd name="connsiteY11" fmla="*/ 384553 h 514739"/>
                  <a:gd name="connsiteX12" fmla="*/ 95302 w 1043016"/>
                  <a:gd name="connsiteY12" fmla="*/ 387728 h 514739"/>
                  <a:gd name="connsiteX13" fmla="*/ 85777 w 1043016"/>
                  <a:gd name="connsiteY13" fmla="*/ 513141 h 514739"/>
                  <a:gd name="connsiteX14" fmla="*/ 81015 w 1043016"/>
                  <a:gd name="connsiteY14" fmla="*/ 449641 h 514739"/>
                  <a:gd name="connsiteX15" fmla="*/ 61965 w 1043016"/>
                  <a:gd name="connsiteY15" fmla="*/ 321053 h 514739"/>
                  <a:gd name="connsiteX16" fmla="*/ 52 w 1043016"/>
                  <a:gd name="connsiteY16" fmla="*/ 179766 h 514739"/>
                  <a:gd name="connsiteX17" fmla="*/ 50852 w 1043016"/>
                  <a:gd name="connsiteY17" fmla="*/ 260728 h 514739"/>
                  <a:gd name="connsiteX18" fmla="*/ 30215 w 1043016"/>
                  <a:gd name="connsiteY18" fmla="*/ 132141 h 514739"/>
                  <a:gd name="connsiteX19" fmla="*/ 96890 w 1043016"/>
                  <a:gd name="connsiteY19" fmla="*/ 3553 h 5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3016" h="514739">
                    <a:moveTo>
                      <a:pt x="96890" y="3553"/>
                    </a:moveTo>
                    <a:cubicBezTo>
                      <a:pt x="110384" y="28688"/>
                      <a:pt x="109854" y="226068"/>
                      <a:pt x="111177" y="282953"/>
                    </a:cubicBezTo>
                    <a:cubicBezTo>
                      <a:pt x="112500" y="339838"/>
                      <a:pt x="100594" y="335341"/>
                      <a:pt x="104827" y="344866"/>
                    </a:cubicBezTo>
                    <a:cubicBezTo>
                      <a:pt x="109060" y="354391"/>
                      <a:pt x="71754" y="339309"/>
                      <a:pt x="136577" y="340103"/>
                    </a:cubicBezTo>
                    <a:cubicBezTo>
                      <a:pt x="201400" y="340897"/>
                      <a:pt x="493765" y="349628"/>
                      <a:pt x="493765" y="349628"/>
                    </a:cubicBezTo>
                    <a:cubicBezTo>
                      <a:pt x="552502" y="351215"/>
                      <a:pt x="489002" y="349628"/>
                      <a:pt x="489002" y="349628"/>
                    </a:cubicBezTo>
                    <a:lnTo>
                      <a:pt x="573140" y="349628"/>
                    </a:lnTo>
                    <a:lnTo>
                      <a:pt x="1016052" y="343278"/>
                    </a:lnTo>
                    <a:cubicBezTo>
                      <a:pt x="1082727" y="344336"/>
                      <a:pt x="1009173" y="351745"/>
                      <a:pt x="973190" y="355978"/>
                    </a:cubicBezTo>
                    <a:cubicBezTo>
                      <a:pt x="937207" y="360211"/>
                      <a:pt x="800152" y="368678"/>
                      <a:pt x="800152" y="368678"/>
                    </a:cubicBezTo>
                    <a:lnTo>
                      <a:pt x="77840" y="363916"/>
                    </a:lnTo>
                    <a:cubicBezTo>
                      <a:pt x="-38841" y="366562"/>
                      <a:pt x="97155" y="380584"/>
                      <a:pt x="100065" y="384553"/>
                    </a:cubicBezTo>
                    <a:cubicBezTo>
                      <a:pt x="102975" y="388522"/>
                      <a:pt x="97683" y="366297"/>
                      <a:pt x="95302" y="387728"/>
                    </a:cubicBezTo>
                    <a:cubicBezTo>
                      <a:pt x="92921" y="409159"/>
                      <a:pt x="88158" y="502822"/>
                      <a:pt x="85777" y="513141"/>
                    </a:cubicBezTo>
                    <a:cubicBezTo>
                      <a:pt x="83396" y="523460"/>
                      <a:pt x="84984" y="481656"/>
                      <a:pt x="81015" y="449641"/>
                    </a:cubicBezTo>
                    <a:cubicBezTo>
                      <a:pt x="77046" y="417626"/>
                      <a:pt x="75459" y="366032"/>
                      <a:pt x="61965" y="321053"/>
                    </a:cubicBezTo>
                    <a:cubicBezTo>
                      <a:pt x="48471" y="276074"/>
                      <a:pt x="1904" y="189820"/>
                      <a:pt x="52" y="179766"/>
                    </a:cubicBezTo>
                    <a:cubicBezTo>
                      <a:pt x="-1800" y="169712"/>
                      <a:pt x="45825" y="268665"/>
                      <a:pt x="50852" y="260728"/>
                    </a:cubicBezTo>
                    <a:cubicBezTo>
                      <a:pt x="55879" y="252791"/>
                      <a:pt x="24659" y="170770"/>
                      <a:pt x="30215" y="132141"/>
                    </a:cubicBezTo>
                    <a:cubicBezTo>
                      <a:pt x="35771" y="93512"/>
                      <a:pt x="83396" y="-21582"/>
                      <a:pt x="96890" y="35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0A6D7A35-CA6B-4596-A113-2B222C5B76C0}"/>
                  </a:ext>
                </a:extLst>
              </p:cNvPr>
              <p:cNvSpPr/>
              <p:nvPr/>
            </p:nvSpPr>
            <p:spPr>
              <a:xfrm>
                <a:off x="5437556" y="4917521"/>
                <a:ext cx="189685" cy="281190"/>
              </a:xfrm>
              <a:custGeom>
                <a:avLst/>
                <a:gdLst>
                  <a:gd name="connsiteX0" fmla="*/ 5982 w 189685"/>
                  <a:gd name="connsiteY0" fmla="*/ 554 h 281190"/>
                  <a:gd name="connsiteX1" fmla="*/ 182194 w 189685"/>
                  <a:gd name="connsiteY1" fmla="*/ 13254 h 281190"/>
                  <a:gd name="connsiteX2" fmla="*/ 156794 w 189685"/>
                  <a:gd name="connsiteY2" fmla="*/ 22779 h 281190"/>
                  <a:gd name="connsiteX3" fmla="*/ 153619 w 189685"/>
                  <a:gd name="connsiteY3" fmla="*/ 146604 h 281190"/>
                  <a:gd name="connsiteX4" fmla="*/ 145682 w 189685"/>
                  <a:gd name="connsiteY4" fmla="*/ 272017 h 281190"/>
                  <a:gd name="connsiteX5" fmla="*/ 66307 w 189685"/>
                  <a:gd name="connsiteY5" fmla="*/ 272017 h 281190"/>
                  <a:gd name="connsiteX6" fmla="*/ 2807 w 189685"/>
                  <a:gd name="connsiteY6" fmla="*/ 275192 h 281190"/>
                  <a:gd name="connsiteX7" fmla="*/ 161557 w 189685"/>
                  <a:gd name="connsiteY7" fmla="*/ 257729 h 281190"/>
                  <a:gd name="connsiteX8" fmla="*/ 156794 w 189685"/>
                  <a:gd name="connsiteY8" fmla="*/ 164067 h 281190"/>
                  <a:gd name="connsiteX9" fmla="*/ 177432 w 189685"/>
                  <a:gd name="connsiteY9" fmla="*/ 19604 h 281190"/>
                  <a:gd name="connsiteX10" fmla="*/ 5982 w 189685"/>
                  <a:gd name="connsiteY10" fmla="*/ 554 h 28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685" h="281190">
                    <a:moveTo>
                      <a:pt x="5982" y="554"/>
                    </a:moveTo>
                    <a:cubicBezTo>
                      <a:pt x="6776" y="-504"/>
                      <a:pt x="157059" y="9550"/>
                      <a:pt x="182194" y="13254"/>
                    </a:cubicBezTo>
                    <a:cubicBezTo>
                      <a:pt x="207329" y="16958"/>
                      <a:pt x="161557" y="554"/>
                      <a:pt x="156794" y="22779"/>
                    </a:cubicBezTo>
                    <a:cubicBezTo>
                      <a:pt x="152032" y="45004"/>
                      <a:pt x="155471" y="105064"/>
                      <a:pt x="153619" y="146604"/>
                    </a:cubicBezTo>
                    <a:cubicBezTo>
                      <a:pt x="151767" y="188144"/>
                      <a:pt x="160234" y="251115"/>
                      <a:pt x="145682" y="272017"/>
                    </a:cubicBezTo>
                    <a:cubicBezTo>
                      <a:pt x="131130" y="292919"/>
                      <a:pt x="90119" y="271488"/>
                      <a:pt x="66307" y="272017"/>
                    </a:cubicBezTo>
                    <a:cubicBezTo>
                      <a:pt x="42495" y="272546"/>
                      <a:pt x="-13068" y="277573"/>
                      <a:pt x="2807" y="275192"/>
                    </a:cubicBezTo>
                    <a:cubicBezTo>
                      <a:pt x="18682" y="272811"/>
                      <a:pt x="135893" y="276250"/>
                      <a:pt x="161557" y="257729"/>
                    </a:cubicBezTo>
                    <a:cubicBezTo>
                      <a:pt x="187221" y="239208"/>
                      <a:pt x="154148" y="203754"/>
                      <a:pt x="156794" y="164067"/>
                    </a:cubicBezTo>
                    <a:cubicBezTo>
                      <a:pt x="159440" y="124380"/>
                      <a:pt x="196746" y="46327"/>
                      <a:pt x="177432" y="19604"/>
                    </a:cubicBezTo>
                    <a:cubicBezTo>
                      <a:pt x="158118" y="-7119"/>
                      <a:pt x="5188" y="1612"/>
                      <a:pt x="5982" y="5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EE316A17-7685-479F-9203-43553E326EE0}"/>
                  </a:ext>
                </a:extLst>
              </p:cNvPr>
              <p:cNvSpPr/>
              <p:nvPr/>
            </p:nvSpPr>
            <p:spPr>
              <a:xfrm>
                <a:off x="5435600" y="5194271"/>
                <a:ext cx="904998" cy="20963"/>
              </a:xfrm>
              <a:custGeom>
                <a:avLst/>
                <a:gdLst>
                  <a:gd name="connsiteX0" fmla="*/ 0 w 904998"/>
                  <a:gd name="connsiteY0" fmla="*/ 6379 h 20963"/>
                  <a:gd name="connsiteX1" fmla="*/ 877888 w 904998"/>
                  <a:gd name="connsiteY1" fmla="*/ 12729 h 20963"/>
                  <a:gd name="connsiteX2" fmla="*/ 676275 w 904998"/>
                  <a:gd name="connsiteY2" fmla="*/ 29 h 20963"/>
                  <a:gd name="connsiteX3" fmla="*/ 627063 w 904998"/>
                  <a:gd name="connsiteY3" fmla="*/ 9554 h 20963"/>
                  <a:gd name="connsiteX4" fmla="*/ 671513 w 904998"/>
                  <a:gd name="connsiteY4" fmla="*/ 20667 h 20963"/>
                  <a:gd name="connsiteX5" fmla="*/ 0 w 904998"/>
                  <a:gd name="connsiteY5" fmla="*/ 6379 h 2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98" h="20963">
                    <a:moveTo>
                      <a:pt x="0" y="6379"/>
                    </a:moveTo>
                    <a:cubicBezTo>
                      <a:pt x="34396" y="5056"/>
                      <a:pt x="765176" y="13787"/>
                      <a:pt x="877888" y="12729"/>
                    </a:cubicBezTo>
                    <a:cubicBezTo>
                      <a:pt x="990601" y="11671"/>
                      <a:pt x="718079" y="558"/>
                      <a:pt x="676275" y="29"/>
                    </a:cubicBezTo>
                    <a:cubicBezTo>
                      <a:pt x="634471" y="-500"/>
                      <a:pt x="627857" y="6114"/>
                      <a:pt x="627063" y="9554"/>
                    </a:cubicBezTo>
                    <a:cubicBezTo>
                      <a:pt x="626269" y="12994"/>
                      <a:pt x="775759" y="22784"/>
                      <a:pt x="671513" y="20667"/>
                    </a:cubicBezTo>
                    <a:lnTo>
                      <a:pt x="0" y="6379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04A28E1F-8337-4AAD-9322-358928DFAF9B}"/>
                  </a:ext>
                </a:extLst>
              </p:cNvPr>
              <p:cNvSpPr/>
              <p:nvPr/>
            </p:nvSpPr>
            <p:spPr>
              <a:xfrm>
                <a:off x="5422900" y="5218113"/>
                <a:ext cx="825064" cy="33983"/>
              </a:xfrm>
              <a:custGeom>
                <a:avLst/>
                <a:gdLst>
                  <a:gd name="connsiteX0" fmla="*/ 0 w 825064"/>
                  <a:gd name="connsiteY0" fmla="*/ 9525 h 33983"/>
                  <a:gd name="connsiteX1" fmla="*/ 315913 w 825064"/>
                  <a:gd name="connsiteY1" fmla="*/ 0 h 33983"/>
                  <a:gd name="connsiteX2" fmla="*/ 420688 w 825064"/>
                  <a:gd name="connsiteY2" fmla="*/ 1587 h 33983"/>
                  <a:gd name="connsiteX3" fmla="*/ 665163 w 825064"/>
                  <a:gd name="connsiteY3" fmla="*/ 4762 h 33983"/>
                  <a:gd name="connsiteX4" fmla="*/ 817563 w 825064"/>
                  <a:gd name="connsiteY4" fmla="*/ 14287 h 33983"/>
                  <a:gd name="connsiteX5" fmla="*/ 803275 w 825064"/>
                  <a:gd name="connsiteY5" fmla="*/ 14287 h 33983"/>
                  <a:gd name="connsiteX6" fmla="*/ 603250 w 825064"/>
                  <a:gd name="connsiteY6" fmla="*/ 25400 h 33983"/>
                  <a:gd name="connsiteX7" fmla="*/ 430213 w 825064"/>
                  <a:gd name="connsiteY7" fmla="*/ 33337 h 33983"/>
                  <a:gd name="connsiteX8" fmla="*/ 0 w 825064"/>
                  <a:gd name="connsiteY8" fmla="*/ 9525 h 3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5064" h="33983">
                    <a:moveTo>
                      <a:pt x="0" y="9525"/>
                    </a:moveTo>
                    <a:lnTo>
                      <a:pt x="315913" y="0"/>
                    </a:lnTo>
                    <a:lnTo>
                      <a:pt x="420688" y="1587"/>
                    </a:lnTo>
                    <a:lnTo>
                      <a:pt x="665163" y="4762"/>
                    </a:lnTo>
                    <a:cubicBezTo>
                      <a:pt x="731309" y="6879"/>
                      <a:pt x="794544" y="12700"/>
                      <a:pt x="817563" y="14287"/>
                    </a:cubicBezTo>
                    <a:cubicBezTo>
                      <a:pt x="840582" y="15874"/>
                      <a:pt x="803275" y="14287"/>
                      <a:pt x="803275" y="14287"/>
                    </a:cubicBezTo>
                    <a:lnTo>
                      <a:pt x="603250" y="25400"/>
                    </a:lnTo>
                    <a:cubicBezTo>
                      <a:pt x="541073" y="28575"/>
                      <a:pt x="531813" y="36248"/>
                      <a:pt x="430213" y="33337"/>
                    </a:cubicBezTo>
                    <a:cubicBezTo>
                      <a:pt x="328613" y="30427"/>
                      <a:pt x="161131" y="19182"/>
                      <a:pt x="0" y="95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5CDEB6F9-91F2-48BC-9F02-5D53663EC7FB}"/>
                  </a:ext>
                </a:extLst>
              </p:cNvPr>
              <p:cNvSpPr/>
              <p:nvPr/>
            </p:nvSpPr>
            <p:spPr>
              <a:xfrm>
                <a:off x="5606900" y="4918075"/>
                <a:ext cx="549111" cy="289321"/>
              </a:xfrm>
              <a:custGeom>
                <a:avLst/>
                <a:gdLst>
                  <a:gd name="connsiteX0" fmla="*/ 9675 w 549111"/>
                  <a:gd name="connsiteY0" fmla="*/ 6350 h 289321"/>
                  <a:gd name="connsiteX1" fmla="*/ 76350 w 549111"/>
                  <a:gd name="connsiteY1" fmla="*/ 0 h 289321"/>
                  <a:gd name="connsiteX2" fmla="*/ 524025 w 549111"/>
                  <a:gd name="connsiteY2" fmla="*/ 7938 h 289321"/>
                  <a:gd name="connsiteX3" fmla="*/ 411313 w 549111"/>
                  <a:gd name="connsiteY3" fmla="*/ 7938 h 289321"/>
                  <a:gd name="connsiteX4" fmla="*/ 535138 w 549111"/>
                  <a:gd name="connsiteY4" fmla="*/ 23813 h 289321"/>
                  <a:gd name="connsiteX5" fmla="*/ 516088 w 549111"/>
                  <a:gd name="connsiteY5" fmla="*/ 80963 h 289321"/>
                  <a:gd name="connsiteX6" fmla="*/ 527200 w 549111"/>
                  <a:gd name="connsiteY6" fmla="*/ 185738 h 289321"/>
                  <a:gd name="connsiteX7" fmla="*/ 541488 w 549111"/>
                  <a:gd name="connsiteY7" fmla="*/ 288925 h 289321"/>
                  <a:gd name="connsiteX8" fmla="*/ 541488 w 549111"/>
                  <a:gd name="connsiteY8" fmla="*/ 214313 h 289321"/>
                  <a:gd name="connsiteX9" fmla="*/ 547838 w 549111"/>
                  <a:gd name="connsiteY9" fmla="*/ 46038 h 289321"/>
                  <a:gd name="connsiteX10" fmla="*/ 512913 w 549111"/>
                  <a:gd name="connsiteY10" fmla="*/ 14288 h 289321"/>
                  <a:gd name="connsiteX11" fmla="*/ 328763 w 549111"/>
                  <a:gd name="connsiteY11" fmla="*/ 1588 h 289321"/>
                  <a:gd name="connsiteX12" fmla="*/ 9675 w 549111"/>
                  <a:gd name="connsiteY12" fmla="*/ 6350 h 2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111" h="289321">
                    <a:moveTo>
                      <a:pt x="9675" y="6350"/>
                    </a:moveTo>
                    <a:cubicBezTo>
                      <a:pt x="-32394" y="6085"/>
                      <a:pt x="76350" y="0"/>
                      <a:pt x="76350" y="0"/>
                    </a:cubicBezTo>
                    <a:cubicBezTo>
                      <a:pt x="162075" y="265"/>
                      <a:pt x="468198" y="6615"/>
                      <a:pt x="524025" y="7938"/>
                    </a:cubicBezTo>
                    <a:cubicBezTo>
                      <a:pt x="579852" y="9261"/>
                      <a:pt x="409461" y="5292"/>
                      <a:pt x="411313" y="7938"/>
                    </a:cubicBezTo>
                    <a:cubicBezTo>
                      <a:pt x="413165" y="10584"/>
                      <a:pt x="517676" y="11642"/>
                      <a:pt x="535138" y="23813"/>
                    </a:cubicBezTo>
                    <a:cubicBezTo>
                      <a:pt x="552600" y="35984"/>
                      <a:pt x="517411" y="53976"/>
                      <a:pt x="516088" y="80963"/>
                    </a:cubicBezTo>
                    <a:cubicBezTo>
                      <a:pt x="514765" y="107950"/>
                      <a:pt x="522967" y="151078"/>
                      <a:pt x="527200" y="185738"/>
                    </a:cubicBezTo>
                    <a:cubicBezTo>
                      <a:pt x="531433" y="220398"/>
                      <a:pt x="539107" y="284163"/>
                      <a:pt x="541488" y="288925"/>
                    </a:cubicBezTo>
                    <a:cubicBezTo>
                      <a:pt x="543869" y="293687"/>
                      <a:pt x="540430" y="254794"/>
                      <a:pt x="541488" y="214313"/>
                    </a:cubicBezTo>
                    <a:cubicBezTo>
                      <a:pt x="542546" y="173832"/>
                      <a:pt x="552600" y="79375"/>
                      <a:pt x="547838" y="46038"/>
                    </a:cubicBezTo>
                    <a:cubicBezTo>
                      <a:pt x="543076" y="12701"/>
                      <a:pt x="549425" y="21696"/>
                      <a:pt x="512913" y="14288"/>
                    </a:cubicBezTo>
                    <a:cubicBezTo>
                      <a:pt x="476401" y="6880"/>
                      <a:pt x="407609" y="5028"/>
                      <a:pt x="328763" y="1588"/>
                    </a:cubicBezTo>
                    <a:cubicBezTo>
                      <a:pt x="249917" y="-1852"/>
                      <a:pt x="51744" y="6615"/>
                      <a:pt x="9675" y="63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BA2EEBFE-68E8-48C2-9467-AEBE3D02531E}"/>
                  </a:ext>
                </a:extLst>
              </p:cNvPr>
              <p:cNvSpPr/>
              <p:nvPr/>
            </p:nvSpPr>
            <p:spPr>
              <a:xfrm>
                <a:off x="6187253" y="4839334"/>
                <a:ext cx="632550" cy="447843"/>
              </a:xfrm>
              <a:custGeom>
                <a:avLst/>
                <a:gdLst>
                  <a:gd name="connsiteX0" fmla="*/ 127822 w 632550"/>
                  <a:gd name="connsiteY0" fmla="*/ 32704 h 447843"/>
                  <a:gd name="connsiteX1" fmla="*/ 119885 w 632550"/>
                  <a:gd name="connsiteY1" fmla="*/ 415291 h 447843"/>
                  <a:gd name="connsiteX2" fmla="*/ 113535 w 632550"/>
                  <a:gd name="connsiteY2" fmla="*/ 427991 h 447843"/>
                  <a:gd name="connsiteX3" fmla="*/ 822 w 632550"/>
                  <a:gd name="connsiteY3" fmla="*/ 424816 h 447843"/>
                  <a:gd name="connsiteX4" fmla="*/ 59560 w 632550"/>
                  <a:gd name="connsiteY4" fmla="*/ 429579 h 447843"/>
                  <a:gd name="connsiteX5" fmla="*/ 612010 w 632550"/>
                  <a:gd name="connsiteY5" fmla="*/ 432754 h 447843"/>
                  <a:gd name="connsiteX6" fmla="*/ 502472 w 632550"/>
                  <a:gd name="connsiteY6" fmla="*/ 410529 h 447843"/>
                  <a:gd name="connsiteX7" fmla="*/ 388172 w 632550"/>
                  <a:gd name="connsiteY7" fmla="*/ 412116 h 447843"/>
                  <a:gd name="connsiteX8" fmla="*/ 381822 w 632550"/>
                  <a:gd name="connsiteY8" fmla="*/ 383541 h 447843"/>
                  <a:gd name="connsiteX9" fmla="*/ 375472 w 632550"/>
                  <a:gd name="connsiteY9" fmla="*/ 62866 h 447843"/>
                  <a:gd name="connsiteX10" fmla="*/ 456435 w 632550"/>
                  <a:gd name="connsiteY10" fmla="*/ 53341 h 447843"/>
                  <a:gd name="connsiteX11" fmla="*/ 383410 w 632550"/>
                  <a:gd name="connsiteY11" fmla="*/ 31116 h 447843"/>
                  <a:gd name="connsiteX12" fmla="*/ 304035 w 632550"/>
                  <a:gd name="connsiteY12" fmla="*/ 21591 h 447843"/>
                  <a:gd name="connsiteX13" fmla="*/ 127822 w 632550"/>
                  <a:gd name="connsiteY13" fmla="*/ 32704 h 44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2550" h="447843">
                    <a:moveTo>
                      <a:pt x="127822" y="32704"/>
                    </a:moveTo>
                    <a:cubicBezTo>
                      <a:pt x="97130" y="98321"/>
                      <a:pt x="122266" y="349410"/>
                      <a:pt x="119885" y="415291"/>
                    </a:cubicBezTo>
                    <a:cubicBezTo>
                      <a:pt x="117504" y="481172"/>
                      <a:pt x="133379" y="426404"/>
                      <a:pt x="113535" y="427991"/>
                    </a:cubicBezTo>
                    <a:cubicBezTo>
                      <a:pt x="93691" y="429579"/>
                      <a:pt x="9818" y="424551"/>
                      <a:pt x="822" y="424816"/>
                    </a:cubicBezTo>
                    <a:cubicBezTo>
                      <a:pt x="-8174" y="425081"/>
                      <a:pt x="59560" y="429579"/>
                      <a:pt x="59560" y="429579"/>
                    </a:cubicBezTo>
                    <a:lnTo>
                      <a:pt x="612010" y="432754"/>
                    </a:lnTo>
                    <a:cubicBezTo>
                      <a:pt x="685829" y="429579"/>
                      <a:pt x="539778" y="413969"/>
                      <a:pt x="502472" y="410529"/>
                    </a:cubicBezTo>
                    <a:cubicBezTo>
                      <a:pt x="465166" y="407089"/>
                      <a:pt x="408280" y="416614"/>
                      <a:pt x="388172" y="412116"/>
                    </a:cubicBezTo>
                    <a:cubicBezTo>
                      <a:pt x="368064" y="407618"/>
                      <a:pt x="383939" y="441749"/>
                      <a:pt x="381822" y="383541"/>
                    </a:cubicBezTo>
                    <a:cubicBezTo>
                      <a:pt x="379705" y="325333"/>
                      <a:pt x="363037" y="117899"/>
                      <a:pt x="375472" y="62866"/>
                    </a:cubicBezTo>
                    <a:cubicBezTo>
                      <a:pt x="387908" y="7833"/>
                      <a:pt x="455112" y="58633"/>
                      <a:pt x="456435" y="53341"/>
                    </a:cubicBezTo>
                    <a:cubicBezTo>
                      <a:pt x="457758" y="48049"/>
                      <a:pt x="408810" y="36408"/>
                      <a:pt x="383410" y="31116"/>
                    </a:cubicBezTo>
                    <a:cubicBezTo>
                      <a:pt x="358010" y="25824"/>
                      <a:pt x="347956" y="22914"/>
                      <a:pt x="304035" y="21591"/>
                    </a:cubicBezTo>
                    <a:cubicBezTo>
                      <a:pt x="260114" y="20268"/>
                      <a:pt x="158514" y="-32913"/>
                      <a:pt x="127822" y="327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: 図形 689">
                <a:extLst>
                  <a:ext uri="{FF2B5EF4-FFF2-40B4-BE49-F238E27FC236}">
                    <a16:creationId xmlns:a16="http://schemas.microsoft.com/office/drawing/2014/main" id="{5ED16CED-6E9A-475E-9872-8F1B876CA7FB}"/>
                  </a:ext>
                </a:extLst>
              </p:cNvPr>
              <p:cNvSpPr/>
              <p:nvPr/>
            </p:nvSpPr>
            <p:spPr>
              <a:xfrm>
                <a:off x="6519578" y="4870606"/>
                <a:ext cx="239307" cy="407764"/>
              </a:xfrm>
              <a:custGeom>
                <a:avLst/>
                <a:gdLst>
                  <a:gd name="connsiteX0" fmla="*/ 168560 w 239307"/>
                  <a:gd name="connsiteY0" fmla="*/ 23657 h 407764"/>
                  <a:gd name="connsiteX1" fmla="*/ 57435 w 239307"/>
                  <a:gd name="connsiteY1" fmla="*/ 25244 h 407764"/>
                  <a:gd name="connsiteX2" fmla="*/ 55847 w 239307"/>
                  <a:gd name="connsiteY2" fmla="*/ 103032 h 407764"/>
                  <a:gd name="connsiteX3" fmla="*/ 103472 w 239307"/>
                  <a:gd name="connsiteY3" fmla="*/ 115732 h 407764"/>
                  <a:gd name="connsiteX4" fmla="*/ 132047 w 239307"/>
                  <a:gd name="connsiteY4" fmla="*/ 120494 h 407764"/>
                  <a:gd name="connsiteX5" fmla="*/ 51085 w 239307"/>
                  <a:gd name="connsiteY5" fmla="*/ 112557 h 407764"/>
                  <a:gd name="connsiteX6" fmla="*/ 43147 w 239307"/>
                  <a:gd name="connsiteY6" fmla="*/ 207807 h 407764"/>
                  <a:gd name="connsiteX7" fmla="*/ 181260 w 239307"/>
                  <a:gd name="connsiteY7" fmla="*/ 193519 h 407764"/>
                  <a:gd name="connsiteX8" fmla="*/ 154272 w 239307"/>
                  <a:gd name="connsiteY8" fmla="*/ 193519 h 407764"/>
                  <a:gd name="connsiteX9" fmla="*/ 81247 w 239307"/>
                  <a:gd name="connsiteY9" fmla="*/ 190344 h 407764"/>
                  <a:gd name="connsiteX10" fmla="*/ 62197 w 239307"/>
                  <a:gd name="connsiteY10" fmla="*/ 223682 h 407764"/>
                  <a:gd name="connsiteX11" fmla="*/ 60610 w 239307"/>
                  <a:gd name="connsiteY11" fmla="*/ 285594 h 407764"/>
                  <a:gd name="connsiteX12" fmla="*/ 184435 w 239307"/>
                  <a:gd name="connsiteY12" fmla="*/ 272894 h 407764"/>
                  <a:gd name="connsiteX13" fmla="*/ 63785 w 239307"/>
                  <a:gd name="connsiteY13" fmla="*/ 293532 h 407764"/>
                  <a:gd name="connsiteX14" fmla="*/ 70135 w 239307"/>
                  <a:gd name="connsiteY14" fmla="*/ 358619 h 407764"/>
                  <a:gd name="connsiteX15" fmla="*/ 228885 w 239307"/>
                  <a:gd name="connsiteY15" fmla="*/ 374494 h 407764"/>
                  <a:gd name="connsiteX16" fmla="*/ 206660 w 239307"/>
                  <a:gd name="connsiteY16" fmla="*/ 395132 h 407764"/>
                  <a:gd name="connsiteX17" fmla="*/ 65372 w 239307"/>
                  <a:gd name="connsiteY17" fmla="*/ 401482 h 407764"/>
                  <a:gd name="connsiteX18" fmla="*/ 32035 w 239307"/>
                  <a:gd name="connsiteY18" fmla="*/ 371319 h 407764"/>
                  <a:gd name="connsiteX19" fmla="*/ 285 w 239307"/>
                  <a:gd name="connsiteY19" fmla="*/ 36357 h 407764"/>
                  <a:gd name="connsiteX20" fmla="*/ 51085 w 239307"/>
                  <a:gd name="connsiteY20" fmla="*/ 7782 h 407764"/>
                  <a:gd name="connsiteX21" fmla="*/ 168560 w 239307"/>
                  <a:gd name="connsiteY21" fmla="*/ 23657 h 40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307" h="407764">
                    <a:moveTo>
                      <a:pt x="168560" y="23657"/>
                    </a:moveTo>
                    <a:cubicBezTo>
                      <a:pt x="169618" y="26567"/>
                      <a:pt x="76220" y="12015"/>
                      <a:pt x="57435" y="25244"/>
                    </a:cubicBezTo>
                    <a:cubicBezTo>
                      <a:pt x="38650" y="38473"/>
                      <a:pt x="48174" y="87951"/>
                      <a:pt x="55847" y="103032"/>
                    </a:cubicBezTo>
                    <a:cubicBezTo>
                      <a:pt x="63520" y="118113"/>
                      <a:pt x="90772" y="112822"/>
                      <a:pt x="103472" y="115732"/>
                    </a:cubicBezTo>
                    <a:cubicBezTo>
                      <a:pt x="116172" y="118642"/>
                      <a:pt x="132047" y="120494"/>
                      <a:pt x="132047" y="120494"/>
                    </a:cubicBezTo>
                    <a:cubicBezTo>
                      <a:pt x="123316" y="119965"/>
                      <a:pt x="65902" y="98005"/>
                      <a:pt x="51085" y="112557"/>
                    </a:cubicBezTo>
                    <a:cubicBezTo>
                      <a:pt x="36268" y="127109"/>
                      <a:pt x="21451" y="194313"/>
                      <a:pt x="43147" y="207807"/>
                    </a:cubicBezTo>
                    <a:cubicBezTo>
                      <a:pt x="64843" y="221301"/>
                      <a:pt x="181260" y="193519"/>
                      <a:pt x="181260" y="193519"/>
                    </a:cubicBezTo>
                    <a:cubicBezTo>
                      <a:pt x="199781" y="191138"/>
                      <a:pt x="170941" y="194048"/>
                      <a:pt x="154272" y="193519"/>
                    </a:cubicBezTo>
                    <a:cubicBezTo>
                      <a:pt x="137603" y="192990"/>
                      <a:pt x="96593" y="185317"/>
                      <a:pt x="81247" y="190344"/>
                    </a:cubicBezTo>
                    <a:cubicBezTo>
                      <a:pt x="65901" y="195371"/>
                      <a:pt x="65636" y="207807"/>
                      <a:pt x="62197" y="223682"/>
                    </a:cubicBezTo>
                    <a:cubicBezTo>
                      <a:pt x="58758" y="239557"/>
                      <a:pt x="40237" y="277392"/>
                      <a:pt x="60610" y="285594"/>
                    </a:cubicBezTo>
                    <a:cubicBezTo>
                      <a:pt x="80983" y="293796"/>
                      <a:pt x="183906" y="271571"/>
                      <a:pt x="184435" y="272894"/>
                    </a:cubicBezTo>
                    <a:cubicBezTo>
                      <a:pt x="184964" y="274217"/>
                      <a:pt x="82835" y="279245"/>
                      <a:pt x="63785" y="293532"/>
                    </a:cubicBezTo>
                    <a:cubicBezTo>
                      <a:pt x="44735" y="307820"/>
                      <a:pt x="42618" y="345125"/>
                      <a:pt x="70135" y="358619"/>
                    </a:cubicBezTo>
                    <a:cubicBezTo>
                      <a:pt x="97652" y="372113"/>
                      <a:pt x="206131" y="368409"/>
                      <a:pt x="228885" y="374494"/>
                    </a:cubicBezTo>
                    <a:cubicBezTo>
                      <a:pt x="251639" y="380580"/>
                      <a:pt x="233912" y="390634"/>
                      <a:pt x="206660" y="395132"/>
                    </a:cubicBezTo>
                    <a:cubicBezTo>
                      <a:pt x="179408" y="399630"/>
                      <a:pt x="94476" y="405451"/>
                      <a:pt x="65372" y="401482"/>
                    </a:cubicBezTo>
                    <a:cubicBezTo>
                      <a:pt x="36268" y="397513"/>
                      <a:pt x="42883" y="432173"/>
                      <a:pt x="32035" y="371319"/>
                    </a:cubicBezTo>
                    <a:cubicBezTo>
                      <a:pt x="21187" y="310465"/>
                      <a:pt x="-2890" y="96946"/>
                      <a:pt x="285" y="36357"/>
                    </a:cubicBezTo>
                    <a:cubicBezTo>
                      <a:pt x="3460" y="-24232"/>
                      <a:pt x="21716" y="9634"/>
                      <a:pt x="51085" y="7782"/>
                    </a:cubicBezTo>
                    <a:cubicBezTo>
                      <a:pt x="80454" y="5930"/>
                      <a:pt x="167502" y="20747"/>
                      <a:pt x="168560" y="236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A7B95C62-2575-40D7-A50F-1C6CED81FFA6}"/>
                  </a:ext>
                </a:extLst>
              </p:cNvPr>
              <p:cNvSpPr/>
              <p:nvPr/>
            </p:nvSpPr>
            <p:spPr>
              <a:xfrm>
                <a:off x="5168593" y="5384811"/>
                <a:ext cx="955917" cy="46148"/>
              </a:xfrm>
              <a:custGeom>
                <a:avLst/>
                <a:gdLst>
                  <a:gd name="connsiteX0" fmla="*/ 86032 w 955917"/>
                  <a:gd name="connsiteY0" fmla="*/ 1577 h 46148"/>
                  <a:gd name="connsiteX1" fmla="*/ 330507 w 955917"/>
                  <a:gd name="connsiteY1" fmla="*/ 11102 h 46148"/>
                  <a:gd name="connsiteX2" fmla="*/ 292407 w 955917"/>
                  <a:gd name="connsiteY2" fmla="*/ 22214 h 46148"/>
                  <a:gd name="connsiteX3" fmla="*/ 954395 w 955917"/>
                  <a:gd name="connsiteY3" fmla="*/ 30152 h 46148"/>
                  <a:gd name="connsiteX4" fmla="*/ 460682 w 955917"/>
                  <a:gd name="connsiteY4" fmla="*/ 30152 h 46148"/>
                  <a:gd name="connsiteX5" fmla="*/ 24120 w 955917"/>
                  <a:gd name="connsiteY5" fmla="*/ 46027 h 46148"/>
                  <a:gd name="connsiteX6" fmla="*/ 86032 w 955917"/>
                  <a:gd name="connsiteY6" fmla="*/ 1577 h 4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917" h="46148">
                    <a:moveTo>
                      <a:pt x="86032" y="1577"/>
                    </a:moveTo>
                    <a:cubicBezTo>
                      <a:pt x="137096" y="-4244"/>
                      <a:pt x="296111" y="7663"/>
                      <a:pt x="330507" y="11102"/>
                    </a:cubicBezTo>
                    <a:cubicBezTo>
                      <a:pt x="364903" y="14541"/>
                      <a:pt x="188426" y="19039"/>
                      <a:pt x="292407" y="22214"/>
                    </a:cubicBezTo>
                    <a:cubicBezTo>
                      <a:pt x="396388" y="25389"/>
                      <a:pt x="926349" y="28829"/>
                      <a:pt x="954395" y="30152"/>
                    </a:cubicBezTo>
                    <a:cubicBezTo>
                      <a:pt x="982441" y="31475"/>
                      <a:pt x="615728" y="27506"/>
                      <a:pt x="460682" y="30152"/>
                    </a:cubicBezTo>
                    <a:cubicBezTo>
                      <a:pt x="305636" y="32798"/>
                      <a:pt x="86826" y="43381"/>
                      <a:pt x="24120" y="46027"/>
                    </a:cubicBezTo>
                    <a:cubicBezTo>
                      <a:pt x="-38586" y="48673"/>
                      <a:pt x="34968" y="7398"/>
                      <a:pt x="86032" y="15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D40C244B-B342-41FA-8C7D-175D2D12ADAB}"/>
                  </a:ext>
                </a:extLst>
              </p:cNvPr>
              <p:cNvSpPr/>
              <p:nvPr/>
            </p:nvSpPr>
            <p:spPr>
              <a:xfrm>
                <a:off x="5800653" y="5190741"/>
                <a:ext cx="1007542" cy="259645"/>
              </a:xfrm>
              <a:custGeom>
                <a:avLst/>
                <a:gdLst>
                  <a:gd name="connsiteX0" fmla="*/ 993847 w 1007542"/>
                  <a:gd name="connsiteY0" fmla="*/ 257559 h 259645"/>
                  <a:gd name="connsiteX1" fmla="*/ 806522 w 1007542"/>
                  <a:gd name="connsiteY1" fmla="*/ 228984 h 259645"/>
                  <a:gd name="connsiteX2" fmla="*/ 72 w 1007542"/>
                  <a:gd name="connsiteY2" fmla="*/ 219459 h 259645"/>
                  <a:gd name="connsiteX3" fmla="*/ 854147 w 1007542"/>
                  <a:gd name="connsiteY3" fmla="*/ 219459 h 259645"/>
                  <a:gd name="connsiteX4" fmla="*/ 498547 w 1007542"/>
                  <a:gd name="connsiteY4" fmla="*/ 216284 h 259645"/>
                  <a:gd name="connsiteX5" fmla="*/ 498547 w 1007542"/>
                  <a:gd name="connsiteY5" fmla="*/ 384 h 259645"/>
                  <a:gd name="connsiteX6" fmla="*/ 536647 w 1007542"/>
                  <a:gd name="connsiteY6" fmla="*/ 165484 h 259645"/>
                  <a:gd name="connsiteX7" fmla="*/ 993847 w 1007542"/>
                  <a:gd name="connsiteY7" fmla="*/ 257559 h 25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542" h="259645">
                    <a:moveTo>
                      <a:pt x="993847" y="257559"/>
                    </a:moveTo>
                    <a:cubicBezTo>
                      <a:pt x="1038826" y="268142"/>
                      <a:pt x="972151" y="235334"/>
                      <a:pt x="806522" y="228984"/>
                    </a:cubicBezTo>
                    <a:cubicBezTo>
                      <a:pt x="640893" y="222634"/>
                      <a:pt x="-7866" y="221047"/>
                      <a:pt x="72" y="219459"/>
                    </a:cubicBezTo>
                    <a:cubicBezTo>
                      <a:pt x="8010" y="217871"/>
                      <a:pt x="854147" y="219459"/>
                      <a:pt x="854147" y="219459"/>
                    </a:cubicBezTo>
                    <a:cubicBezTo>
                      <a:pt x="937226" y="218930"/>
                      <a:pt x="557814" y="252796"/>
                      <a:pt x="498547" y="216284"/>
                    </a:cubicBezTo>
                    <a:cubicBezTo>
                      <a:pt x="439280" y="179772"/>
                      <a:pt x="498547" y="384"/>
                      <a:pt x="498547" y="384"/>
                    </a:cubicBezTo>
                    <a:cubicBezTo>
                      <a:pt x="504897" y="-8083"/>
                      <a:pt x="460976" y="125797"/>
                      <a:pt x="536647" y="165484"/>
                    </a:cubicBezTo>
                    <a:cubicBezTo>
                      <a:pt x="612318" y="205171"/>
                      <a:pt x="948868" y="246976"/>
                      <a:pt x="993847" y="2575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07F697CC-39B0-4CC9-995B-BA3A9FF5692C}"/>
                  </a:ext>
                </a:extLst>
              </p:cNvPr>
              <p:cNvSpPr/>
              <p:nvPr/>
            </p:nvSpPr>
            <p:spPr>
              <a:xfrm>
                <a:off x="5015087" y="5683172"/>
                <a:ext cx="1843706" cy="63714"/>
              </a:xfrm>
              <a:custGeom>
                <a:avLst/>
                <a:gdLst>
                  <a:gd name="connsiteX0" fmla="*/ 181330 w 1843706"/>
                  <a:gd name="connsiteY0" fmla="*/ 57228 h 63714"/>
                  <a:gd name="connsiteX1" fmla="*/ 348546 w 1843706"/>
                  <a:gd name="connsiteY1" fmla="*/ 57228 h 63714"/>
                  <a:gd name="connsiteX2" fmla="*/ 1267180 w 1843706"/>
                  <a:gd name="connsiteY2" fmla="*/ 63578 h 63714"/>
                  <a:gd name="connsiteX3" fmla="*/ 1199446 w 1843706"/>
                  <a:gd name="connsiteY3" fmla="*/ 59345 h 63714"/>
                  <a:gd name="connsiteX4" fmla="*/ 1832330 w 1843706"/>
                  <a:gd name="connsiteY4" fmla="*/ 36061 h 63714"/>
                  <a:gd name="connsiteX5" fmla="*/ 1599496 w 1843706"/>
                  <a:gd name="connsiteY5" fmla="*/ 33945 h 63714"/>
                  <a:gd name="connsiteX6" fmla="*/ 1510596 w 1843706"/>
                  <a:gd name="connsiteY6" fmla="*/ 14895 h 63714"/>
                  <a:gd name="connsiteX7" fmla="*/ 583496 w 1843706"/>
                  <a:gd name="connsiteY7" fmla="*/ 14895 h 63714"/>
                  <a:gd name="connsiteX8" fmla="*/ 1514830 w 1843706"/>
                  <a:gd name="connsiteY8" fmla="*/ 17011 h 63714"/>
                  <a:gd name="connsiteX9" fmla="*/ 105130 w 1843706"/>
                  <a:gd name="connsiteY9" fmla="*/ 2195 h 63714"/>
                  <a:gd name="connsiteX10" fmla="*/ 103013 w 1843706"/>
                  <a:gd name="connsiteY10" fmla="*/ 78 h 63714"/>
                  <a:gd name="connsiteX11" fmla="*/ 1760363 w 1843706"/>
                  <a:gd name="connsiteY11" fmla="*/ 78 h 63714"/>
                  <a:gd name="connsiteX12" fmla="*/ 181330 w 1843706"/>
                  <a:gd name="connsiteY12" fmla="*/ 57228 h 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43706" h="63714">
                    <a:moveTo>
                      <a:pt x="181330" y="57228"/>
                    </a:moveTo>
                    <a:lnTo>
                      <a:pt x="348546" y="57228"/>
                    </a:lnTo>
                    <a:lnTo>
                      <a:pt x="1267180" y="63578"/>
                    </a:lnTo>
                    <a:cubicBezTo>
                      <a:pt x="1408997" y="63931"/>
                      <a:pt x="1105254" y="63931"/>
                      <a:pt x="1199446" y="59345"/>
                    </a:cubicBezTo>
                    <a:cubicBezTo>
                      <a:pt x="1293638" y="54759"/>
                      <a:pt x="1765655" y="40294"/>
                      <a:pt x="1832330" y="36061"/>
                    </a:cubicBezTo>
                    <a:cubicBezTo>
                      <a:pt x="1899005" y="31828"/>
                      <a:pt x="1653118" y="37473"/>
                      <a:pt x="1599496" y="33945"/>
                    </a:cubicBezTo>
                    <a:cubicBezTo>
                      <a:pt x="1545874" y="30417"/>
                      <a:pt x="1679929" y="18070"/>
                      <a:pt x="1510596" y="14895"/>
                    </a:cubicBezTo>
                    <a:cubicBezTo>
                      <a:pt x="1341263" y="11720"/>
                      <a:pt x="582790" y="14542"/>
                      <a:pt x="583496" y="14895"/>
                    </a:cubicBezTo>
                    <a:cubicBezTo>
                      <a:pt x="584202" y="15248"/>
                      <a:pt x="1594558" y="19128"/>
                      <a:pt x="1514830" y="17011"/>
                    </a:cubicBezTo>
                    <a:cubicBezTo>
                      <a:pt x="1435102" y="14894"/>
                      <a:pt x="340433" y="5017"/>
                      <a:pt x="105130" y="2195"/>
                    </a:cubicBezTo>
                    <a:cubicBezTo>
                      <a:pt x="-130173" y="-627"/>
                      <a:pt x="103013" y="78"/>
                      <a:pt x="103013" y="78"/>
                    </a:cubicBezTo>
                    <a:lnTo>
                      <a:pt x="1760363" y="78"/>
                    </a:lnTo>
                    <a:cubicBezTo>
                      <a:pt x="1766713" y="7839"/>
                      <a:pt x="953913" y="27242"/>
                      <a:pt x="181330" y="572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617B0758-2267-42D1-A631-A9C4E0E66402}"/>
                  </a:ext>
                </a:extLst>
              </p:cNvPr>
              <p:cNvSpPr/>
              <p:nvPr/>
            </p:nvSpPr>
            <p:spPr>
              <a:xfrm>
                <a:off x="5295885" y="5484666"/>
                <a:ext cx="62343" cy="120807"/>
              </a:xfrm>
              <a:custGeom>
                <a:avLst/>
                <a:gdLst>
                  <a:gd name="connsiteX0" fmla="*/ 55578 w 62343"/>
                  <a:gd name="connsiteY0" fmla="*/ 120797 h 120807"/>
                  <a:gd name="connsiteX1" fmla="*/ 15 w 62343"/>
                  <a:gd name="connsiteY1" fmla="*/ 57297 h 120807"/>
                  <a:gd name="connsiteX2" fmla="*/ 61928 w 62343"/>
                  <a:gd name="connsiteY2" fmla="*/ 147 h 120807"/>
                  <a:gd name="connsiteX3" fmla="*/ 27003 w 62343"/>
                  <a:gd name="connsiteY3" fmla="*/ 41422 h 120807"/>
                  <a:gd name="connsiteX4" fmla="*/ 25415 w 62343"/>
                  <a:gd name="connsiteY4" fmla="*/ 62059 h 120807"/>
                  <a:gd name="connsiteX5" fmla="*/ 55578 w 62343"/>
                  <a:gd name="connsiteY5" fmla="*/ 120797 h 12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343" h="120807">
                    <a:moveTo>
                      <a:pt x="55578" y="120797"/>
                    </a:moveTo>
                    <a:cubicBezTo>
                      <a:pt x="51345" y="120003"/>
                      <a:pt x="-1043" y="77405"/>
                      <a:pt x="15" y="57297"/>
                    </a:cubicBezTo>
                    <a:cubicBezTo>
                      <a:pt x="1073" y="37189"/>
                      <a:pt x="57430" y="2793"/>
                      <a:pt x="61928" y="147"/>
                    </a:cubicBezTo>
                    <a:cubicBezTo>
                      <a:pt x="66426" y="-2499"/>
                      <a:pt x="33088" y="31103"/>
                      <a:pt x="27003" y="41422"/>
                    </a:cubicBezTo>
                    <a:cubicBezTo>
                      <a:pt x="20917" y="51741"/>
                      <a:pt x="21711" y="48830"/>
                      <a:pt x="25415" y="62059"/>
                    </a:cubicBezTo>
                    <a:cubicBezTo>
                      <a:pt x="29119" y="75288"/>
                      <a:pt x="59811" y="121591"/>
                      <a:pt x="55578" y="1207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1AD151D4-8FD5-4C57-8E80-D936C2D229F9}"/>
                  </a:ext>
                </a:extLst>
              </p:cNvPr>
              <p:cNvSpPr/>
              <p:nvPr/>
            </p:nvSpPr>
            <p:spPr>
              <a:xfrm>
                <a:off x="5308505" y="5468838"/>
                <a:ext cx="89049" cy="128719"/>
              </a:xfrm>
              <a:custGeom>
                <a:avLst/>
                <a:gdLst>
                  <a:gd name="connsiteX0" fmla="*/ 95 w 89049"/>
                  <a:gd name="connsiteY0" fmla="*/ 100 h 128719"/>
                  <a:gd name="connsiteX1" fmla="*/ 88995 w 89049"/>
                  <a:gd name="connsiteY1" fmla="*/ 89000 h 128719"/>
                  <a:gd name="connsiteX2" fmla="*/ 14383 w 89049"/>
                  <a:gd name="connsiteY2" fmla="*/ 128687 h 128719"/>
                  <a:gd name="connsiteX3" fmla="*/ 84233 w 89049"/>
                  <a:gd name="connsiteY3" fmla="*/ 95350 h 128719"/>
                  <a:gd name="connsiteX4" fmla="*/ 71533 w 89049"/>
                  <a:gd name="connsiteY4" fmla="*/ 71537 h 128719"/>
                  <a:gd name="connsiteX5" fmla="*/ 95 w 89049"/>
                  <a:gd name="connsiteY5" fmla="*/ 100 h 12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49" h="128719">
                    <a:moveTo>
                      <a:pt x="95" y="100"/>
                    </a:moveTo>
                    <a:cubicBezTo>
                      <a:pt x="3005" y="3011"/>
                      <a:pt x="86614" y="67569"/>
                      <a:pt x="88995" y="89000"/>
                    </a:cubicBezTo>
                    <a:cubicBezTo>
                      <a:pt x="91376" y="110431"/>
                      <a:pt x="15177" y="127629"/>
                      <a:pt x="14383" y="128687"/>
                    </a:cubicBezTo>
                    <a:cubicBezTo>
                      <a:pt x="13589" y="129745"/>
                      <a:pt x="74708" y="104875"/>
                      <a:pt x="84233" y="95350"/>
                    </a:cubicBezTo>
                    <a:cubicBezTo>
                      <a:pt x="93758" y="85825"/>
                      <a:pt x="81587" y="84502"/>
                      <a:pt x="71533" y="71537"/>
                    </a:cubicBezTo>
                    <a:cubicBezTo>
                      <a:pt x="61479" y="58572"/>
                      <a:pt x="-2815" y="-2811"/>
                      <a:pt x="95" y="1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820A675C-F246-4BA8-94D7-AEF551A56943}"/>
                  </a:ext>
                </a:extLst>
              </p:cNvPr>
              <p:cNvSpPr/>
              <p:nvPr/>
            </p:nvSpPr>
            <p:spPr>
              <a:xfrm>
                <a:off x="5279796" y="5430798"/>
                <a:ext cx="1486876" cy="209878"/>
              </a:xfrm>
              <a:custGeom>
                <a:avLst/>
                <a:gdLst>
                  <a:gd name="connsiteX0" fmla="*/ 229 w 1486876"/>
                  <a:gd name="connsiteY0" fmla="*/ 40 h 209878"/>
                  <a:gd name="connsiteX1" fmla="*/ 12929 w 1486876"/>
                  <a:gd name="connsiteY1" fmla="*/ 174665 h 209878"/>
                  <a:gd name="connsiteX2" fmla="*/ 17692 w 1486876"/>
                  <a:gd name="connsiteY2" fmla="*/ 133390 h 209878"/>
                  <a:gd name="connsiteX3" fmla="*/ 68492 w 1486876"/>
                  <a:gd name="connsiteY3" fmla="*/ 174665 h 209878"/>
                  <a:gd name="connsiteX4" fmla="*/ 365354 w 1486876"/>
                  <a:gd name="connsiteY4" fmla="*/ 177840 h 209878"/>
                  <a:gd name="connsiteX5" fmla="*/ 1476604 w 1486876"/>
                  <a:gd name="connsiteY5" fmla="*/ 187365 h 209878"/>
                  <a:gd name="connsiteX6" fmla="*/ 933679 w 1486876"/>
                  <a:gd name="connsiteY6" fmla="*/ 187365 h 209878"/>
                  <a:gd name="connsiteX7" fmla="*/ 1192442 w 1486876"/>
                  <a:gd name="connsiteY7" fmla="*/ 193715 h 209878"/>
                  <a:gd name="connsiteX8" fmla="*/ 125642 w 1486876"/>
                  <a:gd name="connsiteY8" fmla="*/ 206415 h 209878"/>
                  <a:gd name="connsiteX9" fmla="*/ 17692 w 1486876"/>
                  <a:gd name="connsiteY9" fmla="*/ 203240 h 209878"/>
                  <a:gd name="connsiteX10" fmla="*/ 4992 w 1486876"/>
                  <a:gd name="connsiteY10" fmla="*/ 192127 h 209878"/>
                  <a:gd name="connsiteX11" fmla="*/ 229 w 1486876"/>
                  <a:gd name="connsiteY11" fmla="*/ 40 h 20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6876" h="209878">
                    <a:moveTo>
                      <a:pt x="229" y="40"/>
                    </a:moveTo>
                    <a:cubicBezTo>
                      <a:pt x="1552" y="-2870"/>
                      <a:pt x="10019" y="152440"/>
                      <a:pt x="12929" y="174665"/>
                    </a:cubicBezTo>
                    <a:cubicBezTo>
                      <a:pt x="15839" y="196890"/>
                      <a:pt x="8432" y="133390"/>
                      <a:pt x="17692" y="133390"/>
                    </a:cubicBezTo>
                    <a:cubicBezTo>
                      <a:pt x="26952" y="133390"/>
                      <a:pt x="10548" y="167257"/>
                      <a:pt x="68492" y="174665"/>
                    </a:cubicBezTo>
                    <a:cubicBezTo>
                      <a:pt x="126436" y="182073"/>
                      <a:pt x="365354" y="177840"/>
                      <a:pt x="365354" y="177840"/>
                    </a:cubicBezTo>
                    <a:lnTo>
                      <a:pt x="1476604" y="187365"/>
                    </a:lnTo>
                    <a:cubicBezTo>
                      <a:pt x="1571325" y="188953"/>
                      <a:pt x="981039" y="186307"/>
                      <a:pt x="933679" y="187365"/>
                    </a:cubicBezTo>
                    <a:cubicBezTo>
                      <a:pt x="886319" y="188423"/>
                      <a:pt x="1327115" y="190540"/>
                      <a:pt x="1192442" y="193715"/>
                    </a:cubicBezTo>
                    <a:cubicBezTo>
                      <a:pt x="1057769" y="196890"/>
                      <a:pt x="321434" y="204828"/>
                      <a:pt x="125642" y="206415"/>
                    </a:cubicBezTo>
                    <a:cubicBezTo>
                      <a:pt x="-70150" y="208003"/>
                      <a:pt x="37800" y="205621"/>
                      <a:pt x="17692" y="203240"/>
                    </a:cubicBezTo>
                    <a:cubicBezTo>
                      <a:pt x="-2416" y="200859"/>
                      <a:pt x="6315" y="225729"/>
                      <a:pt x="4992" y="192127"/>
                    </a:cubicBezTo>
                    <a:cubicBezTo>
                      <a:pt x="3669" y="158525"/>
                      <a:pt x="-1094" y="2950"/>
                      <a:pt x="229" y="4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0E3FBACE-89BF-4466-AF38-6D9FF15669B3}"/>
                  </a:ext>
                </a:extLst>
              </p:cNvPr>
              <p:cNvSpPr/>
              <p:nvPr/>
            </p:nvSpPr>
            <p:spPr>
              <a:xfrm>
                <a:off x="5216534" y="5414621"/>
                <a:ext cx="717813" cy="266952"/>
              </a:xfrm>
              <a:custGeom>
                <a:avLst/>
                <a:gdLst>
                  <a:gd name="connsiteX0" fmla="*/ 47616 w 717813"/>
                  <a:gd name="connsiteY0" fmla="*/ 342 h 266952"/>
                  <a:gd name="connsiteX1" fmla="*/ 42854 w 717813"/>
                  <a:gd name="connsiteY1" fmla="*/ 252754 h 266952"/>
                  <a:gd name="connsiteX2" fmla="*/ 126991 w 717813"/>
                  <a:gd name="connsiteY2" fmla="*/ 235292 h 266952"/>
                  <a:gd name="connsiteX3" fmla="*/ 717541 w 717813"/>
                  <a:gd name="connsiteY3" fmla="*/ 236879 h 266952"/>
                  <a:gd name="connsiteX4" fmla="*/ 46029 w 717813"/>
                  <a:gd name="connsiteY4" fmla="*/ 236879 h 266952"/>
                  <a:gd name="connsiteX5" fmla="*/ 58729 w 717813"/>
                  <a:gd name="connsiteY5" fmla="*/ 198779 h 266952"/>
                  <a:gd name="connsiteX6" fmla="*/ 47616 w 717813"/>
                  <a:gd name="connsiteY6" fmla="*/ 342 h 26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7813" h="266952">
                    <a:moveTo>
                      <a:pt x="47616" y="342"/>
                    </a:moveTo>
                    <a:cubicBezTo>
                      <a:pt x="44970" y="9338"/>
                      <a:pt x="29625" y="213596"/>
                      <a:pt x="42854" y="252754"/>
                    </a:cubicBezTo>
                    <a:cubicBezTo>
                      <a:pt x="56083" y="291912"/>
                      <a:pt x="14543" y="237938"/>
                      <a:pt x="126991" y="235292"/>
                    </a:cubicBezTo>
                    <a:cubicBezTo>
                      <a:pt x="239439" y="232646"/>
                      <a:pt x="731035" y="236615"/>
                      <a:pt x="717541" y="236879"/>
                    </a:cubicBezTo>
                    <a:cubicBezTo>
                      <a:pt x="704047" y="237143"/>
                      <a:pt x="155831" y="243229"/>
                      <a:pt x="46029" y="236879"/>
                    </a:cubicBezTo>
                    <a:cubicBezTo>
                      <a:pt x="-63773" y="230529"/>
                      <a:pt x="57142" y="235291"/>
                      <a:pt x="58729" y="198779"/>
                    </a:cubicBezTo>
                    <a:cubicBezTo>
                      <a:pt x="60316" y="162267"/>
                      <a:pt x="50262" y="-8654"/>
                      <a:pt x="47616" y="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BDE6C8E1-B8AE-411F-8C2F-FCF5112D3EE5}"/>
                  </a:ext>
                </a:extLst>
              </p:cNvPr>
              <p:cNvSpPr/>
              <p:nvPr/>
            </p:nvSpPr>
            <p:spPr>
              <a:xfrm>
                <a:off x="5284788" y="5435365"/>
                <a:ext cx="1436687" cy="12935"/>
              </a:xfrm>
              <a:custGeom>
                <a:avLst/>
                <a:gdLst>
                  <a:gd name="connsiteX0" fmla="*/ 0 w 1436687"/>
                  <a:gd name="connsiteY0" fmla="*/ 4998 h 12935"/>
                  <a:gd name="connsiteX1" fmla="*/ 57150 w 1436687"/>
                  <a:gd name="connsiteY1" fmla="*/ 8173 h 12935"/>
                  <a:gd name="connsiteX2" fmla="*/ 506412 w 1436687"/>
                  <a:gd name="connsiteY2" fmla="*/ 12935 h 12935"/>
                  <a:gd name="connsiteX3" fmla="*/ 174625 w 1436687"/>
                  <a:gd name="connsiteY3" fmla="*/ 8173 h 12935"/>
                  <a:gd name="connsiteX4" fmla="*/ 998537 w 1436687"/>
                  <a:gd name="connsiteY4" fmla="*/ 3410 h 12935"/>
                  <a:gd name="connsiteX5" fmla="*/ 1106487 w 1436687"/>
                  <a:gd name="connsiteY5" fmla="*/ 3410 h 12935"/>
                  <a:gd name="connsiteX6" fmla="*/ 1436687 w 1436687"/>
                  <a:gd name="connsiteY6" fmla="*/ 235 h 12935"/>
                  <a:gd name="connsiteX7" fmla="*/ 1031875 w 1436687"/>
                  <a:gd name="connsiteY7" fmla="*/ 235 h 12935"/>
                  <a:gd name="connsiteX8" fmla="*/ 690562 w 1436687"/>
                  <a:gd name="connsiteY8" fmla="*/ 235 h 12935"/>
                  <a:gd name="connsiteX9" fmla="*/ 0 w 1436687"/>
                  <a:gd name="connsiteY9" fmla="*/ 4998 h 1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6687" h="12935">
                    <a:moveTo>
                      <a:pt x="0" y="4998"/>
                    </a:moveTo>
                    <a:lnTo>
                      <a:pt x="57150" y="8173"/>
                    </a:lnTo>
                    <a:lnTo>
                      <a:pt x="506412" y="12935"/>
                    </a:lnTo>
                    <a:cubicBezTo>
                      <a:pt x="525991" y="12935"/>
                      <a:pt x="92604" y="9760"/>
                      <a:pt x="174625" y="8173"/>
                    </a:cubicBezTo>
                    <a:cubicBezTo>
                      <a:pt x="256646" y="6586"/>
                      <a:pt x="998537" y="3410"/>
                      <a:pt x="998537" y="3410"/>
                    </a:cubicBezTo>
                    <a:lnTo>
                      <a:pt x="1106487" y="3410"/>
                    </a:lnTo>
                    <a:lnTo>
                      <a:pt x="1436687" y="235"/>
                    </a:lnTo>
                    <a:cubicBezTo>
                      <a:pt x="1424252" y="-294"/>
                      <a:pt x="1031875" y="235"/>
                      <a:pt x="1031875" y="235"/>
                    </a:cubicBezTo>
                    <a:lnTo>
                      <a:pt x="690562" y="235"/>
                    </a:lnTo>
                    <a:lnTo>
                      <a:pt x="0" y="499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E86ECABA-C60C-4C91-8B04-7747C0BEDA37}"/>
                  </a:ext>
                </a:extLst>
              </p:cNvPr>
              <p:cNvSpPr/>
              <p:nvPr/>
            </p:nvSpPr>
            <p:spPr>
              <a:xfrm>
                <a:off x="5324475" y="5443538"/>
                <a:ext cx="1219200" cy="14287"/>
              </a:xfrm>
              <a:custGeom>
                <a:avLst/>
                <a:gdLst>
                  <a:gd name="connsiteX0" fmla="*/ 0 w 1219200"/>
                  <a:gd name="connsiteY0" fmla="*/ 14287 h 14287"/>
                  <a:gd name="connsiteX1" fmla="*/ 52388 w 1219200"/>
                  <a:gd name="connsiteY1" fmla="*/ 11112 h 14287"/>
                  <a:gd name="connsiteX2" fmla="*/ 1219200 w 1219200"/>
                  <a:gd name="connsiteY2" fmla="*/ 4762 h 14287"/>
                  <a:gd name="connsiteX3" fmla="*/ 838200 w 1219200"/>
                  <a:gd name="connsiteY3" fmla="*/ 0 h 14287"/>
                  <a:gd name="connsiteX4" fmla="*/ 382588 w 1219200"/>
                  <a:gd name="connsiteY4" fmla="*/ 0 h 14287"/>
                  <a:gd name="connsiteX5" fmla="*/ 0 w 1219200"/>
                  <a:gd name="connsiteY5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200" h="14287">
                    <a:moveTo>
                      <a:pt x="0" y="14287"/>
                    </a:moveTo>
                    <a:lnTo>
                      <a:pt x="52388" y="11112"/>
                    </a:lnTo>
                    <a:lnTo>
                      <a:pt x="1219200" y="4762"/>
                    </a:lnTo>
                    <a:lnTo>
                      <a:pt x="838200" y="0"/>
                    </a:lnTo>
                    <a:lnTo>
                      <a:pt x="382588" y="0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4D8DDD9A-B31A-4744-AD78-E06690301740}"/>
                  </a:ext>
                </a:extLst>
              </p:cNvPr>
              <p:cNvSpPr/>
              <p:nvPr/>
            </p:nvSpPr>
            <p:spPr>
              <a:xfrm>
                <a:off x="5378557" y="5454643"/>
                <a:ext cx="923818" cy="173904"/>
              </a:xfrm>
              <a:custGeom>
                <a:avLst/>
                <a:gdLst>
                  <a:gd name="connsiteX0" fmla="*/ 6243 w 923818"/>
                  <a:gd name="connsiteY0" fmla="*/ 7 h 173904"/>
                  <a:gd name="connsiteX1" fmla="*/ 39581 w 923818"/>
                  <a:gd name="connsiteY1" fmla="*/ 50807 h 173904"/>
                  <a:gd name="connsiteX2" fmla="*/ 28468 w 923818"/>
                  <a:gd name="connsiteY2" fmla="*/ 109545 h 173904"/>
                  <a:gd name="connsiteX3" fmla="*/ 50693 w 923818"/>
                  <a:gd name="connsiteY3" fmla="*/ 125420 h 173904"/>
                  <a:gd name="connsiteX4" fmla="*/ 111018 w 923818"/>
                  <a:gd name="connsiteY4" fmla="*/ 131770 h 173904"/>
                  <a:gd name="connsiteX5" fmla="*/ 168168 w 923818"/>
                  <a:gd name="connsiteY5" fmla="*/ 133357 h 173904"/>
                  <a:gd name="connsiteX6" fmla="*/ 452331 w 923818"/>
                  <a:gd name="connsiteY6" fmla="*/ 134945 h 173904"/>
                  <a:gd name="connsiteX7" fmla="*/ 387243 w 923818"/>
                  <a:gd name="connsiteY7" fmla="*/ 138120 h 173904"/>
                  <a:gd name="connsiteX8" fmla="*/ 923818 w 923818"/>
                  <a:gd name="connsiteY8" fmla="*/ 139707 h 173904"/>
                  <a:gd name="connsiteX9" fmla="*/ 369781 w 923818"/>
                  <a:gd name="connsiteY9" fmla="*/ 165107 h 173904"/>
                  <a:gd name="connsiteX10" fmla="*/ 17356 w 923818"/>
                  <a:gd name="connsiteY10" fmla="*/ 171457 h 173904"/>
                  <a:gd name="connsiteX11" fmla="*/ 52281 w 923818"/>
                  <a:gd name="connsiteY11" fmla="*/ 127007 h 173904"/>
                  <a:gd name="connsiteX12" fmla="*/ 36406 w 923818"/>
                  <a:gd name="connsiteY12" fmla="*/ 47632 h 173904"/>
                  <a:gd name="connsiteX13" fmla="*/ 6243 w 923818"/>
                  <a:gd name="connsiteY13" fmla="*/ 7 h 17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3818" h="173904">
                    <a:moveTo>
                      <a:pt x="6243" y="7"/>
                    </a:moveTo>
                    <a:cubicBezTo>
                      <a:pt x="6772" y="536"/>
                      <a:pt x="35877" y="32551"/>
                      <a:pt x="39581" y="50807"/>
                    </a:cubicBezTo>
                    <a:cubicBezTo>
                      <a:pt x="43285" y="69063"/>
                      <a:pt x="26616" y="97110"/>
                      <a:pt x="28468" y="109545"/>
                    </a:cubicBezTo>
                    <a:cubicBezTo>
                      <a:pt x="30320" y="121981"/>
                      <a:pt x="36935" y="121716"/>
                      <a:pt x="50693" y="125420"/>
                    </a:cubicBezTo>
                    <a:cubicBezTo>
                      <a:pt x="64451" y="129124"/>
                      <a:pt x="91439" y="130447"/>
                      <a:pt x="111018" y="131770"/>
                    </a:cubicBezTo>
                    <a:cubicBezTo>
                      <a:pt x="130597" y="133093"/>
                      <a:pt x="168168" y="133357"/>
                      <a:pt x="168168" y="133357"/>
                    </a:cubicBezTo>
                    <a:lnTo>
                      <a:pt x="452331" y="134945"/>
                    </a:lnTo>
                    <a:cubicBezTo>
                      <a:pt x="488844" y="135739"/>
                      <a:pt x="387243" y="138120"/>
                      <a:pt x="387243" y="138120"/>
                    </a:cubicBezTo>
                    <a:lnTo>
                      <a:pt x="923818" y="139707"/>
                    </a:lnTo>
                    <a:cubicBezTo>
                      <a:pt x="920908" y="144205"/>
                      <a:pt x="520858" y="159815"/>
                      <a:pt x="369781" y="165107"/>
                    </a:cubicBezTo>
                    <a:cubicBezTo>
                      <a:pt x="218704" y="170399"/>
                      <a:pt x="70273" y="177807"/>
                      <a:pt x="17356" y="171457"/>
                    </a:cubicBezTo>
                    <a:cubicBezTo>
                      <a:pt x="-35561" y="165107"/>
                      <a:pt x="49106" y="147645"/>
                      <a:pt x="52281" y="127007"/>
                    </a:cubicBezTo>
                    <a:cubicBezTo>
                      <a:pt x="55456" y="106370"/>
                      <a:pt x="44873" y="67211"/>
                      <a:pt x="36406" y="47632"/>
                    </a:cubicBezTo>
                    <a:cubicBezTo>
                      <a:pt x="27939" y="28053"/>
                      <a:pt x="5714" y="-522"/>
                      <a:pt x="6243" y="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A5D9CAFE-8637-48EA-8546-D86AD5063DEF}"/>
                  </a:ext>
                </a:extLst>
              </p:cNvPr>
              <p:cNvSpPr/>
              <p:nvPr/>
            </p:nvSpPr>
            <p:spPr>
              <a:xfrm>
                <a:off x="5407025" y="5462588"/>
                <a:ext cx="940406" cy="145254"/>
              </a:xfrm>
              <a:custGeom>
                <a:avLst/>
                <a:gdLst>
                  <a:gd name="connsiteX0" fmla="*/ 0 w 940406"/>
                  <a:gd name="connsiteY0" fmla="*/ 19050 h 145254"/>
                  <a:gd name="connsiteX1" fmla="*/ 712788 w 940406"/>
                  <a:gd name="connsiteY1" fmla="*/ 12700 h 145254"/>
                  <a:gd name="connsiteX2" fmla="*/ 684213 w 940406"/>
                  <a:gd name="connsiteY2" fmla="*/ 17462 h 145254"/>
                  <a:gd name="connsiteX3" fmla="*/ 920750 w 940406"/>
                  <a:gd name="connsiteY3" fmla="*/ 7937 h 145254"/>
                  <a:gd name="connsiteX4" fmla="*/ 893763 w 940406"/>
                  <a:gd name="connsiteY4" fmla="*/ 30162 h 145254"/>
                  <a:gd name="connsiteX5" fmla="*/ 892175 w 940406"/>
                  <a:gd name="connsiteY5" fmla="*/ 98425 h 145254"/>
                  <a:gd name="connsiteX6" fmla="*/ 914400 w 940406"/>
                  <a:gd name="connsiteY6" fmla="*/ 144462 h 145254"/>
                  <a:gd name="connsiteX7" fmla="*/ 930275 w 940406"/>
                  <a:gd name="connsiteY7" fmla="*/ 60325 h 145254"/>
                  <a:gd name="connsiteX8" fmla="*/ 927100 w 940406"/>
                  <a:gd name="connsiteY8" fmla="*/ 11112 h 145254"/>
                  <a:gd name="connsiteX9" fmla="*/ 769938 w 940406"/>
                  <a:gd name="connsiteY9" fmla="*/ 0 h 145254"/>
                  <a:gd name="connsiteX10" fmla="*/ 0 w 940406"/>
                  <a:gd name="connsiteY10" fmla="*/ 19050 h 14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0406" h="145254">
                    <a:moveTo>
                      <a:pt x="0" y="19050"/>
                    </a:moveTo>
                    <a:lnTo>
                      <a:pt x="712788" y="12700"/>
                    </a:lnTo>
                    <a:cubicBezTo>
                      <a:pt x="826824" y="12435"/>
                      <a:pt x="649553" y="18256"/>
                      <a:pt x="684213" y="17462"/>
                    </a:cubicBezTo>
                    <a:cubicBezTo>
                      <a:pt x="718873" y="16668"/>
                      <a:pt x="885825" y="5820"/>
                      <a:pt x="920750" y="7937"/>
                    </a:cubicBezTo>
                    <a:cubicBezTo>
                      <a:pt x="955675" y="10054"/>
                      <a:pt x="898526" y="15081"/>
                      <a:pt x="893763" y="30162"/>
                    </a:cubicBezTo>
                    <a:cubicBezTo>
                      <a:pt x="889001" y="45243"/>
                      <a:pt x="888736" y="79375"/>
                      <a:pt x="892175" y="98425"/>
                    </a:cubicBezTo>
                    <a:cubicBezTo>
                      <a:pt x="895614" y="117475"/>
                      <a:pt x="908050" y="150812"/>
                      <a:pt x="914400" y="144462"/>
                    </a:cubicBezTo>
                    <a:cubicBezTo>
                      <a:pt x="920750" y="138112"/>
                      <a:pt x="928158" y="82550"/>
                      <a:pt x="930275" y="60325"/>
                    </a:cubicBezTo>
                    <a:cubicBezTo>
                      <a:pt x="932392" y="38100"/>
                      <a:pt x="953823" y="21166"/>
                      <a:pt x="927100" y="11112"/>
                    </a:cubicBezTo>
                    <a:cubicBezTo>
                      <a:pt x="900377" y="1058"/>
                      <a:pt x="769938" y="0"/>
                      <a:pt x="769938" y="0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: 図形 701">
                <a:extLst>
                  <a:ext uri="{FF2B5EF4-FFF2-40B4-BE49-F238E27FC236}">
                    <a16:creationId xmlns:a16="http://schemas.microsoft.com/office/drawing/2014/main" id="{61720B26-46EA-42B2-AEEE-4B735FDF6E82}"/>
                  </a:ext>
                </a:extLst>
              </p:cNvPr>
              <p:cNvSpPr/>
              <p:nvPr/>
            </p:nvSpPr>
            <p:spPr>
              <a:xfrm>
                <a:off x="5391150" y="5461000"/>
                <a:ext cx="426132" cy="148896"/>
              </a:xfrm>
              <a:custGeom>
                <a:avLst/>
                <a:gdLst>
                  <a:gd name="connsiteX0" fmla="*/ 0 w 426132"/>
                  <a:gd name="connsiteY0" fmla="*/ 1588 h 148896"/>
                  <a:gd name="connsiteX1" fmla="*/ 79375 w 426132"/>
                  <a:gd name="connsiteY1" fmla="*/ 1588 h 148896"/>
                  <a:gd name="connsiteX2" fmla="*/ 423863 w 426132"/>
                  <a:gd name="connsiteY2" fmla="*/ 0 h 148896"/>
                  <a:gd name="connsiteX3" fmla="*/ 223838 w 426132"/>
                  <a:gd name="connsiteY3" fmla="*/ 19050 h 148896"/>
                  <a:gd name="connsiteX4" fmla="*/ 125413 w 426132"/>
                  <a:gd name="connsiteY4" fmla="*/ 25400 h 148896"/>
                  <a:gd name="connsiteX5" fmla="*/ 127000 w 426132"/>
                  <a:gd name="connsiteY5" fmla="*/ 147638 h 148896"/>
                  <a:gd name="connsiteX6" fmla="*/ 112713 w 426132"/>
                  <a:gd name="connsiteY6" fmla="*/ 85725 h 148896"/>
                  <a:gd name="connsiteX7" fmla="*/ 93663 w 426132"/>
                  <a:gd name="connsiteY7" fmla="*/ 33338 h 148896"/>
                  <a:gd name="connsiteX8" fmla="*/ 0 w 426132"/>
                  <a:gd name="connsiteY8" fmla="*/ 1588 h 1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132" h="148896">
                    <a:moveTo>
                      <a:pt x="0" y="1588"/>
                    </a:moveTo>
                    <a:lnTo>
                      <a:pt x="79375" y="1588"/>
                    </a:lnTo>
                    <a:lnTo>
                      <a:pt x="423863" y="0"/>
                    </a:lnTo>
                    <a:cubicBezTo>
                      <a:pt x="447940" y="2910"/>
                      <a:pt x="273580" y="14817"/>
                      <a:pt x="223838" y="19050"/>
                    </a:cubicBezTo>
                    <a:cubicBezTo>
                      <a:pt x="174096" y="23283"/>
                      <a:pt x="141553" y="3969"/>
                      <a:pt x="125413" y="25400"/>
                    </a:cubicBezTo>
                    <a:cubicBezTo>
                      <a:pt x="109273" y="46831"/>
                      <a:pt x="129117" y="137584"/>
                      <a:pt x="127000" y="147638"/>
                    </a:cubicBezTo>
                    <a:cubicBezTo>
                      <a:pt x="124883" y="157692"/>
                      <a:pt x="118269" y="104775"/>
                      <a:pt x="112713" y="85725"/>
                    </a:cubicBezTo>
                    <a:cubicBezTo>
                      <a:pt x="107157" y="66675"/>
                      <a:pt x="112184" y="44451"/>
                      <a:pt x="93663" y="33338"/>
                    </a:cubicBezTo>
                    <a:cubicBezTo>
                      <a:pt x="75142" y="22226"/>
                      <a:pt x="38365" y="20638"/>
                      <a:pt x="0" y="15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B95FFE96-3382-41EA-ACD3-4AE03529B90C}"/>
                  </a:ext>
                </a:extLst>
              </p:cNvPr>
              <p:cNvSpPr/>
              <p:nvPr/>
            </p:nvSpPr>
            <p:spPr>
              <a:xfrm>
                <a:off x="6229350" y="5479990"/>
                <a:ext cx="477726" cy="138570"/>
              </a:xfrm>
              <a:custGeom>
                <a:avLst/>
                <a:gdLst>
                  <a:gd name="connsiteX0" fmla="*/ 22225 w 477726"/>
                  <a:gd name="connsiteY0" fmla="*/ 17523 h 138570"/>
                  <a:gd name="connsiteX1" fmla="*/ 112713 w 477726"/>
                  <a:gd name="connsiteY1" fmla="*/ 20698 h 138570"/>
                  <a:gd name="connsiteX2" fmla="*/ 411163 w 477726"/>
                  <a:gd name="connsiteY2" fmla="*/ 23873 h 138570"/>
                  <a:gd name="connsiteX3" fmla="*/ 419100 w 477726"/>
                  <a:gd name="connsiteY3" fmla="*/ 52448 h 138570"/>
                  <a:gd name="connsiteX4" fmla="*/ 425450 w 477726"/>
                  <a:gd name="connsiteY4" fmla="*/ 125473 h 138570"/>
                  <a:gd name="connsiteX5" fmla="*/ 334963 w 477726"/>
                  <a:gd name="connsiteY5" fmla="*/ 125473 h 138570"/>
                  <a:gd name="connsiteX6" fmla="*/ 0 w 477726"/>
                  <a:gd name="connsiteY6" fmla="*/ 127060 h 138570"/>
                  <a:gd name="connsiteX7" fmla="*/ 434975 w 477726"/>
                  <a:gd name="connsiteY7" fmla="*/ 130235 h 138570"/>
                  <a:gd name="connsiteX8" fmla="*/ 417513 w 477726"/>
                  <a:gd name="connsiteY8" fmla="*/ 6410 h 138570"/>
                  <a:gd name="connsiteX9" fmla="*/ 22225 w 477726"/>
                  <a:gd name="connsiteY9" fmla="*/ 17523 h 1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7726" h="138570">
                    <a:moveTo>
                      <a:pt x="22225" y="17523"/>
                    </a:moveTo>
                    <a:cubicBezTo>
                      <a:pt x="35057" y="18581"/>
                      <a:pt x="112713" y="20698"/>
                      <a:pt x="112713" y="20698"/>
                    </a:cubicBezTo>
                    <a:lnTo>
                      <a:pt x="411163" y="23873"/>
                    </a:lnTo>
                    <a:cubicBezTo>
                      <a:pt x="462227" y="29165"/>
                      <a:pt x="416719" y="35515"/>
                      <a:pt x="419100" y="52448"/>
                    </a:cubicBezTo>
                    <a:cubicBezTo>
                      <a:pt x="421481" y="69381"/>
                      <a:pt x="439473" y="113302"/>
                      <a:pt x="425450" y="125473"/>
                    </a:cubicBezTo>
                    <a:cubicBezTo>
                      <a:pt x="411427" y="137644"/>
                      <a:pt x="334963" y="125473"/>
                      <a:pt x="334963" y="125473"/>
                    </a:cubicBezTo>
                    <a:lnTo>
                      <a:pt x="0" y="127060"/>
                    </a:lnTo>
                    <a:cubicBezTo>
                      <a:pt x="16669" y="127854"/>
                      <a:pt x="365390" y="150343"/>
                      <a:pt x="434975" y="130235"/>
                    </a:cubicBezTo>
                    <a:cubicBezTo>
                      <a:pt x="504560" y="110127"/>
                      <a:pt x="482336" y="23079"/>
                      <a:pt x="417513" y="6410"/>
                    </a:cubicBezTo>
                    <a:cubicBezTo>
                      <a:pt x="352690" y="-10259"/>
                      <a:pt x="199364" y="9982"/>
                      <a:pt x="22225" y="175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16C1B3FA-1104-4FF0-972D-C20CE9D189BE}"/>
                  </a:ext>
                </a:extLst>
              </p:cNvPr>
              <p:cNvSpPr/>
              <p:nvPr/>
            </p:nvSpPr>
            <p:spPr>
              <a:xfrm>
                <a:off x="6264275" y="5514887"/>
                <a:ext cx="433478" cy="93154"/>
              </a:xfrm>
              <a:custGeom>
                <a:avLst/>
                <a:gdLst>
                  <a:gd name="connsiteX0" fmla="*/ 0 w 433478"/>
                  <a:gd name="connsiteY0" fmla="*/ 90576 h 93154"/>
                  <a:gd name="connsiteX1" fmla="*/ 84138 w 433478"/>
                  <a:gd name="connsiteY1" fmla="*/ 90576 h 93154"/>
                  <a:gd name="connsiteX2" fmla="*/ 323850 w 433478"/>
                  <a:gd name="connsiteY2" fmla="*/ 88988 h 93154"/>
                  <a:gd name="connsiteX3" fmla="*/ 158750 w 433478"/>
                  <a:gd name="connsiteY3" fmla="*/ 90576 h 93154"/>
                  <a:gd name="connsiteX4" fmla="*/ 95250 w 433478"/>
                  <a:gd name="connsiteY4" fmla="*/ 49301 h 93154"/>
                  <a:gd name="connsiteX5" fmla="*/ 171450 w 433478"/>
                  <a:gd name="connsiteY5" fmla="*/ 88 h 93154"/>
                  <a:gd name="connsiteX6" fmla="*/ 122238 w 433478"/>
                  <a:gd name="connsiteY6" fmla="*/ 62001 h 93154"/>
                  <a:gd name="connsiteX7" fmla="*/ 177800 w 433478"/>
                  <a:gd name="connsiteY7" fmla="*/ 71526 h 93154"/>
                  <a:gd name="connsiteX8" fmla="*/ 192088 w 433478"/>
                  <a:gd name="connsiteY8" fmla="*/ 57238 h 93154"/>
                  <a:gd name="connsiteX9" fmla="*/ 234950 w 433478"/>
                  <a:gd name="connsiteY9" fmla="*/ 14376 h 93154"/>
                  <a:gd name="connsiteX10" fmla="*/ 207963 w 433478"/>
                  <a:gd name="connsiteY10" fmla="*/ 77876 h 93154"/>
                  <a:gd name="connsiteX11" fmla="*/ 314325 w 433478"/>
                  <a:gd name="connsiteY11" fmla="*/ 69938 h 93154"/>
                  <a:gd name="connsiteX12" fmla="*/ 406400 w 433478"/>
                  <a:gd name="connsiteY12" fmla="*/ 23901 h 93154"/>
                  <a:gd name="connsiteX13" fmla="*/ 314325 w 433478"/>
                  <a:gd name="connsiteY13" fmla="*/ 11201 h 93154"/>
                  <a:gd name="connsiteX14" fmla="*/ 207963 w 433478"/>
                  <a:gd name="connsiteY14" fmla="*/ 6438 h 93154"/>
                  <a:gd name="connsiteX15" fmla="*/ 142875 w 433478"/>
                  <a:gd name="connsiteY15" fmla="*/ 1676 h 93154"/>
                  <a:gd name="connsiteX16" fmla="*/ 417513 w 433478"/>
                  <a:gd name="connsiteY16" fmla="*/ 33426 h 93154"/>
                  <a:gd name="connsiteX17" fmla="*/ 355600 w 433478"/>
                  <a:gd name="connsiteY17" fmla="*/ 54063 h 93154"/>
                  <a:gd name="connsiteX18" fmla="*/ 0 w 433478"/>
                  <a:gd name="connsiteY18" fmla="*/ 90576 h 9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3478" h="93154">
                    <a:moveTo>
                      <a:pt x="0" y="90576"/>
                    </a:moveTo>
                    <a:lnTo>
                      <a:pt x="84138" y="90576"/>
                    </a:lnTo>
                    <a:lnTo>
                      <a:pt x="323850" y="88988"/>
                    </a:lnTo>
                    <a:cubicBezTo>
                      <a:pt x="336285" y="88988"/>
                      <a:pt x="196850" y="97191"/>
                      <a:pt x="158750" y="90576"/>
                    </a:cubicBezTo>
                    <a:cubicBezTo>
                      <a:pt x="120650" y="83961"/>
                      <a:pt x="93133" y="64382"/>
                      <a:pt x="95250" y="49301"/>
                    </a:cubicBezTo>
                    <a:cubicBezTo>
                      <a:pt x="97367" y="34220"/>
                      <a:pt x="166952" y="-2029"/>
                      <a:pt x="171450" y="88"/>
                    </a:cubicBezTo>
                    <a:cubicBezTo>
                      <a:pt x="175948" y="2205"/>
                      <a:pt x="121180" y="50095"/>
                      <a:pt x="122238" y="62001"/>
                    </a:cubicBezTo>
                    <a:cubicBezTo>
                      <a:pt x="123296" y="73907"/>
                      <a:pt x="166158" y="72320"/>
                      <a:pt x="177800" y="71526"/>
                    </a:cubicBezTo>
                    <a:cubicBezTo>
                      <a:pt x="189442" y="70732"/>
                      <a:pt x="192088" y="57238"/>
                      <a:pt x="192088" y="57238"/>
                    </a:cubicBezTo>
                    <a:cubicBezTo>
                      <a:pt x="201613" y="47713"/>
                      <a:pt x="232304" y="10936"/>
                      <a:pt x="234950" y="14376"/>
                    </a:cubicBezTo>
                    <a:cubicBezTo>
                      <a:pt x="237596" y="17816"/>
                      <a:pt x="194734" y="68616"/>
                      <a:pt x="207963" y="77876"/>
                    </a:cubicBezTo>
                    <a:cubicBezTo>
                      <a:pt x="221192" y="87136"/>
                      <a:pt x="281252" y="78934"/>
                      <a:pt x="314325" y="69938"/>
                    </a:cubicBezTo>
                    <a:cubicBezTo>
                      <a:pt x="347398" y="60942"/>
                      <a:pt x="406400" y="33690"/>
                      <a:pt x="406400" y="23901"/>
                    </a:cubicBezTo>
                    <a:cubicBezTo>
                      <a:pt x="406400" y="14112"/>
                      <a:pt x="347398" y="14111"/>
                      <a:pt x="314325" y="11201"/>
                    </a:cubicBezTo>
                    <a:cubicBezTo>
                      <a:pt x="281252" y="8291"/>
                      <a:pt x="207963" y="6438"/>
                      <a:pt x="207963" y="6438"/>
                    </a:cubicBezTo>
                    <a:cubicBezTo>
                      <a:pt x="179388" y="4850"/>
                      <a:pt x="142875" y="1676"/>
                      <a:pt x="142875" y="1676"/>
                    </a:cubicBezTo>
                    <a:cubicBezTo>
                      <a:pt x="177800" y="6174"/>
                      <a:pt x="382059" y="24695"/>
                      <a:pt x="417513" y="33426"/>
                    </a:cubicBezTo>
                    <a:cubicBezTo>
                      <a:pt x="452967" y="42157"/>
                      <a:pt x="428096" y="45332"/>
                      <a:pt x="355600" y="54063"/>
                    </a:cubicBezTo>
                    <a:cubicBezTo>
                      <a:pt x="283104" y="62794"/>
                      <a:pt x="132821" y="74303"/>
                      <a:pt x="0" y="905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52B24091-30D3-451B-AA28-9E2E597B9F0B}"/>
                  </a:ext>
                </a:extLst>
              </p:cNvPr>
              <p:cNvSpPr/>
              <p:nvPr/>
            </p:nvSpPr>
            <p:spPr>
              <a:xfrm>
                <a:off x="5743516" y="4923884"/>
                <a:ext cx="235017" cy="269024"/>
              </a:xfrm>
              <a:custGeom>
                <a:avLst/>
                <a:gdLst>
                  <a:gd name="connsiteX0" fmla="*/ 59 w 235017"/>
                  <a:gd name="connsiteY0" fmla="*/ 40229 h 269024"/>
                  <a:gd name="connsiteX1" fmla="*/ 30222 w 235017"/>
                  <a:gd name="connsiteY1" fmla="*/ 233904 h 269024"/>
                  <a:gd name="connsiteX2" fmla="*/ 34984 w 235017"/>
                  <a:gd name="connsiteY2" fmla="*/ 83091 h 269024"/>
                  <a:gd name="connsiteX3" fmla="*/ 50859 w 235017"/>
                  <a:gd name="connsiteY3" fmla="*/ 197391 h 269024"/>
                  <a:gd name="connsiteX4" fmla="*/ 50859 w 235017"/>
                  <a:gd name="connsiteY4" fmla="*/ 92616 h 269024"/>
                  <a:gd name="connsiteX5" fmla="*/ 69909 w 235017"/>
                  <a:gd name="connsiteY5" fmla="*/ 233904 h 269024"/>
                  <a:gd name="connsiteX6" fmla="*/ 68322 w 235017"/>
                  <a:gd name="connsiteY6" fmla="*/ 92616 h 269024"/>
                  <a:gd name="connsiteX7" fmla="*/ 92134 w 235017"/>
                  <a:gd name="connsiteY7" fmla="*/ 222791 h 269024"/>
                  <a:gd name="connsiteX8" fmla="*/ 95309 w 235017"/>
                  <a:gd name="connsiteY8" fmla="*/ 129129 h 269024"/>
                  <a:gd name="connsiteX9" fmla="*/ 111184 w 235017"/>
                  <a:gd name="connsiteY9" fmla="*/ 541 h 269024"/>
                  <a:gd name="connsiteX10" fmla="*/ 112772 w 235017"/>
                  <a:gd name="connsiteY10" fmla="*/ 87854 h 269024"/>
                  <a:gd name="connsiteX11" fmla="*/ 122297 w 235017"/>
                  <a:gd name="connsiteY11" fmla="*/ 203741 h 269024"/>
                  <a:gd name="connsiteX12" fmla="*/ 122297 w 235017"/>
                  <a:gd name="connsiteY12" fmla="*/ 89441 h 269024"/>
                  <a:gd name="connsiteX13" fmla="*/ 155634 w 235017"/>
                  <a:gd name="connsiteY13" fmla="*/ 179929 h 269024"/>
                  <a:gd name="connsiteX14" fmla="*/ 155634 w 235017"/>
                  <a:gd name="connsiteY14" fmla="*/ 49754 h 269024"/>
                  <a:gd name="connsiteX15" fmla="*/ 184209 w 235017"/>
                  <a:gd name="connsiteY15" fmla="*/ 227554 h 269024"/>
                  <a:gd name="connsiteX16" fmla="*/ 192147 w 235017"/>
                  <a:gd name="connsiteY16" fmla="*/ 194216 h 269024"/>
                  <a:gd name="connsiteX17" fmla="*/ 195322 w 235017"/>
                  <a:gd name="connsiteY17" fmla="*/ 68804 h 269024"/>
                  <a:gd name="connsiteX18" fmla="*/ 230247 w 235017"/>
                  <a:gd name="connsiteY18" fmla="*/ 260891 h 269024"/>
                  <a:gd name="connsiteX19" fmla="*/ 230247 w 235017"/>
                  <a:gd name="connsiteY19" fmla="*/ 218029 h 269024"/>
                  <a:gd name="connsiteX20" fmla="*/ 188972 w 235017"/>
                  <a:gd name="connsiteY20" fmla="*/ 78329 h 269024"/>
                  <a:gd name="connsiteX21" fmla="*/ 182622 w 235017"/>
                  <a:gd name="connsiteY21" fmla="*/ 225966 h 269024"/>
                  <a:gd name="connsiteX22" fmla="*/ 149284 w 235017"/>
                  <a:gd name="connsiteY22" fmla="*/ 83091 h 269024"/>
                  <a:gd name="connsiteX23" fmla="*/ 134997 w 235017"/>
                  <a:gd name="connsiteY23" fmla="*/ 232316 h 269024"/>
                  <a:gd name="connsiteX24" fmla="*/ 95309 w 235017"/>
                  <a:gd name="connsiteY24" fmla="*/ 119604 h 269024"/>
                  <a:gd name="connsiteX25" fmla="*/ 95309 w 235017"/>
                  <a:gd name="connsiteY25" fmla="*/ 218029 h 269024"/>
                  <a:gd name="connsiteX26" fmla="*/ 69909 w 235017"/>
                  <a:gd name="connsiteY26" fmla="*/ 119604 h 269024"/>
                  <a:gd name="connsiteX27" fmla="*/ 57209 w 235017"/>
                  <a:gd name="connsiteY27" fmla="*/ 203741 h 269024"/>
                  <a:gd name="connsiteX28" fmla="*/ 42922 w 235017"/>
                  <a:gd name="connsiteY28" fmla="*/ 137066 h 269024"/>
                  <a:gd name="connsiteX29" fmla="*/ 36572 w 235017"/>
                  <a:gd name="connsiteY29" fmla="*/ 248191 h 269024"/>
                  <a:gd name="connsiteX30" fmla="*/ 22284 w 235017"/>
                  <a:gd name="connsiteY30" fmla="*/ 149766 h 269024"/>
                  <a:gd name="connsiteX31" fmla="*/ 59 w 235017"/>
                  <a:gd name="connsiteY31" fmla="*/ 40229 h 269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5017" h="269024">
                    <a:moveTo>
                      <a:pt x="59" y="40229"/>
                    </a:moveTo>
                    <a:cubicBezTo>
                      <a:pt x="1382" y="54252"/>
                      <a:pt x="24401" y="226760"/>
                      <a:pt x="30222" y="233904"/>
                    </a:cubicBezTo>
                    <a:cubicBezTo>
                      <a:pt x="36043" y="241048"/>
                      <a:pt x="31545" y="89177"/>
                      <a:pt x="34984" y="83091"/>
                    </a:cubicBezTo>
                    <a:cubicBezTo>
                      <a:pt x="38424" y="77006"/>
                      <a:pt x="48213" y="195804"/>
                      <a:pt x="50859" y="197391"/>
                    </a:cubicBezTo>
                    <a:cubicBezTo>
                      <a:pt x="53505" y="198979"/>
                      <a:pt x="47684" y="86531"/>
                      <a:pt x="50859" y="92616"/>
                    </a:cubicBezTo>
                    <a:cubicBezTo>
                      <a:pt x="54034" y="98701"/>
                      <a:pt x="66999" y="233904"/>
                      <a:pt x="69909" y="233904"/>
                    </a:cubicBezTo>
                    <a:cubicBezTo>
                      <a:pt x="72819" y="233904"/>
                      <a:pt x="64618" y="94468"/>
                      <a:pt x="68322" y="92616"/>
                    </a:cubicBezTo>
                    <a:cubicBezTo>
                      <a:pt x="72026" y="90764"/>
                      <a:pt x="87636" y="216706"/>
                      <a:pt x="92134" y="222791"/>
                    </a:cubicBezTo>
                    <a:cubicBezTo>
                      <a:pt x="96632" y="228876"/>
                      <a:pt x="92134" y="166171"/>
                      <a:pt x="95309" y="129129"/>
                    </a:cubicBezTo>
                    <a:cubicBezTo>
                      <a:pt x="98484" y="92087"/>
                      <a:pt x="108274" y="7420"/>
                      <a:pt x="111184" y="541"/>
                    </a:cubicBezTo>
                    <a:cubicBezTo>
                      <a:pt x="114095" y="-6338"/>
                      <a:pt x="110920" y="53987"/>
                      <a:pt x="112772" y="87854"/>
                    </a:cubicBezTo>
                    <a:cubicBezTo>
                      <a:pt x="114624" y="121721"/>
                      <a:pt x="120710" y="203477"/>
                      <a:pt x="122297" y="203741"/>
                    </a:cubicBezTo>
                    <a:cubicBezTo>
                      <a:pt x="123884" y="204005"/>
                      <a:pt x="116741" y="93410"/>
                      <a:pt x="122297" y="89441"/>
                    </a:cubicBezTo>
                    <a:cubicBezTo>
                      <a:pt x="127853" y="85472"/>
                      <a:pt x="150078" y="186543"/>
                      <a:pt x="155634" y="179929"/>
                    </a:cubicBezTo>
                    <a:cubicBezTo>
                      <a:pt x="161190" y="173315"/>
                      <a:pt x="150872" y="41817"/>
                      <a:pt x="155634" y="49754"/>
                    </a:cubicBezTo>
                    <a:cubicBezTo>
                      <a:pt x="160397" y="57692"/>
                      <a:pt x="178124" y="203477"/>
                      <a:pt x="184209" y="227554"/>
                    </a:cubicBezTo>
                    <a:cubicBezTo>
                      <a:pt x="190294" y="251631"/>
                      <a:pt x="190295" y="220674"/>
                      <a:pt x="192147" y="194216"/>
                    </a:cubicBezTo>
                    <a:cubicBezTo>
                      <a:pt x="193999" y="167758"/>
                      <a:pt x="188972" y="57692"/>
                      <a:pt x="195322" y="68804"/>
                    </a:cubicBezTo>
                    <a:cubicBezTo>
                      <a:pt x="201672" y="79916"/>
                      <a:pt x="224426" y="236020"/>
                      <a:pt x="230247" y="260891"/>
                    </a:cubicBezTo>
                    <a:cubicBezTo>
                      <a:pt x="236068" y="285762"/>
                      <a:pt x="237126" y="248456"/>
                      <a:pt x="230247" y="218029"/>
                    </a:cubicBezTo>
                    <a:cubicBezTo>
                      <a:pt x="223368" y="187602"/>
                      <a:pt x="196910" y="77006"/>
                      <a:pt x="188972" y="78329"/>
                    </a:cubicBezTo>
                    <a:cubicBezTo>
                      <a:pt x="181035" y="79652"/>
                      <a:pt x="189237" y="225172"/>
                      <a:pt x="182622" y="225966"/>
                    </a:cubicBezTo>
                    <a:cubicBezTo>
                      <a:pt x="176007" y="226760"/>
                      <a:pt x="157221" y="82033"/>
                      <a:pt x="149284" y="83091"/>
                    </a:cubicBezTo>
                    <a:cubicBezTo>
                      <a:pt x="141347" y="84149"/>
                      <a:pt x="143993" y="226231"/>
                      <a:pt x="134997" y="232316"/>
                    </a:cubicBezTo>
                    <a:cubicBezTo>
                      <a:pt x="126001" y="238401"/>
                      <a:pt x="101924" y="121985"/>
                      <a:pt x="95309" y="119604"/>
                    </a:cubicBezTo>
                    <a:cubicBezTo>
                      <a:pt x="88694" y="117223"/>
                      <a:pt x="99542" y="218029"/>
                      <a:pt x="95309" y="218029"/>
                    </a:cubicBezTo>
                    <a:cubicBezTo>
                      <a:pt x="91076" y="218029"/>
                      <a:pt x="76259" y="121985"/>
                      <a:pt x="69909" y="119604"/>
                    </a:cubicBezTo>
                    <a:cubicBezTo>
                      <a:pt x="63559" y="117223"/>
                      <a:pt x="61707" y="200831"/>
                      <a:pt x="57209" y="203741"/>
                    </a:cubicBezTo>
                    <a:cubicBezTo>
                      <a:pt x="52711" y="206651"/>
                      <a:pt x="46362" y="129658"/>
                      <a:pt x="42922" y="137066"/>
                    </a:cubicBezTo>
                    <a:cubicBezTo>
                      <a:pt x="39483" y="144474"/>
                      <a:pt x="40012" y="246074"/>
                      <a:pt x="36572" y="248191"/>
                    </a:cubicBezTo>
                    <a:cubicBezTo>
                      <a:pt x="33132" y="250308"/>
                      <a:pt x="24665" y="182045"/>
                      <a:pt x="22284" y="149766"/>
                    </a:cubicBezTo>
                    <a:cubicBezTo>
                      <a:pt x="19903" y="117487"/>
                      <a:pt x="-1264" y="26206"/>
                      <a:pt x="59" y="402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290196A-73D8-4335-A0E9-F275ACD98D92}"/>
                  </a:ext>
                </a:extLst>
              </p:cNvPr>
              <p:cNvSpPr/>
              <p:nvPr/>
            </p:nvSpPr>
            <p:spPr>
              <a:xfrm>
                <a:off x="4315795" y="5461104"/>
                <a:ext cx="653991" cy="140973"/>
              </a:xfrm>
              <a:custGeom>
                <a:avLst/>
                <a:gdLst>
                  <a:gd name="connsiteX0" fmla="*/ 14905 w 653991"/>
                  <a:gd name="connsiteY0" fmla="*/ 23179 h 140973"/>
                  <a:gd name="connsiteX1" fmla="*/ 108038 w 653991"/>
                  <a:gd name="connsiteY1" fmla="*/ 23179 h 140973"/>
                  <a:gd name="connsiteX2" fmla="*/ 618155 w 653991"/>
                  <a:gd name="connsiteY2" fmla="*/ 12596 h 140973"/>
                  <a:gd name="connsiteX3" fmla="*/ 603338 w 653991"/>
                  <a:gd name="connsiteY3" fmla="*/ 50696 h 140973"/>
                  <a:gd name="connsiteX4" fmla="*/ 571588 w 653991"/>
                  <a:gd name="connsiteY4" fmla="*/ 135363 h 140973"/>
                  <a:gd name="connsiteX5" fmla="*/ 482688 w 653991"/>
                  <a:gd name="connsiteY5" fmla="*/ 133246 h 140973"/>
                  <a:gd name="connsiteX6" fmla="*/ 99572 w 653991"/>
                  <a:gd name="connsiteY6" fmla="*/ 137479 h 140973"/>
                  <a:gd name="connsiteX7" fmla="*/ 558888 w 653991"/>
                  <a:gd name="connsiteY7" fmla="*/ 126896 h 140973"/>
                  <a:gd name="connsiteX8" fmla="*/ 649905 w 653991"/>
                  <a:gd name="connsiteY8" fmla="*/ 59163 h 140973"/>
                  <a:gd name="connsiteX9" fmla="*/ 484805 w 653991"/>
                  <a:gd name="connsiteY9" fmla="*/ 2013 h 140973"/>
                  <a:gd name="connsiteX10" fmla="*/ 14905 w 653991"/>
                  <a:gd name="connsiteY10" fmla="*/ 23179 h 14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991" h="140973">
                    <a:moveTo>
                      <a:pt x="14905" y="23179"/>
                    </a:moveTo>
                    <a:cubicBezTo>
                      <a:pt x="-47889" y="26707"/>
                      <a:pt x="108038" y="23179"/>
                      <a:pt x="108038" y="23179"/>
                    </a:cubicBezTo>
                    <a:cubicBezTo>
                      <a:pt x="208580" y="21415"/>
                      <a:pt x="535605" y="8010"/>
                      <a:pt x="618155" y="12596"/>
                    </a:cubicBezTo>
                    <a:cubicBezTo>
                      <a:pt x="700705" y="17182"/>
                      <a:pt x="611099" y="30235"/>
                      <a:pt x="603338" y="50696"/>
                    </a:cubicBezTo>
                    <a:cubicBezTo>
                      <a:pt x="595577" y="71157"/>
                      <a:pt x="591696" y="121605"/>
                      <a:pt x="571588" y="135363"/>
                    </a:cubicBezTo>
                    <a:cubicBezTo>
                      <a:pt x="551480" y="149121"/>
                      <a:pt x="482688" y="133246"/>
                      <a:pt x="482688" y="133246"/>
                    </a:cubicBezTo>
                    <a:lnTo>
                      <a:pt x="99572" y="137479"/>
                    </a:lnTo>
                    <a:cubicBezTo>
                      <a:pt x="112272" y="136421"/>
                      <a:pt x="467166" y="139949"/>
                      <a:pt x="558888" y="126896"/>
                    </a:cubicBezTo>
                    <a:cubicBezTo>
                      <a:pt x="650610" y="113843"/>
                      <a:pt x="662252" y="79977"/>
                      <a:pt x="649905" y="59163"/>
                    </a:cubicBezTo>
                    <a:cubicBezTo>
                      <a:pt x="637558" y="38349"/>
                      <a:pt x="593108" y="11538"/>
                      <a:pt x="484805" y="2013"/>
                    </a:cubicBezTo>
                    <a:cubicBezTo>
                      <a:pt x="376502" y="-7512"/>
                      <a:pt x="77699" y="19651"/>
                      <a:pt x="14905" y="23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72C4241F-9644-4190-82A7-E26E26B9C403}"/>
                  </a:ext>
                </a:extLst>
              </p:cNvPr>
              <p:cNvSpPr/>
              <p:nvPr/>
            </p:nvSpPr>
            <p:spPr>
              <a:xfrm>
                <a:off x="4376823" y="5467347"/>
                <a:ext cx="404727" cy="136410"/>
              </a:xfrm>
              <a:custGeom>
                <a:avLst/>
                <a:gdLst>
                  <a:gd name="connsiteX0" fmla="*/ 13144 w 404727"/>
                  <a:gd name="connsiteY0" fmla="*/ 3 h 136410"/>
                  <a:gd name="connsiteX1" fmla="*/ 34310 w 404727"/>
                  <a:gd name="connsiteY1" fmla="*/ 127003 h 136410"/>
                  <a:gd name="connsiteX2" fmla="*/ 118977 w 404727"/>
                  <a:gd name="connsiteY2" fmla="*/ 127003 h 136410"/>
                  <a:gd name="connsiteX3" fmla="*/ 404727 w 404727"/>
                  <a:gd name="connsiteY3" fmla="*/ 122770 h 136410"/>
                  <a:gd name="connsiteX4" fmla="*/ 32194 w 404727"/>
                  <a:gd name="connsiteY4" fmla="*/ 122770 h 136410"/>
                  <a:gd name="connsiteX5" fmla="*/ 13144 w 404727"/>
                  <a:gd name="connsiteY5" fmla="*/ 3 h 13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727" h="136410">
                    <a:moveTo>
                      <a:pt x="13144" y="3"/>
                    </a:moveTo>
                    <a:cubicBezTo>
                      <a:pt x="13497" y="708"/>
                      <a:pt x="16671" y="105836"/>
                      <a:pt x="34310" y="127003"/>
                    </a:cubicBezTo>
                    <a:cubicBezTo>
                      <a:pt x="51949" y="148170"/>
                      <a:pt x="118977" y="127003"/>
                      <a:pt x="118977" y="127003"/>
                    </a:cubicBezTo>
                    <a:lnTo>
                      <a:pt x="404727" y="122770"/>
                    </a:lnTo>
                    <a:cubicBezTo>
                      <a:pt x="390263" y="122065"/>
                      <a:pt x="90755" y="142878"/>
                      <a:pt x="32194" y="122770"/>
                    </a:cubicBezTo>
                    <a:cubicBezTo>
                      <a:pt x="-26367" y="102662"/>
                      <a:pt x="12791" y="-702"/>
                      <a:pt x="13144" y="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F034D3DA-2F8F-47B3-83B4-C5FE32BE2A35}"/>
                  </a:ext>
                </a:extLst>
              </p:cNvPr>
              <p:cNvSpPr/>
              <p:nvPr/>
            </p:nvSpPr>
            <p:spPr>
              <a:xfrm>
                <a:off x="4492120" y="5475004"/>
                <a:ext cx="380458" cy="91897"/>
              </a:xfrm>
              <a:custGeom>
                <a:avLst/>
                <a:gdLst>
                  <a:gd name="connsiteX0" fmla="*/ 1563 w 380458"/>
                  <a:gd name="connsiteY0" fmla="*/ 91829 h 91897"/>
                  <a:gd name="connsiteX1" fmla="*/ 151847 w 380458"/>
                  <a:gd name="connsiteY1" fmla="*/ 17746 h 91897"/>
                  <a:gd name="connsiteX2" fmla="*/ 219580 w 380458"/>
                  <a:gd name="connsiteY2" fmla="*/ 19863 h 91897"/>
                  <a:gd name="connsiteX3" fmla="*/ 380447 w 380458"/>
                  <a:gd name="connsiteY3" fmla="*/ 60079 h 91897"/>
                  <a:gd name="connsiteX4" fmla="*/ 211113 w 380458"/>
                  <a:gd name="connsiteY4" fmla="*/ 15629 h 91897"/>
                  <a:gd name="connsiteX5" fmla="*/ 79880 w 380458"/>
                  <a:gd name="connsiteY5" fmla="*/ 2929 h 91897"/>
                  <a:gd name="connsiteX6" fmla="*/ 1563 w 380458"/>
                  <a:gd name="connsiteY6" fmla="*/ 91829 h 9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458" h="91897">
                    <a:moveTo>
                      <a:pt x="1563" y="91829"/>
                    </a:moveTo>
                    <a:cubicBezTo>
                      <a:pt x="13557" y="94298"/>
                      <a:pt x="115511" y="29740"/>
                      <a:pt x="151847" y="17746"/>
                    </a:cubicBezTo>
                    <a:cubicBezTo>
                      <a:pt x="188183" y="5752"/>
                      <a:pt x="181480" y="12808"/>
                      <a:pt x="219580" y="19863"/>
                    </a:cubicBezTo>
                    <a:cubicBezTo>
                      <a:pt x="257680" y="26918"/>
                      <a:pt x="381858" y="60785"/>
                      <a:pt x="380447" y="60079"/>
                    </a:cubicBezTo>
                    <a:cubicBezTo>
                      <a:pt x="379036" y="59373"/>
                      <a:pt x="261207" y="25154"/>
                      <a:pt x="211113" y="15629"/>
                    </a:cubicBezTo>
                    <a:cubicBezTo>
                      <a:pt x="161019" y="6104"/>
                      <a:pt x="110219" y="-5538"/>
                      <a:pt x="79880" y="2929"/>
                    </a:cubicBezTo>
                    <a:cubicBezTo>
                      <a:pt x="49541" y="11396"/>
                      <a:pt x="-10431" y="89360"/>
                      <a:pt x="1563" y="918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3F452A44-6D91-4F82-9C69-08F7591F99B9}"/>
                  </a:ext>
                </a:extLst>
              </p:cNvPr>
              <p:cNvSpPr/>
              <p:nvPr/>
            </p:nvSpPr>
            <p:spPr>
              <a:xfrm>
                <a:off x="7069447" y="5452495"/>
                <a:ext cx="588152" cy="160896"/>
              </a:xfrm>
              <a:custGeom>
                <a:avLst/>
                <a:gdLst>
                  <a:gd name="connsiteX0" fmla="*/ 220 w 588152"/>
                  <a:gd name="connsiteY0" fmla="*/ 38 h 160896"/>
                  <a:gd name="connsiteX1" fmla="*/ 19270 w 588152"/>
                  <a:gd name="connsiteY1" fmla="*/ 146088 h 160896"/>
                  <a:gd name="connsiteX2" fmla="*/ 15036 w 588152"/>
                  <a:gd name="connsiteY2" fmla="*/ 156672 h 160896"/>
                  <a:gd name="connsiteX3" fmla="*/ 142036 w 588152"/>
                  <a:gd name="connsiteY3" fmla="*/ 152438 h 160896"/>
                  <a:gd name="connsiteX4" fmla="*/ 546320 w 588152"/>
                  <a:gd name="connsiteY4" fmla="*/ 139738 h 160896"/>
                  <a:gd name="connsiteX5" fmla="*/ 544203 w 588152"/>
                  <a:gd name="connsiteY5" fmla="*/ 127038 h 160896"/>
                  <a:gd name="connsiteX6" fmla="*/ 495520 w 588152"/>
                  <a:gd name="connsiteY6" fmla="*/ 36022 h 160896"/>
                  <a:gd name="connsiteX7" fmla="*/ 370636 w 588152"/>
                  <a:gd name="connsiteY7" fmla="*/ 31788 h 160896"/>
                  <a:gd name="connsiteX8" fmla="*/ 144153 w 588152"/>
                  <a:gd name="connsiteY8" fmla="*/ 19088 h 160896"/>
                  <a:gd name="connsiteX9" fmla="*/ 533620 w 588152"/>
                  <a:gd name="connsiteY9" fmla="*/ 57188 h 160896"/>
                  <a:gd name="connsiteX10" fmla="*/ 548436 w 588152"/>
                  <a:gd name="connsiteY10" fmla="*/ 131272 h 160896"/>
                  <a:gd name="connsiteX11" fmla="*/ 188603 w 588152"/>
                  <a:gd name="connsiteY11" fmla="*/ 133388 h 160896"/>
                  <a:gd name="connsiteX12" fmla="*/ 34086 w 588152"/>
                  <a:gd name="connsiteY12" fmla="*/ 131272 h 160896"/>
                  <a:gd name="connsiteX13" fmla="*/ 220 w 588152"/>
                  <a:gd name="connsiteY13" fmla="*/ 38 h 16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8152" h="160896">
                    <a:moveTo>
                      <a:pt x="220" y="38"/>
                    </a:moveTo>
                    <a:cubicBezTo>
                      <a:pt x="-2249" y="2507"/>
                      <a:pt x="16801" y="119982"/>
                      <a:pt x="19270" y="146088"/>
                    </a:cubicBezTo>
                    <a:cubicBezTo>
                      <a:pt x="21739" y="172194"/>
                      <a:pt x="-5425" y="155614"/>
                      <a:pt x="15036" y="156672"/>
                    </a:cubicBezTo>
                    <a:cubicBezTo>
                      <a:pt x="35497" y="157730"/>
                      <a:pt x="142036" y="152438"/>
                      <a:pt x="142036" y="152438"/>
                    </a:cubicBezTo>
                    <a:lnTo>
                      <a:pt x="546320" y="139738"/>
                    </a:lnTo>
                    <a:cubicBezTo>
                      <a:pt x="613348" y="135505"/>
                      <a:pt x="552670" y="144324"/>
                      <a:pt x="544203" y="127038"/>
                    </a:cubicBezTo>
                    <a:cubicBezTo>
                      <a:pt x="535736" y="109752"/>
                      <a:pt x="524448" y="51897"/>
                      <a:pt x="495520" y="36022"/>
                    </a:cubicBezTo>
                    <a:cubicBezTo>
                      <a:pt x="466592" y="20147"/>
                      <a:pt x="370636" y="31788"/>
                      <a:pt x="370636" y="31788"/>
                    </a:cubicBezTo>
                    <a:cubicBezTo>
                      <a:pt x="312075" y="28966"/>
                      <a:pt x="116989" y="14855"/>
                      <a:pt x="144153" y="19088"/>
                    </a:cubicBezTo>
                    <a:cubicBezTo>
                      <a:pt x="171317" y="23321"/>
                      <a:pt x="466240" y="38491"/>
                      <a:pt x="533620" y="57188"/>
                    </a:cubicBezTo>
                    <a:cubicBezTo>
                      <a:pt x="601001" y="75885"/>
                      <a:pt x="605939" y="118572"/>
                      <a:pt x="548436" y="131272"/>
                    </a:cubicBezTo>
                    <a:cubicBezTo>
                      <a:pt x="490933" y="143972"/>
                      <a:pt x="188603" y="133388"/>
                      <a:pt x="188603" y="133388"/>
                    </a:cubicBezTo>
                    <a:cubicBezTo>
                      <a:pt x="102878" y="133388"/>
                      <a:pt x="61603" y="148205"/>
                      <a:pt x="34086" y="131272"/>
                    </a:cubicBezTo>
                    <a:cubicBezTo>
                      <a:pt x="6569" y="114339"/>
                      <a:pt x="2689" y="-2431"/>
                      <a:pt x="220" y="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53D89D7C-FA7D-4931-8932-735164232AAE}"/>
                  </a:ext>
                </a:extLst>
              </p:cNvPr>
              <p:cNvSpPr/>
              <p:nvPr/>
            </p:nvSpPr>
            <p:spPr>
              <a:xfrm>
                <a:off x="7186592" y="5480286"/>
                <a:ext cx="362205" cy="84240"/>
              </a:xfrm>
              <a:custGeom>
                <a:avLst/>
                <a:gdLst>
                  <a:gd name="connsiteX0" fmla="*/ 21 w 362205"/>
                  <a:gd name="connsiteY0" fmla="*/ 74377 h 84240"/>
                  <a:gd name="connsiteX1" fmla="*/ 103208 w 362205"/>
                  <a:gd name="connsiteY1" fmla="*/ 23577 h 84240"/>
                  <a:gd name="connsiteX2" fmla="*/ 112733 w 362205"/>
                  <a:gd name="connsiteY2" fmla="*/ 15639 h 84240"/>
                  <a:gd name="connsiteX3" fmla="*/ 123846 w 362205"/>
                  <a:gd name="connsiteY3" fmla="*/ 15639 h 84240"/>
                  <a:gd name="connsiteX4" fmla="*/ 238146 w 362205"/>
                  <a:gd name="connsiteY4" fmla="*/ 21989 h 84240"/>
                  <a:gd name="connsiteX5" fmla="*/ 288946 w 362205"/>
                  <a:gd name="connsiteY5" fmla="*/ 21989 h 84240"/>
                  <a:gd name="connsiteX6" fmla="*/ 344508 w 362205"/>
                  <a:gd name="connsiteY6" fmla="*/ 61677 h 84240"/>
                  <a:gd name="connsiteX7" fmla="*/ 355621 w 362205"/>
                  <a:gd name="connsiteY7" fmla="*/ 82314 h 84240"/>
                  <a:gd name="connsiteX8" fmla="*/ 250846 w 362205"/>
                  <a:gd name="connsiteY8" fmla="*/ 14052 h 84240"/>
                  <a:gd name="connsiteX9" fmla="*/ 95271 w 362205"/>
                  <a:gd name="connsiteY9" fmla="*/ 4527 h 84240"/>
                  <a:gd name="connsiteX10" fmla="*/ 21 w 362205"/>
                  <a:gd name="connsiteY10" fmla="*/ 74377 h 8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205" h="84240">
                    <a:moveTo>
                      <a:pt x="21" y="74377"/>
                    </a:moveTo>
                    <a:cubicBezTo>
                      <a:pt x="1344" y="77552"/>
                      <a:pt x="84423" y="33367"/>
                      <a:pt x="103208" y="23577"/>
                    </a:cubicBezTo>
                    <a:cubicBezTo>
                      <a:pt x="121993" y="13787"/>
                      <a:pt x="109293" y="16962"/>
                      <a:pt x="112733" y="15639"/>
                    </a:cubicBezTo>
                    <a:cubicBezTo>
                      <a:pt x="116173" y="14316"/>
                      <a:pt x="123846" y="15639"/>
                      <a:pt x="123846" y="15639"/>
                    </a:cubicBezTo>
                    <a:lnTo>
                      <a:pt x="238146" y="21989"/>
                    </a:lnTo>
                    <a:cubicBezTo>
                      <a:pt x="265663" y="23047"/>
                      <a:pt x="271219" y="15374"/>
                      <a:pt x="288946" y="21989"/>
                    </a:cubicBezTo>
                    <a:cubicBezTo>
                      <a:pt x="306673" y="28604"/>
                      <a:pt x="333396" y="51623"/>
                      <a:pt x="344508" y="61677"/>
                    </a:cubicBezTo>
                    <a:cubicBezTo>
                      <a:pt x="355620" y="71731"/>
                      <a:pt x="371231" y="90252"/>
                      <a:pt x="355621" y="82314"/>
                    </a:cubicBezTo>
                    <a:cubicBezTo>
                      <a:pt x="340011" y="74376"/>
                      <a:pt x="294238" y="27016"/>
                      <a:pt x="250846" y="14052"/>
                    </a:cubicBezTo>
                    <a:cubicBezTo>
                      <a:pt x="207454" y="1087"/>
                      <a:pt x="131783" y="-4733"/>
                      <a:pt x="95271" y="4527"/>
                    </a:cubicBezTo>
                    <a:cubicBezTo>
                      <a:pt x="58759" y="13787"/>
                      <a:pt x="-1302" y="71202"/>
                      <a:pt x="21" y="743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C2FB0332-1BC3-423E-9B6A-AA6BC43097BC}"/>
                  </a:ext>
                </a:extLst>
              </p:cNvPr>
              <p:cNvSpPr/>
              <p:nvPr/>
            </p:nvSpPr>
            <p:spPr>
              <a:xfrm>
                <a:off x="3655936" y="4625882"/>
                <a:ext cx="475255" cy="60582"/>
              </a:xfrm>
              <a:custGeom>
                <a:avLst/>
                <a:gdLst>
                  <a:gd name="connsiteX0" fmla="*/ 469977 w 475255"/>
                  <a:gd name="connsiteY0" fmla="*/ 93 h 60582"/>
                  <a:gd name="connsiteX1" fmla="*/ 169939 w 475255"/>
                  <a:gd name="connsiteY1" fmla="*/ 41368 h 60582"/>
                  <a:gd name="connsiteX2" fmla="*/ 77 w 475255"/>
                  <a:gd name="connsiteY2" fmla="*/ 31843 h 60582"/>
                  <a:gd name="connsiteX3" fmla="*/ 188989 w 475255"/>
                  <a:gd name="connsiteY3" fmla="*/ 60418 h 60582"/>
                  <a:gd name="connsiteX4" fmla="*/ 247727 w 475255"/>
                  <a:gd name="connsiteY4" fmla="*/ 42956 h 60582"/>
                  <a:gd name="connsiteX5" fmla="*/ 354089 w 475255"/>
                  <a:gd name="connsiteY5" fmla="*/ 30256 h 60582"/>
                  <a:gd name="connsiteX6" fmla="*/ 469977 w 475255"/>
                  <a:gd name="connsiteY6" fmla="*/ 93 h 6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255" h="60582">
                    <a:moveTo>
                      <a:pt x="469977" y="93"/>
                    </a:moveTo>
                    <a:cubicBezTo>
                      <a:pt x="439285" y="1945"/>
                      <a:pt x="248256" y="36076"/>
                      <a:pt x="169939" y="41368"/>
                    </a:cubicBezTo>
                    <a:cubicBezTo>
                      <a:pt x="91622" y="46660"/>
                      <a:pt x="-3098" y="28668"/>
                      <a:pt x="77" y="31843"/>
                    </a:cubicBezTo>
                    <a:cubicBezTo>
                      <a:pt x="3252" y="35018"/>
                      <a:pt x="147714" y="58566"/>
                      <a:pt x="188989" y="60418"/>
                    </a:cubicBezTo>
                    <a:cubicBezTo>
                      <a:pt x="230264" y="62270"/>
                      <a:pt x="220210" y="47983"/>
                      <a:pt x="247727" y="42956"/>
                    </a:cubicBezTo>
                    <a:cubicBezTo>
                      <a:pt x="275244" y="37929"/>
                      <a:pt x="319164" y="36077"/>
                      <a:pt x="354089" y="30256"/>
                    </a:cubicBezTo>
                    <a:cubicBezTo>
                      <a:pt x="389014" y="24435"/>
                      <a:pt x="500669" y="-1759"/>
                      <a:pt x="469977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99606354-B1B6-4D36-BC36-FB9B72439758}"/>
                  </a:ext>
                </a:extLst>
              </p:cNvPr>
              <p:cNvSpPr/>
              <p:nvPr/>
            </p:nvSpPr>
            <p:spPr>
              <a:xfrm>
                <a:off x="3311449" y="4679060"/>
                <a:ext cx="499031" cy="205783"/>
              </a:xfrm>
              <a:custGeom>
                <a:avLst/>
                <a:gdLst>
                  <a:gd name="connsiteX0" fmla="*/ 423939 w 499031"/>
                  <a:gd name="connsiteY0" fmla="*/ 890 h 205783"/>
                  <a:gd name="connsiteX1" fmla="*/ 235026 w 499031"/>
                  <a:gd name="connsiteY1" fmla="*/ 61215 h 205783"/>
                  <a:gd name="connsiteX2" fmla="*/ 157239 w 499031"/>
                  <a:gd name="connsiteY2" fmla="*/ 119953 h 205783"/>
                  <a:gd name="connsiteX3" fmla="*/ 66751 w 499031"/>
                  <a:gd name="connsiteY3" fmla="*/ 150115 h 205783"/>
                  <a:gd name="connsiteX4" fmla="*/ 76 w 499031"/>
                  <a:gd name="connsiteY4" fmla="*/ 199328 h 205783"/>
                  <a:gd name="connsiteX5" fmla="*/ 79451 w 499031"/>
                  <a:gd name="connsiteY5" fmla="*/ 183453 h 205783"/>
                  <a:gd name="connsiteX6" fmla="*/ 293764 w 499031"/>
                  <a:gd name="connsiteY6" fmla="*/ 205678 h 205783"/>
                  <a:gd name="connsiteX7" fmla="*/ 181051 w 499031"/>
                  <a:gd name="connsiteY7" fmla="*/ 172340 h 205783"/>
                  <a:gd name="connsiteX8" fmla="*/ 69926 w 499031"/>
                  <a:gd name="connsiteY8" fmla="*/ 169165 h 205783"/>
                  <a:gd name="connsiteX9" fmla="*/ 41351 w 499031"/>
                  <a:gd name="connsiteY9" fmla="*/ 177103 h 205783"/>
                  <a:gd name="connsiteX10" fmla="*/ 169939 w 499031"/>
                  <a:gd name="connsiteY10" fmla="*/ 112015 h 205783"/>
                  <a:gd name="connsiteX11" fmla="*/ 203276 w 499031"/>
                  <a:gd name="connsiteY11" fmla="*/ 61215 h 205783"/>
                  <a:gd name="connsiteX12" fmla="*/ 354089 w 499031"/>
                  <a:gd name="connsiteY12" fmla="*/ 16765 h 205783"/>
                  <a:gd name="connsiteX13" fmla="*/ 495376 w 499031"/>
                  <a:gd name="connsiteY13" fmla="*/ 24703 h 205783"/>
                  <a:gd name="connsiteX14" fmla="*/ 423939 w 499031"/>
                  <a:gd name="connsiteY14" fmla="*/ 890 h 20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031" h="205783">
                    <a:moveTo>
                      <a:pt x="423939" y="890"/>
                    </a:moveTo>
                    <a:cubicBezTo>
                      <a:pt x="380547" y="6975"/>
                      <a:pt x="279476" y="41371"/>
                      <a:pt x="235026" y="61215"/>
                    </a:cubicBezTo>
                    <a:cubicBezTo>
                      <a:pt x="190576" y="81059"/>
                      <a:pt x="185285" y="105136"/>
                      <a:pt x="157239" y="119953"/>
                    </a:cubicBezTo>
                    <a:cubicBezTo>
                      <a:pt x="129193" y="134770"/>
                      <a:pt x="92945" y="136886"/>
                      <a:pt x="66751" y="150115"/>
                    </a:cubicBezTo>
                    <a:cubicBezTo>
                      <a:pt x="40557" y="163344"/>
                      <a:pt x="-2041" y="193772"/>
                      <a:pt x="76" y="199328"/>
                    </a:cubicBezTo>
                    <a:cubicBezTo>
                      <a:pt x="2193" y="204884"/>
                      <a:pt x="30503" y="182395"/>
                      <a:pt x="79451" y="183453"/>
                    </a:cubicBezTo>
                    <a:cubicBezTo>
                      <a:pt x="128399" y="184511"/>
                      <a:pt x="276831" y="207530"/>
                      <a:pt x="293764" y="205678"/>
                    </a:cubicBezTo>
                    <a:cubicBezTo>
                      <a:pt x="310697" y="203826"/>
                      <a:pt x="218357" y="178425"/>
                      <a:pt x="181051" y="172340"/>
                    </a:cubicBezTo>
                    <a:cubicBezTo>
                      <a:pt x="143745" y="166255"/>
                      <a:pt x="93209" y="168371"/>
                      <a:pt x="69926" y="169165"/>
                    </a:cubicBezTo>
                    <a:cubicBezTo>
                      <a:pt x="46643" y="169959"/>
                      <a:pt x="24682" y="186628"/>
                      <a:pt x="41351" y="177103"/>
                    </a:cubicBezTo>
                    <a:cubicBezTo>
                      <a:pt x="58020" y="167578"/>
                      <a:pt x="142951" y="131330"/>
                      <a:pt x="169939" y="112015"/>
                    </a:cubicBezTo>
                    <a:cubicBezTo>
                      <a:pt x="196926" y="92700"/>
                      <a:pt x="172584" y="77090"/>
                      <a:pt x="203276" y="61215"/>
                    </a:cubicBezTo>
                    <a:cubicBezTo>
                      <a:pt x="233968" y="45340"/>
                      <a:pt x="305406" y="22850"/>
                      <a:pt x="354089" y="16765"/>
                    </a:cubicBezTo>
                    <a:cubicBezTo>
                      <a:pt x="402772" y="10680"/>
                      <a:pt x="478443" y="27613"/>
                      <a:pt x="495376" y="24703"/>
                    </a:cubicBezTo>
                    <a:cubicBezTo>
                      <a:pt x="512309" y="21793"/>
                      <a:pt x="467331" y="-5195"/>
                      <a:pt x="423939" y="8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D618BC87-427D-4ABA-9A2B-9AF21CE868D7}"/>
                  </a:ext>
                </a:extLst>
              </p:cNvPr>
              <p:cNvSpPr/>
              <p:nvPr/>
            </p:nvSpPr>
            <p:spPr>
              <a:xfrm>
                <a:off x="3285165" y="4814277"/>
                <a:ext cx="346885" cy="79179"/>
              </a:xfrm>
              <a:custGeom>
                <a:avLst/>
                <a:gdLst>
                  <a:gd name="connsiteX0" fmla="*/ 4135 w 346885"/>
                  <a:gd name="connsiteY0" fmla="*/ 78398 h 79179"/>
                  <a:gd name="connsiteX1" fmla="*/ 247023 w 346885"/>
                  <a:gd name="connsiteY1" fmla="*/ 49823 h 79179"/>
                  <a:gd name="connsiteX2" fmla="*/ 343860 w 346885"/>
                  <a:gd name="connsiteY2" fmla="*/ 75223 h 79179"/>
                  <a:gd name="connsiteX3" fmla="*/ 145423 w 346885"/>
                  <a:gd name="connsiteY3" fmla="*/ 5373 h 79179"/>
                  <a:gd name="connsiteX4" fmla="*/ 99385 w 346885"/>
                  <a:gd name="connsiteY4" fmla="*/ 11723 h 79179"/>
                  <a:gd name="connsiteX5" fmla="*/ 4135 w 346885"/>
                  <a:gd name="connsiteY5" fmla="*/ 78398 h 7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85" h="79179">
                    <a:moveTo>
                      <a:pt x="4135" y="78398"/>
                    </a:moveTo>
                    <a:cubicBezTo>
                      <a:pt x="28741" y="84748"/>
                      <a:pt x="190402" y="50352"/>
                      <a:pt x="247023" y="49823"/>
                    </a:cubicBezTo>
                    <a:cubicBezTo>
                      <a:pt x="303644" y="49294"/>
                      <a:pt x="360793" y="82631"/>
                      <a:pt x="343860" y="75223"/>
                    </a:cubicBezTo>
                    <a:cubicBezTo>
                      <a:pt x="326927" y="67815"/>
                      <a:pt x="186169" y="15956"/>
                      <a:pt x="145423" y="5373"/>
                    </a:cubicBezTo>
                    <a:cubicBezTo>
                      <a:pt x="104677" y="-5210"/>
                      <a:pt x="127166" y="1404"/>
                      <a:pt x="99385" y="11723"/>
                    </a:cubicBezTo>
                    <a:cubicBezTo>
                      <a:pt x="71604" y="22042"/>
                      <a:pt x="-20471" y="72048"/>
                      <a:pt x="4135" y="783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ED30ACBB-5BCC-4F65-8F78-28F46BBBC820}"/>
                  </a:ext>
                </a:extLst>
              </p:cNvPr>
              <p:cNvSpPr/>
              <p:nvPr/>
            </p:nvSpPr>
            <p:spPr>
              <a:xfrm>
                <a:off x="3639896" y="4628502"/>
                <a:ext cx="479972" cy="842546"/>
              </a:xfrm>
              <a:custGeom>
                <a:avLst/>
                <a:gdLst>
                  <a:gd name="connsiteX0" fmla="*/ 476492 w 479972"/>
                  <a:gd name="connsiteY0" fmla="*/ 8586 h 842546"/>
                  <a:gd name="connsiteX1" fmla="*/ 460617 w 479972"/>
                  <a:gd name="connsiteY1" fmla="*/ 405461 h 842546"/>
                  <a:gd name="connsiteX2" fmla="*/ 454267 w 479972"/>
                  <a:gd name="connsiteY2" fmla="*/ 418161 h 842546"/>
                  <a:gd name="connsiteX3" fmla="*/ 455854 w 479972"/>
                  <a:gd name="connsiteY3" fmla="*/ 813448 h 842546"/>
                  <a:gd name="connsiteX4" fmla="*/ 425692 w 479972"/>
                  <a:gd name="connsiteY4" fmla="*/ 749948 h 842546"/>
                  <a:gd name="connsiteX5" fmla="*/ 324092 w 479972"/>
                  <a:gd name="connsiteY5" fmla="*/ 748361 h 842546"/>
                  <a:gd name="connsiteX6" fmla="*/ 242 w 479972"/>
                  <a:gd name="connsiteY6" fmla="*/ 837261 h 842546"/>
                  <a:gd name="connsiteX7" fmla="*/ 270117 w 479972"/>
                  <a:gd name="connsiteY7" fmla="*/ 570561 h 842546"/>
                  <a:gd name="connsiteX8" fmla="*/ 208204 w 479972"/>
                  <a:gd name="connsiteY8" fmla="*/ 672161 h 842546"/>
                  <a:gd name="connsiteX9" fmla="*/ 246304 w 479972"/>
                  <a:gd name="connsiteY9" fmla="*/ 589611 h 842546"/>
                  <a:gd name="connsiteX10" fmla="*/ 284404 w 479972"/>
                  <a:gd name="connsiteY10" fmla="*/ 513411 h 842546"/>
                  <a:gd name="connsiteX11" fmla="*/ 289167 w 479972"/>
                  <a:gd name="connsiteY11" fmla="*/ 489598 h 842546"/>
                  <a:gd name="connsiteX12" fmla="*/ 347904 w 479972"/>
                  <a:gd name="connsiteY12" fmla="*/ 438798 h 842546"/>
                  <a:gd name="connsiteX13" fmla="*/ 355842 w 479972"/>
                  <a:gd name="connsiteY13" fmla="*/ 438798 h 842546"/>
                  <a:gd name="connsiteX14" fmla="*/ 378067 w 479972"/>
                  <a:gd name="connsiteY14" fmla="*/ 256236 h 842546"/>
                  <a:gd name="connsiteX15" fmla="*/ 349492 w 479972"/>
                  <a:gd name="connsiteY15" fmla="*/ 275286 h 842546"/>
                  <a:gd name="connsiteX16" fmla="*/ 343142 w 479972"/>
                  <a:gd name="connsiteY16" fmla="*/ 230836 h 842546"/>
                  <a:gd name="connsiteX17" fmla="*/ 363779 w 479972"/>
                  <a:gd name="connsiteY17" fmla="*/ 224486 h 842546"/>
                  <a:gd name="connsiteX18" fmla="*/ 365367 w 479972"/>
                  <a:gd name="connsiteY18" fmla="*/ 219723 h 842546"/>
                  <a:gd name="connsiteX19" fmla="*/ 386004 w 479972"/>
                  <a:gd name="connsiteY19" fmla="*/ 165748 h 842546"/>
                  <a:gd name="connsiteX20" fmla="*/ 371717 w 479972"/>
                  <a:gd name="connsiteY20" fmla="*/ 426098 h 842546"/>
                  <a:gd name="connsiteX21" fmla="*/ 432042 w 479972"/>
                  <a:gd name="connsiteY21" fmla="*/ 99073 h 842546"/>
                  <a:gd name="connsiteX22" fmla="*/ 419342 w 479972"/>
                  <a:gd name="connsiteY22" fmla="*/ 87961 h 842546"/>
                  <a:gd name="connsiteX23" fmla="*/ 386004 w 479972"/>
                  <a:gd name="connsiteY23" fmla="*/ 127648 h 842546"/>
                  <a:gd name="connsiteX24" fmla="*/ 476492 w 479972"/>
                  <a:gd name="connsiteY24" fmla="*/ 8586 h 84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9972" h="842546">
                    <a:moveTo>
                      <a:pt x="476492" y="8586"/>
                    </a:moveTo>
                    <a:cubicBezTo>
                      <a:pt x="488928" y="54888"/>
                      <a:pt x="464321" y="337199"/>
                      <a:pt x="460617" y="405461"/>
                    </a:cubicBezTo>
                    <a:cubicBezTo>
                      <a:pt x="456913" y="473723"/>
                      <a:pt x="455061" y="350163"/>
                      <a:pt x="454267" y="418161"/>
                    </a:cubicBezTo>
                    <a:cubicBezTo>
                      <a:pt x="453473" y="486159"/>
                      <a:pt x="460616" y="758150"/>
                      <a:pt x="455854" y="813448"/>
                    </a:cubicBezTo>
                    <a:cubicBezTo>
                      <a:pt x="451091" y="868746"/>
                      <a:pt x="447652" y="760796"/>
                      <a:pt x="425692" y="749948"/>
                    </a:cubicBezTo>
                    <a:cubicBezTo>
                      <a:pt x="403732" y="739100"/>
                      <a:pt x="395000" y="733809"/>
                      <a:pt x="324092" y="748361"/>
                    </a:cubicBezTo>
                    <a:cubicBezTo>
                      <a:pt x="253184" y="762913"/>
                      <a:pt x="9238" y="866894"/>
                      <a:pt x="242" y="837261"/>
                    </a:cubicBezTo>
                    <a:cubicBezTo>
                      <a:pt x="-8754" y="807628"/>
                      <a:pt x="235457" y="598078"/>
                      <a:pt x="270117" y="570561"/>
                    </a:cubicBezTo>
                    <a:cubicBezTo>
                      <a:pt x="304777" y="543044"/>
                      <a:pt x="212173" y="668986"/>
                      <a:pt x="208204" y="672161"/>
                    </a:cubicBezTo>
                    <a:cubicBezTo>
                      <a:pt x="204235" y="675336"/>
                      <a:pt x="233604" y="616069"/>
                      <a:pt x="246304" y="589611"/>
                    </a:cubicBezTo>
                    <a:cubicBezTo>
                      <a:pt x="259004" y="563153"/>
                      <a:pt x="277260" y="530080"/>
                      <a:pt x="284404" y="513411"/>
                    </a:cubicBezTo>
                    <a:cubicBezTo>
                      <a:pt x="291548" y="496742"/>
                      <a:pt x="278584" y="502033"/>
                      <a:pt x="289167" y="489598"/>
                    </a:cubicBezTo>
                    <a:cubicBezTo>
                      <a:pt x="299750" y="477163"/>
                      <a:pt x="336792" y="447265"/>
                      <a:pt x="347904" y="438798"/>
                    </a:cubicBezTo>
                    <a:cubicBezTo>
                      <a:pt x="359016" y="430331"/>
                      <a:pt x="350815" y="469225"/>
                      <a:pt x="355842" y="438798"/>
                    </a:cubicBezTo>
                    <a:cubicBezTo>
                      <a:pt x="360869" y="408371"/>
                      <a:pt x="379125" y="283488"/>
                      <a:pt x="378067" y="256236"/>
                    </a:cubicBezTo>
                    <a:cubicBezTo>
                      <a:pt x="377009" y="228984"/>
                      <a:pt x="355313" y="279519"/>
                      <a:pt x="349492" y="275286"/>
                    </a:cubicBezTo>
                    <a:cubicBezTo>
                      <a:pt x="343671" y="271053"/>
                      <a:pt x="340761" y="239302"/>
                      <a:pt x="343142" y="230836"/>
                    </a:cubicBezTo>
                    <a:cubicBezTo>
                      <a:pt x="345523" y="222370"/>
                      <a:pt x="360075" y="226338"/>
                      <a:pt x="363779" y="224486"/>
                    </a:cubicBezTo>
                    <a:cubicBezTo>
                      <a:pt x="367483" y="222634"/>
                      <a:pt x="365367" y="219723"/>
                      <a:pt x="365367" y="219723"/>
                    </a:cubicBezTo>
                    <a:cubicBezTo>
                      <a:pt x="369071" y="209933"/>
                      <a:pt x="384946" y="131352"/>
                      <a:pt x="386004" y="165748"/>
                    </a:cubicBezTo>
                    <a:cubicBezTo>
                      <a:pt x="387062" y="200144"/>
                      <a:pt x="364044" y="437211"/>
                      <a:pt x="371717" y="426098"/>
                    </a:cubicBezTo>
                    <a:cubicBezTo>
                      <a:pt x="379390" y="414986"/>
                      <a:pt x="424105" y="155429"/>
                      <a:pt x="432042" y="99073"/>
                    </a:cubicBezTo>
                    <a:cubicBezTo>
                      <a:pt x="439979" y="42717"/>
                      <a:pt x="427015" y="83199"/>
                      <a:pt x="419342" y="87961"/>
                    </a:cubicBezTo>
                    <a:cubicBezTo>
                      <a:pt x="411669" y="92723"/>
                      <a:pt x="377537" y="137438"/>
                      <a:pt x="386004" y="127648"/>
                    </a:cubicBezTo>
                    <a:cubicBezTo>
                      <a:pt x="394471" y="117858"/>
                      <a:pt x="464056" y="-37716"/>
                      <a:pt x="476492" y="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47EFCF86-7132-49AD-8A34-E5312022ECF8}"/>
                  </a:ext>
                </a:extLst>
              </p:cNvPr>
              <p:cNvSpPr/>
              <p:nvPr/>
            </p:nvSpPr>
            <p:spPr>
              <a:xfrm>
                <a:off x="3771349" y="4698097"/>
                <a:ext cx="177732" cy="201089"/>
              </a:xfrm>
              <a:custGeom>
                <a:avLst/>
                <a:gdLst>
                  <a:gd name="connsiteX0" fmla="*/ 551 w 177732"/>
                  <a:gd name="connsiteY0" fmla="*/ 2491 h 201089"/>
                  <a:gd name="connsiteX1" fmla="*/ 65639 w 177732"/>
                  <a:gd name="connsiteY1" fmla="*/ 8841 h 201089"/>
                  <a:gd name="connsiteX2" fmla="*/ 176764 w 177732"/>
                  <a:gd name="connsiteY2" fmla="*/ 35828 h 201089"/>
                  <a:gd name="connsiteX3" fmla="*/ 119614 w 177732"/>
                  <a:gd name="connsiteY3" fmla="*/ 34241 h 201089"/>
                  <a:gd name="connsiteX4" fmla="*/ 118026 w 177732"/>
                  <a:gd name="connsiteY4" fmla="*/ 105678 h 201089"/>
                  <a:gd name="connsiteX5" fmla="*/ 133901 w 177732"/>
                  <a:gd name="connsiteY5" fmla="*/ 200928 h 201089"/>
                  <a:gd name="connsiteX6" fmla="*/ 121201 w 177732"/>
                  <a:gd name="connsiteY6" fmla="*/ 126316 h 201089"/>
                  <a:gd name="connsiteX7" fmla="*/ 100564 w 177732"/>
                  <a:gd name="connsiteY7" fmla="*/ 46941 h 201089"/>
                  <a:gd name="connsiteX8" fmla="*/ 551 w 177732"/>
                  <a:gd name="connsiteY8" fmla="*/ 2491 h 2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732" h="201089">
                    <a:moveTo>
                      <a:pt x="551" y="2491"/>
                    </a:moveTo>
                    <a:cubicBezTo>
                      <a:pt x="-5270" y="-3859"/>
                      <a:pt x="36270" y="3285"/>
                      <a:pt x="65639" y="8841"/>
                    </a:cubicBezTo>
                    <a:cubicBezTo>
                      <a:pt x="95008" y="14397"/>
                      <a:pt x="167768" y="31595"/>
                      <a:pt x="176764" y="35828"/>
                    </a:cubicBezTo>
                    <a:cubicBezTo>
                      <a:pt x="185760" y="40061"/>
                      <a:pt x="129404" y="22599"/>
                      <a:pt x="119614" y="34241"/>
                    </a:cubicBezTo>
                    <a:cubicBezTo>
                      <a:pt x="109824" y="45883"/>
                      <a:pt x="115645" y="77897"/>
                      <a:pt x="118026" y="105678"/>
                    </a:cubicBezTo>
                    <a:cubicBezTo>
                      <a:pt x="120407" y="133459"/>
                      <a:pt x="133372" y="197488"/>
                      <a:pt x="133901" y="200928"/>
                    </a:cubicBezTo>
                    <a:cubicBezTo>
                      <a:pt x="134430" y="204368"/>
                      <a:pt x="126757" y="151981"/>
                      <a:pt x="121201" y="126316"/>
                    </a:cubicBezTo>
                    <a:cubicBezTo>
                      <a:pt x="115645" y="100652"/>
                      <a:pt x="119614" y="65462"/>
                      <a:pt x="100564" y="46941"/>
                    </a:cubicBezTo>
                    <a:cubicBezTo>
                      <a:pt x="81514" y="28420"/>
                      <a:pt x="6372" y="8841"/>
                      <a:pt x="551" y="24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514E11FA-F630-49E9-AF5D-DA2F7BFE1C01}"/>
                  </a:ext>
                </a:extLst>
              </p:cNvPr>
              <p:cNvSpPr/>
              <p:nvPr/>
            </p:nvSpPr>
            <p:spPr>
              <a:xfrm>
                <a:off x="2735792" y="4856868"/>
                <a:ext cx="759165" cy="217348"/>
              </a:xfrm>
              <a:custGeom>
                <a:avLst/>
                <a:gdLst>
                  <a:gd name="connsiteX0" fmla="*/ 675746 w 759165"/>
                  <a:gd name="connsiteY0" fmla="*/ 11995 h 217348"/>
                  <a:gd name="connsiteX1" fmla="*/ 510646 w 759165"/>
                  <a:gd name="connsiteY1" fmla="*/ 48507 h 217348"/>
                  <a:gd name="connsiteX2" fmla="*/ 162983 w 759165"/>
                  <a:gd name="connsiteY2" fmla="*/ 175507 h 217348"/>
                  <a:gd name="connsiteX3" fmla="*/ 4233 w 759165"/>
                  <a:gd name="connsiteY3" fmla="*/ 216782 h 217348"/>
                  <a:gd name="connsiteX4" fmla="*/ 320146 w 759165"/>
                  <a:gd name="connsiteY4" fmla="*/ 151695 h 217348"/>
                  <a:gd name="connsiteX5" fmla="*/ 180446 w 759165"/>
                  <a:gd name="connsiteY5" fmla="*/ 205670 h 217348"/>
                  <a:gd name="connsiteX6" fmla="*/ 351896 w 759165"/>
                  <a:gd name="connsiteY6" fmla="*/ 108832 h 217348"/>
                  <a:gd name="connsiteX7" fmla="*/ 283633 w 759165"/>
                  <a:gd name="connsiteY7" fmla="*/ 123120 h 217348"/>
                  <a:gd name="connsiteX8" fmla="*/ 734483 w 759165"/>
                  <a:gd name="connsiteY8" fmla="*/ 7232 h 217348"/>
                  <a:gd name="connsiteX9" fmla="*/ 675746 w 759165"/>
                  <a:gd name="connsiteY9" fmla="*/ 11995 h 2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165" h="217348">
                    <a:moveTo>
                      <a:pt x="675746" y="11995"/>
                    </a:moveTo>
                    <a:cubicBezTo>
                      <a:pt x="638440" y="18874"/>
                      <a:pt x="596106" y="21255"/>
                      <a:pt x="510646" y="48507"/>
                    </a:cubicBezTo>
                    <a:cubicBezTo>
                      <a:pt x="425186" y="75759"/>
                      <a:pt x="247385" y="147461"/>
                      <a:pt x="162983" y="175507"/>
                    </a:cubicBezTo>
                    <a:cubicBezTo>
                      <a:pt x="78581" y="203553"/>
                      <a:pt x="-21961" y="220751"/>
                      <a:pt x="4233" y="216782"/>
                    </a:cubicBezTo>
                    <a:cubicBezTo>
                      <a:pt x="30427" y="212813"/>
                      <a:pt x="290777" y="153547"/>
                      <a:pt x="320146" y="151695"/>
                    </a:cubicBezTo>
                    <a:cubicBezTo>
                      <a:pt x="349515" y="149843"/>
                      <a:pt x="175154" y="212814"/>
                      <a:pt x="180446" y="205670"/>
                    </a:cubicBezTo>
                    <a:cubicBezTo>
                      <a:pt x="185738" y="198526"/>
                      <a:pt x="334698" y="122590"/>
                      <a:pt x="351896" y="108832"/>
                    </a:cubicBezTo>
                    <a:cubicBezTo>
                      <a:pt x="369094" y="95074"/>
                      <a:pt x="283633" y="123120"/>
                      <a:pt x="283633" y="123120"/>
                    </a:cubicBezTo>
                    <a:lnTo>
                      <a:pt x="734483" y="7232"/>
                    </a:lnTo>
                    <a:cubicBezTo>
                      <a:pt x="802216" y="-8378"/>
                      <a:pt x="713052" y="5116"/>
                      <a:pt x="675746" y="119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DC28E8AF-0598-4F40-9B45-B84D82F1435D}"/>
                  </a:ext>
                </a:extLst>
              </p:cNvPr>
              <p:cNvSpPr/>
              <p:nvPr/>
            </p:nvSpPr>
            <p:spPr>
              <a:xfrm>
                <a:off x="3126732" y="4921215"/>
                <a:ext cx="350223" cy="105213"/>
              </a:xfrm>
              <a:custGeom>
                <a:avLst/>
                <a:gdLst>
                  <a:gd name="connsiteX0" fmla="*/ 10168 w 350223"/>
                  <a:gd name="connsiteY0" fmla="*/ 38135 h 105213"/>
                  <a:gd name="connsiteX1" fmla="*/ 240356 w 350223"/>
                  <a:gd name="connsiteY1" fmla="*/ 74648 h 105213"/>
                  <a:gd name="connsiteX2" fmla="*/ 349893 w 350223"/>
                  <a:gd name="connsiteY2" fmla="*/ 104810 h 105213"/>
                  <a:gd name="connsiteX3" fmla="*/ 268931 w 350223"/>
                  <a:gd name="connsiteY3" fmla="*/ 52423 h 105213"/>
                  <a:gd name="connsiteX4" fmla="*/ 121293 w 350223"/>
                  <a:gd name="connsiteY4" fmla="*/ 35 h 105213"/>
                  <a:gd name="connsiteX5" fmla="*/ 268931 w 350223"/>
                  <a:gd name="connsiteY5" fmla="*/ 60360 h 105213"/>
                  <a:gd name="connsiteX6" fmla="*/ 60968 w 350223"/>
                  <a:gd name="connsiteY6" fmla="*/ 44485 h 105213"/>
                  <a:gd name="connsiteX7" fmla="*/ 10168 w 350223"/>
                  <a:gd name="connsiteY7" fmla="*/ 38135 h 10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223" h="105213">
                    <a:moveTo>
                      <a:pt x="10168" y="38135"/>
                    </a:moveTo>
                    <a:cubicBezTo>
                      <a:pt x="40066" y="43162"/>
                      <a:pt x="183735" y="63536"/>
                      <a:pt x="240356" y="74648"/>
                    </a:cubicBezTo>
                    <a:cubicBezTo>
                      <a:pt x="296977" y="85760"/>
                      <a:pt x="345131" y="108514"/>
                      <a:pt x="349893" y="104810"/>
                    </a:cubicBezTo>
                    <a:cubicBezTo>
                      <a:pt x="354655" y="101106"/>
                      <a:pt x="307031" y="69885"/>
                      <a:pt x="268931" y="52423"/>
                    </a:cubicBezTo>
                    <a:cubicBezTo>
                      <a:pt x="230831" y="34961"/>
                      <a:pt x="121293" y="-1288"/>
                      <a:pt x="121293" y="35"/>
                    </a:cubicBezTo>
                    <a:cubicBezTo>
                      <a:pt x="121293" y="1358"/>
                      <a:pt x="278985" y="52952"/>
                      <a:pt x="268931" y="60360"/>
                    </a:cubicBezTo>
                    <a:cubicBezTo>
                      <a:pt x="258877" y="67768"/>
                      <a:pt x="99862" y="48718"/>
                      <a:pt x="60968" y="44485"/>
                    </a:cubicBezTo>
                    <a:cubicBezTo>
                      <a:pt x="22074" y="40252"/>
                      <a:pt x="-19730" y="33108"/>
                      <a:pt x="10168" y="381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E0459E9A-1F29-490D-AAAD-7B84757DBB6C}"/>
                  </a:ext>
                </a:extLst>
              </p:cNvPr>
              <p:cNvSpPr/>
              <p:nvPr/>
            </p:nvSpPr>
            <p:spPr>
              <a:xfrm>
                <a:off x="2219844" y="4998912"/>
                <a:ext cx="893325" cy="230647"/>
              </a:xfrm>
              <a:custGeom>
                <a:avLst/>
                <a:gdLst>
                  <a:gd name="connsiteX0" fmla="*/ 16944 w 893325"/>
                  <a:gd name="connsiteY0" fmla="*/ 225551 h 230647"/>
                  <a:gd name="connsiteX1" fmla="*/ 80444 w 893325"/>
                  <a:gd name="connsiteY1" fmla="*/ 219201 h 230647"/>
                  <a:gd name="connsiteX2" fmla="*/ 467794 w 893325"/>
                  <a:gd name="connsiteY2" fmla="*/ 130301 h 230647"/>
                  <a:gd name="connsiteX3" fmla="*/ 439219 w 893325"/>
                  <a:gd name="connsiteY3" fmla="*/ 108076 h 230647"/>
                  <a:gd name="connsiteX4" fmla="*/ 893244 w 893325"/>
                  <a:gd name="connsiteY4" fmla="*/ 126 h 230647"/>
                  <a:gd name="connsiteX5" fmla="*/ 478906 w 893325"/>
                  <a:gd name="connsiteY5" fmla="*/ 131888 h 230647"/>
                  <a:gd name="connsiteX6" fmla="*/ 751956 w 893325"/>
                  <a:gd name="connsiteY6" fmla="*/ 47751 h 230647"/>
                  <a:gd name="connsiteX7" fmla="*/ 304281 w 893325"/>
                  <a:gd name="connsiteY7" fmla="*/ 182688 h 230647"/>
                  <a:gd name="connsiteX8" fmla="*/ 16944 w 893325"/>
                  <a:gd name="connsiteY8" fmla="*/ 225551 h 23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3325" h="230647">
                    <a:moveTo>
                      <a:pt x="16944" y="225551"/>
                    </a:moveTo>
                    <a:cubicBezTo>
                      <a:pt x="-20362" y="231636"/>
                      <a:pt x="5302" y="235076"/>
                      <a:pt x="80444" y="219201"/>
                    </a:cubicBezTo>
                    <a:cubicBezTo>
                      <a:pt x="155586" y="203326"/>
                      <a:pt x="407998" y="148822"/>
                      <a:pt x="467794" y="130301"/>
                    </a:cubicBezTo>
                    <a:cubicBezTo>
                      <a:pt x="527590" y="111780"/>
                      <a:pt x="368311" y="129772"/>
                      <a:pt x="439219" y="108076"/>
                    </a:cubicBezTo>
                    <a:cubicBezTo>
                      <a:pt x="510127" y="86380"/>
                      <a:pt x="886630" y="-3843"/>
                      <a:pt x="893244" y="126"/>
                    </a:cubicBezTo>
                    <a:cubicBezTo>
                      <a:pt x="899859" y="4095"/>
                      <a:pt x="502454" y="123951"/>
                      <a:pt x="478906" y="131888"/>
                    </a:cubicBezTo>
                    <a:cubicBezTo>
                      <a:pt x="455358" y="139825"/>
                      <a:pt x="751956" y="47751"/>
                      <a:pt x="751956" y="47751"/>
                    </a:cubicBezTo>
                    <a:cubicBezTo>
                      <a:pt x="722852" y="56218"/>
                      <a:pt x="428370" y="147234"/>
                      <a:pt x="304281" y="182688"/>
                    </a:cubicBezTo>
                    <a:cubicBezTo>
                      <a:pt x="180192" y="218142"/>
                      <a:pt x="54250" y="219466"/>
                      <a:pt x="16944" y="2255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95F67848-00C4-4383-BDC0-CF7A8F0A63CE}"/>
                  </a:ext>
                </a:extLst>
              </p:cNvPr>
              <p:cNvSpPr/>
              <p:nvPr/>
            </p:nvSpPr>
            <p:spPr>
              <a:xfrm>
                <a:off x="1822314" y="5147621"/>
                <a:ext cx="788701" cy="183526"/>
              </a:xfrm>
              <a:custGeom>
                <a:avLst/>
                <a:gdLst>
                  <a:gd name="connsiteX0" fmla="*/ 136 w 788701"/>
                  <a:gd name="connsiteY0" fmla="*/ 124467 h 183526"/>
                  <a:gd name="connsiteX1" fmla="*/ 139836 w 788701"/>
                  <a:gd name="connsiteY1" fmla="*/ 167329 h 183526"/>
                  <a:gd name="connsiteX2" fmla="*/ 155711 w 788701"/>
                  <a:gd name="connsiteY2" fmla="*/ 148279 h 183526"/>
                  <a:gd name="connsiteX3" fmla="*/ 460511 w 788701"/>
                  <a:gd name="connsiteY3" fmla="*/ 91129 h 183526"/>
                  <a:gd name="connsiteX4" fmla="*/ 785949 w 788701"/>
                  <a:gd name="connsiteY4" fmla="*/ 642 h 183526"/>
                  <a:gd name="connsiteX5" fmla="*/ 625611 w 788701"/>
                  <a:gd name="connsiteY5" fmla="*/ 48267 h 183526"/>
                  <a:gd name="connsiteX6" fmla="*/ 227149 w 788701"/>
                  <a:gd name="connsiteY6" fmla="*/ 173679 h 183526"/>
                  <a:gd name="connsiteX7" fmla="*/ 116024 w 788701"/>
                  <a:gd name="connsiteY7" fmla="*/ 172092 h 183526"/>
                  <a:gd name="connsiteX8" fmla="*/ 136 w 788701"/>
                  <a:gd name="connsiteY8" fmla="*/ 124467 h 18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8701" h="183526">
                    <a:moveTo>
                      <a:pt x="136" y="124467"/>
                    </a:moveTo>
                    <a:cubicBezTo>
                      <a:pt x="4105" y="123673"/>
                      <a:pt x="113907" y="163360"/>
                      <a:pt x="139836" y="167329"/>
                    </a:cubicBezTo>
                    <a:cubicBezTo>
                      <a:pt x="165765" y="171298"/>
                      <a:pt x="102265" y="160979"/>
                      <a:pt x="155711" y="148279"/>
                    </a:cubicBezTo>
                    <a:cubicBezTo>
                      <a:pt x="209157" y="135579"/>
                      <a:pt x="355471" y="115735"/>
                      <a:pt x="460511" y="91129"/>
                    </a:cubicBezTo>
                    <a:cubicBezTo>
                      <a:pt x="565551" y="66523"/>
                      <a:pt x="758432" y="7786"/>
                      <a:pt x="785949" y="642"/>
                    </a:cubicBezTo>
                    <a:cubicBezTo>
                      <a:pt x="813466" y="-6502"/>
                      <a:pt x="625611" y="48267"/>
                      <a:pt x="625611" y="48267"/>
                    </a:cubicBezTo>
                    <a:cubicBezTo>
                      <a:pt x="532478" y="77106"/>
                      <a:pt x="312080" y="153042"/>
                      <a:pt x="227149" y="173679"/>
                    </a:cubicBezTo>
                    <a:cubicBezTo>
                      <a:pt x="142218" y="194317"/>
                      <a:pt x="152272" y="176854"/>
                      <a:pt x="116024" y="172092"/>
                    </a:cubicBezTo>
                    <a:cubicBezTo>
                      <a:pt x="79776" y="167330"/>
                      <a:pt x="-3833" y="125261"/>
                      <a:pt x="136" y="1244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0C2B3921-6B93-4228-BAD2-E9D67E843779}"/>
                  </a:ext>
                </a:extLst>
              </p:cNvPr>
              <p:cNvSpPr/>
              <p:nvPr/>
            </p:nvSpPr>
            <p:spPr>
              <a:xfrm>
                <a:off x="1803348" y="5278389"/>
                <a:ext cx="497889" cy="213646"/>
              </a:xfrm>
              <a:custGeom>
                <a:avLst/>
                <a:gdLst>
                  <a:gd name="connsiteX0" fmla="*/ 52 w 497889"/>
                  <a:gd name="connsiteY0" fmla="*/ 49 h 213646"/>
                  <a:gd name="connsiteX1" fmla="*/ 141340 w 497889"/>
                  <a:gd name="connsiteY1" fmla="*/ 168324 h 213646"/>
                  <a:gd name="connsiteX2" fmla="*/ 149277 w 497889"/>
                  <a:gd name="connsiteY2" fmla="*/ 149274 h 213646"/>
                  <a:gd name="connsiteX3" fmla="*/ 215952 w 497889"/>
                  <a:gd name="connsiteY3" fmla="*/ 212774 h 213646"/>
                  <a:gd name="connsiteX4" fmla="*/ 331840 w 497889"/>
                  <a:gd name="connsiteY4" fmla="*/ 184199 h 213646"/>
                  <a:gd name="connsiteX5" fmla="*/ 495352 w 497889"/>
                  <a:gd name="connsiteY5" fmla="*/ 155624 h 213646"/>
                  <a:gd name="connsiteX6" fmla="*/ 193727 w 497889"/>
                  <a:gd name="connsiteY6" fmla="*/ 187374 h 213646"/>
                  <a:gd name="connsiteX7" fmla="*/ 158802 w 497889"/>
                  <a:gd name="connsiteY7" fmla="*/ 150861 h 213646"/>
                  <a:gd name="connsiteX8" fmla="*/ 52 w 497889"/>
                  <a:gd name="connsiteY8" fmla="*/ 49 h 2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889" h="213646">
                    <a:moveTo>
                      <a:pt x="52" y="49"/>
                    </a:moveTo>
                    <a:cubicBezTo>
                      <a:pt x="-2858" y="2960"/>
                      <a:pt x="116469" y="143453"/>
                      <a:pt x="141340" y="168324"/>
                    </a:cubicBezTo>
                    <a:cubicBezTo>
                      <a:pt x="166211" y="193195"/>
                      <a:pt x="136842" y="141866"/>
                      <a:pt x="149277" y="149274"/>
                    </a:cubicBezTo>
                    <a:cubicBezTo>
                      <a:pt x="161712" y="156682"/>
                      <a:pt x="185525" y="206953"/>
                      <a:pt x="215952" y="212774"/>
                    </a:cubicBezTo>
                    <a:cubicBezTo>
                      <a:pt x="246379" y="218595"/>
                      <a:pt x="285273" y="193724"/>
                      <a:pt x="331840" y="184199"/>
                    </a:cubicBezTo>
                    <a:cubicBezTo>
                      <a:pt x="378407" y="174674"/>
                      <a:pt x="518371" y="155095"/>
                      <a:pt x="495352" y="155624"/>
                    </a:cubicBezTo>
                    <a:cubicBezTo>
                      <a:pt x="472333" y="156153"/>
                      <a:pt x="249819" y="188168"/>
                      <a:pt x="193727" y="187374"/>
                    </a:cubicBezTo>
                    <a:cubicBezTo>
                      <a:pt x="137635" y="186580"/>
                      <a:pt x="188171" y="178113"/>
                      <a:pt x="158802" y="150861"/>
                    </a:cubicBezTo>
                    <a:cubicBezTo>
                      <a:pt x="129433" y="123609"/>
                      <a:pt x="2962" y="-2862"/>
                      <a:pt x="52" y="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5D18D041-1071-442E-A626-2A5386649BEB}"/>
                  </a:ext>
                </a:extLst>
              </p:cNvPr>
              <p:cNvSpPr/>
              <p:nvPr/>
            </p:nvSpPr>
            <p:spPr>
              <a:xfrm>
                <a:off x="1627188" y="5272088"/>
                <a:ext cx="282818" cy="155595"/>
              </a:xfrm>
              <a:custGeom>
                <a:avLst/>
                <a:gdLst>
                  <a:gd name="connsiteX0" fmla="*/ 0 w 282818"/>
                  <a:gd name="connsiteY0" fmla="*/ 0 h 155595"/>
                  <a:gd name="connsiteX1" fmla="*/ 55562 w 282818"/>
                  <a:gd name="connsiteY1" fmla="*/ 4762 h 155595"/>
                  <a:gd name="connsiteX2" fmla="*/ 265112 w 282818"/>
                  <a:gd name="connsiteY2" fmla="*/ 28575 h 155595"/>
                  <a:gd name="connsiteX3" fmla="*/ 150812 w 282818"/>
                  <a:gd name="connsiteY3" fmla="*/ 12700 h 155595"/>
                  <a:gd name="connsiteX4" fmla="*/ 212725 w 282818"/>
                  <a:gd name="connsiteY4" fmla="*/ 44450 h 155595"/>
                  <a:gd name="connsiteX5" fmla="*/ 282575 w 282818"/>
                  <a:gd name="connsiteY5" fmla="*/ 155575 h 155595"/>
                  <a:gd name="connsiteX6" fmla="*/ 187325 w 282818"/>
                  <a:gd name="connsiteY6" fmla="*/ 34925 h 155595"/>
                  <a:gd name="connsiteX7" fmla="*/ 0 w 282818"/>
                  <a:gd name="connsiteY7" fmla="*/ 0 h 15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18" h="155595">
                    <a:moveTo>
                      <a:pt x="0" y="0"/>
                    </a:moveTo>
                    <a:cubicBezTo>
                      <a:pt x="5688" y="0"/>
                      <a:pt x="55562" y="4762"/>
                      <a:pt x="55562" y="4762"/>
                    </a:cubicBezTo>
                    <a:lnTo>
                      <a:pt x="265112" y="28575"/>
                    </a:lnTo>
                    <a:cubicBezTo>
                      <a:pt x="280987" y="29898"/>
                      <a:pt x="159543" y="10054"/>
                      <a:pt x="150812" y="12700"/>
                    </a:cubicBezTo>
                    <a:cubicBezTo>
                      <a:pt x="142081" y="15346"/>
                      <a:pt x="190765" y="20638"/>
                      <a:pt x="212725" y="44450"/>
                    </a:cubicBezTo>
                    <a:cubicBezTo>
                      <a:pt x="234686" y="68263"/>
                      <a:pt x="286808" y="157162"/>
                      <a:pt x="282575" y="155575"/>
                    </a:cubicBezTo>
                    <a:cubicBezTo>
                      <a:pt x="278342" y="153988"/>
                      <a:pt x="227806" y="58473"/>
                      <a:pt x="187325" y="34925"/>
                    </a:cubicBezTo>
                    <a:cubicBezTo>
                      <a:pt x="146844" y="11377"/>
                      <a:pt x="93265" y="12832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BC09D560-6286-4E7C-B047-7654A2C0A732}"/>
                  </a:ext>
                </a:extLst>
              </p:cNvPr>
              <p:cNvSpPr/>
              <p:nvPr/>
            </p:nvSpPr>
            <p:spPr>
              <a:xfrm>
                <a:off x="1641124" y="5279373"/>
                <a:ext cx="265527" cy="464992"/>
              </a:xfrm>
              <a:custGeom>
                <a:avLst/>
                <a:gdLst>
                  <a:gd name="connsiteX0" fmla="*/ 351 w 265527"/>
                  <a:gd name="connsiteY0" fmla="*/ 652 h 464992"/>
                  <a:gd name="connsiteX1" fmla="*/ 160689 w 265527"/>
                  <a:gd name="connsiteY1" fmla="*/ 84790 h 464992"/>
                  <a:gd name="connsiteX2" fmla="*/ 133701 w 265527"/>
                  <a:gd name="connsiteY2" fmla="*/ 62565 h 464992"/>
                  <a:gd name="connsiteX3" fmla="*/ 198789 w 265527"/>
                  <a:gd name="connsiteY3" fmla="*/ 167340 h 464992"/>
                  <a:gd name="connsiteX4" fmla="*/ 227364 w 265527"/>
                  <a:gd name="connsiteY4" fmla="*/ 257827 h 464992"/>
                  <a:gd name="connsiteX5" fmla="*/ 233714 w 265527"/>
                  <a:gd name="connsiteY5" fmla="*/ 272115 h 464992"/>
                  <a:gd name="connsiteX6" fmla="*/ 265464 w 265527"/>
                  <a:gd name="connsiteY6" fmla="*/ 335615 h 464992"/>
                  <a:gd name="connsiteX7" fmla="*/ 241651 w 265527"/>
                  <a:gd name="connsiteY7" fmla="*/ 461027 h 464992"/>
                  <a:gd name="connsiteX8" fmla="*/ 232126 w 265527"/>
                  <a:gd name="connsiteY8" fmla="*/ 419752 h 464992"/>
                  <a:gd name="connsiteX9" fmla="*/ 167039 w 265527"/>
                  <a:gd name="connsiteY9" fmla="*/ 281640 h 464992"/>
                  <a:gd name="connsiteX10" fmla="*/ 178151 w 265527"/>
                  <a:gd name="connsiteY10" fmla="*/ 314977 h 464992"/>
                  <a:gd name="connsiteX11" fmla="*/ 144814 w 265527"/>
                  <a:gd name="connsiteY11" fmla="*/ 132415 h 464992"/>
                  <a:gd name="connsiteX12" fmla="*/ 124176 w 265527"/>
                  <a:gd name="connsiteY12" fmla="*/ 105427 h 464992"/>
                  <a:gd name="connsiteX13" fmla="*/ 117826 w 265527"/>
                  <a:gd name="connsiteY13" fmla="*/ 48277 h 464992"/>
                  <a:gd name="connsiteX14" fmla="*/ 351 w 265527"/>
                  <a:gd name="connsiteY14" fmla="*/ 652 h 4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527" h="464992">
                    <a:moveTo>
                      <a:pt x="351" y="652"/>
                    </a:moveTo>
                    <a:cubicBezTo>
                      <a:pt x="7495" y="6738"/>
                      <a:pt x="138464" y="74471"/>
                      <a:pt x="160689" y="84790"/>
                    </a:cubicBezTo>
                    <a:cubicBezTo>
                      <a:pt x="182914" y="95109"/>
                      <a:pt x="127351" y="48807"/>
                      <a:pt x="133701" y="62565"/>
                    </a:cubicBezTo>
                    <a:cubicBezTo>
                      <a:pt x="140051" y="76323"/>
                      <a:pt x="183178" y="134796"/>
                      <a:pt x="198789" y="167340"/>
                    </a:cubicBezTo>
                    <a:cubicBezTo>
                      <a:pt x="214400" y="199884"/>
                      <a:pt x="221543" y="240365"/>
                      <a:pt x="227364" y="257827"/>
                    </a:cubicBezTo>
                    <a:cubicBezTo>
                      <a:pt x="233185" y="275289"/>
                      <a:pt x="227364" y="259150"/>
                      <a:pt x="233714" y="272115"/>
                    </a:cubicBezTo>
                    <a:cubicBezTo>
                      <a:pt x="240064" y="285080"/>
                      <a:pt x="264141" y="304130"/>
                      <a:pt x="265464" y="335615"/>
                    </a:cubicBezTo>
                    <a:cubicBezTo>
                      <a:pt x="266787" y="367100"/>
                      <a:pt x="247207" y="447004"/>
                      <a:pt x="241651" y="461027"/>
                    </a:cubicBezTo>
                    <a:cubicBezTo>
                      <a:pt x="236095" y="475050"/>
                      <a:pt x="244561" y="449650"/>
                      <a:pt x="232126" y="419752"/>
                    </a:cubicBezTo>
                    <a:cubicBezTo>
                      <a:pt x="219691" y="389854"/>
                      <a:pt x="176035" y="299103"/>
                      <a:pt x="167039" y="281640"/>
                    </a:cubicBezTo>
                    <a:cubicBezTo>
                      <a:pt x="158043" y="264178"/>
                      <a:pt x="181855" y="339848"/>
                      <a:pt x="178151" y="314977"/>
                    </a:cubicBezTo>
                    <a:cubicBezTo>
                      <a:pt x="174447" y="290106"/>
                      <a:pt x="153810" y="167340"/>
                      <a:pt x="144814" y="132415"/>
                    </a:cubicBezTo>
                    <a:cubicBezTo>
                      <a:pt x="135818" y="97490"/>
                      <a:pt x="128674" y="119450"/>
                      <a:pt x="124176" y="105427"/>
                    </a:cubicBezTo>
                    <a:cubicBezTo>
                      <a:pt x="119678" y="91404"/>
                      <a:pt x="138464" y="63887"/>
                      <a:pt x="117826" y="48277"/>
                    </a:cubicBezTo>
                    <a:cubicBezTo>
                      <a:pt x="97189" y="32667"/>
                      <a:pt x="-6793" y="-5434"/>
                      <a:pt x="351" y="6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EE8D9C36-2E5C-4470-82AC-9206ECEAD137}"/>
                  </a:ext>
                </a:extLst>
              </p:cNvPr>
              <p:cNvSpPr/>
              <p:nvPr/>
            </p:nvSpPr>
            <p:spPr>
              <a:xfrm>
                <a:off x="1626022" y="5613400"/>
                <a:ext cx="262884" cy="257342"/>
              </a:xfrm>
              <a:custGeom>
                <a:avLst/>
                <a:gdLst>
                  <a:gd name="connsiteX0" fmla="*/ 220241 w 262884"/>
                  <a:gd name="connsiteY0" fmla="*/ 0 h 257342"/>
                  <a:gd name="connsiteX1" fmla="*/ 229766 w 262884"/>
                  <a:gd name="connsiteY1" fmla="*/ 147638 h 257342"/>
                  <a:gd name="connsiteX2" fmla="*/ 188491 w 262884"/>
                  <a:gd name="connsiteY2" fmla="*/ 192088 h 257342"/>
                  <a:gd name="connsiteX3" fmla="*/ 104353 w 262884"/>
                  <a:gd name="connsiteY3" fmla="*/ 201613 h 257342"/>
                  <a:gd name="connsiteX4" fmla="*/ 1166 w 262884"/>
                  <a:gd name="connsiteY4" fmla="*/ 225425 h 257342"/>
                  <a:gd name="connsiteX5" fmla="*/ 53553 w 262884"/>
                  <a:gd name="connsiteY5" fmla="*/ 241300 h 257342"/>
                  <a:gd name="connsiteX6" fmla="*/ 128166 w 262884"/>
                  <a:gd name="connsiteY6" fmla="*/ 257175 h 257342"/>
                  <a:gd name="connsiteX7" fmla="*/ 151978 w 262884"/>
                  <a:gd name="connsiteY7" fmla="*/ 249238 h 257342"/>
                  <a:gd name="connsiteX8" fmla="*/ 171028 w 262884"/>
                  <a:gd name="connsiteY8" fmla="*/ 242888 h 257342"/>
                  <a:gd name="connsiteX9" fmla="*/ 261516 w 262884"/>
                  <a:gd name="connsiteY9" fmla="*/ 147638 h 257342"/>
                  <a:gd name="connsiteX10" fmla="*/ 220241 w 262884"/>
                  <a:gd name="connsiteY10" fmla="*/ 0 h 25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84" h="257342">
                    <a:moveTo>
                      <a:pt x="220241" y="0"/>
                    </a:moveTo>
                    <a:cubicBezTo>
                      <a:pt x="214949" y="0"/>
                      <a:pt x="235058" y="115623"/>
                      <a:pt x="229766" y="147638"/>
                    </a:cubicBezTo>
                    <a:cubicBezTo>
                      <a:pt x="224474" y="179653"/>
                      <a:pt x="209393" y="183092"/>
                      <a:pt x="188491" y="192088"/>
                    </a:cubicBezTo>
                    <a:cubicBezTo>
                      <a:pt x="167589" y="201084"/>
                      <a:pt x="135574" y="196057"/>
                      <a:pt x="104353" y="201613"/>
                    </a:cubicBezTo>
                    <a:cubicBezTo>
                      <a:pt x="73132" y="207169"/>
                      <a:pt x="9633" y="218810"/>
                      <a:pt x="1166" y="225425"/>
                    </a:cubicBezTo>
                    <a:cubicBezTo>
                      <a:pt x="-7301" y="232040"/>
                      <a:pt x="32387" y="236008"/>
                      <a:pt x="53553" y="241300"/>
                    </a:cubicBezTo>
                    <a:cubicBezTo>
                      <a:pt x="74719" y="246592"/>
                      <a:pt x="111762" y="255852"/>
                      <a:pt x="128166" y="257175"/>
                    </a:cubicBezTo>
                    <a:cubicBezTo>
                      <a:pt x="144570" y="258498"/>
                      <a:pt x="144834" y="251619"/>
                      <a:pt x="151978" y="249238"/>
                    </a:cubicBezTo>
                    <a:cubicBezTo>
                      <a:pt x="159122" y="246857"/>
                      <a:pt x="152772" y="259821"/>
                      <a:pt x="171028" y="242888"/>
                    </a:cubicBezTo>
                    <a:cubicBezTo>
                      <a:pt x="189284" y="225955"/>
                      <a:pt x="251726" y="182034"/>
                      <a:pt x="261516" y="147638"/>
                    </a:cubicBezTo>
                    <a:cubicBezTo>
                      <a:pt x="271306" y="113242"/>
                      <a:pt x="225533" y="0"/>
                      <a:pt x="22024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469E3672-ED04-4C56-9945-FB2E904BE821}"/>
                  </a:ext>
                </a:extLst>
              </p:cNvPr>
              <p:cNvSpPr/>
              <p:nvPr/>
            </p:nvSpPr>
            <p:spPr>
              <a:xfrm>
                <a:off x="1626541" y="5762618"/>
                <a:ext cx="1038828" cy="155029"/>
              </a:xfrm>
              <a:custGeom>
                <a:avLst/>
                <a:gdLst>
                  <a:gd name="connsiteX0" fmla="*/ 2234 w 1038828"/>
                  <a:gd name="connsiteY0" fmla="*/ 82557 h 155029"/>
                  <a:gd name="connsiteX1" fmla="*/ 159397 w 1038828"/>
                  <a:gd name="connsiteY1" fmla="*/ 98432 h 155029"/>
                  <a:gd name="connsiteX2" fmla="*/ 219722 w 1038828"/>
                  <a:gd name="connsiteY2" fmla="*/ 58745 h 155029"/>
                  <a:gd name="connsiteX3" fmla="*/ 107009 w 1038828"/>
                  <a:gd name="connsiteY3" fmla="*/ 123832 h 155029"/>
                  <a:gd name="connsiteX4" fmla="*/ 141934 w 1038828"/>
                  <a:gd name="connsiteY4" fmla="*/ 127007 h 155029"/>
                  <a:gd name="connsiteX5" fmla="*/ 411809 w 1038828"/>
                  <a:gd name="connsiteY5" fmla="*/ 84145 h 155029"/>
                  <a:gd name="connsiteX6" fmla="*/ 778522 w 1038828"/>
                  <a:gd name="connsiteY6" fmla="*/ 30170 h 155029"/>
                  <a:gd name="connsiteX7" fmla="*/ 1037284 w 1038828"/>
                  <a:gd name="connsiteY7" fmla="*/ 7 h 155029"/>
                  <a:gd name="connsiteX8" fmla="*/ 892822 w 1038828"/>
                  <a:gd name="connsiteY8" fmla="*/ 26995 h 155029"/>
                  <a:gd name="connsiteX9" fmla="*/ 492772 w 1038828"/>
                  <a:gd name="connsiteY9" fmla="*/ 106370 h 155029"/>
                  <a:gd name="connsiteX10" fmla="*/ 210197 w 1038828"/>
                  <a:gd name="connsiteY10" fmla="*/ 150820 h 155029"/>
                  <a:gd name="connsiteX11" fmla="*/ 92722 w 1038828"/>
                  <a:gd name="connsiteY11" fmla="*/ 149232 h 155029"/>
                  <a:gd name="connsiteX12" fmla="*/ 68909 w 1038828"/>
                  <a:gd name="connsiteY12" fmla="*/ 115895 h 155029"/>
                  <a:gd name="connsiteX13" fmla="*/ 2234 w 1038828"/>
                  <a:gd name="connsiteY13" fmla="*/ 82557 h 15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8828" h="155029">
                    <a:moveTo>
                      <a:pt x="2234" y="82557"/>
                    </a:moveTo>
                    <a:cubicBezTo>
                      <a:pt x="17315" y="79647"/>
                      <a:pt x="123149" y="102401"/>
                      <a:pt x="159397" y="98432"/>
                    </a:cubicBezTo>
                    <a:cubicBezTo>
                      <a:pt x="195645" y="94463"/>
                      <a:pt x="228453" y="54512"/>
                      <a:pt x="219722" y="58745"/>
                    </a:cubicBezTo>
                    <a:cubicBezTo>
                      <a:pt x="210991" y="62978"/>
                      <a:pt x="119974" y="112455"/>
                      <a:pt x="107009" y="123832"/>
                    </a:cubicBezTo>
                    <a:cubicBezTo>
                      <a:pt x="94044" y="135209"/>
                      <a:pt x="91134" y="133622"/>
                      <a:pt x="141934" y="127007"/>
                    </a:cubicBezTo>
                    <a:cubicBezTo>
                      <a:pt x="192734" y="120392"/>
                      <a:pt x="411809" y="84145"/>
                      <a:pt x="411809" y="84145"/>
                    </a:cubicBezTo>
                    <a:lnTo>
                      <a:pt x="778522" y="30170"/>
                    </a:lnTo>
                    <a:cubicBezTo>
                      <a:pt x="882768" y="16147"/>
                      <a:pt x="1018234" y="536"/>
                      <a:pt x="1037284" y="7"/>
                    </a:cubicBezTo>
                    <a:cubicBezTo>
                      <a:pt x="1056334" y="-522"/>
                      <a:pt x="892822" y="26995"/>
                      <a:pt x="892822" y="26995"/>
                    </a:cubicBezTo>
                    <a:lnTo>
                      <a:pt x="492772" y="106370"/>
                    </a:lnTo>
                    <a:cubicBezTo>
                      <a:pt x="379001" y="127008"/>
                      <a:pt x="276872" y="143676"/>
                      <a:pt x="210197" y="150820"/>
                    </a:cubicBezTo>
                    <a:cubicBezTo>
                      <a:pt x="143522" y="157964"/>
                      <a:pt x="116270" y="155053"/>
                      <a:pt x="92722" y="149232"/>
                    </a:cubicBezTo>
                    <a:cubicBezTo>
                      <a:pt x="69174" y="143411"/>
                      <a:pt x="85049" y="126478"/>
                      <a:pt x="68909" y="115895"/>
                    </a:cubicBezTo>
                    <a:cubicBezTo>
                      <a:pt x="52769" y="105312"/>
                      <a:pt x="-12847" y="85467"/>
                      <a:pt x="2234" y="825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1B605C57-415A-4FD6-B351-42F5D1445825}"/>
                  </a:ext>
                </a:extLst>
              </p:cNvPr>
              <p:cNvSpPr/>
              <p:nvPr/>
            </p:nvSpPr>
            <p:spPr>
              <a:xfrm>
                <a:off x="1999839" y="5632715"/>
                <a:ext cx="1340406" cy="209476"/>
              </a:xfrm>
              <a:custGeom>
                <a:avLst/>
                <a:gdLst>
                  <a:gd name="connsiteX0" fmla="*/ 440678 w 1340406"/>
                  <a:gd name="connsiteY0" fmla="*/ 177535 h 209476"/>
                  <a:gd name="connsiteX1" fmla="*/ 502061 w 1340406"/>
                  <a:gd name="connsiteY1" fmla="*/ 177535 h 209476"/>
                  <a:gd name="connsiteX2" fmla="*/ 1156111 w 1340406"/>
                  <a:gd name="connsiteY2" fmla="*/ 92868 h 209476"/>
                  <a:gd name="connsiteX3" fmla="*/ 1338144 w 1340406"/>
                  <a:gd name="connsiteY3" fmla="*/ 1852 h 209476"/>
                  <a:gd name="connsiteX4" fmla="*/ 1247128 w 1340406"/>
                  <a:gd name="connsiteY4" fmla="*/ 35718 h 209476"/>
                  <a:gd name="connsiteX5" fmla="*/ 1088378 w 1340406"/>
                  <a:gd name="connsiteY5" fmla="*/ 84402 h 209476"/>
                  <a:gd name="connsiteX6" fmla="*/ 753944 w 1340406"/>
                  <a:gd name="connsiteY6" fmla="*/ 118268 h 209476"/>
                  <a:gd name="connsiteX7" fmla="*/ 525344 w 1340406"/>
                  <a:gd name="connsiteY7" fmla="*/ 156368 h 209476"/>
                  <a:gd name="connsiteX8" fmla="*/ 411 w 1340406"/>
                  <a:gd name="connsiteY8" fmla="*/ 209285 h 209476"/>
                  <a:gd name="connsiteX9" fmla="*/ 440678 w 1340406"/>
                  <a:gd name="connsiteY9" fmla="*/ 177535 h 2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0406" h="209476">
                    <a:moveTo>
                      <a:pt x="440678" y="177535"/>
                    </a:moveTo>
                    <a:cubicBezTo>
                      <a:pt x="524286" y="172243"/>
                      <a:pt x="382822" y="191646"/>
                      <a:pt x="502061" y="177535"/>
                    </a:cubicBezTo>
                    <a:cubicBezTo>
                      <a:pt x="621300" y="163424"/>
                      <a:pt x="1016764" y="122148"/>
                      <a:pt x="1156111" y="92868"/>
                    </a:cubicBezTo>
                    <a:cubicBezTo>
                      <a:pt x="1295458" y="63587"/>
                      <a:pt x="1322974" y="11377"/>
                      <a:pt x="1338144" y="1852"/>
                    </a:cubicBezTo>
                    <a:cubicBezTo>
                      <a:pt x="1353314" y="-7673"/>
                      <a:pt x="1288756" y="21960"/>
                      <a:pt x="1247128" y="35718"/>
                    </a:cubicBezTo>
                    <a:cubicBezTo>
                      <a:pt x="1205500" y="49476"/>
                      <a:pt x="1170575" y="70644"/>
                      <a:pt x="1088378" y="84402"/>
                    </a:cubicBezTo>
                    <a:cubicBezTo>
                      <a:pt x="1006181" y="98160"/>
                      <a:pt x="847783" y="106274"/>
                      <a:pt x="753944" y="118268"/>
                    </a:cubicBezTo>
                    <a:cubicBezTo>
                      <a:pt x="660105" y="130262"/>
                      <a:pt x="650933" y="141199"/>
                      <a:pt x="525344" y="156368"/>
                    </a:cubicBezTo>
                    <a:cubicBezTo>
                      <a:pt x="399755" y="171537"/>
                      <a:pt x="14875" y="206463"/>
                      <a:pt x="411" y="209285"/>
                    </a:cubicBezTo>
                    <a:cubicBezTo>
                      <a:pt x="-14053" y="212107"/>
                      <a:pt x="357070" y="182827"/>
                      <a:pt x="440678" y="1775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A31D9A48-22BC-484A-8BEB-7DB66598A3D5}"/>
                  </a:ext>
                </a:extLst>
              </p:cNvPr>
              <p:cNvSpPr/>
              <p:nvPr/>
            </p:nvSpPr>
            <p:spPr>
              <a:xfrm>
                <a:off x="3142697" y="5346791"/>
                <a:ext cx="598230" cy="356291"/>
              </a:xfrm>
              <a:custGeom>
                <a:avLst/>
                <a:gdLst>
                  <a:gd name="connsiteX0" fmla="*/ 594278 w 598230"/>
                  <a:gd name="connsiteY0" fmla="*/ 3084 h 356291"/>
                  <a:gd name="connsiteX1" fmla="*/ 451403 w 598230"/>
                  <a:gd name="connsiteY1" fmla="*/ 126909 h 356291"/>
                  <a:gd name="connsiteX2" fmla="*/ 175178 w 598230"/>
                  <a:gd name="connsiteY2" fmla="*/ 257084 h 356291"/>
                  <a:gd name="connsiteX3" fmla="*/ 553 w 598230"/>
                  <a:gd name="connsiteY3" fmla="*/ 352334 h 356291"/>
                  <a:gd name="connsiteX4" fmla="*/ 118028 w 598230"/>
                  <a:gd name="connsiteY4" fmla="*/ 307884 h 356291"/>
                  <a:gd name="connsiteX5" fmla="*/ 64053 w 598230"/>
                  <a:gd name="connsiteY5" fmla="*/ 355509 h 356291"/>
                  <a:gd name="connsiteX6" fmla="*/ 302178 w 598230"/>
                  <a:gd name="connsiteY6" fmla="*/ 260259 h 356291"/>
                  <a:gd name="connsiteX7" fmla="*/ 594278 w 598230"/>
                  <a:gd name="connsiteY7" fmla="*/ 3084 h 35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230" h="356291">
                    <a:moveTo>
                      <a:pt x="594278" y="3084"/>
                    </a:moveTo>
                    <a:cubicBezTo>
                      <a:pt x="619149" y="-19141"/>
                      <a:pt x="521253" y="84576"/>
                      <a:pt x="451403" y="126909"/>
                    </a:cubicBezTo>
                    <a:cubicBezTo>
                      <a:pt x="381553" y="169242"/>
                      <a:pt x="250320" y="219513"/>
                      <a:pt x="175178" y="257084"/>
                    </a:cubicBezTo>
                    <a:cubicBezTo>
                      <a:pt x="100036" y="294655"/>
                      <a:pt x="10078" y="343867"/>
                      <a:pt x="553" y="352334"/>
                    </a:cubicBezTo>
                    <a:cubicBezTo>
                      <a:pt x="-8972" y="360801"/>
                      <a:pt x="107445" y="307355"/>
                      <a:pt x="118028" y="307884"/>
                    </a:cubicBezTo>
                    <a:cubicBezTo>
                      <a:pt x="128611" y="308413"/>
                      <a:pt x="33361" y="363446"/>
                      <a:pt x="64053" y="355509"/>
                    </a:cubicBezTo>
                    <a:cubicBezTo>
                      <a:pt x="94745" y="347572"/>
                      <a:pt x="211691" y="314234"/>
                      <a:pt x="302178" y="260259"/>
                    </a:cubicBezTo>
                    <a:cubicBezTo>
                      <a:pt x="392665" y="206284"/>
                      <a:pt x="569407" y="25309"/>
                      <a:pt x="594278" y="3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54D18518-7DDD-4AE5-9749-E6D9CEB00BD6}"/>
                  </a:ext>
                </a:extLst>
              </p:cNvPr>
              <p:cNvSpPr/>
              <p:nvPr/>
            </p:nvSpPr>
            <p:spPr>
              <a:xfrm>
                <a:off x="1552378" y="5264012"/>
                <a:ext cx="263758" cy="218537"/>
              </a:xfrm>
              <a:custGeom>
                <a:avLst/>
                <a:gdLst>
                  <a:gd name="connsiteX0" fmla="*/ 197 w 263758"/>
                  <a:gd name="connsiteY0" fmla="*/ 138 h 218537"/>
                  <a:gd name="connsiteX1" fmla="*/ 171647 w 263758"/>
                  <a:gd name="connsiteY1" fmla="*/ 60463 h 218537"/>
                  <a:gd name="connsiteX2" fmla="*/ 176410 w 263758"/>
                  <a:gd name="connsiteY2" fmla="*/ 66813 h 218537"/>
                  <a:gd name="connsiteX3" fmla="*/ 227210 w 263758"/>
                  <a:gd name="connsiteY3" fmla="*/ 160476 h 218537"/>
                  <a:gd name="connsiteX4" fmla="*/ 263722 w 263758"/>
                  <a:gd name="connsiteY4" fmla="*/ 217626 h 218537"/>
                  <a:gd name="connsiteX5" fmla="*/ 233560 w 263758"/>
                  <a:gd name="connsiteY5" fmla="*/ 116026 h 218537"/>
                  <a:gd name="connsiteX6" fmla="*/ 209747 w 263758"/>
                  <a:gd name="connsiteY6" fmla="*/ 79513 h 218537"/>
                  <a:gd name="connsiteX7" fmla="*/ 197 w 263758"/>
                  <a:gd name="connsiteY7" fmla="*/ 138 h 21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58" h="218537">
                    <a:moveTo>
                      <a:pt x="197" y="138"/>
                    </a:moveTo>
                    <a:cubicBezTo>
                      <a:pt x="-6153" y="-3037"/>
                      <a:pt x="142278" y="49351"/>
                      <a:pt x="171647" y="60463"/>
                    </a:cubicBezTo>
                    <a:cubicBezTo>
                      <a:pt x="201016" y="71575"/>
                      <a:pt x="167150" y="50144"/>
                      <a:pt x="176410" y="66813"/>
                    </a:cubicBezTo>
                    <a:cubicBezTo>
                      <a:pt x="185671" y="83482"/>
                      <a:pt x="212658" y="135341"/>
                      <a:pt x="227210" y="160476"/>
                    </a:cubicBezTo>
                    <a:cubicBezTo>
                      <a:pt x="241762" y="185612"/>
                      <a:pt x="262664" y="225034"/>
                      <a:pt x="263722" y="217626"/>
                    </a:cubicBezTo>
                    <a:cubicBezTo>
                      <a:pt x="264780" y="210218"/>
                      <a:pt x="242556" y="139045"/>
                      <a:pt x="233560" y="116026"/>
                    </a:cubicBezTo>
                    <a:cubicBezTo>
                      <a:pt x="224564" y="93007"/>
                      <a:pt x="245730" y="95653"/>
                      <a:pt x="209747" y="79513"/>
                    </a:cubicBezTo>
                    <a:cubicBezTo>
                      <a:pt x="173764" y="63373"/>
                      <a:pt x="6547" y="3313"/>
                      <a:pt x="197" y="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2463840C-51BF-426D-B0D9-579BC925669E}"/>
                  </a:ext>
                </a:extLst>
              </p:cNvPr>
              <p:cNvSpPr/>
              <p:nvPr/>
            </p:nvSpPr>
            <p:spPr>
              <a:xfrm>
                <a:off x="1580913" y="5626770"/>
                <a:ext cx="293406" cy="256511"/>
              </a:xfrm>
              <a:custGeom>
                <a:avLst/>
                <a:gdLst>
                  <a:gd name="connsiteX0" fmla="*/ 259000 w 293406"/>
                  <a:gd name="connsiteY0" fmla="*/ 918 h 256511"/>
                  <a:gd name="connsiteX1" fmla="*/ 243125 w 293406"/>
                  <a:gd name="connsiteY1" fmla="*/ 135855 h 256511"/>
                  <a:gd name="connsiteX2" fmla="*/ 216137 w 293406"/>
                  <a:gd name="connsiteY2" fmla="*/ 151730 h 256511"/>
                  <a:gd name="connsiteX3" fmla="*/ 57387 w 293406"/>
                  <a:gd name="connsiteY3" fmla="*/ 199355 h 256511"/>
                  <a:gd name="connsiteX4" fmla="*/ 237 w 293406"/>
                  <a:gd name="connsiteY4" fmla="*/ 170780 h 256511"/>
                  <a:gd name="connsiteX5" fmla="*/ 74850 w 293406"/>
                  <a:gd name="connsiteY5" fmla="*/ 223168 h 256511"/>
                  <a:gd name="connsiteX6" fmla="*/ 122475 w 293406"/>
                  <a:gd name="connsiteY6" fmla="*/ 256505 h 256511"/>
                  <a:gd name="connsiteX7" fmla="*/ 174862 w 293406"/>
                  <a:gd name="connsiteY7" fmla="*/ 226343 h 256511"/>
                  <a:gd name="connsiteX8" fmla="*/ 282812 w 293406"/>
                  <a:gd name="connsiteY8" fmla="*/ 159668 h 256511"/>
                  <a:gd name="connsiteX9" fmla="*/ 287575 w 293406"/>
                  <a:gd name="connsiteY9" fmla="*/ 78705 h 256511"/>
                  <a:gd name="connsiteX10" fmla="*/ 259000 w 293406"/>
                  <a:gd name="connsiteY10" fmla="*/ 918 h 25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406" h="256511">
                    <a:moveTo>
                      <a:pt x="259000" y="918"/>
                    </a:moveTo>
                    <a:cubicBezTo>
                      <a:pt x="251592" y="10443"/>
                      <a:pt x="250269" y="110720"/>
                      <a:pt x="243125" y="135855"/>
                    </a:cubicBezTo>
                    <a:cubicBezTo>
                      <a:pt x="235981" y="160990"/>
                      <a:pt x="247093" y="141147"/>
                      <a:pt x="216137" y="151730"/>
                    </a:cubicBezTo>
                    <a:cubicBezTo>
                      <a:pt x="185181" y="162313"/>
                      <a:pt x="93370" y="196180"/>
                      <a:pt x="57387" y="199355"/>
                    </a:cubicBezTo>
                    <a:cubicBezTo>
                      <a:pt x="21404" y="202530"/>
                      <a:pt x="-2673" y="166811"/>
                      <a:pt x="237" y="170780"/>
                    </a:cubicBezTo>
                    <a:cubicBezTo>
                      <a:pt x="3147" y="174749"/>
                      <a:pt x="54477" y="208881"/>
                      <a:pt x="74850" y="223168"/>
                    </a:cubicBezTo>
                    <a:cubicBezTo>
                      <a:pt x="95223" y="237455"/>
                      <a:pt x="105806" y="255976"/>
                      <a:pt x="122475" y="256505"/>
                    </a:cubicBezTo>
                    <a:cubicBezTo>
                      <a:pt x="139144" y="257034"/>
                      <a:pt x="174862" y="226343"/>
                      <a:pt x="174862" y="226343"/>
                    </a:cubicBezTo>
                    <a:cubicBezTo>
                      <a:pt x="201585" y="210204"/>
                      <a:pt x="264027" y="184274"/>
                      <a:pt x="282812" y="159668"/>
                    </a:cubicBezTo>
                    <a:cubicBezTo>
                      <a:pt x="301597" y="135062"/>
                      <a:pt x="290221" y="98813"/>
                      <a:pt x="287575" y="78705"/>
                    </a:cubicBezTo>
                    <a:cubicBezTo>
                      <a:pt x="284929" y="58597"/>
                      <a:pt x="266408" y="-8607"/>
                      <a:pt x="259000" y="9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93B3FD91-3FDB-4C5B-88F1-3CF1E14B66A4}"/>
                  </a:ext>
                </a:extLst>
              </p:cNvPr>
              <p:cNvSpPr/>
              <p:nvPr/>
            </p:nvSpPr>
            <p:spPr>
              <a:xfrm>
                <a:off x="1607258" y="5329075"/>
                <a:ext cx="128676" cy="273444"/>
              </a:xfrm>
              <a:custGeom>
                <a:avLst/>
                <a:gdLst>
                  <a:gd name="connsiteX0" fmla="*/ 42155 w 128676"/>
                  <a:gd name="connsiteY0" fmla="*/ 1750 h 273444"/>
                  <a:gd name="connsiteX1" fmla="*/ 124705 w 128676"/>
                  <a:gd name="connsiteY1" fmla="*/ 111288 h 273444"/>
                  <a:gd name="connsiteX2" fmla="*/ 112005 w 128676"/>
                  <a:gd name="connsiteY2" fmla="*/ 147800 h 273444"/>
                  <a:gd name="connsiteX3" fmla="*/ 80255 w 128676"/>
                  <a:gd name="connsiteY3" fmla="*/ 220825 h 273444"/>
                  <a:gd name="connsiteX4" fmla="*/ 67555 w 128676"/>
                  <a:gd name="connsiteY4" fmla="*/ 103350 h 273444"/>
                  <a:gd name="connsiteX5" fmla="*/ 67555 w 128676"/>
                  <a:gd name="connsiteY5" fmla="*/ 171613 h 273444"/>
                  <a:gd name="connsiteX6" fmla="*/ 11992 w 128676"/>
                  <a:gd name="connsiteY6" fmla="*/ 273213 h 273444"/>
                  <a:gd name="connsiteX7" fmla="*/ 108830 w 128676"/>
                  <a:gd name="connsiteY7" fmla="*/ 141450 h 273444"/>
                  <a:gd name="connsiteX8" fmla="*/ 116767 w 128676"/>
                  <a:gd name="connsiteY8" fmla="*/ 116050 h 273444"/>
                  <a:gd name="connsiteX9" fmla="*/ 32630 w 128676"/>
                  <a:gd name="connsiteY9" fmla="*/ 79538 h 273444"/>
                  <a:gd name="connsiteX10" fmla="*/ 26280 w 128676"/>
                  <a:gd name="connsiteY10" fmla="*/ 85888 h 273444"/>
                  <a:gd name="connsiteX11" fmla="*/ 880 w 128676"/>
                  <a:gd name="connsiteY11" fmla="*/ 123988 h 273444"/>
                  <a:gd name="connsiteX12" fmla="*/ 16755 w 128676"/>
                  <a:gd name="connsiteY12" fmla="*/ 65250 h 273444"/>
                  <a:gd name="connsiteX13" fmla="*/ 115180 w 128676"/>
                  <a:gd name="connsiteY13" fmla="*/ 97000 h 273444"/>
                  <a:gd name="connsiteX14" fmla="*/ 67555 w 128676"/>
                  <a:gd name="connsiteY14" fmla="*/ 46200 h 273444"/>
                  <a:gd name="connsiteX15" fmla="*/ 42155 w 128676"/>
                  <a:gd name="connsiteY15" fmla="*/ 1750 h 27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8676" h="273444">
                    <a:moveTo>
                      <a:pt x="42155" y="1750"/>
                    </a:moveTo>
                    <a:cubicBezTo>
                      <a:pt x="51680" y="12598"/>
                      <a:pt x="113063" y="86946"/>
                      <a:pt x="124705" y="111288"/>
                    </a:cubicBezTo>
                    <a:cubicBezTo>
                      <a:pt x="136347" y="135630"/>
                      <a:pt x="119413" y="129544"/>
                      <a:pt x="112005" y="147800"/>
                    </a:cubicBezTo>
                    <a:cubicBezTo>
                      <a:pt x="104597" y="166056"/>
                      <a:pt x="87663" y="228233"/>
                      <a:pt x="80255" y="220825"/>
                    </a:cubicBezTo>
                    <a:cubicBezTo>
                      <a:pt x="72847" y="213417"/>
                      <a:pt x="69672" y="111552"/>
                      <a:pt x="67555" y="103350"/>
                    </a:cubicBezTo>
                    <a:cubicBezTo>
                      <a:pt x="65438" y="95148"/>
                      <a:pt x="76815" y="143303"/>
                      <a:pt x="67555" y="171613"/>
                    </a:cubicBezTo>
                    <a:cubicBezTo>
                      <a:pt x="58295" y="199923"/>
                      <a:pt x="5113" y="278240"/>
                      <a:pt x="11992" y="273213"/>
                    </a:cubicBezTo>
                    <a:cubicBezTo>
                      <a:pt x="18871" y="268186"/>
                      <a:pt x="91368" y="167644"/>
                      <a:pt x="108830" y="141450"/>
                    </a:cubicBezTo>
                    <a:cubicBezTo>
                      <a:pt x="126292" y="115256"/>
                      <a:pt x="129467" y="126369"/>
                      <a:pt x="116767" y="116050"/>
                    </a:cubicBezTo>
                    <a:cubicBezTo>
                      <a:pt x="104067" y="105731"/>
                      <a:pt x="47711" y="84565"/>
                      <a:pt x="32630" y="79538"/>
                    </a:cubicBezTo>
                    <a:cubicBezTo>
                      <a:pt x="17549" y="74511"/>
                      <a:pt x="31572" y="78480"/>
                      <a:pt x="26280" y="85888"/>
                    </a:cubicBezTo>
                    <a:cubicBezTo>
                      <a:pt x="20988" y="93296"/>
                      <a:pt x="2467" y="127428"/>
                      <a:pt x="880" y="123988"/>
                    </a:cubicBezTo>
                    <a:cubicBezTo>
                      <a:pt x="-708" y="120548"/>
                      <a:pt x="-2295" y="69748"/>
                      <a:pt x="16755" y="65250"/>
                    </a:cubicBezTo>
                    <a:cubicBezTo>
                      <a:pt x="35805" y="60752"/>
                      <a:pt x="106713" y="100175"/>
                      <a:pt x="115180" y="97000"/>
                    </a:cubicBezTo>
                    <a:cubicBezTo>
                      <a:pt x="123647" y="93825"/>
                      <a:pt x="78667" y="58900"/>
                      <a:pt x="67555" y="46200"/>
                    </a:cubicBezTo>
                    <a:cubicBezTo>
                      <a:pt x="56443" y="33500"/>
                      <a:pt x="32630" y="-9098"/>
                      <a:pt x="42155" y="1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FBE8822A-109B-4D3D-92E6-BADF4AF9A852}"/>
                  </a:ext>
                </a:extLst>
              </p:cNvPr>
              <p:cNvSpPr/>
              <p:nvPr/>
            </p:nvSpPr>
            <p:spPr>
              <a:xfrm>
                <a:off x="1352399" y="5116512"/>
                <a:ext cx="260269" cy="402094"/>
              </a:xfrm>
              <a:custGeom>
                <a:avLst/>
                <a:gdLst>
                  <a:gd name="connsiteX0" fmla="*/ 151 w 260269"/>
                  <a:gd name="connsiteY0" fmla="*/ 9526 h 402094"/>
                  <a:gd name="connsiteX1" fmla="*/ 125564 w 260269"/>
                  <a:gd name="connsiteY1" fmla="*/ 3176 h 402094"/>
                  <a:gd name="connsiteX2" fmla="*/ 197001 w 260269"/>
                  <a:gd name="connsiteY2" fmla="*/ 63501 h 402094"/>
                  <a:gd name="connsiteX3" fmla="*/ 187476 w 260269"/>
                  <a:gd name="connsiteY3" fmla="*/ 69851 h 402094"/>
                  <a:gd name="connsiteX4" fmla="*/ 227164 w 260269"/>
                  <a:gd name="connsiteY4" fmla="*/ 136526 h 402094"/>
                  <a:gd name="connsiteX5" fmla="*/ 257326 w 260269"/>
                  <a:gd name="connsiteY5" fmla="*/ 247651 h 402094"/>
                  <a:gd name="connsiteX6" fmla="*/ 257326 w 260269"/>
                  <a:gd name="connsiteY6" fmla="*/ 265113 h 402094"/>
                  <a:gd name="connsiteX7" fmla="*/ 241451 w 260269"/>
                  <a:gd name="connsiteY7" fmla="*/ 401638 h 402094"/>
                  <a:gd name="connsiteX8" fmla="*/ 243039 w 260269"/>
                  <a:gd name="connsiteY8" fmla="*/ 301626 h 402094"/>
                  <a:gd name="connsiteX9" fmla="*/ 208114 w 260269"/>
                  <a:gd name="connsiteY9" fmla="*/ 100013 h 402094"/>
                  <a:gd name="connsiteX10" fmla="*/ 152551 w 260269"/>
                  <a:gd name="connsiteY10" fmla="*/ 19051 h 402094"/>
                  <a:gd name="connsiteX11" fmla="*/ 151 w 260269"/>
                  <a:gd name="connsiteY11" fmla="*/ 9526 h 40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269" h="402094">
                    <a:moveTo>
                      <a:pt x="151" y="9526"/>
                    </a:moveTo>
                    <a:cubicBezTo>
                      <a:pt x="-4347" y="6880"/>
                      <a:pt x="92756" y="-5820"/>
                      <a:pt x="125564" y="3176"/>
                    </a:cubicBezTo>
                    <a:cubicBezTo>
                      <a:pt x="158372" y="12172"/>
                      <a:pt x="186682" y="52388"/>
                      <a:pt x="197001" y="63501"/>
                    </a:cubicBezTo>
                    <a:cubicBezTo>
                      <a:pt x="207320" y="74614"/>
                      <a:pt x="182449" y="57680"/>
                      <a:pt x="187476" y="69851"/>
                    </a:cubicBezTo>
                    <a:cubicBezTo>
                      <a:pt x="192503" y="82022"/>
                      <a:pt x="215522" y="106893"/>
                      <a:pt x="227164" y="136526"/>
                    </a:cubicBezTo>
                    <a:cubicBezTo>
                      <a:pt x="238806" y="166159"/>
                      <a:pt x="252299" y="226220"/>
                      <a:pt x="257326" y="247651"/>
                    </a:cubicBezTo>
                    <a:cubicBezTo>
                      <a:pt x="262353" y="269082"/>
                      <a:pt x="259972" y="239449"/>
                      <a:pt x="257326" y="265113"/>
                    </a:cubicBezTo>
                    <a:cubicBezTo>
                      <a:pt x="254680" y="290778"/>
                      <a:pt x="243832" y="395553"/>
                      <a:pt x="241451" y="401638"/>
                    </a:cubicBezTo>
                    <a:cubicBezTo>
                      <a:pt x="239070" y="407723"/>
                      <a:pt x="248595" y="351897"/>
                      <a:pt x="243039" y="301626"/>
                    </a:cubicBezTo>
                    <a:cubicBezTo>
                      <a:pt x="237483" y="251355"/>
                      <a:pt x="223195" y="147109"/>
                      <a:pt x="208114" y="100013"/>
                    </a:cubicBezTo>
                    <a:cubicBezTo>
                      <a:pt x="193033" y="52917"/>
                      <a:pt x="182713" y="33868"/>
                      <a:pt x="152551" y="19051"/>
                    </a:cubicBezTo>
                    <a:cubicBezTo>
                      <a:pt x="122389" y="4234"/>
                      <a:pt x="4649" y="12172"/>
                      <a:pt x="151" y="95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ECF0B0E2-7C9F-405E-9ED3-FB82F77A1308}"/>
                  </a:ext>
                </a:extLst>
              </p:cNvPr>
              <p:cNvSpPr/>
              <p:nvPr/>
            </p:nvSpPr>
            <p:spPr>
              <a:xfrm>
                <a:off x="1430120" y="5136954"/>
                <a:ext cx="163732" cy="219431"/>
              </a:xfrm>
              <a:custGeom>
                <a:avLst/>
                <a:gdLst>
                  <a:gd name="connsiteX0" fmla="*/ 218 w 163732"/>
                  <a:gd name="connsiteY0" fmla="*/ 196 h 219431"/>
                  <a:gd name="connsiteX1" fmla="*/ 93880 w 163732"/>
                  <a:gd name="connsiteY1" fmla="*/ 39884 h 219431"/>
                  <a:gd name="connsiteX2" fmla="*/ 114518 w 163732"/>
                  <a:gd name="connsiteY2" fmla="*/ 90684 h 219431"/>
                  <a:gd name="connsiteX3" fmla="*/ 149443 w 163732"/>
                  <a:gd name="connsiteY3" fmla="*/ 189109 h 219431"/>
                  <a:gd name="connsiteX4" fmla="*/ 143093 w 163732"/>
                  <a:gd name="connsiteY4" fmla="*/ 182759 h 219431"/>
                  <a:gd name="connsiteX5" fmla="*/ 163730 w 163732"/>
                  <a:gd name="connsiteY5" fmla="*/ 217684 h 219431"/>
                  <a:gd name="connsiteX6" fmla="*/ 141505 w 163732"/>
                  <a:gd name="connsiteY6" fmla="*/ 119259 h 219431"/>
                  <a:gd name="connsiteX7" fmla="*/ 70068 w 163732"/>
                  <a:gd name="connsiteY7" fmla="*/ 28771 h 219431"/>
                  <a:gd name="connsiteX8" fmla="*/ 218 w 163732"/>
                  <a:gd name="connsiteY8" fmla="*/ 196 h 21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732" h="219431">
                    <a:moveTo>
                      <a:pt x="218" y="196"/>
                    </a:moveTo>
                    <a:cubicBezTo>
                      <a:pt x="4187" y="2048"/>
                      <a:pt x="74830" y="24803"/>
                      <a:pt x="93880" y="39884"/>
                    </a:cubicBezTo>
                    <a:cubicBezTo>
                      <a:pt x="112930" y="54965"/>
                      <a:pt x="105257" y="65813"/>
                      <a:pt x="114518" y="90684"/>
                    </a:cubicBezTo>
                    <a:cubicBezTo>
                      <a:pt x="123779" y="115555"/>
                      <a:pt x="144680" y="173763"/>
                      <a:pt x="149443" y="189109"/>
                    </a:cubicBezTo>
                    <a:cubicBezTo>
                      <a:pt x="154206" y="204455"/>
                      <a:pt x="140712" y="177997"/>
                      <a:pt x="143093" y="182759"/>
                    </a:cubicBezTo>
                    <a:cubicBezTo>
                      <a:pt x="145474" y="187521"/>
                      <a:pt x="163995" y="228267"/>
                      <a:pt x="163730" y="217684"/>
                    </a:cubicBezTo>
                    <a:cubicBezTo>
                      <a:pt x="163465" y="207101"/>
                      <a:pt x="157115" y="150744"/>
                      <a:pt x="141505" y="119259"/>
                    </a:cubicBezTo>
                    <a:cubicBezTo>
                      <a:pt x="125895" y="87774"/>
                      <a:pt x="92822" y="47821"/>
                      <a:pt x="70068" y="28771"/>
                    </a:cubicBezTo>
                    <a:cubicBezTo>
                      <a:pt x="47314" y="9721"/>
                      <a:pt x="-3751" y="-1656"/>
                      <a:pt x="218" y="19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65AD12D6-3EA7-403C-9A94-8AA48E22C442}"/>
                  </a:ext>
                </a:extLst>
              </p:cNvPr>
              <p:cNvSpPr/>
              <p:nvPr/>
            </p:nvSpPr>
            <p:spPr>
              <a:xfrm>
                <a:off x="1365250" y="5094193"/>
                <a:ext cx="235212" cy="453083"/>
              </a:xfrm>
              <a:custGeom>
                <a:avLst/>
                <a:gdLst>
                  <a:gd name="connsiteX0" fmla="*/ 0 w 235212"/>
                  <a:gd name="connsiteY0" fmla="*/ 95 h 453083"/>
                  <a:gd name="connsiteX1" fmla="*/ 109538 w 235212"/>
                  <a:gd name="connsiteY1" fmla="*/ 103282 h 453083"/>
                  <a:gd name="connsiteX2" fmla="*/ 127000 w 235212"/>
                  <a:gd name="connsiteY2" fmla="*/ 131857 h 453083"/>
                  <a:gd name="connsiteX3" fmla="*/ 134938 w 235212"/>
                  <a:gd name="connsiteY3" fmla="*/ 179482 h 453083"/>
                  <a:gd name="connsiteX4" fmla="*/ 138113 w 235212"/>
                  <a:gd name="connsiteY4" fmla="*/ 182657 h 453083"/>
                  <a:gd name="connsiteX5" fmla="*/ 192088 w 235212"/>
                  <a:gd name="connsiteY5" fmla="*/ 331882 h 453083"/>
                  <a:gd name="connsiteX6" fmla="*/ 196850 w 235212"/>
                  <a:gd name="connsiteY6" fmla="*/ 339820 h 453083"/>
                  <a:gd name="connsiteX7" fmla="*/ 234950 w 235212"/>
                  <a:gd name="connsiteY7" fmla="*/ 452532 h 453083"/>
                  <a:gd name="connsiteX8" fmla="*/ 211138 w 235212"/>
                  <a:gd name="connsiteY8" fmla="*/ 376332 h 453083"/>
                  <a:gd name="connsiteX9" fmla="*/ 163513 w 235212"/>
                  <a:gd name="connsiteY9" fmla="*/ 231870 h 453083"/>
                  <a:gd name="connsiteX10" fmla="*/ 107950 w 235212"/>
                  <a:gd name="connsiteY10" fmla="*/ 87407 h 453083"/>
                  <a:gd name="connsiteX11" fmla="*/ 0 w 235212"/>
                  <a:gd name="connsiteY11" fmla="*/ 95 h 45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12" h="453083">
                    <a:moveTo>
                      <a:pt x="0" y="95"/>
                    </a:moveTo>
                    <a:cubicBezTo>
                      <a:pt x="265" y="2741"/>
                      <a:pt x="88371" y="81322"/>
                      <a:pt x="109538" y="103282"/>
                    </a:cubicBezTo>
                    <a:cubicBezTo>
                      <a:pt x="130705" y="125242"/>
                      <a:pt x="122767" y="119157"/>
                      <a:pt x="127000" y="131857"/>
                    </a:cubicBezTo>
                    <a:cubicBezTo>
                      <a:pt x="131233" y="144557"/>
                      <a:pt x="133086" y="171015"/>
                      <a:pt x="134938" y="179482"/>
                    </a:cubicBezTo>
                    <a:cubicBezTo>
                      <a:pt x="136790" y="187949"/>
                      <a:pt x="128588" y="157257"/>
                      <a:pt x="138113" y="182657"/>
                    </a:cubicBezTo>
                    <a:cubicBezTo>
                      <a:pt x="147638" y="208057"/>
                      <a:pt x="182299" y="305688"/>
                      <a:pt x="192088" y="331882"/>
                    </a:cubicBezTo>
                    <a:cubicBezTo>
                      <a:pt x="201877" y="358076"/>
                      <a:pt x="189706" y="319712"/>
                      <a:pt x="196850" y="339820"/>
                    </a:cubicBezTo>
                    <a:cubicBezTo>
                      <a:pt x="203994" y="359928"/>
                      <a:pt x="232569" y="446447"/>
                      <a:pt x="234950" y="452532"/>
                    </a:cubicBezTo>
                    <a:cubicBezTo>
                      <a:pt x="237331" y="458617"/>
                      <a:pt x="223044" y="413109"/>
                      <a:pt x="211138" y="376332"/>
                    </a:cubicBezTo>
                    <a:cubicBezTo>
                      <a:pt x="199232" y="339555"/>
                      <a:pt x="180711" y="280024"/>
                      <a:pt x="163513" y="231870"/>
                    </a:cubicBezTo>
                    <a:cubicBezTo>
                      <a:pt x="146315" y="183716"/>
                      <a:pt x="135996" y="124713"/>
                      <a:pt x="107950" y="87407"/>
                    </a:cubicBezTo>
                    <a:cubicBezTo>
                      <a:pt x="79904" y="50101"/>
                      <a:pt x="-265" y="-2551"/>
                      <a:pt x="0" y="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87659E3A-8B0F-40F8-81BC-62365019A054}"/>
                  </a:ext>
                </a:extLst>
              </p:cNvPr>
              <p:cNvSpPr/>
              <p:nvPr/>
            </p:nvSpPr>
            <p:spPr>
              <a:xfrm>
                <a:off x="1351736" y="5090749"/>
                <a:ext cx="238830" cy="663129"/>
              </a:xfrm>
              <a:custGeom>
                <a:avLst/>
                <a:gdLst>
                  <a:gd name="connsiteX0" fmla="*/ 2402 w 238830"/>
                  <a:gd name="connsiteY0" fmla="*/ 5126 h 663129"/>
                  <a:gd name="connsiteX1" fmla="*/ 113527 w 238830"/>
                  <a:gd name="connsiteY1" fmla="*/ 117839 h 663129"/>
                  <a:gd name="connsiteX2" fmla="*/ 145277 w 238830"/>
                  <a:gd name="connsiteY2" fmla="*/ 179751 h 663129"/>
                  <a:gd name="connsiteX3" fmla="*/ 164327 w 238830"/>
                  <a:gd name="connsiteY3" fmla="*/ 259126 h 663129"/>
                  <a:gd name="connsiteX4" fmla="*/ 165914 w 238830"/>
                  <a:gd name="connsiteY4" fmla="*/ 267064 h 663129"/>
                  <a:gd name="connsiteX5" fmla="*/ 235764 w 238830"/>
                  <a:gd name="connsiteY5" fmla="*/ 448039 h 663129"/>
                  <a:gd name="connsiteX6" fmla="*/ 226239 w 238830"/>
                  <a:gd name="connsiteY6" fmla="*/ 581389 h 663129"/>
                  <a:gd name="connsiteX7" fmla="*/ 224652 w 238830"/>
                  <a:gd name="connsiteY7" fmla="*/ 662351 h 663129"/>
                  <a:gd name="connsiteX8" fmla="*/ 218302 w 238830"/>
                  <a:gd name="connsiteY8" fmla="*/ 611551 h 663129"/>
                  <a:gd name="connsiteX9" fmla="*/ 181789 w 238830"/>
                  <a:gd name="connsiteY9" fmla="*/ 444864 h 663129"/>
                  <a:gd name="connsiteX10" fmla="*/ 172264 w 238830"/>
                  <a:gd name="connsiteY10" fmla="*/ 301989 h 663129"/>
                  <a:gd name="connsiteX11" fmla="*/ 170677 w 238830"/>
                  <a:gd name="connsiteY11" fmla="*/ 298814 h 663129"/>
                  <a:gd name="connsiteX12" fmla="*/ 142102 w 238830"/>
                  <a:gd name="connsiteY12" fmla="*/ 203564 h 663129"/>
                  <a:gd name="connsiteX13" fmla="*/ 45264 w 238830"/>
                  <a:gd name="connsiteY13" fmla="*/ 36876 h 663129"/>
                  <a:gd name="connsiteX14" fmla="*/ 2402 w 238830"/>
                  <a:gd name="connsiteY14" fmla="*/ 5126 h 66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30" h="663129">
                    <a:moveTo>
                      <a:pt x="2402" y="5126"/>
                    </a:moveTo>
                    <a:cubicBezTo>
                      <a:pt x="13779" y="18620"/>
                      <a:pt x="89715" y="88735"/>
                      <a:pt x="113527" y="117839"/>
                    </a:cubicBezTo>
                    <a:cubicBezTo>
                      <a:pt x="137339" y="146943"/>
                      <a:pt x="136810" y="156203"/>
                      <a:pt x="145277" y="179751"/>
                    </a:cubicBezTo>
                    <a:cubicBezTo>
                      <a:pt x="153744" y="203299"/>
                      <a:pt x="160888" y="244574"/>
                      <a:pt x="164327" y="259126"/>
                    </a:cubicBezTo>
                    <a:cubicBezTo>
                      <a:pt x="167766" y="273678"/>
                      <a:pt x="154008" y="235579"/>
                      <a:pt x="165914" y="267064"/>
                    </a:cubicBezTo>
                    <a:cubicBezTo>
                      <a:pt x="177820" y="298549"/>
                      <a:pt x="225710" y="395652"/>
                      <a:pt x="235764" y="448039"/>
                    </a:cubicBezTo>
                    <a:cubicBezTo>
                      <a:pt x="245818" y="500427"/>
                      <a:pt x="228091" y="545670"/>
                      <a:pt x="226239" y="581389"/>
                    </a:cubicBezTo>
                    <a:cubicBezTo>
                      <a:pt x="224387" y="617108"/>
                      <a:pt x="225975" y="657324"/>
                      <a:pt x="224652" y="662351"/>
                    </a:cubicBezTo>
                    <a:cubicBezTo>
                      <a:pt x="223329" y="667378"/>
                      <a:pt x="225446" y="647799"/>
                      <a:pt x="218302" y="611551"/>
                    </a:cubicBezTo>
                    <a:cubicBezTo>
                      <a:pt x="211158" y="575303"/>
                      <a:pt x="189462" y="496458"/>
                      <a:pt x="181789" y="444864"/>
                    </a:cubicBezTo>
                    <a:cubicBezTo>
                      <a:pt x="174116" y="393270"/>
                      <a:pt x="174116" y="326331"/>
                      <a:pt x="172264" y="301989"/>
                    </a:cubicBezTo>
                    <a:cubicBezTo>
                      <a:pt x="170412" y="277647"/>
                      <a:pt x="175704" y="315218"/>
                      <a:pt x="170677" y="298814"/>
                    </a:cubicBezTo>
                    <a:cubicBezTo>
                      <a:pt x="165650" y="282410"/>
                      <a:pt x="163004" y="247220"/>
                      <a:pt x="142102" y="203564"/>
                    </a:cubicBezTo>
                    <a:cubicBezTo>
                      <a:pt x="121200" y="159908"/>
                      <a:pt x="68018" y="68097"/>
                      <a:pt x="45264" y="36876"/>
                    </a:cubicBezTo>
                    <a:cubicBezTo>
                      <a:pt x="22510" y="5655"/>
                      <a:pt x="-8975" y="-8368"/>
                      <a:pt x="2402" y="51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B60E6E49-9048-49BF-8FDA-01B8B5A83640}"/>
                  </a:ext>
                </a:extLst>
              </p:cNvPr>
              <p:cNvSpPr/>
              <p:nvPr/>
            </p:nvSpPr>
            <p:spPr>
              <a:xfrm>
                <a:off x="1590547" y="5408719"/>
                <a:ext cx="26130" cy="369834"/>
              </a:xfrm>
              <a:custGeom>
                <a:avLst/>
                <a:gdLst>
                  <a:gd name="connsiteX0" fmla="*/ 23941 w 26130"/>
                  <a:gd name="connsiteY0" fmla="*/ 4656 h 369834"/>
                  <a:gd name="connsiteX1" fmla="*/ 6478 w 26130"/>
                  <a:gd name="connsiteY1" fmla="*/ 174519 h 369834"/>
                  <a:gd name="connsiteX2" fmla="*/ 19178 w 26130"/>
                  <a:gd name="connsiteY2" fmla="*/ 277706 h 369834"/>
                  <a:gd name="connsiteX3" fmla="*/ 128 w 26130"/>
                  <a:gd name="connsiteY3" fmla="*/ 369781 h 369834"/>
                  <a:gd name="connsiteX4" fmla="*/ 11241 w 26130"/>
                  <a:gd name="connsiteY4" fmla="*/ 265006 h 369834"/>
                  <a:gd name="connsiteX5" fmla="*/ 19178 w 26130"/>
                  <a:gd name="connsiteY5" fmla="*/ 193569 h 369834"/>
                  <a:gd name="connsiteX6" fmla="*/ 25528 w 26130"/>
                  <a:gd name="connsiteY6" fmla="*/ 58631 h 369834"/>
                  <a:gd name="connsiteX7" fmla="*/ 23941 w 26130"/>
                  <a:gd name="connsiteY7" fmla="*/ 4656 h 36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30" h="369834">
                    <a:moveTo>
                      <a:pt x="23941" y="4656"/>
                    </a:moveTo>
                    <a:cubicBezTo>
                      <a:pt x="20766" y="23971"/>
                      <a:pt x="7272" y="129011"/>
                      <a:pt x="6478" y="174519"/>
                    </a:cubicBezTo>
                    <a:cubicBezTo>
                      <a:pt x="5684" y="220027"/>
                      <a:pt x="20236" y="245162"/>
                      <a:pt x="19178" y="277706"/>
                    </a:cubicBezTo>
                    <a:cubicBezTo>
                      <a:pt x="18120" y="310250"/>
                      <a:pt x="1451" y="371898"/>
                      <a:pt x="128" y="369781"/>
                    </a:cubicBezTo>
                    <a:cubicBezTo>
                      <a:pt x="-1195" y="367664"/>
                      <a:pt x="8066" y="294375"/>
                      <a:pt x="11241" y="265006"/>
                    </a:cubicBezTo>
                    <a:cubicBezTo>
                      <a:pt x="14416" y="235637"/>
                      <a:pt x="16797" y="227965"/>
                      <a:pt x="19178" y="193569"/>
                    </a:cubicBezTo>
                    <a:cubicBezTo>
                      <a:pt x="21559" y="159173"/>
                      <a:pt x="24999" y="86677"/>
                      <a:pt x="25528" y="58631"/>
                    </a:cubicBezTo>
                    <a:cubicBezTo>
                      <a:pt x="26057" y="30585"/>
                      <a:pt x="27116" y="-14659"/>
                      <a:pt x="23941" y="46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60B4D18F-4CD3-4A98-BA3D-311922BF5B51}"/>
                  </a:ext>
                </a:extLst>
              </p:cNvPr>
              <p:cNvSpPr/>
              <p:nvPr/>
            </p:nvSpPr>
            <p:spPr>
              <a:xfrm>
                <a:off x="903068" y="4699678"/>
                <a:ext cx="560672" cy="562615"/>
              </a:xfrm>
              <a:custGeom>
                <a:avLst/>
                <a:gdLst>
                  <a:gd name="connsiteX0" fmla="*/ 220 w 560672"/>
                  <a:gd name="connsiteY0" fmla="*/ 910 h 562615"/>
                  <a:gd name="connsiteX1" fmla="*/ 135157 w 560672"/>
                  <a:gd name="connsiteY1" fmla="*/ 88222 h 562615"/>
                  <a:gd name="connsiteX2" fmla="*/ 116107 w 560672"/>
                  <a:gd name="connsiteY2" fmla="*/ 78697 h 562615"/>
                  <a:gd name="connsiteX3" fmla="*/ 357407 w 560672"/>
                  <a:gd name="connsiteY3" fmla="*/ 326347 h 562615"/>
                  <a:gd name="connsiteX4" fmla="*/ 309782 w 560672"/>
                  <a:gd name="connsiteY4" fmla="*/ 291422 h 562615"/>
                  <a:gd name="connsiteX5" fmla="*/ 428845 w 560672"/>
                  <a:gd name="connsiteY5" fmla="*/ 404135 h 562615"/>
                  <a:gd name="connsiteX6" fmla="*/ 505045 w 560672"/>
                  <a:gd name="connsiteY6" fmla="*/ 489860 h 562615"/>
                  <a:gd name="connsiteX7" fmla="*/ 559020 w 560672"/>
                  <a:gd name="connsiteY7" fmla="*/ 561297 h 562615"/>
                  <a:gd name="connsiteX8" fmla="*/ 441545 w 560672"/>
                  <a:gd name="connsiteY8" fmla="*/ 426360 h 562615"/>
                  <a:gd name="connsiteX9" fmla="*/ 171670 w 560672"/>
                  <a:gd name="connsiteY9" fmla="*/ 151722 h 562615"/>
                  <a:gd name="connsiteX10" fmla="*/ 220 w 560672"/>
                  <a:gd name="connsiteY10" fmla="*/ 910 h 56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672" h="562615">
                    <a:moveTo>
                      <a:pt x="220" y="910"/>
                    </a:moveTo>
                    <a:cubicBezTo>
                      <a:pt x="-5865" y="-9673"/>
                      <a:pt x="115843" y="75258"/>
                      <a:pt x="135157" y="88222"/>
                    </a:cubicBezTo>
                    <a:cubicBezTo>
                      <a:pt x="154472" y="101187"/>
                      <a:pt x="79065" y="39010"/>
                      <a:pt x="116107" y="78697"/>
                    </a:cubicBezTo>
                    <a:cubicBezTo>
                      <a:pt x="153149" y="118385"/>
                      <a:pt x="325128" y="290893"/>
                      <a:pt x="357407" y="326347"/>
                    </a:cubicBezTo>
                    <a:cubicBezTo>
                      <a:pt x="389686" y="361801"/>
                      <a:pt x="297876" y="278457"/>
                      <a:pt x="309782" y="291422"/>
                    </a:cubicBezTo>
                    <a:cubicBezTo>
                      <a:pt x="321688" y="304387"/>
                      <a:pt x="396301" y="371062"/>
                      <a:pt x="428845" y="404135"/>
                    </a:cubicBezTo>
                    <a:cubicBezTo>
                      <a:pt x="461389" y="437208"/>
                      <a:pt x="483349" y="463666"/>
                      <a:pt x="505045" y="489860"/>
                    </a:cubicBezTo>
                    <a:cubicBezTo>
                      <a:pt x="526741" y="516054"/>
                      <a:pt x="569603" y="571880"/>
                      <a:pt x="559020" y="561297"/>
                    </a:cubicBezTo>
                    <a:cubicBezTo>
                      <a:pt x="548437" y="550714"/>
                      <a:pt x="506103" y="494622"/>
                      <a:pt x="441545" y="426360"/>
                    </a:cubicBezTo>
                    <a:cubicBezTo>
                      <a:pt x="376987" y="358098"/>
                      <a:pt x="243637" y="222366"/>
                      <a:pt x="171670" y="151722"/>
                    </a:cubicBezTo>
                    <a:cubicBezTo>
                      <a:pt x="99703" y="81078"/>
                      <a:pt x="6305" y="11493"/>
                      <a:pt x="220" y="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7A7C5BD3-76BA-405D-BB9C-6FDC738ED83B}"/>
                  </a:ext>
                </a:extLst>
              </p:cNvPr>
              <p:cNvSpPr/>
              <p:nvPr/>
            </p:nvSpPr>
            <p:spPr>
              <a:xfrm>
                <a:off x="832665" y="4675153"/>
                <a:ext cx="614291" cy="528727"/>
              </a:xfrm>
              <a:custGeom>
                <a:avLst/>
                <a:gdLst>
                  <a:gd name="connsiteX0" fmla="*/ 3948 w 614291"/>
                  <a:gd name="connsiteY0" fmla="*/ 35 h 528727"/>
                  <a:gd name="connsiteX1" fmla="*/ 167460 w 614291"/>
                  <a:gd name="connsiteY1" fmla="*/ 46072 h 528727"/>
                  <a:gd name="connsiteX2" fmla="*/ 165873 w 614291"/>
                  <a:gd name="connsiteY2" fmla="*/ 52422 h 528727"/>
                  <a:gd name="connsiteX3" fmla="*/ 237310 w 614291"/>
                  <a:gd name="connsiteY3" fmla="*/ 125447 h 528727"/>
                  <a:gd name="connsiteX4" fmla="*/ 326210 w 614291"/>
                  <a:gd name="connsiteY4" fmla="*/ 236572 h 528727"/>
                  <a:gd name="connsiteX5" fmla="*/ 345260 w 614291"/>
                  <a:gd name="connsiteY5" fmla="*/ 239747 h 528727"/>
                  <a:gd name="connsiteX6" fmla="*/ 481785 w 614291"/>
                  <a:gd name="connsiteY6" fmla="*/ 395322 h 528727"/>
                  <a:gd name="connsiteX7" fmla="*/ 530998 w 614291"/>
                  <a:gd name="connsiteY7" fmla="*/ 433422 h 528727"/>
                  <a:gd name="connsiteX8" fmla="*/ 613548 w 614291"/>
                  <a:gd name="connsiteY8" fmla="*/ 528672 h 528727"/>
                  <a:gd name="connsiteX9" fmla="*/ 546873 w 614291"/>
                  <a:gd name="connsiteY9" fmla="*/ 419135 h 528727"/>
                  <a:gd name="connsiteX10" fmla="*/ 202385 w 614291"/>
                  <a:gd name="connsiteY10" fmla="*/ 100047 h 528727"/>
                  <a:gd name="connsiteX11" fmla="*/ 89673 w 614291"/>
                  <a:gd name="connsiteY11" fmla="*/ 25435 h 528727"/>
                  <a:gd name="connsiteX12" fmla="*/ 62685 w 614291"/>
                  <a:gd name="connsiteY12" fmla="*/ 39722 h 528727"/>
                  <a:gd name="connsiteX13" fmla="*/ 49985 w 614291"/>
                  <a:gd name="connsiteY13" fmla="*/ 38135 h 528727"/>
                  <a:gd name="connsiteX14" fmla="*/ 3948 w 614291"/>
                  <a:gd name="connsiteY14" fmla="*/ 35 h 5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4291" h="528727">
                    <a:moveTo>
                      <a:pt x="3948" y="35"/>
                    </a:moveTo>
                    <a:cubicBezTo>
                      <a:pt x="23527" y="1358"/>
                      <a:pt x="140473" y="37341"/>
                      <a:pt x="167460" y="46072"/>
                    </a:cubicBezTo>
                    <a:cubicBezTo>
                      <a:pt x="194448" y="54803"/>
                      <a:pt x="154231" y="39193"/>
                      <a:pt x="165873" y="52422"/>
                    </a:cubicBezTo>
                    <a:cubicBezTo>
                      <a:pt x="177515" y="65651"/>
                      <a:pt x="210587" y="94755"/>
                      <a:pt x="237310" y="125447"/>
                    </a:cubicBezTo>
                    <a:cubicBezTo>
                      <a:pt x="264033" y="156139"/>
                      <a:pt x="308218" y="217522"/>
                      <a:pt x="326210" y="236572"/>
                    </a:cubicBezTo>
                    <a:cubicBezTo>
                      <a:pt x="344202" y="255622"/>
                      <a:pt x="319331" y="213289"/>
                      <a:pt x="345260" y="239747"/>
                    </a:cubicBezTo>
                    <a:cubicBezTo>
                      <a:pt x="371189" y="266205"/>
                      <a:pt x="450829" y="363043"/>
                      <a:pt x="481785" y="395322"/>
                    </a:cubicBezTo>
                    <a:cubicBezTo>
                      <a:pt x="512741" y="427601"/>
                      <a:pt x="509038" y="411197"/>
                      <a:pt x="530998" y="433422"/>
                    </a:cubicBezTo>
                    <a:cubicBezTo>
                      <a:pt x="552958" y="455647"/>
                      <a:pt x="610902" y="531053"/>
                      <a:pt x="613548" y="528672"/>
                    </a:cubicBezTo>
                    <a:cubicBezTo>
                      <a:pt x="616194" y="526291"/>
                      <a:pt x="615400" y="490572"/>
                      <a:pt x="546873" y="419135"/>
                    </a:cubicBezTo>
                    <a:cubicBezTo>
                      <a:pt x="478346" y="347698"/>
                      <a:pt x="278585" y="165664"/>
                      <a:pt x="202385" y="100047"/>
                    </a:cubicBezTo>
                    <a:cubicBezTo>
                      <a:pt x="126185" y="34430"/>
                      <a:pt x="112956" y="35489"/>
                      <a:pt x="89673" y="25435"/>
                    </a:cubicBezTo>
                    <a:cubicBezTo>
                      <a:pt x="66390" y="15381"/>
                      <a:pt x="69300" y="37605"/>
                      <a:pt x="62685" y="39722"/>
                    </a:cubicBezTo>
                    <a:cubicBezTo>
                      <a:pt x="56070" y="41839"/>
                      <a:pt x="56335" y="41045"/>
                      <a:pt x="49985" y="38135"/>
                    </a:cubicBezTo>
                    <a:cubicBezTo>
                      <a:pt x="43635" y="35225"/>
                      <a:pt x="-15631" y="-1288"/>
                      <a:pt x="3948" y="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DB4F81C7-BCF8-4701-8468-9F01B1C4FD7E}"/>
                  </a:ext>
                </a:extLst>
              </p:cNvPr>
              <p:cNvSpPr/>
              <p:nvPr/>
            </p:nvSpPr>
            <p:spPr>
              <a:xfrm>
                <a:off x="1449185" y="5236052"/>
                <a:ext cx="144719" cy="619304"/>
              </a:xfrm>
              <a:custGeom>
                <a:avLst/>
                <a:gdLst>
                  <a:gd name="connsiteX0" fmla="*/ 1790 w 144719"/>
                  <a:gd name="connsiteY0" fmla="*/ 2698 h 619304"/>
                  <a:gd name="connsiteX1" fmla="*/ 43065 w 144719"/>
                  <a:gd name="connsiteY1" fmla="*/ 293211 h 619304"/>
                  <a:gd name="connsiteX2" fmla="*/ 20840 w 144719"/>
                  <a:gd name="connsiteY2" fmla="*/ 136048 h 619304"/>
                  <a:gd name="connsiteX3" fmla="*/ 35128 w 144719"/>
                  <a:gd name="connsiteY3" fmla="*/ 210661 h 619304"/>
                  <a:gd name="connsiteX4" fmla="*/ 76403 w 144719"/>
                  <a:gd name="connsiteY4" fmla="*/ 413861 h 619304"/>
                  <a:gd name="connsiteX5" fmla="*/ 138315 w 144719"/>
                  <a:gd name="connsiteY5" fmla="*/ 610711 h 619304"/>
                  <a:gd name="connsiteX6" fmla="*/ 130378 w 144719"/>
                  <a:gd name="connsiteY6" fmla="*/ 545623 h 619304"/>
                  <a:gd name="connsiteX7" fmla="*/ 28778 w 144719"/>
                  <a:gd name="connsiteY7" fmla="*/ 205898 h 619304"/>
                  <a:gd name="connsiteX8" fmla="*/ 8140 w 144719"/>
                  <a:gd name="connsiteY8" fmla="*/ 151923 h 619304"/>
                  <a:gd name="connsiteX9" fmla="*/ 1790 w 144719"/>
                  <a:gd name="connsiteY9" fmla="*/ 2698 h 61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719" h="619304">
                    <a:moveTo>
                      <a:pt x="1790" y="2698"/>
                    </a:moveTo>
                    <a:cubicBezTo>
                      <a:pt x="7611" y="26246"/>
                      <a:pt x="39890" y="270986"/>
                      <a:pt x="43065" y="293211"/>
                    </a:cubicBezTo>
                    <a:cubicBezTo>
                      <a:pt x="46240" y="315436"/>
                      <a:pt x="22163" y="149806"/>
                      <a:pt x="20840" y="136048"/>
                    </a:cubicBezTo>
                    <a:cubicBezTo>
                      <a:pt x="19517" y="122290"/>
                      <a:pt x="25868" y="164359"/>
                      <a:pt x="35128" y="210661"/>
                    </a:cubicBezTo>
                    <a:cubicBezTo>
                      <a:pt x="44388" y="256963"/>
                      <a:pt x="59205" y="347186"/>
                      <a:pt x="76403" y="413861"/>
                    </a:cubicBezTo>
                    <a:cubicBezTo>
                      <a:pt x="93601" y="480536"/>
                      <a:pt x="129319" y="588751"/>
                      <a:pt x="138315" y="610711"/>
                    </a:cubicBezTo>
                    <a:cubicBezTo>
                      <a:pt x="147311" y="632671"/>
                      <a:pt x="148634" y="613092"/>
                      <a:pt x="130378" y="545623"/>
                    </a:cubicBezTo>
                    <a:cubicBezTo>
                      <a:pt x="112122" y="478154"/>
                      <a:pt x="49151" y="271515"/>
                      <a:pt x="28778" y="205898"/>
                    </a:cubicBezTo>
                    <a:cubicBezTo>
                      <a:pt x="8405" y="140281"/>
                      <a:pt x="10257" y="187377"/>
                      <a:pt x="8140" y="151923"/>
                    </a:cubicBezTo>
                    <a:cubicBezTo>
                      <a:pt x="6023" y="116469"/>
                      <a:pt x="-4031" y="-20850"/>
                      <a:pt x="1790" y="26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890C7B65-8E5B-467C-89FC-3939A23DAAEF}"/>
                  </a:ext>
                </a:extLst>
              </p:cNvPr>
              <p:cNvSpPr/>
              <p:nvPr/>
            </p:nvSpPr>
            <p:spPr>
              <a:xfrm>
                <a:off x="1437979" y="5813033"/>
                <a:ext cx="303555" cy="125930"/>
              </a:xfrm>
              <a:custGeom>
                <a:avLst/>
                <a:gdLst>
                  <a:gd name="connsiteX0" fmla="*/ 109834 w 303555"/>
                  <a:gd name="connsiteY0" fmla="*/ 392 h 125930"/>
                  <a:gd name="connsiteX1" fmla="*/ 276521 w 303555"/>
                  <a:gd name="connsiteY1" fmla="*/ 68655 h 125930"/>
                  <a:gd name="connsiteX2" fmla="*/ 211434 w 303555"/>
                  <a:gd name="connsiteY2" fmla="*/ 54367 h 125930"/>
                  <a:gd name="connsiteX3" fmla="*/ 303509 w 303555"/>
                  <a:gd name="connsiteY3" fmla="*/ 103580 h 125930"/>
                  <a:gd name="connsiteX4" fmla="*/ 197146 w 303555"/>
                  <a:gd name="connsiteY4" fmla="*/ 71830 h 125930"/>
                  <a:gd name="connsiteX5" fmla="*/ 247946 w 303555"/>
                  <a:gd name="connsiteY5" fmla="*/ 114692 h 125930"/>
                  <a:gd name="connsiteX6" fmla="*/ 187621 w 303555"/>
                  <a:gd name="connsiteY6" fmla="*/ 111517 h 125930"/>
                  <a:gd name="connsiteX7" fmla="*/ 296 w 303555"/>
                  <a:gd name="connsiteY7" fmla="*/ 125805 h 125930"/>
                  <a:gd name="connsiteX8" fmla="*/ 235246 w 303555"/>
                  <a:gd name="connsiteY8" fmla="*/ 101992 h 125930"/>
                  <a:gd name="connsiteX9" fmla="*/ 205084 w 303555"/>
                  <a:gd name="connsiteY9" fmla="*/ 78180 h 125930"/>
                  <a:gd name="connsiteX10" fmla="*/ 165396 w 303555"/>
                  <a:gd name="connsiteY10" fmla="*/ 41667 h 125930"/>
                  <a:gd name="connsiteX11" fmla="*/ 109834 w 303555"/>
                  <a:gd name="connsiteY11" fmla="*/ 392 h 12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3555" h="125930">
                    <a:moveTo>
                      <a:pt x="109834" y="392"/>
                    </a:moveTo>
                    <a:cubicBezTo>
                      <a:pt x="128355" y="4890"/>
                      <a:pt x="259588" y="59659"/>
                      <a:pt x="276521" y="68655"/>
                    </a:cubicBezTo>
                    <a:cubicBezTo>
                      <a:pt x="293454" y="77651"/>
                      <a:pt x="206936" y="48546"/>
                      <a:pt x="211434" y="54367"/>
                    </a:cubicBezTo>
                    <a:cubicBezTo>
                      <a:pt x="215932" y="60188"/>
                      <a:pt x="305890" y="100670"/>
                      <a:pt x="303509" y="103580"/>
                    </a:cubicBezTo>
                    <a:cubicBezTo>
                      <a:pt x="301128" y="106490"/>
                      <a:pt x="206406" y="69978"/>
                      <a:pt x="197146" y="71830"/>
                    </a:cubicBezTo>
                    <a:cubicBezTo>
                      <a:pt x="187886" y="73682"/>
                      <a:pt x="249533" y="108078"/>
                      <a:pt x="247946" y="114692"/>
                    </a:cubicBezTo>
                    <a:cubicBezTo>
                      <a:pt x="246359" y="121306"/>
                      <a:pt x="228896" y="109665"/>
                      <a:pt x="187621" y="111517"/>
                    </a:cubicBezTo>
                    <a:cubicBezTo>
                      <a:pt x="146346" y="113369"/>
                      <a:pt x="-7642" y="127393"/>
                      <a:pt x="296" y="125805"/>
                    </a:cubicBezTo>
                    <a:cubicBezTo>
                      <a:pt x="8234" y="124217"/>
                      <a:pt x="201115" y="109930"/>
                      <a:pt x="235246" y="101992"/>
                    </a:cubicBezTo>
                    <a:cubicBezTo>
                      <a:pt x="269377" y="94054"/>
                      <a:pt x="216726" y="88234"/>
                      <a:pt x="205084" y="78180"/>
                    </a:cubicBezTo>
                    <a:cubicBezTo>
                      <a:pt x="193442" y="68126"/>
                      <a:pt x="177831" y="51986"/>
                      <a:pt x="165396" y="41667"/>
                    </a:cubicBezTo>
                    <a:cubicBezTo>
                      <a:pt x="152961" y="31348"/>
                      <a:pt x="91313" y="-4106"/>
                      <a:pt x="109834" y="3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A218B251-4BF6-4CAA-966C-131695A12A0E}"/>
                  </a:ext>
                </a:extLst>
              </p:cNvPr>
              <p:cNvSpPr/>
              <p:nvPr/>
            </p:nvSpPr>
            <p:spPr>
              <a:xfrm>
                <a:off x="541462" y="4395590"/>
                <a:ext cx="390906" cy="298135"/>
              </a:xfrm>
              <a:custGeom>
                <a:avLst/>
                <a:gdLst>
                  <a:gd name="connsiteX0" fmla="*/ 1463 w 390906"/>
                  <a:gd name="connsiteY0" fmla="*/ 198 h 298135"/>
                  <a:gd name="connsiteX1" fmla="*/ 52263 w 390906"/>
                  <a:gd name="connsiteY1" fmla="*/ 9723 h 298135"/>
                  <a:gd name="connsiteX2" fmla="*/ 153863 w 390906"/>
                  <a:gd name="connsiteY2" fmla="*/ 44648 h 298135"/>
                  <a:gd name="connsiteX3" fmla="*/ 212601 w 390906"/>
                  <a:gd name="connsiteY3" fmla="*/ 77985 h 298135"/>
                  <a:gd name="connsiteX4" fmla="*/ 218951 w 390906"/>
                  <a:gd name="connsiteY4" fmla="*/ 93860 h 298135"/>
                  <a:gd name="connsiteX5" fmla="*/ 299913 w 390906"/>
                  <a:gd name="connsiteY5" fmla="*/ 163710 h 298135"/>
                  <a:gd name="connsiteX6" fmla="*/ 317376 w 390906"/>
                  <a:gd name="connsiteY6" fmla="*/ 193873 h 298135"/>
                  <a:gd name="connsiteX7" fmla="*/ 326901 w 390906"/>
                  <a:gd name="connsiteY7" fmla="*/ 216098 h 298135"/>
                  <a:gd name="connsiteX8" fmla="*/ 363413 w 390906"/>
                  <a:gd name="connsiteY8" fmla="*/ 255785 h 298135"/>
                  <a:gd name="connsiteX9" fmla="*/ 390401 w 390906"/>
                  <a:gd name="connsiteY9" fmla="*/ 297060 h 298135"/>
                  <a:gd name="connsiteX10" fmla="*/ 339601 w 390906"/>
                  <a:gd name="connsiteY10" fmla="*/ 209748 h 298135"/>
                  <a:gd name="connsiteX11" fmla="*/ 218951 w 390906"/>
                  <a:gd name="connsiteY11" fmla="*/ 76398 h 298135"/>
                  <a:gd name="connsiteX12" fmla="*/ 106238 w 390906"/>
                  <a:gd name="connsiteY12" fmla="*/ 16073 h 298135"/>
                  <a:gd name="connsiteX13" fmla="*/ 1463 w 390906"/>
                  <a:gd name="connsiteY13" fmla="*/ 198 h 29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906" h="298135">
                    <a:moveTo>
                      <a:pt x="1463" y="198"/>
                    </a:moveTo>
                    <a:cubicBezTo>
                      <a:pt x="-7533" y="-860"/>
                      <a:pt x="26863" y="2315"/>
                      <a:pt x="52263" y="9723"/>
                    </a:cubicBezTo>
                    <a:cubicBezTo>
                      <a:pt x="77663" y="17131"/>
                      <a:pt x="127140" y="33271"/>
                      <a:pt x="153863" y="44648"/>
                    </a:cubicBezTo>
                    <a:cubicBezTo>
                      <a:pt x="180586" y="56025"/>
                      <a:pt x="201753" y="69783"/>
                      <a:pt x="212601" y="77985"/>
                    </a:cubicBezTo>
                    <a:cubicBezTo>
                      <a:pt x="223449" y="86187"/>
                      <a:pt x="204399" y="79573"/>
                      <a:pt x="218951" y="93860"/>
                    </a:cubicBezTo>
                    <a:cubicBezTo>
                      <a:pt x="233503" y="108147"/>
                      <a:pt x="283509" y="147041"/>
                      <a:pt x="299913" y="163710"/>
                    </a:cubicBezTo>
                    <a:cubicBezTo>
                      <a:pt x="316317" y="180379"/>
                      <a:pt x="312878" y="185142"/>
                      <a:pt x="317376" y="193873"/>
                    </a:cubicBezTo>
                    <a:cubicBezTo>
                      <a:pt x="321874" y="202604"/>
                      <a:pt x="319228" y="205779"/>
                      <a:pt x="326901" y="216098"/>
                    </a:cubicBezTo>
                    <a:cubicBezTo>
                      <a:pt x="334574" y="226417"/>
                      <a:pt x="352830" y="242291"/>
                      <a:pt x="363413" y="255785"/>
                    </a:cubicBezTo>
                    <a:cubicBezTo>
                      <a:pt x="373996" y="269279"/>
                      <a:pt x="394370" y="304733"/>
                      <a:pt x="390401" y="297060"/>
                    </a:cubicBezTo>
                    <a:cubicBezTo>
                      <a:pt x="386432" y="289387"/>
                      <a:pt x="368176" y="246525"/>
                      <a:pt x="339601" y="209748"/>
                    </a:cubicBezTo>
                    <a:cubicBezTo>
                      <a:pt x="311026" y="172971"/>
                      <a:pt x="257845" y="108677"/>
                      <a:pt x="218951" y="76398"/>
                    </a:cubicBezTo>
                    <a:cubicBezTo>
                      <a:pt x="180057" y="44119"/>
                      <a:pt x="137194" y="27185"/>
                      <a:pt x="106238" y="16073"/>
                    </a:cubicBezTo>
                    <a:cubicBezTo>
                      <a:pt x="75282" y="4961"/>
                      <a:pt x="10459" y="1256"/>
                      <a:pt x="1463" y="1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1C484287-9614-468C-8973-A000994D5B8B}"/>
                  </a:ext>
                </a:extLst>
              </p:cNvPr>
              <p:cNvSpPr/>
              <p:nvPr/>
            </p:nvSpPr>
            <p:spPr>
              <a:xfrm>
                <a:off x="706397" y="4443040"/>
                <a:ext cx="181438" cy="237092"/>
              </a:xfrm>
              <a:custGeom>
                <a:avLst/>
                <a:gdLst>
                  <a:gd name="connsiteX0" fmla="*/ 41 w 181438"/>
                  <a:gd name="connsiteY0" fmla="*/ 373 h 237092"/>
                  <a:gd name="connsiteX1" fmla="*/ 98466 w 181438"/>
                  <a:gd name="connsiteY1" fmla="*/ 121023 h 237092"/>
                  <a:gd name="connsiteX2" fmla="*/ 119103 w 181438"/>
                  <a:gd name="connsiteY2" fmla="*/ 119435 h 237092"/>
                  <a:gd name="connsiteX3" fmla="*/ 160378 w 181438"/>
                  <a:gd name="connsiteY3" fmla="*/ 206748 h 237092"/>
                  <a:gd name="connsiteX4" fmla="*/ 181016 w 181438"/>
                  <a:gd name="connsiteY4" fmla="*/ 236910 h 237092"/>
                  <a:gd name="connsiteX5" fmla="*/ 166728 w 181438"/>
                  <a:gd name="connsiteY5" fmla="*/ 195635 h 237092"/>
                  <a:gd name="connsiteX6" fmla="*/ 87353 w 181438"/>
                  <a:gd name="connsiteY6" fmla="*/ 86098 h 237092"/>
                  <a:gd name="connsiteX7" fmla="*/ 41 w 181438"/>
                  <a:gd name="connsiteY7" fmla="*/ 373 h 23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438" h="237092">
                    <a:moveTo>
                      <a:pt x="41" y="373"/>
                    </a:moveTo>
                    <a:cubicBezTo>
                      <a:pt x="1893" y="6194"/>
                      <a:pt x="78622" y="101179"/>
                      <a:pt x="98466" y="121023"/>
                    </a:cubicBezTo>
                    <a:cubicBezTo>
                      <a:pt x="118310" y="140867"/>
                      <a:pt x="108784" y="105148"/>
                      <a:pt x="119103" y="119435"/>
                    </a:cubicBezTo>
                    <a:cubicBezTo>
                      <a:pt x="129422" y="133722"/>
                      <a:pt x="150059" y="187169"/>
                      <a:pt x="160378" y="206748"/>
                    </a:cubicBezTo>
                    <a:cubicBezTo>
                      <a:pt x="170697" y="226327"/>
                      <a:pt x="179958" y="238762"/>
                      <a:pt x="181016" y="236910"/>
                    </a:cubicBezTo>
                    <a:cubicBezTo>
                      <a:pt x="182074" y="235058"/>
                      <a:pt x="182338" y="220770"/>
                      <a:pt x="166728" y="195635"/>
                    </a:cubicBezTo>
                    <a:cubicBezTo>
                      <a:pt x="151118" y="170500"/>
                      <a:pt x="115663" y="113879"/>
                      <a:pt x="87353" y="86098"/>
                    </a:cubicBezTo>
                    <a:cubicBezTo>
                      <a:pt x="59043" y="58317"/>
                      <a:pt x="-1811" y="-5448"/>
                      <a:pt x="41" y="3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: 図形 720">
                <a:extLst>
                  <a:ext uri="{FF2B5EF4-FFF2-40B4-BE49-F238E27FC236}">
                    <a16:creationId xmlns:a16="http://schemas.microsoft.com/office/drawing/2014/main" id="{5006E254-64EE-405A-B9C1-30DDB1B72DC8}"/>
                  </a:ext>
                </a:extLst>
              </p:cNvPr>
              <p:cNvSpPr/>
              <p:nvPr/>
            </p:nvSpPr>
            <p:spPr>
              <a:xfrm>
                <a:off x="757134" y="4613104"/>
                <a:ext cx="122799" cy="152846"/>
              </a:xfrm>
              <a:custGeom>
                <a:avLst/>
                <a:gdLst>
                  <a:gd name="connsiteX0" fmla="*/ 100116 w 122799"/>
                  <a:gd name="connsiteY0" fmla="*/ 171 h 152846"/>
                  <a:gd name="connsiteX1" fmla="*/ 122341 w 122799"/>
                  <a:gd name="connsiteY1" fmla="*/ 92246 h 152846"/>
                  <a:gd name="connsiteX2" fmla="*/ 76304 w 122799"/>
                  <a:gd name="connsiteY2" fmla="*/ 125584 h 152846"/>
                  <a:gd name="connsiteX3" fmla="*/ 104 w 122799"/>
                  <a:gd name="connsiteY3" fmla="*/ 152571 h 152846"/>
                  <a:gd name="connsiteX4" fmla="*/ 93766 w 122799"/>
                  <a:gd name="connsiteY4" fmla="*/ 138284 h 152846"/>
                  <a:gd name="connsiteX5" fmla="*/ 103291 w 122799"/>
                  <a:gd name="connsiteY5" fmla="*/ 117646 h 152846"/>
                  <a:gd name="connsiteX6" fmla="*/ 100116 w 122799"/>
                  <a:gd name="connsiteY6" fmla="*/ 171 h 15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799" h="152846">
                    <a:moveTo>
                      <a:pt x="100116" y="171"/>
                    </a:moveTo>
                    <a:cubicBezTo>
                      <a:pt x="103291" y="-4062"/>
                      <a:pt x="126310" y="71344"/>
                      <a:pt x="122341" y="92246"/>
                    </a:cubicBezTo>
                    <a:cubicBezTo>
                      <a:pt x="118372" y="113148"/>
                      <a:pt x="96677" y="115530"/>
                      <a:pt x="76304" y="125584"/>
                    </a:cubicBezTo>
                    <a:cubicBezTo>
                      <a:pt x="55931" y="135638"/>
                      <a:pt x="-2806" y="150454"/>
                      <a:pt x="104" y="152571"/>
                    </a:cubicBezTo>
                    <a:cubicBezTo>
                      <a:pt x="3014" y="154688"/>
                      <a:pt x="76568" y="144105"/>
                      <a:pt x="93766" y="138284"/>
                    </a:cubicBezTo>
                    <a:cubicBezTo>
                      <a:pt x="110964" y="132463"/>
                      <a:pt x="101439" y="139342"/>
                      <a:pt x="103291" y="117646"/>
                    </a:cubicBezTo>
                    <a:cubicBezTo>
                      <a:pt x="105143" y="95950"/>
                      <a:pt x="96941" y="4404"/>
                      <a:pt x="100116" y="1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A185ACF4-6166-4138-9878-E1DDF91A9A6A}"/>
                  </a:ext>
                </a:extLst>
              </p:cNvPr>
              <p:cNvSpPr/>
              <p:nvPr/>
            </p:nvSpPr>
            <p:spPr>
              <a:xfrm>
                <a:off x="1413957" y="5479892"/>
                <a:ext cx="162900" cy="446570"/>
              </a:xfrm>
              <a:custGeom>
                <a:avLst/>
                <a:gdLst>
                  <a:gd name="connsiteX0" fmla="*/ 57656 w 162900"/>
                  <a:gd name="connsiteY0" fmla="*/ 158 h 446570"/>
                  <a:gd name="connsiteX1" fmla="*/ 127506 w 162900"/>
                  <a:gd name="connsiteY1" fmla="*/ 347821 h 446570"/>
                  <a:gd name="connsiteX2" fmla="*/ 94168 w 162900"/>
                  <a:gd name="connsiteY2" fmla="*/ 416083 h 446570"/>
                  <a:gd name="connsiteX3" fmla="*/ 41781 w 162900"/>
                  <a:gd name="connsiteY3" fmla="*/ 438308 h 446570"/>
                  <a:gd name="connsiteX4" fmla="*/ 5268 w 162900"/>
                  <a:gd name="connsiteY4" fmla="*/ 446246 h 446570"/>
                  <a:gd name="connsiteX5" fmla="*/ 160843 w 162900"/>
                  <a:gd name="connsiteY5" fmla="*/ 428783 h 446570"/>
                  <a:gd name="connsiteX6" fmla="*/ 95756 w 162900"/>
                  <a:gd name="connsiteY6" fmla="*/ 420846 h 446570"/>
                  <a:gd name="connsiteX7" fmla="*/ 114806 w 162900"/>
                  <a:gd name="connsiteY7" fmla="*/ 365283 h 446570"/>
                  <a:gd name="connsiteX8" fmla="*/ 100518 w 162900"/>
                  <a:gd name="connsiteY8" fmla="*/ 303371 h 446570"/>
                  <a:gd name="connsiteX9" fmla="*/ 57656 w 162900"/>
                  <a:gd name="connsiteY9" fmla="*/ 158 h 44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900" h="446570">
                    <a:moveTo>
                      <a:pt x="57656" y="158"/>
                    </a:moveTo>
                    <a:cubicBezTo>
                      <a:pt x="62154" y="7566"/>
                      <a:pt x="121421" y="278500"/>
                      <a:pt x="127506" y="347821"/>
                    </a:cubicBezTo>
                    <a:cubicBezTo>
                      <a:pt x="133591" y="417142"/>
                      <a:pt x="108456" y="401002"/>
                      <a:pt x="94168" y="416083"/>
                    </a:cubicBezTo>
                    <a:cubicBezTo>
                      <a:pt x="79881" y="431164"/>
                      <a:pt x="56597" y="433281"/>
                      <a:pt x="41781" y="438308"/>
                    </a:cubicBezTo>
                    <a:cubicBezTo>
                      <a:pt x="26965" y="443335"/>
                      <a:pt x="-14576" y="447834"/>
                      <a:pt x="5268" y="446246"/>
                    </a:cubicBezTo>
                    <a:cubicBezTo>
                      <a:pt x="25112" y="444659"/>
                      <a:pt x="145762" y="433016"/>
                      <a:pt x="160843" y="428783"/>
                    </a:cubicBezTo>
                    <a:cubicBezTo>
                      <a:pt x="175924" y="424550"/>
                      <a:pt x="103429" y="431429"/>
                      <a:pt x="95756" y="420846"/>
                    </a:cubicBezTo>
                    <a:cubicBezTo>
                      <a:pt x="88083" y="410263"/>
                      <a:pt x="114012" y="384862"/>
                      <a:pt x="114806" y="365283"/>
                    </a:cubicBezTo>
                    <a:cubicBezTo>
                      <a:pt x="115600" y="345704"/>
                      <a:pt x="110043" y="358933"/>
                      <a:pt x="100518" y="303371"/>
                    </a:cubicBezTo>
                    <a:cubicBezTo>
                      <a:pt x="90993" y="247809"/>
                      <a:pt x="53158" y="-7250"/>
                      <a:pt x="57656" y="1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400A0590-8864-4853-9475-6FE68AF15B57}"/>
                  </a:ext>
                </a:extLst>
              </p:cNvPr>
              <p:cNvSpPr/>
              <p:nvPr/>
            </p:nvSpPr>
            <p:spPr>
              <a:xfrm>
                <a:off x="1412037" y="5356039"/>
                <a:ext cx="85676" cy="554619"/>
              </a:xfrm>
              <a:custGeom>
                <a:avLst/>
                <a:gdLst>
                  <a:gd name="connsiteX0" fmla="*/ 11951 w 85676"/>
                  <a:gd name="connsiteY0" fmla="*/ 186 h 554619"/>
                  <a:gd name="connsiteX1" fmla="*/ 4013 w 85676"/>
                  <a:gd name="connsiteY1" fmla="*/ 209736 h 554619"/>
                  <a:gd name="connsiteX2" fmla="*/ 84976 w 85676"/>
                  <a:gd name="connsiteY2" fmla="*/ 433574 h 554619"/>
                  <a:gd name="connsiteX3" fmla="*/ 45288 w 85676"/>
                  <a:gd name="connsiteY3" fmla="*/ 554224 h 554619"/>
                  <a:gd name="connsiteX4" fmla="*/ 81801 w 85676"/>
                  <a:gd name="connsiteY4" fmla="*/ 468499 h 554619"/>
                  <a:gd name="connsiteX5" fmla="*/ 59576 w 85676"/>
                  <a:gd name="connsiteY5" fmla="*/ 363724 h 554619"/>
                  <a:gd name="connsiteX6" fmla="*/ 8776 w 85676"/>
                  <a:gd name="connsiteY6" fmla="*/ 230374 h 554619"/>
                  <a:gd name="connsiteX7" fmla="*/ 8776 w 85676"/>
                  <a:gd name="connsiteY7" fmla="*/ 173224 h 554619"/>
                  <a:gd name="connsiteX8" fmla="*/ 11951 w 85676"/>
                  <a:gd name="connsiteY8" fmla="*/ 186 h 55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76" h="554619">
                    <a:moveTo>
                      <a:pt x="11951" y="186"/>
                    </a:moveTo>
                    <a:cubicBezTo>
                      <a:pt x="11157" y="6271"/>
                      <a:pt x="-8158" y="137505"/>
                      <a:pt x="4013" y="209736"/>
                    </a:cubicBezTo>
                    <a:cubicBezTo>
                      <a:pt x="16184" y="281967"/>
                      <a:pt x="78097" y="376159"/>
                      <a:pt x="84976" y="433574"/>
                    </a:cubicBezTo>
                    <a:cubicBezTo>
                      <a:pt x="91855" y="490989"/>
                      <a:pt x="45817" y="548403"/>
                      <a:pt x="45288" y="554224"/>
                    </a:cubicBezTo>
                    <a:cubicBezTo>
                      <a:pt x="44759" y="560045"/>
                      <a:pt x="79420" y="500249"/>
                      <a:pt x="81801" y="468499"/>
                    </a:cubicBezTo>
                    <a:cubicBezTo>
                      <a:pt x="84182" y="436749"/>
                      <a:pt x="71747" y="403411"/>
                      <a:pt x="59576" y="363724"/>
                    </a:cubicBezTo>
                    <a:cubicBezTo>
                      <a:pt x="47405" y="324037"/>
                      <a:pt x="17243" y="262124"/>
                      <a:pt x="8776" y="230374"/>
                    </a:cubicBezTo>
                    <a:cubicBezTo>
                      <a:pt x="309" y="198624"/>
                      <a:pt x="5601" y="207355"/>
                      <a:pt x="8776" y="173224"/>
                    </a:cubicBezTo>
                    <a:cubicBezTo>
                      <a:pt x="11951" y="139093"/>
                      <a:pt x="12745" y="-5899"/>
                      <a:pt x="11951" y="1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7E45D8D4-637C-4CB2-BDC6-A9F4DC68611B}"/>
                  </a:ext>
                </a:extLst>
              </p:cNvPr>
              <p:cNvSpPr/>
              <p:nvPr/>
            </p:nvSpPr>
            <p:spPr>
              <a:xfrm>
                <a:off x="301603" y="4392611"/>
                <a:ext cx="236564" cy="634863"/>
              </a:xfrm>
              <a:custGeom>
                <a:avLst/>
                <a:gdLst>
                  <a:gd name="connsiteX0" fmla="*/ 236560 w 236564"/>
                  <a:gd name="connsiteY0" fmla="*/ 2 h 634863"/>
                  <a:gd name="connsiteX1" fmla="*/ 88922 w 236564"/>
                  <a:gd name="connsiteY1" fmla="*/ 114302 h 634863"/>
                  <a:gd name="connsiteX2" fmla="*/ 65110 w 236564"/>
                  <a:gd name="connsiteY2" fmla="*/ 160339 h 634863"/>
                  <a:gd name="connsiteX3" fmla="*/ 1610 w 236564"/>
                  <a:gd name="connsiteY3" fmla="*/ 441327 h 634863"/>
                  <a:gd name="connsiteX4" fmla="*/ 25422 w 236564"/>
                  <a:gd name="connsiteY4" fmla="*/ 206377 h 634863"/>
                  <a:gd name="connsiteX5" fmla="*/ 22 w 236564"/>
                  <a:gd name="connsiteY5" fmla="*/ 358777 h 634863"/>
                  <a:gd name="connsiteX6" fmla="*/ 20660 w 236564"/>
                  <a:gd name="connsiteY6" fmla="*/ 631827 h 634863"/>
                  <a:gd name="connsiteX7" fmla="*/ 3197 w 236564"/>
                  <a:gd name="connsiteY7" fmla="*/ 482602 h 634863"/>
                  <a:gd name="connsiteX8" fmla="*/ 65110 w 236564"/>
                  <a:gd name="connsiteY8" fmla="*/ 142877 h 634863"/>
                  <a:gd name="connsiteX9" fmla="*/ 93685 w 236564"/>
                  <a:gd name="connsiteY9" fmla="*/ 111127 h 634863"/>
                  <a:gd name="connsiteX10" fmla="*/ 236560 w 236564"/>
                  <a:gd name="connsiteY10" fmla="*/ 2 h 6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564" h="634863">
                    <a:moveTo>
                      <a:pt x="236560" y="2"/>
                    </a:moveTo>
                    <a:cubicBezTo>
                      <a:pt x="235766" y="531"/>
                      <a:pt x="117497" y="87579"/>
                      <a:pt x="88922" y="114302"/>
                    </a:cubicBezTo>
                    <a:cubicBezTo>
                      <a:pt x="60347" y="141025"/>
                      <a:pt x="79662" y="105835"/>
                      <a:pt x="65110" y="160339"/>
                    </a:cubicBezTo>
                    <a:cubicBezTo>
                      <a:pt x="50558" y="214843"/>
                      <a:pt x="8225" y="433654"/>
                      <a:pt x="1610" y="441327"/>
                    </a:cubicBezTo>
                    <a:cubicBezTo>
                      <a:pt x="-5005" y="449000"/>
                      <a:pt x="25687" y="220135"/>
                      <a:pt x="25422" y="206377"/>
                    </a:cubicBezTo>
                    <a:cubicBezTo>
                      <a:pt x="25157" y="192619"/>
                      <a:pt x="816" y="287869"/>
                      <a:pt x="22" y="358777"/>
                    </a:cubicBezTo>
                    <a:cubicBezTo>
                      <a:pt x="-772" y="429685"/>
                      <a:pt x="20131" y="611190"/>
                      <a:pt x="20660" y="631827"/>
                    </a:cubicBezTo>
                    <a:cubicBezTo>
                      <a:pt x="21189" y="652464"/>
                      <a:pt x="-4211" y="564094"/>
                      <a:pt x="3197" y="482602"/>
                    </a:cubicBezTo>
                    <a:cubicBezTo>
                      <a:pt x="10605" y="401110"/>
                      <a:pt x="50029" y="204789"/>
                      <a:pt x="65110" y="142877"/>
                    </a:cubicBezTo>
                    <a:cubicBezTo>
                      <a:pt x="80191" y="80965"/>
                      <a:pt x="65904" y="135469"/>
                      <a:pt x="93685" y="111127"/>
                    </a:cubicBezTo>
                    <a:cubicBezTo>
                      <a:pt x="121466" y="86785"/>
                      <a:pt x="237354" y="-527"/>
                      <a:pt x="236560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DAFC5D25-5193-4B93-8F14-589AF059526D}"/>
                  </a:ext>
                </a:extLst>
              </p:cNvPr>
              <p:cNvSpPr/>
              <p:nvPr/>
            </p:nvSpPr>
            <p:spPr>
              <a:xfrm>
                <a:off x="338135" y="4388298"/>
                <a:ext cx="201701" cy="195186"/>
              </a:xfrm>
              <a:custGeom>
                <a:avLst/>
                <a:gdLst>
                  <a:gd name="connsiteX0" fmla="*/ 200028 w 201701"/>
                  <a:gd name="connsiteY0" fmla="*/ 2727 h 195186"/>
                  <a:gd name="connsiteX1" fmla="*/ 33340 w 201701"/>
                  <a:gd name="connsiteY1" fmla="*/ 107502 h 195186"/>
                  <a:gd name="connsiteX2" fmla="*/ 85728 w 201701"/>
                  <a:gd name="connsiteY2" fmla="*/ 83690 h 195186"/>
                  <a:gd name="connsiteX3" fmla="*/ 3 w 201701"/>
                  <a:gd name="connsiteY3" fmla="*/ 194815 h 195186"/>
                  <a:gd name="connsiteX4" fmla="*/ 82553 w 201701"/>
                  <a:gd name="connsiteY4" fmla="*/ 117027 h 195186"/>
                  <a:gd name="connsiteX5" fmla="*/ 119065 w 201701"/>
                  <a:gd name="connsiteY5" fmla="*/ 44002 h 195186"/>
                  <a:gd name="connsiteX6" fmla="*/ 119065 w 201701"/>
                  <a:gd name="connsiteY6" fmla="*/ 31302 h 195186"/>
                  <a:gd name="connsiteX7" fmla="*/ 200028 w 201701"/>
                  <a:gd name="connsiteY7" fmla="*/ 2727 h 19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701" h="195186">
                    <a:moveTo>
                      <a:pt x="200028" y="2727"/>
                    </a:moveTo>
                    <a:cubicBezTo>
                      <a:pt x="185740" y="15427"/>
                      <a:pt x="52390" y="94008"/>
                      <a:pt x="33340" y="107502"/>
                    </a:cubicBezTo>
                    <a:cubicBezTo>
                      <a:pt x="14290" y="120996"/>
                      <a:pt x="91284" y="69138"/>
                      <a:pt x="85728" y="83690"/>
                    </a:cubicBezTo>
                    <a:cubicBezTo>
                      <a:pt x="80172" y="98242"/>
                      <a:pt x="532" y="189259"/>
                      <a:pt x="3" y="194815"/>
                    </a:cubicBezTo>
                    <a:cubicBezTo>
                      <a:pt x="-526" y="200371"/>
                      <a:pt x="62709" y="142163"/>
                      <a:pt x="82553" y="117027"/>
                    </a:cubicBezTo>
                    <a:cubicBezTo>
                      <a:pt x="102397" y="91891"/>
                      <a:pt x="112980" y="58289"/>
                      <a:pt x="119065" y="44002"/>
                    </a:cubicBezTo>
                    <a:cubicBezTo>
                      <a:pt x="125150" y="29715"/>
                      <a:pt x="105307" y="37123"/>
                      <a:pt x="119065" y="31302"/>
                    </a:cubicBezTo>
                    <a:cubicBezTo>
                      <a:pt x="132823" y="25481"/>
                      <a:pt x="214316" y="-9973"/>
                      <a:pt x="200028" y="27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: 図形 725">
                <a:extLst>
                  <a:ext uri="{FF2B5EF4-FFF2-40B4-BE49-F238E27FC236}">
                    <a16:creationId xmlns:a16="http://schemas.microsoft.com/office/drawing/2014/main" id="{FA83A547-1192-4D7C-B6DE-2A78E47CF41B}"/>
                  </a:ext>
                </a:extLst>
              </p:cNvPr>
              <p:cNvSpPr/>
              <p:nvPr/>
            </p:nvSpPr>
            <p:spPr>
              <a:xfrm>
                <a:off x="508834" y="4430557"/>
                <a:ext cx="190596" cy="226895"/>
              </a:xfrm>
              <a:custGeom>
                <a:avLst/>
                <a:gdLst>
                  <a:gd name="connsiteX0" fmla="*/ 754 w 190596"/>
                  <a:gd name="connsiteY0" fmla="*/ 156 h 226895"/>
                  <a:gd name="connsiteX1" fmla="*/ 88066 w 190596"/>
                  <a:gd name="connsiteY1" fmla="*/ 63656 h 226895"/>
                  <a:gd name="connsiteX2" fmla="*/ 189666 w 190596"/>
                  <a:gd name="connsiteY2" fmla="*/ 225581 h 226895"/>
                  <a:gd name="connsiteX3" fmla="*/ 135691 w 190596"/>
                  <a:gd name="connsiteY3" fmla="*/ 136681 h 226895"/>
                  <a:gd name="connsiteX4" fmla="*/ 88066 w 190596"/>
                  <a:gd name="connsiteY4" fmla="*/ 73181 h 226895"/>
                  <a:gd name="connsiteX5" fmla="*/ 86479 w 190596"/>
                  <a:gd name="connsiteY5" fmla="*/ 82706 h 226895"/>
                  <a:gd name="connsiteX6" fmla="*/ 48379 w 190596"/>
                  <a:gd name="connsiteY6" fmla="*/ 46193 h 226895"/>
                  <a:gd name="connsiteX7" fmla="*/ 754 w 190596"/>
                  <a:gd name="connsiteY7" fmla="*/ 156 h 22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96" h="226895">
                    <a:moveTo>
                      <a:pt x="754" y="156"/>
                    </a:moveTo>
                    <a:cubicBezTo>
                      <a:pt x="7368" y="3066"/>
                      <a:pt x="56581" y="26085"/>
                      <a:pt x="88066" y="63656"/>
                    </a:cubicBezTo>
                    <a:cubicBezTo>
                      <a:pt x="119551" y="101227"/>
                      <a:pt x="181729" y="213410"/>
                      <a:pt x="189666" y="225581"/>
                    </a:cubicBezTo>
                    <a:cubicBezTo>
                      <a:pt x="197603" y="237752"/>
                      <a:pt x="152624" y="162081"/>
                      <a:pt x="135691" y="136681"/>
                    </a:cubicBezTo>
                    <a:cubicBezTo>
                      <a:pt x="118758" y="111281"/>
                      <a:pt x="96268" y="82177"/>
                      <a:pt x="88066" y="73181"/>
                    </a:cubicBezTo>
                    <a:cubicBezTo>
                      <a:pt x="79864" y="64185"/>
                      <a:pt x="93093" y="87204"/>
                      <a:pt x="86479" y="82706"/>
                    </a:cubicBezTo>
                    <a:cubicBezTo>
                      <a:pt x="79865" y="78208"/>
                      <a:pt x="63990" y="56512"/>
                      <a:pt x="48379" y="46193"/>
                    </a:cubicBezTo>
                    <a:cubicBezTo>
                      <a:pt x="32769" y="35874"/>
                      <a:pt x="-5860" y="-2754"/>
                      <a:pt x="754" y="1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: 図形 726">
                <a:extLst>
                  <a:ext uri="{FF2B5EF4-FFF2-40B4-BE49-F238E27FC236}">
                    <a16:creationId xmlns:a16="http://schemas.microsoft.com/office/drawing/2014/main" id="{E05CEB9F-948E-4BCF-90B7-40A0CF38318D}"/>
                  </a:ext>
                </a:extLst>
              </p:cNvPr>
              <p:cNvSpPr/>
              <p:nvPr/>
            </p:nvSpPr>
            <p:spPr>
              <a:xfrm>
                <a:off x="514328" y="4408191"/>
                <a:ext cx="311186" cy="658409"/>
              </a:xfrm>
              <a:custGeom>
                <a:avLst/>
                <a:gdLst>
                  <a:gd name="connsiteX0" fmla="*/ 22 w 311186"/>
                  <a:gd name="connsiteY0" fmla="*/ 297 h 658409"/>
                  <a:gd name="connsiteX1" fmla="*/ 82572 w 311186"/>
                  <a:gd name="connsiteY1" fmla="*/ 38397 h 658409"/>
                  <a:gd name="connsiteX2" fmla="*/ 152422 w 311186"/>
                  <a:gd name="connsiteY2" fmla="*/ 170159 h 658409"/>
                  <a:gd name="connsiteX3" fmla="*/ 154010 w 311186"/>
                  <a:gd name="connsiteY3" fmla="*/ 151109 h 658409"/>
                  <a:gd name="connsiteX4" fmla="*/ 223860 w 311186"/>
                  <a:gd name="connsiteY4" fmla="*/ 314622 h 658409"/>
                  <a:gd name="connsiteX5" fmla="*/ 223860 w 311186"/>
                  <a:gd name="connsiteY5" fmla="*/ 440034 h 658409"/>
                  <a:gd name="connsiteX6" fmla="*/ 241322 w 311186"/>
                  <a:gd name="connsiteY6" fmla="*/ 467022 h 658409"/>
                  <a:gd name="connsiteX7" fmla="*/ 311172 w 311186"/>
                  <a:gd name="connsiteY7" fmla="*/ 657522 h 658409"/>
                  <a:gd name="connsiteX8" fmla="*/ 234972 w 311186"/>
                  <a:gd name="connsiteY8" fmla="*/ 379709 h 658409"/>
                  <a:gd name="connsiteX9" fmla="*/ 207985 w 311186"/>
                  <a:gd name="connsiteY9" fmla="*/ 233659 h 658409"/>
                  <a:gd name="connsiteX10" fmla="*/ 117497 w 311186"/>
                  <a:gd name="connsiteY10" fmla="*/ 68559 h 658409"/>
                  <a:gd name="connsiteX11" fmla="*/ 90510 w 311186"/>
                  <a:gd name="connsiteY11" fmla="*/ 22522 h 658409"/>
                  <a:gd name="connsiteX12" fmla="*/ 22 w 311186"/>
                  <a:gd name="connsiteY12" fmla="*/ 297 h 65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186" h="658409">
                    <a:moveTo>
                      <a:pt x="22" y="297"/>
                    </a:moveTo>
                    <a:cubicBezTo>
                      <a:pt x="-1301" y="2943"/>
                      <a:pt x="57172" y="10087"/>
                      <a:pt x="82572" y="38397"/>
                    </a:cubicBezTo>
                    <a:cubicBezTo>
                      <a:pt x="107972" y="66707"/>
                      <a:pt x="140516" y="151374"/>
                      <a:pt x="152422" y="170159"/>
                    </a:cubicBezTo>
                    <a:cubicBezTo>
                      <a:pt x="164328" y="188944"/>
                      <a:pt x="142104" y="127032"/>
                      <a:pt x="154010" y="151109"/>
                    </a:cubicBezTo>
                    <a:cubicBezTo>
                      <a:pt x="165916" y="175186"/>
                      <a:pt x="212218" y="266468"/>
                      <a:pt x="223860" y="314622"/>
                    </a:cubicBezTo>
                    <a:cubicBezTo>
                      <a:pt x="235502" y="362776"/>
                      <a:pt x="220950" y="414634"/>
                      <a:pt x="223860" y="440034"/>
                    </a:cubicBezTo>
                    <a:cubicBezTo>
                      <a:pt x="226770" y="465434"/>
                      <a:pt x="226770" y="430774"/>
                      <a:pt x="241322" y="467022"/>
                    </a:cubicBezTo>
                    <a:cubicBezTo>
                      <a:pt x="255874" y="503270"/>
                      <a:pt x="312230" y="672074"/>
                      <a:pt x="311172" y="657522"/>
                    </a:cubicBezTo>
                    <a:cubicBezTo>
                      <a:pt x="310114" y="642970"/>
                      <a:pt x="252170" y="450353"/>
                      <a:pt x="234972" y="379709"/>
                    </a:cubicBezTo>
                    <a:cubicBezTo>
                      <a:pt x="217774" y="309065"/>
                      <a:pt x="227564" y="285517"/>
                      <a:pt x="207985" y="233659"/>
                    </a:cubicBezTo>
                    <a:cubicBezTo>
                      <a:pt x="188406" y="181801"/>
                      <a:pt x="117497" y="68559"/>
                      <a:pt x="117497" y="68559"/>
                    </a:cubicBezTo>
                    <a:cubicBezTo>
                      <a:pt x="97918" y="33370"/>
                      <a:pt x="112206" y="31782"/>
                      <a:pt x="90510" y="22522"/>
                    </a:cubicBezTo>
                    <a:cubicBezTo>
                      <a:pt x="68814" y="13262"/>
                      <a:pt x="1345" y="-2349"/>
                      <a:pt x="22" y="2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1C1787C8-DB65-44D0-BF7C-0DE956432457}"/>
                  </a:ext>
                </a:extLst>
              </p:cNvPr>
              <p:cNvSpPr/>
              <p:nvPr/>
            </p:nvSpPr>
            <p:spPr>
              <a:xfrm>
                <a:off x="920740" y="4778203"/>
                <a:ext cx="178247" cy="471236"/>
              </a:xfrm>
              <a:custGeom>
                <a:avLst/>
                <a:gdLst>
                  <a:gd name="connsiteX0" fmla="*/ 10 w 178247"/>
                  <a:gd name="connsiteY0" fmla="*/ 172 h 471236"/>
                  <a:gd name="connsiteX1" fmla="*/ 25410 w 178247"/>
                  <a:gd name="connsiteY1" fmla="*/ 103360 h 471236"/>
                  <a:gd name="connsiteX2" fmla="*/ 41285 w 178247"/>
                  <a:gd name="connsiteY2" fmla="*/ 197022 h 471236"/>
                  <a:gd name="connsiteX3" fmla="*/ 85735 w 178247"/>
                  <a:gd name="connsiteY3" fmla="*/ 309735 h 471236"/>
                  <a:gd name="connsiteX4" fmla="*/ 177810 w 178247"/>
                  <a:gd name="connsiteY4" fmla="*/ 468485 h 471236"/>
                  <a:gd name="connsiteX5" fmla="*/ 44460 w 178247"/>
                  <a:gd name="connsiteY5" fmla="*/ 166860 h 471236"/>
                  <a:gd name="connsiteX6" fmla="*/ 77798 w 178247"/>
                  <a:gd name="connsiteY6" fmla="*/ 270047 h 471236"/>
                  <a:gd name="connsiteX7" fmla="*/ 55573 w 178247"/>
                  <a:gd name="connsiteY7" fmla="*/ 230360 h 471236"/>
                  <a:gd name="connsiteX8" fmla="*/ 14298 w 178247"/>
                  <a:gd name="connsiteY8" fmla="*/ 109710 h 471236"/>
                  <a:gd name="connsiteX9" fmla="*/ 28585 w 178247"/>
                  <a:gd name="connsiteY9" fmla="*/ 128760 h 471236"/>
                  <a:gd name="connsiteX10" fmla="*/ 10 w 178247"/>
                  <a:gd name="connsiteY10" fmla="*/ 172 h 47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247" h="471236">
                    <a:moveTo>
                      <a:pt x="10" y="172"/>
                    </a:moveTo>
                    <a:cubicBezTo>
                      <a:pt x="-519" y="-4061"/>
                      <a:pt x="18531" y="70552"/>
                      <a:pt x="25410" y="103360"/>
                    </a:cubicBezTo>
                    <a:cubicBezTo>
                      <a:pt x="32289" y="136168"/>
                      <a:pt x="31231" y="162626"/>
                      <a:pt x="41285" y="197022"/>
                    </a:cubicBezTo>
                    <a:cubicBezTo>
                      <a:pt x="51339" y="231418"/>
                      <a:pt x="62981" y="264491"/>
                      <a:pt x="85735" y="309735"/>
                    </a:cubicBezTo>
                    <a:cubicBezTo>
                      <a:pt x="108489" y="354979"/>
                      <a:pt x="184689" y="492297"/>
                      <a:pt x="177810" y="468485"/>
                    </a:cubicBezTo>
                    <a:cubicBezTo>
                      <a:pt x="170931" y="444673"/>
                      <a:pt x="61129" y="199933"/>
                      <a:pt x="44460" y="166860"/>
                    </a:cubicBezTo>
                    <a:cubicBezTo>
                      <a:pt x="27791" y="133787"/>
                      <a:pt x="75946" y="259464"/>
                      <a:pt x="77798" y="270047"/>
                    </a:cubicBezTo>
                    <a:cubicBezTo>
                      <a:pt x="79650" y="280630"/>
                      <a:pt x="66156" y="257083"/>
                      <a:pt x="55573" y="230360"/>
                    </a:cubicBezTo>
                    <a:cubicBezTo>
                      <a:pt x="44990" y="203637"/>
                      <a:pt x="18796" y="126643"/>
                      <a:pt x="14298" y="109710"/>
                    </a:cubicBezTo>
                    <a:cubicBezTo>
                      <a:pt x="9800" y="92777"/>
                      <a:pt x="31231" y="143312"/>
                      <a:pt x="28585" y="128760"/>
                    </a:cubicBezTo>
                    <a:cubicBezTo>
                      <a:pt x="25939" y="114208"/>
                      <a:pt x="539" y="4405"/>
                      <a:pt x="10" y="1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DCC85C8B-AC2A-4C76-A5D7-2CD0DD313601}"/>
                  </a:ext>
                </a:extLst>
              </p:cNvPr>
              <p:cNvSpPr/>
              <p:nvPr/>
            </p:nvSpPr>
            <p:spPr>
              <a:xfrm>
                <a:off x="777219" y="4842674"/>
                <a:ext cx="325309" cy="655138"/>
              </a:xfrm>
              <a:custGeom>
                <a:avLst/>
                <a:gdLst>
                  <a:gd name="connsiteX0" fmla="*/ 656 w 325309"/>
                  <a:gd name="connsiteY0" fmla="*/ 2376 h 655138"/>
                  <a:gd name="connsiteX1" fmla="*/ 80031 w 325309"/>
                  <a:gd name="connsiteY1" fmla="*/ 278601 h 655138"/>
                  <a:gd name="connsiteX2" fmla="*/ 105431 w 325309"/>
                  <a:gd name="connsiteY2" fmla="*/ 343689 h 655138"/>
                  <a:gd name="connsiteX3" fmla="*/ 321331 w 325309"/>
                  <a:gd name="connsiteY3" fmla="*/ 650076 h 655138"/>
                  <a:gd name="connsiteX4" fmla="*/ 235606 w 325309"/>
                  <a:gd name="connsiteY4" fmla="*/ 523076 h 655138"/>
                  <a:gd name="connsiteX5" fmla="*/ 111781 w 325309"/>
                  <a:gd name="connsiteY5" fmla="*/ 370676 h 655138"/>
                  <a:gd name="connsiteX6" fmla="*/ 94319 w 325309"/>
                  <a:gd name="connsiteY6" fmla="*/ 316701 h 655138"/>
                  <a:gd name="connsiteX7" fmla="*/ 45106 w 325309"/>
                  <a:gd name="connsiteY7" fmla="*/ 153189 h 655138"/>
                  <a:gd name="connsiteX8" fmla="*/ 656 w 325309"/>
                  <a:gd name="connsiteY8" fmla="*/ 2376 h 65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5309" h="655138">
                    <a:moveTo>
                      <a:pt x="656" y="2376"/>
                    </a:moveTo>
                    <a:cubicBezTo>
                      <a:pt x="6477" y="23278"/>
                      <a:pt x="62569" y="221716"/>
                      <a:pt x="80031" y="278601"/>
                    </a:cubicBezTo>
                    <a:cubicBezTo>
                      <a:pt x="97493" y="335486"/>
                      <a:pt x="65214" y="281777"/>
                      <a:pt x="105431" y="343689"/>
                    </a:cubicBezTo>
                    <a:cubicBezTo>
                      <a:pt x="145648" y="405601"/>
                      <a:pt x="299635" y="620178"/>
                      <a:pt x="321331" y="650076"/>
                    </a:cubicBezTo>
                    <a:cubicBezTo>
                      <a:pt x="343027" y="679974"/>
                      <a:pt x="270531" y="569643"/>
                      <a:pt x="235606" y="523076"/>
                    </a:cubicBezTo>
                    <a:cubicBezTo>
                      <a:pt x="200681" y="476509"/>
                      <a:pt x="135329" y="405072"/>
                      <a:pt x="111781" y="370676"/>
                    </a:cubicBezTo>
                    <a:cubicBezTo>
                      <a:pt x="88233" y="336280"/>
                      <a:pt x="105431" y="352949"/>
                      <a:pt x="94319" y="316701"/>
                    </a:cubicBezTo>
                    <a:cubicBezTo>
                      <a:pt x="83207" y="280453"/>
                      <a:pt x="60981" y="202401"/>
                      <a:pt x="45106" y="153189"/>
                    </a:cubicBezTo>
                    <a:cubicBezTo>
                      <a:pt x="29231" y="103977"/>
                      <a:pt x="-5165" y="-18526"/>
                      <a:pt x="656" y="23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36235EC3-8B12-441C-A800-EFF36572F098}"/>
                  </a:ext>
                </a:extLst>
              </p:cNvPr>
              <p:cNvSpPr/>
              <p:nvPr/>
            </p:nvSpPr>
            <p:spPr>
              <a:xfrm>
                <a:off x="281722" y="4765321"/>
                <a:ext cx="289059" cy="694002"/>
              </a:xfrm>
              <a:custGeom>
                <a:avLst/>
                <a:gdLst>
                  <a:gd name="connsiteX0" fmla="*/ 15141 w 289059"/>
                  <a:gd name="connsiteY0" fmla="*/ 354 h 694002"/>
                  <a:gd name="connsiteX1" fmla="*/ 21491 w 289059"/>
                  <a:gd name="connsiteY1" fmla="*/ 260704 h 694002"/>
                  <a:gd name="connsiteX2" fmla="*/ 54828 w 289059"/>
                  <a:gd name="connsiteY2" fmla="*/ 371829 h 694002"/>
                  <a:gd name="connsiteX3" fmla="*/ 288191 w 289059"/>
                  <a:gd name="connsiteY3" fmla="*/ 690917 h 694002"/>
                  <a:gd name="connsiteX4" fmla="*/ 135791 w 289059"/>
                  <a:gd name="connsiteY4" fmla="*/ 533754 h 694002"/>
                  <a:gd name="connsiteX5" fmla="*/ 180241 w 289059"/>
                  <a:gd name="connsiteY5" fmla="*/ 535342 h 694002"/>
                  <a:gd name="connsiteX6" fmla="*/ 80228 w 289059"/>
                  <a:gd name="connsiteY6" fmla="*/ 378179 h 694002"/>
                  <a:gd name="connsiteX7" fmla="*/ 2441 w 289059"/>
                  <a:gd name="connsiteY7" fmla="*/ 208317 h 694002"/>
                  <a:gd name="connsiteX8" fmla="*/ 15141 w 289059"/>
                  <a:gd name="connsiteY8" fmla="*/ 354 h 69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059" h="694002">
                    <a:moveTo>
                      <a:pt x="15141" y="354"/>
                    </a:moveTo>
                    <a:cubicBezTo>
                      <a:pt x="18316" y="9085"/>
                      <a:pt x="14876" y="198792"/>
                      <a:pt x="21491" y="260704"/>
                    </a:cubicBezTo>
                    <a:cubicBezTo>
                      <a:pt x="28106" y="322617"/>
                      <a:pt x="10378" y="300127"/>
                      <a:pt x="54828" y="371829"/>
                    </a:cubicBezTo>
                    <a:cubicBezTo>
                      <a:pt x="99278" y="443531"/>
                      <a:pt x="274697" y="663930"/>
                      <a:pt x="288191" y="690917"/>
                    </a:cubicBezTo>
                    <a:cubicBezTo>
                      <a:pt x="301685" y="717905"/>
                      <a:pt x="153783" y="559683"/>
                      <a:pt x="135791" y="533754"/>
                    </a:cubicBezTo>
                    <a:cubicBezTo>
                      <a:pt x="117799" y="507825"/>
                      <a:pt x="189501" y="561271"/>
                      <a:pt x="180241" y="535342"/>
                    </a:cubicBezTo>
                    <a:cubicBezTo>
                      <a:pt x="170981" y="509413"/>
                      <a:pt x="109861" y="432683"/>
                      <a:pt x="80228" y="378179"/>
                    </a:cubicBezTo>
                    <a:cubicBezTo>
                      <a:pt x="50595" y="323675"/>
                      <a:pt x="11437" y="270229"/>
                      <a:pt x="2441" y="208317"/>
                    </a:cubicBezTo>
                    <a:cubicBezTo>
                      <a:pt x="-6555" y="146405"/>
                      <a:pt x="11966" y="-8377"/>
                      <a:pt x="15141" y="3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54CAAD7A-E932-4038-8D68-461C420AC9FE}"/>
                  </a:ext>
                </a:extLst>
              </p:cNvPr>
              <p:cNvSpPr/>
              <p:nvPr/>
            </p:nvSpPr>
            <p:spPr>
              <a:xfrm>
                <a:off x="861105" y="5207969"/>
                <a:ext cx="217662" cy="297073"/>
              </a:xfrm>
              <a:custGeom>
                <a:avLst/>
                <a:gdLst>
                  <a:gd name="connsiteX0" fmla="*/ 908 w 217662"/>
                  <a:gd name="connsiteY0" fmla="*/ 619 h 297073"/>
                  <a:gd name="connsiteX1" fmla="*/ 86633 w 217662"/>
                  <a:gd name="connsiteY1" fmla="*/ 124444 h 297073"/>
                  <a:gd name="connsiteX2" fmla="*/ 216808 w 217662"/>
                  <a:gd name="connsiteY2" fmla="*/ 295894 h 297073"/>
                  <a:gd name="connsiteX3" fmla="*/ 140608 w 217662"/>
                  <a:gd name="connsiteY3" fmla="*/ 197469 h 297073"/>
                  <a:gd name="connsiteX4" fmla="*/ 92983 w 217662"/>
                  <a:gd name="connsiteY4" fmla="*/ 145081 h 297073"/>
                  <a:gd name="connsiteX5" fmla="*/ 127908 w 217662"/>
                  <a:gd name="connsiteY5" fmla="*/ 200644 h 297073"/>
                  <a:gd name="connsiteX6" fmla="*/ 46945 w 217662"/>
                  <a:gd name="connsiteY6" fmla="*/ 81581 h 297073"/>
                  <a:gd name="connsiteX7" fmla="*/ 908 w 217662"/>
                  <a:gd name="connsiteY7" fmla="*/ 619 h 29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662" h="297073">
                    <a:moveTo>
                      <a:pt x="908" y="619"/>
                    </a:moveTo>
                    <a:cubicBezTo>
                      <a:pt x="7523" y="7763"/>
                      <a:pt x="50650" y="75232"/>
                      <a:pt x="86633" y="124444"/>
                    </a:cubicBezTo>
                    <a:cubicBezTo>
                      <a:pt x="122616" y="173656"/>
                      <a:pt x="207812" y="283723"/>
                      <a:pt x="216808" y="295894"/>
                    </a:cubicBezTo>
                    <a:cubicBezTo>
                      <a:pt x="225804" y="308065"/>
                      <a:pt x="161245" y="222604"/>
                      <a:pt x="140608" y="197469"/>
                    </a:cubicBezTo>
                    <a:cubicBezTo>
                      <a:pt x="119971" y="172334"/>
                      <a:pt x="95100" y="144552"/>
                      <a:pt x="92983" y="145081"/>
                    </a:cubicBezTo>
                    <a:cubicBezTo>
                      <a:pt x="90866" y="145610"/>
                      <a:pt x="135581" y="211227"/>
                      <a:pt x="127908" y="200644"/>
                    </a:cubicBezTo>
                    <a:cubicBezTo>
                      <a:pt x="120235" y="190061"/>
                      <a:pt x="46945" y="81581"/>
                      <a:pt x="46945" y="81581"/>
                    </a:cubicBezTo>
                    <a:cubicBezTo>
                      <a:pt x="25249" y="49831"/>
                      <a:pt x="-5707" y="-6525"/>
                      <a:pt x="908" y="6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037E496A-3B67-4A50-8DBF-1D5B2440150E}"/>
                  </a:ext>
                </a:extLst>
              </p:cNvPr>
              <p:cNvSpPr/>
              <p:nvPr/>
            </p:nvSpPr>
            <p:spPr>
              <a:xfrm>
                <a:off x="988996" y="5500652"/>
                <a:ext cx="190754" cy="491813"/>
              </a:xfrm>
              <a:custGeom>
                <a:avLst/>
                <a:gdLst>
                  <a:gd name="connsiteX0" fmla="*/ 100029 w 190754"/>
                  <a:gd name="connsiteY0" fmla="*/ 17498 h 491813"/>
                  <a:gd name="connsiteX1" fmla="*/ 179404 w 190754"/>
                  <a:gd name="connsiteY1" fmla="*/ 173073 h 491813"/>
                  <a:gd name="connsiteX2" fmla="*/ 36529 w 190754"/>
                  <a:gd name="connsiteY2" fmla="*/ 36 h 491813"/>
                  <a:gd name="connsiteX3" fmla="*/ 166704 w 190754"/>
                  <a:gd name="connsiteY3" fmla="*/ 190536 h 491813"/>
                  <a:gd name="connsiteX4" fmla="*/ 180992 w 190754"/>
                  <a:gd name="connsiteY4" fmla="*/ 266736 h 491813"/>
                  <a:gd name="connsiteX5" fmla="*/ 177817 w 190754"/>
                  <a:gd name="connsiteY5" fmla="*/ 308011 h 491813"/>
                  <a:gd name="connsiteX6" fmla="*/ 122254 w 190754"/>
                  <a:gd name="connsiteY6" fmla="*/ 403261 h 491813"/>
                  <a:gd name="connsiteX7" fmla="*/ 58754 w 190754"/>
                  <a:gd name="connsiteY7" fmla="*/ 465173 h 491813"/>
                  <a:gd name="connsiteX8" fmla="*/ 17 w 190754"/>
                  <a:gd name="connsiteY8" fmla="*/ 482636 h 491813"/>
                  <a:gd name="connsiteX9" fmla="*/ 53992 w 190754"/>
                  <a:gd name="connsiteY9" fmla="*/ 484223 h 491813"/>
                  <a:gd name="connsiteX10" fmla="*/ 173054 w 190754"/>
                  <a:gd name="connsiteY10" fmla="*/ 384211 h 491813"/>
                  <a:gd name="connsiteX11" fmla="*/ 180992 w 190754"/>
                  <a:gd name="connsiteY11" fmla="*/ 187361 h 491813"/>
                  <a:gd name="connsiteX12" fmla="*/ 100029 w 190754"/>
                  <a:gd name="connsiteY12" fmla="*/ 17498 h 4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754" h="491813">
                    <a:moveTo>
                      <a:pt x="100029" y="17498"/>
                    </a:moveTo>
                    <a:cubicBezTo>
                      <a:pt x="99764" y="15117"/>
                      <a:pt x="189987" y="175983"/>
                      <a:pt x="179404" y="173073"/>
                    </a:cubicBezTo>
                    <a:cubicBezTo>
                      <a:pt x="168821" y="170163"/>
                      <a:pt x="38646" y="-2874"/>
                      <a:pt x="36529" y="36"/>
                    </a:cubicBezTo>
                    <a:cubicBezTo>
                      <a:pt x="34412" y="2946"/>
                      <a:pt x="142627" y="146086"/>
                      <a:pt x="166704" y="190536"/>
                    </a:cubicBezTo>
                    <a:cubicBezTo>
                      <a:pt x="190781" y="234986"/>
                      <a:pt x="179140" y="247157"/>
                      <a:pt x="180992" y="266736"/>
                    </a:cubicBezTo>
                    <a:cubicBezTo>
                      <a:pt x="182844" y="286315"/>
                      <a:pt x="187607" y="285257"/>
                      <a:pt x="177817" y="308011"/>
                    </a:cubicBezTo>
                    <a:cubicBezTo>
                      <a:pt x="168027" y="330765"/>
                      <a:pt x="142098" y="377067"/>
                      <a:pt x="122254" y="403261"/>
                    </a:cubicBezTo>
                    <a:cubicBezTo>
                      <a:pt x="102410" y="429455"/>
                      <a:pt x="79127" y="451944"/>
                      <a:pt x="58754" y="465173"/>
                    </a:cubicBezTo>
                    <a:cubicBezTo>
                      <a:pt x="38381" y="478402"/>
                      <a:pt x="811" y="479461"/>
                      <a:pt x="17" y="482636"/>
                    </a:cubicBezTo>
                    <a:cubicBezTo>
                      <a:pt x="-777" y="485811"/>
                      <a:pt x="25152" y="500627"/>
                      <a:pt x="53992" y="484223"/>
                    </a:cubicBezTo>
                    <a:cubicBezTo>
                      <a:pt x="82831" y="467819"/>
                      <a:pt x="151887" y="433688"/>
                      <a:pt x="173054" y="384211"/>
                    </a:cubicBezTo>
                    <a:cubicBezTo>
                      <a:pt x="194221" y="334734"/>
                      <a:pt x="195809" y="249273"/>
                      <a:pt x="180992" y="187361"/>
                    </a:cubicBezTo>
                    <a:cubicBezTo>
                      <a:pt x="166175" y="125449"/>
                      <a:pt x="100294" y="19879"/>
                      <a:pt x="100029" y="174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A079648A-A828-4BE3-B906-EF296DA43098}"/>
                  </a:ext>
                </a:extLst>
              </p:cNvPr>
              <p:cNvSpPr/>
              <p:nvPr/>
            </p:nvSpPr>
            <p:spPr>
              <a:xfrm>
                <a:off x="992445" y="5367720"/>
                <a:ext cx="229225" cy="526678"/>
              </a:xfrm>
              <a:custGeom>
                <a:avLst/>
                <a:gdLst>
                  <a:gd name="connsiteX0" fmla="*/ 7680 w 229225"/>
                  <a:gd name="connsiteY0" fmla="*/ 10730 h 526678"/>
                  <a:gd name="connsiteX1" fmla="*/ 37843 w 229225"/>
                  <a:gd name="connsiteY1" fmla="*/ 59943 h 526678"/>
                  <a:gd name="connsiteX2" fmla="*/ 228343 w 229225"/>
                  <a:gd name="connsiteY2" fmla="*/ 267905 h 526678"/>
                  <a:gd name="connsiteX3" fmla="*/ 110868 w 229225"/>
                  <a:gd name="connsiteY3" fmla="*/ 166305 h 526678"/>
                  <a:gd name="connsiteX4" fmla="*/ 155318 w 229225"/>
                  <a:gd name="connsiteY4" fmla="*/ 266318 h 526678"/>
                  <a:gd name="connsiteX5" fmla="*/ 172780 w 229225"/>
                  <a:gd name="connsiteY5" fmla="*/ 226630 h 526678"/>
                  <a:gd name="connsiteX6" fmla="*/ 196593 w 229225"/>
                  <a:gd name="connsiteY6" fmla="*/ 280605 h 526678"/>
                  <a:gd name="connsiteX7" fmla="*/ 207705 w 229225"/>
                  <a:gd name="connsiteY7" fmla="*/ 393318 h 526678"/>
                  <a:gd name="connsiteX8" fmla="*/ 156905 w 229225"/>
                  <a:gd name="connsiteY8" fmla="*/ 526668 h 526678"/>
                  <a:gd name="connsiteX9" fmla="*/ 185480 w 229225"/>
                  <a:gd name="connsiteY9" fmla="*/ 399668 h 526678"/>
                  <a:gd name="connsiteX10" fmla="*/ 136268 w 229225"/>
                  <a:gd name="connsiteY10" fmla="*/ 236155 h 526678"/>
                  <a:gd name="connsiteX11" fmla="*/ 7680 w 229225"/>
                  <a:gd name="connsiteY11" fmla="*/ 10730 h 52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225" h="526678">
                    <a:moveTo>
                      <a:pt x="7680" y="10730"/>
                    </a:moveTo>
                    <a:cubicBezTo>
                      <a:pt x="-8724" y="-18639"/>
                      <a:pt x="1066" y="17081"/>
                      <a:pt x="37843" y="59943"/>
                    </a:cubicBezTo>
                    <a:cubicBezTo>
                      <a:pt x="74620" y="102805"/>
                      <a:pt x="216172" y="250178"/>
                      <a:pt x="228343" y="267905"/>
                    </a:cubicBezTo>
                    <a:cubicBezTo>
                      <a:pt x="240514" y="285632"/>
                      <a:pt x="123039" y="166569"/>
                      <a:pt x="110868" y="166305"/>
                    </a:cubicBezTo>
                    <a:cubicBezTo>
                      <a:pt x="98697" y="166041"/>
                      <a:pt x="144999" y="256264"/>
                      <a:pt x="155318" y="266318"/>
                    </a:cubicBezTo>
                    <a:cubicBezTo>
                      <a:pt x="165637" y="276372"/>
                      <a:pt x="165901" y="224249"/>
                      <a:pt x="172780" y="226630"/>
                    </a:cubicBezTo>
                    <a:cubicBezTo>
                      <a:pt x="179659" y="229011"/>
                      <a:pt x="190772" y="252824"/>
                      <a:pt x="196593" y="280605"/>
                    </a:cubicBezTo>
                    <a:cubicBezTo>
                      <a:pt x="202414" y="308386"/>
                      <a:pt x="214320" y="352308"/>
                      <a:pt x="207705" y="393318"/>
                    </a:cubicBezTo>
                    <a:cubicBezTo>
                      <a:pt x="201090" y="434328"/>
                      <a:pt x="160609" y="525610"/>
                      <a:pt x="156905" y="526668"/>
                    </a:cubicBezTo>
                    <a:cubicBezTo>
                      <a:pt x="153201" y="527726"/>
                      <a:pt x="188919" y="448087"/>
                      <a:pt x="185480" y="399668"/>
                    </a:cubicBezTo>
                    <a:cubicBezTo>
                      <a:pt x="182041" y="351249"/>
                      <a:pt x="165637" y="300449"/>
                      <a:pt x="136268" y="236155"/>
                    </a:cubicBezTo>
                    <a:cubicBezTo>
                      <a:pt x="106899" y="171861"/>
                      <a:pt x="24084" y="40099"/>
                      <a:pt x="7680" y="107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36F52DCC-0353-4329-8D1A-F2A5A6EE6F28}"/>
                  </a:ext>
                </a:extLst>
              </p:cNvPr>
              <p:cNvSpPr/>
              <p:nvPr/>
            </p:nvSpPr>
            <p:spPr>
              <a:xfrm>
                <a:off x="591202" y="5464412"/>
                <a:ext cx="1076156" cy="555244"/>
              </a:xfrm>
              <a:custGeom>
                <a:avLst/>
                <a:gdLst>
                  <a:gd name="connsiteX0" fmla="*/ 936 w 1076156"/>
                  <a:gd name="connsiteY0" fmla="*/ 2938 h 555244"/>
                  <a:gd name="connsiteX1" fmla="*/ 186673 w 1076156"/>
                  <a:gd name="connsiteY1" fmla="*/ 229951 h 555244"/>
                  <a:gd name="connsiteX2" fmla="*/ 161273 w 1076156"/>
                  <a:gd name="connsiteY2" fmla="*/ 210901 h 555244"/>
                  <a:gd name="connsiteX3" fmla="*/ 223186 w 1076156"/>
                  <a:gd name="connsiteY3" fmla="*/ 347426 h 555244"/>
                  <a:gd name="connsiteX4" fmla="*/ 323198 w 1076156"/>
                  <a:gd name="connsiteY4" fmla="*/ 485538 h 555244"/>
                  <a:gd name="connsiteX5" fmla="*/ 440673 w 1076156"/>
                  <a:gd name="connsiteY5" fmla="*/ 529988 h 555244"/>
                  <a:gd name="connsiteX6" fmla="*/ 339073 w 1076156"/>
                  <a:gd name="connsiteY6" fmla="*/ 501413 h 555244"/>
                  <a:gd name="connsiteX7" fmla="*/ 423211 w 1076156"/>
                  <a:gd name="connsiteY7" fmla="*/ 553801 h 555244"/>
                  <a:gd name="connsiteX8" fmla="*/ 602598 w 1076156"/>
                  <a:gd name="connsiteY8" fmla="*/ 539513 h 555244"/>
                  <a:gd name="connsiteX9" fmla="*/ 689911 w 1076156"/>
                  <a:gd name="connsiteY9" fmla="*/ 528401 h 555244"/>
                  <a:gd name="connsiteX10" fmla="*/ 1023286 w 1076156"/>
                  <a:gd name="connsiteY10" fmla="*/ 436326 h 555244"/>
                  <a:gd name="connsiteX11" fmla="*/ 1039161 w 1076156"/>
                  <a:gd name="connsiteY11" fmla="*/ 466488 h 555244"/>
                  <a:gd name="connsiteX12" fmla="*/ 1051861 w 1076156"/>
                  <a:gd name="connsiteY12" fmla="*/ 474426 h 555244"/>
                  <a:gd name="connsiteX13" fmla="*/ 683561 w 1076156"/>
                  <a:gd name="connsiteY13" fmla="*/ 537926 h 555244"/>
                  <a:gd name="connsiteX14" fmla="*/ 327961 w 1076156"/>
                  <a:gd name="connsiteY14" fmla="*/ 523638 h 555244"/>
                  <a:gd name="connsiteX15" fmla="*/ 297798 w 1076156"/>
                  <a:gd name="connsiteY15" fmla="*/ 423626 h 555244"/>
                  <a:gd name="connsiteX16" fmla="*/ 129523 w 1076156"/>
                  <a:gd name="connsiteY16" fmla="*/ 193438 h 555244"/>
                  <a:gd name="connsiteX17" fmla="*/ 189848 w 1076156"/>
                  <a:gd name="connsiteY17" fmla="*/ 236301 h 555244"/>
                  <a:gd name="connsiteX18" fmla="*/ 116823 w 1076156"/>
                  <a:gd name="connsiteY18" fmla="*/ 107713 h 555244"/>
                  <a:gd name="connsiteX19" fmla="*/ 936 w 1076156"/>
                  <a:gd name="connsiteY19" fmla="*/ 2938 h 55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76156" h="555244">
                    <a:moveTo>
                      <a:pt x="936" y="2938"/>
                    </a:moveTo>
                    <a:cubicBezTo>
                      <a:pt x="12578" y="23311"/>
                      <a:pt x="159950" y="195291"/>
                      <a:pt x="186673" y="229951"/>
                    </a:cubicBezTo>
                    <a:cubicBezTo>
                      <a:pt x="213396" y="264611"/>
                      <a:pt x="155188" y="191322"/>
                      <a:pt x="161273" y="210901"/>
                    </a:cubicBezTo>
                    <a:cubicBezTo>
                      <a:pt x="167358" y="230480"/>
                      <a:pt x="196199" y="301653"/>
                      <a:pt x="223186" y="347426"/>
                    </a:cubicBezTo>
                    <a:cubicBezTo>
                      <a:pt x="250173" y="393199"/>
                      <a:pt x="286950" y="455111"/>
                      <a:pt x="323198" y="485538"/>
                    </a:cubicBezTo>
                    <a:cubicBezTo>
                      <a:pt x="359446" y="515965"/>
                      <a:pt x="438027" y="527342"/>
                      <a:pt x="440673" y="529988"/>
                    </a:cubicBezTo>
                    <a:cubicBezTo>
                      <a:pt x="443319" y="532634"/>
                      <a:pt x="341983" y="497444"/>
                      <a:pt x="339073" y="501413"/>
                    </a:cubicBezTo>
                    <a:cubicBezTo>
                      <a:pt x="336163" y="505382"/>
                      <a:pt x="379290" y="547451"/>
                      <a:pt x="423211" y="553801"/>
                    </a:cubicBezTo>
                    <a:cubicBezTo>
                      <a:pt x="467132" y="560151"/>
                      <a:pt x="558148" y="543746"/>
                      <a:pt x="602598" y="539513"/>
                    </a:cubicBezTo>
                    <a:cubicBezTo>
                      <a:pt x="647048" y="535280"/>
                      <a:pt x="619796" y="545599"/>
                      <a:pt x="689911" y="528401"/>
                    </a:cubicBezTo>
                    <a:cubicBezTo>
                      <a:pt x="760026" y="511203"/>
                      <a:pt x="965078" y="446645"/>
                      <a:pt x="1023286" y="436326"/>
                    </a:cubicBezTo>
                    <a:cubicBezTo>
                      <a:pt x="1081494" y="426007"/>
                      <a:pt x="1034399" y="460138"/>
                      <a:pt x="1039161" y="466488"/>
                    </a:cubicBezTo>
                    <a:cubicBezTo>
                      <a:pt x="1043923" y="472838"/>
                      <a:pt x="1111128" y="462520"/>
                      <a:pt x="1051861" y="474426"/>
                    </a:cubicBezTo>
                    <a:cubicBezTo>
                      <a:pt x="992594" y="486332"/>
                      <a:pt x="804211" y="529724"/>
                      <a:pt x="683561" y="537926"/>
                    </a:cubicBezTo>
                    <a:cubicBezTo>
                      <a:pt x="562911" y="546128"/>
                      <a:pt x="392255" y="542688"/>
                      <a:pt x="327961" y="523638"/>
                    </a:cubicBezTo>
                    <a:cubicBezTo>
                      <a:pt x="263667" y="504588"/>
                      <a:pt x="330871" y="478659"/>
                      <a:pt x="297798" y="423626"/>
                    </a:cubicBezTo>
                    <a:cubicBezTo>
                      <a:pt x="264725" y="368593"/>
                      <a:pt x="147515" y="224659"/>
                      <a:pt x="129523" y="193438"/>
                    </a:cubicBezTo>
                    <a:cubicBezTo>
                      <a:pt x="111531" y="162217"/>
                      <a:pt x="191965" y="250589"/>
                      <a:pt x="189848" y="236301"/>
                    </a:cubicBezTo>
                    <a:cubicBezTo>
                      <a:pt x="187731" y="222014"/>
                      <a:pt x="144075" y="141844"/>
                      <a:pt x="116823" y="107713"/>
                    </a:cubicBezTo>
                    <a:cubicBezTo>
                      <a:pt x="89571" y="73582"/>
                      <a:pt x="-10706" y="-17435"/>
                      <a:pt x="936" y="29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460C0C05-F6E9-4FD9-A865-9B36F814C13D}"/>
                  </a:ext>
                </a:extLst>
              </p:cNvPr>
              <p:cNvSpPr/>
              <p:nvPr/>
            </p:nvSpPr>
            <p:spPr>
              <a:xfrm>
                <a:off x="532507" y="5328792"/>
                <a:ext cx="277333" cy="473586"/>
              </a:xfrm>
              <a:custGeom>
                <a:avLst/>
                <a:gdLst>
                  <a:gd name="connsiteX0" fmla="*/ 2481 w 277333"/>
                  <a:gd name="connsiteY0" fmla="*/ 2033 h 473586"/>
                  <a:gd name="connsiteX1" fmla="*/ 51693 w 277333"/>
                  <a:gd name="connsiteY1" fmla="*/ 167133 h 473586"/>
                  <a:gd name="connsiteX2" fmla="*/ 129481 w 277333"/>
                  <a:gd name="connsiteY2" fmla="*/ 248096 h 473586"/>
                  <a:gd name="connsiteX3" fmla="*/ 277118 w 277333"/>
                  <a:gd name="connsiteY3" fmla="*/ 473521 h 473586"/>
                  <a:gd name="connsiteX4" fmla="*/ 162818 w 277333"/>
                  <a:gd name="connsiteY4" fmla="*/ 271908 h 473586"/>
                  <a:gd name="connsiteX5" fmla="*/ 180281 w 277333"/>
                  <a:gd name="connsiteY5" fmla="*/ 308421 h 473586"/>
                  <a:gd name="connsiteX6" fmla="*/ 45343 w 277333"/>
                  <a:gd name="connsiteY6" fmla="*/ 160783 h 473586"/>
                  <a:gd name="connsiteX7" fmla="*/ 10418 w 277333"/>
                  <a:gd name="connsiteY7" fmla="*/ 79821 h 473586"/>
                  <a:gd name="connsiteX8" fmla="*/ 2481 w 277333"/>
                  <a:gd name="connsiteY8" fmla="*/ 2033 h 47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33" h="473586">
                    <a:moveTo>
                      <a:pt x="2481" y="2033"/>
                    </a:moveTo>
                    <a:cubicBezTo>
                      <a:pt x="9360" y="16585"/>
                      <a:pt x="30526" y="126123"/>
                      <a:pt x="51693" y="167133"/>
                    </a:cubicBezTo>
                    <a:cubicBezTo>
                      <a:pt x="72860" y="208144"/>
                      <a:pt x="91910" y="197031"/>
                      <a:pt x="129481" y="248096"/>
                    </a:cubicBezTo>
                    <a:cubicBezTo>
                      <a:pt x="167052" y="299161"/>
                      <a:pt x="271562" y="469552"/>
                      <a:pt x="277118" y="473521"/>
                    </a:cubicBezTo>
                    <a:cubicBezTo>
                      <a:pt x="282674" y="477490"/>
                      <a:pt x="178957" y="299425"/>
                      <a:pt x="162818" y="271908"/>
                    </a:cubicBezTo>
                    <a:cubicBezTo>
                      <a:pt x="146679" y="244391"/>
                      <a:pt x="199860" y="326942"/>
                      <a:pt x="180281" y="308421"/>
                    </a:cubicBezTo>
                    <a:cubicBezTo>
                      <a:pt x="160702" y="289900"/>
                      <a:pt x="73654" y="198883"/>
                      <a:pt x="45343" y="160783"/>
                    </a:cubicBezTo>
                    <a:cubicBezTo>
                      <a:pt x="17033" y="122683"/>
                      <a:pt x="16239" y="104692"/>
                      <a:pt x="10418" y="79821"/>
                    </a:cubicBezTo>
                    <a:cubicBezTo>
                      <a:pt x="4597" y="54950"/>
                      <a:pt x="-4398" y="-12519"/>
                      <a:pt x="2481" y="20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DE4B5DED-F06A-4334-A26E-032BF52C3B0C}"/>
                  </a:ext>
                </a:extLst>
              </p:cNvPr>
              <p:cNvSpPr/>
              <p:nvPr/>
            </p:nvSpPr>
            <p:spPr>
              <a:xfrm>
                <a:off x="889544" y="5032751"/>
                <a:ext cx="410533" cy="666723"/>
              </a:xfrm>
              <a:custGeom>
                <a:avLst/>
                <a:gdLst>
                  <a:gd name="connsiteX0" fmla="*/ 12156 w 410533"/>
                  <a:gd name="connsiteY0" fmla="*/ 9149 h 666723"/>
                  <a:gd name="connsiteX1" fmla="*/ 234406 w 410533"/>
                  <a:gd name="connsiteY1" fmla="*/ 313949 h 666723"/>
                  <a:gd name="connsiteX2" fmla="*/ 221706 w 410533"/>
                  <a:gd name="connsiteY2" fmla="*/ 337232 h 666723"/>
                  <a:gd name="connsiteX3" fmla="*/ 410089 w 410533"/>
                  <a:gd name="connsiteY3" fmla="*/ 665316 h 666723"/>
                  <a:gd name="connsiteX4" fmla="*/ 270389 w 410533"/>
                  <a:gd name="connsiteY4" fmla="*/ 447299 h 666723"/>
                  <a:gd name="connsiteX5" fmla="*/ 153973 w 410533"/>
                  <a:gd name="connsiteY5" fmla="*/ 241982 h 666723"/>
                  <a:gd name="connsiteX6" fmla="*/ 113756 w 410533"/>
                  <a:gd name="connsiteY6" fmla="*/ 163666 h 666723"/>
                  <a:gd name="connsiteX7" fmla="*/ 128573 w 410533"/>
                  <a:gd name="connsiteY7" fmla="*/ 184832 h 666723"/>
                  <a:gd name="connsiteX8" fmla="*/ 202656 w 410533"/>
                  <a:gd name="connsiteY8" fmla="*/ 290666 h 666723"/>
                  <a:gd name="connsiteX9" fmla="*/ 46023 w 410533"/>
                  <a:gd name="connsiteY9" fmla="*/ 95932 h 666723"/>
                  <a:gd name="connsiteX10" fmla="*/ 12156 w 410533"/>
                  <a:gd name="connsiteY10" fmla="*/ 9149 h 6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533" h="666723">
                    <a:moveTo>
                      <a:pt x="12156" y="9149"/>
                    </a:moveTo>
                    <a:cubicBezTo>
                      <a:pt x="43553" y="45485"/>
                      <a:pt x="199481" y="259269"/>
                      <a:pt x="234406" y="313949"/>
                    </a:cubicBezTo>
                    <a:cubicBezTo>
                      <a:pt x="269331" y="368629"/>
                      <a:pt x="192426" y="278671"/>
                      <a:pt x="221706" y="337232"/>
                    </a:cubicBezTo>
                    <a:cubicBezTo>
                      <a:pt x="250987" y="395793"/>
                      <a:pt x="401975" y="646972"/>
                      <a:pt x="410089" y="665316"/>
                    </a:cubicBezTo>
                    <a:cubicBezTo>
                      <a:pt x="418203" y="683660"/>
                      <a:pt x="313075" y="517855"/>
                      <a:pt x="270389" y="447299"/>
                    </a:cubicBezTo>
                    <a:cubicBezTo>
                      <a:pt x="227703" y="376743"/>
                      <a:pt x="180078" y="289254"/>
                      <a:pt x="153973" y="241982"/>
                    </a:cubicBezTo>
                    <a:cubicBezTo>
                      <a:pt x="127868" y="194710"/>
                      <a:pt x="117989" y="173191"/>
                      <a:pt x="113756" y="163666"/>
                    </a:cubicBezTo>
                    <a:cubicBezTo>
                      <a:pt x="109523" y="154141"/>
                      <a:pt x="128573" y="184832"/>
                      <a:pt x="128573" y="184832"/>
                    </a:cubicBezTo>
                    <a:cubicBezTo>
                      <a:pt x="143390" y="205999"/>
                      <a:pt x="216414" y="305483"/>
                      <a:pt x="202656" y="290666"/>
                    </a:cubicBezTo>
                    <a:cubicBezTo>
                      <a:pt x="188898" y="275849"/>
                      <a:pt x="75303" y="138265"/>
                      <a:pt x="46023" y="95932"/>
                    </a:cubicBezTo>
                    <a:cubicBezTo>
                      <a:pt x="16743" y="53599"/>
                      <a:pt x="-19241" y="-27187"/>
                      <a:pt x="12156" y="91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478B5EDF-3BAA-4FDA-B2B1-8EEA6CAC1647}"/>
                  </a:ext>
                </a:extLst>
              </p:cNvPr>
              <p:cNvSpPr/>
              <p:nvPr/>
            </p:nvSpPr>
            <p:spPr>
              <a:xfrm>
                <a:off x="1101972" y="5372047"/>
                <a:ext cx="244230" cy="618160"/>
              </a:xfrm>
              <a:custGeom>
                <a:avLst/>
                <a:gdLst>
                  <a:gd name="connsiteX0" fmla="*/ 195545 w 244230"/>
                  <a:gd name="connsiteY0" fmla="*/ 235003 h 618160"/>
                  <a:gd name="connsiteX1" fmla="*/ 244228 w 244230"/>
                  <a:gd name="connsiteY1" fmla="*/ 370470 h 618160"/>
                  <a:gd name="connsiteX2" fmla="*/ 197661 w 244230"/>
                  <a:gd name="connsiteY2" fmla="*/ 501703 h 618160"/>
                  <a:gd name="connsiteX3" fmla="*/ 151095 w 244230"/>
                  <a:gd name="connsiteY3" fmla="*/ 580020 h 618160"/>
                  <a:gd name="connsiteX4" fmla="*/ 34678 w 244230"/>
                  <a:gd name="connsiteY4" fmla="*/ 618120 h 618160"/>
                  <a:gd name="connsiteX5" fmla="*/ 159561 w 244230"/>
                  <a:gd name="connsiteY5" fmla="*/ 586370 h 618160"/>
                  <a:gd name="connsiteX6" fmla="*/ 148978 w 244230"/>
                  <a:gd name="connsiteY6" fmla="*/ 541920 h 618160"/>
                  <a:gd name="connsiteX7" fmla="*/ 199778 w 244230"/>
                  <a:gd name="connsiteY7" fmla="*/ 364120 h 618160"/>
                  <a:gd name="connsiteX8" fmla="*/ 210361 w 244230"/>
                  <a:gd name="connsiteY8" fmla="*/ 355653 h 618160"/>
                  <a:gd name="connsiteX9" fmla="*/ 197661 w 244230"/>
                  <a:gd name="connsiteY9" fmla="*/ 317553 h 618160"/>
                  <a:gd name="connsiteX10" fmla="*/ 132045 w 244230"/>
                  <a:gd name="connsiteY10" fmla="*/ 220186 h 618160"/>
                  <a:gd name="connsiteX11" fmla="*/ 811 w 244230"/>
                  <a:gd name="connsiteY11" fmla="*/ 53 h 618160"/>
                  <a:gd name="connsiteX12" fmla="*/ 195545 w 244230"/>
                  <a:gd name="connsiteY12" fmla="*/ 235003 h 61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230" h="618160">
                    <a:moveTo>
                      <a:pt x="195545" y="235003"/>
                    </a:moveTo>
                    <a:cubicBezTo>
                      <a:pt x="236115" y="296739"/>
                      <a:pt x="243875" y="326020"/>
                      <a:pt x="244228" y="370470"/>
                    </a:cubicBezTo>
                    <a:cubicBezTo>
                      <a:pt x="244581" y="414920"/>
                      <a:pt x="213183" y="466778"/>
                      <a:pt x="197661" y="501703"/>
                    </a:cubicBezTo>
                    <a:cubicBezTo>
                      <a:pt x="182139" y="536628"/>
                      <a:pt x="178259" y="560617"/>
                      <a:pt x="151095" y="580020"/>
                    </a:cubicBezTo>
                    <a:cubicBezTo>
                      <a:pt x="123931" y="599423"/>
                      <a:pt x="33267" y="617062"/>
                      <a:pt x="34678" y="618120"/>
                    </a:cubicBezTo>
                    <a:cubicBezTo>
                      <a:pt x="36089" y="619178"/>
                      <a:pt x="140511" y="599070"/>
                      <a:pt x="159561" y="586370"/>
                    </a:cubicBezTo>
                    <a:cubicBezTo>
                      <a:pt x="178611" y="573670"/>
                      <a:pt x="142275" y="578962"/>
                      <a:pt x="148978" y="541920"/>
                    </a:cubicBezTo>
                    <a:cubicBezTo>
                      <a:pt x="155681" y="504878"/>
                      <a:pt x="189548" y="395164"/>
                      <a:pt x="199778" y="364120"/>
                    </a:cubicBezTo>
                    <a:cubicBezTo>
                      <a:pt x="210008" y="333076"/>
                      <a:pt x="210714" y="363414"/>
                      <a:pt x="210361" y="355653"/>
                    </a:cubicBezTo>
                    <a:cubicBezTo>
                      <a:pt x="210008" y="347892"/>
                      <a:pt x="210714" y="340131"/>
                      <a:pt x="197661" y="317553"/>
                    </a:cubicBezTo>
                    <a:cubicBezTo>
                      <a:pt x="184608" y="294975"/>
                      <a:pt x="164853" y="273103"/>
                      <a:pt x="132045" y="220186"/>
                    </a:cubicBezTo>
                    <a:cubicBezTo>
                      <a:pt x="99237" y="167269"/>
                      <a:pt x="-10478" y="-3475"/>
                      <a:pt x="811" y="53"/>
                    </a:cubicBezTo>
                    <a:cubicBezTo>
                      <a:pt x="12100" y="3581"/>
                      <a:pt x="154975" y="173267"/>
                      <a:pt x="195545" y="235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4D5C722A-4057-42FB-A6D2-AFB2F3068470}"/>
                  </a:ext>
                </a:extLst>
              </p:cNvPr>
              <p:cNvSpPr/>
              <p:nvPr/>
            </p:nvSpPr>
            <p:spPr>
              <a:xfrm>
                <a:off x="1086257" y="5716645"/>
                <a:ext cx="482210" cy="268536"/>
              </a:xfrm>
              <a:custGeom>
                <a:avLst/>
                <a:gdLst>
                  <a:gd name="connsiteX0" fmla="*/ 130826 w 482210"/>
                  <a:gd name="connsiteY0" fmla="*/ 472 h 268536"/>
                  <a:gd name="connsiteX1" fmla="*/ 122360 w 482210"/>
                  <a:gd name="connsiteY1" fmla="*/ 148638 h 268536"/>
                  <a:gd name="connsiteX2" fmla="*/ 41926 w 482210"/>
                  <a:gd name="connsiteY2" fmla="*/ 239655 h 268536"/>
                  <a:gd name="connsiteX3" fmla="*/ 3826 w 482210"/>
                  <a:gd name="connsiteY3" fmla="*/ 262938 h 268536"/>
                  <a:gd name="connsiteX4" fmla="*/ 132943 w 482210"/>
                  <a:gd name="connsiteY4" fmla="*/ 233305 h 268536"/>
                  <a:gd name="connsiteX5" fmla="*/ 482193 w 482210"/>
                  <a:gd name="connsiteY5" fmla="*/ 165572 h 268536"/>
                  <a:gd name="connsiteX6" fmla="*/ 147760 w 482210"/>
                  <a:gd name="connsiteY6" fmla="*/ 239655 h 268536"/>
                  <a:gd name="connsiteX7" fmla="*/ 5943 w 482210"/>
                  <a:gd name="connsiteY7" fmla="*/ 267172 h 268536"/>
                  <a:gd name="connsiteX8" fmla="*/ 67326 w 482210"/>
                  <a:gd name="connsiteY8" fmla="*/ 201555 h 268536"/>
                  <a:gd name="connsiteX9" fmla="*/ 130826 w 482210"/>
                  <a:gd name="connsiteY9" fmla="*/ 472 h 26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210" h="268536">
                    <a:moveTo>
                      <a:pt x="130826" y="472"/>
                    </a:moveTo>
                    <a:cubicBezTo>
                      <a:pt x="139998" y="-8348"/>
                      <a:pt x="137177" y="108774"/>
                      <a:pt x="122360" y="148638"/>
                    </a:cubicBezTo>
                    <a:cubicBezTo>
                      <a:pt x="107543" y="188502"/>
                      <a:pt x="61682" y="220605"/>
                      <a:pt x="41926" y="239655"/>
                    </a:cubicBezTo>
                    <a:cubicBezTo>
                      <a:pt x="22170" y="258705"/>
                      <a:pt x="-11344" y="263996"/>
                      <a:pt x="3826" y="262938"/>
                    </a:cubicBezTo>
                    <a:cubicBezTo>
                      <a:pt x="18995" y="261880"/>
                      <a:pt x="53215" y="249533"/>
                      <a:pt x="132943" y="233305"/>
                    </a:cubicBezTo>
                    <a:lnTo>
                      <a:pt x="482193" y="165572"/>
                    </a:lnTo>
                    <a:cubicBezTo>
                      <a:pt x="484663" y="166630"/>
                      <a:pt x="227135" y="222722"/>
                      <a:pt x="147760" y="239655"/>
                    </a:cubicBezTo>
                    <a:cubicBezTo>
                      <a:pt x="68385" y="256588"/>
                      <a:pt x="19349" y="273522"/>
                      <a:pt x="5943" y="267172"/>
                    </a:cubicBezTo>
                    <a:cubicBezTo>
                      <a:pt x="-7463" y="260822"/>
                      <a:pt x="45807" y="240713"/>
                      <a:pt x="67326" y="201555"/>
                    </a:cubicBezTo>
                    <a:cubicBezTo>
                      <a:pt x="88845" y="162397"/>
                      <a:pt x="121654" y="9292"/>
                      <a:pt x="130826" y="4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96FB91E3-16FB-4766-8B0E-245748696B47}"/>
                  </a:ext>
                </a:extLst>
              </p:cNvPr>
              <p:cNvSpPr/>
              <p:nvPr/>
            </p:nvSpPr>
            <p:spPr>
              <a:xfrm>
                <a:off x="3843113" y="4648778"/>
                <a:ext cx="238896" cy="531319"/>
              </a:xfrm>
              <a:custGeom>
                <a:avLst/>
                <a:gdLst>
                  <a:gd name="connsiteX0" fmla="*/ 238350 w 238896"/>
                  <a:gd name="connsiteY0" fmla="*/ 2597 h 531319"/>
                  <a:gd name="connsiteX1" fmla="*/ 192312 w 238896"/>
                  <a:gd name="connsiteY1" fmla="*/ 278822 h 531319"/>
                  <a:gd name="connsiteX2" fmla="*/ 158975 w 238896"/>
                  <a:gd name="connsiteY2" fmla="*/ 464560 h 531319"/>
                  <a:gd name="connsiteX3" fmla="*/ 149450 w 238896"/>
                  <a:gd name="connsiteY3" fmla="*/ 458210 h 531319"/>
                  <a:gd name="connsiteX4" fmla="*/ 141512 w 238896"/>
                  <a:gd name="connsiteY4" fmla="*/ 474085 h 531319"/>
                  <a:gd name="connsiteX5" fmla="*/ 84362 w 238896"/>
                  <a:gd name="connsiteY5" fmla="*/ 405822 h 531319"/>
                  <a:gd name="connsiteX6" fmla="*/ 105000 w 238896"/>
                  <a:gd name="connsiteY6" fmla="*/ 531235 h 531319"/>
                  <a:gd name="connsiteX7" fmla="*/ 87537 w 238896"/>
                  <a:gd name="connsiteY7" fmla="*/ 383597 h 531319"/>
                  <a:gd name="connsiteX8" fmla="*/ 133575 w 238896"/>
                  <a:gd name="connsiteY8" fmla="*/ 358197 h 531319"/>
                  <a:gd name="connsiteX9" fmla="*/ 155800 w 238896"/>
                  <a:gd name="connsiteY9" fmla="*/ 177222 h 531319"/>
                  <a:gd name="connsiteX10" fmla="*/ 119287 w 238896"/>
                  <a:gd name="connsiteY10" fmla="*/ 42285 h 531319"/>
                  <a:gd name="connsiteX11" fmla="*/ 225 w 238896"/>
                  <a:gd name="connsiteY11" fmla="*/ 40697 h 531319"/>
                  <a:gd name="connsiteX12" fmla="*/ 152625 w 238896"/>
                  <a:gd name="connsiteY12" fmla="*/ 69272 h 531319"/>
                  <a:gd name="connsiteX13" fmla="*/ 158975 w 238896"/>
                  <a:gd name="connsiteY13" fmla="*/ 134360 h 531319"/>
                  <a:gd name="connsiteX14" fmla="*/ 238350 w 238896"/>
                  <a:gd name="connsiteY14" fmla="*/ 2597 h 53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96" h="531319">
                    <a:moveTo>
                      <a:pt x="238350" y="2597"/>
                    </a:moveTo>
                    <a:cubicBezTo>
                      <a:pt x="243906" y="26674"/>
                      <a:pt x="205541" y="201828"/>
                      <a:pt x="192312" y="278822"/>
                    </a:cubicBezTo>
                    <a:cubicBezTo>
                      <a:pt x="179083" y="355816"/>
                      <a:pt x="166119" y="434662"/>
                      <a:pt x="158975" y="464560"/>
                    </a:cubicBezTo>
                    <a:cubicBezTo>
                      <a:pt x="151831" y="494458"/>
                      <a:pt x="152360" y="456623"/>
                      <a:pt x="149450" y="458210"/>
                    </a:cubicBezTo>
                    <a:cubicBezTo>
                      <a:pt x="146540" y="459797"/>
                      <a:pt x="152360" y="482816"/>
                      <a:pt x="141512" y="474085"/>
                    </a:cubicBezTo>
                    <a:cubicBezTo>
                      <a:pt x="130664" y="465354"/>
                      <a:pt x="90447" y="396297"/>
                      <a:pt x="84362" y="405822"/>
                    </a:cubicBezTo>
                    <a:cubicBezTo>
                      <a:pt x="78277" y="415347"/>
                      <a:pt x="104471" y="534939"/>
                      <a:pt x="105000" y="531235"/>
                    </a:cubicBezTo>
                    <a:cubicBezTo>
                      <a:pt x="105529" y="527531"/>
                      <a:pt x="82775" y="412437"/>
                      <a:pt x="87537" y="383597"/>
                    </a:cubicBezTo>
                    <a:cubicBezTo>
                      <a:pt x="92299" y="354757"/>
                      <a:pt x="122198" y="392593"/>
                      <a:pt x="133575" y="358197"/>
                    </a:cubicBezTo>
                    <a:cubicBezTo>
                      <a:pt x="144952" y="323801"/>
                      <a:pt x="158181" y="229874"/>
                      <a:pt x="155800" y="177222"/>
                    </a:cubicBezTo>
                    <a:cubicBezTo>
                      <a:pt x="153419" y="124570"/>
                      <a:pt x="145216" y="65039"/>
                      <a:pt x="119287" y="42285"/>
                    </a:cubicBezTo>
                    <a:cubicBezTo>
                      <a:pt x="93358" y="19531"/>
                      <a:pt x="-5331" y="36199"/>
                      <a:pt x="225" y="40697"/>
                    </a:cubicBezTo>
                    <a:cubicBezTo>
                      <a:pt x="5781" y="45195"/>
                      <a:pt x="126167" y="53662"/>
                      <a:pt x="152625" y="69272"/>
                    </a:cubicBezTo>
                    <a:cubicBezTo>
                      <a:pt x="179083" y="84883"/>
                      <a:pt x="145481" y="139123"/>
                      <a:pt x="158975" y="134360"/>
                    </a:cubicBezTo>
                    <a:cubicBezTo>
                      <a:pt x="172469" y="129597"/>
                      <a:pt x="232794" y="-21480"/>
                      <a:pt x="238350" y="25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: 図形 739">
                <a:extLst>
                  <a:ext uri="{FF2B5EF4-FFF2-40B4-BE49-F238E27FC236}">
                    <a16:creationId xmlns:a16="http://schemas.microsoft.com/office/drawing/2014/main" id="{70097306-9BF6-424F-ABDA-EA2930C33C43}"/>
                  </a:ext>
                </a:extLst>
              </p:cNvPr>
              <p:cNvSpPr/>
              <p:nvPr/>
            </p:nvSpPr>
            <p:spPr>
              <a:xfrm>
                <a:off x="2878840" y="5100970"/>
                <a:ext cx="1087301" cy="303817"/>
              </a:xfrm>
              <a:custGeom>
                <a:avLst/>
                <a:gdLst>
                  <a:gd name="connsiteX0" fmla="*/ 21523 w 1087301"/>
                  <a:gd name="connsiteY0" fmla="*/ 294943 h 303817"/>
                  <a:gd name="connsiteX1" fmla="*/ 670810 w 1087301"/>
                  <a:gd name="connsiteY1" fmla="*/ 98093 h 303817"/>
                  <a:gd name="connsiteX2" fmla="*/ 316798 w 1087301"/>
                  <a:gd name="connsiteY2" fmla="*/ 239380 h 303817"/>
                  <a:gd name="connsiteX3" fmla="*/ 212023 w 1087301"/>
                  <a:gd name="connsiteY3" fmla="*/ 280655 h 303817"/>
                  <a:gd name="connsiteX4" fmla="*/ 1061335 w 1087301"/>
                  <a:gd name="connsiteY4" fmla="*/ 10780 h 303817"/>
                  <a:gd name="connsiteX5" fmla="*/ 839085 w 1087301"/>
                  <a:gd name="connsiteY5" fmla="*/ 63168 h 303817"/>
                  <a:gd name="connsiteX6" fmla="*/ 534285 w 1087301"/>
                  <a:gd name="connsiteY6" fmla="*/ 153655 h 303817"/>
                  <a:gd name="connsiteX7" fmla="*/ 191385 w 1087301"/>
                  <a:gd name="connsiteY7" fmla="*/ 258430 h 303817"/>
                  <a:gd name="connsiteX8" fmla="*/ 21523 w 1087301"/>
                  <a:gd name="connsiteY8" fmla="*/ 294943 h 30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301" h="303817">
                    <a:moveTo>
                      <a:pt x="21523" y="294943"/>
                    </a:moveTo>
                    <a:cubicBezTo>
                      <a:pt x="101427" y="268220"/>
                      <a:pt x="621597" y="107354"/>
                      <a:pt x="670810" y="98093"/>
                    </a:cubicBezTo>
                    <a:cubicBezTo>
                      <a:pt x="720023" y="88832"/>
                      <a:pt x="393263" y="208953"/>
                      <a:pt x="316798" y="239380"/>
                    </a:cubicBezTo>
                    <a:cubicBezTo>
                      <a:pt x="240334" y="269807"/>
                      <a:pt x="87934" y="318755"/>
                      <a:pt x="212023" y="280655"/>
                    </a:cubicBezTo>
                    <a:cubicBezTo>
                      <a:pt x="336113" y="242555"/>
                      <a:pt x="956825" y="47028"/>
                      <a:pt x="1061335" y="10780"/>
                    </a:cubicBezTo>
                    <a:cubicBezTo>
                      <a:pt x="1165845" y="-25468"/>
                      <a:pt x="926927" y="39356"/>
                      <a:pt x="839085" y="63168"/>
                    </a:cubicBezTo>
                    <a:cubicBezTo>
                      <a:pt x="751243" y="86980"/>
                      <a:pt x="534285" y="153655"/>
                      <a:pt x="534285" y="153655"/>
                    </a:cubicBezTo>
                    <a:cubicBezTo>
                      <a:pt x="426335" y="186199"/>
                      <a:pt x="279227" y="235147"/>
                      <a:pt x="191385" y="258430"/>
                    </a:cubicBezTo>
                    <a:cubicBezTo>
                      <a:pt x="103543" y="281713"/>
                      <a:pt x="-58381" y="321666"/>
                      <a:pt x="21523" y="2949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: 図形 740">
                <a:extLst>
                  <a:ext uri="{FF2B5EF4-FFF2-40B4-BE49-F238E27FC236}">
                    <a16:creationId xmlns:a16="http://schemas.microsoft.com/office/drawing/2014/main" id="{426BE71F-64DD-4F27-8234-55CDC9AF1B6E}"/>
                  </a:ext>
                </a:extLst>
              </p:cNvPr>
              <p:cNvSpPr/>
              <p:nvPr/>
            </p:nvSpPr>
            <p:spPr>
              <a:xfrm>
                <a:off x="2806643" y="5273386"/>
                <a:ext cx="567851" cy="151507"/>
              </a:xfrm>
              <a:custGeom>
                <a:avLst/>
                <a:gdLst>
                  <a:gd name="connsiteX0" fmla="*/ 57 w 567851"/>
                  <a:gd name="connsiteY0" fmla="*/ 149514 h 151507"/>
                  <a:gd name="connsiteX1" fmla="*/ 257232 w 567851"/>
                  <a:gd name="connsiteY1" fmla="*/ 87602 h 151507"/>
                  <a:gd name="connsiteX2" fmla="*/ 565207 w 567851"/>
                  <a:gd name="connsiteY2" fmla="*/ 289 h 151507"/>
                  <a:gd name="connsiteX3" fmla="*/ 414395 w 567851"/>
                  <a:gd name="connsiteY3" fmla="*/ 57439 h 151507"/>
                  <a:gd name="connsiteX4" fmla="*/ 235007 w 567851"/>
                  <a:gd name="connsiteY4" fmla="*/ 128877 h 151507"/>
                  <a:gd name="connsiteX5" fmla="*/ 57 w 567851"/>
                  <a:gd name="connsiteY5" fmla="*/ 149514 h 15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851" h="151507">
                    <a:moveTo>
                      <a:pt x="57" y="149514"/>
                    </a:moveTo>
                    <a:cubicBezTo>
                      <a:pt x="3761" y="142635"/>
                      <a:pt x="163040" y="112473"/>
                      <a:pt x="257232" y="87602"/>
                    </a:cubicBezTo>
                    <a:cubicBezTo>
                      <a:pt x="351424" y="62731"/>
                      <a:pt x="539013" y="5316"/>
                      <a:pt x="565207" y="289"/>
                    </a:cubicBezTo>
                    <a:cubicBezTo>
                      <a:pt x="591401" y="-4738"/>
                      <a:pt x="414395" y="57439"/>
                      <a:pt x="414395" y="57439"/>
                    </a:cubicBezTo>
                    <a:cubicBezTo>
                      <a:pt x="359362" y="78870"/>
                      <a:pt x="298772" y="113267"/>
                      <a:pt x="235007" y="128877"/>
                    </a:cubicBezTo>
                    <a:cubicBezTo>
                      <a:pt x="171242" y="144487"/>
                      <a:pt x="-3647" y="156393"/>
                      <a:pt x="57" y="1495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9741D33C-E07B-4D3A-B321-A212DA64B965}"/>
                  </a:ext>
                </a:extLst>
              </p:cNvPr>
              <p:cNvSpPr/>
              <p:nvPr/>
            </p:nvSpPr>
            <p:spPr>
              <a:xfrm>
                <a:off x="3445781" y="5089478"/>
                <a:ext cx="522969" cy="132498"/>
              </a:xfrm>
              <a:custGeom>
                <a:avLst/>
                <a:gdLst>
                  <a:gd name="connsiteX0" fmla="*/ 5444 w 522969"/>
                  <a:gd name="connsiteY0" fmla="*/ 130222 h 132498"/>
                  <a:gd name="connsiteX1" fmla="*/ 284844 w 522969"/>
                  <a:gd name="connsiteY1" fmla="*/ 50847 h 132498"/>
                  <a:gd name="connsiteX2" fmla="*/ 522969 w 522969"/>
                  <a:gd name="connsiteY2" fmla="*/ 47 h 132498"/>
                  <a:gd name="connsiteX3" fmla="*/ 284844 w 522969"/>
                  <a:gd name="connsiteY3" fmla="*/ 42910 h 132498"/>
                  <a:gd name="connsiteX4" fmla="*/ 113394 w 522969"/>
                  <a:gd name="connsiteY4" fmla="*/ 104822 h 132498"/>
                  <a:gd name="connsiteX5" fmla="*/ 5444 w 522969"/>
                  <a:gd name="connsiteY5" fmla="*/ 130222 h 1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969" h="132498">
                    <a:moveTo>
                      <a:pt x="5444" y="130222"/>
                    </a:moveTo>
                    <a:cubicBezTo>
                      <a:pt x="34019" y="121226"/>
                      <a:pt x="198590" y="72543"/>
                      <a:pt x="284844" y="50847"/>
                    </a:cubicBezTo>
                    <a:cubicBezTo>
                      <a:pt x="371098" y="29151"/>
                      <a:pt x="522969" y="1370"/>
                      <a:pt x="522969" y="47"/>
                    </a:cubicBezTo>
                    <a:cubicBezTo>
                      <a:pt x="522969" y="-1276"/>
                      <a:pt x="353107" y="25447"/>
                      <a:pt x="284844" y="42910"/>
                    </a:cubicBezTo>
                    <a:cubicBezTo>
                      <a:pt x="216581" y="60373"/>
                      <a:pt x="158902" y="90005"/>
                      <a:pt x="113394" y="104822"/>
                    </a:cubicBezTo>
                    <a:cubicBezTo>
                      <a:pt x="67886" y="119639"/>
                      <a:pt x="-23131" y="139218"/>
                      <a:pt x="5444" y="1302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5CA0A208-65E5-4B95-9DE4-F42CBC77A42B}"/>
                  </a:ext>
                </a:extLst>
              </p:cNvPr>
              <p:cNvSpPr/>
              <p:nvPr/>
            </p:nvSpPr>
            <p:spPr>
              <a:xfrm>
                <a:off x="2470150" y="5355200"/>
                <a:ext cx="537980" cy="118500"/>
              </a:xfrm>
              <a:custGeom>
                <a:avLst/>
                <a:gdLst>
                  <a:gd name="connsiteX0" fmla="*/ 0 w 537980"/>
                  <a:gd name="connsiteY0" fmla="*/ 118500 h 118500"/>
                  <a:gd name="connsiteX1" fmla="*/ 534988 w 537980"/>
                  <a:gd name="connsiteY1" fmla="*/ 1025 h 118500"/>
                  <a:gd name="connsiteX2" fmla="*/ 230188 w 537980"/>
                  <a:gd name="connsiteY2" fmla="*/ 58175 h 118500"/>
                  <a:gd name="connsiteX3" fmla="*/ 0 w 537980"/>
                  <a:gd name="connsiteY3" fmla="*/ 118500 h 11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980" h="118500">
                    <a:moveTo>
                      <a:pt x="0" y="118500"/>
                    </a:moveTo>
                    <a:lnTo>
                      <a:pt x="534988" y="1025"/>
                    </a:lnTo>
                    <a:cubicBezTo>
                      <a:pt x="573353" y="-9029"/>
                      <a:pt x="230188" y="58175"/>
                      <a:pt x="230188" y="58175"/>
                    </a:cubicBezTo>
                    <a:lnTo>
                      <a:pt x="0" y="1185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: 図形 743">
                <a:extLst>
                  <a:ext uri="{FF2B5EF4-FFF2-40B4-BE49-F238E27FC236}">
                    <a16:creationId xmlns:a16="http://schemas.microsoft.com/office/drawing/2014/main" id="{79E1704B-C965-4DAB-B123-4D62867EED3B}"/>
                  </a:ext>
                </a:extLst>
              </p:cNvPr>
              <p:cNvSpPr/>
              <p:nvPr/>
            </p:nvSpPr>
            <p:spPr>
              <a:xfrm>
                <a:off x="1905000" y="5392240"/>
                <a:ext cx="1014485" cy="178060"/>
              </a:xfrm>
              <a:custGeom>
                <a:avLst/>
                <a:gdLst>
                  <a:gd name="connsiteX0" fmla="*/ 0 w 1014485"/>
                  <a:gd name="connsiteY0" fmla="*/ 175123 h 178060"/>
                  <a:gd name="connsiteX1" fmla="*/ 161925 w 1014485"/>
                  <a:gd name="connsiteY1" fmla="*/ 152898 h 178060"/>
                  <a:gd name="connsiteX2" fmla="*/ 760413 w 1014485"/>
                  <a:gd name="connsiteY2" fmla="*/ 56060 h 178060"/>
                  <a:gd name="connsiteX3" fmla="*/ 1012825 w 1014485"/>
                  <a:gd name="connsiteY3" fmla="*/ 498 h 178060"/>
                  <a:gd name="connsiteX4" fmla="*/ 873125 w 1014485"/>
                  <a:gd name="connsiteY4" fmla="*/ 29073 h 178060"/>
                  <a:gd name="connsiteX5" fmla="*/ 941388 w 1014485"/>
                  <a:gd name="connsiteY5" fmla="*/ 35423 h 178060"/>
                  <a:gd name="connsiteX6" fmla="*/ 765175 w 1014485"/>
                  <a:gd name="connsiteY6" fmla="*/ 71935 h 178060"/>
                  <a:gd name="connsiteX7" fmla="*/ 461963 w 1014485"/>
                  <a:gd name="connsiteY7" fmla="*/ 130673 h 178060"/>
                  <a:gd name="connsiteX8" fmla="*/ 234950 w 1014485"/>
                  <a:gd name="connsiteY8" fmla="*/ 170360 h 178060"/>
                  <a:gd name="connsiteX9" fmla="*/ 0 w 1014485"/>
                  <a:gd name="connsiteY9" fmla="*/ 175123 h 17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4485" h="178060">
                    <a:moveTo>
                      <a:pt x="0" y="175123"/>
                    </a:moveTo>
                    <a:lnTo>
                      <a:pt x="161925" y="152898"/>
                    </a:lnTo>
                    <a:lnTo>
                      <a:pt x="760413" y="56060"/>
                    </a:lnTo>
                    <a:cubicBezTo>
                      <a:pt x="902230" y="30660"/>
                      <a:pt x="994040" y="4996"/>
                      <a:pt x="1012825" y="498"/>
                    </a:cubicBezTo>
                    <a:cubicBezTo>
                      <a:pt x="1031610" y="-4000"/>
                      <a:pt x="885031" y="23252"/>
                      <a:pt x="873125" y="29073"/>
                    </a:cubicBezTo>
                    <a:cubicBezTo>
                      <a:pt x="861219" y="34894"/>
                      <a:pt x="959380" y="28279"/>
                      <a:pt x="941388" y="35423"/>
                    </a:cubicBezTo>
                    <a:cubicBezTo>
                      <a:pt x="923396" y="42567"/>
                      <a:pt x="765175" y="71935"/>
                      <a:pt x="765175" y="71935"/>
                    </a:cubicBezTo>
                    <a:lnTo>
                      <a:pt x="461963" y="130673"/>
                    </a:lnTo>
                    <a:cubicBezTo>
                      <a:pt x="373592" y="147077"/>
                      <a:pt x="309563" y="161893"/>
                      <a:pt x="234950" y="170360"/>
                    </a:cubicBezTo>
                    <a:cubicBezTo>
                      <a:pt x="160337" y="178827"/>
                      <a:pt x="87312" y="180150"/>
                      <a:pt x="0" y="1751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: 図形 744">
                <a:extLst>
                  <a:ext uri="{FF2B5EF4-FFF2-40B4-BE49-F238E27FC236}">
                    <a16:creationId xmlns:a16="http://schemas.microsoft.com/office/drawing/2014/main" id="{EFBCDA6C-0B67-4C18-88FE-856AD53AD071}"/>
                  </a:ext>
                </a:extLst>
              </p:cNvPr>
              <p:cNvSpPr/>
              <p:nvPr/>
            </p:nvSpPr>
            <p:spPr>
              <a:xfrm>
                <a:off x="3892953" y="5013109"/>
                <a:ext cx="59939" cy="173628"/>
              </a:xfrm>
              <a:custGeom>
                <a:avLst/>
                <a:gdLst>
                  <a:gd name="connsiteX0" fmla="*/ 59922 w 59939"/>
                  <a:gd name="connsiteY0" fmla="*/ 92291 h 173628"/>
                  <a:gd name="connsiteX1" fmla="*/ 4360 w 59939"/>
                  <a:gd name="connsiteY1" fmla="*/ 216 h 173628"/>
                  <a:gd name="connsiteX2" fmla="*/ 4360 w 59939"/>
                  <a:gd name="connsiteY2" fmla="*/ 70066 h 173628"/>
                  <a:gd name="connsiteX3" fmla="*/ 10710 w 59939"/>
                  <a:gd name="connsiteY3" fmla="*/ 173254 h 173628"/>
                  <a:gd name="connsiteX4" fmla="*/ 59922 w 59939"/>
                  <a:gd name="connsiteY4" fmla="*/ 92291 h 1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39" h="173628">
                    <a:moveTo>
                      <a:pt x="59922" y="92291"/>
                    </a:moveTo>
                    <a:cubicBezTo>
                      <a:pt x="58864" y="63451"/>
                      <a:pt x="13620" y="3920"/>
                      <a:pt x="4360" y="216"/>
                    </a:cubicBezTo>
                    <a:cubicBezTo>
                      <a:pt x="-4900" y="-3488"/>
                      <a:pt x="3302" y="41226"/>
                      <a:pt x="4360" y="70066"/>
                    </a:cubicBezTo>
                    <a:cubicBezTo>
                      <a:pt x="5418" y="98906"/>
                      <a:pt x="7270" y="167698"/>
                      <a:pt x="10710" y="173254"/>
                    </a:cubicBezTo>
                    <a:cubicBezTo>
                      <a:pt x="14149" y="178810"/>
                      <a:pt x="60980" y="121131"/>
                      <a:pt x="59922" y="922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: 図形 745">
                <a:extLst>
                  <a:ext uri="{FF2B5EF4-FFF2-40B4-BE49-F238E27FC236}">
                    <a16:creationId xmlns:a16="http://schemas.microsoft.com/office/drawing/2014/main" id="{DC371E05-6BEB-4910-AA3E-8AF1ECA74805}"/>
                  </a:ext>
                </a:extLst>
              </p:cNvPr>
              <p:cNvSpPr/>
              <p:nvPr/>
            </p:nvSpPr>
            <p:spPr>
              <a:xfrm>
                <a:off x="3475796" y="5037031"/>
                <a:ext cx="409179" cy="168897"/>
              </a:xfrm>
              <a:custGeom>
                <a:avLst/>
                <a:gdLst>
                  <a:gd name="connsiteX0" fmla="*/ 402467 w 409179"/>
                  <a:gd name="connsiteY0" fmla="*/ 87419 h 168897"/>
                  <a:gd name="connsiteX1" fmla="*/ 327854 w 409179"/>
                  <a:gd name="connsiteY1" fmla="*/ 107 h 168897"/>
                  <a:gd name="connsiteX2" fmla="*/ 324679 w 409179"/>
                  <a:gd name="connsiteY2" fmla="*/ 68369 h 168897"/>
                  <a:gd name="connsiteX3" fmla="*/ 270704 w 409179"/>
                  <a:gd name="connsiteY3" fmla="*/ 19157 h 168897"/>
                  <a:gd name="connsiteX4" fmla="*/ 245304 w 409179"/>
                  <a:gd name="connsiteY4" fmla="*/ 101707 h 168897"/>
                  <a:gd name="connsiteX5" fmla="*/ 237367 w 409179"/>
                  <a:gd name="connsiteY5" fmla="*/ 89007 h 168897"/>
                  <a:gd name="connsiteX6" fmla="*/ 184979 w 409179"/>
                  <a:gd name="connsiteY6" fmla="*/ 38207 h 168897"/>
                  <a:gd name="connsiteX7" fmla="*/ 205617 w 409179"/>
                  <a:gd name="connsiteY7" fmla="*/ 87419 h 168897"/>
                  <a:gd name="connsiteX8" fmla="*/ 191329 w 409179"/>
                  <a:gd name="connsiteY8" fmla="*/ 106469 h 168897"/>
                  <a:gd name="connsiteX9" fmla="*/ 137354 w 409179"/>
                  <a:gd name="connsiteY9" fmla="*/ 103294 h 168897"/>
                  <a:gd name="connsiteX10" fmla="*/ 73854 w 409179"/>
                  <a:gd name="connsiteY10" fmla="*/ 47732 h 168897"/>
                  <a:gd name="connsiteX11" fmla="*/ 116717 w 409179"/>
                  <a:gd name="connsiteY11" fmla="*/ 141394 h 168897"/>
                  <a:gd name="connsiteX12" fmla="*/ 51629 w 409179"/>
                  <a:gd name="connsiteY12" fmla="*/ 146157 h 168897"/>
                  <a:gd name="connsiteX13" fmla="*/ 15117 w 409179"/>
                  <a:gd name="connsiteY13" fmla="*/ 96944 h 168897"/>
                  <a:gd name="connsiteX14" fmla="*/ 8767 w 409179"/>
                  <a:gd name="connsiteY14" fmla="*/ 168382 h 168897"/>
                  <a:gd name="connsiteX15" fmla="*/ 134179 w 409179"/>
                  <a:gd name="connsiteY15" fmla="*/ 127107 h 168897"/>
                  <a:gd name="connsiteX16" fmla="*/ 402467 w 409179"/>
                  <a:gd name="connsiteY16" fmla="*/ 87419 h 16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179" h="168897">
                    <a:moveTo>
                      <a:pt x="402467" y="87419"/>
                    </a:moveTo>
                    <a:cubicBezTo>
                      <a:pt x="434746" y="66252"/>
                      <a:pt x="340819" y="3282"/>
                      <a:pt x="327854" y="107"/>
                    </a:cubicBezTo>
                    <a:cubicBezTo>
                      <a:pt x="314889" y="-3068"/>
                      <a:pt x="334204" y="65194"/>
                      <a:pt x="324679" y="68369"/>
                    </a:cubicBezTo>
                    <a:cubicBezTo>
                      <a:pt x="315154" y="71544"/>
                      <a:pt x="283933" y="13601"/>
                      <a:pt x="270704" y="19157"/>
                    </a:cubicBezTo>
                    <a:cubicBezTo>
                      <a:pt x="257475" y="24713"/>
                      <a:pt x="250860" y="90065"/>
                      <a:pt x="245304" y="101707"/>
                    </a:cubicBezTo>
                    <a:cubicBezTo>
                      <a:pt x="239748" y="113349"/>
                      <a:pt x="247421" y="99590"/>
                      <a:pt x="237367" y="89007"/>
                    </a:cubicBezTo>
                    <a:cubicBezTo>
                      <a:pt x="227313" y="78424"/>
                      <a:pt x="190271" y="38472"/>
                      <a:pt x="184979" y="38207"/>
                    </a:cubicBezTo>
                    <a:cubicBezTo>
                      <a:pt x="179687" y="37942"/>
                      <a:pt x="204559" y="76042"/>
                      <a:pt x="205617" y="87419"/>
                    </a:cubicBezTo>
                    <a:cubicBezTo>
                      <a:pt x="206675" y="98796"/>
                      <a:pt x="202706" y="103823"/>
                      <a:pt x="191329" y="106469"/>
                    </a:cubicBezTo>
                    <a:cubicBezTo>
                      <a:pt x="179952" y="109115"/>
                      <a:pt x="156933" y="113083"/>
                      <a:pt x="137354" y="103294"/>
                    </a:cubicBezTo>
                    <a:cubicBezTo>
                      <a:pt x="117775" y="93505"/>
                      <a:pt x="77293" y="41382"/>
                      <a:pt x="73854" y="47732"/>
                    </a:cubicBezTo>
                    <a:cubicBezTo>
                      <a:pt x="70415" y="54082"/>
                      <a:pt x="120421" y="124990"/>
                      <a:pt x="116717" y="141394"/>
                    </a:cubicBezTo>
                    <a:cubicBezTo>
                      <a:pt x="113013" y="157798"/>
                      <a:pt x="68562" y="153565"/>
                      <a:pt x="51629" y="146157"/>
                    </a:cubicBezTo>
                    <a:cubicBezTo>
                      <a:pt x="34696" y="138749"/>
                      <a:pt x="22261" y="93240"/>
                      <a:pt x="15117" y="96944"/>
                    </a:cubicBezTo>
                    <a:cubicBezTo>
                      <a:pt x="7973" y="100648"/>
                      <a:pt x="-11077" y="163355"/>
                      <a:pt x="8767" y="168382"/>
                    </a:cubicBezTo>
                    <a:cubicBezTo>
                      <a:pt x="28611" y="173409"/>
                      <a:pt x="69091" y="140336"/>
                      <a:pt x="134179" y="127107"/>
                    </a:cubicBezTo>
                    <a:cubicBezTo>
                      <a:pt x="199266" y="113878"/>
                      <a:pt x="370188" y="108586"/>
                      <a:pt x="402467" y="874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: 図形 746">
                <a:extLst>
                  <a:ext uri="{FF2B5EF4-FFF2-40B4-BE49-F238E27FC236}">
                    <a16:creationId xmlns:a16="http://schemas.microsoft.com/office/drawing/2014/main" id="{4C946731-2985-4635-B120-FD62C03C5615}"/>
                  </a:ext>
                </a:extLst>
              </p:cNvPr>
              <p:cNvSpPr/>
              <p:nvPr/>
            </p:nvSpPr>
            <p:spPr>
              <a:xfrm>
                <a:off x="2813750" y="5140114"/>
                <a:ext cx="690797" cy="253008"/>
              </a:xfrm>
              <a:custGeom>
                <a:avLst/>
                <a:gdLst>
                  <a:gd name="connsiteX0" fmla="*/ 656525 w 690797"/>
                  <a:gd name="connsiteY0" fmla="*/ 104986 h 253008"/>
                  <a:gd name="connsiteX1" fmla="*/ 624775 w 690797"/>
                  <a:gd name="connsiteY1" fmla="*/ 47836 h 253008"/>
                  <a:gd name="connsiteX2" fmla="*/ 578738 w 690797"/>
                  <a:gd name="connsiteY2" fmla="*/ 211 h 253008"/>
                  <a:gd name="connsiteX3" fmla="*/ 573975 w 690797"/>
                  <a:gd name="connsiteY3" fmla="*/ 66886 h 253008"/>
                  <a:gd name="connsiteX4" fmla="*/ 499363 w 690797"/>
                  <a:gd name="connsiteY4" fmla="*/ 8149 h 253008"/>
                  <a:gd name="connsiteX5" fmla="*/ 518413 w 690797"/>
                  <a:gd name="connsiteY5" fmla="*/ 103399 h 253008"/>
                  <a:gd name="connsiteX6" fmla="*/ 485075 w 690797"/>
                  <a:gd name="connsiteY6" fmla="*/ 70061 h 253008"/>
                  <a:gd name="connsiteX7" fmla="*/ 489838 w 690797"/>
                  <a:gd name="connsiteY7" fmla="*/ 120861 h 253008"/>
                  <a:gd name="connsiteX8" fmla="*/ 416813 w 690797"/>
                  <a:gd name="connsiteY8" fmla="*/ 93874 h 253008"/>
                  <a:gd name="connsiteX9" fmla="*/ 427925 w 690797"/>
                  <a:gd name="connsiteY9" fmla="*/ 144674 h 253008"/>
                  <a:gd name="connsiteX10" fmla="*/ 356488 w 690797"/>
                  <a:gd name="connsiteY10" fmla="*/ 158961 h 253008"/>
                  <a:gd name="connsiteX11" fmla="*/ 319975 w 690797"/>
                  <a:gd name="connsiteY11" fmla="*/ 112924 h 253008"/>
                  <a:gd name="connsiteX12" fmla="*/ 296163 w 690797"/>
                  <a:gd name="connsiteY12" fmla="*/ 181186 h 253008"/>
                  <a:gd name="connsiteX13" fmla="*/ 277113 w 690797"/>
                  <a:gd name="connsiteY13" fmla="*/ 165311 h 253008"/>
                  <a:gd name="connsiteX14" fmla="*/ 231075 w 690797"/>
                  <a:gd name="connsiteY14" fmla="*/ 122449 h 253008"/>
                  <a:gd name="connsiteX15" fmla="*/ 278700 w 690797"/>
                  <a:gd name="connsiteY15" fmla="*/ 158961 h 253008"/>
                  <a:gd name="connsiteX16" fmla="*/ 259650 w 690797"/>
                  <a:gd name="connsiteY16" fmla="*/ 195474 h 253008"/>
                  <a:gd name="connsiteX17" fmla="*/ 207263 w 690797"/>
                  <a:gd name="connsiteY17" fmla="*/ 197061 h 253008"/>
                  <a:gd name="connsiteX18" fmla="*/ 148525 w 690797"/>
                  <a:gd name="connsiteY18" fmla="*/ 125624 h 253008"/>
                  <a:gd name="connsiteX19" fmla="*/ 245363 w 690797"/>
                  <a:gd name="connsiteY19" fmla="*/ 160549 h 253008"/>
                  <a:gd name="connsiteX20" fmla="*/ 232663 w 690797"/>
                  <a:gd name="connsiteY20" fmla="*/ 193886 h 253008"/>
                  <a:gd name="connsiteX21" fmla="*/ 124713 w 690797"/>
                  <a:gd name="connsiteY21" fmla="*/ 212936 h 253008"/>
                  <a:gd name="connsiteX22" fmla="*/ 102488 w 690797"/>
                  <a:gd name="connsiteY22" fmla="*/ 174836 h 253008"/>
                  <a:gd name="connsiteX23" fmla="*/ 75500 w 690797"/>
                  <a:gd name="connsiteY23" fmla="*/ 241511 h 253008"/>
                  <a:gd name="connsiteX24" fmla="*/ 8825 w 690797"/>
                  <a:gd name="connsiteY24" fmla="*/ 249449 h 253008"/>
                  <a:gd name="connsiteX25" fmla="*/ 48513 w 690797"/>
                  <a:gd name="connsiteY25" fmla="*/ 203411 h 253008"/>
                  <a:gd name="connsiteX26" fmla="*/ 888 w 690797"/>
                  <a:gd name="connsiteY26" fmla="*/ 195474 h 253008"/>
                  <a:gd name="connsiteX27" fmla="*/ 99313 w 690797"/>
                  <a:gd name="connsiteY27" fmla="*/ 212936 h 253008"/>
                  <a:gd name="connsiteX28" fmla="*/ 656525 w 690797"/>
                  <a:gd name="connsiteY28" fmla="*/ 104986 h 2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0797" h="253008">
                    <a:moveTo>
                      <a:pt x="656525" y="104986"/>
                    </a:moveTo>
                    <a:cubicBezTo>
                      <a:pt x="744102" y="77469"/>
                      <a:pt x="637739" y="65298"/>
                      <a:pt x="624775" y="47836"/>
                    </a:cubicBezTo>
                    <a:cubicBezTo>
                      <a:pt x="611811" y="30374"/>
                      <a:pt x="587205" y="-2964"/>
                      <a:pt x="578738" y="211"/>
                    </a:cubicBezTo>
                    <a:cubicBezTo>
                      <a:pt x="570271" y="3386"/>
                      <a:pt x="587204" y="65563"/>
                      <a:pt x="573975" y="66886"/>
                    </a:cubicBezTo>
                    <a:cubicBezTo>
                      <a:pt x="560746" y="68209"/>
                      <a:pt x="508623" y="2064"/>
                      <a:pt x="499363" y="8149"/>
                    </a:cubicBezTo>
                    <a:cubicBezTo>
                      <a:pt x="490103" y="14234"/>
                      <a:pt x="520794" y="93080"/>
                      <a:pt x="518413" y="103399"/>
                    </a:cubicBezTo>
                    <a:cubicBezTo>
                      <a:pt x="516032" y="113718"/>
                      <a:pt x="489837" y="67151"/>
                      <a:pt x="485075" y="70061"/>
                    </a:cubicBezTo>
                    <a:cubicBezTo>
                      <a:pt x="480313" y="72971"/>
                      <a:pt x="501215" y="116892"/>
                      <a:pt x="489838" y="120861"/>
                    </a:cubicBezTo>
                    <a:cubicBezTo>
                      <a:pt x="478461" y="124830"/>
                      <a:pt x="427132" y="89905"/>
                      <a:pt x="416813" y="93874"/>
                    </a:cubicBezTo>
                    <a:cubicBezTo>
                      <a:pt x="406494" y="97843"/>
                      <a:pt x="437979" y="133826"/>
                      <a:pt x="427925" y="144674"/>
                    </a:cubicBezTo>
                    <a:cubicBezTo>
                      <a:pt x="417871" y="155522"/>
                      <a:pt x="374480" y="164253"/>
                      <a:pt x="356488" y="158961"/>
                    </a:cubicBezTo>
                    <a:cubicBezTo>
                      <a:pt x="338496" y="153669"/>
                      <a:pt x="330029" y="109220"/>
                      <a:pt x="319975" y="112924"/>
                    </a:cubicBezTo>
                    <a:cubicBezTo>
                      <a:pt x="309921" y="116628"/>
                      <a:pt x="303307" y="172455"/>
                      <a:pt x="296163" y="181186"/>
                    </a:cubicBezTo>
                    <a:cubicBezTo>
                      <a:pt x="289019" y="189917"/>
                      <a:pt x="287961" y="175101"/>
                      <a:pt x="277113" y="165311"/>
                    </a:cubicBezTo>
                    <a:cubicBezTo>
                      <a:pt x="266265" y="155522"/>
                      <a:pt x="230810" y="123507"/>
                      <a:pt x="231075" y="122449"/>
                    </a:cubicBezTo>
                    <a:cubicBezTo>
                      <a:pt x="231339" y="121391"/>
                      <a:pt x="273938" y="146790"/>
                      <a:pt x="278700" y="158961"/>
                    </a:cubicBezTo>
                    <a:cubicBezTo>
                      <a:pt x="283462" y="171132"/>
                      <a:pt x="271556" y="189124"/>
                      <a:pt x="259650" y="195474"/>
                    </a:cubicBezTo>
                    <a:cubicBezTo>
                      <a:pt x="247744" y="201824"/>
                      <a:pt x="225784" y="208703"/>
                      <a:pt x="207263" y="197061"/>
                    </a:cubicBezTo>
                    <a:cubicBezTo>
                      <a:pt x="188742" y="185419"/>
                      <a:pt x="142175" y="131709"/>
                      <a:pt x="148525" y="125624"/>
                    </a:cubicBezTo>
                    <a:cubicBezTo>
                      <a:pt x="154875" y="119539"/>
                      <a:pt x="231340" y="149172"/>
                      <a:pt x="245363" y="160549"/>
                    </a:cubicBezTo>
                    <a:cubicBezTo>
                      <a:pt x="259386" y="171926"/>
                      <a:pt x="252771" y="185155"/>
                      <a:pt x="232663" y="193886"/>
                    </a:cubicBezTo>
                    <a:cubicBezTo>
                      <a:pt x="212555" y="202617"/>
                      <a:pt x="146409" y="216111"/>
                      <a:pt x="124713" y="212936"/>
                    </a:cubicBezTo>
                    <a:cubicBezTo>
                      <a:pt x="103017" y="209761"/>
                      <a:pt x="110690" y="170074"/>
                      <a:pt x="102488" y="174836"/>
                    </a:cubicBezTo>
                    <a:cubicBezTo>
                      <a:pt x="94286" y="179599"/>
                      <a:pt x="91110" y="229076"/>
                      <a:pt x="75500" y="241511"/>
                    </a:cubicBezTo>
                    <a:cubicBezTo>
                      <a:pt x="59890" y="253946"/>
                      <a:pt x="13323" y="255799"/>
                      <a:pt x="8825" y="249449"/>
                    </a:cubicBezTo>
                    <a:cubicBezTo>
                      <a:pt x="4327" y="243099"/>
                      <a:pt x="49836" y="212407"/>
                      <a:pt x="48513" y="203411"/>
                    </a:cubicBezTo>
                    <a:cubicBezTo>
                      <a:pt x="47190" y="194415"/>
                      <a:pt x="-7579" y="193887"/>
                      <a:pt x="888" y="195474"/>
                    </a:cubicBezTo>
                    <a:cubicBezTo>
                      <a:pt x="9355" y="197061"/>
                      <a:pt x="-8637" y="226959"/>
                      <a:pt x="99313" y="212936"/>
                    </a:cubicBezTo>
                    <a:cubicBezTo>
                      <a:pt x="207263" y="198913"/>
                      <a:pt x="568948" y="132503"/>
                      <a:pt x="656525" y="1049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4F3D2420-FEFB-4612-8F0F-50D7E2E66BCE}"/>
                  </a:ext>
                </a:extLst>
              </p:cNvPr>
              <p:cNvSpPr/>
              <p:nvPr/>
            </p:nvSpPr>
            <p:spPr>
              <a:xfrm>
                <a:off x="2312688" y="5325151"/>
                <a:ext cx="504107" cy="154920"/>
              </a:xfrm>
              <a:custGeom>
                <a:avLst/>
                <a:gdLst>
                  <a:gd name="connsiteX0" fmla="*/ 400350 w 504107"/>
                  <a:gd name="connsiteY0" fmla="*/ 912 h 154920"/>
                  <a:gd name="connsiteX1" fmla="*/ 501950 w 504107"/>
                  <a:gd name="connsiteY1" fmla="*/ 81874 h 154920"/>
                  <a:gd name="connsiteX2" fmla="*/ 459087 w 504107"/>
                  <a:gd name="connsiteY2" fmla="*/ 89812 h 154920"/>
                  <a:gd name="connsiteX3" fmla="*/ 336850 w 504107"/>
                  <a:gd name="connsiteY3" fmla="*/ 96162 h 154920"/>
                  <a:gd name="connsiteX4" fmla="*/ 19350 w 504107"/>
                  <a:gd name="connsiteY4" fmla="*/ 129499 h 154920"/>
                  <a:gd name="connsiteX5" fmla="*/ 39987 w 504107"/>
                  <a:gd name="connsiteY5" fmla="*/ 91399 h 154920"/>
                  <a:gd name="connsiteX6" fmla="*/ 81262 w 504107"/>
                  <a:gd name="connsiteY6" fmla="*/ 154899 h 154920"/>
                  <a:gd name="connsiteX7" fmla="*/ 98725 w 504107"/>
                  <a:gd name="connsiteY7" fmla="*/ 83462 h 154920"/>
                  <a:gd name="connsiteX8" fmla="*/ 128887 w 504107"/>
                  <a:gd name="connsiteY8" fmla="*/ 110449 h 154920"/>
                  <a:gd name="connsiteX9" fmla="*/ 176512 w 504107"/>
                  <a:gd name="connsiteY9" fmla="*/ 140612 h 154920"/>
                  <a:gd name="connsiteX10" fmla="*/ 160637 w 504107"/>
                  <a:gd name="connsiteY10" fmla="*/ 94574 h 154920"/>
                  <a:gd name="connsiteX11" fmla="*/ 236837 w 504107"/>
                  <a:gd name="connsiteY11" fmla="*/ 127912 h 154920"/>
                  <a:gd name="connsiteX12" fmla="*/ 254300 w 504107"/>
                  <a:gd name="connsiteY12" fmla="*/ 121562 h 154920"/>
                  <a:gd name="connsiteX13" fmla="*/ 286050 w 504107"/>
                  <a:gd name="connsiteY13" fmla="*/ 67587 h 154920"/>
                  <a:gd name="connsiteX14" fmla="*/ 355900 w 504107"/>
                  <a:gd name="connsiteY14" fmla="*/ 102512 h 154920"/>
                  <a:gd name="connsiteX15" fmla="*/ 370187 w 504107"/>
                  <a:gd name="connsiteY15" fmla="*/ 72349 h 154920"/>
                  <a:gd name="connsiteX16" fmla="*/ 351137 w 504107"/>
                  <a:gd name="connsiteY16" fmla="*/ 56474 h 154920"/>
                  <a:gd name="connsiteX17" fmla="*/ 397175 w 504107"/>
                  <a:gd name="connsiteY17" fmla="*/ 86637 h 154920"/>
                  <a:gd name="connsiteX18" fmla="*/ 444800 w 504107"/>
                  <a:gd name="connsiteY18" fmla="*/ 40599 h 154920"/>
                  <a:gd name="connsiteX19" fmla="*/ 400350 w 504107"/>
                  <a:gd name="connsiteY19" fmla="*/ 912 h 15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4107" h="154920">
                    <a:moveTo>
                      <a:pt x="400350" y="912"/>
                    </a:moveTo>
                    <a:cubicBezTo>
                      <a:pt x="409875" y="7791"/>
                      <a:pt x="492161" y="67057"/>
                      <a:pt x="501950" y="81874"/>
                    </a:cubicBezTo>
                    <a:cubicBezTo>
                      <a:pt x="511739" y="96691"/>
                      <a:pt x="486604" y="87431"/>
                      <a:pt x="459087" y="89812"/>
                    </a:cubicBezTo>
                    <a:cubicBezTo>
                      <a:pt x="431570" y="92193"/>
                      <a:pt x="410139" y="89548"/>
                      <a:pt x="336850" y="96162"/>
                    </a:cubicBezTo>
                    <a:cubicBezTo>
                      <a:pt x="263561" y="102776"/>
                      <a:pt x="68827" y="130293"/>
                      <a:pt x="19350" y="129499"/>
                    </a:cubicBezTo>
                    <a:cubicBezTo>
                      <a:pt x="-30127" y="128705"/>
                      <a:pt x="29668" y="87166"/>
                      <a:pt x="39987" y="91399"/>
                    </a:cubicBezTo>
                    <a:cubicBezTo>
                      <a:pt x="50306" y="95632"/>
                      <a:pt x="71472" y="156222"/>
                      <a:pt x="81262" y="154899"/>
                    </a:cubicBezTo>
                    <a:cubicBezTo>
                      <a:pt x="91052" y="153576"/>
                      <a:pt x="90787" y="90870"/>
                      <a:pt x="98725" y="83462"/>
                    </a:cubicBezTo>
                    <a:cubicBezTo>
                      <a:pt x="106662" y="76054"/>
                      <a:pt x="115923" y="100924"/>
                      <a:pt x="128887" y="110449"/>
                    </a:cubicBezTo>
                    <a:cubicBezTo>
                      <a:pt x="141851" y="119974"/>
                      <a:pt x="171220" y="143258"/>
                      <a:pt x="176512" y="140612"/>
                    </a:cubicBezTo>
                    <a:cubicBezTo>
                      <a:pt x="181804" y="137966"/>
                      <a:pt x="150583" y="96691"/>
                      <a:pt x="160637" y="94574"/>
                    </a:cubicBezTo>
                    <a:cubicBezTo>
                      <a:pt x="170691" y="92457"/>
                      <a:pt x="221227" y="123414"/>
                      <a:pt x="236837" y="127912"/>
                    </a:cubicBezTo>
                    <a:cubicBezTo>
                      <a:pt x="252447" y="132410"/>
                      <a:pt x="246098" y="131616"/>
                      <a:pt x="254300" y="121562"/>
                    </a:cubicBezTo>
                    <a:cubicBezTo>
                      <a:pt x="262502" y="111508"/>
                      <a:pt x="269117" y="70762"/>
                      <a:pt x="286050" y="67587"/>
                    </a:cubicBezTo>
                    <a:cubicBezTo>
                      <a:pt x="302983" y="64412"/>
                      <a:pt x="341877" y="101718"/>
                      <a:pt x="355900" y="102512"/>
                    </a:cubicBezTo>
                    <a:cubicBezTo>
                      <a:pt x="369923" y="103306"/>
                      <a:pt x="370981" y="80022"/>
                      <a:pt x="370187" y="72349"/>
                    </a:cubicBezTo>
                    <a:cubicBezTo>
                      <a:pt x="369393" y="64676"/>
                      <a:pt x="346639" y="54093"/>
                      <a:pt x="351137" y="56474"/>
                    </a:cubicBezTo>
                    <a:cubicBezTo>
                      <a:pt x="355635" y="58855"/>
                      <a:pt x="381565" y="89283"/>
                      <a:pt x="397175" y="86637"/>
                    </a:cubicBezTo>
                    <a:cubicBezTo>
                      <a:pt x="412785" y="83991"/>
                      <a:pt x="439773" y="53299"/>
                      <a:pt x="444800" y="40599"/>
                    </a:cubicBezTo>
                    <a:cubicBezTo>
                      <a:pt x="449827" y="27899"/>
                      <a:pt x="390825" y="-5967"/>
                      <a:pt x="400350" y="9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EAA0581B-35AE-4B38-915D-D50D72F89553}"/>
                  </a:ext>
                </a:extLst>
              </p:cNvPr>
              <p:cNvSpPr/>
              <p:nvPr/>
            </p:nvSpPr>
            <p:spPr>
              <a:xfrm>
                <a:off x="2013340" y="5378357"/>
                <a:ext cx="504379" cy="168415"/>
              </a:xfrm>
              <a:custGeom>
                <a:avLst/>
                <a:gdLst>
                  <a:gd name="connsiteX0" fmla="*/ 447285 w 504379"/>
                  <a:gd name="connsiteY0" fmla="*/ 93 h 168415"/>
                  <a:gd name="connsiteX1" fmla="*/ 502848 w 504379"/>
                  <a:gd name="connsiteY1" fmla="*/ 74706 h 168415"/>
                  <a:gd name="connsiteX2" fmla="*/ 480623 w 504379"/>
                  <a:gd name="connsiteY2" fmla="*/ 87406 h 168415"/>
                  <a:gd name="connsiteX3" fmla="*/ 396485 w 504379"/>
                  <a:gd name="connsiteY3" fmla="*/ 90581 h 168415"/>
                  <a:gd name="connsiteX4" fmla="*/ 258373 w 504379"/>
                  <a:gd name="connsiteY4" fmla="*/ 101693 h 168415"/>
                  <a:gd name="connsiteX5" fmla="*/ 7548 w 504379"/>
                  <a:gd name="connsiteY5" fmla="*/ 168368 h 168415"/>
                  <a:gd name="connsiteX6" fmla="*/ 67873 w 504379"/>
                  <a:gd name="connsiteY6" fmla="*/ 112806 h 168415"/>
                  <a:gd name="connsiteX7" fmla="*/ 93273 w 504379"/>
                  <a:gd name="connsiteY7" fmla="*/ 141381 h 168415"/>
                  <a:gd name="connsiteX8" fmla="*/ 145660 w 504379"/>
                  <a:gd name="connsiteY8" fmla="*/ 128681 h 168415"/>
                  <a:gd name="connsiteX9" fmla="*/ 177410 w 504379"/>
                  <a:gd name="connsiteY9" fmla="*/ 90581 h 168415"/>
                  <a:gd name="connsiteX10" fmla="*/ 218685 w 504379"/>
                  <a:gd name="connsiteY10" fmla="*/ 111218 h 168415"/>
                  <a:gd name="connsiteX11" fmla="*/ 256785 w 504379"/>
                  <a:gd name="connsiteY11" fmla="*/ 104868 h 168415"/>
                  <a:gd name="connsiteX12" fmla="*/ 318698 w 504379"/>
                  <a:gd name="connsiteY12" fmla="*/ 95343 h 168415"/>
                  <a:gd name="connsiteX13" fmla="*/ 359973 w 504379"/>
                  <a:gd name="connsiteY13" fmla="*/ 82643 h 168415"/>
                  <a:gd name="connsiteX14" fmla="*/ 377435 w 504379"/>
                  <a:gd name="connsiteY14" fmla="*/ 77881 h 168415"/>
                  <a:gd name="connsiteX15" fmla="*/ 412360 w 504379"/>
                  <a:gd name="connsiteY15" fmla="*/ 57243 h 168415"/>
                  <a:gd name="connsiteX16" fmla="*/ 464748 w 504379"/>
                  <a:gd name="connsiteY16" fmla="*/ 73118 h 168415"/>
                  <a:gd name="connsiteX17" fmla="*/ 469510 w 504379"/>
                  <a:gd name="connsiteY17" fmla="*/ 58831 h 168415"/>
                  <a:gd name="connsiteX18" fmla="*/ 447285 w 504379"/>
                  <a:gd name="connsiteY18" fmla="*/ 93 h 16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379" h="168415">
                    <a:moveTo>
                      <a:pt x="447285" y="93"/>
                    </a:moveTo>
                    <a:cubicBezTo>
                      <a:pt x="452841" y="2739"/>
                      <a:pt x="497292" y="60154"/>
                      <a:pt x="502848" y="74706"/>
                    </a:cubicBezTo>
                    <a:cubicBezTo>
                      <a:pt x="508404" y="89258"/>
                      <a:pt x="498350" y="84760"/>
                      <a:pt x="480623" y="87406"/>
                    </a:cubicBezTo>
                    <a:cubicBezTo>
                      <a:pt x="462896" y="90052"/>
                      <a:pt x="433527" y="88200"/>
                      <a:pt x="396485" y="90581"/>
                    </a:cubicBezTo>
                    <a:cubicBezTo>
                      <a:pt x="359443" y="92962"/>
                      <a:pt x="323196" y="88729"/>
                      <a:pt x="258373" y="101693"/>
                    </a:cubicBezTo>
                    <a:cubicBezTo>
                      <a:pt x="193550" y="114658"/>
                      <a:pt x="39298" y="166516"/>
                      <a:pt x="7548" y="168368"/>
                    </a:cubicBezTo>
                    <a:cubicBezTo>
                      <a:pt x="-24202" y="170220"/>
                      <a:pt x="53585" y="117304"/>
                      <a:pt x="67873" y="112806"/>
                    </a:cubicBezTo>
                    <a:cubicBezTo>
                      <a:pt x="82160" y="108308"/>
                      <a:pt x="80308" y="138735"/>
                      <a:pt x="93273" y="141381"/>
                    </a:cubicBezTo>
                    <a:cubicBezTo>
                      <a:pt x="106237" y="144027"/>
                      <a:pt x="131637" y="137148"/>
                      <a:pt x="145660" y="128681"/>
                    </a:cubicBezTo>
                    <a:cubicBezTo>
                      <a:pt x="159683" y="120214"/>
                      <a:pt x="165239" y="93492"/>
                      <a:pt x="177410" y="90581"/>
                    </a:cubicBezTo>
                    <a:cubicBezTo>
                      <a:pt x="189581" y="87671"/>
                      <a:pt x="205456" y="108837"/>
                      <a:pt x="218685" y="111218"/>
                    </a:cubicBezTo>
                    <a:cubicBezTo>
                      <a:pt x="231914" y="113599"/>
                      <a:pt x="256785" y="104868"/>
                      <a:pt x="256785" y="104868"/>
                    </a:cubicBezTo>
                    <a:cubicBezTo>
                      <a:pt x="273454" y="102222"/>
                      <a:pt x="301500" y="99047"/>
                      <a:pt x="318698" y="95343"/>
                    </a:cubicBezTo>
                    <a:cubicBezTo>
                      <a:pt x="335896" y="91639"/>
                      <a:pt x="350183" y="85553"/>
                      <a:pt x="359973" y="82643"/>
                    </a:cubicBezTo>
                    <a:cubicBezTo>
                      <a:pt x="369762" y="79733"/>
                      <a:pt x="368704" y="82114"/>
                      <a:pt x="377435" y="77881"/>
                    </a:cubicBezTo>
                    <a:cubicBezTo>
                      <a:pt x="386166" y="73648"/>
                      <a:pt x="397808" y="58037"/>
                      <a:pt x="412360" y="57243"/>
                    </a:cubicBezTo>
                    <a:cubicBezTo>
                      <a:pt x="426912" y="56449"/>
                      <a:pt x="455223" y="72853"/>
                      <a:pt x="464748" y="73118"/>
                    </a:cubicBezTo>
                    <a:cubicBezTo>
                      <a:pt x="474273" y="73383"/>
                      <a:pt x="467129" y="65710"/>
                      <a:pt x="469510" y="58831"/>
                    </a:cubicBezTo>
                    <a:cubicBezTo>
                      <a:pt x="471891" y="51952"/>
                      <a:pt x="441729" y="-2553"/>
                      <a:pt x="447285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E1BE750B-678D-4BA2-8A4B-286BEA64B76D}"/>
                  </a:ext>
                </a:extLst>
              </p:cNvPr>
              <p:cNvSpPr/>
              <p:nvPr/>
            </p:nvSpPr>
            <p:spPr>
              <a:xfrm>
                <a:off x="1920253" y="5378186"/>
                <a:ext cx="131999" cy="186018"/>
              </a:xfrm>
              <a:custGeom>
                <a:avLst/>
                <a:gdLst>
                  <a:gd name="connsiteX0" fmla="*/ 622 w 131999"/>
                  <a:gd name="connsiteY0" fmla="*/ 264 h 186018"/>
                  <a:gd name="connsiteX1" fmla="*/ 127622 w 131999"/>
                  <a:gd name="connsiteY1" fmla="*/ 166952 h 186018"/>
                  <a:gd name="connsiteX2" fmla="*/ 102222 w 131999"/>
                  <a:gd name="connsiteY2" fmla="*/ 135202 h 186018"/>
                  <a:gd name="connsiteX3" fmla="*/ 97460 w 131999"/>
                  <a:gd name="connsiteY3" fmla="*/ 186002 h 186018"/>
                  <a:gd name="connsiteX4" fmla="*/ 78410 w 131999"/>
                  <a:gd name="connsiteY4" fmla="*/ 128852 h 186018"/>
                  <a:gd name="connsiteX5" fmla="*/ 622 w 131999"/>
                  <a:gd name="connsiteY5" fmla="*/ 264 h 18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99" h="186018">
                    <a:moveTo>
                      <a:pt x="622" y="264"/>
                    </a:moveTo>
                    <a:cubicBezTo>
                      <a:pt x="8824" y="6614"/>
                      <a:pt x="110689" y="144462"/>
                      <a:pt x="127622" y="166952"/>
                    </a:cubicBezTo>
                    <a:cubicBezTo>
                      <a:pt x="144555" y="189442"/>
                      <a:pt x="107249" y="132027"/>
                      <a:pt x="102222" y="135202"/>
                    </a:cubicBezTo>
                    <a:cubicBezTo>
                      <a:pt x="97195" y="138377"/>
                      <a:pt x="101429" y="187060"/>
                      <a:pt x="97460" y="186002"/>
                    </a:cubicBezTo>
                    <a:cubicBezTo>
                      <a:pt x="93491" y="184944"/>
                      <a:pt x="88993" y="153723"/>
                      <a:pt x="78410" y="128852"/>
                    </a:cubicBezTo>
                    <a:cubicBezTo>
                      <a:pt x="67827" y="103981"/>
                      <a:pt x="-7580" y="-6086"/>
                      <a:pt x="622" y="2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0F2FEFF1-3EBD-423E-8AA7-EEBAA2D9A958}"/>
                  </a:ext>
                </a:extLst>
              </p:cNvPr>
              <p:cNvSpPr/>
              <p:nvPr/>
            </p:nvSpPr>
            <p:spPr>
              <a:xfrm>
                <a:off x="1939792" y="5418203"/>
                <a:ext cx="74251" cy="139807"/>
              </a:xfrm>
              <a:custGeom>
                <a:avLst/>
                <a:gdLst>
                  <a:gd name="connsiteX0" fmla="*/ 133 w 74251"/>
                  <a:gd name="connsiteY0" fmla="*/ 3110 h 139807"/>
                  <a:gd name="connsiteX1" fmla="*/ 62046 w 74251"/>
                  <a:gd name="connsiteY1" fmla="*/ 136460 h 139807"/>
                  <a:gd name="connsiteX2" fmla="*/ 73158 w 74251"/>
                  <a:gd name="connsiteY2" fmla="*/ 95185 h 139807"/>
                  <a:gd name="connsiteX3" fmla="*/ 46171 w 74251"/>
                  <a:gd name="connsiteY3" fmla="*/ 45972 h 139807"/>
                  <a:gd name="connsiteX4" fmla="*/ 133 w 74251"/>
                  <a:gd name="connsiteY4" fmla="*/ 3110 h 1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51" h="139807">
                    <a:moveTo>
                      <a:pt x="133" y="3110"/>
                    </a:moveTo>
                    <a:cubicBezTo>
                      <a:pt x="2779" y="18191"/>
                      <a:pt x="49875" y="121114"/>
                      <a:pt x="62046" y="136460"/>
                    </a:cubicBezTo>
                    <a:cubicBezTo>
                      <a:pt x="74217" y="151806"/>
                      <a:pt x="75804" y="110266"/>
                      <a:pt x="73158" y="95185"/>
                    </a:cubicBezTo>
                    <a:cubicBezTo>
                      <a:pt x="70512" y="80104"/>
                      <a:pt x="57283" y="59995"/>
                      <a:pt x="46171" y="45972"/>
                    </a:cubicBezTo>
                    <a:cubicBezTo>
                      <a:pt x="35059" y="31949"/>
                      <a:pt x="-2513" y="-11971"/>
                      <a:pt x="133" y="31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48B16120-875D-4B4F-8D8B-534C20DEB79B}"/>
                  </a:ext>
                </a:extLst>
              </p:cNvPr>
              <p:cNvSpPr/>
              <p:nvPr/>
            </p:nvSpPr>
            <p:spPr>
              <a:xfrm>
                <a:off x="1871650" y="5378386"/>
                <a:ext cx="136189" cy="500289"/>
              </a:xfrm>
              <a:custGeom>
                <a:avLst/>
                <a:gdLst>
                  <a:gd name="connsiteX0" fmla="*/ 22238 w 136189"/>
                  <a:gd name="connsiteY0" fmla="*/ 64 h 500289"/>
                  <a:gd name="connsiteX1" fmla="*/ 128600 w 136189"/>
                  <a:gd name="connsiteY1" fmla="*/ 214377 h 500289"/>
                  <a:gd name="connsiteX2" fmla="*/ 127013 w 136189"/>
                  <a:gd name="connsiteY2" fmla="*/ 223902 h 500289"/>
                  <a:gd name="connsiteX3" fmla="*/ 122250 w 136189"/>
                  <a:gd name="connsiteY3" fmla="*/ 341377 h 500289"/>
                  <a:gd name="connsiteX4" fmla="*/ 117488 w 136189"/>
                  <a:gd name="connsiteY4" fmla="*/ 335027 h 500289"/>
                  <a:gd name="connsiteX5" fmla="*/ 88913 w 136189"/>
                  <a:gd name="connsiteY5" fmla="*/ 423927 h 500289"/>
                  <a:gd name="connsiteX6" fmla="*/ 13 w 136189"/>
                  <a:gd name="connsiteY6" fmla="*/ 500127 h 500289"/>
                  <a:gd name="connsiteX7" fmla="*/ 82563 w 136189"/>
                  <a:gd name="connsiteY7" fmla="*/ 403289 h 500289"/>
                  <a:gd name="connsiteX8" fmla="*/ 131775 w 136189"/>
                  <a:gd name="connsiteY8" fmla="*/ 247714 h 500289"/>
                  <a:gd name="connsiteX9" fmla="*/ 114313 w 136189"/>
                  <a:gd name="connsiteY9" fmla="*/ 192152 h 500289"/>
                  <a:gd name="connsiteX10" fmla="*/ 22238 w 136189"/>
                  <a:gd name="connsiteY10" fmla="*/ 64 h 50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6189" h="500289">
                    <a:moveTo>
                      <a:pt x="22238" y="64"/>
                    </a:moveTo>
                    <a:cubicBezTo>
                      <a:pt x="24619" y="3768"/>
                      <a:pt x="111138" y="177071"/>
                      <a:pt x="128600" y="214377"/>
                    </a:cubicBezTo>
                    <a:cubicBezTo>
                      <a:pt x="146062" y="251683"/>
                      <a:pt x="128071" y="202735"/>
                      <a:pt x="127013" y="223902"/>
                    </a:cubicBezTo>
                    <a:cubicBezTo>
                      <a:pt x="125955" y="245069"/>
                      <a:pt x="123837" y="322856"/>
                      <a:pt x="122250" y="341377"/>
                    </a:cubicBezTo>
                    <a:cubicBezTo>
                      <a:pt x="120663" y="359898"/>
                      <a:pt x="123044" y="321269"/>
                      <a:pt x="117488" y="335027"/>
                    </a:cubicBezTo>
                    <a:cubicBezTo>
                      <a:pt x="111932" y="348785"/>
                      <a:pt x="108492" y="396410"/>
                      <a:pt x="88913" y="423927"/>
                    </a:cubicBezTo>
                    <a:cubicBezTo>
                      <a:pt x="69334" y="451444"/>
                      <a:pt x="1071" y="503566"/>
                      <a:pt x="13" y="500127"/>
                    </a:cubicBezTo>
                    <a:cubicBezTo>
                      <a:pt x="-1045" y="496688"/>
                      <a:pt x="60603" y="445358"/>
                      <a:pt x="82563" y="403289"/>
                    </a:cubicBezTo>
                    <a:cubicBezTo>
                      <a:pt x="104523" y="361220"/>
                      <a:pt x="126483" y="282903"/>
                      <a:pt x="131775" y="247714"/>
                    </a:cubicBezTo>
                    <a:cubicBezTo>
                      <a:pt x="137067" y="212525"/>
                      <a:pt x="129923" y="230516"/>
                      <a:pt x="114313" y="192152"/>
                    </a:cubicBezTo>
                    <a:cubicBezTo>
                      <a:pt x="98703" y="153788"/>
                      <a:pt x="19857" y="-3640"/>
                      <a:pt x="22238" y="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E19B2D10-89D2-4917-83FB-6BF1D59C0588}"/>
                  </a:ext>
                </a:extLst>
              </p:cNvPr>
              <p:cNvSpPr/>
              <p:nvPr/>
            </p:nvSpPr>
            <p:spPr>
              <a:xfrm>
                <a:off x="1976423" y="5518065"/>
                <a:ext cx="335009" cy="252947"/>
              </a:xfrm>
              <a:custGeom>
                <a:avLst/>
                <a:gdLst>
                  <a:gd name="connsiteX0" fmla="*/ 331802 w 335009"/>
                  <a:gd name="connsiteY0" fmla="*/ 85 h 252947"/>
                  <a:gd name="connsiteX1" fmla="*/ 85740 w 335009"/>
                  <a:gd name="connsiteY1" fmla="*/ 60410 h 252947"/>
                  <a:gd name="connsiteX2" fmla="*/ 42877 w 335009"/>
                  <a:gd name="connsiteY2" fmla="*/ 122323 h 252947"/>
                  <a:gd name="connsiteX3" fmla="*/ 15 w 335009"/>
                  <a:gd name="connsiteY3" fmla="*/ 252498 h 252947"/>
                  <a:gd name="connsiteX4" fmla="*/ 47640 w 335009"/>
                  <a:gd name="connsiteY4" fmla="*/ 73110 h 252947"/>
                  <a:gd name="connsiteX5" fmla="*/ 211152 w 335009"/>
                  <a:gd name="connsiteY5" fmla="*/ 47710 h 252947"/>
                  <a:gd name="connsiteX6" fmla="*/ 331802 w 335009"/>
                  <a:gd name="connsiteY6" fmla="*/ 85 h 2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09" h="252947">
                    <a:moveTo>
                      <a:pt x="331802" y="85"/>
                    </a:moveTo>
                    <a:cubicBezTo>
                      <a:pt x="310900" y="2202"/>
                      <a:pt x="133894" y="40037"/>
                      <a:pt x="85740" y="60410"/>
                    </a:cubicBezTo>
                    <a:cubicBezTo>
                      <a:pt x="37586" y="80783"/>
                      <a:pt x="57164" y="90308"/>
                      <a:pt x="42877" y="122323"/>
                    </a:cubicBezTo>
                    <a:cubicBezTo>
                      <a:pt x="28589" y="154338"/>
                      <a:pt x="-779" y="260700"/>
                      <a:pt x="15" y="252498"/>
                    </a:cubicBezTo>
                    <a:cubicBezTo>
                      <a:pt x="809" y="244296"/>
                      <a:pt x="12450" y="107241"/>
                      <a:pt x="47640" y="73110"/>
                    </a:cubicBezTo>
                    <a:cubicBezTo>
                      <a:pt x="82829" y="38979"/>
                      <a:pt x="155589" y="59616"/>
                      <a:pt x="211152" y="47710"/>
                    </a:cubicBezTo>
                    <a:cubicBezTo>
                      <a:pt x="266714" y="35804"/>
                      <a:pt x="352704" y="-2032"/>
                      <a:pt x="331802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5396E9EF-C673-470B-948F-03272432850F}"/>
                  </a:ext>
                </a:extLst>
              </p:cNvPr>
              <p:cNvSpPr/>
              <p:nvPr/>
            </p:nvSpPr>
            <p:spPr>
              <a:xfrm>
                <a:off x="1759716" y="5320533"/>
                <a:ext cx="167728" cy="137614"/>
              </a:xfrm>
              <a:custGeom>
                <a:avLst/>
                <a:gdLst>
                  <a:gd name="connsiteX0" fmla="*/ 100834 w 167728"/>
                  <a:gd name="connsiteY0" fmla="*/ 11880 h 137614"/>
                  <a:gd name="connsiteX1" fmla="*/ 822 w 167728"/>
                  <a:gd name="connsiteY1" fmla="*/ 10292 h 137614"/>
                  <a:gd name="connsiteX2" fmla="*/ 167509 w 167728"/>
                  <a:gd name="connsiteY2" fmla="*/ 137292 h 137614"/>
                  <a:gd name="connsiteX3" fmla="*/ 37334 w 167728"/>
                  <a:gd name="connsiteY3" fmla="*/ 46805 h 137614"/>
                  <a:gd name="connsiteX4" fmla="*/ 100834 w 167728"/>
                  <a:gd name="connsiteY4" fmla="*/ 11880 h 13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728" h="137614">
                    <a:moveTo>
                      <a:pt x="100834" y="11880"/>
                    </a:moveTo>
                    <a:cubicBezTo>
                      <a:pt x="94749" y="5795"/>
                      <a:pt x="-10291" y="-10610"/>
                      <a:pt x="822" y="10292"/>
                    </a:cubicBezTo>
                    <a:cubicBezTo>
                      <a:pt x="11934" y="31194"/>
                      <a:pt x="161424" y="131207"/>
                      <a:pt x="167509" y="137292"/>
                    </a:cubicBezTo>
                    <a:cubicBezTo>
                      <a:pt x="173594" y="143377"/>
                      <a:pt x="51357" y="61622"/>
                      <a:pt x="37334" y="46805"/>
                    </a:cubicBezTo>
                    <a:cubicBezTo>
                      <a:pt x="23311" y="31988"/>
                      <a:pt x="106919" y="17965"/>
                      <a:pt x="100834" y="118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40DF1FE1-D2BB-405C-AA11-589C38AAD2FE}"/>
                  </a:ext>
                </a:extLst>
              </p:cNvPr>
              <p:cNvSpPr/>
              <p:nvPr/>
            </p:nvSpPr>
            <p:spPr>
              <a:xfrm>
                <a:off x="1799366" y="5377543"/>
                <a:ext cx="102471" cy="44604"/>
              </a:xfrm>
              <a:custGeom>
                <a:avLst/>
                <a:gdLst>
                  <a:gd name="connsiteX0" fmla="*/ 100872 w 102471"/>
                  <a:gd name="connsiteY0" fmla="*/ 8845 h 44604"/>
                  <a:gd name="connsiteX1" fmla="*/ 859 w 102471"/>
                  <a:gd name="connsiteY1" fmla="*/ 2495 h 44604"/>
                  <a:gd name="connsiteX2" fmla="*/ 56422 w 102471"/>
                  <a:gd name="connsiteY2" fmla="*/ 43770 h 44604"/>
                  <a:gd name="connsiteX3" fmla="*/ 100872 w 102471"/>
                  <a:gd name="connsiteY3" fmla="*/ 8845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71" h="44604">
                    <a:moveTo>
                      <a:pt x="100872" y="8845"/>
                    </a:moveTo>
                    <a:cubicBezTo>
                      <a:pt x="91612" y="1966"/>
                      <a:pt x="8267" y="-3326"/>
                      <a:pt x="859" y="2495"/>
                    </a:cubicBezTo>
                    <a:cubicBezTo>
                      <a:pt x="-6549" y="8316"/>
                      <a:pt x="35784" y="37156"/>
                      <a:pt x="56422" y="43770"/>
                    </a:cubicBezTo>
                    <a:cubicBezTo>
                      <a:pt x="77059" y="50385"/>
                      <a:pt x="110132" y="15724"/>
                      <a:pt x="100872" y="884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1D54729E-48FC-4E9D-9F66-0E1F2E76C95A}"/>
                  </a:ext>
                </a:extLst>
              </p:cNvPr>
              <p:cNvSpPr/>
              <p:nvPr/>
            </p:nvSpPr>
            <p:spPr>
              <a:xfrm>
                <a:off x="1770222" y="5565677"/>
                <a:ext cx="238139" cy="303932"/>
              </a:xfrm>
              <a:custGeom>
                <a:avLst/>
                <a:gdLst>
                  <a:gd name="connsiteX0" fmla="*/ 152241 w 238139"/>
                  <a:gd name="connsiteY0" fmla="*/ 1686 h 303932"/>
                  <a:gd name="connsiteX1" fmla="*/ 141128 w 238139"/>
                  <a:gd name="connsiteY1" fmla="*/ 155673 h 303932"/>
                  <a:gd name="connsiteX2" fmla="*/ 157003 w 238139"/>
                  <a:gd name="connsiteY2" fmla="*/ 111223 h 303932"/>
                  <a:gd name="connsiteX3" fmla="*/ 123666 w 238139"/>
                  <a:gd name="connsiteY3" fmla="*/ 228698 h 303932"/>
                  <a:gd name="connsiteX4" fmla="*/ 7778 w 238139"/>
                  <a:gd name="connsiteY4" fmla="*/ 295373 h 303932"/>
                  <a:gd name="connsiteX5" fmla="*/ 17303 w 238139"/>
                  <a:gd name="connsiteY5" fmla="*/ 300136 h 303932"/>
                  <a:gd name="connsiteX6" fmla="*/ 71278 w 238139"/>
                  <a:gd name="connsiteY6" fmla="*/ 268386 h 303932"/>
                  <a:gd name="connsiteX7" fmla="*/ 118903 w 238139"/>
                  <a:gd name="connsiteY7" fmla="*/ 249336 h 303932"/>
                  <a:gd name="connsiteX8" fmla="*/ 172878 w 238139"/>
                  <a:gd name="connsiteY8" fmla="*/ 88998 h 303932"/>
                  <a:gd name="connsiteX9" fmla="*/ 236378 w 238139"/>
                  <a:gd name="connsiteY9" fmla="*/ 81061 h 303932"/>
                  <a:gd name="connsiteX10" fmla="*/ 215741 w 238139"/>
                  <a:gd name="connsiteY10" fmla="*/ 117573 h 303932"/>
                  <a:gd name="connsiteX11" fmla="*/ 166528 w 238139"/>
                  <a:gd name="connsiteY11" fmla="*/ 117573 h 303932"/>
                  <a:gd name="connsiteX12" fmla="*/ 163353 w 238139"/>
                  <a:gd name="connsiteY12" fmla="*/ 74711 h 303932"/>
                  <a:gd name="connsiteX13" fmla="*/ 152241 w 238139"/>
                  <a:gd name="connsiteY13" fmla="*/ 1686 h 30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39" h="303932">
                    <a:moveTo>
                      <a:pt x="152241" y="1686"/>
                    </a:moveTo>
                    <a:cubicBezTo>
                      <a:pt x="148537" y="15180"/>
                      <a:pt x="140334" y="137417"/>
                      <a:pt x="141128" y="155673"/>
                    </a:cubicBezTo>
                    <a:cubicBezTo>
                      <a:pt x="141922" y="173929"/>
                      <a:pt x="159913" y="99052"/>
                      <a:pt x="157003" y="111223"/>
                    </a:cubicBezTo>
                    <a:cubicBezTo>
                      <a:pt x="154093" y="123394"/>
                      <a:pt x="148537" y="198006"/>
                      <a:pt x="123666" y="228698"/>
                    </a:cubicBezTo>
                    <a:cubicBezTo>
                      <a:pt x="98795" y="259390"/>
                      <a:pt x="25505" y="283467"/>
                      <a:pt x="7778" y="295373"/>
                    </a:cubicBezTo>
                    <a:cubicBezTo>
                      <a:pt x="-9949" y="307279"/>
                      <a:pt x="6720" y="304634"/>
                      <a:pt x="17303" y="300136"/>
                    </a:cubicBezTo>
                    <a:cubicBezTo>
                      <a:pt x="27886" y="295638"/>
                      <a:pt x="54345" y="276853"/>
                      <a:pt x="71278" y="268386"/>
                    </a:cubicBezTo>
                    <a:cubicBezTo>
                      <a:pt x="88211" y="259919"/>
                      <a:pt x="101970" y="279234"/>
                      <a:pt x="118903" y="249336"/>
                    </a:cubicBezTo>
                    <a:cubicBezTo>
                      <a:pt x="135836" y="219438"/>
                      <a:pt x="153299" y="117044"/>
                      <a:pt x="172878" y="88998"/>
                    </a:cubicBezTo>
                    <a:cubicBezTo>
                      <a:pt x="192457" y="60952"/>
                      <a:pt x="229234" y="76299"/>
                      <a:pt x="236378" y="81061"/>
                    </a:cubicBezTo>
                    <a:cubicBezTo>
                      <a:pt x="243522" y="85823"/>
                      <a:pt x="227383" y="111488"/>
                      <a:pt x="215741" y="117573"/>
                    </a:cubicBezTo>
                    <a:cubicBezTo>
                      <a:pt x="204099" y="123658"/>
                      <a:pt x="175259" y="124717"/>
                      <a:pt x="166528" y="117573"/>
                    </a:cubicBezTo>
                    <a:cubicBezTo>
                      <a:pt x="157797" y="110429"/>
                      <a:pt x="164940" y="89792"/>
                      <a:pt x="163353" y="74711"/>
                    </a:cubicBezTo>
                    <a:cubicBezTo>
                      <a:pt x="161766" y="59630"/>
                      <a:pt x="155945" y="-11808"/>
                      <a:pt x="152241" y="16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F686D4F3-38AE-4F56-94A5-390E518D36E1}"/>
                  </a:ext>
                </a:extLst>
              </p:cNvPr>
              <p:cNvSpPr/>
              <p:nvPr/>
            </p:nvSpPr>
            <p:spPr>
              <a:xfrm>
                <a:off x="1847954" y="5402301"/>
                <a:ext cx="148314" cy="165722"/>
              </a:xfrm>
              <a:custGeom>
                <a:avLst/>
                <a:gdLst>
                  <a:gd name="connsiteX0" fmla="*/ 45934 w 148314"/>
                  <a:gd name="connsiteY0" fmla="*/ 3137 h 165722"/>
                  <a:gd name="connsiteX1" fmla="*/ 144359 w 148314"/>
                  <a:gd name="connsiteY1" fmla="*/ 161887 h 165722"/>
                  <a:gd name="connsiteX2" fmla="*/ 126896 w 148314"/>
                  <a:gd name="connsiteY2" fmla="*/ 119024 h 165722"/>
                  <a:gd name="connsiteX3" fmla="*/ 107846 w 148314"/>
                  <a:gd name="connsiteY3" fmla="*/ 147599 h 165722"/>
                  <a:gd name="connsiteX4" fmla="*/ 69746 w 148314"/>
                  <a:gd name="connsiteY4" fmla="*/ 163474 h 165722"/>
                  <a:gd name="connsiteX5" fmla="*/ 117371 w 148314"/>
                  <a:gd name="connsiteY5" fmla="*/ 130137 h 165722"/>
                  <a:gd name="connsiteX6" fmla="*/ 84034 w 148314"/>
                  <a:gd name="connsiteY6" fmla="*/ 99974 h 165722"/>
                  <a:gd name="connsiteX7" fmla="*/ 36409 w 148314"/>
                  <a:gd name="connsiteY7" fmla="*/ 99974 h 165722"/>
                  <a:gd name="connsiteX8" fmla="*/ 84034 w 148314"/>
                  <a:gd name="connsiteY8" fmla="*/ 68224 h 165722"/>
                  <a:gd name="connsiteX9" fmla="*/ 20534 w 148314"/>
                  <a:gd name="connsiteY9" fmla="*/ 63462 h 165722"/>
                  <a:gd name="connsiteX10" fmla="*/ 1484 w 148314"/>
                  <a:gd name="connsiteY10" fmla="*/ 53937 h 165722"/>
                  <a:gd name="connsiteX11" fmla="*/ 45934 w 148314"/>
                  <a:gd name="connsiteY11" fmla="*/ 3137 h 1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314" h="165722">
                    <a:moveTo>
                      <a:pt x="45934" y="3137"/>
                    </a:moveTo>
                    <a:cubicBezTo>
                      <a:pt x="69747" y="21129"/>
                      <a:pt x="130865" y="142573"/>
                      <a:pt x="144359" y="161887"/>
                    </a:cubicBezTo>
                    <a:cubicBezTo>
                      <a:pt x="157853" y="181201"/>
                      <a:pt x="132982" y="121405"/>
                      <a:pt x="126896" y="119024"/>
                    </a:cubicBezTo>
                    <a:cubicBezTo>
                      <a:pt x="120810" y="116643"/>
                      <a:pt x="117371" y="140191"/>
                      <a:pt x="107846" y="147599"/>
                    </a:cubicBezTo>
                    <a:cubicBezTo>
                      <a:pt x="98321" y="155007"/>
                      <a:pt x="69746" y="163474"/>
                      <a:pt x="69746" y="163474"/>
                    </a:cubicBezTo>
                    <a:cubicBezTo>
                      <a:pt x="71333" y="160564"/>
                      <a:pt x="114990" y="140720"/>
                      <a:pt x="117371" y="130137"/>
                    </a:cubicBezTo>
                    <a:cubicBezTo>
                      <a:pt x="119752" y="119554"/>
                      <a:pt x="97528" y="105001"/>
                      <a:pt x="84034" y="99974"/>
                    </a:cubicBezTo>
                    <a:cubicBezTo>
                      <a:pt x="70540" y="94947"/>
                      <a:pt x="36409" y="105266"/>
                      <a:pt x="36409" y="99974"/>
                    </a:cubicBezTo>
                    <a:cubicBezTo>
                      <a:pt x="36409" y="94682"/>
                      <a:pt x="86680" y="74309"/>
                      <a:pt x="84034" y="68224"/>
                    </a:cubicBezTo>
                    <a:cubicBezTo>
                      <a:pt x="81388" y="62139"/>
                      <a:pt x="34292" y="65843"/>
                      <a:pt x="20534" y="63462"/>
                    </a:cubicBezTo>
                    <a:cubicBezTo>
                      <a:pt x="6776" y="61081"/>
                      <a:pt x="-4072" y="57641"/>
                      <a:pt x="1484" y="53937"/>
                    </a:cubicBezTo>
                    <a:cubicBezTo>
                      <a:pt x="7040" y="50233"/>
                      <a:pt x="22121" y="-14855"/>
                      <a:pt x="45934" y="31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574563DC-87F9-4070-AC25-097105D835CA}"/>
                  </a:ext>
                </a:extLst>
              </p:cNvPr>
              <p:cNvSpPr/>
              <p:nvPr/>
            </p:nvSpPr>
            <p:spPr>
              <a:xfrm>
                <a:off x="1766841" y="5730912"/>
                <a:ext cx="463913" cy="158067"/>
              </a:xfrm>
              <a:custGeom>
                <a:avLst/>
                <a:gdLst>
                  <a:gd name="connsiteX0" fmla="*/ 115934 w 463913"/>
                  <a:gd name="connsiteY0" fmla="*/ 3138 h 158067"/>
                  <a:gd name="connsiteX1" fmla="*/ 222297 w 463913"/>
                  <a:gd name="connsiteY1" fmla="*/ 7901 h 158067"/>
                  <a:gd name="connsiteX2" fmla="*/ 206422 w 463913"/>
                  <a:gd name="connsiteY2" fmla="*/ 31713 h 158067"/>
                  <a:gd name="connsiteX3" fmla="*/ 192134 w 463913"/>
                  <a:gd name="connsiteY3" fmla="*/ 60288 h 158067"/>
                  <a:gd name="connsiteX4" fmla="*/ 208009 w 463913"/>
                  <a:gd name="connsiteY4" fmla="*/ 109501 h 158067"/>
                  <a:gd name="connsiteX5" fmla="*/ 463597 w 463913"/>
                  <a:gd name="connsiteY5" fmla="*/ 92038 h 158067"/>
                  <a:gd name="connsiteX6" fmla="*/ 149272 w 463913"/>
                  <a:gd name="connsiteY6" fmla="*/ 144426 h 158067"/>
                  <a:gd name="connsiteX7" fmla="*/ 47 w 463913"/>
                  <a:gd name="connsiteY7" fmla="*/ 152363 h 158067"/>
                  <a:gd name="connsiteX8" fmla="*/ 133397 w 463913"/>
                  <a:gd name="connsiteY8" fmla="*/ 69813 h 158067"/>
                  <a:gd name="connsiteX9" fmla="*/ 163559 w 463913"/>
                  <a:gd name="connsiteY9" fmla="*/ 52351 h 158067"/>
                  <a:gd name="connsiteX10" fmla="*/ 115934 w 463913"/>
                  <a:gd name="connsiteY10" fmla="*/ 3138 h 15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3913" h="158067">
                    <a:moveTo>
                      <a:pt x="115934" y="3138"/>
                    </a:moveTo>
                    <a:cubicBezTo>
                      <a:pt x="125724" y="-4270"/>
                      <a:pt x="207216" y="3139"/>
                      <a:pt x="222297" y="7901"/>
                    </a:cubicBezTo>
                    <a:cubicBezTo>
                      <a:pt x="237378" y="12664"/>
                      <a:pt x="211449" y="22982"/>
                      <a:pt x="206422" y="31713"/>
                    </a:cubicBezTo>
                    <a:cubicBezTo>
                      <a:pt x="201395" y="40444"/>
                      <a:pt x="191870" y="47323"/>
                      <a:pt x="192134" y="60288"/>
                    </a:cubicBezTo>
                    <a:cubicBezTo>
                      <a:pt x="192399" y="73253"/>
                      <a:pt x="162765" y="104209"/>
                      <a:pt x="208009" y="109501"/>
                    </a:cubicBezTo>
                    <a:cubicBezTo>
                      <a:pt x="253253" y="114793"/>
                      <a:pt x="473386" y="86217"/>
                      <a:pt x="463597" y="92038"/>
                    </a:cubicBezTo>
                    <a:cubicBezTo>
                      <a:pt x="453808" y="97859"/>
                      <a:pt x="226530" y="134372"/>
                      <a:pt x="149272" y="144426"/>
                    </a:cubicBezTo>
                    <a:cubicBezTo>
                      <a:pt x="72014" y="154480"/>
                      <a:pt x="2693" y="164798"/>
                      <a:pt x="47" y="152363"/>
                    </a:cubicBezTo>
                    <a:cubicBezTo>
                      <a:pt x="-2599" y="139928"/>
                      <a:pt x="106145" y="86482"/>
                      <a:pt x="133397" y="69813"/>
                    </a:cubicBezTo>
                    <a:cubicBezTo>
                      <a:pt x="160649" y="53144"/>
                      <a:pt x="160384" y="65316"/>
                      <a:pt x="163559" y="52351"/>
                    </a:cubicBezTo>
                    <a:cubicBezTo>
                      <a:pt x="166734" y="39386"/>
                      <a:pt x="106144" y="10546"/>
                      <a:pt x="115934" y="3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: 図形 758">
                <a:extLst>
                  <a:ext uri="{FF2B5EF4-FFF2-40B4-BE49-F238E27FC236}">
                    <a16:creationId xmlns:a16="http://schemas.microsoft.com/office/drawing/2014/main" id="{854F1256-371C-4887-A347-4C9B980CD2D5}"/>
                  </a:ext>
                </a:extLst>
              </p:cNvPr>
              <p:cNvSpPr/>
              <p:nvPr/>
            </p:nvSpPr>
            <p:spPr>
              <a:xfrm>
                <a:off x="1949704" y="5659414"/>
                <a:ext cx="1210029" cy="168235"/>
              </a:xfrm>
              <a:custGeom>
                <a:avLst/>
                <a:gdLst>
                  <a:gd name="connsiteX0" fmla="*/ 126746 w 1210029"/>
                  <a:gd name="connsiteY0" fmla="*/ 24 h 168235"/>
                  <a:gd name="connsiteX1" fmla="*/ 79121 w 1210029"/>
                  <a:gd name="connsiteY1" fmla="*/ 122261 h 168235"/>
                  <a:gd name="connsiteX2" fmla="*/ 309309 w 1210029"/>
                  <a:gd name="connsiteY2" fmla="*/ 114324 h 168235"/>
                  <a:gd name="connsiteX3" fmla="*/ 541084 w 1210029"/>
                  <a:gd name="connsiteY3" fmla="*/ 79399 h 168235"/>
                  <a:gd name="connsiteX4" fmla="*/ 1207834 w 1210029"/>
                  <a:gd name="connsiteY4" fmla="*/ 30186 h 168235"/>
                  <a:gd name="connsiteX5" fmla="*/ 729996 w 1210029"/>
                  <a:gd name="connsiteY5" fmla="*/ 44474 h 168235"/>
                  <a:gd name="connsiteX6" fmla="*/ 37846 w 1210029"/>
                  <a:gd name="connsiteY6" fmla="*/ 163536 h 168235"/>
                  <a:gd name="connsiteX7" fmla="*/ 94996 w 1210029"/>
                  <a:gd name="connsiteY7" fmla="*/ 133374 h 168235"/>
                  <a:gd name="connsiteX8" fmla="*/ 126746 w 1210029"/>
                  <a:gd name="connsiteY8" fmla="*/ 24 h 16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0029" h="168235">
                    <a:moveTo>
                      <a:pt x="126746" y="24"/>
                    </a:moveTo>
                    <a:cubicBezTo>
                      <a:pt x="124100" y="-1828"/>
                      <a:pt x="48694" y="103211"/>
                      <a:pt x="79121" y="122261"/>
                    </a:cubicBezTo>
                    <a:cubicBezTo>
                      <a:pt x="109548" y="141311"/>
                      <a:pt x="232315" y="121468"/>
                      <a:pt x="309309" y="114324"/>
                    </a:cubicBezTo>
                    <a:cubicBezTo>
                      <a:pt x="386303" y="107180"/>
                      <a:pt x="391330" y="93422"/>
                      <a:pt x="541084" y="79399"/>
                    </a:cubicBezTo>
                    <a:cubicBezTo>
                      <a:pt x="690838" y="65376"/>
                      <a:pt x="1176349" y="36007"/>
                      <a:pt x="1207834" y="30186"/>
                    </a:cubicBezTo>
                    <a:cubicBezTo>
                      <a:pt x="1239319" y="24365"/>
                      <a:pt x="924994" y="22249"/>
                      <a:pt x="729996" y="44474"/>
                    </a:cubicBezTo>
                    <a:cubicBezTo>
                      <a:pt x="534998" y="66699"/>
                      <a:pt x="143679" y="148719"/>
                      <a:pt x="37846" y="163536"/>
                    </a:cubicBezTo>
                    <a:cubicBezTo>
                      <a:pt x="-67987" y="178353"/>
                      <a:pt x="80179" y="155334"/>
                      <a:pt x="94996" y="133374"/>
                    </a:cubicBezTo>
                    <a:cubicBezTo>
                      <a:pt x="109813" y="111414"/>
                      <a:pt x="129392" y="1876"/>
                      <a:pt x="126746" y="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: 図形 759">
                <a:extLst>
                  <a:ext uri="{FF2B5EF4-FFF2-40B4-BE49-F238E27FC236}">
                    <a16:creationId xmlns:a16="http://schemas.microsoft.com/office/drawing/2014/main" id="{8D9A93AC-4DDC-4884-ADE8-B167267667F0}"/>
                  </a:ext>
                </a:extLst>
              </p:cNvPr>
              <p:cNvSpPr/>
              <p:nvPr/>
            </p:nvSpPr>
            <p:spPr>
              <a:xfrm>
                <a:off x="7913215" y="4673196"/>
                <a:ext cx="865687" cy="281393"/>
              </a:xfrm>
              <a:custGeom>
                <a:avLst/>
                <a:gdLst>
                  <a:gd name="connsiteX0" fmla="*/ 473 w 865687"/>
                  <a:gd name="connsiteY0" fmla="*/ 404 h 281393"/>
                  <a:gd name="connsiteX1" fmla="*/ 51273 w 865687"/>
                  <a:gd name="connsiteY1" fmla="*/ 5167 h 281393"/>
                  <a:gd name="connsiteX2" fmla="*/ 379885 w 865687"/>
                  <a:gd name="connsiteY2" fmla="*/ 54379 h 281393"/>
                  <a:gd name="connsiteX3" fmla="*/ 338610 w 865687"/>
                  <a:gd name="connsiteY3" fmla="*/ 49617 h 281393"/>
                  <a:gd name="connsiteX4" fmla="*/ 476723 w 865687"/>
                  <a:gd name="connsiteY4" fmla="*/ 60729 h 281393"/>
                  <a:gd name="connsiteX5" fmla="*/ 579910 w 865687"/>
                  <a:gd name="connsiteY5" fmla="*/ 90892 h 281393"/>
                  <a:gd name="connsiteX6" fmla="*/ 859310 w 865687"/>
                  <a:gd name="connsiteY6" fmla="*/ 232179 h 281393"/>
                  <a:gd name="connsiteX7" fmla="*/ 757710 w 865687"/>
                  <a:gd name="connsiteY7" fmla="*/ 238529 h 281393"/>
                  <a:gd name="connsiteX8" fmla="*/ 554510 w 865687"/>
                  <a:gd name="connsiteY8" fmla="*/ 281392 h 281393"/>
                  <a:gd name="connsiteX9" fmla="*/ 706910 w 865687"/>
                  <a:gd name="connsiteY9" fmla="*/ 236942 h 281393"/>
                  <a:gd name="connsiteX10" fmla="*/ 800573 w 865687"/>
                  <a:gd name="connsiteY10" fmla="*/ 211542 h 281393"/>
                  <a:gd name="connsiteX11" fmla="*/ 730723 w 865687"/>
                  <a:gd name="connsiteY11" fmla="*/ 195667 h 281393"/>
                  <a:gd name="connsiteX12" fmla="*/ 560860 w 865687"/>
                  <a:gd name="connsiteY12" fmla="*/ 73429 h 281393"/>
                  <a:gd name="connsiteX13" fmla="*/ 292573 w 865687"/>
                  <a:gd name="connsiteY13" fmla="*/ 51204 h 281393"/>
                  <a:gd name="connsiteX14" fmla="*/ 473 w 865687"/>
                  <a:gd name="connsiteY14" fmla="*/ 404 h 28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5687" h="281393">
                    <a:moveTo>
                      <a:pt x="473" y="404"/>
                    </a:moveTo>
                    <a:cubicBezTo>
                      <a:pt x="-5745" y="-1713"/>
                      <a:pt x="51273" y="5167"/>
                      <a:pt x="51273" y="5167"/>
                    </a:cubicBezTo>
                    <a:lnTo>
                      <a:pt x="379885" y="54379"/>
                    </a:lnTo>
                    <a:cubicBezTo>
                      <a:pt x="427774" y="61787"/>
                      <a:pt x="322470" y="48559"/>
                      <a:pt x="338610" y="49617"/>
                    </a:cubicBezTo>
                    <a:cubicBezTo>
                      <a:pt x="354750" y="50675"/>
                      <a:pt x="436506" y="53850"/>
                      <a:pt x="476723" y="60729"/>
                    </a:cubicBezTo>
                    <a:cubicBezTo>
                      <a:pt x="516940" y="67608"/>
                      <a:pt x="516146" y="62317"/>
                      <a:pt x="579910" y="90892"/>
                    </a:cubicBezTo>
                    <a:cubicBezTo>
                      <a:pt x="643675" y="119467"/>
                      <a:pt x="829677" y="207573"/>
                      <a:pt x="859310" y="232179"/>
                    </a:cubicBezTo>
                    <a:cubicBezTo>
                      <a:pt x="888943" y="256785"/>
                      <a:pt x="808510" y="230327"/>
                      <a:pt x="757710" y="238529"/>
                    </a:cubicBezTo>
                    <a:cubicBezTo>
                      <a:pt x="706910" y="246731"/>
                      <a:pt x="562977" y="281657"/>
                      <a:pt x="554510" y="281392"/>
                    </a:cubicBezTo>
                    <a:cubicBezTo>
                      <a:pt x="546043" y="281128"/>
                      <a:pt x="706910" y="236942"/>
                      <a:pt x="706910" y="236942"/>
                    </a:cubicBezTo>
                    <a:cubicBezTo>
                      <a:pt x="747921" y="225300"/>
                      <a:pt x="796604" y="218421"/>
                      <a:pt x="800573" y="211542"/>
                    </a:cubicBezTo>
                    <a:cubicBezTo>
                      <a:pt x="804542" y="204663"/>
                      <a:pt x="770675" y="218686"/>
                      <a:pt x="730723" y="195667"/>
                    </a:cubicBezTo>
                    <a:cubicBezTo>
                      <a:pt x="690771" y="172648"/>
                      <a:pt x="633885" y="97506"/>
                      <a:pt x="560860" y="73429"/>
                    </a:cubicBezTo>
                    <a:cubicBezTo>
                      <a:pt x="487835" y="49352"/>
                      <a:pt x="387558" y="63904"/>
                      <a:pt x="292573" y="51204"/>
                    </a:cubicBezTo>
                    <a:cubicBezTo>
                      <a:pt x="197588" y="38504"/>
                      <a:pt x="94268" y="17866"/>
                      <a:pt x="473" y="4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ED655802-312C-4524-AA73-1A882D9F4AA4}"/>
                  </a:ext>
                </a:extLst>
              </p:cNvPr>
              <p:cNvSpPr/>
              <p:nvPr/>
            </p:nvSpPr>
            <p:spPr>
              <a:xfrm>
                <a:off x="7979571" y="4733925"/>
                <a:ext cx="267669" cy="92044"/>
              </a:xfrm>
              <a:custGeom>
                <a:avLst/>
                <a:gdLst>
                  <a:gd name="connsiteX0" fmla="*/ 267492 w 267669"/>
                  <a:gd name="connsiteY0" fmla="*/ 0 h 92044"/>
                  <a:gd name="connsiteX1" fmla="*/ 48417 w 267669"/>
                  <a:gd name="connsiteY1" fmla="*/ 88900 h 92044"/>
                  <a:gd name="connsiteX2" fmla="*/ 81754 w 267669"/>
                  <a:gd name="connsiteY2" fmla="*/ 53975 h 92044"/>
                  <a:gd name="connsiteX3" fmla="*/ 7142 w 267669"/>
                  <a:gd name="connsiteY3" fmla="*/ 90488 h 92044"/>
                  <a:gd name="connsiteX4" fmla="*/ 267492 w 267669"/>
                  <a:gd name="connsiteY4" fmla="*/ 0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669" h="92044">
                    <a:moveTo>
                      <a:pt x="267492" y="0"/>
                    </a:moveTo>
                    <a:cubicBezTo>
                      <a:pt x="274371" y="-265"/>
                      <a:pt x="79373" y="79904"/>
                      <a:pt x="48417" y="88900"/>
                    </a:cubicBezTo>
                    <a:cubicBezTo>
                      <a:pt x="17461" y="97896"/>
                      <a:pt x="88633" y="53710"/>
                      <a:pt x="81754" y="53975"/>
                    </a:cubicBezTo>
                    <a:cubicBezTo>
                      <a:pt x="74875" y="54240"/>
                      <a:pt x="-27519" y="101071"/>
                      <a:pt x="7142" y="90488"/>
                    </a:cubicBezTo>
                    <a:cubicBezTo>
                      <a:pt x="41803" y="79905"/>
                      <a:pt x="260613" y="265"/>
                      <a:pt x="267492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00BA4285-C9E2-495C-8CDA-05A4CBEDA199}"/>
                  </a:ext>
                </a:extLst>
              </p:cNvPr>
              <p:cNvSpPr/>
              <p:nvPr/>
            </p:nvSpPr>
            <p:spPr>
              <a:xfrm>
                <a:off x="8760351" y="4927909"/>
                <a:ext cx="521281" cy="155669"/>
              </a:xfrm>
              <a:custGeom>
                <a:avLst/>
                <a:gdLst>
                  <a:gd name="connsiteX0" fmla="*/ 5824 w 521281"/>
                  <a:gd name="connsiteY0" fmla="*/ 2866 h 155669"/>
                  <a:gd name="connsiteX1" fmla="*/ 69324 w 521281"/>
                  <a:gd name="connsiteY1" fmla="*/ 26679 h 155669"/>
                  <a:gd name="connsiteX2" fmla="*/ 259824 w 521281"/>
                  <a:gd name="connsiteY2" fmla="*/ 82241 h 155669"/>
                  <a:gd name="connsiteX3" fmla="*/ 210612 w 521281"/>
                  <a:gd name="connsiteY3" fmla="*/ 74304 h 155669"/>
                  <a:gd name="connsiteX4" fmla="*/ 518587 w 521281"/>
                  <a:gd name="connsiteY4" fmla="*/ 153679 h 155669"/>
                  <a:gd name="connsiteX5" fmla="*/ 351899 w 521281"/>
                  <a:gd name="connsiteY5" fmla="*/ 128279 h 155669"/>
                  <a:gd name="connsiteX6" fmla="*/ 199499 w 521281"/>
                  <a:gd name="connsiteY6" fmla="*/ 90179 h 155669"/>
                  <a:gd name="connsiteX7" fmla="*/ 5824 w 521281"/>
                  <a:gd name="connsiteY7" fmla="*/ 2866 h 15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281" h="155669">
                    <a:moveTo>
                      <a:pt x="5824" y="2866"/>
                    </a:moveTo>
                    <a:cubicBezTo>
                      <a:pt x="-15872" y="-7717"/>
                      <a:pt x="26991" y="13450"/>
                      <a:pt x="69324" y="26679"/>
                    </a:cubicBezTo>
                    <a:cubicBezTo>
                      <a:pt x="111657" y="39908"/>
                      <a:pt x="236276" y="74304"/>
                      <a:pt x="259824" y="82241"/>
                    </a:cubicBezTo>
                    <a:cubicBezTo>
                      <a:pt x="283372" y="90178"/>
                      <a:pt x="167485" y="62398"/>
                      <a:pt x="210612" y="74304"/>
                    </a:cubicBezTo>
                    <a:cubicBezTo>
                      <a:pt x="253739" y="86210"/>
                      <a:pt x="495039" y="144683"/>
                      <a:pt x="518587" y="153679"/>
                    </a:cubicBezTo>
                    <a:cubicBezTo>
                      <a:pt x="542135" y="162675"/>
                      <a:pt x="405080" y="138862"/>
                      <a:pt x="351899" y="128279"/>
                    </a:cubicBezTo>
                    <a:cubicBezTo>
                      <a:pt x="298718" y="117696"/>
                      <a:pt x="252680" y="110023"/>
                      <a:pt x="199499" y="90179"/>
                    </a:cubicBezTo>
                    <a:cubicBezTo>
                      <a:pt x="146318" y="70335"/>
                      <a:pt x="27520" y="13449"/>
                      <a:pt x="5824" y="286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: 図形 762">
                <a:extLst>
                  <a:ext uri="{FF2B5EF4-FFF2-40B4-BE49-F238E27FC236}">
                    <a16:creationId xmlns:a16="http://schemas.microsoft.com/office/drawing/2014/main" id="{F6DF24FD-9F9B-422A-B5A7-6E02BE72A28C}"/>
                  </a:ext>
                </a:extLst>
              </p:cNvPr>
              <p:cNvSpPr/>
              <p:nvPr/>
            </p:nvSpPr>
            <p:spPr>
              <a:xfrm>
                <a:off x="7903503" y="5303836"/>
                <a:ext cx="751592" cy="254369"/>
              </a:xfrm>
              <a:custGeom>
                <a:avLst/>
                <a:gdLst>
                  <a:gd name="connsiteX0" fmla="*/ 11772 w 751592"/>
                  <a:gd name="connsiteY0" fmla="*/ 2 h 254369"/>
                  <a:gd name="connsiteX1" fmla="*/ 134010 w 751592"/>
                  <a:gd name="connsiteY1" fmla="*/ 87314 h 254369"/>
                  <a:gd name="connsiteX2" fmla="*/ 238785 w 751592"/>
                  <a:gd name="connsiteY2" fmla="*/ 96839 h 254369"/>
                  <a:gd name="connsiteX3" fmla="*/ 87972 w 751592"/>
                  <a:gd name="connsiteY3" fmla="*/ 136527 h 254369"/>
                  <a:gd name="connsiteX4" fmla="*/ 375310 w 751592"/>
                  <a:gd name="connsiteY4" fmla="*/ 136527 h 254369"/>
                  <a:gd name="connsiteX5" fmla="*/ 656297 w 751592"/>
                  <a:gd name="connsiteY5" fmla="*/ 209552 h 254369"/>
                  <a:gd name="connsiteX6" fmla="*/ 665822 w 751592"/>
                  <a:gd name="connsiteY6" fmla="*/ 190502 h 254369"/>
                  <a:gd name="connsiteX7" fmla="*/ 751547 w 751592"/>
                  <a:gd name="connsiteY7" fmla="*/ 252414 h 254369"/>
                  <a:gd name="connsiteX8" fmla="*/ 653122 w 751592"/>
                  <a:gd name="connsiteY8" fmla="*/ 230189 h 254369"/>
                  <a:gd name="connsiteX9" fmla="*/ 321335 w 751592"/>
                  <a:gd name="connsiteY9" fmla="*/ 144464 h 254369"/>
                  <a:gd name="connsiteX10" fmla="*/ 14947 w 751592"/>
                  <a:gd name="connsiteY10" fmla="*/ 166689 h 254369"/>
                  <a:gd name="connsiteX11" fmla="*/ 45110 w 751592"/>
                  <a:gd name="connsiteY11" fmla="*/ 144464 h 254369"/>
                  <a:gd name="connsiteX12" fmla="*/ 22885 w 751592"/>
                  <a:gd name="connsiteY12" fmla="*/ 90489 h 254369"/>
                  <a:gd name="connsiteX13" fmla="*/ 11772 w 751592"/>
                  <a:gd name="connsiteY13" fmla="*/ 2 h 25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592" h="254369">
                    <a:moveTo>
                      <a:pt x="11772" y="2"/>
                    </a:moveTo>
                    <a:cubicBezTo>
                      <a:pt x="30293" y="-527"/>
                      <a:pt x="96175" y="71175"/>
                      <a:pt x="134010" y="87314"/>
                    </a:cubicBezTo>
                    <a:cubicBezTo>
                      <a:pt x="171845" y="103453"/>
                      <a:pt x="246458" y="88637"/>
                      <a:pt x="238785" y="96839"/>
                    </a:cubicBezTo>
                    <a:cubicBezTo>
                      <a:pt x="231112" y="105041"/>
                      <a:pt x="65218" y="129912"/>
                      <a:pt x="87972" y="136527"/>
                    </a:cubicBezTo>
                    <a:cubicBezTo>
                      <a:pt x="110726" y="143142"/>
                      <a:pt x="280589" y="124356"/>
                      <a:pt x="375310" y="136527"/>
                    </a:cubicBezTo>
                    <a:cubicBezTo>
                      <a:pt x="470031" y="148698"/>
                      <a:pt x="607878" y="200556"/>
                      <a:pt x="656297" y="209552"/>
                    </a:cubicBezTo>
                    <a:cubicBezTo>
                      <a:pt x="704716" y="218548"/>
                      <a:pt x="649947" y="183358"/>
                      <a:pt x="665822" y="190502"/>
                    </a:cubicBezTo>
                    <a:cubicBezTo>
                      <a:pt x="681697" y="197646"/>
                      <a:pt x="753664" y="245800"/>
                      <a:pt x="751547" y="252414"/>
                    </a:cubicBezTo>
                    <a:cubicBezTo>
                      <a:pt x="749430" y="259028"/>
                      <a:pt x="724824" y="248181"/>
                      <a:pt x="653122" y="230189"/>
                    </a:cubicBezTo>
                    <a:cubicBezTo>
                      <a:pt x="581420" y="212197"/>
                      <a:pt x="427697" y="155047"/>
                      <a:pt x="321335" y="144464"/>
                    </a:cubicBezTo>
                    <a:cubicBezTo>
                      <a:pt x="214973" y="133881"/>
                      <a:pt x="60984" y="166689"/>
                      <a:pt x="14947" y="166689"/>
                    </a:cubicBezTo>
                    <a:cubicBezTo>
                      <a:pt x="-31090" y="166689"/>
                      <a:pt x="43787" y="157164"/>
                      <a:pt x="45110" y="144464"/>
                    </a:cubicBezTo>
                    <a:cubicBezTo>
                      <a:pt x="46433" y="131764"/>
                      <a:pt x="28177" y="114302"/>
                      <a:pt x="22885" y="90489"/>
                    </a:cubicBezTo>
                    <a:cubicBezTo>
                      <a:pt x="17593" y="66676"/>
                      <a:pt x="-6749" y="531"/>
                      <a:pt x="11772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: 図形 763">
                <a:extLst>
                  <a:ext uri="{FF2B5EF4-FFF2-40B4-BE49-F238E27FC236}">
                    <a16:creationId xmlns:a16="http://schemas.microsoft.com/office/drawing/2014/main" id="{FBEC4512-2587-4C29-8D47-09765D6C21E3}"/>
                  </a:ext>
                </a:extLst>
              </p:cNvPr>
              <p:cNvSpPr/>
              <p:nvPr/>
            </p:nvSpPr>
            <p:spPr>
              <a:xfrm>
                <a:off x="8558092" y="5526088"/>
                <a:ext cx="1385228" cy="325720"/>
              </a:xfrm>
              <a:custGeom>
                <a:avLst/>
                <a:gdLst>
                  <a:gd name="connsiteX0" fmla="*/ 121 w 1385228"/>
                  <a:gd name="connsiteY0" fmla="*/ 0 h 325720"/>
                  <a:gd name="connsiteX1" fmla="*/ 374771 w 1385228"/>
                  <a:gd name="connsiteY1" fmla="*/ 180975 h 325720"/>
                  <a:gd name="connsiteX2" fmla="*/ 311271 w 1385228"/>
                  <a:gd name="connsiteY2" fmla="*/ 168275 h 325720"/>
                  <a:gd name="connsiteX3" fmla="*/ 562096 w 1385228"/>
                  <a:gd name="connsiteY3" fmla="*/ 230187 h 325720"/>
                  <a:gd name="connsiteX4" fmla="*/ 1243133 w 1385228"/>
                  <a:gd name="connsiteY4" fmla="*/ 279400 h 325720"/>
                  <a:gd name="connsiteX5" fmla="*/ 1374896 w 1385228"/>
                  <a:gd name="connsiteY5" fmla="*/ 307975 h 325720"/>
                  <a:gd name="connsiteX6" fmla="*/ 1368546 w 1385228"/>
                  <a:gd name="connsiteY6" fmla="*/ 314325 h 325720"/>
                  <a:gd name="connsiteX7" fmla="*/ 1303458 w 1385228"/>
                  <a:gd name="connsiteY7" fmla="*/ 325437 h 325720"/>
                  <a:gd name="connsiteX8" fmla="*/ 1041521 w 1385228"/>
                  <a:gd name="connsiteY8" fmla="*/ 301625 h 325720"/>
                  <a:gd name="connsiteX9" fmla="*/ 571621 w 1385228"/>
                  <a:gd name="connsiteY9" fmla="*/ 260350 h 325720"/>
                  <a:gd name="connsiteX10" fmla="*/ 177921 w 1385228"/>
                  <a:gd name="connsiteY10" fmla="*/ 195262 h 325720"/>
                  <a:gd name="connsiteX11" fmla="*/ 331908 w 1385228"/>
                  <a:gd name="connsiteY11" fmla="*/ 180975 h 325720"/>
                  <a:gd name="connsiteX12" fmla="*/ 121 w 1385228"/>
                  <a:gd name="connsiteY12" fmla="*/ 0 h 32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228" h="325720">
                    <a:moveTo>
                      <a:pt x="121" y="0"/>
                    </a:moveTo>
                    <a:cubicBezTo>
                      <a:pt x="7265" y="0"/>
                      <a:pt x="322913" y="152929"/>
                      <a:pt x="374771" y="180975"/>
                    </a:cubicBezTo>
                    <a:cubicBezTo>
                      <a:pt x="426629" y="209021"/>
                      <a:pt x="280050" y="160073"/>
                      <a:pt x="311271" y="168275"/>
                    </a:cubicBezTo>
                    <a:cubicBezTo>
                      <a:pt x="342492" y="176477"/>
                      <a:pt x="406786" y="211666"/>
                      <a:pt x="562096" y="230187"/>
                    </a:cubicBezTo>
                    <a:cubicBezTo>
                      <a:pt x="717406" y="248708"/>
                      <a:pt x="1107666" y="266435"/>
                      <a:pt x="1243133" y="279400"/>
                    </a:cubicBezTo>
                    <a:cubicBezTo>
                      <a:pt x="1378600" y="292365"/>
                      <a:pt x="1353994" y="302154"/>
                      <a:pt x="1374896" y="307975"/>
                    </a:cubicBezTo>
                    <a:cubicBezTo>
                      <a:pt x="1395798" y="313796"/>
                      <a:pt x="1380452" y="311415"/>
                      <a:pt x="1368546" y="314325"/>
                    </a:cubicBezTo>
                    <a:cubicBezTo>
                      <a:pt x="1356640" y="317235"/>
                      <a:pt x="1357962" y="327554"/>
                      <a:pt x="1303458" y="325437"/>
                    </a:cubicBezTo>
                    <a:cubicBezTo>
                      <a:pt x="1248954" y="323320"/>
                      <a:pt x="1041521" y="301625"/>
                      <a:pt x="1041521" y="301625"/>
                    </a:cubicBezTo>
                    <a:cubicBezTo>
                      <a:pt x="919548" y="290777"/>
                      <a:pt x="715554" y="278077"/>
                      <a:pt x="571621" y="260350"/>
                    </a:cubicBezTo>
                    <a:cubicBezTo>
                      <a:pt x="427688" y="242623"/>
                      <a:pt x="217873" y="208491"/>
                      <a:pt x="177921" y="195262"/>
                    </a:cubicBezTo>
                    <a:cubicBezTo>
                      <a:pt x="137969" y="182033"/>
                      <a:pt x="360218" y="210079"/>
                      <a:pt x="331908" y="180975"/>
                    </a:cubicBezTo>
                    <a:cubicBezTo>
                      <a:pt x="303598" y="151871"/>
                      <a:pt x="-7023" y="0"/>
                      <a:pt x="12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: 図形 764">
                <a:extLst>
                  <a:ext uri="{FF2B5EF4-FFF2-40B4-BE49-F238E27FC236}">
                    <a16:creationId xmlns:a16="http://schemas.microsoft.com/office/drawing/2014/main" id="{3C2623BC-1614-498E-BC82-EB7C849A1D37}"/>
                  </a:ext>
                </a:extLst>
              </p:cNvPr>
              <p:cNvSpPr/>
              <p:nvPr/>
            </p:nvSpPr>
            <p:spPr>
              <a:xfrm>
                <a:off x="9246757" y="5071755"/>
                <a:ext cx="808456" cy="222621"/>
              </a:xfrm>
              <a:custGeom>
                <a:avLst/>
                <a:gdLst>
                  <a:gd name="connsiteX0" fmla="*/ 19481 w 808456"/>
                  <a:gd name="connsiteY0" fmla="*/ 14595 h 222621"/>
                  <a:gd name="connsiteX1" fmla="*/ 95681 w 808456"/>
                  <a:gd name="connsiteY1" fmla="*/ 22533 h 222621"/>
                  <a:gd name="connsiteX2" fmla="*/ 698931 w 808456"/>
                  <a:gd name="connsiteY2" fmla="*/ 203508 h 222621"/>
                  <a:gd name="connsiteX3" fmla="*/ 806881 w 808456"/>
                  <a:gd name="connsiteY3" fmla="*/ 217795 h 222621"/>
                  <a:gd name="connsiteX4" fmla="*/ 676706 w 808456"/>
                  <a:gd name="connsiteY4" fmla="*/ 208270 h 222621"/>
                  <a:gd name="connsiteX5" fmla="*/ 387781 w 808456"/>
                  <a:gd name="connsiteY5" fmla="*/ 163820 h 222621"/>
                  <a:gd name="connsiteX6" fmla="*/ 544943 w 808456"/>
                  <a:gd name="connsiteY6" fmla="*/ 181283 h 222621"/>
                  <a:gd name="connsiteX7" fmla="*/ 283006 w 808456"/>
                  <a:gd name="connsiteY7" fmla="*/ 130483 h 222621"/>
                  <a:gd name="connsiteX8" fmla="*/ 19481 w 808456"/>
                  <a:gd name="connsiteY8" fmla="*/ 14595 h 22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8456" h="222621">
                    <a:moveTo>
                      <a:pt x="19481" y="14595"/>
                    </a:moveTo>
                    <a:cubicBezTo>
                      <a:pt x="-11740" y="-3397"/>
                      <a:pt x="-17561" y="-8952"/>
                      <a:pt x="95681" y="22533"/>
                    </a:cubicBezTo>
                    <a:cubicBezTo>
                      <a:pt x="208923" y="54018"/>
                      <a:pt x="580398" y="170964"/>
                      <a:pt x="698931" y="203508"/>
                    </a:cubicBezTo>
                    <a:cubicBezTo>
                      <a:pt x="817464" y="236052"/>
                      <a:pt x="810585" y="217001"/>
                      <a:pt x="806881" y="217795"/>
                    </a:cubicBezTo>
                    <a:cubicBezTo>
                      <a:pt x="803177" y="218589"/>
                      <a:pt x="746556" y="217266"/>
                      <a:pt x="676706" y="208270"/>
                    </a:cubicBezTo>
                    <a:cubicBezTo>
                      <a:pt x="606856" y="199274"/>
                      <a:pt x="409742" y="168318"/>
                      <a:pt x="387781" y="163820"/>
                    </a:cubicBezTo>
                    <a:cubicBezTo>
                      <a:pt x="365821" y="159322"/>
                      <a:pt x="562405" y="186839"/>
                      <a:pt x="544943" y="181283"/>
                    </a:cubicBezTo>
                    <a:cubicBezTo>
                      <a:pt x="527481" y="175727"/>
                      <a:pt x="371112" y="158264"/>
                      <a:pt x="283006" y="130483"/>
                    </a:cubicBezTo>
                    <a:cubicBezTo>
                      <a:pt x="194900" y="102702"/>
                      <a:pt x="50702" y="32587"/>
                      <a:pt x="19481" y="145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フリーフォーム: 図形 765">
                <a:extLst>
                  <a:ext uri="{FF2B5EF4-FFF2-40B4-BE49-F238E27FC236}">
                    <a16:creationId xmlns:a16="http://schemas.microsoft.com/office/drawing/2014/main" id="{EA5C05BC-9225-4B7C-9CC0-78A337BEC3C0}"/>
                  </a:ext>
                </a:extLst>
              </p:cNvPr>
              <p:cNvSpPr/>
              <p:nvPr/>
            </p:nvSpPr>
            <p:spPr>
              <a:xfrm>
                <a:off x="9336722" y="5105239"/>
                <a:ext cx="970944" cy="221889"/>
              </a:xfrm>
              <a:custGeom>
                <a:avLst/>
                <a:gdLst>
                  <a:gd name="connsiteX0" fmla="*/ 491491 w 970944"/>
                  <a:gd name="connsiteY0" fmla="*/ 141449 h 221889"/>
                  <a:gd name="connsiteX1" fmla="*/ 826453 w 970944"/>
                  <a:gd name="connsiteY1" fmla="*/ 193836 h 221889"/>
                  <a:gd name="connsiteX2" fmla="*/ 970916 w 970944"/>
                  <a:gd name="connsiteY2" fmla="*/ 209711 h 221889"/>
                  <a:gd name="connsiteX3" fmla="*/ 816928 w 970944"/>
                  <a:gd name="connsiteY3" fmla="*/ 209711 h 221889"/>
                  <a:gd name="connsiteX4" fmla="*/ 856616 w 970944"/>
                  <a:gd name="connsiteY4" fmla="*/ 220824 h 221889"/>
                  <a:gd name="connsiteX5" fmla="*/ 726441 w 970944"/>
                  <a:gd name="connsiteY5" fmla="*/ 179549 h 221889"/>
                  <a:gd name="connsiteX6" fmla="*/ 2541 w 970944"/>
                  <a:gd name="connsiteY6" fmla="*/ 161 h 221889"/>
                  <a:gd name="connsiteX7" fmla="*/ 491491 w 970944"/>
                  <a:gd name="connsiteY7" fmla="*/ 141449 h 22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944" h="221889">
                    <a:moveTo>
                      <a:pt x="491491" y="141449"/>
                    </a:moveTo>
                    <a:cubicBezTo>
                      <a:pt x="628810" y="173728"/>
                      <a:pt x="746549" y="182459"/>
                      <a:pt x="826453" y="193836"/>
                    </a:cubicBezTo>
                    <a:cubicBezTo>
                      <a:pt x="906357" y="205213"/>
                      <a:pt x="972504" y="207065"/>
                      <a:pt x="970916" y="209711"/>
                    </a:cubicBezTo>
                    <a:cubicBezTo>
                      <a:pt x="969329" y="212357"/>
                      <a:pt x="835978" y="207859"/>
                      <a:pt x="816928" y="209711"/>
                    </a:cubicBezTo>
                    <a:cubicBezTo>
                      <a:pt x="797878" y="211563"/>
                      <a:pt x="871697" y="225851"/>
                      <a:pt x="856616" y="220824"/>
                    </a:cubicBezTo>
                    <a:cubicBezTo>
                      <a:pt x="841535" y="215797"/>
                      <a:pt x="868787" y="216326"/>
                      <a:pt x="726441" y="179549"/>
                    </a:cubicBezTo>
                    <a:cubicBezTo>
                      <a:pt x="584095" y="142772"/>
                      <a:pt x="40112" y="5188"/>
                      <a:pt x="2541" y="161"/>
                    </a:cubicBezTo>
                    <a:cubicBezTo>
                      <a:pt x="-35030" y="-4866"/>
                      <a:pt x="354172" y="109170"/>
                      <a:pt x="491491" y="1414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AD57D102-AD91-4A01-BBD6-254A4002B6C7}"/>
                  </a:ext>
                </a:extLst>
              </p:cNvPr>
              <p:cNvSpPr/>
              <p:nvPr/>
            </p:nvSpPr>
            <p:spPr>
              <a:xfrm>
                <a:off x="9844017" y="5303785"/>
                <a:ext cx="492409" cy="192539"/>
              </a:xfrm>
              <a:custGeom>
                <a:avLst/>
                <a:gdLst>
                  <a:gd name="connsiteX0" fmla="*/ 492196 w 492409"/>
                  <a:gd name="connsiteY0" fmla="*/ 53 h 192539"/>
                  <a:gd name="connsiteX1" fmla="*/ 366783 w 492409"/>
                  <a:gd name="connsiteY1" fmla="*/ 79428 h 192539"/>
                  <a:gd name="connsiteX2" fmla="*/ 333446 w 492409"/>
                  <a:gd name="connsiteY2" fmla="*/ 119115 h 192539"/>
                  <a:gd name="connsiteX3" fmla="*/ 377896 w 492409"/>
                  <a:gd name="connsiteY3" fmla="*/ 66728 h 192539"/>
                  <a:gd name="connsiteX4" fmla="*/ 341383 w 492409"/>
                  <a:gd name="connsiteY4" fmla="*/ 88953 h 192539"/>
                  <a:gd name="connsiteX5" fmla="*/ 71 w 492409"/>
                  <a:gd name="connsiteY5" fmla="*/ 85778 h 192539"/>
                  <a:gd name="connsiteX6" fmla="*/ 311221 w 492409"/>
                  <a:gd name="connsiteY6" fmla="*/ 104828 h 192539"/>
                  <a:gd name="connsiteX7" fmla="*/ 320746 w 492409"/>
                  <a:gd name="connsiteY7" fmla="*/ 154040 h 192539"/>
                  <a:gd name="connsiteX8" fmla="*/ 320746 w 492409"/>
                  <a:gd name="connsiteY8" fmla="*/ 190553 h 192539"/>
                  <a:gd name="connsiteX9" fmla="*/ 333446 w 492409"/>
                  <a:gd name="connsiteY9" fmla="*/ 92128 h 192539"/>
                  <a:gd name="connsiteX10" fmla="*/ 492196 w 492409"/>
                  <a:gd name="connsiteY10" fmla="*/ 53 h 19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2409" h="192539">
                    <a:moveTo>
                      <a:pt x="492196" y="53"/>
                    </a:moveTo>
                    <a:cubicBezTo>
                      <a:pt x="497752" y="-2064"/>
                      <a:pt x="393241" y="59584"/>
                      <a:pt x="366783" y="79428"/>
                    </a:cubicBezTo>
                    <a:cubicBezTo>
                      <a:pt x="340325" y="99272"/>
                      <a:pt x="331594" y="121232"/>
                      <a:pt x="333446" y="119115"/>
                    </a:cubicBezTo>
                    <a:cubicBezTo>
                      <a:pt x="335298" y="116998"/>
                      <a:pt x="376573" y="71755"/>
                      <a:pt x="377896" y="66728"/>
                    </a:cubicBezTo>
                    <a:cubicBezTo>
                      <a:pt x="379219" y="61701"/>
                      <a:pt x="404354" y="85778"/>
                      <a:pt x="341383" y="88953"/>
                    </a:cubicBezTo>
                    <a:cubicBezTo>
                      <a:pt x="278412" y="92128"/>
                      <a:pt x="5098" y="83132"/>
                      <a:pt x="71" y="85778"/>
                    </a:cubicBezTo>
                    <a:cubicBezTo>
                      <a:pt x="-4956" y="88424"/>
                      <a:pt x="257775" y="93451"/>
                      <a:pt x="311221" y="104828"/>
                    </a:cubicBezTo>
                    <a:cubicBezTo>
                      <a:pt x="364667" y="116205"/>
                      <a:pt x="319159" y="139753"/>
                      <a:pt x="320746" y="154040"/>
                    </a:cubicBezTo>
                    <a:cubicBezTo>
                      <a:pt x="322333" y="168327"/>
                      <a:pt x="318629" y="200872"/>
                      <a:pt x="320746" y="190553"/>
                    </a:cubicBezTo>
                    <a:cubicBezTo>
                      <a:pt x="322863" y="180234"/>
                      <a:pt x="310692" y="121232"/>
                      <a:pt x="333446" y="92128"/>
                    </a:cubicBezTo>
                    <a:cubicBezTo>
                      <a:pt x="356200" y="63024"/>
                      <a:pt x="486640" y="2170"/>
                      <a:pt x="49219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0ABE49EC-4A88-4EA6-BEB0-B06DBCBC4FF7}"/>
                  </a:ext>
                </a:extLst>
              </p:cNvPr>
              <p:cNvSpPr/>
              <p:nvPr/>
            </p:nvSpPr>
            <p:spPr>
              <a:xfrm>
                <a:off x="10163170" y="5330745"/>
                <a:ext cx="328729" cy="142968"/>
              </a:xfrm>
              <a:custGeom>
                <a:avLst/>
                <a:gdLst>
                  <a:gd name="connsiteX0" fmla="*/ 328618 w 328729"/>
                  <a:gd name="connsiteY0" fmla="*/ 80 h 142968"/>
                  <a:gd name="connsiteX1" fmla="*/ 214318 w 328729"/>
                  <a:gd name="connsiteY1" fmla="*/ 22305 h 142968"/>
                  <a:gd name="connsiteX2" fmla="*/ 157168 w 328729"/>
                  <a:gd name="connsiteY2" fmla="*/ 95330 h 142968"/>
                  <a:gd name="connsiteX3" fmla="*/ 122243 w 328729"/>
                  <a:gd name="connsiteY3" fmla="*/ 142955 h 142968"/>
                  <a:gd name="connsiteX4" fmla="*/ 139705 w 328729"/>
                  <a:gd name="connsiteY4" fmla="*/ 100093 h 142968"/>
                  <a:gd name="connsiteX5" fmla="*/ 120655 w 328729"/>
                  <a:gd name="connsiteY5" fmla="*/ 87393 h 142968"/>
                  <a:gd name="connsiteX6" fmla="*/ 5 w 328729"/>
                  <a:gd name="connsiteY6" fmla="*/ 68343 h 142968"/>
                  <a:gd name="connsiteX7" fmla="*/ 115893 w 328729"/>
                  <a:gd name="connsiteY7" fmla="*/ 68343 h 142968"/>
                  <a:gd name="connsiteX8" fmla="*/ 153993 w 328729"/>
                  <a:gd name="connsiteY8" fmla="*/ 39768 h 142968"/>
                  <a:gd name="connsiteX9" fmla="*/ 192093 w 328729"/>
                  <a:gd name="connsiteY9" fmla="*/ 15955 h 142968"/>
                  <a:gd name="connsiteX10" fmla="*/ 328618 w 328729"/>
                  <a:gd name="connsiteY10" fmla="*/ 80 h 14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29" h="142968">
                    <a:moveTo>
                      <a:pt x="328618" y="80"/>
                    </a:moveTo>
                    <a:cubicBezTo>
                      <a:pt x="332322" y="1138"/>
                      <a:pt x="242893" y="6430"/>
                      <a:pt x="214318" y="22305"/>
                    </a:cubicBezTo>
                    <a:cubicBezTo>
                      <a:pt x="185743" y="38180"/>
                      <a:pt x="172514" y="75222"/>
                      <a:pt x="157168" y="95330"/>
                    </a:cubicBezTo>
                    <a:cubicBezTo>
                      <a:pt x="141822" y="115438"/>
                      <a:pt x="125153" y="142161"/>
                      <a:pt x="122243" y="142955"/>
                    </a:cubicBezTo>
                    <a:cubicBezTo>
                      <a:pt x="119333" y="143749"/>
                      <a:pt x="139970" y="109353"/>
                      <a:pt x="139705" y="100093"/>
                    </a:cubicBezTo>
                    <a:cubicBezTo>
                      <a:pt x="139440" y="90833"/>
                      <a:pt x="143938" y="92685"/>
                      <a:pt x="120655" y="87393"/>
                    </a:cubicBezTo>
                    <a:cubicBezTo>
                      <a:pt x="97372" y="82101"/>
                      <a:pt x="799" y="71518"/>
                      <a:pt x="5" y="68343"/>
                    </a:cubicBezTo>
                    <a:cubicBezTo>
                      <a:pt x="-789" y="65168"/>
                      <a:pt x="90228" y="73105"/>
                      <a:pt x="115893" y="68343"/>
                    </a:cubicBezTo>
                    <a:cubicBezTo>
                      <a:pt x="141558" y="63581"/>
                      <a:pt x="141293" y="48499"/>
                      <a:pt x="153993" y="39768"/>
                    </a:cubicBezTo>
                    <a:cubicBezTo>
                      <a:pt x="166693" y="31037"/>
                      <a:pt x="170926" y="23363"/>
                      <a:pt x="192093" y="15955"/>
                    </a:cubicBezTo>
                    <a:cubicBezTo>
                      <a:pt x="213260" y="8547"/>
                      <a:pt x="324914" y="-978"/>
                      <a:pt x="328618" y="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8F2E707B-F3E9-4981-BB2F-34679139E82A}"/>
                  </a:ext>
                </a:extLst>
              </p:cNvPr>
              <p:cNvSpPr/>
              <p:nvPr/>
            </p:nvSpPr>
            <p:spPr>
              <a:xfrm>
                <a:off x="10294934" y="5320539"/>
                <a:ext cx="201731" cy="81785"/>
              </a:xfrm>
              <a:custGeom>
                <a:avLst/>
                <a:gdLst>
                  <a:gd name="connsiteX0" fmla="*/ 201616 w 201731"/>
                  <a:gd name="connsiteY0" fmla="*/ 3936 h 81785"/>
                  <a:gd name="connsiteX1" fmla="*/ 65091 w 201731"/>
                  <a:gd name="connsiteY1" fmla="*/ 7111 h 81785"/>
                  <a:gd name="connsiteX2" fmla="*/ 4 w 201731"/>
                  <a:gd name="connsiteY2" fmla="*/ 81724 h 81785"/>
                  <a:gd name="connsiteX3" fmla="*/ 61916 w 201731"/>
                  <a:gd name="connsiteY3" fmla="*/ 19811 h 81785"/>
                  <a:gd name="connsiteX4" fmla="*/ 88904 w 201731"/>
                  <a:gd name="connsiteY4" fmla="*/ 15049 h 81785"/>
                  <a:gd name="connsiteX5" fmla="*/ 201616 w 201731"/>
                  <a:gd name="connsiteY5" fmla="*/ 3936 h 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731" h="81785">
                    <a:moveTo>
                      <a:pt x="201616" y="3936"/>
                    </a:moveTo>
                    <a:cubicBezTo>
                      <a:pt x="197647" y="2613"/>
                      <a:pt x="98693" y="-5854"/>
                      <a:pt x="65091" y="7111"/>
                    </a:cubicBezTo>
                    <a:cubicBezTo>
                      <a:pt x="31489" y="20076"/>
                      <a:pt x="533" y="79607"/>
                      <a:pt x="4" y="81724"/>
                    </a:cubicBezTo>
                    <a:cubicBezTo>
                      <a:pt x="-525" y="83841"/>
                      <a:pt x="47100" y="30923"/>
                      <a:pt x="61916" y="19811"/>
                    </a:cubicBezTo>
                    <a:cubicBezTo>
                      <a:pt x="76732" y="8699"/>
                      <a:pt x="71971" y="16637"/>
                      <a:pt x="88904" y="15049"/>
                    </a:cubicBezTo>
                    <a:cubicBezTo>
                      <a:pt x="105837" y="13462"/>
                      <a:pt x="205585" y="5259"/>
                      <a:pt x="201616" y="39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2823187F-B206-481B-A243-A0AEF6B23A35}"/>
                  </a:ext>
                </a:extLst>
              </p:cNvPr>
              <p:cNvSpPr/>
              <p:nvPr/>
            </p:nvSpPr>
            <p:spPr>
              <a:xfrm>
                <a:off x="10293347" y="5301098"/>
                <a:ext cx="195269" cy="79035"/>
              </a:xfrm>
              <a:custGeom>
                <a:avLst/>
                <a:gdLst>
                  <a:gd name="connsiteX0" fmla="*/ 195266 w 195269"/>
                  <a:gd name="connsiteY0" fmla="*/ 17027 h 79035"/>
                  <a:gd name="connsiteX1" fmla="*/ 96841 w 195269"/>
                  <a:gd name="connsiteY1" fmla="*/ 2740 h 79035"/>
                  <a:gd name="connsiteX2" fmla="*/ 3 w 195269"/>
                  <a:gd name="connsiteY2" fmla="*/ 78940 h 79035"/>
                  <a:gd name="connsiteX3" fmla="*/ 93666 w 195269"/>
                  <a:gd name="connsiteY3" fmla="*/ 18615 h 79035"/>
                  <a:gd name="connsiteX4" fmla="*/ 195266 w 195269"/>
                  <a:gd name="connsiteY4" fmla="*/ 17027 h 7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9" h="79035">
                    <a:moveTo>
                      <a:pt x="195266" y="17027"/>
                    </a:moveTo>
                    <a:cubicBezTo>
                      <a:pt x="195795" y="14381"/>
                      <a:pt x="129385" y="-7579"/>
                      <a:pt x="96841" y="2740"/>
                    </a:cubicBezTo>
                    <a:cubicBezTo>
                      <a:pt x="64297" y="13059"/>
                      <a:pt x="532" y="76294"/>
                      <a:pt x="3" y="78940"/>
                    </a:cubicBezTo>
                    <a:cubicBezTo>
                      <a:pt x="-526" y="81586"/>
                      <a:pt x="67208" y="28669"/>
                      <a:pt x="93666" y="18615"/>
                    </a:cubicBezTo>
                    <a:cubicBezTo>
                      <a:pt x="120124" y="8561"/>
                      <a:pt x="194737" y="19673"/>
                      <a:pt x="195266" y="170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799D8D39-D912-42EC-A0CB-FEEABB7A4724}"/>
                  </a:ext>
                </a:extLst>
              </p:cNvPr>
              <p:cNvSpPr/>
              <p:nvPr/>
            </p:nvSpPr>
            <p:spPr>
              <a:xfrm>
                <a:off x="9580023" y="5179134"/>
                <a:ext cx="814470" cy="166373"/>
              </a:xfrm>
              <a:custGeom>
                <a:avLst/>
                <a:gdLst>
                  <a:gd name="connsiteX0" fmla="*/ 430752 w 814470"/>
                  <a:gd name="connsiteY0" fmla="*/ 105654 h 166373"/>
                  <a:gd name="connsiteX1" fmla="*/ 499015 w 814470"/>
                  <a:gd name="connsiteY1" fmla="*/ 116766 h 166373"/>
                  <a:gd name="connsiteX2" fmla="*/ 808577 w 814470"/>
                  <a:gd name="connsiteY2" fmla="*/ 124704 h 166373"/>
                  <a:gd name="connsiteX3" fmla="*/ 660940 w 814470"/>
                  <a:gd name="connsiteY3" fmla="*/ 121529 h 166373"/>
                  <a:gd name="connsiteX4" fmla="*/ 171990 w 814470"/>
                  <a:gd name="connsiteY4" fmla="*/ 54854 h 166373"/>
                  <a:gd name="connsiteX5" fmla="*/ 5302 w 814470"/>
                  <a:gd name="connsiteY5" fmla="*/ 879 h 166373"/>
                  <a:gd name="connsiteX6" fmla="*/ 338677 w 814470"/>
                  <a:gd name="connsiteY6" fmla="*/ 99304 h 166373"/>
                  <a:gd name="connsiteX7" fmla="*/ 570452 w 814470"/>
                  <a:gd name="connsiteY7" fmla="*/ 165979 h 166373"/>
                  <a:gd name="connsiteX8" fmla="*/ 289465 w 814470"/>
                  <a:gd name="connsiteY8" fmla="*/ 69141 h 166373"/>
                  <a:gd name="connsiteX9" fmla="*/ 430752 w 814470"/>
                  <a:gd name="connsiteY9" fmla="*/ 105654 h 16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70" h="166373">
                    <a:moveTo>
                      <a:pt x="430752" y="105654"/>
                    </a:moveTo>
                    <a:cubicBezTo>
                      <a:pt x="465677" y="113591"/>
                      <a:pt x="436044" y="113591"/>
                      <a:pt x="499015" y="116766"/>
                    </a:cubicBezTo>
                    <a:cubicBezTo>
                      <a:pt x="561986" y="119941"/>
                      <a:pt x="808577" y="124704"/>
                      <a:pt x="808577" y="124704"/>
                    </a:cubicBezTo>
                    <a:cubicBezTo>
                      <a:pt x="835564" y="125498"/>
                      <a:pt x="767038" y="133171"/>
                      <a:pt x="660940" y="121529"/>
                    </a:cubicBezTo>
                    <a:cubicBezTo>
                      <a:pt x="554842" y="109887"/>
                      <a:pt x="281263" y="74962"/>
                      <a:pt x="171990" y="54854"/>
                    </a:cubicBezTo>
                    <a:cubicBezTo>
                      <a:pt x="62717" y="34746"/>
                      <a:pt x="-22479" y="-6529"/>
                      <a:pt x="5302" y="879"/>
                    </a:cubicBezTo>
                    <a:cubicBezTo>
                      <a:pt x="33083" y="8287"/>
                      <a:pt x="338677" y="99304"/>
                      <a:pt x="338677" y="99304"/>
                    </a:cubicBezTo>
                    <a:cubicBezTo>
                      <a:pt x="432869" y="126821"/>
                      <a:pt x="578654" y="171006"/>
                      <a:pt x="570452" y="165979"/>
                    </a:cubicBezTo>
                    <a:cubicBezTo>
                      <a:pt x="562250" y="160952"/>
                      <a:pt x="306663" y="77078"/>
                      <a:pt x="289465" y="69141"/>
                    </a:cubicBezTo>
                    <a:cubicBezTo>
                      <a:pt x="272267" y="61203"/>
                      <a:pt x="395827" y="97717"/>
                      <a:pt x="430752" y="1056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8849EFE3-0556-4F8D-B735-A04DD3AC6077}"/>
                  </a:ext>
                </a:extLst>
              </p:cNvPr>
              <p:cNvSpPr/>
              <p:nvPr/>
            </p:nvSpPr>
            <p:spPr>
              <a:xfrm>
                <a:off x="10266361" y="5421465"/>
                <a:ext cx="177834" cy="447953"/>
              </a:xfrm>
              <a:custGeom>
                <a:avLst/>
                <a:gdLst>
                  <a:gd name="connsiteX0" fmla="*/ 2 w 177834"/>
                  <a:gd name="connsiteY0" fmla="*/ 1435 h 447953"/>
                  <a:gd name="connsiteX1" fmla="*/ 22227 w 177834"/>
                  <a:gd name="connsiteY1" fmla="*/ 172885 h 447953"/>
                  <a:gd name="connsiteX2" fmla="*/ 17464 w 177834"/>
                  <a:gd name="connsiteY2" fmla="*/ 142723 h 447953"/>
                  <a:gd name="connsiteX3" fmla="*/ 46039 w 177834"/>
                  <a:gd name="connsiteY3" fmla="*/ 325285 h 447953"/>
                  <a:gd name="connsiteX4" fmla="*/ 79377 w 177834"/>
                  <a:gd name="connsiteY4" fmla="*/ 407835 h 447953"/>
                  <a:gd name="connsiteX5" fmla="*/ 177802 w 177834"/>
                  <a:gd name="connsiteY5" fmla="*/ 439585 h 447953"/>
                  <a:gd name="connsiteX6" fmla="*/ 68264 w 177834"/>
                  <a:gd name="connsiteY6" fmla="*/ 433235 h 447953"/>
                  <a:gd name="connsiteX7" fmla="*/ 23814 w 177834"/>
                  <a:gd name="connsiteY7" fmla="*/ 284010 h 447953"/>
                  <a:gd name="connsiteX8" fmla="*/ 2 w 177834"/>
                  <a:gd name="connsiteY8" fmla="*/ 1435 h 447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34" h="447953">
                    <a:moveTo>
                      <a:pt x="2" y="1435"/>
                    </a:moveTo>
                    <a:cubicBezTo>
                      <a:pt x="-262" y="-17086"/>
                      <a:pt x="19317" y="149337"/>
                      <a:pt x="22227" y="172885"/>
                    </a:cubicBezTo>
                    <a:cubicBezTo>
                      <a:pt x="25137" y="196433"/>
                      <a:pt x="13495" y="117323"/>
                      <a:pt x="17464" y="142723"/>
                    </a:cubicBezTo>
                    <a:cubicBezTo>
                      <a:pt x="21433" y="168123"/>
                      <a:pt x="35720" y="281100"/>
                      <a:pt x="46039" y="325285"/>
                    </a:cubicBezTo>
                    <a:cubicBezTo>
                      <a:pt x="56358" y="369470"/>
                      <a:pt x="57417" y="388785"/>
                      <a:pt x="79377" y="407835"/>
                    </a:cubicBezTo>
                    <a:cubicBezTo>
                      <a:pt x="101337" y="426885"/>
                      <a:pt x="179654" y="435352"/>
                      <a:pt x="177802" y="439585"/>
                    </a:cubicBezTo>
                    <a:cubicBezTo>
                      <a:pt x="175950" y="443818"/>
                      <a:pt x="93929" y="459164"/>
                      <a:pt x="68264" y="433235"/>
                    </a:cubicBezTo>
                    <a:cubicBezTo>
                      <a:pt x="42599" y="407306"/>
                      <a:pt x="35985" y="353331"/>
                      <a:pt x="23814" y="284010"/>
                    </a:cubicBezTo>
                    <a:cubicBezTo>
                      <a:pt x="11643" y="214689"/>
                      <a:pt x="266" y="19956"/>
                      <a:pt x="2" y="14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361AC5EC-2093-4B04-A746-EC6725F18167}"/>
                  </a:ext>
                </a:extLst>
              </p:cNvPr>
              <p:cNvSpPr/>
              <p:nvPr/>
            </p:nvSpPr>
            <p:spPr>
              <a:xfrm>
                <a:off x="10293283" y="5414763"/>
                <a:ext cx="192716" cy="462703"/>
              </a:xfrm>
              <a:custGeom>
                <a:avLst/>
                <a:gdLst>
                  <a:gd name="connsiteX0" fmla="*/ 67 w 192716"/>
                  <a:gd name="connsiteY0" fmla="*/ 200 h 462703"/>
                  <a:gd name="connsiteX1" fmla="*/ 17530 w 192716"/>
                  <a:gd name="connsiteY1" fmla="*/ 206575 h 462703"/>
                  <a:gd name="connsiteX2" fmla="*/ 1655 w 192716"/>
                  <a:gd name="connsiteY2" fmla="*/ 81162 h 462703"/>
                  <a:gd name="connsiteX3" fmla="*/ 27055 w 192716"/>
                  <a:gd name="connsiteY3" fmla="*/ 227212 h 462703"/>
                  <a:gd name="connsiteX4" fmla="*/ 46105 w 192716"/>
                  <a:gd name="connsiteY4" fmla="*/ 355800 h 462703"/>
                  <a:gd name="connsiteX5" fmla="*/ 68330 w 192716"/>
                  <a:gd name="connsiteY5" fmla="*/ 405012 h 462703"/>
                  <a:gd name="connsiteX6" fmla="*/ 55630 w 192716"/>
                  <a:gd name="connsiteY6" fmla="*/ 378025 h 462703"/>
                  <a:gd name="connsiteX7" fmla="*/ 147705 w 192716"/>
                  <a:gd name="connsiteY7" fmla="*/ 432000 h 462703"/>
                  <a:gd name="connsiteX8" fmla="*/ 192155 w 192716"/>
                  <a:gd name="connsiteY8" fmla="*/ 436762 h 462703"/>
                  <a:gd name="connsiteX9" fmla="*/ 119130 w 192716"/>
                  <a:gd name="connsiteY9" fmla="*/ 462162 h 462703"/>
                  <a:gd name="connsiteX10" fmla="*/ 76267 w 192716"/>
                  <a:gd name="connsiteY10" fmla="*/ 409775 h 462703"/>
                  <a:gd name="connsiteX11" fmla="*/ 25467 w 192716"/>
                  <a:gd name="connsiteY11" fmla="*/ 251025 h 462703"/>
                  <a:gd name="connsiteX12" fmla="*/ 67 w 192716"/>
                  <a:gd name="connsiteY12" fmla="*/ 200 h 46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716" h="462703">
                    <a:moveTo>
                      <a:pt x="67" y="200"/>
                    </a:moveTo>
                    <a:cubicBezTo>
                      <a:pt x="-1256" y="-7208"/>
                      <a:pt x="17265" y="193081"/>
                      <a:pt x="17530" y="206575"/>
                    </a:cubicBezTo>
                    <a:cubicBezTo>
                      <a:pt x="17795" y="220069"/>
                      <a:pt x="68" y="77723"/>
                      <a:pt x="1655" y="81162"/>
                    </a:cubicBezTo>
                    <a:cubicBezTo>
                      <a:pt x="3242" y="84601"/>
                      <a:pt x="19647" y="181439"/>
                      <a:pt x="27055" y="227212"/>
                    </a:cubicBezTo>
                    <a:cubicBezTo>
                      <a:pt x="34463" y="272985"/>
                      <a:pt x="39226" y="326167"/>
                      <a:pt x="46105" y="355800"/>
                    </a:cubicBezTo>
                    <a:cubicBezTo>
                      <a:pt x="52984" y="385433"/>
                      <a:pt x="66743" y="401308"/>
                      <a:pt x="68330" y="405012"/>
                    </a:cubicBezTo>
                    <a:cubicBezTo>
                      <a:pt x="69917" y="408716"/>
                      <a:pt x="42401" y="373527"/>
                      <a:pt x="55630" y="378025"/>
                    </a:cubicBezTo>
                    <a:cubicBezTo>
                      <a:pt x="68859" y="382523"/>
                      <a:pt x="124951" y="422211"/>
                      <a:pt x="147705" y="432000"/>
                    </a:cubicBezTo>
                    <a:cubicBezTo>
                      <a:pt x="170459" y="441789"/>
                      <a:pt x="196918" y="431735"/>
                      <a:pt x="192155" y="436762"/>
                    </a:cubicBezTo>
                    <a:cubicBezTo>
                      <a:pt x="187393" y="441789"/>
                      <a:pt x="138445" y="466660"/>
                      <a:pt x="119130" y="462162"/>
                    </a:cubicBezTo>
                    <a:cubicBezTo>
                      <a:pt x="99815" y="457664"/>
                      <a:pt x="91877" y="444964"/>
                      <a:pt x="76267" y="409775"/>
                    </a:cubicBezTo>
                    <a:cubicBezTo>
                      <a:pt x="60657" y="374586"/>
                      <a:pt x="38167" y="316112"/>
                      <a:pt x="25467" y="251025"/>
                    </a:cubicBezTo>
                    <a:cubicBezTo>
                      <a:pt x="12767" y="185938"/>
                      <a:pt x="1390" y="7608"/>
                      <a:pt x="67" y="2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3E7D21E9-F01A-46D4-AC7B-29299B3D75DD}"/>
                  </a:ext>
                </a:extLst>
              </p:cNvPr>
              <p:cNvSpPr/>
              <p:nvPr/>
            </p:nvSpPr>
            <p:spPr>
              <a:xfrm>
                <a:off x="10192623" y="5411518"/>
                <a:ext cx="364579" cy="536853"/>
              </a:xfrm>
              <a:custGeom>
                <a:avLst/>
                <a:gdLst>
                  <a:gd name="connsiteX0" fmla="*/ 715 w 364579"/>
                  <a:gd name="connsiteY0" fmla="*/ 270 h 536853"/>
                  <a:gd name="connsiteX1" fmla="*/ 26115 w 364579"/>
                  <a:gd name="connsiteY1" fmla="*/ 220932 h 536853"/>
                  <a:gd name="connsiteX2" fmla="*/ 18177 w 364579"/>
                  <a:gd name="connsiteY2" fmla="*/ 143145 h 536853"/>
                  <a:gd name="connsiteX3" fmla="*/ 43577 w 364579"/>
                  <a:gd name="connsiteY3" fmla="*/ 295545 h 536853"/>
                  <a:gd name="connsiteX4" fmla="*/ 32465 w 364579"/>
                  <a:gd name="connsiteY4" fmla="*/ 244745 h 536853"/>
                  <a:gd name="connsiteX5" fmla="*/ 62627 w 364579"/>
                  <a:gd name="connsiteY5" fmla="*/ 389207 h 536853"/>
                  <a:gd name="connsiteX6" fmla="*/ 91202 w 364579"/>
                  <a:gd name="connsiteY6" fmla="*/ 457470 h 536853"/>
                  <a:gd name="connsiteX7" fmla="*/ 86440 w 364579"/>
                  <a:gd name="connsiteY7" fmla="*/ 460645 h 536853"/>
                  <a:gd name="connsiteX8" fmla="*/ 213440 w 364579"/>
                  <a:gd name="connsiteY8" fmla="*/ 493982 h 536853"/>
                  <a:gd name="connsiteX9" fmla="*/ 364252 w 364579"/>
                  <a:gd name="connsiteY9" fmla="*/ 536845 h 536853"/>
                  <a:gd name="connsiteX10" fmla="*/ 170577 w 364579"/>
                  <a:gd name="connsiteY10" fmla="*/ 497157 h 536853"/>
                  <a:gd name="connsiteX11" fmla="*/ 119777 w 364579"/>
                  <a:gd name="connsiteY11" fmla="*/ 438420 h 536853"/>
                  <a:gd name="connsiteX12" fmla="*/ 68977 w 364579"/>
                  <a:gd name="connsiteY12" fmla="*/ 352695 h 536853"/>
                  <a:gd name="connsiteX13" fmla="*/ 53102 w 364579"/>
                  <a:gd name="connsiteY13" fmla="*/ 300307 h 536853"/>
                  <a:gd name="connsiteX14" fmla="*/ 10240 w 364579"/>
                  <a:gd name="connsiteY14" fmla="*/ 178070 h 536853"/>
                  <a:gd name="connsiteX15" fmla="*/ 715 w 364579"/>
                  <a:gd name="connsiteY15" fmla="*/ 270 h 53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4579" h="536853">
                    <a:moveTo>
                      <a:pt x="715" y="270"/>
                    </a:moveTo>
                    <a:cubicBezTo>
                      <a:pt x="3361" y="7414"/>
                      <a:pt x="23205" y="197120"/>
                      <a:pt x="26115" y="220932"/>
                    </a:cubicBezTo>
                    <a:cubicBezTo>
                      <a:pt x="29025" y="244744"/>
                      <a:pt x="15267" y="130710"/>
                      <a:pt x="18177" y="143145"/>
                    </a:cubicBezTo>
                    <a:cubicBezTo>
                      <a:pt x="21087" y="155580"/>
                      <a:pt x="41196" y="278612"/>
                      <a:pt x="43577" y="295545"/>
                    </a:cubicBezTo>
                    <a:cubicBezTo>
                      <a:pt x="45958" y="312478"/>
                      <a:pt x="29290" y="229135"/>
                      <a:pt x="32465" y="244745"/>
                    </a:cubicBezTo>
                    <a:cubicBezTo>
                      <a:pt x="35640" y="260355"/>
                      <a:pt x="52838" y="353753"/>
                      <a:pt x="62627" y="389207"/>
                    </a:cubicBezTo>
                    <a:cubicBezTo>
                      <a:pt x="72416" y="424661"/>
                      <a:pt x="87233" y="445564"/>
                      <a:pt x="91202" y="457470"/>
                    </a:cubicBezTo>
                    <a:cubicBezTo>
                      <a:pt x="95171" y="469376"/>
                      <a:pt x="66067" y="454560"/>
                      <a:pt x="86440" y="460645"/>
                    </a:cubicBezTo>
                    <a:cubicBezTo>
                      <a:pt x="106813" y="466730"/>
                      <a:pt x="213440" y="493982"/>
                      <a:pt x="213440" y="493982"/>
                    </a:cubicBezTo>
                    <a:cubicBezTo>
                      <a:pt x="259742" y="506682"/>
                      <a:pt x="371396" y="536316"/>
                      <a:pt x="364252" y="536845"/>
                    </a:cubicBezTo>
                    <a:cubicBezTo>
                      <a:pt x="357108" y="537374"/>
                      <a:pt x="211323" y="513561"/>
                      <a:pt x="170577" y="497157"/>
                    </a:cubicBezTo>
                    <a:cubicBezTo>
                      <a:pt x="129831" y="480753"/>
                      <a:pt x="136710" y="462497"/>
                      <a:pt x="119777" y="438420"/>
                    </a:cubicBezTo>
                    <a:cubicBezTo>
                      <a:pt x="102844" y="414343"/>
                      <a:pt x="80089" y="375714"/>
                      <a:pt x="68977" y="352695"/>
                    </a:cubicBezTo>
                    <a:cubicBezTo>
                      <a:pt x="57865" y="329676"/>
                      <a:pt x="62891" y="329411"/>
                      <a:pt x="53102" y="300307"/>
                    </a:cubicBezTo>
                    <a:cubicBezTo>
                      <a:pt x="43313" y="271203"/>
                      <a:pt x="17384" y="226753"/>
                      <a:pt x="10240" y="178070"/>
                    </a:cubicBezTo>
                    <a:cubicBezTo>
                      <a:pt x="3096" y="129387"/>
                      <a:pt x="-1931" y="-6874"/>
                      <a:pt x="715" y="27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763F507C-2E96-41B7-B317-9DB2C24141ED}"/>
                  </a:ext>
                </a:extLst>
              </p:cNvPr>
              <p:cNvSpPr/>
              <p:nvPr/>
            </p:nvSpPr>
            <p:spPr>
              <a:xfrm>
                <a:off x="9686548" y="5453034"/>
                <a:ext cx="636383" cy="448993"/>
              </a:xfrm>
              <a:custGeom>
                <a:avLst/>
                <a:gdLst>
                  <a:gd name="connsiteX0" fmla="*/ 502027 w 636383"/>
                  <a:gd name="connsiteY0" fmla="*/ 29 h 448993"/>
                  <a:gd name="connsiteX1" fmla="*/ 487740 w 636383"/>
                  <a:gd name="connsiteY1" fmla="*/ 100041 h 448993"/>
                  <a:gd name="connsiteX2" fmla="*/ 505202 w 636383"/>
                  <a:gd name="connsiteY2" fmla="*/ 100041 h 448993"/>
                  <a:gd name="connsiteX3" fmla="*/ 494090 w 636383"/>
                  <a:gd name="connsiteY3" fmla="*/ 58766 h 448993"/>
                  <a:gd name="connsiteX4" fmla="*/ 522665 w 636383"/>
                  <a:gd name="connsiteY4" fmla="*/ 187354 h 448993"/>
                  <a:gd name="connsiteX5" fmla="*/ 506790 w 636383"/>
                  <a:gd name="connsiteY5" fmla="*/ 177829 h 448993"/>
                  <a:gd name="connsiteX6" fmla="*/ 533777 w 636383"/>
                  <a:gd name="connsiteY6" fmla="*/ 323879 h 448993"/>
                  <a:gd name="connsiteX7" fmla="*/ 513140 w 636383"/>
                  <a:gd name="connsiteY7" fmla="*/ 293716 h 448993"/>
                  <a:gd name="connsiteX8" fmla="*/ 597277 w 636383"/>
                  <a:gd name="connsiteY8" fmla="*/ 435004 h 448993"/>
                  <a:gd name="connsiteX9" fmla="*/ 590927 w 636383"/>
                  <a:gd name="connsiteY9" fmla="*/ 430241 h 448993"/>
                  <a:gd name="connsiteX10" fmla="*/ 522665 w 636383"/>
                  <a:gd name="connsiteY10" fmla="*/ 411191 h 448993"/>
                  <a:gd name="connsiteX11" fmla="*/ 395665 w 636383"/>
                  <a:gd name="connsiteY11" fmla="*/ 401666 h 448993"/>
                  <a:gd name="connsiteX12" fmla="*/ 1965 w 636383"/>
                  <a:gd name="connsiteY12" fmla="*/ 369916 h 448993"/>
                  <a:gd name="connsiteX13" fmla="*/ 579815 w 636383"/>
                  <a:gd name="connsiteY13" fmla="*/ 446116 h 448993"/>
                  <a:gd name="connsiteX14" fmla="*/ 611565 w 636383"/>
                  <a:gd name="connsiteY14" fmla="*/ 427066 h 448993"/>
                  <a:gd name="connsiteX15" fmla="*/ 552827 w 636383"/>
                  <a:gd name="connsiteY15" fmla="*/ 371504 h 448993"/>
                  <a:gd name="connsiteX16" fmla="*/ 529015 w 636383"/>
                  <a:gd name="connsiteY16" fmla="*/ 227041 h 448993"/>
                  <a:gd name="connsiteX17" fmla="*/ 509965 w 636383"/>
                  <a:gd name="connsiteY17" fmla="*/ 195291 h 448993"/>
                  <a:gd name="connsiteX18" fmla="*/ 479802 w 636383"/>
                  <a:gd name="connsiteY18" fmla="*/ 155604 h 448993"/>
                  <a:gd name="connsiteX19" fmla="*/ 484565 w 636383"/>
                  <a:gd name="connsiteY19" fmla="*/ 111154 h 448993"/>
                  <a:gd name="connsiteX20" fmla="*/ 502027 w 636383"/>
                  <a:gd name="connsiteY20" fmla="*/ 29 h 44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6383" h="448993">
                    <a:moveTo>
                      <a:pt x="502027" y="29"/>
                    </a:moveTo>
                    <a:cubicBezTo>
                      <a:pt x="502556" y="-1823"/>
                      <a:pt x="487211" y="83372"/>
                      <a:pt x="487740" y="100041"/>
                    </a:cubicBezTo>
                    <a:cubicBezTo>
                      <a:pt x="488269" y="116710"/>
                      <a:pt x="504144" y="106920"/>
                      <a:pt x="505202" y="100041"/>
                    </a:cubicBezTo>
                    <a:cubicBezTo>
                      <a:pt x="506260" y="93162"/>
                      <a:pt x="491179" y="44214"/>
                      <a:pt x="494090" y="58766"/>
                    </a:cubicBezTo>
                    <a:cubicBezTo>
                      <a:pt x="497000" y="73318"/>
                      <a:pt x="520548" y="167510"/>
                      <a:pt x="522665" y="187354"/>
                    </a:cubicBezTo>
                    <a:cubicBezTo>
                      <a:pt x="524782" y="207198"/>
                      <a:pt x="504938" y="155075"/>
                      <a:pt x="506790" y="177829"/>
                    </a:cubicBezTo>
                    <a:cubicBezTo>
                      <a:pt x="508642" y="200583"/>
                      <a:pt x="532719" y="304565"/>
                      <a:pt x="533777" y="323879"/>
                    </a:cubicBezTo>
                    <a:cubicBezTo>
                      <a:pt x="534835" y="343193"/>
                      <a:pt x="502557" y="275195"/>
                      <a:pt x="513140" y="293716"/>
                    </a:cubicBezTo>
                    <a:cubicBezTo>
                      <a:pt x="523723" y="312237"/>
                      <a:pt x="584313" y="412250"/>
                      <a:pt x="597277" y="435004"/>
                    </a:cubicBezTo>
                    <a:cubicBezTo>
                      <a:pt x="610241" y="457758"/>
                      <a:pt x="603362" y="434210"/>
                      <a:pt x="590927" y="430241"/>
                    </a:cubicBezTo>
                    <a:cubicBezTo>
                      <a:pt x="578492" y="426272"/>
                      <a:pt x="555209" y="415953"/>
                      <a:pt x="522665" y="411191"/>
                    </a:cubicBezTo>
                    <a:cubicBezTo>
                      <a:pt x="490121" y="406429"/>
                      <a:pt x="395665" y="401666"/>
                      <a:pt x="395665" y="401666"/>
                    </a:cubicBezTo>
                    <a:cubicBezTo>
                      <a:pt x="308882" y="394787"/>
                      <a:pt x="-28727" y="362508"/>
                      <a:pt x="1965" y="369916"/>
                    </a:cubicBezTo>
                    <a:cubicBezTo>
                      <a:pt x="32657" y="377324"/>
                      <a:pt x="478215" y="436591"/>
                      <a:pt x="579815" y="446116"/>
                    </a:cubicBezTo>
                    <a:cubicBezTo>
                      <a:pt x="681415" y="455641"/>
                      <a:pt x="616063" y="439501"/>
                      <a:pt x="611565" y="427066"/>
                    </a:cubicBezTo>
                    <a:cubicBezTo>
                      <a:pt x="607067" y="414631"/>
                      <a:pt x="566585" y="404841"/>
                      <a:pt x="552827" y="371504"/>
                    </a:cubicBezTo>
                    <a:cubicBezTo>
                      <a:pt x="539069" y="338167"/>
                      <a:pt x="536159" y="256410"/>
                      <a:pt x="529015" y="227041"/>
                    </a:cubicBezTo>
                    <a:cubicBezTo>
                      <a:pt x="521871" y="197672"/>
                      <a:pt x="518167" y="207197"/>
                      <a:pt x="509965" y="195291"/>
                    </a:cubicBezTo>
                    <a:cubicBezTo>
                      <a:pt x="501763" y="183385"/>
                      <a:pt x="484035" y="169627"/>
                      <a:pt x="479802" y="155604"/>
                    </a:cubicBezTo>
                    <a:cubicBezTo>
                      <a:pt x="475569" y="141581"/>
                      <a:pt x="482977" y="136554"/>
                      <a:pt x="484565" y="111154"/>
                    </a:cubicBezTo>
                    <a:cubicBezTo>
                      <a:pt x="486152" y="85754"/>
                      <a:pt x="501498" y="1881"/>
                      <a:pt x="502027" y="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85D3696A-66BE-47FE-BC9E-CE67E8409412}"/>
                  </a:ext>
                </a:extLst>
              </p:cNvPr>
              <p:cNvSpPr/>
              <p:nvPr/>
            </p:nvSpPr>
            <p:spPr>
              <a:xfrm>
                <a:off x="10178065" y="5321327"/>
                <a:ext cx="164744" cy="539711"/>
              </a:xfrm>
              <a:custGeom>
                <a:avLst/>
                <a:gdLst>
                  <a:gd name="connsiteX0" fmla="*/ 56548 w 164744"/>
                  <a:gd name="connsiteY0" fmla="*/ 4736 h 539711"/>
                  <a:gd name="connsiteX1" fmla="*/ 97823 w 164744"/>
                  <a:gd name="connsiteY1" fmla="*/ 36486 h 539711"/>
                  <a:gd name="connsiteX2" fmla="*/ 62898 w 164744"/>
                  <a:gd name="connsiteY2" fmla="*/ 66648 h 539711"/>
                  <a:gd name="connsiteX3" fmla="*/ 94648 w 164744"/>
                  <a:gd name="connsiteY3" fmla="*/ 80936 h 539711"/>
                  <a:gd name="connsiteX4" fmla="*/ 97823 w 164744"/>
                  <a:gd name="connsiteY4" fmla="*/ 87286 h 539711"/>
                  <a:gd name="connsiteX5" fmla="*/ 89885 w 164744"/>
                  <a:gd name="connsiteY5" fmla="*/ 131736 h 539711"/>
                  <a:gd name="connsiteX6" fmla="*/ 39085 w 164744"/>
                  <a:gd name="connsiteY6" fmla="*/ 142848 h 539711"/>
                  <a:gd name="connsiteX7" fmla="*/ 75598 w 164744"/>
                  <a:gd name="connsiteY7" fmla="*/ 157136 h 539711"/>
                  <a:gd name="connsiteX8" fmla="*/ 48610 w 164744"/>
                  <a:gd name="connsiteY8" fmla="*/ 171423 h 539711"/>
                  <a:gd name="connsiteX9" fmla="*/ 31148 w 164744"/>
                  <a:gd name="connsiteY9" fmla="*/ 247623 h 539711"/>
                  <a:gd name="connsiteX10" fmla="*/ 35910 w 164744"/>
                  <a:gd name="connsiteY10" fmla="*/ 279373 h 539711"/>
                  <a:gd name="connsiteX11" fmla="*/ 102585 w 164744"/>
                  <a:gd name="connsiteY11" fmla="*/ 303186 h 539711"/>
                  <a:gd name="connsiteX12" fmla="*/ 62898 w 164744"/>
                  <a:gd name="connsiteY12" fmla="*/ 314298 h 539711"/>
                  <a:gd name="connsiteX13" fmla="*/ 50198 w 164744"/>
                  <a:gd name="connsiteY13" fmla="*/ 333348 h 539711"/>
                  <a:gd name="connsiteX14" fmla="*/ 47023 w 164744"/>
                  <a:gd name="connsiteY14" fmla="*/ 373036 h 539711"/>
                  <a:gd name="connsiteX15" fmla="*/ 91473 w 164744"/>
                  <a:gd name="connsiteY15" fmla="*/ 392086 h 539711"/>
                  <a:gd name="connsiteX16" fmla="*/ 113698 w 164744"/>
                  <a:gd name="connsiteY16" fmla="*/ 406373 h 539711"/>
                  <a:gd name="connsiteX17" fmla="*/ 99410 w 164744"/>
                  <a:gd name="connsiteY17" fmla="*/ 425423 h 539711"/>
                  <a:gd name="connsiteX18" fmla="*/ 91473 w 164744"/>
                  <a:gd name="connsiteY18" fmla="*/ 447648 h 539711"/>
                  <a:gd name="connsiteX19" fmla="*/ 105760 w 164744"/>
                  <a:gd name="connsiteY19" fmla="*/ 458761 h 539711"/>
                  <a:gd name="connsiteX20" fmla="*/ 83535 w 164744"/>
                  <a:gd name="connsiteY20" fmla="*/ 477811 h 539711"/>
                  <a:gd name="connsiteX21" fmla="*/ 164498 w 164744"/>
                  <a:gd name="connsiteY21" fmla="*/ 495273 h 539711"/>
                  <a:gd name="connsiteX22" fmla="*/ 110523 w 164744"/>
                  <a:gd name="connsiteY22" fmla="*/ 522261 h 539711"/>
                  <a:gd name="connsiteX23" fmla="*/ 99410 w 164744"/>
                  <a:gd name="connsiteY23" fmla="*/ 534961 h 539711"/>
                  <a:gd name="connsiteX24" fmla="*/ 70835 w 164744"/>
                  <a:gd name="connsiteY24" fmla="*/ 439711 h 539711"/>
                  <a:gd name="connsiteX25" fmla="*/ 34323 w 164744"/>
                  <a:gd name="connsiteY25" fmla="*/ 361923 h 539711"/>
                  <a:gd name="connsiteX26" fmla="*/ 26385 w 164744"/>
                  <a:gd name="connsiteY26" fmla="*/ 265086 h 539711"/>
                  <a:gd name="connsiteX27" fmla="*/ 985 w 164744"/>
                  <a:gd name="connsiteY27" fmla="*/ 146023 h 539711"/>
                  <a:gd name="connsiteX28" fmla="*/ 56548 w 164744"/>
                  <a:gd name="connsiteY28" fmla="*/ 4736 h 53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4744" h="539711">
                    <a:moveTo>
                      <a:pt x="56548" y="4736"/>
                    </a:moveTo>
                    <a:cubicBezTo>
                      <a:pt x="72688" y="-13520"/>
                      <a:pt x="96765" y="26167"/>
                      <a:pt x="97823" y="36486"/>
                    </a:cubicBezTo>
                    <a:cubicBezTo>
                      <a:pt x="98881" y="46805"/>
                      <a:pt x="63427" y="59240"/>
                      <a:pt x="62898" y="66648"/>
                    </a:cubicBezTo>
                    <a:cubicBezTo>
                      <a:pt x="62369" y="74056"/>
                      <a:pt x="88827" y="77496"/>
                      <a:pt x="94648" y="80936"/>
                    </a:cubicBezTo>
                    <a:cubicBezTo>
                      <a:pt x="100469" y="84376"/>
                      <a:pt x="98617" y="78819"/>
                      <a:pt x="97823" y="87286"/>
                    </a:cubicBezTo>
                    <a:cubicBezTo>
                      <a:pt x="97029" y="95753"/>
                      <a:pt x="99675" y="122476"/>
                      <a:pt x="89885" y="131736"/>
                    </a:cubicBezTo>
                    <a:cubicBezTo>
                      <a:pt x="80095" y="140996"/>
                      <a:pt x="41466" y="138615"/>
                      <a:pt x="39085" y="142848"/>
                    </a:cubicBezTo>
                    <a:cubicBezTo>
                      <a:pt x="36704" y="147081"/>
                      <a:pt x="74011" y="152374"/>
                      <a:pt x="75598" y="157136"/>
                    </a:cubicBezTo>
                    <a:cubicBezTo>
                      <a:pt x="77185" y="161898"/>
                      <a:pt x="56018" y="156342"/>
                      <a:pt x="48610" y="171423"/>
                    </a:cubicBezTo>
                    <a:cubicBezTo>
                      <a:pt x="41202" y="186504"/>
                      <a:pt x="33265" y="229631"/>
                      <a:pt x="31148" y="247623"/>
                    </a:cubicBezTo>
                    <a:cubicBezTo>
                      <a:pt x="29031" y="265615"/>
                      <a:pt x="24004" y="270113"/>
                      <a:pt x="35910" y="279373"/>
                    </a:cubicBezTo>
                    <a:cubicBezTo>
                      <a:pt x="47816" y="288634"/>
                      <a:pt x="98087" y="297365"/>
                      <a:pt x="102585" y="303186"/>
                    </a:cubicBezTo>
                    <a:cubicBezTo>
                      <a:pt x="107083" y="309007"/>
                      <a:pt x="71629" y="309271"/>
                      <a:pt x="62898" y="314298"/>
                    </a:cubicBezTo>
                    <a:cubicBezTo>
                      <a:pt x="54167" y="319325"/>
                      <a:pt x="52844" y="323558"/>
                      <a:pt x="50198" y="333348"/>
                    </a:cubicBezTo>
                    <a:cubicBezTo>
                      <a:pt x="47552" y="343138"/>
                      <a:pt x="40144" y="363246"/>
                      <a:pt x="47023" y="373036"/>
                    </a:cubicBezTo>
                    <a:cubicBezTo>
                      <a:pt x="53902" y="382826"/>
                      <a:pt x="80361" y="386530"/>
                      <a:pt x="91473" y="392086"/>
                    </a:cubicBezTo>
                    <a:cubicBezTo>
                      <a:pt x="102586" y="397642"/>
                      <a:pt x="112375" y="400817"/>
                      <a:pt x="113698" y="406373"/>
                    </a:cubicBezTo>
                    <a:cubicBezTo>
                      <a:pt x="115021" y="411929"/>
                      <a:pt x="103114" y="418544"/>
                      <a:pt x="99410" y="425423"/>
                    </a:cubicBezTo>
                    <a:cubicBezTo>
                      <a:pt x="95706" y="432302"/>
                      <a:pt x="90415" y="442092"/>
                      <a:pt x="91473" y="447648"/>
                    </a:cubicBezTo>
                    <a:cubicBezTo>
                      <a:pt x="92531" y="453204"/>
                      <a:pt x="107083" y="453734"/>
                      <a:pt x="105760" y="458761"/>
                    </a:cubicBezTo>
                    <a:cubicBezTo>
                      <a:pt x="104437" y="463788"/>
                      <a:pt x="73745" y="471726"/>
                      <a:pt x="83535" y="477811"/>
                    </a:cubicBezTo>
                    <a:cubicBezTo>
                      <a:pt x="93325" y="483896"/>
                      <a:pt x="160000" y="487865"/>
                      <a:pt x="164498" y="495273"/>
                    </a:cubicBezTo>
                    <a:cubicBezTo>
                      <a:pt x="168996" y="502681"/>
                      <a:pt x="110523" y="522261"/>
                      <a:pt x="110523" y="522261"/>
                    </a:cubicBezTo>
                    <a:cubicBezTo>
                      <a:pt x="99675" y="528876"/>
                      <a:pt x="106025" y="548719"/>
                      <a:pt x="99410" y="534961"/>
                    </a:cubicBezTo>
                    <a:cubicBezTo>
                      <a:pt x="92795" y="521203"/>
                      <a:pt x="81683" y="468551"/>
                      <a:pt x="70835" y="439711"/>
                    </a:cubicBezTo>
                    <a:cubicBezTo>
                      <a:pt x="59987" y="410871"/>
                      <a:pt x="41731" y="391027"/>
                      <a:pt x="34323" y="361923"/>
                    </a:cubicBezTo>
                    <a:cubicBezTo>
                      <a:pt x="26915" y="332819"/>
                      <a:pt x="31941" y="301069"/>
                      <a:pt x="26385" y="265086"/>
                    </a:cubicBezTo>
                    <a:cubicBezTo>
                      <a:pt x="20829" y="229103"/>
                      <a:pt x="-5365" y="184652"/>
                      <a:pt x="985" y="146023"/>
                    </a:cubicBezTo>
                    <a:cubicBezTo>
                      <a:pt x="7335" y="107394"/>
                      <a:pt x="40408" y="22992"/>
                      <a:pt x="56548" y="47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C5EE5565-A07B-492F-BC3C-BBDD8EF5CA5D}"/>
                  </a:ext>
                </a:extLst>
              </p:cNvPr>
              <p:cNvSpPr/>
              <p:nvPr/>
            </p:nvSpPr>
            <p:spPr>
              <a:xfrm>
                <a:off x="9302244" y="5299067"/>
                <a:ext cx="861224" cy="123380"/>
              </a:xfrm>
              <a:custGeom>
                <a:avLst/>
                <a:gdLst>
                  <a:gd name="connsiteX0" fmla="*/ 381506 w 861224"/>
                  <a:gd name="connsiteY0" fmla="*/ 44458 h 123380"/>
                  <a:gd name="connsiteX1" fmla="*/ 584706 w 861224"/>
                  <a:gd name="connsiteY1" fmla="*/ 84146 h 123380"/>
                  <a:gd name="connsiteX2" fmla="*/ 556131 w 861224"/>
                  <a:gd name="connsiteY2" fmla="*/ 92083 h 123380"/>
                  <a:gd name="connsiteX3" fmla="*/ 859344 w 861224"/>
                  <a:gd name="connsiteY3" fmla="*/ 119071 h 123380"/>
                  <a:gd name="connsiteX4" fmla="*/ 678369 w 861224"/>
                  <a:gd name="connsiteY4" fmla="*/ 122246 h 123380"/>
                  <a:gd name="connsiteX5" fmla="*/ 556131 w 861224"/>
                  <a:gd name="connsiteY5" fmla="*/ 107958 h 123380"/>
                  <a:gd name="connsiteX6" fmla="*/ 2094 w 861224"/>
                  <a:gd name="connsiteY6" fmla="*/ 8 h 123380"/>
                  <a:gd name="connsiteX7" fmla="*/ 781556 w 861224"/>
                  <a:gd name="connsiteY7" fmla="*/ 101608 h 123380"/>
                  <a:gd name="connsiteX8" fmla="*/ 381506 w 861224"/>
                  <a:gd name="connsiteY8" fmla="*/ 44458 h 12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224" h="123380">
                    <a:moveTo>
                      <a:pt x="381506" y="44458"/>
                    </a:moveTo>
                    <a:cubicBezTo>
                      <a:pt x="348698" y="41548"/>
                      <a:pt x="555602" y="76209"/>
                      <a:pt x="584706" y="84146"/>
                    </a:cubicBezTo>
                    <a:cubicBezTo>
                      <a:pt x="613810" y="92083"/>
                      <a:pt x="510358" y="86262"/>
                      <a:pt x="556131" y="92083"/>
                    </a:cubicBezTo>
                    <a:cubicBezTo>
                      <a:pt x="601904" y="97904"/>
                      <a:pt x="838971" y="114044"/>
                      <a:pt x="859344" y="119071"/>
                    </a:cubicBezTo>
                    <a:cubicBezTo>
                      <a:pt x="879717" y="124098"/>
                      <a:pt x="728904" y="124098"/>
                      <a:pt x="678369" y="122246"/>
                    </a:cubicBezTo>
                    <a:cubicBezTo>
                      <a:pt x="627834" y="120394"/>
                      <a:pt x="668844" y="128331"/>
                      <a:pt x="556131" y="107958"/>
                    </a:cubicBezTo>
                    <a:cubicBezTo>
                      <a:pt x="443419" y="87585"/>
                      <a:pt x="-35477" y="1066"/>
                      <a:pt x="2094" y="8"/>
                    </a:cubicBezTo>
                    <a:cubicBezTo>
                      <a:pt x="39665" y="-1050"/>
                      <a:pt x="714087" y="95258"/>
                      <a:pt x="781556" y="101608"/>
                    </a:cubicBezTo>
                    <a:cubicBezTo>
                      <a:pt x="849025" y="107958"/>
                      <a:pt x="414314" y="47368"/>
                      <a:pt x="381506" y="444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4B62B4BD-A585-4E7B-86A2-D0DA24384681}"/>
                  </a:ext>
                </a:extLst>
              </p:cNvPr>
              <p:cNvSpPr/>
              <p:nvPr/>
            </p:nvSpPr>
            <p:spPr>
              <a:xfrm>
                <a:off x="8809942" y="5233213"/>
                <a:ext cx="571650" cy="84124"/>
              </a:xfrm>
              <a:custGeom>
                <a:avLst/>
                <a:gdLst>
                  <a:gd name="connsiteX0" fmla="*/ 3858 w 571650"/>
                  <a:gd name="connsiteY0" fmla="*/ 775 h 84124"/>
                  <a:gd name="connsiteX1" fmla="*/ 54658 w 571650"/>
                  <a:gd name="connsiteY1" fmla="*/ 7125 h 84124"/>
                  <a:gd name="connsiteX2" fmla="*/ 561071 w 571650"/>
                  <a:gd name="connsiteY2" fmla="*/ 81737 h 84124"/>
                  <a:gd name="connsiteX3" fmla="*/ 383271 w 571650"/>
                  <a:gd name="connsiteY3" fmla="*/ 64275 h 84124"/>
                  <a:gd name="connsiteX4" fmla="*/ 202296 w 571650"/>
                  <a:gd name="connsiteY4" fmla="*/ 49987 h 84124"/>
                  <a:gd name="connsiteX5" fmla="*/ 3858 w 571650"/>
                  <a:gd name="connsiteY5" fmla="*/ 775 h 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50" h="84124">
                    <a:moveTo>
                      <a:pt x="3858" y="775"/>
                    </a:moveTo>
                    <a:cubicBezTo>
                      <a:pt x="-17177" y="-2797"/>
                      <a:pt x="54658" y="7125"/>
                      <a:pt x="54658" y="7125"/>
                    </a:cubicBezTo>
                    <a:lnTo>
                      <a:pt x="561071" y="81737"/>
                    </a:lnTo>
                    <a:cubicBezTo>
                      <a:pt x="615840" y="91262"/>
                      <a:pt x="443067" y="69567"/>
                      <a:pt x="383271" y="64275"/>
                    </a:cubicBezTo>
                    <a:cubicBezTo>
                      <a:pt x="323475" y="58983"/>
                      <a:pt x="273469" y="59512"/>
                      <a:pt x="202296" y="49987"/>
                    </a:cubicBezTo>
                    <a:cubicBezTo>
                      <a:pt x="131123" y="40462"/>
                      <a:pt x="43678" y="23793"/>
                      <a:pt x="3858" y="7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6A606CEE-FD47-4F0E-B203-76D581996C74}"/>
                  </a:ext>
                </a:extLst>
              </p:cNvPr>
              <p:cNvSpPr/>
              <p:nvPr/>
            </p:nvSpPr>
            <p:spPr>
              <a:xfrm>
                <a:off x="8872538" y="5226050"/>
                <a:ext cx="844550" cy="120650"/>
              </a:xfrm>
              <a:custGeom>
                <a:avLst/>
                <a:gdLst>
                  <a:gd name="connsiteX0" fmla="*/ 0 w 844550"/>
                  <a:gd name="connsiteY0" fmla="*/ 0 h 120650"/>
                  <a:gd name="connsiteX1" fmla="*/ 669925 w 844550"/>
                  <a:gd name="connsiteY1" fmla="*/ 84138 h 120650"/>
                  <a:gd name="connsiteX2" fmla="*/ 844550 w 844550"/>
                  <a:gd name="connsiteY2" fmla="*/ 120650 h 120650"/>
                  <a:gd name="connsiteX3" fmla="*/ 547687 w 844550"/>
                  <a:gd name="connsiteY3" fmla="*/ 63500 h 120650"/>
                  <a:gd name="connsiteX4" fmla="*/ 274637 w 844550"/>
                  <a:gd name="connsiteY4" fmla="*/ 30163 h 120650"/>
                  <a:gd name="connsiteX5" fmla="*/ 379412 w 844550"/>
                  <a:gd name="connsiteY5" fmla="*/ 46038 h 120650"/>
                  <a:gd name="connsiteX6" fmla="*/ 311150 w 844550"/>
                  <a:gd name="connsiteY6" fmla="*/ 34925 h 120650"/>
                  <a:gd name="connsiteX7" fmla="*/ 0 w 844550"/>
                  <a:gd name="connsiteY7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50" h="120650">
                    <a:moveTo>
                      <a:pt x="0" y="0"/>
                    </a:moveTo>
                    <a:lnTo>
                      <a:pt x="669925" y="84138"/>
                    </a:lnTo>
                    <a:cubicBezTo>
                      <a:pt x="810683" y="104246"/>
                      <a:pt x="844550" y="120650"/>
                      <a:pt x="844550" y="120650"/>
                    </a:cubicBezTo>
                    <a:cubicBezTo>
                      <a:pt x="824177" y="117210"/>
                      <a:pt x="642672" y="78581"/>
                      <a:pt x="547687" y="63500"/>
                    </a:cubicBezTo>
                    <a:cubicBezTo>
                      <a:pt x="452702" y="48419"/>
                      <a:pt x="302683" y="33073"/>
                      <a:pt x="274637" y="30163"/>
                    </a:cubicBezTo>
                    <a:cubicBezTo>
                      <a:pt x="246591" y="27253"/>
                      <a:pt x="373327" y="45244"/>
                      <a:pt x="379412" y="46038"/>
                    </a:cubicBezTo>
                    <a:cubicBezTo>
                      <a:pt x="385498" y="46832"/>
                      <a:pt x="311150" y="34925"/>
                      <a:pt x="3111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349A2420-7A76-4F7D-9BFF-EF32F6349B3A}"/>
                  </a:ext>
                </a:extLst>
              </p:cNvPr>
              <p:cNvSpPr/>
              <p:nvPr/>
            </p:nvSpPr>
            <p:spPr>
              <a:xfrm>
                <a:off x="7927633" y="5088328"/>
                <a:ext cx="947590" cy="166643"/>
              </a:xfrm>
              <a:custGeom>
                <a:avLst/>
                <a:gdLst>
                  <a:gd name="connsiteX0" fmla="*/ 3517 w 947590"/>
                  <a:gd name="connsiteY0" fmla="*/ 4372 h 166643"/>
                  <a:gd name="connsiteX1" fmla="*/ 357530 w 947590"/>
                  <a:gd name="connsiteY1" fmla="*/ 40885 h 166643"/>
                  <a:gd name="connsiteX2" fmla="*/ 325780 w 947590"/>
                  <a:gd name="connsiteY2" fmla="*/ 32947 h 166643"/>
                  <a:gd name="connsiteX3" fmla="*/ 609942 w 947590"/>
                  <a:gd name="connsiteY3" fmla="*/ 94860 h 166643"/>
                  <a:gd name="connsiteX4" fmla="*/ 644867 w 947590"/>
                  <a:gd name="connsiteY4" fmla="*/ 109147 h 166643"/>
                  <a:gd name="connsiteX5" fmla="*/ 944905 w 947590"/>
                  <a:gd name="connsiteY5" fmla="*/ 166297 h 166643"/>
                  <a:gd name="connsiteX6" fmla="*/ 800442 w 947590"/>
                  <a:gd name="connsiteY6" fmla="*/ 134547 h 166643"/>
                  <a:gd name="connsiteX7" fmla="*/ 416267 w 947590"/>
                  <a:gd name="connsiteY7" fmla="*/ 47235 h 166643"/>
                  <a:gd name="connsiteX8" fmla="*/ 189255 w 947590"/>
                  <a:gd name="connsiteY8" fmla="*/ 5960 h 166643"/>
                  <a:gd name="connsiteX9" fmla="*/ 3517 w 947590"/>
                  <a:gd name="connsiteY9" fmla="*/ 4372 h 16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7590" h="166643">
                    <a:moveTo>
                      <a:pt x="3517" y="4372"/>
                    </a:moveTo>
                    <a:cubicBezTo>
                      <a:pt x="31563" y="10193"/>
                      <a:pt x="303820" y="36123"/>
                      <a:pt x="357530" y="40885"/>
                    </a:cubicBezTo>
                    <a:cubicBezTo>
                      <a:pt x="411241" y="45648"/>
                      <a:pt x="325780" y="32947"/>
                      <a:pt x="325780" y="32947"/>
                    </a:cubicBezTo>
                    <a:lnTo>
                      <a:pt x="609942" y="94860"/>
                    </a:lnTo>
                    <a:cubicBezTo>
                      <a:pt x="663123" y="107560"/>
                      <a:pt x="589040" y="97241"/>
                      <a:pt x="644867" y="109147"/>
                    </a:cubicBezTo>
                    <a:cubicBezTo>
                      <a:pt x="700694" y="121053"/>
                      <a:pt x="918976" y="162064"/>
                      <a:pt x="944905" y="166297"/>
                    </a:cubicBezTo>
                    <a:cubicBezTo>
                      <a:pt x="970834" y="170530"/>
                      <a:pt x="800442" y="134547"/>
                      <a:pt x="800442" y="134547"/>
                    </a:cubicBezTo>
                    <a:lnTo>
                      <a:pt x="416267" y="47235"/>
                    </a:lnTo>
                    <a:cubicBezTo>
                      <a:pt x="314402" y="25804"/>
                      <a:pt x="256194" y="13897"/>
                      <a:pt x="189255" y="5960"/>
                    </a:cubicBezTo>
                    <a:cubicBezTo>
                      <a:pt x="122316" y="-1977"/>
                      <a:pt x="-24529" y="-1449"/>
                      <a:pt x="3517" y="43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9BB44EE3-54FC-4F4E-92A3-F6266190C2D2}"/>
                  </a:ext>
                </a:extLst>
              </p:cNvPr>
              <p:cNvSpPr/>
              <p:nvPr/>
            </p:nvSpPr>
            <p:spPr>
              <a:xfrm>
                <a:off x="7923213" y="5056173"/>
                <a:ext cx="1163684" cy="192139"/>
              </a:xfrm>
              <a:custGeom>
                <a:avLst/>
                <a:gdLst>
                  <a:gd name="connsiteX0" fmla="*/ 0 w 1163684"/>
                  <a:gd name="connsiteY0" fmla="*/ 15 h 192139"/>
                  <a:gd name="connsiteX1" fmla="*/ 334962 w 1163684"/>
                  <a:gd name="connsiteY1" fmla="*/ 42877 h 192139"/>
                  <a:gd name="connsiteX2" fmla="*/ 341312 w 1163684"/>
                  <a:gd name="connsiteY2" fmla="*/ 39702 h 192139"/>
                  <a:gd name="connsiteX3" fmla="*/ 608012 w 1163684"/>
                  <a:gd name="connsiteY3" fmla="*/ 98440 h 192139"/>
                  <a:gd name="connsiteX4" fmla="*/ 762000 w 1163684"/>
                  <a:gd name="connsiteY4" fmla="*/ 127015 h 192139"/>
                  <a:gd name="connsiteX5" fmla="*/ 1163637 w 1163684"/>
                  <a:gd name="connsiteY5" fmla="*/ 192102 h 192139"/>
                  <a:gd name="connsiteX6" fmla="*/ 788987 w 1163684"/>
                  <a:gd name="connsiteY6" fmla="*/ 136540 h 192139"/>
                  <a:gd name="connsiteX7" fmla="*/ 798512 w 1163684"/>
                  <a:gd name="connsiteY7" fmla="*/ 147652 h 192139"/>
                  <a:gd name="connsiteX8" fmla="*/ 455612 w 1163684"/>
                  <a:gd name="connsiteY8" fmla="*/ 55577 h 192139"/>
                  <a:gd name="connsiteX9" fmla="*/ 371475 w 1163684"/>
                  <a:gd name="connsiteY9" fmla="*/ 38115 h 192139"/>
                  <a:gd name="connsiteX10" fmla="*/ 0 w 1163684"/>
                  <a:gd name="connsiteY10" fmla="*/ 15 h 19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3684" h="192139">
                    <a:moveTo>
                      <a:pt x="0" y="15"/>
                    </a:moveTo>
                    <a:lnTo>
                      <a:pt x="334962" y="42877"/>
                    </a:lnTo>
                    <a:cubicBezTo>
                      <a:pt x="391847" y="49492"/>
                      <a:pt x="295804" y="30442"/>
                      <a:pt x="341312" y="39702"/>
                    </a:cubicBezTo>
                    <a:cubicBezTo>
                      <a:pt x="386820" y="48962"/>
                      <a:pt x="537897" y="83888"/>
                      <a:pt x="608012" y="98440"/>
                    </a:cubicBezTo>
                    <a:cubicBezTo>
                      <a:pt x="678127" y="112992"/>
                      <a:pt x="762000" y="127015"/>
                      <a:pt x="762000" y="127015"/>
                    </a:cubicBezTo>
                    <a:lnTo>
                      <a:pt x="1163637" y="192102"/>
                    </a:lnTo>
                    <a:cubicBezTo>
                      <a:pt x="1168135" y="193689"/>
                      <a:pt x="849841" y="143948"/>
                      <a:pt x="788987" y="136540"/>
                    </a:cubicBezTo>
                    <a:cubicBezTo>
                      <a:pt x="728133" y="129132"/>
                      <a:pt x="854074" y="161146"/>
                      <a:pt x="798512" y="147652"/>
                    </a:cubicBezTo>
                    <a:cubicBezTo>
                      <a:pt x="742950" y="134158"/>
                      <a:pt x="526785" y="73833"/>
                      <a:pt x="455612" y="55577"/>
                    </a:cubicBezTo>
                    <a:cubicBezTo>
                      <a:pt x="384439" y="37321"/>
                      <a:pt x="443971" y="47111"/>
                      <a:pt x="371475" y="38115"/>
                    </a:cubicBezTo>
                    <a:cubicBezTo>
                      <a:pt x="298979" y="29119"/>
                      <a:pt x="6086" y="-779"/>
                      <a:pt x="0" y="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: 図形 777">
                <a:extLst>
                  <a:ext uri="{FF2B5EF4-FFF2-40B4-BE49-F238E27FC236}">
                    <a16:creationId xmlns:a16="http://schemas.microsoft.com/office/drawing/2014/main" id="{65CEA7AF-6358-4B60-A443-5FFF8750A12A}"/>
                  </a:ext>
                </a:extLst>
              </p:cNvPr>
              <p:cNvSpPr/>
              <p:nvPr/>
            </p:nvSpPr>
            <p:spPr>
              <a:xfrm>
                <a:off x="7901606" y="4964394"/>
                <a:ext cx="1572209" cy="333083"/>
              </a:xfrm>
              <a:custGeom>
                <a:avLst/>
                <a:gdLst>
                  <a:gd name="connsiteX0" fmla="*/ 31661 w 1572209"/>
                  <a:gd name="connsiteY0" fmla="*/ 85973 h 333083"/>
                  <a:gd name="connsiteX1" fmla="*/ 82461 w 1572209"/>
                  <a:gd name="connsiteY1" fmla="*/ 88089 h 333083"/>
                  <a:gd name="connsiteX2" fmla="*/ 1462527 w 1572209"/>
                  <a:gd name="connsiteY2" fmla="*/ 316689 h 333083"/>
                  <a:gd name="connsiteX3" fmla="*/ 1479461 w 1572209"/>
                  <a:gd name="connsiteY3" fmla="*/ 314573 h 333083"/>
                  <a:gd name="connsiteX4" fmla="*/ 1422311 w 1572209"/>
                  <a:gd name="connsiteY4" fmla="*/ 312456 h 333083"/>
                  <a:gd name="connsiteX5" fmla="*/ 1405377 w 1572209"/>
                  <a:gd name="connsiteY5" fmla="*/ 289173 h 333083"/>
                  <a:gd name="connsiteX6" fmla="*/ 1324944 w 1572209"/>
                  <a:gd name="connsiteY6" fmla="*/ 297639 h 333083"/>
                  <a:gd name="connsiteX7" fmla="*/ 1295311 w 1572209"/>
                  <a:gd name="connsiteY7" fmla="*/ 278589 h 333083"/>
                  <a:gd name="connsiteX8" fmla="*/ 1181011 w 1572209"/>
                  <a:gd name="connsiteY8" fmla="*/ 278589 h 333083"/>
                  <a:gd name="connsiteX9" fmla="*/ 1089994 w 1572209"/>
                  <a:gd name="connsiteY9" fmla="*/ 274356 h 333083"/>
                  <a:gd name="connsiteX10" fmla="*/ 1060361 w 1572209"/>
                  <a:gd name="connsiteY10" fmla="*/ 251073 h 333083"/>
                  <a:gd name="connsiteX11" fmla="*/ 990511 w 1572209"/>
                  <a:gd name="connsiteY11" fmla="*/ 248956 h 333083"/>
                  <a:gd name="connsiteX12" fmla="*/ 927011 w 1572209"/>
                  <a:gd name="connsiteY12" fmla="*/ 246839 h 333083"/>
                  <a:gd name="connsiteX13" fmla="*/ 846577 w 1572209"/>
                  <a:gd name="connsiteY13" fmla="*/ 212973 h 333083"/>
                  <a:gd name="connsiteX14" fmla="*/ 774611 w 1572209"/>
                  <a:gd name="connsiteY14" fmla="*/ 204506 h 333083"/>
                  <a:gd name="connsiteX15" fmla="*/ 723811 w 1572209"/>
                  <a:gd name="connsiteY15" fmla="*/ 191806 h 333083"/>
                  <a:gd name="connsiteX16" fmla="*/ 662427 w 1572209"/>
                  <a:gd name="connsiteY16" fmla="*/ 172756 h 333083"/>
                  <a:gd name="connsiteX17" fmla="*/ 596811 w 1572209"/>
                  <a:gd name="connsiteY17" fmla="*/ 164289 h 333083"/>
                  <a:gd name="connsiteX18" fmla="*/ 579877 w 1572209"/>
                  <a:gd name="connsiteY18" fmla="*/ 128306 h 333083"/>
                  <a:gd name="connsiteX19" fmla="*/ 554477 w 1572209"/>
                  <a:gd name="connsiteY19" fmla="*/ 134656 h 333083"/>
                  <a:gd name="connsiteX20" fmla="*/ 514261 w 1572209"/>
                  <a:gd name="connsiteY20" fmla="*/ 121956 h 333083"/>
                  <a:gd name="connsiteX21" fmla="*/ 457111 w 1572209"/>
                  <a:gd name="connsiteY21" fmla="*/ 115606 h 333083"/>
                  <a:gd name="connsiteX22" fmla="*/ 340694 w 1572209"/>
                  <a:gd name="connsiteY22" fmla="*/ 113489 h 333083"/>
                  <a:gd name="connsiteX23" fmla="*/ 317411 w 1572209"/>
                  <a:gd name="connsiteY23" fmla="*/ 88089 h 333083"/>
                  <a:gd name="connsiteX24" fmla="*/ 249677 w 1572209"/>
                  <a:gd name="connsiteY24" fmla="*/ 83856 h 333083"/>
                  <a:gd name="connsiteX25" fmla="*/ 209461 w 1572209"/>
                  <a:gd name="connsiteY25" fmla="*/ 85973 h 333083"/>
                  <a:gd name="connsiteX26" fmla="*/ 171361 w 1572209"/>
                  <a:gd name="connsiteY26" fmla="*/ 47873 h 333083"/>
                  <a:gd name="connsiteX27" fmla="*/ 126911 w 1572209"/>
                  <a:gd name="connsiteY27" fmla="*/ 62689 h 333083"/>
                  <a:gd name="connsiteX28" fmla="*/ 103627 w 1572209"/>
                  <a:gd name="connsiteY28" fmla="*/ 16123 h 333083"/>
                  <a:gd name="connsiteX29" fmla="*/ 107861 w 1572209"/>
                  <a:gd name="connsiteY29" fmla="*/ 3423 h 333083"/>
                  <a:gd name="connsiteX30" fmla="*/ 31661 w 1572209"/>
                  <a:gd name="connsiteY30" fmla="*/ 85973 h 33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72209" h="333083">
                    <a:moveTo>
                      <a:pt x="31661" y="85973"/>
                    </a:moveTo>
                    <a:cubicBezTo>
                      <a:pt x="-62178" y="67804"/>
                      <a:pt x="82461" y="88089"/>
                      <a:pt x="82461" y="88089"/>
                    </a:cubicBezTo>
                    <a:lnTo>
                      <a:pt x="1462527" y="316689"/>
                    </a:lnTo>
                    <a:cubicBezTo>
                      <a:pt x="1695360" y="354436"/>
                      <a:pt x="1486164" y="315278"/>
                      <a:pt x="1479461" y="314573"/>
                    </a:cubicBezTo>
                    <a:cubicBezTo>
                      <a:pt x="1472758" y="313868"/>
                      <a:pt x="1434658" y="316689"/>
                      <a:pt x="1422311" y="312456"/>
                    </a:cubicBezTo>
                    <a:cubicBezTo>
                      <a:pt x="1409964" y="308223"/>
                      <a:pt x="1421605" y="291642"/>
                      <a:pt x="1405377" y="289173"/>
                    </a:cubicBezTo>
                    <a:cubicBezTo>
                      <a:pt x="1389149" y="286704"/>
                      <a:pt x="1343288" y="299403"/>
                      <a:pt x="1324944" y="297639"/>
                    </a:cubicBezTo>
                    <a:cubicBezTo>
                      <a:pt x="1306600" y="295875"/>
                      <a:pt x="1319300" y="281764"/>
                      <a:pt x="1295311" y="278589"/>
                    </a:cubicBezTo>
                    <a:cubicBezTo>
                      <a:pt x="1271322" y="275414"/>
                      <a:pt x="1215230" y="279294"/>
                      <a:pt x="1181011" y="278589"/>
                    </a:cubicBezTo>
                    <a:cubicBezTo>
                      <a:pt x="1146792" y="277884"/>
                      <a:pt x="1110102" y="278942"/>
                      <a:pt x="1089994" y="274356"/>
                    </a:cubicBezTo>
                    <a:cubicBezTo>
                      <a:pt x="1069886" y="269770"/>
                      <a:pt x="1076942" y="255306"/>
                      <a:pt x="1060361" y="251073"/>
                    </a:cubicBezTo>
                    <a:cubicBezTo>
                      <a:pt x="1043781" y="246840"/>
                      <a:pt x="1012736" y="249662"/>
                      <a:pt x="990511" y="248956"/>
                    </a:cubicBezTo>
                    <a:cubicBezTo>
                      <a:pt x="968286" y="248250"/>
                      <a:pt x="951000" y="252836"/>
                      <a:pt x="927011" y="246839"/>
                    </a:cubicBezTo>
                    <a:cubicBezTo>
                      <a:pt x="903022" y="240842"/>
                      <a:pt x="871977" y="220028"/>
                      <a:pt x="846577" y="212973"/>
                    </a:cubicBezTo>
                    <a:cubicBezTo>
                      <a:pt x="821177" y="205918"/>
                      <a:pt x="795072" y="208034"/>
                      <a:pt x="774611" y="204506"/>
                    </a:cubicBezTo>
                    <a:cubicBezTo>
                      <a:pt x="754150" y="200978"/>
                      <a:pt x="742508" y="197098"/>
                      <a:pt x="723811" y="191806"/>
                    </a:cubicBezTo>
                    <a:cubicBezTo>
                      <a:pt x="705114" y="186514"/>
                      <a:pt x="683593" y="177342"/>
                      <a:pt x="662427" y="172756"/>
                    </a:cubicBezTo>
                    <a:cubicBezTo>
                      <a:pt x="641261" y="168170"/>
                      <a:pt x="610569" y="171697"/>
                      <a:pt x="596811" y="164289"/>
                    </a:cubicBezTo>
                    <a:cubicBezTo>
                      <a:pt x="583053" y="156881"/>
                      <a:pt x="586933" y="133245"/>
                      <a:pt x="579877" y="128306"/>
                    </a:cubicBezTo>
                    <a:cubicBezTo>
                      <a:pt x="572821" y="123367"/>
                      <a:pt x="565413" y="135714"/>
                      <a:pt x="554477" y="134656"/>
                    </a:cubicBezTo>
                    <a:cubicBezTo>
                      <a:pt x="543541" y="133598"/>
                      <a:pt x="530489" y="125131"/>
                      <a:pt x="514261" y="121956"/>
                    </a:cubicBezTo>
                    <a:cubicBezTo>
                      <a:pt x="498033" y="118781"/>
                      <a:pt x="486039" y="117017"/>
                      <a:pt x="457111" y="115606"/>
                    </a:cubicBezTo>
                    <a:cubicBezTo>
                      <a:pt x="428183" y="114195"/>
                      <a:pt x="363977" y="118075"/>
                      <a:pt x="340694" y="113489"/>
                    </a:cubicBezTo>
                    <a:cubicBezTo>
                      <a:pt x="317411" y="108903"/>
                      <a:pt x="332580" y="93028"/>
                      <a:pt x="317411" y="88089"/>
                    </a:cubicBezTo>
                    <a:cubicBezTo>
                      <a:pt x="302242" y="83150"/>
                      <a:pt x="267669" y="84209"/>
                      <a:pt x="249677" y="83856"/>
                    </a:cubicBezTo>
                    <a:cubicBezTo>
                      <a:pt x="231685" y="83503"/>
                      <a:pt x="222514" y="91970"/>
                      <a:pt x="209461" y="85973"/>
                    </a:cubicBezTo>
                    <a:cubicBezTo>
                      <a:pt x="196408" y="79976"/>
                      <a:pt x="185119" y="51754"/>
                      <a:pt x="171361" y="47873"/>
                    </a:cubicBezTo>
                    <a:cubicBezTo>
                      <a:pt x="157603" y="43992"/>
                      <a:pt x="138200" y="67981"/>
                      <a:pt x="126911" y="62689"/>
                    </a:cubicBezTo>
                    <a:cubicBezTo>
                      <a:pt x="115622" y="57397"/>
                      <a:pt x="106802" y="26001"/>
                      <a:pt x="103627" y="16123"/>
                    </a:cubicBezTo>
                    <a:cubicBezTo>
                      <a:pt x="100452" y="6245"/>
                      <a:pt x="120561" y="-6102"/>
                      <a:pt x="107861" y="3423"/>
                    </a:cubicBezTo>
                    <a:cubicBezTo>
                      <a:pt x="95161" y="12948"/>
                      <a:pt x="61294" y="43110"/>
                      <a:pt x="31661" y="859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: 図形 778">
                <a:extLst>
                  <a:ext uri="{FF2B5EF4-FFF2-40B4-BE49-F238E27FC236}">
                    <a16:creationId xmlns:a16="http://schemas.microsoft.com/office/drawing/2014/main" id="{E2ACD3EB-C47F-47AA-A207-9E0F2F429AF6}"/>
                  </a:ext>
                </a:extLst>
              </p:cNvPr>
              <p:cNvSpPr/>
              <p:nvPr/>
            </p:nvSpPr>
            <p:spPr>
              <a:xfrm>
                <a:off x="8433803" y="5117541"/>
                <a:ext cx="987742" cy="172290"/>
              </a:xfrm>
              <a:custGeom>
                <a:avLst/>
                <a:gdLst>
                  <a:gd name="connsiteX0" fmla="*/ 914985 w 987742"/>
                  <a:gd name="connsiteY0" fmla="*/ 172009 h 172290"/>
                  <a:gd name="connsiteX1" fmla="*/ 983247 w 987742"/>
                  <a:gd name="connsiteY1" fmla="*/ 116447 h 172290"/>
                  <a:gd name="connsiteX2" fmla="*/ 835610 w 987742"/>
                  <a:gd name="connsiteY2" fmla="*/ 152959 h 172290"/>
                  <a:gd name="connsiteX3" fmla="*/ 843547 w 987742"/>
                  <a:gd name="connsiteY3" fmla="*/ 106922 h 172290"/>
                  <a:gd name="connsiteX4" fmla="*/ 751472 w 987742"/>
                  <a:gd name="connsiteY4" fmla="*/ 141847 h 172290"/>
                  <a:gd name="connsiteX5" fmla="*/ 762585 w 987742"/>
                  <a:gd name="connsiteY5" fmla="*/ 113272 h 172290"/>
                  <a:gd name="connsiteX6" fmla="*/ 641935 w 987742"/>
                  <a:gd name="connsiteY6" fmla="*/ 130734 h 172290"/>
                  <a:gd name="connsiteX7" fmla="*/ 676860 w 987742"/>
                  <a:gd name="connsiteY7" fmla="*/ 59297 h 172290"/>
                  <a:gd name="connsiteX8" fmla="*/ 556210 w 987742"/>
                  <a:gd name="connsiteY8" fmla="*/ 102159 h 172290"/>
                  <a:gd name="connsiteX9" fmla="*/ 503822 w 987742"/>
                  <a:gd name="connsiteY9" fmla="*/ 121209 h 172290"/>
                  <a:gd name="connsiteX10" fmla="*/ 497472 w 987742"/>
                  <a:gd name="connsiteY10" fmla="*/ 70409 h 172290"/>
                  <a:gd name="connsiteX11" fmla="*/ 375235 w 987742"/>
                  <a:gd name="connsiteY11" fmla="*/ 89459 h 172290"/>
                  <a:gd name="connsiteX12" fmla="*/ 357772 w 987742"/>
                  <a:gd name="connsiteY12" fmla="*/ 60884 h 172290"/>
                  <a:gd name="connsiteX13" fmla="*/ 265697 w 987742"/>
                  <a:gd name="connsiteY13" fmla="*/ 75172 h 172290"/>
                  <a:gd name="connsiteX14" fmla="*/ 264110 w 987742"/>
                  <a:gd name="connsiteY14" fmla="*/ 51359 h 172290"/>
                  <a:gd name="connsiteX15" fmla="*/ 143460 w 987742"/>
                  <a:gd name="connsiteY15" fmla="*/ 57709 h 172290"/>
                  <a:gd name="connsiteX16" fmla="*/ 152985 w 987742"/>
                  <a:gd name="connsiteY16" fmla="*/ 2147 h 172290"/>
                  <a:gd name="connsiteX17" fmla="*/ 33922 w 987742"/>
                  <a:gd name="connsiteY17" fmla="*/ 13259 h 172290"/>
                  <a:gd name="connsiteX18" fmla="*/ 49797 w 987742"/>
                  <a:gd name="connsiteY18" fmla="*/ 30722 h 172290"/>
                  <a:gd name="connsiteX19" fmla="*/ 578435 w 987742"/>
                  <a:gd name="connsiteY19" fmla="*/ 87872 h 172290"/>
                  <a:gd name="connsiteX20" fmla="*/ 914985 w 987742"/>
                  <a:gd name="connsiteY20" fmla="*/ 172009 h 17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7742" h="172290">
                    <a:moveTo>
                      <a:pt x="914985" y="172009"/>
                    </a:moveTo>
                    <a:cubicBezTo>
                      <a:pt x="982454" y="176772"/>
                      <a:pt x="996476" y="119622"/>
                      <a:pt x="983247" y="116447"/>
                    </a:cubicBezTo>
                    <a:cubicBezTo>
                      <a:pt x="970018" y="113272"/>
                      <a:pt x="858893" y="154546"/>
                      <a:pt x="835610" y="152959"/>
                    </a:cubicBezTo>
                    <a:cubicBezTo>
                      <a:pt x="812327" y="151371"/>
                      <a:pt x="857570" y="108774"/>
                      <a:pt x="843547" y="106922"/>
                    </a:cubicBezTo>
                    <a:cubicBezTo>
                      <a:pt x="829524" y="105070"/>
                      <a:pt x="764966" y="140789"/>
                      <a:pt x="751472" y="141847"/>
                    </a:cubicBezTo>
                    <a:cubicBezTo>
                      <a:pt x="737978" y="142905"/>
                      <a:pt x="780841" y="115124"/>
                      <a:pt x="762585" y="113272"/>
                    </a:cubicBezTo>
                    <a:cubicBezTo>
                      <a:pt x="744329" y="111420"/>
                      <a:pt x="656222" y="139730"/>
                      <a:pt x="641935" y="130734"/>
                    </a:cubicBezTo>
                    <a:cubicBezTo>
                      <a:pt x="627648" y="121738"/>
                      <a:pt x="691148" y="64060"/>
                      <a:pt x="676860" y="59297"/>
                    </a:cubicBezTo>
                    <a:cubicBezTo>
                      <a:pt x="662572" y="54534"/>
                      <a:pt x="585050" y="91840"/>
                      <a:pt x="556210" y="102159"/>
                    </a:cubicBezTo>
                    <a:cubicBezTo>
                      <a:pt x="527370" y="112478"/>
                      <a:pt x="513612" y="126501"/>
                      <a:pt x="503822" y="121209"/>
                    </a:cubicBezTo>
                    <a:cubicBezTo>
                      <a:pt x="494032" y="115917"/>
                      <a:pt x="518903" y="75701"/>
                      <a:pt x="497472" y="70409"/>
                    </a:cubicBezTo>
                    <a:cubicBezTo>
                      <a:pt x="476041" y="65117"/>
                      <a:pt x="398518" y="91046"/>
                      <a:pt x="375235" y="89459"/>
                    </a:cubicBezTo>
                    <a:cubicBezTo>
                      <a:pt x="351952" y="87871"/>
                      <a:pt x="376028" y="63265"/>
                      <a:pt x="357772" y="60884"/>
                    </a:cubicBezTo>
                    <a:cubicBezTo>
                      <a:pt x="339516" y="58503"/>
                      <a:pt x="281307" y="76760"/>
                      <a:pt x="265697" y="75172"/>
                    </a:cubicBezTo>
                    <a:cubicBezTo>
                      <a:pt x="250087" y="73584"/>
                      <a:pt x="284483" y="54270"/>
                      <a:pt x="264110" y="51359"/>
                    </a:cubicBezTo>
                    <a:cubicBezTo>
                      <a:pt x="243737" y="48448"/>
                      <a:pt x="161981" y="65911"/>
                      <a:pt x="143460" y="57709"/>
                    </a:cubicBezTo>
                    <a:cubicBezTo>
                      <a:pt x="124939" y="49507"/>
                      <a:pt x="171241" y="9555"/>
                      <a:pt x="152985" y="2147"/>
                    </a:cubicBezTo>
                    <a:cubicBezTo>
                      <a:pt x="134729" y="-5261"/>
                      <a:pt x="51120" y="8496"/>
                      <a:pt x="33922" y="13259"/>
                    </a:cubicBezTo>
                    <a:cubicBezTo>
                      <a:pt x="16724" y="18021"/>
                      <a:pt x="-40955" y="18286"/>
                      <a:pt x="49797" y="30722"/>
                    </a:cubicBezTo>
                    <a:cubicBezTo>
                      <a:pt x="140549" y="43157"/>
                      <a:pt x="430268" y="62472"/>
                      <a:pt x="578435" y="87872"/>
                    </a:cubicBezTo>
                    <a:cubicBezTo>
                      <a:pt x="726602" y="113272"/>
                      <a:pt x="847516" y="167246"/>
                      <a:pt x="914985" y="1720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DC7BC587-4F0B-4807-8E26-74127F92D309}"/>
                  </a:ext>
                </a:extLst>
              </p:cNvPr>
              <p:cNvSpPr/>
              <p:nvPr/>
            </p:nvSpPr>
            <p:spPr>
              <a:xfrm>
                <a:off x="9370536" y="5250322"/>
                <a:ext cx="830931" cy="160084"/>
              </a:xfrm>
              <a:custGeom>
                <a:avLst/>
                <a:gdLst>
                  <a:gd name="connsiteX0" fmla="*/ 19527 w 830931"/>
                  <a:gd name="connsiteY0" fmla="*/ 55103 h 160084"/>
                  <a:gd name="connsiteX1" fmla="*/ 557689 w 830931"/>
                  <a:gd name="connsiteY1" fmla="*/ 142416 h 160084"/>
                  <a:gd name="connsiteX2" fmla="*/ 757714 w 830931"/>
                  <a:gd name="connsiteY2" fmla="*/ 156703 h 160084"/>
                  <a:gd name="connsiteX3" fmla="*/ 830739 w 830931"/>
                  <a:gd name="connsiteY3" fmla="*/ 97966 h 160084"/>
                  <a:gd name="connsiteX4" fmla="*/ 740252 w 830931"/>
                  <a:gd name="connsiteY4" fmla="*/ 129716 h 160084"/>
                  <a:gd name="connsiteX5" fmla="*/ 659289 w 830931"/>
                  <a:gd name="connsiteY5" fmla="*/ 136066 h 160084"/>
                  <a:gd name="connsiteX6" fmla="*/ 711677 w 830931"/>
                  <a:gd name="connsiteY6" fmla="*/ 96378 h 160084"/>
                  <a:gd name="connsiteX7" fmla="*/ 610077 w 830931"/>
                  <a:gd name="connsiteY7" fmla="*/ 134478 h 160084"/>
                  <a:gd name="connsiteX8" fmla="*/ 608489 w 830931"/>
                  <a:gd name="connsiteY8" fmla="*/ 124953 h 160084"/>
                  <a:gd name="connsiteX9" fmla="*/ 635477 w 830931"/>
                  <a:gd name="connsiteY9" fmla="*/ 96378 h 160084"/>
                  <a:gd name="connsiteX10" fmla="*/ 557689 w 830931"/>
                  <a:gd name="connsiteY10" fmla="*/ 124953 h 160084"/>
                  <a:gd name="connsiteX11" fmla="*/ 521177 w 830931"/>
                  <a:gd name="connsiteY11" fmla="*/ 124953 h 160084"/>
                  <a:gd name="connsiteX12" fmla="*/ 543402 w 830931"/>
                  <a:gd name="connsiteY12" fmla="*/ 78916 h 160084"/>
                  <a:gd name="connsiteX13" fmla="*/ 500539 w 830931"/>
                  <a:gd name="connsiteY13" fmla="*/ 94791 h 160084"/>
                  <a:gd name="connsiteX14" fmla="*/ 467202 w 830931"/>
                  <a:gd name="connsiteY14" fmla="*/ 121778 h 160084"/>
                  <a:gd name="connsiteX15" fmla="*/ 487839 w 830931"/>
                  <a:gd name="connsiteY15" fmla="*/ 93203 h 160084"/>
                  <a:gd name="connsiteX16" fmla="*/ 417989 w 830931"/>
                  <a:gd name="connsiteY16" fmla="*/ 112253 h 160084"/>
                  <a:gd name="connsiteX17" fmla="*/ 413227 w 830931"/>
                  <a:gd name="connsiteY17" fmla="*/ 105903 h 160084"/>
                  <a:gd name="connsiteX18" fmla="*/ 465614 w 830931"/>
                  <a:gd name="connsiteY18" fmla="*/ 51928 h 160084"/>
                  <a:gd name="connsiteX19" fmla="*/ 371952 w 830931"/>
                  <a:gd name="connsiteY19" fmla="*/ 93203 h 160084"/>
                  <a:gd name="connsiteX20" fmla="*/ 311627 w 830931"/>
                  <a:gd name="connsiteY20" fmla="*/ 94791 h 160084"/>
                  <a:gd name="connsiteX21" fmla="*/ 421164 w 830931"/>
                  <a:gd name="connsiteY21" fmla="*/ 74153 h 160084"/>
                  <a:gd name="connsiteX22" fmla="*/ 306864 w 830931"/>
                  <a:gd name="connsiteY22" fmla="*/ 82091 h 160084"/>
                  <a:gd name="connsiteX23" fmla="*/ 292577 w 830931"/>
                  <a:gd name="connsiteY23" fmla="*/ 69391 h 160084"/>
                  <a:gd name="connsiteX24" fmla="*/ 295752 w 830931"/>
                  <a:gd name="connsiteY24" fmla="*/ 47166 h 160084"/>
                  <a:gd name="connsiteX25" fmla="*/ 219552 w 830931"/>
                  <a:gd name="connsiteY25" fmla="*/ 82091 h 160084"/>
                  <a:gd name="connsiteX26" fmla="*/ 265589 w 830931"/>
                  <a:gd name="connsiteY26" fmla="*/ 34466 h 160084"/>
                  <a:gd name="connsiteX27" fmla="*/ 211614 w 830931"/>
                  <a:gd name="connsiteY27" fmla="*/ 50341 h 160084"/>
                  <a:gd name="connsiteX28" fmla="*/ 173514 w 830931"/>
                  <a:gd name="connsiteY28" fmla="*/ 43991 h 160084"/>
                  <a:gd name="connsiteX29" fmla="*/ 195739 w 830931"/>
                  <a:gd name="connsiteY29" fmla="*/ 1128 h 160084"/>
                  <a:gd name="connsiteX30" fmla="*/ 156052 w 830931"/>
                  <a:gd name="connsiteY30" fmla="*/ 15416 h 160084"/>
                  <a:gd name="connsiteX31" fmla="*/ 121127 w 830931"/>
                  <a:gd name="connsiteY31" fmla="*/ 47166 h 160084"/>
                  <a:gd name="connsiteX32" fmla="*/ 19527 w 830931"/>
                  <a:gd name="connsiteY32" fmla="*/ 55103 h 16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30931" h="160084">
                    <a:moveTo>
                      <a:pt x="19527" y="55103"/>
                    </a:moveTo>
                    <a:cubicBezTo>
                      <a:pt x="92287" y="70978"/>
                      <a:pt x="434658" y="125483"/>
                      <a:pt x="557689" y="142416"/>
                    </a:cubicBezTo>
                    <a:cubicBezTo>
                      <a:pt x="680720" y="159349"/>
                      <a:pt x="712206" y="164111"/>
                      <a:pt x="757714" y="156703"/>
                    </a:cubicBezTo>
                    <a:cubicBezTo>
                      <a:pt x="803222" y="149295"/>
                      <a:pt x="833649" y="102464"/>
                      <a:pt x="830739" y="97966"/>
                    </a:cubicBezTo>
                    <a:cubicBezTo>
                      <a:pt x="827829" y="93468"/>
                      <a:pt x="768827" y="123366"/>
                      <a:pt x="740252" y="129716"/>
                    </a:cubicBezTo>
                    <a:cubicBezTo>
                      <a:pt x="711677" y="136066"/>
                      <a:pt x="664052" y="141622"/>
                      <a:pt x="659289" y="136066"/>
                    </a:cubicBezTo>
                    <a:cubicBezTo>
                      <a:pt x="654527" y="130510"/>
                      <a:pt x="719879" y="96643"/>
                      <a:pt x="711677" y="96378"/>
                    </a:cubicBezTo>
                    <a:cubicBezTo>
                      <a:pt x="703475" y="96113"/>
                      <a:pt x="627275" y="129716"/>
                      <a:pt x="610077" y="134478"/>
                    </a:cubicBezTo>
                    <a:cubicBezTo>
                      <a:pt x="592879" y="139241"/>
                      <a:pt x="604256" y="131303"/>
                      <a:pt x="608489" y="124953"/>
                    </a:cubicBezTo>
                    <a:cubicBezTo>
                      <a:pt x="612722" y="118603"/>
                      <a:pt x="643944" y="96378"/>
                      <a:pt x="635477" y="96378"/>
                    </a:cubicBezTo>
                    <a:cubicBezTo>
                      <a:pt x="627010" y="96378"/>
                      <a:pt x="576739" y="120191"/>
                      <a:pt x="557689" y="124953"/>
                    </a:cubicBezTo>
                    <a:cubicBezTo>
                      <a:pt x="538639" y="129715"/>
                      <a:pt x="523558" y="132626"/>
                      <a:pt x="521177" y="124953"/>
                    </a:cubicBezTo>
                    <a:cubicBezTo>
                      <a:pt x="518796" y="117280"/>
                      <a:pt x="546842" y="83943"/>
                      <a:pt x="543402" y="78916"/>
                    </a:cubicBezTo>
                    <a:cubicBezTo>
                      <a:pt x="539962" y="73889"/>
                      <a:pt x="513239" y="87647"/>
                      <a:pt x="500539" y="94791"/>
                    </a:cubicBezTo>
                    <a:cubicBezTo>
                      <a:pt x="487839" y="101935"/>
                      <a:pt x="469319" y="122043"/>
                      <a:pt x="467202" y="121778"/>
                    </a:cubicBezTo>
                    <a:cubicBezTo>
                      <a:pt x="465085" y="121513"/>
                      <a:pt x="496041" y="94791"/>
                      <a:pt x="487839" y="93203"/>
                    </a:cubicBezTo>
                    <a:cubicBezTo>
                      <a:pt x="479637" y="91615"/>
                      <a:pt x="430424" y="110136"/>
                      <a:pt x="417989" y="112253"/>
                    </a:cubicBezTo>
                    <a:cubicBezTo>
                      <a:pt x="405554" y="114370"/>
                      <a:pt x="405290" y="115957"/>
                      <a:pt x="413227" y="105903"/>
                    </a:cubicBezTo>
                    <a:cubicBezTo>
                      <a:pt x="421164" y="95849"/>
                      <a:pt x="472493" y="54045"/>
                      <a:pt x="465614" y="51928"/>
                    </a:cubicBezTo>
                    <a:cubicBezTo>
                      <a:pt x="458735" y="49811"/>
                      <a:pt x="397616" y="86059"/>
                      <a:pt x="371952" y="93203"/>
                    </a:cubicBezTo>
                    <a:cubicBezTo>
                      <a:pt x="346288" y="100347"/>
                      <a:pt x="303425" y="97966"/>
                      <a:pt x="311627" y="94791"/>
                    </a:cubicBezTo>
                    <a:cubicBezTo>
                      <a:pt x="319829" y="91616"/>
                      <a:pt x="421958" y="76270"/>
                      <a:pt x="421164" y="74153"/>
                    </a:cubicBezTo>
                    <a:cubicBezTo>
                      <a:pt x="420370" y="72036"/>
                      <a:pt x="328295" y="82885"/>
                      <a:pt x="306864" y="82091"/>
                    </a:cubicBezTo>
                    <a:cubicBezTo>
                      <a:pt x="285433" y="81297"/>
                      <a:pt x="294429" y="75212"/>
                      <a:pt x="292577" y="69391"/>
                    </a:cubicBezTo>
                    <a:cubicBezTo>
                      <a:pt x="290725" y="63570"/>
                      <a:pt x="307923" y="45049"/>
                      <a:pt x="295752" y="47166"/>
                    </a:cubicBezTo>
                    <a:cubicBezTo>
                      <a:pt x="283581" y="49283"/>
                      <a:pt x="224579" y="84208"/>
                      <a:pt x="219552" y="82091"/>
                    </a:cubicBezTo>
                    <a:cubicBezTo>
                      <a:pt x="214525" y="79974"/>
                      <a:pt x="266912" y="39758"/>
                      <a:pt x="265589" y="34466"/>
                    </a:cubicBezTo>
                    <a:cubicBezTo>
                      <a:pt x="264266" y="29174"/>
                      <a:pt x="226960" y="48753"/>
                      <a:pt x="211614" y="50341"/>
                    </a:cubicBezTo>
                    <a:cubicBezTo>
                      <a:pt x="196268" y="51928"/>
                      <a:pt x="176160" y="52193"/>
                      <a:pt x="173514" y="43991"/>
                    </a:cubicBezTo>
                    <a:cubicBezTo>
                      <a:pt x="170868" y="35789"/>
                      <a:pt x="198649" y="5890"/>
                      <a:pt x="195739" y="1128"/>
                    </a:cubicBezTo>
                    <a:cubicBezTo>
                      <a:pt x="192829" y="-3634"/>
                      <a:pt x="168487" y="7743"/>
                      <a:pt x="156052" y="15416"/>
                    </a:cubicBezTo>
                    <a:cubicBezTo>
                      <a:pt x="143617" y="23089"/>
                      <a:pt x="143087" y="40022"/>
                      <a:pt x="121127" y="47166"/>
                    </a:cubicBezTo>
                    <a:cubicBezTo>
                      <a:pt x="99167" y="54310"/>
                      <a:pt x="-53233" y="39228"/>
                      <a:pt x="19527" y="551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ACA73799-D0C2-44B2-93B4-84A0E0EE25C9}"/>
                  </a:ext>
                </a:extLst>
              </p:cNvPr>
              <p:cNvSpPr/>
              <p:nvPr/>
            </p:nvSpPr>
            <p:spPr>
              <a:xfrm>
                <a:off x="9688489" y="5424134"/>
                <a:ext cx="441352" cy="208425"/>
              </a:xfrm>
              <a:custGeom>
                <a:avLst/>
                <a:gdLst>
                  <a:gd name="connsiteX0" fmla="*/ 15899 w 441352"/>
                  <a:gd name="connsiteY0" fmla="*/ 1941 h 208425"/>
                  <a:gd name="connsiteX1" fmla="*/ 309586 w 441352"/>
                  <a:gd name="connsiteY1" fmla="*/ 32104 h 208425"/>
                  <a:gd name="connsiteX2" fmla="*/ 339749 w 441352"/>
                  <a:gd name="connsiteY2" fmla="*/ 52741 h 208425"/>
                  <a:gd name="connsiteX3" fmla="*/ 361974 w 441352"/>
                  <a:gd name="connsiteY3" fmla="*/ 81316 h 208425"/>
                  <a:gd name="connsiteX4" fmla="*/ 441349 w 441352"/>
                  <a:gd name="connsiteY4" fmla="*/ 208316 h 208425"/>
                  <a:gd name="connsiteX5" fmla="*/ 363561 w 441352"/>
                  <a:gd name="connsiteY5" fmla="*/ 57504 h 208425"/>
                  <a:gd name="connsiteX6" fmla="*/ 69874 w 441352"/>
                  <a:gd name="connsiteY6" fmla="*/ 8291 h 208425"/>
                  <a:gd name="connsiteX7" fmla="*/ 15899 w 441352"/>
                  <a:gd name="connsiteY7" fmla="*/ 1941 h 20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352" h="208425">
                    <a:moveTo>
                      <a:pt x="15899" y="1941"/>
                    </a:moveTo>
                    <a:cubicBezTo>
                      <a:pt x="55851" y="5910"/>
                      <a:pt x="255611" y="23637"/>
                      <a:pt x="309586" y="32104"/>
                    </a:cubicBezTo>
                    <a:cubicBezTo>
                      <a:pt x="363561" y="40571"/>
                      <a:pt x="331018" y="44539"/>
                      <a:pt x="339749" y="52741"/>
                    </a:cubicBezTo>
                    <a:cubicBezTo>
                      <a:pt x="348480" y="60943"/>
                      <a:pt x="345041" y="55387"/>
                      <a:pt x="361974" y="81316"/>
                    </a:cubicBezTo>
                    <a:cubicBezTo>
                      <a:pt x="378907" y="107245"/>
                      <a:pt x="441085" y="212285"/>
                      <a:pt x="441349" y="208316"/>
                    </a:cubicBezTo>
                    <a:cubicBezTo>
                      <a:pt x="441613" y="204347"/>
                      <a:pt x="425473" y="90841"/>
                      <a:pt x="363561" y="57504"/>
                    </a:cubicBezTo>
                    <a:cubicBezTo>
                      <a:pt x="301649" y="24167"/>
                      <a:pt x="121997" y="16493"/>
                      <a:pt x="69874" y="8291"/>
                    </a:cubicBezTo>
                    <a:cubicBezTo>
                      <a:pt x="17751" y="89"/>
                      <a:pt x="-24053" y="-2028"/>
                      <a:pt x="15899" y="19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: 図形 781">
                <a:extLst>
                  <a:ext uri="{FF2B5EF4-FFF2-40B4-BE49-F238E27FC236}">
                    <a16:creationId xmlns:a16="http://schemas.microsoft.com/office/drawing/2014/main" id="{82C2755A-FC0A-49AC-A308-5E0AD8C45085}"/>
                  </a:ext>
                </a:extLst>
              </p:cNvPr>
              <p:cNvSpPr/>
              <p:nvPr/>
            </p:nvSpPr>
            <p:spPr>
              <a:xfrm>
                <a:off x="9798826" y="5633700"/>
                <a:ext cx="469200" cy="242793"/>
              </a:xfrm>
              <a:custGeom>
                <a:avLst/>
                <a:gdLst>
                  <a:gd name="connsiteX0" fmla="*/ 812 w 469200"/>
                  <a:gd name="connsiteY0" fmla="*/ 152738 h 242793"/>
                  <a:gd name="connsiteX1" fmla="*/ 254812 w 469200"/>
                  <a:gd name="connsiteY1" fmla="*/ 192425 h 242793"/>
                  <a:gd name="connsiteX2" fmla="*/ 462774 w 469200"/>
                  <a:gd name="connsiteY2" fmla="*/ 186075 h 242793"/>
                  <a:gd name="connsiteX3" fmla="*/ 413562 w 469200"/>
                  <a:gd name="connsiteY3" fmla="*/ 140038 h 242793"/>
                  <a:gd name="connsiteX4" fmla="*/ 386574 w 469200"/>
                  <a:gd name="connsiteY4" fmla="*/ 338 h 242793"/>
                  <a:gd name="connsiteX5" fmla="*/ 445312 w 469200"/>
                  <a:gd name="connsiteY5" fmla="*/ 184488 h 242793"/>
                  <a:gd name="connsiteX6" fmla="*/ 450074 w 469200"/>
                  <a:gd name="connsiteY6" fmla="*/ 238463 h 242793"/>
                  <a:gd name="connsiteX7" fmla="*/ 343712 w 469200"/>
                  <a:gd name="connsiteY7" fmla="*/ 233700 h 242793"/>
                  <a:gd name="connsiteX8" fmla="*/ 812 w 469200"/>
                  <a:gd name="connsiteY8" fmla="*/ 152738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9200" h="242793">
                    <a:moveTo>
                      <a:pt x="812" y="152738"/>
                    </a:moveTo>
                    <a:cubicBezTo>
                      <a:pt x="-14005" y="145859"/>
                      <a:pt x="177818" y="186869"/>
                      <a:pt x="254812" y="192425"/>
                    </a:cubicBezTo>
                    <a:cubicBezTo>
                      <a:pt x="331806" y="197981"/>
                      <a:pt x="436316" y="194806"/>
                      <a:pt x="462774" y="186075"/>
                    </a:cubicBezTo>
                    <a:cubicBezTo>
                      <a:pt x="489232" y="177344"/>
                      <a:pt x="426262" y="170994"/>
                      <a:pt x="413562" y="140038"/>
                    </a:cubicBezTo>
                    <a:cubicBezTo>
                      <a:pt x="400862" y="109082"/>
                      <a:pt x="381282" y="-7070"/>
                      <a:pt x="386574" y="338"/>
                    </a:cubicBezTo>
                    <a:cubicBezTo>
                      <a:pt x="391866" y="7746"/>
                      <a:pt x="434729" y="144800"/>
                      <a:pt x="445312" y="184488"/>
                    </a:cubicBezTo>
                    <a:cubicBezTo>
                      <a:pt x="455895" y="224176"/>
                      <a:pt x="467007" y="230261"/>
                      <a:pt x="450074" y="238463"/>
                    </a:cubicBezTo>
                    <a:cubicBezTo>
                      <a:pt x="433141" y="246665"/>
                      <a:pt x="416208" y="242167"/>
                      <a:pt x="343712" y="233700"/>
                    </a:cubicBezTo>
                    <a:cubicBezTo>
                      <a:pt x="271216" y="225233"/>
                      <a:pt x="15629" y="159617"/>
                      <a:pt x="812" y="1527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: 図形 782">
                <a:extLst>
                  <a:ext uri="{FF2B5EF4-FFF2-40B4-BE49-F238E27FC236}">
                    <a16:creationId xmlns:a16="http://schemas.microsoft.com/office/drawing/2014/main" id="{8DE6669F-C07E-4F37-8A02-9315AD1A0EA8}"/>
                  </a:ext>
                </a:extLst>
              </p:cNvPr>
              <p:cNvSpPr/>
              <p:nvPr/>
            </p:nvSpPr>
            <p:spPr>
              <a:xfrm>
                <a:off x="10351268" y="5243230"/>
                <a:ext cx="391998" cy="174116"/>
              </a:xfrm>
              <a:custGeom>
                <a:avLst/>
                <a:gdLst>
                  <a:gd name="connsiteX0" fmla="*/ 27807 w 391998"/>
                  <a:gd name="connsiteY0" fmla="*/ 101883 h 174116"/>
                  <a:gd name="connsiteX1" fmla="*/ 238945 w 391998"/>
                  <a:gd name="connsiteY1" fmla="*/ 46320 h 174116"/>
                  <a:gd name="connsiteX2" fmla="*/ 153220 w 391998"/>
                  <a:gd name="connsiteY2" fmla="*/ 79658 h 174116"/>
                  <a:gd name="connsiteX3" fmla="*/ 337370 w 391998"/>
                  <a:gd name="connsiteY3" fmla="*/ 27270 h 174116"/>
                  <a:gd name="connsiteX4" fmla="*/ 391345 w 391998"/>
                  <a:gd name="connsiteY4" fmla="*/ 283 h 174116"/>
                  <a:gd name="connsiteX5" fmla="*/ 310382 w 391998"/>
                  <a:gd name="connsiteY5" fmla="*/ 43145 h 174116"/>
                  <a:gd name="connsiteX6" fmla="*/ 162745 w 391998"/>
                  <a:gd name="connsiteY6" fmla="*/ 98708 h 174116"/>
                  <a:gd name="connsiteX7" fmla="*/ 2407 w 391998"/>
                  <a:gd name="connsiteY7" fmla="*/ 173320 h 174116"/>
                  <a:gd name="connsiteX8" fmla="*/ 292920 w 391998"/>
                  <a:gd name="connsiteY8" fmla="*/ 47908 h 174116"/>
                  <a:gd name="connsiteX9" fmla="*/ 142107 w 391998"/>
                  <a:gd name="connsiteY9" fmla="*/ 97120 h 174116"/>
                  <a:gd name="connsiteX10" fmla="*/ 27807 w 391998"/>
                  <a:gd name="connsiteY10" fmla="*/ 101883 h 17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998" h="174116">
                    <a:moveTo>
                      <a:pt x="27807" y="101883"/>
                    </a:moveTo>
                    <a:cubicBezTo>
                      <a:pt x="43947" y="93416"/>
                      <a:pt x="218043" y="50024"/>
                      <a:pt x="238945" y="46320"/>
                    </a:cubicBezTo>
                    <a:cubicBezTo>
                      <a:pt x="259847" y="42616"/>
                      <a:pt x="136816" y="82833"/>
                      <a:pt x="153220" y="79658"/>
                    </a:cubicBezTo>
                    <a:cubicBezTo>
                      <a:pt x="169624" y="76483"/>
                      <a:pt x="297683" y="40499"/>
                      <a:pt x="337370" y="27270"/>
                    </a:cubicBezTo>
                    <a:cubicBezTo>
                      <a:pt x="377057" y="14041"/>
                      <a:pt x="395843" y="-2363"/>
                      <a:pt x="391345" y="283"/>
                    </a:cubicBezTo>
                    <a:cubicBezTo>
                      <a:pt x="386847" y="2929"/>
                      <a:pt x="348482" y="26741"/>
                      <a:pt x="310382" y="43145"/>
                    </a:cubicBezTo>
                    <a:cubicBezTo>
                      <a:pt x="272282" y="59549"/>
                      <a:pt x="214074" y="77012"/>
                      <a:pt x="162745" y="98708"/>
                    </a:cubicBezTo>
                    <a:cubicBezTo>
                      <a:pt x="111416" y="120404"/>
                      <a:pt x="-19289" y="181787"/>
                      <a:pt x="2407" y="173320"/>
                    </a:cubicBezTo>
                    <a:cubicBezTo>
                      <a:pt x="24103" y="164853"/>
                      <a:pt x="269637" y="60608"/>
                      <a:pt x="292920" y="47908"/>
                    </a:cubicBezTo>
                    <a:cubicBezTo>
                      <a:pt x="316203" y="35208"/>
                      <a:pt x="184970" y="88124"/>
                      <a:pt x="142107" y="97120"/>
                    </a:cubicBezTo>
                    <a:cubicBezTo>
                      <a:pt x="99245" y="106116"/>
                      <a:pt x="11667" y="110350"/>
                      <a:pt x="27807" y="1018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: 図形 783">
                <a:extLst>
                  <a:ext uri="{FF2B5EF4-FFF2-40B4-BE49-F238E27FC236}">
                    <a16:creationId xmlns:a16="http://schemas.microsoft.com/office/drawing/2014/main" id="{9732FA05-282E-4BFB-9A87-13C05C5F544D}"/>
                  </a:ext>
                </a:extLst>
              </p:cNvPr>
              <p:cNvSpPr/>
              <p:nvPr/>
            </p:nvSpPr>
            <p:spPr>
              <a:xfrm>
                <a:off x="10380511" y="5382172"/>
                <a:ext cx="256071" cy="212542"/>
              </a:xfrm>
              <a:custGeom>
                <a:avLst/>
                <a:gdLst>
                  <a:gd name="connsiteX0" fmla="*/ 152 w 256071"/>
                  <a:gd name="connsiteY0" fmla="*/ 15328 h 212542"/>
                  <a:gd name="connsiteX1" fmla="*/ 173189 w 256071"/>
                  <a:gd name="connsiteY1" fmla="*/ 1041 h 212542"/>
                  <a:gd name="connsiteX2" fmla="*/ 104927 w 256071"/>
                  <a:gd name="connsiteY2" fmla="*/ 45491 h 212542"/>
                  <a:gd name="connsiteX3" fmla="*/ 109689 w 256071"/>
                  <a:gd name="connsiteY3" fmla="*/ 140741 h 212542"/>
                  <a:gd name="connsiteX4" fmla="*/ 138264 w 256071"/>
                  <a:gd name="connsiteY4" fmla="*/ 132803 h 212542"/>
                  <a:gd name="connsiteX5" fmla="*/ 244627 w 256071"/>
                  <a:gd name="connsiteY5" fmla="*/ 202653 h 212542"/>
                  <a:gd name="connsiteX6" fmla="*/ 250977 w 256071"/>
                  <a:gd name="connsiteY6" fmla="*/ 205828 h 212542"/>
                  <a:gd name="connsiteX7" fmla="*/ 225577 w 256071"/>
                  <a:gd name="connsiteY7" fmla="*/ 143916 h 212542"/>
                  <a:gd name="connsiteX8" fmla="*/ 254152 w 256071"/>
                  <a:gd name="connsiteY8" fmla="*/ 13741 h 212542"/>
                  <a:gd name="connsiteX9" fmla="*/ 171602 w 256071"/>
                  <a:gd name="connsiteY9" fmla="*/ 153441 h 212542"/>
                  <a:gd name="connsiteX10" fmla="*/ 103339 w 256071"/>
                  <a:gd name="connsiteY10" fmla="*/ 123278 h 212542"/>
                  <a:gd name="connsiteX11" fmla="*/ 141439 w 256071"/>
                  <a:gd name="connsiteY11" fmla="*/ 29616 h 212542"/>
                  <a:gd name="connsiteX12" fmla="*/ 152 w 256071"/>
                  <a:gd name="connsiteY12" fmla="*/ 15328 h 2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6071" h="212542">
                    <a:moveTo>
                      <a:pt x="152" y="15328"/>
                    </a:moveTo>
                    <a:cubicBezTo>
                      <a:pt x="5444" y="10565"/>
                      <a:pt x="155727" y="-3986"/>
                      <a:pt x="173189" y="1041"/>
                    </a:cubicBezTo>
                    <a:cubicBezTo>
                      <a:pt x="190652" y="6068"/>
                      <a:pt x="115510" y="22208"/>
                      <a:pt x="104927" y="45491"/>
                    </a:cubicBezTo>
                    <a:cubicBezTo>
                      <a:pt x="94344" y="68774"/>
                      <a:pt x="104133" y="126189"/>
                      <a:pt x="109689" y="140741"/>
                    </a:cubicBezTo>
                    <a:cubicBezTo>
                      <a:pt x="115245" y="155293"/>
                      <a:pt x="115774" y="122484"/>
                      <a:pt x="138264" y="132803"/>
                    </a:cubicBezTo>
                    <a:cubicBezTo>
                      <a:pt x="160754" y="143122"/>
                      <a:pt x="225842" y="190482"/>
                      <a:pt x="244627" y="202653"/>
                    </a:cubicBezTo>
                    <a:cubicBezTo>
                      <a:pt x="263412" y="214824"/>
                      <a:pt x="254152" y="215617"/>
                      <a:pt x="250977" y="205828"/>
                    </a:cubicBezTo>
                    <a:cubicBezTo>
                      <a:pt x="247802" y="196039"/>
                      <a:pt x="225048" y="175930"/>
                      <a:pt x="225577" y="143916"/>
                    </a:cubicBezTo>
                    <a:cubicBezTo>
                      <a:pt x="226106" y="111902"/>
                      <a:pt x="263148" y="12154"/>
                      <a:pt x="254152" y="13741"/>
                    </a:cubicBezTo>
                    <a:cubicBezTo>
                      <a:pt x="245156" y="15328"/>
                      <a:pt x="196737" y="135185"/>
                      <a:pt x="171602" y="153441"/>
                    </a:cubicBezTo>
                    <a:cubicBezTo>
                      <a:pt x="146467" y="171697"/>
                      <a:pt x="108366" y="143916"/>
                      <a:pt x="103339" y="123278"/>
                    </a:cubicBezTo>
                    <a:cubicBezTo>
                      <a:pt x="98312" y="102640"/>
                      <a:pt x="153610" y="48401"/>
                      <a:pt x="141439" y="29616"/>
                    </a:cubicBezTo>
                    <a:cubicBezTo>
                      <a:pt x="129268" y="10831"/>
                      <a:pt x="-5140" y="20091"/>
                      <a:pt x="152" y="15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フリーフォーム: 図形 784">
                <a:extLst>
                  <a:ext uri="{FF2B5EF4-FFF2-40B4-BE49-F238E27FC236}">
                    <a16:creationId xmlns:a16="http://schemas.microsoft.com/office/drawing/2014/main" id="{44BF16DA-FE40-421D-97F5-51E4037DE689}"/>
                  </a:ext>
                </a:extLst>
              </p:cNvPr>
              <p:cNvSpPr/>
              <p:nvPr/>
            </p:nvSpPr>
            <p:spPr>
              <a:xfrm>
                <a:off x="10622312" y="5249848"/>
                <a:ext cx="177219" cy="622882"/>
              </a:xfrm>
              <a:custGeom>
                <a:avLst/>
                <a:gdLst>
                  <a:gd name="connsiteX0" fmla="*/ 120301 w 177219"/>
                  <a:gd name="connsiteY0" fmla="*/ 3190 h 622882"/>
                  <a:gd name="connsiteX1" fmla="*/ 174276 w 177219"/>
                  <a:gd name="connsiteY1" fmla="*/ 174640 h 622882"/>
                  <a:gd name="connsiteX2" fmla="*/ 169513 w 177219"/>
                  <a:gd name="connsiteY2" fmla="*/ 88915 h 622882"/>
                  <a:gd name="connsiteX3" fmla="*/ 164751 w 177219"/>
                  <a:gd name="connsiteY3" fmla="*/ 276240 h 622882"/>
                  <a:gd name="connsiteX4" fmla="*/ 121888 w 177219"/>
                  <a:gd name="connsiteY4" fmla="*/ 450865 h 622882"/>
                  <a:gd name="connsiteX5" fmla="*/ 12351 w 177219"/>
                  <a:gd name="connsiteY5" fmla="*/ 615965 h 622882"/>
                  <a:gd name="connsiteX6" fmla="*/ 34576 w 177219"/>
                  <a:gd name="connsiteY6" fmla="*/ 593740 h 622882"/>
                  <a:gd name="connsiteX7" fmla="*/ 1238 w 177219"/>
                  <a:gd name="connsiteY7" fmla="*/ 611202 h 622882"/>
                  <a:gd name="connsiteX8" fmla="*/ 86963 w 177219"/>
                  <a:gd name="connsiteY8" fmla="*/ 485790 h 622882"/>
                  <a:gd name="connsiteX9" fmla="*/ 145701 w 177219"/>
                  <a:gd name="connsiteY9" fmla="*/ 260365 h 622882"/>
                  <a:gd name="connsiteX10" fmla="*/ 169513 w 177219"/>
                  <a:gd name="connsiteY10" fmla="*/ 163527 h 622882"/>
                  <a:gd name="connsiteX11" fmla="*/ 164751 w 177219"/>
                  <a:gd name="connsiteY11" fmla="*/ 69865 h 622882"/>
                  <a:gd name="connsiteX12" fmla="*/ 120301 w 177219"/>
                  <a:gd name="connsiteY12" fmla="*/ 3190 h 6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219" h="622882">
                    <a:moveTo>
                      <a:pt x="120301" y="3190"/>
                    </a:moveTo>
                    <a:cubicBezTo>
                      <a:pt x="121888" y="20652"/>
                      <a:pt x="166074" y="160353"/>
                      <a:pt x="174276" y="174640"/>
                    </a:cubicBezTo>
                    <a:cubicBezTo>
                      <a:pt x="182478" y="188927"/>
                      <a:pt x="171101" y="71982"/>
                      <a:pt x="169513" y="88915"/>
                    </a:cubicBezTo>
                    <a:cubicBezTo>
                      <a:pt x="167926" y="105848"/>
                      <a:pt x="172688" y="215915"/>
                      <a:pt x="164751" y="276240"/>
                    </a:cubicBezTo>
                    <a:cubicBezTo>
                      <a:pt x="156814" y="336565"/>
                      <a:pt x="147288" y="394244"/>
                      <a:pt x="121888" y="450865"/>
                    </a:cubicBezTo>
                    <a:cubicBezTo>
                      <a:pt x="96488" y="507486"/>
                      <a:pt x="26903" y="592153"/>
                      <a:pt x="12351" y="615965"/>
                    </a:cubicBezTo>
                    <a:cubicBezTo>
                      <a:pt x="-2201" y="639778"/>
                      <a:pt x="36428" y="594534"/>
                      <a:pt x="34576" y="593740"/>
                    </a:cubicBezTo>
                    <a:cubicBezTo>
                      <a:pt x="32724" y="592946"/>
                      <a:pt x="-7493" y="629194"/>
                      <a:pt x="1238" y="611202"/>
                    </a:cubicBezTo>
                    <a:cubicBezTo>
                      <a:pt x="9969" y="593210"/>
                      <a:pt x="62886" y="544263"/>
                      <a:pt x="86963" y="485790"/>
                    </a:cubicBezTo>
                    <a:cubicBezTo>
                      <a:pt x="111040" y="427317"/>
                      <a:pt x="131943" y="314075"/>
                      <a:pt x="145701" y="260365"/>
                    </a:cubicBezTo>
                    <a:cubicBezTo>
                      <a:pt x="159459" y="206655"/>
                      <a:pt x="166338" y="195277"/>
                      <a:pt x="169513" y="163527"/>
                    </a:cubicBezTo>
                    <a:cubicBezTo>
                      <a:pt x="172688" y="131777"/>
                      <a:pt x="171101" y="95265"/>
                      <a:pt x="164751" y="69865"/>
                    </a:cubicBezTo>
                    <a:cubicBezTo>
                      <a:pt x="158401" y="44465"/>
                      <a:pt x="118714" y="-14272"/>
                      <a:pt x="120301" y="3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6" name="フリーフォーム: 図形 785">
                <a:extLst>
                  <a:ext uri="{FF2B5EF4-FFF2-40B4-BE49-F238E27FC236}">
                    <a16:creationId xmlns:a16="http://schemas.microsoft.com/office/drawing/2014/main" id="{19CF5F5E-02F6-4F68-ACBE-4EBBF6E6E501}"/>
                  </a:ext>
                </a:extLst>
              </p:cNvPr>
              <p:cNvSpPr/>
              <p:nvPr/>
            </p:nvSpPr>
            <p:spPr>
              <a:xfrm>
                <a:off x="10380648" y="5118584"/>
                <a:ext cx="371393" cy="136485"/>
              </a:xfrm>
              <a:custGeom>
                <a:avLst/>
                <a:gdLst>
                  <a:gd name="connsiteX0" fmla="*/ 15 w 371393"/>
                  <a:gd name="connsiteY0" fmla="*/ 1104 h 136485"/>
                  <a:gd name="connsiteX1" fmla="*/ 111140 w 371393"/>
                  <a:gd name="connsiteY1" fmla="*/ 9041 h 136485"/>
                  <a:gd name="connsiteX2" fmla="*/ 180990 w 371393"/>
                  <a:gd name="connsiteY2" fmla="*/ 48729 h 136485"/>
                  <a:gd name="connsiteX3" fmla="*/ 366727 w 371393"/>
                  <a:gd name="connsiteY3" fmla="*/ 134454 h 136485"/>
                  <a:gd name="connsiteX4" fmla="*/ 307990 w 371393"/>
                  <a:gd name="connsiteY4" fmla="*/ 107466 h 136485"/>
                  <a:gd name="connsiteX5" fmla="*/ 225440 w 371393"/>
                  <a:gd name="connsiteY5" fmla="*/ 83654 h 136485"/>
                  <a:gd name="connsiteX6" fmla="*/ 292115 w 371393"/>
                  <a:gd name="connsiteY6" fmla="*/ 109054 h 136485"/>
                  <a:gd name="connsiteX7" fmla="*/ 119077 w 371393"/>
                  <a:gd name="connsiteY7" fmla="*/ 26504 h 136485"/>
                  <a:gd name="connsiteX8" fmla="*/ 15 w 371393"/>
                  <a:gd name="connsiteY8" fmla="*/ 1104 h 13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393" h="136485">
                    <a:moveTo>
                      <a:pt x="15" y="1104"/>
                    </a:moveTo>
                    <a:cubicBezTo>
                      <a:pt x="-1308" y="-1807"/>
                      <a:pt x="80977" y="1103"/>
                      <a:pt x="111140" y="9041"/>
                    </a:cubicBezTo>
                    <a:cubicBezTo>
                      <a:pt x="141303" y="16979"/>
                      <a:pt x="138392" y="27827"/>
                      <a:pt x="180990" y="48729"/>
                    </a:cubicBezTo>
                    <a:cubicBezTo>
                      <a:pt x="223588" y="69631"/>
                      <a:pt x="345561" y="124665"/>
                      <a:pt x="366727" y="134454"/>
                    </a:cubicBezTo>
                    <a:cubicBezTo>
                      <a:pt x="387893" y="144243"/>
                      <a:pt x="331538" y="115933"/>
                      <a:pt x="307990" y="107466"/>
                    </a:cubicBezTo>
                    <a:cubicBezTo>
                      <a:pt x="284442" y="98999"/>
                      <a:pt x="228086" y="83389"/>
                      <a:pt x="225440" y="83654"/>
                    </a:cubicBezTo>
                    <a:cubicBezTo>
                      <a:pt x="222794" y="83919"/>
                      <a:pt x="309842" y="118579"/>
                      <a:pt x="292115" y="109054"/>
                    </a:cubicBezTo>
                    <a:cubicBezTo>
                      <a:pt x="274388" y="99529"/>
                      <a:pt x="166702" y="43967"/>
                      <a:pt x="119077" y="26504"/>
                    </a:cubicBezTo>
                    <a:cubicBezTo>
                      <a:pt x="71452" y="9042"/>
                      <a:pt x="1338" y="4015"/>
                      <a:pt x="15" y="11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: 図形 786">
                <a:extLst>
                  <a:ext uri="{FF2B5EF4-FFF2-40B4-BE49-F238E27FC236}">
                    <a16:creationId xmlns:a16="http://schemas.microsoft.com/office/drawing/2014/main" id="{67479D2D-5423-4255-801A-E187B7DE03C2}"/>
                  </a:ext>
                </a:extLst>
              </p:cNvPr>
              <p:cNvSpPr/>
              <p:nvPr/>
            </p:nvSpPr>
            <p:spPr>
              <a:xfrm>
                <a:off x="10360005" y="5105082"/>
                <a:ext cx="387471" cy="170142"/>
              </a:xfrm>
              <a:custGeom>
                <a:avLst/>
                <a:gdLst>
                  <a:gd name="connsiteX0" fmla="*/ 20 w 387471"/>
                  <a:gd name="connsiteY0" fmla="*/ 318 h 170142"/>
                  <a:gd name="connsiteX1" fmla="*/ 19070 w 387471"/>
                  <a:gd name="connsiteY1" fmla="*/ 86043 h 170142"/>
                  <a:gd name="connsiteX2" fmla="*/ 58758 w 387471"/>
                  <a:gd name="connsiteY2" fmla="*/ 59056 h 170142"/>
                  <a:gd name="connsiteX3" fmla="*/ 142895 w 387471"/>
                  <a:gd name="connsiteY3" fmla="*/ 93981 h 170142"/>
                  <a:gd name="connsiteX4" fmla="*/ 279420 w 387471"/>
                  <a:gd name="connsiteY4" fmla="*/ 163831 h 170142"/>
                  <a:gd name="connsiteX5" fmla="*/ 300058 w 387471"/>
                  <a:gd name="connsiteY5" fmla="*/ 165418 h 170142"/>
                  <a:gd name="connsiteX6" fmla="*/ 387370 w 387471"/>
                  <a:gd name="connsiteY6" fmla="*/ 151131 h 170142"/>
                  <a:gd name="connsiteX7" fmla="*/ 281008 w 387471"/>
                  <a:gd name="connsiteY7" fmla="*/ 136843 h 170142"/>
                  <a:gd name="connsiteX8" fmla="*/ 46058 w 387471"/>
                  <a:gd name="connsiteY8" fmla="*/ 54293 h 170142"/>
                  <a:gd name="connsiteX9" fmla="*/ 15895 w 387471"/>
                  <a:gd name="connsiteY9" fmla="*/ 55881 h 170142"/>
                  <a:gd name="connsiteX10" fmla="*/ 20 w 387471"/>
                  <a:gd name="connsiteY10" fmla="*/ 318 h 17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7471" h="170142">
                    <a:moveTo>
                      <a:pt x="20" y="318"/>
                    </a:moveTo>
                    <a:cubicBezTo>
                      <a:pt x="549" y="5345"/>
                      <a:pt x="9280" y="76253"/>
                      <a:pt x="19070" y="86043"/>
                    </a:cubicBezTo>
                    <a:cubicBezTo>
                      <a:pt x="28860" y="95833"/>
                      <a:pt x="38121" y="57733"/>
                      <a:pt x="58758" y="59056"/>
                    </a:cubicBezTo>
                    <a:cubicBezTo>
                      <a:pt x="79396" y="60379"/>
                      <a:pt x="106118" y="76518"/>
                      <a:pt x="142895" y="93981"/>
                    </a:cubicBezTo>
                    <a:cubicBezTo>
                      <a:pt x="179672" y="111444"/>
                      <a:pt x="253226" y="151925"/>
                      <a:pt x="279420" y="163831"/>
                    </a:cubicBezTo>
                    <a:cubicBezTo>
                      <a:pt x="305614" y="175737"/>
                      <a:pt x="282066" y="167535"/>
                      <a:pt x="300058" y="165418"/>
                    </a:cubicBezTo>
                    <a:cubicBezTo>
                      <a:pt x="318050" y="163301"/>
                      <a:pt x="390545" y="155893"/>
                      <a:pt x="387370" y="151131"/>
                    </a:cubicBezTo>
                    <a:cubicBezTo>
                      <a:pt x="384195" y="146369"/>
                      <a:pt x="337893" y="152983"/>
                      <a:pt x="281008" y="136843"/>
                    </a:cubicBezTo>
                    <a:cubicBezTo>
                      <a:pt x="224123" y="120703"/>
                      <a:pt x="90243" y="67787"/>
                      <a:pt x="46058" y="54293"/>
                    </a:cubicBezTo>
                    <a:cubicBezTo>
                      <a:pt x="1873" y="40799"/>
                      <a:pt x="22245" y="60379"/>
                      <a:pt x="15895" y="55881"/>
                    </a:cubicBezTo>
                    <a:cubicBezTo>
                      <a:pt x="9545" y="51383"/>
                      <a:pt x="-509" y="-4709"/>
                      <a:pt x="20" y="3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: 図形 787">
                <a:extLst>
                  <a:ext uri="{FF2B5EF4-FFF2-40B4-BE49-F238E27FC236}">
                    <a16:creationId xmlns:a16="http://schemas.microsoft.com/office/drawing/2014/main" id="{A6104DA9-450B-4018-8964-BFE84BBC0B12}"/>
                  </a:ext>
                </a:extLst>
              </p:cNvPr>
              <p:cNvSpPr/>
              <p:nvPr/>
            </p:nvSpPr>
            <p:spPr>
              <a:xfrm>
                <a:off x="10362273" y="5176578"/>
                <a:ext cx="182033" cy="27423"/>
              </a:xfrm>
              <a:custGeom>
                <a:avLst/>
                <a:gdLst>
                  <a:gd name="connsiteX0" fmla="*/ 927 w 182033"/>
                  <a:gd name="connsiteY0" fmla="*/ 27247 h 27423"/>
                  <a:gd name="connsiteX1" fmla="*/ 178727 w 182033"/>
                  <a:gd name="connsiteY1" fmla="*/ 11372 h 27423"/>
                  <a:gd name="connsiteX2" fmla="*/ 110465 w 182033"/>
                  <a:gd name="connsiteY2" fmla="*/ 260 h 27423"/>
                  <a:gd name="connsiteX3" fmla="*/ 927 w 182033"/>
                  <a:gd name="connsiteY3" fmla="*/ 27247 h 27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033" h="27423">
                    <a:moveTo>
                      <a:pt x="927" y="27247"/>
                    </a:moveTo>
                    <a:cubicBezTo>
                      <a:pt x="12304" y="29099"/>
                      <a:pt x="160471" y="15870"/>
                      <a:pt x="178727" y="11372"/>
                    </a:cubicBezTo>
                    <a:cubicBezTo>
                      <a:pt x="196983" y="6874"/>
                      <a:pt x="134807" y="-1592"/>
                      <a:pt x="110465" y="260"/>
                    </a:cubicBezTo>
                    <a:cubicBezTo>
                      <a:pt x="86123" y="2112"/>
                      <a:pt x="-10450" y="25395"/>
                      <a:pt x="927" y="2724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: 図形 788">
                <a:extLst>
                  <a:ext uri="{FF2B5EF4-FFF2-40B4-BE49-F238E27FC236}">
                    <a16:creationId xmlns:a16="http://schemas.microsoft.com/office/drawing/2014/main" id="{E4A5F312-BE36-4BC9-A5E8-28ED2685C562}"/>
                  </a:ext>
                </a:extLst>
              </p:cNvPr>
              <p:cNvSpPr/>
              <p:nvPr/>
            </p:nvSpPr>
            <p:spPr>
              <a:xfrm>
                <a:off x="10439119" y="5164136"/>
                <a:ext cx="206816" cy="135596"/>
              </a:xfrm>
              <a:custGeom>
                <a:avLst/>
                <a:gdLst>
                  <a:gd name="connsiteX0" fmla="*/ 281 w 206816"/>
                  <a:gd name="connsiteY0" fmla="*/ 2 h 135596"/>
                  <a:gd name="connsiteX1" fmla="*/ 84419 w 206816"/>
                  <a:gd name="connsiteY1" fmla="*/ 107952 h 135596"/>
                  <a:gd name="connsiteX2" fmla="*/ 111406 w 206816"/>
                  <a:gd name="connsiteY2" fmla="*/ 134939 h 135596"/>
                  <a:gd name="connsiteX3" fmla="*/ 206656 w 206816"/>
                  <a:gd name="connsiteY3" fmla="*/ 127002 h 135596"/>
                  <a:gd name="connsiteX4" fmla="*/ 133631 w 206816"/>
                  <a:gd name="connsiteY4" fmla="*/ 123827 h 135596"/>
                  <a:gd name="connsiteX5" fmla="*/ 116169 w 206816"/>
                  <a:gd name="connsiteY5" fmla="*/ 104777 h 135596"/>
                  <a:gd name="connsiteX6" fmla="*/ 281 w 206816"/>
                  <a:gd name="connsiteY6" fmla="*/ 2 h 1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816" h="135596">
                    <a:moveTo>
                      <a:pt x="281" y="2"/>
                    </a:moveTo>
                    <a:cubicBezTo>
                      <a:pt x="-5011" y="531"/>
                      <a:pt x="65898" y="85463"/>
                      <a:pt x="84419" y="107952"/>
                    </a:cubicBezTo>
                    <a:cubicBezTo>
                      <a:pt x="102940" y="130442"/>
                      <a:pt x="91033" y="131764"/>
                      <a:pt x="111406" y="134939"/>
                    </a:cubicBezTo>
                    <a:cubicBezTo>
                      <a:pt x="131779" y="138114"/>
                      <a:pt x="202952" y="128854"/>
                      <a:pt x="206656" y="127002"/>
                    </a:cubicBezTo>
                    <a:cubicBezTo>
                      <a:pt x="210360" y="125150"/>
                      <a:pt x="148712" y="127531"/>
                      <a:pt x="133631" y="123827"/>
                    </a:cubicBezTo>
                    <a:cubicBezTo>
                      <a:pt x="118550" y="120123"/>
                      <a:pt x="136277" y="121181"/>
                      <a:pt x="116169" y="104777"/>
                    </a:cubicBezTo>
                    <a:cubicBezTo>
                      <a:pt x="96061" y="88373"/>
                      <a:pt x="5573" y="-527"/>
                      <a:pt x="281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44A13DAD-EF0F-4877-AFB7-F4F38376284B}"/>
                  </a:ext>
                </a:extLst>
              </p:cNvPr>
              <p:cNvSpPr/>
              <p:nvPr/>
            </p:nvSpPr>
            <p:spPr>
              <a:xfrm>
                <a:off x="10455275" y="5176838"/>
                <a:ext cx="185740" cy="123898"/>
              </a:xfrm>
              <a:custGeom>
                <a:avLst/>
                <a:gdLst>
                  <a:gd name="connsiteX0" fmla="*/ 0 w 185740"/>
                  <a:gd name="connsiteY0" fmla="*/ 0 h 123898"/>
                  <a:gd name="connsiteX1" fmla="*/ 130175 w 185740"/>
                  <a:gd name="connsiteY1" fmla="*/ 58737 h 123898"/>
                  <a:gd name="connsiteX2" fmla="*/ 185738 w 185740"/>
                  <a:gd name="connsiteY2" fmla="*/ 123825 h 123898"/>
                  <a:gd name="connsiteX3" fmla="*/ 128588 w 185740"/>
                  <a:gd name="connsiteY3" fmla="*/ 71437 h 123898"/>
                  <a:gd name="connsiteX4" fmla="*/ 109538 w 185740"/>
                  <a:gd name="connsiteY4" fmla="*/ 61912 h 123898"/>
                  <a:gd name="connsiteX5" fmla="*/ 0 w 185740"/>
                  <a:gd name="connsiteY5" fmla="*/ 0 h 1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40" h="123898">
                    <a:moveTo>
                      <a:pt x="0" y="0"/>
                    </a:moveTo>
                    <a:cubicBezTo>
                      <a:pt x="49609" y="19050"/>
                      <a:pt x="99219" y="38100"/>
                      <a:pt x="130175" y="58737"/>
                    </a:cubicBezTo>
                    <a:cubicBezTo>
                      <a:pt x="161131" y="79374"/>
                      <a:pt x="186002" y="121708"/>
                      <a:pt x="185738" y="123825"/>
                    </a:cubicBezTo>
                    <a:cubicBezTo>
                      <a:pt x="185474" y="125942"/>
                      <a:pt x="141288" y="81756"/>
                      <a:pt x="128588" y="71437"/>
                    </a:cubicBezTo>
                    <a:cubicBezTo>
                      <a:pt x="115888" y="61118"/>
                      <a:pt x="109538" y="61912"/>
                      <a:pt x="109538" y="619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DF1503F9-EF46-47E4-A854-1E36490DC775}"/>
                  </a:ext>
                </a:extLst>
              </p:cNvPr>
              <p:cNvSpPr/>
              <p:nvPr/>
            </p:nvSpPr>
            <p:spPr>
              <a:xfrm>
                <a:off x="10377305" y="5140160"/>
                <a:ext cx="130766" cy="20938"/>
              </a:xfrm>
              <a:custGeom>
                <a:avLst/>
                <a:gdLst>
                  <a:gd name="connsiteX0" fmla="*/ 183 w 130766"/>
                  <a:gd name="connsiteY0" fmla="*/ 1753 h 20938"/>
                  <a:gd name="connsiteX1" fmla="*/ 71620 w 130766"/>
                  <a:gd name="connsiteY1" fmla="*/ 1753 h 20938"/>
                  <a:gd name="connsiteX2" fmla="*/ 130358 w 130766"/>
                  <a:gd name="connsiteY2" fmla="*/ 20803 h 20938"/>
                  <a:gd name="connsiteX3" fmla="*/ 93845 w 130766"/>
                  <a:gd name="connsiteY3" fmla="*/ 9690 h 20938"/>
                  <a:gd name="connsiteX4" fmla="*/ 183 w 130766"/>
                  <a:gd name="connsiteY4" fmla="*/ 1753 h 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66" h="20938">
                    <a:moveTo>
                      <a:pt x="183" y="1753"/>
                    </a:moveTo>
                    <a:cubicBezTo>
                      <a:pt x="-3521" y="430"/>
                      <a:pt x="49924" y="-1422"/>
                      <a:pt x="71620" y="1753"/>
                    </a:cubicBezTo>
                    <a:cubicBezTo>
                      <a:pt x="93316" y="4928"/>
                      <a:pt x="126654" y="19480"/>
                      <a:pt x="130358" y="20803"/>
                    </a:cubicBezTo>
                    <a:cubicBezTo>
                      <a:pt x="134062" y="22126"/>
                      <a:pt x="111837" y="13394"/>
                      <a:pt x="93845" y="9690"/>
                    </a:cubicBezTo>
                    <a:cubicBezTo>
                      <a:pt x="75853" y="5986"/>
                      <a:pt x="3887" y="3076"/>
                      <a:pt x="183" y="17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: 図形 792">
                <a:extLst>
                  <a:ext uri="{FF2B5EF4-FFF2-40B4-BE49-F238E27FC236}">
                    <a16:creationId xmlns:a16="http://schemas.microsoft.com/office/drawing/2014/main" id="{A7AAB20C-776B-4E61-99A1-A696383D77EC}"/>
                  </a:ext>
                </a:extLst>
              </p:cNvPr>
              <p:cNvSpPr/>
              <p:nvPr/>
            </p:nvSpPr>
            <p:spPr>
              <a:xfrm>
                <a:off x="10648878" y="5358258"/>
                <a:ext cx="122931" cy="199877"/>
              </a:xfrm>
              <a:custGeom>
                <a:avLst/>
                <a:gdLst>
                  <a:gd name="connsiteX0" fmla="*/ 72 w 122931"/>
                  <a:gd name="connsiteY0" fmla="*/ 1142 h 199877"/>
                  <a:gd name="connsiteX1" fmla="*/ 49285 w 122931"/>
                  <a:gd name="connsiteY1" fmla="*/ 124967 h 199877"/>
                  <a:gd name="connsiteX2" fmla="*/ 57222 w 122931"/>
                  <a:gd name="connsiteY2" fmla="*/ 151955 h 199877"/>
                  <a:gd name="connsiteX3" fmla="*/ 106435 w 122931"/>
                  <a:gd name="connsiteY3" fmla="*/ 171005 h 199877"/>
                  <a:gd name="connsiteX4" fmla="*/ 77860 w 122931"/>
                  <a:gd name="connsiteY4" fmla="*/ 163067 h 199877"/>
                  <a:gd name="connsiteX5" fmla="*/ 66747 w 122931"/>
                  <a:gd name="connsiteY5" fmla="*/ 188467 h 199877"/>
                  <a:gd name="connsiteX6" fmla="*/ 58810 w 122931"/>
                  <a:gd name="connsiteY6" fmla="*/ 167830 h 199877"/>
                  <a:gd name="connsiteX7" fmla="*/ 47697 w 122931"/>
                  <a:gd name="connsiteY7" fmla="*/ 197992 h 199877"/>
                  <a:gd name="connsiteX8" fmla="*/ 6422 w 122931"/>
                  <a:gd name="connsiteY8" fmla="*/ 102742 h 199877"/>
                  <a:gd name="connsiteX9" fmla="*/ 33410 w 122931"/>
                  <a:gd name="connsiteY9" fmla="*/ 183705 h 199877"/>
                  <a:gd name="connsiteX10" fmla="*/ 44522 w 122931"/>
                  <a:gd name="connsiteY10" fmla="*/ 147192 h 199877"/>
                  <a:gd name="connsiteX11" fmla="*/ 63572 w 122931"/>
                  <a:gd name="connsiteY11" fmla="*/ 115442 h 199877"/>
                  <a:gd name="connsiteX12" fmla="*/ 104847 w 122931"/>
                  <a:gd name="connsiteY12" fmla="*/ 104330 h 199877"/>
                  <a:gd name="connsiteX13" fmla="*/ 120722 w 122931"/>
                  <a:gd name="connsiteY13" fmla="*/ 104330 h 199877"/>
                  <a:gd name="connsiteX14" fmla="*/ 58810 w 122931"/>
                  <a:gd name="connsiteY14" fmla="*/ 94805 h 199877"/>
                  <a:gd name="connsiteX15" fmla="*/ 38172 w 122931"/>
                  <a:gd name="connsiteY15" fmla="*/ 63055 h 199877"/>
                  <a:gd name="connsiteX16" fmla="*/ 72 w 122931"/>
                  <a:gd name="connsiteY16" fmla="*/ 1142 h 19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931" h="199877">
                    <a:moveTo>
                      <a:pt x="72" y="1142"/>
                    </a:moveTo>
                    <a:cubicBezTo>
                      <a:pt x="1924" y="11460"/>
                      <a:pt x="39760" y="99832"/>
                      <a:pt x="49285" y="124967"/>
                    </a:cubicBezTo>
                    <a:cubicBezTo>
                      <a:pt x="58810" y="150102"/>
                      <a:pt x="47697" y="144282"/>
                      <a:pt x="57222" y="151955"/>
                    </a:cubicBezTo>
                    <a:cubicBezTo>
                      <a:pt x="66747" y="159628"/>
                      <a:pt x="102995" y="169153"/>
                      <a:pt x="106435" y="171005"/>
                    </a:cubicBezTo>
                    <a:cubicBezTo>
                      <a:pt x="109875" y="172857"/>
                      <a:pt x="84475" y="160157"/>
                      <a:pt x="77860" y="163067"/>
                    </a:cubicBezTo>
                    <a:cubicBezTo>
                      <a:pt x="71245" y="165977"/>
                      <a:pt x="69922" y="187673"/>
                      <a:pt x="66747" y="188467"/>
                    </a:cubicBezTo>
                    <a:cubicBezTo>
                      <a:pt x="63572" y="189261"/>
                      <a:pt x="61985" y="166243"/>
                      <a:pt x="58810" y="167830"/>
                    </a:cubicBezTo>
                    <a:cubicBezTo>
                      <a:pt x="55635" y="169417"/>
                      <a:pt x="56428" y="208840"/>
                      <a:pt x="47697" y="197992"/>
                    </a:cubicBezTo>
                    <a:cubicBezTo>
                      <a:pt x="38966" y="187144"/>
                      <a:pt x="8803" y="105123"/>
                      <a:pt x="6422" y="102742"/>
                    </a:cubicBezTo>
                    <a:cubicBezTo>
                      <a:pt x="4041" y="100361"/>
                      <a:pt x="27060" y="176297"/>
                      <a:pt x="33410" y="183705"/>
                    </a:cubicBezTo>
                    <a:cubicBezTo>
                      <a:pt x="39760" y="191113"/>
                      <a:pt x="39495" y="158569"/>
                      <a:pt x="44522" y="147192"/>
                    </a:cubicBezTo>
                    <a:cubicBezTo>
                      <a:pt x="49549" y="135815"/>
                      <a:pt x="53518" y="122586"/>
                      <a:pt x="63572" y="115442"/>
                    </a:cubicBezTo>
                    <a:cubicBezTo>
                      <a:pt x="73626" y="108298"/>
                      <a:pt x="95322" y="106182"/>
                      <a:pt x="104847" y="104330"/>
                    </a:cubicBezTo>
                    <a:cubicBezTo>
                      <a:pt x="114372" y="102478"/>
                      <a:pt x="128395" y="105917"/>
                      <a:pt x="120722" y="104330"/>
                    </a:cubicBezTo>
                    <a:cubicBezTo>
                      <a:pt x="113049" y="102743"/>
                      <a:pt x="72568" y="101684"/>
                      <a:pt x="58810" y="94805"/>
                    </a:cubicBezTo>
                    <a:cubicBezTo>
                      <a:pt x="45052" y="87926"/>
                      <a:pt x="43728" y="72580"/>
                      <a:pt x="38172" y="63055"/>
                    </a:cubicBezTo>
                    <a:cubicBezTo>
                      <a:pt x="32616" y="53530"/>
                      <a:pt x="-1780" y="-9176"/>
                      <a:pt x="72" y="11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: 図形 793">
                <a:extLst>
                  <a:ext uri="{FF2B5EF4-FFF2-40B4-BE49-F238E27FC236}">
                    <a16:creationId xmlns:a16="http://schemas.microsoft.com/office/drawing/2014/main" id="{2DCB474E-5AEA-416B-A495-F232246BC77D}"/>
                  </a:ext>
                </a:extLst>
              </p:cNvPr>
              <p:cNvSpPr/>
              <p:nvPr/>
            </p:nvSpPr>
            <p:spPr>
              <a:xfrm>
                <a:off x="10350620" y="5767342"/>
                <a:ext cx="326602" cy="183305"/>
              </a:xfrm>
              <a:custGeom>
                <a:avLst/>
                <a:gdLst>
                  <a:gd name="connsiteX0" fmla="*/ 1468 w 326602"/>
                  <a:gd name="connsiteY0" fmla="*/ 46 h 183305"/>
                  <a:gd name="connsiteX1" fmla="*/ 274518 w 326602"/>
                  <a:gd name="connsiteY1" fmla="*/ 60371 h 183305"/>
                  <a:gd name="connsiteX2" fmla="*/ 317380 w 326602"/>
                  <a:gd name="connsiteY2" fmla="*/ 49258 h 183305"/>
                  <a:gd name="connsiteX3" fmla="*/ 158630 w 326602"/>
                  <a:gd name="connsiteY3" fmla="*/ 60371 h 183305"/>
                  <a:gd name="connsiteX4" fmla="*/ 212605 w 326602"/>
                  <a:gd name="connsiteY4" fmla="*/ 98471 h 183305"/>
                  <a:gd name="connsiteX5" fmla="*/ 171330 w 326602"/>
                  <a:gd name="connsiteY5" fmla="*/ 138158 h 183305"/>
                  <a:gd name="connsiteX6" fmla="*/ 152280 w 326602"/>
                  <a:gd name="connsiteY6" fmla="*/ 177846 h 183305"/>
                  <a:gd name="connsiteX7" fmla="*/ 123705 w 326602"/>
                  <a:gd name="connsiteY7" fmla="*/ 171496 h 183305"/>
                  <a:gd name="connsiteX8" fmla="*/ 12580 w 326602"/>
                  <a:gd name="connsiteY8" fmla="*/ 73071 h 183305"/>
                  <a:gd name="connsiteX9" fmla="*/ 106243 w 326602"/>
                  <a:gd name="connsiteY9" fmla="*/ 127046 h 183305"/>
                  <a:gd name="connsiteX10" fmla="*/ 184030 w 326602"/>
                  <a:gd name="connsiteY10" fmla="*/ 109583 h 183305"/>
                  <a:gd name="connsiteX11" fmla="*/ 261818 w 326602"/>
                  <a:gd name="connsiteY11" fmla="*/ 98471 h 183305"/>
                  <a:gd name="connsiteX12" fmla="*/ 239593 w 326602"/>
                  <a:gd name="connsiteY12" fmla="*/ 85771 h 183305"/>
                  <a:gd name="connsiteX13" fmla="*/ 168155 w 326602"/>
                  <a:gd name="connsiteY13" fmla="*/ 71483 h 183305"/>
                  <a:gd name="connsiteX14" fmla="*/ 1468 w 326602"/>
                  <a:gd name="connsiteY14" fmla="*/ 46 h 18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602" h="183305">
                    <a:moveTo>
                      <a:pt x="1468" y="46"/>
                    </a:moveTo>
                    <a:cubicBezTo>
                      <a:pt x="19195" y="-1806"/>
                      <a:pt x="221866" y="52169"/>
                      <a:pt x="274518" y="60371"/>
                    </a:cubicBezTo>
                    <a:cubicBezTo>
                      <a:pt x="327170" y="68573"/>
                      <a:pt x="336695" y="49258"/>
                      <a:pt x="317380" y="49258"/>
                    </a:cubicBezTo>
                    <a:cubicBezTo>
                      <a:pt x="298065" y="49258"/>
                      <a:pt x="176092" y="52169"/>
                      <a:pt x="158630" y="60371"/>
                    </a:cubicBezTo>
                    <a:cubicBezTo>
                      <a:pt x="141168" y="68573"/>
                      <a:pt x="210488" y="85506"/>
                      <a:pt x="212605" y="98471"/>
                    </a:cubicBezTo>
                    <a:cubicBezTo>
                      <a:pt x="214722" y="111436"/>
                      <a:pt x="181384" y="124929"/>
                      <a:pt x="171330" y="138158"/>
                    </a:cubicBezTo>
                    <a:cubicBezTo>
                      <a:pt x="161276" y="151387"/>
                      <a:pt x="160218" y="172290"/>
                      <a:pt x="152280" y="177846"/>
                    </a:cubicBezTo>
                    <a:cubicBezTo>
                      <a:pt x="144343" y="183402"/>
                      <a:pt x="146988" y="188959"/>
                      <a:pt x="123705" y="171496"/>
                    </a:cubicBezTo>
                    <a:cubicBezTo>
                      <a:pt x="100422" y="154034"/>
                      <a:pt x="15490" y="80479"/>
                      <a:pt x="12580" y="73071"/>
                    </a:cubicBezTo>
                    <a:cubicBezTo>
                      <a:pt x="9670" y="65663"/>
                      <a:pt x="77668" y="120961"/>
                      <a:pt x="106243" y="127046"/>
                    </a:cubicBezTo>
                    <a:cubicBezTo>
                      <a:pt x="134818" y="133131"/>
                      <a:pt x="158101" y="114345"/>
                      <a:pt x="184030" y="109583"/>
                    </a:cubicBezTo>
                    <a:cubicBezTo>
                      <a:pt x="209959" y="104821"/>
                      <a:pt x="252558" y="102440"/>
                      <a:pt x="261818" y="98471"/>
                    </a:cubicBezTo>
                    <a:cubicBezTo>
                      <a:pt x="271079" y="94502"/>
                      <a:pt x="255203" y="90269"/>
                      <a:pt x="239593" y="85771"/>
                    </a:cubicBezTo>
                    <a:cubicBezTo>
                      <a:pt x="223983" y="81273"/>
                      <a:pt x="204668" y="82331"/>
                      <a:pt x="168155" y="71483"/>
                    </a:cubicBezTo>
                    <a:cubicBezTo>
                      <a:pt x="131643" y="60635"/>
                      <a:pt x="-16259" y="1898"/>
                      <a:pt x="1468" y="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: 図形 794">
                <a:extLst>
                  <a:ext uri="{FF2B5EF4-FFF2-40B4-BE49-F238E27FC236}">
                    <a16:creationId xmlns:a16="http://schemas.microsoft.com/office/drawing/2014/main" id="{3E512806-D4BC-4C02-A066-60E9CECAB93F}"/>
                  </a:ext>
                </a:extLst>
              </p:cNvPr>
              <p:cNvSpPr/>
              <p:nvPr/>
            </p:nvSpPr>
            <p:spPr>
              <a:xfrm>
                <a:off x="10496078" y="5833990"/>
                <a:ext cx="194378" cy="70881"/>
              </a:xfrm>
              <a:custGeom>
                <a:avLst/>
                <a:gdLst>
                  <a:gd name="connsiteX0" fmla="*/ 194147 w 194378"/>
                  <a:gd name="connsiteY0" fmla="*/ 73 h 70881"/>
                  <a:gd name="connsiteX1" fmla="*/ 86197 w 194378"/>
                  <a:gd name="connsiteY1" fmla="*/ 52460 h 70881"/>
                  <a:gd name="connsiteX2" fmla="*/ 472 w 194378"/>
                  <a:gd name="connsiteY2" fmla="*/ 60398 h 70881"/>
                  <a:gd name="connsiteX3" fmla="*/ 54447 w 194378"/>
                  <a:gd name="connsiteY3" fmla="*/ 69923 h 70881"/>
                  <a:gd name="connsiteX4" fmla="*/ 113185 w 194378"/>
                  <a:gd name="connsiteY4" fmla="*/ 65160 h 70881"/>
                  <a:gd name="connsiteX5" fmla="*/ 194147 w 194378"/>
                  <a:gd name="connsiteY5" fmla="*/ 73 h 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378" h="70881">
                    <a:moveTo>
                      <a:pt x="194147" y="73"/>
                    </a:moveTo>
                    <a:cubicBezTo>
                      <a:pt x="189649" y="-2044"/>
                      <a:pt x="118476" y="42406"/>
                      <a:pt x="86197" y="52460"/>
                    </a:cubicBezTo>
                    <a:cubicBezTo>
                      <a:pt x="53918" y="62514"/>
                      <a:pt x="5764" y="57488"/>
                      <a:pt x="472" y="60398"/>
                    </a:cubicBezTo>
                    <a:cubicBezTo>
                      <a:pt x="-4820" y="63308"/>
                      <a:pt x="35662" y="69129"/>
                      <a:pt x="54447" y="69923"/>
                    </a:cubicBezTo>
                    <a:cubicBezTo>
                      <a:pt x="73232" y="70717"/>
                      <a:pt x="89902" y="73098"/>
                      <a:pt x="113185" y="65160"/>
                    </a:cubicBezTo>
                    <a:cubicBezTo>
                      <a:pt x="136468" y="57223"/>
                      <a:pt x="198645" y="2190"/>
                      <a:pt x="194147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フリーフォーム: 図形 796">
                <a:extLst>
                  <a:ext uri="{FF2B5EF4-FFF2-40B4-BE49-F238E27FC236}">
                    <a16:creationId xmlns:a16="http://schemas.microsoft.com/office/drawing/2014/main" id="{17124A4A-A2EF-47A3-8A72-9B1DD211C010}"/>
                  </a:ext>
                </a:extLst>
              </p:cNvPr>
              <p:cNvSpPr/>
              <p:nvPr/>
            </p:nvSpPr>
            <p:spPr>
              <a:xfrm>
                <a:off x="10521035" y="5803828"/>
                <a:ext cx="250160" cy="179873"/>
              </a:xfrm>
              <a:custGeom>
                <a:avLst/>
                <a:gdLst>
                  <a:gd name="connsiteX0" fmla="*/ 250153 w 250160"/>
                  <a:gd name="connsiteY0" fmla="*/ 72 h 179873"/>
                  <a:gd name="connsiteX1" fmla="*/ 107278 w 250160"/>
                  <a:gd name="connsiteY1" fmla="*/ 95322 h 179873"/>
                  <a:gd name="connsiteX2" fmla="*/ 34253 w 250160"/>
                  <a:gd name="connsiteY2" fmla="*/ 123897 h 179873"/>
                  <a:gd name="connsiteX3" fmla="*/ 58065 w 250160"/>
                  <a:gd name="connsiteY3" fmla="*/ 176285 h 179873"/>
                  <a:gd name="connsiteX4" fmla="*/ 46953 w 250160"/>
                  <a:gd name="connsiteY4" fmla="*/ 171522 h 179873"/>
                  <a:gd name="connsiteX5" fmla="*/ 26315 w 250160"/>
                  <a:gd name="connsiteY5" fmla="*/ 141360 h 179873"/>
                  <a:gd name="connsiteX6" fmla="*/ 915 w 250160"/>
                  <a:gd name="connsiteY6" fmla="*/ 82622 h 179873"/>
                  <a:gd name="connsiteX7" fmla="*/ 61240 w 250160"/>
                  <a:gd name="connsiteY7" fmla="*/ 96910 h 179873"/>
                  <a:gd name="connsiteX8" fmla="*/ 113628 w 250160"/>
                  <a:gd name="connsiteY8" fmla="*/ 79447 h 179873"/>
                  <a:gd name="connsiteX9" fmla="*/ 250153 w 250160"/>
                  <a:gd name="connsiteY9" fmla="*/ 72 h 17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160" h="179873">
                    <a:moveTo>
                      <a:pt x="250153" y="72"/>
                    </a:moveTo>
                    <a:cubicBezTo>
                      <a:pt x="249095" y="2718"/>
                      <a:pt x="143261" y="74685"/>
                      <a:pt x="107278" y="95322"/>
                    </a:cubicBezTo>
                    <a:cubicBezTo>
                      <a:pt x="71295" y="115959"/>
                      <a:pt x="42455" y="110403"/>
                      <a:pt x="34253" y="123897"/>
                    </a:cubicBezTo>
                    <a:cubicBezTo>
                      <a:pt x="26051" y="137391"/>
                      <a:pt x="55948" y="168348"/>
                      <a:pt x="58065" y="176285"/>
                    </a:cubicBezTo>
                    <a:cubicBezTo>
                      <a:pt x="60182" y="184222"/>
                      <a:pt x="52245" y="177343"/>
                      <a:pt x="46953" y="171522"/>
                    </a:cubicBezTo>
                    <a:cubicBezTo>
                      <a:pt x="41661" y="165701"/>
                      <a:pt x="33988" y="156177"/>
                      <a:pt x="26315" y="141360"/>
                    </a:cubicBezTo>
                    <a:cubicBezTo>
                      <a:pt x="18642" y="126543"/>
                      <a:pt x="-4906" y="90030"/>
                      <a:pt x="915" y="82622"/>
                    </a:cubicBezTo>
                    <a:cubicBezTo>
                      <a:pt x="6736" y="75214"/>
                      <a:pt x="42455" y="97439"/>
                      <a:pt x="61240" y="96910"/>
                    </a:cubicBezTo>
                    <a:cubicBezTo>
                      <a:pt x="80025" y="96381"/>
                      <a:pt x="86905" y="90560"/>
                      <a:pt x="113628" y="79447"/>
                    </a:cubicBezTo>
                    <a:cubicBezTo>
                      <a:pt x="140351" y="68335"/>
                      <a:pt x="251211" y="-2574"/>
                      <a:pt x="250153" y="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フリーフォーム: 図形 797">
                <a:extLst>
                  <a:ext uri="{FF2B5EF4-FFF2-40B4-BE49-F238E27FC236}">
                    <a16:creationId xmlns:a16="http://schemas.microsoft.com/office/drawing/2014/main" id="{F2459BCE-915E-4615-829E-81A8E562911D}"/>
                  </a:ext>
                </a:extLst>
              </p:cNvPr>
              <p:cNvSpPr/>
              <p:nvPr/>
            </p:nvSpPr>
            <p:spPr>
              <a:xfrm>
                <a:off x="10521778" y="5933876"/>
                <a:ext cx="687762" cy="127324"/>
              </a:xfrm>
              <a:custGeom>
                <a:avLst/>
                <a:gdLst>
                  <a:gd name="connsiteX0" fmla="*/ 172 w 687762"/>
                  <a:gd name="connsiteY0" fmla="*/ 47824 h 127324"/>
                  <a:gd name="connsiteX1" fmla="*/ 144635 w 687762"/>
                  <a:gd name="connsiteY1" fmla="*/ 30362 h 127324"/>
                  <a:gd name="connsiteX2" fmla="*/ 244647 w 687762"/>
                  <a:gd name="connsiteY2" fmla="*/ 57349 h 127324"/>
                  <a:gd name="connsiteX3" fmla="*/ 263697 w 687762"/>
                  <a:gd name="connsiteY3" fmla="*/ 58937 h 127324"/>
                  <a:gd name="connsiteX4" fmla="*/ 311322 w 687762"/>
                  <a:gd name="connsiteY4" fmla="*/ 65287 h 127324"/>
                  <a:gd name="connsiteX5" fmla="*/ 506585 w 687762"/>
                  <a:gd name="connsiteY5" fmla="*/ 100212 h 127324"/>
                  <a:gd name="connsiteX6" fmla="*/ 524047 w 687762"/>
                  <a:gd name="connsiteY6" fmla="*/ 98624 h 127324"/>
                  <a:gd name="connsiteX7" fmla="*/ 687560 w 687762"/>
                  <a:gd name="connsiteY7" fmla="*/ 127199 h 127324"/>
                  <a:gd name="connsiteX8" fmla="*/ 560560 w 687762"/>
                  <a:gd name="connsiteY8" fmla="*/ 109737 h 127324"/>
                  <a:gd name="connsiteX9" fmla="*/ 300210 w 687762"/>
                  <a:gd name="connsiteY9" fmla="*/ 74812 h 127324"/>
                  <a:gd name="connsiteX10" fmla="*/ 492297 w 687762"/>
                  <a:gd name="connsiteY10" fmla="*/ 119262 h 127324"/>
                  <a:gd name="connsiteX11" fmla="*/ 243060 w 687762"/>
                  <a:gd name="connsiteY11" fmla="*/ 57349 h 127324"/>
                  <a:gd name="connsiteX12" fmla="*/ 122410 w 687762"/>
                  <a:gd name="connsiteY12" fmla="*/ 199 h 127324"/>
                  <a:gd name="connsiteX13" fmla="*/ 181147 w 687762"/>
                  <a:gd name="connsiteY13" fmla="*/ 38299 h 127324"/>
                  <a:gd name="connsiteX14" fmla="*/ 116060 w 687762"/>
                  <a:gd name="connsiteY14" fmla="*/ 33537 h 127324"/>
                  <a:gd name="connsiteX15" fmla="*/ 172 w 687762"/>
                  <a:gd name="connsiteY15" fmla="*/ 47824 h 12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7762" h="127324">
                    <a:moveTo>
                      <a:pt x="172" y="47824"/>
                    </a:moveTo>
                    <a:cubicBezTo>
                      <a:pt x="4935" y="47295"/>
                      <a:pt x="103889" y="28775"/>
                      <a:pt x="144635" y="30362"/>
                    </a:cubicBezTo>
                    <a:cubicBezTo>
                      <a:pt x="185381" y="31949"/>
                      <a:pt x="224803" y="52587"/>
                      <a:pt x="244647" y="57349"/>
                    </a:cubicBezTo>
                    <a:cubicBezTo>
                      <a:pt x="264491" y="62111"/>
                      <a:pt x="263697" y="58937"/>
                      <a:pt x="263697" y="58937"/>
                    </a:cubicBezTo>
                    <a:cubicBezTo>
                      <a:pt x="274809" y="60260"/>
                      <a:pt x="311322" y="65287"/>
                      <a:pt x="311322" y="65287"/>
                    </a:cubicBezTo>
                    <a:lnTo>
                      <a:pt x="506585" y="100212"/>
                    </a:lnTo>
                    <a:cubicBezTo>
                      <a:pt x="542039" y="105768"/>
                      <a:pt x="493885" y="94126"/>
                      <a:pt x="524047" y="98624"/>
                    </a:cubicBezTo>
                    <a:cubicBezTo>
                      <a:pt x="554210" y="103122"/>
                      <a:pt x="681475" y="125347"/>
                      <a:pt x="687560" y="127199"/>
                    </a:cubicBezTo>
                    <a:cubicBezTo>
                      <a:pt x="693645" y="129051"/>
                      <a:pt x="560560" y="109737"/>
                      <a:pt x="560560" y="109737"/>
                    </a:cubicBezTo>
                    <a:cubicBezTo>
                      <a:pt x="496002" y="101006"/>
                      <a:pt x="311587" y="73225"/>
                      <a:pt x="300210" y="74812"/>
                    </a:cubicBezTo>
                    <a:cubicBezTo>
                      <a:pt x="288833" y="76400"/>
                      <a:pt x="501822" y="122172"/>
                      <a:pt x="492297" y="119262"/>
                    </a:cubicBezTo>
                    <a:cubicBezTo>
                      <a:pt x="482772" y="116352"/>
                      <a:pt x="304708" y="77193"/>
                      <a:pt x="243060" y="57349"/>
                    </a:cubicBezTo>
                    <a:cubicBezTo>
                      <a:pt x="181412" y="37505"/>
                      <a:pt x="132729" y="3374"/>
                      <a:pt x="122410" y="199"/>
                    </a:cubicBezTo>
                    <a:cubicBezTo>
                      <a:pt x="112091" y="-2976"/>
                      <a:pt x="182205" y="32743"/>
                      <a:pt x="181147" y="38299"/>
                    </a:cubicBezTo>
                    <a:cubicBezTo>
                      <a:pt x="180089" y="43855"/>
                      <a:pt x="141724" y="34331"/>
                      <a:pt x="116060" y="33537"/>
                    </a:cubicBezTo>
                    <a:cubicBezTo>
                      <a:pt x="90396" y="32743"/>
                      <a:pt x="-4591" y="48353"/>
                      <a:pt x="172" y="47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: 図形 798">
                <a:extLst>
                  <a:ext uri="{FF2B5EF4-FFF2-40B4-BE49-F238E27FC236}">
                    <a16:creationId xmlns:a16="http://schemas.microsoft.com/office/drawing/2014/main" id="{3FE5516E-E99C-4766-AAC8-B5807E6A1077}"/>
                  </a:ext>
                </a:extLst>
              </p:cNvPr>
              <p:cNvSpPr/>
              <p:nvPr/>
            </p:nvSpPr>
            <p:spPr>
              <a:xfrm>
                <a:off x="10575925" y="5910250"/>
                <a:ext cx="650883" cy="153234"/>
              </a:xfrm>
              <a:custGeom>
                <a:avLst/>
                <a:gdLst>
                  <a:gd name="connsiteX0" fmla="*/ 0 w 650883"/>
                  <a:gd name="connsiteY0" fmla="*/ 58750 h 153234"/>
                  <a:gd name="connsiteX1" fmla="*/ 319088 w 650883"/>
                  <a:gd name="connsiteY1" fmla="*/ 101613 h 153234"/>
                  <a:gd name="connsiteX2" fmla="*/ 644525 w 650883"/>
                  <a:gd name="connsiteY2" fmla="*/ 149238 h 153234"/>
                  <a:gd name="connsiteX3" fmla="*/ 517525 w 650883"/>
                  <a:gd name="connsiteY3" fmla="*/ 146063 h 153234"/>
                  <a:gd name="connsiteX4" fmla="*/ 307975 w 650883"/>
                  <a:gd name="connsiteY4" fmla="*/ 109550 h 153234"/>
                  <a:gd name="connsiteX5" fmla="*/ 95250 w 650883"/>
                  <a:gd name="connsiteY5" fmla="*/ 50813 h 153234"/>
                  <a:gd name="connsiteX6" fmla="*/ 57150 w 650883"/>
                  <a:gd name="connsiteY6" fmla="*/ 13 h 153234"/>
                  <a:gd name="connsiteX7" fmla="*/ 96838 w 650883"/>
                  <a:gd name="connsiteY7" fmla="*/ 55575 h 153234"/>
                  <a:gd name="connsiteX8" fmla="*/ 0 w 650883"/>
                  <a:gd name="connsiteY8" fmla="*/ 58750 h 15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0883" h="153234">
                    <a:moveTo>
                      <a:pt x="0" y="58750"/>
                    </a:moveTo>
                    <a:lnTo>
                      <a:pt x="319088" y="101613"/>
                    </a:lnTo>
                    <a:lnTo>
                      <a:pt x="644525" y="149238"/>
                    </a:lnTo>
                    <a:cubicBezTo>
                      <a:pt x="677598" y="156646"/>
                      <a:pt x="573617" y="152678"/>
                      <a:pt x="517525" y="146063"/>
                    </a:cubicBezTo>
                    <a:cubicBezTo>
                      <a:pt x="461433" y="139448"/>
                      <a:pt x="378354" y="125425"/>
                      <a:pt x="307975" y="109550"/>
                    </a:cubicBezTo>
                    <a:cubicBezTo>
                      <a:pt x="237596" y="93675"/>
                      <a:pt x="137054" y="69069"/>
                      <a:pt x="95250" y="50813"/>
                    </a:cubicBezTo>
                    <a:cubicBezTo>
                      <a:pt x="53446" y="32557"/>
                      <a:pt x="56885" y="-781"/>
                      <a:pt x="57150" y="13"/>
                    </a:cubicBezTo>
                    <a:cubicBezTo>
                      <a:pt x="57415" y="807"/>
                      <a:pt x="105834" y="45521"/>
                      <a:pt x="96838" y="55575"/>
                    </a:cubicBezTo>
                    <a:cubicBezTo>
                      <a:pt x="87842" y="65629"/>
                      <a:pt x="45508" y="62983"/>
                      <a:pt x="0" y="58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: 図形 799">
                <a:extLst>
                  <a:ext uri="{FF2B5EF4-FFF2-40B4-BE49-F238E27FC236}">
                    <a16:creationId xmlns:a16="http://schemas.microsoft.com/office/drawing/2014/main" id="{59FCF652-627E-4A2E-9EA1-E69E18FB41D2}"/>
                  </a:ext>
                </a:extLst>
              </p:cNvPr>
              <p:cNvSpPr/>
              <p:nvPr/>
            </p:nvSpPr>
            <p:spPr>
              <a:xfrm>
                <a:off x="10754091" y="4855464"/>
                <a:ext cx="330049" cy="396279"/>
              </a:xfrm>
              <a:custGeom>
                <a:avLst/>
                <a:gdLst>
                  <a:gd name="connsiteX0" fmla="*/ 328247 w 330049"/>
                  <a:gd name="connsiteY0" fmla="*/ 699 h 396279"/>
                  <a:gd name="connsiteX1" fmla="*/ 110759 w 330049"/>
                  <a:gd name="connsiteY1" fmla="*/ 237236 h 396279"/>
                  <a:gd name="connsiteX2" fmla="*/ 10747 w 330049"/>
                  <a:gd name="connsiteY2" fmla="*/ 365824 h 396279"/>
                  <a:gd name="connsiteX3" fmla="*/ 4397 w 330049"/>
                  <a:gd name="connsiteY3" fmla="*/ 394399 h 396279"/>
                  <a:gd name="connsiteX4" fmla="*/ 25034 w 330049"/>
                  <a:gd name="connsiteY4" fmla="*/ 329311 h 396279"/>
                  <a:gd name="connsiteX5" fmla="*/ 145684 w 330049"/>
                  <a:gd name="connsiteY5" fmla="*/ 226124 h 396279"/>
                  <a:gd name="connsiteX6" fmla="*/ 209184 w 330049"/>
                  <a:gd name="connsiteY6" fmla="*/ 167386 h 396279"/>
                  <a:gd name="connsiteX7" fmla="*/ 328247 w 330049"/>
                  <a:gd name="connsiteY7" fmla="*/ 699 h 39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049" h="396279">
                    <a:moveTo>
                      <a:pt x="328247" y="699"/>
                    </a:moveTo>
                    <a:cubicBezTo>
                      <a:pt x="311843" y="12341"/>
                      <a:pt x="163676" y="176382"/>
                      <a:pt x="110759" y="237236"/>
                    </a:cubicBezTo>
                    <a:cubicBezTo>
                      <a:pt x="57842" y="298090"/>
                      <a:pt x="28474" y="339630"/>
                      <a:pt x="10747" y="365824"/>
                    </a:cubicBezTo>
                    <a:cubicBezTo>
                      <a:pt x="-6980" y="392018"/>
                      <a:pt x="2016" y="400484"/>
                      <a:pt x="4397" y="394399"/>
                    </a:cubicBezTo>
                    <a:cubicBezTo>
                      <a:pt x="6778" y="388314"/>
                      <a:pt x="1486" y="357357"/>
                      <a:pt x="25034" y="329311"/>
                    </a:cubicBezTo>
                    <a:cubicBezTo>
                      <a:pt x="48582" y="301265"/>
                      <a:pt x="114992" y="253111"/>
                      <a:pt x="145684" y="226124"/>
                    </a:cubicBezTo>
                    <a:cubicBezTo>
                      <a:pt x="176376" y="199137"/>
                      <a:pt x="173730" y="208661"/>
                      <a:pt x="209184" y="167386"/>
                    </a:cubicBezTo>
                    <a:cubicBezTo>
                      <a:pt x="244638" y="126111"/>
                      <a:pt x="344651" y="-10943"/>
                      <a:pt x="328247" y="6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フリーフォーム: 図形 800">
                <a:extLst>
                  <a:ext uri="{FF2B5EF4-FFF2-40B4-BE49-F238E27FC236}">
                    <a16:creationId xmlns:a16="http://schemas.microsoft.com/office/drawing/2014/main" id="{D9271777-68F4-4783-890E-885459FBDCB7}"/>
                  </a:ext>
                </a:extLst>
              </p:cNvPr>
              <p:cNvSpPr/>
              <p:nvPr/>
            </p:nvSpPr>
            <p:spPr>
              <a:xfrm>
                <a:off x="10729093" y="5078824"/>
                <a:ext cx="150045" cy="200037"/>
              </a:xfrm>
              <a:custGeom>
                <a:avLst/>
                <a:gdLst>
                  <a:gd name="connsiteX0" fmla="*/ 30982 w 150045"/>
                  <a:gd name="connsiteY0" fmla="*/ 199614 h 200037"/>
                  <a:gd name="connsiteX1" fmla="*/ 820 w 150045"/>
                  <a:gd name="connsiteY1" fmla="*/ 112301 h 200037"/>
                  <a:gd name="connsiteX2" fmla="*/ 70670 w 150045"/>
                  <a:gd name="connsiteY2" fmla="*/ 63089 h 200037"/>
                  <a:gd name="connsiteX3" fmla="*/ 119882 w 150045"/>
                  <a:gd name="connsiteY3" fmla="*/ 4351 h 200037"/>
                  <a:gd name="connsiteX4" fmla="*/ 150045 w 150045"/>
                  <a:gd name="connsiteY4" fmla="*/ 4351 h 200037"/>
                  <a:gd name="connsiteX5" fmla="*/ 111945 w 150045"/>
                  <a:gd name="connsiteY5" fmla="*/ 5939 h 200037"/>
                  <a:gd name="connsiteX6" fmla="*/ 29395 w 150045"/>
                  <a:gd name="connsiteY6" fmla="*/ 63089 h 200037"/>
                  <a:gd name="connsiteX7" fmla="*/ 5582 w 150045"/>
                  <a:gd name="connsiteY7" fmla="*/ 126589 h 200037"/>
                  <a:gd name="connsiteX8" fmla="*/ 820 w 150045"/>
                  <a:gd name="connsiteY8" fmla="*/ 145639 h 200037"/>
                  <a:gd name="connsiteX9" fmla="*/ 30982 w 150045"/>
                  <a:gd name="connsiteY9" fmla="*/ 199614 h 2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45" h="200037">
                    <a:moveTo>
                      <a:pt x="30982" y="199614"/>
                    </a:moveTo>
                    <a:cubicBezTo>
                      <a:pt x="30982" y="194058"/>
                      <a:pt x="-5795" y="135055"/>
                      <a:pt x="820" y="112301"/>
                    </a:cubicBezTo>
                    <a:cubicBezTo>
                      <a:pt x="7435" y="89547"/>
                      <a:pt x="50826" y="81081"/>
                      <a:pt x="70670" y="63089"/>
                    </a:cubicBezTo>
                    <a:cubicBezTo>
                      <a:pt x="90514" y="45097"/>
                      <a:pt x="106653" y="14141"/>
                      <a:pt x="119882" y="4351"/>
                    </a:cubicBezTo>
                    <a:cubicBezTo>
                      <a:pt x="133111" y="-5439"/>
                      <a:pt x="150045" y="4351"/>
                      <a:pt x="150045" y="4351"/>
                    </a:cubicBezTo>
                    <a:cubicBezTo>
                      <a:pt x="148722" y="4616"/>
                      <a:pt x="132053" y="-3851"/>
                      <a:pt x="111945" y="5939"/>
                    </a:cubicBezTo>
                    <a:cubicBezTo>
                      <a:pt x="91837" y="15729"/>
                      <a:pt x="47122" y="42981"/>
                      <a:pt x="29395" y="63089"/>
                    </a:cubicBezTo>
                    <a:cubicBezTo>
                      <a:pt x="11668" y="83197"/>
                      <a:pt x="10344" y="112831"/>
                      <a:pt x="5582" y="126589"/>
                    </a:cubicBezTo>
                    <a:cubicBezTo>
                      <a:pt x="820" y="140347"/>
                      <a:pt x="-1297" y="136908"/>
                      <a:pt x="820" y="145639"/>
                    </a:cubicBezTo>
                    <a:cubicBezTo>
                      <a:pt x="2937" y="154370"/>
                      <a:pt x="30982" y="205170"/>
                      <a:pt x="30982" y="1996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フリーフォーム: 図形 801">
                <a:extLst>
                  <a:ext uri="{FF2B5EF4-FFF2-40B4-BE49-F238E27FC236}">
                    <a16:creationId xmlns:a16="http://schemas.microsoft.com/office/drawing/2014/main" id="{890D1E08-2722-482D-95B0-6564D20783AA}"/>
                  </a:ext>
                </a:extLst>
              </p:cNvPr>
              <p:cNvSpPr/>
              <p:nvPr/>
            </p:nvSpPr>
            <p:spPr>
              <a:xfrm>
                <a:off x="10745755" y="5087920"/>
                <a:ext cx="100385" cy="152548"/>
              </a:xfrm>
              <a:custGeom>
                <a:avLst/>
                <a:gdLst>
                  <a:gd name="connsiteX0" fmla="*/ 100045 w 100385"/>
                  <a:gd name="connsiteY0" fmla="*/ 18 h 152548"/>
                  <a:gd name="connsiteX1" fmla="*/ 15908 w 100385"/>
                  <a:gd name="connsiteY1" fmla="*/ 88918 h 152548"/>
                  <a:gd name="connsiteX2" fmla="*/ 33 w 100385"/>
                  <a:gd name="connsiteY2" fmla="*/ 152418 h 152548"/>
                  <a:gd name="connsiteX3" fmla="*/ 12733 w 100385"/>
                  <a:gd name="connsiteY3" fmla="*/ 104793 h 152548"/>
                  <a:gd name="connsiteX4" fmla="*/ 44483 w 100385"/>
                  <a:gd name="connsiteY4" fmla="*/ 80980 h 152548"/>
                  <a:gd name="connsiteX5" fmla="*/ 100045 w 100385"/>
                  <a:gd name="connsiteY5" fmla="*/ 18 h 15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385" h="152548">
                    <a:moveTo>
                      <a:pt x="100045" y="18"/>
                    </a:moveTo>
                    <a:cubicBezTo>
                      <a:pt x="95283" y="1341"/>
                      <a:pt x="32577" y="63518"/>
                      <a:pt x="15908" y="88918"/>
                    </a:cubicBezTo>
                    <a:cubicBezTo>
                      <a:pt x="-761" y="114318"/>
                      <a:pt x="562" y="149772"/>
                      <a:pt x="33" y="152418"/>
                    </a:cubicBezTo>
                    <a:cubicBezTo>
                      <a:pt x="-496" y="155064"/>
                      <a:pt x="5325" y="116699"/>
                      <a:pt x="12733" y="104793"/>
                    </a:cubicBezTo>
                    <a:cubicBezTo>
                      <a:pt x="20141" y="92887"/>
                      <a:pt x="30725" y="94738"/>
                      <a:pt x="44483" y="80980"/>
                    </a:cubicBezTo>
                    <a:cubicBezTo>
                      <a:pt x="58241" y="67222"/>
                      <a:pt x="104807" y="-1305"/>
                      <a:pt x="100045" y="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3" name="フリーフォーム: 図形 802">
                <a:extLst>
                  <a:ext uri="{FF2B5EF4-FFF2-40B4-BE49-F238E27FC236}">
                    <a16:creationId xmlns:a16="http://schemas.microsoft.com/office/drawing/2014/main" id="{1989DEC3-89F2-440D-9295-B8E65B6F118E}"/>
                  </a:ext>
                </a:extLst>
              </p:cNvPr>
              <p:cNvSpPr/>
              <p:nvPr/>
            </p:nvSpPr>
            <p:spPr>
              <a:xfrm>
                <a:off x="10852135" y="4849769"/>
                <a:ext cx="217506" cy="238345"/>
              </a:xfrm>
              <a:custGeom>
                <a:avLst/>
                <a:gdLst>
                  <a:gd name="connsiteX0" fmla="*/ 217503 w 217506"/>
                  <a:gd name="connsiteY0" fmla="*/ 44 h 238345"/>
                  <a:gd name="connsiteX1" fmla="*/ 127015 w 217506"/>
                  <a:gd name="connsiteY1" fmla="*/ 49256 h 238345"/>
                  <a:gd name="connsiteX2" fmla="*/ 80978 w 217506"/>
                  <a:gd name="connsiteY2" fmla="*/ 112756 h 238345"/>
                  <a:gd name="connsiteX3" fmla="*/ 42878 w 217506"/>
                  <a:gd name="connsiteY3" fmla="*/ 173081 h 238345"/>
                  <a:gd name="connsiteX4" fmla="*/ 15 w 217506"/>
                  <a:gd name="connsiteY4" fmla="*/ 238169 h 238345"/>
                  <a:gd name="connsiteX5" fmla="*/ 47640 w 217506"/>
                  <a:gd name="connsiteY5" fmla="*/ 152444 h 238345"/>
                  <a:gd name="connsiteX6" fmla="*/ 77803 w 217506"/>
                  <a:gd name="connsiteY6" fmla="*/ 93706 h 238345"/>
                  <a:gd name="connsiteX7" fmla="*/ 123840 w 217506"/>
                  <a:gd name="connsiteY7" fmla="*/ 41319 h 238345"/>
                  <a:gd name="connsiteX8" fmla="*/ 217503 w 217506"/>
                  <a:gd name="connsiteY8" fmla="*/ 44 h 23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6" h="238345">
                    <a:moveTo>
                      <a:pt x="217503" y="44"/>
                    </a:moveTo>
                    <a:cubicBezTo>
                      <a:pt x="218032" y="1367"/>
                      <a:pt x="149769" y="30471"/>
                      <a:pt x="127015" y="49256"/>
                    </a:cubicBezTo>
                    <a:cubicBezTo>
                      <a:pt x="104261" y="68041"/>
                      <a:pt x="95001" y="92118"/>
                      <a:pt x="80978" y="112756"/>
                    </a:cubicBezTo>
                    <a:cubicBezTo>
                      <a:pt x="66955" y="133394"/>
                      <a:pt x="42878" y="173081"/>
                      <a:pt x="42878" y="173081"/>
                    </a:cubicBezTo>
                    <a:cubicBezTo>
                      <a:pt x="29384" y="193983"/>
                      <a:pt x="-779" y="241608"/>
                      <a:pt x="15" y="238169"/>
                    </a:cubicBezTo>
                    <a:cubicBezTo>
                      <a:pt x="809" y="234730"/>
                      <a:pt x="34675" y="176521"/>
                      <a:pt x="47640" y="152444"/>
                    </a:cubicBezTo>
                    <a:cubicBezTo>
                      <a:pt x="60605" y="128367"/>
                      <a:pt x="65103" y="112227"/>
                      <a:pt x="77803" y="93706"/>
                    </a:cubicBezTo>
                    <a:cubicBezTo>
                      <a:pt x="90503" y="75185"/>
                      <a:pt x="104790" y="55607"/>
                      <a:pt x="123840" y="41319"/>
                    </a:cubicBezTo>
                    <a:cubicBezTo>
                      <a:pt x="142890" y="27032"/>
                      <a:pt x="216974" y="-1279"/>
                      <a:pt x="217503" y="4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4" name="フリーフォーム: 図形 803">
                <a:extLst>
                  <a:ext uri="{FF2B5EF4-FFF2-40B4-BE49-F238E27FC236}">
                    <a16:creationId xmlns:a16="http://schemas.microsoft.com/office/drawing/2014/main" id="{A0E348F4-5F7B-47EA-97F8-C26CF2720B16}"/>
                  </a:ext>
                </a:extLst>
              </p:cNvPr>
              <p:cNvSpPr/>
              <p:nvPr/>
            </p:nvSpPr>
            <p:spPr>
              <a:xfrm>
                <a:off x="10848904" y="4858837"/>
                <a:ext cx="189152" cy="265701"/>
              </a:xfrm>
              <a:custGeom>
                <a:avLst/>
                <a:gdLst>
                  <a:gd name="connsiteX0" fmla="*/ 188984 w 189152"/>
                  <a:gd name="connsiteY0" fmla="*/ 501 h 265701"/>
                  <a:gd name="connsiteX1" fmla="*/ 106434 w 189152"/>
                  <a:gd name="connsiteY1" fmla="*/ 119563 h 265701"/>
                  <a:gd name="connsiteX2" fmla="*/ 71 w 189152"/>
                  <a:gd name="connsiteY2" fmla="*/ 265613 h 265701"/>
                  <a:gd name="connsiteX3" fmla="*/ 90559 w 189152"/>
                  <a:gd name="connsiteY3" fmla="*/ 140201 h 265701"/>
                  <a:gd name="connsiteX4" fmla="*/ 127071 w 189152"/>
                  <a:gd name="connsiteY4" fmla="*/ 78288 h 265701"/>
                  <a:gd name="connsiteX5" fmla="*/ 188984 w 189152"/>
                  <a:gd name="connsiteY5" fmla="*/ 501 h 26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52" h="265701">
                    <a:moveTo>
                      <a:pt x="188984" y="501"/>
                    </a:moveTo>
                    <a:cubicBezTo>
                      <a:pt x="185545" y="7380"/>
                      <a:pt x="137919" y="75378"/>
                      <a:pt x="106434" y="119563"/>
                    </a:cubicBezTo>
                    <a:cubicBezTo>
                      <a:pt x="74949" y="163748"/>
                      <a:pt x="2717" y="262173"/>
                      <a:pt x="71" y="265613"/>
                    </a:cubicBezTo>
                    <a:cubicBezTo>
                      <a:pt x="-2575" y="269053"/>
                      <a:pt x="69392" y="171422"/>
                      <a:pt x="90559" y="140201"/>
                    </a:cubicBezTo>
                    <a:cubicBezTo>
                      <a:pt x="111726" y="108980"/>
                      <a:pt x="111990" y="97074"/>
                      <a:pt x="127071" y="78288"/>
                    </a:cubicBezTo>
                    <a:cubicBezTo>
                      <a:pt x="142152" y="59502"/>
                      <a:pt x="192423" y="-6378"/>
                      <a:pt x="188984" y="5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5" name="フリーフォーム: 図形 804">
                <a:extLst>
                  <a:ext uri="{FF2B5EF4-FFF2-40B4-BE49-F238E27FC236}">
                    <a16:creationId xmlns:a16="http://schemas.microsoft.com/office/drawing/2014/main" id="{3EFA3DE9-AE21-423C-A809-36192D17B255}"/>
                  </a:ext>
                </a:extLst>
              </p:cNvPr>
              <p:cNvSpPr/>
              <p:nvPr/>
            </p:nvSpPr>
            <p:spPr>
              <a:xfrm>
                <a:off x="11016242" y="4705274"/>
                <a:ext cx="294781" cy="139480"/>
              </a:xfrm>
              <a:custGeom>
                <a:avLst/>
                <a:gdLst>
                  <a:gd name="connsiteX0" fmla="*/ 294696 w 294781"/>
                  <a:gd name="connsiteY0" fmla="*/ 76 h 139480"/>
                  <a:gd name="connsiteX1" fmla="*/ 161346 w 294781"/>
                  <a:gd name="connsiteY1" fmla="*/ 71514 h 139480"/>
                  <a:gd name="connsiteX2" fmla="*/ 81971 w 294781"/>
                  <a:gd name="connsiteY2" fmla="*/ 119139 h 139480"/>
                  <a:gd name="connsiteX3" fmla="*/ 1008 w 294781"/>
                  <a:gd name="connsiteY3" fmla="*/ 138189 h 139480"/>
                  <a:gd name="connsiteX4" fmla="*/ 140708 w 294781"/>
                  <a:gd name="connsiteY4" fmla="*/ 85801 h 139480"/>
                  <a:gd name="connsiteX5" fmla="*/ 294696 w 294781"/>
                  <a:gd name="connsiteY5" fmla="*/ 76 h 13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781" h="139480">
                    <a:moveTo>
                      <a:pt x="294696" y="76"/>
                    </a:moveTo>
                    <a:cubicBezTo>
                      <a:pt x="298136" y="-2305"/>
                      <a:pt x="196800" y="51670"/>
                      <a:pt x="161346" y="71514"/>
                    </a:cubicBezTo>
                    <a:cubicBezTo>
                      <a:pt x="125892" y="91358"/>
                      <a:pt x="108694" y="108027"/>
                      <a:pt x="81971" y="119139"/>
                    </a:cubicBezTo>
                    <a:cubicBezTo>
                      <a:pt x="55248" y="130252"/>
                      <a:pt x="-8781" y="143745"/>
                      <a:pt x="1008" y="138189"/>
                    </a:cubicBezTo>
                    <a:cubicBezTo>
                      <a:pt x="10797" y="132633"/>
                      <a:pt x="140708" y="85801"/>
                      <a:pt x="140708" y="85801"/>
                    </a:cubicBezTo>
                    <a:cubicBezTo>
                      <a:pt x="185423" y="69926"/>
                      <a:pt x="291256" y="2457"/>
                      <a:pt x="294696" y="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: 図形 805">
                <a:extLst>
                  <a:ext uri="{FF2B5EF4-FFF2-40B4-BE49-F238E27FC236}">
                    <a16:creationId xmlns:a16="http://schemas.microsoft.com/office/drawing/2014/main" id="{FC541510-0FC9-4067-AC85-2D2FEBB95786}"/>
                  </a:ext>
                </a:extLst>
              </p:cNvPr>
              <p:cNvSpPr/>
              <p:nvPr/>
            </p:nvSpPr>
            <p:spPr>
              <a:xfrm>
                <a:off x="11128356" y="4430011"/>
                <a:ext cx="327139" cy="392949"/>
              </a:xfrm>
              <a:custGeom>
                <a:avLst/>
                <a:gdLst>
                  <a:gd name="connsiteX0" fmla="*/ 19 w 327139"/>
                  <a:gd name="connsiteY0" fmla="*/ 392814 h 392949"/>
                  <a:gd name="connsiteX1" fmla="*/ 100032 w 327139"/>
                  <a:gd name="connsiteY1" fmla="*/ 267402 h 392949"/>
                  <a:gd name="connsiteX2" fmla="*/ 138132 w 327139"/>
                  <a:gd name="connsiteY2" fmla="*/ 194377 h 392949"/>
                  <a:gd name="connsiteX3" fmla="*/ 201632 w 327139"/>
                  <a:gd name="connsiteY3" fmla="*/ 145164 h 392949"/>
                  <a:gd name="connsiteX4" fmla="*/ 244494 w 327139"/>
                  <a:gd name="connsiteY4" fmla="*/ 102302 h 392949"/>
                  <a:gd name="connsiteX5" fmla="*/ 273069 w 327139"/>
                  <a:gd name="connsiteY5" fmla="*/ 43564 h 392949"/>
                  <a:gd name="connsiteX6" fmla="*/ 327044 w 327139"/>
                  <a:gd name="connsiteY6" fmla="*/ 702 h 392949"/>
                  <a:gd name="connsiteX7" fmla="*/ 258782 w 327139"/>
                  <a:gd name="connsiteY7" fmla="*/ 78489 h 392949"/>
                  <a:gd name="connsiteX8" fmla="*/ 163532 w 327139"/>
                  <a:gd name="connsiteY8" fmla="*/ 192789 h 392949"/>
                  <a:gd name="connsiteX9" fmla="*/ 92094 w 327139"/>
                  <a:gd name="connsiteY9" fmla="*/ 289627 h 392949"/>
                  <a:gd name="connsiteX10" fmla="*/ 19 w 327139"/>
                  <a:gd name="connsiteY10" fmla="*/ 392814 h 39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139" h="392949">
                    <a:moveTo>
                      <a:pt x="19" y="392814"/>
                    </a:moveTo>
                    <a:cubicBezTo>
                      <a:pt x="1342" y="389110"/>
                      <a:pt x="77013" y="300475"/>
                      <a:pt x="100032" y="267402"/>
                    </a:cubicBezTo>
                    <a:cubicBezTo>
                      <a:pt x="123051" y="234329"/>
                      <a:pt x="121199" y="214750"/>
                      <a:pt x="138132" y="194377"/>
                    </a:cubicBezTo>
                    <a:cubicBezTo>
                      <a:pt x="155065" y="174004"/>
                      <a:pt x="183905" y="160510"/>
                      <a:pt x="201632" y="145164"/>
                    </a:cubicBezTo>
                    <a:cubicBezTo>
                      <a:pt x="219359" y="129818"/>
                      <a:pt x="232588" y="119235"/>
                      <a:pt x="244494" y="102302"/>
                    </a:cubicBezTo>
                    <a:cubicBezTo>
                      <a:pt x="256400" y="85369"/>
                      <a:pt x="259311" y="60497"/>
                      <a:pt x="273069" y="43564"/>
                    </a:cubicBezTo>
                    <a:cubicBezTo>
                      <a:pt x="286827" y="26631"/>
                      <a:pt x="329425" y="-5119"/>
                      <a:pt x="327044" y="702"/>
                    </a:cubicBezTo>
                    <a:cubicBezTo>
                      <a:pt x="324663" y="6523"/>
                      <a:pt x="286034" y="46475"/>
                      <a:pt x="258782" y="78489"/>
                    </a:cubicBezTo>
                    <a:cubicBezTo>
                      <a:pt x="231530" y="110503"/>
                      <a:pt x="191313" y="157599"/>
                      <a:pt x="163532" y="192789"/>
                    </a:cubicBezTo>
                    <a:cubicBezTo>
                      <a:pt x="135751" y="227979"/>
                      <a:pt x="117494" y="256025"/>
                      <a:pt x="92094" y="289627"/>
                    </a:cubicBezTo>
                    <a:cubicBezTo>
                      <a:pt x="66694" y="323229"/>
                      <a:pt x="-1304" y="396518"/>
                      <a:pt x="19" y="3928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: 図形 806">
                <a:extLst>
                  <a:ext uri="{FF2B5EF4-FFF2-40B4-BE49-F238E27FC236}">
                    <a16:creationId xmlns:a16="http://schemas.microsoft.com/office/drawing/2014/main" id="{7F09AE3F-DC3A-443F-8E98-10A4B98D55CC}"/>
                  </a:ext>
                </a:extLst>
              </p:cNvPr>
              <p:cNvSpPr/>
              <p:nvPr/>
            </p:nvSpPr>
            <p:spPr>
              <a:xfrm>
                <a:off x="11025387" y="4414427"/>
                <a:ext cx="412551" cy="453031"/>
              </a:xfrm>
              <a:custGeom>
                <a:avLst/>
                <a:gdLst>
                  <a:gd name="connsiteX0" fmla="*/ 412551 w 412551"/>
                  <a:gd name="connsiteY0" fmla="*/ 411 h 453031"/>
                  <a:gd name="connsiteX1" fmla="*/ 337938 w 412551"/>
                  <a:gd name="connsiteY1" fmla="*/ 111536 h 453031"/>
                  <a:gd name="connsiteX2" fmla="*/ 298251 w 412551"/>
                  <a:gd name="connsiteY2" fmla="*/ 148048 h 453031"/>
                  <a:gd name="connsiteX3" fmla="*/ 252213 w 412551"/>
                  <a:gd name="connsiteY3" fmla="*/ 179798 h 453031"/>
                  <a:gd name="connsiteX4" fmla="*/ 215701 w 412551"/>
                  <a:gd name="connsiteY4" fmla="*/ 267111 h 453031"/>
                  <a:gd name="connsiteX5" fmla="*/ 183951 w 412551"/>
                  <a:gd name="connsiteY5" fmla="*/ 298861 h 453031"/>
                  <a:gd name="connsiteX6" fmla="*/ 136326 w 412551"/>
                  <a:gd name="connsiteY6" fmla="*/ 300448 h 453031"/>
                  <a:gd name="connsiteX7" fmla="*/ 142676 w 412551"/>
                  <a:gd name="connsiteY7" fmla="*/ 344898 h 453031"/>
                  <a:gd name="connsiteX8" fmla="*/ 136326 w 412551"/>
                  <a:gd name="connsiteY8" fmla="*/ 367123 h 453031"/>
                  <a:gd name="connsiteX9" fmla="*/ 39488 w 412551"/>
                  <a:gd name="connsiteY9" fmla="*/ 440148 h 453031"/>
                  <a:gd name="connsiteX10" fmla="*/ 2976 w 412551"/>
                  <a:gd name="connsiteY10" fmla="*/ 451261 h 453031"/>
                  <a:gd name="connsiteX11" fmla="*/ 110926 w 412551"/>
                  <a:gd name="connsiteY11" fmla="*/ 419511 h 453031"/>
                  <a:gd name="connsiteX12" fmla="*/ 168076 w 412551"/>
                  <a:gd name="connsiteY12" fmla="*/ 282986 h 453031"/>
                  <a:gd name="connsiteX13" fmla="*/ 264913 w 412551"/>
                  <a:gd name="connsiteY13" fmla="*/ 165511 h 453031"/>
                  <a:gd name="connsiteX14" fmla="*/ 331588 w 412551"/>
                  <a:gd name="connsiteY14" fmla="*/ 84548 h 453031"/>
                  <a:gd name="connsiteX15" fmla="*/ 337938 w 412551"/>
                  <a:gd name="connsiteY15" fmla="*/ 73436 h 453031"/>
                  <a:gd name="connsiteX16" fmla="*/ 412551 w 412551"/>
                  <a:gd name="connsiteY16" fmla="*/ 411 h 45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2551" h="453031">
                    <a:moveTo>
                      <a:pt x="412551" y="411"/>
                    </a:moveTo>
                    <a:cubicBezTo>
                      <a:pt x="412551" y="6761"/>
                      <a:pt x="356988" y="86930"/>
                      <a:pt x="337938" y="111536"/>
                    </a:cubicBezTo>
                    <a:cubicBezTo>
                      <a:pt x="318888" y="136142"/>
                      <a:pt x="312539" y="136671"/>
                      <a:pt x="298251" y="148048"/>
                    </a:cubicBezTo>
                    <a:cubicBezTo>
                      <a:pt x="283963" y="159425"/>
                      <a:pt x="265971" y="159954"/>
                      <a:pt x="252213" y="179798"/>
                    </a:cubicBezTo>
                    <a:cubicBezTo>
                      <a:pt x="238455" y="199642"/>
                      <a:pt x="227078" y="247267"/>
                      <a:pt x="215701" y="267111"/>
                    </a:cubicBezTo>
                    <a:cubicBezTo>
                      <a:pt x="204324" y="286955"/>
                      <a:pt x="197180" y="293305"/>
                      <a:pt x="183951" y="298861"/>
                    </a:cubicBezTo>
                    <a:cubicBezTo>
                      <a:pt x="170722" y="304417"/>
                      <a:pt x="143205" y="292775"/>
                      <a:pt x="136326" y="300448"/>
                    </a:cubicBezTo>
                    <a:cubicBezTo>
                      <a:pt x="129447" y="308121"/>
                      <a:pt x="142676" y="333786"/>
                      <a:pt x="142676" y="344898"/>
                    </a:cubicBezTo>
                    <a:cubicBezTo>
                      <a:pt x="142676" y="356010"/>
                      <a:pt x="153524" y="351248"/>
                      <a:pt x="136326" y="367123"/>
                    </a:cubicBezTo>
                    <a:cubicBezTo>
                      <a:pt x="119128" y="382998"/>
                      <a:pt x="61713" y="426125"/>
                      <a:pt x="39488" y="440148"/>
                    </a:cubicBezTo>
                    <a:cubicBezTo>
                      <a:pt x="17263" y="454171"/>
                      <a:pt x="-8930" y="454700"/>
                      <a:pt x="2976" y="451261"/>
                    </a:cubicBezTo>
                    <a:cubicBezTo>
                      <a:pt x="14882" y="447822"/>
                      <a:pt x="83409" y="447557"/>
                      <a:pt x="110926" y="419511"/>
                    </a:cubicBezTo>
                    <a:cubicBezTo>
                      <a:pt x="138443" y="391465"/>
                      <a:pt x="142412" y="325319"/>
                      <a:pt x="168076" y="282986"/>
                    </a:cubicBezTo>
                    <a:cubicBezTo>
                      <a:pt x="193740" y="240653"/>
                      <a:pt x="237661" y="198584"/>
                      <a:pt x="264913" y="165511"/>
                    </a:cubicBezTo>
                    <a:cubicBezTo>
                      <a:pt x="292165" y="132438"/>
                      <a:pt x="319417" y="99894"/>
                      <a:pt x="331588" y="84548"/>
                    </a:cubicBezTo>
                    <a:cubicBezTo>
                      <a:pt x="343759" y="69202"/>
                      <a:pt x="328677" y="83755"/>
                      <a:pt x="337938" y="73436"/>
                    </a:cubicBezTo>
                    <a:cubicBezTo>
                      <a:pt x="347198" y="63117"/>
                      <a:pt x="412551" y="-5939"/>
                      <a:pt x="412551" y="41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: 図形 807">
                <a:extLst>
                  <a:ext uri="{FF2B5EF4-FFF2-40B4-BE49-F238E27FC236}">
                    <a16:creationId xmlns:a16="http://schemas.microsoft.com/office/drawing/2014/main" id="{DA0C6BEA-6487-46DC-BF83-4E01FCF91EB9}"/>
                  </a:ext>
                </a:extLst>
              </p:cNvPr>
              <p:cNvSpPr/>
              <p:nvPr/>
            </p:nvSpPr>
            <p:spPr>
              <a:xfrm>
                <a:off x="11433127" y="4403517"/>
                <a:ext cx="236734" cy="101250"/>
              </a:xfrm>
              <a:custGeom>
                <a:avLst/>
                <a:gdLst>
                  <a:gd name="connsiteX0" fmla="*/ 48 w 236734"/>
                  <a:gd name="connsiteY0" fmla="*/ 17671 h 101250"/>
                  <a:gd name="connsiteX1" fmla="*/ 149273 w 236734"/>
                  <a:gd name="connsiteY1" fmla="*/ 20846 h 101250"/>
                  <a:gd name="connsiteX2" fmla="*/ 184198 w 236734"/>
                  <a:gd name="connsiteY2" fmla="*/ 57358 h 101250"/>
                  <a:gd name="connsiteX3" fmla="*/ 236586 w 236734"/>
                  <a:gd name="connsiteY3" fmla="*/ 100221 h 101250"/>
                  <a:gd name="connsiteX4" fmla="*/ 166736 w 236734"/>
                  <a:gd name="connsiteY4" fmla="*/ 11321 h 101250"/>
                  <a:gd name="connsiteX5" fmla="*/ 133398 w 236734"/>
                  <a:gd name="connsiteY5" fmla="*/ 208 h 101250"/>
                  <a:gd name="connsiteX6" fmla="*/ 48 w 236734"/>
                  <a:gd name="connsiteY6" fmla="*/ 17671 h 10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734" h="101250">
                    <a:moveTo>
                      <a:pt x="48" y="17671"/>
                    </a:moveTo>
                    <a:cubicBezTo>
                      <a:pt x="2694" y="21111"/>
                      <a:pt x="118581" y="14232"/>
                      <a:pt x="149273" y="20846"/>
                    </a:cubicBezTo>
                    <a:cubicBezTo>
                      <a:pt x="179965" y="27460"/>
                      <a:pt x="169646" y="44129"/>
                      <a:pt x="184198" y="57358"/>
                    </a:cubicBezTo>
                    <a:cubicBezTo>
                      <a:pt x="198750" y="70587"/>
                      <a:pt x="239496" y="107894"/>
                      <a:pt x="236586" y="100221"/>
                    </a:cubicBezTo>
                    <a:cubicBezTo>
                      <a:pt x="233676" y="92548"/>
                      <a:pt x="183934" y="27990"/>
                      <a:pt x="166736" y="11321"/>
                    </a:cubicBezTo>
                    <a:cubicBezTo>
                      <a:pt x="149538" y="-5348"/>
                      <a:pt x="162238" y="1796"/>
                      <a:pt x="133398" y="208"/>
                    </a:cubicBezTo>
                    <a:cubicBezTo>
                      <a:pt x="104558" y="-1380"/>
                      <a:pt x="-2598" y="14231"/>
                      <a:pt x="48" y="176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: 図形 808">
                <a:extLst>
                  <a:ext uri="{FF2B5EF4-FFF2-40B4-BE49-F238E27FC236}">
                    <a16:creationId xmlns:a16="http://schemas.microsoft.com/office/drawing/2014/main" id="{B2E34E23-AC71-4449-92AF-60BDBF04A947}"/>
                  </a:ext>
                </a:extLst>
              </p:cNvPr>
              <p:cNvSpPr/>
              <p:nvPr/>
            </p:nvSpPr>
            <p:spPr>
              <a:xfrm>
                <a:off x="11458575" y="4437810"/>
                <a:ext cx="209732" cy="559658"/>
              </a:xfrm>
              <a:custGeom>
                <a:avLst/>
                <a:gdLst>
                  <a:gd name="connsiteX0" fmla="*/ 209550 w 209732"/>
                  <a:gd name="connsiteY0" fmla="*/ 132603 h 559658"/>
                  <a:gd name="connsiteX1" fmla="*/ 142875 w 209732"/>
                  <a:gd name="connsiteY1" fmla="*/ 16715 h 559658"/>
                  <a:gd name="connsiteX2" fmla="*/ 109538 w 209732"/>
                  <a:gd name="connsiteY2" fmla="*/ 31003 h 559658"/>
                  <a:gd name="connsiteX3" fmla="*/ 85725 w 209732"/>
                  <a:gd name="connsiteY3" fmla="*/ 100853 h 559658"/>
                  <a:gd name="connsiteX4" fmla="*/ 80963 w 209732"/>
                  <a:gd name="connsiteY4" fmla="*/ 191340 h 559658"/>
                  <a:gd name="connsiteX5" fmla="*/ 38100 w 209732"/>
                  <a:gd name="connsiteY5" fmla="*/ 331040 h 559658"/>
                  <a:gd name="connsiteX6" fmla="*/ 22225 w 209732"/>
                  <a:gd name="connsiteY6" fmla="*/ 438990 h 559658"/>
                  <a:gd name="connsiteX7" fmla="*/ 0 w 209732"/>
                  <a:gd name="connsiteY7" fmla="*/ 559640 h 559658"/>
                  <a:gd name="connsiteX8" fmla="*/ 22225 w 209732"/>
                  <a:gd name="connsiteY8" fmla="*/ 445340 h 559658"/>
                  <a:gd name="connsiteX9" fmla="*/ 63500 w 209732"/>
                  <a:gd name="connsiteY9" fmla="*/ 138953 h 559658"/>
                  <a:gd name="connsiteX10" fmla="*/ 104775 w 209732"/>
                  <a:gd name="connsiteY10" fmla="*/ 38940 h 559658"/>
                  <a:gd name="connsiteX11" fmla="*/ 120650 w 209732"/>
                  <a:gd name="connsiteY11" fmla="*/ 4015 h 559658"/>
                  <a:gd name="connsiteX12" fmla="*/ 209550 w 209732"/>
                  <a:gd name="connsiteY12" fmla="*/ 132603 h 55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732" h="559658">
                    <a:moveTo>
                      <a:pt x="209550" y="132603"/>
                    </a:moveTo>
                    <a:cubicBezTo>
                      <a:pt x="213254" y="134720"/>
                      <a:pt x="159544" y="33648"/>
                      <a:pt x="142875" y="16715"/>
                    </a:cubicBezTo>
                    <a:cubicBezTo>
                      <a:pt x="126206" y="-218"/>
                      <a:pt x="119063" y="16980"/>
                      <a:pt x="109538" y="31003"/>
                    </a:cubicBezTo>
                    <a:cubicBezTo>
                      <a:pt x="100013" y="45026"/>
                      <a:pt x="90487" y="74130"/>
                      <a:pt x="85725" y="100853"/>
                    </a:cubicBezTo>
                    <a:cubicBezTo>
                      <a:pt x="80963" y="127576"/>
                      <a:pt x="88900" y="152976"/>
                      <a:pt x="80963" y="191340"/>
                    </a:cubicBezTo>
                    <a:cubicBezTo>
                      <a:pt x="73026" y="229704"/>
                      <a:pt x="47890" y="289765"/>
                      <a:pt x="38100" y="331040"/>
                    </a:cubicBezTo>
                    <a:cubicBezTo>
                      <a:pt x="28310" y="372315"/>
                      <a:pt x="28575" y="400890"/>
                      <a:pt x="22225" y="438990"/>
                    </a:cubicBezTo>
                    <a:cubicBezTo>
                      <a:pt x="15875" y="477090"/>
                      <a:pt x="0" y="558582"/>
                      <a:pt x="0" y="559640"/>
                    </a:cubicBezTo>
                    <a:cubicBezTo>
                      <a:pt x="0" y="560698"/>
                      <a:pt x="11642" y="515455"/>
                      <a:pt x="22225" y="445340"/>
                    </a:cubicBezTo>
                    <a:cubicBezTo>
                      <a:pt x="32808" y="375226"/>
                      <a:pt x="49742" y="206686"/>
                      <a:pt x="63500" y="138953"/>
                    </a:cubicBezTo>
                    <a:cubicBezTo>
                      <a:pt x="77258" y="71220"/>
                      <a:pt x="95250" y="61430"/>
                      <a:pt x="104775" y="38940"/>
                    </a:cubicBezTo>
                    <a:cubicBezTo>
                      <a:pt x="114300" y="16450"/>
                      <a:pt x="106098" y="-10272"/>
                      <a:pt x="120650" y="4015"/>
                    </a:cubicBezTo>
                    <a:cubicBezTo>
                      <a:pt x="135202" y="18302"/>
                      <a:pt x="205846" y="130486"/>
                      <a:pt x="209550" y="1326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: 図形 809">
                <a:extLst>
                  <a:ext uri="{FF2B5EF4-FFF2-40B4-BE49-F238E27FC236}">
                    <a16:creationId xmlns:a16="http://schemas.microsoft.com/office/drawing/2014/main" id="{B6A318EC-8C73-41F9-BDBB-49A918504B56}"/>
                  </a:ext>
                </a:extLst>
              </p:cNvPr>
              <p:cNvSpPr/>
              <p:nvPr/>
            </p:nvSpPr>
            <p:spPr>
              <a:xfrm>
                <a:off x="11336024" y="4533468"/>
                <a:ext cx="136891" cy="302085"/>
              </a:xfrm>
              <a:custGeom>
                <a:avLst/>
                <a:gdLst>
                  <a:gd name="connsiteX0" fmla="*/ 44764 w 136891"/>
                  <a:gd name="connsiteY0" fmla="*/ 6782 h 302085"/>
                  <a:gd name="connsiteX1" fmla="*/ 22539 w 136891"/>
                  <a:gd name="connsiteY1" fmla="*/ 60757 h 302085"/>
                  <a:gd name="connsiteX2" fmla="*/ 13014 w 136891"/>
                  <a:gd name="connsiteY2" fmla="*/ 209982 h 302085"/>
                  <a:gd name="connsiteX3" fmla="*/ 57464 w 136891"/>
                  <a:gd name="connsiteY3" fmla="*/ 265545 h 302085"/>
                  <a:gd name="connsiteX4" fmla="*/ 136839 w 136891"/>
                  <a:gd name="connsiteY4" fmla="*/ 302057 h 302085"/>
                  <a:gd name="connsiteX5" fmla="*/ 68576 w 136891"/>
                  <a:gd name="connsiteY5" fmla="*/ 270307 h 302085"/>
                  <a:gd name="connsiteX6" fmla="*/ 314 w 136891"/>
                  <a:gd name="connsiteY6" fmla="*/ 203632 h 302085"/>
                  <a:gd name="connsiteX7" fmla="*/ 44764 w 136891"/>
                  <a:gd name="connsiteY7" fmla="*/ 6782 h 30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91" h="302085">
                    <a:moveTo>
                      <a:pt x="44764" y="6782"/>
                    </a:moveTo>
                    <a:cubicBezTo>
                      <a:pt x="48468" y="-17031"/>
                      <a:pt x="27831" y="26890"/>
                      <a:pt x="22539" y="60757"/>
                    </a:cubicBezTo>
                    <a:cubicBezTo>
                      <a:pt x="17247" y="94624"/>
                      <a:pt x="7193" y="175851"/>
                      <a:pt x="13014" y="209982"/>
                    </a:cubicBezTo>
                    <a:cubicBezTo>
                      <a:pt x="18835" y="244113"/>
                      <a:pt x="36827" y="250199"/>
                      <a:pt x="57464" y="265545"/>
                    </a:cubicBezTo>
                    <a:cubicBezTo>
                      <a:pt x="78101" y="280891"/>
                      <a:pt x="134987" y="301263"/>
                      <a:pt x="136839" y="302057"/>
                    </a:cubicBezTo>
                    <a:cubicBezTo>
                      <a:pt x="138691" y="302851"/>
                      <a:pt x="91330" y="286711"/>
                      <a:pt x="68576" y="270307"/>
                    </a:cubicBezTo>
                    <a:cubicBezTo>
                      <a:pt x="45822" y="253903"/>
                      <a:pt x="4812" y="247553"/>
                      <a:pt x="314" y="203632"/>
                    </a:cubicBezTo>
                    <a:cubicBezTo>
                      <a:pt x="-4184" y="159711"/>
                      <a:pt x="41060" y="30595"/>
                      <a:pt x="44764" y="67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: 図形 810">
                <a:extLst>
                  <a:ext uri="{FF2B5EF4-FFF2-40B4-BE49-F238E27FC236}">
                    <a16:creationId xmlns:a16="http://schemas.microsoft.com/office/drawing/2014/main" id="{B3C57E75-642B-4E08-9023-94A882FE2367}"/>
                  </a:ext>
                </a:extLst>
              </p:cNvPr>
              <p:cNvSpPr/>
              <p:nvPr/>
            </p:nvSpPr>
            <p:spPr>
              <a:xfrm>
                <a:off x="11170705" y="4548559"/>
                <a:ext cx="170184" cy="687258"/>
              </a:xfrm>
              <a:custGeom>
                <a:avLst/>
                <a:gdLst>
                  <a:gd name="connsiteX0" fmla="*/ 164045 w 170184"/>
                  <a:gd name="connsiteY0" fmla="*/ 26616 h 687258"/>
                  <a:gd name="connsiteX1" fmla="*/ 148170 w 170184"/>
                  <a:gd name="connsiteY1" fmla="*/ 74241 h 687258"/>
                  <a:gd name="connsiteX2" fmla="*/ 64033 w 170184"/>
                  <a:gd name="connsiteY2" fmla="*/ 485404 h 687258"/>
                  <a:gd name="connsiteX3" fmla="*/ 119595 w 170184"/>
                  <a:gd name="connsiteY3" fmla="*/ 223466 h 687258"/>
                  <a:gd name="connsiteX4" fmla="*/ 533 w 170184"/>
                  <a:gd name="connsiteY4" fmla="*/ 687016 h 687258"/>
                  <a:gd name="connsiteX5" fmla="*/ 75145 w 170184"/>
                  <a:gd name="connsiteY5" fmla="*/ 288554 h 687258"/>
                  <a:gd name="connsiteX6" fmla="*/ 60858 w 170184"/>
                  <a:gd name="connsiteY6" fmla="*/ 367929 h 687258"/>
                  <a:gd name="connsiteX7" fmla="*/ 164045 w 170184"/>
                  <a:gd name="connsiteY7" fmla="*/ 26616 h 68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84" h="687258">
                    <a:moveTo>
                      <a:pt x="164045" y="26616"/>
                    </a:moveTo>
                    <a:cubicBezTo>
                      <a:pt x="178597" y="-22332"/>
                      <a:pt x="164839" y="-2224"/>
                      <a:pt x="148170" y="74241"/>
                    </a:cubicBezTo>
                    <a:cubicBezTo>
                      <a:pt x="131501" y="150706"/>
                      <a:pt x="68795" y="460533"/>
                      <a:pt x="64033" y="485404"/>
                    </a:cubicBezTo>
                    <a:cubicBezTo>
                      <a:pt x="59271" y="510275"/>
                      <a:pt x="130178" y="189864"/>
                      <a:pt x="119595" y="223466"/>
                    </a:cubicBezTo>
                    <a:cubicBezTo>
                      <a:pt x="109012" y="257068"/>
                      <a:pt x="7941" y="676168"/>
                      <a:pt x="533" y="687016"/>
                    </a:cubicBezTo>
                    <a:cubicBezTo>
                      <a:pt x="-6875" y="697864"/>
                      <a:pt x="65091" y="341735"/>
                      <a:pt x="75145" y="288554"/>
                    </a:cubicBezTo>
                    <a:cubicBezTo>
                      <a:pt x="85199" y="235373"/>
                      <a:pt x="47629" y="409998"/>
                      <a:pt x="60858" y="367929"/>
                    </a:cubicBezTo>
                    <a:cubicBezTo>
                      <a:pt x="74087" y="325860"/>
                      <a:pt x="149493" y="75564"/>
                      <a:pt x="164045" y="2661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: 図形 811">
                <a:extLst>
                  <a:ext uri="{FF2B5EF4-FFF2-40B4-BE49-F238E27FC236}">
                    <a16:creationId xmlns:a16="http://schemas.microsoft.com/office/drawing/2014/main" id="{EC40A090-3740-4C73-A0BD-0B75E67C5D84}"/>
                  </a:ext>
                </a:extLst>
              </p:cNvPr>
              <p:cNvSpPr/>
              <p:nvPr/>
            </p:nvSpPr>
            <p:spPr>
              <a:xfrm>
                <a:off x="10817198" y="5117942"/>
                <a:ext cx="72132" cy="382298"/>
              </a:xfrm>
              <a:custGeom>
                <a:avLst/>
                <a:gdLst>
                  <a:gd name="connsiteX0" fmla="*/ 27 w 72132"/>
                  <a:gd name="connsiteY0" fmla="*/ 41433 h 382298"/>
                  <a:gd name="connsiteX1" fmla="*/ 42890 w 72132"/>
                  <a:gd name="connsiteY1" fmla="*/ 154146 h 382298"/>
                  <a:gd name="connsiteX2" fmla="*/ 69877 w 72132"/>
                  <a:gd name="connsiteY2" fmla="*/ 297021 h 382298"/>
                  <a:gd name="connsiteX3" fmla="*/ 69877 w 72132"/>
                  <a:gd name="connsiteY3" fmla="*/ 379571 h 382298"/>
                  <a:gd name="connsiteX4" fmla="*/ 63527 w 72132"/>
                  <a:gd name="connsiteY4" fmla="*/ 198596 h 382298"/>
                  <a:gd name="connsiteX5" fmla="*/ 63527 w 72132"/>
                  <a:gd name="connsiteY5" fmla="*/ 81121 h 382298"/>
                  <a:gd name="connsiteX6" fmla="*/ 65115 w 72132"/>
                  <a:gd name="connsiteY6" fmla="*/ 158 h 382298"/>
                  <a:gd name="connsiteX7" fmla="*/ 52415 w 72132"/>
                  <a:gd name="connsiteY7" fmla="*/ 65246 h 382298"/>
                  <a:gd name="connsiteX8" fmla="*/ 68290 w 72132"/>
                  <a:gd name="connsiteY8" fmla="*/ 220821 h 382298"/>
                  <a:gd name="connsiteX9" fmla="*/ 36540 w 72132"/>
                  <a:gd name="connsiteY9" fmla="*/ 125571 h 382298"/>
                  <a:gd name="connsiteX10" fmla="*/ 27 w 72132"/>
                  <a:gd name="connsiteY10" fmla="*/ 41433 h 38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32" h="382298">
                    <a:moveTo>
                      <a:pt x="27" y="41433"/>
                    </a:moveTo>
                    <a:cubicBezTo>
                      <a:pt x="1085" y="46195"/>
                      <a:pt x="31248" y="111548"/>
                      <a:pt x="42890" y="154146"/>
                    </a:cubicBezTo>
                    <a:cubicBezTo>
                      <a:pt x="54532" y="196744"/>
                      <a:pt x="65379" y="259450"/>
                      <a:pt x="69877" y="297021"/>
                    </a:cubicBezTo>
                    <a:cubicBezTo>
                      <a:pt x="74375" y="334592"/>
                      <a:pt x="70935" y="395975"/>
                      <a:pt x="69877" y="379571"/>
                    </a:cubicBezTo>
                    <a:cubicBezTo>
                      <a:pt x="68819" y="363167"/>
                      <a:pt x="64585" y="248338"/>
                      <a:pt x="63527" y="198596"/>
                    </a:cubicBezTo>
                    <a:cubicBezTo>
                      <a:pt x="62469" y="148854"/>
                      <a:pt x="63262" y="114194"/>
                      <a:pt x="63527" y="81121"/>
                    </a:cubicBezTo>
                    <a:cubicBezTo>
                      <a:pt x="63792" y="48048"/>
                      <a:pt x="66967" y="2804"/>
                      <a:pt x="65115" y="158"/>
                    </a:cubicBezTo>
                    <a:cubicBezTo>
                      <a:pt x="63263" y="-2488"/>
                      <a:pt x="51886" y="28469"/>
                      <a:pt x="52415" y="65246"/>
                    </a:cubicBezTo>
                    <a:cubicBezTo>
                      <a:pt x="52944" y="102023"/>
                      <a:pt x="70936" y="210767"/>
                      <a:pt x="68290" y="220821"/>
                    </a:cubicBezTo>
                    <a:cubicBezTo>
                      <a:pt x="65644" y="230875"/>
                      <a:pt x="43948" y="149913"/>
                      <a:pt x="36540" y="125571"/>
                    </a:cubicBezTo>
                    <a:cubicBezTo>
                      <a:pt x="29132" y="101229"/>
                      <a:pt x="-1031" y="36671"/>
                      <a:pt x="27" y="414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: 図形 812">
                <a:extLst>
                  <a:ext uri="{FF2B5EF4-FFF2-40B4-BE49-F238E27FC236}">
                    <a16:creationId xmlns:a16="http://schemas.microsoft.com/office/drawing/2014/main" id="{BA6C181F-BCBB-4EFB-AB21-7AA107B3B04D}"/>
                  </a:ext>
                </a:extLst>
              </p:cNvPr>
              <p:cNvSpPr/>
              <p:nvPr/>
            </p:nvSpPr>
            <p:spPr>
              <a:xfrm>
                <a:off x="10788060" y="5482911"/>
                <a:ext cx="87340" cy="525203"/>
              </a:xfrm>
              <a:custGeom>
                <a:avLst/>
                <a:gdLst>
                  <a:gd name="connsiteX0" fmla="*/ 86315 w 87340"/>
                  <a:gd name="connsiteY0" fmla="*/ 314 h 525203"/>
                  <a:gd name="connsiteX1" fmla="*/ 41865 w 87340"/>
                  <a:gd name="connsiteY1" fmla="*/ 190814 h 525203"/>
                  <a:gd name="connsiteX2" fmla="*/ 11703 w 87340"/>
                  <a:gd name="connsiteY2" fmla="*/ 271777 h 525203"/>
                  <a:gd name="connsiteX3" fmla="*/ 2178 w 87340"/>
                  <a:gd name="connsiteY3" fmla="*/ 314639 h 525203"/>
                  <a:gd name="connsiteX4" fmla="*/ 590 w 87340"/>
                  <a:gd name="connsiteY4" fmla="*/ 363852 h 525203"/>
                  <a:gd name="connsiteX5" fmla="*/ 10115 w 87340"/>
                  <a:gd name="connsiteY5" fmla="*/ 484502 h 525203"/>
                  <a:gd name="connsiteX6" fmla="*/ 32340 w 87340"/>
                  <a:gd name="connsiteY6" fmla="*/ 522602 h 525203"/>
                  <a:gd name="connsiteX7" fmla="*/ 21228 w 87340"/>
                  <a:gd name="connsiteY7" fmla="*/ 422589 h 525203"/>
                  <a:gd name="connsiteX8" fmla="*/ 22815 w 87340"/>
                  <a:gd name="connsiteY8" fmla="*/ 316227 h 525203"/>
                  <a:gd name="connsiteX9" fmla="*/ 38690 w 87340"/>
                  <a:gd name="connsiteY9" fmla="*/ 516252 h 525203"/>
                  <a:gd name="connsiteX10" fmla="*/ 27578 w 87340"/>
                  <a:gd name="connsiteY10" fmla="*/ 355914 h 525203"/>
                  <a:gd name="connsiteX11" fmla="*/ 19640 w 87340"/>
                  <a:gd name="connsiteY11" fmla="*/ 254314 h 525203"/>
                  <a:gd name="connsiteX12" fmla="*/ 68853 w 87340"/>
                  <a:gd name="connsiteY12" fmla="*/ 147952 h 525203"/>
                  <a:gd name="connsiteX13" fmla="*/ 86315 w 87340"/>
                  <a:gd name="connsiteY13" fmla="*/ 314 h 525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340" h="525203">
                    <a:moveTo>
                      <a:pt x="86315" y="314"/>
                    </a:moveTo>
                    <a:cubicBezTo>
                      <a:pt x="81817" y="7458"/>
                      <a:pt x="54300" y="145570"/>
                      <a:pt x="41865" y="190814"/>
                    </a:cubicBezTo>
                    <a:cubicBezTo>
                      <a:pt x="29430" y="236058"/>
                      <a:pt x="18317" y="251140"/>
                      <a:pt x="11703" y="271777"/>
                    </a:cubicBezTo>
                    <a:cubicBezTo>
                      <a:pt x="5088" y="292415"/>
                      <a:pt x="4030" y="299293"/>
                      <a:pt x="2178" y="314639"/>
                    </a:cubicBezTo>
                    <a:cubicBezTo>
                      <a:pt x="326" y="329985"/>
                      <a:pt x="-733" y="335542"/>
                      <a:pt x="590" y="363852"/>
                    </a:cubicBezTo>
                    <a:cubicBezTo>
                      <a:pt x="1913" y="392162"/>
                      <a:pt x="4823" y="458044"/>
                      <a:pt x="10115" y="484502"/>
                    </a:cubicBezTo>
                    <a:cubicBezTo>
                      <a:pt x="15407" y="510960"/>
                      <a:pt x="30488" y="532921"/>
                      <a:pt x="32340" y="522602"/>
                    </a:cubicBezTo>
                    <a:cubicBezTo>
                      <a:pt x="34192" y="512283"/>
                      <a:pt x="22815" y="456985"/>
                      <a:pt x="21228" y="422589"/>
                    </a:cubicBezTo>
                    <a:cubicBezTo>
                      <a:pt x="19640" y="388193"/>
                      <a:pt x="19905" y="300616"/>
                      <a:pt x="22815" y="316227"/>
                    </a:cubicBezTo>
                    <a:cubicBezTo>
                      <a:pt x="25725" y="331838"/>
                      <a:pt x="37896" y="509637"/>
                      <a:pt x="38690" y="516252"/>
                    </a:cubicBezTo>
                    <a:cubicBezTo>
                      <a:pt x="39484" y="522867"/>
                      <a:pt x="30753" y="399570"/>
                      <a:pt x="27578" y="355914"/>
                    </a:cubicBezTo>
                    <a:cubicBezTo>
                      <a:pt x="24403" y="312258"/>
                      <a:pt x="12761" y="288974"/>
                      <a:pt x="19640" y="254314"/>
                    </a:cubicBezTo>
                    <a:cubicBezTo>
                      <a:pt x="26519" y="219654"/>
                      <a:pt x="58005" y="186052"/>
                      <a:pt x="68853" y="147952"/>
                    </a:cubicBezTo>
                    <a:cubicBezTo>
                      <a:pt x="79701" y="109852"/>
                      <a:pt x="90813" y="-6830"/>
                      <a:pt x="86315" y="3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: 図形 813">
                <a:extLst>
                  <a:ext uri="{FF2B5EF4-FFF2-40B4-BE49-F238E27FC236}">
                    <a16:creationId xmlns:a16="http://schemas.microsoft.com/office/drawing/2014/main" id="{6104FEE6-9A83-43EC-A51E-84B3F737C65D}"/>
                  </a:ext>
                </a:extLst>
              </p:cNvPr>
              <p:cNvSpPr/>
              <p:nvPr/>
            </p:nvSpPr>
            <p:spPr>
              <a:xfrm>
                <a:off x="10620373" y="5709001"/>
                <a:ext cx="233316" cy="266471"/>
              </a:xfrm>
              <a:custGeom>
                <a:avLst/>
                <a:gdLst>
                  <a:gd name="connsiteX0" fmla="*/ 177802 w 233316"/>
                  <a:gd name="connsiteY0" fmla="*/ 1237 h 266471"/>
                  <a:gd name="connsiteX1" fmla="*/ 120652 w 233316"/>
                  <a:gd name="connsiteY1" fmla="*/ 153637 h 266471"/>
                  <a:gd name="connsiteX2" fmla="*/ 139702 w 233316"/>
                  <a:gd name="connsiteY2" fmla="*/ 242537 h 266471"/>
                  <a:gd name="connsiteX3" fmla="*/ 120652 w 233316"/>
                  <a:gd name="connsiteY3" fmla="*/ 236187 h 266471"/>
                  <a:gd name="connsiteX4" fmla="*/ 2 w 233316"/>
                  <a:gd name="connsiteY4" fmla="*/ 223487 h 266471"/>
                  <a:gd name="connsiteX5" fmla="*/ 117477 w 233316"/>
                  <a:gd name="connsiteY5" fmla="*/ 239362 h 266471"/>
                  <a:gd name="connsiteX6" fmla="*/ 222252 w 233316"/>
                  <a:gd name="connsiteY6" fmla="*/ 266349 h 266471"/>
                  <a:gd name="connsiteX7" fmla="*/ 228602 w 233316"/>
                  <a:gd name="connsiteY7" fmla="*/ 248887 h 266471"/>
                  <a:gd name="connsiteX8" fmla="*/ 207965 w 233316"/>
                  <a:gd name="connsiteY8" fmla="*/ 237774 h 266471"/>
                  <a:gd name="connsiteX9" fmla="*/ 147640 w 233316"/>
                  <a:gd name="connsiteY9" fmla="*/ 237774 h 266471"/>
                  <a:gd name="connsiteX10" fmla="*/ 107952 w 233316"/>
                  <a:gd name="connsiteY10" fmla="*/ 202849 h 266471"/>
                  <a:gd name="connsiteX11" fmla="*/ 120652 w 233316"/>
                  <a:gd name="connsiteY11" fmla="*/ 101249 h 266471"/>
                  <a:gd name="connsiteX12" fmla="*/ 114302 w 233316"/>
                  <a:gd name="connsiteY12" fmla="*/ 106012 h 266471"/>
                  <a:gd name="connsiteX13" fmla="*/ 128590 w 233316"/>
                  <a:gd name="connsiteY13" fmla="*/ 110774 h 266471"/>
                  <a:gd name="connsiteX14" fmla="*/ 160340 w 233316"/>
                  <a:gd name="connsiteY14" fmla="*/ 82199 h 266471"/>
                  <a:gd name="connsiteX15" fmla="*/ 177802 w 233316"/>
                  <a:gd name="connsiteY15" fmla="*/ 1237 h 26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3316" h="266471">
                    <a:moveTo>
                      <a:pt x="177802" y="1237"/>
                    </a:moveTo>
                    <a:cubicBezTo>
                      <a:pt x="171187" y="13143"/>
                      <a:pt x="127002" y="113420"/>
                      <a:pt x="120652" y="153637"/>
                    </a:cubicBezTo>
                    <a:cubicBezTo>
                      <a:pt x="114302" y="193854"/>
                      <a:pt x="139702" y="228779"/>
                      <a:pt x="139702" y="242537"/>
                    </a:cubicBezTo>
                    <a:cubicBezTo>
                      <a:pt x="139702" y="256295"/>
                      <a:pt x="143935" y="239362"/>
                      <a:pt x="120652" y="236187"/>
                    </a:cubicBezTo>
                    <a:cubicBezTo>
                      <a:pt x="97369" y="233012"/>
                      <a:pt x="531" y="222958"/>
                      <a:pt x="2" y="223487"/>
                    </a:cubicBezTo>
                    <a:cubicBezTo>
                      <a:pt x="-527" y="224016"/>
                      <a:pt x="80435" y="232218"/>
                      <a:pt x="117477" y="239362"/>
                    </a:cubicBezTo>
                    <a:cubicBezTo>
                      <a:pt x="154519" y="246506"/>
                      <a:pt x="203731" y="264762"/>
                      <a:pt x="222252" y="266349"/>
                    </a:cubicBezTo>
                    <a:cubicBezTo>
                      <a:pt x="240773" y="267936"/>
                      <a:pt x="230983" y="253649"/>
                      <a:pt x="228602" y="248887"/>
                    </a:cubicBezTo>
                    <a:cubicBezTo>
                      <a:pt x="226221" y="244125"/>
                      <a:pt x="221459" y="239626"/>
                      <a:pt x="207965" y="237774"/>
                    </a:cubicBezTo>
                    <a:cubicBezTo>
                      <a:pt x="194471" y="235922"/>
                      <a:pt x="164309" y="243595"/>
                      <a:pt x="147640" y="237774"/>
                    </a:cubicBezTo>
                    <a:cubicBezTo>
                      <a:pt x="130971" y="231953"/>
                      <a:pt x="112450" y="225603"/>
                      <a:pt x="107952" y="202849"/>
                    </a:cubicBezTo>
                    <a:cubicBezTo>
                      <a:pt x="103454" y="180095"/>
                      <a:pt x="119594" y="117388"/>
                      <a:pt x="120652" y="101249"/>
                    </a:cubicBezTo>
                    <a:cubicBezTo>
                      <a:pt x="121710" y="85110"/>
                      <a:pt x="112979" y="104425"/>
                      <a:pt x="114302" y="106012"/>
                    </a:cubicBezTo>
                    <a:cubicBezTo>
                      <a:pt x="115625" y="107599"/>
                      <a:pt x="120917" y="114743"/>
                      <a:pt x="128590" y="110774"/>
                    </a:cubicBezTo>
                    <a:cubicBezTo>
                      <a:pt x="136263" y="106805"/>
                      <a:pt x="152138" y="97545"/>
                      <a:pt x="160340" y="82199"/>
                    </a:cubicBezTo>
                    <a:cubicBezTo>
                      <a:pt x="168542" y="66853"/>
                      <a:pt x="184417" y="-10669"/>
                      <a:pt x="177802" y="12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: 図形 814">
                <a:extLst>
                  <a:ext uri="{FF2B5EF4-FFF2-40B4-BE49-F238E27FC236}">
                    <a16:creationId xmlns:a16="http://schemas.microsoft.com/office/drawing/2014/main" id="{C3294A85-85E7-450F-8282-16D19FDDA23B}"/>
                  </a:ext>
                </a:extLst>
              </p:cNvPr>
              <p:cNvSpPr/>
              <p:nvPr/>
            </p:nvSpPr>
            <p:spPr>
              <a:xfrm>
                <a:off x="10985346" y="5306831"/>
                <a:ext cx="163727" cy="717650"/>
              </a:xfrm>
              <a:custGeom>
                <a:avLst/>
                <a:gdLst>
                  <a:gd name="connsiteX0" fmla="*/ 163667 w 163727"/>
                  <a:gd name="connsiteY0" fmla="*/ 1769 h 717650"/>
                  <a:gd name="connsiteX1" fmla="*/ 130329 w 163727"/>
                  <a:gd name="connsiteY1" fmla="*/ 87494 h 717650"/>
                  <a:gd name="connsiteX2" fmla="*/ 79529 w 163727"/>
                  <a:gd name="connsiteY2" fmla="*/ 241482 h 717650"/>
                  <a:gd name="connsiteX3" fmla="*/ 33492 w 163727"/>
                  <a:gd name="connsiteY3" fmla="*/ 319269 h 717650"/>
                  <a:gd name="connsiteX4" fmla="*/ 154 w 163727"/>
                  <a:gd name="connsiteY4" fmla="*/ 428807 h 717650"/>
                  <a:gd name="connsiteX5" fmla="*/ 23967 w 163727"/>
                  <a:gd name="connsiteY5" fmla="*/ 582794 h 717650"/>
                  <a:gd name="connsiteX6" fmla="*/ 87467 w 163727"/>
                  <a:gd name="connsiteY6" fmla="*/ 716144 h 717650"/>
                  <a:gd name="connsiteX7" fmla="*/ 43017 w 163727"/>
                  <a:gd name="connsiteY7" fmla="*/ 643119 h 717650"/>
                  <a:gd name="connsiteX8" fmla="*/ 4917 w 163727"/>
                  <a:gd name="connsiteY8" fmla="*/ 470082 h 717650"/>
                  <a:gd name="connsiteX9" fmla="*/ 14442 w 163727"/>
                  <a:gd name="connsiteY9" fmla="*/ 443094 h 717650"/>
                  <a:gd name="connsiteX10" fmla="*/ 46192 w 163727"/>
                  <a:gd name="connsiteY10" fmla="*/ 314507 h 717650"/>
                  <a:gd name="connsiteX11" fmla="*/ 17617 w 163727"/>
                  <a:gd name="connsiteY11" fmla="*/ 465319 h 717650"/>
                  <a:gd name="connsiteX12" fmla="*/ 62067 w 163727"/>
                  <a:gd name="connsiteY12" fmla="*/ 609782 h 717650"/>
                  <a:gd name="connsiteX13" fmla="*/ 41429 w 163727"/>
                  <a:gd name="connsiteY13" fmla="*/ 373244 h 717650"/>
                  <a:gd name="connsiteX14" fmla="*/ 58892 w 163727"/>
                  <a:gd name="connsiteY14" fmla="*/ 538344 h 717650"/>
                  <a:gd name="connsiteX15" fmla="*/ 112867 w 163727"/>
                  <a:gd name="connsiteY15" fmla="*/ 676457 h 717650"/>
                  <a:gd name="connsiteX16" fmla="*/ 73179 w 163727"/>
                  <a:gd name="connsiteY16" fmla="*/ 500244 h 717650"/>
                  <a:gd name="connsiteX17" fmla="*/ 71592 w 163727"/>
                  <a:gd name="connsiteY17" fmla="*/ 289107 h 717650"/>
                  <a:gd name="connsiteX18" fmla="*/ 122392 w 163727"/>
                  <a:gd name="connsiteY18" fmla="*/ 163694 h 717650"/>
                  <a:gd name="connsiteX19" fmla="*/ 163667 w 163727"/>
                  <a:gd name="connsiteY19" fmla="*/ 1769 h 71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3727" h="717650">
                    <a:moveTo>
                      <a:pt x="163667" y="1769"/>
                    </a:moveTo>
                    <a:cubicBezTo>
                      <a:pt x="164990" y="-10931"/>
                      <a:pt x="144352" y="47542"/>
                      <a:pt x="130329" y="87494"/>
                    </a:cubicBezTo>
                    <a:cubicBezTo>
                      <a:pt x="116306" y="127446"/>
                      <a:pt x="95668" y="202853"/>
                      <a:pt x="79529" y="241482"/>
                    </a:cubicBezTo>
                    <a:cubicBezTo>
                      <a:pt x="63390" y="280111"/>
                      <a:pt x="46721" y="288048"/>
                      <a:pt x="33492" y="319269"/>
                    </a:cubicBezTo>
                    <a:cubicBezTo>
                      <a:pt x="20263" y="350490"/>
                      <a:pt x="1741" y="384886"/>
                      <a:pt x="154" y="428807"/>
                    </a:cubicBezTo>
                    <a:cubicBezTo>
                      <a:pt x="-1433" y="472728"/>
                      <a:pt x="9415" y="534905"/>
                      <a:pt x="23967" y="582794"/>
                    </a:cubicBezTo>
                    <a:cubicBezTo>
                      <a:pt x="38519" y="630683"/>
                      <a:pt x="84292" y="706090"/>
                      <a:pt x="87467" y="716144"/>
                    </a:cubicBezTo>
                    <a:cubicBezTo>
                      <a:pt x="90642" y="726198"/>
                      <a:pt x="56775" y="684129"/>
                      <a:pt x="43017" y="643119"/>
                    </a:cubicBezTo>
                    <a:cubicBezTo>
                      <a:pt x="29259" y="602109"/>
                      <a:pt x="9679" y="503419"/>
                      <a:pt x="4917" y="470082"/>
                    </a:cubicBezTo>
                    <a:cubicBezTo>
                      <a:pt x="155" y="436745"/>
                      <a:pt x="7563" y="469023"/>
                      <a:pt x="14442" y="443094"/>
                    </a:cubicBezTo>
                    <a:cubicBezTo>
                      <a:pt x="21321" y="417165"/>
                      <a:pt x="45663" y="310803"/>
                      <a:pt x="46192" y="314507"/>
                    </a:cubicBezTo>
                    <a:cubicBezTo>
                      <a:pt x="46721" y="318211"/>
                      <a:pt x="14971" y="416107"/>
                      <a:pt x="17617" y="465319"/>
                    </a:cubicBezTo>
                    <a:cubicBezTo>
                      <a:pt x="20263" y="514532"/>
                      <a:pt x="58098" y="625128"/>
                      <a:pt x="62067" y="609782"/>
                    </a:cubicBezTo>
                    <a:cubicBezTo>
                      <a:pt x="66036" y="594436"/>
                      <a:pt x="41958" y="385150"/>
                      <a:pt x="41429" y="373244"/>
                    </a:cubicBezTo>
                    <a:cubicBezTo>
                      <a:pt x="40900" y="361338"/>
                      <a:pt x="46986" y="487809"/>
                      <a:pt x="58892" y="538344"/>
                    </a:cubicBezTo>
                    <a:cubicBezTo>
                      <a:pt x="70798" y="588879"/>
                      <a:pt x="110486" y="682807"/>
                      <a:pt x="112867" y="676457"/>
                    </a:cubicBezTo>
                    <a:cubicBezTo>
                      <a:pt x="115248" y="670107"/>
                      <a:pt x="80058" y="564802"/>
                      <a:pt x="73179" y="500244"/>
                    </a:cubicBezTo>
                    <a:cubicBezTo>
                      <a:pt x="66300" y="435686"/>
                      <a:pt x="63390" y="345199"/>
                      <a:pt x="71592" y="289107"/>
                    </a:cubicBezTo>
                    <a:cubicBezTo>
                      <a:pt x="79794" y="233015"/>
                      <a:pt x="107840" y="210261"/>
                      <a:pt x="122392" y="163694"/>
                    </a:cubicBezTo>
                    <a:cubicBezTo>
                      <a:pt x="136944" y="117127"/>
                      <a:pt x="162344" y="14469"/>
                      <a:pt x="163667" y="17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フリーフォーム: 図形 815">
                <a:extLst>
                  <a:ext uri="{FF2B5EF4-FFF2-40B4-BE49-F238E27FC236}">
                    <a16:creationId xmlns:a16="http://schemas.microsoft.com/office/drawing/2014/main" id="{A1C7FFA5-16F2-4AD8-8B5D-C5ABB8DA8DA4}"/>
                  </a:ext>
                </a:extLst>
              </p:cNvPr>
              <p:cNvSpPr/>
              <p:nvPr/>
            </p:nvSpPr>
            <p:spPr>
              <a:xfrm>
                <a:off x="11074591" y="5295311"/>
                <a:ext cx="206184" cy="761005"/>
              </a:xfrm>
              <a:custGeom>
                <a:avLst/>
                <a:gdLst>
                  <a:gd name="connsiteX0" fmla="*/ 176022 w 206184"/>
                  <a:gd name="connsiteY0" fmla="*/ 2177 h 761005"/>
                  <a:gd name="connsiteX1" fmla="*/ 37909 w 206184"/>
                  <a:gd name="connsiteY1" fmla="*/ 299039 h 761005"/>
                  <a:gd name="connsiteX2" fmla="*/ 26797 w 206184"/>
                  <a:gd name="connsiteY2" fmla="*/ 386352 h 761005"/>
                  <a:gd name="connsiteX3" fmla="*/ 25209 w 206184"/>
                  <a:gd name="connsiteY3" fmla="*/ 507002 h 761005"/>
                  <a:gd name="connsiteX4" fmla="*/ 37909 w 206184"/>
                  <a:gd name="connsiteY4" fmla="*/ 413339 h 761005"/>
                  <a:gd name="connsiteX5" fmla="*/ 4572 w 206184"/>
                  <a:gd name="connsiteY5" fmla="*/ 372064 h 761005"/>
                  <a:gd name="connsiteX6" fmla="*/ 4572 w 206184"/>
                  <a:gd name="connsiteY6" fmla="*/ 546689 h 761005"/>
                  <a:gd name="connsiteX7" fmla="*/ 44259 w 206184"/>
                  <a:gd name="connsiteY7" fmla="*/ 707027 h 761005"/>
                  <a:gd name="connsiteX8" fmla="*/ 206184 w 206184"/>
                  <a:gd name="connsiteY8" fmla="*/ 761002 h 761005"/>
                  <a:gd name="connsiteX9" fmla="*/ 44259 w 206184"/>
                  <a:gd name="connsiteY9" fmla="*/ 708614 h 761005"/>
                  <a:gd name="connsiteX10" fmla="*/ 14097 w 206184"/>
                  <a:gd name="connsiteY10" fmla="*/ 530814 h 761005"/>
                  <a:gd name="connsiteX11" fmla="*/ 61722 w 206184"/>
                  <a:gd name="connsiteY11" fmla="*/ 275227 h 761005"/>
                  <a:gd name="connsiteX12" fmla="*/ 114109 w 206184"/>
                  <a:gd name="connsiteY12" fmla="*/ 168864 h 761005"/>
                  <a:gd name="connsiteX13" fmla="*/ 176022 w 206184"/>
                  <a:gd name="connsiteY13" fmla="*/ 2177 h 7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6184" h="761005">
                    <a:moveTo>
                      <a:pt x="176022" y="2177"/>
                    </a:moveTo>
                    <a:cubicBezTo>
                      <a:pt x="163322" y="23873"/>
                      <a:pt x="62780" y="235010"/>
                      <a:pt x="37909" y="299039"/>
                    </a:cubicBezTo>
                    <a:cubicBezTo>
                      <a:pt x="13038" y="363068"/>
                      <a:pt x="28914" y="351692"/>
                      <a:pt x="26797" y="386352"/>
                    </a:cubicBezTo>
                    <a:cubicBezTo>
                      <a:pt x="24680" y="421013"/>
                      <a:pt x="23357" y="502504"/>
                      <a:pt x="25209" y="507002"/>
                    </a:cubicBezTo>
                    <a:cubicBezTo>
                      <a:pt x="27061" y="511500"/>
                      <a:pt x="41349" y="435829"/>
                      <a:pt x="37909" y="413339"/>
                    </a:cubicBezTo>
                    <a:cubicBezTo>
                      <a:pt x="34469" y="390849"/>
                      <a:pt x="10128" y="349839"/>
                      <a:pt x="4572" y="372064"/>
                    </a:cubicBezTo>
                    <a:cubicBezTo>
                      <a:pt x="-984" y="394289"/>
                      <a:pt x="-2042" y="490862"/>
                      <a:pt x="4572" y="546689"/>
                    </a:cubicBezTo>
                    <a:cubicBezTo>
                      <a:pt x="11186" y="602516"/>
                      <a:pt x="10657" y="671308"/>
                      <a:pt x="44259" y="707027"/>
                    </a:cubicBezTo>
                    <a:cubicBezTo>
                      <a:pt x="77861" y="742746"/>
                      <a:pt x="206184" y="760738"/>
                      <a:pt x="206184" y="761002"/>
                    </a:cubicBezTo>
                    <a:cubicBezTo>
                      <a:pt x="206184" y="761266"/>
                      <a:pt x="76273" y="746979"/>
                      <a:pt x="44259" y="708614"/>
                    </a:cubicBezTo>
                    <a:cubicBezTo>
                      <a:pt x="12244" y="670249"/>
                      <a:pt x="11187" y="603045"/>
                      <a:pt x="14097" y="530814"/>
                    </a:cubicBezTo>
                    <a:cubicBezTo>
                      <a:pt x="17007" y="458583"/>
                      <a:pt x="45053" y="335552"/>
                      <a:pt x="61722" y="275227"/>
                    </a:cubicBezTo>
                    <a:cubicBezTo>
                      <a:pt x="78391" y="214902"/>
                      <a:pt x="96911" y="210668"/>
                      <a:pt x="114109" y="168864"/>
                    </a:cubicBezTo>
                    <a:cubicBezTo>
                      <a:pt x="131307" y="127060"/>
                      <a:pt x="188722" y="-19519"/>
                      <a:pt x="176022" y="21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フリーフォーム: 図形 816">
                <a:extLst>
                  <a:ext uri="{FF2B5EF4-FFF2-40B4-BE49-F238E27FC236}">
                    <a16:creationId xmlns:a16="http://schemas.microsoft.com/office/drawing/2014/main" id="{92F33D85-6CB0-488D-910D-F45A468B4E33}"/>
                  </a:ext>
                </a:extLst>
              </p:cNvPr>
              <p:cNvSpPr/>
              <p:nvPr/>
            </p:nvSpPr>
            <p:spPr>
              <a:xfrm>
                <a:off x="11147006" y="5688013"/>
                <a:ext cx="48044" cy="215900"/>
              </a:xfrm>
              <a:custGeom>
                <a:avLst/>
                <a:gdLst>
                  <a:gd name="connsiteX0" fmla="*/ 48044 w 48044"/>
                  <a:gd name="connsiteY0" fmla="*/ 0 h 215900"/>
                  <a:gd name="connsiteX1" fmla="*/ 419 w 48044"/>
                  <a:gd name="connsiteY1" fmla="*/ 144462 h 215900"/>
                  <a:gd name="connsiteX2" fmla="*/ 28994 w 48044"/>
                  <a:gd name="connsiteY2" fmla="*/ 2159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4" h="215900">
                    <a:moveTo>
                      <a:pt x="48044" y="0"/>
                    </a:moveTo>
                    <a:cubicBezTo>
                      <a:pt x="25819" y="54239"/>
                      <a:pt x="3594" y="108479"/>
                      <a:pt x="419" y="144462"/>
                    </a:cubicBezTo>
                    <a:cubicBezTo>
                      <a:pt x="-2756" y="180445"/>
                      <a:pt x="12590" y="177006"/>
                      <a:pt x="28994" y="21590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: 図形 817">
                <a:extLst>
                  <a:ext uri="{FF2B5EF4-FFF2-40B4-BE49-F238E27FC236}">
                    <a16:creationId xmlns:a16="http://schemas.microsoft.com/office/drawing/2014/main" id="{57D085D8-FFF7-44BB-ACDE-1143AFB5F5D2}"/>
                  </a:ext>
                </a:extLst>
              </p:cNvPr>
              <p:cNvSpPr/>
              <p:nvPr/>
            </p:nvSpPr>
            <p:spPr>
              <a:xfrm>
                <a:off x="11132776" y="5584640"/>
                <a:ext cx="91785" cy="450242"/>
              </a:xfrm>
              <a:custGeom>
                <a:avLst/>
                <a:gdLst>
                  <a:gd name="connsiteX0" fmla="*/ 65449 w 91785"/>
                  <a:gd name="connsiteY0" fmla="*/ 185 h 450242"/>
                  <a:gd name="connsiteX1" fmla="*/ 16237 w 91785"/>
                  <a:gd name="connsiteY1" fmla="*/ 216085 h 450242"/>
                  <a:gd name="connsiteX2" fmla="*/ 27349 w 91785"/>
                  <a:gd name="connsiteY2" fmla="*/ 300223 h 450242"/>
                  <a:gd name="connsiteX3" fmla="*/ 90849 w 91785"/>
                  <a:gd name="connsiteY3" fmla="*/ 447860 h 450242"/>
                  <a:gd name="connsiteX4" fmla="*/ 62274 w 91785"/>
                  <a:gd name="connsiteY4" fmla="*/ 387535 h 450242"/>
                  <a:gd name="connsiteX5" fmla="*/ 20999 w 91785"/>
                  <a:gd name="connsiteY5" fmla="*/ 335148 h 450242"/>
                  <a:gd name="connsiteX6" fmla="*/ 33699 w 91785"/>
                  <a:gd name="connsiteY6" fmla="*/ 351023 h 450242"/>
                  <a:gd name="connsiteX7" fmla="*/ 362 w 91785"/>
                  <a:gd name="connsiteY7" fmla="*/ 255773 h 450242"/>
                  <a:gd name="connsiteX8" fmla="*/ 65449 w 91785"/>
                  <a:gd name="connsiteY8" fmla="*/ 185 h 45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85" h="450242">
                    <a:moveTo>
                      <a:pt x="65449" y="185"/>
                    </a:moveTo>
                    <a:cubicBezTo>
                      <a:pt x="68095" y="-6430"/>
                      <a:pt x="22587" y="166079"/>
                      <a:pt x="16237" y="216085"/>
                    </a:cubicBezTo>
                    <a:cubicBezTo>
                      <a:pt x="9887" y="266091"/>
                      <a:pt x="14914" y="261594"/>
                      <a:pt x="27349" y="300223"/>
                    </a:cubicBezTo>
                    <a:cubicBezTo>
                      <a:pt x="39784" y="338852"/>
                      <a:pt x="85028" y="433308"/>
                      <a:pt x="90849" y="447860"/>
                    </a:cubicBezTo>
                    <a:cubicBezTo>
                      <a:pt x="96670" y="462412"/>
                      <a:pt x="73916" y="406320"/>
                      <a:pt x="62274" y="387535"/>
                    </a:cubicBezTo>
                    <a:cubicBezTo>
                      <a:pt x="50632" y="368750"/>
                      <a:pt x="25761" y="341233"/>
                      <a:pt x="20999" y="335148"/>
                    </a:cubicBezTo>
                    <a:cubicBezTo>
                      <a:pt x="16237" y="329063"/>
                      <a:pt x="37139" y="364252"/>
                      <a:pt x="33699" y="351023"/>
                    </a:cubicBezTo>
                    <a:cubicBezTo>
                      <a:pt x="30259" y="337794"/>
                      <a:pt x="-3871" y="311071"/>
                      <a:pt x="362" y="255773"/>
                    </a:cubicBezTo>
                    <a:cubicBezTo>
                      <a:pt x="4595" y="200475"/>
                      <a:pt x="62803" y="6800"/>
                      <a:pt x="65449" y="1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: 図形 818">
                <a:extLst>
                  <a:ext uri="{FF2B5EF4-FFF2-40B4-BE49-F238E27FC236}">
                    <a16:creationId xmlns:a16="http://schemas.microsoft.com/office/drawing/2014/main" id="{30DC0A3A-37F2-4E7D-8E50-42C38E35DA7E}"/>
                  </a:ext>
                </a:extLst>
              </p:cNvPr>
              <p:cNvSpPr/>
              <p:nvPr/>
            </p:nvSpPr>
            <p:spPr>
              <a:xfrm>
                <a:off x="11234496" y="4911675"/>
                <a:ext cx="250337" cy="683895"/>
              </a:xfrm>
              <a:custGeom>
                <a:avLst/>
                <a:gdLst>
                  <a:gd name="connsiteX0" fmla="*/ 249479 w 250337"/>
                  <a:gd name="connsiteY0" fmla="*/ 7988 h 683895"/>
                  <a:gd name="connsiteX1" fmla="*/ 179629 w 250337"/>
                  <a:gd name="connsiteY1" fmla="*/ 315963 h 683895"/>
                  <a:gd name="connsiteX2" fmla="*/ 116129 w 250337"/>
                  <a:gd name="connsiteY2" fmla="*/ 492175 h 683895"/>
                  <a:gd name="connsiteX3" fmla="*/ 193917 w 250337"/>
                  <a:gd name="connsiteY3" fmla="*/ 201663 h 683895"/>
                  <a:gd name="connsiteX4" fmla="*/ 101842 w 250337"/>
                  <a:gd name="connsiteY4" fmla="*/ 503288 h 683895"/>
                  <a:gd name="connsiteX5" fmla="*/ 242 w 250337"/>
                  <a:gd name="connsiteY5" fmla="*/ 681088 h 683895"/>
                  <a:gd name="connsiteX6" fmla="*/ 132004 w 250337"/>
                  <a:gd name="connsiteY6" fmla="*/ 366763 h 683895"/>
                  <a:gd name="connsiteX7" fmla="*/ 212967 w 250337"/>
                  <a:gd name="connsiteY7" fmla="*/ 112763 h 683895"/>
                  <a:gd name="connsiteX8" fmla="*/ 249479 w 250337"/>
                  <a:gd name="connsiteY8" fmla="*/ 7988 h 68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37" h="683895">
                    <a:moveTo>
                      <a:pt x="249479" y="7988"/>
                    </a:moveTo>
                    <a:cubicBezTo>
                      <a:pt x="243923" y="41854"/>
                      <a:pt x="201854" y="235265"/>
                      <a:pt x="179629" y="315963"/>
                    </a:cubicBezTo>
                    <a:cubicBezTo>
                      <a:pt x="157404" y="396661"/>
                      <a:pt x="113748" y="511225"/>
                      <a:pt x="116129" y="492175"/>
                    </a:cubicBezTo>
                    <a:cubicBezTo>
                      <a:pt x="118510" y="473125"/>
                      <a:pt x="196298" y="199811"/>
                      <a:pt x="193917" y="201663"/>
                    </a:cubicBezTo>
                    <a:cubicBezTo>
                      <a:pt x="191536" y="203515"/>
                      <a:pt x="134121" y="423384"/>
                      <a:pt x="101842" y="503288"/>
                    </a:cubicBezTo>
                    <a:cubicBezTo>
                      <a:pt x="69563" y="583192"/>
                      <a:pt x="-4785" y="703842"/>
                      <a:pt x="242" y="681088"/>
                    </a:cubicBezTo>
                    <a:cubicBezTo>
                      <a:pt x="5269" y="658334"/>
                      <a:pt x="96550" y="461484"/>
                      <a:pt x="132004" y="366763"/>
                    </a:cubicBezTo>
                    <a:cubicBezTo>
                      <a:pt x="167458" y="272042"/>
                      <a:pt x="193388" y="170178"/>
                      <a:pt x="212967" y="112763"/>
                    </a:cubicBezTo>
                    <a:cubicBezTo>
                      <a:pt x="232546" y="55348"/>
                      <a:pt x="255035" y="-25878"/>
                      <a:pt x="249479" y="79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フリーフォーム: 図形 819">
                <a:extLst>
                  <a:ext uri="{FF2B5EF4-FFF2-40B4-BE49-F238E27FC236}">
                    <a16:creationId xmlns:a16="http://schemas.microsoft.com/office/drawing/2014/main" id="{9151FA41-A346-400C-8FF3-865C6314FA72}"/>
                  </a:ext>
                </a:extLst>
              </p:cNvPr>
              <p:cNvSpPr/>
              <p:nvPr/>
            </p:nvSpPr>
            <p:spPr>
              <a:xfrm>
                <a:off x="11194406" y="5373554"/>
                <a:ext cx="224787" cy="660756"/>
              </a:xfrm>
              <a:custGeom>
                <a:avLst/>
                <a:gdLst>
                  <a:gd name="connsiteX0" fmla="*/ 89544 w 224787"/>
                  <a:gd name="connsiteY0" fmla="*/ 235084 h 660756"/>
                  <a:gd name="connsiteX1" fmla="*/ 8582 w 224787"/>
                  <a:gd name="connsiteY1" fmla="*/ 360496 h 660756"/>
                  <a:gd name="connsiteX2" fmla="*/ 5407 w 224787"/>
                  <a:gd name="connsiteY2" fmla="*/ 417646 h 660756"/>
                  <a:gd name="connsiteX3" fmla="*/ 35569 w 224787"/>
                  <a:gd name="connsiteY3" fmla="*/ 592271 h 660756"/>
                  <a:gd name="connsiteX4" fmla="*/ 62557 w 224787"/>
                  <a:gd name="connsiteY4" fmla="*/ 630371 h 660756"/>
                  <a:gd name="connsiteX5" fmla="*/ 126057 w 224787"/>
                  <a:gd name="connsiteY5" fmla="*/ 660534 h 660756"/>
                  <a:gd name="connsiteX6" fmla="*/ 154632 w 224787"/>
                  <a:gd name="connsiteY6" fmla="*/ 638309 h 660756"/>
                  <a:gd name="connsiteX7" fmla="*/ 224482 w 224787"/>
                  <a:gd name="connsiteY7" fmla="*/ 544646 h 660756"/>
                  <a:gd name="connsiteX8" fmla="*/ 124469 w 224787"/>
                  <a:gd name="connsiteY8" fmla="*/ 641484 h 660756"/>
                  <a:gd name="connsiteX9" fmla="*/ 29219 w 224787"/>
                  <a:gd name="connsiteY9" fmla="*/ 531946 h 660756"/>
                  <a:gd name="connsiteX10" fmla="*/ 6994 w 224787"/>
                  <a:gd name="connsiteY10" fmla="*/ 355734 h 660756"/>
                  <a:gd name="connsiteX11" fmla="*/ 127644 w 224787"/>
                  <a:gd name="connsiteY11" fmla="*/ 134 h 660756"/>
                  <a:gd name="connsiteX12" fmla="*/ 18107 w 224787"/>
                  <a:gd name="connsiteY12" fmla="*/ 312871 h 660756"/>
                  <a:gd name="connsiteX13" fmla="*/ 89544 w 224787"/>
                  <a:gd name="connsiteY13" fmla="*/ 235084 h 66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787" h="660756">
                    <a:moveTo>
                      <a:pt x="89544" y="235084"/>
                    </a:moveTo>
                    <a:cubicBezTo>
                      <a:pt x="87956" y="243022"/>
                      <a:pt x="22605" y="330069"/>
                      <a:pt x="8582" y="360496"/>
                    </a:cubicBezTo>
                    <a:cubicBezTo>
                      <a:pt x="-5441" y="390923"/>
                      <a:pt x="909" y="379017"/>
                      <a:pt x="5407" y="417646"/>
                    </a:cubicBezTo>
                    <a:cubicBezTo>
                      <a:pt x="9905" y="456275"/>
                      <a:pt x="26044" y="556817"/>
                      <a:pt x="35569" y="592271"/>
                    </a:cubicBezTo>
                    <a:cubicBezTo>
                      <a:pt x="45094" y="627725"/>
                      <a:pt x="47476" y="618994"/>
                      <a:pt x="62557" y="630371"/>
                    </a:cubicBezTo>
                    <a:cubicBezTo>
                      <a:pt x="77638" y="641748"/>
                      <a:pt x="110711" y="659211"/>
                      <a:pt x="126057" y="660534"/>
                    </a:cubicBezTo>
                    <a:cubicBezTo>
                      <a:pt x="141403" y="661857"/>
                      <a:pt x="138228" y="657624"/>
                      <a:pt x="154632" y="638309"/>
                    </a:cubicBezTo>
                    <a:cubicBezTo>
                      <a:pt x="171036" y="618994"/>
                      <a:pt x="229509" y="544117"/>
                      <a:pt x="224482" y="544646"/>
                    </a:cubicBezTo>
                    <a:cubicBezTo>
                      <a:pt x="219455" y="545175"/>
                      <a:pt x="157013" y="643601"/>
                      <a:pt x="124469" y="641484"/>
                    </a:cubicBezTo>
                    <a:cubicBezTo>
                      <a:pt x="91925" y="639367"/>
                      <a:pt x="48798" y="579571"/>
                      <a:pt x="29219" y="531946"/>
                    </a:cubicBezTo>
                    <a:cubicBezTo>
                      <a:pt x="9640" y="484321"/>
                      <a:pt x="-9410" y="444369"/>
                      <a:pt x="6994" y="355734"/>
                    </a:cubicBezTo>
                    <a:cubicBezTo>
                      <a:pt x="23398" y="267099"/>
                      <a:pt x="125792" y="7278"/>
                      <a:pt x="127644" y="134"/>
                    </a:cubicBezTo>
                    <a:cubicBezTo>
                      <a:pt x="129496" y="-7010"/>
                      <a:pt x="27896" y="272919"/>
                      <a:pt x="18107" y="312871"/>
                    </a:cubicBezTo>
                    <a:cubicBezTo>
                      <a:pt x="8317" y="352823"/>
                      <a:pt x="91132" y="227146"/>
                      <a:pt x="89544" y="235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フリーフォーム: 図形 820">
                <a:extLst>
                  <a:ext uri="{FF2B5EF4-FFF2-40B4-BE49-F238E27FC236}">
                    <a16:creationId xmlns:a16="http://schemas.microsoft.com/office/drawing/2014/main" id="{953C7662-3BAB-4C6E-BFB3-6D9BBA006429}"/>
                  </a:ext>
                </a:extLst>
              </p:cNvPr>
              <p:cNvSpPr/>
              <p:nvPr/>
            </p:nvSpPr>
            <p:spPr>
              <a:xfrm>
                <a:off x="11187630" y="5289070"/>
                <a:ext cx="191594" cy="629435"/>
              </a:xfrm>
              <a:custGeom>
                <a:avLst/>
                <a:gdLst>
                  <a:gd name="connsiteX0" fmla="*/ 67745 w 191594"/>
                  <a:gd name="connsiteY0" fmla="*/ 252893 h 629435"/>
                  <a:gd name="connsiteX1" fmla="*/ 4245 w 191594"/>
                  <a:gd name="connsiteY1" fmla="*/ 417993 h 629435"/>
                  <a:gd name="connsiteX2" fmla="*/ 9008 w 191594"/>
                  <a:gd name="connsiteY2" fmla="*/ 511655 h 629435"/>
                  <a:gd name="connsiteX3" fmla="*/ 34408 w 191594"/>
                  <a:gd name="connsiteY3" fmla="*/ 629130 h 629435"/>
                  <a:gd name="connsiteX4" fmla="*/ 23295 w 191594"/>
                  <a:gd name="connsiteY4" fmla="*/ 543405 h 629435"/>
                  <a:gd name="connsiteX5" fmla="*/ 23295 w 191594"/>
                  <a:gd name="connsiteY5" fmla="*/ 471968 h 629435"/>
                  <a:gd name="connsiteX6" fmla="*/ 191570 w 191594"/>
                  <a:gd name="connsiteY6" fmla="*/ 480 h 629435"/>
                  <a:gd name="connsiteX7" fmla="*/ 35995 w 191594"/>
                  <a:gd name="connsiteY7" fmla="*/ 381480 h 629435"/>
                  <a:gd name="connsiteX8" fmla="*/ 45520 w 191594"/>
                  <a:gd name="connsiteY8" fmla="*/ 308455 h 629435"/>
                  <a:gd name="connsiteX9" fmla="*/ 67745 w 191594"/>
                  <a:gd name="connsiteY9" fmla="*/ 252893 h 62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594" h="629435">
                    <a:moveTo>
                      <a:pt x="67745" y="252893"/>
                    </a:moveTo>
                    <a:cubicBezTo>
                      <a:pt x="60866" y="271149"/>
                      <a:pt x="14034" y="374866"/>
                      <a:pt x="4245" y="417993"/>
                    </a:cubicBezTo>
                    <a:cubicBezTo>
                      <a:pt x="-5544" y="461120"/>
                      <a:pt x="3981" y="476465"/>
                      <a:pt x="9008" y="511655"/>
                    </a:cubicBezTo>
                    <a:cubicBezTo>
                      <a:pt x="14035" y="546845"/>
                      <a:pt x="32027" y="623838"/>
                      <a:pt x="34408" y="629130"/>
                    </a:cubicBezTo>
                    <a:cubicBezTo>
                      <a:pt x="36789" y="634422"/>
                      <a:pt x="25147" y="569599"/>
                      <a:pt x="23295" y="543405"/>
                    </a:cubicBezTo>
                    <a:cubicBezTo>
                      <a:pt x="21443" y="517211"/>
                      <a:pt x="-4751" y="562455"/>
                      <a:pt x="23295" y="471968"/>
                    </a:cubicBezTo>
                    <a:cubicBezTo>
                      <a:pt x="51341" y="381481"/>
                      <a:pt x="189453" y="15561"/>
                      <a:pt x="191570" y="480"/>
                    </a:cubicBezTo>
                    <a:cubicBezTo>
                      <a:pt x="193687" y="-14601"/>
                      <a:pt x="60337" y="330151"/>
                      <a:pt x="35995" y="381480"/>
                    </a:cubicBezTo>
                    <a:cubicBezTo>
                      <a:pt x="11653" y="432809"/>
                      <a:pt x="41551" y="325124"/>
                      <a:pt x="45520" y="308455"/>
                    </a:cubicBezTo>
                    <a:cubicBezTo>
                      <a:pt x="49489" y="291786"/>
                      <a:pt x="74624" y="234637"/>
                      <a:pt x="67745" y="2528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2" name="フリーフォーム: 図形 821">
                <a:extLst>
                  <a:ext uri="{FF2B5EF4-FFF2-40B4-BE49-F238E27FC236}">
                    <a16:creationId xmlns:a16="http://schemas.microsoft.com/office/drawing/2014/main" id="{E476CE7C-371A-4284-AB3D-8B5B4F6160B3}"/>
                  </a:ext>
                </a:extLst>
              </p:cNvPr>
              <p:cNvSpPr/>
              <p:nvPr/>
            </p:nvSpPr>
            <p:spPr>
              <a:xfrm>
                <a:off x="11652210" y="4569668"/>
                <a:ext cx="63953" cy="524234"/>
              </a:xfrm>
              <a:custGeom>
                <a:avLst/>
                <a:gdLst>
                  <a:gd name="connsiteX0" fmla="*/ 40 w 63953"/>
                  <a:gd name="connsiteY0" fmla="*/ 2332 h 524234"/>
                  <a:gd name="connsiteX1" fmla="*/ 61953 w 63953"/>
                  <a:gd name="connsiteY1" fmla="*/ 307132 h 524234"/>
                  <a:gd name="connsiteX2" fmla="*/ 49253 w 63953"/>
                  <a:gd name="connsiteY2" fmla="*/ 523032 h 524234"/>
                  <a:gd name="connsiteX3" fmla="*/ 54015 w 63953"/>
                  <a:gd name="connsiteY3" fmla="*/ 211882 h 524234"/>
                  <a:gd name="connsiteX4" fmla="*/ 52428 w 63953"/>
                  <a:gd name="connsiteY4" fmla="*/ 167432 h 524234"/>
                  <a:gd name="connsiteX5" fmla="*/ 40 w 63953"/>
                  <a:gd name="connsiteY5" fmla="*/ 2332 h 52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53" h="524234">
                    <a:moveTo>
                      <a:pt x="40" y="2332"/>
                    </a:moveTo>
                    <a:cubicBezTo>
                      <a:pt x="1628" y="25615"/>
                      <a:pt x="53751" y="220349"/>
                      <a:pt x="61953" y="307132"/>
                    </a:cubicBezTo>
                    <a:cubicBezTo>
                      <a:pt x="70155" y="393915"/>
                      <a:pt x="50576" y="538907"/>
                      <a:pt x="49253" y="523032"/>
                    </a:cubicBezTo>
                    <a:cubicBezTo>
                      <a:pt x="47930" y="507157"/>
                      <a:pt x="53486" y="271149"/>
                      <a:pt x="54015" y="211882"/>
                    </a:cubicBezTo>
                    <a:cubicBezTo>
                      <a:pt x="54544" y="152615"/>
                      <a:pt x="60365" y="197859"/>
                      <a:pt x="52428" y="167432"/>
                    </a:cubicBezTo>
                    <a:cubicBezTo>
                      <a:pt x="44491" y="137005"/>
                      <a:pt x="-1548" y="-20951"/>
                      <a:pt x="40" y="23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3" name="フリーフォーム: 図形 822">
                <a:extLst>
                  <a:ext uri="{FF2B5EF4-FFF2-40B4-BE49-F238E27FC236}">
                    <a16:creationId xmlns:a16="http://schemas.microsoft.com/office/drawing/2014/main" id="{9B9B29F4-E03E-43EE-AECB-D21802EB4B35}"/>
                  </a:ext>
                </a:extLst>
              </p:cNvPr>
              <p:cNvSpPr/>
              <p:nvPr/>
            </p:nvSpPr>
            <p:spPr>
              <a:xfrm>
                <a:off x="11608725" y="4498515"/>
                <a:ext cx="138308" cy="923102"/>
              </a:xfrm>
              <a:custGeom>
                <a:avLst/>
                <a:gdLst>
                  <a:gd name="connsiteX0" fmla="*/ 54638 w 138308"/>
                  <a:gd name="connsiteY0" fmla="*/ 2048 h 923102"/>
                  <a:gd name="connsiteX1" fmla="*/ 124488 w 138308"/>
                  <a:gd name="connsiteY1" fmla="*/ 262398 h 923102"/>
                  <a:gd name="connsiteX2" fmla="*/ 114963 w 138308"/>
                  <a:gd name="connsiteY2" fmla="*/ 619585 h 923102"/>
                  <a:gd name="connsiteX3" fmla="*/ 86388 w 138308"/>
                  <a:gd name="connsiteY3" fmla="*/ 702135 h 923102"/>
                  <a:gd name="connsiteX4" fmla="*/ 663 w 138308"/>
                  <a:gd name="connsiteY4" fmla="*/ 921210 h 923102"/>
                  <a:gd name="connsiteX5" fmla="*/ 49875 w 138308"/>
                  <a:gd name="connsiteY5" fmla="*/ 802148 h 923102"/>
                  <a:gd name="connsiteX6" fmla="*/ 108613 w 138308"/>
                  <a:gd name="connsiteY6" fmla="*/ 694198 h 923102"/>
                  <a:gd name="connsiteX7" fmla="*/ 24475 w 138308"/>
                  <a:gd name="connsiteY7" fmla="*/ 805323 h 923102"/>
                  <a:gd name="connsiteX8" fmla="*/ 114963 w 138308"/>
                  <a:gd name="connsiteY8" fmla="*/ 556085 h 923102"/>
                  <a:gd name="connsiteX9" fmla="*/ 134013 w 138308"/>
                  <a:gd name="connsiteY9" fmla="*/ 402098 h 923102"/>
                  <a:gd name="connsiteX10" fmla="*/ 54638 w 138308"/>
                  <a:gd name="connsiteY10" fmla="*/ 2048 h 92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308" h="923102">
                    <a:moveTo>
                      <a:pt x="54638" y="2048"/>
                    </a:moveTo>
                    <a:cubicBezTo>
                      <a:pt x="53050" y="-21235"/>
                      <a:pt x="114434" y="159475"/>
                      <a:pt x="124488" y="262398"/>
                    </a:cubicBezTo>
                    <a:cubicBezTo>
                      <a:pt x="134542" y="365321"/>
                      <a:pt x="121313" y="546295"/>
                      <a:pt x="114963" y="619585"/>
                    </a:cubicBezTo>
                    <a:cubicBezTo>
                      <a:pt x="108613" y="692875"/>
                      <a:pt x="105438" y="651864"/>
                      <a:pt x="86388" y="702135"/>
                    </a:cubicBezTo>
                    <a:cubicBezTo>
                      <a:pt x="67338" y="752406"/>
                      <a:pt x="6748" y="904541"/>
                      <a:pt x="663" y="921210"/>
                    </a:cubicBezTo>
                    <a:cubicBezTo>
                      <a:pt x="-5422" y="937879"/>
                      <a:pt x="31883" y="839983"/>
                      <a:pt x="49875" y="802148"/>
                    </a:cubicBezTo>
                    <a:cubicBezTo>
                      <a:pt x="67867" y="764313"/>
                      <a:pt x="108613" y="694198"/>
                      <a:pt x="108613" y="694198"/>
                    </a:cubicBezTo>
                    <a:cubicBezTo>
                      <a:pt x="104380" y="694727"/>
                      <a:pt x="23417" y="828342"/>
                      <a:pt x="24475" y="805323"/>
                    </a:cubicBezTo>
                    <a:cubicBezTo>
                      <a:pt x="25533" y="782304"/>
                      <a:pt x="96707" y="623289"/>
                      <a:pt x="114963" y="556085"/>
                    </a:cubicBezTo>
                    <a:cubicBezTo>
                      <a:pt x="133219" y="488881"/>
                      <a:pt x="145126" y="490733"/>
                      <a:pt x="134013" y="402098"/>
                    </a:cubicBezTo>
                    <a:cubicBezTo>
                      <a:pt x="122901" y="313463"/>
                      <a:pt x="56226" y="25331"/>
                      <a:pt x="54638" y="20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4" name="フリーフォーム: 図形 823">
                <a:extLst>
                  <a:ext uri="{FF2B5EF4-FFF2-40B4-BE49-F238E27FC236}">
                    <a16:creationId xmlns:a16="http://schemas.microsoft.com/office/drawing/2014/main" id="{A4F43830-FF90-4D9A-B766-464188692DAB}"/>
                  </a:ext>
                </a:extLst>
              </p:cNvPr>
              <p:cNvSpPr/>
              <p:nvPr/>
            </p:nvSpPr>
            <p:spPr>
              <a:xfrm>
                <a:off x="11155160" y="5238991"/>
                <a:ext cx="539817" cy="840726"/>
              </a:xfrm>
              <a:custGeom>
                <a:avLst/>
                <a:gdLst>
                  <a:gd name="connsiteX0" fmla="*/ 538365 w 539817"/>
                  <a:gd name="connsiteY0" fmla="*/ 4522 h 840726"/>
                  <a:gd name="connsiteX1" fmla="*/ 341515 w 539817"/>
                  <a:gd name="connsiteY1" fmla="*/ 439497 h 840726"/>
                  <a:gd name="connsiteX2" fmla="*/ 366915 w 539817"/>
                  <a:gd name="connsiteY2" fmla="*/ 337897 h 840726"/>
                  <a:gd name="connsiteX3" fmla="*/ 312940 w 539817"/>
                  <a:gd name="connsiteY3" fmla="*/ 582372 h 840726"/>
                  <a:gd name="connsiteX4" fmla="*/ 224040 w 539817"/>
                  <a:gd name="connsiteY4" fmla="*/ 804622 h 840726"/>
                  <a:gd name="connsiteX5" fmla="*/ 200228 w 539817"/>
                  <a:gd name="connsiteY5" fmla="*/ 831609 h 840726"/>
                  <a:gd name="connsiteX6" fmla="*/ 163715 w 539817"/>
                  <a:gd name="connsiteY6" fmla="*/ 834784 h 840726"/>
                  <a:gd name="connsiteX7" fmla="*/ 70053 w 539817"/>
                  <a:gd name="connsiteY7" fmla="*/ 755409 h 840726"/>
                  <a:gd name="connsiteX8" fmla="*/ 1790 w 539817"/>
                  <a:gd name="connsiteY8" fmla="*/ 504584 h 840726"/>
                  <a:gd name="connsiteX9" fmla="*/ 35128 w 539817"/>
                  <a:gd name="connsiteY9" fmla="*/ 622059 h 840726"/>
                  <a:gd name="connsiteX10" fmla="*/ 190703 w 539817"/>
                  <a:gd name="connsiteY10" fmla="*/ 828434 h 840726"/>
                  <a:gd name="connsiteX11" fmla="*/ 297065 w 539817"/>
                  <a:gd name="connsiteY11" fmla="*/ 618884 h 840726"/>
                  <a:gd name="connsiteX12" fmla="*/ 324053 w 539817"/>
                  <a:gd name="connsiteY12" fmla="*/ 447434 h 840726"/>
                  <a:gd name="connsiteX13" fmla="*/ 425653 w 539817"/>
                  <a:gd name="connsiteY13" fmla="*/ 226772 h 840726"/>
                  <a:gd name="connsiteX14" fmla="*/ 538365 w 539817"/>
                  <a:gd name="connsiteY14" fmla="*/ 4522 h 8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817" h="840726">
                    <a:moveTo>
                      <a:pt x="538365" y="4522"/>
                    </a:moveTo>
                    <a:cubicBezTo>
                      <a:pt x="524342" y="39976"/>
                      <a:pt x="370090" y="383935"/>
                      <a:pt x="341515" y="439497"/>
                    </a:cubicBezTo>
                    <a:cubicBezTo>
                      <a:pt x="312940" y="495060"/>
                      <a:pt x="371677" y="314085"/>
                      <a:pt x="366915" y="337897"/>
                    </a:cubicBezTo>
                    <a:cubicBezTo>
                      <a:pt x="362153" y="361709"/>
                      <a:pt x="336753" y="504584"/>
                      <a:pt x="312940" y="582372"/>
                    </a:cubicBezTo>
                    <a:cubicBezTo>
                      <a:pt x="289127" y="660160"/>
                      <a:pt x="242825" y="763083"/>
                      <a:pt x="224040" y="804622"/>
                    </a:cubicBezTo>
                    <a:cubicBezTo>
                      <a:pt x="205255" y="846162"/>
                      <a:pt x="210282" y="826582"/>
                      <a:pt x="200228" y="831609"/>
                    </a:cubicBezTo>
                    <a:cubicBezTo>
                      <a:pt x="190174" y="836636"/>
                      <a:pt x="185411" y="847484"/>
                      <a:pt x="163715" y="834784"/>
                    </a:cubicBezTo>
                    <a:cubicBezTo>
                      <a:pt x="142019" y="822084"/>
                      <a:pt x="97040" y="810442"/>
                      <a:pt x="70053" y="755409"/>
                    </a:cubicBezTo>
                    <a:cubicBezTo>
                      <a:pt x="43066" y="700376"/>
                      <a:pt x="7611" y="526809"/>
                      <a:pt x="1790" y="504584"/>
                    </a:cubicBezTo>
                    <a:cubicBezTo>
                      <a:pt x="-4031" y="482359"/>
                      <a:pt x="3642" y="568084"/>
                      <a:pt x="35128" y="622059"/>
                    </a:cubicBezTo>
                    <a:cubicBezTo>
                      <a:pt x="66614" y="676034"/>
                      <a:pt x="147047" y="828963"/>
                      <a:pt x="190703" y="828434"/>
                    </a:cubicBezTo>
                    <a:cubicBezTo>
                      <a:pt x="234359" y="827905"/>
                      <a:pt x="274840" y="682384"/>
                      <a:pt x="297065" y="618884"/>
                    </a:cubicBezTo>
                    <a:cubicBezTo>
                      <a:pt x="319290" y="555384"/>
                      <a:pt x="302622" y="512786"/>
                      <a:pt x="324053" y="447434"/>
                    </a:cubicBezTo>
                    <a:cubicBezTo>
                      <a:pt x="345484" y="382082"/>
                      <a:pt x="390199" y="302178"/>
                      <a:pt x="425653" y="226772"/>
                    </a:cubicBezTo>
                    <a:cubicBezTo>
                      <a:pt x="461107" y="151366"/>
                      <a:pt x="552388" y="-30932"/>
                      <a:pt x="538365" y="45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: 図形 824">
                <a:extLst>
                  <a:ext uri="{FF2B5EF4-FFF2-40B4-BE49-F238E27FC236}">
                    <a16:creationId xmlns:a16="http://schemas.microsoft.com/office/drawing/2014/main" id="{39D3C4FB-899D-4F68-9E31-9D7B0218743C}"/>
                  </a:ext>
                </a:extLst>
              </p:cNvPr>
              <p:cNvSpPr/>
              <p:nvPr/>
            </p:nvSpPr>
            <p:spPr>
              <a:xfrm>
                <a:off x="7963597" y="5228873"/>
                <a:ext cx="1611256" cy="548944"/>
              </a:xfrm>
              <a:custGeom>
                <a:avLst/>
                <a:gdLst>
                  <a:gd name="connsiteX0" fmla="*/ 2478 w 1611256"/>
                  <a:gd name="connsiteY0" fmla="*/ 352 h 548944"/>
                  <a:gd name="connsiteX1" fmla="*/ 243778 w 1611256"/>
                  <a:gd name="connsiteY1" fmla="*/ 47977 h 548944"/>
                  <a:gd name="connsiteX2" fmla="*/ 259653 w 1611256"/>
                  <a:gd name="connsiteY2" fmla="*/ 44802 h 548944"/>
                  <a:gd name="connsiteX3" fmla="*/ 548578 w 1611256"/>
                  <a:gd name="connsiteY3" fmla="*/ 238477 h 548944"/>
                  <a:gd name="connsiteX4" fmla="*/ 554928 w 1611256"/>
                  <a:gd name="connsiteY4" fmla="*/ 228952 h 548944"/>
                  <a:gd name="connsiteX5" fmla="*/ 139003 w 1611256"/>
                  <a:gd name="connsiteY5" fmla="*/ 60677 h 548944"/>
                  <a:gd name="connsiteX6" fmla="*/ 472378 w 1611256"/>
                  <a:gd name="connsiteY6" fmla="*/ 206727 h 548944"/>
                  <a:gd name="connsiteX7" fmla="*/ 34228 w 1611256"/>
                  <a:gd name="connsiteY7" fmla="*/ 171802 h 548944"/>
                  <a:gd name="connsiteX8" fmla="*/ 539053 w 1611256"/>
                  <a:gd name="connsiteY8" fmla="*/ 244827 h 548944"/>
                  <a:gd name="connsiteX9" fmla="*/ 643828 w 1611256"/>
                  <a:gd name="connsiteY9" fmla="*/ 260702 h 548944"/>
                  <a:gd name="connsiteX10" fmla="*/ 621603 w 1611256"/>
                  <a:gd name="connsiteY10" fmla="*/ 254352 h 548944"/>
                  <a:gd name="connsiteX11" fmla="*/ 1040703 w 1611256"/>
                  <a:gd name="connsiteY11" fmla="*/ 470252 h 548944"/>
                  <a:gd name="connsiteX12" fmla="*/ 758128 w 1611256"/>
                  <a:gd name="connsiteY12" fmla="*/ 476602 h 548944"/>
                  <a:gd name="connsiteX13" fmla="*/ 561278 w 1611256"/>
                  <a:gd name="connsiteY13" fmla="*/ 454377 h 548944"/>
                  <a:gd name="connsiteX14" fmla="*/ 1412178 w 1611256"/>
                  <a:gd name="connsiteY14" fmla="*/ 527402 h 548944"/>
                  <a:gd name="connsiteX15" fmla="*/ 1577278 w 1611256"/>
                  <a:gd name="connsiteY15" fmla="*/ 540102 h 548944"/>
                  <a:gd name="connsiteX16" fmla="*/ 904178 w 1611256"/>
                  <a:gd name="connsiteY16" fmla="*/ 406752 h 548944"/>
                  <a:gd name="connsiteX17" fmla="*/ 513653 w 1611256"/>
                  <a:gd name="connsiteY17" fmla="*/ 263877 h 548944"/>
                  <a:gd name="connsiteX18" fmla="*/ 186628 w 1611256"/>
                  <a:gd name="connsiteY18" fmla="*/ 174977 h 548944"/>
                  <a:gd name="connsiteX19" fmla="*/ 262828 w 1611256"/>
                  <a:gd name="connsiteY19" fmla="*/ 165452 h 548944"/>
                  <a:gd name="connsiteX20" fmla="*/ 65978 w 1611256"/>
                  <a:gd name="connsiteY20" fmla="*/ 159102 h 548944"/>
                  <a:gd name="connsiteX21" fmla="*/ 231078 w 1611256"/>
                  <a:gd name="connsiteY21" fmla="*/ 101952 h 548944"/>
                  <a:gd name="connsiteX22" fmla="*/ 415228 w 1611256"/>
                  <a:gd name="connsiteY22" fmla="*/ 76552 h 548944"/>
                  <a:gd name="connsiteX23" fmla="*/ 2478 w 1611256"/>
                  <a:gd name="connsiteY23" fmla="*/ 352 h 5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11256" h="548944">
                    <a:moveTo>
                      <a:pt x="2478" y="352"/>
                    </a:moveTo>
                    <a:cubicBezTo>
                      <a:pt x="-26097" y="-4410"/>
                      <a:pt x="200916" y="40569"/>
                      <a:pt x="243778" y="47977"/>
                    </a:cubicBezTo>
                    <a:cubicBezTo>
                      <a:pt x="286640" y="55385"/>
                      <a:pt x="208853" y="13052"/>
                      <a:pt x="259653" y="44802"/>
                    </a:cubicBezTo>
                    <a:cubicBezTo>
                      <a:pt x="310453" y="76552"/>
                      <a:pt x="499366" y="207785"/>
                      <a:pt x="548578" y="238477"/>
                    </a:cubicBezTo>
                    <a:cubicBezTo>
                      <a:pt x="597790" y="269169"/>
                      <a:pt x="623190" y="258585"/>
                      <a:pt x="554928" y="228952"/>
                    </a:cubicBezTo>
                    <a:cubicBezTo>
                      <a:pt x="486666" y="199319"/>
                      <a:pt x="152761" y="64381"/>
                      <a:pt x="139003" y="60677"/>
                    </a:cubicBezTo>
                    <a:cubicBezTo>
                      <a:pt x="125245" y="56973"/>
                      <a:pt x="489841" y="188206"/>
                      <a:pt x="472378" y="206727"/>
                    </a:cubicBezTo>
                    <a:cubicBezTo>
                      <a:pt x="454916" y="225248"/>
                      <a:pt x="23116" y="165452"/>
                      <a:pt x="34228" y="171802"/>
                    </a:cubicBezTo>
                    <a:cubicBezTo>
                      <a:pt x="45340" y="178152"/>
                      <a:pt x="437453" y="230010"/>
                      <a:pt x="539053" y="244827"/>
                    </a:cubicBezTo>
                    <a:lnTo>
                      <a:pt x="643828" y="260702"/>
                    </a:lnTo>
                    <a:cubicBezTo>
                      <a:pt x="657586" y="262289"/>
                      <a:pt x="555457" y="219427"/>
                      <a:pt x="621603" y="254352"/>
                    </a:cubicBezTo>
                    <a:cubicBezTo>
                      <a:pt x="687749" y="289277"/>
                      <a:pt x="1017949" y="433210"/>
                      <a:pt x="1040703" y="470252"/>
                    </a:cubicBezTo>
                    <a:cubicBezTo>
                      <a:pt x="1063457" y="507294"/>
                      <a:pt x="838032" y="479248"/>
                      <a:pt x="758128" y="476602"/>
                    </a:cubicBezTo>
                    <a:cubicBezTo>
                      <a:pt x="678224" y="473956"/>
                      <a:pt x="561278" y="454377"/>
                      <a:pt x="561278" y="454377"/>
                    </a:cubicBezTo>
                    <a:lnTo>
                      <a:pt x="1412178" y="527402"/>
                    </a:lnTo>
                    <a:cubicBezTo>
                      <a:pt x="1581511" y="541689"/>
                      <a:pt x="1661945" y="560210"/>
                      <a:pt x="1577278" y="540102"/>
                    </a:cubicBezTo>
                    <a:cubicBezTo>
                      <a:pt x="1492611" y="519994"/>
                      <a:pt x="1081449" y="452790"/>
                      <a:pt x="904178" y="406752"/>
                    </a:cubicBezTo>
                    <a:cubicBezTo>
                      <a:pt x="726907" y="360715"/>
                      <a:pt x="633245" y="302506"/>
                      <a:pt x="513653" y="263877"/>
                    </a:cubicBezTo>
                    <a:cubicBezTo>
                      <a:pt x="394061" y="225248"/>
                      <a:pt x="228432" y="191381"/>
                      <a:pt x="186628" y="174977"/>
                    </a:cubicBezTo>
                    <a:cubicBezTo>
                      <a:pt x="144824" y="158573"/>
                      <a:pt x="282936" y="168098"/>
                      <a:pt x="262828" y="165452"/>
                    </a:cubicBezTo>
                    <a:cubicBezTo>
                      <a:pt x="242720" y="162806"/>
                      <a:pt x="71270" y="169685"/>
                      <a:pt x="65978" y="159102"/>
                    </a:cubicBezTo>
                    <a:cubicBezTo>
                      <a:pt x="60686" y="148519"/>
                      <a:pt x="172870" y="115710"/>
                      <a:pt x="231078" y="101952"/>
                    </a:cubicBezTo>
                    <a:cubicBezTo>
                      <a:pt x="289286" y="88194"/>
                      <a:pt x="452270" y="91369"/>
                      <a:pt x="415228" y="76552"/>
                    </a:cubicBezTo>
                    <a:cubicBezTo>
                      <a:pt x="378186" y="61735"/>
                      <a:pt x="31053" y="5114"/>
                      <a:pt x="2478" y="3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: 図形 825">
                <a:extLst>
                  <a:ext uri="{FF2B5EF4-FFF2-40B4-BE49-F238E27FC236}">
                    <a16:creationId xmlns:a16="http://schemas.microsoft.com/office/drawing/2014/main" id="{D34C8FBE-611A-46F4-BDC2-D741507D1760}"/>
                  </a:ext>
                </a:extLst>
              </p:cNvPr>
              <p:cNvSpPr/>
              <p:nvPr/>
            </p:nvSpPr>
            <p:spPr>
              <a:xfrm>
                <a:off x="8281681" y="5398821"/>
                <a:ext cx="1885397" cy="456358"/>
              </a:xfrm>
              <a:custGeom>
                <a:avLst/>
                <a:gdLst>
                  <a:gd name="connsiteX0" fmla="*/ 471794 w 1885397"/>
                  <a:gd name="connsiteY0" fmla="*/ 189179 h 456358"/>
                  <a:gd name="connsiteX1" fmla="*/ 522594 w 1885397"/>
                  <a:gd name="connsiteY1" fmla="*/ 205054 h 456358"/>
                  <a:gd name="connsiteX2" fmla="*/ 928994 w 1885397"/>
                  <a:gd name="connsiteY2" fmla="*/ 313004 h 456358"/>
                  <a:gd name="connsiteX3" fmla="*/ 919469 w 1885397"/>
                  <a:gd name="connsiteY3" fmla="*/ 281254 h 456358"/>
                  <a:gd name="connsiteX4" fmla="*/ 1525894 w 1885397"/>
                  <a:gd name="connsiteY4" fmla="*/ 325704 h 456358"/>
                  <a:gd name="connsiteX5" fmla="*/ 1560819 w 1885397"/>
                  <a:gd name="connsiteY5" fmla="*/ 309829 h 456358"/>
                  <a:gd name="connsiteX6" fmla="*/ 1875144 w 1885397"/>
                  <a:gd name="connsiteY6" fmla="*/ 379679 h 456358"/>
                  <a:gd name="connsiteX7" fmla="*/ 1579869 w 1885397"/>
                  <a:gd name="connsiteY7" fmla="*/ 389204 h 456358"/>
                  <a:gd name="connsiteX8" fmla="*/ 1884669 w 1885397"/>
                  <a:gd name="connsiteY8" fmla="*/ 455879 h 456358"/>
                  <a:gd name="connsiteX9" fmla="*/ 1471919 w 1885397"/>
                  <a:gd name="connsiteY9" fmla="*/ 420954 h 456358"/>
                  <a:gd name="connsiteX10" fmla="*/ 1005194 w 1885397"/>
                  <a:gd name="connsiteY10" fmla="*/ 373329 h 456358"/>
                  <a:gd name="connsiteX11" fmla="*/ 1617969 w 1885397"/>
                  <a:gd name="connsiteY11" fmla="*/ 354279 h 456358"/>
                  <a:gd name="connsiteX12" fmla="*/ 1002019 w 1885397"/>
                  <a:gd name="connsiteY12" fmla="*/ 341579 h 456358"/>
                  <a:gd name="connsiteX13" fmla="*/ 798819 w 1885397"/>
                  <a:gd name="connsiteY13" fmla="*/ 322529 h 456358"/>
                  <a:gd name="connsiteX14" fmla="*/ 655944 w 1885397"/>
                  <a:gd name="connsiteY14" fmla="*/ 297129 h 456358"/>
                  <a:gd name="connsiteX15" fmla="*/ 1894 w 1885397"/>
                  <a:gd name="connsiteY15" fmla="*/ 1854 h 456358"/>
                  <a:gd name="connsiteX16" fmla="*/ 471794 w 1885397"/>
                  <a:gd name="connsiteY16" fmla="*/ 189179 h 45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5397" h="456358">
                    <a:moveTo>
                      <a:pt x="471794" y="189179"/>
                    </a:moveTo>
                    <a:cubicBezTo>
                      <a:pt x="558577" y="223046"/>
                      <a:pt x="522594" y="205054"/>
                      <a:pt x="522594" y="205054"/>
                    </a:cubicBezTo>
                    <a:cubicBezTo>
                      <a:pt x="598794" y="225692"/>
                      <a:pt x="862848" y="300304"/>
                      <a:pt x="928994" y="313004"/>
                    </a:cubicBezTo>
                    <a:cubicBezTo>
                      <a:pt x="995140" y="325704"/>
                      <a:pt x="819986" y="279137"/>
                      <a:pt x="919469" y="281254"/>
                    </a:cubicBezTo>
                    <a:cubicBezTo>
                      <a:pt x="1018952" y="283371"/>
                      <a:pt x="1419002" y="320942"/>
                      <a:pt x="1525894" y="325704"/>
                    </a:cubicBezTo>
                    <a:cubicBezTo>
                      <a:pt x="1632786" y="330467"/>
                      <a:pt x="1502611" y="300833"/>
                      <a:pt x="1560819" y="309829"/>
                    </a:cubicBezTo>
                    <a:cubicBezTo>
                      <a:pt x="1619027" y="318825"/>
                      <a:pt x="1871969" y="366450"/>
                      <a:pt x="1875144" y="379679"/>
                    </a:cubicBezTo>
                    <a:cubicBezTo>
                      <a:pt x="1878319" y="392908"/>
                      <a:pt x="1578282" y="376504"/>
                      <a:pt x="1579869" y="389204"/>
                    </a:cubicBezTo>
                    <a:cubicBezTo>
                      <a:pt x="1581456" y="401904"/>
                      <a:pt x="1902661" y="450587"/>
                      <a:pt x="1884669" y="455879"/>
                    </a:cubicBezTo>
                    <a:cubicBezTo>
                      <a:pt x="1866677" y="461171"/>
                      <a:pt x="1471919" y="420954"/>
                      <a:pt x="1471919" y="420954"/>
                    </a:cubicBezTo>
                    <a:cubicBezTo>
                      <a:pt x="1325340" y="407196"/>
                      <a:pt x="980852" y="384441"/>
                      <a:pt x="1005194" y="373329"/>
                    </a:cubicBezTo>
                    <a:cubicBezTo>
                      <a:pt x="1029536" y="362217"/>
                      <a:pt x="1618498" y="359571"/>
                      <a:pt x="1617969" y="354279"/>
                    </a:cubicBezTo>
                    <a:cubicBezTo>
                      <a:pt x="1617440" y="348987"/>
                      <a:pt x="1138544" y="346871"/>
                      <a:pt x="1002019" y="341579"/>
                    </a:cubicBezTo>
                    <a:cubicBezTo>
                      <a:pt x="865494" y="336287"/>
                      <a:pt x="856498" y="329937"/>
                      <a:pt x="798819" y="322529"/>
                    </a:cubicBezTo>
                    <a:cubicBezTo>
                      <a:pt x="741140" y="315121"/>
                      <a:pt x="788765" y="350575"/>
                      <a:pt x="655944" y="297129"/>
                    </a:cubicBezTo>
                    <a:cubicBezTo>
                      <a:pt x="523123" y="243683"/>
                      <a:pt x="35231" y="23550"/>
                      <a:pt x="1894" y="1854"/>
                    </a:cubicBezTo>
                    <a:cubicBezTo>
                      <a:pt x="-31444" y="-19842"/>
                      <a:pt x="385011" y="155312"/>
                      <a:pt x="471794" y="189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: 図形 828">
                <a:extLst>
                  <a:ext uri="{FF2B5EF4-FFF2-40B4-BE49-F238E27FC236}">
                    <a16:creationId xmlns:a16="http://schemas.microsoft.com/office/drawing/2014/main" id="{31C47B18-EDB4-4BE9-AC1B-353DC3C5B0B4}"/>
                  </a:ext>
                </a:extLst>
              </p:cNvPr>
              <p:cNvSpPr/>
              <p:nvPr/>
            </p:nvSpPr>
            <p:spPr>
              <a:xfrm rot="4338080">
                <a:off x="917601" y="5090321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: 図形 829">
                <a:extLst>
                  <a:ext uri="{FF2B5EF4-FFF2-40B4-BE49-F238E27FC236}">
                    <a16:creationId xmlns:a16="http://schemas.microsoft.com/office/drawing/2014/main" id="{0E2C536E-92D4-4E8F-8C6F-EB1E9A76913D}"/>
                  </a:ext>
                </a:extLst>
              </p:cNvPr>
              <p:cNvSpPr/>
              <p:nvPr/>
            </p:nvSpPr>
            <p:spPr>
              <a:xfrm rot="4586777">
                <a:off x="49710" y="5078857"/>
                <a:ext cx="1132741" cy="398500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: 図形 830">
                <a:extLst>
                  <a:ext uri="{FF2B5EF4-FFF2-40B4-BE49-F238E27FC236}">
                    <a16:creationId xmlns:a16="http://schemas.microsoft.com/office/drawing/2014/main" id="{93BA2FB9-D43D-4A8D-8658-13550E607A87}"/>
                  </a:ext>
                </a:extLst>
              </p:cNvPr>
              <p:cNvSpPr/>
              <p:nvPr/>
            </p:nvSpPr>
            <p:spPr>
              <a:xfrm rot="16575700" flipH="1">
                <a:off x="10782960" y="5151280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: 図形 831">
                <a:extLst>
                  <a:ext uri="{FF2B5EF4-FFF2-40B4-BE49-F238E27FC236}">
                    <a16:creationId xmlns:a16="http://schemas.microsoft.com/office/drawing/2014/main" id="{ABD23670-9E45-4CFF-B6B2-77F43B5F2694}"/>
                  </a:ext>
                </a:extLst>
              </p:cNvPr>
              <p:cNvSpPr/>
              <p:nvPr/>
            </p:nvSpPr>
            <p:spPr>
              <a:xfrm rot="16200000" flipH="1">
                <a:off x="11125008" y="5125364"/>
                <a:ext cx="937717" cy="237208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10" name="フリーフォーム: 図形 709">
              <a:extLst>
                <a:ext uri="{FF2B5EF4-FFF2-40B4-BE49-F238E27FC236}">
                  <a16:creationId xmlns:a16="http://schemas.microsoft.com/office/drawing/2014/main" id="{52AC486F-C19A-4DBA-A078-2F497A26CD30}"/>
                </a:ext>
              </a:extLst>
            </p:cNvPr>
            <p:cNvSpPr/>
            <p:nvPr/>
          </p:nvSpPr>
          <p:spPr>
            <a:xfrm>
              <a:off x="5733229" y="1358314"/>
              <a:ext cx="274378" cy="267589"/>
            </a:xfrm>
            <a:custGeom>
              <a:avLst/>
              <a:gdLst>
                <a:gd name="connsiteX0" fmla="*/ 821 w 274378"/>
                <a:gd name="connsiteY0" fmla="*/ 586 h 267589"/>
                <a:gd name="connsiteX1" fmla="*/ 263288 w 274378"/>
                <a:gd name="connsiteY1" fmla="*/ 25986 h 267589"/>
                <a:gd name="connsiteX2" fmla="*/ 229421 w 274378"/>
                <a:gd name="connsiteY2" fmla="*/ 38686 h 267589"/>
                <a:gd name="connsiteX3" fmla="*/ 265404 w 274378"/>
                <a:gd name="connsiteY3" fmla="*/ 163569 h 267589"/>
                <a:gd name="connsiteX4" fmla="*/ 265404 w 274378"/>
                <a:gd name="connsiteY4" fmla="*/ 152986 h 267589"/>
                <a:gd name="connsiteX5" fmla="*/ 231538 w 274378"/>
                <a:gd name="connsiteY5" fmla="*/ 218603 h 267589"/>
                <a:gd name="connsiteX6" fmla="*/ 66438 w 274378"/>
                <a:gd name="connsiteY6" fmla="*/ 267286 h 267589"/>
                <a:gd name="connsiteX7" fmla="*/ 161688 w 274378"/>
                <a:gd name="connsiteY7" fmla="*/ 237653 h 267589"/>
                <a:gd name="connsiteX8" fmla="*/ 136288 w 274378"/>
                <a:gd name="connsiteY8" fmla="*/ 205903 h 267589"/>
                <a:gd name="connsiteX9" fmla="*/ 146871 w 274378"/>
                <a:gd name="connsiteY9" fmla="*/ 87369 h 267589"/>
                <a:gd name="connsiteX10" fmla="*/ 146871 w 274378"/>
                <a:gd name="connsiteY10" fmla="*/ 133936 h 267589"/>
                <a:gd name="connsiteX11" fmla="*/ 117238 w 274378"/>
                <a:gd name="connsiteY11" fmla="*/ 70436 h 267589"/>
                <a:gd name="connsiteX12" fmla="*/ 214604 w 274378"/>
                <a:gd name="connsiteY12" fmla="*/ 78903 h 267589"/>
                <a:gd name="connsiteX13" fmla="*/ 136288 w 274378"/>
                <a:gd name="connsiteY13" fmla="*/ 59853 h 267589"/>
                <a:gd name="connsiteX14" fmla="*/ 178621 w 274378"/>
                <a:gd name="connsiteY14" fmla="*/ 53503 h 267589"/>
                <a:gd name="connsiteX15" fmla="*/ 821 w 274378"/>
                <a:gd name="connsiteY15" fmla="*/ 586 h 26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378" h="267589">
                  <a:moveTo>
                    <a:pt x="821" y="586"/>
                  </a:moveTo>
                  <a:cubicBezTo>
                    <a:pt x="14932" y="-4000"/>
                    <a:pt x="225188" y="19636"/>
                    <a:pt x="263288" y="25986"/>
                  </a:cubicBezTo>
                  <a:cubicBezTo>
                    <a:pt x="301388" y="32336"/>
                    <a:pt x="229068" y="15756"/>
                    <a:pt x="229421" y="38686"/>
                  </a:cubicBezTo>
                  <a:cubicBezTo>
                    <a:pt x="229774" y="61616"/>
                    <a:pt x="259407" y="144519"/>
                    <a:pt x="265404" y="163569"/>
                  </a:cubicBezTo>
                  <a:cubicBezTo>
                    <a:pt x="271401" y="182619"/>
                    <a:pt x="271048" y="143814"/>
                    <a:pt x="265404" y="152986"/>
                  </a:cubicBezTo>
                  <a:cubicBezTo>
                    <a:pt x="259760" y="162158"/>
                    <a:pt x="264699" y="199553"/>
                    <a:pt x="231538" y="218603"/>
                  </a:cubicBezTo>
                  <a:cubicBezTo>
                    <a:pt x="198377" y="237653"/>
                    <a:pt x="78080" y="264111"/>
                    <a:pt x="66438" y="267286"/>
                  </a:cubicBezTo>
                  <a:cubicBezTo>
                    <a:pt x="54796" y="270461"/>
                    <a:pt x="150046" y="247883"/>
                    <a:pt x="161688" y="237653"/>
                  </a:cubicBezTo>
                  <a:cubicBezTo>
                    <a:pt x="173330" y="227423"/>
                    <a:pt x="138758" y="230950"/>
                    <a:pt x="136288" y="205903"/>
                  </a:cubicBezTo>
                  <a:cubicBezTo>
                    <a:pt x="133818" y="180856"/>
                    <a:pt x="145107" y="99364"/>
                    <a:pt x="146871" y="87369"/>
                  </a:cubicBezTo>
                  <a:cubicBezTo>
                    <a:pt x="148635" y="75374"/>
                    <a:pt x="151810" y="136758"/>
                    <a:pt x="146871" y="133936"/>
                  </a:cubicBezTo>
                  <a:cubicBezTo>
                    <a:pt x="141932" y="131114"/>
                    <a:pt x="105949" y="79608"/>
                    <a:pt x="117238" y="70436"/>
                  </a:cubicBezTo>
                  <a:cubicBezTo>
                    <a:pt x="128527" y="61264"/>
                    <a:pt x="211429" y="80667"/>
                    <a:pt x="214604" y="78903"/>
                  </a:cubicBezTo>
                  <a:cubicBezTo>
                    <a:pt x="217779" y="77139"/>
                    <a:pt x="142285" y="64086"/>
                    <a:pt x="136288" y="59853"/>
                  </a:cubicBezTo>
                  <a:cubicBezTo>
                    <a:pt x="130291" y="55620"/>
                    <a:pt x="198377" y="59148"/>
                    <a:pt x="178621" y="53503"/>
                  </a:cubicBezTo>
                  <a:cubicBezTo>
                    <a:pt x="158865" y="47859"/>
                    <a:pt x="-13290" y="5172"/>
                    <a:pt x="821" y="58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: 図形 791">
              <a:extLst>
                <a:ext uri="{FF2B5EF4-FFF2-40B4-BE49-F238E27FC236}">
                  <a16:creationId xmlns:a16="http://schemas.microsoft.com/office/drawing/2014/main" id="{6FE14F71-6DDE-403A-9C0A-F86449FA9FE1}"/>
                </a:ext>
              </a:extLst>
            </p:cNvPr>
            <p:cNvSpPr/>
            <p:nvPr/>
          </p:nvSpPr>
          <p:spPr>
            <a:xfrm>
              <a:off x="5669301" y="1362106"/>
              <a:ext cx="309267" cy="238409"/>
            </a:xfrm>
            <a:custGeom>
              <a:avLst/>
              <a:gdLst>
                <a:gd name="connsiteX0" fmla="*/ 130366 w 309267"/>
                <a:gd name="connsiteY0" fmla="*/ 1027 h 238409"/>
                <a:gd name="connsiteX1" fmla="*/ 1249 w 309267"/>
                <a:gd name="connsiteY1" fmla="*/ 87811 h 238409"/>
                <a:gd name="connsiteX2" fmla="*/ 62632 w 309267"/>
                <a:gd name="connsiteY2" fmla="*/ 72994 h 238409"/>
                <a:gd name="connsiteX3" fmla="*/ 24532 w 309267"/>
                <a:gd name="connsiteY3" fmla="*/ 108977 h 238409"/>
                <a:gd name="connsiteX4" fmla="*/ 100732 w 309267"/>
                <a:gd name="connsiteY4" fmla="*/ 229627 h 238409"/>
                <a:gd name="connsiteX5" fmla="*/ 88032 w 309267"/>
                <a:gd name="connsiteY5" fmla="*/ 229627 h 238409"/>
                <a:gd name="connsiteX6" fmla="*/ 215032 w 309267"/>
                <a:gd name="connsiteY6" fmla="*/ 233861 h 238409"/>
                <a:gd name="connsiteX7" fmla="*/ 272182 w 309267"/>
                <a:gd name="connsiteY7" fmla="*/ 204227 h 238409"/>
                <a:gd name="connsiteX8" fmla="*/ 234082 w 309267"/>
                <a:gd name="connsiteY8" fmla="*/ 183061 h 238409"/>
                <a:gd name="connsiteX9" fmla="*/ 265832 w 309267"/>
                <a:gd name="connsiteY9" fmla="*/ 81461 h 238409"/>
                <a:gd name="connsiteX10" fmla="*/ 157882 w 309267"/>
                <a:gd name="connsiteY10" fmla="*/ 81461 h 238409"/>
                <a:gd name="connsiteX11" fmla="*/ 308166 w 309267"/>
                <a:gd name="connsiteY11" fmla="*/ 77227 h 238409"/>
                <a:gd name="connsiteX12" fmla="*/ 221382 w 309267"/>
                <a:gd name="connsiteY12" fmla="*/ 41244 h 238409"/>
                <a:gd name="connsiteX13" fmla="*/ 130366 w 309267"/>
                <a:gd name="connsiteY13" fmla="*/ 1027 h 23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267" h="238409">
                  <a:moveTo>
                    <a:pt x="130366" y="1027"/>
                  </a:moveTo>
                  <a:cubicBezTo>
                    <a:pt x="93677" y="8788"/>
                    <a:pt x="12538" y="75817"/>
                    <a:pt x="1249" y="87811"/>
                  </a:cubicBezTo>
                  <a:cubicBezTo>
                    <a:pt x="-10040" y="99805"/>
                    <a:pt x="58751" y="69466"/>
                    <a:pt x="62632" y="72994"/>
                  </a:cubicBezTo>
                  <a:cubicBezTo>
                    <a:pt x="66513" y="76522"/>
                    <a:pt x="18182" y="82872"/>
                    <a:pt x="24532" y="108977"/>
                  </a:cubicBezTo>
                  <a:cubicBezTo>
                    <a:pt x="30882" y="135082"/>
                    <a:pt x="90149" y="209519"/>
                    <a:pt x="100732" y="229627"/>
                  </a:cubicBezTo>
                  <a:cubicBezTo>
                    <a:pt x="111315" y="249735"/>
                    <a:pt x="68982" y="228921"/>
                    <a:pt x="88032" y="229627"/>
                  </a:cubicBezTo>
                  <a:cubicBezTo>
                    <a:pt x="107082" y="230333"/>
                    <a:pt x="184340" y="238094"/>
                    <a:pt x="215032" y="233861"/>
                  </a:cubicBezTo>
                  <a:cubicBezTo>
                    <a:pt x="245724" y="229628"/>
                    <a:pt x="269007" y="212694"/>
                    <a:pt x="272182" y="204227"/>
                  </a:cubicBezTo>
                  <a:cubicBezTo>
                    <a:pt x="275357" y="195760"/>
                    <a:pt x="235140" y="203522"/>
                    <a:pt x="234082" y="183061"/>
                  </a:cubicBezTo>
                  <a:cubicBezTo>
                    <a:pt x="233024" y="162600"/>
                    <a:pt x="278532" y="98394"/>
                    <a:pt x="265832" y="81461"/>
                  </a:cubicBezTo>
                  <a:cubicBezTo>
                    <a:pt x="253132" y="64528"/>
                    <a:pt x="150826" y="82167"/>
                    <a:pt x="157882" y="81461"/>
                  </a:cubicBezTo>
                  <a:cubicBezTo>
                    <a:pt x="164938" y="80755"/>
                    <a:pt x="297583" y="83930"/>
                    <a:pt x="308166" y="77227"/>
                  </a:cubicBezTo>
                  <a:cubicBezTo>
                    <a:pt x="318749" y="70524"/>
                    <a:pt x="250310" y="50769"/>
                    <a:pt x="221382" y="41244"/>
                  </a:cubicBezTo>
                  <a:cubicBezTo>
                    <a:pt x="192454" y="31719"/>
                    <a:pt x="167055" y="-6734"/>
                    <a:pt x="130366" y="102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: 図形 795">
              <a:extLst>
                <a:ext uri="{FF2B5EF4-FFF2-40B4-BE49-F238E27FC236}">
                  <a16:creationId xmlns:a16="http://schemas.microsoft.com/office/drawing/2014/main" id="{6CCCF8B2-D3F0-4F37-984F-2AD1CED384F6}"/>
                </a:ext>
              </a:extLst>
            </p:cNvPr>
            <p:cNvSpPr/>
            <p:nvPr/>
          </p:nvSpPr>
          <p:spPr>
            <a:xfrm>
              <a:off x="6122644" y="1353247"/>
              <a:ext cx="301563" cy="242872"/>
            </a:xfrm>
            <a:custGeom>
              <a:avLst/>
              <a:gdLst>
                <a:gd name="connsiteX0" fmla="*/ 873 w 301563"/>
                <a:gd name="connsiteY0" fmla="*/ 69153 h 242872"/>
                <a:gd name="connsiteX1" fmla="*/ 113056 w 301563"/>
                <a:gd name="connsiteY1" fmla="*/ 1420 h 242872"/>
                <a:gd name="connsiteX2" fmla="*/ 242173 w 301563"/>
                <a:gd name="connsiteY2" fmla="*/ 24703 h 242872"/>
                <a:gd name="connsiteX3" fmla="*/ 248523 w 301563"/>
                <a:gd name="connsiteY3" fmla="*/ 43753 h 242872"/>
                <a:gd name="connsiteX4" fmla="*/ 301439 w 301563"/>
                <a:gd name="connsiteY4" fmla="*/ 103020 h 242872"/>
                <a:gd name="connsiteX5" fmla="*/ 231589 w 301563"/>
                <a:gd name="connsiteY5" fmla="*/ 236370 h 242872"/>
                <a:gd name="connsiteX6" fmla="*/ 248523 w 301563"/>
                <a:gd name="connsiteY6" fmla="*/ 217320 h 242872"/>
                <a:gd name="connsiteX7" fmla="*/ 290856 w 301563"/>
                <a:gd name="connsiteY7" fmla="*/ 174986 h 242872"/>
                <a:gd name="connsiteX8" fmla="*/ 180789 w 301563"/>
                <a:gd name="connsiteY8" fmla="*/ 227903 h 242872"/>
                <a:gd name="connsiteX9" fmla="*/ 199839 w 301563"/>
                <a:gd name="connsiteY9" fmla="*/ 177103 h 242872"/>
                <a:gd name="connsiteX10" fmla="*/ 163856 w 301563"/>
                <a:gd name="connsiteY10" fmla="*/ 134770 h 242872"/>
                <a:gd name="connsiteX11" fmla="*/ 132106 w 301563"/>
                <a:gd name="connsiteY11" fmla="*/ 117836 h 242872"/>
                <a:gd name="connsiteX12" fmla="*/ 174439 w 301563"/>
                <a:gd name="connsiteY12" fmla="*/ 56453 h 242872"/>
                <a:gd name="connsiteX13" fmla="*/ 873 w 301563"/>
                <a:gd name="connsiteY13" fmla="*/ 69153 h 24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563" h="242872">
                  <a:moveTo>
                    <a:pt x="873" y="69153"/>
                  </a:moveTo>
                  <a:cubicBezTo>
                    <a:pt x="-9357" y="59981"/>
                    <a:pt x="72839" y="8828"/>
                    <a:pt x="113056" y="1420"/>
                  </a:cubicBezTo>
                  <a:cubicBezTo>
                    <a:pt x="153273" y="-5988"/>
                    <a:pt x="219595" y="17647"/>
                    <a:pt x="242173" y="24703"/>
                  </a:cubicBezTo>
                  <a:cubicBezTo>
                    <a:pt x="264751" y="31758"/>
                    <a:pt x="238645" y="30700"/>
                    <a:pt x="248523" y="43753"/>
                  </a:cubicBezTo>
                  <a:cubicBezTo>
                    <a:pt x="258401" y="56806"/>
                    <a:pt x="304261" y="70917"/>
                    <a:pt x="301439" y="103020"/>
                  </a:cubicBezTo>
                  <a:cubicBezTo>
                    <a:pt x="298617" y="135123"/>
                    <a:pt x="240408" y="217320"/>
                    <a:pt x="231589" y="236370"/>
                  </a:cubicBezTo>
                  <a:cubicBezTo>
                    <a:pt x="222770" y="255420"/>
                    <a:pt x="238645" y="227551"/>
                    <a:pt x="248523" y="217320"/>
                  </a:cubicBezTo>
                  <a:cubicBezTo>
                    <a:pt x="258401" y="207089"/>
                    <a:pt x="302145" y="173222"/>
                    <a:pt x="290856" y="174986"/>
                  </a:cubicBezTo>
                  <a:cubicBezTo>
                    <a:pt x="279567" y="176750"/>
                    <a:pt x="195958" y="227550"/>
                    <a:pt x="180789" y="227903"/>
                  </a:cubicBezTo>
                  <a:cubicBezTo>
                    <a:pt x="165620" y="228256"/>
                    <a:pt x="202661" y="192625"/>
                    <a:pt x="199839" y="177103"/>
                  </a:cubicBezTo>
                  <a:cubicBezTo>
                    <a:pt x="197017" y="161581"/>
                    <a:pt x="175145" y="144648"/>
                    <a:pt x="163856" y="134770"/>
                  </a:cubicBezTo>
                  <a:cubicBezTo>
                    <a:pt x="152567" y="124892"/>
                    <a:pt x="130342" y="130889"/>
                    <a:pt x="132106" y="117836"/>
                  </a:cubicBezTo>
                  <a:cubicBezTo>
                    <a:pt x="133870" y="104783"/>
                    <a:pt x="192431" y="62450"/>
                    <a:pt x="174439" y="56453"/>
                  </a:cubicBezTo>
                  <a:cubicBezTo>
                    <a:pt x="156447" y="50456"/>
                    <a:pt x="11103" y="78325"/>
                    <a:pt x="873" y="691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: 図形 826">
              <a:extLst>
                <a:ext uri="{FF2B5EF4-FFF2-40B4-BE49-F238E27FC236}">
                  <a16:creationId xmlns:a16="http://schemas.microsoft.com/office/drawing/2014/main" id="{57C12151-76A1-47D0-B257-78068F7190E0}"/>
                </a:ext>
              </a:extLst>
            </p:cNvPr>
            <p:cNvSpPr/>
            <p:nvPr/>
          </p:nvSpPr>
          <p:spPr>
            <a:xfrm>
              <a:off x="6123919" y="1384291"/>
              <a:ext cx="311942" cy="234971"/>
            </a:xfrm>
            <a:custGeom>
              <a:avLst/>
              <a:gdLst>
                <a:gd name="connsiteX0" fmla="*/ 65214 w 311942"/>
                <a:gd name="connsiteY0" fmla="*/ 9 h 234971"/>
                <a:gd name="connsiteX1" fmla="*/ 304398 w 311942"/>
                <a:gd name="connsiteY1" fmla="*/ 114309 h 234971"/>
                <a:gd name="connsiteX2" fmla="*/ 249364 w 311942"/>
                <a:gd name="connsiteY2" fmla="*/ 190509 h 234971"/>
                <a:gd name="connsiteX3" fmla="*/ 221848 w 311942"/>
                <a:gd name="connsiteY3" fmla="*/ 215909 h 234971"/>
                <a:gd name="connsiteX4" fmla="*/ 135064 w 311942"/>
                <a:gd name="connsiteY4" fmla="*/ 234959 h 234971"/>
                <a:gd name="connsiteX5" fmla="*/ 65214 w 311942"/>
                <a:gd name="connsiteY5" fmla="*/ 218026 h 234971"/>
                <a:gd name="connsiteX6" fmla="*/ 39814 w 311942"/>
                <a:gd name="connsiteY6" fmla="*/ 175692 h 234971"/>
                <a:gd name="connsiteX7" fmla="*/ 58864 w 311942"/>
                <a:gd name="connsiteY7" fmla="*/ 175692 h 234971"/>
                <a:gd name="connsiteX8" fmla="*/ 14414 w 311942"/>
                <a:gd name="connsiteY8" fmla="*/ 88909 h 234971"/>
                <a:gd name="connsiteX9" fmla="*/ 3831 w 311942"/>
                <a:gd name="connsiteY9" fmla="*/ 150292 h 234971"/>
                <a:gd name="connsiteX10" fmla="*/ 73681 w 311942"/>
                <a:gd name="connsiteY10" fmla="*/ 198976 h 234971"/>
                <a:gd name="connsiteX11" fmla="*/ 183748 w 311942"/>
                <a:gd name="connsiteY11" fmla="*/ 146059 h 234971"/>
                <a:gd name="connsiteX12" fmla="*/ 171048 w 311942"/>
                <a:gd name="connsiteY12" fmla="*/ 120659 h 234971"/>
                <a:gd name="connsiteX13" fmla="*/ 65214 w 311942"/>
                <a:gd name="connsiteY13" fmla="*/ 9 h 2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942" h="234971">
                  <a:moveTo>
                    <a:pt x="65214" y="9"/>
                  </a:moveTo>
                  <a:cubicBezTo>
                    <a:pt x="87439" y="-1049"/>
                    <a:pt x="273706" y="82559"/>
                    <a:pt x="304398" y="114309"/>
                  </a:cubicBezTo>
                  <a:cubicBezTo>
                    <a:pt x="335090" y="146059"/>
                    <a:pt x="263122" y="173576"/>
                    <a:pt x="249364" y="190509"/>
                  </a:cubicBezTo>
                  <a:cubicBezTo>
                    <a:pt x="235606" y="207442"/>
                    <a:pt x="240898" y="208501"/>
                    <a:pt x="221848" y="215909"/>
                  </a:cubicBezTo>
                  <a:cubicBezTo>
                    <a:pt x="202798" y="223317"/>
                    <a:pt x="161170" y="234606"/>
                    <a:pt x="135064" y="234959"/>
                  </a:cubicBezTo>
                  <a:cubicBezTo>
                    <a:pt x="108958" y="235312"/>
                    <a:pt x="81089" y="227904"/>
                    <a:pt x="65214" y="218026"/>
                  </a:cubicBezTo>
                  <a:cubicBezTo>
                    <a:pt x="49339" y="208148"/>
                    <a:pt x="40872" y="182748"/>
                    <a:pt x="39814" y="175692"/>
                  </a:cubicBezTo>
                  <a:cubicBezTo>
                    <a:pt x="38756" y="168636"/>
                    <a:pt x="63097" y="190156"/>
                    <a:pt x="58864" y="175692"/>
                  </a:cubicBezTo>
                  <a:cubicBezTo>
                    <a:pt x="54631" y="161228"/>
                    <a:pt x="23586" y="93142"/>
                    <a:pt x="14414" y="88909"/>
                  </a:cubicBezTo>
                  <a:cubicBezTo>
                    <a:pt x="5242" y="84676"/>
                    <a:pt x="-6047" y="131948"/>
                    <a:pt x="3831" y="150292"/>
                  </a:cubicBezTo>
                  <a:cubicBezTo>
                    <a:pt x="13709" y="168637"/>
                    <a:pt x="43695" y="199682"/>
                    <a:pt x="73681" y="198976"/>
                  </a:cubicBezTo>
                  <a:cubicBezTo>
                    <a:pt x="103667" y="198271"/>
                    <a:pt x="167520" y="159112"/>
                    <a:pt x="183748" y="146059"/>
                  </a:cubicBezTo>
                  <a:cubicBezTo>
                    <a:pt x="199976" y="133006"/>
                    <a:pt x="193273" y="138298"/>
                    <a:pt x="171048" y="120659"/>
                  </a:cubicBezTo>
                  <a:cubicBezTo>
                    <a:pt x="148823" y="103020"/>
                    <a:pt x="42989" y="1067"/>
                    <a:pt x="65214" y="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: 図形 827">
              <a:extLst>
                <a:ext uri="{FF2B5EF4-FFF2-40B4-BE49-F238E27FC236}">
                  <a16:creationId xmlns:a16="http://schemas.microsoft.com/office/drawing/2014/main" id="{28DBA97E-390A-466E-B964-58BD5D7005E0}"/>
                </a:ext>
              </a:extLst>
            </p:cNvPr>
            <p:cNvSpPr/>
            <p:nvPr/>
          </p:nvSpPr>
          <p:spPr>
            <a:xfrm>
              <a:off x="6127864" y="1390594"/>
              <a:ext cx="235776" cy="209256"/>
            </a:xfrm>
            <a:custGeom>
              <a:avLst/>
              <a:gdLst>
                <a:gd name="connsiteX0" fmla="*/ 18936 w 235776"/>
                <a:gd name="connsiteY0" fmla="*/ 56 h 209256"/>
                <a:gd name="connsiteX1" fmla="*/ 192503 w 235776"/>
                <a:gd name="connsiteY1" fmla="*/ 78373 h 209256"/>
                <a:gd name="connsiteX2" fmla="*/ 222136 w 235776"/>
                <a:gd name="connsiteY2" fmla="*/ 133406 h 209256"/>
                <a:gd name="connsiteX3" fmla="*/ 226369 w 235776"/>
                <a:gd name="connsiteY3" fmla="*/ 156689 h 209256"/>
                <a:gd name="connsiteX4" fmla="*/ 97253 w 235776"/>
                <a:gd name="connsiteY4" fmla="*/ 207489 h 209256"/>
                <a:gd name="connsiteX5" fmla="*/ 46453 w 235776"/>
                <a:gd name="connsiteY5" fmla="*/ 190556 h 209256"/>
                <a:gd name="connsiteX6" fmla="*/ 21053 w 235776"/>
                <a:gd name="connsiteY6" fmla="*/ 122823 h 209256"/>
                <a:gd name="connsiteX7" fmla="*/ 31636 w 235776"/>
                <a:gd name="connsiteY7" fmla="*/ 137639 h 209256"/>
                <a:gd name="connsiteX8" fmla="*/ 4119 w 235776"/>
                <a:gd name="connsiteY8" fmla="*/ 91073 h 209256"/>
                <a:gd name="connsiteX9" fmla="*/ 18936 w 235776"/>
                <a:gd name="connsiteY9" fmla="*/ 56 h 20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776" h="209256">
                  <a:moveTo>
                    <a:pt x="18936" y="56"/>
                  </a:moveTo>
                  <a:cubicBezTo>
                    <a:pt x="50333" y="-2061"/>
                    <a:pt x="158636" y="56148"/>
                    <a:pt x="192503" y="78373"/>
                  </a:cubicBezTo>
                  <a:cubicBezTo>
                    <a:pt x="226370" y="100598"/>
                    <a:pt x="216492" y="120353"/>
                    <a:pt x="222136" y="133406"/>
                  </a:cubicBezTo>
                  <a:cubicBezTo>
                    <a:pt x="227780" y="146459"/>
                    <a:pt x="247183" y="144342"/>
                    <a:pt x="226369" y="156689"/>
                  </a:cubicBezTo>
                  <a:cubicBezTo>
                    <a:pt x="205555" y="169036"/>
                    <a:pt x="127239" y="201845"/>
                    <a:pt x="97253" y="207489"/>
                  </a:cubicBezTo>
                  <a:cubicBezTo>
                    <a:pt x="67267" y="213133"/>
                    <a:pt x="59153" y="204667"/>
                    <a:pt x="46453" y="190556"/>
                  </a:cubicBezTo>
                  <a:cubicBezTo>
                    <a:pt x="33753" y="176445"/>
                    <a:pt x="23523" y="131643"/>
                    <a:pt x="21053" y="122823"/>
                  </a:cubicBezTo>
                  <a:cubicBezTo>
                    <a:pt x="18583" y="114004"/>
                    <a:pt x="34458" y="142931"/>
                    <a:pt x="31636" y="137639"/>
                  </a:cubicBezTo>
                  <a:cubicBezTo>
                    <a:pt x="28814" y="132347"/>
                    <a:pt x="3414" y="111534"/>
                    <a:pt x="4119" y="91073"/>
                  </a:cubicBezTo>
                  <a:cubicBezTo>
                    <a:pt x="4824" y="70612"/>
                    <a:pt x="-12461" y="2173"/>
                    <a:pt x="18936" y="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: 図形 832">
              <a:extLst>
                <a:ext uri="{FF2B5EF4-FFF2-40B4-BE49-F238E27FC236}">
                  <a16:creationId xmlns:a16="http://schemas.microsoft.com/office/drawing/2014/main" id="{E52D99B7-95D4-4BC5-8FE0-1D2D2CD8D77F}"/>
                </a:ext>
              </a:extLst>
            </p:cNvPr>
            <p:cNvSpPr/>
            <p:nvPr/>
          </p:nvSpPr>
          <p:spPr>
            <a:xfrm>
              <a:off x="5695380" y="1296341"/>
              <a:ext cx="294966" cy="77642"/>
            </a:xfrm>
            <a:custGeom>
              <a:avLst/>
              <a:gdLst>
                <a:gd name="connsiteX0" fmla="*/ 570 w 294966"/>
                <a:gd name="connsiteY0" fmla="*/ 46684 h 77642"/>
                <a:gd name="connsiteX1" fmla="*/ 205358 w 294966"/>
                <a:gd name="connsiteY1" fmla="*/ 3822 h 77642"/>
                <a:gd name="connsiteX2" fmla="*/ 176783 w 294966"/>
                <a:gd name="connsiteY2" fmla="*/ 10172 h 77642"/>
                <a:gd name="connsiteX3" fmla="*/ 294258 w 294966"/>
                <a:gd name="connsiteY3" fmla="*/ 75259 h 77642"/>
                <a:gd name="connsiteX4" fmla="*/ 227583 w 294966"/>
                <a:gd name="connsiteY4" fmla="*/ 64147 h 77642"/>
                <a:gd name="connsiteX5" fmla="*/ 264095 w 294966"/>
                <a:gd name="connsiteY5" fmla="*/ 70497 h 77642"/>
                <a:gd name="connsiteX6" fmla="*/ 197420 w 294966"/>
                <a:gd name="connsiteY6" fmla="*/ 41922 h 77642"/>
                <a:gd name="connsiteX7" fmla="*/ 145033 w 294966"/>
                <a:gd name="connsiteY7" fmla="*/ 27634 h 77642"/>
                <a:gd name="connsiteX8" fmla="*/ 570 w 294966"/>
                <a:gd name="connsiteY8" fmla="*/ 46684 h 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66" h="77642">
                  <a:moveTo>
                    <a:pt x="570" y="46684"/>
                  </a:moveTo>
                  <a:cubicBezTo>
                    <a:pt x="10624" y="42715"/>
                    <a:pt x="175989" y="9907"/>
                    <a:pt x="205358" y="3822"/>
                  </a:cubicBezTo>
                  <a:cubicBezTo>
                    <a:pt x="234727" y="-2263"/>
                    <a:pt x="161966" y="-1734"/>
                    <a:pt x="176783" y="10172"/>
                  </a:cubicBezTo>
                  <a:cubicBezTo>
                    <a:pt x="191600" y="22078"/>
                    <a:pt x="285791" y="66263"/>
                    <a:pt x="294258" y="75259"/>
                  </a:cubicBezTo>
                  <a:cubicBezTo>
                    <a:pt x="302725" y="84255"/>
                    <a:pt x="232610" y="64941"/>
                    <a:pt x="227583" y="64147"/>
                  </a:cubicBezTo>
                  <a:cubicBezTo>
                    <a:pt x="222556" y="63353"/>
                    <a:pt x="269122" y="74201"/>
                    <a:pt x="264095" y="70497"/>
                  </a:cubicBezTo>
                  <a:cubicBezTo>
                    <a:pt x="259068" y="66793"/>
                    <a:pt x="217264" y="49066"/>
                    <a:pt x="197420" y="41922"/>
                  </a:cubicBezTo>
                  <a:cubicBezTo>
                    <a:pt x="177576" y="34778"/>
                    <a:pt x="173872" y="28428"/>
                    <a:pt x="145033" y="27634"/>
                  </a:cubicBezTo>
                  <a:cubicBezTo>
                    <a:pt x="116194" y="26840"/>
                    <a:pt x="-9484" y="50653"/>
                    <a:pt x="570" y="4668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: 図形 833">
              <a:extLst>
                <a:ext uri="{FF2B5EF4-FFF2-40B4-BE49-F238E27FC236}">
                  <a16:creationId xmlns:a16="http://schemas.microsoft.com/office/drawing/2014/main" id="{24BD94DA-D371-44CC-9DE0-92E6C64907BA}"/>
                </a:ext>
              </a:extLst>
            </p:cNvPr>
            <p:cNvSpPr/>
            <p:nvPr/>
          </p:nvSpPr>
          <p:spPr>
            <a:xfrm>
              <a:off x="5741956" y="1310396"/>
              <a:ext cx="218689" cy="54875"/>
            </a:xfrm>
            <a:custGeom>
              <a:avLst/>
              <a:gdLst>
                <a:gd name="connsiteX0" fmla="*/ 32 w 218689"/>
                <a:gd name="connsiteY0" fmla="*/ 4054 h 54875"/>
                <a:gd name="connsiteX1" fmla="*/ 152432 w 218689"/>
                <a:gd name="connsiteY1" fmla="*/ 4054 h 54875"/>
                <a:gd name="connsiteX2" fmla="*/ 198469 w 218689"/>
                <a:gd name="connsiteY2" fmla="*/ 26279 h 54875"/>
                <a:gd name="connsiteX3" fmla="*/ 187357 w 218689"/>
                <a:gd name="connsiteY3" fmla="*/ 42154 h 54875"/>
                <a:gd name="connsiteX4" fmla="*/ 217519 w 218689"/>
                <a:gd name="connsiteY4" fmla="*/ 54854 h 54875"/>
                <a:gd name="connsiteX5" fmla="*/ 139732 w 218689"/>
                <a:gd name="connsiteY5" fmla="*/ 45329 h 54875"/>
                <a:gd name="connsiteX6" fmla="*/ 32 w 218689"/>
                <a:gd name="connsiteY6" fmla="*/ 4054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689" h="54875">
                  <a:moveTo>
                    <a:pt x="32" y="4054"/>
                  </a:moveTo>
                  <a:cubicBezTo>
                    <a:pt x="2149" y="-2825"/>
                    <a:pt x="119359" y="350"/>
                    <a:pt x="152432" y="4054"/>
                  </a:cubicBezTo>
                  <a:cubicBezTo>
                    <a:pt x="185505" y="7758"/>
                    <a:pt x="192648" y="19929"/>
                    <a:pt x="198469" y="26279"/>
                  </a:cubicBezTo>
                  <a:cubicBezTo>
                    <a:pt x="204290" y="32629"/>
                    <a:pt x="184182" y="37392"/>
                    <a:pt x="187357" y="42154"/>
                  </a:cubicBezTo>
                  <a:cubicBezTo>
                    <a:pt x="190532" y="46916"/>
                    <a:pt x="225457" y="54325"/>
                    <a:pt x="217519" y="54854"/>
                  </a:cubicBezTo>
                  <a:cubicBezTo>
                    <a:pt x="209582" y="55383"/>
                    <a:pt x="178361" y="45858"/>
                    <a:pt x="139732" y="45329"/>
                  </a:cubicBezTo>
                  <a:cubicBezTo>
                    <a:pt x="101103" y="44800"/>
                    <a:pt x="-2085" y="10933"/>
                    <a:pt x="32" y="405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: 図形 834">
              <a:extLst>
                <a:ext uri="{FF2B5EF4-FFF2-40B4-BE49-F238E27FC236}">
                  <a16:creationId xmlns:a16="http://schemas.microsoft.com/office/drawing/2014/main" id="{086437D4-BC18-47AE-9B2B-2E8B55606886}"/>
                </a:ext>
              </a:extLst>
            </p:cNvPr>
            <p:cNvSpPr/>
            <p:nvPr/>
          </p:nvSpPr>
          <p:spPr>
            <a:xfrm>
              <a:off x="6081710" y="1286453"/>
              <a:ext cx="327596" cy="91138"/>
            </a:xfrm>
            <a:custGeom>
              <a:avLst/>
              <a:gdLst>
                <a:gd name="connsiteX0" fmla="*/ 3 w 327596"/>
                <a:gd name="connsiteY0" fmla="*/ 89910 h 91138"/>
                <a:gd name="connsiteX1" fmla="*/ 80965 w 327596"/>
                <a:gd name="connsiteY1" fmla="*/ 2597 h 91138"/>
                <a:gd name="connsiteX2" fmla="*/ 88903 w 327596"/>
                <a:gd name="connsiteY2" fmla="*/ 21647 h 91138"/>
                <a:gd name="connsiteX3" fmla="*/ 217490 w 327596"/>
                <a:gd name="connsiteY3" fmla="*/ 7360 h 91138"/>
                <a:gd name="connsiteX4" fmla="*/ 274640 w 327596"/>
                <a:gd name="connsiteY4" fmla="*/ 26410 h 91138"/>
                <a:gd name="connsiteX5" fmla="*/ 307978 w 327596"/>
                <a:gd name="connsiteY5" fmla="*/ 48635 h 91138"/>
                <a:gd name="connsiteX6" fmla="*/ 323853 w 327596"/>
                <a:gd name="connsiteY6" fmla="*/ 61335 h 91138"/>
                <a:gd name="connsiteX7" fmla="*/ 236540 w 327596"/>
                <a:gd name="connsiteY7" fmla="*/ 48635 h 91138"/>
                <a:gd name="connsiteX8" fmla="*/ 157165 w 327596"/>
                <a:gd name="connsiteY8" fmla="*/ 50222 h 91138"/>
                <a:gd name="connsiteX9" fmla="*/ 161928 w 327596"/>
                <a:gd name="connsiteY9" fmla="*/ 37522 h 91138"/>
                <a:gd name="connsiteX10" fmla="*/ 84140 w 327596"/>
                <a:gd name="connsiteY10" fmla="*/ 53397 h 91138"/>
                <a:gd name="connsiteX11" fmla="*/ 3 w 327596"/>
                <a:gd name="connsiteY11" fmla="*/ 89910 h 9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596" h="91138">
                  <a:moveTo>
                    <a:pt x="3" y="89910"/>
                  </a:moveTo>
                  <a:cubicBezTo>
                    <a:pt x="-526" y="81443"/>
                    <a:pt x="66148" y="13974"/>
                    <a:pt x="80965" y="2597"/>
                  </a:cubicBezTo>
                  <a:cubicBezTo>
                    <a:pt x="95782" y="-8780"/>
                    <a:pt x="66149" y="20853"/>
                    <a:pt x="88903" y="21647"/>
                  </a:cubicBezTo>
                  <a:cubicBezTo>
                    <a:pt x="111657" y="22441"/>
                    <a:pt x="186534" y="6566"/>
                    <a:pt x="217490" y="7360"/>
                  </a:cubicBezTo>
                  <a:cubicBezTo>
                    <a:pt x="248446" y="8154"/>
                    <a:pt x="259559" y="19531"/>
                    <a:pt x="274640" y="26410"/>
                  </a:cubicBezTo>
                  <a:cubicBezTo>
                    <a:pt x="289721" y="33289"/>
                    <a:pt x="299776" y="42814"/>
                    <a:pt x="307978" y="48635"/>
                  </a:cubicBezTo>
                  <a:cubicBezTo>
                    <a:pt x="316180" y="54456"/>
                    <a:pt x="335759" y="61335"/>
                    <a:pt x="323853" y="61335"/>
                  </a:cubicBezTo>
                  <a:cubicBezTo>
                    <a:pt x="311947" y="61335"/>
                    <a:pt x="264321" y="50487"/>
                    <a:pt x="236540" y="48635"/>
                  </a:cubicBezTo>
                  <a:cubicBezTo>
                    <a:pt x="208759" y="46783"/>
                    <a:pt x="169600" y="52074"/>
                    <a:pt x="157165" y="50222"/>
                  </a:cubicBezTo>
                  <a:cubicBezTo>
                    <a:pt x="144730" y="48370"/>
                    <a:pt x="174099" y="36993"/>
                    <a:pt x="161928" y="37522"/>
                  </a:cubicBezTo>
                  <a:cubicBezTo>
                    <a:pt x="149757" y="38051"/>
                    <a:pt x="110598" y="46253"/>
                    <a:pt x="84140" y="53397"/>
                  </a:cubicBezTo>
                  <a:cubicBezTo>
                    <a:pt x="57682" y="60541"/>
                    <a:pt x="532" y="98377"/>
                    <a:pt x="3" y="8991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: 図形 835">
              <a:extLst>
                <a:ext uri="{FF2B5EF4-FFF2-40B4-BE49-F238E27FC236}">
                  <a16:creationId xmlns:a16="http://schemas.microsoft.com/office/drawing/2014/main" id="{7D691F17-3640-43E1-86FA-697E70A2FA0A}"/>
                </a:ext>
              </a:extLst>
            </p:cNvPr>
            <p:cNvSpPr/>
            <p:nvPr/>
          </p:nvSpPr>
          <p:spPr>
            <a:xfrm>
              <a:off x="5630282" y="1246710"/>
              <a:ext cx="203254" cy="1091604"/>
            </a:xfrm>
            <a:custGeom>
              <a:avLst/>
              <a:gdLst>
                <a:gd name="connsiteX0" fmla="*/ 76251 w 203254"/>
                <a:gd name="connsiteY0" fmla="*/ 7 h 1091604"/>
                <a:gd name="connsiteX1" fmla="*/ 57201 w 203254"/>
                <a:gd name="connsiteY1" fmla="*/ 266707 h 1091604"/>
                <a:gd name="connsiteX2" fmla="*/ 46618 w 203254"/>
                <a:gd name="connsiteY2" fmla="*/ 171457 h 1091604"/>
                <a:gd name="connsiteX3" fmla="*/ 57201 w 203254"/>
                <a:gd name="connsiteY3" fmla="*/ 493190 h 1091604"/>
                <a:gd name="connsiteX4" fmla="*/ 59318 w 203254"/>
                <a:gd name="connsiteY4" fmla="*/ 389473 h 1091604"/>
                <a:gd name="connsiteX5" fmla="*/ 203251 w 203254"/>
                <a:gd name="connsiteY5" fmla="*/ 859373 h 1091604"/>
                <a:gd name="connsiteX6" fmla="*/ 55085 w 203254"/>
                <a:gd name="connsiteY6" fmla="*/ 556690 h 1091604"/>
                <a:gd name="connsiteX7" fmla="*/ 192668 w 203254"/>
                <a:gd name="connsiteY7" fmla="*/ 1079507 h 1091604"/>
                <a:gd name="connsiteX8" fmla="*/ 112235 w 203254"/>
                <a:gd name="connsiteY8" fmla="*/ 903823 h 1091604"/>
                <a:gd name="connsiteX9" fmla="*/ 8518 w 203254"/>
                <a:gd name="connsiteY9" fmla="*/ 666757 h 1091604"/>
                <a:gd name="connsiteX10" fmla="*/ 6401 w 203254"/>
                <a:gd name="connsiteY10" fmla="*/ 381007 h 1091604"/>
                <a:gd name="connsiteX11" fmla="*/ 10635 w 203254"/>
                <a:gd name="connsiteY11" fmla="*/ 359840 h 1091604"/>
                <a:gd name="connsiteX12" fmla="*/ 10635 w 203254"/>
                <a:gd name="connsiteY12" fmla="*/ 258240 h 1091604"/>
                <a:gd name="connsiteX13" fmla="*/ 76251 w 203254"/>
                <a:gd name="connsiteY13" fmla="*/ 7 h 109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54" h="1091604">
                  <a:moveTo>
                    <a:pt x="76251" y="7"/>
                  </a:moveTo>
                  <a:cubicBezTo>
                    <a:pt x="84012" y="1418"/>
                    <a:pt x="62140" y="238132"/>
                    <a:pt x="57201" y="266707"/>
                  </a:cubicBezTo>
                  <a:cubicBezTo>
                    <a:pt x="52262" y="295282"/>
                    <a:pt x="46618" y="133710"/>
                    <a:pt x="46618" y="171457"/>
                  </a:cubicBezTo>
                  <a:cubicBezTo>
                    <a:pt x="46618" y="209204"/>
                    <a:pt x="55084" y="456854"/>
                    <a:pt x="57201" y="493190"/>
                  </a:cubicBezTo>
                  <a:cubicBezTo>
                    <a:pt x="59318" y="529526"/>
                    <a:pt x="34976" y="328443"/>
                    <a:pt x="59318" y="389473"/>
                  </a:cubicBezTo>
                  <a:cubicBezTo>
                    <a:pt x="83660" y="450504"/>
                    <a:pt x="203956" y="831504"/>
                    <a:pt x="203251" y="859373"/>
                  </a:cubicBezTo>
                  <a:cubicBezTo>
                    <a:pt x="202546" y="887242"/>
                    <a:pt x="56849" y="520001"/>
                    <a:pt x="55085" y="556690"/>
                  </a:cubicBezTo>
                  <a:cubicBezTo>
                    <a:pt x="53321" y="593379"/>
                    <a:pt x="183143" y="1021652"/>
                    <a:pt x="192668" y="1079507"/>
                  </a:cubicBezTo>
                  <a:cubicBezTo>
                    <a:pt x="202193" y="1137362"/>
                    <a:pt x="142927" y="972615"/>
                    <a:pt x="112235" y="903823"/>
                  </a:cubicBezTo>
                  <a:cubicBezTo>
                    <a:pt x="81543" y="835031"/>
                    <a:pt x="26157" y="753893"/>
                    <a:pt x="8518" y="666757"/>
                  </a:cubicBezTo>
                  <a:cubicBezTo>
                    <a:pt x="-9121" y="579621"/>
                    <a:pt x="6048" y="432160"/>
                    <a:pt x="6401" y="381007"/>
                  </a:cubicBezTo>
                  <a:cubicBezTo>
                    <a:pt x="6754" y="329854"/>
                    <a:pt x="9929" y="380301"/>
                    <a:pt x="10635" y="359840"/>
                  </a:cubicBezTo>
                  <a:cubicBezTo>
                    <a:pt x="11341" y="339379"/>
                    <a:pt x="-1712" y="315743"/>
                    <a:pt x="10635" y="258240"/>
                  </a:cubicBezTo>
                  <a:cubicBezTo>
                    <a:pt x="22982" y="200737"/>
                    <a:pt x="68490" y="-1404"/>
                    <a:pt x="76251" y="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: 図形 837">
              <a:extLst>
                <a:ext uri="{FF2B5EF4-FFF2-40B4-BE49-F238E27FC236}">
                  <a16:creationId xmlns:a16="http://schemas.microsoft.com/office/drawing/2014/main" id="{AFD964D4-C414-4C64-8D80-2B5854F7C395}"/>
                </a:ext>
              </a:extLst>
            </p:cNvPr>
            <p:cNvSpPr/>
            <p:nvPr/>
          </p:nvSpPr>
          <p:spPr>
            <a:xfrm>
              <a:off x="5446441" y="1405894"/>
              <a:ext cx="303790" cy="811486"/>
            </a:xfrm>
            <a:custGeom>
              <a:avLst/>
              <a:gdLst>
                <a:gd name="connsiteX0" fmla="*/ 217759 w 303790"/>
                <a:gd name="connsiteY0" fmla="*/ 124456 h 811486"/>
                <a:gd name="connsiteX1" fmla="*/ 270147 w 303790"/>
                <a:gd name="connsiteY1" fmla="*/ 591181 h 811486"/>
                <a:gd name="connsiteX2" fmla="*/ 301897 w 303790"/>
                <a:gd name="connsiteY2" fmla="*/ 645156 h 811486"/>
                <a:gd name="connsiteX3" fmla="*/ 214584 w 303790"/>
                <a:gd name="connsiteY3" fmla="*/ 311781 h 811486"/>
                <a:gd name="connsiteX4" fmla="*/ 205059 w 303790"/>
                <a:gd name="connsiteY4" fmla="*/ 678494 h 811486"/>
                <a:gd name="connsiteX5" fmla="*/ 139972 w 303790"/>
                <a:gd name="connsiteY5" fmla="*/ 278444 h 811486"/>
                <a:gd name="connsiteX6" fmla="*/ 47897 w 303790"/>
                <a:gd name="connsiteY6" fmla="*/ 661031 h 811486"/>
                <a:gd name="connsiteX7" fmla="*/ 1859 w 303790"/>
                <a:gd name="connsiteY7" fmla="*/ 808669 h 811486"/>
                <a:gd name="connsiteX8" fmla="*/ 14559 w 303790"/>
                <a:gd name="connsiteY8" fmla="*/ 548319 h 811486"/>
                <a:gd name="connsiteX9" fmla="*/ 65359 w 303790"/>
                <a:gd name="connsiteY9" fmla="*/ 233994 h 811486"/>
                <a:gd name="connsiteX10" fmla="*/ 74884 w 303790"/>
                <a:gd name="connsiteY10" fmla="*/ 287969 h 811486"/>
                <a:gd name="connsiteX11" fmla="*/ 173309 w 303790"/>
                <a:gd name="connsiteY11" fmla="*/ 6981 h 811486"/>
                <a:gd name="connsiteX12" fmla="*/ 165372 w 303790"/>
                <a:gd name="connsiteY12" fmla="*/ 94294 h 811486"/>
                <a:gd name="connsiteX13" fmla="*/ 186009 w 303790"/>
                <a:gd name="connsiteY13" fmla="*/ 194306 h 811486"/>
                <a:gd name="connsiteX14" fmla="*/ 217759 w 303790"/>
                <a:gd name="connsiteY14" fmla="*/ 124456 h 8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90" h="811486">
                  <a:moveTo>
                    <a:pt x="217759" y="124456"/>
                  </a:moveTo>
                  <a:cubicBezTo>
                    <a:pt x="231782" y="190602"/>
                    <a:pt x="256124" y="504398"/>
                    <a:pt x="270147" y="591181"/>
                  </a:cubicBezTo>
                  <a:cubicBezTo>
                    <a:pt x="284170" y="677964"/>
                    <a:pt x="311157" y="691723"/>
                    <a:pt x="301897" y="645156"/>
                  </a:cubicBezTo>
                  <a:cubicBezTo>
                    <a:pt x="292637" y="598589"/>
                    <a:pt x="230724" y="306225"/>
                    <a:pt x="214584" y="311781"/>
                  </a:cubicBezTo>
                  <a:cubicBezTo>
                    <a:pt x="198444" y="317337"/>
                    <a:pt x="217494" y="684050"/>
                    <a:pt x="205059" y="678494"/>
                  </a:cubicBezTo>
                  <a:cubicBezTo>
                    <a:pt x="192624" y="672938"/>
                    <a:pt x="166166" y="281355"/>
                    <a:pt x="139972" y="278444"/>
                  </a:cubicBezTo>
                  <a:cubicBezTo>
                    <a:pt x="113778" y="275534"/>
                    <a:pt x="70916" y="572660"/>
                    <a:pt x="47897" y="661031"/>
                  </a:cubicBezTo>
                  <a:cubicBezTo>
                    <a:pt x="24878" y="749402"/>
                    <a:pt x="7415" y="827454"/>
                    <a:pt x="1859" y="808669"/>
                  </a:cubicBezTo>
                  <a:cubicBezTo>
                    <a:pt x="-3697" y="789884"/>
                    <a:pt x="3976" y="644098"/>
                    <a:pt x="14559" y="548319"/>
                  </a:cubicBezTo>
                  <a:cubicBezTo>
                    <a:pt x="25142" y="452540"/>
                    <a:pt x="55305" y="277386"/>
                    <a:pt x="65359" y="233994"/>
                  </a:cubicBezTo>
                  <a:cubicBezTo>
                    <a:pt x="75413" y="190602"/>
                    <a:pt x="56892" y="325805"/>
                    <a:pt x="74884" y="287969"/>
                  </a:cubicBezTo>
                  <a:cubicBezTo>
                    <a:pt x="92876" y="250134"/>
                    <a:pt x="158228" y="39260"/>
                    <a:pt x="173309" y="6981"/>
                  </a:cubicBezTo>
                  <a:cubicBezTo>
                    <a:pt x="188390" y="-25298"/>
                    <a:pt x="163255" y="63073"/>
                    <a:pt x="165372" y="94294"/>
                  </a:cubicBezTo>
                  <a:cubicBezTo>
                    <a:pt x="167489" y="125515"/>
                    <a:pt x="176484" y="188221"/>
                    <a:pt x="186009" y="194306"/>
                  </a:cubicBezTo>
                  <a:cubicBezTo>
                    <a:pt x="195534" y="200391"/>
                    <a:pt x="203736" y="58310"/>
                    <a:pt x="217759" y="124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: 図形 836">
              <a:extLst>
                <a:ext uri="{FF2B5EF4-FFF2-40B4-BE49-F238E27FC236}">
                  <a16:creationId xmlns:a16="http://schemas.microsoft.com/office/drawing/2014/main" id="{7B792C70-E3FC-4CE8-982C-FA06D1CEA298}"/>
                </a:ext>
              </a:extLst>
            </p:cNvPr>
            <p:cNvSpPr/>
            <p:nvPr/>
          </p:nvSpPr>
          <p:spPr>
            <a:xfrm>
              <a:off x="5533664" y="1192175"/>
              <a:ext cx="211573" cy="721073"/>
            </a:xfrm>
            <a:custGeom>
              <a:avLst/>
              <a:gdLst>
                <a:gd name="connsiteX0" fmla="*/ 163874 w 211573"/>
                <a:gd name="connsiteY0" fmla="*/ 3213 h 721073"/>
                <a:gd name="connsiteX1" fmla="*/ 41636 w 211573"/>
                <a:gd name="connsiteY1" fmla="*/ 198475 h 721073"/>
                <a:gd name="connsiteX2" fmla="*/ 51161 w 211573"/>
                <a:gd name="connsiteY2" fmla="*/ 184188 h 721073"/>
                <a:gd name="connsiteX3" fmla="*/ 361 w 211573"/>
                <a:gd name="connsiteY3" fmla="*/ 462000 h 721073"/>
                <a:gd name="connsiteX4" fmla="*/ 81324 w 211573"/>
                <a:gd name="connsiteY4" fmla="*/ 252450 h 721073"/>
                <a:gd name="connsiteX5" fmla="*/ 92436 w 211573"/>
                <a:gd name="connsiteY5" fmla="*/ 500100 h 721073"/>
                <a:gd name="connsiteX6" fmla="*/ 116249 w 211573"/>
                <a:gd name="connsiteY6" fmla="*/ 647738 h 721073"/>
                <a:gd name="connsiteX7" fmla="*/ 127361 w 211573"/>
                <a:gd name="connsiteY7" fmla="*/ 481050 h 721073"/>
                <a:gd name="connsiteX8" fmla="*/ 211499 w 211573"/>
                <a:gd name="connsiteY8" fmla="*/ 720763 h 721073"/>
                <a:gd name="connsiteX9" fmla="*/ 141649 w 211573"/>
                <a:gd name="connsiteY9" fmla="*/ 420725 h 721073"/>
                <a:gd name="connsiteX10" fmla="*/ 109899 w 211573"/>
                <a:gd name="connsiteY10" fmla="*/ 220700 h 721073"/>
                <a:gd name="connsiteX11" fmla="*/ 165461 w 211573"/>
                <a:gd name="connsiteY11" fmla="*/ 84175 h 721073"/>
                <a:gd name="connsiteX12" fmla="*/ 163874 w 211573"/>
                <a:gd name="connsiteY12" fmla="*/ 3213 h 72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573" h="721073">
                  <a:moveTo>
                    <a:pt x="163874" y="3213"/>
                  </a:moveTo>
                  <a:cubicBezTo>
                    <a:pt x="143237" y="22263"/>
                    <a:pt x="60421" y="168313"/>
                    <a:pt x="41636" y="198475"/>
                  </a:cubicBezTo>
                  <a:cubicBezTo>
                    <a:pt x="22850" y="228638"/>
                    <a:pt x="58040" y="140267"/>
                    <a:pt x="51161" y="184188"/>
                  </a:cubicBezTo>
                  <a:cubicBezTo>
                    <a:pt x="44282" y="228109"/>
                    <a:pt x="-4666" y="450623"/>
                    <a:pt x="361" y="462000"/>
                  </a:cubicBezTo>
                  <a:cubicBezTo>
                    <a:pt x="5388" y="473377"/>
                    <a:pt x="65978" y="246100"/>
                    <a:pt x="81324" y="252450"/>
                  </a:cubicBezTo>
                  <a:cubicBezTo>
                    <a:pt x="96670" y="258800"/>
                    <a:pt x="86615" y="434219"/>
                    <a:pt x="92436" y="500100"/>
                  </a:cubicBezTo>
                  <a:cubicBezTo>
                    <a:pt x="98257" y="565981"/>
                    <a:pt x="110428" y="650913"/>
                    <a:pt x="116249" y="647738"/>
                  </a:cubicBezTo>
                  <a:cubicBezTo>
                    <a:pt x="122070" y="644563"/>
                    <a:pt x="111486" y="468879"/>
                    <a:pt x="127361" y="481050"/>
                  </a:cubicBezTo>
                  <a:cubicBezTo>
                    <a:pt x="143236" y="493221"/>
                    <a:pt x="209118" y="730817"/>
                    <a:pt x="211499" y="720763"/>
                  </a:cubicBezTo>
                  <a:cubicBezTo>
                    <a:pt x="213880" y="710709"/>
                    <a:pt x="158582" y="504069"/>
                    <a:pt x="141649" y="420725"/>
                  </a:cubicBezTo>
                  <a:cubicBezTo>
                    <a:pt x="124716" y="337381"/>
                    <a:pt x="105930" y="276792"/>
                    <a:pt x="109899" y="220700"/>
                  </a:cubicBezTo>
                  <a:cubicBezTo>
                    <a:pt x="113868" y="164608"/>
                    <a:pt x="154613" y="113544"/>
                    <a:pt x="165461" y="84175"/>
                  </a:cubicBezTo>
                  <a:cubicBezTo>
                    <a:pt x="176309" y="54806"/>
                    <a:pt x="184511" y="-15837"/>
                    <a:pt x="163874" y="321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: 図形 838">
              <a:extLst>
                <a:ext uri="{FF2B5EF4-FFF2-40B4-BE49-F238E27FC236}">
                  <a16:creationId xmlns:a16="http://schemas.microsoft.com/office/drawing/2014/main" id="{5A99E7D8-634E-49B5-82B0-C03052207216}"/>
                </a:ext>
              </a:extLst>
            </p:cNvPr>
            <p:cNvSpPr/>
            <p:nvPr/>
          </p:nvSpPr>
          <p:spPr>
            <a:xfrm>
              <a:off x="5695647" y="1942412"/>
              <a:ext cx="278390" cy="879759"/>
            </a:xfrm>
            <a:custGeom>
              <a:avLst/>
              <a:gdLst>
                <a:gd name="connsiteX0" fmla="*/ 133653 w 278390"/>
                <a:gd name="connsiteY0" fmla="*/ 68951 h 879759"/>
                <a:gd name="connsiteX1" fmla="*/ 205091 w 278390"/>
                <a:gd name="connsiteY1" fmla="*/ 443601 h 879759"/>
                <a:gd name="connsiteX2" fmla="*/ 166991 w 278390"/>
                <a:gd name="connsiteY2" fmla="*/ 361051 h 879759"/>
                <a:gd name="connsiteX3" fmla="*/ 271766 w 278390"/>
                <a:gd name="connsiteY3" fmla="*/ 708713 h 879759"/>
                <a:gd name="connsiteX4" fmla="*/ 182866 w 278390"/>
                <a:gd name="connsiteY4" fmla="*/ 519801 h 879759"/>
                <a:gd name="connsiteX5" fmla="*/ 278116 w 278390"/>
                <a:gd name="connsiteY5" fmla="*/ 873813 h 879759"/>
                <a:gd name="connsiteX6" fmla="*/ 208266 w 278390"/>
                <a:gd name="connsiteY6" fmla="*/ 721413 h 879759"/>
                <a:gd name="connsiteX7" fmla="*/ 108253 w 278390"/>
                <a:gd name="connsiteY7" fmla="*/ 457888 h 879759"/>
                <a:gd name="connsiteX8" fmla="*/ 303 w 278390"/>
                <a:gd name="connsiteY8" fmla="*/ 8626 h 879759"/>
                <a:gd name="connsiteX9" fmla="*/ 76503 w 278390"/>
                <a:gd name="connsiteY9" fmla="*/ 162613 h 879759"/>
                <a:gd name="connsiteX10" fmla="*/ 97141 w 278390"/>
                <a:gd name="connsiteY10" fmla="*/ 170551 h 879759"/>
                <a:gd name="connsiteX11" fmla="*/ 133653 w 278390"/>
                <a:gd name="connsiteY11" fmla="*/ 68951 h 87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390" h="879759">
                  <a:moveTo>
                    <a:pt x="133653" y="68951"/>
                  </a:moveTo>
                  <a:cubicBezTo>
                    <a:pt x="151645" y="114459"/>
                    <a:pt x="199535" y="394918"/>
                    <a:pt x="205091" y="443601"/>
                  </a:cubicBezTo>
                  <a:cubicBezTo>
                    <a:pt x="210647" y="492284"/>
                    <a:pt x="155879" y="316866"/>
                    <a:pt x="166991" y="361051"/>
                  </a:cubicBezTo>
                  <a:cubicBezTo>
                    <a:pt x="178103" y="405236"/>
                    <a:pt x="269120" y="682255"/>
                    <a:pt x="271766" y="708713"/>
                  </a:cubicBezTo>
                  <a:cubicBezTo>
                    <a:pt x="274412" y="735171"/>
                    <a:pt x="181808" y="492284"/>
                    <a:pt x="182866" y="519801"/>
                  </a:cubicBezTo>
                  <a:cubicBezTo>
                    <a:pt x="183924" y="547318"/>
                    <a:pt x="273883" y="840211"/>
                    <a:pt x="278116" y="873813"/>
                  </a:cubicBezTo>
                  <a:cubicBezTo>
                    <a:pt x="282349" y="907415"/>
                    <a:pt x="236577" y="790734"/>
                    <a:pt x="208266" y="721413"/>
                  </a:cubicBezTo>
                  <a:cubicBezTo>
                    <a:pt x="179955" y="652092"/>
                    <a:pt x="142913" y="576686"/>
                    <a:pt x="108253" y="457888"/>
                  </a:cubicBezTo>
                  <a:cubicBezTo>
                    <a:pt x="73593" y="339090"/>
                    <a:pt x="5595" y="57838"/>
                    <a:pt x="303" y="8626"/>
                  </a:cubicBezTo>
                  <a:cubicBezTo>
                    <a:pt x="-4989" y="-40586"/>
                    <a:pt x="60363" y="135626"/>
                    <a:pt x="76503" y="162613"/>
                  </a:cubicBezTo>
                  <a:cubicBezTo>
                    <a:pt x="92643" y="189601"/>
                    <a:pt x="88674" y="184574"/>
                    <a:pt x="97141" y="170551"/>
                  </a:cubicBezTo>
                  <a:cubicBezTo>
                    <a:pt x="105608" y="156528"/>
                    <a:pt x="115661" y="23443"/>
                    <a:pt x="133653" y="6895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: 図形 839">
              <a:extLst>
                <a:ext uri="{FF2B5EF4-FFF2-40B4-BE49-F238E27FC236}">
                  <a16:creationId xmlns:a16="http://schemas.microsoft.com/office/drawing/2014/main" id="{F0D9050E-9788-4715-BAC0-D91CF673ED95}"/>
                </a:ext>
              </a:extLst>
            </p:cNvPr>
            <p:cNvSpPr/>
            <p:nvPr/>
          </p:nvSpPr>
          <p:spPr>
            <a:xfrm>
              <a:off x="5464255" y="1464155"/>
              <a:ext cx="301802" cy="926183"/>
            </a:xfrm>
            <a:custGeom>
              <a:avLst/>
              <a:gdLst>
                <a:gd name="connsiteX0" fmla="*/ 176133 w 301802"/>
                <a:gd name="connsiteY0" fmla="*/ 4283 h 926183"/>
                <a:gd name="connsiteX1" fmla="*/ 172958 w 301802"/>
                <a:gd name="connsiteY1" fmla="*/ 353533 h 926183"/>
                <a:gd name="connsiteX2" fmla="*/ 301545 w 301802"/>
                <a:gd name="connsiteY2" fmla="*/ 726595 h 926183"/>
                <a:gd name="connsiteX3" fmla="*/ 206295 w 301802"/>
                <a:gd name="connsiteY3" fmla="*/ 528158 h 926183"/>
                <a:gd name="connsiteX4" fmla="*/ 212645 w 301802"/>
                <a:gd name="connsiteY4" fmla="*/ 921858 h 926183"/>
                <a:gd name="connsiteX5" fmla="*/ 161845 w 301802"/>
                <a:gd name="connsiteY5" fmla="*/ 725008 h 926183"/>
                <a:gd name="connsiteX6" fmla="*/ 99933 w 301802"/>
                <a:gd name="connsiteY6" fmla="*/ 518633 h 926183"/>
                <a:gd name="connsiteX7" fmla="*/ 1508 w 301802"/>
                <a:gd name="connsiteY7" fmla="*/ 785333 h 926183"/>
                <a:gd name="connsiteX8" fmla="*/ 45958 w 301802"/>
                <a:gd name="connsiteY8" fmla="*/ 370995 h 926183"/>
                <a:gd name="connsiteX9" fmla="*/ 122158 w 301802"/>
                <a:gd name="connsiteY9" fmla="*/ 131283 h 926183"/>
                <a:gd name="connsiteX10" fmla="*/ 120570 w 301802"/>
                <a:gd name="connsiteY10" fmla="*/ 155095 h 926183"/>
                <a:gd name="connsiteX11" fmla="*/ 176133 w 301802"/>
                <a:gd name="connsiteY11" fmla="*/ 4283 h 9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802" h="926183">
                  <a:moveTo>
                    <a:pt x="176133" y="4283"/>
                  </a:moveTo>
                  <a:cubicBezTo>
                    <a:pt x="184864" y="37356"/>
                    <a:pt x="152056" y="233148"/>
                    <a:pt x="172958" y="353533"/>
                  </a:cubicBezTo>
                  <a:cubicBezTo>
                    <a:pt x="193860" y="473918"/>
                    <a:pt x="295989" y="697491"/>
                    <a:pt x="301545" y="726595"/>
                  </a:cubicBezTo>
                  <a:cubicBezTo>
                    <a:pt x="307101" y="755699"/>
                    <a:pt x="221112" y="495614"/>
                    <a:pt x="206295" y="528158"/>
                  </a:cubicBezTo>
                  <a:cubicBezTo>
                    <a:pt x="191478" y="560702"/>
                    <a:pt x="220053" y="889050"/>
                    <a:pt x="212645" y="921858"/>
                  </a:cubicBezTo>
                  <a:cubicBezTo>
                    <a:pt x="205237" y="954666"/>
                    <a:pt x="180630" y="792212"/>
                    <a:pt x="161845" y="725008"/>
                  </a:cubicBezTo>
                  <a:cubicBezTo>
                    <a:pt x="143060" y="657804"/>
                    <a:pt x="126656" y="508579"/>
                    <a:pt x="99933" y="518633"/>
                  </a:cubicBezTo>
                  <a:cubicBezTo>
                    <a:pt x="73210" y="528687"/>
                    <a:pt x="10504" y="809939"/>
                    <a:pt x="1508" y="785333"/>
                  </a:cubicBezTo>
                  <a:cubicBezTo>
                    <a:pt x="-7488" y="760727"/>
                    <a:pt x="25850" y="480003"/>
                    <a:pt x="45958" y="370995"/>
                  </a:cubicBezTo>
                  <a:cubicBezTo>
                    <a:pt x="66066" y="261987"/>
                    <a:pt x="109723" y="167266"/>
                    <a:pt x="122158" y="131283"/>
                  </a:cubicBezTo>
                  <a:cubicBezTo>
                    <a:pt x="134593" y="95300"/>
                    <a:pt x="113162" y="170176"/>
                    <a:pt x="120570" y="155095"/>
                  </a:cubicBezTo>
                  <a:cubicBezTo>
                    <a:pt x="127978" y="140014"/>
                    <a:pt x="167402" y="-28790"/>
                    <a:pt x="176133" y="42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: 図形 840">
              <a:extLst>
                <a:ext uri="{FF2B5EF4-FFF2-40B4-BE49-F238E27FC236}">
                  <a16:creationId xmlns:a16="http://schemas.microsoft.com/office/drawing/2014/main" id="{828AEB95-8363-407D-B9D9-8E3BE7B89B09}"/>
                </a:ext>
              </a:extLst>
            </p:cNvPr>
            <p:cNvSpPr/>
            <p:nvPr/>
          </p:nvSpPr>
          <p:spPr>
            <a:xfrm>
              <a:off x="5488086" y="1872280"/>
              <a:ext cx="441498" cy="892204"/>
            </a:xfrm>
            <a:custGeom>
              <a:avLst/>
              <a:gdLst>
                <a:gd name="connsiteX0" fmla="*/ 163414 w 441498"/>
                <a:gd name="connsiteY0" fmla="*/ 8908 h 892204"/>
                <a:gd name="connsiteX1" fmla="*/ 387252 w 441498"/>
                <a:gd name="connsiteY1" fmla="*/ 547070 h 892204"/>
                <a:gd name="connsiteX2" fmla="*/ 331689 w 441498"/>
                <a:gd name="connsiteY2" fmla="*/ 466108 h 892204"/>
                <a:gd name="connsiteX3" fmla="*/ 441227 w 441498"/>
                <a:gd name="connsiteY3" fmla="*/ 861395 h 892204"/>
                <a:gd name="connsiteX4" fmla="*/ 360264 w 441498"/>
                <a:gd name="connsiteY4" fmla="*/ 691533 h 892204"/>
                <a:gd name="connsiteX5" fmla="*/ 280889 w 441498"/>
                <a:gd name="connsiteY5" fmla="*/ 878858 h 892204"/>
                <a:gd name="connsiteX6" fmla="*/ 242789 w 441498"/>
                <a:gd name="connsiteY6" fmla="*/ 866158 h 892204"/>
                <a:gd name="connsiteX7" fmla="*/ 258664 w 441498"/>
                <a:gd name="connsiteY7" fmla="*/ 778845 h 892204"/>
                <a:gd name="connsiteX8" fmla="*/ 136427 w 441498"/>
                <a:gd name="connsiteY8" fmla="*/ 204170 h 892204"/>
                <a:gd name="connsiteX9" fmla="*/ 152302 w 441498"/>
                <a:gd name="connsiteY9" fmla="*/ 788370 h 892204"/>
                <a:gd name="connsiteX10" fmla="*/ 1489 w 441498"/>
                <a:gd name="connsiteY10" fmla="*/ 78758 h 892204"/>
                <a:gd name="connsiteX11" fmla="*/ 74514 w 441498"/>
                <a:gd name="connsiteY11" fmla="*/ 651845 h 892204"/>
                <a:gd name="connsiteX12" fmla="*/ 63402 w 441498"/>
                <a:gd name="connsiteY12" fmla="*/ 683595 h 892204"/>
                <a:gd name="connsiteX13" fmla="*/ 141189 w 441498"/>
                <a:gd name="connsiteY13" fmla="*/ 412133 h 892204"/>
                <a:gd name="connsiteX14" fmla="*/ 153889 w 441498"/>
                <a:gd name="connsiteY14" fmla="*/ 223220 h 892204"/>
                <a:gd name="connsiteX15" fmla="*/ 163414 w 441498"/>
                <a:gd name="connsiteY15" fmla="*/ 8908 h 89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1498" h="892204">
                  <a:moveTo>
                    <a:pt x="163414" y="8908"/>
                  </a:moveTo>
                  <a:cubicBezTo>
                    <a:pt x="202308" y="62883"/>
                    <a:pt x="359206" y="470870"/>
                    <a:pt x="387252" y="547070"/>
                  </a:cubicBezTo>
                  <a:cubicBezTo>
                    <a:pt x="415298" y="623270"/>
                    <a:pt x="322693" y="413721"/>
                    <a:pt x="331689" y="466108"/>
                  </a:cubicBezTo>
                  <a:cubicBezTo>
                    <a:pt x="340685" y="518495"/>
                    <a:pt x="436465" y="823824"/>
                    <a:pt x="441227" y="861395"/>
                  </a:cubicBezTo>
                  <a:cubicBezTo>
                    <a:pt x="445989" y="898966"/>
                    <a:pt x="386987" y="688623"/>
                    <a:pt x="360264" y="691533"/>
                  </a:cubicBezTo>
                  <a:cubicBezTo>
                    <a:pt x="333541" y="694443"/>
                    <a:pt x="300468" y="849754"/>
                    <a:pt x="280889" y="878858"/>
                  </a:cubicBezTo>
                  <a:cubicBezTo>
                    <a:pt x="261310" y="907962"/>
                    <a:pt x="246493" y="882827"/>
                    <a:pt x="242789" y="866158"/>
                  </a:cubicBezTo>
                  <a:cubicBezTo>
                    <a:pt x="239085" y="849489"/>
                    <a:pt x="276391" y="889176"/>
                    <a:pt x="258664" y="778845"/>
                  </a:cubicBezTo>
                  <a:cubicBezTo>
                    <a:pt x="240937" y="668514"/>
                    <a:pt x="154154" y="202582"/>
                    <a:pt x="136427" y="204170"/>
                  </a:cubicBezTo>
                  <a:cubicBezTo>
                    <a:pt x="118700" y="205758"/>
                    <a:pt x="174792" y="809272"/>
                    <a:pt x="152302" y="788370"/>
                  </a:cubicBezTo>
                  <a:cubicBezTo>
                    <a:pt x="129812" y="767468"/>
                    <a:pt x="14454" y="101512"/>
                    <a:pt x="1489" y="78758"/>
                  </a:cubicBezTo>
                  <a:cubicBezTo>
                    <a:pt x="-11476" y="56004"/>
                    <a:pt x="64195" y="551039"/>
                    <a:pt x="74514" y="651845"/>
                  </a:cubicBezTo>
                  <a:cubicBezTo>
                    <a:pt x="84833" y="752651"/>
                    <a:pt x="52290" y="723547"/>
                    <a:pt x="63402" y="683595"/>
                  </a:cubicBezTo>
                  <a:cubicBezTo>
                    <a:pt x="74514" y="643643"/>
                    <a:pt x="126108" y="488862"/>
                    <a:pt x="141189" y="412133"/>
                  </a:cubicBezTo>
                  <a:cubicBezTo>
                    <a:pt x="156270" y="335404"/>
                    <a:pt x="149391" y="285133"/>
                    <a:pt x="153889" y="223220"/>
                  </a:cubicBezTo>
                  <a:cubicBezTo>
                    <a:pt x="158387" y="161307"/>
                    <a:pt x="124520" y="-45067"/>
                    <a:pt x="163414" y="890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: 図形 841">
              <a:extLst>
                <a:ext uri="{FF2B5EF4-FFF2-40B4-BE49-F238E27FC236}">
                  <a16:creationId xmlns:a16="http://schemas.microsoft.com/office/drawing/2014/main" id="{B23B25F3-C412-44DF-B021-A775C20B9680}"/>
                </a:ext>
              </a:extLst>
            </p:cNvPr>
            <p:cNvSpPr/>
            <p:nvPr/>
          </p:nvSpPr>
          <p:spPr>
            <a:xfrm>
              <a:off x="5413846" y="1762158"/>
              <a:ext cx="365787" cy="1077420"/>
            </a:xfrm>
            <a:custGeom>
              <a:avLst/>
              <a:gdLst>
                <a:gd name="connsiteX0" fmla="*/ 152987 w 365787"/>
                <a:gd name="connsiteY0" fmla="*/ 102625 h 1077420"/>
                <a:gd name="connsiteX1" fmla="*/ 362537 w 365787"/>
                <a:gd name="connsiteY1" fmla="*/ 987392 h 1077420"/>
                <a:gd name="connsiteX2" fmla="*/ 279987 w 365787"/>
                <a:gd name="connsiteY2" fmla="*/ 477275 h 1077420"/>
                <a:gd name="connsiteX3" fmla="*/ 271521 w 365787"/>
                <a:gd name="connsiteY3" fmla="*/ 792659 h 1077420"/>
                <a:gd name="connsiteX4" fmla="*/ 208021 w 365787"/>
                <a:gd name="connsiteY4" fmla="*/ 970459 h 1077420"/>
                <a:gd name="connsiteX5" fmla="*/ 127587 w 365787"/>
                <a:gd name="connsiteY5" fmla="*/ 513259 h 1077420"/>
                <a:gd name="connsiteX6" fmla="*/ 91604 w 365787"/>
                <a:gd name="connsiteY6" fmla="*/ 843459 h 1077420"/>
                <a:gd name="connsiteX7" fmla="*/ 25987 w 365787"/>
                <a:gd name="connsiteY7" fmla="*/ 1076292 h 1077420"/>
                <a:gd name="connsiteX8" fmla="*/ 23871 w 365787"/>
                <a:gd name="connsiteY8" fmla="*/ 909075 h 1077420"/>
                <a:gd name="connsiteX9" fmla="*/ 587 w 365787"/>
                <a:gd name="connsiteY9" fmla="*/ 424359 h 1077420"/>
                <a:gd name="connsiteX10" fmla="*/ 51387 w 365787"/>
                <a:gd name="connsiteY10" fmla="*/ 652959 h 1077420"/>
                <a:gd name="connsiteX11" fmla="*/ 64087 w 365787"/>
                <a:gd name="connsiteY11" fmla="*/ 231742 h 1077420"/>
                <a:gd name="connsiteX12" fmla="*/ 184737 w 365787"/>
                <a:gd name="connsiteY12" fmla="*/ 1025 h 1077420"/>
                <a:gd name="connsiteX13" fmla="*/ 125471 w 365787"/>
                <a:gd name="connsiteY13" fmla="*/ 161892 h 1077420"/>
                <a:gd name="connsiteX14" fmla="*/ 146637 w 365787"/>
                <a:gd name="connsiteY14" fmla="*/ 498442 h 1077420"/>
                <a:gd name="connsiteX15" fmla="*/ 106421 w 365787"/>
                <a:gd name="connsiteY15" fmla="*/ 310059 h 1077420"/>
                <a:gd name="connsiteX16" fmla="*/ 146637 w 365787"/>
                <a:gd name="connsiteY16" fmla="*/ 193642 h 1077420"/>
                <a:gd name="connsiteX17" fmla="*/ 163571 w 365787"/>
                <a:gd name="connsiteY17" fmla="*/ 174592 h 1077420"/>
                <a:gd name="connsiteX18" fmla="*/ 152987 w 365787"/>
                <a:gd name="connsiteY18" fmla="*/ 102625 h 10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5787" h="1077420">
                  <a:moveTo>
                    <a:pt x="152987" y="102625"/>
                  </a:moveTo>
                  <a:cubicBezTo>
                    <a:pt x="186148" y="238092"/>
                    <a:pt x="341370" y="924950"/>
                    <a:pt x="362537" y="987392"/>
                  </a:cubicBezTo>
                  <a:cubicBezTo>
                    <a:pt x="383704" y="1049834"/>
                    <a:pt x="295156" y="509730"/>
                    <a:pt x="279987" y="477275"/>
                  </a:cubicBezTo>
                  <a:cubicBezTo>
                    <a:pt x="264818" y="444820"/>
                    <a:pt x="283515" y="710462"/>
                    <a:pt x="271521" y="792659"/>
                  </a:cubicBezTo>
                  <a:cubicBezTo>
                    <a:pt x="259527" y="874856"/>
                    <a:pt x="232010" y="1017026"/>
                    <a:pt x="208021" y="970459"/>
                  </a:cubicBezTo>
                  <a:cubicBezTo>
                    <a:pt x="184032" y="923892"/>
                    <a:pt x="146990" y="534426"/>
                    <a:pt x="127587" y="513259"/>
                  </a:cubicBezTo>
                  <a:cubicBezTo>
                    <a:pt x="108184" y="492092"/>
                    <a:pt x="108537" y="749620"/>
                    <a:pt x="91604" y="843459"/>
                  </a:cubicBezTo>
                  <a:cubicBezTo>
                    <a:pt x="74671" y="937298"/>
                    <a:pt x="37276" y="1065356"/>
                    <a:pt x="25987" y="1076292"/>
                  </a:cubicBezTo>
                  <a:cubicBezTo>
                    <a:pt x="14698" y="1087228"/>
                    <a:pt x="28104" y="1017730"/>
                    <a:pt x="23871" y="909075"/>
                  </a:cubicBezTo>
                  <a:cubicBezTo>
                    <a:pt x="19638" y="800420"/>
                    <a:pt x="-3999" y="467045"/>
                    <a:pt x="587" y="424359"/>
                  </a:cubicBezTo>
                  <a:cubicBezTo>
                    <a:pt x="5173" y="381673"/>
                    <a:pt x="40804" y="685062"/>
                    <a:pt x="51387" y="652959"/>
                  </a:cubicBezTo>
                  <a:cubicBezTo>
                    <a:pt x="61970" y="620856"/>
                    <a:pt x="41862" y="340398"/>
                    <a:pt x="64087" y="231742"/>
                  </a:cubicBezTo>
                  <a:cubicBezTo>
                    <a:pt x="86312" y="123086"/>
                    <a:pt x="174506" y="12667"/>
                    <a:pt x="184737" y="1025"/>
                  </a:cubicBezTo>
                  <a:cubicBezTo>
                    <a:pt x="194968" y="-10617"/>
                    <a:pt x="131821" y="78989"/>
                    <a:pt x="125471" y="161892"/>
                  </a:cubicBezTo>
                  <a:cubicBezTo>
                    <a:pt x="119121" y="244795"/>
                    <a:pt x="149812" y="473748"/>
                    <a:pt x="146637" y="498442"/>
                  </a:cubicBezTo>
                  <a:cubicBezTo>
                    <a:pt x="143462" y="523137"/>
                    <a:pt x="106421" y="360859"/>
                    <a:pt x="106421" y="310059"/>
                  </a:cubicBezTo>
                  <a:cubicBezTo>
                    <a:pt x="106421" y="259259"/>
                    <a:pt x="137112" y="216220"/>
                    <a:pt x="146637" y="193642"/>
                  </a:cubicBezTo>
                  <a:cubicBezTo>
                    <a:pt x="156162" y="171064"/>
                    <a:pt x="166040" y="191878"/>
                    <a:pt x="163571" y="174592"/>
                  </a:cubicBezTo>
                  <a:cubicBezTo>
                    <a:pt x="161102" y="157306"/>
                    <a:pt x="119826" y="-32842"/>
                    <a:pt x="152987" y="10262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: 図形 842">
              <a:extLst>
                <a:ext uri="{FF2B5EF4-FFF2-40B4-BE49-F238E27FC236}">
                  <a16:creationId xmlns:a16="http://schemas.microsoft.com/office/drawing/2014/main" id="{7CAC9A89-5051-4F90-B888-F7ACD87EF2E7}"/>
                </a:ext>
              </a:extLst>
            </p:cNvPr>
            <p:cNvSpPr/>
            <p:nvPr/>
          </p:nvSpPr>
          <p:spPr>
            <a:xfrm>
              <a:off x="5742435" y="2224027"/>
              <a:ext cx="239102" cy="879533"/>
            </a:xfrm>
            <a:custGeom>
              <a:avLst/>
              <a:gdLst>
                <a:gd name="connsiteX0" fmla="*/ 165182 w 239102"/>
                <a:gd name="connsiteY0" fmla="*/ 165690 h 879533"/>
                <a:gd name="connsiteX1" fmla="*/ 237148 w 239102"/>
                <a:gd name="connsiteY1" fmla="*/ 436623 h 879533"/>
                <a:gd name="connsiteX2" fmla="*/ 218098 w 239102"/>
                <a:gd name="connsiteY2" fmla="*/ 385823 h 879533"/>
                <a:gd name="connsiteX3" fmla="*/ 211748 w 239102"/>
                <a:gd name="connsiteY3" fmla="*/ 633473 h 879533"/>
                <a:gd name="connsiteX4" fmla="*/ 112265 w 239102"/>
                <a:gd name="connsiteY4" fmla="*/ 271523 h 879533"/>
                <a:gd name="connsiteX5" fmla="*/ 99565 w 239102"/>
                <a:gd name="connsiteY5" fmla="*/ 263056 h 879533"/>
                <a:gd name="connsiteX6" fmla="*/ 50882 w 239102"/>
                <a:gd name="connsiteY6" fmla="*/ 489540 h 879533"/>
                <a:gd name="connsiteX7" fmla="*/ 50882 w 239102"/>
                <a:gd name="connsiteY7" fmla="*/ 692740 h 879533"/>
                <a:gd name="connsiteX8" fmla="*/ 33948 w 239102"/>
                <a:gd name="connsiteY8" fmla="*/ 879006 h 879533"/>
                <a:gd name="connsiteX9" fmla="*/ 82 w 239102"/>
                <a:gd name="connsiteY9" fmla="*/ 633473 h 879533"/>
                <a:gd name="connsiteX10" fmla="*/ 44532 w 239102"/>
                <a:gd name="connsiteY10" fmla="*/ 19640 h 879533"/>
                <a:gd name="connsiteX11" fmla="*/ 116498 w 239102"/>
                <a:gd name="connsiteY11" fmla="*/ 152990 h 879533"/>
                <a:gd name="connsiteX12" fmla="*/ 165182 w 239102"/>
                <a:gd name="connsiteY12" fmla="*/ 165690 h 8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102" h="879533">
                  <a:moveTo>
                    <a:pt x="165182" y="165690"/>
                  </a:moveTo>
                  <a:cubicBezTo>
                    <a:pt x="185290" y="212962"/>
                    <a:pt x="228329" y="399934"/>
                    <a:pt x="237148" y="436623"/>
                  </a:cubicBezTo>
                  <a:cubicBezTo>
                    <a:pt x="245967" y="473312"/>
                    <a:pt x="222331" y="353015"/>
                    <a:pt x="218098" y="385823"/>
                  </a:cubicBezTo>
                  <a:cubicBezTo>
                    <a:pt x="213865" y="418631"/>
                    <a:pt x="229387" y="652523"/>
                    <a:pt x="211748" y="633473"/>
                  </a:cubicBezTo>
                  <a:cubicBezTo>
                    <a:pt x="194109" y="614423"/>
                    <a:pt x="130962" y="333259"/>
                    <a:pt x="112265" y="271523"/>
                  </a:cubicBezTo>
                  <a:cubicBezTo>
                    <a:pt x="93568" y="209787"/>
                    <a:pt x="109795" y="226720"/>
                    <a:pt x="99565" y="263056"/>
                  </a:cubicBezTo>
                  <a:cubicBezTo>
                    <a:pt x="89334" y="299392"/>
                    <a:pt x="58996" y="417926"/>
                    <a:pt x="50882" y="489540"/>
                  </a:cubicBezTo>
                  <a:cubicBezTo>
                    <a:pt x="42768" y="561154"/>
                    <a:pt x="53704" y="627829"/>
                    <a:pt x="50882" y="692740"/>
                  </a:cubicBezTo>
                  <a:cubicBezTo>
                    <a:pt x="48060" y="757651"/>
                    <a:pt x="42414" y="888884"/>
                    <a:pt x="33948" y="879006"/>
                  </a:cubicBezTo>
                  <a:cubicBezTo>
                    <a:pt x="25482" y="869128"/>
                    <a:pt x="-1682" y="776701"/>
                    <a:pt x="82" y="633473"/>
                  </a:cubicBezTo>
                  <a:cubicBezTo>
                    <a:pt x="1846" y="490245"/>
                    <a:pt x="25129" y="99720"/>
                    <a:pt x="44532" y="19640"/>
                  </a:cubicBezTo>
                  <a:cubicBezTo>
                    <a:pt x="63935" y="-60440"/>
                    <a:pt x="98154" y="128648"/>
                    <a:pt x="116498" y="152990"/>
                  </a:cubicBezTo>
                  <a:cubicBezTo>
                    <a:pt x="134842" y="177332"/>
                    <a:pt x="145074" y="118418"/>
                    <a:pt x="165182" y="16569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: 図形 843">
              <a:extLst>
                <a:ext uri="{FF2B5EF4-FFF2-40B4-BE49-F238E27FC236}">
                  <a16:creationId xmlns:a16="http://schemas.microsoft.com/office/drawing/2014/main" id="{0698C079-3698-4750-9473-300447074B3A}"/>
                </a:ext>
              </a:extLst>
            </p:cNvPr>
            <p:cNvSpPr/>
            <p:nvPr/>
          </p:nvSpPr>
          <p:spPr>
            <a:xfrm>
              <a:off x="5623558" y="2245069"/>
              <a:ext cx="387548" cy="981299"/>
            </a:xfrm>
            <a:custGeom>
              <a:avLst/>
              <a:gdLst>
                <a:gd name="connsiteX0" fmla="*/ 260775 w 387548"/>
                <a:gd name="connsiteY0" fmla="*/ 307631 h 981299"/>
                <a:gd name="connsiteX1" fmla="*/ 303109 w 387548"/>
                <a:gd name="connsiteY1" fmla="*/ 527764 h 981299"/>
                <a:gd name="connsiteX2" fmla="*/ 385659 w 387548"/>
                <a:gd name="connsiteY2" fmla="*/ 853731 h 981299"/>
                <a:gd name="connsiteX3" fmla="*/ 214209 w 387548"/>
                <a:gd name="connsiteY3" fmla="*/ 447331 h 981299"/>
                <a:gd name="connsiteX4" fmla="*/ 368725 w 387548"/>
                <a:gd name="connsiteY4" fmla="*/ 972264 h 981299"/>
                <a:gd name="connsiteX5" fmla="*/ 254425 w 387548"/>
                <a:gd name="connsiteY5" fmla="*/ 745781 h 981299"/>
                <a:gd name="connsiteX6" fmla="*/ 57575 w 387548"/>
                <a:gd name="connsiteY6" fmla="*/ 316098 h 981299"/>
                <a:gd name="connsiteX7" fmla="*/ 425 w 387548"/>
                <a:gd name="connsiteY7" fmla="*/ 714 h 981299"/>
                <a:gd name="connsiteX8" fmla="*/ 78742 w 387548"/>
                <a:gd name="connsiteY8" fmla="*/ 233548 h 981299"/>
                <a:gd name="connsiteX9" fmla="*/ 144359 w 387548"/>
                <a:gd name="connsiteY9" fmla="*/ 347848 h 981299"/>
                <a:gd name="connsiteX10" fmla="*/ 167642 w 387548"/>
                <a:gd name="connsiteY10" fmla="*/ 208148 h 981299"/>
                <a:gd name="connsiteX11" fmla="*/ 260775 w 387548"/>
                <a:gd name="connsiteY11" fmla="*/ 307631 h 98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548" h="981299">
                  <a:moveTo>
                    <a:pt x="260775" y="307631"/>
                  </a:moveTo>
                  <a:cubicBezTo>
                    <a:pt x="283353" y="360900"/>
                    <a:pt x="282295" y="436747"/>
                    <a:pt x="303109" y="527764"/>
                  </a:cubicBezTo>
                  <a:cubicBezTo>
                    <a:pt x="323923" y="618781"/>
                    <a:pt x="400476" y="867137"/>
                    <a:pt x="385659" y="853731"/>
                  </a:cubicBezTo>
                  <a:cubicBezTo>
                    <a:pt x="370842" y="840326"/>
                    <a:pt x="217031" y="427576"/>
                    <a:pt x="214209" y="447331"/>
                  </a:cubicBezTo>
                  <a:cubicBezTo>
                    <a:pt x="211387" y="467086"/>
                    <a:pt x="362022" y="922522"/>
                    <a:pt x="368725" y="972264"/>
                  </a:cubicBezTo>
                  <a:cubicBezTo>
                    <a:pt x="375428" y="1022006"/>
                    <a:pt x="306283" y="855142"/>
                    <a:pt x="254425" y="745781"/>
                  </a:cubicBezTo>
                  <a:cubicBezTo>
                    <a:pt x="202567" y="636420"/>
                    <a:pt x="99908" y="440276"/>
                    <a:pt x="57575" y="316098"/>
                  </a:cubicBezTo>
                  <a:cubicBezTo>
                    <a:pt x="15242" y="191920"/>
                    <a:pt x="-3103" y="14472"/>
                    <a:pt x="425" y="714"/>
                  </a:cubicBezTo>
                  <a:cubicBezTo>
                    <a:pt x="3953" y="-13044"/>
                    <a:pt x="54753" y="175692"/>
                    <a:pt x="78742" y="233548"/>
                  </a:cubicBezTo>
                  <a:cubicBezTo>
                    <a:pt x="102731" y="291404"/>
                    <a:pt x="129542" y="352081"/>
                    <a:pt x="144359" y="347848"/>
                  </a:cubicBezTo>
                  <a:cubicBezTo>
                    <a:pt x="159176" y="343615"/>
                    <a:pt x="151767" y="215204"/>
                    <a:pt x="167642" y="208148"/>
                  </a:cubicBezTo>
                  <a:cubicBezTo>
                    <a:pt x="183517" y="201092"/>
                    <a:pt x="238197" y="254362"/>
                    <a:pt x="260775" y="30763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: 図形 844">
              <a:extLst>
                <a:ext uri="{FF2B5EF4-FFF2-40B4-BE49-F238E27FC236}">
                  <a16:creationId xmlns:a16="http://schemas.microsoft.com/office/drawing/2014/main" id="{6D3F839F-8B8B-459A-9EEE-2B91E0569E32}"/>
                </a:ext>
              </a:extLst>
            </p:cNvPr>
            <p:cNvSpPr/>
            <p:nvPr/>
          </p:nvSpPr>
          <p:spPr>
            <a:xfrm>
              <a:off x="5412189" y="2325585"/>
              <a:ext cx="261561" cy="871241"/>
            </a:xfrm>
            <a:custGeom>
              <a:avLst/>
              <a:gdLst>
                <a:gd name="connsiteX0" fmla="*/ 33994 w 261561"/>
                <a:gd name="connsiteY0" fmla="*/ 133982 h 871241"/>
                <a:gd name="connsiteX1" fmla="*/ 14944 w 261561"/>
                <a:gd name="connsiteY1" fmla="*/ 669498 h 871241"/>
                <a:gd name="connsiteX2" fmla="*/ 128 w 261561"/>
                <a:gd name="connsiteY2" fmla="*/ 576365 h 871241"/>
                <a:gd name="connsiteX3" fmla="*/ 23411 w 261561"/>
                <a:gd name="connsiteY3" fmla="*/ 864232 h 871241"/>
                <a:gd name="connsiteX4" fmla="*/ 31878 w 261561"/>
                <a:gd name="connsiteY4" fmla="*/ 741465 h 871241"/>
                <a:gd name="connsiteX5" fmla="*/ 186394 w 261561"/>
                <a:gd name="connsiteY5" fmla="*/ 299082 h 871241"/>
                <a:gd name="connsiteX6" fmla="*/ 252011 w 261561"/>
                <a:gd name="connsiteY6" fmla="*/ 72598 h 871241"/>
                <a:gd name="connsiteX7" fmla="*/ 249894 w 261561"/>
                <a:gd name="connsiteY7" fmla="*/ 216532 h 871241"/>
                <a:gd name="connsiteX8" fmla="*/ 146178 w 261561"/>
                <a:gd name="connsiteY8" fmla="*/ 4865 h 871241"/>
                <a:gd name="connsiteX9" fmla="*/ 33994 w 261561"/>
                <a:gd name="connsiteY9" fmla="*/ 133982 h 8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61" h="871241">
                  <a:moveTo>
                    <a:pt x="33994" y="133982"/>
                  </a:moveTo>
                  <a:cubicBezTo>
                    <a:pt x="12122" y="244754"/>
                    <a:pt x="20588" y="595768"/>
                    <a:pt x="14944" y="669498"/>
                  </a:cubicBezTo>
                  <a:cubicBezTo>
                    <a:pt x="9300" y="743228"/>
                    <a:pt x="-1283" y="543909"/>
                    <a:pt x="128" y="576365"/>
                  </a:cubicBezTo>
                  <a:cubicBezTo>
                    <a:pt x="1539" y="608821"/>
                    <a:pt x="18119" y="836715"/>
                    <a:pt x="23411" y="864232"/>
                  </a:cubicBezTo>
                  <a:cubicBezTo>
                    <a:pt x="28703" y="891749"/>
                    <a:pt x="4714" y="835657"/>
                    <a:pt x="31878" y="741465"/>
                  </a:cubicBezTo>
                  <a:cubicBezTo>
                    <a:pt x="59042" y="647273"/>
                    <a:pt x="149705" y="410560"/>
                    <a:pt x="186394" y="299082"/>
                  </a:cubicBezTo>
                  <a:cubicBezTo>
                    <a:pt x="223083" y="187604"/>
                    <a:pt x="241428" y="86356"/>
                    <a:pt x="252011" y="72598"/>
                  </a:cubicBezTo>
                  <a:cubicBezTo>
                    <a:pt x="262594" y="58840"/>
                    <a:pt x="267533" y="227821"/>
                    <a:pt x="249894" y="216532"/>
                  </a:cubicBezTo>
                  <a:cubicBezTo>
                    <a:pt x="232255" y="205243"/>
                    <a:pt x="180750" y="24268"/>
                    <a:pt x="146178" y="4865"/>
                  </a:cubicBezTo>
                  <a:cubicBezTo>
                    <a:pt x="111606" y="-14538"/>
                    <a:pt x="55866" y="23210"/>
                    <a:pt x="33994" y="13398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35BCD694-172B-4863-8A7E-73387D462504}"/>
                </a:ext>
              </a:extLst>
            </p:cNvPr>
            <p:cNvSpPr/>
            <p:nvPr/>
          </p:nvSpPr>
          <p:spPr>
            <a:xfrm>
              <a:off x="5360111" y="2324850"/>
              <a:ext cx="422678" cy="962605"/>
            </a:xfrm>
            <a:custGeom>
              <a:avLst/>
              <a:gdLst>
                <a:gd name="connsiteX0" fmla="*/ 422622 w 422678"/>
                <a:gd name="connsiteY0" fmla="*/ 206683 h 962605"/>
                <a:gd name="connsiteX1" fmla="*/ 225772 w 422678"/>
                <a:gd name="connsiteY1" fmla="*/ 488200 h 962605"/>
                <a:gd name="connsiteX2" fmla="*/ 130522 w 422678"/>
                <a:gd name="connsiteY2" fmla="*/ 748550 h 962605"/>
                <a:gd name="connsiteX3" fmla="*/ 160156 w 422678"/>
                <a:gd name="connsiteY3" fmla="*/ 636367 h 962605"/>
                <a:gd name="connsiteX4" fmla="*/ 141106 w 422678"/>
                <a:gd name="connsiteY4" fmla="*/ 917883 h 962605"/>
                <a:gd name="connsiteX5" fmla="*/ 109356 w 422678"/>
                <a:gd name="connsiteY5" fmla="*/ 632133 h 962605"/>
                <a:gd name="connsiteX6" fmla="*/ 3522 w 422678"/>
                <a:gd name="connsiteY6" fmla="*/ 962333 h 962605"/>
                <a:gd name="connsiteX7" fmla="*/ 37389 w 422678"/>
                <a:gd name="connsiteY7" fmla="*/ 682933 h 962605"/>
                <a:gd name="connsiteX8" fmla="*/ 155922 w 422678"/>
                <a:gd name="connsiteY8" fmla="*/ 380250 h 962605"/>
                <a:gd name="connsiteX9" fmla="*/ 344306 w 422678"/>
                <a:gd name="connsiteY9" fmla="*/ 9833 h 962605"/>
                <a:gd name="connsiteX10" fmla="*/ 312556 w 422678"/>
                <a:gd name="connsiteY10" fmla="*/ 126250 h 962605"/>
                <a:gd name="connsiteX11" fmla="*/ 246939 w 422678"/>
                <a:gd name="connsiteY11" fmla="*/ 333683 h 962605"/>
                <a:gd name="connsiteX12" fmla="*/ 422622 w 422678"/>
                <a:gd name="connsiteY12" fmla="*/ 206683 h 96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78" h="962605">
                  <a:moveTo>
                    <a:pt x="422622" y="206683"/>
                  </a:moveTo>
                  <a:cubicBezTo>
                    <a:pt x="419094" y="232436"/>
                    <a:pt x="274455" y="397889"/>
                    <a:pt x="225772" y="488200"/>
                  </a:cubicBezTo>
                  <a:cubicBezTo>
                    <a:pt x="177089" y="578511"/>
                    <a:pt x="141458" y="723856"/>
                    <a:pt x="130522" y="748550"/>
                  </a:cubicBezTo>
                  <a:cubicBezTo>
                    <a:pt x="119586" y="773244"/>
                    <a:pt x="158392" y="608145"/>
                    <a:pt x="160156" y="636367"/>
                  </a:cubicBezTo>
                  <a:cubicBezTo>
                    <a:pt x="161920" y="664589"/>
                    <a:pt x="149573" y="918589"/>
                    <a:pt x="141106" y="917883"/>
                  </a:cubicBezTo>
                  <a:cubicBezTo>
                    <a:pt x="132639" y="917177"/>
                    <a:pt x="132287" y="624725"/>
                    <a:pt x="109356" y="632133"/>
                  </a:cubicBezTo>
                  <a:cubicBezTo>
                    <a:pt x="86425" y="639541"/>
                    <a:pt x="15516" y="953866"/>
                    <a:pt x="3522" y="962333"/>
                  </a:cubicBezTo>
                  <a:cubicBezTo>
                    <a:pt x="-8472" y="970800"/>
                    <a:pt x="11989" y="779947"/>
                    <a:pt x="37389" y="682933"/>
                  </a:cubicBezTo>
                  <a:cubicBezTo>
                    <a:pt x="62789" y="585919"/>
                    <a:pt x="104769" y="492433"/>
                    <a:pt x="155922" y="380250"/>
                  </a:cubicBezTo>
                  <a:cubicBezTo>
                    <a:pt x="207075" y="268067"/>
                    <a:pt x="318200" y="52166"/>
                    <a:pt x="344306" y="9833"/>
                  </a:cubicBezTo>
                  <a:cubicBezTo>
                    <a:pt x="370412" y="-32500"/>
                    <a:pt x="328784" y="72275"/>
                    <a:pt x="312556" y="126250"/>
                  </a:cubicBezTo>
                  <a:cubicBezTo>
                    <a:pt x="296328" y="180225"/>
                    <a:pt x="231064" y="317103"/>
                    <a:pt x="246939" y="333683"/>
                  </a:cubicBezTo>
                  <a:cubicBezTo>
                    <a:pt x="262814" y="350263"/>
                    <a:pt x="426150" y="180930"/>
                    <a:pt x="422622" y="2066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: 図形 847">
              <a:extLst>
                <a:ext uri="{FF2B5EF4-FFF2-40B4-BE49-F238E27FC236}">
                  <a16:creationId xmlns:a16="http://schemas.microsoft.com/office/drawing/2014/main" id="{68730413-0F4D-491E-8151-E487752D8EEA}"/>
                </a:ext>
              </a:extLst>
            </p:cNvPr>
            <p:cNvSpPr/>
            <p:nvPr/>
          </p:nvSpPr>
          <p:spPr>
            <a:xfrm>
              <a:off x="5545427" y="2292367"/>
              <a:ext cx="238349" cy="966541"/>
            </a:xfrm>
            <a:custGeom>
              <a:avLst/>
              <a:gdLst>
                <a:gd name="connsiteX0" fmla="*/ 169573 w 238349"/>
                <a:gd name="connsiteY0" fmla="*/ 8450 h 966541"/>
                <a:gd name="connsiteX1" fmla="*/ 161106 w 238349"/>
                <a:gd name="connsiteY1" fmla="*/ 80416 h 966541"/>
                <a:gd name="connsiteX2" fmla="*/ 161106 w 238349"/>
                <a:gd name="connsiteY2" fmla="*/ 448716 h 966541"/>
                <a:gd name="connsiteX3" fmla="*/ 224606 w 238349"/>
                <a:gd name="connsiteY3" fmla="*/ 785266 h 966541"/>
                <a:gd name="connsiteX4" fmla="*/ 235190 w 238349"/>
                <a:gd name="connsiteY4" fmla="*/ 571483 h 966541"/>
                <a:gd name="connsiteX5" fmla="*/ 182273 w 238349"/>
                <a:gd name="connsiteY5" fmla="*/ 963066 h 966541"/>
                <a:gd name="connsiteX6" fmla="*/ 163223 w 238349"/>
                <a:gd name="connsiteY6" fmla="*/ 747166 h 966541"/>
                <a:gd name="connsiteX7" fmla="*/ 78556 w 238349"/>
                <a:gd name="connsiteY7" fmla="*/ 469883 h 966541"/>
                <a:gd name="connsiteX8" fmla="*/ 240 w 238349"/>
                <a:gd name="connsiteY8" fmla="*/ 14800 h 966541"/>
                <a:gd name="connsiteX9" fmla="*/ 55273 w 238349"/>
                <a:gd name="connsiteY9" fmla="*/ 188366 h 966541"/>
                <a:gd name="connsiteX10" fmla="*/ 89140 w 238349"/>
                <a:gd name="connsiteY10" fmla="*/ 213766 h 966541"/>
                <a:gd name="connsiteX11" fmla="*/ 169573 w 238349"/>
                <a:gd name="connsiteY11" fmla="*/ 8450 h 96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349" h="966541">
                  <a:moveTo>
                    <a:pt x="169573" y="8450"/>
                  </a:moveTo>
                  <a:cubicBezTo>
                    <a:pt x="181567" y="-13775"/>
                    <a:pt x="162517" y="7038"/>
                    <a:pt x="161106" y="80416"/>
                  </a:cubicBezTo>
                  <a:cubicBezTo>
                    <a:pt x="159695" y="153794"/>
                    <a:pt x="150523" y="331241"/>
                    <a:pt x="161106" y="448716"/>
                  </a:cubicBezTo>
                  <a:cubicBezTo>
                    <a:pt x="171689" y="566191"/>
                    <a:pt x="212259" y="764805"/>
                    <a:pt x="224606" y="785266"/>
                  </a:cubicBezTo>
                  <a:cubicBezTo>
                    <a:pt x="236953" y="805727"/>
                    <a:pt x="242245" y="541850"/>
                    <a:pt x="235190" y="571483"/>
                  </a:cubicBezTo>
                  <a:cubicBezTo>
                    <a:pt x="228135" y="601116"/>
                    <a:pt x="194267" y="933786"/>
                    <a:pt x="182273" y="963066"/>
                  </a:cubicBezTo>
                  <a:cubicBezTo>
                    <a:pt x="170279" y="992346"/>
                    <a:pt x="180509" y="829363"/>
                    <a:pt x="163223" y="747166"/>
                  </a:cubicBezTo>
                  <a:cubicBezTo>
                    <a:pt x="145937" y="664969"/>
                    <a:pt x="105720" y="591944"/>
                    <a:pt x="78556" y="469883"/>
                  </a:cubicBezTo>
                  <a:cubicBezTo>
                    <a:pt x="51392" y="347822"/>
                    <a:pt x="4120" y="61719"/>
                    <a:pt x="240" y="14800"/>
                  </a:cubicBezTo>
                  <a:cubicBezTo>
                    <a:pt x="-3640" y="-32119"/>
                    <a:pt x="40456" y="155205"/>
                    <a:pt x="55273" y="188366"/>
                  </a:cubicBezTo>
                  <a:cubicBezTo>
                    <a:pt x="70090" y="221527"/>
                    <a:pt x="70443" y="240577"/>
                    <a:pt x="89140" y="213766"/>
                  </a:cubicBezTo>
                  <a:cubicBezTo>
                    <a:pt x="107837" y="186955"/>
                    <a:pt x="157579" y="30675"/>
                    <a:pt x="169573" y="845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: 図形 848">
              <a:extLst>
                <a:ext uri="{FF2B5EF4-FFF2-40B4-BE49-F238E27FC236}">
                  <a16:creationId xmlns:a16="http://schemas.microsoft.com/office/drawing/2014/main" id="{73F9176B-ADFA-4A77-B7D2-8339194CA7D8}"/>
                </a:ext>
              </a:extLst>
            </p:cNvPr>
            <p:cNvSpPr/>
            <p:nvPr/>
          </p:nvSpPr>
          <p:spPr>
            <a:xfrm>
              <a:off x="6220443" y="1252665"/>
              <a:ext cx="379358" cy="1211163"/>
            </a:xfrm>
            <a:custGeom>
              <a:avLst/>
              <a:gdLst>
                <a:gd name="connsiteX0" fmla="*/ 165540 w 379358"/>
                <a:gd name="connsiteY0" fmla="*/ 8868 h 1211163"/>
                <a:gd name="connsiteX1" fmla="*/ 252324 w 379358"/>
                <a:gd name="connsiteY1" fmla="*/ 495702 h 1211163"/>
                <a:gd name="connsiteX2" fmla="*/ 229040 w 379358"/>
                <a:gd name="connsiteY2" fmla="*/ 394102 h 1211163"/>
                <a:gd name="connsiteX3" fmla="*/ 68174 w 379358"/>
                <a:gd name="connsiteY3" fmla="*/ 847068 h 1211163"/>
                <a:gd name="connsiteX4" fmla="*/ 93574 w 379358"/>
                <a:gd name="connsiteY4" fmla="*/ 777218 h 1211163"/>
                <a:gd name="connsiteX5" fmla="*/ 165540 w 379358"/>
                <a:gd name="connsiteY5" fmla="*/ 658685 h 1211163"/>
                <a:gd name="connsiteX6" fmla="*/ 440 w 379358"/>
                <a:gd name="connsiteY6" fmla="*/ 1211135 h 1211163"/>
                <a:gd name="connsiteX7" fmla="*/ 224807 w 379358"/>
                <a:gd name="connsiteY7" fmla="*/ 684085 h 1211163"/>
                <a:gd name="connsiteX8" fmla="*/ 197290 w 379358"/>
                <a:gd name="connsiteY8" fmla="*/ 872468 h 1211163"/>
                <a:gd name="connsiteX9" fmla="*/ 326407 w 379358"/>
                <a:gd name="connsiteY9" fmla="*/ 521102 h 1211163"/>
                <a:gd name="connsiteX10" fmla="*/ 379324 w 379358"/>
                <a:gd name="connsiteY10" fmla="*/ 684085 h 1211163"/>
                <a:gd name="connsiteX11" fmla="*/ 320057 w 379358"/>
                <a:gd name="connsiteY11" fmla="*/ 262868 h 1211163"/>
                <a:gd name="connsiteX12" fmla="*/ 290424 w 379358"/>
                <a:gd name="connsiteY12" fmla="*/ 224768 h 1211163"/>
                <a:gd name="connsiteX13" fmla="*/ 271374 w 379358"/>
                <a:gd name="connsiteY13" fmla="*/ 182435 h 1211163"/>
                <a:gd name="connsiteX14" fmla="*/ 165540 w 379358"/>
                <a:gd name="connsiteY14" fmla="*/ 8868 h 12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358" h="1211163">
                  <a:moveTo>
                    <a:pt x="165540" y="8868"/>
                  </a:moveTo>
                  <a:cubicBezTo>
                    <a:pt x="162365" y="61079"/>
                    <a:pt x="241741" y="431496"/>
                    <a:pt x="252324" y="495702"/>
                  </a:cubicBezTo>
                  <a:cubicBezTo>
                    <a:pt x="262907" y="559908"/>
                    <a:pt x="259732" y="335541"/>
                    <a:pt x="229040" y="394102"/>
                  </a:cubicBezTo>
                  <a:cubicBezTo>
                    <a:pt x="198348" y="452663"/>
                    <a:pt x="90752" y="783215"/>
                    <a:pt x="68174" y="847068"/>
                  </a:cubicBezTo>
                  <a:cubicBezTo>
                    <a:pt x="45596" y="910921"/>
                    <a:pt x="77346" y="808615"/>
                    <a:pt x="93574" y="777218"/>
                  </a:cubicBezTo>
                  <a:cubicBezTo>
                    <a:pt x="109802" y="745821"/>
                    <a:pt x="181062" y="586366"/>
                    <a:pt x="165540" y="658685"/>
                  </a:cubicBezTo>
                  <a:cubicBezTo>
                    <a:pt x="150018" y="731004"/>
                    <a:pt x="-9438" y="1206902"/>
                    <a:pt x="440" y="1211135"/>
                  </a:cubicBezTo>
                  <a:cubicBezTo>
                    <a:pt x="10318" y="1215368"/>
                    <a:pt x="191999" y="740529"/>
                    <a:pt x="224807" y="684085"/>
                  </a:cubicBezTo>
                  <a:cubicBezTo>
                    <a:pt x="257615" y="627641"/>
                    <a:pt x="180357" y="899632"/>
                    <a:pt x="197290" y="872468"/>
                  </a:cubicBezTo>
                  <a:cubicBezTo>
                    <a:pt x="214223" y="845304"/>
                    <a:pt x="296068" y="552499"/>
                    <a:pt x="326407" y="521102"/>
                  </a:cubicBezTo>
                  <a:cubicBezTo>
                    <a:pt x="356746" y="489705"/>
                    <a:pt x="380382" y="727124"/>
                    <a:pt x="379324" y="684085"/>
                  </a:cubicBezTo>
                  <a:cubicBezTo>
                    <a:pt x="378266" y="641046"/>
                    <a:pt x="334874" y="339421"/>
                    <a:pt x="320057" y="262868"/>
                  </a:cubicBezTo>
                  <a:cubicBezTo>
                    <a:pt x="305240" y="186315"/>
                    <a:pt x="298538" y="238173"/>
                    <a:pt x="290424" y="224768"/>
                  </a:cubicBezTo>
                  <a:cubicBezTo>
                    <a:pt x="282310" y="211363"/>
                    <a:pt x="290071" y="214185"/>
                    <a:pt x="271374" y="182435"/>
                  </a:cubicBezTo>
                  <a:cubicBezTo>
                    <a:pt x="252677" y="150685"/>
                    <a:pt x="168715" y="-43343"/>
                    <a:pt x="165540" y="886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: 図形 849">
              <a:extLst>
                <a:ext uri="{FF2B5EF4-FFF2-40B4-BE49-F238E27FC236}">
                  <a16:creationId xmlns:a16="http://schemas.microsoft.com/office/drawing/2014/main" id="{BA8FF8F6-0B13-4C49-A061-DB76BF80437F}"/>
                </a:ext>
              </a:extLst>
            </p:cNvPr>
            <p:cNvSpPr/>
            <p:nvPr/>
          </p:nvSpPr>
          <p:spPr>
            <a:xfrm>
              <a:off x="6415827" y="1225123"/>
              <a:ext cx="215326" cy="1088780"/>
            </a:xfrm>
            <a:custGeom>
              <a:avLst/>
              <a:gdLst>
                <a:gd name="connsiteX0" fmla="*/ 6140 w 215326"/>
                <a:gd name="connsiteY0" fmla="*/ 4660 h 1088780"/>
                <a:gd name="connsiteX1" fmla="*/ 150073 w 215326"/>
                <a:gd name="connsiteY1" fmla="*/ 349677 h 1088780"/>
                <a:gd name="connsiteX2" fmla="*/ 139490 w 215326"/>
                <a:gd name="connsiteY2" fmla="*/ 317927 h 1088780"/>
                <a:gd name="connsiteX3" fmla="*/ 213573 w 215326"/>
                <a:gd name="connsiteY3" fmla="*/ 806877 h 1088780"/>
                <a:gd name="connsiteX4" fmla="*/ 192406 w 215326"/>
                <a:gd name="connsiteY4" fmla="*/ 531710 h 1088780"/>
                <a:gd name="connsiteX5" fmla="*/ 196640 w 215326"/>
                <a:gd name="connsiteY5" fmla="*/ 737027 h 1088780"/>
                <a:gd name="connsiteX6" fmla="*/ 205106 w 215326"/>
                <a:gd name="connsiteY6" fmla="*/ 1088394 h 1088780"/>
                <a:gd name="connsiteX7" fmla="*/ 158540 w 215326"/>
                <a:gd name="connsiteY7" fmla="*/ 665060 h 1088780"/>
                <a:gd name="connsiteX8" fmla="*/ 143723 w 215326"/>
                <a:gd name="connsiteY8" fmla="*/ 887310 h 1088780"/>
                <a:gd name="connsiteX9" fmla="*/ 122556 w 215326"/>
                <a:gd name="connsiteY9" fmla="*/ 624844 h 1088780"/>
                <a:gd name="connsiteX10" fmla="*/ 35773 w 215326"/>
                <a:gd name="connsiteY10" fmla="*/ 180344 h 1088780"/>
                <a:gd name="connsiteX11" fmla="*/ 6140 w 215326"/>
                <a:gd name="connsiteY11" fmla="*/ 4660 h 10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26" h="1088780">
                  <a:moveTo>
                    <a:pt x="6140" y="4660"/>
                  </a:moveTo>
                  <a:cubicBezTo>
                    <a:pt x="25190" y="32882"/>
                    <a:pt x="127848" y="297466"/>
                    <a:pt x="150073" y="349677"/>
                  </a:cubicBezTo>
                  <a:cubicBezTo>
                    <a:pt x="172298" y="401888"/>
                    <a:pt x="128907" y="241727"/>
                    <a:pt x="139490" y="317927"/>
                  </a:cubicBezTo>
                  <a:cubicBezTo>
                    <a:pt x="150073" y="394127"/>
                    <a:pt x="204754" y="771247"/>
                    <a:pt x="213573" y="806877"/>
                  </a:cubicBezTo>
                  <a:cubicBezTo>
                    <a:pt x="222392" y="842508"/>
                    <a:pt x="195228" y="543352"/>
                    <a:pt x="192406" y="531710"/>
                  </a:cubicBezTo>
                  <a:cubicBezTo>
                    <a:pt x="189584" y="520068"/>
                    <a:pt x="194523" y="644246"/>
                    <a:pt x="196640" y="737027"/>
                  </a:cubicBezTo>
                  <a:cubicBezTo>
                    <a:pt x="198757" y="829808"/>
                    <a:pt x="211456" y="1100389"/>
                    <a:pt x="205106" y="1088394"/>
                  </a:cubicBezTo>
                  <a:cubicBezTo>
                    <a:pt x="198756" y="1076400"/>
                    <a:pt x="168771" y="698574"/>
                    <a:pt x="158540" y="665060"/>
                  </a:cubicBezTo>
                  <a:cubicBezTo>
                    <a:pt x="148310" y="631546"/>
                    <a:pt x="149720" y="894013"/>
                    <a:pt x="143723" y="887310"/>
                  </a:cubicBezTo>
                  <a:cubicBezTo>
                    <a:pt x="137726" y="880607"/>
                    <a:pt x="140548" y="742672"/>
                    <a:pt x="122556" y="624844"/>
                  </a:cubicBezTo>
                  <a:cubicBezTo>
                    <a:pt x="104564" y="507016"/>
                    <a:pt x="54823" y="279122"/>
                    <a:pt x="35773" y="180344"/>
                  </a:cubicBezTo>
                  <a:cubicBezTo>
                    <a:pt x="16723" y="81566"/>
                    <a:pt x="-12910" y="-23562"/>
                    <a:pt x="6140" y="466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: 図形 850">
              <a:extLst>
                <a:ext uri="{FF2B5EF4-FFF2-40B4-BE49-F238E27FC236}">
                  <a16:creationId xmlns:a16="http://schemas.microsoft.com/office/drawing/2014/main" id="{723DFA38-BB7B-44E1-B257-D547FC407608}"/>
                </a:ext>
              </a:extLst>
            </p:cNvPr>
            <p:cNvSpPr/>
            <p:nvPr/>
          </p:nvSpPr>
          <p:spPr>
            <a:xfrm>
              <a:off x="6439379" y="1634262"/>
              <a:ext cx="194912" cy="977709"/>
            </a:xfrm>
            <a:custGeom>
              <a:avLst/>
              <a:gdLst>
                <a:gd name="connsiteX0" fmla="*/ 86304 w 194912"/>
                <a:gd name="connsiteY0" fmla="*/ 4038 h 977709"/>
                <a:gd name="connsiteX1" fmla="*/ 192138 w 194912"/>
                <a:gd name="connsiteY1" fmla="*/ 461238 h 977709"/>
                <a:gd name="connsiteX2" fmla="*/ 162504 w 194912"/>
                <a:gd name="connsiteY2" fmla="*/ 344821 h 977709"/>
                <a:gd name="connsiteX3" fmla="*/ 145571 w 194912"/>
                <a:gd name="connsiteY3" fmla="*/ 977705 h 977709"/>
                <a:gd name="connsiteX4" fmla="*/ 118054 w 194912"/>
                <a:gd name="connsiteY4" fmla="*/ 334238 h 977709"/>
                <a:gd name="connsiteX5" fmla="*/ 48204 w 194912"/>
                <a:gd name="connsiteY5" fmla="*/ 844355 h 977709"/>
                <a:gd name="connsiteX6" fmla="*/ 1638 w 194912"/>
                <a:gd name="connsiteY6" fmla="*/ 907855 h 977709"/>
                <a:gd name="connsiteX7" fmla="*/ 10104 w 194912"/>
                <a:gd name="connsiteY7" fmla="*/ 541671 h 977709"/>
                <a:gd name="connsiteX8" fmla="*/ 5871 w 194912"/>
                <a:gd name="connsiteY8" fmla="*/ 600938 h 977709"/>
                <a:gd name="connsiteX9" fmla="*/ 77838 w 194912"/>
                <a:gd name="connsiteY9" fmla="*/ 154321 h 977709"/>
                <a:gd name="connsiteX10" fmla="*/ 56671 w 194912"/>
                <a:gd name="connsiteY10" fmla="*/ 232638 h 977709"/>
                <a:gd name="connsiteX11" fmla="*/ 86304 w 194912"/>
                <a:gd name="connsiteY11" fmla="*/ 4038 h 97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912" h="977709">
                  <a:moveTo>
                    <a:pt x="86304" y="4038"/>
                  </a:moveTo>
                  <a:cubicBezTo>
                    <a:pt x="108882" y="42138"/>
                    <a:pt x="179438" y="404441"/>
                    <a:pt x="192138" y="461238"/>
                  </a:cubicBezTo>
                  <a:cubicBezTo>
                    <a:pt x="204838" y="518035"/>
                    <a:pt x="170265" y="258743"/>
                    <a:pt x="162504" y="344821"/>
                  </a:cubicBezTo>
                  <a:cubicBezTo>
                    <a:pt x="154743" y="430899"/>
                    <a:pt x="152979" y="979469"/>
                    <a:pt x="145571" y="977705"/>
                  </a:cubicBezTo>
                  <a:cubicBezTo>
                    <a:pt x="138163" y="975941"/>
                    <a:pt x="134282" y="356463"/>
                    <a:pt x="118054" y="334238"/>
                  </a:cubicBezTo>
                  <a:cubicBezTo>
                    <a:pt x="101826" y="312013"/>
                    <a:pt x="67607" y="748752"/>
                    <a:pt x="48204" y="844355"/>
                  </a:cubicBezTo>
                  <a:cubicBezTo>
                    <a:pt x="28801" y="939958"/>
                    <a:pt x="7988" y="958302"/>
                    <a:pt x="1638" y="907855"/>
                  </a:cubicBezTo>
                  <a:cubicBezTo>
                    <a:pt x="-4712" y="857408"/>
                    <a:pt x="9399" y="592824"/>
                    <a:pt x="10104" y="541671"/>
                  </a:cubicBezTo>
                  <a:cubicBezTo>
                    <a:pt x="10809" y="490518"/>
                    <a:pt x="-5418" y="665496"/>
                    <a:pt x="5871" y="600938"/>
                  </a:cubicBezTo>
                  <a:cubicBezTo>
                    <a:pt x="17160" y="536380"/>
                    <a:pt x="69371" y="215704"/>
                    <a:pt x="77838" y="154321"/>
                  </a:cubicBezTo>
                  <a:cubicBezTo>
                    <a:pt x="86305" y="92938"/>
                    <a:pt x="55965" y="255921"/>
                    <a:pt x="56671" y="232638"/>
                  </a:cubicBezTo>
                  <a:cubicBezTo>
                    <a:pt x="57376" y="209355"/>
                    <a:pt x="63726" y="-34062"/>
                    <a:pt x="86304" y="403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: 図形 851">
              <a:extLst>
                <a:ext uri="{FF2B5EF4-FFF2-40B4-BE49-F238E27FC236}">
                  <a16:creationId xmlns:a16="http://schemas.microsoft.com/office/drawing/2014/main" id="{7314D5EB-9F1D-438A-BC18-BCFB24D4ACA0}"/>
                </a:ext>
              </a:extLst>
            </p:cNvPr>
            <p:cNvSpPr/>
            <p:nvPr/>
          </p:nvSpPr>
          <p:spPr>
            <a:xfrm>
              <a:off x="6174282" y="1876821"/>
              <a:ext cx="363806" cy="1116338"/>
            </a:xfrm>
            <a:custGeom>
              <a:avLst/>
              <a:gdLst>
                <a:gd name="connsiteX0" fmla="*/ 357751 w 363806"/>
                <a:gd name="connsiteY0" fmla="*/ 26062 h 1116338"/>
                <a:gd name="connsiteX1" fmla="*/ 332351 w 363806"/>
                <a:gd name="connsiteY1" fmla="*/ 91679 h 1116338"/>
                <a:gd name="connsiteX2" fmla="*/ 228635 w 363806"/>
                <a:gd name="connsiteY2" fmla="*/ 887546 h 1116338"/>
                <a:gd name="connsiteX3" fmla="*/ 306951 w 363806"/>
                <a:gd name="connsiteY3" fmla="*/ 620846 h 1116338"/>
                <a:gd name="connsiteX4" fmla="*/ 114335 w 363806"/>
                <a:gd name="connsiteY4" fmla="*/ 1029362 h 1116338"/>
                <a:gd name="connsiteX5" fmla="*/ 186301 w 363806"/>
                <a:gd name="connsiteY5" fmla="*/ 730912 h 1116338"/>
                <a:gd name="connsiteX6" fmla="*/ 46601 w 363806"/>
                <a:gd name="connsiteY6" fmla="*/ 1116146 h 1116338"/>
                <a:gd name="connsiteX7" fmla="*/ 46601 w 363806"/>
                <a:gd name="connsiteY7" fmla="*/ 785946 h 1116338"/>
                <a:gd name="connsiteX8" fmla="*/ 16968 w 363806"/>
                <a:gd name="connsiteY8" fmla="*/ 1012429 h 1116338"/>
                <a:gd name="connsiteX9" fmla="*/ 35 w 363806"/>
                <a:gd name="connsiteY9" fmla="*/ 667412 h 1116338"/>
                <a:gd name="connsiteX10" fmla="*/ 12735 w 363806"/>
                <a:gd name="connsiteY10" fmla="*/ 635662 h 1116338"/>
                <a:gd name="connsiteX11" fmla="*/ 21201 w 363806"/>
                <a:gd name="connsiteY11" fmla="*/ 741496 h 1116338"/>
                <a:gd name="connsiteX12" fmla="*/ 95285 w 363806"/>
                <a:gd name="connsiteY12" fmla="*/ 443046 h 1116338"/>
                <a:gd name="connsiteX13" fmla="*/ 120685 w 363806"/>
                <a:gd name="connsiteY13" fmla="*/ 400712 h 1116338"/>
                <a:gd name="connsiteX14" fmla="*/ 264618 w 363806"/>
                <a:gd name="connsiteY14" fmla="*/ 81096 h 1116338"/>
                <a:gd name="connsiteX15" fmla="*/ 232868 w 363806"/>
                <a:gd name="connsiteY15" fmla="*/ 172112 h 1116338"/>
                <a:gd name="connsiteX16" fmla="*/ 357751 w 363806"/>
                <a:gd name="connsiteY16" fmla="*/ 26062 h 111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806" h="1116338">
                  <a:moveTo>
                    <a:pt x="357751" y="26062"/>
                  </a:moveTo>
                  <a:cubicBezTo>
                    <a:pt x="374332" y="12656"/>
                    <a:pt x="353870" y="-51902"/>
                    <a:pt x="332351" y="91679"/>
                  </a:cubicBezTo>
                  <a:cubicBezTo>
                    <a:pt x="310832" y="235260"/>
                    <a:pt x="232868" y="799352"/>
                    <a:pt x="228635" y="887546"/>
                  </a:cubicBezTo>
                  <a:cubicBezTo>
                    <a:pt x="224402" y="975741"/>
                    <a:pt x="326001" y="597210"/>
                    <a:pt x="306951" y="620846"/>
                  </a:cubicBezTo>
                  <a:cubicBezTo>
                    <a:pt x="287901" y="644482"/>
                    <a:pt x="134443" y="1011018"/>
                    <a:pt x="114335" y="1029362"/>
                  </a:cubicBezTo>
                  <a:cubicBezTo>
                    <a:pt x="94227" y="1047706"/>
                    <a:pt x="197590" y="716448"/>
                    <a:pt x="186301" y="730912"/>
                  </a:cubicBezTo>
                  <a:cubicBezTo>
                    <a:pt x="175012" y="745376"/>
                    <a:pt x="69884" y="1106974"/>
                    <a:pt x="46601" y="1116146"/>
                  </a:cubicBezTo>
                  <a:cubicBezTo>
                    <a:pt x="23318" y="1125318"/>
                    <a:pt x="51540" y="803232"/>
                    <a:pt x="46601" y="785946"/>
                  </a:cubicBezTo>
                  <a:cubicBezTo>
                    <a:pt x="41662" y="768660"/>
                    <a:pt x="24729" y="1032185"/>
                    <a:pt x="16968" y="1012429"/>
                  </a:cubicBezTo>
                  <a:cubicBezTo>
                    <a:pt x="9207" y="992673"/>
                    <a:pt x="740" y="730207"/>
                    <a:pt x="35" y="667412"/>
                  </a:cubicBezTo>
                  <a:cubicBezTo>
                    <a:pt x="-671" y="604618"/>
                    <a:pt x="9207" y="623315"/>
                    <a:pt x="12735" y="635662"/>
                  </a:cubicBezTo>
                  <a:cubicBezTo>
                    <a:pt x="16263" y="648009"/>
                    <a:pt x="7443" y="773598"/>
                    <a:pt x="21201" y="741496"/>
                  </a:cubicBezTo>
                  <a:cubicBezTo>
                    <a:pt x="34959" y="709394"/>
                    <a:pt x="78704" y="499843"/>
                    <a:pt x="95285" y="443046"/>
                  </a:cubicBezTo>
                  <a:cubicBezTo>
                    <a:pt x="111866" y="386249"/>
                    <a:pt x="92463" y="461037"/>
                    <a:pt x="120685" y="400712"/>
                  </a:cubicBezTo>
                  <a:cubicBezTo>
                    <a:pt x="148907" y="340387"/>
                    <a:pt x="245921" y="119196"/>
                    <a:pt x="264618" y="81096"/>
                  </a:cubicBezTo>
                  <a:cubicBezTo>
                    <a:pt x="283315" y="42996"/>
                    <a:pt x="220874" y="180579"/>
                    <a:pt x="232868" y="172112"/>
                  </a:cubicBezTo>
                  <a:cubicBezTo>
                    <a:pt x="244862" y="163645"/>
                    <a:pt x="341170" y="39468"/>
                    <a:pt x="357751" y="2606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: 図形 852">
              <a:extLst>
                <a:ext uri="{FF2B5EF4-FFF2-40B4-BE49-F238E27FC236}">
                  <a16:creationId xmlns:a16="http://schemas.microsoft.com/office/drawing/2014/main" id="{A0B6F401-7E08-433C-80A1-5390EA6A4A22}"/>
                </a:ext>
              </a:extLst>
            </p:cNvPr>
            <p:cNvSpPr/>
            <p:nvPr/>
          </p:nvSpPr>
          <p:spPr>
            <a:xfrm>
              <a:off x="6334714" y="1462971"/>
              <a:ext cx="253444" cy="1011809"/>
            </a:xfrm>
            <a:custGeom>
              <a:avLst/>
              <a:gdLst>
                <a:gd name="connsiteX0" fmla="*/ 121119 w 253444"/>
                <a:gd name="connsiteY0" fmla="*/ 16579 h 1011809"/>
                <a:gd name="connsiteX1" fmla="*/ 199436 w 253444"/>
                <a:gd name="connsiteY1" fmla="*/ 647346 h 1011809"/>
                <a:gd name="connsiteX2" fmla="*/ 212136 w 253444"/>
                <a:gd name="connsiteY2" fmla="*/ 575379 h 1011809"/>
                <a:gd name="connsiteX3" fmla="*/ 252353 w 253444"/>
                <a:gd name="connsiteY3" fmla="*/ 1011412 h 1011809"/>
                <a:gd name="connsiteX4" fmla="*/ 163453 w 253444"/>
                <a:gd name="connsiteY4" fmla="*/ 657929 h 1011809"/>
                <a:gd name="connsiteX5" fmla="*/ 469 w 253444"/>
                <a:gd name="connsiteY5" fmla="*/ 894996 h 1011809"/>
                <a:gd name="connsiteX6" fmla="*/ 112653 w 253444"/>
                <a:gd name="connsiteY6" fmla="*/ 452612 h 1011809"/>
                <a:gd name="connsiteX7" fmla="*/ 72436 w 253444"/>
                <a:gd name="connsiteY7" fmla="*/ 535162 h 1011809"/>
                <a:gd name="connsiteX8" fmla="*/ 127469 w 253444"/>
                <a:gd name="connsiteY8" fmla="*/ 211312 h 1011809"/>
                <a:gd name="connsiteX9" fmla="*/ 121119 w 253444"/>
                <a:gd name="connsiteY9" fmla="*/ 16579 h 101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444" h="1011809">
                  <a:moveTo>
                    <a:pt x="121119" y="16579"/>
                  </a:moveTo>
                  <a:cubicBezTo>
                    <a:pt x="133113" y="89251"/>
                    <a:pt x="184267" y="554213"/>
                    <a:pt x="199436" y="647346"/>
                  </a:cubicBezTo>
                  <a:cubicBezTo>
                    <a:pt x="214606" y="740479"/>
                    <a:pt x="203317" y="514701"/>
                    <a:pt x="212136" y="575379"/>
                  </a:cubicBezTo>
                  <a:cubicBezTo>
                    <a:pt x="220955" y="636057"/>
                    <a:pt x="260467" y="997654"/>
                    <a:pt x="252353" y="1011412"/>
                  </a:cubicBezTo>
                  <a:cubicBezTo>
                    <a:pt x="244239" y="1025170"/>
                    <a:pt x="205434" y="677332"/>
                    <a:pt x="163453" y="657929"/>
                  </a:cubicBezTo>
                  <a:cubicBezTo>
                    <a:pt x="121472" y="638526"/>
                    <a:pt x="8936" y="929216"/>
                    <a:pt x="469" y="894996"/>
                  </a:cubicBezTo>
                  <a:cubicBezTo>
                    <a:pt x="-7998" y="860777"/>
                    <a:pt x="100659" y="512584"/>
                    <a:pt x="112653" y="452612"/>
                  </a:cubicBezTo>
                  <a:cubicBezTo>
                    <a:pt x="124647" y="392640"/>
                    <a:pt x="69967" y="575379"/>
                    <a:pt x="72436" y="535162"/>
                  </a:cubicBezTo>
                  <a:cubicBezTo>
                    <a:pt x="74905" y="494945"/>
                    <a:pt x="119708" y="293862"/>
                    <a:pt x="127469" y="211312"/>
                  </a:cubicBezTo>
                  <a:cubicBezTo>
                    <a:pt x="135230" y="128762"/>
                    <a:pt x="109125" y="-56093"/>
                    <a:pt x="121119" y="1657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: 図形 853">
              <a:extLst>
                <a:ext uri="{FF2B5EF4-FFF2-40B4-BE49-F238E27FC236}">
                  <a16:creationId xmlns:a16="http://schemas.microsoft.com/office/drawing/2014/main" id="{3FDAC5FA-AFD0-4FB2-AC93-9C17B8CEF3BE}"/>
                </a:ext>
              </a:extLst>
            </p:cNvPr>
            <p:cNvSpPr/>
            <p:nvPr/>
          </p:nvSpPr>
          <p:spPr>
            <a:xfrm>
              <a:off x="6391710" y="2199968"/>
              <a:ext cx="234835" cy="894296"/>
            </a:xfrm>
            <a:custGeom>
              <a:avLst/>
              <a:gdLst>
                <a:gd name="connsiteX0" fmla="*/ 222873 w 234835"/>
                <a:gd name="connsiteY0" fmla="*/ 1365 h 894296"/>
                <a:gd name="connsiteX1" fmla="*/ 229223 w 234835"/>
                <a:gd name="connsiteY1" fmla="*/ 545349 h 894296"/>
                <a:gd name="connsiteX2" fmla="*/ 233457 w 234835"/>
                <a:gd name="connsiteY2" fmla="*/ 454332 h 894296"/>
                <a:gd name="connsiteX3" fmla="*/ 203823 w 234835"/>
                <a:gd name="connsiteY3" fmla="*/ 625782 h 894296"/>
                <a:gd name="connsiteX4" fmla="*/ 133973 w 234835"/>
                <a:gd name="connsiteY4" fmla="*/ 822632 h 894296"/>
                <a:gd name="connsiteX5" fmla="*/ 148790 w 234835"/>
                <a:gd name="connsiteY5" fmla="*/ 742199 h 894296"/>
                <a:gd name="connsiteX6" fmla="*/ 623 w 234835"/>
                <a:gd name="connsiteY6" fmla="*/ 892482 h 894296"/>
                <a:gd name="connsiteX7" fmla="*/ 97990 w 234835"/>
                <a:gd name="connsiteY7" fmla="*/ 619432 h 894296"/>
                <a:gd name="connsiteX8" fmla="*/ 155140 w 234835"/>
                <a:gd name="connsiteY8" fmla="*/ 232082 h 894296"/>
                <a:gd name="connsiteX9" fmla="*/ 123390 w 234835"/>
                <a:gd name="connsiteY9" fmla="*/ 384482 h 894296"/>
                <a:gd name="connsiteX10" fmla="*/ 222873 w 234835"/>
                <a:gd name="connsiteY10" fmla="*/ 1365 h 89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835" h="894296">
                  <a:moveTo>
                    <a:pt x="222873" y="1365"/>
                  </a:moveTo>
                  <a:cubicBezTo>
                    <a:pt x="240512" y="28176"/>
                    <a:pt x="227459" y="469855"/>
                    <a:pt x="229223" y="545349"/>
                  </a:cubicBezTo>
                  <a:cubicBezTo>
                    <a:pt x="230987" y="620843"/>
                    <a:pt x="237690" y="440927"/>
                    <a:pt x="233457" y="454332"/>
                  </a:cubicBezTo>
                  <a:cubicBezTo>
                    <a:pt x="229224" y="467738"/>
                    <a:pt x="220404" y="564399"/>
                    <a:pt x="203823" y="625782"/>
                  </a:cubicBezTo>
                  <a:cubicBezTo>
                    <a:pt x="187242" y="687165"/>
                    <a:pt x="143145" y="803229"/>
                    <a:pt x="133973" y="822632"/>
                  </a:cubicBezTo>
                  <a:cubicBezTo>
                    <a:pt x="124801" y="842035"/>
                    <a:pt x="171015" y="730557"/>
                    <a:pt x="148790" y="742199"/>
                  </a:cubicBezTo>
                  <a:cubicBezTo>
                    <a:pt x="126565" y="753841"/>
                    <a:pt x="9090" y="912943"/>
                    <a:pt x="623" y="892482"/>
                  </a:cubicBezTo>
                  <a:cubicBezTo>
                    <a:pt x="-7844" y="872021"/>
                    <a:pt x="72237" y="729499"/>
                    <a:pt x="97990" y="619432"/>
                  </a:cubicBezTo>
                  <a:cubicBezTo>
                    <a:pt x="123743" y="509365"/>
                    <a:pt x="150907" y="271240"/>
                    <a:pt x="155140" y="232082"/>
                  </a:cubicBezTo>
                  <a:cubicBezTo>
                    <a:pt x="159373" y="192924"/>
                    <a:pt x="117040" y="417996"/>
                    <a:pt x="123390" y="384482"/>
                  </a:cubicBezTo>
                  <a:cubicBezTo>
                    <a:pt x="129740" y="350968"/>
                    <a:pt x="205234" y="-25446"/>
                    <a:pt x="222873" y="136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: 図形 854">
              <a:extLst>
                <a:ext uri="{FF2B5EF4-FFF2-40B4-BE49-F238E27FC236}">
                  <a16:creationId xmlns:a16="http://schemas.microsoft.com/office/drawing/2014/main" id="{32F6B307-628A-4657-9CCD-500A99EADAA5}"/>
                </a:ext>
              </a:extLst>
            </p:cNvPr>
            <p:cNvSpPr/>
            <p:nvPr/>
          </p:nvSpPr>
          <p:spPr>
            <a:xfrm>
              <a:off x="6256680" y="1855480"/>
              <a:ext cx="342064" cy="1231656"/>
            </a:xfrm>
            <a:custGeom>
              <a:avLst/>
              <a:gdLst>
                <a:gd name="connsiteX0" fmla="*/ 283820 w 342064"/>
                <a:gd name="connsiteY0" fmla="*/ 53753 h 1231656"/>
                <a:gd name="connsiteX1" fmla="*/ 283820 w 342064"/>
                <a:gd name="connsiteY1" fmla="*/ 108787 h 1231656"/>
                <a:gd name="connsiteX2" fmla="*/ 332503 w 342064"/>
                <a:gd name="connsiteY2" fmla="*/ 578687 h 1231656"/>
                <a:gd name="connsiteX3" fmla="*/ 336737 w 342064"/>
                <a:gd name="connsiteY3" fmla="*/ 407237 h 1231656"/>
                <a:gd name="connsiteX4" fmla="*/ 273237 w 342064"/>
                <a:gd name="connsiteY4" fmla="*/ 752253 h 1231656"/>
                <a:gd name="connsiteX5" fmla="*/ 203387 w 342064"/>
                <a:gd name="connsiteY5" fmla="*/ 1076103 h 1231656"/>
                <a:gd name="connsiteX6" fmla="*/ 266887 w 342064"/>
                <a:gd name="connsiteY6" fmla="*/ 889837 h 1231656"/>
                <a:gd name="connsiteX7" fmla="*/ 133537 w 342064"/>
                <a:gd name="connsiteY7" fmla="*/ 1076103 h 1231656"/>
                <a:gd name="connsiteX8" fmla="*/ 187 w 342064"/>
                <a:gd name="connsiteY8" fmla="*/ 1215803 h 1231656"/>
                <a:gd name="connsiteX9" fmla="*/ 163170 w 342064"/>
                <a:gd name="connsiteY9" fmla="*/ 688753 h 1231656"/>
                <a:gd name="connsiteX10" fmla="*/ 187 w 342064"/>
                <a:gd name="connsiteY10" fmla="*/ 1126903 h 1231656"/>
                <a:gd name="connsiteX11" fmla="*/ 148353 w 342064"/>
                <a:gd name="connsiteY11" fmla="*/ 762837 h 1231656"/>
                <a:gd name="connsiteX12" fmla="*/ 283820 w 342064"/>
                <a:gd name="connsiteY12" fmla="*/ 53753 h 123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064" h="1231656">
                  <a:moveTo>
                    <a:pt x="283820" y="53753"/>
                  </a:moveTo>
                  <a:cubicBezTo>
                    <a:pt x="306398" y="-55255"/>
                    <a:pt x="275706" y="21298"/>
                    <a:pt x="283820" y="108787"/>
                  </a:cubicBezTo>
                  <a:cubicBezTo>
                    <a:pt x="291934" y="196276"/>
                    <a:pt x="323684" y="528945"/>
                    <a:pt x="332503" y="578687"/>
                  </a:cubicBezTo>
                  <a:cubicBezTo>
                    <a:pt x="341322" y="628429"/>
                    <a:pt x="346615" y="378309"/>
                    <a:pt x="336737" y="407237"/>
                  </a:cubicBezTo>
                  <a:cubicBezTo>
                    <a:pt x="326859" y="436165"/>
                    <a:pt x="295462" y="640775"/>
                    <a:pt x="273237" y="752253"/>
                  </a:cubicBezTo>
                  <a:cubicBezTo>
                    <a:pt x="251012" y="863731"/>
                    <a:pt x="204445" y="1053172"/>
                    <a:pt x="203387" y="1076103"/>
                  </a:cubicBezTo>
                  <a:cubicBezTo>
                    <a:pt x="202329" y="1099034"/>
                    <a:pt x="278529" y="889837"/>
                    <a:pt x="266887" y="889837"/>
                  </a:cubicBezTo>
                  <a:cubicBezTo>
                    <a:pt x="255245" y="889837"/>
                    <a:pt x="177987" y="1021775"/>
                    <a:pt x="133537" y="1076103"/>
                  </a:cubicBezTo>
                  <a:cubicBezTo>
                    <a:pt x="89087" y="1130431"/>
                    <a:pt x="-4752" y="1280361"/>
                    <a:pt x="187" y="1215803"/>
                  </a:cubicBezTo>
                  <a:cubicBezTo>
                    <a:pt x="5126" y="1151245"/>
                    <a:pt x="163170" y="703570"/>
                    <a:pt x="163170" y="688753"/>
                  </a:cubicBezTo>
                  <a:cubicBezTo>
                    <a:pt x="163170" y="673936"/>
                    <a:pt x="2656" y="1114556"/>
                    <a:pt x="187" y="1126903"/>
                  </a:cubicBezTo>
                  <a:cubicBezTo>
                    <a:pt x="-2282" y="1139250"/>
                    <a:pt x="100023" y="938520"/>
                    <a:pt x="148353" y="762837"/>
                  </a:cubicBezTo>
                  <a:cubicBezTo>
                    <a:pt x="196683" y="587154"/>
                    <a:pt x="261242" y="162761"/>
                    <a:pt x="283820" y="537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: 図形 855">
              <a:extLst>
                <a:ext uri="{FF2B5EF4-FFF2-40B4-BE49-F238E27FC236}">
                  <a16:creationId xmlns:a16="http://schemas.microsoft.com/office/drawing/2014/main" id="{8AEF8889-CB58-4994-8AB9-24F3D7D41FDB}"/>
                </a:ext>
              </a:extLst>
            </p:cNvPr>
            <p:cNvSpPr/>
            <p:nvPr/>
          </p:nvSpPr>
          <p:spPr>
            <a:xfrm>
              <a:off x="6057642" y="2427305"/>
              <a:ext cx="443739" cy="792398"/>
            </a:xfrm>
            <a:custGeom>
              <a:avLst/>
              <a:gdLst>
                <a:gd name="connsiteX0" fmla="*/ 82808 w 443739"/>
                <a:gd name="connsiteY0" fmla="*/ 226995 h 792398"/>
                <a:gd name="connsiteX1" fmla="*/ 133608 w 443739"/>
                <a:gd name="connsiteY1" fmla="*/ 472528 h 792398"/>
                <a:gd name="connsiteX2" fmla="*/ 42591 w 443739"/>
                <a:gd name="connsiteY2" fmla="*/ 724412 h 792398"/>
                <a:gd name="connsiteX3" fmla="*/ 184408 w 443739"/>
                <a:gd name="connsiteY3" fmla="*/ 508512 h 792398"/>
                <a:gd name="connsiteX4" fmla="*/ 258 w 443739"/>
                <a:gd name="connsiteY4" fmla="*/ 792145 h 792398"/>
                <a:gd name="connsiteX5" fmla="*/ 233091 w 443739"/>
                <a:gd name="connsiteY5" fmla="*/ 449245 h 792398"/>
                <a:gd name="connsiteX6" fmla="*/ 330458 w 443739"/>
                <a:gd name="connsiteY6" fmla="*/ 379395 h 792398"/>
                <a:gd name="connsiteX7" fmla="*/ 95508 w 443739"/>
                <a:gd name="connsiteY7" fmla="*/ 741345 h 792398"/>
                <a:gd name="connsiteX8" fmla="*/ 442641 w 443739"/>
                <a:gd name="connsiteY8" fmla="*/ 135978 h 792398"/>
                <a:gd name="connsiteX9" fmla="*/ 205575 w 443739"/>
                <a:gd name="connsiteY9" fmla="*/ 201595 h 792398"/>
                <a:gd name="connsiteX10" fmla="*/ 211925 w 443739"/>
                <a:gd name="connsiteY10" fmla="*/ 512 h 792398"/>
                <a:gd name="connsiteX11" fmla="*/ 150541 w 443739"/>
                <a:gd name="connsiteY11" fmla="*/ 271445 h 792398"/>
                <a:gd name="connsiteX12" fmla="*/ 82808 w 443739"/>
                <a:gd name="connsiteY12" fmla="*/ 226995 h 7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739" h="792398">
                  <a:moveTo>
                    <a:pt x="82808" y="226995"/>
                  </a:moveTo>
                  <a:cubicBezTo>
                    <a:pt x="79986" y="260509"/>
                    <a:pt x="140311" y="389625"/>
                    <a:pt x="133608" y="472528"/>
                  </a:cubicBezTo>
                  <a:cubicBezTo>
                    <a:pt x="126905" y="555431"/>
                    <a:pt x="34124" y="718415"/>
                    <a:pt x="42591" y="724412"/>
                  </a:cubicBezTo>
                  <a:cubicBezTo>
                    <a:pt x="51058" y="730409"/>
                    <a:pt x="191463" y="497223"/>
                    <a:pt x="184408" y="508512"/>
                  </a:cubicBezTo>
                  <a:cubicBezTo>
                    <a:pt x="177353" y="519801"/>
                    <a:pt x="-7856" y="802023"/>
                    <a:pt x="258" y="792145"/>
                  </a:cubicBezTo>
                  <a:cubicBezTo>
                    <a:pt x="8372" y="782267"/>
                    <a:pt x="178058" y="518037"/>
                    <a:pt x="233091" y="449245"/>
                  </a:cubicBezTo>
                  <a:cubicBezTo>
                    <a:pt x="288124" y="380453"/>
                    <a:pt x="353388" y="330712"/>
                    <a:pt x="330458" y="379395"/>
                  </a:cubicBezTo>
                  <a:cubicBezTo>
                    <a:pt x="307528" y="428078"/>
                    <a:pt x="76811" y="781914"/>
                    <a:pt x="95508" y="741345"/>
                  </a:cubicBezTo>
                  <a:cubicBezTo>
                    <a:pt x="114205" y="700776"/>
                    <a:pt x="424297" y="225936"/>
                    <a:pt x="442641" y="135978"/>
                  </a:cubicBezTo>
                  <a:cubicBezTo>
                    <a:pt x="460986" y="46020"/>
                    <a:pt x="244028" y="224173"/>
                    <a:pt x="205575" y="201595"/>
                  </a:cubicBezTo>
                  <a:cubicBezTo>
                    <a:pt x="167122" y="179017"/>
                    <a:pt x="221097" y="-11130"/>
                    <a:pt x="211925" y="512"/>
                  </a:cubicBezTo>
                  <a:cubicBezTo>
                    <a:pt x="202753" y="12154"/>
                    <a:pt x="171002" y="231228"/>
                    <a:pt x="150541" y="271445"/>
                  </a:cubicBezTo>
                  <a:cubicBezTo>
                    <a:pt x="130080" y="311662"/>
                    <a:pt x="85630" y="193481"/>
                    <a:pt x="82808" y="22699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: 図形 856">
              <a:extLst>
                <a:ext uri="{FF2B5EF4-FFF2-40B4-BE49-F238E27FC236}">
                  <a16:creationId xmlns:a16="http://schemas.microsoft.com/office/drawing/2014/main" id="{C47EC096-D0E1-4702-8A77-03D1DE2F7F55}"/>
                </a:ext>
              </a:extLst>
            </p:cNvPr>
            <p:cNvSpPr/>
            <p:nvPr/>
          </p:nvSpPr>
          <p:spPr>
            <a:xfrm>
              <a:off x="6048003" y="2685361"/>
              <a:ext cx="475767" cy="728700"/>
            </a:xfrm>
            <a:custGeom>
              <a:avLst/>
              <a:gdLst>
                <a:gd name="connsiteX0" fmla="*/ 475564 w 475767"/>
                <a:gd name="connsiteY0" fmla="*/ 123456 h 728700"/>
                <a:gd name="connsiteX1" fmla="*/ 342214 w 475767"/>
                <a:gd name="connsiteY1" fmla="*/ 288556 h 728700"/>
                <a:gd name="connsiteX2" fmla="*/ 238497 w 475767"/>
                <a:gd name="connsiteY2" fmla="*/ 578539 h 728700"/>
                <a:gd name="connsiteX3" fmla="*/ 331630 w 475767"/>
                <a:gd name="connsiteY3" fmla="*/ 354172 h 728700"/>
                <a:gd name="connsiteX4" fmla="*/ 136897 w 475767"/>
                <a:gd name="connsiteY4" fmla="*/ 675906 h 728700"/>
                <a:gd name="connsiteX5" fmla="*/ 202514 w 475767"/>
                <a:gd name="connsiteY5" fmla="*/ 438839 h 728700"/>
                <a:gd name="connsiteX6" fmla="*/ 81864 w 475767"/>
                <a:gd name="connsiteY6" fmla="*/ 724589 h 728700"/>
                <a:gd name="connsiteX7" fmla="*/ 1430 w 475767"/>
                <a:gd name="connsiteY7" fmla="*/ 595472 h 728700"/>
                <a:gd name="connsiteX8" fmla="*/ 149597 w 475767"/>
                <a:gd name="connsiteY8" fmla="*/ 421906 h 728700"/>
                <a:gd name="connsiteX9" fmla="*/ 240614 w 475767"/>
                <a:gd name="connsiteY9" fmla="*/ 220822 h 728700"/>
                <a:gd name="connsiteX10" fmla="*/ 179230 w 475767"/>
                <a:gd name="connsiteY10" fmla="*/ 210239 h 728700"/>
                <a:gd name="connsiteX11" fmla="*/ 172880 w 475767"/>
                <a:gd name="connsiteY11" fmla="*/ 273739 h 728700"/>
                <a:gd name="connsiteX12" fmla="*/ 367614 w 475767"/>
                <a:gd name="connsiteY12" fmla="*/ 689 h 728700"/>
                <a:gd name="connsiteX13" fmla="*/ 310464 w 475767"/>
                <a:gd name="connsiteY13" fmla="*/ 193306 h 728700"/>
                <a:gd name="connsiteX14" fmla="*/ 475564 w 475767"/>
                <a:gd name="connsiteY14" fmla="*/ 123456 h 7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5767" h="728700">
                  <a:moveTo>
                    <a:pt x="475564" y="123456"/>
                  </a:moveTo>
                  <a:cubicBezTo>
                    <a:pt x="480856" y="139331"/>
                    <a:pt x="381725" y="212709"/>
                    <a:pt x="342214" y="288556"/>
                  </a:cubicBezTo>
                  <a:cubicBezTo>
                    <a:pt x="302703" y="364403"/>
                    <a:pt x="240261" y="567603"/>
                    <a:pt x="238497" y="578539"/>
                  </a:cubicBezTo>
                  <a:cubicBezTo>
                    <a:pt x="236733" y="589475"/>
                    <a:pt x="348563" y="337944"/>
                    <a:pt x="331630" y="354172"/>
                  </a:cubicBezTo>
                  <a:cubicBezTo>
                    <a:pt x="314697" y="370400"/>
                    <a:pt x="158416" y="661795"/>
                    <a:pt x="136897" y="675906"/>
                  </a:cubicBezTo>
                  <a:cubicBezTo>
                    <a:pt x="115378" y="690017"/>
                    <a:pt x="211686" y="430725"/>
                    <a:pt x="202514" y="438839"/>
                  </a:cubicBezTo>
                  <a:cubicBezTo>
                    <a:pt x="193342" y="446953"/>
                    <a:pt x="115378" y="698484"/>
                    <a:pt x="81864" y="724589"/>
                  </a:cubicBezTo>
                  <a:cubicBezTo>
                    <a:pt x="48350" y="750694"/>
                    <a:pt x="-9859" y="645919"/>
                    <a:pt x="1430" y="595472"/>
                  </a:cubicBezTo>
                  <a:cubicBezTo>
                    <a:pt x="12719" y="545025"/>
                    <a:pt x="109733" y="484348"/>
                    <a:pt x="149597" y="421906"/>
                  </a:cubicBezTo>
                  <a:cubicBezTo>
                    <a:pt x="189461" y="359464"/>
                    <a:pt x="235675" y="256100"/>
                    <a:pt x="240614" y="220822"/>
                  </a:cubicBezTo>
                  <a:cubicBezTo>
                    <a:pt x="245553" y="185544"/>
                    <a:pt x="190519" y="201420"/>
                    <a:pt x="179230" y="210239"/>
                  </a:cubicBezTo>
                  <a:cubicBezTo>
                    <a:pt x="167941" y="219058"/>
                    <a:pt x="141483" y="308664"/>
                    <a:pt x="172880" y="273739"/>
                  </a:cubicBezTo>
                  <a:cubicBezTo>
                    <a:pt x="204277" y="238814"/>
                    <a:pt x="344683" y="14094"/>
                    <a:pt x="367614" y="689"/>
                  </a:cubicBezTo>
                  <a:cubicBezTo>
                    <a:pt x="390545" y="-12716"/>
                    <a:pt x="293178" y="173551"/>
                    <a:pt x="310464" y="193306"/>
                  </a:cubicBezTo>
                  <a:cubicBezTo>
                    <a:pt x="327750" y="213061"/>
                    <a:pt x="470272" y="107581"/>
                    <a:pt x="475564" y="123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: 図形 857">
              <a:extLst>
                <a:ext uri="{FF2B5EF4-FFF2-40B4-BE49-F238E27FC236}">
                  <a16:creationId xmlns:a16="http://schemas.microsoft.com/office/drawing/2014/main" id="{30E2C010-9549-456B-8131-5C8BDF4FCC51}"/>
                </a:ext>
              </a:extLst>
            </p:cNvPr>
            <p:cNvSpPr/>
            <p:nvPr/>
          </p:nvSpPr>
          <p:spPr>
            <a:xfrm>
              <a:off x="6584316" y="2055177"/>
              <a:ext cx="286451" cy="688142"/>
            </a:xfrm>
            <a:custGeom>
              <a:avLst/>
              <a:gdLst>
                <a:gd name="connsiteX0" fmla="*/ 634 w 286451"/>
                <a:gd name="connsiteY0" fmla="*/ 106 h 688142"/>
                <a:gd name="connsiteX1" fmla="*/ 265217 w 286451"/>
                <a:gd name="connsiteY1" fmla="*/ 226590 h 688142"/>
                <a:gd name="connsiteX2" fmla="*/ 244051 w 286451"/>
                <a:gd name="connsiteY2" fmla="*/ 224473 h 688142"/>
                <a:gd name="connsiteX3" fmla="*/ 286384 w 286451"/>
                <a:gd name="connsiteY3" fmla="*/ 326073 h 688142"/>
                <a:gd name="connsiteX4" fmla="*/ 254634 w 286451"/>
                <a:gd name="connsiteY4" fmla="*/ 366290 h 688142"/>
                <a:gd name="connsiteX5" fmla="*/ 11217 w 286451"/>
                <a:gd name="connsiteY5" fmla="*/ 688023 h 688142"/>
                <a:gd name="connsiteX6" fmla="*/ 148801 w 286451"/>
                <a:gd name="connsiteY6" fmla="*/ 404390 h 688142"/>
                <a:gd name="connsiteX7" fmla="*/ 123401 w 286451"/>
                <a:gd name="connsiteY7" fmla="*/ 444606 h 688142"/>
                <a:gd name="connsiteX8" fmla="*/ 189017 w 286451"/>
                <a:gd name="connsiteY8" fmla="*/ 258340 h 688142"/>
                <a:gd name="connsiteX9" fmla="*/ 634 w 286451"/>
                <a:gd name="connsiteY9" fmla="*/ 106 h 6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51" h="688142">
                  <a:moveTo>
                    <a:pt x="634" y="106"/>
                  </a:moveTo>
                  <a:cubicBezTo>
                    <a:pt x="13334" y="-5186"/>
                    <a:pt x="224648" y="189196"/>
                    <a:pt x="265217" y="226590"/>
                  </a:cubicBezTo>
                  <a:cubicBezTo>
                    <a:pt x="305786" y="263984"/>
                    <a:pt x="240523" y="207892"/>
                    <a:pt x="244051" y="224473"/>
                  </a:cubicBezTo>
                  <a:cubicBezTo>
                    <a:pt x="247579" y="241054"/>
                    <a:pt x="284620" y="302437"/>
                    <a:pt x="286384" y="326073"/>
                  </a:cubicBezTo>
                  <a:cubicBezTo>
                    <a:pt x="288148" y="349709"/>
                    <a:pt x="254634" y="366290"/>
                    <a:pt x="254634" y="366290"/>
                  </a:cubicBezTo>
                  <a:cubicBezTo>
                    <a:pt x="208773" y="426615"/>
                    <a:pt x="28856" y="681673"/>
                    <a:pt x="11217" y="688023"/>
                  </a:cubicBezTo>
                  <a:cubicBezTo>
                    <a:pt x="-6422" y="694373"/>
                    <a:pt x="130104" y="444959"/>
                    <a:pt x="148801" y="404390"/>
                  </a:cubicBezTo>
                  <a:cubicBezTo>
                    <a:pt x="167498" y="363821"/>
                    <a:pt x="116698" y="468947"/>
                    <a:pt x="123401" y="444606"/>
                  </a:cubicBezTo>
                  <a:cubicBezTo>
                    <a:pt x="130104" y="420265"/>
                    <a:pt x="208067" y="329954"/>
                    <a:pt x="189017" y="258340"/>
                  </a:cubicBezTo>
                  <a:cubicBezTo>
                    <a:pt x="169967" y="186726"/>
                    <a:pt x="-12066" y="5398"/>
                    <a:pt x="634" y="106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: 図形 858">
              <a:extLst>
                <a:ext uri="{FF2B5EF4-FFF2-40B4-BE49-F238E27FC236}">
                  <a16:creationId xmlns:a16="http://schemas.microsoft.com/office/drawing/2014/main" id="{FC6C694F-66A8-4797-93A6-195B4D659BD5}"/>
                </a:ext>
              </a:extLst>
            </p:cNvPr>
            <p:cNvSpPr/>
            <p:nvPr/>
          </p:nvSpPr>
          <p:spPr>
            <a:xfrm>
              <a:off x="6569917" y="2052613"/>
              <a:ext cx="214636" cy="616737"/>
            </a:xfrm>
            <a:custGeom>
              <a:avLst/>
              <a:gdLst>
                <a:gd name="connsiteX0" fmla="*/ 216 w 214636"/>
                <a:gd name="connsiteY0" fmla="*/ 554 h 616737"/>
                <a:gd name="connsiteX1" fmla="*/ 197066 w 214636"/>
                <a:gd name="connsiteY1" fmla="*/ 237620 h 616737"/>
                <a:gd name="connsiteX2" fmla="*/ 158966 w 214636"/>
                <a:gd name="connsiteY2" fmla="*/ 172004 h 616737"/>
                <a:gd name="connsiteX3" fmla="*/ 214000 w 214636"/>
                <a:gd name="connsiteY3" fmla="*/ 248204 h 616737"/>
                <a:gd name="connsiteX4" fmla="*/ 114516 w 214636"/>
                <a:gd name="connsiteY4" fmla="*/ 455637 h 616737"/>
                <a:gd name="connsiteX5" fmla="*/ 55250 w 214636"/>
                <a:gd name="connsiteY5" fmla="*/ 614387 h 616737"/>
                <a:gd name="connsiteX6" fmla="*/ 48900 w 214636"/>
                <a:gd name="connsiteY6" fmla="*/ 332870 h 616737"/>
                <a:gd name="connsiteX7" fmla="*/ 95466 w 214636"/>
                <a:gd name="connsiteY7" fmla="*/ 282070 h 616737"/>
                <a:gd name="connsiteX8" fmla="*/ 156850 w 214636"/>
                <a:gd name="connsiteY8" fmla="*/ 315937 h 616737"/>
                <a:gd name="connsiteX9" fmla="*/ 216 w 214636"/>
                <a:gd name="connsiteY9" fmla="*/ 554 h 6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636" h="616737">
                  <a:moveTo>
                    <a:pt x="216" y="554"/>
                  </a:moveTo>
                  <a:cubicBezTo>
                    <a:pt x="6919" y="-12499"/>
                    <a:pt x="170608" y="209045"/>
                    <a:pt x="197066" y="237620"/>
                  </a:cubicBezTo>
                  <a:cubicBezTo>
                    <a:pt x="223524" y="266195"/>
                    <a:pt x="156144" y="170240"/>
                    <a:pt x="158966" y="172004"/>
                  </a:cubicBezTo>
                  <a:cubicBezTo>
                    <a:pt x="161788" y="173768"/>
                    <a:pt x="221408" y="200932"/>
                    <a:pt x="214000" y="248204"/>
                  </a:cubicBezTo>
                  <a:cubicBezTo>
                    <a:pt x="206592" y="295476"/>
                    <a:pt x="140974" y="394607"/>
                    <a:pt x="114516" y="455637"/>
                  </a:cubicBezTo>
                  <a:cubicBezTo>
                    <a:pt x="88058" y="516667"/>
                    <a:pt x="66186" y="634848"/>
                    <a:pt x="55250" y="614387"/>
                  </a:cubicBezTo>
                  <a:cubicBezTo>
                    <a:pt x="44314" y="593926"/>
                    <a:pt x="42197" y="388256"/>
                    <a:pt x="48900" y="332870"/>
                  </a:cubicBezTo>
                  <a:cubicBezTo>
                    <a:pt x="55603" y="277484"/>
                    <a:pt x="77474" y="284892"/>
                    <a:pt x="95466" y="282070"/>
                  </a:cubicBezTo>
                  <a:cubicBezTo>
                    <a:pt x="113458" y="279248"/>
                    <a:pt x="168844" y="357212"/>
                    <a:pt x="156850" y="315937"/>
                  </a:cubicBezTo>
                  <a:cubicBezTo>
                    <a:pt x="144856" y="274662"/>
                    <a:pt x="-6487" y="13607"/>
                    <a:pt x="216" y="55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: 図形 859">
              <a:extLst>
                <a:ext uri="{FF2B5EF4-FFF2-40B4-BE49-F238E27FC236}">
                  <a16:creationId xmlns:a16="http://schemas.microsoft.com/office/drawing/2014/main" id="{76A057AE-E212-4344-B00C-4388801AB8F7}"/>
                </a:ext>
              </a:extLst>
            </p:cNvPr>
            <p:cNvSpPr/>
            <p:nvPr/>
          </p:nvSpPr>
          <p:spPr>
            <a:xfrm>
              <a:off x="6594242" y="2061633"/>
              <a:ext cx="268107" cy="696392"/>
            </a:xfrm>
            <a:custGeom>
              <a:avLst/>
              <a:gdLst>
                <a:gd name="connsiteX0" fmla="*/ 1291 w 268107"/>
                <a:gd name="connsiteY0" fmla="*/ 0 h 696392"/>
                <a:gd name="connsiteX1" fmla="*/ 236241 w 268107"/>
                <a:gd name="connsiteY1" fmla="*/ 256117 h 696392"/>
                <a:gd name="connsiteX2" fmla="*/ 255291 w 268107"/>
                <a:gd name="connsiteY2" fmla="*/ 385234 h 696392"/>
                <a:gd name="connsiteX3" fmla="*/ 136758 w 268107"/>
                <a:gd name="connsiteY3" fmla="*/ 543984 h 696392"/>
                <a:gd name="connsiteX4" fmla="*/ 28808 w 268107"/>
                <a:gd name="connsiteY4" fmla="*/ 696384 h 696392"/>
                <a:gd name="connsiteX5" fmla="*/ 37275 w 268107"/>
                <a:gd name="connsiteY5" fmla="*/ 537634 h 696392"/>
                <a:gd name="connsiteX6" fmla="*/ 24575 w 268107"/>
                <a:gd name="connsiteY6" fmla="*/ 88900 h 696392"/>
                <a:gd name="connsiteX7" fmla="*/ 117708 w 268107"/>
                <a:gd name="connsiteY7" fmla="*/ 218017 h 696392"/>
                <a:gd name="connsiteX8" fmla="*/ 174858 w 268107"/>
                <a:gd name="connsiteY8" fmla="*/ 304800 h 696392"/>
                <a:gd name="connsiteX9" fmla="*/ 92308 w 268107"/>
                <a:gd name="connsiteY9" fmla="*/ 425450 h 696392"/>
                <a:gd name="connsiteX10" fmla="*/ 138875 w 268107"/>
                <a:gd name="connsiteY10" fmla="*/ 256117 h 696392"/>
                <a:gd name="connsiteX11" fmla="*/ 1291 w 268107"/>
                <a:gd name="connsiteY11" fmla="*/ 0 h 6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107" h="696392">
                  <a:moveTo>
                    <a:pt x="1291" y="0"/>
                  </a:moveTo>
                  <a:cubicBezTo>
                    <a:pt x="17519" y="0"/>
                    <a:pt x="193908" y="191911"/>
                    <a:pt x="236241" y="256117"/>
                  </a:cubicBezTo>
                  <a:cubicBezTo>
                    <a:pt x="278574" y="320323"/>
                    <a:pt x="271872" y="337256"/>
                    <a:pt x="255291" y="385234"/>
                  </a:cubicBezTo>
                  <a:cubicBezTo>
                    <a:pt x="238711" y="433212"/>
                    <a:pt x="174505" y="492126"/>
                    <a:pt x="136758" y="543984"/>
                  </a:cubicBezTo>
                  <a:cubicBezTo>
                    <a:pt x="99011" y="595842"/>
                    <a:pt x="45388" y="697442"/>
                    <a:pt x="28808" y="696384"/>
                  </a:cubicBezTo>
                  <a:cubicBezTo>
                    <a:pt x="12228" y="695326"/>
                    <a:pt x="37981" y="638881"/>
                    <a:pt x="37275" y="537634"/>
                  </a:cubicBezTo>
                  <a:cubicBezTo>
                    <a:pt x="36570" y="436387"/>
                    <a:pt x="11170" y="142170"/>
                    <a:pt x="24575" y="88900"/>
                  </a:cubicBezTo>
                  <a:cubicBezTo>
                    <a:pt x="37981" y="35631"/>
                    <a:pt x="92661" y="182034"/>
                    <a:pt x="117708" y="218017"/>
                  </a:cubicBezTo>
                  <a:cubicBezTo>
                    <a:pt x="142755" y="254000"/>
                    <a:pt x="179091" y="270228"/>
                    <a:pt x="174858" y="304800"/>
                  </a:cubicBezTo>
                  <a:cubicBezTo>
                    <a:pt x="170625" y="339372"/>
                    <a:pt x="98305" y="433564"/>
                    <a:pt x="92308" y="425450"/>
                  </a:cubicBezTo>
                  <a:cubicBezTo>
                    <a:pt x="86311" y="417336"/>
                    <a:pt x="150869" y="324556"/>
                    <a:pt x="138875" y="256117"/>
                  </a:cubicBezTo>
                  <a:cubicBezTo>
                    <a:pt x="126881" y="187678"/>
                    <a:pt x="-14937" y="0"/>
                    <a:pt x="1291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: 図形 860">
              <a:extLst>
                <a:ext uri="{FF2B5EF4-FFF2-40B4-BE49-F238E27FC236}">
                  <a16:creationId xmlns:a16="http://schemas.microsoft.com/office/drawing/2014/main" id="{FB15D565-0AB2-494C-8B32-93DFF11F2DE2}"/>
                </a:ext>
              </a:extLst>
            </p:cNvPr>
            <p:cNvSpPr/>
            <p:nvPr/>
          </p:nvSpPr>
          <p:spPr>
            <a:xfrm>
              <a:off x="5292469" y="2125133"/>
              <a:ext cx="229453" cy="860979"/>
            </a:xfrm>
            <a:custGeom>
              <a:avLst/>
              <a:gdLst>
                <a:gd name="connsiteX0" fmla="*/ 227798 w 229453"/>
                <a:gd name="connsiteY0" fmla="*/ 0 h 860979"/>
                <a:gd name="connsiteX1" fmla="*/ 20364 w 229453"/>
                <a:gd name="connsiteY1" fmla="*/ 249767 h 860979"/>
                <a:gd name="connsiteX2" fmla="*/ 28831 w 229453"/>
                <a:gd name="connsiteY2" fmla="*/ 364067 h 860979"/>
                <a:gd name="connsiteX3" fmla="*/ 206631 w 229453"/>
                <a:gd name="connsiteY3" fmla="*/ 855134 h 860979"/>
                <a:gd name="connsiteX4" fmla="*/ 206631 w 229453"/>
                <a:gd name="connsiteY4" fmla="*/ 613834 h 860979"/>
                <a:gd name="connsiteX5" fmla="*/ 147364 w 229453"/>
                <a:gd name="connsiteY5" fmla="*/ 304800 h 860979"/>
                <a:gd name="connsiteX6" fmla="*/ 130431 w 229453"/>
                <a:gd name="connsiteY6" fmla="*/ 317500 h 860979"/>
                <a:gd name="connsiteX7" fmla="*/ 117731 w 229453"/>
                <a:gd name="connsiteY7" fmla="*/ 249767 h 860979"/>
                <a:gd name="connsiteX8" fmla="*/ 227798 w 229453"/>
                <a:gd name="connsiteY8" fmla="*/ 0 h 8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453" h="860979">
                  <a:moveTo>
                    <a:pt x="227798" y="0"/>
                  </a:moveTo>
                  <a:cubicBezTo>
                    <a:pt x="211570" y="0"/>
                    <a:pt x="53525" y="189089"/>
                    <a:pt x="20364" y="249767"/>
                  </a:cubicBezTo>
                  <a:cubicBezTo>
                    <a:pt x="-12797" y="310445"/>
                    <a:pt x="-2214" y="263173"/>
                    <a:pt x="28831" y="364067"/>
                  </a:cubicBezTo>
                  <a:cubicBezTo>
                    <a:pt x="59875" y="464962"/>
                    <a:pt x="176998" y="813506"/>
                    <a:pt x="206631" y="855134"/>
                  </a:cubicBezTo>
                  <a:cubicBezTo>
                    <a:pt x="236264" y="896762"/>
                    <a:pt x="216509" y="705556"/>
                    <a:pt x="206631" y="613834"/>
                  </a:cubicBezTo>
                  <a:cubicBezTo>
                    <a:pt x="196753" y="522112"/>
                    <a:pt x="160064" y="354189"/>
                    <a:pt x="147364" y="304800"/>
                  </a:cubicBezTo>
                  <a:cubicBezTo>
                    <a:pt x="134664" y="255411"/>
                    <a:pt x="135370" y="326672"/>
                    <a:pt x="130431" y="317500"/>
                  </a:cubicBezTo>
                  <a:cubicBezTo>
                    <a:pt x="125492" y="308328"/>
                    <a:pt x="99387" y="301272"/>
                    <a:pt x="117731" y="249767"/>
                  </a:cubicBezTo>
                  <a:cubicBezTo>
                    <a:pt x="136075" y="198262"/>
                    <a:pt x="244026" y="0"/>
                    <a:pt x="227798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EF4400CA-84E9-47A4-819B-D3FB500FABF1}"/>
                </a:ext>
              </a:extLst>
            </p:cNvPr>
            <p:cNvSpPr/>
            <p:nvPr/>
          </p:nvSpPr>
          <p:spPr>
            <a:xfrm>
              <a:off x="5299528" y="2108576"/>
              <a:ext cx="140463" cy="703420"/>
            </a:xfrm>
            <a:custGeom>
              <a:avLst/>
              <a:gdLst>
                <a:gd name="connsiteX0" fmla="*/ 123372 w 140463"/>
                <a:gd name="connsiteY0" fmla="*/ 3857 h 703420"/>
                <a:gd name="connsiteX1" fmla="*/ 59872 w 140463"/>
                <a:gd name="connsiteY1" fmla="*/ 245157 h 703420"/>
                <a:gd name="connsiteX2" fmla="*/ 140305 w 140463"/>
                <a:gd name="connsiteY2" fmla="*/ 702357 h 703420"/>
                <a:gd name="connsiteX3" fmla="*/ 34472 w 140463"/>
                <a:gd name="connsiteY3" fmla="*/ 367924 h 703420"/>
                <a:gd name="connsiteX4" fmla="*/ 4839 w 140463"/>
                <a:gd name="connsiteY4" fmla="*/ 257857 h 703420"/>
                <a:gd name="connsiteX5" fmla="*/ 123372 w 140463"/>
                <a:gd name="connsiteY5" fmla="*/ 105457 h 703420"/>
                <a:gd name="connsiteX6" fmla="*/ 123372 w 140463"/>
                <a:gd name="connsiteY6" fmla="*/ 3857 h 70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463" h="703420">
                  <a:moveTo>
                    <a:pt x="123372" y="3857"/>
                  </a:moveTo>
                  <a:cubicBezTo>
                    <a:pt x="112789" y="27140"/>
                    <a:pt x="57050" y="128740"/>
                    <a:pt x="59872" y="245157"/>
                  </a:cubicBezTo>
                  <a:cubicBezTo>
                    <a:pt x="62694" y="361574"/>
                    <a:pt x="144538" y="681896"/>
                    <a:pt x="140305" y="702357"/>
                  </a:cubicBezTo>
                  <a:cubicBezTo>
                    <a:pt x="136072" y="722818"/>
                    <a:pt x="57050" y="442007"/>
                    <a:pt x="34472" y="367924"/>
                  </a:cubicBezTo>
                  <a:cubicBezTo>
                    <a:pt x="11894" y="293841"/>
                    <a:pt x="-9978" y="301602"/>
                    <a:pt x="4839" y="257857"/>
                  </a:cubicBezTo>
                  <a:cubicBezTo>
                    <a:pt x="19656" y="214112"/>
                    <a:pt x="101500" y="142146"/>
                    <a:pt x="123372" y="105457"/>
                  </a:cubicBezTo>
                  <a:cubicBezTo>
                    <a:pt x="145244" y="68768"/>
                    <a:pt x="133955" y="-19426"/>
                    <a:pt x="123372" y="385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0F334AAF-0631-4E1F-9AD0-DAC7B250FCB6}"/>
                </a:ext>
              </a:extLst>
            </p:cNvPr>
            <p:cNvSpPr/>
            <p:nvPr/>
          </p:nvSpPr>
          <p:spPr>
            <a:xfrm>
              <a:off x="5470405" y="2444518"/>
              <a:ext cx="643063" cy="1484322"/>
            </a:xfrm>
            <a:custGeom>
              <a:avLst/>
              <a:gdLst>
                <a:gd name="connsiteX0" fmla="*/ 231895 w 643063"/>
                <a:gd name="connsiteY0" fmla="*/ 163215 h 1484322"/>
                <a:gd name="connsiteX1" fmla="*/ 507062 w 643063"/>
                <a:gd name="connsiteY1" fmla="*/ 819382 h 1484322"/>
                <a:gd name="connsiteX2" fmla="*/ 498595 w 643063"/>
                <a:gd name="connsiteY2" fmla="*/ 666982 h 1484322"/>
                <a:gd name="connsiteX3" fmla="*/ 642528 w 643063"/>
                <a:gd name="connsiteY3" fmla="*/ 1471315 h 1484322"/>
                <a:gd name="connsiteX4" fmla="*/ 540928 w 643063"/>
                <a:gd name="connsiteY4" fmla="*/ 1149582 h 1484322"/>
                <a:gd name="connsiteX5" fmla="*/ 375828 w 643063"/>
                <a:gd name="connsiteY5" fmla="*/ 950615 h 1484322"/>
                <a:gd name="connsiteX6" fmla="*/ 20228 w 643063"/>
                <a:gd name="connsiteY6" fmla="*/ 683915 h 1484322"/>
                <a:gd name="connsiteX7" fmla="*/ 54095 w 643063"/>
                <a:gd name="connsiteY7" fmla="*/ 396049 h 1484322"/>
                <a:gd name="connsiteX8" fmla="*/ 138762 w 643063"/>
                <a:gd name="connsiteY8" fmla="*/ 2349 h 1484322"/>
                <a:gd name="connsiteX9" fmla="*/ 210728 w 643063"/>
                <a:gd name="connsiteY9" fmla="*/ 590782 h 1484322"/>
                <a:gd name="connsiteX10" fmla="*/ 231895 w 643063"/>
                <a:gd name="connsiteY10" fmla="*/ 578082 h 1484322"/>
                <a:gd name="connsiteX11" fmla="*/ 231895 w 643063"/>
                <a:gd name="connsiteY11" fmla="*/ 163215 h 148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3063" h="1484322">
                  <a:moveTo>
                    <a:pt x="231895" y="163215"/>
                  </a:moveTo>
                  <a:cubicBezTo>
                    <a:pt x="277756" y="203432"/>
                    <a:pt x="462612" y="735421"/>
                    <a:pt x="507062" y="819382"/>
                  </a:cubicBezTo>
                  <a:cubicBezTo>
                    <a:pt x="551512" y="903343"/>
                    <a:pt x="476017" y="558327"/>
                    <a:pt x="498595" y="666982"/>
                  </a:cubicBezTo>
                  <a:cubicBezTo>
                    <a:pt x="521173" y="775637"/>
                    <a:pt x="635473" y="1390882"/>
                    <a:pt x="642528" y="1471315"/>
                  </a:cubicBezTo>
                  <a:cubicBezTo>
                    <a:pt x="649583" y="1551748"/>
                    <a:pt x="585378" y="1236365"/>
                    <a:pt x="540928" y="1149582"/>
                  </a:cubicBezTo>
                  <a:cubicBezTo>
                    <a:pt x="496478" y="1062799"/>
                    <a:pt x="462611" y="1028226"/>
                    <a:pt x="375828" y="950615"/>
                  </a:cubicBezTo>
                  <a:cubicBezTo>
                    <a:pt x="289045" y="873004"/>
                    <a:pt x="73850" y="776343"/>
                    <a:pt x="20228" y="683915"/>
                  </a:cubicBezTo>
                  <a:cubicBezTo>
                    <a:pt x="-33394" y="591487"/>
                    <a:pt x="34339" y="509643"/>
                    <a:pt x="54095" y="396049"/>
                  </a:cubicBezTo>
                  <a:cubicBezTo>
                    <a:pt x="73851" y="282455"/>
                    <a:pt x="112657" y="-30106"/>
                    <a:pt x="138762" y="2349"/>
                  </a:cubicBezTo>
                  <a:cubicBezTo>
                    <a:pt x="164867" y="34804"/>
                    <a:pt x="195206" y="494827"/>
                    <a:pt x="210728" y="590782"/>
                  </a:cubicBezTo>
                  <a:cubicBezTo>
                    <a:pt x="226250" y="686737"/>
                    <a:pt x="231189" y="646521"/>
                    <a:pt x="231895" y="578082"/>
                  </a:cubicBezTo>
                  <a:cubicBezTo>
                    <a:pt x="232601" y="509643"/>
                    <a:pt x="186034" y="122998"/>
                    <a:pt x="231895" y="16321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0E40EA43-7000-4762-91B9-BD802189672E}"/>
                </a:ext>
              </a:extLst>
            </p:cNvPr>
            <p:cNvSpPr/>
            <p:nvPr/>
          </p:nvSpPr>
          <p:spPr>
            <a:xfrm>
              <a:off x="5626414" y="2763498"/>
              <a:ext cx="355503" cy="699369"/>
            </a:xfrm>
            <a:custGeom>
              <a:avLst/>
              <a:gdLst>
                <a:gd name="connsiteX0" fmla="*/ 92819 w 355503"/>
                <a:gd name="connsiteY0" fmla="*/ 13569 h 699369"/>
                <a:gd name="connsiteX1" fmla="*/ 105519 w 355503"/>
                <a:gd name="connsiteY1" fmla="*/ 64369 h 699369"/>
                <a:gd name="connsiteX2" fmla="*/ 300253 w 355503"/>
                <a:gd name="connsiteY2" fmla="*/ 483469 h 699369"/>
                <a:gd name="connsiteX3" fmla="*/ 71653 w 355503"/>
                <a:gd name="connsiteY3" fmla="*/ 267569 h 699369"/>
                <a:gd name="connsiteX4" fmla="*/ 355286 w 355503"/>
                <a:gd name="connsiteY4" fmla="*/ 699369 h 699369"/>
                <a:gd name="connsiteX5" fmla="*/ 16619 w 355503"/>
                <a:gd name="connsiteY5" fmla="*/ 267569 h 699369"/>
                <a:gd name="connsiteX6" fmla="*/ 58953 w 355503"/>
                <a:gd name="connsiteY6" fmla="*/ 187135 h 699369"/>
                <a:gd name="connsiteX7" fmla="*/ 118219 w 355503"/>
                <a:gd name="connsiteY7" fmla="*/ 187135 h 699369"/>
                <a:gd name="connsiteX8" fmla="*/ 92819 w 355503"/>
                <a:gd name="connsiteY8" fmla="*/ 13569 h 69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503" h="699369">
                  <a:moveTo>
                    <a:pt x="92819" y="13569"/>
                  </a:moveTo>
                  <a:cubicBezTo>
                    <a:pt x="90702" y="-6892"/>
                    <a:pt x="70947" y="-13948"/>
                    <a:pt x="105519" y="64369"/>
                  </a:cubicBezTo>
                  <a:cubicBezTo>
                    <a:pt x="140091" y="142686"/>
                    <a:pt x="305897" y="449602"/>
                    <a:pt x="300253" y="483469"/>
                  </a:cubicBezTo>
                  <a:cubicBezTo>
                    <a:pt x="294609" y="517336"/>
                    <a:pt x="62481" y="231586"/>
                    <a:pt x="71653" y="267569"/>
                  </a:cubicBezTo>
                  <a:cubicBezTo>
                    <a:pt x="80825" y="303552"/>
                    <a:pt x="364458" y="699369"/>
                    <a:pt x="355286" y="699369"/>
                  </a:cubicBezTo>
                  <a:cubicBezTo>
                    <a:pt x="346114" y="699369"/>
                    <a:pt x="66008" y="352941"/>
                    <a:pt x="16619" y="267569"/>
                  </a:cubicBezTo>
                  <a:cubicBezTo>
                    <a:pt x="-32770" y="182197"/>
                    <a:pt x="42020" y="200541"/>
                    <a:pt x="58953" y="187135"/>
                  </a:cubicBezTo>
                  <a:cubicBezTo>
                    <a:pt x="75886" y="173729"/>
                    <a:pt x="113280" y="216768"/>
                    <a:pt x="118219" y="187135"/>
                  </a:cubicBezTo>
                  <a:cubicBezTo>
                    <a:pt x="123158" y="157502"/>
                    <a:pt x="94936" y="34030"/>
                    <a:pt x="92819" y="1356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8F5BAB07-AB2D-46E6-9AD3-08561D1C65C5}"/>
                </a:ext>
              </a:extLst>
            </p:cNvPr>
            <p:cNvSpPr/>
            <p:nvPr/>
          </p:nvSpPr>
          <p:spPr>
            <a:xfrm>
              <a:off x="6203621" y="2803124"/>
              <a:ext cx="286428" cy="1152438"/>
            </a:xfrm>
            <a:custGeom>
              <a:avLst/>
              <a:gdLst>
                <a:gd name="connsiteX0" fmla="*/ 286079 w 286428"/>
                <a:gd name="connsiteY0" fmla="*/ 24743 h 1152438"/>
                <a:gd name="connsiteX1" fmla="*/ 171779 w 286428"/>
                <a:gd name="connsiteY1" fmla="*/ 553909 h 1152438"/>
                <a:gd name="connsiteX2" fmla="*/ 49012 w 286428"/>
                <a:gd name="connsiteY2" fmla="*/ 951843 h 1152438"/>
                <a:gd name="connsiteX3" fmla="*/ 6679 w 286428"/>
                <a:gd name="connsiteY3" fmla="*/ 1150809 h 1152438"/>
                <a:gd name="connsiteX4" fmla="*/ 6679 w 286428"/>
                <a:gd name="connsiteY4" fmla="*/ 1028043 h 1152438"/>
                <a:gd name="connsiteX5" fmla="*/ 70179 w 286428"/>
                <a:gd name="connsiteY5" fmla="*/ 719009 h 1152438"/>
                <a:gd name="connsiteX6" fmla="*/ 129446 w 286428"/>
                <a:gd name="connsiteY6" fmla="*/ 575076 h 1152438"/>
                <a:gd name="connsiteX7" fmla="*/ 180246 w 286428"/>
                <a:gd name="connsiteY7" fmla="*/ 503109 h 1152438"/>
                <a:gd name="connsiteX8" fmla="*/ 205646 w 286428"/>
                <a:gd name="connsiteY8" fmla="*/ 130576 h 1152438"/>
                <a:gd name="connsiteX9" fmla="*/ 286079 w 286428"/>
                <a:gd name="connsiteY9" fmla="*/ 24743 h 11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28" h="1152438">
                  <a:moveTo>
                    <a:pt x="286079" y="24743"/>
                  </a:moveTo>
                  <a:cubicBezTo>
                    <a:pt x="280434" y="95299"/>
                    <a:pt x="211290" y="399392"/>
                    <a:pt x="171779" y="553909"/>
                  </a:cubicBezTo>
                  <a:cubicBezTo>
                    <a:pt x="132268" y="708426"/>
                    <a:pt x="76529" y="852360"/>
                    <a:pt x="49012" y="951843"/>
                  </a:cubicBezTo>
                  <a:cubicBezTo>
                    <a:pt x="21495" y="1051326"/>
                    <a:pt x="13734" y="1138109"/>
                    <a:pt x="6679" y="1150809"/>
                  </a:cubicBezTo>
                  <a:cubicBezTo>
                    <a:pt x="-376" y="1163509"/>
                    <a:pt x="-3904" y="1100010"/>
                    <a:pt x="6679" y="1028043"/>
                  </a:cubicBezTo>
                  <a:cubicBezTo>
                    <a:pt x="17262" y="956076"/>
                    <a:pt x="49718" y="794503"/>
                    <a:pt x="70179" y="719009"/>
                  </a:cubicBezTo>
                  <a:cubicBezTo>
                    <a:pt x="90640" y="643515"/>
                    <a:pt x="111101" y="611059"/>
                    <a:pt x="129446" y="575076"/>
                  </a:cubicBezTo>
                  <a:cubicBezTo>
                    <a:pt x="147791" y="539093"/>
                    <a:pt x="167546" y="577192"/>
                    <a:pt x="180246" y="503109"/>
                  </a:cubicBezTo>
                  <a:cubicBezTo>
                    <a:pt x="192946" y="429026"/>
                    <a:pt x="183774" y="212420"/>
                    <a:pt x="205646" y="130576"/>
                  </a:cubicBezTo>
                  <a:cubicBezTo>
                    <a:pt x="227518" y="48732"/>
                    <a:pt x="291724" y="-45813"/>
                    <a:pt x="286079" y="2474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E5204AF9-1570-49E2-A93C-FB7542170DB9}"/>
                </a:ext>
              </a:extLst>
            </p:cNvPr>
            <p:cNvSpPr/>
            <p:nvPr/>
          </p:nvSpPr>
          <p:spPr>
            <a:xfrm>
              <a:off x="6163157" y="3072901"/>
              <a:ext cx="162883" cy="936840"/>
            </a:xfrm>
            <a:custGeom>
              <a:avLst/>
              <a:gdLst>
                <a:gd name="connsiteX0" fmla="*/ 152976 w 162883"/>
                <a:gd name="connsiteY0" fmla="*/ 499 h 936840"/>
                <a:gd name="connsiteX1" fmla="*/ 72543 w 162883"/>
                <a:gd name="connsiteY1" fmla="*/ 250266 h 936840"/>
                <a:gd name="connsiteX2" fmla="*/ 119110 w 162883"/>
                <a:gd name="connsiteY2" fmla="*/ 461932 h 936840"/>
                <a:gd name="connsiteX3" fmla="*/ 161443 w 162883"/>
                <a:gd name="connsiteY3" fmla="*/ 466166 h 936840"/>
                <a:gd name="connsiteX4" fmla="*/ 144510 w 162883"/>
                <a:gd name="connsiteY4" fmla="*/ 474632 h 936840"/>
                <a:gd name="connsiteX5" fmla="*/ 64076 w 162883"/>
                <a:gd name="connsiteY5" fmla="*/ 936066 h 936840"/>
                <a:gd name="connsiteX6" fmla="*/ 42910 w 162883"/>
                <a:gd name="connsiteY6" fmla="*/ 580466 h 936840"/>
                <a:gd name="connsiteX7" fmla="*/ 576 w 162883"/>
                <a:gd name="connsiteY7" fmla="*/ 428066 h 936840"/>
                <a:gd name="connsiteX8" fmla="*/ 76776 w 162883"/>
                <a:gd name="connsiteY8" fmla="*/ 504266 h 936840"/>
                <a:gd name="connsiteX9" fmla="*/ 17510 w 162883"/>
                <a:gd name="connsiteY9" fmla="*/ 195232 h 936840"/>
                <a:gd name="connsiteX10" fmla="*/ 152976 w 162883"/>
                <a:gd name="connsiteY10" fmla="*/ 499 h 93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83" h="936840">
                  <a:moveTo>
                    <a:pt x="152976" y="499"/>
                  </a:moveTo>
                  <a:cubicBezTo>
                    <a:pt x="162148" y="9671"/>
                    <a:pt x="78187" y="173361"/>
                    <a:pt x="72543" y="250266"/>
                  </a:cubicBezTo>
                  <a:cubicBezTo>
                    <a:pt x="66899" y="327171"/>
                    <a:pt x="104293" y="425949"/>
                    <a:pt x="119110" y="461932"/>
                  </a:cubicBezTo>
                  <a:cubicBezTo>
                    <a:pt x="133927" y="497915"/>
                    <a:pt x="157210" y="464049"/>
                    <a:pt x="161443" y="466166"/>
                  </a:cubicBezTo>
                  <a:cubicBezTo>
                    <a:pt x="165676" y="468283"/>
                    <a:pt x="160738" y="396315"/>
                    <a:pt x="144510" y="474632"/>
                  </a:cubicBezTo>
                  <a:cubicBezTo>
                    <a:pt x="128282" y="552949"/>
                    <a:pt x="81009" y="918427"/>
                    <a:pt x="64076" y="936066"/>
                  </a:cubicBezTo>
                  <a:cubicBezTo>
                    <a:pt x="47143" y="953705"/>
                    <a:pt x="53493" y="665133"/>
                    <a:pt x="42910" y="580466"/>
                  </a:cubicBezTo>
                  <a:cubicBezTo>
                    <a:pt x="32327" y="495799"/>
                    <a:pt x="-5068" y="440766"/>
                    <a:pt x="576" y="428066"/>
                  </a:cubicBezTo>
                  <a:cubicBezTo>
                    <a:pt x="6220" y="415366"/>
                    <a:pt x="73954" y="543072"/>
                    <a:pt x="76776" y="504266"/>
                  </a:cubicBezTo>
                  <a:cubicBezTo>
                    <a:pt x="79598" y="465460"/>
                    <a:pt x="2693" y="279899"/>
                    <a:pt x="17510" y="195232"/>
                  </a:cubicBezTo>
                  <a:cubicBezTo>
                    <a:pt x="32327" y="110565"/>
                    <a:pt x="143804" y="-8673"/>
                    <a:pt x="152976" y="49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407EB547-FC43-4CE8-AF78-FF70607C2534}"/>
                </a:ext>
              </a:extLst>
            </p:cNvPr>
            <p:cNvSpPr/>
            <p:nvPr/>
          </p:nvSpPr>
          <p:spPr>
            <a:xfrm>
              <a:off x="5939367" y="3103258"/>
              <a:ext cx="356567" cy="646549"/>
            </a:xfrm>
            <a:custGeom>
              <a:avLst/>
              <a:gdLst>
                <a:gd name="connsiteX0" fmla="*/ 300566 w 356567"/>
                <a:gd name="connsiteY0" fmla="*/ 4009 h 646549"/>
                <a:gd name="connsiteX1" fmla="*/ 266700 w 356567"/>
                <a:gd name="connsiteY1" fmla="*/ 300342 h 646549"/>
                <a:gd name="connsiteX2" fmla="*/ 355600 w 356567"/>
                <a:gd name="connsiteY2" fmla="*/ 643242 h 646549"/>
                <a:gd name="connsiteX3" fmla="*/ 309033 w 356567"/>
                <a:gd name="connsiteY3" fmla="*/ 465442 h 646549"/>
                <a:gd name="connsiteX4" fmla="*/ 232833 w 356567"/>
                <a:gd name="connsiteY4" fmla="*/ 321509 h 646549"/>
                <a:gd name="connsiteX5" fmla="*/ 0 w 356567"/>
                <a:gd name="connsiteY5" fmla="*/ 143709 h 646549"/>
                <a:gd name="connsiteX6" fmla="*/ 232833 w 356567"/>
                <a:gd name="connsiteY6" fmla="*/ 131009 h 646549"/>
                <a:gd name="connsiteX7" fmla="*/ 300566 w 356567"/>
                <a:gd name="connsiteY7" fmla="*/ 4009 h 64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567" h="646549">
                  <a:moveTo>
                    <a:pt x="300566" y="4009"/>
                  </a:moveTo>
                  <a:cubicBezTo>
                    <a:pt x="306211" y="32231"/>
                    <a:pt x="257528" y="193803"/>
                    <a:pt x="266700" y="300342"/>
                  </a:cubicBezTo>
                  <a:cubicBezTo>
                    <a:pt x="275872" y="406881"/>
                    <a:pt x="348545" y="615725"/>
                    <a:pt x="355600" y="643242"/>
                  </a:cubicBezTo>
                  <a:cubicBezTo>
                    <a:pt x="362655" y="670759"/>
                    <a:pt x="329494" y="519064"/>
                    <a:pt x="309033" y="465442"/>
                  </a:cubicBezTo>
                  <a:cubicBezTo>
                    <a:pt x="288572" y="411820"/>
                    <a:pt x="284338" y="375131"/>
                    <a:pt x="232833" y="321509"/>
                  </a:cubicBezTo>
                  <a:cubicBezTo>
                    <a:pt x="181328" y="267887"/>
                    <a:pt x="0" y="175459"/>
                    <a:pt x="0" y="143709"/>
                  </a:cubicBezTo>
                  <a:cubicBezTo>
                    <a:pt x="0" y="111959"/>
                    <a:pt x="181328" y="157115"/>
                    <a:pt x="232833" y="131009"/>
                  </a:cubicBezTo>
                  <a:cubicBezTo>
                    <a:pt x="284338" y="104903"/>
                    <a:pt x="294921" y="-24213"/>
                    <a:pt x="300566" y="400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6B1C1EC8-66C2-4061-9365-3216B10EE49A}"/>
                </a:ext>
              </a:extLst>
            </p:cNvPr>
            <p:cNvSpPr/>
            <p:nvPr/>
          </p:nvSpPr>
          <p:spPr>
            <a:xfrm>
              <a:off x="6115777" y="3272366"/>
              <a:ext cx="158125" cy="513236"/>
            </a:xfrm>
            <a:custGeom>
              <a:avLst/>
              <a:gdLst>
                <a:gd name="connsiteX0" fmla="*/ 1390 w 158125"/>
                <a:gd name="connsiteY0" fmla="*/ 1 h 513236"/>
                <a:gd name="connsiteX1" fmla="*/ 145323 w 158125"/>
                <a:gd name="connsiteY1" fmla="*/ 287867 h 513236"/>
                <a:gd name="connsiteX2" fmla="*/ 145323 w 158125"/>
                <a:gd name="connsiteY2" fmla="*/ 508001 h 513236"/>
                <a:gd name="connsiteX3" fmla="*/ 94523 w 158125"/>
                <a:gd name="connsiteY3" fmla="*/ 431801 h 513236"/>
                <a:gd name="connsiteX4" fmla="*/ 73356 w 158125"/>
                <a:gd name="connsiteY4" fmla="*/ 292101 h 513236"/>
                <a:gd name="connsiteX5" fmla="*/ 1390 w 158125"/>
                <a:gd name="connsiteY5" fmla="*/ 1 h 5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5" h="513236">
                  <a:moveTo>
                    <a:pt x="1390" y="1"/>
                  </a:moveTo>
                  <a:cubicBezTo>
                    <a:pt x="13384" y="-705"/>
                    <a:pt x="121334" y="203200"/>
                    <a:pt x="145323" y="287867"/>
                  </a:cubicBezTo>
                  <a:cubicBezTo>
                    <a:pt x="169312" y="372534"/>
                    <a:pt x="153790" y="484012"/>
                    <a:pt x="145323" y="508001"/>
                  </a:cubicBezTo>
                  <a:cubicBezTo>
                    <a:pt x="136856" y="531990"/>
                    <a:pt x="106517" y="467784"/>
                    <a:pt x="94523" y="431801"/>
                  </a:cubicBezTo>
                  <a:cubicBezTo>
                    <a:pt x="82529" y="395818"/>
                    <a:pt x="88173" y="357718"/>
                    <a:pt x="73356" y="292101"/>
                  </a:cubicBezTo>
                  <a:cubicBezTo>
                    <a:pt x="58539" y="226484"/>
                    <a:pt x="-10604" y="707"/>
                    <a:pt x="1390" y="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67D58F75-DCE7-4129-A078-3B9DB0A77FDC}"/>
                </a:ext>
              </a:extLst>
            </p:cNvPr>
            <p:cNvSpPr/>
            <p:nvPr/>
          </p:nvSpPr>
          <p:spPr>
            <a:xfrm>
              <a:off x="6848032" y="2944842"/>
              <a:ext cx="892351" cy="793216"/>
            </a:xfrm>
            <a:custGeom>
              <a:avLst/>
              <a:gdLst>
                <a:gd name="connsiteX0" fmla="*/ 65001 w 892351"/>
                <a:gd name="connsiteY0" fmla="*/ 670425 h 793216"/>
                <a:gd name="connsiteX1" fmla="*/ 259735 w 892351"/>
                <a:gd name="connsiteY1" fmla="*/ 166658 h 793216"/>
                <a:gd name="connsiteX2" fmla="*/ 513735 w 892351"/>
                <a:gd name="connsiteY2" fmla="*/ 26958 h 793216"/>
                <a:gd name="connsiteX3" fmla="*/ 632268 w 892351"/>
                <a:gd name="connsiteY3" fmla="*/ 81991 h 793216"/>
                <a:gd name="connsiteX4" fmla="*/ 551835 w 892351"/>
                <a:gd name="connsiteY4" fmla="*/ 5791 h 793216"/>
                <a:gd name="connsiteX5" fmla="*/ 666135 w 892351"/>
                <a:gd name="connsiteY5" fmla="*/ 268258 h 793216"/>
                <a:gd name="connsiteX6" fmla="*/ 695768 w 892351"/>
                <a:gd name="connsiteY6" fmla="*/ 420658 h 793216"/>
                <a:gd name="connsiteX7" fmla="*/ 716935 w 892351"/>
                <a:gd name="connsiteY7" fmla="*/ 454525 h 793216"/>
                <a:gd name="connsiteX8" fmla="*/ 890501 w 892351"/>
                <a:gd name="connsiteY8" fmla="*/ 632325 h 793216"/>
                <a:gd name="connsiteX9" fmla="*/ 780435 w 892351"/>
                <a:gd name="connsiteY9" fmla="*/ 619625 h 793216"/>
                <a:gd name="connsiteX10" fmla="*/ 374035 w 892351"/>
                <a:gd name="connsiteY10" fmla="*/ 776258 h 793216"/>
                <a:gd name="connsiteX11" fmla="*/ 509501 w 892351"/>
                <a:gd name="connsiteY11" fmla="*/ 788958 h 793216"/>
                <a:gd name="connsiteX12" fmla="*/ 5735 w 892351"/>
                <a:gd name="connsiteY12" fmla="*/ 776258 h 793216"/>
                <a:gd name="connsiteX13" fmla="*/ 238568 w 892351"/>
                <a:gd name="connsiteY13" fmla="*/ 657725 h 793216"/>
                <a:gd name="connsiteX14" fmla="*/ 263968 w 892351"/>
                <a:gd name="connsiteY14" fmla="*/ 230158 h 793216"/>
                <a:gd name="connsiteX15" fmla="*/ 65001 w 892351"/>
                <a:gd name="connsiteY15" fmla="*/ 670425 h 79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2351" h="793216">
                  <a:moveTo>
                    <a:pt x="65001" y="670425"/>
                  </a:moveTo>
                  <a:cubicBezTo>
                    <a:pt x="64296" y="659842"/>
                    <a:pt x="184946" y="273903"/>
                    <a:pt x="259735" y="166658"/>
                  </a:cubicBezTo>
                  <a:cubicBezTo>
                    <a:pt x="334524" y="59413"/>
                    <a:pt x="451646" y="41069"/>
                    <a:pt x="513735" y="26958"/>
                  </a:cubicBezTo>
                  <a:cubicBezTo>
                    <a:pt x="575824" y="12847"/>
                    <a:pt x="625918" y="85519"/>
                    <a:pt x="632268" y="81991"/>
                  </a:cubicBezTo>
                  <a:cubicBezTo>
                    <a:pt x="638618" y="78463"/>
                    <a:pt x="546191" y="-25254"/>
                    <a:pt x="551835" y="5791"/>
                  </a:cubicBezTo>
                  <a:cubicBezTo>
                    <a:pt x="557480" y="36835"/>
                    <a:pt x="642146" y="199114"/>
                    <a:pt x="666135" y="268258"/>
                  </a:cubicBezTo>
                  <a:cubicBezTo>
                    <a:pt x="690124" y="337402"/>
                    <a:pt x="687301" y="389614"/>
                    <a:pt x="695768" y="420658"/>
                  </a:cubicBezTo>
                  <a:cubicBezTo>
                    <a:pt x="704235" y="451702"/>
                    <a:pt x="684480" y="419247"/>
                    <a:pt x="716935" y="454525"/>
                  </a:cubicBezTo>
                  <a:cubicBezTo>
                    <a:pt x="749390" y="489803"/>
                    <a:pt x="879918" y="604808"/>
                    <a:pt x="890501" y="632325"/>
                  </a:cubicBezTo>
                  <a:cubicBezTo>
                    <a:pt x="901084" y="659842"/>
                    <a:pt x="866513" y="595636"/>
                    <a:pt x="780435" y="619625"/>
                  </a:cubicBezTo>
                  <a:cubicBezTo>
                    <a:pt x="694357" y="643614"/>
                    <a:pt x="419191" y="748036"/>
                    <a:pt x="374035" y="776258"/>
                  </a:cubicBezTo>
                  <a:cubicBezTo>
                    <a:pt x="328879" y="804480"/>
                    <a:pt x="570884" y="788958"/>
                    <a:pt x="509501" y="788958"/>
                  </a:cubicBezTo>
                  <a:cubicBezTo>
                    <a:pt x="448118" y="788958"/>
                    <a:pt x="50890" y="798130"/>
                    <a:pt x="5735" y="776258"/>
                  </a:cubicBezTo>
                  <a:cubicBezTo>
                    <a:pt x="-39420" y="754386"/>
                    <a:pt x="195529" y="748742"/>
                    <a:pt x="238568" y="657725"/>
                  </a:cubicBezTo>
                  <a:cubicBezTo>
                    <a:pt x="281607" y="566708"/>
                    <a:pt x="290074" y="220280"/>
                    <a:pt x="263968" y="230158"/>
                  </a:cubicBezTo>
                  <a:cubicBezTo>
                    <a:pt x="237863" y="240036"/>
                    <a:pt x="65706" y="681008"/>
                    <a:pt x="65001" y="67042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230A4015-E8FD-4C4E-8946-B29FD0FFC0EF}"/>
                </a:ext>
              </a:extLst>
            </p:cNvPr>
            <p:cNvSpPr/>
            <p:nvPr/>
          </p:nvSpPr>
          <p:spPr>
            <a:xfrm>
              <a:off x="6872871" y="3046144"/>
              <a:ext cx="600230" cy="738174"/>
            </a:xfrm>
            <a:custGeom>
              <a:avLst/>
              <a:gdLst>
                <a:gd name="connsiteX0" fmla="*/ 2062 w 600230"/>
                <a:gd name="connsiteY0" fmla="*/ 729989 h 738174"/>
                <a:gd name="connsiteX1" fmla="*/ 116362 w 600230"/>
                <a:gd name="connsiteY1" fmla="*/ 357456 h 738174"/>
                <a:gd name="connsiteX2" fmla="*/ 239129 w 600230"/>
                <a:gd name="connsiteY2" fmla="*/ 44189 h 738174"/>
                <a:gd name="connsiteX3" fmla="*/ 319562 w 600230"/>
                <a:gd name="connsiteY3" fmla="*/ 31489 h 738174"/>
                <a:gd name="connsiteX4" fmla="*/ 459262 w 600230"/>
                <a:gd name="connsiteY4" fmla="*/ 319356 h 738174"/>
                <a:gd name="connsiteX5" fmla="*/ 598962 w 600230"/>
                <a:gd name="connsiteY5" fmla="*/ 425189 h 738174"/>
                <a:gd name="connsiteX6" fmla="*/ 374596 w 600230"/>
                <a:gd name="connsiteY6" fmla="*/ 442123 h 738174"/>
                <a:gd name="connsiteX7" fmla="*/ 353429 w 600230"/>
                <a:gd name="connsiteY7" fmla="*/ 624156 h 738174"/>
                <a:gd name="connsiteX8" fmla="*/ 264529 w 600230"/>
                <a:gd name="connsiteY8" fmla="*/ 590289 h 738174"/>
                <a:gd name="connsiteX9" fmla="*/ 311096 w 600230"/>
                <a:gd name="connsiteY9" fmla="*/ 306656 h 738174"/>
                <a:gd name="connsiteX10" fmla="*/ 217962 w 600230"/>
                <a:gd name="connsiteY10" fmla="*/ 590289 h 738174"/>
                <a:gd name="connsiteX11" fmla="*/ 2062 w 600230"/>
                <a:gd name="connsiteY11" fmla="*/ 729989 h 7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0230" h="738174">
                  <a:moveTo>
                    <a:pt x="2062" y="729989"/>
                  </a:moveTo>
                  <a:cubicBezTo>
                    <a:pt x="-14871" y="691184"/>
                    <a:pt x="76851" y="471756"/>
                    <a:pt x="116362" y="357456"/>
                  </a:cubicBezTo>
                  <a:cubicBezTo>
                    <a:pt x="155873" y="243156"/>
                    <a:pt x="205262" y="98517"/>
                    <a:pt x="239129" y="44189"/>
                  </a:cubicBezTo>
                  <a:cubicBezTo>
                    <a:pt x="272996" y="-10139"/>
                    <a:pt x="282873" y="-14372"/>
                    <a:pt x="319562" y="31489"/>
                  </a:cubicBezTo>
                  <a:cubicBezTo>
                    <a:pt x="356251" y="77350"/>
                    <a:pt x="412695" y="253739"/>
                    <a:pt x="459262" y="319356"/>
                  </a:cubicBezTo>
                  <a:cubicBezTo>
                    <a:pt x="505829" y="384973"/>
                    <a:pt x="613073" y="404728"/>
                    <a:pt x="598962" y="425189"/>
                  </a:cubicBezTo>
                  <a:cubicBezTo>
                    <a:pt x="584851" y="445650"/>
                    <a:pt x="415518" y="408962"/>
                    <a:pt x="374596" y="442123"/>
                  </a:cubicBezTo>
                  <a:cubicBezTo>
                    <a:pt x="333674" y="475284"/>
                    <a:pt x="371773" y="599462"/>
                    <a:pt x="353429" y="624156"/>
                  </a:cubicBezTo>
                  <a:cubicBezTo>
                    <a:pt x="335085" y="648850"/>
                    <a:pt x="271584" y="643206"/>
                    <a:pt x="264529" y="590289"/>
                  </a:cubicBezTo>
                  <a:cubicBezTo>
                    <a:pt x="257474" y="537372"/>
                    <a:pt x="318857" y="306656"/>
                    <a:pt x="311096" y="306656"/>
                  </a:cubicBezTo>
                  <a:cubicBezTo>
                    <a:pt x="303335" y="306656"/>
                    <a:pt x="270173" y="519734"/>
                    <a:pt x="217962" y="590289"/>
                  </a:cubicBezTo>
                  <a:cubicBezTo>
                    <a:pt x="165751" y="660844"/>
                    <a:pt x="18995" y="768794"/>
                    <a:pt x="2062" y="72998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2F763859-6787-432A-B1E0-881819956D41}"/>
                </a:ext>
              </a:extLst>
            </p:cNvPr>
            <p:cNvSpPr/>
            <p:nvPr/>
          </p:nvSpPr>
          <p:spPr>
            <a:xfrm>
              <a:off x="6766816" y="3008682"/>
              <a:ext cx="1103199" cy="1239021"/>
            </a:xfrm>
            <a:custGeom>
              <a:avLst/>
              <a:gdLst>
                <a:gd name="connsiteX0" fmla="*/ 730417 w 1103199"/>
                <a:gd name="connsiteY0" fmla="*/ 35085 h 1239021"/>
                <a:gd name="connsiteX1" fmla="*/ 760051 w 1103199"/>
                <a:gd name="connsiteY1" fmla="*/ 115518 h 1239021"/>
                <a:gd name="connsiteX2" fmla="*/ 832017 w 1103199"/>
                <a:gd name="connsiteY2" fmla="*/ 407618 h 1239021"/>
                <a:gd name="connsiteX3" fmla="*/ 954784 w 1103199"/>
                <a:gd name="connsiteY3" fmla="*/ 665851 h 1239021"/>
                <a:gd name="connsiteX4" fmla="*/ 1102951 w 1103199"/>
                <a:gd name="connsiteY4" fmla="*/ 1055318 h 1239021"/>
                <a:gd name="connsiteX5" fmla="*/ 984417 w 1103199"/>
                <a:gd name="connsiteY5" fmla="*/ 1152685 h 1239021"/>
                <a:gd name="connsiteX6" fmla="*/ 781217 w 1103199"/>
                <a:gd name="connsiteY6" fmla="*/ 1186551 h 1239021"/>
                <a:gd name="connsiteX7" fmla="*/ 235117 w 1103199"/>
                <a:gd name="connsiteY7" fmla="*/ 1237351 h 1239021"/>
                <a:gd name="connsiteX8" fmla="*/ 10751 w 1103199"/>
                <a:gd name="connsiteY8" fmla="*/ 1224651 h 1239021"/>
                <a:gd name="connsiteX9" fmla="*/ 548384 w 1103199"/>
                <a:gd name="connsiteY9" fmla="*/ 1203485 h 1239021"/>
                <a:gd name="connsiteX10" fmla="*/ 247817 w 1103199"/>
                <a:gd name="connsiteY10" fmla="*/ 1203485 h 1239021"/>
                <a:gd name="connsiteX11" fmla="*/ 578017 w 1103199"/>
                <a:gd name="connsiteY11" fmla="*/ 1169618 h 1239021"/>
                <a:gd name="connsiteX12" fmla="*/ 891284 w 1103199"/>
                <a:gd name="connsiteY12" fmla="*/ 1012985 h 1239021"/>
                <a:gd name="connsiteX13" fmla="*/ 823551 w 1103199"/>
                <a:gd name="connsiteY13" fmla="*/ 665851 h 1239021"/>
                <a:gd name="connsiteX14" fmla="*/ 730417 w 1103199"/>
                <a:gd name="connsiteY14" fmla="*/ 35085 h 12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3199" h="1239021">
                  <a:moveTo>
                    <a:pt x="730417" y="35085"/>
                  </a:moveTo>
                  <a:cubicBezTo>
                    <a:pt x="719834" y="-56637"/>
                    <a:pt x="743118" y="53429"/>
                    <a:pt x="760051" y="115518"/>
                  </a:cubicBezTo>
                  <a:cubicBezTo>
                    <a:pt x="776984" y="177607"/>
                    <a:pt x="799561" y="315896"/>
                    <a:pt x="832017" y="407618"/>
                  </a:cubicBezTo>
                  <a:cubicBezTo>
                    <a:pt x="864473" y="499340"/>
                    <a:pt x="909628" y="557901"/>
                    <a:pt x="954784" y="665851"/>
                  </a:cubicBezTo>
                  <a:cubicBezTo>
                    <a:pt x="999940" y="773801"/>
                    <a:pt x="1098012" y="974179"/>
                    <a:pt x="1102951" y="1055318"/>
                  </a:cubicBezTo>
                  <a:cubicBezTo>
                    <a:pt x="1107890" y="1136457"/>
                    <a:pt x="1038039" y="1130813"/>
                    <a:pt x="984417" y="1152685"/>
                  </a:cubicBezTo>
                  <a:cubicBezTo>
                    <a:pt x="930795" y="1174557"/>
                    <a:pt x="906100" y="1172440"/>
                    <a:pt x="781217" y="1186551"/>
                  </a:cubicBezTo>
                  <a:cubicBezTo>
                    <a:pt x="656334" y="1200662"/>
                    <a:pt x="363528" y="1231001"/>
                    <a:pt x="235117" y="1237351"/>
                  </a:cubicBezTo>
                  <a:cubicBezTo>
                    <a:pt x="106706" y="1243701"/>
                    <a:pt x="-41460" y="1230295"/>
                    <a:pt x="10751" y="1224651"/>
                  </a:cubicBezTo>
                  <a:cubicBezTo>
                    <a:pt x="62962" y="1219007"/>
                    <a:pt x="508873" y="1207013"/>
                    <a:pt x="548384" y="1203485"/>
                  </a:cubicBezTo>
                  <a:cubicBezTo>
                    <a:pt x="587895" y="1199957"/>
                    <a:pt x="242878" y="1209129"/>
                    <a:pt x="247817" y="1203485"/>
                  </a:cubicBezTo>
                  <a:cubicBezTo>
                    <a:pt x="252756" y="1197841"/>
                    <a:pt x="470773" y="1201368"/>
                    <a:pt x="578017" y="1169618"/>
                  </a:cubicBezTo>
                  <a:cubicBezTo>
                    <a:pt x="685261" y="1137868"/>
                    <a:pt x="850362" y="1096946"/>
                    <a:pt x="891284" y="1012985"/>
                  </a:cubicBezTo>
                  <a:cubicBezTo>
                    <a:pt x="932206" y="929024"/>
                    <a:pt x="853184" y="825307"/>
                    <a:pt x="823551" y="665851"/>
                  </a:cubicBezTo>
                  <a:cubicBezTo>
                    <a:pt x="793918" y="506395"/>
                    <a:pt x="741000" y="126807"/>
                    <a:pt x="730417" y="3508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18848423-9C35-4AEF-B74A-0C33926C289D}"/>
                </a:ext>
              </a:extLst>
            </p:cNvPr>
            <p:cNvSpPr/>
            <p:nvPr/>
          </p:nvSpPr>
          <p:spPr>
            <a:xfrm>
              <a:off x="6327909" y="3447766"/>
              <a:ext cx="1386219" cy="675729"/>
            </a:xfrm>
            <a:custGeom>
              <a:avLst/>
              <a:gdLst>
                <a:gd name="connsiteX0" fmla="*/ 55958 w 1386219"/>
                <a:gd name="connsiteY0" fmla="*/ 408801 h 675729"/>
                <a:gd name="connsiteX1" fmla="*/ 119458 w 1386219"/>
                <a:gd name="connsiteY1" fmla="*/ 408801 h 675729"/>
                <a:gd name="connsiteX2" fmla="*/ 665558 w 1386219"/>
                <a:gd name="connsiteY2" fmla="*/ 391867 h 675729"/>
                <a:gd name="connsiteX3" fmla="*/ 364991 w 1386219"/>
                <a:gd name="connsiteY3" fmla="*/ 341067 h 675729"/>
                <a:gd name="connsiteX4" fmla="*/ 364991 w 1386219"/>
                <a:gd name="connsiteY4" fmla="*/ 319901 h 675729"/>
                <a:gd name="connsiteX5" fmla="*/ 563958 w 1386219"/>
                <a:gd name="connsiteY5" fmla="*/ 286034 h 675729"/>
                <a:gd name="connsiteX6" fmla="*/ 936491 w 1386219"/>
                <a:gd name="connsiteY6" fmla="*/ 269101 h 675729"/>
                <a:gd name="connsiteX7" fmla="*/ 1012691 w 1386219"/>
                <a:gd name="connsiteY7" fmla="*/ 65901 h 675729"/>
                <a:gd name="connsiteX8" fmla="*/ 1122758 w 1386219"/>
                <a:gd name="connsiteY8" fmla="*/ 10867 h 675729"/>
                <a:gd name="connsiteX9" fmla="*/ 1253991 w 1386219"/>
                <a:gd name="connsiteY9" fmla="*/ 256401 h 675729"/>
                <a:gd name="connsiteX10" fmla="*/ 1385224 w 1386219"/>
                <a:gd name="connsiteY10" fmla="*/ 675501 h 675729"/>
                <a:gd name="connsiteX11" fmla="*/ 1182024 w 1386219"/>
                <a:gd name="connsiteY11" fmla="*/ 315667 h 675729"/>
                <a:gd name="connsiteX12" fmla="*/ 894158 w 1386219"/>
                <a:gd name="connsiteY12" fmla="*/ 341067 h 675729"/>
                <a:gd name="connsiteX13" fmla="*/ 1055024 w 1386219"/>
                <a:gd name="connsiteY13" fmla="*/ 358001 h 675729"/>
                <a:gd name="connsiteX14" fmla="*/ 55958 w 1386219"/>
                <a:gd name="connsiteY14" fmla="*/ 408801 h 6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219" h="675729">
                  <a:moveTo>
                    <a:pt x="55958" y="408801"/>
                  </a:moveTo>
                  <a:cubicBezTo>
                    <a:pt x="-99970" y="417268"/>
                    <a:pt x="119458" y="408801"/>
                    <a:pt x="119458" y="408801"/>
                  </a:cubicBezTo>
                  <a:cubicBezTo>
                    <a:pt x="221058" y="405979"/>
                    <a:pt x="624636" y="403156"/>
                    <a:pt x="665558" y="391867"/>
                  </a:cubicBezTo>
                  <a:cubicBezTo>
                    <a:pt x="706480" y="380578"/>
                    <a:pt x="415085" y="353061"/>
                    <a:pt x="364991" y="341067"/>
                  </a:cubicBezTo>
                  <a:cubicBezTo>
                    <a:pt x="314897" y="329073"/>
                    <a:pt x="331830" y="329073"/>
                    <a:pt x="364991" y="319901"/>
                  </a:cubicBezTo>
                  <a:cubicBezTo>
                    <a:pt x="398152" y="310729"/>
                    <a:pt x="468708" y="294501"/>
                    <a:pt x="563958" y="286034"/>
                  </a:cubicBezTo>
                  <a:cubicBezTo>
                    <a:pt x="659208" y="277567"/>
                    <a:pt x="861702" y="305790"/>
                    <a:pt x="936491" y="269101"/>
                  </a:cubicBezTo>
                  <a:cubicBezTo>
                    <a:pt x="1011280" y="232412"/>
                    <a:pt x="981647" y="108940"/>
                    <a:pt x="1012691" y="65901"/>
                  </a:cubicBezTo>
                  <a:cubicBezTo>
                    <a:pt x="1043736" y="22862"/>
                    <a:pt x="1082541" y="-20883"/>
                    <a:pt x="1122758" y="10867"/>
                  </a:cubicBezTo>
                  <a:cubicBezTo>
                    <a:pt x="1162975" y="42617"/>
                    <a:pt x="1210247" y="145629"/>
                    <a:pt x="1253991" y="256401"/>
                  </a:cubicBezTo>
                  <a:cubicBezTo>
                    <a:pt x="1297735" y="367173"/>
                    <a:pt x="1397219" y="665623"/>
                    <a:pt x="1385224" y="675501"/>
                  </a:cubicBezTo>
                  <a:cubicBezTo>
                    <a:pt x="1373230" y="685379"/>
                    <a:pt x="1263868" y="371406"/>
                    <a:pt x="1182024" y="315667"/>
                  </a:cubicBezTo>
                  <a:cubicBezTo>
                    <a:pt x="1100180" y="259928"/>
                    <a:pt x="915325" y="334011"/>
                    <a:pt x="894158" y="341067"/>
                  </a:cubicBezTo>
                  <a:cubicBezTo>
                    <a:pt x="872991" y="348123"/>
                    <a:pt x="1192607" y="345301"/>
                    <a:pt x="1055024" y="358001"/>
                  </a:cubicBezTo>
                  <a:cubicBezTo>
                    <a:pt x="917441" y="370701"/>
                    <a:pt x="211886" y="400334"/>
                    <a:pt x="55958" y="40880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4528669E-F035-491A-A099-A0B789EFD20C}"/>
                </a:ext>
              </a:extLst>
            </p:cNvPr>
            <p:cNvSpPr/>
            <p:nvPr/>
          </p:nvSpPr>
          <p:spPr>
            <a:xfrm>
              <a:off x="6107967" y="3653233"/>
              <a:ext cx="1582728" cy="595465"/>
            </a:xfrm>
            <a:custGeom>
              <a:avLst/>
              <a:gdLst>
                <a:gd name="connsiteX0" fmla="*/ 275900 w 1582728"/>
                <a:gd name="connsiteY0" fmla="*/ 203334 h 595465"/>
                <a:gd name="connsiteX1" fmla="*/ 1097166 w 1582728"/>
                <a:gd name="connsiteY1" fmla="*/ 127134 h 595465"/>
                <a:gd name="connsiteX2" fmla="*/ 881266 w 1582728"/>
                <a:gd name="connsiteY2" fmla="*/ 169467 h 595465"/>
                <a:gd name="connsiteX3" fmla="*/ 1389266 w 1582728"/>
                <a:gd name="connsiteY3" fmla="*/ 203334 h 595465"/>
                <a:gd name="connsiteX4" fmla="*/ 1579766 w 1582728"/>
                <a:gd name="connsiteY4" fmla="*/ 292234 h 595465"/>
                <a:gd name="connsiteX5" fmla="*/ 1262266 w 1582728"/>
                <a:gd name="connsiteY5" fmla="*/ 4367 h 595465"/>
                <a:gd name="connsiteX6" fmla="*/ 1512033 w 1582728"/>
                <a:gd name="connsiteY6" fmla="*/ 554700 h 595465"/>
                <a:gd name="connsiteX7" fmla="*/ 1152200 w 1582728"/>
                <a:gd name="connsiteY7" fmla="*/ 554700 h 595465"/>
                <a:gd name="connsiteX8" fmla="*/ 4966 w 1582728"/>
                <a:gd name="connsiteY8" fmla="*/ 542000 h 595465"/>
                <a:gd name="connsiteX9" fmla="*/ 741566 w 1582728"/>
                <a:gd name="connsiteY9" fmla="*/ 542000 h 595465"/>
                <a:gd name="connsiteX10" fmla="*/ 881266 w 1582728"/>
                <a:gd name="connsiteY10" fmla="*/ 499667 h 595465"/>
                <a:gd name="connsiteX11" fmla="*/ 792366 w 1582728"/>
                <a:gd name="connsiteY11" fmla="*/ 271067 h 595465"/>
                <a:gd name="connsiteX12" fmla="*/ 898200 w 1582728"/>
                <a:gd name="connsiteY12" fmla="*/ 288000 h 595465"/>
                <a:gd name="connsiteX13" fmla="*/ 1351166 w 1582728"/>
                <a:gd name="connsiteY13" fmla="*/ 444634 h 595465"/>
                <a:gd name="connsiteX14" fmla="*/ 1012500 w 1582728"/>
                <a:gd name="connsiteY14" fmla="*/ 317634 h 595465"/>
                <a:gd name="connsiteX15" fmla="*/ 275900 w 1582728"/>
                <a:gd name="connsiteY15" fmla="*/ 203334 h 5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2728" h="595465">
                  <a:moveTo>
                    <a:pt x="275900" y="203334"/>
                  </a:moveTo>
                  <a:cubicBezTo>
                    <a:pt x="290011" y="171584"/>
                    <a:pt x="996272" y="132778"/>
                    <a:pt x="1097166" y="127134"/>
                  </a:cubicBezTo>
                  <a:cubicBezTo>
                    <a:pt x="1198060" y="121489"/>
                    <a:pt x="832583" y="156767"/>
                    <a:pt x="881266" y="169467"/>
                  </a:cubicBezTo>
                  <a:cubicBezTo>
                    <a:pt x="929949" y="182167"/>
                    <a:pt x="1272849" y="182873"/>
                    <a:pt x="1389266" y="203334"/>
                  </a:cubicBezTo>
                  <a:cubicBezTo>
                    <a:pt x="1505683" y="223795"/>
                    <a:pt x="1600933" y="325395"/>
                    <a:pt x="1579766" y="292234"/>
                  </a:cubicBezTo>
                  <a:cubicBezTo>
                    <a:pt x="1558599" y="259073"/>
                    <a:pt x="1273555" y="-39377"/>
                    <a:pt x="1262266" y="4367"/>
                  </a:cubicBezTo>
                  <a:cubicBezTo>
                    <a:pt x="1250977" y="48111"/>
                    <a:pt x="1530377" y="462978"/>
                    <a:pt x="1512033" y="554700"/>
                  </a:cubicBezTo>
                  <a:cubicBezTo>
                    <a:pt x="1493689" y="646422"/>
                    <a:pt x="1152200" y="554700"/>
                    <a:pt x="1152200" y="554700"/>
                  </a:cubicBezTo>
                  <a:lnTo>
                    <a:pt x="4966" y="542000"/>
                  </a:lnTo>
                  <a:cubicBezTo>
                    <a:pt x="-63473" y="539883"/>
                    <a:pt x="595516" y="549056"/>
                    <a:pt x="741566" y="542000"/>
                  </a:cubicBezTo>
                  <a:cubicBezTo>
                    <a:pt x="887616" y="534945"/>
                    <a:pt x="872799" y="544823"/>
                    <a:pt x="881266" y="499667"/>
                  </a:cubicBezTo>
                  <a:cubicBezTo>
                    <a:pt x="889733" y="454512"/>
                    <a:pt x="789544" y="306345"/>
                    <a:pt x="792366" y="271067"/>
                  </a:cubicBezTo>
                  <a:cubicBezTo>
                    <a:pt x="795188" y="235789"/>
                    <a:pt x="805067" y="259072"/>
                    <a:pt x="898200" y="288000"/>
                  </a:cubicBezTo>
                  <a:cubicBezTo>
                    <a:pt x="991333" y="316928"/>
                    <a:pt x="1332116" y="439695"/>
                    <a:pt x="1351166" y="444634"/>
                  </a:cubicBezTo>
                  <a:cubicBezTo>
                    <a:pt x="1370216" y="449573"/>
                    <a:pt x="1193122" y="352912"/>
                    <a:pt x="1012500" y="317634"/>
                  </a:cubicBezTo>
                  <a:cubicBezTo>
                    <a:pt x="831878" y="282356"/>
                    <a:pt x="261789" y="235084"/>
                    <a:pt x="275900" y="20333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EE37CBE7-A6C0-4B18-9560-24119154E03B}"/>
                </a:ext>
              </a:extLst>
            </p:cNvPr>
            <p:cNvSpPr/>
            <p:nvPr/>
          </p:nvSpPr>
          <p:spPr>
            <a:xfrm>
              <a:off x="6041498" y="3063584"/>
              <a:ext cx="1841838" cy="1135284"/>
            </a:xfrm>
            <a:custGeom>
              <a:avLst/>
              <a:gdLst>
                <a:gd name="connsiteX0" fmla="*/ 160335 w 1841838"/>
                <a:gd name="connsiteY0" fmla="*/ 818383 h 1135284"/>
                <a:gd name="connsiteX1" fmla="*/ 503235 w 1841838"/>
                <a:gd name="connsiteY1" fmla="*/ 839549 h 1135284"/>
                <a:gd name="connsiteX2" fmla="*/ 541335 w 1841838"/>
                <a:gd name="connsiteY2" fmla="*/ 983483 h 1135284"/>
                <a:gd name="connsiteX3" fmla="*/ 388935 w 1841838"/>
                <a:gd name="connsiteY3" fmla="*/ 1080849 h 1135284"/>
                <a:gd name="connsiteX4" fmla="*/ 24869 w 1841838"/>
                <a:gd name="connsiteY4" fmla="*/ 1123183 h 1135284"/>
                <a:gd name="connsiteX5" fmla="*/ 1159402 w 1841838"/>
                <a:gd name="connsiteY5" fmla="*/ 1123183 h 1135284"/>
                <a:gd name="connsiteX6" fmla="*/ 896935 w 1841838"/>
                <a:gd name="connsiteY6" fmla="*/ 983483 h 1135284"/>
                <a:gd name="connsiteX7" fmla="*/ 1112835 w 1841838"/>
                <a:gd name="connsiteY7" fmla="*/ 1013116 h 1135284"/>
                <a:gd name="connsiteX8" fmla="*/ 1642002 w 1841838"/>
                <a:gd name="connsiteY8" fmla="*/ 962316 h 1135284"/>
                <a:gd name="connsiteX9" fmla="*/ 1612369 w 1841838"/>
                <a:gd name="connsiteY9" fmla="*/ 598249 h 1135284"/>
                <a:gd name="connsiteX10" fmla="*/ 1434569 w 1841838"/>
                <a:gd name="connsiteY10" fmla="*/ 1349 h 1135284"/>
                <a:gd name="connsiteX11" fmla="*/ 1836735 w 1841838"/>
                <a:gd name="connsiteY11" fmla="*/ 776049 h 1135284"/>
                <a:gd name="connsiteX12" fmla="*/ 1633535 w 1841838"/>
                <a:gd name="connsiteY12" fmla="*/ 763349 h 1135284"/>
                <a:gd name="connsiteX13" fmla="*/ 1231369 w 1841838"/>
                <a:gd name="connsiteY13" fmla="*/ 750649 h 1135284"/>
                <a:gd name="connsiteX14" fmla="*/ 160335 w 1841838"/>
                <a:gd name="connsiteY14" fmla="*/ 818383 h 1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1838" h="1135284">
                  <a:moveTo>
                    <a:pt x="160335" y="818383"/>
                  </a:moveTo>
                  <a:cubicBezTo>
                    <a:pt x="38979" y="833200"/>
                    <a:pt x="439735" y="812032"/>
                    <a:pt x="503235" y="839549"/>
                  </a:cubicBezTo>
                  <a:cubicBezTo>
                    <a:pt x="566735" y="867066"/>
                    <a:pt x="560385" y="943266"/>
                    <a:pt x="541335" y="983483"/>
                  </a:cubicBezTo>
                  <a:cubicBezTo>
                    <a:pt x="522285" y="1023700"/>
                    <a:pt x="475013" y="1057566"/>
                    <a:pt x="388935" y="1080849"/>
                  </a:cubicBezTo>
                  <a:cubicBezTo>
                    <a:pt x="302857" y="1104132"/>
                    <a:pt x="-103542" y="1116127"/>
                    <a:pt x="24869" y="1123183"/>
                  </a:cubicBezTo>
                  <a:cubicBezTo>
                    <a:pt x="153280" y="1130239"/>
                    <a:pt x="1014058" y="1146466"/>
                    <a:pt x="1159402" y="1123183"/>
                  </a:cubicBezTo>
                  <a:cubicBezTo>
                    <a:pt x="1304746" y="1099900"/>
                    <a:pt x="904696" y="1001827"/>
                    <a:pt x="896935" y="983483"/>
                  </a:cubicBezTo>
                  <a:cubicBezTo>
                    <a:pt x="889174" y="965139"/>
                    <a:pt x="988657" y="1016644"/>
                    <a:pt x="1112835" y="1013116"/>
                  </a:cubicBezTo>
                  <a:cubicBezTo>
                    <a:pt x="1237013" y="1009588"/>
                    <a:pt x="1558746" y="1031460"/>
                    <a:pt x="1642002" y="962316"/>
                  </a:cubicBezTo>
                  <a:cubicBezTo>
                    <a:pt x="1725258" y="893172"/>
                    <a:pt x="1646941" y="758410"/>
                    <a:pt x="1612369" y="598249"/>
                  </a:cubicBezTo>
                  <a:cubicBezTo>
                    <a:pt x="1577797" y="438088"/>
                    <a:pt x="1397175" y="-28284"/>
                    <a:pt x="1434569" y="1349"/>
                  </a:cubicBezTo>
                  <a:cubicBezTo>
                    <a:pt x="1471963" y="30982"/>
                    <a:pt x="1803574" y="649049"/>
                    <a:pt x="1836735" y="776049"/>
                  </a:cubicBezTo>
                  <a:cubicBezTo>
                    <a:pt x="1869896" y="903049"/>
                    <a:pt x="1734429" y="767582"/>
                    <a:pt x="1633535" y="763349"/>
                  </a:cubicBezTo>
                  <a:cubicBezTo>
                    <a:pt x="1532641" y="759116"/>
                    <a:pt x="1477608" y="740066"/>
                    <a:pt x="1231369" y="750649"/>
                  </a:cubicBezTo>
                  <a:cubicBezTo>
                    <a:pt x="985130" y="761232"/>
                    <a:pt x="281691" y="803566"/>
                    <a:pt x="160335" y="81838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BEEAFCD8-7DB7-47FB-86C3-6B9E1F8907B5}"/>
                </a:ext>
              </a:extLst>
            </p:cNvPr>
            <p:cNvSpPr/>
            <p:nvPr/>
          </p:nvSpPr>
          <p:spPr>
            <a:xfrm>
              <a:off x="4479611" y="2626236"/>
              <a:ext cx="792335" cy="929768"/>
            </a:xfrm>
            <a:custGeom>
              <a:avLst/>
              <a:gdLst>
                <a:gd name="connsiteX0" fmla="*/ 168589 w 792335"/>
                <a:gd name="connsiteY0" fmla="*/ 124 h 929768"/>
                <a:gd name="connsiteX1" fmla="*/ 275269 w 792335"/>
                <a:gd name="connsiteY1" fmla="*/ 284604 h 929768"/>
                <a:gd name="connsiteX2" fmla="*/ 133029 w 792335"/>
                <a:gd name="connsiteY2" fmla="*/ 548764 h 929768"/>
                <a:gd name="connsiteX3" fmla="*/ 11109 w 792335"/>
                <a:gd name="connsiteY3" fmla="*/ 711324 h 929768"/>
                <a:gd name="connsiteX4" fmla="*/ 427669 w 792335"/>
                <a:gd name="connsiteY4" fmla="*/ 762124 h 929768"/>
                <a:gd name="connsiteX5" fmla="*/ 732469 w 792335"/>
                <a:gd name="connsiteY5" fmla="*/ 929764 h 929768"/>
                <a:gd name="connsiteX6" fmla="*/ 707069 w 792335"/>
                <a:gd name="connsiteY6" fmla="*/ 757044 h 929768"/>
                <a:gd name="connsiteX7" fmla="*/ 788349 w 792335"/>
                <a:gd name="connsiteY7" fmla="*/ 894204 h 929768"/>
                <a:gd name="connsiteX8" fmla="*/ 559749 w 792335"/>
                <a:gd name="connsiteY8" fmla="*/ 442084 h 929768"/>
                <a:gd name="connsiteX9" fmla="*/ 559749 w 792335"/>
                <a:gd name="connsiteY9" fmla="*/ 254124 h 929768"/>
                <a:gd name="connsiteX10" fmla="*/ 503869 w 792335"/>
                <a:gd name="connsiteY10" fmla="*/ 289684 h 929768"/>
                <a:gd name="connsiteX11" fmla="*/ 336229 w 792335"/>
                <a:gd name="connsiteY11" fmla="*/ 249044 h 929768"/>
                <a:gd name="connsiteX12" fmla="*/ 168589 w 792335"/>
                <a:gd name="connsiteY12" fmla="*/ 124 h 9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335" h="929768">
                  <a:moveTo>
                    <a:pt x="168589" y="124"/>
                  </a:moveTo>
                  <a:cubicBezTo>
                    <a:pt x="158429" y="6051"/>
                    <a:pt x="281196" y="193164"/>
                    <a:pt x="275269" y="284604"/>
                  </a:cubicBezTo>
                  <a:cubicBezTo>
                    <a:pt x="269342" y="376044"/>
                    <a:pt x="177056" y="477644"/>
                    <a:pt x="133029" y="548764"/>
                  </a:cubicBezTo>
                  <a:cubicBezTo>
                    <a:pt x="89002" y="619884"/>
                    <a:pt x="-37998" y="675764"/>
                    <a:pt x="11109" y="711324"/>
                  </a:cubicBezTo>
                  <a:cubicBezTo>
                    <a:pt x="60216" y="746884"/>
                    <a:pt x="307442" y="725717"/>
                    <a:pt x="427669" y="762124"/>
                  </a:cubicBezTo>
                  <a:cubicBezTo>
                    <a:pt x="547896" y="798531"/>
                    <a:pt x="685902" y="930611"/>
                    <a:pt x="732469" y="929764"/>
                  </a:cubicBezTo>
                  <a:cubicBezTo>
                    <a:pt x="779036" y="928917"/>
                    <a:pt x="697756" y="762971"/>
                    <a:pt x="707069" y="757044"/>
                  </a:cubicBezTo>
                  <a:cubicBezTo>
                    <a:pt x="716382" y="751117"/>
                    <a:pt x="812902" y="946697"/>
                    <a:pt x="788349" y="894204"/>
                  </a:cubicBezTo>
                  <a:cubicBezTo>
                    <a:pt x="763796" y="841711"/>
                    <a:pt x="597849" y="548764"/>
                    <a:pt x="559749" y="442084"/>
                  </a:cubicBezTo>
                  <a:cubicBezTo>
                    <a:pt x="521649" y="335404"/>
                    <a:pt x="569062" y="279524"/>
                    <a:pt x="559749" y="254124"/>
                  </a:cubicBezTo>
                  <a:cubicBezTo>
                    <a:pt x="550436" y="228724"/>
                    <a:pt x="541122" y="290531"/>
                    <a:pt x="503869" y="289684"/>
                  </a:cubicBezTo>
                  <a:cubicBezTo>
                    <a:pt x="466616" y="288837"/>
                    <a:pt x="387876" y="295611"/>
                    <a:pt x="336229" y="249044"/>
                  </a:cubicBezTo>
                  <a:cubicBezTo>
                    <a:pt x="284582" y="202477"/>
                    <a:pt x="178749" y="-5803"/>
                    <a:pt x="168589" y="12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887CF73A-449A-4D7C-9601-356A644CF991}"/>
                </a:ext>
              </a:extLst>
            </p:cNvPr>
            <p:cNvSpPr/>
            <p:nvPr/>
          </p:nvSpPr>
          <p:spPr>
            <a:xfrm>
              <a:off x="4408680" y="3087462"/>
              <a:ext cx="921397" cy="1065106"/>
            </a:xfrm>
            <a:custGeom>
              <a:avLst/>
              <a:gdLst>
                <a:gd name="connsiteX0" fmla="*/ 645920 w 921397"/>
                <a:gd name="connsiteY0" fmla="*/ 1178 h 1065106"/>
                <a:gd name="connsiteX1" fmla="*/ 889760 w 921397"/>
                <a:gd name="connsiteY1" fmla="*/ 392338 h 1065106"/>
                <a:gd name="connsiteX2" fmla="*/ 844040 w 921397"/>
                <a:gd name="connsiteY2" fmla="*/ 727618 h 1065106"/>
                <a:gd name="connsiteX3" fmla="*/ 920240 w 921397"/>
                <a:gd name="connsiteY3" fmla="*/ 1057818 h 1065106"/>
                <a:gd name="connsiteX4" fmla="*/ 772920 w 921397"/>
                <a:gd name="connsiteY4" fmla="*/ 961298 h 1065106"/>
                <a:gd name="connsiteX5" fmla="*/ 569720 w 921397"/>
                <a:gd name="connsiteY5" fmla="*/ 1022258 h 1065106"/>
                <a:gd name="connsiteX6" fmla="*/ 163320 w 921397"/>
                <a:gd name="connsiteY6" fmla="*/ 1047658 h 1065106"/>
                <a:gd name="connsiteX7" fmla="*/ 10920 w 921397"/>
                <a:gd name="connsiteY7" fmla="*/ 758098 h 1065106"/>
                <a:gd name="connsiteX8" fmla="*/ 31240 w 921397"/>
                <a:gd name="connsiteY8" fmla="*/ 605698 h 1065106"/>
                <a:gd name="connsiteX9" fmla="*/ 183640 w 921397"/>
                <a:gd name="connsiteY9" fmla="*/ 925738 h 1065106"/>
                <a:gd name="connsiteX10" fmla="*/ 569720 w 921397"/>
                <a:gd name="connsiteY10" fmla="*/ 1027338 h 1065106"/>
                <a:gd name="connsiteX11" fmla="*/ 656080 w 921397"/>
                <a:gd name="connsiteY11" fmla="*/ 813978 h 1065106"/>
                <a:gd name="connsiteX12" fmla="*/ 691640 w 921397"/>
                <a:gd name="connsiteY12" fmla="*/ 524418 h 1065106"/>
                <a:gd name="connsiteX13" fmla="*/ 645920 w 921397"/>
                <a:gd name="connsiteY13" fmla="*/ 1178 h 10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397" h="1065106">
                  <a:moveTo>
                    <a:pt x="645920" y="1178"/>
                  </a:moveTo>
                  <a:cubicBezTo>
                    <a:pt x="678940" y="-20835"/>
                    <a:pt x="856740" y="271265"/>
                    <a:pt x="889760" y="392338"/>
                  </a:cubicBezTo>
                  <a:cubicBezTo>
                    <a:pt x="922780" y="513411"/>
                    <a:pt x="838960" y="616705"/>
                    <a:pt x="844040" y="727618"/>
                  </a:cubicBezTo>
                  <a:cubicBezTo>
                    <a:pt x="849120" y="838531"/>
                    <a:pt x="932093" y="1018871"/>
                    <a:pt x="920240" y="1057818"/>
                  </a:cubicBezTo>
                  <a:cubicBezTo>
                    <a:pt x="908387" y="1096765"/>
                    <a:pt x="831340" y="967225"/>
                    <a:pt x="772920" y="961298"/>
                  </a:cubicBezTo>
                  <a:cubicBezTo>
                    <a:pt x="714500" y="955371"/>
                    <a:pt x="671320" y="1007865"/>
                    <a:pt x="569720" y="1022258"/>
                  </a:cubicBezTo>
                  <a:cubicBezTo>
                    <a:pt x="468120" y="1036651"/>
                    <a:pt x="256453" y="1091685"/>
                    <a:pt x="163320" y="1047658"/>
                  </a:cubicBezTo>
                  <a:cubicBezTo>
                    <a:pt x="70187" y="1003631"/>
                    <a:pt x="32933" y="831758"/>
                    <a:pt x="10920" y="758098"/>
                  </a:cubicBezTo>
                  <a:cubicBezTo>
                    <a:pt x="-11093" y="684438"/>
                    <a:pt x="2453" y="577758"/>
                    <a:pt x="31240" y="605698"/>
                  </a:cubicBezTo>
                  <a:cubicBezTo>
                    <a:pt x="60027" y="633638"/>
                    <a:pt x="93893" y="855465"/>
                    <a:pt x="183640" y="925738"/>
                  </a:cubicBezTo>
                  <a:cubicBezTo>
                    <a:pt x="273387" y="996011"/>
                    <a:pt x="490980" y="1045965"/>
                    <a:pt x="569720" y="1027338"/>
                  </a:cubicBezTo>
                  <a:cubicBezTo>
                    <a:pt x="648460" y="1008711"/>
                    <a:pt x="635760" y="897798"/>
                    <a:pt x="656080" y="813978"/>
                  </a:cubicBezTo>
                  <a:cubicBezTo>
                    <a:pt x="676400" y="730158"/>
                    <a:pt x="692487" y="656498"/>
                    <a:pt x="691640" y="524418"/>
                  </a:cubicBezTo>
                  <a:cubicBezTo>
                    <a:pt x="690793" y="392338"/>
                    <a:pt x="612900" y="23191"/>
                    <a:pt x="645920" y="117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D9930D53-6AB9-4296-9C3F-0461CA8C451E}"/>
                </a:ext>
              </a:extLst>
            </p:cNvPr>
            <p:cNvSpPr/>
            <p:nvPr/>
          </p:nvSpPr>
          <p:spPr>
            <a:xfrm>
              <a:off x="4406737" y="3123730"/>
              <a:ext cx="775716" cy="1072573"/>
            </a:xfrm>
            <a:custGeom>
              <a:avLst/>
              <a:gdLst>
                <a:gd name="connsiteX0" fmla="*/ 256703 w 775716"/>
                <a:gd name="connsiteY0" fmla="*/ 5550 h 1072573"/>
                <a:gd name="connsiteX1" fmla="*/ 63663 w 775716"/>
                <a:gd name="connsiteY1" fmla="*/ 467830 h 1072573"/>
                <a:gd name="connsiteX2" fmla="*/ 63663 w 775716"/>
                <a:gd name="connsiteY2" fmla="*/ 716750 h 1072573"/>
                <a:gd name="connsiteX3" fmla="*/ 2703 w 775716"/>
                <a:gd name="connsiteY3" fmla="*/ 274790 h 1072573"/>
                <a:gd name="connsiteX4" fmla="*/ 165263 w 775716"/>
                <a:gd name="connsiteY4" fmla="*/ 889470 h 1072573"/>
                <a:gd name="connsiteX5" fmla="*/ 180503 w 775716"/>
                <a:gd name="connsiteY5" fmla="*/ 955510 h 1072573"/>
                <a:gd name="connsiteX6" fmla="*/ 774863 w 775716"/>
                <a:gd name="connsiteY6" fmla="*/ 980910 h 1072573"/>
                <a:gd name="connsiteX7" fmla="*/ 317663 w 775716"/>
                <a:gd name="connsiteY7" fmla="*/ 1072350 h 1072573"/>
                <a:gd name="connsiteX8" fmla="*/ 556423 w 775716"/>
                <a:gd name="connsiteY8" fmla="*/ 1001230 h 1072573"/>
                <a:gd name="connsiteX9" fmla="*/ 703743 w 775716"/>
                <a:gd name="connsiteY9" fmla="*/ 838670 h 1072573"/>
                <a:gd name="connsiteX10" fmla="*/ 658023 w 775716"/>
                <a:gd name="connsiteY10" fmla="*/ 325590 h 1072573"/>
                <a:gd name="connsiteX11" fmla="*/ 429423 w 775716"/>
                <a:gd name="connsiteY11" fmla="*/ 168110 h 1072573"/>
                <a:gd name="connsiteX12" fmla="*/ 388783 w 775716"/>
                <a:gd name="connsiteY12" fmla="*/ 239230 h 1072573"/>
                <a:gd name="connsiteX13" fmla="*/ 200823 w 775716"/>
                <a:gd name="connsiteY13" fmla="*/ 213830 h 1072573"/>
                <a:gd name="connsiteX14" fmla="*/ 256703 w 775716"/>
                <a:gd name="connsiteY14" fmla="*/ 5550 h 107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5716" h="1072573">
                  <a:moveTo>
                    <a:pt x="256703" y="5550"/>
                  </a:moveTo>
                  <a:cubicBezTo>
                    <a:pt x="233843" y="47883"/>
                    <a:pt x="95836" y="349297"/>
                    <a:pt x="63663" y="467830"/>
                  </a:cubicBezTo>
                  <a:cubicBezTo>
                    <a:pt x="31490" y="586363"/>
                    <a:pt x="73823" y="748923"/>
                    <a:pt x="63663" y="716750"/>
                  </a:cubicBezTo>
                  <a:cubicBezTo>
                    <a:pt x="53503" y="684577"/>
                    <a:pt x="-14230" y="246003"/>
                    <a:pt x="2703" y="274790"/>
                  </a:cubicBezTo>
                  <a:cubicBezTo>
                    <a:pt x="19636" y="303577"/>
                    <a:pt x="135630" y="776017"/>
                    <a:pt x="165263" y="889470"/>
                  </a:cubicBezTo>
                  <a:cubicBezTo>
                    <a:pt x="194896" y="1002923"/>
                    <a:pt x="78903" y="940270"/>
                    <a:pt x="180503" y="955510"/>
                  </a:cubicBezTo>
                  <a:cubicBezTo>
                    <a:pt x="282103" y="970750"/>
                    <a:pt x="752003" y="961437"/>
                    <a:pt x="774863" y="980910"/>
                  </a:cubicBezTo>
                  <a:cubicBezTo>
                    <a:pt x="797723" y="1000383"/>
                    <a:pt x="354070" y="1068963"/>
                    <a:pt x="317663" y="1072350"/>
                  </a:cubicBezTo>
                  <a:cubicBezTo>
                    <a:pt x="281256" y="1075737"/>
                    <a:pt x="492077" y="1040177"/>
                    <a:pt x="556423" y="1001230"/>
                  </a:cubicBezTo>
                  <a:cubicBezTo>
                    <a:pt x="620769" y="962283"/>
                    <a:pt x="686810" y="951277"/>
                    <a:pt x="703743" y="838670"/>
                  </a:cubicBezTo>
                  <a:cubicBezTo>
                    <a:pt x="720676" y="726063"/>
                    <a:pt x="703743" y="437350"/>
                    <a:pt x="658023" y="325590"/>
                  </a:cubicBezTo>
                  <a:cubicBezTo>
                    <a:pt x="612303" y="213830"/>
                    <a:pt x="474296" y="182503"/>
                    <a:pt x="429423" y="168110"/>
                  </a:cubicBezTo>
                  <a:cubicBezTo>
                    <a:pt x="384550" y="153717"/>
                    <a:pt x="426883" y="231610"/>
                    <a:pt x="388783" y="239230"/>
                  </a:cubicBezTo>
                  <a:cubicBezTo>
                    <a:pt x="350683" y="246850"/>
                    <a:pt x="219450" y="251930"/>
                    <a:pt x="200823" y="213830"/>
                  </a:cubicBezTo>
                  <a:cubicBezTo>
                    <a:pt x="182196" y="175730"/>
                    <a:pt x="279563" y="-36783"/>
                    <a:pt x="256703" y="55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48B07DAA-AB40-4424-85C6-38F5537A912E}"/>
                </a:ext>
              </a:extLst>
            </p:cNvPr>
            <p:cNvSpPr/>
            <p:nvPr/>
          </p:nvSpPr>
          <p:spPr>
            <a:xfrm>
              <a:off x="4986840" y="2340678"/>
              <a:ext cx="394601" cy="1168799"/>
            </a:xfrm>
            <a:custGeom>
              <a:avLst/>
              <a:gdLst>
                <a:gd name="connsiteX0" fmla="*/ 389493 w 394601"/>
                <a:gd name="connsiteY0" fmla="*/ 355 h 1168799"/>
                <a:gd name="connsiteX1" fmla="*/ 63527 w 394601"/>
                <a:gd name="connsiteY1" fmla="*/ 275522 h 1168799"/>
                <a:gd name="connsiteX2" fmla="*/ 131260 w 394601"/>
                <a:gd name="connsiteY2" fmla="*/ 152755 h 1168799"/>
                <a:gd name="connsiteX3" fmla="*/ 27 w 394601"/>
                <a:gd name="connsiteY3" fmla="*/ 580322 h 1168799"/>
                <a:gd name="connsiteX4" fmla="*/ 143960 w 394601"/>
                <a:gd name="connsiteY4" fmla="*/ 775055 h 1168799"/>
                <a:gd name="connsiteX5" fmla="*/ 270960 w 394601"/>
                <a:gd name="connsiteY5" fmla="*/ 944389 h 1168799"/>
                <a:gd name="connsiteX6" fmla="*/ 317527 w 394601"/>
                <a:gd name="connsiteY6" fmla="*/ 1168755 h 1168799"/>
                <a:gd name="connsiteX7" fmla="*/ 275193 w 394601"/>
                <a:gd name="connsiteY7" fmla="*/ 965555 h 1168799"/>
                <a:gd name="connsiteX8" fmla="*/ 215927 w 394601"/>
                <a:gd name="connsiteY8" fmla="*/ 656522 h 1168799"/>
                <a:gd name="connsiteX9" fmla="*/ 241327 w 394601"/>
                <a:gd name="connsiteY9" fmla="*/ 677689 h 1168799"/>
                <a:gd name="connsiteX10" fmla="*/ 262493 w 394601"/>
                <a:gd name="connsiteY10" fmla="*/ 343255 h 1168799"/>
                <a:gd name="connsiteX11" fmla="*/ 389493 w 394601"/>
                <a:gd name="connsiteY11" fmla="*/ 355 h 11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601" h="1168799">
                  <a:moveTo>
                    <a:pt x="389493" y="355"/>
                  </a:moveTo>
                  <a:cubicBezTo>
                    <a:pt x="356332" y="-10934"/>
                    <a:pt x="106566" y="250122"/>
                    <a:pt x="63527" y="275522"/>
                  </a:cubicBezTo>
                  <a:cubicBezTo>
                    <a:pt x="20488" y="300922"/>
                    <a:pt x="141843" y="101955"/>
                    <a:pt x="131260" y="152755"/>
                  </a:cubicBezTo>
                  <a:cubicBezTo>
                    <a:pt x="120677" y="203555"/>
                    <a:pt x="-2090" y="476605"/>
                    <a:pt x="27" y="580322"/>
                  </a:cubicBezTo>
                  <a:cubicBezTo>
                    <a:pt x="2144" y="684039"/>
                    <a:pt x="98805" y="714377"/>
                    <a:pt x="143960" y="775055"/>
                  </a:cubicBezTo>
                  <a:cubicBezTo>
                    <a:pt x="189115" y="835733"/>
                    <a:pt x="242032" y="878772"/>
                    <a:pt x="270960" y="944389"/>
                  </a:cubicBezTo>
                  <a:cubicBezTo>
                    <a:pt x="299888" y="1010006"/>
                    <a:pt x="316822" y="1165227"/>
                    <a:pt x="317527" y="1168755"/>
                  </a:cubicBezTo>
                  <a:cubicBezTo>
                    <a:pt x="318232" y="1172283"/>
                    <a:pt x="275193" y="965555"/>
                    <a:pt x="275193" y="965555"/>
                  </a:cubicBezTo>
                  <a:cubicBezTo>
                    <a:pt x="258260" y="880183"/>
                    <a:pt x="221571" y="704500"/>
                    <a:pt x="215927" y="656522"/>
                  </a:cubicBezTo>
                  <a:cubicBezTo>
                    <a:pt x="210283" y="608544"/>
                    <a:pt x="233566" y="729900"/>
                    <a:pt x="241327" y="677689"/>
                  </a:cubicBezTo>
                  <a:cubicBezTo>
                    <a:pt x="249088" y="625478"/>
                    <a:pt x="240621" y="451911"/>
                    <a:pt x="262493" y="343255"/>
                  </a:cubicBezTo>
                  <a:cubicBezTo>
                    <a:pt x="284365" y="234599"/>
                    <a:pt x="422654" y="11644"/>
                    <a:pt x="389493" y="355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A8951A95-2B9D-45C0-9FE3-A31E2C171482}"/>
                </a:ext>
              </a:extLst>
            </p:cNvPr>
            <p:cNvSpPr/>
            <p:nvPr/>
          </p:nvSpPr>
          <p:spPr>
            <a:xfrm>
              <a:off x="5221250" y="2311400"/>
              <a:ext cx="817004" cy="1286947"/>
            </a:xfrm>
            <a:custGeom>
              <a:avLst/>
              <a:gdLst>
                <a:gd name="connsiteX0" fmla="*/ 78883 w 817004"/>
                <a:gd name="connsiteY0" fmla="*/ 0 h 1286947"/>
                <a:gd name="connsiteX1" fmla="*/ 210117 w 817004"/>
                <a:gd name="connsiteY1" fmla="*/ 262467 h 1286947"/>
                <a:gd name="connsiteX2" fmla="*/ 188950 w 817004"/>
                <a:gd name="connsiteY2" fmla="*/ 478367 h 1286947"/>
                <a:gd name="connsiteX3" fmla="*/ 176250 w 817004"/>
                <a:gd name="connsiteY3" fmla="*/ 711200 h 1286947"/>
                <a:gd name="connsiteX4" fmla="*/ 311717 w 817004"/>
                <a:gd name="connsiteY4" fmla="*/ 829733 h 1286947"/>
                <a:gd name="connsiteX5" fmla="*/ 696950 w 817004"/>
                <a:gd name="connsiteY5" fmla="*/ 1113367 h 1286947"/>
                <a:gd name="connsiteX6" fmla="*/ 815483 w 817004"/>
                <a:gd name="connsiteY6" fmla="*/ 1286933 h 1286947"/>
                <a:gd name="connsiteX7" fmla="*/ 633450 w 817004"/>
                <a:gd name="connsiteY7" fmla="*/ 1104900 h 1286947"/>
                <a:gd name="connsiteX8" fmla="*/ 138150 w 817004"/>
                <a:gd name="connsiteY8" fmla="*/ 1083733 h 1286947"/>
                <a:gd name="connsiteX9" fmla="*/ 78883 w 817004"/>
                <a:gd name="connsiteY9" fmla="*/ 922867 h 1286947"/>
                <a:gd name="connsiteX10" fmla="*/ 28083 w 817004"/>
                <a:gd name="connsiteY10" fmla="*/ 550333 h 1286947"/>
                <a:gd name="connsiteX11" fmla="*/ 2683 w 817004"/>
                <a:gd name="connsiteY11" fmla="*/ 262467 h 1286947"/>
                <a:gd name="connsiteX12" fmla="*/ 78883 w 817004"/>
                <a:gd name="connsiteY12" fmla="*/ 0 h 128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004" h="1286947">
                  <a:moveTo>
                    <a:pt x="78883" y="0"/>
                  </a:moveTo>
                  <a:cubicBezTo>
                    <a:pt x="113455" y="0"/>
                    <a:pt x="191773" y="182739"/>
                    <a:pt x="210117" y="262467"/>
                  </a:cubicBezTo>
                  <a:cubicBezTo>
                    <a:pt x="228462" y="342195"/>
                    <a:pt x="188950" y="478367"/>
                    <a:pt x="188950" y="478367"/>
                  </a:cubicBezTo>
                  <a:cubicBezTo>
                    <a:pt x="183306" y="553156"/>
                    <a:pt x="155789" y="652639"/>
                    <a:pt x="176250" y="711200"/>
                  </a:cubicBezTo>
                  <a:cubicBezTo>
                    <a:pt x="196711" y="769761"/>
                    <a:pt x="224934" y="762705"/>
                    <a:pt x="311717" y="829733"/>
                  </a:cubicBezTo>
                  <a:cubicBezTo>
                    <a:pt x="398500" y="896761"/>
                    <a:pt x="612989" y="1037167"/>
                    <a:pt x="696950" y="1113367"/>
                  </a:cubicBezTo>
                  <a:cubicBezTo>
                    <a:pt x="780911" y="1189567"/>
                    <a:pt x="826066" y="1288344"/>
                    <a:pt x="815483" y="1286933"/>
                  </a:cubicBezTo>
                  <a:cubicBezTo>
                    <a:pt x="804900" y="1285522"/>
                    <a:pt x="746339" y="1138767"/>
                    <a:pt x="633450" y="1104900"/>
                  </a:cubicBezTo>
                  <a:cubicBezTo>
                    <a:pt x="520561" y="1071033"/>
                    <a:pt x="230578" y="1114072"/>
                    <a:pt x="138150" y="1083733"/>
                  </a:cubicBezTo>
                  <a:cubicBezTo>
                    <a:pt x="45722" y="1053394"/>
                    <a:pt x="97227" y="1011767"/>
                    <a:pt x="78883" y="922867"/>
                  </a:cubicBezTo>
                  <a:cubicBezTo>
                    <a:pt x="60539" y="833967"/>
                    <a:pt x="40783" y="660400"/>
                    <a:pt x="28083" y="550333"/>
                  </a:cubicBezTo>
                  <a:cubicBezTo>
                    <a:pt x="15383" y="440266"/>
                    <a:pt x="-7900" y="348545"/>
                    <a:pt x="2683" y="262467"/>
                  </a:cubicBezTo>
                  <a:cubicBezTo>
                    <a:pt x="13266" y="176389"/>
                    <a:pt x="44311" y="0"/>
                    <a:pt x="78883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2BA1C07B-913B-4F4B-8EB5-C54019A4B94B}"/>
                </a:ext>
              </a:extLst>
            </p:cNvPr>
            <p:cNvSpPr/>
            <p:nvPr/>
          </p:nvSpPr>
          <p:spPr>
            <a:xfrm>
              <a:off x="4758194" y="2674478"/>
              <a:ext cx="1326758" cy="1507192"/>
            </a:xfrm>
            <a:custGeom>
              <a:avLst/>
              <a:gdLst>
                <a:gd name="connsiteX0" fmla="*/ 516539 w 1326758"/>
                <a:gd name="connsiteY0" fmla="*/ 5222 h 1507192"/>
                <a:gd name="connsiteX1" fmla="*/ 660473 w 1326758"/>
                <a:gd name="connsiteY1" fmla="*/ 597889 h 1507192"/>
                <a:gd name="connsiteX2" fmla="*/ 1295473 w 1326758"/>
                <a:gd name="connsiteY2" fmla="*/ 834955 h 1507192"/>
                <a:gd name="connsiteX3" fmla="*/ 1219273 w 1326758"/>
                <a:gd name="connsiteY3" fmla="*/ 1173622 h 1507192"/>
                <a:gd name="connsiteX4" fmla="*/ 1130373 w 1326758"/>
                <a:gd name="connsiteY4" fmla="*/ 1215955 h 1507192"/>
                <a:gd name="connsiteX5" fmla="*/ 800173 w 1326758"/>
                <a:gd name="connsiteY5" fmla="*/ 1397989 h 1507192"/>
                <a:gd name="connsiteX6" fmla="*/ 512306 w 1326758"/>
                <a:gd name="connsiteY6" fmla="*/ 1503822 h 1507192"/>
                <a:gd name="connsiteX7" fmla="*/ 529239 w 1326758"/>
                <a:gd name="connsiteY7" fmla="*/ 1478422 h 1507192"/>
                <a:gd name="connsiteX8" fmla="*/ 73 w 1326758"/>
                <a:gd name="connsiteY8" fmla="*/ 1453022 h 1507192"/>
                <a:gd name="connsiteX9" fmla="*/ 491139 w 1326758"/>
                <a:gd name="connsiteY9" fmla="*/ 1292155 h 1507192"/>
                <a:gd name="connsiteX10" fmla="*/ 537706 w 1326758"/>
                <a:gd name="connsiteY10" fmla="*/ 974655 h 1507192"/>
                <a:gd name="connsiteX11" fmla="*/ 427639 w 1326758"/>
                <a:gd name="connsiteY11" fmla="*/ 652922 h 1507192"/>
                <a:gd name="connsiteX12" fmla="*/ 376839 w 1326758"/>
                <a:gd name="connsiteY12" fmla="*/ 517455 h 1507192"/>
                <a:gd name="connsiteX13" fmla="*/ 393773 w 1326758"/>
                <a:gd name="connsiteY13" fmla="*/ 318489 h 1507192"/>
                <a:gd name="connsiteX14" fmla="*/ 516539 w 1326758"/>
                <a:gd name="connsiteY14" fmla="*/ 5222 h 15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758" h="1507192">
                  <a:moveTo>
                    <a:pt x="516539" y="5222"/>
                  </a:moveTo>
                  <a:cubicBezTo>
                    <a:pt x="560989" y="51789"/>
                    <a:pt x="530651" y="459600"/>
                    <a:pt x="660473" y="597889"/>
                  </a:cubicBezTo>
                  <a:cubicBezTo>
                    <a:pt x="790295" y="736178"/>
                    <a:pt x="1202340" y="738999"/>
                    <a:pt x="1295473" y="834955"/>
                  </a:cubicBezTo>
                  <a:cubicBezTo>
                    <a:pt x="1388606" y="930911"/>
                    <a:pt x="1246790" y="1110122"/>
                    <a:pt x="1219273" y="1173622"/>
                  </a:cubicBezTo>
                  <a:cubicBezTo>
                    <a:pt x="1191756" y="1237122"/>
                    <a:pt x="1200223" y="1178560"/>
                    <a:pt x="1130373" y="1215955"/>
                  </a:cubicBezTo>
                  <a:cubicBezTo>
                    <a:pt x="1060523" y="1253350"/>
                    <a:pt x="903184" y="1350011"/>
                    <a:pt x="800173" y="1397989"/>
                  </a:cubicBezTo>
                  <a:cubicBezTo>
                    <a:pt x="697162" y="1445967"/>
                    <a:pt x="557462" y="1490417"/>
                    <a:pt x="512306" y="1503822"/>
                  </a:cubicBezTo>
                  <a:cubicBezTo>
                    <a:pt x="467150" y="1517227"/>
                    <a:pt x="614611" y="1486889"/>
                    <a:pt x="529239" y="1478422"/>
                  </a:cubicBezTo>
                  <a:cubicBezTo>
                    <a:pt x="443867" y="1469955"/>
                    <a:pt x="6423" y="1484067"/>
                    <a:pt x="73" y="1453022"/>
                  </a:cubicBezTo>
                  <a:cubicBezTo>
                    <a:pt x="-6277" y="1421977"/>
                    <a:pt x="401534" y="1371883"/>
                    <a:pt x="491139" y="1292155"/>
                  </a:cubicBezTo>
                  <a:cubicBezTo>
                    <a:pt x="580744" y="1212427"/>
                    <a:pt x="548289" y="1081194"/>
                    <a:pt x="537706" y="974655"/>
                  </a:cubicBezTo>
                  <a:cubicBezTo>
                    <a:pt x="527123" y="868116"/>
                    <a:pt x="454450" y="729122"/>
                    <a:pt x="427639" y="652922"/>
                  </a:cubicBezTo>
                  <a:cubicBezTo>
                    <a:pt x="400828" y="576722"/>
                    <a:pt x="382483" y="573194"/>
                    <a:pt x="376839" y="517455"/>
                  </a:cubicBezTo>
                  <a:cubicBezTo>
                    <a:pt x="371195" y="461716"/>
                    <a:pt x="370490" y="400333"/>
                    <a:pt x="393773" y="318489"/>
                  </a:cubicBezTo>
                  <a:cubicBezTo>
                    <a:pt x="417056" y="236645"/>
                    <a:pt x="472089" y="-41345"/>
                    <a:pt x="516539" y="5222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F536F705-4A1F-46C1-8245-069BFBBF5AA5}"/>
                </a:ext>
              </a:extLst>
            </p:cNvPr>
            <p:cNvSpPr/>
            <p:nvPr/>
          </p:nvSpPr>
          <p:spPr>
            <a:xfrm>
              <a:off x="6294888" y="2366433"/>
              <a:ext cx="1105170" cy="1317922"/>
            </a:xfrm>
            <a:custGeom>
              <a:avLst/>
              <a:gdLst>
                <a:gd name="connsiteX0" fmla="*/ 491145 w 1105170"/>
                <a:gd name="connsiteY0" fmla="*/ 0 h 1317922"/>
                <a:gd name="connsiteX1" fmla="*/ 575812 w 1105170"/>
                <a:gd name="connsiteY1" fmla="*/ 42334 h 1317922"/>
                <a:gd name="connsiteX2" fmla="*/ 973745 w 1105170"/>
                <a:gd name="connsiteY2" fmla="*/ 249767 h 1317922"/>
                <a:gd name="connsiteX3" fmla="*/ 922945 w 1105170"/>
                <a:gd name="connsiteY3" fmla="*/ 207434 h 1317922"/>
                <a:gd name="connsiteX4" fmla="*/ 1104979 w 1105170"/>
                <a:gd name="connsiteY4" fmla="*/ 651934 h 1317922"/>
                <a:gd name="connsiteX5" fmla="*/ 952579 w 1105170"/>
                <a:gd name="connsiteY5" fmla="*/ 635000 h 1317922"/>
                <a:gd name="connsiteX6" fmla="*/ 711279 w 1105170"/>
                <a:gd name="connsiteY6" fmla="*/ 910167 h 1317922"/>
                <a:gd name="connsiteX7" fmla="*/ 787479 w 1105170"/>
                <a:gd name="connsiteY7" fmla="*/ 804334 h 1317922"/>
                <a:gd name="connsiteX8" fmla="*/ 584279 w 1105170"/>
                <a:gd name="connsiteY8" fmla="*/ 999067 h 1317922"/>
                <a:gd name="connsiteX9" fmla="*/ 55112 w 1105170"/>
                <a:gd name="connsiteY9" fmla="*/ 1236134 h 1317922"/>
                <a:gd name="connsiteX10" fmla="*/ 55112 w 1105170"/>
                <a:gd name="connsiteY10" fmla="*/ 1312334 h 1317922"/>
                <a:gd name="connsiteX11" fmla="*/ 398012 w 1105170"/>
                <a:gd name="connsiteY11" fmla="*/ 1104900 h 1317922"/>
                <a:gd name="connsiteX12" fmla="*/ 169412 w 1105170"/>
                <a:gd name="connsiteY12" fmla="*/ 1113367 h 1317922"/>
                <a:gd name="connsiteX13" fmla="*/ 461512 w 1105170"/>
                <a:gd name="connsiteY13" fmla="*/ 571500 h 1317922"/>
                <a:gd name="connsiteX14" fmla="*/ 537712 w 1105170"/>
                <a:gd name="connsiteY14" fmla="*/ 753534 h 1317922"/>
                <a:gd name="connsiteX15" fmla="*/ 774779 w 1105170"/>
                <a:gd name="connsiteY15" fmla="*/ 550334 h 1317922"/>
                <a:gd name="connsiteX16" fmla="*/ 872145 w 1105170"/>
                <a:gd name="connsiteY16" fmla="*/ 491067 h 1317922"/>
                <a:gd name="connsiteX17" fmla="*/ 491145 w 1105170"/>
                <a:gd name="connsiteY17" fmla="*/ 0 h 13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70" h="1317922">
                  <a:moveTo>
                    <a:pt x="491145" y="0"/>
                  </a:moveTo>
                  <a:cubicBezTo>
                    <a:pt x="493262" y="353"/>
                    <a:pt x="575812" y="42334"/>
                    <a:pt x="575812" y="42334"/>
                  </a:cubicBezTo>
                  <a:lnTo>
                    <a:pt x="973745" y="249767"/>
                  </a:lnTo>
                  <a:cubicBezTo>
                    <a:pt x="1031600" y="277284"/>
                    <a:pt x="901073" y="140406"/>
                    <a:pt x="922945" y="207434"/>
                  </a:cubicBezTo>
                  <a:cubicBezTo>
                    <a:pt x="944817" y="274462"/>
                    <a:pt x="1100040" y="580673"/>
                    <a:pt x="1104979" y="651934"/>
                  </a:cubicBezTo>
                  <a:cubicBezTo>
                    <a:pt x="1109918" y="723195"/>
                    <a:pt x="1018195" y="591961"/>
                    <a:pt x="952579" y="635000"/>
                  </a:cubicBezTo>
                  <a:cubicBezTo>
                    <a:pt x="886963" y="678039"/>
                    <a:pt x="738796" y="881945"/>
                    <a:pt x="711279" y="910167"/>
                  </a:cubicBezTo>
                  <a:cubicBezTo>
                    <a:pt x="683762" y="938389"/>
                    <a:pt x="808646" y="789517"/>
                    <a:pt x="787479" y="804334"/>
                  </a:cubicBezTo>
                  <a:cubicBezTo>
                    <a:pt x="766312" y="819151"/>
                    <a:pt x="706340" y="927100"/>
                    <a:pt x="584279" y="999067"/>
                  </a:cubicBezTo>
                  <a:cubicBezTo>
                    <a:pt x="462218" y="1071034"/>
                    <a:pt x="143306" y="1183923"/>
                    <a:pt x="55112" y="1236134"/>
                  </a:cubicBezTo>
                  <a:cubicBezTo>
                    <a:pt x="-33082" y="1288345"/>
                    <a:pt x="-2038" y="1334206"/>
                    <a:pt x="55112" y="1312334"/>
                  </a:cubicBezTo>
                  <a:cubicBezTo>
                    <a:pt x="112262" y="1290462"/>
                    <a:pt x="378962" y="1138061"/>
                    <a:pt x="398012" y="1104900"/>
                  </a:cubicBezTo>
                  <a:cubicBezTo>
                    <a:pt x="417062" y="1071739"/>
                    <a:pt x="158829" y="1202267"/>
                    <a:pt x="169412" y="1113367"/>
                  </a:cubicBezTo>
                  <a:cubicBezTo>
                    <a:pt x="179995" y="1024467"/>
                    <a:pt x="400129" y="631472"/>
                    <a:pt x="461512" y="571500"/>
                  </a:cubicBezTo>
                  <a:cubicBezTo>
                    <a:pt x="522895" y="511528"/>
                    <a:pt x="485501" y="757062"/>
                    <a:pt x="537712" y="753534"/>
                  </a:cubicBezTo>
                  <a:cubicBezTo>
                    <a:pt x="589923" y="750006"/>
                    <a:pt x="719040" y="594078"/>
                    <a:pt x="774779" y="550334"/>
                  </a:cubicBezTo>
                  <a:cubicBezTo>
                    <a:pt x="830518" y="506590"/>
                    <a:pt x="914478" y="579967"/>
                    <a:pt x="872145" y="491067"/>
                  </a:cubicBezTo>
                  <a:cubicBezTo>
                    <a:pt x="829812" y="402167"/>
                    <a:pt x="675295" y="209550"/>
                    <a:pt x="491145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F14C6FD4-CFDE-463B-91DD-2882E964572A}"/>
                </a:ext>
              </a:extLst>
            </p:cNvPr>
            <p:cNvSpPr/>
            <p:nvPr/>
          </p:nvSpPr>
          <p:spPr>
            <a:xfrm>
              <a:off x="6280944" y="2323706"/>
              <a:ext cx="1019489" cy="1355196"/>
            </a:xfrm>
            <a:custGeom>
              <a:avLst/>
              <a:gdLst>
                <a:gd name="connsiteX0" fmla="*/ 479689 w 1019489"/>
                <a:gd name="connsiteY0" fmla="*/ 394 h 1355196"/>
                <a:gd name="connsiteX1" fmla="*/ 915723 w 1019489"/>
                <a:gd name="connsiteY1" fmla="*/ 313661 h 1355196"/>
                <a:gd name="connsiteX2" fmla="*/ 784489 w 1019489"/>
                <a:gd name="connsiteY2" fmla="*/ 360227 h 1355196"/>
                <a:gd name="connsiteX3" fmla="*/ 1017323 w 1019489"/>
                <a:gd name="connsiteY3" fmla="*/ 567661 h 1355196"/>
                <a:gd name="connsiteX4" fmla="*/ 619389 w 1019489"/>
                <a:gd name="connsiteY4" fmla="*/ 762394 h 1355196"/>
                <a:gd name="connsiteX5" fmla="*/ 242623 w 1019489"/>
                <a:gd name="connsiteY5" fmla="*/ 1079894 h 1355196"/>
                <a:gd name="connsiteX6" fmla="*/ 318823 w 1019489"/>
                <a:gd name="connsiteY6" fmla="*/ 919027 h 1355196"/>
                <a:gd name="connsiteX7" fmla="*/ 5556 w 1019489"/>
                <a:gd name="connsiteY7" fmla="*/ 1355061 h 1355196"/>
                <a:gd name="connsiteX8" fmla="*/ 141023 w 1019489"/>
                <a:gd name="connsiteY8" fmla="*/ 957127 h 1355196"/>
                <a:gd name="connsiteX9" fmla="*/ 424656 w 1019489"/>
                <a:gd name="connsiteY9" fmla="*/ 233227 h 1355196"/>
                <a:gd name="connsiteX10" fmla="*/ 386556 w 1019489"/>
                <a:gd name="connsiteY10" fmla="*/ 385627 h 1355196"/>
                <a:gd name="connsiteX11" fmla="*/ 479689 w 1019489"/>
                <a:gd name="connsiteY11" fmla="*/ 394 h 135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9489" h="1355196">
                  <a:moveTo>
                    <a:pt x="479689" y="394"/>
                  </a:moveTo>
                  <a:cubicBezTo>
                    <a:pt x="567884" y="-11600"/>
                    <a:pt x="864923" y="253689"/>
                    <a:pt x="915723" y="313661"/>
                  </a:cubicBezTo>
                  <a:cubicBezTo>
                    <a:pt x="966523" y="373633"/>
                    <a:pt x="767556" y="317894"/>
                    <a:pt x="784489" y="360227"/>
                  </a:cubicBezTo>
                  <a:cubicBezTo>
                    <a:pt x="801422" y="402560"/>
                    <a:pt x="1044840" y="500633"/>
                    <a:pt x="1017323" y="567661"/>
                  </a:cubicBezTo>
                  <a:cubicBezTo>
                    <a:pt x="989806" y="634689"/>
                    <a:pt x="748506" y="677022"/>
                    <a:pt x="619389" y="762394"/>
                  </a:cubicBezTo>
                  <a:cubicBezTo>
                    <a:pt x="490272" y="847766"/>
                    <a:pt x="292717" y="1053789"/>
                    <a:pt x="242623" y="1079894"/>
                  </a:cubicBezTo>
                  <a:cubicBezTo>
                    <a:pt x="192529" y="1105999"/>
                    <a:pt x="358334" y="873166"/>
                    <a:pt x="318823" y="919027"/>
                  </a:cubicBezTo>
                  <a:cubicBezTo>
                    <a:pt x="279312" y="964888"/>
                    <a:pt x="35189" y="1348711"/>
                    <a:pt x="5556" y="1355061"/>
                  </a:cubicBezTo>
                  <a:cubicBezTo>
                    <a:pt x="-24077" y="1361411"/>
                    <a:pt x="71173" y="1144099"/>
                    <a:pt x="141023" y="957127"/>
                  </a:cubicBezTo>
                  <a:cubicBezTo>
                    <a:pt x="210873" y="770155"/>
                    <a:pt x="383734" y="328477"/>
                    <a:pt x="424656" y="233227"/>
                  </a:cubicBezTo>
                  <a:cubicBezTo>
                    <a:pt x="465578" y="137977"/>
                    <a:pt x="373856" y="423021"/>
                    <a:pt x="386556" y="385627"/>
                  </a:cubicBezTo>
                  <a:cubicBezTo>
                    <a:pt x="399256" y="348233"/>
                    <a:pt x="391494" y="12388"/>
                    <a:pt x="479689" y="39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914DBE9B-8B3C-45D2-A16E-74D98608F202}"/>
                </a:ext>
              </a:extLst>
            </p:cNvPr>
            <p:cNvSpPr/>
            <p:nvPr/>
          </p:nvSpPr>
          <p:spPr>
            <a:xfrm>
              <a:off x="5697802" y="3062434"/>
              <a:ext cx="890588" cy="814451"/>
            </a:xfrm>
            <a:custGeom>
              <a:avLst/>
              <a:gdLst>
                <a:gd name="connsiteX0" fmla="*/ 38365 w 890588"/>
                <a:gd name="connsiteY0" fmla="*/ 53299 h 814451"/>
                <a:gd name="connsiteX1" fmla="*/ 135731 w 890588"/>
                <a:gd name="connsiteY1" fmla="*/ 49066 h 814451"/>
                <a:gd name="connsiteX2" fmla="*/ 749565 w 890588"/>
                <a:gd name="connsiteY2" fmla="*/ 6733 h 814451"/>
                <a:gd name="connsiteX3" fmla="*/ 93398 w 890588"/>
                <a:gd name="connsiteY3" fmla="*/ 209933 h 814451"/>
                <a:gd name="connsiteX4" fmla="*/ 876565 w 890588"/>
                <a:gd name="connsiteY4" fmla="*/ 231099 h 814451"/>
                <a:gd name="connsiteX5" fmla="*/ 63765 w 890588"/>
                <a:gd name="connsiteY5" fmla="*/ 480866 h 814451"/>
                <a:gd name="connsiteX6" fmla="*/ 741098 w 890588"/>
                <a:gd name="connsiteY6" fmla="*/ 468166 h 814451"/>
                <a:gd name="connsiteX7" fmla="*/ 262731 w 890588"/>
                <a:gd name="connsiteY7" fmla="*/ 734866 h 814451"/>
                <a:gd name="connsiteX8" fmla="*/ 745331 w 890588"/>
                <a:gd name="connsiteY8" fmla="*/ 772966 h 814451"/>
                <a:gd name="connsiteX9" fmla="*/ 106098 w 890588"/>
                <a:gd name="connsiteY9" fmla="*/ 802599 h 814451"/>
                <a:gd name="connsiteX10" fmla="*/ 457465 w 890588"/>
                <a:gd name="connsiteY10" fmla="*/ 561299 h 814451"/>
                <a:gd name="connsiteX11" fmla="*/ 250031 w 890588"/>
                <a:gd name="connsiteY11" fmla="*/ 391966 h 814451"/>
                <a:gd name="connsiteX12" fmla="*/ 889265 w 890588"/>
                <a:gd name="connsiteY12" fmla="*/ 167599 h 814451"/>
                <a:gd name="connsiteX13" fmla="*/ 38365 w 890588"/>
                <a:gd name="connsiteY13" fmla="*/ 53299 h 8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0588" h="814451">
                  <a:moveTo>
                    <a:pt x="38365" y="53299"/>
                  </a:moveTo>
                  <a:cubicBezTo>
                    <a:pt x="-87224" y="33543"/>
                    <a:pt x="135731" y="49066"/>
                    <a:pt x="135731" y="49066"/>
                  </a:cubicBezTo>
                  <a:cubicBezTo>
                    <a:pt x="254264" y="41305"/>
                    <a:pt x="756620" y="-20078"/>
                    <a:pt x="749565" y="6733"/>
                  </a:cubicBezTo>
                  <a:cubicBezTo>
                    <a:pt x="742510" y="33544"/>
                    <a:pt x="72231" y="172539"/>
                    <a:pt x="93398" y="209933"/>
                  </a:cubicBezTo>
                  <a:cubicBezTo>
                    <a:pt x="114565" y="247327"/>
                    <a:pt x="881504" y="185943"/>
                    <a:pt x="876565" y="231099"/>
                  </a:cubicBezTo>
                  <a:cubicBezTo>
                    <a:pt x="871626" y="276255"/>
                    <a:pt x="86343" y="441355"/>
                    <a:pt x="63765" y="480866"/>
                  </a:cubicBezTo>
                  <a:cubicBezTo>
                    <a:pt x="41187" y="520377"/>
                    <a:pt x="707937" y="425833"/>
                    <a:pt x="741098" y="468166"/>
                  </a:cubicBezTo>
                  <a:cubicBezTo>
                    <a:pt x="774259" y="510499"/>
                    <a:pt x="262026" y="684066"/>
                    <a:pt x="262731" y="734866"/>
                  </a:cubicBezTo>
                  <a:cubicBezTo>
                    <a:pt x="263436" y="785666"/>
                    <a:pt x="771436" y="761677"/>
                    <a:pt x="745331" y="772966"/>
                  </a:cubicBezTo>
                  <a:cubicBezTo>
                    <a:pt x="719226" y="784255"/>
                    <a:pt x="154076" y="837877"/>
                    <a:pt x="106098" y="802599"/>
                  </a:cubicBezTo>
                  <a:cubicBezTo>
                    <a:pt x="58120" y="767321"/>
                    <a:pt x="433476" y="629738"/>
                    <a:pt x="457465" y="561299"/>
                  </a:cubicBezTo>
                  <a:cubicBezTo>
                    <a:pt x="481454" y="492860"/>
                    <a:pt x="178065" y="457582"/>
                    <a:pt x="250031" y="391966"/>
                  </a:cubicBezTo>
                  <a:cubicBezTo>
                    <a:pt x="321997" y="326350"/>
                    <a:pt x="922426" y="221927"/>
                    <a:pt x="889265" y="167599"/>
                  </a:cubicBezTo>
                  <a:cubicBezTo>
                    <a:pt x="856104" y="113271"/>
                    <a:pt x="163954" y="73055"/>
                    <a:pt x="38365" y="532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0664668B-4FAB-46E0-9E86-07B642C5647C}"/>
                </a:ext>
              </a:extLst>
            </p:cNvPr>
            <p:cNvSpPr/>
            <p:nvPr/>
          </p:nvSpPr>
          <p:spPr>
            <a:xfrm>
              <a:off x="5755077" y="3003644"/>
              <a:ext cx="1354512" cy="941852"/>
            </a:xfrm>
            <a:custGeom>
              <a:avLst/>
              <a:gdLst>
                <a:gd name="connsiteX0" fmla="*/ 1335756 w 1354512"/>
                <a:gd name="connsiteY0" fmla="*/ 137489 h 941852"/>
                <a:gd name="connsiteX1" fmla="*/ 1221456 w 1354512"/>
                <a:gd name="connsiteY1" fmla="*/ 708989 h 941852"/>
                <a:gd name="connsiteX2" fmla="*/ 1056356 w 1354512"/>
                <a:gd name="connsiteY2" fmla="*/ 747089 h 941852"/>
                <a:gd name="connsiteX3" fmla="*/ 434056 w 1354512"/>
                <a:gd name="connsiteY3" fmla="*/ 861389 h 941852"/>
                <a:gd name="connsiteX4" fmla="*/ 23423 w 1354512"/>
                <a:gd name="connsiteY4" fmla="*/ 941823 h 941852"/>
                <a:gd name="connsiteX5" fmla="*/ 1141023 w 1354512"/>
                <a:gd name="connsiteY5" fmla="*/ 852923 h 941852"/>
                <a:gd name="connsiteX6" fmla="*/ 319756 w 1354512"/>
                <a:gd name="connsiteY6" fmla="*/ 797889 h 941852"/>
                <a:gd name="connsiteX7" fmla="*/ 823523 w 1354512"/>
                <a:gd name="connsiteY7" fmla="*/ 438056 h 941852"/>
                <a:gd name="connsiteX8" fmla="*/ 1128323 w 1354512"/>
                <a:gd name="connsiteY8" fmla="*/ 2023 h 941852"/>
                <a:gd name="connsiteX9" fmla="*/ 946290 w 1354512"/>
                <a:gd name="connsiteY9" fmla="*/ 624323 h 941852"/>
                <a:gd name="connsiteX10" fmla="*/ 1183356 w 1354512"/>
                <a:gd name="connsiteY10" fmla="*/ 395723 h 941852"/>
                <a:gd name="connsiteX11" fmla="*/ 1335756 w 1354512"/>
                <a:gd name="connsiteY11" fmla="*/ 217923 h 941852"/>
                <a:gd name="connsiteX12" fmla="*/ 1335756 w 1354512"/>
                <a:gd name="connsiteY12" fmla="*/ 137489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4512" h="941852">
                  <a:moveTo>
                    <a:pt x="1335756" y="137489"/>
                  </a:moveTo>
                  <a:cubicBezTo>
                    <a:pt x="1316706" y="219333"/>
                    <a:pt x="1268023" y="607389"/>
                    <a:pt x="1221456" y="708989"/>
                  </a:cubicBezTo>
                  <a:cubicBezTo>
                    <a:pt x="1174889" y="810589"/>
                    <a:pt x="1187589" y="721689"/>
                    <a:pt x="1056356" y="747089"/>
                  </a:cubicBezTo>
                  <a:lnTo>
                    <a:pt x="434056" y="861389"/>
                  </a:lnTo>
                  <a:cubicBezTo>
                    <a:pt x="261901" y="893845"/>
                    <a:pt x="-94405" y="943234"/>
                    <a:pt x="23423" y="941823"/>
                  </a:cubicBezTo>
                  <a:cubicBezTo>
                    <a:pt x="141251" y="940412"/>
                    <a:pt x="1091634" y="876912"/>
                    <a:pt x="1141023" y="852923"/>
                  </a:cubicBezTo>
                  <a:cubicBezTo>
                    <a:pt x="1190412" y="828934"/>
                    <a:pt x="372673" y="867034"/>
                    <a:pt x="319756" y="797889"/>
                  </a:cubicBezTo>
                  <a:cubicBezTo>
                    <a:pt x="266839" y="728745"/>
                    <a:pt x="688762" y="570700"/>
                    <a:pt x="823523" y="438056"/>
                  </a:cubicBezTo>
                  <a:cubicBezTo>
                    <a:pt x="958284" y="305412"/>
                    <a:pt x="1107862" y="-29021"/>
                    <a:pt x="1128323" y="2023"/>
                  </a:cubicBezTo>
                  <a:cubicBezTo>
                    <a:pt x="1148784" y="33067"/>
                    <a:pt x="937118" y="558706"/>
                    <a:pt x="946290" y="624323"/>
                  </a:cubicBezTo>
                  <a:cubicBezTo>
                    <a:pt x="955462" y="689940"/>
                    <a:pt x="1118445" y="463456"/>
                    <a:pt x="1183356" y="395723"/>
                  </a:cubicBezTo>
                  <a:cubicBezTo>
                    <a:pt x="1248267" y="327990"/>
                    <a:pt x="1305417" y="260256"/>
                    <a:pt x="1335756" y="217923"/>
                  </a:cubicBezTo>
                  <a:cubicBezTo>
                    <a:pt x="1366095" y="175590"/>
                    <a:pt x="1354806" y="55645"/>
                    <a:pt x="1335756" y="13748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2ADCBF88-16CE-4817-BBBB-831BED14A248}"/>
                </a:ext>
              </a:extLst>
            </p:cNvPr>
            <p:cNvSpPr/>
            <p:nvPr/>
          </p:nvSpPr>
          <p:spPr>
            <a:xfrm>
              <a:off x="6605141" y="3019929"/>
              <a:ext cx="537792" cy="654517"/>
            </a:xfrm>
            <a:custGeom>
              <a:avLst/>
              <a:gdLst>
                <a:gd name="connsiteX0" fmla="*/ 536492 w 537792"/>
                <a:gd name="connsiteY0" fmla="*/ 6904 h 654517"/>
                <a:gd name="connsiteX1" fmla="*/ 218992 w 537792"/>
                <a:gd name="connsiteY1" fmla="*/ 548771 h 654517"/>
                <a:gd name="connsiteX2" fmla="*/ 3092 w 537792"/>
                <a:gd name="connsiteY2" fmla="*/ 637671 h 654517"/>
                <a:gd name="connsiteX3" fmla="*/ 96226 w 537792"/>
                <a:gd name="connsiteY3" fmla="*/ 328638 h 654517"/>
                <a:gd name="connsiteX4" fmla="*/ 163959 w 537792"/>
                <a:gd name="connsiteY4" fmla="*/ 362504 h 654517"/>
                <a:gd name="connsiteX5" fmla="*/ 324826 w 537792"/>
                <a:gd name="connsiteY5" fmla="*/ 248204 h 654517"/>
                <a:gd name="connsiteX6" fmla="*/ 536492 w 537792"/>
                <a:gd name="connsiteY6" fmla="*/ 6904 h 65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792" h="654517">
                  <a:moveTo>
                    <a:pt x="536492" y="6904"/>
                  </a:moveTo>
                  <a:cubicBezTo>
                    <a:pt x="518853" y="56998"/>
                    <a:pt x="307892" y="443643"/>
                    <a:pt x="218992" y="548771"/>
                  </a:cubicBezTo>
                  <a:cubicBezTo>
                    <a:pt x="130092" y="653899"/>
                    <a:pt x="23553" y="674360"/>
                    <a:pt x="3092" y="637671"/>
                  </a:cubicBezTo>
                  <a:cubicBezTo>
                    <a:pt x="-17369" y="600982"/>
                    <a:pt x="69415" y="374499"/>
                    <a:pt x="96226" y="328638"/>
                  </a:cubicBezTo>
                  <a:cubicBezTo>
                    <a:pt x="123037" y="282777"/>
                    <a:pt x="125859" y="375910"/>
                    <a:pt x="163959" y="362504"/>
                  </a:cubicBezTo>
                  <a:cubicBezTo>
                    <a:pt x="202059" y="349098"/>
                    <a:pt x="262032" y="302531"/>
                    <a:pt x="324826" y="248204"/>
                  </a:cubicBezTo>
                  <a:cubicBezTo>
                    <a:pt x="387620" y="193877"/>
                    <a:pt x="554131" y="-43190"/>
                    <a:pt x="536492" y="690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7697954C-E46C-4C0E-A0A9-DFEB118426FC}"/>
                </a:ext>
              </a:extLst>
            </p:cNvPr>
            <p:cNvSpPr/>
            <p:nvPr/>
          </p:nvSpPr>
          <p:spPr>
            <a:xfrm>
              <a:off x="1535513" y="4632170"/>
              <a:ext cx="2737960" cy="1251778"/>
            </a:xfrm>
            <a:custGeom>
              <a:avLst/>
              <a:gdLst>
                <a:gd name="connsiteX0" fmla="*/ 2655487 w 2737960"/>
                <a:gd name="connsiteY0" fmla="*/ 3330 h 1251778"/>
                <a:gd name="connsiteX1" fmla="*/ 1404537 w 2737960"/>
                <a:gd name="connsiteY1" fmla="*/ 270030 h 1251778"/>
                <a:gd name="connsiteX2" fmla="*/ 1982387 w 2737960"/>
                <a:gd name="connsiteY2" fmla="*/ 219230 h 1251778"/>
                <a:gd name="connsiteX3" fmla="*/ 1144187 w 2737960"/>
                <a:gd name="connsiteY3" fmla="*/ 517680 h 1251778"/>
                <a:gd name="connsiteX4" fmla="*/ 547287 w 2737960"/>
                <a:gd name="connsiteY4" fmla="*/ 670080 h 1251778"/>
                <a:gd name="connsiteX5" fmla="*/ 90087 w 2737960"/>
                <a:gd name="connsiteY5" fmla="*/ 670080 h 1251778"/>
                <a:gd name="connsiteX6" fmla="*/ 261537 w 2737960"/>
                <a:gd name="connsiteY6" fmla="*/ 714530 h 1251778"/>
                <a:gd name="connsiteX7" fmla="*/ 375837 w 2737960"/>
                <a:gd name="connsiteY7" fmla="*/ 1000280 h 1251778"/>
                <a:gd name="connsiteX8" fmla="*/ 337737 w 2737960"/>
                <a:gd name="connsiteY8" fmla="*/ 1133630 h 1251778"/>
                <a:gd name="connsiteX9" fmla="*/ 1187 w 2737960"/>
                <a:gd name="connsiteY9" fmla="*/ 1216180 h 1251778"/>
                <a:gd name="connsiteX10" fmla="*/ 471087 w 2737960"/>
                <a:gd name="connsiteY10" fmla="*/ 1241580 h 1251778"/>
                <a:gd name="connsiteX11" fmla="*/ 515537 w 2737960"/>
                <a:gd name="connsiteY11" fmla="*/ 1051080 h 1251778"/>
                <a:gd name="connsiteX12" fmla="*/ 1080687 w 2737960"/>
                <a:gd name="connsiteY12" fmla="*/ 828830 h 1251778"/>
                <a:gd name="connsiteX13" fmla="*/ 2134787 w 2737960"/>
                <a:gd name="connsiteY13" fmla="*/ 644680 h 1251778"/>
                <a:gd name="connsiteX14" fmla="*/ 1575987 w 2737960"/>
                <a:gd name="connsiteY14" fmla="*/ 797080 h 1251778"/>
                <a:gd name="connsiteX15" fmla="*/ 2503087 w 2737960"/>
                <a:gd name="connsiteY15" fmla="*/ 485930 h 1251778"/>
                <a:gd name="connsiteX16" fmla="*/ 2655487 w 2737960"/>
                <a:gd name="connsiteY16" fmla="*/ 3330 h 12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7960" h="1251778">
                  <a:moveTo>
                    <a:pt x="2655487" y="3330"/>
                  </a:moveTo>
                  <a:cubicBezTo>
                    <a:pt x="2472395" y="-32653"/>
                    <a:pt x="1516720" y="234047"/>
                    <a:pt x="1404537" y="270030"/>
                  </a:cubicBezTo>
                  <a:cubicBezTo>
                    <a:pt x="1292354" y="306013"/>
                    <a:pt x="2025779" y="177955"/>
                    <a:pt x="1982387" y="219230"/>
                  </a:cubicBezTo>
                  <a:cubicBezTo>
                    <a:pt x="1938995" y="260505"/>
                    <a:pt x="1383370" y="442538"/>
                    <a:pt x="1144187" y="517680"/>
                  </a:cubicBezTo>
                  <a:cubicBezTo>
                    <a:pt x="905004" y="592822"/>
                    <a:pt x="722970" y="644680"/>
                    <a:pt x="547287" y="670080"/>
                  </a:cubicBezTo>
                  <a:cubicBezTo>
                    <a:pt x="371604" y="695480"/>
                    <a:pt x="137712" y="662672"/>
                    <a:pt x="90087" y="670080"/>
                  </a:cubicBezTo>
                  <a:cubicBezTo>
                    <a:pt x="42462" y="677488"/>
                    <a:pt x="213912" y="659497"/>
                    <a:pt x="261537" y="714530"/>
                  </a:cubicBezTo>
                  <a:cubicBezTo>
                    <a:pt x="309162" y="769563"/>
                    <a:pt x="363137" y="930430"/>
                    <a:pt x="375837" y="1000280"/>
                  </a:cubicBezTo>
                  <a:cubicBezTo>
                    <a:pt x="388537" y="1070130"/>
                    <a:pt x="400179" y="1097647"/>
                    <a:pt x="337737" y="1133630"/>
                  </a:cubicBezTo>
                  <a:cubicBezTo>
                    <a:pt x="275295" y="1169613"/>
                    <a:pt x="-21038" y="1198188"/>
                    <a:pt x="1187" y="1216180"/>
                  </a:cubicBezTo>
                  <a:cubicBezTo>
                    <a:pt x="23412" y="1234172"/>
                    <a:pt x="385362" y="1269097"/>
                    <a:pt x="471087" y="1241580"/>
                  </a:cubicBezTo>
                  <a:cubicBezTo>
                    <a:pt x="556812" y="1214063"/>
                    <a:pt x="413937" y="1119872"/>
                    <a:pt x="515537" y="1051080"/>
                  </a:cubicBezTo>
                  <a:cubicBezTo>
                    <a:pt x="617137" y="982288"/>
                    <a:pt x="810812" y="896563"/>
                    <a:pt x="1080687" y="828830"/>
                  </a:cubicBezTo>
                  <a:cubicBezTo>
                    <a:pt x="1350562" y="761097"/>
                    <a:pt x="2052237" y="649972"/>
                    <a:pt x="2134787" y="644680"/>
                  </a:cubicBezTo>
                  <a:cubicBezTo>
                    <a:pt x="2217337" y="639388"/>
                    <a:pt x="1514604" y="823538"/>
                    <a:pt x="1575987" y="797080"/>
                  </a:cubicBezTo>
                  <a:cubicBezTo>
                    <a:pt x="1637370" y="770622"/>
                    <a:pt x="2321054" y="621397"/>
                    <a:pt x="2503087" y="485930"/>
                  </a:cubicBezTo>
                  <a:cubicBezTo>
                    <a:pt x="2685120" y="350463"/>
                    <a:pt x="2838579" y="39313"/>
                    <a:pt x="2655487" y="333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7DD0A6E0-6AE5-499D-8547-C2742261D4BA}"/>
                </a:ext>
              </a:extLst>
            </p:cNvPr>
            <p:cNvSpPr/>
            <p:nvPr/>
          </p:nvSpPr>
          <p:spPr>
            <a:xfrm>
              <a:off x="1835588" y="4691843"/>
              <a:ext cx="2290670" cy="1263274"/>
            </a:xfrm>
            <a:custGeom>
              <a:avLst/>
              <a:gdLst>
                <a:gd name="connsiteX0" fmla="*/ 2228412 w 2290670"/>
                <a:gd name="connsiteY0" fmla="*/ 521507 h 1263274"/>
                <a:gd name="connsiteX1" fmla="*/ 2177612 w 2290670"/>
                <a:gd name="connsiteY1" fmla="*/ 616757 h 1263274"/>
                <a:gd name="connsiteX2" fmla="*/ 1523562 w 2290670"/>
                <a:gd name="connsiteY2" fmla="*/ 985057 h 1263274"/>
                <a:gd name="connsiteX3" fmla="*/ 806012 w 2290670"/>
                <a:gd name="connsiteY3" fmla="*/ 1137457 h 1263274"/>
                <a:gd name="connsiteX4" fmla="*/ 145612 w 2290670"/>
                <a:gd name="connsiteY4" fmla="*/ 1258107 h 1263274"/>
                <a:gd name="connsiteX5" fmla="*/ 24962 w 2290670"/>
                <a:gd name="connsiteY5" fmla="*/ 1226357 h 1263274"/>
                <a:gd name="connsiteX6" fmla="*/ 44012 w 2290670"/>
                <a:gd name="connsiteY6" fmla="*/ 1093007 h 1263274"/>
                <a:gd name="connsiteX7" fmla="*/ 469462 w 2290670"/>
                <a:gd name="connsiteY7" fmla="*/ 648507 h 1263274"/>
                <a:gd name="connsiteX8" fmla="*/ 1568012 w 2290670"/>
                <a:gd name="connsiteY8" fmla="*/ 502457 h 1263274"/>
                <a:gd name="connsiteX9" fmla="*/ 2247462 w 2290670"/>
                <a:gd name="connsiteY9" fmla="*/ 7157 h 1263274"/>
                <a:gd name="connsiteX10" fmla="*/ 2222062 w 2290670"/>
                <a:gd name="connsiteY10" fmla="*/ 229407 h 1263274"/>
                <a:gd name="connsiteX11" fmla="*/ 2228412 w 2290670"/>
                <a:gd name="connsiteY11" fmla="*/ 521507 h 126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0670" h="1263274">
                  <a:moveTo>
                    <a:pt x="2228412" y="521507"/>
                  </a:moveTo>
                  <a:cubicBezTo>
                    <a:pt x="2221004" y="586065"/>
                    <a:pt x="2295087" y="539499"/>
                    <a:pt x="2177612" y="616757"/>
                  </a:cubicBezTo>
                  <a:cubicBezTo>
                    <a:pt x="2060137" y="694015"/>
                    <a:pt x="1752162" y="898274"/>
                    <a:pt x="1523562" y="985057"/>
                  </a:cubicBezTo>
                  <a:cubicBezTo>
                    <a:pt x="1294962" y="1071840"/>
                    <a:pt x="1035670" y="1091949"/>
                    <a:pt x="806012" y="1137457"/>
                  </a:cubicBezTo>
                  <a:cubicBezTo>
                    <a:pt x="576354" y="1182965"/>
                    <a:pt x="275787" y="1243290"/>
                    <a:pt x="145612" y="1258107"/>
                  </a:cubicBezTo>
                  <a:cubicBezTo>
                    <a:pt x="15437" y="1272924"/>
                    <a:pt x="41895" y="1253874"/>
                    <a:pt x="24962" y="1226357"/>
                  </a:cubicBezTo>
                  <a:cubicBezTo>
                    <a:pt x="8029" y="1198840"/>
                    <a:pt x="-30071" y="1189315"/>
                    <a:pt x="44012" y="1093007"/>
                  </a:cubicBezTo>
                  <a:cubicBezTo>
                    <a:pt x="118095" y="996699"/>
                    <a:pt x="215462" y="746932"/>
                    <a:pt x="469462" y="648507"/>
                  </a:cubicBezTo>
                  <a:cubicBezTo>
                    <a:pt x="723462" y="550082"/>
                    <a:pt x="1271679" y="609349"/>
                    <a:pt x="1568012" y="502457"/>
                  </a:cubicBezTo>
                  <a:cubicBezTo>
                    <a:pt x="1864345" y="395565"/>
                    <a:pt x="2138454" y="52665"/>
                    <a:pt x="2247462" y="7157"/>
                  </a:cubicBezTo>
                  <a:cubicBezTo>
                    <a:pt x="2356470" y="-38351"/>
                    <a:pt x="2225237" y="144740"/>
                    <a:pt x="2222062" y="229407"/>
                  </a:cubicBezTo>
                  <a:cubicBezTo>
                    <a:pt x="2218887" y="314074"/>
                    <a:pt x="2235820" y="456949"/>
                    <a:pt x="2228412" y="52150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255D4BAD-2F4D-4E50-A69B-E9482E5B887C}"/>
                </a:ext>
              </a:extLst>
            </p:cNvPr>
            <p:cNvSpPr/>
            <p:nvPr/>
          </p:nvSpPr>
          <p:spPr>
            <a:xfrm>
              <a:off x="7872747" y="4570813"/>
              <a:ext cx="2565894" cy="1170375"/>
            </a:xfrm>
            <a:custGeom>
              <a:avLst/>
              <a:gdLst>
                <a:gd name="connsiteX0" fmla="*/ 7603 w 2565894"/>
                <a:gd name="connsiteY0" fmla="*/ 7537 h 1170375"/>
                <a:gd name="connsiteX1" fmla="*/ 179053 w 2565894"/>
                <a:gd name="connsiteY1" fmla="*/ 83737 h 1170375"/>
                <a:gd name="connsiteX2" fmla="*/ 1207753 w 2565894"/>
                <a:gd name="connsiteY2" fmla="*/ 388537 h 1170375"/>
                <a:gd name="connsiteX3" fmla="*/ 496553 w 2565894"/>
                <a:gd name="connsiteY3" fmla="*/ 109137 h 1170375"/>
                <a:gd name="connsiteX4" fmla="*/ 1099803 w 2565894"/>
                <a:gd name="connsiteY4" fmla="*/ 382187 h 1170375"/>
                <a:gd name="connsiteX5" fmla="*/ 1785603 w 2565894"/>
                <a:gd name="connsiteY5" fmla="*/ 604437 h 1170375"/>
                <a:gd name="connsiteX6" fmla="*/ 2547603 w 2565894"/>
                <a:gd name="connsiteY6" fmla="*/ 725087 h 1170375"/>
                <a:gd name="connsiteX7" fmla="*/ 2325353 w 2565894"/>
                <a:gd name="connsiteY7" fmla="*/ 775887 h 1170375"/>
                <a:gd name="connsiteX8" fmla="*/ 2287253 w 2565894"/>
                <a:gd name="connsiteY8" fmla="*/ 972737 h 1170375"/>
                <a:gd name="connsiteX9" fmla="*/ 2306303 w 2565894"/>
                <a:gd name="connsiteY9" fmla="*/ 1169587 h 1170375"/>
                <a:gd name="connsiteX10" fmla="*/ 2147553 w 2565894"/>
                <a:gd name="connsiteY10" fmla="*/ 896537 h 1170375"/>
                <a:gd name="connsiteX11" fmla="*/ 1087103 w 2565894"/>
                <a:gd name="connsiteY11" fmla="*/ 686987 h 1170375"/>
                <a:gd name="connsiteX12" fmla="*/ 1252203 w 2565894"/>
                <a:gd name="connsiteY12" fmla="*/ 807637 h 1170375"/>
                <a:gd name="connsiteX13" fmla="*/ 2134853 w 2565894"/>
                <a:gd name="connsiteY13" fmla="*/ 1067987 h 1170375"/>
                <a:gd name="connsiteX14" fmla="*/ 598153 w 2565894"/>
                <a:gd name="connsiteY14" fmla="*/ 718737 h 1170375"/>
                <a:gd name="connsiteX15" fmla="*/ 1461753 w 2565894"/>
                <a:gd name="connsiteY15" fmla="*/ 883837 h 1170375"/>
                <a:gd name="connsiteX16" fmla="*/ 661653 w 2565894"/>
                <a:gd name="connsiteY16" fmla="*/ 559987 h 1170375"/>
                <a:gd name="connsiteX17" fmla="*/ 1195053 w 2565894"/>
                <a:gd name="connsiteY17" fmla="*/ 540937 h 1170375"/>
                <a:gd name="connsiteX18" fmla="*/ 636253 w 2565894"/>
                <a:gd name="connsiteY18" fmla="*/ 490137 h 1170375"/>
                <a:gd name="connsiteX19" fmla="*/ 585453 w 2565894"/>
                <a:gd name="connsiteY19" fmla="*/ 356787 h 1170375"/>
                <a:gd name="connsiteX20" fmla="*/ 382253 w 2565894"/>
                <a:gd name="connsiteY20" fmla="*/ 305987 h 1170375"/>
                <a:gd name="connsiteX21" fmla="*/ 229853 w 2565894"/>
                <a:gd name="connsiteY21" fmla="*/ 274237 h 1170375"/>
                <a:gd name="connsiteX22" fmla="*/ 267953 w 2565894"/>
                <a:gd name="connsiteY22" fmla="*/ 229787 h 1170375"/>
                <a:gd name="connsiteX23" fmla="*/ 7603 w 2565894"/>
                <a:gd name="connsiteY23" fmla="*/ 7537 h 11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65894" h="1170375">
                  <a:moveTo>
                    <a:pt x="7603" y="7537"/>
                  </a:moveTo>
                  <a:cubicBezTo>
                    <a:pt x="-7214" y="-16805"/>
                    <a:pt x="-20972" y="20237"/>
                    <a:pt x="179053" y="83737"/>
                  </a:cubicBezTo>
                  <a:cubicBezTo>
                    <a:pt x="379078" y="147237"/>
                    <a:pt x="1154836" y="384304"/>
                    <a:pt x="1207753" y="388537"/>
                  </a:cubicBezTo>
                  <a:cubicBezTo>
                    <a:pt x="1260670" y="392770"/>
                    <a:pt x="514544" y="110195"/>
                    <a:pt x="496553" y="109137"/>
                  </a:cubicBezTo>
                  <a:cubicBezTo>
                    <a:pt x="478562" y="108079"/>
                    <a:pt x="884961" y="299637"/>
                    <a:pt x="1099803" y="382187"/>
                  </a:cubicBezTo>
                  <a:cubicBezTo>
                    <a:pt x="1314645" y="464737"/>
                    <a:pt x="1544303" y="547287"/>
                    <a:pt x="1785603" y="604437"/>
                  </a:cubicBezTo>
                  <a:cubicBezTo>
                    <a:pt x="2026903" y="661587"/>
                    <a:pt x="2457645" y="696512"/>
                    <a:pt x="2547603" y="725087"/>
                  </a:cubicBezTo>
                  <a:cubicBezTo>
                    <a:pt x="2637561" y="753662"/>
                    <a:pt x="2368745" y="734612"/>
                    <a:pt x="2325353" y="775887"/>
                  </a:cubicBezTo>
                  <a:cubicBezTo>
                    <a:pt x="2281961" y="817162"/>
                    <a:pt x="2290428" y="907120"/>
                    <a:pt x="2287253" y="972737"/>
                  </a:cubicBezTo>
                  <a:cubicBezTo>
                    <a:pt x="2284078" y="1038354"/>
                    <a:pt x="2329586" y="1182287"/>
                    <a:pt x="2306303" y="1169587"/>
                  </a:cubicBezTo>
                  <a:cubicBezTo>
                    <a:pt x="2283020" y="1156887"/>
                    <a:pt x="2350753" y="976970"/>
                    <a:pt x="2147553" y="896537"/>
                  </a:cubicBezTo>
                  <a:cubicBezTo>
                    <a:pt x="1944353" y="816104"/>
                    <a:pt x="1236328" y="701804"/>
                    <a:pt x="1087103" y="686987"/>
                  </a:cubicBezTo>
                  <a:cubicBezTo>
                    <a:pt x="937878" y="672170"/>
                    <a:pt x="1077578" y="744137"/>
                    <a:pt x="1252203" y="807637"/>
                  </a:cubicBezTo>
                  <a:cubicBezTo>
                    <a:pt x="1426828" y="871137"/>
                    <a:pt x="2243861" y="1082804"/>
                    <a:pt x="2134853" y="1067987"/>
                  </a:cubicBezTo>
                  <a:cubicBezTo>
                    <a:pt x="2025845" y="1053170"/>
                    <a:pt x="710336" y="749429"/>
                    <a:pt x="598153" y="718737"/>
                  </a:cubicBezTo>
                  <a:cubicBezTo>
                    <a:pt x="485970" y="688045"/>
                    <a:pt x="1451170" y="910295"/>
                    <a:pt x="1461753" y="883837"/>
                  </a:cubicBezTo>
                  <a:cubicBezTo>
                    <a:pt x="1472336" y="857379"/>
                    <a:pt x="706103" y="617137"/>
                    <a:pt x="661653" y="559987"/>
                  </a:cubicBezTo>
                  <a:cubicBezTo>
                    <a:pt x="617203" y="502837"/>
                    <a:pt x="1199286" y="552579"/>
                    <a:pt x="1195053" y="540937"/>
                  </a:cubicBezTo>
                  <a:cubicBezTo>
                    <a:pt x="1190820" y="529295"/>
                    <a:pt x="737853" y="520829"/>
                    <a:pt x="636253" y="490137"/>
                  </a:cubicBezTo>
                  <a:cubicBezTo>
                    <a:pt x="534653" y="459445"/>
                    <a:pt x="627786" y="387479"/>
                    <a:pt x="585453" y="356787"/>
                  </a:cubicBezTo>
                  <a:cubicBezTo>
                    <a:pt x="543120" y="326095"/>
                    <a:pt x="441520" y="319745"/>
                    <a:pt x="382253" y="305987"/>
                  </a:cubicBezTo>
                  <a:cubicBezTo>
                    <a:pt x="322986" y="292229"/>
                    <a:pt x="248903" y="286937"/>
                    <a:pt x="229853" y="274237"/>
                  </a:cubicBezTo>
                  <a:cubicBezTo>
                    <a:pt x="210803" y="261537"/>
                    <a:pt x="304995" y="271062"/>
                    <a:pt x="267953" y="229787"/>
                  </a:cubicBezTo>
                  <a:cubicBezTo>
                    <a:pt x="230911" y="188512"/>
                    <a:pt x="22420" y="31879"/>
                    <a:pt x="7603" y="753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8E44CDF9-ACBD-4ECB-B6B8-3C82A589B88F}"/>
                </a:ext>
              </a:extLst>
            </p:cNvPr>
            <p:cNvSpPr/>
            <p:nvPr/>
          </p:nvSpPr>
          <p:spPr>
            <a:xfrm>
              <a:off x="7904575" y="4202209"/>
              <a:ext cx="1669171" cy="1068298"/>
            </a:xfrm>
            <a:custGeom>
              <a:avLst/>
              <a:gdLst>
                <a:gd name="connsiteX0" fmla="*/ 121825 w 1669171"/>
                <a:gd name="connsiteY0" fmla="*/ 395191 h 1068298"/>
                <a:gd name="connsiteX1" fmla="*/ 242475 w 1669171"/>
                <a:gd name="connsiteY1" fmla="*/ 503141 h 1068298"/>
                <a:gd name="connsiteX2" fmla="*/ 839375 w 1669171"/>
                <a:gd name="connsiteY2" fmla="*/ 877791 h 1068298"/>
                <a:gd name="connsiteX3" fmla="*/ 763175 w 1669171"/>
                <a:gd name="connsiteY3" fmla="*/ 814291 h 1068298"/>
                <a:gd name="connsiteX4" fmla="*/ 1188625 w 1669171"/>
                <a:gd name="connsiteY4" fmla="*/ 852391 h 1068298"/>
                <a:gd name="connsiteX5" fmla="*/ 921925 w 1669171"/>
                <a:gd name="connsiteY5" fmla="*/ 928591 h 1068298"/>
                <a:gd name="connsiteX6" fmla="*/ 1664875 w 1669171"/>
                <a:gd name="connsiteY6" fmla="*/ 1068291 h 1068298"/>
                <a:gd name="connsiteX7" fmla="*/ 521875 w 1669171"/>
                <a:gd name="connsiteY7" fmla="*/ 922241 h 1068298"/>
                <a:gd name="connsiteX8" fmla="*/ 248825 w 1669171"/>
                <a:gd name="connsiteY8" fmla="*/ 928591 h 1068298"/>
                <a:gd name="connsiteX9" fmla="*/ 159925 w 1669171"/>
                <a:gd name="connsiteY9" fmla="*/ 871441 h 1068298"/>
                <a:gd name="connsiteX10" fmla="*/ 96425 w 1669171"/>
                <a:gd name="connsiteY10" fmla="*/ 699991 h 1068298"/>
                <a:gd name="connsiteX11" fmla="*/ 26575 w 1669171"/>
                <a:gd name="connsiteY11" fmla="*/ 1491 h 1068298"/>
                <a:gd name="connsiteX12" fmla="*/ 1175 w 1669171"/>
                <a:gd name="connsiteY12" fmla="*/ 909541 h 1068298"/>
                <a:gd name="connsiteX13" fmla="*/ 20225 w 1669171"/>
                <a:gd name="connsiteY13" fmla="*/ 566641 h 1068298"/>
                <a:gd name="connsiteX14" fmla="*/ 121825 w 1669171"/>
                <a:gd name="connsiteY14" fmla="*/ 395191 h 10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9171" h="1068298">
                  <a:moveTo>
                    <a:pt x="121825" y="395191"/>
                  </a:moveTo>
                  <a:cubicBezTo>
                    <a:pt x="158867" y="384608"/>
                    <a:pt x="122883" y="422708"/>
                    <a:pt x="242475" y="503141"/>
                  </a:cubicBezTo>
                  <a:cubicBezTo>
                    <a:pt x="362067" y="583574"/>
                    <a:pt x="752592" y="825933"/>
                    <a:pt x="839375" y="877791"/>
                  </a:cubicBezTo>
                  <a:cubicBezTo>
                    <a:pt x="926158" y="929649"/>
                    <a:pt x="704967" y="818524"/>
                    <a:pt x="763175" y="814291"/>
                  </a:cubicBezTo>
                  <a:cubicBezTo>
                    <a:pt x="821383" y="810058"/>
                    <a:pt x="1162167" y="833341"/>
                    <a:pt x="1188625" y="852391"/>
                  </a:cubicBezTo>
                  <a:cubicBezTo>
                    <a:pt x="1215083" y="871441"/>
                    <a:pt x="842550" y="892608"/>
                    <a:pt x="921925" y="928591"/>
                  </a:cubicBezTo>
                  <a:cubicBezTo>
                    <a:pt x="1001300" y="964574"/>
                    <a:pt x="1731550" y="1069349"/>
                    <a:pt x="1664875" y="1068291"/>
                  </a:cubicBezTo>
                  <a:cubicBezTo>
                    <a:pt x="1598200" y="1067233"/>
                    <a:pt x="757883" y="945524"/>
                    <a:pt x="521875" y="922241"/>
                  </a:cubicBezTo>
                  <a:cubicBezTo>
                    <a:pt x="285867" y="898958"/>
                    <a:pt x="309150" y="937058"/>
                    <a:pt x="248825" y="928591"/>
                  </a:cubicBezTo>
                  <a:cubicBezTo>
                    <a:pt x="188500" y="920124"/>
                    <a:pt x="185325" y="909541"/>
                    <a:pt x="159925" y="871441"/>
                  </a:cubicBezTo>
                  <a:cubicBezTo>
                    <a:pt x="134525" y="833341"/>
                    <a:pt x="118650" y="844983"/>
                    <a:pt x="96425" y="699991"/>
                  </a:cubicBezTo>
                  <a:cubicBezTo>
                    <a:pt x="74200" y="554999"/>
                    <a:pt x="42450" y="-33434"/>
                    <a:pt x="26575" y="1491"/>
                  </a:cubicBezTo>
                  <a:cubicBezTo>
                    <a:pt x="10700" y="36416"/>
                    <a:pt x="2233" y="815349"/>
                    <a:pt x="1175" y="909541"/>
                  </a:cubicBezTo>
                  <a:cubicBezTo>
                    <a:pt x="117" y="1003733"/>
                    <a:pt x="-5175" y="648133"/>
                    <a:pt x="20225" y="566641"/>
                  </a:cubicBezTo>
                  <a:cubicBezTo>
                    <a:pt x="45625" y="485149"/>
                    <a:pt x="84783" y="405774"/>
                    <a:pt x="121825" y="395191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85474C0E-7464-4975-92B2-EADD15F30062}"/>
                </a:ext>
              </a:extLst>
            </p:cNvPr>
            <p:cNvSpPr/>
            <p:nvPr/>
          </p:nvSpPr>
          <p:spPr>
            <a:xfrm>
              <a:off x="7847298" y="4343901"/>
              <a:ext cx="2460851" cy="1553084"/>
            </a:xfrm>
            <a:custGeom>
              <a:avLst/>
              <a:gdLst>
                <a:gd name="connsiteX0" fmla="*/ 229902 w 2460851"/>
                <a:gd name="connsiteY0" fmla="*/ 316999 h 1553084"/>
                <a:gd name="connsiteX1" fmla="*/ 344202 w 2460851"/>
                <a:gd name="connsiteY1" fmla="*/ 659899 h 1553084"/>
                <a:gd name="connsiteX2" fmla="*/ 1093502 w 2460851"/>
                <a:gd name="connsiteY2" fmla="*/ 812299 h 1553084"/>
                <a:gd name="connsiteX3" fmla="*/ 801402 w 2460851"/>
                <a:gd name="connsiteY3" fmla="*/ 786899 h 1553084"/>
                <a:gd name="connsiteX4" fmla="*/ 2357152 w 2460851"/>
                <a:gd name="connsiteY4" fmla="*/ 1040899 h 1553084"/>
                <a:gd name="connsiteX5" fmla="*/ 2312702 w 2460851"/>
                <a:gd name="connsiteY5" fmla="*/ 1294899 h 1553084"/>
                <a:gd name="connsiteX6" fmla="*/ 2287302 w 2460851"/>
                <a:gd name="connsiteY6" fmla="*/ 1542549 h 1553084"/>
                <a:gd name="connsiteX7" fmla="*/ 1830102 w 2460851"/>
                <a:gd name="connsiteY7" fmla="*/ 1510799 h 1553084"/>
                <a:gd name="connsiteX8" fmla="*/ 788702 w 2460851"/>
                <a:gd name="connsiteY8" fmla="*/ 1402849 h 1553084"/>
                <a:gd name="connsiteX9" fmla="*/ 1157002 w 2460851"/>
                <a:gd name="connsiteY9" fmla="*/ 1339349 h 1553084"/>
                <a:gd name="connsiteX10" fmla="*/ 502952 w 2460851"/>
                <a:gd name="connsiteY10" fmla="*/ 1091699 h 1553084"/>
                <a:gd name="connsiteX11" fmla="*/ 331502 w 2460851"/>
                <a:gd name="connsiteY11" fmla="*/ 1059949 h 1553084"/>
                <a:gd name="connsiteX12" fmla="*/ 280702 w 2460851"/>
                <a:gd name="connsiteY12" fmla="*/ 1021849 h 1553084"/>
                <a:gd name="connsiteX13" fmla="*/ 20352 w 2460851"/>
                <a:gd name="connsiteY13" fmla="*/ 850399 h 1553084"/>
                <a:gd name="connsiteX14" fmla="*/ 45752 w 2460851"/>
                <a:gd name="connsiteY14" fmla="*/ 399549 h 1553084"/>
                <a:gd name="connsiteX15" fmla="*/ 274352 w 2460851"/>
                <a:gd name="connsiteY15" fmla="*/ 5849 h 1553084"/>
                <a:gd name="connsiteX16" fmla="*/ 198152 w 2460851"/>
                <a:gd name="connsiteY16" fmla="*/ 189999 h 1553084"/>
                <a:gd name="connsiteX17" fmla="*/ 268002 w 2460851"/>
                <a:gd name="connsiteY17" fmla="*/ 545599 h 1553084"/>
                <a:gd name="connsiteX18" fmla="*/ 229902 w 2460851"/>
                <a:gd name="connsiteY18" fmla="*/ 316999 h 155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0851" h="1553084">
                  <a:moveTo>
                    <a:pt x="229902" y="316999"/>
                  </a:moveTo>
                  <a:cubicBezTo>
                    <a:pt x="242602" y="336049"/>
                    <a:pt x="200269" y="577349"/>
                    <a:pt x="344202" y="659899"/>
                  </a:cubicBezTo>
                  <a:cubicBezTo>
                    <a:pt x="488135" y="742449"/>
                    <a:pt x="1017302" y="791132"/>
                    <a:pt x="1093502" y="812299"/>
                  </a:cubicBezTo>
                  <a:cubicBezTo>
                    <a:pt x="1169702" y="833466"/>
                    <a:pt x="590794" y="748799"/>
                    <a:pt x="801402" y="786899"/>
                  </a:cubicBezTo>
                  <a:cubicBezTo>
                    <a:pt x="1012010" y="824999"/>
                    <a:pt x="2105269" y="956232"/>
                    <a:pt x="2357152" y="1040899"/>
                  </a:cubicBezTo>
                  <a:cubicBezTo>
                    <a:pt x="2609035" y="1125566"/>
                    <a:pt x="2324344" y="1211291"/>
                    <a:pt x="2312702" y="1294899"/>
                  </a:cubicBezTo>
                  <a:cubicBezTo>
                    <a:pt x="2301060" y="1378507"/>
                    <a:pt x="2367735" y="1506566"/>
                    <a:pt x="2287302" y="1542549"/>
                  </a:cubicBezTo>
                  <a:cubicBezTo>
                    <a:pt x="2206869" y="1578532"/>
                    <a:pt x="1830102" y="1510799"/>
                    <a:pt x="1830102" y="1510799"/>
                  </a:cubicBezTo>
                  <a:cubicBezTo>
                    <a:pt x="1580335" y="1487516"/>
                    <a:pt x="900885" y="1431424"/>
                    <a:pt x="788702" y="1402849"/>
                  </a:cubicBezTo>
                  <a:cubicBezTo>
                    <a:pt x="676519" y="1374274"/>
                    <a:pt x="1204627" y="1391207"/>
                    <a:pt x="1157002" y="1339349"/>
                  </a:cubicBezTo>
                  <a:cubicBezTo>
                    <a:pt x="1109377" y="1287491"/>
                    <a:pt x="640535" y="1138266"/>
                    <a:pt x="502952" y="1091699"/>
                  </a:cubicBezTo>
                  <a:cubicBezTo>
                    <a:pt x="365369" y="1045132"/>
                    <a:pt x="368544" y="1071591"/>
                    <a:pt x="331502" y="1059949"/>
                  </a:cubicBezTo>
                  <a:cubicBezTo>
                    <a:pt x="294460" y="1048307"/>
                    <a:pt x="332560" y="1056774"/>
                    <a:pt x="280702" y="1021849"/>
                  </a:cubicBezTo>
                  <a:cubicBezTo>
                    <a:pt x="228844" y="986924"/>
                    <a:pt x="59510" y="954116"/>
                    <a:pt x="20352" y="850399"/>
                  </a:cubicBezTo>
                  <a:cubicBezTo>
                    <a:pt x="-18806" y="746682"/>
                    <a:pt x="3419" y="540307"/>
                    <a:pt x="45752" y="399549"/>
                  </a:cubicBezTo>
                  <a:cubicBezTo>
                    <a:pt x="88085" y="258791"/>
                    <a:pt x="248952" y="40774"/>
                    <a:pt x="274352" y="5849"/>
                  </a:cubicBezTo>
                  <a:cubicBezTo>
                    <a:pt x="299752" y="-29076"/>
                    <a:pt x="199210" y="100041"/>
                    <a:pt x="198152" y="189999"/>
                  </a:cubicBezTo>
                  <a:cubicBezTo>
                    <a:pt x="197094" y="279957"/>
                    <a:pt x="260594" y="521257"/>
                    <a:pt x="268002" y="545599"/>
                  </a:cubicBezTo>
                  <a:cubicBezTo>
                    <a:pt x="275410" y="569941"/>
                    <a:pt x="217202" y="297949"/>
                    <a:pt x="229902" y="3169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82EF4723-DCFD-437E-8DD3-56B9C66A15C0}"/>
                </a:ext>
              </a:extLst>
            </p:cNvPr>
            <p:cNvSpPr/>
            <p:nvPr/>
          </p:nvSpPr>
          <p:spPr>
            <a:xfrm>
              <a:off x="5778463" y="752980"/>
              <a:ext cx="554108" cy="107766"/>
            </a:xfrm>
            <a:custGeom>
              <a:avLst/>
              <a:gdLst>
                <a:gd name="connsiteX0" fmla="*/ 37 w 554108"/>
                <a:gd name="connsiteY0" fmla="*/ 97920 h 107766"/>
                <a:gd name="connsiteX1" fmla="*/ 550370 w 554108"/>
                <a:gd name="connsiteY1" fmla="*/ 102153 h 107766"/>
                <a:gd name="connsiteX2" fmla="*/ 241337 w 554108"/>
                <a:gd name="connsiteY2" fmla="*/ 51353 h 107766"/>
                <a:gd name="connsiteX3" fmla="*/ 232870 w 554108"/>
                <a:gd name="connsiteY3" fmla="*/ 553 h 107766"/>
                <a:gd name="connsiteX4" fmla="*/ 520737 w 554108"/>
                <a:gd name="connsiteY4" fmla="*/ 25953 h 107766"/>
                <a:gd name="connsiteX5" fmla="*/ 37 w 554108"/>
                <a:gd name="connsiteY5" fmla="*/ 97920 h 10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108" h="107766">
                  <a:moveTo>
                    <a:pt x="37" y="97920"/>
                  </a:moveTo>
                  <a:cubicBezTo>
                    <a:pt x="4976" y="110620"/>
                    <a:pt x="510153" y="109914"/>
                    <a:pt x="550370" y="102153"/>
                  </a:cubicBezTo>
                  <a:cubicBezTo>
                    <a:pt x="590587" y="94392"/>
                    <a:pt x="294254" y="68286"/>
                    <a:pt x="241337" y="51353"/>
                  </a:cubicBezTo>
                  <a:cubicBezTo>
                    <a:pt x="188420" y="34420"/>
                    <a:pt x="186303" y="4786"/>
                    <a:pt x="232870" y="553"/>
                  </a:cubicBezTo>
                  <a:cubicBezTo>
                    <a:pt x="279437" y="-3680"/>
                    <a:pt x="559543" y="17486"/>
                    <a:pt x="520737" y="25953"/>
                  </a:cubicBezTo>
                  <a:cubicBezTo>
                    <a:pt x="481932" y="34420"/>
                    <a:pt x="-4902" y="85220"/>
                    <a:pt x="37" y="9792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955EEB87-41DB-4800-B371-FAFE17FED843}"/>
                </a:ext>
              </a:extLst>
            </p:cNvPr>
            <p:cNvSpPr/>
            <p:nvPr/>
          </p:nvSpPr>
          <p:spPr>
            <a:xfrm>
              <a:off x="5524894" y="744673"/>
              <a:ext cx="1025408" cy="784667"/>
            </a:xfrm>
            <a:custGeom>
              <a:avLst/>
              <a:gdLst>
                <a:gd name="connsiteX0" fmla="*/ 604973 w 1025408"/>
                <a:gd name="connsiteY0" fmla="*/ 394 h 784667"/>
                <a:gd name="connsiteX1" fmla="*/ 135073 w 1025408"/>
                <a:gd name="connsiteY1" fmla="*/ 127394 h 784667"/>
                <a:gd name="connsiteX2" fmla="*/ 482206 w 1025408"/>
                <a:gd name="connsiteY2" fmla="*/ 30027 h 784667"/>
                <a:gd name="connsiteX3" fmla="*/ 75806 w 1025408"/>
                <a:gd name="connsiteY3" fmla="*/ 275560 h 784667"/>
                <a:gd name="connsiteX4" fmla="*/ 3839 w 1025408"/>
                <a:gd name="connsiteY4" fmla="*/ 622694 h 784667"/>
                <a:gd name="connsiteX5" fmla="*/ 130839 w 1025408"/>
                <a:gd name="connsiteY5" fmla="*/ 339060 h 784667"/>
                <a:gd name="connsiteX6" fmla="*/ 3839 w 1025408"/>
                <a:gd name="connsiteY6" fmla="*/ 783560 h 784667"/>
                <a:gd name="connsiteX7" fmla="*/ 249373 w 1025408"/>
                <a:gd name="connsiteY7" fmla="*/ 461827 h 784667"/>
                <a:gd name="connsiteX8" fmla="*/ 507606 w 1025408"/>
                <a:gd name="connsiteY8" fmla="*/ 343294 h 784667"/>
                <a:gd name="connsiteX9" fmla="*/ 482206 w 1025408"/>
                <a:gd name="connsiteY9" fmla="*/ 406794 h 784667"/>
                <a:gd name="connsiteX10" fmla="*/ 719273 w 1025408"/>
                <a:gd name="connsiteY10" fmla="*/ 478760 h 784667"/>
                <a:gd name="connsiteX11" fmla="*/ 947873 w 1025408"/>
                <a:gd name="connsiteY11" fmla="*/ 529560 h 784667"/>
                <a:gd name="connsiteX12" fmla="*/ 905539 w 1025408"/>
                <a:gd name="connsiteY12" fmla="*/ 542260 h 784667"/>
                <a:gd name="connsiteX13" fmla="*/ 1019839 w 1025408"/>
                <a:gd name="connsiteY13" fmla="*/ 732760 h 784667"/>
                <a:gd name="connsiteX14" fmla="*/ 1007139 w 1025408"/>
                <a:gd name="connsiteY14" fmla="*/ 453360 h 784667"/>
                <a:gd name="connsiteX15" fmla="*/ 1002906 w 1025408"/>
                <a:gd name="connsiteY15" fmla="*/ 449127 h 784667"/>
                <a:gd name="connsiteX16" fmla="*/ 782773 w 1025408"/>
                <a:gd name="connsiteY16" fmla="*/ 190894 h 784667"/>
                <a:gd name="connsiteX17" fmla="*/ 185873 w 1025408"/>
                <a:gd name="connsiteY17" fmla="*/ 241694 h 784667"/>
                <a:gd name="connsiteX18" fmla="*/ 719273 w 1025408"/>
                <a:gd name="connsiteY18" fmla="*/ 212060 h 784667"/>
                <a:gd name="connsiteX19" fmla="*/ 245139 w 1025408"/>
                <a:gd name="connsiteY19" fmla="*/ 178194 h 784667"/>
                <a:gd name="connsiteX20" fmla="*/ 604973 w 1025408"/>
                <a:gd name="connsiteY20" fmla="*/ 394 h 7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5408" h="784667">
                  <a:moveTo>
                    <a:pt x="604973" y="394"/>
                  </a:moveTo>
                  <a:cubicBezTo>
                    <a:pt x="586629" y="-8073"/>
                    <a:pt x="155534" y="122455"/>
                    <a:pt x="135073" y="127394"/>
                  </a:cubicBezTo>
                  <a:cubicBezTo>
                    <a:pt x="114612" y="132333"/>
                    <a:pt x="492084" y="5333"/>
                    <a:pt x="482206" y="30027"/>
                  </a:cubicBezTo>
                  <a:cubicBezTo>
                    <a:pt x="472328" y="54721"/>
                    <a:pt x="155534" y="176782"/>
                    <a:pt x="75806" y="275560"/>
                  </a:cubicBezTo>
                  <a:cubicBezTo>
                    <a:pt x="-3922" y="374338"/>
                    <a:pt x="-5333" y="612111"/>
                    <a:pt x="3839" y="622694"/>
                  </a:cubicBezTo>
                  <a:cubicBezTo>
                    <a:pt x="13011" y="633277"/>
                    <a:pt x="130839" y="312249"/>
                    <a:pt x="130839" y="339060"/>
                  </a:cubicBezTo>
                  <a:cubicBezTo>
                    <a:pt x="130839" y="365871"/>
                    <a:pt x="-15917" y="763099"/>
                    <a:pt x="3839" y="783560"/>
                  </a:cubicBezTo>
                  <a:cubicBezTo>
                    <a:pt x="23595" y="804021"/>
                    <a:pt x="165412" y="535205"/>
                    <a:pt x="249373" y="461827"/>
                  </a:cubicBezTo>
                  <a:cubicBezTo>
                    <a:pt x="333334" y="388449"/>
                    <a:pt x="468800" y="352466"/>
                    <a:pt x="507606" y="343294"/>
                  </a:cubicBezTo>
                  <a:cubicBezTo>
                    <a:pt x="546411" y="334122"/>
                    <a:pt x="446928" y="384216"/>
                    <a:pt x="482206" y="406794"/>
                  </a:cubicBezTo>
                  <a:cubicBezTo>
                    <a:pt x="517484" y="429372"/>
                    <a:pt x="719273" y="478760"/>
                    <a:pt x="719273" y="478760"/>
                  </a:cubicBezTo>
                  <a:cubicBezTo>
                    <a:pt x="796884" y="499221"/>
                    <a:pt x="916829" y="518977"/>
                    <a:pt x="947873" y="529560"/>
                  </a:cubicBezTo>
                  <a:cubicBezTo>
                    <a:pt x="978917" y="540143"/>
                    <a:pt x="893545" y="508393"/>
                    <a:pt x="905539" y="542260"/>
                  </a:cubicBezTo>
                  <a:cubicBezTo>
                    <a:pt x="917533" y="576127"/>
                    <a:pt x="1002906" y="747577"/>
                    <a:pt x="1019839" y="732760"/>
                  </a:cubicBezTo>
                  <a:cubicBezTo>
                    <a:pt x="1036772" y="717943"/>
                    <a:pt x="1009961" y="500632"/>
                    <a:pt x="1007139" y="453360"/>
                  </a:cubicBezTo>
                  <a:cubicBezTo>
                    <a:pt x="1004317" y="406088"/>
                    <a:pt x="1002906" y="449127"/>
                    <a:pt x="1002906" y="449127"/>
                  </a:cubicBezTo>
                  <a:cubicBezTo>
                    <a:pt x="965512" y="405383"/>
                    <a:pt x="918945" y="225466"/>
                    <a:pt x="782773" y="190894"/>
                  </a:cubicBezTo>
                  <a:cubicBezTo>
                    <a:pt x="646601" y="156322"/>
                    <a:pt x="196456" y="238166"/>
                    <a:pt x="185873" y="241694"/>
                  </a:cubicBezTo>
                  <a:cubicBezTo>
                    <a:pt x="175290" y="245222"/>
                    <a:pt x="709395" y="222643"/>
                    <a:pt x="719273" y="212060"/>
                  </a:cubicBezTo>
                  <a:cubicBezTo>
                    <a:pt x="729151" y="201477"/>
                    <a:pt x="265600" y="208533"/>
                    <a:pt x="245139" y="178194"/>
                  </a:cubicBezTo>
                  <a:cubicBezTo>
                    <a:pt x="224678" y="147855"/>
                    <a:pt x="623317" y="8861"/>
                    <a:pt x="604973" y="39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A500A9AE-14D6-4EF1-ADD0-C1132F428137}"/>
                </a:ext>
              </a:extLst>
            </p:cNvPr>
            <p:cNvSpPr/>
            <p:nvPr/>
          </p:nvSpPr>
          <p:spPr>
            <a:xfrm>
              <a:off x="5604874" y="692689"/>
              <a:ext cx="980112" cy="713219"/>
            </a:xfrm>
            <a:custGeom>
              <a:avLst/>
              <a:gdLst>
                <a:gd name="connsiteX0" fmla="*/ 59 w 980112"/>
                <a:gd name="connsiteY0" fmla="*/ 437611 h 713219"/>
                <a:gd name="connsiteX1" fmla="*/ 135526 w 980112"/>
                <a:gd name="connsiteY1" fmla="*/ 10044 h 713219"/>
                <a:gd name="connsiteX2" fmla="*/ 215959 w 980112"/>
                <a:gd name="connsiteY2" fmla="*/ 128578 h 713219"/>
                <a:gd name="connsiteX3" fmla="*/ 436093 w 980112"/>
                <a:gd name="connsiteY3" fmla="*/ 52378 h 713219"/>
                <a:gd name="connsiteX4" fmla="*/ 715493 w 980112"/>
                <a:gd name="connsiteY4" fmla="*/ 120111 h 713219"/>
                <a:gd name="connsiteX5" fmla="*/ 948326 w 980112"/>
                <a:gd name="connsiteY5" fmla="*/ 259811 h 713219"/>
                <a:gd name="connsiteX6" fmla="*/ 922926 w 980112"/>
                <a:gd name="connsiteY6" fmla="*/ 242878 h 713219"/>
                <a:gd name="connsiteX7" fmla="*/ 931393 w 980112"/>
                <a:gd name="connsiteY7" fmla="*/ 407978 h 713219"/>
                <a:gd name="connsiteX8" fmla="*/ 977959 w 980112"/>
                <a:gd name="connsiteY8" fmla="*/ 590011 h 713219"/>
                <a:gd name="connsiteX9" fmla="*/ 969493 w 980112"/>
                <a:gd name="connsiteY9" fmla="*/ 712778 h 713219"/>
                <a:gd name="connsiteX10" fmla="*/ 944093 w 980112"/>
                <a:gd name="connsiteY10" fmla="*/ 547678 h 713219"/>
                <a:gd name="connsiteX11" fmla="*/ 698559 w 980112"/>
                <a:gd name="connsiteY11" fmla="*/ 369878 h 713219"/>
                <a:gd name="connsiteX12" fmla="*/ 232893 w 980112"/>
                <a:gd name="connsiteY12" fmla="*/ 369878 h 713219"/>
                <a:gd name="connsiteX13" fmla="*/ 618126 w 980112"/>
                <a:gd name="connsiteY13" fmla="*/ 297911 h 713219"/>
                <a:gd name="connsiteX14" fmla="*/ 127059 w 980112"/>
                <a:gd name="connsiteY14" fmla="*/ 221711 h 713219"/>
                <a:gd name="connsiteX15" fmla="*/ 59 w 980112"/>
                <a:gd name="connsiteY15" fmla="*/ 437611 h 7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0112" h="713219">
                  <a:moveTo>
                    <a:pt x="59" y="437611"/>
                  </a:moveTo>
                  <a:cubicBezTo>
                    <a:pt x="1470" y="402333"/>
                    <a:pt x="99543" y="61549"/>
                    <a:pt x="135526" y="10044"/>
                  </a:cubicBezTo>
                  <a:cubicBezTo>
                    <a:pt x="171509" y="-41461"/>
                    <a:pt x="165865" y="121522"/>
                    <a:pt x="215959" y="128578"/>
                  </a:cubicBezTo>
                  <a:cubicBezTo>
                    <a:pt x="266053" y="135634"/>
                    <a:pt x="352837" y="53789"/>
                    <a:pt x="436093" y="52378"/>
                  </a:cubicBezTo>
                  <a:cubicBezTo>
                    <a:pt x="519349" y="50967"/>
                    <a:pt x="630121" y="85539"/>
                    <a:pt x="715493" y="120111"/>
                  </a:cubicBezTo>
                  <a:cubicBezTo>
                    <a:pt x="800865" y="154683"/>
                    <a:pt x="913754" y="239350"/>
                    <a:pt x="948326" y="259811"/>
                  </a:cubicBezTo>
                  <a:cubicBezTo>
                    <a:pt x="982898" y="280272"/>
                    <a:pt x="925748" y="218184"/>
                    <a:pt x="922926" y="242878"/>
                  </a:cubicBezTo>
                  <a:cubicBezTo>
                    <a:pt x="920104" y="267572"/>
                    <a:pt x="922221" y="350122"/>
                    <a:pt x="931393" y="407978"/>
                  </a:cubicBezTo>
                  <a:cubicBezTo>
                    <a:pt x="940565" y="465834"/>
                    <a:pt x="971609" y="539211"/>
                    <a:pt x="977959" y="590011"/>
                  </a:cubicBezTo>
                  <a:cubicBezTo>
                    <a:pt x="984309" y="640811"/>
                    <a:pt x="975137" y="719833"/>
                    <a:pt x="969493" y="712778"/>
                  </a:cubicBezTo>
                  <a:cubicBezTo>
                    <a:pt x="963849" y="705723"/>
                    <a:pt x="989249" y="604828"/>
                    <a:pt x="944093" y="547678"/>
                  </a:cubicBezTo>
                  <a:cubicBezTo>
                    <a:pt x="898937" y="490528"/>
                    <a:pt x="817092" y="399511"/>
                    <a:pt x="698559" y="369878"/>
                  </a:cubicBezTo>
                  <a:cubicBezTo>
                    <a:pt x="580026" y="340245"/>
                    <a:pt x="246298" y="381872"/>
                    <a:pt x="232893" y="369878"/>
                  </a:cubicBezTo>
                  <a:cubicBezTo>
                    <a:pt x="219488" y="357884"/>
                    <a:pt x="635765" y="322605"/>
                    <a:pt x="618126" y="297911"/>
                  </a:cubicBezTo>
                  <a:cubicBezTo>
                    <a:pt x="600487" y="273217"/>
                    <a:pt x="232187" y="203367"/>
                    <a:pt x="127059" y="221711"/>
                  </a:cubicBezTo>
                  <a:cubicBezTo>
                    <a:pt x="21931" y="240055"/>
                    <a:pt x="-1352" y="472889"/>
                    <a:pt x="59" y="437611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AAB44B18-A103-43F2-BC8F-6CDF9283F29D}"/>
                </a:ext>
              </a:extLst>
            </p:cNvPr>
            <p:cNvSpPr/>
            <p:nvPr/>
          </p:nvSpPr>
          <p:spPr>
            <a:xfrm>
              <a:off x="5538428" y="3225598"/>
              <a:ext cx="451406" cy="436951"/>
            </a:xfrm>
            <a:custGeom>
              <a:avLst/>
              <a:gdLst>
                <a:gd name="connsiteX0" fmla="*/ 27347 w 451406"/>
                <a:gd name="connsiteY0" fmla="*/ 202 h 436951"/>
                <a:gd name="connsiteX1" fmla="*/ 30522 w 451406"/>
                <a:gd name="connsiteY1" fmla="*/ 141490 h 436951"/>
                <a:gd name="connsiteX2" fmla="*/ 73385 w 451406"/>
                <a:gd name="connsiteY2" fmla="*/ 87515 h 436951"/>
                <a:gd name="connsiteX3" fmla="*/ 330560 w 451406"/>
                <a:gd name="connsiteY3" fmla="*/ 222452 h 436951"/>
                <a:gd name="connsiteX4" fmla="*/ 274997 w 451406"/>
                <a:gd name="connsiteY4" fmla="*/ 206577 h 436951"/>
                <a:gd name="connsiteX5" fmla="*/ 451210 w 451406"/>
                <a:gd name="connsiteY5" fmla="*/ 436765 h 436951"/>
                <a:gd name="connsiteX6" fmla="*/ 235310 w 451406"/>
                <a:gd name="connsiteY6" fmla="*/ 246265 h 436951"/>
                <a:gd name="connsiteX7" fmla="*/ 378185 w 451406"/>
                <a:gd name="connsiteY7" fmla="*/ 282777 h 436951"/>
                <a:gd name="connsiteX8" fmla="*/ 168635 w 451406"/>
                <a:gd name="connsiteY8" fmla="*/ 201815 h 436951"/>
                <a:gd name="connsiteX9" fmla="*/ 6710 w 451406"/>
                <a:gd name="connsiteY9" fmla="*/ 178002 h 436951"/>
                <a:gd name="connsiteX10" fmla="*/ 27347 w 451406"/>
                <a:gd name="connsiteY10" fmla="*/ 202 h 4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406" h="436951">
                  <a:moveTo>
                    <a:pt x="27347" y="202"/>
                  </a:moveTo>
                  <a:cubicBezTo>
                    <a:pt x="31316" y="-5883"/>
                    <a:pt x="22849" y="126938"/>
                    <a:pt x="30522" y="141490"/>
                  </a:cubicBezTo>
                  <a:cubicBezTo>
                    <a:pt x="38195" y="156042"/>
                    <a:pt x="23379" y="74021"/>
                    <a:pt x="73385" y="87515"/>
                  </a:cubicBezTo>
                  <a:cubicBezTo>
                    <a:pt x="123391" y="101009"/>
                    <a:pt x="296958" y="202608"/>
                    <a:pt x="330560" y="222452"/>
                  </a:cubicBezTo>
                  <a:cubicBezTo>
                    <a:pt x="364162" y="242296"/>
                    <a:pt x="254889" y="170858"/>
                    <a:pt x="274997" y="206577"/>
                  </a:cubicBezTo>
                  <a:cubicBezTo>
                    <a:pt x="295105" y="242296"/>
                    <a:pt x="457824" y="430150"/>
                    <a:pt x="451210" y="436765"/>
                  </a:cubicBezTo>
                  <a:cubicBezTo>
                    <a:pt x="444596" y="443380"/>
                    <a:pt x="247481" y="271930"/>
                    <a:pt x="235310" y="246265"/>
                  </a:cubicBezTo>
                  <a:cubicBezTo>
                    <a:pt x="223139" y="220600"/>
                    <a:pt x="389298" y="290185"/>
                    <a:pt x="378185" y="282777"/>
                  </a:cubicBezTo>
                  <a:cubicBezTo>
                    <a:pt x="367073" y="275369"/>
                    <a:pt x="230547" y="219277"/>
                    <a:pt x="168635" y="201815"/>
                  </a:cubicBezTo>
                  <a:cubicBezTo>
                    <a:pt x="106723" y="184353"/>
                    <a:pt x="28671" y="206048"/>
                    <a:pt x="6710" y="178002"/>
                  </a:cubicBezTo>
                  <a:cubicBezTo>
                    <a:pt x="-15251" y="149956"/>
                    <a:pt x="23378" y="6287"/>
                    <a:pt x="27347" y="2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96" name="フリーフォーム: 図形 895" hidden="1">
            <a:extLst>
              <a:ext uri="{FF2B5EF4-FFF2-40B4-BE49-F238E27FC236}">
                <a16:creationId xmlns:a16="http://schemas.microsoft.com/office/drawing/2014/main" id="{0621654C-230D-4496-8109-513E84DDEA85}"/>
              </a:ext>
            </a:extLst>
          </p:cNvPr>
          <p:cNvSpPr/>
          <p:nvPr/>
        </p:nvSpPr>
        <p:spPr>
          <a:xfrm>
            <a:off x="258564" y="5524642"/>
            <a:ext cx="11456151" cy="824291"/>
          </a:xfrm>
          <a:custGeom>
            <a:avLst/>
            <a:gdLst>
              <a:gd name="connsiteX0" fmla="*/ 10943 w 11456151"/>
              <a:gd name="connsiteY0" fmla="*/ 818406 h 824291"/>
              <a:gd name="connsiteX1" fmla="*/ 3408661 w 11456151"/>
              <a:gd name="connsiteY1" fmla="*/ 212015 h 824291"/>
              <a:gd name="connsiteX2" fmla="*/ 2677141 w 11456151"/>
              <a:gd name="connsiteY2" fmla="*/ 356394 h 824291"/>
              <a:gd name="connsiteX3" fmla="*/ 3610792 w 11456151"/>
              <a:gd name="connsiteY3" fmla="*/ 259 h 824291"/>
              <a:gd name="connsiteX4" fmla="*/ 3668543 w 11456151"/>
              <a:gd name="connsiteY4" fmla="*/ 298642 h 824291"/>
              <a:gd name="connsiteX5" fmla="*/ 7826657 w 11456151"/>
              <a:gd name="connsiteY5" fmla="*/ 279392 h 824291"/>
              <a:gd name="connsiteX6" fmla="*/ 5660973 w 11456151"/>
              <a:gd name="connsiteY6" fmla="*/ 346769 h 824291"/>
              <a:gd name="connsiteX7" fmla="*/ 8230918 w 11456151"/>
              <a:gd name="connsiteY7" fmla="*/ 250516 h 824291"/>
              <a:gd name="connsiteX8" fmla="*/ 7845908 w 11456151"/>
              <a:gd name="connsiteY8" fmla="*/ 38760 h 824291"/>
              <a:gd name="connsiteX9" fmla="*/ 8182792 w 11456151"/>
              <a:gd name="connsiteY9" fmla="*/ 231265 h 824291"/>
              <a:gd name="connsiteX10" fmla="*/ 9010564 w 11456151"/>
              <a:gd name="connsiteY10" fmla="*/ 452646 h 824291"/>
              <a:gd name="connsiteX11" fmla="*/ 11253251 w 11456151"/>
              <a:gd name="connsiteY11" fmla="*/ 664402 h 824291"/>
              <a:gd name="connsiteX12" fmla="*/ 11330253 w 11456151"/>
              <a:gd name="connsiteY12" fmla="*/ 385270 h 824291"/>
              <a:gd name="connsiteX13" fmla="*/ 11070371 w 11456151"/>
              <a:gd name="connsiteY13" fmla="*/ 645152 h 824291"/>
              <a:gd name="connsiteX14" fmla="*/ 10463979 w 11456151"/>
              <a:gd name="connsiteY14" fmla="*/ 654777 h 824291"/>
              <a:gd name="connsiteX15" fmla="*/ 7470522 w 11456151"/>
              <a:gd name="connsiteY15" fmla="*/ 558524 h 824291"/>
              <a:gd name="connsiteX16" fmla="*/ 4274935 w 11456151"/>
              <a:gd name="connsiteY16" fmla="*/ 520023 h 824291"/>
              <a:gd name="connsiteX17" fmla="*/ 5478093 w 11456151"/>
              <a:gd name="connsiteY17" fmla="*/ 510398 h 824291"/>
              <a:gd name="connsiteX18" fmla="*/ 2436510 w 11456151"/>
              <a:gd name="connsiteY18" fmla="*/ 520023 h 824291"/>
              <a:gd name="connsiteX19" fmla="*/ 10943 w 11456151"/>
              <a:gd name="connsiteY19" fmla="*/ 818406 h 824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456151" h="824291">
                <a:moveTo>
                  <a:pt x="10943" y="818406"/>
                </a:moveTo>
                <a:cubicBezTo>
                  <a:pt x="172968" y="767071"/>
                  <a:pt x="2964295" y="289017"/>
                  <a:pt x="3408661" y="212015"/>
                </a:cubicBezTo>
                <a:cubicBezTo>
                  <a:pt x="3853027" y="135013"/>
                  <a:pt x="2643453" y="391687"/>
                  <a:pt x="2677141" y="356394"/>
                </a:cubicBezTo>
                <a:cubicBezTo>
                  <a:pt x="2710829" y="321101"/>
                  <a:pt x="3445558" y="9884"/>
                  <a:pt x="3610792" y="259"/>
                </a:cubicBezTo>
                <a:cubicBezTo>
                  <a:pt x="3776026" y="-9366"/>
                  <a:pt x="2965899" y="252120"/>
                  <a:pt x="3668543" y="298642"/>
                </a:cubicBezTo>
                <a:cubicBezTo>
                  <a:pt x="4371187" y="345164"/>
                  <a:pt x="7826657" y="279392"/>
                  <a:pt x="7826657" y="279392"/>
                </a:cubicBezTo>
                <a:lnTo>
                  <a:pt x="5660973" y="346769"/>
                </a:lnTo>
                <a:cubicBezTo>
                  <a:pt x="5728350" y="341956"/>
                  <a:pt x="7866762" y="301851"/>
                  <a:pt x="8230918" y="250516"/>
                </a:cubicBezTo>
                <a:cubicBezTo>
                  <a:pt x="8595074" y="199181"/>
                  <a:pt x="7853929" y="41968"/>
                  <a:pt x="7845908" y="38760"/>
                </a:cubicBezTo>
                <a:cubicBezTo>
                  <a:pt x="7837887" y="35552"/>
                  <a:pt x="7988683" y="162284"/>
                  <a:pt x="8182792" y="231265"/>
                </a:cubicBezTo>
                <a:cubicBezTo>
                  <a:pt x="8376901" y="300246"/>
                  <a:pt x="8498821" y="380457"/>
                  <a:pt x="9010564" y="452646"/>
                </a:cubicBezTo>
                <a:cubicBezTo>
                  <a:pt x="9522307" y="524835"/>
                  <a:pt x="10866636" y="675631"/>
                  <a:pt x="11253251" y="664402"/>
                </a:cubicBezTo>
                <a:cubicBezTo>
                  <a:pt x="11639866" y="653173"/>
                  <a:pt x="11360733" y="388478"/>
                  <a:pt x="11330253" y="385270"/>
                </a:cubicBezTo>
                <a:cubicBezTo>
                  <a:pt x="11299773" y="382062"/>
                  <a:pt x="11214750" y="600234"/>
                  <a:pt x="11070371" y="645152"/>
                </a:cubicBezTo>
                <a:cubicBezTo>
                  <a:pt x="10925992" y="690070"/>
                  <a:pt x="10463979" y="654777"/>
                  <a:pt x="10463979" y="654777"/>
                </a:cubicBezTo>
                <a:lnTo>
                  <a:pt x="7470522" y="558524"/>
                </a:lnTo>
                <a:lnTo>
                  <a:pt x="4274935" y="520023"/>
                </a:lnTo>
                <a:cubicBezTo>
                  <a:pt x="3942864" y="512002"/>
                  <a:pt x="5478093" y="510398"/>
                  <a:pt x="5478093" y="510398"/>
                </a:cubicBezTo>
                <a:cubicBezTo>
                  <a:pt x="5171689" y="510398"/>
                  <a:pt x="3347702" y="470292"/>
                  <a:pt x="2436510" y="520023"/>
                </a:cubicBezTo>
                <a:cubicBezTo>
                  <a:pt x="1525318" y="569753"/>
                  <a:pt x="-151082" y="869741"/>
                  <a:pt x="10943" y="818406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9807531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コンテンツ プレースホルダー 4" descr="ステージでギターを弾いている男性のイラスト&#10;&#10;中程度の精度で自動的に生成された説明" hidden="1">
            <a:extLst>
              <a:ext uri="{FF2B5EF4-FFF2-40B4-BE49-F238E27FC236}">
                <a16:creationId xmlns:a16="http://schemas.microsoft.com/office/drawing/2014/main" id="{BAE4B5A0-76BD-4580-A1AA-E9FE7AF8602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38" b="4487"/>
          <a:stretch/>
        </p:blipFill>
        <p:spPr>
          <a:xfrm>
            <a:off x="-11602" y="476250"/>
            <a:ext cx="12188987" cy="5905500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895" name="グループ化 894">
            <a:extLst>
              <a:ext uri="{FF2B5EF4-FFF2-40B4-BE49-F238E27FC236}">
                <a16:creationId xmlns:a16="http://schemas.microsoft.com/office/drawing/2014/main" id="{1FA8786B-3A3F-4A0A-89B4-F9D57D40CFA3}"/>
              </a:ext>
            </a:extLst>
          </p:cNvPr>
          <p:cNvGrpSpPr/>
          <p:nvPr/>
        </p:nvGrpSpPr>
        <p:grpSpPr>
          <a:xfrm>
            <a:off x="281722" y="692689"/>
            <a:ext cx="11465311" cy="5387028"/>
            <a:chOff x="281722" y="692689"/>
            <a:chExt cx="11465311" cy="5387028"/>
          </a:xfrm>
        </p:grpSpPr>
        <p:grpSp>
          <p:nvGrpSpPr>
            <p:cNvPr id="669" name="グループ化 668">
              <a:extLst>
                <a:ext uri="{FF2B5EF4-FFF2-40B4-BE49-F238E27FC236}">
                  <a16:creationId xmlns:a16="http://schemas.microsoft.com/office/drawing/2014/main" id="{C9E5D47D-FFF7-4436-A7B3-9D196D936B37}"/>
                </a:ext>
              </a:extLst>
            </p:cNvPr>
            <p:cNvGrpSpPr/>
            <p:nvPr/>
          </p:nvGrpSpPr>
          <p:grpSpPr>
            <a:xfrm>
              <a:off x="281722" y="762325"/>
              <a:ext cx="11465311" cy="5317392"/>
              <a:chOff x="281722" y="762325"/>
              <a:chExt cx="11465311" cy="5317392"/>
            </a:xfrm>
          </p:grpSpPr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2BD53A7F-0729-4F3D-A556-19A6A77FD77D}"/>
                  </a:ext>
                </a:extLst>
              </p:cNvPr>
              <p:cNvGrpSpPr/>
              <p:nvPr/>
            </p:nvGrpSpPr>
            <p:grpSpPr>
              <a:xfrm>
                <a:off x="4054475" y="762325"/>
                <a:ext cx="3912880" cy="5006531"/>
                <a:chOff x="4054475" y="762325"/>
                <a:chExt cx="3912880" cy="5006531"/>
              </a:xfrm>
            </p:grpSpPr>
            <p:sp>
              <p:nvSpPr>
                <p:cNvPr id="5" name="フリーフォーム: 図形 4">
                  <a:extLst>
                    <a:ext uri="{FF2B5EF4-FFF2-40B4-BE49-F238E27FC236}">
                      <a16:creationId xmlns:a16="http://schemas.microsoft.com/office/drawing/2014/main" id="{59E3DC3A-0862-40D8-B0AE-B990F4BDF304}"/>
                    </a:ext>
                  </a:extLst>
                </p:cNvPr>
                <p:cNvSpPr/>
                <p:nvPr/>
              </p:nvSpPr>
              <p:spPr>
                <a:xfrm>
                  <a:off x="5682466" y="1356007"/>
                  <a:ext cx="300834" cy="95452"/>
                </a:xfrm>
                <a:custGeom>
                  <a:avLst/>
                  <a:gdLst>
                    <a:gd name="connsiteX0" fmla="*/ 694 w 267679"/>
                    <a:gd name="connsiteY0" fmla="*/ 84878 h 84932"/>
                    <a:gd name="connsiteX1" fmla="*/ 37207 w 267679"/>
                    <a:gd name="connsiteY1" fmla="*/ 27728 h 84932"/>
                    <a:gd name="connsiteX2" fmla="*/ 94357 w 267679"/>
                    <a:gd name="connsiteY2" fmla="*/ 5503 h 84932"/>
                    <a:gd name="connsiteX3" fmla="*/ 180082 w 267679"/>
                    <a:gd name="connsiteY3" fmla="*/ 3916 h 84932"/>
                    <a:gd name="connsiteX4" fmla="*/ 267394 w 267679"/>
                    <a:gd name="connsiteY4" fmla="*/ 51541 h 84932"/>
                    <a:gd name="connsiteX5" fmla="*/ 205482 w 267679"/>
                    <a:gd name="connsiteY5" fmla="*/ 27728 h 84932"/>
                    <a:gd name="connsiteX6" fmla="*/ 134044 w 267679"/>
                    <a:gd name="connsiteY6" fmla="*/ 13441 h 84932"/>
                    <a:gd name="connsiteX7" fmla="*/ 68957 w 267679"/>
                    <a:gd name="connsiteY7" fmla="*/ 16616 h 84932"/>
                    <a:gd name="connsiteX8" fmla="*/ 694 w 267679"/>
                    <a:gd name="connsiteY8" fmla="*/ 84878 h 8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679" h="84932">
                      <a:moveTo>
                        <a:pt x="694" y="84878"/>
                      </a:moveTo>
                      <a:cubicBezTo>
                        <a:pt x="-4598" y="86730"/>
                        <a:pt x="21597" y="40957"/>
                        <a:pt x="37207" y="27728"/>
                      </a:cubicBezTo>
                      <a:cubicBezTo>
                        <a:pt x="52817" y="14499"/>
                        <a:pt x="70545" y="9472"/>
                        <a:pt x="94357" y="5503"/>
                      </a:cubicBezTo>
                      <a:cubicBezTo>
                        <a:pt x="118169" y="1534"/>
                        <a:pt x="151243" y="-3757"/>
                        <a:pt x="180082" y="3916"/>
                      </a:cubicBezTo>
                      <a:cubicBezTo>
                        <a:pt x="208921" y="11589"/>
                        <a:pt x="263161" y="47572"/>
                        <a:pt x="267394" y="51541"/>
                      </a:cubicBezTo>
                      <a:cubicBezTo>
                        <a:pt x="271627" y="55510"/>
                        <a:pt x="227707" y="34078"/>
                        <a:pt x="205482" y="27728"/>
                      </a:cubicBezTo>
                      <a:cubicBezTo>
                        <a:pt x="183257" y="21378"/>
                        <a:pt x="156798" y="15293"/>
                        <a:pt x="134044" y="13441"/>
                      </a:cubicBezTo>
                      <a:cubicBezTo>
                        <a:pt x="111290" y="11589"/>
                        <a:pt x="91447" y="4181"/>
                        <a:pt x="68957" y="16616"/>
                      </a:cubicBezTo>
                      <a:cubicBezTo>
                        <a:pt x="46468" y="29051"/>
                        <a:pt x="5986" y="83026"/>
                        <a:pt x="694" y="848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" name="フリーフォーム: 図形 5">
                  <a:extLst>
                    <a:ext uri="{FF2B5EF4-FFF2-40B4-BE49-F238E27FC236}">
                      <a16:creationId xmlns:a16="http://schemas.microsoft.com/office/drawing/2014/main" id="{FDCC8E0F-BE56-4BF6-8584-A4176B3923EF}"/>
                    </a:ext>
                  </a:extLst>
                </p:cNvPr>
                <p:cNvSpPr/>
                <p:nvPr/>
              </p:nvSpPr>
              <p:spPr>
                <a:xfrm>
                  <a:off x="5685289" y="1368448"/>
                  <a:ext cx="324943" cy="250335"/>
                </a:xfrm>
                <a:custGeom>
                  <a:avLst/>
                  <a:gdLst>
                    <a:gd name="connsiteX0" fmla="*/ 1357 w 289131"/>
                    <a:gd name="connsiteY0" fmla="*/ 83333 h 222745"/>
                    <a:gd name="connsiteX1" fmla="*/ 25170 w 289131"/>
                    <a:gd name="connsiteY1" fmla="*/ 161121 h 222745"/>
                    <a:gd name="connsiteX2" fmla="*/ 15645 w 289131"/>
                    <a:gd name="connsiteY2" fmla="*/ 135721 h 222745"/>
                    <a:gd name="connsiteX3" fmla="*/ 72795 w 289131"/>
                    <a:gd name="connsiteY3" fmla="*/ 200808 h 222745"/>
                    <a:gd name="connsiteX4" fmla="*/ 48982 w 289131"/>
                    <a:gd name="connsiteY4" fmla="*/ 176996 h 222745"/>
                    <a:gd name="connsiteX5" fmla="*/ 131532 w 289131"/>
                    <a:gd name="connsiteY5" fmla="*/ 221446 h 222745"/>
                    <a:gd name="connsiteX6" fmla="*/ 207732 w 289131"/>
                    <a:gd name="connsiteY6" fmla="*/ 207158 h 222745"/>
                    <a:gd name="connsiteX7" fmla="*/ 269645 w 289131"/>
                    <a:gd name="connsiteY7" fmla="*/ 169058 h 222745"/>
                    <a:gd name="connsiteX8" fmla="*/ 242657 w 289131"/>
                    <a:gd name="connsiteY8" fmla="*/ 184933 h 222745"/>
                    <a:gd name="connsiteX9" fmla="*/ 279170 w 289131"/>
                    <a:gd name="connsiteY9" fmla="*/ 151596 h 222745"/>
                    <a:gd name="connsiteX10" fmla="*/ 288695 w 289131"/>
                    <a:gd name="connsiteY10" fmla="*/ 94446 h 222745"/>
                    <a:gd name="connsiteX11" fmla="*/ 285520 w 289131"/>
                    <a:gd name="connsiteY11" fmla="*/ 107146 h 222745"/>
                    <a:gd name="connsiteX12" fmla="*/ 268057 w 289131"/>
                    <a:gd name="connsiteY12" fmla="*/ 37296 h 222745"/>
                    <a:gd name="connsiteX13" fmla="*/ 250595 w 289131"/>
                    <a:gd name="connsiteY13" fmla="*/ 16658 h 222745"/>
                    <a:gd name="connsiteX14" fmla="*/ 215670 w 289131"/>
                    <a:gd name="connsiteY14" fmla="*/ 783 h 222745"/>
                    <a:gd name="connsiteX15" fmla="*/ 247420 w 289131"/>
                    <a:gd name="connsiteY15" fmla="*/ 42058 h 222745"/>
                    <a:gd name="connsiteX16" fmla="*/ 275995 w 289131"/>
                    <a:gd name="connsiteY16" fmla="*/ 124608 h 222745"/>
                    <a:gd name="connsiteX17" fmla="*/ 275995 w 289131"/>
                    <a:gd name="connsiteY17" fmla="*/ 161121 h 222745"/>
                    <a:gd name="connsiteX18" fmla="*/ 247420 w 289131"/>
                    <a:gd name="connsiteY18" fmla="*/ 184933 h 222745"/>
                    <a:gd name="connsiteX19" fmla="*/ 166457 w 289131"/>
                    <a:gd name="connsiteY19" fmla="*/ 211921 h 222745"/>
                    <a:gd name="connsiteX20" fmla="*/ 72795 w 289131"/>
                    <a:gd name="connsiteY20" fmla="*/ 210333 h 222745"/>
                    <a:gd name="connsiteX21" fmla="*/ 1357 w 289131"/>
                    <a:gd name="connsiteY21" fmla="*/ 83333 h 22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9131" h="222745">
                      <a:moveTo>
                        <a:pt x="1357" y="83333"/>
                      </a:moveTo>
                      <a:cubicBezTo>
                        <a:pt x="-6580" y="75131"/>
                        <a:pt x="22789" y="152390"/>
                        <a:pt x="25170" y="161121"/>
                      </a:cubicBezTo>
                      <a:cubicBezTo>
                        <a:pt x="27551" y="169852"/>
                        <a:pt x="7708" y="129107"/>
                        <a:pt x="15645" y="135721"/>
                      </a:cubicBezTo>
                      <a:cubicBezTo>
                        <a:pt x="23582" y="142335"/>
                        <a:pt x="67239" y="193929"/>
                        <a:pt x="72795" y="200808"/>
                      </a:cubicBezTo>
                      <a:cubicBezTo>
                        <a:pt x="78351" y="207687"/>
                        <a:pt x="39193" y="173556"/>
                        <a:pt x="48982" y="176996"/>
                      </a:cubicBezTo>
                      <a:cubicBezTo>
                        <a:pt x="58772" y="180436"/>
                        <a:pt x="105074" y="216419"/>
                        <a:pt x="131532" y="221446"/>
                      </a:cubicBezTo>
                      <a:cubicBezTo>
                        <a:pt x="157990" y="226473"/>
                        <a:pt x="184713" y="215889"/>
                        <a:pt x="207732" y="207158"/>
                      </a:cubicBezTo>
                      <a:cubicBezTo>
                        <a:pt x="230751" y="198427"/>
                        <a:pt x="263824" y="172762"/>
                        <a:pt x="269645" y="169058"/>
                      </a:cubicBezTo>
                      <a:cubicBezTo>
                        <a:pt x="275466" y="165354"/>
                        <a:pt x="241070" y="187843"/>
                        <a:pt x="242657" y="184933"/>
                      </a:cubicBezTo>
                      <a:cubicBezTo>
                        <a:pt x="244244" y="182023"/>
                        <a:pt x="271497" y="166677"/>
                        <a:pt x="279170" y="151596"/>
                      </a:cubicBezTo>
                      <a:cubicBezTo>
                        <a:pt x="286843" y="136515"/>
                        <a:pt x="287637" y="101854"/>
                        <a:pt x="288695" y="94446"/>
                      </a:cubicBezTo>
                      <a:cubicBezTo>
                        <a:pt x="289753" y="87038"/>
                        <a:pt x="288960" y="116671"/>
                        <a:pt x="285520" y="107146"/>
                      </a:cubicBezTo>
                      <a:cubicBezTo>
                        <a:pt x="282080" y="97621"/>
                        <a:pt x="273878" y="52377"/>
                        <a:pt x="268057" y="37296"/>
                      </a:cubicBezTo>
                      <a:cubicBezTo>
                        <a:pt x="262236" y="22215"/>
                        <a:pt x="259326" y="22744"/>
                        <a:pt x="250595" y="16658"/>
                      </a:cubicBezTo>
                      <a:cubicBezTo>
                        <a:pt x="241864" y="10572"/>
                        <a:pt x="216199" y="-3450"/>
                        <a:pt x="215670" y="783"/>
                      </a:cubicBezTo>
                      <a:cubicBezTo>
                        <a:pt x="215141" y="5016"/>
                        <a:pt x="237366" y="21420"/>
                        <a:pt x="247420" y="42058"/>
                      </a:cubicBezTo>
                      <a:cubicBezTo>
                        <a:pt x="257474" y="62696"/>
                        <a:pt x="271233" y="104764"/>
                        <a:pt x="275995" y="124608"/>
                      </a:cubicBezTo>
                      <a:cubicBezTo>
                        <a:pt x="280757" y="144452"/>
                        <a:pt x="280758" y="151067"/>
                        <a:pt x="275995" y="161121"/>
                      </a:cubicBezTo>
                      <a:cubicBezTo>
                        <a:pt x="271233" y="171175"/>
                        <a:pt x="265676" y="176466"/>
                        <a:pt x="247420" y="184933"/>
                      </a:cubicBezTo>
                      <a:cubicBezTo>
                        <a:pt x="229164" y="193400"/>
                        <a:pt x="195561" y="207688"/>
                        <a:pt x="166457" y="211921"/>
                      </a:cubicBezTo>
                      <a:cubicBezTo>
                        <a:pt x="137353" y="216154"/>
                        <a:pt x="99518" y="227266"/>
                        <a:pt x="72795" y="210333"/>
                      </a:cubicBezTo>
                      <a:cubicBezTo>
                        <a:pt x="46072" y="193400"/>
                        <a:pt x="9294" y="91535"/>
                        <a:pt x="1357" y="83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" name="フリーフォーム: 図形 6">
                  <a:extLst>
                    <a:ext uri="{FF2B5EF4-FFF2-40B4-BE49-F238E27FC236}">
                      <a16:creationId xmlns:a16="http://schemas.microsoft.com/office/drawing/2014/main" id="{4B4FEEE0-48E2-4E05-A7E8-5D45BCC53105}"/>
                    </a:ext>
                  </a:extLst>
                </p:cNvPr>
                <p:cNvSpPr/>
                <p:nvPr/>
              </p:nvSpPr>
              <p:spPr>
                <a:xfrm>
                  <a:off x="5988064" y="1382178"/>
                  <a:ext cx="136973" cy="58616"/>
                </a:xfrm>
                <a:custGeom>
                  <a:avLst/>
                  <a:gdLst>
                    <a:gd name="connsiteX0" fmla="*/ 239 w 121877"/>
                    <a:gd name="connsiteY0" fmla="*/ 52066 h 52156"/>
                    <a:gd name="connsiteX1" fmla="*/ 46276 w 121877"/>
                    <a:gd name="connsiteY1" fmla="*/ 13966 h 52156"/>
                    <a:gd name="connsiteX2" fmla="*/ 120889 w 121877"/>
                    <a:gd name="connsiteY2" fmla="*/ 25079 h 52156"/>
                    <a:gd name="connsiteX3" fmla="*/ 87551 w 121877"/>
                    <a:gd name="connsiteY3" fmla="*/ 6029 h 52156"/>
                    <a:gd name="connsiteX4" fmla="*/ 65326 w 121877"/>
                    <a:gd name="connsiteY4" fmla="*/ 1266 h 52156"/>
                    <a:gd name="connsiteX5" fmla="*/ 239 w 121877"/>
                    <a:gd name="connsiteY5" fmla="*/ 52066 h 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77" h="52156">
                      <a:moveTo>
                        <a:pt x="239" y="52066"/>
                      </a:moveTo>
                      <a:cubicBezTo>
                        <a:pt x="-2936" y="54183"/>
                        <a:pt x="26168" y="18464"/>
                        <a:pt x="46276" y="13966"/>
                      </a:cubicBezTo>
                      <a:cubicBezTo>
                        <a:pt x="66384" y="9468"/>
                        <a:pt x="114010" y="26402"/>
                        <a:pt x="120889" y="25079"/>
                      </a:cubicBezTo>
                      <a:cubicBezTo>
                        <a:pt x="127768" y="23756"/>
                        <a:pt x="96811" y="9998"/>
                        <a:pt x="87551" y="6029"/>
                      </a:cubicBezTo>
                      <a:cubicBezTo>
                        <a:pt x="78291" y="2060"/>
                        <a:pt x="78026" y="-2173"/>
                        <a:pt x="65326" y="1266"/>
                      </a:cubicBezTo>
                      <a:cubicBezTo>
                        <a:pt x="52626" y="4705"/>
                        <a:pt x="3414" y="49949"/>
                        <a:pt x="239" y="520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" name="フリーフォーム: 図形 7">
                  <a:extLst>
                    <a:ext uri="{FF2B5EF4-FFF2-40B4-BE49-F238E27FC236}">
                      <a16:creationId xmlns:a16="http://schemas.microsoft.com/office/drawing/2014/main" id="{0FF5C660-41B6-478F-A9D8-3AC5595190E1}"/>
                    </a:ext>
                  </a:extLst>
                </p:cNvPr>
                <p:cNvSpPr/>
                <p:nvPr/>
              </p:nvSpPr>
              <p:spPr>
                <a:xfrm>
                  <a:off x="6108524" y="1359652"/>
                  <a:ext cx="323328" cy="253137"/>
                </a:xfrm>
                <a:custGeom>
                  <a:avLst/>
                  <a:gdLst>
                    <a:gd name="connsiteX0" fmla="*/ 66092 w 287694"/>
                    <a:gd name="connsiteY0" fmla="*/ 5435 h 225239"/>
                    <a:gd name="connsiteX1" fmla="*/ 2592 w 287694"/>
                    <a:gd name="connsiteY1" fmla="*/ 72110 h 225239"/>
                    <a:gd name="connsiteX2" fmla="*/ 12117 w 287694"/>
                    <a:gd name="connsiteY2" fmla="*/ 65760 h 225239"/>
                    <a:gd name="connsiteX3" fmla="*/ 10530 w 287694"/>
                    <a:gd name="connsiteY3" fmla="*/ 130848 h 225239"/>
                    <a:gd name="connsiteX4" fmla="*/ 7355 w 287694"/>
                    <a:gd name="connsiteY4" fmla="*/ 107035 h 225239"/>
                    <a:gd name="connsiteX5" fmla="*/ 26405 w 287694"/>
                    <a:gd name="connsiteY5" fmla="*/ 191173 h 225239"/>
                    <a:gd name="connsiteX6" fmla="*/ 18467 w 287694"/>
                    <a:gd name="connsiteY6" fmla="*/ 157835 h 225239"/>
                    <a:gd name="connsiteX7" fmla="*/ 93080 w 287694"/>
                    <a:gd name="connsiteY7" fmla="*/ 218160 h 225239"/>
                    <a:gd name="connsiteX8" fmla="*/ 78792 w 287694"/>
                    <a:gd name="connsiteY8" fmla="*/ 210223 h 225239"/>
                    <a:gd name="connsiteX9" fmla="*/ 172455 w 287694"/>
                    <a:gd name="connsiteY9" fmla="*/ 224510 h 225239"/>
                    <a:gd name="connsiteX10" fmla="*/ 250242 w 287694"/>
                    <a:gd name="connsiteY10" fmla="*/ 183235 h 225239"/>
                    <a:gd name="connsiteX11" fmla="*/ 229605 w 287694"/>
                    <a:gd name="connsiteY11" fmla="*/ 199110 h 225239"/>
                    <a:gd name="connsiteX12" fmla="*/ 278817 w 287694"/>
                    <a:gd name="connsiteY12" fmla="*/ 138785 h 225239"/>
                    <a:gd name="connsiteX13" fmla="*/ 272467 w 287694"/>
                    <a:gd name="connsiteY13" fmla="*/ 135610 h 225239"/>
                    <a:gd name="connsiteX14" fmla="*/ 274055 w 287694"/>
                    <a:gd name="connsiteY14" fmla="*/ 60998 h 225239"/>
                    <a:gd name="connsiteX15" fmla="*/ 242305 w 287694"/>
                    <a:gd name="connsiteY15" fmla="*/ 27660 h 225239"/>
                    <a:gd name="connsiteX16" fmla="*/ 172455 w 287694"/>
                    <a:gd name="connsiteY16" fmla="*/ 2260 h 225239"/>
                    <a:gd name="connsiteX17" fmla="*/ 259767 w 287694"/>
                    <a:gd name="connsiteY17" fmla="*/ 54648 h 225239"/>
                    <a:gd name="connsiteX18" fmla="*/ 175630 w 287694"/>
                    <a:gd name="connsiteY18" fmla="*/ 8610 h 225239"/>
                    <a:gd name="connsiteX19" fmla="*/ 147055 w 287694"/>
                    <a:gd name="connsiteY19" fmla="*/ 673 h 225239"/>
                    <a:gd name="connsiteX20" fmla="*/ 128005 w 287694"/>
                    <a:gd name="connsiteY20" fmla="*/ 3848 h 225239"/>
                    <a:gd name="connsiteX21" fmla="*/ 221667 w 287694"/>
                    <a:gd name="connsiteY21" fmla="*/ 30835 h 225239"/>
                    <a:gd name="connsiteX22" fmla="*/ 274055 w 287694"/>
                    <a:gd name="connsiteY22" fmla="*/ 83223 h 225239"/>
                    <a:gd name="connsiteX23" fmla="*/ 286755 w 287694"/>
                    <a:gd name="connsiteY23" fmla="*/ 116560 h 225239"/>
                    <a:gd name="connsiteX24" fmla="*/ 255005 w 287694"/>
                    <a:gd name="connsiteY24" fmla="*/ 178473 h 225239"/>
                    <a:gd name="connsiteX25" fmla="*/ 207380 w 287694"/>
                    <a:gd name="connsiteY25" fmla="*/ 219748 h 225239"/>
                    <a:gd name="connsiteX26" fmla="*/ 72442 w 287694"/>
                    <a:gd name="connsiteY26" fmla="*/ 218160 h 225239"/>
                    <a:gd name="connsiteX27" fmla="*/ 29580 w 287694"/>
                    <a:gd name="connsiteY27" fmla="*/ 181648 h 225239"/>
                    <a:gd name="connsiteX28" fmla="*/ 8942 w 287694"/>
                    <a:gd name="connsiteY28" fmla="*/ 135610 h 225239"/>
                    <a:gd name="connsiteX29" fmla="*/ 13705 w 287694"/>
                    <a:gd name="connsiteY29" fmla="*/ 81635 h 225239"/>
                    <a:gd name="connsiteX30" fmla="*/ 66092 w 287694"/>
                    <a:gd name="connsiteY30" fmla="*/ 5435 h 22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87694" h="225239">
                      <a:moveTo>
                        <a:pt x="66092" y="5435"/>
                      </a:moveTo>
                      <a:cubicBezTo>
                        <a:pt x="64240" y="3848"/>
                        <a:pt x="11588" y="62056"/>
                        <a:pt x="2592" y="72110"/>
                      </a:cubicBezTo>
                      <a:cubicBezTo>
                        <a:pt x="-6404" y="82164"/>
                        <a:pt x="10794" y="55970"/>
                        <a:pt x="12117" y="65760"/>
                      </a:cubicBezTo>
                      <a:cubicBezTo>
                        <a:pt x="13440" y="75550"/>
                        <a:pt x="11324" y="123969"/>
                        <a:pt x="10530" y="130848"/>
                      </a:cubicBezTo>
                      <a:cubicBezTo>
                        <a:pt x="9736" y="137727"/>
                        <a:pt x="4709" y="96981"/>
                        <a:pt x="7355" y="107035"/>
                      </a:cubicBezTo>
                      <a:cubicBezTo>
                        <a:pt x="10001" y="117089"/>
                        <a:pt x="24553" y="182706"/>
                        <a:pt x="26405" y="191173"/>
                      </a:cubicBezTo>
                      <a:cubicBezTo>
                        <a:pt x="28257" y="199640"/>
                        <a:pt x="7355" y="153337"/>
                        <a:pt x="18467" y="157835"/>
                      </a:cubicBezTo>
                      <a:cubicBezTo>
                        <a:pt x="29579" y="162333"/>
                        <a:pt x="83026" y="209429"/>
                        <a:pt x="93080" y="218160"/>
                      </a:cubicBezTo>
                      <a:cubicBezTo>
                        <a:pt x="103134" y="226891"/>
                        <a:pt x="65563" y="209165"/>
                        <a:pt x="78792" y="210223"/>
                      </a:cubicBezTo>
                      <a:cubicBezTo>
                        <a:pt x="92021" y="211281"/>
                        <a:pt x="143880" y="229008"/>
                        <a:pt x="172455" y="224510"/>
                      </a:cubicBezTo>
                      <a:cubicBezTo>
                        <a:pt x="201030" y="220012"/>
                        <a:pt x="240717" y="187468"/>
                        <a:pt x="250242" y="183235"/>
                      </a:cubicBezTo>
                      <a:cubicBezTo>
                        <a:pt x="259767" y="179002"/>
                        <a:pt x="224843" y="206518"/>
                        <a:pt x="229605" y="199110"/>
                      </a:cubicBezTo>
                      <a:cubicBezTo>
                        <a:pt x="234368" y="191702"/>
                        <a:pt x="271673" y="149368"/>
                        <a:pt x="278817" y="138785"/>
                      </a:cubicBezTo>
                      <a:cubicBezTo>
                        <a:pt x="285961" y="128202"/>
                        <a:pt x="273261" y="148574"/>
                        <a:pt x="272467" y="135610"/>
                      </a:cubicBezTo>
                      <a:cubicBezTo>
                        <a:pt x="271673" y="122646"/>
                        <a:pt x="279082" y="78989"/>
                        <a:pt x="274055" y="60998"/>
                      </a:cubicBezTo>
                      <a:cubicBezTo>
                        <a:pt x="269028" y="43007"/>
                        <a:pt x="259238" y="37450"/>
                        <a:pt x="242305" y="27660"/>
                      </a:cubicBezTo>
                      <a:cubicBezTo>
                        <a:pt x="225372" y="17870"/>
                        <a:pt x="169545" y="-2238"/>
                        <a:pt x="172455" y="2260"/>
                      </a:cubicBezTo>
                      <a:cubicBezTo>
                        <a:pt x="175365" y="6758"/>
                        <a:pt x="259238" y="53590"/>
                        <a:pt x="259767" y="54648"/>
                      </a:cubicBezTo>
                      <a:cubicBezTo>
                        <a:pt x="260296" y="55706"/>
                        <a:pt x="194415" y="17606"/>
                        <a:pt x="175630" y="8610"/>
                      </a:cubicBezTo>
                      <a:cubicBezTo>
                        <a:pt x="156845" y="-386"/>
                        <a:pt x="154992" y="1467"/>
                        <a:pt x="147055" y="673"/>
                      </a:cubicBezTo>
                      <a:cubicBezTo>
                        <a:pt x="139118" y="-121"/>
                        <a:pt x="115570" y="-1179"/>
                        <a:pt x="128005" y="3848"/>
                      </a:cubicBezTo>
                      <a:cubicBezTo>
                        <a:pt x="140440" y="8875"/>
                        <a:pt x="197325" y="17606"/>
                        <a:pt x="221667" y="30835"/>
                      </a:cubicBezTo>
                      <a:cubicBezTo>
                        <a:pt x="246009" y="44064"/>
                        <a:pt x="263207" y="68936"/>
                        <a:pt x="274055" y="83223"/>
                      </a:cubicBezTo>
                      <a:cubicBezTo>
                        <a:pt x="284903" y="97510"/>
                        <a:pt x="289930" y="100685"/>
                        <a:pt x="286755" y="116560"/>
                      </a:cubicBezTo>
                      <a:cubicBezTo>
                        <a:pt x="283580" y="132435"/>
                        <a:pt x="268234" y="161275"/>
                        <a:pt x="255005" y="178473"/>
                      </a:cubicBezTo>
                      <a:cubicBezTo>
                        <a:pt x="241776" y="195671"/>
                        <a:pt x="237807" y="213134"/>
                        <a:pt x="207380" y="219748"/>
                      </a:cubicBezTo>
                      <a:cubicBezTo>
                        <a:pt x="176953" y="226362"/>
                        <a:pt x="102075" y="224510"/>
                        <a:pt x="72442" y="218160"/>
                      </a:cubicBezTo>
                      <a:cubicBezTo>
                        <a:pt x="42809" y="211810"/>
                        <a:pt x="40163" y="195406"/>
                        <a:pt x="29580" y="181648"/>
                      </a:cubicBezTo>
                      <a:cubicBezTo>
                        <a:pt x="18997" y="167890"/>
                        <a:pt x="11588" y="152279"/>
                        <a:pt x="8942" y="135610"/>
                      </a:cubicBezTo>
                      <a:cubicBezTo>
                        <a:pt x="6296" y="118941"/>
                        <a:pt x="6032" y="99626"/>
                        <a:pt x="13705" y="81635"/>
                      </a:cubicBezTo>
                      <a:cubicBezTo>
                        <a:pt x="21378" y="63644"/>
                        <a:pt x="67944" y="7022"/>
                        <a:pt x="66092" y="54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" name="フリーフォーム: 図形 8">
                  <a:extLst>
                    <a:ext uri="{FF2B5EF4-FFF2-40B4-BE49-F238E27FC236}">
                      <a16:creationId xmlns:a16="http://schemas.microsoft.com/office/drawing/2014/main" id="{C2BDE33D-D368-45E5-B242-EB3689E48E22}"/>
                    </a:ext>
                  </a:extLst>
                </p:cNvPr>
                <p:cNvSpPr/>
                <p:nvPr/>
              </p:nvSpPr>
              <p:spPr>
                <a:xfrm>
                  <a:off x="6173846" y="1360385"/>
                  <a:ext cx="184310" cy="16179"/>
                </a:xfrm>
                <a:custGeom>
                  <a:avLst/>
                  <a:gdLst>
                    <a:gd name="connsiteX0" fmla="*/ 32 w 163997"/>
                    <a:gd name="connsiteY0" fmla="*/ 11133 h 14396"/>
                    <a:gd name="connsiteX1" fmla="*/ 85757 w 163997"/>
                    <a:gd name="connsiteY1" fmla="*/ 21 h 14396"/>
                    <a:gd name="connsiteX2" fmla="*/ 163544 w 163997"/>
                    <a:gd name="connsiteY2" fmla="*/ 14308 h 14396"/>
                    <a:gd name="connsiteX3" fmla="*/ 115919 w 163997"/>
                    <a:gd name="connsiteY3" fmla="*/ 6371 h 14396"/>
                    <a:gd name="connsiteX4" fmla="*/ 76232 w 163997"/>
                    <a:gd name="connsiteY4" fmla="*/ 12721 h 14396"/>
                    <a:gd name="connsiteX5" fmla="*/ 32 w 163997"/>
                    <a:gd name="connsiteY5" fmla="*/ 11133 h 1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997" h="14396">
                      <a:moveTo>
                        <a:pt x="32" y="11133"/>
                      </a:moveTo>
                      <a:cubicBezTo>
                        <a:pt x="1620" y="9016"/>
                        <a:pt x="58505" y="-508"/>
                        <a:pt x="85757" y="21"/>
                      </a:cubicBezTo>
                      <a:cubicBezTo>
                        <a:pt x="113009" y="550"/>
                        <a:pt x="158517" y="13250"/>
                        <a:pt x="163544" y="14308"/>
                      </a:cubicBezTo>
                      <a:cubicBezTo>
                        <a:pt x="168571" y="15366"/>
                        <a:pt x="130471" y="6635"/>
                        <a:pt x="115919" y="6371"/>
                      </a:cubicBezTo>
                      <a:cubicBezTo>
                        <a:pt x="101367" y="6106"/>
                        <a:pt x="96340" y="12986"/>
                        <a:pt x="76232" y="12721"/>
                      </a:cubicBezTo>
                      <a:cubicBezTo>
                        <a:pt x="56124" y="12456"/>
                        <a:pt x="-1556" y="13250"/>
                        <a:pt x="32" y="11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: 図形 9">
                  <a:extLst>
                    <a:ext uri="{FF2B5EF4-FFF2-40B4-BE49-F238E27FC236}">
                      <a16:creationId xmlns:a16="http://schemas.microsoft.com/office/drawing/2014/main" id="{3EE62696-1AD5-4A03-A3E3-CC248A9DF3AC}"/>
                    </a:ext>
                  </a:extLst>
                </p:cNvPr>
                <p:cNvSpPr/>
                <p:nvPr/>
              </p:nvSpPr>
              <p:spPr>
                <a:xfrm>
                  <a:off x="5753297" y="1387821"/>
                  <a:ext cx="210277" cy="63631"/>
                </a:xfrm>
                <a:custGeom>
                  <a:avLst/>
                  <a:gdLst>
                    <a:gd name="connsiteX0" fmla="*/ 1169 w 187102"/>
                    <a:gd name="connsiteY0" fmla="*/ 56570 h 56618"/>
                    <a:gd name="connsiteX1" fmla="*/ 82132 w 187102"/>
                    <a:gd name="connsiteY1" fmla="*/ 5770 h 56618"/>
                    <a:gd name="connsiteX2" fmla="*/ 124994 w 187102"/>
                    <a:gd name="connsiteY2" fmla="*/ 5770 h 56618"/>
                    <a:gd name="connsiteX3" fmla="*/ 186907 w 187102"/>
                    <a:gd name="connsiteY3" fmla="*/ 47045 h 56618"/>
                    <a:gd name="connsiteX4" fmla="*/ 140869 w 187102"/>
                    <a:gd name="connsiteY4" fmla="*/ 18470 h 56618"/>
                    <a:gd name="connsiteX5" fmla="*/ 42444 w 187102"/>
                    <a:gd name="connsiteY5" fmla="*/ 15295 h 56618"/>
                    <a:gd name="connsiteX6" fmla="*/ 1169 w 187102"/>
                    <a:gd name="connsiteY6" fmla="*/ 56570 h 5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102" h="56618">
                      <a:moveTo>
                        <a:pt x="1169" y="56570"/>
                      </a:moveTo>
                      <a:cubicBezTo>
                        <a:pt x="7784" y="54983"/>
                        <a:pt x="61494" y="14237"/>
                        <a:pt x="82132" y="5770"/>
                      </a:cubicBezTo>
                      <a:cubicBezTo>
                        <a:pt x="102770" y="-2697"/>
                        <a:pt x="107532" y="-1109"/>
                        <a:pt x="124994" y="5770"/>
                      </a:cubicBezTo>
                      <a:cubicBezTo>
                        <a:pt x="142456" y="12649"/>
                        <a:pt x="184261" y="44928"/>
                        <a:pt x="186907" y="47045"/>
                      </a:cubicBezTo>
                      <a:cubicBezTo>
                        <a:pt x="189553" y="49162"/>
                        <a:pt x="164946" y="23762"/>
                        <a:pt x="140869" y="18470"/>
                      </a:cubicBezTo>
                      <a:cubicBezTo>
                        <a:pt x="116792" y="13178"/>
                        <a:pt x="67844" y="10003"/>
                        <a:pt x="42444" y="15295"/>
                      </a:cubicBezTo>
                      <a:cubicBezTo>
                        <a:pt x="17044" y="20587"/>
                        <a:pt x="-5446" y="58157"/>
                        <a:pt x="1169" y="56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" name="フリーフォーム: 図形 10">
                  <a:extLst>
                    <a:ext uri="{FF2B5EF4-FFF2-40B4-BE49-F238E27FC236}">
                      <a16:creationId xmlns:a16="http://schemas.microsoft.com/office/drawing/2014/main" id="{CC9637D1-FCA5-4377-84FD-220C14B08981}"/>
                    </a:ext>
                  </a:extLst>
                </p:cNvPr>
                <p:cNvSpPr/>
                <p:nvPr/>
              </p:nvSpPr>
              <p:spPr>
                <a:xfrm>
                  <a:off x="5711695" y="1409282"/>
                  <a:ext cx="264507" cy="63580"/>
                </a:xfrm>
                <a:custGeom>
                  <a:avLst/>
                  <a:gdLst>
                    <a:gd name="connsiteX0" fmla="*/ 57236 w 235356"/>
                    <a:gd name="connsiteY0" fmla="*/ 45413 h 56573"/>
                    <a:gd name="connsiteX1" fmla="*/ 119149 w 235356"/>
                    <a:gd name="connsiteY1" fmla="*/ 16838 h 56573"/>
                    <a:gd name="connsiteX2" fmla="*/ 184236 w 235356"/>
                    <a:gd name="connsiteY2" fmla="*/ 34300 h 56573"/>
                    <a:gd name="connsiteX3" fmla="*/ 235036 w 235356"/>
                    <a:gd name="connsiteY3" fmla="*/ 56525 h 56573"/>
                    <a:gd name="connsiteX4" fmla="*/ 203286 w 235356"/>
                    <a:gd name="connsiteY4" fmla="*/ 27950 h 56573"/>
                    <a:gd name="connsiteX5" fmla="*/ 152486 w 235356"/>
                    <a:gd name="connsiteY5" fmla="*/ 4138 h 56573"/>
                    <a:gd name="connsiteX6" fmla="*/ 96924 w 235356"/>
                    <a:gd name="connsiteY6" fmla="*/ 4138 h 56573"/>
                    <a:gd name="connsiteX7" fmla="*/ 1674 w 235356"/>
                    <a:gd name="connsiteY7" fmla="*/ 45413 h 56573"/>
                    <a:gd name="connsiteX8" fmla="*/ 57236 w 235356"/>
                    <a:gd name="connsiteY8" fmla="*/ 45413 h 5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356" h="56573">
                      <a:moveTo>
                        <a:pt x="57236" y="45413"/>
                      </a:moveTo>
                      <a:cubicBezTo>
                        <a:pt x="76815" y="40651"/>
                        <a:pt x="97982" y="18690"/>
                        <a:pt x="119149" y="16838"/>
                      </a:cubicBezTo>
                      <a:cubicBezTo>
                        <a:pt x="140316" y="14986"/>
                        <a:pt x="164922" y="27686"/>
                        <a:pt x="184236" y="34300"/>
                      </a:cubicBezTo>
                      <a:cubicBezTo>
                        <a:pt x="203550" y="40914"/>
                        <a:pt x="231861" y="57583"/>
                        <a:pt x="235036" y="56525"/>
                      </a:cubicBezTo>
                      <a:cubicBezTo>
                        <a:pt x="238211" y="55467"/>
                        <a:pt x="217044" y="36681"/>
                        <a:pt x="203286" y="27950"/>
                      </a:cubicBezTo>
                      <a:cubicBezTo>
                        <a:pt x="189528" y="19219"/>
                        <a:pt x="170213" y="8107"/>
                        <a:pt x="152486" y="4138"/>
                      </a:cubicBezTo>
                      <a:cubicBezTo>
                        <a:pt x="134759" y="169"/>
                        <a:pt x="122059" y="-2741"/>
                        <a:pt x="96924" y="4138"/>
                      </a:cubicBezTo>
                      <a:cubicBezTo>
                        <a:pt x="71789" y="11017"/>
                        <a:pt x="12786" y="37475"/>
                        <a:pt x="1674" y="45413"/>
                      </a:cubicBezTo>
                      <a:cubicBezTo>
                        <a:pt x="-9439" y="53351"/>
                        <a:pt x="37657" y="50175"/>
                        <a:pt x="57236" y="45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" name="フリーフォーム: 図形 11">
                  <a:extLst>
                    <a:ext uri="{FF2B5EF4-FFF2-40B4-BE49-F238E27FC236}">
                      <a16:creationId xmlns:a16="http://schemas.microsoft.com/office/drawing/2014/main" id="{2331260C-D4E0-4E7D-84FB-69D6EEEA20CD}"/>
                    </a:ext>
                  </a:extLst>
                </p:cNvPr>
                <p:cNvSpPr/>
                <p:nvPr/>
              </p:nvSpPr>
              <p:spPr>
                <a:xfrm>
                  <a:off x="5752824" y="1460117"/>
                  <a:ext cx="225222" cy="27199"/>
                </a:xfrm>
                <a:custGeom>
                  <a:avLst/>
                  <a:gdLst>
                    <a:gd name="connsiteX0" fmla="*/ 3 w 200400"/>
                    <a:gd name="connsiteY0" fmla="*/ 180 h 24201"/>
                    <a:gd name="connsiteX1" fmla="*/ 93665 w 200400"/>
                    <a:gd name="connsiteY1" fmla="*/ 12880 h 24201"/>
                    <a:gd name="connsiteX2" fmla="*/ 198440 w 200400"/>
                    <a:gd name="connsiteY2" fmla="*/ 9705 h 24201"/>
                    <a:gd name="connsiteX3" fmla="*/ 157165 w 200400"/>
                    <a:gd name="connsiteY3" fmla="*/ 17642 h 24201"/>
                    <a:gd name="connsiteX4" fmla="*/ 96840 w 200400"/>
                    <a:gd name="connsiteY4" fmla="*/ 23992 h 24201"/>
                    <a:gd name="connsiteX5" fmla="*/ 3 w 200400"/>
                    <a:gd name="connsiteY5" fmla="*/ 180 h 24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400" h="24201">
                      <a:moveTo>
                        <a:pt x="3" y="180"/>
                      </a:moveTo>
                      <a:cubicBezTo>
                        <a:pt x="-526" y="-1672"/>
                        <a:pt x="60592" y="11293"/>
                        <a:pt x="93665" y="12880"/>
                      </a:cubicBezTo>
                      <a:cubicBezTo>
                        <a:pt x="126738" y="14467"/>
                        <a:pt x="187857" y="8911"/>
                        <a:pt x="198440" y="9705"/>
                      </a:cubicBezTo>
                      <a:cubicBezTo>
                        <a:pt x="209023" y="10499"/>
                        <a:pt x="174098" y="15261"/>
                        <a:pt x="157165" y="17642"/>
                      </a:cubicBezTo>
                      <a:cubicBezTo>
                        <a:pt x="140232" y="20023"/>
                        <a:pt x="120917" y="25315"/>
                        <a:pt x="96840" y="23992"/>
                      </a:cubicBezTo>
                      <a:cubicBezTo>
                        <a:pt x="72763" y="22669"/>
                        <a:pt x="532" y="2032"/>
                        <a:pt x="3" y="1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" name="楕円 14">
                  <a:extLst>
                    <a:ext uri="{FF2B5EF4-FFF2-40B4-BE49-F238E27FC236}">
                      <a16:creationId xmlns:a16="http://schemas.microsoft.com/office/drawing/2014/main" id="{DB6CE582-3592-4318-B3C6-DC8F9D82DD7C}"/>
                    </a:ext>
                  </a:extLst>
                </p:cNvPr>
                <p:cNvSpPr/>
                <p:nvPr/>
              </p:nvSpPr>
              <p:spPr>
                <a:xfrm>
                  <a:off x="5822408" y="1413932"/>
                  <a:ext cx="73149" cy="73149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: 図形 16">
                  <a:extLst>
                    <a:ext uri="{FF2B5EF4-FFF2-40B4-BE49-F238E27FC236}">
                      <a16:creationId xmlns:a16="http://schemas.microsoft.com/office/drawing/2014/main" id="{87F44AA2-7A00-4A0C-83FF-FDC7D050100B}"/>
                    </a:ext>
                  </a:extLst>
                </p:cNvPr>
                <p:cNvSpPr/>
                <p:nvPr/>
              </p:nvSpPr>
              <p:spPr>
                <a:xfrm>
                  <a:off x="5820556" y="1420846"/>
                  <a:ext cx="87547" cy="65458"/>
                </a:xfrm>
                <a:custGeom>
                  <a:avLst/>
                  <a:gdLst>
                    <a:gd name="connsiteX0" fmla="*/ 61 w 77898"/>
                    <a:gd name="connsiteY0" fmla="*/ 3373 h 58244"/>
                    <a:gd name="connsiteX1" fmla="*/ 49273 w 77898"/>
                    <a:gd name="connsiteY1" fmla="*/ 55760 h 58244"/>
                    <a:gd name="connsiteX2" fmla="*/ 65148 w 77898"/>
                    <a:gd name="connsiteY2" fmla="*/ 47823 h 58244"/>
                    <a:gd name="connsiteX3" fmla="*/ 77848 w 77898"/>
                    <a:gd name="connsiteY3" fmla="*/ 30360 h 58244"/>
                    <a:gd name="connsiteX4" fmla="*/ 60386 w 77898"/>
                    <a:gd name="connsiteY4" fmla="*/ 8135 h 58244"/>
                    <a:gd name="connsiteX5" fmla="*/ 61 w 77898"/>
                    <a:gd name="connsiteY5" fmla="*/ 3373 h 5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98" h="58244">
                      <a:moveTo>
                        <a:pt x="61" y="3373"/>
                      </a:moveTo>
                      <a:cubicBezTo>
                        <a:pt x="-1791" y="11311"/>
                        <a:pt x="38425" y="48352"/>
                        <a:pt x="49273" y="55760"/>
                      </a:cubicBezTo>
                      <a:cubicBezTo>
                        <a:pt x="60121" y="63168"/>
                        <a:pt x="60386" y="52056"/>
                        <a:pt x="65148" y="47823"/>
                      </a:cubicBezTo>
                      <a:cubicBezTo>
                        <a:pt x="69910" y="43590"/>
                        <a:pt x="78642" y="36975"/>
                        <a:pt x="77848" y="30360"/>
                      </a:cubicBezTo>
                      <a:cubicBezTo>
                        <a:pt x="77054" y="23745"/>
                        <a:pt x="68059" y="12898"/>
                        <a:pt x="60386" y="8135"/>
                      </a:cubicBezTo>
                      <a:cubicBezTo>
                        <a:pt x="52713" y="3372"/>
                        <a:pt x="1913" y="-4565"/>
                        <a:pt x="61" y="3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: 図形 18">
                  <a:extLst>
                    <a:ext uri="{FF2B5EF4-FFF2-40B4-BE49-F238E27FC236}">
                      <a16:creationId xmlns:a16="http://schemas.microsoft.com/office/drawing/2014/main" id="{7AC8F694-FB55-48D0-9B9C-3C6ED6574BE1}"/>
                    </a:ext>
                  </a:extLst>
                </p:cNvPr>
                <p:cNvSpPr/>
                <p:nvPr/>
              </p:nvSpPr>
              <p:spPr>
                <a:xfrm>
                  <a:off x="5779287" y="1483016"/>
                  <a:ext cx="202660" cy="48786"/>
                </a:xfrm>
                <a:custGeom>
                  <a:avLst/>
                  <a:gdLst>
                    <a:gd name="connsiteX0" fmla="*/ 269 w 180325"/>
                    <a:gd name="connsiteY0" fmla="*/ 25842 h 43409"/>
                    <a:gd name="connsiteX1" fmla="*/ 82819 w 180325"/>
                    <a:gd name="connsiteY1" fmla="*/ 30605 h 43409"/>
                    <a:gd name="connsiteX2" fmla="*/ 178069 w 180325"/>
                    <a:gd name="connsiteY2" fmla="*/ 442 h 43409"/>
                    <a:gd name="connsiteX3" fmla="*/ 146319 w 180325"/>
                    <a:gd name="connsiteY3" fmla="*/ 14730 h 43409"/>
                    <a:gd name="connsiteX4" fmla="*/ 100282 w 180325"/>
                    <a:gd name="connsiteY4" fmla="*/ 43305 h 43409"/>
                    <a:gd name="connsiteX5" fmla="*/ 136794 w 180325"/>
                    <a:gd name="connsiteY5" fmla="*/ 3617 h 43409"/>
                    <a:gd name="connsiteX6" fmla="*/ 90757 w 180325"/>
                    <a:gd name="connsiteY6" fmla="*/ 17905 h 43409"/>
                    <a:gd name="connsiteX7" fmla="*/ 57419 w 180325"/>
                    <a:gd name="connsiteY7" fmla="*/ 27430 h 43409"/>
                    <a:gd name="connsiteX8" fmla="*/ 269 w 180325"/>
                    <a:gd name="connsiteY8" fmla="*/ 25842 h 43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25" h="43409">
                      <a:moveTo>
                        <a:pt x="269" y="25842"/>
                      </a:moveTo>
                      <a:cubicBezTo>
                        <a:pt x="4502" y="26371"/>
                        <a:pt x="53186" y="34838"/>
                        <a:pt x="82819" y="30605"/>
                      </a:cubicBezTo>
                      <a:cubicBezTo>
                        <a:pt x="112452" y="26372"/>
                        <a:pt x="167486" y="3088"/>
                        <a:pt x="178069" y="442"/>
                      </a:cubicBezTo>
                      <a:cubicBezTo>
                        <a:pt x="188652" y="-2204"/>
                        <a:pt x="159283" y="7586"/>
                        <a:pt x="146319" y="14730"/>
                      </a:cubicBezTo>
                      <a:cubicBezTo>
                        <a:pt x="133355" y="21874"/>
                        <a:pt x="101869" y="45157"/>
                        <a:pt x="100282" y="43305"/>
                      </a:cubicBezTo>
                      <a:cubicBezTo>
                        <a:pt x="98695" y="41453"/>
                        <a:pt x="138381" y="7850"/>
                        <a:pt x="136794" y="3617"/>
                      </a:cubicBezTo>
                      <a:cubicBezTo>
                        <a:pt x="135207" y="-616"/>
                        <a:pt x="103986" y="13936"/>
                        <a:pt x="90757" y="17905"/>
                      </a:cubicBezTo>
                      <a:cubicBezTo>
                        <a:pt x="77528" y="21874"/>
                        <a:pt x="71971" y="25843"/>
                        <a:pt x="57419" y="27430"/>
                      </a:cubicBezTo>
                      <a:cubicBezTo>
                        <a:pt x="42867" y="29017"/>
                        <a:pt x="-3964" y="25313"/>
                        <a:pt x="269" y="258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: 図形 19">
                  <a:extLst>
                    <a:ext uri="{FF2B5EF4-FFF2-40B4-BE49-F238E27FC236}">
                      <a16:creationId xmlns:a16="http://schemas.microsoft.com/office/drawing/2014/main" id="{65B2A61B-8163-44A3-BE14-B934E229D516}"/>
                    </a:ext>
                  </a:extLst>
                </p:cNvPr>
                <p:cNvSpPr/>
                <p:nvPr/>
              </p:nvSpPr>
              <p:spPr>
                <a:xfrm>
                  <a:off x="6143435" y="1378103"/>
                  <a:ext cx="225687" cy="52007"/>
                </a:xfrm>
                <a:custGeom>
                  <a:avLst/>
                  <a:gdLst>
                    <a:gd name="connsiteX0" fmla="*/ 104 w 200814"/>
                    <a:gd name="connsiteY0" fmla="*/ 46167 h 46275"/>
                    <a:gd name="connsiteX1" fmla="*/ 58842 w 200814"/>
                    <a:gd name="connsiteY1" fmla="*/ 8067 h 46275"/>
                    <a:gd name="connsiteX2" fmla="*/ 95354 w 200814"/>
                    <a:gd name="connsiteY2" fmla="*/ 130 h 46275"/>
                    <a:gd name="connsiteX3" fmla="*/ 147742 w 200814"/>
                    <a:gd name="connsiteY3" fmla="*/ 11242 h 46275"/>
                    <a:gd name="connsiteX4" fmla="*/ 200129 w 200814"/>
                    <a:gd name="connsiteY4" fmla="*/ 41405 h 46275"/>
                    <a:gd name="connsiteX5" fmla="*/ 173142 w 200814"/>
                    <a:gd name="connsiteY5" fmla="*/ 16005 h 46275"/>
                    <a:gd name="connsiteX6" fmla="*/ 109642 w 200814"/>
                    <a:gd name="connsiteY6" fmla="*/ 4892 h 46275"/>
                    <a:gd name="connsiteX7" fmla="*/ 46142 w 200814"/>
                    <a:gd name="connsiteY7" fmla="*/ 19180 h 46275"/>
                    <a:gd name="connsiteX8" fmla="*/ 104 w 200814"/>
                    <a:gd name="connsiteY8" fmla="*/ 46167 h 4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14" h="46275">
                      <a:moveTo>
                        <a:pt x="104" y="46167"/>
                      </a:moveTo>
                      <a:cubicBezTo>
                        <a:pt x="2221" y="44315"/>
                        <a:pt x="42967" y="15740"/>
                        <a:pt x="58842" y="8067"/>
                      </a:cubicBezTo>
                      <a:cubicBezTo>
                        <a:pt x="74717" y="394"/>
                        <a:pt x="80537" y="-399"/>
                        <a:pt x="95354" y="130"/>
                      </a:cubicBezTo>
                      <a:cubicBezTo>
                        <a:pt x="110171" y="659"/>
                        <a:pt x="130280" y="4363"/>
                        <a:pt x="147742" y="11242"/>
                      </a:cubicBezTo>
                      <a:cubicBezTo>
                        <a:pt x="165204" y="18121"/>
                        <a:pt x="195896" y="40611"/>
                        <a:pt x="200129" y="41405"/>
                      </a:cubicBezTo>
                      <a:cubicBezTo>
                        <a:pt x="204362" y="42199"/>
                        <a:pt x="188223" y="22090"/>
                        <a:pt x="173142" y="16005"/>
                      </a:cubicBezTo>
                      <a:cubicBezTo>
                        <a:pt x="158061" y="9920"/>
                        <a:pt x="130809" y="4363"/>
                        <a:pt x="109642" y="4892"/>
                      </a:cubicBezTo>
                      <a:cubicBezTo>
                        <a:pt x="88475" y="5421"/>
                        <a:pt x="63604" y="12830"/>
                        <a:pt x="46142" y="19180"/>
                      </a:cubicBezTo>
                      <a:cubicBezTo>
                        <a:pt x="28680" y="25530"/>
                        <a:pt x="-2013" y="48019"/>
                        <a:pt x="104" y="461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" name="フリーフォーム: 図形 20">
                  <a:extLst>
                    <a:ext uri="{FF2B5EF4-FFF2-40B4-BE49-F238E27FC236}">
                      <a16:creationId xmlns:a16="http://schemas.microsoft.com/office/drawing/2014/main" id="{1AA69162-C01F-46F7-8B35-45081A28EEB2}"/>
                    </a:ext>
                  </a:extLst>
                </p:cNvPr>
                <p:cNvSpPr/>
                <p:nvPr/>
              </p:nvSpPr>
              <p:spPr>
                <a:xfrm>
                  <a:off x="6152394" y="1390733"/>
                  <a:ext cx="210951" cy="67808"/>
                </a:xfrm>
                <a:custGeom>
                  <a:avLst/>
                  <a:gdLst>
                    <a:gd name="connsiteX0" fmla="*/ 70 w 187702"/>
                    <a:gd name="connsiteY0" fmla="*/ 60329 h 60335"/>
                    <a:gd name="connsiteX1" fmla="*/ 47695 w 187702"/>
                    <a:gd name="connsiteY1" fmla="*/ 19054 h 60335"/>
                    <a:gd name="connsiteX2" fmla="*/ 87382 w 187702"/>
                    <a:gd name="connsiteY2" fmla="*/ 4 h 60335"/>
                    <a:gd name="connsiteX3" fmla="*/ 150882 w 187702"/>
                    <a:gd name="connsiteY3" fmla="*/ 17467 h 60335"/>
                    <a:gd name="connsiteX4" fmla="*/ 187395 w 187702"/>
                    <a:gd name="connsiteY4" fmla="*/ 38104 h 60335"/>
                    <a:gd name="connsiteX5" fmla="*/ 166757 w 187702"/>
                    <a:gd name="connsiteY5" fmla="*/ 49217 h 60335"/>
                    <a:gd name="connsiteX6" fmla="*/ 138182 w 187702"/>
                    <a:gd name="connsiteY6" fmla="*/ 57154 h 60335"/>
                    <a:gd name="connsiteX7" fmla="*/ 155645 w 187702"/>
                    <a:gd name="connsiteY7" fmla="*/ 42867 h 60335"/>
                    <a:gd name="connsiteX8" fmla="*/ 139770 w 187702"/>
                    <a:gd name="connsiteY8" fmla="*/ 23817 h 60335"/>
                    <a:gd name="connsiteX9" fmla="*/ 93732 w 187702"/>
                    <a:gd name="connsiteY9" fmla="*/ 15879 h 60335"/>
                    <a:gd name="connsiteX10" fmla="*/ 58807 w 187702"/>
                    <a:gd name="connsiteY10" fmla="*/ 22229 h 60335"/>
                    <a:gd name="connsiteX11" fmla="*/ 70 w 187702"/>
                    <a:gd name="connsiteY11" fmla="*/ 60329 h 6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702" h="60335">
                      <a:moveTo>
                        <a:pt x="70" y="60329"/>
                      </a:moveTo>
                      <a:cubicBezTo>
                        <a:pt x="-1782" y="59800"/>
                        <a:pt x="33143" y="29108"/>
                        <a:pt x="47695" y="19054"/>
                      </a:cubicBezTo>
                      <a:cubicBezTo>
                        <a:pt x="62247" y="9000"/>
                        <a:pt x="70184" y="268"/>
                        <a:pt x="87382" y="4"/>
                      </a:cubicBezTo>
                      <a:cubicBezTo>
                        <a:pt x="104580" y="-260"/>
                        <a:pt x="134213" y="11117"/>
                        <a:pt x="150882" y="17467"/>
                      </a:cubicBezTo>
                      <a:cubicBezTo>
                        <a:pt x="167551" y="23817"/>
                        <a:pt x="184749" y="32812"/>
                        <a:pt x="187395" y="38104"/>
                      </a:cubicBezTo>
                      <a:cubicBezTo>
                        <a:pt x="190041" y="43396"/>
                        <a:pt x="174959" y="46042"/>
                        <a:pt x="166757" y="49217"/>
                      </a:cubicBezTo>
                      <a:cubicBezTo>
                        <a:pt x="158555" y="52392"/>
                        <a:pt x="140034" y="58212"/>
                        <a:pt x="138182" y="57154"/>
                      </a:cubicBezTo>
                      <a:cubicBezTo>
                        <a:pt x="136330" y="56096"/>
                        <a:pt x="155380" y="48423"/>
                        <a:pt x="155645" y="42867"/>
                      </a:cubicBezTo>
                      <a:cubicBezTo>
                        <a:pt x="155910" y="37311"/>
                        <a:pt x="150089" y="28315"/>
                        <a:pt x="139770" y="23817"/>
                      </a:cubicBezTo>
                      <a:cubicBezTo>
                        <a:pt x="129451" y="19319"/>
                        <a:pt x="107226" y="16144"/>
                        <a:pt x="93732" y="15879"/>
                      </a:cubicBezTo>
                      <a:cubicBezTo>
                        <a:pt x="80238" y="15614"/>
                        <a:pt x="66745" y="13233"/>
                        <a:pt x="58807" y="22229"/>
                      </a:cubicBezTo>
                      <a:cubicBezTo>
                        <a:pt x="50870" y="31225"/>
                        <a:pt x="1922" y="60858"/>
                        <a:pt x="70" y="60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フリーフォーム: 図形 22">
                  <a:extLst>
                    <a:ext uri="{FF2B5EF4-FFF2-40B4-BE49-F238E27FC236}">
                      <a16:creationId xmlns:a16="http://schemas.microsoft.com/office/drawing/2014/main" id="{66C262D5-1048-470F-B889-64C3E3948BFA}"/>
                    </a:ext>
                  </a:extLst>
                </p:cNvPr>
                <p:cNvSpPr/>
                <p:nvPr/>
              </p:nvSpPr>
              <p:spPr>
                <a:xfrm>
                  <a:off x="6153747" y="1401376"/>
                  <a:ext cx="187901" cy="75036"/>
                </a:xfrm>
                <a:custGeom>
                  <a:avLst/>
                  <a:gdLst>
                    <a:gd name="connsiteX0" fmla="*/ 167141 w 167192"/>
                    <a:gd name="connsiteY0" fmla="*/ 66734 h 66766"/>
                    <a:gd name="connsiteX1" fmla="*/ 95703 w 167192"/>
                    <a:gd name="connsiteY1" fmla="*/ 52447 h 66766"/>
                    <a:gd name="connsiteX2" fmla="*/ 17916 w 167192"/>
                    <a:gd name="connsiteY2" fmla="*/ 60384 h 66766"/>
                    <a:gd name="connsiteX3" fmla="*/ 453 w 167192"/>
                    <a:gd name="connsiteY3" fmla="*/ 58797 h 66766"/>
                    <a:gd name="connsiteX4" fmla="*/ 29028 w 167192"/>
                    <a:gd name="connsiteY4" fmla="*/ 27047 h 66766"/>
                    <a:gd name="connsiteX5" fmla="*/ 70303 w 167192"/>
                    <a:gd name="connsiteY5" fmla="*/ 59 h 66766"/>
                    <a:gd name="connsiteX6" fmla="*/ 49666 w 167192"/>
                    <a:gd name="connsiteY6" fmla="*/ 20697 h 66766"/>
                    <a:gd name="connsiteX7" fmla="*/ 40141 w 167192"/>
                    <a:gd name="connsiteY7" fmla="*/ 50859 h 66766"/>
                    <a:gd name="connsiteX8" fmla="*/ 84591 w 167192"/>
                    <a:gd name="connsiteY8" fmla="*/ 47684 h 66766"/>
                    <a:gd name="connsiteX9" fmla="*/ 167141 w 167192"/>
                    <a:gd name="connsiteY9" fmla="*/ 66734 h 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192" h="66766">
                      <a:moveTo>
                        <a:pt x="167141" y="66734"/>
                      </a:moveTo>
                      <a:cubicBezTo>
                        <a:pt x="168993" y="67528"/>
                        <a:pt x="120574" y="53505"/>
                        <a:pt x="95703" y="52447"/>
                      </a:cubicBezTo>
                      <a:cubicBezTo>
                        <a:pt x="70832" y="51389"/>
                        <a:pt x="33791" y="59326"/>
                        <a:pt x="17916" y="60384"/>
                      </a:cubicBezTo>
                      <a:cubicBezTo>
                        <a:pt x="2041" y="61442"/>
                        <a:pt x="-1399" y="64353"/>
                        <a:pt x="453" y="58797"/>
                      </a:cubicBezTo>
                      <a:cubicBezTo>
                        <a:pt x="2305" y="53241"/>
                        <a:pt x="17386" y="36837"/>
                        <a:pt x="29028" y="27047"/>
                      </a:cubicBezTo>
                      <a:cubicBezTo>
                        <a:pt x="40670" y="17257"/>
                        <a:pt x="66864" y="1117"/>
                        <a:pt x="70303" y="59"/>
                      </a:cubicBezTo>
                      <a:cubicBezTo>
                        <a:pt x="73742" y="-999"/>
                        <a:pt x="54693" y="12230"/>
                        <a:pt x="49666" y="20697"/>
                      </a:cubicBezTo>
                      <a:cubicBezTo>
                        <a:pt x="44639" y="29164"/>
                        <a:pt x="34320" y="46361"/>
                        <a:pt x="40141" y="50859"/>
                      </a:cubicBezTo>
                      <a:cubicBezTo>
                        <a:pt x="45962" y="55357"/>
                        <a:pt x="65541" y="46890"/>
                        <a:pt x="84591" y="47684"/>
                      </a:cubicBezTo>
                      <a:cubicBezTo>
                        <a:pt x="103641" y="48478"/>
                        <a:pt x="165289" y="65940"/>
                        <a:pt x="167141" y="667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フリーフォーム: 図形 23">
                  <a:extLst>
                    <a:ext uri="{FF2B5EF4-FFF2-40B4-BE49-F238E27FC236}">
                      <a16:creationId xmlns:a16="http://schemas.microsoft.com/office/drawing/2014/main" id="{C7D72D54-AEE9-40D7-9B26-04F184A27B83}"/>
                    </a:ext>
                  </a:extLst>
                </p:cNvPr>
                <p:cNvSpPr/>
                <p:nvPr/>
              </p:nvSpPr>
              <p:spPr>
                <a:xfrm>
                  <a:off x="6208913" y="1400968"/>
                  <a:ext cx="96614" cy="64286"/>
                </a:xfrm>
                <a:custGeom>
                  <a:avLst/>
                  <a:gdLst>
                    <a:gd name="connsiteX0" fmla="*/ 27567 w 85966"/>
                    <a:gd name="connsiteY0" fmla="*/ 3597 h 57201"/>
                    <a:gd name="connsiteX1" fmla="*/ 580 w 85966"/>
                    <a:gd name="connsiteY1" fmla="*/ 51222 h 57201"/>
                    <a:gd name="connsiteX2" fmla="*/ 51380 w 85966"/>
                    <a:gd name="connsiteY2" fmla="*/ 55985 h 57201"/>
                    <a:gd name="connsiteX3" fmla="*/ 79955 w 85966"/>
                    <a:gd name="connsiteY3" fmla="*/ 46460 h 57201"/>
                    <a:gd name="connsiteX4" fmla="*/ 83130 w 85966"/>
                    <a:gd name="connsiteY4" fmla="*/ 8360 h 57201"/>
                    <a:gd name="connsiteX5" fmla="*/ 27567 w 85966"/>
                    <a:gd name="connsiteY5" fmla="*/ 3597 h 57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66" h="57201">
                      <a:moveTo>
                        <a:pt x="27567" y="3597"/>
                      </a:moveTo>
                      <a:cubicBezTo>
                        <a:pt x="13809" y="10741"/>
                        <a:pt x="-3389" y="42491"/>
                        <a:pt x="580" y="51222"/>
                      </a:cubicBezTo>
                      <a:cubicBezTo>
                        <a:pt x="4549" y="59953"/>
                        <a:pt x="38151" y="56779"/>
                        <a:pt x="51380" y="55985"/>
                      </a:cubicBezTo>
                      <a:cubicBezTo>
                        <a:pt x="64609" y="55191"/>
                        <a:pt x="74663" y="54397"/>
                        <a:pt x="79955" y="46460"/>
                      </a:cubicBezTo>
                      <a:cubicBezTo>
                        <a:pt x="85247" y="38523"/>
                        <a:pt x="88686" y="15768"/>
                        <a:pt x="83130" y="8360"/>
                      </a:cubicBezTo>
                      <a:cubicBezTo>
                        <a:pt x="77574" y="952"/>
                        <a:pt x="41325" y="-3547"/>
                        <a:pt x="27567" y="35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: 図形 25">
                  <a:extLst>
                    <a:ext uri="{FF2B5EF4-FFF2-40B4-BE49-F238E27FC236}">
                      <a16:creationId xmlns:a16="http://schemas.microsoft.com/office/drawing/2014/main" id="{2E82835B-6D0B-4E75-967F-9F927869A6D4}"/>
                    </a:ext>
                  </a:extLst>
                </p:cNvPr>
                <p:cNvSpPr/>
                <p:nvPr/>
              </p:nvSpPr>
              <p:spPr>
                <a:xfrm>
                  <a:off x="6129229" y="1449236"/>
                  <a:ext cx="203372" cy="62896"/>
                </a:xfrm>
                <a:custGeom>
                  <a:avLst/>
                  <a:gdLst>
                    <a:gd name="connsiteX0" fmla="*/ 44 w 180958"/>
                    <a:gd name="connsiteY0" fmla="*/ 337 h 55964"/>
                    <a:gd name="connsiteX1" fmla="*/ 60369 w 180958"/>
                    <a:gd name="connsiteY1" fmla="*/ 47962 h 55964"/>
                    <a:gd name="connsiteX2" fmla="*/ 179432 w 180958"/>
                    <a:gd name="connsiteY2" fmla="*/ 55899 h 55964"/>
                    <a:gd name="connsiteX3" fmla="*/ 125457 w 180958"/>
                    <a:gd name="connsiteY3" fmla="*/ 47962 h 55964"/>
                    <a:gd name="connsiteX4" fmla="*/ 90532 w 180958"/>
                    <a:gd name="connsiteY4" fmla="*/ 35262 h 55964"/>
                    <a:gd name="connsiteX5" fmla="*/ 157207 w 180958"/>
                    <a:gd name="connsiteY5" fmla="*/ 30499 h 55964"/>
                    <a:gd name="connsiteX6" fmla="*/ 69894 w 180958"/>
                    <a:gd name="connsiteY6" fmla="*/ 41612 h 55964"/>
                    <a:gd name="connsiteX7" fmla="*/ 50844 w 180958"/>
                    <a:gd name="connsiteY7" fmla="*/ 27324 h 55964"/>
                    <a:gd name="connsiteX8" fmla="*/ 44 w 180958"/>
                    <a:gd name="connsiteY8" fmla="*/ 337 h 5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58" h="55964">
                      <a:moveTo>
                        <a:pt x="44" y="337"/>
                      </a:moveTo>
                      <a:cubicBezTo>
                        <a:pt x="1632" y="3777"/>
                        <a:pt x="30471" y="38702"/>
                        <a:pt x="60369" y="47962"/>
                      </a:cubicBezTo>
                      <a:cubicBezTo>
                        <a:pt x="90267" y="57222"/>
                        <a:pt x="168584" y="55899"/>
                        <a:pt x="179432" y="55899"/>
                      </a:cubicBezTo>
                      <a:cubicBezTo>
                        <a:pt x="190280" y="55899"/>
                        <a:pt x="140274" y="51401"/>
                        <a:pt x="125457" y="47962"/>
                      </a:cubicBezTo>
                      <a:cubicBezTo>
                        <a:pt x="110640" y="44523"/>
                        <a:pt x="85240" y="38172"/>
                        <a:pt x="90532" y="35262"/>
                      </a:cubicBezTo>
                      <a:cubicBezTo>
                        <a:pt x="95824" y="32352"/>
                        <a:pt x="160646" y="29441"/>
                        <a:pt x="157207" y="30499"/>
                      </a:cubicBezTo>
                      <a:cubicBezTo>
                        <a:pt x="153768" y="31557"/>
                        <a:pt x="87621" y="42141"/>
                        <a:pt x="69894" y="41612"/>
                      </a:cubicBezTo>
                      <a:cubicBezTo>
                        <a:pt x="52167" y="41083"/>
                        <a:pt x="61956" y="33939"/>
                        <a:pt x="50844" y="27324"/>
                      </a:cubicBezTo>
                      <a:cubicBezTo>
                        <a:pt x="39732" y="20709"/>
                        <a:pt x="-1544" y="-3103"/>
                        <a:pt x="44" y="3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: 図形 26">
                  <a:extLst>
                    <a:ext uri="{FF2B5EF4-FFF2-40B4-BE49-F238E27FC236}">
                      <a16:creationId xmlns:a16="http://schemas.microsoft.com/office/drawing/2014/main" id="{141C5FF5-C412-44B3-A487-9F2049100BBE}"/>
                    </a:ext>
                  </a:extLst>
                </p:cNvPr>
                <p:cNvSpPr/>
                <p:nvPr/>
              </p:nvSpPr>
              <p:spPr>
                <a:xfrm>
                  <a:off x="5993145" y="1431770"/>
                  <a:ext cx="52293" cy="232135"/>
                </a:xfrm>
                <a:custGeom>
                  <a:avLst/>
                  <a:gdLst>
                    <a:gd name="connsiteX0" fmla="*/ 21118 w 46530"/>
                    <a:gd name="connsiteY0" fmla="*/ 3 h 206551"/>
                    <a:gd name="connsiteX1" fmla="*/ 27468 w 46530"/>
                    <a:gd name="connsiteY1" fmla="*/ 74615 h 206551"/>
                    <a:gd name="connsiteX2" fmla="*/ 6830 w 46530"/>
                    <a:gd name="connsiteY2" fmla="*/ 184153 h 206551"/>
                    <a:gd name="connsiteX3" fmla="*/ 46518 w 46530"/>
                    <a:gd name="connsiteY3" fmla="*/ 206378 h 206551"/>
                    <a:gd name="connsiteX4" fmla="*/ 2068 w 46530"/>
                    <a:gd name="connsiteY4" fmla="*/ 179390 h 206551"/>
                    <a:gd name="connsiteX5" fmla="*/ 8418 w 46530"/>
                    <a:gd name="connsiteY5" fmla="*/ 149228 h 206551"/>
                    <a:gd name="connsiteX6" fmla="*/ 17943 w 46530"/>
                    <a:gd name="connsiteY6" fmla="*/ 128590 h 206551"/>
                    <a:gd name="connsiteX7" fmla="*/ 27468 w 46530"/>
                    <a:gd name="connsiteY7" fmla="*/ 87315 h 206551"/>
                    <a:gd name="connsiteX8" fmla="*/ 41755 w 46530"/>
                    <a:gd name="connsiteY8" fmla="*/ 71440 h 206551"/>
                    <a:gd name="connsiteX9" fmla="*/ 21118 w 46530"/>
                    <a:gd name="connsiteY9" fmla="*/ 3 h 20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530" h="206551">
                      <a:moveTo>
                        <a:pt x="21118" y="3"/>
                      </a:moveTo>
                      <a:cubicBezTo>
                        <a:pt x="18737" y="532"/>
                        <a:pt x="29849" y="43923"/>
                        <a:pt x="27468" y="74615"/>
                      </a:cubicBezTo>
                      <a:cubicBezTo>
                        <a:pt x="25087" y="105307"/>
                        <a:pt x="3655" y="162193"/>
                        <a:pt x="6830" y="184153"/>
                      </a:cubicBezTo>
                      <a:cubicBezTo>
                        <a:pt x="10005" y="206113"/>
                        <a:pt x="47312" y="207172"/>
                        <a:pt x="46518" y="206378"/>
                      </a:cubicBezTo>
                      <a:cubicBezTo>
                        <a:pt x="45724" y="205584"/>
                        <a:pt x="8418" y="188915"/>
                        <a:pt x="2068" y="179390"/>
                      </a:cubicBezTo>
                      <a:cubicBezTo>
                        <a:pt x="-4282" y="169865"/>
                        <a:pt x="5772" y="157695"/>
                        <a:pt x="8418" y="149228"/>
                      </a:cubicBezTo>
                      <a:cubicBezTo>
                        <a:pt x="11064" y="140761"/>
                        <a:pt x="14768" y="138909"/>
                        <a:pt x="17943" y="128590"/>
                      </a:cubicBezTo>
                      <a:cubicBezTo>
                        <a:pt x="21118" y="118271"/>
                        <a:pt x="23499" y="96840"/>
                        <a:pt x="27468" y="87315"/>
                      </a:cubicBezTo>
                      <a:cubicBezTo>
                        <a:pt x="31437" y="77790"/>
                        <a:pt x="41755" y="83611"/>
                        <a:pt x="41755" y="71440"/>
                      </a:cubicBezTo>
                      <a:cubicBezTo>
                        <a:pt x="41755" y="59269"/>
                        <a:pt x="23499" y="-526"/>
                        <a:pt x="21118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フリーフォーム: 図形 27">
                  <a:extLst>
                    <a:ext uri="{FF2B5EF4-FFF2-40B4-BE49-F238E27FC236}">
                      <a16:creationId xmlns:a16="http://schemas.microsoft.com/office/drawing/2014/main" id="{4F50D53C-24AF-4456-9BE9-608B514CB739}"/>
                    </a:ext>
                  </a:extLst>
                </p:cNvPr>
                <p:cNvSpPr/>
                <p:nvPr/>
              </p:nvSpPr>
              <p:spPr>
                <a:xfrm>
                  <a:off x="6038238" y="1423984"/>
                  <a:ext cx="62525" cy="179826"/>
                </a:xfrm>
                <a:custGeom>
                  <a:avLst/>
                  <a:gdLst>
                    <a:gd name="connsiteX0" fmla="*/ 20682 w 55634"/>
                    <a:gd name="connsiteY0" fmla="*/ 2168 h 160007"/>
                    <a:gd name="connsiteX1" fmla="*/ 45 w 55634"/>
                    <a:gd name="connsiteY1" fmla="*/ 146631 h 160007"/>
                    <a:gd name="connsiteX2" fmla="*/ 27032 w 55634"/>
                    <a:gd name="connsiteY2" fmla="*/ 145043 h 160007"/>
                    <a:gd name="connsiteX3" fmla="*/ 55607 w 55634"/>
                    <a:gd name="connsiteY3" fmla="*/ 159331 h 160007"/>
                    <a:gd name="connsiteX4" fmla="*/ 31795 w 55634"/>
                    <a:gd name="connsiteY4" fmla="*/ 154568 h 160007"/>
                    <a:gd name="connsiteX5" fmla="*/ 6395 w 55634"/>
                    <a:gd name="connsiteY5" fmla="*/ 127581 h 160007"/>
                    <a:gd name="connsiteX6" fmla="*/ 23857 w 55634"/>
                    <a:gd name="connsiteY6" fmla="*/ 62493 h 160007"/>
                    <a:gd name="connsiteX7" fmla="*/ 20682 w 55634"/>
                    <a:gd name="connsiteY7" fmla="*/ 2168 h 1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34" h="160007">
                      <a:moveTo>
                        <a:pt x="20682" y="2168"/>
                      </a:moveTo>
                      <a:cubicBezTo>
                        <a:pt x="16713" y="16191"/>
                        <a:pt x="-1013" y="122819"/>
                        <a:pt x="45" y="146631"/>
                      </a:cubicBezTo>
                      <a:cubicBezTo>
                        <a:pt x="1103" y="170443"/>
                        <a:pt x="17772" y="142926"/>
                        <a:pt x="27032" y="145043"/>
                      </a:cubicBezTo>
                      <a:cubicBezTo>
                        <a:pt x="36292" y="147160"/>
                        <a:pt x="54813" y="157744"/>
                        <a:pt x="55607" y="159331"/>
                      </a:cubicBezTo>
                      <a:cubicBezTo>
                        <a:pt x="56401" y="160918"/>
                        <a:pt x="39997" y="159860"/>
                        <a:pt x="31795" y="154568"/>
                      </a:cubicBezTo>
                      <a:cubicBezTo>
                        <a:pt x="23593" y="149276"/>
                        <a:pt x="7718" y="142927"/>
                        <a:pt x="6395" y="127581"/>
                      </a:cubicBezTo>
                      <a:cubicBezTo>
                        <a:pt x="5072" y="112235"/>
                        <a:pt x="20682" y="78897"/>
                        <a:pt x="23857" y="62493"/>
                      </a:cubicBezTo>
                      <a:cubicBezTo>
                        <a:pt x="27032" y="46089"/>
                        <a:pt x="24651" y="-11855"/>
                        <a:pt x="20682" y="216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0A6EF271-72A2-402E-9230-F393327476DE}"/>
                    </a:ext>
                  </a:extLst>
                </p:cNvPr>
                <p:cNvSpPr/>
                <p:nvPr/>
              </p:nvSpPr>
              <p:spPr>
                <a:xfrm>
                  <a:off x="6037992" y="1638729"/>
                  <a:ext cx="91722" cy="19647"/>
                </a:xfrm>
                <a:custGeom>
                  <a:avLst/>
                  <a:gdLst>
                    <a:gd name="connsiteX0" fmla="*/ 264 w 81613"/>
                    <a:gd name="connsiteY0" fmla="*/ 17465 h 17482"/>
                    <a:gd name="connsiteX1" fmla="*/ 79639 w 81613"/>
                    <a:gd name="connsiteY1" fmla="*/ 3178 h 17482"/>
                    <a:gd name="connsiteX2" fmla="*/ 54239 w 81613"/>
                    <a:gd name="connsiteY2" fmla="*/ 3 h 17482"/>
                    <a:gd name="connsiteX3" fmla="*/ 264 w 81613"/>
                    <a:gd name="connsiteY3" fmla="*/ 17465 h 1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613" h="17482">
                      <a:moveTo>
                        <a:pt x="264" y="17465"/>
                      </a:moveTo>
                      <a:cubicBezTo>
                        <a:pt x="4497" y="17994"/>
                        <a:pt x="70643" y="6088"/>
                        <a:pt x="79639" y="3178"/>
                      </a:cubicBezTo>
                      <a:cubicBezTo>
                        <a:pt x="88635" y="268"/>
                        <a:pt x="64558" y="268"/>
                        <a:pt x="54239" y="3"/>
                      </a:cubicBezTo>
                      <a:cubicBezTo>
                        <a:pt x="43920" y="-262"/>
                        <a:pt x="-3969" y="16936"/>
                        <a:pt x="264" y="17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: 図形 31">
                  <a:extLst>
                    <a:ext uri="{FF2B5EF4-FFF2-40B4-BE49-F238E27FC236}">
                      <a16:creationId xmlns:a16="http://schemas.microsoft.com/office/drawing/2014/main" id="{6C702824-D447-442C-AB73-AAE2BDDB9AB8}"/>
                    </a:ext>
                  </a:extLst>
                </p:cNvPr>
                <p:cNvSpPr/>
                <p:nvPr/>
              </p:nvSpPr>
              <p:spPr>
                <a:xfrm>
                  <a:off x="6077488" y="1577807"/>
                  <a:ext cx="52158" cy="67942"/>
                </a:xfrm>
                <a:custGeom>
                  <a:avLst/>
                  <a:gdLst>
                    <a:gd name="connsiteX0" fmla="*/ 46 w 46410"/>
                    <a:gd name="connsiteY0" fmla="*/ 236 h 60454"/>
                    <a:gd name="connsiteX1" fmla="*/ 33383 w 46410"/>
                    <a:gd name="connsiteY1" fmla="*/ 57386 h 60454"/>
                    <a:gd name="connsiteX2" fmla="*/ 46083 w 46410"/>
                    <a:gd name="connsiteY2" fmla="*/ 51036 h 60454"/>
                    <a:gd name="connsiteX3" fmla="*/ 41321 w 46410"/>
                    <a:gd name="connsiteY3" fmla="*/ 36748 h 60454"/>
                    <a:gd name="connsiteX4" fmla="*/ 46 w 46410"/>
                    <a:gd name="connsiteY4" fmla="*/ 236 h 60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10" h="60454">
                      <a:moveTo>
                        <a:pt x="46" y="236"/>
                      </a:moveTo>
                      <a:cubicBezTo>
                        <a:pt x="-1277" y="3676"/>
                        <a:pt x="25710" y="48919"/>
                        <a:pt x="33383" y="57386"/>
                      </a:cubicBezTo>
                      <a:cubicBezTo>
                        <a:pt x="41056" y="65853"/>
                        <a:pt x="44760" y="54476"/>
                        <a:pt x="46083" y="51036"/>
                      </a:cubicBezTo>
                      <a:cubicBezTo>
                        <a:pt x="47406" y="47596"/>
                        <a:pt x="44496" y="41510"/>
                        <a:pt x="41321" y="36748"/>
                      </a:cubicBezTo>
                      <a:cubicBezTo>
                        <a:pt x="38146" y="31986"/>
                        <a:pt x="1369" y="-3204"/>
                        <a:pt x="46" y="23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: 図形 33">
                  <a:extLst>
                    <a:ext uri="{FF2B5EF4-FFF2-40B4-BE49-F238E27FC236}">
                      <a16:creationId xmlns:a16="http://schemas.microsoft.com/office/drawing/2014/main" id="{EF9585E0-3701-4CC4-9A9E-BDAE35C75BAE}"/>
                    </a:ext>
                  </a:extLst>
                </p:cNvPr>
                <p:cNvSpPr/>
                <p:nvPr/>
              </p:nvSpPr>
              <p:spPr>
                <a:xfrm>
                  <a:off x="6077381" y="1435288"/>
                  <a:ext cx="82475" cy="222066"/>
                </a:xfrm>
                <a:custGeom>
                  <a:avLst/>
                  <a:gdLst>
                    <a:gd name="connsiteX0" fmla="*/ 141 w 73385"/>
                    <a:gd name="connsiteY0" fmla="*/ 48 h 197592"/>
                    <a:gd name="connsiteX1" fmla="*/ 16016 w 73385"/>
                    <a:gd name="connsiteY1" fmla="*/ 81010 h 197592"/>
                    <a:gd name="connsiteX2" fmla="*/ 73166 w 73385"/>
                    <a:gd name="connsiteY2" fmla="*/ 185785 h 197592"/>
                    <a:gd name="connsiteX3" fmla="*/ 36653 w 73385"/>
                    <a:gd name="connsiteY3" fmla="*/ 195310 h 197592"/>
                    <a:gd name="connsiteX4" fmla="*/ 62053 w 73385"/>
                    <a:gd name="connsiteY4" fmla="*/ 187373 h 197592"/>
                    <a:gd name="connsiteX5" fmla="*/ 57291 w 73385"/>
                    <a:gd name="connsiteY5" fmla="*/ 161973 h 197592"/>
                    <a:gd name="connsiteX6" fmla="*/ 31891 w 73385"/>
                    <a:gd name="connsiteY6" fmla="*/ 119110 h 197592"/>
                    <a:gd name="connsiteX7" fmla="*/ 9666 w 73385"/>
                    <a:gd name="connsiteY7" fmla="*/ 92123 h 197592"/>
                    <a:gd name="connsiteX8" fmla="*/ 141 w 73385"/>
                    <a:gd name="connsiteY8" fmla="*/ 48 h 19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385" h="197592">
                      <a:moveTo>
                        <a:pt x="141" y="48"/>
                      </a:moveTo>
                      <a:cubicBezTo>
                        <a:pt x="1199" y="-1804"/>
                        <a:pt x="3845" y="50054"/>
                        <a:pt x="16016" y="81010"/>
                      </a:cubicBezTo>
                      <a:cubicBezTo>
                        <a:pt x="28187" y="111966"/>
                        <a:pt x="69727" y="166735"/>
                        <a:pt x="73166" y="185785"/>
                      </a:cubicBezTo>
                      <a:cubicBezTo>
                        <a:pt x="76605" y="204835"/>
                        <a:pt x="38505" y="195045"/>
                        <a:pt x="36653" y="195310"/>
                      </a:cubicBezTo>
                      <a:cubicBezTo>
                        <a:pt x="34801" y="195575"/>
                        <a:pt x="58613" y="192929"/>
                        <a:pt x="62053" y="187373"/>
                      </a:cubicBezTo>
                      <a:cubicBezTo>
                        <a:pt x="65493" y="181817"/>
                        <a:pt x="62318" y="173350"/>
                        <a:pt x="57291" y="161973"/>
                      </a:cubicBezTo>
                      <a:cubicBezTo>
                        <a:pt x="52264" y="150596"/>
                        <a:pt x="39829" y="130752"/>
                        <a:pt x="31891" y="119110"/>
                      </a:cubicBezTo>
                      <a:cubicBezTo>
                        <a:pt x="23954" y="107468"/>
                        <a:pt x="15222" y="109056"/>
                        <a:pt x="9666" y="92123"/>
                      </a:cubicBezTo>
                      <a:cubicBezTo>
                        <a:pt x="4110" y="75190"/>
                        <a:pt x="-917" y="1900"/>
                        <a:pt x="141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" name="フリーフォーム: 図形 34">
                  <a:extLst>
                    <a:ext uri="{FF2B5EF4-FFF2-40B4-BE49-F238E27FC236}">
                      <a16:creationId xmlns:a16="http://schemas.microsoft.com/office/drawing/2014/main" id="{14A3F964-ECD5-4FAA-812D-B1C3856508D9}"/>
                    </a:ext>
                  </a:extLst>
                </p:cNvPr>
                <p:cNvSpPr/>
                <p:nvPr/>
              </p:nvSpPr>
              <p:spPr>
                <a:xfrm>
                  <a:off x="5934348" y="1547738"/>
                  <a:ext cx="73857" cy="120953"/>
                </a:xfrm>
                <a:custGeom>
                  <a:avLst/>
                  <a:gdLst>
                    <a:gd name="connsiteX0" fmla="*/ 65497 w 65717"/>
                    <a:gd name="connsiteY0" fmla="*/ 3 h 107623"/>
                    <a:gd name="connsiteX1" fmla="*/ 13110 w 65717"/>
                    <a:gd name="connsiteY1" fmla="*/ 66678 h 107623"/>
                    <a:gd name="connsiteX2" fmla="*/ 410 w 65717"/>
                    <a:gd name="connsiteY2" fmla="*/ 98428 h 107623"/>
                    <a:gd name="connsiteX3" fmla="*/ 3585 w 65717"/>
                    <a:gd name="connsiteY3" fmla="*/ 106366 h 107623"/>
                    <a:gd name="connsiteX4" fmla="*/ 8347 w 65717"/>
                    <a:gd name="connsiteY4" fmla="*/ 76203 h 107623"/>
                    <a:gd name="connsiteX5" fmla="*/ 30572 w 65717"/>
                    <a:gd name="connsiteY5" fmla="*/ 63503 h 107623"/>
                    <a:gd name="connsiteX6" fmla="*/ 65497 w 65717"/>
                    <a:gd name="connsiteY6" fmla="*/ 3 h 10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17" h="107623">
                      <a:moveTo>
                        <a:pt x="65497" y="3"/>
                      </a:moveTo>
                      <a:cubicBezTo>
                        <a:pt x="62587" y="532"/>
                        <a:pt x="23958" y="50274"/>
                        <a:pt x="13110" y="66678"/>
                      </a:cubicBezTo>
                      <a:cubicBezTo>
                        <a:pt x="2262" y="83082"/>
                        <a:pt x="1997" y="91813"/>
                        <a:pt x="410" y="98428"/>
                      </a:cubicBezTo>
                      <a:cubicBezTo>
                        <a:pt x="-1177" y="105043"/>
                        <a:pt x="2262" y="110070"/>
                        <a:pt x="3585" y="106366"/>
                      </a:cubicBezTo>
                      <a:cubicBezTo>
                        <a:pt x="4908" y="102662"/>
                        <a:pt x="3849" y="83347"/>
                        <a:pt x="8347" y="76203"/>
                      </a:cubicBezTo>
                      <a:cubicBezTo>
                        <a:pt x="12845" y="69059"/>
                        <a:pt x="19460" y="73557"/>
                        <a:pt x="30572" y="63503"/>
                      </a:cubicBezTo>
                      <a:cubicBezTo>
                        <a:pt x="41684" y="53449"/>
                        <a:pt x="68407" y="-526"/>
                        <a:pt x="6549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6AEB3A74-41A1-4F4A-8084-6FEB65E3ECE2}"/>
                    </a:ext>
                  </a:extLst>
                </p:cNvPr>
                <p:cNvSpPr/>
                <p:nvPr/>
              </p:nvSpPr>
              <p:spPr>
                <a:xfrm>
                  <a:off x="5829111" y="1734883"/>
                  <a:ext cx="228826" cy="26984"/>
                </a:xfrm>
                <a:custGeom>
                  <a:avLst/>
                  <a:gdLst>
                    <a:gd name="connsiteX0" fmla="*/ 386 w 203607"/>
                    <a:gd name="connsiteY0" fmla="*/ 23983 h 24010"/>
                    <a:gd name="connsiteX1" fmla="*/ 143261 w 203607"/>
                    <a:gd name="connsiteY1" fmla="*/ 171 h 24010"/>
                    <a:gd name="connsiteX2" fmla="*/ 203586 w 203607"/>
                    <a:gd name="connsiteY2" fmla="*/ 12871 h 24010"/>
                    <a:gd name="connsiteX3" fmla="*/ 149611 w 203607"/>
                    <a:gd name="connsiteY3" fmla="*/ 4933 h 24010"/>
                    <a:gd name="connsiteX4" fmla="*/ 101986 w 203607"/>
                    <a:gd name="connsiteY4" fmla="*/ 4933 h 24010"/>
                    <a:gd name="connsiteX5" fmla="*/ 386 w 203607"/>
                    <a:gd name="connsiteY5" fmla="*/ 23983 h 2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607" h="24010">
                      <a:moveTo>
                        <a:pt x="386" y="23983"/>
                      </a:moveTo>
                      <a:cubicBezTo>
                        <a:pt x="7265" y="23189"/>
                        <a:pt x="109394" y="2023"/>
                        <a:pt x="143261" y="171"/>
                      </a:cubicBezTo>
                      <a:cubicBezTo>
                        <a:pt x="177128" y="-1681"/>
                        <a:pt x="202528" y="12077"/>
                        <a:pt x="203586" y="12871"/>
                      </a:cubicBezTo>
                      <a:cubicBezTo>
                        <a:pt x="204644" y="13665"/>
                        <a:pt x="166544" y="6256"/>
                        <a:pt x="149611" y="4933"/>
                      </a:cubicBezTo>
                      <a:cubicBezTo>
                        <a:pt x="132678" y="3610"/>
                        <a:pt x="123417" y="2022"/>
                        <a:pt x="101986" y="4933"/>
                      </a:cubicBezTo>
                      <a:cubicBezTo>
                        <a:pt x="80555" y="7843"/>
                        <a:pt x="-6493" y="24777"/>
                        <a:pt x="386" y="239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2C7E4EBB-7AED-45EE-B7B7-B9195A47247A}"/>
                    </a:ext>
                  </a:extLst>
                </p:cNvPr>
                <p:cNvSpPr/>
                <p:nvPr/>
              </p:nvSpPr>
              <p:spPr>
                <a:xfrm>
                  <a:off x="5836072" y="1729067"/>
                  <a:ext cx="175646" cy="32904"/>
                </a:xfrm>
                <a:custGeom>
                  <a:avLst/>
                  <a:gdLst>
                    <a:gd name="connsiteX0" fmla="*/ 542 w 156288"/>
                    <a:gd name="connsiteY0" fmla="*/ 29158 h 29278"/>
                    <a:gd name="connsiteX1" fmla="*/ 151355 w 156288"/>
                    <a:gd name="connsiteY1" fmla="*/ 11696 h 29278"/>
                    <a:gd name="connsiteX2" fmla="*/ 118017 w 156288"/>
                    <a:gd name="connsiteY2" fmla="*/ 2171 h 29278"/>
                    <a:gd name="connsiteX3" fmla="*/ 100555 w 156288"/>
                    <a:gd name="connsiteY3" fmla="*/ 2171 h 29278"/>
                    <a:gd name="connsiteX4" fmla="*/ 542 w 156288"/>
                    <a:gd name="connsiteY4" fmla="*/ 29158 h 2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88" h="29278">
                      <a:moveTo>
                        <a:pt x="542" y="29158"/>
                      </a:moveTo>
                      <a:cubicBezTo>
                        <a:pt x="9009" y="30745"/>
                        <a:pt x="131776" y="16194"/>
                        <a:pt x="151355" y="11696"/>
                      </a:cubicBezTo>
                      <a:cubicBezTo>
                        <a:pt x="170934" y="7198"/>
                        <a:pt x="126484" y="3758"/>
                        <a:pt x="118017" y="2171"/>
                      </a:cubicBezTo>
                      <a:cubicBezTo>
                        <a:pt x="109550" y="584"/>
                        <a:pt x="115901" y="-1798"/>
                        <a:pt x="100555" y="2171"/>
                      </a:cubicBezTo>
                      <a:cubicBezTo>
                        <a:pt x="85209" y="6140"/>
                        <a:pt x="-7925" y="27571"/>
                        <a:pt x="542" y="291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B63723AB-9563-48E1-A30C-6502E5D3C7C1}"/>
                    </a:ext>
                  </a:extLst>
                </p:cNvPr>
                <p:cNvSpPr/>
                <p:nvPr/>
              </p:nvSpPr>
              <p:spPr>
                <a:xfrm>
                  <a:off x="6048824" y="1739969"/>
                  <a:ext cx="215609" cy="28226"/>
                </a:xfrm>
                <a:custGeom>
                  <a:avLst/>
                  <a:gdLst>
                    <a:gd name="connsiteX0" fmla="*/ 151 w 191847"/>
                    <a:gd name="connsiteY0" fmla="*/ 8346 h 25115"/>
                    <a:gd name="connsiteX1" fmla="*/ 81113 w 191847"/>
                    <a:gd name="connsiteY1" fmla="*/ 408 h 25115"/>
                    <a:gd name="connsiteX2" fmla="*/ 171601 w 191847"/>
                    <a:gd name="connsiteY2" fmla="*/ 22633 h 25115"/>
                    <a:gd name="connsiteX3" fmla="*/ 190651 w 191847"/>
                    <a:gd name="connsiteY3" fmla="*/ 24221 h 25115"/>
                    <a:gd name="connsiteX4" fmla="*/ 149376 w 191847"/>
                    <a:gd name="connsiteY4" fmla="*/ 19458 h 25115"/>
                    <a:gd name="connsiteX5" fmla="*/ 101751 w 191847"/>
                    <a:gd name="connsiteY5" fmla="*/ 9933 h 25115"/>
                    <a:gd name="connsiteX6" fmla="*/ 151 w 191847"/>
                    <a:gd name="connsiteY6" fmla="*/ 8346 h 25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47" h="25115">
                      <a:moveTo>
                        <a:pt x="151" y="8346"/>
                      </a:moveTo>
                      <a:cubicBezTo>
                        <a:pt x="-3289" y="6758"/>
                        <a:pt x="52538" y="-1973"/>
                        <a:pt x="81113" y="408"/>
                      </a:cubicBezTo>
                      <a:cubicBezTo>
                        <a:pt x="109688" y="2789"/>
                        <a:pt x="153345" y="18664"/>
                        <a:pt x="171601" y="22633"/>
                      </a:cubicBezTo>
                      <a:cubicBezTo>
                        <a:pt x="189857" y="26602"/>
                        <a:pt x="194355" y="24750"/>
                        <a:pt x="190651" y="24221"/>
                      </a:cubicBezTo>
                      <a:cubicBezTo>
                        <a:pt x="186947" y="23692"/>
                        <a:pt x="164193" y="21839"/>
                        <a:pt x="149376" y="19458"/>
                      </a:cubicBezTo>
                      <a:cubicBezTo>
                        <a:pt x="134559" y="17077"/>
                        <a:pt x="122389" y="11785"/>
                        <a:pt x="101751" y="9933"/>
                      </a:cubicBezTo>
                      <a:cubicBezTo>
                        <a:pt x="81114" y="8081"/>
                        <a:pt x="3591" y="9934"/>
                        <a:pt x="151" y="8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31305E6E-174A-4221-8CDE-7C5071C11498}"/>
                    </a:ext>
                  </a:extLst>
                </p:cNvPr>
                <p:cNvSpPr/>
                <p:nvPr/>
              </p:nvSpPr>
              <p:spPr>
                <a:xfrm>
                  <a:off x="5843301" y="1767111"/>
                  <a:ext cx="414886" cy="21760"/>
                </a:xfrm>
                <a:custGeom>
                  <a:avLst/>
                  <a:gdLst>
                    <a:gd name="connsiteX0" fmla="*/ 460 w 369161"/>
                    <a:gd name="connsiteY0" fmla="*/ 9595 h 19362"/>
                    <a:gd name="connsiteX1" fmla="*/ 94123 w 369161"/>
                    <a:gd name="connsiteY1" fmla="*/ 12770 h 19362"/>
                    <a:gd name="connsiteX2" fmla="*/ 206835 w 369161"/>
                    <a:gd name="connsiteY2" fmla="*/ 15945 h 19362"/>
                    <a:gd name="connsiteX3" fmla="*/ 281448 w 369161"/>
                    <a:gd name="connsiteY3" fmla="*/ 8007 h 19362"/>
                    <a:gd name="connsiteX4" fmla="*/ 368760 w 369161"/>
                    <a:gd name="connsiteY4" fmla="*/ 70 h 19362"/>
                    <a:gd name="connsiteX5" fmla="*/ 308435 w 369161"/>
                    <a:gd name="connsiteY5" fmla="*/ 12770 h 19362"/>
                    <a:gd name="connsiteX6" fmla="*/ 184610 w 369161"/>
                    <a:gd name="connsiteY6" fmla="*/ 17532 h 19362"/>
                    <a:gd name="connsiteX7" fmla="*/ 62373 w 369161"/>
                    <a:gd name="connsiteY7" fmla="*/ 19120 h 19362"/>
                    <a:gd name="connsiteX8" fmla="*/ 460 w 369161"/>
                    <a:gd name="connsiteY8" fmla="*/ 9595 h 19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9161" h="19362">
                      <a:moveTo>
                        <a:pt x="460" y="9595"/>
                      </a:moveTo>
                      <a:cubicBezTo>
                        <a:pt x="5751" y="8537"/>
                        <a:pt x="94123" y="12770"/>
                        <a:pt x="94123" y="12770"/>
                      </a:cubicBezTo>
                      <a:cubicBezTo>
                        <a:pt x="128519" y="13828"/>
                        <a:pt x="175614" y="16739"/>
                        <a:pt x="206835" y="15945"/>
                      </a:cubicBezTo>
                      <a:cubicBezTo>
                        <a:pt x="238056" y="15151"/>
                        <a:pt x="281448" y="8007"/>
                        <a:pt x="281448" y="8007"/>
                      </a:cubicBezTo>
                      <a:cubicBezTo>
                        <a:pt x="308436" y="5361"/>
                        <a:pt x="364262" y="-724"/>
                        <a:pt x="368760" y="70"/>
                      </a:cubicBezTo>
                      <a:cubicBezTo>
                        <a:pt x="373258" y="864"/>
                        <a:pt x="339127" y="9860"/>
                        <a:pt x="308435" y="12770"/>
                      </a:cubicBezTo>
                      <a:cubicBezTo>
                        <a:pt x="277743" y="15680"/>
                        <a:pt x="184610" y="17532"/>
                        <a:pt x="184610" y="17532"/>
                      </a:cubicBezTo>
                      <a:cubicBezTo>
                        <a:pt x="143600" y="18590"/>
                        <a:pt x="88037" y="19914"/>
                        <a:pt x="62373" y="19120"/>
                      </a:cubicBezTo>
                      <a:cubicBezTo>
                        <a:pt x="36709" y="18326"/>
                        <a:pt x="-4831" y="10653"/>
                        <a:pt x="460" y="95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72A9BCF-157F-4929-BD06-9FC5D1A1EA2C}"/>
                    </a:ext>
                  </a:extLst>
                </p:cNvPr>
                <p:cNvSpPr/>
                <p:nvPr/>
              </p:nvSpPr>
              <p:spPr>
                <a:xfrm>
                  <a:off x="5839816" y="1763463"/>
                  <a:ext cx="419803" cy="80448"/>
                </a:xfrm>
                <a:custGeom>
                  <a:avLst/>
                  <a:gdLst>
                    <a:gd name="connsiteX0" fmla="*/ 386 w 373536"/>
                    <a:gd name="connsiteY0" fmla="*/ 9666 h 71582"/>
                    <a:gd name="connsiteX1" fmla="*/ 86111 w 373536"/>
                    <a:gd name="connsiteY1" fmla="*/ 50941 h 71582"/>
                    <a:gd name="connsiteX2" fmla="*/ 214699 w 373536"/>
                    <a:gd name="connsiteY2" fmla="*/ 71578 h 71582"/>
                    <a:gd name="connsiteX3" fmla="*/ 292486 w 373536"/>
                    <a:gd name="connsiteY3" fmla="*/ 49353 h 71582"/>
                    <a:gd name="connsiteX4" fmla="*/ 373449 w 373536"/>
                    <a:gd name="connsiteY4" fmla="*/ 141 h 71582"/>
                    <a:gd name="connsiteX5" fmla="*/ 306774 w 373536"/>
                    <a:gd name="connsiteY5" fmla="*/ 35066 h 71582"/>
                    <a:gd name="connsiteX6" fmla="*/ 238511 w 373536"/>
                    <a:gd name="connsiteY6" fmla="*/ 54116 h 71582"/>
                    <a:gd name="connsiteX7" fmla="*/ 167074 w 373536"/>
                    <a:gd name="connsiteY7" fmla="*/ 60466 h 71582"/>
                    <a:gd name="connsiteX8" fmla="*/ 119449 w 373536"/>
                    <a:gd name="connsiteY8" fmla="*/ 57291 h 71582"/>
                    <a:gd name="connsiteX9" fmla="*/ 386 w 373536"/>
                    <a:gd name="connsiteY9" fmla="*/ 9666 h 7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3536" h="71582">
                      <a:moveTo>
                        <a:pt x="386" y="9666"/>
                      </a:moveTo>
                      <a:cubicBezTo>
                        <a:pt x="-5170" y="8608"/>
                        <a:pt x="50392" y="40622"/>
                        <a:pt x="86111" y="50941"/>
                      </a:cubicBezTo>
                      <a:cubicBezTo>
                        <a:pt x="121830" y="61260"/>
                        <a:pt x="180303" y="71843"/>
                        <a:pt x="214699" y="71578"/>
                      </a:cubicBezTo>
                      <a:cubicBezTo>
                        <a:pt x="249095" y="71313"/>
                        <a:pt x="266028" y="61259"/>
                        <a:pt x="292486" y="49353"/>
                      </a:cubicBezTo>
                      <a:cubicBezTo>
                        <a:pt x="318944" y="37447"/>
                        <a:pt x="371068" y="2522"/>
                        <a:pt x="373449" y="141"/>
                      </a:cubicBezTo>
                      <a:cubicBezTo>
                        <a:pt x="375830" y="-2240"/>
                        <a:pt x="329264" y="26070"/>
                        <a:pt x="306774" y="35066"/>
                      </a:cubicBezTo>
                      <a:cubicBezTo>
                        <a:pt x="284284" y="44062"/>
                        <a:pt x="261794" y="49883"/>
                        <a:pt x="238511" y="54116"/>
                      </a:cubicBezTo>
                      <a:cubicBezTo>
                        <a:pt x="215228" y="58349"/>
                        <a:pt x="186918" y="59937"/>
                        <a:pt x="167074" y="60466"/>
                      </a:cubicBezTo>
                      <a:cubicBezTo>
                        <a:pt x="147230" y="60995"/>
                        <a:pt x="144055" y="64435"/>
                        <a:pt x="119449" y="57291"/>
                      </a:cubicBezTo>
                      <a:cubicBezTo>
                        <a:pt x="94843" y="50147"/>
                        <a:pt x="5942" y="10724"/>
                        <a:pt x="386" y="966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4ACF388A-BABB-4E18-AF67-B3CEF9505EDD}"/>
                    </a:ext>
                  </a:extLst>
                </p:cNvPr>
                <p:cNvSpPr/>
                <p:nvPr/>
              </p:nvSpPr>
              <p:spPr>
                <a:xfrm>
                  <a:off x="6105638" y="1292354"/>
                  <a:ext cx="301014" cy="71628"/>
                </a:xfrm>
                <a:custGeom>
                  <a:avLst/>
                  <a:gdLst>
                    <a:gd name="connsiteX0" fmla="*/ 398 w 267839"/>
                    <a:gd name="connsiteY0" fmla="*/ 63729 h 63734"/>
                    <a:gd name="connsiteX1" fmla="*/ 33735 w 267839"/>
                    <a:gd name="connsiteY1" fmla="*/ 14516 h 63734"/>
                    <a:gd name="connsiteX2" fmla="*/ 63898 w 267839"/>
                    <a:gd name="connsiteY2" fmla="*/ 9754 h 63734"/>
                    <a:gd name="connsiteX3" fmla="*/ 192485 w 267839"/>
                    <a:gd name="connsiteY3" fmla="*/ 1816 h 63734"/>
                    <a:gd name="connsiteX4" fmla="*/ 267098 w 267839"/>
                    <a:gd name="connsiteY4" fmla="*/ 47854 h 63734"/>
                    <a:gd name="connsiteX5" fmla="*/ 227410 w 267839"/>
                    <a:gd name="connsiteY5" fmla="*/ 25629 h 63734"/>
                    <a:gd name="connsiteX6" fmla="*/ 173435 w 267839"/>
                    <a:gd name="connsiteY6" fmla="*/ 6579 h 63734"/>
                    <a:gd name="connsiteX7" fmla="*/ 57548 w 267839"/>
                    <a:gd name="connsiteY7" fmla="*/ 17691 h 63734"/>
                    <a:gd name="connsiteX8" fmla="*/ 398 w 267839"/>
                    <a:gd name="connsiteY8" fmla="*/ 63729 h 6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839" h="63734">
                      <a:moveTo>
                        <a:pt x="398" y="63729"/>
                      </a:moveTo>
                      <a:cubicBezTo>
                        <a:pt x="-3571" y="63200"/>
                        <a:pt x="23152" y="23512"/>
                        <a:pt x="33735" y="14516"/>
                      </a:cubicBezTo>
                      <a:cubicBezTo>
                        <a:pt x="44318" y="5520"/>
                        <a:pt x="37440" y="11871"/>
                        <a:pt x="63898" y="9754"/>
                      </a:cubicBezTo>
                      <a:cubicBezTo>
                        <a:pt x="90356" y="7637"/>
                        <a:pt x="158618" y="-4534"/>
                        <a:pt x="192485" y="1816"/>
                      </a:cubicBezTo>
                      <a:cubicBezTo>
                        <a:pt x="226352" y="8166"/>
                        <a:pt x="261277" y="43885"/>
                        <a:pt x="267098" y="47854"/>
                      </a:cubicBezTo>
                      <a:cubicBezTo>
                        <a:pt x="272919" y="51823"/>
                        <a:pt x="243020" y="32508"/>
                        <a:pt x="227410" y="25629"/>
                      </a:cubicBezTo>
                      <a:cubicBezTo>
                        <a:pt x="211800" y="18750"/>
                        <a:pt x="201745" y="7902"/>
                        <a:pt x="173435" y="6579"/>
                      </a:cubicBezTo>
                      <a:cubicBezTo>
                        <a:pt x="145125" y="5256"/>
                        <a:pt x="85594" y="11077"/>
                        <a:pt x="57548" y="17691"/>
                      </a:cubicBezTo>
                      <a:cubicBezTo>
                        <a:pt x="29502" y="24305"/>
                        <a:pt x="4367" y="64258"/>
                        <a:pt x="398" y="63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B1229331-CA71-4CBD-B70C-3338711FA941}"/>
                    </a:ext>
                  </a:extLst>
                </p:cNvPr>
                <p:cNvSpPr/>
                <p:nvPr/>
              </p:nvSpPr>
              <p:spPr>
                <a:xfrm>
                  <a:off x="6137316" y="1317179"/>
                  <a:ext cx="260841" cy="39722"/>
                </a:xfrm>
                <a:custGeom>
                  <a:avLst/>
                  <a:gdLst>
                    <a:gd name="connsiteX0" fmla="*/ 786 w 232094"/>
                    <a:gd name="connsiteY0" fmla="*/ 35290 h 35344"/>
                    <a:gd name="connsiteX1" fmla="*/ 108736 w 232094"/>
                    <a:gd name="connsiteY1" fmla="*/ 8302 h 35344"/>
                    <a:gd name="connsiteX2" fmla="*/ 156361 w 232094"/>
                    <a:gd name="connsiteY2" fmla="*/ 5127 h 35344"/>
                    <a:gd name="connsiteX3" fmla="*/ 230973 w 232094"/>
                    <a:gd name="connsiteY3" fmla="*/ 24177 h 35344"/>
                    <a:gd name="connsiteX4" fmla="*/ 197636 w 232094"/>
                    <a:gd name="connsiteY4" fmla="*/ 14652 h 35344"/>
                    <a:gd name="connsiteX5" fmla="*/ 148423 w 232094"/>
                    <a:gd name="connsiteY5" fmla="*/ 8302 h 35344"/>
                    <a:gd name="connsiteX6" fmla="*/ 62698 w 232094"/>
                    <a:gd name="connsiteY6" fmla="*/ 365 h 35344"/>
                    <a:gd name="connsiteX7" fmla="*/ 786 w 232094"/>
                    <a:gd name="connsiteY7" fmla="*/ 35290 h 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2094" h="35344">
                      <a:moveTo>
                        <a:pt x="786" y="35290"/>
                      </a:moveTo>
                      <a:cubicBezTo>
                        <a:pt x="8459" y="36613"/>
                        <a:pt x="82807" y="13329"/>
                        <a:pt x="108736" y="8302"/>
                      </a:cubicBezTo>
                      <a:cubicBezTo>
                        <a:pt x="134665" y="3275"/>
                        <a:pt x="135988" y="2481"/>
                        <a:pt x="156361" y="5127"/>
                      </a:cubicBezTo>
                      <a:cubicBezTo>
                        <a:pt x="176734" y="7773"/>
                        <a:pt x="224094" y="22590"/>
                        <a:pt x="230973" y="24177"/>
                      </a:cubicBezTo>
                      <a:cubicBezTo>
                        <a:pt x="237852" y="25764"/>
                        <a:pt x="211394" y="17298"/>
                        <a:pt x="197636" y="14652"/>
                      </a:cubicBezTo>
                      <a:cubicBezTo>
                        <a:pt x="183878" y="12006"/>
                        <a:pt x="170913" y="10683"/>
                        <a:pt x="148423" y="8302"/>
                      </a:cubicBezTo>
                      <a:cubicBezTo>
                        <a:pt x="125933" y="5921"/>
                        <a:pt x="81748" y="-1752"/>
                        <a:pt x="62698" y="365"/>
                      </a:cubicBezTo>
                      <a:cubicBezTo>
                        <a:pt x="43648" y="2482"/>
                        <a:pt x="-6887" y="33967"/>
                        <a:pt x="786" y="352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A96AA333-DAD1-4F8F-B1E9-EFB79A50F971}"/>
                    </a:ext>
                  </a:extLst>
                </p:cNvPr>
                <p:cNvSpPr/>
                <p:nvPr/>
              </p:nvSpPr>
              <p:spPr>
                <a:xfrm>
                  <a:off x="5711773" y="1309614"/>
                  <a:ext cx="260512" cy="60210"/>
                </a:xfrm>
                <a:custGeom>
                  <a:avLst/>
                  <a:gdLst>
                    <a:gd name="connsiteX0" fmla="*/ 17 w 231801"/>
                    <a:gd name="connsiteY0" fmla="*/ 45196 h 53574"/>
                    <a:gd name="connsiteX1" fmla="*/ 76217 w 231801"/>
                    <a:gd name="connsiteY1" fmla="*/ 2333 h 53574"/>
                    <a:gd name="connsiteX2" fmla="*/ 184167 w 231801"/>
                    <a:gd name="connsiteY2" fmla="*/ 8683 h 53574"/>
                    <a:gd name="connsiteX3" fmla="*/ 219092 w 231801"/>
                    <a:gd name="connsiteY3" fmla="*/ 34083 h 53574"/>
                    <a:gd name="connsiteX4" fmla="*/ 231792 w 231801"/>
                    <a:gd name="connsiteY4" fmla="*/ 53133 h 53574"/>
                    <a:gd name="connsiteX5" fmla="*/ 217505 w 231801"/>
                    <a:gd name="connsiteY5" fmla="*/ 45196 h 53574"/>
                    <a:gd name="connsiteX6" fmla="*/ 193692 w 231801"/>
                    <a:gd name="connsiteY6" fmla="*/ 19796 h 53574"/>
                    <a:gd name="connsiteX7" fmla="*/ 161942 w 231801"/>
                    <a:gd name="connsiteY7" fmla="*/ 16621 h 53574"/>
                    <a:gd name="connsiteX8" fmla="*/ 82567 w 231801"/>
                    <a:gd name="connsiteY8" fmla="*/ 13446 h 53574"/>
                    <a:gd name="connsiteX9" fmla="*/ 17 w 231801"/>
                    <a:gd name="connsiteY9" fmla="*/ 45196 h 5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801" h="53574">
                      <a:moveTo>
                        <a:pt x="17" y="45196"/>
                      </a:moveTo>
                      <a:cubicBezTo>
                        <a:pt x="-1041" y="43344"/>
                        <a:pt x="45525" y="8419"/>
                        <a:pt x="76217" y="2333"/>
                      </a:cubicBezTo>
                      <a:cubicBezTo>
                        <a:pt x="106909" y="-3753"/>
                        <a:pt x="160354" y="3391"/>
                        <a:pt x="184167" y="8683"/>
                      </a:cubicBezTo>
                      <a:cubicBezTo>
                        <a:pt x="207980" y="13975"/>
                        <a:pt x="211155" y="26675"/>
                        <a:pt x="219092" y="34083"/>
                      </a:cubicBezTo>
                      <a:cubicBezTo>
                        <a:pt x="227030" y="41491"/>
                        <a:pt x="232056" y="51281"/>
                        <a:pt x="231792" y="53133"/>
                      </a:cubicBezTo>
                      <a:cubicBezTo>
                        <a:pt x="231528" y="54985"/>
                        <a:pt x="223855" y="50752"/>
                        <a:pt x="217505" y="45196"/>
                      </a:cubicBezTo>
                      <a:cubicBezTo>
                        <a:pt x="211155" y="39640"/>
                        <a:pt x="202953" y="24558"/>
                        <a:pt x="193692" y="19796"/>
                      </a:cubicBezTo>
                      <a:cubicBezTo>
                        <a:pt x="184432" y="15033"/>
                        <a:pt x="161942" y="16621"/>
                        <a:pt x="161942" y="16621"/>
                      </a:cubicBezTo>
                      <a:cubicBezTo>
                        <a:pt x="143421" y="15563"/>
                        <a:pt x="106379" y="10536"/>
                        <a:pt x="82567" y="13446"/>
                      </a:cubicBezTo>
                      <a:cubicBezTo>
                        <a:pt x="58755" y="16356"/>
                        <a:pt x="1075" y="47048"/>
                        <a:pt x="17" y="45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F57DB783-1469-464C-9F00-E4FB06B820F8}"/>
                    </a:ext>
                  </a:extLst>
                </p:cNvPr>
                <p:cNvSpPr/>
                <p:nvPr/>
              </p:nvSpPr>
              <p:spPr>
                <a:xfrm>
                  <a:off x="5722445" y="1335364"/>
                  <a:ext cx="186712" cy="34000"/>
                </a:xfrm>
                <a:custGeom>
                  <a:avLst/>
                  <a:gdLst>
                    <a:gd name="connsiteX0" fmla="*/ 46 w 166134"/>
                    <a:gd name="connsiteY0" fmla="*/ 30221 h 30253"/>
                    <a:gd name="connsiteX1" fmla="*/ 79421 w 166134"/>
                    <a:gd name="connsiteY1" fmla="*/ 59 h 30253"/>
                    <a:gd name="connsiteX2" fmla="*/ 165146 w 166134"/>
                    <a:gd name="connsiteY2" fmla="*/ 22284 h 30253"/>
                    <a:gd name="connsiteX3" fmla="*/ 123871 w 166134"/>
                    <a:gd name="connsiteY3" fmla="*/ 14346 h 30253"/>
                    <a:gd name="connsiteX4" fmla="*/ 90534 w 166134"/>
                    <a:gd name="connsiteY4" fmla="*/ 6409 h 30253"/>
                    <a:gd name="connsiteX5" fmla="*/ 46 w 166134"/>
                    <a:gd name="connsiteY5" fmla="*/ 30221 h 3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34" h="30253">
                      <a:moveTo>
                        <a:pt x="46" y="30221"/>
                      </a:moveTo>
                      <a:cubicBezTo>
                        <a:pt x="-1806" y="29163"/>
                        <a:pt x="51904" y="1382"/>
                        <a:pt x="79421" y="59"/>
                      </a:cubicBezTo>
                      <a:cubicBezTo>
                        <a:pt x="106938" y="-1264"/>
                        <a:pt x="157738" y="19903"/>
                        <a:pt x="165146" y="22284"/>
                      </a:cubicBezTo>
                      <a:cubicBezTo>
                        <a:pt x="172554" y="24665"/>
                        <a:pt x="136306" y="16992"/>
                        <a:pt x="123871" y="14346"/>
                      </a:cubicBezTo>
                      <a:cubicBezTo>
                        <a:pt x="111436" y="11700"/>
                        <a:pt x="106673" y="6673"/>
                        <a:pt x="90534" y="6409"/>
                      </a:cubicBezTo>
                      <a:cubicBezTo>
                        <a:pt x="74395" y="6145"/>
                        <a:pt x="1898" y="31279"/>
                        <a:pt x="46" y="302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6E21EAB3-3DF3-4CCD-91B4-1CF4B1EF3A95}"/>
                    </a:ext>
                  </a:extLst>
                </p:cNvPr>
                <p:cNvSpPr/>
                <p:nvPr/>
              </p:nvSpPr>
              <p:spPr>
                <a:xfrm>
                  <a:off x="5794695" y="1669995"/>
                  <a:ext cx="86727" cy="127702"/>
                </a:xfrm>
                <a:custGeom>
                  <a:avLst/>
                  <a:gdLst>
                    <a:gd name="connsiteX0" fmla="*/ 77047 w 77169"/>
                    <a:gd name="connsiteY0" fmla="*/ 758 h 113628"/>
                    <a:gd name="connsiteX1" fmla="*/ 2434 w 77169"/>
                    <a:gd name="connsiteY1" fmla="*/ 72195 h 113628"/>
                    <a:gd name="connsiteX2" fmla="*/ 16722 w 77169"/>
                    <a:gd name="connsiteY2" fmla="*/ 113470 h 113628"/>
                    <a:gd name="connsiteX3" fmla="*/ 2434 w 77169"/>
                    <a:gd name="connsiteY3" fmla="*/ 57908 h 113628"/>
                    <a:gd name="connsiteX4" fmla="*/ 19897 w 77169"/>
                    <a:gd name="connsiteY4" fmla="*/ 35683 h 113628"/>
                    <a:gd name="connsiteX5" fmla="*/ 77047 w 77169"/>
                    <a:gd name="connsiteY5" fmla="*/ 758 h 11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169" h="113628">
                      <a:moveTo>
                        <a:pt x="77047" y="758"/>
                      </a:moveTo>
                      <a:cubicBezTo>
                        <a:pt x="74137" y="6843"/>
                        <a:pt x="12488" y="53410"/>
                        <a:pt x="2434" y="72195"/>
                      </a:cubicBezTo>
                      <a:cubicBezTo>
                        <a:pt x="-7620" y="90980"/>
                        <a:pt x="16722" y="115851"/>
                        <a:pt x="16722" y="113470"/>
                      </a:cubicBezTo>
                      <a:cubicBezTo>
                        <a:pt x="16722" y="111089"/>
                        <a:pt x="1905" y="70872"/>
                        <a:pt x="2434" y="57908"/>
                      </a:cubicBezTo>
                      <a:cubicBezTo>
                        <a:pt x="2963" y="44944"/>
                        <a:pt x="9843" y="44414"/>
                        <a:pt x="19897" y="35683"/>
                      </a:cubicBezTo>
                      <a:cubicBezTo>
                        <a:pt x="29951" y="26952"/>
                        <a:pt x="79957" y="-5327"/>
                        <a:pt x="77047" y="758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6DA581C2-331A-4D45-A8B8-D0F441CE6BEB}"/>
                    </a:ext>
                  </a:extLst>
                </p:cNvPr>
                <p:cNvSpPr/>
                <p:nvPr/>
              </p:nvSpPr>
              <p:spPr>
                <a:xfrm>
                  <a:off x="6202168" y="1644865"/>
                  <a:ext cx="113092" cy="142002"/>
                </a:xfrm>
                <a:custGeom>
                  <a:avLst/>
                  <a:gdLst>
                    <a:gd name="connsiteX0" fmla="*/ 232 w 100628"/>
                    <a:gd name="connsiteY0" fmla="*/ 893 h 126352"/>
                    <a:gd name="connsiteX1" fmla="*/ 90719 w 100628"/>
                    <a:gd name="connsiteY1" fmla="*/ 89793 h 126352"/>
                    <a:gd name="connsiteX2" fmla="*/ 84369 w 100628"/>
                    <a:gd name="connsiteY2" fmla="*/ 126305 h 126352"/>
                    <a:gd name="connsiteX3" fmla="*/ 100244 w 100628"/>
                    <a:gd name="connsiteY3" fmla="*/ 83443 h 126352"/>
                    <a:gd name="connsiteX4" fmla="*/ 65319 w 100628"/>
                    <a:gd name="connsiteY4" fmla="*/ 45343 h 126352"/>
                    <a:gd name="connsiteX5" fmla="*/ 232 w 100628"/>
                    <a:gd name="connsiteY5" fmla="*/ 893 h 12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628" h="126352">
                      <a:moveTo>
                        <a:pt x="232" y="893"/>
                      </a:moveTo>
                      <a:cubicBezTo>
                        <a:pt x="4465" y="8301"/>
                        <a:pt x="76696" y="68891"/>
                        <a:pt x="90719" y="89793"/>
                      </a:cubicBezTo>
                      <a:cubicBezTo>
                        <a:pt x="104742" y="110695"/>
                        <a:pt x="82781" y="127363"/>
                        <a:pt x="84369" y="126305"/>
                      </a:cubicBezTo>
                      <a:cubicBezTo>
                        <a:pt x="85957" y="125247"/>
                        <a:pt x="103419" y="96937"/>
                        <a:pt x="100244" y="83443"/>
                      </a:cubicBezTo>
                      <a:cubicBezTo>
                        <a:pt x="97069" y="69949"/>
                        <a:pt x="79871" y="56455"/>
                        <a:pt x="65319" y="45343"/>
                      </a:cubicBezTo>
                      <a:cubicBezTo>
                        <a:pt x="50767" y="34231"/>
                        <a:pt x="-4001" y="-6515"/>
                        <a:pt x="232" y="89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6085B11F-D198-4D01-AEF8-982DBA695EA5}"/>
                    </a:ext>
                  </a:extLst>
                </p:cNvPr>
                <p:cNvSpPr/>
                <p:nvPr/>
              </p:nvSpPr>
              <p:spPr>
                <a:xfrm>
                  <a:off x="5806240" y="1713637"/>
                  <a:ext cx="73268" cy="98159"/>
                </a:xfrm>
                <a:custGeom>
                  <a:avLst/>
                  <a:gdLst>
                    <a:gd name="connsiteX0" fmla="*/ 49311 w 65193"/>
                    <a:gd name="connsiteY0" fmla="*/ 26 h 87341"/>
                    <a:gd name="connsiteX1" fmla="*/ 11211 w 65193"/>
                    <a:gd name="connsiteY1" fmla="*/ 46063 h 87341"/>
                    <a:gd name="connsiteX2" fmla="*/ 30261 w 65193"/>
                    <a:gd name="connsiteY2" fmla="*/ 65113 h 87341"/>
                    <a:gd name="connsiteX3" fmla="*/ 65186 w 65193"/>
                    <a:gd name="connsiteY3" fmla="*/ 87338 h 87341"/>
                    <a:gd name="connsiteX4" fmla="*/ 27086 w 65193"/>
                    <a:gd name="connsiteY4" fmla="*/ 66701 h 87341"/>
                    <a:gd name="connsiteX5" fmla="*/ 99 w 65193"/>
                    <a:gd name="connsiteY5" fmla="*/ 39713 h 87341"/>
                    <a:gd name="connsiteX6" fmla="*/ 49311 w 65193"/>
                    <a:gd name="connsiteY6" fmla="*/ 26 h 8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193" h="87341">
                      <a:moveTo>
                        <a:pt x="49311" y="26"/>
                      </a:moveTo>
                      <a:cubicBezTo>
                        <a:pt x="51163" y="1084"/>
                        <a:pt x="14386" y="35215"/>
                        <a:pt x="11211" y="46063"/>
                      </a:cubicBezTo>
                      <a:cubicBezTo>
                        <a:pt x="8036" y="56911"/>
                        <a:pt x="21265" y="58234"/>
                        <a:pt x="30261" y="65113"/>
                      </a:cubicBezTo>
                      <a:cubicBezTo>
                        <a:pt x="39257" y="71992"/>
                        <a:pt x="65715" y="87073"/>
                        <a:pt x="65186" y="87338"/>
                      </a:cubicBezTo>
                      <a:cubicBezTo>
                        <a:pt x="64657" y="87603"/>
                        <a:pt x="37934" y="74638"/>
                        <a:pt x="27086" y="66701"/>
                      </a:cubicBezTo>
                      <a:cubicBezTo>
                        <a:pt x="16238" y="58764"/>
                        <a:pt x="-1489" y="48974"/>
                        <a:pt x="99" y="39713"/>
                      </a:cubicBezTo>
                      <a:cubicBezTo>
                        <a:pt x="1686" y="30453"/>
                        <a:pt x="47459" y="-1032"/>
                        <a:pt x="49311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A8BD364C-A466-4648-80B1-00526F021782}"/>
                    </a:ext>
                  </a:extLst>
                </p:cNvPr>
                <p:cNvSpPr/>
                <p:nvPr/>
              </p:nvSpPr>
              <p:spPr>
                <a:xfrm>
                  <a:off x="6236314" y="1720795"/>
                  <a:ext cx="53546" cy="74956"/>
                </a:xfrm>
                <a:custGeom>
                  <a:avLst/>
                  <a:gdLst>
                    <a:gd name="connsiteX0" fmla="*/ 11 w 47645"/>
                    <a:gd name="connsiteY0" fmla="*/ 7 h 66695"/>
                    <a:gd name="connsiteX1" fmla="*/ 42874 w 47645"/>
                    <a:gd name="connsiteY1" fmla="*/ 41282 h 66695"/>
                    <a:gd name="connsiteX2" fmla="*/ 11124 w 47645"/>
                    <a:gd name="connsiteY2" fmla="*/ 66682 h 66695"/>
                    <a:gd name="connsiteX3" fmla="*/ 47636 w 47645"/>
                    <a:gd name="connsiteY3" fmla="*/ 38107 h 66695"/>
                    <a:gd name="connsiteX4" fmla="*/ 11 w 47645"/>
                    <a:gd name="connsiteY4" fmla="*/ 7 h 6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45" h="66695">
                      <a:moveTo>
                        <a:pt x="11" y="7"/>
                      </a:moveTo>
                      <a:cubicBezTo>
                        <a:pt x="-783" y="536"/>
                        <a:pt x="41022" y="30170"/>
                        <a:pt x="42874" y="41282"/>
                      </a:cubicBezTo>
                      <a:cubicBezTo>
                        <a:pt x="44726" y="52394"/>
                        <a:pt x="10330" y="67211"/>
                        <a:pt x="11124" y="66682"/>
                      </a:cubicBezTo>
                      <a:cubicBezTo>
                        <a:pt x="11918" y="66153"/>
                        <a:pt x="46842" y="48161"/>
                        <a:pt x="47636" y="38107"/>
                      </a:cubicBezTo>
                      <a:cubicBezTo>
                        <a:pt x="48430" y="28053"/>
                        <a:pt x="805" y="-522"/>
                        <a:pt x="11" y="7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380B9021-E5C7-4DD7-A215-E9EC1B201B9F}"/>
                    </a:ext>
                  </a:extLst>
                </p:cNvPr>
                <p:cNvSpPr/>
                <p:nvPr/>
              </p:nvSpPr>
              <p:spPr>
                <a:xfrm>
                  <a:off x="5752756" y="1802813"/>
                  <a:ext cx="104439" cy="130327"/>
                </a:xfrm>
                <a:custGeom>
                  <a:avLst/>
                  <a:gdLst>
                    <a:gd name="connsiteX0" fmla="*/ 64 w 92929"/>
                    <a:gd name="connsiteY0" fmla="*/ 53 h 115964"/>
                    <a:gd name="connsiteX1" fmla="*/ 63564 w 92929"/>
                    <a:gd name="connsiteY1" fmla="*/ 66728 h 115964"/>
                    <a:gd name="connsiteX2" fmla="*/ 92139 w 92929"/>
                    <a:gd name="connsiteY2" fmla="*/ 115940 h 115964"/>
                    <a:gd name="connsiteX3" fmla="*/ 84201 w 92929"/>
                    <a:gd name="connsiteY3" fmla="*/ 73078 h 115964"/>
                    <a:gd name="connsiteX4" fmla="*/ 76264 w 92929"/>
                    <a:gd name="connsiteY4" fmla="*/ 55615 h 115964"/>
                    <a:gd name="connsiteX5" fmla="*/ 64 w 92929"/>
                    <a:gd name="connsiteY5" fmla="*/ 53 h 11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929" h="115964">
                      <a:moveTo>
                        <a:pt x="64" y="53"/>
                      </a:moveTo>
                      <a:cubicBezTo>
                        <a:pt x="-2053" y="1905"/>
                        <a:pt x="48218" y="47414"/>
                        <a:pt x="63564" y="66728"/>
                      </a:cubicBezTo>
                      <a:cubicBezTo>
                        <a:pt x="78910" y="86042"/>
                        <a:pt x="88700" y="114882"/>
                        <a:pt x="92139" y="115940"/>
                      </a:cubicBezTo>
                      <a:cubicBezTo>
                        <a:pt x="95578" y="116998"/>
                        <a:pt x="86847" y="83132"/>
                        <a:pt x="84201" y="73078"/>
                      </a:cubicBezTo>
                      <a:cubicBezTo>
                        <a:pt x="81555" y="63024"/>
                        <a:pt x="87376" y="66463"/>
                        <a:pt x="76264" y="55615"/>
                      </a:cubicBezTo>
                      <a:cubicBezTo>
                        <a:pt x="65152" y="44767"/>
                        <a:pt x="2181" y="-1799"/>
                        <a:pt x="64" y="53"/>
                      </a:cubicBezTo>
                      <a:close/>
                    </a:path>
                  </a:pathLst>
                </a:custGeom>
                <a:solidFill>
                  <a:srgbClr val="0070C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0BB24634-9F6F-43C5-863A-E5FA152960A8}"/>
                    </a:ext>
                  </a:extLst>
                </p:cNvPr>
                <p:cNvSpPr/>
                <p:nvPr/>
              </p:nvSpPr>
              <p:spPr>
                <a:xfrm>
                  <a:off x="6382618" y="1569123"/>
                  <a:ext cx="73195" cy="176686"/>
                </a:xfrm>
                <a:custGeom>
                  <a:avLst/>
                  <a:gdLst>
                    <a:gd name="connsiteX0" fmla="*/ 65094 w 65128"/>
                    <a:gd name="connsiteY0" fmla="*/ 25 h 157213"/>
                    <a:gd name="connsiteX1" fmla="*/ 49219 w 65128"/>
                    <a:gd name="connsiteY1" fmla="*/ 80988 h 157213"/>
                    <a:gd name="connsiteX2" fmla="*/ 6 w 65128"/>
                    <a:gd name="connsiteY2" fmla="*/ 157188 h 157213"/>
                    <a:gd name="connsiteX3" fmla="*/ 46044 w 65128"/>
                    <a:gd name="connsiteY3" fmla="*/ 73050 h 157213"/>
                    <a:gd name="connsiteX4" fmla="*/ 65094 w 65128"/>
                    <a:gd name="connsiteY4" fmla="*/ 25 h 15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28" h="157213">
                      <a:moveTo>
                        <a:pt x="65094" y="25"/>
                      </a:moveTo>
                      <a:cubicBezTo>
                        <a:pt x="65623" y="1348"/>
                        <a:pt x="60067" y="54794"/>
                        <a:pt x="49219" y="80988"/>
                      </a:cubicBezTo>
                      <a:cubicBezTo>
                        <a:pt x="38371" y="107182"/>
                        <a:pt x="535" y="158511"/>
                        <a:pt x="6" y="157188"/>
                      </a:cubicBezTo>
                      <a:cubicBezTo>
                        <a:pt x="-523" y="155865"/>
                        <a:pt x="33873" y="96333"/>
                        <a:pt x="46044" y="73050"/>
                      </a:cubicBezTo>
                      <a:cubicBezTo>
                        <a:pt x="58215" y="49767"/>
                        <a:pt x="64565" y="-1298"/>
                        <a:pt x="65094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BD1D4F88-A339-418F-B722-9359BE15453D}"/>
                    </a:ext>
                  </a:extLst>
                </p:cNvPr>
                <p:cNvSpPr/>
                <p:nvPr/>
              </p:nvSpPr>
              <p:spPr>
                <a:xfrm>
                  <a:off x="5683127" y="1607815"/>
                  <a:ext cx="55901" cy="157156"/>
                </a:xfrm>
                <a:custGeom>
                  <a:avLst/>
                  <a:gdLst>
                    <a:gd name="connsiteX0" fmla="*/ 1694 w 49740"/>
                    <a:gd name="connsiteY0" fmla="*/ 522 h 139836"/>
                    <a:gd name="connsiteX1" fmla="*/ 12806 w 49740"/>
                    <a:gd name="connsiteY1" fmla="*/ 70372 h 139836"/>
                    <a:gd name="connsiteX2" fmla="*/ 46144 w 49740"/>
                    <a:gd name="connsiteY2" fmla="*/ 138635 h 139836"/>
                    <a:gd name="connsiteX3" fmla="*/ 46144 w 49740"/>
                    <a:gd name="connsiteY3" fmla="*/ 108472 h 139836"/>
                    <a:gd name="connsiteX4" fmla="*/ 1694 w 49740"/>
                    <a:gd name="connsiteY4" fmla="*/ 522 h 13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40" h="139836">
                      <a:moveTo>
                        <a:pt x="1694" y="522"/>
                      </a:moveTo>
                      <a:cubicBezTo>
                        <a:pt x="-3862" y="-5828"/>
                        <a:pt x="5398" y="47353"/>
                        <a:pt x="12806" y="70372"/>
                      </a:cubicBezTo>
                      <a:cubicBezTo>
                        <a:pt x="20214" y="93391"/>
                        <a:pt x="40588" y="132285"/>
                        <a:pt x="46144" y="138635"/>
                      </a:cubicBezTo>
                      <a:cubicBezTo>
                        <a:pt x="51700" y="144985"/>
                        <a:pt x="50113" y="124876"/>
                        <a:pt x="46144" y="108472"/>
                      </a:cubicBezTo>
                      <a:cubicBezTo>
                        <a:pt x="42175" y="92068"/>
                        <a:pt x="7250" y="6872"/>
                        <a:pt x="1694" y="5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49AB8E2F-D176-4D82-85B2-75ACB0A59ACA}"/>
                    </a:ext>
                  </a:extLst>
                </p:cNvPr>
                <p:cNvSpPr/>
                <p:nvPr/>
              </p:nvSpPr>
              <p:spPr>
                <a:xfrm>
                  <a:off x="5702044" y="1759407"/>
                  <a:ext cx="109828" cy="207941"/>
                </a:xfrm>
                <a:custGeom>
                  <a:avLst/>
                  <a:gdLst>
                    <a:gd name="connsiteX0" fmla="*/ 737 w 97724"/>
                    <a:gd name="connsiteY0" fmla="*/ 2162 h 185024"/>
                    <a:gd name="connsiteX1" fmla="*/ 72174 w 97724"/>
                    <a:gd name="connsiteY1" fmla="*/ 138687 h 185024"/>
                    <a:gd name="connsiteX2" fmla="*/ 97574 w 97724"/>
                    <a:gd name="connsiteY2" fmla="*/ 184725 h 185024"/>
                    <a:gd name="connsiteX3" fmla="*/ 81699 w 97724"/>
                    <a:gd name="connsiteY3" fmla="*/ 121225 h 185024"/>
                    <a:gd name="connsiteX4" fmla="*/ 61062 w 97724"/>
                    <a:gd name="connsiteY4" fmla="*/ 83125 h 185024"/>
                    <a:gd name="connsiteX5" fmla="*/ 35662 w 97724"/>
                    <a:gd name="connsiteY5" fmla="*/ 54550 h 185024"/>
                    <a:gd name="connsiteX6" fmla="*/ 737 w 97724"/>
                    <a:gd name="connsiteY6" fmla="*/ 2162 h 18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724" h="185024">
                      <a:moveTo>
                        <a:pt x="737" y="2162"/>
                      </a:moveTo>
                      <a:cubicBezTo>
                        <a:pt x="6822" y="16185"/>
                        <a:pt x="56035" y="108260"/>
                        <a:pt x="72174" y="138687"/>
                      </a:cubicBezTo>
                      <a:cubicBezTo>
                        <a:pt x="88313" y="169114"/>
                        <a:pt x="95987" y="187635"/>
                        <a:pt x="97574" y="184725"/>
                      </a:cubicBezTo>
                      <a:cubicBezTo>
                        <a:pt x="99161" y="181815"/>
                        <a:pt x="87784" y="138158"/>
                        <a:pt x="81699" y="121225"/>
                      </a:cubicBezTo>
                      <a:cubicBezTo>
                        <a:pt x="75614" y="104292"/>
                        <a:pt x="68735" y="94237"/>
                        <a:pt x="61062" y="83125"/>
                      </a:cubicBezTo>
                      <a:cubicBezTo>
                        <a:pt x="53389" y="72013"/>
                        <a:pt x="43335" y="62488"/>
                        <a:pt x="35662" y="54550"/>
                      </a:cubicBezTo>
                      <a:cubicBezTo>
                        <a:pt x="27989" y="46613"/>
                        <a:pt x="-5348" y="-11861"/>
                        <a:pt x="737" y="2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85193F57-C91B-42C6-BAFD-8FC7C051EBB9}"/>
                    </a:ext>
                  </a:extLst>
                </p:cNvPr>
                <p:cNvSpPr/>
                <p:nvPr/>
              </p:nvSpPr>
              <p:spPr>
                <a:xfrm>
                  <a:off x="6229161" y="1786245"/>
                  <a:ext cx="175178" cy="212934"/>
                </a:xfrm>
                <a:custGeom>
                  <a:avLst/>
                  <a:gdLst>
                    <a:gd name="connsiteX0" fmla="*/ 155601 w 155872"/>
                    <a:gd name="connsiteY0" fmla="*/ 507 h 189466"/>
                    <a:gd name="connsiteX1" fmla="*/ 117501 w 155872"/>
                    <a:gd name="connsiteY1" fmla="*/ 83057 h 189466"/>
                    <a:gd name="connsiteX2" fmla="*/ 87339 w 155872"/>
                    <a:gd name="connsiteY2" fmla="*/ 116395 h 189466"/>
                    <a:gd name="connsiteX3" fmla="*/ 26 w 155872"/>
                    <a:gd name="connsiteY3" fmla="*/ 189420 h 189466"/>
                    <a:gd name="connsiteX4" fmla="*/ 96864 w 155872"/>
                    <a:gd name="connsiteY4" fmla="*/ 125920 h 189466"/>
                    <a:gd name="connsiteX5" fmla="*/ 155601 w 155872"/>
                    <a:gd name="connsiteY5" fmla="*/ 507 h 1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72" h="189466">
                      <a:moveTo>
                        <a:pt x="155601" y="507"/>
                      </a:moveTo>
                      <a:cubicBezTo>
                        <a:pt x="159041" y="-6637"/>
                        <a:pt x="128878" y="63742"/>
                        <a:pt x="117501" y="83057"/>
                      </a:cubicBezTo>
                      <a:cubicBezTo>
                        <a:pt x="106124" y="102372"/>
                        <a:pt x="106918" y="98668"/>
                        <a:pt x="87339" y="116395"/>
                      </a:cubicBezTo>
                      <a:cubicBezTo>
                        <a:pt x="67760" y="134122"/>
                        <a:pt x="-1561" y="187833"/>
                        <a:pt x="26" y="189420"/>
                      </a:cubicBezTo>
                      <a:cubicBezTo>
                        <a:pt x="1613" y="191007"/>
                        <a:pt x="74110" y="151320"/>
                        <a:pt x="96864" y="125920"/>
                      </a:cubicBezTo>
                      <a:cubicBezTo>
                        <a:pt x="119618" y="100520"/>
                        <a:pt x="152161" y="7651"/>
                        <a:pt x="155601" y="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8B9CDE90-10C7-42D2-AD00-FE84BCE434DB}"/>
                    </a:ext>
                  </a:extLst>
                </p:cNvPr>
                <p:cNvSpPr/>
                <p:nvPr/>
              </p:nvSpPr>
              <p:spPr>
                <a:xfrm>
                  <a:off x="5877703" y="1979189"/>
                  <a:ext cx="325614" cy="86727"/>
                </a:xfrm>
                <a:custGeom>
                  <a:avLst/>
                  <a:gdLst>
                    <a:gd name="connsiteX0" fmla="*/ 12 w 289728"/>
                    <a:gd name="connsiteY0" fmla="*/ 277 h 77169"/>
                    <a:gd name="connsiteX1" fmla="*/ 95262 w 289728"/>
                    <a:gd name="connsiteY1" fmla="*/ 62190 h 77169"/>
                    <a:gd name="connsiteX2" fmla="*/ 212737 w 289728"/>
                    <a:gd name="connsiteY2" fmla="*/ 73302 h 77169"/>
                    <a:gd name="connsiteX3" fmla="*/ 288937 w 289728"/>
                    <a:gd name="connsiteY3" fmla="*/ 8215 h 77169"/>
                    <a:gd name="connsiteX4" fmla="*/ 250837 w 289728"/>
                    <a:gd name="connsiteY4" fmla="*/ 39965 h 77169"/>
                    <a:gd name="connsiteX5" fmla="*/ 223849 w 289728"/>
                    <a:gd name="connsiteY5" fmla="*/ 54252 h 77169"/>
                    <a:gd name="connsiteX6" fmla="*/ 174637 w 289728"/>
                    <a:gd name="connsiteY6" fmla="*/ 57427 h 77169"/>
                    <a:gd name="connsiteX7" fmla="*/ 88912 w 289728"/>
                    <a:gd name="connsiteY7" fmla="*/ 39965 h 77169"/>
                    <a:gd name="connsiteX8" fmla="*/ 12 w 289728"/>
                    <a:gd name="connsiteY8" fmla="*/ 277 h 7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728" h="77169">
                      <a:moveTo>
                        <a:pt x="12" y="277"/>
                      </a:moveTo>
                      <a:cubicBezTo>
                        <a:pt x="1070" y="3981"/>
                        <a:pt x="59808" y="50019"/>
                        <a:pt x="95262" y="62190"/>
                      </a:cubicBezTo>
                      <a:cubicBezTo>
                        <a:pt x="130716" y="74361"/>
                        <a:pt x="180458" y="82298"/>
                        <a:pt x="212737" y="73302"/>
                      </a:cubicBezTo>
                      <a:cubicBezTo>
                        <a:pt x="245016" y="64306"/>
                        <a:pt x="282587" y="13771"/>
                        <a:pt x="288937" y="8215"/>
                      </a:cubicBezTo>
                      <a:cubicBezTo>
                        <a:pt x="295287" y="2659"/>
                        <a:pt x="261685" y="32292"/>
                        <a:pt x="250837" y="39965"/>
                      </a:cubicBezTo>
                      <a:cubicBezTo>
                        <a:pt x="239989" y="47638"/>
                        <a:pt x="236549" y="51342"/>
                        <a:pt x="223849" y="54252"/>
                      </a:cubicBezTo>
                      <a:cubicBezTo>
                        <a:pt x="211149" y="57162"/>
                        <a:pt x="197127" y="59808"/>
                        <a:pt x="174637" y="57427"/>
                      </a:cubicBezTo>
                      <a:cubicBezTo>
                        <a:pt x="152148" y="55046"/>
                        <a:pt x="114047" y="48961"/>
                        <a:pt x="88912" y="39965"/>
                      </a:cubicBezTo>
                      <a:cubicBezTo>
                        <a:pt x="63777" y="30969"/>
                        <a:pt x="-1046" y="-3427"/>
                        <a:pt x="1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D83D8E19-A2B8-46F6-96E5-2D9821AEFCB0}"/>
                    </a:ext>
                  </a:extLst>
                </p:cNvPr>
                <p:cNvSpPr/>
                <p:nvPr/>
              </p:nvSpPr>
              <p:spPr>
                <a:xfrm>
                  <a:off x="5666331" y="1279443"/>
                  <a:ext cx="29449" cy="371904"/>
                </a:xfrm>
                <a:custGeom>
                  <a:avLst/>
                  <a:gdLst>
                    <a:gd name="connsiteX0" fmla="*/ 22989 w 26203"/>
                    <a:gd name="connsiteY0" fmla="*/ 604 h 330916"/>
                    <a:gd name="connsiteX1" fmla="*/ 11876 w 26203"/>
                    <a:gd name="connsiteY1" fmla="*/ 79979 h 330916"/>
                    <a:gd name="connsiteX2" fmla="*/ 13464 w 26203"/>
                    <a:gd name="connsiteY2" fmla="*/ 172054 h 330916"/>
                    <a:gd name="connsiteX3" fmla="*/ 2351 w 26203"/>
                    <a:gd name="connsiteY3" fmla="*/ 232379 h 330916"/>
                    <a:gd name="connsiteX4" fmla="*/ 764 w 26203"/>
                    <a:gd name="connsiteY4" fmla="*/ 319692 h 330916"/>
                    <a:gd name="connsiteX5" fmla="*/ 11876 w 26203"/>
                    <a:gd name="connsiteY5" fmla="*/ 322867 h 330916"/>
                    <a:gd name="connsiteX6" fmla="*/ 18226 w 26203"/>
                    <a:gd name="connsiteY6" fmla="*/ 256192 h 330916"/>
                    <a:gd name="connsiteX7" fmla="*/ 18226 w 26203"/>
                    <a:gd name="connsiteY7" fmla="*/ 189517 h 330916"/>
                    <a:gd name="connsiteX8" fmla="*/ 26164 w 26203"/>
                    <a:gd name="connsiteY8" fmla="*/ 122842 h 330916"/>
                    <a:gd name="connsiteX9" fmla="*/ 22989 w 26203"/>
                    <a:gd name="connsiteY9" fmla="*/ 604 h 33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" h="330916">
                      <a:moveTo>
                        <a:pt x="22989" y="604"/>
                      </a:moveTo>
                      <a:cubicBezTo>
                        <a:pt x="20608" y="-6540"/>
                        <a:pt x="13463" y="51404"/>
                        <a:pt x="11876" y="79979"/>
                      </a:cubicBezTo>
                      <a:cubicBezTo>
                        <a:pt x="10288" y="108554"/>
                        <a:pt x="15051" y="146654"/>
                        <a:pt x="13464" y="172054"/>
                      </a:cubicBezTo>
                      <a:cubicBezTo>
                        <a:pt x="11876" y="197454"/>
                        <a:pt x="4468" y="207773"/>
                        <a:pt x="2351" y="232379"/>
                      </a:cubicBezTo>
                      <a:cubicBezTo>
                        <a:pt x="234" y="256985"/>
                        <a:pt x="-823" y="304611"/>
                        <a:pt x="764" y="319692"/>
                      </a:cubicBezTo>
                      <a:cubicBezTo>
                        <a:pt x="2351" y="334773"/>
                        <a:pt x="8966" y="333450"/>
                        <a:pt x="11876" y="322867"/>
                      </a:cubicBezTo>
                      <a:cubicBezTo>
                        <a:pt x="14786" y="312284"/>
                        <a:pt x="17168" y="278417"/>
                        <a:pt x="18226" y="256192"/>
                      </a:cubicBezTo>
                      <a:cubicBezTo>
                        <a:pt x="19284" y="233967"/>
                        <a:pt x="16903" y="211742"/>
                        <a:pt x="18226" y="189517"/>
                      </a:cubicBezTo>
                      <a:cubicBezTo>
                        <a:pt x="19549" y="167292"/>
                        <a:pt x="25899" y="151152"/>
                        <a:pt x="26164" y="122842"/>
                      </a:cubicBezTo>
                      <a:cubicBezTo>
                        <a:pt x="26429" y="94532"/>
                        <a:pt x="25370" y="7748"/>
                        <a:pt x="22989" y="6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12B35C0C-C589-4D34-A690-AC63B10FE40F}"/>
                    </a:ext>
                  </a:extLst>
                </p:cNvPr>
                <p:cNvSpPr/>
                <p:nvPr/>
              </p:nvSpPr>
              <p:spPr>
                <a:xfrm>
                  <a:off x="6412732" y="1271172"/>
                  <a:ext cx="41659" cy="300767"/>
                </a:xfrm>
                <a:custGeom>
                  <a:avLst/>
                  <a:gdLst>
                    <a:gd name="connsiteX0" fmla="*/ 199 w 37068"/>
                    <a:gd name="connsiteY0" fmla="*/ 26 h 267619"/>
                    <a:gd name="connsiteX1" fmla="*/ 17661 w 37068"/>
                    <a:gd name="connsiteY1" fmla="*/ 123851 h 267619"/>
                    <a:gd name="connsiteX2" fmla="*/ 25599 w 37068"/>
                    <a:gd name="connsiteY2" fmla="*/ 184176 h 267619"/>
                    <a:gd name="connsiteX3" fmla="*/ 35124 w 37068"/>
                    <a:gd name="connsiteY3" fmla="*/ 266726 h 267619"/>
                    <a:gd name="connsiteX4" fmla="*/ 36711 w 37068"/>
                    <a:gd name="connsiteY4" fmla="*/ 222276 h 267619"/>
                    <a:gd name="connsiteX5" fmla="*/ 30361 w 37068"/>
                    <a:gd name="connsiteY5" fmla="*/ 134963 h 267619"/>
                    <a:gd name="connsiteX6" fmla="*/ 199 w 37068"/>
                    <a:gd name="connsiteY6" fmla="*/ 26 h 26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068" h="267619">
                      <a:moveTo>
                        <a:pt x="199" y="26"/>
                      </a:moveTo>
                      <a:cubicBezTo>
                        <a:pt x="-1918" y="-1826"/>
                        <a:pt x="13428" y="93159"/>
                        <a:pt x="17661" y="123851"/>
                      </a:cubicBezTo>
                      <a:cubicBezTo>
                        <a:pt x="21894" y="154543"/>
                        <a:pt x="22689" y="160364"/>
                        <a:pt x="25599" y="184176"/>
                      </a:cubicBezTo>
                      <a:cubicBezTo>
                        <a:pt x="28509" y="207988"/>
                        <a:pt x="33272" y="260376"/>
                        <a:pt x="35124" y="266726"/>
                      </a:cubicBezTo>
                      <a:cubicBezTo>
                        <a:pt x="36976" y="273076"/>
                        <a:pt x="37505" y="244236"/>
                        <a:pt x="36711" y="222276"/>
                      </a:cubicBezTo>
                      <a:cubicBezTo>
                        <a:pt x="35917" y="200316"/>
                        <a:pt x="34330" y="167242"/>
                        <a:pt x="30361" y="134963"/>
                      </a:cubicBezTo>
                      <a:cubicBezTo>
                        <a:pt x="26392" y="102684"/>
                        <a:pt x="2316" y="1878"/>
                        <a:pt x="199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DFB20936-437E-4102-B9EC-2AAC94605297}"/>
                    </a:ext>
                  </a:extLst>
                </p:cNvPr>
                <p:cNvSpPr/>
                <p:nvPr/>
              </p:nvSpPr>
              <p:spPr>
                <a:xfrm>
                  <a:off x="5676460" y="1079837"/>
                  <a:ext cx="742834" cy="187224"/>
                </a:xfrm>
                <a:custGeom>
                  <a:avLst/>
                  <a:gdLst>
                    <a:gd name="connsiteX0" fmla="*/ 1276 w 660966"/>
                    <a:gd name="connsiteY0" fmla="*/ 162336 h 166590"/>
                    <a:gd name="connsiteX1" fmla="*/ 109226 w 660966"/>
                    <a:gd name="connsiteY1" fmla="*/ 65499 h 166590"/>
                    <a:gd name="connsiteX2" fmla="*/ 255276 w 660966"/>
                    <a:gd name="connsiteY2" fmla="*/ 17874 h 166590"/>
                    <a:gd name="connsiteX3" fmla="*/ 321951 w 660966"/>
                    <a:gd name="connsiteY3" fmla="*/ 14699 h 166590"/>
                    <a:gd name="connsiteX4" fmla="*/ 415613 w 660966"/>
                    <a:gd name="connsiteY4" fmla="*/ 17874 h 166590"/>
                    <a:gd name="connsiteX5" fmla="*/ 493401 w 660966"/>
                    <a:gd name="connsiteY5" fmla="*/ 49624 h 166590"/>
                    <a:gd name="connsiteX6" fmla="*/ 656913 w 660966"/>
                    <a:gd name="connsiteY6" fmla="*/ 165511 h 166590"/>
                    <a:gd name="connsiteX7" fmla="*/ 606113 w 660966"/>
                    <a:gd name="connsiteY7" fmla="*/ 105186 h 166590"/>
                    <a:gd name="connsiteX8" fmla="*/ 548963 w 660966"/>
                    <a:gd name="connsiteY8" fmla="*/ 65499 h 166590"/>
                    <a:gd name="connsiteX9" fmla="*/ 414026 w 660966"/>
                    <a:gd name="connsiteY9" fmla="*/ 14699 h 166590"/>
                    <a:gd name="connsiteX10" fmla="*/ 290201 w 660966"/>
                    <a:gd name="connsiteY10" fmla="*/ 411 h 166590"/>
                    <a:gd name="connsiteX11" fmla="*/ 182251 w 660966"/>
                    <a:gd name="connsiteY11" fmla="*/ 17874 h 166590"/>
                    <a:gd name="connsiteX12" fmla="*/ 1276 w 660966"/>
                    <a:gd name="connsiteY12" fmla="*/ 162336 h 16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0966" h="166590">
                      <a:moveTo>
                        <a:pt x="1276" y="162336"/>
                      </a:moveTo>
                      <a:cubicBezTo>
                        <a:pt x="-10895" y="170273"/>
                        <a:pt x="66893" y="89576"/>
                        <a:pt x="109226" y="65499"/>
                      </a:cubicBezTo>
                      <a:cubicBezTo>
                        <a:pt x="151559" y="41422"/>
                        <a:pt x="219822" y="26341"/>
                        <a:pt x="255276" y="17874"/>
                      </a:cubicBezTo>
                      <a:cubicBezTo>
                        <a:pt x="290730" y="9407"/>
                        <a:pt x="321951" y="14699"/>
                        <a:pt x="321951" y="14699"/>
                      </a:cubicBezTo>
                      <a:cubicBezTo>
                        <a:pt x="348674" y="14699"/>
                        <a:pt x="387038" y="12053"/>
                        <a:pt x="415613" y="17874"/>
                      </a:cubicBezTo>
                      <a:cubicBezTo>
                        <a:pt x="444188" y="23695"/>
                        <a:pt x="453184" y="25018"/>
                        <a:pt x="493401" y="49624"/>
                      </a:cubicBezTo>
                      <a:cubicBezTo>
                        <a:pt x="533618" y="74230"/>
                        <a:pt x="638128" y="156251"/>
                        <a:pt x="656913" y="165511"/>
                      </a:cubicBezTo>
                      <a:cubicBezTo>
                        <a:pt x="675698" y="174771"/>
                        <a:pt x="624105" y="121855"/>
                        <a:pt x="606113" y="105186"/>
                      </a:cubicBezTo>
                      <a:cubicBezTo>
                        <a:pt x="588121" y="88517"/>
                        <a:pt x="580977" y="80580"/>
                        <a:pt x="548963" y="65499"/>
                      </a:cubicBezTo>
                      <a:cubicBezTo>
                        <a:pt x="516949" y="50418"/>
                        <a:pt x="457153" y="25547"/>
                        <a:pt x="414026" y="14699"/>
                      </a:cubicBezTo>
                      <a:cubicBezTo>
                        <a:pt x="370899" y="3851"/>
                        <a:pt x="328830" y="-118"/>
                        <a:pt x="290201" y="411"/>
                      </a:cubicBezTo>
                      <a:cubicBezTo>
                        <a:pt x="251572" y="940"/>
                        <a:pt x="228289" y="-5409"/>
                        <a:pt x="182251" y="17874"/>
                      </a:cubicBezTo>
                      <a:cubicBezTo>
                        <a:pt x="136214" y="41157"/>
                        <a:pt x="13447" y="154399"/>
                        <a:pt x="1276" y="162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A4588A07-CD18-4C43-8BF8-F8CC22B59D2E}"/>
                    </a:ext>
                  </a:extLst>
                </p:cNvPr>
                <p:cNvSpPr/>
                <p:nvPr/>
              </p:nvSpPr>
              <p:spPr>
                <a:xfrm>
                  <a:off x="5984400" y="1214091"/>
                  <a:ext cx="31767" cy="78458"/>
                </a:xfrm>
                <a:custGeom>
                  <a:avLst/>
                  <a:gdLst>
                    <a:gd name="connsiteX0" fmla="*/ 22549 w 28266"/>
                    <a:gd name="connsiteY0" fmla="*/ 16 h 69811"/>
                    <a:gd name="connsiteX1" fmla="*/ 13024 w 28266"/>
                    <a:gd name="connsiteY1" fmla="*/ 61928 h 69811"/>
                    <a:gd name="connsiteX2" fmla="*/ 324 w 28266"/>
                    <a:gd name="connsiteY2" fmla="*/ 68278 h 69811"/>
                    <a:gd name="connsiteX3" fmla="*/ 27311 w 28266"/>
                    <a:gd name="connsiteY3" fmla="*/ 55578 h 69811"/>
                    <a:gd name="connsiteX4" fmla="*/ 22549 w 28266"/>
                    <a:gd name="connsiteY4" fmla="*/ 16 h 6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6" h="69811">
                      <a:moveTo>
                        <a:pt x="22549" y="16"/>
                      </a:moveTo>
                      <a:cubicBezTo>
                        <a:pt x="20168" y="1074"/>
                        <a:pt x="16728" y="50551"/>
                        <a:pt x="13024" y="61928"/>
                      </a:cubicBezTo>
                      <a:cubicBezTo>
                        <a:pt x="9320" y="73305"/>
                        <a:pt x="-2057" y="69336"/>
                        <a:pt x="324" y="68278"/>
                      </a:cubicBezTo>
                      <a:cubicBezTo>
                        <a:pt x="2705" y="67220"/>
                        <a:pt x="24136" y="62457"/>
                        <a:pt x="27311" y="55578"/>
                      </a:cubicBezTo>
                      <a:cubicBezTo>
                        <a:pt x="30486" y="48699"/>
                        <a:pt x="24930" y="-1042"/>
                        <a:pt x="22549" y="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7AC9207A-CA91-4905-84D6-2CF654DB6873}"/>
                    </a:ext>
                  </a:extLst>
                </p:cNvPr>
                <p:cNvSpPr/>
                <p:nvPr/>
              </p:nvSpPr>
              <p:spPr>
                <a:xfrm>
                  <a:off x="6080931" y="1203351"/>
                  <a:ext cx="39763" cy="90719"/>
                </a:xfrm>
                <a:custGeom>
                  <a:avLst/>
                  <a:gdLst>
                    <a:gd name="connsiteX0" fmla="*/ 8094 w 35381"/>
                    <a:gd name="connsiteY0" fmla="*/ 48 h 80721"/>
                    <a:gd name="connsiteX1" fmla="*/ 17619 w 35381"/>
                    <a:gd name="connsiteY1" fmla="*/ 69898 h 80721"/>
                    <a:gd name="connsiteX2" fmla="*/ 35082 w 35381"/>
                    <a:gd name="connsiteY2" fmla="*/ 79423 h 80721"/>
                    <a:gd name="connsiteX3" fmla="*/ 1744 w 35381"/>
                    <a:gd name="connsiteY3" fmla="*/ 58785 h 80721"/>
                    <a:gd name="connsiteX4" fmla="*/ 8094 w 35381"/>
                    <a:gd name="connsiteY4" fmla="*/ 48 h 80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81" h="80721">
                      <a:moveTo>
                        <a:pt x="8094" y="48"/>
                      </a:moveTo>
                      <a:cubicBezTo>
                        <a:pt x="10740" y="1900"/>
                        <a:pt x="13121" y="56669"/>
                        <a:pt x="17619" y="69898"/>
                      </a:cubicBezTo>
                      <a:cubicBezTo>
                        <a:pt x="22117" y="83127"/>
                        <a:pt x="37728" y="81275"/>
                        <a:pt x="35082" y="79423"/>
                      </a:cubicBezTo>
                      <a:cubicBezTo>
                        <a:pt x="32436" y="77571"/>
                        <a:pt x="7300" y="68046"/>
                        <a:pt x="1744" y="58785"/>
                      </a:cubicBezTo>
                      <a:cubicBezTo>
                        <a:pt x="-3812" y="49525"/>
                        <a:pt x="5448" y="-1804"/>
                        <a:pt x="8094" y="48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5A841B4B-32E5-4EA0-A152-84E08C4979CC}"/>
                    </a:ext>
                  </a:extLst>
                </p:cNvPr>
                <p:cNvSpPr/>
                <p:nvPr/>
              </p:nvSpPr>
              <p:spPr>
                <a:xfrm>
                  <a:off x="5553785" y="1126476"/>
                  <a:ext cx="54540" cy="360620"/>
                </a:xfrm>
                <a:custGeom>
                  <a:avLst/>
                  <a:gdLst>
                    <a:gd name="connsiteX0" fmla="*/ 48518 w 48529"/>
                    <a:gd name="connsiteY0" fmla="*/ 187 h 320876"/>
                    <a:gd name="connsiteX1" fmla="*/ 23118 w 48529"/>
                    <a:gd name="connsiteY1" fmla="*/ 139887 h 320876"/>
                    <a:gd name="connsiteX2" fmla="*/ 2481 w 48529"/>
                    <a:gd name="connsiteY2" fmla="*/ 236725 h 320876"/>
                    <a:gd name="connsiteX3" fmla="*/ 2481 w 48529"/>
                    <a:gd name="connsiteY3" fmla="*/ 320862 h 320876"/>
                    <a:gd name="connsiteX4" fmla="*/ 21531 w 48529"/>
                    <a:gd name="connsiteY4" fmla="*/ 243075 h 320876"/>
                    <a:gd name="connsiteX5" fmla="*/ 16768 w 48529"/>
                    <a:gd name="connsiteY5" fmla="*/ 189100 h 320876"/>
                    <a:gd name="connsiteX6" fmla="*/ 23118 w 48529"/>
                    <a:gd name="connsiteY6" fmla="*/ 155762 h 320876"/>
                    <a:gd name="connsiteX7" fmla="*/ 26293 w 48529"/>
                    <a:gd name="connsiteY7" fmla="*/ 103375 h 320876"/>
                    <a:gd name="connsiteX8" fmla="*/ 19943 w 48529"/>
                    <a:gd name="connsiteY8" fmla="*/ 109725 h 320876"/>
                    <a:gd name="connsiteX9" fmla="*/ 48518 w 48529"/>
                    <a:gd name="connsiteY9" fmla="*/ 187 h 320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29" h="320876">
                      <a:moveTo>
                        <a:pt x="48518" y="187"/>
                      </a:moveTo>
                      <a:cubicBezTo>
                        <a:pt x="49047" y="5214"/>
                        <a:pt x="30791" y="100464"/>
                        <a:pt x="23118" y="139887"/>
                      </a:cubicBezTo>
                      <a:cubicBezTo>
                        <a:pt x="15445" y="179310"/>
                        <a:pt x="5921" y="206562"/>
                        <a:pt x="2481" y="236725"/>
                      </a:cubicBezTo>
                      <a:cubicBezTo>
                        <a:pt x="-959" y="266888"/>
                        <a:pt x="-694" y="319804"/>
                        <a:pt x="2481" y="320862"/>
                      </a:cubicBezTo>
                      <a:cubicBezTo>
                        <a:pt x="5656" y="321920"/>
                        <a:pt x="19150" y="265035"/>
                        <a:pt x="21531" y="243075"/>
                      </a:cubicBezTo>
                      <a:cubicBezTo>
                        <a:pt x="23912" y="221115"/>
                        <a:pt x="16504" y="203652"/>
                        <a:pt x="16768" y="189100"/>
                      </a:cubicBezTo>
                      <a:cubicBezTo>
                        <a:pt x="17032" y="174548"/>
                        <a:pt x="21531" y="170049"/>
                        <a:pt x="23118" y="155762"/>
                      </a:cubicBezTo>
                      <a:cubicBezTo>
                        <a:pt x="24705" y="141475"/>
                        <a:pt x="26822" y="111048"/>
                        <a:pt x="26293" y="103375"/>
                      </a:cubicBezTo>
                      <a:cubicBezTo>
                        <a:pt x="25764" y="95702"/>
                        <a:pt x="18620" y="126923"/>
                        <a:pt x="19943" y="109725"/>
                      </a:cubicBezTo>
                      <a:cubicBezTo>
                        <a:pt x="21266" y="92527"/>
                        <a:pt x="47989" y="-4840"/>
                        <a:pt x="48518" y="1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BAD9720D-A72B-41D8-8027-C6B61094BE65}"/>
                    </a:ext>
                  </a:extLst>
                </p:cNvPr>
                <p:cNvSpPr/>
                <p:nvPr/>
              </p:nvSpPr>
              <p:spPr>
                <a:xfrm>
                  <a:off x="5567114" y="1242941"/>
                  <a:ext cx="114781" cy="202294"/>
                </a:xfrm>
                <a:custGeom>
                  <a:avLst/>
                  <a:gdLst>
                    <a:gd name="connsiteX0" fmla="*/ 101746 w 102131"/>
                    <a:gd name="connsiteY0" fmla="*/ 1333 h 179999"/>
                    <a:gd name="connsiteX1" fmla="*/ 17608 w 102131"/>
                    <a:gd name="connsiteY1" fmla="*/ 123571 h 179999"/>
                    <a:gd name="connsiteX2" fmla="*/ 33483 w 102131"/>
                    <a:gd name="connsiteY2" fmla="*/ 71183 h 179999"/>
                    <a:gd name="connsiteX3" fmla="*/ 146 w 102131"/>
                    <a:gd name="connsiteY3" fmla="*/ 179133 h 179999"/>
                    <a:gd name="connsiteX4" fmla="*/ 22371 w 102131"/>
                    <a:gd name="connsiteY4" fmla="*/ 118808 h 179999"/>
                    <a:gd name="connsiteX5" fmla="*/ 47771 w 102131"/>
                    <a:gd name="connsiteY5" fmla="*/ 61658 h 179999"/>
                    <a:gd name="connsiteX6" fmla="*/ 101746 w 102131"/>
                    <a:gd name="connsiteY6" fmla="*/ 1333 h 17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31" h="179999">
                      <a:moveTo>
                        <a:pt x="101746" y="1333"/>
                      </a:moveTo>
                      <a:cubicBezTo>
                        <a:pt x="96719" y="11652"/>
                        <a:pt x="28985" y="111929"/>
                        <a:pt x="17608" y="123571"/>
                      </a:cubicBezTo>
                      <a:cubicBezTo>
                        <a:pt x="6231" y="135213"/>
                        <a:pt x="36393" y="61923"/>
                        <a:pt x="33483" y="71183"/>
                      </a:cubicBezTo>
                      <a:cubicBezTo>
                        <a:pt x="30573" y="80443"/>
                        <a:pt x="1998" y="171196"/>
                        <a:pt x="146" y="179133"/>
                      </a:cubicBezTo>
                      <a:cubicBezTo>
                        <a:pt x="-1706" y="187071"/>
                        <a:pt x="14433" y="138387"/>
                        <a:pt x="22371" y="118808"/>
                      </a:cubicBezTo>
                      <a:cubicBezTo>
                        <a:pt x="30309" y="99229"/>
                        <a:pt x="34277" y="79914"/>
                        <a:pt x="47771" y="61658"/>
                      </a:cubicBezTo>
                      <a:cubicBezTo>
                        <a:pt x="61265" y="43402"/>
                        <a:pt x="106773" y="-8986"/>
                        <a:pt x="101746" y="13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E862463E-FA1D-450D-AED0-98BAF0326392}"/>
                    </a:ext>
                  </a:extLst>
                </p:cNvPr>
                <p:cNvSpPr/>
                <p:nvPr/>
              </p:nvSpPr>
              <p:spPr>
                <a:xfrm>
                  <a:off x="6418269" y="1251374"/>
                  <a:ext cx="138842" cy="323826"/>
                </a:xfrm>
                <a:custGeom>
                  <a:avLst/>
                  <a:gdLst>
                    <a:gd name="connsiteX0" fmla="*/ 34 w 123540"/>
                    <a:gd name="connsiteY0" fmla="*/ 179 h 288137"/>
                    <a:gd name="connsiteX1" fmla="*/ 73059 w 123540"/>
                    <a:gd name="connsiteY1" fmla="*/ 114479 h 288137"/>
                    <a:gd name="connsiteX2" fmla="*/ 74647 w 123540"/>
                    <a:gd name="connsiteY2" fmla="*/ 103367 h 288137"/>
                    <a:gd name="connsiteX3" fmla="*/ 119097 w 123540"/>
                    <a:gd name="connsiteY3" fmla="*/ 282754 h 288137"/>
                    <a:gd name="connsiteX4" fmla="*/ 119097 w 123540"/>
                    <a:gd name="connsiteY4" fmla="*/ 233542 h 288137"/>
                    <a:gd name="connsiteX5" fmla="*/ 93697 w 123540"/>
                    <a:gd name="connsiteY5" fmla="*/ 154167 h 288137"/>
                    <a:gd name="connsiteX6" fmla="*/ 88934 w 123540"/>
                    <a:gd name="connsiteY6" fmla="*/ 138292 h 288137"/>
                    <a:gd name="connsiteX7" fmla="*/ 63534 w 123540"/>
                    <a:gd name="connsiteY7" fmla="*/ 89079 h 288137"/>
                    <a:gd name="connsiteX8" fmla="*/ 34 w 123540"/>
                    <a:gd name="connsiteY8" fmla="*/ 179 h 2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40" h="288137">
                      <a:moveTo>
                        <a:pt x="34" y="179"/>
                      </a:moveTo>
                      <a:cubicBezTo>
                        <a:pt x="1621" y="4412"/>
                        <a:pt x="60624" y="97281"/>
                        <a:pt x="73059" y="114479"/>
                      </a:cubicBezTo>
                      <a:cubicBezTo>
                        <a:pt x="85494" y="131677"/>
                        <a:pt x="66974" y="75321"/>
                        <a:pt x="74647" y="103367"/>
                      </a:cubicBezTo>
                      <a:cubicBezTo>
                        <a:pt x="82320" y="131413"/>
                        <a:pt x="111689" y="261058"/>
                        <a:pt x="119097" y="282754"/>
                      </a:cubicBezTo>
                      <a:cubicBezTo>
                        <a:pt x="126505" y="304450"/>
                        <a:pt x="123330" y="254973"/>
                        <a:pt x="119097" y="233542"/>
                      </a:cubicBezTo>
                      <a:cubicBezTo>
                        <a:pt x="114864" y="212111"/>
                        <a:pt x="98724" y="170042"/>
                        <a:pt x="93697" y="154167"/>
                      </a:cubicBezTo>
                      <a:cubicBezTo>
                        <a:pt x="88670" y="138292"/>
                        <a:pt x="93961" y="149140"/>
                        <a:pt x="88934" y="138292"/>
                      </a:cubicBezTo>
                      <a:cubicBezTo>
                        <a:pt x="83907" y="127444"/>
                        <a:pt x="75176" y="110246"/>
                        <a:pt x="63534" y="89079"/>
                      </a:cubicBezTo>
                      <a:cubicBezTo>
                        <a:pt x="51892" y="67912"/>
                        <a:pt x="-1553" y="-4054"/>
                        <a:pt x="34" y="1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089DD99B-E79C-4C3F-986A-1BC719801698}"/>
                    </a:ext>
                  </a:extLst>
                </p:cNvPr>
                <p:cNvSpPr/>
                <p:nvPr/>
              </p:nvSpPr>
              <p:spPr>
                <a:xfrm>
                  <a:off x="5747411" y="762325"/>
                  <a:ext cx="644186" cy="111245"/>
                </a:xfrm>
                <a:custGeom>
                  <a:avLst/>
                  <a:gdLst>
                    <a:gd name="connsiteX0" fmla="*/ 57 w 573190"/>
                    <a:gd name="connsiteY0" fmla="*/ 52743 h 98985"/>
                    <a:gd name="connsiteX1" fmla="*/ 184207 w 573190"/>
                    <a:gd name="connsiteY1" fmla="*/ 14643 h 98985"/>
                    <a:gd name="connsiteX2" fmla="*/ 214370 w 573190"/>
                    <a:gd name="connsiteY2" fmla="*/ 17818 h 98985"/>
                    <a:gd name="connsiteX3" fmla="*/ 396932 w 573190"/>
                    <a:gd name="connsiteY3" fmla="*/ 24168 h 98985"/>
                    <a:gd name="connsiteX4" fmla="*/ 422332 w 573190"/>
                    <a:gd name="connsiteY4" fmla="*/ 33693 h 98985"/>
                    <a:gd name="connsiteX5" fmla="*/ 509645 w 573190"/>
                    <a:gd name="connsiteY5" fmla="*/ 67030 h 98985"/>
                    <a:gd name="connsiteX6" fmla="*/ 573145 w 573190"/>
                    <a:gd name="connsiteY6" fmla="*/ 98780 h 98985"/>
                    <a:gd name="connsiteX7" fmla="*/ 500120 w 573190"/>
                    <a:gd name="connsiteY7" fmla="*/ 51155 h 98985"/>
                    <a:gd name="connsiteX8" fmla="*/ 392170 w 573190"/>
                    <a:gd name="connsiteY8" fmla="*/ 6705 h 98985"/>
                    <a:gd name="connsiteX9" fmla="*/ 287395 w 573190"/>
                    <a:gd name="connsiteY9" fmla="*/ 1943 h 98985"/>
                    <a:gd name="connsiteX10" fmla="*/ 325495 w 573190"/>
                    <a:gd name="connsiteY10" fmla="*/ 24168 h 98985"/>
                    <a:gd name="connsiteX11" fmla="*/ 204845 w 573190"/>
                    <a:gd name="connsiteY11" fmla="*/ 22580 h 98985"/>
                    <a:gd name="connsiteX12" fmla="*/ 57 w 573190"/>
                    <a:gd name="connsiteY12" fmla="*/ 52743 h 98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3190" h="98985">
                      <a:moveTo>
                        <a:pt x="57" y="52743"/>
                      </a:moveTo>
                      <a:cubicBezTo>
                        <a:pt x="-3383" y="51420"/>
                        <a:pt x="148488" y="20464"/>
                        <a:pt x="184207" y="14643"/>
                      </a:cubicBezTo>
                      <a:cubicBezTo>
                        <a:pt x="219926" y="8822"/>
                        <a:pt x="214370" y="17818"/>
                        <a:pt x="214370" y="17818"/>
                      </a:cubicBezTo>
                      <a:lnTo>
                        <a:pt x="396932" y="24168"/>
                      </a:lnTo>
                      <a:cubicBezTo>
                        <a:pt x="431592" y="26814"/>
                        <a:pt x="422332" y="33693"/>
                        <a:pt x="422332" y="33693"/>
                      </a:cubicBezTo>
                      <a:cubicBezTo>
                        <a:pt x="441117" y="40837"/>
                        <a:pt x="484510" y="56182"/>
                        <a:pt x="509645" y="67030"/>
                      </a:cubicBezTo>
                      <a:cubicBezTo>
                        <a:pt x="534780" y="77878"/>
                        <a:pt x="574733" y="101426"/>
                        <a:pt x="573145" y="98780"/>
                      </a:cubicBezTo>
                      <a:cubicBezTo>
                        <a:pt x="571558" y="96134"/>
                        <a:pt x="530283" y="66501"/>
                        <a:pt x="500120" y="51155"/>
                      </a:cubicBezTo>
                      <a:cubicBezTo>
                        <a:pt x="469958" y="35809"/>
                        <a:pt x="427624" y="14907"/>
                        <a:pt x="392170" y="6705"/>
                      </a:cubicBezTo>
                      <a:cubicBezTo>
                        <a:pt x="356716" y="-1497"/>
                        <a:pt x="298507" y="-967"/>
                        <a:pt x="287395" y="1943"/>
                      </a:cubicBezTo>
                      <a:cubicBezTo>
                        <a:pt x="276283" y="4853"/>
                        <a:pt x="339253" y="20729"/>
                        <a:pt x="325495" y="24168"/>
                      </a:cubicBezTo>
                      <a:cubicBezTo>
                        <a:pt x="311737" y="27607"/>
                        <a:pt x="255910" y="19141"/>
                        <a:pt x="204845" y="22580"/>
                      </a:cubicBezTo>
                      <a:cubicBezTo>
                        <a:pt x="153780" y="26019"/>
                        <a:pt x="3497" y="54066"/>
                        <a:pt x="57" y="52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B5999DEA-D3AD-4349-9DAD-09F0D3FD207E}"/>
                    </a:ext>
                  </a:extLst>
                </p:cNvPr>
                <p:cNvSpPr/>
                <p:nvPr/>
              </p:nvSpPr>
              <p:spPr>
                <a:xfrm>
                  <a:off x="5572464" y="843001"/>
                  <a:ext cx="130435" cy="337330"/>
                </a:xfrm>
                <a:custGeom>
                  <a:avLst/>
                  <a:gdLst>
                    <a:gd name="connsiteX0" fmla="*/ 116036 w 116060"/>
                    <a:gd name="connsiteY0" fmla="*/ 8 h 300153"/>
                    <a:gd name="connsiteX1" fmla="*/ 60473 w 116060"/>
                    <a:gd name="connsiteY1" fmla="*/ 69858 h 300153"/>
                    <a:gd name="connsiteX2" fmla="*/ 57298 w 116060"/>
                    <a:gd name="connsiteY2" fmla="*/ 93670 h 300153"/>
                    <a:gd name="connsiteX3" fmla="*/ 76348 w 116060"/>
                    <a:gd name="connsiteY3" fmla="*/ 44458 h 300153"/>
                    <a:gd name="connsiteX4" fmla="*/ 33486 w 116060"/>
                    <a:gd name="connsiteY4" fmla="*/ 168283 h 300153"/>
                    <a:gd name="connsiteX5" fmla="*/ 49361 w 116060"/>
                    <a:gd name="connsiteY5" fmla="*/ 134945 h 300153"/>
                    <a:gd name="connsiteX6" fmla="*/ 19198 w 116060"/>
                    <a:gd name="connsiteY6" fmla="*/ 215908 h 300153"/>
                    <a:gd name="connsiteX7" fmla="*/ 20786 w 116060"/>
                    <a:gd name="connsiteY7" fmla="*/ 193683 h 300153"/>
                    <a:gd name="connsiteX8" fmla="*/ 148 w 116060"/>
                    <a:gd name="connsiteY8" fmla="*/ 247658 h 300153"/>
                    <a:gd name="connsiteX9" fmla="*/ 11261 w 116060"/>
                    <a:gd name="connsiteY9" fmla="*/ 300045 h 300153"/>
                    <a:gd name="connsiteX10" fmla="*/ 6498 w 116060"/>
                    <a:gd name="connsiteY10" fmla="*/ 260358 h 300153"/>
                    <a:gd name="connsiteX11" fmla="*/ 6498 w 116060"/>
                    <a:gd name="connsiteY11" fmla="*/ 225433 h 300153"/>
                    <a:gd name="connsiteX12" fmla="*/ 66823 w 116060"/>
                    <a:gd name="connsiteY12" fmla="*/ 74620 h 300153"/>
                    <a:gd name="connsiteX13" fmla="*/ 116036 w 116060"/>
                    <a:gd name="connsiteY13" fmla="*/ 8 h 300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6060" h="300153">
                      <a:moveTo>
                        <a:pt x="116036" y="8"/>
                      </a:moveTo>
                      <a:cubicBezTo>
                        <a:pt x="114978" y="-786"/>
                        <a:pt x="70263" y="54248"/>
                        <a:pt x="60473" y="69858"/>
                      </a:cubicBezTo>
                      <a:cubicBezTo>
                        <a:pt x="50683" y="85468"/>
                        <a:pt x="54652" y="97903"/>
                        <a:pt x="57298" y="93670"/>
                      </a:cubicBezTo>
                      <a:cubicBezTo>
                        <a:pt x="59944" y="89437"/>
                        <a:pt x="80317" y="32023"/>
                        <a:pt x="76348" y="44458"/>
                      </a:cubicBezTo>
                      <a:cubicBezTo>
                        <a:pt x="72379" y="56893"/>
                        <a:pt x="37984" y="153202"/>
                        <a:pt x="33486" y="168283"/>
                      </a:cubicBezTo>
                      <a:cubicBezTo>
                        <a:pt x="28988" y="183364"/>
                        <a:pt x="51742" y="127008"/>
                        <a:pt x="49361" y="134945"/>
                      </a:cubicBezTo>
                      <a:cubicBezTo>
                        <a:pt x="46980" y="142882"/>
                        <a:pt x="23960" y="206118"/>
                        <a:pt x="19198" y="215908"/>
                      </a:cubicBezTo>
                      <a:cubicBezTo>
                        <a:pt x="14436" y="225698"/>
                        <a:pt x="23961" y="188391"/>
                        <a:pt x="20786" y="193683"/>
                      </a:cubicBezTo>
                      <a:cubicBezTo>
                        <a:pt x="17611" y="198975"/>
                        <a:pt x="1736" y="229931"/>
                        <a:pt x="148" y="247658"/>
                      </a:cubicBezTo>
                      <a:cubicBezTo>
                        <a:pt x="-1440" y="265385"/>
                        <a:pt x="10203" y="297928"/>
                        <a:pt x="11261" y="300045"/>
                      </a:cubicBezTo>
                      <a:cubicBezTo>
                        <a:pt x="12319" y="302162"/>
                        <a:pt x="7292" y="272793"/>
                        <a:pt x="6498" y="260358"/>
                      </a:cubicBezTo>
                      <a:cubicBezTo>
                        <a:pt x="5704" y="247923"/>
                        <a:pt x="-3556" y="256389"/>
                        <a:pt x="6498" y="225433"/>
                      </a:cubicBezTo>
                      <a:cubicBezTo>
                        <a:pt x="16552" y="194477"/>
                        <a:pt x="49625" y="109810"/>
                        <a:pt x="66823" y="74620"/>
                      </a:cubicBezTo>
                      <a:cubicBezTo>
                        <a:pt x="84021" y="39430"/>
                        <a:pt x="117094" y="802"/>
                        <a:pt x="1160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8DF7D3D1-7E0E-41E4-9A26-DA1FBFBDB65F}"/>
                    </a:ext>
                  </a:extLst>
                </p:cNvPr>
                <p:cNvSpPr/>
                <p:nvPr/>
              </p:nvSpPr>
              <p:spPr>
                <a:xfrm>
                  <a:off x="5602915" y="838356"/>
                  <a:ext cx="114910" cy="247692"/>
                </a:xfrm>
                <a:custGeom>
                  <a:avLst/>
                  <a:gdLst>
                    <a:gd name="connsiteX0" fmla="*/ 101641 w 102246"/>
                    <a:gd name="connsiteY0" fmla="*/ 966 h 220394"/>
                    <a:gd name="connsiteX1" fmla="*/ 74653 w 102246"/>
                    <a:gd name="connsiteY1" fmla="*/ 72403 h 220394"/>
                    <a:gd name="connsiteX2" fmla="*/ 42903 w 102246"/>
                    <a:gd name="connsiteY2" fmla="*/ 126378 h 220394"/>
                    <a:gd name="connsiteX3" fmla="*/ 22266 w 102246"/>
                    <a:gd name="connsiteY3" fmla="*/ 156541 h 220394"/>
                    <a:gd name="connsiteX4" fmla="*/ 55603 w 102246"/>
                    <a:gd name="connsiteY4" fmla="*/ 93041 h 220394"/>
                    <a:gd name="connsiteX5" fmla="*/ 41 w 102246"/>
                    <a:gd name="connsiteY5" fmla="*/ 220041 h 220394"/>
                    <a:gd name="connsiteX6" fmla="*/ 47666 w 102246"/>
                    <a:gd name="connsiteY6" fmla="*/ 127966 h 220394"/>
                    <a:gd name="connsiteX7" fmla="*/ 101641 w 102246"/>
                    <a:gd name="connsiteY7" fmla="*/ 966 h 220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246" h="220394">
                      <a:moveTo>
                        <a:pt x="101641" y="966"/>
                      </a:moveTo>
                      <a:cubicBezTo>
                        <a:pt x="106139" y="-8294"/>
                        <a:pt x="84443" y="51501"/>
                        <a:pt x="74653" y="72403"/>
                      </a:cubicBezTo>
                      <a:cubicBezTo>
                        <a:pt x="64863" y="93305"/>
                        <a:pt x="51634" y="112355"/>
                        <a:pt x="42903" y="126378"/>
                      </a:cubicBezTo>
                      <a:cubicBezTo>
                        <a:pt x="34172" y="140401"/>
                        <a:pt x="20149" y="162097"/>
                        <a:pt x="22266" y="156541"/>
                      </a:cubicBezTo>
                      <a:cubicBezTo>
                        <a:pt x="24383" y="150985"/>
                        <a:pt x="59307" y="82458"/>
                        <a:pt x="55603" y="93041"/>
                      </a:cubicBezTo>
                      <a:cubicBezTo>
                        <a:pt x="51899" y="103624"/>
                        <a:pt x="1364" y="214220"/>
                        <a:pt x="41" y="220041"/>
                      </a:cubicBezTo>
                      <a:cubicBezTo>
                        <a:pt x="-1282" y="225862"/>
                        <a:pt x="29674" y="158393"/>
                        <a:pt x="47666" y="127966"/>
                      </a:cubicBezTo>
                      <a:cubicBezTo>
                        <a:pt x="65658" y="97539"/>
                        <a:pt x="97143" y="10226"/>
                        <a:pt x="101641" y="9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1E66763F-3EDA-49A9-BE11-DE77BEF0783E}"/>
                    </a:ext>
                  </a:extLst>
                </p:cNvPr>
                <p:cNvSpPr/>
                <p:nvPr/>
              </p:nvSpPr>
              <p:spPr>
                <a:xfrm>
                  <a:off x="5647468" y="816053"/>
                  <a:ext cx="199930" cy="127444"/>
                </a:xfrm>
                <a:custGeom>
                  <a:avLst/>
                  <a:gdLst>
                    <a:gd name="connsiteX0" fmla="*/ 177885 w 177896"/>
                    <a:gd name="connsiteY0" fmla="*/ 173 h 113398"/>
                    <a:gd name="connsiteX1" fmla="*/ 84223 w 177896"/>
                    <a:gd name="connsiteY1" fmla="*/ 41448 h 113398"/>
                    <a:gd name="connsiteX2" fmla="*/ 25485 w 177896"/>
                    <a:gd name="connsiteY2" fmla="*/ 97011 h 113398"/>
                    <a:gd name="connsiteX3" fmla="*/ 1673 w 177896"/>
                    <a:gd name="connsiteY3" fmla="*/ 111298 h 113398"/>
                    <a:gd name="connsiteX4" fmla="*/ 68348 w 177896"/>
                    <a:gd name="connsiteY4" fmla="*/ 58911 h 113398"/>
                    <a:gd name="connsiteX5" fmla="*/ 39773 w 177896"/>
                    <a:gd name="connsiteY5" fmla="*/ 81136 h 113398"/>
                    <a:gd name="connsiteX6" fmla="*/ 77873 w 177896"/>
                    <a:gd name="connsiteY6" fmla="*/ 28748 h 113398"/>
                    <a:gd name="connsiteX7" fmla="*/ 177885 w 177896"/>
                    <a:gd name="connsiteY7" fmla="*/ 173 h 11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96" h="113398">
                      <a:moveTo>
                        <a:pt x="177885" y="173"/>
                      </a:moveTo>
                      <a:cubicBezTo>
                        <a:pt x="178943" y="2290"/>
                        <a:pt x="109623" y="25308"/>
                        <a:pt x="84223" y="41448"/>
                      </a:cubicBezTo>
                      <a:cubicBezTo>
                        <a:pt x="58823" y="57588"/>
                        <a:pt x="39243" y="85369"/>
                        <a:pt x="25485" y="97011"/>
                      </a:cubicBezTo>
                      <a:cubicBezTo>
                        <a:pt x="11727" y="108653"/>
                        <a:pt x="-5471" y="117648"/>
                        <a:pt x="1673" y="111298"/>
                      </a:cubicBezTo>
                      <a:cubicBezTo>
                        <a:pt x="8817" y="104948"/>
                        <a:pt x="61998" y="63938"/>
                        <a:pt x="68348" y="58911"/>
                      </a:cubicBezTo>
                      <a:cubicBezTo>
                        <a:pt x="74698" y="53884"/>
                        <a:pt x="38186" y="86163"/>
                        <a:pt x="39773" y="81136"/>
                      </a:cubicBezTo>
                      <a:cubicBezTo>
                        <a:pt x="41360" y="76109"/>
                        <a:pt x="54325" y="41713"/>
                        <a:pt x="77873" y="28748"/>
                      </a:cubicBezTo>
                      <a:cubicBezTo>
                        <a:pt x="101421" y="15783"/>
                        <a:pt x="176827" y="-1944"/>
                        <a:pt x="177885" y="1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15C3CB44-1DE3-4807-A7AB-2A9DCA0067C7}"/>
                    </a:ext>
                  </a:extLst>
                </p:cNvPr>
                <p:cNvSpPr/>
                <p:nvPr/>
              </p:nvSpPr>
              <p:spPr>
                <a:xfrm>
                  <a:off x="5641749" y="840798"/>
                  <a:ext cx="224690" cy="213045"/>
                </a:xfrm>
                <a:custGeom>
                  <a:avLst/>
                  <a:gdLst>
                    <a:gd name="connsiteX0" fmla="*/ 198849 w 199927"/>
                    <a:gd name="connsiteY0" fmla="*/ 381 h 189565"/>
                    <a:gd name="connsiteX1" fmla="*/ 78199 w 199927"/>
                    <a:gd name="connsiteY1" fmla="*/ 71819 h 189565"/>
                    <a:gd name="connsiteX2" fmla="*/ 103599 w 199927"/>
                    <a:gd name="connsiteY2" fmla="*/ 49594 h 189565"/>
                    <a:gd name="connsiteX3" fmla="*/ 22637 w 199927"/>
                    <a:gd name="connsiteY3" fmla="*/ 133731 h 189565"/>
                    <a:gd name="connsiteX4" fmla="*/ 55974 w 199927"/>
                    <a:gd name="connsiteY4" fmla="*/ 111506 h 189565"/>
                    <a:gd name="connsiteX5" fmla="*/ 412 w 199927"/>
                    <a:gd name="connsiteY5" fmla="*/ 189294 h 189565"/>
                    <a:gd name="connsiteX6" fmla="*/ 90899 w 199927"/>
                    <a:gd name="connsiteY6" fmla="*/ 79756 h 189565"/>
                    <a:gd name="connsiteX7" fmla="*/ 132174 w 199927"/>
                    <a:gd name="connsiteY7" fmla="*/ 44831 h 189565"/>
                    <a:gd name="connsiteX8" fmla="*/ 198849 w 199927"/>
                    <a:gd name="connsiteY8" fmla="*/ 381 h 18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927" h="189565">
                      <a:moveTo>
                        <a:pt x="198849" y="381"/>
                      </a:moveTo>
                      <a:cubicBezTo>
                        <a:pt x="189853" y="4879"/>
                        <a:pt x="94074" y="63617"/>
                        <a:pt x="78199" y="71819"/>
                      </a:cubicBezTo>
                      <a:cubicBezTo>
                        <a:pt x="62324" y="80021"/>
                        <a:pt x="112859" y="39275"/>
                        <a:pt x="103599" y="49594"/>
                      </a:cubicBezTo>
                      <a:cubicBezTo>
                        <a:pt x="94339" y="59913"/>
                        <a:pt x="30574" y="123412"/>
                        <a:pt x="22637" y="133731"/>
                      </a:cubicBezTo>
                      <a:cubicBezTo>
                        <a:pt x="14700" y="144050"/>
                        <a:pt x="59678" y="102246"/>
                        <a:pt x="55974" y="111506"/>
                      </a:cubicBezTo>
                      <a:cubicBezTo>
                        <a:pt x="52270" y="120767"/>
                        <a:pt x="-5409" y="194586"/>
                        <a:pt x="412" y="189294"/>
                      </a:cubicBezTo>
                      <a:cubicBezTo>
                        <a:pt x="6233" y="184002"/>
                        <a:pt x="68939" y="103833"/>
                        <a:pt x="90899" y="79756"/>
                      </a:cubicBezTo>
                      <a:cubicBezTo>
                        <a:pt x="112859" y="55679"/>
                        <a:pt x="105980" y="57266"/>
                        <a:pt x="132174" y="44831"/>
                      </a:cubicBezTo>
                      <a:cubicBezTo>
                        <a:pt x="158368" y="32396"/>
                        <a:pt x="207845" y="-4117"/>
                        <a:pt x="198849" y="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4FBFC98C-CFD1-4E04-BA2C-731636C800E7}"/>
                    </a:ext>
                  </a:extLst>
                </p:cNvPr>
                <p:cNvSpPr/>
                <p:nvPr/>
              </p:nvSpPr>
              <p:spPr>
                <a:xfrm>
                  <a:off x="6234481" y="821291"/>
                  <a:ext cx="271251" cy="248450"/>
                </a:xfrm>
                <a:custGeom>
                  <a:avLst/>
                  <a:gdLst>
                    <a:gd name="connsiteX0" fmla="*/ 55 w 241356"/>
                    <a:gd name="connsiteY0" fmla="*/ 276 h 221068"/>
                    <a:gd name="connsiteX1" fmla="*/ 155630 w 241356"/>
                    <a:gd name="connsiteY1" fmla="*/ 71713 h 221068"/>
                    <a:gd name="connsiteX2" fmla="*/ 147692 w 241356"/>
                    <a:gd name="connsiteY2" fmla="*/ 46313 h 221068"/>
                    <a:gd name="connsiteX3" fmla="*/ 182617 w 241356"/>
                    <a:gd name="connsiteY3" fmla="*/ 98701 h 221068"/>
                    <a:gd name="connsiteX4" fmla="*/ 241355 w 241356"/>
                    <a:gd name="connsiteY4" fmla="*/ 220938 h 221068"/>
                    <a:gd name="connsiteX5" fmla="*/ 184205 w 241356"/>
                    <a:gd name="connsiteY5" fmla="*/ 122513 h 221068"/>
                    <a:gd name="connsiteX6" fmla="*/ 204842 w 241356"/>
                    <a:gd name="connsiteY6" fmla="*/ 135213 h 221068"/>
                    <a:gd name="connsiteX7" fmla="*/ 174680 w 241356"/>
                    <a:gd name="connsiteY7" fmla="*/ 78063 h 221068"/>
                    <a:gd name="connsiteX8" fmla="*/ 138167 w 241356"/>
                    <a:gd name="connsiteY8" fmla="*/ 47901 h 221068"/>
                    <a:gd name="connsiteX9" fmla="*/ 55 w 241356"/>
                    <a:gd name="connsiteY9" fmla="*/ 276 h 22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356" h="221068">
                      <a:moveTo>
                        <a:pt x="55" y="276"/>
                      </a:moveTo>
                      <a:cubicBezTo>
                        <a:pt x="2966" y="4245"/>
                        <a:pt x="131024" y="64040"/>
                        <a:pt x="155630" y="71713"/>
                      </a:cubicBezTo>
                      <a:cubicBezTo>
                        <a:pt x="180236" y="79386"/>
                        <a:pt x="143194" y="41815"/>
                        <a:pt x="147692" y="46313"/>
                      </a:cubicBezTo>
                      <a:cubicBezTo>
                        <a:pt x="152190" y="50811"/>
                        <a:pt x="167007" y="69597"/>
                        <a:pt x="182617" y="98701"/>
                      </a:cubicBezTo>
                      <a:cubicBezTo>
                        <a:pt x="198228" y="127805"/>
                        <a:pt x="241090" y="216969"/>
                        <a:pt x="241355" y="220938"/>
                      </a:cubicBezTo>
                      <a:cubicBezTo>
                        <a:pt x="241620" y="224907"/>
                        <a:pt x="190291" y="136801"/>
                        <a:pt x="184205" y="122513"/>
                      </a:cubicBezTo>
                      <a:cubicBezTo>
                        <a:pt x="178120" y="108226"/>
                        <a:pt x="206429" y="142621"/>
                        <a:pt x="204842" y="135213"/>
                      </a:cubicBezTo>
                      <a:cubicBezTo>
                        <a:pt x="203255" y="127805"/>
                        <a:pt x="185792" y="92615"/>
                        <a:pt x="174680" y="78063"/>
                      </a:cubicBezTo>
                      <a:cubicBezTo>
                        <a:pt x="163568" y="63511"/>
                        <a:pt x="166742" y="59543"/>
                        <a:pt x="138167" y="47901"/>
                      </a:cubicBezTo>
                      <a:cubicBezTo>
                        <a:pt x="109592" y="36259"/>
                        <a:pt x="-2856" y="-3693"/>
                        <a:pt x="55" y="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FA4A8333-ABE0-42D9-BE28-D458311CD4E5}"/>
                    </a:ext>
                  </a:extLst>
                </p:cNvPr>
                <p:cNvSpPr/>
                <p:nvPr/>
              </p:nvSpPr>
              <p:spPr>
                <a:xfrm>
                  <a:off x="6357148" y="845701"/>
                  <a:ext cx="175990" cy="374312"/>
                </a:xfrm>
                <a:custGeom>
                  <a:avLst/>
                  <a:gdLst>
                    <a:gd name="connsiteX0" fmla="*/ 444 w 156594"/>
                    <a:gd name="connsiteY0" fmla="*/ 781 h 333059"/>
                    <a:gd name="connsiteX1" fmla="*/ 102044 w 156594"/>
                    <a:gd name="connsiteY1" fmla="*/ 103968 h 333059"/>
                    <a:gd name="connsiteX2" fmla="*/ 130619 w 156594"/>
                    <a:gd name="connsiteY2" fmla="*/ 169056 h 333059"/>
                    <a:gd name="connsiteX3" fmla="*/ 141732 w 156594"/>
                    <a:gd name="connsiteY3" fmla="*/ 205568 h 333059"/>
                    <a:gd name="connsiteX4" fmla="*/ 135382 w 156594"/>
                    <a:gd name="connsiteY4" fmla="*/ 232556 h 333059"/>
                    <a:gd name="connsiteX5" fmla="*/ 144907 w 156594"/>
                    <a:gd name="connsiteY5" fmla="*/ 332568 h 333059"/>
                    <a:gd name="connsiteX6" fmla="*/ 149669 w 156594"/>
                    <a:gd name="connsiteY6" fmla="*/ 267481 h 333059"/>
                    <a:gd name="connsiteX7" fmla="*/ 151257 w 156594"/>
                    <a:gd name="connsiteY7" fmla="*/ 191281 h 333059"/>
                    <a:gd name="connsiteX8" fmla="*/ 146494 w 156594"/>
                    <a:gd name="connsiteY8" fmla="*/ 162706 h 333059"/>
                    <a:gd name="connsiteX9" fmla="*/ 444 w 156594"/>
                    <a:gd name="connsiteY9" fmla="*/ 781 h 33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594" h="333059">
                      <a:moveTo>
                        <a:pt x="444" y="781"/>
                      </a:moveTo>
                      <a:cubicBezTo>
                        <a:pt x="-6964" y="-9009"/>
                        <a:pt x="80348" y="75922"/>
                        <a:pt x="102044" y="103968"/>
                      </a:cubicBezTo>
                      <a:cubicBezTo>
                        <a:pt x="123740" y="132014"/>
                        <a:pt x="124004" y="152123"/>
                        <a:pt x="130619" y="169056"/>
                      </a:cubicBezTo>
                      <a:cubicBezTo>
                        <a:pt x="137234" y="185989"/>
                        <a:pt x="140938" y="194985"/>
                        <a:pt x="141732" y="205568"/>
                      </a:cubicBezTo>
                      <a:cubicBezTo>
                        <a:pt x="142526" y="216151"/>
                        <a:pt x="134853" y="211389"/>
                        <a:pt x="135382" y="232556"/>
                      </a:cubicBezTo>
                      <a:cubicBezTo>
                        <a:pt x="135911" y="253723"/>
                        <a:pt x="142526" y="326747"/>
                        <a:pt x="144907" y="332568"/>
                      </a:cubicBezTo>
                      <a:cubicBezTo>
                        <a:pt x="147288" y="338389"/>
                        <a:pt x="148611" y="291029"/>
                        <a:pt x="149669" y="267481"/>
                      </a:cubicBezTo>
                      <a:cubicBezTo>
                        <a:pt x="150727" y="243933"/>
                        <a:pt x="151786" y="208743"/>
                        <a:pt x="151257" y="191281"/>
                      </a:cubicBezTo>
                      <a:cubicBezTo>
                        <a:pt x="150728" y="173819"/>
                        <a:pt x="166338" y="191016"/>
                        <a:pt x="146494" y="162706"/>
                      </a:cubicBezTo>
                      <a:cubicBezTo>
                        <a:pt x="126650" y="134396"/>
                        <a:pt x="7852" y="10571"/>
                        <a:pt x="444" y="7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2C9A8B34-62B8-4085-9FB7-E2FCBB54BD7F}"/>
                    </a:ext>
                  </a:extLst>
                </p:cNvPr>
                <p:cNvSpPr/>
                <p:nvPr/>
              </p:nvSpPr>
              <p:spPr>
                <a:xfrm>
                  <a:off x="6343196" y="901417"/>
                  <a:ext cx="175484" cy="283369"/>
                </a:xfrm>
                <a:custGeom>
                  <a:avLst/>
                  <a:gdLst>
                    <a:gd name="connsiteX0" fmla="*/ 158 w 156144"/>
                    <a:gd name="connsiteY0" fmla="*/ 417 h 252139"/>
                    <a:gd name="connsiteX1" fmla="*/ 57308 w 156144"/>
                    <a:gd name="connsiteY1" fmla="*/ 87730 h 252139"/>
                    <a:gd name="connsiteX2" fmla="*/ 63658 w 156144"/>
                    <a:gd name="connsiteY2" fmla="*/ 60742 h 252139"/>
                    <a:gd name="connsiteX3" fmla="*/ 96996 w 156144"/>
                    <a:gd name="connsiteY3" fmla="*/ 135355 h 252139"/>
                    <a:gd name="connsiteX4" fmla="*/ 155733 w 156144"/>
                    <a:gd name="connsiteY4" fmla="*/ 251242 h 252139"/>
                    <a:gd name="connsiteX5" fmla="*/ 122396 w 156144"/>
                    <a:gd name="connsiteY5" fmla="*/ 186155 h 252139"/>
                    <a:gd name="connsiteX6" fmla="*/ 108108 w 156144"/>
                    <a:gd name="connsiteY6" fmla="*/ 132180 h 252139"/>
                    <a:gd name="connsiteX7" fmla="*/ 112871 w 156144"/>
                    <a:gd name="connsiteY7" fmla="*/ 159167 h 252139"/>
                    <a:gd name="connsiteX8" fmla="*/ 58896 w 156144"/>
                    <a:gd name="connsiteY8" fmla="*/ 76617 h 252139"/>
                    <a:gd name="connsiteX9" fmla="*/ 39846 w 156144"/>
                    <a:gd name="connsiteY9" fmla="*/ 54392 h 252139"/>
                    <a:gd name="connsiteX10" fmla="*/ 158 w 156144"/>
                    <a:gd name="connsiteY10" fmla="*/ 417 h 25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144" h="252139">
                      <a:moveTo>
                        <a:pt x="158" y="417"/>
                      </a:moveTo>
                      <a:cubicBezTo>
                        <a:pt x="3068" y="5973"/>
                        <a:pt x="46725" y="77676"/>
                        <a:pt x="57308" y="87730"/>
                      </a:cubicBezTo>
                      <a:cubicBezTo>
                        <a:pt x="67891" y="97784"/>
                        <a:pt x="57043" y="52805"/>
                        <a:pt x="63658" y="60742"/>
                      </a:cubicBezTo>
                      <a:cubicBezTo>
                        <a:pt x="70273" y="68679"/>
                        <a:pt x="81650" y="103605"/>
                        <a:pt x="96996" y="135355"/>
                      </a:cubicBezTo>
                      <a:cubicBezTo>
                        <a:pt x="112342" y="167105"/>
                        <a:pt x="151500" y="242775"/>
                        <a:pt x="155733" y="251242"/>
                      </a:cubicBezTo>
                      <a:cubicBezTo>
                        <a:pt x="159966" y="259709"/>
                        <a:pt x="130333" y="205999"/>
                        <a:pt x="122396" y="186155"/>
                      </a:cubicBezTo>
                      <a:cubicBezTo>
                        <a:pt x="114459" y="166311"/>
                        <a:pt x="109696" y="136678"/>
                        <a:pt x="108108" y="132180"/>
                      </a:cubicBezTo>
                      <a:cubicBezTo>
                        <a:pt x="106521" y="127682"/>
                        <a:pt x="121073" y="168428"/>
                        <a:pt x="112871" y="159167"/>
                      </a:cubicBezTo>
                      <a:cubicBezTo>
                        <a:pt x="104669" y="149907"/>
                        <a:pt x="71067" y="94079"/>
                        <a:pt x="58896" y="76617"/>
                      </a:cubicBezTo>
                      <a:cubicBezTo>
                        <a:pt x="46725" y="59155"/>
                        <a:pt x="44344" y="62330"/>
                        <a:pt x="39846" y="54392"/>
                      </a:cubicBezTo>
                      <a:cubicBezTo>
                        <a:pt x="35348" y="46455"/>
                        <a:pt x="-2752" y="-5139"/>
                        <a:pt x="158" y="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" name="フリーフォーム: 図形 73">
                  <a:extLst>
                    <a:ext uri="{FF2B5EF4-FFF2-40B4-BE49-F238E27FC236}">
                      <a16:creationId xmlns:a16="http://schemas.microsoft.com/office/drawing/2014/main" id="{9D0D8AB0-66EA-4069-A604-5D6FABE4BFF0}"/>
                    </a:ext>
                  </a:extLst>
                </p:cNvPr>
                <p:cNvSpPr/>
                <p:nvPr/>
              </p:nvSpPr>
              <p:spPr>
                <a:xfrm>
                  <a:off x="6500377" y="1179455"/>
                  <a:ext cx="74938" cy="361219"/>
                </a:xfrm>
                <a:custGeom>
                  <a:avLst/>
                  <a:gdLst>
                    <a:gd name="connsiteX0" fmla="*/ 0 w 66679"/>
                    <a:gd name="connsiteY0" fmla="*/ 672 h 321409"/>
                    <a:gd name="connsiteX1" fmla="*/ 41275 w 66679"/>
                    <a:gd name="connsiteY1" fmla="*/ 148310 h 321409"/>
                    <a:gd name="connsiteX2" fmla="*/ 38100 w 66679"/>
                    <a:gd name="connsiteY2" fmla="*/ 107035 h 321409"/>
                    <a:gd name="connsiteX3" fmla="*/ 53975 w 66679"/>
                    <a:gd name="connsiteY3" fmla="*/ 180060 h 321409"/>
                    <a:gd name="connsiteX4" fmla="*/ 49213 w 66679"/>
                    <a:gd name="connsiteY4" fmla="*/ 321347 h 321409"/>
                    <a:gd name="connsiteX5" fmla="*/ 66675 w 66679"/>
                    <a:gd name="connsiteY5" fmla="*/ 197522 h 321409"/>
                    <a:gd name="connsiteX6" fmla="*/ 50800 w 66679"/>
                    <a:gd name="connsiteY6" fmla="*/ 154660 h 321409"/>
                    <a:gd name="connsiteX7" fmla="*/ 41275 w 66679"/>
                    <a:gd name="connsiteY7" fmla="*/ 94335 h 321409"/>
                    <a:gd name="connsiteX8" fmla="*/ 0 w 66679"/>
                    <a:gd name="connsiteY8" fmla="*/ 672 h 321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679" h="321409">
                      <a:moveTo>
                        <a:pt x="0" y="672"/>
                      </a:moveTo>
                      <a:cubicBezTo>
                        <a:pt x="0" y="9668"/>
                        <a:pt x="34925" y="130583"/>
                        <a:pt x="41275" y="148310"/>
                      </a:cubicBezTo>
                      <a:cubicBezTo>
                        <a:pt x="47625" y="166037"/>
                        <a:pt x="35983" y="101743"/>
                        <a:pt x="38100" y="107035"/>
                      </a:cubicBezTo>
                      <a:cubicBezTo>
                        <a:pt x="40217" y="112327"/>
                        <a:pt x="52123" y="144341"/>
                        <a:pt x="53975" y="180060"/>
                      </a:cubicBezTo>
                      <a:cubicBezTo>
                        <a:pt x="55827" y="215779"/>
                        <a:pt x="47096" y="318437"/>
                        <a:pt x="49213" y="321347"/>
                      </a:cubicBezTo>
                      <a:cubicBezTo>
                        <a:pt x="51330" y="324257"/>
                        <a:pt x="66411" y="225303"/>
                        <a:pt x="66675" y="197522"/>
                      </a:cubicBezTo>
                      <a:cubicBezTo>
                        <a:pt x="66939" y="169741"/>
                        <a:pt x="55033" y="171858"/>
                        <a:pt x="50800" y="154660"/>
                      </a:cubicBezTo>
                      <a:cubicBezTo>
                        <a:pt x="46567" y="137462"/>
                        <a:pt x="46831" y="113120"/>
                        <a:pt x="41275" y="94335"/>
                      </a:cubicBezTo>
                      <a:cubicBezTo>
                        <a:pt x="35719" y="75550"/>
                        <a:pt x="0" y="-8324"/>
                        <a:pt x="0" y="6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" name="フリーフォーム: 図形 75">
                  <a:extLst>
                    <a:ext uri="{FF2B5EF4-FFF2-40B4-BE49-F238E27FC236}">
                      <a16:creationId xmlns:a16="http://schemas.microsoft.com/office/drawing/2014/main" id="{9777500A-5F34-4AC6-97F3-46517C5AEA2F}"/>
                    </a:ext>
                  </a:extLst>
                </p:cNvPr>
                <p:cNvSpPr/>
                <p:nvPr/>
              </p:nvSpPr>
              <p:spPr>
                <a:xfrm>
                  <a:off x="6420450" y="1426363"/>
                  <a:ext cx="64466" cy="69839"/>
                </a:xfrm>
                <a:custGeom>
                  <a:avLst/>
                  <a:gdLst>
                    <a:gd name="connsiteX0" fmla="*/ 56832 w 57361"/>
                    <a:gd name="connsiteY0" fmla="*/ 51 h 62142"/>
                    <a:gd name="connsiteX1" fmla="*/ 1269 w 57361"/>
                    <a:gd name="connsiteY1" fmla="*/ 44501 h 62142"/>
                    <a:gd name="connsiteX2" fmla="*/ 18732 w 57361"/>
                    <a:gd name="connsiteY2" fmla="*/ 61964 h 62142"/>
                    <a:gd name="connsiteX3" fmla="*/ 28257 w 57361"/>
                    <a:gd name="connsiteY3" fmla="*/ 54026 h 62142"/>
                    <a:gd name="connsiteX4" fmla="*/ 56832 w 57361"/>
                    <a:gd name="connsiteY4" fmla="*/ 51 h 62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361" h="62142">
                      <a:moveTo>
                        <a:pt x="56832" y="51"/>
                      </a:moveTo>
                      <a:cubicBezTo>
                        <a:pt x="52334" y="-1537"/>
                        <a:pt x="7619" y="34182"/>
                        <a:pt x="1269" y="44501"/>
                      </a:cubicBezTo>
                      <a:cubicBezTo>
                        <a:pt x="-5081" y="54820"/>
                        <a:pt x="14234" y="60377"/>
                        <a:pt x="18732" y="61964"/>
                      </a:cubicBezTo>
                      <a:cubicBezTo>
                        <a:pt x="23230" y="63552"/>
                        <a:pt x="28257" y="54026"/>
                        <a:pt x="28257" y="54026"/>
                      </a:cubicBezTo>
                      <a:cubicBezTo>
                        <a:pt x="35930" y="47941"/>
                        <a:pt x="61330" y="1639"/>
                        <a:pt x="56832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" name="フリーフォーム: 図形 76">
                  <a:extLst>
                    <a:ext uri="{FF2B5EF4-FFF2-40B4-BE49-F238E27FC236}">
                      <a16:creationId xmlns:a16="http://schemas.microsoft.com/office/drawing/2014/main" id="{0C97B905-C2BD-4A27-876A-7525889D23F5}"/>
                    </a:ext>
                  </a:extLst>
                </p:cNvPr>
                <p:cNvSpPr/>
                <p:nvPr/>
              </p:nvSpPr>
              <p:spPr>
                <a:xfrm>
                  <a:off x="5631460" y="1417436"/>
                  <a:ext cx="65235" cy="53750"/>
                </a:xfrm>
                <a:custGeom>
                  <a:avLst/>
                  <a:gdLst>
                    <a:gd name="connsiteX0" fmla="*/ 42 w 58045"/>
                    <a:gd name="connsiteY0" fmla="*/ 57 h 47826"/>
                    <a:gd name="connsiteX1" fmla="*/ 55604 w 58045"/>
                    <a:gd name="connsiteY1" fmla="*/ 38157 h 47826"/>
                    <a:gd name="connsiteX2" fmla="*/ 46079 w 58045"/>
                    <a:gd name="connsiteY2" fmla="*/ 47682 h 47826"/>
                    <a:gd name="connsiteX3" fmla="*/ 42 w 58045"/>
                    <a:gd name="connsiteY3" fmla="*/ 57 h 47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045" h="47826">
                      <a:moveTo>
                        <a:pt x="42" y="57"/>
                      </a:moveTo>
                      <a:cubicBezTo>
                        <a:pt x="1629" y="-1530"/>
                        <a:pt x="47931" y="30220"/>
                        <a:pt x="55604" y="38157"/>
                      </a:cubicBezTo>
                      <a:cubicBezTo>
                        <a:pt x="63277" y="46094"/>
                        <a:pt x="50841" y="48476"/>
                        <a:pt x="46079" y="47682"/>
                      </a:cubicBezTo>
                      <a:cubicBezTo>
                        <a:pt x="41317" y="46888"/>
                        <a:pt x="-1545" y="1644"/>
                        <a:pt x="42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111634C8-4A0D-4152-94E5-FE2A4320C5AD}"/>
                    </a:ext>
                  </a:extLst>
                </p:cNvPr>
                <p:cNvSpPr/>
                <p:nvPr/>
              </p:nvSpPr>
              <p:spPr>
                <a:xfrm>
                  <a:off x="5640424" y="1285368"/>
                  <a:ext cx="39866" cy="149934"/>
                </a:xfrm>
                <a:custGeom>
                  <a:avLst/>
                  <a:gdLst>
                    <a:gd name="connsiteX0" fmla="*/ 34928 w 35472"/>
                    <a:gd name="connsiteY0" fmla="*/ 95 h 133410"/>
                    <a:gd name="connsiteX1" fmla="*/ 22228 w 35472"/>
                    <a:gd name="connsiteY1" fmla="*/ 82645 h 133410"/>
                    <a:gd name="connsiteX2" fmla="*/ 34928 w 35472"/>
                    <a:gd name="connsiteY2" fmla="*/ 127095 h 133410"/>
                    <a:gd name="connsiteX3" fmla="*/ 20641 w 35472"/>
                    <a:gd name="connsiteY3" fmla="*/ 130270 h 133410"/>
                    <a:gd name="connsiteX4" fmla="*/ 3 w 35472"/>
                    <a:gd name="connsiteY4" fmla="*/ 100107 h 133410"/>
                    <a:gd name="connsiteX5" fmla="*/ 34928 w 35472"/>
                    <a:gd name="connsiteY5" fmla="*/ 95 h 13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72" h="133410">
                      <a:moveTo>
                        <a:pt x="34928" y="95"/>
                      </a:moveTo>
                      <a:cubicBezTo>
                        <a:pt x="38632" y="-2815"/>
                        <a:pt x="22228" y="61478"/>
                        <a:pt x="22228" y="82645"/>
                      </a:cubicBezTo>
                      <a:cubicBezTo>
                        <a:pt x="22228" y="103812"/>
                        <a:pt x="35192" y="119158"/>
                        <a:pt x="34928" y="127095"/>
                      </a:cubicBezTo>
                      <a:cubicBezTo>
                        <a:pt x="34664" y="135032"/>
                        <a:pt x="26462" y="134768"/>
                        <a:pt x="20641" y="130270"/>
                      </a:cubicBezTo>
                      <a:cubicBezTo>
                        <a:pt x="14820" y="125772"/>
                        <a:pt x="-262" y="120215"/>
                        <a:pt x="3" y="100107"/>
                      </a:cubicBezTo>
                      <a:cubicBezTo>
                        <a:pt x="267" y="79999"/>
                        <a:pt x="31224" y="3005"/>
                        <a:pt x="34928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B975E93C-954D-4C1A-BAD3-0BC7D79F4BD2}"/>
                    </a:ext>
                  </a:extLst>
                </p:cNvPr>
                <p:cNvSpPr/>
                <p:nvPr/>
              </p:nvSpPr>
              <p:spPr>
                <a:xfrm>
                  <a:off x="6422988" y="1285348"/>
                  <a:ext cx="35589" cy="167539"/>
                </a:xfrm>
                <a:custGeom>
                  <a:avLst/>
                  <a:gdLst>
                    <a:gd name="connsiteX0" fmla="*/ 2185 w 31667"/>
                    <a:gd name="connsiteY0" fmla="*/ 113 h 149074"/>
                    <a:gd name="connsiteX1" fmla="*/ 30760 w 31667"/>
                    <a:gd name="connsiteY1" fmla="*/ 123938 h 149074"/>
                    <a:gd name="connsiteX2" fmla="*/ 22823 w 31667"/>
                    <a:gd name="connsiteY2" fmla="*/ 147750 h 149074"/>
                    <a:gd name="connsiteX3" fmla="*/ 5360 w 31667"/>
                    <a:gd name="connsiteY3" fmla="*/ 101713 h 149074"/>
                    <a:gd name="connsiteX4" fmla="*/ 2185 w 31667"/>
                    <a:gd name="connsiteY4" fmla="*/ 113 h 14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67" h="149074">
                      <a:moveTo>
                        <a:pt x="2185" y="113"/>
                      </a:moveTo>
                      <a:cubicBezTo>
                        <a:pt x="6418" y="3817"/>
                        <a:pt x="27320" y="99332"/>
                        <a:pt x="30760" y="123938"/>
                      </a:cubicBezTo>
                      <a:cubicBezTo>
                        <a:pt x="34200" y="148544"/>
                        <a:pt x="27056" y="151454"/>
                        <a:pt x="22823" y="147750"/>
                      </a:cubicBezTo>
                      <a:cubicBezTo>
                        <a:pt x="18590" y="144046"/>
                        <a:pt x="10387" y="118911"/>
                        <a:pt x="5360" y="101713"/>
                      </a:cubicBezTo>
                      <a:cubicBezTo>
                        <a:pt x="333" y="84515"/>
                        <a:pt x="-2048" y="-3591"/>
                        <a:pt x="2185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79">
                  <a:extLst>
                    <a:ext uri="{FF2B5EF4-FFF2-40B4-BE49-F238E27FC236}">
                      <a16:creationId xmlns:a16="http://schemas.microsoft.com/office/drawing/2014/main" id="{DB4DC743-06CE-4AD3-988F-E71289F00432}"/>
                    </a:ext>
                  </a:extLst>
                </p:cNvPr>
                <p:cNvSpPr/>
                <p:nvPr/>
              </p:nvSpPr>
              <p:spPr>
                <a:xfrm>
                  <a:off x="5637760" y="1472782"/>
                  <a:ext cx="227581" cy="554245"/>
                </a:xfrm>
                <a:custGeom>
                  <a:avLst/>
                  <a:gdLst>
                    <a:gd name="connsiteX0" fmla="*/ 26186 w 202499"/>
                    <a:gd name="connsiteY0" fmla="*/ 23 h 493161"/>
                    <a:gd name="connsiteX1" fmla="*/ 18248 w 202499"/>
                    <a:gd name="connsiteY1" fmla="*/ 111148 h 493161"/>
                    <a:gd name="connsiteX2" fmla="*/ 43648 w 202499"/>
                    <a:gd name="connsiteY2" fmla="*/ 204811 h 493161"/>
                    <a:gd name="connsiteX3" fmla="*/ 78573 w 202499"/>
                    <a:gd name="connsiteY3" fmla="*/ 309586 h 493161"/>
                    <a:gd name="connsiteX4" fmla="*/ 119848 w 202499"/>
                    <a:gd name="connsiteY4" fmla="*/ 398486 h 493161"/>
                    <a:gd name="connsiteX5" fmla="*/ 202398 w 202499"/>
                    <a:gd name="connsiteY5" fmla="*/ 492148 h 493161"/>
                    <a:gd name="connsiteX6" fmla="*/ 135723 w 202499"/>
                    <a:gd name="connsiteY6" fmla="*/ 442936 h 493161"/>
                    <a:gd name="connsiteX7" fmla="*/ 84923 w 202499"/>
                    <a:gd name="connsiteY7" fmla="*/ 361973 h 493161"/>
                    <a:gd name="connsiteX8" fmla="*/ 24598 w 202499"/>
                    <a:gd name="connsiteY8" fmla="*/ 230211 h 493161"/>
                    <a:gd name="connsiteX9" fmla="*/ 786 w 202499"/>
                    <a:gd name="connsiteY9" fmla="*/ 120673 h 493161"/>
                    <a:gd name="connsiteX10" fmla="*/ 26186 w 202499"/>
                    <a:gd name="connsiteY10" fmla="*/ 23 h 493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499" h="493161">
                      <a:moveTo>
                        <a:pt x="26186" y="23"/>
                      </a:moveTo>
                      <a:cubicBezTo>
                        <a:pt x="29096" y="-1564"/>
                        <a:pt x="15338" y="77017"/>
                        <a:pt x="18248" y="111148"/>
                      </a:cubicBezTo>
                      <a:cubicBezTo>
                        <a:pt x="21158" y="145279"/>
                        <a:pt x="33594" y="171738"/>
                        <a:pt x="43648" y="204811"/>
                      </a:cubicBezTo>
                      <a:cubicBezTo>
                        <a:pt x="53702" y="237884"/>
                        <a:pt x="65873" y="277307"/>
                        <a:pt x="78573" y="309586"/>
                      </a:cubicBezTo>
                      <a:cubicBezTo>
                        <a:pt x="91273" y="341865"/>
                        <a:pt x="99211" y="368059"/>
                        <a:pt x="119848" y="398486"/>
                      </a:cubicBezTo>
                      <a:cubicBezTo>
                        <a:pt x="140485" y="428913"/>
                        <a:pt x="199752" y="484740"/>
                        <a:pt x="202398" y="492148"/>
                      </a:cubicBezTo>
                      <a:cubicBezTo>
                        <a:pt x="205044" y="499556"/>
                        <a:pt x="155302" y="464632"/>
                        <a:pt x="135723" y="442936"/>
                      </a:cubicBezTo>
                      <a:cubicBezTo>
                        <a:pt x="116144" y="421240"/>
                        <a:pt x="103444" y="397427"/>
                        <a:pt x="84923" y="361973"/>
                      </a:cubicBezTo>
                      <a:cubicBezTo>
                        <a:pt x="66402" y="326519"/>
                        <a:pt x="38621" y="270428"/>
                        <a:pt x="24598" y="230211"/>
                      </a:cubicBezTo>
                      <a:cubicBezTo>
                        <a:pt x="10575" y="189994"/>
                        <a:pt x="6607" y="157715"/>
                        <a:pt x="786" y="120673"/>
                      </a:cubicBezTo>
                      <a:cubicBezTo>
                        <a:pt x="-5035" y="83631"/>
                        <a:pt x="23276" y="1610"/>
                        <a:pt x="2618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88EE9690-21DD-4BD2-B96B-552BFBE11287}"/>
                    </a:ext>
                  </a:extLst>
                </p:cNvPr>
                <p:cNvSpPr/>
                <p:nvPr/>
              </p:nvSpPr>
              <p:spPr>
                <a:xfrm>
                  <a:off x="6248044" y="1477690"/>
                  <a:ext cx="232711" cy="548751"/>
                </a:xfrm>
                <a:custGeom>
                  <a:avLst/>
                  <a:gdLst>
                    <a:gd name="connsiteX0" fmla="*/ 207062 w 207064"/>
                    <a:gd name="connsiteY0" fmla="*/ 2006 h 488273"/>
                    <a:gd name="connsiteX1" fmla="*/ 178487 w 207064"/>
                    <a:gd name="connsiteY1" fmla="*/ 276644 h 488273"/>
                    <a:gd name="connsiteX2" fmla="*/ 132449 w 207064"/>
                    <a:gd name="connsiteY2" fmla="*/ 357606 h 488273"/>
                    <a:gd name="connsiteX3" fmla="*/ 687 w 207064"/>
                    <a:gd name="connsiteY3" fmla="*/ 487781 h 488273"/>
                    <a:gd name="connsiteX4" fmla="*/ 83237 w 207064"/>
                    <a:gd name="connsiteY4" fmla="*/ 397294 h 488273"/>
                    <a:gd name="connsiteX5" fmla="*/ 140387 w 207064"/>
                    <a:gd name="connsiteY5" fmla="*/ 275056 h 488273"/>
                    <a:gd name="connsiteX6" fmla="*/ 173724 w 207064"/>
                    <a:gd name="connsiteY6" fmla="*/ 198856 h 488273"/>
                    <a:gd name="connsiteX7" fmla="*/ 180074 w 207064"/>
                    <a:gd name="connsiteY7" fmla="*/ 152819 h 488273"/>
                    <a:gd name="connsiteX8" fmla="*/ 207062 w 207064"/>
                    <a:gd name="connsiteY8" fmla="*/ 2006 h 4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064" h="488273">
                      <a:moveTo>
                        <a:pt x="207062" y="2006"/>
                      </a:moveTo>
                      <a:cubicBezTo>
                        <a:pt x="206798" y="22643"/>
                        <a:pt x="190922" y="217377"/>
                        <a:pt x="178487" y="276644"/>
                      </a:cubicBezTo>
                      <a:cubicBezTo>
                        <a:pt x="166051" y="335911"/>
                        <a:pt x="162082" y="322417"/>
                        <a:pt x="132449" y="357606"/>
                      </a:cubicBezTo>
                      <a:cubicBezTo>
                        <a:pt x="102816" y="392795"/>
                        <a:pt x="8889" y="481166"/>
                        <a:pt x="687" y="487781"/>
                      </a:cubicBezTo>
                      <a:cubicBezTo>
                        <a:pt x="-7515" y="494396"/>
                        <a:pt x="59954" y="432748"/>
                        <a:pt x="83237" y="397294"/>
                      </a:cubicBezTo>
                      <a:cubicBezTo>
                        <a:pt x="106520" y="361840"/>
                        <a:pt x="125306" y="308129"/>
                        <a:pt x="140387" y="275056"/>
                      </a:cubicBezTo>
                      <a:cubicBezTo>
                        <a:pt x="155468" y="241983"/>
                        <a:pt x="167109" y="219229"/>
                        <a:pt x="173724" y="198856"/>
                      </a:cubicBezTo>
                      <a:cubicBezTo>
                        <a:pt x="180338" y="178483"/>
                        <a:pt x="177693" y="179542"/>
                        <a:pt x="180074" y="152819"/>
                      </a:cubicBezTo>
                      <a:cubicBezTo>
                        <a:pt x="182455" y="126096"/>
                        <a:pt x="207326" y="-18631"/>
                        <a:pt x="207062" y="20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F175750F-352B-425A-A418-307FA614F586}"/>
                    </a:ext>
                  </a:extLst>
                </p:cNvPr>
                <p:cNvSpPr/>
                <p:nvPr/>
              </p:nvSpPr>
              <p:spPr>
                <a:xfrm>
                  <a:off x="6479555" y="1375039"/>
                  <a:ext cx="158243" cy="720431"/>
                </a:xfrm>
                <a:custGeom>
                  <a:avLst/>
                  <a:gdLst>
                    <a:gd name="connsiteX0" fmla="*/ 4241 w 140803"/>
                    <a:gd name="connsiteY0" fmla="*/ 6032 h 641032"/>
                    <a:gd name="connsiteX1" fmla="*/ 113778 w 140803"/>
                    <a:gd name="connsiteY1" fmla="*/ 339407 h 641032"/>
                    <a:gd name="connsiteX2" fmla="*/ 77266 w 140803"/>
                    <a:gd name="connsiteY2" fmla="*/ 261619 h 641032"/>
                    <a:gd name="connsiteX3" fmla="*/ 140766 w 140803"/>
                    <a:gd name="connsiteY3" fmla="*/ 488632 h 641032"/>
                    <a:gd name="connsiteX4" fmla="*/ 86791 w 140803"/>
                    <a:gd name="connsiteY4" fmla="*/ 209232 h 641032"/>
                    <a:gd name="connsiteX5" fmla="*/ 107428 w 140803"/>
                    <a:gd name="connsiteY5" fmla="*/ 458469 h 641032"/>
                    <a:gd name="connsiteX6" fmla="*/ 123303 w 140803"/>
                    <a:gd name="connsiteY6" fmla="*/ 575944 h 641032"/>
                    <a:gd name="connsiteX7" fmla="*/ 123303 w 140803"/>
                    <a:gd name="connsiteY7" fmla="*/ 641032 h 641032"/>
                    <a:gd name="connsiteX8" fmla="*/ 123303 w 140803"/>
                    <a:gd name="connsiteY8" fmla="*/ 445769 h 641032"/>
                    <a:gd name="connsiteX9" fmla="*/ 136003 w 140803"/>
                    <a:gd name="connsiteY9" fmla="*/ 453707 h 641032"/>
                    <a:gd name="connsiteX10" fmla="*/ 97903 w 140803"/>
                    <a:gd name="connsiteY10" fmla="*/ 317182 h 641032"/>
                    <a:gd name="connsiteX11" fmla="*/ 109016 w 140803"/>
                    <a:gd name="connsiteY11" fmla="*/ 342582 h 641032"/>
                    <a:gd name="connsiteX12" fmla="*/ 40753 w 140803"/>
                    <a:gd name="connsiteY12" fmla="*/ 112394 h 641032"/>
                    <a:gd name="connsiteX13" fmla="*/ 23291 w 140803"/>
                    <a:gd name="connsiteY13" fmla="*/ 121919 h 641032"/>
                    <a:gd name="connsiteX14" fmla="*/ 4241 w 140803"/>
                    <a:gd name="connsiteY14" fmla="*/ 6032 h 64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803" h="641032">
                      <a:moveTo>
                        <a:pt x="4241" y="6032"/>
                      </a:moveTo>
                      <a:cubicBezTo>
                        <a:pt x="19322" y="42280"/>
                        <a:pt x="101607" y="296809"/>
                        <a:pt x="113778" y="339407"/>
                      </a:cubicBezTo>
                      <a:cubicBezTo>
                        <a:pt x="125949" y="382005"/>
                        <a:pt x="72768" y="236748"/>
                        <a:pt x="77266" y="261619"/>
                      </a:cubicBezTo>
                      <a:cubicBezTo>
                        <a:pt x="81764" y="286490"/>
                        <a:pt x="139178" y="497363"/>
                        <a:pt x="140766" y="488632"/>
                      </a:cubicBezTo>
                      <a:cubicBezTo>
                        <a:pt x="142354" y="479901"/>
                        <a:pt x="92347" y="214259"/>
                        <a:pt x="86791" y="209232"/>
                      </a:cubicBezTo>
                      <a:cubicBezTo>
                        <a:pt x="81235" y="204205"/>
                        <a:pt x="101343" y="397350"/>
                        <a:pt x="107428" y="458469"/>
                      </a:cubicBezTo>
                      <a:cubicBezTo>
                        <a:pt x="113513" y="519588"/>
                        <a:pt x="120657" y="545517"/>
                        <a:pt x="123303" y="575944"/>
                      </a:cubicBezTo>
                      <a:cubicBezTo>
                        <a:pt x="125949" y="606371"/>
                        <a:pt x="123303" y="641032"/>
                        <a:pt x="123303" y="641032"/>
                      </a:cubicBezTo>
                      <a:cubicBezTo>
                        <a:pt x="123303" y="619336"/>
                        <a:pt x="121186" y="476990"/>
                        <a:pt x="123303" y="445769"/>
                      </a:cubicBezTo>
                      <a:cubicBezTo>
                        <a:pt x="125420" y="414548"/>
                        <a:pt x="140236" y="475138"/>
                        <a:pt x="136003" y="453707"/>
                      </a:cubicBezTo>
                      <a:cubicBezTo>
                        <a:pt x="131770" y="432276"/>
                        <a:pt x="102401" y="335703"/>
                        <a:pt x="97903" y="317182"/>
                      </a:cubicBezTo>
                      <a:cubicBezTo>
                        <a:pt x="93405" y="298661"/>
                        <a:pt x="118541" y="376713"/>
                        <a:pt x="109016" y="342582"/>
                      </a:cubicBezTo>
                      <a:cubicBezTo>
                        <a:pt x="99491" y="308451"/>
                        <a:pt x="55040" y="149171"/>
                        <a:pt x="40753" y="112394"/>
                      </a:cubicBezTo>
                      <a:cubicBezTo>
                        <a:pt x="26466" y="75617"/>
                        <a:pt x="27789" y="135677"/>
                        <a:pt x="23291" y="121919"/>
                      </a:cubicBezTo>
                      <a:cubicBezTo>
                        <a:pt x="18793" y="108161"/>
                        <a:pt x="-10840" y="-30216"/>
                        <a:pt x="4241" y="60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FC510FC5-F6CE-4CEC-B120-99E90603EA6A}"/>
                    </a:ext>
                  </a:extLst>
                </p:cNvPr>
                <p:cNvSpPr/>
                <p:nvPr/>
              </p:nvSpPr>
              <p:spPr>
                <a:xfrm>
                  <a:off x="6312315" y="1739155"/>
                  <a:ext cx="157855" cy="374491"/>
                </a:xfrm>
                <a:custGeom>
                  <a:avLst/>
                  <a:gdLst>
                    <a:gd name="connsiteX0" fmla="*/ 140349 w 140458"/>
                    <a:gd name="connsiteY0" fmla="*/ 1132 h 333218"/>
                    <a:gd name="connsiteX1" fmla="*/ 73674 w 140458"/>
                    <a:gd name="connsiteY1" fmla="*/ 221795 h 333218"/>
                    <a:gd name="connsiteX2" fmla="*/ 57799 w 140458"/>
                    <a:gd name="connsiteY2" fmla="*/ 278945 h 333218"/>
                    <a:gd name="connsiteX3" fmla="*/ 29224 w 140458"/>
                    <a:gd name="connsiteY3" fmla="*/ 329745 h 333218"/>
                    <a:gd name="connsiteX4" fmla="*/ 29224 w 140458"/>
                    <a:gd name="connsiteY4" fmla="*/ 275770 h 333218"/>
                    <a:gd name="connsiteX5" fmla="*/ 26049 w 140458"/>
                    <a:gd name="connsiteY5" fmla="*/ 188457 h 333218"/>
                    <a:gd name="connsiteX6" fmla="*/ 649 w 140458"/>
                    <a:gd name="connsiteY6" fmla="*/ 332920 h 333218"/>
                    <a:gd name="connsiteX7" fmla="*/ 56211 w 140458"/>
                    <a:gd name="connsiteY7" fmla="*/ 142420 h 333218"/>
                    <a:gd name="connsiteX8" fmla="*/ 140349 w 140458"/>
                    <a:gd name="connsiteY8" fmla="*/ 1132 h 33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458" h="333218">
                      <a:moveTo>
                        <a:pt x="140349" y="1132"/>
                      </a:moveTo>
                      <a:cubicBezTo>
                        <a:pt x="143259" y="14361"/>
                        <a:pt x="87432" y="175493"/>
                        <a:pt x="73674" y="221795"/>
                      </a:cubicBezTo>
                      <a:cubicBezTo>
                        <a:pt x="59916" y="268097"/>
                        <a:pt x="65207" y="260953"/>
                        <a:pt x="57799" y="278945"/>
                      </a:cubicBezTo>
                      <a:cubicBezTo>
                        <a:pt x="50391" y="296937"/>
                        <a:pt x="33986" y="330274"/>
                        <a:pt x="29224" y="329745"/>
                      </a:cubicBezTo>
                      <a:cubicBezTo>
                        <a:pt x="24461" y="329216"/>
                        <a:pt x="29753" y="299318"/>
                        <a:pt x="29224" y="275770"/>
                      </a:cubicBezTo>
                      <a:cubicBezTo>
                        <a:pt x="28695" y="252222"/>
                        <a:pt x="30812" y="178932"/>
                        <a:pt x="26049" y="188457"/>
                      </a:cubicBezTo>
                      <a:cubicBezTo>
                        <a:pt x="21286" y="197982"/>
                        <a:pt x="-4378" y="340593"/>
                        <a:pt x="649" y="332920"/>
                      </a:cubicBezTo>
                      <a:cubicBezTo>
                        <a:pt x="5676" y="325247"/>
                        <a:pt x="33986" y="190839"/>
                        <a:pt x="56211" y="142420"/>
                      </a:cubicBezTo>
                      <a:cubicBezTo>
                        <a:pt x="78436" y="94001"/>
                        <a:pt x="137439" y="-12097"/>
                        <a:pt x="140349" y="1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0FDA499F-0278-40FD-9D2E-DDB89BD6FE0A}"/>
                    </a:ext>
                  </a:extLst>
                </p:cNvPr>
                <p:cNvSpPr/>
                <p:nvPr/>
              </p:nvSpPr>
              <p:spPr>
                <a:xfrm>
                  <a:off x="6519881" y="1544340"/>
                  <a:ext cx="78824" cy="788036"/>
                </a:xfrm>
                <a:custGeom>
                  <a:avLst/>
                  <a:gdLst>
                    <a:gd name="connsiteX0" fmla="*/ 4871 w 70137"/>
                    <a:gd name="connsiteY0" fmla="*/ 7789 h 701186"/>
                    <a:gd name="connsiteX1" fmla="*/ 46146 w 70137"/>
                    <a:gd name="connsiteY1" fmla="*/ 466576 h 701186"/>
                    <a:gd name="connsiteX2" fmla="*/ 19159 w 70137"/>
                    <a:gd name="connsiteY2" fmla="*/ 125264 h 701186"/>
                    <a:gd name="connsiteX3" fmla="*/ 69959 w 70137"/>
                    <a:gd name="connsiteY3" fmla="*/ 696764 h 701186"/>
                    <a:gd name="connsiteX4" fmla="*/ 36621 w 70137"/>
                    <a:gd name="connsiteY4" fmla="*/ 398314 h 701186"/>
                    <a:gd name="connsiteX5" fmla="*/ 54084 w 70137"/>
                    <a:gd name="connsiteY5" fmla="*/ 553889 h 701186"/>
                    <a:gd name="connsiteX6" fmla="*/ 1696 w 70137"/>
                    <a:gd name="connsiteY6" fmla="*/ 199876 h 701186"/>
                    <a:gd name="connsiteX7" fmla="*/ 12809 w 70137"/>
                    <a:gd name="connsiteY7" fmla="*/ 177651 h 701186"/>
                    <a:gd name="connsiteX8" fmla="*/ 4871 w 70137"/>
                    <a:gd name="connsiteY8" fmla="*/ 7789 h 70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137" h="701186">
                      <a:moveTo>
                        <a:pt x="4871" y="7789"/>
                      </a:moveTo>
                      <a:cubicBezTo>
                        <a:pt x="10427" y="55943"/>
                        <a:pt x="43765" y="446997"/>
                        <a:pt x="46146" y="466576"/>
                      </a:cubicBezTo>
                      <a:cubicBezTo>
                        <a:pt x="48527" y="486155"/>
                        <a:pt x="15190" y="86899"/>
                        <a:pt x="19159" y="125264"/>
                      </a:cubicBezTo>
                      <a:cubicBezTo>
                        <a:pt x="23128" y="163629"/>
                        <a:pt x="67049" y="651256"/>
                        <a:pt x="69959" y="696764"/>
                      </a:cubicBezTo>
                      <a:cubicBezTo>
                        <a:pt x="72869" y="742272"/>
                        <a:pt x="39267" y="422126"/>
                        <a:pt x="36621" y="398314"/>
                      </a:cubicBezTo>
                      <a:cubicBezTo>
                        <a:pt x="33975" y="374502"/>
                        <a:pt x="59905" y="586962"/>
                        <a:pt x="54084" y="553889"/>
                      </a:cubicBezTo>
                      <a:cubicBezTo>
                        <a:pt x="48263" y="520816"/>
                        <a:pt x="8575" y="262582"/>
                        <a:pt x="1696" y="199876"/>
                      </a:cubicBezTo>
                      <a:cubicBezTo>
                        <a:pt x="-5183" y="137170"/>
                        <a:pt x="10957" y="205961"/>
                        <a:pt x="12809" y="177651"/>
                      </a:cubicBezTo>
                      <a:cubicBezTo>
                        <a:pt x="14661" y="149341"/>
                        <a:pt x="-685" y="-40365"/>
                        <a:pt x="4871" y="77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A7F8BD35-9C4F-44BA-8F36-18B916EF95D1}"/>
                    </a:ext>
                  </a:extLst>
                </p:cNvPr>
                <p:cNvSpPr/>
                <p:nvPr/>
              </p:nvSpPr>
              <p:spPr>
                <a:xfrm>
                  <a:off x="5434648" y="1435113"/>
                  <a:ext cx="155993" cy="879936"/>
                </a:xfrm>
                <a:custGeom>
                  <a:avLst/>
                  <a:gdLst>
                    <a:gd name="connsiteX0" fmla="*/ 138650 w 138801"/>
                    <a:gd name="connsiteY0" fmla="*/ 1790 h 782958"/>
                    <a:gd name="connsiteX1" fmla="*/ 105313 w 138801"/>
                    <a:gd name="connsiteY1" fmla="*/ 176415 h 782958"/>
                    <a:gd name="connsiteX2" fmla="*/ 108488 w 138801"/>
                    <a:gd name="connsiteY2" fmla="*/ 114503 h 782958"/>
                    <a:gd name="connsiteX3" fmla="*/ 105313 w 138801"/>
                    <a:gd name="connsiteY3" fmla="*/ 235153 h 782958"/>
                    <a:gd name="connsiteX4" fmla="*/ 114838 w 138801"/>
                    <a:gd name="connsiteY4" fmla="*/ 163715 h 782958"/>
                    <a:gd name="connsiteX5" fmla="*/ 59275 w 138801"/>
                    <a:gd name="connsiteY5" fmla="*/ 382790 h 782958"/>
                    <a:gd name="connsiteX6" fmla="*/ 84675 w 138801"/>
                    <a:gd name="connsiteY6" fmla="*/ 273253 h 782958"/>
                    <a:gd name="connsiteX7" fmla="*/ 33875 w 138801"/>
                    <a:gd name="connsiteY7" fmla="*/ 471690 h 782958"/>
                    <a:gd name="connsiteX8" fmla="*/ 64038 w 138801"/>
                    <a:gd name="connsiteY8" fmla="*/ 331990 h 782958"/>
                    <a:gd name="connsiteX9" fmla="*/ 35463 w 138801"/>
                    <a:gd name="connsiteY9" fmla="*/ 559003 h 782958"/>
                    <a:gd name="connsiteX10" fmla="*/ 49750 w 138801"/>
                    <a:gd name="connsiteY10" fmla="*/ 562178 h 782958"/>
                    <a:gd name="connsiteX11" fmla="*/ 35463 w 138801"/>
                    <a:gd name="connsiteY11" fmla="*/ 490740 h 782958"/>
                    <a:gd name="connsiteX12" fmla="*/ 538 w 138801"/>
                    <a:gd name="connsiteY12" fmla="*/ 627265 h 782958"/>
                    <a:gd name="connsiteX13" fmla="*/ 14825 w 138801"/>
                    <a:gd name="connsiteY13" fmla="*/ 782840 h 782958"/>
                    <a:gd name="connsiteX14" fmla="*/ 22763 w 138801"/>
                    <a:gd name="connsiteY14" fmla="*/ 646315 h 782958"/>
                    <a:gd name="connsiteX15" fmla="*/ 64038 w 138801"/>
                    <a:gd name="connsiteY15" fmla="*/ 309765 h 782958"/>
                    <a:gd name="connsiteX16" fmla="*/ 71975 w 138801"/>
                    <a:gd name="connsiteY16" fmla="*/ 265315 h 782958"/>
                    <a:gd name="connsiteX17" fmla="*/ 116425 w 138801"/>
                    <a:gd name="connsiteY17" fmla="*/ 95453 h 782958"/>
                    <a:gd name="connsiteX18" fmla="*/ 138650 w 138801"/>
                    <a:gd name="connsiteY18" fmla="*/ 1790 h 78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801" h="782958">
                      <a:moveTo>
                        <a:pt x="138650" y="1790"/>
                      </a:moveTo>
                      <a:cubicBezTo>
                        <a:pt x="136798" y="15284"/>
                        <a:pt x="110340" y="157630"/>
                        <a:pt x="105313" y="176415"/>
                      </a:cubicBezTo>
                      <a:cubicBezTo>
                        <a:pt x="100286" y="195200"/>
                        <a:pt x="108488" y="104713"/>
                        <a:pt x="108488" y="114503"/>
                      </a:cubicBezTo>
                      <a:cubicBezTo>
                        <a:pt x="108488" y="124293"/>
                        <a:pt x="104255" y="226951"/>
                        <a:pt x="105313" y="235153"/>
                      </a:cubicBezTo>
                      <a:cubicBezTo>
                        <a:pt x="106371" y="243355"/>
                        <a:pt x="122511" y="139109"/>
                        <a:pt x="114838" y="163715"/>
                      </a:cubicBezTo>
                      <a:cubicBezTo>
                        <a:pt x="107165" y="188321"/>
                        <a:pt x="64302" y="364534"/>
                        <a:pt x="59275" y="382790"/>
                      </a:cubicBezTo>
                      <a:cubicBezTo>
                        <a:pt x="54248" y="401046"/>
                        <a:pt x="88908" y="258436"/>
                        <a:pt x="84675" y="273253"/>
                      </a:cubicBezTo>
                      <a:cubicBezTo>
                        <a:pt x="80442" y="288070"/>
                        <a:pt x="37314" y="461901"/>
                        <a:pt x="33875" y="471690"/>
                      </a:cubicBezTo>
                      <a:cubicBezTo>
                        <a:pt x="30436" y="481479"/>
                        <a:pt x="63773" y="317438"/>
                        <a:pt x="64038" y="331990"/>
                      </a:cubicBezTo>
                      <a:cubicBezTo>
                        <a:pt x="64303" y="346542"/>
                        <a:pt x="37844" y="520638"/>
                        <a:pt x="35463" y="559003"/>
                      </a:cubicBezTo>
                      <a:cubicBezTo>
                        <a:pt x="33082" y="597368"/>
                        <a:pt x="49750" y="573555"/>
                        <a:pt x="49750" y="562178"/>
                      </a:cubicBezTo>
                      <a:cubicBezTo>
                        <a:pt x="49750" y="550801"/>
                        <a:pt x="43665" y="479892"/>
                        <a:pt x="35463" y="490740"/>
                      </a:cubicBezTo>
                      <a:cubicBezTo>
                        <a:pt x="27261" y="501588"/>
                        <a:pt x="3978" y="578582"/>
                        <a:pt x="538" y="627265"/>
                      </a:cubicBezTo>
                      <a:cubicBezTo>
                        <a:pt x="-2902" y="675948"/>
                        <a:pt x="11121" y="779665"/>
                        <a:pt x="14825" y="782840"/>
                      </a:cubicBezTo>
                      <a:cubicBezTo>
                        <a:pt x="18529" y="786015"/>
                        <a:pt x="14561" y="725161"/>
                        <a:pt x="22763" y="646315"/>
                      </a:cubicBezTo>
                      <a:cubicBezTo>
                        <a:pt x="30965" y="567469"/>
                        <a:pt x="55836" y="373265"/>
                        <a:pt x="64038" y="309765"/>
                      </a:cubicBezTo>
                      <a:cubicBezTo>
                        <a:pt x="72240" y="246265"/>
                        <a:pt x="63244" y="301034"/>
                        <a:pt x="71975" y="265315"/>
                      </a:cubicBezTo>
                      <a:cubicBezTo>
                        <a:pt x="80706" y="229596"/>
                        <a:pt x="107958" y="136728"/>
                        <a:pt x="116425" y="95453"/>
                      </a:cubicBezTo>
                      <a:cubicBezTo>
                        <a:pt x="124892" y="54178"/>
                        <a:pt x="140502" y="-11704"/>
                        <a:pt x="138650" y="17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フリーフォーム: 図形 85">
                  <a:extLst>
                    <a:ext uri="{FF2B5EF4-FFF2-40B4-BE49-F238E27FC236}">
                      <a16:creationId xmlns:a16="http://schemas.microsoft.com/office/drawing/2014/main" id="{B57971B3-27A5-4A3D-8F77-5D5E4602CE4E}"/>
                    </a:ext>
                  </a:extLst>
                </p:cNvPr>
                <p:cNvSpPr/>
                <p:nvPr/>
              </p:nvSpPr>
              <p:spPr>
                <a:xfrm>
                  <a:off x="5682355" y="1806626"/>
                  <a:ext cx="182879" cy="585884"/>
                </a:xfrm>
                <a:custGeom>
                  <a:avLst/>
                  <a:gdLst>
                    <a:gd name="connsiteX0" fmla="*/ 15081 w 162724"/>
                    <a:gd name="connsiteY0" fmla="*/ 1422 h 521313"/>
                    <a:gd name="connsiteX1" fmla="*/ 111918 w 162724"/>
                    <a:gd name="connsiteY1" fmla="*/ 196685 h 521313"/>
                    <a:gd name="connsiteX2" fmla="*/ 88106 w 162724"/>
                    <a:gd name="connsiteY2" fmla="*/ 169697 h 521313"/>
                    <a:gd name="connsiteX3" fmla="*/ 137318 w 162724"/>
                    <a:gd name="connsiteY3" fmla="*/ 306222 h 521313"/>
                    <a:gd name="connsiteX4" fmla="*/ 97631 w 162724"/>
                    <a:gd name="connsiteY4" fmla="*/ 201447 h 521313"/>
                    <a:gd name="connsiteX5" fmla="*/ 161131 w 162724"/>
                    <a:gd name="connsiteY5" fmla="*/ 417347 h 521313"/>
                    <a:gd name="connsiteX6" fmla="*/ 80168 w 162724"/>
                    <a:gd name="connsiteY6" fmla="*/ 190335 h 521313"/>
                    <a:gd name="connsiteX7" fmla="*/ 162718 w 162724"/>
                    <a:gd name="connsiteY7" fmla="*/ 449097 h 521313"/>
                    <a:gd name="connsiteX8" fmla="*/ 84931 w 162724"/>
                    <a:gd name="connsiteY8" fmla="*/ 231610 h 521313"/>
                    <a:gd name="connsiteX9" fmla="*/ 110331 w 162724"/>
                    <a:gd name="connsiteY9" fmla="*/ 520535 h 521313"/>
                    <a:gd name="connsiteX10" fmla="*/ 61118 w 162724"/>
                    <a:gd name="connsiteY10" fmla="*/ 312572 h 521313"/>
                    <a:gd name="connsiteX11" fmla="*/ 19843 w 162724"/>
                    <a:gd name="connsiteY11" fmla="*/ 185572 h 521313"/>
                    <a:gd name="connsiteX12" fmla="*/ 54768 w 162724"/>
                    <a:gd name="connsiteY12" fmla="*/ 290347 h 521313"/>
                    <a:gd name="connsiteX13" fmla="*/ 5556 w 162724"/>
                    <a:gd name="connsiteY13" fmla="*/ 130010 h 521313"/>
                    <a:gd name="connsiteX14" fmla="*/ 793 w 162724"/>
                    <a:gd name="connsiteY14" fmla="*/ 50635 h 521313"/>
                    <a:gd name="connsiteX15" fmla="*/ 2381 w 162724"/>
                    <a:gd name="connsiteY15" fmla="*/ 104610 h 521313"/>
                    <a:gd name="connsiteX16" fmla="*/ 15081 w 162724"/>
                    <a:gd name="connsiteY16" fmla="*/ 1422 h 521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2724" h="521313">
                      <a:moveTo>
                        <a:pt x="15081" y="1422"/>
                      </a:moveTo>
                      <a:cubicBezTo>
                        <a:pt x="33337" y="16768"/>
                        <a:pt x="99747" y="168639"/>
                        <a:pt x="111918" y="196685"/>
                      </a:cubicBezTo>
                      <a:cubicBezTo>
                        <a:pt x="124089" y="224731"/>
                        <a:pt x="83873" y="151441"/>
                        <a:pt x="88106" y="169697"/>
                      </a:cubicBezTo>
                      <a:cubicBezTo>
                        <a:pt x="92339" y="187953"/>
                        <a:pt x="135731" y="300930"/>
                        <a:pt x="137318" y="306222"/>
                      </a:cubicBezTo>
                      <a:cubicBezTo>
                        <a:pt x="138905" y="311514"/>
                        <a:pt x="93662" y="182926"/>
                        <a:pt x="97631" y="201447"/>
                      </a:cubicBezTo>
                      <a:cubicBezTo>
                        <a:pt x="101600" y="219968"/>
                        <a:pt x="164041" y="419199"/>
                        <a:pt x="161131" y="417347"/>
                      </a:cubicBezTo>
                      <a:cubicBezTo>
                        <a:pt x="158221" y="415495"/>
                        <a:pt x="79904" y="185043"/>
                        <a:pt x="80168" y="190335"/>
                      </a:cubicBezTo>
                      <a:cubicBezTo>
                        <a:pt x="80432" y="195627"/>
                        <a:pt x="161924" y="442218"/>
                        <a:pt x="162718" y="449097"/>
                      </a:cubicBezTo>
                      <a:cubicBezTo>
                        <a:pt x="163512" y="455976"/>
                        <a:pt x="93662" y="219704"/>
                        <a:pt x="84931" y="231610"/>
                      </a:cubicBezTo>
                      <a:cubicBezTo>
                        <a:pt x="76200" y="243516"/>
                        <a:pt x="114300" y="507041"/>
                        <a:pt x="110331" y="520535"/>
                      </a:cubicBezTo>
                      <a:cubicBezTo>
                        <a:pt x="106362" y="534029"/>
                        <a:pt x="76199" y="368399"/>
                        <a:pt x="61118" y="312572"/>
                      </a:cubicBezTo>
                      <a:cubicBezTo>
                        <a:pt x="46037" y="256745"/>
                        <a:pt x="20901" y="189276"/>
                        <a:pt x="19843" y="185572"/>
                      </a:cubicBezTo>
                      <a:cubicBezTo>
                        <a:pt x="18785" y="181868"/>
                        <a:pt x="57149" y="299607"/>
                        <a:pt x="54768" y="290347"/>
                      </a:cubicBezTo>
                      <a:cubicBezTo>
                        <a:pt x="52387" y="281087"/>
                        <a:pt x="14552" y="169962"/>
                        <a:pt x="5556" y="130010"/>
                      </a:cubicBezTo>
                      <a:cubicBezTo>
                        <a:pt x="-3440" y="90058"/>
                        <a:pt x="1322" y="54868"/>
                        <a:pt x="793" y="50635"/>
                      </a:cubicBezTo>
                      <a:cubicBezTo>
                        <a:pt x="264" y="46402"/>
                        <a:pt x="794" y="109372"/>
                        <a:pt x="2381" y="104610"/>
                      </a:cubicBezTo>
                      <a:cubicBezTo>
                        <a:pt x="3968" y="99848"/>
                        <a:pt x="-3175" y="-13924"/>
                        <a:pt x="15081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フリーフォーム: 図形 86">
                  <a:extLst>
                    <a:ext uri="{FF2B5EF4-FFF2-40B4-BE49-F238E27FC236}">
                      <a16:creationId xmlns:a16="http://schemas.microsoft.com/office/drawing/2014/main" id="{A38E5666-09A3-4D9B-BCE1-A85FF0C111B8}"/>
                    </a:ext>
                  </a:extLst>
                </p:cNvPr>
                <p:cNvSpPr/>
                <p:nvPr/>
              </p:nvSpPr>
              <p:spPr>
                <a:xfrm>
                  <a:off x="5547650" y="1340215"/>
                  <a:ext cx="94758" cy="680600"/>
                </a:xfrm>
                <a:custGeom>
                  <a:avLst/>
                  <a:gdLst>
                    <a:gd name="connsiteX0" fmla="*/ 84140 w 84315"/>
                    <a:gd name="connsiteY0" fmla="*/ 505 h 605591"/>
                    <a:gd name="connsiteX1" fmla="*/ 39690 w 84315"/>
                    <a:gd name="connsiteY1" fmla="*/ 229105 h 605591"/>
                    <a:gd name="connsiteX2" fmla="*/ 53977 w 84315"/>
                    <a:gd name="connsiteY2" fmla="*/ 105280 h 605591"/>
                    <a:gd name="connsiteX3" fmla="*/ 41277 w 84315"/>
                    <a:gd name="connsiteY3" fmla="*/ 254505 h 605591"/>
                    <a:gd name="connsiteX4" fmla="*/ 69852 w 84315"/>
                    <a:gd name="connsiteY4" fmla="*/ 487868 h 605591"/>
                    <a:gd name="connsiteX5" fmla="*/ 42865 w 84315"/>
                    <a:gd name="connsiteY5" fmla="*/ 289430 h 605591"/>
                    <a:gd name="connsiteX6" fmla="*/ 12702 w 84315"/>
                    <a:gd name="connsiteY6" fmla="*/ 432305 h 605591"/>
                    <a:gd name="connsiteX7" fmla="*/ 15877 w 84315"/>
                    <a:gd name="connsiteY7" fmla="*/ 605343 h 605591"/>
                    <a:gd name="connsiteX8" fmla="*/ 30165 w 84315"/>
                    <a:gd name="connsiteY8" fmla="*/ 392618 h 605591"/>
                    <a:gd name="connsiteX9" fmla="*/ 2 w 84315"/>
                    <a:gd name="connsiteY9" fmla="*/ 413255 h 605591"/>
                    <a:gd name="connsiteX10" fmla="*/ 28577 w 84315"/>
                    <a:gd name="connsiteY10" fmla="*/ 230693 h 605591"/>
                    <a:gd name="connsiteX11" fmla="*/ 53977 w 84315"/>
                    <a:gd name="connsiteY11" fmla="*/ 168780 h 605591"/>
                    <a:gd name="connsiteX12" fmla="*/ 84140 w 84315"/>
                    <a:gd name="connsiteY12" fmla="*/ 505 h 60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315" h="605591">
                      <a:moveTo>
                        <a:pt x="84140" y="505"/>
                      </a:moveTo>
                      <a:cubicBezTo>
                        <a:pt x="81759" y="10559"/>
                        <a:pt x="44717" y="211643"/>
                        <a:pt x="39690" y="229105"/>
                      </a:cubicBezTo>
                      <a:cubicBezTo>
                        <a:pt x="34663" y="246568"/>
                        <a:pt x="53713" y="101047"/>
                        <a:pt x="53977" y="105280"/>
                      </a:cubicBezTo>
                      <a:cubicBezTo>
                        <a:pt x="54241" y="109513"/>
                        <a:pt x="38631" y="190740"/>
                        <a:pt x="41277" y="254505"/>
                      </a:cubicBezTo>
                      <a:cubicBezTo>
                        <a:pt x="43923" y="318270"/>
                        <a:pt x="69587" y="482047"/>
                        <a:pt x="69852" y="487868"/>
                      </a:cubicBezTo>
                      <a:cubicBezTo>
                        <a:pt x="70117" y="493689"/>
                        <a:pt x="52390" y="298690"/>
                        <a:pt x="42865" y="289430"/>
                      </a:cubicBezTo>
                      <a:cubicBezTo>
                        <a:pt x="33340" y="280170"/>
                        <a:pt x="17200" y="379653"/>
                        <a:pt x="12702" y="432305"/>
                      </a:cubicBezTo>
                      <a:cubicBezTo>
                        <a:pt x="8204" y="484957"/>
                        <a:pt x="12967" y="611957"/>
                        <a:pt x="15877" y="605343"/>
                      </a:cubicBezTo>
                      <a:cubicBezTo>
                        <a:pt x="18787" y="598729"/>
                        <a:pt x="32811" y="424633"/>
                        <a:pt x="30165" y="392618"/>
                      </a:cubicBezTo>
                      <a:cubicBezTo>
                        <a:pt x="27519" y="360603"/>
                        <a:pt x="267" y="440243"/>
                        <a:pt x="2" y="413255"/>
                      </a:cubicBezTo>
                      <a:cubicBezTo>
                        <a:pt x="-263" y="386268"/>
                        <a:pt x="19581" y="271439"/>
                        <a:pt x="28577" y="230693"/>
                      </a:cubicBezTo>
                      <a:cubicBezTo>
                        <a:pt x="37573" y="189947"/>
                        <a:pt x="43923" y="204234"/>
                        <a:pt x="53977" y="168780"/>
                      </a:cubicBezTo>
                      <a:cubicBezTo>
                        <a:pt x="64031" y="133326"/>
                        <a:pt x="86521" y="-9549"/>
                        <a:pt x="84140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CB2925ED-F6DA-40F5-9AE3-DBBC247E6182}"/>
                    </a:ext>
                  </a:extLst>
                </p:cNvPr>
                <p:cNvSpPr/>
                <p:nvPr/>
              </p:nvSpPr>
              <p:spPr>
                <a:xfrm>
                  <a:off x="6450351" y="1556212"/>
                  <a:ext cx="64561" cy="558273"/>
                </a:xfrm>
                <a:custGeom>
                  <a:avLst/>
                  <a:gdLst>
                    <a:gd name="connsiteX0" fmla="*/ 49276 w 57446"/>
                    <a:gd name="connsiteY0" fmla="*/ 401 h 496745"/>
                    <a:gd name="connsiteX1" fmla="*/ 41338 w 57446"/>
                    <a:gd name="connsiteY1" fmla="*/ 209951 h 496745"/>
                    <a:gd name="connsiteX2" fmla="*/ 41338 w 57446"/>
                    <a:gd name="connsiteY2" fmla="*/ 102001 h 496745"/>
                    <a:gd name="connsiteX3" fmla="*/ 42926 w 57446"/>
                    <a:gd name="connsiteY3" fmla="*/ 214713 h 496745"/>
                    <a:gd name="connsiteX4" fmla="*/ 44513 w 57446"/>
                    <a:gd name="connsiteY4" fmla="*/ 344888 h 496745"/>
                    <a:gd name="connsiteX5" fmla="*/ 44513 w 57446"/>
                    <a:gd name="connsiteY5" fmla="*/ 260751 h 496745"/>
                    <a:gd name="connsiteX6" fmla="*/ 52451 w 57446"/>
                    <a:gd name="connsiteY6" fmla="*/ 405213 h 496745"/>
                    <a:gd name="connsiteX7" fmla="*/ 42926 w 57446"/>
                    <a:gd name="connsiteY7" fmla="*/ 475063 h 496745"/>
                    <a:gd name="connsiteX8" fmla="*/ 46101 w 57446"/>
                    <a:gd name="connsiteY8" fmla="*/ 205188 h 496745"/>
                    <a:gd name="connsiteX9" fmla="*/ 63 w 57446"/>
                    <a:gd name="connsiteY9" fmla="*/ 495701 h 496745"/>
                    <a:gd name="connsiteX10" fmla="*/ 36576 w 57446"/>
                    <a:gd name="connsiteY10" fmla="*/ 297263 h 496745"/>
                    <a:gd name="connsiteX11" fmla="*/ 55626 w 57446"/>
                    <a:gd name="connsiteY11" fmla="*/ 160738 h 496745"/>
                    <a:gd name="connsiteX12" fmla="*/ 49276 w 57446"/>
                    <a:gd name="connsiteY12" fmla="*/ 401 h 496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446" h="496745">
                      <a:moveTo>
                        <a:pt x="49276" y="401"/>
                      </a:moveTo>
                      <a:cubicBezTo>
                        <a:pt x="46895" y="8603"/>
                        <a:pt x="42661" y="193018"/>
                        <a:pt x="41338" y="209951"/>
                      </a:cubicBezTo>
                      <a:cubicBezTo>
                        <a:pt x="40015" y="226884"/>
                        <a:pt x="41073" y="101207"/>
                        <a:pt x="41338" y="102001"/>
                      </a:cubicBezTo>
                      <a:cubicBezTo>
                        <a:pt x="41603" y="102795"/>
                        <a:pt x="42397" y="174232"/>
                        <a:pt x="42926" y="214713"/>
                      </a:cubicBezTo>
                      <a:cubicBezTo>
                        <a:pt x="43455" y="255194"/>
                        <a:pt x="44249" y="337215"/>
                        <a:pt x="44513" y="344888"/>
                      </a:cubicBezTo>
                      <a:cubicBezTo>
                        <a:pt x="44777" y="352561"/>
                        <a:pt x="43190" y="250697"/>
                        <a:pt x="44513" y="260751"/>
                      </a:cubicBezTo>
                      <a:cubicBezTo>
                        <a:pt x="45836" y="270805"/>
                        <a:pt x="52716" y="369494"/>
                        <a:pt x="52451" y="405213"/>
                      </a:cubicBezTo>
                      <a:cubicBezTo>
                        <a:pt x="52187" y="440932"/>
                        <a:pt x="43984" y="508400"/>
                        <a:pt x="42926" y="475063"/>
                      </a:cubicBezTo>
                      <a:cubicBezTo>
                        <a:pt x="41868" y="441726"/>
                        <a:pt x="53245" y="201748"/>
                        <a:pt x="46101" y="205188"/>
                      </a:cubicBezTo>
                      <a:cubicBezTo>
                        <a:pt x="38957" y="208628"/>
                        <a:pt x="1650" y="480355"/>
                        <a:pt x="63" y="495701"/>
                      </a:cubicBezTo>
                      <a:cubicBezTo>
                        <a:pt x="-1525" y="511047"/>
                        <a:pt x="27315" y="353090"/>
                        <a:pt x="36576" y="297263"/>
                      </a:cubicBezTo>
                      <a:cubicBezTo>
                        <a:pt x="45837" y="241436"/>
                        <a:pt x="49805" y="209686"/>
                        <a:pt x="55626" y="160738"/>
                      </a:cubicBezTo>
                      <a:cubicBezTo>
                        <a:pt x="61447" y="111790"/>
                        <a:pt x="51657" y="-7801"/>
                        <a:pt x="49276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フリーフォーム: 図形 88">
                  <a:extLst>
                    <a:ext uri="{FF2B5EF4-FFF2-40B4-BE49-F238E27FC236}">
                      <a16:creationId xmlns:a16="http://schemas.microsoft.com/office/drawing/2014/main" id="{437F24BE-AA5E-48E1-A19D-CDB77C05EE4A}"/>
                    </a:ext>
                  </a:extLst>
                </p:cNvPr>
                <p:cNvSpPr/>
                <p:nvPr/>
              </p:nvSpPr>
              <p:spPr>
                <a:xfrm>
                  <a:off x="5646322" y="1755867"/>
                  <a:ext cx="43627" cy="561363"/>
                </a:xfrm>
                <a:custGeom>
                  <a:avLst/>
                  <a:gdLst>
                    <a:gd name="connsiteX0" fmla="*/ 5868 w 38819"/>
                    <a:gd name="connsiteY0" fmla="*/ 5312 h 499495"/>
                    <a:gd name="connsiteX1" fmla="*/ 5868 w 38819"/>
                    <a:gd name="connsiteY1" fmla="*/ 264075 h 499495"/>
                    <a:gd name="connsiteX2" fmla="*/ 7455 w 38819"/>
                    <a:gd name="connsiteY2" fmla="*/ 103737 h 499495"/>
                    <a:gd name="connsiteX3" fmla="*/ 1105 w 38819"/>
                    <a:gd name="connsiteY3" fmla="*/ 195812 h 499495"/>
                    <a:gd name="connsiteX4" fmla="*/ 32855 w 38819"/>
                    <a:gd name="connsiteY4" fmla="*/ 421237 h 499495"/>
                    <a:gd name="connsiteX5" fmla="*/ 18568 w 38819"/>
                    <a:gd name="connsiteY5" fmla="*/ 189462 h 499495"/>
                    <a:gd name="connsiteX6" fmla="*/ 12218 w 38819"/>
                    <a:gd name="connsiteY6" fmla="*/ 333925 h 499495"/>
                    <a:gd name="connsiteX7" fmla="*/ 36030 w 38819"/>
                    <a:gd name="connsiteY7" fmla="*/ 499025 h 499495"/>
                    <a:gd name="connsiteX8" fmla="*/ 34443 w 38819"/>
                    <a:gd name="connsiteY8" fmla="*/ 279950 h 499495"/>
                    <a:gd name="connsiteX9" fmla="*/ 1105 w 38819"/>
                    <a:gd name="connsiteY9" fmla="*/ 102150 h 499495"/>
                    <a:gd name="connsiteX10" fmla="*/ 5868 w 38819"/>
                    <a:gd name="connsiteY10" fmla="*/ 5312 h 49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819" h="499495">
                      <a:moveTo>
                        <a:pt x="5868" y="5312"/>
                      </a:moveTo>
                      <a:cubicBezTo>
                        <a:pt x="6662" y="32299"/>
                        <a:pt x="5603" y="247671"/>
                        <a:pt x="5868" y="264075"/>
                      </a:cubicBezTo>
                      <a:cubicBezTo>
                        <a:pt x="6133" y="280479"/>
                        <a:pt x="8249" y="115114"/>
                        <a:pt x="7455" y="103737"/>
                      </a:cubicBezTo>
                      <a:cubicBezTo>
                        <a:pt x="6661" y="92360"/>
                        <a:pt x="-3128" y="142895"/>
                        <a:pt x="1105" y="195812"/>
                      </a:cubicBezTo>
                      <a:cubicBezTo>
                        <a:pt x="5338" y="248729"/>
                        <a:pt x="29945" y="422295"/>
                        <a:pt x="32855" y="421237"/>
                      </a:cubicBezTo>
                      <a:cubicBezTo>
                        <a:pt x="35765" y="420179"/>
                        <a:pt x="22007" y="204014"/>
                        <a:pt x="18568" y="189462"/>
                      </a:cubicBezTo>
                      <a:cubicBezTo>
                        <a:pt x="15129" y="174910"/>
                        <a:pt x="9308" y="282331"/>
                        <a:pt x="12218" y="333925"/>
                      </a:cubicBezTo>
                      <a:cubicBezTo>
                        <a:pt x="15128" y="385519"/>
                        <a:pt x="32326" y="508021"/>
                        <a:pt x="36030" y="499025"/>
                      </a:cubicBezTo>
                      <a:cubicBezTo>
                        <a:pt x="39734" y="490029"/>
                        <a:pt x="40264" y="346096"/>
                        <a:pt x="34443" y="279950"/>
                      </a:cubicBezTo>
                      <a:cubicBezTo>
                        <a:pt x="28622" y="213804"/>
                        <a:pt x="5074" y="143425"/>
                        <a:pt x="1105" y="102150"/>
                      </a:cubicBezTo>
                      <a:cubicBezTo>
                        <a:pt x="-2864" y="60875"/>
                        <a:pt x="5074" y="-21675"/>
                        <a:pt x="5868" y="53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フリーフォーム: 図形 89">
                  <a:extLst>
                    <a:ext uri="{FF2B5EF4-FFF2-40B4-BE49-F238E27FC236}">
                      <a16:creationId xmlns:a16="http://schemas.microsoft.com/office/drawing/2014/main" id="{9EAAF210-11E3-4A75-A6A9-E5810FD02204}"/>
                    </a:ext>
                  </a:extLst>
                </p:cNvPr>
                <p:cNvSpPr/>
                <p:nvPr/>
              </p:nvSpPr>
              <p:spPr>
                <a:xfrm>
                  <a:off x="5524279" y="1876934"/>
                  <a:ext cx="49598" cy="687186"/>
                </a:xfrm>
                <a:custGeom>
                  <a:avLst/>
                  <a:gdLst>
                    <a:gd name="connsiteX0" fmla="*/ 23972 w 44132"/>
                    <a:gd name="connsiteY0" fmla="*/ 2363 h 611451"/>
                    <a:gd name="connsiteX1" fmla="*/ 8097 w 44132"/>
                    <a:gd name="connsiteY1" fmla="*/ 83326 h 611451"/>
                    <a:gd name="connsiteX2" fmla="*/ 39847 w 44132"/>
                    <a:gd name="connsiteY2" fmla="*/ 253188 h 611451"/>
                    <a:gd name="connsiteX3" fmla="*/ 11272 w 44132"/>
                    <a:gd name="connsiteY3" fmla="*/ 111901 h 611451"/>
                    <a:gd name="connsiteX4" fmla="*/ 8097 w 44132"/>
                    <a:gd name="connsiteY4" fmla="*/ 129363 h 611451"/>
                    <a:gd name="connsiteX5" fmla="*/ 31910 w 44132"/>
                    <a:gd name="connsiteY5" fmla="*/ 434163 h 611451"/>
                    <a:gd name="connsiteX6" fmla="*/ 43022 w 44132"/>
                    <a:gd name="connsiteY6" fmla="*/ 610376 h 611451"/>
                    <a:gd name="connsiteX7" fmla="*/ 43022 w 44132"/>
                    <a:gd name="connsiteY7" fmla="*/ 502426 h 611451"/>
                    <a:gd name="connsiteX8" fmla="*/ 36672 w 44132"/>
                    <a:gd name="connsiteY8" fmla="*/ 384951 h 611451"/>
                    <a:gd name="connsiteX9" fmla="*/ 36672 w 44132"/>
                    <a:gd name="connsiteY9" fmla="*/ 289701 h 611451"/>
                    <a:gd name="connsiteX10" fmla="*/ 30322 w 44132"/>
                    <a:gd name="connsiteY10" fmla="*/ 275413 h 611451"/>
                    <a:gd name="connsiteX11" fmla="*/ 160 w 44132"/>
                    <a:gd name="connsiteY11" fmla="*/ 169051 h 611451"/>
                    <a:gd name="connsiteX12" fmla="*/ 23972 w 44132"/>
                    <a:gd name="connsiteY12" fmla="*/ 2363 h 611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132" h="611451">
                      <a:moveTo>
                        <a:pt x="23972" y="2363"/>
                      </a:moveTo>
                      <a:cubicBezTo>
                        <a:pt x="25295" y="-11925"/>
                        <a:pt x="5451" y="41522"/>
                        <a:pt x="8097" y="83326"/>
                      </a:cubicBezTo>
                      <a:cubicBezTo>
                        <a:pt x="10743" y="125130"/>
                        <a:pt x="39318" y="248426"/>
                        <a:pt x="39847" y="253188"/>
                      </a:cubicBezTo>
                      <a:cubicBezTo>
                        <a:pt x="40376" y="257951"/>
                        <a:pt x="16564" y="132538"/>
                        <a:pt x="11272" y="111901"/>
                      </a:cubicBezTo>
                      <a:cubicBezTo>
                        <a:pt x="5980" y="91264"/>
                        <a:pt x="4657" y="75653"/>
                        <a:pt x="8097" y="129363"/>
                      </a:cubicBezTo>
                      <a:cubicBezTo>
                        <a:pt x="11537" y="183073"/>
                        <a:pt x="26089" y="353994"/>
                        <a:pt x="31910" y="434163"/>
                      </a:cubicBezTo>
                      <a:cubicBezTo>
                        <a:pt x="37731" y="514332"/>
                        <a:pt x="41170" y="598999"/>
                        <a:pt x="43022" y="610376"/>
                      </a:cubicBezTo>
                      <a:cubicBezTo>
                        <a:pt x="44874" y="621753"/>
                        <a:pt x="44080" y="539997"/>
                        <a:pt x="43022" y="502426"/>
                      </a:cubicBezTo>
                      <a:cubicBezTo>
                        <a:pt x="41964" y="464855"/>
                        <a:pt x="37730" y="420405"/>
                        <a:pt x="36672" y="384951"/>
                      </a:cubicBezTo>
                      <a:cubicBezTo>
                        <a:pt x="35614" y="349497"/>
                        <a:pt x="37730" y="307957"/>
                        <a:pt x="36672" y="289701"/>
                      </a:cubicBezTo>
                      <a:cubicBezTo>
                        <a:pt x="35614" y="271445"/>
                        <a:pt x="36407" y="295521"/>
                        <a:pt x="30322" y="275413"/>
                      </a:cubicBezTo>
                      <a:cubicBezTo>
                        <a:pt x="24237" y="255305"/>
                        <a:pt x="2541" y="210061"/>
                        <a:pt x="160" y="169051"/>
                      </a:cubicBezTo>
                      <a:cubicBezTo>
                        <a:pt x="-2221" y="128041"/>
                        <a:pt x="22649" y="16651"/>
                        <a:pt x="23972" y="2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" name="フリーフォーム: 図形 90">
                  <a:extLst>
                    <a:ext uri="{FF2B5EF4-FFF2-40B4-BE49-F238E27FC236}">
                      <a16:creationId xmlns:a16="http://schemas.microsoft.com/office/drawing/2014/main" id="{1D7E11C3-8B56-4C36-8786-D2CFB18034B6}"/>
                    </a:ext>
                  </a:extLst>
                </p:cNvPr>
                <p:cNvSpPr/>
                <p:nvPr/>
              </p:nvSpPr>
              <p:spPr>
                <a:xfrm>
                  <a:off x="5888656" y="2339187"/>
                  <a:ext cx="114675" cy="381332"/>
                </a:xfrm>
                <a:custGeom>
                  <a:avLst/>
                  <a:gdLst>
                    <a:gd name="connsiteX0" fmla="*/ 1378 w 102037"/>
                    <a:gd name="connsiteY0" fmla="*/ 630 h 339305"/>
                    <a:gd name="connsiteX1" fmla="*/ 93453 w 102037"/>
                    <a:gd name="connsiteY1" fmla="*/ 226055 h 339305"/>
                    <a:gd name="connsiteX2" fmla="*/ 58528 w 102037"/>
                    <a:gd name="connsiteY2" fmla="*/ 137155 h 339305"/>
                    <a:gd name="connsiteX3" fmla="*/ 34716 w 102037"/>
                    <a:gd name="connsiteY3" fmla="*/ 75243 h 339305"/>
                    <a:gd name="connsiteX4" fmla="*/ 53766 w 102037"/>
                    <a:gd name="connsiteY4" fmla="*/ 211768 h 339305"/>
                    <a:gd name="connsiteX5" fmla="*/ 101391 w 102037"/>
                    <a:gd name="connsiteY5" fmla="*/ 338768 h 339305"/>
                    <a:gd name="connsiteX6" fmla="*/ 77578 w 102037"/>
                    <a:gd name="connsiteY6" fmla="*/ 253043 h 339305"/>
                    <a:gd name="connsiteX7" fmla="*/ 25191 w 102037"/>
                    <a:gd name="connsiteY7" fmla="*/ 148268 h 339305"/>
                    <a:gd name="connsiteX8" fmla="*/ 37891 w 102037"/>
                    <a:gd name="connsiteY8" fmla="*/ 157793 h 339305"/>
                    <a:gd name="connsiteX9" fmla="*/ 1378 w 102037"/>
                    <a:gd name="connsiteY9" fmla="*/ 630 h 33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037" h="339305">
                      <a:moveTo>
                        <a:pt x="1378" y="630"/>
                      </a:moveTo>
                      <a:cubicBezTo>
                        <a:pt x="10638" y="12007"/>
                        <a:pt x="83928" y="203301"/>
                        <a:pt x="93453" y="226055"/>
                      </a:cubicBezTo>
                      <a:cubicBezTo>
                        <a:pt x="102978" y="248809"/>
                        <a:pt x="68318" y="162290"/>
                        <a:pt x="58528" y="137155"/>
                      </a:cubicBezTo>
                      <a:cubicBezTo>
                        <a:pt x="48738" y="112020"/>
                        <a:pt x="35510" y="62808"/>
                        <a:pt x="34716" y="75243"/>
                      </a:cubicBezTo>
                      <a:cubicBezTo>
                        <a:pt x="33922" y="87678"/>
                        <a:pt x="42654" y="167847"/>
                        <a:pt x="53766" y="211768"/>
                      </a:cubicBezTo>
                      <a:cubicBezTo>
                        <a:pt x="64878" y="255689"/>
                        <a:pt x="97422" y="331889"/>
                        <a:pt x="101391" y="338768"/>
                      </a:cubicBezTo>
                      <a:cubicBezTo>
                        <a:pt x="105360" y="345647"/>
                        <a:pt x="90278" y="284793"/>
                        <a:pt x="77578" y="253043"/>
                      </a:cubicBezTo>
                      <a:cubicBezTo>
                        <a:pt x="64878" y="221293"/>
                        <a:pt x="31805" y="164143"/>
                        <a:pt x="25191" y="148268"/>
                      </a:cubicBezTo>
                      <a:cubicBezTo>
                        <a:pt x="18577" y="132393"/>
                        <a:pt x="43447" y="180283"/>
                        <a:pt x="37891" y="157793"/>
                      </a:cubicBezTo>
                      <a:cubicBezTo>
                        <a:pt x="32335" y="135303"/>
                        <a:pt x="-7882" y="-10747"/>
                        <a:pt x="1378" y="6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D0DA690F-740E-4ED3-AF45-599A6BF7B336}"/>
                    </a:ext>
                  </a:extLst>
                </p:cNvPr>
                <p:cNvSpPr/>
                <p:nvPr/>
              </p:nvSpPr>
              <p:spPr>
                <a:xfrm>
                  <a:off x="5425971" y="2251818"/>
                  <a:ext cx="46748" cy="714147"/>
                </a:xfrm>
                <a:custGeom>
                  <a:avLst/>
                  <a:gdLst>
                    <a:gd name="connsiteX0" fmla="*/ 35246 w 41596"/>
                    <a:gd name="connsiteY0" fmla="*/ 583 h 635440"/>
                    <a:gd name="connsiteX1" fmla="*/ 11434 w 41596"/>
                    <a:gd name="connsiteY1" fmla="*/ 133933 h 635440"/>
                    <a:gd name="connsiteX2" fmla="*/ 22546 w 41596"/>
                    <a:gd name="connsiteY2" fmla="*/ 305383 h 635440"/>
                    <a:gd name="connsiteX3" fmla="*/ 22546 w 41596"/>
                    <a:gd name="connsiteY3" fmla="*/ 122820 h 635440"/>
                    <a:gd name="connsiteX4" fmla="*/ 24134 w 41596"/>
                    <a:gd name="connsiteY4" fmla="*/ 278395 h 635440"/>
                    <a:gd name="connsiteX5" fmla="*/ 13021 w 41596"/>
                    <a:gd name="connsiteY5" fmla="*/ 538745 h 635440"/>
                    <a:gd name="connsiteX6" fmla="*/ 19371 w 41596"/>
                    <a:gd name="connsiteY6" fmla="*/ 378408 h 635440"/>
                    <a:gd name="connsiteX7" fmla="*/ 321 w 41596"/>
                    <a:gd name="connsiteY7" fmla="*/ 632408 h 635440"/>
                    <a:gd name="connsiteX8" fmla="*/ 8259 w 41596"/>
                    <a:gd name="connsiteY8" fmla="*/ 522870 h 635440"/>
                    <a:gd name="connsiteX9" fmla="*/ 19371 w 41596"/>
                    <a:gd name="connsiteY9" fmla="*/ 592720 h 635440"/>
                    <a:gd name="connsiteX10" fmla="*/ 41596 w 41596"/>
                    <a:gd name="connsiteY10" fmla="*/ 321258 h 635440"/>
                    <a:gd name="connsiteX11" fmla="*/ 19371 w 41596"/>
                    <a:gd name="connsiteY11" fmla="*/ 186320 h 635440"/>
                    <a:gd name="connsiteX12" fmla="*/ 35246 w 41596"/>
                    <a:gd name="connsiteY12" fmla="*/ 583 h 63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596" h="635440">
                      <a:moveTo>
                        <a:pt x="35246" y="583"/>
                      </a:moveTo>
                      <a:cubicBezTo>
                        <a:pt x="33923" y="-8148"/>
                        <a:pt x="13551" y="83133"/>
                        <a:pt x="11434" y="133933"/>
                      </a:cubicBezTo>
                      <a:cubicBezTo>
                        <a:pt x="9317" y="184733"/>
                        <a:pt x="20694" y="307235"/>
                        <a:pt x="22546" y="305383"/>
                      </a:cubicBezTo>
                      <a:cubicBezTo>
                        <a:pt x="24398" y="303531"/>
                        <a:pt x="22281" y="127318"/>
                        <a:pt x="22546" y="122820"/>
                      </a:cubicBezTo>
                      <a:cubicBezTo>
                        <a:pt x="22811" y="118322"/>
                        <a:pt x="25721" y="209074"/>
                        <a:pt x="24134" y="278395"/>
                      </a:cubicBezTo>
                      <a:cubicBezTo>
                        <a:pt x="22547" y="347716"/>
                        <a:pt x="13815" y="522076"/>
                        <a:pt x="13021" y="538745"/>
                      </a:cubicBezTo>
                      <a:cubicBezTo>
                        <a:pt x="12227" y="555414"/>
                        <a:pt x="21488" y="362798"/>
                        <a:pt x="19371" y="378408"/>
                      </a:cubicBezTo>
                      <a:cubicBezTo>
                        <a:pt x="17254" y="394018"/>
                        <a:pt x="2173" y="608331"/>
                        <a:pt x="321" y="632408"/>
                      </a:cubicBezTo>
                      <a:cubicBezTo>
                        <a:pt x="-1531" y="656485"/>
                        <a:pt x="5084" y="529485"/>
                        <a:pt x="8259" y="522870"/>
                      </a:cubicBezTo>
                      <a:cubicBezTo>
                        <a:pt x="11434" y="516255"/>
                        <a:pt x="13815" y="626322"/>
                        <a:pt x="19371" y="592720"/>
                      </a:cubicBezTo>
                      <a:cubicBezTo>
                        <a:pt x="24927" y="559118"/>
                        <a:pt x="41596" y="388991"/>
                        <a:pt x="41596" y="321258"/>
                      </a:cubicBezTo>
                      <a:cubicBezTo>
                        <a:pt x="41596" y="253525"/>
                        <a:pt x="17254" y="237914"/>
                        <a:pt x="19371" y="186320"/>
                      </a:cubicBezTo>
                      <a:cubicBezTo>
                        <a:pt x="21488" y="134726"/>
                        <a:pt x="36569" y="9314"/>
                        <a:pt x="35246" y="5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B0B8AB57-AD6B-4F28-9FEB-C6F4CA08EFF5}"/>
                    </a:ext>
                  </a:extLst>
                </p:cNvPr>
                <p:cNvSpPr/>
                <p:nvPr/>
              </p:nvSpPr>
              <p:spPr>
                <a:xfrm>
                  <a:off x="6180132" y="2125877"/>
                  <a:ext cx="150696" cy="624492"/>
                </a:xfrm>
                <a:custGeom>
                  <a:avLst/>
                  <a:gdLst>
                    <a:gd name="connsiteX0" fmla="*/ 130964 w 134088"/>
                    <a:gd name="connsiteY0" fmla="*/ 1519 h 555666"/>
                    <a:gd name="connsiteX1" fmla="*/ 30951 w 134088"/>
                    <a:gd name="connsiteY1" fmla="*/ 268219 h 555666"/>
                    <a:gd name="connsiteX2" fmla="*/ 107151 w 134088"/>
                    <a:gd name="connsiteY2" fmla="*/ 74544 h 555666"/>
                    <a:gd name="connsiteX3" fmla="*/ 78576 w 134088"/>
                    <a:gd name="connsiteY3" fmla="*/ 160269 h 555666"/>
                    <a:gd name="connsiteX4" fmla="*/ 59526 w 134088"/>
                    <a:gd name="connsiteY4" fmla="*/ 350769 h 555666"/>
                    <a:gd name="connsiteX5" fmla="*/ 46826 w 134088"/>
                    <a:gd name="connsiteY5" fmla="*/ 403156 h 555666"/>
                    <a:gd name="connsiteX6" fmla="*/ 48414 w 134088"/>
                    <a:gd name="connsiteY6" fmla="*/ 352356 h 555666"/>
                    <a:gd name="connsiteX7" fmla="*/ 7139 w 134088"/>
                    <a:gd name="connsiteY7" fmla="*/ 463481 h 555666"/>
                    <a:gd name="connsiteX8" fmla="*/ 2376 w 134088"/>
                    <a:gd name="connsiteY8" fmla="*/ 553969 h 555666"/>
                    <a:gd name="connsiteX9" fmla="*/ 32539 w 134088"/>
                    <a:gd name="connsiteY9" fmla="*/ 382519 h 555666"/>
                    <a:gd name="connsiteX10" fmla="*/ 53176 w 134088"/>
                    <a:gd name="connsiteY10" fmla="*/ 271394 h 555666"/>
                    <a:gd name="connsiteX11" fmla="*/ 70639 w 134088"/>
                    <a:gd name="connsiteY11" fmla="*/ 382519 h 555666"/>
                    <a:gd name="connsiteX12" fmla="*/ 105564 w 134088"/>
                    <a:gd name="connsiteY12" fmla="*/ 169794 h 555666"/>
                    <a:gd name="connsiteX13" fmla="*/ 130964 w 134088"/>
                    <a:gd name="connsiteY13" fmla="*/ 1519 h 555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088" h="555666">
                      <a:moveTo>
                        <a:pt x="130964" y="1519"/>
                      </a:moveTo>
                      <a:cubicBezTo>
                        <a:pt x="118529" y="17923"/>
                        <a:pt x="34920" y="256048"/>
                        <a:pt x="30951" y="268219"/>
                      </a:cubicBezTo>
                      <a:cubicBezTo>
                        <a:pt x="26982" y="280390"/>
                        <a:pt x="99213" y="92536"/>
                        <a:pt x="107151" y="74544"/>
                      </a:cubicBezTo>
                      <a:cubicBezTo>
                        <a:pt x="115088" y="56552"/>
                        <a:pt x="86513" y="114232"/>
                        <a:pt x="78576" y="160269"/>
                      </a:cubicBezTo>
                      <a:cubicBezTo>
                        <a:pt x="70639" y="206306"/>
                        <a:pt x="64818" y="310288"/>
                        <a:pt x="59526" y="350769"/>
                      </a:cubicBezTo>
                      <a:cubicBezTo>
                        <a:pt x="54234" y="391250"/>
                        <a:pt x="48678" y="402892"/>
                        <a:pt x="46826" y="403156"/>
                      </a:cubicBezTo>
                      <a:cubicBezTo>
                        <a:pt x="44974" y="403420"/>
                        <a:pt x="55028" y="342302"/>
                        <a:pt x="48414" y="352356"/>
                      </a:cubicBezTo>
                      <a:cubicBezTo>
                        <a:pt x="41800" y="362410"/>
                        <a:pt x="14812" y="429879"/>
                        <a:pt x="7139" y="463481"/>
                      </a:cubicBezTo>
                      <a:cubicBezTo>
                        <a:pt x="-534" y="497083"/>
                        <a:pt x="-1857" y="567463"/>
                        <a:pt x="2376" y="553969"/>
                      </a:cubicBezTo>
                      <a:cubicBezTo>
                        <a:pt x="6609" y="540475"/>
                        <a:pt x="24072" y="429615"/>
                        <a:pt x="32539" y="382519"/>
                      </a:cubicBezTo>
                      <a:cubicBezTo>
                        <a:pt x="41006" y="335423"/>
                        <a:pt x="46826" y="271394"/>
                        <a:pt x="53176" y="271394"/>
                      </a:cubicBezTo>
                      <a:cubicBezTo>
                        <a:pt x="59526" y="271394"/>
                        <a:pt x="61908" y="399452"/>
                        <a:pt x="70639" y="382519"/>
                      </a:cubicBezTo>
                      <a:cubicBezTo>
                        <a:pt x="79370" y="365586"/>
                        <a:pt x="95775" y="234088"/>
                        <a:pt x="105564" y="169794"/>
                      </a:cubicBezTo>
                      <a:cubicBezTo>
                        <a:pt x="115353" y="105500"/>
                        <a:pt x="143399" y="-14885"/>
                        <a:pt x="130964" y="1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33290912-BD49-463E-BC83-EDB5C6D9DE1D}"/>
                    </a:ext>
                  </a:extLst>
                </p:cNvPr>
                <p:cNvSpPr/>
                <p:nvPr/>
              </p:nvSpPr>
              <p:spPr>
                <a:xfrm>
                  <a:off x="5633054" y="2253194"/>
                  <a:ext cx="152058" cy="746716"/>
                </a:xfrm>
                <a:custGeom>
                  <a:avLst/>
                  <a:gdLst>
                    <a:gd name="connsiteX0" fmla="*/ 100223 w 135300"/>
                    <a:gd name="connsiteY0" fmla="*/ 946 h 664420"/>
                    <a:gd name="connsiteX1" fmla="*/ 131973 w 135300"/>
                    <a:gd name="connsiteY1" fmla="*/ 167634 h 664420"/>
                    <a:gd name="connsiteX2" fmla="*/ 130385 w 135300"/>
                    <a:gd name="connsiteY2" fmla="*/ 107309 h 664420"/>
                    <a:gd name="connsiteX3" fmla="*/ 103398 w 135300"/>
                    <a:gd name="connsiteY3" fmla="*/ 242246 h 664420"/>
                    <a:gd name="connsiteX4" fmla="*/ 55773 w 135300"/>
                    <a:gd name="connsiteY4" fmla="*/ 499421 h 664420"/>
                    <a:gd name="connsiteX5" fmla="*/ 125623 w 135300"/>
                    <a:gd name="connsiteY5" fmla="*/ 231134 h 664420"/>
                    <a:gd name="connsiteX6" fmla="*/ 84348 w 135300"/>
                    <a:gd name="connsiteY6" fmla="*/ 348609 h 664420"/>
                    <a:gd name="connsiteX7" fmla="*/ 73235 w 135300"/>
                    <a:gd name="connsiteY7" fmla="*/ 480371 h 664420"/>
                    <a:gd name="connsiteX8" fmla="*/ 31960 w 135300"/>
                    <a:gd name="connsiteY8" fmla="*/ 604196 h 664420"/>
                    <a:gd name="connsiteX9" fmla="*/ 3385 w 135300"/>
                    <a:gd name="connsiteY9" fmla="*/ 656584 h 664420"/>
                    <a:gd name="connsiteX10" fmla="*/ 112923 w 135300"/>
                    <a:gd name="connsiteY10" fmla="*/ 440684 h 664420"/>
                    <a:gd name="connsiteX11" fmla="*/ 131973 w 135300"/>
                    <a:gd name="connsiteY11" fmla="*/ 278759 h 664420"/>
                    <a:gd name="connsiteX12" fmla="*/ 66885 w 135300"/>
                    <a:gd name="connsiteY12" fmla="*/ 432746 h 664420"/>
                    <a:gd name="connsiteX13" fmla="*/ 97048 w 135300"/>
                    <a:gd name="connsiteY13" fmla="*/ 256534 h 664420"/>
                    <a:gd name="connsiteX14" fmla="*/ 100223 w 135300"/>
                    <a:gd name="connsiteY14" fmla="*/ 946 h 66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300" h="664420">
                      <a:moveTo>
                        <a:pt x="100223" y="946"/>
                      </a:moveTo>
                      <a:cubicBezTo>
                        <a:pt x="106044" y="-13871"/>
                        <a:pt x="126946" y="149907"/>
                        <a:pt x="131973" y="167634"/>
                      </a:cubicBezTo>
                      <a:cubicBezTo>
                        <a:pt x="137000" y="185361"/>
                        <a:pt x="135148" y="94874"/>
                        <a:pt x="130385" y="107309"/>
                      </a:cubicBezTo>
                      <a:cubicBezTo>
                        <a:pt x="125622" y="119744"/>
                        <a:pt x="115833" y="176894"/>
                        <a:pt x="103398" y="242246"/>
                      </a:cubicBezTo>
                      <a:cubicBezTo>
                        <a:pt x="90963" y="307598"/>
                        <a:pt x="52069" y="501273"/>
                        <a:pt x="55773" y="499421"/>
                      </a:cubicBezTo>
                      <a:cubicBezTo>
                        <a:pt x="59477" y="497569"/>
                        <a:pt x="120861" y="256269"/>
                        <a:pt x="125623" y="231134"/>
                      </a:cubicBezTo>
                      <a:cubicBezTo>
                        <a:pt x="130385" y="205999"/>
                        <a:pt x="93079" y="307069"/>
                        <a:pt x="84348" y="348609"/>
                      </a:cubicBezTo>
                      <a:cubicBezTo>
                        <a:pt x="75617" y="390149"/>
                        <a:pt x="81966" y="437773"/>
                        <a:pt x="73235" y="480371"/>
                      </a:cubicBezTo>
                      <a:cubicBezTo>
                        <a:pt x="64504" y="522969"/>
                        <a:pt x="43602" y="574827"/>
                        <a:pt x="31960" y="604196"/>
                      </a:cubicBezTo>
                      <a:cubicBezTo>
                        <a:pt x="20318" y="633565"/>
                        <a:pt x="-10109" y="683836"/>
                        <a:pt x="3385" y="656584"/>
                      </a:cubicBezTo>
                      <a:cubicBezTo>
                        <a:pt x="16879" y="629332"/>
                        <a:pt x="91492" y="503655"/>
                        <a:pt x="112923" y="440684"/>
                      </a:cubicBezTo>
                      <a:cubicBezTo>
                        <a:pt x="134354" y="377713"/>
                        <a:pt x="139646" y="280082"/>
                        <a:pt x="131973" y="278759"/>
                      </a:cubicBezTo>
                      <a:cubicBezTo>
                        <a:pt x="124300" y="277436"/>
                        <a:pt x="72706" y="436450"/>
                        <a:pt x="66885" y="432746"/>
                      </a:cubicBezTo>
                      <a:cubicBezTo>
                        <a:pt x="61064" y="429042"/>
                        <a:pt x="88052" y="321357"/>
                        <a:pt x="97048" y="256534"/>
                      </a:cubicBezTo>
                      <a:cubicBezTo>
                        <a:pt x="106044" y="191711"/>
                        <a:pt x="94402" y="15763"/>
                        <a:pt x="100223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971A2093-D3BD-4ACA-BF7C-D49401DB1A30}"/>
                    </a:ext>
                  </a:extLst>
                </p:cNvPr>
                <p:cNvSpPr/>
                <p:nvPr/>
              </p:nvSpPr>
              <p:spPr>
                <a:xfrm>
                  <a:off x="5767078" y="2004683"/>
                  <a:ext cx="103736" cy="420977"/>
                </a:xfrm>
                <a:custGeom>
                  <a:avLst/>
                  <a:gdLst>
                    <a:gd name="connsiteX0" fmla="*/ 36532 w 92303"/>
                    <a:gd name="connsiteY0" fmla="*/ 126818 h 374581"/>
                    <a:gd name="connsiteX1" fmla="*/ 92095 w 92303"/>
                    <a:gd name="connsiteY1" fmla="*/ 314143 h 374581"/>
                    <a:gd name="connsiteX2" fmla="*/ 55582 w 92303"/>
                    <a:gd name="connsiteY2" fmla="*/ 222068 h 374581"/>
                    <a:gd name="connsiteX3" fmla="*/ 58757 w 92303"/>
                    <a:gd name="connsiteY3" fmla="*/ 374468 h 374581"/>
                    <a:gd name="connsiteX4" fmla="*/ 34945 w 92303"/>
                    <a:gd name="connsiteY4" fmla="*/ 193493 h 374581"/>
                    <a:gd name="connsiteX5" fmla="*/ 20 w 92303"/>
                    <a:gd name="connsiteY5" fmla="*/ 1406 h 374581"/>
                    <a:gd name="connsiteX6" fmla="*/ 36532 w 92303"/>
                    <a:gd name="connsiteY6" fmla="*/ 126818 h 37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303" h="374581">
                      <a:moveTo>
                        <a:pt x="36532" y="126818"/>
                      </a:moveTo>
                      <a:cubicBezTo>
                        <a:pt x="51878" y="178941"/>
                        <a:pt x="88920" y="298268"/>
                        <a:pt x="92095" y="314143"/>
                      </a:cubicBezTo>
                      <a:cubicBezTo>
                        <a:pt x="95270" y="330018"/>
                        <a:pt x="61138" y="212014"/>
                        <a:pt x="55582" y="222068"/>
                      </a:cubicBezTo>
                      <a:cubicBezTo>
                        <a:pt x="50026" y="232122"/>
                        <a:pt x="62197" y="379231"/>
                        <a:pt x="58757" y="374468"/>
                      </a:cubicBezTo>
                      <a:cubicBezTo>
                        <a:pt x="55318" y="369706"/>
                        <a:pt x="44735" y="255670"/>
                        <a:pt x="34945" y="193493"/>
                      </a:cubicBezTo>
                      <a:cubicBezTo>
                        <a:pt x="25155" y="131316"/>
                        <a:pt x="814" y="14900"/>
                        <a:pt x="20" y="1406"/>
                      </a:cubicBezTo>
                      <a:cubicBezTo>
                        <a:pt x="-774" y="-12088"/>
                        <a:pt x="21186" y="74695"/>
                        <a:pt x="36532" y="1268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292B4DCA-CF34-4595-BCCC-8D296A66CB2E}"/>
                    </a:ext>
                  </a:extLst>
                </p:cNvPr>
                <p:cNvSpPr/>
                <p:nvPr/>
              </p:nvSpPr>
              <p:spPr>
                <a:xfrm>
                  <a:off x="5460174" y="2266608"/>
                  <a:ext cx="87742" cy="622052"/>
                </a:xfrm>
                <a:custGeom>
                  <a:avLst/>
                  <a:gdLst>
                    <a:gd name="connsiteX0" fmla="*/ 42912 w 78072"/>
                    <a:gd name="connsiteY0" fmla="*/ 123 h 553495"/>
                    <a:gd name="connsiteX1" fmla="*/ 46087 w 78072"/>
                    <a:gd name="connsiteY1" fmla="*/ 111248 h 553495"/>
                    <a:gd name="connsiteX2" fmla="*/ 77837 w 78072"/>
                    <a:gd name="connsiteY2" fmla="*/ 135060 h 553495"/>
                    <a:gd name="connsiteX3" fmla="*/ 60375 w 78072"/>
                    <a:gd name="connsiteY3" fmla="*/ 98548 h 553495"/>
                    <a:gd name="connsiteX4" fmla="*/ 57200 w 78072"/>
                    <a:gd name="connsiteY4" fmla="*/ 254123 h 553495"/>
                    <a:gd name="connsiteX5" fmla="*/ 63550 w 78072"/>
                    <a:gd name="connsiteY5" fmla="*/ 401760 h 553495"/>
                    <a:gd name="connsiteX6" fmla="*/ 49262 w 78072"/>
                    <a:gd name="connsiteY6" fmla="*/ 358898 h 553495"/>
                    <a:gd name="connsiteX7" fmla="*/ 52437 w 78072"/>
                    <a:gd name="connsiteY7" fmla="*/ 376360 h 553495"/>
                    <a:gd name="connsiteX8" fmla="*/ 38150 w 78072"/>
                    <a:gd name="connsiteY8" fmla="*/ 277935 h 553495"/>
                    <a:gd name="connsiteX9" fmla="*/ 50 w 78072"/>
                    <a:gd name="connsiteY9" fmla="*/ 552573 h 553495"/>
                    <a:gd name="connsiteX10" fmla="*/ 30212 w 78072"/>
                    <a:gd name="connsiteY10" fmla="*/ 360485 h 553495"/>
                    <a:gd name="connsiteX11" fmla="*/ 38150 w 78072"/>
                    <a:gd name="connsiteY11" fmla="*/ 179510 h 553495"/>
                    <a:gd name="connsiteX12" fmla="*/ 30212 w 78072"/>
                    <a:gd name="connsiteY12" fmla="*/ 135060 h 553495"/>
                    <a:gd name="connsiteX13" fmla="*/ 42912 w 78072"/>
                    <a:gd name="connsiteY13" fmla="*/ 123 h 55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72" h="553495">
                      <a:moveTo>
                        <a:pt x="42912" y="123"/>
                      </a:moveTo>
                      <a:cubicBezTo>
                        <a:pt x="45558" y="-3846"/>
                        <a:pt x="40266" y="88759"/>
                        <a:pt x="46087" y="111248"/>
                      </a:cubicBezTo>
                      <a:cubicBezTo>
                        <a:pt x="51908" y="133737"/>
                        <a:pt x="75456" y="137177"/>
                        <a:pt x="77837" y="135060"/>
                      </a:cubicBezTo>
                      <a:cubicBezTo>
                        <a:pt x="80218" y="132943"/>
                        <a:pt x="63815" y="78704"/>
                        <a:pt x="60375" y="98548"/>
                      </a:cubicBezTo>
                      <a:cubicBezTo>
                        <a:pt x="56936" y="118392"/>
                        <a:pt x="56671" y="203588"/>
                        <a:pt x="57200" y="254123"/>
                      </a:cubicBezTo>
                      <a:cubicBezTo>
                        <a:pt x="57729" y="304658"/>
                        <a:pt x="64873" y="384297"/>
                        <a:pt x="63550" y="401760"/>
                      </a:cubicBezTo>
                      <a:cubicBezTo>
                        <a:pt x="62227" y="419223"/>
                        <a:pt x="51114" y="363131"/>
                        <a:pt x="49262" y="358898"/>
                      </a:cubicBezTo>
                      <a:cubicBezTo>
                        <a:pt x="47410" y="354665"/>
                        <a:pt x="54289" y="389854"/>
                        <a:pt x="52437" y="376360"/>
                      </a:cubicBezTo>
                      <a:cubicBezTo>
                        <a:pt x="50585" y="362866"/>
                        <a:pt x="46881" y="248566"/>
                        <a:pt x="38150" y="277935"/>
                      </a:cubicBezTo>
                      <a:cubicBezTo>
                        <a:pt x="29419" y="307304"/>
                        <a:pt x="1373" y="538815"/>
                        <a:pt x="50" y="552573"/>
                      </a:cubicBezTo>
                      <a:cubicBezTo>
                        <a:pt x="-1273" y="566331"/>
                        <a:pt x="23862" y="422662"/>
                        <a:pt x="30212" y="360485"/>
                      </a:cubicBezTo>
                      <a:cubicBezTo>
                        <a:pt x="36562" y="298308"/>
                        <a:pt x="38150" y="217081"/>
                        <a:pt x="38150" y="179510"/>
                      </a:cubicBezTo>
                      <a:cubicBezTo>
                        <a:pt x="38150" y="141939"/>
                        <a:pt x="28625" y="162577"/>
                        <a:pt x="30212" y="135060"/>
                      </a:cubicBezTo>
                      <a:cubicBezTo>
                        <a:pt x="31799" y="107543"/>
                        <a:pt x="40266" y="4092"/>
                        <a:pt x="42912" y="1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B9AC5B90-6F55-4A6E-9379-735F26AAFCBB}"/>
                    </a:ext>
                  </a:extLst>
                </p:cNvPr>
                <p:cNvSpPr/>
                <p:nvPr/>
              </p:nvSpPr>
              <p:spPr>
                <a:xfrm>
                  <a:off x="5604393" y="2008680"/>
                  <a:ext cx="71890" cy="599246"/>
                </a:xfrm>
                <a:custGeom>
                  <a:avLst/>
                  <a:gdLst>
                    <a:gd name="connsiteX0" fmla="*/ 313 w 63967"/>
                    <a:gd name="connsiteY0" fmla="*/ 2612 h 533203"/>
                    <a:gd name="connsiteX1" fmla="*/ 35238 w 63967"/>
                    <a:gd name="connsiteY1" fmla="*/ 320112 h 533203"/>
                    <a:gd name="connsiteX2" fmla="*/ 24126 w 63967"/>
                    <a:gd name="connsiteY2" fmla="*/ 129612 h 533203"/>
                    <a:gd name="connsiteX3" fmla="*/ 51113 w 63967"/>
                    <a:gd name="connsiteY3" fmla="*/ 274075 h 533203"/>
                    <a:gd name="connsiteX4" fmla="*/ 63813 w 63967"/>
                    <a:gd name="connsiteY4" fmla="*/ 531250 h 533203"/>
                    <a:gd name="connsiteX5" fmla="*/ 43176 w 63967"/>
                    <a:gd name="connsiteY5" fmla="*/ 388375 h 533203"/>
                    <a:gd name="connsiteX6" fmla="*/ 11426 w 63967"/>
                    <a:gd name="connsiteY6" fmla="*/ 313762 h 533203"/>
                    <a:gd name="connsiteX7" fmla="*/ 13013 w 63967"/>
                    <a:gd name="connsiteY7" fmla="*/ 334400 h 533203"/>
                    <a:gd name="connsiteX8" fmla="*/ 17776 w 63967"/>
                    <a:gd name="connsiteY8" fmla="*/ 261375 h 533203"/>
                    <a:gd name="connsiteX9" fmla="*/ 17776 w 63967"/>
                    <a:gd name="connsiteY9" fmla="*/ 174062 h 533203"/>
                    <a:gd name="connsiteX10" fmla="*/ 313 w 63967"/>
                    <a:gd name="connsiteY10" fmla="*/ 2612 h 53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967" h="533203">
                      <a:moveTo>
                        <a:pt x="313" y="2612"/>
                      </a:moveTo>
                      <a:cubicBezTo>
                        <a:pt x="3223" y="26954"/>
                        <a:pt x="31269" y="298945"/>
                        <a:pt x="35238" y="320112"/>
                      </a:cubicBezTo>
                      <a:cubicBezTo>
                        <a:pt x="39207" y="341279"/>
                        <a:pt x="21480" y="137285"/>
                        <a:pt x="24126" y="129612"/>
                      </a:cubicBezTo>
                      <a:cubicBezTo>
                        <a:pt x="26772" y="121939"/>
                        <a:pt x="44499" y="207135"/>
                        <a:pt x="51113" y="274075"/>
                      </a:cubicBezTo>
                      <a:cubicBezTo>
                        <a:pt x="57727" y="341015"/>
                        <a:pt x="65136" y="512200"/>
                        <a:pt x="63813" y="531250"/>
                      </a:cubicBezTo>
                      <a:cubicBezTo>
                        <a:pt x="62490" y="550300"/>
                        <a:pt x="51907" y="424623"/>
                        <a:pt x="43176" y="388375"/>
                      </a:cubicBezTo>
                      <a:cubicBezTo>
                        <a:pt x="34445" y="352127"/>
                        <a:pt x="16453" y="322758"/>
                        <a:pt x="11426" y="313762"/>
                      </a:cubicBezTo>
                      <a:cubicBezTo>
                        <a:pt x="6399" y="304766"/>
                        <a:pt x="11955" y="343131"/>
                        <a:pt x="13013" y="334400"/>
                      </a:cubicBezTo>
                      <a:cubicBezTo>
                        <a:pt x="14071" y="325669"/>
                        <a:pt x="16982" y="288098"/>
                        <a:pt x="17776" y="261375"/>
                      </a:cubicBezTo>
                      <a:cubicBezTo>
                        <a:pt x="18570" y="234652"/>
                        <a:pt x="19893" y="217189"/>
                        <a:pt x="17776" y="174062"/>
                      </a:cubicBezTo>
                      <a:cubicBezTo>
                        <a:pt x="15659" y="130935"/>
                        <a:pt x="-2597" y="-21730"/>
                        <a:pt x="313" y="2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1B7542A0-5B21-4071-8E2E-ADCC8C8737FD}"/>
                    </a:ext>
                  </a:extLst>
                </p:cNvPr>
                <p:cNvSpPr/>
                <p:nvPr/>
              </p:nvSpPr>
              <p:spPr>
                <a:xfrm>
                  <a:off x="6347072" y="1926751"/>
                  <a:ext cx="109080" cy="640956"/>
                </a:xfrm>
                <a:custGeom>
                  <a:avLst/>
                  <a:gdLst>
                    <a:gd name="connsiteX0" fmla="*/ 95135 w 97058"/>
                    <a:gd name="connsiteY0" fmla="*/ 899 h 570316"/>
                    <a:gd name="connsiteX1" fmla="*/ 87198 w 97058"/>
                    <a:gd name="connsiteY1" fmla="*/ 113611 h 570316"/>
                    <a:gd name="connsiteX2" fmla="*/ 55448 w 97058"/>
                    <a:gd name="connsiteY2" fmla="*/ 173936 h 570316"/>
                    <a:gd name="connsiteX3" fmla="*/ 68148 w 97058"/>
                    <a:gd name="connsiteY3" fmla="*/ 102499 h 570316"/>
                    <a:gd name="connsiteX4" fmla="*/ 18935 w 97058"/>
                    <a:gd name="connsiteY4" fmla="*/ 239024 h 570316"/>
                    <a:gd name="connsiteX5" fmla="*/ 20523 w 97058"/>
                    <a:gd name="connsiteY5" fmla="*/ 443811 h 570316"/>
                    <a:gd name="connsiteX6" fmla="*/ 28460 w 97058"/>
                    <a:gd name="connsiteY6" fmla="*/ 307286 h 570316"/>
                    <a:gd name="connsiteX7" fmla="*/ 10998 w 97058"/>
                    <a:gd name="connsiteY7" fmla="*/ 499374 h 570316"/>
                    <a:gd name="connsiteX8" fmla="*/ 1473 w 97058"/>
                    <a:gd name="connsiteY8" fmla="*/ 562874 h 570316"/>
                    <a:gd name="connsiteX9" fmla="*/ 42748 w 97058"/>
                    <a:gd name="connsiteY9" fmla="*/ 343799 h 570316"/>
                    <a:gd name="connsiteX10" fmla="*/ 36398 w 97058"/>
                    <a:gd name="connsiteY10" fmla="*/ 386661 h 570316"/>
                    <a:gd name="connsiteX11" fmla="*/ 47510 w 97058"/>
                    <a:gd name="connsiteY11" fmla="*/ 240611 h 570316"/>
                    <a:gd name="connsiteX12" fmla="*/ 55448 w 97058"/>
                    <a:gd name="connsiteY12" fmla="*/ 180286 h 570316"/>
                    <a:gd name="connsiteX13" fmla="*/ 95135 w 97058"/>
                    <a:gd name="connsiteY13" fmla="*/ 899 h 570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058" h="570316">
                      <a:moveTo>
                        <a:pt x="95135" y="899"/>
                      </a:moveTo>
                      <a:cubicBezTo>
                        <a:pt x="100427" y="-10214"/>
                        <a:pt x="93812" y="84772"/>
                        <a:pt x="87198" y="113611"/>
                      </a:cubicBezTo>
                      <a:cubicBezTo>
                        <a:pt x="80584" y="142450"/>
                        <a:pt x="58623" y="175788"/>
                        <a:pt x="55448" y="173936"/>
                      </a:cubicBezTo>
                      <a:cubicBezTo>
                        <a:pt x="52273" y="172084"/>
                        <a:pt x="74233" y="91651"/>
                        <a:pt x="68148" y="102499"/>
                      </a:cubicBezTo>
                      <a:cubicBezTo>
                        <a:pt x="62063" y="113347"/>
                        <a:pt x="26872" y="182139"/>
                        <a:pt x="18935" y="239024"/>
                      </a:cubicBezTo>
                      <a:cubicBezTo>
                        <a:pt x="10997" y="295909"/>
                        <a:pt x="18935" y="432434"/>
                        <a:pt x="20523" y="443811"/>
                      </a:cubicBezTo>
                      <a:cubicBezTo>
                        <a:pt x="22110" y="455188"/>
                        <a:pt x="30047" y="298026"/>
                        <a:pt x="28460" y="307286"/>
                      </a:cubicBezTo>
                      <a:cubicBezTo>
                        <a:pt x="26872" y="316547"/>
                        <a:pt x="15496" y="456776"/>
                        <a:pt x="10998" y="499374"/>
                      </a:cubicBezTo>
                      <a:cubicBezTo>
                        <a:pt x="6500" y="541972"/>
                        <a:pt x="-3819" y="588803"/>
                        <a:pt x="1473" y="562874"/>
                      </a:cubicBezTo>
                      <a:cubicBezTo>
                        <a:pt x="6765" y="536945"/>
                        <a:pt x="36927" y="373168"/>
                        <a:pt x="42748" y="343799"/>
                      </a:cubicBezTo>
                      <a:cubicBezTo>
                        <a:pt x="48569" y="314430"/>
                        <a:pt x="35604" y="403859"/>
                        <a:pt x="36398" y="386661"/>
                      </a:cubicBezTo>
                      <a:cubicBezTo>
                        <a:pt x="37192" y="369463"/>
                        <a:pt x="44335" y="275007"/>
                        <a:pt x="47510" y="240611"/>
                      </a:cubicBezTo>
                      <a:cubicBezTo>
                        <a:pt x="50685" y="206215"/>
                        <a:pt x="49098" y="214946"/>
                        <a:pt x="55448" y="180286"/>
                      </a:cubicBezTo>
                      <a:cubicBezTo>
                        <a:pt x="61798" y="145626"/>
                        <a:pt x="89843" y="12012"/>
                        <a:pt x="95135" y="8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E2916397-0D27-4049-9C16-D1A070B6578D}"/>
                    </a:ext>
                  </a:extLst>
                </p:cNvPr>
                <p:cNvSpPr/>
                <p:nvPr/>
              </p:nvSpPr>
              <p:spPr>
                <a:xfrm>
                  <a:off x="6591216" y="1885956"/>
                  <a:ext cx="30177" cy="705383"/>
                </a:xfrm>
                <a:custGeom>
                  <a:avLst/>
                  <a:gdLst>
                    <a:gd name="connsiteX0" fmla="*/ 25536 w 26851"/>
                    <a:gd name="connsiteY0" fmla="*/ 122923 h 627642"/>
                    <a:gd name="connsiteX1" fmla="*/ 23948 w 26851"/>
                    <a:gd name="connsiteY1" fmla="*/ 427723 h 627642"/>
                    <a:gd name="connsiteX2" fmla="*/ 25536 w 26851"/>
                    <a:gd name="connsiteY2" fmla="*/ 335648 h 627642"/>
                    <a:gd name="connsiteX3" fmla="*/ 16011 w 26851"/>
                    <a:gd name="connsiteY3" fmla="*/ 218173 h 627642"/>
                    <a:gd name="connsiteX4" fmla="*/ 136 w 26851"/>
                    <a:gd name="connsiteY4" fmla="*/ 272148 h 627642"/>
                    <a:gd name="connsiteX5" fmla="*/ 8073 w 26851"/>
                    <a:gd name="connsiteY5" fmla="*/ 297548 h 627642"/>
                    <a:gd name="connsiteX6" fmla="*/ 3311 w 26851"/>
                    <a:gd name="connsiteY6" fmla="*/ 621398 h 627642"/>
                    <a:gd name="connsiteX7" fmla="*/ 8073 w 26851"/>
                    <a:gd name="connsiteY7" fmla="*/ 513448 h 627642"/>
                    <a:gd name="connsiteX8" fmla="*/ 23948 w 26851"/>
                    <a:gd name="connsiteY8" fmla="*/ 542023 h 627642"/>
                    <a:gd name="connsiteX9" fmla="*/ 23948 w 26851"/>
                    <a:gd name="connsiteY9" fmla="*/ 405498 h 627642"/>
                    <a:gd name="connsiteX10" fmla="*/ 1723 w 26851"/>
                    <a:gd name="connsiteY10" fmla="*/ 11798 h 627642"/>
                    <a:gd name="connsiteX11" fmla="*/ 25536 w 26851"/>
                    <a:gd name="connsiteY11" fmla="*/ 122923 h 62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51" h="627642">
                      <a:moveTo>
                        <a:pt x="25536" y="122923"/>
                      </a:moveTo>
                      <a:cubicBezTo>
                        <a:pt x="29240" y="192244"/>
                        <a:pt x="23948" y="392269"/>
                        <a:pt x="23948" y="427723"/>
                      </a:cubicBezTo>
                      <a:cubicBezTo>
                        <a:pt x="23948" y="463177"/>
                        <a:pt x="26859" y="370573"/>
                        <a:pt x="25536" y="335648"/>
                      </a:cubicBezTo>
                      <a:cubicBezTo>
                        <a:pt x="24213" y="300723"/>
                        <a:pt x="20244" y="228756"/>
                        <a:pt x="16011" y="218173"/>
                      </a:cubicBezTo>
                      <a:cubicBezTo>
                        <a:pt x="11778" y="207590"/>
                        <a:pt x="1459" y="258919"/>
                        <a:pt x="136" y="272148"/>
                      </a:cubicBezTo>
                      <a:cubicBezTo>
                        <a:pt x="-1187" y="285377"/>
                        <a:pt x="7544" y="239340"/>
                        <a:pt x="8073" y="297548"/>
                      </a:cubicBezTo>
                      <a:cubicBezTo>
                        <a:pt x="8602" y="355756"/>
                        <a:pt x="3311" y="585415"/>
                        <a:pt x="3311" y="621398"/>
                      </a:cubicBezTo>
                      <a:cubicBezTo>
                        <a:pt x="3311" y="657381"/>
                        <a:pt x="4633" y="526677"/>
                        <a:pt x="8073" y="513448"/>
                      </a:cubicBezTo>
                      <a:cubicBezTo>
                        <a:pt x="11513" y="500219"/>
                        <a:pt x="21302" y="560015"/>
                        <a:pt x="23948" y="542023"/>
                      </a:cubicBezTo>
                      <a:cubicBezTo>
                        <a:pt x="26594" y="524031"/>
                        <a:pt x="27652" y="493869"/>
                        <a:pt x="23948" y="405498"/>
                      </a:cubicBezTo>
                      <a:cubicBezTo>
                        <a:pt x="20244" y="317127"/>
                        <a:pt x="3575" y="55190"/>
                        <a:pt x="1723" y="11798"/>
                      </a:cubicBezTo>
                      <a:cubicBezTo>
                        <a:pt x="-129" y="-31594"/>
                        <a:pt x="21832" y="53602"/>
                        <a:pt x="25536" y="122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A87B2EAE-B999-4E0D-AD5D-80133A69E1B3}"/>
                    </a:ext>
                  </a:extLst>
                </p:cNvPr>
                <p:cNvSpPr/>
                <p:nvPr/>
              </p:nvSpPr>
              <p:spPr>
                <a:xfrm>
                  <a:off x="6490732" y="2518233"/>
                  <a:ext cx="170225" cy="608427"/>
                </a:xfrm>
                <a:custGeom>
                  <a:avLst/>
                  <a:gdLst>
                    <a:gd name="connsiteX0" fmla="*/ 127645 w 151464"/>
                    <a:gd name="connsiteY0" fmla="*/ 67 h 541372"/>
                    <a:gd name="connsiteX1" fmla="*/ 145107 w 151464"/>
                    <a:gd name="connsiteY1" fmla="*/ 104842 h 541372"/>
                    <a:gd name="connsiteX2" fmla="*/ 132407 w 151464"/>
                    <a:gd name="connsiteY2" fmla="*/ 63567 h 541372"/>
                    <a:gd name="connsiteX3" fmla="*/ 140345 w 151464"/>
                    <a:gd name="connsiteY3" fmla="*/ 149292 h 541372"/>
                    <a:gd name="connsiteX4" fmla="*/ 151457 w 151464"/>
                    <a:gd name="connsiteY4" fmla="*/ 201680 h 541372"/>
                    <a:gd name="connsiteX5" fmla="*/ 141932 w 151464"/>
                    <a:gd name="connsiteY5" fmla="*/ 135005 h 541372"/>
                    <a:gd name="connsiteX6" fmla="*/ 135582 w 151464"/>
                    <a:gd name="connsiteY6" fmla="*/ 228667 h 541372"/>
                    <a:gd name="connsiteX7" fmla="*/ 110182 w 151464"/>
                    <a:gd name="connsiteY7" fmla="*/ 284230 h 541372"/>
                    <a:gd name="connsiteX8" fmla="*/ 72082 w 151464"/>
                    <a:gd name="connsiteY8" fmla="*/ 390592 h 541372"/>
                    <a:gd name="connsiteX9" fmla="*/ 83195 w 151464"/>
                    <a:gd name="connsiteY9" fmla="*/ 360430 h 541372"/>
                    <a:gd name="connsiteX10" fmla="*/ 27632 w 151464"/>
                    <a:gd name="connsiteY10" fmla="*/ 469967 h 541372"/>
                    <a:gd name="connsiteX11" fmla="*/ 645 w 151464"/>
                    <a:gd name="connsiteY11" fmla="*/ 539817 h 541372"/>
                    <a:gd name="connsiteX12" fmla="*/ 53032 w 151464"/>
                    <a:gd name="connsiteY12" fmla="*/ 403292 h 541372"/>
                    <a:gd name="connsiteX13" fmla="*/ 116532 w 151464"/>
                    <a:gd name="connsiteY13" fmla="*/ 258830 h 541372"/>
                    <a:gd name="connsiteX14" fmla="*/ 130820 w 151464"/>
                    <a:gd name="connsiteY14" fmla="*/ 230255 h 541372"/>
                    <a:gd name="connsiteX15" fmla="*/ 140345 w 151464"/>
                    <a:gd name="connsiteY15" fmla="*/ 200092 h 541372"/>
                    <a:gd name="connsiteX16" fmla="*/ 119707 w 151464"/>
                    <a:gd name="connsiteY16" fmla="*/ 90555 h 541372"/>
                    <a:gd name="connsiteX17" fmla="*/ 127645 w 151464"/>
                    <a:gd name="connsiteY17" fmla="*/ 67 h 541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464" h="541372">
                      <a:moveTo>
                        <a:pt x="127645" y="67"/>
                      </a:moveTo>
                      <a:cubicBezTo>
                        <a:pt x="131878" y="2448"/>
                        <a:pt x="144313" y="94259"/>
                        <a:pt x="145107" y="104842"/>
                      </a:cubicBezTo>
                      <a:cubicBezTo>
                        <a:pt x="145901" y="115425"/>
                        <a:pt x="133201" y="56159"/>
                        <a:pt x="132407" y="63567"/>
                      </a:cubicBezTo>
                      <a:cubicBezTo>
                        <a:pt x="131613" y="70975"/>
                        <a:pt x="137170" y="126273"/>
                        <a:pt x="140345" y="149292"/>
                      </a:cubicBezTo>
                      <a:cubicBezTo>
                        <a:pt x="143520" y="172311"/>
                        <a:pt x="151193" y="204061"/>
                        <a:pt x="151457" y="201680"/>
                      </a:cubicBezTo>
                      <a:cubicBezTo>
                        <a:pt x="151721" y="199299"/>
                        <a:pt x="144578" y="130507"/>
                        <a:pt x="141932" y="135005"/>
                      </a:cubicBezTo>
                      <a:cubicBezTo>
                        <a:pt x="139286" y="139503"/>
                        <a:pt x="140874" y="203796"/>
                        <a:pt x="135582" y="228667"/>
                      </a:cubicBezTo>
                      <a:cubicBezTo>
                        <a:pt x="130290" y="253538"/>
                        <a:pt x="120765" y="257243"/>
                        <a:pt x="110182" y="284230"/>
                      </a:cubicBezTo>
                      <a:cubicBezTo>
                        <a:pt x="99599" y="311217"/>
                        <a:pt x="76580" y="377892"/>
                        <a:pt x="72082" y="390592"/>
                      </a:cubicBezTo>
                      <a:cubicBezTo>
                        <a:pt x="67584" y="403292"/>
                        <a:pt x="90603" y="347201"/>
                        <a:pt x="83195" y="360430"/>
                      </a:cubicBezTo>
                      <a:cubicBezTo>
                        <a:pt x="75787" y="373659"/>
                        <a:pt x="41390" y="440069"/>
                        <a:pt x="27632" y="469967"/>
                      </a:cubicBezTo>
                      <a:cubicBezTo>
                        <a:pt x="13874" y="499865"/>
                        <a:pt x="-3588" y="550930"/>
                        <a:pt x="645" y="539817"/>
                      </a:cubicBezTo>
                      <a:cubicBezTo>
                        <a:pt x="4878" y="528705"/>
                        <a:pt x="33718" y="450123"/>
                        <a:pt x="53032" y="403292"/>
                      </a:cubicBezTo>
                      <a:cubicBezTo>
                        <a:pt x="72346" y="356461"/>
                        <a:pt x="103567" y="287670"/>
                        <a:pt x="116532" y="258830"/>
                      </a:cubicBezTo>
                      <a:cubicBezTo>
                        <a:pt x="129497" y="229991"/>
                        <a:pt x="130820" y="230255"/>
                        <a:pt x="130820" y="230255"/>
                      </a:cubicBezTo>
                      <a:cubicBezTo>
                        <a:pt x="134789" y="220465"/>
                        <a:pt x="142197" y="223375"/>
                        <a:pt x="140345" y="200092"/>
                      </a:cubicBezTo>
                      <a:cubicBezTo>
                        <a:pt x="138493" y="176809"/>
                        <a:pt x="122088" y="122040"/>
                        <a:pt x="119707" y="90555"/>
                      </a:cubicBezTo>
                      <a:cubicBezTo>
                        <a:pt x="117326" y="59070"/>
                        <a:pt x="123412" y="-2314"/>
                        <a:pt x="127645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6A079B18-40C3-4227-82E8-5A2D265A2ACE}"/>
                    </a:ext>
                  </a:extLst>
                </p:cNvPr>
                <p:cNvSpPr/>
                <p:nvPr/>
              </p:nvSpPr>
              <p:spPr>
                <a:xfrm>
                  <a:off x="5433188" y="2900112"/>
                  <a:ext cx="2065" cy="102146"/>
                </a:xfrm>
                <a:custGeom>
                  <a:avLst/>
                  <a:gdLst>
                    <a:gd name="connsiteX0" fmla="*/ 1837 w 1837"/>
                    <a:gd name="connsiteY0" fmla="*/ 0 h 90888"/>
                    <a:gd name="connsiteX1" fmla="*/ 249 w 1837"/>
                    <a:gd name="connsiteY1" fmla="*/ 90488 h 90888"/>
                    <a:gd name="connsiteX2" fmla="*/ 1837 w 1837"/>
                    <a:gd name="connsiteY2" fmla="*/ 0 h 9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37" h="90888">
                      <a:moveTo>
                        <a:pt x="1837" y="0"/>
                      </a:moveTo>
                      <a:cubicBezTo>
                        <a:pt x="1837" y="0"/>
                        <a:pt x="-809" y="83080"/>
                        <a:pt x="249" y="90488"/>
                      </a:cubicBezTo>
                      <a:cubicBezTo>
                        <a:pt x="1307" y="97896"/>
                        <a:pt x="1837" y="0"/>
                        <a:pt x="183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C020E27E-0ACC-4BE5-91DC-F1757F81C30B}"/>
                    </a:ext>
                  </a:extLst>
                </p:cNvPr>
                <p:cNvSpPr/>
                <p:nvPr/>
              </p:nvSpPr>
              <p:spPr>
                <a:xfrm>
                  <a:off x="5395986" y="2866186"/>
                  <a:ext cx="57598" cy="422891"/>
                </a:xfrm>
                <a:custGeom>
                  <a:avLst/>
                  <a:gdLst>
                    <a:gd name="connsiteX0" fmla="*/ 34939 w 51250"/>
                    <a:gd name="connsiteY0" fmla="*/ 25 h 376284"/>
                    <a:gd name="connsiteX1" fmla="*/ 30176 w 51250"/>
                    <a:gd name="connsiteY1" fmla="*/ 131787 h 376284"/>
                    <a:gd name="connsiteX2" fmla="*/ 39701 w 51250"/>
                    <a:gd name="connsiteY2" fmla="*/ 92100 h 376284"/>
                    <a:gd name="connsiteX3" fmla="*/ 20651 w 51250"/>
                    <a:gd name="connsiteY3" fmla="*/ 190525 h 376284"/>
                    <a:gd name="connsiteX4" fmla="*/ 14 w 51250"/>
                    <a:gd name="connsiteY4" fmla="*/ 244500 h 376284"/>
                    <a:gd name="connsiteX5" fmla="*/ 23826 w 51250"/>
                    <a:gd name="connsiteY5" fmla="*/ 185762 h 376284"/>
                    <a:gd name="connsiteX6" fmla="*/ 28589 w 51250"/>
                    <a:gd name="connsiteY6" fmla="*/ 257200 h 376284"/>
                    <a:gd name="connsiteX7" fmla="*/ 41289 w 51250"/>
                    <a:gd name="connsiteY7" fmla="*/ 376262 h 376284"/>
                    <a:gd name="connsiteX8" fmla="*/ 50814 w 51250"/>
                    <a:gd name="connsiteY8" fmla="*/ 266725 h 376284"/>
                    <a:gd name="connsiteX9" fmla="*/ 47639 w 51250"/>
                    <a:gd name="connsiteY9" fmla="*/ 203225 h 376284"/>
                    <a:gd name="connsiteX10" fmla="*/ 30176 w 51250"/>
                    <a:gd name="connsiteY10" fmla="*/ 273075 h 376284"/>
                    <a:gd name="connsiteX11" fmla="*/ 41289 w 51250"/>
                    <a:gd name="connsiteY11" fmla="*/ 155600 h 376284"/>
                    <a:gd name="connsiteX12" fmla="*/ 44464 w 51250"/>
                    <a:gd name="connsiteY12" fmla="*/ 120675 h 376284"/>
                    <a:gd name="connsiteX13" fmla="*/ 34939 w 51250"/>
                    <a:gd name="connsiteY13" fmla="*/ 25 h 37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1250" h="376284">
                      <a:moveTo>
                        <a:pt x="34939" y="25"/>
                      </a:moveTo>
                      <a:cubicBezTo>
                        <a:pt x="32558" y="1877"/>
                        <a:pt x="29382" y="116441"/>
                        <a:pt x="30176" y="131787"/>
                      </a:cubicBezTo>
                      <a:cubicBezTo>
                        <a:pt x="30970" y="147133"/>
                        <a:pt x="41289" y="82310"/>
                        <a:pt x="39701" y="92100"/>
                      </a:cubicBezTo>
                      <a:cubicBezTo>
                        <a:pt x="38114" y="101890"/>
                        <a:pt x="27265" y="165125"/>
                        <a:pt x="20651" y="190525"/>
                      </a:cubicBezTo>
                      <a:cubicBezTo>
                        <a:pt x="14037" y="215925"/>
                        <a:pt x="-515" y="245294"/>
                        <a:pt x="14" y="244500"/>
                      </a:cubicBezTo>
                      <a:cubicBezTo>
                        <a:pt x="543" y="243706"/>
                        <a:pt x="19064" y="183645"/>
                        <a:pt x="23826" y="185762"/>
                      </a:cubicBezTo>
                      <a:cubicBezTo>
                        <a:pt x="28588" y="187879"/>
                        <a:pt x="25679" y="225450"/>
                        <a:pt x="28589" y="257200"/>
                      </a:cubicBezTo>
                      <a:cubicBezTo>
                        <a:pt x="31499" y="288950"/>
                        <a:pt x="37585" y="374675"/>
                        <a:pt x="41289" y="376262"/>
                      </a:cubicBezTo>
                      <a:cubicBezTo>
                        <a:pt x="44993" y="377849"/>
                        <a:pt x="49756" y="295564"/>
                        <a:pt x="50814" y="266725"/>
                      </a:cubicBezTo>
                      <a:cubicBezTo>
                        <a:pt x="51872" y="237886"/>
                        <a:pt x="51078" y="202167"/>
                        <a:pt x="47639" y="203225"/>
                      </a:cubicBezTo>
                      <a:cubicBezTo>
                        <a:pt x="44200" y="204283"/>
                        <a:pt x="31234" y="281012"/>
                        <a:pt x="30176" y="273075"/>
                      </a:cubicBezTo>
                      <a:cubicBezTo>
                        <a:pt x="29118" y="265138"/>
                        <a:pt x="38908" y="181000"/>
                        <a:pt x="41289" y="155600"/>
                      </a:cubicBezTo>
                      <a:cubicBezTo>
                        <a:pt x="43670" y="130200"/>
                        <a:pt x="46581" y="144488"/>
                        <a:pt x="44464" y="120675"/>
                      </a:cubicBezTo>
                      <a:cubicBezTo>
                        <a:pt x="42347" y="96862"/>
                        <a:pt x="37320" y="-1827"/>
                        <a:pt x="34939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AABA142F-4390-4A67-AA7B-1A03EF2F0664}"/>
                    </a:ext>
                  </a:extLst>
                </p:cNvPr>
                <p:cNvSpPr/>
                <p:nvPr/>
              </p:nvSpPr>
              <p:spPr>
                <a:xfrm>
                  <a:off x="5508248" y="2741005"/>
                  <a:ext cx="87804" cy="566092"/>
                </a:xfrm>
                <a:custGeom>
                  <a:avLst/>
                  <a:gdLst>
                    <a:gd name="connsiteX0" fmla="*/ 76336 w 78127"/>
                    <a:gd name="connsiteY0" fmla="*/ 285 h 503703"/>
                    <a:gd name="connsiteX1" fmla="*/ 1724 w 78127"/>
                    <a:gd name="connsiteY1" fmla="*/ 125697 h 503703"/>
                    <a:gd name="connsiteX2" fmla="*/ 22361 w 78127"/>
                    <a:gd name="connsiteY2" fmla="*/ 84422 h 503703"/>
                    <a:gd name="connsiteX3" fmla="*/ 4899 w 78127"/>
                    <a:gd name="connsiteY3" fmla="*/ 203485 h 503703"/>
                    <a:gd name="connsiteX4" fmla="*/ 12836 w 78127"/>
                    <a:gd name="connsiteY4" fmla="*/ 173322 h 503703"/>
                    <a:gd name="connsiteX5" fmla="*/ 6486 w 78127"/>
                    <a:gd name="connsiteY5" fmla="*/ 322547 h 503703"/>
                    <a:gd name="connsiteX6" fmla="*/ 8074 w 78127"/>
                    <a:gd name="connsiteY6" fmla="*/ 363822 h 503703"/>
                    <a:gd name="connsiteX7" fmla="*/ 16011 w 78127"/>
                    <a:gd name="connsiteY7" fmla="*/ 244760 h 503703"/>
                    <a:gd name="connsiteX8" fmla="*/ 1724 w 78127"/>
                    <a:gd name="connsiteY8" fmla="*/ 370172 h 503703"/>
                    <a:gd name="connsiteX9" fmla="*/ 4899 w 78127"/>
                    <a:gd name="connsiteY9" fmla="*/ 503522 h 503703"/>
                    <a:gd name="connsiteX10" fmla="*/ 4899 w 78127"/>
                    <a:gd name="connsiteY10" fmla="*/ 395572 h 503703"/>
                    <a:gd name="connsiteX11" fmla="*/ 19186 w 78127"/>
                    <a:gd name="connsiteY11" fmla="*/ 254285 h 503703"/>
                    <a:gd name="connsiteX12" fmla="*/ 19186 w 78127"/>
                    <a:gd name="connsiteY12" fmla="*/ 290797 h 503703"/>
                    <a:gd name="connsiteX13" fmla="*/ 22361 w 78127"/>
                    <a:gd name="connsiteY13" fmla="*/ 151097 h 503703"/>
                    <a:gd name="connsiteX14" fmla="*/ 20774 w 78127"/>
                    <a:gd name="connsiteY14" fmla="*/ 171735 h 503703"/>
                    <a:gd name="connsiteX15" fmla="*/ 50936 w 78127"/>
                    <a:gd name="connsiteY15" fmla="*/ 93947 h 503703"/>
                    <a:gd name="connsiteX16" fmla="*/ 76336 w 78127"/>
                    <a:gd name="connsiteY16" fmla="*/ 285 h 503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127" h="503703">
                      <a:moveTo>
                        <a:pt x="76336" y="285"/>
                      </a:moveTo>
                      <a:cubicBezTo>
                        <a:pt x="68134" y="5577"/>
                        <a:pt x="10720" y="111674"/>
                        <a:pt x="1724" y="125697"/>
                      </a:cubicBezTo>
                      <a:cubicBezTo>
                        <a:pt x="-7272" y="139720"/>
                        <a:pt x="21832" y="71457"/>
                        <a:pt x="22361" y="84422"/>
                      </a:cubicBezTo>
                      <a:cubicBezTo>
                        <a:pt x="22890" y="97387"/>
                        <a:pt x="6486" y="188668"/>
                        <a:pt x="4899" y="203485"/>
                      </a:cubicBezTo>
                      <a:cubicBezTo>
                        <a:pt x="3312" y="218302"/>
                        <a:pt x="12571" y="153478"/>
                        <a:pt x="12836" y="173322"/>
                      </a:cubicBezTo>
                      <a:cubicBezTo>
                        <a:pt x="13100" y="193166"/>
                        <a:pt x="7280" y="290797"/>
                        <a:pt x="6486" y="322547"/>
                      </a:cubicBezTo>
                      <a:cubicBezTo>
                        <a:pt x="5692" y="354297"/>
                        <a:pt x="6487" y="376786"/>
                        <a:pt x="8074" y="363822"/>
                      </a:cubicBezTo>
                      <a:cubicBezTo>
                        <a:pt x="9661" y="350858"/>
                        <a:pt x="17069" y="243702"/>
                        <a:pt x="16011" y="244760"/>
                      </a:cubicBezTo>
                      <a:cubicBezTo>
                        <a:pt x="14953" y="245818"/>
                        <a:pt x="3576" y="327045"/>
                        <a:pt x="1724" y="370172"/>
                      </a:cubicBezTo>
                      <a:cubicBezTo>
                        <a:pt x="-128" y="413299"/>
                        <a:pt x="4370" y="499289"/>
                        <a:pt x="4899" y="503522"/>
                      </a:cubicBezTo>
                      <a:cubicBezTo>
                        <a:pt x="5428" y="507755"/>
                        <a:pt x="2518" y="437112"/>
                        <a:pt x="4899" y="395572"/>
                      </a:cubicBezTo>
                      <a:cubicBezTo>
                        <a:pt x="7280" y="354032"/>
                        <a:pt x="16805" y="271747"/>
                        <a:pt x="19186" y="254285"/>
                      </a:cubicBezTo>
                      <a:cubicBezTo>
                        <a:pt x="21567" y="236823"/>
                        <a:pt x="18657" y="307995"/>
                        <a:pt x="19186" y="290797"/>
                      </a:cubicBezTo>
                      <a:cubicBezTo>
                        <a:pt x="19715" y="273599"/>
                        <a:pt x="22096" y="170941"/>
                        <a:pt x="22361" y="151097"/>
                      </a:cubicBezTo>
                      <a:cubicBezTo>
                        <a:pt x="22626" y="131253"/>
                        <a:pt x="16011" y="181260"/>
                        <a:pt x="20774" y="171735"/>
                      </a:cubicBezTo>
                      <a:cubicBezTo>
                        <a:pt x="25537" y="162210"/>
                        <a:pt x="39294" y="123316"/>
                        <a:pt x="50936" y="93947"/>
                      </a:cubicBezTo>
                      <a:cubicBezTo>
                        <a:pt x="62578" y="64578"/>
                        <a:pt x="84538" y="-5007"/>
                        <a:pt x="76336" y="2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月 107">
                  <a:extLst>
                    <a:ext uri="{FF2B5EF4-FFF2-40B4-BE49-F238E27FC236}">
                      <a16:creationId xmlns:a16="http://schemas.microsoft.com/office/drawing/2014/main" id="{59962819-BDAC-47C0-9A83-EFF4E34D2B62}"/>
                    </a:ext>
                  </a:extLst>
                </p:cNvPr>
                <p:cNvSpPr/>
                <p:nvPr/>
              </p:nvSpPr>
              <p:spPr>
                <a:xfrm rot="16200000">
                  <a:off x="5839623" y="1423193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月 108">
                  <a:extLst>
                    <a:ext uri="{FF2B5EF4-FFF2-40B4-BE49-F238E27FC236}">
                      <a16:creationId xmlns:a16="http://schemas.microsoft.com/office/drawing/2014/main" id="{D26DB447-8B2D-44A4-91E1-313151D952B3}"/>
                    </a:ext>
                  </a:extLst>
                </p:cNvPr>
                <p:cNvSpPr/>
                <p:nvPr/>
              </p:nvSpPr>
              <p:spPr>
                <a:xfrm rot="16200000">
                  <a:off x="6233324" y="1407317"/>
                  <a:ext cx="46195" cy="66518"/>
                </a:xfrm>
                <a:prstGeom prst="moon">
                  <a:avLst>
                    <a:gd name="adj" fmla="val 25685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: 図形 109">
                  <a:extLst>
                    <a:ext uri="{FF2B5EF4-FFF2-40B4-BE49-F238E27FC236}">
                      <a16:creationId xmlns:a16="http://schemas.microsoft.com/office/drawing/2014/main" id="{9C6FE91E-C083-4711-856B-66B276AE07BE}"/>
                    </a:ext>
                  </a:extLst>
                </p:cNvPr>
                <p:cNvSpPr/>
                <p:nvPr/>
              </p:nvSpPr>
              <p:spPr>
                <a:xfrm>
                  <a:off x="6365866" y="2060551"/>
                  <a:ext cx="191802" cy="765220"/>
                </a:xfrm>
                <a:custGeom>
                  <a:avLst/>
                  <a:gdLst>
                    <a:gd name="connsiteX0" fmla="*/ 173047 w 191802"/>
                    <a:gd name="connsiteY0" fmla="*/ 24 h 765220"/>
                    <a:gd name="connsiteX1" fmla="*/ 190509 w 191802"/>
                    <a:gd name="connsiteY1" fmla="*/ 246087 h 765220"/>
                    <a:gd name="connsiteX2" fmla="*/ 190509 w 191802"/>
                    <a:gd name="connsiteY2" fmla="*/ 174649 h 765220"/>
                    <a:gd name="connsiteX3" fmla="*/ 188922 w 191802"/>
                    <a:gd name="connsiteY3" fmla="*/ 328637 h 765220"/>
                    <a:gd name="connsiteX4" fmla="*/ 187334 w 191802"/>
                    <a:gd name="connsiteY4" fmla="*/ 269899 h 765220"/>
                    <a:gd name="connsiteX5" fmla="*/ 157172 w 191802"/>
                    <a:gd name="connsiteY5" fmla="*/ 506437 h 765220"/>
                    <a:gd name="connsiteX6" fmla="*/ 157172 w 191802"/>
                    <a:gd name="connsiteY6" fmla="*/ 442937 h 765220"/>
                    <a:gd name="connsiteX7" fmla="*/ 77797 w 191802"/>
                    <a:gd name="connsiteY7" fmla="*/ 708049 h 765220"/>
                    <a:gd name="connsiteX8" fmla="*/ 111134 w 191802"/>
                    <a:gd name="connsiteY8" fmla="*/ 641374 h 765220"/>
                    <a:gd name="connsiteX9" fmla="*/ 9 w 191802"/>
                    <a:gd name="connsiteY9" fmla="*/ 765199 h 765220"/>
                    <a:gd name="connsiteX10" fmla="*/ 104784 w 191802"/>
                    <a:gd name="connsiteY10" fmla="*/ 650899 h 765220"/>
                    <a:gd name="connsiteX11" fmla="*/ 125422 w 191802"/>
                    <a:gd name="connsiteY11" fmla="*/ 588987 h 765220"/>
                    <a:gd name="connsiteX12" fmla="*/ 134947 w 191802"/>
                    <a:gd name="connsiteY12" fmla="*/ 577874 h 765220"/>
                    <a:gd name="connsiteX13" fmla="*/ 185747 w 191802"/>
                    <a:gd name="connsiteY13" fmla="*/ 398487 h 765220"/>
                    <a:gd name="connsiteX14" fmla="*/ 179397 w 191802"/>
                    <a:gd name="connsiteY14" fmla="*/ 396899 h 765220"/>
                    <a:gd name="connsiteX15" fmla="*/ 179397 w 191802"/>
                    <a:gd name="connsiteY15" fmla="*/ 231799 h 765220"/>
                    <a:gd name="connsiteX16" fmla="*/ 173047 w 191802"/>
                    <a:gd name="connsiteY16" fmla="*/ 24 h 765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1802" h="765220">
                      <a:moveTo>
                        <a:pt x="173047" y="24"/>
                      </a:moveTo>
                      <a:cubicBezTo>
                        <a:pt x="174899" y="2405"/>
                        <a:pt x="187599" y="216983"/>
                        <a:pt x="190509" y="246087"/>
                      </a:cubicBezTo>
                      <a:cubicBezTo>
                        <a:pt x="193419" y="275191"/>
                        <a:pt x="190509" y="174649"/>
                        <a:pt x="190509" y="174649"/>
                      </a:cubicBezTo>
                      <a:cubicBezTo>
                        <a:pt x="190245" y="188407"/>
                        <a:pt x="189451" y="312762"/>
                        <a:pt x="188922" y="328637"/>
                      </a:cubicBezTo>
                      <a:cubicBezTo>
                        <a:pt x="188393" y="344512"/>
                        <a:pt x="192626" y="240266"/>
                        <a:pt x="187334" y="269899"/>
                      </a:cubicBezTo>
                      <a:cubicBezTo>
                        <a:pt x="182042" y="299532"/>
                        <a:pt x="162199" y="477597"/>
                        <a:pt x="157172" y="506437"/>
                      </a:cubicBezTo>
                      <a:cubicBezTo>
                        <a:pt x="152145" y="535277"/>
                        <a:pt x="170401" y="409335"/>
                        <a:pt x="157172" y="442937"/>
                      </a:cubicBezTo>
                      <a:cubicBezTo>
                        <a:pt x="143943" y="476539"/>
                        <a:pt x="85470" y="674976"/>
                        <a:pt x="77797" y="708049"/>
                      </a:cubicBezTo>
                      <a:cubicBezTo>
                        <a:pt x="70124" y="741122"/>
                        <a:pt x="124099" y="631849"/>
                        <a:pt x="111134" y="641374"/>
                      </a:cubicBezTo>
                      <a:cubicBezTo>
                        <a:pt x="98169" y="650899"/>
                        <a:pt x="1067" y="763611"/>
                        <a:pt x="9" y="765199"/>
                      </a:cubicBezTo>
                      <a:cubicBezTo>
                        <a:pt x="-1049" y="766787"/>
                        <a:pt x="83882" y="680268"/>
                        <a:pt x="104784" y="650899"/>
                      </a:cubicBezTo>
                      <a:cubicBezTo>
                        <a:pt x="125686" y="621530"/>
                        <a:pt x="120395" y="601158"/>
                        <a:pt x="125422" y="588987"/>
                      </a:cubicBezTo>
                      <a:cubicBezTo>
                        <a:pt x="130449" y="576816"/>
                        <a:pt x="124893" y="609624"/>
                        <a:pt x="134947" y="577874"/>
                      </a:cubicBezTo>
                      <a:cubicBezTo>
                        <a:pt x="145001" y="546124"/>
                        <a:pt x="178339" y="428649"/>
                        <a:pt x="185747" y="398487"/>
                      </a:cubicBezTo>
                      <a:cubicBezTo>
                        <a:pt x="193155" y="368325"/>
                        <a:pt x="180455" y="424680"/>
                        <a:pt x="179397" y="396899"/>
                      </a:cubicBezTo>
                      <a:cubicBezTo>
                        <a:pt x="178339" y="369118"/>
                        <a:pt x="180455" y="292918"/>
                        <a:pt x="179397" y="231799"/>
                      </a:cubicBezTo>
                      <a:cubicBezTo>
                        <a:pt x="178339" y="170680"/>
                        <a:pt x="171195" y="-2357"/>
                        <a:pt x="173047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A9C7DD1F-2C56-4CE6-91BE-4D0F72DE8E5B}"/>
                    </a:ext>
                  </a:extLst>
                </p:cNvPr>
                <p:cNvSpPr/>
                <p:nvPr/>
              </p:nvSpPr>
              <p:spPr>
                <a:xfrm>
                  <a:off x="6356488" y="2131682"/>
                  <a:ext cx="146168" cy="684916"/>
                </a:xfrm>
                <a:custGeom>
                  <a:avLst/>
                  <a:gdLst>
                    <a:gd name="connsiteX0" fmla="*/ 145912 w 146168"/>
                    <a:gd name="connsiteY0" fmla="*/ 331 h 684916"/>
                    <a:gd name="connsiteX1" fmla="*/ 126862 w 146168"/>
                    <a:gd name="connsiteY1" fmla="*/ 181306 h 684916"/>
                    <a:gd name="connsiteX2" fmla="*/ 136387 w 146168"/>
                    <a:gd name="connsiteY2" fmla="*/ 79706 h 684916"/>
                    <a:gd name="connsiteX3" fmla="*/ 136387 w 146168"/>
                    <a:gd name="connsiteY3" fmla="*/ 155906 h 684916"/>
                    <a:gd name="connsiteX4" fmla="*/ 87175 w 146168"/>
                    <a:gd name="connsiteY4" fmla="*/ 482931 h 684916"/>
                    <a:gd name="connsiteX5" fmla="*/ 130037 w 146168"/>
                    <a:gd name="connsiteY5" fmla="*/ 341643 h 684916"/>
                    <a:gd name="connsiteX6" fmla="*/ 90350 w 146168"/>
                    <a:gd name="connsiteY6" fmla="*/ 444831 h 684916"/>
                    <a:gd name="connsiteX7" fmla="*/ 1450 w 146168"/>
                    <a:gd name="connsiteY7" fmla="*/ 678193 h 684916"/>
                    <a:gd name="connsiteX8" fmla="*/ 36375 w 146168"/>
                    <a:gd name="connsiteY8" fmla="*/ 617868 h 684916"/>
                    <a:gd name="connsiteX9" fmla="*/ 52250 w 146168"/>
                    <a:gd name="connsiteY9" fmla="*/ 576593 h 684916"/>
                    <a:gd name="connsiteX10" fmla="*/ 123687 w 146168"/>
                    <a:gd name="connsiteY10" fmla="*/ 357518 h 684916"/>
                    <a:gd name="connsiteX11" fmla="*/ 114162 w 146168"/>
                    <a:gd name="connsiteY11" fmla="*/ 305131 h 684916"/>
                    <a:gd name="connsiteX12" fmla="*/ 114162 w 146168"/>
                    <a:gd name="connsiteY12" fmla="*/ 232106 h 684916"/>
                    <a:gd name="connsiteX13" fmla="*/ 136387 w 146168"/>
                    <a:gd name="connsiteY13" fmla="*/ 235281 h 684916"/>
                    <a:gd name="connsiteX14" fmla="*/ 145912 w 146168"/>
                    <a:gd name="connsiteY14" fmla="*/ 331 h 68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6168" h="684916">
                      <a:moveTo>
                        <a:pt x="145912" y="331"/>
                      </a:moveTo>
                      <a:cubicBezTo>
                        <a:pt x="144325" y="-8665"/>
                        <a:pt x="128449" y="168077"/>
                        <a:pt x="126862" y="181306"/>
                      </a:cubicBezTo>
                      <a:cubicBezTo>
                        <a:pt x="125275" y="194535"/>
                        <a:pt x="134800" y="83939"/>
                        <a:pt x="136387" y="79706"/>
                      </a:cubicBezTo>
                      <a:cubicBezTo>
                        <a:pt x="137974" y="75473"/>
                        <a:pt x="144589" y="88702"/>
                        <a:pt x="136387" y="155906"/>
                      </a:cubicBezTo>
                      <a:cubicBezTo>
                        <a:pt x="128185" y="223110"/>
                        <a:pt x="88233" y="451975"/>
                        <a:pt x="87175" y="482931"/>
                      </a:cubicBezTo>
                      <a:cubicBezTo>
                        <a:pt x="86117" y="513887"/>
                        <a:pt x="129508" y="347993"/>
                        <a:pt x="130037" y="341643"/>
                      </a:cubicBezTo>
                      <a:cubicBezTo>
                        <a:pt x="130566" y="335293"/>
                        <a:pt x="90350" y="444831"/>
                        <a:pt x="90350" y="444831"/>
                      </a:cubicBezTo>
                      <a:cubicBezTo>
                        <a:pt x="68919" y="500923"/>
                        <a:pt x="10446" y="649354"/>
                        <a:pt x="1450" y="678193"/>
                      </a:cubicBezTo>
                      <a:cubicBezTo>
                        <a:pt x="-7546" y="707032"/>
                        <a:pt x="27908" y="634801"/>
                        <a:pt x="36375" y="617868"/>
                      </a:cubicBezTo>
                      <a:cubicBezTo>
                        <a:pt x="44842" y="600935"/>
                        <a:pt x="37698" y="619985"/>
                        <a:pt x="52250" y="576593"/>
                      </a:cubicBezTo>
                      <a:cubicBezTo>
                        <a:pt x="66802" y="533201"/>
                        <a:pt x="113368" y="402762"/>
                        <a:pt x="123687" y="357518"/>
                      </a:cubicBezTo>
                      <a:cubicBezTo>
                        <a:pt x="134006" y="312274"/>
                        <a:pt x="115749" y="326033"/>
                        <a:pt x="114162" y="305131"/>
                      </a:cubicBezTo>
                      <a:cubicBezTo>
                        <a:pt x="112575" y="284229"/>
                        <a:pt x="110458" y="243748"/>
                        <a:pt x="114162" y="232106"/>
                      </a:cubicBezTo>
                      <a:cubicBezTo>
                        <a:pt x="117866" y="220464"/>
                        <a:pt x="131360" y="269677"/>
                        <a:pt x="136387" y="235281"/>
                      </a:cubicBezTo>
                      <a:cubicBezTo>
                        <a:pt x="141414" y="200885"/>
                        <a:pt x="147499" y="9327"/>
                        <a:pt x="145912" y="3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01AEAF0B-AD6E-4F0A-A418-5B51D8D948C6}"/>
                    </a:ext>
                  </a:extLst>
                </p:cNvPr>
                <p:cNvSpPr/>
                <p:nvPr/>
              </p:nvSpPr>
              <p:spPr>
                <a:xfrm>
                  <a:off x="6170681" y="2637804"/>
                  <a:ext cx="87289" cy="350326"/>
                </a:xfrm>
                <a:custGeom>
                  <a:avLst/>
                  <a:gdLst>
                    <a:gd name="connsiteX0" fmla="*/ 87244 w 87289"/>
                    <a:gd name="connsiteY0" fmla="*/ 621 h 350326"/>
                    <a:gd name="connsiteX1" fmla="*/ 44382 w 87289"/>
                    <a:gd name="connsiteY1" fmla="*/ 106984 h 350326"/>
                    <a:gd name="connsiteX2" fmla="*/ 1519 w 87289"/>
                    <a:gd name="connsiteY2" fmla="*/ 348284 h 350326"/>
                    <a:gd name="connsiteX3" fmla="*/ 9457 w 87289"/>
                    <a:gd name="connsiteY3" fmla="*/ 219696 h 350326"/>
                    <a:gd name="connsiteX4" fmla="*/ 7869 w 87289"/>
                    <a:gd name="connsiteY4" fmla="*/ 160959 h 350326"/>
                    <a:gd name="connsiteX5" fmla="*/ 33269 w 87289"/>
                    <a:gd name="connsiteY5" fmla="*/ 168896 h 350326"/>
                    <a:gd name="connsiteX6" fmla="*/ 34857 w 87289"/>
                    <a:gd name="connsiteY6" fmla="*/ 95871 h 350326"/>
                    <a:gd name="connsiteX7" fmla="*/ 52319 w 87289"/>
                    <a:gd name="connsiteY7" fmla="*/ 149846 h 350326"/>
                    <a:gd name="connsiteX8" fmla="*/ 87244 w 87289"/>
                    <a:gd name="connsiteY8" fmla="*/ 621 h 350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289" h="350326">
                      <a:moveTo>
                        <a:pt x="87244" y="621"/>
                      </a:moveTo>
                      <a:cubicBezTo>
                        <a:pt x="85921" y="-6522"/>
                        <a:pt x="58669" y="49040"/>
                        <a:pt x="44382" y="106984"/>
                      </a:cubicBezTo>
                      <a:cubicBezTo>
                        <a:pt x="30095" y="164928"/>
                        <a:pt x="7340" y="329499"/>
                        <a:pt x="1519" y="348284"/>
                      </a:cubicBezTo>
                      <a:cubicBezTo>
                        <a:pt x="-4302" y="367069"/>
                        <a:pt x="8399" y="250917"/>
                        <a:pt x="9457" y="219696"/>
                      </a:cubicBezTo>
                      <a:cubicBezTo>
                        <a:pt x="10515" y="188475"/>
                        <a:pt x="3900" y="169425"/>
                        <a:pt x="7869" y="160959"/>
                      </a:cubicBezTo>
                      <a:cubicBezTo>
                        <a:pt x="11838" y="152493"/>
                        <a:pt x="28771" y="179744"/>
                        <a:pt x="33269" y="168896"/>
                      </a:cubicBezTo>
                      <a:cubicBezTo>
                        <a:pt x="37767" y="158048"/>
                        <a:pt x="31682" y="99046"/>
                        <a:pt x="34857" y="95871"/>
                      </a:cubicBezTo>
                      <a:cubicBezTo>
                        <a:pt x="38032" y="92696"/>
                        <a:pt x="43852" y="159635"/>
                        <a:pt x="52319" y="149846"/>
                      </a:cubicBezTo>
                      <a:cubicBezTo>
                        <a:pt x="60786" y="140057"/>
                        <a:pt x="88567" y="7764"/>
                        <a:pt x="87244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087B7E88-9A37-4E2A-8C8D-57852655C75A}"/>
                    </a:ext>
                  </a:extLst>
                </p:cNvPr>
                <p:cNvSpPr/>
                <p:nvPr/>
              </p:nvSpPr>
              <p:spPr>
                <a:xfrm>
                  <a:off x="6478357" y="2547312"/>
                  <a:ext cx="95496" cy="431581"/>
                </a:xfrm>
                <a:custGeom>
                  <a:avLst/>
                  <a:gdLst>
                    <a:gd name="connsiteX0" fmla="*/ 95481 w 95496"/>
                    <a:gd name="connsiteY0" fmla="*/ 626 h 431581"/>
                    <a:gd name="connsiteX1" fmla="*/ 63731 w 95496"/>
                    <a:gd name="connsiteY1" fmla="*/ 194301 h 431581"/>
                    <a:gd name="connsiteX2" fmla="*/ 81193 w 95496"/>
                    <a:gd name="connsiteY2" fmla="*/ 143501 h 431581"/>
                    <a:gd name="connsiteX3" fmla="*/ 47856 w 95496"/>
                    <a:gd name="connsiteY3" fmla="*/ 214938 h 431581"/>
                    <a:gd name="connsiteX4" fmla="*/ 30393 w 95496"/>
                    <a:gd name="connsiteY4" fmla="*/ 272088 h 431581"/>
                    <a:gd name="connsiteX5" fmla="*/ 16106 w 95496"/>
                    <a:gd name="connsiteY5" fmla="*/ 354638 h 431581"/>
                    <a:gd name="connsiteX6" fmla="*/ 231 w 95496"/>
                    <a:gd name="connsiteY6" fmla="*/ 430838 h 431581"/>
                    <a:gd name="connsiteX7" fmla="*/ 28806 w 95496"/>
                    <a:gd name="connsiteY7" fmla="*/ 307013 h 431581"/>
                    <a:gd name="connsiteX8" fmla="*/ 44681 w 95496"/>
                    <a:gd name="connsiteY8" fmla="*/ 321301 h 431581"/>
                    <a:gd name="connsiteX9" fmla="*/ 74843 w 95496"/>
                    <a:gd name="connsiteY9" fmla="*/ 156201 h 431581"/>
                    <a:gd name="connsiteX10" fmla="*/ 65318 w 95496"/>
                    <a:gd name="connsiteY10" fmla="*/ 202238 h 431581"/>
                    <a:gd name="connsiteX11" fmla="*/ 58968 w 95496"/>
                    <a:gd name="connsiteY11" fmla="*/ 133976 h 431581"/>
                    <a:gd name="connsiteX12" fmla="*/ 95481 w 95496"/>
                    <a:gd name="connsiteY12" fmla="*/ 626 h 431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496" h="431581">
                      <a:moveTo>
                        <a:pt x="95481" y="626"/>
                      </a:moveTo>
                      <a:cubicBezTo>
                        <a:pt x="96275" y="10680"/>
                        <a:pt x="66112" y="170488"/>
                        <a:pt x="63731" y="194301"/>
                      </a:cubicBezTo>
                      <a:cubicBezTo>
                        <a:pt x="61350" y="218114"/>
                        <a:pt x="83839" y="140061"/>
                        <a:pt x="81193" y="143501"/>
                      </a:cubicBezTo>
                      <a:cubicBezTo>
                        <a:pt x="78547" y="146941"/>
                        <a:pt x="56323" y="193507"/>
                        <a:pt x="47856" y="214938"/>
                      </a:cubicBezTo>
                      <a:cubicBezTo>
                        <a:pt x="39389" y="236369"/>
                        <a:pt x="35685" y="248805"/>
                        <a:pt x="30393" y="272088"/>
                      </a:cubicBezTo>
                      <a:cubicBezTo>
                        <a:pt x="25101" y="295371"/>
                        <a:pt x="21133" y="328180"/>
                        <a:pt x="16106" y="354638"/>
                      </a:cubicBezTo>
                      <a:cubicBezTo>
                        <a:pt x="11079" y="381096"/>
                        <a:pt x="-1886" y="438775"/>
                        <a:pt x="231" y="430838"/>
                      </a:cubicBezTo>
                      <a:cubicBezTo>
                        <a:pt x="2348" y="422901"/>
                        <a:pt x="21398" y="325269"/>
                        <a:pt x="28806" y="307013"/>
                      </a:cubicBezTo>
                      <a:cubicBezTo>
                        <a:pt x="36214" y="288757"/>
                        <a:pt x="37008" y="346436"/>
                        <a:pt x="44681" y="321301"/>
                      </a:cubicBezTo>
                      <a:cubicBezTo>
                        <a:pt x="52354" y="296166"/>
                        <a:pt x="71403" y="176045"/>
                        <a:pt x="74843" y="156201"/>
                      </a:cubicBezTo>
                      <a:cubicBezTo>
                        <a:pt x="78282" y="136357"/>
                        <a:pt x="67964" y="205942"/>
                        <a:pt x="65318" y="202238"/>
                      </a:cubicBezTo>
                      <a:cubicBezTo>
                        <a:pt x="62672" y="198534"/>
                        <a:pt x="55528" y="163609"/>
                        <a:pt x="58968" y="133976"/>
                      </a:cubicBezTo>
                      <a:cubicBezTo>
                        <a:pt x="62408" y="104343"/>
                        <a:pt x="94687" y="-9428"/>
                        <a:pt x="95481" y="6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B6CA6ECB-B5CE-4DEA-B7E5-E50C062E229F}"/>
                    </a:ext>
                  </a:extLst>
                </p:cNvPr>
                <p:cNvSpPr/>
                <p:nvPr/>
              </p:nvSpPr>
              <p:spPr>
                <a:xfrm>
                  <a:off x="6119401" y="2703800"/>
                  <a:ext cx="259748" cy="494415"/>
                </a:xfrm>
                <a:custGeom>
                  <a:avLst/>
                  <a:gdLst>
                    <a:gd name="connsiteX0" fmla="*/ 259174 w 259748"/>
                    <a:gd name="connsiteY0" fmla="*/ 4475 h 494415"/>
                    <a:gd name="connsiteX1" fmla="*/ 160749 w 259748"/>
                    <a:gd name="connsiteY1" fmla="*/ 237838 h 494415"/>
                    <a:gd name="connsiteX2" fmla="*/ 205199 w 259748"/>
                    <a:gd name="connsiteY2" fmla="*/ 160050 h 494415"/>
                    <a:gd name="connsiteX3" fmla="*/ 135349 w 259748"/>
                    <a:gd name="connsiteY3" fmla="*/ 282288 h 494415"/>
                    <a:gd name="connsiteX4" fmla="*/ 176624 w 259748"/>
                    <a:gd name="connsiteY4" fmla="*/ 207675 h 494415"/>
                    <a:gd name="connsiteX5" fmla="*/ 87724 w 259748"/>
                    <a:gd name="connsiteY5" fmla="*/ 358488 h 494415"/>
                    <a:gd name="connsiteX6" fmla="*/ 40099 w 259748"/>
                    <a:gd name="connsiteY6" fmla="*/ 447388 h 494415"/>
                    <a:gd name="connsiteX7" fmla="*/ 412 w 259748"/>
                    <a:gd name="connsiteY7" fmla="*/ 493425 h 494415"/>
                    <a:gd name="connsiteX8" fmla="*/ 65499 w 259748"/>
                    <a:gd name="connsiteY8" fmla="*/ 406113 h 494415"/>
                    <a:gd name="connsiteX9" fmla="*/ 57562 w 259748"/>
                    <a:gd name="connsiteY9" fmla="*/ 402938 h 494415"/>
                    <a:gd name="connsiteX10" fmla="*/ 170274 w 259748"/>
                    <a:gd name="connsiteY10" fmla="*/ 201325 h 494415"/>
                    <a:gd name="connsiteX11" fmla="*/ 200437 w 259748"/>
                    <a:gd name="connsiteY11" fmla="*/ 91788 h 494415"/>
                    <a:gd name="connsiteX12" fmla="*/ 259174 w 259748"/>
                    <a:gd name="connsiteY12" fmla="*/ 4475 h 4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748" h="494415">
                      <a:moveTo>
                        <a:pt x="259174" y="4475"/>
                      </a:moveTo>
                      <a:cubicBezTo>
                        <a:pt x="252559" y="28817"/>
                        <a:pt x="169745" y="211909"/>
                        <a:pt x="160749" y="237838"/>
                      </a:cubicBezTo>
                      <a:cubicBezTo>
                        <a:pt x="151753" y="263767"/>
                        <a:pt x="209432" y="152642"/>
                        <a:pt x="205199" y="160050"/>
                      </a:cubicBezTo>
                      <a:lnTo>
                        <a:pt x="135349" y="282288"/>
                      </a:lnTo>
                      <a:cubicBezTo>
                        <a:pt x="130586" y="290226"/>
                        <a:pt x="184561" y="194975"/>
                        <a:pt x="176624" y="207675"/>
                      </a:cubicBezTo>
                      <a:cubicBezTo>
                        <a:pt x="168687" y="220375"/>
                        <a:pt x="110478" y="318536"/>
                        <a:pt x="87724" y="358488"/>
                      </a:cubicBezTo>
                      <a:cubicBezTo>
                        <a:pt x="64970" y="398440"/>
                        <a:pt x="54651" y="424899"/>
                        <a:pt x="40099" y="447388"/>
                      </a:cubicBezTo>
                      <a:cubicBezTo>
                        <a:pt x="25547" y="469878"/>
                        <a:pt x="-3821" y="500304"/>
                        <a:pt x="412" y="493425"/>
                      </a:cubicBezTo>
                      <a:cubicBezTo>
                        <a:pt x="4645" y="486546"/>
                        <a:pt x="55974" y="421194"/>
                        <a:pt x="65499" y="406113"/>
                      </a:cubicBezTo>
                      <a:cubicBezTo>
                        <a:pt x="75024" y="391032"/>
                        <a:pt x="40100" y="437069"/>
                        <a:pt x="57562" y="402938"/>
                      </a:cubicBezTo>
                      <a:cubicBezTo>
                        <a:pt x="75024" y="368807"/>
                        <a:pt x="146462" y="253183"/>
                        <a:pt x="170274" y="201325"/>
                      </a:cubicBezTo>
                      <a:cubicBezTo>
                        <a:pt x="194086" y="149467"/>
                        <a:pt x="187472" y="121950"/>
                        <a:pt x="200437" y="91788"/>
                      </a:cubicBezTo>
                      <a:cubicBezTo>
                        <a:pt x="213402" y="61626"/>
                        <a:pt x="265789" y="-19867"/>
                        <a:pt x="259174" y="44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3FA9ECD7-E997-4A8A-9C7B-87E9397C248C}"/>
                    </a:ext>
                  </a:extLst>
                </p:cNvPr>
                <p:cNvSpPr/>
                <p:nvPr/>
              </p:nvSpPr>
              <p:spPr>
                <a:xfrm>
                  <a:off x="6247992" y="2102033"/>
                  <a:ext cx="213888" cy="769021"/>
                </a:xfrm>
                <a:custGeom>
                  <a:avLst/>
                  <a:gdLst>
                    <a:gd name="connsiteX0" fmla="*/ 209958 w 213888"/>
                    <a:gd name="connsiteY0" fmla="*/ 4580 h 769021"/>
                    <a:gd name="connsiteX1" fmla="*/ 160746 w 213888"/>
                    <a:gd name="connsiteY1" fmla="*/ 353830 h 769021"/>
                    <a:gd name="connsiteX2" fmla="*/ 205196 w 213888"/>
                    <a:gd name="connsiteY2" fmla="*/ 110942 h 769021"/>
                    <a:gd name="connsiteX3" fmla="*/ 168683 w 213888"/>
                    <a:gd name="connsiteY3" fmla="*/ 256992 h 769021"/>
                    <a:gd name="connsiteX4" fmla="*/ 98833 w 213888"/>
                    <a:gd name="connsiteY4" fmla="*/ 571317 h 769021"/>
                    <a:gd name="connsiteX5" fmla="*/ 135346 w 213888"/>
                    <a:gd name="connsiteY5" fmla="*/ 396692 h 769021"/>
                    <a:gd name="connsiteX6" fmla="*/ 41683 w 213888"/>
                    <a:gd name="connsiteY6" fmla="*/ 674505 h 769021"/>
                    <a:gd name="connsiteX7" fmla="*/ 3583 w 213888"/>
                    <a:gd name="connsiteY7" fmla="*/ 760230 h 769021"/>
                    <a:gd name="connsiteX8" fmla="*/ 125821 w 213888"/>
                    <a:gd name="connsiteY8" fmla="*/ 488767 h 769021"/>
                    <a:gd name="connsiteX9" fmla="*/ 138521 w 213888"/>
                    <a:gd name="connsiteY9" fmla="*/ 450667 h 769021"/>
                    <a:gd name="connsiteX10" fmla="*/ 202021 w 213888"/>
                    <a:gd name="connsiteY10" fmla="*/ 171267 h 769021"/>
                    <a:gd name="connsiteX11" fmla="*/ 209958 w 213888"/>
                    <a:gd name="connsiteY11" fmla="*/ 4580 h 76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3888" h="769021">
                      <a:moveTo>
                        <a:pt x="209958" y="4580"/>
                      </a:moveTo>
                      <a:cubicBezTo>
                        <a:pt x="203079" y="35007"/>
                        <a:pt x="161540" y="336103"/>
                        <a:pt x="160746" y="353830"/>
                      </a:cubicBezTo>
                      <a:cubicBezTo>
                        <a:pt x="159952" y="371557"/>
                        <a:pt x="203873" y="127082"/>
                        <a:pt x="205196" y="110942"/>
                      </a:cubicBezTo>
                      <a:cubicBezTo>
                        <a:pt x="206519" y="94802"/>
                        <a:pt x="186410" y="180263"/>
                        <a:pt x="168683" y="256992"/>
                      </a:cubicBezTo>
                      <a:cubicBezTo>
                        <a:pt x="150956" y="333721"/>
                        <a:pt x="104389" y="548034"/>
                        <a:pt x="98833" y="571317"/>
                      </a:cubicBezTo>
                      <a:cubicBezTo>
                        <a:pt x="93277" y="594600"/>
                        <a:pt x="144871" y="379494"/>
                        <a:pt x="135346" y="396692"/>
                      </a:cubicBezTo>
                      <a:cubicBezTo>
                        <a:pt x="125821" y="413890"/>
                        <a:pt x="63644" y="613915"/>
                        <a:pt x="41683" y="674505"/>
                      </a:cubicBezTo>
                      <a:cubicBezTo>
                        <a:pt x="19722" y="735095"/>
                        <a:pt x="-10440" y="791186"/>
                        <a:pt x="3583" y="760230"/>
                      </a:cubicBezTo>
                      <a:cubicBezTo>
                        <a:pt x="17606" y="729274"/>
                        <a:pt x="103331" y="540361"/>
                        <a:pt x="125821" y="488767"/>
                      </a:cubicBezTo>
                      <a:cubicBezTo>
                        <a:pt x="148311" y="437173"/>
                        <a:pt x="125821" y="503584"/>
                        <a:pt x="138521" y="450667"/>
                      </a:cubicBezTo>
                      <a:cubicBezTo>
                        <a:pt x="151221" y="397750"/>
                        <a:pt x="189056" y="239794"/>
                        <a:pt x="202021" y="171267"/>
                      </a:cubicBezTo>
                      <a:cubicBezTo>
                        <a:pt x="214986" y="102740"/>
                        <a:pt x="216837" y="-25847"/>
                        <a:pt x="209958" y="45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899F9A6F-A002-4B4C-A6CA-1319DF7D3931}"/>
                    </a:ext>
                  </a:extLst>
                </p:cNvPr>
                <p:cNvSpPr/>
                <p:nvPr/>
              </p:nvSpPr>
              <p:spPr>
                <a:xfrm>
                  <a:off x="6195727" y="2141055"/>
                  <a:ext cx="164372" cy="785767"/>
                </a:xfrm>
                <a:custGeom>
                  <a:avLst/>
                  <a:gdLst>
                    <a:gd name="connsiteX0" fmla="*/ 160623 w 164372"/>
                    <a:gd name="connsiteY0" fmla="*/ 19533 h 785767"/>
                    <a:gd name="connsiteX1" fmla="*/ 151098 w 164372"/>
                    <a:gd name="connsiteY1" fmla="*/ 68745 h 785767"/>
                    <a:gd name="connsiteX2" fmla="*/ 55848 w 164372"/>
                    <a:gd name="connsiteY2" fmla="*/ 513245 h 785767"/>
                    <a:gd name="connsiteX3" fmla="*/ 120936 w 164372"/>
                    <a:gd name="connsiteY3" fmla="*/ 246545 h 785767"/>
                    <a:gd name="connsiteX4" fmla="*/ 92361 w 164372"/>
                    <a:gd name="connsiteY4" fmla="*/ 438633 h 785767"/>
                    <a:gd name="connsiteX5" fmla="*/ 20923 w 164372"/>
                    <a:gd name="connsiteY5" fmla="*/ 740258 h 785767"/>
                    <a:gd name="connsiteX6" fmla="*/ 286 w 164372"/>
                    <a:gd name="connsiteY6" fmla="*/ 779945 h 785767"/>
                    <a:gd name="connsiteX7" fmla="*/ 32036 w 164372"/>
                    <a:gd name="connsiteY7" fmla="*/ 694220 h 785767"/>
                    <a:gd name="connsiteX8" fmla="*/ 32036 w 164372"/>
                    <a:gd name="connsiteY8" fmla="*/ 711683 h 785767"/>
                    <a:gd name="connsiteX9" fmla="*/ 105061 w 164372"/>
                    <a:gd name="connsiteY9" fmla="*/ 437045 h 785767"/>
                    <a:gd name="connsiteX10" fmla="*/ 106648 w 164372"/>
                    <a:gd name="connsiteY10" fmla="*/ 383070 h 785767"/>
                    <a:gd name="connsiteX11" fmla="*/ 152686 w 164372"/>
                    <a:gd name="connsiteY11" fmla="*/ 189395 h 785767"/>
                    <a:gd name="connsiteX12" fmla="*/ 124111 w 164372"/>
                    <a:gd name="connsiteY12" fmla="*/ 213208 h 785767"/>
                    <a:gd name="connsiteX13" fmla="*/ 122523 w 164372"/>
                    <a:gd name="connsiteY13" fmla="*/ 251308 h 785767"/>
                    <a:gd name="connsiteX14" fmla="*/ 160623 w 164372"/>
                    <a:gd name="connsiteY14" fmla="*/ 19533 h 785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4372" h="785767">
                      <a:moveTo>
                        <a:pt x="160623" y="19533"/>
                      </a:moveTo>
                      <a:cubicBezTo>
                        <a:pt x="165385" y="-10894"/>
                        <a:pt x="168561" y="-13540"/>
                        <a:pt x="151098" y="68745"/>
                      </a:cubicBezTo>
                      <a:cubicBezTo>
                        <a:pt x="133635" y="151030"/>
                        <a:pt x="60875" y="483612"/>
                        <a:pt x="55848" y="513245"/>
                      </a:cubicBezTo>
                      <a:cubicBezTo>
                        <a:pt x="50821" y="542878"/>
                        <a:pt x="114850" y="258980"/>
                        <a:pt x="120936" y="246545"/>
                      </a:cubicBezTo>
                      <a:cubicBezTo>
                        <a:pt x="127021" y="234110"/>
                        <a:pt x="109030" y="356347"/>
                        <a:pt x="92361" y="438633"/>
                      </a:cubicBezTo>
                      <a:cubicBezTo>
                        <a:pt x="75692" y="520919"/>
                        <a:pt x="36269" y="683373"/>
                        <a:pt x="20923" y="740258"/>
                      </a:cubicBezTo>
                      <a:cubicBezTo>
                        <a:pt x="5577" y="797143"/>
                        <a:pt x="-1566" y="787618"/>
                        <a:pt x="286" y="779945"/>
                      </a:cubicBezTo>
                      <a:cubicBezTo>
                        <a:pt x="2138" y="772272"/>
                        <a:pt x="26744" y="705597"/>
                        <a:pt x="32036" y="694220"/>
                      </a:cubicBezTo>
                      <a:cubicBezTo>
                        <a:pt x="37328" y="682843"/>
                        <a:pt x="19865" y="754545"/>
                        <a:pt x="32036" y="711683"/>
                      </a:cubicBezTo>
                      <a:cubicBezTo>
                        <a:pt x="44207" y="668821"/>
                        <a:pt x="92626" y="491814"/>
                        <a:pt x="105061" y="437045"/>
                      </a:cubicBezTo>
                      <a:cubicBezTo>
                        <a:pt x="117496" y="382276"/>
                        <a:pt x="98711" y="424345"/>
                        <a:pt x="106648" y="383070"/>
                      </a:cubicBezTo>
                      <a:cubicBezTo>
                        <a:pt x="114585" y="341795"/>
                        <a:pt x="149775" y="217705"/>
                        <a:pt x="152686" y="189395"/>
                      </a:cubicBezTo>
                      <a:cubicBezTo>
                        <a:pt x="155596" y="161085"/>
                        <a:pt x="129138" y="202889"/>
                        <a:pt x="124111" y="213208"/>
                      </a:cubicBezTo>
                      <a:cubicBezTo>
                        <a:pt x="119084" y="223527"/>
                        <a:pt x="115909" y="280148"/>
                        <a:pt x="122523" y="251308"/>
                      </a:cubicBezTo>
                      <a:cubicBezTo>
                        <a:pt x="129137" y="222468"/>
                        <a:pt x="155861" y="49960"/>
                        <a:pt x="160623" y="1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" name="フリーフォーム: 図形 116">
                  <a:extLst>
                    <a:ext uri="{FF2B5EF4-FFF2-40B4-BE49-F238E27FC236}">
                      <a16:creationId xmlns:a16="http://schemas.microsoft.com/office/drawing/2014/main" id="{CF177E45-5A9D-417A-8959-54410AAE20D7}"/>
                    </a:ext>
                  </a:extLst>
                </p:cNvPr>
                <p:cNvSpPr/>
                <p:nvPr/>
              </p:nvSpPr>
              <p:spPr>
                <a:xfrm>
                  <a:off x="5578239" y="2323600"/>
                  <a:ext cx="106763" cy="679063"/>
                </a:xfrm>
                <a:custGeom>
                  <a:avLst/>
                  <a:gdLst>
                    <a:gd name="connsiteX0" fmla="*/ 36749 w 106763"/>
                    <a:gd name="connsiteY0" fmla="*/ 211638 h 679063"/>
                    <a:gd name="connsiteX1" fmla="*/ 39924 w 106763"/>
                    <a:gd name="connsiteY1" fmla="*/ 292600 h 679063"/>
                    <a:gd name="connsiteX2" fmla="*/ 68499 w 106763"/>
                    <a:gd name="connsiteY2" fmla="*/ 392613 h 679063"/>
                    <a:gd name="connsiteX3" fmla="*/ 46274 w 106763"/>
                    <a:gd name="connsiteY3" fmla="*/ 376738 h 679063"/>
                    <a:gd name="connsiteX4" fmla="*/ 106599 w 106763"/>
                    <a:gd name="connsiteY4" fmla="*/ 675188 h 679063"/>
                    <a:gd name="connsiteX5" fmla="*/ 65324 w 106763"/>
                    <a:gd name="connsiteY5" fmla="*/ 554538 h 679063"/>
                    <a:gd name="connsiteX6" fmla="*/ 103424 w 106763"/>
                    <a:gd name="connsiteY6" fmla="*/ 673600 h 679063"/>
                    <a:gd name="connsiteX7" fmla="*/ 60561 w 106763"/>
                    <a:gd name="connsiteY7" fmla="*/ 619625 h 679063"/>
                    <a:gd name="connsiteX8" fmla="*/ 236 w 106763"/>
                    <a:gd name="connsiteY8" fmla="*/ 560888 h 679063"/>
                    <a:gd name="connsiteX9" fmla="*/ 84374 w 106763"/>
                    <a:gd name="connsiteY9" fmla="*/ 610100 h 679063"/>
                    <a:gd name="connsiteX10" fmla="*/ 49449 w 106763"/>
                    <a:gd name="connsiteY10" fmla="*/ 479925 h 679063"/>
                    <a:gd name="connsiteX11" fmla="*/ 30399 w 106763"/>
                    <a:gd name="connsiteY11" fmla="*/ 344988 h 679063"/>
                    <a:gd name="connsiteX12" fmla="*/ 14524 w 106763"/>
                    <a:gd name="connsiteY12" fmla="*/ 5263 h 679063"/>
                    <a:gd name="connsiteX13" fmla="*/ 22461 w 106763"/>
                    <a:gd name="connsiteY13" fmla="*/ 144963 h 679063"/>
                    <a:gd name="connsiteX14" fmla="*/ 36749 w 106763"/>
                    <a:gd name="connsiteY14" fmla="*/ 211638 h 67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6763" h="679063">
                      <a:moveTo>
                        <a:pt x="36749" y="211638"/>
                      </a:moveTo>
                      <a:cubicBezTo>
                        <a:pt x="39659" y="236244"/>
                        <a:pt x="34632" y="262438"/>
                        <a:pt x="39924" y="292600"/>
                      </a:cubicBezTo>
                      <a:cubicBezTo>
                        <a:pt x="45216" y="322762"/>
                        <a:pt x="67441" y="378590"/>
                        <a:pt x="68499" y="392613"/>
                      </a:cubicBezTo>
                      <a:cubicBezTo>
                        <a:pt x="69557" y="406636"/>
                        <a:pt x="39924" y="329642"/>
                        <a:pt x="46274" y="376738"/>
                      </a:cubicBezTo>
                      <a:cubicBezTo>
                        <a:pt x="52624" y="423834"/>
                        <a:pt x="103424" y="645555"/>
                        <a:pt x="106599" y="675188"/>
                      </a:cubicBezTo>
                      <a:cubicBezTo>
                        <a:pt x="109774" y="704821"/>
                        <a:pt x="65853" y="554803"/>
                        <a:pt x="65324" y="554538"/>
                      </a:cubicBezTo>
                      <a:cubicBezTo>
                        <a:pt x="64795" y="554273"/>
                        <a:pt x="104218" y="662752"/>
                        <a:pt x="103424" y="673600"/>
                      </a:cubicBezTo>
                      <a:cubicBezTo>
                        <a:pt x="102630" y="684448"/>
                        <a:pt x="77759" y="638410"/>
                        <a:pt x="60561" y="619625"/>
                      </a:cubicBezTo>
                      <a:cubicBezTo>
                        <a:pt x="43363" y="600840"/>
                        <a:pt x="-3733" y="562476"/>
                        <a:pt x="236" y="560888"/>
                      </a:cubicBezTo>
                      <a:cubicBezTo>
                        <a:pt x="4205" y="559301"/>
                        <a:pt x="76172" y="623594"/>
                        <a:pt x="84374" y="610100"/>
                      </a:cubicBezTo>
                      <a:cubicBezTo>
                        <a:pt x="92576" y="596606"/>
                        <a:pt x="58445" y="524110"/>
                        <a:pt x="49449" y="479925"/>
                      </a:cubicBezTo>
                      <a:cubicBezTo>
                        <a:pt x="40453" y="435740"/>
                        <a:pt x="36220" y="424098"/>
                        <a:pt x="30399" y="344988"/>
                      </a:cubicBezTo>
                      <a:cubicBezTo>
                        <a:pt x="24578" y="265878"/>
                        <a:pt x="15847" y="38600"/>
                        <a:pt x="14524" y="5263"/>
                      </a:cubicBezTo>
                      <a:cubicBezTo>
                        <a:pt x="13201" y="-28074"/>
                        <a:pt x="20609" y="106334"/>
                        <a:pt x="22461" y="144963"/>
                      </a:cubicBezTo>
                      <a:cubicBezTo>
                        <a:pt x="24313" y="183592"/>
                        <a:pt x="33839" y="187032"/>
                        <a:pt x="36749" y="2116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" name="フリーフォーム: 図形 117">
                  <a:extLst>
                    <a:ext uri="{FF2B5EF4-FFF2-40B4-BE49-F238E27FC236}">
                      <a16:creationId xmlns:a16="http://schemas.microsoft.com/office/drawing/2014/main" id="{7421ED1A-F144-4B18-B857-397E66925E84}"/>
                    </a:ext>
                  </a:extLst>
                </p:cNvPr>
                <p:cNvSpPr/>
                <p:nvPr/>
              </p:nvSpPr>
              <p:spPr>
                <a:xfrm>
                  <a:off x="6165684" y="2808998"/>
                  <a:ext cx="321935" cy="540685"/>
                </a:xfrm>
                <a:custGeom>
                  <a:avLst/>
                  <a:gdLst>
                    <a:gd name="connsiteX0" fmla="*/ 320841 w 321935"/>
                    <a:gd name="connsiteY0" fmla="*/ 2465 h 540685"/>
                    <a:gd name="connsiteX1" fmla="*/ 268454 w 321935"/>
                    <a:gd name="connsiteY1" fmla="*/ 78665 h 540685"/>
                    <a:gd name="connsiteX2" fmla="*/ 212891 w 321935"/>
                    <a:gd name="connsiteY2" fmla="*/ 204077 h 540685"/>
                    <a:gd name="connsiteX3" fmla="*/ 231941 w 321935"/>
                    <a:gd name="connsiteY3" fmla="*/ 108827 h 540685"/>
                    <a:gd name="connsiteX4" fmla="*/ 176379 w 321935"/>
                    <a:gd name="connsiteY4" fmla="*/ 364415 h 540685"/>
                    <a:gd name="connsiteX5" fmla="*/ 184316 w 321935"/>
                    <a:gd name="connsiteY5" fmla="*/ 339015 h 540685"/>
                    <a:gd name="connsiteX6" fmla="*/ 95416 w 321935"/>
                    <a:gd name="connsiteY6" fmla="*/ 473952 h 540685"/>
                    <a:gd name="connsiteX7" fmla="*/ 166 w 321935"/>
                    <a:gd name="connsiteY7" fmla="*/ 540627 h 540685"/>
                    <a:gd name="connsiteX8" fmla="*/ 73191 w 321935"/>
                    <a:gd name="connsiteY8" fmla="*/ 485065 h 540685"/>
                    <a:gd name="connsiteX9" fmla="*/ 104941 w 321935"/>
                    <a:gd name="connsiteY9" fmla="*/ 450140 h 540685"/>
                    <a:gd name="connsiteX10" fmla="*/ 193841 w 321935"/>
                    <a:gd name="connsiteY10" fmla="*/ 323140 h 540685"/>
                    <a:gd name="connsiteX11" fmla="*/ 217654 w 321935"/>
                    <a:gd name="connsiteY11" fmla="*/ 169152 h 540685"/>
                    <a:gd name="connsiteX12" fmla="*/ 320841 w 321935"/>
                    <a:gd name="connsiteY12" fmla="*/ 2465 h 540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935" h="540685">
                      <a:moveTo>
                        <a:pt x="320841" y="2465"/>
                      </a:moveTo>
                      <a:cubicBezTo>
                        <a:pt x="329308" y="-12616"/>
                        <a:pt x="286446" y="45063"/>
                        <a:pt x="268454" y="78665"/>
                      </a:cubicBezTo>
                      <a:cubicBezTo>
                        <a:pt x="250462" y="112267"/>
                        <a:pt x="218977" y="199050"/>
                        <a:pt x="212891" y="204077"/>
                      </a:cubicBezTo>
                      <a:cubicBezTo>
                        <a:pt x="206805" y="209104"/>
                        <a:pt x="238026" y="82104"/>
                        <a:pt x="231941" y="108827"/>
                      </a:cubicBezTo>
                      <a:cubicBezTo>
                        <a:pt x="225856" y="135550"/>
                        <a:pt x="184316" y="326050"/>
                        <a:pt x="176379" y="364415"/>
                      </a:cubicBezTo>
                      <a:cubicBezTo>
                        <a:pt x="168442" y="402780"/>
                        <a:pt x="197810" y="320759"/>
                        <a:pt x="184316" y="339015"/>
                      </a:cubicBezTo>
                      <a:cubicBezTo>
                        <a:pt x="170822" y="357271"/>
                        <a:pt x="126108" y="440350"/>
                        <a:pt x="95416" y="473952"/>
                      </a:cubicBezTo>
                      <a:cubicBezTo>
                        <a:pt x="64724" y="507554"/>
                        <a:pt x="3870" y="538775"/>
                        <a:pt x="166" y="540627"/>
                      </a:cubicBezTo>
                      <a:cubicBezTo>
                        <a:pt x="-3538" y="542479"/>
                        <a:pt x="55729" y="500146"/>
                        <a:pt x="73191" y="485065"/>
                      </a:cubicBezTo>
                      <a:cubicBezTo>
                        <a:pt x="90653" y="469984"/>
                        <a:pt x="84833" y="477128"/>
                        <a:pt x="104941" y="450140"/>
                      </a:cubicBezTo>
                      <a:cubicBezTo>
                        <a:pt x="125049" y="423153"/>
                        <a:pt x="175056" y="369971"/>
                        <a:pt x="193841" y="323140"/>
                      </a:cubicBezTo>
                      <a:cubicBezTo>
                        <a:pt x="212626" y="276309"/>
                        <a:pt x="196487" y="221010"/>
                        <a:pt x="217654" y="169152"/>
                      </a:cubicBezTo>
                      <a:cubicBezTo>
                        <a:pt x="238821" y="117294"/>
                        <a:pt x="312374" y="17546"/>
                        <a:pt x="320841" y="24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" name="フリーフォーム: 図形 118">
                  <a:extLst>
                    <a:ext uri="{FF2B5EF4-FFF2-40B4-BE49-F238E27FC236}">
                      <a16:creationId xmlns:a16="http://schemas.microsoft.com/office/drawing/2014/main" id="{5B0464F6-CF5E-425D-801D-F8A68D205DE9}"/>
                    </a:ext>
                  </a:extLst>
                </p:cNvPr>
                <p:cNvSpPr/>
                <p:nvPr/>
              </p:nvSpPr>
              <p:spPr>
                <a:xfrm>
                  <a:off x="6160814" y="2851228"/>
                  <a:ext cx="252890" cy="445020"/>
                </a:xfrm>
                <a:custGeom>
                  <a:avLst/>
                  <a:gdLst>
                    <a:gd name="connsiteX0" fmla="*/ 251099 w 252890"/>
                    <a:gd name="connsiteY0" fmla="*/ 3097 h 445020"/>
                    <a:gd name="connsiteX1" fmla="*/ 89174 w 252890"/>
                    <a:gd name="connsiteY1" fmla="*/ 315835 h 445020"/>
                    <a:gd name="connsiteX2" fmla="*/ 274 w 252890"/>
                    <a:gd name="connsiteY2" fmla="*/ 444422 h 445020"/>
                    <a:gd name="connsiteX3" fmla="*/ 116161 w 252890"/>
                    <a:gd name="connsiteY3" fmla="*/ 271385 h 445020"/>
                    <a:gd name="connsiteX4" fmla="*/ 117749 w 252890"/>
                    <a:gd name="connsiteY4" fmla="*/ 306310 h 445020"/>
                    <a:gd name="connsiteX5" fmla="*/ 166961 w 252890"/>
                    <a:gd name="connsiteY5" fmla="*/ 145972 h 445020"/>
                    <a:gd name="connsiteX6" fmla="*/ 174899 w 252890"/>
                    <a:gd name="connsiteY6" fmla="*/ 155497 h 445020"/>
                    <a:gd name="connsiteX7" fmla="*/ 251099 w 252890"/>
                    <a:gd name="connsiteY7" fmla="*/ 3097 h 445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890" h="445020">
                      <a:moveTo>
                        <a:pt x="251099" y="3097"/>
                      </a:moveTo>
                      <a:cubicBezTo>
                        <a:pt x="236811" y="29820"/>
                        <a:pt x="130978" y="242281"/>
                        <a:pt x="89174" y="315835"/>
                      </a:cubicBezTo>
                      <a:cubicBezTo>
                        <a:pt x="47370" y="389389"/>
                        <a:pt x="-4224" y="451830"/>
                        <a:pt x="274" y="444422"/>
                      </a:cubicBezTo>
                      <a:cubicBezTo>
                        <a:pt x="4772" y="437014"/>
                        <a:pt x="96582" y="294404"/>
                        <a:pt x="116161" y="271385"/>
                      </a:cubicBezTo>
                      <a:cubicBezTo>
                        <a:pt x="135740" y="248366"/>
                        <a:pt x="109282" y="327212"/>
                        <a:pt x="117749" y="306310"/>
                      </a:cubicBezTo>
                      <a:cubicBezTo>
                        <a:pt x="126216" y="285408"/>
                        <a:pt x="157436" y="171107"/>
                        <a:pt x="166961" y="145972"/>
                      </a:cubicBezTo>
                      <a:cubicBezTo>
                        <a:pt x="176486" y="120837"/>
                        <a:pt x="159818" y="180368"/>
                        <a:pt x="174899" y="155497"/>
                      </a:cubicBezTo>
                      <a:cubicBezTo>
                        <a:pt x="189980" y="130626"/>
                        <a:pt x="265387" y="-23626"/>
                        <a:pt x="251099" y="30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" name="フリーフォーム: 図形 119">
                  <a:extLst>
                    <a:ext uri="{FF2B5EF4-FFF2-40B4-BE49-F238E27FC236}">
                      <a16:creationId xmlns:a16="http://schemas.microsoft.com/office/drawing/2014/main" id="{99BA6B55-CC6D-42A5-A62E-25940B2AC188}"/>
                    </a:ext>
                  </a:extLst>
                </p:cNvPr>
                <p:cNvSpPr/>
                <p:nvPr/>
              </p:nvSpPr>
              <p:spPr>
                <a:xfrm>
                  <a:off x="6038722" y="2843383"/>
                  <a:ext cx="341792" cy="462124"/>
                </a:xfrm>
                <a:custGeom>
                  <a:avLst/>
                  <a:gdLst>
                    <a:gd name="connsiteX0" fmla="*/ 341441 w 341792"/>
                    <a:gd name="connsiteY0" fmla="*/ 3005 h 462124"/>
                    <a:gd name="connsiteX1" fmla="*/ 292228 w 341792"/>
                    <a:gd name="connsiteY1" fmla="*/ 68092 h 462124"/>
                    <a:gd name="connsiteX2" fmla="*/ 158878 w 341792"/>
                    <a:gd name="connsiteY2" fmla="*/ 280817 h 462124"/>
                    <a:gd name="connsiteX3" fmla="*/ 271591 w 341792"/>
                    <a:gd name="connsiteY3" fmla="*/ 130005 h 462124"/>
                    <a:gd name="connsiteX4" fmla="*/ 209678 w 341792"/>
                    <a:gd name="connsiteY4" fmla="*/ 204617 h 462124"/>
                    <a:gd name="connsiteX5" fmla="*/ 95378 w 341792"/>
                    <a:gd name="connsiteY5" fmla="*/ 368130 h 462124"/>
                    <a:gd name="connsiteX6" fmla="*/ 195391 w 341792"/>
                    <a:gd name="connsiteY6" fmla="*/ 271292 h 462124"/>
                    <a:gd name="connsiteX7" fmla="*/ 130303 w 341792"/>
                    <a:gd name="connsiteY7" fmla="*/ 357017 h 462124"/>
                    <a:gd name="connsiteX8" fmla="*/ 128 w 341792"/>
                    <a:gd name="connsiteY8" fmla="*/ 461792 h 462124"/>
                    <a:gd name="connsiteX9" fmla="*/ 155703 w 341792"/>
                    <a:gd name="connsiteY9" fmla="*/ 320505 h 462124"/>
                    <a:gd name="connsiteX10" fmla="*/ 162053 w 341792"/>
                    <a:gd name="connsiteY10" fmla="*/ 312567 h 462124"/>
                    <a:gd name="connsiteX11" fmla="*/ 258891 w 341792"/>
                    <a:gd name="connsiteY11" fmla="*/ 128417 h 462124"/>
                    <a:gd name="connsiteX12" fmla="*/ 271591 w 341792"/>
                    <a:gd name="connsiteY12" fmla="*/ 147467 h 462124"/>
                    <a:gd name="connsiteX13" fmla="*/ 341441 w 341792"/>
                    <a:gd name="connsiteY13" fmla="*/ 3005 h 462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792" h="462124">
                      <a:moveTo>
                        <a:pt x="341441" y="3005"/>
                      </a:moveTo>
                      <a:cubicBezTo>
                        <a:pt x="344881" y="-10224"/>
                        <a:pt x="322655" y="21790"/>
                        <a:pt x="292228" y="68092"/>
                      </a:cubicBezTo>
                      <a:cubicBezTo>
                        <a:pt x="261801" y="114394"/>
                        <a:pt x="162317" y="270498"/>
                        <a:pt x="158878" y="280817"/>
                      </a:cubicBezTo>
                      <a:cubicBezTo>
                        <a:pt x="155438" y="291136"/>
                        <a:pt x="263124" y="142705"/>
                        <a:pt x="271591" y="130005"/>
                      </a:cubicBezTo>
                      <a:cubicBezTo>
                        <a:pt x="280058" y="117305"/>
                        <a:pt x="239047" y="164930"/>
                        <a:pt x="209678" y="204617"/>
                      </a:cubicBezTo>
                      <a:cubicBezTo>
                        <a:pt x="180309" y="244304"/>
                        <a:pt x="97759" y="357018"/>
                        <a:pt x="95378" y="368130"/>
                      </a:cubicBezTo>
                      <a:cubicBezTo>
                        <a:pt x="92997" y="379243"/>
                        <a:pt x="189570" y="273144"/>
                        <a:pt x="195391" y="271292"/>
                      </a:cubicBezTo>
                      <a:cubicBezTo>
                        <a:pt x="201212" y="269440"/>
                        <a:pt x="162847" y="325267"/>
                        <a:pt x="130303" y="357017"/>
                      </a:cubicBezTo>
                      <a:cubicBezTo>
                        <a:pt x="97759" y="388767"/>
                        <a:pt x="-4105" y="467877"/>
                        <a:pt x="128" y="461792"/>
                      </a:cubicBezTo>
                      <a:cubicBezTo>
                        <a:pt x="4361" y="455707"/>
                        <a:pt x="128716" y="345376"/>
                        <a:pt x="155703" y="320505"/>
                      </a:cubicBezTo>
                      <a:cubicBezTo>
                        <a:pt x="182690" y="295634"/>
                        <a:pt x="144855" y="344582"/>
                        <a:pt x="162053" y="312567"/>
                      </a:cubicBezTo>
                      <a:cubicBezTo>
                        <a:pt x="179251" y="280552"/>
                        <a:pt x="240635" y="155934"/>
                        <a:pt x="258891" y="128417"/>
                      </a:cubicBezTo>
                      <a:cubicBezTo>
                        <a:pt x="277147" y="100900"/>
                        <a:pt x="257039" y="167840"/>
                        <a:pt x="271591" y="147467"/>
                      </a:cubicBezTo>
                      <a:cubicBezTo>
                        <a:pt x="286143" y="127094"/>
                        <a:pt x="338001" y="16234"/>
                        <a:pt x="341441" y="30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" name="フリーフォーム: 図形 120">
                  <a:extLst>
                    <a:ext uri="{FF2B5EF4-FFF2-40B4-BE49-F238E27FC236}">
                      <a16:creationId xmlns:a16="http://schemas.microsoft.com/office/drawing/2014/main" id="{588809E4-DB1B-4609-8D2D-281FDF7449F1}"/>
                    </a:ext>
                  </a:extLst>
                </p:cNvPr>
                <p:cNvSpPr/>
                <p:nvPr/>
              </p:nvSpPr>
              <p:spPr>
                <a:xfrm>
                  <a:off x="6476795" y="2559024"/>
                  <a:ext cx="149452" cy="482626"/>
                </a:xfrm>
                <a:custGeom>
                  <a:avLst/>
                  <a:gdLst>
                    <a:gd name="connsiteX0" fmla="*/ 136730 w 149452"/>
                    <a:gd name="connsiteY0" fmla="*/ 26 h 482626"/>
                    <a:gd name="connsiteX1" fmla="*/ 149430 w 149452"/>
                    <a:gd name="connsiteY1" fmla="*/ 171476 h 482626"/>
                    <a:gd name="connsiteX2" fmla="*/ 133555 w 149452"/>
                    <a:gd name="connsiteY2" fmla="*/ 96864 h 482626"/>
                    <a:gd name="connsiteX3" fmla="*/ 127205 w 149452"/>
                    <a:gd name="connsiteY3" fmla="*/ 187351 h 482626"/>
                    <a:gd name="connsiteX4" fmla="*/ 90693 w 149452"/>
                    <a:gd name="connsiteY4" fmla="*/ 346101 h 482626"/>
                    <a:gd name="connsiteX5" fmla="*/ 51005 w 149452"/>
                    <a:gd name="connsiteY5" fmla="*/ 406426 h 482626"/>
                    <a:gd name="connsiteX6" fmla="*/ 70055 w 149452"/>
                    <a:gd name="connsiteY6" fmla="*/ 346101 h 482626"/>
                    <a:gd name="connsiteX7" fmla="*/ 205 w 149452"/>
                    <a:gd name="connsiteY7" fmla="*/ 482626 h 482626"/>
                    <a:gd name="connsiteX8" fmla="*/ 51005 w 149452"/>
                    <a:gd name="connsiteY8" fmla="*/ 346101 h 482626"/>
                    <a:gd name="connsiteX9" fmla="*/ 117680 w 149452"/>
                    <a:gd name="connsiteY9" fmla="*/ 206401 h 482626"/>
                    <a:gd name="connsiteX10" fmla="*/ 124030 w 149452"/>
                    <a:gd name="connsiteY10" fmla="*/ 185764 h 482626"/>
                    <a:gd name="connsiteX11" fmla="*/ 136730 w 149452"/>
                    <a:gd name="connsiteY11" fmla="*/ 26 h 48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452" h="482626">
                      <a:moveTo>
                        <a:pt x="136730" y="26"/>
                      </a:moveTo>
                      <a:cubicBezTo>
                        <a:pt x="140963" y="-2355"/>
                        <a:pt x="149959" y="155336"/>
                        <a:pt x="149430" y="171476"/>
                      </a:cubicBezTo>
                      <a:cubicBezTo>
                        <a:pt x="148901" y="187616"/>
                        <a:pt x="137259" y="94218"/>
                        <a:pt x="133555" y="96864"/>
                      </a:cubicBezTo>
                      <a:cubicBezTo>
                        <a:pt x="129851" y="99510"/>
                        <a:pt x="134349" y="145812"/>
                        <a:pt x="127205" y="187351"/>
                      </a:cubicBezTo>
                      <a:cubicBezTo>
                        <a:pt x="120061" y="228891"/>
                        <a:pt x="103393" y="309589"/>
                        <a:pt x="90693" y="346101"/>
                      </a:cubicBezTo>
                      <a:cubicBezTo>
                        <a:pt x="77993" y="382614"/>
                        <a:pt x="54445" y="406426"/>
                        <a:pt x="51005" y="406426"/>
                      </a:cubicBezTo>
                      <a:cubicBezTo>
                        <a:pt x="47565" y="406426"/>
                        <a:pt x="78522" y="333401"/>
                        <a:pt x="70055" y="346101"/>
                      </a:cubicBezTo>
                      <a:cubicBezTo>
                        <a:pt x="61588" y="358801"/>
                        <a:pt x="3380" y="482626"/>
                        <a:pt x="205" y="482626"/>
                      </a:cubicBezTo>
                      <a:cubicBezTo>
                        <a:pt x="-2970" y="482626"/>
                        <a:pt x="31426" y="392139"/>
                        <a:pt x="51005" y="346101"/>
                      </a:cubicBezTo>
                      <a:cubicBezTo>
                        <a:pt x="70584" y="300064"/>
                        <a:pt x="105509" y="233124"/>
                        <a:pt x="117680" y="206401"/>
                      </a:cubicBezTo>
                      <a:cubicBezTo>
                        <a:pt x="129851" y="179678"/>
                        <a:pt x="121384" y="218043"/>
                        <a:pt x="124030" y="185764"/>
                      </a:cubicBezTo>
                      <a:cubicBezTo>
                        <a:pt x="126676" y="153485"/>
                        <a:pt x="132497" y="2407"/>
                        <a:pt x="136730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" name="フリーフォーム: 図形 121">
                  <a:extLst>
                    <a:ext uri="{FF2B5EF4-FFF2-40B4-BE49-F238E27FC236}">
                      <a16:creationId xmlns:a16="http://schemas.microsoft.com/office/drawing/2014/main" id="{3AF92F0E-5721-4470-89B9-8406B0427326}"/>
                    </a:ext>
                  </a:extLst>
                </p:cNvPr>
                <p:cNvSpPr/>
                <p:nvPr/>
              </p:nvSpPr>
              <p:spPr>
                <a:xfrm>
                  <a:off x="5844495" y="1733045"/>
                  <a:ext cx="427829" cy="54833"/>
                </a:xfrm>
                <a:custGeom>
                  <a:avLst/>
                  <a:gdLst>
                    <a:gd name="connsiteX0" fmla="*/ 680 w 427829"/>
                    <a:gd name="connsiteY0" fmla="*/ 25905 h 54833"/>
                    <a:gd name="connsiteX1" fmla="*/ 135618 w 427829"/>
                    <a:gd name="connsiteY1" fmla="*/ 505 h 54833"/>
                    <a:gd name="connsiteX2" fmla="*/ 222930 w 427829"/>
                    <a:gd name="connsiteY2" fmla="*/ 8443 h 54833"/>
                    <a:gd name="connsiteX3" fmla="*/ 288018 w 427829"/>
                    <a:gd name="connsiteY3" fmla="*/ 2093 h 54833"/>
                    <a:gd name="connsiteX4" fmla="*/ 384855 w 427829"/>
                    <a:gd name="connsiteY4" fmla="*/ 30668 h 54833"/>
                    <a:gd name="connsiteX5" fmla="*/ 427718 w 427829"/>
                    <a:gd name="connsiteY5" fmla="*/ 30668 h 54833"/>
                    <a:gd name="connsiteX6" fmla="*/ 373743 w 427829"/>
                    <a:gd name="connsiteY6" fmla="*/ 40193 h 54833"/>
                    <a:gd name="connsiteX7" fmla="*/ 203880 w 427829"/>
                    <a:gd name="connsiteY7" fmla="*/ 51305 h 54833"/>
                    <a:gd name="connsiteX8" fmla="*/ 87993 w 427829"/>
                    <a:gd name="connsiteY8" fmla="*/ 52893 h 54833"/>
                    <a:gd name="connsiteX9" fmla="*/ 680 w 427829"/>
                    <a:gd name="connsiteY9" fmla="*/ 25905 h 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7829" h="54833">
                      <a:moveTo>
                        <a:pt x="680" y="25905"/>
                      </a:moveTo>
                      <a:cubicBezTo>
                        <a:pt x="8617" y="17174"/>
                        <a:pt x="98576" y="3415"/>
                        <a:pt x="135618" y="505"/>
                      </a:cubicBezTo>
                      <a:cubicBezTo>
                        <a:pt x="172660" y="-2405"/>
                        <a:pt x="197530" y="8178"/>
                        <a:pt x="222930" y="8443"/>
                      </a:cubicBezTo>
                      <a:cubicBezTo>
                        <a:pt x="248330" y="8708"/>
                        <a:pt x="261031" y="-1611"/>
                        <a:pt x="288018" y="2093"/>
                      </a:cubicBezTo>
                      <a:cubicBezTo>
                        <a:pt x="315005" y="5797"/>
                        <a:pt x="361572" y="25906"/>
                        <a:pt x="384855" y="30668"/>
                      </a:cubicBezTo>
                      <a:cubicBezTo>
                        <a:pt x="408138" y="35431"/>
                        <a:pt x="429570" y="29081"/>
                        <a:pt x="427718" y="30668"/>
                      </a:cubicBezTo>
                      <a:cubicBezTo>
                        <a:pt x="425866" y="32255"/>
                        <a:pt x="411049" y="36754"/>
                        <a:pt x="373743" y="40193"/>
                      </a:cubicBezTo>
                      <a:cubicBezTo>
                        <a:pt x="336437" y="43632"/>
                        <a:pt x="251505" y="49188"/>
                        <a:pt x="203880" y="51305"/>
                      </a:cubicBezTo>
                      <a:cubicBezTo>
                        <a:pt x="156255" y="53422"/>
                        <a:pt x="119743" y="57126"/>
                        <a:pt x="87993" y="52893"/>
                      </a:cubicBezTo>
                      <a:cubicBezTo>
                        <a:pt x="56243" y="48660"/>
                        <a:pt x="-7257" y="34636"/>
                        <a:pt x="680" y="2590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" name="フリーフォーム: 図形 124">
                  <a:extLst>
                    <a:ext uri="{FF2B5EF4-FFF2-40B4-BE49-F238E27FC236}">
                      <a16:creationId xmlns:a16="http://schemas.microsoft.com/office/drawing/2014/main" id="{33637221-43B2-4043-B0CB-7DC8DAE2B586}"/>
                    </a:ext>
                  </a:extLst>
                </p:cNvPr>
                <p:cNvSpPr/>
                <p:nvPr/>
              </p:nvSpPr>
              <p:spPr>
                <a:xfrm>
                  <a:off x="5849634" y="1768446"/>
                  <a:ext cx="419419" cy="117988"/>
                </a:xfrm>
                <a:custGeom>
                  <a:avLst/>
                  <a:gdLst>
                    <a:gd name="connsiteX0" fmla="*/ 304 w 419419"/>
                    <a:gd name="connsiteY0" fmla="*/ 15904 h 117988"/>
                    <a:gd name="connsiteX1" fmla="*/ 86029 w 419419"/>
                    <a:gd name="connsiteY1" fmla="*/ 101629 h 117988"/>
                    <a:gd name="connsiteX2" fmla="*/ 84441 w 419419"/>
                    <a:gd name="connsiteY2" fmla="*/ 96867 h 117988"/>
                    <a:gd name="connsiteX3" fmla="*/ 171754 w 419419"/>
                    <a:gd name="connsiteY3" fmla="*/ 115917 h 117988"/>
                    <a:gd name="connsiteX4" fmla="*/ 135241 w 419419"/>
                    <a:gd name="connsiteY4" fmla="*/ 107979 h 117988"/>
                    <a:gd name="connsiteX5" fmla="*/ 232079 w 419419"/>
                    <a:gd name="connsiteY5" fmla="*/ 115917 h 117988"/>
                    <a:gd name="connsiteX6" fmla="*/ 227316 w 419419"/>
                    <a:gd name="connsiteY6" fmla="*/ 111154 h 117988"/>
                    <a:gd name="connsiteX7" fmla="*/ 309866 w 419419"/>
                    <a:gd name="connsiteY7" fmla="*/ 84167 h 117988"/>
                    <a:gd name="connsiteX8" fmla="*/ 274941 w 419419"/>
                    <a:gd name="connsiteY8" fmla="*/ 98454 h 117988"/>
                    <a:gd name="connsiteX9" fmla="*/ 320979 w 419419"/>
                    <a:gd name="connsiteY9" fmla="*/ 73054 h 117988"/>
                    <a:gd name="connsiteX10" fmla="*/ 365429 w 419419"/>
                    <a:gd name="connsiteY10" fmla="*/ 36542 h 117988"/>
                    <a:gd name="connsiteX11" fmla="*/ 359079 w 419419"/>
                    <a:gd name="connsiteY11" fmla="*/ 47654 h 117988"/>
                    <a:gd name="connsiteX12" fmla="*/ 419404 w 419419"/>
                    <a:gd name="connsiteY12" fmla="*/ 29 h 117988"/>
                    <a:gd name="connsiteX13" fmla="*/ 352729 w 419419"/>
                    <a:gd name="connsiteY13" fmla="*/ 41304 h 117988"/>
                    <a:gd name="connsiteX14" fmla="*/ 295579 w 419419"/>
                    <a:gd name="connsiteY14" fmla="*/ 88929 h 117988"/>
                    <a:gd name="connsiteX15" fmla="*/ 235254 w 419419"/>
                    <a:gd name="connsiteY15" fmla="*/ 112742 h 117988"/>
                    <a:gd name="connsiteX16" fmla="*/ 154291 w 419419"/>
                    <a:gd name="connsiteY16" fmla="*/ 117504 h 117988"/>
                    <a:gd name="connsiteX17" fmla="*/ 97141 w 419419"/>
                    <a:gd name="connsiteY17" fmla="*/ 104804 h 117988"/>
                    <a:gd name="connsiteX18" fmla="*/ 59041 w 419419"/>
                    <a:gd name="connsiteY18" fmla="*/ 74642 h 117988"/>
                    <a:gd name="connsiteX19" fmla="*/ 304 w 419419"/>
                    <a:gd name="connsiteY19" fmla="*/ 15904 h 11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9419" h="117988">
                      <a:moveTo>
                        <a:pt x="304" y="15904"/>
                      </a:moveTo>
                      <a:lnTo>
                        <a:pt x="86029" y="101629"/>
                      </a:lnTo>
                      <a:cubicBezTo>
                        <a:pt x="100052" y="115123"/>
                        <a:pt x="70154" y="94486"/>
                        <a:pt x="84441" y="96867"/>
                      </a:cubicBezTo>
                      <a:cubicBezTo>
                        <a:pt x="98728" y="99248"/>
                        <a:pt x="163287" y="114065"/>
                        <a:pt x="171754" y="115917"/>
                      </a:cubicBezTo>
                      <a:cubicBezTo>
                        <a:pt x="180221" y="117769"/>
                        <a:pt x="125187" y="107979"/>
                        <a:pt x="135241" y="107979"/>
                      </a:cubicBezTo>
                      <a:cubicBezTo>
                        <a:pt x="145295" y="107979"/>
                        <a:pt x="216733" y="115388"/>
                        <a:pt x="232079" y="115917"/>
                      </a:cubicBezTo>
                      <a:cubicBezTo>
                        <a:pt x="247425" y="116446"/>
                        <a:pt x="214352" y="116446"/>
                        <a:pt x="227316" y="111154"/>
                      </a:cubicBezTo>
                      <a:cubicBezTo>
                        <a:pt x="240280" y="105862"/>
                        <a:pt x="301929" y="86284"/>
                        <a:pt x="309866" y="84167"/>
                      </a:cubicBezTo>
                      <a:cubicBezTo>
                        <a:pt x="317803" y="82050"/>
                        <a:pt x="273089" y="100306"/>
                        <a:pt x="274941" y="98454"/>
                      </a:cubicBezTo>
                      <a:cubicBezTo>
                        <a:pt x="276793" y="96602"/>
                        <a:pt x="305898" y="83373"/>
                        <a:pt x="320979" y="73054"/>
                      </a:cubicBezTo>
                      <a:cubicBezTo>
                        <a:pt x="336060" y="62735"/>
                        <a:pt x="359079" y="40775"/>
                        <a:pt x="365429" y="36542"/>
                      </a:cubicBezTo>
                      <a:cubicBezTo>
                        <a:pt x="371779" y="32309"/>
                        <a:pt x="350083" y="53739"/>
                        <a:pt x="359079" y="47654"/>
                      </a:cubicBezTo>
                      <a:cubicBezTo>
                        <a:pt x="368075" y="41569"/>
                        <a:pt x="420462" y="1087"/>
                        <a:pt x="419404" y="29"/>
                      </a:cubicBezTo>
                      <a:cubicBezTo>
                        <a:pt x="418346" y="-1029"/>
                        <a:pt x="373366" y="26487"/>
                        <a:pt x="352729" y="41304"/>
                      </a:cubicBezTo>
                      <a:cubicBezTo>
                        <a:pt x="332092" y="56121"/>
                        <a:pt x="315158" y="77023"/>
                        <a:pt x="295579" y="88929"/>
                      </a:cubicBezTo>
                      <a:cubicBezTo>
                        <a:pt x="276000" y="100835"/>
                        <a:pt x="258802" y="107980"/>
                        <a:pt x="235254" y="112742"/>
                      </a:cubicBezTo>
                      <a:cubicBezTo>
                        <a:pt x="211706" y="117504"/>
                        <a:pt x="177310" y="118827"/>
                        <a:pt x="154291" y="117504"/>
                      </a:cubicBezTo>
                      <a:cubicBezTo>
                        <a:pt x="131272" y="116181"/>
                        <a:pt x="113016" y="111948"/>
                        <a:pt x="97141" y="104804"/>
                      </a:cubicBezTo>
                      <a:cubicBezTo>
                        <a:pt x="81266" y="97660"/>
                        <a:pt x="75709" y="88665"/>
                        <a:pt x="59041" y="74642"/>
                      </a:cubicBezTo>
                      <a:cubicBezTo>
                        <a:pt x="42373" y="60619"/>
                        <a:pt x="-4194" y="11406"/>
                        <a:pt x="304" y="15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" name="フリーフォーム: 図形 126">
                  <a:extLst>
                    <a:ext uri="{FF2B5EF4-FFF2-40B4-BE49-F238E27FC236}">
                      <a16:creationId xmlns:a16="http://schemas.microsoft.com/office/drawing/2014/main" id="{386D23EC-0226-4DB8-9330-E1CAA6C52A51}"/>
                    </a:ext>
                  </a:extLst>
                </p:cNvPr>
                <p:cNvSpPr/>
                <p:nvPr/>
              </p:nvSpPr>
              <p:spPr>
                <a:xfrm>
                  <a:off x="5930720" y="1801660"/>
                  <a:ext cx="255482" cy="22461"/>
                </a:xfrm>
                <a:custGeom>
                  <a:avLst/>
                  <a:gdLst>
                    <a:gd name="connsiteX0" fmla="*/ 180 w 255482"/>
                    <a:gd name="connsiteY0" fmla="*/ 9678 h 22461"/>
                    <a:gd name="connsiteX1" fmla="*/ 106543 w 255482"/>
                    <a:gd name="connsiteY1" fmla="*/ 22378 h 22461"/>
                    <a:gd name="connsiteX2" fmla="*/ 235130 w 255482"/>
                    <a:gd name="connsiteY2" fmla="*/ 14440 h 22461"/>
                    <a:gd name="connsiteX3" fmla="*/ 252593 w 255482"/>
                    <a:gd name="connsiteY3" fmla="*/ 153 h 22461"/>
                    <a:gd name="connsiteX4" fmla="*/ 208143 w 255482"/>
                    <a:gd name="connsiteY4" fmla="*/ 6503 h 22461"/>
                    <a:gd name="connsiteX5" fmla="*/ 131943 w 255482"/>
                    <a:gd name="connsiteY5" fmla="*/ 17615 h 22461"/>
                    <a:gd name="connsiteX6" fmla="*/ 180 w 255482"/>
                    <a:gd name="connsiteY6" fmla="*/ 9678 h 2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482" h="22461">
                      <a:moveTo>
                        <a:pt x="180" y="9678"/>
                      </a:moveTo>
                      <a:cubicBezTo>
                        <a:pt x="-4053" y="10472"/>
                        <a:pt x="67385" y="21584"/>
                        <a:pt x="106543" y="22378"/>
                      </a:cubicBezTo>
                      <a:cubicBezTo>
                        <a:pt x="145701" y="23172"/>
                        <a:pt x="210788" y="18144"/>
                        <a:pt x="235130" y="14440"/>
                      </a:cubicBezTo>
                      <a:cubicBezTo>
                        <a:pt x="259472" y="10736"/>
                        <a:pt x="257091" y="1476"/>
                        <a:pt x="252593" y="153"/>
                      </a:cubicBezTo>
                      <a:cubicBezTo>
                        <a:pt x="248095" y="-1170"/>
                        <a:pt x="208143" y="6503"/>
                        <a:pt x="208143" y="6503"/>
                      </a:cubicBezTo>
                      <a:cubicBezTo>
                        <a:pt x="188035" y="9413"/>
                        <a:pt x="163693" y="17880"/>
                        <a:pt x="131943" y="17615"/>
                      </a:cubicBezTo>
                      <a:cubicBezTo>
                        <a:pt x="100193" y="17350"/>
                        <a:pt x="4413" y="8884"/>
                        <a:pt x="180" y="96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" name="フリーフォーム: 図形 127">
                  <a:extLst>
                    <a:ext uri="{FF2B5EF4-FFF2-40B4-BE49-F238E27FC236}">
                      <a16:creationId xmlns:a16="http://schemas.microsoft.com/office/drawing/2014/main" id="{30F73FE2-B322-48BD-A976-AAF377C108D7}"/>
                    </a:ext>
                  </a:extLst>
                </p:cNvPr>
                <p:cNvSpPr/>
                <p:nvPr/>
              </p:nvSpPr>
              <p:spPr>
                <a:xfrm>
                  <a:off x="6184650" y="1269978"/>
                  <a:ext cx="123114" cy="12816"/>
                </a:xfrm>
                <a:custGeom>
                  <a:avLst/>
                  <a:gdLst>
                    <a:gd name="connsiteX0" fmla="*/ 250 w 123114"/>
                    <a:gd name="connsiteY0" fmla="*/ 12722 h 12816"/>
                    <a:gd name="connsiteX1" fmla="*/ 66925 w 123114"/>
                    <a:gd name="connsiteY1" fmla="*/ 22 h 12816"/>
                    <a:gd name="connsiteX2" fmla="*/ 122488 w 123114"/>
                    <a:gd name="connsiteY2" fmla="*/ 9547 h 12816"/>
                    <a:gd name="connsiteX3" fmla="*/ 92325 w 123114"/>
                    <a:gd name="connsiteY3" fmla="*/ 6372 h 12816"/>
                    <a:gd name="connsiteX4" fmla="*/ 250 w 123114"/>
                    <a:gd name="connsiteY4" fmla="*/ 12722 h 1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114" h="12816">
                      <a:moveTo>
                        <a:pt x="250" y="12722"/>
                      </a:moveTo>
                      <a:cubicBezTo>
                        <a:pt x="-3983" y="11664"/>
                        <a:pt x="46552" y="551"/>
                        <a:pt x="66925" y="22"/>
                      </a:cubicBezTo>
                      <a:cubicBezTo>
                        <a:pt x="87298" y="-507"/>
                        <a:pt x="118255" y="8489"/>
                        <a:pt x="122488" y="9547"/>
                      </a:cubicBezTo>
                      <a:cubicBezTo>
                        <a:pt x="126721" y="10605"/>
                        <a:pt x="108729" y="7166"/>
                        <a:pt x="92325" y="6372"/>
                      </a:cubicBezTo>
                      <a:cubicBezTo>
                        <a:pt x="75921" y="5578"/>
                        <a:pt x="4483" y="13780"/>
                        <a:pt x="250" y="12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" name="フリーフォーム: 図形 128">
                  <a:extLst>
                    <a:ext uri="{FF2B5EF4-FFF2-40B4-BE49-F238E27FC236}">
                      <a16:creationId xmlns:a16="http://schemas.microsoft.com/office/drawing/2014/main" id="{1F2B6257-F632-4A2B-8366-A5D0D8A3275D}"/>
                    </a:ext>
                  </a:extLst>
                </p:cNvPr>
                <p:cNvSpPr/>
                <p:nvPr/>
              </p:nvSpPr>
              <p:spPr>
                <a:xfrm>
                  <a:off x="5794375" y="1279525"/>
                  <a:ext cx="138138" cy="9687"/>
                </a:xfrm>
                <a:custGeom>
                  <a:avLst/>
                  <a:gdLst>
                    <a:gd name="connsiteX0" fmla="*/ 0 w 138138"/>
                    <a:gd name="connsiteY0" fmla="*/ 0 h 9687"/>
                    <a:gd name="connsiteX1" fmla="*/ 115888 w 138138"/>
                    <a:gd name="connsiteY1" fmla="*/ 3175 h 9687"/>
                    <a:gd name="connsiteX2" fmla="*/ 138113 w 138138"/>
                    <a:gd name="connsiteY2" fmla="*/ 9525 h 9687"/>
                    <a:gd name="connsiteX3" fmla="*/ 120650 w 138138"/>
                    <a:gd name="connsiteY3" fmla="*/ 7938 h 9687"/>
                    <a:gd name="connsiteX4" fmla="*/ 0 w 138138"/>
                    <a:gd name="connsiteY4" fmla="*/ 0 h 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38" h="9687">
                      <a:moveTo>
                        <a:pt x="0" y="0"/>
                      </a:moveTo>
                      <a:cubicBezTo>
                        <a:pt x="46434" y="794"/>
                        <a:pt x="92869" y="1588"/>
                        <a:pt x="115888" y="3175"/>
                      </a:cubicBezTo>
                      <a:cubicBezTo>
                        <a:pt x="138907" y="4762"/>
                        <a:pt x="137319" y="8731"/>
                        <a:pt x="138113" y="9525"/>
                      </a:cubicBezTo>
                      <a:cubicBezTo>
                        <a:pt x="138907" y="10319"/>
                        <a:pt x="120650" y="7938"/>
                        <a:pt x="120650" y="793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フリーフォーム: 図形 129">
                  <a:extLst>
                    <a:ext uri="{FF2B5EF4-FFF2-40B4-BE49-F238E27FC236}">
                      <a16:creationId xmlns:a16="http://schemas.microsoft.com/office/drawing/2014/main" id="{B38BFE51-A7AE-4713-B5CC-1331F78D0276}"/>
                    </a:ext>
                  </a:extLst>
                </p:cNvPr>
                <p:cNvSpPr/>
                <p:nvPr/>
              </p:nvSpPr>
              <p:spPr>
                <a:xfrm>
                  <a:off x="5860900" y="1839898"/>
                  <a:ext cx="334846" cy="91531"/>
                </a:xfrm>
                <a:custGeom>
                  <a:avLst/>
                  <a:gdLst>
                    <a:gd name="connsiteX0" fmla="*/ 150 w 334846"/>
                    <a:gd name="connsiteY0" fmla="*/ 15 h 91531"/>
                    <a:gd name="connsiteX1" fmla="*/ 92225 w 334846"/>
                    <a:gd name="connsiteY1" fmla="*/ 60340 h 91531"/>
                    <a:gd name="connsiteX2" fmla="*/ 90638 w 334846"/>
                    <a:gd name="connsiteY2" fmla="*/ 55577 h 91531"/>
                    <a:gd name="connsiteX3" fmla="*/ 225575 w 334846"/>
                    <a:gd name="connsiteY3" fmla="*/ 60340 h 91531"/>
                    <a:gd name="connsiteX4" fmla="*/ 193825 w 334846"/>
                    <a:gd name="connsiteY4" fmla="*/ 65102 h 91531"/>
                    <a:gd name="connsiteX5" fmla="*/ 333525 w 334846"/>
                    <a:gd name="connsiteY5" fmla="*/ 61927 h 91531"/>
                    <a:gd name="connsiteX6" fmla="*/ 262088 w 334846"/>
                    <a:gd name="connsiteY6" fmla="*/ 82565 h 91531"/>
                    <a:gd name="connsiteX7" fmla="*/ 228750 w 334846"/>
                    <a:gd name="connsiteY7" fmla="*/ 80977 h 91531"/>
                    <a:gd name="connsiteX8" fmla="*/ 189063 w 334846"/>
                    <a:gd name="connsiteY8" fmla="*/ 79390 h 91531"/>
                    <a:gd name="connsiteX9" fmla="*/ 150963 w 334846"/>
                    <a:gd name="connsiteY9" fmla="*/ 90502 h 91531"/>
                    <a:gd name="connsiteX10" fmla="*/ 135088 w 334846"/>
                    <a:gd name="connsiteY10" fmla="*/ 90502 h 91531"/>
                    <a:gd name="connsiteX11" fmla="*/ 162075 w 334846"/>
                    <a:gd name="connsiteY11" fmla="*/ 85740 h 91531"/>
                    <a:gd name="connsiteX12" fmla="*/ 73175 w 334846"/>
                    <a:gd name="connsiteY12" fmla="*/ 66690 h 91531"/>
                    <a:gd name="connsiteX13" fmla="*/ 150 w 334846"/>
                    <a:gd name="connsiteY13" fmla="*/ 15 h 9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4846" h="91531">
                      <a:moveTo>
                        <a:pt x="150" y="15"/>
                      </a:moveTo>
                      <a:cubicBezTo>
                        <a:pt x="3325" y="-1043"/>
                        <a:pt x="77144" y="51080"/>
                        <a:pt x="92225" y="60340"/>
                      </a:cubicBezTo>
                      <a:cubicBezTo>
                        <a:pt x="107306" y="69600"/>
                        <a:pt x="68413" y="55577"/>
                        <a:pt x="90638" y="55577"/>
                      </a:cubicBezTo>
                      <a:cubicBezTo>
                        <a:pt x="112863" y="55577"/>
                        <a:pt x="208377" y="58753"/>
                        <a:pt x="225575" y="60340"/>
                      </a:cubicBezTo>
                      <a:cubicBezTo>
                        <a:pt x="242773" y="61928"/>
                        <a:pt x="193825" y="65102"/>
                        <a:pt x="193825" y="65102"/>
                      </a:cubicBezTo>
                      <a:cubicBezTo>
                        <a:pt x="211817" y="65366"/>
                        <a:pt x="322148" y="59017"/>
                        <a:pt x="333525" y="61927"/>
                      </a:cubicBezTo>
                      <a:cubicBezTo>
                        <a:pt x="344902" y="64838"/>
                        <a:pt x="279551" y="79390"/>
                        <a:pt x="262088" y="82565"/>
                      </a:cubicBezTo>
                      <a:cubicBezTo>
                        <a:pt x="244626" y="85740"/>
                        <a:pt x="240921" y="81506"/>
                        <a:pt x="228750" y="80977"/>
                      </a:cubicBezTo>
                      <a:cubicBezTo>
                        <a:pt x="216579" y="80448"/>
                        <a:pt x="202027" y="77803"/>
                        <a:pt x="189063" y="79390"/>
                      </a:cubicBezTo>
                      <a:cubicBezTo>
                        <a:pt x="176099" y="80977"/>
                        <a:pt x="159959" y="88650"/>
                        <a:pt x="150963" y="90502"/>
                      </a:cubicBezTo>
                      <a:cubicBezTo>
                        <a:pt x="141967" y="92354"/>
                        <a:pt x="133236" y="91296"/>
                        <a:pt x="135088" y="90502"/>
                      </a:cubicBezTo>
                      <a:cubicBezTo>
                        <a:pt x="136940" y="89708"/>
                        <a:pt x="172394" y="89709"/>
                        <a:pt x="162075" y="85740"/>
                      </a:cubicBezTo>
                      <a:cubicBezTo>
                        <a:pt x="151756" y="81771"/>
                        <a:pt x="101485" y="78596"/>
                        <a:pt x="73175" y="66690"/>
                      </a:cubicBezTo>
                      <a:cubicBezTo>
                        <a:pt x="44865" y="54784"/>
                        <a:pt x="-3025" y="1073"/>
                        <a:pt x="150" y="15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" name="フリーフォーム: 図形 130">
                  <a:extLst>
                    <a:ext uri="{FF2B5EF4-FFF2-40B4-BE49-F238E27FC236}">
                      <a16:creationId xmlns:a16="http://schemas.microsoft.com/office/drawing/2014/main" id="{EA79C51C-69BA-4E32-B259-A6182DF4C7B4}"/>
                    </a:ext>
                  </a:extLst>
                </p:cNvPr>
                <p:cNvSpPr/>
                <p:nvPr/>
              </p:nvSpPr>
              <p:spPr>
                <a:xfrm>
                  <a:off x="6307468" y="1880834"/>
                  <a:ext cx="83407" cy="367072"/>
                </a:xfrm>
                <a:custGeom>
                  <a:avLst/>
                  <a:gdLst>
                    <a:gd name="connsiteX0" fmla="*/ 80632 w 83407"/>
                    <a:gd name="connsiteY0" fmla="*/ 1941 h 367072"/>
                    <a:gd name="connsiteX1" fmla="*/ 2845 w 83407"/>
                    <a:gd name="connsiteY1" fmla="*/ 113066 h 367072"/>
                    <a:gd name="connsiteX2" fmla="*/ 21895 w 83407"/>
                    <a:gd name="connsiteY2" fmla="*/ 260704 h 367072"/>
                    <a:gd name="connsiteX3" fmla="*/ 69520 w 83407"/>
                    <a:gd name="connsiteY3" fmla="*/ 122591 h 367072"/>
                    <a:gd name="connsiteX4" fmla="*/ 48882 w 83407"/>
                    <a:gd name="connsiteY4" fmla="*/ 365479 h 367072"/>
                    <a:gd name="connsiteX5" fmla="*/ 61582 w 83407"/>
                    <a:gd name="connsiteY5" fmla="*/ 219429 h 367072"/>
                    <a:gd name="connsiteX6" fmla="*/ 64757 w 83407"/>
                    <a:gd name="connsiteY6" fmla="*/ 55916 h 367072"/>
                    <a:gd name="connsiteX7" fmla="*/ 80632 w 83407"/>
                    <a:gd name="connsiteY7" fmla="*/ 1941 h 36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407" h="367072">
                      <a:moveTo>
                        <a:pt x="80632" y="1941"/>
                      </a:moveTo>
                      <a:cubicBezTo>
                        <a:pt x="70313" y="11466"/>
                        <a:pt x="12634" y="69939"/>
                        <a:pt x="2845" y="113066"/>
                      </a:cubicBezTo>
                      <a:cubicBezTo>
                        <a:pt x="-6944" y="156193"/>
                        <a:pt x="10783" y="259117"/>
                        <a:pt x="21895" y="260704"/>
                      </a:cubicBezTo>
                      <a:cubicBezTo>
                        <a:pt x="33007" y="262291"/>
                        <a:pt x="65022" y="105129"/>
                        <a:pt x="69520" y="122591"/>
                      </a:cubicBezTo>
                      <a:cubicBezTo>
                        <a:pt x="74018" y="140053"/>
                        <a:pt x="50205" y="349339"/>
                        <a:pt x="48882" y="365479"/>
                      </a:cubicBezTo>
                      <a:cubicBezTo>
                        <a:pt x="47559" y="381619"/>
                        <a:pt x="58936" y="271023"/>
                        <a:pt x="61582" y="219429"/>
                      </a:cubicBezTo>
                      <a:cubicBezTo>
                        <a:pt x="64228" y="167835"/>
                        <a:pt x="59994" y="92693"/>
                        <a:pt x="64757" y="55916"/>
                      </a:cubicBezTo>
                      <a:cubicBezTo>
                        <a:pt x="69519" y="19139"/>
                        <a:pt x="90951" y="-7584"/>
                        <a:pt x="80632" y="19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" name="フリーフォーム: 図形 131">
                  <a:extLst>
                    <a:ext uri="{FF2B5EF4-FFF2-40B4-BE49-F238E27FC236}">
                      <a16:creationId xmlns:a16="http://schemas.microsoft.com/office/drawing/2014/main" id="{A2B1B198-4F15-4034-906B-279555AF6729}"/>
                    </a:ext>
                  </a:extLst>
                </p:cNvPr>
                <p:cNvSpPr/>
                <p:nvPr/>
              </p:nvSpPr>
              <p:spPr>
                <a:xfrm>
                  <a:off x="6285147" y="1981881"/>
                  <a:ext cx="30075" cy="223400"/>
                </a:xfrm>
                <a:custGeom>
                  <a:avLst/>
                  <a:gdLst>
                    <a:gd name="connsiteX0" fmla="*/ 29928 w 30075"/>
                    <a:gd name="connsiteY0" fmla="*/ 2494 h 223400"/>
                    <a:gd name="connsiteX1" fmla="*/ 12466 w 30075"/>
                    <a:gd name="connsiteY1" fmla="*/ 216807 h 223400"/>
                    <a:gd name="connsiteX2" fmla="*/ 10878 w 30075"/>
                    <a:gd name="connsiteY2" fmla="*/ 162832 h 223400"/>
                    <a:gd name="connsiteX3" fmla="*/ 1353 w 30075"/>
                    <a:gd name="connsiteY3" fmla="*/ 104094 h 223400"/>
                    <a:gd name="connsiteX4" fmla="*/ 29928 w 30075"/>
                    <a:gd name="connsiteY4" fmla="*/ 2494 h 22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5" h="223400">
                      <a:moveTo>
                        <a:pt x="29928" y="2494"/>
                      </a:moveTo>
                      <a:cubicBezTo>
                        <a:pt x="31780" y="21280"/>
                        <a:pt x="15641" y="190084"/>
                        <a:pt x="12466" y="216807"/>
                      </a:cubicBezTo>
                      <a:cubicBezTo>
                        <a:pt x="9291" y="243530"/>
                        <a:pt x="12730" y="181618"/>
                        <a:pt x="10878" y="162832"/>
                      </a:cubicBezTo>
                      <a:cubicBezTo>
                        <a:pt x="9026" y="144047"/>
                        <a:pt x="-4203" y="131875"/>
                        <a:pt x="1353" y="104094"/>
                      </a:cubicBezTo>
                      <a:cubicBezTo>
                        <a:pt x="6909" y="76313"/>
                        <a:pt x="28076" y="-16292"/>
                        <a:pt x="29928" y="2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フリーフォーム: 図形 132">
                  <a:extLst>
                    <a:ext uri="{FF2B5EF4-FFF2-40B4-BE49-F238E27FC236}">
                      <a16:creationId xmlns:a16="http://schemas.microsoft.com/office/drawing/2014/main" id="{FDB1B139-1E31-4654-B84E-BBE4952E4183}"/>
                    </a:ext>
                  </a:extLst>
                </p:cNvPr>
                <p:cNvSpPr/>
                <p:nvPr/>
              </p:nvSpPr>
              <p:spPr>
                <a:xfrm>
                  <a:off x="5814550" y="1990548"/>
                  <a:ext cx="119544" cy="418137"/>
                </a:xfrm>
                <a:custGeom>
                  <a:avLst/>
                  <a:gdLst>
                    <a:gd name="connsiteX0" fmla="*/ 463 w 119544"/>
                    <a:gd name="connsiteY0" fmla="*/ 177 h 418137"/>
                    <a:gd name="connsiteX1" fmla="*/ 46500 w 119544"/>
                    <a:gd name="connsiteY1" fmla="*/ 190677 h 418137"/>
                    <a:gd name="connsiteX2" fmla="*/ 27450 w 119544"/>
                    <a:gd name="connsiteY2" fmla="*/ 117652 h 418137"/>
                    <a:gd name="connsiteX3" fmla="*/ 48088 w 119544"/>
                    <a:gd name="connsiteY3" fmla="*/ 220840 h 418137"/>
                    <a:gd name="connsiteX4" fmla="*/ 76663 w 119544"/>
                    <a:gd name="connsiteY4" fmla="*/ 343077 h 418137"/>
                    <a:gd name="connsiteX5" fmla="*/ 119525 w 119544"/>
                    <a:gd name="connsiteY5" fmla="*/ 417690 h 418137"/>
                    <a:gd name="connsiteX6" fmla="*/ 81425 w 119544"/>
                    <a:gd name="connsiteY6" fmla="*/ 309740 h 418137"/>
                    <a:gd name="connsiteX7" fmla="*/ 25863 w 119544"/>
                    <a:gd name="connsiteY7" fmla="*/ 158927 h 418137"/>
                    <a:gd name="connsiteX8" fmla="*/ 463 w 119544"/>
                    <a:gd name="connsiteY8" fmla="*/ 177 h 41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544" h="418137">
                      <a:moveTo>
                        <a:pt x="463" y="177"/>
                      </a:moveTo>
                      <a:cubicBezTo>
                        <a:pt x="3902" y="5469"/>
                        <a:pt x="42002" y="171098"/>
                        <a:pt x="46500" y="190677"/>
                      </a:cubicBezTo>
                      <a:cubicBezTo>
                        <a:pt x="50998" y="210256"/>
                        <a:pt x="27185" y="112625"/>
                        <a:pt x="27450" y="117652"/>
                      </a:cubicBezTo>
                      <a:cubicBezTo>
                        <a:pt x="27715" y="122679"/>
                        <a:pt x="39886" y="183269"/>
                        <a:pt x="48088" y="220840"/>
                      </a:cubicBezTo>
                      <a:cubicBezTo>
                        <a:pt x="56290" y="258411"/>
                        <a:pt x="64757" y="310269"/>
                        <a:pt x="76663" y="343077"/>
                      </a:cubicBezTo>
                      <a:cubicBezTo>
                        <a:pt x="88569" y="375885"/>
                        <a:pt x="118731" y="423246"/>
                        <a:pt x="119525" y="417690"/>
                      </a:cubicBezTo>
                      <a:cubicBezTo>
                        <a:pt x="120319" y="412134"/>
                        <a:pt x="97035" y="352867"/>
                        <a:pt x="81425" y="309740"/>
                      </a:cubicBezTo>
                      <a:cubicBezTo>
                        <a:pt x="65815" y="266613"/>
                        <a:pt x="38298" y="208669"/>
                        <a:pt x="25863" y="158927"/>
                      </a:cubicBezTo>
                      <a:cubicBezTo>
                        <a:pt x="13428" y="109185"/>
                        <a:pt x="-2976" y="-5115"/>
                        <a:pt x="463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フリーフォーム: 図形 133">
                  <a:extLst>
                    <a:ext uri="{FF2B5EF4-FFF2-40B4-BE49-F238E27FC236}">
                      <a16:creationId xmlns:a16="http://schemas.microsoft.com/office/drawing/2014/main" id="{9E48A64E-8898-4ED2-B290-3EB11F566A63}"/>
                    </a:ext>
                  </a:extLst>
                </p:cNvPr>
                <p:cNvSpPr/>
                <p:nvPr/>
              </p:nvSpPr>
              <p:spPr>
                <a:xfrm>
                  <a:off x="5817240" y="1935034"/>
                  <a:ext cx="485133" cy="235378"/>
                </a:xfrm>
                <a:custGeom>
                  <a:avLst/>
                  <a:gdLst>
                    <a:gd name="connsiteX0" fmla="*/ 948 w 485133"/>
                    <a:gd name="connsiteY0" fmla="*/ 129 h 235378"/>
                    <a:gd name="connsiteX1" fmla="*/ 180335 w 485133"/>
                    <a:gd name="connsiteY1" fmla="*/ 108079 h 235378"/>
                    <a:gd name="connsiteX2" fmla="*/ 93023 w 485133"/>
                    <a:gd name="connsiteY2" fmla="*/ 69979 h 235378"/>
                    <a:gd name="connsiteX3" fmla="*/ 253360 w 485133"/>
                    <a:gd name="connsiteY3" fmla="*/ 101729 h 235378"/>
                    <a:gd name="connsiteX4" fmla="*/ 178748 w 485133"/>
                    <a:gd name="connsiteY4" fmla="*/ 101729 h 235378"/>
                    <a:gd name="connsiteX5" fmla="*/ 481960 w 485133"/>
                    <a:gd name="connsiteY5" fmla="*/ 44579 h 235378"/>
                    <a:gd name="connsiteX6" fmla="*/ 331148 w 485133"/>
                    <a:gd name="connsiteY6" fmla="*/ 101729 h 235378"/>
                    <a:gd name="connsiteX7" fmla="*/ 229548 w 485133"/>
                    <a:gd name="connsiteY7" fmla="*/ 179516 h 235378"/>
                    <a:gd name="connsiteX8" fmla="*/ 172398 w 485133"/>
                    <a:gd name="connsiteY8" fmla="*/ 235079 h 235378"/>
                    <a:gd name="connsiteX9" fmla="*/ 159698 w 485133"/>
                    <a:gd name="connsiteY9" fmla="*/ 198566 h 235378"/>
                    <a:gd name="connsiteX10" fmla="*/ 112073 w 485133"/>
                    <a:gd name="connsiteY10" fmla="*/ 133479 h 235378"/>
                    <a:gd name="connsiteX11" fmla="*/ 948 w 485133"/>
                    <a:gd name="connsiteY11" fmla="*/ 129 h 2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133" h="235378">
                      <a:moveTo>
                        <a:pt x="948" y="129"/>
                      </a:moveTo>
                      <a:cubicBezTo>
                        <a:pt x="12325" y="-4104"/>
                        <a:pt x="164989" y="96437"/>
                        <a:pt x="180335" y="108079"/>
                      </a:cubicBezTo>
                      <a:cubicBezTo>
                        <a:pt x="195681" y="119721"/>
                        <a:pt x="80852" y="71037"/>
                        <a:pt x="93023" y="69979"/>
                      </a:cubicBezTo>
                      <a:cubicBezTo>
                        <a:pt x="105194" y="68921"/>
                        <a:pt x="239073" y="96437"/>
                        <a:pt x="253360" y="101729"/>
                      </a:cubicBezTo>
                      <a:cubicBezTo>
                        <a:pt x="267647" y="107021"/>
                        <a:pt x="140648" y="111254"/>
                        <a:pt x="178748" y="101729"/>
                      </a:cubicBezTo>
                      <a:cubicBezTo>
                        <a:pt x="216848" y="92204"/>
                        <a:pt x="456560" y="44579"/>
                        <a:pt x="481960" y="44579"/>
                      </a:cubicBezTo>
                      <a:cubicBezTo>
                        <a:pt x="507360" y="44579"/>
                        <a:pt x="373217" y="79240"/>
                        <a:pt x="331148" y="101729"/>
                      </a:cubicBezTo>
                      <a:cubicBezTo>
                        <a:pt x="289079" y="124219"/>
                        <a:pt x="256006" y="157291"/>
                        <a:pt x="229548" y="179516"/>
                      </a:cubicBezTo>
                      <a:cubicBezTo>
                        <a:pt x="203090" y="201741"/>
                        <a:pt x="184040" y="231904"/>
                        <a:pt x="172398" y="235079"/>
                      </a:cubicBezTo>
                      <a:cubicBezTo>
                        <a:pt x="160756" y="238254"/>
                        <a:pt x="169752" y="215499"/>
                        <a:pt x="159698" y="198566"/>
                      </a:cubicBezTo>
                      <a:cubicBezTo>
                        <a:pt x="149644" y="181633"/>
                        <a:pt x="140383" y="162848"/>
                        <a:pt x="112073" y="133479"/>
                      </a:cubicBezTo>
                      <a:cubicBezTo>
                        <a:pt x="83763" y="104110"/>
                        <a:pt x="-10429" y="4362"/>
                        <a:pt x="948" y="12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" name="フリーフォーム: 図形 134">
                  <a:extLst>
                    <a:ext uri="{FF2B5EF4-FFF2-40B4-BE49-F238E27FC236}">
                      <a16:creationId xmlns:a16="http://schemas.microsoft.com/office/drawing/2014/main" id="{06794C35-B6E4-4E07-A0EC-C341BEA940A2}"/>
                    </a:ext>
                  </a:extLst>
                </p:cNvPr>
                <p:cNvSpPr/>
                <p:nvPr/>
              </p:nvSpPr>
              <p:spPr>
                <a:xfrm>
                  <a:off x="5836141" y="1966720"/>
                  <a:ext cx="158153" cy="403760"/>
                </a:xfrm>
                <a:custGeom>
                  <a:avLst/>
                  <a:gdLst>
                    <a:gd name="connsiteX0" fmla="*/ 2684 w 158153"/>
                    <a:gd name="connsiteY0" fmla="*/ 1780 h 403760"/>
                    <a:gd name="connsiteX1" fmla="*/ 147147 w 158153"/>
                    <a:gd name="connsiteY1" fmla="*/ 181168 h 403760"/>
                    <a:gd name="connsiteX2" fmla="*/ 143972 w 158153"/>
                    <a:gd name="connsiteY2" fmla="*/ 398655 h 403760"/>
                    <a:gd name="connsiteX3" fmla="*/ 110634 w 158153"/>
                    <a:gd name="connsiteY3" fmla="*/ 330393 h 403760"/>
                    <a:gd name="connsiteX4" fmla="*/ 93172 w 158153"/>
                    <a:gd name="connsiteY4" fmla="*/ 278005 h 403760"/>
                    <a:gd name="connsiteX5" fmla="*/ 64597 w 158153"/>
                    <a:gd name="connsiteY5" fmla="*/ 135130 h 403760"/>
                    <a:gd name="connsiteX6" fmla="*/ 91584 w 158153"/>
                    <a:gd name="connsiteY6" fmla="*/ 190693 h 403760"/>
                    <a:gd name="connsiteX7" fmla="*/ 56659 w 158153"/>
                    <a:gd name="connsiteY7" fmla="*/ 95443 h 403760"/>
                    <a:gd name="connsiteX8" fmla="*/ 2684 w 158153"/>
                    <a:gd name="connsiteY8" fmla="*/ 1780 h 40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153" h="403760">
                      <a:moveTo>
                        <a:pt x="2684" y="1780"/>
                      </a:moveTo>
                      <a:cubicBezTo>
                        <a:pt x="17765" y="16068"/>
                        <a:pt x="123599" y="115022"/>
                        <a:pt x="147147" y="181168"/>
                      </a:cubicBezTo>
                      <a:cubicBezTo>
                        <a:pt x="170695" y="247314"/>
                        <a:pt x="150057" y="373784"/>
                        <a:pt x="143972" y="398655"/>
                      </a:cubicBezTo>
                      <a:cubicBezTo>
                        <a:pt x="137887" y="423526"/>
                        <a:pt x="119101" y="350501"/>
                        <a:pt x="110634" y="330393"/>
                      </a:cubicBezTo>
                      <a:cubicBezTo>
                        <a:pt x="102167" y="310285"/>
                        <a:pt x="100845" y="310549"/>
                        <a:pt x="93172" y="278005"/>
                      </a:cubicBezTo>
                      <a:cubicBezTo>
                        <a:pt x="85499" y="245461"/>
                        <a:pt x="64862" y="149682"/>
                        <a:pt x="64597" y="135130"/>
                      </a:cubicBezTo>
                      <a:cubicBezTo>
                        <a:pt x="64332" y="120578"/>
                        <a:pt x="92907" y="197308"/>
                        <a:pt x="91584" y="190693"/>
                      </a:cubicBezTo>
                      <a:cubicBezTo>
                        <a:pt x="90261" y="184078"/>
                        <a:pt x="73063" y="127987"/>
                        <a:pt x="56659" y="95443"/>
                      </a:cubicBezTo>
                      <a:cubicBezTo>
                        <a:pt x="40255" y="62899"/>
                        <a:pt x="-12397" y="-12508"/>
                        <a:pt x="2684" y="178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" name="フリーフォーム: 図形 135">
                  <a:extLst>
                    <a:ext uri="{FF2B5EF4-FFF2-40B4-BE49-F238E27FC236}">
                      <a16:creationId xmlns:a16="http://schemas.microsoft.com/office/drawing/2014/main" id="{B7DDD094-8045-46D7-969E-AE909D68F96C}"/>
                    </a:ext>
                  </a:extLst>
                </p:cNvPr>
                <p:cNvSpPr/>
                <p:nvPr/>
              </p:nvSpPr>
              <p:spPr>
                <a:xfrm>
                  <a:off x="6000132" y="1934176"/>
                  <a:ext cx="353185" cy="209123"/>
                </a:xfrm>
                <a:custGeom>
                  <a:avLst/>
                  <a:gdLst>
                    <a:gd name="connsiteX0" fmla="*/ 353043 w 353185"/>
                    <a:gd name="connsiteY0" fmla="*/ 987 h 209123"/>
                    <a:gd name="connsiteX1" fmla="*/ 259381 w 353185"/>
                    <a:gd name="connsiteY1" fmla="*/ 126399 h 209123"/>
                    <a:gd name="connsiteX2" fmla="*/ 248268 w 353185"/>
                    <a:gd name="connsiteY2" fmla="*/ 150212 h 209123"/>
                    <a:gd name="connsiteX3" fmla="*/ 243506 w 353185"/>
                    <a:gd name="connsiteY3" fmla="*/ 208949 h 209123"/>
                    <a:gd name="connsiteX4" fmla="*/ 226043 w 353185"/>
                    <a:gd name="connsiteY4" fmla="*/ 169262 h 209123"/>
                    <a:gd name="connsiteX5" fmla="*/ 226043 w 353185"/>
                    <a:gd name="connsiteY5" fmla="*/ 199424 h 209123"/>
                    <a:gd name="connsiteX6" fmla="*/ 168893 w 353185"/>
                    <a:gd name="connsiteY6" fmla="*/ 148624 h 209123"/>
                    <a:gd name="connsiteX7" fmla="*/ 618 w 353185"/>
                    <a:gd name="connsiteY7" fmla="*/ 135924 h 209123"/>
                    <a:gd name="connsiteX8" fmla="*/ 235568 w 353185"/>
                    <a:gd name="connsiteY8" fmla="*/ 72424 h 209123"/>
                    <a:gd name="connsiteX9" fmla="*/ 353043 w 353185"/>
                    <a:gd name="connsiteY9" fmla="*/ 987 h 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3185" h="209123">
                      <a:moveTo>
                        <a:pt x="353043" y="987"/>
                      </a:moveTo>
                      <a:cubicBezTo>
                        <a:pt x="357012" y="9983"/>
                        <a:pt x="276843" y="101528"/>
                        <a:pt x="259381" y="126399"/>
                      </a:cubicBezTo>
                      <a:cubicBezTo>
                        <a:pt x="241919" y="151270"/>
                        <a:pt x="250914" y="136454"/>
                        <a:pt x="248268" y="150212"/>
                      </a:cubicBezTo>
                      <a:cubicBezTo>
                        <a:pt x="245622" y="163970"/>
                        <a:pt x="247210" y="205774"/>
                        <a:pt x="243506" y="208949"/>
                      </a:cubicBezTo>
                      <a:cubicBezTo>
                        <a:pt x="239802" y="212124"/>
                        <a:pt x="228953" y="170849"/>
                        <a:pt x="226043" y="169262"/>
                      </a:cubicBezTo>
                      <a:cubicBezTo>
                        <a:pt x="223133" y="167675"/>
                        <a:pt x="235568" y="202864"/>
                        <a:pt x="226043" y="199424"/>
                      </a:cubicBezTo>
                      <a:cubicBezTo>
                        <a:pt x="216518" y="195984"/>
                        <a:pt x="206464" y="159207"/>
                        <a:pt x="168893" y="148624"/>
                      </a:cubicBezTo>
                      <a:cubicBezTo>
                        <a:pt x="131322" y="138041"/>
                        <a:pt x="-10494" y="148624"/>
                        <a:pt x="618" y="135924"/>
                      </a:cubicBezTo>
                      <a:cubicBezTo>
                        <a:pt x="11730" y="123224"/>
                        <a:pt x="172597" y="98088"/>
                        <a:pt x="235568" y="72424"/>
                      </a:cubicBezTo>
                      <a:cubicBezTo>
                        <a:pt x="298539" y="46760"/>
                        <a:pt x="349074" y="-8009"/>
                        <a:pt x="353043" y="98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F6CBA072-95BC-40B4-905D-2D45F8AC11D2}"/>
                    </a:ext>
                  </a:extLst>
                </p:cNvPr>
                <p:cNvSpPr/>
                <p:nvPr/>
              </p:nvSpPr>
              <p:spPr>
                <a:xfrm>
                  <a:off x="5938760" y="1631943"/>
                  <a:ext cx="230481" cy="97315"/>
                </a:xfrm>
                <a:custGeom>
                  <a:avLst/>
                  <a:gdLst>
                    <a:gd name="connsiteX0" fmla="*/ 78 w 230481"/>
                    <a:gd name="connsiteY0" fmla="*/ 28582 h 97315"/>
                    <a:gd name="connsiteX1" fmla="*/ 71515 w 230481"/>
                    <a:gd name="connsiteY1" fmla="*/ 33345 h 97315"/>
                    <a:gd name="connsiteX2" fmla="*/ 90565 w 230481"/>
                    <a:gd name="connsiteY2" fmla="*/ 57157 h 97315"/>
                    <a:gd name="connsiteX3" fmla="*/ 147715 w 230481"/>
                    <a:gd name="connsiteY3" fmla="*/ 33345 h 97315"/>
                    <a:gd name="connsiteX4" fmla="*/ 173115 w 230481"/>
                    <a:gd name="connsiteY4" fmla="*/ 25407 h 97315"/>
                    <a:gd name="connsiteX5" fmla="*/ 200103 w 230481"/>
                    <a:gd name="connsiteY5" fmla="*/ 31757 h 97315"/>
                    <a:gd name="connsiteX6" fmla="*/ 230265 w 230481"/>
                    <a:gd name="connsiteY6" fmla="*/ 7 h 97315"/>
                    <a:gd name="connsiteX7" fmla="*/ 211215 w 230481"/>
                    <a:gd name="connsiteY7" fmla="*/ 34932 h 97315"/>
                    <a:gd name="connsiteX8" fmla="*/ 166765 w 230481"/>
                    <a:gd name="connsiteY8" fmla="*/ 61920 h 97315"/>
                    <a:gd name="connsiteX9" fmla="*/ 112790 w 230481"/>
                    <a:gd name="connsiteY9" fmla="*/ 96845 h 97315"/>
                    <a:gd name="connsiteX10" fmla="*/ 104853 w 230481"/>
                    <a:gd name="connsiteY10" fmla="*/ 80970 h 97315"/>
                    <a:gd name="connsiteX11" fmla="*/ 68340 w 230481"/>
                    <a:gd name="connsiteY11" fmla="*/ 65095 h 97315"/>
                    <a:gd name="connsiteX12" fmla="*/ 57228 w 230481"/>
                    <a:gd name="connsiteY12" fmla="*/ 60332 h 97315"/>
                    <a:gd name="connsiteX13" fmla="*/ 78 w 230481"/>
                    <a:gd name="connsiteY13" fmla="*/ 28582 h 9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0481" h="97315">
                      <a:moveTo>
                        <a:pt x="78" y="28582"/>
                      </a:moveTo>
                      <a:cubicBezTo>
                        <a:pt x="2459" y="24084"/>
                        <a:pt x="56434" y="28583"/>
                        <a:pt x="71515" y="33345"/>
                      </a:cubicBezTo>
                      <a:cubicBezTo>
                        <a:pt x="86596" y="38107"/>
                        <a:pt x="77865" y="57157"/>
                        <a:pt x="90565" y="57157"/>
                      </a:cubicBezTo>
                      <a:cubicBezTo>
                        <a:pt x="103265" y="57157"/>
                        <a:pt x="133957" y="38637"/>
                        <a:pt x="147715" y="33345"/>
                      </a:cubicBezTo>
                      <a:cubicBezTo>
                        <a:pt x="161473" y="28053"/>
                        <a:pt x="164384" y="25672"/>
                        <a:pt x="173115" y="25407"/>
                      </a:cubicBezTo>
                      <a:cubicBezTo>
                        <a:pt x="181846" y="25142"/>
                        <a:pt x="190578" y="35990"/>
                        <a:pt x="200103" y="31757"/>
                      </a:cubicBezTo>
                      <a:cubicBezTo>
                        <a:pt x="209628" y="27524"/>
                        <a:pt x="228413" y="-522"/>
                        <a:pt x="230265" y="7"/>
                      </a:cubicBezTo>
                      <a:cubicBezTo>
                        <a:pt x="232117" y="536"/>
                        <a:pt x="221798" y="24613"/>
                        <a:pt x="211215" y="34932"/>
                      </a:cubicBezTo>
                      <a:cubicBezTo>
                        <a:pt x="200632" y="45251"/>
                        <a:pt x="183169" y="51601"/>
                        <a:pt x="166765" y="61920"/>
                      </a:cubicBezTo>
                      <a:cubicBezTo>
                        <a:pt x="150361" y="72239"/>
                        <a:pt x="123109" y="93670"/>
                        <a:pt x="112790" y="96845"/>
                      </a:cubicBezTo>
                      <a:cubicBezTo>
                        <a:pt x="102471" y="100020"/>
                        <a:pt x="112261" y="86262"/>
                        <a:pt x="104853" y="80970"/>
                      </a:cubicBezTo>
                      <a:cubicBezTo>
                        <a:pt x="97445" y="75678"/>
                        <a:pt x="76278" y="68535"/>
                        <a:pt x="68340" y="65095"/>
                      </a:cubicBezTo>
                      <a:cubicBezTo>
                        <a:pt x="60403" y="61655"/>
                        <a:pt x="64107" y="63507"/>
                        <a:pt x="57228" y="60332"/>
                      </a:cubicBezTo>
                      <a:cubicBezTo>
                        <a:pt x="50349" y="57157"/>
                        <a:pt x="-2303" y="33080"/>
                        <a:pt x="78" y="2858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" name="フリーフォーム: 図形 138">
                  <a:extLst>
                    <a:ext uri="{FF2B5EF4-FFF2-40B4-BE49-F238E27FC236}">
                      <a16:creationId xmlns:a16="http://schemas.microsoft.com/office/drawing/2014/main" id="{BE33BF4A-9138-4752-80D2-8EC38F922331}"/>
                    </a:ext>
                  </a:extLst>
                </p:cNvPr>
                <p:cNvSpPr/>
                <p:nvPr/>
              </p:nvSpPr>
              <p:spPr>
                <a:xfrm>
                  <a:off x="5992768" y="1681155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フリーフォーム: 図形 139">
                  <a:extLst>
                    <a:ext uri="{FF2B5EF4-FFF2-40B4-BE49-F238E27FC236}">
                      <a16:creationId xmlns:a16="http://schemas.microsoft.com/office/drawing/2014/main" id="{3581680F-17CA-424B-B368-73D3FABD9E6C}"/>
                    </a:ext>
                  </a:extLst>
                </p:cNvPr>
                <p:cNvSpPr/>
                <p:nvPr/>
              </p:nvSpPr>
              <p:spPr>
                <a:xfrm flipH="1">
                  <a:off x="6041136" y="1682742"/>
                  <a:ext cx="53276" cy="58851"/>
                </a:xfrm>
                <a:custGeom>
                  <a:avLst/>
                  <a:gdLst>
                    <a:gd name="connsiteX0" fmla="*/ 17507 w 53276"/>
                    <a:gd name="connsiteY0" fmla="*/ 4 h 58851"/>
                    <a:gd name="connsiteX1" fmla="*/ 42907 w 53276"/>
                    <a:gd name="connsiteY1" fmla="*/ 55567 h 58851"/>
                    <a:gd name="connsiteX2" fmla="*/ 44 w 53276"/>
                    <a:gd name="connsiteY2" fmla="*/ 52392 h 58851"/>
                    <a:gd name="connsiteX3" fmla="*/ 52432 w 53276"/>
                    <a:gd name="connsiteY3" fmla="*/ 52392 h 58851"/>
                    <a:gd name="connsiteX4" fmla="*/ 17507 w 53276"/>
                    <a:gd name="connsiteY4" fmla="*/ 4 h 58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76" h="58851">
                      <a:moveTo>
                        <a:pt x="17507" y="4"/>
                      </a:moveTo>
                      <a:cubicBezTo>
                        <a:pt x="15920" y="533"/>
                        <a:pt x="45818" y="46836"/>
                        <a:pt x="42907" y="55567"/>
                      </a:cubicBezTo>
                      <a:cubicBezTo>
                        <a:pt x="39997" y="64298"/>
                        <a:pt x="-1543" y="52921"/>
                        <a:pt x="44" y="52392"/>
                      </a:cubicBezTo>
                      <a:cubicBezTo>
                        <a:pt x="1631" y="51863"/>
                        <a:pt x="45288" y="54509"/>
                        <a:pt x="52432" y="52392"/>
                      </a:cubicBezTo>
                      <a:cubicBezTo>
                        <a:pt x="59576" y="50275"/>
                        <a:pt x="19094" y="-525"/>
                        <a:pt x="17507" y="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" name="フリーフォーム: 図形 141">
                  <a:extLst>
                    <a:ext uri="{FF2B5EF4-FFF2-40B4-BE49-F238E27FC236}">
                      <a16:creationId xmlns:a16="http://schemas.microsoft.com/office/drawing/2014/main" id="{408386BD-03D4-4560-A7C9-0581B72D599A}"/>
                    </a:ext>
                  </a:extLst>
                </p:cNvPr>
                <p:cNvSpPr/>
                <p:nvPr/>
              </p:nvSpPr>
              <p:spPr>
                <a:xfrm>
                  <a:off x="5831961" y="1761994"/>
                  <a:ext cx="451170" cy="130787"/>
                </a:xfrm>
                <a:custGeom>
                  <a:avLst/>
                  <a:gdLst>
                    <a:gd name="connsiteX0" fmla="*/ 2102 w 451170"/>
                    <a:gd name="connsiteY0" fmla="*/ 14419 h 130787"/>
                    <a:gd name="connsiteX1" fmla="*/ 146564 w 451170"/>
                    <a:gd name="connsiteY1" fmla="*/ 71569 h 130787"/>
                    <a:gd name="connsiteX2" fmla="*/ 164027 w 451170"/>
                    <a:gd name="connsiteY2" fmla="*/ 63631 h 130787"/>
                    <a:gd name="connsiteX3" fmla="*/ 294202 w 451170"/>
                    <a:gd name="connsiteY3" fmla="*/ 60456 h 130787"/>
                    <a:gd name="connsiteX4" fmla="*/ 448189 w 451170"/>
                    <a:gd name="connsiteY4" fmla="*/ 131 h 130787"/>
                    <a:gd name="connsiteX5" fmla="*/ 389452 w 451170"/>
                    <a:gd name="connsiteY5" fmla="*/ 46169 h 130787"/>
                    <a:gd name="connsiteX6" fmla="*/ 310077 w 451170"/>
                    <a:gd name="connsiteY6" fmla="*/ 108081 h 130787"/>
                    <a:gd name="connsiteX7" fmla="*/ 233877 w 451170"/>
                    <a:gd name="connsiteY7" fmla="*/ 128719 h 130787"/>
                    <a:gd name="connsiteX8" fmla="*/ 148152 w 451170"/>
                    <a:gd name="connsiteY8" fmla="*/ 123956 h 130787"/>
                    <a:gd name="connsiteX9" fmla="*/ 65602 w 451170"/>
                    <a:gd name="connsiteY9" fmla="*/ 74744 h 130787"/>
                    <a:gd name="connsiteX10" fmla="*/ 2102 w 451170"/>
                    <a:gd name="connsiteY10" fmla="*/ 14419 h 130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170" h="130787">
                      <a:moveTo>
                        <a:pt x="2102" y="14419"/>
                      </a:moveTo>
                      <a:cubicBezTo>
                        <a:pt x="15596" y="13890"/>
                        <a:pt x="119577" y="63367"/>
                        <a:pt x="146564" y="71569"/>
                      </a:cubicBezTo>
                      <a:cubicBezTo>
                        <a:pt x="173552" y="79771"/>
                        <a:pt x="139421" y="65483"/>
                        <a:pt x="164027" y="63631"/>
                      </a:cubicBezTo>
                      <a:cubicBezTo>
                        <a:pt x="188633" y="61779"/>
                        <a:pt x="246842" y="71039"/>
                        <a:pt x="294202" y="60456"/>
                      </a:cubicBezTo>
                      <a:cubicBezTo>
                        <a:pt x="341562" y="49873"/>
                        <a:pt x="432314" y="2512"/>
                        <a:pt x="448189" y="131"/>
                      </a:cubicBezTo>
                      <a:cubicBezTo>
                        <a:pt x="464064" y="-2250"/>
                        <a:pt x="412471" y="28177"/>
                        <a:pt x="389452" y="46169"/>
                      </a:cubicBezTo>
                      <a:cubicBezTo>
                        <a:pt x="366433" y="64161"/>
                        <a:pt x="336006" y="94323"/>
                        <a:pt x="310077" y="108081"/>
                      </a:cubicBezTo>
                      <a:cubicBezTo>
                        <a:pt x="284148" y="121839"/>
                        <a:pt x="260865" y="126073"/>
                        <a:pt x="233877" y="128719"/>
                      </a:cubicBezTo>
                      <a:cubicBezTo>
                        <a:pt x="206890" y="131365"/>
                        <a:pt x="176198" y="132952"/>
                        <a:pt x="148152" y="123956"/>
                      </a:cubicBezTo>
                      <a:cubicBezTo>
                        <a:pt x="120106" y="114960"/>
                        <a:pt x="87562" y="90354"/>
                        <a:pt x="65602" y="74744"/>
                      </a:cubicBezTo>
                      <a:cubicBezTo>
                        <a:pt x="43642" y="59134"/>
                        <a:pt x="-11392" y="14948"/>
                        <a:pt x="2102" y="14419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" name="フリーフォーム: 図形 142">
                  <a:extLst>
                    <a:ext uri="{FF2B5EF4-FFF2-40B4-BE49-F238E27FC236}">
                      <a16:creationId xmlns:a16="http://schemas.microsoft.com/office/drawing/2014/main" id="{D796BF74-BA87-4D06-BFCE-9086F9C23FF6}"/>
                    </a:ext>
                  </a:extLst>
                </p:cNvPr>
                <p:cNvSpPr/>
                <p:nvPr/>
              </p:nvSpPr>
              <p:spPr>
                <a:xfrm>
                  <a:off x="5944149" y="1761936"/>
                  <a:ext cx="199061" cy="9747"/>
                </a:xfrm>
                <a:custGeom>
                  <a:avLst/>
                  <a:gdLst>
                    <a:gd name="connsiteX0" fmla="*/ 1039 w 199061"/>
                    <a:gd name="connsiteY0" fmla="*/ 189 h 9747"/>
                    <a:gd name="connsiteX1" fmla="*/ 186776 w 199061"/>
                    <a:gd name="connsiteY1" fmla="*/ 3364 h 9747"/>
                    <a:gd name="connsiteX2" fmla="*/ 174076 w 199061"/>
                    <a:gd name="connsiteY2" fmla="*/ 3364 h 9747"/>
                    <a:gd name="connsiteX3" fmla="*/ 113751 w 199061"/>
                    <a:gd name="connsiteY3" fmla="*/ 9714 h 9747"/>
                    <a:gd name="connsiteX4" fmla="*/ 1039 w 199061"/>
                    <a:gd name="connsiteY4" fmla="*/ 189 h 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061" h="9747">
                      <a:moveTo>
                        <a:pt x="1039" y="189"/>
                      </a:moveTo>
                      <a:cubicBezTo>
                        <a:pt x="13210" y="-869"/>
                        <a:pt x="157937" y="2835"/>
                        <a:pt x="186776" y="3364"/>
                      </a:cubicBezTo>
                      <a:cubicBezTo>
                        <a:pt x="215615" y="3893"/>
                        <a:pt x="186247" y="2306"/>
                        <a:pt x="174076" y="3364"/>
                      </a:cubicBezTo>
                      <a:cubicBezTo>
                        <a:pt x="161905" y="4422"/>
                        <a:pt x="140474" y="10243"/>
                        <a:pt x="113751" y="9714"/>
                      </a:cubicBezTo>
                      <a:cubicBezTo>
                        <a:pt x="87028" y="9185"/>
                        <a:pt x="-11132" y="1247"/>
                        <a:pt x="1039" y="18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" name="フリーフォーム: 図形 143">
                  <a:extLst>
                    <a:ext uri="{FF2B5EF4-FFF2-40B4-BE49-F238E27FC236}">
                      <a16:creationId xmlns:a16="http://schemas.microsoft.com/office/drawing/2014/main" id="{C69BBEBA-9D54-4901-91B9-865FDDA0FD66}"/>
                    </a:ext>
                  </a:extLst>
                </p:cNvPr>
                <p:cNvSpPr/>
                <p:nvPr/>
              </p:nvSpPr>
              <p:spPr>
                <a:xfrm>
                  <a:off x="5938679" y="1833280"/>
                  <a:ext cx="152646" cy="36020"/>
                </a:xfrm>
                <a:custGeom>
                  <a:avLst/>
                  <a:gdLst>
                    <a:gd name="connsiteX0" fmla="*/ 159 w 152646"/>
                    <a:gd name="connsiteY0" fmla="*/ 283 h 36020"/>
                    <a:gd name="connsiteX1" fmla="*/ 116046 w 152646"/>
                    <a:gd name="connsiteY1" fmla="*/ 17745 h 36020"/>
                    <a:gd name="connsiteX2" fmla="*/ 152559 w 152646"/>
                    <a:gd name="connsiteY2" fmla="*/ 20920 h 36020"/>
                    <a:gd name="connsiteX3" fmla="*/ 125571 w 152646"/>
                    <a:gd name="connsiteY3" fmla="*/ 24095 h 36020"/>
                    <a:gd name="connsiteX4" fmla="*/ 103346 w 152646"/>
                    <a:gd name="connsiteY4" fmla="*/ 33620 h 36020"/>
                    <a:gd name="connsiteX5" fmla="*/ 90646 w 152646"/>
                    <a:gd name="connsiteY5" fmla="*/ 33620 h 36020"/>
                    <a:gd name="connsiteX6" fmla="*/ 159 w 152646"/>
                    <a:gd name="connsiteY6" fmla="*/ 283 h 3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646" h="36020">
                      <a:moveTo>
                        <a:pt x="159" y="283"/>
                      </a:moveTo>
                      <a:cubicBezTo>
                        <a:pt x="4392" y="-2363"/>
                        <a:pt x="90646" y="14306"/>
                        <a:pt x="116046" y="17745"/>
                      </a:cubicBezTo>
                      <a:cubicBezTo>
                        <a:pt x="141446" y="21184"/>
                        <a:pt x="150971" y="19862"/>
                        <a:pt x="152559" y="20920"/>
                      </a:cubicBezTo>
                      <a:cubicBezTo>
                        <a:pt x="154147" y="21978"/>
                        <a:pt x="133773" y="21978"/>
                        <a:pt x="125571" y="24095"/>
                      </a:cubicBezTo>
                      <a:cubicBezTo>
                        <a:pt x="117369" y="26212"/>
                        <a:pt x="109167" y="32033"/>
                        <a:pt x="103346" y="33620"/>
                      </a:cubicBezTo>
                      <a:cubicBezTo>
                        <a:pt x="97525" y="35208"/>
                        <a:pt x="104140" y="38118"/>
                        <a:pt x="90646" y="33620"/>
                      </a:cubicBezTo>
                      <a:cubicBezTo>
                        <a:pt x="77152" y="29122"/>
                        <a:pt x="-4074" y="2929"/>
                        <a:pt x="159" y="2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" name="フリーフォーム: 図形 144">
                  <a:extLst>
                    <a:ext uri="{FF2B5EF4-FFF2-40B4-BE49-F238E27FC236}">
                      <a16:creationId xmlns:a16="http://schemas.microsoft.com/office/drawing/2014/main" id="{57864D19-9933-4D42-BFC9-0A90A0EB7098}"/>
                    </a:ext>
                  </a:extLst>
                </p:cNvPr>
                <p:cNvSpPr/>
                <p:nvPr/>
              </p:nvSpPr>
              <p:spPr>
                <a:xfrm>
                  <a:off x="5959077" y="2141417"/>
                  <a:ext cx="248621" cy="188641"/>
                </a:xfrm>
                <a:custGeom>
                  <a:avLst/>
                  <a:gdLst>
                    <a:gd name="connsiteX0" fmla="*/ 248048 w 248621"/>
                    <a:gd name="connsiteY0" fmla="*/ 121 h 188641"/>
                    <a:gd name="connsiteX1" fmla="*/ 200423 w 248621"/>
                    <a:gd name="connsiteY1" fmla="*/ 98546 h 188641"/>
                    <a:gd name="connsiteX2" fmla="*/ 228998 w 248621"/>
                    <a:gd name="connsiteY2" fmla="*/ 82671 h 188641"/>
                    <a:gd name="connsiteX3" fmla="*/ 189311 w 248621"/>
                    <a:gd name="connsiteY3" fmla="*/ 135058 h 188641"/>
                    <a:gd name="connsiteX4" fmla="*/ 155973 w 248621"/>
                    <a:gd name="connsiteY4" fmla="*/ 144583 h 188641"/>
                    <a:gd name="connsiteX5" fmla="*/ 176611 w 248621"/>
                    <a:gd name="connsiteY5" fmla="*/ 142996 h 188641"/>
                    <a:gd name="connsiteX6" fmla="*/ 106761 w 248621"/>
                    <a:gd name="connsiteY6" fmla="*/ 187446 h 188641"/>
                    <a:gd name="connsiteX7" fmla="*/ 75011 w 248621"/>
                    <a:gd name="connsiteY7" fmla="*/ 171571 h 188641"/>
                    <a:gd name="connsiteX8" fmla="*/ 68661 w 248621"/>
                    <a:gd name="connsiteY8" fmla="*/ 125533 h 188641"/>
                    <a:gd name="connsiteX9" fmla="*/ 67073 w 248621"/>
                    <a:gd name="connsiteY9" fmla="*/ 184271 h 188641"/>
                    <a:gd name="connsiteX10" fmla="*/ 28973 w 248621"/>
                    <a:gd name="connsiteY10" fmla="*/ 162046 h 188641"/>
                    <a:gd name="connsiteX11" fmla="*/ 3573 w 248621"/>
                    <a:gd name="connsiteY11" fmla="*/ 152521 h 188641"/>
                    <a:gd name="connsiteX12" fmla="*/ 109936 w 248621"/>
                    <a:gd name="connsiteY12" fmla="*/ 184271 h 188641"/>
                    <a:gd name="connsiteX13" fmla="*/ 173436 w 248621"/>
                    <a:gd name="connsiteY13" fmla="*/ 163633 h 188641"/>
                    <a:gd name="connsiteX14" fmla="*/ 206773 w 248621"/>
                    <a:gd name="connsiteY14" fmla="*/ 128708 h 188641"/>
                    <a:gd name="connsiteX15" fmla="*/ 211536 w 248621"/>
                    <a:gd name="connsiteY15" fmla="*/ 93783 h 188641"/>
                    <a:gd name="connsiteX16" fmla="*/ 225823 w 248621"/>
                    <a:gd name="connsiteY16" fmla="*/ 77908 h 188641"/>
                    <a:gd name="connsiteX17" fmla="*/ 248048 w 248621"/>
                    <a:gd name="connsiteY17" fmla="*/ 121 h 18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8621" h="188641">
                      <a:moveTo>
                        <a:pt x="248048" y="121"/>
                      </a:moveTo>
                      <a:cubicBezTo>
                        <a:pt x="243815" y="3561"/>
                        <a:pt x="203598" y="84788"/>
                        <a:pt x="200423" y="98546"/>
                      </a:cubicBezTo>
                      <a:cubicBezTo>
                        <a:pt x="197248" y="112304"/>
                        <a:pt x="230850" y="76586"/>
                        <a:pt x="228998" y="82671"/>
                      </a:cubicBezTo>
                      <a:cubicBezTo>
                        <a:pt x="227146" y="88756"/>
                        <a:pt x="201482" y="124739"/>
                        <a:pt x="189311" y="135058"/>
                      </a:cubicBezTo>
                      <a:cubicBezTo>
                        <a:pt x="177140" y="145377"/>
                        <a:pt x="158090" y="143260"/>
                        <a:pt x="155973" y="144583"/>
                      </a:cubicBezTo>
                      <a:cubicBezTo>
                        <a:pt x="153856" y="145906"/>
                        <a:pt x="184813" y="135852"/>
                        <a:pt x="176611" y="142996"/>
                      </a:cubicBezTo>
                      <a:cubicBezTo>
                        <a:pt x="168409" y="150140"/>
                        <a:pt x="123694" y="182684"/>
                        <a:pt x="106761" y="187446"/>
                      </a:cubicBezTo>
                      <a:cubicBezTo>
                        <a:pt x="89828" y="192208"/>
                        <a:pt x="81361" y="181890"/>
                        <a:pt x="75011" y="171571"/>
                      </a:cubicBezTo>
                      <a:cubicBezTo>
                        <a:pt x="68661" y="161252"/>
                        <a:pt x="69984" y="123416"/>
                        <a:pt x="68661" y="125533"/>
                      </a:cubicBezTo>
                      <a:cubicBezTo>
                        <a:pt x="67338" y="127650"/>
                        <a:pt x="73688" y="178186"/>
                        <a:pt x="67073" y="184271"/>
                      </a:cubicBezTo>
                      <a:cubicBezTo>
                        <a:pt x="60458" y="190356"/>
                        <a:pt x="39556" y="167338"/>
                        <a:pt x="28973" y="162046"/>
                      </a:cubicBezTo>
                      <a:cubicBezTo>
                        <a:pt x="18390" y="156754"/>
                        <a:pt x="-9921" y="148817"/>
                        <a:pt x="3573" y="152521"/>
                      </a:cubicBezTo>
                      <a:cubicBezTo>
                        <a:pt x="17067" y="156225"/>
                        <a:pt x="81626" y="182419"/>
                        <a:pt x="109936" y="184271"/>
                      </a:cubicBezTo>
                      <a:cubicBezTo>
                        <a:pt x="138246" y="186123"/>
                        <a:pt x="157296" y="172894"/>
                        <a:pt x="173436" y="163633"/>
                      </a:cubicBezTo>
                      <a:cubicBezTo>
                        <a:pt x="189575" y="154373"/>
                        <a:pt x="200423" y="140350"/>
                        <a:pt x="206773" y="128708"/>
                      </a:cubicBezTo>
                      <a:cubicBezTo>
                        <a:pt x="213123" y="117066"/>
                        <a:pt x="208361" y="102250"/>
                        <a:pt x="211536" y="93783"/>
                      </a:cubicBezTo>
                      <a:cubicBezTo>
                        <a:pt x="214711" y="85316"/>
                        <a:pt x="219738" y="88491"/>
                        <a:pt x="225823" y="77908"/>
                      </a:cubicBezTo>
                      <a:cubicBezTo>
                        <a:pt x="231908" y="67325"/>
                        <a:pt x="252281" y="-3319"/>
                        <a:pt x="248048" y="12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E5655119-CE36-4A7A-83C4-14B5A58B2D87}"/>
                    </a:ext>
                  </a:extLst>
                </p:cNvPr>
                <p:cNvSpPr/>
                <p:nvPr/>
              </p:nvSpPr>
              <p:spPr>
                <a:xfrm>
                  <a:off x="5957771" y="2366777"/>
                  <a:ext cx="211582" cy="276439"/>
                </a:xfrm>
                <a:custGeom>
                  <a:avLst/>
                  <a:gdLst>
                    <a:gd name="connsiteX0" fmla="*/ 117 w 211582"/>
                    <a:gd name="connsiteY0" fmla="*/ 186 h 276439"/>
                    <a:gd name="connsiteX1" fmla="*/ 173154 w 211582"/>
                    <a:gd name="connsiteY1" fmla="*/ 43048 h 276439"/>
                    <a:gd name="connsiteX2" fmla="*/ 201729 w 211582"/>
                    <a:gd name="connsiteY2" fmla="*/ 46223 h 276439"/>
                    <a:gd name="connsiteX3" fmla="*/ 195379 w 211582"/>
                    <a:gd name="connsiteY3" fmla="*/ 76386 h 276439"/>
                    <a:gd name="connsiteX4" fmla="*/ 211254 w 211582"/>
                    <a:gd name="connsiteY4" fmla="*/ 143061 h 276439"/>
                    <a:gd name="connsiteX5" fmla="*/ 204904 w 211582"/>
                    <a:gd name="connsiteY5" fmla="*/ 116073 h 276439"/>
                    <a:gd name="connsiteX6" fmla="*/ 190617 w 211582"/>
                    <a:gd name="connsiteY6" fmla="*/ 244661 h 276439"/>
                    <a:gd name="connsiteX7" fmla="*/ 177917 w 211582"/>
                    <a:gd name="connsiteY7" fmla="*/ 271648 h 276439"/>
                    <a:gd name="connsiteX8" fmla="*/ 187442 w 211582"/>
                    <a:gd name="connsiteY8" fmla="*/ 168461 h 276439"/>
                    <a:gd name="connsiteX9" fmla="*/ 177917 w 211582"/>
                    <a:gd name="connsiteY9" fmla="*/ 82736 h 276439"/>
                    <a:gd name="connsiteX10" fmla="*/ 146167 w 211582"/>
                    <a:gd name="connsiteY10" fmla="*/ 62098 h 276439"/>
                    <a:gd name="connsiteX11" fmla="*/ 117 w 211582"/>
                    <a:gd name="connsiteY11" fmla="*/ 186 h 27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1582" h="276439">
                      <a:moveTo>
                        <a:pt x="117" y="186"/>
                      </a:moveTo>
                      <a:cubicBezTo>
                        <a:pt x="4615" y="-2989"/>
                        <a:pt x="139552" y="35375"/>
                        <a:pt x="173154" y="43048"/>
                      </a:cubicBezTo>
                      <a:cubicBezTo>
                        <a:pt x="206756" y="50721"/>
                        <a:pt x="198025" y="40667"/>
                        <a:pt x="201729" y="46223"/>
                      </a:cubicBezTo>
                      <a:cubicBezTo>
                        <a:pt x="205433" y="51779"/>
                        <a:pt x="193792" y="60246"/>
                        <a:pt x="195379" y="76386"/>
                      </a:cubicBezTo>
                      <a:cubicBezTo>
                        <a:pt x="196967" y="92526"/>
                        <a:pt x="209667" y="136447"/>
                        <a:pt x="211254" y="143061"/>
                      </a:cubicBezTo>
                      <a:cubicBezTo>
                        <a:pt x="212841" y="149675"/>
                        <a:pt x="208343" y="99140"/>
                        <a:pt x="204904" y="116073"/>
                      </a:cubicBezTo>
                      <a:cubicBezTo>
                        <a:pt x="201465" y="133006"/>
                        <a:pt x="195115" y="218732"/>
                        <a:pt x="190617" y="244661"/>
                      </a:cubicBezTo>
                      <a:cubicBezTo>
                        <a:pt x="186119" y="270590"/>
                        <a:pt x="178446" y="284348"/>
                        <a:pt x="177917" y="271648"/>
                      </a:cubicBezTo>
                      <a:cubicBezTo>
                        <a:pt x="177388" y="258948"/>
                        <a:pt x="187442" y="199946"/>
                        <a:pt x="187442" y="168461"/>
                      </a:cubicBezTo>
                      <a:cubicBezTo>
                        <a:pt x="187442" y="136976"/>
                        <a:pt x="184796" y="100463"/>
                        <a:pt x="177917" y="82736"/>
                      </a:cubicBezTo>
                      <a:cubicBezTo>
                        <a:pt x="171038" y="65009"/>
                        <a:pt x="170773" y="74534"/>
                        <a:pt x="146167" y="62098"/>
                      </a:cubicBezTo>
                      <a:cubicBezTo>
                        <a:pt x="121561" y="49663"/>
                        <a:pt x="-4381" y="3361"/>
                        <a:pt x="117" y="18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F10C26C0-4D23-4C81-94F7-BCCC3EEA1901}"/>
                    </a:ext>
                  </a:extLst>
                </p:cNvPr>
                <p:cNvSpPr/>
                <p:nvPr/>
              </p:nvSpPr>
              <p:spPr>
                <a:xfrm>
                  <a:off x="5975349" y="2358201"/>
                  <a:ext cx="45039" cy="223480"/>
                </a:xfrm>
                <a:custGeom>
                  <a:avLst/>
                  <a:gdLst>
                    <a:gd name="connsiteX0" fmla="*/ 1 w 45039"/>
                    <a:gd name="connsiteY0" fmla="*/ 824 h 223480"/>
                    <a:gd name="connsiteX1" fmla="*/ 38101 w 45039"/>
                    <a:gd name="connsiteY1" fmla="*/ 148462 h 223480"/>
                    <a:gd name="connsiteX2" fmla="*/ 44451 w 45039"/>
                    <a:gd name="connsiteY2" fmla="*/ 223074 h 223480"/>
                    <a:gd name="connsiteX3" fmla="*/ 44451 w 45039"/>
                    <a:gd name="connsiteY3" fmla="*/ 118299 h 223480"/>
                    <a:gd name="connsiteX4" fmla="*/ 44451 w 45039"/>
                    <a:gd name="connsiteY4" fmla="*/ 172274 h 223480"/>
                    <a:gd name="connsiteX5" fmla="*/ 36514 w 45039"/>
                    <a:gd name="connsiteY5" fmla="*/ 91312 h 223480"/>
                    <a:gd name="connsiteX6" fmla="*/ 1 w 45039"/>
                    <a:gd name="connsiteY6" fmla="*/ 824 h 223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039" h="223480">
                      <a:moveTo>
                        <a:pt x="1" y="824"/>
                      </a:moveTo>
                      <a:cubicBezTo>
                        <a:pt x="266" y="10349"/>
                        <a:pt x="30693" y="111420"/>
                        <a:pt x="38101" y="148462"/>
                      </a:cubicBezTo>
                      <a:cubicBezTo>
                        <a:pt x="45509" y="185504"/>
                        <a:pt x="43393" y="228101"/>
                        <a:pt x="44451" y="223074"/>
                      </a:cubicBezTo>
                      <a:cubicBezTo>
                        <a:pt x="45509" y="218047"/>
                        <a:pt x="44451" y="118299"/>
                        <a:pt x="44451" y="118299"/>
                      </a:cubicBezTo>
                      <a:cubicBezTo>
                        <a:pt x="44451" y="109832"/>
                        <a:pt x="45774" y="176772"/>
                        <a:pt x="44451" y="172274"/>
                      </a:cubicBezTo>
                      <a:cubicBezTo>
                        <a:pt x="43128" y="167776"/>
                        <a:pt x="41541" y="115654"/>
                        <a:pt x="36514" y="91312"/>
                      </a:cubicBezTo>
                      <a:cubicBezTo>
                        <a:pt x="31487" y="66970"/>
                        <a:pt x="-264" y="-8701"/>
                        <a:pt x="1" y="82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67E36BA8-9466-4AF5-8E5F-BCD1E66C293A}"/>
                    </a:ext>
                  </a:extLst>
                </p:cNvPr>
                <p:cNvSpPr/>
                <p:nvPr/>
              </p:nvSpPr>
              <p:spPr>
                <a:xfrm>
                  <a:off x="5992538" y="2874952"/>
                  <a:ext cx="179753" cy="141312"/>
                </a:xfrm>
                <a:custGeom>
                  <a:avLst/>
                  <a:gdLst>
                    <a:gd name="connsiteX0" fmla="*/ 6625 w 179753"/>
                    <a:gd name="connsiteY0" fmla="*/ 11 h 141312"/>
                    <a:gd name="connsiteX1" fmla="*/ 12975 w 179753"/>
                    <a:gd name="connsiteY1" fmla="*/ 96848 h 141312"/>
                    <a:gd name="connsiteX2" fmla="*/ 82825 w 179753"/>
                    <a:gd name="connsiteY2" fmla="*/ 134948 h 141312"/>
                    <a:gd name="connsiteX3" fmla="*/ 178075 w 179753"/>
                    <a:gd name="connsiteY3" fmla="*/ 122248 h 141312"/>
                    <a:gd name="connsiteX4" fmla="*/ 135212 w 179753"/>
                    <a:gd name="connsiteY4" fmla="*/ 139711 h 141312"/>
                    <a:gd name="connsiteX5" fmla="*/ 30437 w 179753"/>
                    <a:gd name="connsiteY5" fmla="*/ 134948 h 141312"/>
                    <a:gd name="connsiteX6" fmla="*/ 1862 w 179753"/>
                    <a:gd name="connsiteY6" fmla="*/ 90498 h 141312"/>
                    <a:gd name="connsiteX7" fmla="*/ 6625 w 179753"/>
                    <a:gd name="connsiteY7" fmla="*/ 11 h 14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753" h="141312">
                      <a:moveTo>
                        <a:pt x="6625" y="11"/>
                      </a:moveTo>
                      <a:cubicBezTo>
                        <a:pt x="8477" y="1069"/>
                        <a:pt x="275" y="74359"/>
                        <a:pt x="12975" y="96848"/>
                      </a:cubicBezTo>
                      <a:cubicBezTo>
                        <a:pt x="25675" y="119337"/>
                        <a:pt x="55308" y="130715"/>
                        <a:pt x="82825" y="134948"/>
                      </a:cubicBezTo>
                      <a:cubicBezTo>
                        <a:pt x="110342" y="139181"/>
                        <a:pt x="169344" y="121454"/>
                        <a:pt x="178075" y="122248"/>
                      </a:cubicBezTo>
                      <a:cubicBezTo>
                        <a:pt x="186806" y="123042"/>
                        <a:pt x="159818" y="137594"/>
                        <a:pt x="135212" y="139711"/>
                      </a:cubicBezTo>
                      <a:cubicBezTo>
                        <a:pt x="110606" y="141828"/>
                        <a:pt x="52662" y="143150"/>
                        <a:pt x="30437" y="134948"/>
                      </a:cubicBezTo>
                      <a:cubicBezTo>
                        <a:pt x="8212" y="126746"/>
                        <a:pt x="7418" y="112723"/>
                        <a:pt x="1862" y="90498"/>
                      </a:cubicBezTo>
                      <a:cubicBezTo>
                        <a:pt x="-3694" y="68273"/>
                        <a:pt x="4773" y="-1047"/>
                        <a:pt x="6625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51B3A90E-4AF6-47C3-BC54-D384D74AD9D6}"/>
                    </a:ext>
                  </a:extLst>
                </p:cNvPr>
                <p:cNvSpPr/>
                <p:nvPr/>
              </p:nvSpPr>
              <p:spPr>
                <a:xfrm>
                  <a:off x="6000484" y="2960617"/>
                  <a:ext cx="183083" cy="36584"/>
                </a:xfrm>
                <a:custGeom>
                  <a:avLst/>
                  <a:gdLst>
                    <a:gd name="connsiteX0" fmla="*/ 266 w 183083"/>
                    <a:gd name="connsiteY0" fmla="*/ 6421 h 36584"/>
                    <a:gd name="connsiteX1" fmla="*/ 85991 w 183083"/>
                    <a:gd name="connsiteY1" fmla="*/ 30233 h 36584"/>
                    <a:gd name="connsiteX2" fmla="*/ 181241 w 183083"/>
                    <a:gd name="connsiteY2" fmla="*/ 71 h 36584"/>
                    <a:gd name="connsiteX3" fmla="*/ 146316 w 183083"/>
                    <a:gd name="connsiteY3" fmla="*/ 22296 h 36584"/>
                    <a:gd name="connsiteX4" fmla="*/ 114566 w 183083"/>
                    <a:gd name="connsiteY4" fmla="*/ 36583 h 36584"/>
                    <a:gd name="connsiteX5" fmla="*/ 266 w 183083"/>
                    <a:gd name="connsiteY5" fmla="*/ 6421 h 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083" h="36584">
                      <a:moveTo>
                        <a:pt x="266" y="6421"/>
                      </a:moveTo>
                      <a:cubicBezTo>
                        <a:pt x="-4496" y="5363"/>
                        <a:pt x="55829" y="31291"/>
                        <a:pt x="85991" y="30233"/>
                      </a:cubicBezTo>
                      <a:cubicBezTo>
                        <a:pt x="116153" y="29175"/>
                        <a:pt x="171187" y="1394"/>
                        <a:pt x="181241" y="71"/>
                      </a:cubicBezTo>
                      <a:cubicBezTo>
                        <a:pt x="191295" y="-1252"/>
                        <a:pt x="157429" y="16211"/>
                        <a:pt x="146316" y="22296"/>
                      </a:cubicBezTo>
                      <a:cubicBezTo>
                        <a:pt x="135204" y="28381"/>
                        <a:pt x="136262" y="36319"/>
                        <a:pt x="114566" y="36583"/>
                      </a:cubicBezTo>
                      <a:cubicBezTo>
                        <a:pt x="92870" y="36847"/>
                        <a:pt x="5028" y="7479"/>
                        <a:pt x="266" y="64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885B3181-486E-4887-A0A1-9E3B0CB31266}"/>
                    </a:ext>
                  </a:extLst>
                </p:cNvPr>
                <p:cNvSpPr/>
                <p:nvPr/>
              </p:nvSpPr>
              <p:spPr>
                <a:xfrm>
                  <a:off x="6016395" y="3051171"/>
                  <a:ext cx="150284" cy="15822"/>
                </a:xfrm>
                <a:custGeom>
                  <a:avLst/>
                  <a:gdLst>
                    <a:gd name="connsiteX0" fmla="*/ 230 w 150284"/>
                    <a:gd name="connsiteY0" fmla="*/ 12704 h 15822"/>
                    <a:gd name="connsiteX1" fmla="*/ 144693 w 150284"/>
                    <a:gd name="connsiteY1" fmla="*/ 4 h 15822"/>
                    <a:gd name="connsiteX2" fmla="*/ 111355 w 150284"/>
                    <a:gd name="connsiteY2" fmla="*/ 14292 h 15822"/>
                    <a:gd name="connsiteX3" fmla="*/ 230 w 150284"/>
                    <a:gd name="connsiteY3" fmla="*/ 12704 h 15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284" h="15822">
                      <a:moveTo>
                        <a:pt x="230" y="12704"/>
                      </a:moveTo>
                      <a:cubicBezTo>
                        <a:pt x="5786" y="10323"/>
                        <a:pt x="126172" y="-261"/>
                        <a:pt x="144693" y="4"/>
                      </a:cubicBezTo>
                      <a:cubicBezTo>
                        <a:pt x="163214" y="269"/>
                        <a:pt x="131463" y="11117"/>
                        <a:pt x="111355" y="14292"/>
                      </a:cubicBezTo>
                      <a:cubicBezTo>
                        <a:pt x="91247" y="17467"/>
                        <a:pt x="-5326" y="15085"/>
                        <a:pt x="230" y="127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E98DE417-4177-45E4-ACC7-6D7F20B064D0}"/>
                    </a:ext>
                  </a:extLst>
                </p:cNvPr>
                <p:cNvSpPr/>
                <p:nvPr/>
              </p:nvSpPr>
              <p:spPr>
                <a:xfrm>
                  <a:off x="6016696" y="3082749"/>
                  <a:ext cx="157107" cy="11359"/>
                </a:xfrm>
                <a:custGeom>
                  <a:avLst/>
                  <a:gdLst>
                    <a:gd name="connsiteX0" fmla="*/ 1517 w 157107"/>
                    <a:gd name="connsiteY0" fmla="*/ 176 h 11359"/>
                    <a:gd name="connsiteX1" fmla="*/ 155504 w 157107"/>
                    <a:gd name="connsiteY1" fmla="*/ 4939 h 11359"/>
                    <a:gd name="connsiteX2" fmla="*/ 79304 w 157107"/>
                    <a:gd name="connsiteY2" fmla="*/ 11289 h 11359"/>
                    <a:gd name="connsiteX3" fmla="*/ 1517 w 157107"/>
                    <a:gd name="connsiteY3" fmla="*/ 176 h 1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07" h="11359">
                      <a:moveTo>
                        <a:pt x="1517" y="176"/>
                      </a:moveTo>
                      <a:cubicBezTo>
                        <a:pt x="14217" y="-882"/>
                        <a:pt x="142539" y="3087"/>
                        <a:pt x="155504" y="4939"/>
                      </a:cubicBezTo>
                      <a:cubicBezTo>
                        <a:pt x="168469" y="6791"/>
                        <a:pt x="99148" y="10231"/>
                        <a:pt x="79304" y="11289"/>
                      </a:cubicBezTo>
                      <a:cubicBezTo>
                        <a:pt x="59460" y="12347"/>
                        <a:pt x="-11183" y="1234"/>
                        <a:pt x="1517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3DF992C7-5A8A-40E6-A9AD-F51F49E4A38A}"/>
                    </a:ext>
                  </a:extLst>
                </p:cNvPr>
                <p:cNvSpPr/>
                <p:nvPr/>
              </p:nvSpPr>
              <p:spPr>
                <a:xfrm>
                  <a:off x="5972133" y="2811105"/>
                  <a:ext cx="114396" cy="410385"/>
                </a:xfrm>
                <a:custGeom>
                  <a:avLst/>
                  <a:gdLst>
                    <a:gd name="connsiteX0" fmla="*/ 25442 w 114396"/>
                    <a:gd name="connsiteY0" fmla="*/ 358 h 410385"/>
                    <a:gd name="connsiteX1" fmla="*/ 27030 w 114396"/>
                    <a:gd name="connsiteY1" fmla="*/ 124183 h 410385"/>
                    <a:gd name="connsiteX2" fmla="*/ 20680 w 114396"/>
                    <a:gd name="connsiteY2" fmla="*/ 67033 h 410385"/>
                    <a:gd name="connsiteX3" fmla="*/ 20680 w 114396"/>
                    <a:gd name="connsiteY3" fmla="*/ 97195 h 410385"/>
                    <a:gd name="connsiteX4" fmla="*/ 22267 w 114396"/>
                    <a:gd name="connsiteY4" fmla="*/ 149583 h 410385"/>
                    <a:gd name="connsiteX5" fmla="*/ 22267 w 114396"/>
                    <a:gd name="connsiteY5" fmla="*/ 160695 h 410385"/>
                    <a:gd name="connsiteX6" fmla="*/ 76242 w 114396"/>
                    <a:gd name="connsiteY6" fmla="*/ 286108 h 410385"/>
                    <a:gd name="connsiteX7" fmla="*/ 69892 w 114396"/>
                    <a:gd name="connsiteY7" fmla="*/ 265470 h 410385"/>
                    <a:gd name="connsiteX8" fmla="*/ 114342 w 114396"/>
                    <a:gd name="connsiteY8" fmla="*/ 409933 h 410385"/>
                    <a:gd name="connsiteX9" fmla="*/ 77830 w 114396"/>
                    <a:gd name="connsiteY9" fmla="*/ 308333 h 410385"/>
                    <a:gd name="connsiteX10" fmla="*/ 25442 w 114396"/>
                    <a:gd name="connsiteY10" fmla="*/ 233720 h 410385"/>
                    <a:gd name="connsiteX11" fmla="*/ 19092 w 114396"/>
                    <a:gd name="connsiteY11" fmla="*/ 235308 h 410385"/>
                    <a:gd name="connsiteX12" fmla="*/ 42 w 114396"/>
                    <a:gd name="connsiteY12" fmla="*/ 190858 h 410385"/>
                    <a:gd name="connsiteX13" fmla="*/ 14330 w 114396"/>
                    <a:gd name="connsiteY13" fmla="*/ 89258 h 410385"/>
                    <a:gd name="connsiteX14" fmla="*/ 25442 w 114396"/>
                    <a:gd name="connsiteY14" fmla="*/ 358 h 41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96" h="410385">
                      <a:moveTo>
                        <a:pt x="25442" y="358"/>
                      </a:moveTo>
                      <a:cubicBezTo>
                        <a:pt x="27559" y="6179"/>
                        <a:pt x="27824" y="113071"/>
                        <a:pt x="27030" y="124183"/>
                      </a:cubicBezTo>
                      <a:cubicBezTo>
                        <a:pt x="26236" y="135295"/>
                        <a:pt x="21738" y="71531"/>
                        <a:pt x="20680" y="67033"/>
                      </a:cubicBezTo>
                      <a:cubicBezTo>
                        <a:pt x="19622" y="62535"/>
                        <a:pt x="20416" y="83437"/>
                        <a:pt x="20680" y="97195"/>
                      </a:cubicBezTo>
                      <a:cubicBezTo>
                        <a:pt x="20944" y="110953"/>
                        <a:pt x="22002" y="139000"/>
                        <a:pt x="22267" y="149583"/>
                      </a:cubicBezTo>
                      <a:cubicBezTo>
                        <a:pt x="22532" y="160166"/>
                        <a:pt x="13271" y="137941"/>
                        <a:pt x="22267" y="160695"/>
                      </a:cubicBezTo>
                      <a:cubicBezTo>
                        <a:pt x="31263" y="183449"/>
                        <a:pt x="68305" y="268646"/>
                        <a:pt x="76242" y="286108"/>
                      </a:cubicBezTo>
                      <a:cubicBezTo>
                        <a:pt x="84179" y="303570"/>
                        <a:pt x="63542" y="244833"/>
                        <a:pt x="69892" y="265470"/>
                      </a:cubicBezTo>
                      <a:cubicBezTo>
                        <a:pt x="76242" y="286107"/>
                        <a:pt x="113019" y="402789"/>
                        <a:pt x="114342" y="409933"/>
                      </a:cubicBezTo>
                      <a:cubicBezTo>
                        <a:pt x="115665" y="417077"/>
                        <a:pt x="92647" y="337702"/>
                        <a:pt x="77830" y="308333"/>
                      </a:cubicBezTo>
                      <a:cubicBezTo>
                        <a:pt x="63013" y="278964"/>
                        <a:pt x="35232" y="245891"/>
                        <a:pt x="25442" y="233720"/>
                      </a:cubicBezTo>
                      <a:cubicBezTo>
                        <a:pt x="15652" y="221549"/>
                        <a:pt x="23325" y="242452"/>
                        <a:pt x="19092" y="235308"/>
                      </a:cubicBezTo>
                      <a:cubicBezTo>
                        <a:pt x="14859" y="228164"/>
                        <a:pt x="836" y="215200"/>
                        <a:pt x="42" y="190858"/>
                      </a:cubicBezTo>
                      <a:cubicBezTo>
                        <a:pt x="-752" y="166516"/>
                        <a:pt x="9832" y="117304"/>
                        <a:pt x="14330" y="89258"/>
                      </a:cubicBezTo>
                      <a:cubicBezTo>
                        <a:pt x="18828" y="61212"/>
                        <a:pt x="23325" y="-5463"/>
                        <a:pt x="25442" y="3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5F712115-7B1E-4ACE-9B07-E2E8A238C443}"/>
                    </a:ext>
                  </a:extLst>
                </p:cNvPr>
                <p:cNvSpPr/>
                <p:nvPr/>
              </p:nvSpPr>
              <p:spPr>
                <a:xfrm>
                  <a:off x="6080089" y="2965436"/>
                  <a:ext cx="116801" cy="273186"/>
                </a:xfrm>
                <a:custGeom>
                  <a:avLst/>
                  <a:gdLst>
                    <a:gd name="connsiteX0" fmla="*/ 115924 w 116801"/>
                    <a:gd name="connsiteY0" fmla="*/ 14 h 273186"/>
                    <a:gd name="connsiteX1" fmla="*/ 58774 w 116801"/>
                    <a:gd name="connsiteY1" fmla="*/ 138127 h 273186"/>
                    <a:gd name="connsiteX2" fmla="*/ 76236 w 116801"/>
                    <a:gd name="connsiteY2" fmla="*/ 104789 h 273186"/>
                    <a:gd name="connsiteX3" fmla="*/ 36 w 116801"/>
                    <a:gd name="connsiteY3" fmla="*/ 273064 h 273186"/>
                    <a:gd name="connsiteX4" fmla="*/ 87349 w 116801"/>
                    <a:gd name="connsiteY4" fmla="*/ 130189 h 273186"/>
                    <a:gd name="connsiteX5" fmla="*/ 115924 w 116801"/>
                    <a:gd name="connsiteY5" fmla="*/ 14 h 273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01" h="273186">
                      <a:moveTo>
                        <a:pt x="115924" y="14"/>
                      </a:moveTo>
                      <a:cubicBezTo>
                        <a:pt x="111162" y="1337"/>
                        <a:pt x="65389" y="120665"/>
                        <a:pt x="58774" y="138127"/>
                      </a:cubicBezTo>
                      <a:cubicBezTo>
                        <a:pt x="52159" y="155589"/>
                        <a:pt x="86026" y="82300"/>
                        <a:pt x="76236" y="104789"/>
                      </a:cubicBezTo>
                      <a:cubicBezTo>
                        <a:pt x="66446" y="127279"/>
                        <a:pt x="-1816" y="268831"/>
                        <a:pt x="36" y="273064"/>
                      </a:cubicBezTo>
                      <a:cubicBezTo>
                        <a:pt x="1888" y="277297"/>
                        <a:pt x="69357" y="170406"/>
                        <a:pt x="87349" y="130189"/>
                      </a:cubicBezTo>
                      <a:cubicBezTo>
                        <a:pt x="105341" y="89972"/>
                        <a:pt x="120686" y="-1309"/>
                        <a:pt x="11592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5021DCD2-2A33-4C08-A662-C8065877D724}"/>
                    </a:ext>
                  </a:extLst>
                </p:cNvPr>
                <p:cNvSpPr/>
                <p:nvPr/>
              </p:nvSpPr>
              <p:spPr>
                <a:xfrm>
                  <a:off x="5863126" y="2411882"/>
                  <a:ext cx="88829" cy="417929"/>
                </a:xfrm>
                <a:custGeom>
                  <a:avLst/>
                  <a:gdLst>
                    <a:gd name="connsiteX0" fmla="*/ 5862 w 88829"/>
                    <a:gd name="connsiteY0" fmla="*/ 1118 h 417929"/>
                    <a:gd name="connsiteX1" fmla="*/ 4274 w 88829"/>
                    <a:gd name="connsiteY1" fmla="*/ 61443 h 417929"/>
                    <a:gd name="connsiteX2" fmla="*/ 69362 w 88829"/>
                    <a:gd name="connsiteY2" fmla="*/ 210668 h 417929"/>
                    <a:gd name="connsiteX3" fmla="*/ 26499 w 88829"/>
                    <a:gd name="connsiteY3" fmla="*/ 102718 h 417929"/>
                    <a:gd name="connsiteX4" fmla="*/ 59837 w 88829"/>
                    <a:gd name="connsiteY4" fmla="*/ 199556 h 417929"/>
                    <a:gd name="connsiteX5" fmla="*/ 88412 w 88829"/>
                    <a:gd name="connsiteY5" fmla="*/ 386881 h 417929"/>
                    <a:gd name="connsiteX6" fmla="*/ 74124 w 88829"/>
                    <a:gd name="connsiteY6" fmla="*/ 278931 h 417929"/>
                    <a:gd name="connsiteX7" fmla="*/ 37612 w 88829"/>
                    <a:gd name="connsiteY7" fmla="*/ 186856 h 417929"/>
                    <a:gd name="connsiteX8" fmla="*/ 53487 w 88829"/>
                    <a:gd name="connsiteY8" fmla="*/ 417043 h 417929"/>
                    <a:gd name="connsiteX9" fmla="*/ 40787 w 88829"/>
                    <a:gd name="connsiteY9" fmla="*/ 261468 h 417929"/>
                    <a:gd name="connsiteX10" fmla="*/ 16974 w 88829"/>
                    <a:gd name="connsiteY10" fmla="*/ 139231 h 417929"/>
                    <a:gd name="connsiteX11" fmla="*/ 2687 w 88829"/>
                    <a:gd name="connsiteY11" fmla="*/ 107481 h 417929"/>
                    <a:gd name="connsiteX12" fmla="*/ 5862 w 88829"/>
                    <a:gd name="connsiteY12" fmla="*/ 1118 h 41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829" h="417929">
                      <a:moveTo>
                        <a:pt x="5862" y="1118"/>
                      </a:moveTo>
                      <a:cubicBezTo>
                        <a:pt x="6126" y="-6555"/>
                        <a:pt x="-6309" y="26518"/>
                        <a:pt x="4274" y="61443"/>
                      </a:cubicBezTo>
                      <a:cubicBezTo>
                        <a:pt x="14857" y="96368"/>
                        <a:pt x="65658" y="203789"/>
                        <a:pt x="69362" y="210668"/>
                      </a:cubicBezTo>
                      <a:cubicBezTo>
                        <a:pt x="73066" y="217547"/>
                        <a:pt x="28086" y="104570"/>
                        <a:pt x="26499" y="102718"/>
                      </a:cubicBezTo>
                      <a:cubicBezTo>
                        <a:pt x="24912" y="100866"/>
                        <a:pt x="49518" y="152196"/>
                        <a:pt x="59837" y="199556"/>
                      </a:cubicBezTo>
                      <a:cubicBezTo>
                        <a:pt x="70156" y="246916"/>
                        <a:pt x="86031" y="373652"/>
                        <a:pt x="88412" y="386881"/>
                      </a:cubicBezTo>
                      <a:cubicBezTo>
                        <a:pt x="90793" y="400110"/>
                        <a:pt x="82591" y="312268"/>
                        <a:pt x="74124" y="278931"/>
                      </a:cubicBezTo>
                      <a:cubicBezTo>
                        <a:pt x="65657" y="245594"/>
                        <a:pt x="41052" y="163837"/>
                        <a:pt x="37612" y="186856"/>
                      </a:cubicBezTo>
                      <a:cubicBezTo>
                        <a:pt x="34172" y="209875"/>
                        <a:pt x="52958" y="404608"/>
                        <a:pt x="53487" y="417043"/>
                      </a:cubicBezTo>
                      <a:cubicBezTo>
                        <a:pt x="54016" y="429478"/>
                        <a:pt x="46873" y="307770"/>
                        <a:pt x="40787" y="261468"/>
                      </a:cubicBezTo>
                      <a:cubicBezTo>
                        <a:pt x="34702" y="215166"/>
                        <a:pt x="23324" y="164895"/>
                        <a:pt x="16974" y="139231"/>
                      </a:cubicBezTo>
                      <a:cubicBezTo>
                        <a:pt x="10624" y="113567"/>
                        <a:pt x="4010" y="127589"/>
                        <a:pt x="2687" y="107481"/>
                      </a:cubicBezTo>
                      <a:cubicBezTo>
                        <a:pt x="1364" y="87373"/>
                        <a:pt x="5598" y="8791"/>
                        <a:pt x="5862" y="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5EA2065F-E84D-42F4-AF69-5CE4DE02FC55}"/>
                    </a:ext>
                  </a:extLst>
                </p:cNvPr>
                <p:cNvSpPr/>
                <p:nvPr/>
              </p:nvSpPr>
              <p:spPr>
                <a:xfrm>
                  <a:off x="5810191" y="2469938"/>
                  <a:ext cx="84473" cy="397825"/>
                </a:xfrm>
                <a:custGeom>
                  <a:avLst/>
                  <a:gdLst>
                    <a:gd name="connsiteX0" fmla="*/ 28634 w 84473"/>
                    <a:gd name="connsiteY0" fmla="*/ 212 h 397825"/>
                    <a:gd name="connsiteX1" fmla="*/ 15934 w 84473"/>
                    <a:gd name="connsiteY1" fmla="*/ 141500 h 397825"/>
                    <a:gd name="connsiteX2" fmla="*/ 84197 w 84473"/>
                    <a:gd name="connsiteY2" fmla="*/ 397087 h 397825"/>
                    <a:gd name="connsiteX3" fmla="*/ 39747 w 84473"/>
                    <a:gd name="connsiteY3" fmla="*/ 219287 h 397825"/>
                    <a:gd name="connsiteX4" fmla="*/ 33397 w 84473"/>
                    <a:gd name="connsiteY4" fmla="*/ 222462 h 397825"/>
                    <a:gd name="connsiteX5" fmla="*/ 12759 w 84473"/>
                    <a:gd name="connsiteY5" fmla="*/ 133562 h 397825"/>
                    <a:gd name="connsiteX6" fmla="*/ 3234 w 84473"/>
                    <a:gd name="connsiteY6" fmla="*/ 189125 h 397825"/>
                    <a:gd name="connsiteX7" fmla="*/ 1647 w 84473"/>
                    <a:gd name="connsiteY7" fmla="*/ 111337 h 397825"/>
                    <a:gd name="connsiteX8" fmla="*/ 28634 w 84473"/>
                    <a:gd name="connsiteY8" fmla="*/ 212 h 39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473" h="397825">
                      <a:moveTo>
                        <a:pt x="28634" y="212"/>
                      </a:moveTo>
                      <a:cubicBezTo>
                        <a:pt x="31015" y="5239"/>
                        <a:pt x="6674" y="75354"/>
                        <a:pt x="15934" y="141500"/>
                      </a:cubicBezTo>
                      <a:cubicBezTo>
                        <a:pt x="25194" y="207646"/>
                        <a:pt x="80228" y="384123"/>
                        <a:pt x="84197" y="397087"/>
                      </a:cubicBezTo>
                      <a:cubicBezTo>
                        <a:pt x="88166" y="410052"/>
                        <a:pt x="48214" y="248391"/>
                        <a:pt x="39747" y="219287"/>
                      </a:cubicBezTo>
                      <a:cubicBezTo>
                        <a:pt x="31280" y="190183"/>
                        <a:pt x="37895" y="236749"/>
                        <a:pt x="33397" y="222462"/>
                      </a:cubicBezTo>
                      <a:cubicBezTo>
                        <a:pt x="28899" y="208175"/>
                        <a:pt x="17786" y="139118"/>
                        <a:pt x="12759" y="133562"/>
                      </a:cubicBezTo>
                      <a:cubicBezTo>
                        <a:pt x="7732" y="128006"/>
                        <a:pt x="5086" y="192829"/>
                        <a:pt x="3234" y="189125"/>
                      </a:cubicBezTo>
                      <a:cubicBezTo>
                        <a:pt x="1382" y="185421"/>
                        <a:pt x="-2057" y="142029"/>
                        <a:pt x="1647" y="111337"/>
                      </a:cubicBezTo>
                      <a:cubicBezTo>
                        <a:pt x="5351" y="80645"/>
                        <a:pt x="26253" y="-4815"/>
                        <a:pt x="28634" y="2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75EB4FBC-66E2-45FC-BAC1-B8AAFAEDEDD0}"/>
                    </a:ext>
                  </a:extLst>
                </p:cNvPr>
                <p:cNvSpPr/>
                <p:nvPr/>
              </p:nvSpPr>
              <p:spPr>
                <a:xfrm>
                  <a:off x="5748281" y="2722508"/>
                  <a:ext cx="63895" cy="549371"/>
                </a:xfrm>
                <a:custGeom>
                  <a:avLst/>
                  <a:gdLst>
                    <a:gd name="connsiteX0" fmla="*/ 19107 w 63895"/>
                    <a:gd name="connsiteY0" fmla="*/ 55 h 549371"/>
                    <a:gd name="connsiteX1" fmla="*/ 63557 w 63895"/>
                    <a:gd name="connsiteY1" fmla="*/ 200080 h 549371"/>
                    <a:gd name="connsiteX2" fmla="*/ 39744 w 63895"/>
                    <a:gd name="connsiteY2" fmla="*/ 130230 h 549371"/>
                    <a:gd name="connsiteX3" fmla="*/ 42919 w 63895"/>
                    <a:gd name="connsiteY3" fmla="*/ 288980 h 549371"/>
                    <a:gd name="connsiteX4" fmla="*/ 34982 w 63895"/>
                    <a:gd name="connsiteY4" fmla="*/ 493767 h 549371"/>
                    <a:gd name="connsiteX5" fmla="*/ 47682 w 63895"/>
                    <a:gd name="connsiteY5" fmla="*/ 293742 h 549371"/>
                    <a:gd name="connsiteX6" fmla="*/ 57 w 63895"/>
                    <a:gd name="connsiteY6" fmla="*/ 549330 h 549371"/>
                    <a:gd name="connsiteX7" fmla="*/ 58794 w 63895"/>
                    <a:gd name="connsiteY7" fmla="*/ 312792 h 549371"/>
                    <a:gd name="connsiteX8" fmla="*/ 55619 w 63895"/>
                    <a:gd name="connsiteY8" fmla="*/ 181030 h 549371"/>
                    <a:gd name="connsiteX9" fmla="*/ 19107 w 63895"/>
                    <a:gd name="connsiteY9" fmla="*/ 55 h 54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895" h="549371">
                      <a:moveTo>
                        <a:pt x="19107" y="55"/>
                      </a:moveTo>
                      <a:cubicBezTo>
                        <a:pt x="20430" y="3230"/>
                        <a:pt x="60118" y="178384"/>
                        <a:pt x="63557" y="200080"/>
                      </a:cubicBezTo>
                      <a:cubicBezTo>
                        <a:pt x="66996" y="221776"/>
                        <a:pt x="43184" y="115413"/>
                        <a:pt x="39744" y="130230"/>
                      </a:cubicBezTo>
                      <a:cubicBezTo>
                        <a:pt x="36304" y="145047"/>
                        <a:pt x="43713" y="228391"/>
                        <a:pt x="42919" y="288980"/>
                      </a:cubicBezTo>
                      <a:cubicBezTo>
                        <a:pt x="42125" y="349569"/>
                        <a:pt x="34188" y="492973"/>
                        <a:pt x="34982" y="493767"/>
                      </a:cubicBezTo>
                      <a:cubicBezTo>
                        <a:pt x="35776" y="494561"/>
                        <a:pt x="53503" y="284481"/>
                        <a:pt x="47682" y="293742"/>
                      </a:cubicBezTo>
                      <a:cubicBezTo>
                        <a:pt x="41861" y="303003"/>
                        <a:pt x="-1795" y="546155"/>
                        <a:pt x="57" y="549330"/>
                      </a:cubicBezTo>
                      <a:cubicBezTo>
                        <a:pt x="1909" y="552505"/>
                        <a:pt x="49534" y="374175"/>
                        <a:pt x="58794" y="312792"/>
                      </a:cubicBezTo>
                      <a:cubicBezTo>
                        <a:pt x="68054" y="251409"/>
                        <a:pt x="61175" y="230772"/>
                        <a:pt x="55619" y="181030"/>
                      </a:cubicBezTo>
                      <a:cubicBezTo>
                        <a:pt x="50063" y="131288"/>
                        <a:pt x="17784" y="-3120"/>
                        <a:pt x="19107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B36CD8EE-1A74-49E4-9F90-CB1D151B8C88}"/>
                    </a:ext>
                  </a:extLst>
                </p:cNvPr>
                <p:cNvSpPr/>
                <p:nvPr/>
              </p:nvSpPr>
              <p:spPr>
                <a:xfrm>
                  <a:off x="5714922" y="2848743"/>
                  <a:ext cx="60631" cy="432620"/>
                </a:xfrm>
                <a:custGeom>
                  <a:avLst/>
                  <a:gdLst>
                    <a:gd name="connsiteX0" fmla="*/ 22303 w 60631"/>
                    <a:gd name="connsiteY0" fmla="*/ 2407 h 432620"/>
                    <a:gd name="connsiteX1" fmla="*/ 60403 w 60631"/>
                    <a:gd name="connsiteY1" fmla="*/ 302445 h 432620"/>
                    <a:gd name="connsiteX2" fmla="*/ 38178 w 60631"/>
                    <a:gd name="connsiteY2" fmla="*/ 237357 h 432620"/>
                    <a:gd name="connsiteX3" fmla="*/ 38178 w 60631"/>
                    <a:gd name="connsiteY3" fmla="*/ 432620 h 432620"/>
                    <a:gd name="connsiteX4" fmla="*/ 36591 w 60631"/>
                    <a:gd name="connsiteY4" fmla="*/ 223070 h 432620"/>
                    <a:gd name="connsiteX5" fmla="*/ 78 w 60631"/>
                    <a:gd name="connsiteY5" fmla="*/ 386582 h 432620"/>
                    <a:gd name="connsiteX6" fmla="*/ 27066 w 60631"/>
                    <a:gd name="connsiteY6" fmla="*/ 237357 h 432620"/>
                    <a:gd name="connsiteX7" fmla="*/ 33416 w 60631"/>
                    <a:gd name="connsiteY7" fmla="*/ 164332 h 432620"/>
                    <a:gd name="connsiteX8" fmla="*/ 22303 w 60631"/>
                    <a:gd name="connsiteY8" fmla="*/ 2407 h 4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631" h="432620">
                      <a:moveTo>
                        <a:pt x="22303" y="2407"/>
                      </a:moveTo>
                      <a:cubicBezTo>
                        <a:pt x="26801" y="25426"/>
                        <a:pt x="57757" y="263287"/>
                        <a:pt x="60403" y="302445"/>
                      </a:cubicBezTo>
                      <a:cubicBezTo>
                        <a:pt x="63049" y="341603"/>
                        <a:pt x="41882" y="215661"/>
                        <a:pt x="38178" y="237357"/>
                      </a:cubicBezTo>
                      <a:cubicBezTo>
                        <a:pt x="34474" y="259053"/>
                        <a:pt x="38178" y="432620"/>
                        <a:pt x="38178" y="432620"/>
                      </a:cubicBezTo>
                      <a:cubicBezTo>
                        <a:pt x="37914" y="430239"/>
                        <a:pt x="42941" y="230743"/>
                        <a:pt x="36591" y="223070"/>
                      </a:cubicBezTo>
                      <a:cubicBezTo>
                        <a:pt x="30241" y="215397"/>
                        <a:pt x="1665" y="384201"/>
                        <a:pt x="78" y="386582"/>
                      </a:cubicBezTo>
                      <a:cubicBezTo>
                        <a:pt x="-1510" y="388963"/>
                        <a:pt x="21510" y="274399"/>
                        <a:pt x="27066" y="237357"/>
                      </a:cubicBezTo>
                      <a:cubicBezTo>
                        <a:pt x="32622" y="200315"/>
                        <a:pt x="32358" y="200580"/>
                        <a:pt x="33416" y="164332"/>
                      </a:cubicBezTo>
                      <a:cubicBezTo>
                        <a:pt x="34474" y="128084"/>
                        <a:pt x="17805" y="-20612"/>
                        <a:pt x="22303" y="2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86A38297-D4CC-46AD-900E-47A00C033843}"/>
                    </a:ext>
                  </a:extLst>
                </p:cNvPr>
                <p:cNvSpPr/>
                <p:nvPr/>
              </p:nvSpPr>
              <p:spPr>
                <a:xfrm>
                  <a:off x="5581179" y="2949099"/>
                  <a:ext cx="160831" cy="343730"/>
                </a:xfrm>
                <a:custGeom>
                  <a:avLst/>
                  <a:gdLst>
                    <a:gd name="connsiteX0" fmla="*/ 471 w 160831"/>
                    <a:gd name="connsiteY0" fmla="*/ 476 h 343730"/>
                    <a:gd name="connsiteX1" fmla="*/ 138584 w 160831"/>
                    <a:gd name="connsiteY1" fmla="*/ 125889 h 343730"/>
                    <a:gd name="connsiteX2" fmla="*/ 121121 w 160831"/>
                    <a:gd name="connsiteY2" fmla="*/ 303689 h 343730"/>
                    <a:gd name="connsiteX3" fmla="*/ 160809 w 160831"/>
                    <a:gd name="connsiteY3" fmla="*/ 338614 h 343730"/>
                    <a:gd name="connsiteX4" fmla="*/ 114771 w 160831"/>
                    <a:gd name="connsiteY4" fmla="*/ 224314 h 343730"/>
                    <a:gd name="connsiteX5" fmla="*/ 149696 w 160831"/>
                    <a:gd name="connsiteY5" fmla="*/ 287814 h 343730"/>
                    <a:gd name="connsiteX6" fmla="*/ 130646 w 160831"/>
                    <a:gd name="connsiteY6" fmla="*/ 302101 h 343730"/>
                    <a:gd name="connsiteX7" fmla="*/ 144934 w 160831"/>
                    <a:gd name="connsiteY7" fmla="*/ 135414 h 343730"/>
                    <a:gd name="connsiteX8" fmla="*/ 95721 w 160831"/>
                    <a:gd name="connsiteY8" fmla="*/ 84614 h 343730"/>
                    <a:gd name="connsiteX9" fmla="*/ 471 w 160831"/>
                    <a:gd name="connsiteY9" fmla="*/ 476 h 34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831" h="343730">
                      <a:moveTo>
                        <a:pt x="471" y="476"/>
                      </a:moveTo>
                      <a:cubicBezTo>
                        <a:pt x="7615" y="7355"/>
                        <a:pt x="118476" y="75353"/>
                        <a:pt x="138584" y="125889"/>
                      </a:cubicBezTo>
                      <a:cubicBezTo>
                        <a:pt x="158692" y="176425"/>
                        <a:pt x="117417" y="268235"/>
                        <a:pt x="121121" y="303689"/>
                      </a:cubicBezTo>
                      <a:cubicBezTo>
                        <a:pt x="124825" y="339143"/>
                        <a:pt x="161867" y="351843"/>
                        <a:pt x="160809" y="338614"/>
                      </a:cubicBezTo>
                      <a:cubicBezTo>
                        <a:pt x="159751" y="325385"/>
                        <a:pt x="116623" y="232781"/>
                        <a:pt x="114771" y="224314"/>
                      </a:cubicBezTo>
                      <a:cubicBezTo>
                        <a:pt x="112919" y="215847"/>
                        <a:pt x="147050" y="274850"/>
                        <a:pt x="149696" y="287814"/>
                      </a:cubicBezTo>
                      <a:cubicBezTo>
                        <a:pt x="152342" y="300779"/>
                        <a:pt x="131440" y="327501"/>
                        <a:pt x="130646" y="302101"/>
                      </a:cubicBezTo>
                      <a:cubicBezTo>
                        <a:pt x="129852" y="276701"/>
                        <a:pt x="150755" y="171662"/>
                        <a:pt x="144934" y="135414"/>
                      </a:cubicBezTo>
                      <a:cubicBezTo>
                        <a:pt x="139113" y="99166"/>
                        <a:pt x="122179" y="106045"/>
                        <a:pt x="95721" y="84614"/>
                      </a:cubicBezTo>
                      <a:cubicBezTo>
                        <a:pt x="69263" y="63183"/>
                        <a:pt x="-6673" y="-6403"/>
                        <a:pt x="471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D7A2581F-F1AB-4583-A986-40692676C977}"/>
                    </a:ext>
                  </a:extLst>
                </p:cNvPr>
                <p:cNvSpPr/>
                <p:nvPr/>
              </p:nvSpPr>
              <p:spPr>
                <a:xfrm>
                  <a:off x="5819073" y="2782041"/>
                  <a:ext cx="227389" cy="532160"/>
                </a:xfrm>
                <a:custGeom>
                  <a:avLst/>
                  <a:gdLst>
                    <a:gd name="connsiteX0" fmla="*/ 2290 w 227389"/>
                    <a:gd name="connsiteY0" fmla="*/ 5609 h 532160"/>
                    <a:gd name="connsiteX1" fmla="*/ 151515 w 227389"/>
                    <a:gd name="connsiteY1" fmla="*/ 377084 h 532160"/>
                    <a:gd name="connsiteX2" fmla="*/ 102302 w 227389"/>
                    <a:gd name="connsiteY2" fmla="*/ 280247 h 532160"/>
                    <a:gd name="connsiteX3" fmla="*/ 226127 w 227389"/>
                    <a:gd name="connsiteY3" fmla="*/ 531072 h 532160"/>
                    <a:gd name="connsiteX4" fmla="*/ 164215 w 227389"/>
                    <a:gd name="connsiteY4" fmla="*/ 367559 h 532160"/>
                    <a:gd name="connsiteX5" fmla="*/ 127702 w 227389"/>
                    <a:gd name="connsiteY5" fmla="*/ 275484 h 532160"/>
                    <a:gd name="connsiteX6" fmla="*/ 164215 w 227389"/>
                    <a:gd name="connsiteY6" fmla="*/ 345334 h 532160"/>
                    <a:gd name="connsiteX7" fmla="*/ 91190 w 227389"/>
                    <a:gd name="connsiteY7" fmla="*/ 170709 h 532160"/>
                    <a:gd name="connsiteX8" fmla="*/ 62615 w 227389"/>
                    <a:gd name="connsiteY8" fmla="*/ 153247 h 532160"/>
                    <a:gd name="connsiteX9" fmla="*/ 2290 w 227389"/>
                    <a:gd name="connsiteY9" fmla="*/ 5609 h 53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89" h="532160">
                      <a:moveTo>
                        <a:pt x="2290" y="5609"/>
                      </a:moveTo>
                      <a:cubicBezTo>
                        <a:pt x="17107" y="42915"/>
                        <a:pt x="134846" y="331311"/>
                        <a:pt x="151515" y="377084"/>
                      </a:cubicBezTo>
                      <a:cubicBezTo>
                        <a:pt x="168184" y="422857"/>
                        <a:pt x="89867" y="254582"/>
                        <a:pt x="102302" y="280247"/>
                      </a:cubicBezTo>
                      <a:cubicBezTo>
                        <a:pt x="114737" y="305912"/>
                        <a:pt x="215808" y="516520"/>
                        <a:pt x="226127" y="531072"/>
                      </a:cubicBezTo>
                      <a:cubicBezTo>
                        <a:pt x="236446" y="545624"/>
                        <a:pt x="180619" y="410157"/>
                        <a:pt x="164215" y="367559"/>
                      </a:cubicBezTo>
                      <a:cubicBezTo>
                        <a:pt x="147811" y="324961"/>
                        <a:pt x="127702" y="279188"/>
                        <a:pt x="127702" y="275484"/>
                      </a:cubicBezTo>
                      <a:cubicBezTo>
                        <a:pt x="127702" y="271780"/>
                        <a:pt x="170300" y="362797"/>
                        <a:pt x="164215" y="345334"/>
                      </a:cubicBezTo>
                      <a:cubicBezTo>
                        <a:pt x="158130" y="327872"/>
                        <a:pt x="108123" y="202723"/>
                        <a:pt x="91190" y="170709"/>
                      </a:cubicBezTo>
                      <a:cubicBezTo>
                        <a:pt x="74257" y="138695"/>
                        <a:pt x="76373" y="178118"/>
                        <a:pt x="62615" y="153247"/>
                      </a:cubicBezTo>
                      <a:cubicBezTo>
                        <a:pt x="48857" y="128376"/>
                        <a:pt x="-12527" y="-31697"/>
                        <a:pt x="2290" y="56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ED9BC372-FE3C-4ADE-B044-63588910D5DA}"/>
                    </a:ext>
                  </a:extLst>
                </p:cNvPr>
                <p:cNvSpPr/>
                <p:nvPr/>
              </p:nvSpPr>
              <p:spPr>
                <a:xfrm>
                  <a:off x="5914449" y="2731873"/>
                  <a:ext cx="107288" cy="444371"/>
                </a:xfrm>
                <a:custGeom>
                  <a:avLst/>
                  <a:gdLst>
                    <a:gd name="connsiteX0" fmla="*/ 576 w 107288"/>
                    <a:gd name="connsiteY0" fmla="*/ 215 h 444371"/>
                    <a:gd name="connsiteX1" fmla="*/ 21214 w 107288"/>
                    <a:gd name="connsiteY1" fmla="*/ 133565 h 444371"/>
                    <a:gd name="connsiteX2" fmla="*/ 67251 w 107288"/>
                    <a:gd name="connsiteY2" fmla="*/ 254215 h 444371"/>
                    <a:gd name="connsiteX3" fmla="*/ 29151 w 107288"/>
                    <a:gd name="connsiteY3" fmla="*/ 136740 h 444371"/>
                    <a:gd name="connsiteX4" fmla="*/ 100589 w 107288"/>
                    <a:gd name="connsiteY4" fmla="*/ 409790 h 444371"/>
                    <a:gd name="connsiteX5" fmla="*/ 97414 w 107288"/>
                    <a:gd name="connsiteY5" fmla="*/ 425665 h 444371"/>
                    <a:gd name="connsiteX6" fmla="*/ 40264 w 107288"/>
                    <a:gd name="connsiteY6" fmla="*/ 273265 h 444371"/>
                    <a:gd name="connsiteX7" fmla="*/ 13276 w 107288"/>
                    <a:gd name="connsiteY7" fmla="*/ 192302 h 444371"/>
                    <a:gd name="connsiteX8" fmla="*/ 22801 w 107288"/>
                    <a:gd name="connsiteY8" fmla="*/ 157377 h 444371"/>
                    <a:gd name="connsiteX9" fmla="*/ 6926 w 107288"/>
                    <a:gd name="connsiteY9" fmla="*/ 103402 h 444371"/>
                    <a:gd name="connsiteX10" fmla="*/ 576 w 107288"/>
                    <a:gd name="connsiteY10" fmla="*/ 215 h 44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88" h="444371">
                      <a:moveTo>
                        <a:pt x="576" y="215"/>
                      </a:moveTo>
                      <a:cubicBezTo>
                        <a:pt x="2957" y="5242"/>
                        <a:pt x="10102" y="91232"/>
                        <a:pt x="21214" y="133565"/>
                      </a:cubicBezTo>
                      <a:cubicBezTo>
                        <a:pt x="32326" y="175898"/>
                        <a:pt x="65928" y="253686"/>
                        <a:pt x="67251" y="254215"/>
                      </a:cubicBezTo>
                      <a:cubicBezTo>
                        <a:pt x="68574" y="254744"/>
                        <a:pt x="23595" y="110811"/>
                        <a:pt x="29151" y="136740"/>
                      </a:cubicBezTo>
                      <a:cubicBezTo>
                        <a:pt x="34707" y="162669"/>
                        <a:pt x="89212" y="361636"/>
                        <a:pt x="100589" y="409790"/>
                      </a:cubicBezTo>
                      <a:cubicBezTo>
                        <a:pt x="111966" y="457944"/>
                        <a:pt x="107468" y="448419"/>
                        <a:pt x="97414" y="425665"/>
                      </a:cubicBezTo>
                      <a:cubicBezTo>
                        <a:pt x="87360" y="402911"/>
                        <a:pt x="54287" y="312159"/>
                        <a:pt x="40264" y="273265"/>
                      </a:cubicBezTo>
                      <a:cubicBezTo>
                        <a:pt x="26241" y="234371"/>
                        <a:pt x="16187" y="211617"/>
                        <a:pt x="13276" y="192302"/>
                      </a:cubicBezTo>
                      <a:cubicBezTo>
                        <a:pt x="10366" y="172987"/>
                        <a:pt x="23859" y="172194"/>
                        <a:pt x="22801" y="157377"/>
                      </a:cubicBezTo>
                      <a:cubicBezTo>
                        <a:pt x="21743" y="142560"/>
                        <a:pt x="10101" y="127215"/>
                        <a:pt x="6926" y="103402"/>
                      </a:cubicBezTo>
                      <a:cubicBezTo>
                        <a:pt x="3751" y="79590"/>
                        <a:pt x="-1805" y="-4812"/>
                        <a:pt x="576" y="2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0962730E-5E9D-4E1D-B047-9404CE96108D}"/>
                    </a:ext>
                  </a:extLst>
                </p:cNvPr>
                <p:cNvSpPr/>
                <p:nvPr/>
              </p:nvSpPr>
              <p:spPr>
                <a:xfrm>
                  <a:off x="5297471" y="2252649"/>
                  <a:ext cx="142936" cy="124989"/>
                </a:xfrm>
                <a:custGeom>
                  <a:avLst/>
                  <a:gdLst>
                    <a:gd name="connsiteX0" fmla="*/ 142892 w 142936"/>
                    <a:gd name="connsiteY0" fmla="*/ 14 h 124989"/>
                    <a:gd name="connsiteX1" fmla="*/ 65104 w 142936"/>
                    <a:gd name="connsiteY1" fmla="*/ 76214 h 124989"/>
                    <a:gd name="connsiteX2" fmla="*/ 17 w 142936"/>
                    <a:gd name="connsiteY2" fmla="*/ 123839 h 124989"/>
                    <a:gd name="connsiteX3" fmla="*/ 58754 w 142936"/>
                    <a:gd name="connsiteY3" fmla="*/ 107964 h 124989"/>
                    <a:gd name="connsiteX4" fmla="*/ 76217 w 142936"/>
                    <a:gd name="connsiteY4" fmla="*/ 82564 h 124989"/>
                    <a:gd name="connsiteX5" fmla="*/ 142892 w 142936"/>
                    <a:gd name="connsiteY5" fmla="*/ 14 h 12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36" h="124989">
                      <a:moveTo>
                        <a:pt x="142892" y="14"/>
                      </a:moveTo>
                      <a:cubicBezTo>
                        <a:pt x="141040" y="-1044"/>
                        <a:pt x="88916" y="55577"/>
                        <a:pt x="65104" y="76214"/>
                      </a:cubicBezTo>
                      <a:cubicBezTo>
                        <a:pt x="41292" y="96851"/>
                        <a:pt x="1075" y="118548"/>
                        <a:pt x="17" y="123839"/>
                      </a:cubicBezTo>
                      <a:cubicBezTo>
                        <a:pt x="-1041" y="129130"/>
                        <a:pt x="46054" y="114843"/>
                        <a:pt x="58754" y="107964"/>
                      </a:cubicBezTo>
                      <a:cubicBezTo>
                        <a:pt x="71454" y="101085"/>
                        <a:pt x="64046" y="98439"/>
                        <a:pt x="76217" y="82564"/>
                      </a:cubicBezTo>
                      <a:cubicBezTo>
                        <a:pt x="88388" y="66689"/>
                        <a:pt x="144744" y="1072"/>
                        <a:pt x="142892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E13197FF-6CAC-4754-A828-55419446E323}"/>
                    </a:ext>
                  </a:extLst>
                </p:cNvPr>
                <p:cNvSpPr/>
                <p:nvPr/>
              </p:nvSpPr>
              <p:spPr>
                <a:xfrm>
                  <a:off x="5306730" y="2370067"/>
                  <a:ext cx="116330" cy="325645"/>
                </a:xfrm>
                <a:custGeom>
                  <a:avLst/>
                  <a:gdLst>
                    <a:gd name="connsiteX0" fmla="*/ 5045 w 116330"/>
                    <a:gd name="connsiteY0" fmla="*/ 71 h 325645"/>
                    <a:gd name="connsiteX1" fmla="*/ 283 w 116330"/>
                    <a:gd name="connsiteY1" fmla="*/ 76271 h 325645"/>
                    <a:gd name="connsiteX2" fmla="*/ 14570 w 116330"/>
                    <a:gd name="connsiteY2" fmla="*/ 123896 h 325645"/>
                    <a:gd name="connsiteX3" fmla="*/ 30445 w 116330"/>
                    <a:gd name="connsiteY3" fmla="*/ 184221 h 325645"/>
                    <a:gd name="connsiteX4" fmla="*/ 60608 w 116330"/>
                    <a:gd name="connsiteY4" fmla="*/ 244546 h 325645"/>
                    <a:gd name="connsiteX5" fmla="*/ 116170 w 116330"/>
                    <a:gd name="connsiteY5" fmla="*/ 325508 h 325645"/>
                    <a:gd name="connsiteX6" fmla="*/ 76483 w 116330"/>
                    <a:gd name="connsiteY6" fmla="*/ 262008 h 325645"/>
                    <a:gd name="connsiteX7" fmla="*/ 46320 w 116330"/>
                    <a:gd name="connsiteY7" fmla="*/ 190571 h 325645"/>
                    <a:gd name="connsiteX8" fmla="*/ 25683 w 116330"/>
                    <a:gd name="connsiteY8" fmla="*/ 141358 h 325645"/>
                    <a:gd name="connsiteX9" fmla="*/ 5045 w 116330"/>
                    <a:gd name="connsiteY9" fmla="*/ 63571 h 325645"/>
                    <a:gd name="connsiteX10" fmla="*/ 5045 w 116330"/>
                    <a:gd name="connsiteY10" fmla="*/ 71 h 3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330" h="325645">
                      <a:moveTo>
                        <a:pt x="5045" y="71"/>
                      </a:moveTo>
                      <a:cubicBezTo>
                        <a:pt x="4251" y="2188"/>
                        <a:pt x="-1304" y="55634"/>
                        <a:pt x="283" y="76271"/>
                      </a:cubicBezTo>
                      <a:cubicBezTo>
                        <a:pt x="1870" y="96908"/>
                        <a:pt x="9543" y="105905"/>
                        <a:pt x="14570" y="123896"/>
                      </a:cubicBezTo>
                      <a:cubicBezTo>
                        <a:pt x="19597" y="141887"/>
                        <a:pt x="22772" y="164113"/>
                        <a:pt x="30445" y="184221"/>
                      </a:cubicBezTo>
                      <a:cubicBezTo>
                        <a:pt x="38118" y="204329"/>
                        <a:pt x="46320" y="220998"/>
                        <a:pt x="60608" y="244546"/>
                      </a:cubicBezTo>
                      <a:cubicBezTo>
                        <a:pt x="74896" y="268094"/>
                        <a:pt x="113524" y="322598"/>
                        <a:pt x="116170" y="325508"/>
                      </a:cubicBezTo>
                      <a:cubicBezTo>
                        <a:pt x="118816" y="328418"/>
                        <a:pt x="88125" y="284497"/>
                        <a:pt x="76483" y="262008"/>
                      </a:cubicBezTo>
                      <a:cubicBezTo>
                        <a:pt x="64841" y="239519"/>
                        <a:pt x="46320" y="190571"/>
                        <a:pt x="46320" y="190571"/>
                      </a:cubicBezTo>
                      <a:cubicBezTo>
                        <a:pt x="37853" y="170463"/>
                        <a:pt x="32562" y="162524"/>
                        <a:pt x="25683" y="141358"/>
                      </a:cubicBezTo>
                      <a:cubicBezTo>
                        <a:pt x="18804" y="120192"/>
                        <a:pt x="7162" y="83944"/>
                        <a:pt x="5045" y="63571"/>
                      </a:cubicBezTo>
                      <a:cubicBezTo>
                        <a:pt x="2928" y="43198"/>
                        <a:pt x="5839" y="-2046"/>
                        <a:pt x="5045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D2428B9E-1649-4084-A90C-F5617203FB15}"/>
                    </a:ext>
                  </a:extLst>
                </p:cNvPr>
                <p:cNvSpPr/>
                <p:nvPr/>
              </p:nvSpPr>
              <p:spPr>
                <a:xfrm>
                  <a:off x="5360756" y="2296932"/>
                  <a:ext cx="72879" cy="397067"/>
                </a:xfrm>
                <a:custGeom>
                  <a:avLst/>
                  <a:gdLst>
                    <a:gd name="connsiteX0" fmla="*/ 66907 w 72879"/>
                    <a:gd name="connsiteY0" fmla="*/ 181 h 397067"/>
                    <a:gd name="connsiteX1" fmla="*/ 16107 w 72879"/>
                    <a:gd name="connsiteY1" fmla="*/ 79556 h 397067"/>
                    <a:gd name="connsiteX2" fmla="*/ 12932 w 72879"/>
                    <a:gd name="connsiteY2" fmla="*/ 127181 h 397067"/>
                    <a:gd name="connsiteX3" fmla="*/ 28807 w 72879"/>
                    <a:gd name="connsiteY3" fmla="*/ 228781 h 397067"/>
                    <a:gd name="connsiteX4" fmla="*/ 57382 w 72879"/>
                    <a:gd name="connsiteY4" fmla="*/ 325618 h 397067"/>
                    <a:gd name="connsiteX5" fmla="*/ 65319 w 72879"/>
                    <a:gd name="connsiteY5" fmla="*/ 397056 h 397067"/>
                    <a:gd name="connsiteX6" fmla="*/ 70082 w 72879"/>
                    <a:gd name="connsiteY6" fmla="*/ 330381 h 397067"/>
                    <a:gd name="connsiteX7" fmla="*/ 19282 w 72879"/>
                    <a:gd name="connsiteY7" fmla="*/ 241481 h 397067"/>
                    <a:gd name="connsiteX8" fmla="*/ 1819 w 72879"/>
                    <a:gd name="connsiteY8" fmla="*/ 103368 h 397067"/>
                    <a:gd name="connsiteX9" fmla="*/ 66907 w 72879"/>
                    <a:gd name="connsiteY9" fmla="*/ 181 h 39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79" h="397067">
                      <a:moveTo>
                        <a:pt x="66907" y="181"/>
                      </a:moveTo>
                      <a:cubicBezTo>
                        <a:pt x="69288" y="-3788"/>
                        <a:pt x="25103" y="58389"/>
                        <a:pt x="16107" y="79556"/>
                      </a:cubicBezTo>
                      <a:cubicBezTo>
                        <a:pt x="7111" y="100723"/>
                        <a:pt x="10815" y="102310"/>
                        <a:pt x="12932" y="127181"/>
                      </a:cubicBezTo>
                      <a:cubicBezTo>
                        <a:pt x="15049" y="152052"/>
                        <a:pt x="21399" y="195708"/>
                        <a:pt x="28807" y="228781"/>
                      </a:cubicBezTo>
                      <a:cubicBezTo>
                        <a:pt x="36215" y="261854"/>
                        <a:pt x="51297" y="297572"/>
                        <a:pt x="57382" y="325618"/>
                      </a:cubicBezTo>
                      <a:cubicBezTo>
                        <a:pt x="63467" y="353664"/>
                        <a:pt x="63202" y="396262"/>
                        <a:pt x="65319" y="397056"/>
                      </a:cubicBezTo>
                      <a:cubicBezTo>
                        <a:pt x="67436" y="397850"/>
                        <a:pt x="77755" y="356310"/>
                        <a:pt x="70082" y="330381"/>
                      </a:cubicBezTo>
                      <a:cubicBezTo>
                        <a:pt x="62409" y="304452"/>
                        <a:pt x="30659" y="279316"/>
                        <a:pt x="19282" y="241481"/>
                      </a:cubicBezTo>
                      <a:cubicBezTo>
                        <a:pt x="7905" y="203646"/>
                        <a:pt x="-4795" y="143585"/>
                        <a:pt x="1819" y="103368"/>
                      </a:cubicBezTo>
                      <a:cubicBezTo>
                        <a:pt x="8433" y="63151"/>
                        <a:pt x="64526" y="4150"/>
                        <a:pt x="66907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6330E291-7524-4EB7-8326-AE0D6AAD467A}"/>
                    </a:ext>
                  </a:extLst>
                </p:cNvPr>
                <p:cNvSpPr/>
                <p:nvPr/>
              </p:nvSpPr>
              <p:spPr>
                <a:xfrm>
                  <a:off x="5385647" y="2320715"/>
                  <a:ext cx="52915" cy="136737"/>
                </a:xfrm>
                <a:custGeom>
                  <a:avLst/>
                  <a:gdLst>
                    <a:gd name="connsiteX0" fmla="*/ 51541 w 52915"/>
                    <a:gd name="connsiteY0" fmla="*/ 210 h 136737"/>
                    <a:gd name="connsiteX1" fmla="*/ 3916 w 52915"/>
                    <a:gd name="connsiteY1" fmla="*/ 104985 h 136737"/>
                    <a:gd name="connsiteX2" fmla="*/ 5503 w 52915"/>
                    <a:gd name="connsiteY2" fmla="*/ 136735 h 136737"/>
                    <a:gd name="connsiteX3" fmla="*/ 27728 w 52915"/>
                    <a:gd name="connsiteY3" fmla="*/ 106573 h 136737"/>
                    <a:gd name="connsiteX4" fmla="*/ 38841 w 52915"/>
                    <a:gd name="connsiteY4" fmla="*/ 77998 h 136737"/>
                    <a:gd name="connsiteX5" fmla="*/ 51541 w 52915"/>
                    <a:gd name="connsiteY5" fmla="*/ 210 h 136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915" h="136737">
                      <a:moveTo>
                        <a:pt x="51541" y="210"/>
                      </a:moveTo>
                      <a:cubicBezTo>
                        <a:pt x="45720" y="4708"/>
                        <a:pt x="11589" y="82231"/>
                        <a:pt x="3916" y="104985"/>
                      </a:cubicBezTo>
                      <a:cubicBezTo>
                        <a:pt x="-3757" y="127739"/>
                        <a:pt x="1534" y="136470"/>
                        <a:pt x="5503" y="136735"/>
                      </a:cubicBezTo>
                      <a:cubicBezTo>
                        <a:pt x="9472" y="137000"/>
                        <a:pt x="22172" y="116362"/>
                        <a:pt x="27728" y="106573"/>
                      </a:cubicBezTo>
                      <a:cubicBezTo>
                        <a:pt x="33284" y="96784"/>
                        <a:pt x="34608" y="91492"/>
                        <a:pt x="38841" y="77998"/>
                      </a:cubicBezTo>
                      <a:cubicBezTo>
                        <a:pt x="43074" y="64504"/>
                        <a:pt x="57362" y="-4288"/>
                        <a:pt x="51541" y="2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A324C46A-3B9A-4613-9119-602270FCBC12}"/>
                    </a:ext>
                  </a:extLst>
                </p:cNvPr>
                <p:cNvSpPr/>
                <p:nvPr/>
              </p:nvSpPr>
              <p:spPr>
                <a:xfrm>
                  <a:off x="5383189" y="2321926"/>
                  <a:ext cx="54719" cy="337147"/>
                </a:xfrm>
                <a:custGeom>
                  <a:avLst/>
                  <a:gdLst>
                    <a:gd name="connsiteX0" fmla="*/ 53999 w 54719"/>
                    <a:gd name="connsiteY0" fmla="*/ 587 h 337147"/>
                    <a:gd name="connsiteX1" fmla="*/ 1611 w 54719"/>
                    <a:gd name="connsiteY1" fmla="*/ 100599 h 337147"/>
                    <a:gd name="connsiteX2" fmla="*/ 15899 w 54719"/>
                    <a:gd name="connsiteY2" fmla="*/ 151399 h 337147"/>
                    <a:gd name="connsiteX3" fmla="*/ 41299 w 54719"/>
                    <a:gd name="connsiteY3" fmla="*/ 270462 h 337147"/>
                    <a:gd name="connsiteX4" fmla="*/ 42886 w 54719"/>
                    <a:gd name="connsiteY4" fmla="*/ 337137 h 337147"/>
                    <a:gd name="connsiteX5" fmla="*/ 46061 w 54719"/>
                    <a:gd name="connsiteY5" fmla="*/ 275224 h 337147"/>
                    <a:gd name="connsiteX6" fmla="*/ 31774 w 54719"/>
                    <a:gd name="connsiteY6" fmla="*/ 219662 h 337147"/>
                    <a:gd name="connsiteX7" fmla="*/ 7961 w 54719"/>
                    <a:gd name="connsiteY7" fmla="*/ 122824 h 337147"/>
                    <a:gd name="connsiteX8" fmla="*/ 31774 w 54719"/>
                    <a:gd name="connsiteY8" fmla="*/ 60912 h 337147"/>
                    <a:gd name="connsiteX9" fmla="*/ 53999 w 54719"/>
                    <a:gd name="connsiteY9" fmla="*/ 587 h 3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19" h="337147">
                      <a:moveTo>
                        <a:pt x="53999" y="587"/>
                      </a:moveTo>
                      <a:cubicBezTo>
                        <a:pt x="48972" y="7202"/>
                        <a:pt x="7961" y="75464"/>
                        <a:pt x="1611" y="100599"/>
                      </a:cubicBezTo>
                      <a:cubicBezTo>
                        <a:pt x="-4739" y="125734"/>
                        <a:pt x="9284" y="123089"/>
                        <a:pt x="15899" y="151399"/>
                      </a:cubicBezTo>
                      <a:cubicBezTo>
                        <a:pt x="22514" y="179710"/>
                        <a:pt x="36801" y="239506"/>
                        <a:pt x="41299" y="270462"/>
                      </a:cubicBezTo>
                      <a:cubicBezTo>
                        <a:pt x="45797" y="301418"/>
                        <a:pt x="42092" y="336343"/>
                        <a:pt x="42886" y="337137"/>
                      </a:cubicBezTo>
                      <a:cubicBezTo>
                        <a:pt x="43680" y="337931"/>
                        <a:pt x="47913" y="294803"/>
                        <a:pt x="46061" y="275224"/>
                      </a:cubicBezTo>
                      <a:cubicBezTo>
                        <a:pt x="44209" y="255645"/>
                        <a:pt x="38124" y="245062"/>
                        <a:pt x="31774" y="219662"/>
                      </a:cubicBezTo>
                      <a:cubicBezTo>
                        <a:pt x="25424" y="194262"/>
                        <a:pt x="7961" y="149282"/>
                        <a:pt x="7961" y="122824"/>
                      </a:cubicBezTo>
                      <a:cubicBezTo>
                        <a:pt x="7961" y="96366"/>
                        <a:pt x="27276" y="76787"/>
                        <a:pt x="31774" y="60912"/>
                      </a:cubicBezTo>
                      <a:cubicBezTo>
                        <a:pt x="36272" y="45037"/>
                        <a:pt x="59026" y="-6028"/>
                        <a:pt x="53999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284D61F1-6110-4C7D-B8C8-6888D80663E7}"/>
                    </a:ext>
                  </a:extLst>
                </p:cNvPr>
                <p:cNvSpPr/>
                <p:nvPr/>
              </p:nvSpPr>
              <p:spPr>
                <a:xfrm>
                  <a:off x="6622536" y="2110471"/>
                  <a:ext cx="238640" cy="345484"/>
                </a:xfrm>
                <a:custGeom>
                  <a:avLst/>
                  <a:gdLst>
                    <a:gd name="connsiteX0" fmla="*/ 514 w 238640"/>
                    <a:gd name="connsiteY0" fmla="*/ 904 h 345484"/>
                    <a:gd name="connsiteX1" fmla="*/ 173552 w 238640"/>
                    <a:gd name="connsiteY1" fmla="*/ 154892 h 345484"/>
                    <a:gd name="connsiteX2" fmla="*/ 229114 w 238640"/>
                    <a:gd name="connsiteY2" fmla="*/ 235854 h 345484"/>
                    <a:gd name="connsiteX3" fmla="*/ 227527 w 238640"/>
                    <a:gd name="connsiteY3" fmla="*/ 307292 h 345484"/>
                    <a:gd name="connsiteX4" fmla="*/ 208477 w 238640"/>
                    <a:gd name="connsiteY4" fmla="*/ 343804 h 345484"/>
                    <a:gd name="connsiteX5" fmla="*/ 238639 w 238640"/>
                    <a:gd name="connsiteY5" fmla="*/ 254904 h 345484"/>
                    <a:gd name="connsiteX6" fmla="*/ 206889 w 238640"/>
                    <a:gd name="connsiteY6" fmla="*/ 204104 h 345484"/>
                    <a:gd name="connsiteX7" fmla="*/ 122752 w 238640"/>
                    <a:gd name="connsiteY7" fmla="*/ 96154 h 345484"/>
                    <a:gd name="connsiteX8" fmla="*/ 514 w 238640"/>
                    <a:gd name="connsiteY8" fmla="*/ 904 h 34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40" h="345484">
                      <a:moveTo>
                        <a:pt x="514" y="904"/>
                      </a:moveTo>
                      <a:cubicBezTo>
                        <a:pt x="8981" y="10694"/>
                        <a:pt x="135452" y="115734"/>
                        <a:pt x="173552" y="154892"/>
                      </a:cubicBezTo>
                      <a:cubicBezTo>
                        <a:pt x="211652" y="194050"/>
                        <a:pt x="220118" y="210454"/>
                        <a:pt x="229114" y="235854"/>
                      </a:cubicBezTo>
                      <a:cubicBezTo>
                        <a:pt x="238110" y="261254"/>
                        <a:pt x="230966" y="289300"/>
                        <a:pt x="227527" y="307292"/>
                      </a:cubicBezTo>
                      <a:cubicBezTo>
                        <a:pt x="224088" y="325284"/>
                        <a:pt x="206625" y="352535"/>
                        <a:pt x="208477" y="343804"/>
                      </a:cubicBezTo>
                      <a:cubicBezTo>
                        <a:pt x="210329" y="335073"/>
                        <a:pt x="238904" y="278187"/>
                        <a:pt x="238639" y="254904"/>
                      </a:cubicBezTo>
                      <a:cubicBezTo>
                        <a:pt x="238374" y="231621"/>
                        <a:pt x="226203" y="230562"/>
                        <a:pt x="206889" y="204104"/>
                      </a:cubicBezTo>
                      <a:cubicBezTo>
                        <a:pt x="187575" y="177646"/>
                        <a:pt x="155031" y="128962"/>
                        <a:pt x="122752" y="96154"/>
                      </a:cubicBezTo>
                      <a:cubicBezTo>
                        <a:pt x="90473" y="63346"/>
                        <a:pt x="-7953" y="-8886"/>
                        <a:pt x="514" y="9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AF5CCD88-FB7E-42F7-9FF5-45614A85A275}"/>
                    </a:ext>
                  </a:extLst>
                </p:cNvPr>
                <p:cNvSpPr/>
                <p:nvPr/>
              </p:nvSpPr>
              <p:spPr>
                <a:xfrm>
                  <a:off x="6624957" y="2134445"/>
                  <a:ext cx="163907" cy="151282"/>
                </a:xfrm>
                <a:custGeom>
                  <a:avLst/>
                  <a:gdLst>
                    <a:gd name="connsiteX0" fmla="*/ 1268 w 163907"/>
                    <a:gd name="connsiteY0" fmla="*/ 743 h 151282"/>
                    <a:gd name="connsiteX1" fmla="*/ 161606 w 163907"/>
                    <a:gd name="connsiteY1" fmla="*/ 148380 h 151282"/>
                    <a:gd name="connsiteX2" fmla="*/ 90168 w 163907"/>
                    <a:gd name="connsiteY2" fmla="*/ 92818 h 151282"/>
                    <a:gd name="connsiteX3" fmla="*/ 1268 w 163907"/>
                    <a:gd name="connsiteY3" fmla="*/ 743 h 15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07" h="151282">
                      <a:moveTo>
                        <a:pt x="1268" y="743"/>
                      </a:moveTo>
                      <a:cubicBezTo>
                        <a:pt x="13174" y="10003"/>
                        <a:pt x="146789" y="133034"/>
                        <a:pt x="161606" y="148380"/>
                      </a:cubicBezTo>
                      <a:cubicBezTo>
                        <a:pt x="176423" y="163726"/>
                        <a:pt x="115833" y="114249"/>
                        <a:pt x="90168" y="92818"/>
                      </a:cubicBezTo>
                      <a:cubicBezTo>
                        <a:pt x="64503" y="71387"/>
                        <a:pt x="-10638" y="-8517"/>
                        <a:pt x="1268" y="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6D47FDEF-DBB1-464A-8C78-28371323AE1A}"/>
                    </a:ext>
                  </a:extLst>
                </p:cNvPr>
                <p:cNvSpPr/>
                <p:nvPr/>
              </p:nvSpPr>
              <p:spPr>
                <a:xfrm>
                  <a:off x="6670598" y="2309689"/>
                  <a:ext cx="176332" cy="378122"/>
                </a:xfrm>
                <a:custGeom>
                  <a:avLst/>
                  <a:gdLst>
                    <a:gd name="connsiteX0" fmla="*/ 142952 w 176332"/>
                    <a:gd name="connsiteY0" fmla="*/ 124 h 378122"/>
                    <a:gd name="connsiteX1" fmla="*/ 165177 w 176332"/>
                    <a:gd name="connsiteY1" fmla="*/ 128711 h 378122"/>
                    <a:gd name="connsiteX2" fmla="*/ 152477 w 176332"/>
                    <a:gd name="connsiteY2" fmla="*/ 163636 h 378122"/>
                    <a:gd name="connsiteX3" fmla="*/ 77865 w 176332"/>
                    <a:gd name="connsiteY3" fmla="*/ 289049 h 378122"/>
                    <a:gd name="connsiteX4" fmla="*/ 77 w 176332"/>
                    <a:gd name="connsiteY4" fmla="*/ 377949 h 378122"/>
                    <a:gd name="connsiteX5" fmla="*/ 65165 w 176332"/>
                    <a:gd name="connsiteY5" fmla="*/ 308099 h 378122"/>
                    <a:gd name="connsiteX6" fmla="*/ 154065 w 176332"/>
                    <a:gd name="connsiteY6" fmla="*/ 185861 h 378122"/>
                    <a:gd name="connsiteX7" fmla="*/ 176290 w 176332"/>
                    <a:gd name="connsiteY7" fmla="*/ 106486 h 378122"/>
                    <a:gd name="connsiteX8" fmla="*/ 142952 w 176332"/>
                    <a:gd name="connsiteY8" fmla="*/ 124 h 37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332" h="378122">
                      <a:moveTo>
                        <a:pt x="142952" y="124"/>
                      </a:moveTo>
                      <a:cubicBezTo>
                        <a:pt x="141100" y="3828"/>
                        <a:pt x="163590" y="101459"/>
                        <a:pt x="165177" y="128711"/>
                      </a:cubicBezTo>
                      <a:cubicBezTo>
                        <a:pt x="166764" y="155963"/>
                        <a:pt x="167029" y="136913"/>
                        <a:pt x="152477" y="163636"/>
                      </a:cubicBezTo>
                      <a:cubicBezTo>
                        <a:pt x="137925" y="190359"/>
                        <a:pt x="103265" y="253330"/>
                        <a:pt x="77865" y="289049"/>
                      </a:cubicBezTo>
                      <a:cubicBezTo>
                        <a:pt x="52465" y="324768"/>
                        <a:pt x="2194" y="374774"/>
                        <a:pt x="77" y="377949"/>
                      </a:cubicBezTo>
                      <a:cubicBezTo>
                        <a:pt x="-2040" y="381124"/>
                        <a:pt x="39500" y="340114"/>
                        <a:pt x="65165" y="308099"/>
                      </a:cubicBezTo>
                      <a:cubicBezTo>
                        <a:pt x="90830" y="276084"/>
                        <a:pt x="135544" y="219463"/>
                        <a:pt x="154065" y="185861"/>
                      </a:cubicBezTo>
                      <a:cubicBezTo>
                        <a:pt x="172586" y="152259"/>
                        <a:pt x="176819" y="136384"/>
                        <a:pt x="176290" y="106486"/>
                      </a:cubicBezTo>
                      <a:cubicBezTo>
                        <a:pt x="175761" y="76588"/>
                        <a:pt x="144804" y="-3580"/>
                        <a:pt x="142952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75CD0F00-25BB-4418-8138-A7863292AA8B}"/>
                    </a:ext>
                  </a:extLst>
                </p:cNvPr>
                <p:cNvSpPr/>
                <p:nvPr/>
              </p:nvSpPr>
              <p:spPr>
                <a:xfrm>
                  <a:off x="6672263" y="2419350"/>
                  <a:ext cx="142875" cy="265119"/>
                </a:xfrm>
                <a:custGeom>
                  <a:avLst/>
                  <a:gdLst>
                    <a:gd name="connsiteX0" fmla="*/ 142875 w 142875"/>
                    <a:gd name="connsiteY0" fmla="*/ 0 h 265119"/>
                    <a:gd name="connsiteX1" fmla="*/ 80962 w 142875"/>
                    <a:gd name="connsiteY1" fmla="*/ 146050 h 265119"/>
                    <a:gd name="connsiteX2" fmla="*/ 0 w 142875"/>
                    <a:gd name="connsiteY2" fmla="*/ 265113 h 265119"/>
                    <a:gd name="connsiteX3" fmla="*/ 79375 w 142875"/>
                    <a:gd name="connsiteY3" fmla="*/ 141288 h 265119"/>
                    <a:gd name="connsiteX4" fmla="*/ 101600 w 142875"/>
                    <a:gd name="connsiteY4" fmla="*/ 88900 h 265119"/>
                    <a:gd name="connsiteX5" fmla="*/ 142875 w 142875"/>
                    <a:gd name="connsiteY5" fmla="*/ 0 h 26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875" h="265119">
                      <a:moveTo>
                        <a:pt x="142875" y="0"/>
                      </a:moveTo>
                      <a:cubicBezTo>
                        <a:pt x="123824" y="50932"/>
                        <a:pt x="104774" y="101865"/>
                        <a:pt x="80962" y="146050"/>
                      </a:cubicBezTo>
                      <a:cubicBezTo>
                        <a:pt x="57150" y="190235"/>
                        <a:pt x="264" y="265907"/>
                        <a:pt x="0" y="265113"/>
                      </a:cubicBezTo>
                      <a:cubicBezTo>
                        <a:pt x="-265" y="264319"/>
                        <a:pt x="62442" y="170657"/>
                        <a:pt x="79375" y="141288"/>
                      </a:cubicBezTo>
                      <a:cubicBezTo>
                        <a:pt x="96308" y="111919"/>
                        <a:pt x="92340" y="110861"/>
                        <a:pt x="101600" y="88900"/>
                      </a:cubicBezTo>
                      <a:lnTo>
                        <a:pt x="142875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3A9B2331-C3E8-4BFD-A96D-7C23D82240A3}"/>
                    </a:ext>
                  </a:extLst>
                </p:cNvPr>
                <p:cNvSpPr/>
                <p:nvPr/>
              </p:nvSpPr>
              <p:spPr>
                <a:xfrm>
                  <a:off x="6624526" y="2182483"/>
                  <a:ext cx="160707" cy="309168"/>
                </a:xfrm>
                <a:custGeom>
                  <a:avLst/>
                  <a:gdLst>
                    <a:gd name="connsiteX0" fmla="*/ 112 w 160707"/>
                    <a:gd name="connsiteY0" fmla="*/ 330 h 309168"/>
                    <a:gd name="connsiteX1" fmla="*/ 144574 w 160707"/>
                    <a:gd name="connsiteY1" fmla="*/ 151142 h 309168"/>
                    <a:gd name="connsiteX2" fmla="*/ 154099 w 160707"/>
                    <a:gd name="connsiteY2" fmla="*/ 211467 h 309168"/>
                    <a:gd name="connsiteX3" fmla="*/ 125524 w 160707"/>
                    <a:gd name="connsiteY3" fmla="*/ 282905 h 309168"/>
                    <a:gd name="connsiteX4" fmla="*/ 92187 w 160707"/>
                    <a:gd name="connsiteY4" fmla="*/ 308305 h 309168"/>
                    <a:gd name="connsiteX5" fmla="*/ 131874 w 160707"/>
                    <a:gd name="connsiteY5" fmla="*/ 255917 h 309168"/>
                    <a:gd name="connsiteX6" fmla="*/ 160449 w 160707"/>
                    <a:gd name="connsiteY6" fmla="*/ 197180 h 309168"/>
                    <a:gd name="connsiteX7" fmla="*/ 144574 w 160707"/>
                    <a:gd name="connsiteY7" fmla="*/ 146380 h 309168"/>
                    <a:gd name="connsiteX8" fmla="*/ 120762 w 160707"/>
                    <a:gd name="connsiteY8" fmla="*/ 111455 h 309168"/>
                    <a:gd name="connsiteX9" fmla="*/ 112 w 160707"/>
                    <a:gd name="connsiteY9" fmla="*/ 330 h 30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707" h="309168">
                      <a:moveTo>
                        <a:pt x="112" y="330"/>
                      </a:moveTo>
                      <a:cubicBezTo>
                        <a:pt x="4081" y="6945"/>
                        <a:pt x="118910" y="115953"/>
                        <a:pt x="144574" y="151142"/>
                      </a:cubicBezTo>
                      <a:cubicBezTo>
                        <a:pt x="170238" y="186331"/>
                        <a:pt x="157274" y="189507"/>
                        <a:pt x="154099" y="211467"/>
                      </a:cubicBezTo>
                      <a:cubicBezTo>
                        <a:pt x="150924" y="233427"/>
                        <a:pt x="135843" y="266765"/>
                        <a:pt x="125524" y="282905"/>
                      </a:cubicBezTo>
                      <a:cubicBezTo>
                        <a:pt x="115205" y="299045"/>
                        <a:pt x="91129" y="312803"/>
                        <a:pt x="92187" y="308305"/>
                      </a:cubicBezTo>
                      <a:cubicBezTo>
                        <a:pt x="93245" y="303807"/>
                        <a:pt x="120497" y="274438"/>
                        <a:pt x="131874" y="255917"/>
                      </a:cubicBezTo>
                      <a:cubicBezTo>
                        <a:pt x="143251" y="237396"/>
                        <a:pt x="158332" y="215436"/>
                        <a:pt x="160449" y="197180"/>
                      </a:cubicBezTo>
                      <a:cubicBezTo>
                        <a:pt x="162566" y="178924"/>
                        <a:pt x="151188" y="160667"/>
                        <a:pt x="144574" y="146380"/>
                      </a:cubicBezTo>
                      <a:cubicBezTo>
                        <a:pt x="137960" y="132093"/>
                        <a:pt x="143516" y="134474"/>
                        <a:pt x="120762" y="111455"/>
                      </a:cubicBezTo>
                      <a:cubicBezTo>
                        <a:pt x="98008" y="88436"/>
                        <a:pt x="-3857" y="-6285"/>
                        <a:pt x="112" y="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DB285BC2-80A3-4AED-B52F-99A13420B595}"/>
                    </a:ext>
                  </a:extLst>
                </p:cNvPr>
                <p:cNvSpPr/>
                <p:nvPr/>
              </p:nvSpPr>
              <p:spPr>
                <a:xfrm>
                  <a:off x="6634626" y="2223501"/>
                  <a:ext cx="141240" cy="186404"/>
                </a:xfrm>
                <a:custGeom>
                  <a:avLst/>
                  <a:gdLst>
                    <a:gd name="connsiteX0" fmla="*/ 2712 w 141240"/>
                    <a:gd name="connsiteY0" fmla="*/ 587 h 186404"/>
                    <a:gd name="connsiteX1" fmla="*/ 126537 w 141240"/>
                    <a:gd name="connsiteY1" fmla="*/ 116474 h 186404"/>
                    <a:gd name="connsiteX2" fmla="*/ 139237 w 141240"/>
                    <a:gd name="connsiteY2" fmla="*/ 186324 h 186404"/>
                    <a:gd name="connsiteX3" fmla="*/ 129712 w 141240"/>
                    <a:gd name="connsiteY3" fmla="*/ 129174 h 186404"/>
                    <a:gd name="connsiteX4" fmla="*/ 83674 w 141240"/>
                    <a:gd name="connsiteY4" fmla="*/ 72024 h 186404"/>
                    <a:gd name="connsiteX5" fmla="*/ 78912 w 141240"/>
                    <a:gd name="connsiteY5" fmla="*/ 110124 h 186404"/>
                    <a:gd name="connsiteX6" fmla="*/ 42399 w 141240"/>
                    <a:gd name="connsiteY6" fmla="*/ 72024 h 186404"/>
                    <a:gd name="connsiteX7" fmla="*/ 2712 w 141240"/>
                    <a:gd name="connsiteY7" fmla="*/ 587 h 18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40" h="186404">
                      <a:moveTo>
                        <a:pt x="2712" y="587"/>
                      </a:moveTo>
                      <a:cubicBezTo>
                        <a:pt x="16735" y="7995"/>
                        <a:pt x="103783" y="85518"/>
                        <a:pt x="126537" y="116474"/>
                      </a:cubicBezTo>
                      <a:cubicBezTo>
                        <a:pt x="149291" y="147430"/>
                        <a:pt x="138708" y="184207"/>
                        <a:pt x="139237" y="186324"/>
                      </a:cubicBezTo>
                      <a:cubicBezTo>
                        <a:pt x="139766" y="188441"/>
                        <a:pt x="138972" y="148224"/>
                        <a:pt x="129712" y="129174"/>
                      </a:cubicBezTo>
                      <a:cubicBezTo>
                        <a:pt x="120452" y="110124"/>
                        <a:pt x="92141" y="75199"/>
                        <a:pt x="83674" y="72024"/>
                      </a:cubicBezTo>
                      <a:cubicBezTo>
                        <a:pt x="75207" y="68849"/>
                        <a:pt x="85791" y="110124"/>
                        <a:pt x="78912" y="110124"/>
                      </a:cubicBezTo>
                      <a:cubicBezTo>
                        <a:pt x="72033" y="110124"/>
                        <a:pt x="51660" y="86047"/>
                        <a:pt x="42399" y="72024"/>
                      </a:cubicBezTo>
                      <a:cubicBezTo>
                        <a:pt x="33139" y="58001"/>
                        <a:pt x="-11311" y="-6821"/>
                        <a:pt x="2712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D79A098F-4E81-454B-9BBE-059BAEDF09DD}"/>
                    </a:ext>
                  </a:extLst>
                </p:cNvPr>
                <p:cNvSpPr/>
                <p:nvPr/>
              </p:nvSpPr>
              <p:spPr>
                <a:xfrm>
                  <a:off x="6625789" y="2238185"/>
                  <a:ext cx="81626" cy="302279"/>
                </a:xfrm>
                <a:custGeom>
                  <a:avLst/>
                  <a:gdLst>
                    <a:gd name="connsiteX0" fmla="*/ 436 w 81626"/>
                    <a:gd name="connsiteY0" fmla="*/ 190 h 302279"/>
                    <a:gd name="connsiteX1" fmla="*/ 73461 w 81626"/>
                    <a:gd name="connsiteY1" fmla="*/ 112903 h 302279"/>
                    <a:gd name="connsiteX2" fmla="*/ 46474 w 81626"/>
                    <a:gd name="connsiteY2" fmla="*/ 174815 h 302279"/>
                    <a:gd name="connsiteX3" fmla="*/ 16311 w 81626"/>
                    <a:gd name="connsiteY3" fmla="*/ 244665 h 302279"/>
                    <a:gd name="connsiteX4" fmla="*/ 6786 w 81626"/>
                    <a:gd name="connsiteY4" fmla="*/ 301815 h 302279"/>
                    <a:gd name="connsiteX5" fmla="*/ 27424 w 81626"/>
                    <a:gd name="connsiteY5" fmla="*/ 212915 h 302279"/>
                    <a:gd name="connsiteX6" fmla="*/ 81399 w 81626"/>
                    <a:gd name="connsiteY6" fmla="*/ 155765 h 302279"/>
                    <a:gd name="connsiteX7" fmla="*/ 44886 w 81626"/>
                    <a:gd name="connsiteY7" fmla="*/ 87503 h 302279"/>
                    <a:gd name="connsiteX8" fmla="*/ 436 w 81626"/>
                    <a:gd name="connsiteY8" fmla="*/ 190 h 302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26" h="302279">
                      <a:moveTo>
                        <a:pt x="436" y="190"/>
                      </a:moveTo>
                      <a:cubicBezTo>
                        <a:pt x="5198" y="4423"/>
                        <a:pt x="65788" y="83799"/>
                        <a:pt x="73461" y="112903"/>
                      </a:cubicBezTo>
                      <a:cubicBezTo>
                        <a:pt x="81134" y="142007"/>
                        <a:pt x="55999" y="152855"/>
                        <a:pt x="46474" y="174815"/>
                      </a:cubicBezTo>
                      <a:cubicBezTo>
                        <a:pt x="36949" y="196775"/>
                        <a:pt x="22926" y="223498"/>
                        <a:pt x="16311" y="244665"/>
                      </a:cubicBezTo>
                      <a:cubicBezTo>
                        <a:pt x="9696" y="265832"/>
                        <a:pt x="4934" y="307107"/>
                        <a:pt x="6786" y="301815"/>
                      </a:cubicBezTo>
                      <a:cubicBezTo>
                        <a:pt x="8638" y="296523"/>
                        <a:pt x="14989" y="237257"/>
                        <a:pt x="27424" y="212915"/>
                      </a:cubicBezTo>
                      <a:cubicBezTo>
                        <a:pt x="39859" y="188573"/>
                        <a:pt x="78489" y="176667"/>
                        <a:pt x="81399" y="155765"/>
                      </a:cubicBezTo>
                      <a:cubicBezTo>
                        <a:pt x="84309" y="134863"/>
                        <a:pt x="58644" y="111580"/>
                        <a:pt x="44886" y="87503"/>
                      </a:cubicBezTo>
                      <a:cubicBezTo>
                        <a:pt x="31128" y="63426"/>
                        <a:pt x="-4326" y="-4043"/>
                        <a:pt x="436" y="1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14C05029-BDE3-49BD-A656-2823EEBF56B0}"/>
                    </a:ext>
                  </a:extLst>
                </p:cNvPr>
                <p:cNvSpPr/>
                <p:nvPr/>
              </p:nvSpPr>
              <p:spPr>
                <a:xfrm>
                  <a:off x="6658994" y="2505051"/>
                  <a:ext cx="72203" cy="125570"/>
                </a:xfrm>
                <a:custGeom>
                  <a:avLst/>
                  <a:gdLst>
                    <a:gd name="connsiteX0" fmla="*/ 72006 w 72203"/>
                    <a:gd name="connsiteY0" fmla="*/ 1612 h 125570"/>
                    <a:gd name="connsiteX1" fmla="*/ 569 w 72203"/>
                    <a:gd name="connsiteY1" fmla="*/ 98449 h 125570"/>
                    <a:gd name="connsiteX2" fmla="*/ 38669 w 72203"/>
                    <a:gd name="connsiteY2" fmla="*/ 65112 h 125570"/>
                    <a:gd name="connsiteX3" fmla="*/ 41844 w 72203"/>
                    <a:gd name="connsiteY3" fmla="*/ 125437 h 125570"/>
                    <a:gd name="connsiteX4" fmla="*/ 59306 w 72203"/>
                    <a:gd name="connsiteY4" fmla="*/ 80987 h 125570"/>
                    <a:gd name="connsiteX5" fmla="*/ 49781 w 72203"/>
                    <a:gd name="connsiteY5" fmla="*/ 68287 h 125570"/>
                    <a:gd name="connsiteX6" fmla="*/ 22794 w 72203"/>
                    <a:gd name="connsiteY6" fmla="*/ 39712 h 125570"/>
                    <a:gd name="connsiteX7" fmla="*/ 72006 w 72203"/>
                    <a:gd name="connsiteY7" fmla="*/ 1612 h 12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03" h="125570">
                      <a:moveTo>
                        <a:pt x="72006" y="1612"/>
                      </a:moveTo>
                      <a:cubicBezTo>
                        <a:pt x="68302" y="11402"/>
                        <a:pt x="6125" y="87866"/>
                        <a:pt x="569" y="98449"/>
                      </a:cubicBezTo>
                      <a:cubicBezTo>
                        <a:pt x="-4987" y="109032"/>
                        <a:pt x="31790" y="60614"/>
                        <a:pt x="38669" y="65112"/>
                      </a:cubicBezTo>
                      <a:cubicBezTo>
                        <a:pt x="45548" y="69610"/>
                        <a:pt x="38404" y="122791"/>
                        <a:pt x="41844" y="125437"/>
                      </a:cubicBezTo>
                      <a:cubicBezTo>
                        <a:pt x="45284" y="128083"/>
                        <a:pt x="57983" y="90512"/>
                        <a:pt x="59306" y="80987"/>
                      </a:cubicBezTo>
                      <a:cubicBezTo>
                        <a:pt x="60629" y="71462"/>
                        <a:pt x="55866" y="75166"/>
                        <a:pt x="49781" y="68287"/>
                      </a:cubicBezTo>
                      <a:cubicBezTo>
                        <a:pt x="43696" y="61408"/>
                        <a:pt x="19354" y="50031"/>
                        <a:pt x="22794" y="39712"/>
                      </a:cubicBezTo>
                      <a:cubicBezTo>
                        <a:pt x="26234" y="29393"/>
                        <a:pt x="75710" y="-8178"/>
                        <a:pt x="72006" y="1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808B621C-2AFF-4C26-8C29-D8C5CA4E404B}"/>
                    </a:ext>
                  </a:extLst>
                </p:cNvPr>
                <p:cNvSpPr/>
                <p:nvPr/>
              </p:nvSpPr>
              <p:spPr>
                <a:xfrm>
                  <a:off x="6620233" y="2455461"/>
                  <a:ext cx="52234" cy="230606"/>
                </a:xfrm>
                <a:custGeom>
                  <a:avLst/>
                  <a:gdLst>
                    <a:gd name="connsiteX0" fmla="*/ 52030 w 52234"/>
                    <a:gd name="connsiteY0" fmla="*/ 402 h 230606"/>
                    <a:gd name="connsiteX1" fmla="*/ 21867 w 52234"/>
                    <a:gd name="connsiteY1" fmla="*/ 68664 h 230606"/>
                    <a:gd name="connsiteX2" fmla="*/ 28217 w 52234"/>
                    <a:gd name="connsiteY2" fmla="*/ 130577 h 230606"/>
                    <a:gd name="connsiteX3" fmla="*/ 31392 w 52234"/>
                    <a:gd name="connsiteY3" fmla="*/ 230589 h 230606"/>
                    <a:gd name="connsiteX4" fmla="*/ 5992 w 52234"/>
                    <a:gd name="connsiteY4" fmla="*/ 122639 h 230606"/>
                    <a:gd name="connsiteX5" fmla="*/ 4405 w 52234"/>
                    <a:gd name="connsiteY5" fmla="*/ 44852 h 230606"/>
                    <a:gd name="connsiteX6" fmla="*/ 52030 w 52234"/>
                    <a:gd name="connsiteY6" fmla="*/ 402 h 23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34" h="230606">
                      <a:moveTo>
                        <a:pt x="52030" y="402"/>
                      </a:moveTo>
                      <a:cubicBezTo>
                        <a:pt x="54940" y="4371"/>
                        <a:pt x="25836" y="46968"/>
                        <a:pt x="21867" y="68664"/>
                      </a:cubicBezTo>
                      <a:cubicBezTo>
                        <a:pt x="17898" y="90360"/>
                        <a:pt x="26630" y="103590"/>
                        <a:pt x="28217" y="130577"/>
                      </a:cubicBezTo>
                      <a:cubicBezTo>
                        <a:pt x="29804" y="157564"/>
                        <a:pt x="35096" y="231912"/>
                        <a:pt x="31392" y="230589"/>
                      </a:cubicBezTo>
                      <a:cubicBezTo>
                        <a:pt x="27688" y="229266"/>
                        <a:pt x="10490" y="153595"/>
                        <a:pt x="5992" y="122639"/>
                      </a:cubicBezTo>
                      <a:cubicBezTo>
                        <a:pt x="1494" y="91683"/>
                        <a:pt x="-4062" y="67077"/>
                        <a:pt x="4405" y="44852"/>
                      </a:cubicBezTo>
                      <a:cubicBezTo>
                        <a:pt x="12872" y="22627"/>
                        <a:pt x="49120" y="-3567"/>
                        <a:pt x="52030" y="4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871260E2-635E-46E5-A688-33EB3094CC2F}"/>
                    </a:ext>
                  </a:extLst>
                </p:cNvPr>
                <p:cNvSpPr/>
                <p:nvPr/>
              </p:nvSpPr>
              <p:spPr>
                <a:xfrm>
                  <a:off x="5911818" y="1755975"/>
                  <a:ext cx="168390" cy="16299"/>
                </a:xfrm>
                <a:custGeom>
                  <a:avLst/>
                  <a:gdLst>
                    <a:gd name="connsiteX0" fmla="*/ 32 w 168390"/>
                    <a:gd name="connsiteY0" fmla="*/ 15677 h 16299"/>
                    <a:gd name="connsiteX1" fmla="*/ 112745 w 168390"/>
                    <a:gd name="connsiteY1" fmla="*/ 12502 h 16299"/>
                    <a:gd name="connsiteX2" fmla="*/ 168307 w 168390"/>
                    <a:gd name="connsiteY2" fmla="*/ 1389 h 16299"/>
                    <a:gd name="connsiteX3" fmla="*/ 101632 w 168390"/>
                    <a:gd name="connsiteY3" fmla="*/ 1389 h 16299"/>
                    <a:gd name="connsiteX4" fmla="*/ 32 w 168390"/>
                    <a:gd name="connsiteY4" fmla="*/ 15677 h 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390" h="16299">
                      <a:moveTo>
                        <a:pt x="32" y="15677"/>
                      </a:moveTo>
                      <a:cubicBezTo>
                        <a:pt x="1884" y="17529"/>
                        <a:pt x="84699" y="14883"/>
                        <a:pt x="112745" y="12502"/>
                      </a:cubicBezTo>
                      <a:cubicBezTo>
                        <a:pt x="140791" y="10121"/>
                        <a:pt x="170159" y="3241"/>
                        <a:pt x="168307" y="1389"/>
                      </a:cubicBezTo>
                      <a:cubicBezTo>
                        <a:pt x="166455" y="-463"/>
                        <a:pt x="126503" y="-463"/>
                        <a:pt x="101632" y="1389"/>
                      </a:cubicBezTo>
                      <a:cubicBezTo>
                        <a:pt x="76761" y="3241"/>
                        <a:pt x="-1820" y="13825"/>
                        <a:pt x="32" y="156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4B78136C-EF7D-48FA-AD11-BC86C4010421}"/>
                    </a:ext>
                  </a:extLst>
                </p:cNvPr>
                <p:cNvSpPr/>
                <p:nvPr/>
              </p:nvSpPr>
              <p:spPr>
                <a:xfrm>
                  <a:off x="5072332" y="2422153"/>
                  <a:ext cx="225346" cy="140248"/>
                </a:xfrm>
                <a:custGeom>
                  <a:avLst/>
                  <a:gdLst>
                    <a:gd name="connsiteX0" fmla="*/ 225156 w 225346"/>
                    <a:gd name="connsiteY0" fmla="*/ 372 h 140248"/>
                    <a:gd name="connsiteX1" fmla="*/ 161656 w 225346"/>
                    <a:gd name="connsiteY1" fmla="*/ 47997 h 140248"/>
                    <a:gd name="connsiteX2" fmla="*/ 131493 w 225346"/>
                    <a:gd name="connsiteY2" fmla="*/ 68635 h 140248"/>
                    <a:gd name="connsiteX3" fmla="*/ 71168 w 225346"/>
                    <a:gd name="connsiteY3" fmla="*/ 97210 h 140248"/>
                    <a:gd name="connsiteX4" fmla="*/ 1318 w 225346"/>
                    <a:gd name="connsiteY4" fmla="*/ 140072 h 140248"/>
                    <a:gd name="connsiteX5" fmla="*/ 136256 w 225346"/>
                    <a:gd name="connsiteY5" fmla="*/ 79747 h 140248"/>
                    <a:gd name="connsiteX6" fmla="*/ 225156 w 225346"/>
                    <a:gd name="connsiteY6" fmla="*/ 372 h 14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46" h="140248">
                      <a:moveTo>
                        <a:pt x="225156" y="372"/>
                      </a:moveTo>
                      <a:cubicBezTo>
                        <a:pt x="229389" y="-4920"/>
                        <a:pt x="161656" y="47997"/>
                        <a:pt x="161656" y="47997"/>
                      </a:cubicBezTo>
                      <a:cubicBezTo>
                        <a:pt x="146046" y="59374"/>
                        <a:pt x="146574" y="60433"/>
                        <a:pt x="131493" y="68635"/>
                      </a:cubicBezTo>
                      <a:cubicBezTo>
                        <a:pt x="116412" y="76837"/>
                        <a:pt x="92864" y="85304"/>
                        <a:pt x="71168" y="97210"/>
                      </a:cubicBezTo>
                      <a:cubicBezTo>
                        <a:pt x="49472" y="109116"/>
                        <a:pt x="-9530" y="142982"/>
                        <a:pt x="1318" y="140072"/>
                      </a:cubicBezTo>
                      <a:cubicBezTo>
                        <a:pt x="12166" y="137162"/>
                        <a:pt x="98950" y="102766"/>
                        <a:pt x="136256" y="79747"/>
                      </a:cubicBezTo>
                      <a:cubicBezTo>
                        <a:pt x="173562" y="56728"/>
                        <a:pt x="220923" y="5664"/>
                        <a:pt x="225156" y="3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3255F1E4-AC40-4ECD-A3A2-610E5AC46AF9}"/>
                    </a:ext>
                  </a:extLst>
                </p:cNvPr>
                <p:cNvSpPr/>
                <p:nvPr/>
              </p:nvSpPr>
              <p:spPr>
                <a:xfrm>
                  <a:off x="6867401" y="2411280"/>
                  <a:ext cx="412773" cy="352885"/>
                </a:xfrm>
                <a:custGeom>
                  <a:avLst/>
                  <a:gdLst>
                    <a:gd name="connsiteX0" fmla="*/ 124 w 412773"/>
                    <a:gd name="connsiteY0" fmla="*/ 133 h 352885"/>
                    <a:gd name="connsiteX1" fmla="*/ 114424 w 412773"/>
                    <a:gd name="connsiteY1" fmla="*/ 57283 h 352885"/>
                    <a:gd name="connsiteX2" fmla="*/ 81087 w 412773"/>
                    <a:gd name="connsiteY2" fmla="*/ 35058 h 352885"/>
                    <a:gd name="connsiteX3" fmla="*/ 192212 w 412773"/>
                    <a:gd name="connsiteY3" fmla="*/ 101733 h 352885"/>
                    <a:gd name="connsiteX4" fmla="*/ 252537 w 412773"/>
                    <a:gd name="connsiteY4" fmla="*/ 116020 h 352885"/>
                    <a:gd name="connsiteX5" fmla="*/ 266824 w 412773"/>
                    <a:gd name="connsiteY5" fmla="*/ 125545 h 352885"/>
                    <a:gd name="connsiteX6" fmla="*/ 320799 w 412773"/>
                    <a:gd name="connsiteY6" fmla="*/ 157295 h 352885"/>
                    <a:gd name="connsiteX7" fmla="*/ 368424 w 412773"/>
                    <a:gd name="connsiteY7" fmla="*/ 193808 h 352885"/>
                    <a:gd name="connsiteX8" fmla="*/ 411287 w 412773"/>
                    <a:gd name="connsiteY8" fmla="*/ 350970 h 352885"/>
                    <a:gd name="connsiteX9" fmla="*/ 400174 w 412773"/>
                    <a:gd name="connsiteY9" fmla="*/ 276358 h 352885"/>
                    <a:gd name="connsiteX10" fmla="*/ 373187 w 412773"/>
                    <a:gd name="connsiteY10" fmla="*/ 204920 h 352885"/>
                    <a:gd name="connsiteX11" fmla="*/ 247774 w 412773"/>
                    <a:gd name="connsiteY11" fmla="*/ 130308 h 352885"/>
                    <a:gd name="connsiteX12" fmla="*/ 139824 w 412773"/>
                    <a:gd name="connsiteY12" fmla="*/ 76333 h 352885"/>
                    <a:gd name="connsiteX13" fmla="*/ 124 w 412773"/>
                    <a:gd name="connsiteY13" fmla="*/ 133 h 352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773" h="352885">
                      <a:moveTo>
                        <a:pt x="124" y="133"/>
                      </a:moveTo>
                      <a:cubicBezTo>
                        <a:pt x="-4109" y="-3042"/>
                        <a:pt x="100930" y="51462"/>
                        <a:pt x="114424" y="57283"/>
                      </a:cubicBezTo>
                      <a:cubicBezTo>
                        <a:pt x="127918" y="63104"/>
                        <a:pt x="68122" y="27650"/>
                        <a:pt x="81087" y="35058"/>
                      </a:cubicBezTo>
                      <a:cubicBezTo>
                        <a:pt x="94052" y="42466"/>
                        <a:pt x="163637" y="88239"/>
                        <a:pt x="192212" y="101733"/>
                      </a:cubicBezTo>
                      <a:cubicBezTo>
                        <a:pt x="220787" y="115227"/>
                        <a:pt x="240102" y="112051"/>
                        <a:pt x="252537" y="116020"/>
                      </a:cubicBezTo>
                      <a:cubicBezTo>
                        <a:pt x="264972" y="119989"/>
                        <a:pt x="255447" y="118666"/>
                        <a:pt x="266824" y="125545"/>
                      </a:cubicBezTo>
                      <a:cubicBezTo>
                        <a:pt x="278201" y="132424"/>
                        <a:pt x="303866" y="145918"/>
                        <a:pt x="320799" y="157295"/>
                      </a:cubicBezTo>
                      <a:cubicBezTo>
                        <a:pt x="337732" y="168672"/>
                        <a:pt x="353343" y="161529"/>
                        <a:pt x="368424" y="193808"/>
                      </a:cubicBezTo>
                      <a:cubicBezTo>
                        <a:pt x="383505" y="226087"/>
                        <a:pt x="405995" y="337212"/>
                        <a:pt x="411287" y="350970"/>
                      </a:cubicBezTo>
                      <a:cubicBezTo>
                        <a:pt x="416579" y="364728"/>
                        <a:pt x="406524" y="300700"/>
                        <a:pt x="400174" y="276358"/>
                      </a:cubicBezTo>
                      <a:cubicBezTo>
                        <a:pt x="393824" y="252016"/>
                        <a:pt x="398587" y="229262"/>
                        <a:pt x="373187" y="204920"/>
                      </a:cubicBezTo>
                      <a:cubicBezTo>
                        <a:pt x="347787" y="180578"/>
                        <a:pt x="286668" y="151739"/>
                        <a:pt x="247774" y="130308"/>
                      </a:cubicBezTo>
                      <a:cubicBezTo>
                        <a:pt x="208880" y="108877"/>
                        <a:pt x="180834" y="95648"/>
                        <a:pt x="139824" y="76333"/>
                      </a:cubicBezTo>
                      <a:cubicBezTo>
                        <a:pt x="98814" y="57018"/>
                        <a:pt x="4357" y="3308"/>
                        <a:pt x="124" y="1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5A12E74E-F10A-4CB2-BD94-CBF2EBC07E33}"/>
                    </a:ext>
                  </a:extLst>
                </p:cNvPr>
                <p:cNvSpPr/>
                <p:nvPr/>
              </p:nvSpPr>
              <p:spPr>
                <a:xfrm>
                  <a:off x="7286542" y="2752809"/>
                  <a:ext cx="173918" cy="302824"/>
                </a:xfrm>
                <a:custGeom>
                  <a:avLst/>
                  <a:gdLst>
                    <a:gd name="connsiteX0" fmla="*/ 1671 w 173918"/>
                    <a:gd name="connsiteY0" fmla="*/ 1504 h 302824"/>
                    <a:gd name="connsiteX1" fmla="*/ 101683 w 173918"/>
                    <a:gd name="connsiteY1" fmla="*/ 123741 h 302824"/>
                    <a:gd name="connsiteX2" fmla="*/ 82633 w 173918"/>
                    <a:gd name="connsiteY2" fmla="*/ 107866 h 302824"/>
                    <a:gd name="connsiteX3" fmla="*/ 130258 w 173918"/>
                    <a:gd name="connsiteY3" fmla="*/ 217404 h 302824"/>
                    <a:gd name="connsiteX4" fmla="*/ 150896 w 173918"/>
                    <a:gd name="connsiteY4" fmla="*/ 277729 h 302824"/>
                    <a:gd name="connsiteX5" fmla="*/ 173121 w 173918"/>
                    <a:gd name="connsiteY5" fmla="*/ 299954 h 302824"/>
                    <a:gd name="connsiteX6" fmla="*/ 120733 w 173918"/>
                    <a:gd name="connsiteY6" fmla="*/ 217404 h 302824"/>
                    <a:gd name="connsiteX7" fmla="*/ 79458 w 173918"/>
                    <a:gd name="connsiteY7" fmla="*/ 128504 h 302824"/>
                    <a:gd name="connsiteX8" fmla="*/ 41358 w 173918"/>
                    <a:gd name="connsiteY8" fmla="*/ 58654 h 302824"/>
                    <a:gd name="connsiteX9" fmla="*/ 1671 w 173918"/>
                    <a:gd name="connsiteY9" fmla="*/ 1504 h 302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918" h="302824">
                      <a:moveTo>
                        <a:pt x="1671" y="1504"/>
                      </a:moveTo>
                      <a:cubicBezTo>
                        <a:pt x="11725" y="12352"/>
                        <a:pt x="88189" y="106014"/>
                        <a:pt x="101683" y="123741"/>
                      </a:cubicBezTo>
                      <a:cubicBezTo>
                        <a:pt x="115177" y="141468"/>
                        <a:pt x="77871" y="92256"/>
                        <a:pt x="82633" y="107866"/>
                      </a:cubicBezTo>
                      <a:cubicBezTo>
                        <a:pt x="87395" y="123476"/>
                        <a:pt x="118881" y="189094"/>
                        <a:pt x="130258" y="217404"/>
                      </a:cubicBezTo>
                      <a:cubicBezTo>
                        <a:pt x="141635" y="245714"/>
                        <a:pt x="143752" y="263971"/>
                        <a:pt x="150896" y="277729"/>
                      </a:cubicBezTo>
                      <a:cubicBezTo>
                        <a:pt x="158040" y="291487"/>
                        <a:pt x="178148" y="310008"/>
                        <a:pt x="173121" y="299954"/>
                      </a:cubicBezTo>
                      <a:cubicBezTo>
                        <a:pt x="168094" y="289900"/>
                        <a:pt x="136344" y="245979"/>
                        <a:pt x="120733" y="217404"/>
                      </a:cubicBezTo>
                      <a:cubicBezTo>
                        <a:pt x="105123" y="188829"/>
                        <a:pt x="92687" y="154962"/>
                        <a:pt x="79458" y="128504"/>
                      </a:cubicBezTo>
                      <a:cubicBezTo>
                        <a:pt x="66229" y="102046"/>
                        <a:pt x="53000" y="75852"/>
                        <a:pt x="41358" y="58654"/>
                      </a:cubicBezTo>
                      <a:cubicBezTo>
                        <a:pt x="29716" y="41456"/>
                        <a:pt x="-8383" y="-9344"/>
                        <a:pt x="1671" y="15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7F71716B-CA2F-4E25-8111-DDB2EEC1CED0}"/>
                    </a:ext>
                  </a:extLst>
                </p:cNvPr>
                <p:cNvSpPr/>
                <p:nvPr/>
              </p:nvSpPr>
              <p:spPr>
                <a:xfrm>
                  <a:off x="7041717" y="2967205"/>
                  <a:ext cx="394145" cy="185698"/>
                </a:xfrm>
                <a:custGeom>
                  <a:avLst/>
                  <a:gdLst>
                    <a:gd name="connsiteX0" fmla="*/ 433 w 394145"/>
                    <a:gd name="connsiteY0" fmla="*/ 185570 h 185698"/>
                    <a:gd name="connsiteX1" fmla="*/ 151246 w 394145"/>
                    <a:gd name="connsiteY1" fmla="*/ 58570 h 185698"/>
                    <a:gd name="connsiteX2" fmla="*/ 109971 w 394145"/>
                    <a:gd name="connsiteY2" fmla="*/ 85558 h 185698"/>
                    <a:gd name="connsiteX3" fmla="*/ 254433 w 394145"/>
                    <a:gd name="connsiteY3" fmla="*/ 14120 h 185698"/>
                    <a:gd name="connsiteX4" fmla="*/ 211571 w 394145"/>
                    <a:gd name="connsiteY4" fmla="*/ 15708 h 185698"/>
                    <a:gd name="connsiteX5" fmla="*/ 298883 w 394145"/>
                    <a:gd name="connsiteY5" fmla="*/ 22058 h 185698"/>
                    <a:gd name="connsiteX6" fmla="*/ 394133 w 394145"/>
                    <a:gd name="connsiteY6" fmla="*/ 60158 h 185698"/>
                    <a:gd name="connsiteX7" fmla="*/ 305233 w 394145"/>
                    <a:gd name="connsiteY7" fmla="*/ 10945 h 185698"/>
                    <a:gd name="connsiteX8" fmla="*/ 256021 w 394145"/>
                    <a:gd name="connsiteY8" fmla="*/ 3008 h 185698"/>
                    <a:gd name="connsiteX9" fmla="*/ 200458 w 394145"/>
                    <a:gd name="connsiteY9" fmla="*/ 50633 h 185698"/>
                    <a:gd name="connsiteX10" fmla="*/ 206808 w 394145"/>
                    <a:gd name="connsiteY10" fmla="*/ 31583 h 185698"/>
                    <a:gd name="connsiteX11" fmla="*/ 433 w 394145"/>
                    <a:gd name="connsiteY11" fmla="*/ 185570 h 18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4145" h="185698">
                      <a:moveTo>
                        <a:pt x="433" y="185570"/>
                      </a:moveTo>
                      <a:cubicBezTo>
                        <a:pt x="-8827" y="190068"/>
                        <a:pt x="132990" y="75239"/>
                        <a:pt x="151246" y="58570"/>
                      </a:cubicBezTo>
                      <a:cubicBezTo>
                        <a:pt x="169502" y="41901"/>
                        <a:pt x="92773" y="92966"/>
                        <a:pt x="109971" y="85558"/>
                      </a:cubicBezTo>
                      <a:cubicBezTo>
                        <a:pt x="127169" y="78150"/>
                        <a:pt x="237500" y="25762"/>
                        <a:pt x="254433" y="14120"/>
                      </a:cubicBezTo>
                      <a:cubicBezTo>
                        <a:pt x="271366" y="2478"/>
                        <a:pt x="204163" y="14385"/>
                        <a:pt x="211571" y="15708"/>
                      </a:cubicBezTo>
                      <a:cubicBezTo>
                        <a:pt x="218979" y="17031"/>
                        <a:pt x="268456" y="14650"/>
                        <a:pt x="298883" y="22058"/>
                      </a:cubicBezTo>
                      <a:cubicBezTo>
                        <a:pt x="329310" y="29466"/>
                        <a:pt x="393075" y="62010"/>
                        <a:pt x="394133" y="60158"/>
                      </a:cubicBezTo>
                      <a:cubicBezTo>
                        <a:pt x="395191" y="58306"/>
                        <a:pt x="328252" y="20470"/>
                        <a:pt x="305233" y="10945"/>
                      </a:cubicBezTo>
                      <a:cubicBezTo>
                        <a:pt x="282214" y="1420"/>
                        <a:pt x="273483" y="-3607"/>
                        <a:pt x="256021" y="3008"/>
                      </a:cubicBezTo>
                      <a:cubicBezTo>
                        <a:pt x="238559" y="9623"/>
                        <a:pt x="208660" y="45870"/>
                        <a:pt x="200458" y="50633"/>
                      </a:cubicBezTo>
                      <a:cubicBezTo>
                        <a:pt x="192256" y="55395"/>
                        <a:pt x="238293" y="6183"/>
                        <a:pt x="206808" y="31583"/>
                      </a:cubicBezTo>
                      <a:cubicBezTo>
                        <a:pt x="175323" y="56983"/>
                        <a:pt x="9693" y="181072"/>
                        <a:pt x="433" y="1855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3D76A3FE-A11D-4181-AAED-0EB1817BCDFC}"/>
                    </a:ext>
                  </a:extLst>
                </p:cNvPr>
                <p:cNvSpPr/>
                <p:nvPr/>
              </p:nvSpPr>
              <p:spPr>
                <a:xfrm>
                  <a:off x="5276180" y="2418610"/>
                  <a:ext cx="142826" cy="298247"/>
                </a:xfrm>
                <a:custGeom>
                  <a:avLst/>
                  <a:gdLst>
                    <a:gd name="connsiteX0" fmla="*/ 7020 w 142826"/>
                    <a:gd name="connsiteY0" fmla="*/ 119803 h 298247"/>
                    <a:gd name="connsiteX1" fmla="*/ 140370 w 142826"/>
                    <a:gd name="connsiteY1" fmla="*/ 294428 h 298247"/>
                    <a:gd name="connsiteX2" fmla="*/ 91158 w 142826"/>
                    <a:gd name="connsiteY2" fmla="*/ 232515 h 298247"/>
                    <a:gd name="connsiteX3" fmla="*/ 60995 w 142826"/>
                    <a:gd name="connsiteY3" fmla="*/ 142028 h 298247"/>
                    <a:gd name="connsiteX4" fmla="*/ 18133 w 142826"/>
                    <a:gd name="connsiteY4" fmla="*/ 3915 h 298247"/>
                    <a:gd name="connsiteX5" fmla="*/ 19720 w 142826"/>
                    <a:gd name="connsiteY5" fmla="*/ 48365 h 298247"/>
                    <a:gd name="connsiteX6" fmla="*/ 7020 w 142826"/>
                    <a:gd name="connsiteY6" fmla="*/ 119803 h 29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826" h="298247">
                      <a:moveTo>
                        <a:pt x="7020" y="119803"/>
                      </a:moveTo>
                      <a:cubicBezTo>
                        <a:pt x="27128" y="160814"/>
                        <a:pt x="126347" y="275643"/>
                        <a:pt x="140370" y="294428"/>
                      </a:cubicBezTo>
                      <a:cubicBezTo>
                        <a:pt x="154393" y="313213"/>
                        <a:pt x="104387" y="257915"/>
                        <a:pt x="91158" y="232515"/>
                      </a:cubicBezTo>
                      <a:cubicBezTo>
                        <a:pt x="77929" y="207115"/>
                        <a:pt x="73166" y="180128"/>
                        <a:pt x="60995" y="142028"/>
                      </a:cubicBezTo>
                      <a:cubicBezTo>
                        <a:pt x="48824" y="103928"/>
                        <a:pt x="25012" y="19525"/>
                        <a:pt x="18133" y="3915"/>
                      </a:cubicBezTo>
                      <a:cubicBezTo>
                        <a:pt x="11254" y="-11695"/>
                        <a:pt x="23424" y="22700"/>
                        <a:pt x="19720" y="48365"/>
                      </a:cubicBezTo>
                      <a:cubicBezTo>
                        <a:pt x="16016" y="74030"/>
                        <a:pt x="-13088" y="78792"/>
                        <a:pt x="7020" y="119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585A8EC5-E8D7-4EEC-A5F6-970AE36CBF94}"/>
                    </a:ext>
                  </a:extLst>
                </p:cNvPr>
                <p:cNvSpPr/>
                <p:nvPr/>
              </p:nvSpPr>
              <p:spPr>
                <a:xfrm>
                  <a:off x="5068700" y="2525409"/>
                  <a:ext cx="220860" cy="138975"/>
                </a:xfrm>
                <a:custGeom>
                  <a:avLst/>
                  <a:gdLst>
                    <a:gd name="connsiteX0" fmla="*/ 220850 w 220860"/>
                    <a:gd name="connsiteY0" fmla="*/ 1891 h 138975"/>
                    <a:gd name="connsiteX1" fmla="*/ 120838 w 220860"/>
                    <a:gd name="connsiteY1" fmla="*/ 11416 h 138975"/>
                    <a:gd name="connsiteX2" fmla="*/ 74800 w 220860"/>
                    <a:gd name="connsiteY2" fmla="*/ 46341 h 138975"/>
                    <a:gd name="connsiteX3" fmla="*/ 125600 w 220860"/>
                    <a:gd name="connsiteY3" fmla="*/ 8241 h 138975"/>
                    <a:gd name="connsiteX4" fmla="*/ 68450 w 220860"/>
                    <a:gd name="connsiteY4" fmla="*/ 59041 h 138975"/>
                    <a:gd name="connsiteX5" fmla="*/ 46225 w 220860"/>
                    <a:gd name="connsiteY5" fmla="*/ 86029 h 138975"/>
                    <a:gd name="connsiteX6" fmla="*/ 188 w 220860"/>
                    <a:gd name="connsiteY6" fmla="*/ 138416 h 138975"/>
                    <a:gd name="connsiteX7" fmla="*/ 65275 w 220860"/>
                    <a:gd name="connsiteY7" fmla="*/ 49516 h 138975"/>
                    <a:gd name="connsiteX8" fmla="*/ 74800 w 220860"/>
                    <a:gd name="connsiteY8" fmla="*/ 51104 h 138975"/>
                    <a:gd name="connsiteX9" fmla="*/ 114488 w 220860"/>
                    <a:gd name="connsiteY9" fmla="*/ 5066 h 138975"/>
                    <a:gd name="connsiteX10" fmla="*/ 220850 w 220860"/>
                    <a:gd name="connsiteY10" fmla="*/ 1891 h 13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0860" h="138975">
                      <a:moveTo>
                        <a:pt x="220850" y="1891"/>
                      </a:moveTo>
                      <a:cubicBezTo>
                        <a:pt x="221908" y="2949"/>
                        <a:pt x="145180" y="4008"/>
                        <a:pt x="120838" y="11416"/>
                      </a:cubicBezTo>
                      <a:cubicBezTo>
                        <a:pt x="96496" y="18824"/>
                        <a:pt x="74006" y="46870"/>
                        <a:pt x="74800" y="46341"/>
                      </a:cubicBezTo>
                      <a:cubicBezTo>
                        <a:pt x="75594" y="45812"/>
                        <a:pt x="126658" y="6124"/>
                        <a:pt x="125600" y="8241"/>
                      </a:cubicBezTo>
                      <a:cubicBezTo>
                        <a:pt x="124542" y="10358"/>
                        <a:pt x="81679" y="46076"/>
                        <a:pt x="68450" y="59041"/>
                      </a:cubicBezTo>
                      <a:cubicBezTo>
                        <a:pt x="55221" y="72006"/>
                        <a:pt x="57602" y="72800"/>
                        <a:pt x="46225" y="86029"/>
                      </a:cubicBezTo>
                      <a:cubicBezTo>
                        <a:pt x="34848" y="99258"/>
                        <a:pt x="-2987" y="144501"/>
                        <a:pt x="188" y="138416"/>
                      </a:cubicBezTo>
                      <a:cubicBezTo>
                        <a:pt x="3363" y="132331"/>
                        <a:pt x="52840" y="64068"/>
                        <a:pt x="65275" y="49516"/>
                      </a:cubicBezTo>
                      <a:cubicBezTo>
                        <a:pt x="77710" y="34964"/>
                        <a:pt x="66598" y="58512"/>
                        <a:pt x="74800" y="51104"/>
                      </a:cubicBezTo>
                      <a:cubicBezTo>
                        <a:pt x="83002" y="43696"/>
                        <a:pt x="91998" y="13268"/>
                        <a:pt x="114488" y="5066"/>
                      </a:cubicBezTo>
                      <a:cubicBezTo>
                        <a:pt x="136978" y="-3136"/>
                        <a:pt x="219792" y="833"/>
                        <a:pt x="220850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7D90465A-BBF3-4AAC-AAC8-9FF143533405}"/>
                    </a:ext>
                  </a:extLst>
                </p:cNvPr>
                <p:cNvSpPr/>
                <p:nvPr/>
              </p:nvSpPr>
              <p:spPr>
                <a:xfrm>
                  <a:off x="5069782" y="2495475"/>
                  <a:ext cx="232481" cy="110217"/>
                </a:xfrm>
                <a:custGeom>
                  <a:avLst/>
                  <a:gdLst>
                    <a:gd name="connsiteX0" fmla="*/ 232468 w 232481"/>
                    <a:gd name="connsiteY0" fmla="*/ 75 h 110217"/>
                    <a:gd name="connsiteX1" fmla="*/ 105468 w 232481"/>
                    <a:gd name="connsiteY1" fmla="*/ 17538 h 110217"/>
                    <a:gd name="connsiteX2" fmla="*/ 127693 w 232481"/>
                    <a:gd name="connsiteY2" fmla="*/ 14363 h 110217"/>
                    <a:gd name="connsiteX3" fmla="*/ 75306 w 232481"/>
                    <a:gd name="connsiteY3" fmla="*/ 41350 h 110217"/>
                    <a:gd name="connsiteX4" fmla="*/ 693 w 232481"/>
                    <a:gd name="connsiteY4" fmla="*/ 109613 h 110217"/>
                    <a:gd name="connsiteX5" fmla="*/ 38793 w 232481"/>
                    <a:gd name="connsiteY5" fmla="*/ 74688 h 110217"/>
                    <a:gd name="connsiteX6" fmla="*/ 51493 w 232481"/>
                    <a:gd name="connsiteY6" fmla="*/ 73100 h 110217"/>
                    <a:gd name="connsiteX7" fmla="*/ 113406 w 232481"/>
                    <a:gd name="connsiteY7" fmla="*/ 25475 h 110217"/>
                    <a:gd name="connsiteX8" fmla="*/ 232468 w 232481"/>
                    <a:gd name="connsiteY8" fmla="*/ 75 h 110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481" h="110217">
                      <a:moveTo>
                        <a:pt x="232468" y="75"/>
                      </a:moveTo>
                      <a:cubicBezTo>
                        <a:pt x="231145" y="-1248"/>
                        <a:pt x="122930" y="15157"/>
                        <a:pt x="105468" y="17538"/>
                      </a:cubicBezTo>
                      <a:cubicBezTo>
                        <a:pt x="88006" y="19919"/>
                        <a:pt x="132720" y="10394"/>
                        <a:pt x="127693" y="14363"/>
                      </a:cubicBezTo>
                      <a:cubicBezTo>
                        <a:pt x="122666" y="18332"/>
                        <a:pt x="96473" y="25475"/>
                        <a:pt x="75306" y="41350"/>
                      </a:cubicBezTo>
                      <a:cubicBezTo>
                        <a:pt x="54139" y="57225"/>
                        <a:pt x="6778" y="104057"/>
                        <a:pt x="693" y="109613"/>
                      </a:cubicBezTo>
                      <a:cubicBezTo>
                        <a:pt x="-5392" y="115169"/>
                        <a:pt x="30326" y="80774"/>
                        <a:pt x="38793" y="74688"/>
                      </a:cubicBezTo>
                      <a:cubicBezTo>
                        <a:pt x="47260" y="68602"/>
                        <a:pt x="39058" y="81302"/>
                        <a:pt x="51493" y="73100"/>
                      </a:cubicBezTo>
                      <a:cubicBezTo>
                        <a:pt x="63928" y="64898"/>
                        <a:pt x="87477" y="37646"/>
                        <a:pt x="113406" y="25475"/>
                      </a:cubicBezTo>
                      <a:cubicBezTo>
                        <a:pt x="139335" y="13304"/>
                        <a:pt x="233791" y="1398"/>
                        <a:pt x="232468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CCA73E2E-0856-48F3-A93D-3055BADAC6BB}"/>
                    </a:ext>
                  </a:extLst>
                </p:cNvPr>
                <p:cNvSpPr/>
                <p:nvPr/>
              </p:nvSpPr>
              <p:spPr>
                <a:xfrm>
                  <a:off x="5229400" y="2585337"/>
                  <a:ext cx="203622" cy="330905"/>
                </a:xfrm>
                <a:custGeom>
                  <a:avLst/>
                  <a:gdLst>
                    <a:gd name="connsiteX0" fmla="*/ 72850 w 203622"/>
                    <a:gd name="connsiteY0" fmla="*/ 40388 h 330905"/>
                    <a:gd name="connsiteX1" fmla="*/ 185563 w 203622"/>
                    <a:gd name="connsiteY1" fmla="*/ 172151 h 330905"/>
                    <a:gd name="connsiteX2" fmla="*/ 198263 w 203622"/>
                    <a:gd name="connsiteY2" fmla="*/ 221363 h 330905"/>
                    <a:gd name="connsiteX3" fmla="*/ 203025 w 203622"/>
                    <a:gd name="connsiteY3" fmla="*/ 251526 h 330905"/>
                    <a:gd name="connsiteX4" fmla="*/ 185563 w 203622"/>
                    <a:gd name="connsiteY4" fmla="*/ 330901 h 330905"/>
                    <a:gd name="connsiteX5" fmla="*/ 174450 w 203622"/>
                    <a:gd name="connsiteY5" fmla="*/ 254701 h 330905"/>
                    <a:gd name="connsiteX6" fmla="*/ 136350 w 203622"/>
                    <a:gd name="connsiteY6" fmla="*/ 162626 h 330905"/>
                    <a:gd name="connsiteX7" fmla="*/ 190325 w 203622"/>
                    <a:gd name="connsiteY7" fmla="*/ 240413 h 330905"/>
                    <a:gd name="connsiteX8" fmla="*/ 123650 w 203622"/>
                    <a:gd name="connsiteY8" fmla="*/ 132463 h 330905"/>
                    <a:gd name="connsiteX9" fmla="*/ 1413 w 203622"/>
                    <a:gd name="connsiteY9" fmla="*/ 3876 h 330905"/>
                    <a:gd name="connsiteX10" fmla="*/ 72850 w 203622"/>
                    <a:gd name="connsiteY10" fmla="*/ 40388 h 3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2" h="330905">
                      <a:moveTo>
                        <a:pt x="72850" y="40388"/>
                      </a:moveTo>
                      <a:cubicBezTo>
                        <a:pt x="103542" y="68434"/>
                        <a:pt x="164661" y="141989"/>
                        <a:pt x="185563" y="172151"/>
                      </a:cubicBezTo>
                      <a:cubicBezTo>
                        <a:pt x="206465" y="202313"/>
                        <a:pt x="195353" y="208134"/>
                        <a:pt x="198263" y="221363"/>
                      </a:cubicBezTo>
                      <a:cubicBezTo>
                        <a:pt x="201173" y="234592"/>
                        <a:pt x="205142" y="233270"/>
                        <a:pt x="203025" y="251526"/>
                      </a:cubicBezTo>
                      <a:cubicBezTo>
                        <a:pt x="200908" y="269782"/>
                        <a:pt x="190326" y="330372"/>
                        <a:pt x="185563" y="330901"/>
                      </a:cubicBezTo>
                      <a:cubicBezTo>
                        <a:pt x="180801" y="331430"/>
                        <a:pt x="182652" y="282747"/>
                        <a:pt x="174450" y="254701"/>
                      </a:cubicBezTo>
                      <a:cubicBezTo>
                        <a:pt x="166248" y="226655"/>
                        <a:pt x="133704" y="165007"/>
                        <a:pt x="136350" y="162626"/>
                      </a:cubicBezTo>
                      <a:cubicBezTo>
                        <a:pt x="138996" y="160245"/>
                        <a:pt x="192442" y="245440"/>
                        <a:pt x="190325" y="240413"/>
                      </a:cubicBezTo>
                      <a:cubicBezTo>
                        <a:pt x="188208" y="235386"/>
                        <a:pt x="155135" y="171886"/>
                        <a:pt x="123650" y="132463"/>
                      </a:cubicBezTo>
                      <a:cubicBezTo>
                        <a:pt x="92165" y="93040"/>
                        <a:pt x="11996" y="16840"/>
                        <a:pt x="1413" y="3876"/>
                      </a:cubicBezTo>
                      <a:cubicBezTo>
                        <a:pt x="-9170" y="-9089"/>
                        <a:pt x="42158" y="12342"/>
                        <a:pt x="72850" y="40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5BEFDA3D-77F1-4026-98B7-748BD0C93BDE}"/>
                    </a:ext>
                  </a:extLst>
                </p:cNvPr>
                <p:cNvSpPr/>
                <p:nvPr/>
              </p:nvSpPr>
              <p:spPr>
                <a:xfrm>
                  <a:off x="5350981" y="2746468"/>
                  <a:ext cx="65560" cy="312280"/>
                </a:xfrm>
                <a:custGeom>
                  <a:avLst/>
                  <a:gdLst>
                    <a:gd name="connsiteX0" fmla="*/ 11594 w 65560"/>
                    <a:gd name="connsiteY0" fmla="*/ 3082 h 312280"/>
                    <a:gd name="connsiteX1" fmla="*/ 62394 w 65560"/>
                    <a:gd name="connsiteY1" fmla="*/ 158657 h 312280"/>
                    <a:gd name="connsiteX2" fmla="*/ 59219 w 65560"/>
                    <a:gd name="connsiteY2" fmla="*/ 311057 h 312280"/>
                    <a:gd name="connsiteX3" fmla="*/ 51282 w 65560"/>
                    <a:gd name="connsiteY3" fmla="*/ 225332 h 312280"/>
                    <a:gd name="connsiteX4" fmla="*/ 35407 w 65560"/>
                    <a:gd name="connsiteY4" fmla="*/ 134845 h 312280"/>
                    <a:gd name="connsiteX5" fmla="*/ 2069 w 65560"/>
                    <a:gd name="connsiteY5" fmla="*/ 60232 h 312280"/>
                    <a:gd name="connsiteX6" fmla="*/ 11594 w 65560"/>
                    <a:gd name="connsiteY6" fmla="*/ 3082 h 31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60" h="312280">
                      <a:moveTo>
                        <a:pt x="11594" y="3082"/>
                      </a:moveTo>
                      <a:cubicBezTo>
                        <a:pt x="21648" y="19486"/>
                        <a:pt x="54457" y="107328"/>
                        <a:pt x="62394" y="158657"/>
                      </a:cubicBezTo>
                      <a:cubicBezTo>
                        <a:pt x="70332" y="209986"/>
                        <a:pt x="61071" y="299945"/>
                        <a:pt x="59219" y="311057"/>
                      </a:cubicBezTo>
                      <a:cubicBezTo>
                        <a:pt x="57367" y="322170"/>
                        <a:pt x="55251" y="254701"/>
                        <a:pt x="51282" y="225332"/>
                      </a:cubicBezTo>
                      <a:cubicBezTo>
                        <a:pt x="47313" y="195963"/>
                        <a:pt x="43609" y="162362"/>
                        <a:pt x="35407" y="134845"/>
                      </a:cubicBezTo>
                      <a:cubicBezTo>
                        <a:pt x="27205" y="107328"/>
                        <a:pt x="7096" y="80340"/>
                        <a:pt x="2069" y="60232"/>
                      </a:cubicBezTo>
                      <a:cubicBezTo>
                        <a:pt x="-2958" y="40124"/>
                        <a:pt x="1540" y="-13322"/>
                        <a:pt x="11594" y="3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69DFC3AF-1F24-4D4B-99F0-2A5BC24CB1EA}"/>
                    </a:ext>
                  </a:extLst>
                </p:cNvPr>
                <p:cNvSpPr/>
                <p:nvPr/>
              </p:nvSpPr>
              <p:spPr>
                <a:xfrm>
                  <a:off x="5304822" y="2907001"/>
                  <a:ext cx="111155" cy="377918"/>
                </a:xfrm>
                <a:custGeom>
                  <a:avLst/>
                  <a:gdLst>
                    <a:gd name="connsiteX0" fmla="*/ 603 w 111155"/>
                    <a:gd name="connsiteY0" fmla="*/ 148937 h 377918"/>
                    <a:gd name="connsiteX1" fmla="*/ 51403 w 111155"/>
                    <a:gd name="connsiteY1" fmla="*/ 271174 h 377918"/>
                    <a:gd name="connsiteX2" fmla="*/ 60928 w 111155"/>
                    <a:gd name="connsiteY2" fmla="*/ 348962 h 377918"/>
                    <a:gd name="connsiteX3" fmla="*/ 86328 w 111155"/>
                    <a:gd name="connsiteY3" fmla="*/ 299749 h 377918"/>
                    <a:gd name="connsiteX4" fmla="*/ 110141 w 111155"/>
                    <a:gd name="connsiteY4" fmla="*/ 228312 h 377918"/>
                    <a:gd name="connsiteX5" fmla="*/ 105378 w 111155"/>
                    <a:gd name="connsiteY5" fmla="*/ 160049 h 377918"/>
                    <a:gd name="connsiteX6" fmla="*/ 92678 w 111155"/>
                    <a:gd name="connsiteY6" fmla="*/ 1299 h 377918"/>
                    <a:gd name="connsiteX7" fmla="*/ 73628 w 111155"/>
                    <a:gd name="connsiteY7" fmla="*/ 90199 h 377918"/>
                    <a:gd name="connsiteX8" fmla="*/ 73628 w 111155"/>
                    <a:gd name="connsiteY8" fmla="*/ 187037 h 377918"/>
                    <a:gd name="connsiteX9" fmla="*/ 52991 w 111155"/>
                    <a:gd name="connsiteY9" fmla="*/ 55274 h 377918"/>
                    <a:gd name="connsiteX10" fmla="*/ 6953 w 111155"/>
                    <a:gd name="connsiteY10" fmla="*/ 13999 h 377918"/>
                    <a:gd name="connsiteX11" fmla="*/ 48228 w 111155"/>
                    <a:gd name="connsiteY11" fmla="*/ 58449 h 377918"/>
                    <a:gd name="connsiteX12" fmla="*/ 54578 w 111155"/>
                    <a:gd name="connsiteY12" fmla="*/ 96549 h 377918"/>
                    <a:gd name="connsiteX13" fmla="*/ 57753 w 111155"/>
                    <a:gd name="connsiteY13" fmla="*/ 368012 h 377918"/>
                    <a:gd name="connsiteX14" fmla="*/ 26003 w 111155"/>
                    <a:gd name="connsiteY14" fmla="*/ 304512 h 377918"/>
                    <a:gd name="connsiteX15" fmla="*/ 603 w 111155"/>
                    <a:gd name="connsiteY15" fmla="*/ 148937 h 37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1155" h="377918">
                      <a:moveTo>
                        <a:pt x="603" y="148937"/>
                      </a:moveTo>
                      <a:cubicBezTo>
                        <a:pt x="4836" y="143381"/>
                        <a:pt x="41349" y="237836"/>
                        <a:pt x="51403" y="271174"/>
                      </a:cubicBezTo>
                      <a:cubicBezTo>
                        <a:pt x="61457" y="304512"/>
                        <a:pt x="55107" y="344200"/>
                        <a:pt x="60928" y="348962"/>
                      </a:cubicBezTo>
                      <a:cubicBezTo>
                        <a:pt x="66749" y="353724"/>
                        <a:pt x="78126" y="319857"/>
                        <a:pt x="86328" y="299749"/>
                      </a:cubicBezTo>
                      <a:cubicBezTo>
                        <a:pt x="94530" y="279641"/>
                        <a:pt x="106966" y="251595"/>
                        <a:pt x="110141" y="228312"/>
                      </a:cubicBezTo>
                      <a:cubicBezTo>
                        <a:pt x="113316" y="205029"/>
                        <a:pt x="108288" y="197884"/>
                        <a:pt x="105378" y="160049"/>
                      </a:cubicBezTo>
                      <a:cubicBezTo>
                        <a:pt x="102468" y="122214"/>
                        <a:pt x="97970" y="12941"/>
                        <a:pt x="92678" y="1299"/>
                      </a:cubicBezTo>
                      <a:cubicBezTo>
                        <a:pt x="87386" y="-10343"/>
                        <a:pt x="76803" y="59243"/>
                        <a:pt x="73628" y="90199"/>
                      </a:cubicBezTo>
                      <a:cubicBezTo>
                        <a:pt x="70453" y="121155"/>
                        <a:pt x="77067" y="192858"/>
                        <a:pt x="73628" y="187037"/>
                      </a:cubicBezTo>
                      <a:cubicBezTo>
                        <a:pt x="70189" y="181216"/>
                        <a:pt x="64103" y="84114"/>
                        <a:pt x="52991" y="55274"/>
                      </a:cubicBezTo>
                      <a:cubicBezTo>
                        <a:pt x="41879" y="26434"/>
                        <a:pt x="7747" y="13470"/>
                        <a:pt x="6953" y="13999"/>
                      </a:cubicBezTo>
                      <a:cubicBezTo>
                        <a:pt x="6159" y="14528"/>
                        <a:pt x="40291" y="44691"/>
                        <a:pt x="48228" y="58449"/>
                      </a:cubicBezTo>
                      <a:cubicBezTo>
                        <a:pt x="56166" y="72207"/>
                        <a:pt x="52991" y="44955"/>
                        <a:pt x="54578" y="96549"/>
                      </a:cubicBezTo>
                      <a:cubicBezTo>
                        <a:pt x="56165" y="148143"/>
                        <a:pt x="62515" y="333352"/>
                        <a:pt x="57753" y="368012"/>
                      </a:cubicBezTo>
                      <a:cubicBezTo>
                        <a:pt x="52991" y="402672"/>
                        <a:pt x="36586" y="337850"/>
                        <a:pt x="26003" y="304512"/>
                      </a:cubicBezTo>
                      <a:cubicBezTo>
                        <a:pt x="15420" y="271175"/>
                        <a:pt x="-3630" y="154493"/>
                        <a:pt x="603" y="1489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1F6F8E4B-D57E-47FE-8DAA-24F7038A5439}"/>
                    </a:ext>
                  </a:extLst>
                </p:cNvPr>
                <p:cNvSpPr/>
                <p:nvPr/>
              </p:nvSpPr>
              <p:spPr>
                <a:xfrm>
                  <a:off x="5147370" y="2582778"/>
                  <a:ext cx="112428" cy="164797"/>
                </a:xfrm>
                <a:custGeom>
                  <a:avLst/>
                  <a:gdLst>
                    <a:gd name="connsiteX0" fmla="*/ 893 w 112428"/>
                    <a:gd name="connsiteY0" fmla="*/ 85 h 164797"/>
                    <a:gd name="connsiteX1" fmla="*/ 67568 w 112428"/>
                    <a:gd name="connsiteY1" fmla="*/ 54060 h 164797"/>
                    <a:gd name="connsiteX2" fmla="*/ 112018 w 112428"/>
                    <a:gd name="connsiteY2" fmla="*/ 163597 h 164797"/>
                    <a:gd name="connsiteX3" fmla="*/ 86618 w 112428"/>
                    <a:gd name="connsiteY3" fmla="*/ 109622 h 164797"/>
                    <a:gd name="connsiteX4" fmla="*/ 35818 w 112428"/>
                    <a:gd name="connsiteY4" fmla="*/ 65172 h 164797"/>
                    <a:gd name="connsiteX5" fmla="*/ 893 w 112428"/>
                    <a:gd name="connsiteY5" fmla="*/ 85 h 16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428" h="164797">
                      <a:moveTo>
                        <a:pt x="893" y="85"/>
                      </a:moveTo>
                      <a:cubicBezTo>
                        <a:pt x="6185" y="-1767"/>
                        <a:pt x="49047" y="26808"/>
                        <a:pt x="67568" y="54060"/>
                      </a:cubicBezTo>
                      <a:cubicBezTo>
                        <a:pt x="86089" y="81312"/>
                        <a:pt x="108843" y="154337"/>
                        <a:pt x="112018" y="163597"/>
                      </a:cubicBezTo>
                      <a:cubicBezTo>
                        <a:pt x="115193" y="172857"/>
                        <a:pt x="99318" y="126026"/>
                        <a:pt x="86618" y="109622"/>
                      </a:cubicBezTo>
                      <a:cubicBezTo>
                        <a:pt x="73918" y="93218"/>
                        <a:pt x="56985" y="78930"/>
                        <a:pt x="35818" y="65172"/>
                      </a:cubicBezTo>
                      <a:cubicBezTo>
                        <a:pt x="14651" y="51414"/>
                        <a:pt x="-4399" y="1937"/>
                        <a:pt x="893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6C8DDD93-A0DC-4D8D-A2B4-69A9C78BBDBC}"/>
                    </a:ext>
                  </a:extLst>
                </p:cNvPr>
                <p:cNvSpPr/>
                <p:nvPr/>
              </p:nvSpPr>
              <p:spPr>
                <a:xfrm>
                  <a:off x="5193702" y="2577848"/>
                  <a:ext cx="191935" cy="337574"/>
                </a:xfrm>
                <a:custGeom>
                  <a:avLst/>
                  <a:gdLst>
                    <a:gd name="connsiteX0" fmla="*/ 598 w 191935"/>
                    <a:gd name="connsiteY0" fmla="*/ 1840 h 337574"/>
                    <a:gd name="connsiteX1" fmla="*/ 40286 w 191935"/>
                    <a:gd name="connsiteY1" fmla="*/ 63752 h 337574"/>
                    <a:gd name="connsiteX2" fmla="*/ 119661 w 191935"/>
                    <a:gd name="connsiteY2" fmla="*/ 190752 h 337574"/>
                    <a:gd name="connsiteX3" fmla="*/ 187923 w 191935"/>
                    <a:gd name="connsiteY3" fmla="*/ 330452 h 337574"/>
                    <a:gd name="connsiteX4" fmla="*/ 168873 w 191935"/>
                    <a:gd name="connsiteY4" fmla="*/ 309815 h 337574"/>
                    <a:gd name="connsiteX5" fmla="*/ 45048 w 191935"/>
                    <a:gd name="connsiteY5" fmla="*/ 246315 h 337574"/>
                    <a:gd name="connsiteX6" fmla="*/ 143473 w 191935"/>
                    <a:gd name="connsiteY6" fmla="*/ 271715 h 337574"/>
                    <a:gd name="connsiteX7" fmla="*/ 119661 w 191935"/>
                    <a:gd name="connsiteY7" fmla="*/ 209802 h 337574"/>
                    <a:gd name="connsiteX8" fmla="*/ 68861 w 191935"/>
                    <a:gd name="connsiteY8" fmla="*/ 130427 h 337574"/>
                    <a:gd name="connsiteX9" fmla="*/ 598 w 191935"/>
                    <a:gd name="connsiteY9" fmla="*/ 1840 h 337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935" h="337574">
                      <a:moveTo>
                        <a:pt x="598" y="1840"/>
                      </a:moveTo>
                      <a:cubicBezTo>
                        <a:pt x="-4164" y="-9272"/>
                        <a:pt x="20442" y="32267"/>
                        <a:pt x="40286" y="63752"/>
                      </a:cubicBezTo>
                      <a:cubicBezTo>
                        <a:pt x="60130" y="95237"/>
                        <a:pt x="95055" y="146302"/>
                        <a:pt x="119661" y="190752"/>
                      </a:cubicBezTo>
                      <a:cubicBezTo>
                        <a:pt x="144267" y="235202"/>
                        <a:pt x="179721" y="310608"/>
                        <a:pt x="187923" y="330452"/>
                      </a:cubicBezTo>
                      <a:cubicBezTo>
                        <a:pt x="196125" y="350296"/>
                        <a:pt x="192685" y="323838"/>
                        <a:pt x="168873" y="309815"/>
                      </a:cubicBezTo>
                      <a:cubicBezTo>
                        <a:pt x="145061" y="295792"/>
                        <a:pt x="49281" y="252665"/>
                        <a:pt x="45048" y="246315"/>
                      </a:cubicBezTo>
                      <a:cubicBezTo>
                        <a:pt x="40815" y="239965"/>
                        <a:pt x="131038" y="277801"/>
                        <a:pt x="143473" y="271715"/>
                      </a:cubicBezTo>
                      <a:cubicBezTo>
                        <a:pt x="155909" y="265630"/>
                        <a:pt x="132096" y="233350"/>
                        <a:pt x="119661" y="209802"/>
                      </a:cubicBezTo>
                      <a:cubicBezTo>
                        <a:pt x="107226" y="186254"/>
                        <a:pt x="88440" y="164558"/>
                        <a:pt x="68861" y="130427"/>
                      </a:cubicBezTo>
                      <a:cubicBezTo>
                        <a:pt x="49282" y="96296"/>
                        <a:pt x="5360" y="12952"/>
                        <a:pt x="598" y="1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DCF28E31-8218-4743-B172-8A7FF2D63C72}"/>
                    </a:ext>
                  </a:extLst>
                </p:cNvPr>
                <p:cNvSpPr/>
                <p:nvPr/>
              </p:nvSpPr>
              <p:spPr>
                <a:xfrm>
                  <a:off x="5121269" y="2895395"/>
                  <a:ext cx="166408" cy="433067"/>
                </a:xfrm>
                <a:custGeom>
                  <a:avLst/>
                  <a:gdLst>
                    <a:gd name="connsiteX0" fmla="*/ 6 w 166408"/>
                    <a:gd name="connsiteY0" fmla="*/ 205 h 433067"/>
                    <a:gd name="connsiteX1" fmla="*/ 96844 w 166408"/>
                    <a:gd name="connsiteY1" fmla="*/ 201818 h 433067"/>
                    <a:gd name="connsiteX2" fmla="*/ 141294 w 166408"/>
                    <a:gd name="connsiteY2" fmla="*/ 319293 h 433067"/>
                    <a:gd name="connsiteX3" fmla="*/ 163519 w 166408"/>
                    <a:gd name="connsiteY3" fmla="*/ 432005 h 433067"/>
                    <a:gd name="connsiteX4" fmla="*/ 158756 w 166408"/>
                    <a:gd name="connsiteY4" fmla="*/ 368505 h 433067"/>
                    <a:gd name="connsiteX5" fmla="*/ 96844 w 166408"/>
                    <a:gd name="connsiteY5" fmla="*/ 247855 h 433067"/>
                    <a:gd name="connsiteX6" fmla="*/ 92081 w 166408"/>
                    <a:gd name="connsiteY6" fmla="*/ 241505 h 433067"/>
                    <a:gd name="connsiteX7" fmla="*/ 6 w 166408"/>
                    <a:gd name="connsiteY7" fmla="*/ 205 h 43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6408" h="433067">
                      <a:moveTo>
                        <a:pt x="6" y="205"/>
                      </a:moveTo>
                      <a:cubicBezTo>
                        <a:pt x="800" y="-6410"/>
                        <a:pt x="73296" y="148637"/>
                        <a:pt x="96844" y="201818"/>
                      </a:cubicBezTo>
                      <a:cubicBezTo>
                        <a:pt x="120392" y="254999"/>
                        <a:pt x="130182" y="280929"/>
                        <a:pt x="141294" y="319293"/>
                      </a:cubicBezTo>
                      <a:cubicBezTo>
                        <a:pt x="152406" y="357657"/>
                        <a:pt x="160609" y="423803"/>
                        <a:pt x="163519" y="432005"/>
                      </a:cubicBezTo>
                      <a:cubicBezTo>
                        <a:pt x="166429" y="440207"/>
                        <a:pt x="169869" y="399197"/>
                        <a:pt x="158756" y="368505"/>
                      </a:cubicBezTo>
                      <a:cubicBezTo>
                        <a:pt x="147644" y="337813"/>
                        <a:pt x="107957" y="269022"/>
                        <a:pt x="96844" y="247855"/>
                      </a:cubicBezTo>
                      <a:cubicBezTo>
                        <a:pt x="85732" y="226688"/>
                        <a:pt x="106898" y="280399"/>
                        <a:pt x="92081" y="241505"/>
                      </a:cubicBezTo>
                      <a:cubicBezTo>
                        <a:pt x="77264" y="202611"/>
                        <a:pt x="-788" y="6820"/>
                        <a:pt x="6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21E55677-5A4B-4A60-9036-ACDD87636BAF}"/>
                    </a:ext>
                  </a:extLst>
                </p:cNvPr>
                <p:cNvSpPr/>
                <p:nvPr/>
              </p:nvSpPr>
              <p:spPr>
                <a:xfrm>
                  <a:off x="5096713" y="2695397"/>
                  <a:ext cx="99287" cy="154486"/>
                </a:xfrm>
                <a:custGeom>
                  <a:avLst/>
                  <a:gdLst>
                    <a:gd name="connsiteX0" fmla="*/ 750 w 99287"/>
                    <a:gd name="connsiteY0" fmla="*/ 178 h 154486"/>
                    <a:gd name="connsiteX1" fmla="*/ 37262 w 99287"/>
                    <a:gd name="connsiteY1" fmla="*/ 104953 h 154486"/>
                    <a:gd name="connsiteX2" fmla="*/ 99175 w 99287"/>
                    <a:gd name="connsiteY2" fmla="*/ 154166 h 154486"/>
                    <a:gd name="connsiteX3" fmla="*/ 51550 w 99287"/>
                    <a:gd name="connsiteY3" fmla="*/ 124003 h 154486"/>
                    <a:gd name="connsiteX4" fmla="*/ 15037 w 99287"/>
                    <a:gd name="connsiteY4" fmla="*/ 81141 h 154486"/>
                    <a:gd name="connsiteX5" fmla="*/ 750 w 99287"/>
                    <a:gd name="connsiteY5" fmla="*/ 178 h 15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287" h="154486">
                      <a:moveTo>
                        <a:pt x="750" y="178"/>
                      </a:moveTo>
                      <a:cubicBezTo>
                        <a:pt x="4454" y="4147"/>
                        <a:pt x="20858" y="79288"/>
                        <a:pt x="37262" y="104953"/>
                      </a:cubicBezTo>
                      <a:cubicBezTo>
                        <a:pt x="53666" y="130618"/>
                        <a:pt x="96794" y="150991"/>
                        <a:pt x="99175" y="154166"/>
                      </a:cubicBezTo>
                      <a:cubicBezTo>
                        <a:pt x="101556" y="157341"/>
                        <a:pt x="65573" y="136174"/>
                        <a:pt x="51550" y="124003"/>
                      </a:cubicBezTo>
                      <a:cubicBezTo>
                        <a:pt x="37527" y="111832"/>
                        <a:pt x="22181" y="102572"/>
                        <a:pt x="15037" y="81141"/>
                      </a:cubicBezTo>
                      <a:cubicBezTo>
                        <a:pt x="7893" y="59710"/>
                        <a:pt x="-2954" y="-3791"/>
                        <a:pt x="750" y="1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611E69FB-E121-446E-B9EE-F12B414039A7}"/>
                    </a:ext>
                  </a:extLst>
                </p:cNvPr>
                <p:cNvSpPr/>
                <p:nvPr/>
              </p:nvSpPr>
              <p:spPr>
                <a:xfrm>
                  <a:off x="5231678" y="3003481"/>
                  <a:ext cx="86440" cy="353140"/>
                </a:xfrm>
                <a:custGeom>
                  <a:avLst/>
                  <a:gdLst>
                    <a:gd name="connsiteX0" fmla="*/ 722 w 86440"/>
                    <a:gd name="connsiteY0" fmla="*/ 69 h 353140"/>
                    <a:gd name="connsiteX1" fmla="*/ 15010 w 86440"/>
                    <a:gd name="connsiteY1" fmla="*/ 117544 h 353140"/>
                    <a:gd name="connsiteX2" fmla="*/ 49935 w 86440"/>
                    <a:gd name="connsiteY2" fmla="*/ 185807 h 353140"/>
                    <a:gd name="connsiteX3" fmla="*/ 84860 w 86440"/>
                    <a:gd name="connsiteY3" fmla="*/ 350907 h 353140"/>
                    <a:gd name="connsiteX4" fmla="*/ 78510 w 86440"/>
                    <a:gd name="connsiteY4" fmla="*/ 276294 h 353140"/>
                    <a:gd name="connsiteX5" fmla="*/ 61047 w 86440"/>
                    <a:gd name="connsiteY5" fmla="*/ 204857 h 353140"/>
                    <a:gd name="connsiteX6" fmla="*/ 35647 w 86440"/>
                    <a:gd name="connsiteY6" fmla="*/ 135007 h 353140"/>
                    <a:gd name="connsiteX7" fmla="*/ 722 w 86440"/>
                    <a:gd name="connsiteY7" fmla="*/ 69 h 353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40" h="353140">
                      <a:moveTo>
                        <a:pt x="722" y="69"/>
                      </a:moveTo>
                      <a:cubicBezTo>
                        <a:pt x="-2718" y="-2842"/>
                        <a:pt x="6808" y="86588"/>
                        <a:pt x="15010" y="117544"/>
                      </a:cubicBezTo>
                      <a:cubicBezTo>
                        <a:pt x="23212" y="148500"/>
                        <a:pt x="38293" y="146913"/>
                        <a:pt x="49935" y="185807"/>
                      </a:cubicBezTo>
                      <a:cubicBezTo>
                        <a:pt x="61577" y="224701"/>
                        <a:pt x="80098" y="335826"/>
                        <a:pt x="84860" y="350907"/>
                      </a:cubicBezTo>
                      <a:cubicBezTo>
                        <a:pt x="89622" y="365988"/>
                        <a:pt x="82479" y="300636"/>
                        <a:pt x="78510" y="276294"/>
                      </a:cubicBezTo>
                      <a:cubicBezTo>
                        <a:pt x="74541" y="251952"/>
                        <a:pt x="68191" y="228405"/>
                        <a:pt x="61047" y="204857"/>
                      </a:cubicBezTo>
                      <a:cubicBezTo>
                        <a:pt x="53903" y="181309"/>
                        <a:pt x="43849" y="162259"/>
                        <a:pt x="35647" y="135007"/>
                      </a:cubicBezTo>
                      <a:cubicBezTo>
                        <a:pt x="27445" y="107755"/>
                        <a:pt x="4162" y="2980"/>
                        <a:pt x="722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D7C4FB16-D9A1-45DA-A285-3DE170B6F597}"/>
                    </a:ext>
                  </a:extLst>
                </p:cNvPr>
                <p:cNvSpPr/>
                <p:nvPr/>
              </p:nvSpPr>
              <p:spPr>
                <a:xfrm>
                  <a:off x="5063948" y="3121769"/>
                  <a:ext cx="214519" cy="265084"/>
                </a:xfrm>
                <a:custGeom>
                  <a:avLst/>
                  <a:gdLst>
                    <a:gd name="connsiteX0" fmla="*/ 177 w 214519"/>
                    <a:gd name="connsiteY0" fmla="*/ 844 h 265084"/>
                    <a:gd name="connsiteX1" fmla="*/ 155752 w 214519"/>
                    <a:gd name="connsiteY1" fmla="*/ 159594 h 265084"/>
                    <a:gd name="connsiteX2" fmla="*/ 198615 w 214519"/>
                    <a:gd name="connsiteY2" fmla="*/ 229444 h 265084"/>
                    <a:gd name="connsiteX3" fmla="*/ 214490 w 214519"/>
                    <a:gd name="connsiteY3" fmla="*/ 264369 h 265084"/>
                    <a:gd name="connsiteX4" fmla="*/ 195440 w 214519"/>
                    <a:gd name="connsiteY4" fmla="*/ 199281 h 265084"/>
                    <a:gd name="connsiteX5" fmla="*/ 163690 w 214519"/>
                    <a:gd name="connsiteY5" fmla="*/ 145306 h 265084"/>
                    <a:gd name="connsiteX6" fmla="*/ 125590 w 214519"/>
                    <a:gd name="connsiteY6" fmla="*/ 99269 h 265084"/>
                    <a:gd name="connsiteX7" fmla="*/ 177 w 214519"/>
                    <a:gd name="connsiteY7" fmla="*/ 844 h 26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519" h="265084">
                      <a:moveTo>
                        <a:pt x="177" y="844"/>
                      </a:moveTo>
                      <a:cubicBezTo>
                        <a:pt x="5204" y="10898"/>
                        <a:pt x="122679" y="121494"/>
                        <a:pt x="155752" y="159594"/>
                      </a:cubicBezTo>
                      <a:cubicBezTo>
                        <a:pt x="188825" y="197694"/>
                        <a:pt x="188825" y="211981"/>
                        <a:pt x="198615" y="229444"/>
                      </a:cubicBezTo>
                      <a:cubicBezTo>
                        <a:pt x="208405" y="246907"/>
                        <a:pt x="215019" y="269396"/>
                        <a:pt x="214490" y="264369"/>
                      </a:cubicBezTo>
                      <a:cubicBezTo>
                        <a:pt x="213961" y="259342"/>
                        <a:pt x="203907" y="219125"/>
                        <a:pt x="195440" y="199281"/>
                      </a:cubicBezTo>
                      <a:cubicBezTo>
                        <a:pt x="186973" y="179437"/>
                        <a:pt x="175332" y="161975"/>
                        <a:pt x="163690" y="145306"/>
                      </a:cubicBezTo>
                      <a:cubicBezTo>
                        <a:pt x="152048" y="128637"/>
                        <a:pt x="153107" y="125198"/>
                        <a:pt x="125590" y="99269"/>
                      </a:cubicBezTo>
                      <a:cubicBezTo>
                        <a:pt x="98073" y="73340"/>
                        <a:pt x="-4850" y="-9210"/>
                        <a:pt x="177" y="8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CA786290-C7A8-43B1-B098-5FFC84E83CCC}"/>
                    </a:ext>
                  </a:extLst>
                </p:cNvPr>
                <p:cNvSpPr/>
                <p:nvPr/>
              </p:nvSpPr>
              <p:spPr>
                <a:xfrm>
                  <a:off x="5073265" y="3155545"/>
                  <a:ext cx="184739" cy="443715"/>
                </a:xfrm>
                <a:custGeom>
                  <a:avLst/>
                  <a:gdLst>
                    <a:gd name="connsiteX0" fmla="*/ 385 w 184739"/>
                    <a:gd name="connsiteY0" fmla="*/ 1993 h 443715"/>
                    <a:gd name="connsiteX1" fmla="*/ 117860 w 184739"/>
                    <a:gd name="connsiteY1" fmla="*/ 189318 h 443715"/>
                    <a:gd name="connsiteX2" fmla="*/ 140085 w 184739"/>
                    <a:gd name="connsiteY2" fmla="*/ 279805 h 443715"/>
                    <a:gd name="connsiteX3" fmla="*/ 155960 w 184739"/>
                    <a:gd name="connsiteY3" fmla="*/ 327430 h 443715"/>
                    <a:gd name="connsiteX4" fmla="*/ 184535 w 184739"/>
                    <a:gd name="connsiteY4" fmla="*/ 443318 h 443715"/>
                    <a:gd name="connsiteX5" fmla="*/ 167073 w 184739"/>
                    <a:gd name="connsiteY5" fmla="*/ 360768 h 443715"/>
                    <a:gd name="connsiteX6" fmla="*/ 135323 w 184739"/>
                    <a:gd name="connsiteY6" fmla="*/ 238530 h 443715"/>
                    <a:gd name="connsiteX7" fmla="*/ 124210 w 184739"/>
                    <a:gd name="connsiteY7" fmla="*/ 187730 h 443715"/>
                    <a:gd name="connsiteX8" fmla="*/ 81348 w 184739"/>
                    <a:gd name="connsiteY8" fmla="*/ 97243 h 443715"/>
                    <a:gd name="connsiteX9" fmla="*/ 385 w 184739"/>
                    <a:gd name="connsiteY9" fmla="*/ 1993 h 44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739" h="443715">
                      <a:moveTo>
                        <a:pt x="385" y="1993"/>
                      </a:moveTo>
                      <a:cubicBezTo>
                        <a:pt x="6470" y="17339"/>
                        <a:pt x="94577" y="143016"/>
                        <a:pt x="117860" y="189318"/>
                      </a:cubicBezTo>
                      <a:cubicBezTo>
                        <a:pt x="141143" y="235620"/>
                        <a:pt x="133735" y="256786"/>
                        <a:pt x="140085" y="279805"/>
                      </a:cubicBezTo>
                      <a:cubicBezTo>
                        <a:pt x="146435" y="302824"/>
                        <a:pt x="148552" y="300178"/>
                        <a:pt x="155960" y="327430"/>
                      </a:cubicBezTo>
                      <a:cubicBezTo>
                        <a:pt x="163368" y="354682"/>
                        <a:pt x="182683" y="437762"/>
                        <a:pt x="184535" y="443318"/>
                      </a:cubicBezTo>
                      <a:cubicBezTo>
                        <a:pt x="186387" y="448874"/>
                        <a:pt x="175275" y="394899"/>
                        <a:pt x="167073" y="360768"/>
                      </a:cubicBezTo>
                      <a:cubicBezTo>
                        <a:pt x="158871" y="326637"/>
                        <a:pt x="142467" y="267370"/>
                        <a:pt x="135323" y="238530"/>
                      </a:cubicBezTo>
                      <a:cubicBezTo>
                        <a:pt x="128179" y="209690"/>
                        <a:pt x="133206" y="211278"/>
                        <a:pt x="124210" y="187730"/>
                      </a:cubicBezTo>
                      <a:cubicBezTo>
                        <a:pt x="115214" y="164182"/>
                        <a:pt x="100663" y="130581"/>
                        <a:pt x="81348" y="97243"/>
                      </a:cubicBezTo>
                      <a:cubicBezTo>
                        <a:pt x="62034" y="63906"/>
                        <a:pt x="-5700" y="-13353"/>
                        <a:pt x="385" y="1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4C9781AF-824B-4962-9389-087B67C00AD3}"/>
                    </a:ext>
                  </a:extLst>
                </p:cNvPr>
                <p:cNvSpPr/>
                <p:nvPr/>
              </p:nvSpPr>
              <p:spPr>
                <a:xfrm>
                  <a:off x="5256213" y="3338402"/>
                  <a:ext cx="68326" cy="382841"/>
                </a:xfrm>
                <a:custGeom>
                  <a:avLst/>
                  <a:gdLst>
                    <a:gd name="connsiteX0" fmla="*/ 68262 w 68326"/>
                    <a:gd name="connsiteY0" fmla="*/ 111 h 382841"/>
                    <a:gd name="connsiteX1" fmla="*/ 55562 w 68326"/>
                    <a:gd name="connsiteY1" fmla="*/ 142986 h 382841"/>
                    <a:gd name="connsiteX2" fmla="*/ 26987 w 68326"/>
                    <a:gd name="connsiteY2" fmla="*/ 208073 h 382841"/>
                    <a:gd name="connsiteX3" fmla="*/ 17462 w 68326"/>
                    <a:gd name="connsiteY3" fmla="*/ 231886 h 382841"/>
                    <a:gd name="connsiteX4" fmla="*/ 23812 w 68326"/>
                    <a:gd name="connsiteY4" fmla="*/ 266811 h 382841"/>
                    <a:gd name="connsiteX5" fmla="*/ 0 w 68326"/>
                    <a:gd name="connsiteY5" fmla="*/ 382698 h 382841"/>
                    <a:gd name="connsiteX6" fmla="*/ 23812 w 68326"/>
                    <a:gd name="connsiteY6" fmla="*/ 289036 h 382841"/>
                    <a:gd name="connsiteX7" fmla="*/ 25400 w 68326"/>
                    <a:gd name="connsiteY7" fmla="*/ 212836 h 382841"/>
                    <a:gd name="connsiteX8" fmla="*/ 50800 w 68326"/>
                    <a:gd name="connsiteY8" fmla="*/ 120761 h 382841"/>
                    <a:gd name="connsiteX9" fmla="*/ 68262 w 68326"/>
                    <a:gd name="connsiteY9" fmla="*/ 111 h 38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326" h="382841">
                      <a:moveTo>
                        <a:pt x="68262" y="111"/>
                      </a:moveTo>
                      <a:cubicBezTo>
                        <a:pt x="69056" y="3815"/>
                        <a:pt x="62441" y="108326"/>
                        <a:pt x="55562" y="142986"/>
                      </a:cubicBezTo>
                      <a:cubicBezTo>
                        <a:pt x="48683" y="177646"/>
                        <a:pt x="33337" y="193256"/>
                        <a:pt x="26987" y="208073"/>
                      </a:cubicBezTo>
                      <a:cubicBezTo>
                        <a:pt x="20637" y="222890"/>
                        <a:pt x="17991" y="222096"/>
                        <a:pt x="17462" y="231886"/>
                      </a:cubicBezTo>
                      <a:cubicBezTo>
                        <a:pt x="16933" y="241676"/>
                        <a:pt x="26722" y="241676"/>
                        <a:pt x="23812" y="266811"/>
                      </a:cubicBezTo>
                      <a:cubicBezTo>
                        <a:pt x="20902" y="291946"/>
                        <a:pt x="0" y="378994"/>
                        <a:pt x="0" y="382698"/>
                      </a:cubicBezTo>
                      <a:cubicBezTo>
                        <a:pt x="0" y="386402"/>
                        <a:pt x="19579" y="317346"/>
                        <a:pt x="23812" y="289036"/>
                      </a:cubicBezTo>
                      <a:cubicBezTo>
                        <a:pt x="28045" y="260726"/>
                        <a:pt x="20902" y="240882"/>
                        <a:pt x="25400" y="212836"/>
                      </a:cubicBezTo>
                      <a:cubicBezTo>
                        <a:pt x="29898" y="184790"/>
                        <a:pt x="43127" y="155686"/>
                        <a:pt x="50800" y="120761"/>
                      </a:cubicBezTo>
                      <a:cubicBezTo>
                        <a:pt x="58473" y="85836"/>
                        <a:pt x="67468" y="-3593"/>
                        <a:pt x="68262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96C921B0-FE4C-46E3-8B70-2CEBE6A140B8}"/>
                    </a:ext>
                  </a:extLst>
                </p:cNvPr>
                <p:cNvSpPr/>
                <p:nvPr/>
              </p:nvSpPr>
              <p:spPr>
                <a:xfrm>
                  <a:off x="5221272" y="3452022"/>
                  <a:ext cx="67235" cy="246773"/>
                </a:xfrm>
                <a:custGeom>
                  <a:avLst/>
                  <a:gdLst>
                    <a:gd name="connsiteX0" fmla="*/ 16 w 67235"/>
                    <a:gd name="connsiteY0" fmla="*/ 791 h 246773"/>
                    <a:gd name="connsiteX1" fmla="*/ 60341 w 67235"/>
                    <a:gd name="connsiteY1" fmla="*/ 8728 h 246773"/>
                    <a:gd name="connsiteX2" fmla="*/ 61928 w 67235"/>
                    <a:gd name="connsiteY2" fmla="*/ 24603 h 246773"/>
                    <a:gd name="connsiteX3" fmla="*/ 34941 w 67235"/>
                    <a:gd name="connsiteY3" fmla="*/ 103978 h 246773"/>
                    <a:gd name="connsiteX4" fmla="*/ 34941 w 67235"/>
                    <a:gd name="connsiteY4" fmla="*/ 130966 h 246773"/>
                    <a:gd name="connsiteX5" fmla="*/ 36528 w 67235"/>
                    <a:gd name="connsiteY5" fmla="*/ 205578 h 246773"/>
                    <a:gd name="connsiteX6" fmla="*/ 36528 w 67235"/>
                    <a:gd name="connsiteY6" fmla="*/ 245266 h 246773"/>
                    <a:gd name="connsiteX7" fmla="*/ 38116 w 67235"/>
                    <a:gd name="connsiteY7" fmla="*/ 154778 h 246773"/>
                    <a:gd name="connsiteX8" fmla="*/ 44466 w 67235"/>
                    <a:gd name="connsiteY8" fmla="*/ 91278 h 246773"/>
                    <a:gd name="connsiteX9" fmla="*/ 66691 w 67235"/>
                    <a:gd name="connsiteY9" fmla="*/ 27778 h 246773"/>
                    <a:gd name="connsiteX10" fmla="*/ 16 w 67235"/>
                    <a:gd name="connsiteY10" fmla="*/ 791 h 246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35" h="246773">
                      <a:moveTo>
                        <a:pt x="16" y="791"/>
                      </a:moveTo>
                      <a:cubicBezTo>
                        <a:pt x="-1042" y="-2384"/>
                        <a:pt x="50022" y="4759"/>
                        <a:pt x="60341" y="8728"/>
                      </a:cubicBezTo>
                      <a:cubicBezTo>
                        <a:pt x="70660" y="12697"/>
                        <a:pt x="66161" y="8728"/>
                        <a:pt x="61928" y="24603"/>
                      </a:cubicBezTo>
                      <a:cubicBezTo>
                        <a:pt x="57695" y="40478"/>
                        <a:pt x="39439" y="86251"/>
                        <a:pt x="34941" y="103978"/>
                      </a:cubicBezTo>
                      <a:cubicBezTo>
                        <a:pt x="30443" y="121705"/>
                        <a:pt x="34677" y="114033"/>
                        <a:pt x="34941" y="130966"/>
                      </a:cubicBezTo>
                      <a:cubicBezTo>
                        <a:pt x="35206" y="147899"/>
                        <a:pt x="36264" y="186528"/>
                        <a:pt x="36528" y="205578"/>
                      </a:cubicBezTo>
                      <a:cubicBezTo>
                        <a:pt x="36792" y="224628"/>
                        <a:pt x="36263" y="253733"/>
                        <a:pt x="36528" y="245266"/>
                      </a:cubicBezTo>
                      <a:cubicBezTo>
                        <a:pt x="36793" y="236799"/>
                        <a:pt x="36793" y="180443"/>
                        <a:pt x="38116" y="154778"/>
                      </a:cubicBezTo>
                      <a:cubicBezTo>
                        <a:pt x="39439" y="129113"/>
                        <a:pt x="39704" y="112445"/>
                        <a:pt x="44466" y="91278"/>
                      </a:cubicBezTo>
                      <a:cubicBezTo>
                        <a:pt x="49228" y="70111"/>
                        <a:pt x="70924" y="41801"/>
                        <a:pt x="66691" y="27778"/>
                      </a:cubicBezTo>
                      <a:cubicBezTo>
                        <a:pt x="62458" y="13755"/>
                        <a:pt x="1074" y="3966"/>
                        <a:pt x="16" y="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54995331-325F-4F04-B23E-FA29DAAC139E}"/>
                    </a:ext>
                  </a:extLst>
                </p:cNvPr>
                <p:cNvSpPr/>
                <p:nvPr/>
              </p:nvSpPr>
              <p:spPr>
                <a:xfrm>
                  <a:off x="5196881" y="3343678"/>
                  <a:ext cx="122486" cy="48956"/>
                </a:xfrm>
                <a:custGeom>
                  <a:avLst/>
                  <a:gdLst>
                    <a:gd name="connsiteX0" fmla="*/ 594 w 122486"/>
                    <a:gd name="connsiteY0" fmla="*/ 4360 h 48956"/>
                    <a:gd name="connsiteX1" fmla="*/ 105369 w 122486"/>
                    <a:gd name="connsiteY1" fmla="*/ 1185 h 48956"/>
                    <a:gd name="connsiteX2" fmla="*/ 121244 w 122486"/>
                    <a:gd name="connsiteY2" fmla="*/ 26585 h 48956"/>
                    <a:gd name="connsiteX3" fmla="*/ 119657 w 122486"/>
                    <a:gd name="connsiteY3" fmla="*/ 48810 h 48956"/>
                    <a:gd name="connsiteX4" fmla="*/ 105369 w 122486"/>
                    <a:gd name="connsiteY4" fmla="*/ 15472 h 48956"/>
                    <a:gd name="connsiteX5" fmla="*/ 64094 w 122486"/>
                    <a:gd name="connsiteY5" fmla="*/ 5947 h 48956"/>
                    <a:gd name="connsiteX6" fmla="*/ 594 w 122486"/>
                    <a:gd name="connsiteY6" fmla="*/ 4360 h 4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486" h="48956">
                      <a:moveTo>
                        <a:pt x="594" y="4360"/>
                      </a:moveTo>
                      <a:cubicBezTo>
                        <a:pt x="7473" y="3566"/>
                        <a:pt x="85261" y="-2519"/>
                        <a:pt x="105369" y="1185"/>
                      </a:cubicBezTo>
                      <a:cubicBezTo>
                        <a:pt x="125477" y="4889"/>
                        <a:pt x="118863" y="18648"/>
                        <a:pt x="121244" y="26585"/>
                      </a:cubicBezTo>
                      <a:cubicBezTo>
                        <a:pt x="123625" y="34522"/>
                        <a:pt x="122303" y="50662"/>
                        <a:pt x="119657" y="48810"/>
                      </a:cubicBezTo>
                      <a:cubicBezTo>
                        <a:pt x="117011" y="46958"/>
                        <a:pt x="114630" y="22616"/>
                        <a:pt x="105369" y="15472"/>
                      </a:cubicBezTo>
                      <a:cubicBezTo>
                        <a:pt x="96109" y="8328"/>
                        <a:pt x="79704" y="8593"/>
                        <a:pt x="64094" y="5947"/>
                      </a:cubicBezTo>
                      <a:cubicBezTo>
                        <a:pt x="48484" y="3301"/>
                        <a:pt x="-6285" y="5154"/>
                        <a:pt x="594" y="43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ACCE2687-4838-4501-A2A9-9EB55880BE2B}"/>
                    </a:ext>
                  </a:extLst>
                </p:cNvPr>
                <p:cNvSpPr/>
                <p:nvPr/>
              </p:nvSpPr>
              <p:spPr>
                <a:xfrm>
                  <a:off x="5213350" y="3354108"/>
                  <a:ext cx="79403" cy="59329"/>
                </a:xfrm>
                <a:custGeom>
                  <a:avLst/>
                  <a:gdLst>
                    <a:gd name="connsiteX0" fmla="*/ 0 w 79403"/>
                    <a:gd name="connsiteY0" fmla="*/ 280 h 59329"/>
                    <a:gd name="connsiteX1" fmla="*/ 65088 w 79403"/>
                    <a:gd name="connsiteY1" fmla="*/ 24092 h 59329"/>
                    <a:gd name="connsiteX2" fmla="*/ 79375 w 79403"/>
                    <a:gd name="connsiteY2" fmla="*/ 59017 h 59329"/>
                    <a:gd name="connsiteX3" fmla="*/ 63500 w 79403"/>
                    <a:gd name="connsiteY3" fmla="*/ 39967 h 59329"/>
                    <a:gd name="connsiteX4" fmla="*/ 0 w 79403"/>
                    <a:gd name="connsiteY4" fmla="*/ 280 h 5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03" h="59329">
                      <a:moveTo>
                        <a:pt x="0" y="280"/>
                      </a:moveTo>
                      <a:cubicBezTo>
                        <a:pt x="265" y="-2366"/>
                        <a:pt x="51859" y="14303"/>
                        <a:pt x="65088" y="24092"/>
                      </a:cubicBezTo>
                      <a:cubicBezTo>
                        <a:pt x="78317" y="33881"/>
                        <a:pt x="79640" y="56371"/>
                        <a:pt x="79375" y="59017"/>
                      </a:cubicBezTo>
                      <a:cubicBezTo>
                        <a:pt x="79110" y="61663"/>
                        <a:pt x="74348" y="46846"/>
                        <a:pt x="63500" y="39967"/>
                      </a:cubicBezTo>
                      <a:cubicBezTo>
                        <a:pt x="52652" y="33088"/>
                        <a:pt x="-265" y="2926"/>
                        <a:pt x="0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" name="フリーフォーム: 図形 196">
                  <a:extLst>
                    <a:ext uri="{FF2B5EF4-FFF2-40B4-BE49-F238E27FC236}">
                      <a16:creationId xmlns:a16="http://schemas.microsoft.com/office/drawing/2014/main" id="{C2956F6B-D7ED-4A60-8569-8EFF99BAF207}"/>
                    </a:ext>
                  </a:extLst>
                </p:cNvPr>
                <p:cNvSpPr/>
                <p:nvPr/>
              </p:nvSpPr>
              <p:spPr>
                <a:xfrm>
                  <a:off x="4711160" y="2749428"/>
                  <a:ext cx="352973" cy="125558"/>
                </a:xfrm>
                <a:custGeom>
                  <a:avLst/>
                  <a:gdLst>
                    <a:gd name="connsiteX0" fmla="*/ 13240 w 352973"/>
                    <a:gd name="connsiteY0" fmla="*/ 122 h 125558"/>
                    <a:gd name="connsiteX1" fmla="*/ 13240 w 352973"/>
                    <a:gd name="connsiteY1" fmla="*/ 66797 h 125558"/>
                    <a:gd name="connsiteX2" fmla="*/ 116428 w 352973"/>
                    <a:gd name="connsiteY2" fmla="*/ 108072 h 125558"/>
                    <a:gd name="connsiteX3" fmla="*/ 276765 w 352973"/>
                    <a:gd name="connsiteY3" fmla="*/ 123947 h 125558"/>
                    <a:gd name="connsiteX4" fmla="*/ 351378 w 352973"/>
                    <a:gd name="connsiteY4" fmla="*/ 71560 h 125558"/>
                    <a:gd name="connsiteX5" fmla="*/ 329153 w 352973"/>
                    <a:gd name="connsiteY5" fmla="*/ 22347 h 125558"/>
                    <a:gd name="connsiteX6" fmla="*/ 345028 w 352973"/>
                    <a:gd name="connsiteY6" fmla="*/ 63622 h 125558"/>
                    <a:gd name="connsiteX7" fmla="*/ 321215 w 352973"/>
                    <a:gd name="connsiteY7" fmla="*/ 87435 h 125558"/>
                    <a:gd name="connsiteX8" fmla="*/ 264065 w 352973"/>
                    <a:gd name="connsiteY8" fmla="*/ 104897 h 125558"/>
                    <a:gd name="connsiteX9" fmla="*/ 159290 w 352973"/>
                    <a:gd name="connsiteY9" fmla="*/ 122360 h 125558"/>
                    <a:gd name="connsiteX10" fmla="*/ 87853 w 352973"/>
                    <a:gd name="connsiteY10" fmla="*/ 109660 h 125558"/>
                    <a:gd name="connsiteX11" fmla="*/ 21178 w 352973"/>
                    <a:gd name="connsiteY11" fmla="*/ 81085 h 125558"/>
                    <a:gd name="connsiteX12" fmla="*/ 540 w 352973"/>
                    <a:gd name="connsiteY12" fmla="*/ 50922 h 125558"/>
                    <a:gd name="connsiteX13" fmla="*/ 13240 w 352973"/>
                    <a:gd name="connsiteY13" fmla="*/ 122 h 125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2973" h="125558">
                      <a:moveTo>
                        <a:pt x="13240" y="122"/>
                      </a:moveTo>
                      <a:cubicBezTo>
                        <a:pt x="15357" y="2768"/>
                        <a:pt x="-3958" y="48805"/>
                        <a:pt x="13240" y="66797"/>
                      </a:cubicBezTo>
                      <a:cubicBezTo>
                        <a:pt x="30438" y="84789"/>
                        <a:pt x="72507" y="98547"/>
                        <a:pt x="116428" y="108072"/>
                      </a:cubicBezTo>
                      <a:cubicBezTo>
                        <a:pt x="160349" y="117597"/>
                        <a:pt x="237607" y="130032"/>
                        <a:pt x="276765" y="123947"/>
                      </a:cubicBezTo>
                      <a:cubicBezTo>
                        <a:pt x="315923" y="117862"/>
                        <a:pt x="342647" y="88493"/>
                        <a:pt x="351378" y="71560"/>
                      </a:cubicBezTo>
                      <a:cubicBezTo>
                        <a:pt x="360109" y="54627"/>
                        <a:pt x="330211" y="23670"/>
                        <a:pt x="329153" y="22347"/>
                      </a:cubicBezTo>
                      <a:cubicBezTo>
                        <a:pt x="328095" y="21024"/>
                        <a:pt x="346351" y="52774"/>
                        <a:pt x="345028" y="63622"/>
                      </a:cubicBezTo>
                      <a:cubicBezTo>
                        <a:pt x="343705" y="74470"/>
                        <a:pt x="334709" y="80556"/>
                        <a:pt x="321215" y="87435"/>
                      </a:cubicBezTo>
                      <a:cubicBezTo>
                        <a:pt x="307721" y="94314"/>
                        <a:pt x="291053" y="99076"/>
                        <a:pt x="264065" y="104897"/>
                      </a:cubicBezTo>
                      <a:cubicBezTo>
                        <a:pt x="237077" y="110718"/>
                        <a:pt x="188659" y="121566"/>
                        <a:pt x="159290" y="122360"/>
                      </a:cubicBezTo>
                      <a:cubicBezTo>
                        <a:pt x="129921" y="123154"/>
                        <a:pt x="110872" y="116539"/>
                        <a:pt x="87853" y="109660"/>
                      </a:cubicBezTo>
                      <a:cubicBezTo>
                        <a:pt x="64834" y="102781"/>
                        <a:pt x="35730" y="90875"/>
                        <a:pt x="21178" y="81085"/>
                      </a:cubicBezTo>
                      <a:cubicBezTo>
                        <a:pt x="6626" y="71295"/>
                        <a:pt x="3980" y="63357"/>
                        <a:pt x="540" y="50922"/>
                      </a:cubicBezTo>
                      <a:cubicBezTo>
                        <a:pt x="-2900" y="38487"/>
                        <a:pt x="11123" y="-2524"/>
                        <a:pt x="1324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3C311356-F866-49AC-A868-8E74F335F841}"/>
                    </a:ext>
                  </a:extLst>
                </p:cNvPr>
                <p:cNvSpPr/>
                <p:nvPr/>
              </p:nvSpPr>
              <p:spPr>
                <a:xfrm>
                  <a:off x="4731570" y="2743026"/>
                  <a:ext cx="298440" cy="110318"/>
                </a:xfrm>
                <a:custGeom>
                  <a:avLst/>
                  <a:gdLst>
                    <a:gd name="connsiteX0" fmla="*/ 283343 w 298440"/>
                    <a:gd name="connsiteY0" fmla="*/ 27162 h 110318"/>
                    <a:gd name="connsiteX1" fmla="*/ 297630 w 298440"/>
                    <a:gd name="connsiteY1" fmla="*/ 79549 h 110318"/>
                    <a:gd name="connsiteX2" fmla="*/ 254768 w 298440"/>
                    <a:gd name="connsiteY2" fmla="*/ 90662 h 110318"/>
                    <a:gd name="connsiteX3" fmla="*/ 194443 w 298440"/>
                    <a:gd name="connsiteY3" fmla="*/ 95424 h 110318"/>
                    <a:gd name="connsiteX4" fmla="*/ 65855 w 298440"/>
                    <a:gd name="connsiteY4" fmla="*/ 95424 h 110318"/>
                    <a:gd name="connsiteX5" fmla="*/ 5530 w 298440"/>
                    <a:gd name="connsiteY5" fmla="*/ 54149 h 110318"/>
                    <a:gd name="connsiteX6" fmla="*/ 8705 w 298440"/>
                    <a:gd name="connsiteY6" fmla="*/ 174 h 110318"/>
                    <a:gd name="connsiteX7" fmla="*/ 768 w 298440"/>
                    <a:gd name="connsiteY7" fmla="*/ 38274 h 110318"/>
                    <a:gd name="connsiteX8" fmla="*/ 30930 w 298440"/>
                    <a:gd name="connsiteY8" fmla="*/ 76374 h 110318"/>
                    <a:gd name="connsiteX9" fmla="*/ 129355 w 298440"/>
                    <a:gd name="connsiteY9" fmla="*/ 104949 h 110318"/>
                    <a:gd name="connsiteX10" fmla="*/ 189680 w 298440"/>
                    <a:gd name="connsiteY10" fmla="*/ 109712 h 110318"/>
                    <a:gd name="connsiteX11" fmla="*/ 264293 w 298440"/>
                    <a:gd name="connsiteY11" fmla="*/ 97012 h 110318"/>
                    <a:gd name="connsiteX12" fmla="*/ 289693 w 298440"/>
                    <a:gd name="connsiteY12" fmla="*/ 81137 h 110318"/>
                    <a:gd name="connsiteX13" fmla="*/ 283343 w 298440"/>
                    <a:gd name="connsiteY13" fmla="*/ 27162 h 11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8440" h="110318">
                      <a:moveTo>
                        <a:pt x="283343" y="27162"/>
                      </a:moveTo>
                      <a:cubicBezTo>
                        <a:pt x="284666" y="26897"/>
                        <a:pt x="302393" y="68966"/>
                        <a:pt x="297630" y="79549"/>
                      </a:cubicBezTo>
                      <a:cubicBezTo>
                        <a:pt x="292868" y="90132"/>
                        <a:pt x="271966" y="88016"/>
                        <a:pt x="254768" y="90662"/>
                      </a:cubicBezTo>
                      <a:cubicBezTo>
                        <a:pt x="237570" y="93308"/>
                        <a:pt x="225928" y="94630"/>
                        <a:pt x="194443" y="95424"/>
                      </a:cubicBezTo>
                      <a:cubicBezTo>
                        <a:pt x="162958" y="96218"/>
                        <a:pt x="97340" y="102303"/>
                        <a:pt x="65855" y="95424"/>
                      </a:cubicBezTo>
                      <a:cubicBezTo>
                        <a:pt x="34370" y="88545"/>
                        <a:pt x="15055" y="70024"/>
                        <a:pt x="5530" y="54149"/>
                      </a:cubicBezTo>
                      <a:cubicBezTo>
                        <a:pt x="-3995" y="38274"/>
                        <a:pt x="9499" y="2820"/>
                        <a:pt x="8705" y="174"/>
                      </a:cubicBezTo>
                      <a:cubicBezTo>
                        <a:pt x="7911" y="-2472"/>
                        <a:pt x="-2936" y="25574"/>
                        <a:pt x="768" y="38274"/>
                      </a:cubicBezTo>
                      <a:cubicBezTo>
                        <a:pt x="4472" y="50974"/>
                        <a:pt x="9499" y="65261"/>
                        <a:pt x="30930" y="76374"/>
                      </a:cubicBezTo>
                      <a:cubicBezTo>
                        <a:pt x="52361" y="87487"/>
                        <a:pt x="102897" y="99393"/>
                        <a:pt x="129355" y="104949"/>
                      </a:cubicBezTo>
                      <a:cubicBezTo>
                        <a:pt x="155813" y="110505"/>
                        <a:pt x="167190" y="111035"/>
                        <a:pt x="189680" y="109712"/>
                      </a:cubicBezTo>
                      <a:cubicBezTo>
                        <a:pt x="212170" y="108389"/>
                        <a:pt x="247624" y="101775"/>
                        <a:pt x="264293" y="97012"/>
                      </a:cubicBezTo>
                      <a:cubicBezTo>
                        <a:pt x="280962" y="92250"/>
                        <a:pt x="284401" y="88016"/>
                        <a:pt x="289693" y="81137"/>
                      </a:cubicBezTo>
                      <a:cubicBezTo>
                        <a:pt x="294985" y="74258"/>
                        <a:pt x="282020" y="27427"/>
                        <a:pt x="283343" y="27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BF6C0893-51F6-4745-8C98-64A71C8B1102}"/>
                    </a:ext>
                  </a:extLst>
                </p:cNvPr>
                <p:cNvSpPr/>
                <p:nvPr/>
              </p:nvSpPr>
              <p:spPr>
                <a:xfrm>
                  <a:off x="5040493" y="2842685"/>
                  <a:ext cx="24064" cy="325172"/>
                </a:xfrm>
                <a:custGeom>
                  <a:avLst/>
                  <a:gdLst>
                    <a:gd name="connsiteX0" fmla="*/ 23632 w 24064"/>
                    <a:gd name="connsiteY0" fmla="*/ 528 h 325172"/>
                    <a:gd name="connsiteX1" fmla="*/ 17282 w 24064"/>
                    <a:gd name="connsiteY1" fmla="*/ 106890 h 325172"/>
                    <a:gd name="connsiteX2" fmla="*/ 20457 w 24064"/>
                    <a:gd name="connsiteY2" fmla="*/ 184678 h 325172"/>
                    <a:gd name="connsiteX3" fmla="*/ 15695 w 24064"/>
                    <a:gd name="connsiteY3" fmla="*/ 116415 h 325172"/>
                    <a:gd name="connsiteX4" fmla="*/ 15695 w 24064"/>
                    <a:gd name="connsiteY4" fmla="*/ 225953 h 325172"/>
                    <a:gd name="connsiteX5" fmla="*/ 18870 w 24064"/>
                    <a:gd name="connsiteY5" fmla="*/ 286278 h 325172"/>
                    <a:gd name="connsiteX6" fmla="*/ 18870 w 24064"/>
                    <a:gd name="connsiteY6" fmla="*/ 324378 h 325172"/>
                    <a:gd name="connsiteX7" fmla="*/ 14107 w 24064"/>
                    <a:gd name="connsiteY7" fmla="*/ 251353 h 325172"/>
                    <a:gd name="connsiteX8" fmla="*/ 1407 w 24064"/>
                    <a:gd name="connsiteY8" fmla="*/ 195790 h 325172"/>
                    <a:gd name="connsiteX9" fmla="*/ 2995 w 24064"/>
                    <a:gd name="connsiteY9" fmla="*/ 154515 h 325172"/>
                    <a:gd name="connsiteX10" fmla="*/ 23632 w 24064"/>
                    <a:gd name="connsiteY10" fmla="*/ 528 h 32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64" h="325172">
                      <a:moveTo>
                        <a:pt x="23632" y="528"/>
                      </a:moveTo>
                      <a:cubicBezTo>
                        <a:pt x="26013" y="-7409"/>
                        <a:pt x="17811" y="76198"/>
                        <a:pt x="17282" y="106890"/>
                      </a:cubicBezTo>
                      <a:cubicBezTo>
                        <a:pt x="16753" y="137582"/>
                        <a:pt x="20721" y="183091"/>
                        <a:pt x="20457" y="184678"/>
                      </a:cubicBezTo>
                      <a:cubicBezTo>
                        <a:pt x="20193" y="186265"/>
                        <a:pt x="16489" y="109536"/>
                        <a:pt x="15695" y="116415"/>
                      </a:cubicBezTo>
                      <a:cubicBezTo>
                        <a:pt x="14901" y="123294"/>
                        <a:pt x="15166" y="197643"/>
                        <a:pt x="15695" y="225953"/>
                      </a:cubicBezTo>
                      <a:cubicBezTo>
                        <a:pt x="16224" y="254263"/>
                        <a:pt x="18341" y="269874"/>
                        <a:pt x="18870" y="286278"/>
                      </a:cubicBezTo>
                      <a:cubicBezTo>
                        <a:pt x="19399" y="302682"/>
                        <a:pt x="19664" y="330199"/>
                        <a:pt x="18870" y="324378"/>
                      </a:cubicBezTo>
                      <a:cubicBezTo>
                        <a:pt x="18076" y="318557"/>
                        <a:pt x="17017" y="272784"/>
                        <a:pt x="14107" y="251353"/>
                      </a:cubicBezTo>
                      <a:cubicBezTo>
                        <a:pt x="11196" y="229922"/>
                        <a:pt x="3259" y="211930"/>
                        <a:pt x="1407" y="195790"/>
                      </a:cubicBezTo>
                      <a:cubicBezTo>
                        <a:pt x="-445" y="179650"/>
                        <a:pt x="-974" y="184942"/>
                        <a:pt x="2995" y="154515"/>
                      </a:cubicBezTo>
                      <a:cubicBezTo>
                        <a:pt x="6964" y="124088"/>
                        <a:pt x="21251" y="8465"/>
                        <a:pt x="23632" y="5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0BE312F4-0F61-41E4-86EC-54AE01ED32DF}"/>
                    </a:ext>
                  </a:extLst>
                </p:cNvPr>
                <p:cNvSpPr/>
                <p:nvPr/>
              </p:nvSpPr>
              <p:spPr>
                <a:xfrm>
                  <a:off x="4687500" y="2832090"/>
                  <a:ext cx="33823" cy="389305"/>
                </a:xfrm>
                <a:custGeom>
                  <a:avLst/>
                  <a:gdLst>
                    <a:gd name="connsiteX0" fmla="*/ 33725 w 33823"/>
                    <a:gd name="connsiteY0" fmla="*/ 10 h 389305"/>
                    <a:gd name="connsiteX1" fmla="*/ 16263 w 33823"/>
                    <a:gd name="connsiteY1" fmla="*/ 134948 h 389305"/>
                    <a:gd name="connsiteX2" fmla="*/ 21025 w 33823"/>
                    <a:gd name="connsiteY2" fmla="*/ 87323 h 389305"/>
                    <a:gd name="connsiteX3" fmla="*/ 8325 w 33823"/>
                    <a:gd name="connsiteY3" fmla="*/ 174635 h 389305"/>
                    <a:gd name="connsiteX4" fmla="*/ 5150 w 33823"/>
                    <a:gd name="connsiteY4" fmla="*/ 217498 h 389305"/>
                    <a:gd name="connsiteX5" fmla="*/ 388 w 33823"/>
                    <a:gd name="connsiteY5" fmla="*/ 211148 h 389305"/>
                    <a:gd name="connsiteX6" fmla="*/ 16263 w 33823"/>
                    <a:gd name="connsiteY6" fmla="*/ 304810 h 389305"/>
                    <a:gd name="connsiteX7" fmla="*/ 21025 w 33823"/>
                    <a:gd name="connsiteY7" fmla="*/ 388948 h 389305"/>
                    <a:gd name="connsiteX8" fmla="*/ 13088 w 33823"/>
                    <a:gd name="connsiteY8" fmla="*/ 330210 h 389305"/>
                    <a:gd name="connsiteX9" fmla="*/ 3563 w 33823"/>
                    <a:gd name="connsiteY9" fmla="*/ 215910 h 389305"/>
                    <a:gd name="connsiteX10" fmla="*/ 22613 w 33823"/>
                    <a:gd name="connsiteY10" fmla="*/ 142885 h 389305"/>
                    <a:gd name="connsiteX11" fmla="*/ 33725 w 33823"/>
                    <a:gd name="connsiteY11" fmla="*/ 10 h 38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23" h="389305">
                      <a:moveTo>
                        <a:pt x="33725" y="10"/>
                      </a:moveTo>
                      <a:cubicBezTo>
                        <a:pt x="32667" y="-1313"/>
                        <a:pt x="18380" y="120396"/>
                        <a:pt x="16263" y="134948"/>
                      </a:cubicBezTo>
                      <a:cubicBezTo>
                        <a:pt x="14146" y="149500"/>
                        <a:pt x="22348" y="80708"/>
                        <a:pt x="21025" y="87323"/>
                      </a:cubicBezTo>
                      <a:cubicBezTo>
                        <a:pt x="19702" y="93938"/>
                        <a:pt x="10971" y="152939"/>
                        <a:pt x="8325" y="174635"/>
                      </a:cubicBezTo>
                      <a:cubicBezTo>
                        <a:pt x="5679" y="196331"/>
                        <a:pt x="6473" y="211412"/>
                        <a:pt x="5150" y="217498"/>
                      </a:cubicBezTo>
                      <a:cubicBezTo>
                        <a:pt x="3827" y="223584"/>
                        <a:pt x="-1464" y="196596"/>
                        <a:pt x="388" y="211148"/>
                      </a:cubicBezTo>
                      <a:cubicBezTo>
                        <a:pt x="2240" y="225700"/>
                        <a:pt x="12824" y="275177"/>
                        <a:pt x="16263" y="304810"/>
                      </a:cubicBezTo>
                      <a:cubicBezTo>
                        <a:pt x="19702" y="334443"/>
                        <a:pt x="21554" y="384715"/>
                        <a:pt x="21025" y="388948"/>
                      </a:cubicBezTo>
                      <a:cubicBezTo>
                        <a:pt x="20496" y="393181"/>
                        <a:pt x="15998" y="359049"/>
                        <a:pt x="13088" y="330210"/>
                      </a:cubicBezTo>
                      <a:cubicBezTo>
                        <a:pt x="10178" y="301371"/>
                        <a:pt x="1976" y="247131"/>
                        <a:pt x="3563" y="215910"/>
                      </a:cubicBezTo>
                      <a:cubicBezTo>
                        <a:pt x="5150" y="184689"/>
                        <a:pt x="18115" y="175693"/>
                        <a:pt x="22613" y="142885"/>
                      </a:cubicBezTo>
                      <a:cubicBezTo>
                        <a:pt x="27111" y="110077"/>
                        <a:pt x="34783" y="1333"/>
                        <a:pt x="33725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73755FFF-952D-4E80-B0B6-163214D1D6D5}"/>
                    </a:ext>
                  </a:extLst>
                </p:cNvPr>
                <p:cNvSpPr/>
                <p:nvPr/>
              </p:nvSpPr>
              <p:spPr>
                <a:xfrm>
                  <a:off x="5026708" y="2853030"/>
                  <a:ext cx="18737" cy="311772"/>
                </a:xfrm>
                <a:custGeom>
                  <a:avLst/>
                  <a:gdLst>
                    <a:gd name="connsiteX0" fmla="*/ 18367 w 18737"/>
                    <a:gd name="connsiteY0" fmla="*/ 1295 h 311772"/>
                    <a:gd name="connsiteX1" fmla="*/ 2492 w 18737"/>
                    <a:gd name="connsiteY1" fmla="*/ 79083 h 311772"/>
                    <a:gd name="connsiteX2" fmla="*/ 2492 w 18737"/>
                    <a:gd name="connsiteY2" fmla="*/ 117183 h 311772"/>
                    <a:gd name="connsiteX3" fmla="*/ 2492 w 18737"/>
                    <a:gd name="connsiteY3" fmla="*/ 75908 h 311772"/>
                    <a:gd name="connsiteX4" fmla="*/ 905 w 18737"/>
                    <a:gd name="connsiteY4" fmla="*/ 175920 h 311772"/>
                    <a:gd name="connsiteX5" fmla="*/ 18367 w 18737"/>
                    <a:gd name="connsiteY5" fmla="*/ 309270 h 311772"/>
                    <a:gd name="connsiteX6" fmla="*/ 12017 w 18737"/>
                    <a:gd name="connsiteY6" fmla="*/ 255295 h 311772"/>
                    <a:gd name="connsiteX7" fmla="*/ 2492 w 18737"/>
                    <a:gd name="connsiteY7" fmla="*/ 160045 h 311772"/>
                    <a:gd name="connsiteX8" fmla="*/ 7255 w 18737"/>
                    <a:gd name="connsiteY8" fmla="*/ 148933 h 311772"/>
                    <a:gd name="connsiteX9" fmla="*/ 18367 w 18737"/>
                    <a:gd name="connsiteY9" fmla="*/ 1295 h 31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37" h="311772">
                      <a:moveTo>
                        <a:pt x="18367" y="1295"/>
                      </a:moveTo>
                      <a:cubicBezTo>
                        <a:pt x="17573" y="-10347"/>
                        <a:pt x="5138" y="59768"/>
                        <a:pt x="2492" y="79083"/>
                      </a:cubicBezTo>
                      <a:cubicBezTo>
                        <a:pt x="-154" y="98398"/>
                        <a:pt x="2492" y="117712"/>
                        <a:pt x="2492" y="117183"/>
                      </a:cubicBezTo>
                      <a:cubicBezTo>
                        <a:pt x="2492" y="116654"/>
                        <a:pt x="2756" y="66119"/>
                        <a:pt x="2492" y="75908"/>
                      </a:cubicBezTo>
                      <a:cubicBezTo>
                        <a:pt x="2228" y="85697"/>
                        <a:pt x="-1741" y="137026"/>
                        <a:pt x="905" y="175920"/>
                      </a:cubicBezTo>
                      <a:cubicBezTo>
                        <a:pt x="3551" y="214814"/>
                        <a:pt x="16515" y="296041"/>
                        <a:pt x="18367" y="309270"/>
                      </a:cubicBezTo>
                      <a:cubicBezTo>
                        <a:pt x="20219" y="322499"/>
                        <a:pt x="14663" y="280166"/>
                        <a:pt x="12017" y="255295"/>
                      </a:cubicBezTo>
                      <a:cubicBezTo>
                        <a:pt x="9371" y="230424"/>
                        <a:pt x="3286" y="177772"/>
                        <a:pt x="2492" y="160045"/>
                      </a:cubicBezTo>
                      <a:cubicBezTo>
                        <a:pt x="1698" y="142318"/>
                        <a:pt x="4080" y="171952"/>
                        <a:pt x="7255" y="148933"/>
                      </a:cubicBezTo>
                      <a:cubicBezTo>
                        <a:pt x="10430" y="125914"/>
                        <a:pt x="19161" y="12937"/>
                        <a:pt x="18367" y="1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3ECA73DC-C5BD-4E6F-A6B1-4DC5CFF0F4C6}"/>
                    </a:ext>
                  </a:extLst>
                </p:cNvPr>
                <p:cNvSpPr/>
                <p:nvPr/>
              </p:nvSpPr>
              <p:spPr>
                <a:xfrm>
                  <a:off x="4730716" y="2909316"/>
                  <a:ext cx="102147" cy="250415"/>
                </a:xfrm>
                <a:custGeom>
                  <a:avLst/>
                  <a:gdLst>
                    <a:gd name="connsiteX0" fmla="*/ 1622 w 102147"/>
                    <a:gd name="connsiteY0" fmla="*/ 3747 h 250415"/>
                    <a:gd name="connsiteX1" fmla="*/ 7972 w 102147"/>
                    <a:gd name="connsiteY1" fmla="*/ 170434 h 250415"/>
                    <a:gd name="connsiteX2" fmla="*/ 19084 w 102147"/>
                    <a:gd name="connsiteY2" fmla="*/ 249809 h 250415"/>
                    <a:gd name="connsiteX3" fmla="*/ 11147 w 102147"/>
                    <a:gd name="connsiteY3" fmla="*/ 132334 h 250415"/>
                    <a:gd name="connsiteX4" fmla="*/ 42897 w 102147"/>
                    <a:gd name="connsiteY4" fmla="*/ 154559 h 250415"/>
                    <a:gd name="connsiteX5" fmla="*/ 101634 w 102147"/>
                    <a:gd name="connsiteY5" fmla="*/ 208534 h 250415"/>
                    <a:gd name="connsiteX6" fmla="*/ 6384 w 102147"/>
                    <a:gd name="connsiteY6" fmla="*/ 118047 h 250415"/>
                    <a:gd name="connsiteX7" fmla="*/ 9559 w 102147"/>
                    <a:gd name="connsiteY7" fmla="*/ 57722 h 250415"/>
                    <a:gd name="connsiteX8" fmla="*/ 1622 w 102147"/>
                    <a:gd name="connsiteY8" fmla="*/ 3747 h 25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47" h="250415">
                      <a:moveTo>
                        <a:pt x="1622" y="3747"/>
                      </a:moveTo>
                      <a:cubicBezTo>
                        <a:pt x="1358" y="22532"/>
                        <a:pt x="5062" y="129424"/>
                        <a:pt x="7972" y="170434"/>
                      </a:cubicBezTo>
                      <a:cubicBezTo>
                        <a:pt x="10882" y="211444"/>
                        <a:pt x="18555" y="256159"/>
                        <a:pt x="19084" y="249809"/>
                      </a:cubicBezTo>
                      <a:cubicBezTo>
                        <a:pt x="19613" y="243459"/>
                        <a:pt x="7178" y="148209"/>
                        <a:pt x="11147" y="132334"/>
                      </a:cubicBezTo>
                      <a:cubicBezTo>
                        <a:pt x="15116" y="116459"/>
                        <a:pt x="27816" y="141859"/>
                        <a:pt x="42897" y="154559"/>
                      </a:cubicBezTo>
                      <a:cubicBezTo>
                        <a:pt x="57978" y="167259"/>
                        <a:pt x="107719" y="214619"/>
                        <a:pt x="101634" y="208534"/>
                      </a:cubicBezTo>
                      <a:cubicBezTo>
                        <a:pt x="95549" y="202449"/>
                        <a:pt x="21730" y="143182"/>
                        <a:pt x="6384" y="118047"/>
                      </a:cubicBezTo>
                      <a:cubicBezTo>
                        <a:pt x="-8962" y="92912"/>
                        <a:pt x="7971" y="73333"/>
                        <a:pt x="9559" y="57722"/>
                      </a:cubicBezTo>
                      <a:cubicBezTo>
                        <a:pt x="11147" y="42111"/>
                        <a:pt x="1886" y="-15038"/>
                        <a:pt x="1622" y="3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239C2235-4D92-44C9-ADE4-0412490207D0}"/>
                    </a:ext>
                  </a:extLst>
                </p:cNvPr>
                <p:cNvSpPr/>
                <p:nvPr/>
              </p:nvSpPr>
              <p:spPr>
                <a:xfrm>
                  <a:off x="4753433" y="2867200"/>
                  <a:ext cx="252074" cy="69987"/>
                </a:xfrm>
                <a:custGeom>
                  <a:avLst/>
                  <a:gdLst>
                    <a:gd name="connsiteX0" fmla="*/ 2717 w 252074"/>
                    <a:gd name="connsiteY0" fmla="*/ 1413 h 69987"/>
                    <a:gd name="connsiteX1" fmla="*/ 196392 w 252074"/>
                    <a:gd name="connsiteY1" fmla="*/ 44275 h 69987"/>
                    <a:gd name="connsiteX2" fmla="*/ 251955 w 252074"/>
                    <a:gd name="connsiteY2" fmla="*/ 28400 h 69987"/>
                    <a:gd name="connsiteX3" fmla="*/ 212267 w 252074"/>
                    <a:gd name="connsiteY3" fmla="*/ 50625 h 69987"/>
                    <a:gd name="connsiteX4" fmla="*/ 180517 w 252074"/>
                    <a:gd name="connsiteY4" fmla="*/ 69675 h 69987"/>
                    <a:gd name="connsiteX5" fmla="*/ 224967 w 252074"/>
                    <a:gd name="connsiteY5" fmla="*/ 34750 h 69987"/>
                    <a:gd name="connsiteX6" fmla="*/ 161467 w 252074"/>
                    <a:gd name="connsiteY6" fmla="*/ 23638 h 69987"/>
                    <a:gd name="connsiteX7" fmla="*/ 86855 w 252074"/>
                    <a:gd name="connsiteY7" fmla="*/ 10938 h 69987"/>
                    <a:gd name="connsiteX8" fmla="*/ 2717 w 252074"/>
                    <a:gd name="connsiteY8" fmla="*/ 1413 h 6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074" h="69987">
                      <a:moveTo>
                        <a:pt x="2717" y="1413"/>
                      </a:moveTo>
                      <a:cubicBezTo>
                        <a:pt x="20973" y="6969"/>
                        <a:pt x="154852" y="39777"/>
                        <a:pt x="196392" y="44275"/>
                      </a:cubicBezTo>
                      <a:cubicBezTo>
                        <a:pt x="237932" y="48773"/>
                        <a:pt x="249309" y="27342"/>
                        <a:pt x="251955" y="28400"/>
                      </a:cubicBezTo>
                      <a:cubicBezTo>
                        <a:pt x="254601" y="29458"/>
                        <a:pt x="212267" y="50625"/>
                        <a:pt x="212267" y="50625"/>
                      </a:cubicBezTo>
                      <a:cubicBezTo>
                        <a:pt x="200361" y="57504"/>
                        <a:pt x="178400" y="72321"/>
                        <a:pt x="180517" y="69675"/>
                      </a:cubicBezTo>
                      <a:cubicBezTo>
                        <a:pt x="182634" y="67029"/>
                        <a:pt x="228142" y="42423"/>
                        <a:pt x="224967" y="34750"/>
                      </a:cubicBezTo>
                      <a:cubicBezTo>
                        <a:pt x="221792" y="27077"/>
                        <a:pt x="161467" y="23638"/>
                        <a:pt x="161467" y="23638"/>
                      </a:cubicBezTo>
                      <a:cubicBezTo>
                        <a:pt x="138448" y="19669"/>
                        <a:pt x="110403" y="13584"/>
                        <a:pt x="86855" y="10938"/>
                      </a:cubicBezTo>
                      <a:cubicBezTo>
                        <a:pt x="63307" y="8292"/>
                        <a:pt x="-15539" y="-4143"/>
                        <a:pt x="2717" y="14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633E4F58-7B88-48E5-B7C6-FB63D1CB859F}"/>
                    </a:ext>
                  </a:extLst>
                </p:cNvPr>
                <p:cNvSpPr/>
                <p:nvPr/>
              </p:nvSpPr>
              <p:spPr>
                <a:xfrm>
                  <a:off x="4601994" y="3043162"/>
                  <a:ext cx="89117" cy="179463"/>
                </a:xfrm>
                <a:custGeom>
                  <a:avLst/>
                  <a:gdLst>
                    <a:gd name="connsiteX0" fmla="*/ 89069 w 89117"/>
                    <a:gd name="connsiteY0" fmla="*/ 76 h 179463"/>
                    <a:gd name="connsiteX1" fmla="*/ 58906 w 89117"/>
                    <a:gd name="connsiteY1" fmla="*/ 81038 h 179463"/>
                    <a:gd name="connsiteX2" fmla="*/ 169 w 89117"/>
                    <a:gd name="connsiteY2" fmla="*/ 179463 h 179463"/>
                    <a:gd name="connsiteX3" fmla="*/ 41444 w 89117"/>
                    <a:gd name="connsiteY3" fmla="*/ 81038 h 179463"/>
                    <a:gd name="connsiteX4" fmla="*/ 52556 w 89117"/>
                    <a:gd name="connsiteY4" fmla="*/ 95326 h 179463"/>
                    <a:gd name="connsiteX5" fmla="*/ 89069 w 89117"/>
                    <a:gd name="connsiteY5" fmla="*/ 76 h 179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7" h="179463">
                      <a:moveTo>
                        <a:pt x="89069" y="76"/>
                      </a:moveTo>
                      <a:cubicBezTo>
                        <a:pt x="90127" y="-2305"/>
                        <a:pt x="73723" y="51140"/>
                        <a:pt x="58906" y="81038"/>
                      </a:cubicBezTo>
                      <a:cubicBezTo>
                        <a:pt x="44089" y="110936"/>
                        <a:pt x="3079" y="179463"/>
                        <a:pt x="169" y="179463"/>
                      </a:cubicBezTo>
                      <a:cubicBezTo>
                        <a:pt x="-2741" y="179463"/>
                        <a:pt x="32713" y="95061"/>
                        <a:pt x="41444" y="81038"/>
                      </a:cubicBezTo>
                      <a:cubicBezTo>
                        <a:pt x="50175" y="67015"/>
                        <a:pt x="43825" y="108026"/>
                        <a:pt x="52556" y="95326"/>
                      </a:cubicBezTo>
                      <a:cubicBezTo>
                        <a:pt x="61287" y="82626"/>
                        <a:pt x="88011" y="2457"/>
                        <a:pt x="89069" y="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72E85925-AE66-4703-B017-30F89F3367BB}"/>
                    </a:ext>
                  </a:extLst>
                </p:cNvPr>
                <p:cNvSpPr/>
                <p:nvPr/>
              </p:nvSpPr>
              <p:spPr>
                <a:xfrm>
                  <a:off x="4593868" y="3182936"/>
                  <a:ext cx="539218" cy="164682"/>
                </a:xfrm>
                <a:custGeom>
                  <a:avLst/>
                  <a:gdLst>
                    <a:gd name="connsiteX0" fmla="*/ 357 w 539218"/>
                    <a:gd name="connsiteY0" fmla="*/ 49214 h 164682"/>
                    <a:gd name="connsiteX1" fmla="*/ 59095 w 539218"/>
                    <a:gd name="connsiteY1" fmla="*/ 123827 h 164682"/>
                    <a:gd name="connsiteX2" fmla="*/ 173395 w 539218"/>
                    <a:gd name="connsiteY2" fmla="*/ 153989 h 164682"/>
                    <a:gd name="connsiteX3" fmla="*/ 217845 w 539218"/>
                    <a:gd name="connsiteY3" fmla="*/ 163514 h 164682"/>
                    <a:gd name="connsiteX4" fmla="*/ 132120 w 539218"/>
                    <a:gd name="connsiteY4" fmla="*/ 130177 h 164682"/>
                    <a:gd name="connsiteX5" fmla="*/ 95607 w 539218"/>
                    <a:gd name="connsiteY5" fmla="*/ 127002 h 164682"/>
                    <a:gd name="connsiteX6" fmla="*/ 232132 w 539218"/>
                    <a:gd name="connsiteY6" fmla="*/ 161927 h 164682"/>
                    <a:gd name="connsiteX7" fmla="*/ 244832 w 539218"/>
                    <a:gd name="connsiteY7" fmla="*/ 152402 h 164682"/>
                    <a:gd name="connsiteX8" fmla="*/ 368657 w 539218"/>
                    <a:gd name="connsiteY8" fmla="*/ 146052 h 164682"/>
                    <a:gd name="connsiteX9" fmla="*/ 303570 w 539218"/>
                    <a:gd name="connsiteY9" fmla="*/ 153989 h 164682"/>
                    <a:gd name="connsiteX10" fmla="*/ 521057 w 539218"/>
                    <a:gd name="connsiteY10" fmla="*/ 123827 h 164682"/>
                    <a:gd name="connsiteX11" fmla="*/ 521057 w 539218"/>
                    <a:gd name="connsiteY11" fmla="*/ 103189 h 164682"/>
                    <a:gd name="connsiteX12" fmla="*/ 470257 w 539218"/>
                    <a:gd name="connsiteY12" fmla="*/ 2 h 164682"/>
                    <a:gd name="connsiteX13" fmla="*/ 506770 w 539218"/>
                    <a:gd name="connsiteY13" fmla="*/ 100014 h 164682"/>
                    <a:gd name="connsiteX14" fmla="*/ 487720 w 539218"/>
                    <a:gd name="connsiteY14" fmla="*/ 112714 h 164682"/>
                    <a:gd name="connsiteX15" fmla="*/ 346432 w 539218"/>
                    <a:gd name="connsiteY15" fmla="*/ 122239 h 164682"/>
                    <a:gd name="connsiteX16" fmla="*/ 394057 w 539218"/>
                    <a:gd name="connsiteY16" fmla="*/ 127002 h 164682"/>
                    <a:gd name="connsiteX17" fmla="*/ 348020 w 539218"/>
                    <a:gd name="connsiteY17" fmla="*/ 141289 h 164682"/>
                    <a:gd name="connsiteX18" fmla="*/ 232132 w 539218"/>
                    <a:gd name="connsiteY18" fmla="*/ 155577 h 164682"/>
                    <a:gd name="connsiteX19" fmla="*/ 157520 w 539218"/>
                    <a:gd name="connsiteY19" fmla="*/ 149227 h 164682"/>
                    <a:gd name="connsiteX20" fmla="*/ 84495 w 539218"/>
                    <a:gd name="connsiteY20" fmla="*/ 119064 h 164682"/>
                    <a:gd name="connsiteX21" fmla="*/ 357 w 539218"/>
                    <a:gd name="connsiteY21" fmla="*/ 49214 h 16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9218" h="164682">
                      <a:moveTo>
                        <a:pt x="357" y="49214"/>
                      </a:moveTo>
                      <a:cubicBezTo>
                        <a:pt x="-3876" y="50008"/>
                        <a:pt x="30255" y="106365"/>
                        <a:pt x="59095" y="123827"/>
                      </a:cubicBezTo>
                      <a:cubicBezTo>
                        <a:pt x="87935" y="141289"/>
                        <a:pt x="146937" y="147375"/>
                        <a:pt x="173395" y="153989"/>
                      </a:cubicBezTo>
                      <a:cubicBezTo>
                        <a:pt x="199853" y="160603"/>
                        <a:pt x="224724" y="167483"/>
                        <a:pt x="217845" y="163514"/>
                      </a:cubicBezTo>
                      <a:cubicBezTo>
                        <a:pt x="210966" y="159545"/>
                        <a:pt x="152493" y="136262"/>
                        <a:pt x="132120" y="130177"/>
                      </a:cubicBezTo>
                      <a:cubicBezTo>
                        <a:pt x="111747" y="124092"/>
                        <a:pt x="78938" y="121710"/>
                        <a:pt x="95607" y="127002"/>
                      </a:cubicBezTo>
                      <a:cubicBezTo>
                        <a:pt x="112276" y="132294"/>
                        <a:pt x="207261" y="157694"/>
                        <a:pt x="232132" y="161927"/>
                      </a:cubicBezTo>
                      <a:cubicBezTo>
                        <a:pt x="257003" y="166160"/>
                        <a:pt x="222078" y="155048"/>
                        <a:pt x="244832" y="152402"/>
                      </a:cubicBezTo>
                      <a:cubicBezTo>
                        <a:pt x="267586" y="149756"/>
                        <a:pt x="358867" y="145788"/>
                        <a:pt x="368657" y="146052"/>
                      </a:cubicBezTo>
                      <a:cubicBezTo>
                        <a:pt x="378447" y="146316"/>
                        <a:pt x="303570" y="153989"/>
                        <a:pt x="303570" y="153989"/>
                      </a:cubicBezTo>
                      <a:cubicBezTo>
                        <a:pt x="328970" y="150285"/>
                        <a:pt x="484809" y="132294"/>
                        <a:pt x="521057" y="123827"/>
                      </a:cubicBezTo>
                      <a:cubicBezTo>
                        <a:pt x="557305" y="115360"/>
                        <a:pt x="529524" y="123827"/>
                        <a:pt x="521057" y="103189"/>
                      </a:cubicBezTo>
                      <a:cubicBezTo>
                        <a:pt x="512590" y="82551"/>
                        <a:pt x="472638" y="531"/>
                        <a:pt x="470257" y="2"/>
                      </a:cubicBezTo>
                      <a:cubicBezTo>
                        <a:pt x="467876" y="-527"/>
                        <a:pt x="503860" y="81229"/>
                        <a:pt x="506770" y="100014"/>
                      </a:cubicBezTo>
                      <a:cubicBezTo>
                        <a:pt x="509681" y="118799"/>
                        <a:pt x="514443" y="109010"/>
                        <a:pt x="487720" y="112714"/>
                      </a:cubicBezTo>
                      <a:cubicBezTo>
                        <a:pt x="460997" y="116418"/>
                        <a:pt x="362043" y="119858"/>
                        <a:pt x="346432" y="122239"/>
                      </a:cubicBezTo>
                      <a:cubicBezTo>
                        <a:pt x="330822" y="124620"/>
                        <a:pt x="393792" y="123827"/>
                        <a:pt x="394057" y="127002"/>
                      </a:cubicBezTo>
                      <a:cubicBezTo>
                        <a:pt x="394322" y="130177"/>
                        <a:pt x="375007" y="136527"/>
                        <a:pt x="348020" y="141289"/>
                      </a:cubicBezTo>
                      <a:cubicBezTo>
                        <a:pt x="321033" y="146051"/>
                        <a:pt x="263882" y="154254"/>
                        <a:pt x="232132" y="155577"/>
                      </a:cubicBezTo>
                      <a:cubicBezTo>
                        <a:pt x="200382" y="156900"/>
                        <a:pt x="182126" y="155312"/>
                        <a:pt x="157520" y="149227"/>
                      </a:cubicBezTo>
                      <a:cubicBezTo>
                        <a:pt x="132914" y="143142"/>
                        <a:pt x="105397" y="130706"/>
                        <a:pt x="84495" y="119064"/>
                      </a:cubicBezTo>
                      <a:cubicBezTo>
                        <a:pt x="63593" y="107422"/>
                        <a:pt x="4590" y="48420"/>
                        <a:pt x="357" y="49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" name="フリーフォーム: 図形 205">
                  <a:extLst>
                    <a:ext uri="{FF2B5EF4-FFF2-40B4-BE49-F238E27FC236}">
                      <a16:creationId xmlns:a16="http://schemas.microsoft.com/office/drawing/2014/main" id="{64A3C02A-1E24-4E3B-A852-8442E3C55138}"/>
                    </a:ext>
                  </a:extLst>
                </p:cNvPr>
                <p:cNvSpPr/>
                <p:nvPr/>
              </p:nvSpPr>
              <p:spPr>
                <a:xfrm>
                  <a:off x="4746539" y="2539906"/>
                  <a:ext cx="15889" cy="286442"/>
                </a:xfrm>
                <a:custGeom>
                  <a:avLst/>
                  <a:gdLst>
                    <a:gd name="connsiteX0" fmla="*/ 14374 w 15889"/>
                    <a:gd name="connsiteY0" fmla="*/ 94 h 286442"/>
                    <a:gd name="connsiteX1" fmla="*/ 86 w 15889"/>
                    <a:gd name="connsiteY1" fmla="*/ 174719 h 286442"/>
                    <a:gd name="connsiteX2" fmla="*/ 8024 w 15889"/>
                    <a:gd name="connsiteY2" fmla="*/ 285844 h 286442"/>
                    <a:gd name="connsiteX3" fmla="*/ 86 w 15889"/>
                    <a:gd name="connsiteY3" fmla="*/ 215994 h 286442"/>
                    <a:gd name="connsiteX4" fmla="*/ 12786 w 15889"/>
                    <a:gd name="connsiteY4" fmla="*/ 150907 h 286442"/>
                    <a:gd name="connsiteX5" fmla="*/ 14374 w 15889"/>
                    <a:gd name="connsiteY5" fmla="*/ 94 h 28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9" h="286442">
                      <a:moveTo>
                        <a:pt x="14374" y="94"/>
                      </a:moveTo>
                      <a:cubicBezTo>
                        <a:pt x="12257" y="4063"/>
                        <a:pt x="1144" y="127094"/>
                        <a:pt x="86" y="174719"/>
                      </a:cubicBezTo>
                      <a:cubicBezTo>
                        <a:pt x="-972" y="222344"/>
                        <a:pt x="8024" y="278965"/>
                        <a:pt x="8024" y="285844"/>
                      </a:cubicBezTo>
                      <a:cubicBezTo>
                        <a:pt x="8024" y="292723"/>
                        <a:pt x="-708" y="238483"/>
                        <a:pt x="86" y="215994"/>
                      </a:cubicBezTo>
                      <a:cubicBezTo>
                        <a:pt x="880" y="193505"/>
                        <a:pt x="8817" y="183715"/>
                        <a:pt x="12786" y="150907"/>
                      </a:cubicBezTo>
                      <a:cubicBezTo>
                        <a:pt x="16755" y="118099"/>
                        <a:pt x="16491" y="-3875"/>
                        <a:pt x="14374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" name="フリーフォーム: 図形 206">
                  <a:extLst>
                    <a:ext uri="{FF2B5EF4-FFF2-40B4-BE49-F238E27FC236}">
                      <a16:creationId xmlns:a16="http://schemas.microsoft.com/office/drawing/2014/main" id="{14D2FF15-2EE4-4A55-A41A-B2C7070855AE}"/>
                    </a:ext>
                  </a:extLst>
                </p:cNvPr>
                <p:cNvSpPr/>
                <p:nvPr/>
              </p:nvSpPr>
              <p:spPr>
                <a:xfrm>
                  <a:off x="5005055" y="2631928"/>
                  <a:ext cx="16317" cy="192007"/>
                </a:xfrm>
                <a:custGeom>
                  <a:avLst/>
                  <a:gdLst>
                    <a:gd name="connsiteX0" fmla="*/ 6683 w 16317"/>
                    <a:gd name="connsiteY0" fmla="*/ 147 h 192007"/>
                    <a:gd name="connsiteX1" fmla="*/ 16208 w 16317"/>
                    <a:gd name="connsiteY1" fmla="*/ 85872 h 192007"/>
                    <a:gd name="connsiteX2" fmla="*/ 11445 w 16317"/>
                    <a:gd name="connsiteY2" fmla="*/ 190647 h 192007"/>
                    <a:gd name="connsiteX3" fmla="*/ 5095 w 16317"/>
                    <a:gd name="connsiteY3" fmla="*/ 143022 h 192007"/>
                    <a:gd name="connsiteX4" fmla="*/ 333 w 16317"/>
                    <a:gd name="connsiteY4" fmla="*/ 106510 h 192007"/>
                    <a:gd name="connsiteX5" fmla="*/ 6683 w 16317"/>
                    <a:gd name="connsiteY5" fmla="*/ 147 h 192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17" h="192007">
                      <a:moveTo>
                        <a:pt x="6683" y="147"/>
                      </a:moveTo>
                      <a:cubicBezTo>
                        <a:pt x="9329" y="-3293"/>
                        <a:pt x="15414" y="54122"/>
                        <a:pt x="16208" y="85872"/>
                      </a:cubicBezTo>
                      <a:cubicBezTo>
                        <a:pt x="17002" y="117622"/>
                        <a:pt x="13297" y="181122"/>
                        <a:pt x="11445" y="190647"/>
                      </a:cubicBezTo>
                      <a:cubicBezTo>
                        <a:pt x="9593" y="200172"/>
                        <a:pt x="6947" y="157045"/>
                        <a:pt x="5095" y="143022"/>
                      </a:cubicBezTo>
                      <a:cubicBezTo>
                        <a:pt x="3243" y="128999"/>
                        <a:pt x="-1254" y="125031"/>
                        <a:pt x="333" y="106510"/>
                      </a:cubicBezTo>
                      <a:cubicBezTo>
                        <a:pt x="1920" y="87989"/>
                        <a:pt x="4037" y="3587"/>
                        <a:pt x="6683" y="1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3748044B-22CF-4EEE-9CAB-7ADF8B721EB4}"/>
                    </a:ext>
                  </a:extLst>
                </p:cNvPr>
                <p:cNvSpPr/>
                <p:nvPr/>
              </p:nvSpPr>
              <p:spPr>
                <a:xfrm>
                  <a:off x="5064340" y="2441570"/>
                  <a:ext cx="17300" cy="187340"/>
                </a:xfrm>
                <a:custGeom>
                  <a:avLst/>
                  <a:gdLst>
                    <a:gd name="connsiteX0" fmla="*/ 17248 w 17300"/>
                    <a:gd name="connsiteY0" fmla="*/ 5 h 187340"/>
                    <a:gd name="connsiteX1" fmla="*/ 1373 w 17300"/>
                    <a:gd name="connsiteY1" fmla="*/ 112718 h 187340"/>
                    <a:gd name="connsiteX2" fmla="*/ 1373 w 17300"/>
                    <a:gd name="connsiteY2" fmla="*/ 187330 h 187340"/>
                    <a:gd name="connsiteX3" fmla="*/ 6135 w 17300"/>
                    <a:gd name="connsiteY3" fmla="*/ 107955 h 187340"/>
                    <a:gd name="connsiteX4" fmla="*/ 17248 w 17300"/>
                    <a:gd name="connsiteY4" fmla="*/ 5 h 18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00" h="187340">
                      <a:moveTo>
                        <a:pt x="17248" y="5"/>
                      </a:moveTo>
                      <a:cubicBezTo>
                        <a:pt x="16454" y="799"/>
                        <a:pt x="4019" y="81497"/>
                        <a:pt x="1373" y="112718"/>
                      </a:cubicBezTo>
                      <a:cubicBezTo>
                        <a:pt x="-1273" y="143939"/>
                        <a:pt x="579" y="188124"/>
                        <a:pt x="1373" y="187330"/>
                      </a:cubicBezTo>
                      <a:cubicBezTo>
                        <a:pt x="2167" y="186536"/>
                        <a:pt x="2695" y="138118"/>
                        <a:pt x="6135" y="107955"/>
                      </a:cubicBezTo>
                      <a:cubicBezTo>
                        <a:pt x="9575" y="77792"/>
                        <a:pt x="18042" y="-789"/>
                        <a:pt x="1724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" name="フリーフォーム: 図形 208">
                  <a:extLst>
                    <a:ext uri="{FF2B5EF4-FFF2-40B4-BE49-F238E27FC236}">
                      <a16:creationId xmlns:a16="http://schemas.microsoft.com/office/drawing/2014/main" id="{458078CB-8249-4F6C-A007-EEC562A72746}"/>
                    </a:ext>
                  </a:extLst>
                </p:cNvPr>
                <p:cNvSpPr/>
                <p:nvPr/>
              </p:nvSpPr>
              <p:spPr>
                <a:xfrm>
                  <a:off x="5018046" y="2627049"/>
                  <a:ext cx="54035" cy="156055"/>
                </a:xfrm>
                <a:custGeom>
                  <a:avLst/>
                  <a:gdLst>
                    <a:gd name="connsiteX0" fmla="*/ 54017 w 54035"/>
                    <a:gd name="connsiteY0" fmla="*/ 264 h 156055"/>
                    <a:gd name="connsiteX1" fmla="*/ 20679 w 54035"/>
                    <a:gd name="connsiteY1" fmla="*/ 63764 h 156055"/>
                    <a:gd name="connsiteX2" fmla="*/ 42 w 54035"/>
                    <a:gd name="connsiteY2" fmla="*/ 155839 h 156055"/>
                    <a:gd name="connsiteX3" fmla="*/ 15917 w 54035"/>
                    <a:gd name="connsiteY3" fmla="*/ 87576 h 156055"/>
                    <a:gd name="connsiteX4" fmla="*/ 54017 w 54035"/>
                    <a:gd name="connsiteY4" fmla="*/ 264 h 156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035" h="156055">
                      <a:moveTo>
                        <a:pt x="54017" y="264"/>
                      </a:moveTo>
                      <a:cubicBezTo>
                        <a:pt x="54811" y="-3705"/>
                        <a:pt x="29675" y="37835"/>
                        <a:pt x="20679" y="63764"/>
                      </a:cubicBezTo>
                      <a:cubicBezTo>
                        <a:pt x="11683" y="89693"/>
                        <a:pt x="836" y="151870"/>
                        <a:pt x="42" y="155839"/>
                      </a:cubicBezTo>
                      <a:cubicBezTo>
                        <a:pt x="-752" y="159808"/>
                        <a:pt x="9832" y="108213"/>
                        <a:pt x="15917" y="87576"/>
                      </a:cubicBezTo>
                      <a:cubicBezTo>
                        <a:pt x="22002" y="66939"/>
                        <a:pt x="53223" y="4233"/>
                        <a:pt x="54017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" name="フリーフォーム: 図形 209">
                  <a:extLst>
                    <a:ext uri="{FF2B5EF4-FFF2-40B4-BE49-F238E27FC236}">
                      <a16:creationId xmlns:a16="http://schemas.microsoft.com/office/drawing/2014/main" id="{1FD0777B-62E1-42D1-97B6-B55257EF7533}"/>
                    </a:ext>
                  </a:extLst>
                </p:cNvPr>
                <p:cNvSpPr/>
                <p:nvPr/>
              </p:nvSpPr>
              <p:spPr>
                <a:xfrm>
                  <a:off x="4732166" y="2466799"/>
                  <a:ext cx="85477" cy="145244"/>
                </a:xfrm>
                <a:custGeom>
                  <a:avLst/>
                  <a:gdLst>
                    <a:gd name="connsiteX0" fmla="*/ 172 w 85477"/>
                    <a:gd name="connsiteY0" fmla="*/ 176 h 145244"/>
                    <a:gd name="connsiteX1" fmla="*/ 52559 w 85477"/>
                    <a:gd name="connsiteY1" fmla="*/ 68439 h 145244"/>
                    <a:gd name="connsiteX2" fmla="*/ 84309 w 85477"/>
                    <a:gd name="connsiteY2" fmla="*/ 144639 h 145244"/>
                    <a:gd name="connsiteX3" fmla="*/ 77959 w 85477"/>
                    <a:gd name="connsiteY3" fmla="*/ 103364 h 145244"/>
                    <a:gd name="connsiteX4" fmla="*/ 71609 w 85477"/>
                    <a:gd name="connsiteY4" fmla="*/ 89076 h 145244"/>
                    <a:gd name="connsiteX5" fmla="*/ 172 w 85477"/>
                    <a:gd name="connsiteY5" fmla="*/ 176 h 14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77" h="145244">
                      <a:moveTo>
                        <a:pt x="172" y="176"/>
                      </a:moveTo>
                      <a:cubicBezTo>
                        <a:pt x="-3003" y="-3264"/>
                        <a:pt x="38536" y="44362"/>
                        <a:pt x="52559" y="68439"/>
                      </a:cubicBezTo>
                      <a:cubicBezTo>
                        <a:pt x="66582" y="92516"/>
                        <a:pt x="80076" y="138818"/>
                        <a:pt x="84309" y="144639"/>
                      </a:cubicBezTo>
                      <a:cubicBezTo>
                        <a:pt x="88542" y="150460"/>
                        <a:pt x="80076" y="112624"/>
                        <a:pt x="77959" y="103364"/>
                      </a:cubicBezTo>
                      <a:cubicBezTo>
                        <a:pt x="75842" y="94104"/>
                        <a:pt x="81928" y="102305"/>
                        <a:pt x="71609" y="89076"/>
                      </a:cubicBezTo>
                      <a:cubicBezTo>
                        <a:pt x="61290" y="75847"/>
                        <a:pt x="3347" y="3616"/>
                        <a:pt x="172" y="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" name="フリーフォーム: 図形 210">
                  <a:extLst>
                    <a:ext uri="{FF2B5EF4-FFF2-40B4-BE49-F238E27FC236}">
                      <a16:creationId xmlns:a16="http://schemas.microsoft.com/office/drawing/2014/main" id="{3701E0FA-055F-49BF-8CAF-4A941DA5B059}"/>
                    </a:ext>
                  </a:extLst>
                </p:cNvPr>
                <p:cNvSpPr/>
                <p:nvPr/>
              </p:nvSpPr>
              <p:spPr>
                <a:xfrm>
                  <a:off x="4628912" y="2299622"/>
                  <a:ext cx="139972" cy="254406"/>
                </a:xfrm>
                <a:custGeom>
                  <a:avLst/>
                  <a:gdLst>
                    <a:gd name="connsiteX0" fmla="*/ 238 w 139972"/>
                    <a:gd name="connsiteY0" fmla="*/ 666 h 254406"/>
                    <a:gd name="connsiteX1" fmla="*/ 57388 w 139972"/>
                    <a:gd name="connsiteY1" fmla="*/ 130841 h 254406"/>
                    <a:gd name="connsiteX2" fmla="*/ 78026 w 139972"/>
                    <a:gd name="connsiteY2" fmla="*/ 148303 h 254406"/>
                    <a:gd name="connsiteX3" fmla="*/ 138351 w 139972"/>
                    <a:gd name="connsiteY3" fmla="*/ 253078 h 254406"/>
                    <a:gd name="connsiteX4" fmla="*/ 119301 w 139972"/>
                    <a:gd name="connsiteY4" fmla="*/ 202278 h 254406"/>
                    <a:gd name="connsiteX5" fmla="*/ 82788 w 139972"/>
                    <a:gd name="connsiteY5" fmla="*/ 127666 h 254406"/>
                    <a:gd name="connsiteX6" fmla="*/ 38338 w 139972"/>
                    <a:gd name="connsiteY6" fmla="*/ 81628 h 254406"/>
                    <a:gd name="connsiteX7" fmla="*/ 238 w 139972"/>
                    <a:gd name="connsiteY7" fmla="*/ 666 h 254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2" h="254406">
                      <a:moveTo>
                        <a:pt x="238" y="666"/>
                      </a:moveTo>
                      <a:cubicBezTo>
                        <a:pt x="3413" y="8868"/>
                        <a:pt x="44423" y="106235"/>
                        <a:pt x="57388" y="130841"/>
                      </a:cubicBezTo>
                      <a:cubicBezTo>
                        <a:pt x="70353" y="155447"/>
                        <a:pt x="64532" y="127930"/>
                        <a:pt x="78026" y="148303"/>
                      </a:cubicBezTo>
                      <a:cubicBezTo>
                        <a:pt x="91520" y="168676"/>
                        <a:pt x="131472" y="244082"/>
                        <a:pt x="138351" y="253078"/>
                      </a:cubicBezTo>
                      <a:cubicBezTo>
                        <a:pt x="145230" y="262074"/>
                        <a:pt x="128562" y="223180"/>
                        <a:pt x="119301" y="202278"/>
                      </a:cubicBezTo>
                      <a:cubicBezTo>
                        <a:pt x="110041" y="181376"/>
                        <a:pt x="96282" y="147774"/>
                        <a:pt x="82788" y="127666"/>
                      </a:cubicBezTo>
                      <a:cubicBezTo>
                        <a:pt x="69294" y="107558"/>
                        <a:pt x="50244" y="100943"/>
                        <a:pt x="38338" y="81628"/>
                      </a:cubicBezTo>
                      <a:cubicBezTo>
                        <a:pt x="26432" y="62313"/>
                        <a:pt x="-2937" y="-7536"/>
                        <a:pt x="238" y="6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" name="フリーフォーム: 図形 211">
                  <a:extLst>
                    <a:ext uri="{FF2B5EF4-FFF2-40B4-BE49-F238E27FC236}">
                      <a16:creationId xmlns:a16="http://schemas.microsoft.com/office/drawing/2014/main" id="{3A4A33C2-5107-4217-BA43-04681F3D7B92}"/>
                    </a:ext>
                  </a:extLst>
                </p:cNvPr>
                <p:cNvSpPr/>
                <p:nvPr/>
              </p:nvSpPr>
              <p:spPr>
                <a:xfrm>
                  <a:off x="4741843" y="2457074"/>
                  <a:ext cx="55720" cy="79804"/>
                </a:xfrm>
                <a:custGeom>
                  <a:avLst/>
                  <a:gdLst>
                    <a:gd name="connsiteX0" fmla="*/ 20 w 55720"/>
                    <a:gd name="connsiteY0" fmla="*/ 376 h 79804"/>
                    <a:gd name="connsiteX1" fmla="*/ 52407 w 55720"/>
                    <a:gd name="connsiteY1" fmla="*/ 78164 h 79804"/>
                    <a:gd name="connsiteX2" fmla="*/ 46057 w 55720"/>
                    <a:gd name="connsiteY2" fmla="*/ 49589 h 79804"/>
                    <a:gd name="connsiteX3" fmla="*/ 20 w 55720"/>
                    <a:gd name="connsiteY3" fmla="*/ 376 h 7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20" h="79804">
                      <a:moveTo>
                        <a:pt x="20" y="376"/>
                      </a:moveTo>
                      <a:cubicBezTo>
                        <a:pt x="1078" y="5138"/>
                        <a:pt x="44734" y="69962"/>
                        <a:pt x="52407" y="78164"/>
                      </a:cubicBezTo>
                      <a:cubicBezTo>
                        <a:pt x="60080" y="86366"/>
                        <a:pt x="52936" y="61760"/>
                        <a:pt x="46057" y="49589"/>
                      </a:cubicBezTo>
                      <a:cubicBezTo>
                        <a:pt x="39178" y="37418"/>
                        <a:pt x="-1038" y="-4386"/>
                        <a:pt x="20" y="3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6772F8CF-A0A5-4CB1-AC86-BC36AEB60346}"/>
                    </a:ext>
                  </a:extLst>
                </p:cNvPr>
                <p:cNvSpPr/>
                <p:nvPr/>
              </p:nvSpPr>
              <p:spPr>
                <a:xfrm>
                  <a:off x="5051411" y="2228668"/>
                  <a:ext cx="43776" cy="225664"/>
                </a:xfrm>
                <a:custGeom>
                  <a:avLst/>
                  <a:gdLst>
                    <a:gd name="connsiteX0" fmla="*/ 14 w 43776"/>
                    <a:gd name="connsiteY0" fmla="*/ 182 h 225664"/>
                    <a:gd name="connsiteX1" fmla="*/ 34939 w 43776"/>
                    <a:gd name="connsiteY1" fmla="*/ 138295 h 225664"/>
                    <a:gd name="connsiteX2" fmla="*/ 25414 w 43776"/>
                    <a:gd name="connsiteY2" fmla="*/ 225607 h 225664"/>
                    <a:gd name="connsiteX3" fmla="*/ 41289 w 43776"/>
                    <a:gd name="connsiteY3" fmla="*/ 150995 h 225664"/>
                    <a:gd name="connsiteX4" fmla="*/ 39702 w 43776"/>
                    <a:gd name="connsiteY4" fmla="*/ 109720 h 225664"/>
                    <a:gd name="connsiteX5" fmla="*/ 14 w 43776"/>
                    <a:gd name="connsiteY5" fmla="*/ 182 h 225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76" h="225664">
                      <a:moveTo>
                        <a:pt x="14" y="182"/>
                      </a:moveTo>
                      <a:cubicBezTo>
                        <a:pt x="-780" y="4944"/>
                        <a:pt x="30706" y="100724"/>
                        <a:pt x="34939" y="138295"/>
                      </a:cubicBezTo>
                      <a:cubicBezTo>
                        <a:pt x="39172" y="175866"/>
                        <a:pt x="24356" y="223490"/>
                        <a:pt x="25414" y="225607"/>
                      </a:cubicBezTo>
                      <a:cubicBezTo>
                        <a:pt x="26472" y="227724"/>
                        <a:pt x="38908" y="170310"/>
                        <a:pt x="41289" y="150995"/>
                      </a:cubicBezTo>
                      <a:cubicBezTo>
                        <a:pt x="43670" y="131681"/>
                        <a:pt x="46052" y="134326"/>
                        <a:pt x="39702" y="109720"/>
                      </a:cubicBezTo>
                      <a:cubicBezTo>
                        <a:pt x="33352" y="85114"/>
                        <a:pt x="808" y="-4580"/>
                        <a:pt x="14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2AA332E2-B8CD-4747-862A-093DA5424BAB}"/>
                    </a:ext>
                  </a:extLst>
                </p:cNvPr>
                <p:cNvSpPr/>
                <p:nvPr/>
              </p:nvSpPr>
              <p:spPr>
                <a:xfrm>
                  <a:off x="5036197" y="2233491"/>
                  <a:ext cx="39361" cy="197242"/>
                </a:xfrm>
                <a:custGeom>
                  <a:avLst/>
                  <a:gdLst>
                    <a:gd name="connsiteX0" fmla="*/ 4116 w 39361"/>
                    <a:gd name="connsiteY0" fmla="*/ 122 h 197242"/>
                    <a:gd name="connsiteX1" fmla="*/ 2528 w 39361"/>
                    <a:gd name="connsiteY1" fmla="*/ 60447 h 197242"/>
                    <a:gd name="connsiteX2" fmla="*/ 37453 w 39361"/>
                    <a:gd name="connsiteY2" fmla="*/ 131884 h 197242"/>
                    <a:gd name="connsiteX3" fmla="*/ 29516 w 39361"/>
                    <a:gd name="connsiteY3" fmla="*/ 196972 h 197242"/>
                    <a:gd name="connsiteX4" fmla="*/ 39041 w 39361"/>
                    <a:gd name="connsiteY4" fmla="*/ 106484 h 197242"/>
                    <a:gd name="connsiteX5" fmla="*/ 15228 w 39361"/>
                    <a:gd name="connsiteY5" fmla="*/ 76322 h 197242"/>
                    <a:gd name="connsiteX6" fmla="*/ 4116 w 39361"/>
                    <a:gd name="connsiteY6" fmla="*/ 122 h 19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61" h="197242">
                      <a:moveTo>
                        <a:pt x="4116" y="122"/>
                      </a:moveTo>
                      <a:cubicBezTo>
                        <a:pt x="1999" y="-2524"/>
                        <a:pt x="-3028" y="38487"/>
                        <a:pt x="2528" y="60447"/>
                      </a:cubicBezTo>
                      <a:cubicBezTo>
                        <a:pt x="8084" y="82407"/>
                        <a:pt x="32955" y="109130"/>
                        <a:pt x="37453" y="131884"/>
                      </a:cubicBezTo>
                      <a:cubicBezTo>
                        <a:pt x="41951" y="154638"/>
                        <a:pt x="29251" y="201205"/>
                        <a:pt x="29516" y="196972"/>
                      </a:cubicBezTo>
                      <a:cubicBezTo>
                        <a:pt x="29781" y="192739"/>
                        <a:pt x="41422" y="126592"/>
                        <a:pt x="39041" y="106484"/>
                      </a:cubicBezTo>
                      <a:cubicBezTo>
                        <a:pt x="36660" y="86376"/>
                        <a:pt x="22372" y="92462"/>
                        <a:pt x="15228" y="76322"/>
                      </a:cubicBezTo>
                      <a:cubicBezTo>
                        <a:pt x="8084" y="60183"/>
                        <a:pt x="6233" y="2768"/>
                        <a:pt x="411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448830DE-235C-415B-B1A9-4F80156DBBB1}"/>
                    </a:ext>
                  </a:extLst>
                </p:cNvPr>
                <p:cNvSpPr/>
                <p:nvPr/>
              </p:nvSpPr>
              <p:spPr>
                <a:xfrm>
                  <a:off x="4869622" y="2252629"/>
                  <a:ext cx="143406" cy="220287"/>
                </a:xfrm>
                <a:custGeom>
                  <a:avLst/>
                  <a:gdLst>
                    <a:gd name="connsiteX0" fmla="*/ 4003 w 143406"/>
                    <a:gd name="connsiteY0" fmla="*/ 34 h 220287"/>
                    <a:gd name="connsiteX1" fmla="*/ 4003 w 143406"/>
                    <a:gd name="connsiteY1" fmla="*/ 74646 h 220287"/>
                    <a:gd name="connsiteX2" fmla="*/ 50041 w 143406"/>
                    <a:gd name="connsiteY2" fmla="*/ 136559 h 220287"/>
                    <a:gd name="connsiteX3" fmla="*/ 37341 w 143406"/>
                    <a:gd name="connsiteY3" fmla="*/ 134971 h 220287"/>
                    <a:gd name="connsiteX4" fmla="*/ 104016 w 143406"/>
                    <a:gd name="connsiteY4" fmla="*/ 188946 h 220287"/>
                    <a:gd name="connsiteX5" fmla="*/ 142116 w 143406"/>
                    <a:gd name="connsiteY5" fmla="*/ 219109 h 220287"/>
                    <a:gd name="connsiteX6" fmla="*/ 57978 w 143406"/>
                    <a:gd name="connsiteY6" fmla="*/ 149259 h 220287"/>
                    <a:gd name="connsiteX7" fmla="*/ 18291 w 143406"/>
                    <a:gd name="connsiteY7" fmla="*/ 84171 h 220287"/>
                    <a:gd name="connsiteX8" fmla="*/ 4003 w 143406"/>
                    <a:gd name="connsiteY8" fmla="*/ 34 h 22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406" h="220287">
                      <a:moveTo>
                        <a:pt x="4003" y="34"/>
                      </a:moveTo>
                      <a:cubicBezTo>
                        <a:pt x="1622" y="-1553"/>
                        <a:pt x="-3670" y="51892"/>
                        <a:pt x="4003" y="74646"/>
                      </a:cubicBezTo>
                      <a:cubicBezTo>
                        <a:pt x="11676" y="97400"/>
                        <a:pt x="44485" y="126505"/>
                        <a:pt x="50041" y="136559"/>
                      </a:cubicBezTo>
                      <a:cubicBezTo>
                        <a:pt x="55597" y="146613"/>
                        <a:pt x="28345" y="126240"/>
                        <a:pt x="37341" y="134971"/>
                      </a:cubicBezTo>
                      <a:cubicBezTo>
                        <a:pt x="46337" y="143702"/>
                        <a:pt x="86554" y="174923"/>
                        <a:pt x="104016" y="188946"/>
                      </a:cubicBezTo>
                      <a:cubicBezTo>
                        <a:pt x="121478" y="202969"/>
                        <a:pt x="149789" y="225724"/>
                        <a:pt x="142116" y="219109"/>
                      </a:cubicBezTo>
                      <a:cubicBezTo>
                        <a:pt x="134443" y="212495"/>
                        <a:pt x="78615" y="171749"/>
                        <a:pt x="57978" y="149259"/>
                      </a:cubicBezTo>
                      <a:cubicBezTo>
                        <a:pt x="37341" y="126769"/>
                        <a:pt x="26758" y="105867"/>
                        <a:pt x="18291" y="84171"/>
                      </a:cubicBezTo>
                      <a:cubicBezTo>
                        <a:pt x="9824" y="62475"/>
                        <a:pt x="6384" y="1621"/>
                        <a:pt x="4003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" name="フリーフォーム: 図形 215">
                  <a:extLst>
                    <a:ext uri="{FF2B5EF4-FFF2-40B4-BE49-F238E27FC236}">
                      <a16:creationId xmlns:a16="http://schemas.microsoft.com/office/drawing/2014/main" id="{642ED88B-0554-4582-8199-BDC59B5DC07D}"/>
                    </a:ext>
                  </a:extLst>
                </p:cNvPr>
                <p:cNvSpPr/>
                <p:nvPr/>
              </p:nvSpPr>
              <p:spPr>
                <a:xfrm>
                  <a:off x="4984688" y="2097083"/>
                  <a:ext cx="77791" cy="158019"/>
                </a:xfrm>
                <a:custGeom>
                  <a:avLst/>
                  <a:gdLst>
                    <a:gd name="connsiteX0" fmla="*/ 62 w 77791"/>
                    <a:gd name="connsiteY0" fmla="*/ 5 h 158019"/>
                    <a:gd name="connsiteX1" fmla="*/ 60387 w 77791"/>
                    <a:gd name="connsiteY1" fmla="*/ 65092 h 158019"/>
                    <a:gd name="connsiteX2" fmla="*/ 61975 w 77791"/>
                    <a:gd name="connsiteY2" fmla="*/ 106367 h 158019"/>
                    <a:gd name="connsiteX3" fmla="*/ 71500 w 77791"/>
                    <a:gd name="connsiteY3" fmla="*/ 157167 h 158019"/>
                    <a:gd name="connsiteX4" fmla="*/ 73087 w 77791"/>
                    <a:gd name="connsiteY4" fmla="*/ 61917 h 158019"/>
                    <a:gd name="connsiteX5" fmla="*/ 62 w 77791"/>
                    <a:gd name="connsiteY5" fmla="*/ 5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791" h="158019">
                      <a:moveTo>
                        <a:pt x="62" y="5"/>
                      </a:moveTo>
                      <a:cubicBezTo>
                        <a:pt x="-2055" y="534"/>
                        <a:pt x="50068" y="47365"/>
                        <a:pt x="60387" y="65092"/>
                      </a:cubicBezTo>
                      <a:cubicBezTo>
                        <a:pt x="70706" y="82819"/>
                        <a:pt x="60123" y="91021"/>
                        <a:pt x="61975" y="106367"/>
                      </a:cubicBezTo>
                      <a:cubicBezTo>
                        <a:pt x="63827" y="121713"/>
                        <a:pt x="69648" y="164575"/>
                        <a:pt x="71500" y="157167"/>
                      </a:cubicBezTo>
                      <a:cubicBezTo>
                        <a:pt x="73352" y="149759"/>
                        <a:pt x="83670" y="87582"/>
                        <a:pt x="73087" y="61917"/>
                      </a:cubicBezTo>
                      <a:cubicBezTo>
                        <a:pt x="62504" y="36253"/>
                        <a:pt x="2179" y="-524"/>
                        <a:pt x="6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" name="フリーフォーム: 図形 216">
                  <a:extLst>
                    <a:ext uri="{FF2B5EF4-FFF2-40B4-BE49-F238E27FC236}">
                      <a16:creationId xmlns:a16="http://schemas.microsoft.com/office/drawing/2014/main" id="{960AC149-302E-487A-A0C6-D7AA544AA684}"/>
                    </a:ext>
                  </a:extLst>
                </p:cNvPr>
                <p:cNvSpPr/>
                <p:nvPr/>
              </p:nvSpPr>
              <p:spPr>
                <a:xfrm>
                  <a:off x="4992639" y="2151050"/>
                  <a:ext cx="43823" cy="80200"/>
                </a:xfrm>
                <a:custGeom>
                  <a:avLst/>
                  <a:gdLst>
                    <a:gd name="connsiteX0" fmla="*/ 41324 w 43823"/>
                    <a:gd name="connsiteY0" fmla="*/ 13 h 80200"/>
                    <a:gd name="connsiteX1" fmla="*/ 36561 w 43823"/>
                    <a:gd name="connsiteY1" fmla="*/ 69863 h 80200"/>
                    <a:gd name="connsiteX2" fmla="*/ 28624 w 43823"/>
                    <a:gd name="connsiteY2" fmla="*/ 53988 h 80200"/>
                    <a:gd name="connsiteX3" fmla="*/ 49 w 43823"/>
                    <a:gd name="connsiteY3" fmla="*/ 31763 h 80200"/>
                    <a:gd name="connsiteX4" fmla="*/ 22274 w 43823"/>
                    <a:gd name="connsiteY4" fmla="*/ 73038 h 80200"/>
                    <a:gd name="connsiteX5" fmla="*/ 42911 w 43823"/>
                    <a:gd name="connsiteY5" fmla="*/ 76213 h 80200"/>
                    <a:gd name="connsiteX6" fmla="*/ 41324 w 43823"/>
                    <a:gd name="connsiteY6" fmla="*/ 13 h 8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23" h="80200">
                      <a:moveTo>
                        <a:pt x="41324" y="13"/>
                      </a:moveTo>
                      <a:cubicBezTo>
                        <a:pt x="40266" y="-1045"/>
                        <a:pt x="38678" y="60867"/>
                        <a:pt x="36561" y="69863"/>
                      </a:cubicBezTo>
                      <a:cubicBezTo>
                        <a:pt x="34444" y="78859"/>
                        <a:pt x="34709" y="60338"/>
                        <a:pt x="28624" y="53988"/>
                      </a:cubicBezTo>
                      <a:cubicBezTo>
                        <a:pt x="22539" y="47638"/>
                        <a:pt x="1107" y="28588"/>
                        <a:pt x="49" y="31763"/>
                      </a:cubicBezTo>
                      <a:cubicBezTo>
                        <a:pt x="-1009" y="34938"/>
                        <a:pt x="15130" y="65630"/>
                        <a:pt x="22274" y="73038"/>
                      </a:cubicBezTo>
                      <a:cubicBezTo>
                        <a:pt x="29418" y="80446"/>
                        <a:pt x="40530" y="83092"/>
                        <a:pt x="42911" y="76213"/>
                      </a:cubicBezTo>
                      <a:cubicBezTo>
                        <a:pt x="45292" y="69334"/>
                        <a:pt x="42382" y="1071"/>
                        <a:pt x="41324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" name="フリーフォーム: 図形 217">
                  <a:extLst>
                    <a:ext uri="{FF2B5EF4-FFF2-40B4-BE49-F238E27FC236}">
                      <a16:creationId xmlns:a16="http://schemas.microsoft.com/office/drawing/2014/main" id="{AABA2FB7-BD5B-4212-B819-D7691DAF6124}"/>
                    </a:ext>
                  </a:extLst>
                </p:cNvPr>
                <p:cNvSpPr/>
                <p:nvPr/>
              </p:nvSpPr>
              <p:spPr>
                <a:xfrm>
                  <a:off x="4932208" y="2007474"/>
                  <a:ext cx="62145" cy="100580"/>
                </a:xfrm>
                <a:custGeom>
                  <a:avLst/>
                  <a:gdLst>
                    <a:gd name="connsiteX0" fmla="*/ 155 w 62145"/>
                    <a:gd name="connsiteY0" fmla="*/ 714 h 100580"/>
                    <a:gd name="connsiteX1" fmla="*/ 60480 w 62145"/>
                    <a:gd name="connsiteY1" fmla="*/ 99139 h 100580"/>
                    <a:gd name="connsiteX2" fmla="*/ 43017 w 62145"/>
                    <a:gd name="connsiteY2" fmla="*/ 56276 h 100580"/>
                    <a:gd name="connsiteX3" fmla="*/ 155 w 62145"/>
                    <a:gd name="connsiteY3" fmla="*/ 714 h 10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45" h="100580">
                      <a:moveTo>
                        <a:pt x="155" y="714"/>
                      </a:moveTo>
                      <a:cubicBezTo>
                        <a:pt x="3065" y="7858"/>
                        <a:pt x="53336" y="89879"/>
                        <a:pt x="60480" y="99139"/>
                      </a:cubicBezTo>
                      <a:cubicBezTo>
                        <a:pt x="67624" y="108399"/>
                        <a:pt x="49896" y="70564"/>
                        <a:pt x="43017" y="56276"/>
                      </a:cubicBezTo>
                      <a:cubicBezTo>
                        <a:pt x="36138" y="41989"/>
                        <a:pt x="-2755" y="-6430"/>
                        <a:pt x="155" y="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" name="フリーフォーム: 図形 218">
                  <a:extLst>
                    <a:ext uri="{FF2B5EF4-FFF2-40B4-BE49-F238E27FC236}">
                      <a16:creationId xmlns:a16="http://schemas.microsoft.com/office/drawing/2014/main" id="{F81DEA2B-2016-4A80-A457-526855390698}"/>
                    </a:ext>
                  </a:extLst>
                </p:cNvPr>
                <p:cNvSpPr/>
                <p:nvPr/>
              </p:nvSpPr>
              <p:spPr>
                <a:xfrm>
                  <a:off x="4824351" y="2003414"/>
                  <a:ext cx="121721" cy="65105"/>
                </a:xfrm>
                <a:custGeom>
                  <a:avLst/>
                  <a:gdLst>
                    <a:gd name="connsiteX0" fmla="*/ 62 w 121721"/>
                    <a:gd name="connsiteY0" fmla="*/ 11 h 65105"/>
                    <a:gd name="connsiteX1" fmla="*/ 109599 w 121721"/>
                    <a:gd name="connsiteY1" fmla="*/ 7949 h 65105"/>
                    <a:gd name="connsiteX2" fmla="*/ 115949 w 121721"/>
                    <a:gd name="connsiteY2" fmla="*/ 23824 h 65105"/>
                    <a:gd name="connsiteX3" fmla="*/ 82612 w 121721"/>
                    <a:gd name="connsiteY3" fmla="*/ 65099 h 65105"/>
                    <a:gd name="connsiteX4" fmla="*/ 103249 w 121721"/>
                    <a:gd name="connsiteY4" fmla="*/ 26999 h 65105"/>
                    <a:gd name="connsiteX5" fmla="*/ 106424 w 121721"/>
                    <a:gd name="connsiteY5" fmla="*/ 17474 h 65105"/>
                    <a:gd name="connsiteX6" fmla="*/ 93724 w 121721"/>
                    <a:gd name="connsiteY6" fmla="*/ 9536 h 65105"/>
                    <a:gd name="connsiteX7" fmla="*/ 62 w 121721"/>
                    <a:gd name="connsiteY7" fmla="*/ 11 h 6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721" h="65105">
                      <a:moveTo>
                        <a:pt x="62" y="11"/>
                      </a:moveTo>
                      <a:cubicBezTo>
                        <a:pt x="2708" y="-253"/>
                        <a:pt x="90285" y="3980"/>
                        <a:pt x="109599" y="7949"/>
                      </a:cubicBezTo>
                      <a:cubicBezTo>
                        <a:pt x="128914" y="11918"/>
                        <a:pt x="120447" y="14299"/>
                        <a:pt x="115949" y="23824"/>
                      </a:cubicBezTo>
                      <a:cubicBezTo>
                        <a:pt x="111451" y="33349"/>
                        <a:pt x="84729" y="64570"/>
                        <a:pt x="82612" y="65099"/>
                      </a:cubicBezTo>
                      <a:cubicBezTo>
                        <a:pt x="80495" y="65628"/>
                        <a:pt x="99280" y="34936"/>
                        <a:pt x="103249" y="26999"/>
                      </a:cubicBezTo>
                      <a:cubicBezTo>
                        <a:pt x="107218" y="19062"/>
                        <a:pt x="108011" y="20384"/>
                        <a:pt x="106424" y="17474"/>
                      </a:cubicBezTo>
                      <a:cubicBezTo>
                        <a:pt x="104837" y="14564"/>
                        <a:pt x="108276" y="11388"/>
                        <a:pt x="93724" y="9536"/>
                      </a:cubicBezTo>
                      <a:cubicBezTo>
                        <a:pt x="79172" y="7684"/>
                        <a:pt x="-2584" y="275"/>
                        <a:pt x="62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95D7D745-CB4E-4BA0-8040-CB3C3DE03EB8}"/>
                    </a:ext>
                  </a:extLst>
                </p:cNvPr>
                <p:cNvSpPr/>
                <p:nvPr/>
              </p:nvSpPr>
              <p:spPr>
                <a:xfrm>
                  <a:off x="4754546" y="2069949"/>
                  <a:ext cx="150849" cy="57788"/>
                </a:xfrm>
                <a:custGeom>
                  <a:avLst/>
                  <a:gdLst>
                    <a:gd name="connsiteX0" fmla="*/ 17 w 150849"/>
                    <a:gd name="connsiteY0" fmla="*/ 151 h 57788"/>
                    <a:gd name="connsiteX1" fmla="*/ 98442 w 150849"/>
                    <a:gd name="connsiteY1" fmla="*/ 52539 h 57788"/>
                    <a:gd name="connsiteX2" fmla="*/ 120667 w 150849"/>
                    <a:gd name="connsiteY2" fmla="*/ 52539 h 57788"/>
                    <a:gd name="connsiteX3" fmla="*/ 150829 w 150849"/>
                    <a:gd name="connsiteY3" fmla="*/ 22376 h 57788"/>
                    <a:gd name="connsiteX4" fmla="*/ 115904 w 150849"/>
                    <a:gd name="connsiteY4" fmla="*/ 44601 h 57788"/>
                    <a:gd name="connsiteX5" fmla="*/ 90504 w 150849"/>
                    <a:gd name="connsiteY5" fmla="*/ 36664 h 57788"/>
                    <a:gd name="connsiteX6" fmla="*/ 17 w 150849"/>
                    <a:gd name="connsiteY6" fmla="*/ 151 h 5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849" h="57788">
                      <a:moveTo>
                        <a:pt x="17" y="151"/>
                      </a:moveTo>
                      <a:cubicBezTo>
                        <a:pt x="1340" y="2797"/>
                        <a:pt x="78334" y="43808"/>
                        <a:pt x="98442" y="52539"/>
                      </a:cubicBezTo>
                      <a:cubicBezTo>
                        <a:pt x="118550" y="61270"/>
                        <a:pt x="111936" y="57566"/>
                        <a:pt x="120667" y="52539"/>
                      </a:cubicBezTo>
                      <a:cubicBezTo>
                        <a:pt x="129398" y="47512"/>
                        <a:pt x="151623" y="23699"/>
                        <a:pt x="150829" y="22376"/>
                      </a:cubicBezTo>
                      <a:cubicBezTo>
                        <a:pt x="150035" y="21053"/>
                        <a:pt x="125958" y="42220"/>
                        <a:pt x="115904" y="44601"/>
                      </a:cubicBezTo>
                      <a:cubicBezTo>
                        <a:pt x="105850" y="46982"/>
                        <a:pt x="107966" y="43014"/>
                        <a:pt x="90504" y="36664"/>
                      </a:cubicBezTo>
                      <a:cubicBezTo>
                        <a:pt x="73042" y="30314"/>
                        <a:pt x="-1306" y="-2495"/>
                        <a:pt x="17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6651F0BC-84B4-4532-B8FB-6994C5C8DE8D}"/>
                    </a:ext>
                  </a:extLst>
                </p:cNvPr>
                <p:cNvSpPr/>
                <p:nvPr/>
              </p:nvSpPr>
              <p:spPr>
                <a:xfrm>
                  <a:off x="4873610" y="2069881"/>
                  <a:ext cx="78134" cy="66978"/>
                </a:xfrm>
                <a:custGeom>
                  <a:avLst/>
                  <a:gdLst>
                    <a:gd name="connsiteX0" fmla="*/ 15 w 78134"/>
                    <a:gd name="connsiteY0" fmla="*/ 1807 h 66978"/>
                    <a:gd name="connsiteX1" fmla="*/ 65103 w 78134"/>
                    <a:gd name="connsiteY1" fmla="*/ 8157 h 66978"/>
                    <a:gd name="connsiteX2" fmla="*/ 77803 w 78134"/>
                    <a:gd name="connsiteY2" fmla="*/ 66894 h 66978"/>
                    <a:gd name="connsiteX3" fmla="*/ 58753 w 78134"/>
                    <a:gd name="connsiteY3" fmla="*/ 20857 h 66978"/>
                    <a:gd name="connsiteX4" fmla="*/ 15 w 78134"/>
                    <a:gd name="connsiteY4" fmla="*/ 1807 h 6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34" h="66978">
                      <a:moveTo>
                        <a:pt x="15" y="1807"/>
                      </a:moveTo>
                      <a:cubicBezTo>
                        <a:pt x="1073" y="-310"/>
                        <a:pt x="52138" y="-2691"/>
                        <a:pt x="65103" y="8157"/>
                      </a:cubicBezTo>
                      <a:cubicBezTo>
                        <a:pt x="78068" y="19005"/>
                        <a:pt x="78861" y="64777"/>
                        <a:pt x="77803" y="66894"/>
                      </a:cubicBezTo>
                      <a:cubicBezTo>
                        <a:pt x="76745" y="69011"/>
                        <a:pt x="65103" y="30646"/>
                        <a:pt x="58753" y="20857"/>
                      </a:cubicBezTo>
                      <a:cubicBezTo>
                        <a:pt x="52403" y="11068"/>
                        <a:pt x="-1043" y="3924"/>
                        <a:pt x="15" y="18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" name="フリーフォーム: 図形 221">
                  <a:extLst>
                    <a:ext uri="{FF2B5EF4-FFF2-40B4-BE49-F238E27FC236}">
                      <a16:creationId xmlns:a16="http://schemas.microsoft.com/office/drawing/2014/main" id="{932CA785-59A8-4976-AC59-DC14DF6C8A55}"/>
                    </a:ext>
                  </a:extLst>
                </p:cNvPr>
                <p:cNvSpPr/>
                <p:nvPr/>
              </p:nvSpPr>
              <p:spPr>
                <a:xfrm>
                  <a:off x="4736781" y="1993888"/>
                  <a:ext cx="142703" cy="74771"/>
                </a:xfrm>
                <a:custGeom>
                  <a:avLst/>
                  <a:gdLst>
                    <a:gd name="connsiteX0" fmla="*/ 319 w 142703"/>
                    <a:gd name="connsiteY0" fmla="*/ 12 h 74771"/>
                    <a:gd name="connsiteX1" fmla="*/ 136844 w 142703"/>
                    <a:gd name="connsiteY1" fmla="*/ 23825 h 74771"/>
                    <a:gd name="connsiteX2" fmla="*/ 116207 w 142703"/>
                    <a:gd name="connsiteY2" fmla="*/ 27000 h 74771"/>
                    <a:gd name="connsiteX3" fmla="*/ 101919 w 142703"/>
                    <a:gd name="connsiteY3" fmla="*/ 69862 h 74771"/>
                    <a:gd name="connsiteX4" fmla="*/ 54294 w 142703"/>
                    <a:gd name="connsiteY4" fmla="*/ 68275 h 74771"/>
                    <a:gd name="connsiteX5" fmla="*/ 27307 w 142703"/>
                    <a:gd name="connsiteY5" fmla="*/ 60337 h 74771"/>
                    <a:gd name="connsiteX6" fmla="*/ 16194 w 142703"/>
                    <a:gd name="connsiteY6" fmla="*/ 57162 h 74771"/>
                    <a:gd name="connsiteX7" fmla="*/ 87632 w 142703"/>
                    <a:gd name="connsiteY7" fmla="*/ 74625 h 74771"/>
                    <a:gd name="connsiteX8" fmla="*/ 100332 w 142703"/>
                    <a:gd name="connsiteY8" fmla="*/ 63512 h 74771"/>
                    <a:gd name="connsiteX9" fmla="*/ 108269 w 142703"/>
                    <a:gd name="connsiteY9" fmla="*/ 30175 h 74771"/>
                    <a:gd name="connsiteX10" fmla="*/ 98744 w 142703"/>
                    <a:gd name="connsiteY10" fmla="*/ 20650 h 74771"/>
                    <a:gd name="connsiteX11" fmla="*/ 319 w 142703"/>
                    <a:gd name="connsiteY11" fmla="*/ 12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2703" h="74771">
                      <a:moveTo>
                        <a:pt x="319" y="12"/>
                      </a:moveTo>
                      <a:cubicBezTo>
                        <a:pt x="6669" y="541"/>
                        <a:pt x="117529" y="19327"/>
                        <a:pt x="136844" y="23825"/>
                      </a:cubicBezTo>
                      <a:cubicBezTo>
                        <a:pt x="156159" y="28323"/>
                        <a:pt x="122028" y="19327"/>
                        <a:pt x="116207" y="27000"/>
                      </a:cubicBezTo>
                      <a:cubicBezTo>
                        <a:pt x="110386" y="34673"/>
                        <a:pt x="112238" y="62983"/>
                        <a:pt x="101919" y="69862"/>
                      </a:cubicBezTo>
                      <a:cubicBezTo>
                        <a:pt x="91600" y="76741"/>
                        <a:pt x="66729" y="69862"/>
                        <a:pt x="54294" y="68275"/>
                      </a:cubicBezTo>
                      <a:cubicBezTo>
                        <a:pt x="41859" y="66688"/>
                        <a:pt x="33657" y="62189"/>
                        <a:pt x="27307" y="60337"/>
                      </a:cubicBezTo>
                      <a:lnTo>
                        <a:pt x="16194" y="57162"/>
                      </a:lnTo>
                      <a:cubicBezTo>
                        <a:pt x="26248" y="59543"/>
                        <a:pt x="73609" y="73567"/>
                        <a:pt x="87632" y="74625"/>
                      </a:cubicBezTo>
                      <a:cubicBezTo>
                        <a:pt x="101655" y="75683"/>
                        <a:pt x="96893" y="70920"/>
                        <a:pt x="100332" y="63512"/>
                      </a:cubicBezTo>
                      <a:cubicBezTo>
                        <a:pt x="103772" y="56104"/>
                        <a:pt x="108534" y="37319"/>
                        <a:pt x="108269" y="30175"/>
                      </a:cubicBezTo>
                      <a:cubicBezTo>
                        <a:pt x="108004" y="23031"/>
                        <a:pt x="113296" y="25677"/>
                        <a:pt x="98744" y="20650"/>
                      </a:cubicBezTo>
                      <a:cubicBezTo>
                        <a:pt x="84192" y="15623"/>
                        <a:pt x="-6031" y="-517"/>
                        <a:pt x="319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" name="フリーフォーム: 図形 222">
                  <a:extLst>
                    <a:ext uri="{FF2B5EF4-FFF2-40B4-BE49-F238E27FC236}">
                      <a16:creationId xmlns:a16="http://schemas.microsoft.com/office/drawing/2014/main" id="{109F8083-59A3-470E-B420-BB376678E25B}"/>
                    </a:ext>
                  </a:extLst>
                </p:cNvPr>
                <p:cNvSpPr/>
                <p:nvPr/>
              </p:nvSpPr>
              <p:spPr>
                <a:xfrm>
                  <a:off x="4731145" y="1985963"/>
                  <a:ext cx="105968" cy="80962"/>
                </a:xfrm>
                <a:custGeom>
                  <a:avLst/>
                  <a:gdLst>
                    <a:gd name="connsiteX0" fmla="*/ 2780 w 105968"/>
                    <a:gd name="connsiteY0" fmla="*/ 0 h 80962"/>
                    <a:gd name="connsiteX1" fmla="*/ 5955 w 105968"/>
                    <a:gd name="connsiteY1" fmla="*/ 61912 h 80962"/>
                    <a:gd name="connsiteX2" fmla="*/ 55168 w 105968"/>
                    <a:gd name="connsiteY2" fmla="*/ 71437 h 80962"/>
                    <a:gd name="connsiteX3" fmla="*/ 105968 w 105968"/>
                    <a:gd name="connsiteY3" fmla="*/ 80962 h 80962"/>
                    <a:gd name="connsiteX4" fmla="*/ 50405 w 105968"/>
                    <a:gd name="connsiteY4" fmla="*/ 68262 h 80962"/>
                    <a:gd name="connsiteX5" fmla="*/ 23418 w 105968"/>
                    <a:gd name="connsiteY5" fmla="*/ 60325 h 80962"/>
                    <a:gd name="connsiteX6" fmla="*/ 2780 w 105968"/>
                    <a:gd name="connsiteY6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68" h="80962">
                      <a:moveTo>
                        <a:pt x="2780" y="0"/>
                      </a:moveTo>
                      <a:cubicBezTo>
                        <a:pt x="-130" y="264"/>
                        <a:pt x="-2776" y="50006"/>
                        <a:pt x="5955" y="61912"/>
                      </a:cubicBezTo>
                      <a:cubicBezTo>
                        <a:pt x="14686" y="73818"/>
                        <a:pt x="55168" y="71437"/>
                        <a:pt x="55168" y="71437"/>
                      </a:cubicBezTo>
                      <a:lnTo>
                        <a:pt x="105968" y="80962"/>
                      </a:lnTo>
                      <a:cubicBezTo>
                        <a:pt x="105174" y="80433"/>
                        <a:pt x="64163" y="71701"/>
                        <a:pt x="50405" y="68262"/>
                      </a:cubicBezTo>
                      <a:cubicBezTo>
                        <a:pt x="36647" y="64823"/>
                        <a:pt x="31620" y="65881"/>
                        <a:pt x="23418" y="60325"/>
                      </a:cubicBezTo>
                      <a:cubicBezTo>
                        <a:pt x="15216" y="54769"/>
                        <a:pt x="5690" y="-264"/>
                        <a:pt x="278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" name="フリーフォーム: 図形 223">
                  <a:extLst>
                    <a:ext uri="{FF2B5EF4-FFF2-40B4-BE49-F238E27FC236}">
                      <a16:creationId xmlns:a16="http://schemas.microsoft.com/office/drawing/2014/main" id="{1DDED34A-B028-4F22-B6AC-5BEDC2D041A3}"/>
                    </a:ext>
                  </a:extLst>
                </p:cNvPr>
                <p:cNvSpPr/>
                <p:nvPr/>
              </p:nvSpPr>
              <p:spPr>
                <a:xfrm>
                  <a:off x="4865688" y="2117712"/>
                  <a:ext cx="108227" cy="113065"/>
                </a:xfrm>
                <a:custGeom>
                  <a:avLst/>
                  <a:gdLst>
                    <a:gd name="connsiteX0" fmla="*/ 0 w 108227"/>
                    <a:gd name="connsiteY0" fmla="*/ 13 h 113065"/>
                    <a:gd name="connsiteX1" fmla="*/ 44450 w 108227"/>
                    <a:gd name="connsiteY1" fmla="*/ 79388 h 113065"/>
                    <a:gd name="connsiteX2" fmla="*/ 107950 w 108227"/>
                    <a:gd name="connsiteY2" fmla="*/ 112726 h 113065"/>
                    <a:gd name="connsiteX3" fmla="*/ 66675 w 108227"/>
                    <a:gd name="connsiteY3" fmla="*/ 95263 h 113065"/>
                    <a:gd name="connsiteX4" fmla="*/ 44450 w 108227"/>
                    <a:gd name="connsiteY4" fmla="*/ 73038 h 113065"/>
                    <a:gd name="connsiteX5" fmla="*/ 0 w 108227"/>
                    <a:gd name="connsiteY5" fmla="*/ 13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27" h="113065">
                      <a:moveTo>
                        <a:pt x="0" y="13"/>
                      </a:moveTo>
                      <a:cubicBezTo>
                        <a:pt x="0" y="1071"/>
                        <a:pt x="26458" y="60603"/>
                        <a:pt x="44450" y="79388"/>
                      </a:cubicBezTo>
                      <a:cubicBezTo>
                        <a:pt x="62442" y="98173"/>
                        <a:pt x="104246" y="110080"/>
                        <a:pt x="107950" y="112726"/>
                      </a:cubicBezTo>
                      <a:cubicBezTo>
                        <a:pt x="111654" y="115372"/>
                        <a:pt x="77258" y="101878"/>
                        <a:pt x="66675" y="95263"/>
                      </a:cubicBezTo>
                      <a:cubicBezTo>
                        <a:pt x="56092" y="88648"/>
                        <a:pt x="52917" y="85738"/>
                        <a:pt x="44450" y="73038"/>
                      </a:cubicBezTo>
                      <a:cubicBezTo>
                        <a:pt x="35983" y="60338"/>
                        <a:pt x="0" y="-1045"/>
                        <a:pt x="0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4941FB19-5D29-4655-B084-BB4CC00575AC}"/>
                    </a:ext>
                  </a:extLst>
                </p:cNvPr>
                <p:cNvSpPr/>
                <p:nvPr/>
              </p:nvSpPr>
              <p:spPr>
                <a:xfrm>
                  <a:off x="4921099" y="2149449"/>
                  <a:ext cx="97069" cy="58765"/>
                </a:xfrm>
                <a:custGeom>
                  <a:avLst/>
                  <a:gdLst>
                    <a:gd name="connsiteX0" fmla="*/ 96989 w 97069"/>
                    <a:gd name="connsiteY0" fmla="*/ 58764 h 58765"/>
                    <a:gd name="connsiteX1" fmla="*/ 43014 w 97069"/>
                    <a:gd name="connsiteY1" fmla="*/ 11139 h 58765"/>
                    <a:gd name="connsiteX2" fmla="*/ 151 w 97069"/>
                    <a:gd name="connsiteY2" fmla="*/ 26 h 58765"/>
                    <a:gd name="connsiteX3" fmla="*/ 30314 w 97069"/>
                    <a:gd name="connsiteY3" fmla="*/ 12726 h 58765"/>
                    <a:gd name="connsiteX4" fmla="*/ 96989 w 97069"/>
                    <a:gd name="connsiteY4" fmla="*/ 58764 h 5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69" h="58765">
                      <a:moveTo>
                        <a:pt x="96989" y="58764"/>
                      </a:moveTo>
                      <a:cubicBezTo>
                        <a:pt x="99106" y="58500"/>
                        <a:pt x="59154" y="20929"/>
                        <a:pt x="43014" y="11139"/>
                      </a:cubicBezTo>
                      <a:cubicBezTo>
                        <a:pt x="26874" y="1349"/>
                        <a:pt x="2268" y="-238"/>
                        <a:pt x="151" y="26"/>
                      </a:cubicBezTo>
                      <a:cubicBezTo>
                        <a:pt x="-1966" y="290"/>
                        <a:pt x="18672" y="6641"/>
                        <a:pt x="30314" y="12726"/>
                      </a:cubicBezTo>
                      <a:cubicBezTo>
                        <a:pt x="41956" y="18811"/>
                        <a:pt x="94872" y="59028"/>
                        <a:pt x="96989" y="587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1FE5CC63-3781-4FC9-B126-D8B244D5E683}"/>
                    </a:ext>
                  </a:extLst>
                </p:cNvPr>
                <p:cNvSpPr/>
                <p:nvPr/>
              </p:nvSpPr>
              <p:spPr>
                <a:xfrm>
                  <a:off x="4604824" y="2214474"/>
                  <a:ext cx="70727" cy="166848"/>
                </a:xfrm>
                <a:custGeom>
                  <a:avLst/>
                  <a:gdLst>
                    <a:gd name="connsiteX0" fmla="*/ 514 w 70727"/>
                    <a:gd name="connsiteY0" fmla="*/ 89 h 166848"/>
                    <a:gd name="connsiteX1" fmla="*/ 13214 w 70727"/>
                    <a:gd name="connsiteY1" fmla="*/ 81051 h 166848"/>
                    <a:gd name="connsiteX2" fmla="*/ 70364 w 70727"/>
                    <a:gd name="connsiteY2" fmla="*/ 166776 h 166848"/>
                    <a:gd name="connsiteX3" fmla="*/ 37026 w 70727"/>
                    <a:gd name="connsiteY3" fmla="*/ 95339 h 166848"/>
                    <a:gd name="connsiteX4" fmla="*/ 24326 w 70727"/>
                    <a:gd name="connsiteY4" fmla="*/ 65176 h 166848"/>
                    <a:gd name="connsiteX5" fmla="*/ 514 w 70727"/>
                    <a:gd name="connsiteY5" fmla="*/ 89 h 16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7" h="166848">
                      <a:moveTo>
                        <a:pt x="514" y="89"/>
                      </a:moveTo>
                      <a:cubicBezTo>
                        <a:pt x="-1338" y="2735"/>
                        <a:pt x="1572" y="53270"/>
                        <a:pt x="13214" y="81051"/>
                      </a:cubicBezTo>
                      <a:cubicBezTo>
                        <a:pt x="24856" y="108832"/>
                        <a:pt x="66395" y="164395"/>
                        <a:pt x="70364" y="166776"/>
                      </a:cubicBezTo>
                      <a:cubicBezTo>
                        <a:pt x="74333" y="169157"/>
                        <a:pt x="44699" y="112272"/>
                        <a:pt x="37026" y="95339"/>
                      </a:cubicBezTo>
                      <a:cubicBezTo>
                        <a:pt x="29353" y="78406"/>
                        <a:pt x="28824" y="76288"/>
                        <a:pt x="24326" y="65176"/>
                      </a:cubicBezTo>
                      <a:cubicBezTo>
                        <a:pt x="19828" y="54064"/>
                        <a:pt x="2366" y="-2557"/>
                        <a:pt x="514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C873AD12-9509-45CD-8E88-318240E3E4BB}"/>
                    </a:ext>
                  </a:extLst>
                </p:cNvPr>
                <p:cNvSpPr/>
                <p:nvPr/>
              </p:nvSpPr>
              <p:spPr>
                <a:xfrm>
                  <a:off x="4567145" y="2097002"/>
                  <a:ext cx="32585" cy="124184"/>
                </a:xfrm>
                <a:custGeom>
                  <a:avLst/>
                  <a:gdLst>
                    <a:gd name="connsiteX0" fmla="*/ 93 w 32585"/>
                    <a:gd name="connsiteY0" fmla="*/ 86 h 124184"/>
                    <a:gd name="connsiteX1" fmla="*/ 22318 w 32585"/>
                    <a:gd name="connsiteY1" fmla="*/ 88986 h 124184"/>
                    <a:gd name="connsiteX2" fmla="*/ 28668 w 32585"/>
                    <a:gd name="connsiteY2" fmla="*/ 123911 h 124184"/>
                    <a:gd name="connsiteX3" fmla="*/ 31843 w 32585"/>
                    <a:gd name="connsiteY3" fmla="*/ 73111 h 124184"/>
                    <a:gd name="connsiteX4" fmla="*/ 93 w 32585"/>
                    <a:gd name="connsiteY4" fmla="*/ 86 h 12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85" h="124184">
                      <a:moveTo>
                        <a:pt x="93" y="86"/>
                      </a:moveTo>
                      <a:cubicBezTo>
                        <a:pt x="-1495" y="2732"/>
                        <a:pt x="17556" y="68349"/>
                        <a:pt x="22318" y="88986"/>
                      </a:cubicBezTo>
                      <a:cubicBezTo>
                        <a:pt x="27080" y="109623"/>
                        <a:pt x="27081" y="126557"/>
                        <a:pt x="28668" y="123911"/>
                      </a:cubicBezTo>
                      <a:cubicBezTo>
                        <a:pt x="30256" y="121265"/>
                        <a:pt x="34224" y="90044"/>
                        <a:pt x="31843" y="73111"/>
                      </a:cubicBezTo>
                      <a:cubicBezTo>
                        <a:pt x="29462" y="56178"/>
                        <a:pt x="1681" y="-2560"/>
                        <a:pt x="93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B48EC773-A2A0-4DD5-AD96-1008531D5B4F}"/>
                    </a:ext>
                  </a:extLst>
                </p:cNvPr>
                <p:cNvSpPr/>
                <p:nvPr/>
              </p:nvSpPr>
              <p:spPr>
                <a:xfrm>
                  <a:off x="4568825" y="2093772"/>
                  <a:ext cx="169899" cy="57311"/>
                </a:xfrm>
                <a:custGeom>
                  <a:avLst/>
                  <a:gdLst>
                    <a:gd name="connsiteX0" fmla="*/ 0 w 169899"/>
                    <a:gd name="connsiteY0" fmla="*/ 16016 h 57311"/>
                    <a:gd name="connsiteX1" fmla="*/ 68263 w 169899"/>
                    <a:gd name="connsiteY1" fmla="*/ 41416 h 57311"/>
                    <a:gd name="connsiteX2" fmla="*/ 131763 w 169899"/>
                    <a:gd name="connsiteY2" fmla="*/ 52528 h 57311"/>
                    <a:gd name="connsiteX3" fmla="*/ 169863 w 169899"/>
                    <a:gd name="connsiteY3" fmla="*/ 57291 h 57311"/>
                    <a:gd name="connsiteX4" fmla="*/ 138113 w 169899"/>
                    <a:gd name="connsiteY4" fmla="*/ 50941 h 57311"/>
                    <a:gd name="connsiteX5" fmla="*/ 106363 w 169899"/>
                    <a:gd name="connsiteY5" fmla="*/ 28716 h 57311"/>
                    <a:gd name="connsiteX6" fmla="*/ 58738 w 169899"/>
                    <a:gd name="connsiteY6" fmla="*/ 141 h 57311"/>
                    <a:gd name="connsiteX7" fmla="*/ 95250 w 169899"/>
                    <a:gd name="connsiteY7" fmla="*/ 41416 h 57311"/>
                    <a:gd name="connsiteX8" fmla="*/ 68263 w 169899"/>
                    <a:gd name="connsiteY8" fmla="*/ 39828 h 57311"/>
                    <a:gd name="connsiteX9" fmla="*/ 0 w 169899"/>
                    <a:gd name="connsiteY9" fmla="*/ 16016 h 5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899" h="57311">
                      <a:moveTo>
                        <a:pt x="0" y="16016"/>
                      </a:moveTo>
                      <a:cubicBezTo>
                        <a:pt x="0" y="16281"/>
                        <a:pt x="46302" y="35331"/>
                        <a:pt x="68263" y="41416"/>
                      </a:cubicBezTo>
                      <a:cubicBezTo>
                        <a:pt x="90224" y="47501"/>
                        <a:pt x="114830" y="49882"/>
                        <a:pt x="131763" y="52528"/>
                      </a:cubicBezTo>
                      <a:cubicBezTo>
                        <a:pt x="148696" y="55174"/>
                        <a:pt x="168805" y="57556"/>
                        <a:pt x="169863" y="57291"/>
                      </a:cubicBezTo>
                      <a:cubicBezTo>
                        <a:pt x="170921" y="57027"/>
                        <a:pt x="148696" y="55704"/>
                        <a:pt x="138113" y="50941"/>
                      </a:cubicBezTo>
                      <a:cubicBezTo>
                        <a:pt x="127530" y="46179"/>
                        <a:pt x="119592" y="37183"/>
                        <a:pt x="106363" y="28716"/>
                      </a:cubicBezTo>
                      <a:cubicBezTo>
                        <a:pt x="93134" y="20249"/>
                        <a:pt x="60590" y="-1976"/>
                        <a:pt x="58738" y="141"/>
                      </a:cubicBezTo>
                      <a:cubicBezTo>
                        <a:pt x="56886" y="2258"/>
                        <a:pt x="93663" y="34802"/>
                        <a:pt x="95250" y="41416"/>
                      </a:cubicBezTo>
                      <a:cubicBezTo>
                        <a:pt x="96837" y="48030"/>
                        <a:pt x="78317" y="43268"/>
                        <a:pt x="68263" y="39828"/>
                      </a:cubicBezTo>
                      <a:lnTo>
                        <a:pt x="0" y="16016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AF7EA234-DE1C-47B4-A68D-F5B73361E27D}"/>
                    </a:ext>
                  </a:extLst>
                </p:cNvPr>
                <p:cNvSpPr/>
                <p:nvPr/>
              </p:nvSpPr>
              <p:spPr>
                <a:xfrm>
                  <a:off x="4559967" y="2030289"/>
                  <a:ext cx="50154" cy="122444"/>
                </a:xfrm>
                <a:custGeom>
                  <a:avLst/>
                  <a:gdLst>
                    <a:gd name="connsiteX0" fmla="*/ 50133 w 50154"/>
                    <a:gd name="connsiteY0" fmla="*/ 124 h 122444"/>
                    <a:gd name="connsiteX1" fmla="*/ 2508 w 50154"/>
                    <a:gd name="connsiteY1" fmla="*/ 33461 h 122444"/>
                    <a:gd name="connsiteX2" fmla="*/ 8858 w 50154"/>
                    <a:gd name="connsiteY2" fmla="*/ 60449 h 122444"/>
                    <a:gd name="connsiteX3" fmla="*/ 27908 w 50154"/>
                    <a:gd name="connsiteY3" fmla="*/ 122361 h 122444"/>
                    <a:gd name="connsiteX4" fmla="*/ 8858 w 50154"/>
                    <a:gd name="connsiteY4" fmla="*/ 46161 h 122444"/>
                    <a:gd name="connsiteX5" fmla="*/ 50133 w 50154"/>
                    <a:gd name="connsiteY5" fmla="*/ 124 h 12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54" h="122444">
                      <a:moveTo>
                        <a:pt x="50133" y="124"/>
                      </a:moveTo>
                      <a:cubicBezTo>
                        <a:pt x="49075" y="-1993"/>
                        <a:pt x="9387" y="23407"/>
                        <a:pt x="2508" y="33461"/>
                      </a:cubicBezTo>
                      <a:cubicBezTo>
                        <a:pt x="-4371" y="43515"/>
                        <a:pt x="4625" y="45632"/>
                        <a:pt x="8858" y="60449"/>
                      </a:cubicBezTo>
                      <a:cubicBezTo>
                        <a:pt x="13091" y="75266"/>
                        <a:pt x="27908" y="124742"/>
                        <a:pt x="27908" y="122361"/>
                      </a:cubicBezTo>
                      <a:cubicBezTo>
                        <a:pt x="27908" y="119980"/>
                        <a:pt x="5418" y="65211"/>
                        <a:pt x="8858" y="46161"/>
                      </a:cubicBezTo>
                      <a:cubicBezTo>
                        <a:pt x="12298" y="27111"/>
                        <a:pt x="51191" y="2241"/>
                        <a:pt x="50133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CD7AD27B-4840-435B-9FD5-2C20DD2EECFB}"/>
                    </a:ext>
                  </a:extLst>
                </p:cNvPr>
                <p:cNvSpPr/>
                <p:nvPr/>
              </p:nvSpPr>
              <p:spPr>
                <a:xfrm>
                  <a:off x="4584612" y="2066907"/>
                  <a:ext cx="56044" cy="56796"/>
                </a:xfrm>
                <a:custGeom>
                  <a:avLst/>
                  <a:gdLst>
                    <a:gd name="connsiteX0" fmla="*/ 88 w 56044"/>
                    <a:gd name="connsiteY0" fmla="*/ 18 h 56796"/>
                    <a:gd name="connsiteX1" fmla="*/ 54063 w 56044"/>
                    <a:gd name="connsiteY1" fmla="*/ 53993 h 56796"/>
                    <a:gd name="connsiteX2" fmla="*/ 41363 w 56044"/>
                    <a:gd name="connsiteY2" fmla="*/ 47643 h 56796"/>
                    <a:gd name="connsiteX3" fmla="*/ 88 w 56044"/>
                    <a:gd name="connsiteY3" fmla="*/ 18 h 5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044" h="56796">
                      <a:moveTo>
                        <a:pt x="88" y="18"/>
                      </a:moveTo>
                      <a:cubicBezTo>
                        <a:pt x="2205" y="1076"/>
                        <a:pt x="47184" y="46055"/>
                        <a:pt x="54063" y="53993"/>
                      </a:cubicBezTo>
                      <a:cubicBezTo>
                        <a:pt x="60942" y="61931"/>
                        <a:pt x="48242" y="50818"/>
                        <a:pt x="41363" y="47643"/>
                      </a:cubicBezTo>
                      <a:cubicBezTo>
                        <a:pt x="34484" y="44468"/>
                        <a:pt x="-2029" y="-1040"/>
                        <a:pt x="88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フリーフォーム: 図形 231">
                  <a:extLst>
                    <a:ext uri="{FF2B5EF4-FFF2-40B4-BE49-F238E27FC236}">
                      <a16:creationId xmlns:a16="http://schemas.microsoft.com/office/drawing/2014/main" id="{E9DEEB75-6720-423B-9BE8-59525329A5C6}"/>
                    </a:ext>
                  </a:extLst>
                </p:cNvPr>
                <p:cNvSpPr/>
                <p:nvPr/>
              </p:nvSpPr>
              <p:spPr>
                <a:xfrm>
                  <a:off x="4601920" y="2033574"/>
                  <a:ext cx="172035" cy="100350"/>
                </a:xfrm>
                <a:custGeom>
                  <a:avLst/>
                  <a:gdLst>
                    <a:gd name="connsiteX0" fmla="*/ 243 w 172035"/>
                    <a:gd name="connsiteY0" fmla="*/ 14 h 100350"/>
                    <a:gd name="connsiteX1" fmla="*/ 92318 w 172035"/>
                    <a:gd name="connsiteY1" fmla="*/ 22239 h 100350"/>
                    <a:gd name="connsiteX2" fmla="*/ 122480 w 172035"/>
                    <a:gd name="connsiteY2" fmla="*/ 50814 h 100350"/>
                    <a:gd name="connsiteX3" fmla="*/ 171693 w 172035"/>
                    <a:gd name="connsiteY3" fmla="*/ 100026 h 100350"/>
                    <a:gd name="connsiteX4" fmla="*/ 141530 w 172035"/>
                    <a:gd name="connsiteY4" fmla="*/ 69864 h 100350"/>
                    <a:gd name="connsiteX5" fmla="*/ 89143 w 172035"/>
                    <a:gd name="connsiteY5" fmla="*/ 25414 h 100350"/>
                    <a:gd name="connsiteX6" fmla="*/ 87555 w 172035"/>
                    <a:gd name="connsiteY6" fmla="*/ 31764 h 100350"/>
                    <a:gd name="connsiteX7" fmla="*/ 65330 w 172035"/>
                    <a:gd name="connsiteY7" fmla="*/ 25414 h 100350"/>
                    <a:gd name="connsiteX8" fmla="*/ 243 w 172035"/>
                    <a:gd name="connsiteY8" fmla="*/ 14 h 10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035" h="100350">
                      <a:moveTo>
                        <a:pt x="243" y="14"/>
                      </a:moveTo>
                      <a:cubicBezTo>
                        <a:pt x="4741" y="-515"/>
                        <a:pt x="71945" y="13772"/>
                        <a:pt x="92318" y="22239"/>
                      </a:cubicBezTo>
                      <a:cubicBezTo>
                        <a:pt x="112691" y="30706"/>
                        <a:pt x="109251" y="37850"/>
                        <a:pt x="122480" y="50814"/>
                      </a:cubicBezTo>
                      <a:cubicBezTo>
                        <a:pt x="135709" y="63778"/>
                        <a:pt x="171693" y="100026"/>
                        <a:pt x="171693" y="100026"/>
                      </a:cubicBezTo>
                      <a:cubicBezTo>
                        <a:pt x="174868" y="103201"/>
                        <a:pt x="155288" y="82299"/>
                        <a:pt x="141530" y="69864"/>
                      </a:cubicBezTo>
                      <a:cubicBezTo>
                        <a:pt x="127772" y="57429"/>
                        <a:pt x="98139" y="31764"/>
                        <a:pt x="89143" y="25414"/>
                      </a:cubicBezTo>
                      <a:cubicBezTo>
                        <a:pt x="80147" y="19064"/>
                        <a:pt x="91524" y="31764"/>
                        <a:pt x="87555" y="31764"/>
                      </a:cubicBezTo>
                      <a:cubicBezTo>
                        <a:pt x="83586" y="31764"/>
                        <a:pt x="75649" y="28854"/>
                        <a:pt x="65330" y="25414"/>
                      </a:cubicBezTo>
                      <a:cubicBezTo>
                        <a:pt x="55011" y="21974"/>
                        <a:pt x="-4255" y="543"/>
                        <a:pt x="243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フリーフォーム: 図形 232">
                  <a:extLst>
                    <a:ext uri="{FF2B5EF4-FFF2-40B4-BE49-F238E27FC236}">
                      <a16:creationId xmlns:a16="http://schemas.microsoft.com/office/drawing/2014/main" id="{1184F56B-9866-41BF-A84E-B60768700C51}"/>
                    </a:ext>
                  </a:extLst>
                </p:cNvPr>
                <p:cNvSpPr/>
                <p:nvPr/>
              </p:nvSpPr>
              <p:spPr>
                <a:xfrm>
                  <a:off x="4695634" y="2059954"/>
                  <a:ext cx="73294" cy="70916"/>
                </a:xfrm>
                <a:custGeom>
                  <a:avLst/>
                  <a:gdLst>
                    <a:gd name="connsiteX0" fmla="*/ 191 w 73294"/>
                    <a:gd name="connsiteY0" fmla="*/ 621 h 70916"/>
                    <a:gd name="connsiteX1" fmla="*/ 70041 w 73294"/>
                    <a:gd name="connsiteY1" fmla="*/ 68884 h 70916"/>
                    <a:gd name="connsiteX2" fmla="*/ 60516 w 73294"/>
                    <a:gd name="connsiteY2" fmla="*/ 51421 h 70916"/>
                    <a:gd name="connsiteX3" fmla="*/ 49404 w 73294"/>
                    <a:gd name="connsiteY3" fmla="*/ 35546 h 70916"/>
                    <a:gd name="connsiteX4" fmla="*/ 191 w 73294"/>
                    <a:gd name="connsiteY4" fmla="*/ 621 h 7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94" h="70916">
                      <a:moveTo>
                        <a:pt x="191" y="621"/>
                      </a:moveTo>
                      <a:cubicBezTo>
                        <a:pt x="3631" y="6177"/>
                        <a:pt x="59987" y="60417"/>
                        <a:pt x="70041" y="68884"/>
                      </a:cubicBezTo>
                      <a:cubicBezTo>
                        <a:pt x="80095" y="77351"/>
                        <a:pt x="63956" y="56977"/>
                        <a:pt x="60516" y="51421"/>
                      </a:cubicBezTo>
                      <a:cubicBezTo>
                        <a:pt x="57077" y="45865"/>
                        <a:pt x="58135" y="42690"/>
                        <a:pt x="49404" y="35546"/>
                      </a:cubicBezTo>
                      <a:cubicBezTo>
                        <a:pt x="40673" y="28402"/>
                        <a:pt x="-3249" y="-4935"/>
                        <a:pt x="191" y="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7" name="フリーフォーム: 図形 236">
                  <a:extLst>
                    <a:ext uri="{FF2B5EF4-FFF2-40B4-BE49-F238E27FC236}">
                      <a16:creationId xmlns:a16="http://schemas.microsoft.com/office/drawing/2014/main" id="{E98D607D-7460-4CAE-847F-6A97961F1056}"/>
                    </a:ext>
                  </a:extLst>
                </p:cNvPr>
                <p:cNvSpPr/>
                <p:nvPr/>
              </p:nvSpPr>
              <p:spPr>
                <a:xfrm>
                  <a:off x="4673532" y="2095345"/>
                  <a:ext cx="97041" cy="58161"/>
                </a:xfrm>
                <a:custGeom>
                  <a:avLst/>
                  <a:gdLst>
                    <a:gd name="connsiteX0" fmla="*/ 68 w 97041"/>
                    <a:gd name="connsiteY0" fmla="*/ 155 h 58161"/>
                    <a:gd name="connsiteX1" fmla="*/ 54043 w 97041"/>
                    <a:gd name="connsiteY1" fmla="*/ 57305 h 58161"/>
                    <a:gd name="connsiteX2" fmla="*/ 96906 w 97041"/>
                    <a:gd name="connsiteY2" fmla="*/ 35080 h 58161"/>
                    <a:gd name="connsiteX3" fmla="*/ 66743 w 97041"/>
                    <a:gd name="connsiteY3" fmla="*/ 43018 h 58161"/>
                    <a:gd name="connsiteX4" fmla="*/ 42931 w 97041"/>
                    <a:gd name="connsiteY4" fmla="*/ 39843 h 58161"/>
                    <a:gd name="connsiteX5" fmla="*/ 68 w 97041"/>
                    <a:gd name="connsiteY5" fmla="*/ 155 h 5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41" h="58161">
                      <a:moveTo>
                        <a:pt x="68" y="155"/>
                      </a:moveTo>
                      <a:cubicBezTo>
                        <a:pt x="1920" y="3065"/>
                        <a:pt x="37903" y="51484"/>
                        <a:pt x="54043" y="57305"/>
                      </a:cubicBezTo>
                      <a:cubicBezTo>
                        <a:pt x="70183" y="63126"/>
                        <a:pt x="94789" y="37461"/>
                        <a:pt x="96906" y="35080"/>
                      </a:cubicBezTo>
                      <a:cubicBezTo>
                        <a:pt x="99023" y="32699"/>
                        <a:pt x="75739" y="42224"/>
                        <a:pt x="66743" y="43018"/>
                      </a:cubicBezTo>
                      <a:cubicBezTo>
                        <a:pt x="57747" y="43812"/>
                        <a:pt x="51133" y="43547"/>
                        <a:pt x="42931" y="39843"/>
                      </a:cubicBezTo>
                      <a:cubicBezTo>
                        <a:pt x="34729" y="36139"/>
                        <a:pt x="-1784" y="-2755"/>
                        <a:pt x="68" y="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3EC53D34-A67A-43E9-91DA-C62B4BDECA22}"/>
                    </a:ext>
                  </a:extLst>
                </p:cNvPr>
                <p:cNvSpPr/>
                <p:nvPr/>
              </p:nvSpPr>
              <p:spPr>
                <a:xfrm>
                  <a:off x="4673490" y="2074848"/>
                  <a:ext cx="63744" cy="73062"/>
                </a:xfrm>
                <a:custGeom>
                  <a:avLst/>
                  <a:gdLst>
                    <a:gd name="connsiteX0" fmla="*/ 63610 w 63744"/>
                    <a:gd name="connsiteY0" fmla="*/ 73040 h 73062"/>
                    <a:gd name="connsiteX1" fmla="*/ 20748 w 63744"/>
                    <a:gd name="connsiteY1" fmla="*/ 44465 h 73062"/>
                    <a:gd name="connsiteX2" fmla="*/ 14398 w 63744"/>
                    <a:gd name="connsiteY2" fmla="*/ 22240 h 73062"/>
                    <a:gd name="connsiteX3" fmla="*/ 46148 w 63744"/>
                    <a:gd name="connsiteY3" fmla="*/ 15 h 73062"/>
                    <a:gd name="connsiteX4" fmla="*/ 6460 w 63744"/>
                    <a:gd name="connsiteY4" fmla="*/ 19065 h 73062"/>
                    <a:gd name="connsiteX5" fmla="*/ 4873 w 63744"/>
                    <a:gd name="connsiteY5" fmla="*/ 39702 h 73062"/>
                    <a:gd name="connsiteX6" fmla="*/ 63610 w 63744"/>
                    <a:gd name="connsiteY6" fmla="*/ 73040 h 7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744" h="73062">
                      <a:moveTo>
                        <a:pt x="63610" y="73040"/>
                      </a:moveTo>
                      <a:cubicBezTo>
                        <a:pt x="66256" y="73834"/>
                        <a:pt x="28950" y="52932"/>
                        <a:pt x="20748" y="44465"/>
                      </a:cubicBezTo>
                      <a:cubicBezTo>
                        <a:pt x="12546" y="35998"/>
                        <a:pt x="10165" y="29648"/>
                        <a:pt x="14398" y="22240"/>
                      </a:cubicBezTo>
                      <a:cubicBezTo>
                        <a:pt x="18631" y="14832"/>
                        <a:pt x="47471" y="544"/>
                        <a:pt x="46148" y="15"/>
                      </a:cubicBezTo>
                      <a:cubicBezTo>
                        <a:pt x="44825" y="-514"/>
                        <a:pt x="13339" y="12451"/>
                        <a:pt x="6460" y="19065"/>
                      </a:cubicBezTo>
                      <a:cubicBezTo>
                        <a:pt x="-419" y="25679"/>
                        <a:pt x="-3064" y="30177"/>
                        <a:pt x="4873" y="39702"/>
                      </a:cubicBezTo>
                      <a:cubicBezTo>
                        <a:pt x="12810" y="49227"/>
                        <a:pt x="60964" y="72246"/>
                        <a:pt x="63610" y="73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C8E8D508-7D24-435E-9208-E0613DEA1715}"/>
                    </a:ext>
                  </a:extLst>
                </p:cNvPr>
                <p:cNvSpPr/>
                <p:nvPr/>
              </p:nvSpPr>
              <p:spPr>
                <a:xfrm>
                  <a:off x="4574226" y="1944658"/>
                  <a:ext cx="29673" cy="92163"/>
                </a:xfrm>
                <a:custGeom>
                  <a:avLst/>
                  <a:gdLst>
                    <a:gd name="connsiteX0" fmla="*/ 7299 w 29673"/>
                    <a:gd name="connsiteY0" fmla="*/ 30 h 92163"/>
                    <a:gd name="connsiteX1" fmla="*/ 949 w 29673"/>
                    <a:gd name="connsiteY1" fmla="*/ 55592 h 92163"/>
                    <a:gd name="connsiteX2" fmla="*/ 29524 w 29673"/>
                    <a:gd name="connsiteY2" fmla="*/ 92105 h 92163"/>
                    <a:gd name="connsiteX3" fmla="*/ 12062 w 29673"/>
                    <a:gd name="connsiteY3" fmla="*/ 63530 h 92163"/>
                    <a:gd name="connsiteX4" fmla="*/ 7299 w 29673"/>
                    <a:gd name="connsiteY4" fmla="*/ 30 h 92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73" h="92163">
                      <a:moveTo>
                        <a:pt x="7299" y="30"/>
                      </a:moveTo>
                      <a:cubicBezTo>
                        <a:pt x="5447" y="-1293"/>
                        <a:pt x="-2755" y="40246"/>
                        <a:pt x="949" y="55592"/>
                      </a:cubicBezTo>
                      <a:cubicBezTo>
                        <a:pt x="4653" y="70938"/>
                        <a:pt x="27672" y="90782"/>
                        <a:pt x="29524" y="92105"/>
                      </a:cubicBezTo>
                      <a:cubicBezTo>
                        <a:pt x="31376" y="93428"/>
                        <a:pt x="15502" y="71997"/>
                        <a:pt x="12062" y="63530"/>
                      </a:cubicBezTo>
                      <a:cubicBezTo>
                        <a:pt x="8622" y="55063"/>
                        <a:pt x="9151" y="1353"/>
                        <a:pt x="7299" y="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148C8F34-51BE-4DC5-ACFD-B90DBFA99BF6}"/>
                    </a:ext>
                  </a:extLst>
                </p:cNvPr>
                <p:cNvSpPr/>
                <p:nvPr/>
              </p:nvSpPr>
              <p:spPr>
                <a:xfrm>
                  <a:off x="4581524" y="1919155"/>
                  <a:ext cx="160388" cy="60503"/>
                </a:xfrm>
                <a:custGeom>
                  <a:avLst/>
                  <a:gdLst>
                    <a:gd name="connsiteX0" fmla="*/ 160339 w 160388"/>
                    <a:gd name="connsiteY0" fmla="*/ 60458 h 60503"/>
                    <a:gd name="connsiteX1" fmla="*/ 109539 w 160388"/>
                    <a:gd name="connsiteY1" fmla="*/ 17595 h 60503"/>
                    <a:gd name="connsiteX2" fmla="*/ 68264 w 160388"/>
                    <a:gd name="connsiteY2" fmla="*/ 133 h 60503"/>
                    <a:gd name="connsiteX3" fmla="*/ 1 w 160388"/>
                    <a:gd name="connsiteY3" fmla="*/ 25533 h 60503"/>
                    <a:gd name="connsiteX4" fmla="*/ 66676 w 160388"/>
                    <a:gd name="connsiteY4" fmla="*/ 6483 h 60503"/>
                    <a:gd name="connsiteX5" fmla="*/ 100014 w 160388"/>
                    <a:gd name="connsiteY5" fmla="*/ 25533 h 60503"/>
                    <a:gd name="connsiteX6" fmla="*/ 160339 w 160388"/>
                    <a:gd name="connsiteY6" fmla="*/ 60458 h 6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388" h="60503">
                      <a:moveTo>
                        <a:pt x="160339" y="60458"/>
                      </a:moveTo>
                      <a:cubicBezTo>
                        <a:pt x="161926" y="59135"/>
                        <a:pt x="124885" y="27649"/>
                        <a:pt x="109539" y="17595"/>
                      </a:cubicBezTo>
                      <a:cubicBezTo>
                        <a:pt x="94193" y="7541"/>
                        <a:pt x="86520" y="-1190"/>
                        <a:pt x="68264" y="133"/>
                      </a:cubicBezTo>
                      <a:cubicBezTo>
                        <a:pt x="50008" y="1456"/>
                        <a:pt x="266" y="24475"/>
                        <a:pt x="1" y="25533"/>
                      </a:cubicBezTo>
                      <a:cubicBezTo>
                        <a:pt x="-264" y="26591"/>
                        <a:pt x="50007" y="6483"/>
                        <a:pt x="66676" y="6483"/>
                      </a:cubicBezTo>
                      <a:cubicBezTo>
                        <a:pt x="83345" y="6483"/>
                        <a:pt x="100014" y="25533"/>
                        <a:pt x="100014" y="25533"/>
                      </a:cubicBezTo>
                      <a:cubicBezTo>
                        <a:pt x="115360" y="33735"/>
                        <a:pt x="158752" y="61781"/>
                        <a:pt x="160339" y="604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CB74000A-B74C-4928-BE76-B1459C534566}"/>
                    </a:ext>
                  </a:extLst>
                </p:cNvPr>
                <p:cNvSpPr/>
                <p:nvPr/>
              </p:nvSpPr>
              <p:spPr>
                <a:xfrm>
                  <a:off x="4613088" y="1981738"/>
                  <a:ext cx="107199" cy="99605"/>
                </a:xfrm>
                <a:custGeom>
                  <a:avLst/>
                  <a:gdLst>
                    <a:gd name="connsiteX0" fmla="*/ 187 w 107199"/>
                    <a:gd name="connsiteY0" fmla="*/ 1050 h 99605"/>
                    <a:gd name="connsiteX1" fmla="*/ 66862 w 107199"/>
                    <a:gd name="connsiteY1" fmla="*/ 47087 h 99605"/>
                    <a:gd name="connsiteX2" fmla="*/ 106550 w 107199"/>
                    <a:gd name="connsiteY2" fmla="*/ 99475 h 99605"/>
                    <a:gd name="connsiteX3" fmla="*/ 90675 w 107199"/>
                    <a:gd name="connsiteY3" fmla="*/ 61375 h 99605"/>
                    <a:gd name="connsiteX4" fmla="*/ 79562 w 107199"/>
                    <a:gd name="connsiteY4" fmla="*/ 42325 h 99605"/>
                    <a:gd name="connsiteX5" fmla="*/ 47812 w 107199"/>
                    <a:gd name="connsiteY5" fmla="*/ 16925 h 99605"/>
                    <a:gd name="connsiteX6" fmla="*/ 187 w 107199"/>
                    <a:gd name="connsiteY6" fmla="*/ 1050 h 99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199" h="99605">
                      <a:moveTo>
                        <a:pt x="187" y="1050"/>
                      </a:moveTo>
                      <a:cubicBezTo>
                        <a:pt x="3362" y="6077"/>
                        <a:pt x="49135" y="30683"/>
                        <a:pt x="66862" y="47087"/>
                      </a:cubicBezTo>
                      <a:cubicBezTo>
                        <a:pt x="84589" y="63491"/>
                        <a:pt x="102581" y="97094"/>
                        <a:pt x="106550" y="99475"/>
                      </a:cubicBezTo>
                      <a:cubicBezTo>
                        <a:pt x="110519" y="101856"/>
                        <a:pt x="95173" y="70900"/>
                        <a:pt x="90675" y="61375"/>
                      </a:cubicBezTo>
                      <a:cubicBezTo>
                        <a:pt x="86177" y="51850"/>
                        <a:pt x="86706" y="49733"/>
                        <a:pt x="79562" y="42325"/>
                      </a:cubicBezTo>
                      <a:cubicBezTo>
                        <a:pt x="72418" y="34917"/>
                        <a:pt x="60512" y="23540"/>
                        <a:pt x="47812" y="16925"/>
                      </a:cubicBezTo>
                      <a:cubicBezTo>
                        <a:pt x="35112" y="10310"/>
                        <a:pt x="-2988" y="-3977"/>
                        <a:pt x="187" y="1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2" name="フリーフォーム: 図形 241">
                  <a:extLst>
                    <a:ext uri="{FF2B5EF4-FFF2-40B4-BE49-F238E27FC236}">
                      <a16:creationId xmlns:a16="http://schemas.microsoft.com/office/drawing/2014/main" id="{DFC32C3B-B880-4A86-A0FA-A85843BB8406}"/>
                    </a:ext>
                  </a:extLst>
                </p:cNvPr>
                <p:cNvSpPr/>
                <p:nvPr/>
              </p:nvSpPr>
              <p:spPr>
                <a:xfrm>
                  <a:off x="4693588" y="1989130"/>
                  <a:ext cx="89550" cy="100173"/>
                </a:xfrm>
                <a:custGeom>
                  <a:avLst/>
                  <a:gdLst>
                    <a:gd name="connsiteX0" fmla="*/ 89550 w 89550"/>
                    <a:gd name="connsiteY0" fmla="*/ 100020 h 100173"/>
                    <a:gd name="connsiteX1" fmla="*/ 18112 w 89550"/>
                    <a:gd name="connsiteY1" fmla="*/ 77795 h 100173"/>
                    <a:gd name="connsiteX2" fmla="*/ 11762 w 89550"/>
                    <a:gd name="connsiteY2" fmla="*/ 22233 h 100173"/>
                    <a:gd name="connsiteX3" fmla="*/ 5412 w 89550"/>
                    <a:gd name="connsiteY3" fmla="*/ 9533 h 100173"/>
                    <a:gd name="connsiteX4" fmla="*/ 43512 w 89550"/>
                    <a:gd name="connsiteY4" fmla="*/ 8 h 100173"/>
                    <a:gd name="connsiteX5" fmla="*/ 2237 w 89550"/>
                    <a:gd name="connsiteY5" fmla="*/ 11120 h 100173"/>
                    <a:gd name="connsiteX6" fmla="*/ 7000 w 89550"/>
                    <a:gd name="connsiteY6" fmla="*/ 52395 h 100173"/>
                    <a:gd name="connsiteX7" fmla="*/ 19700 w 89550"/>
                    <a:gd name="connsiteY7" fmla="*/ 85733 h 100173"/>
                    <a:gd name="connsiteX8" fmla="*/ 89550 w 89550"/>
                    <a:gd name="connsiteY8" fmla="*/ 100020 h 100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550" h="100173">
                      <a:moveTo>
                        <a:pt x="89550" y="100020"/>
                      </a:moveTo>
                      <a:cubicBezTo>
                        <a:pt x="89285" y="98697"/>
                        <a:pt x="31077" y="90759"/>
                        <a:pt x="18112" y="77795"/>
                      </a:cubicBezTo>
                      <a:cubicBezTo>
                        <a:pt x="5147" y="64831"/>
                        <a:pt x="13879" y="33610"/>
                        <a:pt x="11762" y="22233"/>
                      </a:cubicBezTo>
                      <a:cubicBezTo>
                        <a:pt x="9645" y="10856"/>
                        <a:pt x="120" y="13237"/>
                        <a:pt x="5412" y="9533"/>
                      </a:cubicBezTo>
                      <a:cubicBezTo>
                        <a:pt x="10704" y="5829"/>
                        <a:pt x="44041" y="-257"/>
                        <a:pt x="43512" y="8"/>
                      </a:cubicBezTo>
                      <a:cubicBezTo>
                        <a:pt x="42983" y="272"/>
                        <a:pt x="8322" y="2389"/>
                        <a:pt x="2237" y="11120"/>
                      </a:cubicBezTo>
                      <a:cubicBezTo>
                        <a:pt x="-3848" y="19851"/>
                        <a:pt x="4090" y="39960"/>
                        <a:pt x="7000" y="52395"/>
                      </a:cubicBezTo>
                      <a:cubicBezTo>
                        <a:pt x="9910" y="64830"/>
                        <a:pt x="7794" y="77531"/>
                        <a:pt x="19700" y="85733"/>
                      </a:cubicBezTo>
                      <a:cubicBezTo>
                        <a:pt x="31606" y="93935"/>
                        <a:pt x="89815" y="101343"/>
                        <a:pt x="89550" y="1000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4" name="フリーフォーム: 図形 243">
                  <a:extLst>
                    <a:ext uri="{FF2B5EF4-FFF2-40B4-BE49-F238E27FC236}">
                      <a16:creationId xmlns:a16="http://schemas.microsoft.com/office/drawing/2014/main" id="{F696CDB5-32D6-4785-AFC3-849E22ADB6C4}"/>
                    </a:ext>
                  </a:extLst>
                </p:cNvPr>
                <p:cNvSpPr/>
                <p:nvPr/>
              </p:nvSpPr>
              <p:spPr>
                <a:xfrm>
                  <a:off x="4584688" y="1928215"/>
                  <a:ext cx="114515" cy="46688"/>
                </a:xfrm>
                <a:custGeom>
                  <a:avLst/>
                  <a:gdLst>
                    <a:gd name="connsiteX0" fmla="*/ 12 w 114515"/>
                    <a:gd name="connsiteY0" fmla="*/ 46635 h 46688"/>
                    <a:gd name="connsiteX1" fmla="*/ 52400 w 114515"/>
                    <a:gd name="connsiteY1" fmla="*/ 11710 h 46688"/>
                    <a:gd name="connsiteX2" fmla="*/ 114312 w 114515"/>
                    <a:gd name="connsiteY2" fmla="*/ 32348 h 46688"/>
                    <a:gd name="connsiteX3" fmla="*/ 71450 w 114515"/>
                    <a:gd name="connsiteY3" fmla="*/ 5360 h 46688"/>
                    <a:gd name="connsiteX4" fmla="*/ 47637 w 114515"/>
                    <a:gd name="connsiteY4" fmla="*/ 2185 h 46688"/>
                    <a:gd name="connsiteX5" fmla="*/ 12 w 114515"/>
                    <a:gd name="connsiteY5" fmla="*/ 46635 h 4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15" h="46688">
                      <a:moveTo>
                        <a:pt x="12" y="46635"/>
                      </a:moveTo>
                      <a:cubicBezTo>
                        <a:pt x="806" y="48222"/>
                        <a:pt x="33350" y="14091"/>
                        <a:pt x="52400" y="11710"/>
                      </a:cubicBezTo>
                      <a:cubicBezTo>
                        <a:pt x="71450" y="9329"/>
                        <a:pt x="111137" y="33406"/>
                        <a:pt x="114312" y="32348"/>
                      </a:cubicBezTo>
                      <a:cubicBezTo>
                        <a:pt x="117487" y="31290"/>
                        <a:pt x="82562" y="10387"/>
                        <a:pt x="71450" y="5360"/>
                      </a:cubicBezTo>
                      <a:cubicBezTo>
                        <a:pt x="60338" y="333"/>
                        <a:pt x="57427" y="-2048"/>
                        <a:pt x="47637" y="2185"/>
                      </a:cubicBezTo>
                      <a:cubicBezTo>
                        <a:pt x="37847" y="6418"/>
                        <a:pt x="-782" y="45048"/>
                        <a:pt x="12" y="466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5" name="フリーフォーム: 図形 244">
                  <a:extLst>
                    <a:ext uri="{FF2B5EF4-FFF2-40B4-BE49-F238E27FC236}">
                      <a16:creationId xmlns:a16="http://schemas.microsoft.com/office/drawing/2014/main" id="{2D8ADB95-DA20-40CB-B099-EED84A6C99CC}"/>
                    </a:ext>
                  </a:extLst>
                </p:cNvPr>
                <p:cNvSpPr/>
                <p:nvPr/>
              </p:nvSpPr>
              <p:spPr>
                <a:xfrm>
                  <a:off x="4719520" y="1960561"/>
                  <a:ext cx="103343" cy="46044"/>
                </a:xfrm>
                <a:custGeom>
                  <a:avLst/>
                  <a:gdLst>
                    <a:gd name="connsiteX0" fmla="*/ 103305 w 103343"/>
                    <a:gd name="connsiteY0" fmla="*/ 46039 h 46044"/>
                    <a:gd name="connsiteX1" fmla="*/ 30280 w 103343"/>
                    <a:gd name="connsiteY1" fmla="*/ 26989 h 46044"/>
                    <a:gd name="connsiteX2" fmla="*/ 118 w 103343"/>
                    <a:gd name="connsiteY2" fmla="*/ 2 h 46044"/>
                    <a:gd name="connsiteX3" fmla="*/ 39805 w 103343"/>
                    <a:gd name="connsiteY3" fmla="*/ 28577 h 46044"/>
                    <a:gd name="connsiteX4" fmla="*/ 103305 w 103343"/>
                    <a:gd name="connsiteY4" fmla="*/ 46039 h 4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43" h="46044">
                      <a:moveTo>
                        <a:pt x="103305" y="46039"/>
                      </a:moveTo>
                      <a:cubicBezTo>
                        <a:pt x="101717" y="45774"/>
                        <a:pt x="47478" y="34662"/>
                        <a:pt x="30280" y="26989"/>
                      </a:cubicBezTo>
                      <a:cubicBezTo>
                        <a:pt x="13082" y="19316"/>
                        <a:pt x="-1470" y="-263"/>
                        <a:pt x="118" y="2"/>
                      </a:cubicBezTo>
                      <a:cubicBezTo>
                        <a:pt x="1705" y="267"/>
                        <a:pt x="22343" y="20375"/>
                        <a:pt x="39805" y="28577"/>
                      </a:cubicBezTo>
                      <a:cubicBezTo>
                        <a:pt x="57267" y="36779"/>
                        <a:pt x="104893" y="46304"/>
                        <a:pt x="103305" y="460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D9FC1B1D-7DCA-4DC4-9D3E-54253D53DF33}"/>
                    </a:ext>
                  </a:extLst>
                </p:cNvPr>
                <p:cNvSpPr/>
                <p:nvPr/>
              </p:nvSpPr>
              <p:spPr>
                <a:xfrm>
                  <a:off x="4580414" y="1984028"/>
                  <a:ext cx="123463" cy="66238"/>
                </a:xfrm>
                <a:custGeom>
                  <a:avLst/>
                  <a:gdLst>
                    <a:gd name="connsiteX0" fmla="*/ 2699 w 123463"/>
                    <a:gd name="connsiteY0" fmla="*/ 1935 h 66238"/>
                    <a:gd name="connsiteX1" fmla="*/ 66199 w 123463"/>
                    <a:gd name="connsiteY1" fmla="*/ 14635 h 66238"/>
                    <a:gd name="connsiteX2" fmla="*/ 123349 w 123463"/>
                    <a:gd name="connsiteY2" fmla="*/ 63847 h 66238"/>
                    <a:gd name="connsiteX3" fmla="*/ 82074 w 123463"/>
                    <a:gd name="connsiteY3" fmla="*/ 59085 h 66238"/>
                    <a:gd name="connsiteX4" fmla="*/ 18574 w 123463"/>
                    <a:gd name="connsiteY4" fmla="*/ 49560 h 66238"/>
                    <a:gd name="connsiteX5" fmla="*/ 2699 w 123463"/>
                    <a:gd name="connsiteY5" fmla="*/ 1935 h 66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463" h="66238">
                      <a:moveTo>
                        <a:pt x="2699" y="1935"/>
                      </a:moveTo>
                      <a:cubicBezTo>
                        <a:pt x="10636" y="-3886"/>
                        <a:pt x="46091" y="4316"/>
                        <a:pt x="66199" y="14635"/>
                      </a:cubicBezTo>
                      <a:cubicBezTo>
                        <a:pt x="86307" y="24954"/>
                        <a:pt x="120703" y="56439"/>
                        <a:pt x="123349" y="63847"/>
                      </a:cubicBezTo>
                      <a:cubicBezTo>
                        <a:pt x="125995" y="71255"/>
                        <a:pt x="82074" y="59085"/>
                        <a:pt x="82074" y="59085"/>
                      </a:cubicBezTo>
                      <a:cubicBezTo>
                        <a:pt x="64612" y="56704"/>
                        <a:pt x="31539" y="54852"/>
                        <a:pt x="18574" y="49560"/>
                      </a:cubicBezTo>
                      <a:cubicBezTo>
                        <a:pt x="5609" y="44268"/>
                        <a:pt x="-5238" y="7756"/>
                        <a:pt x="2699" y="19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699C416F-37ED-4127-9F46-AD6E2AF8825F}"/>
                    </a:ext>
                  </a:extLst>
                </p:cNvPr>
                <p:cNvSpPr/>
                <p:nvPr/>
              </p:nvSpPr>
              <p:spPr>
                <a:xfrm>
                  <a:off x="4546599" y="1771537"/>
                  <a:ext cx="96841" cy="152668"/>
                </a:xfrm>
                <a:custGeom>
                  <a:avLst/>
                  <a:gdLst>
                    <a:gd name="connsiteX0" fmla="*/ 1 w 96841"/>
                    <a:gd name="connsiteY0" fmla="*/ 113 h 152668"/>
                    <a:gd name="connsiteX1" fmla="*/ 57151 w 96841"/>
                    <a:gd name="connsiteY1" fmla="*/ 76313 h 152668"/>
                    <a:gd name="connsiteX2" fmla="*/ 96839 w 96841"/>
                    <a:gd name="connsiteY2" fmla="*/ 152513 h 152668"/>
                    <a:gd name="connsiteX3" fmla="*/ 55564 w 96841"/>
                    <a:gd name="connsiteY3" fmla="*/ 93776 h 152668"/>
                    <a:gd name="connsiteX4" fmla="*/ 1 w 96841"/>
                    <a:gd name="connsiteY4" fmla="*/ 113 h 152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841" h="152668">
                      <a:moveTo>
                        <a:pt x="1" y="113"/>
                      </a:moveTo>
                      <a:cubicBezTo>
                        <a:pt x="265" y="-2797"/>
                        <a:pt x="41011" y="50913"/>
                        <a:pt x="57151" y="76313"/>
                      </a:cubicBezTo>
                      <a:cubicBezTo>
                        <a:pt x="73291" y="101713"/>
                        <a:pt x="97103" y="149603"/>
                        <a:pt x="96839" y="152513"/>
                      </a:cubicBezTo>
                      <a:cubicBezTo>
                        <a:pt x="96575" y="155423"/>
                        <a:pt x="72762" y="116795"/>
                        <a:pt x="55564" y="93776"/>
                      </a:cubicBezTo>
                      <a:cubicBezTo>
                        <a:pt x="38366" y="70757"/>
                        <a:pt x="-263" y="3023"/>
                        <a:pt x="1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4E39EA36-491E-4B48-8709-8A4EF8E37E89}"/>
                    </a:ext>
                  </a:extLst>
                </p:cNvPr>
                <p:cNvSpPr/>
                <p:nvPr/>
              </p:nvSpPr>
              <p:spPr>
                <a:xfrm>
                  <a:off x="4451334" y="1674755"/>
                  <a:ext cx="101974" cy="125471"/>
                </a:xfrm>
                <a:custGeom>
                  <a:avLst/>
                  <a:gdLst>
                    <a:gd name="connsiteX0" fmla="*/ 16 w 101974"/>
                    <a:gd name="connsiteY0" fmla="*/ 58 h 125471"/>
                    <a:gd name="connsiteX1" fmla="*/ 66691 w 101974"/>
                    <a:gd name="connsiteY1" fmla="*/ 77845 h 125471"/>
                    <a:gd name="connsiteX2" fmla="*/ 101616 w 101974"/>
                    <a:gd name="connsiteY2" fmla="*/ 125470 h 125471"/>
                    <a:gd name="connsiteX3" fmla="*/ 84154 w 101974"/>
                    <a:gd name="connsiteY3" fmla="*/ 79433 h 125471"/>
                    <a:gd name="connsiteX4" fmla="*/ 73041 w 101974"/>
                    <a:gd name="connsiteY4" fmla="*/ 65145 h 125471"/>
                    <a:gd name="connsiteX5" fmla="*/ 16 w 101974"/>
                    <a:gd name="connsiteY5" fmla="*/ 58 h 12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74" h="125471">
                      <a:moveTo>
                        <a:pt x="16" y="58"/>
                      </a:moveTo>
                      <a:cubicBezTo>
                        <a:pt x="-1042" y="2175"/>
                        <a:pt x="49758" y="56943"/>
                        <a:pt x="66691" y="77845"/>
                      </a:cubicBezTo>
                      <a:cubicBezTo>
                        <a:pt x="83624" y="98747"/>
                        <a:pt x="98706" y="125205"/>
                        <a:pt x="101616" y="125470"/>
                      </a:cubicBezTo>
                      <a:cubicBezTo>
                        <a:pt x="104526" y="125735"/>
                        <a:pt x="88917" y="89487"/>
                        <a:pt x="84154" y="79433"/>
                      </a:cubicBezTo>
                      <a:cubicBezTo>
                        <a:pt x="79392" y="69379"/>
                        <a:pt x="84683" y="76258"/>
                        <a:pt x="73041" y="65145"/>
                      </a:cubicBezTo>
                      <a:cubicBezTo>
                        <a:pt x="61399" y="54033"/>
                        <a:pt x="1074" y="-2059"/>
                        <a:pt x="16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9" name="フリーフォーム: 図形 248">
                  <a:extLst>
                    <a:ext uri="{FF2B5EF4-FFF2-40B4-BE49-F238E27FC236}">
                      <a16:creationId xmlns:a16="http://schemas.microsoft.com/office/drawing/2014/main" id="{34B75AB7-88A3-4D42-AEF9-8D3B90EBBFA1}"/>
                    </a:ext>
                  </a:extLst>
                </p:cNvPr>
                <p:cNvSpPr/>
                <p:nvPr/>
              </p:nvSpPr>
              <p:spPr>
                <a:xfrm>
                  <a:off x="4440237" y="1636747"/>
                  <a:ext cx="179388" cy="115985"/>
                </a:xfrm>
                <a:custGeom>
                  <a:avLst/>
                  <a:gdLst>
                    <a:gd name="connsiteX0" fmla="*/ 179388 w 179388"/>
                    <a:gd name="connsiteY0" fmla="*/ 115853 h 115985"/>
                    <a:gd name="connsiteX1" fmla="*/ 115888 w 179388"/>
                    <a:gd name="connsiteY1" fmla="*/ 33303 h 115985"/>
                    <a:gd name="connsiteX2" fmla="*/ 73026 w 179388"/>
                    <a:gd name="connsiteY2" fmla="*/ 4728 h 115985"/>
                    <a:gd name="connsiteX3" fmla="*/ 49213 w 179388"/>
                    <a:gd name="connsiteY3" fmla="*/ 1553 h 115985"/>
                    <a:gd name="connsiteX4" fmla="*/ 1 w 179388"/>
                    <a:gd name="connsiteY4" fmla="*/ 20603 h 115985"/>
                    <a:gd name="connsiteX5" fmla="*/ 47626 w 179388"/>
                    <a:gd name="connsiteY5" fmla="*/ 15841 h 115985"/>
                    <a:gd name="connsiteX6" fmla="*/ 111126 w 179388"/>
                    <a:gd name="connsiteY6" fmla="*/ 36478 h 115985"/>
                    <a:gd name="connsiteX7" fmla="*/ 119063 w 179388"/>
                    <a:gd name="connsiteY7" fmla="*/ 44416 h 115985"/>
                    <a:gd name="connsiteX8" fmla="*/ 117476 w 179388"/>
                    <a:gd name="connsiteY8" fmla="*/ 52353 h 115985"/>
                    <a:gd name="connsiteX9" fmla="*/ 179388 w 179388"/>
                    <a:gd name="connsiteY9" fmla="*/ 115853 h 1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388" h="115985">
                      <a:moveTo>
                        <a:pt x="179388" y="115853"/>
                      </a:moveTo>
                      <a:cubicBezTo>
                        <a:pt x="179123" y="112678"/>
                        <a:pt x="133615" y="51824"/>
                        <a:pt x="115888" y="33303"/>
                      </a:cubicBezTo>
                      <a:cubicBezTo>
                        <a:pt x="98161" y="14782"/>
                        <a:pt x="84138" y="10020"/>
                        <a:pt x="73026" y="4728"/>
                      </a:cubicBezTo>
                      <a:cubicBezTo>
                        <a:pt x="61913" y="-564"/>
                        <a:pt x="61384" y="-1093"/>
                        <a:pt x="49213" y="1553"/>
                      </a:cubicBezTo>
                      <a:cubicBezTo>
                        <a:pt x="37042" y="4199"/>
                        <a:pt x="265" y="18222"/>
                        <a:pt x="1" y="20603"/>
                      </a:cubicBezTo>
                      <a:cubicBezTo>
                        <a:pt x="-263" y="22984"/>
                        <a:pt x="29105" y="13195"/>
                        <a:pt x="47626" y="15841"/>
                      </a:cubicBezTo>
                      <a:cubicBezTo>
                        <a:pt x="66147" y="18487"/>
                        <a:pt x="99220" y="31715"/>
                        <a:pt x="111126" y="36478"/>
                      </a:cubicBezTo>
                      <a:cubicBezTo>
                        <a:pt x="123032" y="41240"/>
                        <a:pt x="118005" y="41770"/>
                        <a:pt x="119063" y="44416"/>
                      </a:cubicBezTo>
                      <a:cubicBezTo>
                        <a:pt x="120121" y="47062"/>
                        <a:pt x="108745" y="40447"/>
                        <a:pt x="117476" y="52353"/>
                      </a:cubicBezTo>
                      <a:cubicBezTo>
                        <a:pt x="126207" y="64259"/>
                        <a:pt x="179653" y="119028"/>
                        <a:pt x="179388" y="1158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E9AC9747-36C4-415F-A249-C4AEA48BDE25}"/>
                    </a:ext>
                  </a:extLst>
                </p:cNvPr>
                <p:cNvSpPr/>
                <p:nvPr/>
              </p:nvSpPr>
              <p:spPr>
                <a:xfrm>
                  <a:off x="4617584" y="1751571"/>
                  <a:ext cx="178308" cy="220122"/>
                </a:xfrm>
                <a:custGeom>
                  <a:avLst/>
                  <a:gdLst>
                    <a:gd name="connsiteX0" fmla="*/ 2041 w 178308"/>
                    <a:gd name="connsiteY0" fmla="*/ 1029 h 220122"/>
                    <a:gd name="connsiteX1" fmla="*/ 90941 w 178308"/>
                    <a:gd name="connsiteY1" fmla="*/ 97867 h 220122"/>
                    <a:gd name="connsiteX2" fmla="*/ 141741 w 178308"/>
                    <a:gd name="connsiteY2" fmla="*/ 170892 h 220122"/>
                    <a:gd name="connsiteX3" fmla="*/ 178254 w 178308"/>
                    <a:gd name="connsiteY3" fmla="*/ 220104 h 220122"/>
                    <a:gd name="connsiteX4" fmla="*/ 133804 w 178308"/>
                    <a:gd name="connsiteY4" fmla="*/ 175654 h 220122"/>
                    <a:gd name="connsiteX5" fmla="*/ 76654 w 178308"/>
                    <a:gd name="connsiteY5" fmla="*/ 96279 h 220122"/>
                    <a:gd name="connsiteX6" fmla="*/ 30616 w 178308"/>
                    <a:gd name="connsiteY6" fmla="*/ 48654 h 220122"/>
                    <a:gd name="connsiteX7" fmla="*/ 2041 w 178308"/>
                    <a:gd name="connsiteY7" fmla="*/ 1029 h 22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308" h="220122">
                      <a:moveTo>
                        <a:pt x="2041" y="1029"/>
                      </a:moveTo>
                      <a:cubicBezTo>
                        <a:pt x="12095" y="9231"/>
                        <a:pt x="67658" y="69557"/>
                        <a:pt x="90941" y="97867"/>
                      </a:cubicBezTo>
                      <a:cubicBezTo>
                        <a:pt x="114224" y="126177"/>
                        <a:pt x="127189" y="150519"/>
                        <a:pt x="141741" y="170892"/>
                      </a:cubicBezTo>
                      <a:cubicBezTo>
                        <a:pt x="156293" y="191265"/>
                        <a:pt x="179577" y="219310"/>
                        <a:pt x="178254" y="220104"/>
                      </a:cubicBezTo>
                      <a:cubicBezTo>
                        <a:pt x="176931" y="220898"/>
                        <a:pt x="150737" y="196292"/>
                        <a:pt x="133804" y="175654"/>
                      </a:cubicBezTo>
                      <a:cubicBezTo>
                        <a:pt x="116871" y="155017"/>
                        <a:pt x="93852" y="117446"/>
                        <a:pt x="76654" y="96279"/>
                      </a:cubicBezTo>
                      <a:cubicBezTo>
                        <a:pt x="59456" y="75112"/>
                        <a:pt x="39347" y="61354"/>
                        <a:pt x="30616" y="48654"/>
                      </a:cubicBezTo>
                      <a:cubicBezTo>
                        <a:pt x="21885" y="35954"/>
                        <a:pt x="-8013" y="-7173"/>
                        <a:pt x="2041" y="10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289DBBF4-1D19-4FFC-B375-BCED9EA7FA86}"/>
                    </a:ext>
                  </a:extLst>
                </p:cNvPr>
                <p:cNvSpPr/>
                <p:nvPr/>
              </p:nvSpPr>
              <p:spPr>
                <a:xfrm>
                  <a:off x="4794215" y="1585604"/>
                  <a:ext cx="52969" cy="388351"/>
                </a:xfrm>
                <a:custGeom>
                  <a:avLst/>
                  <a:gdLst>
                    <a:gd name="connsiteX0" fmla="*/ 9560 w 52969"/>
                    <a:gd name="connsiteY0" fmla="*/ 309 h 388351"/>
                    <a:gd name="connsiteX1" fmla="*/ 22260 w 52969"/>
                    <a:gd name="connsiteY1" fmla="*/ 87621 h 388351"/>
                    <a:gd name="connsiteX2" fmla="*/ 41310 w 52969"/>
                    <a:gd name="connsiteY2" fmla="*/ 171759 h 388351"/>
                    <a:gd name="connsiteX3" fmla="*/ 39723 w 52969"/>
                    <a:gd name="connsiteY3" fmla="*/ 368609 h 388351"/>
                    <a:gd name="connsiteX4" fmla="*/ 28610 w 52969"/>
                    <a:gd name="connsiteY4" fmla="*/ 382896 h 388351"/>
                    <a:gd name="connsiteX5" fmla="*/ 35 w 52969"/>
                    <a:gd name="connsiteY5" fmla="*/ 381309 h 388351"/>
                    <a:gd name="connsiteX6" fmla="*/ 34960 w 52969"/>
                    <a:gd name="connsiteY6" fmla="*/ 365434 h 388351"/>
                    <a:gd name="connsiteX7" fmla="*/ 42898 w 52969"/>
                    <a:gd name="connsiteY7" fmla="*/ 324159 h 388351"/>
                    <a:gd name="connsiteX8" fmla="*/ 52423 w 52969"/>
                    <a:gd name="connsiteY8" fmla="*/ 193984 h 388351"/>
                    <a:gd name="connsiteX9" fmla="*/ 25435 w 52969"/>
                    <a:gd name="connsiteY9" fmla="*/ 119371 h 388351"/>
                    <a:gd name="connsiteX10" fmla="*/ 9560 w 52969"/>
                    <a:gd name="connsiteY10" fmla="*/ 309 h 38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969" h="388351">
                      <a:moveTo>
                        <a:pt x="9560" y="309"/>
                      </a:moveTo>
                      <a:cubicBezTo>
                        <a:pt x="9031" y="-4983"/>
                        <a:pt x="16968" y="59046"/>
                        <a:pt x="22260" y="87621"/>
                      </a:cubicBezTo>
                      <a:cubicBezTo>
                        <a:pt x="27552" y="116196"/>
                        <a:pt x="38400" y="124928"/>
                        <a:pt x="41310" y="171759"/>
                      </a:cubicBezTo>
                      <a:cubicBezTo>
                        <a:pt x="44220" y="218590"/>
                        <a:pt x="41840" y="333420"/>
                        <a:pt x="39723" y="368609"/>
                      </a:cubicBezTo>
                      <a:cubicBezTo>
                        <a:pt x="37606" y="403799"/>
                        <a:pt x="35225" y="380779"/>
                        <a:pt x="28610" y="382896"/>
                      </a:cubicBezTo>
                      <a:cubicBezTo>
                        <a:pt x="21995" y="385013"/>
                        <a:pt x="-1023" y="384219"/>
                        <a:pt x="35" y="381309"/>
                      </a:cubicBezTo>
                      <a:cubicBezTo>
                        <a:pt x="1093" y="378399"/>
                        <a:pt x="27816" y="374959"/>
                        <a:pt x="34960" y="365434"/>
                      </a:cubicBezTo>
                      <a:cubicBezTo>
                        <a:pt x="42104" y="355909"/>
                        <a:pt x="39987" y="352734"/>
                        <a:pt x="42898" y="324159"/>
                      </a:cubicBezTo>
                      <a:cubicBezTo>
                        <a:pt x="45809" y="295584"/>
                        <a:pt x="55334" y="228115"/>
                        <a:pt x="52423" y="193984"/>
                      </a:cubicBezTo>
                      <a:cubicBezTo>
                        <a:pt x="49512" y="159853"/>
                        <a:pt x="31785" y="151121"/>
                        <a:pt x="25435" y="119371"/>
                      </a:cubicBezTo>
                      <a:cubicBezTo>
                        <a:pt x="19085" y="87621"/>
                        <a:pt x="10089" y="5601"/>
                        <a:pt x="9560" y="3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2" name="フリーフォーム: 図形 251">
                  <a:extLst>
                    <a:ext uri="{FF2B5EF4-FFF2-40B4-BE49-F238E27FC236}">
                      <a16:creationId xmlns:a16="http://schemas.microsoft.com/office/drawing/2014/main" id="{7CF0B676-AFD3-4A62-B94C-7781F55C4679}"/>
                    </a:ext>
                  </a:extLst>
                </p:cNvPr>
                <p:cNvSpPr/>
                <p:nvPr/>
              </p:nvSpPr>
              <p:spPr>
                <a:xfrm>
                  <a:off x="4827587" y="1561606"/>
                  <a:ext cx="165414" cy="537553"/>
                </a:xfrm>
                <a:custGeom>
                  <a:avLst/>
                  <a:gdLst>
                    <a:gd name="connsiteX0" fmla="*/ 1 w 165414"/>
                    <a:gd name="connsiteY0" fmla="*/ 494 h 537553"/>
                    <a:gd name="connsiteX1" fmla="*/ 47626 w 165414"/>
                    <a:gd name="connsiteY1" fmla="*/ 57644 h 537553"/>
                    <a:gd name="connsiteX2" fmla="*/ 60326 w 165414"/>
                    <a:gd name="connsiteY2" fmla="*/ 102094 h 537553"/>
                    <a:gd name="connsiteX3" fmla="*/ 84138 w 165414"/>
                    <a:gd name="connsiteY3" fmla="*/ 178294 h 537553"/>
                    <a:gd name="connsiteX4" fmla="*/ 101601 w 165414"/>
                    <a:gd name="connsiteY4" fmla="*/ 241794 h 537553"/>
                    <a:gd name="connsiteX5" fmla="*/ 109538 w 165414"/>
                    <a:gd name="connsiteY5" fmla="*/ 298944 h 537553"/>
                    <a:gd name="connsiteX6" fmla="*/ 109538 w 165414"/>
                    <a:gd name="connsiteY6" fmla="*/ 343394 h 537553"/>
                    <a:gd name="connsiteX7" fmla="*/ 109538 w 165414"/>
                    <a:gd name="connsiteY7" fmla="*/ 408482 h 537553"/>
                    <a:gd name="connsiteX8" fmla="*/ 165101 w 165414"/>
                    <a:gd name="connsiteY8" fmla="*/ 537069 h 537553"/>
                    <a:gd name="connsiteX9" fmla="*/ 131763 w 165414"/>
                    <a:gd name="connsiteY9" fmla="*/ 449757 h 537553"/>
                    <a:gd name="connsiteX10" fmla="*/ 123826 w 165414"/>
                    <a:gd name="connsiteY10" fmla="*/ 381494 h 537553"/>
                    <a:gd name="connsiteX11" fmla="*/ 93663 w 165414"/>
                    <a:gd name="connsiteY11" fmla="*/ 205282 h 537553"/>
                    <a:gd name="connsiteX12" fmla="*/ 46038 w 165414"/>
                    <a:gd name="connsiteY12" fmla="*/ 40182 h 537553"/>
                    <a:gd name="connsiteX13" fmla="*/ 1 w 165414"/>
                    <a:gd name="connsiteY13" fmla="*/ 494 h 53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5414" h="537553">
                      <a:moveTo>
                        <a:pt x="1" y="494"/>
                      </a:moveTo>
                      <a:cubicBezTo>
                        <a:pt x="266" y="3404"/>
                        <a:pt x="37572" y="40711"/>
                        <a:pt x="47626" y="57644"/>
                      </a:cubicBezTo>
                      <a:cubicBezTo>
                        <a:pt x="57680" y="74577"/>
                        <a:pt x="54241" y="81986"/>
                        <a:pt x="60326" y="102094"/>
                      </a:cubicBezTo>
                      <a:cubicBezTo>
                        <a:pt x="66411" y="122202"/>
                        <a:pt x="77259" y="155011"/>
                        <a:pt x="84138" y="178294"/>
                      </a:cubicBezTo>
                      <a:cubicBezTo>
                        <a:pt x="91017" y="201577"/>
                        <a:pt x="97368" y="221686"/>
                        <a:pt x="101601" y="241794"/>
                      </a:cubicBezTo>
                      <a:cubicBezTo>
                        <a:pt x="105834" y="261902"/>
                        <a:pt x="108215" y="282011"/>
                        <a:pt x="109538" y="298944"/>
                      </a:cubicBezTo>
                      <a:cubicBezTo>
                        <a:pt x="110861" y="315877"/>
                        <a:pt x="109538" y="343394"/>
                        <a:pt x="109538" y="343394"/>
                      </a:cubicBezTo>
                      <a:cubicBezTo>
                        <a:pt x="109538" y="361650"/>
                        <a:pt x="100278" y="376203"/>
                        <a:pt x="109538" y="408482"/>
                      </a:cubicBezTo>
                      <a:cubicBezTo>
                        <a:pt x="118798" y="440761"/>
                        <a:pt x="161397" y="530190"/>
                        <a:pt x="165101" y="537069"/>
                      </a:cubicBezTo>
                      <a:cubicBezTo>
                        <a:pt x="168805" y="543948"/>
                        <a:pt x="138642" y="475686"/>
                        <a:pt x="131763" y="449757"/>
                      </a:cubicBezTo>
                      <a:cubicBezTo>
                        <a:pt x="124884" y="423828"/>
                        <a:pt x="130176" y="422240"/>
                        <a:pt x="123826" y="381494"/>
                      </a:cubicBezTo>
                      <a:cubicBezTo>
                        <a:pt x="117476" y="340748"/>
                        <a:pt x="106628" y="262167"/>
                        <a:pt x="93663" y="205282"/>
                      </a:cubicBezTo>
                      <a:cubicBezTo>
                        <a:pt x="80698" y="148397"/>
                        <a:pt x="61384" y="73255"/>
                        <a:pt x="46038" y="40182"/>
                      </a:cubicBezTo>
                      <a:cubicBezTo>
                        <a:pt x="30692" y="7109"/>
                        <a:pt x="-264" y="-2416"/>
                        <a:pt x="1" y="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3" name="フリーフォーム: 図形 252">
                  <a:extLst>
                    <a:ext uri="{FF2B5EF4-FFF2-40B4-BE49-F238E27FC236}">
                      <a16:creationId xmlns:a16="http://schemas.microsoft.com/office/drawing/2014/main" id="{43616047-F72E-499B-AC3D-A975B8ACA01A}"/>
                    </a:ext>
                  </a:extLst>
                </p:cNvPr>
                <p:cNvSpPr/>
                <p:nvPr/>
              </p:nvSpPr>
              <p:spPr>
                <a:xfrm>
                  <a:off x="4794249" y="1562022"/>
                  <a:ext cx="31756" cy="163724"/>
                </a:xfrm>
                <a:custGeom>
                  <a:avLst/>
                  <a:gdLst>
                    <a:gd name="connsiteX0" fmla="*/ 28576 w 31756"/>
                    <a:gd name="connsiteY0" fmla="*/ 78 h 163724"/>
                    <a:gd name="connsiteX1" fmla="*/ 9526 w 31756"/>
                    <a:gd name="connsiteY1" fmla="*/ 58816 h 163724"/>
                    <a:gd name="connsiteX2" fmla="*/ 15876 w 31756"/>
                    <a:gd name="connsiteY2" fmla="*/ 93741 h 163724"/>
                    <a:gd name="connsiteX3" fmla="*/ 31751 w 31756"/>
                    <a:gd name="connsiteY3" fmla="*/ 163591 h 163724"/>
                    <a:gd name="connsiteX4" fmla="*/ 17464 w 31756"/>
                    <a:gd name="connsiteY4" fmla="*/ 109616 h 163724"/>
                    <a:gd name="connsiteX5" fmla="*/ 1 w 31756"/>
                    <a:gd name="connsiteY5" fmla="*/ 47703 h 163724"/>
                    <a:gd name="connsiteX6" fmla="*/ 28576 w 31756"/>
                    <a:gd name="connsiteY6" fmla="*/ 78 h 16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56" h="163724">
                      <a:moveTo>
                        <a:pt x="28576" y="78"/>
                      </a:moveTo>
                      <a:cubicBezTo>
                        <a:pt x="30163" y="1930"/>
                        <a:pt x="11643" y="43206"/>
                        <a:pt x="9526" y="58816"/>
                      </a:cubicBezTo>
                      <a:cubicBezTo>
                        <a:pt x="7409" y="74426"/>
                        <a:pt x="12172" y="76279"/>
                        <a:pt x="15876" y="93741"/>
                      </a:cubicBezTo>
                      <a:cubicBezTo>
                        <a:pt x="19580" y="111203"/>
                        <a:pt x="31486" y="160945"/>
                        <a:pt x="31751" y="163591"/>
                      </a:cubicBezTo>
                      <a:cubicBezTo>
                        <a:pt x="32016" y="166237"/>
                        <a:pt x="22756" y="128931"/>
                        <a:pt x="17464" y="109616"/>
                      </a:cubicBezTo>
                      <a:cubicBezTo>
                        <a:pt x="12172" y="90301"/>
                        <a:pt x="266" y="65695"/>
                        <a:pt x="1" y="47703"/>
                      </a:cubicBezTo>
                      <a:cubicBezTo>
                        <a:pt x="-264" y="29711"/>
                        <a:pt x="26989" y="-1774"/>
                        <a:pt x="28576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4" name="フリーフォーム: 図形 253">
                  <a:extLst>
                    <a:ext uri="{FF2B5EF4-FFF2-40B4-BE49-F238E27FC236}">
                      <a16:creationId xmlns:a16="http://schemas.microsoft.com/office/drawing/2014/main" id="{5EBEEDB3-E0E3-4AC0-9BBB-F0E0CA9DD4A7}"/>
                    </a:ext>
                  </a:extLst>
                </p:cNvPr>
                <p:cNvSpPr/>
                <p:nvPr/>
              </p:nvSpPr>
              <p:spPr>
                <a:xfrm>
                  <a:off x="4467224" y="1671254"/>
                  <a:ext cx="79383" cy="46882"/>
                </a:xfrm>
                <a:custGeom>
                  <a:avLst/>
                  <a:gdLst>
                    <a:gd name="connsiteX0" fmla="*/ 1 w 79383"/>
                    <a:gd name="connsiteY0" fmla="*/ 384 h 46882"/>
                    <a:gd name="connsiteX1" fmla="*/ 61914 w 79383"/>
                    <a:gd name="connsiteY1" fmla="*/ 32134 h 46882"/>
                    <a:gd name="connsiteX2" fmla="*/ 79376 w 79383"/>
                    <a:gd name="connsiteY2" fmla="*/ 46421 h 46882"/>
                    <a:gd name="connsiteX3" fmla="*/ 63501 w 79383"/>
                    <a:gd name="connsiteY3" fmla="*/ 16259 h 46882"/>
                    <a:gd name="connsiteX4" fmla="*/ 1 w 79383"/>
                    <a:gd name="connsiteY4" fmla="*/ 384 h 4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383" h="46882">
                      <a:moveTo>
                        <a:pt x="1" y="384"/>
                      </a:moveTo>
                      <a:cubicBezTo>
                        <a:pt x="-263" y="3030"/>
                        <a:pt x="48685" y="24461"/>
                        <a:pt x="61914" y="32134"/>
                      </a:cubicBezTo>
                      <a:cubicBezTo>
                        <a:pt x="75143" y="39807"/>
                        <a:pt x="79112" y="49067"/>
                        <a:pt x="79376" y="46421"/>
                      </a:cubicBezTo>
                      <a:cubicBezTo>
                        <a:pt x="79640" y="43775"/>
                        <a:pt x="72761" y="23138"/>
                        <a:pt x="63501" y="16259"/>
                      </a:cubicBezTo>
                      <a:cubicBezTo>
                        <a:pt x="54241" y="9380"/>
                        <a:pt x="265" y="-2262"/>
                        <a:pt x="1" y="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C3C87E24-33D6-4DE1-8BE9-554767D61DD6}"/>
                    </a:ext>
                  </a:extLst>
                </p:cNvPr>
                <p:cNvSpPr/>
                <p:nvPr/>
              </p:nvSpPr>
              <p:spPr>
                <a:xfrm>
                  <a:off x="4541838" y="1730265"/>
                  <a:ext cx="51537" cy="27098"/>
                </a:xfrm>
                <a:custGeom>
                  <a:avLst/>
                  <a:gdLst>
                    <a:gd name="connsiteX0" fmla="*/ 0 w 51537"/>
                    <a:gd name="connsiteY0" fmla="*/ 27098 h 27098"/>
                    <a:gd name="connsiteX1" fmla="*/ 50800 w 51537"/>
                    <a:gd name="connsiteY1" fmla="*/ 110 h 27098"/>
                    <a:gd name="connsiteX2" fmla="*/ 0 w 51537"/>
                    <a:gd name="connsiteY2" fmla="*/ 27098 h 2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537" h="27098">
                      <a:moveTo>
                        <a:pt x="0" y="27098"/>
                      </a:moveTo>
                      <a:cubicBezTo>
                        <a:pt x="0" y="27098"/>
                        <a:pt x="42863" y="2227"/>
                        <a:pt x="50800" y="110"/>
                      </a:cubicBezTo>
                      <a:cubicBezTo>
                        <a:pt x="58737" y="-2007"/>
                        <a:pt x="0" y="27098"/>
                        <a:pt x="0" y="270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6" name="フリーフォーム: 図形 255">
                  <a:extLst>
                    <a:ext uri="{FF2B5EF4-FFF2-40B4-BE49-F238E27FC236}">
                      <a16:creationId xmlns:a16="http://schemas.microsoft.com/office/drawing/2014/main" id="{A9F2E81F-9CA4-4FB0-9B56-AD0C964649F8}"/>
                    </a:ext>
                  </a:extLst>
                </p:cNvPr>
                <p:cNvSpPr/>
                <p:nvPr/>
              </p:nvSpPr>
              <p:spPr>
                <a:xfrm>
                  <a:off x="4821237" y="1681086"/>
                  <a:ext cx="78214" cy="36631"/>
                </a:xfrm>
                <a:custGeom>
                  <a:avLst/>
                  <a:gdLst>
                    <a:gd name="connsiteX0" fmla="*/ 1 w 78214"/>
                    <a:gd name="connsiteY0" fmla="*/ 77 h 36631"/>
                    <a:gd name="connsiteX1" fmla="*/ 53976 w 78214"/>
                    <a:gd name="connsiteY1" fmla="*/ 28652 h 36631"/>
                    <a:gd name="connsiteX2" fmla="*/ 77788 w 78214"/>
                    <a:gd name="connsiteY2" fmla="*/ 77 h 36631"/>
                    <a:gd name="connsiteX3" fmla="*/ 68263 w 78214"/>
                    <a:gd name="connsiteY3" fmla="*/ 20714 h 36631"/>
                    <a:gd name="connsiteX4" fmla="*/ 55563 w 78214"/>
                    <a:gd name="connsiteY4" fmla="*/ 36589 h 36631"/>
                    <a:gd name="connsiteX5" fmla="*/ 1 w 78214"/>
                    <a:gd name="connsiteY5" fmla="*/ 77 h 3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14" h="36631">
                      <a:moveTo>
                        <a:pt x="1" y="77"/>
                      </a:moveTo>
                      <a:cubicBezTo>
                        <a:pt x="-263" y="-1246"/>
                        <a:pt x="41012" y="28652"/>
                        <a:pt x="53976" y="28652"/>
                      </a:cubicBezTo>
                      <a:cubicBezTo>
                        <a:pt x="66940" y="28652"/>
                        <a:pt x="75407" y="1400"/>
                        <a:pt x="77788" y="77"/>
                      </a:cubicBezTo>
                      <a:cubicBezTo>
                        <a:pt x="80169" y="-1246"/>
                        <a:pt x="71967" y="14629"/>
                        <a:pt x="68263" y="20714"/>
                      </a:cubicBezTo>
                      <a:cubicBezTo>
                        <a:pt x="64559" y="26799"/>
                        <a:pt x="63765" y="37383"/>
                        <a:pt x="55563" y="36589"/>
                      </a:cubicBezTo>
                      <a:cubicBezTo>
                        <a:pt x="47361" y="35795"/>
                        <a:pt x="265" y="1400"/>
                        <a:pt x="1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フリーフォーム: 図形 256">
                  <a:extLst>
                    <a:ext uri="{FF2B5EF4-FFF2-40B4-BE49-F238E27FC236}">
                      <a16:creationId xmlns:a16="http://schemas.microsoft.com/office/drawing/2014/main" id="{01258D93-78F0-4FB5-85A9-FFE7257FD3D1}"/>
                    </a:ext>
                  </a:extLst>
                </p:cNvPr>
                <p:cNvSpPr/>
                <p:nvPr/>
              </p:nvSpPr>
              <p:spPr>
                <a:xfrm>
                  <a:off x="4843443" y="1804905"/>
                  <a:ext cx="84402" cy="30469"/>
                </a:xfrm>
                <a:custGeom>
                  <a:avLst/>
                  <a:gdLst>
                    <a:gd name="connsiteX0" fmla="*/ 20 w 84402"/>
                    <a:gd name="connsiteY0" fmla="*/ 83 h 30469"/>
                    <a:gd name="connsiteX1" fmla="*/ 52407 w 84402"/>
                    <a:gd name="connsiteY1" fmla="*/ 20720 h 30469"/>
                    <a:gd name="connsiteX2" fmla="*/ 84157 w 84402"/>
                    <a:gd name="connsiteY2" fmla="*/ 3258 h 30469"/>
                    <a:gd name="connsiteX3" fmla="*/ 66695 w 84402"/>
                    <a:gd name="connsiteY3" fmla="*/ 22308 h 30469"/>
                    <a:gd name="connsiteX4" fmla="*/ 58757 w 84402"/>
                    <a:gd name="connsiteY4" fmla="*/ 30245 h 30469"/>
                    <a:gd name="connsiteX5" fmla="*/ 20 w 84402"/>
                    <a:gd name="connsiteY5" fmla="*/ 83 h 3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402" h="30469">
                      <a:moveTo>
                        <a:pt x="20" y="83"/>
                      </a:moveTo>
                      <a:cubicBezTo>
                        <a:pt x="-1038" y="-1505"/>
                        <a:pt x="38384" y="20191"/>
                        <a:pt x="52407" y="20720"/>
                      </a:cubicBezTo>
                      <a:cubicBezTo>
                        <a:pt x="66430" y="21249"/>
                        <a:pt x="81776" y="2993"/>
                        <a:pt x="84157" y="3258"/>
                      </a:cubicBezTo>
                      <a:cubicBezTo>
                        <a:pt x="86538" y="3523"/>
                        <a:pt x="70928" y="17810"/>
                        <a:pt x="66695" y="22308"/>
                      </a:cubicBezTo>
                      <a:cubicBezTo>
                        <a:pt x="62462" y="26806"/>
                        <a:pt x="66959" y="31568"/>
                        <a:pt x="58757" y="30245"/>
                      </a:cubicBezTo>
                      <a:cubicBezTo>
                        <a:pt x="50555" y="28922"/>
                        <a:pt x="1078" y="1671"/>
                        <a:pt x="20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" name="フリーフォーム: 図形 257">
                  <a:extLst>
                    <a:ext uri="{FF2B5EF4-FFF2-40B4-BE49-F238E27FC236}">
                      <a16:creationId xmlns:a16="http://schemas.microsoft.com/office/drawing/2014/main" id="{0059622F-5879-4DD5-BA07-97CE8711422F}"/>
                    </a:ext>
                  </a:extLst>
                </p:cNvPr>
                <p:cNvSpPr/>
                <p:nvPr/>
              </p:nvSpPr>
              <p:spPr>
                <a:xfrm>
                  <a:off x="4760462" y="1963695"/>
                  <a:ext cx="108531" cy="19095"/>
                </a:xfrm>
                <a:custGeom>
                  <a:avLst/>
                  <a:gdLst>
                    <a:gd name="connsiteX0" fmla="*/ 451 w 108531"/>
                    <a:gd name="connsiteY0" fmla="*/ 43 h 19095"/>
                    <a:gd name="connsiteX1" fmla="*/ 83001 w 108531"/>
                    <a:gd name="connsiteY1" fmla="*/ 17505 h 19095"/>
                    <a:gd name="connsiteX2" fmla="*/ 108401 w 108531"/>
                    <a:gd name="connsiteY2" fmla="*/ 43 h 19095"/>
                    <a:gd name="connsiteX3" fmla="*/ 75063 w 108531"/>
                    <a:gd name="connsiteY3" fmla="*/ 12743 h 19095"/>
                    <a:gd name="connsiteX4" fmla="*/ 49663 w 108531"/>
                    <a:gd name="connsiteY4" fmla="*/ 19093 h 19095"/>
                    <a:gd name="connsiteX5" fmla="*/ 451 w 108531"/>
                    <a:gd name="connsiteY5" fmla="*/ 43 h 1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31" h="19095">
                      <a:moveTo>
                        <a:pt x="451" y="43"/>
                      </a:moveTo>
                      <a:cubicBezTo>
                        <a:pt x="6007" y="-222"/>
                        <a:pt x="65009" y="17505"/>
                        <a:pt x="83001" y="17505"/>
                      </a:cubicBezTo>
                      <a:cubicBezTo>
                        <a:pt x="100993" y="17505"/>
                        <a:pt x="109724" y="837"/>
                        <a:pt x="108401" y="43"/>
                      </a:cubicBezTo>
                      <a:cubicBezTo>
                        <a:pt x="107078" y="-751"/>
                        <a:pt x="84853" y="9568"/>
                        <a:pt x="75063" y="12743"/>
                      </a:cubicBezTo>
                      <a:cubicBezTo>
                        <a:pt x="65273" y="15918"/>
                        <a:pt x="57071" y="18829"/>
                        <a:pt x="49663" y="19093"/>
                      </a:cubicBezTo>
                      <a:cubicBezTo>
                        <a:pt x="42255" y="19358"/>
                        <a:pt x="-5105" y="308"/>
                        <a:pt x="451" y="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DAA7AF36-2E52-4B8D-8C1C-F0F1D859AC0D}"/>
                    </a:ext>
                  </a:extLst>
                </p:cNvPr>
                <p:cNvSpPr/>
                <p:nvPr/>
              </p:nvSpPr>
              <p:spPr>
                <a:xfrm>
                  <a:off x="4606630" y="1819253"/>
                  <a:ext cx="64352" cy="51216"/>
                </a:xfrm>
                <a:custGeom>
                  <a:avLst/>
                  <a:gdLst>
                    <a:gd name="connsiteX0" fmla="*/ 63795 w 64352"/>
                    <a:gd name="connsiteY0" fmla="*/ 22 h 51216"/>
                    <a:gd name="connsiteX1" fmla="*/ 27283 w 64352"/>
                    <a:gd name="connsiteY1" fmla="*/ 42885 h 51216"/>
                    <a:gd name="connsiteX2" fmla="*/ 295 w 64352"/>
                    <a:gd name="connsiteY2" fmla="*/ 41297 h 51216"/>
                    <a:gd name="connsiteX3" fmla="*/ 44745 w 64352"/>
                    <a:gd name="connsiteY3" fmla="*/ 49235 h 51216"/>
                    <a:gd name="connsiteX4" fmla="*/ 49508 w 64352"/>
                    <a:gd name="connsiteY4" fmla="*/ 49235 h 51216"/>
                    <a:gd name="connsiteX5" fmla="*/ 63795 w 64352"/>
                    <a:gd name="connsiteY5" fmla="*/ 22 h 51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52" h="51216">
                      <a:moveTo>
                        <a:pt x="63795" y="22"/>
                      </a:moveTo>
                      <a:cubicBezTo>
                        <a:pt x="60091" y="-1036"/>
                        <a:pt x="37866" y="36006"/>
                        <a:pt x="27283" y="42885"/>
                      </a:cubicBezTo>
                      <a:cubicBezTo>
                        <a:pt x="16700" y="49764"/>
                        <a:pt x="-2615" y="40239"/>
                        <a:pt x="295" y="41297"/>
                      </a:cubicBezTo>
                      <a:cubicBezTo>
                        <a:pt x="3205" y="42355"/>
                        <a:pt x="36543" y="47912"/>
                        <a:pt x="44745" y="49235"/>
                      </a:cubicBezTo>
                      <a:cubicBezTo>
                        <a:pt x="52947" y="50558"/>
                        <a:pt x="47391" y="52939"/>
                        <a:pt x="49508" y="49235"/>
                      </a:cubicBezTo>
                      <a:cubicBezTo>
                        <a:pt x="51625" y="45531"/>
                        <a:pt x="67499" y="1080"/>
                        <a:pt x="63795" y="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293ED814-1463-4109-B024-B88FB9BB38AF}"/>
                    </a:ext>
                  </a:extLst>
                </p:cNvPr>
                <p:cNvSpPr/>
                <p:nvPr/>
              </p:nvSpPr>
              <p:spPr>
                <a:xfrm>
                  <a:off x="4841875" y="1927225"/>
                  <a:ext cx="85440" cy="22589"/>
                </a:xfrm>
                <a:custGeom>
                  <a:avLst/>
                  <a:gdLst>
                    <a:gd name="connsiteX0" fmla="*/ 0 w 85440"/>
                    <a:gd name="connsiteY0" fmla="*/ 0 h 22589"/>
                    <a:gd name="connsiteX1" fmla="*/ 73025 w 85440"/>
                    <a:gd name="connsiteY1" fmla="*/ 22225 h 22589"/>
                    <a:gd name="connsiteX2" fmla="*/ 84138 w 85440"/>
                    <a:gd name="connsiteY2" fmla="*/ 14288 h 22589"/>
                    <a:gd name="connsiteX3" fmla="*/ 58738 w 85440"/>
                    <a:gd name="connsiteY3" fmla="*/ 20638 h 22589"/>
                    <a:gd name="connsiteX4" fmla="*/ 58738 w 85440"/>
                    <a:gd name="connsiteY4" fmla="*/ 20638 h 22589"/>
                    <a:gd name="connsiteX5" fmla="*/ 0 w 85440"/>
                    <a:gd name="connsiteY5" fmla="*/ 0 h 2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40" h="22589">
                      <a:moveTo>
                        <a:pt x="0" y="0"/>
                      </a:moveTo>
                      <a:cubicBezTo>
                        <a:pt x="29501" y="9922"/>
                        <a:pt x="59002" y="19844"/>
                        <a:pt x="73025" y="22225"/>
                      </a:cubicBezTo>
                      <a:cubicBezTo>
                        <a:pt x="87048" y="24606"/>
                        <a:pt x="86519" y="14552"/>
                        <a:pt x="84138" y="14288"/>
                      </a:cubicBezTo>
                      <a:cubicBezTo>
                        <a:pt x="81757" y="14024"/>
                        <a:pt x="58738" y="20638"/>
                        <a:pt x="58738" y="20638"/>
                      </a:cubicBezTo>
                      <a:lnTo>
                        <a:pt x="58738" y="20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1DAF27B4-F606-472B-A29E-7EDB54E58650}"/>
                    </a:ext>
                  </a:extLst>
                </p:cNvPr>
                <p:cNvSpPr/>
                <p:nvPr/>
              </p:nvSpPr>
              <p:spPr>
                <a:xfrm>
                  <a:off x="4583159" y="2141481"/>
                  <a:ext cx="95542" cy="62979"/>
                </a:xfrm>
                <a:custGeom>
                  <a:avLst/>
                  <a:gdLst>
                    <a:gd name="connsiteX0" fmla="*/ 95204 w 95542"/>
                    <a:gd name="connsiteY0" fmla="*/ 57 h 62979"/>
                    <a:gd name="connsiteX1" fmla="*/ 12654 w 95542"/>
                    <a:gd name="connsiteY1" fmla="*/ 50857 h 62979"/>
                    <a:gd name="connsiteX2" fmla="*/ 3129 w 95542"/>
                    <a:gd name="connsiteY2" fmla="*/ 54032 h 62979"/>
                    <a:gd name="connsiteX3" fmla="*/ 41229 w 95542"/>
                    <a:gd name="connsiteY3" fmla="*/ 61969 h 62979"/>
                    <a:gd name="connsiteX4" fmla="*/ 95204 w 95542"/>
                    <a:gd name="connsiteY4" fmla="*/ 57 h 6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542" h="62979">
                      <a:moveTo>
                        <a:pt x="95204" y="57"/>
                      </a:moveTo>
                      <a:cubicBezTo>
                        <a:pt x="90441" y="-1795"/>
                        <a:pt x="28000" y="41861"/>
                        <a:pt x="12654" y="50857"/>
                      </a:cubicBezTo>
                      <a:cubicBezTo>
                        <a:pt x="-2692" y="59853"/>
                        <a:pt x="-1634" y="52180"/>
                        <a:pt x="3129" y="54032"/>
                      </a:cubicBezTo>
                      <a:cubicBezTo>
                        <a:pt x="7892" y="55884"/>
                        <a:pt x="29323" y="66202"/>
                        <a:pt x="41229" y="61969"/>
                      </a:cubicBezTo>
                      <a:cubicBezTo>
                        <a:pt x="53135" y="57736"/>
                        <a:pt x="99967" y="1909"/>
                        <a:pt x="9520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701C47C3-DAEB-48D5-95BE-D3CCE5CBAC7D}"/>
                    </a:ext>
                  </a:extLst>
                </p:cNvPr>
                <p:cNvSpPr/>
                <p:nvPr/>
              </p:nvSpPr>
              <p:spPr>
                <a:xfrm>
                  <a:off x="4691024" y="2305968"/>
                  <a:ext cx="161640" cy="179363"/>
                </a:xfrm>
                <a:custGeom>
                  <a:avLst/>
                  <a:gdLst>
                    <a:gd name="connsiteX0" fmla="*/ 39 w 161640"/>
                    <a:gd name="connsiteY0" fmla="*/ 670 h 179363"/>
                    <a:gd name="connsiteX1" fmla="*/ 30201 w 161640"/>
                    <a:gd name="connsiteY1" fmla="*/ 64170 h 179363"/>
                    <a:gd name="connsiteX2" fmla="*/ 65126 w 161640"/>
                    <a:gd name="connsiteY2" fmla="*/ 113382 h 179363"/>
                    <a:gd name="connsiteX3" fmla="*/ 160376 w 161640"/>
                    <a:gd name="connsiteY3" fmla="*/ 178470 h 179363"/>
                    <a:gd name="connsiteX4" fmla="*/ 114339 w 161640"/>
                    <a:gd name="connsiteY4" fmla="*/ 148307 h 179363"/>
                    <a:gd name="connsiteX5" fmla="*/ 36551 w 161640"/>
                    <a:gd name="connsiteY5" fmla="*/ 107032 h 179363"/>
                    <a:gd name="connsiteX6" fmla="*/ 39 w 161640"/>
                    <a:gd name="connsiteY6" fmla="*/ 670 h 17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640" h="179363">
                      <a:moveTo>
                        <a:pt x="39" y="670"/>
                      </a:moveTo>
                      <a:cubicBezTo>
                        <a:pt x="-1019" y="-6474"/>
                        <a:pt x="19353" y="45385"/>
                        <a:pt x="30201" y="64170"/>
                      </a:cubicBezTo>
                      <a:cubicBezTo>
                        <a:pt x="41049" y="82955"/>
                        <a:pt x="43430" y="94332"/>
                        <a:pt x="65126" y="113382"/>
                      </a:cubicBezTo>
                      <a:cubicBezTo>
                        <a:pt x="86822" y="132432"/>
                        <a:pt x="160376" y="178470"/>
                        <a:pt x="160376" y="178470"/>
                      </a:cubicBezTo>
                      <a:cubicBezTo>
                        <a:pt x="168578" y="184291"/>
                        <a:pt x="134976" y="160213"/>
                        <a:pt x="114339" y="148307"/>
                      </a:cubicBezTo>
                      <a:cubicBezTo>
                        <a:pt x="93702" y="136401"/>
                        <a:pt x="53749" y="126876"/>
                        <a:pt x="36551" y="107032"/>
                      </a:cubicBezTo>
                      <a:cubicBezTo>
                        <a:pt x="19353" y="87188"/>
                        <a:pt x="1097" y="7814"/>
                        <a:pt x="39" y="6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" name="フリーフォーム: 図形 262">
                  <a:extLst>
                    <a:ext uri="{FF2B5EF4-FFF2-40B4-BE49-F238E27FC236}">
                      <a16:creationId xmlns:a16="http://schemas.microsoft.com/office/drawing/2014/main" id="{C349C8CE-9E8A-435C-A02F-6EC6E69A5140}"/>
                    </a:ext>
                  </a:extLst>
                </p:cNvPr>
                <p:cNvSpPr/>
                <p:nvPr/>
              </p:nvSpPr>
              <p:spPr>
                <a:xfrm>
                  <a:off x="4839214" y="2168343"/>
                  <a:ext cx="136032" cy="355783"/>
                </a:xfrm>
                <a:custGeom>
                  <a:avLst/>
                  <a:gdLst>
                    <a:gd name="connsiteX0" fmla="*/ 10599 w 136032"/>
                    <a:gd name="connsiteY0" fmla="*/ 182 h 355783"/>
                    <a:gd name="connsiteX1" fmla="*/ 12186 w 136032"/>
                    <a:gd name="connsiteY1" fmla="*/ 154170 h 355783"/>
                    <a:gd name="connsiteX2" fmla="*/ 47111 w 136032"/>
                    <a:gd name="connsiteY2" fmla="*/ 219257 h 355783"/>
                    <a:gd name="connsiteX3" fmla="*/ 102674 w 136032"/>
                    <a:gd name="connsiteY3" fmla="*/ 304982 h 355783"/>
                    <a:gd name="connsiteX4" fmla="*/ 136011 w 136032"/>
                    <a:gd name="connsiteY4" fmla="*/ 355782 h 355783"/>
                    <a:gd name="connsiteX5" fmla="*/ 105849 w 136032"/>
                    <a:gd name="connsiteY5" fmla="*/ 303395 h 355783"/>
                    <a:gd name="connsiteX6" fmla="*/ 5836 w 136032"/>
                    <a:gd name="connsiteY6" fmla="*/ 187507 h 355783"/>
                    <a:gd name="connsiteX7" fmla="*/ 10599 w 136032"/>
                    <a:gd name="connsiteY7" fmla="*/ 182 h 355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32" h="355783">
                      <a:moveTo>
                        <a:pt x="10599" y="182"/>
                      </a:moveTo>
                      <a:cubicBezTo>
                        <a:pt x="11657" y="-5374"/>
                        <a:pt x="6101" y="117657"/>
                        <a:pt x="12186" y="154170"/>
                      </a:cubicBezTo>
                      <a:cubicBezTo>
                        <a:pt x="18271" y="190683"/>
                        <a:pt x="32030" y="194122"/>
                        <a:pt x="47111" y="219257"/>
                      </a:cubicBezTo>
                      <a:cubicBezTo>
                        <a:pt x="62192" y="244392"/>
                        <a:pt x="87857" y="282228"/>
                        <a:pt x="102674" y="304982"/>
                      </a:cubicBezTo>
                      <a:cubicBezTo>
                        <a:pt x="117491" y="327736"/>
                        <a:pt x="135482" y="356047"/>
                        <a:pt x="136011" y="355782"/>
                      </a:cubicBezTo>
                      <a:cubicBezTo>
                        <a:pt x="136540" y="355518"/>
                        <a:pt x="127545" y="331441"/>
                        <a:pt x="105849" y="303395"/>
                      </a:cubicBezTo>
                      <a:cubicBezTo>
                        <a:pt x="84153" y="275349"/>
                        <a:pt x="20917" y="235661"/>
                        <a:pt x="5836" y="187507"/>
                      </a:cubicBezTo>
                      <a:cubicBezTo>
                        <a:pt x="-9245" y="139353"/>
                        <a:pt x="9541" y="5738"/>
                        <a:pt x="10599" y="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" name="フリーフォーム: 図形 263">
                  <a:extLst>
                    <a:ext uri="{FF2B5EF4-FFF2-40B4-BE49-F238E27FC236}">
                      <a16:creationId xmlns:a16="http://schemas.microsoft.com/office/drawing/2014/main" id="{697A3521-34F0-4E99-A8FE-BC04B259327A}"/>
                    </a:ext>
                  </a:extLst>
                </p:cNvPr>
                <p:cNvSpPr/>
                <p:nvPr/>
              </p:nvSpPr>
              <p:spPr>
                <a:xfrm>
                  <a:off x="4694849" y="2143478"/>
                  <a:ext cx="106042" cy="111949"/>
                </a:xfrm>
                <a:custGeom>
                  <a:avLst/>
                  <a:gdLst>
                    <a:gd name="connsiteX0" fmla="*/ 105751 w 106042"/>
                    <a:gd name="connsiteY0" fmla="*/ 1235 h 111949"/>
                    <a:gd name="connsiteX1" fmla="*/ 39076 w 106042"/>
                    <a:gd name="connsiteY1" fmla="*/ 94897 h 111949"/>
                    <a:gd name="connsiteX2" fmla="*/ 39076 w 106042"/>
                    <a:gd name="connsiteY2" fmla="*/ 85372 h 111949"/>
                    <a:gd name="connsiteX3" fmla="*/ 58126 w 106042"/>
                    <a:gd name="connsiteY3" fmla="*/ 56797 h 111949"/>
                    <a:gd name="connsiteX4" fmla="*/ 26376 w 106042"/>
                    <a:gd name="connsiteY4" fmla="*/ 85372 h 111949"/>
                    <a:gd name="connsiteX5" fmla="*/ 976 w 106042"/>
                    <a:gd name="connsiteY5" fmla="*/ 110772 h 111949"/>
                    <a:gd name="connsiteX6" fmla="*/ 61301 w 106042"/>
                    <a:gd name="connsiteY6" fmla="*/ 45685 h 111949"/>
                    <a:gd name="connsiteX7" fmla="*/ 105751 w 106042"/>
                    <a:gd name="connsiteY7" fmla="*/ 1235 h 11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042" h="111949">
                      <a:moveTo>
                        <a:pt x="105751" y="1235"/>
                      </a:moveTo>
                      <a:cubicBezTo>
                        <a:pt x="102047" y="9437"/>
                        <a:pt x="50189" y="80874"/>
                        <a:pt x="39076" y="94897"/>
                      </a:cubicBezTo>
                      <a:cubicBezTo>
                        <a:pt x="27963" y="108920"/>
                        <a:pt x="35901" y="91722"/>
                        <a:pt x="39076" y="85372"/>
                      </a:cubicBezTo>
                      <a:cubicBezTo>
                        <a:pt x="42251" y="79022"/>
                        <a:pt x="60243" y="56797"/>
                        <a:pt x="58126" y="56797"/>
                      </a:cubicBezTo>
                      <a:cubicBezTo>
                        <a:pt x="56009" y="56797"/>
                        <a:pt x="35901" y="76376"/>
                        <a:pt x="26376" y="85372"/>
                      </a:cubicBezTo>
                      <a:cubicBezTo>
                        <a:pt x="16851" y="94368"/>
                        <a:pt x="-4845" y="117387"/>
                        <a:pt x="976" y="110772"/>
                      </a:cubicBezTo>
                      <a:cubicBezTo>
                        <a:pt x="6797" y="104158"/>
                        <a:pt x="45691" y="63677"/>
                        <a:pt x="61301" y="45685"/>
                      </a:cubicBezTo>
                      <a:cubicBezTo>
                        <a:pt x="76911" y="27693"/>
                        <a:pt x="109455" y="-6967"/>
                        <a:pt x="105751" y="1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AB52B8B4-9BDD-4377-A015-1D522FB3F049}"/>
                    </a:ext>
                  </a:extLst>
                </p:cNvPr>
                <p:cNvSpPr/>
                <p:nvPr/>
              </p:nvSpPr>
              <p:spPr>
                <a:xfrm>
                  <a:off x="4659275" y="2209395"/>
                  <a:ext cx="17796" cy="95246"/>
                </a:xfrm>
                <a:custGeom>
                  <a:avLst/>
                  <a:gdLst>
                    <a:gd name="connsiteX0" fmla="*/ 12738 w 17796"/>
                    <a:gd name="connsiteY0" fmla="*/ 405 h 95246"/>
                    <a:gd name="connsiteX1" fmla="*/ 11150 w 17796"/>
                    <a:gd name="connsiteY1" fmla="*/ 81368 h 95246"/>
                    <a:gd name="connsiteX2" fmla="*/ 17500 w 17796"/>
                    <a:gd name="connsiteY2" fmla="*/ 92480 h 95246"/>
                    <a:gd name="connsiteX3" fmla="*/ 38 w 17796"/>
                    <a:gd name="connsiteY3" fmla="*/ 51205 h 95246"/>
                    <a:gd name="connsiteX4" fmla="*/ 12738 w 17796"/>
                    <a:gd name="connsiteY4" fmla="*/ 405 h 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96" h="95246">
                      <a:moveTo>
                        <a:pt x="12738" y="405"/>
                      </a:moveTo>
                      <a:cubicBezTo>
                        <a:pt x="14590" y="5432"/>
                        <a:pt x="10356" y="66022"/>
                        <a:pt x="11150" y="81368"/>
                      </a:cubicBezTo>
                      <a:cubicBezTo>
                        <a:pt x="11944" y="96714"/>
                        <a:pt x="19352" y="97507"/>
                        <a:pt x="17500" y="92480"/>
                      </a:cubicBezTo>
                      <a:cubicBezTo>
                        <a:pt x="15648" y="87453"/>
                        <a:pt x="832" y="63905"/>
                        <a:pt x="38" y="51205"/>
                      </a:cubicBezTo>
                      <a:cubicBezTo>
                        <a:pt x="-756" y="38505"/>
                        <a:pt x="10886" y="-4622"/>
                        <a:pt x="12738" y="4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76B2BD2D-8C36-4F7E-9977-266A393C5082}"/>
                    </a:ext>
                  </a:extLst>
                </p:cNvPr>
                <p:cNvSpPr/>
                <p:nvPr/>
              </p:nvSpPr>
              <p:spPr>
                <a:xfrm>
                  <a:off x="4898901" y="2220898"/>
                  <a:ext cx="122390" cy="85744"/>
                </a:xfrm>
                <a:custGeom>
                  <a:avLst/>
                  <a:gdLst>
                    <a:gd name="connsiteX0" fmla="*/ 124 w 122390"/>
                    <a:gd name="connsiteY0" fmla="*/ 15 h 85744"/>
                    <a:gd name="connsiteX1" fmla="*/ 77912 w 122390"/>
                    <a:gd name="connsiteY1" fmla="*/ 68277 h 85744"/>
                    <a:gd name="connsiteX2" fmla="*/ 122362 w 122390"/>
                    <a:gd name="connsiteY2" fmla="*/ 85740 h 85744"/>
                    <a:gd name="connsiteX3" fmla="*/ 84262 w 122390"/>
                    <a:gd name="connsiteY3" fmla="*/ 69865 h 85744"/>
                    <a:gd name="connsiteX4" fmla="*/ 60449 w 122390"/>
                    <a:gd name="connsiteY4" fmla="*/ 61927 h 85744"/>
                    <a:gd name="connsiteX5" fmla="*/ 124 w 122390"/>
                    <a:gd name="connsiteY5" fmla="*/ 15 h 8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390" h="85744">
                      <a:moveTo>
                        <a:pt x="124" y="15"/>
                      </a:moveTo>
                      <a:cubicBezTo>
                        <a:pt x="3034" y="1073"/>
                        <a:pt x="57539" y="53990"/>
                        <a:pt x="77912" y="68277"/>
                      </a:cubicBezTo>
                      <a:cubicBezTo>
                        <a:pt x="98285" y="82564"/>
                        <a:pt x="121304" y="85475"/>
                        <a:pt x="122362" y="85740"/>
                      </a:cubicBezTo>
                      <a:cubicBezTo>
                        <a:pt x="123420" y="86005"/>
                        <a:pt x="94581" y="73834"/>
                        <a:pt x="84262" y="69865"/>
                      </a:cubicBezTo>
                      <a:cubicBezTo>
                        <a:pt x="73943" y="65896"/>
                        <a:pt x="74737" y="71717"/>
                        <a:pt x="60449" y="61927"/>
                      </a:cubicBezTo>
                      <a:cubicBezTo>
                        <a:pt x="46162" y="52137"/>
                        <a:pt x="-2786" y="-1043"/>
                        <a:pt x="124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5AABCF67-8293-4E54-8A37-D9228D60F86C}"/>
                    </a:ext>
                  </a:extLst>
                </p:cNvPr>
                <p:cNvSpPr/>
                <p:nvPr/>
              </p:nvSpPr>
              <p:spPr>
                <a:xfrm>
                  <a:off x="4971959" y="2458659"/>
                  <a:ext cx="66125" cy="74697"/>
                </a:xfrm>
                <a:custGeom>
                  <a:avLst/>
                  <a:gdLst>
                    <a:gd name="connsiteX0" fmla="*/ 91 w 66125"/>
                    <a:gd name="connsiteY0" fmla="*/ 379 h 74697"/>
                    <a:gd name="connsiteX1" fmla="*/ 60416 w 66125"/>
                    <a:gd name="connsiteY1" fmla="*/ 67054 h 74697"/>
                    <a:gd name="connsiteX2" fmla="*/ 62004 w 66125"/>
                    <a:gd name="connsiteY2" fmla="*/ 70229 h 74697"/>
                    <a:gd name="connsiteX3" fmla="*/ 46129 w 66125"/>
                    <a:gd name="connsiteY3" fmla="*/ 40066 h 74697"/>
                    <a:gd name="connsiteX4" fmla="*/ 91 w 66125"/>
                    <a:gd name="connsiteY4" fmla="*/ 379 h 7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25" h="74697">
                      <a:moveTo>
                        <a:pt x="91" y="379"/>
                      </a:moveTo>
                      <a:cubicBezTo>
                        <a:pt x="2472" y="4877"/>
                        <a:pt x="50097" y="55412"/>
                        <a:pt x="60416" y="67054"/>
                      </a:cubicBezTo>
                      <a:cubicBezTo>
                        <a:pt x="70735" y="78696"/>
                        <a:pt x="64385" y="74727"/>
                        <a:pt x="62004" y="70229"/>
                      </a:cubicBezTo>
                      <a:cubicBezTo>
                        <a:pt x="59623" y="65731"/>
                        <a:pt x="49833" y="47474"/>
                        <a:pt x="46129" y="40066"/>
                      </a:cubicBezTo>
                      <a:cubicBezTo>
                        <a:pt x="42425" y="32658"/>
                        <a:pt x="-2290" y="-4119"/>
                        <a:pt x="91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EECDA63F-75E7-441A-9FA5-35F28DC41982}"/>
                    </a:ext>
                  </a:extLst>
                </p:cNvPr>
                <p:cNvSpPr/>
                <p:nvPr/>
              </p:nvSpPr>
              <p:spPr>
                <a:xfrm>
                  <a:off x="4787883" y="2554209"/>
                  <a:ext cx="198699" cy="48317"/>
                </a:xfrm>
                <a:custGeom>
                  <a:avLst/>
                  <a:gdLst>
                    <a:gd name="connsiteX0" fmla="*/ 17 w 198699"/>
                    <a:gd name="connsiteY0" fmla="*/ 79 h 48317"/>
                    <a:gd name="connsiteX1" fmla="*/ 38117 w 198699"/>
                    <a:gd name="connsiteY1" fmla="*/ 47704 h 48317"/>
                    <a:gd name="connsiteX2" fmla="*/ 77805 w 198699"/>
                    <a:gd name="connsiteY2" fmla="*/ 25479 h 48317"/>
                    <a:gd name="connsiteX3" fmla="*/ 198455 w 198699"/>
                    <a:gd name="connsiteY3" fmla="*/ 1666 h 48317"/>
                    <a:gd name="connsiteX4" fmla="*/ 42880 w 198699"/>
                    <a:gd name="connsiteY4" fmla="*/ 35004 h 48317"/>
                    <a:gd name="connsiteX5" fmla="*/ 17 w 198699"/>
                    <a:gd name="connsiteY5" fmla="*/ 79 h 4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8699" h="48317">
                      <a:moveTo>
                        <a:pt x="17" y="79"/>
                      </a:moveTo>
                      <a:cubicBezTo>
                        <a:pt x="-777" y="2196"/>
                        <a:pt x="25152" y="43471"/>
                        <a:pt x="38117" y="47704"/>
                      </a:cubicBezTo>
                      <a:cubicBezTo>
                        <a:pt x="51082" y="51937"/>
                        <a:pt x="51082" y="33152"/>
                        <a:pt x="77805" y="25479"/>
                      </a:cubicBezTo>
                      <a:cubicBezTo>
                        <a:pt x="104528" y="17806"/>
                        <a:pt x="204276" y="78"/>
                        <a:pt x="198455" y="1666"/>
                      </a:cubicBezTo>
                      <a:cubicBezTo>
                        <a:pt x="192634" y="3254"/>
                        <a:pt x="70661" y="31035"/>
                        <a:pt x="42880" y="35004"/>
                      </a:cubicBezTo>
                      <a:cubicBezTo>
                        <a:pt x="15099" y="38973"/>
                        <a:pt x="811" y="-2038"/>
                        <a:pt x="17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468765BB-BC73-4CCC-B13F-A798F996F60C}"/>
                    </a:ext>
                  </a:extLst>
                </p:cNvPr>
                <p:cNvSpPr/>
                <p:nvPr/>
              </p:nvSpPr>
              <p:spPr>
                <a:xfrm>
                  <a:off x="4770375" y="2135115"/>
                  <a:ext cx="75642" cy="122312"/>
                </a:xfrm>
                <a:custGeom>
                  <a:avLst/>
                  <a:gdLst>
                    <a:gd name="connsiteX0" fmla="*/ 74675 w 75642"/>
                    <a:gd name="connsiteY0" fmla="*/ 73 h 122312"/>
                    <a:gd name="connsiteX1" fmla="*/ 39750 w 75642"/>
                    <a:gd name="connsiteY1" fmla="*/ 79448 h 122312"/>
                    <a:gd name="connsiteX2" fmla="*/ 63 w 75642"/>
                    <a:gd name="connsiteY2" fmla="*/ 122310 h 122312"/>
                    <a:gd name="connsiteX3" fmla="*/ 49275 w 75642"/>
                    <a:gd name="connsiteY3" fmla="*/ 77860 h 122312"/>
                    <a:gd name="connsiteX4" fmla="*/ 65150 w 75642"/>
                    <a:gd name="connsiteY4" fmla="*/ 65160 h 122312"/>
                    <a:gd name="connsiteX5" fmla="*/ 74675 w 75642"/>
                    <a:gd name="connsiteY5" fmla="*/ 73 h 12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42" h="122312">
                      <a:moveTo>
                        <a:pt x="74675" y="73"/>
                      </a:moveTo>
                      <a:cubicBezTo>
                        <a:pt x="70442" y="2454"/>
                        <a:pt x="52185" y="59075"/>
                        <a:pt x="39750" y="79448"/>
                      </a:cubicBezTo>
                      <a:cubicBezTo>
                        <a:pt x="27315" y="99821"/>
                        <a:pt x="-1525" y="122575"/>
                        <a:pt x="63" y="122310"/>
                      </a:cubicBezTo>
                      <a:cubicBezTo>
                        <a:pt x="1650" y="122045"/>
                        <a:pt x="38427" y="87385"/>
                        <a:pt x="49275" y="77860"/>
                      </a:cubicBezTo>
                      <a:cubicBezTo>
                        <a:pt x="60123" y="68335"/>
                        <a:pt x="62240" y="76272"/>
                        <a:pt x="65150" y="65160"/>
                      </a:cubicBezTo>
                      <a:cubicBezTo>
                        <a:pt x="68060" y="54048"/>
                        <a:pt x="78908" y="-2308"/>
                        <a:pt x="74675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58C085E7-2D6A-43AC-9F48-474433E37445}"/>
                    </a:ext>
                  </a:extLst>
                </p:cNvPr>
                <p:cNvSpPr/>
                <p:nvPr/>
              </p:nvSpPr>
              <p:spPr>
                <a:xfrm>
                  <a:off x="4800493" y="2566928"/>
                  <a:ext cx="52063" cy="160689"/>
                </a:xfrm>
                <a:custGeom>
                  <a:avLst/>
                  <a:gdLst>
                    <a:gd name="connsiteX0" fmla="*/ 107 w 52063"/>
                    <a:gd name="connsiteY0" fmla="*/ 60 h 160689"/>
                    <a:gd name="connsiteX1" fmla="*/ 35032 w 52063"/>
                    <a:gd name="connsiteY1" fmla="*/ 81022 h 160689"/>
                    <a:gd name="connsiteX2" fmla="*/ 42970 w 52063"/>
                    <a:gd name="connsiteY2" fmla="*/ 160397 h 160689"/>
                    <a:gd name="connsiteX3" fmla="*/ 49320 w 52063"/>
                    <a:gd name="connsiteY3" fmla="*/ 106422 h 160689"/>
                    <a:gd name="connsiteX4" fmla="*/ 47732 w 52063"/>
                    <a:gd name="connsiteY4" fmla="*/ 68322 h 160689"/>
                    <a:gd name="connsiteX5" fmla="*/ 107 w 52063"/>
                    <a:gd name="connsiteY5" fmla="*/ 60 h 1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63" h="160689">
                      <a:moveTo>
                        <a:pt x="107" y="60"/>
                      </a:moveTo>
                      <a:cubicBezTo>
                        <a:pt x="-2010" y="2177"/>
                        <a:pt x="27888" y="54299"/>
                        <a:pt x="35032" y="81022"/>
                      </a:cubicBezTo>
                      <a:cubicBezTo>
                        <a:pt x="42176" y="107745"/>
                        <a:pt x="40589" y="156164"/>
                        <a:pt x="42970" y="160397"/>
                      </a:cubicBezTo>
                      <a:cubicBezTo>
                        <a:pt x="45351" y="164630"/>
                        <a:pt x="48526" y="121768"/>
                        <a:pt x="49320" y="106422"/>
                      </a:cubicBezTo>
                      <a:cubicBezTo>
                        <a:pt x="50114" y="91076"/>
                        <a:pt x="55934" y="84197"/>
                        <a:pt x="47732" y="68322"/>
                      </a:cubicBezTo>
                      <a:cubicBezTo>
                        <a:pt x="39530" y="52447"/>
                        <a:pt x="2224" y="-2057"/>
                        <a:pt x="107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E40A01B7-CDE5-44ED-9B07-7F8CCCA03731}"/>
                    </a:ext>
                  </a:extLst>
                </p:cNvPr>
                <p:cNvSpPr/>
                <p:nvPr/>
              </p:nvSpPr>
              <p:spPr>
                <a:xfrm>
                  <a:off x="4919643" y="2522416"/>
                  <a:ext cx="37325" cy="245640"/>
                </a:xfrm>
                <a:custGeom>
                  <a:avLst/>
                  <a:gdLst>
                    <a:gd name="connsiteX0" fmla="*/ 20 w 37325"/>
                    <a:gd name="connsiteY0" fmla="*/ 122 h 245640"/>
                    <a:gd name="connsiteX1" fmla="*/ 27007 w 37325"/>
                    <a:gd name="connsiteY1" fmla="*/ 98547 h 245640"/>
                    <a:gd name="connsiteX2" fmla="*/ 30182 w 37325"/>
                    <a:gd name="connsiteY2" fmla="*/ 131884 h 245640"/>
                    <a:gd name="connsiteX3" fmla="*/ 36532 w 37325"/>
                    <a:gd name="connsiteY3" fmla="*/ 201734 h 245640"/>
                    <a:gd name="connsiteX4" fmla="*/ 36532 w 37325"/>
                    <a:gd name="connsiteY4" fmla="*/ 244597 h 245640"/>
                    <a:gd name="connsiteX5" fmla="*/ 30182 w 37325"/>
                    <a:gd name="connsiteY5" fmla="*/ 158872 h 245640"/>
                    <a:gd name="connsiteX6" fmla="*/ 31770 w 37325"/>
                    <a:gd name="connsiteY6" fmla="*/ 79497 h 245640"/>
                    <a:gd name="connsiteX7" fmla="*/ 20 w 37325"/>
                    <a:gd name="connsiteY7" fmla="*/ 122 h 24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25" h="245640">
                      <a:moveTo>
                        <a:pt x="20" y="122"/>
                      </a:moveTo>
                      <a:cubicBezTo>
                        <a:pt x="-774" y="3297"/>
                        <a:pt x="21980" y="76587"/>
                        <a:pt x="27007" y="98547"/>
                      </a:cubicBezTo>
                      <a:cubicBezTo>
                        <a:pt x="32034" y="120507"/>
                        <a:pt x="28595" y="114686"/>
                        <a:pt x="30182" y="131884"/>
                      </a:cubicBezTo>
                      <a:cubicBezTo>
                        <a:pt x="31770" y="149082"/>
                        <a:pt x="35474" y="182949"/>
                        <a:pt x="36532" y="201734"/>
                      </a:cubicBezTo>
                      <a:cubicBezTo>
                        <a:pt x="37590" y="220519"/>
                        <a:pt x="37590" y="251741"/>
                        <a:pt x="36532" y="244597"/>
                      </a:cubicBezTo>
                      <a:cubicBezTo>
                        <a:pt x="35474" y="237453"/>
                        <a:pt x="30976" y="186389"/>
                        <a:pt x="30182" y="158872"/>
                      </a:cubicBezTo>
                      <a:cubicBezTo>
                        <a:pt x="29388" y="131355"/>
                        <a:pt x="35210" y="102516"/>
                        <a:pt x="31770" y="79497"/>
                      </a:cubicBezTo>
                      <a:cubicBezTo>
                        <a:pt x="28330" y="56478"/>
                        <a:pt x="814" y="-3053"/>
                        <a:pt x="2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7F9A57D2-020B-4CB9-A708-FA8DC1D13E63}"/>
                    </a:ext>
                  </a:extLst>
                </p:cNvPr>
                <p:cNvSpPr/>
                <p:nvPr/>
              </p:nvSpPr>
              <p:spPr>
                <a:xfrm>
                  <a:off x="4984393" y="2556540"/>
                  <a:ext cx="43308" cy="156517"/>
                </a:xfrm>
                <a:custGeom>
                  <a:avLst/>
                  <a:gdLst>
                    <a:gd name="connsiteX0" fmla="*/ 43220 w 43308"/>
                    <a:gd name="connsiteY0" fmla="*/ 923 h 156517"/>
                    <a:gd name="connsiteX1" fmla="*/ 5120 w 43308"/>
                    <a:gd name="connsiteY1" fmla="*/ 107285 h 156517"/>
                    <a:gd name="connsiteX2" fmla="*/ 357 w 43308"/>
                    <a:gd name="connsiteY2" fmla="*/ 156498 h 156517"/>
                    <a:gd name="connsiteX3" fmla="*/ 1945 w 43308"/>
                    <a:gd name="connsiteY3" fmla="*/ 102523 h 156517"/>
                    <a:gd name="connsiteX4" fmla="*/ 14645 w 43308"/>
                    <a:gd name="connsiteY4" fmla="*/ 58073 h 156517"/>
                    <a:gd name="connsiteX5" fmla="*/ 43220 w 43308"/>
                    <a:gd name="connsiteY5" fmla="*/ 923 h 15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08" h="156517">
                      <a:moveTo>
                        <a:pt x="43220" y="923"/>
                      </a:moveTo>
                      <a:cubicBezTo>
                        <a:pt x="41632" y="9125"/>
                        <a:pt x="12264" y="81356"/>
                        <a:pt x="5120" y="107285"/>
                      </a:cubicBezTo>
                      <a:cubicBezTo>
                        <a:pt x="-2024" y="133214"/>
                        <a:pt x="886" y="157292"/>
                        <a:pt x="357" y="156498"/>
                      </a:cubicBezTo>
                      <a:cubicBezTo>
                        <a:pt x="-172" y="155704"/>
                        <a:pt x="-436" y="118927"/>
                        <a:pt x="1945" y="102523"/>
                      </a:cubicBezTo>
                      <a:cubicBezTo>
                        <a:pt x="4326" y="86119"/>
                        <a:pt x="4591" y="74742"/>
                        <a:pt x="14645" y="58073"/>
                      </a:cubicBezTo>
                      <a:cubicBezTo>
                        <a:pt x="24699" y="41404"/>
                        <a:pt x="44808" y="-7279"/>
                        <a:pt x="43220" y="9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B81887AF-3544-4DB8-9F83-7A4140019BF2}"/>
                    </a:ext>
                  </a:extLst>
                </p:cNvPr>
                <p:cNvSpPr/>
                <p:nvPr/>
              </p:nvSpPr>
              <p:spPr>
                <a:xfrm>
                  <a:off x="4786277" y="2617780"/>
                  <a:ext cx="30205" cy="173052"/>
                </a:xfrm>
                <a:custGeom>
                  <a:avLst/>
                  <a:gdLst>
                    <a:gd name="connsiteX0" fmla="*/ 3211 w 30205"/>
                    <a:gd name="connsiteY0" fmla="*/ 8 h 173052"/>
                    <a:gd name="connsiteX1" fmla="*/ 30198 w 30205"/>
                    <a:gd name="connsiteY1" fmla="*/ 80970 h 173052"/>
                    <a:gd name="connsiteX2" fmla="*/ 36 w 30205"/>
                    <a:gd name="connsiteY2" fmla="*/ 173045 h 173052"/>
                    <a:gd name="connsiteX3" fmla="*/ 23848 w 30205"/>
                    <a:gd name="connsiteY3" fmla="*/ 85733 h 173052"/>
                    <a:gd name="connsiteX4" fmla="*/ 3211 w 30205"/>
                    <a:gd name="connsiteY4" fmla="*/ 8 h 17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5" h="173052">
                      <a:moveTo>
                        <a:pt x="3211" y="8"/>
                      </a:moveTo>
                      <a:cubicBezTo>
                        <a:pt x="4269" y="-786"/>
                        <a:pt x="30727" y="52131"/>
                        <a:pt x="30198" y="80970"/>
                      </a:cubicBezTo>
                      <a:cubicBezTo>
                        <a:pt x="29669" y="109809"/>
                        <a:pt x="1094" y="172251"/>
                        <a:pt x="36" y="173045"/>
                      </a:cubicBezTo>
                      <a:cubicBezTo>
                        <a:pt x="-1022" y="173839"/>
                        <a:pt x="20938" y="110339"/>
                        <a:pt x="23848" y="85733"/>
                      </a:cubicBezTo>
                      <a:cubicBezTo>
                        <a:pt x="26758" y="61127"/>
                        <a:pt x="2153" y="802"/>
                        <a:pt x="3211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ABC198C0-1D18-4151-AB44-7D20724AA498}"/>
                    </a:ext>
                  </a:extLst>
                </p:cNvPr>
                <p:cNvSpPr/>
                <p:nvPr/>
              </p:nvSpPr>
              <p:spPr>
                <a:xfrm>
                  <a:off x="4773504" y="2643079"/>
                  <a:ext cx="148616" cy="41524"/>
                </a:xfrm>
                <a:custGeom>
                  <a:avLst/>
                  <a:gdLst>
                    <a:gd name="connsiteX0" fmla="*/ 109 w 148616"/>
                    <a:gd name="connsiteY0" fmla="*/ 109 h 41524"/>
                    <a:gd name="connsiteX1" fmla="*/ 68371 w 148616"/>
                    <a:gd name="connsiteY1" fmla="*/ 28684 h 41524"/>
                    <a:gd name="connsiteX2" fmla="*/ 147746 w 148616"/>
                    <a:gd name="connsiteY2" fmla="*/ 8046 h 41524"/>
                    <a:gd name="connsiteX3" fmla="*/ 112821 w 148616"/>
                    <a:gd name="connsiteY3" fmla="*/ 20746 h 41524"/>
                    <a:gd name="connsiteX4" fmla="*/ 54084 w 148616"/>
                    <a:gd name="connsiteY4" fmla="*/ 41384 h 41524"/>
                    <a:gd name="connsiteX5" fmla="*/ 109 w 148616"/>
                    <a:gd name="connsiteY5" fmla="*/ 109 h 4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616" h="41524">
                      <a:moveTo>
                        <a:pt x="109" y="109"/>
                      </a:moveTo>
                      <a:cubicBezTo>
                        <a:pt x="2490" y="-2008"/>
                        <a:pt x="43765" y="27361"/>
                        <a:pt x="68371" y="28684"/>
                      </a:cubicBezTo>
                      <a:cubicBezTo>
                        <a:pt x="92977" y="30007"/>
                        <a:pt x="140338" y="9369"/>
                        <a:pt x="147746" y="8046"/>
                      </a:cubicBezTo>
                      <a:cubicBezTo>
                        <a:pt x="155154" y="6723"/>
                        <a:pt x="112821" y="20746"/>
                        <a:pt x="112821" y="20746"/>
                      </a:cubicBezTo>
                      <a:cubicBezTo>
                        <a:pt x="97211" y="26302"/>
                        <a:pt x="73399" y="43236"/>
                        <a:pt x="54084" y="41384"/>
                      </a:cubicBezTo>
                      <a:cubicBezTo>
                        <a:pt x="34770" y="39532"/>
                        <a:pt x="-2272" y="2226"/>
                        <a:pt x="10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A86ED71D-3010-43A9-A287-315A67207401}"/>
                    </a:ext>
                  </a:extLst>
                </p:cNvPr>
                <p:cNvSpPr/>
                <p:nvPr/>
              </p:nvSpPr>
              <p:spPr>
                <a:xfrm>
                  <a:off x="4685830" y="2385246"/>
                  <a:ext cx="139653" cy="403178"/>
                </a:xfrm>
                <a:custGeom>
                  <a:avLst/>
                  <a:gdLst>
                    <a:gd name="connsiteX0" fmla="*/ 71908 w 139653"/>
                    <a:gd name="connsiteY0" fmla="*/ 99192 h 403178"/>
                    <a:gd name="connsiteX1" fmla="*/ 138583 w 139653"/>
                    <a:gd name="connsiteY1" fmla="*/ 242067 h 403178"/>
                    <a:gd name="connsiteX2" fmla="*/ 114770 w 139653"/>
                    <a:gd name="connsiteY2" fmla="*/ 191267 h 403178"/>
                    <a:gd name="connsiteX3" fmla="*/ 138583 w 139653"/>
                    <a:gd name="connsiteY3" fmla="*/ 275404 h 403178"/>
                    <a:gd name="connsiteX4" fmla="*/ 124295 w 139653"/>
                    <a:gd name="connsiteY4" fmla="*/ 232542 h 403178"/>
                    <a:gd name="connsiteX5" fmla="*/ 113183 w 139653"/>
                    <a:gd name="connsiteY5" fmla="*/ 364304 h 403178"/>
                    <a:gd name="connsiteX6" fmla="*/ 122708 w 139653"/>
                    <a:gd name="connsiteY6" fmla="*/ 310329 h 403178"/>
                    <a:gd name="connsiteX7" fmla="*/ 79845 w 139653"/>
                    <a:gd name="connsiteY7" fmla="*/ 402404 h 403178"/>
                    <a:gd name="connsiteX8" fmla="*/ 73495 w 139653"/>
                    <a:gd name="connsiteY8" fmla="*/ 248417 h 403178"/>
                    <a:gd name="connsiteX9" fmla="*/ 90958 w 139653"/>
                    <a:gd name="connsiteY9" fmla="*/ 297629 h 403178"/>
                    <a:gd name="connsiteX10" fmla="*/ 90958 w 139653"/>
                    <a:gd name="connsiteY10" fmla="*/ 191267 h 403178"/>
                    <a:gd name="connsiteX11" fmla="*/ 470 w 139653"/>
                    <a:gd name="connsiteY11" fmla="*/ 2354 h 403178"/>
                    <a:gd name="connsiteX12" fmla="*/ 71908 w 139653"/>
                    <a:gd name="connsiteY12" fmla="*/ 99192 h 403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653" h="403178">
                      <a:moveTo>
                        <a:pt x="71908" y="99192"/>
                      </a:moveTo>
                      <a:cubicBezTo>
                        <a:pt x="94927" y="139144"/>
                        <a:pt x="131439" y="226721"/>
                        <a:pt x="138583" y="242067"/>
                      </a:cubicBezTo>
                      <a:cubicBezTo>
                        <a:pt x="145727" y="257413"/>
                        <a:pt x="114770" y="185711"/>
                        <a:pt x="114770" y="191267"/>
                      </a:cubicBezTo>
                      <a:cubicBezTo>
                        <a:pt x="114770" y="196823"/>
                        <a:pt x="136996" y="268525"/>
                        <a:pt x="138583" y="275404"/>
                      </a:cubicBezTo>
                      <a:cubicBezTo>
                        <a:pt x="140170" y="282283"/>
                        <a:pt x="128528" y="217725"/>
                        <a:pt x="124295" y="232542"/>
                      </a:cubicBezTo>
                      <a:cubicBezTo>
                        <a:pt x="120062" y="247359"/>
                        <a:pt x="113447" y="351340"/>
                        <a:pt x="113183" y="364304"/>
                      </a:cubicBezTo>
                      <a:cubicBezTo>
                        <a:pt x="112919" y="377268"/>
                        <a:pt x="128264" y="303979"/>
                        <a:pt x="122708" y="310329"/>
                      </a:cubicBezTo>
                      <a:cubicBezTo>
                        <a:pt x="117152" y="316679"/>
                        <a:pt x="88047" y="412723"/>
                        <a:pt x="79845" y="402404"/>
                      </a:cubicBezTo>
                      <a:cubicBezTo>
                        <a:pt x="71643" y="392085"/>
                        <a:pt x="71643" y="265879"/>
                        <a:pt x="73495" y="248417"/>
                      </a:cubicBezTo>
                      <a:cubicBezTo>
                        <a:pt x="75347" y="230955"/>
                        <a:pt x="88048" y="307154"/>
                        <a:pt x="90958" y="297629"/>
                      </a:cubicBezTo>
                      <a:cubicBezTo>
                        <a:pt x="93868" y="288104"/>
                        <a:pt x="106039" y="240479"/>
                        <a:pt x="90958" y="191267"/>
                      </a:cubicBezTo>
                      <a:cubicBezTo>
                        <a:pt x="75877" y="142055"/>
                        <a:pt x="6555" y="18758"/>
                        <a:pt x="470" y="2354"/>
                      </a:cubicBezTo>
                      <a:cubicBezTo>
                        <a:pt x="-5616" y="-14050"/>
                        <a:pt x="48889" y="59240"/>
                        <a:pt x="71908" y="991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1EA710B0-0667-40AE-917C-7241E7B089A2}"/>
                    </a:ext>
                  </a:extLst>
                </p:cNvPr>
                <p:cNvSpPr/>
                <p:nvPr/>
              </p:nvSpPr>
              <p:spPr>
                <a:xfrm>
                  <a:off x="4752948" y="2506380"/>
                  <a:ext cx="66431" cy="178311"/>
                </a:xfrm>
                <a:custGeom>
                  <a:avLst/>
                  <a:gdLst>
                    <a:gd name="connsiteX0" fmla="*/ 6377 w 66431"/>
                    <a:gd name="connsiteY0" fmla="*/ 283 h 178311"/>
                    <a:gd name="connsiteX1" fmla="*/ 65115 w 66431"/>
                    <a:gd name="connsiteY1" fmla="*/ 147920 h 178311"/>
                    <a:gd name="connsiteX2" fmla="*/ 47652 w 66431"/>
                    <a:gd name="connsiteY2" fmla="*/ 98708 h 178311"/>
                    <a:gd name="connsiteX3" fmla="*/ 52415 w 66431"/>
                    <a:gd name="connsiteY3" fmla="*/ 178083 h 178311"/>
                    <a:gd name="connsiteX4" fmla="*/ 17490 w 66431"/>
                    <a:gd name="connsiteY4" fmla="*/ 68545 h 178311"/>
                    <a:gd name="connsiteX5" fmla="*/ 36540 w 66431"/>
                    <a:gd name="connsiteY5" fmla="*/ 163795 h 178311"/>
                    <a:gd name="connsiteX6" fmla="*/ 4790 w 66431"/>
                    <a:gd name="connsiteY6" fmla="*/ 111408 h 178311"/>
                    <a:gd name="connsiteX7" fmla="*/ 6377 w 66431"/>
                    <a:gd name="connsiteY7" fmla="*/ 283 h 17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431" h="178311">
                      <a:moveTo>
                        <a:pt x="6377" y="283"/>
                      </a:moveTo>
                      <a:cubicBezTo>
                        <a:pt x="16431" y="6368"/>
                        <a:pt x="58236" y="131516"/>
                        <a:pt x="65115" y="147920"/>
                      </a:cubicBezTo>
                      <a:cubicBezTo>
                        <a:pt x="71994" y="164324"/>
                        <a:pt x="49769" y="93681"/>
                        <a:pt x="47652" y="98708"/>
                      </a:cubicBezTo>
                      <a:cubicBezTo>
                        <a:pt x="45535" y="103735"/>
                        <a:pt x="57442" y="183110"/>
                        <a:pt x="52415" y="178083"/>
                      </a:cubicBezTo>
                      <a:cubicBezTo>
                        <a:pt x="47388" y="173056"/>
                        <a:pt x="20136" y="70926"/>
                        <a:pt x="17490" y="68545"/>
                      </a:cubicBezTo>
                      <a:cubicBezTo>
                        <a:pt x="14844" y="66164"/>
                        <a:pt x="38657" y="156651"/>
                        <a:pt x="36540" y="163795"/>
                      </a:cubicBezTo>
                      <a:cubicBezTo>
                        <a:pt x="34423" y="170939"/>
                        <a:pt x="9552" y="134956"/>
                        <a:pt x="4790" y="111408"/>
                      </a:cubicBezTo>
                      <a:cubicBezTo>
                        <a:pt x="28" y="87860"/>
                        <a:pt x="-3677" y="-5802"/>
                        <a:pt x="6377" y="28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953268E7-A9AE-4A66-B9B2-AA22A6FCE58F}"/>
                    </a:ext>
                  </a:extLst>
                </p:cNvPr>
                <p:cNvSpPr/>
                <p:nvPr/>
              </p:nvSpPr>
              <p:spPr>
                <a:xfrm>
                  <a:off x="4581410" y="2219944"/>
                  <a:ext cx="191904" cy="316807"/>
                </a:xfrm>
                <a:custGeom>
                  <a:avLst/>
                  <a:gdLst>
                    <a:gd name="connsiteX0" fmla="*/ 52503 w 191904"/>
                    <a:gd name="connsiteY0" fmla="*/ 5731 h 316807"/>
                    <a:gd name="connsiteX1" fmla="*/ 112828 w 191904"/>
                    <a:gd name="connsiteY1" fmla="*/ 180356 h 316807"/>
                    <a:gd name="connsiteX2" fmla="*/ 117590 w 191904"/>
                    <a:gd name="connsiteY2" fmla="*/ 181944 h 316807"/>
                    <a:gd name="connsiteX3" fmla="*/ 190615 w 191904"/>
                    <a:gd name="connsiteY3" fmla="*/ 275606 h 316807"/>
                    <a:gd name="connsiteX4" fmla="*/ 165215 w 191904"/>
                    <a:gd name="connsiteY4" fmla="*/ 281956 h 316807"/>
                    <a:gd name="connsiteX5" fmla="*/ 177915 w 191904"/>
                    <a:gd name="connsiteY5" fmla="*/ 315294 h 316807"/>
                    <a:gd name="connsiteX6" fmla="*/ 120765 w 191904"/>
                    <a:gd name="connsiteY6" fmla="*/ 226394 h 316807"/>
                    <a:gd name="connsiteX7" fmla="*/ 65203 w 191904"/>
                    <a:gd name="connsiteY7" fmla="*/ 131144 h 316807"/>
                    <a:gd name="connsiteX8" fmla="*/ 115 w 191904"/>
                    <a:gd name="connsiteY8" fmla="*/ 969 h 316807"/>
                    <a:gd name="connsiteX9" fmla="*/ 49328 w 191904"/>
                    <a:gd name="connsiteY9" fmla="*/ 69231 h 316807"/>
                    <a:gd name="connsiteX10" fmla="*/ 52503 w 191904"/>
                    <a:gd name="connsiteY10" fmla="*/ 5731 h 31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04" h="316807">
                      <a:moveTo>
                        <a:pt x="52503" y="5731"/>
                      </a:moveTo>
                      <a:cubicBezTo>
                        <a:pt x="63086" y="24252"/>
                        <a:pt x="101980" y="150987"/>
                        <a:pt x="112828" y="180356"/>
                      </a:cubicBezTo>
                      <a:cubicBezTo>
                        <a:pt x="123676" y="209725"/>
                        <a:pt x="104626" y="166069"/>
                        <a:pt x="117590" y="181944"/>
                      </a:cubicBezTo>
                      <a:cubicBezTo>
                        <a:pt x="130554" y="197819"/>
                        <a:pt x="182678" y="258937"/>
                        <a:pt x="190615" y="275606"/>
                      </a:cubicBezTo>
                      <a:cubicBezTo>
                        <a:pt x="198552" y="292275"/>
                        <a:pt x="167332" y="275341"/>
                        <a:pt x="165215" y="281956"/>
                      </a:cubicBezTo>
                      <a:cubicBezTo>
                        <a:pt x="163098" y="288571"/>
                        <a:pt x="185323" y="324554"/>
                        <a:pt x="177915" y="315294"/>
                      </a:cubicBezTo>
                      <a:cubicBezTo>
                        <a:pt x="170507" y="306034"/>
                        <a:pt x="139550" y="257086"/>
                        <a:pt x="120765" y="226394"/>
                      </a:cubicBezTo>
                      <a:cubicBezTo>
                        <a:pt x="101980" y="195702"/>
                        <a:pt x="85311" y="168715"/>
                        <a:pt x="65203" y="131144"/>
                      </a:cubicBezTo>
                      <a:cubicBezTo>
                        <a:pt x="45095" y="93573"/>
                        <a:pt x="2761" y="11288"/>
                        <a:pt x="115" y="969"/>
                      </a:cubicBezTo>
                      <a:cubicBezTo>
                        <a:pt x="-2531" y="-9350"/>
                        <a:pt x="41126" y="66056"/>
                        <a:pt x="49328" y="69231"/>
                      </a:cubicBezTo>
                      <a:cubicBezTo>
                        <a:pt x="57530" y="72406"/>
                        <a:pt x="41920" y="-12790"/>
                        <a:pt x="52503" y="573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7A9A9C78-CD3C-4248-A04C-1B7C92971DF7}"/>
                    </a:ext>
                  </a:extLst>
                </p:cNvPr>
                <p:cNvSpPr/>
                <p:nvPr/>
              </p:nvSpPr>
              <p:spPr>
                <a:xfrm>
                  <a:off x="4557712" y="2079224"/>
                  <a:ext cx="60355" cy="195523"/>
                </a:xfrm>
                <a:custGeom>
                  <a:avLst/>
                  <a:gdLst>
                    <a:gd name="connsiteX0" fmla="*/ 1 w 60355"/>
                    <a:gd name="connsiteY0" fmla="*/ 1989 h 195523"/>
                    <a:gd name="connsiteX1" fmla="*/ 44451 w 60355"/>
                    <a:gd name="connsiteY1" fmla="*/ 182964 h 195523"/>
                    <a:gd name="connsiteX2" fmla="*/ 42863 w 60355"/>
                    <a:gd name="connsiteY2" fmla="*/ 154389 h 195523"/>
                    <a:gd name="connsiteX3" fmla="*/ 60326 w 60355"/>
                    <a:gd name="connsiteY3" fmla="*/ 194076 h 195523"/>
                    <a:gd name="connsiteX4" fmla="*/ 46038 w 60355"/>
                    <a:gd name="connsiteY4" fmla="*/ 92476 h 195523"/>
                    <a:gd name="connsiteX5" fmla="*/ 1 w 60355"/>
                    <a:gd name="connsiteY5" fmla="*/ 1989 h 195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55" h="195523">
                      <a:moveTo>
                        <a:pt x="1" y="1989"/>
                      </a:moveTo>
                      <a:cubicBezTo>
                        <a:pt x="-264" y="17070"/>
                        <a:pt x="37307" y="157564"/>
                        <a:pt x="44451" y="182964"/>
                      </a:cubicBezTo>
                      <a:cubicBezTo>
                        <a:pt x="51595" y="208364"/>
                        <a:pt x="40217" y="152537"/>
                        <a:pt x="42863" y="154389"/>
                      </a:cubicBezTo>
                      <a:cubicBezTo>
                        <a:pt x="45509" y="156241"/>
                        <a:pt x="59797" y="204395"/>
                        <a:pt x="60326" y="194076"/>
                      </a:cubicBezTo>
                      <a:cubicBezTo>
                        <a:pt x="60855" y="183757"/>
                        <a:pt x="54240" y="123432"/>
                        <a:pt x="46038" y="92476"/>
                      </a:cubicBezTo>
                      <a:cubicBezTo>
                        <a:pt x="37836" y="61520"/>
                        <a:pt x="266" y="-13092"/>
                        <a:pt x="1" y="198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D3BA1562-5620-4376-A8FA-EC80C72290B9}"/>
                    </a:ext>
                  </a:extLst>
                </p:cNvPr>
                <p:cNvSpPr/>
                <p:nvPr/>
              </p:nvSpPr>
              <p:spPr>
                <a:xfrm>
                  <a:off x="4552924" y="2074556"/>
                  <a:ext cx="143634" cy="72838"/>
                </a:xfrm>
                <a:custGeom>
                  <a:avLst/>
                  <a:gdLst>
                    <a:gd name="connsiteX0" fmla="*/ 55589 w 143634"/>
                    <a:gd name="connsiteY0" fmla="*/ 307 h 72838"/>
                    <a:gd name="connsiteX1" fmla="*/ 142901 w 143634"/>
                    <a:gd name="connsiteY1" fmla="*/ 68569 h 72838"/>
                    <a:gd name="connsiteX2" fmla="*/ 92101 w 143634"/>
                    <a:gd name="connsiteY2" fmla="*/ 60632 h 72838"/>
                    <a:gd name="connsiteX3" fmla="*/ 26 w 143634"/>
                    <a:gd name="connsiteY3" fmla="*/ 19357 h 72838"/>
                    <a:gd name="connsiteX4" fmla="*/ 101626 w 143634"/>
                    <a:gd name="connsiteY4" fmla="*/ 41582 h 72838"/>
                    <a:gd name="connsiteX5" fmla="*/ 55589 w 143634"/>
                    <a:gd name="connsiteY5" fmla="*/ 307 h 7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634" h="72838">
                      <a:moveTo>
                        <a:pt x="55589" y="307"/>
                      </a:moveTo>
                      <a:cubicBezTo>
                        <a:pt x="62468" y="4805"/>
                        <a:pt x="136816" y="58515"/>
                        <a:pt x="142901" y="68569"/>
                      </a:cubicBezTo>
                      <a:cubicBezTo>
                        <a:pt x="148986" y="78623"/>
                        <a:pt x="115913" y="68834"/>
                        <a:pt x="92101" y="60632"/>
                      </a:cubicBezTo>
                      <a:cubicBezTo>
                        <a:pt x="68289" y="52430"/>
                        <a:pt x="-1561" y="22532"/>
                        <a:pt x="26" y="19357"/>
                      </a:cubicBezTo>
                      <a:cubicBezTo>
                        <a:pt x="1613" y="16182"/>
                        <a:pt x="88397" y="41053"/>
                        <a:pt x="101626" y="41582"/>
                      </a:cubicBezTo>
                      <a:cubicBezTo>
                        <a:pt x="114855" y="42111"/>
                        <a:pt x="48710" y="-4191"/>
                        <a:pt x="55589" y="307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CDEAD6B2-E7EB-4E78-B271-9C372A6EFDBD}"/>
                    </a:ext>
                  </a:extLst>
                </p:cNvPr>
                <p:cNvSpPr/>
                <p:nvPr/>
              </p:nvSpPr>
              <p:spPr>
                <a:xfrm>
                  <a:off x="4594142" y="2125358"/>
                  <a:ext cx="108969" cy="65572"/>
                </a:xfrm>
                <a:custGeom>
                  <a:avLst/>
                  <a:gdLst>
                    <a:gd name="connsiteX0" fmla="*/ 83 w 108969"/>
                    <a:gd name="connsiteY0" fmla="*/ 1892 h 65572"/>
                    <a:gd name="connsiteX1" fmla="*/ 90571 w 108969"/>
                    <a:gd name="connsiteY1" fmla="*/ 65392 h 65572"/>
                    <a:gd name="connsiteX2" fmla="*/ 108033 w 108969"/>
                    <a:gd name="connsiteY2" fmla="*/ 20942 h 65572"/>
                    <a:gd name="connsiteX3" fmla="*/ 74696 w 108969"/>
                    <a:gd name="connsiteY3" fmla="*/ 17767 h 65572"/>
                    <a:gd name="connsiteX4" fmla="*/ 83 w 108969"/>
                    <a:gd name="connsiteY4" fmla="*/ 1892 h 65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969" h="65572">
                      <a:moveTo>
                        <a:pt x="83" y="1892"/>
                      </a:moveTo>
                      <a:cubicBezTo>
                        <a:pt x="2729" y="9829"/>
                        <a:pt x="72579" y="62217"/>
                        <a:pt x="90571" y="65392"/>
                      </a:cubicBezTo>
                      <a:cubicBezTo>
                        <a:pt x="108563" y="68567"/>
                        <a:pt x="110679" y="28879"/>
                        <a:pt x="108033" y="20942"/>
                      </a:cubicBezTo>
                      <a:cubicBezTo>
                        <a:pt x="105387" y="13005"/>
                        <a:pt x="91100" y="22265"/>
                        <a:pt x="74696" y="17767"/>
                      </a:cubicBezTo>
                      <a:cubicBezTo>
                        <a:pt x="58292" y="13269"/>
                        <a:pt x="-2563" y="-6045"/>
                        <a:pt x="83" y="189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2052DE63-493A-4E0B-A419-DC6BE59CE6D8}"/>
                    </a:ext>
                  </a:extLst>
                </p:cNvPr>
                <p:cNvSpPr/>
                <p:nvPr/>
              </p:nvSpPr>
              <p:spPr>
                <a:xfrm>
                  <a:off x="4805136" y="2087021"/>
                  <a:ext cx="228835" cy="172406"/>
                </a:xfrm>
                <a:custGeom>
                  <a:avLst/>
                  <a:gdLst>
                    <a:gd name="connsiteX0" fmla="*/ 227 w 228835"/>
                    <a:gd name="connsiteY0" fmla="*/ 542 h 172406"/>
                    <a:gd name="connsiteX1" fmla="*/ 120877 w 228835"/>
                    <a:gd name="connsiteY1" fmla="*/ 18004 h 172406"/>
                    <a:gd name="connsiteX2" fmla="*/ 106589 w 228835"/>
                    <a:gd name="connsiteY2" fmla="*/ 43404 h 172406"/>
                    <a:gd name="connsiteX3" fmla="*/ 149452 w 228835"/>
                    <a:gd name="connsiteY3" fmla="*/ 60867 h 172406"/>
                    <a:gd name="connsiteX4" fmla="*/ 98652 w 228835"/>
                    <a:gd name="connsiteY4" fmla="*/ 71979 h 172406"/>
                    <a:gd name="connsiteX5" fmla="*/ 195489 w 228835"/>
                    <a:gd name="connsiteY5" fmla="*/ 92617 h 172406"/>
                    <a:gd name="connsiteX6" fmla="*/ 109764 w 228835"/>
                    <a:gd name="connsiteY6" fmla="*/ 92617 h 172406"/>
                    <a:gd name="connsiteX7" fmla="*/ 228827 w 228835"/>
                    <a:gd name="connsiteY7" fmla="*/ 171992 h 172406"/>
                    <a:gd name="connsiteX8" fmla="*/ 116114 w 228835"/>
                    <a:gd name="connsiteY8" fmla="*/ 122779 h 172406"/>
                    <a:gd name="connsiteX9" fmla="*/ 119289 w 228835"/>
                    <a:gd name="connsiteY9" fmla="*/ 98967 h 172406"/>
                    <a:gd name="connsiteX10" fmla="*/ 87539 w 228835"/>
                    <a:gd name="connsiteY10" fmla="*/ 68804 h 172406"/>
                    <a:gd name="connsiteX11" fmla="*/ 90714 w 228835"/>
                    <a:gd name="connsiteY11" fmla="*/ 38642 h 172406"/>
                    <a:gd name="connsiteX12" fmla="*/ 227 w 228835"/>
                    <a:gd name="connsiteY12" fmla="*/ 542 h 17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8835" h="172406">
                      <a:moveTo>
                        <a:pt x="227" y="542"/>
                      </a:moveTo>
                      <a:cubicBezTo>
                        <a:pt x="5254" y="-2898"/>
                        <a:pt x="103150" y="10860"/>
                        <a:pt x="120877" y="18004"/>
                      </a:cubicBezTo>
                      <a:cubicBezTo>
                        <a:pt x="138604" y="25148"/>
                        <a:pt x="101827" y="36260"/>
                        <a:pt x="106589" y="43404"/>
                      </a:cubicBezTo>
                      <a:cubicBezTo>
                        <a:pt x="111351" y="50548"/>
                        <a:pt x="150775" y="56105"/>
                        <a:pt x="149452" y="60867"/>
                      </a:cubicBezTo>
                      <a:cubicBezTo>
                        <a:pt x="148129" y="65629"/>
                        <a:pt x="90979" y="66687"/>
                        <a:pt x="98652" y="71979"/>
                      </a:cubicBezTo>
                      <a:cubicBezTo>
                        <a:pt x="106325" y="77271"/>
                        <a:pt x="193637" y="89177"/>
                        <a:pt x="195489" y="92617"/>
                      </a:cubicBezTo>
                      <a:cubicBezTo>
                        <a:pt x="197341" y="96057"/>
                        <a:pt x="104208" y="79388"/>
                        <a:pt x="109764" y="92617"/>
                      </a:cubicBezTo>
                      <a:cubicBezTo>
                        <a:pt x="115320" y="105846"/>
                        <a:pt x="227769" y="166965"/>
                        <a:pt x="228827" y="171992"/>
                      </a:cubicBezTo>
                      <a:cubicBezTo>
                        <a:pt x="229885" y="177019"/>
                        <a:pt x="134370" y="134950"/>
                        <a:pt x="116114" y="122779"/>
                      </a:cubicBezTo>
                      <a:cubicBezTo>
                        <a:pt x="97858" y="110608"/>
                        <a:pt x="124051" y="107963"/>
                        <a:pt x="119289" y="98967"/>
                      </a:cubicBezTo>
                      <a:cubicBezTo>
                        <a:pt x="114527" y="89971"/>
                        <a:pt x="92302" y="78858"/>
                        <a:pt x="87539" y="68804"/>
                      </a:cubicBezTo>
                      <a:cubicBezTo>
                        <a:pt x="82777" y="58750"/>
                        <a:pt x="106589" y="51342"/>
                        <a:pt x="90714" y="38642"/>
                      </a:cubicBezTo>
                      <a:cubicBezTo>
                        <a:pt x="74839" y="25942"/>
                        <a:pt x="-4800" y="3982"/>
                        <a:pt x="227" y="5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00EE6758-1C85-4BDB-9F00-92B9FBB3AA2C}"/>
                    </a:ext>
                  </a:extLst>
                </p:cNvPr>
                <p:cNvSpPr/>
                <p:nvPr/>
              </p:nvSpPr>
              <p:spPr>
                <a:xfrm>
                  <a:off x="4948222" y="2396474"/>
                  <a:ext cx="124622" cy="91731"/>
                </a:xfrm>
                <a:custGeom>
                  <a:avLst/>
                  <a:gdLst>
                    <a:gd name="connsiteX0" fmla="*/ 3191 w 124622"/>
                    <a:gd name="connsiteY0" fmla="*/ 651 h 91731"/>
                    <a:gd name="connsiteX1" fmla="*/ 111141 w 124622"/>
                    <a:gd name="connsiteY1" fmla="*/ 91139 h 91731"/>
                    <a:gd name="connsiteX2" fmla="*/ 68278 w 124622"/>
                    <a:gd name="connsiteY2" fmla="*/ 40339 h 91731"/>
                    <a:gd name="connsiteX3" fmla="*/ 88916 w 124622"/>
                    <a:gd name="connsiteY3" fmla="*/ 51451 h 91731"/>
                    <a:gd name="connsiteX4" fmla="*/ 95266 w 124622"/>
                    <a:gd name="connsiteY4" fmla="*/ 67326 h 91731"/>
                    <a:gd name="connsiteX5" fmla="*/ 60341 w 124622"/>
                    <a:gd name="connsiteY5" fmla="*/ 10176 h 91731"/>
                    <a:gd name="connsiteX6" fmla="*/ 122253 w 124622"/>
                    <a:gd name="connsiteY6" fmla="*/ 33989 h 91731"/>
                    <a:gd name="connsiteX7" fmla="*/ 104791 w 124622"/>
                    <a:gd name="connsiteY7" fmla="*/ 87964 h 91731"/>
                    <a:gd name="connsiteX8" fmla="*/ 39703 w 124622"/>
                    <a:gd name="connsiteY8" fmla="*/ 60976 h 91731"/>
                    <a:gd name="connsiteX9" fmla="*/ 28591 w 124622"/>
                    <a:gd name="connsiteY9" fmla="*/ 49864 h 91731"/>
                    <a:gd name="connsiteX10" fmla="*/ 3191 w 124622"/>
                    <a:gd name="connsiteY10" fmla="*/ 651 h 9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22" h="91731">
                      <a:moveTo>
                        <a:pt x="3191" y="651"/>
                      </a:moveTo>
                      <a:cubicBezTo>
                        <a:pt x="16949" y="7530"/>
                        <a:pt x="100293" y="84524"/>
                        <a:pt x="111141" y="91139"/>
                      </a:cubicBezTo>
                      <a:cubicBezTo>
                        <a:pt x="121989" y="97754"/>
                        <a:pt x="71982" y="46954"/>
                        <a:pt x="68278" y="40339"/>
                      </a:cubicBezTo>
                      <a:cubicBezTo>
                        <a:pt x="64574" y="33724"/>
                        <a:pt x="84418" y="46953"/>
                        <a:pt x="88916" y="51451"/>
                      </a:cubicBezTo>
                      <a:cubicBezTo>
                        <a:pt x="93414" y="55949"/>
                        <a:pt x="100028" y="74205"/>
                        <a:pt x="95266" y="67326"/>
                      </a:cubicBezTo>
                      <a:cubicBezTo>
                        <a:pt x="90504" y="60447"/>
                        <a:pt x="55843" y="15732"/>
                        <a:pt x="60341" y="10176"/>
                      </a:cubicBezTo>
                      <a:cubicBezTo>
                        <a:pt x="64839" y="4620"/>
                        <a:pt x="114845" y="21024"/>
                        <a:pt x="122253" y="33989"/>
                      </a:cubicBezTo>
                      <a:cubicBezTo>
                        <a:pt x="129661" y="46954"/>
                        <a:pt x="118549" y="83466"/>
                        <a:pt x="104791" y="87964"/>
                      </a:cubicBezTo>
                      <a:cubicBezTo>
                        <a:pt x="91033" y="92462"/>
                        <a:pt x="52403" y="67326"/>
                        <a:pt x="39703" y="60976"/>
                      </a:cubicBezTo>
                      <a:cubicBezTo>
                        <a:pt x="27003" y="54626"/>
                        <a:pt x="32824" y="56214"/>
                        <a:pt x="28591" y="49864"/>
                      </a:cubicBezTo>
                      <a:cubicBezTo>
                        <a:pt x="24358" y="43514"/>
                        <a:pt x="-10567" y="-6228"/>
                        <a:pt x="3191" y="65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74258001-0E59-4E08-84FA-5FF125758EBB}"/>
                    </a:ext>
                  </a:extLst>
                </p:cNvPr>
                <p:cNvSpPr/>
                <p:nvPr/>
              </p:nvSpPr>
              <p:spPr>
                <a:xfrm>
                  <a:off x="5004634" y="2450919"/>
                  <a:ext cx="64774" cy="96587"/>
                </a:xfrm>
                <a:custGeom>
                  <a:avLst/>
                  <a:gdLst>
                    <a:gd name="connsiteX0" fmla="*/ 64254 w 64774"/>
                    <a:gd name="connsiteY0" fmla="*/ 181 h 96587"/>
                    <a:gd name="connsiteX1" fmla="*/ 18216 w 64774"/>
                    <a:gd name="connsiteY1" fmla="*/ 84319 h 96587"/>
                    <a:gd name="connsiteX2" fmla="*/ 754 w 64774"/>
                    <a:gd name="connsiteY2" fmla="*/ 93844 h 96587"/>
                    <a:gd name="connsiteX3" fmla="*/ 40441 w 64774"/>
                    <a:gd name="connsiteY3" fmla="*/ 62094 h 96587"/>
                    <a:gd name="connsiteX4" fmla="*/ 64254 w 64774"/>
                    <a:gd name="connsiteY4" fmla="*/ 181 h 9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74" h="96587">
                      <a:moveTo>
                        <a:pt x="64254" y="181"/>
                      </a:moveTo>
                      <a:cubicBezTo>
                        <a:pt x="60550" y="3885"/>
                        <a:pt x="28799" y="68709"/>
                        <a:pt x="18216" y="84319"/>
                      </a:cubicBezTo>
                      <a:cubicBezTo>
                        <a:pt x="7633" y="99929"/>
                        <a:pt x="-2950" y="97548"/>
                        <a:pt x="754" y="93844"/>
                      </a:cubicBezTo>
                      <a:cubicBezTo>
                        <a:pt x="4458" y="90140"/>
                        <a:pt x="29858" y="73471"/>
                        <a:pt x="40441" y="62094"/>
                      </a:cubicBezTo>
                      <a:cubicBezTo>
                        <a:pt x="51024" y="50717"/>
                        <a:pt x="67958" y="-3523"/>
                        <a:pt x="64254" y="1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DDC5FFE8-FB88-4E55-A444-67C7A57A61D0}"/>
                    </a:ext>
                  </a:extLst>
                </p:cNvPr>
                <p:cNvSpPr/>
                <p:nvPr/>
              </p:nvSpPr>
              <p:spPr>
                <a:xfrm>
                  <a:off x="5027781" y="2161987"/>
                  <a:ext cx="72329" cy="362357"/>
                </a:xfrm>
                <a:custGeom>
                  <a:avLst/>
                  <a:gdLst>
                    <a:gd name="connsiteX0" fmla="*/ 7769 w 72329"/>
                    <a:gd name="connsiteY0" fmla="*/ 1776 h 362357"/>
                    <a:gd name="connsiteX1" fmla="*/ 68094 w 72329"/>
                    <a:gd name="connsiteY1" fmla="*/ 212913 h 362357"/>
                    <a:gd name="connsiteX2" fmla="*/ 64919 w 72329"/>
                    <a:gd name="connsiteY2" fmla="*/ 195451 h 362357"/>
                    <a:gd name="connsiteX3" fmla="*/ 45869 w 72329"/>
                    <a:gd name="connsiteY3" fmla="*/ 287526 h 362357"/>
                    <a:gd name="connsiteX4" fmla="*/ 45869 w 72329"/>
                    <a:gd name="connsiteY4" fmla="*/ 362138 h 362357"/>
                    <a:gd name="connsiteX5" fmla="*/ 39519 w 72329"/>
                    <a:gd name="connsiteY5" fmla="*/ 263713 h 362357"/>
                    <a:gd name="connsiteX6" fmla="*/ 31582 w 72329"/>
                    <a:gd name="connsiteY6" fmla="*/ 177988 h 362357"/>
                    <a:gd name="connsiteX7" fmla="*/ 3007 w 72329"/>
                    <a:gd name="connsiteY7" fmla="*/ 114488 h 362357"/>
                    <a:gd name="connsiteX8" fmla="*/ 7769 w 72329"/>
                    <a:gd name="connsiteY8" fmla="*/ 1776 h 36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329" h="362357">
                      <a:moveTo>
                        <a:pt x="7769" y="1776"/>
                      </a:moveTo>
                      <a:cubicBezTo>
                        <a:pt x="18617" y="18180"/>
                        <a:pt x="58569" y="180634"/>
                        <a:pt x="68094" y="212913"/>
                      </a:cubicBezTo>
                      <a:cubicBezTo>
                        <a:pt x="77619" y="245192"/>
                        <a:pt x="68623" y="183016"/>
                        <a:pt x="64919" y="195451"/>
                      </a:cubicBezTo>
                      <a:cubicBezTo>
                        <a:pt x="61215" y="207886"/>
                        <a:pt x="49044" y="259745"/>
                        <a:pt x="45869" y="287526"/>
                      </a:cubicBezTo>
                      <a:cubicBezTo>
                        <a:pt x="42694" y="315307"/>
                        <a:pt x="46927" y="366107"/>
                        <a:pt x="45869" y="362138"/>
                      </a:cubicBezTo>
                      <a:cubicBezTo>
                        <a:pt x="44811" y="358169"/>
                        <a:pt x="41900" y="294405"/>
                        <a:pt x="39519" y="263713"/>
                      </a:cubicBezTo>
                      <a:cubicBezTo>
                        <a:pt x="37138" y="233021"/>
                        <a:pt x="37667" y="202859"/>
                        <a:pt x="31582" y="177988"/>
                      </a:cubicBezTo>
                      <a:cubicBezTo>
                        <a:pt x="25497" y="153117"/>
                        <a:pt x="6447" y="141740"/>
                        <a:pt x="3007" y="114488"/>
                      </a:cubicBezTo>
                      <a:cubicBezTo>
                        <a:pt x="-433" y="87236"/>
                        <a:pt x="-3079" y="-14628"/>
                        <a:pt x="7769" y="1776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" name="フリーフォーム: 図形 284">
                  <a:extLst>
                    <a:ext uri="{FF2B5EF4-FFF2-40B4-BE49-F238E27FC236}">
                      <a16:creationId xmlns:a16="http://schemas.microsoft.com/office/drawing/2014/main" id="{5DFBE6D1-7F6F-4152-AFAE-914B2755C594}"/>
                    </a:ext>
                  </a:extLst>
                </p:cNvPr>
                <p:cNvSpPr/>
                <p:nvPr/>
              </p:nvSpPr>
              <p:spPr>
                <a:xfrm>
                  <a:off x="5011496" y="2378960"/>
                  <a:ext cx="70803" cy="416727"/>
                </a:xfrm>
                <a:custGeom>
                  <a:avLst/>
                  <a:gdLst>
                    <a:gd name="connsiteX0" fmla="*/ 70092 w 70803"/>
                    <a:gd name="connsiteY0" fmla="*/ 703 h 416727"/>
                    <a:gd name="connsiteX1" fmla="*/ 60567 w 70803"/>
                    <a:gd name="connsiteY1" fmla="*/ 159453 h 416727"/>
                    <a:gd name="connsiteX2" fmla="*/ 62154 w 70803"/>
                    <a:gd name="connsiteY2" fmla="*/ 156278 h 416727"/>
                    <a:gd name="connsiteX3" fmla="*/ 57392 w 70803"/>
                    <a:gd name="connsiteY3" fmla="*/ 268990 h 416727"/>
                    <a:gd name="connsiteX4" fmla="*/ 36754 w 70803"/>
                    <a:gd name="connsiteY4" fmla="*/ 318203 h 416727"/>
                    <a:gd name="connsiteX5" fmla="*/ 6592 w 70803"/>
                    <a:gd name="connsiteY5" fmla="*/ 416628 h 416727"/>
                    <a:gd name="connsiteX6" fmla="*/ 3417 w 70803"/>
                    <a:gd name="connsiteY6" fmla="*/ 334078 h 416727"/>
                    <a:gd name="connsiteX7" fmla="*/ 242 w 70803"/>
                    <a:gd name="connsiteY7" fmla="*/ 210253 h 416727"/>
                    <a:gd name="connsiteX8" fmla="*/ 1829 w 70803"/>
                    <a:gd name="connsiteY8" fmla="*/ 145165 h 416727"/>
                    <a:gd name="connsiteX9" fmla="*/ 14529 w 70803"/>
                    <a:gd name="connsiteY9" fmla="*/ 202315 h 416727"/>
                    <a:gd name="connsiteX10" fmla="*/ 38342 w 70803"/>
                    <a:gd name="connsiteY10" fmla="*/ 105478 h 416727"/>
                    <a:gd name="connsiteX11" fmla="*/ 70092 w 70803"/>
                    <a:gd name="connsiteY11" fmla="*/ 703 h 41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803" h="416727">
                      <a:moveTo>
                        <a:pt x="70092" y="703"/>
                      </a:moveTo>
                      <a:cubicBezTo>
                        <a:pt x="73796" y="9699"/>
                        <a:pt x="61890" y="133524"/>
                        <a:pt x="60567" y="159453"/>
                      </a:cubicBezTo>
                      <a:cubicBezTo>
                        <a:pt x="59244" y="185382"/>
                        <a:pt x="62683" y="138022"/>
                        <a:pt x="62154" y="156278"/>
                      </a:cubicBezTo>
                      <a:cubicBezTo>
                        <a:pt x="61625" y="174534"/>
                        <a:pt x="61625" y="242003"/>
                        <a:pt x="57392" y="268990"/>
                      </a:cubicBezTo>
                      <a:cubicBezTo>
                        <a:pt x="53159" y="295978"/>
                        <a:pt x="45221" y="293597"/>
                        <a:pt x="36754" y="318203"/>
                      </a:cubicBezTo>
                      <a:cubicBezTo>
                        <a:pt x="28287" y="342809"/>
                        <a:pt x="12148" y="413982"/>
                        <a:pt x="6592" y="416628"/>
                      </a:cubicBezTo>
                      <a:cubicBezTo>
                        <a:pt x="1036" y="419274"/>
                        <a:pt x="4475" y="368474"/>
                        <a:pt x="3417" y="334078"/>
                      </a:cubicBezTo>
                      <a:cubicBezTo>
                        <a:pt x="2359" y="299682"/>
                        <a:pt x="507" y="241738"/>
                        <a:pt x="242" y="210253"/>
                      </a:cubicBezTo>
                      <a:cubicBezTo>
                        <a:pt x="-23" y="178768"/>
                        <a:pt x="-552" y="146488"/>
                        <a:pt x="1829" y="145165"/>
                      </a:cubicBezTo>
                      <a:cubicBezTo>
                        <a:pt x="4210" y="143842"/>
                        <a:pt x="8443" y="208930"/>
                        <a:pt x="14529" y="202315"/>
                      </a:cubicBezTo>
                      <a:cubicBezTo>
                        <a:pt x="20615" y="195700"/>
                        <a:pt x="29082" y="139609"/>
                        <a:pt x="38342" y="105478"/>
                      </a:cubicBezTo>
                      <a:cubicBezTo>
                        <a:pt x="47602" y="71347"/>
                        <a:pt x="66388" y="-8293"/>
                        <a:pt x="70092" y="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0037A12B-14A9-4A80-A656-3D637E3C9C59}"/>
                    </a:ext>
                  </a:extLst>
                </p:cNvPr>
                <p:cNvSpPr/>
                <p:nvPr/>
              </p:nvSpPr>
              <p:spPr>
                <a:xfrm>
                  <a:off x="4779064" y="2154081"/>
                  <a:ext cx="123137" cy="263366"/>
                </a:xfrm>
                <a:custGeom>
                  <a:avLst/>
                  <a:gdLst>
                    <a:gd name="connsiteX0" fmla="*/ 104086 w 123137"/>
                    <a:gd name="connsiteY0" fmla="*/ 157 h 263366"/>
                    <a:gd name="connsiteX1" fmla="*/ 81861 w 123137"/>
                    <a:gd name="connsiteY1" fmla="*/ 128744 h 263366"/>
                    <a:gd name="connsiteX2" fmla="*/ 123136 w 123137"/>
                    <a:gd name="connsiteY2" fmla="*/ 262094 h 263366"/>
                    <a:gd name="connsiteX3" fmla="*/ 80274 w 123137"/>
                    <a:gd name="connsiteY3" fmla="*/ 190657 h 263366"/>
                    <a:gd name="connsiteX4" fmla="*/ 61224 w 123137"/>
                    <a:gd name="connsiteY4" fmla="*/ 101757 h 263366"/>
                    <a:gd name="connsiteX5" fmla="*/ 46936 w 123137"/>
                    <a:gd name="connsiteY5" fmla="*/ 1744 h 263366"/>
                    <a:gd name="connsiteX6" fmla="*/ 899 w 123137"/>
                    <a:gd name="connsiteY6" fmla="*/ 100169 h 263366"/>
                    <a:gd name="connsiteX7" fmla="*/ 104086 w 123137"/>
                    <a:gd name="connsiteY7" fmla="*/ 157 h 26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37" h="263366">
                      <a:moveTo>
                        <a:pt x="104086" y="157"/>
                      </a:moveTo>
                      <a:cubicBezTo>
                        <a:pt x="117580" y="4920"/>
                        <a:pt x="78686" y="85088"/>
                        <a:pt x="81861" y="128744"/>
                      </a:cubicBezTo>
                      <a:cubicBezTo>
                        <a:pt x="85036" y="172400"/>
                        <a:pt x="123400" y="251775"/>
                        <a:pt x="123136" y="262094"/>
                      </a:cubicBezTo>
                      <a:cubicBezTo>
                        <a:pt x="122872" y="272413"/>
                        <a:pt x="90593" y="217380"/>
                        <a:pt x="80274" y="190657"/>
                      </a:cubicBezTo>
                      <a:cubicBezTo>
                        <a:pt x="69955" y="163934"/>
                        <a:pt x="66780" y="133242"/>
                        <a:pt x="61224" y="101757"/>
                      </a:cubicBezTo>
                      <a:cubicBezTo>
                        <a:pt x="55668" y="70272"/>
                        <a:pt x="56990" y="2009"/>
                        <a:pt x="46936" y="1744"/>
                      </a:cubicBezTo>
                      <a:cubicBezTo>
                        <a:pt x="36882" y="1479"/>
                        <a:pt x="-6774" y="99904"/>
                        <a:pt x="899" y="100169"/>
                      </a:cubicBezTo>
                      <a:cubicBezTo>
                        <a:pt x="8572" y="100434"/>
                        <a:pt x="90592" y="-4606"/>
                        <a:pt x="104086" y="15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BC8A7EB0-BCD6-4290-9044-8A7830FFD067}"/>
                    </a:ext>
                  </a:extLst>
                </p:cNvPr>
                <p:cNvSpPr/>
                <p:nvPr/>
              </p:nvSpPr>
              <p:spPr>
                <a:xfrm>
                  <a:off x="4486241" y="3222624"/>
                  <a:ext cx="123860" cy="358071"/>
                </a:xfrm>
                <a:custGeom>
                  <a:avLst/>
                  <a:gdLst>
                    <a:gd name="connsiteX0" fmla="*/ 123859 w 123860"/>
                    <a:gd name="connsiteY0" fmla="*/ 1 h 358071"/>
                    <a:gd name="connsiteX1" fmla="*/ 65122 w 123860"/>
                    <a:gd name="connsiteY1" fmla="*/ 87314 h 358071"/>
                    <a:gd name="connsiteX2" fmla="*/ 39722 w 123860"/>
                    <a:gd name="connsiteY2" fmla="*/ 200026 h 358071"/>
                    <a:gd name="connsiteX3" fmla="*/ 34 w 123860"/>
                    <a:gd name="connsiteY3" fmla="*/ 357189 h 358071"/>
                    <a:gd name="connsiteX4" fmla="*/ 33372 w 123860"/>
                    <a:gd name="connsiteY4" fmla="*/ 255589 h 358071"/>
                    <a:gd name="connsiteX5" fmla="*/ 66709 w 123860"/>
                    <a:gd name="connsiteY5" fmla="*/ 85726 h 358071"/>
                    <a:gd name="connsiteX6" fmla="*/ 123859 w 123860"/>
                    <a:gd name="connsiteY6" fmla="*/ 1 h 358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60" h="358071">
                      <a:moveTo>
                        <a:pt x="123859" y="1"/>
                      </a:moveTo>
                      <a:cubicBezTo>
                        <a:pt x="123595" y="266"/>
                        <a:pt x="79145" y="53977"/>
                        <a:pt x="65122" y="87314"/>
                      </a:cubicBezTo>
                      <a:cubicBezTo>
                        <a:pt x="51099" y="120651"/>
                        <a:pt x="50570" y="155047"/>
                        <a:pt x="39722" y="200026"/>
                      </a:cubicBezTo>
                      <a:cubicBezTo>
                        <a:pt x="28874" y="245005"/>
                        <a:pt x="1092" y="347929"/>
                        <a:pt x="34" y="357189"/>
                      </a:cubicBezTo>
                      <a:cubicBezTo>
                        <a:pt x="-1024" y="366449"/>
                        <a:pt x="22259" y="300833"/>
                        <a:pt x="33372" y="255589"/>
                      </a:cubicBezTo>
                      <a:cubicBezTo>
                        <a:pt x="44484" y="210345"/>
                        <a:pt x="52951" y="123561"/>
                        <a:pt x="66709" y="85726"/>
                      </a:cubicBezTo>
                      <a:cubicBezTo>
                        <a:pt x="80467" y="47891"/>
                        <a:pt x="124123" y="-264"/>
                        <a:pt x="123859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DE87BEB6-A1CE-4286-82CD-EFA4269F0B1A}"/>
                    </a:ext>
                  </a:extLst>
                </p:cNvPr>
                <p:cNvSpPr/>
                <p:nvPr/>
              </p:nvSpPr>
              <p:spPr>
                <a:xfrm>
                  <a:off x="4470263" y="3210840"/>
                  <a:ext cx="133965" cy="556060"/>
                </a:xfrm>
                <a:custGeom>
                  <a:avLst/>
                  <a:gdLst>
                    <a:gd name="connsiteX0" fmla="*/ 133487 w 133965"/>
                    <a:gd name="connsiteY0" fmla="*/ 673 h 556060"/>
                    <a:gd name="connsiteX1" fmla="*/ 62050 w 133965"/>
                    <a:gd name="connsiteY1" fmla="*/ 110210 h 556060"/>
                    <a:gd name="connsiteX2" fmla="*/ 36650 w 133965"/>
                    <a:gd name="connsiteY2" fmla="*/ 205460 h 556060"/>
                    <a:gd name="connsiteX3" fmla="*/ 8075 w 133965"/>
                    <a:gd name="connsiteY3" fmla="*/ 286423 h 556060"/>
                    <a:gd name="connsiteX4" fmla="*/ 137 w 133965"/>
                    <a:gd name="connsiteY4" fmla="*/ 343573 h 556060"/>
                    <a:gd name="connsiteX5" fmla="*/ 12837 w 133965"/>
                    <a:gd name="connsiteY5" fmla="*/ 553123 h 556060"/>
                    <a:gd name="connsiteX6" fmla="*/ 16012 w 133965"/>
                    <a:gd name="connsiteY6" fmla="*/ 456285 h 556060"/>
                    <a:gd name="connsiteX7" fmla="*/ 9662 w 133965"/>
                    <a:gd name="connsiteY7" fmla="*/ 314998 h 556060"/>
                    <a:gd name="connsiteX8" fmla="*/ 65225 w 133965"/>
                    <a:gd name="connsiteY8" fmla="*/ 127673 h 556060"/>
                    <a:gd name="connsiteX9" fmla="*/ 92212 w 133965"/>
                    <a:gd name="connsiteY9" fmla="*/ 65760 h 556060"/>
                    <a:gd name="connsiteX10" fmla="*/ 133487 w 133965"/>
                    <a:gd name="connsiteY10" fmla="*/ 673 h 55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965" h="556060">
                      <a:moveTo>
                        <a:pt x="133487" y="673"/>
                      </a:moveTo>
                      <a:cubicBezTo>
                        <a:pt x="128460" y="8081"/>
                        <a:pt x="78189" y="76079"/>
                        <a:pt x="62050" y="110210"/>
                      </a:cubicBezTo>
                      <a:cubicBezTo>
                        <a:pt x="45911" y="144341"/>
                        <a:pt x="45646" y="176091"/>
                        <a:pt x="36650" y="205460"/>
                      </a:cubicBezTo>
                      <a:cubicBezTo>
                        <a:pt x="27654" y="234829"/>
                        <a:pt x="14160" y="263404"/>
                        <a:pt x="8075" y="286423"/>
                      </a:cubicBezTo>
                      <a:cubicBezTo>
                        <a:pt x="1990" y="309442"/>
                        <a:pt x="-657" y="299123"/>
                        <a:pt x="137" y="343573"/>
                      </a:cubicBezTo>
                      <a:cubicBezTo>
                        <a:pt x="931" y="388023"/>
                        <a:pt x="10191" y="534338"/>
                        <a:pt x="12837" y="553123"/>
                      </a:cubicBezTo>
                      <a:cubicBezTo>
                        <a:pt x="15483" y="571908"/>
                        <a:pt x="16541" y="495972"/>
                        <a:pt x="16012" y="456285"/>
                      </a:cubicBezTo>
                      <a:cubicBezTo>
                        <a:pt x="15483" y="416598"/>
                        <a:pt x="1460" y="369767"/>
                        <a:pt x="9662" y="314998"/>
                      </a:cubicBezTo>
                      <a:cubicBezTo>
                        <a:pt x="17864" y="260229"/>
                        <a:pt x="51467" y="169213"/>
                        <a:pt x="65225" y="127673"/>
                      </a:cubicBezTo>
                      <a:cubicBezTo>
                        <a:pt x="78983" y="86133"/>
                        <a:pt x="81893" y="82429"/>
                        <a:pt x="92212" y="65760"/>
                      </a:cubicBezTo>
                      <a:cubicBezTo>
                        <a:pt x="102531" y="49091"/>
                        <a:pt x="138514" y="-6735"/>
                        <a:pt x="133487" y="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91629174-4B24-4CD5-A4C4-2238225BBCEA}"/>
                    </a:ext>
                  </a:extLst>
                </p:cNvPr>
                <p:cNvSpPr/>
                <p:nvPr/>
              </p:nvSpPr>
              <p:spPr>
                <a:xfrm>
                  <a:off x="5068858" y="3182611"/>
                  <a:ext cx="84593" cy="154437"/>
                </a:xfrm>
                <a:custGeom>
                  <a:avLst/>
                  <a:gdLst>
                    <a:gd name="connsiteX0" fmla="*/ 30 w 84593"/>
                    <a:gd name="connsiteY0" fmla="*/ 327 h 154437"/>
                    <a:gd name="connsiteX1" fmla="*/ 79405 w 84593"/>
                    <a:gd name="connsiteY1" fmla="*/ 149552 h 154437"/>
                    <a:gd name="connsiteX2" fmla="*/ 69880 w 84593"/>
                    <a:gd name="connsiteY2" fmla="*/ 109864 h 154437"/>
                    <a:gd name="connsiteX3" fmla="*/ 30 w 84593"/>
                    <a:gd name="connsiteY3" fmla="*/ 327 h 154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593" h="154437">
                      <a:moveTo>
                        <a:pt x="30" y="327"/>
                      </a:moveTo>
                      <a:cubicBezTo>
                        <a:pt x="1617" y="6942"/>
                        <a:pt x="67763" y="131296"/>
                        <a:pt x="79405" y="149552"/>
                      </a:cubicBezTo>
                      <a:cubicBezTo>
                        <a:pt x="91047" y="167808"/>
                        <a:pt x="80992" y="130501"/>
                        <a:pt x="69880" y="109864"/>
                      </a:cubicBezTo>
                      <a:cubicBezTo>
                        <a:pt x="58768" y="89227"/>
                        <a:pt x="-1557" y="-6288"/>
                        <a:pt x="30" y="3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3B58B7E5-AAA7-4061-BDF0-7A7C89B1CE89}"/>
                    </a:ext>
                  </a:extLst>
                </p:cNvPr>
                <p:cNvSpPr/>
                <p:nvPr/>
              </p:nvSpPr>
              <p:spPr>
                <a:xfrm>
                  <a:off x="4524292" y="3533135"/>
                  <a:ext cx="29397" cy="189310"/>
                </a:xfrm>
                <a:custGeom>
                  <a:avLst/>
                  <a:gdLst>
                    <a:gd name="connsiteX0" fmla="*/ 83 w 29397"/>
                    <a:gd name="connsiteY0" fmla="*/ 2228 h 189310"/>
                    <a:gd name="connsiteX1" fmla="*/ 27071 w 29397"/>
                    <a:gd name="connsiteY1" fmla="*/ 186378 h 189310"/>
                    <a:gd name="connsiteX2" fmla="*/ 27071 w 29397"/>
                    <a:gd name="connsiteY2" fmla="*/ 113353 h 189310"/>
                    <a:gd name="connsiteX3" fmla="*/ 19133 w 29397"/>
                    <a:gd name="connsiteY3" fmla="*/ 84778 h 189310"/>
                    <a:gd name="connsiteX4" fmla="*/ 83 w 29397"/>
                    <a:gd name="connsiteY4" fmla="*/ 2228 h 189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97" h="189310">
                      <a:moveTo>
                        <a:pt x="83" y="2228"/>
                      </a:moveTo>
                      <a:cubicBezTo>
                        <a:pt x="1406" y="19161"/>
                        <a:pt x="22573" y="167857"/>
                        <a:pt x="27071" y="186378"/>
                      </a:cubicBezTo>
                      <a:cubicBezTo>
                        <a:pt x="31569" y="204899"/>
                        <a:pt x="28394" y="130286"/>
                        <a:pt x="27071" y="113353"/>
                      </a:cubicBezTo>
                      <a:cubicBezTo>
                        <a:pt x="25748" y="96420"/>
                        <a:pt x="24689" y="99595"/>
                        <a:pt x="19133" y="84778"/>
                      </a:cubicBezTo>
                      <a:cubicBezTo>
                        <a:pt x="13577" y="69961"/>
                        <a:pt x="-1240" y="-14705"/>
                        <a:pt x="83" y="2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FCE11887-9140-4128-92FA-E896764838F5}"/>
                    </a:ext>
                  </a:extLst>
                </p:cNvPr>
                <p:cNvSpPr/>
                <p:nvPr/>
              </p:nvSpPr>
              <p:spPr>
                <a:xfrm>
                  <a:off x="4579322" y="3264936"/>
                  <a:ext cx="585213" cy="160362"/>
                </a:xfrm>
                <a:custGeom>
                  <a:avLst/>
                  <a:gdLst>
                    <a:gd name="connsiteX0" fmla="*/ 2203 w 585213"/>
                    <a:gd name="connsiteY0" fmla="*/ 2139 h 160362"/>
                    <a:gd name="connsiteX1" fmla="*/ 119678 w 585213"/>
                    <a:gd name="connsiteY1" fmla="*/ 83102 h 160362"/>
                    <a:gd name="connsiteX2" fmla="*/ 78403 w 585213"/>
                    <a:gd name="connsiteY2" fmla="*/ 70402 h 160362"/>
                    <a:gd name="connsiteX3" fmla="*/ 235566 w 585213"/>
                    <a:gd name="connsiteY3" fmla="*/ 98977 h 160362"/>
                    <a:gd name="connsiteX4" fmla="*/ 254616 w 585213"/>
                    <a:gd name="connsiteY4" fmla="*/ 91039 h 160362"/>
                    <a:gd name="connsiteX5" fmla="*/ 319703 w 585213"/>
                    <a:gd name="connsiteY5" fmla="*/ 91039 h 160362"/>
                    <a:gd name="connsiteX6" fmla="*/ 351453 w 585213"/>
                    <a:gd name="connsiteY6" fmla="*/ 91039 h 160362"/>
                    <a:gd name="connsiteX7" fmla="*/ 508616 w 585213"/>
                    <a:gd name="connsiteY7" fmla="*/ 76752 h 160362"/>
                    <a:gd name="connsiteX8" fmla="*/ 541953 w 585213"/>
                    <a:gd name="connsiteY8" fmla="*/ 71989 h 160362"/>
                    <a:gd name="connsiteX9" fmla="*/ 564178 w 585213"/>
                    <a:gd name="connsiteY9" fmla="*/ 116439 h 160362"/>
                    <a:gd name="connsiteX10" fmla="*/ 584816 w 585213"/>
                    <a:gd name="connsiteY10" fmla="*/ 159302 h 160362"/>
                    <a:gd name="connsiteX11" fmla="*/ 545128 w 585213"/>
                    <a:gd name="connsiteY11" fmla="*/ 70402 h 160362"/>
                    <a:gd name="connsiteX12" fmla="*/ 502266 w 585213"/>
                    <a:gd name="connsiteY12" fmla="*/ 65639 h 160362"/>
                    <a:gd name="connsiteX13" fmla="*/ 459403 w 585213"/>
                    <a:gd name="connsiteY13" fmla="*/ 83102 h 160362"/>
                    <a:gd name="connsiteX14" fmla="*/ 360978 w 585213"/>
                    <a:gd name="connsiteY14" fmla="*/ 83102 h 160362"/>
                    <a:gd name="connsiteX15" fmla="*/ 230803 w 585213"/>
                    <a:gd name="connsiteY15" fmla="*/ 89452 h 160362"/>
                    <a:gd name="connsiteX16" fmla="*/ 114916 w 585213"/>
                    <a:gd name="connsiteY16" fmla="*/ 59289 h 160362"/>
                    <a:gd name="connsiteX17" fmla="*/ 46653 w 585213"/>
                    <a:gd name="connsiteY17" fmla="*/ 25952 h 160362"/>
                    <a:gd name="connsiteX18" fmla="*/ 2203 w 585213"/>
                    <a:gd name="connsiteY18" fmla="*/ 2139 h 16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5213" h="160362">
                      <a:moveTo>
                        <a:pt x="2203" y="2139"/>
                      </a:moveTo>
                      <a:cubicBezTo>
                        <a:pt x="14374" y="11664"/>
                        <a:pt x="106978" y="71725"/>
                        <a:pt x="119678" y="83102"/>
                      </a:cubicBezTo>
                      <a:cubicBezTo>
                        <a:pt x="132378" y="94479"/>
                        <a:pt x="59088" y="67756"/>
                        <a:pt x="78403" y="70402"/>
                      </a:cubicBezTo>
                      <a:cubicBezTo>
                        <a:pt x="97718" y="73048"/>
                        <a:pt x="206197" y="95537"/>
                        <a:pt x="235566" y="98977"/>
                      </a:cubicBezTo>
                      <a:cubicBezTo>
                        <a:pt x="264935" y="102417"/>
                        <a:pt x="240593" y="92362"/>
                        <a:pt x="254616" y="91039"/>
                      </a:cubicBezTo>
                      <a:cubicBezTo>
                        <a:pt x="268639" y="89716"/>
                        <a:pt x="319703" y="91039"/>
                        <a:pt x="319703" y="91039"/>
                      </a:cubicBezTo>
                      <a:cubicBezTo>
                        <a:pt x="335842" y="91039"/>
                        <a:pt x="319968" y="93420"/>
                        <a:pt x="351453" y="91039"/>
                      </a:cubicBezTo>
                      <a:cubicBezTo>
                        <a:pt x="382939" y="88658"/>
                        <a:pt x="476866" y="79927"/>
                        <a:pt x="508616" y="76752"/>
                      </a:cubicBezTo>
                      <a:cubicBezTo>
                        <a:pt x="540366" y="73577"/>
                        <a:pt x="532693" y="65375"/>
                        <a:pt x="541953" y="71989"/>
                      </a:cubicBezTo>
                      <a:cubicBezTo>
                        <a:pt x="551213" y="78603"/>
                        <a:pt x="557034" y="101887"/>
                        <a:pt x="564178" y="116439"/>
                      </a:cubicBezTo>
                      <a:cubicBezTo>
                        <a:pt x="571322" y="130991"/>
                        <a:pt x="587991" y="166975"/>
                        <a:pt x="584816" y="159302"/>
                      </a:cubicBezTo>
                      <a:cubicBezTo>
                        <a:pt x="581641" y="151629"/>
                        <a:pt x="558886" y="86013"/>
                        <a:pt x="545128" y="70402"/>
                      </a:cubicBezTo>
                      <a:cubicBezTo>
                        <a:pt x="531370" y="54792"/>
                        <a:pt x="516554" y="63522"/>
                        <a:pt x="502266" y="65639"/>
                      </a:cubicBezTo>
                      <a:cubicBezTo>
                        <a:pt x="487979" y="67756"/>
                        <a:pt x="482951" y="80192"/>
                        <a:pt x="459403" y="83102"/>
                      </a:cubicBezTo>
                      <a:cubicBezTo>
                        <a:pt x="435855" y="86012"/>
                        <a:pt x="399078" y="82044"/>
                        <a:pt x="360978" y="83102"/>
                      </a:cubicBezTo>
                      <a:cubicBezTo>
                        <a:pt x="322878" y="84160"/>
                        <a:pt x="271813" y="93421"/>
                        <a:pt x="230803" y="89452"/>
                      </a:cubicBezTo>
                      <a:cubicBezTo>
                        <a:pt x="189793" y="85483"/>
                        <a:pt x="145608" y="69872"/>
                        <a:pt x="114916" y="59289"/>
                      </a:cubicBezTo>
                      <a:cubicBezTo>
                        <a:pt x="84224" y="48706"/>
                        <a:pt x="61734" y="34419"/>
                        <a:pt x="46653" y="25952"/>
                      </a:cubicBezTo>
                      <a:cubicBezTo>
                        <a:pt x="31572" y="17485"/>
                        <a:pt x="-9968" y="-7386"/>
                        <a:pt x="2203" y="2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B99D9F0E-8770-4CCD-9B88-448F15F763FA}"/>
                    </a:ext>
                  </a:extLst>
                </p:cNvPr>
                <p:cNvSpPr/>
                <p:nvPr/>
              </p:nvSpPr>
              <p:spPr>
                <a:xfrm>
                  <a:off x="5156299" y="3317841"/>
                  <a:ext cx="73235" cy="395330"/>
                </a:xfrm>
                <a:custGeom>
                  <a:avLst/>
                  <a:gdLst>
                    <a:gd name="connsiteX0" fmla="*/ 9426 w 73235"/>
                    <a:gd name="connsiteY0" fmla="*/ 34 h 395330"/>
                    <a:gd name="connsiteX1" fmla="*/ 12601 w 73235"/>
                    <a:gd name="connsiteY1" fmla="*/ 92109 h 395330"/>
                    <a:gd name="connsiteX2" fmla="*/ 64989 w 73235"/>
                    <a:gd name="connsiteY2" fmla="*/ 241334 h 395330"/>
                    <a:gd name="connsiteX3" fmla="*/ 26889 w 73235"/>
                    <a:gd name="connsiteY3" fmla="*/ 154022 h 395330"/>
                    <a:gd name="connsiteX4" fmla="*/ 39589 w 73235"/>
                    <a:gd name="connsiteY4" fmla="*/ 220697 h 395330"/>
                    <a:gd name="connsiteX5" fmla="*/ 45939 w 73235"/>
                    <a:gd name="connsiteY5" fmla="*/ 360397 h 395330"/>
                    <a:gd name="connsiteX6" fmla="*/ 45939 w 73235"/>
                    <a:gd name="connsiteY6" fmla="*/ 395322 h 395330"/>
                    <a:gd name="connsiteX7" fmla="*/ 63401 w 73235"/>
                    <a:gd name="connsiteY7" fmla="*/ 358809 h 395330"/>
                    <a:gd name="connsiteX8" fmla="*/ 72926 w 73235"/>
                    <a:gd name="connsiteY8" fmla="*/ 350872 h 395330"/>
                    <a:gd name="connsiteX9" fmla="*/ 52289 w 73235"/>
                    <a:gd name="connsiteY9" fmla="*/ 309597 h 395330"/>
                    <a:gd name="connsiteX10" fmla="*/ 39589 w 73235"/>
                    <a:gd name="connsiteY10" fmla="*/ 204822 h 395330"/>
                    <a:gd name="connsiteX11" fmla="*/ 1489 w 73235"/>
                    <a:gd name="connsiteY11" fmla="*/ 101634 h 395330"/>
                    <a:gd name="connsiteX12" fmla="*/ 9426 w 73235"/>
                    <a:gd name="connsiteY12" fmla="*/ 34 h 39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235" h="395330">
                      <a:moveTo>
                        <a:pt x="9426" y="34"/>
                      </a:moveTo>
                      <a:cubicBezTo>
                        <a:pt x="11278" y="-1553"/>
                        <a:pt x="3341" y="51892"/>
                        <a:pt x="12601" y="92109"/>
                      </a:cubicBezTo>
                      <a:cubicBezTo>
                        <a:pt x="21861" y="132326"/>
                        <a:pt x="62608" y="231015"/>
                        <a:pt x="64989" y="241334"/>
                      </a:cubicBezTo>
                      <a:cubicBezTo>
                        <a:pt x="67370" y="251653"/>
                        <a:pt x="31122" y="157461"/>
                        <a:pt x="26889" y="154022"/>
                      </a:cubicBezTo>
                      <a:cubicBezTo>
                        <a:pt x="22656" y="150583"/>
                        <a:pt x="36414" y="186301"/>
                        <a:pt x="39589" y="220697"/>
                      </a:cubicBezTo>
                      <a:cubicBezTo>
                        <a:pt x="42764" y="255093"/>
                        <a:pt x="44881" y="331293"/>
                        <a:pt x="45939" y="360397"/>
                      </a:cubicBezTo>
                      <a:cubicBezTo>
                        <a:pt x="46997" y="389501"/>
                        <a:pt x="43029" y="395587"/>
                        <a:pt x="45939" y="395322"/>
                      </a:cubicBezTo>
                      <a:cubicBezTo>
                        <a:pt x="48849" y="395057"/>
                        <a:pt x="58903" y="366217"/>
                        <a:pt x="63401" y="358809"/>
                      </a:cubicBezTo>
                      <a:cubicBezTo>
                        <a:pt x="67899" y="351401"/>
                        <a:pt x="74778" y="359074"/>
                        <a:pt x="72926" y="350872"/>
                      </a:cubicBezTo>
                      <a:cubicBezTo>
                        <a:pt x="71074" y="342670"/>
                        <a:pt x="57845" y="333939"/>
                        <a:pt x="52289" y="309597"/>
                      </a:cubicBezTo>
                      <a:cubicBezTo>
                        <a:pt x="46733" y="285255"/>
                        <a:pt x="48056" y="239483"/>
                        <a:pt x="39589" y="204822"/>
                      </a:cubicBezTo>
                      <a:cubicBezTo>
                        <a:pt x="31122" y="170161"/>
                        <a:pt x="7045" y="130738"/>
                        <a:pt x="1489" y="101634"/>
                      </a:cubicBezTo>
                      <a:cubicBezTo>
                        <a:pt x="-4067" y="72530"/>
                        <a:pt x="7574" y="1621"/>
                        <a:pt x="9426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1E36CA99-5DFF-41FF-9FED-3941FF454C70}"/>
                    </a:ext>
                  </a:extLst>
                </p:cNvPr>
                <p:cNvSpPr/>
                <p:nvPr/>
              </p:nvSpPr>
              <p:spPr>
                <a:xfrm>
                  <a:off x="5230768" y="3701539"/>
                  <a:ext cx="57432" cy="357004"/>
                </a:xfrm>
                <a:custGeom>
                  <a:avLst/>
                  <a:gdLst>
                    <a:gd name="connsiteX0" fmla="*/ 45 w 57432"/>
                    <a:gd name="connsiteY0" fmla="*/ 511 h 357004"/>
                    <a:gd name="connsiteX1" fmla="*/ 55607 w 57432"/>
                    <a:gd name="connsiteY1" fmla="*/ 94174 h 357004"/>
                    <a:gd name="connsiteX2" fmla="*/ 44495 w 57432"/>
                    <a:gd name="connsiteY2" fmla="*/ 60836 h 357004"/>
                    <a:gd name="connsiteX3" fmla="*/ 49257 w 57432"/>
                    <a:gd name="connsiteY3" fmla="*/ 154499 h 357004"/>
                    <a:gd name="connsiteX4" fmla="*/ 47670 w 57432"/>
                    <a:gd name="connsiteY4" fmla="*/ 292611 h 357004"/>
                    <a:gd name="connsiteX5" fmla="*/ 19095 w 57432"/>
                    <a:gd name="connsiteY5" fmla="*/ 356111 h 357004"/>
                    <a:gd name="connsiteX6" fmla="*/ 46082 w 57432"/>
                    <a:gd name="connsiteY6" fmla="*/ 249749 h 357004"/>
                    <a:gd name="connsiteX7" fmla="*/ 50845 w 57432"/>
                    <a:gd name="connsiteY7" fmla="*/ 221174 h 357004"/>
                    <a:gd name="connsiteX8" fmla="*/ 46082 w 57432"/>
                    <a:gd name="connsiteY8" fmla="*/ 64011 h 357004"/>
                    <a:gd name="connsiteX9" fmla="*/ 45 w 57432"/>
                    <a:gd name="connsiteY9" fmla="*/ 511 h 35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32" h="357004">
                      <a:moveTo>
                        <a:pt x="45" y="511"/>
                      </a:moveTo>
                      <a:cubicBezTo>
                        <a:pt x="1632" y="5538"/>
                        <a:pt x="48199" y="84120"/>
                        <a:pt x="55607" y="94174"/>
                      </a:cubicBezTo>
                      <a:cubicBezTo>
                        <a:pt x="63015" y="104228"/>
                        <a:pt x="45553" y="50782"/>
                        <a:pt x="44495" y="60836"/>
                      </a:cubicBezTo>
                      <a:cubicBezTo>
                        <a:pt x="43437" y="70890"/>
                        <a:pt x="48728" y="115870"/>
                        <a:pt x="49257" y="154499"/>
                      </a:cubicBezTo>
                      <a:cubicBezTo>
                        <a:pt x="49786" y="193128"/>
                        <a:pt x="52697" y="259009"/>
                        <a:pt x="47670" y="292611"/>
                      </a:cubicBezTo>
                      <a:cubicBezTo>
                        <a:pt x="42643" y="326213"/>
                        <a:pt x="19360" y="363255"/>
                        <a:pt x="19095" y="356111"/>
                      </a:cubicBezTo>
                      <a:cubicBezTo>
                        <a:pt x="18830" y="348967"/>
                        <a:pt x="40790" y="272238"/>
                        <a:pt x="46082" y="249749"/>
                      </a:cubicBezTo>
                      <a:cubicBezTo>
                        <a:pt x="51374" y="227260"/>
                        <a:pt x="50845" y="252130"/>
                        <a:pt x="50845" y="221174"/>
                      </a:cubicBezTo>
                      <a:cubicBezTo>
                        <a:pt x="50845" y="190218"/>
                        <a:pt x="53226" y="99730"/>
                        <a:pt x="46082" y="64011"/>
                      </a:cubicBezTo>
                      <a:cubicBezTo>
                        <a:pt x="38938" y="28292"/>
                        <a:pt x="-1542" y="-4516"/>
                        <a:pt x="45" y="5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" name="フリーフォーム: 図形 294">
                  <a:extLst>
                    <a:ext uri="{FF2B5EF4-FFF2-40B4-BE49-F238E27FC236}">
                      <a16:creationId xmlns:a16="http://schemas.microsoft.com/office/drawing/2014/main" id="{9488EEC4-4FD6-4C46-B8CD-1DB08B1E1851}"/>
                    </a:ext>
                  </a:extLst>
                </p:cNvPr>
                <p:cNvSpPr/>
                <p:nvPr/>
              </p:nvSpPr>
              <p:spPr>
                <a:xfrm>
                  <a:off x="4957763" y="4070055"/>
                  <a:ext cx="279716" cy="98780"/>
                </a:xfrm>
                <a:custGeom>
                  <a:avLst/>
                  <a:gdLst>
                    <a:gd name="connsiteX0" fmla="*/ 0 w 279716"/>
                    <a:gd name="connsiteY0" fmla="*/ 98720 h 98780"/>
                    <a:gd name="connsiteX1" fmla="*/ 128587 w 279716"/>
                    <a:gd name="connsiteY1" fmla="*/ 38395 h 98780"/>
                    <a:gd name="connsiteX2" fmla="*/ 204787 w 279716"/>
                    <a:gd name="connsiteY2" fmla="*/ 49508 h 98780"/>
                    <a:gd name="connsiteX3" fmla="*/ 117475 w 279716"/>
                    <a:gd name="connsiteY3" fmla="*/ 20933 h 98780"/>
                    <a:gd name="connsiteX4" fmla="*/ 222250 w 279716"/>
                    <a:gd name="connsiteY4" fmla="*/ 33633 h 98780"/>
                    <a:gd name="connsiteX5" fmla="*/ 279400 w 279716"/>
                    <a:gd name="connsiteY5" fmla="*/ 295 h 98780"/>
                    <a:gd name="connsiteX6" fmla="*/ 198437 w 279716"/>
                    <a:gd name="connsiteY6" fmla="*/ 17758 h 98780"/>
                    <a:gd name="connsiteX7" fmla="*/ 130175 w 279716"/>
                    <a:gd name="connsiteY7" fmla="*/ 25695 h 98780"/>
                    <a:gd name="connsiteX8" fmla="*/ 0 w 279716"/>
                    <a:gd name="connsiteY8" fmla="*/ 98720 h 9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716" h="98780">
                      <a:moveTo>
                        <a:pt x="0" y="98720"/>
                      </a:moveTo>
                      <a:cubicBezTo>
                        <a:pt x="-265" y="100837"/>
                        <a:pt x="94456" y="46597"/>
                        <a:pt x="128587" y="38395"/>
                      </a:cubicBezTo>
                      <a:cubicBezTo>
                        <a:pt x="162718" y="30193"/>
                        <a:pt x="206639" y="52418"/>
                        <a:pt x="204787" y="49508"/>
                      </a:cubicBezTo>
                      <a:cubicBezTo>
                        <a:pt x="202935" y="46598"/>
                        <a:pt x="114565" y="23579"/>
                        <a:pt x="117475" y="20933"/>
                      </a:cubicBezTo>
                      <a:cubicBezTo>
                        <a:pt x="120385" y="18287"/>
                        <a:pt x="195263" y="37073"/>
                        <a:pt x="222250" y="33633"/>
                      </a:cubicBezTo>
                      <a:cubicBezTo>
                        <a:pt x="249237" y="30193"/>
                        <a:pt x="283369" y="2941"/>
                        <a:pt x="279400" y="295"/>
                      </a:cubicBezTo>
                      <a:cubicBezTo>
                        <a:pt x="275431" y="-2351"/>
                        <a:pt x="223308" y="13525"/>
                        <a:pt x="198437" y="17758"/>
                      </a:cubicBezTo>
                      <a:cubicBezTo>
                        <a:pt x="173566" y="21991"/>
                        <a:pt x="160602" y="13789"/>
                        <a:pt x="130175" y="25695"/>
                      </a:cubicBezTo>
                      <a:cubicBezTo>
                        <a:pt x="99748" y="37601"/>
                        <a:pt x="265" y="96603"/>
                        <a:pt x="0" y="987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2BC7C1D4-C1C1-4209-B8F2-BB37E5FD7FAA}"/>
                    </a:ext>
                  </a:extLst>
                </p:cNvPr>
                <p:cNvSpPr/>
                <p:nvPr/>
              </p:nvSpPr>
              <p:spPr>
                <a:xfrm>
                  <a:off x="4586281" y="4140503"/>
                  <a:ext cx="416736" cy="56847"/>
                </a:xfrm>
                <a:custGeom>
                  <a:avLst/>
                  <a:gdLst>
                    <a:gd name="connsiteX0" fmla="*/ 7 w 416736"/>
                    <a:gd name="connsiteY0" fmla="*/ 9222 h 56847"/>
                    <a:gd name="connsiteX1" fmla="*/ 155582 w 416736"/>
                    <a:gd name="connsiteY1" fmla="*/ 36210 h 56847"/>
                    <a:gd name="connsiteX2" fmla="*/ 242894 w 416736"/>
                    <a:gd name="connsiteY2" fmla="*/ 37797 h 56847"/>
                    <a:gd name="connsiteX3" fmla="*/ 409582 w 416736"/>
                    <a:gd name="connsiteY3" fmla="*/ 1285 h 56847"/>
                    <a:gd name="connsiteX4" fmla="*/ 385769 w 416736"/>
                    <a:gd name="connsiteY4" fmla="*/ 12397 h 56847"/>
                    <a:gd name="connsiteX5" fmla="*/ 381007 w 416736"/>
                    <a:gd name="connsiteY5" fmla="*/ 52085 h 56847"/>
                    <a:gd name="connsiteX6" fmla="*/ 307982 w 416736"/>
                    <a:gd name="connsiteY6" fmla="*/ 52085 h 56847"/>
                    <a:gd name="connsiteX7" fmla="*/ 52394 w 416736"/>
                    <a:gd name="connsiteY7" fmla="*/ 56847 h 56847"/>
                    <a:gd name="connsiteX8" fmla="*/ 161932 w 416736"/>
                    <a:gd name="connsiteY8" fmla="*/ 50497 h 56847"/>
                    <a:gd name="connsiteX9" fmla="*/ 7 w 416736"/>
                    <a:gd name="connsiteY9" fmla="*/ 9222 h 5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6736" h="56847">
                      <a:moveTo>
                        <a:pt x="7" y="9222"/>
                      </a:moveTo>
                      <a:cubicBezTo>
                        <a:pt x="-1051" y="6841"/>
                        <a:pt x="115101" y="31448"/>
                        <a:pt x="155582" y="36210"/>
                      </a:cubicBezTo>
                      <a:cubicBezTo>
                        <a:pt x="196063" y="40972"/>
                        <a:pt x="200561" y="43618"/>
                        <a:pt x="242894" y="37797"/>
                      </a:cubicBezTo>
                      <a:cubicBezTo>
                        <a:pt x="285227" y="31976"/>
                        <a:pt x="385770" y="5518"/>
                        <a:pt x="409582" y="1285"/>
                      </a:cubicBezTo>
                      <a:cubicBezTo>
                        <a:pt x="433394" y="-2948"/>
                        <a:pt x="390532" y="3930"/>
                        <a:pt x="385769" y="12397"/>
                      </a:cubicBezTo>
                      <a:cubicBezTo>
                        <a:pt x="381006" y="20864"/>
                        <a:pt x="393972" y="45470"/>
                        <a:pt x="381007" y="52085"/>
                      </a:cubicBezTo>
                      <a:cubicBezTo>
                        <a:pt x="368042" y="58700"/>
                        <a:pt x="307982" y="52085"/>
                        <a:pt x="307982" y="52085"/>
                      </a:cubicBezTo>
                      <a:lnTo>
                        <a:pt x="52394" y="56847"/>
                      </a:lnTo>
                      <a:cubicBezTo>
                        <a:pt x="28052" y="56582"/>
                        <a:pt x="168547" y="58170"/>
                        <a:pt x="161932" y="50497"/>
                      </a:cubicBezTo>
                      <a:cubicBezTo>
                        <a:pt x="155318" y="42824"/>
                        <a:pt x="1065" y="11603"/>
                        <a:pt x="7" y="9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B4DF0456-BAB5-46A2-B84F-11C59704E161}"/>
                    </a:ext>
                  </a:extLst>
                </p:cNvPr>
                <p:cNvSpPr/>
                <p:nvPr/>
              </p:nvSpPr>
              <p:spPr>
                <a:xfrm>
                  <a:off x="4447748" y="3924634"/>
                  <a:ext cx="141735" cy="220341"/>
                </a:xfrm>
                <a:custGeom>
                  <a:avLst/>
                  <a:gdLst>
                    <a:gd name="connsiteX0" fmla="*/ 427 w 141735"/>
                    <a:gd name="connsiteY0" fmla="*/ 1254 h 220341"/>
                    <a:gd name="connsiteX1" fmla="*/ 62340 w 141735"/>
                    <a:gd name="connsiteY1" fmla="*/ 131429 h 220341"/>
                    <a:gd name="connsiteX2" fmla="*/ 141715 w 141735"/>
                    <a:gd name="connsiteY2" fmla="*/ 220329 h 220341"/>
                    <a:gd name="connsiteX3" fmla="*/ 70277 w 141735"/>
                    <a:gd name="connsiteY3" fmla="*/ 137779 h 220341"/>
                    <a:gd name="connsiteX4" fmla="*/ 84565 w 141735"/>
                    <a:gd name="connsiteY4" fmla="*/ 117141 h 220341"/>
                    <a:gd name="connsiteX5" fmla="*/ 41702 w 141735"/>
                    <a:gd name="connsiteY5" fmla="*/ 61579 h 220341"/>
                    <a:gd name="connsiteX6" fmla="*/ 35352 w 141735"/>
                    <a:gd name="connsiteY6" fmla="*/ 64754 h 220341"/>
                    <a:gd name="connsiteX7" fmla="*/ 427 w 141735"/>
                    <a:gd name="connsiteY7" fmla="*/ 1254 h 22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735" h="220341">
                      <a:moveTo>
                        <a:pt x="427" y="1254"/>
                      </a:moveTo>
                      <a:cubicBezTo>
                        <a:pt x="4925" y="12366"/>
                        <a:pt x="38792" y="94917"/>
                        <a:pt x="62340" y="131429"/>
                      </a:cubicBezTo>
                      <a:cubicBezTo>
                        <a:pt x="85888" y="167942"/>
                        <a:pt x="140392" y="219271"/>
                        <a:pt x="141715" y="220329"/>
                      </a:cubicBezTo>
                      <a:cubicBezTo>
                        <a:pt x="143038" y="221387"/>
                        <a:pt x="79802" y="154977"/>
                        <a:pt x="70277" y="137779"/>
                      </a:cubicBezTo>
                      <a:cubicBezTo>
                        <a:pt x="60752" y="120581"/>
                        <a:pt x="89328" y="129841"/>
                        <a:pt x="84565" y="117141"/>
                      </a:cubicBezTo>
                      <a:cubicBezTo>
                        <a:pt x="79802" y="104441"/>
                        <a:pt x="49904" y="70310"/>
                        <a:pt x="41702" y="61579"/>
                      </a:cubicBezTo>
                      <a:cubicBezTo>
                        <a:pt x="33500" y="52848"/>
                        <a:pt x="42496" y="73221"/>
                        <a:pt x="35352" y="64754"/>
                      </a:cubicBezTo>
                      <a:cubicBezTo>
                        <a:pt x="28208" y="56287"/>
                        <a:pt x="-4071" y="-9858"/>
                        <a:pt x="427" y="1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" name="フリーフォーム: 図形 297">
                  <a:extLst>
                    <a:ext uri="{FF2B5EF4-FFF2-40B4-BE49-F238E27FC236}">
                      <a16:creationId xmlns:a16="http://schemas.microsoft.com/office/drawing/2014/main" id="{993414A3-4971-4327-BBAB-42FA98879C7D}"/>
                    </a:ext>
                  </a:extLst>
                </p:cNvPr>
                <p:cNvSpPr/>
                <p:nvPr/>
              </p:nvSpPr>
              <p:spPr>
                <a:xfrm>
                  <a:off x="4444862" y="3818604"/>
                  <a:ext cx="50897" cy="128035"/>
                </a:xfrm>
                <a:custGeom>
                  <a:avLst/>
                  <a:gdLst>
                    <a:gd name="connsiteX0" fmla="*/ 49351 w 50897"/>
                    <a:gd name="connsiteY0" fmla="*/ 921 h 128035"/>
                    <a:gd name="connsiteX1" fmla="*/ 138 w 50897"/>
                    <a:gd name="connsiteY1" fmla="*/ 126334 h 128035"/>
                    <a:gd name="connsiteX2" fmla="*/ 35063 w 50897"/>
                    <a:gd name="connsiteY2" fmla="*/ 70771 h 128035"/>
                    <a:gd name="connsiteX3" fmla="*/ 49351 w 50897"/>
                    <a:gd name="connsiteY3" fmla="*/ 921 h 128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7" h="128035">
                      <a:moveTo>
                        <a:pt x="49351" y="921"/>
                      </a:moveTo>
                      <a:cubicBezTo>
                        <a:pt x="43530" y="10182"/>
                        <a:pt x="2519" y="114693"/>
                        <a:pt x="138" y="126334"/>
                      </a:cubicBezTo>
                      <a:cubicBezTo>
                        <a:pt x="-2243" y="137975"/>
                        <a:pt x="26861" y="86646"/>
                        <a:pt x="35063" y="70771"/>
                      </a:cubicBezTo>
                      <a:cubicBezTo>
                        <a:pt x="43265" y="54896"/>
                        <a:pt x="55172" y="-8340"/>
                        <a:pt x="49351" y="9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" name="フリーフォーム: 図形 298">
                  <a:extLst>
                    <a:ext uri="{FF2B5EF4-FFF2-40B4-BE49-F238E27FC236}">
                      <a16:creationId xmlns:a16="http://schemas.microsoft.com/office/drawing/2014/main" id="{A3200156-DAC5-4664-B435-9E5AF793C77E}"/>
                    </a:ext>
                  </a:extLst>
                </p:cNvPr>
                <p:cNvSpPr/>
                <p:nvPr/>
              </p:nvSpPr>
              <p:spPr>
                <a:xfrm>
                  <a:off x="4490984" y="3762341"/>
                  <a:ext cx="111405" cy="381439"/>
                </a:xfrm>
                <a:custGeom>
                  <a:avLst/>
                  <a:gdLst>
                    <a:gd name="connsiteX0" fmla="*/ 54 w 111405"/>
                    <a:gd name="connsiteY0" fmla="*/ 34 h 381439"/>
                    <a:gd name="connsiteX1" fmla="*/ 47679 w 111405"/>
                    <a:gd name="connsiteY1" fmla="*/ 176247 h 381439"/>
                    <a:gd name="connsiteX2" fmla="*/ 44504 w 111405"/>
                    <a:gd name="connsiteY2" fmla="*/ 173072 h 381439"/>
                    <a:gd name="connsiteX3" fmla="*/ 69904 w 111405"/>
                    <a:gd name="connsiteY3" fmla="*/ 269909 h 381439"/>
                    <a:gd name="connsiteX4" fmla="*/ 111179 w 111405"/>
                    <a:gd name="connsiteY4" fmla="*/ 381034 h 381439"/>
                    <a:gd name="connsiteX5" fmla="*/ 84191 w 111405"/>
                    <a:gd name="connsiteY5" fmla="*/ 303247 h 381439"/>
                    <a:gd name="connsiteX6" fmla="*/ 36566 w 111405"/>
                    <a:gd name="connsiteY6" fmla="*/ 198472 h 381439"/>
                    <a:gd name="connsiteX7" fmla="*/ 38154 w 111405"/>
                    <a:gd name="connsiteY7" fmla="*/ 192122 h 381439"/>
                    <a:gd name="connsiteX8" fmla="*/ 54 w 111405"/>
                    <a:gd name="connsiteY8" fmla="*/ 34 h 38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405" h="381439">
                      <a:moveTo>
                        <a:pt x="54" y="34"/>
                      </a:moveTo>
                      <a:cubicBezTo>
                        <a:pt x="1642" y="-2612"/>
                        <a:pt x="40271" y="147407"/>
                        <a:pt x="47679" y="176247"/>
                      </a:cubicBezTo>
                      <a:cubicBezTo>
                        <a:pt x="55087" y="205087"/>
                        <a:pt x="40800" y="157462"/>
                        <a:pt x="44504" y="173072"/>
                      </a:cubicBezTo>
                      <a:cubicBezTo>
                        <a:pt x="48208" y="188682"/>
                        <a:pt x="58792" y="235249"/>
                        <a:pt x="69904" y="269909"/>
                      </a:cubicBezTo>
                      <a:cubicBezTo>
                        <a:pt x="81017" y="304569"/>
                        <a:pt x="108798" y="375478"/>
                        <a:pt x="111179" y="381034"/>
                      </a:cubicBezTo>
                      <a:cubicBezTo>
                        <a:pt x="113560" y="386590"/>
                        <a:pt x="96626" y="333674"/>
                        <a:pt x="84191" y="303247"/>
                      </a:cubicBezTo>
                      <a:cubicBezTo>
                        <a:pt x="71756" y="272820"/>
                        <a:pt x="44239" y="216993"/>
                        <a:pt x="36566" y="198472"/>
                      </a:cubicBezTo>
                      <a:cubicBezTo>
                        <a:pt x="28893" y="179951"/>
                        <a:pt x="44504" y="219374"/>
                        <a:pt x="38154" y="192122"/>
                      </a:cubicBezTo>
                      <a:cubicBezTo>
                        <a:pt x="31804" y="164870"/>
                        <a:pt x="-1534" y="2680"/>
                        <a:pt x="5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" name="フリーフォーム: 図形 299">
                  <a:extLst>
                    <a:ext uri="{FF2B5EF4-FFF2-40B4-BE49-F238E27FC236}">
                      <a16:creationId xmlns:a16="http://schemas.microsoft.com/office/drawing/2014/main" id="{7E3A44EC-A262-480E-92DE-4CB0A6D66E69}"/>
                    </a:ext>
                  </a:extLst>
                </p:cNvPr>
                <p:cNvSpPr/>
                <p:nvPr/>
              </p:nvSpPr>
              <p:spPr>
                <a:xfrm>
                  <a:off x="5202169" y="3709360"/>
                  <a:ext cx="68507" cy="341294"/>
                </a:xfrm>
                <a:custGeom>
                  <a:avLst/>
                  <a:gdLst>
                    <a:gd name="connsiteX0" fmla="*/ 69 w 68507"/>
                    <a:gd name="connsiteY0" fmla="*/ 628 h 341294"/>
                    <a:gd name="connsiteX1" fmla="*/ 42931 w 68507"/>
                    <a:gd name="connsiteY1" fmla="*/ 159378 h 341294"/>
                    <a:gd name="connsiteX2" fmla="*/ 42931 w 68507"/>
                    <a:gd name="connsiteY2" fmla="*/ 122865 h 341294"/>
                    <a:gd name="connsiteX3" fmla="*/ 50869 w 68507"/>
                    <a:gd name="connsiteY3" fmla="*/ 251453 h 341294"/>
                    <a:gd name="connsiteX4" fmla="*/ 54044 w 68507"/>
                    <a:gd name="connsiteY4" fmla="*/ 340353 h 341294"/>
                    <a:gd name="connsiteX5" fmla="*/ 68331 w 68507"/>
                    <a:gd name="connsiteY5" fmla="*/ 299078 h 341294"/>
                    <a:gd name="connsiteX6" fmla="*/ 42931 w 68507"/>
                    <a:gd name="connsiteY6" fmla="*/ 313365 h 341294"/>
                    <a:gd name="connsiteX7" fmla="*/ 63569 w 68507"/>
                    <a:gd name="connsiteY7" fmla="*/ 162553 h 341294"/>
                    <a:gd name="connsiteX8" fmla="*/ 33406 w 68507"/>
                    <a:gd name="connsiteY8" fmla="*/ 105403 h 341294"/>
                    <a:gd name="connsiteX9" fmla="*/ 69 w 68507"/>
                    <a:gd name="connsiteY9" fmla="*/ 628 h 34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507" h="341294">
                      <a:moveTo>
                        <a:pt x="69" y="628"/>
                      </a:moveTo>
                      <a:cubicBezTo>
                        <a:pt x="1656" y="9624"/>
                        <a:pt x="35787" y="139005"/>
                        <a:pt x="42931" y="159378"/>
                      </a:cubicBezTo>
                      <a:cubicBezTo>
                        <a:pt x="50075" y="179751"/>
                        <a:pt x="41608" y="107519"/>
                        <a:pt x="42931" y="122865"/>
                      </a:cubicBezTo>
                      <a:cubicBezTo>
                        <a:pt x="44254" y="138211"/>
                        <a:pt x="49017" y="215205"/>
                        <a:pt x="50869" y="251453"/>
                      </a:cubicBezTo>
                      <a:cubicBezTo>
                        <a:pt x="52721" y="287701"/>
                        <a:pt x="51134" y="332416"/>
                        <a:pt x="54044" y="340353"/>
                      </a:cubicBezTo>
                      <a:cubicBezTo>
                        <a:pt x="56954" y="348290"/>
                        <a:pt x="70183" y="303576"/>
                        <a:pt x="68331" y="299078"/>
                      </a:cubicBezTo>
                      <a:cubicBezTo>
                        <a:pt x="66479" y="294580"/>
                        <a:pt x="43725" y="336119"/>
                        <a:pt x="42931" y="313365"/>
                      </a:cubicBezTo>
                      <a:cubicBezTo>
                        <a:pt x="42137" y="290611"/>
                        <a:pt x="65157" y="197213"/>
                        <a:pt x="63569" y="162553"/>
                      </a:cubicBezTo>
                      <a:cubicBezTo>
                        <a:pt x="61982" y="127893"/>
                        <a:pt x="42402" y="128951"/>
                        <a:pt x="33406" y="105403"/>
                      </a:cubicBezTo>
                      <a:cubicBezTo>
                        <a:pt x="24410" y="81855"/>
                        <a:pt x="-1518" y="-8368"/>
                        <a:pt x="69" y="6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B138FF9C-9F7B-47C4-B027-9A2AF8FE8EAA}"/>
                    </a:ext>
                  </a:extLst>
                </p:cNvPr>
                <p:cNvSpPr/>
                <p:nvPr/>
              </p:nvSpPr>
              <p:spPr>
                <a:xfrm>
                  <a:off x="5086350" y="3730625"/>
                  <a:ext cx="141518" cy="176594"/>
                </a:xfrm>
                <a:custGeom>
                  <a:avLst/>
                  <a:gdLst>
                    <a:gd name="connsiteX0" fmla="*/ 0 w 141518"/>
                    <a:gd name="connsiteY0" fmla="*/ 0 h 176594"/>
                    <a:gd name="connsiteX1" fmla="*/ 109538 w 141518"/>
                    <a:gd name="connsiteY1" fmla="*/ 106363 h 176594"/>
                    <a:gd name="connsiteX2" fmla="*/ 141288 w 141518"/>
                    <a:gd name="connsiteY2" fmla="*/ 176213 h 176594"/>
                    <a:gd name="connsiteX3" fmla="*/ 120650 w 141518"/>
                    <a:gd name="connsiteY3" fmla="*/ 131763 h 176594"/>
                    <a:gd name="connsiteX4" fmla="*/ 63500 w 141518"/>
                    <a:gd name="connsiteY4" fmla="*/ 76200 h 176594"/>
                    <a:gd name="connsiteX5" fmla="*/ 0 w 141518"/>
                    <a:gd name="connsiteY5" fmla="*/ 0 h 17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518" h="176594">
                      <a:moveTo>
                        <a:pt x="0" y="0"/>
                      </a:moveTo>
                      <a:cubicBezTo>
                        <a:pt x="42995" y="38497"/>
                        <a:pt x="85990" y="76994"/>
                        <a:pt x="109538" y="106363"/>
                      </a:cubicBezTo>
                      <a:cubicBezTo>
                        <a:pt x="133086" y="135732"/>
                        <a:pt x="139436" y="171980"/>
                        <a:pt x="141288" y="176213"/>
                      </a:cubicBezTo>
                      <a:cubicBezTo>
                        <a:pt x="143140" y="180446"/>
                        <a:pt x="133615" y="148432"/>
                        <a:pt x="120650" y="131763"/>
                      </a:cubicBezTo>
                      <a:cubicBezTo>
                        <a:pt x="107685" y="115094"/>
                        <a:pt x="84138" y="96044"/>
                        <a:pt x="63500" y="762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C0186CCA-EB34-4459-986B-D26A9B42CBA7}"/>
                    </a:ext>
                  </a:extLst>
                </p:cNvPr>
                <p:cNvSpPr/>
                <p:nvPr/>
              </p:nvSpPr>
              <p:spPr>
                <a:xfrm>
                  <a:off x="4573993" y="3274965"/>
                  <a:ext cx="120361" cy="717529"/>
                </a:xfrm>
                <a:custGeom>
                  <a:avLst/>
                  <a:gdLst>
                    <a:gd name="connsiteX0" fmla="*/ 9120 w 120361"/>
                    <a:gd name="connsiteY0" fmla="*/ 48 h 717529"/>
                    <a:gd name="connsiteX1" fmla="*/ 23407 w 120361"/>
                    <a:gd name="connsiteY1" fmla="*/ 198485 h 717529"/>
                    <a:gd name="connsiteX2" fmla="*/ 18645 w 120361"/>
                    <a:gd name="connsiteY2" fmla="*/ 131810 h 717529"/>
                    <a:gd name="connsiteX3" fmla="*/ 32932 w 120361"/>
                    <a:gd name="connsiteY3" fmla="*/ 260398 h 717529"/>
                    <a:gd name="connsiteX4" fmla="*/ 69445 w 120361"/>
                    <a:gd name="connsiteY4" fmla="*/ 450898 h 717529"/>
                    <a:gd name="connsiteX5" fmla="*/ 39282 w 120361"/>
                    <a:gd name="connsiteY5" fmla="*/ 347710 h 717529"/>
                    <a:gd name="connsiteX6" fmla="*/ 98020 w 120361"/>
                    <a:gd name="connsiteY6" fmla="*/ 633460 h 717529"/>
                    <a:gd name="connsiteX7" fmla="*/ 120245 w 120361"/>
                    <a:gd name="connsiteY7" fmla="*/ 712835 h 717529"/>
                    <a:gd name="connsiteX8" fmla="*/ 90082 w 120361"/>
                    <a:gd name="connsiteY8" fmla="*/ 523923 h 717529"/>
                    <a:gd name="connsiteX9" fmla="*/ 63095 w 120361"/>
                    <a:gd name="connsiteY9" fmla="*/ 435023 h 717529"/>
                    <a:gd name="connsiteX10" fmla="*/ 4357 w 120361"/>
                    <a:gd name="connsiteY10" fmla="*/ 219123 h 717529"/>
                    <a:gd name="connsiteX11" fmla="*/ 9120 w 120361"/>
                    <a:gd name="connsiteY11" fmla="*/ 48 h 717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0361" h="717529">
                      <a:moveTo>
                        <a:pt x="9120" y="48"/>
                      </a:moveTo>
                      <a:cubicBezTo>
                        <a:pt x="12295" y="-3392"/>
                        <a:pt x="21820" y="176525"/>
                        <a:pt x="23407" y="198485"/>
                      </a:cubicBezTo>
                      <a:cubicBezTo>
                        <a:pt x="24994" y="220445"/>
                        <a:pt x="17058" y="121491"/>
                        <a:pt x="18645" y="131810"/>
                      </a:cubicBezTo>
                      <a:cubicBezTo>
                        <a:pt x="20233" y="142129"/>
                        <a:pt x="24465" y="207217"/>
                        <a:pt x="32932" y="260398"/>
                      </a:cubicBezTo>
                      <a:cubicBezTo>
                        <a:pt x="41399" y="313579"/>
                        <a:pt x="68387" y="436346"/>
                        <a:pt x="69445" y="450898"/>
                      </a:cubicBezTo>
                      <a:cubicBezTo>
                        <a:pt x="70503" y="465450"/>
                        <a:pt x="34520" y="317283"/>
                        <a:pt x="39282" y="347710"/>
                      </a:cubicBezTo>
                      <a:cubicBezTo>
                        <a:pt x="44044" y="378137"/>
                        <a:pt x="84526" y="572606"/>
                        <a:pt x="98020" y="633460"/>
                      </a:cubicBezTo>
                      <a:cubicBezTo>
                        <a:pt x="111514" y="694314"/>
                        <a:pt x="121568" y="731091"/>
                        <a:pt x="120245" y="712835"/>
                      </a:cubicBezTo>
                      <a:cubicBezTo>
                        <a:pt x="118922" y="694579"/>
                        <a:pt x="99607" y="570225"/>
                        <a:pt x="90082" y="523923"/>
                      </a:cubicBezTo>
                      <a:cubicBezTo>
                        <a:pt x="80557" y="477621"/>
                        <a:pt x="77382" y="485823"/>
                        <a:pt x="63095" y="435023"/>
                      </a:cubicBezTo>
                      <a:cubicBezTo>
                        <a:pt x="48808" y="384223"/>
                        <a:pt x="15205" y="289502"/>
                        <a:pt x="4357" y="219123"/>
                      </a:cubicBezTo>
                      <a:cubicBezTo>
                        <a:pt x="-6491" y="148744"/>
                        <a:pt x="5945" y="3488"/>
                        <a:pt x="9120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" name="フリーフォーム: 図形 302">
                  <a:extLst>
                    <a:ext uri="{FF2B5EF4-FFF2-40B4-BE49-F238E27FC236}">
                      <a16:creationId xmlns:a16="http://schemas.microsoft.com/office/drawing/2014/main" id="{6F40841B-EE16-4663-8E67-046509859BF0}"/>
                    </a:ext>
                  </a:extLst>
                </p:cNvPr>
                <p:cNvSpPr/>
                <p:nvPr/>
              </p:nvSpPr>
              <p:spPr>
                <a:xfrm>
                  <a:off x="4589463" y="3255839"/>
                  <a:ext cx="77250" cy="499291"/>
                </a:xfrm>
                <a:custGeom>
                  <a:avLst/>
                  <a:gdLst>
                    <a:gd name="connsiteX0" fmla="*/ 0 w 77250"/>
                    <a:gd name="connsiteY0" fmla="*/ 124 h 499291"/>
                    <a:gd name="connsiteX1" fmla="*/ 15875 w 77250"/>
                    <a:gd name="connsiteY1" fmla="*/ 103311 h 499291"/>
                    <a:gd name="connsiteX2" fmla="*/ 15875 w 77250"/>
                    <a:gd name="connsiteY2" fmla="*/ 142999 h 499291"/>
                    <a:gd name="connsiteX3" fmla="*/ 76200 w 77250"/>
                    <a:gd name="connsiteY3" fmla="*/ 495424 h 499291"/>
                    <a:gd name="connsiteX4" fmla="*/ 53975 w 77250"/>
                    <a:gd name="connsiteY4" fmla="*/ 328736 h 499291"/>
                    <a:gd name="connsiteX5" fmla="*/ 50800 w 77250"/>
                    <a:gd name="connsiteY5" fmla="*/ 293811 h 499291"/>
                    <a:gd name="connsiteX6" fmla="*/ 25400 w 77250"/>
                    <a:gd name="connsiteY6" fmla="*/ 169986 h 499291"/>
                    <a:gd name="connsiteX7" fmla="*/ 47625 w 77250"/>
                    <a:gd name="connsiteY7" fmla="*/ 69974 h 499291"/>
                    <a:gd name="connsiteX8" fmla="*/ 6350 w 77250"/>
                    <a:gd name="connsiteY8" fmla="*/ 136649 h 499291"/>
                    <a:gd name="connsiteX9" fmla="*/ 15875 w 77250"/>
                    <a:gd name="connsiteY9" fmla="*/ 82674 h 499291"/>
                    <a:gd name="connsiteX10" fmla="*/ 0 w 77250"/>
                    <a:gd name="connsiteY10" fmla="*/ 124 h 499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250" h="499291">
                      <a:moveTo>
                        <a:pt x="0" y="124"/>
                      </a:moveTo>
                      <a:cubicBezTo>
                        <a:pt x="0" y="3563"/>
                        <a:pt x="13229" y="79499"/>
                        <a:pt x="15875" y="103311"/>
                      </a:cubicBezTo>
                      <a:cubicBezTo>
                        <a:pt x="18521" y="127123"/>
                        <a:pt x="5821" y="77647"/>
                        <a:pt x="15875" y="142999"/>
                      </a:cubicBezTo>
                      <a:cubicBezTo>
                        <a:pt x="25929" y="208351"/>
                        <a:pt x="69850" y="464468"/>
                        <a:pt x="76200" y="495424"/>
                      </a:cubicBezTo>
                      <a:cubicBezTo>
                        <a:pt x="82550" y="526380"/>
                        <a:pt x="58208" y="362338"/>
                        <a:pt x="53975" y="328736"/>
                      </a:cubicBezTo>
                      <a:cubicBezTo>
                        <a:pt x="49742" y="295134"/>
                        <a:pt x="55562" y="320269"/>
                        <a:pt x="50800" y="293811"/>
                      </a:cubicBezTo>
                      <a:cubicBezTo>
                        <a:pt x="46038" y="267353"/>
                        <a:pt x="25929" y="207292"/>
                        <a:pt x="25400" y="169986"/>
                      </a:cubicBezTo>
                      <a:cubicBezTo>
                        <a:pt x="24871" y="132680"/>
                        <a:pt x="50800" y="75530"/>
                        <a:pt x="47625" y="69974"/>
                      </a:cubicBezTo>
                      <a:cubicBezTo>
                        <a:pt x="44450" y="64418"/>
                        <a:pt x="11642" y="134532"/>
                        <a:pt x="6350" y="136649"/>
                      </a:cubicBezTo>
                      <a:cubicBezTo>
                        <a:pt x="1058" y="138766"/>
                        <a:pt x="17463" y="99607"/>
                        <a:pt x="15875" y="82674"/>
                      </a:cubicBezTo>
                      <a:cubicBezTo>
                        <a:pt x="14288" y="65741"/>
                        <a:pt x="0" y="-3315"/>
                        <a:pt x="0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" name="フリーフォーム: 図形 303">
                  <a:extLst>
                    <a:ext uri="{FF2B5EF4-FFF2-40B4-BE49-F238E27FC236}">
                      <a16:creationId xmlns:a16="http://schemas.microsoft.com/office/drawing/2014/main" id="{71F05863-0151-4437-B9EC-6A08BE209953}"/>
                    </a:ext>
                  </a:extLst>
                </p:cNvPr>
                <p:cNvSpPr/>
                <p:nvPr/>
              </p:nvSpPr>
              <p:spPr>
                <a:xfrm>
                  <a:off x="4667230" y="3338462"/>
                  <a:ext cx="68291" cy="284218"/>
                </a:xfrm>
                <a:custGeom>
                  <a:avLst/>
                  <a:gdLst>
                    <a:gd name="connsiteX0" fmla="*/ 68283 w 68291"/>
                    <a:gd name="connsiteY0" fmla="*/ 284213 h 284218"/>
                    <a:gd name="connsiteX1" fmla="*/ 38120 w 68291"/>
                    <a:gd name="connsiteY1" fmla="*/ 85776 h 284218"/>
                    <a:gd name="connsiteX2" fmla="*/ 31770 w 68291"/>
                    <a:gd name="connsiteY2" fmla="*/ 15926 h 284218"/>
                    <a:gd name="connsiteX3" fmla="*/ 20 w 68291"/>
                    <a:gd name="connsiteY3" fmla="*/ 1638 h 284218"/>
                    <a:gd name="connsiteX4" fmla="*/ 27008 w 68291"/>
                    <a:gd name="connsiteY4" fmla="*/ 42913 h 284218"/>
                    <a:gd name="connsiteX5" fmla="*/ 34945 w 68291"/>
                    <a:gd name="connsiteY5" fmla="*/ 92126 h 284218"/>
                    <a:gd name="connsiteX6" fmla="*/ 68283 w 68291"/>
                    <a:gd name="connsiteY6" fmla="*/ 284213 h 28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91" h="284218">
                      <a:moveTo>
                        <a:pt x="68283" y="284213"/>
                      </a:moveTo>
                      <a:cubicBezTo>
                        <a:pt x="68812" y="283155"/>
                        <a:pt x="44206" y="130491"/>
                        <a:pt x="38120" y="85776"/>
                      </a:cubicBezTo>
                      <a:cubicBezTo>
                        <a:pt x="32034" y="41061"/>
                        <a:pt x="38120" y="29949"/>
                        <a:pt x="31770" y="15926"/>
                      </a:cubicBezTo>
                      <a:cubicBezTo>
                        <a:pt x="25420" y="1903"/>
                        <a:pt x="814" y="-2860"/>
                        <a:pt x="20" y="1638"/>
                      </a:cubicBezTo>
                      <a:cubicBezTo>
                        <a:pt x="-774" y="6136"/>
                        <a:pt x="21187" y="27832"/>
                        <a:pt x="27008" y="42913"/>
                      </a:cubicBezTo>
                      <a:cubicBezTo>
                        <a:pt x="32829" y="57994"/>
                        <a:pt x="25949" y="52703"/>
                        <a:pt x="34945" y="92126"/>
                      </a:cubicBezTo>
                      <a:cubicBezTo>
                        <a:pt x="43941" y="131549"/>
                        <a:pt x="67754" y="285271"/>
                        <a:pt x="68283" y="284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" name="フリーフォーム: 図形 304">
                  <a:extLst>
                    <a:ext uri="{FF2B5EF4-FFF2-40B4-BE49-F238E27FC236}">
                      <a16:creationId xmlns:a16="http://schemas.microsoft.com/office/drawing/2014/main" id="{3074C961-830B-44B1-B0CC-B6B2C2829B16}"/>
                    </a:ext>
                  </a:extLst>
                </p:cNvPr>
                <p:cNvSpPr/>
                <p:nvPr/>
              </p:nvSpPr>
              <p:spPr>
                <a:xfrm>
                  <a:off x="4732235" y="3351108"/>
                  <a:ext cx="114408" cy="194391"/>
                </a:xfrm>
                <a:custGeom>
                  <a:avLst/>
                  <a:gdLst>
                    <a:gd name="connsiteX0" fmla="*/ 103 w 114408"/>
                    <a:gd name="connsiteY0" fmla="*/ 105 h 194391"/>
                    <a:gd name="connsiteX1" fmla="*/ 44553 w 114408"/>
                    <a:gd name="connsiteY1" fmla="*/ 81067 h 194391"/>
                    <a:gd name="connsiteX2" fmla="*/ 44553 w 114408"/>
                    <a:gd name="connsiteY2" fmla="*/ 193780 h 194391"/>
                    <a:gd name="connsiteX3" fmla="*/ 60428 w 114408"/>
                    <a:gd name="connsiteY3" fmla="*/ 123930 h 194391"/>
                    <a:gd name="connsiteX4" fmla="*/ 55665 w 114408"/>
                    <a:gd name="connsiteY4" fmla="*/ 76305 h 194391"/>
                    <a:gd name="connsiteX5" fmla="*/ 114403 w 114408"/>
                    <a:gd name="connsiteY5" fmla="*/ 68367 h 194391"/>
                    <a:gd name="connsiteX6" fmla="*/ 58840 w 114408"/>
                    <a:gd name="connsiteY6" fmla="*/ 63605 h 194391"/>
                    <a:gd name="connsiteX7" fmla="*/ 103 w 114408"/>
                    <a:gd name="connsiteY7" fmla="*/ 105 h 19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408" h="194391">
                      <a:moveTo>
                        <a:pt x="103" y="105"/>
                      </a:moveTo>
                      <a:cubicBezTo>
                        <a:pt x="-2278" y="3015"/>
                        <a:pt x="37145" y="48788"/>
                        <a:pt x="44553" y="81067"/>
                      </a:cubicBezTo>
                      <a:cubicBezTo>
                        <a:pt x="51961" y="113346"/>
                        <a:pt x="41907" y="186636"/>
                        <a:pt x="44553" y="193780"/>
                      </a:cubicBezTo>
                      <a:cubicBezTo>
                        <a:pt x="47199" y="200924"/>
                        <a:pt x="58576" y="143509"/>
                        <a:pt x="60428" y="123930"/>
                      </a:cubicBezTo>
                      <a:cubicBezTo>
                        <a:pt x="62280" y="104351"/>
                        <a:pt x="46669" y="85566"/>
                        <a:pt x="55665" y="76305"/>
                      </a:cubicBezTo>
                      <a:cubicBezTo>
                        <a:pt x="64661" y="67045"/>
                        <a:pt x="113874" y="70484"/>
                        <a:pt x="114403" y="68367"/>
                      </a:cubicBezTo>
                      <a:cubicBezTo>
                        <a:pt x="114932" y="66250"/>
                        <a:pt x="74715" y="72072"/>
                        <a:pt x="58840" y="63605"/>
                      </a:cubicBezTo>
                      <a:cubicBezTo>
                        <a:pt x="42965" y="55138"/>
                        <a:pt x="2484" y="-2805"/>
                        <a:pt x="103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" name="フリーフォーム: 図形 305">
                  <a:extLst>
                    <a:ext uri="{FF2B5EF4-FFF2-40B4-BE49-F238E27FC236}">
                      <a16:creationId xmlns:a16="http://schemas.microsoft.com/office/drawing/2014/main" id="{4163C716-BD8D-4084-B542-5B58903E620B}"/>
                    </a:ext>
                  </a:extLst>
                </p:cNvPr>
                <p:cNvSpPr/>
                <p:nvPr/>
              </p:nvSpPr>
              <p:spPr>
                <a:xfrm>
                  <a:off x="4821222" y="3349530"/>
                  <a:ext cx="49478" cy="396614"/>
                </a:xfrm>
                <a:custGeom>
                  <a:avLst/>
                  <a:gdLst>
                    <a:gd name="connsiteX0" fmla="*/ 16 w 49478"/>
                    <a:gd name="connsiteY0" fmla="*/ 95 h 396614"/>
                    <a:gd name="connsiteX1" fmla="*/ 31766 w 49478"/>
                    <a:gd name="connsiteY1" fmla="*/ 98520 h 396614"/>
                    <a:gd name="connsiteX2" fmla="*/ 25416 w 49478"/>
                    <a:gd name="connsiteY2" fmla="*/ 158845 h 396614"/>
                    <a:gd name="connsiteX3" fmla="*/ 47641 w 49478"/>
                    <a:gd name="connsiteY3" fmla="*/ 393795 h 396614"/>
                    <a:gd name="connsiteX4" fmla="*/ 47641 w 49478"/>
                    <a:gd name="connsiteY4" fmla="*/ 279495 h 396614"/>
                    <a:gd name="connsiteX5" fmla="*/ 42878 w 49478"/>
                    <a:gd name="connsiteY5" fmla="*/ 142970 h 396614"/>
                    <a:gd name="connsiteX6" fmla="*/ 36528 w 49478"/>
                    <a:gd name="connsiteY6" fmla="*/ 81058 h 396614"/>
                    <a:gd name="connsiteX7" fmla="*/ 16 w 49478"/>
                    <a:gd name="connsiteY7" fmla="*/ 95 h 39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478" h="396614">
                      <a:moveTo>
                        <a:pt x="16" y="95"/>
                      </a:moveTo>
                      <a:cubicBezTo>
                        <a:pt x="-778" y="3005"/>
                        <a:pt x="27533" y="72062"/>
                        <a:pt x="31766" y="98520"/>
                      </a:cubicBezTo>
                      <a:cubicBezTo>
                        <a:pt x="35999" y="124978"/>
                        <a:pt x="22770" y="109633"/>
                        <a:pt x="25416" y="158845"/>
                      </a:cubicBezTo>
                      <a:cubicBezTo>
                        <a:pt x="28062" y="208058"/>
                        <a:pt x="43937" y="373687"/>
                        <a:pt x="47641" y="393795"/>
                      </a:cubicBezTo>
                      <a:cubicBezTo>
                        <a:pt x="51345" y="413903"/>
                        <a:pt x="48435" y="321299"/>
                        <a:pt x="47641" y="279495"/>
                      </a:cubicBezTo>
                      <a:cubicBezTo>
                        <a:pt x="46847" y="237691"/>
                        <a:pt x="44730" y="176043"/>
                        <a:pt x="42878" y="142970"/>
                      </a:cubicBezTo>
                      <a:cubicBezTo>
                        <a:pt x="41026" y="109897"/>
                        <a:pt x="39968" y="100373"/>
                        <a:pt x="36528" y="81058"/>
                      </a:cubicBezTo>
                      <a:cubicBezTo>
                        <a:pt x="33088" y="61743"/>
                        <a:pt x="810" y="-2815"/>
                        <a:pt x="16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" name="フリーフォーム: 図形 306">
                  <a:extLst>
                    <a:ext uri="{FF2B5EF4-FFF2-40B4-BE49-F238E27FC236}">
                      <a16:creationId xmlns:a16="http://schemas.microsoft.com/office/drawing/2014/main" id="{081F7311-7AE1-483F-8A55-B91A243CF8DE}"/>
                    </a:ext>
                  </a:extLst>
                </p:cNvPr>
                <p:cNvSpPr/>
                <p:nvPr/>
              </p:nvSpPr>
              <p:spPr>
                <a:xfrm>
                  <a:off x="4730626" y="3672761"/>
                  <a:ext cx="52805" cy="280378"/>
                </a:xfrm>
                <a:custGeom>
                  <a:avLst/>
                  <a:gdLst>
                    <a:gd name="connsiteX0" fmla="*/ 124 w 52805"/>
                    <a:gd name="connsiteY0" fmla="*/ 2302 h 280378"/>
                    <a:gd name="connsiteX1" fmla="*/ 50924 w 52805"/>
                    <a:gd name="connsiteY1" fmla="*/ 275352 h 280378"/>
                    <a:gd name="connsiteX2" fmla="*/ 41399 w 52805"/>
                    <a:gd name="connsiteY2" fmla="*/ 176927 h 280378"/>
                    <a:gd name="connsiteX3" fmla="*/ 36637 w 52805"/>
                    <a:gd name="connsiteY3" fmla="*/ 145177 h 280378"/>
                    <a:gd name="connsiteX4" fmla="*/ 124 w 52805"/>
                    <a:gd name="connsiteY4" fmla="*/ 2302 h 28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05" h="280378">
                      <a:moveTo>
                        <a:pt x="124" y="2302"/>
                      </a:moveTo>
                      <a:cubicBezTo>
                        <a:pt x="2505" y="23998"/>
                        <a:pt x="44045" y="246248"/>
                        <a:pt x="50924" y="275352"/>
                      </a:cubicBezTo>
                      <a:cubicBezTo>
                        <a:pt x="57803" y="304456"/>
                        <a:pt x="43780" y="198623"/>
                        <a:pt x="41399" y="176927"/>
                      </a:cubicBezTo>
                      <a:cubicBezTo>
                        <a:pt x="39018" y="155231"/>
                        <a:pt x="42987" y="171635"/>
                        <a:pt x="36637" y="145177"/>
                      </a:cubicBezTo>
                      <a:cubicBezTo>
                        <a:pt x="30287" y="118719"/>
                        <a:pt x="-2257" y="-19394"/>
                        <a:pt x="124" y="2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" name="フリーフォーム: 図形 307">
                  <a:extLst>
                    <a:ext uri="{FF2B5EF4-FFF2-40B4-BE49-F238E27FC236}">
                      <a16:creationId xmlns:a16="http://schemas.microsoft.com/office/drawing/2014/main" id="{7CF9C7D3-9B49-4CF1-A066-9B5DB1BBD7C1}"/>
                    </a:ext>
                  </a:extLst>
                </p:cNvPr>
                <p:cNvSpPr/>
                <p:nvPr/>
              </p:nvSpPr>
              <p:spPr>
                <a:xfrm>
                  <a:off x="4868856" y="3341688"/>
                  <a:ext cx="46067" cy="163814"/>
                </a:xfrm>
                <a:custGeom>
                  <a:avLst/>
                  <a:gdLst>
                    <a:gd name="connsiteX0" fmla="*/ 7 w 46067"/>
                    <a:gd name="connsiteY0" fmla="*/ 0 h 163814"/>
                    <a:gd name="connsiteX1" fmla="*/ 33344 w 46067"/>
                    <a:gd name="connsiteY1" fmla="*/ 71437 h 163814"/>
                    <a:gd name="connsiteX2" fmla="*/ 46044 w 46067"/>
                    <a:gd name="connsiteY2" fmla="*/ 163512 h 163814"/>
                    <a:gd name="connsiteX3" fmla="*/ 36519 w 46067"/>
                    <a:gd name="connsiteY3" fmla="*/ 100012 h 163814"/>
                    <a:gd name="connsiteX4" fmla="*/ 36519 w 46067"/>
                    <a:gd name="connsiteY4" fmla="*/ 71437 h 163814"/>
                    <a:gd name="connsiteX5" fmla="*/ 7 w 46067"/>
                    <a:gd name="connsiteY5" fmla="*/ 0 h 1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7" h="163814">
                      <a:moveTo>
                        <a:pt x="7" y="0"/>
                      </a:moveTo>
                      <a:cubicBezTo>
                        <a:pt x="-522" y="0"/>
                        <a:pt x="25671" y="44185"/>
                        <a:pt x="33344" y="71437"/>
                      </a:cubicBezTo>
                      <a:cubicBezTo>
                        <a:pt x="41017" y="98689"/>
                        <a:pt x="45515" y="158750"/>
                        <a:pt x="46044" y="163512"/>
                      </a:cubicBezTo>
                      <a:cubicBezTo>
                        <a:pt x="46573" y="168275"/>
                        <a:pt x="38107" y="115358"/>
                        <a:pt x="36519" y="100012"/>
                      </a:cubicBezTo>
                      <a:cubicBezTo>
                        <a:pt x="34932" y="84666"/>
                        <a:pt x="39958" y="84401"/>
                        <a:pt x="36519" y="71437"/>
                      </a:cubicBezTo>
                      <a:cubicBezTo>
                        <a:pt x="33080" y="58473"/>
                        <a:pt x="536" y="0"/>
                        <a:pt x="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" name="フリーフォーム: 図形 308">
                  <a:extLst>
                    <a:ext uri="{FF2B5EF4-FFF2-40B4-BE49-F238E27FC236}">
                      <a16:creationId xmlns:a16="http://schemas.microsoft.com/office/drawing/2014/main" id="{95EDA307-F338-43F0-B297-82BA95B00CD0}"/>
                    </a:ext>
                  </a:extLst>
                </p:cNvPr>
                <p:cNvSpPr/>
                <p:nvPr/>
              </p:nvSpPr>
              <p:spPr>
                <a:xfrm>
                  <a:off x="4932126" y="3336614"/>
                  <a:ext cx="93101" cy="259626"/>
                </a:xfrm>
                <a:custGeom>
                  <a:avLst/>
                  <a:gdLst>
                    <a:gd name="connsiteX0" fmla="*/ 237 w 93101"/>
                    <a:gd name="connsiteY0" fmla="*/ 311 h 259626"/>
                    <a:gd name="connsiteX1" fmla="*/ 38337 w 93101"/>
                    <a:gd name="connsiteY1" fmla="*/ 101911 h 259626"/>
                    <a:gd name="connsiteX2" fmla="*/ 39924 w 93101"/>
                    <a:gd name="connsiteY2" fmla="*/ 213036 h 259626"/>
                    <a:gd name="connsiteX3" fmla="*/ 51037 w 93101"/>
                    <a:gd name="connsiteY3" fmla="*/ 162236 h 259626"/>
                    <a:gd name="connsiteX4" fmla="*/ 33574 w 93101"/>
                    <a:gd name="connsiteY4" fmla="*/ 66986 h 259626"/>
                    <a:gd name="connsiteX5" fmla="*/ 90724 w 93101"/>
                    <a:gd name="connsiteY5" fmla="*/ 174936 h 259626"/>
                    <a:gd name="connsiteX6" fmla="*/ 82787 w 93101"/>
                    <a:gd name="connsiteY6" fmla="*/ 259074 h 259626"/>
                    <a:gd name="connsiteX7" fmla="*/ 87549 w 93101"/>
                    <a:gd name="connsiteY7" fmla="*/ 133661 h 259626"/>
                    <a:gd name="connsiteX8" fmla="*/ 58974 w 93101"/>
                    <a:gd name="connsiteY8" fmla="*/ 71749 h 259626"/>
                    <a:gd name="connsiteX9" fmla="*/ 237 w 93101"/>
                    <a:gd name="connsiteY9" fmla="*/ 311 h 259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101" h="259626">
                      <a:moveTo>
                        <a:pt x="237" y="311"/>
                      </a:moveTo>
                      <a:cubicBezTo>
                        <a:pt x="-3202" y="5338"/>
                        <a:pt x="31723" y="66457"/>
                        <a:pt x="38337" y="101911"/>
                      </a:cubicBezTo>
                      <a:cubicBezTo>
                        <a:pt x="44952" y="137365"/>
                        <a:pt x="37807" y="202982"/>
                        <a:pt x="39924" y="213036"/>
                      </a:cubicBezTo>
                      <a:cubicBezTo>
                        <a:pt x="42041" y="223090"/>
                        <a:pt x="52095" y="186578"/>
                        <a:pt x="51037" y="162236"/>
                      </a:cubicBezTo>
                      <a:cubicBezTo>
                        <a:pt x="49979" y="137894"/>
                        <a:pt x="26960" y="64869"/>
                        <a:pt x="33574" y="66986"/>
                      </a:cubicBezTo>
                      <a:cubicBezTo>
                        <a:pt x="40188" y="69103"/>
                        <a:pt x="82522" y="142921"/>
                        <a:pt x="90724" y="174936"/>
                      </a:cubicBezTo>
                      <a:cubicBezTo>
                        <a:pt x="98926" y="206951"/>
                        <a:pt x="83316" y="265953"/>
                        <a:pt x="82787" y="259074"/>
                      </a:cubicBezTo>
                      <a:cubicBezTo>
                        <a:pt x="82258" y="252195"/>
                        <a:pt x="91518" y="164882"/>
                        <a:pt x="87549" y="133661"/>
                      </a:cubicBezTo>
                      <a:cubicBezTo>
                        <a:pt x="83580" y="102440"/>
                        <a:pt x="71939" y="91064"/>
                        <a:pt x="58974" y="71749"/>
                      </a:cubicBezTo>
                      <a:cubicBezTo>
                        <a:pt x="46010" y="52435"/>
                        <a:pt x="3676" y="-4716"/>
                        <a:pt x="237" y="3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98D302EB-4079-40BD-A4C3-C310BF8607E8}"/>
                    </a:ext>
                  </a:extLst>
                </p:cNvPr>
                <p:cNvSpPr/>
                <p:nvPr/>
              </p:nvSpPr>
              <p:spPr>
                <a:xfrm>
                  <a:off x="4979988" y="3327192"/>
                  <a:ext cx="127274" cy="149606"/>
                </a:xfrm>
                <a:custGeom>
                  <a:avLst/>
                  <a:gdLst>
                    <a:gd name="connsiteX0" fmla="*/ 0 w 127274"/>
                    <a:gd name="connsiteY0" fmla="*/ 208 h 149606"/>
                    <a:gd name="connsiteX1" fmla="*/ 66675 w 127274"/>
                    <a:gd name="connsiteY1" fmla="*/ 76408 h 149606"/>
                    <a:gd name="connsiteX2" fmla="*/ 53975 w 127274"/>
                    <a:gd name="connsiteY2" fmla="*/ 149433 h 149606"/>
                    <a:gd name="connsiteX3" fmla="*/ 74612 w 127274"/>
                    <a:gd name="connsiteY3" fmla="*/ 93871 h 149606"/>
                    <a:gd name="connsiteX4" fmla="*/ 127000 w 127274"/>
                    <a:gd name="connsiteY4" fmla="*/ 4971 h 149606"/>
                    <a:gd name="connsiteX5" fmla="*/ 93662 w 127274"/>
                    <a:gd name="connsiteY5" fmla="*/ 27196 h 149606"/>
                    <a:gd name="connsiteX6" fmla="*/ 58737 w 127274"/>
                    <a:gd name="connsiteY6" fmla="*/ 20846 h 149606"/>
                    <a:gd name="connsiteX7" fmla="*/ 101600 w 127274"/>
                    <a:gd name="connsiteY7" fmla="*/ 31958 h 149606"/>
                    <a:gd name="connsiteX8" fmla="*/ 85725 w 127274"/>
                    <a:gd name="connsiteY8" fmla="*/ 49421 h 149606"/>
                    <a:gd name="connsiteX9" fmla="*/ 71437 w 127274"/>
                    <a:gd name="connsiteY9" fmla="*/ 79583 h 149606"/>
                    <a:gd name="connsiteX10" fmla="*/ 65087 w 127274"/>
                    <a:gd name="connsiteY10" fmla="*/ 54183 h 149606"/>
                    <a:gd name="connsiteX11" fmla="*/ 0 w 127274"/>
                    <a:gd name="connsiteY11" fmla="*/ 208 h 14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74" h="149606">
                      <a:moveTo>
                        <a:pt x="0" y="208"/>
                      </a:moveTo>
                      <a:cubicBezTo>
                        <a:pt x="265" y="3912"/>
                        <a:pt x="57679" y="51537"/>
                        <a:pt x="66675" y="76408"/>
                      </a:cubicBezTo>
                      <a:cubicBezTo>
                        <a:pt x="75671" y="101279"/>
                        <a:pt x="52652" y="146522"/>
                        <a:pt x="53975" y="149433"/>
                      </a:cubicBezTo>
                      <a:cubicBezTo>
                        <a:pt x="55298" y="152344"/>
                        <a:pt x="62441" y="117948"/>
                        <a:pt x="74612" y="93871"/>
                      </a:cubicBezTo>
                      <a:cubicBezTo>
                        <a:pt x="86783" y="69794"/>
                        <a:pt x="123825" y="16084"/>
                        <a:pt x="127000" y="4971"/>
                      </a:cubicBezTo>
                      <a:cubicBezTo>
                        <a:pt x="130175" y="-6142"/>
                        <a:pt x="105039" y="24550"/>
                        <a:pt x="93662" y="27196"/>
                      </a:cubicBezTo>
                      <a:cubicBezTo>
                        <a:pt x="82285" y="29842"/>
                        <a:pt x="57414" y="20052"/>
                        <a:pt x="58737" y="20846"/>
                      </a:cubicBezTo>
                      <a:cubicBezTo>
                        <a:pt x="60060" y="21640"/>
                        <a:pt x="97102" y="27195"/>
                        <a:pt x="101600" y="31958"/>
                      </a:cubicBezTo>
                      <a:cubicBezTo>
                        <a:pt x="106098" y="36721"/>
                        <a:pt x="90752" y="41484"/>
                        <a:pt x="85725" y="49421"/>
                      </a:cubicBezTo>
                      <a:cubicBezTo>
                        <a:pt x="80698" y="57358"/>
                        <a:pt x="74877" y="78789"/>
                        <a:pt x="71437" y="79583"/>
                      </a:cubicBezTo>
                      <a:cubicBezTo>
                        <a:pt x="67997" y="80377"/>
                        <a:pt x="74083" y="65031"/>
                        <a:pt x="65087" y="54183"/>
                      </a:cubicBezTo>
                      <a:cubicBezTo>
                        <a:pt x="56091" y="43335"/>
                        <a:pt x="-265" y="-3496"/>
                        <a:pt x="0" y="2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F6C0374B-F5B5-4ED0-9DA7-84D7065F8E13}"/>
                    </a:ext>
                  </a:extLst>
                </p:cNvPr>
                <p:cNvSpPr/>
                <p:nvPr/>
              </p:nvSpPr>
              <p:spPr>
                <a:xfrm>
                  <a:off x="4948220" y="3559004"/>
                  <a:ext cx="52829" cy="278023"/>
                </a:xfrm>
                <a:custGeom>
                  <a:avLst/>
                  <a:gdLst>
                    <a:gd name="connsiteX0" fmla="*/ 38118 w 52829"/>
                    <a:gd name="connsiteY0" fmla="*/ 171 h 278023"/>
                    <a:gd name="connsiteX1" fmla="*/ 52405 w 52829"/>
                    <a:gd name="connsiteY1" fmla="*/ 71609 h 278023"/>
                    <a:gd name="connsiteX2" fmla="*/ 19068 w 52829"/>
                    <a:gd name="connsiteY2" fmla="*/ 198609 h 278023"/>
                    <a:gd name="connsiteX3" fmla="*/ 18 w 52829"/>
                    <a:gd name="connsiteY3" fmla="*/ 277984 h 278023"/>
                    <a:gd name="connsiteX4" fmla="*/ 22243 w 52829"/>
                    <a:gd name="connsiteY4" fmla="*/ 189084 h 278023"/>
                    <a:gd name="connsiteX5" fmla="*/ 41293 w 52829"/>
                    <a:gd name="connsiteY5" fmla="*/ 90659 h 278023"/>
                    <a:gd name="connsiteX6" fmla="*/ 38118 w 52829"/>
                    <a:gd name="connsiteY6" fmla="*/ 171 h 27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29" h="278023">
                      <a:moveTo>
                        <a:pt x="38118" y="171"/>
                      </a:moveTo>
                      <a:cubicBezTo>
                        <a:pt x="39970" y="-3004"/>
                        <a:pt x="55580" y="38536"/>
                        <a:pt x="52405" y="71609"/>
                      </a:cubicBezTo>
                      <a:cubicBezTo>
                        <a:pt x="49230" y="104682"/>
                        <a:pt x="27799" y="164213"/>
                        <a:pt x="19068" y="198609"/>
                      </a:cubicBezTo>
                      <a:cubicBezTo>
                        <a:pt x="10337" y="233005"/>
                        <a:pt x="-511" y="279571"/>
                        <a:pt x="18" y="277984"/>
                      </a:cubicBezTo>
                      <a:cubicBezTo>
                        <a:pt x="547" y="276397"/>
                        <a:pt x="15364" y="220305"/>
                        <a:pt x="22243" y="189084"/>
                      </a:cubicBezTo>
                      <a:cubicBezTo>
                        <a:pt x="29122" y="157863"/>
                        <a:pt x="38383" y="118705"/>
                        <a:pt x="41293" y="90659"/>
                      </a:cubicBezTo>
                      <a:cubicBezTo>
                        <a:pt x="44203" y="62613"/>
                        <a:pt x="36266" y="3346"/>
                        <a:pt x="38118" y="1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EA0B32C7-6BEA-4882-8B00-E85AAB1217EF}"/>
                    </a:ext>
                  </a:extLst>
                </p:cNvPr>
                <p:cNvSpPr/>
                <p:nvPr/>
              </p:nvSpPr>
              <p:spPr>
                <a:xfrm>
                  <a:off x="5027531" y="3387395"/>
                  <a:ext cx="114401" cy="127361"/>
                </a:xfrm>
                <a:custGeom>
                  <a:avLst/>
                  <a:gdLst>
                    <a:gd name="connsiteX0" fmla="*/ 82 w 114401"/>
                    <a:gd name="connsiteY0" fmla="*/ 127330 h 127361"/>
                    <a:gd name="connsiteX1" fmla="*/ 65169 w 114401"/>
                    <a:gd name="connsiteY1" fmla="*/ 3505 h 127361"/>
                    <a:gd name="connsiteX2" fmla="*/ 104857 w 114401"/>
                    <a:gd name="connsiteY2" fmla="*/ 40018 h 127361"/>
                    <a:gd name="connsiteX3" fmla="*/ 114382 w 114401"/>
                    <a:gd name="connsiteY3" fmla="*/ 103518 h 127361"/>
                    <a:gd name="connsiteX4" fmla="*/ 106444 w 114401"/>
                    <a:gd name="connsiteY4" fmla="*/ 41605 h 127361"/>
                    <a:gd name="connsiteX5" fmla="*/ 79457 w 114401"/>
                    <a:gd name="connsiteY5" fmla="*/ 16205 h 127361"/>
                    <a:gd name="connsiteX6" fmla="*/ 82 w 114401"/>
                    <a:gd name="connsiteY6" fmla="*/ 127330 h 127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01" h="127361">
                      <a:moveTo>
                        <a:pt x="82" y="127330"/>
                      </a:moveTo>
                      <a:cubicBezTo>
                        <a:pt x="-2299" y="125213"/>
                        <a:pt x="47706" y="18057"/>
                        <a:pt x="65169" y="3505"/>
                      </a:cubicBezTo>
                      <a:cubicBezTo>
                        <a:pt x="82632" y="-11047"/>
                        <a:pt x="96655" y="23349"/>
                        <a:pt x="104857" y="40018"/>
                      </a:cubicBezTo>
                      <a:cubicBezTo>
                        <a:pt x="113059" y="56687"/>
                        <a:pt x="114118" y="103254"/>
                        <a:pt x="114382" y="103518"/>
                      </a:cubicBezTo>
                      <a:cubicBezTo>
                        <a:pt x="114646" y="103782"/>
                        <a:pt x="112265" y="56157"/>
                        <a:pt x="106444" y="41605"/>
                      </a:cubicBezTo>
                      <a:cubicBezTo>
                        <a:pt x="100623" y="27053"/>
                        <a:pt x="94803" y="6680"/>
                        <a:pt x="79457" y="16205"/>
                      </a:cubicBezTo>
                      <a:cubicBezTo>
                        <a:pt x="64111" y="25730"/>
                        <a:pt x="2463" y="129447"/>
                        <a:pt x="82" y="127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E8CD2FB3-459D-4742-A56F-6D59AFB4DE06}"/>
                    </a:ext>
                  </a:extLst>
                </p:cNvPr>
                <p:cNvSpPr/>
                <p:nvPr/>
              </p:nvSpPr>
              <p:spPr>
                <a:xfrm>
                  <a:off x="5076820" y="3333750"/>
                  <a:ext cx="91043" cy="165707"/>
                </a:xfrm>
                <a:custGeom>
                  <a:avLst/>
                  <a:gdLst>
                    <a:gd name="connsiteX0" fmla="*/ 42868 w 91043"/>
                    <a:gd name="connsiteY0" fmla="*/ 0 h 165707"/>
                    <a:gd name="connsiteX1" fmla="*/ 19055 w 91043"/>
                    <a:gd name="connsiteY1" fmla="*/ 50800 h 165707"/>
                    <a:gd name="connsiteX2" fmla="*/ 49218 w 91043"/>
                    <a:gd name="connsiteY2" fmla="*/ 71438 h 165707"/>
                    <a:gd name="connsiteX3" fmla="*/ 63505 w 91043"/>
                    <a:gd name="connsiteY3" fmla="*/ 104775 h 165707"/>
                    <a:gd name="connsiteX4" fmla="*/ 90493 w 91043"/>
                    <a:gd name="connsiteY4" fmla="*/ 165100 h 165707"/>
                    <a:gd name="connsiteX5" fmla="*/ 79380 w 91043"/>
                    <a:gd name="connsiteY5" fmla="*/ 131763 h 165707"/>
                    <a:gd name="connsiteX6" fmla="*/ 52393 w 91043"/>
                    <a:gd name="connsiteY6" fmla="*/ 66675 h 165707"/>
                    <a:gd name="connsiteX7" fmla="*/ 5 w 91043"/>
                    <a:gd name="connsiteY7" fmla="*/ 50800 h 165707"/>
                    <a:gd name="connsiteX8" fmla="*/ 42868 w 91043"/>
                    <a:gd name="connsiteY8" fmla="*/ 0 h 165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43" h="165707">
                      <a:moveTo>
                        <a:pt x="42868" y="0"/>
                      </a:moveTo>
                      <a:cubicBezTo>
                        <a:pt x="46043" y="0"/>
                        <a:pt x="17997" y="38894"/>
                        <a:pt x="19055" y="50800"/>
                      </a:cubicBezTo>
                      <a:cubicBezTo>
                        <a:pt x="20113" y="62706"/>
                        <a:pt x="41810" y="62442"/>
                        <a:pt x="49218" y="71438"/>
                      </a:cubicBezTo>
                      <a:cubicBezTo>
                        <a:pt x="56626" y="80434"/>
                        <a:pt x="56626" y="89165"/>
                        <a:pt x="63505" y="104775"/>
                      </a:cubicBezTo>
                      <a:cubicBezTo>
                        <a:pt x="70384" y="120385"/>
                        <a:pt x="87847" y="160602"/>
                        <a:pt x="90493" y="165100"/>
                      </a:cubicBezTo>
                      <a:cubicBezTo>
                        <a:pt x="93139" y="169598"/>
                        <a:pt x="85730" y="148167"/>
                        <a:pt x="79380" y="131763"/>
                      </a:cubicBezTo>
                      <a:cubicBezTo>
                        <a:pt x="73030" y="115359"/>
                        <a:pt x="65622" y="80169"/>
                        <a:pt x="52393" y="66675"/>
                      </a:cubicBezTo>
                      <a:cubicBezTo>
                        <a:pt x="39164" y="53181"/>
                        <a:pt x="534" y="59796"/>
                        <a:pt x="5" y="50800"/>
                      </a:cubicBezTo>
                      <a:cubicBezTo>
                        <a:pt x="-524" y="41804"/>
                        <a:pt x="39693" y="0"/>
                        <a:pt x="4286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01F0B38D-FF84-4F40-8C62-64EA441E3484}"/>
                    </a:ext>
                  </a:extLst>
                </p:cNvPr>
                <p:cNvSpPr/>
                <p:nvPr/>
              </p:nvSpPr>
              <p:spPr>
                <a:xfrm>
                  <a:off x="5063719" y="3536952"/>
                  <a:ext cx="124970" cy="244601"/>
                </a:xfrm>
                <a:custGeom>
                  <a:avLst/>
                  <a:gdLst>
                    <a:gd name="connsiteX0" fmla="*/ 406 w 124970"/>
                    <a:gd name="connsiteY0" fmla="*/ 1586 h 244601"/>
                    <a:gd name="connsiteX1" fmla="*/ 95656 w 124970"/>
                    <a:gd name="connsiteY1" fmla="*/ 165098 h 244601"/>
                    <a:gd name="connsiteX2" fmla="*/ 122644 w 124970"/>
                    <a:gd name="connsiteY2" fmla="*/ 244473 h 244601"/>
                    <a:gd name="connsiteX3" fmla="*/ 122644 w 124970"/>
                    <a:gd name="connsiteY3" fmla="*/ 180973 h 244601"/>
                    <a:gd name="connsiteX4" fmla="*/ 114706 w 124970"/>
                    <a:gd name="connsiteY4" fmla="*/ 80961 h 244601"/>
                    <a:gd name="connsiteX5" fmla="*/ 109944 w 124970"/>
                    <a:gd name="connsiteY5" fmla="*/ 169861 h 244601"/>
                    <a:gd name="connsiteX6" fmla="*/ 94069 w 124970"/>
                    <a:gd name="connsiteY6" fmla="*/ 128586 h 244601"/>
                    <a:gd name="connsiteX7" fmla="*/ 62319 w 124970"/>
                    <a:gd name="connsiteY7" fmla="*/ 84136 h 244601"/>
                    <a:gd name="connsiteX8" fmla="*/ 406 w 124970"/>
                    <a:gd name="connsiteY8" fmla="*/ 1586 h 24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970" h="244601">
                      <a:moveTo>
                        <a:pt x="406" y="1586"/>
                      </a:moveTo>
                      <a:cubicBezTo>
                        <a:pt x="5962" y="15080"/>
                        <a:pt x="75283" y="124617"/>
                        <a:pt x="95656" y="165098"/>
                      </a:cubicBezTo>
                      <a:cubicBezTo>
                        <a:pt x="116029" y="205579"/>
                        <a:pt x="118146" y="241827"/>
                        <a:pt x="122644" y="244473"/>
                      </a:cubicBezTo>
                      <a:cubicBezTo>
                        <a:pt x="127142" y="247119"/>
                        <a:pt x="123967" y="208225"/>
                        <a:pt x="122644" y="180973"/>
                      </a:cubicBezTo>
                      <a:cubicBezTo>
                        <a:pt x="121321" y="153721"/>
                        <a:pt x="116823" y="82813"/>
                        <a:pt x="114706" y="80961"/>
                      </a:cubicBezTo>
                      <a:cubicBezTo>
                        <a:pt x="112589" y="79109"/>
                        <a:pt x="113383" y="161924"/>
                        <a:pt x="109944" y="169861"/>
                      </a:cubicBezTo>
                      <a:cubicBezTo>
                        <a:pt x="106505" y="177798"/>
                        <a:pt x="102006" y="142873"/>
                        <a:pt x="94069" y="128586"/>
                      </a:cubicBezTo>
                      <a:cubicBezTo>
                        <a:pt x="86132" y="114299"/>
                        <a:pt x="76871" y="103715"/>
                        <a:pt x="62319" y="84136"/>
                      </a:cubicBezTo>
                      <a:cubicBezTo>
                        <a:pt x="47767" y="64557"/>
                        <a:pt x="-5150" y="-11908"/>
                        <a:pt x="406" y="15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114639ED-96B1-421B-B427-3E35E08FEC11}"/>
                    </a:ext>
                  </a:extLst>
                </p:cNvPr>
                <p:cNvSpPr/>
                <p:nvPr/>
              </p:nvSpPr>
              <p:spPr>
                <a:xfrm>
                  <a:off x="5059357" y="3433282"/>
                  <a:ext cx="94126" cy="121172"/>
                </a:xfrm>
                <a:custGeom>
                  <a:avLst/>
                  <a:gdLst>
                    <a:gd name="connsiteX0" fmla="*/ 6 w 94126"/>
                    <a:gd name="connsiteY0" fmla="*/ 121131 h 121172"/>
                    <a:gd name="connsiteX1" fmla="*/ 46043 w 94126"/>
                    <a:gd name="connsiteY1" fmla="*/ 14768 h 121172"/>
                    <a:gd name="connsiteX2" fmla="*/ 93668 w 94126"/>
                    <a:gd name="connsiteY2" fmla="*/ 70331 h 121172"/>
                    <a:gd name="connsiteX3" fmla="*/ 71443 w 94126"/>
                    <a:gd name="connsiteY3" fmla="*/ 117956 h 121172"/>
                    <a:gd name="connsiteX4" fmla="*/ 93668 w 94126"/>
                    <a:gd name="connsiteY4" fmla="*/ 54456 h 121172"/>
                    <a:gd name="connsiteX5" fmla="*/ 49218 w 94126"/>
                    <a:gd name="connsiteY5" fmla="*/ 481 h 121172"/>
                    <a:gd name="connsiteX6" fmla="*/ 6 w 94126"/>
                    <a:gd name="connsiteY6" fmla="*/ 121131 h 12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26" h="121172">
                      <a:moveTo>
                        <a:pt x="6" y="121131"/>
                      </a:moveTo>
                      <a:cubicBezTo>
                        <a:pt x="-523" y="123512"/>
                        <a:pt x="30433" y="23235"/>
                        <a:pt x="46043" y="14768"/>
                      </a:cubicBezTo>
                      <a:cubicBezTo>
                        <a:pt x="61653" y="6301"/>
                        <a:pt x="89435" y="53133"/>
                        <a:pt x="93668" y="70331"/>
                      </a:cubicBezTo>
                      <a:cubicBezTo>
                        <a:pt x="97901" y="87529"/>
                        <a:pt x="71443" y="120602"/>
                        <a:pt x="71443" y="117956"/>
                      </a:cubicBezTo>
                      <a:cubicBezTo>
                        <a:pt x="71443" y="115310"/>
                        <a:pt x="97372" y="74035"/>
                        <a:pt x="93668" y="54456"/>
                      </a:cubicBezTo>
                      <a:cubicBezTo>
                        <a:pt x="89964" y="34877"/>
                        <a:pt x="65622" y="-4811"/>
                        <a:pt x="49218" y="481"/>
                      </a:cubicBezTo>
                      <a:cubicBezTo>
                        <a:pt x="32814" y="5773"/>
                        <a:pt x="535" y="118750"/>
                        <a:pt x="6" y="121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フリーフォーム: 図形 315">
                  <a:extLst>
                    <a:ext uri="{FF2B5EF4-FFF2-40B4-BE49-F238E27FC236}">
                      <a16:creationId xmlns:a16="http://schemas.microsoft.com/office/drawing/2014/main" id="{7E480378-1A4E-4FAB-8DF1-DF53491706BF}"/>
                    </a:ext>
                  </a:extLst>
                </p:cNvPr>
                <p:cNvSpPr/>
                <p:nvPr/>
              </p:nvSpPr>
              <p:spPr>
                <a:xfrm>
                  <a:off x="4640148" y="3985790"/>
                  <a:ext cx="89495" cy="153907"/>
                </a:xfrm>
                <a:custGeom>
                  <a:avLst/>
                  <a:gdLst>
                    <a:gd name="connsiteX0" fmla="*/ 115 w 89495"/>
                    <a:gd name="connsiteY0" fmla="*/ 423 h 153907"/>
                    <a:gd name="connsiteX1" fmla="*/ 68377 w 89495"/>
                    <a:gd name="connsiteY1" fmla="*/ 113135 h 153907"/>
                    <a:gd name="connsiteX2" fmla="*/ 89015 w 89495"/>
                    <a:gd name="connsiteY2" fmla="*/ 152823 h 153907"/>
                    <a:gd name="connsiteX3" fmla="*/ 52502 w 89495"/>
                    <a:gd name="connsiteY3" fmla="*/ 76623 h 153907"/>
                    <a:gd name="connsiteX4" fmla="*/ 115 w 89495"/>
                    <a:gd name="connsiteY4" fmla="*/ 423 h 1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495" h="153907">
                      <a:moveTo>
                        <a:pt x="115" y="423"/>
                      </a:moveTo>
                      <a:cubicBezTo>
                        <a:pt x="2761" y="6508"/>
                        <a:pt x="53560" y="87735"/>
                        <a:pt x="68377" y="113135"/>
                      </a:cubicBezTo>
                      <a:cubicBezTo>
                        <a:pt x="83194" y="138535"/>
                        <a:pt x="91661" y="158908"/>
                        <a:pt x="89015" y="152823"/>
                      </a:cubicBezTo>
                      <a:cubicBezTo>
                        <a:pt x="86369" y="146738"/>
                        <a:pt x="64144" y="97790"/>
                        <a:pt x="52502" y="76623"/>
                      </a:cubicBezTo>
                      <a:cubicBezTo>
                        <a:pt x="40860" y="55456"/>
                        <a:pt x="-2531" y="-5662"/>
                        <a:pt x="115" y="4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フリーフォーム: 図形 316">
                  <a:extLst>
                    <a:ext uri="{FF2B5EF4-FFF2-40B4-BE49-F238E27FC236}">
                      <a16:creationId xmlns:a16="http://schemas.microsoft.com/office/drawing/2014/main" id="{E54EA4E4-0944-460B-842E-E2D76AFF8407}"/>
                    </a:ext>
                  </a:extLst>
                </p:cNvPr>
                <p:cNvSpPr/>
                <p:nvPr/>
              </p:nvSpPr>
              <p:spPr>
                <a:xfrm>
                  <a:off x="4825918" y="3882706"/>
                  <a:ext cx="125518" cy="225700"/>
                </a:xfrm>
                <a:custGeom>
                  <a:avLst/>
                  <a:gdLst>
                    <a:gd name="connsiteX0" fmla="*/ 123907 w 125518"/>
                    <a:gd name="connsiteY0" fmla="*/ 8257 h 225700"/>
                    <a:gd name="connsiteX1" fmla="*/ 1670 w 125518"/>
                    <a:gd name="connsiteY1" fmla="*/ 219394 h 225700"/>
                    <a:gd name="connsiteX2" fmla="*/ 50882 w 125518"/>
                    <a:gd name="connsiteY2" fmla="*/ 168594 h 225700"/>
                    <a:gd name="connsiteX3" fmla="*/ 20720 w 125518"/>
                    <a:gd name="connsiteY3" fmla="*/ 151132 h 225700"/>
                    <a:gd name="connsiteX4" fmla="*/ 44532 w 125518"/>
                    <a:gd name="connsiteY4" fmla="*/ 97157 h 225700"/>
                    <a:gd name="connsiteX5" fmla="*/ 52470 w 125518"/>
                    <a:gd name="connsiteY5" fmla="*/ 319 h 225700"/>
                    <a:gd name="connsiteX6" fmla="*/ 52470 w 125518"/>
                    <a:gd name="connsiteY6" fmla="*/ 68582 h 225700"/>
                    <a:gd name="connsiteX7" fmla="*/ 46120 w 125518"/>
                    <a:gd name="connsiteY7" fmla="*/ 140019 h 225700"/>
                    <a:gd name="connsiteX8" fmla="*/ 69932 w 125518"/>
                    <a:gd name="connsiteY8" fmla="*/ 100332 h 225700"/>
                    <a:gd name="connsiteX9" fmla="*/ 123907 w 125518"/>
                    <a:gd name="connsiteY9" fmla="*/ 8257 h 225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18" h="225700">
                      <a:moveTo>
                        <a:pt x="123907" y="8257"/>
                      </a:moveTo>
                      <a:cubicBezTo>
                        <a:pt x="112530" y="28101"/>
                        <a:pt x="13841" y="192671"/>
                        <a:pt x="1670" y="219394"/>
                      </a:cubicBezTo>
                      <a:cubicBezTo>
                        <a:pt x="-10501" y="246117"/>
                        <a:pt x="47707" y="179971"/>
                        <a:pt x="50882" y="168594"/>
                      </a:cubicBezTo>
                      <a:cubicBezTo>
                        <a:pt x="54057" y="157217"/>
                        <a:pt x="21778" y="163038"/>
                        <a:pt x="20720" y="151132"/>
                      </a:cubicBezTo>
                      <a:cubicBezTo>
                        <a:pt x="19662" y="139226"/>
                        <a:pt x="39240" y="122292"/>
                        <a:pt x="44532" y="97157"/>
                      </a:cubicBezTo>
                      <a:cubicBezTo>
                        <a:pt x="49824" y="72022"/>
                        <a:pt x="51147" y="5081"/>
                        <a:pt x="52470" y="319"/>
                      </a:cubicBezTo>
                      <a:cubicBezTo>
                        <a:pt x="53793" y="-4443"/>
                        <a:pt x="53528" y="45299"/>
                        <a:pt x="52470" y="68582"/>
                      </a:cubicBezTo>
                      <a:cubicBezTo>
                        <a:pt x="51412" y="91865"/>
                        <a:pt x="43210" y="134727"/>
                        <a:pt x="46120" y="140019"/>
                      </a:cubicBezTo>
                      <a:cubicBezTo>
                        <a:pt x="49030" y="145311"/>
                        <a:pt x="56703" y="118324"/>
                        <a:pt x="69932" y="100332"/>
                      </a:cubicBezTo>
                      <a:cubicBezTo>
                        <a:pt x="83161" y="82340"/>
                        <a:pt x="135284" y="-11587"/>
                        <a:pt x="123907" y="8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フリーフォーム: 図形 317">
                  <a:extLst>
                    <a:ext uri="{FF2B5EF4-FFF2-40B4-BE49-F238E27FC236}">
                      <a16:creationId xmlns:a16="http://schemas.microsoft.com/office/drawing/2014/main" id="{71AAE492-611E-4C33-BD1F-BB6176629DC5}"/>
                    </a:ext>
                  </a:extLst>
                </p:cNvPr>
                <p:cNvSpPr/>
                <p:nvPr/>
              </p:nvSpPr>
              <p:spPr>
                <a:xfrm>
                  <a:off x="4601261" y="3722686"/>
                  <a:ext cx="64764" cy="228873"/>
                </a:xfrm>
                <a:custGeom>
                  <a:avLst/>
                  <a:gdLst>
                    <a:gd name="connsiteX0" fmla="*/ 8839 w 64764"/>
                    <a:gd name="connsiteY0" fmla="*/ 2 h 228873"/>
                    <a:gd name="connsiteX1" fmla="*/ 10427 w 64764"/>
                    <a:gd name="connsiteY1" fmla="*/ 122239 h 228873"/>
                    <a:gd name="connsiteX2" fmla="*/ 62814 w 64764"/>
                    <a:gd name="connsiteY2" fmla="*/ 227014 h 228873"/>
                    <a:gd name="connsiteX3" fmla="*/ 48527 w 64764"/>
                    <a:gd name="connsiteY3" fmla="*/ 184152 h 228873"/>
                    <a:gd name="connsiteX4" fmla="*/ 902 w 64764"/>
                    <a:gd name="connsiteY4" fmla="*/ 119064 h 228873"/>
                    <a:gd name="connsiteX5" fmla="*/ 8839 w 64764"/>
                    <a:gd name="connsiteY5" fmla="*/ 2 h 228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64" h="228873">
                      <a:moveTo>
                        <a:pt x="8839" y="2"/>
                      </a:moveTo>
                      <a:cubicBezTo>
                        <a:pt x="10426" y="531"/>
                        <a:pt x="1431" y="84404"/>
                        <a:pt x="10427" y="122239"/>
                      </a:cubicBezTo>
                      <a:cubicBezTo>
                        <a:pt x="19423" y="160074"/>
                        <a:pt x="56464" y="216695"/>
                        <a:pt x="62814" y="227014"/>
                      </a:cubicBezTo>
                      <a:cubicBezTo>
                        <a:pt x="69164" y="237333"/>
                        <a:pt x="58846" y="202144"/>
                        <a:pt x="48527" y="184152"/>
                      </a:cubicBezTo>
                      <a:cubicBezTo>
                        <a:pt x="38208" y="166160"/>
                        <a:pt x="4871" y="147110"/>
                        <a:pt x="902" y="119064"/>
                      </a:cubicBezTo>
                      <a:cubicBezTo>
                        <a:pt x="-3067" y="91018"/>
                        <a:pt x="7252" y="-527"/>
                        <a:pt x="8839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フリーフォーム: 図形 318">
                  <a:extLst>
                    <a:ext uri="{FF2B5EF4-FFF2-40B4-BE49-F238E27FC236}">
                      <a16:creationId xmlns:a16="http://schemas.microsoft.com/office/drawing/2014/main" id="{3E7A4885-D27A-47F8-91AE-5D145BC8ED8F}"/>
                    </a:ext>
                  </a:extLst>
                </p:cNvPr>
                <p:cNvSpPr/>
                <p:nvPr/>
              </p:nvSpPr>
              <p:spPr>
                <a:xfrm>
                  <a:off x="5033234" y="3633717"/>
                  <a:ext cx="69347" cy="209938"/>
                </a:xfrm>
                <a:custGeom>
                  <a:avLst/>
                  <a:gdLst>
                    <a:gd name="connsiteX0" fmla="*/ 18191 w 69347"/>
                    <a:gd name="connsiteY0" fmla="*/ 71 h 209938"/>
                    <a:gd name="connsiteX1" fmla="*/ 18191 w 69347"/>
                    <a:gd name="connsiteY1" fmla="*/ 125483 h 209938"/>
                    <a:gd name="connsiteX2" fmla="*/ 3904 w 69347"/>
                    <a:gd name="connsiteY2" fmla="*/ 209621 h 209938"/>
                    <a:gd name="connsiteX3" fmla="*/ 27716 w 69347"/>
                    <a:gd name="connsiteY3" fmla="*/ 154058 h 209938"/>
                    <a:gd name="connsiteX4" fmla="*/ 68991 w 69347"/>
                    <a:gd name="connsiteY4" fmla="*/ 149296 h 209938"/>
                    <a:gd name="connsiteX5" fmla="*/ 2316 w 69347"/>
                    <a:gd name="connsiteY5" fmla="*/ 108021 h 209938"/>
                    <a:gd name="connsiteX6" fmla="*/ 18191 w 69347"/>
                    <a:gd name="connsiteY6" fmla="*/ 71 h 209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47" h="209938">
                      <a:moveTo>
                        <a:pt x="18191" y="71"/>
                      </a:moveTo>
                      <a:cubicBezTo>
                        <a:pt x="20837" y="2981"/>
                        <a:pt x="20572" y="90558"/>
                        <a:pt x="18191" y="125483"/>
                      </a:cubicBezTo>
                      <a:cubicBezTo>
                        <a:pt x="15810" y="160408"/>
                        <a:pt x="2317" y="204859"/>
                        <a:pt x="3904" y="209621"/>
                      </a:cubicBezTo>
                      <a:cubicBezTo>
                        <a:pt x="5491" y="214383"/>
                        <a:pt x="16868" y="164112"/>
                        <a:pt x="27716" y="154058"/>
                      </a:cubicBezTo>
                      <a:cubicBezTo>
                        <a:pt x="38564" y="144004"/>
                        <a:pt x="73224" y="156969"/>
                        <a:pt x="68991" y="149296"/>
                      </a:cubicBezTo>
                      <a:cubicBezTo>
                        <a:pt x="64758" y="141623"/>
                        <a:pt x="11841" y="132098"/>
                        <a:pt x="2316" y="108021"/>
                      </a:cubicBezTo>
                      <a:cubicBezTo>
                        <a:pt x="-7209" y="83944"/>
                        <a:pt x="15545" y="-2839"/>
                        <a:pt x="18191" y="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フリーフォーム: 図形 319">
                  <a:extLst>
                    <a:ext uri="{FF2B5EF4-FFF2-40B4-BE49-F238E27FC236}">
                      <a16:creationId xmlns:a16="http://schemas.microsoft.com/office/drawing/2014/main" id="{FCA8C91A-B646-4199-9835-FB95EFD36665}"/>
                    </a:ext>
                  </a:extLst>
                </p:cNvPr>
                <p:cNvSpPr/>
                <p:nvPr/>
              </p:nvSpPr>
              <p:spPr>
                <a:xfrm>
                  <a:off x="5087933" y="3932116"/>
                  <a:ext cx="153813" cy="104974"/>
                </a:xfrm>
                <a:custGeom>
                  <a:avLst/>
                  <a:gdLst>
                    <a:gd name="connsiteX0" fmla="*/ 142880 w 153813"/>
                    <a:gd name="connsiteY0" fmla="*/ 122 h 104974"/>
                    <a:gd name="connsiteX1" fmla="*/ 152405 w 153813"/>
                    <a:gd name="connsiteY1" fmla="*/ 100134 h 104974"/>
                    <a:gd name="connsiteX2" fmla="*/ 107955 w 153813"/>
                    <a:gd name="connsiteY2" fmla="*/ 85847 h 104974"/>
                    <a:gd name="connsiteX3" fmla="*/ 5 w 153813"/>
                    <a:gd name="connsiteY3" fmla="*/ 55684 h 104974"/>
                    <a:gd name="connsiteX4" fmla="*/ 112717 w 153813"/>
                    <a:gd name="connsiteY4" fmla="*/ 93784 h 104974"/>
                    <a:gd name="connsiteX5" fmla="*/ 144467 w 153813"/>
                    <a:gd name="connsiteY5" fmla="*/ 79497 h 104974"/>
                    <a:gd name="connsiteX6" fmla="*/ 142880 w 153813"/>
                    <a:gd name="connsiteY6" fmla="*/ 122 h 10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813" h="104974">
                      <a:moveTo>
                        <a:pt x="142880" y="122"/>
                      </a:moveTo>
                      <a:cubicBezTo>
                        <a:pt x="144203" y="3561"/>
                        <a:pt x="158226" y="85847"/>
                        <a:pt x="152405" y="100134"/>
                      </a:cubicBezTo>
                      <a:cubicBezTo>
                        <a:pt x="146584" y="114421"/>
                        <a:pt x="133355" y="93255"/>
                        <a:pt x="107955" y="85847"/>
                      </a:cubicBezTo>
                      <a:cubicBezTo>
                        <a:pt x="82555" y="78439"/>
                        <a:pt x="-789" y="54361"/>
                        <a:pt x="5" y="55684"/>
                      </a:cubicBezTo>
                      <a:cubicBezTo>
                        <a:pt x="799" y="57007"/>
                        <a:pt x="88640" y="89815"/>
                        <a:pt x="112717" y="93784"/>
                      </a:cubicBezTo>
                      <a:cubicBezTo>
                        <a:pt x="136794" y="97753"/>
                        <a:pt x="138117" y="92197"/>
                        <a:pt x="144467" y="79497"/>
                      </a:cubicBezTo>
                      <a:cubicBezTo>
                        <a:pt x="150817" y="66797"/>
                        <a:pt x="141557" y="-3317"/>
                        <a:pt x="142880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DF97ABD8-C3BF-4F69-B6A8-D7F181D30F56}"/>
                    </a:ext>
                  </a:extLst>
                </p:cNvPr>
                <p:cNvSpPr/>
                <p:nvPr/>
              </p:nvSpPr>
              <p:spPr>
                <a:xfrm>
                  <a:off x="4762594" y="3973408"/>
                  <a:ext cx="217904" cy="149164"/>
                </a:xfrm>
                <a:custGeom>
                  <a:avLst/>
                  <a:gdLst>
                    <a:gd name="connsiteX0" fmla="*/ 3081 w 217904"/>
                    <a:gd name="connsiteY0" fmla="*/ 105 h 149164"/>
                    <a:gd name="connsiteX1" fmla="*/ 20544 w 217904"/>
                    <a:gd name="connsiteY1" fmla="*/ 133455 h 149164"/>
                    <a:gd name="connsiteX2" fmla="*/ 74519 w 217904"/>
                    <a:gd name="connsiteY2" fmla="*/ 138217 h 149164"/>
                    <a:gd name="connsiteX3" fmla="*/ 217394 w 217904"/>
                    <a:gd name="connsiteY3" fmla="*/ 141392 h 149164"/>
                    <a:gd name="connsiteX4" fmla="*/ 18956 w 217904"/>
                    <a:gd name="connsiteY4" fmla="*/ 147742 h 149164"/>
                    <a:gd name="connsiteX5" fmla="*/ 7844 w 217904"/>
                    <a:gd name="connsiteY5" fmla="*/ 111230 h 149164"/>
                    <a:gd name="connsiteX6" fmla="*/ 3081 w 217904"/>
                    <a:gd name="connsiteY6" fmla="*/ 105 h 14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904" h="149164">
                      <a:moveTo>
                        <a:pt x="3081" y="105"/>
                      </a:moveTo>
                      <a:cubicBezTo>
                        <a:pt x="5198" y="3809"/>
                        <a:pt x="8638" y="110436"/>
                        <a:pt x="20544" y="133455"/>
                      </a:cubicBezTo>
                      <a:cubicBezTo>
                        <a:pt x="32450" y="156474"/>
                        <a:pt x="74519" y="138217"/>
                        <a:pt x="74519" y="138217"/>
                      </a:cubicBezTo>
                      <a:cubicBezTo>
                        <a:pt x="107327" y="139540"/>
                        <a:pt x="226655" y="139805"/>
                        <a:pt x="217394" y="141392"/>
                      </a:cubicBezTo>
                      <a:cubicBezTo>
                        <a:pt x="208134" y="142980"/>
                        <a:pt x="53881" y="152769"/>
                        <a:pt x="18956" y="147742"/>
                      </a:cubicBezTo>
                      <a:cubicBezTo>
                        <a:pt x="-15969" y="142715"/>
                        <a:pt x="8108" y="130809"/>
                        <a:pt x="7844" y="111230"/>
                      </a:cubicBezTo>
                      <a:cubicBezTo>
                        <a:pt x="7580" y="91651"/>
                        <a:pt x="964" y="-3599"/>
                        <a:pt x="3081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FB4FFBBC-0F78-4806-B35A-45566A264A59}"/>
                    </a:ext>
                  </a:extLst>
                </p:cNvPr>
                <p:cNvSpPr/>
                <p:nvPr/>
              </p:nvSpPr>
              <p:spPr>
                <a:xfrm>
                  <a:off x="4556124" y="3965541"/>
                  <a:ext cx="146131" cy="165164"/>
                </a:xfrm>
                <a:custGeom>
                  <a:avLst/>
                  <a:gdLst>
                    <a:gd name="connsiteX0" fmla="*/ 1 w 146131"/>
                    <a:gd name="connsiteY0" fmla="*/ 34 h 165164"/>
                    <a:gd name="connsiteX1" fmla="*/ 53976 w 146131"/>
                    <a:gd name="connsiteY1" fmla="*/ 123859 h 165164"/>
                    <a:gd name="connsiteX2" fmla="*/ 146051 w 146131"/>
                    <a:gd name="connsiteY2" fmla="*/ 165134 h 165164"/>
                    <a:gd name="connsiteX3" fmla="*/ 69851 w 146131"/>
                    <a:gd name="connsiteY3" fmla="*/ 130209 h 165164"/>
                    <a:gd name="connsiteX4" fmla="*/ 55564 w 146131"/>
                    <a:gd name="connsiteY4" fmla="*/ 111159 h 165164"/>
                    <a:gd name="connsiteX5" fmla="*/ 1 w 146131"/>
                    <a:gd name="connsiteY5" fmla="*/ 34 h 16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131" h="165164">
                      <a:moveTo>
                        <a:pt x="1" y="34"/>
                      </a:moveTo>
                      <a:cubicBezTo>
                        <a:pt x="-264" y="2151"/>
                        <a:pt x="29634" y="96342"/>
                        <a:pt x="53976" y="123859"/>
                      </a:cubicBezTo>
                      <a:cubicBezTo>
                        <a:pt x="78318" y="151376"/>
                        <a:pt x="143405" y="164076"/>
                        <a:pt x="146051" y="165134"/>
                      </a:cubicBezTo>
                      <a:cubicBezTo>
                        <a:pt x="148697" y="166192"/>
                        <a:pt x="84932" y="139205"/>
                        <a:pt x="69851" y="130209"/>
                      </a:cubicBezTo>
                      <a:cubicBezTo>
                        <a:pt x="54770" y="121213"/>
                        <a:pt x="66147" y="128357"/>
                        <a:pt x="55564" y="111159"/>
                      </a:cubicBezTo>
                      <a:cubicBezTo>
                        <a:pt x="44981" y="93961"/>
                        <a:pt x="266" y="-2083"/>
                        <a:pt x="1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0085417C-5B57-458E-AAD5-6FE64E54A50B}"/>
                    </a:ext>
                  </a:extLst>
                </p:cNvPr>
                <p:cNvSpPr/>
                <p:nvPr/>
              </p:nvSpPr>
              <p:spPr>
                <a:xfrm>
                  <a:off x="4785357" y="2955924"/>
                  <a:ext cx="110213" cy="257664"/>
                </a:xfrm>
                <a:custGeom>
                  <a:avLst/>
                  <a:gdLst>
                    <a:gd name="connsiteX0" fmla="*/ 16831 w 110213"/>
                    <a:gd name="connsiteY0" fmla="*/ 1 h 257664"/>
                    <a:gd name="connsiteX1" fmla="*/ 18418 w 110213"/>
                    <a:gd name="connsiteY1" fmla="*/ 90489 h 257664"/>
                    <a:gd name="connsiteX2" fmla="*/ 108906 w 110213"/>
                    <a:gd name="connsiteY2" fmla="*/ 252414 h 257664"/>
                    <a:gd name="connsiteX3" fmla="*/ 69218 w 110213"/>
                    <a:gd name="connsiteY3" fmla="*/ 217489 h 257664"/>
                    <a:gd name="connsiteX4" fmla="*/ 29531 w 110213"/>
                    <a:gd name="connsiteY4" fmla="*/ 211139 h 257664"/>
                    <a:gd name="connsiteX5" fmla="*/ 62868 w 110213"/>
                    <a:gd name="connsiteY5" fmla="*/ 187326 h 257664"/>
                    <a:gd name="connsiteX6" fmla="*/ 31118 w 110213"/>
                    <a:gd name="connsiteY6" fmla="*/ 138114 h 257664"/>
                    <a:gd name="connsiteX7" fmla="*/ 956 w 110213"/>
                    <a:gd name="connsiteY7" fmla="*/ 92076 h 257664"/>
                    <a:gd name="connsiteX8" fmla="*/ 16831 w 110213"/>
                    <a:gd name="connsiteY8" fmla="*/ 1 h 25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213" h="257664">
                      <a:moveTo>
                        <a:pt x="16831" y="1"/>
                      </a:moveTo>
                      <a:cubicBezTo>
                        <a:pt x="19741" y="-264"/>
                        <a:pt x="3072" y="48420"/>
                        <a:pt x="18418" y="90489"/>
                      </a:cubicBezTo>
                      <a:cubicBezTo>
                        <a:pt x="33764" y="132558"/>
                        <a:pt x="100439" y="231247"/>
                        <a:pt x="108906" y="252414"/>
                      </a:cubicBezTo>
                      <a:cubicBezTo>
                        <a:pt x="117373" y="273581"/>
                        <a:pt x="82447" y="224368"/>
                        <a:pt x="69218" y="217489"/>
                      </a:cubicBezTo>
                      <a:cubicBezTo>
                        <a:pt x="55989" y="210610"/>
                        <a:pt x="30589" y="216166"/>
                        <a:pt x="29531" y="211139"/>
                      </a:cubicBezTo>
                      <a:cubicBezTo>
                        <a:pt x="28473" y="206112"/>
                        <a:pt x="62604" y="199497"/>
                        <a:pt x="62868" y="187326"/>
                      </a:cubicBezTo>
                      <a:cubicBezTo>
                        <a:pt x="63132" y="175155"/>
                        <a:pt x="41437" y="153989"/>
                        <a:pt x="31118" y="138114"/>
                      </a:cubicBezTo>
                      <a:cubicBezTo>
                        <a:pt x="20799" y="122239"/>
                        <a:pt x="6248" y="110597"/>
                        <a:pt x="956" y="92076"/>
                      </a:cubicBezTo>
                      <a:cubicBezTo>
                        <a:pt x="-4336" y="73555"/>
                        <a:pt x="13921" y="266"/>
                        <a:pt x="168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72A0E4C6-CAAF-4EBD-AA85-794C6B200A71}"/>
                    </a:ext>
                  </a:extLst>
                </p:cNvPr>
                <p:cNvSpPr/>
                <p:nvPr/>
              </p:nvSpPr>
              <p:spPr>
                <a:xfrm>
                  <a:off x="4875524" y="3038474"/>
                  <a:ext cx="142219" cy="182128"/>
                </a:xfrm>
                <a:custGeom>
                  <a:avLst/>
                  <a:gdLst>
                    <a:gd name="connsiteX0" fmla="*/ 140976 w 142219"/>
                    <a:gd name="connsiteY0" fmla="*/ 1 h 182128"/>
                    <a:gd name="connsiteX1" fmla="*/ 101289 w 142219"/>
                    <a:gd name="connsiteY1" fmla="*/ 163514 h 182128"/>
                    <a:gd name="connsiteX2" fmla="*/ 60014 w 142219"/>
                    <a:gd name="connsiteY2" fmla="*/ 177801 h 182128"/>
                    <a:gd name="connsiteX3" fmla="*/ 1276 w 142219"/>
                    <a:gd name="connsiteY3" fmla="*/ 180976 h 182128"/>
                    <a:gd name="connsiteX4" fmla="*/ 120339 w 142219"/>
                    <a:gd name="connsiteY4" fmla="*/ 160339 h 182128"/>
                    <a:gd name="connsiteX5" fmla="*/ 140976 w 142219"/>
                    <a:gd name="connsiteY5" fmla="*/ 1 h 18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219" h="182128">
                      <a:moveTo>
                        <a:pt x="140976" y="1"/>
                      </a:moveTo>
                      <a:cubicBezTo>
                        <a:pt x="137801" y="530"/>
                        <a:pt x="114783" y="133881"/>
                        <a:pt x="101289" y="163514"/>
                      </a:cubicBezTo>
                      <a:cubicBezTo>
                        <a:pt x="87795" y="193147"/>
                        <a:pt x="76683" y="174891"/>
                        <a:pt x="60014" y="177801"/>
                      </a:cubicBezTo>
                      <a:cubicBezTo>
                        <a:pt x="43345" y="180711"/>
                        <a:pt x="-8778" y="183886"/>
                        <a:pt x="1276" y="180976"/>
                      </a:cubicBezTo>
                      <a:cubicBezTo>
                        <a:pt x="11330" y="178066"/>
                        <a:pt x="98114" y="186268"/>
                        <a:pt x="120339" y="160339"/>
                      </a:cubicBezTo>
                      <a:cubicBezTo>
                        <a:pt x="142564" y="134410"/>
                        <a:pt x="144151" y="-528"/>
                        <a:pt x="14097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E7CFE1CF-B4E0-4C2A-909F-7FAE09CF99F0}"/>
                    </a:ext>
                  </a:extLst>
                </p:cNvPr>
                <p:cNvSpPr/>
                <p:nvPr/>
              </p:nvSpPr>
              <p:spPr>
                <a:xfrm>
                  <a:off x="4660078" y="2077818"/>
                  <a:ext cx="114244" cy="70940"/>
                </a:xfrm>
                <a:custGeom>
                  <a:avLst/>
                  <a:gdLst>
                    <a:gd name="connsiteX0" fmla="*/ 50035 w 114244"/>
                    <a:gd name="connsiteY0" fmla="*/ 1807 h 70940"/>
                    <a:gd name="connsiteX1" fmla="*/ 113535 w 114244"/>
                    <a:gd name="connsiteY1" fmla="*/ 57370 h 70940"/>
                    <a:gd name="connsiteX2" fmla="*/ 81785 w 114244"/>
                    <a:gd name="connsiteY2" fmla="*/ 65307 h 70940"/>
                    <a:gd name="connsiteX3" fmla="*/ 45272 w 114244"/>
                    <a:gd name="connsiteY3" fmla="*/ 68482 h 70940"/>
                    <a:gd name="connsiteX4" fmla="*/ 57972 w 114244"/>
                    <a:gd name="connsiteY4" fmla="*/ 70070 h 70940"/>
                    <a:gd name="connsiteX5" fmla="*/ 38922 w 114244"/>
                    <a:gd name="connsiteY5" fmla="*/ 54195 h 70940"/>
                    <a:gd name="connsiteX6" fmla="*/ 822 w 114244"/>
                    <a:gd name="connsiteY6" fmla="*/ 17682 h 70940"/>
                    <a:gd name="connsiteX7" fmla="*/ 50035 w 114244"/>
                    <a:gd name="connsiteY7" fmla="*/ 1807 h 70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244" h="70940">
                      <a:moveTo>
                        <a:pt x="50035" y="1807"/>
                      </a:moveTo>
                      <a:cubicBezTo>
                        <a:pt x="68820" y="8422"/>
                        <a:pt x="108243" y="46787"/>
                        <a:pt x="113535" y="57370"/>
                      </a:cubicBezTo>
                      <a:cubicBezTo>
                        <a:pt x="118827" y="67953"/>
                        <a:pt x="93162" y="63455"/>
                        <a:pt x="81785" y="65307"/>
                      </a:cubicBezTo>
                      <a:cubicBezTo>
                        <a:pt x="70408" y="67159"/>
                        <a:pt x="49241" y="67688"/>
                        <a:pt x="45272" y="68482"/>
                      </a:cubicBezTo>
                      <a:cubicBezTo>
                        <a:pt x="41303" y="69276"/>
                        <a:pt x="59030" y="72451"/>
                        <a:pt x="57972" y="70070"/>
                      </a:cubicBezTo>
                      <a:cubicBezTo>
                        <a:pt x="56914" y="67689"/>
                        <a:pt x="48447" y="62926"/>
                        <a:pt x="38922" y="54195"/>
                      </a:cubicBezTo>
                      <a:cubicBezTo>
                        <a:pt x="29397" y="45464"/>
                        <a:pt x="-5793" y="27207"/>
                        <a:pt x="822" y="17682"/>
                      </a:cubicBezTo>
                      <a:cubicBezTo>
                        <a:pt x="7437" y="8157"/>
                        <a:pt x="31250" y="-4808"/>
                        <a:pt x="50035" y="1807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86CA0AF5-3858-4E50-B881-50E63833829C}"/>
                    </a:ext>
                  </a:extLst>
                </p:cNvPr>
                <p:cNvSpPr/>
                <p:nvPr/>
              </p:nvSpPr>
              <p:spPr>
                <a:xfrm>
                  <a:off x="4725466" y="1989850"/>
                  <a:ext cx="180755" cy="70725"/>
                </a:xfrm>
                <a:custGeom>
                  <a:avLst/>
                  <a:gdLst>
                    <a:gd name="connsiteX0" fmla="*/ 10047 w 180755"/>
                    <a:gd name="connsiteY0" fmla="*/ 875 h 70725"/>
                    <a:gd name="connsiteX1" fmla="*/ 176734 w 180755"/>
                    <a:gd name="connsiteY1" fmla="*/ 23100 h 70725"/>
                    <a:gd name="connsiteX2" fmla="*/ 127522 w 180755"/>
                    <a:gd name="connsiteY2" fmla="*/ 32625 h 70725"/>
                    <a:gd name="connsiteX3" fmla="*/ 110059 w 180755"/>
                    <a:gd name="connsiteY3" fmla="*/ 65963 h 70725"/>
                    <a:gd name="connsiteX4" fmla="*/ 16397 w 180755"/>
                    <a:gd name="connsiteY4" fmla="*/ 56438 h 70725"/>
                    <a:gd name="connsiteX5" fmla="*/ 16397 w 180755"/>
                    <a:gd name="connsiteY5" fmla="*/ 70725 h 70725"/>
                    <a:gd name="connsiteX6" fmla="*/ 17984 w 180755"/>
                    <a:gd name="connsiteY6" fmla="*/ 56438 h 70725"/>
                    <a:gd name="connsiteX7" fmla="*/ 10047 w 180755"/>
                    <a:gd name="connsiteY7" fmla="*/ 875 h 7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55" h="70725">
                      <a:moveTo>
                        <a:pt x="10047" y="875"/>
                      </a:moveTo>
                      <a:cubicBezTo>
                        <a:pt x="36505" y="-4681"/>
                        <a:pt x="157155" y="17808"/>
                        <a:pt x="176734" y="23100"/>
                      </a:cubicBezTo>
                      <a:cubicBezTo>
                        <a:pt x="196313" y="28392"/>
                        <a:pt x="138634" y="25481"/>
                        <a:pt x="127522" y="32625"/>
                      </a:cubicBezTo>
                      <a:cubicBezTo>
                        <a:pt x="116410" y="39769"/>
                        <a:pt x="128580" y="61994"/>
                        <a:pt x="110059" y="65963"/>
                      </a:cubicBezTo>
                      <a:cubicBezTo>
                        <a:pt x="91538" y="69932"/>
                        <a:pt x="32007" y="55644"/>
                        <a:pt x="16397" y="56438"/>
                      </a:cubicBezTo>
                      <a:cubicBezTo>
                        <a:pt x="787" y="57232"/>
                        <a:pt x="16133" y="70725"/>
                        <a:pt x="16397" y="70725"/>
                      </a:cubicBezTo>
                      <a:cubicBezTo>
                        <a:pt x="16661" y="70725"/>
                        <a:pt x="18249" y="67815"/>
                        <a:pt x="17984" y="56438"/>
                      </a:cubicBezTo>
                      <a:cubicBezTo>
                        <a:pt x="17719" y="45061"/>
                        <a:pt x="-16411" y="6431"/>
                        <a:pt x="10047" y="875"/>
                      </a:cubicBezTo>
                      <a:close/>
                    </a:path>
                  </a:pathLst>
                </a:custGeom>
                <a:solidFill>
                  <a:srgbClr val="FF000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205A886D-48A5-4385-A9A8-F06DABEA9B59}"/>
                    </a:ext>
                  </a:extLst>
                </p:cNvPr>
                <p:cNvSpPr/>
                <p:nvPr/>
              </p:nvSpPr>
              <p:spPr>
                <a:xfrm>
                  <a:off x="4835014" y="2002567"/>
                  <a:ext cx="214047" cy="216758"/>
                </a:xfrm>
                <a:custGeom>
                  <a:avLst/>
                  <a:gdLst>
                    <a:gd name="connsiteX0" fmla="*/ 511 w 214047"/>
                    <a:gd name="connsiteY0" fmla="*/ 858 h 216758"/>
                    <a:gd name="connsiteX1" fmla="*/ 90999 w 214047"/>
                    <a:gd name="connsiteY1" fmla="*/ 8796 h 216758"/>
                    <a:gd name="connsiteX2" fmla="*/ 116399 w 214047"/>
                    <a:gd name="connsiteY2" fmla="*/ 42133 h 216758"/>
                    <a:gd name="connsiteX3" fmla="*/ 162436 w 214047"/>
                    <a:gd name="connsiteY3" fmla="*/ 99283 h 216758"/>
                    <a:gd name="connsiteX4" fmla="*/ 210061 w 214047"/>
                    <a:gd name="connsiteY4" fmla="*/ 154846 h 216758"/>
                    <a:gd name="connsiteX5" fmla="*/ 208474 w 214047"/>
                    <a:gd name="connsiteY5" fmla="*/ 216758 h 216758"/>
                    <a:gd name="connsiteX6" fmla="*/ 184661 w 214047"/>
                    <a:gd name="connsiteY6" fmla="*/ 154846 h 216758"/>
                    <a:gd name="connsiteX7" fmla="*/ 146561 w 214047"/>
                    <a:gd name="connsiteY7" fmla="*/ 96108 h 216758"/>
                    <a:gd name="connsiteX8" fmla="*/ 175136 w 214047"/>
                    <a:gd name="connsiteY8" fmla="*/ 121508 h 216758"/>
                    <a:gd name="connsiteX9" fmla="*/ 114811 w 214047"/>
                    <a:gd name="connsiteY9" fmla="*/ 46896 h 216758"/>
                    <a:gd name="connsiteX10" fmla="*/ 117986 w 214047"/>
                    <a:gd name="connsiteY10" fmla="*/ 46896 h 216758"/>
                    <a:gd name="connsiteX11" fmla="*/ 106874 w 214047"/>
                    <a:gd name="connsiteY11" fmla="*/ 27846 h 216758"/>
                    <a:gd name="connsiteX12" fmla="*/ 73536 w 214047"/>
                    <a:gd name="connsiteY12" fmla="*/ 27846 h 216758"/>
                    <a:gd name="connsiteX13" fmla="*/ 59249 w 214047"/>
                    <a:gd name="connsiteY13" fmla="*/ 80233 h 216758"/>
                    <a:gd name="connsiteX14" fmla="*/ 52899 w 214047"/>
                    <a:gd name="connsiteY14" fmla="*/ 24671 h 216758"/>
                    <a:gd name="connsiteX15" fmla="*/ 511 w 214047"/>
                    <a:gd name="connsiteY15" fmla="*/ 858 h 216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7" h="216758">
                      <a:moveTo>
                        <a:pt x="511" y="858"/>
                      </a:moveTo>
                      <a:cubicBezTo>
                        <a:pt x="6861" y="-1788"/>
                        <a:pt x="71684" y="1917"/>
                        <a:pt x="90999" y="8796"/>
                      </a:cubicBezTo>
                      <a:cubicBezTo>
                        <a:pt x="110314" y="15675"/>
                        <a:pt x="104493" y="27052"/>
                        <a:pt x="116399" y="42133"/>
                      </a:cubicBezTo>
                      <a:cubicBezTo>
                        <a:pt x="128305" y="57214"/>
                        <a:pt x="146826" y="80498"/>
                        <a:pt x="162436" y="99283"/>
                      </a:cubicBezTo>
                      <a:cubicBezTo>
                        <a:pt x="178046" y="118069"/>
                        <a:pt x="202388" y="135267"/>
                        <a:pt x="210061" y="154846"/>
                      </a:cubicBezTo>
                      <a:cubicBezTo>
                        <a:pt x="217734" y="174425"/>
                        <a:pt x="212707" y="216758"/>
                        <a:pt x="208474" y="216758"/>
                      </a:cubicBezTo>
                      <a:cubicBezTo>
                        <a:pt x="204241" y="216758"/>
                        <a:pt x="194980" y="174954"/>
                        <a:pt x="184661" y="154846"/>
                      </a:cubicBezTo>
                      <a:cubicBezTo>
                        <a:pt x="174342" y="134738"/>
                        <a:pt x="148148" y="101664"/>
                        <a:pt x="146561" y="96108"/>
                      </a:cubicBezTo>
                      <a:cubicBezTo>
                        <a:pt x="144974" y="90552"/>
                        <a:pt x="180428" y="129710"/>
                        <a:pt x="175136" y="121508"/>
                      </a:cubicBezTo>
                      <a:cubicBezTo>
                        <a:pt x="169844" y="113306"/>
                        <a:pt x="124336" y="59331"/>
                        <a:pt x="114811" y="46896"/>
                      </a:cubicBezTo>
                      <a:cubicBezTo>
                        <a:pt x="105286" y="34461"/>
                        <a:pt x="119309" y="50071"/>
                        <a:pt x="117986" y="46896"/>
                      </a:cubicBezTo>
                      <a:cubicBezTo>
                        <a:pt x="116663" y="43721"/>
                        <a:pt x="114282" y="31021"/>
                        <a:pt x="106874" y="27846"/>
                      </a:cubicBezTo>
                      <a:cubicBezTo>
                        <a:pt x="99466" y="24671"/>
                        <a:pt x="81473" y="19115"/>
                        <a:pt x="73536" y="27846"/>
                      </a:cubicBezTo>
                      <a:cubicBezTo>
                        <a:pt x="65599" y="36577"/>
                        <a:pt x="62688" y="80762"/>
                        <a:pt x="59249" y="80233"/>
                      </a:cubicBezTo>
                      <a:cubicBezTo>
                        <a:pt x="55810" y="79704"/>
                        <a:pt x="56868" y="35783"/>
                        <a:pt x="52899" y="24671"/>
                      </a:cubicBezTo>
                      <a:cubicBezTo>
                        <a:pt x="48930" y="13559"/>
                        <a:pt x="-5839" y="3504"/>
                        <a:pt x="511" y="858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" name="フリーフォーム: 図形 328">
                  <a:extLst>
                    <a:ext uri="{FF2B5EF4-FFF2-40B4-BE49-F238E27FC236}">
                      <a16:creationId xmlns:a16="http://schemas.microsoft.com/office/drawing/2014/main" id="{6EB8520D-AB6B-4FE2-B974-21A785BF67D7}"/>
                    </a:ext>
                  </a:extLst>
                </p:cNvPr>
                <p:cNvSpPr/>
                <p:nvPr/>
              </p:nvSpPr>
              <p:spPr>
                <a:xfrm>
                  <a:off x="5961063" y="1651000"/>
                  <a:ext cx="187335" cy="29075"/>
                </a:xfrm>
                <a:custGeom>
                  <a:avLst/>
                  <a:gdLst>
                    <a:gd name="connsiteX0" fmla="*/ 0 w 187335"/>
                    <a:gd name="connsiteY0" fmla="*/ 0 h 29075"/>
                    <a:gd name="connsiteX1" fmla="*/ 85725 w 187335"/>
                    <a:gd name="connsiteY1" fmla="*/ 28575 h 29075"/>
                    <a:gd name="connsiteX2" fmla="*/ 98425 w 187335"/>
                    <a:gd name="connsiteY2" fmla="*/ 17463 h 29075"/>
                    <a:gd name="connsiteX3" fmla="*/ 123825 w 187335"/>
                    <a:gd name="connsiteY3" fmla="*/ 7938 h 29075"/>
                    <a:gd name="connsiteX4" fmla="*/ 187325 w 187335"/>
                    <a:gd name="connsiteY4" fmla="*/ 12700 h 29075"/>
                    <a:gd name="connsiteX5" fmla="*/ 128587 w 187335"/>
                    <a:gd name="connsiteY5" fmla="*/ 14288 h 29075"/>
                    <a:gd name="connsiteX6" fmla="*/ 96837 w 187335"/>
                    <a:gd name="connsiteY6" fmla="*/ 20638 h 29075"/>
                    <a:gd name="connsiteX7" fmla="*/ 82550 w 187335"/>
                    <a:gd name="connsiteY7" fmla="*/ 23813 h 29075"/>
                    <a:gd name="connsiteX8" fmla="*/ 0 w 187335"/>
                    <a:gd name="connsiteY8" fmla="*/ 0 h 2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335" h="29075">
                      <a:moveTo>
                        <a:pt x="0" y="0"/>
                      </a:moveTo>
                      <a:cubicBezTo>
                        <a:pt x="529" y="794"/>
                        <a:pt x="69321" y="25665"/>
                        <a:pt x="85725" y="28575"/>
                      </a:cubicBezTo>
                      <a:cubicBezTo>
                        <a:pt x="102129" y="31485"/>
                        <a:pt x="92075" y="20902"/>
                        <a:pt x="98425" y="17463"/>
                      </a:cubicBezTo>
                      <a:cubicBezTo>
                        <a:pt x="104775" y="14024"/>
                        <a:pt x="109008" y="8732"/>
                        <a:pt x="123825" y="7938"/>
                      </a:cubicBezTo>
                      <a:cubicBezTo>
                        <a:pt x="138642" y="7144"/>
                        <a:pt x="186531" y="11642"/>
                        <a:pt x="187325" y="12700"/>
                      </a:cubicBezTo>
                      <a:cubicBezTo>
                        <a:pt x="188119" y="13758"/>
                        <a:pt x="143668" y="12965"/>
                        <a:pt x="128587" y="14288"/>
                      </a:cubicBezTo>
                      <a:cubicBezTo>
                        <a:pt x="113506" y="15611"/>
                        <a:pt x="104510" y="19051"/>
                        <a:pt x="96837" y="20638"/>
                      </a:cubicBezTo>
                      <a:cubicBezTo>
                        <a:pt x="89164" y="22225"/>
                        <a:pt x="93927" y="26988"/>
                        <a:pt x="82550" y="2381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" name="フリーフォーム: 図形 1">
                  <a:extLst>
                    <a:ext uri="{FF2B5EF4-FFF2-40B4-BE49-F238E27FC236}">
                      <a16:creationId xmlns:a16="http://schemas.microsoft.com/office/drawing/2014/main" id="{3CC5FEE0-1129-4AA5-BCFE-6FCB0E2BC82B}"/>
                    </a:ext>
                  </a:extLst>
                </p:cNvPr>
                <p:cNvSpPr/>
                <p:nvPr/>
              </p:nvSpPr>
              <p:spPr>
                <a:xfrm>
                  <a:off x="5578945" y="2819234"/>
                  <a:ext cx="160374" cy="356863"/>
                </a:xfrm>
                <a:custGeom>
                  <a:avLst/>
                  <a:gdLst>
                    <a:gd name="connsiteX0" fmla="*/ 159868 w 160374"/>
                    <a:gd name="connsiteY0" fmla="*/ 166 h 356863"/>
                    <a:gd name="connsiteX1" fmla="*/ 72555 w 160374"/>
                    <a:gd name="connsiteY1" fmla="*/ 158916 h 356863"/>
                    <a:gd name="connsiteX2" fmla="*/ 15405 w 160374"/>
                    <a:gd name="connsiteY2" fmla="*/ 252579 h 356863"/>
                    <a:gd name="connsiteX3" fmla="*/ 28105 w 160374"/>
                    <a:gd name="connsiteY3" fmla="*/ 277979 h 356863"/>
                    <a:gd name="connsiteX4" fmla="*/ 105893 w 160374"/>
                    <a:gd name="connsiteY4" fmla="*/ 355766 h 356863"/>
                    <a:gd name="connsiteX5" fmla="*/ 55093 w 160374"/>
                    <a:gd name="connsiteY5" fmla="*/ 317666 h 356863"/>
                    <a:gd name="connsiteX6" fmla="*/ 1118 w 160374"/>
                    <a:gd name="connsiteY6" fmla="*/ 235116 h 356863"/>
                    <a:gd name="connsiteX7" fmla="*/ 29693 w 160374"/>
                    <a:gd name="connsiteY7" fmla="*/ 190666 h 356863"/>
                    <a:gd name="connsiteX8" fmla="*/ 159868 w 160374"/>
                    <a:gd name="connsiteY8" fmla="*/ 166 h 35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374" h="356863">
                      <a:moveTo>
                        <a:pt x="159868" y="166"/>
                      </a:moveTo>
                      <a:cubicBezTo>
                        <a:pt x="167012" y="-5126"/>
                        <a:pt x="96632" y="116847"/>
                        <a:pt x="72555" y="158916"/>
                      </a:cubicBezTo>
                      <a:cubicBezTo>
                        <a:pt x="48478" y="200985"/>
                        <a:pt x="22813" y="232735"/>
                        <a:pt x="15405" y="252579"/>
                      </a:cubicBezTo>
                      <a:cubicBezTo>
                        <a:pt x="7997" y="272423"/>
                        <a:pt x="13024" y="260781"/>
                        <a:pt x="28105" y="277979"/>
                      </a:cubicBezTo>
                      <a:cubicBezTo>
                        <a:pt x="43186" y="295177"/>
                        <a:pt x="101395" y="349152"/>
                        <a:pt x="105893" y="355766"/>
                      </a:cubicBezTo>
                      <a:cubicBezTo>
                        <a:pt x="110391" y="362380"/>
                        <a:pt x="72555" y="337774"/>
                        <a:pt x="55093" y="317666"/>
                      </a:cubicBezTo>
                      <a:cubicBezTo>
                        <a:pt x="37631" y="297558"/>
                        <a:pt x="5351" y="256283"/>
                        <a:pt x="1118" y="235116"/>
                      </a:cubicBezTo>
                      <a:cubicBezTo>
                        <a:pt x="-3115" y="213949"/>
                        <a:pt x="4293" y="227178"/>
                        <a:pt x="29693" y="190666"/>
                      </a:cubicBezTo>
                      <a:cubicBezTo>
                        <a:pt x="55093" y="154154"/>
                        <a:pt x="152724" y="5458"/>
                        <a:pt x="159868" y="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" name="フリーフォーム: 図形 2">
                  <a:extLst>
                    <a:ext uri="{FF2B5EF4-FFF2-40B4-BE49-F238E27FC236}">
                      <a16:creationId xmlns:a16="http://schemas.microsoft.com/office/drawing/2014/main" id="{F4C096F9-14A8-4A11-B0B5-31F6D0A92697}"/>
                    </a:ext>
                  </a:extLst>
                </p:cNvPr>
                <p:cNvSpPr/>
                <p:nvPr/>
              </p:nvSpPr>
              <p:spPr>
                <a:xfrm>
                  <a:off x="5710238" y="3192463"/>
                  <a:ext cx="261624" cy="226532"/>
                </a:xfrm>
                <a:custGeom>
                  <a:avLst/>
                  <a:gdLst>
                    <a:gd name="connsiteX0" fmla="*/ 0 w 261624"/>
                    <a:gd name="connsiteY0" fmla="*/ 0 h 226532"/>
                    <a:gd name="connsiteX1" fmla="*/ 122237 w 261624"/>
                    <a:gd name="connsiteY1" fmla="*/ 119062 h 226532"/>
                    <a:gd name="connsiteX2" fmla="*/ 258762 w 261624"/>
                    <a:gd name="connsiteY2" fmla="*/ 225425 h 226532"/>
                    <a:gd name="connsiteX3" fmla="*/ 209550 w 261624"/>
                    <a:gd name="connsiteY3" fmla="*/ 171450 h 226532"/>
                    <a:gd name="connsiteX4" fmla="*/ 144462 w 261624"/>
                    <a:gd name="connsiteY4" fmla="*/ 120650 h 226532"/>
                    <a:gd name="connsiteX5" fmla="*/ 84137 w 261624"/>
                    <a:gd name="connsiteY5" fmla="*/ 66675 h 226532"/>
                    <a:gd name="connsiteX6" fmla="*/ 0 w 261624"/>
                    <a:gd name="connsiteY6" fmla="*/ 0 h 226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624" h="226532">
                      <a:moveTo>
                        <a:pt x="0" y="0"/>
                      </a:moveTo>
                      <a:cubicBezTo>
                        <a:pt x="39555" y="40745"/>
                        <a:pt x="79110" y="81491"/>
                        <a:pt x="122237" y="119062"/>
                      </a:cubicBezTo>
                      <a:cubicBezTo>
                        <a:pt x="165364" y="156633"/>
                        <a:pt x="244210" y="216694"/>
                        <a:pt x="258762" y="225425"/>
                      </a:cubicBezTo>
                      <a:cubicBezTo>
                        <a:pt x="273314" y="234156"/>
                        <a:pt x="228600" y="188912"/>
                        <a:pt x="209550" y="171450"/>
                      </a:cubicBezTo>
                      <a:cubicBezTo>
                        <a:pt x="190500" y="153988"/>
                        <a:pt x="165364" y="138113"/>
                        <a:pt x="144462" y="120650"/>
                      </a:cubicBezTo>
                      <a:cubicBezTo>
                        <a:pt x="123560" y="103188"/>
                        <a:pt x="84137" y="66675"/>
                        <a:pt x="84137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" name="フリーフォーム: 図形 12">
                  <a:extLst>
                    <a:ext uri="{FF2B5EF4-FFF2-40B4-BE49-F238E27FC236}">
                      <a16:creationId xmlns:a16="http://schemas.microsoft.com/office/drawing/2014/main" id="{7CAA8BE5-4F6B-421B-BD29-550B518D2095}"/>
                    </a:ext>
                  </a:extLst>
                </p:cNvPr>
                <p:cNvSpPr/>
                <p:nvPr/>
              </p:nvSpPr>
              <p:spPr>
                <a:xfrm>
                  <a:off x="5599113" y="3062288"/>
                  <a:ext cx="400818" cy="350837"/>
                </a:xfrm>
                <a:custGeom>
                  <a:avLst/>
                  <a:gdLst>
                    <a:gd name="connsiteX0" fmla="*/ 0 w 400818"/>
                    <a:gd name="connsiteY0" fmla="*/ 0 h 350837"/>
                    <a:gd name="connsiteX1" fmla="*/ 138112 w 400818"/>
                    <a:gd name="connsiteY1" fmla="*/ 96837 h 350837"/>
                    <a:gd name="connsiteX2" fmla="*/ 147637 w 400818"/>
                    <a:gd name="connsiteY2" fmla="*/ 112712 h 350837"/>
                    <a:gd name="connsiteX3" fmla="*/ 277812 w 400818"/>
                    <a:gd name="connsiteY3" fmla="*/ 219075 h 350837"/>
                    <a:gd name="connsiteX4" fmla="*/ 279400 w 400818"/>
                    <a:gd name="connsiteY4" fmla="*/ 219075 h 350837"/>
                    <a:gd name="connsiteX5" fmla="*/ 382587 w 400818"/>
                    <a:gd name="connsiteY5" fmla="*/ 315912 h 350837"/>
                    <a:gd name="connsiteX6" fmla="*/ 400050 w 400818"/>
                    <a:gd name="connsiteY6" fmla="*/ 350837 h 350837"/>
                    <a:gd name="connsiteX7" fmla="*/ 373062 w 400818"/>
                    <a:gd name="connsiteY7" fmla="*/ 315912 h 350837"/>
                    <a:gd name="connsiteX8" fmla="*/ 317500 w 400818"/>
                    <a:gd name="connsiteY8" fmla="*/ 258762 h 350837"/>
                    <a:gd name="connsiteX9" fmla="*/ 271462 w 400818"/>
                    <a:gd name="connsiteY9" fmla="*/ 214312 h 350837"/>
                    <a:gd name="connsiteX10" fmla="*/ 238125 w 400818"/>
                    <a:gd name="connsiteY10" fmla="*/ 196850 h 350837"/>
                    <a:gd name="connsiteX11" fmla="*/ 139700 w 400818"/>
                    <a:gd name="connsiteY11" fmla="*/ 106362 h 350837"/>
                    <a:gd name="connsiteX12" fmla="*/ 65087 w 400818"/>
                    <a:gd name="connsiteY12" fmla="*/ 53975 h 350837"/>
                    <a:gd name="connsiteX13" fmla="*/ 0 w 400818"/>
                    <a:gd name="connsiteY13" fmla="*/ 0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0818" h="350837">
                      <a:moveTo>
                        <a:pt x="0" y="0"/>
                      </a:moveTo>
                      <a:cubicBezTo>
                        <a:pt x="56753" y="39026"/>
                        <a:pt x="113506" y="78052"/>
                        <a:pt x="138112" y="96837"/>
                      </a:cubicBezTo>
                      <a:cubicBezTo>
                        <a:pt x="162718" y="115622"/>
                        <a:pt x="124354" y="92339"/>
                        <a:pt x="147637" y="112712"/>
                      </a:cubicBezTo>
                      <a:cubicBezTo>
                        <a:pt x="170920" y="133085"/>
                        <a:pt x="255852" y="201348"/>
                        <a:pt x="277812" y="219075"/>
                      </a:cubicBezTo>
                      <a:cubicBezTo>
                        <a:pt x="299772" y="236802"/>
                        <a:pt x="261938" y="202936"/>
                        <a:pt x="279400" y="219075"/>
                      </a:cubicBezTo>
                      <a:cubicBezTo>
                        <a:pt x="296862" y="235214"/>
                        <a:pt x="362479" y="293952"/>
                        <a:pt x="382587" y="315912"/>
                      </a:cubicBezTo>
                      <a:cubicBezTo>
                        <a:pt x="402695" y="337872"/>
                        <a:pt x="401637" y="350837"/>
                        <a:pt x="400050" y="350837"/>
                      </a:cubicBezTo>
                      <a:cubicBezTo>
                        <a:pt x="398463" y="350837"/>
                        <a:pt x="386820" y="331258"/>
                        <a:pt x="373062" y="315912"/>
                      </a:cubicBezTo>
                      <a:cubicBezTo>
                        <a:pt x="359304" y="300566"/>
                        <a:pt x="334433" y="275695"/>
                        <a:pt x="317500" y="258762"/>
                      </a:cubicBezTo>
                      <a:cubicBezTo>
                        <a:pt x="300567" y="241829"/>
                        <a:pt x="284691" y="224631"/>
                        <a:pt x="271462" y="214312"/>
                      </a:cubicBezTo>
                      <a:cubicBezTo>
                        <a:pt x="258233" y="203993"/>
                        <a:pt x="260085" y="214842"/>
                        <a:pt x="238125" y="196850"/>
                      </a:cubicBezTo>
                      <a:cubicBezTo>
                        <a:pt x="216165" y="178858"/>
                        <a:pt x="168540" y="130174"/>
                        <a:pt x="139700" y="106362"/>
                      </a:cubicBezTo>
                      <a:cubicBezTo>
                        <a:pt x="110860" y="82550"/>
                        <a:pt x="65087" y="53975"/>
                        <a:pt x="650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" name="フリーフォーム: 図形 13">
                  <a:extLst>
                    <a:ext uri="{FF2B5EF4-FFF2-40B4-BE49-F238E27FC236}">
                      <a16:creationId xmlns:a16="http://schemas.microsoft.com/office/drawing/2014/main" id="{F982E364-F67E-4FB1-9EF9-EDBD11E87DB3}"/>
                    </a:ext>
                  </a:extLst>
                </p:cNvPr>
                <p:cNvSpPr/>
                <p:nvPr/>
              </p:nvSpPr>
              <p:spPr>
                <a:xfrm>
                  <a:off x="5984867" y="3427291"/>
                  <a:ext cx="131899" cy="473769"/>
                </a:xfrm>
                <a:custGeom>
                  <a:avLst/>
                  <a:gdLst>
                    <a:gd name="connsiteX0" fmla="*/ 8 w 131899"/>
                    <a:gd name="connsiteY0" fmla="*/ 122 h 473769"/>
                    <a:gd name="connsiteX1" fmla="*/ 77796 w 131899"/>
                    <a:gd name="connsiteY1" fmla="*/ 160459 h 473769"/>
                    <a:gd name="connsiteX2" fmla="*/ 46046 w 131899"/>
                    <a:gd name="connsiteY2" fmla="*/ 57272 h 473769"/>
                    <a:gd name="connsiteX3" fmla="*/ 85733 w 131899"/>
                    <a:gd name="connsiteY3" fmla="*/ 203322 h 473769"/>
                    <a:gd name="connsiteX4" fmla="*/ 80971 w 131899"/>
                    <a:gd name="connsiteY4" fmla="*/ 184272 h 473769"/>
                    <a:gd name="connsiteX5" fmla="*/ 111133 w 131899"/>
                    <a:gd name="connsiteY5" fmla="*/ 343022 h 473769"/>
                    <a:gd name="connsiteX6" fmla="*/ 111133 w 131899"/>
                    <a:gd name="connsiteY6" fmla="*/ 314447 h 473769"/>
                    <a:gd name="connsiteX7" fmla="*/ 131771 w 131899"/>
                    <a:gd name="connsiteY7" fmla="*/ 473197 h 473769"/>
                    <a:gd name="connsiteX8" fmla="*/ 117483 w 131899"/>
                    <a:gd name="connsiteY8" fmla="*/ 358897 h 473769"/>
                    <a:gd name="connsiteX9" fmla="*/ 73033 w 131899"/>
                    <a:gd name="connsiteY9" fmla="*/ 138234 h 473769"/>
                    <a:gd name="connsiteX10" fmla="*/ 8 w 131899"/>
                    <a:gd name="connsiteY10" fmla="*/ 122 h 473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899" h="473769">
                      <a:moveTo>
                        <a:pt x="8" y="122"/>
                      </a:moveTo>
                      <a:cubicBezTo>
                        <a:pt x="802" y="3826"/>
                        <a:pt x="70123" y="150934"/>
                        <a:pt x="77796" y="160459"/>
                      </a:cubicBezTo>
                      <a:cubicBezTo>
                        <a:pt x="85469" y="169984"/>
                        <a:pt x="44723" y="50128"/>
                        <a:pt x="46046" y="57272"/>
                      </a:cubicBezTo>
                      <a:cubicBezTo>
                        <a:pt x="47369" y="64416"/>
                        <a:pt x="79912" y="182155"/>
                        <a:pt x="85733" y="203322"/>
                      </a:cubicBezTo>
                      <a:cubicBezTo>
                        <a:pt x="91554" y="224489"/>
                        <a:pt x="76738" y="160989"/>
                        <a:pt x="80971" y="184272"/>
                      </a:cubicBezTo>
                      <a:cubicBezTo>
                        <a:pt x="85204" y="207555"/>
                        <a:pt x="106106" y="321326"/>
                        <a:pt x="111133" y="343022"/>
                      </a:cubicBezTo>
                      <a:cubicBezTo>
                        <a:pt x="116160" y="364718"/>
                        <a:pt x="107693" y="292751"/>
                        <a:pt x="111133" y="314447"/>
                      </a:cubicBezTo>
                      <a:cubicBezTo>
                        <a:pt x="114573" y="336143"/>
                        <a:pt x="130713" y="465789"/>
                        <a:pt x="131771" y="473197"/>
                      </a:cubicBezTo>
                      <a:cubicBezTo>
                        <a:pt x="132829" y="480605"/>
                        <a:pt x="127273" y="414724"/>
                        <a:pt x="117483" y="358897"/>
                      </a:cubicBezTo>
                      <a:cubicBezTo>
                        <a:pt x="107693" y="303070"/>
                        <a:pt x="92877" y="198823"/>
                        <a:pt x="73033" y="138234"/>
                      </a:cubicBezTo>
                      <a:cubicBezTo>
                        <a:pt x="53189" y="77645"/>
                        <a:pt x="-786" y="-3582"/>
                        <a:pt x="8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: 図形 15">
                  <a:extLst>
                    <a:ext uri="{FF2B5EF4-FFF2-40B4-BE49-F238E27FC236}">
                      <a16:creationId xmlns:a16="http://schemas.microsoft.com/office/drawing/2014/main" id="{AA1C2EC4-2872-4EC4-94B7-8177458E2631}"/>
                    </a:ext>
                  </a:extLst>
                </p:cNvPr>
                <p:cNvSpPr/>
                <p:nvPr/>
              </p:nvSpPr>
              <p:spPr>
                <a:xfrm>
                  <a:off x="6002208" y="3409004"/>
                  <a:ext cx="130394" cy="500299"/>
                </a:xfrm>
                <a:custGeom>
                  <a:avLst/>
                  <a:gdLst>
                    <a:gd name="connsiteX0" fmla="*/ 1717 w 130394"/>
                    <a:gd name="connsiteY0" fmla="*/ 2534 h 500299"/>
                    <a:gd name="connsiteX1" fmla="*/ 65217 w 130394"/>
                    <a:gd name="connsiteY1" fmla="*/ 137471 h 500299"/>
                    <a:gd name="connsiteX2" fmla="*/ 47755 w 130394"/>
                    <a:gd name="connsiteY2" fmla="*/ 99371 h 500299"/>
                    <a:gd name="connsiteX3" fmla="*/ 82680 w 130394"/>
                    <a:gd name="connsiteY3" fmla="*/ 161284 h 500299"/>
                    <a:gd name="connsiteX4" fmla="*/ 81092 w 130394"/>
                    <a:gd name="connsiteY4" fmla="*/ 156521 h 500299"/>
                    <a:gd name="connsiteX5" fmla="*/ 109667 w 130394"/>
                    <a:gd name="connsiteY5" fmla="*/ 331146 h 500299"/>
                    <a:gd name="connsiteX6" fmla="*/ 114430 w 130394"/>
                    <a:gd name="connsiteY6" fmla="*/ 308921 h 500299"/>
                    <a:gd name="connsiteX7" fmla="*/ 130305 w 130394"/>
                    <a:gd name="connsiteY7" fmla="*/ 499421 h 500299"/>
                    <a:gd name="connsiteX8" fmla="*/ 106492 w 130394"/>
                    <a:gd name="connsiteY8" fmla="*/ 369246 h 500299"/>
                    <a:gd name="connsiteX9" fmla="*/ 66805 w 130394"/>
                    <a:gd name="connsiteY9" fmla="*/ 127946 h 500299"/>
                    <a:gd name="connsiteX10" fmla="*/ 23942 w 130394"/>
                    <a:gd name="connsiteY10" fmla="*/ 56509 h 500299"/>
                    <a:gd name="connsiteX11" fmla="*/ 1717 w 130394"/>
                    <a:gd name="connsiteY11" fmla="*/ 2534 h 50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394" h="500299">
                      <a:moveTo>
                        <a:pt x="1717" y="2534"/>
                      </a:moveTo>
                      <a:cubicBezTo>
                        <a:pt x="8596" y="16028"/>
                        <a:pt x="57544" y="121332"/>
                        <a:pt x="65217" y="137471"/>
                      </a:cubicBezTo>
                      <a:cubicBezTo>
                        <a:pt x="72890" y="153610"/>
                        <a:pt x="44845" y="95402"/>
                        <a:pt x="47755" y="99371"/>
                      </a:cubicBezTo>
                      <a:cubicBezTo>
                        <a:pt x="50665" y="103340"/>
                        <a:pt x="77124" y="151759"/>
                        <a:pt x="82680" y="161284"/>
                      </a:cubicBezTo>
                      <a:cubicBezTo>
                        <a:pt x="88236" y="170809"/>
                        <a:pt x="76594" y="128211"/>
                        <a:pt x="81092" y="156521"/>
                      </a:cubicBezTo>
                      <a:cubicBezTo>
                        <a:pt x="85590" y="184831"/>
                        <a:pt x="104111" y="305746"/>
                        <a:pt x="109667" y="331146"/>
                      </a:cubicBezTo>
                      <a:cubicBezTo>
                        <a:pt x="115223" y="356546"/>
                        <a:pt x="110990" y="280875"/>
                        <a:pt x="114430" y="308921"/>
                      </a:cubicBezTo>
                      <a:cubicBezTo>
                        <a:pt x="117870" y="336967"/>
                        <a:pt x="131628" y="489367"/>
                        <a:pt x="130305" y="499421"/>
                      </a:cubicBezTo>
                      <a:cubicBezTo>
                        <a:pt x="128982" y="509475"/>
                        <a:pt x="117075" y="431158"/>
                        <a:pt x="106492" y="369246"/>
                      </a:cubicBezTo>
                      <a:cubicBezTo>
                        <a:pt x="95909" y="307334"/>
                        <a:pt x="80563" y="180069"/>
                        <a:pt x="66805" y="127946"/>
                      </a:cubicBezTo>
                      <a:cubicBezTo>
                        <a:pt x="53047" y="75823"/>
                        <a:pt x="37965" y="80321"/>
                        <a:pt x="23942" y="56509"/>
                      </a:cubicBezTo>
                      <a:cubicBezTo>
                        <a:pt x="9919" y="32697"/>
                        <a:pt x="-5162" y="-10960"/>
                        <a:pt x="1717" y="25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" name="フリーフォーム: 図形 17">
                  <a:extLst>
                    <a:ext uri="{FF2B5EF4-FFF2-40B4-BE49-F238E27FC236}">
                      <a16:creationId xmlns:a16="http://schemas.microsoft.com/office/drawing/2014/main" id="{6E2C38F0-7290-419B-8508-24F14084D255}"/>
                    </a:ext>
                  </a:extLst>
                </p:cNvPr>
                <p:cNvSpPr/>
                <p:nvPr/>
              </p:nvSpPr>
              <p:spPr>
                <a:xfrm>
                  <a:off x="5787867" y="2824084"/>
                  <a:ext cx="283156" cy="695867"/>
                </a:xfrm>
                <a:custGeom>
                  <a:avLst/>
                  <a:gdLst>
                    <a:gd name="connsiteX0" fmla="*/ 158 w 283156"/>
                    <a:gd name="connsiteY0" fmla="*/ 79 h 695867"/>
                    <a:gd name="connsiteX1" fmla="*/ 104933 w 283156"/>
                    <a:gd name="connsiteY1" fmla="*/ 211216 h 695867"/>
                    <a:gd name="connsiteX2" fmla="*/ 98583 w 283156"/>
                    <a:gd name="connsiteY2" fmla="*/ 163591 h 695867"/>
                    <a:gd name="connsiteX3" fmla="*/ 187483 w 283156"/>
                    <a:gd name="connsiteY3" fmla="*/ 428704 h 695867"/>
                    <a:gd name="connsiteX4" fmla="*/ 185896 w 283156"/>
                    <a:gd name="connsiteY4" fmla="*/ 389016 h 695867"/>
                    <a:gd name="connsiteX5" fmla="*/ 257333 w 283156"/>
                    <a:gd name="connsiteY5" fmla="*/ 623966 h 695867"/>
                    <a:gd name="connsiteX6" fmla="*/ 246221 w 283156"/>
                    <a:gd name="connsiteY6" fmla="*/ 592216 h 695867"/>
                    <a:gd name="connsiteX7" fmla="*/ 282733 w 283156"/>
                    <a:gd name="connsiteY7" fmla="*/ 695404 h 695867"/>
                    <a:gd name="connsiteX8" fmla="*/ 263683 w 283156"/>
                    <a:gd name="connsiteY8" fmla="*/ 623966 h 695867"/>
                    <a:gd name="connsiteX9" fmla="*/ 227171 w 283156"/>
                    <a:gd name="connsiteY9" fmla="*/ 481091 h 695867"/>
                    <a:gd name="connsiteX10" fmla="*/ 170021 w 283156"/>
                    <a:gd name="connsiteY10" fmla="*/ 338216 h 695867"/>
                    <a:gd name="connsiteX11" fmla="*/ 131921 w 283156"/>
                    <a:gd name="connsiteY11" fmla="*/ 238204 h 695867"/>
                    <a:gd name="connsiteX12" fmla="*/ 158 w 283156"/>
                    <a:gd name="connsiteY12" fmla="*/ 79 h 69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156" h="695867">
                      <a:moveTo>
                        <a:pt x="158" y="79"/>
                      </a:moveTo>
                      <a:cubicBezTo>
                        <a:pt x="-4340" y="-4419"/>
                        <a:pt x="88529" y="183964"/>
                        <a:pt x="104933" y="211216"/>
                      </a:cubicBezTo>
                      <a:cubicBezTo>
                        <a:pt x="121337" y="238468"/>
                        <a:pt x="84825" y="127343"/>
                        <a:pt x="98583" y="163591"/>
                      </a:cubicBezTo>
                      <a:cubicBezTo>
                        <a:pt x="112341" y="199839"/>
                        <a:pt x="172931" y="391133"/>
                        <a:pt x="187483" y="428704"/>
                      </a:cubicBezTo>
                      <a:cubicBezTo>
                        <a:pt x="202035" y="466275"/>
                        <a:pt x="174254" y="356472"/>
                        <a:pt x="185896" y="389016"/>
                      </a:cubicBezTo>
                      <a:cubicBezTo>
                        <a:pt x="197538" y="421560"/>
                        <a:pt x="247279" y="590099"/>
                        <a:pt x="257333" y="623966"/>
                      </a:cubicBezTo>
                      <a:cubicBezTo>
                        <a:pt x="267387" y="657833"/>
                        <a:pt x="246221" y="592216"/>
                        <a:pt x="246221" y="592216"/>
                      </a:cubicBezTo>
                      <a:cubicBezTo>
                        <a:pt x="250454" y="604122"/>
                        <a:pt x="279823" y="690112"/>
                        <a:pt x="282733" y="695404"/>
                      </a:cubicBezTo>
                      <a:cubicBezTo>
                        <a:pt x="285643" y="700696"/>
                        <a:pt x="272943" y="659685"/>
                        <a:pt x="263683" y="623966"/>
                      </a:cubicBezTo>
                      <a:cubicBezTo>
                        <a:pt x="254423" y="588247"/>
                        <a:pt x="242781" y="528716"/>
                        <a:pt x="227171" y="481091"/>
                      </a:cubicBezTo>
                      <a:cubicBezTo>
                        <a:pt x="211561" y="433466"/>
                        <a:pt x="185896" y="378697"/>
                        <a:pt x="170021" y="338216"/>
                      </a:cubicBezTo>
                      <a:cubicBezTo>
                        <a:pt x="154146" y="297735"/>
                        <a:pt x="154940" y="291385"/>
                        <a:pt x="131921" y="238204"/>
                      </a:cubicBezTo>
                      <a:cubicBezTo>
                        <a:pt x="108902" y="185023"/>
                        <a:pt x="4656" y="4577"/>
                        <a:pt x="158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: 図形 21">
                  <a:extLst>
                    <a:ext uri="{FF2B5EF4-FFF2-40B4-BE49-F238E27FC236}">
                      <a16:creationId xmlns:a16="http://schemas.microsoft.com/office/drawing/2014/main" id="{E65F8E95-8119-427E-85FE-1EF318AAF59C}"/>
                    </a:ext>
                  </a:extLst>
                </p:cNvPr>
                <p:cNvSpPr/>
                <p:nvPr/>
              </p:nvSpPr>
              <p:spPr>
                <a:xfrm>
                  <a:off x="5813090" y="2940425"/>
                  <a:ext cx="117069" cy="188603"/>
                </a:xfrm>
                <a:custGeom>
                  <a:avLst/>
                  <a:gdLst>
                    <a:gd name="connsiteX0" fmla="*/ 335 w 117069"/>
                    <a:gd name="connsiteY0" fmla="*/ 1213 h 188603"/>
                    <a:gd name="connsiteX1" fmla="*/ 113048 w 117069"/>
                    <a:gd name="connsiteY1" fmla="*/ 183775 h 188603"/>
                    <a:gd name="connsiteX2" fmla="*/ 92410 w 117069"/>
                    <a:gd name="connsiteY2" fmla="*/ 136150 h 188603"/>
                    <a:gd name="connsiteX3" fmla="*/ 97173 w 117069"/>
                    <a:gd name="connsiteY3" fmla="*/ 140913 h 188603"/>
                    <a:gd name="connsiteX4" fmla="*/ 78123 w 117069"/>
                    <a:gd name="connsiteY4" fmla="*/ 104400 h 188603"/>
                    <a:gd name="connsiteX5" fmla="*/ 335 w 117069"/>
                    <a:gd name="connsiteY5" fmla="*/ 1213 h 18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069" h="188603">
                      <a:moveTo>
                        <a:pt x="335" y="1213"/>
                      </a:moveTo>
                      <a:cubicBezTo>
                        <a:pt x="6156" y="14442"/>
                        <a:pt x="97702" y="161285"/>
                        <a:pt x="113048" y="183775"/>
                      </a:cubicBezTo>
                      <a:cubicBezTo>
                        <a:pt x="128394" y="206265"/>
                        <a:pt x="95056" y="143294"/>
                        <a:pt x="92410" y="136150"/>
                      </a:cubicBezTo>
                      <a:cubicBezTo>
                        <a:pt x="89764" y="129006"/>
                        <a:pt x="99554" y="146205"/>
                        <a:pt x="97173" y="140913"/>
                      </a:cubicBezTo>
                      <a:cubicBezTo>
                        <a:pt x="94792" y="135621"/>
                        <a:pt x="90029" y="121863"/>
                        <a:pt x="78123" y="104400"/>
                      </a:cubicBezTo>
                      <a:cubicBezTo>
                        <a:pt x="66217" y="86938"/>
                        <a:pt x="-5486" y="-12016"/>
                        <a:pt x="335" y="12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92011C8D-FB03-46C2-AB12-D2D346559996}"/>
                    </a:ext>
                  </a:extLst>
                </p:cNvPr>
                <p:cNvSpPr/>
                <p:nvPr/>
              </p:nvSpPr>
              <p:spPr>
                <a:xfrm>
                  <a:off x="6149967" y="3341637"/>
                  <a:ext cx="81038" cy="430627"/>
                </a:xfrm>
                <a:custGeom>
                  <a:avLst/>
                  <a:gdLst>
                    <a:gd name="connsiteX0" fmla="*/ 8 w 81038"/>
                    <a:gd name="connsiteY0" fmla="*/ 51 h 430627"/>
                    <a:gd name="connsiteX1" fmla="*/ 23821 w 81038"/>
                    <a:gd name="connsiteY1" fmla="*/ 166738 h 430627"/>
                    <a:gd name="connsiteX2" fmla="*/ 6358 w 81038"/>
                    <a:gd name="connsiteY2" fmla="*/ 77838 h 430627"/>
                    <a:gd name="connsiteX3" fmla="*/ 44458 w 81038"/>
                    <a:gd name="connsiteY3" fmla="*/ 244526 h 430627"/>
                    <a:gd name="connsiteX4" fmla="*/ 42871 w 81038"/>
                    <a:gd name="connsiteY4" fmla="*/ 211188 h 430627"/>
                    <a:gd name="connsiteX5" fmla="*/ 79383 w 81038"/>
                    <a:gd name="connsiteY5" fmla="*/ 415976 h 430627"/>
                    <a:gd name="connsiteX6" fmla="*/ 74621 w 81038"/>
                    <a:gd name="connsiteY6" fmla="*/ 414388 h 430627"/>
                    <a:gd name="connsiteX7" fmla="*/ 73033 w 81038"/>
                    <a:gd name="connsiteY7" fmla="*/ 415976 h 430627"/>
                    <a:gd name="connsiteX8" fmla="*/ 63508 w 81038"/>
                    <a:gd name="connsiteY8" fmla="*/ 336601 h 430627"/>
                    <a:gd name="connsiteX9" fmla="*/ 26996 w 81038"/>
                    <a:gd name="connsiteY9" fmla="*/ 150863 h 430627"/>
                    <a:gd name="connsiteX10" fmla="*/ 8 w 81038"/>
                    <a:gd name="connsiteY10" fmla="*/ 51 h 430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38" h="430627">
                      <a:moveTo>
                        <a:pt x="8" y="51"/>
                      </a:moveTo>
                      <a:cubicBezTo>
                        <a:pt x="-521" y="2697"/>
                        <a:pt x="22763" y="153774"/>
                        <a:pt x="23821" y="166738"/>
                      </a:cubicBezTo>
                      <a:cubicBezTo>
                        <a:pt x="24879" y="179702"/>
                        <a:pt x="2919" y="64873"/>
                        <a:pt x="6358" y="77838"/>
                      </a:cubicBezTo>
                      <a:cubicBezTo>
                        <a:pt x="9797" y="90803"/>
                        <a:pt x="38373" y="222301"/>
                        <a:pt x="44458" y="244526"/>
                      </a:cubicBezTo>
                      <a:cubicBezTo>
                        <a:pt x="50544" y="266751"/>
                        <a:pt x="37050" y="182613"/>
                        <a:pt x="42871" y="211188"/>
                      </a:cubicBezTo>
                      <a:cubicBezTo>
                        <a:pt x="48692" y="239763"/>
                        <a:pt x="74091" y="382109"/>
                        <a:pt x="79383" y="415976"/>
                      </a:cubicBezTo>
                      <a:cubicBezTo>
                        <a:pt x="84675" y="449843"/>
                        <a:pt x="75679" y="414388"/>
                        <a:pt x="74621" y="414388"/>
                      </a:cubicBezTo>
                      <a:cubicBezTo>
                        <a:pt x="73563" y="414388"/>
                        <a:pt x="74885" y="428941"/>
                        <a:pt x="73033" y="415976"/>
                      </a:cubicBezTo>
                      <a:cubicBezTo>
                        <a:pt x="71181" y="403011"/>
                        <a:pt x="71181" y="380787"/>
                        <a:pt x="63508" y="336601"/>
                      </a:cubicBezTo>
                      <a:cubicBezTo>
                        <a:pt x="55835" y="292416"/>
                        <a:pt x="37844" y="204573"/>
                        <a:pt x="26996" y="150863"/>
                      </a:cubicBezTo>
                      <a:cubicBezTo>
                        <a:pt x="16148" y="97153"/>
                        <a:pt x="537" y="-2595"/>
                        <a:pt x="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64FB959B-80B8-412D-84A8-0120CA0EBA96}"/>
                    </a:ext>
                  </a:extLst>
                </p:cNvPr>
                <p:cNvSpPr/>
                <p:nvPr/>
              </p:nvSpPr>
              <p:spPr>
                <a:xfrm>
                  <a:off x="6162654" y="3341578"/>
                  <a:ext cx="79398" cy="400226"/>
                </a:xfrm>
                <a:custGeom>
                  <a:avLst/>
                  <a:gdLst>
                    <a:gd name="connsiteX0" fmla="*/ 9546 w 79398"/>
                    <a:gd name="connsiteY0" fmla="*/ 110 h 400226"/>
                    <a:gd name="connsiteX1" fmla="*/ 21 w 79398"/>
                    <a:gd name="connsiteY1" fmla="*/ 128697 h 400226"/>
                    <a:gd name="connsiteX2" fmla="*/ 7959 w 79398"/>
                    <a:gd name="connsiteY2" fmla="*/ 90597 h 400226"/>
                    <a:gd name="connsiteX3" fmla="*/ 36534 w 79398"/>
                    <a:gd name="connsiteY3" fmla="*/ 203310 h 400226"/>
                    <a:gd name="connsiteX4" fmla="*/ 36534 w 79398"/>
                    <a:gd name="connsiteY4" fmla="*/ 174735 h 400226"/>
                    <a:gd name="connsiteX5" fmla="*/ 57171 w 79398"/>
                    <a:gd name="connsiteY5" fmla="*/ 312847 h 400226"/>
                    <a:gd name="connsiteX6" fmla="*/ 57171 w 79398"/>
                    <a:gd name="connsiteY6" fmla="*/ 277922 h 400226"/>
                    <a:gd name="connsiteX7" fmla="*/ 79396 w 79398"/>
                    <a:gd name="connsiteY7" fmla="*/ 400160 h 400226"/>
                    <a:gd name="connsiteX8" fmla="*/ 55584 w 79398"/>
                    <a:gd name="connsiteY8" fmla="*/ 292210 h 400226"/>
                    <a:gd name="connsiteX9" fmla="*/ 15896 w 79398"/>
                    <a:gd name="connsiteY9" fmla="*/ 109647 h 400226"/>
                    <a:gd name="connsiteX10" fmla="*/ 9546 w 79398"/>
                    <a:gd name="connsiteY10" fmla="*/ 110 h 40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398" h="400226">
                      <a:moveTo>
                        <a:pt x="9546" y="110"/>
                      </a:moveTo>
                      <a:cubicBezTo>
                        <a:pt x="6900" y="3285"/>
                        <a:pt x="285" y="113616"/>
                        <a:pt x="21" y="128697"/>
                      </a:cubicBezTo>
                      <a:cubicBezTo>
                        <a:pt x="-243" y="143778"/>
                        <a:pt x="1873" y="78162"/>
                        <a:pt x="7959" y="90597"/>
                      </a:cubicBezTo>
                      <a:cubicBezTo>
                        <a:pt x="14045" y="103033"/>
                        <a:pt x="31771" y="189287"/>
                        <a:pt x="36534" y="203310"/>
                      </a:cubicBezTo>
                      <a:cubicBezTo>
                        <a:pt x="41297" y="217333"/>
                        <a:pt x="33095" y="156479"/>
                        <a:pt x="36534" y="174735"/>
                      </a:cubicBezTo>
                      <a:cubicBezTo>
                        <a:pt x="39974" y="192991"/>
                        <a:pt x="53732" y="295649"/>
                        <a:pt x="57171" y="312847"/>
                      </a:cubicBezTo>
                      <a:cubicBezTo>
                        <a:pt x="60610" y="330045"/>
                        <a:pt x="53467" y="263370"/>
                        <a:pt x="57171" y="277922"/>
                      </a:cubicBezTo>
                      <a:cubicBezTo>
                        <a:pt x="60875" y="292474"/>
                        <a:pt x="79660" y="397779"/>
                        <a:pt x="79396" y="400160"/>
                      </a:cubicBezTo>
                      <a:cubicBezTo>
                        <a:pt x="79132" y="402541"/>
                        <a:pt x="66167" y="340629"/>
                        <a:pt x="55584" y="292210"/>
                      </a:cubicBezTo>
                      <a:cubicBezTo>
                        <a:pt x="45001" y="243791"/>
                        <a:pt x="24363" y="156214"/>
                        <a:pt x="15896" y="109647"/>
                      </a:cubicBezTo>
                      <a:cubicBezTo>
                        <a:pt x="7429" y="63080"/>
                        <a:pt x="12192" y="-3065"/>
                        <a:pt x="9546" y="1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41293859-B7B4-4ADD-9C9B-2091926CA7BB}"/>
                    </a:ext>
                  </a:extLst>
                </p:cNvPr>
                <p:cNvSpPr/>
                <p:nvPr/>
              </p:nvSpPr>
              <p:spPr>
                <a:xfrm>
                  <a:off x="6217680" y="3324224"/>
                  <a:ext cx="62968" cy="425467"/>
                </a:xfrm>
                <a:custGeom>
                  <a:avLst/>
                  <a:gdLst>
                    <a:gd name="connsiteX0" fmla="*/ 558 w 62968"/>
                    <a:gd name="connsiteY0" fmla="*/ 1 h 425467"/>
                    <a:gd name="connsiteX1" fmla="*/ 21195 w 62968"/>
                    <a:gd name="connsiteY1" fmla="*/ 133351 h 425467"/>
                    <a:gd name="connsiteX2" fmla="*/ 16433 w 62968"/>
                    <a:gd name="connsiteY2" fmla="*/ 96839 h 425467"/>
                    <a:gd name="connsiteX3" fmla="*/ 41833 w 62968"/>
                    <a:gd name="connsiteY3" fmla="*/ 201614 h 425467"/>
                    <a:gd name="connsiteX4" fmla="*/ 35483 w 62968"/>
                    <a:gd name="connsiteY4" fmla="*/ 174626 h 425467"/>
                    <a:gd name="connsiteX5" fmla="*/ 62470 w 62968"/>
                    <a:gd name="connsiteY5" fmla="*/ 307976 h 425467"/>
                    <a:gd name="connsiteX6" fmla="*/ 21195 w 62968"/>
                    <a:gd name="connsiteY6" fmla="*/ 425451 h 425467"/>
                    <a:gd name="connsiteX7" fmla="*/ 60883 w 62968"/>
                    <a:gd name="connsiteY7" fmla="*/ 300039 h 425467"/>
                    <a:gd name="connsiteX8" fmla="*/ 56120 w 62968"/>
                    <a:gd name="connsiteY8" fmla="*/ 241301 h 425467"/>
                    <a:gd name="connsiteX9" fmla="*/ 45008 w 62968"/>
                    <a:gd name="connsiteY9" fmla="*/ 239714 h 425467"/>
                    <a:gd name="connsiteX10" fmla="*/ 10083 w 62968"/>
                    <a:gd name="connsiteY10" fmla="*/ 136526 h 425467"/>
                    <a:gd name="connsiteX11" fmla="*/ 558 w 62968"/>
                    <a:gd name="connsiteY11" fmla="*/ 1 h 42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968" h="425467">
                      <a:moveTo>
                        <a:pt x="558" y="1"/>
                      </a:moveTo>
                      <a:cubicBezTo>
                        <a:pt x="2410" y="-528"/>
                        <a:pt x="18549" y="117211"/>
                        <a:pt x="21195" y="133351"/>
                      </a:cubicBezTo>
                      <a:cubicBezTo>
                        <a:pt x="23841" y="149491"/>
                        <a:pt x="12993" y="85462"/>
                        <a:pt x="16433" y="96839"/>
                      </a:cubicBezTo>
                      <a:cubicBezTo>
                        <a:pt x="19873" y="108216"/>
                        <a:pt x="38658" y="188649"/>
                        <a:pt x="41833" y="201614"/>
                      </a:cubicBezTo>
                      <a:cubicBezTo>
                        <a:pt x="45008" y="214579"/>
                        <a:pt x="32044" y="156899"/>
                        <a:pt x="35483" y="174626"/>
                      </a:cubicBezTo>
                      <a:cubicBezTo>
                        <a:pt x="38922" y="192353"/>
                        <a:pt x="64851" y="266172"/>
                        <a:pt x="62470" y="307976"/>
                      </a:cubicBezTo>
                      <a:cubicBezTo>
                        <a:pt x="60089" y="349780"/>
                        <a:pt x="21459" y="426774"/>
                        <a:pt x="21195" y="425451"/>
                      </a:cubicBezTo>
                      <a:cubicBezTo>
                        <a:pt x="20931" y="424128"/>
                        <a:pt x="55062" y="330731"/>
                        <a:pt x="60883" y="300039"/>
                      </a:cubicBezTo>
                      <a:cubicBezTo>
                        <a:pt x="66704" y="269347"/>
                        <a:pt x="58766" y="251355"/>
                        <a:pt x="56120" y="241301"/>
                      </a:cubicBezTo>
                      <a:cubicBezTo>
                        <a:pt x="53474" y="231247"/>
                        <a:pt x="52681" y="257177"/>
                        <a:pt x="45008" y="239714"/>
                      </a:cubicBezTo>
                      <a:cubicBezTo>
                        <a:pt x="37335" y="222251"/>
                        <a:pt x="18814" y="174891"/>
                        <a:pt x="10083" y="136526"/>
                      </a:cubicBezTo>
                      <a:cubicBezTo>
                        <a:pt x="1352" y="98161"/>
                        <a:pt x="-1294" y="530"/>
                        <a:pt x="558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7548E0F1-00D7-42A3-A365-3DE359957942}"/>
                    </a:ext>
                  </a:extLst>
                </p:cNvPr>
                <p:cNvSpPr/>
                <p:nvPr/>
              </p:nvSpPr>
              <p:spPr>
                <a:xfrm>
                  <a:off x="6083300" y="3493676"/>
                  <a:ext cx="87531" cy="57562"/>
                </a:xfrm>
                <a:custGeom>
                  <a:avLst/>
                  <a:gdLst>
                    <a:gd name="connsiteX0" fmla="*/ 0 w 87531"/>
                    <a:gd name="connsiteY0" fmla="*/ 57562 h 57562"/>
                    <a:gd name="connsiteX1" fmla="*/ 87313 w 87531"/>
                    <a:gd name="connsiteY1" fmla="*/ 412 h 57562"/>
                    <a:gd name="connsiteX2" fmla="*/ 0 w 87531"/>
                    <a:gd name="connsiteY2" fmla="*/ 57562 h 5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531" h="57562">
                      <a:moveTo>
                        <a:pt x="0" y="57562"/>
                      </a:moveTo>
                      <a:cubicBezTo>
                        <a:pt x="0" y="57562"/>
                        <a:pt x="82021" y="6497"/>
                        <a:pt x="87313" y="412"/>
                      </a:cubicBezTo>
                      <a:cubicBezTo>
                        <a:pt x="92605" y="-5673"/>
                        <a:pt x="0" y="57562"/>
                        <a:pt x="0" y="575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63980483-881F-48F6-BEDD-A1F7B3E1C5D3}"/>
                    </a:ext>
                  </a:extLst>
                </p:cNvPr>
                <p:cNvSpPr/>
                <p:nvPr/>
              </p:nvSpPr>
              <p:spPr>
                <a:xfrm>
                  <a:off x="6068951" y="3434842"/>
                  <a:ext cx="85003" cy="79895"/>
                </a:xfrm>
                <a:custGeom>
                  <a:avLst/>
                  <a:gdLst>
                    <a:gd name="connsiteX0" fmla="*/ 62 w 85003"/>
                    <a:gd name="connsiteY0" fmla="*/ 508 h 79895"/>
                    <a:gd name="connsiteX1" fmla="*/ 69912 w 85003"/>
                    <a:gd name="connsiteY1" fmla="*/ 19558 h 79895"/>
                    <a:gd name="connsiteX2" fmla="*/ 36574 w 85003"/>
                    <a:gd name="connsiteY2" fmla="*/ 49721 h 79895"/>
                    <a:gd name="connsiteX3" fmla="*/ 7999 w 85003"/>
                    <a:gd name="connsiteY3" fmla="*/ 79883 h 79895"/>
                    <a:gd name="connsiteX4" fmla="*/ 52449 w 85003"/>
                    <a:gd name="connsiteY4" fmla="*/ 52896 h 79895"/>
                    <a:gd name="connsiteX5" fmla="*/ 84199 w 85003"/>
                    <a:gd name="connsiteY5" fmla="*/ 10033 h 79895"/>
                    <a:gd name="connsiteX6" fmla="*/ 62 w 85003"/>
                    <a:gd name="connsiteY6" fmla="*/ 508 h 7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003" h="79895">
                      <a:moveTo>
                        <a:pt x="62" y="508"/>
                      </a:moveTo>
                      <a:cubicBezTo>
                        <a:pt x="-2319" y="2096"/>
                        <a:pt x="63827" y="11356"/>
                        <a:pt x="69912" y="19558"/>
                      </a:cubicBezTo>
                      <a:cubicBezTo>
                        <a:pt x="75997" y="27760"/>
                        <a:pt x="46893" y="39667"/>
                        <a:pt x="36574" y="49721"/>
                      </a:cubicBezTo>
                      <a:cubicBezTo>
                        <a:pt x="26255" y="59775"/>
                        <a:pt x="5353" y="79354"/>
                        <a:pt x="7999" y="79883"/>
                      </a:cubicBezTo>
                      <a:cubicBezTo>
                        <a:pt x="10645" y="80412"/>
                        <a:pt x="39749" y="64538"/>
                        <a:pt x="52449" y="52896"/>
                      </a:cubicBezTo>
                      <a:cubicBezTo>
                        <a:pt x="65149" y="41254"/>
                        <a:pt x="89755" y="19293"/>
                        <a:pt x="84199" y="10033"/>
                      </a:cubicBezTo>
                      <a:cubicBezTo>
                        <a:pt x="78643" y="773"/>
                        <a:pt x="2443" y="-1080"/>
                        <a:pt x="62" y="5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" name="フリーフォーム: 図形 74">
                  <a:extLst>
                    <a:ext uri="{FF2B5EF4-FFF2-40B4-BE49-F238E27FC236}">
                      <a16:creationId xmlns:a16="http://schemas.microsoft.com/office/drawing/2014/main" id="{8D1FB718-07F7-47EB-AAEF-2D2BBFABAEF0}"/>
                    </a:ext>
                  </a:extLst>
                </p:cNvPr>
                <p:cNvSpPr/>
                <p:nvPr/>
              </p:nvSpPr>
              <p:spPr>
                <a:xfrm>
                  <a:off x="5949519" y="3126458"/>
                  <a:ext cx="211616" cy="283172"/>
                </a:xfrm>
                <a:custGeom>
                  <a:avLst/>
                  <a:gdLst>
                    <a:gd name="connsiteX0" fmla="*/ 108381 w 211616"/>
                    <a:gd name="connsiteY0" fmla="*/ 253330 h 283172"/>
                    <a:gd name="connsiteX1" fmla="*/ 175056 w 211616"/>
                    <a:gd name="connsiteY1" fmla="*/ 275555 h 283172"/>
                    <a:gd name="connsiteX2" fmla="*/ 211569 w 211616"/>
                    <a:gd name="connsiteY2" fmla="*/ 280317 h 283172"/>
                    <a:gd name="connsiteX3" fmla="*/ 181406 w 211616"/>
                    <a:gd name="connsiteY3" fmla="*/ 234280 h 283172"/>
                    <a:gd name="connsiteX4" fmla="*/ 124256 w 211616"/>
                    <a:gd name="connsiteY4" fmla="*/ 205705 h 283172"/>
                    <a:gd name="connsiteX5" fmla="*/ 90919 w 211616"/>
                    <a:gd name="connsiteY5" fmla="*/ 158080 h 283172"/>
                    <a:gd name="connsiteX6" fmla="*/ 431 w 211616"/>
                    <a:gd name="connsiteY6" fmla="*/ 917 h 283172"/>
                    <a:gd name="connsiteX7" fmla="*/ 57581 w 211616"/>
                    <a:gd name="connsiteY7" fmla="*/ 99342 h 283172"/>
                    <a:gd name="connsiteX8" fmla="*/ 108381 w 211616"/>
                    <a:gd name="connsiteY8" fmla="*/ 253330 h 28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616" h="283172">
                      <a:moveTo>
                        <a:pt x="108381" y="253330"/>
                      </a:moveTo>
                      <a:cubicBezTo>
                        <a:pt x="127960" y="282699"/>
                        <a:pt x="157858" y="271057"/>
                        <a:pt x="175056" y="275555"/>
                      </a:cubicBezTo>
                      <a:cubicBezTo>
                        <a:pt x="192254" y="280053"/>
                        <a:pt x="210511" y="287196"/>
                        <a:pt x="211569" y="280317"/>
                      </a:cubicBezTo>
                      <a:cubicBezTo>
                        <a:pt x="212627" y="273438"/>
                        <a:pt x="195958" y="246715"/>
                        <a:pt x="181406" y="234280"/>
                      </a:cubicBezTo>
                      <a:cubicBezTo>
                        <a:pt x="166854" y="221845"/>
                        <a:pt x="139337" y="218405"/>
                        <a:pt x="124256" y="205705"/>
                      </a:cubicBezTo>
                      <a:cubicBezTo>
                        <a:pt x="109175" y="193005"/>
                        <a:pt x="111557" y="192211"/>
                        <a:pt x="90919" y="158080"/>
                      </a:cubicBezTo>
                      <a:cubicBezTo>
                        <a:pt x="70281" y="123949"/>
                        <a:pt x="5987" y="10706"/>
                        <a:pt x="431" y="917"/>
                      </a:cubicBezTo>
                      <a:cubicBezTo>
                        <a:pt x="-5125" y="-8872"/>
                        <a:pt x="44616" y="62036"/>
                        <a:pt x="57581" y="99342"/>
                      </a:cubicBezTo>
                      <a:cubicBezTo>
                        <a:pt x="70546" y="136648"/>
                        <a:pt x="88802" y="223961"/>
                        <a:pt x="108381" y="2533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3DD27674-BADB-4167-A666-33F00FF344A1}"/>
                    </a:ext>
                  </a:extLst>
                </p:cNvPr>
                <p:cNvSpPr/>
                <p:nvPr/>
              </p:nvSpPr>
              <p:spPr>
                <a:xfrm>
                  <a:off x="6086007" y="3561448"/>
                  <a:ext cx="107669" cy="37422"/>
                </a:xfrm>
                <a:custGeom>
                  <a:avLst/>
                  <a:gdLst>
                    <a:gd name="connsiteX0" fmla="*/ 468 w 107669"/>
                    <a:gd name="connsiteY0" fmla="*/ 37415 h 37422"/>
                    <a:gd name="connsiteX1" fmla="*/ 103656 w 107669"/>
                    <a:gd name="connsiteY1" fmla="*/ 4077 h 37422"/>
                    <a:gd name="connsiteX2" fmla="*/ 84606 w 107669"/>
                    <a:gd name="connsiteY2" fmla="*/ 902 h 37422"/>
                    <a:gd name="connsiteX3" fmla="*/ 65556 w 107669"/>
                    <a:gd name="connsiteY3" fmla="*/ 7252 h 37422"/>
                    <a:gd name="connsiteX4" fmla="*/ 468 w 107669"/>
                    <a:gd name="connsiteY4" fmla="*/ 37415 h 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69" h="37422">
                      <a:moveTo>
                        <a:pt x="468" y="37415"/>
                      </a:moveTo>
                      <a:cubicBezTo>
                        <a:pt x="6818" y="36886"/>
                        <a:pt x="89633" y="10163"/>
                        <a:pt x="103656" y="4077"/>
                      </a:cubicBezTo>
                      <a:cubicBezTo>
                        <a:pt x="117679" y="-2009"/>
                        <a:pt x="90956" y="373"/>
                        <a:pt x="84606" y="902"/>
                      </a:cubicBezTo>
                      <a:cubicBezTo>
                        <a:pt x="78256" y="1431"/>
                        <a:pt x="76933" y="4077"/>
                        <a:pt x="65556" y="7252"/>
                      </a:cubicBezTo>
                      <a:cubicBezTo>
                        <a:pt x="54179" y="10427"/>
                        <a:pt x="-5882" y="37944"/>
                        <a:pt x="468" y="37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6EBDB1F8-1C98-4D67-946F-818C0D05174D}"/>
                    </a:ext>
                  </a:extLst>
                </p:cNvPr>
                <p:cNvSpPr/>
                <p:nvPr/>
              </p:nvSpPr>
              <p:spPr>
                <a:xfrm>
                  <a:off x="6095847" y="3588007"/>
                  <a:ext cx="108264" cy="58668"/>
                </a:xfrm>
                <a:custGeom>
                  <a:avLst/>
                  <a:gdLst>
                    <a:gd name="connsiteX0" fmla="*/ 153 w 108264"/>
                    <a:gd name="connsiteY0" fmla="*/ 58481 h 58668"/>
                    <a:gd name="connsiteX1" fmla="*/ 47778 w 108264"/>
                    <a:gd name="connsiteY1" fmla="*/ 20381 h 58668"/>
                    <a:gd name="connsiteX2" fmla="*/ 108103 w 108264"/>
                    <a:gd name="connsiteY2" fmla="*/ 2918 h 58668"/>
                    <a:gd name="connsiteX3" fmla="*/ 63653 w 108264"/>
                    <a:gd name="connsiteY3" fmla="*/ 2918 h 58668"/>
                    <a:gd name="connsiteX4" fmla="*/ 153 w 108264"/>
                    <a:gd name="connsiteY4" fmla="*/ 58481 h 5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64" h="58668">
                      <a:moveTo>
                        <a:pt x="153" y="58481"/>
                      </a:moveTo>
                      <a:cubicBezTo>
                        <a:pt x="-2493" y="61391"/>
                        <a:pt x="29786" y="29641"/>
                        <a:pt x="47778" y="20381"/>
                      </a:cubicBezTo>
                      <a:cubicBezTo>
                        <a:pt x="65770" y="11121"/>
                        <a:pt x="105457" y="5828"/>
                        <a:pt x="108103" y="2918"/>
                      </a:cubicBezTo>
                      <a:cubicBezTo>
                        <a:pt x="110749" y="8"/>
                        <a:pt x="80322" y="-1845"/>
                        <a:pt x="63653" y="2918"/>
                      </a:cubicBezTo>
                      <a:cubicBezTo>
                        <a:pt x="46984" y="7680"/>
                        <a:pt x="2799" y="55571"/>
                        <a:pt x="153" y="584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1B7F96D6-CE64-4C37-86D1-F574F22D91D0}"/>
                    </a:ext>
                  </a:extLst>
                </p:cNvPr>
                <p:cNvSpPr/>
                <p:nvPr/>
              </p:nvSpPr>
              <p:spPr>
                <a:xfrm>
                  <a:off x="6103864" y="3674424"/>
                  <a:ext cx="116883" cy="29402"/>
                </a:xfrm>
                <a:custGeom>
                  <a:avLst/>
                  <a:gdLst>
                    <a:gd name="connsiteX0" fmla="*/ 74 w 116883"/>
                    <a:gd name="connsiteY0" fmla="*/ 13339 h 29402"/>
                    <a:gd name="connsiteX1" fmla="*/ 50874 w 116883"/>
                    <a:gd name="connsiteY1" fmla="*/ 29214 h 29402"/>
                    <a:gd name="connsiteX2" fmla="*/ 115961 w 116883"/>
                    <a:gd name="connsiteY2" fmla="*/ 639 h 29402"/>
                    <a:gd name="connsiteX3" fmla="*/ 87386 w 116883"/>
                    <a:gd name="connsiteY3" fmla="*/ 10164 h 29402"/>
                    <a:gd name="connsiteX4" fmla="*/ 61986 w 116883"/>
                    <a:gd name="connsiteY4" fmla="*/ 19689 h 29402"/>
                    <a:gd name="connsiteX5" fmla="*/ 74 w 116883"/>
                    <a:gd name="connsiteY5" fmla="*/ 13339 h 29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83" h="29402">
                      <a:moveTo>
                        <a:pt x="74" y="13339"/>
                      </a:moveTo>
                      <a:cubicBezTo>
                        <a:pt x="-1778" y="14926"/>
                        <a:pt x="31560" y="31331"/>
                        <a:pt x="50874" y="29214"/>
                      </a:cubicBezTo>
                      <a:cubicBezTo>
                        <a:pt x="70188" y="27097"/>
                        <a:pt x="109876" y="3814"/>
                        <a:pt x="115961" y="639"/>
                      </a:cubicBezTo>
                      <a:cubicBezTo>
                        <a:pt x="122046" y="-2536"/>
                        <a:pt x="96382" y="6989"/>
                        <a:pt x="87386" y="10164"/>
                      </a:cubicBezTo>
                      <a:cubicBezTo>
                        <a:pt x="78390" y="13339"/>
                        <a:pt x="73628" y="18102"/>
                        <a:pt x="61986" y="19689"/>
                      </a:cubicBezTo>
                      <a:cubicBezTo>
                        <a:pt x="50344" y="21276"/>
                        <a:pt x="1926" y="11752"/>
                        <a:pt x="74" y="13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12FD5F76-DA1E-4432-B07C-7C1F0C110DA9}"/>
                    </a:ext>
                  </a:extLst>
                </p:cNvPr>
                <p:cNvSpPr/>
                <p:nvPr/>
              </p:nvSpPr>
              <p:spPr>
                <a:xfrm>
                  <a:off x="6111874" y="3707785"/>
                  <a:ext cx="110241" cy="27304"/>
                </a:xfrm>
                <a:custGeom>
                  <a:avLst/>
                  <a:gdLst>
                    <a:gd name="connsiteX0" fmla="*/ 1 w 110241"/>
                    <a:gd name="connsiteY0" fmla="*/ 22840 h 27304"/>
                    <a:gd name="connsiteX1" fmla="*/ 60326 w 110241"/>
                    <a:gd name="connsiteY1" fmla="*/ 26015 h 27304"/>
                    <a:gd name="connsiteX2" fmla="*/ 109539 w 110241"/>
                    <a:gd name="connsiteY2" fmla="*/ 615 h 27304"/>
                    <a:gd name="connsiteX3" fmla="*/ 87314 w 110241"/>
                    <a:gd name="connsiteY3" fmla="*/ 8553 h 27304"/>
                    <a:gd name="connsiteX4" fmla="*/ 58739 w 110241"/>
                    <a:gd name="connsiteY4" fmla="*/ 16490 h 27304"/>
                    <a:gd name="connsiteX5" fmla="*/ 1 w 110241"/>
                    <a:gd name="connsiteY5" fmla="*/ 2284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241" h="27304">
                      <a:moveTo>
                        <a:pt x="1" y="22840"/>
                      </a:moveTo>
                      <a:cubicBezTo>
                        <a:pt x="265" y="24427"/>
                        <a:pt x="42070" y="29719"/>
                        <a:pt x="60326" y="26015"/>
                      </a:cubicBezTo>
                      <a:cubicBezTo>
                        <a:pt x="78582" y="22311"/>
                        <a:pt x="105041" y="3525"/>
                        <a:pt x="109539" y="615"/>
                      </a:cubicBezTo>
                      <a:cubicBezTo>
                        <a:pt x="114037" y="-2295"/>
                        <a:pt x="95781" y="5907"/>
                        <a:pt x="87314" y="8553"/>
                      </a:cubicBezTo>
                      <a:cubicBezTo>
                        <a:pt x="78847" y="11199"/>
                        <a:pt x="69587" y="15167"/>
                        <a:pt x="58739" y="16490"/>
                      </a:cubicBezTo>
                      <a:cubicBezTo>
                        <a:pt x="47891" y="17813"/>
                        <a:pt x="-263" y="21253"/>
                        <a:pt x="1" y="228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" name="フリーフォーム: 図形 122">
                  <a:extLst>
                    <a:ext uri="{FF2B5EF4-FFF2-40B4-BE49-F238E27FC236}">
                      <a16:creationId xmlns:a16="http://schemas.microsoft.com/office/drawing/2014/main" id="{B2E549A5-E7A2-45CF-88DC-40136681FD0D}"/>
                    </a:ext>
                  </a:extLst>
                </p:cNvPr>
                <p:cNvSpPr/>
                <p:nvPr/>
              </p:nvSpPr>
              <p:spPr>
                <a:xfrm>
                  <a:off x="6116015" y="3777894"/>
                  <a:ext cx="127038" cy="45327"/>
                </a:xfrm>
                <a:custGeom>
                  <a:avLst/>
                  <a:gdLst>
                    <a:gd name="connsiteX0" fmla="*/ 623 w 127038"/>
                    <a:gd name="connsiteY0" fmla="*/ 44806 h 45327"/>
                    <a:gd name="connsiteX1" fmla="*/ 124448 w 127038"/>
                    <a:gd name="connsiteY1" fmla="*/ 356 h 45327"/>
                    <a:gd name="connsiteX2" fmla="*/ 78410 w 127038"/>
                    <a:gd name="connsiteY2" fmla="*/ 24169 h 45327"/>
                    <a:gd name="connsiteX3" fmla="*/ 623 w 127038"/>
                    <a:gd name="connsiteY3" fmla="*/ 44806 h 4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38" h="45327">
                      <a:moveTo>
                        <a:pt x="623" y="44806"/>
                      </a:moveTo>
                      <a:cubicBezTo>
                        <a:pt x="8296" y="40837"/>
                        <a:pt x="111484" y="3795"/>
                        <a:pt x="124448" y="356"/>
                      </a:cubicBezTo>
                      <a:cubicBezTo>
                        <a:pt x="137412" y="-3083"/>
                        <a:pt x="98518" y="19407"/>
                        <a:pt x="78410" y="24169"/>
                      </a:cubicBezTo>
                      <a:cubicBezTo>
                        <a:pt x="58302" y="28931"/>
                        <a:pt x="-7050" y="48775"/>
                        <a:pt x="623" y="448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" name="フリーフォーム: 図形 123">
                  <a:extLst>
                    <a:ext uri="{FF2B5EF4-FFF2-40B4-BE49-F238E27FC236}">
                      <a16:creationId xmlns:a16="http://schemas.microsoft.com/office/drawing/2014/main" id="{0FCDA3A6-916B-4AC5-BD6B-F42EE36FCF16}"/>
                    </a:ext>
                  </a:extLst>
                </p:cNvPr>
                <p:cNvSpPr/>
                <p:nvPr/>
              </p:nvSpPr>
              <p:spPr>
                <a:xfrm>
                  <a:off x="6122510" y="3824191"/>
                  <a:ext cx="123896" cy="31026"/>
                </a:xfrm>
                <a:custGeom>
                  <a:avLst/>
                  <a:gdLst>
                    <a:gd name="connsiteX0" fmla="*/ 478 w 123896"/>
                    <a:gd name="connsiteY0" fmla="*/ 30259 h 31026"/>
                    <a:gd name="connsiteX1" fmla="*/ 121128 w 123896"/>
                    <a:gd name="connsiteY1" fmla="*/ 97 h 31026"/>
                    <a:gd name="connsiteX2" fmla="*/ 79853 w 123896"/>
                    <a:gd name="connsiteY2" fmla="*/ 20734 h 31026"/>
                    <a:gd name="connsiteX3" fmla="*/ 478 w 123896"/>
                    <a:gd name="connsiteY3" fmla="*/ 30259 h 3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896" h="31026">
                      <a:moveTo>
                        <a:pt x="478" y="30259"/>
                      </a:moveTo>
                      <a:cubicBezTo>
                        <a:pt x="7357" y="26820"/>
                        <a:pt x="107899" y="1684"/>
                        <a:pt x="121128" y="97"/>
                      </a:cubicBezTo>
                      <a:cubicBezTo>
                        <a:pt x="134357" y="-1490"/>
                        <a:pt x="96786" y="16765"/>
                        <a:pt x="79853" y="20734"/>
                      </a:cubicBezTo>
                      <a:cubicBezTo>
                        <a:pt x="62920" y="24703"/>
                        <a:pt x="-6401" y="33698"/>
                        <a:pt x="478" y="302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" name="フリーフォーム: 図形 125">
                  <a:extLst>
                    <a:ext uri="{FF2B5EF4-FFF2-40B4-BE49-F238E27FC236}">
                      <a16:creationId xmlns:a16="http://schemas.microsoft.com/office/drawing/2014/main" id="{B4ECE028-885C-44B7-8DA5-65526A3D5A56}"/>
                    </a:ext>
                  </a:extLst>
                </p:cNvPr>
                <p:cNvSpPr/>
                <p:nvPr/>
              </p:nvSpPr>
              <p:spPr>
                <a:xfrm>
                  <a:off x="6218960" y="3747079"/>
                  <a:ext cx="26312" cy="170390"/>
                </a:xfrm>
                <a:custGeom>
                  <a:avLst/>
                  <a:gdLst>
                    <a:gd name="connsiteX0" fmla="*/ 26265 w 26312"/>
                    <a:gd name="connsiteY0" fmla="*/ 1009 h 170390"/>
                    <a:gd name="connsiteX1" fmla="*/ 865 w 26312"/>
                    <a:gd name="connsiteY1" fmla="*/ 167696 h 170390"/>
                    <a:gd name="connsiteX2" fmla="*/ 7215 w 26312"/>
                    <a:gd name="connsiteY2" fmla="*/ 99434 h 170390"/>
                    <a:gd name="connsiteX3" fmla="*/ 26265 w 26312"/>
                    <a:gd name="connsiteY3" fmla="*/ 1009 h 170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12" h="170390">
                      <a:moveTo>
                        <a:pt x="26265" y="1009"/>
                      </a:moveTo>
                      <a:cubicBezTo>
                        <a:pt x="25207" y="12386"/>
                        <a:pt x="4040" y="151292"/>
                        <a:pt x="865" y="167696"/>
                      </a:cubicBezTo>
                      <a:cubicBezTo>
                        <a:pt x="-2310" y="184100"/>
                        <a:pt x="4040" y="121130"/>
                        <a:pt x="7215" y="99434"/>
                      </a:cubicBezTo>
                      <a:cubicBezTo>
                        <a:pt x="10390" y="77738"/>
                        <a:pt x="27323" y="-10368"/>
                        <a:pt x="26265" y="1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94E49754-C751-4AE8-A6EB-7567F081DCB1}"/>
                    </a:ext>
                  </a:extLst>
                </p:cNvPr>
                <p:cNvSpPr/>
                <p:nvPr/>
              </p:nvSpPr>
              <p:spPr>
                <a:xfrm>
                  <a:off x="6288050" y="2894903"/>
                  <a:ext cx="156432" cy="735788"/>
                </a:xfrm>
                <a:custGeom>
                  <a:avLst/>
                  <a:gdLst>
                    <a:gd name="connsiteX0" fmla="*/ 146088 w 156432"/>
                    <a:gd name="connsiteY0" fmla="*/ 697 h 735788"/>
                    <a:gd name="connsiteX1" fmla="*/ 127038 w 156432"/>
                    <a:gd name="connsiteY1" fmla="*/ 132460 h 735788"/>
                    <a:gd name="connsiteX2" fmla="*/ 136563 w 156432"/>
                    <a:gd name="connsiteY2" fmla="*/ 83247 h 735788"/>
                    <a:gd name="connsiteX3" fmla="*/ 104813 w 156432"/>
                    <a:gd name="connsiteY3" fmla="*/ 238822 h 735788"/>
                    <a:gd name="connsiteX4" fmla="*/ 120688 w 156432"/>
                    <a:gd name="connsiteY4" fmla="*/ 197547 h 735788"/>
                    <a:gd name="connsiteX5" fmla="*/ 109575 w 156432"/>
                    <a:gd name="connsiteY5" fmla="*/ 286447 h 735788"/>
                    <a:gd name="connsiteX6" fmla="*/ 82588 w 156432"/>
                    <a:gd name="connsiteY6" fmla="*/ 362647 h 735788"/>
                    <a:gd name="connsiteX7" fmla="*/ 98463 w 156432"/>
                    <a:gd name="connsiteY7" fmla="*/ 334072 h 735788"/>
                    <a:gd name="connsiteX8" fmla="*/ 44488 w 156432"/>
                    <a:gd name="connsiteY8" fmla="*/ 507110 h 735788"/>
                    <a:gd name="connsiteX9" fmla="*/ 60363 w 156432"/>
                    <a:gd name="connsiteY9" fmla="*/ 470597 h 735788"/>
                    <a:gd name="connsiteX10" fmla="*/ 25438 w 156432"/>
                    <a:gd name="connsiteY10" fmla="*/ 562672 h 735788"/>
                    <a:gd name="connsiteX11" fmla="*/ 30200 w 156432"/>
                    <a:gd name="connsiteY11" fmla="*/ 569022 h 735788"/>
                    <a:gd name="connsiteX12" fmla="*/ 9563 w 156432"/>
                    <a:gd name="connsiteY12" fmla="*/ 669035 h 735788"/>
                    <a:gd name="connsiteX13" fmla="*/ 38 w 156432"/>
                    <a:gd name="connsiteY13" fmla="*/ 735710 h 735788"/>
                    <a:gd name="connsiteX14" fmla="*/ 12738 w 156432"/>
                    <a:gd name="connsiteY14" fmla="*/ 656335 h 735788"/>
                    <a:gd name="connsiteX15" fmla="*/ 31788 w 156432"/>
                    <a:gd name="connsiteY15" fmla="*/ 567435 h 735788"/>
                    <a:gd name="connsiteX16" fmla="*/ 98463 w 156432"/>
                    <a:gd name="connsiteY16" fmla="*/ 372172 h 735788"/>
                    <a:gd name="connsiteX17" fmla="*/ 122275 w 156432"/>
                    <a:gd name="connsiteY17" fmla="*/ 249935 h 735788"/>
                    <a:gd name="connsiteX18" fmla="*/ 155613 w 156432"/>
                    <a:gd name="connsiteY18" fmla="*/ 86422 h 735788"/>
                    <a:gd name="connsiteX19" fmla="*/ 146088 w 156432"/>
                    <a:gd name="connsiteY19" fmla="*/ 697 h 73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6432" h="735788">
                      <a:moveTo>
                        <a:pt x="146088" y="697"/>
                      </a:moveTo>
                      <a:cubicBezTo>
                        <a:pt x="141326" y="8370"/>
                        <a:pt x="128625" y="118702"/>
                        <a:pt x="127038" y="132460"/>
                      </a:cubicBezTo>
                      <a:cubicBezTo>
                        <a:pt x="125451" y="146218"/>
                        <a:pt x="140267" y="65520"/>
                        <a:pt x="136563" y="83247"/>
                      </a:cubicBezTo>
                      <a:cubicBezTo>
                        <a:pt x="132859" y="100974"/>
                        <a:pt x="107459" y="219772"/>
                        <a:pt x="104813" y="238822"/>
                      </a:cubicBezTo>
                      <a:cubicBezTo>
                        <a:pt x="102167" y="257872"/>
                        <a:pt x="119894" y="189610"/>
                        <a:pt x="120688" y="197547"/>
                      </a:cubicBezTo>
                      <a:cubicBezTo>
                        <a:pt x="121482" y="205484"/>
                        <a:pt x="115925" y="258930"/>
                        <a:pt x="109575" y="286447"/>
                      </a:cubicBezTo>
                      <a:cubicBezTo>
                        <a:pt x="103225" y="313964"/>
                        <a:pt x="84440" y="354710"/>
                        <a:pt x="82588" y="362647"/>
                      </a:cubicBezTo>
                      <a:cubicBezTo>
                        <a:pt x="80736" y="370585"/>
                        <a:pt x="104813" y="309995"/>
                        <a:pt x="98463" y="334072"/>
                      </a:cubicBezTo>
                      <a:cubicBezTo>
                        <a:pt x="92113" y="358149"/>
                        <a:pt x="50838" y="484356"/>
                        <a:pt x="44488" y="507110"/>
                      </a:cubicBezTo>
                      <a:cubicBezTo>
                        <a:pt x="38138" y="529864"/>
                        <a:pt x="63538" y="461337"/>
                        <a:pt x="60363" y="470597"/>
                      </a:cubicBezTo>
                      <a:cubicBezTo>
                        <a:pt x="57188" y="479857"/>
                        <a:pt x="30465" y="546268"/>
                        <a:pt x="25438" y="562672"/>
                      </a:cubicBezTo>
                      <a:cubicBezTo>
                        <a:pt x="20411" y="579076"/>
                        <a:pt x="32846" y="551295"/>
                        <a:pt x="30200" y="569022"/>
                      </a:cubicBezTo>
                      <a:cubicBezTo>
                        <a:pt x="27554" y="586749"/>
                        <a:pt x="14590" y="641254"/>
                        <a:pt x="9563" y="669035"/>
                      </a:cubicBezTo>
                      <a:cubicBezTo>
                        <a:pt x="4536" y="696816"/>
                        <a:pt x="-491" y="737827"/>
                        <a:pt x="38" y="735710"/>
                      </a:cubicBezTo>
                      <a:cubicBezTo>
                        <a:pt x="567" y="733593"/>
                        <a:pt x="7446" y="684381"/>
                        <a:pt x="12738" y="656335"/>
                      </a:cubicBezTo>
                      <a:cubicBezTo>
                        <a:pt x="18030" y="628289"/>
                        <a:pt x="17500" y="614796"/>
                        <a:pt x="31788" y="567435"/>
                      </a:cubicBezTo>
                      <a:cubicBezTo>
                        <a:pt x="46076" y="520074"/>
                        <a:pt x="83382" y="425089"/>
                        <a:pt x="98463" y="372172"/>
                      </a:cubicBezTo>
                      <a:cubicBezTo>
                        <a:pt x="113544" y="319255"/>
                        <a:pt x="112750" y="297560"/>
                        <a:pt x="122275" y="249935"/>
                      </a:cubicBezTo>
                      <a:cubicBezTo>
                        <a:pt x="131800" y="202310"/>
                        <a:pt x="152173" y="122405"/>
                        <a:pt x="155613" y="86422"/>
                      </a:cubicBezTo>
                      <a:cubicBezTo>
                        <a:pt x="159053" y="50439"/>
                        <a:pt x="150850" y="-6976"/>
                        <a:pt x="146088" y="6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" name="フリーフォーム: 図形 140">
                  <a:extLst>
                    <a:ext uri="{FF2B5EF4-FFF2-40B4-BE49-F238E27FC236}">
                      <a16:creationId xmlns:a16="http://schemas.microsoft.com/office/drawing/2014/main" id="{615666EE-397C-4629-A786-D9F884090CAE}"/>
                    </a:ext>
                  </a:extLst>
                </p:cNvPr>
                <p:cNvSpPr/>
                <p:nvPr/>
              </p:nvSpPr>
              <p:spPr>
                <a:xfrm>
                  <a:off x="6249787" y="2896915"/>
                  <a:ext cx="204882" cy="919510"/>
                </a:xfrm>
                <a:custGeom>
                  <a:avLst/>
                  <a:gdLst>
                    <a:gd name="connsiteX0" fmla="*/ 200226 w 204882"/>
                    <a:gd name="connsiteY0" fmla="*/ 273 h 919510"/>
                    <a:gd name="connsiteX1" fmla="*/ 190701 w 204882"/>
                    <a:gd name="connsiteY1" fmla="*/ 130448 h 919510"/>
                    <a:gd name="connsiteX2" fmla="*/ 198638 w 204882"/>
                    <a:gd name="connsiteY2" fmla="*/ 117748 h 919510"/>
                    <a:gd name="connsiteX3" fmla="*/ 168476 w 204882"/>
                    <a:gd name="connsiteY3" fmla="*/ 255860 h 919510"/>
                    <a:gd name="connsiteX4" fmla="*/ 154188 w 204882"/>
                    <a:gd name="connsiteY4" fmla="*/ 359048 h 919510"/>
                    <a:gd name="connsiteX5" fmla="*/ 152601 w 204882"/>
                    <a:gd name="connsiteY5" fmla="*/ 357460 h 919510"/>
                    <a:gd name="connsiteX6" fmla="*/ 114501 w 204882"/>
                    <a:gd name="connsiteY6" fmla="*/ 466998 h 919510"/>
                    <a:gd name="connsiteX7" fmla="*/ 84338 w 204882"/>
                    <a:gd name="connsiteY7" fmla="*/ 560660 h 919510"/>
                    <a:gd name="connsiteX8" fmla="*/ 87513 w 204882"/>
                    <a:gd name="connsiteY8" fmla="*/ 557485 h 919510"/>
                    <a:gd name="connsiteX9" fmla="*/ 66876 w 204882"/>
                    <a:gd name="connsiteY9" fmla="*/ 665435 h 919510"/>
                    <a:gd name="connsiteX10" fmla="*/ 60526 w 204882"/>
                    <a:gd name="connsiteY10" fmla="*/ 719410 h 919510"/>
                    <a:gd name="connsiteX11" fmla="*/ 35126 w 204882"/>
                    <a:gd name="connsiteY11" fmla="*/ 781323 h 919510"/>
                    <a:gd name="connsiteX12" fmla="*/ 8138 w 204882"/>
                    <a:gd name="connsiteY12" fmla="*/ 865460 h 919510"/>
                    <a:gd name="connsiteX13" fmla="*/ 201 w 204882"/>
                    <a:gd name="connsiteY13" fmla="*/ 919435 h 919510"/>
                    <a:gd name="connsiteX14" fmla="*/ 14488 w 204882"/>
                    <a:gd name="connsiteY14" fmla="*/ 854348 h 919510"/>
                    <a:gd name="connsiteX15" fmla="*/ 74813 w 204882"/>
                    <a:gd name="connsiteY15" fmla="*/ 671785 h 919510"/>
                    <a:gd name="connsiteX16" fmla="*/ 171651 w 204882"/>
                    <a:gd name="connsiteY16" fmla="*/ 343173 h 919510"/>
                    <a:gd name="connsiteX17" fmla="*/ 176413 w 204882"/>
                    <a:gd name="connsiteY17" fmla="*/ 220935 h 919510"/>
                    <a:gd name="connsiteX18" fmla="*/ 203401 w 204882"/>
                    <a:gd name="connsiteY18" fmla="*/ 98698 h 919510"/>
                    <a:gd name="connsiteX19" fmla="*/ 200226 w 204882"/>
                    <a:gd name="connsiteY19" fmla="*/ 273 h 91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82" h="919510">
                      <a:moveTo>
                        <a:pt x="200226" y="273"/>
                      </a:moveTo>
                      <a:cubicBezTo>
                        <a:pt x="198109" y="5565"/>
                        <a:pt x="190966" y="110869"/>
                        <a:pt x="190701" y="130448"/>
                      </a:cubicBezTo>
                      <a:cubicBezTo>
                        <a:pt x="190436" y="150027"/>
                        <a:pt x="202342" y="96846"/>
                        <a:pt x="198638" y="117748"/>
                      </a:cubicBezTo>
                      <a:cubicBezTo>
                        <a:pt x="194934" y="138650"/>
                        <a:pt x="175884" y="215643"/>
                        <a:pt x="168476" y="255860"/>
                      </a:cubicBezTo>
                      <a:cubicBezTo>
                        <a:pt x="161068" y="296077"/>
                        <a:pt x="156834" y="342115"/>
                        <a:pt x="154188" y="359048"/>
                      </a:cubicBezTo>
                      <a:cubicBezTo>
                        <a:pt x="151542" y="375981"/>
                        <a:pt x="159215" y="339469"/>
                        <a:pt x="152601" y="357460"/>
                      </a:cubicBezTo>
                      <a:cubicBezTo>
                        <a:pt x="145987" y="375451"/>
                        <a:pt x="125878" y="433131"/>
                        <a:pt x="114501" y="466998"/>
                      </a:cubicBezTo>
                      <a:cubicBezTo>
                        <a:pt x="103124" y="500865"/>
                        <a:pt x="88836" y="545579"/>
                        <a:pt x="84338" y="560660"/>
                      </a:cubicBezTo>
                      <a:cubicBezTo>
                        <a:pt x="79840" y="575741"/>
                        <a:pt x="90423" y="540023"/>
                        <a:pt x="87513" y="557485"/>
                      </a:cubicBezTo>
                      <a:cubicBezTo>
                        <a:pt x="84603" y="574947"/>
                        <a:pt x="71374" y="638448"/>
                        <a:pt x="66876" y="665435"/>
                      </a:cubicBezTo>
                      <a:cubicBezTo>
                        <a:pt x="62378" y="692422"/>
                        <a:pt x="65818" y="700095"/>
                        <a:pt x="60526" y="719410"/>
                      </a:cubicBezTo>
                      <a:cubicBezTo>
                        <a:pt x="55234" y="738725"/>
                        <a:pt x="43857" y="756981"/>
                        <a:pt x="35126" y="781323"/>
                      </a:cubicBezTo>
                      <a:cubicBezTo>
                        <a:pt x="26395" y="805665"/>
                        <a:pt x="13959" y="842441"/>
                        <a:pt x="8138" y="865460"/>
                      </a:cubicBezTo>
                      <a:cubicBezTo>
                        <a:pt x="2317" y="888479"/>
                        <a:pt x="-857" y="921287"/>
                        <a:pt x="201" y="919435"/>
                      </a:cubicBezTo>
                      <a:cubicBezTo>
                        <a:pt x="1259" y="917583"/>
                        <a:pt x="2053" y="895623"/>
                        <a:pt x="14488" y="854348"/>
                      </a:cubicBezTo>
                      <a:cubicBezTo>
                        <a:pt x="26923" y="813073"/>
                        <a:pt x="48619" y="756981"/>
                        <a:pt x="74813" y="671785"/>
                      </a:cubicBezTo>
                      <a:cubicBezTo>
                        <a:pt x="101007" y="586589"/>
                        <a:pt x="154718" y="418315"/>
                        <a:pt x="171651" y="343173"/>
                      </a:cubicBezTo>
                      <a:cubicBezTo>
                        <a:pt x="188584" y="268031"/>
                        <a:pt x="171121" y="261681"/>
                        <a:pt x="176413" y="220935"/>
                      </a:cubicBezTo>
                      <a:cubicBezTo>
                        <a:pt x="181705" y="180189"/>
                        <a:pt x="199432" y="129654"/>
                        <a:pt x="203401" y="98698"/>
                      </a:cubicBezTo>
                      <a:cubicBezTo>
                        <a:pt x="207370" y="67742"/>
                        <a:pt x="202343" y="-5019"/>
                        <a:pt x="200226" y="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3A5F2437-81D2-4D85-ADC3-2A362F90AF15}"/>
                    </a:ext>
                  </a:extLst>
                </p:cNvPr>
                <p:cNvSpPr/>
                <p:nvPr/>
              </p:nvSpPr>
              <p:spPr>
                <a:xfrm>
                  <a:off x="6684609" y="2535231"/>
                  <a:ext cx="129254" cy="542981"/>
                </a:xfrm>
                <a:custGeom>
                  <a:avLst/>
                  <a:gdLst>
                    <a:gd name="connsiteX0" fmla="*/ 128941 w 129254"/>
                    <a:gd name="connsiteY0" fmla="*/ 7 h 542981"/>
                    <a:gd name="connsiteX1" fmla="*/ 65441 w 129254"/>
                    <a:gd name="connsiteY1" fmla="*/ 95257 h 542981"/>
                    <a:gd name="connsiteX2" fmla="*/ 59091 w 129254"/>
                    <a:gd name="connsiteY2" fmla="*/ 200032 h 542981"/>
                    <a:gd name="connsiteX3" fmla="*/ 65441 w 129254"/>
                    <a:gd name="connsiteY3" fmla="*/ 155582 h 542981"/>
                    <a:gd name="connsiteX4" fmla="*/ 43216 w 129254"/>
                    <a:gd name="connsiteY4" fmla="*/ 266707 h 542981"/>
                    <a:gd name="connsiteX5" fmla="*/ 1941 w 129254"/>
                    <a:gd name="connsiteY5" fmla="*/ 427044 h 542981"/>
                    <a:gd name="connsiteX6" fmla="*/ 25754 w 129254"/>
                    <a:gd name="connsiteY6" fmla="*/ 260357 h 542981"/>
                    <a:gd name="connsiteX7" fmla="*/ 3529 w 129254"/>
                    <a:gd name="connsiteY7" fmla="*/ 481019 h 542981"/>
                    <a:gd name="connsiteX8" fmla="*/ 1941 w 129254"/>
                    <a:gd name="connsiteY8" fmla="*/ 542932 h 542981"/>
                    <a:gd name="connsiteX9" fmla="*/ 1941 w 129254"/>
                    <a:gd name="connsiteY9" fmla="*/ 474669 h 542981"/>
                    <a:gd name="connsiteX10" fmla="*/ 27341 w 129254"/>
                    <a:gd name="connsiteY10" fmla="*/ 260357 h 542981"/>
                    <a:gd name="connsiteX11" fmla="*/ 47979 w 129254"/>
                    <a:gd name="connsiteY11" fmla="*/ 230194 h 542981"/>
                    <a:gd name="connsiteX12" fmla="*/ 44804 w 129254"/>
                    <a:gd name="connsiteY12" fmla="*/ 174632 h 542981"/>
                    <a:gd name="connsiteX13" fmla="*/ 28929 w 129254"/>
                    <a:gd name="connsiteY13" fmla="*/ 134944 h 542981"/>
                    <a:gd name="connsiteX14" fmla="*/ 35279 w 129254"/>
                    <a:gd name="connsiteY14" fmla="*/ 100019 h 542981"/>
                    <a:gd name="connsiteX15" fmla="*/ 128941 w 129254"/>
                    <a:gd name="connsiteY15" fmla="*/ 7 h 54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9254" h="542981">
                      <a:moveTo>
                        <a:pt x="128941" y="7"/>
                      </a:moveTo>
                      <a:cubicBezTo>
                        <a:pt x="133968" y="-787"/>
                        <a:pt x="77083" y="61920"/>
                        <a:pt x="65441" y="95257"/>
                      </a:cubicBezTo>
                      <a:cubicBezTo>
                        <a:pt x="53799" y="128594"/>
                        <a:pt x="59091" y="189978"/>
                        <a:pt x="59091" y="200032"/>
                      </a:cubicBezTo>
                      <a:cubicBezTo>
                        <a:pt x="59091" y="210086"/>
                        <a:pt x="68087" y="144469"/>
                        <a:pt x="65441" y="155582"/>
                      </a:cubicBezTo>
                      <a:cubicBezTo>
                        <a:pt x="62795" y="166695"/>
                        <a:pt x="53799" y="221463"/>
                        <a:pt x="43216" y="266707"/>
                      </a:cubicBezTo>
                      <a:cubicBezTo>
                        <a:pt x="32633" y="311951"/>
                        <a:pt x="4851" y="428102"/>
                        <a:pt x="1941" y="427044"/>
                      </a:cubicBezTo>
                      <a:cubicBezTo>
                        <a:pt x="-969" y="425986"/>
                        <a:pt x="25489" y="251361"/>
                        <a:pt x="25754" y="260357"/>
                      </a:cubicBezTo>
                      <a:cubicBezTo>
                        <a:pt x="26019" y="269353"/>
                        <a:pt x="7498" y="433923"/>
                        <a:pt x="3529" y="481019"/>
                      </a:cubicBezTo>
                      <a:cubicBezTo>
                        <a:pt x="-440" y="528115"/>
                        <a:pt x="2206" y="543990"/>
                        <a:pt x="1941" y="542932"/>
                      </a:cubicBezTo>
                      <a:cubicBezTo>
                        <a:pt x="1676" y="541874"/>
                        <a:pt x="-2292" y="521765"/>
                        <a:pt x="1941" y="474669"/>
                      </a:cubicBezTo>
                      <a:cubicBezTo>
                        <a:pt x="6174" y="427573"/>
                        <a:pt x="19668" y="301103"/>
                        <a:pt x="27341" y="260357"/>
                      </a:cubicBezTo>
                      <a:cubicBezTo>
                        <a:pt x="35014" y="219611"/>
                        <a:pt x="45068" y="244482"/>
                        <a:pt x="47979" y="230194"/>
                      </a:cubicBezTo>
                      <a:cubicBezTo>
                        <a:pt x="50889" y="215907"/>
                        <a:pt x="47979" y="190507"/>
                        <a:pt x="44804" y="174632"/>
                      </a:cubicBezTo>
                      <a:cubicBezTo>
                        <a:pt x="41629" y="158757"/>
                        <a:pt x="30516" y="147379"/>
                        <a:pt x="28929" y="134944"/>
                      </a:cubicBezTo>
                      <a:cubicBezTo>
                        <a:pt x="27342" y="122509"/>
                        <a:pt x="24431" y="119334"/>
                        <a:pt x="35279" y="100019"/>
                      </a:cubicBezTo>
                      <a:cubicBezTo>
                        <a:pt x="46127" y="80704"/>
                        <a:pt x="123914" y="801"/>
                        <a:pt x="12894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11C086B2-EE93-4CAF-8ACA-2B28E2952A9E}"/>
                    </a:ext>
                  </a:extLst>
                </p:cNvPr>
                <p:cNvSpPr/>
                <p:nvPr/>
              </p:nvSpPr>
              <p:spPr>
                <a:xfrm>
                  <a:off x="6650542" y="2784303"/>
                  <a:ext cx="58982" cy="372786"/>
                </a:xfrm>
                <a:custGeom>
                  <a:avLst/>
                  <a:gdLst>
                    <a:gd name="connsiteX0" fmla="*/ 51883 w 58982"/>
                    <a:gd name="connsiteY0" fmla="*/ 155747 h 372786"/>
                    <a:gd name="connsiteX1" fmla="*/ 1083 w 58982"/>
                    <a:gd name="connsiteY1" fmla="*/ 371647 h 372786"/>
                    <a:gd name="connsiteX2" fmla="*/ 20133 w 58982"/>
                    <a:gd name="connsiteY2" fmla="*/ 230360 h 372786"/>
                    <a:gd name="connsiteX3" fmla="*/ 55058 w 58982"/>
                    <a:gd name="connsiteY3" fmla="*/ 1760 h 372786"/>
                    <a:gd name="connsiteX4" fmla="*/ 51883 w 58982"/>
                    <a:gd name="connsiteY4" fmla="*/ 155747 h 37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82" h="372786">
                      <a:moveTo>
                        <a:pt x="51883" y="155747"/>
                      </a:moveTo>
                      <a:cubicBezTo>
                        <a:pt x="42887" y="217395"/>
                        <a:pt x="6375" y="359212"/>
                        <a:pt x="1083" y="371647"/>
                      </a:cubicBezTo>
                      <a:cubicBezTo>
                        <a:pt x="-4209" y="384082"/>
                        <a:pt x="11137" y="292008"/>
                        <a:pt x="20133" y="230360"/>
                      </a:cubicBezTo>
                      <a:cubicBezTo>
                        <a:pt x="29129" y="168712"/>
                        <a:pt x="49502" y="18693"/>
                        <a:pt x="55058" y="1760"/>
                      </a:cubicBezTo>
                      <a:cubicBezTo>
                        <a:pt x="60614" y="-15173"/>
                        <a:pt x="60879" y="94099"/>
                        <a:pt x="51883" y="1557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フリーフォーム: 図形 234">
                  <a:extLst>
                    <a:ext uri="{FF2B5EF4-FFF2-40B4-BE49-F238E27FC236}">
                      <a16:creationId xmlns:a16="http://schemas.microsoft.com/office/drawing/2014/main" id="{5793DF65-6C9A-4C46-A6A0-CF8BE09F7EC1}"/>
                    </a:ext>
                  </a:extLst>
                </p:cNvPr>
                <p:cNvSpPr/>
                <p:nvPr/>
              </p:nvSpPr>
              <p:spPr>
                <a:xfrm>
                  <a:off x="6346717" y="2953446"/>
                  <a:ext cx="89009" cy="294943"/>
                </a:xfrm>
                <a:custGeom>
                  <a:avLst/>
                  <a:gdLst>
                    <a:gd name="connsiteX0" fmla="*/ 89008 w 89009"/>
                    <a:gd name="connsiteY0" fmla="*/ 7242 h 294943"/>
                    <a:gd name="connsiteX1" fmla="*/ 44558 w 89009"/>
                    <a:gd name="connsiteY1" fmla="*/ 216792 h 294943"/>
                    <a:gd name="connsiteX2" fmla="*/ 42971 w 89009"/>
                    <a:gd name="connsiteY2" fmla="*/ 292992 h 294943"/>
                    <a:gd name="connsiteX3" fmla="*/ 25508 w 89009"/>
                    <a:gd name="connsiteY3" fmla="*/ 266004 h 294943"/>
                    <a:gd name="connsiteX4" fmla="*/ 108 w 89009"/>
                    <a:gd name="connsiteY4" fmla="*/ 197742 h 294943"/>
                    <a:gd name="connsiteX5" fmla="*/ 17571 w 89009"/>
                    <a:gd name="connsiteY5" fmla="*/ 129479 h 294943"/>
                    <a:gd name="connsiteX6" fmla="*/ 46146 w 89009"/>
                    <a:gd name="connsiteY6" fmla="*/ 56454 h 294943"/>
                    <a:gd name="connsiteX7" fmla="*/ 89008 w 89009"/>
                    <a:gd name="connsiteY7" fmla="*/ 7242 h 29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009" h="294943">
                      <a:moveTo>
                        <a:pt x="89008" y="7242"/>
                      </a:moveTo>
                      <a:cubicBezTo>
                        <a:pt x="88743" y="33965"/>
                        <a:pt x="52231" y="169167"/>
                        <a:pt x="44558" y="216792"/>
                      </a:cubicBezTo>
                      <a:cubicBezTo>
                        <a:pt x="36885" y="264417"/>
                        <a:pt x="46146" y="284790"/>
                        <a:pt x="42971" y="292992"/>
                      </a:cubicBezTo>
                      <a:cubicBezTo>
                        <a:pt x="39796" y="301194"/>
                        <a:pt x="32652" y="281879"/>
                        <a:pt x="25508" y="266004"/>
                      </a:cubicBezTo>
                      <a:cubicBezTo>
                        <a:pt x="18364" y="250129"/>
                        <a:pt x="1431" y="220496"/>
                        <a:pt x="108" y="197742"/>
                      </a:cubicBezTo>
                      <a:cubicBezTo>
                        <a:pt x="-1215" y="174988"/>
                        <a:pt x="9898" y="153027"/>
                        <a:pt x="17571" y="129479"/>
                      </a:cubicBezTo>
                      <a:cubicBezTo>
                        <a:pt x="25244" y="105931"/>
                        <a:pt x="35563" y="78150"/>
                        <a:pt x="46146" y="56454"/>
                      </a:cubicBezTo>
                      <a:cubicBezTo>
                        <a:pt x="56729" y="34758"/>
                        <a:pt x="89273" y="-19481"/>
                        <a:pt x="89008" y="72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フリーフォーム: 図形 235">
                  <a:extLst>
                    <a:ext uri="{FF2B5EF4-FFF2-40B4-BE49-F238E27FC236}">
                      <a16:creationId xmlns:a16="http://schemas.microsoft.com/office/drawing/2014/main" id="{BB334DAA-5F67-4801-958C-0D3BFC9D24E8}"/>
                    </a:ext>
                  </a:extLst>
                </p:cNvPr>
                <p:cNvSpPr/>
                <p:nvPr/>
              </p:nvSpPr>
              <p:spPr>
                <a:xfrm>
                  <a:off x="6537325" y="2952676"/>
                  <a:ext cx="140067" cy="495392"/>
                </a:xfrm>
                <a:custGeom>
                  <a:avLst/>
                  <a:gdLst>
                    <a:gd name="connsiteX0" fmla="*/ 111125 w 140067"/>
                    <a:gd name="connsiteY0" fmla="*/ 74 h 495392"/>
                    <a:gd name="connsiteX1" fmla="*/ 106363 w 140067"/>
                    <a:gd name="connsiteY1" fmla="*/ 139774 h 495392"/>
                    <a:gd name="connsiteX2" fmla="*/ 25400 w 140067"/>
                    <a:gd name="connsiteY2" fmla="*/ 160412 h 495392"/>
                    <a:gd name="connsiteX3" fmla="*/ 82550 w 140067"/>
                    <a:gd name="connsiteY3" fmla="*/ 130249 h 495392"/>
                    <a:gd name="connsiteX4" fmla="*/ 76200 w 140067"/>
                    <a:gd name="connsiteY4" fmla="*/ 166762 h 495392"/>
                    <a:gd name="connsiteX5" fmla="*/ 80963 w 140067"/>
                    <a:gd name="connsiteY5" fmla="*/ 200099 h 495392"/>
                    <a:gd name="connsiteX6" fmla="*/ 77788 w 140067"/>
                    <a:gd name="connsiteY6" fmla="*/ 268362 h 495392"/>
                    <a:gd name="connsiteX7" fmla="*/ 49213 w 140067"/>
                    <a:gd name="connsiteY7" fmla="*/ 362024 h 495392"/>
                    <a:gd name="connsiteX8" fmla="*/ 38100 w 140067"/>
                    <a:gd name="connsiteY8" fmla="*/ 379487 h 495392"/>
                    <a:gd name="connsiteX9" fmla="*/ 80963 w 140067"/>
                    <a:gd name="connsiteY9" fmla="*/ 238199 h 495392"/>
                    <a:gd name="connsiteX10" fmla="*/ 66675 w 140067"/>
                    <a:gd name="connsiteY10" fmla="*/ 331862 h 495392"/>
                    <a:gd name="connsiteX11" fmla="*/ 0 w 140067"/>
                    <a:gd name="connsiteY11" fmla="*/ 495374 h 495392"/>
                    <a:gd name="connsiteX12" fmla="*/ 68263 w 140067"/>
                    <a:gd name="connsiteY12" fmla="*/ 341387 h 495392"/>
                    <a:gd name="connsiteX13" fmla="*/ 138113 w 140067"/>
                    <a:gd name="connsiteY13" fmla="*/ 160412 h 495392"/>
                    <a:gd name="connsiteX14" fmla="*/ 111125 w 140067"/>
                    <a:gd name="connsiteY14" fmla="*/ 74 h 49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0067" h="495392">
                      <a:moveTo>
                        <a:pt x="111125" y="74"/>
                      </a:moveTo>
                      <a:cubicBezTo>
                        <a:pt x="105833" y="-3366"/>
                        <a:pt x="120651" y="113051"/>
                        <a:pt x="106363" y="139774"/>
                      </a:cubicBezTo>
                      <a:cubicBezTo>
                        <a:pt x="92075" y="166497"/>
                        <a:pt x="29369" y="162000"/>
                        <a:pt x="25400" y="160412"/>
                      </a:cubicBezTo>
                      <a:cubicBezTo>
                        <a:pt x="21431" y="158825"/>
                        <a:pt x="74083" y="129191"/>
                        <a:pt x="82550" y="130249"/>
                      </a:cubicBezTo>
                      <a:cubicBezTo>
                        <a:pt x="91017" y="131307"/>
                        <a:pt x="76464" y="155120"/>
                        <a:pt x="76200" y="166762"/>
                      </a:cubicBezTo>
                      <a:cubicBezTo>
                        <a:pt x="75935" y="178404"/>
                        <a:pt x="80698" y="183166"/>
                        <a:pt x="80963" y="200099"/>
                      </a:cubicBezTo>
                      <a:cubicBezTo>
                        <a:pt x="81228" y="217032"/>
                        <a:pt x="83080" y="241375"/>
                        <a:pt x="77788" y="268362"/>
                      </a:cubicBezTo>
                      <a:cubicBezTo>
                        <a:pt x="72496" y="295350"/>
                        <a:pt x="55828" y="343503"/>
                        <a:pt x="49213" y="362024"/>
                      </a:cubicBezTo>
                      <a:cubicBezTo>
                        <a:pt x="42598" y="380545"/>
                        <a:pt x="32808" y="400124"/>
                        <a:pt x="38100" y="379487"/>
                      </a:cubicBezTo>
                      <a:cubicBezTo>
                        <a:pt x="43392" y="358850"/>
                        <a:pt x="76200" y="246137"/>
                        <a:pt x="80963" y="238199"/>
                      </a:cubicBezTo>
                      <a:cubicBezTo>
                        <a:pt x="85725" y="230262"/>
                        <a:pt x="80169" y="289000"/>
                        <a:pt x="66675" y="331862"/>
                      </a:cubicBezTo>
                      <a:cubicBezTo>
                        <a:pt x="53181" y="374725"/>
                        <a:pt x="-265" y="493787"/>
                        <a:pt x="0" y="495374"/>
                      </a:cubicBezTo>
                      <a:cubicBezTo>
                        <a:pt x="265" y="496962"/>
                        <a:pt x="45244" y="397214"/>
                        <a:pt x="68263" y="341387"/>
                      </a:cubicBezTo>
                      <a:cubicBezTo>
                        <a:pt x="91282" y="285560"/>
                        <a:pt x="128059" y="213064"/>
                        <a:pt x="138113" y="160412"/>
                      </a:cubicBezTo>
                      <a:cubicBezTo>
                        <a:pt x="148167" y="107760"/>
                        <a:pt x="116417" y="3514"/>
                        <a:pt x="111125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3" name="フリーフォーム: 図形 242">
                  <a:extLst>
                    <a:ext uri="{FF2B5EF4-FFF2-40B4-BE49-F238E27FC236}">
                      <a16:creationId xmlns:a16="http://schemas.microsoft.com/office/drawing/2014/main" id="{51415BF6-5E06-49A4-A638-28B83F5AB43B}"/>
                    </a:ext>
                  </a:extLst>
                </p:cNvPr>
                <p:cNvSpPr/>
                <p:nvPr/>
              </p:nvSpPr>
              <p:spPr>
                <a:xfrm>
                  <a:off x="6447260" y="3058756"/>
                  <a:ext cx="84873" cy="179951"/>
                </a:xfrm>
                <a:custGeom>
                  <a:avLst/>
                  <a:gdLst>
                    <a:gd name="connsiteX0" fmla="*/ 83715 w 84873"/>
                    <a:gd name="connsiteY0" fmla="*/ 3532 h 179951"/>
                    <a:gd name="connsiteX1" fmla="*/ 1165 w 84873"/>
                    <a:gd name="connsiteY1" fmla="*/ 178157 h 179951"/>
                    <a:gd name="connsiteX2" fmla="*/ 36090 w 84873"/>
                    <a:gd name="connsiteY2" fmla="*/ 92432 h 179951"/>
                    <a:gd name="connsiteX3" fmla="*/ 48790 w 84873"/>
                    <a:gd name="connsiteY3" fmla="*/ 62269 h 179951"/>
                    <a:gd name="connsiteX4" fmla="*/ 83715 w 84873"/>
                    <a:gd name="connsiteY4" fmla="*/ 3532 h 17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73" h="179951">
                      <a:moveTo>
                        <a:pt x="83715" y="3532"/>
                      </a:moveTo>
                      <a:cubicBezTo>
                        <a:pt x="75777" y="22847"/>
                        <a:pt x="9102" y="163340"/>
                        <a:pt x="1165" y="178157"/>
                      </a:cubicBezTo>
                      <a:cubicBezTo>
                        <a:pt x="-6773" y="192974"/>
                        <a:pt x="28152" y="111747"/>
                        <a:pt x="36090" y="92432"/>
                      </a:cubicBezTo>
                      <a:cubicBezTo>
                        <a:pt x="44027" y="73117"/>
                        <a:pt x="41117" y="74704"/>
                        <a:pt x="48790" y="62269"/>
                      </a:cubicBezTo>
                      <a:cubicBezTo>
                        <a:pt x="56463" y="49834"/>
                        <a:pt x="91653" y="-15783"/>
                        <a:pt x="83715" y="35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6BD19ADB-B70F-445E-AE06-ED82497E54BB}"/>
                    </a:ext>
                  </a:extLst>
                </p:cNvPr>
                <p:cNvSpPr/>
                <p:nvPr/>
              </p:nvSpPr>
              <p:spPr>
                <a:xfrm>
                  <a:off x="6397158" y="3049572"/>
                  <a:ext cx="122779" cy="385998"/>
                </a:xfrm>
                <a:custGeom>
                  <a:avLst/>
                  <a:gdLst>
                    <a:gd name="connsiteX0" fmla="*/ 56030 w 122779"/>
                    <a:gd name="connsiteY0" fmla="*/ 16 h 385998"/>
                    <a:gd name="connsiteX1" fmla="*/ 32217 w 122779"/>
                    <a:gd name="connsiteY1" fmla="*/ 127016 h 385998"/>
                    <a:gd name="connsiteX2" fmla="*/ 60792 w 122779"/>
                    <a:gd name="connsiteY2" fmla="*/ 85741 h 385998"/>
                    <a:gd name="connsiteX3" fmla="*/ 106830 w 122779"/>
                    <a:gd name="connsiteY3" fmla="*/ 65103 h 385998"/>
                    <a:gd name="connsiteX4" fmla="*/ 122705 w 122779"/>
                    <a:gd name="connsiteY4" fmla="*/ 114316 h 385998"/>
                    <a:gd name="connsiteX5" fmla="*/ 113180 w 122779"/>
                    <a:gd name="connsiteY5" fmla="*/ 117491 h 385998"/>
                    <a:gd name="connsiteX6" fmla="*/ 56030 w 122779"/>
                    <a:gd name="connsiteY6" fmla="*/ 142891 h 385998"/>
                    <a:gd name="connsiteX7" fmla="*/ 84605 w 122779"/>
                    <a:gd name="connsiteY7" fmla="*/ 180991 h 385998"/>
                    <a:gd name="connsiteX8" fmla="*/ 44917 w 122779"/>
                    <a:gd name="connsiteY8" fmla="*/ 149241 h 385998"/>
                    <a:gd name="connsiteX9" fmla="*/ 29042 w 122779"/>
                    <a:gd name="connsiteY9" fmla="*/ 192103 h 385998"/>
                    <a:gd name="connsiteX10" fmla="*/ 68730 w 122779"/>
                    <a:gd name="connsiteY10" fmla="*/ 260366 h 385998"/>
                    <a:gd name="connsiteX11" fmla="*/ 73492 w 122779"/>
                    <a:gd name="connsiteY11" fmla="*/ 296878 h 385998"/>
                    <a:gd name="connsiteX12" fmla="*/ 78255 w 122779"/>
                    <a:gd name="connsiteY12" fmla="*/ 385778 h 385998"/>
                    <a:gd name="connsiteX13" fmla="*/ 71905 w 122779"/>
                    <a:gd name="connsiteY13" fmla="*/ 319103 h 385998"/>
                    <a:gd name="connsiteX14" fmla="*/ 6817 w 122779"/>
                    <a:gd name="connsiteY14" fmla="*/ 227028 h 385998"/>
                    <a:gd name="connsiteX15" fmla="*/ 6817 w 122779"/>
                    <a:gd name="connsiteY15" fmla="*/ 136541 h 385998"/>
                    <a:gd name="connsiteX16" fmla="*/ 56030 w 122779"/>
                    <a:gd name="connsiteY16" fmla="*/ 16 h 385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779" h="385998">
                      <a:moveTo>
                        <a:pt x="56030" y="16"/>
                      </a:moveTo>
                      <a:cubicBezTo>
                        <a:pt x="60263" y="-1571"/>
                        <a:pt x="31423" y="112729"/>
                        <a:pt x="32217" y="127016"/>
                      </a:cubicBezTo>
                      <a:cubicBezTo>
                        <a:pt x="33011" y="141303"/>
                        <a:pt x="48357" y="96060"/>
                        <a:pt x="60792" y="85741"/>
                      </a:cubicBezTo>
                      <a:cubicBezTo>
                        <a:pt x="73227" y="75422"/>
                        <a:pt x="96511" y="60341"/>
                        <a:pt x="106830" y="65103"/>
                      </a:cubicBezTo>
                      <a:cubicBezTo>
                        <a:pt x="117149" y="69865"/>
                        <a:pt x="121647" y="105585"/>
                        <a:pt x="122705" y="114316"/>
                      </a:cubicBezTo>
                      <a:cubicBezTo>
                        <a:pt x="123763" y="123047"/>
                        <a:pt x="113180" y="117491"/>
                        <a:pt x="113180" y="117491"/>
                      </a:cubicBezTo>
                      <a:cubicBezTo>
                        <a:pt x="102068" y="122253"/>
                        <a:pt x="60793" y="132308"/>
                        <a:pt x="56030" y="142891"/>
                      </a:cubicBezTo>
                      <a:cubicBezTo>
                        <a:pt x="51267" y="153474"/>
                        <a:pt x="86457" y="179933"/>
                        <a:pt x="84605" y="180991"/>
                      </a:cubicBezTo>
                      <a:cubicBezTo>
                        <a:pt x="82753" y="182049"/>
                        <a:pt x="54177" y="147389"/>
                        <a:pt x="44917" y="149241"/>
                      </a:cubicBezTo>
                      <a:cubicBezTo>
                        <a:pt x="35657" y="151093"/>
                        <a:pt x="25073" y="173582"/>
                        <a:pt x="29042" y="192103"/>
                      </a:cubicBezTo>
                      <a:cubicBezTo>
                        <a:pt x="33011" y="210624"/>
                        <a:pt x="61322" y="242904"/>
                        <a:pt x="68730" y="260366"/>
                      </a:cubicBezTo>
                      <a:cubicBezTo>
                        <a:pt x="76138" y="277828"/>
                        <a:pt x="71905" y="275976"/>
                        <a:pt x="73492" y="296878"/>
                      </a:cubicBezTo>
                      <a:cubicBezTo>
                        <a:pt x="75079" y="317780"/>
                        <a:pt x="78519" y="382074"/>
                        <a:pt x="78255" y="385778"/>
                      </a:cubicBezTo>
                      <a:cubicBezTo>
                        <a:pt x="77991" y="389482"/>
                        <a:pt x="83811" y="345561"/>
                        <a:pt x="71905" y="319103"/>
                      </a:cubicBezTo>
                      <a:cubicBezTo>
                        <a:pt x="59999" y="292645"/>
                        <a:pt x="17665" y="257455"/>
                        <a:pt x="6817" y="227028"/>
                      </a:cubicBezTo>
                      <a:cubicBezTo>
                        <a:pt x="-4031" y="196601"/>
                        <a:pt x="-327" y="172524"/>
                        <a:pt x="6817" y="136541"/>
                      </a:cubicBezTo>
                      <a:cubicBezTo>
                        <a:pt x="13961" y="100558"/>
                        <a:pt x="51797" y="1603"/>
                        <a:pt x="56030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0D7A734F-3DB8-43C5-98A6-BE011EEEAD4A}"/>
                    </a:ext>
                  </a:extLst>
                </p:cNvPr>
                <p:cNvSpPr/>
                <p:nvPr/>
              </p:nvSpPr>
              <p:spPr>
                <a:xfrm>
                  <a:off x="6532429" y="3242961"/>
                  <a:ext cx="93910" cy="242387"/>
                </a:xfrm>
                <a:custGeom>
                  <a:avLst/>
                  <a:gdLst>
                    <a:gd name="connsiteX0" fmla="*/ 93796 w 93910"/>
                    <a:gd name="connsiteY0" fmla="*/ 302 h 242387"/>
                    <a:gd name="connsiteX1" fmla="*/ 52521 w 93910"/>
                    <a:gd name="connsiteY1" fmla="*/ 147939 h 242387"/>
                    <a:gd name="connsiteX2" fmla="*/ 134 w 93910"/>
                    <a:gd name="connsiteY2" fmla="*/ 241602 h 242387"/>
                    <a:gd name="connsiteX3" fmla="*/ 36646 w 93910"/>
                    <a:gd name="connsiteY3" fmla="*/ 97139 h 242387"/>
                    <a:gd name="connsiteX4" fmla="*/ 11246 w 93910"/>
                    <a:gd name="connsiteY4" fmla="*/ 190802 h 242387"/>
                    <a:gd name="connsiteX5" fmla="*/ 39821 w 93910"/>
                    <a:gd name="connsiteY5" fmla="*/ 111427 h 242387"/>
                    <a:gd name="connsiteX6" fmla="*/ 93796 w 93910"/>
                    <a:gd name="connsiteY6" fmla="*/ 302 h 24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910" h="242387">
                      <a:moveTo>
                        <a:pt x="93796" y="302"/>
                      </a:moveTo>
                      <a:cubicBezTo>
                        <a:pt x="95913" y="6387"/>
                        <a:pt x="68131" y="107722"/>
                        <a:pt x="52521" y="147939"/>
                      </a:cubicBezTo>
                      <a:cubicBezTo>
                        <a:pt x="36911" y="188156"/>
                        <a:pt x="2780" y="250069"/>
                        <a:pt x="134" y="241602"/>
                      </a:cubicBezTo>
                      <a:cubicBezTo>
                        <a:pt x="-2512" y="233135"/>
                        <a:pt x="34794" y="105606"/>
                        <a:pt x="36646" y="97139"/>
                      </a:cubicBezTo>
                      <a:cubicBezTo>
                        <a:pt x="38498" y="88672"/>
                        <a:pt x="10717" y="188421"/>
                        <a:pt x="11246" y="190802"/>
                      </a:cubicBezTo>
                      <a:cubicBezTo>
                        <a:pt x="11775" y="193183"/>
                        <a:pt x="28444" y="141325"/>
                        <a:pt x="39821" y="111427"/>
                      </a:cubicBezTo>
                      <a:cubicBezTo>
                        <a:pt x="51198" y="81529"/>
                        <a:pt x="91679" y="-5783"/>
                        <a:pt x="93796" y="3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3B37E879-3FC2-4F8E-A9C9-5D9D0E2519D7}"/>
                    </a:ext>
                  </a:extLst>
                </p:cNvPr>
                <p:cNvSpPr/>
                <p:nvPr/>
              </p:nvSpPr>
              <p:spPr>
                <a:xfrm>
                  <a:off x="6785586" y="2519499"/>
                  <a:ext cx="344422" cy="33220"/>
                </a:xfrm>
                <a:custGeom>
                  <a:avLst/>
                  <a:gdLst>
                    <a:gd name="connsiteX0" fmla="*/ 343877 w 344422"/>
                    <a:gd name="connsiteY0" fmla="*/ 31614 h 33220"/>
                    <a:gd name="connsiteX1" fmla="*/ 207352 w 344422"/>
                    <a:gd name="connsiteY1" fmla="*/ 15739 h 33220"/>
                    <a:gd name="connsiteX2" fmla="*/ 256564 w 344422"/>
                    <a:gd name="connsiteY2" fmla="*/ 33201 h 33220"/>
                    <a:gd name="connsiteX3" fmla="*/ 175602 w 344422"/>
                    <a:gd name="connsiteY3" fmla="*/ 18914 h 33220"/>
                    <a:gd name="connsiteX4" fmla="*/ 118452 w 344422"/>
                    <a:gd name="connsiteY4" fmla="*/ 6214 h 33220"/>
                    <a:gd name="connsiteX5" fmla="*/ 977 w 344422"/>
                    <a:gd name="connsiteY5" fmla="*/ 1451 h 33220"/>
                    <a:gd name="connsiteX6" fmla="*/ 189889 w 344422"/>
                    <a:gd name="connsiteY6" fmla="*/ 31614 h 33220"/>
                    <a:gd name="connsiteX7" fmla="*/ 147027 w 344422"/>
                    <a:gd name="connsiteY7" fmla="*/ 22089 h 33220"/>
                    <a:gd name="connsiteX8" fmla="*/ 343877 w 344422"/>
                    <a:gd name="connsiteY8" fmla="*/ 31614 h 3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422" h="33220">
                      <a:moveTo>
                        <a:pt x="343877" y="31614"/>
                      </a:moveTo>
                      <a:cubicBezTo>
                        <a:pt x="353931" y="30556"/>
                        <a:pt x="221904" y="15475"/>
                        <a:pt x="207352" y="15739"/>
                      </a:cubicBezTo>
                      <a:cubicBezTo>
                        <a:pt x="192800" y="16003"/>
                        <a:pt x="261856" y="32672"/>
                        <a:pt x="256564" y="33201"/>
                      </a:cubicBezTo>
                      <a:cubicBezTo>
                        <a:pt x="251272" y="33730"/>
                        <a:pt x="198621" y="23412"/>
                        <a:pt x="175602" y="18914"/>
                      </a:cubicBezTo>
                      <a:cubicBezTo>
                        <a:pt x="152583" y="14416"/>
                        <a:pt x="147556" y="9124"/>
                        <a:pt x="118452" y="6214"/>
                      </a:cubicBezTo>
                      <a:cubicBezTo>
                        <a:pt x="89348" y="3304"/>
                        <a:pt x="-10929" y="-2782"/>
                        <a:pt x="977" y="1451"/>
                      </a:cubicBezTo>
                      <a:cubicBezTo>
                        <a:pt x="12883" y="5684"/>
                        <a:pt x="165547" y="28174"/>
                        <a:pt x="189889" y="31614"/>
                      </a:cubicBezTo>
                      <a:cubicBezTo>
                        <a:pt x="214231" y="35054"/>
                        <a:pt x="128771" y="24206"/>
                        <a:pt x="147027" y="22089"/>
                      </a:cubicBezTo>
                      <a:cubicBezTo>
                        <a:pt x="165283" y="19972"/>
                        <a:pt x="333823" y="32672"/>
                        <a:pt x="343877" y="31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560517A7-F03C-4A5F-B73B-DDA2DEB8848F}"/>
                    </a:ext>
                  </a:extLst>
                </p:cNvPr>
                <p:cNvSpPr/>
                <p:nvPr/>
              </p:nvSpPr>
              <p:spPr>
                <a:xfrm>
                  <a:off x="6792540" y="2538353"/>
                  <a:ext cx="372950" cy="158983"/>
                </a:xfrm>
                <a:custGeom>
                  <a:avLst/>
                  <a:gdLst>
                    <a:gd name="connsiteX0" fmla="*/ 373 w 372950"/>
                    <a:gd name="connsiteY0" fmla="*/ 60 h 158983"/>
                    <a:gd name="connsiteX1" fmla="*/ 159123 w 372950"/>
                    <a:gd name="connsiteY1" fmla="*/ 33397 h 158983"/>
                    <a:gd name="connsiteX2" fmla="*/ 174998 w 372950"/>
                    <a:gd name="connsiteY2" fmla="*/ 30222 h 158983"/>
                    <a:gd name="connsiteX3" fmla="*/ 295648 w 372950"/>
                    <a:gd name="connsiteY3" fmla="*/ 27047 h 158983"/>
                    <a:gd name="connsiteX4" fmla="*/ 340098 w 372950"/>
                    <a:gd name="connsiteY4" fmla="*/ 34985 h 158983"/>
                    <a:gd name="connsiteX5" fmla="*/ 340098 w 372950"/>
                    <a:gd name="connsiteY5" fmla="*/ 61972 h 158983"/>
                    <a:gd name="connsiteX6" fmla="*/ 349623 w 372950"/>
                    <a:gd name="connsiteY6" fmla="*/ 111185 h 158983"/>
                    <a:gd name="connsiteX7" fmla="*/ 371848 w 372950"/>
                    <a:gd name="connsiteY7" fmla="*/ 158810 h 158983"/>
                    <a:gd name="connsiteX8" fmla="*/ 365498 w 372950"/>
                    <a:gd name="connsiteY8" fmla="*/ 93722 h 158983"/>
                    <a:gd name="connsiteX9" fmla="*/ 330573 w 372950"/>
                    <a:gd name="connsiteY9" fmla="*/ 41335 h 158983"/>
                    <a:gd name="connsiteX10" fmla="*/ 268660 w 372950"/>
                    <a:gd name="connsiteY10" fmla="*/ 41335 h 158983"/>
                    <a:gd name="connsiteX11" fmla="*/ 209923 w 372950"/>
                    <a:gd name="connsiteY11" fmla="*/ 42922 h 158983"/>
                    <a:gd name="connsiteX12" fmla="*/ 373 w 372950"/>
                    <a:gd name="connsiteY12" fmla="*/ 60 h 158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2950" h="158983">
                      <a:moveTo>
                        <a:pt x="373" y="60"/>
                      </a:moveTo>
                      <a:cubicBezTo>
                        <a:pt x="-8094" y="-1527"/>
                        <a:pt x="130019" y="28370"/>
                        <a:pt x="159123" y="33397"/>
                      </a:cubicBezTo>
                      <a:cubicBezTo>
                        <a:pt x="188227" y="38424"/>
                        <a:pt x="152244" y="31280"/>
                        <a:pt x="174998" y="30222"/>
                      </a:cubicBezTo>
                      <a:cubicBezTo>
                        <a:pt x="197752" y="29164"/>
                        <a:pt x="268131" y="26253"/>
                        <a:pt x="295648" y="27047"/>
                      </a:cubicBezTo>
                      <a:cubicBezTo>
                        <a:pt x="323165" y="27841"/>
                        <a:pt x="332690" y="29164"/>
                        <a:pt x="340098" y="34985"/>
                      </a:cubicBezTo>
                      <a:cubicBezTo>
                        <a:pt x="347506" y="40806"/>
                        <a:pt x="338511" y="49272"/>
                        <a:pt x="340098" y="61972"/>
                      </a:cubicBezTo>
                      <a:cubicBezTo>
                        <a:pt x="341685" y="74672"/>
                        <a:pt x="344331" y="95045"/>
                        <a:pt x="349623" y="111185"/>
                      </a:cubicBezTo>
                      <a:cubicBezTo>
                        <a:pt x="354915" y="127325"/>
                        <a:pt x="369202" y="161720"/>
                        <a:pt x="371848" y="158810"/>
                      </a:cubicBezTo>
                      <a:cubicBezTo>
                        <a:pt x="374494" y="155900"/>
                        <a:pt x="372377" y="113301"/>
                        <a:pt x="365498" y="93722"/>
                      </a:cubicBezTo>
                      <a:cubicBezTo>
                        <a:pt x="358619" y="74143"/>
                        <a:pt x="346713" y="50066"/>
                        <a:pt x="330573" y="41335"/>
                      </a:cubicBezTo>
                      <a:cubicBezTo>
                        <a:pt x="314433" y="32604"/>
                        <a:pt x="288768" y="41071"/>
                        <a:pt x="268660" y="41335"/>
                      </a:cubicBezTo>
                      <a:cubicBezTo>
                        <a:pt x="248552" y="41600"/>
                        <a:pt x="251198" y="49537"/>
                        <a:pt x="209923" y="42922"/>
                      </a:cubicBezTo>
                      <a:cubicBezTo>
                        <a:pt x="168648" y="36307"/>
                        <a:pt x="8840" y="1647"/>
                        <a:pt x="373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F4D8612D-0A69-4F4B-9570-9D6B0997E9F7}"/>
                    </a:ext>
                  </a:extLst>
                </p:cNvPr>
                <p:cNvSpPr/>
                <p:nvPr/>
              </p:nvSpPr>
              <p:spPr>
                <a:xfrm>
                  <a:off x="6794202" y="2544349"/>
                  <a:ext cx="212376" cy="38645"/>
                </a:xfrm>
                <a:custGeom>
                  <a:avLst/>
                  <a:gdLst>
                    <a:gd name="connsiteX0" fmla="*/ 1886 w 212376"/>
                    <a:gd name="connsiteY0" fmla="*/ 414 h 38645"/>
                    <a:gd name="connsiteX1" fmla="*/ 206673 w 212376"/>
                    <a:gd name="connsiteY1" fmla="*/ 38514 h 38645"/>
                    <a:gd name="connsiteX2" fmla="*/ 151111 w 212376"/>
                    <a:gd name="connsiteY2" fmla="*/ 13114 h 38645"/>
                    <a:gd name="connsiteX3" fmla="*/ 105073 w 212376"/>
                    <a:gd name="connsiteY3" fmla="*/ 17876 h 38645"/>
                    <a:gd name="connsiteX4" fmla="*/ 1886 w 212376"/>
                    <a:gd name="connsiteY4" fmla="*/ 414 h 38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376" h="38645">
                      <a:moveTo>
                        <a:pt x="1886" y="414"/>
                      </a:moveTo>
                      <a:cubicBezTo>
                        <a:pt x="18819" y="3854"/>
                        <a:pt x="181802" y="36397"/>
                        <a:pt x="206673" y="38514"/>
                      </a:cubicBezTo>
                      <a:cubicBezTo>
                        <a:pt x="231544" y="40631"/>
                        <a:pt x="168044" y="16554"/>
                        <a:pt x="151111" y="13114"/>
                      </a:cubicBezTo>
                      <a:cubicBezTo>
                        <a:pt x="134178" y="9674"/>
                        <a:pt x="123065" y="19728"/>
                        <a:pt x="105073" y="17876"/>
                      </a:cubicBezTo>
                      <a:cubicBezTo>
                        <a:pt x="87081" y="16024"/>
                        <a:pt x="-15047" y="-3026"/>
                        <a:pt x="1886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08C40157-0442-4C5F-B0FA-2EE8B2C33079}"/>
                    </a:ext>
                  </a:extLst>
                </p:cNvPr>
                <p:cNvSpPr/>
                <p:nvPr/>
              </p:nvSpPr>
              <p:spPr>
                <a:xfrm>
                  <a:off x="6796891" y="2531786"/>
                  <a:ext cx="199229" cy="54373"/>
                </a:xfrm>
                <a:custGeom>
                  <a:avLst/>
                  <a:gdLst>
                    <a:gd name="connsiteX0" fmla="*/ 2372 w 199229"/>
                    <a:gd name="connsiteY0" fmla="*/ 277 h 54373"/>
                    <a:gd name="connsiteX1" fmla="*/ 151597 w 199229"/>
                    <a:gd name="connsiteY1" fmla="*/ 38377 h 54373"/>
                    <a:gd name="connsiteX2" fmla="*/ 75397 w 199229"/>
                    <a:gd name="connsiteY2" fmla="*/ 33614 h 54373"/>
                    <a:gd name="connsiteX3" fmla="*/ 199222 w 199229"/>
                    <a:gd name="connsiteY3" fmla="*/ 54252 h 54373"/>
                    <a:gd name="connsiteX4" fmla="*/ 69047 w 199229"/>
                    <a:gd name="connsiteY4" fmla="*/ 22502 h 54373"/>
                    <a:gd name="connsiteX5" fmla="*/ 2372 w 199229"/>
                    <a:gd name="connsiteY5" fmla="*/ 277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229" h="54373">
                      <a:moveTo>
                        <a:pt x="2372" y="277"/>
                      </a:moveTo>
                      <a:cubicBezTo>
                        <a:pt x="16130" y="2923"/>
                        <a:pt x="139426" y="32821"/>
                        <a:pt x="151597" y="38377"/>
                      </a:cubicBezTo>
                      <a:cubicBezTo>
                        <a:pt x="163768" y="43933"/>
                        <a:pt x="67460" y="30968"/>
                        <a:pt x="75397" y="33614"/>
                      </a:cubicBezTo>
                      <a:cubicBezTo>
                        <a:pt x="83334" y="36260"/>
                        <a:pt x="200280" y="56104"/>
                        <a:pt x="199222" y="54252"/>
                      </a:cubicBezTo>
                      <a:cubicBezTo>
                        <a:pt x="198164" y="52400"/>
                        <a:pt x="100268" y="30439"/>
                        <a:pt x="69047" y="22502"/>
                      </a:cubicBezTo>
                      <a:cubicBezTo>
                        <a:pt x="37826" y="14565"/>
                        <a:pt x="-11386" y="-2369"/>
                        <a:pt x="2372" y="2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97B72E17-B130-4A67-8CA8-67CC5338A214}"/>
                    </a:ext>
                  </a:extLst>
                </p:cNvPr>
                <p:cNvSpPr/>
                <p:nvPr/>
              </p:nvSpPr>
              <p:spPr>
                <a:xfrm>
                  <a:off x="7153251" y="2688276"/>
                  <a:ext cx="154080" cy="277627"/>
                </a:xfrm>
                <a:custGeom>
                  <a:avLst/>
                  <a:gdLst>
                    <a:gd name="connsiteX0" fmla="*/ 24 w 154080"/>
                    <a:gd name="connsiteY0" fmla="*/ 4124 h 277627"/>
                    <a:gd name="connsiteX1" fmla="*/ 63524 w 154080"/>
                    <a:gd name="connsiteY1" fmla="*/ 75562 h 277627"/>
                    <a:gd name="connsiteX2" fmla="*/ 68287 w 154080"/>
                    <a:gd name="connsiteY2" fmla="*/ 58099 h 277627"/>
                    <a:gd name="connsiteX3" fmla="*/ 90512 w 154080"/>
                    <a:gd name="connsiteY3" fmla="*/ 116837 h 277627"/>
                    <a:gd name="connsiteX4" fmla="*/ 130199 w 154080"/>
                    <a:gd name="connsiteY4" fmla="*/ 248599 h 277627"/>
                    <a:gd name="connsiteX5" fmla="*/ 154012 w 154080"/>
                    <a:gd name="connsiteY5" fmla="*/ 273999 h 277627"/>
                    <a:gd name="connsiteX6" fmla="*/ 134962 w 154080"/>
                    <a:gd name="connsiteY6" fmla="*/ 193037 h 277627"/>
                    <a:gd name="connsiteX7" fmla="*/ 71462 w 154080"/>
                    <a:gd name="connsiteY7" fmla="*/ 27937 h 277627"/>
                    <a:gd name="connsiteX8" fmla="*/ 24 w 154080"/>
                    <a:gd name="connsiteY8" fmla="*/ 4124 h 27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080" h="277627">
                      <a:moveTo>
                        <a:pt x="24" y="4124"/>
                      </a:moveTo>
                      <a:cubicBezTo>
                        <a:pt x="-1299" y="12061"/>
                        <a:pt x="52147" y="66566"/>
                        <a:pt x="63524" y="75562"/>
                      </a:cubicBezTo>
                      <a:cubicBezTo>
                        <a:pt x="74901" y="84558"/>
                        <a:pt x="63789" y="51220"/>
                        <a:pt x="68287" y="58099"/>
                      </a:cubicBezTo>
                      <a:cubicBezTo>
                        <a:pt x="72785" y="64978"/>
                        <a:pt x="80193" y="85087"/>
                        <a:pt x="90512" y="116837"/>
                      </a:cubicBezTo>
                      <a:cubicBezTo>
                        <a:pt x="100831" y="148587"/>
                        <a:pt x="119616" y="222405"/>
                        <a:pt x="130199" y="248599"/>
                      </a:cubicBezTo>
                      <a:cubicBezTo>
                        <a:pt x="140782" y="274793"/>
                        <a:pt x="153218" y="283259"/>
                        <a:pt x="154012" y="273999"/>
                      </a:cubicBezTo>
                      <a:cubicBezTo>
                        <a:pt x="154806" y="264739"/>
                        <a:pt x="148720" y="234047"/>
                        <a:pt x="134962" y="193037"/>
                      </a:cubicBezTo>
                      <a:cubicBezTo>
                        <a:pt x="121204" y="152027"/>
                        <a:pt x="91306" y="58364"/>
                        <a:pt x="71462" y="27937"/>
                      </a:cubicBezTo>
                      <a:cubicBezTo>
                        <a:pt x="51618" y="-2490"/>
                        <a:pt x="1347" y="-3813"/>
                        <a:pt x="24" y="4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01F2DC73-B973-437D-BEF1-5E12FBDC098D}"/>
                    </a:ext>
                  </a:extLst>
                </p:cNvPr>
                <p:cNvSpPr/>
                <p:nvPr/>
              </p:nvSpPr>
              <p:spPr>
                <a:xfrm>
                  <a:off x="7180500" y="2578100"/>
                  <a:ext cx="168094" cy="384222"/>
                </a:xfrm>
                <a:custGeom>
                  <a:avLst/>
                  <a:gdLst>
                    <a:gd name="connsiteX0" fmla="*/ 2938 w 168094"/>
                    <a:gd name="connsiteY0" fmla="*/ 0 h 384222"/>
                    <a:gd name="connsiteX1" fmla="*/ 7700 w 168094"/>
                    <a:gd name="connsiteY1" fmla="*/ 79375 h 384222"/>
                    <a:gd name="connsiteX2" fmla="*/ 34688 w 168094"/>
                    <a:gd name="connsiteY2" fmla="*/ 90488 h 384222"/>
                    <a:gd name="connsiteX3" fmla="*/ 42625 w 168094"/>
                    <a:gd name="connsiteY3" fmla="*/ 103188 h 384222"/>
                    <a:gd name="connsiteX4" fmla="*/ 61675 w 168094"/>
                    <a:gd name="connsiteY4" fmla="*/ 122238 h 384222"/>
                    <a:gd name="connsiteX5" fmla="*/ 72788 w 168094"/>
                    <a:gd name="connsiteY5" fmla="*/ 142875 h 384222"/>
                    <a:gd name="connsiteX6" fmla="*/ 77550 w 168094"/>
                    <a:gd name="connsiteY6" fmla="*/ 165100 h 384222"/>
                    <a:gd name="connsiteX7" fmla="*/ 102950 w 168094"/>
                    <a:gd name="connsiteY7" fmla="*/ 195263 h 384222"/>
                    <a:gd name="connsiteX8" fmla="*/ 115650 w 168094"/>
                    <a:gd name="connsiteY8" fmla="*/ 207963 h 384222"/>
                    <a:gd name="connsiteX9" fmla="*/ 125175 w 168094"/>
                    <a:gd name="connsiteY9" fmla="*/ 250825 h 384222"/>
                    <a:gd name="connsiteX10" fmla="*/ 134700 w 168094"/>
                    <a:gd name="connsiteY10" fmla="*/ 300038 h 384222"/>
                    <a:gd name="connsiteX11" fmla="*/ 139463 w 168094"/>
                    <a:gd name="connsiteY11" fmla="*/ 288925 h 384222"/>
                    <a:gd name="connsiteX12" fmla="*/ 148988 w 168094"/>
                    <a:gd name="connsiteY12" fmla="*/ 342900 h 384222"/>
                    <a:gd name="connsiteX13" fmla="*/ 168038 w 168094"/>
                    <a:gd name="connsiteY13" fmla="*/ 384175 h 384222"/>
                    <a:gd name="connsiteX14" fmla="*/ 153750 w 168094"/>
                    <a:gd name="connsiteY14" fmla="*/ 334963 h 384222"/>
                    <a:gd name="connsiteX15" fmla="*/ 123588 w 168094"/>
                    <a:gd name="connsiteY15" fmla="*/ 233363 h 384222"/>
                    <a:gd name="connsiteX16" fmla="*/ 71200 w 168094"/>
                    <a:gd name="connsiteY16" fmla="*/ 125413 h 384222"/>
                    <a:gd name="connsiteX17" fmla="*/ 6113 w 168094"/>
                    <a:gd name="connsiteY17" fmla="*/ 77788 h 384222"/>
                    <a:gd name="connsiteX18" fmla="*/ 2938 w 168094"/>
                    <a:gd name="connsiteY18" fmla="*/ 0 h 384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8094" h="384222">
                      <a:moveTo>
                        <a:pt x="2938" y="0"/>
                      </a:moveTo>
                      <a:cubicBezTo>
                        <a:pt x="3202" y="264"/>
                        <a:pt x="2408" y="64294"/>
                        <a:pt x="7700" y="79375"/>
                      </a:cubicBezTo>
                      <a:cubicBezTo>
                        <a:pt x="12992" y="94456"/>
                        <a:pt x="28867" y="86519"/>
                        <a:pt x="34688" y="90488"/>
                      </a:cubicBezTo>
                      <a:cubicBezTo>
                        <a:pt x="40509" y="94457"/>
                        <a:pt x="38127" y="97896"/>
                        <a:pt x="42625" y="103188"/>
                      </a:cubicBezTo>
                      <a:cubicBezTo>
                        <a:pt x="47123" y="108480"/>
                        <a:pt x="56648" y="115623"/>
                        <a:pt x="61675" y="122238"/>
                      </a:cubicBezTo>
                      <a:cubicBezTo>
                        <a:pt x="66702" y="128853"/>
                        <a:pt x="70142" y="135731"/>
                        <a:pt x="72788" y="142875"/>
                      </a:cubicBezTo>
                      <a:cubicBezTo>
                        <a:pt x="75434" y="150019"/>
                        <a:pt x="72523" y="156369"/>
                        <a:pt x="77550" y="165100"/>
                      </a:cubicBezTo>
                      <a:cubicBezTo>
                        <a:pt x="82577" y="173831"/>
                        <a:pt x="96600" y="188119"/>
                        <a:pt x="102950" y="195263"/>
                      </a:cubicBezTo>
                      <a:cubicBezTo>
                        <a:pt x="109300" y="202407"/>
                        <a:pt x="111946" y="198703"/>
                        <a:pt x="115650" y="207963"/>
                      </a:cubicBezTo>
                      <a:cubicBezTo>
                        <a:pt x="119354" y="217223"/>
                        <a:pt x="122000" y="235479"/>
                        <a:pt x="125175" y="250825"/>
                      </a:cubicBezTo>
                      <a:cubicBezTo>
                        <a:pt x="128350" y="266171"/>
                        <a:pt x="132319" y="293688"/>
                        <a:pt x="134700" y="300038"/>
                      </a:cubicBezTo>
                      <a:cubicBezTo>
                        <a:pt x="137081" y="306388"/>
                        <a:pt x="137082" y="281781"/>
                        <a:pt x="139463" y="288925"/>
                      </a:cubicBezTo>
                      <a:cubicBezTo>
                        <a:pt x="141844" y="296069"/>
                        <a:pt x="144226" y="327025"/>
                        <a:pt x="148988" y="342900"/>
                      </a:cubicBezTo>
                      <a:cubicBezTo>
                        <a:pt x="153750" y="358775"/>
                        <a:pt x="167244" y="385498"/>
                        <a:pt x="168038" y="384175"/>
                      </a:cubicBezTo>
                      <a:cubicBezTo>
                        <a:pt x="168832" y="382852"/>
                        <a:pt x="161158" y="360098"/>
                        <a:pt x="153750" y="334963"/>
                      </a:cubicBezTo>
                      <a:cubicBezTo>
                        <a:pt x="146342" y="309828"/>
                        <a:pt x="137346" y="268288"/>
                        <a:pt x="123588" y="233363"/>
                      </a:cubicBezTo>
                      <a:cubicBezTo>
                        <a:pt x="109830" y="198438"/>
                        <a:pt x="90779" y="151342"/>
                        <a:pt x="71200" y="125413"/>
                      </a:cubicBezTo>
                      <a:cubicBezTo>
                        <a:pt x="51621" y="99484"/>
                        <a:pt x="17490" y="95515"/>
                        <a:pt x="6113" y="77788"/>
                      </a:cubicBezTo>
                      <a:cubicBezTo>
                        <a:pt x="-5264" y="60061"/>
                        <a:pt x="2674" y="-264"/>
                        <a:pt x="293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8D05B5D8-A296-422E-8C58-34ABC4B6AE39}"/>
                    </a:ext>
                  </a:extLst>
                </p:cNvPr>
                <p:cNvSpPr/>
                <p:nvPr/>
              </p:nvSpPr>
              <p:spPr>
                <a:xfrm>
                  <a:off x="7052000" y="2935880"/>
                  <a:ext cx="238597" cy="136406"/>
                </a:xfrm>
                <a:custGeom>
                  <a:avLst/>
                  <a:gdLst>
                    <a:gd name="connsiteX0" fmla="*/ 237800 w 238597"/>
                    <a:gd name="connsiteY0" fmla="*/ 995 h 136406"/>
                    <a:gd name="connsiteX1" fmla="*/ 131438 w 238597"/>
                    <a:gd name="connsiteY1" fmla="*/ 45445 h 136406"/>
                    <a:gd name="connsiteX2" fmla="*/ 177475 w 238597"/>
                    <a:gd name="connsiteY2" fmla="*/ 39095 h 136406"/>
                    <a:gd name="connsiteX3" fmla="*/ 107625 w 238597"/>
                    <a:gd name="connsiteY3" fmla="*/ 70845 h 136406"/>
                    <a:gd name="connsiteX4" fmla="*/ 123500 w 238597"/>
                    <a:gd name="connsiteY4" fmla="*/ 67670 h 136406"/>
                    <a:gd name="connsiteX5" fmla="*/ 15550 w 238597"/>
                    <a:gd name="connsiteY5" fmla="*/ 126408 h 136406"/>
                    <a:gd name="connsiteX6" fmla="*/ 4438 w 238597"/>
                    <a:gd name="connsiteY6" fmla="*/ 134345 h 136406"/>
                    <a:gd name="connsiteX7" fmla="*/ 52063 w 238597"/>
                    <a:gd name="connsiteY7" fmla="*/ 104183 h 136406"/>
                    <a:gd name="connsiteX8" fmla="*/ 69525 w 238597"/>
                    <a:gd name="connsiteY8" fmla="*/ 91483 h 136406"/>
                    <a:gd name="connsiteX9" fmla="*/ 134613 w 238597"/>
                    <a:gd name="connsiteY9" fmla="*/ 42270 h 136406"/>
                    <a:gd name="connsiteX10" fmla="*/ 177475 w 238597"/>
                    <a:gd name="connsiteY10" fmla="*/ 16870 h 136406"/>
                    <a:gd name="connsiteX11" fmla="*/ 237800 w 238597"/>
                    <a:gd name="connsiteY11" fmla="*/ 995 h 1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8597" h="136406">
                      <a:moveTo>
                        <a:pt x="237800" y="995"/>
                      </a:moveTo>
                      <a:cubicBezTo>
                        <a:pt x="230127" y="5758"/>
                        <a:pt x="141492" y="39095"/>
                        <a:pt x="131438" y="45445"/>
                      </a:cubicBezTo>
                      <a:cubicBezTo>
                        <a:pt x="121384" y="51795"/>
                        <a:pt x="181444" y="34862"/>
                        <a:pt x="177475" y="39095"/>
                      </a:cubicBezTo>
                      <a:cubicBezTo>
                        <a:pt x="173506" y="43328"/>
                        <a:pt x="116621" y="66083"/>
                        <a:pt x="107625" y="70845"/>
                      </a:cubicBezTo>
                      <a:cubicBezTo>
                        <a:pt x="98629" y="75607"/>
                        <a:pt x="138846" y="58410"/>
                        <a:pt x="123500" y="67670"/>
                      </a:cubicBezTo>
                      <a:cubicBezTo>
                        <a:pt x="108154" y="76930"/>
                        <a:pt x="35394" y="115296"/>
                        <a:pt x="15550" y="126408"/>
                      </a:cubicBezTo>
                      <a:cubicBezTo>
                        <a:pt x="-4294" y="137520"/>
                        <a:pt x="-1648" y="138049"/>
                        <a:pt x="4438" y="134345"/>
                      </a:cubicBezTo>
                      <a:cubicBezTo>
                        <a:pt x="10523" y="130641"/>
                        <a:pt x="52063" y="104183"/>
                        <a:pt x="52063" y="104183"/>
                      </a:cubicBezTo>
                      <a:cubicBezTo>
                        <a:pt x="62911" y="97039"/>
                        <a:pt x="69525" y="91483"/>
                        <a:pt x="69525" y="91483"/>
                      </a:cubicBezTo>
                      <a:cubicBezTo>
                        <a:pt x="83283" y="81164"/>
                        <a:pt x="116621" y="54706"/>
                        <a:pt x="134613" y="42270"/>
                      </a:cubicBezTo>
                      <a:cubicBezTo>
                        <a:pt x="152605" y="29835"/>
                        <a:pt x="159219" y="24014"/>
                        <a:pt x="177475" y="16870"/>
                      </a:cubicBezTo>
                      <a:cubicBezTo>
                        <a:pt x="195731" y="9726"/>
                        <a:pt x="245473" y="-3768"/>
                        <a:pt x="237800" y="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11B39398-76A5-4BF9-A698-ABA556DB9A72}"/>
                    </a:ext>
                  </a:extLst>
                </p:cNvPr>
                <p:cNvSpPr/>
                <p:nvPr/>
              </p:nvSpPr>
              <p:spPr>
                <a:xfrm>
                  <a:off x="7326009" y="2914418"/>
                  <a:ext cx="101775" cy="88037"/>
                </a:xfrm>
                <a:custGeom>
                  <a:avLst/>
                  <a:gdLst>
                    <a:gd name="connsiteX0" fmla="*/ 304 w 101775"/>
                    <a:gd name="connsiteY0" fmla="*/ 232 h 88037"/>
                    <a:gd name="connsiteX1" fmla="*/ 39991 w 101775"/>
                    <a:gd name="connsiteY1" fmla="*/ 52620 h 88037"/>
                    <a:gd name="connsiteX2" fmla="*/ 100316 w 101775"/>
                    <a:gd name="connsiteY2" fmla="*/ 87545 h 88037"/>
                    <a:gd name="connsiteX3" fmla="*/ 81266 w 101775"/>
                    <a:gd name="connsiteY3" fmla="*/ 73257 h 88037"/>
                    <a:gd name="connsiteX4" fmla="*/ 60629 w 101775"/>
                    <a:gd name="connsiteY4" fmla="*/ 74845 h 88037"/>
                    <a:gd name="connsiteX5" fmla="*/ 304 w 101775"/>
                    <a:gd name="connsiteY5" fmla="*/ 232 h 88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775" h="88037">
                      <a:moveTo>
                        <a:pt x="304" y="232"/>
                      </a:moveTo>
                      <a:cubicBezTo>
                        <a:pt x="-3136" y="-3472"/>
                        <a:pt x="23322" y="38068"/>
                        <a:pt x="39991" y="52620"/>
                      </a:cubicBezTo>
                      <a:cubicBezTo>
                        <a:pt x="56660" y="67172"/>
                        <a:pt x="93437" y="84106"/>
                        <a:pt x="100316" y="87545"/>
                      </a:cubicBezTo>
                      <a:cubicBezTo>
                        <a:pt x="107195" y="90984"/>
                        <a:pt x="87880" y="75374"/>
                        <a:pt x="81266" y="73257"/>
                      </a:cubicBezTo>
                      <a:cubicBezTo>
                        <a:pt x="74652" y="71140"/>
                        <a:pt x="72535" y="80666"/>
                        <a:pt x="60629" y="74845"/>
                      </a:cubicBezTo>
                      <a:cubicBezTo>
                        <a:pt x="48723" y="69024"/>
                        <a:pt x="3744" y="3936"/>
                        <a:pt x="304" y="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2591BCA1-6343-42E7-9EA9-AC6BC5CE0707}"/>
                    </a:ext>
                  </a:extLst>
                </p:cNvPr>
                <p:cNvSpPr/>
                <p:nvPr/>
              </p:nvSpPr>
              <p:spPr>
                <a:xfrm>
                  <a:off x="6815472" y="2570022"/>
                  <a:ext cx="221986" cy="90653"/>
                </a:xfrm>
                <a:custGeom>
                  <a:avLst/>
                  <a:gdLst>
                    <a:gd name="connsiteX0" fmla="*/ 1253 w 221986"/>
                    <a:gd name="connsiteY0" fmla="*/ 141 h 90653"/>
                    <a:gd name="connsiteX1" fmla="*/ 152066 w 221986"/>
                    <a:gd name="connsiteY1" fmla="*/ 44591 h 90653"/>
                    <a:gd name="connsiteX2" fmla="*/ 221916 w 221986"/>
                    <a:gd name="connsiteY2" fmla="*/ 90628 h 90653"/>
                    <a:gd name="connsiteX3" fmla="*/ 140953 w 221986"/>
                    <a:gd name="connsiteY3" fmla="*/ 38241 h 90653"/>
                    <a:gd name="connsiteX4" fmla="*/ 174291 w 221986"/>
                    <a:gd name="connsiteY4" fmla="*/ 41416 h 90653"/>
                    <a:gd name="connsiteX5" fmla="*/ 104441 w 221986"/>
                    <a:gd name="connsiteY5" fmla="*/ 19191 h 90653"/>
                    <a:gd name="connsiteX6" fmla="*/ 107616 w 221986"/>
                    <a:gd name="connsiteY6" fmla="*/ 35066 h 90653"/>
                    <a:gd name="connsiteX7" fmla="*/ 80628 w 221986"/>
                    <a:gd name="connsiteY7" fmla="*/ 30303 h 90653"/>
                    <a:gd name="connsiteX8" fmla="*/ 1253 w 221986"/>
                    <a:gd name="connsiteY8" fmla="*/ 141 h 9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986" h="90653">
                      <a:moveTo>
                        <a:pt x="1253" y="141"/>
                      </a:moveTo>
                      <a:cubicBezTo>
                        <a:pt x="13159" y="2522"/>
                        <a:pt x="115289" y="29510"/>
                        <a:pt x="152066" y="44591"/>
                      </a:cubicBezTo>
                      <a:cubicBezTo>
                        <a:pt x="188843" y="59672"/>
                        <a:pt x="223768" y="91686"/>
                        <a:pt x="221916" y="90628"/>
                      </a:cubicBezTo>
                      <a:cubicBezTo>
                        <a:pt x="220064" y="89570"/>
                        <a:pt x="148890" y="46443"/>
                        <a:pt x="140953" y="38241"/>
                      </a:cubicBezTo>
                      <a:cubicBezTo>
                        <a:pt x="133016" y="30039"/>
                        <a:pt x="180376" y="44591"/>
                        <a:pt x="174291" y="41416"/>
                      </a:cubicBezTo>
                      <a:cubicBezTo>
                        <a:pt x="168206" y="38241"/>
                        <a:pt x="115553" y="20249"/>
                        <a:pt x="104441" y="19191"/>
                      </a:cubicBezTo>
                      <a:cubicBezTo>
                        <a:pt x="93329" y="18133"/>
                        <a:pt x="111585" y="33214"/>
                        <a:pt x="107616" y="35066"/>
                      </a:cubicBezTo>
                      <a:cubicBezTo>
                        <a:pt x="103647" y="36918"/>
                        <a:pt x="95445" y="34536"/>
                        <a:pt x="80628" y="30303"/>
                      </a:cubicBezTo>
                      <a:cubicBezTo>
                        <a:pt x="65811" y="26070"/>
                        <a:pt x="-10653" y="-2240"/>
                        <a:pt x="1253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02A8498C-4D1B-4091-9576-61DCB9A53A0F}"/>
                    </a:ext>
                  </a:extLst>
                </p:cNvPr>
                <p:cNvSpPr/>
                <p:nvPr/>
              </p:nvSpPr>
              <p:spPr>
                <a:xfrm>
                  <a:off x="6736989" y="2582863"/>
                  <a:ext cx="59848" cy="411172"/>
                </a:xfrm>
                <a:custGeom>
                  <a:avLst/>
                  <a:gdLst>
                    <a:gd name="connsiteX0" fmla="*/ 59099 w 59848"/>
                    <a:gd name="connsiteY0" fmla="*/ 0 h 411172"/>
                    <a:gd name="connsiteX1" fmla="*/ 54336 w 59848"/>
                    <a:gd name="connsiteY1" fmla="*/ 119062 h 411172"/>
                    <a:gd name="connsiteX2" fmla="*/ 59099 w 59848"/>
                    <a:gd name="connsiteY2" fmla="*/ 79375 h 411172"/>
                    <a:gd name="connsiteX3" fmla="*/ 35286 w 59848"/>
                    <a:gd name="connsiteY3" fmla="*/ 142875 h 411172"/>
                    <a:gd name="connsiteX4" fmla="*/ 36874 w 59848"/>
                    <a:gd name="connsiteY4" fmla="*/ 130175 h 411172"/>
                    <a:gd name="connsiteX5" fmla="*/ 16236 w 59848"/>
                    <a:gd name="connsiteY5" fmla="*/ 206375 h 411172"/>
                    <a:gd name="connsiteX6" fmla="*/ 361 w 59848"/>
                    <a:gd name="connsiteY6" fmla="*/ 285750 h 411172"/>
                    <a:gd name="connsiteX7" fmla="*/ 5124 w 59848"/>
                    <a:gd name="connsiteY7" fmla="*/ 393700 h 411172"/>
                    <a:gd name="connsiteX8" fmla="*/ 5124 w 59848"/>
                    <a:gd name="connsiteY8" fmla="*/ 277812 h 411172"/>
                    <a:gd name="connsiteX9" fmla="*/ 5124 w 59848"/>
                    <a:gd name="connsiteY9" fmla="*/ 411162 h 411172"/>
                    <a:gd name="connsiteX10" fmla="*/ 8299 w 59848"/>
                    <a:gd name="connsiteY10" fmla="*/ 284162 h 411172"/>
                    <a:gd name="connsiteX11" fmla="*/ 43224 w 59848"/>
                    <a:gd name="connsiteY11" fmla="*/ 119062 h 411172"/>
                    <a:gd name="connsiteX12" fmla="*/ 59099 w 59848"/>
                    <a:gd name="connsiteY12" fmla="*/ 0 h 411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848" h="411172">
                      <a:moveTo>
                        <a:pt x="59099" y="0"/>
                      </a:moveTo>
                      <a:cubicBezTo>
                        <a:pt x="60951" y="0"/>
                        <a:pt x="54336" y="105833"/>
                        <a:pt x="54336" y="119062"/>
                      </a:cubicBezTo>
                      <a:cubicBezTo>
                        <a:pt x="54336" y="132291"/>
                        <a:pt x="62274" y="75406"/>
                        <a:pt x="59099" y="79375"/>
                      </a:cubicBezTo>
                      <a:cubicBezTo>
                        <a:pt x="55924" y="83344"/>
                        <a:pt x="38990" y="134408"/>
                        <a:pt x="35286" y="142875"/>
                      </a:cubicBezTo>
                      <a:cubicBezTo>
                        <a:pt x="31582" y="151342"/>
                        <a:pt x="40049" y="119592"/>
                        <a:pt x="36874" y="130175"/>
                      </a:cubicBezTo>
                      <a:cubicBezTo>
                        <a:pt x="33699" y="140758"/>
                        <a:pt x="22321" y="180446"/>
                        <a:pt x="16236" y="206375"/>
                      </a:cubicBezTo>
                      <a:cubicBezTo>
                        <a:pt x="10150" y="232304"/>
                        <a:pt x="2213" y="254529"/>
                        <a:pt x="361" y="285750"/>
                      </a:cubicBezTo>
                      <a:cubicBezTo>
                        <a:pt x="-1491" y="316971"/>
                        <a:pt x="4330" y="395023"/>
                        <a:pt x="5124" y="393700"/>
                      </a:cubicBezTo>
                      <a:cubicBezTo>
                        <a:pt x="5918" y="392377"/>
                        <a:pt x="5124" y="277812"/>
                        <a:pt x="5124" y="277812"/>
                      </a:cubicBezTo>
                      <a:cubicBezTo>
                        <a:pt x="5124" y="280722"/>
                        <a:pt x="4595" y="410104"/>
                        <a:pt x="5124" y="411162"/>
                      </a:cubicBezTo>
                      <a:cubicBezTo>
                        <a:pt x="5653" y="412220"/>
                        <a:pt x="1949" y="332845"/>
                        <a:pt x="8299" y="284162"/>
                      </a:cubicBezTo>
                      <a:cubicBezTo>
                        <a:pt x="14649" y="235479"/>
                        <a:pt x="34228" y="164570"/>
                        <a:pt x="43224" y="119062"/>
                      </a:cubicBezTo>
                      <a:cubicBezTo>
                        <a:pt x="52220" y="73554"/>
                        <a:pt x="57247" y="0"/>
                        <a:pt x="5909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DB666F85-3AA4-43D3-868A-B3EE676FF5FA}"/>
                    </a:ext>
                  </a:extLst>
                </p:cNvPr>
                <p:cNvSpPr/>
                <p:nvPr/>
              </p:nvSpPr>
              <p:spPr>
                <a:xfrm>
                  <a:off x="6957909" y="2578077"/>
                  <a:ext cx="151141" cy="392909"/>
                </a:xfrm>
                <a:custGeom>
                  <a:avLst/>
                  <a:gdLst>
                    <a:gd name="connsiteX0" fmla="*/ 104 w 151141"/>
                    <a:gd name="connsiteY0" fmla="*/ 23 h 392909"/>
                    <a:gd name="connsiteX1" fmla="*/ 144566 w 151141"/>
                    <a:gd name="connsiteY1" fmla="*/ 41298 h 392909"/>
                    <a:gd name="connsiteX2" fmla="*/ 125516 w 151141"/>
                    <a:gd name="connsiteY2" fmla="*/ 46061 h 392909"/>
                    <a:gd name="connsiteX3" fmla="*/ 115991 w 151141"/>
                    <a:gd name="connsiteY3" fmla="*/ 73048 h 392909"/>
                    <a:gd name="connsiteX4" fmla="*/ 111229 w 151141"/>
                    <a:gd name="connsiteY4" fmla="*/ 125436 h 392909"/>
                    <a:gd name="connsiteX5" fmla="*/ 109641 w 151141"/>
                    <a:gd name="connsiteY5" fmla="*/ 168298 h 392909"/>
                    <a:gd name="connsiteX6" fmla="*/ 108054 w 151141"/>
                    <a:gd name="connsiteY6" fmla="*/ 146073 h 392909"/>
                    <a:gd name="connsiteX7" fmla="*/ 71541 w 151141"/>
                    <a:gd name="connsiteY7" fmla="*/ 260373 h 392909"/>
                    <a:gd name="connsiteX8" fmla="*/ 44554 w 151141"/>
                    <a:gd name="connsiteY8" fmla="*/ 338161 h 392909"/>
                    <a:gd name="connsiteX9" fmla="*/ 35029 w 151141"/>
                    <a:gd name="connsiteY9" fmla="*/ 390548 h 392909"/>
                    <a:gd name="connsiteX10" fmla="*/ 69954 w 151141"/>
                    <a:gd name="connsiteY10" fmla="*/ 260373 h 392909"/>
                    <a:gd name="connsiteX11" fmla="*/ 93766 w 151141"/>
                    <a:gd name="connsiteY11" fmla="*/ 171473 h 392909"/>
                    <a:gd name="connsiteX12" fmla="*/ 100116 w 151141"/>
                    <a:gd name="connsiteY12" fmla="*/ 157186 h 392909"/>
                    <a:gd name="connsiteX13" fmla="*/ 120754 w 151141"/>
                    <a:gd name="connsiteY13" fmla="*/ 47648 h 392909"/>
                    <a:gd name="connsiteX14" fmla="*/ 104 w 151141"/>
                    <a:gd name="connsiteY14" fmla="*/ 23 h 39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1141" h="392909">
                      <a:moveTo>
                        <a:pt x="104" y="23"/>
                      </a:moveTo>
                      <a:cubicBezTo>
                        <a:pt x="4073" y="-1035"/>
                        <a:pt x="123664" y="33625"/>
                        <a:pt x="144566" y="41298"/>
                      </a:cubicBezTo>
                      <a:cubicBezTo>
                        <a:pt x="165468" y="48971"/>
                        <a:pt x="130279" y="40769"/>
                        <a:pt x="125516" y="46061"/>
                      </a:cubicBezTo>
                      <a:cubicBezTo>
                        <a:pt x="120754" y="51353"/>
                        <a:pt x="118372" y="59819"/>
                        <a:pt x="115991" y="73048"/>
                      </a:cubicBezTo>
                      <a:cubicBezTo>
                        <a:pt x="113610" y="86277"/>
                        <a:pt x="112287" y="109561"/>
                        <a:pt x="111229" y="125436"/>
                      </a:cubicBezTo>
                      <a:cubicBezTo>
                        <a:pt x="110171" y="141311"/>
                        <a:pt x="110170" y="164859"/>
                        <a:pt x="109641" y="168298"/>
                      </a:cubicBezTo>
                      <a:cubicBezTo>
                        <a:pt x="109112" y="171737"/>
                        <a:pt x="114404" y="130727"/>
                        <a:pt x="108054" y="146073"/>
                      </a:cubicBezTo>
                      <a:cubicBezTo>
                        <a:pt x="101704" y="161419"/>
                        <a:pt x="82124" y="228358"/>
                        <a:pt x="71541" y="260373"/>
                      </a:cubicBezTo>
                      <a:cubicBezTo>
                        <a:pt x="60958" y="292388"/>
                        <a:pt x="50639" y="316465"/>
                        <a:pt x="44554" y="338161"/>
                      </a:cubicBezTo>
                      <a:cubicBezTo>
                        <a:pt x="38469" y="359857"/>
                        <a:pt x="30796" y="403513"/>
                        <a:pt x="35029" y="390548"/>
                      </a:cubicBezTo>
                      <a:cubicBezTo>
                        <a:pt x="39262" y="377583"/>
                        <a:pt x="60165" y="296885"/>
                        <a:pt x="69954" y="260373"/>
                      </a:cubicBezTo>
                      <a:cubicBezTo>
                        <a:pt x="79743" y="223861"/>
                        <a:pt x="88739" y="188671"/>
                        <a:pt x="93766" y="171473"/>
                      </a:cubicBezTo>
                      <a:cubicBezTo>
                        <a:pt x="98793" y="154275"/>
                        <a:pt x="95618" y="177823"/>
                        <a:pt x="100116" y="157186"/>
                      </a:cubicBezTo>
                      <a:cubicBezTo>
                        <a:pt x="104614" y="136549"/>
                        <a:pt x="135041" y="71725"/>
                        <a:pt x="120754" y="47648"/>
                      </a:cubicBezTo>
                      <a:cubicBezTo>
                        <a:pt x="106467" y="23571"/>
                        <a:pt x="-3865" y="1081"/>
                        <a:pt x="104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2ABE7C69-AFA4-4536-908E-CEDF473F1311}"/>
                    </a:ext>
                  </a:extLst>
                </p:cNvPr>
                <p:cNvSpPr/>
                <p:nvPr/>
              </p:nvSpPr>
              <p:spPr>
                <a:xfrm>
                  <a:off x="7078548" y="2606378"/>
                  <a:ext cx="69335" cy="87862"/>
                </a:xfrm>
                <a:custGeom>
                  <a:avLst/>
                  <a:gdLst>
                    <a:gd name="connsiteX0" fmla="*/ 66790 w 69335"/>
                    <a:gd name="connsiteY0" fmla="*/ 297 h 87862"/>
                    <a:gd name="connsiteX1" fmla="*/ 115 w 69335"/>
                    <a:gd name="connsiteY1" fmla="*/ 86022 h 87862"/>
                    <a:gd name="connsiteX2" fmla="*/ 50915 w 69335"/>
                    <a:gd name="connsiteY2" fmla="*/ 57447 h 87862"/>
                    <a:gd name="connsiteX3" fmla="*/ 66790 w 69335"/>
                    <a:gd name="connsiteY3" fmla="*/ 297 h 8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335" h="87862">
                      <a:moveTo>
                        <a:pt x="66790" y="297"/>
                      </a:moveTo>
                      <a:cubicBezTo>
                        <a:pt x="58323" y="5060"/>
                        <a:pt x="2761" y="76497"/>
                        <a:pt x="115" y="86022"/>
                      </a:cubicBezTo>
                      <a:cubicBezTo>
                        <a:pt x="-2531" y="95547"/>
                        <a:pt x="41126" y="65384"/>
                        <a:pt x="50915" y="57447"/>
                      </a:cubicBezTo>
                      <a:cubicBezTo>
                        <a:pt x="60704" y="49510"/>
                        <a:pt x="75257" y="-4466"/>
                        <a:pt x="66790" y="2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1086D125-A6F7-492F-8DFF-8C9614083C03}"/>
                    </a:ext>
                  </a:extLst>
                </p:cNvPr>
                <p:cNvSpPr/>
                <p:nvPr/>
              </p:nvSpPr>
              <p:spPr>
                <a:xfrm>
                  <a:off x="7017963" y="2617290"/>
                  <a:ext cx="83077" cy="540256"/>
                </a:xfrm>
                <a:custGeom>
                  <a:avLst/>
                  <a:gdLst>
                    <a:gd name="connsiteX0" fmla="*/ 82925 w 83077"/>
                    <a:gd name="connsiteY0" fmla="*/ 498 h 540256"/>
                    <a:gd name="connsiteX1" fmla="*/ 49587 w 83077"/>
                    <a:gd name="connsiteY1" fmla="*/ 189410 h 540256"/>
                    <a:gd name="connsiteX2" fmla="*/ 62287 w 83077"/>
                    <a:gd name="connsiteY2" fmla="*/ 132260 h 540256"/>
                    <a:gd name="connsiteX3" fmla="*/ 38475 w 83077"/>
                    <a:gd name="connsiteY3" fmla="*/ 278310 h 540256"/>
                    <a:gd name="connsiteX4" fmla="*/ 30537 w 83077"/>
                    <a:gd name="connsiteY4" fmla="*/ 303710 h 540256"/>
                    <a:gd name="connsiteX5" fmla="*/ 36887 w 83077"/>
                    <a:gd name="connsiteY5" fmla="*/ 275135 h 540256"/>
                    <a:gd name="connsiteX6" fmla="*/ 9900 w 83077"/>
                    <a:gd name="connsiteY6" fmla="*/ 433885 h 540256"/>
                    <a:gd name="connsiteX7" fmla="*/ 375 w 83077"/>
                    <a:gd name="connsiteY7" fmla="*/ 540248 h 540256"/>
                    <a:gd name="connsiteX8" fmla="*/ 5137 w 83077"/>
                    <a:gd name="connsiteY8" fmla="*/ 438648 h 540256"/>
                    <a:gd name="connsiteX9" fmla="*/ 33712 w 83077"/>
                    <a:gd name="connsiteY9" fmla="*/ 256085 h 540256"/>
                    <a:gd name="connsiteX10" fmla="*/ 82925 w 83077"/>
                    <a:gd name="connsiteY10" fmla="*/ 498 h 54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077" h="540256">
                      <a:moveTo>
                        <a:pt x="82925" y="498"/>
                      </a:moveTo>
                      <a:cubicBezTo>
                        <a:pt x="85571" y="-10615"/>
                        <a:pt x="53027" y="167450"/>
                        <a:pt x="49587" y="189410"/>
                      </a:cubicBezTo>
                      <a:cubicBezTo>
                        <a:pt x="46147" y="211370"/>
                        <a:pt x="64139" y="117443"/>
                        <a:pt x="62287" y="132260"/>
                      </a:cubicBezTo>
                      <a:cubicBezTo>
                        <a:pt x="60435" y="147077"/>
                        <a:pt x="43767" y="249735"/>
                        <a:pt x="38475" y="278310"/>
                      </a:cubicBezTo>
                      <a:cubicBezTo>
                        <a:pt x="33183" y="306885"/>
                        <a:pt x="30802" y="304239"/>
                        <a:pt x="30537" y="303710"/>
                      </a:cubicBezTo>
                      <a:cubicBezTo>
                        <a:pt x="30272" y="303181"/>
                        <a:pt x="40326" y="253439"/>
                        <a:pt x="36887" y="275135"/>
                      </a:cubicBezTo>
                      <a:cubicBezTo>
                        <a:pt x="33448" y="296831"/>
                        <a:pt x="15985" y="389700"/>
                        <a:pt x="9900" y="433885"/>
                      </a:cubicBezTo>
                      <a:cubicBezTo>
                        <a:pt x="3815" y="478071"/>
                        <a:pt x="1169" y="539454"/>
                        <a:pt x="375" y="540248"/>
                      </a:cubicBezTo>
                      <a:cubicBezTo>
                        <a:pt x="-419" y="541042"/>
                        <a:pt x="-419" y="486008"/>
                        <a:pt x="5137" y="438648"/>
                      </a:cubicBezTo>
                      <a:cubicBezTo>
                        <a:pt x="10693" y="391288"/>
                        <a:pt x="22070" y="328052"/>
                        <a:pt x="33712" y="256085"/>
                      </a:cubicBezTo>
                      <a:cubicBezTo>
                        <a:pt x="45354" y="184118"/>
                        <a:pt x="80279" y="11611"/>
                        <a:pt x="82925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7AB26B68-8053-408B-A813-620453D9AC6A}"/>
                    </a:ext>
                  </a:extLst>
                </p:cNvPr>
                <p:cNvSpPr/>
                <p:nvPr/>
              </p:nvSpPr>
              <p:spPr>
                <a:xfrm>
                  <a:off x="7061966" y="2781615"/>
                  <a:ext cx="94597" cy="120978"/>
                </a:xfrm>
                <a:custGeom>
                  <a:avLst/>
                  <a:gdLst>
                    <a:gd name="connsiteX0" fmla="*/ 2409 w 94597"/>
                    <a:gd name="connsiteY0" fmla="*/ 1273 h 120978"/>
                    <a:gd name="connsiteX1" fmla="*/ 92897 w 94597"/>
                    <a:gd name="connsiteY1" fmla="*/ 17148 h 120978"/>
                    <a:gd name="connsiteX2" fmla="*/ 57972 w 94597"/>
                    <a:gd name="connsiteY2" fmla="*/ 28260 h 120978"/>
                    <a:gd name="connsiteX3" fmla="*/ 13522 w 94597"/>
                    <a:gd name="connsiteY3" fmla="*/ 91760 h 120978"/>
                    <a:gd name="connsiteX4" fmla="*/ 16697 w 94597"/>
                    <a:gd name="connsiteY4" fmla="*/ 120335 h 120978"/>
                    <a:gd name="connsiteX5" fmla="*/ 24634 w 94597"/>
                    <a:gd name="connsiteY5" fmla="*/ 66360 h 120978"/>
                    <a:gd name="connsiteX6" fmla="*/ 24634 w 94597"/>
                    <a:gd name="connsiteY6" fmla="*/ 53660 h 120978"/>
                    <a:gd name="connsiteX7" fmla="*/ 2409 w 94597"/>
                    <a:gd name="connsiteY7" fmla="*/ 1273 h 1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597" h="120978">
                      <a:moveTo>
                        <a:pt x="2409" y="1273"/>
                      </a:moveTo>
                      <a:cubicBezTo>
                        <a:pt x="13786" y="-4812"/>
                        <a:pt x="83637" y="12650"/>
                        <a:pt x="92897" y="17148"/>
                      </a:cubicBezTo>
                      <a:cubicBezTo>
                        <a:pt x="102157" y="21646"/>
                        <a:pt x="71201" y="15825"/>
                        <a:pt x="57972" y="28260"/>
                      </a:cubicBezTo>
                      <a:cubicBezTo>
                        <a:pt x="44743" y="40695"/>
                        <a:pt x="20401" y="76414"/>
                        <a:pt x="13522" y="91760"/>
                      </a:cubicBezTo>
                      <a:cubicBezTo>
                        <a:pt x="6643" y="107106"/>
                        <a:pt x="14845" y="124568"/>
                        <a:pt x="16697" y="120335"/>
                      </a:cubicBezTo>
                      <a:cubicBezTo>
                        <a:pt x="18549" y="116102"/>
                        <a:pt x="23311" y="77472"/>
                        <a:pt x="24634" y="66360"/>
                      </a:cubicBezTo>
                      <a:cubicBezTo>
                        <a:pt x="25957" y="55248"/>
                        <a:pt x="25692" y="60274"/>
                        <a:pt x="24634" y="53660"/>
                      </a:cubicBezTo>
                      <a:cubicBezTo>
                        <a:pt x="23576" y="47046"/>
                        <a:pt x="-8968" y="7358"/>
                        <a:pt x="2409" y="12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651758F1-E4C6-4E26-9D70-E749500292EC}"/>
                    </a:ext>
                  </a:extLst>
                </p:cNvPr>
                <p:cNvSpPr/>
                <p:nvPr/>
              </p:nvSpPr>
              <p:spPr>
                <a:xfrm>
                  <a:off x="7064072" y="2758000"/>
                  <a:ext cx="154483" cy="247165"/>
                </a:xfrm>
                <a:custGeom>
                  <a:avLst/>
                  <a:gdLst>
                    <a:gd name="connsiteX0" fmla="*/ 154291 w 154483"/>
                    <a:gd name="connsiteY0" fmla="*/ 1075 h 247165"/>
                    <a:gd name="connsiteX1" fmla="*/ 57453 w 154483"/>
                    <a:gd name="connsiteY1" fmla="*/ 88388 h 247165"/>
                    <a:gd name="connsiteX2" fmla="*/ 125716 w 154483"/>
                    <a:gd name="connsiteY2" fmla="*/ 56638 h 247165"/>
                    <a:gd name="connsiteX3" fmla="*/ 93966 w 154483"/>
                    <a:gd name="connsiteY3" fmla="*/ 115375 h 247165"/>
                    <a:gd name="connsiteX4" fmla="*/ 73328 w 154483"/>
                    <a:gd name="connsiteY4" fmla="*/ 148713 h 247165"/>
                    <a:gd name="connsiteX5" fmla="*/ 33641 w 154483"/>
                    <a:gd name="connsiteY5" fmla="*/ 175700 h 247165"/>
                    <a:gd name="connsiteX6" fmla="*/ 33641 w 154483"/>
                    <a:gd name="connsiteY6" fmla="*/ 204275 h 247165"/>
                    <a:gd name="connsiteX7" fmla="*/ 1891 w 154483"/>
                    <a:gd name="connsiteY7" fmla="*/ 245550 h 247165"/>
                    <a:gd name="connsiteX8" fmla="*/ 97141 w 154483"/>
                    <a:gd name="connsiteY8" fmla="*/ 143950 h 247165"/>
                    <a:gd name="connsiteX9" fmla="*/ 128891 w 154483"/>
                    <a:gd name="connsiteY9" fmla="*/ 94738 h 247165"/>
                    <a:gd name="connsiteX10" fmla="*/ 73328 w 154483"/>
                    <a:gd name="connsiteY10" fmla="*/ 110613 h 247165"/>
                    <a:gd name="connsiteX11" fmla="*/ 59041 w 154483"/>
                    <a:gd name="connsiteY11" fmla="*/ 97913 h 247165"/>
                    <a:gd name="connsiteX12" fmla="*/ 81266 w 154483"/>
                    <a:gd name="connsiteY12" fmla="*/ 42350 h 247165"/>
                    <a:gd name="connsiteX13" fmla="*/ 154291 w 154483"/>
                    <a:gd name="connsiteY13" fmla="*/ 1075 h 24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483" h="247165">
                      <a:moveTo>
                        <a:pt x="154291" y="1075"/>
                      </a:moveTo>
                      <a:cubicBezTo>
                        <a:pt x="150322" y="8748"/>
                        <a:pt x="62215" y="79128"/>
                        <a:pt x="57453" y="88388"/>
                      </a:cubicBezTo>
                      <a:cubicBezTo>
                        <a:pt x="52690" y="97649"/>
                        <a:pt x="119631" y="52140"/>
                        <a:pt x="125716" y="56638"/>
                      </a:cubicBezTo>
                      <a:cubicBezTo>
                        <a:pt x="131801" y="61136"/>
                        <a:pt x="102697" y="100029"/>
                        <a:pt x="93966" y="115375"/>
                      </a:cubicBezTo>
                      <a:cubicBezTo>
                        <a:pt x="85235" y="130721"/>
                        <a:pt x="83382" y="138659"/>
                        <a:pt x="73328" y="148713"/>
                      </a:cubicBezTo>
                      <a:cubicBezTo>
                        <a:pt x="63274" y="158767"/>
                        <a:pt x="40255" y="166440"/>
                        <a:pt x="33641" y="175700"/>
                      </a:cubicBezTo>
                      <a:cubicBezTo>
                        <a:pt x="27027" y="184960"/>
                        <a:pt x="38933" y="192633"/>
                        <a:pt x="33641" y="204275"/>
                      </a:cubicBezTo>
                      <a:cubicBezTo>
                        <a:pt x="28349" y="215917"/>
                        <a:pt x="-8692" y="255604"/>
                        <a:pt x="1891" y="245550"/>
                      </a:cubicBezTo>
                      <a:cubicBezTo>
                        <a:pt x="12474" y="235496"/>
                        <a:pt x="75974" y="169085"/>
                        <a:pt x="97141" y="143950"/>
                      </a:cubicBezTo>
                      <a:cubicBezTo>
                        <a:pt x="118308" y="118815"/>
                        <a:pt x="132860" y="100294"/>
                        <a:pt x="128891" y="94738"/>
                      </a:cubicBezTo>
                      <a:cubicBezTo>
                        <a:pt x="124922" y="89182"/>
                        <a:pt x="84970" y="110084"/>
                        <a:pt x="73328" y="110613"/>
                      </a:cubicBezTo>
                      <a:cubicBezTo>
                        <a:pt x="61686" y="111142"/>
                        <a:pt x="57718" y="109290"/>
                        <a:pt x="59041" y="97913"/>
                      </a:cubicBezTo>
                      <a:cubicBezTo>
                        <a:pt x="60364" y="86536"/>
                        <a:pt x="62745" y="55844"/>
                        <a:pt x="81266" y="42350"/>
                      </a:cubicBezTo>
                      <a:cubicBezTo>
                        <a:pt x="99787" y="28856"/>
                        <a:pt x="158260" y="-6598"/>
                        <a:pt x="154291" y="10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3FCD27EC-49BD-48E9-982E-FF5CF3A87534}"/>
                    </a:ext>
                  </a:extLst>
                </p:cNvPr>
                <p:cNvSpPr/>
                <p:nvPr/>
              </p:nvSpPr>
              <p:spPr>
                <a:xfrm>
                  <a:off x="7029821" y="2841568"/>
                  <a:ext cx="59135" cy="356419"/>
                </a:xfrm>
                <a:custGeom>
                  <a:avLst/>
                  <a:gdLst>
                    <a:gd name="connsiteX0" fmla="*/ 56779 w 59135"/>
                    <a:gd name="connsiteY0" fmla="*/ 3232 h 356419"/>
                    <a:gd name="connsiteX1" fmla="*/ 1217 w 59135"/>
                    <a:gd name="connsiteY1" fmla="*/ 314382 h 356419"/>
                    <a:gd name="connsiteX2" fmla="*/ 17092 w 59135"/>
                    <a:gd name="connsiteY2" fmla="*/ 179445 h 356419"/>
                    <a:gd name="connsiteX3" fmla="*/ 1217 w 59135"/>
                    <a:gd name="connsiteY3" fmla="*/ 354070 h 356419"/>
                    <a:gd name="connsiteX4" fmla="*/ 53604 w 59135"/>
                    <a:gd name="connsiteY4" fmla="*/ 279457 h 356419"/>
                    <a:gd name="connsiteX5" fmla="*/ 42492 w 59135"/>
                    <a:gd name="connsiteY5" fmla="*/ 268345 h 356419"/>
                    <a:gd name="connsiteX6" fmla="*/ 47254 w 59135"/>
                    <a:gd name="connsiteY6" fmla="*/ 215957 h 356419"/>
                    <a:gd name="connsiteX7" fmla="*/ 48842 w 59135"/>
                    <a:gd name="connsiteY7" fmla="*/ 154045 h 356419"/>
                    <a:gd name="connsiteX8" fmla="*/ 56779 w 59135"/>
                    <a:gd name="connsiteY8" fmla="*/ 3232 h 3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35" h="356419">
                      <a:moveTo>
                        <a:pt x="56779" y="3232"/>
                      </a:moveTo>
                      <a:cubicBezTo>
                        <a:pt x="48842" y="29955"/>
                        <a:pt x="7831" y="285013"/>
                        <a:pt x="1217" y="314382"/>
                      </a:cubicBezTo>
                      <a:cubicBezTo>
                        <a:pt x="-5397" y="343751"/>
                        <a:pt x="17092" y="172830"/>
                        <a:pt x="17092" y="179445"/>
                      </a:cubicBezTo>
                      <a:cubicBezTo>
                        <a:pt x="17092" y="186060"/>
                        <a:pt x="-4868" y="337402"/>
                        <a:pt x="1217" y="354070"/>
                      </a:cubicBezTo>
                      <a:cubicBezTo>
                        <a:pt x="7302" y="370738"/>
                        <a:pt x="46725" y="293745"/>
                        <a:pt x="53604" y="279457"/>
                      </a:cubicBezTo>
                      <a:cubicBezTo>
                        <a:pt x="60483" y="265170"/>
                        <a:pt x="43550" y="278928"/>
                        <a:pt x="42492" y="268345"/>
                      </a:cubicBezTo>
                      <a:cubicBezTo>
                        <a:pt x="41434" y="257762"/>
                        <a:pt x="46196" y="235007"/>
                        <a:pt x="47254" y="215957"/>
                      </a:cubicBezTo>
                      <a:cubicBezTo>
                        <a:pt x="48312" y="196907"/>
                        <a:pt x="47519" y="184737"/>
                        <a:pt x="48842" y="154045"/>
                      </a:cubicBezTo>
                      <a:cubicBezTo>
                        <a:pt x="50165" y="123353"/>
                        <a:pt x="64716" y="-23491"/>
                        <a:pt x="56779" y="3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7" name="フリーフォーム: 図形 346">
                  <a:extLst>
                    <a:ext uri="{FF2B5EF4-FFF2-40B4-BE49-F238E27FC236}">
                      <a16:creationId xmlns:a16="http://schemas.microsoft.com/office/drawing/2014/main" id="{5D5AA26B-4930-48A4-BA14-67E23AF178F9}"/>
                    </a:ext>
                  </a:extLst>
                </p:cNvPr>
                <p:cNvSpPr/>
                <p:nvPr/>
              </p:nvSpPr>
              <p:spPr>
                <a:xfrm>
                  <a:off x="6970586" y="3193104"/>
                  <a:ext cx="57980" cy="277772"/>
                </a:xfrm>
                <a:custGeom>
                  <a:avLst/>
                  <a:gdLst>
                    <a:gd name="connsiteX0" fmla="*/ 57277 w 57980"/>
                    <a:gd name="connsiteY0" fmla="*/ 946 h 277772"/>
                    <a:gd name="connsiteX1" fmla="*/ 22352 w 57980"/>
                    <a:gd name="connsiteY1" fmla="*/ 166046 h 277772"/>
                    <a:gd name="connsiteX2" fmla="*/ 12827 w 57980"/>
                    <a:gd name="connsiteY2" fmla="*/ 248596 h 277772"/>
                    <a:gd name="connsiteX3" fmla="*/ 11239 w 57980"/>
                    <a:gd name="connsiteY3" fmla="*/ 272409 h 277772"/>
                    <a:gd name="connsiteX4" fmla="*/ 42989 w 57980"/>
                    <a:gd name="connsiteY4" fmla="*/ 154934 h 277772"/>
                    <a:gd name="connsiteX5" fmla="*/ 127 w 57980"/>
                    <a:gd name="connsiteY5" fmla="*/ 202559 h 277772"/>
                    <a:gd name="connsiteX6" fmla="*/ 30289 w 57980"/>
                    <a:gd name="connsiteY6" fmla="*/ 153346 h 277772"/>
                    <a:gd name="connsiteX7" fmla="*/ 44577 w 57980"/>
                    <a:gd name="connsiteY7" fmla="*/ 99371 h 277772"/>
                    <a:gd name="connsiteX8" fmla="*/ 57277 w 57980"/>
                    <a:gd name="connsiteY8" fmla="*/ 946 h 27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980" h="277772">
                      <a:moveTo>
                        <a:pt x="57277" y="946"/>
                      </a:moveTo>
                      <a:cubicBezTo>
                        <a:pt x="53573" y="12058"/>
                        <a:pt x="29760" y="124771"/>
                        <a:pt x="22352" y="166046"/>
                      </a:cubicBezTo>
                      <a:cubicBezTo>
                        <a:pt x="14944" y="207321"/>
                        <a:pt x="14679" y="230869"/>
                        <a:pt x="12827" y="248596"/>
                      </a:cubicBezTo>
                      <a:cubicBezTo>
                        <a:pt x="10975" y="266323"/>
                        <a:pt x="6212" y="288019"/>
                        <a:pt x="11239" y="272409"/>
                      </a:cubicBezTo>
                      <a:cubicBezTo>
                        <a:pt x="16266" y="256799"/>
                        <a:pt x="44841" y="166576"/>
                        <a:pt x="42989" y="154934"/>
                      </a:cubicBezTo>
                      <a:cubicBezTo>
                        <a:pt x="41137" y="143292"/>
                        <a:pt x="2244" y="202824"/>
                        <a:pt x="127" y="202559"/>
                      </a:cubicBezTo>
                      <a:cubicBezTo>
                        <a:pt x="-1990" y="202294"/>
                        <a:pt x="22881" y="170544"/>
                        <a:pt x="30289" y="153346"/>
                      </a:cubicBezTo>
                      <a:cubicBezTo>
                        <a:pt x="37697" y="136148"/>
                        <a:pt x="40079" y="118950"/>
                        <a:pt x="44577" y="99371"/>
                      </a:cubicBezTo>
                      <a:cubicBezTo>
                        <a:pt x="49075" y="79792"/>
                        <a:pt x="60981" y="-10166"/>
                        <a:pt x="57277" y="9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DA81B54F-6E14-47D8-BC4E-B416E3B551CA}"/>
                    </a:ext>
                  </a:extLst>
                </p:cNvPr>
                <p:cNvSpPr/>
                <p:nvPr/>
              </p:nvSpPr>
              <p:spPr>
                <a:xfrm>
                  <a:off x="6364285" y="3395405"/>
                  <a:ext cx="51916" cy="232579"/>
                </a:xfrm>
                <a:custGeom>
                  <a:avLst/>
                  <a:gdLst>
                    <a:gd name="connsiteX0" fmla="*/ 49215 w 51916"/>
                    <a:gd name="connsiteY0" fmla="*/ 258 h 232579"/>
                    <a:gd name="connsiteX1" fmla="*/ 23815 w 51916"/>
                    <a:gd name="connsiteY1" fmla="*/ 135195 h 232579"/>
                    <a:gd name="connsiteX2" fmla="*/ 3 w 51916"/>
                    <a:gd name="connsiteY2" fmla="*/ 232033 h 232579"/>
                    <a:gd name="connsiteX3" fmla="*/ 22228 w 51916"/>
                    <a:gd name="connsiteY3" fmla="*/ 173295 h 232579"/>
                    <a:gd name="connsiteX4" fmla="*/ 38103 w 51916"/>
                    <a:gd name="connsiteY4" fmla="*/ 146308 h 232579"/>
                    <a:gd name="connsiteX5" fmla="*/ 49215 w 51916"/>
                    <a:gd name="connsiteY5" fmla="*/ 101858 h 232579"/>
                    <a:gd name="connsiteX6" fmla="*/ 49215 w 51916"/>
                    <a:gd name="connsiteY6" fmla="*/ 258 h 2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16" h="232579">
                      <a:moveTo>
                        <a:pt x="49215" y="258"/>
                      </a:moveTo>
                      <a:cubicBezTo>
                        <a:pt x="44982" y="5814"/>
                        <a:pt x="32017" y="96566"/>
                        <a:pt x="23815" y="135195"/>
                      </a:cubicBezTo>
                      <a:cubicBezTo>
                        <a:pt x="15613" y="173824"/>
                        <a:pt x="267" y="225683"/>
                        <a:pt x="3" y="232033"/>
                      </a:cubicBezTo>
                      <a:cubicBezTo>
                        <a:pt x="-261" y="238383"/>
                        <a:pt x="15878" y="187583"/>
                        <a:pt x="22228" y="173295"/>
                      </a:cubicBezTo>
                      <a:cubicBezTo>
                        <a:pt x="28578" y="159007"/>
                        <a:pt x="33605" y="158214"/>
                        <a:pt x="38103" y="146308"/>
                      </a:cubicBezTo>
                      <a:cubicBezTo>
                        <a:pt x="42601" y="134402"/>
                        <a:pt x="46305" y="123554"/>
                        <a:pt x="49215" y="101858"/>
                      </a:cubicBezTo>
                      <a:cubicBezTo>
                        <a:pt x="52125" y="80162"/>
                        <a:pt x="53448" y="-5298"/>
                        <a:pt x="49215" y="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36838E55-496A-4E93-96CF-18EE04EA32B0}"/>
                    </a:ext>
                  </a:extLst>
                </p:cNvPr>
                <p:cNvSpPr/>
                <p:nvPr/>
              </p:nvSpPr>
              <p:spPr>
                <a:xfrm>
                  <a:off x="6408633" y="3301981"/>
                  <a:ext cx="63654" cy="191444"/>
                </a:xfrm>
                <a:custGeom>
                  <a:avLst/>
                  <a:gdLst>
                    <a:gd name="connsiteX0" fmla="*/ 105 w 63654"/>
                    <a:gd name="connsiteY0" fmla="*/ 19 h 191444"/>
                    <a:gd name="connsiteX1" fmla="*/ 25505 w 63654"/>
                    <a:gd name="connsiteY1" fmla="*/ 125432 h 191444"/>
                    <a:gd name="connsiteX2" fmla="*/ 25505 w 63654"/>
                    <a:gd name="connsiteY2" fmla="*/ 190519 h 191444"/>
                    <a:gd name="connsiteX3" fmla="*/ 46142 w 63654"/>
                    <a:gd name="connsiteY3" fmla="*/ 165119 h 191444"/>
                    <a:gd name="connsiteX4" fmla="*/ 63605 w 63654"/>
                    <a:gd name="connsiteY4" fmla="*/ 184169 h 191444"/>
                    <a:gd name="connsiteX5" fmla="*/ 50905 w 63654"/>
                    <a:gd name="connsiteY5" fmla="*/ 134957 h 191444"/>
                    <a:gd name="connsiteX6" fmla="*/ 36617 w 63654"/>
                    <a:gd name="connsiteY6" fmla="*/ 115907 h 191444"/>
                    <a:gd name="connsiteX7" fmla="*/ 105 w 63654"/>
                    <a:gd name="connsiteY7" fmla="*/ 19 h 19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4" h="191444">
                      <a:moveTo>
                        <a:pt x="105" y="19"/>
                      </a:moveTo>
                      <a:cubicBezTo>
                        <a:pt x="-1747" y="1606"/>
                        <a:pt x="21272" y="93682"/>
                        <a:pt x="25505" y="125432"/>
                      </a:cubicBezTo>
                      <a:cubicBezTo>
                        <a:pt x="29738" y="157182"/>
                        <a:pt x="22066" y="183905"/>
                        <a:pt x="25505" y="190519"/>
                      </a:cubicBezTo>
                      <a:cubicBezTo>
                        <a:pt x="28944" y="197133"/>
                        <a:pt x="39792" y="166177"/>
                        <a:pt x="46142" y="165119"/>
                      </a:cubicBezTo>
                      <a:cubicBezTo>
                        <a:pt x="52492" y="164061"/>
                        <a:pt x="62811" y="189196"/>
                        <a:pt x="63605" y="184169"/>
                      </a:cubicBezTo>
                      <a:cubicBezTo>
                        <a:pt x="64399" y="179142"/>
                        <a:pt x="55403" y="146334"/>
                        <a:pt x="50905" y="134957"/>
                      </a:cubicBezTo>
                      <a:cubicBezTo>
                        <a:pt x="46407" y="123580"/>
                        <a:pt x="44025" y="136544"/>
                        <a:pt x="36617" y="115907"/>
                      </a:cubicBezTo>
                      <a:cubicBezTo>
                        <a:pt x="29209" y="95270"/>
                        <a:pt x="1957" y="-1568"/>
                        <a:pt x="10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9C9D42EE-7F1E-49AE-A793-60829124C266}"/>
                    </a:ext>
                  </a:extLst>
                </p:cNvPr>
                <p:cNvSpPr/>
                <p:nvPr/>
              </p:nvSpPr>
              <p:spPr>
                <a:xfrm>
                  <a:off x="6284060" y="3475021"/>
                  <a:ext cx="70881" cy="281167"/>
                </a:xfrm>
                <a:custGeom>
                  <a:avLst/>
                  <a:gdLst>
                    <a:gd name="connsiteX0" fmla="*/ 70703 w 70881"/>
                    <a:gd name="connsiteY0" fmla="*/ 17 h 281167"/>
                    <a:gd name="connsiteX1" fmla="*/ 35778 w 70881"/>
                    <a:gd name="connsiteY1" fmla="*/ 138129 h 281167"/>
                    <a:gd name="connsiteX2" fmla="*/ 45303 w 70881"/>
                    <a:gd name="connsiteY2" fmla="*/ 198454 h 281167"/>
                    <a:gd name="connsiteX3" fmla="*/ 27840 w 70881"/>
                    <a:gd name="connsiteY3" fmla="*/ 233379 h 281167"/>
                    <a:gd name="connsiteX4" fmla="*/ 853 w 70881"/>
                    <a:gd name="connsiteY4" fmla="*/ 281004 h 281167"/>
                    <a:gd name="connsiteX5" fmla="*/ 7203 w 70881"/>
                    <a:gd name="connsiteY5" fmla="*/ 215917 h 281167"/>
                    <a:gd name="connsiteX6" fmla="*/ 11965 w 70881"/>
                    <a:gd name="connsiteY6" fmla="*/ 169879 h 281167"/>
                    <a:gd name="connsiteX7" fmla="*/ 18315 w 70881"/>
                    <a:gd name="connsiteY7" fmla="*/ 128604 h 281167"/>
                    <a:gd name="connsiteX8" fmla="*/ 70703 w 70881"/>
                    <a:gd name="connsiteY8" fmla="*/ 17 h 28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881" h="281167">
                      <a:moveTo>
                        <a:pt x="70703" y="17"/>
                      </a:moveTo>
                      <a:cubicBezTo>
                        <a:pt x="73613" y="1604"/>
                        <a:pt x="40011" y="105056"/>
                        <a:pt x="35778" y="138129"/>
                      </a:cubicBezTo>
                      <a:cubicBezTo>
                        <a:pt x="31545" y="171202"/>
                        <a:pt x="46626" y="182579"/>
                        <a:pt x="45303" y="198454"/>
                      </a:cubicBezTo>
                      <a:cubicBezTo>
                        <a:pt x="43980" y="214329"/>
                        <a:pt x="35248" y="219621"/>
                        <a:pt x="27840" y="233379"/>
                      </a:cubicBezTo>
                      <a:cubicBezTo>
                        <a:pt x="20432" y="247137"/>
                        <a:pt x="4292" y="283914"/>
                        <a:pt x="853" y="281004"/>
                      </a:cubicBezTo>
                      <a:cubicBezTo>
                        <a:pt x="-2586" y="278094"/>
                        <a:pt x="5351" y="234438"/>
                        <a:pt x="7203" y="215917"/>
                      </a:cubicBezTo>
                      <a:cubicBezTo>
                        <a:pt x="9055" y="197396"/>
                        <a:pt x="10113" y="184431"/>
                        <a:pt x="11965" y="169879"/>
                      </a:cubicBezTo>
                      <a:cubicBezTo>
                        <a:pt x="13817" y="155327"/>
                        <a:pt x="10113" y="154533"/>
                        <a:pt x="18315" y="128604"/>
                      </a:cubicBezTo>
                      <a:cubicBezTo>
                        <a:pt x="26517" y="102675"/>
                        <a:pt x="67793" y="-1570"/>
                        <a:pt x="70703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686846F4-A7F2-4DA5-8D5E-DA262920A31C}"/>
                    </a:ext>
                  </a:extLst>
                </p:cNvPr>
                <p:cNvSpPr/>
                <p:nvPr/>
              </p:nvSpPr>
              <p:spPr>
                <a:xfrm>
                  <a:off x="6332247" y="3468659"/>
                  <a:ext cx="151143" cy="190535"/>
                </a:xfrm>
                <a:custGeom>
                  <a:avLst/>
                  <a:gdLst>
                    <a:gd name="connsiteX0" fmla="*/ 149516 w 151143"/>
                    <a:gd name="connsiteY0" fmla="*/ 29 h 190535"/>
                    <a:gd name="connsiteX1" fmla="*/ 89191 w 151143"/>
                    <a:gd name="connsiteY1" fmla="*/ 106391 h 190535"/>
                    <a:gd name="connsiteX2" fmla="*/ 65378 w 151143"/>
                    <a:gd name="connsiteY2" fmla="*/ 146079 h 190535"/>
                    <a:gd name="connsiteX3" fmla="*/ 291 w 151143"/>
                    <a:gd name="connsiteY3" fmla="*/ 190529 h 190535"/>
                    <a:gd name="connsiteX4" fmla="*/ 93953 w 151143"/>
                    <a:gd name="connsiteY4" fmla="*/ 142904 h 190535"/>
                    <a:gd name="connsiteX5" fmla="*/ 120941 w 151143"/>
                    <a:gd name="connsiteY5" fmla="*/ 111154 h 190535"/>
                    <a:gd name="connsiteX6" fmla="*/ 133641 w 151143"/>
                    <a:gd name="connsiteY6" fmla="*/ 95279 h 190535"/>
                    <a:gd name="connsiteX7" fmla="*/ 149516 w 151143"/>
                    <a:gd name="connsiteY7" fmla="*/ 29 h 190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143" h="190535">
                      <a:moveTo>
                        <a:pt x="149516" y="29"/>
                      </a:moveTo>
                      <a:cubicBezTo>
                        <a:pt x="142108" y="1881"/>
                        <a:pt x="103214" y="82049"/>
                        <a:pt x="89191" y="106391"/>
                      </a:cubicBezTo>
                      <a:cubicBezTo>
                        <a:pt x="75168" y="130733"/>
                        <a:pt x="80195" y="132056"/>
                        <a:pt x="65378" y="146079"/>
                      </a:cubicBezTo>
                      <a:cubicBezTo>
                        <a:pt x="50561" y="160102"/>
                        <a:pt x="-4472" y="191058"/>
                        <a:pt x="291" y="190529"/>
                      </a:cubicBezTo>
                      <a:cubicBezTo>
                        <a:pt x="5053" y="190000"/>
                        <a:pt x="73845" y="156133"/>
                        <a:pt x="93953" y="142904"/>
                      </a:cubicBezTo>
                      <a:cubicBezTo>
                        <a:pt x="114061" y="129675"/>
                        <a:pt x="114326" y="119091"/>
                        <a:pt x="120941" y="111154"/>
                      </a:cubicBezTo>
                      <a:cubicBezTo>
                        <a:pt x="127556" y="103217"/>
                        <a:pt x="130466" y="106921"/>
                        <a:pt x="133641" y="95279"/>
                      </a:cubicBezTo>
                      <a:cubicBezTo>
                        <a:pt x="136816" y="83637"/>
                        <a:pt x="156924" y="-1823"/>
                        <a:pt x="149516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CF7F56BC-0E39-4777-A592-C61181BDBFF9}"/>
                    </a:ext>
                  </a:extLst>
                </p:cNvPr>
                <p:cNvSpPr/>
                <p:nvPr/>
              </p:nvSpPr>
              <p:spPr>
                <a:xfrm>
                  <a:off x="6315007" y="3495484"/>
                  <a:ext cx="392181" cy="183212"/>
                </a:xfrm>
                <a:custGeom>
                  <a:avLst/>
                  <a:gdLst>
                    <a:gd name="connsiteX0" fmla="*/ 68 w 392181"/>
                    <a:gd name="connsiteY0" fmla="*/ 182754 h 183212"/>
                    <a:gd name="connsiteX1" fmla="*/ 125481 w 392181"/>
                    <a:gd name="connsiteY1" fmla="*/ 119254 h 183212"/>
                    <a:gd name="connsiteX2" fmla="*/ 223906 w 392181"/>
                    <a:gd name="connsiteY2" fmla="*/ 46229 h 183212"/>
                    <a:gd name="connsiteX3" fmla="*/ 392181 w 392181"/>
                    <a:gd name="connsiteY3" fmla="*/ 191 h 183212"/>
                    <a:gd name="connsiteX4" fmla="*/ 223906 w 392181"/>
                    <a:gd name="connsiteY4" fmla="*/ 28766 h 183212"/>
                    <a:gd name="connsiteX5" fmla="*/ 336618 w 392181"/>
                    <a:gd name="connsiteY5" fmla="*/ 1779 h 183212"/>
                    <a:gd name="connsiteX6" fmla="*/ 173106 w 392181"/>
                    <a:gd name="connsiteY6" fmla="*/ 54166 h 183212"/>
                    <a:gd name="connsiteX7" fmla="*/ 142943 w 392181"/>
                    <a:gd name="connsiteY7" fmla="*/ 85916 h 183212"/>
                    <a:gd name="connsiteX8" fmla="*/ 68 w 392181"/>
                    <a:gd name="connsiteY8" fmla="*/ 182754 h 183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181" h="183212">
                      <a:moveTo>
                        <a:pt x="68" y="182754"/>
                      </a:moveTo>
                      <a:cubicBezTo>
                        <a:pt x="-2842" y="188310"/>
                        <a:pt x="88175" y="142008"/>
                        <a:pt x="125481" y="119254"/>
                      </a:cubicBezTo>
                      <a:cubicBezTo>
                        <a:pt x="162787" y="96500"/>
                        <a:pt x="179456" y="66073"/>
                        <a:pt x="223906" y="46229"/>
                      </a:cubicBezTo>
                      <a:cubicBezTo>
                        <a:pt x="268356" y="26385"/>
                        <a:pt x="392181" y="3101"/>
                        <a:pt x="392181" y="191"/>
                      </a:cubicBezTo>
                      <a:cubicBezTo>
                        <a:pt x="392181" y="-2719"/>
                        <a:pt x="233166" y="28501"/>
                        <a:pt x="223906" y="28766"/>
                      </a:cubicBezTo>
                      <a:cubicBezTo>
                        <a:pt x="214646" y="29031"/>
                        <a:pt x="345085" y="-2454"/>
                        <a:pt x="336618" y="1779"/>
                      </a:cubicBezTo>
                      <a:cubicBezTo>
                        <a:pt x="328151" y="6012"/>
                        <a:pt x="205385" y="40143"/>
                        <a:pt x="173106" y="54166"/>
                      </a:cubicBezTo>
                      <a:cubicBezTo>
                        <a:pt x="140827" y="68189"/>
                        <a:pt x="168079" y="68453"/>
                        <a:pt x="142943" y="85916"/>
                      </a:cubicBezTo>
                      <a:cubicBezTo>
                        <a:pt x="117808" y="103378"/>
                        <a:pt x="2978" y="177198"/>
                        <a:pt x="68" y="1827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EAC1487C-7BCD-4F1B-91AA-5FF51E55C544}"/>
                    </a:ext>
                  </a:extLst>
                </p:cNvPr>
                <p:cNvSpPr/>
                <p:nvPr/>
              </p:nvSpPr>
              <p:spPr>
                <a:xfrm>
                  <a:off x="6619875" y="3436587"/>
                  <a:ext cx="356519" cy="68613"/>
                </a:xfrm>
                <a:custGeom>
                  <a:avLst/>
                  <a:gdLst>
                    <a:gd name="connsiteX0" fmla="*/ 0 w 356519"/>
                    <a:gd name="connsiteY0" fmla="*/ 68613 h 68613"/>
                    <a:gd name="connsiteX1" fmla="*/ 211138 w 356519"/>
                    <a:gd name="connsiteY1" fmla="*/ 27338 h 68613"/>
                    <a:gd name="connsiteX2" fmla="*/ 355600 w 356519"/>
                    <a:gd name="connsiteY2" fmla="*/ 351 h 68613"/>
                    <a:gd name="connsiteX3" fmla="*/ 268288 w 356519"/>
                    <a:gd name="connsiteY3" fmla="*/ 13051 h 68613"/>
                    <a:gd name="connsiteX4" fmla="*/ 176213 w 356519"/>
                    <a:gd name="connsiteY4" fmla="*/ 28926 h 68613"/>
                    <a:gd name="connsiteX5" fmla="*/ 0 w 356519"/>
                    <a:gd name="connsiteY5" fmla="*/ 68613 h 6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519" h="68613">
                      <a:moveTo>
                        <a:pt x="0" y="68613"/>
                      </a:moveTo>
                      <a:lnTo>
                        <a:pt x="211138" y="27338"/>
                      </a:lnTo>
                      <a:lnTo>
                        <a:pt x="355600" y="351"/>
                      </a:lnTo>
                      <a:cubicBezTo>
                        <a:pt x="365125" y="-2030"/>
                        <a:pt x="298186" y="8289"/>
                        <a:pt x="268288" y="13051"/>
                      </a:cubicBezTo>
                      <a:cubicBezTo>
                        <a:pt x="238390" y="17813"/>
                        <a:pt x="176213" y="28926"/>
                        <a:pt x="176213" y="28926"/>
                      </a:cubicBezTo>
                      <a:lnTo>
                        <a:pt x="0" y="68613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BAEBDE1E-C1B0-4D22-A39F-812412D99B05}"/>
                    </a:ext>
                  </a:extLst>
                </p:cNvPr>
                <p:cNvSpPr/>
                <p:nvPr/>
              </p:nvSpPr>
              <p:spPr>
                <a:xfrm>
                  <a:off x="6227123" y="3245266"/>
                  <a:ext cx="151533" cy="373525"/>
                </a:xfrm>
                <a:custGeom>
                  <a:avLst/>
                  <a:gdLst>
                    <a:gd name="connsiteX0" fmla="*/ 3815 w 151533"/>
                    <a:gd name="connsiteY0" fmla="*/ 63084 h 373525"/>
                    <a:gd name="connsiteX1" fmla="*/ 48265 w 151533"/>
                    <a:gd name="connsiteY1" fmla="*/ 256759 h 373525"/>
                    <a:gd name="connsiteX2" fmla="*/ 37152 w 151533"/>
                    <a:gd name="connsiteY2" fmla="*/ 244059 h 373525"/>
                    <a:gd name="connsiteX3" fmla="*/ 59377 w 151533"/>
                    <a:gd name="connsiteY3" fmla="*/ 372647 h 373525"/>
                    <a:gd name="connsiteX4" fmla="*/ 56202 w 151533"/>
                    <a:gd name="connsiteY4" fmla="*/ 294859 h 373525"/>
                    <a:gd name="connsiteX5" fmla="*/ 84777 w 151533"/>
                    <a:gd name="connsiteY5" fmla="*/ 183734 h 373525"/>
                    <a:gd name="connsiteX6" fmla="*/ 151452 w 151533"/>
                    <a:gd name="connsiteY6" fmla="*/ 1172 h 373525"/>
                    <a:gd name="connsiteX7" fmla="*/ 97477 w 151533"/>
                    <a:gd name="connsiteY7" fmla="*/ 113884 h 373525"/>
                    <a:gd name="connsiteX8" fmla="*/ 53027 w 151533"/>
                    <a:gd name="connsiteY8" fmla="*/ 280572 h 373525"/>
                    <a:gd name="connsiteX9" fmla="*/ 11752 w 151533"/>
                    <a:gd name="connsiteY9" fmla="*/ 202784 h 373525"/>
                    <a:gd name="connsiteX10" fmla="*/ 3815 w 151533"/>
                    <a:gd name="connsiteY10" fmla="*/ 158334 h 373525"/>
                    <a:gd name="connsiteX11" fmla="*/ 3815 w 151533"/>
                    <a:gd name="connsiteY11" fmla="*/ 63084 h 37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533" h="373525">
                      <a:moveTo>
                        <a:pt x="3815" y="63084"/>
                      </a:moveTo>
                      <a:cubicBezTo>
                        <a:pt x="11223" y="79488"/>
                        <a:pt x="42709" y="226597"/>
                        <a:pt x="48265" y="256759"/>
                      </a:cubicBezTo>
                      <a:cubicBezTo>
                        <a:pt x="53821" y="286922"/>
                        <a:pt x="35300" y="224744"/>
                        <a:pt x="37152" y="244059"/>
                      </a:cubicBezTo>
                      <a:cubicBezTo>
                        <a:pt x="39004" y="263374"/>
                        <a:pt x="56202" y="364180"/>
                        <a:pt x="59377" y="372647"/>
                      </a:cubicBezTo>
                      <a:cubicBezTo>
                        <a:pt x="62552" y="381114"/>
                        <a:pt x="51969" y="326344"/>
                        <a:pt x="56202" y="294859"/>
                      </a:cubicBezTo>
                      <a:cubicBezTo>
                        <a:pt x="60435" y="263374"/>
                        <a:pt x="68902" y="232682"/>
                        <a:pt x="84777" y="183734"/>
                      </a:cubicBezTo>
                      <a:cubicBezTo>
                        <a:pt x="100652" y="134786"/>
                        <a:pt x="149335" y="12814"/>
                        <a:pt x="151452" y="1172"/>
                      </a:cubicBezTo>
                      <a:cubicBezTo>
                        <a:pt x="153569" y="-10470"/>
                        <a:pt x="113881" y="67317"/>
                        <a:pt x="97477" y="113884"/>
                      </a:cubicBezTo>
                      <a:cubicBezTo>
                        <a:pt x="81073" y="160451"/>
                        <a:pt x="67314" y="265755"/>
                        <a:pt x="53027" y="280572"/>
                      </a:cubicBezTo>
                      <a:cubicBezTo>
                        <a:pt x="38740" y="295389"/>
                        <a:pt x="19954" y="223157"/>
                        <a:pt x="11752" y="202784"/>
                      </a:cubicBezTo>
                      <a:cubicBezTo>
                        <a:pt x="3550" y="182411"/>
                        <a:pt x="5932" y="178707"/>
                        <a:pt x="3815" y="158334"/>
                      </a:cubicBezTo>
                      <a:cubicBezTo>
                        <a:pt x="1698" y="137961"/>
                        <a:pt x="-3593" y="46680"/>
                        <a:pt x="3815" y="630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218B9C42-113E-424F-94DE-A4A4BC725B7F}"/>
                    </a:ext>
                  </a:extLst>
                </p:cNvPr>
                <p:cNvSpPr/>
                <p:nvPr/>
              </p:nvSpPr>
              <p:spPr>
                <a:xfrm>
                  <a:off x="6462344" y="3464802"/>
                  <a:ext cx="484674" cy="129963"/>
                </a:xfrm>
                <a:custGeom>
                  <a:avLst/>
                  <a:gdLst>
                    <a:gd name="connsiteX0" fmla="*/ 1956 w 484674"/>
                    <a:gd name="connsiteY0" fmla="*/ 129298 h 129963"/>
                    <a:gd name="connsiteX1" fmla="*/ 200394 w 484674"/>
                    <a:gd name="connsiteY1" fmla="*/ 59448 h 129963"/>
                    <a:gd name="connsiteX2" fmla="*/ 165469 w 484674"/>
                    <a:gd name="connsiteY2" fmla="*/ 62623 h 129963"/>
                    <a:gd name="connsiteX3" fmla="*/ 235319 w 484674"/>
                    <a:gd name="connsiteY3" fmla="*/ 48336 h 129963"/>
                    <a:gd name="connsiteX4" fmla="*/ 282944 w 484674"/>
                    <a:gd name="connsiteY4" fmla="*/ 48336 h 129963"/>
                    <a:gd name="connsiteX5" fmla="*/ 336919 w 484674"/>
                    <a:gd name="connsiteY5" fmla="*/ 30873 h 129963"/>
                    <a:gd name="connsiteX6" fmla="*/ 354381 w 484674"/>
                    <a:gd name="connsiteY6" fmla="*/ 32461 h 129963"/>
                    <a:gd name="connsiteX7" fmla="*/ 481381 w 484674"/>
                    <a:gd name="connsiteY7" fmla="*/ 711 h 129963"/>
                    <a:gd name="connsiteX8" fmla="*/ 444869 w 484674"/>
                    <a:gd name="connsiteY8" fmla="*/ 10236 h 129963"/>
                    <a:gd name="connsiteX9" fmla="*/ 417881 w 484674"/>
                    <a:gd name="connsiteY9" fmla="*/ 8648 h 129963"/>
                    <a:gd name="connsiteX10" fmla="*/ 267069 w 484674"/>
                    <a:gd name="connsiteY10" fmla="*/ 29286 h 129963"/>
                    <a:gd name="connsiteX11" fmla="*/ 173406 w 484674"/>
                    <a:gd name="connsiteY11" fmla="*/ 57861 h 129963"/>
                    <a:gd name="connsiteX12" fmla="*/ 105144 w 484674"/>
                    <a:gd name="connsiteY12" fmla="*/ 91198 h 129963"/>
                    <a:gd name="connsiteX13" fmla="*/ 1956 w 484674"/>
                    <a:gd name="connsiteY13" fmla="*/ 129298 h 12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4674" h="129963">
                      <a:moveTo>
                        <a:pt x="1956" y="129298"/>
                      </a:moveTo>
                      <a:cubicBezTo>
                        <a:pt x="17831" y="124006"/>
                        <a:pt x="173142" y="70560"/>
                        <a:pt x="200394" y="59448"/>
                      </a:cubicBezTo>
                      <a:cubicBezTo>
                        <a:pt x="227646" y="48336"/>
                        <a:pt x="159648" y="64475"/>
                        <a:pt x="165469" y="62623"/>
                      </a:cubicBezTo>
                      <a:cubicBezTo>
                        <a:pt x="171290" y="60771"/>
                        <a:pt x="215740" y="50717"/>
                        <a:pt x="235319" y="48336"/>
                      </a:cubicBezTo>
                      <a:cubicBezTo>
                        <a:pt x="254898" y="45955"/>
                        <a:pt x="266011" y="51246"/>
                        <a:pt x="282944" y="48336"/>
                      </a:cubicBezTo>
                      <a:cubicBezTo>
                        <a:pt x="299877" y="45426"/>
                        <a:pt x="325013" y="33519"/>
                        <a:pt x="336919" y="30873"/>
                      </a:cubicBezTo>
                      <a:cubicBezTo>
                        <a:pt x="348825" y="28227"/>
                        <a:pt x="330304" y="37488"/>
                        <a:pt x="354381" y="32461"/>
                      </a:cubicBezTo>
                      <a:cubicBezTo>
                        <a:pt x="378458" y="27434"/>
                        <a:pt x="466300" y="4415"/>
                        <a:pt x="481381" y="711"/>
                      </a:cubicBezTo>
                      <a:cubicBezTo>
                        <a:pt x="496462" y="-2993"/>
                        <a:pt x="455452" y="8913"/>
                        <a:pt x="444869" y="10236"/>
                      </a:cubicBezTo>
                      <a:cubicBezTo>
                        <a:pt x="434286" y="11559"/>
                        <a:pt x="447514" y="5473"/>
                        <a:pt x="417881" y="8648"/>
                      </a:cubicBezTo>
                      <a:cubicBezTo>
                        <a:pt x="388248" y="11823"/>
                        <a:pt x="307815" y="21084"/>
                        <a:pt x="267069" y="29286"/>
                      </a:cubicBezTo>
                      <a:cubicBezTo>
                        <a:pt x="226323" y="37488"/>
                        <a:pt x="200394" y="47542"/>
                        <a:pt x="173406" y="57861"/>
                      </a:cubicBezTo>
                      <a:cubicBezTo>
                        <a:pt x="146418" y="68180"/>
                        <a:pt x="139275" y="75323"/>
                        <a:pt x="105144" y="91198"/>
                      </a:cubicBezTo>
                      <a:cubicBezTo>
                        <a:pt x="71013" y="107073"/>
                        <a:pt x="-13919" y="134590"/>
                        <a:pt x="1956" y="1292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3FC79F83-F120-456F-AB42-34989BD5F203}"/>
                    </a:ext>
                  </a:extLst>
                </p:cNvPr>
                <p:cNvSpPr/>
                <p:nvPr/>
              </p:nvSpPr>
              <p:spPr>
                <a:xfrm>
                  <a:off x="6312644" y="3401959"/>
                  <a:ext cx="671439" cy="326672"/>
                </a:xfrm>
                <a:custGeom>
                  <a:avLst/>
                  <a:gdLst>
                    <a:gd name="connsiteX0" fmla="*/ 661244 w 671439"/>
                    <a:gd name="connsiteY0" fmla="*/ 54 h 326672"/>
                    <a:gd name="connsiteX1" fmla="*/ 669181 w 671439"/>
                    <a:gd name="connsiteY1" fmla="*/ 120704 h 326672"/>
                    <a:gd name="connsiteX2" fmla="*/ 667594 w 671439"/>
                    <a:gd name="connsiteY2" fmla="*/ 96891 h 326672"/>
                    <a:gd name="connsiteX3" fmla="*/ 627906 w 671439"/>
                    <a:gd name="connsiteY3" fmla="*/ 101654 h 326672"/>
                    <a:gd name="connsiteX4" fmla="*/ 450106 w 671439"/>
                    <a:gd name="connsiteY4" fmla="*/ 123879 h 326672"/>
                    <a:gd name="connsiteX5" fmla="*/ 548531 w 671439"/>
                    <a:gd name="connsiteY5" fmla="*/ 104829 h 326672"/>
                    <a:gd name="connsiteX6" fmla="*/ 364381 w 671439"/>
                    <a:gd name="connsiteY6" fmla="*/ 147691 h 326672"/>
                    <a:gd name="connsiteX7" fmla="*/ 323106 w 671439"/>
                    <a:gd name="connsiteY7" fmla="*/ 154041 h 326672"/>
                    <a:gd name="connsiteX8" fmla="*/ 219919 w 671439"/>
                    <a:gd name="connsiteY8" fmla="*/ 184204 h 326672"/>
                    <a:gd name="connsiteX9" fmla="*/ 223094 w 671439"/>
                    <a:gd name="connsiteY9" fmla="*/ 190554 h 326672"/>
                    <a:gd name="connsiteX10" fmla="*/ 138956 w 671439"/>
                    <a:gd name="connsiteY10" fmla="*/ 212779 h 326672"/>
                    <a:gd name="connsiteX11" fmla="*/ 65931 w 671439"/>
                    <a:gd name="connsiteY11" fmla="*/ 268341 h 326672"/>
                    <a:gd name="connsiteX12" fmla="*/ 844 w 671439"/>
                    <a:gd name="connsiteY12" fmla="*/ 325491 h 326672"/>
                    <a:gd name="connsiteX13" fmla="*/ 113556 w 671439"/>
                    <a:gd name="connsiteY13" fmla="*/ 212779 h 326672"/>
                    <a:gd name="connsiteX14" fmla="*/ 118319 w 671439"/>
                    <a:gd name="connsiteY14" fmla="*/ 230241 h 326672"/>
                    <a:gd name="connsiteX15" fmla="*/ 329456 w 671439"/>
                    <a:gd name="connsiteY15" fmla="*/ 157216 h 326672"/>
                    <a:gd name="connsiteX16" fmla="*/ 626319 w 671439"/>
                    <a:gd name="connsiteY16" fmla="*/ 117529 h 326672"/>
                    <a:gd name="connsiteX17" fmla="*/ 651719 w 671439"/>
                    <a:gd name="connsiteY17" fmla="*/ 104829 h 326672"/>
                    <a:gd name="connsiteX18" fmla="*/ 661244 w 671439"/>
                    <a:gd name="connsiteY18" fmla="*/ 54 h 32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1439" h="326672">
                      <a:moveTo>
                        <a:pt x="661244" y="54"/>
                      </a:moveTo>
                      <a:cubicBezTo>
                        <a:pt x="664154" y="2700"/>
                        <a:pt x="668123" y="104565"/>
                        <a:pt x="669181" y="120704"/>
                      </a:cubicBezTo>
                      <a:cubicBezTo>
                        <a:pt x="670239" y="136843"/>
                        <a:pt x="674473" y="100066"/>
                        <a:pt x="667594" y="96891"/>
                      </a:cubicBezTo>
                      <a:cubicBezTo>
                        <a:pt x="660715" y="93716"/>
                        <a:pt x="627906" y="101654"/>
                        <a:pt x="627906" y="101654"/>
                      </a:cubicBezTo>
                      <a:lnTo>
                        <a:pt x="450106" y="123879"/>
                      </a:lnTo>
                      <a:cubicBezTo>
                        <a:pt x="436877" y="124408"/>
                        <a:pt x="548531" y="104829"/>
                        <a:pt x="548531" y="104829"/>
                      </a:cubicBezTo>
                      <a:cubicBezTo>
                        <a:pt x="534244" y="108798"/>
                        <a:pt x="401952" y="139489"/>
                        <a:pt x="364381" y="147691"/>
                      </a:cubicBezTo>
                      <a:cubicBezTo>
                        <a:pt x="326810" y="155893"/>
                        <a:pt x="347183" y="147956"/>
                        <a:pt x="323106" y="154041"/>
                      </a:cubicBezTo>
                      <a:cubicBezTo>
                        <a:pt x="299029" y="160126"/>
                        <a:pt x="236588" y="178119"/>
                        <a:pt x="219919" y="184204"/>
                      </a:cubicBezTo>
                      <a:cubicBezTo>
                        <a:pt x="203250" y="190289"/>
                        <a:pt x="236588" y="185792"/>
                        <a:pt x="223094" y="190554"/>
                      </a:cubicBezTo>
                      <a:cubicBezTo>
                        <a:pt x="209600" y="195316"/>
                        <a:pt x="165150" y="199815"/>
                        <a:pt x="138956" y="212779"/>
                      </a:cubicBezTo>
                      <a:cubicBezTo>
                        <a:pt x="112762" y="225743"/>
                        <a:pt x="88950" y="249556"/>
                        <a:pt x="65931" y="268341"/>
                      </a:cubicBezTo>
                      <a:cubicBezTo>
                        <a:pt x="42912" y="287126"/>
                        <a:pt x="-7093" y="334751"/>
                        <a:pt x="844" y="325491"/>
                      </a:cubicBezTo>
                      <a:cubicBezTo>
                        <a:pt x="8781" y="316231"/>
                        <a:pt x="93977" y="228654"/>
                        <a:pt x="113556" y="212779"/>
                      </a:cubicBezTo>
                      <a:cubicBezTo>
                        <a:pt x="133135" y="196904"/>
                        <a:pt x="82336" y="239501"/>
                        <a:pt x="118319" y="230241"/>
                      </a:cubicBezTo>
                      <a:cubicBezTo>
                        <a:pt x="154302" y="220981"/>
                        <a:pt x="244789" y="176001"/>
                        <a:pt x="329456" y="157216"/>
                      </a:cubicBezTo>
                      <a:cubicBezTo>
                        <a:pt x="414123" y="138431"/>
                        <a:pt x="572608" y="126260"/>
                        <a:pt x="626319" y="117529"/>
                      </a:cubicBezTo>
                      <a:cubicBezTo>
                        <a:pt x="680030" y="108798"/>
                        <a:pt x="645104" y="118323"/>
                        <a:pt x="651719" y="104829"/>
                      </a:cubicBezTo>
                      <a:cubicBezTo>
                        <a:pt x="658333" y="91335"/>
                        <a:pt x="658334" y="-2592"/>
                        <a:pt x="661244" y="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83840CA8-7916-4F38-9339-95D28B9F60C2}"/>
                    </a:ext>
                  </a:extLst>
                </p:cNvPr>
                <p:cNvSpPr/>
                <p:nvPr/>
              </p:nvSpPr>
              <p:spPr>
                <a:xfrm>
                  <a:off x="6303963" y="3576402"/>
                  <a:ext cx="317570" cy="174861"/>
                </a:xfrm>
                <a:custGeom>
                  <a:avLst/>
                  <a:gdLst>
                    <a:gd name="connsiteX0" fmla="*/ 0 w 317570"/>
                    <a:gd name="connsiteY0" fmla="*/ 174861 h 174861"/>
                    <a:gd name="connsiteX1" fmla="*/ 109537 w 317570"/>
                    <a:gd name="connsiteY1" fmla="*/ 103423 h 174861"/>
                    <a:gd name="connsiteX2" fmla="*/ 166687 w 317570"/>
                    <a:gd name="connsiteY2" fmla="*/ 55798 h 174861"/>
                    <a:gd name="connsiteX3" fmla="*/ 157162 w 317570"/>
                    <a:gd name="connsiteY3" fmla="*/ 68498 h 174861"/>
                    <a:gd name="connsiteX4" fmla="*/ 247650 w 317570"/>
                    <a:gd name="connsiteY4" fmla="*/ 30398 h 174861"/>
                    <a:gd name="connsiteX5" fmla="*/ 249237 w 317570"/>
                    <a:gd name="connsiteY5" fmla="*/ 27223 h 174861"/>
                    <a:gd name="connsiteX6" fmla="*/ 317500 w 317570"/>
                    <a:gd name="connsiteY6" fmla="*/ 236 h 174861"/>
                    <a:gd name="connsiteX7" fmla="*/ 234950 w 317570"/>
                    <a:gd name="connsiteY7" fmla="*/ 14523 h 174861"/>
                    <a:gd name="connsiteX8" fmla="*/ 204787 w 317570"/>
                    <a:gd name="connsiteY8" fmla="*/ 22461 h 174861"/>
                    <a:gd name="connsiteX9" fmla="*/ 146050 w 317570"/>
                    <a:gd name="connsiteY9" fmla="*/ 62148 h 174861"/>
                    <a:gd name="connsiteX10" fmla="*/ 0 w 317570"/>
                    <a:gd name="connsiteY10" fmla="*/ 174861 h 17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7570" h="174861">
                      <a:moveTo>
                        <a:pt x="0" y="174861"/>
                      </a:moveTo>
                      <a:cubicBezTo>
                        <a:pt x="40878" y="149064"/>
                        <a:pt x="81756" y="123267"/>
                        <a:pt x="109537" y="103423"/>
                      </a:cubicBezTo>
                      <a:cubicBezTo>
                        <a:pt x="137318" y="83579"/>
                        <a:pt x="158750" y="61619"/>
                        <a:pt x="166687" y="55798"/>
                      </a:cubicBezTo>
                      <a:cubicBezTo>
                        <a:pt x="174624" y="49977"/>
                        <a:pt x="143668" y="72731"/>
                        <a:pt x="157162" y="68498"/>
                      </a:cubicBezTo>
                      <a:cubicBezTo>
                        <a:pt x="170656" y="64265"/>
                        <a:pt x="232304" y="37277"/>
                        <a:pt x="247650" y="30398"/>
                      </a:cubicBezTo>
                      <a:cubicBezTo>
                        <a:pt x="262996" y="23519"/>
                        <a:pt x="237595" y="32250"/>
                        <a:pt x="249237" y="27223"/>
                      </a:cubicBezTo>
                      <a:cubicBezTo>
                        <a:pt x="260879" y="22196"/>
                        <a:pt x="319881" y="2353"/>
                        <a:pt x="317500" y="236"/>
                      </a:cubicBezTo>
                      <a:cubicBezTo>
                        <a:pt x="315119" y="-1881"/>
                        <a:pt x="253735" y="10819"/>
                        <a:pt x="234950" y="14523"/>
                      </a:cubicBezTo>
                      <a:cubicBezTo>
                        <a:pt x="216165" y="18227"/>
                        <a:pt x="219604" y="14523"/>
                        <a:pt x="204787" y="22461"/>
                      </a:cubicBezTo>
                      <a:cubicBezTo>
                        <a:pt x="189970" y="30398"/>
                        <a:pt x="146050" y="62148"/>
                        <a:pt x="146050" y="62148"/>
                      </a:cubicBezTo>
                      <a:lnTo>
                        <a:pt x="0" y="1748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271B930A-F32C-4432-86FE-4F92116C056B}"/>
                    </a:ext>
                  </a:extLst>
                </p:cNvPr>
                <p:cNvSpPr/>
                <p:nvPr/>
              </p:nvSpPr>
              <p:spPr>
                <a:xfrm>
                  <a:off x="6629400" y="3512932"/>
                  <a:ext cx="345284" cy="68547"/>
                </a:xfrm>
                <a:custGeom>
                  <a:avLst/>
                  <a:gdLst>
                    <a:gd name="connsiteX0" fmla="*/ 0 w 345284"/>
                    <a:gd name="connsiteY0" fmla="*/ 68468 h 68547"/>
                    <a:gd name="connsiteX1" fmla="*/ 130175 w 345284"/>
                    <a:gd name="connsiteY1" fmla="*/ 39893 h 68547"/>
                    <a:gd name="connsiteX2" fmla="*/ 163513 w 345284"/>
                    <a:gd name="connsiteY2" fmla="*/ 39893 h 68547"/>
                    <a:gd name="connsiteX3" fmla="*/ 239713 w 345284"/>
                    <a:gd name="connsiteY3" fmla="*/ 17668 h 68547"/>
                    <a:gd name="connsiteX4" fmla="*/ 209550 w 345284"/>
                    <a:gd name="connsiteY4" fmla="*/ 20843 h 68547"/>
                    <a:gd name="connsiteX5" fmla="*/ 344488 w 345284"/>
                    <a:gd name="connsiteY5" fmla="*/ 206 h 68547"/>
                    <a:gd name="connsiteX6" fmla="*/ 261938 w 345284"/>
                    <a:gd name="connsiteY6" fmla="*/ 11318 h 68547"/>
                    <a:gd name="connsiteX7" fmla="*/ 188913 w 345284"/>
                    <a:gd name="connsiteY7" fmla="*/ 28781 h 68547"/>
                    <a:gd name="connsiteX8" fmla="*/ 128588 w 345284"/>
                    <a:gd name="connsiteY8" fmla="*/ 47831 h 68547"/>
                    <a:gd name="connsiteX9" fmla="*/ 0 w 345284"/>
                    <a:gd name="connsiteY9" fmla="*/ 68468 h 6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5284" h="68547">
                      <a:moveTo>
                        <a:pt x="0" y="68468"/>
                      </a:moveTo>
                      <a:cubicBezTo>
                        <a:pt x="264" y="67145"/>
                        <a:pt x="102923" y="44655"/>
                        <a:pt x="130175" y="39893"/>
                      </a:cubicBezTo>
                      <a:cubicBezTo>
                        <a:pt x="157427" y="35131"/>
                        <a:pt x="145257" y="43597"/>
                        <a:pt x="163513" y="39893"/>
                      </a:cubicBezTo>
                      <a:cubicBezTo>
                        <a:pt x="181769" y="36189"/>
                        <a:pt x="232040" y="20843"/>
                        <a:pt x="239713" y="17668"/>
                      </a:cubicBezTo>
                      <a:cubicBezTo>
                        <a:pt x="247386" y="14493"/>
                        <a:pt x="192088" y="23753"/>
                        <a:pt x="209550" y="20843"/>
                      </a:cubicBezTo>
                      <a:cubicBezTo>
                        <a:pt x="227012" y="17933"/>
                        <a:pt x="335757" y="1794"/>
                        <a:pt x="344488" y="206"/>
                      </a:cubicBezTo>
                      <a:cubicBezTo>
                        <a:pt x="353219" y="-1382"/>
                        <a:pt x="287867" y="6556"/>
                        <a:pt x="261938" y="11318"/>
                      </a:cubicBezTo>
                      <a:cubicBezTo>
                        <a:pt x="236009" y="16080"/>
                        <a:pt x="211138" y="22695"/>
                        <a:pt x="188913" y="28781"/>
                      </a:cubicBezTo>
                      <a:cubicBezTo>
                        <a:pt x="166688" y="34866"/>
                        <a:pt x="159280" y="41481"/>
                        <a:pt x="128588" y="47831"/>
                      </a:cubicBezTo>
                      <a:cubicBezTo>
                        <a:pt x="97896" y="54181"/>
                        <a:pt x="-264" y="69791"/>
                        <a:pt x="0" y="684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C8B63CE3-1370-492A-96A5-6437BEA3E832}"/>
                    </a:ext>
                  </a:extLst>
                </p:cNvPr>
                <p:cNvSpPr/>
                <p:nvPr/>
              </p:nvSpPr>
              <p:spPr>
                <a:xfrm>
                  <a:off x="6606309" y="3534604"/>
                  <a:ext cx="35791" cy="301477"/>
                </a:xfrm>
                <a:custGeom>
                  <a:avLst/>
                  <a:gdLst>
                    <a:gd name="connsiteX0" fmla="*/ 866 w 35791"/>
                    <a:gd name="connsiteY0" fmla="*/ 759 h 301477"/>
                    <a:gd name="connsiteX1" fmla="*/ 7216 w 35791"/>
                    <a:gd name="connsiteY1" fmla="*/ 172209 h 301477"/>
                    <a:gd name="connsiteX2" fmla="*/ 8804 w 35791"/>
                    <a:gd name="connsiteY2" fmla="*/ 145221 h 301477"/>
                    <a:gd name="connsiteX3" fmla="*/ 21504 w 35791"/>
                    <a:gd name="connsiteY3" fmla="*/ 265871 h 301477"/>
                    <a:gd name="connsiteX4" fmla="*/ 34204 w 35791"/>
                    <a:gd name="connsiteY4" fmla="*/ 299209 h 301477"/>
                    <a:gd name="connsiteX5" fmla="*/ 34204 w 35791"/>
                    <a:gd name="connsiteY5" fmla="*/ 215071 h 301477"/>
                    <a:gd name="connsiteX6" fmla="*/ 21504 w 35791"/>
                    <a:gd name="connsiteY6" fmla="*/ 107121 h 301477"/>
                    <a:gd name="connsiteX7" fmla="*/ 866 w 35791"/>
                    <a:gd name="connsiteY7" fmla="*/ 148396 h 301477"/>
                    <a:gd name="connsiteX8" fmla="*/ 4041 w 35791"/>
                    <a:gd name="connsiteY8" fmla="*/ 110296 h 301477"/>
                    <a:gd name="connsiteX9" fmla="*/ 866 w 35791"/>
                    <a:gd name="connsiteY9" fmla="*/ 759 h 30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91" h="301477">
                      <a:moveTo>
                        <a:pt x="866" y="759"/>
                      </a:moveTo>
                      <a:cubicBezTo>
                        <a:pt x="1395" y="11078"/>
                        <a:pt x="5893" y="148132"/>
                        <a:pt x="7216" y="172209"/>
                      </a:cubicBezTo>
                      <a:cubicBezTo>
                        <a:pt x="8539" y="196286"/>
                        <a:pt x="6423" y="129611"/>
                        <a:pt x="8804" y="145221"/>
                      </a:cubicBezTo>
                      <a:cubicBezTo>
                        <a:pt x="11185" y="160831"/>
                        <a:pt x="17271" y="240206"/>
                        <a:pt x="21504" y="265871"/>
                      </a:cubicBezTo>
                      <a:cubicBezTo>
                        <a:pt x="25737" y="291536"/>
                        <a:pt x="32087" y="307676"/>
                        <a:pt x="34204" y="299209"/>
                      </a:cubicBezTo>
                      <a:cubicBezTo>
                        <a:pt x="36321" y="290742"/>
                        <a:pt x="36321" y="247086"/>
                        <a:pt x="34204" y="215071"/>
                      </a:cubicBezTo>
                      <a:cubicBezTo>
                        <a:pt x="32087" y="183056"/>
                        <a:pt x="27060" y="118234"/>
                        <a:pt x="21504" y="107121"/>
                      </a:cubicBezTo>
                      <a:cubicBezTo>
                        <a:pt x="15948" y="96009"/>
                        <a:pt x="3777" y="147867"/>
                        <a:pt x="866" y="148396"/>
                      </a:cubicBezTo>
                      <a:cubicBezTo>
                        <a:pt x="-2045" y="148925"/>
                        <a:pt x="3247" y="132256"/>
                        <a:pt x="4041" y="110296"/>
                      </a:cubicBezTo>
                      <a:cubicBezTo>
                        <a:pt x="4835" y="88336"/>
                        <a:pt x="337" y="-9560"/>
                        <a:pt x="866" y="7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32B92BBD-9D3E-44A9-993F-245AEF737673}"/>
                    </a:ext>
                  </a:extLst>
                </p:cNvPr>
                <p:cNvSpPr/>
                <p:nvPr/>
              </p:nvSpPr>
              <p:spPr>
                <a:xfrm>
                  <a:off x="6666325" y="3538488"/>
                  <a:ext cx="55175" cy="188525"/>
                </a:xfrm>
                <a:custGeom>
                  <a:avLst/>
                  <a:gdLst>
                    <a:gd name="connsiteX0" fmla="*/ 7525 w 55175"/>
                    <a:gd name="connsiteY0" fmla="*/ 50 h 188525"/>
                    <a:gd name="connsiteX1" fmla="*/ 7525 w 55175"/>
                    <a:gd name="connsiteY1" fmla="*/ 58787 h 188525"/>
                    <a:gd name="connsiteX2" fmla="*/ 1175 w 55175"/>
                    <a:gd name="connsiteY2" fmla="*/ 65137 h 188525"/>
                    <a:gd name="connsiteX3" fmla="*/ 34513 w 55175"/>
                    <a:gd name="connsiteY3" fmla="*/ 74662 h 188525"/>
                    <a:gd name="connsiteX4" fmla="*/ 10700 w 55175"/>
                    <a:gd name="connsiteY4" fmla="*/ 98475 h 188525"/>
                    <a:gd name="connsiteX5" fmla="*/ 45625 w 55175"/>
                    <a:gd name="connsiteY5" fmla="*/ 103237 h 188525"/>
                    <a:gd name="connsiteX6" fmla="*/ 24988 w 55175"/>
                    <a:gd name="connsiteY6" fmla="*/ 122287 h 188525"/>
                    <a:gd name="connsiteX7" fmla="*/ 45625 w 55175"/>
                    <a:gd name="connsiteY7" fmla="*/ 133400 h 188525"/>
                    <a:gd name="connsiteX8" fmla="*/ 29750 w 55175"/>
                    <a:gd name="connsiteY8" fmla="*/ 152450 h 188525"/>
                    <a:gd name="connsiteX9" fmla="*/ 55150 w 55175"/>
                    <a:gd name="connsiteY9" fmla="*/ 163562 h 188525"/>
                    <a:gd name="connsiteX10" fmla="*/ 34513 w 55175"/>
                    <a:gd name="connsiteY10" fmla="*/ 181025 h 188525"/>
                    <a:gd name="connsiteX11" fmla="*/ 36100 w 55175"/>
                    <a:gd name="connsiteY11" fmla="*/ 187375 h 188525"/>
                    <a:gd name="connsiteX12" fmla="*/ 36100 w 55175"/>
                    <a:gd name="connsiteY12" fmla="*/ 158800 h 188525"/>
                    <a:gd name="connsiteX13" fmla="*/ 15463 w 55175"/>
                    <a:gd name="connsiteY13" fmla="*/ 69900 h 188525"/>
                    <a:gd name="connsiteX14" fmla="*/ 7525 w 55175"/>
                    <a:gd name="connsiteY14" fmla="*/ 50 h 18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75" h="188525">
                      <a:moveTo>
                        <a:pt x="7525" y="50"/>
                      </a:moveTo>
                      <a:cubicBezTo>
                        <a:pt x="6202" y="-1802"/>
                        <a:pt x="8583" y="47939"/>
                        <a:pt x="7525" y="58787"/>
                      </a:cubicBezTo>
                      <a:cubicBezTo>
                        <a:pt x="6467" y="69635"/>
                        <a:pt x="-3323" y="62491"/>
                        <a:pt x="1175" y="65137"/>
                      </a:cubicBezTo>
                      <a:cubicBezTo>
                        <a:pt x="5673" y="67783"/>
                        <a:pt x="32926" y="69106"/>
                        <a:pt x="34513" y="74662"/>
                      </a:cubicBezTo>
                      <a:cubicBezTo>
                        <a:pt x="36100" y="80218"/>
                        <a:pt x="8848" y="93712"/>
                        <a:pt x="10700" y="98475"/>
                      </a:cubicBezTo>
                      <a:cubicBezTo>
                        <a:pt x="12552" y="103238"/>
                        <a:pt x="43244" y="99268"/>
                        <a:pt x="45625" y="103237"/>
                      </a:cubicBezTo>
                      <a:cubicBezTo>
                        <a:pt x="48006" y="107206"/>
                        <a:pt x="24988" y="117260"/>
                        <a:pt x="24988" y="122287"/>
                      </a:cubicBezTo>
                      <a:cubicBezTo>
                        <a:pt x="24988" y="127314"/>
                        <a:pt x="44831" y="128373"/>
                        <a:pt x="45625" y="133400"/>
                      </a:cubicBezTo>
                      <a:cubicBezTo>
                        <a:pt x="46419" y="138427"/>
                        <a:pt x="28163" y="147423"/>
                        <a:pt x="29750" y="152450"/>
                      </a:cubicBezTo>
                      <a:cubicBezTo>
                        <a:pt x="31337" y="157477"/>
                        <a:pt x="54356" y="158800"/>
                        <a:pt x="55150" y="163562"/>
                      </a:cubicBezTo>
                      <a:cubicBezTo>
                        <a:pt x="55944" y="168324"/>
                        <a:pt x="37688" y="177056"/>
                        <a:pt x="34513" y="181025"/>
                      </a:cubicBezTo>
                      <a:cubicBezTo>
                        <a:pt x="31338" y="184994"/>
                        <a:pt x="35836" y="191079"/>
                        <a:pt x="36100" y="187375"/>
                      </a:cubicBezTo>
                      <a:cubicBezTo>
                        <a:pt x="36364" y="183671"/>
                        <a:pt x="39539" y="178379"/>
                        <a:pt x="36100" y="158800"/>
                      </a:cubicBezTo>
                      <a:cubicBezTo>
                        <a:pt x="32661" y="139221"/>
                        <a:pt x="20225" y="96887"/>
                        <a:pt x="15463" y="69900"/>
                      </a:cubicBezTo>
                      <a:cubicBezTo>
                        <a:pt x="10701" y="42913"/>
                        <a:pt x="8848" y="1902"/>
                        <a:pt x="7525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AE79C645-0E31-4E4D-9182-1149FD0770E3}"/>
                    </a:ext>
                  </a:extLst>
                </p:cNvPr>
                <p:cNvSpPr/>
                <p:nvPr/>
              </p:nvSpPr>
              <p:spPr>
                <a:xfrm>
                  <a:off x="6929250" y="3517534"/>
                  <a:ext cx="41479" cy="181441"/>
                </a:xfrm>
                <a:custGeom>
                  <a:avLst/>
                  <a:gdLst>
                    <a:gd name="connsiteX0" fmla="*/ 41463 w 41479"/>
                    <a:gd name="connsiteY0" fmla="*/ 366 h 181441"/>
                    <a:gd name="connsiteX1" fmla="*/ 12888 w 41479"/>
                    <a:gd name="connsiteY1" fmla="*/ 97204 h 181441"/>
                    <a:gd name="connsiteX2" fmla="*/ 33525 w 41479"/>
                    <a:gd name="connsiteY2" fmla="*/ 81329 h 181441"/>
                    <a:gd name="connsiteX3" fmla="*/ 188 w 41479"/>
                    <a:gd name="connsiteY3" fmla="*/ 181341 h 181441"/>
                    <a:gd name="connsiteX4" fmla="*/ 19238 w 41479"/>
                    <a:gd name="connsiteY4" fmla="*/ 100379 h 181441"/>
                    <a:gd name="connsiteX5" fmla="*/ 3363 w 41479"/>
                    <a:gd name="connsiteY5" fmla="*/ 116254 h 181441"/>
                    <a:gd name="connsiteX6" fmla="*/ 8125 w 41479"/>
                    <a:gd name="connsiteY6" fmla="*/ 65454 h 181441"/>
                    <a:gd name="connsiteX7" fmla="*/ 41463 w 41479"/>
                    <a:gd name="connsiteY7" fmla="*/ 366 h 18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479" h="181441">
                      <a:moveTo>
                        <a:pt x="41463" y="366"/>
                      </a:moveTo>
                      <a:cubicBezTo>
                        <a:pt x="42257" y="5658"/>
                        <a:pt x="14211" y="83710"/>
                        <a:pt x="12888" y="97204"/>
                      </a:cubicBezTo>
                      <a:cubicBezTo>
                        <a:pt x="11565" y="110698"/>
                        <a:pt x="35642" y="67306"/>
                        <a:pt x="33525" y="81329"/>
                      </a:cubicBezTo>
                      <a:cubicBezTo>
                        <a:pt x="31408" y="95352"/>
                        <a:pt x="2569" y="178166"/>
                        <a:pt x="188" y="181341"/>
                      </a:cubicBezTo>
                      <a:cubicBezTo>
                        <a:pt x="-2193" y="184516"/>
                        <a:pt x="18709" y="111227"/>
                        <a:pt x="19238" y="100379"/>
                      </a:cubicBezTo>
                      <a:cubicBezTo>
                        <a:pt x="19767" y="89531"/>
                        <a:pt x="5215" y="122075"/>
                        <a:pt x="3363" y="116254"/>
                      </a:cubicBezTo>
                      <a:cubicBezTo>
                        <a:pt x="1511" y="110433"/>
                        <a:pt x="3627" y="82387"/>
                        <a:pt x="8125" y="65454"/>
                      </a:cubicBezTo>
                      <a:cubicBezTo>
                        <a:pt x="12623" y="48521"/>
                        <a:pt x="40669" y="-4926"/>
                        <a:pt x="41463" y="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B3096BEC-5ACD-43B2-93D3-FD2DED0B12AD}"/>
                    </a:ext>
                  </a:extLst>
                </p:cNvPr>
                <p:cNvSpPr/>
                <p:nvPr/>
              </p:nvSpPr>
              <p:spPr>
                <a:xfrm>
                  <a:off x="6721220" y="3571875"/>
                  <a:ext cx="39943" cy="71806"/>
                </a:xfrm>
                <a:custGeom>
                  <a:avLst/>
                  <a:gdLst>
                    <a:gd name="connsiteX0" fmla="*/ 39943 w 39943"/>
                    <a:gd name="connsiteY0" fmla="*/ 0 h 71806"/>
                    <a:gd name="connsiteX1" fmla="*/ 255 w 39943"/>
                    <a:gd name="connsiteY1" fmla="*/ 71438 h 71806"/>
                    <a:gd name="connsiteX2" fmla="*/ 39943 w 39943"/>
                    <a:gd name="connsiteY2" fmla="*/ 0 h 7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943" h="71806">
                      <a:moveTo>
                        <a:pt x="39943" y="0"/>
                      </a:moveTo>
                      <a:cubicBezTo>
                        <a:pt x="39943" y="0"/>
                        <a:pt x="-3714" y="65088"/>
                        <a:pt x="255" y="71438"/>
                      </a:cubicBezTo>
                      <a:cubicBezTo>
                        <a:pt x="4224" y="77788"/>
                        <a:pt x="39943" y="0"/>
                        <a:pt x="3994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EC81FCB9-B182-4582-AE21-31A0CE0DC674}"/>
                    </a:ext>
                  </a:extLst>
                </p:cNvPr>
                <p:cNvSpPr/>
                <p:nvPr/>
              </p:nvSpPr>
              <p:spPr>
                <a:xfrm>
                  <a:off x="6795925" y="3521023"/>
                  <a:ext cx="176911" cy="39820"/>
                </a:xfrm>
                <a:custGeom>
                  <a:avLst/>
                  <a:gdLst>
                    <a:gd name="connsiteX0" fmla="*/ 176375 w 176911"/>
                    <a:gd name="connsiteY0" fmla="*/ 1640 h 39820"/>
                    <a:gd name="connsiteX1" fmla="*/ 4925 w 176911"/>
                    <a:gd name="connsiteY1" fmla="*/ 39740 h 39820"/>
                    <a:gd name="connsiteX2" fmla="*/ 57313 w 176911"/>
                    <a:gd name="connsiteY2" fmla="*/ 11165 h 39820"/>
                    <a:gd name="connsiteX3" fmla="*/ 176375 w 176911"/>
                    <a:gd name="connsiteY3" fmla="*/ 1640 h 3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11" h="39820">
                      <a:moveTo>
                        <a:pt x="176375" y="1640"/>
                      </a:moveTo>
                      <a:cubicBezTo>
                        <a:pt x="167644" y="6402"/>
                        <a:pt x="24769" y="38153"/>
                        <a:pt x="4925" y="39740"/>
                      </a:cubicBezTo>
                      <a:cubicBezTo>
                        <a:pt x="-14919" y="41328"/>
                        <a:pt x="29797" y="19102"/>
                        <a:pt x="57313" y="11165"/>
                      </a:cubicBezTo>
                      <a:cubicBezTo>
                        <a:pt x="84829" y="3228"/>
                        <a:pt x="185106" y="-3122"/>
                        <a:pt x="176375" y="16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B5EE39E6-4623-4261-9315-204E09AE9EEF}"/>
                    </a:ext>
                  </a:extLst>
                </p:cNvPr>
                <p:cNvSpPr/>
                <p:nvPr/>
              </p:nvSpPr>
              <p:spPr>
                <a:xfrm>
                  <a:off x="6674508" y="3560664"/>
                  <a:ext cx="271871" cy="59872"/>
                </a:xfrm>
                <a:custGeom>
                  <a:avLst/>
                  <a:gdLst>
                    <a:gd name="connsiteX0" fmla="*/ 930 w 271871"/>
                    <a:gd name="connsiteY0" fmla="*/ 33436 h 59872"/>
                    <a:gd name="connsiteX1" fmla="*/ 112055 w 271871"/>
                    <a:gd name="connsiteY1" fmla="*/ 57249 h 59872"/>
                    <a:gd name="connsiteX2" fmla="*/ 161267 w 271871"/>
                    <a:gd name="connsiteY2" fmla="*/ 50899 h 59872"/>
                    <a:gd name="connsiteX3" fmla="*/ 191430 w 271871"/>
                    <a:gd name="connsiteY3" fmla="*/ 49311 h 59872"/>
                    <a:gd name="connsiteX4" fmla="*/ 177142 w 271871"/>
                    <a:gd name="connsiteY4" fmla="*/ 30261 h 59872"/>
                    <a:gd name="connsiteX5" fmla="*/ 229530 w 271871"/>
                    <a:gd name="connsiteY5" fmla="*/ 57249 h 59872"/>
                    <a:gd name="connsiteX6" fmla="*/ 270805 w 271871"/>
                    <a:gd name="connsiteY6" fmla="*/ 58836 h 59872"/>
                    <a:gd name="connsiteX7" fmla="*/ 185080 w 271871"/>
                    <a:gd name="connsiteY7" fmla="*/ 57249 h 59872"/>
                    <a:gd name="connsiteX8" fmla="*/ 110467 w 271871"/>
                    <a:gd name="connsiteY8" fmla="*/ 39786 h 59872"/>
                    <a:gd name="connsiteX9" fmla="*/ 124755 w 271871"/>
                    <a:gd name="connsiteY9" fmla="*/ 99 h 59872"/>
                    <a:gd name="connsiteX10" fmla="*/ 93005 w 271871"/>
                    <a:gd name="connsiteY10" fmla="*/ 28674 h 59872"/>
                    <a:gd name="connsiteX11" fmla="*/ 59667 w 271871"/>
                    <a:gd name="connsiteY11" fmla="*/ 35024 h 59872"/>
                    <a:gd name="connsiteX12" fmla="*/ 930 w 271871"/>
                    <a:gd name="connsiteY12" fmla="*/ 33436 h 59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1871" h="59872">
                      <a:moveTo>
                        <a:pt x="930" y="33436"/>
                      </a:moveTo>
                      <a:cubicBezTo>
                        <a:pt x="9661" y="37140"/>
                        <a:pt x="85332" y="54339"/>
                        <a:pt x="112055" y="57249"/>
                      </a:cubicBezTo>
                      <a:cubicBezTo>
                        <a:pt x="138778" y="60159"/>
                        <a:pt x="148038" y="52222"/>
                        <a:pt x="161267" y="50899"/>
                      </a:cubicBezTo>
                      <a:cubicBezTo>
                        <a:pt x="174496" y="49576"/>
                        <a:pt x="188784" y="52751"/>
                        <a:pt x="191430" y="49311"/>
                      </a:cubicBezTo>
                      <a:cubicBezTo>
                        <a:pt x="194076" y="45871"/>
                        <a:pt x="170792" y="28938"/>
                        <a:pt x="177142" y="30261"/>
                      </a:cubicBezTo>
                      <a:cubicBezTo>
                        <a:pt x="183492" y="31584"/>
                        <a:pt x="213920" y="52487"/>
                        <a:pt x="229530" y="57249"/>
                      </a:cubicBezTo>
                      <a:cubicBezTo>
                        <a:pt x="245140" y="62011"/>
                        <a:pt x="278213" y="58836"/>
                        <a:pt x="270805" y="58836"/>
                      </a:cubicBezTo>
                      <a:cubicBezTo>
                        <a:pt x="263397" y="58836"/>
                        <a:pt x="211803" y="60424"/>
                        <a:pt x="185080" y="57249"/>
                      </a:cubicBezTo>
                      <a:cubicBezTo>
                        <a:pt x="158357" y="54074"/>
                        <a:pt x="120521" y="49311"/>
                        <a:pt x="110467" y="39786"/>
                      </a:cubicBezTo>
                      <a:cubicBezTo>
                        <a:pt x="100413" y="30261"/>
                        <a:pt x="127665" y="1951"/>
                        <a:pt x="124755" y="99"/>
                      </a:cubicBezTo>
                      <a:cubicBezTo>
                        <a:pt x="121845" y="-1753"/>
                        <a:pt x="103853" y="22853"/>
                        <a:pt x="93005" y="28674"/>
                      </a:cubicBezTo>
                      <a:cubicBezTo>
                        <a:pt x="82157" y="34495"/>
                        <a:pt x="71838" y="33966"/>
                        <a:pt x="59667" y="35024"/>
                      </a:cubicBezTo>
                      <a:cubicBezTo>
                        <a:pt x="47496" y="36082"/>
                        <a:pt x="-7801" y="29732"/>
                        <a:pt x="930" y="334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6A1F9F2A-CF4C-4F68-8DD5-067CE502619A}"/>
                    </a:ext>
                  </a:extLst>
                </p:cNvPr>
                <p:cNvSpPr/>
                <p:nvPr/>
              </p:nvSpPr>
              <p:spPr>
                <a:xfrm>
                  <a:off x="6619874" y="3517805"/>
                  <a:ext cx="40805" cy="311652"/>
                </a:xfrm>
                <a:custGeom>
                  <a:avLst/>
                  <a:gdLst>
                    <a:gd name="connsiteX0" fmla="*/ 1 w 40805"/>
                    <a:gd name="connsiteY0" fmla="*/ 95 h 311652"/>
                    <a:gd name="connsiteX1" fmla="*/ 36514 w 40805"/>
                    <a:gd name="connsiteY1" fmla="*/ 130270 h 311652"/>
                    <a:gd name="connsiteX2" fmla="*/ 19051 w 40805"/>
                    <a:gd name="connsiteY2" fmla="*/ 79470 h 311652"/>
                    <a:gd name="connsiteX3" fmla="*/ 22226 w 40805"/>
                    <a:gd name="connsiteY3" fmla="*/ 158845 h 311652"/>
                    <a:gd name="connsiteX4" fmla="*/ 38101 w 40805"/>
                    <a:gd name="connsiteY4" fmla="*/ 309658 h 311652"/>
                    <a:gd name="connsiteX5" fmla="*/ 38101 w 40805"/>
                    <a:gd name="connsiteY5" fmla="*/ 249333 h 311652"/>
                    <a:gd name="connsiteX6" fmla="*/ 38101 w 40805"/>
                    <a:gd name="connsiteY6" fmla="*/ 154083 h 311652"/>
                    <a:gd name="connsiteX7" fmla="*/ 1 w 40805"/>
                    <a:gd name="connsiteY7" fmla="*/ 95 h 311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05" h="311652">
                      <a:moveTo>
                        <a:pt x="1" y="95"/>
                      </a:moveTo>
                      <a:cubicBezTo>
                        <a:pt x="-263" y="-3874"/>
                        <a:pt x="33339" y="117041"/>
                        <a:pt x="36514" y="130270"/>
                      </a:cubicBezTo>
                      <a:cubicBezTo>
                        <a:pt x="39689" y="143499"/>
                        <a:pt x="21432" y="74708"/>
                        <a:pt x="19051" y="79470"/>
                      </a:cubicBezTo>
                      <a:cubicBezTo>
                        <a:pt x="16670" y="84232"/>
                        <a:pt x="19051" y="120480"/>
                        <a:pt x="22226" y="158845"/>
                      </a:cubicBezTo>
                      <a:cubicBezTo>
                        <a:pt x="25401" y="197210"/>
                        <a:pt x="35455" y="294577"/>
                        <a:pt x="38101" y="309658"/>
                      </a:cubicBezTo>
                      <a:cubicBezTo>
                        <a:pt x="40747" y="324739"/>
                        <a:pt x="38101" y="249333"/>
                        <a:pt x="38101" y="249333"/>
                      </a:cubicBezTo>
                      <a:cubicBezTo>
                        <a:pt x="38101" y="223404"/>
                        <a:pt x="44186" y="192183"/>
                        <a:pt x="38101" y="154083"/>
                      </a:cubicBezTo>
                      <a:cubicBezTo>
                        <a:pt x="32016" y="115983"/>
                        <a:pt x="265" y="4064"/>
                        <a:pt x="1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A675FE79-1C04-45E9-95AB-610907B390AE}"/>
                    </a:ext>
                  </a:extLst>
                </p:cNvPr>
                <p:cNvSpPr/>
                <p:nvPr/>
              </p:nvSpPr>
              <p:spPr>
                <a:xfrm>
                  <a:off x="5256008" y="2993693"/>
                  <a:ext cx="401065" cy="457736"/>
                </a:xfrm>
                <a:custGeom>
                  <a:avLst/>
                  <a:gdLst>
                    <a:gd name="connsiteX0" fmla="*/ 205 w 401065"/>
                    <a:gd name="connsiteY0" fmla="*/ 8270 h 457736"/>
                    <a:gd name="connsiteX1" fmla="*/ 77992 w 401065"/>
                    <a:gd name="connsiteY1" fmla="*/ 324182 h 457736"/>
                    <a:gd name="connsiteX2" fmla="*/ 46242 w 401065"/>
                    <a:gd name="connsiteY2" fmla="*/ 165432 h 457736"/>
                    <a:gd name="connsiteX3" fmla="*/ 66880 w 401065"/>
                    <a:gd name="connsiteY3" fmla="*/ 395620 h 457736"/>
                    <a:gd name="connsiteX4" fmla="*/ 181180 w 401065"/>
                    <a:gd name="connsiteY4" fmla="*/ 421020 h 457736"/>
                    <a:gd name="connsiteX5" fmla="*/ 371680 w 401065"/>
                    <a:gd name="connsiteY5" fmla="*/ 457532 h 457736"/>
                    <a:gd name="connsiteX6" fmla="*/ 154192 w 401065"/>
                    <a:gd name="connsiteY6" fmla="*/ 406732 h 457736"/>
                    <a:gd name="connsiteX7" fmla="*/ 398667 w 401065"/>
                    <a:gd name="connsiteY7" fmla="*/ 457532 h 457736"/>
                    <a:gd name="connsiteX8" fmla="*/ 273255 w 401065"/>
                    <a:gd name="connsiteY8" fmla="*/ 421020 h 457736"/>
                    <a:gd name="connsiteX9" fmla="*/ 179592 w 401065"/>
                    <a:gd name="connsiteY9" fmla="*/ 336882 h 457736"/>
                    <a:gd name="connsiteX10" fmla="*/ 160542 w 401065"/>
                    <a:gd name="connsiteY10" fmla="*/ 133682 h 457736"/>
                    <a:gd name="connsiteX11" fmla="*/ 146255 w 401065"/>
                    <a:gd name="connsiteY11" fmla="*/ 251157 h 457736"/>
                    <a:gd name="connsiteX12" fmla="*/ 119267 w 401065"/>
                    <a:gd name="connsiteY12" fmla="*/ 289257 h 457736"/>
                    <a:gd name="connsiteX13" fmla="*/ 116092 w 401065"/>
                    <a:gd name="connsiteY13" fmla="*/ 171782 h 457736"/>
                    <a:gd name="connsiteX14" fmla="*/ 51005 w 401065"/>
                    <a:gd name="connsiteY14" fmla="*/ 125745 h 457736"/>
                    <a:gd name="connsiteX15" fmla="*/ 87517 w 401065"/>
                    <a:gd name="connsiteY15" fmla="*/ 170195 h 457736"/>
                    <a:gd name="connsiteX16" fmla="*/ 55767 w 401065"/>
                    <a:gd name="connsiteY16" fmla="*/ 98757 h 457736"/>
                    <a:gd name="connsiteX17" fmla="*/ 205 w 401065"/>
                    <a:gd name="connsiteY17" fmla="*/ 8270 h 45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1065" h="457736">
                      <a:moveTo>
                        <a:pt x="205" y="8270"/>
                      </a:moveTo>
                      <a:cubicBezTo>
                        <a:pt x="3909" y="45841"/>
                        <a:pt x="70319" y="297988"/>
                        <a:pt x="77992" y="324182"/>
                      </a:cubicBezTo>
                      <a:cubicBezTo>
                        <a:pt x="85665" y="350376"/>
                        <a:pt x="48094" y="153526"/>
                        <a:pt x="46242" y="165432"/>
                      </a:cubicBezTo>
                      <a:cubicBezTo>
                        <a:pt x="44390" y="177338"/>
                        <a:pt x="44390" y="353022"/>
                        <a:pt x="66880" y="395620"/>
                      </a:cubicBezTo>
                      <a:cubicBezTo>
                        <a:pt x="89370" y="438218"/>
                        <a:pt x="181180" y="421020"/>
                        <a:pt x="181180" y="421020"/>
                      </a:cubicBezTo>
                      <a:cubicBezTo>
                        <a:pt x="231980" y="431339"/>
                        <a:pt x="376178" y="459913"/>
                        <a:pt x="371680" y="457532"/>
                      </a:cubicBezTo>
                      <a:cubicBezTo>
                        <a:pt x="367182" y="455151"/>
                        <a:pt x="149694" y="406732"/>
                        <a:pt x="154192" y="406732"/>
                      </a:cubicBezTo>
                      <a:cubicBezTo>
                        <a:pt x="158690" y="406732"/>
                        <a:pt x="378823" y="455151"/>
                        <a:pt x="398667" y="457532"/>
                      </a:cubicBezTo>
                      <a:cubicBezTo>
                        <a:pt x="418511" y="459913"/>
                        <a:pt x="309768" y="441128"/>
                        <a:pt x="273255" y="421020"/>
                      </a:cubicBezTo>
                      <a:cubicBezTo>
                        <a:pt x="236742" y="400912"/>
                        <a:pt x="198377" y="384772"/>
                        <a:pt x="179592" y="336882"/>
                      </a:cubicBezTo>
                      <a:cubicBezTo>
                        <a:pt x="160807" y="288992"/>
                        <a:pt x="166098" y="147970"/>
                        <a:pt x="160542" y="133682"/>
                      </a:cubicBezTo>
                      <a:cubicBezTo>
                        <a:pt x="154986" y="119395"/>
                        <a:pt x="153134" y="225228"/>
                        <a:pt x="146255" y="251157"/>
                      </a:cubicBezTo>
                      <a:cubicBezTo>
                        <a:pt x="139376" y="277086"/>
                        <a:pt x="124294" y="302486"/>
                        <a:pt x="119267" y="289257"/>
                      </a:cubicBezTo>
                      <a:cubicBezTo>
                        <a:pt x="114240" y="276028"/>
                        <a:pt x="127469" y="199034"/>
                        <a:pt x="116092" y="171782"/>
                      </a:cubicBezTo>
                      <a:cubicBezTo>
                        <a:pt x="104715" y="144530"/>
                        <a:pt x="55767" y="126009"/>
                        <a:pt x="51005" y="125745"/>
                      </a:cubicBezTo>
                      <a:cubicBezTo>
                        <a:pt x="46243" y="125481"/>
                        <a:pt x="86723" y="174693"/>
                        <a:pt x="87517" y="170195"/>
                      </a:cubicBezTo>
                      <a:cubicBezTo>
                        <a:pt x="88311" y="165697"/>
                        <a:pt x="55767" y="98757"/>
                        <a:pt x="55767" y="98757"/>
                      </a:cubicBezTo>
                      <a:cubicBezTo>
                        <a:pt x="43861" y="71770"/>
                        <a:pt x="-3499" y="-29301"/>
                        <a:pt x="205" y="82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13EE2DFD-C2C6-41B6-BB4B-BF9A2C8308D3}"/>
                    </a:ext>
                  </a:extLst>
                </p:cNvPr>
                <p:cNvSpPr/>
                <p:nvPr/>
              </p:nvSpPr>
              <p:spPr>
                <a:xfrm>
                  <a:off x="5460933" y="2982912"/>
                  <a:ext cx="37335" cy="304007"/>
                </a:xfrm>
                <a:custGeom>
                  <a:avLst/>
                  <a:gdLst>
                    <a:gd name="connsiteX0" fmla="*/ 36580 w 37335"/>
                    <a:gd name="connsiteY0" fmla="*/ 1 h 304007"/>
                    <a:gd name="connsiteX1" fmla="*/ 17530 w 37335"/>
                    <a:gd name="connsiteY1" fmla="*/ 117476 h 304007"/>
                    <a:gd name="connsiteX2" fmla="*/ 36580 w 37335"/>
                    <a:gd name="connsiteY2" fmla="*/ 68263 h 304007"/>
                    <a:gd name="connsiteX3" fmla="*/ 31817 w 37335"/>
                    <a:gd name="connsiteY3" fmla="*/ 300038 h 304007"/>
                    <a:gd name="connsiteX4" fmla="*/ 15942 w 37335"/>
                    <a:gd name="connsiteY4" fmla="*/ 207963 h 304007"/>
                    <a:gd name="connsiteX5" fmla="*/ 67 w 37335"/>
                    <a:gd name="connsiteY5" fmla="*/ 120651 h 304007"/>
                    <a:gd name="connsiteX6" fmla="*/ 36580 w 37335"/>
                    <a:gd name="connsiteY6" fmla="*/ 1 h 304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5" h="304007">
                      <a:moveTo>
                        <a:pt x="36580" y="1"/>
                      </a:moveTo>
                      <a:cubicBezTo>
                        <a:pt x="39491" y="-528"/>
                        <a:pt x="17530" y="106099"/>
                        <a:pt x="17530" y="117476"/>
                      </a:cubicBezTo>
                      <a:cubicBezTo>
                        <a:pt x="17530" y="128853"/>
                        <a:pt x="34199" y="37836"/>
                        <a:pt x="36580" y="68263"/>
                      </a:cubicBezTo>
                      <a:cubicBezTo>
                        <a:pt x="38961" y="98690"/>
                        <a:pt x="35257" y="276755"/>
                        <a:pt x="31817" y="300038"/>
                      </a:cubicBezTo>
                      <a:cubicBezTo>
                        <a:pt x="28377" y="323321"/>
                        <a:pt x="21234" y="237861"/>
                        <a:pt x="15942" y="207963"/>
                      </a:cubicBezTo>
                      <a:cubicBezTo>
                        <a:pt x="10650" y="178065"/>
                        <a:pt x="-991" y="151343"/>
                        <a:pt x="67" y="120651"/>
                      </a:cubicBezTo>
                      <a:cubicBezTo>
                        <a:pt x="1125" y="89959"/>
                        <a:pt x="33669" y="530"/>
                        <a:pt x="36580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79C11DA6-ECAF-4E68-87C9-C33C34EF3B54}"/>
                    </a:ext>
                  </a:extLst>
                </p:cNvPr>
                <p:cNvSpPr/>
                <p:nvPr/>
              </p:nvSpPr>
              <p:spPr>
                <a:xfrm>
                  <a:off x="5443340" y="3258915"/>
                  <a:ext cx="33980" cy="655598"/>
                </a:xfrm>
                <a:custGeom>
                  <a:avLst/>
                  <a:gdLst>
                    <a:gd name="connsiteX0" fmla="*/ 19248 w 33980"/>
                    <a:gd name="connsiteY0" fmla="*/ 6573 h 655598"/>
                    <a:gd name="connsiteX1" fmla="*/ 4960 w 33980"/>
                    <a:gd name="connsiteY1" fmla="*/ 247873 h 655598"/>
                    <a:gd name="connsiteX2" fmla="*/ 8135 w 33980"/>
                    <a:gd name="connsiteY2" fmla="*/ 230410 h 655598"/>
                    <a:gd name="connsiteX3" fmla="*/ 12898 w 33980"/>
                    <a:gd name="connsiteY3" fmla="*/ 316135 h 655598"/>
                    <a:gd name="connsiteX4" fmla="*/ 19248 w 33980"/>
                    <a:gd name="connsiteY4" fmla="*/ 417735 h 655598"/>
                    <a:gd name="connsiteX5" fmla="*/ 30360 w 33980"/>
                    <a:gd name="connsiteY5" fmla="*/ 478060 h 655598"/>
                    <a:gd name="connsiteX6" fmla="*/ 28773 w 33980"/>
                    <a:gd name="connsiteY6" fmla="*/ 654273 h 655598"/>
                    <a:gd name="connsiteX7" fmla="*/ 33535 w 33980"/>
                    <a:gd name="connsiteY7" fmla="*/ 551085 h 655598"/>
                    <a:gd name="connsiteX8" fmla="*/ 30360 w 33980"/>
                    <a:gd name="connsiteY8" fmla="*/ 409798 h 655598"/>
                    <a:gd name="connsiteX9" fmla="*/ 3373 w 33980"/>
                    <a:gd name="connsiteY9" fmla="*/ 284385 h 655598"/>
                    <a:gd name="connsiteX10" fmla="*/ 3373 w 33980"/>
                    <a:gd name="connsiteY10" fmla="*/ 220885 h 655598"/>
                    <a:gd name="connsiteX11" fmla="*/ 30360 w 33980"/>
                    <a:gd name="connsiteY11" fmla="*/ 79598 h 655598"/>
                    <a:gd name="connsiteX12" fmla="*/ 19248 w 33980"/>
                    <a:gd name="connsiteY12" fmla="*/ 6573 h 65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980" h="655598">
                      <a:moveTo>
                        <a:pt x="19248" y="6573"/>
                      </a:moveTo>
                      <a:cubicBezTo>
                        <a:pt x="15015" y="34619"/>
                        <a:pt x="6812" y="210567"/>
                        <a:pt x="4960" y="247873"/>
                      </a:cubicBezTo>
                      <a:cubicBezTo>
                        <a:pt x="3108" y="285179"/>
                        <a:pt x="6812" y="219033"/>
                        <a:pt x="8135" y="230410"/>
                      </a:cubicBezTo>
                      <a:cubicBezTo>
                        <a:pt x="9458" y="241787"/>
                        <a:pt x="11046" y="284914"/>
                        <a:pt x="12898" y="316135"/>
                      </a:cubicBezTo>
                      <a:cubicBezTo>
                        <a:pt x="14750" y="347356"/>
                        <a:pt x="16338" y="390748"/>
                        <a:pt x="19248" y="417735"/>
                      </a:cubicBezTo>
                      <a:cubicBezTo>
                        <a:pt x="22158" y="444722"/>
                        <a:pt x="28773" y="438637"/>
                        <a:pt x="30360" y="478060"/>
                      </a:cubicBezTo>
                      <a:cubicBezTo>
                        <a:pt x="31948" y="517483"/>
                        <a:pt x="28244" y="642102"/>
                        <a:pt x="28773" y="654273"/>
                      </a:cubicBezTo>
                      <a:cubicBezTo>
                        <a:pt x="29302" y="666444"/>
                        <a:pt x="33271" y="591831"/>
                        <a:pt x="33535" y="551085"/>
                      </a:cubicBezTo>
                      <a:cubicBezTo>
                        <a:pt x="33799" y="510339"/>
                        <a:pt x="35387" y="454248"/>
                        <a:pt x="30360" y="409798"/>
                      </a:cubicBezTo>
                      <a:cubicBezTo>
                        <a:pt x="25333" y="365348"/>
                        <a:pt x="7871" y="315870"/>
                        <a:pt x="3373" y="284385"/>
                      </a:cubicBezTo>
                      <a:cubicBezTo>
                        <a:pt x="-1125" y="252900"/>
                        <a:pt x="-1125" y="255016"/>
                        <a:pt x="3373" y="220885"/>
                      </a:cubicBezTo>
                      <a:cubicBezTo>
                        <a:pt x="7871" y="186754"/>
                        <a:pt x="24804" y="111877"/>
                        <a:pt x="30360" y="79598"/>
                      </a:cubicBezTo>
                      <a:cubicBezTo>
                        <a:pt x="35916" y="47319"/>
                        <a:pt x="23481" y="-21473"/>
                        <a:pt x="19248" y="65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EFEB325A-EC94-498E-BEAF-D84A3B031B2A}"/>
                    </a:ext>
                  </a:extLst>
                </p:cNvPr>
                <p:cNvSpPr/>
                <p:nvPr/>
              </p:nvSpPr>
              <p:spPr>
                <a:xfrm>
                  <a:off x="5463655" y="3237574"/>
                  <a:ext cx="48276" cy="655065"/>
                </a:xfrm>
                <a:custGeom>
                  <a:avLst/>
                  <a:gdLst>
                    <a:gd name="connsiteX0" fmla="*/ 30683 w 48276"/>
                    <a:gd name="connsiteY0" fmla="*/ 926 h 655065"/>
                    <a:gd name="connsiteX1" fmla="*/ 30683 w 48276"/>
                    <a:gd name="connsiteY1" fmla="*/ 134276 h 655065"/>
                    <a:gd name="connsiteX2" fmla="*/ 40208 w 48276"/>
                    <a:gd name="connsiteY2" fmla="*/ 116814 h 655065"/>
                    <a:gd name="connsiteX3" fmla="*/ 10045 w 48276"/>
                    <a:gd name="connsiteY3" fmla="*/ 269214 h 655065"/>
                    <a:gd name="connsiteX4" fmla="*/ 16395 w 48276"/>
                    <a:gd name="connsiteY4" fmla="*/ 323189 h 655065"/>
                    <a:gd name="connsiteX5" fmla="*/ 24333 w 48276"/>
                    <a:gd name="connsiteY5" fmla="*/ 431139 h 655065"/>
                    <a:gd name="connsiteX6" fmla="*/ 17983 w 48276"/>
                    <a:gd name="connsiteY6" fmla="*/ 373989 h 655065"/>
                    <a:gd name="connsiteX7" fmla="*/ 35445 w 48276"/>
                    <a:gd name="connsiteY7" fmla="*/ 539089 h 655065"/>
                    <a:gd name="connsiteX8" fmla="*/ 48145 w 48276"/>
                    <a:gd name="connsiteY8" fmla="*/ 575601 h 655065"/>
                    <a:gd name="connsiteX9" fmla="*/ 27508 w 48276"/>
                    <a:gd name="connsiteY9" fmla="*/ 654976 h 655065"/>
                    <a:gd name="connsiteX10" fmla="*/ 24333 w 48276"/>
                    <a:gd name="connsiteY10" fmla="*/ 586714 h 655065"/>
                    <a:gd name="connsiteX11" fmla="*/ 3695 w 48276"/>
                    <a:gd name="connsiteY11" fmla="*/ 396214 h 655065"/>
                    <a:gd name="connsiteX12" fmla="*/ 2108 w 48276"/>
                    <a:gd name="connsiteY12" fmla="*/ 212064 h 655065"/>
                    <a:gd name="connsiteX13" fmla="*/ 30683 w 48276"/>
                    <a:gd name="connsiteY13" fmla="*/ 926 h 65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276" h="655065">
                      <a:moveTo>
                        <a:pt x="30683" y="926"/>
                      </a:moveTo>
                      <a:cubicBezTo>
                        <a:pt x="35446" y="-12039"/>
                        <a:pt x="29096" y="114961"/>
                        <a:pt x="30683" y="134276"/>
                      </a:cubicBezTo>
                      <a:cubicBezTo>
                        <a:pt x="32270" y="153591"/>
                        <a:pt x="43648" y="94324"/>
                        <a:pt x="40208" y="116814"/>
                      </a:cubicBezTo>
                      <a:cubicBezTo>
                        <a:pt x="36768" y="139304"/>
                        <a:pt x="14014" y="234818"/>
                        <a:pt x="10045" y="269214"/>
                      </a:cubicBezTo>
                      <a:cubicBezTo>
                        <a:pt x="6076" y="303610"/>
                        <a:pt x="14014" y="296202"/>
                        <a:pt x="16395" y="323189"/>
                      </a:cubicBezTo>
                      <a:cubicBezTo>
                        <a:pt x="18776" y="350177"/>
                        <a:pt x="24068" y="422672"/>
                        <a:pt x="24333" y="431139"/>
                      </a:cubicBezTo>
                      <a:cubicBezTo>
                        <a:pt x="24598" y="439606"/>
                        <a:pt x="16131" y="355997"/>
                        <a:pt x="17983" y="373989"/>
                      </a:cubicBezTo>
                      <a:cubicBezTo>
                        <a:pt x="19835" y="391981"/>
                        <a:pt x="30418" y="505487"/>
                        <a:pt x="35445" y="539089"/>
                      </a:cubicBezTo>
                      <a:cubicBezTo>
                        <a:pt x="40472" y="572691"/>
                        <a:pt x="49468" y="556287"/>
                        <a:pt x="48145" y="575601"/>
                      </a:cubicBezTo>
                      <a:cubicBezTo>
                        <a:pt x="46822" y="594916"/>
                        <a:pt x="31477" y="653124"/>
                        <a:pt x="27508" y="654976"/>
                      </a:cubicBezTo>
                      <a:cubicBezTo>
                        <a:pt x="23539" y="656828"/>
                        <a:pt x="28302" y="629841"/>
                        <a:pt x="24333" y="586714"/>
                      </a:cubicBezTo>
                      <a:cubicBezTo>
                        <a:pt x="20364" y="543587"/>
                        <a:pt x="7399" y="458656"/>
                        <a:pt x="3695" y="396214"/>
                      </a:cubicBezTo>
                      <a:cubicBezTo>
                        <a:pt x="-9" y="333772"/>
                        <a:pt x="-1596" y="272918"/>
                        <a:pt x="2108" y="212064"/>
                      </a:cubicBezTo>
                      <a:cubicBezTo>
                        <a:pt x="5812" y="151210"/>
                        <a:pt x="25920" y="13891"/>
                        <a:pt x="30683" y="9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15FD3E89-C3C5-4592-92D0-B5089EADFA5B}"/>
                    </a:ext>
                  </a:extLst>
                </p:cNvPr>
                <p:cNvSpPr/>
                <p:nvPr/>
              </p:nvSpPr>
              <p:spPr>
                <a:xfrm>
                  <a:off x="5383673" y="3106013"/>
                  <a:ext cx="708666" cy="486856"/>
                </a:xfrm>
                <a:custGeom>
                  <a:avLst/>
                  <a:gdLst>
                    <a:gd name="connsiteX0" fmla="*/ 158290 w 708666"/>
                    <a:gd name="connsiteY0" fmla="*/ 725 h 486856"/>
                    <a:gd name="connsiteX1" fmla="*/ 288465 w 708666"/>
                    <a:gd name="connsiteY1" fmla="*/ 107087 h 486856"/>
                    <a:gd name="connsiteX2" fmla="*/ 239252 w 708666"/>
                    <a:gd name="connsiteY2" fmla="*/ 83275 h 486856"/>
                    <a:gd name="connsiteX3" fmla="*/ 332915 w 708666"/>
                    <a:gd name="connsiteY3" fmla="*/ 191225 h 486856"/>
                    <a:gd name="connsiteX4" fmla="*/ 309102 w 708666"/>
                    <a:gd name="connsiteY4" fmla="*/ 221387 h 486856"/>
                    <a:gd name="connsiteX5" fmla="*/ 404352 w 708666"/>
                    <a:gd name="connsiteY5" fmla="*/ 184875 h 486856"/>
                    <a:gd name="connsiteX6" fmla="*/ 559927 w 708666"/>
                    <a:gd name="connsiteY6" fmla="*/ 275362 h 486856"/>
                    <a:gd name="connsiteX7" fmla="*/ 574215 w 708666"/>
                    <a:gd name="connsiteY7" fmla="*/ 296000 h 486856"/>
                    <a:gd name="connsiteX8" fmla="*/ 652002 w 708666"/>
                    <a:gd name="connsiteY8" fmla="*/ 416650 h 486856"/>
                    <a:gd name="connsiteX9" fmla="*/ 613902 w 708666"/>
                    <a:gd name="connsiteY9" fmla="*/ 392837 h 486856"/>
                    <a:gd name="connsiteX10" fmla="*/ 386890 w 708666"/>
                    <a:gd name="connsiteY10" fmla="*/ 353150 h 486856"/>
                    <a:gd name="connsiteX11" fmla="*/ 685340 w 708666"/>
                    <a:gd name="connsiteY11" fmla="*/ 451575 h 486856"/>
                    <a:gd name="connsiteX12" fmla="*/ 553577 w 708666"/>
                    <a:gd name="connsiteY12" fmla="*/ 423000 h 486856"/>
                    <a:gd name="connsiteX13" fmla="*/ 177340 w 708666"/>
                    <a:gd name="connsiteY13" fmla="*/ 342037 h 486856"/>
                    <a:gd name="connsiteX14" fmla="*/ 704390 w 708666"/>
                    <a:gd name="connsiteY14" fmla="*/ 486500 h 486856"/>
                    <a:gd name="connsiteX15" fmla="*/ 404352 w 708666"/>
                    <a:gd name="connsiteY15" fmla="*/ 380137 h 486856"/>
                    <a:gd name="connsiteX16" fmla="*/ 12240 w 708666"/>
                    <a:gd name="connsiteY16" fmla="*/ 291237 h 486856"/>
                    <a:gd name="connsiteX17" fmla="*/ 94790 w 708666"/>
                    <a:gd name="connsiteY17" fmla="*/ 286475 h 486856"/>
                    <a:gd name="connsiteX18" fmla="*/ 50340 w 708666"/>
                    <a:gd name="connsiteY18" fmla="*/ 216625 h 486856"/>
                    <a:gd name="connsiteX19" fmla="*/ 15415 w 708666"/>
                    <a:gd name="connsiteY19" fmla="*/ 32475 h 486856"/>
                    <a:gd name="connsiteX20" fmla="*/ 124952 w 708666"/>
                    <a:gd name="connsiteY20" fmla="*/ 267425 h 486856"/>
                    <a:gd name="connsiteX21" fmla="*/ 123365 w 708666"/>
                    <a:gd name="connsiteY21" fmla="*/ 169000 h 486856"/>
                    <a:gd name="connsiteX22" fmla="*/ 158290 w 708666"/>
                    <a:gd name="connsiteY22" fmla="*/ 725 h 4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8666" h="486856">
                      <a:moveTo>
                        <a:pt x="158290" y="725"/>
                      </a:moveTo>
                      <a:cubicBezTo>
                        <a:pt x="185807" y="-9594"/>
                        <a:pt x="274971" y="93329"/>
                        <a:pt x="288465" y="107087"/>
                      </a:cubicBezTo>
                      <a:cubicBezTo>
                        <a:pt x="301959" y="120845"/>
                        <a:pt x="231844" y="69252"/>
                        <a:pt x="239252" y="83275"/>
                      </a:cubicBezTo>
                      <a:cubicBezTo>
                        <a:pt x="246660" y="97298"/>
                        <a:pt x="321273" y="168206"/>
                        <a:pt x="332915" y="191225"/>
                      </a:cubicBezTo>
                      <a:cubicBezTo>
                        <a:pt x="344557" y="214244"/>
                        <a:pt x="297196" y="222445"/>
                        <a:pt x="309102" y="221387"/>
                      </a:cubicBezTo>
                      <a:cubicBezTo>
                        <a:pt x="321008" y="220329"/>
                        <a:pt x="362548" y="175879"/>
                        <a:pt x="404352" y="184875"/>
                      </a:cubicBezTo>
                      <a:cubicBezTo>
                        <a:pt x="446156" y="193871"/>
                        <a:pt x="531617" y="256841"/>
                        <a:pt x="559927" y="275362"/>
                      </a:cubicBezTo>
                      <a:cubicBezTo>
                        <a:pt x="588237" y="293883"/>
                        <a:pt x="558869" y="272452"/>
                        <a:pt x="574215" y="296000"/>
                      </a:cubicBezTo>
                      <a:cubicBezTo>
                        <a:pt x="589561" y="319548"/>
                        <a:pt x="645388" y="400511"/>
                        <a:pt x="652002" y="416650"/>
                      </a:cubicBezTo>
                      <a:cubicBezTo>
                        <a:pt x="658617" y="432790"/>
                        <a:pt x="658087" y="403420"/>
                        <a:pt x="613902" y="392837"/>
                      </a:cubicBezTo>
                      <a:cubicBezTo>
                        <a:pt x="569717" y="382254"/>
                        <a:pt x="374984" y="343360"/>
                        <a:pt x="386890" y="353150"/>
                      </a:cubicBezTo>
                      <a:cubicBezTo>
                        <a:pt x="398796" y="362940"/>
                        <a:pt x="657559" y="439933"/>
                        <a:pt x="685340" y="451575"/>
                      </a:cubicBezTo>
                      <a:cubicBezTo>
                        <a:pt x="713121" y="463217"/>
                        <a:pt x="553577" y="423000"/>
                        <a:pt x="553577" y="423000"/>
                      </a:cubicBezTo>
                      <a:cubicBezTo>
                        <a:pt x="468910" y="404744"/>
                        <a:pt x="152204" y="331454"/>
                        <a:pt x="177340" y="342037"/>
                      </a:cubicBezTo>
                      <a:cubicBezTo>
                        <a:pt x="202476" y="352620"/>
                        <a:pt x="666555" y="480150"/>
                        <a:pt x="704390" y="486500"/>
                      </a:cubicBezTo>
                      <a:cubicBezTo>
                        <a:pt x="742225" y="492850"/>
                        <a:pt x="519710" y="412681"/>
                        <a:pt x="404352" y="380137"/>
                      </a:cubicBezTo>
                      <a:cubicBezTo>
                        <a:pt x="288994" y="347593"/>
                        <a:pt x="63834" y="306847"/>
                        <a:pt x="12240" y="291237"/>
                      </a:cubicBezTo>
                      <a:cubicBezTo>
                        <a:pt x="-39354" y="275627"/>
                        <a:pt x="88440" y="298910"/>
                        <a:pt x="94790" y="286475"/>
                      </a:cubicBezTo>
                      <a:cubicBezTo>
                        <a:pt x="101140" y="274040"/>
                        <a:pt x="63569" y="258958"/>
                        <a:pt x="50340" y="216625"/>
                      </a:cubicBezTo>
                      <a:cubicBezTo>
                        <a:pt x="37111" y="174292"/>
                        <a:pt x="2980" y="24008"/>
                        <a:pt x="15415" y="32475"/>
                      </a:cubicBezTo>
                      <a:cubicBezTo>
                        <a:pt x="27850" y="40942"/>
                        <a:pt x="106960" y="244671"/>
                        <a:pt x="124952" y="267425"/>
                      </a:cubicBezTo>
                      <a:cubicBezTo>
                        <a:pt x="142944" y="290179"/>
                        <a:pt x="118867" y="211598"/>
                        <a:pt x="123365" y="169000"/>
                      </a:cubicBezTo>
                      <a:cubicBezTo>
                        <a:pt x="127863" y="126402"/>
                        <a:pt x="130773" y="11044"/>
                        <a:pt x="158290" y="7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CF105ECF-B816-437D-9941-10B52B816EE7}"/>
                    </a:ext>
                  </a:extLst>
                </p:cNvPr>
                <p:cNvSpPr/>
                <p:nvPr/>
              </p:nvSpPr>
              <p:spPr>
                <a:xfrm>
                  <a:off x="5291111" y="3390680"/>
                  <a:ext cx="824448" cy="531024"/>
                </a:xfrm>
                <a:custGeom>
                  <a:avLst/>
                  <a:gdLst>
                    <a:gd name="connsiteX0" fmla="*/ 292127 w 824448"/>
                    <a:gd name="connsiteY0" fmla="*/ 1808 h 531024"/>
                    <a:gd name="connsiteX1" fmla="*/ 628677 w 824448"/>
                    <a:gd name="connsiteY1" fmla="*/ 68483 h 531024"/>
                    <a:gd name="connsiteX2" fmla="*/ 693764 w 824448"/>
                    <a:gd name="connsiteY2" fmla="*/ 82770 h 531024"/>
                    <a:gd name="connsiteX3" fmla="*/ 730277 w 824448"/>
                    <a:gd name="connsiteY3" fmla="*/ 127220 h 531024"/>
                    <a:gd name="connsiteX4" fmla="*/ 785839 w 824448"/>
                    <a:gd name="connsiteY4" fmla="*/ 287558 h 531024"/>
                    <a:gd name="connsiteX5" fmla="*/ 755677 w 824448"/>
                    <a:gd name="connsiteY5" fmla="*/ 185958 h 531024"/>
                    <a:gd name="connsiteX6" fmla="*/ 822352 w 824448"/>
                    <a:gd name="connsiteY6" fmla="*/ 512983 h 531024"/>
                    <a:gd name="connsiteX7" fmla="*/ 804889 w 824448"/>
                    <a:gd name="connsiteY7" fmla="*/ 470120 h 531024"/>
                    <a:gd name="connsiteX8" fmla="*/ 776314 w 824448"/>
                    <a:gd name="connsiteY8" fmla="*/ 528858 h 531024"/>
                    <a:gd name="connsiteX9" fmla="*/ 668364 w 824448"/>
                    <a:gd name="connsiteY9" fmla="*/ 519333 h 531024"/>
                    <a:gd name="connsiteX10" fmla="*/ 385789 w 824448"/>
                    <a:gd name="connsiteY10" fmla="*/ 511395 h 531024"/>
                    <a:gd name="connsiteX11" fmla="*/ 636614 w 824448"/>
                    <a:gd name="connsiteY11" fmla="*/ 520920 h 531024"/>
                    <a:gd name="connsiteX12" fmla="*/ 639789 w 824448"/>
                    <a:gd name="connsiteY12" fmla="*/ 452658 h 531024"/>
                    <a:gd name="connsiteX13" fmla="*/ 619152 w 824448"/>
                    <a:gd name="connsiteY13" fmla="*/ 254220 h 531024"/>
                    <a:gd name="connsiteX14" fmla="*/ 679477 w 824448"/>
                    <a:gd name="connsiteY14" fmla="*/ 465358 h 531024"/>
                    <a:gd name="connsiteX15" fmla="*/ 644552 w 824448"/>
                    <a:gd name="connsiteY15" fmla="*/ 246283 h 531024"/>
                    <a:gd name="connsiteX16" fmla="*/ 642964 w 824448"/>
                    <a:gd name="connsiteY16" fmla="*/ 205008 h 531024"/>
                    <a:gd name="connsiteX17" fmla="*/ 617564 w 824448"/>
                    <a:gd name="connsiteY17" fmla="*/ 170083 h 531024"/>
                    <a:gd name="connsiteX18" fmla="*/ 192114 w 824448"/>
                    <a:gd name="connsiteY18" fmla="*/ 63720 h 531024"/>
                    <a:gd name="connsiteX19" fmla="*/ 400077 w 824448"/>
                    <a:gd name="connsiteY19" fmla="*/ 109758 h 531024"/>
                    <a:gd name="connsiteX20" fmla="*/ 258789 w 824448"/>
                    <a:gd name="connsiteY20" fmla="*/ 78008 h 531024"/>
                    <a:gd name="connsiteX21" fmla="*/ 27 w 824448"/>
                    <a:gd name="connsiteY21" fmla="*/ 24033 h 531024"/>
                    <a:gd name="connsiteX22" fmla="*/ 292127 w 824448"/>
                    <a:gd name="connsiteY22" fmla="*/ 1808 h 531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24448" h="531024">
                      <a:moveTo>
                        <a:pt x="292127" y="1808"/>
                      </a:moveTo>
                      <a:cubicBezTo>
                        <a:pt x="396902" y="9216"/>
                        <a:pt x="628677" y="68483"/>
                        <a:pt x="628677" y="68483"/>
                      </a:cubicBezTo>
                      <a:cubicBezTo>
                        <a:pt x="695616" y="81977"/>
                        <a:pt x="676831" y="72981"/>
                        <a:pt x="693764" y="82770"/>
                      </a:cubicBezTo>
                      <a:cubicBezTo>
                        <a:pt x="710697" y="92559"/>
                        <a:pt x="714931" y="93089"/>
                        <a:pt x="730277" y="127220"/>
                      </a:cubicBezTo>
                      <a:cubicBezTo>
                        <a:pt x="745623" y="161351"/>
                        <a:pt x="781606" y="277768"/>
                        <a:pt x="785839" y="287558"/>
                      </a:cubicBezTo>
                      <a:cubicBezTo>
                        <a:pt x="790072" y="297348"/>
                        <a:pt x="749592" y="148387"/>
                        <a:pt x="755677" y="185958"/>
                      </a:cubicBezTo>
                      <a:cubicBezTo>
                        <a:pt x="761762" y="223529"/>
                        <a:pt x="814150" y="465623"/>
                        <a:pt x="822352" y="512983"/>
                      </a:cubicBezTo>
                      <a:cubicBezTo>
                        <a:pt x="830554" y="560343"/>
                        <a:pt x="812562" y="467474"/>
                        <a:pt x="804889" y="470120"/>
                      </a:cubicBezTo>
                      <a:cubicBezTo>
                        <a:pt x="797216" y="472766"/>
                        <a:pt x="799068" y="520656"/>
                        <a:pt x="776314" y="528858"/>
                      </a:cubicBezTo>
                      <a:cubicBezTo>
                        <a:pt x="753560" y="537060"/>
                        <a:pt x="668364" y="519333"/>
                        <a:pt x="668364" y="519333"/>
                      </a:cubicBezTo>
                      <a:cubicBezTo>
                        <a:pt x="603277" y="516423"/>
                        <a:pt x="385789" y="511395"/>
                        <a:pt x="385789" y="511395"/>
                      </a:cubicBezTo>
                      <a:cubicBezTo>
                        <a:pt x="380497" y="511659"/>
                        <a:pt x="594281" y="530709"/>
                        <a:pt x="636614" y="520920"/>
                      </a:cubicBezTo>
                      <a:cubicBezTo>
                        <a:pt x="678947" y="511131"/>
                        <a:pt x="642699" y="497108"/>
                        <a:pt x="639789" y="452658"/>
                      </a:cubicBezTo>
                      <a:cubicBezTo>
                        <a:pt x="636879" y="408208"/>
                        <a:pt x="612537" y="252103"/>
                        <a:pt x="619152" y="254220"/>
                      </a:cubicBezTo>
                      <a:cubicBezTo>
                        <a:pt x="625767" y="256337"/>
                        <a:pt x="675244" y="466681"/>
                        <a:pt x="679477" y="465358"/>
                      </a:cubicBezTo>
                      <a:cubicBezTo>
                        <a:pt x="683710" y="464035"/>
                        <a:pt x="650637" y="289675"/>
                        <a:pt x="644552" y="246283"/>
                      </a:cubicBezTo>
                      <a:cubicBezTo>
                        <a:pt x="638467" y="202891"/>
                        <a:pt x="647462" y="217708"/>
                        <a:pt x="642964" y="205008"/>
                      </a:cubicBezTo>
                      <a:cubicBezTo>
                        <a:pt x="638466" y="192308"/>
                        <a:pt x="692706" y="193631"/>
                        <a:pt x="617564" y="170083"/>
                      </a:cubicBezTo>
                      <a:cubicBezTo>
                        <a:pt x="542422" y="146535"/>
                        <a:pt x="228362" y="73774"/>
                        <a:pt x="192114" y="63720"/>
                      </a:cubicBezTo>
                      <a:cubicBezTo>
                        <a:pt x="155866" y="53666"/>
                        <a:pt x="388965" y="107377"/>
                        <a:pt x="400077" y="109758"/>
                      </a:cubicBezTo>
                      <a:cubicBezTo>
                        <a:pt x="411189" y="112139"/>
                        <a:pt x="258789" y="78008"/>
                        <a:pt x="258789" y="78008"/>
                      </a:cubicBezTo>
                      <a:cubicBezTo>
                        <a:pt x="192114" y="63721"/>
                        <a:pt x="2673" y="36733"/>
                        <a:pt x="27" y="24033"/>
                      </a:cubicBezTo>
                      <a:cubicBezTo>
                        <a:pt x="-2619" y="11333"/>
                        <a:pt x="187352" y="-5600"/>
                        <a:pt x="292127" y="1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1DC8A707-842D-41F8-9F13-A13947FE750A}"/>
                    </a:ext>
                  </a:extLst>
                </p:cNvPr>
                <p:cNvSpPr/>
                <p:nvPr/>
              </p:nvSpPr>
              <p:spPr>
                <a:xfrm>
                  <a:off x="6879335" y="2603064"/>
                  <a:ext cx="90232" cy="506930"/>
                </a:xfrm>
                <a:custGeom>
                  <a:avLst/>
                  <a:gdLst>
                    <a:gd name="connsiteX0" fmla="*/ 15178 w 90232"/>
                    <a:gd name="connsiteY0" fmla="*/ 9961 h 506930"/>
                    <a:gd name="connsiteX1" fmla="*/ 890 w 90232"/>
                    <a:gd name="connsiteY1" fmla="*/ 435411 h 506930"/>
                    <a:gd name="connsiteX2" fmla="*/ 2478 w 90232"/>
                    <a:gd name="connsiteY2" fmla="*/ 144899 h 506930"/>
                    <a:gd name="connsiteX3" fmla="*/ 10415 w 90232"/>
                    <a:gd name="connsiteY3" fmla="*/ 489386 h 506930"/>
                    <a:gd name="connsiteX4" fmla="*/ 50103 w 90232"/>
                    <a:gd name="connsiteY4" fmla="*/ 268724 h 506930"/>
                    <a:gd name="connsiteX5" fmla="*/ 89790 w 90232"/>
                    <a:gd name="connsiteY5" fmla="*/ 95686 h 506930"/>
                    <a:gd name="connsiteX6" fmla="*/ 23115 w 90232"/>
                    <a:gd name="connsiteY6" fmla="*/ 357624 h 506930"/>
                    <a:gd name="connsiteX7" fmla="*/ 4065 w 90232"/>
                    <a:gd name="connsiteY7" fmla="*/ 506849 h 506930"/>
                    <a:gd name="connsiteX8" fmla="*/ 4065 w 90232"/>
                    <a:gd name="connsiteY8" fmla="*/ 375086 h 506930"/>
                    <a:gd name="connsiteX9" fmla="*/ 24703 w 90232"/>
                    <a:gd name="connsiteY9" fmla="*/ 152836 h 506930"/>
                    <a:gd name="connsiteX10" fmla="*/ 15178 w 90232"/>
                    <a:gd name="connsiteY10" fmla="*/ 9961 h 5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232" h="506930">
                      <a:moveTo>
                        <a:pt x="15178" y="9961"/>
                      </a:moveTo>
                      <a:cubicBezTo>
                        <a:pt x="11209" y="57057"/>
                        <a:pt x="3007" y="412921"/>
                        <a:pt x="890" y="435411"/>
                      </a:cubicBezTo>
                      <a:cubicBezTo>
                        <a:pt x="-1227" y="457901"/>
                        <a:pt x="891" y="135903"/>
                        <a:pt x="2478" y="144899"/>
                      </a:cubicBezTo>
                      <a:cubicBezTo>
                        <a:pt x="4065" y="153895"/>
                        <a:pt x="2477" y="468749"/>
                        <a:pt x="10415" y="489386"/>
                      </a:cubicBezTo>
                      <a:cubicBezTo>
                        <a:pt x="18353" y="510024"/>
                        <a:pt x="36874" y="334341"/>
                        <a:pt x="50103" y="268724"/>
                      </a:cubicBezTo>
                      <a:cubicBezTo>
                        <a:pt x="63332" y="203107"/>
                        <a:pt x="94288" y="80869"/>
                        <a:pt x="89790" y="95686"/>
                      </a:cubicBezTo>
                      <a:cubicBezTo>
                        <a:pt x="85292" y="110503"/>
                        <a:pt x="37403" y="289097"/>
                        <a:pt x="23115" y="357624"/>
                      </a:cubicBezTo>
                      <a:cubicBezTo>
                        <a:pt x="8827" y="426151"/>
                        <a:pt x="7240" y="503939"/>
                        <a:pt x="4065" y="506849"/>
                      </a:cubicBezTo>
                      <a:cubicBezTo>
                        <a:pt x="890" y="509759"/>
                        <a:pt x="625" y="434088"/>
                        <a:pt x="4065" y="375086"/>
                      </a:cubicBezTo>
                      <a:cubicBezTo>
                        <a:pt x="7505" y="316084"/>
                        <a:pt x="22586" y="210780"/>
                        <a:pt x="24703" y="152836"/>
                      </a:cubicBezTo>
                      <a:cubicBezTo>
                        <a:pt x="26820" y="94892"/>
                        <a:pt x="19147" y="-37135"/>
                        <a:pt x="15178" y="9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5C04C6E2-1C2E-4A03-A21C-D414ECE66192}"/>
                    </a:ext>
                  </a:extLst>
                </p:cNvPr>
                <p:cNvSpPr/>
                <p:nvPr/>
              </p:nvSpPr>
              <p:spPr>
                <a:xfrm>
                  <a:off x="6525234" y="3169764"/>
                  <a:ext cx="328007" cy="348174"/>
                </a:xfrm>
                <a:custGeom>
                  <a:avLst/>
                  <a:gdLst>
                    <a:gd name="connsiteX0" fmla="*/ 328004 w 328007"/>
                    <a:gd name="connsiteY0" fmla="*/ 474 h 348174"/>
                    <a:gd name="connsiteX1" fmla="*/ 266091 w 328007"/>
                    <a:gd name="connsiteY1" fmla="*/ 222724 h 348174"/>
                    <a:gd name="connsiteX2" fmla="*/ 296254 w 328007"/>
                    <a:gd name="connsiteY2" fmla="*/ 116361 h 348174"/>
                    <a:gd name="connsiteX3" fmla="*/ 250216 w 328007"/>
                    <a:gd name="connsiteY3" fmla="*/ 273524 h 348174"/>
                    <a:gd name="connsiteX4" fmla="*/ 186716 w 328007"/>
                    <a:gd name="connsiteY4" fmla="*/ 267174 h 348174"/>
                    <a:gd name="connsiteX5" fmla="*/ 116866 w 328007"/>
                    <a:gd name="connsiteY5" fmla="*/ 270349 h 348174"/>
                    <a:gd name="connsiteX6" fmla="*/ 2566 w 328007"/>
                    <a:gd name="connsiteY6" fmla="*/ 348136 h 348174"/>
                    <a:gd name="connsiteX7" fmla="*/ 237516 w 328007"/>
                    <a:gd name="connsiteY7" fmla="*/ 259236 h 348174"/>
                    <a:gd name="connsiteX8" fmla="*/ 258154 w 328007"/>
                    <a:gd name="connsiteY8" fmla="*/ 222724 h 348174"/>
                    <a:gd name="connsiteX9" fmla="*/ 262916 w 328007"/>
                    <a:gd name="connsiteY9" fmla="*/ 165574 h 348174"/>
                    <a:gd name="connsiteX10" fmla="*/ 328004 w 328007"/>
                    <a:gd name="connsiteY10" fmla="*/ 474 h 34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8007" h="348174">
                      <a:moveTo>
                        <a:pt x="328004" y="474"/>
                      </a:moveTo>
                      <a:cubicBezTo>
                        <a:pt x="328533" y="9999"/>
                        <a:pt x="271383" y="203410"/>
                        <a:pt x="266091" y="222724"/>
                      </a:cubicBezTo>
                      <a:cubicBezTo>
                        <a:pt x="260799" y="242038"/>
                        <a:pt x="298900" y="107894"/>
                        <a:pt x="296254" y="116361"/>
                      </a:cubicBezTo>
                      <a:cubicBezTo>
                        <a:pt x="293608" y="124828"/>
                        <a:pt x="268472" y="248389"/>
                        <a:pt x="250216" y="273524"/>
                      </a:cubicBezTo>
                      <a:cubicBezTo>
                        <a:pt x="231960" y="298659"/>
                        <a:pt x="208941" y="267703"/>
                        <a:pt x="186716" y="267174"/>
                      </a:cubicBezTo>
                      <a:cubicBezTo>
                        <a:pt x="164491" y="266645"/>
                        <a:pt x="147558" y="256855"/>
                        <a:pt x="116866" y="270349"/>
                      </a:cubicBezTo>
                      <a:cubicBezTo>
                        <a:pt x="86174" y="283843"/>
                        <a:pt x="-17542" y="349988"/>
                        <a:pt x="2566" y="348136"/>
                      </a:cubicBezTo>
                      <a:cubicBezTo>
                        <a:pt x="22674" y="346284"/>
                        <a:pt x="194918" y="280138"/>
                        <a:pt x="237516" y="259236"/>
                      </a:cubicBezTo>
                      <a:cubicBezTo>
                        <a:pt x="280114" y="238334"/>
                        <a:pt x="253921" y="238334"/>
                        <a:pt x="258154" y="222724"/>
                      </a:cubicBezTo>
                      <a:cubicBezTo>
                        <a:pt x="262387" y="207114"/>
                        <a:pt x="250481" y="203674"/>
                        <a:pt x="262916" y="165574"/>
                      </a:cubicBezTo>
                      <a:cubicBezTo>
                        <a:pt x="275351" y="127474"/>
                        <a:pt x="327475" y="-9051"/>
                        <a:pt x="328004" y="4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60446FB7-6220-4E2C-A62F-2C9C21B0DA0D}"/>
                    </a:ext>
                  </a:extLst>
                </p:cNvPr>
                <p:cNvSpPr/>
                <p:nvPr/>
              </p:nvSpPr>
              <p:spPr>
                <a:xfrm>
                  <a:off x="6811560" y="3028491"/>
                  <a:ext cx="183088" cy="412127"/>
                </a:xfrm>
                <a:custGeom>
                  <a:avLst/>
                  <a:gdLst>
                    <a:gd name="connsiteX0" fmla="*/ 182965 w 183088"/>
                    <a:gd name="connsiteY0" fmla="*/ 3634 h 412127"/>
                    <a:gd name="connsiteX1" fmla="*/ 124228 w 183088"/>
                    <a:gd name="connsiteY1" fmla="*/ 165559 h 412127"/>
                    <a:gd name="connsiteX2" fmla="*/ 143278 w 183088"/>
                    <a:gd name="connsiteY2" fmla="*/ 100472 h 412127"/>
                    <a:gd name="connsiteX3" fmla="*/ 98828 w 183088"/>
                    <a:gd name="connsiteY3" fmla="*/ 190959 h 412127"/>
                    <a:gd name="connsiteX4" fmla="*/ 128990 w 183088"/>
                    <a:gd name="connsiteY4" fmla="*/ 319547 h 412127"/>
                    <a:gd name="connsiteX5" fmla="*/ 162328 w 183088"/>
                    <a:gd name="connsiteY5" fmla="*/ 387809 h 412127"/>
                    <a:gd name="connsiteX6" fmla="*/ 122640 w 183088"/>
                    <a:gd name="connsiteY6" fmla="*/ 346534 h 412127"/>
                    <a:gd name="connsiteX7" fmla="*/ 149628 w 183088"/>
                    <a:gd name="connsiteY7" fmla="*/ 410034 h 412127"/>
                    <a:gd name="connsiteX8" fmla="*/ 89303 w 183088"/>
                    <a:gd name="connsiteY8" fmla="*/ 395747 h 412127"/>
                    <a:gd name="connsiteX9" fmla="*/ 403 w 183088"/>
                    <a:gd name="connsiteY9" fmla="*/ 384634 h 412127"/>
                    <a:gd name="connsiteX10" fmla="*/ 127403 w 183088"/>
                    <a:gd name="connsiteY10" fmla="*/ 348122 h 412127"/>
                    <a:gd name="connsiteX11" fmla="*/ 97240 w 183088"/>
                    <a:gd name="connsiteY11" fmla="*/ 219534 h 412127"/>
                    <a:gd name="connsiteX12" fmla="*/ 92478 w 183088"/>
                    <a:gd name="connsiteY12" fmla="*/ 163972 h 412127"/>
                    <a:gd name="connsiteX13" fmla="*/ 138515 w 183088"/>
                    <a:gd name="connsiteY13" fmla="*/ 62372 h 412127"/>
                    <a:gd name="connsiteX14" fmla="*/ 182965 w 183088"/>
                    <a:gd name="connsiteY14" fmla="*/ 3634 h 412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088" h="412127">
                      <a:moveTo>
                        <a:pt x="182965" y="3634"/>
                      </a:moveTo>
                      <a:cubicBezTo>
                        <a:pt x="180584" y="20832"/>
                        <a:pt x="130842" y="149419"/>
                        <a:pt x="124228" y="165559"/>
                      </a:cubicBezTo>
                      <a:cubicBezTo>
                        <a:pt x="117613" y="181699"/>
                        <a:pt x="147511" y="96239"/>
                        <a:pt x="143278" y="100472"/>
                      </a:cubicBezTo>
                      <a:cubicBezTo>
                        <a:pt x="139045" y="104705"/>
                        <a:pt x="101209" y="154447"/>
                        <a:pt x="98828" y="190959"/>
                      </a:cubicBezTo>
                      <a:cubicBezTo>
                        <a:pt x="96447" y="227471"/>
                        <a:pt x="118407" y="286739"/>
                        <a:pt x="128990" y="319547"/>
                      </a:cubicBezTo>
                      <a:cubicBezTo>
                        <a:pt x="139573" y="352355"/>
                        <a:pt x="163386" y="383311"/>
                        <a:pt x="162328" y="387809"/>
                      </a:cubicBezTo>
                      <a:cubicBezTo>
                        <a:pt x="161270" y="392307"/>
                        <a:pt x="124757" y="342830"/>
                        <a:pt x="122640" y="346534"/>
                      </a:cubicBezTo>
                      <a:cubicBezTo>
                        <a:pt x="120523" y="350238"/>
                        <a:pt x="155184" y="401832"/>
                        <a:pt x="149628" y="410034"/>
                      </a:cubicBezTo>
                      <a:cubicBezTo>
                        <a:pt x="144072" y="418236"/>
                        <a:pt x="114174" y="399980"/>
                        <a:pt x="89303" y="395747"/>
                      </a:cubicBezTo>
                      <a:cubicBezTo>
                        <a:pt x="64432" y="391514"/>
                        <a:pt x="-5947" y="392571"/>
                        <a:pt x="403" y="384634"/>
                      </a:cubicBezTo>
                      <a:cubicBezTo>
                        <a:pt x="6753" y="376697"/>
                        <a:pt x="111264" y="375639"/>
                        <a:pt x="127403" y="348122"/>
                      </a:cubicBezTo>
                      <a:cubicBezTo>
                        <a:pt x="143542" y="320605"/>
                        <a:pt x="103061" y="250226"/>
                        <a:pt x="97240" y="219534"/>
                      </a:cubicBezTo>
                      <a:cubicBezTo>
                        <a:pt x="91419" y="188842"/>
                        <a:pt x="85599" y="190166"/>
                        <a:pt x="92478" y="163972"/>
                      </a:cubicBezTo>
                      <a:cubicBezTo>
                        <a:pt x="99357" y="137778"/>
                        <a:pt x="124492" y="90418"/>
                        <a:pt x="138515" y="62372"/>
                      </a:cubicBezTo>
                      <a:cubicBezTo>
                        <a:pt x="152538" y="34326"/>
                        <a:pt x="185346" y="-13564"/>
                        <a:pt x="182965" y="36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" name="フリーフォーム: 図形 374">
                  <a:extLst>
                    <a:ext uri="{FF2B5EF4-FFF2-40B4-BE49-F238E27FC236}">
                      <a16:creationId xmlns:a16="http://schemas.microsoft.com/office/drawing/2014/main" id="{5DAFD30B-9430-442E-9A32-AD6E44CEA7A0}"/>
                    </a:ext>
                  </a:extLst>
                </p:cNvPr>
                <p:cNvSpPr/>
                <p:nvPr/>
              </p:nvSpPr>
              <p:spPr>
                <a:xfrm>
                  <a:off x="6814480" y="2625591"/>
                  <a:ext cx="51630" cy="449573"/>
                </a:xfrm>
                <a:custGeom>
                  <a:avLst/>
                  <a:gdLst>
                    <a:gd name="connsiteX0" fmla="*/ 18120 w 51630"/>
                    <a:gd name="connsiteY0" fmla="*/ 134 h 449573"/>
                    <a:gd name="connsiteX1" fmla="*/ 51458 w 51630"/>
                    <a:gd name="connsiteY1" fmla="*/ 169997 h 449573"/>
                    <a:gd name="connsiteX2" fmla="*/ 658 w 51630"/>
                    <a:gd name="connsiteY2" fmla="*/ 233497 h 449573"/>
                    <a:gd name="connsiteX3" fmla="*/ 21295 w 51630"/>
                    <a:gd name="connsiteY3" fmla="*/ 447809 h 449573"/>
                    <a:gd name="connsiteX4" fmla="*/ 2245 w 51630"/>
                    <a:gd name="connsiteY4" fmla="*/ 330334 h 449573"/>
                    <a:gd name="connsiteX5" fmla="*/ 16533 w 51630"/>
                    <a:gd name="connsiteY5" fmla="*/ 239847 h 449573"/>
                    <a:gd name="connsiteX6" fmla="*/ 32408 w 51630"/>
                    <a:gd name="connsiteY6" fmla="*/ 217622 h 449573"/>
                    <a:gd name="connsiteX7" fmla="*/ 49870 w 51630"/>
                    <a:gd name="connsiteY7" fmla="*/ 182697 h 449573"/>
                    <a:gd name="connsiteX8" fmla="*/ 43520 w 51630"/>
                    <a:gd name="connsiteY8" fmla="*/ 141422 h 449573"/>
                    <a:gd name="connsiteX9" fmla="*/ 18120 w 51630"/>
                    <a:gd name="connsiteY9" fmla="*/ 134 h 44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30" h="449573">
                      <a:moveTo>
                        <a:pt x="18120" y="134"/>
                      </a:moveTo>
                      <a:cubicBezTo>
                        <a:pt x="19443" y="4896"/>
                        <a:pt x="54368" y="131103"/>
                        <a:pt x="51458" y="169997"/>
                      </a:cubicBezTo>
                      <a:cubicBezTo>
                        <a:pt x="48548" y="208891"/>
                        <a:pt x="5685" y="187195"/>
                        <a:pt x="658" y="233497"/>
                      </a:cubicBezTo>
                      <a:cubicBezTo>
                        <a:pt x="-4369" y="279799"/>
                        <a:pt x="21031" y="431670"/>
                        <a:pt x="21295" y="447809"/>
                      </a:cubicBezTo>
                      <a:cubicBezTo>
                        <a:pt x="21559" y="463948"/>
                        <a:pt x="3039" y="364994"/>
                        <a:pt x="2245" y="330334"/>
                      </a:cubicBezTo>
                      <a:cubicBezTo>
                        <a:pt x="1451" y="295674"/>
                        <a:pt x="11506" y="258632"/>
                        <a:pt x="16533" y="239847"/>
                      </a:cubicBezTo>
                      <a:cubicBezTo>
                        <a:pt x="21560" y="221062"/>
                        <a:pt x="26852" y="227147"/>
                        <a:pt x="32408" y="217622"/>
                      </a:cubicBezTo>
                      <a:cubicBezTo>
                        <a:pt x="37964" y="208097"/>
                        <a:pt x="48018" y="195397"/>
                        <a:pt x="49870" y="182697"/>
                      </a:cubicBezTo>
                      <a:cubicBezTo>
                        <a:pt x="51722" y="169997"/>
                        <a:pt x="45637" y="164705"/>
                        <a:pt x="43520" y="141422"/>
                      </a:cubicBezTo>
                      <a:cubicBezTo>
                        <a:pt x="41403" y="118139"/>
                        <a:pt x="16797" y="-4628"/>
                        <a:pt x="18120" y="1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A71F6419-A3DF-4BAD-927C-827CE837B5A5}"/>
                    </a:ext>
                  </a:extLst>
                </p:cNvPr>
                <p:cNvSpPr/>
                <p:nvPr/>
              </p:nvSpPr>
              <p:spPr>
                <a:xfrm>
                  <a:off x="6334390" y="3619430"/>
                  <a:ext cx="141110" cy="277216"/>
                </a:xfrm>
                <a:custGeom>
                  <a:avLst/>
                  <a:gdLst>
                    <a:gd name="connsiteX0" fmla="*/ 23548 w 141110"/>
                    <a:gd name="connsiteY0" fmla="*/ 58808 h 277216"/>
                    <a:gd name="connsiteX1" fmla="*/ 39423 w 141110"/>
                    <a:gd name="connsiteY1" fmla="*/ 233433 h 277216"/>
                    <a:gd name="connsiteX2" fmla="*/ 31485 w 141110"/>
                    <a:gd name="connsiteY2" fmla="*/ 242958 h 277216"/>
                    <a:gd name="connsiteX3" fmla="*/ 67998 w 141110"/>
                    <a:gd name="connsiteY3" fmla="*/ 176283 h 277216"/>
                    <a:gd name="connsiteX4" fmla="*/ 71173 w 141110"/>
                    <a:gd name="connsiteY4" fmla="*/ 98495 h 277216"/>
                    <a:gd name="connsiteX5" fmla="*/ 110860 w 141110"/>
                    <a:gd name="connsiteY5" fmla="*/ 157233 h 277216"/>
                    <a:gd name="connsiteX6" fmla="*/ 141023 w 141110"/>
                    <a:gd name="connsiteY6" fmla="*/ 55633 h 277216"/>
                    <a:gd name="connsiteX7" fmla="*/ 120385 w 141110"/>
                    <a:gd name="connsiteY7" fmla="*/ 70 h 277216"/>
                    <a:gd name="connsiteX8" fmla="*/ 131498 w 141110"/>
                    <a:gd name="connsiteY8" fmla="*/ 46108 h 277216"/>
                    <a:gd name="connsiteX9" fmla="*/ 101335 w 141110"/>
                    <a:gd name="connsiteY9" fmla="*/ 133420 h 277216"/>
                    <a:gd name="connsiteX10" fmla="*/ 69585 w 141110"/>
                    <a:gd name="connsiteY10" fmla="*/ 87383 h 277216"/>
                    <a:gd name="connsiteX11" fmla="*/ 55298 w 141110"/>
                    <a:gd name="connsiteY11" fmla="*/ 192158 h 277216"/>
                    <a:gd name="connsiteX12" fmla="*/ 2910 w 141110"/>
                    <a:gd name="connsiteY12" fmla="*/ 276295 h 277216"/>
                    <a:gd name="connsiteX13" fmla="*/ 7673 w 141110"/>
                    <a:gd name="connsiteY13" fmla="*/ 233433 h 277216"/>
                    <a:gd name="connsiteX14" fmla="*/ 15610 w 141110"/>
                    <a:gd name="connsiteY14" fmla="*/ 177870 h 277216"/>
                    <a:gd name="connsiteX15" fmla="*/ 33073 w 141110"/>
                    <a:gd name="connsiteY15" fmla="*/ 112783 h 277216"/>
                    <a:gd name="connsiteX16" fmla="*/ 23548 w 141110"/>
                    <a:gd name="connsiteY16" fmla="*/ 58808 h 277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110" h="277216">
                      <a:moveTo>
                        <a:pt x="23548" y="58808"/>
                      </a:moveTo>
                      <a:cubicBezTo>
                        <a:pt x="24606" y="78916"/>
                        <a:pt x="38100" y="202741"/>
                        <a:pt x="39423" y="233433"/>
                      </a:cubicBezTo>
                      <a:cubicBezTo>
                        <a:pt x="40746" y="264125"/>
                        <a:pt x="26722" y="252483"/>
                        <a:pt x="31485" y="242958"/>
                      </a:cubicBezTo>
                      <a:cubicBezTo>
                        <a:pt x="36248" y="233433"/>
                        <a:pt x="61383" y="200360"/>
                        <a:pt x="67998" y="176283"/>
                      </a:cubicBezTo>
                      <a:cubicBezTo>
                        <a:pt x="74613" y="152206"/>
                        <a:pt x="64029" y="101670"/>
                        <a:pt x="71173" y="98495"/>
                      </a:cubicBezTo>
                      <a:cubicBezTo>
                        <a:pt x="78317" y="95320"/>
                        <a:pt x="99218" y="164377"/>
                        <a:pt x="110860" y="157233"/>
                      </a:cubicBezTo>
                      <a:cubicBezTo>
                        <a:pt x="122502" y="150089"/>
                        <a:pt x="139436" y="81827"/>
                        <a:pt x="141023" y="55633"/>
                      </a:cubicBezTo>
                      <a:cubicBezTo>
                        <a:pt x="142611" y="29439"/>
                        <a:pt x="121972" y="1657"/>
                        <a:pt x="120385" y="70"/>
                      </a:cubicBezTo>
                      <a:cubicBezTo>
                        <a:pt x="118798" y="-1517"/>
                        <a:pt x="134673" y="23883"/>
                        <a:pt x="131498" y="46108"/>
                      </a:cubicBezTo>
                      <a:cubicBezTo>
                        <a:pt x="128323" y="68333"/>
                        <a:pt x="111654" y="126541"/>
                        <a:pt x="101335" y="133420"/>
                      </a:cubicBezTo>
                      <a:cubicBezTo>
                        <a:pt x="91016" y="140299"/>
                        <a:pt x="77258" y="77593"/>
                        <a:pt x="69585" y="87383"/>
                      </a:cubicBezTo>
                      <a:cubicBezTo>
                        <a:pt x="61912" y="97173"/>
                        <a:pt x="66411" y="160673"/>
                        <a:pt x="55298" y="192158"/>
                      </a:cubicBezTo>
                      <a:cubicBezTo>
                        <a:pt x="44186" y="223643"/>
                        <a:pt x="10848" y="269416"/>
                        <a:pt x="2910" y="276295"/>
                      </a:cubicBezTo>
                      <a:cubicBezTo>
                        <a:pt x="-5028" y="283174"/>
                        <a:pt x="5556" y="249837"/>
                        <a:pt x="7673" y="233433"/>
                      </a:cubicBezTo>
                      <a:cubicBezTo>
                        <a:pt x="9790" y="217029"/>
                        <a:pt x="11377" y="197978"/>
                        <a:pt x="15610" y="177870"/>
                      </a:cubicBezTo>
                      <a:cubicBezTo>
                        <a:pt x="19843" y="157762"/>
                        <a:pt x="30162" y="130775"/>
                        <a:pt x="33073" y="112783"/>
                      </a:cubicBezTo>
                      <a:cubicBezTo>
                        <a:pt x="35984" y="94791"/>
                        <a:pt x="22490" y="38700"/>
                        <a:pt x="23548" y="58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" name="フリーフォーム: 図形 376">
                  <a:extLst>
                    <a:ext uri="{FF2B5EF4-FFF2-40B4-BE49-F238E27FC236}">
                      <a16:creationId xmlns:a16="http://schemas.microsoft.com/office/drawing/2014/main" id="{4EC3647A-A1E4-4211-8329-2F472CC24FCB}"/>
                    </a:ext>
                  </a:extLst>
                </p:cNvPr>
                <p:cNvSpPr/>
                <p:nvPr/>
              </p:nvSpPr>
              <p:spPr>
                <a:xfrm>
                  <a:off x="5835778" y="3527324"/>
                  <a:ext cx="161807" cy="376419"/>
                </a:xfrm>
                <a:custGeom>
                  <a:avLst/>
                  <a:gdLst>
                    <a:gd name="connsiteX0" fmla="*/ 1460 w 161807"/>
                    <a:gd name="connsiteY0" fmla="*/ 3276 h 376419"/>
                    <a:gd name="connsiteX1" fmla="*/ 50672 w 161807"/>
                    <a:gd name="connsiteY1" fmla="*/ 79476 h 376419"/>
                    <a:gd name="connsiteX2" fmla="*/ 28447 w 161807"/>
                    <a:gd name="connsiteY2" fmla="*/ 106464 h 376419"/>
                    <a:gd name="connsiteX3" fmla="*/ 44322 w 161807"/>
                    <a:gd name="connsiteY3" fmla="*/ 90589 h 376419"/>
                    <a:gd name="connsiteX4" fmla="*/ 82422 w 161807"/>
                    <a:gd name="connsiteY4" fmla="*/ 160439 h 376419"/>
                    <a:gd name="connsiteX5" fmla="*/ 131635 w 161807"/>
                    <a:gd name="connsiteY5" fmla="*/ 366814 h 376419"/>
                    <a:gd name="connsiteX6" fmla="*/ 161797 w 161807"/>
                    <a:gd name="connsiteY6" fmla="*/ 314426 h 376419"/>
                    <a:gd name="connsiteX7" fmla="*/ 134810 w 161807"/>
                    <a:gd name="connsiteY7" fmla="*/ 69951 h 376419"/>
                    <a:gd name="connsiteX8" fmla="*/ 117347 w 161807"/>
                    <a:gd name="connsiteY8" fmla="*/ 20739 h 376419"/>
                    <a:gd name="connsiteX9" fmla="*/ 1460 w 161807"/>
                    <a:gd name="connsiteY9" fmla="*/ 3276 h 37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07" h="376419">
                      <a:moveTo>
                        <a:pt x="1460" y="3276"/>
                      </a:moveTo>
                      <a:cubicBezTo>
                        <a:pt x="-9653" y="13066"/>
                        <a:pt x="46174" y="62278"/>
                        <a:pt x="50672" y="79476"/>
                      </a:cubicBezTo>
                      <a:cubicBezTo>
                        <a:pt x="55170" y="96674"/>
                        <a:pt x="29505" y="104612"/>
                        <a:pt x="28447" y="106464"/>
                      </a:cubicBezTo>
                      <a:cubicBezTo>
                        <a:pt x="27389" y="108316"/>
                        <a:pt x="35326" y="81593"/>
                        <a:pt x="44322" y="90589"/>
                      </a:cubicBezTo>
                      <a:cubicBezTo>
                        <a:pt x="53318" y="99585"/>
                        <a:pt x="67870" y="114402"/>
                        <a:pt x="82422" y="160439"/>
                      </a:cubicBezTo>
                      <a:cubicBezTo>
                        <a:pt x="96974" y="206476"/>
                        <a:pt x="118406" y="341150"/>
                        <a:pt x="131635" y="366814"/>
                      </a:cubicBezTo>
                      <a:cubicBezTo>
                        <a:pt x="144864" y="392478"/>
                        <a:pt x="161268" y="363903"/>
                        <a:pt x="161797" y="314426"/>
                      </a:cubicBezTo>
                      <a:cubicBezTo>
                        <a:pt x="162326" y="264949"/>
                        <a:pt x="142218" y="118899"/>
                        <a:pt x="134810" y="69951"/>
                      </a:cubicBezTo>
                      <a:cubicBezTo>
                        <a:pt x="127402" y="21003"/>
                        <a:pt x="136926" y="33968"/>
                        <a:pt x="117347" y="20739"/>
                      </a:cubicBezTo>
                      <a:cubicBezTo>
                        <a:pt x="97768" y="7510"/>
                        <a:pt x="12573" y="-6514"/>
                        <a:pt x="1460" y="3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8C92C1D6-608E-46B7-AC73-8605CC9FE1F5}"/>
                    </a:ext>
                  </a:extLst>
                </p:cNvPr>
                <p:cNvSpPr/>
                <p:nvPr/>
              </p:nvSpPr>
              <p:spPr>
                <a:xfrm>
                  <a:off x="5318461" y="3421111"/>
                  <a:ext cx="654376" cy="490554"/>
                </a:xfrm>
                <a:custGeom>
                  <a:avLst/>
                  <a:gdLst>
                    <a:gd name="connsiteX0" fmla="*/ 6014 w 654376"/>
                    <a:gd name="connsiteY0" fmla="*/ 7889 h 490554"/>
                    <a:gd name="connsiteX1" fmla="*/ 512427 w 654376"/>
                    <a:gd name="connsiteY1" fmla="*/ 134889 h 490554"/>
                    <a:gd name="connsiteX2" fmla="*/ 521952 w 654376"/>
                    <a:gd name="connsiteY2" fmla="*/ 146002 h 490554"/>
                    <a:gd name="connsiteX3" fmla="*/ 541002 w 654376"/>
                    <a:gd name="connsiteY3" fmla="*/ 171402 h 490554"/>
                    <a:gd name="connsiteX4" fmla="*/ 531477 w 654376"/>
                    <a:gd name="connsiteY4" fmla="*/ 225377 h 490554"/>
                    <a:gd name="connsiteX5" fmla="*/ 531477 w 654376"/>
                    <a:gd name="connsiteY5" fmla="*/ 263477 h 490554"/>
                    <a:gd name="connsiteX6" fmla="*/ 528302 w 654376"/>
                    <a:gd name="connsiteY6" fmla="*/ 299989 h 490554"/>
                    <a:gd name="connsiteX7" fmla="*/ 518777 w 654376"/>
                    <a:gd name="connsiteY7" fmla="*/ 338089 h 490554"/>
                    <a:gd name="connsiteX8" fmla="*/ 487027 w 654376"/>
                    <a:gd name="connsiteY8" fmla="*/ 460327 h 490554"/>
                    <a:gd name="connsiteX9" fmla="*/ 488614 w 654376"/>
                    <a:gd name="connsiteY9" fmla="*/ 426989 h 490554"/>
                    <a:gd name="connsiteX10" fmla="*/ 509252 w 654376"/>
                    <a:gd name="connsiteY10" fmla="*/ 458739 h 490554"/>
                    <a:gd name="connsiteX11" fmla="*/ 537827 w 654376"/>
                    <a:gd name="connsiteY11" fmla="*/ 353964 h 490554"/>
                    <a:gd name="connsiteX12" fmla="*/ 564814 w 654376"/>
                    <a:gd name="connsiteY12" fmla="*/ 247602 h 490554"/>
                    <a:gd name="connsiteX13" fmla="*/ 575927 w 654376"/>
                    <a:gd name="connsiteY13" fmla="*/ 295227 h 490554"/>
                    <a:gd name="connsiteX14" fmla="*/ 588627 w 654376"/>
                    <a:gd name="connsiteY14" fmla="*/ 422227 h 490554"/>
                    <a:gd name="connsiteX15" fmla="*/ 609264 w 654376"/>
                    <a:gd name="connsiteY15" fmla="*/ 490489 h 490554"/>
                    <a:gd name="connsiteX16" fmla="*/ 647364 w 654376"/>
                    <a:gd name="connsiteY16" fmla="*/ 411114 h 490554"/>
                    <a:gd name="connsiteX17" fmla="*/ 650539 w 654376"/>
                    <a:gd name="connsiteY17" fmla="*/ 212677 h 490554"/>
                    <a:gd name="connsiteX18" fmla="*/ 606089 w 654376"/>
                    <a:gd name="connsiteY18" fmla="*/ 103139 h 490554"/>
                    <a:gd name="connsiteX19" fmla="*/ 256839 w 654376"/>
                    <a:gd name="connsiteY19" fmla="*/ 23764 h 490554"/>
                    <a:gd name="connsiteX20" fmla="*/ 6014 w 654376"/>
                    <a:gd name="connsiteY20" fmla="*/ 7889 h 490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54376" h="490554">
                      <a:moveTo>
                        <a:pt x="6014" y="7889"/>
                      </a:moveTo>
                      <a:cubicBezTo>
                        <a:pt x="48612" y="26410"/>
                        <a:pt x="426437" y="111870"/>
                        <a:pt x="512427" y="134889"/>
                      </a:cubicBezTo>
                      <a:cubicBezTo>
                        <a:pt x="598417" y="157908"/>
                        <a:pt x="517190" y="139917"/>
                        <a:pt x="521952" y="146002"/>
                      </a:cubicBezTo>
                      <a:cubicBezTo>
                        <a:pt x="526714" y="152087"/>
                        <a:pt x="539415" y="158173"/>
                        <a:pt x="541002" y="171402"/>
                      </a:cubicBezTo>
                      <a:cubicBezTo>
                        <a:pt x="542589" y="184631"/>
                        <a:pt x="533065" y="210031"/>
                        <a:pt x="531477" y="225377"/>
                      </a:cubicBezTo>
                      <a:cubicBezTo>
                        <a:pt x="529890" y="240723"/>
                        <a:pt x="532006" y="251042"/>
                        <a:pt x="531477" y="263477"/>
                      </a:cubicBezTo>
                      <a:cubicBezTo>
                        <a:pt x="530948" y="275912"/>
                        <a:pt x="530419" y="287554"/>
                        <a:pt x="528302" y="299989"/>
                      </a:cubicBezTo>
                      <a:cubicBezTo>
                        <a:pt x="526185" y="312424"/>
                        <a:pt x="525656" y="311366"/>
                        <a:pt x="518777" y="338089"/>
                      </a:cubicBezTo>
                      <a:cubicBezTo>
                        <a:pt x="511898" y="364812"/>
                        <a:pt x="492054" y="445511"/>
                        <a:pt x="487027" y="460327"/>
                      </a:cubicBezTo>
                      <a:cubicBezTo>
                        <a:pt x="482000" y="475143"/>
                        <a:pt x="484910" y="427254"/>
                        <a:pt x="488614" y="426989"/>
                      </a:cubicBezTo>
                      <a:cubicBezTo>
                        <a:pt x="492318" y="426724"/>
                        <a:pt x="501050" y="470910"/>
                        <a:pt x="509252" y="458739"/>
                      </a:cubicBezTo>
                      <a:cubicBezTo>
                        <a:pt x="517454" y="446568"/>
                        <a:pt x="528567" y="389154"/>
                        <a:pt x="537827" y="353964"/>
                      </a:cubicBezTo>
                      <a:cubicBezTo>
                        <a:pt x="547087" y="318775"/>
                        <a:pt x="558464" y="257391"/>
                        <a:pt x="564814" y="247602"/>
                      </a:cubicBezTo>
                      <a:cubicBezTo>
                        <a:pt x="571164" y="237813"/>
                        <a:pt x="571958" y="266123"/>
                        <a:pt x="575927" y="295227"/>
                      </a:cubicBezTo>
                      <a:cubicBezTo>
                        <a:pt x="579896" y="324331"/>
                        <a:pt x="583071" y="389683"/>
                        <a:pt x="588627" y="422227"/>
                      </a:cubicBezTo>
                      <a:cubicBezTo>
                        <a:pt x="594183" y="454771"/>
                        <a:pt x="599475" y="492341"/>
                        <a:pt x="609264" y="490489"/>
                      </a:cubicBezTo>
                      <a:cubicBezTo>
                        <a:pt x="619053" y="488637"/>
                        <a:pt x="640485" y="457416"/>
                        <a:pt x="647364" y="411114"/>
                      </a:cubicBezTo>
                      <a:cubicBezTo>
                        <a:pt x="654243" y="364812"/>
                        <a:pt x="657418" y="264006"/>
                        <a:pt x="650539" y="212677"/>
                      </a:cubicBezTo>
                      <a:cubicBezTo>
                        <a:pt x="643660" y="161348"/>
                        <a:pt x="671706" y="134625"/>
                        <a:pt x="606089" y="103139"/>
                      </a:cubicBezTo>
                      <a:cubicBezTo>
                        <a:pt x="540472" y="71654"/>
                        <a:pt x="356058" y="40433"/>
                        <a:pt x="256839" y="23764"/>
                      </a:cubicBezTo>
                      <a:cubicBezTo>
                        <a:pt x="157620" y="7095"/>
                        <a:pt x="-36584" y="-10632"/>
                        <a:pt x="6014" y="7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1E489DD2-27BB-47B3-B070-8978FF81952D}"/>
                    </a:ext>
                  </a:extLst>
                </p:cNvPr>
                <p:cNvSpPr/>
                <p:nvPr/>
              </p:nvSpPr>
              <p:spPr>
                <a:xfrm>
                  <a:off x="5175049" y="3402007"/>
                  <a:ext cx="223193" cy="20653"/>
                </a:xfrm>
                <a:custGeom>
                  <a:avLst/>
                  <a:gdLst>
                    <a:gd name="connsiteX0" fmla="*/ 1789 w 223193"/>
                    <a:gd name="connsiteY0" fmla="*/ 11118 h 20653"/>
                    <a:gd name="connsiteX1" fmla="*/ 219276 w 223193"/>
                    <a:gd name="connsiteY1" fmla="*/ 6 h 20653"/>
                    <a:gd name="connsiteX2" fmla="*/ 139901 w 223193"/>
                    <a:gd name="connsiteY2" fmla="*/ 12706 h 20653"/>
                    <a:gd name="connsiteX3" fmla="*/ 116089 w 223193"/>
                    <a:gd name="connsiteY3" fmla="*/ 20643 h 20653"/>
                    <a:gd name="connsiteX4" fmla="*/ 1789 w 223193"/>
                    <a:gd name="connsiteY4" fmla="*/ 11118 h 2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193" h="20653">
                      <a:moveTo>
                        <a:pt x="1789" y="11118"/>
                      </a:moveTo>
                      <a:cubicBezTo>
                        <a:pt x="18987" y="7679"/>
                        <a:pt x="196257" y="-259"/>
                        <a:pt x="219276" y="6"/>
                      </a:cubicBezTo>
                      <a:cubicBezTo>
                        <a:pt x="242295" y="271"/>
                        <a:pt x="157099" y="9267"/>
                        <a:pt x="139901" y="12706"/>
                      </a:cubicBezTo>
                      <a:cubicBezTo>
                        <a:pt x="122703" y="16145"/>
                        <a:pt x="135668" y="20908"/>
                        <a:pt x="116089" y="20643"/>
                      </a:cubicBezTo>
                      <a:cubicBezTo>
                        <a:pt x="96510" y="20378"/>
                        <a:pt x="-15409" y="14557"/>
                        <a:pt x="1789" y="11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FFA23482-CBDF-4F1A-9627-53A8C86690C0}"/>
                    </a:ext>
                  </a:extLst>
                </p:cNvPr>
                <p:cNvSpPr/>
                <p:nvPr/>
              </p:nvSpPr>
              <p:spPr>
                <a:xfrm>
                  <a:off x="5299075" y="3459012"/>
                  <a:ext cx="487388" cy="79531"/>
                </a:xfrm>
                <a:custGeom>
                  <a:avLst/>
                  <a:gdLst>
                    <a:gd name="connsiteX0" fmla="*/ 0 w 487388"/>
                    <a:gd name="connsiteY0" fmla="*/ 151 h 79531"/>
                    <a:gd name="connsiteX1" fmla="*/ 95250 w 487388"/>
                    <a:gd name="connsiteY1" fmla="*/ 30313 h 79531"/>
                    <a:gd name="connsiteX2" fmla="*/ 109538 w 487388"/>
                    <a:gd name="connsiteY2" fmla="*/ 14438 h 79531"/>
                    <a:gd name="connsiteX3" fmla="*/ 142875 w 487388"/>
                    <a:gd name="connsiteY3" fmla="*/ 38251 h 79531"/>
                    <a:gd name="connsiteX4" fmla="*/ 185738 w 487388"/>
                    <a:gd name="connsiteY4" fmla="*/ 46188 h 79531"/>
                    <a:gd name="connsiteX5" fmla="*/ 212725 w 487388"/>
                    <a:gd name="connsiteY5" fmla="*/ 43013 h 79531"/>
                    <a:gd name="connsiteX6" fmla="*/ 231775 w 487388"/>
                    <a:gd name="connsiteY6" fmla="*/ 39838 h 79531"/>
                    <a:gd name="connsiteX7" fmla="*/ 284163 w 487388"/>
                    <a:gd name="connsiteY7" fmla="*/ 55713 h 79531"/>
                    <a:gd name="connsiteX8" fmla="*/ 336550 w 487388"/>
                    <a:gd name="connsiteY8" fmla="*/ 62063 h 79531"/>
                    <a:gd name="connsiteX9" fmla="*/ 487363 w 487388"/>
                    <a:gd name="connsiteY9" fmla="*/ 79526 h 79531"/>
                    <a:gd name="connsiteX10" fmla="*/ 347663 w 487388"/>
                    <a:gd name="connsiteY10" fmla="*/ 63651 h 79531"/>
                    <a:gd name="connsiteX11" fmla="*/ 241300 w 487388"/>
                    <a:gd name="connsiteY11" fmla="*/ 39838 h 79531"/>
                    <a:gd name="connsiteX12" fmla="*/ 96838 w 487388"/>
                    <a:gd name="connsiteY12" fmla="*/ 19201 h 79531"/>
                    <a:gd name="connsiteX13" fmla="*/ 0 w 487388"/>
                    <a:gd name="connsiteY13" fmla="*/ 151 h 7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7388" h="79531">
                      <a:moveTo>
                        <a:pt x="0" y="151"/>
                      </a:moveTo>
                      <a:cubicBezTo>
                        <a:pt x="-265" y="2003"/>
                        <a:pt x="76994" y="27932"/>
                        <a:pt x="95250" y="30313"/>
                      </a:cubicBezTo>
                      <a:cubicBezTo>
                        <a:pt x="113506" y="32694"/>
                        <a:pt x="101601" y="13115"/>
                        <a:pt x="109538" y="14438"/>
                      </a:cubicBezTo>
                      <a:cubicBezTo>
                        <a:pt x="117475" y="15761"/>
                        <a:pt x="130175" y="32959"/>
                        <a:pt x="142875" y="38251"/>
                      </a:cubicBezTo>
                      <a:cubicBezTo>
                        <a:pt x="155575" y="43543"/>
                        <a:pt x="174096" y="45394"/>
                        <a:pt x="185738" y="46188"/>
                      </a:cubicBezTo>
                      <a:cubicBezTo>
                        <a:pt x="197380" y="46982"/>
                        <a:pt x="205052" y="44071"/>
                        <a:pt x="212725" y="43013"/>
                      </a:cubicBezTo>
                      <a:cubicBezTo>
                        <a:pt x="220398" y="41955"/>
                        <a:pt x="219869" y="37721"/>
                        <a:pt x="231775" y="39838"/>
                      </a:cubicBezTo>
                      <a:cubicBezTo>
                        <a:pt x="243681" y="41955"/>
                        <a:pt x="266701" y="52009"/>
                        <a:pt x="284163" y="55713"/>
                      </a:cubicBezTo>
                      <a:cubicBezTo>
                        <a:pt x="301625" y="59417"/>
                        <a:pt x="336550" y="62063"/>
                        <a:pt x="336550" y="62063"/>
                      </a:cubicBezTo>
                      <a:lnTo>
                        <a:pt x="487363" y="79526"/>
                      </a:lnTo>
                      <a:cubicBezTo>
                        <a:pt x="489215" y="79791"/>
                        <a:pt x="388673" y="70266"/>
                        <a:pt x="347663" y="63651"/>
                      </a:cubicBezTo>
                      <a:cubicBezTo>
                        <a:pt x="306653" y="57036"/>
                        <a:pt x="283104" y="47246"/>
                        <a:pt x="241300" y="39838"/>
                      </a:cubicBezTo>
                      <a:cubicBezTo>
                        <a:pt x="199496" y="32430"/>
                        <a:pt x="130705" y="24493"/>
                        <a:pt x="96838" y="19201"/>
                      </a:cubicBezTo>
                      <a:cubicBezTo>
                        <a:pt x="62971" y="13909"/>
                        <a:pt x="265" y="-1701"/>
                        <a:pt x="0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3731AAC8-3393-4E3C-90CD-8FE2B37766DB}"/>
                    </a:ext>
                  </a:extLst>
                </p:cNvPr>
                <p:cNvSpPr/>
                <p:nvPr/>
              </p:nvSpPr>
              <p:spPr>
                <a:xfrm>
                  <a:off x="5287850" y="3498299"/>
                  <a:ext cx="99142" cy="297072"/>
                </a:xfrm>
                <a:custGeom>
                  <a:avLst/>
                  <a:gdLst>
                    <a:gd name="connsiteX0" fmla="*/ 113 w 99142"/>
                    <a:gd name="connsiteY0" fmla="*/ 551 h 297072"/>
                    <a:gd name="connsiteX1" fmla="*/ 81075 w 99142"/>
                    <a:gd name="connsiteY1" fmla="*/ 86276 h 297072"/>
                    <a:gd name="connsiteX2" fmla="*/ 62025 w 99142"/>
                    <a:gd name="connsiteY2" fmla="*/ 45001 h 297072"/>
                    <a:gd name="connsiteX3" fmla="*/ 62025 w 99142"/>
                    <a:gd name="connsiteY3" fmla="*/ 116439 h 297072"/>
                    <a:gd name="connsiteX4" fmla="*/ 60438 w 99142"/>
                    <a:gd name="connsiteY4" fmla="*/ 229151 h 297072"/>
                    <a:gd name="connsiteX5" fmla="*/ 62025 w 99142"/>
                    <a:gd name="connsiteY5" fmla="*/ 260901 h 297072"/>
                    <a:gd name="connsiteX6" fmla="*/ 55675 w 99142"/>
                    <a:gd name="connsiteY6" fmla="*/ 249789 h 297072"/>
                    <a:gd name="connsiteX7" fmla="*/ 20750 w 99142"/>
                    <a:gd name="connsiteY7" fmla="*/ 287889 h 297072"/>
                    <a:gd name="connsiteX8" fmla="*/ 9638 w 99142"/>
                    <a:gd name="connsiteY8" fmla="*/ 294239 h 297072"/>
                    <a:gd name="connsiteX9" fmla="*/ 54088 w 99142"/>
                    <a:gd name="connsiteY9" fmla="*/ 249789 h 297072"/>
                    <a:gd name="connsiteX10" fmla="*/ 77900 w 99142"/>
                    <a:gd name="connsiteY10" fmla="*/ 221214 h 297072"/>
                    <a:gd name="connsiteX11" fmla="*/ 79488 w 99142"/>
                    <a:gd name="connsiteY11" fmla="*/ 191051 h 297072"/>
                    <a:gd name="connsiteX12" fmla="*/ 98538 w 99142"/>
                    <a:gd name="connsiteY12" fmla="*/ 141839 h 297072"/>
                    <a:gd name="connsiteX13" fmla="*/ 93775 w 99142"/>
                    <a:gd name="connsiteY13" fmla="*/ 122789 h 297072"/>
                    <a:gd name="connsiteX14" fmla="*/ 87425 w 99142"/>
                    <a:gd name="connsiteY14" fmla="*/ 78339 h 297072"/>
                    <a:gd name="connsiteX15" fmla="*/ 63613 w 99142"/>
                    <a:gd name="connsiteY15" fmla="*/ 49764 h 297072"/>
                    <a:gd name="connsiteX16" fmla="*/ 113 w 99142"/>
                    <a:gd name="connsiteY16" fmla="*/ 551 h 29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9142" h="297072">
                      <a:moveTo>
                        <a:pt x="113" y="551"/>
                      </a:moveTo>
                      <a:cubicBezTo>
                        <a:pt x="3023" y="6636"/>
                        <a:pt x="70756" y="78868"/>
                        <a:pt x="81075" y="86276"/>
                      </a:cubicBezTo>
                      <a:cubicBezTo>
                        <a:pt x="91394" y="93684"/>
                        <a:pt x="65200" y="39974"/>
                        <a:pt x="62025" y="45001"/>
                      </a:cubicBezTo>
                      <a:cubicBezTo>
                        <a:pt x="58850" y="50028"/>
                        <a:pt x="62290" y="85747"/>
                        <a:pt x="62025" y="116439"/>
                      </a:cubicBezTo>
                      <a:cubicBezTo>
                        <a:pt x="61761" y="147131"/>
                        <a:pt x="60438" y="205074"/>
                        <a:pt x="60438" y="229151"/>
                      </a:cubicBezTo>
                      <a:cubicBezTo>
                        <a:pt x="60438" y="253228"/>
                        <a:pt x="62819" y="257461"/>
                        <a:pt x="62025" y="260901"/>
                      </a:cubicBezTo>
                      <a:cubicBezTo>
                        <a:pt x="61231" y="264341"/>
                        <a:pt x="62554" y="245291"/>
                        <a:pt x="55675" y="249789"/>
                      </a:cubicBezTo>
                      <a:cubicBezTo>
                        <a:pt x="48796" y="254287"/>
                        <a:pt x="28423" y="280481"/>
                        <a:pt x="20750" y="287889"/>
                      </a:cubicBezTo>
                      <a:cubicBezTo>
                        <a:pt x="13077" y="295297"/>
                        <a:pt x="4082" y="300589"/>
                        <a:pt x="9638" y="294239"/>
                      </a:cubicBezTo>
                      <a:cubicBezTo>
                        <a:pt x="15194" y="287889"/>
                        <a:pt x="42711" y="261960"/>
                        <a:pt x="54088" y="249789"/>
                      </a:cubicBezTo>
                      <a:cubicBezTo>
                        <a:pt x="65465" y="237618"/>
                        <a:pt x="73667" y="231004"/>
                        <a:pt x="77900" y="221214"/>
                      </a:cubicBezTo>
                      <a:cubicBezTo>
                        <a:pt x="82133" y="211424"/>
                        <a:pt x="76048" y="204280"/>
                        <a:pt x="79488" y="191051"/>
                      </a:cubicBezTo>
                      <a:cubicBezTo>
                        <a:pt x="82928" y="177822"/>
                        <a:pt x="96157" y="153216"/>
                        <a:pt x="98538" y="141839"/>
                      </a:cubicBezTo>
                      <a:cubicBezTo>
                        <a:pt x="100919" y="130462"/>
                        <a:pt x="95627" y="133372"/>
                        <a:pt x="93775" y="122789"/>
                      </a:cubicBezTo>
                      <a:cubicBezTo>
                        <a:pt x="91923" y="112206"/>
                        <a:pt x="92452" y="90510"/>
                        <a:pt x="87425" y="78339"/>
                      </a:cubicBezTo>
                      <a:cubicBezTo>
                        <a:pt x="82398" y="66168"/>
                        <a:pt x="76048" y="59024"/>
                        <a:pt x="63613" y="49764"/>
                      </a:cubicBezTo>
                      <a:cubicBezTo>
                        <a:pt x="51178" y="40504"/>
                        <a:pt x="-2797" y="-5534"/>
                        <a:pt x="113" y="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9681C3ED-1416-4EE4-A307-9ABAFE55E0C2}"/>
                    </a:ext>
                  </a:extLst>
                </p:cNvPr>
                <p:cNvSpPr/>
                <p:nvPr/>
              </p:nvSpPr>
              <p:spPr>
                <a:xfrm>
                  <a:off x="5268607" y="3528990"/>
                  <a:ext cx="66816" cy="233327"/>
                </a:xfrm>
                <a:custGeom>
                  <a:avLst/>
                  <a:gdLst>
                    <a:gd name="connsiteX0" fmla="*/ 19356 w 66816"/>
                    <a:gd name="connsiteY0" fmla="*/ 23 h 233327"/>
                    <a:gd name="connsiteX1" fmla="*/ 63806 w 66816"/>
                    <a:gd name="connsiteY1" fmla="*/ 73048 h 233327"/>
                    <a:gd name="connsiteX2" fmla="*/ 62218 w 66816"/>
                    <a:gd name="connsiteY2" fmla="*/ 106385 h 233327"/>
                    <a:gd name="connsiteX3" fmla="*/ 57456 w 66816"/>
                    <a:gd name="connsiteY3" fmla="*/ 107973 h 233327"/>
                    <a:gd name="connsiteX4" fmla="*/ 44756 w 66816"/>
                    <a:gd name="connsiteY4" fmla="*/ 185760 h 233327"/>
                    <a:gd name="connsiteX5" fmla="*/ 52693 w 66816"/>
                    <a:gd name="connsiteY5" fmla="*/ 146073 h 233327"/>
                    <a:gd name="connsiteX6" fmla="*/ 13006 w 66816"/>
                    <a:gd name="connsiteY6" fmla="*/ 212748 h 233327"/>
                    <a:gd name="connsiteX7" fmla="*/ 14593 w 66816"/>
                    <a:gd name="connsiteY7" fmla="*/ 231798 h 233327"/>
                    <a:gd name="connsiteX8" fmla="*/ 306 w 66816"/>
                    <a:gd name="connsiteY8" fmla="*/ 179410 h 233327"/>
                    <a:gd name="connsiteX9" fmla="*/ 5068 w 66816"/>
                    <a:gd name="connsiteY9" fmla="*/ 104798 h 233327"/>
                    <a:gd name="connsiteX10" fmla="*/ 8243 w 66816"/>
                    <a:gd name="connsiteY10" fmla="*/ 65110 h 233327"/>
                    <a:gd name="connsiteX11" fmla="*/ 19356 w 66816"/>
                    <a:gd name="connsiteY11" fmla="*/ 23 h 23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816" h="233327">
                      <a:moveTo>
                        <a:pt x="19356" y="23"/>
                      </a:moveTo>
                      <a:cubicBezTo>
                        <a:pt x="28616" y="1346"/>
                        <a:pt x="56662" y="55321"/>
                        <a:pt x="63806" y="73048"/>
                      </a:cubicBezTo>
                      <a:cubicBezTo>
                        <a:pt x="70950" y="90775"/>
                        <a:pt x="63276" y="100564"/>
                        <a:pt x="62218" y="106385"/>
                      </a:cubicBezTo>
                      <a:cubicBezTo>
                        <a:pt x="61160" y="112206"/>
                        <a:pt x="60366" y="94744"/>
                        <a:pt x="57456" y="107973"/>
                      </a:cubicBezTo>
                      <a:cubicBezTo>
                        <a:pt x="54546" y="121202"/>
                        <a:pt x="45550" y="179410"/>
                        <a:pt x="44756" y="185760"/>
                      </a:cubicBezTo>
                      <a:cubicBezTo>
                        <a:pt x="43962" y="192110"/>
                        <a:pt x="57985" y="141575"/>
                        <a:pt x="52693" y="146073"/>
                      </a:cubicBezTo>
                      <a:cubicBezTo>
                        <a:pt x="47401" y="150571"/>
                        <a:pt x="19356" y="198460"/>
                        <a:pt x="13006" y="212748"/>
                      </a:cubicBezTo>
                      <a:cubicBezTo>
                        <a:pt x="6656" y="227036"/>
                        <a:pt x="16710" y="237354"/>
                        <a:pt x="14593" y="231798"/>
                      </a:cubicBezTo>
                      <a:cubicBezTo>
                        <a:pt x="12476" y="226242"/>
                        <a:pt x="1893" y="200577"/>
                        <a:pt x="306" y="179410"/>
                      </a:cubicBezTo>
                      <a:cubicBezTo>
                        <a:pt x="-1281" y="158243"/>
                        <a:pt x="3745" y="123848"/>
                        <a:pt x="5068" y="104798"/>
                      </a:cubicBezTo>
                      <a:cubicBezTo>
                        <a:pt x="6391" y="85748"/>
                        <a:pt x="6126" y="77545"/>
                        <a:pt x="8243" y="65110"/>
                      </a:cubicBezTo>
                      <a:cubicBezTo>
                        <a:pt x="10360" y="52675"/>
                        <a:pt x="10096" y="-1300"/>
                        <a:pt x="1935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ED3B6EFD-7713-4141-8ECD-C40B84E740A0}"/>
                    </a:ext>
                  </a:extLst>
                </p:cNvPr>
                <p:cNvSpPr/>
                <p:nvPr/>
              </p:nvSpPr>
              <p:spPr>
                <a:xfrm>
                  <a:off x="5498693" y="3590044"/>
                  <a:ext cx="338017" cy="295464"/>
                </a:xfrm>
                <a:custGeom>
                  <a:avLst/>
                  <a:gdLst>
                    <a:gd name="connsiteX0" fmla="*/ 335370 w 338017"/>
                    <a:gd name="connsiteY0" fmla="*/ 881 h 295464"/>
                    <a:gd name="connsiteX1" fmla="*/ 325845 w 338017"/>
                    <a:gd name="connsiteY1" fmla="*/ 140581 h 295464"/>
                    <a:gd name="connsiteX2" fmla="*/ 329020 w 338017"/>
                    <a:gd name="connsiteY2" fmla="*/ 118356 h 295464"/>
                    <a:gd name="connsiteX3" fmla="*/ 287745 w 338017"/>
                    <a:gd name="connsiteY3" fmla="*/ 270756 h 295464"/>
                    <a:gd name="connsiteX4" fmla="*/ 246470 w 338017"/>
                    <a:gd name="connsiteY4" fmla="*/ 280281 h 295464"/>
                    <a:gd name="connsiteX5" fmla="*/ 140107 w 338017"/>
                    <a:gd name="connsiteY5" fmla="*/ 288219 h 295464"/>
                    <a:gd name="connsiteX6" fmla="*/ 3582 w 338017"/>
                    <a:gd name="connsiteY6" fmla="*/ 294569 h 295464"/>
                    <a:gd name="connsiteX7" fmla="*/ 295682 w 338017"/>
                    <a:gd name="connsiteY7" fmla="*/ 267581 h 295464"/>
                    <a:gd name="connsiteX8" fmla="*/ 316320 w 338017"/>
                    <a:gd name="connsiteY8" fmla="*/ 181856 h 295464"/>
                    <a:gd name="connsiteX9" fmla="*/ 322670 w 338017"/>
                    <a:gd name="connsiteY9" fmla="*/ 132644 h 295464"/>
                    <a:gd name="connsiteX10" fmla="*/ 336957 w 338017"/>
                    <a:gd name="connsiteY10" fmla="*/ 81844 h 295464"/>
                    <a:gd name="connsiteX11" fmla="*/ 335370 w 338017"/>
                    <a:gd name="connsiteY11" fmla="*/ 881 h 29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017" h="295464">
                      <a:moveTo>
                        <a:pt x="335370" y="881"/>
                      </a:moveTo>
                      <a:cubicBezTo>
                        <a:pt x="333518" y="10670"/>
                        <a:pt x="326903" y="121002"/>
                        <a:pt x="325845" y="140581"/>
                      </a:cubicBezTo>
                      <a:cubicBezTo>
                        <a:pt x="324787" y="160160"/>
                        <a:pt x="335370" y="96660"/>
                        <a:pt x="329020" y="118356"/>
                      </a:cubicBezTo>
                      <a:cubicBezTo>
                        <a:pt x="322670" y="140052"/>
                        <a:pt x="301503" y="243769"/>
                        <a:pt x="287745" y="270756"/>
                      </a:cubicBezTo>
                      <a:cubicBezTo>
                        <a:pt x="273987" y="297744"/>
                        <a:pt x="271076" y="277371"/>
                        <a:pt x="246470" y="280281"/>
                      </a:cubicBezTo>
                      <a:cubicBezTo>
                        <a:pt x="221864" y="283191"/>
                        <a:pt x="180588" y="285838"/>
                        <a:pt x="140107" y="288219"/>
                      </a:cubicBezTo>
                      <a:cubicBezTo>
                        <a:pt x="99626" y="290600"/>
                        <a:pt x="-22347" y="298009"/>
                        <a:pt x="3582" y="294569"/>
                      </a:cubicBezTo>
                      <a:cubicBezTo>
                        <a:pt x="29511" y="291129"/>
                        <a:pt x="243559" y="286366"/>
                        <a:pt x="295682" y="267581"/>
                      </a:cubicBezTo>
                      <a:cubicBezTo>
                        <a:pt x="347805" y="248796"/>
                        <a:pt x="311822" y="204346"/>
                        <a:pt x="316320" y="181856"/>
                      </a:cubicBezTo>
                      <a:cubicBezTo>
                        <a:pt x="320818" y="159367"/>
                        <a:pt x="319231" y="149313"/>
                        <a:pt x="322670" y="132644"/>
                      </a:cubicBezTo>
                      <a:cubicBezTo>
                        <a:pt x="326109" y="115975"/>
                        <a:pt x="334576" y="97984"/>
                        <a:pt x="336957" y="81844"/>
                      </a:cubicBezTo>
                      <a:cubicBezTo>
                        <a:pt x="339338" y="65704"/>
                        <a:pt x="337222" y="-8908"/>
                        <a:pt x="335370" y="8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22E22E7C-522D-4F12-AE75-B2E5E98A6333}"/>
                    </a:ext>
                  </a:extLst>
                </p:cNvPr>
                <p:cNvSpPr/>
                <p:nvPr/>
              </p:nvSpPr>
              <p:spPr>
                <a:xfrm>
                  <a:off x="5511868" y="3555778"/>
                  <a:ext cx="293995" cy="284193"/>
                </a:xfrm>
                <a:custGeom>
                  <a:avLst/>
                  <a:gdLst>
                    <a:gd name="connsiteX0" fmla="*/ 263457 w 293995"/>
                    <a:gd name="connsiteY0" fmla="*/ 222 h 284193"/>
                    <a:gd name="connsiteX1" fmla="*/ 279332 w 293995"/>
                    <a:gd name="connsiteY1" fmla="*/ 68485 h 284193"/>
                    <a:gd name="connsiteX2" fmla="*/ 263457 w 293995"/>
                    <a:gd name="connsiteY2" fmla="*/ 89122 h 284193"/>
                    <a:gd name="connsiteX3" fmla="*/ 269807 w 293995"/>
                    <a:gd name="connsiteY3" fmla="*/ 122460 h 284193"/>
                    <a:gd name="connsiteX4" fmla="*/ 277745 w 293995"/>
                    <a:gd name="connsiteY4" fmla="*/ 147860 h 284193"/>
                    <a:gd name="connsiteX5" fmla="*/ 271395 w 293995"/>
                    <a:gd name="connsiteY5" fmla="*/ 182785 h 284193"/>
                    <a:gd name="connsiteX6" fmla="*/ 268220 w 293995"/>
                    <a:gd name="connsiteY6" fmla="*/ 206597 h 284193"/>
                    <a:gd name="connsiteX7" fmla="*/ 268220 w 293995"/>
                    <a:gd name="connsiteY7" fmla="*/ 235172 h 284193"/>
                    <a:gd name="connsiteX8" fmla="*/ 260282 w 293995"/>
                    <a:gd name="connsiteY8" fmla="*/ 257397 h 284193"/>
                    <a:gd name="connsiteX9" fmla="*/ 255520 w 293995"/>
                    <a:gd name="connsiteY9" fmla="*/ 271685 h 284193"/>
                    <a:gd name="connsiteX10" fmla="*/ 233295 w 293995"/>
                    <a:gd name="connsiteY10" fmla="*/ 270097 h 284193"/>
                    <a:gd name="connsiteX11" fmla="*/ 196782 w 293995"/>
                    <a:gd name="connsiteY11" fmla="*/ 254222 h 284193"/>
                    <a:gd name="connsiteX12" fmla="*/ 180907 w 293995"/>
                    <a:gd name="connsiteY12" fmla="*/ 249460 h 284193"/>
                    <a:gd name="connsiteX13" fmla="*/ 165032 w 293995"/>
                    <a:gd name="connsiteY13" fmla="*/ 268510 h 284193"/>
                    <a:gd name="connsiteX14" fmla="*/ 142807 w 293995"/>
                    <a:gd name="connsiteY14" fmla="*/ 268510 h 284193"/>
                    <a:gd name="connsiteX15" fmla="*/ 133282 w 293995"/>
                    <a:gd name="connsiteY15" fmla="*/ 266922 h 284193"/>
                    <a:gd name="connsiteX16" fmla="*/ 111057 w 293995"/>
                    <a:gd name="connsiteY16" fmla="*/ 263747 h 284193"/>
                    <a:gd name="connsiteX17" fmla="*/ 98357 w 293995"/>
                    <a:gd name="connsiteY17" fmla="*/ 262160 h 284193"/>
                    <a:gd name="connsiteX18" fmla="*/ 66607 w 293995"/>
                    <a:gd name="connsiteY18" fmla="*/ 273272 h 284193"/>
                    <a:gd name="connsiteX19" fmla="*/ 63432 w 293995"/>
                    <a:gd name="connsiteY19" fmla="*/ 282797 h 284193"/>
                    <a:gd name="connsiteX20" fmla="*/ 28507 w 293995"/>
                    <a:gd name="connsiteY20" fmla="*/ 282797 h 284193"/>
                    <a:gd name="connsiteX21" fmla="*/ 9457 w 293995"/>
                    <a:gd name="connsiteY21" fmla="*/ 270097 h 284193"/>
                    <a:gd name="connsiteX22" fmla="*/ 187257 w 293995"/>
                    <a:gd name="connsiteY22" fmla="*/ 274860 h 284193"/>
                    <a:gd name="connsiteX23" fmla="*/ 272982 w 293995"/>
                    <a:gd name="connsiteY23" fmla="*/ 282797 h 284193"/>
                    <a:gd name="connsiteX24" fmla="*/ 272982 w 293995"/>
                    <a:gd name="connsiteY24" fmla="*/ 282797 h 284193"/>
                    <a:gd name="connsiteX25" fmla="*/ 268220 w 293995"/>
                    <a:gd name="connsiteY25" fmla="*/ 230410 h 284193"/>
                    <a:gd name="connsiteX26" fmla="*/ 287270 w 293995"/>
                    <a:gd name="connsiteY26" fmla="*/ 147860 h 284193"/>
                    <a:gd name="connsiteX27" fmla="*/ 293620 w 293995"/>
                    <a:gd name="connsiteY27" fmla="*/ 125635 h 284193"/>
                    <a:gd name="connsiteX28" fmla="*/ 277745 w 293995"/>
                    <a:gd name="connsiteY28" fmla="*/ 89122 h 284193"/>
                    <a:gd name="connsiteX29" fmla="*/ 293620 w 293995"/>
                    <a:gd name="connsiteY29" fmla="*/ 47847 h 284193"/>
                    <a:gd name="connsiteX30" fmla="*/ 263457 w 293995"/>
                    <a:gd name="connsiteY30" fmla="*/ 222 h 28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93995" h="284193">
                      <a:moveTo>
                        <a:pt x="263457" y="222"/>
                      </a:moveTo>
                      <a:cubicBezTo>
                        <a:pt x="261076" y="3662"/>
                        <a:pt x="279332" y="53668"/>
                        <a:pt x="279332" y="68485"/>
                      </a:cubicBezTo>
                      <a:cubicBezTo>
                        <a:pt x="279332" y="83302"/>
                        <a:pt x="265044" y="80126"/>
                        <a:pt x="263457" y="89122"/>
                      </a:cubicBezTo>
                      <a:cubicBezTo>
                        <a:pt x="261870" y="98118"/>
                        <a:pt x="267426" y="112670"/>
                        <a:pt x="269807" y="122460"/>
                      </a:cubicBezTo>
                      <a:cubicBezTo>
                        <a:pt x="272188" y="132250"/>
                        <a:pt x="277480" y="137806"/>
                        <a:pt x="277745" y="147860"/>
                      </a:cubicBezTo>
                      <a:cubicBezTo>
                        <a:pt x="278010" y="157914"/>
                        <a:pt x="272983" y="172996"/>
                        <a:pt x="271395" y="182785"/>
                      </a:cubicBezTo>
                      <a:cubicBezTo>
                        <a:pt x="269808" y="192575"/>
                        <a:pt x="268749" y="197866"/>
                        <a:pt x="268220" y="206597"/>
                      </a:cubicBezTo>
                      <a:cubicBezTo>
                        <a:pt x="267691" y="215328"/>
                        <a:pt x="269543" y="226705"/>
                        <a:pt x="268220" y="235172"/>
                      </a:cubicBezTo>
                      <a:cubicBezTo>
                        <a:pt x="266897" y="243639"/>
                        <a:pt x="262399" y="251311"/>
                        <a:pt x="260282" y="257397"/>
                      </a:cubicBezTo>
                      <a:cubicBezTo>
                        <a:pt x="258165" y="263483"/>
                        <a:pt x="260018" y="269568"/>
                        <a:pt x="255520" y="271685"/>
                      </a:cubicBezTo>
                      <a:cubicBezTo>
                        <a:pt x="251022" y="273802"/>
                        <a:pt x="243085" y="273008"/>
                        <a:pt x="233295" y="270097"/>
                      </a:cubicBezTo>
                      <a:cubicBezTo>
                        <a:pt x="223505" y="267187"/>
                        <a:pt x="205513" y="257662"/>
                        <a:pt x="196782" y="254222"/>
                      </a:cubicBezTo>
                      <a:cubicBezTo>
                        <a:pt x="188051" y="250783"/>
                        <a:pt x="186199" y="247079"/>
                        <a:pt x="180907" y="249460"/>
                      </a:cubicBezTo>
                      <a:cubicBezTo>
                        <a:pt x="175615" y="251841"/>
                        <a:pt x="171382" y="265335"/>
                        <a:pt x="165032" y="268510"/>
                      </a:cubicBezTo>
                      <a:cubicBezTo>
                        <a:pt x="158682" y="271685"/>
                        <a:pt x="148099" y="268775"/>
                        <a:pt x="142807" y="268510"/>
                      </a:cubicBezTo>
                      <a:cubicBezTo>
                        <a:pt x="137515" y="268245"/>
                        <a:pt x="138574" y="267716"/>
                        <a:pt x="133282" y="266922"/>
                      </a:cubicBezTo>
                      <a:lnTo>
                        <a:pt x="111057" y="263747"/>
                      </a:lnTo>
                      <a:cubicBezTo>
                        <a:pt x="105236" y="262953"/>
                        <a:pt x="105765" y="260573"/>
                        <a:pt x="98357" y="262160"/>
                      </a:cubicBezTo>
                      <a:cubicBezTo>
                        <a:pt x="90949" y="263747"/>
                        <a:pt x="72428" y="269833"/>
                        <a:pt x="66607" y="273272"/>
                      </a:cubicBezTo>
                      <a:cubicBezTo>
                        <a:pt x="60786" y="276711"/>
                        <a:pt x="69782" y="281210"/>
                        <a:pt x="63432" y="282797"/>
                      </a:cubicBezTo>
                      <a:cubicBezTo>
                        <a:pt x="57082" y="284385"/>
                        <a:pt x="37503" y="284914"/>
                        <a:pt x="28507" y="282797"/>
                      </a:cubicBezTo>
                      <a:cubicBezTo>
                        <a:pt x="19511" y="280680"/>
                        <a:pt x="-17001" y="271420"/>
                        <a:pt x="9457" y="270097"/>
                      </a:cubicBezTo>
                      <a:cubicBezTo>
                        <a:pt x="35915" y="268774"/>
                        <a:pt x="143336" y="272743"/>
                        <a:pt x="187257" y="274860"/>
                      </a:cubicBezTo>
                      <a:cubicBezTo>
                        <a:pt x="231178" y="276977"/>
                        <a:pt x="272982" y="282797"/>
                        <a:pt x="272982" y="282797"/>
                      </a:cubicBezTo>
                      <a:lnTo>
                        <a:pt x="272982" y="282797"/>
                      </a:lnTo>
                      <a:cubicBezTo>
                        <a:pt x="272188" y="274066"/>
                        <a:pt x="265839" y="252900"/>
                        <a:pt x="268220" y="230410"/>
                      </a:cubicBezTo>
                      <a:cubicBezTo>
                        <a:pt x="270601" y="207920"/>
                        <a:pt x="283037" y="165322"/>
                        <a:pt x="287270" y="147860"/>
                      </a:cubicBezTo>
                      <a:cubicBezTo>
                        <a:pt x="291503" y="130398"/>
                        <a:pt x="295208" y="135425"/>
                        <a:pt x="293620" y="125635"/>
                      </a:cubicBezTo>
                      <a:cubicBezTo>
                        <a:pt x="292033" y="115845"/>
                        <a:pt x="277745" y="102087"/>
                        <a:pt x="277745" y="89122"/>
                      </a:cubicBezTo>
                      <a:cubicBezTo>
                        <a:pt x="277745" y="76157"/>
                        <a:pt x="293356" y="61605"/>
                        <a:pt x="293620" y="47847"/>
                      </a:cubicBezTo>
                      <a:cubicBezTo>
                        <a:pt x="293884" y="34089"/>
                        <a:pt x="265838" y="-3218"/>
                        <a:pt x="263457" y="2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76137C44-C739-48E4-ACB5-8F5EFEF9CC9B}"/>
                    </a:ext>
                  </a:extLst>
                </p:cNvPr>
                <p:cNvSpPr/>
                <p:nvPr/>
              </p:nvSpPr>
              <p:spPr>
                <a:xfrm>
                  <a:off x="5391645" y="3369818"/>
                  <a:ext cx="74760" cy="346830"/>
                </a:xfrm>
                <a:custGeom>
                  <a:avLst/>
                  <a:gdLst>
                    <a:gd name="connsiteX0" fmla="*/ 1093 w 74760"/>
                    <a:gd name="connsiteY0" fmla="*/ 68707 h 346830"/>
                    <a:gd name="connsiteX1" fmla="*/ 29668 w 74760"/>
                    <a:gd name="connsiteY1" fmla="*/ 335407 h 346830"/>
                    <a:gd name="connsiteX2" fmla="*/ 21730 w 74760"/>
                    <a:gd name="connsiteY2" fmla="*/ 297307 h 346830"/>
                    <a:gd name="connsiteX3" fmla="*/ 50305 w 74760"/>
                    <a:gd name="connsiteY3" fmla="*/ 290957 h 346830"/>
                    <a:gd name="connsiteX4" fmla="*/ 58243 w 74760"/>
                    <a:gd name="connsiteY4" fmla="*/ 171895 h 346830"/>
                    <a:gd name="connsiteX5" fmla="*/ 59830 w 74760"/>
                    <a:gd name="connsiteY5" fmla="*/ 90932 h 346830"/>
                    <a:gd name="connsiteX6" fmla="*/ 74118 w 74760"/>
                    <a:gd name="connsiteY6" fmla="*/ 445 h 346830"/>
                    <a:gd name="connsiteX7" fmla="*/ 1093 w 74760"/>
                    <a:gd name="connsiteY7" fmla="*/ 68707 h 34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760" h="346830">
                      <a:moveTo>
                        <a:pt x="1093" y="68707"/>
                      </a:moveTo>
                      <a:cubicBezTo>
                        <a:pt x="-6315" y="124534"/>
                        <a:pt x="26229" y="297307"/>
                        <a:pt x="29668" y="335407"/>
                      </a:cubicBezTo>
                      <a:cubicBezTo>
                        <a:pt x="33107" y="373507"/>
                        <a:pt x="18291" y="304715"/>
                        <a:pt x="21730" y="297307"/>
                      </a:cubicBezTo>
                      <a:cubicBezTo>
                        <a:pt x="25170" y="289899"/>
                        <a:pt x="44220" y="311859"/>
                        <a:pt x="50305" y="290957"/>
                      </a:cubicBezTo>
                      <a:cubicBezTo>
                        <a:pt x="56390" y="270055"/>
                        <a:pt x="56656" y="205232"/>
                        <a:pt x="58243" y="171895"/>
                      </a:cubicBezTo>
                      <a:cubicBezTo>
                        <a:pt x="59830" y="138558"/>
                        <a:pt x="57184" y="119507"/>
                        <a:pt x="59830" y="90932"/>
                      </a:cubicBezTo>
                      <a:cubicBezTo>
                        <a:pt x="62476" y="62357"/>
                        <a:pt x="78087" y="3884"/>
                        <a:pt x="74118" y="445"/>
                      </a:cubicBezTo>
                      <a:cubicBezTo>
                        <a:pt x="70149" y="-2994"/>
                        <a:pt x="8501" y="12880"/>
                        <a:pt x="1093" y="68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74C7042B-1CA9-4FE8-968C-32CBF02EB843}"/>
                    </a:ext>
                  </a:extLst>
                </p:cNvPr>
                <p:cNvSpPr/>
                <p:nvPr/>
              </p:nvSpPr>
              <p:spPr>
                <a:xfrm>
                  <a:off x="5496703" y="3855639"/>
                  <a:ext cx="345665" cy="61091"/>
                </a:xfrm>
                <a:custGeom>
                  <a:avLst/>
                  <a:gdLst>
                    <a:gd name="connsiteX0" fmla="*/ 7160 w 345665"/>
                    <a:gd name="connsiteY0" fmla="*/ 48024 h 61091"/>
                    <a:gd name="connsiteX1" fmla="*/ 323072 w 345665"/>
                    <a:gd name="connsiteY1" fmla="*/ 5161 h 61091"/>
                    <a:gd name="connsiteX2" fmla="*/ 319897 w 345665"/>
                    <a:gd name="connsiteY2" fmla="*/ 5161 h 61091"/>
                    <a:gd name="connsiteX3" fmla="*/ 316722 w 345665"/>
                    <a:gd name="connsiteY3" fmla="*/ 44849 h 61091"/>
                    <a:gd name="connsiteX4" fmla="*/ 242110 w 345665"/>
                    <a:gd name="connsiteY4" fmla="*/ 49611 h 61091"/>
                    <a:gd name="connsiteX5" fmla="*/ 113522 w 345665"/>
                    <a:gd name="connsiteY5" fmla="*/ 60724 h 61091"/>
                    <a:gd name="connsiteX6" fmla="*/ 7160 w 345665"/>
                    <a:gd name="connsiteY6" fmla="*/ 48024 h 61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665" h="61091">
                      <a:moveTo>
                        <a:pt x="7160" y="48024"/>
                      </a:moveTo>
                      <a:cubicBezTo>
                        <a:pt x="42085" y="38763"/>
                        <a:pt x="270949" y="12305"/>
                        <a:pt x="323072" y="5161"/>
                      </a:cubicBezTo>
                      <a:cubicBezTo>
                        <a:pt x="375195" y="-1983"/>
                        <a:pt x="320955" y="-1454"/>
                        <a:pt x="319897" y="5161"/>
                      </a:cubicBezTo>
                      <a:cubicBezTo>
                        <a:pt x="318839" y="11776"/>
                        <a:pt x="329686" y="37441"/>
                        <a:pt x="316722" y="44849"/>
                      </a:cubicBezTo>
                      <a:cubicBezTo>
                        <a:pt x="303758" y="52257"/>
                        <a:pt x="242110" y="49611"/>
                        <a:pt x="242110" y="49611"/>
                      </a:cubicBezTo>
                      <a:cubicBezTo>
                        <a:pt x="208243" y="52257"/>
                        <a:pt x="152680" y="58872"/>
                        <a:pt x="113522" y="60724"/>
                      </a:cubicBezTo>
                      <a:cubicBezTo>
                        <a:pt x="74364" y="62576"/>
                        <a:pt x="-27765" y="57285"/>
                        <a:pt x="7160" y="480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フリーフォーム: 図形 386">
                  <a:extLst>
                    <a:ext uri="{FF2B5EF4-FFF2-40B4-BE49-F238E27FC236}">
                      <a16:creationId xmlns:a16="http://schemas.microsoft.com/office/drawing/2014/main" id="{3D9E9B87-8EE1-45E9-B71E-6775DBC93E97}"/>
                    </a:ext>
                  </a:extLst>
                </p:cNvPr>
                <p:cNvSpPr/>
                <p:nvPr/>
              </p:nvSpPr>
              <p:spPr>
                <a:xfrm>
                  <a:off x="5266958" y="3830464"/>
                  <a:ext cx="152543" cy="136741"/>
                </a:xfrm>
                <a:custGeom>
                  <a:avLst/>
                  <a:gdLst>
                    <a:gd name="connsiteX0" fmla="*/ 1955 w 152543"/>
                    <a:gd name="connsiteY0" fmla="*/ 174 h 136741"/>
                    <a:gd name="connsiteX1" fmla="*/ 149592 w 152543"/>
                    <a:gd name="connsiteY1" fmla="*/ 103361 h 136741"/>
                    <a:gd name="connsiteX2" fmla="*/ 103555 w 152543"/>
                    <a:gd name="connsiteY2" fmla="*/ 89074 h 136741"/>
                    <a:gd name="connsiteX3" fmla="*/ 140067 w 152543"/>
                    <a:gd name="connsiteY3" fmla="*/ 136699 h 136741"/>
                    <a:gd name="connsiteX4" fmla="*/ 68630 w 152543"/>
                    <a:gd name="connsiteY4" fmla="*/ 79549 h 136741"/>
                    <a:gd name="connsiteX5" fmla="*/ 1955 w 152543"/>
                    <a:gd name="connsiteY5" fmla="*/ 174 h 1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43" h="136741">
                      <a:moveTo>
                        <a:pt x="1955" y="174"/>
                      </a:moveTo>
                      <a:cubicBezTo>
                        <a:pt x="15449" y="4143"/>
                        <a:pt x="132659" y="88544"/>
                        <a:pt x="149592" y="103361"/>
                      </a:cubicBezTo>
                      <a:cubicBezTo>
                        <a:pt x="166525" y="118178"/>
                        <a:pt x="105142" y="83518"/>
                        <a:pt x="103555" y="89074"/>
                      </a:cubicBezTo>
                      <a:cubicBezTo>
                        <a:pt x="101968" y="94630"/>
                        <a:pt x="145888" y="138287"/>
                        <a:pt x="140067" y="136699"/>
                      </a:cubicBezTo>
                      <a:cubicBezTo>
                        <a:pt x="134246" y="135112"/>
                        <a:pt x="88738" y="98070"/>
                        <a:pt x="68630" y="79549"/>
                      </a:cubicBezTo>
                      <a:cubicBezTo>
                        <a:pt x="48522" y="61028"/>
                        <a:pt x="-11539" y="-3795"/>
                        <a:pt x="1955" y="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2976911E-1AC3-44FD-81C1-18FB9E1D7686}"/>
                    </a:ext>
                  </a:extLst>
                </p:cNvPr>
                <p:cNvSpPr/>
                <p:nvPr/>
              </p:nvSpPr>
              <p:spPr>
                <a:xfrm>
                  <a:off x="5281613" y="3783013"/>
                  <a:ext cx="196517" cy="122239"/>
                </a:xfrm>
                <a:custGeom>
                  <a:avLst/>
                  <a:gdLst>
                    <a:gd name="connsiteX0" fmla="*/ 0 w 196517"/>
                    <a:gd name="connsiteY0" fmla="*/ 0 h 122239"/>
                    <a:gd name="connsiteX1" fmla="*/ 166687 w 196517"/>
                    <a:gd name="connsiteY1" fmla="*/ 87312 h 122239"/>
                    <a:gd name="connsiteX2" fmla="*/ 193675 w 196517"/>
                    <a:gd name="connsiteY2" fmla="*/ 84137 h 122239"/>
                    <a:gd name="connsiteX3" fmla="*/ 131762 w 196517"/>
                    <a:gd name="connsiteY3" fmla="*/ 98425 h 122239"/>
                    <a:gd name="connsiteX4" fmla="*/ 111125 w 196517"/>
                    <a:gd name="connsiteY4" fmla="*/ 122237 h 122239"/>
                    <a:gd name="connsiteX5" fmla="*/ 150812 w 196517"/>
                    <a:gd name="connsiteY5" fmla="*/ 96837 h 122239"/>
                    <a:gd name="connsiteX6" fmla="*/ 119062 w 196517"/>
                    <a:gd name="connsiteY6" fmla="*/ 79375 h 122239"/>
                    <a:gd name="connsiteX7" fmla="*/ 0 w 196517"/>
                    <a:gd name="connsiteY7" fmla="*/ 0 h 12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517" h="122239">
                      <a:moveTo>
                        <a:pt x="0" y="0"/>
                      </a:moveTo>
                      <a:cubicBezTo>
                        <a:pt x="67204" y="36644"/>
                        <a:pt x="134408" y="73289"/>
                        <a:pt x="166687" y="87312"/>
                      </a:cubicBezTo>
                      <a:cubicBezTo>
                        <a:pt x="198966" y="101335"/>
                        <a:pt x="199496" y="82285"/>
                        <a:pt x="193675" y="84137"/>
                      </a:cubicBezTo>
                      <a:cubicBezTo>
                        <a:pt x="187854" y="85989"/>
                        <a:pt x="145520" y="92075"/>
                        <a:pt x="131762" y="98425"/>
                      </a:cubicBezTo>
                      <a:cubicBezTo>
                        <a:pt x="118004" y="104775"/>
                        <a:pt x="107950" y="122502"/>
                        <a:pt x="111125" y="122237"/>
                      </a:cubicBezTo>
                      <a:cubicBezTo>
                        <a:pt x="114300" y="121972"/>
                        <a:pt x="149489" y="103980"/>
                        <a:pt x="150812" y="96837"/>
                      </a:cubicBezTo>
                      <a:cubicBezTo>
                        <a:pt x="152135" y="89694"/>
                        <a:pt x="119062" y="79375"/>
                        <a:pt x="119062" y="793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631A5B71-EE7C-4DDA-8169-8EA714630258}"/>
                    </a:ext>
                  </a:extLst>
                </p:cNvPr>
                <p:cNvSpPr/>
                <p:nvPr/>
              </p:nvSpPr>
              <p:spPr>
                <a:xfrm>
                  <a:off x="5372418" y="3701967"/>
                  <a:ext cx="126698" cy="146136"/>
                </a:xfrm>
                <a:custGeom>
                  <a:avLst/>
                  <a:gdLst>
                    <a:gd name="connsiteX0" fmla="*/ 91757 w 126698"/>
                    <a:gd name="connsiteY0" fmla="*/ 83 h 146136"/>
                    <a:gd name="connsiteX1" fmla="*/ 7620 w 126698"/>
                    <a:gd name="connsiteY1" fmla="*/ 65171 h 146136"/>
                    <a:gd name="connsiteX2" fmla="*/ 12382 w 126698"/>
                    <a:gd name="connsiteY2" fmla="*/ 115971 h 146136"/>
                    <a:gd name="connsiteX3" fmla="*/ 82232 w 126698"/>
                    <a:gd name="connsiteY3" fmla="*/ 146133 h 146136"/>
                    <a:gd name="connsiteX4" fmla="*/ 126682 w 126698"/>
                    <a:gd name="connsiteY4" fmla="*/ 114383 h 146136"/>
                    <a:gd name="connsiteX5" fmla="*/ 86995 w 126698"/>
                    <a:gd name="connsiteY5" fmla="*/ 138196 h 146136"/>
                    <a:gd name="connsiteX6" fmla="*/ 52070 w 126698"/>
                    <a:gd name="connsiteY6" fmla="*/ 139783 h 146136"/>
                    <a:gd name="connsiteX7" fmla="*/ 25082 w 126698"/>
                    <a:gd name="connsiteY7" fmla="*/ 106446 h 146136"/>
                    <a:gd name="connsiteX8" fmla="*/ 39370 w 126698"/>
                    <a:gd name="connsiteY8" fmla="*/ 52471 h 146136"/>
                    <a:gd name="connsiteX9" fmla="*/ 91757 w 126698"/>
                    <a:gd name="connsiteY9" fmla="*/ 83 h 14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698" h="146136">
                      <a:moveTo>
                        <a:pt x="91757" y="83"/>
                      </a:moveTo>
                      <a:cubicBezTo>
                        <a:pt x="86465" y="2200"/>
                        <a:pt x="20849" y="45856"/>
                        <a:pt x="7620" y="65171"/>
                      </a:cubicBezTo>
                      <a:cubicBezTo>
                        <a:pt x="-5609" y="84486"/>
                        <a:pt x="-53" y="102477"/>
                        <a:pt x="12382" y="115971"/>
                      </a:cubicBezTo>
                      <a:cubicBezTo>
                        <a:pt x="24817" y="129465"/>
                        <a:pt x="63182" y="146398"/>
                        <a:pt x="82232" y="146133"/>
                      </a:cubicBezTo>
                      <a:cubicBezTo>
                        <a:pt x="101282" y="145868"/>
                        <a:pt x="125888" y="115706"/>
                        <a:pt x="126682" y="114383"/>
                      </a:cubicBezTo>
                      <a:cubicBezTo>
                        <a:pt x="127476" y="113060"/>
                        <a:pt x="99430" y="133963"/>
                        <a:pt x="86995" y="138196"/>
                      </a:cubicBezTo>
                      <a:cubicBezTo>
                        <a:pt x="74560" y="142429"/>
                        <a:pt x="62389" y="145075"/>
                        <a:pt x="52070" y="139783"/>
                      </a:cubicBezTo>
                      <a:cubicBezTo>
                        <a:pt x="41751" y="134491"/>
                        <a:pt x="27199" y="120998"/>
                        <a:pt x="25082" y="106446"/>
                      </a:cubicBezTo>
                      <a:cubicBezTo>
                        <a:pt x="22965" y="91894"/>
                        <a:pt x="30639" y="68081"/>
                        <a:pt x="39370" y="52471"/>
                      </a:cubicBezTo>
                      <a:cubicBezTo>
                        <a:pt x="48101" y="36861"/>
                        <a:pt x="97049" y="-2034"/>
                        <a:pt x="91757" y="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3CDF8814-6404-4F5A-A007-C0EF43777F25}"/>
                    </a:ext>
                  </a:extLst>
                </p:cNvPr>
                <p:cNvSpPr/>
                <p:nvPr/>
              </p:nvSpPr>
              <p:spPr>
                <a:xfrm>
                  <a:off x="5416267" y="3738560"/>
                  <a:ext cx="76777" cy="97609"/>
                </a:xfrm>
                <a:custGeom>
                  <a:avLst/>
                  <a:gdLst>
                    <a:gd name="connsiteX0" fmla="*/ 283 w 76777"/>
                    <a:gd name="connsiteY0" fmla="*/ 3 h 97609"/>
                    <a:gd name="connsiteX1" fmla="*/ 52671 w 76777"/>
                    <a:gd name="connsiteY1" fmla="*/ 23815 h 97609"/>
                    <a:gd name="connsiteX2" fmla="*/ 57433 w 76777"/>
                    <a:gd name="connsiteY2" fmla="*/ 63503 h 97609"/>
                    <a:gd name="connsiteX3" fmla="*/ 52671 w 76777"/>
                    <a:gd name="connsiteY3" fmla="*/ 80965 h 97609"/>
                    <a:gd name="connsiteX4" fmla="*/ 19333 w 76777"/>
                    <a:gd name="connsiteY4" fmla="*/ 93665 h 97609"/>
                    <a:gd name="connsiteX5" fmla="*/ 1871 w 76777"/>
                    <a:gd name="connsiteY5" fmla="*/ 96840 h 97609"/>
                    <a:gd name="connsiteX6" fmla="*/ 63783 w 76777"/>
                    <a:gd name="connsiteY6" fmla="*/ 80965 h 97609"/>
                    <a:gd name="connsiteX7" fmla="*/ 76483 w 76777"/>
                    <a:gd name="connsiteY7" fmla="*/ 47628 h 97609"/>
                    <a:gd name="connsiteX8" fmla="*/ 68546 w 76777"/>
                    <a:gd name="connsiteY8" fmla="*/ 22228 h 97609"/>
                    <a:gd name="connsiteX9" fmla="*/ 283 w 76777"/>
                    <a:gd name="connsiteY9" fmla="*/ 3 h 9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777" h="97609">
                      <a:moveTo>
                        <a:pt x="283" y="3"/>
                      </a:moveTo>
                      <a:cubicBezTo>
                        <a:pt x="-2363" y="267"/>
                        <a:pt x="43146" y="13232"/>
                        <a:pt x="52671" y="23815"/>
                      </a:cubicBezTo>
                      <a:cubicBezTo>
                        <a:pt x="62196" y="34398"/>
                        <a:pt x="57433" y="53978"/>
                        <a:pt x="57433" y="63503"/>
                      </a:cubicBezTo>
                      <a:cubicBezTo>
                        <a:pt x="57433" y="73028"/>
                        <a:pt x="59021" y="75938"/>
                        <a:pt x="52671" y="80965"/>
                      </a:cubicBezTo>
                      <a:cubicBezTo>
                        <a:pt x="46321" y="85992"/>
                        <a:pt x="27800" y="91019"/>
                        <a:pt x="19333" y="93665"/>
                      </a:cubicBezTo>
                      <a:cubicBezTo>
                        <a:pt x="10866" y="96311"/>
                        <a:pt x="-5537" y="98957"/>
                        <a:pt x="1871" y="96840"/>
                      </a:cubicBezTo>
                      <a:cubicBezTo>
                        <a:pt x="9279" y="94723"/>
                        <a:pt x="51348" y="89167"/>
                        <a:pt x="63783" y="80965"/>
                      </a:cubicBezTo>
                      <a:cubicBezTo>
                        <a:pt x="76218" y="72763"/>
                        <a:pt x="75689" y="57417"/>
                        <a:pt x="76483" y="47628"/>
                      </a:cubicBezTo>
                      <a:cubicBezTo>
                        <a:pt x="77277" y="37839"/>
                        <a:pt x="77013" y="29372"/>
                        <a:pt x="68546" y="22228"/>
                      </a:cubicBezTo>
                      <a:cubicBezTo>
                        <a:pt x="60079" y="15084"/>
                        <a:pt x="2929" y="-261"/>
                        <a:pt x="28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8FABF2F1-1760-4ADC-B361-07C5C0AE01F0}"/>
                    </a:ext>
                  </a:extLst>
                </p:cNvPr>
                <p:cNvSpPr/>
                <p:nvPr/>
              </p:nvSpPr>
              <p:spPr>
                <a:xfrm>
                  <a:off x="5406969" y="3757579"/>
                  <a:ext cx="55822" cy="55204"/>
                </a:xfrm>
                <a:custGeom>
                  <a:avLst/>
                  <a:gdLst>
                    <a:gd name="connsiteX0" fmla="*/ 39744 w 55822"/>
                    <a:gd name="connsiteY0" fmla="*/ 34 h 55204"/>
                    <a:gd name="connsiteX1" fmla="*/ 56 w 55822"/>
                    <a:gd name="connsiteY1" fmla="*/ 44484 h 55204"/>
                    <a:gd name="connsiteX2" fmla="*/ 49269 w 55822"/>
                    <a:gd name="connsiteY2" fmla="*/ 54009 h 55204"/>
                    <a:gd name="connsiteX3" fmla="*/ 55619 w 55822"/>
                    <a:gd name="connsiteY3" fmla="*/ 52421 h 55204"/>
                    <a:gd name="connsiteX4" fmla="*/ 39744 w 55822"/>
                    <a:gd name="connsiteY4" fmla="*/ 34 h 5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22" h="55204">
                      <a:moveTo>
                        <a:pt x="39744" y="34"/>
                      </a:moveTo>
                      <a:cubicBezTo>
                        <a:pt x="30484" y="-1289"/>
                        <a:pt x="-1531" y="35488"/>
                        <a:pt x="56" y="44484"/>
                      </a:cubicBezTo>
                      <a:cubicBezTo>
                        <a:pt x="1643" y="53480"/>
                        <a:pt x="40009" y="52686"/>
                        <a:pt x="49269" y="54009"/>
                      </a:cubicBezTo>
                      <a:cubicBezTo>
                        <a:pt x="58529" y="55332"/>
                        <a:pt x="55090" y="56390"/>
                        <a:pt x="55619" y="52421"/>
                      </a:cubicBezTo>
                      <a:cubicBezTo>
                        <a:pt x="56148" y="48452"/>
                        <a:pt x="49004" y="1357"/>
                        <a:pt x="39744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F98F3CB0-4073-4077-BB3D-EB0056081EC3}"/>
                    </a:ext>
                  </a:extLst>
                </p:cNvPr>
                <p:cNvSpPr/>
                <p:nvPr/>
              </p:nvSpPr>
              <p:spPr>
                <a:xfrm>
                  <a:off x="5470026" y="3440913"/>
                  <a:ext cx="72219" cy="243599"/>
                </a:xfrm>
                <a:custGeom>
                  <a:avLst/>
                  <a:gdLst>
                    <a:gd name="connsiteX0" fmla="*/ 68762 w 72219"/>
                    <a:gd name="connsiteY0" fmla="*/ 61112 h 243599"/>
                    <a:gd name="connsiteX1" fmla="*/ 70349 w 72219"/>
                    <a:gd name="connsiteY1" fmla="*/ 240500 h 243599"/>
                    <a:gd name="connsiteX2" fmla="*/ 70349 w 72219"/>
                    <a:gd name="connsiteY2" fmla="*/ 170650 h 243599"/>
                    <a:gd name="connsiteX3" fmla="*/ 54474 w 72219"/>
                    <a:gd name="connsiteY3" fmla="*/ 116675 h 243599"/>
                    <a:gd name="connsiteX4" fmla="*/ 499 w 72219"/>
                    <a:gd name="connsiteY4" fmla="*/ 3962 h 243599"/>
                    <a:gd name="connsiteX5" fmla="*/ 29074 w 72219"/>
                    <a:gd name="connsiteY5" fmla="*/ 27775 h 243599"/>
                    <a:gd name="connsiteX6" fmla="*/ 68762 w 72219"/>
                    <a:gd name="connsiteY6" fmla="*/ 61112 h 24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219" h="243599">
                      <a:moveTo>
                        <a:pt x="68762" y="61112"/>
                      </a:moveTo>
                      <a:cubicBezTo>
                        <a:pt x="75641" y="96566"/>
                        <a:pt x="70085" y="222244"/>
                        <a:pt x="70349" y="240500"/>
                      </a:cubicBezTo>
                      <a:cubicBezTo>
                        <a:pt x="70613" y="258756"/>
                        <a:pt x="72995" y="191287"/>
                        <a:pt x="70349" y="170650"/>
                      </a:cubicBezTo>
                      <a:cubicBezTo>
                        <a:pt x="67703" y="150013"/>
                        <a:pt x="66116" y="144456"/>
                        <a:pt x="54474" y="116675"/>
                      </a:cubicBezTo>
                      <a:cubicBezTo>
                        <a:pt x="42832" y="88894"/>
                        <a:pt x="4732" y="18779"/>
                        <a:pt x="499" y="3962"/>
                      </a:cubicBezTo>
                      <a:cubicBezTo>
                        <a:pt x="-3734" y="-10855"/>
                        <a:pt x="20078" y="20102"/>
                        <a:pt x="29074" y="27775"/>
                      </a:cubicBezTo>
                      <a:cubicBezTo>
                        <a:pt x="38070" y="35448"/>
                        <a:pt x="61883" y="25658"/>
                        <a:pt x="68762" y="61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A0B56A0F-3F3F-4E64-AB4F-642C295536AB}"/>
                    </a:ext>
                  </a:extLst>
                </p:cNvPr>
                <p:cNvSpPr/>
                <p:nvPr/>
              </p:nvSpPr>
              <p:spPr>
                <a:xfrm>
                  <a:off x="5627688" y="3587373"/>
                  <a:ext cx="84139" cy="196368"/>
                </a:xfrm>
                <a:custGeom>
                  <a:avLst/>
                  <a:gdLst>
                    <a:gd name="connsiteX0" fmla="*/ 14287 w 84139"/>
                    <a:gd name="connsiteY0" fmla="*/ 1965 h 196368"/>
                    <a:gd name="connsiteX1" fmla="*/ 25400 w 84139"/>
                    <a:gd name="connsiteY1" fmla="*/ 132140 h 196368"/>
                    <a:gd name="connsiteX2" fmla="*/ 0 w 84139"/>
                    <a:gd name="connsiteY2" fmla="*/ 195640 h 196368"/>
                    <a:gd name="connsiteX3" fmla="*/ 25400 w 84139"/>
                    <a:gd name="connsiteY3" fmla="*/ 165477 h 196368"/>
                    <a:gd name="connsiteX4" fmla="*/ 58737 w 84139"/>
                    <a:gd name="connsiteY4" fmla="*/ 148015 h 196368"/>
                    <a:gd name="connsiteX5" fmla="*/ 49212 w 84139"/>
                    <a:gd name="connsiteY5" fmla="*/ 117852 h 196368"/>
                    <a:gd name="connsiteX6" fmla="*/ 57150 w 84139"/>
                    <a:gd name="connsiteY6" fmla="*/ 78165 h 196368"/>
                    <a:gd name="connsiteX7" fmla="*/ 84137 w 84139"/>
                    <a:gd name="connsiteY7" fmla="*/ 90865 h 196368"/>
                    <a:gd name="connsiteX8" fmla="*/ 55562 w 84139"/>
                    <a:gd name="connsiteY8" fmla="*/ 54352 h 196368"/>
                    <a:gd name="connsiteX9" fmla="*/ 14287 w 84139"/>
                    <a:gd name="connsiteY9" fmla="*/ 1965 h 19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139" h="196368">
                      <a:moveTo>
                        <a:pt x="14287" y="1965"/>
                      </a:moveTo>
                      <a:cubicBezTo>
                        <a:pt x="9260" y="14930"/>
                        <a:pt x="27781" y="99861"/>
                        <a:pt x="25400" y="132140"/>
                      </a:cubicBezTo>
                      <a:cubicBezTo>
                        <a:pt x="23019" y="164419"/>
                        <a:pt x="0" y="190084"/>
                        <a:pt x="0" y="195640"/>
                      </a:cubicBezTo>
                      <a:cubicBezTo>
                        <a:pt x="0" y="201196"/>
                        <a:pt x="15611" y="173414"/>
                        <a:pt x="25400" y="165477"/>
                      </a:cubicBezTo>
                      <a:cubicBezTo>
                        <a:pt x="35189" y="157540"/>
                        <a:pt x="54768" y="155952"/>
                        <a:pt x="58737" y="148015"/>
                      </a:cubicBezTo>
                      <a:cubicBezTo>
                        <a:pt x="62706" y="140078"/>
                        <a:pt x="49477" y="129494"/>
                        <a:pt x="49212" y="117852"/>
                      </a:cubicBezTo>
                      <a:cubicBezTo>
                        <a:pt x="48948" y="106210"/>
                        <a:pt x="51329" y="82663"/>
                        <a:pt x="57150" y="78165"/>
                      </a:cubicBezTo>
                      <a:cubicBezTo>
                        <a:pt x="62971" y="73667"/>
                        <a:pt x="84402" y="94834"/>
                        <a:pt x="84137" y="90865"/>
                      </a:cubicBezTo>
                      <a:cubicBezTo>
                        <a:pt x="83872" y="86896"/>
                        <a:pt x="64558" y="64671"/>
                        <a:pt x="55562" y="54352"/>
                      </a:cubicBezTo>
                      <a:cubicBezTo>
                        <a:pt x="46566" y="44033"/>
                        <a:pt x="19314" y="-11000"/>
                        <a:pt x="14287" y="19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87000E25-1AB6-4860-9CB3-5E2EADDF2DF0}"/>
                    </a:ext>
                  </a:extLst>
                </p:cNvPr>
                <p:cNvSpPr/>
                <p:nvPr/>
              </p:nvSpPr>
              <p:spPr>
                <a:xfrm>
                  <a:off x="5580887" y="3404357"/>
                  <a:ext cx="51129" cy="268336"/>
                </a:xfrm>
                <a:custGeom>
                  <a:avLst/>
                  <a:gdLst>
                    <a:gd name="connsiteX0" fmla="*/ 49976 w 51129"/>
                    <a:gd name="connsiteY0" fmla="*/ 70681 h 268336"/>
                    <a:gd name="connsiteX1" fmla="*/ 35688 w 51129"/>
                    <a:gd name="connsiteY1" fmla="*/ 162756 h 268336"/>
                    <a:gd name="connsiteX2" fmla="*/ 37276 w 51129"/>
                    <a:gd name="connsiteY2" fmla="*/ 183393 h 268336"/>
                    <a:gd name="connsiteX3" fmla="*/ 35688 w 51129"/>
                    <a:gd name="connsiteY3" fmla="*/ 238956 h 268336"/>
                    <a:gd name="connsiteX4" fmla="*/ 40451 w 51129"/>
                    <a:gd name="connsiteY4" fmla="*/ 267531 h 268336"/>
                    <a:gd name="connsiteX5" fmla="*/ 30926 w 51129"/>
                    <a:gd name="connsiteY5" fmla="*/ 208793 h 268336"/>
                    <a:gd name="connsiteX6" fmla="*/ 15051 w 51129"/>
                    <a:gd name="connsiteY6" fmla="*/ 170693 h 268336"/>
                    <a:gd name="connsiteX7" fmla="*/ 10288 w 51129"/>
                    <a:gd name="connsiteY7" fmla="*/ 108781 h 268336"/>
                    <a:gd name="connsiteX8" fmla="*/ 763 w 51129"/>
                    <a:gd name="connsiteY8" fmla="*/ 831 h 268336"/>
                    <a:gd name="connsiteX9" fmla="*/ 49976 w 51129"/>
                    <a:gd name="connsiteY9" fmla="*/ 70681 h 26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29" h="268336">
                      <a:moveTo>
                        <a:pt x="49976" y="70681"/>
                      </a:moveTo>
                      <a:cubicBezTo>
                        <a:pt x="55797" y="97669"/>
                        <a:pt x="37805" y="143971"/>
                        <a:pt x="35688" y="162756"/>
                      </a:cubicBezTo>
                      <a:cubicBezTo>
                        <a:pt x="33571" y="181541"/>
                        <a:pt x="37276" y="170693"/>
                        <a:pt x="37276" y="183393"/>
                      </a:cubicBezTo>
                      <a:cubicBezTo>
                        <a:pt x="37276" y="196093"/>
                        <a:pt x="35159" y="224933"/>
                        <a:pt x="35688" y="238956"/>
                      </a:cubicBezTo>
                      <a:cubicBezTo>
                        <a:pt x="36217" y="252979"/>
                        <a:pt x="41245" y="272558"/>
                        <a:pt x="40451" y="267531"/>
                      </a:cubicBezTo>
                      <a:cubicBezTo>
                        <a:pt x="39657" y="262504"/>
                        <a:pt x="35159" y="224933"/>
                        <a:pt x="30926" y="208793"/>
                      </a:cubicBezTo>
                      <a:cubicBezTo>
                        <a:pt x="26693" y="192653"/>
                        <a:pt x="18491" y="187362"/>
                        <a:pt x="15051" y="170693"/>
                      </a:cubicBezTo>
                      <a:cubicBezTo>
                        <a:pt x="11611" y="154024"/>
                        <a:pt x="12669" y="137091"/>
                        <a:pt x="10288" y="108781"/>
                      </a:cubicBezTo>
                      <a:cubicBezTo>
                        <a:pt x="7907" y="80471"/>
                        <a:pt x="-2941" y="8768"/>
                        <a:pt x="763" y="831"/>
                      </a:cubicBezTo>
                      <a:cubicBezTo>
                        <a:pt x="4467" y="-7106"/>
                        <a:pt x="44155" y="43693"/>
                        <a:pt x="49976" y="706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76D02A47-CB72-4690-BFB6-60E18A82C4EB}"/>
                    </a:ext>
                  </a:extLst>
                </p:cNvPr>
                <p:cNvSpPr/>
                <p:nvPr/>
              </p:nvSpPr>
              <p:spPr>
                <a:xfrm>
                  <a:off x="5603802" y="3458445"/>
                  <a:ext cx="281732" cy="280005"/>
                </a:xfrm>
                <a:custGeom>
                  <a:avLst/>
                  <a:gdLst>
                    <a:gd name="connsiteX0" fmla="*/ 23886 w 281732"/>
                    <a:gd name="connsiteY0" fmla="*/ 126130 h 280005"/>
                    <a:gd name="connsiteX1" fmla="*/ 104848 w 281732"/>
                    <a:gd name="connsiteY1" fmla="*/ 83268 h 280005"/>
                    <a:gd name="connsiteX2" fmla="*/ 114373 w 281732"/>
                    <a:gd name="connsiteY2" fmla="*/ 146768 h 280005"/>
                    <a:gd name="connsiteX3" fmla="*/ 138186 w 281732"/>
                    <a:gd name="connsiteY3" fmla="*/ 138830 h 280005"/>
                    <a:gd name="connsiteX4" fmla="*/ 154061 w 281732"/>
                    <a:gd name="connsiteY4" fmla="*/ 135655 h 280005"/>
                    <a:gd name="connsiteX5" fmla="*/ 215973 w 281732"/>
                    <a:gd name="connsiteY5" fmla="*/ 165818 h 280005"/>
                    <a:gd name="connsiteX6" fmla="*/ 244548 w 281732"/>
                    <a:gd name="connsiteY6" fmla="*/ 203918 h 280005"/>
                    <a:gd name="connsiteX7" fmla="*/ 236611 w 281732"/>
                    <a:gd name="connsiteY7" fmla="*/ 253130 h 280005"/>
                    <a:gd name="connsiteX8" fmla="*/ 254073 w 281732"/>
                    <a:gd name="connsiteY8" fmla="*/ 275355 h 280005"/>
                    <a:gd name="connsiteX9" fmla="*/ 281061 w 281732"/>
                    <a:gd name="connsiteY9" fmla="*/ 162643 h 280005"/>
                    <a:gd name="connsiteX10" fmla="*/ 223911 w 281732"/>
                    <a:gd name="connsiteY10" fmla="*/ 61043 h 280005"/>
                    <a:gd name="connsiteX11" fmla="*/ 6423 w 281732"/>
                    <a:gd name="connsiteY11" fmla="*/ 718 h 280005"/>
                    <a:gd name="connsiteX12" fmla="*/ 54048 w 281732"/>
                    <a:gd name="connsiteY12" fmla="*/ 29293 h 280005"/>
                    <a:gd name="connsiteX13" fmla="*/ 15948 w 281732"/>
                    <a:gd name="connsiteY13" fmla="*/ 51518 h 280005"/>
                    <a:gd name="connsiteX14" fmla="*/ 23886 w 281732"/>
                    <a:gd name="connsiteY14" fmla="*/ 126130 h 28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1732" h="280005">
                      <a:moveTo>
                        <a:pt x="23886" y="126130"/>
                      </a:moveTo>
                      <a:cubicBezTo>
                        <a:pt x="38703" y="131422"/>
                        <a:pt x="89767" y="79828"/>
                        <a:pt x="104848" y="83268"/>
                      </a:cubicBezTo>
                      <a:cubicBezTo>
                        <a:pt x="119929" y="86708"/>
                        <a:pt x="108817" y="137508"/>
                        <a:pt x="114373" y="146768"/>
                      </a:cubicBezTo>
                      <a:cubicBezTo>
                        <a:pt x="119929" y="156028"/>
                        <a:pt x="131571" y="140682"/>
                        <a:pt x="138186" y="138830"/>
                      </a:cubicBezTo>
                      <a:cubicBezTo>
                        <a:pt x="144801" y="136978"/>
                        <a:pt x="141097" y="131157"/>
                        <a:pt x="154061" y="135655"/>
                      </a:cubicBezTo>
                      <a:cubicBezTo>
                        <a:pt x="167025" y="140153"/>
                        <a:pt x="200892" y="154441"/>
                        <a:pt x="215973" y="165818"/>
                      </a:cubicBezTo>
                      <a:cubicBezTo>
                        <a:pt x="231054" y="177195"/>
                        <a:pt x="241108" y="189366"/>
                        <a:pt x="244548" y="203918"/>
                      </a:cubicBezTo>
                      <a:cubicBezTo>
                        <a:pt x="247988" y="218470"/>
                        <a:pt x="235024" y="241224"/>
                        <a:pt x="236611" y="253130"/>
                      </a:cubicBezTo>
                      <a:cubicBezTo>
                        <a:pt x="238198" y="265036"/>
                        <a:pt x="246665" y="290436"/>
                        <a:pt x="254073" y="275355"/>
                      </a:cubicBezTo>
                      <a:cubicBezTo>
                        <a:pt x="261481" y="260274"/>
                        <a:pt x="286088" y="198362"/>
                        <a:pt x="281061" y="162643"/>
                      </a:cubicBezTo>
                      <a:cubicBezTo>
                        <a:pt x="276034" y="126924"/>
                        <a:pt x="269684" y="88030"/>
                        <a:pt x="223911" y="61043"/>
                      </a:cubicBezTo>
                      <a:cubicBezTo>
                        <a:pt x="178138" y="34056"/>
                        <a:pt x="34733" y="6010"/>
                        <a:pt x="6423" y="718"/>
                      </a:cubicBezTo>
                      <a:cubicBezTo>
                        <a:pt x="-21887" y="-4574"/>
                        <a:pt x="52461" y="20826"/>
                        <a:pt x="54048" y="29293"/>
                      </a:cubicBezTo>
                      <a:cubicBezTo>
                        <a:pt x="55635" y="37760"/>
                        <a:pt x="22298" y="41464"/>
                        <a:pt x="15948" y="51518"/>
                      </a:cubicBezTo>
                      <a:cubicBezTo>
                        <a:pt x="9598" y="61572"/>
                        <a:pt x="9069" y="120838"/>
                        <a:pt x="23886" y="126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1C36FB15-EB18-41BE-9403-6393A9FBAAC7}"/>
                    </a:ext>
                  </a:extLst>
                </p:cNvPr>
                <p:cNvSpPr/>
                <p:nvPr/>
              </p:nvSpPr>
              <p:spPr>
                <a:xfrm>
                  <a:off x="5474953" y="3418995"/>
                  <a:ext cx="76893" cy="357669"/>
                </a:xfrm>
                <a:custGeom>
                  <a:avLst/>
                  <a:gdLst>
                    <a:gd name="connsiteX0" fmla="*/ 55897 w 76893"/>
                    <a:gd name="connsiteY0" fmla="*/ 65568 h 357669"/>
                    <a:gd name="connsiteX1" fmla="*/ 35260 w 76893"/>
                    <a:gd name="connsiteY1" fmla="*/ 156055 h 357669"/>
                    <a:gd name="connsiteX2" fmla="*/ 35260 w 76893"/>
                    <a:gd name="connsiteY2" fmla="*/ 230668 h 357669"/>
                    <a:gd name="connsiteX3" fmla="*/ 41610 w 76893"/>
                    <a:gd name="connsiteY3" fmla="*/ 241780 h 357669"/>
                    <a:gd name="connsiteX4" fmla="*/ 76535 w 76893"/>
                    <a:gd name="connsiteY4" fmla="*/ 295755 h 357669"/>
                    <a:gd name="connsiteX5" fmla="*/ 59072 w 76893"/>
                    <a:gd name="connsiteY5" fmla="*/ 286230 h 357669"/>
                    <a:gd name="connsiteX6" fmla="*/ 47960 w 76893"/>
                    <a:gd name="connsiteY6" fmla="*/ 357668 h 357669"/>
                    <a:gd name="connsiteX7" fmla="*/ 47960 w 76893"/>
                    <a:gd name="connsiteY7" fmla="*/ 287818 h 357669"/>
                    <a:gd name="connsiteX8" fmla="*/ 1922 w 76893"/>
                    <a:gd name="connsiteY8" fmla="*/ 168755 h 357669"/>
                    <a:gd name="connsiteX9" fmla="*/ 11447 w 76893"/>
                    <a:gd name="connsiteY9" fmla="*/ 3655 h 357669"/>
                    <a:gd name="connsiteX10" fmla="*/ 55897 w 76893"/>
                    <a:gd name="connsiteY10" fmla="*/ 65568 h 35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893" h="357669">
                      <a:moveTo>
                        <a:pt x="55897" y="65568"/>
                      </a:moveTo>
                      <a:cubicBezTo>
                        <a:pt x="59866" y="90968"/>
                        <a:pt x="38700" y="128538"/>
                        <a:pt x="35260" y="156055"/>
                      </a:cubicBezTo>
                      <a:cubicBezTo>
                        <a:pt x="31820" y="183572"/>
                        <a:pt x="34202" y="216381"/>
                        <a:pt x="35260" y="230668"/>
                      </a:cubicBezTo>
                      <a:cubicBezTo>
                        <a:pt x="36318" y="244955"/>
                        <a:pt x="34731" y="230932"/>
                        <a:pt x="41610" y="241780"/>
                      </a:cubicBezTo>
                      <a:cubicBezTo>
                        <a:pt x="48489" y="252628"/>
                        <a:pt x="73625" y="288347"/>
                        <a:pt x="76535" y="295755"/>
                      </a:cubicBezTo>
                      <a:cubicBezTo>
                        <a:pt x="79445" y="303163"/>
                        <a:pt x="63834" y="275911"/>
                        <a:pt x="59072" y="286230"/>
                      </a:cubicBezTo>
                      <a:cubicBezTo>
                        <a:pt x="54310" y="296549"/>
                        <a:pt x="49812" y="357403"/>
                        <a:pt x="47960" y="357668"/>
                      </a:cubicBezTo>
                      <a:cubicBezTo>
                        <a:pt x="46108" y="357933"/>
                        <a:pt x="55633" y="319303"/>
                        <a:pt x="47960" y="287818"/>
                      </a:cubicBezTo>
                      <a:cubicBezTo>
                        <a:pt x="40287" y="256333"/>
                        <a:pt x="8007" y="216115"/>
                        <a:pt x="1922" y="168755"/>
                      </a:cubicBezTo>
                      <a:cubicBezTo>
                        <a:pt x="-4163" y="121395"/>
                        <a:pt x="5626" y="21911"/>
                        <a:pt x="11447" y="3655"/>
                      </a:cubicBezTo>
                      <a:cubicBezTo>
                        <a:pt x="17268" y="-14601"/>
                        <a:pt x="51928" y="40168"/>
                        <a:pt x="55897" y="65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7" name="フリーフォーム: 図形 396">
                  <a:extLst>
                    <a:ext uri="{FF2B5EF4-FFF2-40B4-BE49-F238E27FC236}">
                      <a16:creationId xmlns:a16="http://schemas.microsoft.com/office/drawing/2014/main" id="{D22494CA-ADAD-4269-8133-403D9C89E511}"/>
                    </a:ext>
                  </a:extLst>
                </p:cNvPr>
                <p:cNvSpPr/>
                <p:nvPr/>
              </p:nvSpPr>
              <p:spPr>
                <a:xfrm>
                  <a:off x="7029048" y="3053577"/>
                  <a:ext cx="260990" cy="266468"/>
                </a:xfrm>
                <a:custGeom>
                  <a:avLst/>
                  <a:gdLst>
                    <a:gd name="connsiteX0" fmla="*/ 260752 w 260990"/>
                    <a:gd name="connsiteY0" fmla="*/ 773 h 266468"/>
                    <a:gd name="connsiteX1" fmla="*/ 141690 w 260990"/>
                    <a:gd name="connsiteY1" fmla="*/ 57923 h 266468"/>
                    <a:gd name="connsiteX2" fmla="*/ 70252 w 260990"/>
                    <a:gd name="connsiteY2" fmla="*/ 121423 h 266468"/>
                    <a:gd name="connsiteX3" fmla="*/ 402 w 260990"/>
                    <a:gd name="connsiteY3" fmla="*/ 207148 h 266468"/>
                    <a:gd name="connsiteX4" fmla="*/ 40090 w 260990"/>
                    <a:gd name="connsiteY4" fmla="*/ 159523 h 266468"/>
                    <a:gd name="connsiteX5" fmla="*/ 6752 w 260990"/>
                    <a:gd name="connsiteY5" fmla="*/ 265886 h 266468"/>
                    <a:gd name="connsiteX6" fmla="*/ 30565 w 260990"/>
                    <a:gd name="connsiteY6" fmla="*/ 197623 h 266468"/>
                    <a:gd name="connsiteX7" fmla="*/ 108352 w 260990"/>
                    <a:gd name="connsiteY7" fmla="*/ 100786 h 266468"/>
                    <a:gd name="connsiteX8" fmla="*/ 260752 w 260990"/>
                    <a:gd name="connsiteY8" fmla="*/ 773 h 26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990" h="266468">
                      <a:moveTo>
                        <a:pt x="260752" y="773"/>
                      </a:moveTo>
                      <a:cubicBezTo>
                        <a:pt x="266308" y="-6371"/>
                        <a:pt x="173440" y="37815"/>
                        <a:pt x="141690" y="57923"/>
                      </a:cubicBezTo>
                      <a:cubicBezTo>
                        <a:pt x="109940" y="78031"/>
                        <a:pt x="93800" y="96552"/>
                        <a:pt x="70252" y="121423"/>
                      </a:cubicBezTo>
                      <a:cubicBezTo>
                        <a:pt x="46704" y="146294"/>
                        <a:pt x="5429" y="200798"/>
                        <a:pt x="402" y="207148"/>
                      </a:cubicBezTo>
                      <a:cubicBezTo>
                        <a:pt x="-4625" y="213498"/>
                        <a:pt x="39032" y="149733"/>
                        <a:pt x="40090" y="159523"/>
                      </a:cubicBezTo>
                      <a:cubicBezTo>
                        <a:pt x="41148" y="169313"/>
                        <a:pt x="8339" y="259536"/>
                        <a:pt x="6752" y="265886"/>
                      </a:cubicBezTo>
                      <a:cubicBezTo>
                        <a:pt x="5164" y="272236"/>
                        <a:pt x="13632" y="225140"/>
                        <a:pt x="30565" y="197623"/>
                      </a:cubicBezTo>
                      <a:cubicBezTo>
                        <a:pt x="47498" y="170106"/>
                        <a:pt x="71839" y="131478"/>
                        <a:pt x="108352" y="100786"/>
                      </a:cubicBezTo>
                      <a:cubicBezTo>
                        <a:pt x="144864" y="70094"/>
                        <a:pt x="255196" y="7917"/>
                        <a:pt x="260752" y="7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A4F637D8-B0B8-4D0F-B0C6-8C188351935B}"/>
                    </a:ext>
                  </a:extLst>
                </p:cNvPr>
                <p:cNvSpPr/>
                <p:nvPr/>
              </p:nvSpPr>
              <p:spPr>
                <a:xfrm>
                  <a:off x="7065516" y="3077181"/>
                  <a:ext cx="424567" cy="171786"/>
                </a:xfrm>
                <a:custGeom>
                  <a:avLst/>
                  <a:gdLst>
                    <a:gd name="connsiteX0" fmla="*/ 5209 w 424567"/>
                    <a:gd name="connsiteY0" fmla="*/ 169257 h 171786"/>
                    <a:gd name="connsiteX1" fmla="*/ 317947 w 424567"/>
                    <a:gd name="connsiteY1" fmla="*/ 982 h 171786"/>
                    <a:gd name="connsiteX2" fmla="*/ 171897 w 424567"/>
                    <a:gd name="connsiteY2" fmla="*/ 97819 h 171786"/>
                    <a:gd name="connsiteX3" fmla="*/ 317947 w 424567"/>
                    <a:gd name="connsiteY3" fmla="*/ 53369 h 171786"/>
                    <a:gd name="connsiteX4" fmla="*/ 424309 w 424567"/>
                    <a:gd name="connsiteY4" fmla="*/ 83532 h 171786"/>
                    <a:gd name="connsiteX5" fmla="*/ 287784 w 424567"/>
                    <a:gd name="connsiteY5" fmla="*/ 54957 h 171786"/>
                    <a:gd name="connsiteX6" fmla="*/ 181422 w 424567"/>
                    <a:gd name="connsiteY6" fmla="*/ 69244 h 171786"/>
                    <a:gd name="connsiteX7" fmla="*/ 125859 w 424567"/>
                    <a:gd name="connsiteY7" fmla="*/ 100994 h 171786"/>
                    <a:gd name="connsiteX8" fmla="*/ 5209 w 424567"/>
                    <a:gd name="connsiteY8" fmla="*/ 169257 h 17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567" h="171786">
                      <a:moveTo>
                        <a:pt x="5209" y="169257"/>
                      </a:moveTo>
                      <a:cubicBezTo>
                        <a:pt x="37224" y="152588"/>
                        <a:pt x="290166" y="12888"/>
                        <a:pt x="317947" y="982"/>
                      </a:cubicBezTo>
                      <a:cubicBezTo>
                        <a:pt x="345728" y="-10924"/>
                        <a:pt x="171897" y="89088"/>
                        <a:pt x="171897" y="97819"/>
                      </a:cubicBezTo>
                      <a:cubicBezTo>
                        <a:pt x="171897" y="106550"/>
                        <a:pt x="275878" y="55750"/>
                        <a:pt x="317947" y="53369"/>
                      </a:cubicBezTo>
                      <a:cubicBezTo>
                        <a:pt x="360016" y="50988"/>
                        <a:pt x="429336" y="83267"/>
                        <a:pt x="424309" y="83532"/>
                      </a:cubicBezTo>
                      <a:cubicBezTo>
                        <a:pt x="419282" y="83797"/>
                        <a:pt x="328265" y="57338"/>
                        <a:pt x="287784" y="54957"/>
                      </a:cubicBezTo>
                      <a:cubicBezTo>
                        <a:pt x="247303" y="52576"/>
                        <a:pt x="208410" y="61571"/>
                        <a:pt x="181422" y="69244"/>
                      </a:cubicBezTo>
                      <a:cubicBezTo>
                        <a:pt x="154434" y="76917"/>
                        <a:pt x="153640" y="86706"/>
                        <a:pt x="125859" y="100994"/>
                      </a:cubicBezTo>
                      <a:cubicBezTo>
                        <a:pt x="98078" y="115282"/>
                        <a:pt x="-26806" y="185926"/>
                        <a:pt x="5209" y="1692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9" name="フリーフォーム: 図形 398">
                  <a:extLst>
                    <a:ext uri="{FF2B5EF4-FFF2-40B4-BE49-F238E27FC236}">
                      <a16:creationId xmlns:a16="http://schemas.microsoft.com/office/drawing/2014/main" id="{D5D2CBDA-A3EE-49F6-A5F7-D64066BA8231}"/>
                    </a:ext>
                  </a:extLst>
                </p:cNvPr>
                <p:cNvSpPr/>
                <p:nvPr/>
              </p:nvSpPr>
              <p:spPr>
                <a:xfrm>
                  <a:off x="7199213" y="3035348"/>
                  <a:ext cx="305561" cy="119717"/>
                </a:xfrm>
                <a:custGeom>
                  <a:avLst/>
                  <a:gdLst>
                    <a:gd name="connsiteX0" fmla="*/ 93762 w 305561"/>
                    <a:gd name="connsiteY0" fmla="*/ 14240 h 119717"/>
                    <a:gd name="connsiteX1" fmla="*/ 217587 w 305561"/>
                    <a:gd name="connsiteY1" fmla="*/ 1540 h 119717"/>
                    <a:gd name="connsiteX2" fmla="*/ 258862 w 305561"/>
                    <a:gd name="connsiteY2" fmla="*/ 53927 h 119717"/>
                    <a:gd name="connsiteX3" fmla="*/ 269975 w 305561"/>
                    <a:gd name="connsiteY3" fmla="*/ 112665 h 119717"/>
                    <a:gd name="connsiteX4" fmla="*/ 271562 w 305561"/>
                    <a:gd name="connsiteY4" fmla="*/ 111077 h 119717"/>
                    <a:gd name="connsiteX5" fmla="*/ 271562 w 305561"/>
                    <a:gd name="connsiteY5" fmla="*/ 44402 h 119717"/>
                    <a:gd name="connsiteX6" fmla="*/ 235050 w 305561"/>
                    <a:gd name="connsiteY6" fmla="*/ 23765 h 119717"/>
                    <a:gd name="connsiteX7" fmla="*/ 157262 w 305561"/>
                    <a:gd name="connsiteY7" fmla="*/ 25352 h 119717"/>
                    <a:gd name="connsiteX8" fmla="*/ 19150 w 305561"/>
                    <a:gd name="connsiteY8" fmla="*/ 77740 h 119717"/>
                    <a:gd name="connsiteX9" fmla="*/ 31850 w 305561"/>
                    <a:gd name="connsiteY9" fmla="*/ 71390 h 119717"/>
                    <a:gd name="connsiteX10" fmla="*/ 301725 w 305561"/>
                    <a:gd name="connsiteY10" fmla="*/ 41227 h 119717"/>
                    <a:gd name="connsiteX11" fmla="*/ 185837 w 305561"/>
                    <a:gd name="connsiteY11" fmla="*/ 17415 h 119717"/>
                    <a:gd name="connsiteX12" fmla="*/ 93762 w 305561"/>
                    <a:gd name="connsiteY12" fmla="*/ 14240 h 1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561" h="119717">
                      <a:moveTo>
                        <a:pt x="93762" y="14240"/>
                      </a:moveTo>
                      <a:cubicBezTo>
                        <a:pt x="99054" y="11594"/>
                        <a:pt x="190070" y="-5075"/>
                        <a:pt x="217587" y="1540"/>
                      </a:cubicBezTo>
                      <a:cubicBezTo>
                        <a:pt x="245104" y="8154"/>
                        <a:pt x="250131" y="35406"/>
                        <a:pt x="258862" y="53927"/>
                      </a:cubicBezTo>
                      <a:cubicBezTo>
                        <a:pt x="267593" y="72448"/>
                        <a:pt x="267858" y="103140"/>
                        <a:pt x="269975" y="112665"/>
                      </a:cubicBezTo>
                      <a:cubicBezTo>
                        <a:pt x="272092" y="122190"/>
                        <a:pt x="271298" y="122454"/>
                        <a:pt x="271562" y="111077"/>
                      </a:cubicBezTo>
                      <a:cubicBezTo>
                        <a:pt x="271826" y="99700"/>
                        <a:pt x="277647" y="58954"/>
                        <a:pt x="271562" y="44402"/>
                      </a:cubicBezTo>
                      <a:cubicBezTo>
                        <a:pt x="265477" y="29850"/>
                        <a:pt x="254100" y="26940"/>
                        <a:pt x="235050" y="23765"/>
                      </a:cubicBezTo>
                      <a:cubicBezTo>
                        <a:pt x="216000" y="20590"/>
                        <a:pt x="193245" y="16356"/>
                        <a:pt x="157262" y="25352"/>
                      </a:cubicBezTo>
                      <a:cubicBezTo>
                        <a:pt x="121279" y="34348"/>
                        <a:pt x="40052" y="70067"/>
                        <a:pt x="19150" y="77740"/>
                      </a:cubicBezTo>
                      <a:cubicBezTo>
                        <a:pt x="-1752" y="85413"/>
                        <a:pt x="-15246" y="77475"/>
                        <a:pt x="31850" y="71390"/>
                      </a:cubicBezTo>
                      <a:cubicBezTo>
                        <a:pt x="78946" y="65305"/>
                        <a:pt x="276061" y="50223"/>
                        <a:pt x="301725" y="41227"/>
                      </a:cubicBezTo>
                      <a:cubicBezTo>
                        <a:pt x="327389" y="32231"/>
                        <a:pt x="217058" y="22442"/>
                        <a:pt x="185837" y="17415"/>
                      </a:cubicBezTo>
                      <a:cubicBezTo>
                        <a:pt x="154616" y="12388"/>
                        <a:pt x="88470" y="16886"/>
                        <a:pt x="93762" y="14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648EAE7D-9BCC-4E09-9EE4-12A2947C47E8}"/>
                    </a:ext>
                  </a:extLst>
                </p:cNvPr>
                <p:cNvSpPr/>
                <p:nvPr/>
              </p:nvSpPr>
              <p:spPr>
                <a:xfrm>
                  <a:off x="7052066" y="3006370"/>
                  <a:ext cx="355650" cy="194289"/>
                </a:xfrm>
                <a:custGeom>
                  <a:avLst/>
                  <a:gdLst>
                    <a:gd name="connsiteX0" fmla="*/ 1197 w 355650"/>
                    <a:gd name="connsiteY0" fmla="*/ 194030 h 194289"/>
                    <a:gd name="connsiteX1" fmla="*/ 147247 w 355650"/>
                    <a:gd name="connsiteY1" fmla="*/ 67030 h 194289"/>
                    <a:gd name="connsiteX2" fmla="*/ 298059 w 355650"/>
                    <a:gd name="connsiteY2" fmla="*/ 3530 h 194289"/>
                    <a:gd name="connsiteX3" fmla="*/ 355209 w 355650"/>
                    <a:gd name="connsiteY3" fmla="*/ 24168 h 194289"/>
                    <a:gd name="connsiteX4" fmla="*/ 272659 w 355650"/>
                    <a:gd name="connsiteY4" fmla="*/ 1943 h 194289"/>
                    <a:gd name="connsiteX5" fmla="*/ 248847 w 355650"/>
                    <a:gd name="connsiteY5" fmla="*/ 6705 h 194289"/>
                    <a:gd name="connsiteX6" fmla="*/ 172647 w 355650"/>
                    <a:gd name="connsiteY6" fmla="*/ 51155 h 194289"/>
                    <a:gd name="connsiteX7" fmla="*/ 148834 w 355650"/>
                    <a:gd name="connsiteY7" fmla="*/ 67030 h 194289"/>
                    <a:gd name="connsiteX8" fmla="*/ 191697 w 355650"/>
                    <a:gd name="connsiteY8" fmla="*/ 43218 h 194289"/>
                    <a:gd name="connsiteX9" fmla="*/ 83747 w 355650"/>
                    <a:gd name="connsiteY9" fmla="*/ 98780 h 194289"/>
                    <a:gd name="connsiteX10" fmla="*/ 1197 w 355650"/>
                    <a:gd name="connsiteY10" fmla="*/ 194030 h 19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650" h="194289">
                      <a:moveTo>
                        <a:pt x="1197" y="194030"/>
                      </a:moveTo>
                      <a:cubicBezTo>
                        <a:pt x="11780" y="188738"/>
                        <a:pt x="97770" y="98780"/>
                        <a:pt x="147247" y="67030"/>
                      </a:cubicBezTo>
                      <a:cubicBezTo>
                        <a:pt x="196724" y="35280"/>
                        <a:pt x="263399" y="10674"/>
                        <a:pt x="298059" y="3530"/>
                      </a:cubicBezTo>
                      <a:cubicBezTo>
                        <a:pt x="332719" y="-3614"/>
                        <a:pt x="359442" y="24432"/>
                        <a:pt x="355209" y="24168"/>
                      </a:cubicBezTo>
                      <a:cubicBezTo>
                        <a:pt x="350976" y="23904"/>
                        <a:pt x="290386" y="4853"/>
                        <a:pt x="272659" y="1943"/>
                      </a:cubicBezTo>
                      <a:cubicBezTo>
                        <a:pt x="254932" y="-967"/>
                        <a:pt x="265516" y="-1497"/>
                        <a:pt x="248847" y="6705"/>
                      </a:cubicBezTo>
                      <a:cubicBezTo>
                        <a:pt x="232178" y="14907"/>
                        <a:pt x="189316" y="41101"/>
                        <a:pt x="172647" y="51155"/>
                      </a:cubicBezTo>
                      <a:cubicBezTo>
                        <a:pt x="155978" y="61209"/>
                        <a:pt x="145659" y="68353"/>
                        <a:pt x="148834" y="67030"/>
                      </a:cubicBezTo>
                      <a:cubicBezTo>
                        <a:pt x="152009" y="65707"/>
                        <a:pt x="202545" y="37926"/>
                        <a:pt x="191697" y="43218"/>
                      </a:cubicBezTo>
                      <a:cubicBezTo>
                        <a:pt x="180849" y="48510"/>
                        <a:pt x="114703" y="75497"/>
                        <a:pt x="83747" y="98780"/>
                      </a:cubicBezTo>
                      <a:cubicBezTo>
                        <a:pt x="52791" y="122063"/>
                        <a:pt x="-9386" y="199322"/>
                        <a:pt x="1197" y="1940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9CF50D24-0D92-4614-BC34-9C86E39E3898}"/>
                    </a:ext>
                  </a:extLst>
                </p:cNvPr>
                <p:cNvSpPr/>
                <p:nvPr/>
              </p:nvSpPr>
              <p:spPr>
                <a:xfrm>
                  <a:off x="6941574" y="3232150"/>
                  <a:ext cx="124409" cy="361784"/>
                </a:xfrm>
                <a:custGeom>
                  <a:avLst/>
                  <a:gdLst>
                    <a:gd name="connsiteX0" fmla="*/ 124389 w 124409"/>
                    <a:gd name="connsiteY0" fmla="*/ 0 h 361784"/>
                    <a:gd name="connsiteX1" fmla="*/ 73589 w 124409"/>
                    <a:gd name="connsiteY1" fmla="*/ 109538 h 361784"/>
                    <a:gd name="connsiteX2" fmla="*/ 98989 w 124409"/>
                    <a:gd name="connsiteY2" fmla="*/ 157163 h 361784"/>
                    <a:gd name="connsiteX3" fmla="*/ 102164 w 124409"/>
                    <a:gd name="connsiteY3" fmla="*/ 193675 h 361784"/>
                    <a:gd name="connsiteX4" fmla="*/ 56126 w 124409"/>
                    <a:gd name="connsiteY4" fmla="*/ 292100 h 361784"/>
                    <a:gd name="connsiteX5" fmla="*/ 564 w 124409"/>
                    <a:gd name="connsiteY5" fmla="*/ 360363 h 361784"/>
                    <a:gd name="connsiteX6" fmla="*/ 92639 w 124409"/>
                    <a:gd name="connsiteY6" fmla="*/ 228600 h 361784"/>
                    <a:gd name="connsiteX7" fmla="*/ 86289 w 124409"/>
                    <a:gd name="connsiteY7" fmla="*/ 141288 h 361784"/>
                    <a:gd name="connsiteX8" fmla="*/ 79939 w 124409"/>
                    <a:gd name="connsiteY8" fmla="*/ 111125 h 361784"/>
                    <a:gd name="connsiteX9" fmla="*/ 124389 w 124409"/>
                    <a:gd name="connsiteY9" fmla="*/ 0 h 36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409" h="361784">
                      <a:moveTo>
                        <a:pt x="124389" y="0"/>
                      </a:moveTo>
                      <a:cubicBezTo>
                        <a:pt x="123331" y="-265"/>
                        <a:pt x="77822" y="83344"/>
                        <a:pt x="73589" y="109538"/>
                      </a:cubicBezTo>
                      <a:cubicBezTo>
                        <a:pt x="69356" y="135732"/>
                        <a:pt x="94226" y="143140"/>
                        <a:pt x="98989" y="157163"/>
                      </a:cubicBezTo>
                      <a:cubicBezTo>
                        <a:pt x="103752" y="171186"/>
                        <a:pt x="109308" y="171185"/>
                        <a:pt x="102164" y="193675"/>
                      </a:cubicBezTo>
                      <a:cubicBezTo>
                        <a:pt x="95020" y="216165"/>
                        <a:pt x="73059" y="264319"/>
                        <a:pt x="56126" y="292100"/>
                      </a:cubicBezTo>
                      <a:cubicBezTo>
                        <a:pt x="39193" y="319881"/>
                        <a:pt x="-5521" y="370946"/>
                        <a:pt x="564" y="360363"/>
                      </a:cubicBezTo>
                      <a:cubicBezTo>
                        <a:pt x="6649" y="349780"/>
                        <a:pt x="78352" y="265112"/>
                        <a:pt x="92639" y="228600"/>
                      </a:cubicBezTo>
                      <a:cubicBezTo>
                        <a:pt x="106926" y="192088"/>
                        <a:pt x="88406" y="160867"/>
                        <a:pt x="86289" y="141288"/>
                      </a:cubicBezTo>
                      <a:cubicBezTo>
                        <a:pt x="84172" y="121709"/>
                        <a:pt x="73854" y="129117"/>
                        <a:pt x="79939" y="111125"/>
                      </a:cubicBezTo>
                      <a:cubicBezTo>
                        <a:pt x="86024" y="93133"/>
                        <a:pt x="125447" y="265"/>
                        <a:pt x="12438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B443CB14-EC19-4C84-9070-62C3D7F0A59D}"/>
                    </a:ext>
                  </a:extLst>
                </p:cNvPr>
                <p:cNvSpPr/>
                <p:nvPr/>
              </p:nvSpPr>
              <p:spPr>
                <a:xfrm>
                  <a:off x="7383418" y="3087688"/>
                  <a:ext cx="69895" cy="38915"/>
                </a:xfrm>
                <a:custGeom>
                  <a:avLst/>
                  <a:gdLst>
                    <a:gd name="connsiteX0" fmla="*/ 69895 w 69895"/>
                    <a:gd name="connsiteY0" fmla="*/ 0 h 38915"/>
                    <a:gd name="connsiteX1" fmla="*/ 45 w 69895"/>
                    <a:gd name="connsiteY1" fmla="*/ 38100 h 38915"/>
                    <a:gd name="connsiteX2" fmla="*/ 69895 w 69895"/>
                    <a:gd name="connsiteY2" fmla="*/ 0 h 38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895" h="38915">
                      <a:moveTo>
                        <a:pt x="69895" y="0"/>
                      </a:moveTo>
                      <a:cubicBezTo>
                        <a:pt x="69895" y="0"/>
                        <a:pt x="-2072" y="30692"/>
                        <a:pt x="45" y="38100"/>
                      </a:cubicBezTo>
                      <a:cubicBezTo>
                        <a:pt x="2162" y="45508"/>
                        <a:pt x="69895" y="0"/>
                        <a:pt x="6989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93186EBF-EB80-45AF-8B2E-6BB94C53F8FE}"/>
                    </a:ext>
                  </a:extLst>
                </p:cNvPr>
                <p:cNvSpPr/>
                <p:nvPr/>
              </p:nvSpPr>
              <p:spPr>
                <a:xfrm>
                  <a:off x="7464424" y="3128935"/>
                  <a:ext cx="195343" cy="357310"/>
                </a:xfrm>
                <a:custGeom>
                  <a:avLst/>
                  <a:gdLst>
                    <a:gd name="connsiteX0" fmla="*/ 1 w 195343"/>
                    <a:gd name="connsiteY0" fmla="*/ 28 h 357310"/>
                    <a:gd name="connsiteX1" fmla="*/ 58739 w 195343"/>
                    <a:gd name="connsiteY1" fmla="*/ 87340 h 357310"/>
                    <a:gd name="connsiteX2" fmla="*/ 38101 w 195343"/>
                    <a:gd name="connsiteY2" fmla="*/ 131790 h 357310"/>
                    <a:gd name="connsiteX3" fmla="*/ 114301 w 195343"/>
                    <a:gd name="connsiteY3" fmla="*/ 198465 h 357310"/>
                    <a:gd name="connsiteX4" fmla="*/ 122239 w 195343"/>
                    <a:gd name="connsiteY4" fmla="*/ 233390 h 357310"/>
                    <a:gd name="connsiteX5" fmla="*/ 195264 w 195343"/>
                    <a:gd name="connsiteY5" fmla="*/ 357215 h 357310"/>
                    <a:gd name="connsiteX6" fmla="*/ 134939 w 195343"/>
                    <a:gd name="connsiteY6" fmla="*/ 252440 h 357310"/>
                    <a:gd name="connsiteX7" fmla="*/ 63501 w 195343"/>
                    <a:gd name="connsiteY7" fmla="*/ 168303 h 357310"/>
                    <a:gd name="connsiteX8" fmla="*/ 60326 w 195343"/>
                    <a:gd name="connsiteY8" fmla="*/ 104803 h 357310"/>
                    <a:gd name="connsiteX9" fmla="*/ 57151 w 195343"/>
                    <a:gd name="connsiteY9" fmla="*/ 77815 h 357310"/>
                    <a:gd name="connsiteX10" fmla="*/ 1 w 195343"/>
                    <a:gd name="connsiteY10" fmla="*/ 28 h 357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5343" h="357310">
                      <a:moveTo>
                        <a:pt x="1" y="28"/>
                      </a:moveTo>
                      <a:cubicBezTo>
                        <a:pt x="266" y="1616"/>
                        <a:pt x="52389" y="65380"/>
                        <a:pt x="58739" y="87340"/>
                      </a:cubicBezTo>
                      <a:cubicBezTo>
                        <a:pt x="65089" y="109300"/>
                        <a:pt x="28841" y="113269"/>
                        <a:pt x="38101" y="131790"/>
                      </a:cubicBezTo>
                      <a:cubicBezTo>
                        <a:pt x="47361" y="150311"/>
                        <a:pt x="100278" y="181532"/>
                        <a:pt x="114301" y="198465"/>
                      </a:cubicBezTo>
                      <a:cubicBezTo>
                        <a:pt x="128324" y="215398"/>
                        <a:pt x="108745" y="206932"/>
                        <a:pt x="122239" y="233390"/>
                      </a:cubicBezTo>
                      <a:cubicBezTo>
                        <a:pt x="135733" y="259848"/>
                        <a:pt x="193147" y="354040"/>
                        <a:pt x="195264" y="357215"/>
                      </a:cubicBezTo>
                      <a:cubicBezTo>
                        <a:pt x="197381" y="360390"/>
                        <a:pt x="156899" y="283925"/>
                        <a:pt x="134939" y="252440"/>
                      </a:cubicBezTo>
                      <a:cubicBezTo>
                        <a:pt x="112979" y="220955"/>
                        <a:pt x="75936" y="192909"/>
                        <a:pt x="63501" y="168303"/>
                      </a:cubicBezTo>
                      <a:cubicBezTo>
                        <a:pt x="51066" y="143697"/>
                        <a:pt x="61384" y="119884"/>
                        <a:pt x="60326" y="104803"/>
                      </a:cubicBezTo>
                      <a:cubicBezTo>
                        <a:pt x="59268" y="89722"/>
                        <a:pt x="67470" y="92367"/>
                        <a:pt x="57151" y="77815"/>
                      </a:cubicBezTo>
                      <a:cubicBezTo>
                        <a:pt x="46832" y="63263"/>
                        <a:pt x="-264" y="-1560"/>
                        <a:pt x="1" y="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243705D4-51A6-4B07-BA0A-BCBA44294651}"/>
                    </a:ext>
                  </a:extLst>
                </p:cNvPr>
                <p:cNvSpPr/>
                <p:nvPr/>
              </p:nvSpPr>
              <p:spPr>
                <a:xfrm>
                  <a:off x="7066637" y="3192431"/>
                  <a:ext cx="158607" cy="468273"/>
                </a:xfrm>
                <a:custGeom>
                  <a:avLst/>
                  <a:gdLst>
                    <a:gd name="connsiteX0" fmla="*/ 158076 w 158607"/>
                    <a:gd name="connsiteY0" fmla="*/ 32 h 468273"/>
                    <a:gd name="connsiteX1" fmla="*/ 5676 w 158607"/>
                    <a:gd name="connsiteY1" fmla="*/ 77819 h 468273"/>
                    <a:gd name="connsiteX2" fmla="*/ 31076 w 158607"/>
                    <a:gd name="connsiteY2" fmla="*/ 74644 h 468273"/>
                    <a:gd name="connsiteX3" fmla="*/ 16788 w 158607"/>
                    <a:gd name="connsiteY3" fmla="*/ 109569 h 468273"/>
                    <a:gd name="connsiteX4" fmla="*/ 21551 w 158607"/>
                    <a:gd name="connsiteY4" fmla="*/ 141319 h 468273"/>
                    <a:gd name="connsiteX5" fmla="*/ 23138 w 158607"/>
                    <a:gd name="connsiteY5" fmla="*/ 173069 h 468273"/>
                    <a:gd name="connsiteX6" fmla="*/ 23138 w 158607"/>
                    <a:gd name="connsiteY6" fmla="*/ 257207 h 468273"/>
                    <a:gd name="connsiteX7" fmla="*/ 26313 w 158607"/>
                    <a:gd name="connsiteY7" fmla="*/ 463582 h 468273"/>
                    <a:gd name="connsiteX8" fmla="*/ 24726 w 158607"/>
                    <a:gd name="connsiteY8" fmla="*/ 381032 h 468273"/>
                    <a:gd name="connsiteX9" fmla="*/ 66001 w 158607"/>
                    <a:gd name="connsiteY9" fmla="*/ 150844 h 468273"/>
                    <a:gd name="connsiteX10" fmla="*/ 35838 w 158607"/>
                    <a:gd name="connsiteY10" fmla="*/ 188944 h 468273"/>
                    <a:gd name="connsiteX11" fmla="*/ 23138 w 158607"/>
                    <a:gd name="connsiteY11" fmla="*/ 90519 h 468273"/>
                    <a:gd name="connsiteX12" fmla="*/ 54888 w 158607"/>
                    <a:gd name="connsiteY12" fmla="*/ 68294 h 468273"/>
                    <a:gd name="connsiteX13" fmla="*/ 158076 w 158607"/>
                    <a:gd name="connsiteY13" fmla="*/ 32 h 46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607" h="468273">
                      <a:moveTo>
                        <a:pt x="158076" y="32"/>
                      </a:moveTo>
                      <a:cubicBezTo>
                        <a:pt x="149874" y="1620"/>
                        <a:pt x="26843" y="65384"/>
                        <a:pt x="5676" y="77819"/>
                      </a:cubicBezTo>
                      <a:cubicBezTo>
                        <a:pt x="-15491" y="90254"/>
                        <a:pt x="29224" y="69352"/>
                        <a:pt x="31076" y="74644"/>
                      </a:cubicBezTo>
                      <a:cubicBezTo>
                        <a:pt x="32928" y="79936"/>
                        <a:pt x="18375" y="98457"/>
                        <a:pt x="16788" y="109569"/>
                      </a:cubicBezTo>
                      <a:cubicBezTo>
                        <a:pt x="15201" y="120681"/>
                        <a:pt x="20493" y="130736"/>
                        <a:pt x="21551" y="141319"/>
                      </a:cubicBezTo>
                      <a:cubicBezTo>
                        <a:pt x="22609" y="151902"/>
                        <a:pt x="22873" y="153754"/>
                        <a:pt x="23138" y="173069"/>
                      </a:cubicBezTo>
                      <a:cubicBezTo>
                        <a:pt x="23402" y="192384"/>
                        <a:pt x="22609" y="208788"/>
                        <a:pt x="23138" y="257207"/>
                      </a:cubicBezTo>
                      <a:cubicBezTo>
                        <a:pt x="23667" y="305626"/>
                        <a:pt x="26048" y="442945"/>
                        <a:pt x="26313" y="463582"/>
                      </a:cubicBezTo>
                      <a:cubicBezTo>
                        <a:pt x="26578" y="484219"/>
                        <a:pt x="18111" y="433155"/>
                        <a:pt x="24726" y="381032"/>
                      </a:cubicBezTo>
                      <a:cubicBezTo>
                        <a:pt x="31341" y="328909"/>
                        <a:pt x="64149" y="182859"/>
                        <a:pt x="66001" y="150844"/>
                      </a:cubicBezTo>
                      <a:cubicBezTo>
                        <a:pt x="67853" y="118829"/>
                        <a:pt x="42982" y="198998"/>
                        <a:pt x="35838" y="188944"/>
                      </a:cubicBezTo>
                      <a:cubicBezTo>
                        <a:pt x="28694" y="178890"/>
                        <a:pt x="19963" y="110627"/>
                        <a:pt x="23138" y="90519"/>
                      </a:cubicBezTo>
                      <a:cubicBezTo>
                        <a:pt x="26313" y="70411"/>
                        <a:pt x="32663" y="81259"/>
                        <a:pt x="54888" y="68294"/>
                      </a:cubicBezTo>
                      <a:cubicBezTo>
                        <a:pt x="77113" y="55330"/>
                        <a:pt x="166278" y="-1556"/>
                        <a:pt x="158076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5" name="フリーフォーム: 図形 404">
                  <a:extLst>
                    <a:ext uri="{FF2B5EF4-FFF2-40B4-BE49-F238E27FC236}">
                      <a16:creationId xmlns:a16="http://schemas.microsoft.com/office/drawing/2014/main" id="{E2BB6C40-576E-4265-B06A-E1B79758DB63}"/>
                    </a:ext>
                  </a:extLst>
                </p:cNvPr>
                <p:cNvSpPr/>
                <p:nvPr/>
              </p:nvSpPr>
              <p:spPr>
                <a:xfrm>
                  <a:off x="7090127" y="3207440"/>
                  <a:ext cx="167239" cy="159840"/>
                </a:xfrm>
                <a:custGeom>
                  <a:avLst/>
                  <a:gdLst>
                    <a:gd name="connsiteX0" fmla="*/ 166336 w 167239"/>
                    <a:gd name="connsiteY0" fmla="*/ 898 h 159840"/>
                    <a:gd name="connsiteX1" fmla="*/ 18698 w 167239"/>
                    <a:gd name="connsiteY1" fmla="*/ 129485 h 159840"/>
                    <a:gd name="connsiteX2" fmla="*/ 1236 w 167239"/>
                    <a:gd name="connsiteY2" fmla="*/ 159648 h 159840"/>
                    <a:gd name="connsiteX3" fmla="*/ 10761 w 167239"/>
                    <a:gd name="connsiteY3" fmla="*/ 121548 h 159840"/>
                    <a:gd name="connsiteX4" fmla="*/ 25048 w 167239"/>
                    <a:gd name="connsiteY4" fmla="*/ 78685 h 159840"/>
                    <a:gd name="connsiteX5" fmla="*/ 55211 w 167239"/>
                    <a:gd name="connsiteY5" fmla="*/ 45348 h 159840"/>
                    <a:gd name="connsiteX6" fmla="*/ 26636 w 167239"/>
                    <a:gd name="connsiteY6" fmla="*/ 94560 h 159840"/>
                    <a:gd name="connsiteX7" fmla="*/ 32986 w 167239"/>
                    <a:gd name="connsiteY7" fmla="*/ 96148 h 159840"/>
                    <a:gd name="connsiteX8" fmla="*/ 79023 w 167239"/>
                    <a:gd name="connsiteY8" fmla="*/ 72335 h 159840"/>
                    <a:gd name="connsiteX9" fmla="*/ 166336 w 167239"/>
                    <a:gd name="connsiteY9" fmla="*/ 898 h 159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239" h="159840">
                      <a:moveTo>
                        <a:pt x="166336" y="898"/>
                      </a:moveTo>
                      <a:cubicBezTo>
                        <a:pt x="156282" y="10423"/>
                        <a:pt x="46215" y="103027"/>
                        <a:pt x="18698" y="129485"/>
                      </a:cubicBezTo>
                      <a:cubicBezTo>
                        <a:pt x="-8819" y="155943"/>
                        <a:pt x="2559" y="160971"/>
                        <a:pt x="1236" y="159648"/>
                      </a:cubicBezTo>
                      <a:cubicBezTo>
                        <a:pt x="-87" y="158325"/>
                        <a:pt x="6792" y="135042"/>
                        <a:pt x="10761" y="121548"/>
                      </a:cubicBezTo>
                      <a:cubicBezTo>
                        <a:pt x="14730" y="108054"/>
                        <a:pt x="17640" y="91385"/>
                        <a:pt x="25048" y="78685"/>
                      </a:cubicBezTo>
                      <a:cubicBezTo>
                        <a:pt x="32456" y="65985"/>
                        <a:pt x="54946" y="42702"/>
                        <a:pt x="55211" y="45348"/>
                      </a:cubicBezTo>
                      <a:cubicBezTo>
                        <a:pt x="55476" y="47994"/>
                        <a:pt x="30340" y="86093"/>
                        <a:pt x="26636" y="94560"/>
                      </a:cubicBezTo>
                      <a:cubicBezTo>
                        <a:pt x="22932" y="103027"/>
                        <a:pt x="24255" y="99852"/>
                        <a:pt x="32986" y="96148"/>
                      </a:cubicBezTo>
                      <a:cubicBezTo>
                        <a:pt x="41717" y="92444"/>
                        <a:pt x="58386" y="84241"/>
                        <a:pt x="79023" y="72335"/>
                      </a:cubicBezTo>
                      <a:cubicBezTo>
                        <a:pt x="99660" y="60429"/>
                        <a:pt x="176390" y="-8627"/>
                        <a:pt x="166336" y="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59A3A64F-FB9C-45FF-8B05-723D1E47EB15}"/>
                    </a:ext>
                  </a:extLst>
                </p:cNvPr>
                <p:cNvSpPr/>
                <p:nvPr/>
              </p:nvSpPr>
              <p:spPr>
                <a:xfrm>
                  <a:off x="7205663" y="3174731"/>
                  <a:ext cx="302685" cy="176503"/>
                </a:xfrm>
                <a:custGeom>
                  <a:avLst/>
                  <a:gdLst>
                    <a:gd name="connsiteX0" fmla="*/ 69850 w 302685"/>
                    <a:gd name="connsiteY0" fmla="*/ 24082 h 176503"/>
                    <a:gd name="connsiteX1" fmla="*/ 233362 w 302685"/>
                    <a:gd name="connsiteY1" fmla="*/ 9794 h 176503"/>
                    <a:gd name="connsiteX2" fmla="*/ 295275 w 302685"/>
                    <a:gd name="connsiteY2" fmla="*/ 3444 h 176503"/>
                    <a:gd name="connsiteX3" fmla="*/ 255587 w 302685"/>
                    <a:gd name="connsiteY3" fmla="*/ 16144 h 176503"/>
                    <a:gd name="connsiteX4" fmla="*/ 233362 w 302685"/>
                    <a:gd name="connsiteY4" fmla="*/ 46307 h 176503"/>
                    <a:gd name="connsiteX5" fmla="*/ 177800 w 302685"/>
                    <a:gd name="connsiteY5" fmla="*/ 81232 h 176503"/>
                    <a:gd name="connsiteX6" fmla="*/ 0 w 302685"/>
                    <a:gd name="connsiteY6" fmla="*/ 176482 h 176503"/>
                    <a:gd name="connsiteX7" fmla="*/ 179387 w 302685"/>
                    <a:gd name="connsiteY7" fmla="*/ 90757 h 176503"/>
                    <a:gd name="connsiteX8" fmla="*/ 301625 w 302685"/>
                    <a:gd name="connsiteY8" fmla="*/ 28844 h 176503"/>
                    <a:gd name="connsiteX9" fmla="*/ 239712 w 302685"/>
                    <a:gd name="connsiteY9" fmla="*/ 43132 h 176503"/>
                    <a:gd name="connsiteX10" fmla="*/ 257175 w 302685"/>
                    <a:gd name="connsiteY10" fmla="*/ 16144 h 176503"/>
                    <a:gd name="connsiteX11" fmla="*/ 207962 w 302685"/>
                    <a:gd name="connsiteY11" fmla="*/ 269 h 176503"/>
                    <a:gd name="connsiteX12" fmla="*/ 166687 w 302685"/>
                    <a:gd name="connsiteY12" fmla="*/ 28844 h 176503"/>
                    <a:gd name="connsiteX13" fmla="*/ 165100 w 302685"/>
                    <a:gd name="connsiteY13" fmla="*/ 30432 h 176503"/>
                    <a:gd name="connsiteX14" fmla="*/ 69850 w 302685"/>
                    <a:gd name="connsiteY14" fmla="*/ 24082 h 176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2685" h="176503">
                      <a:moveTo>
                        <a:pt x="69850" y="24082"/>
                      </a:moveTo>
                      <a:cubicBezTo>
                        <a:pt x="81227" y="20642"/>
                        <a:pt x="195791" y="13234"/>
                        <a:pt x="233362" y="9794"/>
                      </a:cubicBezTo>
                      <a:cubicBezTo>
                        <a:pt x="270933" y="6354"/>
                        <a:pt x="291571" y="2386"/>
                        <a:pt x="295275" y="3444"/>
                      </a:cubicBezTo>
                      <a:cubicBezTo>
                        <a:pt x="298979" y="4502"/>
                        <a:pt x="265906" y="9000"/>
                        <a:pt x="255587" y="16144"/>
                      </a:cubicBezTo>
                      <a:cubicBezTo>
                        <a:pt x="245268" y="23288"/>
                        <a:pt x="246326" y="35459"/>
                        <a:pt x="233362" y="46307"/>
                      </a:cubicBezTo>
                      <a:cubicBezTo>
                        <a:pt x="220398" y="57155"/>
                        <a:pt x="216694" y="59536"/>
                        <a:pt x="177800" y="81232"/>
                      </a:cubicBezTo>
                      <a:cubicBezTo>
                        <a:pt x="138906" y="102928"/>
                        <a:pt x="-264" y="174895"/>
                        <a:pt x="0" y="176482"/>
                      </a:cubicBezTo>
                      <a:cubicBezTo>
                        <a:pt x="264" y="178069"/>
                        <a:pt x="179387" y="90757"/>
                        <a:pt x="179387" y="90757"/>
                      </a:cubicBezTo>
                      <a:cubicBezTo>
                        <a:pt x="229658" y="66151"/>
                        <a:pt x="291571" y="36781"/>
                        <a:pt x="301625" y="28844"/>
                      </a:cubicBezTo>
                      <a:cubicBezTo>
                        <a:pt x="311679" y="20907"/>
                        <a:pt x="247120" y="45249"/>
                        <a:pt x="239712" y="43132"/>
                      </a:cubicBezTo>
                      <a:cubicBezTo>
                        <a:pt x="232304" y="41015"/>
                        <a:pt x="262467" y="23288"/>
                        <a:pt x="257175" y="16144"/>
                      </a:cubicBezTo>
                      <a:cubicBezTo>
                        <a:pt x="251883" y="9000"/>
                        <a:pt x="223043" y="-1848"/>
                        <a:pt x="207962" y="269"/>
                      </a:cubicBezTo>
                      <a:cubicBezTo>
                        <a:pt x="192881" y="2386"/>
                        <a:pt x="166687" y="28844"/>
                        <a:pt x="166687" y="28844"/>
                      </a:cubicBezTo>
                      <a:cubicBezTo>
                        <a:pt x="159543" y="33871"/>
                        <a:pt x="176212" y="31226"/>
                        <a:pt x="165100" y="30432"/>
                      </a:cubicBezTo>
                      <a:cubicBezTo>
                        <a:pt x="153988" y="29638"/>
                        <a:pt x="58473" y="27522"/>
                        <a:pt x="69850" y="240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D45635B6-96B9-4929-9A37-DE011AD1ACB4}"/>
                    </a:ext>
                  </a:extLst>
                </p:cNvPr>
                <p:cNvSpPr/>
                <p:nvPr/>
              </p:nvSpPr>
              <p:spPr>
                <a:xfrm>
                  <a:off x="7100952" y="3394000"/>
                  <a:ext cx="215823" cy="248822"/>
                </a:xfrm>
                <a:custGeom>
                  <a:avLst/>
                  <a:gdLst>
                    <a:gd name="connsiteX0" fmla="*/ 47561 w 215823"/>
                    <a:gd name="connsiteY0" fmla="*/ 75 h 248822"/>
                    <a:gd name="connsiteX1" fmla="*/ 25336 w 215823"/>
                    <a:gd name="connsiteY1" fmla="*/ 106438 h 248822"/>
                    <a:gd name="connsiteX2" fmla="*/ 23748 w 215823"/>
                    <a:gd name="connsiteY2" fmla="*/ 165175 h 248822"/>
                    <a:gd name="connsiteX3" fmla="*/ 14223 w 215823"/>
                    <a:gd name="connsiteY3" fmla="*/ 247725 h 248822"/>
                    <a:gd name="connsiteX4" fmla="*/ 42798 w 215823"/>
                    <a:gd name="connsiteY4" fmla="*/ 209625 h 248822"/>
                    <a:gd name="connsiteX5" fmla="*/ 95186 w 215823"/>
                    <a:gd name="connsiteY5" fmla="*/ 166763 h 248822"/>
                    <a:gd name="connsiteX6" fmla="*/ 182498 w 215823"/>
                    <a:gd name="connsiteY6" fmla="*/ 138188 h 248822"/>
                    <a:gd name="connsiteX7" fmla="*/ 206311 w 215823"/>
                    <a:gd name="connsiteY7" fmla="*/ 144538 h 248822"/>
                    <a:gd name="connsiteX8" fmla="*/ 134873 w 215823"/>
                    <a:gd name="connsiteY8" fmla="*/ 187400 h 248822"/>
                    <a:gd name="connsiteX9" fmla="*/ 107886 w 215823"/>
                    <a:gd name="connsiteY9" fmla="*/ 212800 h 248822"/>
                    <a:gd name="connsiteX10" fmla="*/ 214248 w 215823"/>
                    <a:gd name="connsiteY10" fmla="*/ 135013 h 248822"/>
                    <a:gd name="connsiteX11" fmla="*/ 12636 w 215823"/>
                    <a:gd name="connsiteY11" fmla="*/ 217563 h 248822"/>
                    <a:gd name="connsiteX12" fmla="*/ 20573 w 215823"/>
                    <a:gd name="connsiteY12" fmla="*/ 168350 h 248822"/>
                    <a:gd name="connsiteX13" fmla="*/ 15811 w 215823"/>
                    <a:gd name="connsiteY13" fmla="*/ 123900 h 248822"/>
                    <a:gd name="connsiteX14" fmla="*/ 47561 w 215823"/>
                    <a:gd name="connsiteY14" fmla="*/ 75 h 24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823" h="248822">
                      <a:moveTo>
                        <a:pt x="47561" y="75"/>
                      </a:moveTo>
                      <a:cubicBezTo>
                        <a:pt x="49148" y="-2835"/>
                        <a:pt x="29305" y="78921"/>
                        <a:pt x="25336" y="106438"/>
                      </a:cubicBezTo>
                      <a:cubicBezTo>
                        <a:pt x="21367" y="133955"/>
                        <a:pt x="25600" y="141627"/>
                        <a:pt x="23748" y="165175"/>
                      </a:cubicBezTo>
                      <a:cubicBezTo>
                        <a:pt x="21896" y="188723"/>
                        <a:pt x="11048" y="240317"/>
                        <a:pt x="14223" y="247725"/>
                      </a:cubicBezTo>
                      <a:cubicBezTo>
                        <a:pt x="17398" y="255133"/>
                        <a:pt x="29304" y="223119"/>
                        <a:pt x="42798" y="209625"/>
                      </a:cubicBezTo>
                      <a:cubicBezTo>
                        <a:pt x="56292" y="196131"/>
                        <a:pt x="71903" y="178669"/>
                        <a:pt x="95186" y="166763"/>
                      </a:cubicBezTo>
                      <a:cubicBezTo>
                        <a:pt x="118469" y="154857"/>
                        <a:pt x="163977" y="141892"/>
                        <a:pt x="182498" y="138188"/>
                      </a:cubicBezTo>
                      <a:cubicBezTo>
                        <a:pt x="201019" y="134484"/>
                        <a:pt x="214248" y="136336"/>
                        <a:pt x="206311" y="144538"/>
                      </a:cubicBezTo>
                      <a:cubicBezTo>
                        <a:pt x="198374" y="152740"/>
                        <a:pt x="151277" y="176023"/>
                        <a:pt x="134873" y="187400"/>
                      </a:cubicBezTo>
                      <a:cubicBezTo>
                        <a:pt x="118469" y="198777"/>
                        <a:pt x="94657" y="221531"/>
                        <a:pt x="107886" y="212800"/>
                      </a:cubicBezTo>
                      <a:cubicBezTo>
                        <a:pt x="121115" y="204069"/>
                        <a:pt x="230123" y="134219"/>
                        <a:pt x="214248" y="135013"/>
                      </a:cubicBezTo>
                      <a:cubicBezTo>
                        <a:pt x="198373" y="135807"/>
                        <a:pt x="44915" y="212007"/>
                        <a:pt x="12636" y="217563"/>
                      </a:cubicBezTo>
                      <a:cubicBezTo>
                        <a:pt x="-19643" y="223119"/>
                        <a:pt x="20044" y="183961"/>
                        <a:pt x="20573" y="168350"/>
                      </a:cubicBezTo>
                      <a:cubicBezTo>
                        <a:pt x="21102" y="152740"/>
                        <a:pt x="13165" y="148242"/>
                        <a:pt x="15811" y="123900"/>
                      </a:cubicBezTo>
                      <a:cubicBezTo>
                        <a:pt x="18457" y="99558"/>
                        <a:pt x="45974" y="2985"/>
                        <a:pt x="4756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フリーフォーム: 図形 407">
                  <a:extLst>
                    <a:ext uri="{FF2B5EF4-FFF2-40B4-BE49-F238E27FC236}">
                      <a16:creationId xmlns:a16="http://schemas.microsoft.com/office/drawing/2014/main" id="{DB8AF9DC-FA77-41AF-B30F-F543E7578BA4}"/>
                    </a:ext>
                  </a:extLst>
                </p:cNvPr>
                <p:cNvSpPr/>
                <p:nvPr/>
              </p:nvSpPr>
              <p:spPr>
                <a:xfrm>
                  <a:off x="7126646" y="3347917"/>
                  <a:ext cx="415568" cy="246450"/>
                </a:xfrm>
                <a:custGeom>
                  <a:avLst/>
                  <a:gdLst>
                    <a:gd name="connsiteX0" fmla="*/ 42504 w 415568"/>
                    <a:gd name="connsiteY0" fmla="*/ 121 h 246450"/>
                    <a:gd name="connsiteX1" fmla="*/ 37742 w 415568"/>
                    <a:gd name="connsiteY1" fmla="*/ 108071 h 246450"/>
                    <a:gd name="connsiteX2" fmla="*/ 25042 w 415568"/>
                    <a:gd name="connsiteY2" fmla="*/ 179508 h 246450"/>
                    <a:gd name="connsiteX3" fmla="*/ 4404 w 415568"/>
                    <a:gd name="connsiteY3" fmla="*/ 246183 h 246450"/>
                    <a:gd name="connsiteX4" fmla="*/ 52029 w 415568"/>
                    <a:gd name="connsiteY4" fmla="*/ 201733 h 246450"/>
                    <a:gd name="connsiteX5" fmla="*/ 88542 w 415568"/>
                    <a:gd name="connsiteY5" fmla="*/ 171571 h 246450"/>
                    <a:gd name="connsiteX6" fmla="*/ 204429 w 415568"/>
                    <a:gd name="connsiteY6" fmla="*/ 136646 h 246450"/>
                    <a:gd name="connsiteX7" fmla="*/ 415567 w 415568"/>
                    <a:gd name="connsiteY7" fmla="*/ 87433 h 246450"/>
                    <a:gd name="connsiteX8" fmla="*/ 207604 w 415568"/>
                    <a:gd name="connsiteY8" fmla="*/ 128708 h 246450"/>
                    <a:gd name="connsiteX9" fmla="*/ 63142 w 415568"/>
                    <a:gd name="connsiteY9" fmla="*/ 190621 h 246450"/>
                    <a:gd name="connsiteX10" fmla="*/ 1229 w 415568"/>
                    <a:gd name="connsiteY10" fmla="*/ 228721 h 246450"/>
                    <a:gd name="connsiteX11" fmla="*/ 21867 w 415568"/>
                    <a:gd name="connsiteY11" fmla="*/ 171571 h 246450"/>
                    <a:gd name="connsiteX12" fmla="*/ 21867 w 415568"/>
                    <a:gd name="connsiteY12" fmla="*/ 130296 h 246450"/>
                    <a:gd name="connsiteX13" fmla="*/ 42504 w 415568"/>
                    <a:gd name="connsiteY13" fmla="*/ 121 h 246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5568" h="246450">
                      <a:moveTo>
                        <a:pt x="42504" y="121"/>
                      </a:moveTo>
                      <a:cubicBezTo>
                        <a:pt x="45150" y="-3583"/>
                        <a:pt x="40652" y="78173"/>
                        <a:pt x="37742" y="108071"/>
                      </a:cubicBezTo>
                      <a:cubicBezTo>
                        <a:pt x="34832" y="137969"/>
                        <a:pt x="30598" y="156489"/>
                        <a:pt x="25042" y="179508"/>
                      </a:cubicBezTo>
                      <a:cubicBezTo>
                        <a:pt x="19486" y="202527"/>
                        <a:pt x="-94" y="242479"/>
                        <a:pt x="4404" y="246183"/>
                      </a:cubicBezTo>
                      <a:cubicBezTo>
                        <a:pt x="8902" y="249887"/>
                        <a:pt x="38006" y="214168"/>
                        <a:pt x="52029" y="201733"/>
                      </a:cubicBezTo>
                      <a:cubicBezTo>
                        <a:pt x="66052" y="189298"/>
                        <a:pt x="63142" y="182419"/>
                        <a:pt x="88542" y="171571"/>
                      </a:cubicBezTo>
                      <a:cubicBezTo>
                        <a:pt x="113942" y="160723"/>
                        <a:pt x="149925" y="150669"/>
                        <a:pt x="204429" y="136646"/>
                      </a:cubicBezTo>
                      <a:cubicBezTo>
                        <a:pt x="258933" y="122623"/>
                        <a:pt x="415038" y="88756"/>
                        <a:pt x="415567" y="87433"/>
                      </a:cubicBezTo>
                      <a:cubicBezTo>
                        <a:pt x="416096" y="86110"/>
                        <a:pt x="266341" y="111510"/>
                        <a:pt x="207604" y="128708"/>
                      </a:cubicBezTo>
                      <a:cubicBezTo>
                        <a:pt x="148867" y="145906"/>
                        <a:pt x="97538" y="173952"/>
                        <a:pt x="63142" y="190621"/>
                      </a:cubicBezTo>
                      <a:cubicBezTo>
                        <a:pt x="28746" y="207290"/>
                        <a:pt x="8108" y="231896"/>
                        <a:pt x="1229" y="228721"/>
                      </a:cubicBezTo>
                      <a:cubicBezTo>
                        <a:pt x="-5650" y="225546"/>
                        <a:pt x="18427" y="187975"/>
                        <a:pt x="21867" y="171571"/>
                      </a:cubicBezTo>
                      <a:cubicBezTo>
                        <a:pt x="25307" y="155167"/>
                        <a:pt x="19750" y="156754"/>
                        <a:pt x="21867" y="130296"/>
                      </a:cubicBezTo>
                      <a:cubicBezTo>
                        <a:pt x="23984" y="103838"/>
                        <a:pt x="39858" y="3825"/>
                        <a:pt x="42504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フリーフォーム: 図形 408">
                  <a:extLst>
                    <a:ext uri="{FF2B5EF4-FFF2-40B4-BE49-F238E27FC236}">
                      <a16:creationId xmlns:a16="http://schemas.microsoft.com/office/drawing/2014/main" id="{7D8F1A58-C104-4CB9-A469-96B25F0E3930}"/>
                    </a:ext>
                  </a:extLst>
                </p:cNvPr>
                <p:cNvSpPr/>
                <p:nvPr/>
              </p:nvSpPr>
              <p:spPr>
                <a:xfrm>
                  <a:off x="7150044" y="3290886"/>
                  <a:ext cx="380371" cy="228620"/>
                </a:xfrm>
                <a:custGeom>
                  <a:avLst/>
                  <a:gdLst>
                    <a:gd name="connsiteX0" fmla="*/ 56 w 380371"/>
                    <a:gd name="connsiteY0" fmla="*/ 228602 h 228620"/>
                    <a:gd name="connsiteX1" fmla="*/ 144519 w 380371"/>
                    <a:gd name="connsiteY1" fmla="*/ 128589 h 228620"/>
                    <a:gd name="connsiteX2" fmla="*/ 336606 w 380371"/>
                    <a:gd name="connsiteY2" fmla="*/ 44452 h 228620"/>
                    <a:gd name="connsiteX3" fmla="*/ 377881 w 380371"/>
                    <a:gd name="connsiteY3" fmla="*/ 2 h 228620"/>
                    <a:gd name="connsiteX4" fmla="*/ 288981 w 380371"/>
                    <a:gd name="connsiteY4" fmla="*/ 46039 h 228620"/>
                    <a:gd name="connsiteX5" fmla="*/ 160394 w 380371"/>
                    <a:gd name="connsiteY5" fmla="*/ 120652 h 228620"/>
                    <a:gd name="connsiteX6" fmla="*/ 56 w 380371"/>
                    <a:gd name="connsiteY6" fmla="*/ 228602 h 22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371" h="228620">
                      <a:moveTo>
                        <a:pt x="56" y="228602"/>
                      </a:moveTo>
                      <a:cubicBezTo>
                        <a:pt x="-2590" y="229925"/>
                        <a:pt x="88427" y="159281"/>
                        <a:pt x="144519" y="128589"/>
                      </a:cubicBezTo>
                      <a:cubicBezTo>
                        <a:pt x="200611" y="97897"/>
                        <a:pt x="297712" y="65883"/>
                        <a:pt x="336606" y="44452"/>
                      </a:cubicBezTo>
                      <a:cubicBezTo>
                        <a:pt x="375500" y="23021"/>
                        <a:pt x="385818" y="-262"/>
                        <a:pt x="377881" y="2"/>
                      </a:cubicBezTo>
                      <a:cubicBezTo>
                        <a:pt x="369944" y="266"/>
                        <a:pt x="325229" y="25931"/>
                        <a:pt x="288981" y="46039"/>
                      </a:cubicBezTo>
                      <a:cubicBezTo>
                        <a:pt x="252733" y="66147"/>
                        <a:pt x="206431" y="91283"/>
                        <a:pt x="160394" y="120652"/>
                      </a:cubicBezTo>
                      <a:cubicBezTo>
                        <a:pt x="114357" y="150021"/>
                        <a:pt x="2702" y="227279"/>
                        <a:pt x="56" y="2286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680EF288-3F11-4A6E-AC45-705650CDDEFF}"/>
                    </a:ext>
                  </a:extLst>
                </p:cNvPr>
                <p:cNvSpPr/>
                <p:nvPr/>
              </p:nvSpPr>
              <p:spPr>
                <a:xfrm>
                  <a:off x="7158035" y="3323101"/>
                  <a:ext cx="288019" cy="148945"/>
                </a:xfrm>
                <a:custGeom>
                  <a:avLst/>
                  <a:gdLst>
                    <a:gd name="connsiteX0" fmla="*/ 285753 w 288019"/>
                    <a:gd name="connsiteY0" fmla="*/ 1124 h 148945"/>
                    <a:gd name="connsiteX1" fmla="*/ 66678 w 288019"/>
                    <a:gd name="connsiteY1" fmla="*/ 94787 h 148945"/>
                    <a:gd name="connsiteX2" fmla="*/ 3 w 288019"/>
                    <a:gd name="connsiteY2" fmla="*/ 148762 h 148945"/>
                    <a:gd name="connsiteX3" fmla="*/ 63503 w 288019"/>
                    <a:gd name="connsiteY3" fmla="*/ 77324 h 148945"/>
                    <a:gd name="connsiteX4" fmla="*/ 65090 w 288019"/>
                    <a:gd name="connsiteY4" fmla="*/ 59862 h 148945"/>
                    <a:gd name="connsiteX5" fmla="*/ 20640 w 288019"/>
                    <a:gd name="connsiteY5" fmla="*/ 80499 h 148945"/>
                    <a:gd name="connsiteX6" fmla="*/ 20640 w 288019"/>
                    <a:gd name="connsiteY6" fmla="*/ 80499 h 148945"/>
                    <a:gd name="connsiteX7" fmla="*/ 95253 w 288019"/>
                    <a:gd name="connsiteY7" fmla="*/ 55099 h 148945"/>
                    <a:gd name="connsiteX8" fmla="*/ 93665 w 288019"/>
                    <a:gd name="connsiteY8" fmla="*/ 70974 h 148945"/>
                    <a:gd name="connsiteX9" fmla="*/ 177803 w 288019"/>
                    <a:gd name="connsiteY9" fmla="*/ 43987 h 148945"/>
                    <a:gd name="connsiteX10" fmla="*/ 285753 w 288019"/>
                    <a:gd name="connsiteY10" fmla="*/ 1124 h 14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8019" h="148945">
                      <a:moveTo>
                        <a:pt x="285753" y="1124"/>
                      </a:moveTo>
                      <a:cubicBezTo>
                        <a:pt x="267232" y="9591"/>
                        <a:pt x="114303" y="70181"/>
                        <a:pt x="66678" y="94787"/>
                      </a:cubicBezTo>
                      <a:cubicBezTo>
                        <a:pt x="19053" y="119393"/>
                        <a:pt x="532" y="151673"/>
                        <a:pt x="3" y="148762"/>
                      </a:cubicBezTo>
                      <a:cubicBezTo>
                        <a:pt x="-526" y="145852"/>
                        <a:pt x="52655" y="92141"/>
                        <a:pt x="63503" y="77324"/>
                      </a:cubicBezTo>
                      <a:cubicBezTo>
                        <a:pt x="74351" y="62507"/>
                        <a:pt x="72234" y="59333"/>
                        <a:pt x="65090" y="59862"/>
                      </a:cubicBezTo>
                      <a:cubicBezTo>
                        <a:pt x="57946" y="60391"/>
                        <a:pt x="28048" y="77060"/>
                        <a:pt x="20640" y="80499"/>
                      </a:cubicBezTo>
                      <a:lnTo>
                        <a:pt x="20640" y="80499"/>
                      </a:lnTo>
                      <a:cubicBezTo>
                        <a:pt x="33075" y="76266"/>
                        <a:pt x="83082" y="56686"/>
                        <a:pt x="95253" y="55099"/>
                      </a:cubicBezTo>
                      <a:cubicBezTo>
                        <a:pt x="107424" y="53512"/>
                        <a:pt x="79907" y="72826"/>
                        <a:pt x="93665" y="70974"/>
                      </a:cubicBezTo>
                      <a:cubicBezTo>
                        <a:pt x="107423" y="69122"/>
                        <a:pt x="151609" y="53512"/>
                        <a:pt x="177803" y="43987"/>
                      </a:cubicBezTo>
                      <a:cubicBezTo>
                        <a:pt x="203997" y="34462"/>
                        <a:pt x="304274" y="-7343"/>
                        <a:pt x="285753" y="1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5EAB9738-22A1-41B9-BC6C-331C6C7F0541}"/>
                    </a:ext>
                  </a:extLst>
                </p:cNvPr>
                <p:cNvSpPr/>
                <p:nvPr/>
              </p:nvSpPr>
              <p:spPr>
                <a:xfrm>
                  <a:off x="7006915" y="3310875"/>
                  <a:ext cx="159175" cy="417940"/>
                </a:xfrm>
                <a:custGeom>
                  <a:avLst/>
                  <a:gdLst>
                    <a:gd name="connsiteX0" fmla="*/ 81273 w 159175"/>
                    <a:gd name="connsiteY0" fmla="*/ 84788 h 417940"/>
                    <a:gd name="connsiteX1" fmla="*/ 73335 w 159175"/>
                    <a:gd name="connsiteY1" fmla="*/ 178450 h 417940"/>
                    <a:gd name="connsiteX2" fmla="*/ 51110 w 159175"/>
                    <a:gd name="connsiteY2" fmla="*/ 143525 h 417940"/>
                    <a:gd name="connsiteX3" fmla="*/ 63810 w 159175"/>
                    <a:gd name="connsiteY3" fmla="*/ 194325 h 417940"/>
                    <a:gd name="connsiteX4" fmla="*/ 62223 w 159175"/>
                    <a:gd name="connsiteY4" fmla="*/ 241950 h 417940"/>
                    <a:gd name="connsiteX5" fmla="*/ 54285 w 159175"/>
                    <a:gd name="connsiteY5" fmla="*/ 229250 h 417940"/>
                    <a:gd name="connsiteX6" fmla="*/ 55873 w 159175"/>
                    <a:gd name="connsiteY6" fmla="*/ 291163 h 417940"/>
                    <a:gd name="connsiteX7" fmla="*/ 35235 w 159175"/>
                    <a:gd name="connsiteY7" fmla="*/ 295925 h 417940"/>
                    <a:gd name="connsiteX8" fmla="*/ 81273 w 159175"/>
                    <a:gd name="connsiteY8" fmla="*/ 351488 h 417940"/>
                    <a:gd name="connsiteX9" fmla="*/ 43173 w 159175"/>
                    <a:gd name="connsiteY9" fmla="*/ 332438 h 417940"/>
                    <a:gd name="connsiteX10" fmla="*/ 310 w 159175"/>
                    <a:gd name="connsiteY10" fmla="*/ 308625 h 417940"/>
                    <a:gd name="connsiteX11" fmla="*/ 25710 w 159175"/>
                    <a:gd name="connsiteY11" fmla="*/ 386413 h 417940"/>
                    <a:gd name="connsiteX12" fmla="*/ 60635 w 159175"/>
                    <a:gd name="connsiteY12" fmla="*/ 376888 h 417940"/>
                    <a:gd name="connsiteX13" fmla="*/ 89210 w 159175"/>
                    <a:gd name="connsiteY13" fmla="*/ 368950 h 417940"/>
                    <a:gd name="connsiteX14" fmla="*/ 106673 w 159175"/>
                    <a:gd name="connsiteY14" fmla="*/ 416575 h 417940"/>
                    <a:gd name="connsiteX15" fmla="*/ 159060 w 159175"/>
                    <a:gd name="connsiteY15" fmla="*/ 307038 h 417940"/>
                    <a:gd name="connsiteX16" fmla="*/ 90798 w 159175"/>
                    <a:gd name="connsiteY16" fmla="*/ 340375 h 417940"/>
                    <a:gd name="connsiteX17" fmla="*/ 100323 w 159175"/>
                    <a:gd name="connsiteY17" fmla="*/ 246713 h 417940"/>
                    <a:gd name="connsiteX18" fmla="*/ 108260 w 159175"/>
                    <a:gd name="connsiteY18" fmla="*/ 153050 h 417940"/>
                    <a:gd name="connsiteX19" fmla="*/ 87623 w 159175"/>
                    <a:gd name="connsiteY19" fmla="*/ 650 h 417940"/>
                    <a:gd name="connsiteX20" fmla="*/ 81273 w 159175"/>
                    <a:gd name="connsiteY20" fmla="*/ 84788 h 41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9175" h="417940">
                      <a:moveTo>
                        <a:pt x="81273" y="84788"/>
                      </a:moveTo>
                      <a:cubicBezTo>
                        <a:pt x="78892" y="114421"/>
                        <a:pt x="78362" y="168661"/>
                        <a:pt x="73335" y="178450"/>
                      </a:cubicBezTo>
                      <a:cubicBezTo>
                        <a:pt x="68308" y="188240"/>
                        <a:pt x="52697" y="140879"/>
                        <a:pt x="51110" y="143525"/>
                      </a:cubicBezTo>
                      <a:cubicBezTo>
                        <a:pt x="49522" y="146171"/>
                        <a:pt x="61958" y="177921"/>
                        <a:pt x="63810" y="194325"/>
                      </a:cubicBezTo>
                      <a:cubicBezTo>
                        <a:pt x="65662" y="210729"/>
                        <a:pt x="63810" y="236129"/>
                        <a:pt x="62223" y="241950"/>
                      </a:cubicBezTo>
                      <a:cubicBezTo>
                        <a:pt x="60635" y="247771"/>
                        <a:pt x="55343" y="221048"/>
                        <a:pt x="54285" y="229250"/>
                      </a:cubicBezTo>
                      <a:cubicBezTo>
                        <a:pt x="53227" y="237452"/>
                        <a:pt x="59048" y="280050"/>
                        <a:pt x="55873" y="291163"/>
                      </a:cubicBezTo>
                      <a:cubicBezTo>
                        <a:pt x="52698" y="302276"/>
                        <a:pt x="31002" y="285871"/>
                        <a:pt x="35235" y="295925"/>
                      </a:cubicBezTo>
                      <a:cubicBezTo>
                        <a:pt x="39468" y="305979"/>
                        <a:pt x="79950" y="345403"/>
                        <a:pt x="81273" y="351488"/>
                      </a:cubicBezTo>
                      <a:cubicBezTo>
                        <a:pt x="82596" y="357573"/>
                        <a:pt x="56667" y="339582"/>
                        <a:pt x="43173" y="332438"/>
                      </a:cubicBezTo>
                      <a:cubicBezTo>
                        <a:pt x="29679" y="325294"/>
                        <a:pt x="3220" y="299629"/>
                        <a:pt x="310" y="308625"/>
                      </a:cubicBezTo>
                      <a:cubicBezTo>
                        <a:pt x="-2600" y="317621"/>
                        <a:pt x="15656" y="375036"/>
                        <a:pt x="25710" y="386413"/>
                      </a:cubicBezTo>
                      <a:cubicBezTo>
                        <a:pt x="35764" y="397790"/>
                        <a:pt x="50052" y="379798"/>
                        <a:pt x="60635" y="376888"/>
                      </a:cubicBezTo>
                      <a:cubicBezTo>
                        <a:pt x="71218" y="373978"/>
                        <a:pt x="81537" y="362336"/>
                        <a:pt x="89210" y="368950"/>
                      </a:cubicBezTo>
                      <a:cubicBezTo>
                        <a:pt x="96883" y="375565"/>
                        <a:pt x="95031" y="426894"/>
                        <a:pt x="106673" y="416575"/>
                      </a:cubicBezTo>
                      <a:cubicBezTo>
                        <a:pt x="118315" y="406256"/>
                        <a:pt x="161706" y="319738"/>
                        <a:pt x="159060" y="307038"/>
                      </a:cubicBezTo>
                      <a:cubicBezTo>
                        <a:pt x="156414" y="294338"/>
                        <a:pt x="100588" y="350429"/>
                        <a:pt x="90798" y="340375"/>
                      </a:cubicBezTo>
                      <a:cubicBezTo>
                        <a:pt x="81008" y="330321"/>
                        <a:pt x="97413" y="277934"/>
                        <a:pt x="100323" y="246713"/>
                      </a:cubicBezTo>
                      <a:cubicBezTo>
                        <a:pt x="103233" y="215492"/>
                        <a:pt x="110377" y="194060"/>
                        <a:pt x="108260" y="153050"/>
                      </a:cubicBezTo>
                      <a:cubicBezTo>
                        <a:pt x="106143" y="112040"/>
                        <a:pt x="91856" y="8323"/>
                        <a:pt x="87623" y="650"/>
                      </a:cubicBezTo>
                      <a:cubicBezTo>
                        <a:pt x="83390" y="-7023"/>
                        <a:pt x="83654" y="55155"/>
                        <a:pt x="81273" y="847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8385F6E1-8DEE-4846-B3E1-C064AD9C32F4}"/>
                    </a:ext>
                  </a:extLst>
                </p:cNvPr>
                <p:cNvSpPr/>
                <p:nvPr/>
              </p:nvSpPr>
              <p:spPr>
                <a:xfrm>
                  <a:off x="7007224" y="3549645"/>
                  <a:ext cx="281198" cy="194554"/>
                </a:xfrm>
                <a:custGeom>
                  <a:avLst/>
                  <a:gdLst>
                    <a:gd name="connsiteX0" fmla="*/ 280989 w 281198"/>
                    <a:gd name="connsiteY0" fmla="*/ 5 h 194554"/>
                    <a:gd name="connsiteX1" fmla="*/ 196851 w 281198"/>
                    <a:gd name="connsiteY1" fmla="*/ 50805 h 194554"/>
                    <a:gd name="connsiteX2" fmla="*/ 214314 w 281198"/>
                    <a:gd name="connsiteY2" fmla="*/ 90493 h 194554"/>
                    <a:gd name="connsiteX3" fmla="*/ 266701 w 281198"/>
                    <a:gd name="connsiteY3" fmla="*/ 73030 h 194554"/>
                    <a:gd name="connsiteX4" fmla="*/ 211139 w 281198"/>
                    <a:gd name="connsiteY4" fmla="*/ 117480 h 194554"/>
                    <a:gd name="connsiteX5" fmla="*/ 173039 w 281198"/>
                    <a:gd name="connsiteY5" fmla="*/ 185743 h 194554"/>
                    <a:gd name="connsiteX6" fmla="*/ 141289 w 281198"/>
                    <a:gd name="connsiteY6" fmla="*/ 193680 h 194554"/>
                    <a:gd name="connsiteX7" fmla="*/ 61914 w 281198"/>
                    <a:gd name="connsiteY7" fmla="*/ 185743 h 194554"/>
                    <a:gd name="connsiteX8" fmla="*/ 1 w 281198"/>
                    <a:gd name="connsiteY8" fmla="*/ 174630 h 194554"/>
                    <a:gd name="connsiteX9" fmla="*/ 60326 w 281198"/>
                    <a:gd name="connsiteY9" fmla="*/ 158755 h 194554"/>
                    <a:gd name="connsiteX10" fmla="*/ 69851 w 281198"/>
                    <a:gd name="connsiteY10" fmla="*/ 141293 h 194554"/>
                    <a:gd name="connsiteX11" fmla="*/ 134939 w 281198"/>
                    <a:gd name="connsiteY11" fmla="*/ 182568 h 194554"/>
                    <a:gd name="connsiteX12" fmla="*/ 196851 w 281198"/>
                    <a:gd name="connsiteY12" fmla="*/ 165105 h 194554"/>
                    <a:gd name="connsiteX13" fmla="*/ 204789 w 281198"/>
                    <a:gd name="connsiteY13" fmla="*/ 146055 h 194554"/>
                    <a:gd name="connsiteX14" fmla="*/ 180976 w 281198"/>
                    <a:gd name="connsiteY14" fmla="*/ 104780 h 194554"/>
                    <a:gd name="connsiteX15" fmla="*/ 166689 w 281198"/>
                    <a:gd name="connsiteY15" fmla="*/ 69855 h 194554"/>
                    <a:gd name="connsiteX16" fmla="*/ 168276 w 281198"/>
                    <a:gd name="connsiteY16" fmla="*/ 53980 h 194554"/>
                    <a:gd name="connsiteX17" fmla="*/ 280989 w 281198"/>
                    <a:gd name="connsiteY17" fmla="*/ 5 h 19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1198" h="194554">
                      <a:moveTo>
                        <a:pt x="280989" y="5"/>
                      </a:moveTo>
                      <a:cubicBezTo>
                        <a:pt x="285752" y="-524"/>
                        <a:pt x="207964" y="35724"/>
                        <a:pt x="196851" y="50805"/>
                      </a:cubicBezTo>
                      <a:cubicBezTo>
                        <a:pt x="185738" y="65886"/>
                        <a:pt x="202672" y="86789"/>
                        <a:pt x="214314" y="90493"/>
                      </a:cubicBezTo>
                      <a:cubicBezTo>
                        <a:pt x="225956" y="94197"/>
                        <a:pt x="267230" y="68532"/>
                        <a:pt x="266701" y="73030"/>
                      </a:cubicBezTo>
                      <a:cubicBezTo>
                        <a:pt x="266172" y="77528"/>
                        <a:pt x="226749" y="98695"/>
                        <a:pt x="211139" y="117480"/>
                      </a:cubicBezTo>
                      <a:cubicBezTo>
                        <a:pt x="195529" y="136266"/>
                        <a:pt x="184681" y="173043"/>
                        <a:pt x="173039" y="185743"/>
                      </a:cubicBezTo>
                      <a:cubicBezTo>
                        <a:pt x="161397" y="198443"/>
                        <a:pt x="159810" y="193680"/>
                        <a:pt x="141289" y="193680"/>
                      </a:cubicBezTo>
                      <a:cubicBezTo>
                        <a:pt x="122768" y="193680"/>
                        <a:pt x="85462" y="188918"/>
                        <a:pt x="61914" y="185743"/>
                      </a:cubicBezTo>
                      <a:cubicBezTo>
                        <a:pt x="38366" y="182568"/>
                        <a:pt x="266" y="179128"/>
                        <a:pt x="1" y="174630"/>
                      </a:cubicBezTo>
                      <a:cubicBezTo>
                        <a:pt x="-264" y="170132"/>
                        <a:pt x="48684" y="164311"/>
                        <a:pt x="60326" y="158755"/>
                      </a:cubicBezTo>
                      <a:cubicBezTo>
                        <a:pt x="71968" y="153199"/>
                        <a:pt x="57415" y="137324"/>
                        <a:pt x="69851" y="141293"/>
                      </a:cubicBezTo>
                      <a:cubicBezTo>
                        <a:pt x="82287" y="145262"/>
                        <a:pt x="113772" y="178599"/>
                        <a:pt x="134939" y="182568"/>
                      </a:cubicBezTo>
                      <a:cubicBezTo>
                        <a:pt x="156106" y="186537"/>
                        <a:pt x="185209" y="171190"/>
                        <a:pt x="196851" y="165105"/>
                      </a:cubicBezTo>
                      <a:cubicBezTo>
                        <a:pt x="208493" y="159020"/>
                        <a:pt x="207435" y="156109"/>
                        <a:pt x="204789" y="146055"/>
                      </a:cubicBezTo>
                      <a:cubicBezTo>
                        <a:pt x="202143" y="136001"/>
                        <a:pt x="187326" y="117480"/>
                        <a:pt x="180976" y="104780"/>
                      </a:cubicBezTo>
                      <a:cubicBezTo>
                        <a:pt x="174626" y="92080"/>
                        <a:pt x="168806" y="78322"/>
                        <a:pt x="166689" y="69855"/>
                      </a:cubicBezTo>
                      <a:cubicBezTo>
                        <a:pt x="164572" y="61388"/>
                        <a:pt x="150814" y="66944"/>
                        <a:pt x="168276" y="53980"/>
                      </a:cubicBezTo>
                      <a:cubicBezTo>
                        <a:pt x="185738" y="41016"/>
                        <a:pt x="276226" y="534"/>
                        <a:pt x="28098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82CF0C46-A367-4A7E-A738-63007C1BF46D}"/>
                    </a:ext>
                  </a:extLst>
                </p:cNvPr>
                <p:cNvSpPr/>
                <p:nvPr/>
              </p:nvSpPr>
              <p:spPr>
                <a:xfrm>
                  <a:off x="7175297" y="3513586"/>
                  <a:ext cx="576667" cy="235501"/>
                </a:xfrm>
                <a:custGeom>
                  <a:avLst/>
                  <a:gdLst>
                    <a:gd name="connsiteX0" fmla="*/ 157366 w 576667"/>
                    <a:gd name="connsiteY0" fmla="*/ 34477 h 235501"/>
                    <a:gd name="connsiteX1" fmla="*/ 36716 w 576667"/>
                    <a:gd name="connsiteY1" fmla="*/ 113852 h 235501"/>
                    <a:gd name="connsiteX2" fmla="*/ 208166 w 576667"/>
                    <a:gd name="connsiteY2" fmla="*/ 67814 h 235501"/>
                    <a:gd name="connsiteX3" fmla="*/ 231978 w 576667"/>
                    <a:gd name="connsiteY3" fmla="*/ 58289 h 235501"/>
                    <a:gd name="connsiteX4" fmla="*/ 458991 w 576667"/>
                    <a:gd name="connsiteY4" fmla="*/ 1139 h 235501"/>
                    <a:gd name="connsiteX5" fmla="*/ 435178 w 576667"/>
                    <a:gd name="connsiteY5" fmla="*/ 24952 h 235501"/>
                    <a:gd name="connsiteX6" fmla="*/ 422478 w 576667"/>
                    <a:gd name="connsiteY6" fmla="*/ 40827 h 235501"/>
                    <a:gd name="connsiteX7" fmla="*/ 465341 w 576667"/>
                    <a:gd name="connsiteY7" fmla="*/ 90039 h 235501"/>
                    <a:gd name="connsiteX8" fmla="*/ 576466 w 576667"/>
                    <a:gd name="connsiteY8" fmla="*/ 186877 h 235501"/>
                    <a:gd name="connsiteX9" fmla="*/ 435178 w 576667"/>
                    <a:gd name="connsiteY9" fmla="*/ 90039 h 235501"/>
                    <a:gd name="connsiteX10" fmla="*/ 344691 w 576667"/>
                    <a:gd name="connsiteY10" fmla="*/ 83689 h 235501"/>
                    <a:gd name="connsiteX11" fmla="*/ 216103 w 576667"/>
                    <a:gd name="connsiteY11" fmla="*/ 105914 h 235501"/>
                    <a:gd name="connsiteX12" fmla="*/ 89103 w 576667"/>
                    <a:gd name="connsiteY12" fmla="*/ 183702 h 235501"/>
                    <a:gd name="connsiteX13" fmla="*/ 12903 w 576667"/>
                    <a:gd name="connsiteY13" fmla="*/ 231327 h 235501"/>
                    <a:gd name="connsiteX14" fmla="*/ 363741 w 576667"/>
                    <a:gd name="connsiteY14" fmla="*/ 75752 h 235501"/>
                    <a:gd name="connsiteX15" fmla="*/ 471691 w 576667"/>
                    <a:gd name="connsiteY15" fmla="*/ 90039 h 235501"/>
                    <a:gd name="connsiteX16" fmla="*/ 454228 w 576667"/>
                    <a:gd name="connsiteY16" fmla="*/ 44002 h 235501"/>
                    <a:gd name="connsiteX17" fmla="*/ 416128 w 576667"/>
                    <a:gd name="connsiteY17" fmla="*/ 2727 h 235501"/>
                    <a:gd name="connsiteX18" fmla="*/ 62116 w 576667"/>
                    <a:gd name="connsiteY18" fmla="*/ 124964 h 235501"/>
                    <a:gd name="connsiteX19" fmla="*/ 9728 w 576667"/>
                    <a:gd name="connsiteY19" fmla="*/ 128139 h 235501"/>
                    <a:gd name="connsiteX20" fmla="*/ 157366 w 576667"/>
                    <a:gd name="connsiteY20" fmla="*/ 34477 h 23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6667" h="235501">
                      <a:moveTo>
                        <a:pt x="157366" y="34477"/>
                      </a:moveTo>
                      <a:cubicBezTo>
                        <a:pt x="161864" y="32096"/>
                        <a:pt x="28249" y="108296"/>
                        <a:pt x="36716" y="113852"/>
                      </a:cubicBezTo>
                      <a:cubicBezTo>
                        <a:pt x="45183" y="119408"/>
                        <a:pt x="175622" y="77075"/>
                        <a:pt x="208166" y="67814"/>
                      </a:cubicBezTo>
                      <a:cubicBezTo>
                        <a:pt x="240710" y="58554"/>
                        <a:pt x="190174" y="69401"/>
                        <a:pt x="231978" y="58289"/>
                      </a:cubicBezTo>
                      <a:cubicBezTo>
                        <a:pt x="273782" y="47177"/>
                        <a:pt x="425124" y="6695"/>
                        <a:pt x="458991" y="1139"/>
                      </a:cubicBezTo>
                      <a:cubicBezTo>
                        <a:pt x="492858" y="-4417"/>
                        <a:pt x="435178" y="24952"/>
                        <a:pt x="435178" y="24952"/>
                      </a:cubicBezTo>
                      <a:cubicBezTo>
                        <a:pt x="429093" y="31567"/>
                        <a:pt x="417451" y="29979"/>
                        <a:pt x="422478" y="40827"/>
                      </a:cubicBezTo>
                      <a:cubicBezTo>
                        <a:pt x="427505" y="51675"/>
                        <a:pt x="439676" y="65697"/>
                        <a:pt x="465341" y="90039"/>
                      </a:cubicBezTo>
                      <a:cubicBezTo>
                        <a:pt x="491006" y="114381"/>
                        <a:pt x="581493" y="186877"/>
                        <a:pt x="576466" y="186877"/>
                      </a:cubicBezTo>
                      <a:cubicBezTo>
                        <a:pt x="571439" y="186877"/>
                        <a:pt x="473807" y="107237"/>
                        <a:pt x="435178" y="90039"/>
                      </a:cubicBezTo>
                      <a:cubicBezTo>
                        <a:pt x="396549" y="72841"/>
                        <a:pt x="381203" y="81043"/>
                        <a:pt x="344691" y="83689"/>
                      </a:cubicBezTo>
                      <a:cubicBezTo>
                        <a:pt x="308179" y="86335"/>
                        <a:pt x="258701" y="89245"/>
                        <a:pt x="216103" y="105914"/>
                      </a:cubicBezTo>
                      <a:cubicBezTo>
                        <a:pt x="173505" y="122583"/>
                        <a:pt x="122970" y="162800"/>
                        <a:pt x="89103" y="183702"/>
                      </a:cubicBezTo>
                      <a:cubicBezTo>
                        <a:pt x="55236" y="204604"/>
                        <a:pt x="-32870" y="249319"/>
                        <a:pt x="12903" y="231327"/>
                      </a:cubicBezTo>
                      <a:cubicBezTo>
                        <a:pt x="58676" y="213335"/>
                        <a:pt x="287276" y="99300"/>
                        <a:pt x="363741" y="75752"/>
                      </a:cubicBezTo>
                      <a:cubicBezTo>
                        <a:pt x="440206" y="52204"/>
                        <a:pt x="456610" y="95331"/>
                        <a:pt x="471691" y="90039"/>
                      </a:cubicBezTo>
                      <a:cubicBezTo>
                        <a:pt x="486772" y="84747"/>
                        <a:pt x="463489" y="58554"/>
                        <a:pt x="454228" y="44002"/>
                      </a:cubicBezTo>
                      <a:cubicBezTo>
                        <a:pt x="444968" y="29450"/>
                        <a:pt x="481480" y="-10767"/>
                        <a:pt x="416128" y="2727"/>
                      </a:cubicBezTo>
                      <a:cubicBezTo>
                        <a:pt x="350776" y="16221"/>
                        <a:pt x="129849" y="104062"/>
                        <a:pt x="62116" y="124964"/>
                      </a:cubicBezTo>
                      <a:cubicBezTo>
                        <a:pt x="-5617" y="145866"/>
                        <a:pt x="-2443" y="141368"/>
                        <a:pt x="9728" y="128139"/>
                      </a:cubicBezTo>
                      <a:cubicBezTo>
                        <a:pt x="21899" y="114910"/>
                        <a:pt x="152868" y="36858"/>
                        <a:pt x="157366" y="344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4B4F33C3-97AA-4B36-9FA4-62055D4740B1}"/>
                    </a:ext>
                  </a:extLst>
                </p:cNvPr>
                <p:cNvSpPr/>
                <p:nvPr/>
              </p:nvSpPr>
              <p:spPr>
                <a:xfrm>
                  <a:off x="7252518" y="3577683"/>
                  <a:ext cx="292873" cy="111251"/>
                </a:xfrm>
                <a:custGeom>
                  <a:avLst/>
                  <a:gdLst>
                    <a:gd name="connsiteX0" fmla="*/ 292870 w 292873"/>
                    <a:gd name="connsiteY0" fmla="*/ 542 h 111251"/>
                    <a:gd name="connsiteX1" fmla="*/ 124595 w 292873"/>
                    <a:gd name="connsiteY1" fmla="*/ 33880 h 111251"/>
                    <a:gd name="connsiteX2" fmla="*/ 770 w 292873"/>
                    <a:gd name="connsiteY2" fmla="*/ 110080 h 111251"/>
                    <a:gd name="connsiteX3" fmla="*/ 69032 w 292873"/>
                    <a:gd name="connsiteY3" fmla="*/ 81505 h 111251"/>
                    <a:gd name="connsiteX4" fmla="*/ 2357 w 292873"/>
                    <a:gd name="connsiteY4" fmla="*/ 100555 h 111251"/>
                    <a:gd name="connsiteX5" fmla="*/ 129357 w 292873"/>
                    <a:gd name="connsiteY5" fmla="*/ 19592 h 111251"/>
                    <a:gd name="connsiteX6" fmla="*/ 292870 w 292873"/>
                    <a:gd name="connsiteY6" fmla="*/ 542 h 11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873" h="111251">
                      <a:moveTo>
                        <a:pt x="292870" y="542"/>
                      </a:moveTo>
                      <a:cubicBezTo>
                        <a:pt x="292076" y="2923"/>
                        <a:pt x="173278" y="15624"/>
                        <a:pt x="124595" y="33880"/>
                      </a:cubicBezTo>
                      <a:cubicBezTo>
                        <a:pt x="75912" y="52136"/>
                        <a:pt x="10030" y="102143"/>
                        <a:pt x="770" y="110080"/>
                      </a:cubicBezTo>
                      <a:cubicBezTo>
                        <a:pt x="-8490" y="118017"/>
                        <a:pt x="68768" y="83092"/>
                        <a:pt x="69032" y="81505"/>
                      </a:cubicBezTo>
                      <a:cubicBezTo>
                        <a:pt x="69296" y="79918"/>
                        <a:pt x="-7697" y="110874"/>
                        <a:pt x="2357" y="100555"/>
                      </a:cubicBezTo>
                      <a:cubicBezTo>
                        <a:pt x="12411" y="90236"/>
                        <a:pt x="87288" y="35732"/>
                        <a:pt x="129357" y="19592"/>
                      </a:cubicBezTo>
                      <a:cubicBezTo>
                        <a:pt x="171426" y="3452"/>
                        <a:pt x="293664" y="-1839"/>
                        <a:pt x="292870" y="5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2D61A8AB-FD4F-4203-B84E-294D89C9AC01}"/>
                    </a:ext>
                  </a:extLst>
                </p:cNvPr>
                <p:cNvSpPr/>
                <p:nvPr/>
              </p:nvSpPr>
              <p:spPr>
                <a:xfrm>
                  <a:off x="7605703" y="3476319"/>
                  <a:ext cx="156423" cy="273605"/>
                </a:xfrm>
                <a:custGeom>
                  <a:avLst/>
                  <a:gdLst>
                    <a:gd name="connsiteX0" fmla="*/ 10 w 156423"/>
                    <a:gd name="connsiteY0" fmla="*/ 306 h 273605"/>
                    <a:gd name="connsiteX1" fmla="*/ 88910 w 156423"/>
                    <a:gd name="connsiteY1" fmla="*/ 70156 h 273605"/>
                    <a:gd name="connsiteX2" fmla="*/ 80972 w 156423"/>
                    <a:gd name="connsiteY2" fmla="*/ 100319 h 273605"/>
                    <a:gd name="connsiteX3" fmla="*/ 119072 w 156423"/>
                    <a:gd name="connsiteY3" fmla="*/ 160644 h 273605"/>
                    <a:gd name="connsiteX4" fmla="*/ 155585 w 156423"/>
                    <a:gd name="connsiteY4" fmla="*/ 273356 h 273605"/>
                    <a:gd name="connsiteX5" fmla="*/ 141297 w 156423"/>
                    <a:gd name="connsiteY5" fmla="*/ 189219 h 273605"/>
                    <a:gd name="connsiteX6" fmla="*/ 103197 w 156423"/>
                    <a:gd name="connsiteY6" fmla="*/ 127306 h 273605"/>
                    <a:gd name="connsiteX7" fmla="*/ 95260 w 156423"/>
                    <a:gd name="connsiteY7" fmla="*/ 100319 h 273605"/>
                    <a:gd name="connsiteX8" fmla="*/ 10 w 156423"/>
                    <a:gd name="connsiteY8" fmla="*/ 306 h 27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423" h="273605">
                      <a:moveTo>
                        <a:pt x="10" y="306"/>
                      </a:moveTo>
                      <a:cubicBezTo>
                        <a:pt x="-1048" y="-4721"/>
                        <a:pt x="75416" y="53487"/>
                        <a:pt x="88910" y="70156"/>
                      </a:cubicBezTo>
                      <a:cubicBezTo>
                        <a:pt x="102404" y="86825"/>
                        <a:pt x="75945" y="85238"/>
                        <a:pt x="80972" y="100319"/>
                      </a:cubicBezTo>
                      <a:cubicBezTo>
                        <a:pt x="85999" y="115400"/>
                        <a:pt x="106637" y="131805"/>
                        <a:pt x="119072" y="160644"/>
                      </a:cubicBezTo>
                      <a:cubicBezTo>
                        <a:pt x="131508" y="189484"/>
                        <a:pt x="151881" y="268594"/>
                        <a:pt x="155585" y="273356"/>
                      </a:cubicBezTo>
                      <a:cubicBezTo>
                        <a:pt x="159289" y="278118"/>
                        <a:pt x="150028" y="213561"/>
                        <a:pt x="141297" y="189219"/>
                      </a:cubicBezTo>
                      <a:cubicBezTo>
                        <a:pt x="132566" y="164877"/>
                        <a:pt x="110870" y="142123"/>
                        <a:pt x="103197" y="127306"/>
                      </a:cubicBezTo>
                      <a:cubicBezTo>
                        <a:pt x="95524" y="112489"/>
                        <a:pt x="110870" y="119104"/>
                        <a:pt x="95260" y="100319"/>
                      </a:cubicBezTo>
                      <a:cubicBezTo>
                        <a:pt x="79650" y="81534"/>
                        <a:pt x="1068" y="5333"/>
                        <a:pt x="10" y="3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5D1960C7-931F-4999-96B1-0B0B630076AA}"/>
                    </a:ext>
                  </a:extLst>
                </p:cNvPr>
                <p:cNvSpPr/>
                <p:nvPr/>
              </p:nvSpPr>
              <p:spPr>
                <a:xfrm>
                  <a:off x="7029450" y="3681149"/>
                  <a:ext cx="805132" cy="530489"/>
                </a:xfrm>
                <a:custGeom>
                  <a:avLst/>
                  <a:gdLst>
                    <a:gd name="connsiteX0" fmla="*/ 665163 w 805132"/>
                    <a:gd name="connsiteY0" fmla="*/ 264 h 530489"/>
                    <a:gd name="connsiteX1" fmla="*/ 773113 w 805132"/>
                    <a:gd name="connsiteY1" fmla="*/ 124089 h 530489"/>
                    <a:gd name="connsiteX2" fmla="*/ 757238 w 805132"/>
                    <a:gd name="connsiteY2" fmla="*/ 119326 h 530489"/>
                    <a:gd name="connsiteX3" fmla="*/ 798513 w 805132"/>
                    <a:gd name="connsiteY3" fmla="*/ 225689 h 530489"/>
                    <a:gd name="connsiteX4" fmla="*/ 790575 w 805132"/>
                    <a:gd name="connsiteY4" fmla="*/ 227276 h 530489"/>
                    <a:gd name="connsiteX5" fmla="*/ 793750 w 805132"/>
                    <a:gd name="connsiteY5" fmla="*/ 316176 h 530489"/>
                    <a:gd name="connsiteX6" fmla="*/ 803275 w 805132"/>
                    <a:gd name="connsiteY6" fmla="*/ 271726 h 530489"/>
                    <a:gd name="connsiteX7" fmla="*/ 760413 w 805132"/>
                    <a:gd name="connsiteY7" fmla="*/ 435239 h 530489"/>
                    <a:gd name="connsiteX8" fmla="*/ 733425 w 805132"/>
                    <a:gd name="connsiteY8" fmla="*/ 486039 h 530489"/>
                    <a:gd name="connsiteX9" fmla="*/ 711200 w 805132"/>
                    <a:gd name="connsiteY9" fmla="*/ 509851 h 530489"/>
                    <a:gd name="connsiteX10" fmla="*/ 681038 w 805132"/>
                    <a:gd name="connsiteY10" fmla="*/ 516201 h 530489"/>
                    <a:gd name="connsiteX11" fmla="*/ 560388 w 805132"/>
                    <a:gd name="connsiteY11" fmla="*/ 514614 h 530489"/>
                    <a:gd name="connsiteX12" fmla="*/ 287338 w 805132"/>
                    <a:gd name="connsiteY12" fmla="*/ 520964 h 530489"/>
                    <a:gd name="connsiteX13" fmla="*/ 338138 w 805132"/>
                    <a:gd name="connsiteY13" fmla="*/ 520964 h 530489"/>
                    <a:gd name="connsiteX14" fmla="*/ 112713 w 805132"/>
                    <a:gd name="connsiteY14" fmla="*/ 530489 h 530489"/>
                    <a:gd name="connsiteX15" fmla="*/ 0 w 805132"/>
                    <a:gd name="connsiteY15" fmla="*/ 528901 h 530489"/>
                    <a:gd name="connsiteX16" fmla="*/ 366713 w 805132"/>
                    <a:gd name="connsiteY16" fmla="*/ 528901 h 530489"/>
                    <a:gd name="connsiteX17" fmla="*/ 746125 w 805132"/>
                    <a:gd name="connsiteY17" fmla="*/ 511439 h 530489"/>
                    <a:gd name="connsiteX18" fmla="*/ 749300 w 805132"/>
                    <a:gd name="connsiteY18" fmla="*/ 470164 h 530489"/>
                    <a:gd name="connsiteX19" fmla="*/ 804863 w 805132"/>
                    <a:gd name="connsiteY19" fmla="*/ 286014 h 530489"/>
                    <a:gd name="connsiteX20" fmla="*/ 766763 w 805132"/>
                    <a:gd name="connsiteY20" fmla="*/ 97101 h 530489"/>
                    <a:gd name="connsiteX21" fmla="*/ 665163 w 805132"/>
                    <a:gd name="connsiteY21" fmla="*/ 264 h 530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05132" h="530489">
                      <a:moveTo>
                        <a:pt x="665163" y="264"/>
                      </a:moveTo>
                      <a:cubicBezTo>
                        <a:pt x="666221" y="4762"/>
                        <a:pt x="757767" y="104245"/>
                        <a:pt x="773113" y="124089"/>
                      </a:cubicBezTo>
                      <a:cubicBezTo>
                        <a:pt x="788459" y="143933"/>
                        <a:pt x="753005" y="102393"/>
                        <a:pt x="757238" y="119326"/>
                      </a:cubicBezTo>
                      <a:cubicBezTo>
                        <a:pt x="761471" y="136259"/>
                        <a:pt x="792957" y="207697"/>
                        <a:pt x="798513" y="225689"/>
                      </a:cubicBezTo>
                      <a:cubicBezTo>
                        <a:pt x="804069" y="243681"/>
                        <a:pt x="791369" y="212195"/>
                        <a:pt x="790575" y="227276"/>
                      </a:cubicBezTo>
                      <a:cubicBezTo>
                        <a:pt x="789781" y="242357"/>
                        <a:pt x="791633" y="308768"/>
                        <a:pt x="793750" y="316176"/>
                      </a:cubicBezTo>
                      <a:cubicBezTo>
                        <a:pt x="795867" y="323584"/>
                        <a:pt x="808831" y="251882"/>
                        <a:pt x="803275" y="271726"/>
                      </a:cubicBezTo>
                      <a:cubicBezTo>
                        <a:pt x="797719" y="291570"/>
                        <a:pt x="772055" y="399520"/>
                        <a:pt x="760413" y="435239"/>
                      </a:cubicBezTo>
                      <a:cubicBezTo>
                        <a:pt x="748771" y="470958"/>
                        <a:pt x="741627" y="473604"/>
                        <a:pt x="733425" y="486039"/>
                      </a:cubicBezTo>
                      <a:cubicBezTo>
                        <a:pt x="725223" y="498474"/>
                        <a:pt x="719931" y="504824"/>
                        <a:pt x="711200" y="509851"/>
                      </a:cubicBezTo>
                      <a:cubicBezTo>
                        <a:pt x="702469" y="514878"/>
                        <a:pt x="706173" y="515407"/>
                        <a:pt x="681038" y="516201"/>
                      </a:cubicBezTo>
                      <a:cubicBezTo>
                        <a:pt x="655903" y="516995"/>
                        <a:pt x="626005" y="513820"/>
                        <a:pt x="560388" y="514614"/>
                      </a:cubicBezTo>
                      <a:cubicBezTo>
                        <a:pt x="494771" y="515408"/>
                        <a:pt x="324380" y="519906"/>
                        <a:pt x="287338" y="520964"/>
                      </a:cubicBezTo>
                      <a:cubicBezTo>
                        <a:pt x="250296" y="522022"/>
                        <a:pt x="367242" y="519377"/>
                        <a:pt x="338138" y="520964"/>
                      </a:cubicBezTo>
                      <a:cubicBezTo>
                        <a:pt x="309034" y="522551"/>
                        <a:pt x="169069" y="529166"/>
                        <a:pt x="112713" y="530489"/>
                      </a:cubicBezTo>
                      <a:lnTo>
                        <a:pt x="0" y="528901"/>
                      </a:lnTo>
                      <a:lnTo>
                        <a:pt x="366713" y="528901"/>
                      </a:lnTo>
                      <a:cubicBezTo>
                        <a:pt x="491067" y="525991"/>
                        <a:pt x="682361" y="521228"/>
                        <a:pt x="746125" y="511439"/>
                      </a:cubicBezTo>
                      <a:cubicBezTo>
                        <a:pt x="809889" y="501650"/>
                        <a:pt x="739510" y="507735"/>
                        <a:pt x="749300" y="470164"/>
                      </a:cubicBezTo>
                      <a:cubicBezTo>
                        <a:pt x="759090" y="432593"/>
                        <a:pt x="801953" y="348191"/>
                        <a:pt x="804863" y="286014"/>
                      </a:cubicBezTo>
                      <a:cubicBezTo>
                        <a:pt x="807773" y="223837"/>
                        <a:pt x="786607" y="144726"/>
                        <a:pt x="766763" y="97101"/>
                      </a:cubicBezTo>
                      <a:cubicBezTo>
                        <a:pt x="746919" y="49476"/>
                        <a:pt x="664105" y="-4234"/>
                        <a:pt x="665163" y="2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0085628D-E9AD-4009-ADEA-63711475E846}"/>
                    </a:ext>
                  </a:extLst>
                </p:cNvPr>
                <p:cNvSpPr/>
                <p:nvPr/>
              </p:nvSpPr>
              <p:spPr>
                <a:xfrm>
                  <a:off x="7503793" y="3618793"/>
                  <a:ext cx="208118" cy="103873"/>
                </a:xfrm>
                <a:custGeom>
                  <a:avLst/>
                  <a:gdLst>
                    <a:gd name="connsiteX0" fmla="*/ 1907 w 208118"/>
                    <a:gd name="connsiteY0" fmla="*/ 2295 h 103873"/>
                    <a:gd name="connsiteX1" fmla="*/ 200345 w 208118"/>
                    <a:gd name="connsiteY1" fmla="*/ 100720 h 103873"/>
                    <a:gd name="connsiteX2" fmla="*/ 165420 w 208118"/>
                    <a:gd name="connsiteY2" fmla="*/ 76907 h 103873"/>
                    <a:gd name="connsiteX3" fmla="*/ 141607 w 208118"/>
                    <a:gd name="connsiteY3" fmla="*/ 49920 h 103873"/>
                    <a:gd name="connsiteX4" fmla="*/ 162245 w 208118"/>
                    <a:gd name="connsiteY4" fmla="*/ 67382 h 103873"/>
                    <a:gd name="connsiteX5" fmla="*/ 101920 w 208118"/>
                    <a:gd name="connsiteY5" fmla="*/ 34045 h 103873"/>
                    <a:gd name="connsiteX6" fmla="*/ 1907 w 208118"/>
                    <a:gd name="connsiteY6" fmla="*/ 2295 h 10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118" h="103873">
                      <a:moveTo>
                        <a:pt x="1907" y="2295"/>
                      </a:moveTo>
                      <a:cubicBezTo>
                        <a:pt x="18311" y="13407"/>
                        <a:pt x="173093" y="88285"/>
                        <a:pt x="200345" y="100720"/>
                      </a:cubicBezTo>
                      <a:cubicBezTo>
                        <a:pt x="227597" y="113155"/>
                        <a:pt x="175210" y="85374"/>
                        <a:pt x="165420" y="76907"/>
                      </a:cubicBezTo>
                      <a:cubicBezTo>
                        <a:pt x="155630" y="68440"/>
                        <a:pt x="142136" y="51507"/>
                        <a:pt x="141607" y="49920"/>
                      </a:cubicBezTo>
                      <a:cubicBezTo>
                        <a:pt x="141078" y="48333"/>
                        <a:pt x="168860" y="70028"/>
                        <a:pt x="162245" y="67382"/>
                      </a:cubicBezTo>
                      <a:cubicBezTo>
                        <a:pt x="155631" y="64736"/>
                        <a:pt x="124145" y="44628"/>
                        <a:pt x="101920" y="34045"/>
                      </a:cubicBezTo>
                      <a:cubicBezTo>
                        <a:pt x="79695" y="23462"/>
                        <a:pt x="-14497" y="-8817"/>
                        <a:pt x="1907" y="2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9" name="フリーフォーム: 図形 418">
                  <a:extLst>
                    <a:ext uri="{FF2B5EF4-FFF2-40B4-BE49-F238E27FC236}">
                      <a16:creationId xmlns:a16="http://schemas.microsoft.com/office/drawing/2014/main" id="{8AADE3FE-2F12-49E2-81FB-D4D76458D49F}"/>
                    </a:ext>
                  </a:extLst>
                </p:cNvPr>
                <p:cNvSpPr/>
                <p:nvPr/>
              </p:nvSpPr>
              <p:spPr>
                <a:xfrm>
                  <a:off x="7405650" y="3625631"/>
                  <a:ext cx="423412" cy="369454"/>
                </a:xfrm>
                <a:custGeom>
                  <a:avLst/>
                  <a:gdLst>
                    <a:gd name="connsiteX0" fmla="*/ 422313 w 423412"/>
                    <a:gd name="connsiteY0" fmla="*/ 293907 h 369454"/>
                    <a:gd name="connsiteX1" fmla="*/ 363575 w 423412"/>
                    <a:gd name="connsiteY1" fmla="*/ 241519 h 369454"/>
                    <a:gd name="connsiteX2" fmla="*/ 171488 w 423412"/>
                    <a:gd name="connsiteY2" fmla="*/ 65307 h 369454"/>
                    <a:gd name="connsiteX3" fmla="*/ 74650 w 423412"/>
                    <a:gd name="connsiteY3" fmla="*/ 27207 h 369454"/>
                    <a:gd name="connsiteX4" fmla="*/ 38 w 423412"/>
                    <a:gd name="connsiteY4" fmla="*/ 17682 h 369454"/>
                    <a:gd name="connsiteX5" fmla="*/ 84175 w 423412"/>
                    <a:gd name="connsiteY5" fmla="*/ 65307 h 369454"/>
                    <a:gd name="connsiteX6" fmla="*/ 127038 w 423412"/>
                    <a:gd name="connsiteY6" fmla="*/ 163732 h 369454"/>
                    <a:gd name="connsiteX7" fmla="*/ 154025 w 423412"/>
                    <a:gd name="connsiteY7" fmla="*/ 235169 h 369454"/>
                    <a:gd name="connsiteX8" fmla="*/ 239750 w 423412"/>
                    <a:gd name="connsiteY8" fmla="*/ 368519 h 369454"/>
                    <a:gd name="connsiteX9" fmla="*/ 182600 w 423412"/>
                    <a:gd name="connsiteY9" fmla="*/ 290732 h 369454"/>
                    <a:gd name="connsiteX10" fmla="*/ 138150 w 423412"/>
                    <a:gd name="connsiteY10" fmla="*/ 217707 h 369454"/>
                    <a:gd name="connsiteX11" fmla="*/ 46075 w 423412"/>
                    <a:gd name="connsiteY11" fmla="*/ 4982 h 369454"/>
                    <a:gd name="connsiteX12" fmla="*/ 163550 w 423412"/>
                    <a:gd name="connsiteY12" fmla="*/ 68482 h 369454"/>
                    <a:gd name="connsiteX13" fmla="*/ 271500 w 423412"/>
                    <a:gd name="connsiteY13" fmla="*/ 81182 h 369454"/>
                    <a:gd name="connsiteX14" fmla="*/ 215938 w 423412"/>
                    <a:gd name="connsiteY14" fmla="*/ 84357 h 369454"/>
                    <a:gd name="connsiteX15" fmla="*/ 300075 w 423412"/>
                    <a:gd name="connsiteY15" fmla="*/ 203419 h 369454"/>
                    <a:gd name="connsiteX16" fmla="*/ 422313 w 423412"/>
                    <a:gd name="connsiteY16" fmla="*/ 293907 h 36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3412" h="369454">
                      <a:moveTo>
                        <a:pt x="422313" y="293907"/>
                      </a:moveTo>
                      <a:cubicBezTo>
                        <a:pt x="432896" y="300257"/>
                        <a:pt x="363575" y="241519"/>
                        <a:pt x="363575" y="241519"/>
                      </a:cubicBezTo>
                      <a:cubicBezTo>
                        <a:pt x="321771" y="203419"/>
                        <a:pt x="219642" y="101026"/>
                        <a:pt x="171488" y="65307"/>
                      </a:cubicBezTo>
                      <a:cubicBezTo>
                        <a:pt x="123334" y="29588"/>
                        <a:pt x="103225" y="35145"/>
                        <a:pt x="74650" y="27207"/>
                      </a:cubicBezTo>
                      <a:cubicBezTo>
                        <a:pt x="46075" y="19269"/>
                        <a:pt x="-1550" y="11332"/>
                        <a:pt x="38" y="17682"/>
                      </a:cubicBezTo>
                      <a:cubicBezTo>
                        <a:pt x="1625" y="24032"/>
                        <a:pt x="63008" y="40965"/>
                        <a:pt x="84175" y="65307"/>
                      </a:cubicBezTo>
                      <a:cubicBezTo>
                        <a:pt x="105342" y="89649"/>
                        <a:pt x="115396" y="135422"/>
                        <a:pt x="127038" y="163732"/>
                      </a:cubicBezTo>
                      <a:cubicBezTo>
                        <a:pt x="138680" y="192042"/>
                        <a:pt x="135240" y="201038"/>
                        <a:pt x="154025" y="235169"/>
                      </a:cubicBezTo>
                      <a:cubicBezTo>
                        <a:pt x="172810" y="269300"/>
                        <a:pt x="234987" y="359259"/>
                        <a:pt x="239750" y="368519"/>
                      </a:cubicBezTo>
                      <a:cubicBezTo>
                        <a:pt x="244512" y="377780"/>
                        <a:pt x="199533" y="315867"/>
                        <a:pt x="182600" y="290732"/>
                      </a:cubicBezTo>
                      <a:cubicBezTo>
                        <a:pt x="165667" y="265597"/>
                        <a:pt x="160904" y="265332"/>
                        <a:pt x="138150" y="217707"/>
                      </a:cubicBezTo>
                      <a:cubicBezTo>
                        <a:pt x="115396" y="170082"/>
                        <a:pt x="41842" y="29853"/>
                        <a:pt x="46075" y="4982"/>
                      </a:cubicBezTo>
                      <a:cubicBezTo>
                        <a:pt x="50308" y="-19889"/>
                        <a:pt x="125979" y="55782"/>
                        <a:pt x="163550" y="68482"/>
                      </a:cubicBezTo>
                      <a:cubicBezTo>
                        <a:pt x="201121" y="81182"/>
                        <a:pt x="262769" y="78536"/>
                        <a:pt x="271500" y="81182"/>
                      </a:cubicBezTo>
                      <a:cubicBezTo>
                        <a:pt x="280231" y="83828"/>
                        <a:pt x="211176" y="63984"/>
                        <a:pt x="215938" y="84357"/>
                      </a:cubicBezTo>
                      <a:cubicBezTo>
                        <a:pt x="220700" y="104730"/>
                        <a:pt x="266208" y="170082"/>
                        <a:pt x="300075" y="203419"/>
                      </a:cubicBezTo>
                      <a:cubicBezTo>
                        <a:pt x="333942" y="236756"/>
                        <a:pt x="411730" y="287557"/>
                        <a:pt x="422313" y="2939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0" name="フリーフォーム: 図形 419">
                  <a:extLst>
                    <a:ext uri="{FF2B5EF4-FFF2-40B4-BE49-F238E27FC236}">
                      <a16:creationId xmlns:a16="http://schemas.microsoft.com/office/drawing/2014/main" id="{C4BB224D-0616-4591-A049-06300EA7DC33}"/>
                    </a:ext>
                  </a:extLst>
                </p:cNvPr>
                <p:cNvSpPr/>
                <p:nvPr/>
              </p:nvSpPr>
              <p:spPr>
                <a:xfrm>
                  <a:off x="7521547" y="3695393"/>
                  <a:ext cx="191571" cy="202217"/>
                </a:xfrm>
                <a:custGeom>
                  <a:avLst/>
                  <a:gdLst>
                    <a:gd name="connsiteX0" fmla="*/ 28 w 191571"/>
                    <a:gd name="connsiteY0" fmla="*/ 307 h 202217"/>
                    <a:gd name="connsiteX1" fmla="*/ 125441 w 191571"/>
                    <a:gd name="connsiteY1" fmla="*/ 93970 h 202217"/>
                    <a:gd name="connsiteX2" fmla="*/ 190528 w 191571"/>
                    <a:gd name="connsiteY2" fmla="*/ 201920 h 202217"/>
                    <a:gd name="connsiteX3" fmla="*/ 161953 w 191571"/>
                    <a:gd name="connsiteY3" fmla="*/ 124132 h 202217"/>
                    <a:gd name="connsiteX4" fmla="*/ 114328 w 191571"/>
                    <a:gd name="connsiteY4" fmla="*/ 65395 h 202217"/>
                    <a:gd name="connsiteX5" fmla="*/ 28 w 191571"/>
                    <a:gd name="connsiteY5" fmla="*/ 307 h 20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71" h="202217">
                      <a:moveTo>
                        <a:pt x="28" y="307"/>
                      </a:moveTo>
                      <a:cubicBezTo>
                        <a:pt x="1880" y="5069"/>
                        <a:pt x="93691" y="60368"/>
                        <a:pt x="125441" y="93970"/>
                      </a:cubicBezTo>
                      <a:cubicBezTo>
                        <a:pt x="157191" y="127572"/>
                        <a:pt x="184443" y="196893"/>
                        <a:pt x="190528" y="201920"/>
                      </a:cubicBezTo>
                      <a:cubicBezTo>
                        <a:pt x="196613" y="206947"/>
                        <a:pt x="174653" y="146886"/>
                        <a:pt x="161953" y="124132"/>
                      </a:cubicBezTo>
                      <a:cubicBezTo>
                        <a:pt x="149253" y="101378"/>
                        <a:pt x="142374" y="83387"/>
                        <a:pt x="114328" y="65395"/>
                      </a:cubicBezTo>
                      <a:cubicBezTo>
                        <a:pt x="86282" y="47403"/>
                        <a:pt x="-1824" y="-4455"/>
                        <a:pt x="28" y="3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3B85CB71-F9F6-44E9-B9FF-ED253A6ACB25}"/>
                    </a:ext>
                  </a:extLst>
                </p:cNvPr>
                <p:cNvSpPr/>
                <p:nvPr/>
              </p:nvSpPr>
              <p:spPr>
                <a:xfrm>
                  <a:off x="7716099" y="3884603"/>
                  <a:ext cx="65999" cy="236723"/>
                </a:xfrm>
                <a:custGeom>
                  <a:avLst/>
                  <a:gdLst>
                    <a:gd name="connsiteX0" fmla="*/ 24551 w 65999"/>
                    <a:gd name="connsiteY0" fmla="*/ 10 h 236723"/>
                    <a:gd name="connsiteX1" fmla="*/ 11851 w 65999"/>
                    <a:gd name="connsiteY1" fmla="*/ 76210 h 236723"/>
                    <a:gd name="connsiteX2" fmla="*/ 42014 w 65999"/>
                    <a:gd name="connsiteY2" fmla="*/ 134947 h 236723"/>
                    <a:gd name="connsiteX3" fmla="*/ 65826 w 65999"/>
                    <a:gd name="connsiteY3" fmla="*/ 236547 h 236723"/>
                    <a:gd name="connsiteX4" fmla="*/ 49951 w 65999"/>
                    <a:gd name="connsiteY4" fmla="*/ 157172 h 236723"/>
                    <a:gd name="connsiteX5" fmla="*/ 739 w 65999"/>
                    <a:gd name="connsiteY5" fmla="*/ 71447 h 236723"/>
                    <a:gd name="connsiteX6" fmla="*/ 24551 w 65999"/>
                    <a:gd name="connsiteY6" fmla="*/ 10 h 236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999" h="236723">
                      <a:moveTo>
                        <a:pt x="24551" y="10"/>
                      </a:moveTo>
                      <a:cubicBezTo>
                        <a:pt x="26403" y="804"/>
                        <a:pt x="8941" y="53721"/>
                        <a:pt x="11851" y="76210"/>
                      </a:cubicBezTo>
                      <a:cubicBezTo>
                        <a:pt x="14761" y="98699"/>
                        <a:pt x="33018" y="108224"/>
                        <a:pt x="42014" y="134947"/>
                      </a:cubicBezTo>
                      <a:cubicBezTo>
                        <a:pt x="51010" y="161670"/>
                        <a:pt x="64503" y="232843"/>
                        <a:pt x="65826" y="236547"/>
                      </a:cubicBezTo>
                      <a:cubicBezTo>
                        <a:pt x="67149" y="240251"/>
                        <a:pt x="60799" y="184689"/>
                        <a:pt x="49951" y="157172"/>
                      </a:cubicBezTo>
                      <a:cubicBezTo>
                        <a:pt x="39103" y="129655"/>
                        <a:pt x="6295" y="97641"/>
                        <a:pt x="739" y="71447"/>
                      </a:cubicBezTo>
                      <a:cubicBezTo>
                        <a:pt x="-4817" y="45253"/>
                        <a:pt x="22699" y="-784"/>
                        <a:pt x="24551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4D72898D-85FB-47F6-8ACA-8D6C8BFBA135}"/>
                    </a:ext>
                  </a:extLst>
                </p:cNvPr>
                <p:cNvSpPr/>
                <p:nvPr/>
              </p:nvSpPr>
              <p:spPr>
                <a:xfrm>
                  <a:off x="7725851" y="3835896"/>
                  <a:ext cx="79180" cy="277249"/>
                </a:xfrm>
                <a:custGeom>
                  <a:avLst/>
                  <a:gdLst>
                    <a:gd name="connsiteX0" fmla="*/ 512 w 79180"/>
                    <a:gd name="connsiteY0" fmla="*/ 2679 h 277249"/>
                    <a:gd name="connsiteX1" fmla="*/ 68774 w 79180"/>
                    <a:gd name="connsiteY1" fmla="*/ 116979 h 277249"/>
                    <a:gd name="connsiteX2" fmla="*/ 68774 w 79180"/>
                    <a:gd name="connsiteY2" fmla="*/ 143967 h 277249"/>
                    <a:gd name="connsiteX3" fmla="*/ 59249 w 79180"/>
                    <a:gd name="connsiteY3" fmla="*/ 275729 h 277249"/>
                    <a:gd name="connsiteX4" fmla="*/ 65599 w 79180"/>
                    <a:gd name="connsiteY4" fmla="*/ 210642 h 277249"/>
                    <a:gd name="connsiteX5" fmla="*/ 78299 w 79180"/>
                    <a:gd name="connsiteY5" fmla="*/ 134442 h 277249"/>
                    <a:gd name="connsiteX6" fmla="*/ 38612 w 79180"/>
                    <a:gd name="connsiteY6" fmla="*/ 42367 h 277249"/>
                    <a:gd name="connsiteX7" fmla="*/ 512 w 79180"/>
                    <a:gd name="connsiteY7" fmla="*/ 2679 h 27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80" h="277249">
                      <a:moveTo>
                        <a:pt x="512" y="2679"/>
                      </a:moveTo>
                      <a:cubicBezTo>
                        <a:pt x="5539" y="15114"/>
                        <a:pt x="57397" y="93431"/>
                        <a:pt x="68774" y="116979"/>
                      </a:cubicBezTo>
                      <a:cubicBezTo>
                        <a:pt x="80151" y="140527"/>
                        <a:pt x="70362" y="117509"/>
                        <a:pt x="68774" y="143967"/>
                      </a:cubicBezTo>
                      <a:cubicBezTo>
                        <a:pt x="67187" y="170425"/>
                        <a:pt x="59778" y="264617"/>
                        <a:pt x="59249" y="275729"/>
                      </a:cubicBezTo>
                      <a:cubicBezTo>
                        <a:pt x="58720" y="286841"/>
                        <a:pt x="62424" y="234190"/>
                        <a:pt x="65599" y="210642"/>
                      </a:cubicBezTo>
                      <a:cubicBezTo>
                        <a:pt x="68774" y="187094"/>
                        <a:pt x="82797" y="162488"/>
                        <a:pt x="78299" y="134442"/>
                      </a:cubicBezTo>
                      <a:cubicBezTo>
                        <a:pt x="73801" y="106396"/>
                        <a:pt x="48401" y="60623"/>
                        <a:pt x="38612" y="42367"/>
                      </a:cubicBezTo>
                      <a:cubicBezTo>
                        <a:pt x="28823" y="24111"/>
                        <a:pt x="-4515" y="-9756"/>
                        <a:pt x="512" y="26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F4B5790F-CFB7-417D-A03F-D2090E95910C}"/>
                    </a:ext>
                  </a:extLst>
                </p:cNvPr>
                <p:cNvSpPr/>
                <p:nvPr/>
              </p:nvSpPr>
              <p:spPr>
                <a:xfrm>
                  <a:off x="7243687" y="3667764"/>
                  <a:ext cx="164965" cy="66036"/>
                </a:xfrm>
                <a:custGeom>
                  <a:avLst/>
                  <a:gdLst>
                    <a:gd name="connsiteX0" fmla="*/ 76 w 164965"/>
                    <a:gd name="connsiteY0" fmla="*/ 61274 h 66036"/>
                    <a:gd name="connsiteX1" fmla="*/ 96913 w 164965"/>
                    <a:gd name="connsiteY1" fmla="*/ 66036 h 66036"/>
                    <a:gd name="connsiteX2" fmla="*/ 81038 w 164965"/>
                    <a:gd name="connsiteY2" fmla="*/ 61274 h 66036"/>
                    <a:gd name="connsiteX3" fmla="*/ 63576 w 164965"/>
                    <a:gd name="connsiteY3" fmla="*/ 46986 h 66036"/>
                    <a:gd name="connsiteX4" fmla="*/ 163588 w 164965"/>
                    <a:gd name="connsiteY4" fmla="*/ 949 h 66036"/>
                    <a:gd name="connsiteX5" fmla="*/ 119138 w 164965"/>
                    <a:gd name="connsiteY5" fmla="*/ 18411 h 66036"/>
                    <a:gd name="connsiteX6" fmla="*/ 81038 w 164965"/>
                    <a:gd name="connsiteY6" fmla="*/ 48574 h 66036"/>
                    <a:gd name="connsiteX7" fmla="*/ 76 w 164965"/>
                    <a:gd name="connsiteY7" fmla="*/ 61274 h 6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965" h="66036">
                      <a:moveTo>
                        <a:pt x="76" y="61274"/>
                      </a:moveTo>
                      <a:cubicBezTo>
                        <a:pt x="2722" y="64184"/>
                        <a:pt x="83419" y="66036"/>
                        <a:pt x="96913" y="66036"/>
                      </a:cubicBezTo>
                      <a:cubicBezTo>
                        <a:pt x="110407" y="66036"/>
                        <a:pt x="86594" y="64449"/>
                        <a:pt x="81038" y="61274"/>
                      </a:cubicBezTo>
                      <a:cubicBezTo>
                        <a:pt x="75482" y="58099"/>
                        <a:pt x="49818" y="57040"/>
                        <a:pt x="63576" y="46986"/>
                      </a:cubicBezTo>
                      <a:cubicBezTo>
                        <a:pt x="77334" y="36932"/>
                        <a:pt x="154328" y="5711"/>
                        <a:pt x="163588" y="949"/>
                      </a:cubicBezTo>
                      <a:cubicBezTo>
                        <a:pt x="172848" y="-3813"/>
                        <a:pt x="132896" y="10473"/>
                        <a:pt x="119138" y="18411"/>
                      </a:cubicBezTo>
                      <a:cubicBezTo>
                        <a:pt x="105380" y="26348"/>
                        <a:pt x="97971" y="42489"/>
                        <a:pt x="81038" y="48574"/>
                      </a:cubicBezTo>
                      <a:cubicBezTo>
                        <a:pt x="64105" y="54659"/>
                        <a:pt x="-2570" y="58364"/>
                        <a:pt x="76" y="6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1C66E0C6-F923-4F91-ACA0-CAB6689A920A}"/>
                    </a:ext>
                  </a:extLst>
                </p:cNvPr>
                <p:cNvSpPr/>
                <p:nvPr/>
              </p:nvSpPr>
              <p:spPr>
                <a:xfrm>
                  <a:off x="7337425" y="3686019"/>
                  <a:ext cx="230188" cy="228756"/>
                </a:xfrm>
                <a:custGeom>
                  <a:avLst/>
                  <a:gdLst>
                    <a:gd name="connsiteX0" fmla="*/ 0 w 230188"/>
                    <a:gd name="connsiteY0" fmla="*/ 62069 h 228756"/>
                    <a:gd name="connsiteX1" fmla="*/ 117475 w 230188"/>
                    <a:gd name="connsiteY1" fmla="*/ 96994 h 228756"/>
                    <a:gd name="connsiteX2" fmla="*/ 195263 w 230188"/>
                    <a:gd name="connsiteY2" fmla="*/ 166844 h 228756"/>
                    <a:gd name="connsiteX3" fmla="*/ 230188 w 230188"/>
                    <a:gd name="connsiteY3" fmla="*/ 228756 h 228756"/>
                    <a:gd name="connsiteX4" fmla="*/ 171450 w 230188"/>
                    <a:gd name="connsiteY4" fmla="*/ 128744 h 228756"/>
                    <a:gd name="connsiteX5" fmla="*/ 136525 w 230188"/>
                    <a:gd name="connsiteY5" fmla="*/ 81119 h 228756"/>
                    <a:gd name="connsiteX6" fmla="*/ 28575 w 230188"/>
                    <a:gd name="connsiteY6" fmla="*/ 156 h 228756"/>
                    <a:gd name="connsiteX7" fmla="*/ 88900 w 230188"/>
                    <a:gd name="connsiteY7" fmla="*/ 60481 h 228756"/>
                    <a:gd name="connsiteX8" fmla="*/ 52388 w 230188"/>
                    <a:gd name="connsiteY8" fmla="*/ 57306 h 228756"/>
                    <a:gd name="connsiteX9" fmla="*/ 0 w 230188"/>
                    <a:gd name="connsiteY9" fmla="*/ 62069 h 22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188" h="228756">
                      <a:moveTo>
                        <a:pt x="0" y="62069"/>
                      </a:moveTo>
                      <a:cubicBezTo>
                        <a:pt x="42465" y="70800"/>
                        <a:pt x="84931" y="79532"/>
                        <a:pt x="117475" y="96994"/>
                      </a:cubicBezTo>
                      <a:cubicBezTo>
                        <a:pt x="150019" y="114457"/>
                        <a:pt x="176478" y="144884"/>
                        <a:pt x="195263" y="166844"/>
                      </a:cubicBezTo>
                      <a:cubicBezTo>
                        <a:pt x="214048" y="188804"/>
                        <a:pt x="230188" y="228756"/>
                        <a:pt x="230188" y="228756"/>
                      </a:cubicBezTo>
                      <a:cubicBezTo>
                        <a:pt x="226219" y="222406"/>
                        <a:pt x="187060" y="153350"/>
                        <a:pt x="171450" y="128744"/>
                      </a:cubicBezTo>
                      <a:cubicBezTo>
                        <a:pt x="155840" y="104138"/>
                        <a:pt x="160337" y="102550"/>
                        <a:pt x="136525" y="81119"/>
                      </a:cubicBezTo>
                      <a:cubicBezTo>
                        <a:pt x="112713" y="59688"/>
                        <a:pt x="36513" y="3596"/>
                        <a:pt x="28575" y="156"/>
                      </a:cubicBezTo>
                      <a:cubicBezTo>
                        <a:pt x="20638" y="-3284"/>
                        <a:pt x="84931" y="50956"/>
                        <a:pt x="88900" y="60481"/>
                      </a:cubicBezTo>
                      <a:cubicBezTo>
                        <a:pt x="92869" y="70006"/>
                        <a:pt x="52388" y="57306"/>
                        <a:pt x="52388" y="57306"/>
                      </a:cubicBezTo>
                      <a:lnTo>
                        <a:pt x="0" y="62069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99D40168-3BDE-4C57-B045-61F24952EAE7}"/>
                    </a:ext>
                  </a:extLst>
                </p:cNvPr>
                <p:cNvSpPr/>
                <p:nvPr/>
              </p:nvSpPr>
              <p:spPr>
                <a:xfrm>
                  <a:off x="7226300" y="3729038"/>
                  <a:ext cx="336009" cy="216662"/>
                </a:xfrm>
                <a:custGeom>
                  <a:avLst/>
                  <a:gdLst>
                    <a:gd name="connsiteX0" fmla="*/ 17463 w 336009"/>
                    <a:gd name="connsiteY0" fmla="*/ 0 h 216662"/>
                    <a:gd name="connsiteX1" fmla="*/ 169863 w 336009"/>
                    <a:gd name="connsiteY1" fmla="*/ 63500 h 216662"/>
                    <a:gd name="connsiteX2" fmla="*/ 333375 w 336009"/>
                    <a:gd name="connsiteY2" fmla="*/ 212725 h 216662"/>
                    <a:gd name="connsiteX3" fmla="*/ 263525 w 336009"/>
                    <a:gd name="connsiteY3" fmla="*/ 169862 h 216662"/>
                    <a:gd name="connsiteX4" fmla="*/ 166688 w 336009"/>
                    <a:gd name="connsiteY4" fmla="*/ 131762 h 216662"/>
                    <a:gd name="connsiteX5" fmla="*/ 255588 w 336009"/>
                    <a:gd name="connsiteY5" fmla="*/ 187325 h 216662"/>
                    <a:gd name="connsiteX6" fmla="*/ 169863 w 336009"/>
                    <a:gd name="connsiteY6" fmla="*/ 117475 h 216662"/>
                    <a:gd name="connsiteX7" fmla="*/ 52388 w 336009"/>
                    <a:gd name="connsiteY7" fmla="*/ 60325 h 216662"/>
                    <a:gd name="connsiteX8" fmla="*/ 7938 w 336009"/>
                    <a:gd name="connsiteY8" fmla="*/ 53975 h 216662"/>
                    <a:gd name="connsiteX9" fmla="*/ 25400 w 336009"/>
                    <a:gd name="connsiteY9" fmla="*/ 66675 h 216662"/>
                    <a:gd name="connsiteX10" fmla="*/ 247650 w 336009"/>
                    <a:gd name="connsiteY10" fmla="*/ 153987 h 216662"/>
                    <a:gd name="connsiteX11" fmla="*/ 303213 w 336009"/>
                    <a:gd name="connsiteY11" fmla="*/ 169862 h 216662"/>
                    <a:gd name="connsiteX12" fmla="*/ 225425 w 336009"/>
                    <a:gd name="connsiteY12" fmla="*/ 127000 h 216662"/>
                    <a:gd name="connsiteX13" fmla="*/ 198438 w 336009"/>
                    <a:gd name="connsiteY13" fmla="*/ 93662 h 216662"/>
                    <a:gd name="connsiteX14" fmla="*/ 153988 w 336009"/>
                    <a:gd name="connsiteY14" fmla="*/ 63500 h 216662"/>
                    <a:gd name="connsiteX15" fmla="*/ 17463 w 336009"/>
                    <a:gd name="connsiteY15" fmla="*/ 0 h 21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009" h="216662">
                      <a:moveTo>
                        <a:pt x="17463" y="0"/>
                      </a:moveTo>
                      <a:cubicBezTo>
                        <a:pt x="20109" y="0"/>
                        <a:pt x="117211" y="28046"/>
                        <a:pt x="169863" y="63500"/>
                      </a:cubicBezTo>
                      <a:cubicBezTo>
                        <a:pt x="222515" y="98954"/>
                        <a:pt x="317765" y="194998"/>
                        <a:pt x="333375" y="212725"/>
                      </a:cubicBezTo>
                      <a:cubicBezTo>
                        <a:pt x="348985" y="230452"/>
                        <a:pt x="291306" y="183356"/>
                        <a:pt x="263525" y="169862"/>
                      </a:cubicBezTo>
                      <a:cubicBezTo>
                        <a:pt x="235744" y="156368"/>
                        <a:pt x="168011" y="128851"/>
                        <a:pt x="166688" y="131762"/>
                      </a:cubicBezTo>
                      <a:cubicBezTo>
                        <a:pt x="165365" y="134673"/>
                        <a:pt x="255059" y="189706"/>
                        <a:pt x="255588" y="187325"/>
                      </a:cubicBezTo>
                      <a:cubicBezTo>
                        <a:pt x="256117" y="184944"/>
                        <a:pt x="203730" y="138642"/>
                        <a:pt x="169863" y="117475"/>
                      </a:cubicBezTo>
                      <a:cubicBezTo>
                        <a:pt x="135996" y="96308"/>
                        <a:pt x="79375" y="70908"/>
                        <a:pt x="52388" y="60325"/>
                      </a:cubicBezTo>
                      <a:cubicBezTo>
                        <a:pt x="25401" y="49742"/>
                        <a:pt x="12436" y="52917"/>
                        <a:pt x="7938" y="53975"/>
                      </a:cubicBezTo>
                      <a:cubicBezTo>
                        <a:pt x="3440" y="55033"/>
                        <a:pt x="-14552" y="50006"/>
                        <a:pt x="25400" y="66675"/>
                      </a:cubicBezTo>
                      <a:cubicBezTo>
                        <a:pt x="65352" y="83344"/>
                        <a:pt x="201348" y="136789"/>
                        <a:pt x="247650" y="153987"/>
                      </a:cubicBezTo>
                      <a:cubicBezTo>
                        <a:pt x="293952" y="171185"/>
                        <a:pt x="306917" y="174360"/>
                        <a:pt x="303213" y="169862"/>
                      </a:cubicBezTo>
                      <a:cubicBezTo>
                        <a:pt x="299509" y="165364"/>
                        <a:pt x="242888" y="139700"/>
                        <a:pt x="225425" y="127000"/>
                      </a:cubicBezTo>
                      <a:cubicBezTo>
                        <a:pt x="207963" y="114300"/>
                        <a:pt x="210344" y="104245"/>
                        <a:pt x="198438" y="93662"/>
                      </a:cubicBezTo>
                      <a:cubicBezTo>
                        <a:pt x="186532" y="83079"/>
                        <a:pt x="179388" y="76729"/>
                        <a:pt x="153988" y="63500"/>
                      </a:cubicBezTo>
                      <a:cubicBezTo>
                        <a:pt x="128588" y="50271"/>
                        <a:pt x="14817" y="0"/>
                        <a:pt x="1746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3957C83A-C83C-4350-A5D7-24B20BA2ED07}"/>
                    </a:ext>
                  </a:extLst>
                </p:cNvPr>
                <p:cNvSpPr/>
                <p:nvPr/>
              </p:nvSpPr>
              <p:spPr>
                <a:xfrm>
                  <a:off x="7268270" y="3856525"/>
                  <a:ext cx="477086" cy="244108"/>
                </a:xfrm>
                <a:custGeom>
                  <a:avLst/>
                  <a:gdLst>
                    <a:gd name="connsiteX0" fmla="*/ 893 w 477086"/>
                    <a:gd name="connsiteY0" fmla="*/ 1100 h 244108"/>
                    <a:gd name="connsiteX1" fmla="*/ 258068 w 477086"/>
                    <a:gd name="connsiteY1" fmla="*/ 112225 h 244108"/>
                    <a:gd name="connsiteX2" fmla="*/ 258068 w 477086"/>
                    <a:gd name="connsiteY2" fmla="*/ 102700 h 244108"/>
                    <a:gd name="connsiteX3" fmla="*/ 273943 w 477086"/>
                    <a:gd name="connsiteY3" fmla="*/ 115400 h 244108"/>
                    <a:gd name="connsiteX4" fmla="*/ 416818 w 477086"/>
                    <a:gd name="connsiteY4" fmla="*/ 191600 h 244108"/>
                    <a:gd name="connsiteX5" fmla="*/ 475555 w 477086"/>
                    <a:gd name="connsiteY5" fmla="*/ 243988 h 244108"/>
                    <a:gd name="connsiteX6" fmla="*/ 361255 w 477086"/>
                    <a:gd name="connsiteY6" fmla="*/ 177313 h 244108"/>
                    <a:gd name="connsiteX7" fmla="*/ 324743 w 477086"/>
                    <a:gd name="connsiteY7" fmla="*/ 145563 h 244108"/>
                    <a:gd name="connsiteX8" fmla="*/ 337443 w 477086"/>
                    <a:gd name="connsiteY8" fmla="*/ 139213 h 244108"/>
                    <a:gd name="connsiteX9" fmla="*/ 180280 w 477086"/>
                    <a:gd name="connsiteY9" fmla="*/ 61425 h 244108"/>
                    <a:gd name="connsiteX10" fmla="*/ 893 w 477086"/>
                    <a:gd name="connsiteY10" fmla="*/ 1100 h 244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7086" h="244108">
                      <a:moveTo>
                        <a:pt x="893" y="1100"/>
                      </a:moveTo>
                      <a:cubicBezTo>
                        <a:pt x="13858" y="9567"/>
                        <a:pt x="215206" y="95292"/>
                        <a:pt x="258068" y="112225"/>
                      </a:cubicBezTo>
                      <a:cubicBezTo>
                        <a:pt x="300930" y="129158"/>
                        <a:pt x="255422" y="102171"/>
                        <a:pt x="258068" y="102700"/>
                      </a:cubicBezTo>
                      <a:cubicBezTo>
                        <a:pt x="260714" y="103229"/>
                        <a:pt x="247485" y="100583"/>
                        <a:pt x="273943" y="115400"/>
                      </a:cubicBezTo>
                      <a:cubicBezTo>
                        <a:pt x="300401" y="130217"/>
                        <a:pt x="383216" y="170169"/>
                        <a:pt x="416818" y="191600"/>
                      </a:cubicBezTo>
                      <a:cubicBezTo>
                        <a:pt x="450420" y="213031"/>
                        <a:pt x="484816" y="246369"/>
                        <a:pt x="475555" y="243988"/>
                      </a:cubicBezTo>
                      <a:cubicBezTo>
                        <a:pt x="466295" y="241607"/>
                        <a:pt x="386390" y="193717"/>
                        <a:pt x="361255" y="177313"/>
                      </a:cubicBezTo>
                      <a:cubicBezTo>
                        <a:pt x="336120" y="160909"/>
                        <a:pt x="328712" y="151913"/>
                        <a:pt x="324743" y="145563"/>
                      </a:cubicBezTo>
                      <a:cubicBezTo>
                        <a:pt x="320774" y="139213"/>
                        <a:pt x="361520" y="153236"/>
                        <a:pt x="337443" y="139213"/>
                      </a:cubicBezTo>
                      <a:cubicBezTo>
                        <a:pt x="313366" y="125190"/>
                        <a:pt x="241134" y="87883"/>
                        <a:pt x="180280" y="61425"/>
                      </a:cubicBezTo>
                      <a:cubicBezTo>
                        <a:pt x="119426" y="34967"/>
                        <a:pt x="-12072" y="-7367"/>
                        <a:pt x="893" y="1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075FC825-3923-43CD-90B4-C7018FE8A04D}"/>
                    </a:ext>
                  </a:extLst>
                </p:cNvPr>
                <p:cNvSpPr/>
                <p:nvPr/>
              </p:nvSpPr>
              <p:spPr>
                <a:xfrm>
                  <a:off x="7359635" y="3895704"/>
                  <a:ext cx="386793" cy="247110"/>
                </a:xfrm>
                <a:custGeom>
                  <a:avLst/>
                  <a:gdLst>
                    <a:gd name="connsiteX0" fmla="*/ 15 w 386793"/>
                    <a:gd name="connsiteY0" fmla="*/ 21 h 247110"/>
                    <a:gd name="connsiteX1" fmla="*/ 154003 w 386793"/>
                    <a:gd name="connsiteY1" fmla="*/ 103209 h 247110"/>
                    <a:gd name="connsiteX2" fmla="*/ 165115 w 386793"/>
                    <a:gd name="connsiteY2" fmla="*/ 104796 h 247110"/>
                    <a:gd name="connsiteX3" fmla="*/ 219090 w 386793"/>
                    <a:gd name="connsiteY3" fmla="*/ 150834 h 247110"/>
                    <a:gd name="connsiteX4" fmla="*/ 376253 w 386793"/>
                    <a:gd name="connsiteY4" fmla="*/ 239734 h 247110"/>
                    <a:gd name="connsiteX5" fmla="*/ 360378 w 386793"/>
                    <a:gd name="connsiteY5" fmla="*/ 234971 h 247110"/>
                    <a:gd name="connsiteX6" fmla="*/ 263540 w 386793"/>
                    <a:gd name="connsiteY6" fmla="*/ 177821 h 247110"/>
                    <a:gd name="connsiteX7" fmla="*/ 190515 w 386793"/>
                    <a:gd name="connsiteY7" fmla="*/ 142896 h 247110"/>
                    <a:gd name="connsiteX8" fmla="*/ 144478 w 386793"/>
                    <a:gd name="connsiteY8" fmla="*/ 112734 h 247110"/>
                    <a:gd name="connsiteX9" fmla="*/ 15 w 386793"/>
                    <a:gd name="connsiteY9" fmla="*/ 21 h 24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793" h="247110">
                      <a:moveTo>
                        <a:pt x="15" y="21"/>
                      </a:moveTo>
                      <a:cubicBezTo>
                        <a:pt x="1602" y="-1566"/>
                        <a:pt x="126486" y="85747"/>
                        <a:pt x="154003" y="103209"/>
                      </a:cubicBezTo>
                      <a:cubicBezTo>
                        <a:pt x="181520" y="120672"/>
                        <a:pt x="154267" y="96859"/>
                        <a:pt x="165115" y="104796"/>
                      </a:cubicBezTo>
                      <a:cubicBezTo>
                        <a:pt x="175963" y="112733"/>
                        <a:pt x="183900" y="128344"/>
                        <a:pt x="219090" y="150834"/>
                      </a:cubicBezTo>
                      <a:cubicBezTo>
                        <a:pt x="254280" y="173324"/>
                        <a:pt x="352705" y="225711"/>
                        <a:pt x="376253" y="239734"/>
                      </a:cubicBezTo>
                      <a:cubicBezTo>
                        <a:pt x="399801" y="253757"/>
                        <a:pt x="379163" y="245290"/>
                        <a:pt x="360378" y="234971"/>
                      </a:cubicBezTo>
                      <a:cubicBezTo>
                        <a:pt x="341593" y="224652"/>
                        <a:pt x="291850" y="193167"/>
                        <a:pt x="263540" y="177821"/>
                      </a:cubicBezTo>
                      <a:cubicBezTo>
                        <a:pt x="235230" y="162475"/>
                        <a:pt x="210359" y="153744"/>
                        <a:pt x="190515" y="142896"/>
                      </a:cubicBezTo>
                      <a:cubicBezTo>
                        <a:pt x="170671" y="132048"/>
                        <a:pt x="171465" y="134694"/>
                        <a:pt x="144478" y="112734"/>
                      </a:cubicBezTo>
                      <a:cubicBezTo>
                        <a:pt x="117491" y="90774"/>
                        <a:pt x="-1572" y="1608"/>
                        <a:pt x="15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4BF1A865-CD05-4B25-BCF6-1BFF5DF69554}"/>
                    </a:ext>
                  </a:extLst>
                </p:cNvPr>
                <p:cNvSpPr/>
                <p:nvPr/>
              </p:nvSpPr>
              <p:spPr>
                <a:xfrm>
                  <a:off x="6702116" y="3678207"/>
                  <a:ext cx="571874" cy="130224"/>
                </a:xfrm>
                <a:custGeom>
                  <a:avLst/>
                  <a:gdLst>
                    <a:gd name="connsiteX0" fmla="*/ 571809 w 571874"/>
                    <a:gd name="connsiteY0" fmla="*/ 50831 h 130224"/>
                    <a:gd name="connsiteX1" fmla="*/ 424172 w 571874"/>
                    <a:gd name="connsiteY1" fmla="*/ 80993 h 130224"/>
                    <a:gd name="connsiteX2" fmla="*/ 274947 w 571874"/>
                    <a:gd name="connsiteY2" fmla="*/ 27018 h 130224"/>
                    <a:gd name="connsiteX3" fmla="*/ 155884 w 571874"/>
                    <a:gd name="connsiteY3" fmla="*/ 31 h 130224"/>
                    <a:gd name="connsiteX4" fmla="*/ 35234 w 571874"/>
                    <a:gd name="connsiteY4" fmla="*/ 31781 h 130224"/>
                    <a:gd name="connsiteX5" fmla="*/ 9834 w 571874"/>
                    <a:gd name="connsiteY5" fmla="*/ 69881 h 130224"/>
                    <a:gd name="connsiteX6" fmla="*/ 11422 w 571874"/>
                    <a:gd name="connsiteY6" fmla="*/ 130206 h 130224"/>
                    <a:gd name="connsiteX7" fmla="*/ 9834 w 571874"/>
                    <a:gd name="connsiteY7" fmla="*/ 63531 h 130224"/>
                    <a:gd name="connsiteX8" fmla="*/ 149534 w 571874"/>
                    <a:gd name="connsiteY8" fmla="*/ 17493 h 130224"/>
                    <a:gd name="connsiteX9" fmla="*/ 290822 w 571874"/>
                    <a:gd name="connsiteY9" fmla="*/ 54006 h 130224"/>
                    <a:gd name="connsiteX10" fmla="*/ 355909 w 571874"/>
                    <a:gd name="connsiteY10" fmla="*/ 63531 h 130224"/>
                    <a:gd name="connsiteX11" fmla="*/ 441634 w 571874"/>
                    <a:gd name="connsiteY11" fmla="*/ 63531 h 130224"/>
                    <a:gd name="connsiteX12" fmla="*/ 571809 w 571874"/>
                    <a:gd name="connsiteY12" fmla="*/ 50831 h 130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1874" h="130224">
                      <a:moveTo>
                        <a:pt x="571809" y="50831"/>
                      </a:moveTo>
                      <a:cubicBezTo>
                        <a:pt x="568899" y="53741"/>
                        <a:pt x="473649" y="84962"/>
                        <a:pt x="424172" y="80993"/>
                      </a:cubicBezTo>
                      <a:cubicBezTo>
                        <a:pt x="374695" y="77024"/>
                        <a:pt x="319662" y="40512"/>
                        <a:pt x="274947" y="27018"/>
                      </a:cubicBezTo>
                      <a:cubicBezTo>
                        <a:pt x="230232" y="13524"/>
                        <a:pt x="195836" y="-763"/>
                        <a:pt x="155884" y="31"/>
                      </a:cubicBezTo>
                      <a:cubicBezTo>
                        <a:pt x="115932" y="825"/>
                        <a:pt x="59576" y="20139"/>
                        <a:pt x="35234" y="31781"/>
                      </a:cubicBezTo>
                      <a:cubicBezTo>
                        <a:pt x="10892" y="43423"/>
                        <a:pt x="13803" y="53477"/>
                        <a:pt x="9834" y="69881"/>
                      </a:cubicBezTo>
                      <a:cubicBezTo>
                        <a:pt x="5865" y="86285"/>
                        <a:pt x="11422" y="131264"/>
                        <a:pt x="11422" y="130206"/>
                      </a:cubicBezTo>
                      <a:cubicBezTo>
                        <a:pt x="11422" y="129148"/>
                        <a:pt x="-13185" y="82317"/>
                        <a:pt x="9834" y="63531"/>
                      </a:cubicBezTo>
                      <a:cubicBezTo>
                        <a:pt x="32853" y="44745"/>
                        <a:pt x="102703" y="19080"/>
                        <a:pt x="149534" y="17493"/>
                      </a:cubicBezTo>
                      <a:cubicBezTo>
                        <a:pt x="196365" y="15906"/>
                        <a:pt x="256426" y="46333"/>
                        <a:pt x="290822" y="54006"/>
                      </a:cubicBezTo>
                      <a:cubicBezTo>
                        <a:pt x="325218" y="61679"/>
                        <a:pt x="330774" y="61944"/>
                        <a:pt x="355909" y="63531"/>
                      </a:cubicBezTo>
                      <a:cubicBezTo>
                        <a:pt x="381044" y="65119"/>
                        <a:pt x="404063" y="66177"/>
                        <a:pt x="441634" y="63531"/>
                      </a:cubicBezTo>
                      <a:cubicBezTo>
                        <a:pt x="479205" y="60885"/>
                        <a:pt x="574719" y="47921"/>
                        <a:pt x="571809" y="508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フリーフォーム: 図形 428">
                  <a:extLst>
                    <a:ext uri="{FF2B5EF4-FFF2-40B4-BE49-F238E27FC236}">
                      <a16:creationId xmlns:a16="http://schemas.microsoft.com/office/drawing/2014/main" id="{E4BA48F3-07B4-41DF-983B-72DB645DD432}"/>
                    </a:ext>
                  </a:extLst>
                </p:cNvPr>
                <p:cNvSpPr/>
                <p:nvPr/>
              </p:nvSpPr>
              <p:spPr>
                <a:xfrm>
                  <a:off x="6970486" y="3850628"/>
                  <a:ext cx="178530" cy="93729"/>
                </a:xfrm>
                <a:custGeom>
                  <a:avLst/>
                  <a:gdLst>
                    <a:gd name="connsiteX0" fmla="*/ 227 w 178530"/>
                    <a:gd name="connsiteY0" fmla="*/ 24460 h 93729"/>
                    <a:gd name="connsiteX1" fmla="*/ 68489 w 178530"/>
                    <a:gd name="connsiteY1" fmla="*/ 647 h 93729"/>
                    <a:gd name="connsiteX2" fmla="*/ 178027 w 178530"/>
                    <a:gd name="connsiteY2" fmla="*/ 51447 h 93729"/>
                    <a:gd name="connsiteX3" fmla="*/ 111352 w 178530"/>
                    <a:gd name="connsiteY3" fmla="*/ 32397 h 93729"/>
                    <a:gd name="connsiteX4" fmla="*/ 162152 w 178530"/>
                    <a:gd name="connsiteY4" fmla="*/ 91135 h 93729"/>
                    <a:gd name="connsiteX5" fmla="*/ 141514 w 178530"/>
                    <a:gd name="connsiteY5" fmla="*/ 80022 h 93729"/>
                    <a:gd name="connsiteX6" fmla="*/ 90714 w 178530"/>
                    <a:gd name="connsiteY6" fmla="*/ 49860 h 93729"/>
                    <a:gd name="connsiteX7" fmla="*/ 227 w 178530"/>
                    <a:gd name="connsiteY7" fmla="*/ 24460 h 9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530" h="93729">
                      <a:moveTo>
                        <a:pt x="227" y="24460"/>
                      </a:moveTo>
                      <a:cubicBezTo>
                        <a:pt x="-3477" y="16258"/>
                        <a:pt x="38856" y="-3851"/>
                        <a:pt x="68489" y="647"/>
                      </a:cubicBezTo>
                      <a:cubicBezTo>
                        <a:pt x="98122" y="5145"/>
                        <a:pt x="170883" y="46155"/>
                        <a:pt x="178027" y="51447"/>
                      </a:cubicBezTo>
                      <a:cubicBezTo>
                        <a:pt x="185171" y="56739"/>
                        <a:pt x="113998" y="25782"/>
                        <a:pt x="111352" y="32397"/>
                      </a:cubicBezTo>
                      <a:cubicBezTo>
                        <a:pt x="108706" y="39012"/>
                        <a:pt x="157125" y="83198"/>
                        <a:pt x="162152" y="91135"/>
                      </a:cubicBezTo>
                      <a:cubicBezTo>
                        <a:pt x="167179" y="99073"/>
                        <a:pt x="153420" y="86901"/>
                        <a:pt x="141514" y="80022"/>
                      </a:cubicBezTo>
                      <a:cubicBezTo>
                        <a:pt x="129608" y="73143"/>
                        <a:pt x="109764" y="59385"/>
                        <a:pt x="90714" y="49860"/>
                      </a:cubicBezTo>
                      <a:cubicBezTo>
                        <a:pt x="71664" y="40335"/>
                        <a:pt x="3931" y="32662"/>
                        <a:pt x="227" y="244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フリーフォーム: 図形 429">
                  <a:extLst>
                    <a:ext uri="{FF2B5EF4-FFF2-40B4-BE49-F238E27FC236}">
                      <a16:creationId xmlns:a16="http://schemas.microsoft.com/office/drawing/2014/main" id="{EE3BFF13-3FCC-434F-8934-368B2D832989}"/>
                    </a:ext>
                  </a:extLst>
                </p:cNvPr>
                <p:cNvSpPr/>
                <p:nvPr/>
              </p:nvSpPr>
              <p:spPr>
                <a:xfrm>
                  <a:off x="7088188" y="3830638"/>
                  <a:ext cx="679936" cy="339727"/>
                </a:xfrm>
                <a:custGeom>
                  <a:avLst/>
                  <a:gdLst>
                    <a:gd name="connsiteX0" fmla="*/ 0 w 679936"/>
                    <a:gd name="connsiteY0" fmla="*/ 0 h 339727"/>
                    <a:gd name="connsiteX1" fmla="*/ 222250 w 679936"/>
                    <a:gd name="connsiteY1" fmla="*/ 87312 h 339727"/>
                    <a:gd name="connsiteX2" fmla="*/ 230187 w 679936"/>
                    <a:gd name="connsiteY2" fmla="*/ 88900 h 339727"/>
                    <a:gd name="connsiteX3" fmla="*/ 312737 w 679936"/>
                    <a:gd name="connsiteY3" fmla="*/ 155575 h 339727"/>
                    <a:gd name="connsiteX4" fmla="*/ 309562 w 679936"/>
                    <a:gd name="connsiteY4" fmla="*/ 161925 h 339727"/>
                    <a:gd name="connsiteX5" fmla="*/ 411162 w 679936"/>
                    <a:gd name="connsiteY5" fmla="*/ 212725 h 339727"/>
                    <a:gd name="connsiteX6" fmla="*/ 533400 w 679936"/>
                    <a:gd name="connsiteY6" fmla="*/ 296862 h 339727"/>
                    <a:gd name="connsiteX7" fmla="*/ 638175 w 679936"/>
                    <a:gd name="connsiteY7" fmla="*/ 339725 h 339727"/>
                    <a:gd name="connsiteX8" fmla="*/ 679450 w 679936"/>
                    <a:gd name="connsiteY8" fmla="*/ 295275 h 339727"/>
                    <a:gd name="connsiteX9" fmla="*/ 614362 w 679936"/>
                    <a:gd name="connsiteY9" fmla="*/ 330200 h 339727"/>
                    <a:gd name="connsiteX10" fmla="*/ 481012 w 679936"/>
                    <a:gd name="connsiteY10" fmla="*/ 271462 h 339727"/>
                    <a:gd name="connsiteX11" fmla="*/ 312737 w 679936"/>
                    <a:gd name="connsiteY11" fmla="*/ 184150 h 339727"/>
                    <a:gd name="connsiteX12" fmla="*/ 317500 w 679936"/>
                    <a:gd name="connsiteY12" fmla="*/ 179387 h 339727"/>
                    <a:gd name="connsiteX13" fmla="*/ 198437 w 679936"/>
                    <a:gd name="connsiteY13" fmla="*/ 87312 h 339727"/>
                    <a:gd name="connsiteX14" fmla="*/ 177800 w 679936"/>
                    <a:gd name="connsiteY14" fmla="*/ 58737 h 339727"/>
                    <a:gd name="connsiteX15" fmla="*/ 166687 w 679936"/>
                    <a:gd name="connsiteY15" fmla="*/ 53975 h 339727"/>
                    <a:gd name="connsiteX16" fmla="*/ 0 w 679936"/>
                    <a:gd name="connsiteY16" fmla="*/ 0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9936" h="339727">
                      <a:moveTo>
                        <a:pt x="0" y="0"/>
                      </a:moveTo>
                      <a:lnTo>
                        <a:pt x="222250" y="87312"/>
                      </a:lnTo>
                      <a:cubicBezTo>
                        <a:pt x="260614" y="102129"/>
                        <a:pt x="215106" y="77523"/>
                        <a:pt x="230187" y="88900"/>
                      </a:cubicBezTo>
                      <a:cubicBezTo>
                        <a:pt x="245268" y="100277"/>
                        <a:pt x="299508" y="143404"/>
                        <a:pt x="312737" y="155575"/>
                      </a:cubicBezTo>
                      <a:cubicBezTo>
                        <a:pt x="325966" y="167746"/>
                        <a:pt x="293158" y="152400"/>
                        <a:pt x="309562" y="161925"/>
                      </a:cubicBezTo>
                      <a:cubicBezTo>
                        <a:pt x="325966" y="171450"/>
                        <a:pt x="373856" y="190236"/>
                        <a:pt x="411162" y="212725"/>
                      </a:cubicBezTo>
                      <a:cubicBezTo>
                        <a:pt x="448468" y="235215"/>
                        <a:pt x="495565" y="275695"/>
                        <a:pt x="533400" y="296862"/>
                      </a:cubicBezTo>
                      <a:cubicBezTo>
                        <a:pt x="571235" y="318029"/>
                        <a:pt x="613833" y="339990"/>
                        <a:pt x="638175" y="339725"/>
                      </a:cubicBezTo>
                      <a:cubicBezTo>
                        <a:pt x="662517" y="339461"/>
                        <a:pt x="683419" y="296863"/>
                        <a:pt x="679450" y="295275"/>
                      </a:cubicBezTo>
                      <a:cubicBezTo>
                        <a:pt x="675481" y="293688"/>
                        <a:pt x="647435" y="334169"/>
                        <a:pt x="614362" y="330200"/>
                      </a:cubicBezTo>
                      <a:cubicBezTo>
                        <a:pt x="581289" y="326231"/>
                        <a:pt x="531283" y="295804"/>
                        <a:pt x="481012" y="271462"/>
                      </a:cubicBezTo>
                      <a:cubicBezTo>
                        <a:pt x="430741" y="247120"/>
                        <a:pt x="339989" y="199496"/>
                        <a:pt x="312737" y="184150"/>
                      </a:cubicBezTo>
                      <a:cubicBezTo>
                        <a:pt x="285485" y="168804"/>
                        <a:pt x="336550" y="195527"/>
                        <a:pt x="317500" y="179387"/>
                      </a:cubicBezTo>
                      <a:cubicBezTo>
                        <a:pt x="298450" y="163247"/>
                        <a:pt x="221720" y="107420"/>
                        <a:pt x="198437" y="87312"/>
                      </a:cubicBezTo>
                      <a:cubicBezTo>
                        <a:pt x="175154" y="67204"/>
                        <a:pt x="183092" y="64293"/>
                        <a:pt x="177800" y="58737"/>
                      </a:cubicBezTo>
                      <a:cubicBezTo>
                        <a:pt x="172508" y="53181"/>
                        <a:pt x="166687" y="53975"/>
                        <a:pt x="166687" y="539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8C8D8FBB-7A2A-420B-B2BD-34739CDAC79E}"/>
                    </a:ext>
                  </a:extLst>
                </p:cNvPr>
                <p:cNvSpPr/>
                <p:nvPr/>
              </p:nvSpPr>
              <p:spPr>
                <a:xfrm>
                  <a:off x="7035800" y="3910013"/>
                  <a:ext cx="560427" cy="263632"/>
                </a:xfrm>
                <a:custGeom>
                  <a:avLst/>
                  <a:gdLst>
                    <a:gd name="connsiteX0" fmla="*/ 0 w 560427"/>
                    <a:gd name="connsiteY0" fmla="*/ 0 h 263632"/>
                    <a:gd name="connsiteX1" fmla="*/ 293688 w 560427"/>
                    <a:gd name="connsiteY1" fmla="*/ 188912 h 263632"/>
                    <a:gd name="connsiteX2" fmla="*/ 311150 w 560427"/>
                    <a:gd name="connsiteY2" fmla="*/ 196850 h 263632"/>
                    <a:gd name="connsiteX3" fmla="*/ 560388 w 560427"/>
                    <a:gd name="connsiteY3" fmla="*/ 263525 h 263632"/>
                    <a:gd name="connsiteX4" fmla="*/ 330200 w 560427"/>
                    <a:gd name="connsiteY4" fmla="*/ 179387 h 263632"/>
                    <a:gd name="connsiteX5" fmla="*/ 298450 w 560427"/>
                    <a:gd name="connsiteY5" fmla="*/ 174625 h 263632"/>
                    <a:gd name="connsiteX6" fmla="*/ 187325 w 560427"/>
                    <a:gd name="connsiteY6" fmla="*/ 115887 h 263632"/>
                    <a:gd name="connsiteX7" fmla="*/ 0 w 560427"/>
                    <a:gd name="connsiteY7" fmla="*/ 0 h 2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0427" h="263632">
                      <a:moveTo>
                        <a:pt x="0" y="0"/>
                      </a:moveTo>
                      <a:lnTo>
                        <a:pt x="293688" y="188912"/>
                      </a:lnTo>
                      <a:cubicBezTo>
                        <a:pt x="345546" y="221720"/>
                        <a:pt x="266700" y="184415"/>
                        <a:pt x="311150" y="196850"/>
                      </a:cubicBezTo>
                      <a:cubicBezTo>
                        <a:pt x="355600" y="209285"/>
                        <a:pt x="557213" y="266436"/>
                        <a:pt x="560388" y="263525"/>
                      </a:cubicBezTo>
                      <a:cubicBezTo>
                        <a:pt x="563563" y="260615"/>
                        <a:pt x="373856" y="194204"/>
                        <a:pt x="330200" y="179387"/>
                      </a:cubicBezTo>
                      <a:cubicBezTo>
                        <a:pt x="286544" y="164570"/>
                        <a:pt x="322262" y="185208"/>
                        <a:pt x="298450" y="174625"/>
                      </a:cubicBezTo>
                      <a:cubicBezTo>
                        <a:pt x="274638" y="164042"/>
                        <a:pt x="187325" y="115887"/>
                        <a:pt x="187325" y="11588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2" name="フリーフォーム: 図形 431">
                  <a:extLst>
                    <a:ext uri="{FF2B5EF4-FFF2-40B4-BE49-F238E27FC236}">
                      <a16:creationId xmlns:a16="http://schemas.microsoft.com/office/drawing/2014/main" id="{F6DD1AFC-9127-4187-930F-F336CCA8E30F}"/>
                    </a:ext>
                  </a:extLst>
                </p:cNvPr>
                <p:cNvSpPr/>
                <p:nvPr/>
              </p:nvSpPr>
              <p:spPr>
                <a:xfrm>
                  <a:off x="7148763" y="3920362"/>
                  <a:ext cx="606006" cy="283523"/>
                </a:xfrm>
                <a:custGeom>
                  <a:avLst/>
                  <a:gdLst>
                    <a:gd name="connsiteX0" fmla="*/ 2925 w 606006"/>
                    <a:gd name="connsiteY0" fmla="*/ 2351 h 283523"/>
                    <a:gd name="connsiteX1" fmla="*/ 199775 w 606006"/>
                    <a:gd name="connsiteY1" fmla="*/ 119826 h 283523"/>
                    <a:gd name="connsiteX2" fmla="*/ 112462 w 606006"/>
                    <a:gd name="connsiteY2" fmla="*/ 96013 h 283523"/>
                    <a:gd name="connsiteX3" fmla="*/ 234700 w 606006"/>
                    <a:gd name="connsiteY3" fmla="*/ 127763 h 283523"/>
                    <a:gd name="connsiteX4" fmla="*/ 493462 w 606006"/>
                    <a:gd name="connsiteY4" fmla="*/ 254763 h 283523"/>
                    <a:gd name="connsiteX5" fmla="*/ 572837 w 606006"/>
                    <a:gd name="connsiteY5" fmla="*/ 283338 h 283523"/>
                    <a:gd name="connsiteX6" fmla="*/ 603000 w 606006"/>
                    <a:gd name="connsiteY6" fmla="*/ 265876 h 283523"/>
                    <a:gd name="connsiteX7" fmla="*/ 504575 w 606006"/>
                    <a:gd name="connsiteY7" fmla="*/ 242063 h 283523"/>
                    <a:gd name="connsiteX8" fmla="*/ 360112 w 606006"/>
                    <a:gd name="connsiteY8" fmla="*/ 199201 h 283523"/>
                    <a:gd name="connsiteX9" fmla="*/ 375987 w 606006"/>
                    <a:gd name="connsiteY9" fmla="*/ 194438 h 283523"/>
                    <a:gd name="connsiteX10" fmla="*/ 155325 w 606006"/>
                    <a:gd name="connsiteY10" fmla="*/ 92838 h 283523"/>
                    <a:gd name="connsiteX11" fmla="*/ 85475 w 606006"/>
                    <a:gd name="connsiteY11" fmla="*/ 43626 h 283523"/>
                    <a:gd name="connsiteX12" fmla="*/ 2925 w 606006"/>
                    <a:gd name="connsiteY12" fmla="*/ 2351 h 2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6006" h="283523">
                      <a:moveTo>
                        <a:pt x="2925" y="2351"/>
                      </a:moveTo>
                      <a:cubicBezTo>
                        <a:pt x="21975" y="15051"/>
                        <a:pt x="181519" y="104216"/>
                        <a:pt x="199775" y="119826"/>
                      </a:cubicBezTo>
                      <a:cubicBezTo>
                        <a:pt x="218031" y="135436"/>
                        <a:pt x="106641" y="94690"/>
                        <a:pt x="112462" y="96013"/>
                      </a:cubicBezTo>
                      <a:cubicBezTo>
                        <a:pt x="118283" y="97336"/>
                        <a:pt x="171200" y="101305"/>
                        <a:pt x="234700" y="127763"/>
                      </a:cubicBezTo>
                      <a:cubicBezTo>
                        <a:pt x="298200" y="154221"/>
                        <a:pt x="437106" y="228834"/>
                        <a:pt x="493462" y="254763"/>
                      </a:cubicBezTo>
                      <a:cubicBezTo>
                        <a:pt x="549818" y="280692"/>
                        <a:pt x="554581" y="281486"/>
                        <a:pt x="572837" y="283338"/>
                      </a:cubicBezTo>
                      <a:cubicBezTo>
                        <a:pt x="591093" y="285190"/>
                        <a:pt x="614377" y="272755"/>
                        <a:pt x="603000" y="265876"/>
                      </a:cubicBezTo>
                      <a:cubicBezTo>
                        <a:pt x="591623" y="258997"/>
                        <a:pt x="545056" y="253175"/>
                        <a:pt x="504575" y="242063"/>
                      </a:cubicBezTo>
                      <a:cubicBezTo>
                        <a:pt x="464094" y="230951"/>
                        <a:pt x="360112" y="199201"/>
                        <a:pt x="360112" y="199201"/>
                      </a:cubicBezTo>
                      <a:cubicBezTo>
                        <a:pt x="338681" y="191264"/>
                        <a:pt x="410118" y="212165"/>
                        <a:pt x="375987" y="194438"/>
                      </a:cubicBezTo>
                      <a:cubicBezTo>
                        <a:pt x="341856" y="176711"/>
                        <a:pt x="203744" y="117973"/>
                        <a:pt x="155325" y="92838"/>
                      </a:cubicBezTo>
                      <a:cubicBezTo>
                        <a:pt x="106906" y="67703"/>
                        <a:pt x="107700" y="55268"/>
                        <a:pt x="85475" y="43626"/>
                      </a:cubicBezTo>
                      <a:cubicBezTo>
                        <a:pt x="63250" y="31984"/>
                        <a:pt x="-16125" y="-10349"/>
                        <a:pt x="2925" y="23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フリーフォーム: 図形 432">
                  <a:extLst>
                    <a:ext uri="{FF2B5EF4-FFF2-40B4-BE49-F238E27FC236}">
                      <a16:creationId xmlns:a16="http://schemas.microsoft.com/office/drawing/2014/main" id="{5ED91214-F980-4BD2-9053-56F332531381}"/>
                    </a:ext>
                  </a:extLst>
                </p:cNvPr>
                <p:cNvSpPr/>
                <p:nvPr/>
              </p:nvSpPr>
              <p:spPr>
                <a:xfrm>
                  <a:off x="6562722" y="3744661"/>
                  <a:ext cx="166057" cy="106706"/>
                </a:xfrm>
                <a:custGeom>
                  <a:avLst/>
                  <a:gdLst>
                    <a:gd name="connsiteX0" fmla="*/ 3 w 166057"/>
                    <a:gd name="connsiteY0" fmla="*/ 105027 h 106706"/>
                    <a:gd name="connsiteX1" fmla="*/ 95253 w 166057"/>
                    <a:gd name="connsiteY1" fmla="*/ 58989 h 106706"/>
                    <a:gd name="connsiteX2" fmla="*/ 165103 w 166057"/>
                    <a:gd name="connsiteY2" fmla="*/ 252 h 106706"/>
                    <a:gd name="connsiteX3" fmla="*/ 133353 w 166057"/>
                    <a:gd name="connsiteY3" fmla="*/ 39939 h 106706"/>
                    <a:gd name="connsiteX4" fmla="*/ 98428 w 166057"/>
                    <a:gd name="connsiteY4" fmla="*/ 92327 h 106706"/>
                    <a:gd name="connsiteX5" fmla="*/ 3 w 166057"/>
                    <a:gd name="connsiteY5" fmla="*/ 105027 h 10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057" h="106706">
                      <a:moveTo>
                        <a:pt x="3" y="105027"/>
                      </a:moveTo>
                      <a:cubicBezTo>
                        <a:pt x="-526" y="99471"/>
                        <a:pt x="67736" y="76451"/>
                        <a:pt x="95253" y="58989"/>
                      </a:cubicBezTo>
                      <a:cubicBezTo>
                        <a:pt x="122770" y="41526"/>
                        <a:pt x="158753" y="3427"/>
                        <a:pt x="165103" y="252"/>
                      </a:cubicBezTo>
                      <a:cubicBezTo>
                        <a:pt x="171453" y="-2923"/>
                        <a:pt x="144465" y="24593"/>
                        <a:pt x="133353" y="39939"/>
                      </a:cubicBezTo>
                      <a:cubicBezTo>
                        <a:pt x="122241" y="55285"/>
                        <a:pt x="112715" y="83331"/>
                        <a:pt x="98428" y="92327"/>
                      </a:cubicBezTo>
                      <a:cubicBezTo>
                        <a:pt x="84141" y="101323"/>
                        <a:pt x="532" y="110583"/>
                        <a:pt x="3" y="1050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4" name="フリーフォーム: 図形 433">
                  <a:extLst>
                    <a:ext uri="{FF2B5EF4-FFF2-40B4-BE49-F238E27FC236}">
                      <a16:creationId xmlns:a16="http://schemas.microsoft.com/office/drawing/2014/main" id="{D55E84BB-1AC6-4E29-8055-CB126E31D14E}"/>
                    </a:ext>
                  </a:extLst>
                </p:cNvPr>
                <p:cNvSpPr/>
                <p:nvPr/>
              </p:nvSpPr>
              <p:spPr>
                <a:xfrm>
                  <a:off x="6785083" y="4176414"/>
                  <a:ext cx="994931" cy="49340"/>
                </a:xfrm>
                <a:custGeom>
                  <a:avLst/>
                  <a:gdLst>
                    <a:gd name="connsiteX0" fmla="*/ 15767 w 994931"/>
                    <a:gd name="connsiteY0" fmla="*/ 24111 h 49340"/>
                    <a:gd name="connsiteX1" fmla="*/ 95142 w 994931"/>
                    <a:gd name="connsiteY1" fmla="*/ 36811 h 49340"/>
                    <a:gd name="connsiteX2" fmla="*/ 445980 w 994931"/>
                    <a:gd name="connsiteY2" fmla="*/ 39986 h 49340"/>
                    <a:gd name="connsiteX3" fmla="*/ 418992 w 994931"/>
                    <a:gd name="connsiteY3" fmla="*/ 28874 h 49340"/>
                    <a:gd name="connsiteX4" fmla="*/ 525355 w 994931"/>
                    <a:gd name="connsiteY4" fmla="*/ 19349 h 49340"/>
                    <a:gd name="connsiteX5" fmla="*/ 644417 w 994931"/>
                    <a:gd name="connsiteY5" fmla="*/ 19349 h 49340"/>
                    <a:gd name="connsiteX6" fmla="*/ 690455 w 994931"/>
                    <a:gd name="connsiteY6" fmla="*/ 33636 h 49340"/>
                    <a:gd name="connsiteX7" fmla="*/ 834917 w 994931"/>
                    <a:gd name="connsiteY7" fmla="*/ 25699 h 49340"/>
                    <a:gd name="connsiteX8" fmla="*/ 863492 w 994931"/>
                    <a:gd name="connsiteY8" fmla="*/ 299 h 49340"/>
                    <a:gd name="connsiteX9" fmla="*/ 990492 w 994931"/>
                    <a:gd name="connsiteY9" fmla="*/ 44749 h 49340"/>
                    <a:gd name="connsiteX10" fmla="*/ 968267 w 994931"/>
                    <a:gd name="connsiteY10" fmla="*/ 47924 h 49340"/>
                    <a:gd name="connsiteX11" fmla="*/ 833330 w 994931"/>
                    <a:gd name="connsiteY11" fmla="*/ 39986 h 49340"/>
                    <a:gd name="connsiteX12" fmla="*/ 488842 w 994931"/>
                    <a:gd name="connsiteY12" fmla="*/ 28874 h 49340"/>
                    <a:gd name="connsiteX13" fmla="*/ 352317 w 994931"/>
                    <a:gd name="connsiteY13" fmla="*/ 46336 h 49340"/>
                    <a:gd name="connsiteX14" fmla="*/ 15767 w 994931"/>
                    <a:gd name="connsiteY14" fmla="*/ 24111 h 49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94931" h="49340">
                      <a:moveTo>
                        <a:pt x="15767" y="24111"/>
                      </a:moveTo>
                      <a:cubicBezTo>
                        <a:pt x="-27095" y="22524"/>
                        <a:pt x="23440" y="34165"/>
                        <a:pt x="95142" y="36811"/>
                      </a:cubicBezTo>
                      <a:cubicBezTo>
                        <a:pt x="166844" y="39457"/>
                        <a:pt x="392005" y="41309"/>
                        <a:pt x="445980" y="39986"/>
                      </a:cubicBezTo>
                      <a:cubicBezTo>
                        <a:pt x="499955" y="38663"/>
                        <a:pt x="405763" y="32314"/>
                        <a:pt x="418992" y="28874"/>
                      </a:cubicBezTo>
                      <a:cubicBezTo>
                        <a:pt x="432221" y="25434"/>
                        <a:pt x="487784" y="20936"/>
                        <a:pt x="525355" y="19349"/>
                      </a:cubicBezTo>
                      <a:cubicBezTo>
                        <a:pt x="562926" y="17762"/>
                        <a:pt x="616900" y="16968"/>
                        <a:pt x="644417" y="19349"/>
                      </a:cubicBezTo>
                      <a:cubicBezTo>
                        <a:pt x="671934" y="21730"/>
                        <a:pt x="658705" y="32578"/>
                        <a:pt x="690455" y="33636"/>
                      </a:cubicBezTo>
                      <a:cubicBezTo>
                        <a:pt x="722205" y="34694"/>
                        <a:pt x="806078" y="31255"/>
                        <a:pt x="834917" y="25699"/>
                      </a:cubicBezTo>
                      <a:cubicBezTo>
                        <a:pt x="863756" y="20143"/>
                        <a:pt x="837563" y="-2876"/>
                        <a:pt x="863492" y="299"/>
                      </a:cubicBezTo>
                      <a:cubicBezTo>
                        <a:pt x="889421" y="3474"/>
                        <a:pt x="973030" y="36812"/>
                        <a:pt x="990492" y="44749"/>
                      </a:cubicBezTo>
                      <a:cubicBezTo>
                        <a:pt x="1007954" y="52686"/>
                        <a:pt x="968267" y="47924"/>
                        <a:pt x="968267" y="47924"/>
                      </a:cubicBezTo>
                      <a:cubicBezTo>
                        <a:pt x="942073" y="47130"/>
                        <a:pt x="833330" y="39986"/>
                        <a:pt x="833330" y="39986"/>
                      </a:cubicBezTo>
                      <a:cubicBezTo>
                        <a:pt x="753426" y="36811"/>
                        <a:pt x="569011" y="27816"/>
                        <a:pt x="488842" y="28874"/>
                      </a:cubicBezTo>
                      <a:cubicBezTo>
                        <a:pt x="408673" y="29932"/>
                        <a:pt x="435396" y="44219"/>
                        <a:pt x="352317" y="46336"/>
                      </a:cubicBezTo>
                      <a:cubicBezTo>
                        <a:pt x="269238" y="48453"/>
                        <a:pt x="58629" y="25698"/>
                        <a:pt x="15767" y="24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FFC87FF0-B1B0-42A1-974F-41D32359E387}"/>
                    </a:ext>
                  </a:extLst>
                </p:cNvPr>
                <p:cNvSpPr/>
                <p:nvPr/>
              </p:nvSpPr>
              <p:spPr>
                <a:xfrm>
                  <a:off x="7023100" y="4186193"/>
                  <a:ext cx="529684" cy="36557"/>
                </a:xfrm>
                <a:custGeom>
                  <a:avLst/>
                  <a:gdLst>
                    <a:gd name="connsiteX0" fmla="*/ 0 w 529684"/>
                    <a:gd name="connsiteY0" fmla="*/ 31795 h 36557"/>
                    <a:gd name="connsiteX1" fmla="*/ 57150 w 529684"/>
                    <a:gd name="connsiteY1" fmla="*/ 31795 h 36557"/>
                    <a:gd name="connsiteX2" fmla="*/ 247650 w 529684"/>
                    <a:gd name="connsiteY2" fmla="*/ 14332 h 36557"/>
                    <a:gd name="connsiteX3" fmla="*/ 334963 w 529684"/>
                    <a:gd name="connsiteY3" fmla="*/ 45 h 36557"/>
                    <a:gd name="connsiteX4" fmla="*/ 525463 w 529684"/>
                    <a:gd name="connsiteY4" fmla="*/ 19095 h 36557"/>
                    <a:gd name="connsiteX5" fmla="*/ 449263 w 529684"/>
                    <a:gd name="connsiteY5" fmla="*/ 27032 h 36557"/>
                    <a:gd name="connsiteX6" fmla="*/ 247650 w 529684"/>
                    <a:gd name="connsiteY6" fmla="*/ 36557 h 36557"/>
                    <a:gd name="connsiteX7" fmla="*/ 123825 w 529684"/>
                    <a:gd name="connsiteY7" fmla="*/ 33382 h 36557"/>
                    <a:gd name="connsiteX8" fmla="*/ 0 w 529684"/>
                    <a:gd name="connsiteY8" fmla="*/ 31795 h 3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4" h="36557">
                      <a:moveTo>
                        <a:pt x="0" y="31795"/>
                      </a:moveTo>
                      <a:cubicBezTo>
                        <a:pt x="7937" y="33250"/>
                        <a:pt x="15875" y="34705"/>
                        <a:pt x="57150" y="31795"/>
                      </a:cubicBezTo>
                      <a:cubicBezTo>
                        <a:pt x="98425" y="28885"/>
                        <a:pt x="201348" y="19624"/>
                        <a:pt x="247650" y="14332"/>
                      </a:cubicBezTo>
                      <a:cubicBezTo>
                        <a:pt x="293952" y="9040"/>
                        <a:pt x="288661" y="-749"/>
                        <a:pt x="334963" y="45"/>
                      </a:cubicBezTo>
                      <a:cubicBezTo>
                        <a:pt x="381265" y="839"/>
                        <a:pt x="506413" y="14597"/>
                        <a:pt x="525463" y="19095"/>
                      </a:cubicBezTo>
                      <a:cubicBezTo>
                        <a:pt x="544513" y="23593"/>
                        <a:pt x="495565" y="24122"/>
                        <a:pt x="449263" y="27032"/>
                      </a:cubicBezTo>
                      <a:cubicBezTo>
                        <a:pt x="402961" y="29942"/>
                        <a:pt x="301890" y="35499"/>
                        <a:pt x="247650" y="36557"/>
                      </a:cubicBezTo>
                      <a:lnTo>
                        <a:pt x="123825" y="33382"/>
                      </a:lnTo>
                      <a:lnTo>
                        <a:pt x="0" y="3179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4A745E5E-32A8-4E82-B793-9B1A1B2BBF35}"/>
                    </a:ext>
                  </a:extLst>
                </p:cNvPr>
                <p:cNvSpPr/>
                <p:nvPr/>
              </p:nvSpPr>
              <p:spPr>
                <a:xfrm>
                  <a:off x="6225633" y="4153656"/>
                  <a:ext cx="747991" cy="74299"/>
                </a:xfrm>
                <a:custGeom>
                  <a:avLst/>
                  <a:gdLst>
                    <a:gd name="connsiteX0" fmla="*/ 310105 w 747991"/>
                    <a:gd name="connsiteY0" fmla="*/ 11944 h 74299"/>
                    <a:gd name="connsiteX1" fmla="*/ 499017 w 747991"/>
                    <a:gd name="connsiteY1" fmla="*/ 29407 h 74299"/>
                    <a:gd name="connsiteX2" fmla="*/ 597442 w 747991"/>
                    <a:gd name="connsiteY2" fmla="*/ 19882 h 74299"/>
                    <a:gd name="connsiteX3" fmla="*/ 676817 w 747991"/>
                    <a:gd name="connsiteY3" fmla="*/ 5594 h 74299"/>
                    <a:gd name="connsiteX4" fmla="*/ 746667 w 747991"/>
                    <a:gd name="connsiteY4" fmla="*/ 832 h 74299"/>
                    <a:gd name="connsiteX5" fmla="*/ 613317 w 747991"/>
                    <a:gd name="connsiteY5" fmla="*/ 21469 h 74299"/>
                    <a:gd name="connsiteX6" fmla="*/ 516480 w 747991"/>
                    <a:gd name="connsiteY6" fmla="*/ 40519 h 74299"/>
                    <a:gd name="connsiteX7" fmla="*/ 552992 w 747991"/>
                    <a:gd name="connsiteY7" fmla="*/ 50044 h 74299"/>
                    <a:gd name="connsiteX8" fmla="*/ 551405 w 747991"/>
                    <a:gd name="connsiteY8" fmla="*/ 73857 h 74299"/>
                    <a:gd name="connsiteX9" fmla="*/ 470442 w 747991"/>
                    <a:gd name="connsiteY9" fmla="*/ 65919 h 74299"/>
                    <a:gd name="connsiteX10" fmla="*/ 251367 w 747991"/>
                    <a:gd name="connsiteY10" fmla="*/ 70682 h 74299"/>
                    <a:gd name="connsiteX11" fmla="*/ 542 w 747991"/>
                    <a:gd name="connsiteY11" fmla="*/ 72269 h 74299"/>
                    <a:gd name="connsiteX12" fmla="*/ 186280 w 747991"/>
                    <a:gd name="connsiteY12" fmla="*/ 61157 h 74299"/>
                    <a:gd name="connsiteX13" fmla="*/ 249780 w 747991"/>
                    <a:gd name="connsiteY13" fmla="*/ 32582 h 74299"/>
                    <a:gd name="connsiteX14" fmla="*/ 310105 w 747991"/>
                    <a:gd name="connsiteY14" fmla="*/ 11944 h 74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991" h="74299">
                      <a:moveTo>
                        <a:pt x="310105" y="11944"/>
                      </a:moveTo>
                      <a:cubicBezTo>
                        <a:pt x="351644" y="11415"/>
                        <a:pt x="451128" y="28084"/>
                        <a:pt x="499017" y="29407"/>
                      </a:cubicBezTo>
                      <a:cubicBezTo>
                        <a:pt x="546906" y="30730"/>
                        <a:pt x="567809" y="23851"/>
                        <a:pt x="597442" y="19882"/>
                      </a:cubicBezTo>
                      <a:cubicBezTo>
                        <a:pt x="627075" y="15913"/>
                        <a:pt x="651946" y="8769"/>
                        <a:pt x="676817" y="5594"/>
                      </a:cubicBezTo>
                      <a:cubicBezTo>
                        <a:pt x="701688" y="2419"/>
                        <a:pt x="757250" y="-1814"/>
                        <a:pt x="746667" y="832"/>
                      </a:cubicBezTo>
                      <a:cubicBezTo>
                        <a:pt x="736084" y="3478"/>
                        <a:pt x="651681" y="14855"/>
                        <a:pt x="613317" y="21469"/>
                      </a:cubicBezTo>
                      <a:cubicBezTo>
                        <a:pt x="574953" y="28083"/>
                        <a:pt x="526534" y="35757"/>
                        <a:pt x="516480" y="40519"/>
                      </a:cubicBezTo>
                      <a:cubicBezTo>
                        <a:pt x="506426" y="45282"/>
                        <a:pt x="547171" y="44488"/>
                        <a:pt x="552992" y="50044"/>
                      </a:cubicBezTo>
                      <a:cubicBezTo>
                        <a:pt x="558813" y="55600"/>
                        <a:pt x="565163" y="71211"/>
                        <a:pt x="551405" y="73857"/>
                      </a:cubicBezTo>
                      <a:cubicBezTo>
                        <a:pt x="537647" y="76503"/>
                        <a:pt x="520448" y="66448"/>
                        <a:pt x="470442" y="65919"/>
                      </a:cubicBezTo>
                      <a:cubicBezTo>
                        <a:pt x="420436" y="65390"/>
                        <a:pt x="251367" y="70682"/>
                        <a:pt x="251367" y="70682"/>
                      </a:cubicBezTo>
                      <a:lnTo>
                        <a:pt x="542" y="72269"/>
                      </a:lnTo>
                      <a:cubicBezTo>
                        <a:pt x="-10306" y="70682"/>
                        <a:pt x="144740" y="67771"/>
                        <a:pt x="186280" y="61157"/>
                      </a:cubicBezTo>
                      <a:cubicBezTo>
                        <a:pt x="227820" y="54543"/>
                        <a:pt x="228878" y="41578"/>
                        <a:pt x="249780" y="32582"/>
                      </a:cubicBezTo>
                      <a:cubicBezTo>
                        <a:pt x="270682" y="23586"/>
                        <a:pt x="268566" y="12473"/>
                        <a:pt x="310105" y="119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E2DB7C94-7058-4ED8-8CFF-C3F86D4C924B}"/>
                    </a:ext>
                  </a:extLst>
                </p:cNvPr>
                <p:cNvSpPr/>
                <p:nvPr/>
              </p:nvSpPr>
              <p:spPr>
                <a:xfrm>
                  <a:off x="6709530" y="4146893"/>
                  <a:ext cx="251995" cy="71221"/>
                </a:xfrm>
                <a:custGeom>
                  <a:avLst/>
                  <a:gdLst>
                    <a:gd name="connsiteX0" fmla="*/ 2420 w 251995"/>
                    <a:gd name="connsiteY0" fmla="*/ 47282 h 71221"/>
                    <a:gd name="connsiteX1" fmla="*/ 226258 w 251995"/>
                    <a:gd name="connsiteY1" fmla="*/ 4420 h 71221"/>
                    <a:gd name="connsiteX2" fmla="*/ 231020 w 251995"/>
                    <a:gd name="connsiteY2" fmla="*/ 4420 h 71221"/>
                    <a:gd name="connsiteX3" fmla="*/ 127833 w 251995"/>
                    <a:gd name="connsiteY3" fmla="*/ 31407 h 71221"/>
                    <a:gd name="connsiteX4" fmla="*/ 251658 w 251995"/>
                    <a:gd name="connsiteY4" fmla="*/ 67920 h 71221"/>
                    <a:gd name="connsiteX5" fmla="*/ 162758 w 251995"/>
                    <a:gd name="connsiteY5" fmla="*/ 69507 h 71221"/>
                    <a:gd name="connsiteX6" fmla="*/ 110370 w 251995"/>
                    <a:gd name="connsiteY6" fmla="*/ 67920 h 71221"/>
                    <a:gd name="connsiteX7" fmla="*/ 2420 w 251995"/>
                    <a:gd name="connsiteY7" fmla="*/ 47282 h 7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995" h="71221">
                      <a:moveTo>
                        <a:pt x="2420" y="47282"/>
                      </a:moveTo>
                      <a:cubicBezTo>
                        <a:pt x="21735" y="36699"/>
                        <a:pt x="188158" y="11564"/>
                        <a:pt x="226258" y="4420"/>
                      </a:cubicBezTo>
                      <a:cubicBezTo>
                        <a:pt x="264358" y="-2724"/>
                        <a:pt x="247424" y="-78"/>
                        <a:pt x="231020" y="4420"/>
                      </a:cubicBezTo>
                      <a:cubicBezTo>
                        <a:pt x="214616" y="8918"/>
                        <a:pt x="124393" y="20824"/>
                        <a:pt x="127833" y="31407"/>
                      </a:cubicBezTo>
                      <a:cubicBezTo>
                        <a:pt x="131273" y="41990"/>
                        <a:pt x="245837" y="61570"/>
                        <a:pt x="251658" y="67920"/>
                      </a:cubicBezTo>
                      <a:cubicBezTo>
                        <a:pt x="257479" y="74270"/>
                        <a:pt x="186306" y="69507"/>
                        <a:pt x="162758" y="69507"/>
                      </a:cubicBezTo>
                      <a:cubicBezTo>
                        <a:pt x="139210" y="69507"/>
                        <a:pt x="135770" y="69508"/>
                        <a:pt x="110370" y="67920"/>
                      </a:cubicBezTo>
                      <a:cubicBezTo>
                        <a:pt x="84970" y="66333"/>
                        <a:pt x="-16895" y="57865"/>
                        <a:pt x="2420" y="47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87BE4CDE-E887-4CF4-B7DB-324115F1DFF0}"/>
                    </a:ext>
                  </a:extLst>
                </p:cNvPr>
                <p:cNvSpPr/>
                <p:nvPr/>
              </p:nvSpPr>
              <p:spPr>
                <a:xfrm>
                  <a:off x="6657975" y="3760610"/>
                  <a:ext cx="373101" cy="435677"/>
                </a:xfrm>
                <a:custGeom>
                  <a:avLst/>
                  <a:gdLst>
                    <a:gd name="connsiteX0" fmla="*/ 288925 w 373101"/>
                    <a:gd name="connsiteY0" fmla="*/ 435153 h 435677"/>
                    <a:gd name="connsiteX1" fmla="*/ 358775 w 373101"/>
                    <a:gd name="connsiteY1" fmla="*/ 347840 h 435677"/>
                    <a:gd name="connsiteX2" fmla="*/ 363538 w 373101"/>
                    <a:gd name="connsiteY2" fmla="*/ 339903 h 435677"/>
                    <a:gd name="connsiteX3" fmla="*/ 373063 w 373101"/>
                    <a:gd name="connsiteY3" fmla="*/ 284340 h 435677"/>
                    <a:gd name="connsiteX4" fmla="*/ 366713 w 373101"/>
                    <a:gd name="connsiteY4" fmla="*/ 249415 h 435677"/>
                    <a:gd name="connsiteX5" fmla="*/ 361950 w 373101"/>
                    <a:gd name="connsiteY5" fmla="*/ 227190 h 435677"/>
                    <a:gd name="connsiteX6" fmla="*/ 355600 w 373101"/>
                    <a:gd name="connsiteY6" fmla="*/ 203378 h 435677"/>
                    <a:gd name="connsiteX7" fmla="*/ 323850 w 373101"/>
                    <a:gd name="connsiteY7" fmla="*/ 168453 h 435677"/>
                    <a:gd name="connsiteX8" fmla="*/ 315913 w 373101"/>
                    <a:gd name="connsiteY8" fmla="*/ 139878 h 435677"/>
                    <a:gd name="connsiteX9" fmla="*/ 282575 w 373101"/>
                    <a:gd name="connsiteY9" fmla="*/ 82728 h 435677"/>
                    <a:gd name="connsiteX10" fmla="*/ 295275 w 373101"/>
                    <a:gd name="connsiteY10" fmla="*/ 101778 h 435677"/>
                    <a:gd name="connsiteX11" fmla="*/ 265113 w 373101"/>
                    <a:gd name="connsiteY11" fmla="*/ 66853 h 435677"/>
                    <a:gd name="connsiteX12" fmla="*/ 263525 w 373101"/>
                    <a:gd name="connsiteY12" fmla="*/ 57328 h 435677"/>
                    <a:gd name="connsiteX13" fmla="*/ 214313 w 373101"/>
                    <a:gd name="connsiteY13" fmla="*/ 19228 h 435677"/>
                    <a:gd name="connsiteX14" fmla="*/ 203200 w 373101"/>
                    <a:gd name="connsiteY14" fmla="*/ 14465 h 435677"/>
                    <a:gd name="connsiteX15" fmla="*/ 203200 w 373101"/>
                    <a:gd name="connsiteY15" fmla="*/ 16053 h 435677"/>
                    <a:gd name="connsiteX16" fmla="*/ 195263 w 373101"/>
                    <a:gd name="connsiteY16" fmla="*/ 19228 h 435677"/>
                    <a:gd name="connsiteX17" fmla="*/ 131763 w 373101"/>
                    <a:gd name="connsiteY17" fmla="*/ 6528 h 435677"/>
                    <a:gd name="connsiteX18" fmla="*/ 84138 w 373101"/>
                    <a:gd name="connsiteY18" fmla="*/ 8115 h 435677"/>
                    <a:gd name="connsiteX19" fmla="*/ 87313 w 373101"/>
                    <a:gd name="connsiteY19" fmla="*/ 54153 h 435677"/>
                    <a:gd name="connsiteX20" fmla="*/ 76200 w 373101"/>
                    <a:gd name="connsiteY20" fmla="*/ 60503 h 435677"/>
                    <a:gd name="connsiteX21" fmla="*/ 0 w 373101"/>
                    <a:gd name="connsiteY21" fmla="*/ 68440 h 435677"/>
                    <a:gd name="connsiteX22" fmla="*/ 74613 w 373101"/>
                    <a:gd name="connsiteY22" fmla="*/ 52565 h 435677"/>
                    <a:gd name="connsiteX23" fmla="*/ 88900 w 373101"/>
                    <a:gd name="connsiteY23" fmla="*/ 23990 h 435677"/>
                    <a:gd name="connsiteX24" fmla="*/ 155575 w 373101"/>
                    <a:gd name="connsiteY24" fmla="*/ 178 h 435677"/>
                    <a:gd name="connsiteX25" fmla="*/ 233363 w 373101"/>
                    <a:gd name="connsiteY25" fmla="*/ 36690 h 435677"/>
                    <a:gd name="connsiteX26" fmla="*/ 279400 w 373101"/>
                    <a:gd name="connsiteY26" fmla="*/ 89078 h 435677"/>
                    <a:gd name="connsiteX27" fmla="*/ 320675 w 373101"/>
                    <a:gd name="connsiteY27" fmla="*/ 158928 h 435677"/>
                    <a:gd name="connsiteX28" fmla="*/ 349250 w 373101"/>
                    <a:gd name="connsiteY28" fmla="*/ 224015 h 435677"/>
                    <a:gd name="connsiteX29" fmla="*/ 363538 w 373101"/>
                    <a:gd name="connsiteY29" fmla="*/ 304978 h 435677"/>
                    <a:gd name="connsiteX30" fmla="*/ 346075 w 373101"/>
                    <a:gd name="connsiteY30" fmla="*/ 351015 h 435677"/>
                    <a:gd name="connsiteX31" fmla="*/ 327025 w 373101"/>
                    <a:gd name="connsiteY31" fmla="*/ 384353 h 435677"/>
                    <a:gd name="connsiteX32" fmla="*/ 288925 w 373101"/>
                    <a:gd name="connsiteY32" fmla="*/ 435153 h 435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73101" h="435677">
                      <a:moveTo>
                        <a:pt x="288925" y="435153"/>
                      </a:moveTo>
                      <a:cubicBezTo>
                        <a:pt x="294217" y="429068"/>
                        <a:pt x="346340" y="363715"/>
                        <a:pt x="358775" y="347840"/>
                      </a:cubicBezTo>
                      <a:cubicBezTo>
                        <a:pt x="371210" y="331965"/>
                        <a:pt x="361157" y="350486"/>
                        <a:pt x="363538" y="339903"/>
                      </a:cubicBezTo>
                      <a:cubicBezTo>
                        <a:pt x="365919" y="329320"/>
                        <a:pt x="372534" y="299421"/>
                        <a:pt x="373063" y="284340"/>
                      </a:cubicBezTo>
                      <a:cubicBezTo>
                        <a:pt x="373592" y="269259"/>
                        <a:pt x="368565" y="258940"/>
                        <a:pt x="366713" y="249415"/>
                      </a:cubicBezTo>
                      <a:cubicBezTo>
                        <a:pt x="364861" y="239890"/>
                        <a:pt x="363802" y="234863"/>
                        <a:pt x="361950" y="227190"/>
                      </a:cubicBezTo>
                      <a:cubicBezTo>
                        <a:pt x="360098" y="219517"/>
                        <a:pt x="361950" y="213167"/>
                        <a:pt x="355600" y="203378"/>
                      </a:cubicBezTo>
                      <a:cubicBezTo>
                        <a:pt x="349250" y="193589"/>
                        <a:pt x="330464" y="179036"/>
                        <a:pt x="323850" y="168453"/>
                      </a:cubicBezTo>
                      <a:cubicBezTo>
                        <a:pt x="317236" y="157870"/>
                        <a:pt x="322792" y="154165"/>
                        <a:pt x="315913" y="139878"/>
                      </a:cubicBezTo>
                      <a:cubicBezTo>
                        <a:pt x="309034" y="125590"/>
                        <a:pt x="286015" y="89078"/>
                        <a:pt x="282575" y="82728"/>
                      </a:cubicBezTo>
                      <a:cubicBezTo>
                        <a:pt x="279135" y="76378"/>
                        <a:pt x="298185" y="104424"/>
                        <a:pt x="295275" y="101778"/>
                      </a:cubicBezTo>
                      <a:cubicBezTo>
                        <a:pt x="292365" y="99132"/>
                        <a:pt x="270405" y="74261"/>
                        <a:pt x="265113" y="66853"/>
                      </a:cubicBezTo>
                      <a:cubicBezTo>
                        <a:pt x="259821" y="59445"/>
                        <a:pt x="271992" y="65265"/>
                        <a:pt x="263525" y="57328"/>
                      </a:cubicBezTo>
                      <a:cubicBezTo>
                        <a:pt x="255058" y="49390"/>
                        <a:pt x="224367" y="26372"/>
                        <a:pt x="214313" y="19228"/>
                      </a:cubicBezTo>
                      <a:cubicBezTo>
                        <a:pt x="204259" y="12084"/>
                        <a:pt x="205052" y="14994"/>
                        <a:pt x="203200" y="14465"/>
                      </a:cubicBezTo>
                      <a:cubicBezTo>
                        <a:pt x="201348" y="13936"/>
                        <a:pt x="204523" y="15259"/>
                        <a:pt x="203200" y="16053"/>
                      </a:cubicBezTo>
                      <a:cubicBezTo>
                        <a:pt x="201877" y="16847"/>
                        <a:pt x="207169" y="20815"/>
                        <a:pt x="195263" y="19228"/>
                      </a:cubicBezTo>
                      <a:cubicBezTo>
                        <a:pt x="183357" y="17641"/>
                        <a:pt x="150284" y="8380"/>
                        <a:pt x="131763" y="6528"/>
                      </a:cubicBezTo>
                      <a:cubicBezTo>
                        <a:pt x="113242" y="4676"/>
                        <a:pt x="91546" y="177"/>
                        <a:pt x="84138" y="8115"/>
                      </a:cubicBezTo>
                      <a:cubicBezTo>
                        <a:pt x="76730" y="16052"/>
                        <a:pt x="88636" y="45422"/>
                        <a:pt x="87313" y="54153"/>
                      </a:cubicBezTo>
                      <a:cubicBezTo>
                        <a:pt x="85990" y="62884"/>
                        <a:pt x="90752" y="58122"/>
                        <a:pt x="76200" y="60503"/>
                      </a:cubicBezTo>
                      <a:cubicBezTo>
                        <a:pt x="61648" y="62884"/>
                        <a:pt x="264" y="69763"/>
                        <a:pt x="0" y="68440"/>
                      </a:cubicBezTo>
                      <a:cubicBezTo>
                        <a:pt x="-264" y="67117"/>
                        <a:pt x="59796" y="59973"/>
                        <a:pt x="74613" y="52565"/>
                      </a:cubicBezTo>
                      <a:cubicBezTo>
                        <a:pt x="89430" y="45157"/>
                        <a:pt x="75406" y="32721"/>
                        <a:pt x="88900" y="23990"/>
                      </a:cubicBezTo>
                      <a:cubicBezTo>
                        <a:pt x="102394" y="15259"/>
                        <a:pt x="131498" y="-1939"/>
                        <a:pt x="155575" y="178"/>
                      </a:cubicBezTo>
                      <a:cubicBezTo>
                        <a:pt x="179652" y="2295"/>
                        <a:pt x="212726" y="21873"/>
                        <a:pt x="233363" y="36690"/>
                      </a:cubicBezTo>
                      <a:cubicBezTo>
                        <a:pt x="254000" y="51507"/>
                        <a:pt x="264848" y="68705"/>
                        <a:pt x="279400" y="89078"/>
                      </a:cubicBezTo>
                      <a:cubicBezTo>
                        <a:pt x="293952" y="109451"/>
                        <a:pt x="309033" y="136439"/>
                        <a:pt x="320675" y="158928"/>
                      </a:cubicBezTo>
                      <a:cubicBezTo>
                        <a:pt x="332317" y="181417"/>
                        <a:pt x="342106" y="199673"/>
                        <a:pt x="349250" y="224015"/>
                      </a:cubicBezTo>
                      <a:cubicBezTo>
                        <a:pt x="356394" y="248357"/>
                        <a:pt x="364067" y="283811"/>
                        <a:pt x="363538" y="304978"/>
                      </a:cubicBezTo>
                      <a:cubicBezTo>
                        <a:pt x="363009" y="326145"/>
                        <a:pt x="352160" y="337786"/>
                        <a:pt x="346075" y="351015"/>
                      </a:cubicBezTo>
                      <a:cubicBezTo>
                        <a:pt x="339990" y="364244"/>
                        <a:pt x="339196" y="376151"/>
                        <a:pt x="327025" y="384353"/>
                      </a:cubicBezTo>
                      <a:cubicBezTo>
                        <a:pt x="314854" y="392555"/>
                        <a:pt x="283633" y="441238"/>
                        <a:pt x="288925" y="4351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AC2166F5-00C4-4530-866A-F4920E4E5170}"/>
                    </a:ext>
                  </a:extLst>
                </p:cNvPr>
                <p:cNvSpPr/>
                <p:nvPr/>
              </p:nvSpPr>
              <p:spPr>
                <a:xfrm>
                  <a:off x="6645817" y="4148088"/>
                  <a:ext cx="467845" cy="50941"/>
                </a:xfrm>
                <a:custGeom>
                  <a:avLst/>
                  <a:gdLst>
                    <a:gd name="connsiteX0" fmla="*/ 2633 w 467845"/>
                    <a:gd name="connsiteY0" fmla="*/ 20687 h 50941"/>
                    <a:gd name="connsiteX1" fmla="*/ 61371 w 467845"/>
                    <a:gd name="connsiteY1" fmla="*/ 25450 h 50941"/>
                    <a:gd name="connsiteX2" fmla="*/ 167733 w 467845"/>
                    <a:gd name="connsiteY2" fmla="*/ 19100 h 50941"/>
                    <a:gd name="connsiteX3" fmla="*/ 355058 w 467845"/>
                    <a:gd name="connsiteY3" fmla="*/ 50 h 50941"/>
                    <a:gd name="connsiteX4" fmla="*/ 231233 w 467845"/>
                    <a:gd name="connsiteY4" fmla="*/ 25450 h 50941"/>
                    <a:gd name="connsiteX5" fmla="*/ 343946 w 467845"/>
                    <a:gd name="connsiteY5" fmla="*/ 31800 h 50941"/>
                    <a:gd name="connsiteX6" fmla="*/ 405858 w 467845"/>
                    <a:gd name="connsiteY6" fmla="*/ 17512 h 50941"/>
                    <a:gd name="connsiteX7" fmla="*/ 467771 w 467845"/>
                    <a:gd name="connsiteY7" fmla="*/ 27037 h 50941"/>
                    <a:gd name="connsiteX8" fmla="*/ 393158 w 467845"/>
                    <a:gd name="connsiteY8" fmla="*/ 38150 h 50941"/>
                    <a:gd name="connsiteX9" fmla="*/ 261396 w 467845"/>
                    <a:gd name="connsiteY9" fmla="*/ 50850 h 50941"/>
                    <a:gd name="connsiteX10" fmla="*/ 107408 w 467845"/>
                    <a:gd name="connsiteY10" fmla="*/ 42912 h 50941"/>
                    <a:gd name="connsiteX11" fmla="*/ 231233 w 467845"/>
                    <a:gd name="connsiteY11" fmla="*/ 25450 h 50941"/>
                    <a:gd name="connsiteX12" fmla="*/ 145508 w 467845"/>
                    <a:gd name="connsiteY12" fmla="*/ 38150 h 50941"/>
                    <a:gd name="connsiteX13" fmla="*/ 2633 w 467845"/>
                    <a:gd name="connsiteY13" fmla="*/ 20687 h 50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845" h="50941">
                      <a:moveTo>
                        <a:pt x="2633" y="20687"/>
                      </a:moveTo>
                      <a:cubicBezTo>
                        <a:pt x="-11390" y="18570"/>
                        <a:pt x="33854" y="25714"/>
                        <a:pt x="61371" y="25450"/>
                      </a:cubicBezTo>
                      <a:cubicBezTo>
                        <a:pt x="88888" y="25186"/>
                        <a:pt x="118785" y="23333"/>
                        <a:pt x="167733" y="19100"/>
                      </a:cubicBezTo>
                      <a:cubicBezTo>
                        <a:pt x="216681" y="14867"/>
                        <a:pt x="344475" y="-1008"/>
                        <a:pt x="355058" y="50"/>
                      </a:cubicBezTo>
                      <a:cubicBezTo>
                        <a:pt x="365641" y="1108"/>
                        <a:pt x="233085" y="20158"/>
                        <a:pt x="231233" y="25450"/>
                      </a:cubicBezTo>
                      <a:cubicBezTo>
                        <a:pt x="229381" y="30742"/>
                        <a:pt x="314842" y="33123"/>
                        <a:pt x="343946" y="31800"/>
                      </a:cubicBezTo>
                      <a:cubicBezTo>
                        <a:pt x="373050" y="30477"/>
                        <a:pt x="385221" y="18306"/>
                        <a:pt x="405858" y="17512"/>
                      </a:cubicBezTo>
                      <a:cubicBezTo>
                        <a:pt x="426495" y="16718"/>
                        <a:pt x="469888" y="23597"/>
                        <a:pt x="467771" y="27037"/>
                      </a:cubicBezTo>
                      <a:cubicBezTo>
                        <a:pt x="465654" y="30477"/>
                        <a:pt x="427554" y="34181"/>
                        <a:pt x="393158" y="38150"/>
                      </a:cubicBezTo>
                      <a:cubicBezTo>
                        <a:pt x="358762" y="42119"/>
                        <a:pt x="309021" y="50056"/>
                        <a:pt x="261396" y="50850"/>
                      </a:cubicBezTo>
                      <a:cubicBezTo>
                        <a:pt x="213771" y="51644"/>
                        <a:pt x="112435" y="47145"/>
                        <a:pt x="107408" y="42912"/>
                      </a:cubicBezTo>
                      <a:cubicBezTo>
                        <a:pt x="102381" y="38679"/>
                        <a:pt x="224883" y="26244"/>
                        <a:pt x="231233" y="25450"/>
                      </a:cubicBezTo>
                      <a:cubicBezTo>
                        <a:pt x="237583" y="24656"/>
                        <a:pt x="180698" y="36033"/>
                        <a:pt x="145508" y="38150"/>
                      </a:cubicBezTo>
                      <a:cubicBezTo>
                        <a:pt x="110319" y="40267"/>
                        <a:pt x="16656" y="22804"/>
                        <a:pt x="2633" y="206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1" name="フリーフォーム: 図形 440">
                  <a:extLst>
                    <a:ext uri="{FF2B5EF4-FFF2-40B4-BE49-F238E27FC236}">
                      <a16:creationId xmlns:a16="http://schemas.microsoft.com/office/drawing/2014/main" id="{F9F516B7-D6BE-428B-912D-CD0E9E521DC8}"/>
                    </a:ext>
                  </a:extLst>
                </p:cNvPr>
                <p:cNvSpPr/>
                <p:nvPr/>
              </p:nvSpPr>
              <p:spPr>
                <a:xfrm>
                  <a:off x="6699091" y="3694090"/>
                  <a:ext cx="183063" cy="91338"/>
                </a:xfrm>
                <a:custGeom>
                  <a:avLst/>
                  <a:gdLst>
                    <a:gd name="connsiteX0" fmla="*/ 90647 w 183063"/>
                    <a:gd name="connsiteY0" fmla="*/ 15898 h 91338"/>
                    <a:gd name="connsiteX1" fmla="*/ 25559 w 183063"/>
                    <a:gd name="connsiteY1" fmla="*/ 80985 h 91338"/>
                    <a:gd name="connsiteX2" fmla="*/ 104934 w 183063"/>
                    <a:gd name="connsiteY2" fmla="*/ 77810 h 91338"/>
                    <a:gd name="connsiteX3" fmla="*/ 152559 w 183063"/>
                    <a:gd name="connsiteY3" fmla="*/ 85748 h 91338"/>
                    <a:gd name="connsiteX4" fmla="*/ 171609 w 183063"/>
                    <a:gd name="connsiteY4" fmla="*/ 34948 h 91338"/>
                    <a:gd name="connsiteX5" fmla="*/ 182722 w 183063"/>
                    <a:gd name="connsiteY5" fmla="*/ 23 h 91338"/>
                    <a:gd name="connsiteX6" fmla="*/ 158909 w 183063"/>
                    <a:gd name="connsiteY6" fmla="*/ 30185 h 91338"/>
                    <a:gd name="connsiteX7" fmla="*/ 155734 w 183063"/>
                    <a:gd name="connsiteY7" fmla="*/ 68285 h 91338"/>
                    <a:gd name="connsiteX8" fmla="*/ 17622 w 183063"/>
                    <a:gd name="connsiteY8" fmla="*/ 87335 h 91338"/>
                    <a:gd name="connsiteX9" fmla="*/ 6509 w 183063"/>
                    <a:gd name="connsiteY9" fmla="*/ 87335 h 91338"/>
                    <a:gd name="connsiteX10" fmla="*/ 90647 w 183063"/>
                    <a:gd name="connsiteY10" fmla="*/ 15898 h 9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063" h="91338">
                      <a:moveTo>
                        <a:pt x="90647" y="15898"/>
                      </a:moveTo>
                      <a:cubicBezTo>
                        <a:pt x="93822" y="14840"/>
                        <a:pt x="23178" y="70666"/>
                        <a:pt x="25559" y="80985"/>
                      </a:cubicBezTo>
                      <a:cubicBezTo>
                        <a:pt x="27940" y="91304"/>
                        <a:pt x="83767" y="77016"/>
                        <a:pt x="104934" y="77810"/>
                      </a:cubicBezTo>
                      <a:cubicBezTo>
                        <a:pt x="126101" y="78604"/>
                        <a:pt x="141447" y="92892"/>
                        <a:pt x="152559" y="85748"/>
                      </a:cubicBezTo>
                      <a:cubicBezTo>
                        <a:pt x="163672" y="78604"/>
                        <a:pt x="166582" y="49235"/>
                        <a:pt x="171609" y="34948"/>
                      </a:cubicBezTo>
                      <a:cubicBezTo>
                        <a:pt x="176636" y="20661"/>
                        <a:pt x="184839" y="817"/>
                        <a:pt x="182722" y="23"/>
                      </a:cubicBezTo>
                      <a:cubicBezTo>
                        <a:pt x="180605" y="-771"/>
                        <a:pt x="163407" y="18808"/>
                        <a:pt x="158909" y="30185"/>
                      </a:cubicBezTo>
                      <a:cubicBezTo>
                        <a:pt x="154411" y="41562"/>
                        <a:pt x="179282" y="58760"/>
                        <a:pt x="155734" y="68285"/>
                      </a:cubicBezTo>
                      <a:cubicBezTo>
                        <a:pt x="132186" y="77810"/>
                        <a:pt x="42493" y="84160"/>
                        <a:pt x="17622" y="87335"/>
                      </a:cubicBezTo>
                      <a:cubicBezTo>
                        <a:pt x="-7249" y="90510"/>
                        <a:pt x="-635" y="94479"/>
                        <a:pt x="6509" y="87335"/>
                      </a:cubicBezTo>
                      <a:cubicBezTo>
                        <a:pt x="13653" y="80191"/>
                        <a:pt x="87472" y="16956"/>
                        <a:pt x="90647" y="15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A956DB96-1F41-4C1F-A6F6-4D26A26D56DD}"/>
                    </a:ext>
                  </a:extLst>
                </p:cNvPr>
                <p:cNvSpPr/>
                <p:nvPr/>
              </p:nvSpPr>
              <p:spPr>
                <a:xfrm>
                  <a:off x="6808606" y="3749184"/>
                  <a:ext cx="395490" cy="385478"/>
                </a:xfrm>
                <a:custGeom>
                  <a:avLst/>
                  <a:gdLst>
                    <a:gd name="connsiteX0" fmla="*/ 182 w 395490"/>
                    <a:gd name="connsiteY0" fmla="*/ 37004 h 385478"/>
                    <a:gd name="connsiteX1" fmla="*/ 98607 w 395490"/>
                    <a:gd name="connsiteY1" fmla="*/ 21129 h 385478"/>
                    <a:gd name="connsiteX2" fmla="*/ 138294 w 395490"/>
                    <a:gd name="connsiteY2" fmla="*/ 491 h 385478"/>
                    <a:gd name="connsiteX3" fmla="*/ 82732 w 395490"/>
                    <a:gd name="connsiteY3" fmla="*/ 43354 h 385478"/>
                    <a:gd name="connsiteX4" fmla="*/ 82732 w 395490"/>
                    <a:gd name="connsiteY4" fmla="*/ 56054 h 385478"/>
                    <a:gd name="connsiteX5" fmla="*/ 185919 w 395490"/>
                    <a:gd name="connsiteY5" fmla="*/ 52879 h 385478"/>
                    <a:gd name="connsiteX6" fmla="*/ 297044 w 395490"/>
                    <a:gd name="connsiteY6" fmla="*/ 73516 h 385478"/>
                    <a:gd name="connsiteX7" fmla="*/ 111307 w 395490"/>
                    <a:gd name="connsiteY7" fmla="*/ 76691 h 385478"/>
                    <a:gd name="connsiteX8" fmla="*/ 154169 w 395490"/>
                    <a:gd name="connsiteY8" fmla="*/ 119554 h 385478"/>
                    <a:gd name="connsiteX9" fmla="*/ 198619 w 395490"/>
                    <a:gd name="connsiteY9" fmla="*/ 178291 h 385478"/>
                    <a:gd name="connsiteX10" fmla="*/ 203382 w 395490"/>
                    <a:gd name="connsiteY10" fmla="*/ 181466 h 385478"/>
                    <a:gd name="connsiteX11" fmla="*/ 231957 w 395490"/>
                    <a:gd name="connsiteY11" fmla="*/ 294179 h 385478"/>
                    <a:gd name="connsiteX12" fmla="*/ 395469 w 395490"/>
                    <a:gd name="connsiteY12" fmla="*/ 306879 h 385478"/>
                    <a:gd name="connsiteX13" fmla="*/ 243069 w 395490"/>
                    <a:gd name="connsiteY13" fmla="*/ 295766 h 385478"/>
                    <a:gd name="connsiteX14" fmla="*/ 193857 w 395490"/>
                    <a:gd name="connsiteY14" fmla="*/ 297354 h 385478"/>
                    <a:gd name="connsiteX15" fmla="*/ 208144 w 395490"/>
                    <a:gd name="connsiteY15" fmla="*/ 332279 h 385478"/>
                    <a:gd name="connsiteX16" fmla="*/ 217669 w 395490"/>
                    <a:gd name="connsiteY16" fmla="*/ 368791 h 385478"/>
                    <a:gd name="connsiteX17" fmla="*/ 277994 w 395490"/>
                    <a:gd name="connsiteY17" fmla="*/ 367204 h 385478"/>
                    <a:gd name="connsiteX18" fmla="*/ 190682 w 395490"/>
                    <a:gd name="connsiteY18" fmla="*/ 384666 h 385478"/>
                    <a:gd name="connsiteX19" fmla="*/ 206557 w 395490"/>
                    <a:gd name="connsiteY19" fmla="*/ 337041 h 385478"/>
                    <a:gd name="connsiteX20" fmla="*/ 204969 w 395490"/>
                    <a:gd name="connsiteY20" fmla="*/ 252904 h 385478"/>
                    <a:gd name="connsiteX21" fmla="*/ 125594 w 395490"/>
                    <a:gd name="connsiteY21" fmla="*/ 95741 h 385478"/>
                    <a:gd name="connsiteX22" fmla="*/ 182 w 395490"/>
                    <a:gd name="connsiteY22" fmla="*/ 37004 h 38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95490" h="385478">
                      <a:moveTo>
                        <a:pt x="182" y="37004"/>
                      </a:moveTo>
                      <a:cubicBezTo>
                        <a:pt x="-4316" y="24569"/>
                        <a:pt x="75588" y="27214"/>
                        <a:pt x="98607" y="21129"/>
                      </a:cubicBezTo>
                      <a:cubicBezTo>
                        <a:pt x="121626" y="15044"/>
                        <a:pt x="140940" y="-3213"/>
                        <a:pt x="138294" y="491"/>
                      </a:cubicBezTo>
                      <a:cubicBezTo>
                        <a:pt x="135648" y="4195"/>
                        <a:pt x="91992" y="34093"/>
                        <a:pt x="82732" y="43354"/>
                      </a:cubicBezTo>
                      <a:cubicBezTo>
                        <a:pt x="73472" y="52615"/>
                        <a:pt x="65534" y="54467"/>
                        <a:pt x="82732" y="56054"/>
                      </a:cubicBezTo>
                      <a:cubicBezTo>
                        <a:pt x="99930" y="57642"/>
                        <a:pt x="150200" y="49969"/>
                        <a:pt x="185919" y="52879"/>
                      </a:cubicBezTo>
                      <a:cubicBezTo>
                        <a:pt x="221638" y="55789"/>
                        <a:pt x="309479" y="69547"/>
                        <a:pt x="297044" y="73516"/>
                      </a:cubicBezTo>
                      <a:cubicBezTo>
                        <a:pt x="284609" y="77485"/>
                        <a:pt x="135119" y="69018"/>
                        <a:pt x="111307" y="76691"/>
                      </a:cubicBezTo>
                      <a:cubicBezTo>
                        <a:pt x="87495" y="84364"/>
                        <a:pt x="139617" y="102621"/>
                        <a:pt x="154169" y="119554"/>
                      </a:cubicBezTo>
                      <a:cubicBezTo>
                        <a:pt x="168721" y="136487"/>
                        <a:pt x="190417" y="167972"/>
                        <a:pt x="198619" y="178291"/>
                      </a:cubicBezTo>
                      <a:cubicBezTo>
                        <a:pt x="206821" y="188610"/>
                        <a:pt x="197826" y="162151"/>
                        <a:pt x="203382" y="181466"/>
                      </a:cubicBezTo>
                      <a:cubicBezTo>
                        <a:pt x="208938" y="200781"/>
                        <a:pt x="199943" y="273277"/>
                        <a:pt x="231957" y="294179"/>
                      </a:cubicBezTo>
                      <a:cubicBezTo>
                        <a:pt x="263971" y="315081"/>
                        <a:pt x="395469" y="306879"/>
                        <a:pt x="395469" y="306879"/>
                      </a:cubicBezTo>
                      <a:cubicBezTo>
                        <a:pt x="397321" y="307143"/>
                        <a:pt x="276671" y="297353"/>
                        <a:pt x="243069" y="295766"/>
                      </a:cubicBezTo>
                      <a:cubicBezTo>
                        <a:pt x="209467" y="294179"/>
                        <a:pt x="199678" y="291269"/>
                        <a:pt x="193857" y="297354"/>
                      </a:cubicBezTo>
                      <a:cubicBezTo>
                        <a:pt x="188036" y="303439"/>
                        <a:pt x="204175" y="320373"/>
                        <a:pt x="208144" y="332279"/>
                      </a:cubicBezTo>
                      <a:cubicBezTo>
                        <a:pt x="212113" y="344185"/>
                        <a:pt x="206027" y="362970"/>
                        <a:pt x="217669" y="368791"/>
                      </a:cubicBezTo>
                      <a:cubicBezTo>
                        <a:pt x="229311" y="374612"/>
                        <a:pt x="282492" y="364558"/>
                        <a:pt x="277994" y="367204"/>
                      </a:cubicBezTo>
                      <a:cubicBezTo>
                        <a:pt x="273496" y="369850"/>
                        <a:pt x="202588" y="389693"/>
                        <a:pt x="190682" y="384666"/>
                      </a:cubicBezTo>
                      <a:cubicBezTo>
                        <a:pt x="178776" y="379639"/>
                        <a:pt x="204176" y="359001"/>
                        <a:pt x="206557" y="337041"/>
                      </a:cubicBezTo>
                      <a:cubicBezTo>
                        <a:pt x="208938" y="315081"/>
                        <a:pt x="218463" y="293121"/>
                        <a:pt x="204969" y="252904"/>
                      </a:cubicBezTo>
                      <a:cubicBezTo>
                        <a:pt x="191475" y="212687"/>
                        <a:pt x="158138" y="133576"/>
                        <a:pt x="125594" y="95741"/>
                      </a:cubicBezTo>
                      <a:cubicBezTo>
                        <a:pt x="93050" y="57906"/>
                        <a:pt x="4680" y="49439"/>
                        <a:pt x="182" y="3700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AC74F219-DB5E-4320-A9F6-FE831F95E4DA}"/>
                    </a:ext>
                  </a:extLst>
                </p:cNvPr>
                <p:cNvSpPr/>
                <p:nvPr/>
              </p:nvSpPr>
              <p:spPr>
                <a:xfrm>
                  <a:off x="6357925" y="3784188"/>
                  <a:ext cx="529076" cy="81865"/>
                </a:xfrm>
                <a:custGeom>
                  <a:avLst/>
                  <a:gdLst>
                    <a:gd name="connsiteX0" fmla="*/ 384188 w 529076"/>
                    <a:gd name="connsiteY0" fmla="*/ 412 h 81865"/>
                    <a:gd name="connsiteX1" fmla="*/ 503250 w 529076"/>
                    <a:gd name="connsiteY1" fmla="*/ 21050 h 81865"/>
                    <a:gd name="connsiteX2" fmla="*/ 444513 w 529076"/>
                    <a:gd name="connsiteY2" fmla="*/ 30575 h 81865"/>
                    <a:gd name="connsiteX3" fmla="*/ 304813 w 529076"/>
                    <a:gd name="connsiteY3" fmla="*/ 46450 h 81865"/>
                    <a:gd name="connsiteX4" fmla="*/ 185750 w 529076"/>
                    <a:gd name="connsiteY4" fmla="*/ 59150 h 81865"/>
                    <a:gd name="connsiteX5" fmla="*/ 13 w 529076"/>
                    <a:gd name="connsiteY5" fmla="*/ 81375 h 81865"/>
                    <a:gd name="connsiteX6" fmla="*/ 195275 w 529076"/>
                    <a:gd name="connsiteY6" fmla="*/ 71850 h 81865"/>
                    <a:gd name="connsiteX7" fmla="*/ 523888 w 529076"/>
                    <a:gd name="connsiteY7" fmla="*/ 41687 h 81865"/>
                    <a:gd name="connsiteX8" fmla="*/ 384188 w 529076"/>
                    <a:gd name="connsiteY8" fmla="*/ 412 h 81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076" h="81865">
                      <a:moveTo>
                        <a:pt x="384188" y="412"/>
                      </a:moveTo>
                      <a:cubicBezTo>
                        <a:pt x="380748" y="-3027"/>
                        <a:pt x="493196" y="16023"/>
                        <a:pt x="503250" y="21050"/>
                      </a:cubicBezTo>
                      <a:cubicBezTo>
                        <a:pt x="513304" y="26077"/>
                        <a:pt x="477586" y="26342"/>
                        <a:pt x="444513" y="30575"/>
                      </a:cubicBezTo>
                      <a:cubicBezTo>
                        <a:pt x="411440" y="34808"/>
                        <a:pt x="347940" y="41687"/>
                        <a:pt x="304813" y="46450"/>
                      </a:cubicBezTo>
                      <a:lnTo>
                        <a:pt x="185750" y="59150"/>
                      </a:lnTo>
                      <a:cubicBezTo>
                        <a:pt x="134950" y="64971"/>
                        <a:pt x="-1575" y="79258"/>
                        <a:pt x="13" y="81375"/>
                      </a:cubicBezTo>
                      <a:cubicBezTo>
                        <a:pt x="1601" y="83492"/>
                        <a:pt x="107963" y="78465"/>
                        <a:pt x="195275" y="71850"/>
                      </a:cubicBezTo>
                      <a:cubicBezTo>
                        <a:pt x="282587" y="65235"/>
                        <a:pt x="486846" y="51477"/>
                        <a:pt x="523888" y="41687"/>
                      </a:cubicBezTo>
                      <a:cubicBezTo>
                        <a:pt x="560930" y="31897"/>
                        <a:pt x="387628" y="3851"/>
                        <a:pt x="384188" y="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E81B970A-9124-4FDA-A40F-8FB08D627332}"/>
                    </a:ext>
                  </a:extLst>
                </p:cNvPr>
                <p:cNvSpPr/>
                <p:nvPr/>
              </p:nvSpPr>
              <p:spPr>
                <a:xfrm>
                  <a:off x="6281562" y="3864044"/>
                  <a:ext cx="297865" cy="321851"/>
                </a:xfrm>
                <a:custGeom>
                  <a:avLst/>
                  <a:gdLst>
                    <a:gd name="connsiteX0" fmla="*/ 1763 w 297865"/>
                    <a:gd name="connsiteY0" fmla="*/ 55494 h 321851"/>
                    <a:gd name="connsiteX1" fmla="*/ 131938 w 297865"/>
                    <a:gd name="connsiteY1" fmla="*/ 1519 h 321851"/>
                    <a:gd name="connsiteX2" fmla="*/ 217663 w 297865"/>
                    <a:gd name="connsiteY2" fmla="*/ 22156 h 321851"/>
                    <a:gd name="connsiteX3" fmla="*/ 292276 w 297865"/>
                    <a:gd name="connsiteY3" fmla="*/ 96769 h 321851"/>
                    <a:gd name="connsiteX4" fmla="*/ 289101 w 297865"/>
                    <a:gd name="connsiteY4" fmla="*/ 185669 h 321851"/>
                    <a:gd name="connsiteX5" fmla="*/ 262113 w 297865"/>
                    <a:gd name="connsiteY5" fmla="*/ 236469 h 321851"/>
                    <a:gd name="connsiteX6" fmla="*/ 225601 w 297865"/>
                    <a:gd name="connsiteY6" fmla="*/ 274569 h 321851"/>
                    <a:gd name="connsiteX7" fmla="*/ 166863 w 297865"/>
                    <a:gd name="connsiteY7" fmla="*/ 314256 h 321851"/>
                    <a:gd name="connsiteX8" fmla="*/ 79551 w 297865"/>
                    <a:gd name="connsiteY8" fmla="*/ 320606 h 321851"/>
                    <a:gd name="connsiteX9" fmla="*/ 227188 w 297865"/>
                    <a:gd name="connsiteY9" fmla="*/ 298381 h 321851"/>
                    <a:gd name="connsiteX10" fmla="*/ 254176 w 297865"/>
                    <a:gd name="connsiteY10" fmla="*/ 279331 h 321851"/>
                    <a:gd name="connsiteX11" fmla="*/ 289101 w 297865"/>
                    <a:gd name="connsiteY11" fmla="*/ 206306 h 321851"/>
                    <a:gd name="connsiteX12" fmla="*/ 287513 w 297865"/>
                    <a:gd name="connsiteY12" fmla="*/ 123756 h 321851"/>
                    <a:gd name="connsiteX13" fmla="*/ 262113 w 297865"/>
                    <a:gd name="connsiteY13" fmla="*/ 71369 h 321851"/>
                    <a:gd name="connsiteX14" fmla="*/ 233538 w 297865"/>
                    <a:gd name="connsiteY14" fmla="*/ 25331 h 321851"/>
                    <a:gd name="connsiteX15" fmla="*/ 155751 w 297865"/>
                    <a:gd name="connsiteY15" fmla="*/ 9456 h 321851"/>
                    <a:gd name="connsiteX16" fmla="*/ 60501 w 297865"/>
                    <a:gd name="connsiteY16" fmla="*/ 22156 h 321851"/>
                    <a:gd name="connsiteX17" fmla="*/ 1763 w 297865"/>
                    <a:gd name="connsiteY17" fmla="*/ 55494 h 32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865" h="321851">
                      <a:moveTo>
                        <a:pt x="1763" y="55494"/>
                      </a:moveTo>
                      <a:cubicBezTo>
                        <a:pt x="13669" y="52055"/>
                        <a:pt x="95955" y="7075"/>
                        <a:pt x="131938" y="1519"/>
                      </a:cubicBezTo>
                      <a:cubicBezTo>
                        <a:pt x="167921" y="-4037"/>
                        <a:pt x="190940" y="6281"/>
                        <a:pt x="217663" y="22156"/>
                      </a:cubicBezTo>
                      <a:cubicBezTo>
                        <a:pt x="244386" y="38031"/>
                        <a:pt x="280370" y="69517"/>
                        <a:pt x="292276" y="96769"/>
                      </a:cubicBezTo>
                      <a:cubicBezTo>
                        <a:pt x="304182" y="124021"/>
                        <a:pt x="294128" y="162386"/>
                        <a:pt x="289101" y="185669"/>
                      </a:cubicBezTo>
                      <a:cubicBezTo>
                        <a:pt x="284074" y="208952"/>
                        <a:pt x="272696" y="221652"/>
                        <a:pt x="262113" y="236469"/>
                      </a:cubicBezTo>
                      <a:cubicBezTo>
                        <a:pt x="251530" y="251286"/>
                        <a:pt x="241476" y="261605"/>
                        <a:pt x="225601" y="274569"/>
                      </a:cubicBezTo>
                      <a:cubicBezTo>
                        <a:pt x="209726" y="287533"/>
                        <a:pt x="191205" y="306583"/>
                        <a:pt x="166863" y="314256"/>
                      </a:cubicBezTo>
                      <a:cubicBezTo>
                        <a:pt x="142521" y="321929"/>
                        <a:pt x="69497" y="323252"/>
                        <a:pt x="79551" y="320606"/>
                      </a:cubicBezTo>
                      <a:cubicBezTo>
                        <a:pt x="89605" y="317960"/>
                        <a:pt x="198084" y="305260"/>
                        <a:pt x="227188" y="298381"/>
                      </a:cubicBezTo>
                      <a:cubicBezTo>
                        <a:pt x="256292" y="291502"/>
                        <a:pt x="243857" y="294677"/>
                        <a:pt x="254176" y="279331"/>
                      </a:cubicBezTo>
                      <a:cubicBezTo>
                        <a:pt x="264495" y="263985"/>
                        <a:pt x="283545" y="232235"/>
                        <a:pt x="289101" y="206306"/>
                      </a:cubicBezTo>
                      <a:cubicBezTo>
                        <a:pt x="294657" y="180377"/>
                        <a:pt x="292011" y="146246"/>
                        <a:pt x="287513" y="123756"/>
                      </a:cubicBezTo>
                      <a:cubicBezTo>
                        <a:pt x="283015" y="101267"/>
                        <a:pt x="271109" y="87773"/>
                        <a:pt x="262113" y="71369"/>
                      </a:cubicBezTo>
                      <a:cubicBezTo>
                        <a:pt x="253117" y="54965"/>
                        <a:pt x="251265" y="35650"/>
                        <a:pt x="233538" y="25331"/>
                      </a:cubicBezTo>
                      <a:cubicBezTo>
                        <a:pt x="215811" y="15012"/>
                        <a:pt x="184590" y="9985"/>
                        <a:pt x="155751" y="9456"/>
                      </a:cubicBezTo>
                      <a:cubicBezTo>
                        <a:pt x="126912" y="8927"/>
                        <a:pt x="79551" y="17394"/>
                        <a:pt x="60501" y="22156"/>
                      </a:cubicBezTo>
                      <a:cubicBezTo>
                        <a:pt x="41451" y="26918"/>
                        <a:pt x="-10143" y="58933"/>
                        <a:pt x="1763" y="554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34BFCE7C-E303-4ED6-B520-A9BEE38BFFEE}"/>
                    </a:ext>
                  </a:extLst>
                </p:cNvPr>
                <p:cNvSpPr/>
                <p:nvPr/>
              </p:nvSpPr>
              <p:spPr>
                <a:xfrm>
                  <a:off x="6339418" y="3887242"/>
                  <a:ext cx="210968" cy="273841"/>
                </a:xfrm>
                <a:custGeom>
                  <a:avLst/>
                  <a:gdLst>
                    <a:gd name="connsiteX0" fmla="*/ 2645 w 210968"/>
                    <a:gd name="connsiteY0" fmla="*/ 546 h 273841"/>
                    <a:gd name="connsiteX1" fmla="*/ 159807 w 210968"/>
                    <a:gd name="connsiteY1" fmla="*/ 13246 h 273841"/>
                    <a:gd name="connsiteX2" fmla="*/ 199495 w 210968"/>
                    <a:gd name="connsiteY2" fmla="*/ 67221 h 273841"/>
                    <a:gd name="connsiteX3" fmla="*/ 202670 w 210968"/>
                    <a:gd name="connsiteY3" fmla="*/ 167233 h 273841"/>
                    <a:gd name="connsiteX4" fmla="*/ 191557 w 210968"/>
                    <a:gd name="connsiteY4" fmla="*/ 206921 h 273841"/>
                    <a:gd name="connsiteX5" fmla="*/ 150282 w 210968"/>
                    <a:gd name="connsiteY5" fmla="*/ 252958 h 273841"/>
                    <a:gd name="connsiteX6" fmla="*/ 101070 w 210968"/>
                    <a:gd name="connsiteY6" fmla="*/ 272008 h 273841"/>
                    <a:gd name="connsiteX7" fmla="*/ 62970 w 210968"/>
                    <a:gd name="connsiteY7" fmla="*/ 272008 h 273841"/>
                    <a:gd name="connsiteX8" fmla="*/ 135995 w 210968"/>
                    <a:gd name="connsiteY8" fmla="*/ 262483 h 273841"/>
                    <a:gd name="connsiteX9" fmla="*/ 196320 w 210968"/>
                    <a:gd name="connsiteY9" fmla="*/ 219621 h 273841"/>
                    <a:gd name="connsiteX10" fmla="*/ 210607 w 210968"/>
                    <a:gd name="connsiteY10" fmla="*/ 129133 h 273841"/>
                    <a:gd name="connsiteX11" fmla="*/ 186795 w 210968"/>
                    <a:gd name="connsiteY11" fmla="*/ 30708 h 273841"/>
                    <a:gd name="connsiteX12" fmla="*/ 70907 w 210968"/>
                    <a:gd name="connsiteY12" fmla="*/ 3721 h 273841"/>
                    <a:gd name="connsiteX13" fmla="*/ 2645 w 210968"/>
                    <a:gd name="connsiteY13" fmla="*/ 546 h 27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0968" h="273841">
                      <a:moveTo>
                        <a:pt x="2645" y="546"/>
                      </a:moveTo>
                      <a:cubicBezTo>
                        <a:pt x="17462" y="2133"/>
                        <a:pt x="126999" y="2134"/>
                        <a:pt x="159807" y="13246"/>
                      </a:cubicBezTo>
                      <a:cubicBezTo>
                        <a:pt x="192615" y="24359"/>
                        <a:pt x="192351" y="41557"/>
                        <a:pt x="199495" y="67221"/>
                      </a:cubicBezTo>
                      <a:cubicBezTo>
                        <a:pt x="206639" y="92885"/>
                        <a:pt x="203993" y="143950"/>
                        <a:pt x="202670" y="167233"/>
                      </a:cubicBezTo>
                      <a:cubicBezTo>
                        <a:pt x="201347" y="190516"/>
                        <a:pt x="200288" y="192634"/>
                        <a:pt x="191557" y="206921"/>
                      </a:cubicBezTo>
                      <a:cubicBezTo>
                        <a:pt x="182826" y="221208"/>
                        <a:pt x="165363" y="242110"/>
                        <a:pt x="150282" y="252958"/>
                      </a:cubicBezTo>
                      <a:cubicBezTo>
                        <a:pt x="135201" y="263806"/>
                        <a:pt x="115622" y="268833"/>
                        <a:pt x="101070" y="272008"/>
                      </a:cubicBezTo>
                      <a:cubicBezTo>
                        <a:pt x="86518" y="275183"/>
                        <a:pt x="57149" y="273596"/>
                        <a:pt x="62970" y="272008"/>
                      </a:cubicBezTo>
                      <a:cubicBezTo>
                        <a:pt x="68791" y="270421"/>
                        <a:pt x="113770" y="271214"/>
                        <a:pt x="135995" y="262483"/>
                      </a:cubicBezTo>
                      <a:cubicBezTo>
                        <a:pt x="158220" y="253752"/>
                        <a:pt x="183885" y="241846"/>
                        <a:pt x="196320" y="219621"/>
                      </a:cubicBezTo>
                      <a:cubicBezTo>
                        <a:pt x="208755" y="197396"/>
                        <a:pt x="212194" y="160618"/>
                        <a:pt x="210607" y="129133"/>
                      </a:cubicBezTo>
                      <a:cubicBezTo>
                        <a:pt x="209020" y="97648"/>
                        <a:pt x="210078" y="51610"/>
                        <a:pt x="186795" y="30708"/>
                      </a:cubicBezTo>
                      <a:cubicBezTo>
                        <a:pt x="163512" y="9806"/>
                        <a:pt x="103186" y="6367"/>
                        <a:pt x="70907" y="3721"/>
                      </a:cubicBezTo>
                      <a:cubicBezTo>
                        <a:pt x="38628" y="1075"/>
                        <a:pt x="-12172" y="-1041"/>
                        <a:pt x="2645" y="5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C93CF33E-F80E-4DE1-833D-286F33ED26B9}"/>
                    </a:ext>
                  </a:extLst>
                </p:cNvPr>
                <p:cNvSpPr/>
                <p:nvPr/>
              </p:nvSpPr>
              <p:spPr>
                <a:xfrm>
                  <a:off x="6288078" y="3890955"/>
                  <a:ext cx="267943" cy="287992"/>
                </a:xfrm>
                <a:custGeom>
                  <a:avLst/>
                  <a:gdLst>
                    <a:gd name="connsiteX0" fmla="*/ 10 w 267943"/>
                    <a:gd name="connsiteY0" fmla="*/ 25408 h 287992"/>
                    <a:gd name="connsiteX1" fmla="*/ 115897 w 267943"/>
                    <a:gd name="connsiteY1" fmla="*/ 11120 h 287992"/>
                    <a:gd name="connsiteX2" fmla="*/ 214322 w 267943"/>
                    <a:gd name="connsiteY2" fmla="*/ 63508 h 287992"/>
                    <a:gd name="connsiteX3" fmla="*/ 233372 w 267943"/>
                    <a:gd name="connsiteY3" fmla="*/ 106370 h 287992"/>
                    <a:gd name="connsiteX4" fmla="*/ 182572 w 267943"/>
                    <a:gd name="connsiteY4" fmla="*/ 177808 h 287992"/>
                    <a:gd name="connsiteX5" fmla="*/ 150822 w 267943"/>
                    <a:gd name="connsiteY5" fmla="*/ 195270 h 287992"/>
                    <a:gd name="connsiteX6" fmla="*/ 230197 w 267943"/>
                    <a:gd name="connsiteY6" fmla="*/ 141295 h 287992"/>
                    <a:gd name="connsiteX7" fmla="*/ 230197 w 267943"/>
                    <a:gd name="connsiteY7" fmla="*/ 188920 h 287992"/>
                    <a:gd name="connsiteX8" fmla="*/ 219085 w 267943"/>
                    <a:gd name="connsiteY8" fmla="*/ 215908 h 287992"/>
                    <a:gd name="connsiteX9" fmla="*/ 158760 w 267943"/>
                    <a:gd name="connsiteY9" fmla="*/ 230195 h 287992"/>
                    <a:gd name="connsiteX10" fmla="*/ 74622 w 267943"/>
                    <a:gd name="connsiteY10" fmla="*/ 258770 h 287992"/>
                    <a:gd name="connsiteX11" fmla="*/ 42872 w 267943"/>
                    <a:gd name="connsiteY11" fmla="*/ 287345 h 287992"/>
                    <a:gd name="connsiteX12" fmla="*/ 174635 w 267943"/>
                    <a:gd name="connsiteY12" fmla="*/ 266708 h 287992"/>
                    <a:gd name="connsiteX13" fmla="*/ 265122 w 267943"/>
                    <a:gd name="connsiteY13" fmla="*/ 146058 h 287992"/>
                    <a:gd name="connsiteX14" fmla="*/ 241310 w 267943"/>
                    <a:gd name="connsiteY14" fmla="*/ 31758 h 287992"/>
                    <a:gd name="connsiteX15" fmla="*/ 203210 w 267943"/>
                    <a:gd name="connsiteY15" fmla="*/ 11120 h 287992"/>
                    <a:gd name="connsiteX16" fmla="*/ 122247 w 267943"/>
                    <a:gd name="connsiteY16" fmla="*/ 8 h 287992"/>
                    <a:gd name="connsiteX17" fmla="*/ 10 w 267943"/>
                    <a:gd name="connsiteY17" fmla="*/ 25408 h 28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943" h="287992">
                      <a:moveTo>
                        <a:pt x="10" y="25408"/>
                      </a:moveTo>
                      <a:cubicBezTo>
                        <a:pt x="-1048" y="27260"/>
                        <a:pt x="80178" y="4770"/>
                        <a:pt x="115897" y="11120"/>
                      </a:cubicBezTo>
                      <a:cubicBezTo>
                        <a:pt x="151616" y="17470"/>
                        <a:pt x="194743" y="47633"/>
                        <a:pt x="214322" y="63508"/>
                      </a:cubicBezTo>
                      <a:cubicBezTo>
                        <a:pt x="233901" y="79383"/>
                        <a:pt x="238664" y="87320"/>
                        <a:pt x="233372" y="106370"/>
                      </a:cubicBezTo>
                      <a:cubicBezTo>
                        <a:pt x="228080" y="125420"/>
                        <a:pt x="196330" y="162991"/>
                        <a:pt x="182572" y="177808"/>
                      </a:cubicBezTo>
                      <a:cubicBezTo>
                        <a:pt x="168814" y="192625"/>
                        <a:pt x="142885" y="201355"/>
                        <a:pt x="150822" y="195270"/>
                      </a:cubicBezTo>
                      <a:cubicBezTo>
                        <a:pt x="158759" y="189185"/>
                        <a:pt x="216968" y="142353"/>
                        <a:pt x="230197" y="141295"/>
                      </a:cubicBezTo>
                      <a:cubicBezTo>
                        <a:pt x="243426" y="140237"/>
                        <a:pt x="232049" y="176485"/>
                        <a:pt x="230197" y="188920"/>
                      </a:cubicBezTo>
                      <a:cubicBezTo>
                        <a:pt x="228345" y="201356"/>
                        <a:pt x="230991" y="209029"/>
                        <a:pt x="219085" y="215908"/>
                      </a:cubicBezTo>
                      <a:cubicBezTo>
                        <a:pt x="207179" y="222787"/>
                        <a:pt x="182837" y="223051"/>
                        <a:pt x="158760" y="230195"/>
                      </a:cubicBezTo>
                      <a:cubicBezTo>
                        <a:pt x="134683" y="237339"/>
                        <a:pt x="93937" y="249245"/>
                        <a:pt x="74622" y="258770"/>
                      </a:cubicBezTo>
                      <a:cubicBezTo>
                        <a:pt x="55307" y="268295"/>
                        <a:pt x="26203" y="286022"/>
                        <a:pt x="42872" y="287345"/>
                      </a:cubicBezTo>
                      <a:cubicBezTo>
                        <a:pt x="59541" y="288668"/>
                        <a:pt x="137593" y="290256"/>
                        <a:pt x="174635" y="266708"/>
                      </a:cubicBezTo>
                      <a:cubicBezTo>
                        <a:pt x="211677" y="243160"/>
                        <a:pt x="254010" y="185216"/>
                        <a:pt x="265122" y="146058"/>
                      </a:cubicBezTo>
                      <a:cubicBezTo>
                        <a:pt x="276235" y="106900"/>
                        <a:pt x="251629" y="54248"/>
                        <a:pt x="241310" y="31758"/>
                      </a:cubicBezTo>
                      <a:cubicBezTo>
                        <a:pt x="230991" y="9268"/>
                        <a:pt x="223054" y="16412"/>
                        <a:pt x="203210" y="11120"/>
                      </a:cubicBezTo>
                      <a:cubicBezTo>
                        <a:pt x="183366" y="5828"/>
                        <a:pt x="152145" y="537"/>
                        <a:pt x="122247" y="8"/>
                      </a:cubicBezTo>
                      <a:cubicBezTo>
                        <a:pt x="92349" y="-521"/>
                        <a:pt x="1068" y="23556"/>
                        <a:pt x="10" y="25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301E1F4C-73C0-42D6-8540-BCF74786A129}"/>
                    </a:ext>
                  </a:extLst>
                </p:cNvPr>
                <p:cNvSpPr/>
                <p:nvPr/>
              </p:nvSpPr>
              <p:spPr>
                <a:xfrm>
                  <a:off x="5939885" y="4161246"/>
                  <a:ext cx="588088" cy="85082"/>
                </a:xfrm>
                <a:custGeom>
                  <a:avLst/>
                  <a:gdLst>
                    <a:gd name="connsiteX0" fmla="*/ 14828 w 588088"/>
                    <a:gd name="connsiteY0" fmla="*/ 82142 h 85082"/>
                    <a:gd name="connsiteX1" fmla="*/ 373603 w 588088"/>
                    <a:gd name="connsiteY1" fmla="*/ 80554 h 85082"/>
                    <a:gd name="connsiteX2" fmla="*/ 311690 w 588088"/>
                    <a:gd name="connsiteY2" fmla="*/ 71029 h 85082"/>
                    <a:gd name="connsiteX3" fmla="*/ 513303 w 588088"/>
                    <a:gd name="connsiteY3" fmla="*/ 42454 h 85082"/>
                    <a:gd name="connsiteX4" fmla="*/ 584740 w 588088"/>
                    <a:gd name="connsiteY4" fmla="*/ 1179 h 85082"/>
                    <a:gd name="connsiteX5" fmla="*/ 419640 w 588088"/>
                    <a:gd name="connsiteY5" fmla="*/ 12292 h 85082"/>
                    <a:gd name="connsiteX6" fmla="*/ 356140 w 588088"/>
                    <a:gd name="connsiteY6" fmla="*/ 23404 h 85082"/>
                    <a:gd name="connsiteX7" fmla="*/ 418053 w 588088"/>
                    <a:gd name="connsiteY7" fmla="*/ 15467 h 85082"/>
                    <a:gd name="connsiteX8" fmla="*/ 252953 w 588088"/>
                    <a:gd name="connsiteY8" fmla="*/ 18642 h 85082"/>
                    <a:gd name="connsiteX9" fmla="*/ 165640 w 588088"/>
                    <a:gd name="connsiteY9" fmla="*/ 18642 h 85082"/>
                    <a:gd name="connsiteX10" fmla="*/ 98965 w 588088"/>
                    <a:gd name="connsiteY10" fmla="*/ 32929 h 85082"/>
                    <a:gd name="connsiteX11" fmla="*/ 83090 w 588088"/>
                    <a:gd name="connsiteY11" fmla="*/ 42454 h 85082"/>
                    <a:gd name="connsiteX12" fmla="*/ 105315 w 588088"/>
                    <a:gd name="connsiteY12" fmla="*/ 32929 h 85082"/>
                    <a:gd name="connsiteX13" fmla="*/ 68803 w 588088"/>
                    <a:gd name="connsiteY13" fmla="*/ 40867 h 85082"/>
                    <a:gd name="connsiteX14" fmla="*/ 14828 w 588088"/>
                    <a:gd name="connsiteY14" fmla="*/ 82142 h 8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8088" h="85082">
                      <a:moveTo>
                        <a:pt x="14828" y="82142"/>
                      </a:moveTo>
                      <a:cubicBezTo>
                        <a:pt x="65628" y="88757"/>
                        <a:pt x="324126" y="82406"/>
                        <a:pt x="373603" y="80554"/>
                      </a:cubicBezTo>
                      <a:cubicBezTo>
                        <a:pt x="423080" y="78702"/>
                        <a:pt x="288407" y="77379"/>
                        <a:pt x="311690" y="71029"/>
                      </a:cubicBezTo>
                      <a:cubicBezTo>
                        <a:pt x="334973" y="64679"/>
                        <a:pt x="467795" y="54096"/>
                        <a:pt x="513303" y="42454"/>
                      </a:cubicBezTo>
                      <a:cubicBezTo>
                        <a:pt x="558811" y="30812"/>
                        <a:pt x="600350" y="6206"/>
                        <a:pt x="584740" y="1179"/>
                      </a:cubicBezTo>
                      <a:cubicBezTo>
                        <a:pt x="569130" y="-3848"/>
                        <a:pt x="457740" y="8588"/>
                        <a:pt x="419640" y="12292"/>
                      </a:cubicBezTo>
                      <a:cubicBezTo>
                        <a:pt x="381540" y="15996"/>
                        <a:pt x="356405" y="22875"/>
                        <a:pt x="356140" y="23404"/>
                      </a:cubicBezTo>
                      <a:cubicBezTo>
                        <a:pt x="355876" y="23933"/>
                        <a:pt x="435251" y="16261"/>
                        <a:pt x="418053" y="15467"/>
                      </a:cubicBezTo>
                      <a:cubicBezTo>
                        <a:pt x="400855" y="14673"/>
                        <a:pt x="295022" y="18113"/>
                        <a:pt x="252953" y="18642"/>
                      </a:cubicBezTo>
                      <a:cubicBezTo>
                        <a:pt x="210884" y="19171"/>
                        <a:pt x="191305" y="16261"/>
                        <a:pt x="165640" y="18642"/>
                      </a:cubicBezTo>
                      <a:cubicBezTo>
                        <a:pt x="139975" y="21023"/>
                        <a:pt x="112723" y="28960"/>
                        <a:pt x="98965" y="32929"/>
                      </a:cubicBezTo>
                      <a:cubicBezTo>
                        <a:pt x="85207" y="36898"/>
                        <a:pt x="82032" y="42454"/>
                        <a:pt x="83090" y="42454"/>
                      </a:cubicBezTo>
                      <a:cubicBezTo>
                        <a:pt x="84148" y="42454"/>
                        <a:pt x="107696" y="33193"/>
                        <a:pt x="105315" y="32929"/>
                      </a:cubicBezTo>
                      <a:cubicBezTo>
                        <a:pt x="102934" y="32665"/>
                        <a:pt x="78328" y="36104"/>
                        <a:pt x="68803" y="40867"/>
                      </a:cubicBezTo>
                      <a:cubicBezTo>
                        <a:pt x="59278" y="45630"/>
                        <a:pt x="-35972" y="75527"/>
                        <a:pt x="14828" y="82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8125F442-6A0A-46C5-AB6F-8D6D450B8F9C}"/>
                    </a:ext>
                  </a:extLst>
                </p:cNvPr>
                <p:cNvSpPr/>
                <p:nvPr/>
              </p:nvSpPr>
              <p:spPr>
                <a:xfrm>
                  <a:off x="6090831" y="3906827"/>
                  <a:ext cx="370311" cy="32088"/>
                </a:xfrm>
                <a:custGeom>
                  <a:avLst/>
                  <a:gdLst>
                    <a:gd name="connsiteX0" fmla="*/ 370294 w 370311"/>
                    <a:gd name="connsiteY0" fmla="*/ 22236 h 32088"/>
                    <a:gd name="connsiteX1" fmla="*/ 235357 w 370311"/>
                    <a:gd name="connsiteY1" fmla="*/ 9536 h 32088"/>
                    <a:gd name="connsiteX2" fmla="*/ 171857 w 370311"/>
                    <a:gd name="connsiteY2" fmla="*/ 14298 h 32088"/>
                    <a:gd name="connsiteX3" fmla="*/ 407 w 370311"/>
                    <a:gd name="connsiteY3" fmla="*/ 22236 h 32088"/>
                    <a:gd name="connsiteX4" fmla="*/ 127407 w 370311"/>
                    <a:gd name="connsiteY4" fmla="*/ 31761 h 32088"/>
                    <a:gd name="connsiteX5" fmla="*/ 233769 w 370311"/>
                    <a:gd name="connsiteY5" fmla="*/ 9536 h 32088"/>
                    <a:gd name="connsiteX6" fmla="*/ 244882 w 370311"/>
                    <a:gd name="connsiteY6" fmla="*/ 11 h 32088"/>
                    <a:gd name="connsiteX7" fmla="*/ 370294 w 370311"/>
                    <a:gd name="connsiteY7" fmla="*/ 22236 h 3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0311" h="32088">
                      <a:moveTo>
                        <a:pt x="370294" y="22236"/>
                      </a:moveTo>
                      <a:cubicBezTo>
                        <a:pt x="368707" y="23823"/>
                        <a:pt x="268430" y="10859"/>
                        <a:pt x="235357" y="9536"/>
                      </a:cubicBezTo>
                      <a:cubicBezTo>
                        <a:pt x="202284" y="8213"/>
                        <a:pt x="171857" y="14298"/>
                        <a:pt x="171857" y="14298"/>
                      </a:cubicBezTo>
                      <a:cubicBezTo>
                        <a:pt x="132699" y="16415"/>
                        <a:pt x="7815" y="19325"/>
                        <a:pt x="407" y="22236"/>
                      </a:cubicBezTo>
                      <a:cubicBezTo>
                        <a:pt x="-7001" y="25147"/>
                        <a:pt x="88513" y="33878"/>
                        <a:pt x="127407" y="31761"/>
                      </a:cubicBezTo>
                      <a:cubicBezTo>
                        <a:pt x="166301" y="29644"/>
                        <a:pt x="214190" y="14828"/>
                        <a:pt x="233769" y="9536"/>
                      </a:cubicBezTo>
                      <a:cubicBezTo>
                        <a:pt x="253348" y="4244"/>
                        <a:pt x="227420" y="-253"/>
                        <a:pt x="244882" y="11"/>
                      </a:cubicBezTo>
                      <a:cubicBezTo>
                        <a:pt x="262344" y="275"/>
                        <a:pt x="371881" y="20649"/>
                        <a:pt x="370294" y="22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9A659D76-4B33-467B-887A-564E0D244ACC}"/>
                    </a:ext>
                  </a:extLst>
                </p:cNvPr>
                <p:cNvSpPr/>
                <p:nvPr/>
              </p:nvSpPr>
              <p:spPr>
                <a:xfrm>
                  <a:off x="5835861" y="3917622"/>
                  <a:ext cx="359154" cy="21173"/>
                </a:xfrm>
                <a:custGeom>
                  <a:avLst/>
                  <a:gdLst>
                    <a:gd name="connsiteX0" fmla="*/ 1377 w 359154"/>
                    <a:gd name="connsiteY0" fmla="*/ 1916 h 21173"/>
                    <a:gd name="connsiteX1" fmla="*/ 333164 w 359154"/>
                    <a:gd name="connsiteY1" fmla="*/ 20966 h 21173"/>
                    <a:gd name="connsiteX2" fmla="*/ 331577 w 359154"/>
                    <a:gd name="connsiteY2" fmla="*/ 11441 h 21173"/>
                    <a:gd name="connsiteX3" fmla="*/ 282364 w 359154"/>
                    <a:gd name="connsiteY3" fmla="*/ 1916 h 21173"/>
                    <a:gd name="connsiteX4" fmla="*/ 217277 w 359154"/>
                    <a:gd name="connsiteY4" fmla="*/ 1916 h 21173"/>
                    <a:gd name="connsiteX5" fmla="*/ 1377 w 359154"/>
                    <a:gd name="connsiteY5" fmla="*/ 1916 h 21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9154" h="21173">
                      <a:moveTo>
                        <a:pt x="1377" y="1916"/>
                      </a:moveTo>
                      <a:cubicBezTo>
                        <a:pt x="20692" y="5091"/>
                        <a:pt x="278131" y="19379"/>
                        <a:pt x="333164" y="20966"/>
                      </a:cubicBezTo>
                      <a:cubicBezTo>
                        <a:pt x="388197" y="22553"/>
                        <a:pt x="340044" y="14616"/>
                        <a:pt x="331577" y="11441"/>
                      </a:cubicBezTo>
                      <a:cubicBezTo>
                        <a:pt x="323110" y="8266"/>
                        <a:pt x="301414" y="3503"/>
                        <a:pt x="282364" y="1916"/>
                      </a:cubicBezTo>
                      <a:cubicBezTo>
                        <a:pt x="263314" y="329"/>
                        <a:pt x="263050" y="3768"/>
                        <a:pt x="217277" y="1916"/>
                      </a:cubicBezTo>
                      <a:cubicBezTo>
                        <a:pt x="171504" y="64"/>
                        <a:pt x="-17938" y="-1259"/>
                        <a:pt x="1377" y="19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F3D75186-ECF7-49B1-A394-B79B7E441880}"/>
                    </a:ext>
                  </a:extLst>
                </p:cNvPr>
                <p:cNvSpPr/>
                <p:nvPr/>
              </p:nvSpPr>
              <p:spPr>
                <a:xfrm>
                  <a:off x="5595918" y="3925861"/>
                  <a:ext cx="243005" cy="125463"/>
                </a:xfrm>
                <a:custGeom>
                  <a:avLst/>
                  <a:gdLst>
                    <a:gd name="connsiteX0" fmla="*/ 242907 w 243005"/>
                    <a:gd name="connsiteY0" fmla="*/ 27 h 125463"/>
                    <a:gd name="connsiteX1" fmla="*/ 152420 w 243005"/>
                    <a:gd name="connsiteY1" fmla="*/ 58764 h 125463"/>
                    <a:gd name="connsiteX2" fmla="*/ 85745 w 243005"/>
                    <a:gd name="connsiteY2" fmla="*/ 82577 h 125463"/>
                    <a:gd name="connsiteX3" fmla="*/ 20 w 243005"/>
                    <a:gd name="connsiteY3" fmla="*/ 125439 h 125463"/>
                    <a:gd name="connsiteX4" fmla="*/ 93682 w 243005"/>
                    <a:gd name="connsiteY4" fmla="*/ 88927 h 125463"/>
                    <a:gd name="connsiteX5" fmla="*/ 93682 w 243005"/>
                    <a:gd name="connsiteY5" fmla="*/ 98452 h 125463"/>
                    <a:gd name="connsiteX6" fmla="*/ 168295 w 243005"/>
                    <a:gd name="connsiteY6" fmla="*/ 66702 h 125463"/>
                    <a:gd name="connsiteX7" fmla="*/ 242907 w 243005"/>
                    <a:gd name="connsiteY7" fmla="*/ 27 h 12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005" h="125463">
                      <a:moveTo>
                        <a:pt x="242907" y="27"/>
                      </a:moveTo>
                      <a:cubicBezTo>
                        <a:pt x="240261" y="-1296"/>
                        <a:pt x="178614" y="45006"/>
                        <a:pt x="152420" y="58764"/>
                      </a:cubicBezTo>
                      <a:cubicBezTo>
                        <a:pt x="126226" y="72522"/>
                        <a:pt x="111145" y="71465"/>
                        <a:pt x="85745" y="82577"/>
                      </a:cubicBezTo>
                      <a:cubicBezTo>
                        <a:pt x="60345" y="93689"/>
                        <a:pt x="-1303" y="124381"/>
                        <a:pt x="20" y="125439"/>
                      </a:cubicBezTo>
                      <a:cubicBezTo>
                        <a:pt x="1343" y="126497"/>
                        <a:pt x="78072" y="93425"/>
                        <a:pt x="93682" y="88927"/>
                      </a:cubicBezTo>
                      <a:cubicBezTo>
                        <a:pt x="109292" y="84429"/>
                        <a:pt x="81247" y="102156"/>
                        <a:pt x="93682" y="98452"/>
                      </a:cubicBezTo>
                      <a:cubicBezTo>
                        <a:pt x="106117" y="94748"/>
                        <a:pt x="142101" y="81254"/>
                        <a:pt x="168295" y="66702"/>
                      </a:cubicBezTo>
                      <a:cubicBezTo>
                        <a:pt x="194489" y="52150"/>
                        <a:pt x="245553" y="1350"/>
                        <a:pt x="242907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6D9613DB-5FF4-42DC-9A4B-8DAA2CCAD3B5}"/>
                    </a:ext>
                  </a:extLst>
                </p:cNvPr>
                <p:cNvSpPr/>
                <p:nvPr/>
              </p:nvSpPr>
              <p:spPr>
                <a:xfrm>
                  <a:off x="5468772" y="4021123"/>
                  <a:ext cx="224122" cy="106401"/>
                </a:xfrm>
                <a:custGeom>
                  <a:avLst/>
                  <a:gdLst>
                    <a:gd name="connsiteX0" fmla="*/ 224003 w 224122"/>
                    <a:gd name="connsiteY0" fmla="*/ 15 h 106401"/>
                    <a:gd name="connsiteX1" fmla="*/ 125578 w 224122"/>
                    <a:gd name="connsiteY1" fmla="*/ 42877 h 106401"/>
                    <a:gd name="connsiteX2" fmla="*/ 68428 w 224122"/>
                    <a:gd name="connsiteY2" fmla="*/ 77802 h 106401"/>
                    <a:gd name="connsiteX3" fmla="*/ 166 w 224122"/>
                    <a:gd name="connsiteY3" fmla="*/ 106377 h 106401"/>
                    <a:gd name="connsiteX4" fmla="*/ 89066 w 224122"/>
                    <a:gd name="connsiteY4" fmla="*/ 73040 h 106401"/>
                    <a:gd name="connsiteX5" fmla="*/ 144628 w 224122"/>
                    <a:gd name="connsiteY5" fmla="*/ 47640 h 106401"/>
                    <a:gd name="connsiteX6" fmla="*/ 224003 w 224122"/>
                    <a:gd name="connsiteY6" fmla="*/ 15 h 10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122" h="106401">
                      <a:moveTo>
                        <a:pt x="224003" y="15"/>
                      </a:moveTo>
                      <a:cubicBezTo>
                        <a:pt x="220828" y="-779"/>
                        <a:pt x="151507" y="29913"/>
                        <a:pt x="125578" y="42877"/>
                      </a:cubicBezTo>
                      <a:cubicBezTo>
                        <a:pt x="99649" y="55842"/>
                        <a:pt x="89330" y="67219"/>
                        <a:pt x="68428" y="77802"/>
                      </a:cubicBezTo>
                      <a:cubicBezTo>
                        <a:pt x="47526" y="88385"/>
                        <a:pt x="-3274" y="107171"/>
                        <a:pt x="166" y="106377"/>
                      </a:cubicBezTo>
                      <a:cubicBezTo>
                        <a:pt x="3606" y="105583"/>
                        <a:pt x="64989" y="82829"/>
                        <a:pt x="89066" y="73040"/>
                      </a:cubicBezTo>
                      <a:cubicBezTo>
                        <a:pt x="113143" y="63251"/>
                        <a:pt x="122932" y="58223"/>
                        <a:pt x="144628" y="47640"/>
                      </a:cubicBezTo>
                      <a:cubicBezTo>
                        <a:pt x="166324" y="37057"/>
                        <a:pt x="227178" y="809"/>
                        <a:pt x="22400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B8246B9D-B3F6-49F6-AB54-9F080E582859}"/>
                    </a:ext>
                  </a:extLst>
                </p:cNvPr>
                <p:cNvSpPr/>
                <p:nvPr/>
              </p:nvSpPr>
              <p:spPr>
                <a:xfrm>
                  <a:off x="5420894" y="4084079"/>
                  <a:ext cx="173765" cy="66829"/>
                </a:xfrm>
                <a:custGeom>
                  <a:avLst/>
                  <a:gdLst>
                    <a:gd name="connsiteX0" fmla="*/ 419 w 173765"/>
                    <a:gd name="connsiteY0" fmla="*/ 65646 h 66829"/>
                    <a:gd name="connsiteX1" fmla="*/ 65506 w 173765"/>
                    <a:gd name="connsiteY1" fmla="*/ 51359 h 66829"/>
                    <a:gd name="connsiteX2" fmla="*/ 173456 w 173765"/>
                    <a:gd name="connsiteY2" fmla="*/ 559 h 66829"/>
                    <a:gd name="connsiteX3" fmla="*/ 95669 w 173765"/>
                    <a:gd name="connsiteY3" fmla="*/ 25959 h 66829"/>
                    <a:gd name="connsiteX4" fmla="*/ 419 w 173765"/>
                    <a:gd name="connsiteY4" fmla="*/ 65646 h 6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765" h="66829">
                      <a:moveTo>
                        <a:pt x="419" y="65646"/>
                      </a:moveTo>
                      <a:cubicBezTo>
                        <a:pt x="-4608" y="69879"/>
                        <a:pt x="36667" y="62207"/>
                        <a:pt x="65506" y="51359"/>
                      </a:cubicBezTo>
                      <a:cubicBezTo>
                        <a:pt x="94346" y="40511"/>
                        <a:pt x="168429" y="4792"/>
                        <a:pt x="173456" y="559"/>
                      </a:cubicBezTo>
                      <a:cubicBezTo>
                        <a:pt x="178483" y="-3674"/>
                        <a:pt x="121069" y="17228"/>
                        <a:pt x="95669" y="25959"/>
                      </a:cubicBezTo>
                      <a:cubicBezTo>
                        <a:pt x="70269" y="34690"/>
                        <a:pt x="5446" y="61413"/>
                        <a:pt x="419" y="656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D5CD3F1A-7114-4691-9164-E90C01C0573B}"/>
                    </a:ext>
                  </a:extLst>
                </p:cNvPr>
                <p:cNvSpPr/>
                <p:nvPr/>
              </p:nvSpPr>
              <p:spPr>
                <a:xfrm>
                  <a:off x="5870639" y="3938351"/>
                  <a:ext cx="204334" cy="12057"/>
                </a:xfrm>
                <a:custGeom>
                  <a:avLst/>
                  <a:gdLst>
                    <a:gd name="connsiteX0" fmla="*/ 1524 w 204334"/>
                    <a:gd name="connsiteY0" fmla="*/ 9762 h 12057"/>
                    <a:gd name="connsiteX1" fmla="*/ 201549 w 204334"/>
                    <a:gd name="connsiteY1" fmla="*/ 11349 h 12057"/>
                    <a:gd name="connsiteX2" fmla="*/ 112649 w 204334"/>
                    <a:gd name="connsiteY2" fmla="*/ 237 h 12057"/>
                    <a:gd name="connsiteX3" fmla="*/ 1524 w 204334"/>
                    <a:gd name="connsiteY3" fmla="*/ 9762 h 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34" h="12057">
                      <a:moveTo>
                        <a:pt x="1524" y="9762"/>
                      </a:moveTo>
                      <a:cubicBezTo>
                        <a:pt x="16341" y="11614"/>
                        <a:pt x="183028" y="12936"/>
                        <a:pt x="201549" y="11349"/>
                      </a:cubicBezTo>
                      <a:cubicBezTo>
                        <a:pt x="220070" y="9762"/>
                        <a:pt x="141224" y="2089"/>
                        <a:pt x="112649" y="237"/>
                      </a:cubicBezTo>
                      <a:cubicBezTo>
                        <a:pt x="84074" y="-1615"/>
                        <a:pt x="-13293" y="7910"/>
                        <a:pt x="1524" y="97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014AD42F-EA81-422C-BF41-5A9DC73B227B}"/>
                    </a:ext>
                  </a:extLst>
                </p:cNvPr>
                <p:cNvSpPr/>
                <p:nvPr/>
              </p:nvSpPr>
              <p:spPr>
                <a:xfrm>
                  <a:off x="5634038" y="3940000"/>
                  <a:ext cx="239714" cy="131938"/>
                </a:xfrm>
                <a:custGeom>
                  <a:avLst/>
                  <a:gdLst>
                    <a:gd name="connsiteX0" fmla="*/ 239712 w 239714"/>
                    <a:gd name="connsiteY0" fmla="*/ 175 h 131938"/>
                    <a:gd name="connsiteX1" fmla="*/ 131762 w 239714"/>
                    <a:gd name="connsiteY1" fmla="*/ 70025 h 131938"/>
                    <a:gd name="connsiteX2" fmla="*/ 58737 w 239714"/>
                    <a:gd name="connsiteY2" fmla="*/ 106538 h 131938"/>
                    <a:gd name="connsiteX3" fmla="*/ 15875 w 239714"/>
                    <a:gd name="connsiteY3" fmla="*/ 127175 h 131938"/>
                    <a:gd name="connsiteX4" fmla="*/ 0 w 239714"/>
                    <a:gd name="connsiteY4" fmla="*/ 131938 h 131938"/>
                    <a:gd name="connsiteX5" fmla="*/ 104775 w 239714"/>
                    <a:gd name="connsiteY5" fmla="*/ 98600 h 131938"/>
                    <a:gd name="connsiteX6" fmla="*/ 128587 w 239714"/>
                    <a:gd name="connsiteY6" fmla="*/ 92250 h 131938"/>
                    <a:gd name="connsiteX7" fmla="*/ 239712 w 239714"/>
                    <a:gd name="connsiteY7" fmla="*/ 175 h 131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714" h="131938">
                      <a:moveTo>
                        <a:pt x="239712" y="175"/>
                      </a:moveTo>
                      <a:cubicBezTo>
                        <a:pt x="240241" y="-3529"/>
                        <a:pt x="161924" y="52298"/>
                        <a:pt x="131762" y="70025"/>
                      </a:cubicBezTo>
                      <a:cubicBezTo>
                        <a:pt x="101599" y="87752"/>
                        <a:pt x="78052" y="97013"/>
                        <a:pt x="58737" y="106538"/>
                      </a:cubicBezTo>
                      <a:cubicBezTo>
                        <a:pt x="39422" y="116063"/>
                        <a:pt x="25664" y="122942"/>
                        <a:pt x="15875" y="127175"/>
                      </a:cubicBezTo>
                      <a:cubicBezTo>
                        <a:pt x="6086" y="131408"/>
                        <a:pt x="0" y="131938"/>
                        <a:pt x="0" y="131938"/>
                      </a:cubicBezTo>
                      <a:lnTo>
                        <a:pt x="104775" y="98600"/>
                      </a:lnTo>
                      <a:cubicBezTo>
                        <a:pt x="126206" y="91985"/>
                        <a:pt x="107950" y="108389"/>
                        <a:pt x="128587" y="92250"/>
                      </a:cubicBezTo>
                      <a:cubicBezTo>
                        <a:pt x="149224" y="76111"/>
                        <a:pt x="239183" y="3879"/>
                        <a:pt x="239712" y="1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953B13EC-CC46-4E2C-8772-EBB19A7154CF}"/>
                    </a:ext>
                  </a:extLst>
                </p:cNvPr>
                <p:cNvSpPr/>
                <p:nvPr/>
              </p:nvSpPr>
              <p:spPr>
                <a:xfrm>
                  <a:off x="5437705" y="4082691"/>
                  <a:ext cx="223335" cy="130651"/>
                </a:xfrm>
                <a:custGeom>
                  <a:avLst/>
                  <a:gdLst>
                    <a:gd name="connsiteX0" fmla="*/ 223320 w 223335"/>
                    <a:gd name="connsiteY0" fmla="*/ 359 h 130651"/>
                    <a:gd name="connsiteX1" fmla="*/ 148708 w 223335"/>
                    <a:gd name="connsiteY1" fmla="*/ 47984 h 130651"/>
                    <a:gd name="connsiteX2" fmla="*/ 110608 w 223335"/>
                    <a:gd name="connsiteY2" fmla="*/ 76559 h 130651"/>
                    <a:gd name="connsiteX3" fmla="*/ 47108 w 223335"/>
                    <a:gd name="connsiteY3" fmla="*/ 108309 h 130651"/>
                    <a:gd name="connsiteX4" fmla="*/ 1070 w 223335"/>
                    <a:gd name="connsiteY4" fmla="*/ 130534 h 130651"/>
                    <a:gd name="connsiteX5" fmla="*/ 93145 w 223335"/>
                    <a:gd name="connsiteY5" fmla="*/ 98784 h 130651"/>
                    <a:gd name="connsiteX6" fmla="*/ 116958 w 223335"/>
                    <a:gd name="connsiteY6" fmla="*/ 82909 h 130651"/>
                    <a:gd name="connsiteX7" fmla="*/ 155058 w 223335"/>
                    <a:gd name="connsiteY7" fmla="*/ 28934 h 130651"/>
                    <a:gd name="connsiteX8" fmla="*/ 223320 w 223335"/>
                    <a:gd name="connsiteY8" fmla="*/ 359 h 13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335" h="130651">
                      <a:moveTo>
                        <a:pt x="223320" y="359"/>
                      </a:moveTo>
                      <a:cubicBezTo>
                        <a:pt x="222262" y="3534"/>
                        <a:pt x="167493" y="35284"/>
                        <a:pt x="148708" y="47984"/>
                      </a:cubicBezTo>
                      <a:cubicBezTo>
                        <a:pt x="129923" y="60684"/>
                        <a:pt x="127541" y="66505"/>
                        <a:pt x="110608" y="76559"/>
                      </a:cubicBezTo>
                      <a:cubicBezTo>
                        <a:pt x="93675" y="86613"/>
                        <a:pt x="65364" y="99313"/>
                        <a:pt x="47108" y="108309"/>
                      </a:cubicBezTo>
                      <a:cubicBezTo>
                        <a:pt x="28852" y="117305"/>
                        <a:pt x="-6603" y="132121"/>
                        <a:pt x="1070" y="130534"/>
                      </a:cubicBezTo>
                      <a:cubicBezTo>
                        <a:pt x="8743" y="128947"/>
                        <a:pt x="73830" y="106722"/>
                        <a:pt x="93145" y="98784"/>
                      </a:cubicBezTo>
                      <a:cubicBezTo>
                        <a:pt x="112460" y="90847"/>
                        <a:pt x="106639" y="94551"/>
                        <a:pt x="116958" y="82909"/>
                      </a:cubicBezTo>
                      <a:cubicBezTo>
                        <a:pt x="127277" y="71267"/>
                        <a:pt x="140241" y="42163"/>
                        <a:pt x="155058" y="28934"/>
                      </a:cubicBezTo>
                      <a:cubicBezTo>
                        <a:pt x="169875" y="15705"/>
                        <a:pt x="224378" y="-2816"/>
                        <a:pt x="223320" y="3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41BCA7F0-008D-49A0-A759-4416CC73B94B}"/>
                    </a:ext>
                  </a:extLst>
                </p:cNvPr>
                <p:cNvSpPr/>
                <p:nvPr/>
              </p:nvSpPr>
              <p:spPr>
                <a:xfrm>
                  <a:off x="5840406" y="3964380"/>
                  <a:ext cx="228609" cy="101297"/>
                </a:xfrm>
                <a:custGeom>
                  <a:avLst/>
                  <a:gdLst>
                    <a:gd name="connsiteX0" fmla="*/ 228607 w 228609"/>
                    <a:gd name="connsiteY0" fmla="*/ 1195 h 101297"/>
                    <a:gd name="connsiteX1" fmla="*/ 119069 w 228609"/>
                    <a:gd name="connsiteY1" fmla="*/ 10720 h 101297"/>
                    <a:gd name="connsiteX2" fmla="*/ 76207 w 228609"/>
                    <a:gd name="connsiteY2" fmla="*/ 42470 h 101297"/>
                    <a:gd name="connsiteX3" fmla="*/ 7 w 228609"/>
                    <a:gd name="connsiteY3" fmla="*/ 101208 h 101297"/>
                    <a:gd name="connsiteX4" fmla="*/ 71444 w 228609"/>
                    <a:gd name="connsiteY4" fmla="*/ 28183 h 101297"/>
                    <a:gd name="connsiteX5" fmla="*/ 73032 w 228609"/>
                    <a:gd name="connsiteY5" fmla="*/ 18658 h 101297"/>
                    <a:gd name="connsiteX6" fmla="*/ 115894 w 228609"/>
                    <a:gd name="connsiteY6" fmla="*/ 2783 h 101297"/>
                    <a:gd name="connsiteX7" fmla="*/ 228607 w 228609"/>
                    <a:gd name="connsiteY7" fmla="*/ 119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609" h="101297">
                      <a:moveTo>
                        <a:pt x="228607" y="1195"/>
                      </a:moveTo>
                      <a:cubicBezTo>
                        <a:pt x="229136" y="2518"/>
                        <a:pt x="144469" y="3841"/>
                        <a:pt x="119069" y="10720"/>
                      </a:cubicBezTo>
                      <a:cubicBezTo>
                        <a:pt x="93669" y="17599"/>
                        <a:pt x="76207" y="42470"/>
                        <a:pt x="76207" y="42470"/>
                      </a:cubicBezTo>
                      <a:cubicBezTo>
                        <a:pt x="56363" y="57551"/>
                        <a:pt x="801" y="103589"/>
                        <a:pt x="7" y="101208"/>
                      </a:cubicBezTo>
                      <a:cubicBezTo>
                        <a:pt x="-787" y="98827"/>
                        <a:pt x="59273" y="41941"/>
                        <a:pt x="71444" y="28183"/>
                      </a:cubicBezTo>
                      <a:cubicBezTo>
                        <a:pt x="83615" y="14425"/>
                        <a:pt x="65624" y="22891"/>
                        <a:pt x="73032" y="18658"/>
                      </a:cubicBezTo>
                      <a:cubicBezTo>
                        <a:pt x="80440" y="14425"/>
                        <a:pt x="93934" y="6752"/>
                        <a:pt x="115894" y="2783"/>
                      </a:cubicBezTo>
                      <a:cubicBezTo>
                        <a:pt x="137854" y="-1186"/>
                        <a:pt x="228078" y="-128"/>
                        <a:pt x="228607" y="11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CD0791AD-C75A-4B46-9384-40F83530688C}"/>
                    </a:ext>
                  </a:extLst>
                </p:cNvPr>
                <p:cNvSpPr/>
                <p:nvPr/>
              </p:nvSpPr>
              <p:spPr>
                <a:xfrm>
                  <a:off x="5636212" y="4069964"/>
                  <a:ext cx="208996" cy="118261"/>
                </a:xfrm>
                <a:custGeom>
                  <a:avLst/>
                  <a:gdLst>
                    <a:gd name="connsiteX0" fmla="*/ 208963 w 208996"/>
                    <a:gd name="connsiteY0" fmla="*/ 386 h 118261"/>
                    <a:gd name="connsiteX1" fmla="*/ 126413 w 208996"/>
                    <a:gd name="connsiteY1" fmla="*/ 35311 h 118261"/>
                    <a:gd name="connsiteX2" fmla="*/ 64501 w 208996"/>
                    <a:gd name="connsiteY2" fmla="*/ 103574 h 118261"/>
                    <a:gd name="connsiteX3" fmla="*/ 37513 w 208996"/>
                    <a:gd name="connsiteY3" fmla="*/ 116274 h 118261"/>
                    <a:gd name="connsiteX4" fmla="*/ 1001 w 208996"/>
                    <a:gd name="connsiteY4" fmla="*/ 114686 h 118261"/>
                    <a:gd name="connsiteX5" fmla="*/ 80376 w 208996"/>
                    <a:gd name="connsiteY5" fmla="*/ 82936 h 118261"/>
                    <a:gd name="connsiteX6" fmla="*/ 113713 w 208996"/>
                    <a:gd name="connsiteY6" fmla="*/ 36899 h 118261"/>
                    <a:gd name="connsiteX7" fmla="*/ 135938 w 208996"/>
                    <a:gd name="connsiteY7" fmla="*/ 17849 h 118261"/>
                    <a:gd name="connsiteX8" fmla="*/ 208963 w 208996"/>
                    <a:gd name="connsiteY8" fmla="*/ 386 h 1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8996" h="118261">
                      <a:moveTo>
                        <a:pt x="208963" y="386"/>
                      </a:moveTo>
                      <a:cubicBezTo>
                        <a:pt x="207376" y="3296"/>
                        <a:pt x="150490" y="18113"/>
                        <a:pt x="126413" y="35311"/>
                      </a:cubicBezTo>
                      <a:cubicBezTo>
                        <a:pt x="102336" y="52509"/>
                        <a:pt x="79318" y="90080"/>
                        <a:pt x="64501" y="103574"/>
                      </a:cubicBezTo>
                      <a:cubicBezTo>
                        <a:pt x="49684" y="117068"/>
                        <a:pt x="48096" y="114422"/>
                        <a:pt x="37513" y="116274"/>
                      </a:cubicBezTo>
                      <a:cubicBezTo>
                        <a:pt x="26930" y="118126"/>
                        <a:pt x="-6143" y="120242"/>
                        <a:pt x="1001" y="114686"/>
                      </a:cubicBezTo>
                      <a:cubicBezTo>
                        <a:pt x="8145" y="109130"/>
                        <a:pt x="61591" y="95900"/>
                        <a:pt x="80376" y="82936"/>
                      </a:cubicBezTo>
                      <a:cubicBezTo>
                        <a:pt x="99161" y="69972"/>
                        <a:pt x="104453" y="47747"/>
                        <a:pt x="113713" y="36899"/>
                      </a:cubicBezTo>
                      <a:cubicBezTo>
                        <a:pt x="122973" y="26051"/>
                        <a:pt x="117417" y="23934"/>
                        <a:pt x="135938" y="17849"/>
                      </a:cubicBezTo>
                      <a:cubicBezTo>
                        <a:pt x="154459" y="11764"/>
                        <a:pt x="210550" y="-2524"/>
                        <a:pt x="208963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5AD4181C-FB99-44D4-936A-CB700D0D9D3E}"/>
                    </a:ext>
                  </a:extLst>
                </p:cNvPr>
                <p:cNvSpPr/>
                <p:nvPr/>
              </p:nvSpPr>
              <p:spPr>
                <a:xfrm>
                  <a:off x="5303827" y="4142764"/>
                  <a:ext cx="152786" cy="93647"/>
                </a:xfrm>
                <a:custGeom>
                  <a:avLst/>
                  <a:gdLst>
                    <a:gd name="connsiteX0" fmla="*/ 11 w 152786"/>
                    <a:gd name="connsiteY0" fmla="*/ 56174 h 93647"/>
                    <a:gd name="connsiteX1" fmla="*/ 90498 w 152786"/>
                    <a:gd name="connsiteY1" fmla="*/ 76811 h 93647"/>
                    <a:gd name="connsiteX2" fmla="*/ 146061 w 152786"/>
                    <a:gd name="connsiteY2" fmla="*/ 41886 h 93647"/>
                    <a:gd name="connsiteX3" fmla="*/ 136536 w 152786"/>
                    <a:gd name="connsiteY3" fmla="*/ 11724 h 93647"/>
                    <a:gd name="connsiteX4" fmla="*/ 152411 w 152786"/>
                    <a:gd name="connsiteY4" fmla="*/ 611 h 93647"/>
                    <a:gd name="connsiteX5" fmla="*/ 117486 w 152786"/>
                    <a:gd name="connsiteY5" fmla="*/ 2199 h 93647"/>
                    <a:gd name="connsiteX6" fmla="*/ 144473 w 152786"/>
                    <a:gd name="connsiteY6" fmla="*/ 8549 h 93647"/>
                    <a:gd name="connsiteX7" fmla="*/ 122248 w 152786"/>
                    <a:gd name="connsiteY7" fmla="*/ 51411 h 93647"/>
                    <a:gd name="connsiteX8" fmla="*/ 107961 w 152786"/>
                    <a:gd name="connsiteY8" fmla="*/ 91099 h 93647"/>
                    <a:gd name="connsiteX9" fmla="*/ 84148 w 152786"/>
                    <a:gd name="connsiteY9" fmla="*/ 87924 h 93647"/>
                    <a:gd name="connsiteX10" fmla="*/ 11 w 152786"/>
                    <a:gd name="connsiteY10" fmla="*/ 56174 h 93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86" h="93647">
                      <a:moveTo>
                        <a:pt x="11" y="56174"/>
                      </a:moveTo>
                      <a:cubicBezTo>
                        <a:pt x="1069" y="54322"/>
                        <a:pt x="66156" y="79192"/>
                        <a:pt x="90498" y="76811"/>
                      </a:cubicBezTo>
                      <a:cubicBezTo>
                        <a:pt x="114840" y="74430"/>
                        <a:pt x="138388" y="52734"/>
                        <a:pt x="146061" y="41886"/>
                      </a:cubicBezTo>
                      <a:cubicBezTo>
                        <a:pt x="153734" y="31038"/>
                        <a:pt x="135478" y="18603"/>
                        <a:pt x="136536" y="11724"/>
                      </a:cubicBezTo>
                      <a:cubicBezTo>
                        <a:pt x="137594" y="4845"/>
                        <a:pt x="155586" y="2198"/>
                        <a:pt x="152411" y="611"/>
                      </a:cubicBezTo>
                      <a:cubicBezTo>
                        <a:pt x="149236" y="-976"/>
                        <a:pt x="118809" y="876"/>
                        <a:pt x="117486" y="2199"/>
                      </a:cubicBezTo>
                      <a:cubicBezTo>
                        <a:pt x="116163" y="3522"/>
                        <a:pt x="143679" y="347"/>
                        <a:pt x="144473" y="8549"/>
                      </a:cubicBezTo>
                      <a:cubicBezTo>
                        <a:pt x="145267" y="16751"/>
                        <a:pt x="128333" y="37653"/>
                        <a:pt x="122248" y="51411"/>
                      </a:cubicBezTo>
                      <a:cubicBezTo>
                        <a:pt x="116163" y="65169"/>
                        <a:pt x="114311" y="85014"/>
                        <a:pt x="107961" y="91099"/>
                      </a:cubicBezTo>
                      <a:cubicBezTo>
                        <a:pt x="101611" y="97185"/>
                        <a:pt x="97642" y="90834"/>
                        <a:pt x="84148" y="87924"/>
                      </a:cubicBezTo>
                      <a:cubicBezTo>
                        <a:pt x="70654" y="85014"/>
                        <a:pt x="-1047" y="58026"/>
                        <a:pt x="11" y="561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946CC931-9994-4453-A740-46CF785C6911}"/>
                    </a:ext>
                  </a:extLst>
                </p:cNvPr>
                <p:cNvSpPr/>
                <p:nvPr/>
              </p:nvSpPr>
              <p:spPr>
                <a:xfrm>
                  <a:off x="5298945" y="4148131"/>
                  <a:ext cx="144415" cy="53389"/>
                </a:xfrm>
                <a:custGeom>
                  <a:avLst/>
                  <a:gdLst>
                    <a:gd name="connsiteX0" fmla="*/ 143005 w 144415"/>
                    <a:gd name="connsiteY0" fmla="*/ 7 h 53389"/>
                    <a:gd name="connsiteX1" fmla="*/ 12830 w 144415"/>
                    <a:gd name="connsiteY1" fmla="*/ 36519 h 53389"/>
                    <a:gd name="connsiteX2" fmla="*/ 9655 w 144415"/>
                    <a:gd name="connsiteY2" fmla="*/ 36519 h 53389"/>
                    <a:gd name="connsiteX3" fmla="*/ 55693 w 144415"/>
                    <a:gd name="connsiteY3" fmla="*/ 49219 h 53389"/>
                    <a:gd name="connsiteX4" fmla="*/ 62043 w 144415"/>
                    <a:gd name="connsiteY4" fmla="*/ 52394 h 53389"/>
                    <a:gd name="connsiteX5" fmla="*/ 82680 w 144415"/>
                    <a:gd name="connsiteY5" fmla="*/ 33344 h 53389"/>
                    <a:gd name="connsiteX6" fmla="*/ 143005 w 144415"/>
                    <a:gd name="connsiteY6" fmla="*/ 7 h 5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415" h="53389">
                      <a:moveTo>
                        <a:pt x="143005" y="7"/>
                      </a:moveTo>
                      <a:cubicBezTo>
                        <a:pt x="131363" y="536"/>
                        <a:pt x="12830" y="36519"/>
                        <a:pt x="12830" y="36519"/>
                      </a:cubicBezTo>
                      <a:cubicBezTo>
                        <a:pt x="-9395" y="42604"/>
                        <a:pt x="2511" y="34402"/>
                        <a:pt x="9655" y="36519"/>
                      </a:cubicBezTo>
                      <a:cubicBezTo>
                        <a:pt x="16799" y="38636"/>
                        <a:pt x="46962" y="46573"/>
                        <a:pt x="55693" y="49219"/>
                      </a:cubicBezTo>
                      <a:cubicBezTo>
                        <a:pt x="64424" y="51865"/>
                        <a:pt x="57545" y="55040"/>
                        <a:pt x="62043" y="52394"/>
                      </a:cubicBezTo>
                      <a:cubicBezTo>
                        <a:pt x="66541" y="49748"/>
                        <a:pt x="74743" y="39694"/>
                        <a:pt x="82680" y="33344"/>
                      </a:cubicBezTo>
                      <a:cubicBezTo>
                        <a:pt x="90617" y="26994"/>
                        <a:pt x="154647" y="-522"/>
                        <a:pt x="143005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3" name="フリーフォーム: 図形 462">
                  <a:extLst>
                    <a:ext uri="{FF2B5EF4-FFF2-40B4-BE49-F238E27FC236}">
                      <a16:creationId xmlns:a16="http://schemas.microsoft.com/office/drawing/2014/main" id="{7F207E93-5180-456C-8E7D-12760D340E1F}"/>
                    </a:ext>
                  </a:extLst>
                </p:cNvPr>
                <p:cNvSpPr/>
                <p:nvPr/>
              </p:nvSpPr>
              <p:spPr>
                <a:xfrm>
                  <a:off x="5516441" y="4183040"/>
                  <a:ext cx="162303" cy="92172"/>
                </a:xfrm>
                <a:custGeom>
                  <a:avLst/>
                  <a:gdLst>
                    <a:gd name="connsiteX0" fmla="*/ 162047 w 162303"/>
                    <a:gd name="connsiteY0" fmla="*/ 23 h 92172"/>
                    <a:gd name="connsiteX1" fmla="*/ 85847 w 162303"/>
                    <a:gd name="connsiteY1" fmla="*/ 17485 h 92172"/>
                    <a:gd name="connsiteX2" fmla="*/ 38222 w 162303"/>
                    <a:gd name="connsiteY2" fmla="*/ 57173 h 92172"/>
                    <a:gd name="connsiteX3" fmla="*/ 122 w 162303"/>
                    <a:gd name="connsiteY3" fmla="*/ 92098 h 92172"/>
                    <a:gd name="connsiteX4" fmla="*/ 50922 w 162303"/>
                    <a:gd name="connsiteY4" fmla="*/ 47648 h 92172"/>
                    <a:gd name="connsiteX5" fmla="*/ 108072 w 162303"/>
                    <a:gd name="connsiteY5" fmla="*/ 20660 h 92172"/>
                    <a:gd name="connsiteX6" fmla="*/ 162047 w 162303"/>
                    <a:gd name="connsiteY6" fmla="*/ 23 h 9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303" h="92172">
                      <a:moveTo>
                        <a:pt x="162047" y="23"/>
                      </a:moveTo>
                      <a:cubicBezTo>
                        <a:pt x="158343" y="-506"/>
                        <a:pt x="106484" y="7960"/>
                        <a:pt x="85847" y="17485"/>
                      </a:cubicBezTo>
                      <a:cubicBezTo>
                        <a:pt x="65210" y="27010"/>
                        <a:pt x="52509" y="44738"/>
                        <a:pt x="38222" y="57173"/>
                      </a:cubicBezTo>
                      <a:cubicBezTo>
                        <a:pt x="23934" y="69609"/>
                        <a:pt x="-1995" y="93686"/>
                        <a:pt x="122" y="92098"/>
                      </a:cubicBezTo>
                      <a:cubicBezTo>
                        <a:pt x="2239" y="90510"/>
                        <a:pt x="32930" y="59554"/>
                        <a:pt x="50922" y="47648"/>
                      </a:cubicBezTo>
                      <a:cubicBezTo>
                        <a:pt x="68914" y="35742"/>
                        <a:pt x="87699" y="27275"/>
                        <a:pt x="108072" y="20660"/>
                      </a:cubicBezTo>
                      <a:cubicBezTo>
                        <a:pt x="128445" y="14045"/>
                        <a:pt x="165751" y="552"/>
                        <a:pt x="162047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4" name="フリーフォーム: 図形 463">
                  <a:extLst>
                    <a:ext uri="{FF2B5EF4-FFF2-40B4-BE49-F238E27FC236}">
                      <a16:creationId xmlns:a16="http://schemas.microsoft.com/office/drawing/2014/main" id="{E2A688A4-CC4E-469B-BC02-46DF0665A8DB}"/>
                    </a:ext>
                  </a:extLst>
                </p:cNvPr>
                <p:cNvSpPr/>
                <p:nvPr/>
              </p:nvSpPr>
              <p:spPr>
                <a:xfrm>
                  <a:off x="5378202" y="4208128"/>
                  <a:ext cx="254296" cy="127649"/>
                </a:xfrm>
                <a:custGeom>
                  <a:avLst/>
                  <a:gdLst>
                    <a:gd name="connsiteX0" fmla="*/ 254248 w 254296"/>
                    <a:gd name="connsiteY0" fmla="*/ 335 h 127649"/>
                    <a:gd name="connsiteX1" fmla="*/ 151061 w 254296"/>
                    <a:gd name="connsiteY1" fmla="*/ 65422 h 127649"/>
                    <a:gd name="connsiteX2" fmla="*/ 125661 w 254296"/>
                    <a:gd name="connsiteY2" fmla="*/ 74947 h 127649"/>
                    <a:gd name="connsiteX3" fmla="*/ 100261 w 254296"/>
                    <a:gd name="connsiteY3" fmla="*/ 105110 h 127649"/>
                    <a:gd name="connsiteX4" fmla="*/ 82798 w 254296"/>
                    <a:gd name="connsiteY4" fmla="*/ 117810 h 127649"/>
                    <a:gd name="connsiteX5" fmla="*/ 248 w 254296"/>
                    <a:gd name="connsiteY5" fmla="*/ 125747 h 127649"/>
                    <a:gd name="connsiteX6" fmla="*/ 58986 w 254296"/>
                    <a:gd name="connsiteY6" fmla="*/ 122572 h 127649"/>
                    <a:gd name="connsiteX7" fmla="*/ 108198 w 254296"/>
                    <a:gd name="connsiteY7" fmla="*/ 74947 h 127649"/>
                    <a:gd name="connsiteX8" fmla="*/ 163761 w 254296"/>
                    <a:gd name="connsiteY8" fmla="*/ 41610 h 127649"/>
                    <a:gd name="connsiteX9" fmla="*/ 254248 w 254296"/>
                    <a:gd name="connsiteY9" fmla="*/ 335 h 127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296" h="127649">
                      <a:moveTo>
                        <a:pt x="254248" y="335"/>
                      </a:moveTo>
                      <a:cubicBezTo>
                        <a:pt x="252131" y="4304"/>
                        <a:pt x="172492" y="52987"/>
                        <a:pt x="151061" y="65422"/>
                      </a:cubicBezTo>
                      <a:cubicBezTo>
                        <a:pt x="129630" y="77857"/>
                        <a:pt x="134128" y="68332"/>
                        <a:pt x="125661" y="74947"/>
                      </a:cubicBezTo>
                      <a:cubicBezTo>
                        <a:pt x="117194" y="81562"/>
                        <a:pt x="107405" y="97966"/>
                        <a:pt x="100261" y="105110"/>
                      </a:cubicBezTo>
                      <a:cubicBezTo>
                        <a:pt x="93117" y="112254"/>
                        <a:pt x="99467" y="114371"/>
                        <a:pt x="82798" y="117810"/>
                      </a:cubicBezTo>
                      <a:cubicBezTo>
                        <a:pt x="66129" y="121249"/>
                        <a:pt x="4217" y="124953"/>
                        <a:pt x="248" y="125747"/>
                      </a:cubicBezTo>
                      <a:cubicBezTo>
                        <a:pt x="-3721" y="126541"/>
                        <a:pt x="40994" y="131039"/>
                        <a:pt x="58986" y="122572"/>
                      </a:cubicBezTo>
                      <a:cubicBezTo>
                        <a:pt x="76978" y="114105"/>
                        <a:pt x="90735" y="88441"/>
                        <a:pt x="108198" y="74947"/>
                      </a:cubicBezTo>
                      <a:cubicBezTo>
                        <a:pt x="125660" y="61453"/>
                        <a:pt x="138361" y="54575"/>
                        <a:pt x="163761" y="41610"/>
                      </a:cubicBezTo>
                      <a:cubicBezTo>
                        <a:pt x="189161" y="28645"/>
                        <a:pt x="256365" y="-3634"/>
                        <a:pt x="254248" y="3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94C0A095-8013-406E-B6B6-54F47BD49E13}"/>
                    </a:ext>
                  </a:extLst>
                </p:cNvPr>
                <p:cNvSpPr/>
                <p:nvPr/>
              </p:nvSpPr>
              <p:spPr>
                <a:xfrm>
                  <a:off x="5343467" y="4214787"/>
                  <a:ext cx="105425" cy="109569"/>
                </a:xfrm>
                <a:custGeom>
                  <a:avLst/>
                  <a:gdLst>
                    <a:gd name="connsiteX0" fmla="*/ 69908 w 105425"/>
                    <a:gd name="connsiteY0" fmla="*/ 26 h 109569"/>
                    <a:gd name="connsiteX1" fmla="*/ 104833 w 105425"/>
                    <a:gd name="connsiteY1" fmla="*/ 66701 h 109569"/>
                    <a:gd name="connsiteX2" fmla="*/ 90546 w 105425"/>
                    <a:gd name="connsiteY2" fmla="*/ 87338 h 109569"/>
                    <a:gd name="connsiteX3" fmla="*/ 73083 w 105425"/>
                    <a:gd name="connsiteY3" fmla="*/ 100038 h 109569"/>
                    <a:gd name="connsiteX4" fmla="*/ 52446 w 105425"/>
                    <a:gd name="connsiteY4" fmla="*/ 109563 h 109569"/>
                    <a:gd name="connsiteX5" fmla="*/ 58 w 105425"/>
                    <a:gd name="connsiteY5" fmla="*/ 101626 h 109569"/>
                    <a:gd name="connsiteX6" fmla="*/ 42921 w 105425"/>
                    <a:gd name="connsiteY6" fmla="*/ 107976 h 109569"/>
                    <a:gd name="connsiteX7" fmla="*/ 81021 w 105425"/>
                    <a:gd name="connsiteY7" fmla="*/ 80988 h 109569"/>
                    <a:gd name="connsiteX8" fmla="*/ 104833 w 105425"/>
                    <a:gd name="connsiteY8" fmla="*/ 58763 h 109569"/>
                    <a:gd name="connsiteX9" fmla="*/ 69908 w 105425"/>
                    <a:gd name="connsiteY9" fmla="*/ 26 h 109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25" h="109569">
                      <a:moveTo>
                        <a:pt x="69908" y="26"/>
                      </a:moveTo>
                      <a:cubicBezTo>
                        <a:pt x="69908" y="1349"/>
                        <a:pt x="101393" y="52149"/>
                        <a:pt x="104833" y="66701"/>
                      </a:cubicBezTo>
                      <a:cubicBezTo>
                        <a:pt x="108273" y="81253"/>
                        <a:pt x="95838" y="81782"/>
                        <a:pt x="90546" y="87338"/>
                      </a:cubicBezTo>
                      <a:cubicBezTo>
                        <a:pt x="85254" y="92894"/>
                        <a:pt x="79433" y="96334"/>
                        <a:pt x="73083" y="100038"/>
                      </a:cubicBezTo>
                      <a:cubicBezTo>
                        <a:pt x="66733" y="103742"/>
                        <a:pt x="64617" y="109298"/>
                        <a:pt x="52446" y="109563"/>
                      </a:cubicBezTo>
                      <a:cubicBezTo>
                        <a:pt x="40275" y="109828"/>
                        <a:pt x="1645" y="101890"/>
                        <a:pt x="58" y="101626"/>
                      </a:cubicBezTo>
                      <a:cubicBezTo>
                        <a:pt x="-1529" y="101362"/>
                        <a:pt x="29427" y="111416"/>
                        <a:pt x="42921" y="107976"/>
                      </a:cubicBezTo>
                      <a:cubicBezTo>
                        <a:pt x="56415" y="104536"/>
                        <a:pt x="70702" y="89190"/>
                        <a:pt x="81021" y="80988"/>
                      </a:cubicBezTo>
                      <a:cubicBezTo>
                        <a:pt x="91340" y="72786"/>
                        <a:pt x="101923" y="69876"/>
                        <a:pt x="104833" y="58763"/>
                      </a:cubicBezTo>
                      <a:cubicBezTo>
                        <a:pt x="107743" y="47650"/>
                        <a:pt x="69908" y="-1297"/>
                        <a:pt x="69908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DC59B728-2B3E-4124-A753-DDCEBF1AAA0E}"/>
                    </a:ext>
                  </a:extLst>
                </p:cNvPr>
                <p:cNvSpPr/>
                <p:nvPr/>
              </p:nvSpPr>
              <p:spPr>
                <a:xfrm>
                  <a:off x="5351459" y="4227418"/>
                  <a:ext cx="89065" cy="89165"/>
                </a:xfrm>
                <a:custGeom>
                  <a:avLst/>
                  <a:gdLst>
                    <a:gd name="connsiteX0" fmla="*/ 4 w 89065"/>
                    <a:gd name="connsiteY0" fmla="*/ 88995 h 89165"/>
                    <a:gd name="connsiteX1" fmla="*/ 52391 w 89065"/>
                    <a:gd name="connsiteY1" fmla="*/ 19145 h 89165"/>
                    <a:gd name="connsiteX2" fmla="*/ 88904 w 89065"/>
                    <a:gd name="connsiteY2" fmla="*/ 27082 h 89165"/>
                    <a:gd name="connsiteX3" fmla="*/ 65091 w 89065"/>
                    <a:gd name="connsiteY3" fmla="*/ 95 h 89165"/>
                    <a:gd name="connsiteX4" fmla="*/ 49216 w 89065"/>
                    <a:gd name="connsiteY4" fmla="*/ 38195 h 89165"/>
                    <a:gd name="connsiteX5" fmla="*/ 4 w 89065"/>
                    <a:gd name="connsiteY5" fmla="*/ 88995 h 8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65" h="89165">
                      <a:moveTo>
                        <a:pt x="4" y="88995"/>
                      </a:moveTo>
                      <a:cubicBezTo>
                        <a:pt x="533" y="85820"/>
                        <a:pt x="37574" y="29464"/>
                        <a:pt x="52391" y="19145"/>
                      </a:cubicBezTo>
                      <a:cubicBezTo>
                        <a:pt x="67208" y="8826"/>
                        <a:pt x="86787" y="30257"/>
                        <a:pt x="88904" y="27082"/>
                      </a:cubicBezTo>
                      <a:cubicBezTo>
                        <a:pt x="91021" y="23907"/>
                        <a:pt x="71706" y="-1757"/>
                        <a:pt x="65091" y="95"/>
                      </a:cubicBezTo>
                      <a:cubicBezTo>
                        <a:pt x="58476" y="1947"/>
                        <a:pt x="53979" y="26289"/>
                        <a:pt x="49216" y="38195"/>
                      </a:cubicBezTo>
                      <a:cubicBezTo>
                        <a:pt x="44454" y="50101"/>
                        <a:pt x="-525" y="92170"/>
                        <a:pt x="4" y="889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7" name="フリーフォーム: 図形 466">
                  <a:extLst>
                    <a:ext uri="{FF2B5EF4-FFF2-40B4-BE49-F238E27FC236}">
                      <a16:creationId xmlns:a16="http://schemas.microsoft.com/office/drawing/2014/main" id="{A287B2F3-87E0-4C35-9AA0-25DCCB86C046}"/>
                    </a:ext>
                  </a:extLst>
                </p:cNvPr>
                <p:cNvSpPr/>
                <p:nvPr/>
              </p:nvSpPr>
              <p:spPr>
                <a:xfrm>
                  <a:off x="5701262" y="4076353"/>
                  <a:ext cx="139185" cy="192435"/>
                </a:xfrm>
                <a:custGeom>
                  <a:avLst/>
                  <a:gdLst>
                    <a:gd name="connsiteX0" fmla="*/ 139151 w 139185"/>
                    <a:gd name="connsiteY0" fmla="*/ 347 h 192435"/>
                    <a:gd name="connsiteX1" fmla="*/ 12151 w 139185"/>
                    <a:gd name="connsiteY1" fmla="*/ 97185 h 192435"/>
                    <a:gd name="connsiteX2" fmla="*/ 4213 w 139185"/>
                    <a:gd name="connsiteY2" fmla="*/ 119410 h 192435"/>
                    <a:gd name="connsiteX3" fmla="*/ 4213 w 139185"/>
                    <a:gd name="connsiteY3" fmla="*/ 163860 h 192435"/>
                    <a:gd name="connsiteX4" fmla="*/ 4213 w 139185"/>
                    <a:gd name="connsiteY4" fmla="*/ 192435 h 192435"/>
                    <a:gd name="connsiteX5" fmla="*/ 4213 w 139185"/>
                    <a:gd name="connsiteY5" fmla="*/ 136872 h 192435"/>
                    <a:gd name="connsiteX6" fmla="*/ 24851 w 139185"/>
                    <a:gd name="connsiteY6" fmla="*/ 67022 h 192435"/>
                    <a:gd name="connsiteX7" fmla="*/ 139151 w 139185"/>
                    <a:gd name="connsiteY7" fmla="*/ 347 h 19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185" h="192435">
                      <a:moveTo>
                        <a:pt x="139151" y="347"/>
                      </a:moveTo>
                      <a:cubicBezTo>
                        <a:pt x="137034" y="5374"/>
                        <a:pt x="34641" y="77341"/>
                        <a:pt x="12151" y="97185"/>
                      </a:cubicBezTo>
                      <a:cubicBezTo>
                        <a:pt x="-10339" y="117029"/>
                        <a:pt x="5536" y="108298"/>
                        <a:pt x="4213" y="119410"/>
                      </a:cubicBezTo>
                      <a:cubicBezTo>
                        <a:pt x="2890" y="130522"/>
                        <a:pt x="4213" y="163860"/>
                        <a:pt x="4213" y="163860"/>
                      </a:cubicBezTo>
                      <a:lnTo>
                        <a:pt x="4213" y="192435"/>
                      </a:lnTo>
                      <a:cubicBezTo>
                        <a:pt x="4213" y="187937"/>
                        <a:pt x="773" y="157774"/>
                        <a:pt x="4213" y="136872"/>
                      </a:cubicBezTo>
                      <a:cubicBezTo>
                        <a:pt x="7653" y="115970"/>
                        <a:pt x="4743" y="87924"/>
                        <a:pt x="24851" y="67022"/>
                      </a:cubicBezTo>
                      <a:cubicBezTo>
                        <a:pt x="44959" y="46120"/>
                        <a:pt x="141268" y="-4680"/>
                        <a:pt x="139151" y="3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57F72698-DFD2-4800-8200-FD6541253422}"/>
                    </a:ext>
                  </a:extLst>
                </p:cNvPr>
                <p:cNvSpPr/>
                <p:nvPr/>
              </p:nvSpPr>
              <p:spPr>
                <a:xfrm>
                  <a:off x="5682214" y="4244734"/>
                  <a:ext cx="29793" cy="120891"/>
                </a:xfrm>
                <a:custGeom>
                  <a:avLst/>
                  <a:gdLst>
                    <a:gd name="connsiteX0" fmla="*/ 29611 w 29793"/>
                    <a:gd name="connsiteY0" fmla="*/ 241 h 120891"/>
                    <a:gd name="connsiteX1" fmla="*/ 2624 w 29793"/>
                    <a:gd name="connsiteY1" fmla="*/ 78029 h 120891"/>
                    <a:gd name="connsiteX2" fmla="*/ 1036 w 29793"/>
                    <a:gd name="connsiteY2" fmla="*/ 120891 h 120891"/>
                    <a:gd name="connsiteX3" fmla="*/ 1036 w 29793"/>
                    <a:gd name="connsiteY3" fmla="*/ 120891 h 120891"/>
                    <a:gd name="connsiteX4" fmla="*/ 2624 w 29793"/>
                    <a:gd name="connsiteY4" fmla="*/ 85966 h 120891"/>
                    <a:gd name="connsiteX5" fmla="*/ 13736 w 29793"/>
                    <a:gd name="connsiteY5" fmla="*/ 54216 h 120891"/>
                    <a:gd name="connsiteX6" fmla="*/ 29611 w 29793"/>
                    <a:gd name="connsiteY6" fmla="*/ 241 h 12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93" h="120891">
                      <a:moveTo>
                        <a:pt x="29611" y="241"/>
                      </a:moveTo>
                      <a:cubicBezTo>
                        <a:pt x="27759" y="4210"/>
                        <a:pt x="7386" y="57921"/>
                        <a:pt x="2624" y="78029"/>
                      </a:cubicBezTo>
                      <a:cubicBezTo>
                        <a:pt x="-2138" y="98137"/>
                        <a:pt x="1036" y="120891"/>
                        <a:pt x="1036" y="120891"/>
                      </a:cubicBezTo>
                      <a:lnTo>
                        <a:pt x="1036" y="120891"/>
                      </a:lnTo>
                      <a:cubicBezTo>
                        <a:pt x="1301" y="115070"/>
                        <a:pt x="507" y="97078"/>
                        <a:pt x="2624" y="85966"/>
                      </a:cubicBezTo>
                      <a:cubicBezTo>
                        <a:pt x="4741" y="74854"/>
                        <a:pt x="8709" y="66122"/>
                        <a:pt x="13736" y="54216"/>
                      </a:cubicBezTo>
                      <a:cubicBezTo>
                        <a:pt x="18763" y="42310"/>
                        <a:pt x="31463" y="-3728"/>
                        <a:pt x="29611" y="2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F52C81D0-E29A-4141-BAE4-3448225BBA61}"/>
                    </a:ext>
                  </a:extLst>
                </p:cNvPr>
                <p:cNvSpPr/>
                <p:nvPr/>
              </p:nvSpPr>
              <p:spPr>
                <a:xfrm>
                  <a:off x="5673300" y="4349332"/>
                  <a:ext cx="14829" cy="156929"/>
                </a:xfrm>
                <a:custGeom>
                  <a:avLst/>
                  <a:gdLst>
                    <a:gd name="connsiteX0" fmla="*/ 6775 w 14829"/>
                    <a:gd name="connsiteY0" fmla="*/ 418 h 156929"/>
                    <a:gd name="connsiteX1" fmla="*/ 6775 w 14829"/>
                    <a:gd name="connsiteY1" fmla="*/ 67093 h 156929"/>
                    <a:gd name="connsiteX2" fmla="*/ 8363 w 14829"/>
                    <a:gd name="connsiteY2" fmla="*/ 63918 h 156929"/>
                    <a:gd name="connsiteX3" fmla="*/ 425 w 14829"/>
                    <a:gd name="connsiteY3" fmla="*/ 111543 h 156929"/>
                    <a:gd name="connsiteX4" fmla="*/ 2013 w 14829"/>
                    <a:gd name="connsiteY4" fmla="*/ 135356 h 156929"/>
                    <a:gd name="connsiteX5" fmla="*/ 9950 w 14829"/>
                    <a:gd name="connsiteY5" fmla="*/ 155993 h 156929"/>
                    <a:gd name="connsiteX6" fmla="*/ 14713 w 14829"/>
                    <a:gd name="connsiteY6" fmla="*/ 103606 h 156929"/>
                    <a:gd name="connsiteX7" fmla="*/ 6775 w 14829"/>
                    <a:gd name="connsiteY7" fmla="*/ 418 h 15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29" h="156929">
                      <a:moveTo>
                        <a:pt x="6775" y="418"/>
                      </a:moveTo>
                      <a:cubicBezTo>
                        <a:pt x="5452" y="-5667"/>
                        <a:pt x="6510" y="56510"/>
                        <a:pt x="6775" y="67093"/>
                      </a:cubicBezTo>
                      <a:cubicBezTo>
                        <a:pt x="7040" y="77676"/>
                        <a:pt x="9421" y="56510"/>
                        <a:pt x="8363" y="63918"/>
                      </a:cubicBezTo>
                      <a:cubicBezTo>
                        <a:pt x="7305" y="71326"/>
                        <a:pt x="1483" y="99637"/>
                        <a:pt x="425" y="111543"/>
                      </a:cubicBezTo>
                      <a:cubicBezTo>
                        <a:pt x="-633" y="123449"/>
                        <a:pt x="426" y="127948"/>
                        <a:pt x="2013" y="135356"/>
                      </a:cubicBezTo>
                      <a:cubicBezTo>
                        <a:pt x="3600" y="142764"/>
                        <a:pt x="7833" y="161285"/>
                        <a:pt x="9950" y="155993"/>
                      </a:cubicBezTo>
                      <a:cubicBezTo>
                        <a:pt x="12067" y="150701"/>
                        <a:pt x="15507" y="122656"/>
                        <a:pt x="14713" y="103606"/>
                      </a:cubicBezTo>
                      <a:cubicBezTo>
                        <a:pt x="13919" y="84556"/>
                        <a:pt x="8098" y="6503"/>
                        <a:pt x="6775" y="4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フリーフォーム: 図形 469">
                  <a:extLst>
                    <a:ext uri="{FF2B5EF4-FFF2-40B4-BE49-F238E27FC236}">
                      <a16:creationId xmlns:a16="http://schemas.microsoft.com/office/drawing/2014/main" id="{07FB3FAC-2A50-4D54-91F1-86998AAE1B53}"/>
                    </a:ext>
                  </a:extLst>
                </p:cNvPr>
                <p:cNvSpPr/>
                <p:nvPr/>
              </p:nvSpPr>
              <p:spPr>
                <a:xfrm>
                  <a:off x="5669978" y="4365608"/>
                  <a:ext cx="66199" cy="152311"/>
                </a:xfrm>
                <a:custGeom>
                  <a:avLst/>
                  <a:gdLst>
                    <a:gd name="connsiteX0" fmla="*/ 11685 w 66199"/>
                    <a:gd name="connsiteY0" fmla="*/ 17 h 152311"/>
                    <a:gd name="connsiteX1" fmla="*/ 24385 w 66199"/>
                    <a:gd name="connsiteY1" fmla="*/ 63517 h 152311"/>
                    <a:gd name="connsiteX2" fmla="*/ 54547 w 66199"/>
                    <a:gd name="connsiteY2" fmla="*/ 100030 h 152311"/>
                    <a:gd name="connsiteX3" fmla="*/ 64072 w 66199"/>
                    <a:gd name="connsiteY3" fmla="*/ 130192 h 152311"/>
                    <a:gd name="connsiteX4" fmla="*/ 16447 w 66199"/>
                    <a:gd name="connsiteY4" fmla="*/ 147655 h 152311"/>
                    <a:gd name="connsiteX5" fmla="*/ 2160 w 66199"/>
                    <a:gd name="connsiteY5" fmla="*/ 150830 h 152311"/>
                    <a:gd name="connsiteX6" fmla="*/ 57722 w 66199"/>
                    <a:gd name="connsiteY6" fmla="*/ 127017 h 152311"/>
                    <a:gd name="connsiteX7" fmla="*/ 59310 w 66199"/>
                    <a:gd name="connsiteY7" fmla="*/ 106380 h 152311"/>
                    <a:gd name="connsiteX8" fmla="*/ 14860 w 66199"/>
                    <a:gd name="connsiteY8" fmla="*/ 57167 h 152311"/>
                    <a:gd name="connsiteX9" fmla="*/ 11685 w 66199"/>
                    <a:gd name="connsiteY9" fmla="*/ 17 h 15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9" h="152311">
                      <a:moveTo>
                        <a:pt x="11685" y="17"/>
                      </a:moveTo>
                      <a:cubicBezTo>
                        <a:pt x="13273" y="1075"/>
                        <a:pt x="17241" y="46848"/>
                        <a:pt x="24385" y="63517"/>
                      </a:cubicBezTo>
                      <a:cubicBezTo>
                        <a:pt x="31529" y="80186"/>
                        <a:pt x="47933" y="88918"/>
                        <a:pt x="54547" y="100030"/>
                      </a:cubicBezTo>
                      <a:cubicBezTo>
                        <a:pt x="61161" y="111142"/>
                        <a:pt x="70422" y="122255"/>
                        <a:pt x="64072" y="130192"/>
                      </a:cubicBezTo>
                      <a:cubicBezTo>
                        <a:pt x="57722" y="138129"/>
                        <a:pt x="26766" y="144215"/>
                        <a:pt x="16447" y="147655"/>
                      </a:cubicBezTo>
                      <a:cubicBezTo>
                        <a:pt x="6128" y="151095"/>
                        <a:pt x="-4719" y="154270"/>
                        <a:pt x="2160" y="150830"/>
                      </a:cubicBezTo>
                      <a:cubicBezTo>
                        <a:pt x="9039" y="147390"/>
                        <a:pt x="48197" y="134425"/>
                        <a:pt x="57722" y="127017"/>
                      </a:cubicBezTo>
                      <a:cubicBezTo>
                        <a:pt x="67247" y="119609"/>
                        <a:pt x="66454" y="118022"/>
                        <a:pt x="59310" y="106380"/>
                      </a:cubicBezTo>
                      <a:cubicBezTo>
                        <a:pt x="52166" y="94738"/>
                        <a:pt x="23856" y="68809"/>
                        <a:pt x="14860" y="57167"/>
                      </a:cubicBezTo>
                      <a:cubicBezTo>
                        <a:pt x="5864" y="45525"/>
                        <a:pt x="10097" y="-1041"/>
                        <a:pt x="11685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AAC47D7A-FAAE-4A2B-BCA1-15106B7E7A6B}"/>
                    </a:ext>
                  </a:extLst>
                </p:cNvPr>
                <p:cNvSpPr/>
                <p:nvPr/>
              </p:nvSpPr>
              <p:spPr>
                <a:xfrm>
                  <a:off x="5683829" y="4344988"/>
                  <a:ext cx="41601" cy="153999"/>
                </a:xfrm>
                <a:custGeom>
                  <a:avLst/>
                  <a:gdLst>
                    <a:gd name="connsiteX0" fmla="*/ 4184 w 41601"/>
                    <a:gd name="connsiteY0" fmla="*/ 0 h 153999"/>
                    <a:gd name="connsiteX1" fmla="*/ 20059 w 41601"/>
                    <a:gd name="connsiteY1" fmla="*/ 84137 h 153999"/>
                    <a:gd name="connsiteX2" fmla="*/ 40696 w 41601"/>
                    <a:gd name="connsiteY2" fmla="*/ 152400 h 153999"/>
                    <a:gd name="connsiteX3" fmla="*/ 34346 w 41601"/>
                    <a:gd name="connsiteY3" fmla="*/ 128587 h 153999"/>
                    <a:gd name="connsiteX4" fmla="*/ 2596 w 41601"/>
                    <a:gd name="connsiteY4" fmla="*/ 85725 h 153999"/>
                    <a:gd name="connsiteX5" fmla="*/ 4184 w 41601"/>
                    <a:gd name="connsiteY5" fmla="*/ 0 h 153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01" h="153999">
                      <a:moveTo>
                        <a:pt x="4184" y="0"/>
                      </a:moveTo>
                      <a:cubicBezTo>
                        <a:pt x="7094" y="-265"/>
                        <a:pt x="13974" y="58737"/>
                        <a:pt x="20059" y="84137"/>
                      </a:cubicBezTo>
                      <a:cubicBezTo>
                        <a:pt x="26144" y="109537"/>
                        <a:pt x="38315" y="144992"/>
                        <a:pt x="40696" y="152400"/>
                      </a:cubicBezTo>
                      <a:cubicBezTo>
                        <a:pt x="43077" y="159808"/>
                        <a:pt x="40696" y="139699"/>
                        <a:pt x="34346" y="128587"/>
                      </a:cubicBezTo>
                      <a:cubicBezTo>
                        <a:pt x="27996" y="117475"/>
                        <a:pt x="7888" y="101600"/>
                        <a:pt x="2596" y="85725"/>
                      </a:cubicBezTo>
                      <a:cubicBezTo>
                        <a:pt x="-2696" y="69850"/>
                        <a:pt x="1274" y="265"/>
                        <a:pt x="41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F6218089-8061-4CAD-827F-4F5F78019565}"/>
                    </a:ext>
                  </a:extLst>
                </p:cNvPr>
                <p:cNvSpPr/>
                <p:nvPr/>
              </p:nvSpPr>
              <p:spPr>
                <a:xfrm>
                  <a:off x="5684759" y="4107489"/>
                  <a:ext cx="241610" cy="412626"/>
                </a:xfrm>
                <a:custGeom>
                  <a:avLst/>
                  <a:gdLst>
                    <a:gd name="connsiteX0" fmla="*/ 241379 w 241610"/>
                    <a:gd name="connsiteY0" fmla="*/ 961 h 412626"/>
                    <a:gd name="connsiteX1" fmla="*/ 155654 w 241610"/>
                    <a:gd name="connsiteY1" fmla="*/ 53349 h 412626"/>
                    <a:gd name="connsiteX2" fmla="*/ 119141 w 241610"/>
                    <a:gd name="connsiteY2" fmla="*/ 85099 h 412626"/>
                    <a:gd name="connsiteX3" fmla="*/ 154066 w 241610"/>
                    <a:gd name="connsiteY3" fmla="*/ 69224 h 412626"/>
                    <a:gd name="connsiteX4" fmla="*/ 115966 w 241610"/>
                    <a:gd name="connsiteY4" fmla="*/ 112086 h 412626"/>
                    <a:gd name="connsiteX5" fmla="*/ 95329 w 241610"/>
                    <a:gd name="connsiteY5" fmla="*/ 166061 h 412626"/>
                    <a:gd name="connsiteX6" fmla="*/ 74691 w 241610"/>
                    <a:gd name="connsiteY6" fmla="*/ 258136 h 412626"/>
                    <a:gd name="connsiteX7" fmla="*/ 61991 w 241610"/>
                    <a:gd name="connsiteY7" fmla="*/ 369261 h 412626"/>
                    <a:gd name="connsiteX8" fmla="*/ 49291 w 241610"/>
                    <a:gd name="connsiteY8" fmla="*/ 388311 h 412626"/>
                    <a:gd name="connsiteX9" fmla="*/ 79 w 241610"/>
                    <a:gd name="connsiteY9" fmla="*/ 412124 h 412626"/>
                    <a:gd name="connsiteX10" fmla="*/ 61991 w 241610"/>
                    <a:gd name="connsiteY10" fmla="*/ 364499 h 412626"/>
                    <a:gd name="connsiteX11" fmla="*/ 77866 w 241610"/>
                    <a:gd name="connsiteY11" fmla="*/ 267661 h 412626"/>
                    <a:gd name="connsiteX12" fmla="*/ 127079 w 241610"/>
                    <a:gd name="connsiteY12" fmla="*/ 102561 h 412626"/>
                    <a:gd name="connsiteX13" fmla="*/ 241379 w 241610"/>
                    <a:gd name="connsiteY13" fmla="*/ 961 h 41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1610" h="412626">
                      <a:moveTo>
                        <a:pt x="241379" y="961"/>
                      </a:moveTo>
                      <a:cubicBezTo>
                        <a:pt x="246141" y="-7241"/>
                        <a:pt x="176027" y="39326"/>
                        <a:pt x="155654" y="53349"/>
                      </a:cubicBezTo>
                      <a:cubicBezTo>
                        <a:pt x="135281" y="67372"/>
                        <a:pt x="119406" y="82453"/>
                        <a:pt x="119141" y="85099"/>
                      </a:cubicBezTo>
                      <a:cubicBezTo>
                        <a:pt x="118876" y="87745"/>
                        <a:pt x="154595" y="64726"/>
                        <a:pt x="154066" y="69224"/>
                      </a:cubicBezTo>
                      <a:cubicBezTo>
                        <a:pt x="153537" y="73722"/>
                        <a:pt x="125755" y="95947"/>
                        <a:pt x="115966" y="112086"/>
                      </a:cubicBezTo>
                      <a:cubicBezTo>
                        <a:pt x="106177" y="128225"/>
                        <a:pt x="102208" y="141719"/>
                        <a:pt x="95329" y="166061"/>
                      </a:cubicBezTo>
                      <a:cubicBezTo>
                        <a:pt x="88450" y="190403"/>
                        <a:pt x="80247" y="224270"/>
                        <a:pt x="74691" y="258136"/>
                      </a:cubicBezTo>
                      <a:cubicBezTo>
                        <a:pt x="69135" y="292002"/>
                        <a:pt x="66224" y="347565"/>
                        <a:pt x="61991" y="369261"/>
                      </a:cubicBezTo>
                      <a:cubicBezTo>
                        <a:pt x="57758" y="390957"/>
                        <a:pt x="59610" y="381167"/>
                        <a:pt x="49291" y="388311"/>
                      </a:cubicBezTo>
                      <a:cubicBezTo>
                        <a:pt x="38972" y="395455"/>
                        <a:pt x="-2038" y="416093"/>
                        <a:pt x="79" y="412124"/>
                      </a:cubicBezTo>
                      <a:cubicBezTo>
                        <a:pt x="2196" y="408155"/>
                        <a:pt x="49026" y="388576"/>
                        <a:pt x="61991" y="364499"/>
                      </a:cubicBezTo>
                      <a:cubicBezTo>
                        <a:pt x="74955" y="340422"/>
                        <a:pt x="67018" y="311317"/>
                        <a:pt x="77866" y="267661"/>
                      </a:cubicBezTo>
                      <a:cubicBezTo>
                        <a:pt x="88714" y="224005"/>
                        <a:pt x="100092" y="145423"/>
                        <a:pt x="127079" y="102561"/>
                      </a:cubicBezTo>
                      <a:cubicBezTo>
                        <a:pt x="154066" y="59699"/>
                        <a:pt x="236617" y="9163"/>
                        <a:pt x="241379" y="9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F3951C83-AFD9-4B47-B9CE-2A3419B776CB}"/>
                    </a:ext>
                  </a:extLst>
                </p:cNvPr>
                <p:cNvSpPr/>
                <p:nvPr/>
              </p:nvSpPr>
              <p:spPr>
                <a:xfrm>
                  <a:off x="5848290" y="4029060"/>
                  <a:ext cx="132043" cy="185756"/>
                </a:xfrm>
                <a:custGeom>
                  <a:avLst/>
                  <a:gdLst>
                    <a:gd name="connsiteX0" fmla="*/ 131823 w 132043"/>
                    <a:gd name="connsiteY0" fmla="*/ 15 h 185756"/>
                    <a:gd name="connsiteX1" fmla="*/ 108010 w 132043"/>
                    <a:gd name="connsiteY1" fmla="*/ 76215 h 185756"/>
                    <a:gd name="connsiteX2" fmla="*/ 57210 w 132043"/>
                    <a:gd name="connsiteY2" fmla="*/ 104790 h 185756"/>
                    <a:gd name="connsiteX3" fmla="*/ 60 w 132043"/>
                    <a:gd name="connsiteY3" fmla="*/ 185753 h 185756"/>
                    <a:gd name="connsiteX4" fmla="*/ 68323 w 132043"/>
                    <a:gd name="connsiteY4" fmla="*/ 101615 h 185756"/>
                    <a:gd name="connsiteX5" fmla="*/ 95310 w 132043"/>
                    <a:gd name="connsiteY5" fmla="*/ 69865 h 185756"/>
                    <a:gd name="connsiteX6" fmla="*/ 131823 w 132043"/>
                    <a:gd name="connsiteY6" fmla="*/ 15 h 18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043" h="185756">
                      <a:moveTo>
                        <a:pt x="131823" y="15"/>
                      </a:moveTo>
                      <a:cubicBezTo>
                        <a:pt x="133940" y="1073"/>
                        <a:pt x="120445" y="58753"/>
                        <a:pt x="108010" y="76215"/>
                      </a:cubicBezTo>
                      <a:cubicBezTo>
                        <a:pt x="95575" y="93677"/>
                        <a:pt x="75202" y="86534"/>
                        <a:pt x="57210" y="104790"/>
                      </a:cubicBezTo>
                      <a:cubicBezTo>
                        <a:pt x="39218" y="123046"/>
                        <a:pt x="-1792" y="186282"/>
                        <a:pt x="60" y="185753"/>
                      </a:cubicBezTo>
                      <a:cubicBezTo>
                        <a:pt x="1912" y="185224"/>
                        <a:pt x="52448" y="120930"/>
                        <a:pt x="68323" y="101615"/>
                      </a:cubicBezTo>
                      <a:cubicBezTo>
                        <a:pt x="84198" y="82300"/>
                        <a:pt x="82346" y="86004"/>
                        <a:pt x="95310" y="69865"/>
                      </a:cubicBezTo>
                      <a:cubicBezTo>
                        <a:pt x="108274" y="53726"/>
                        <a:pt x="129706" y="-1043"/>
                        <a:pt x="131823" y="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ECC530C5-CE8E-4F76-902D-996C13F71CFF}"/>
                    </a:ext>
                  </a:extLst>
                </p:cNvPr>
                <p:cNvSpPr/>
                <p:nvPr/>
              </p:nvSpPr>
              <p:spPr>
                <a:xfrm>
                  <a:off x="5813422" y="4224876"/>
                  <a:ext cx="26512" cy="123315"/>
                </a:xfrm>
                <a:custGeom>
                  <a:avLst/>
                  <a:gdLst>
                    <a:gd name="connsiteX0" fmla="*/ 23816 w 26512"/>
                    <a:gd name="connsiteY0" fmla="*/ 1049 h 123315"/>
                    <a:gd name="connsiteX1" fmla="*/ 3 w 26512"/>
                    <a:gd name="connsiteY1" fmla="*/ 121699 h 123315"/>
                    <a:gd name="connsiteX2" fmla="*/ 22228 w 26512"/>
                    <a:gd name="connsiteY2" fmla="*/ 66137 h 123315"/>
                    <a:gd name="connsiteX3" fmla="*/ 23816 w 26512"/>
                    <a:gd name="connsiteY3" fmla="*/ 1049 h 123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512" h="123315">
                      <a:moveTo>
                        <a:pt x="23816" y="1049"/>
                      </a:moveTo>
                      <a:cubicBezTo>
                        <a:pt x="20112" y="10309"/>
                        <a:pt x="268" y="110851"/>
                        <a:pt x="3" y="121699"/>
                      </a:cubicBezTo>
                      <a:cubicBezTo>
                        <a:pt x="-262" y="132547"/>
                        <a:pt x="16672" y="85981"/>
                        <a:pt x="22228" y="66137"/>
                      </a:cubicBezTo>
                      <a:cubicBezTo>
                        <a:pt x="27784" y="46293"/>
                        <a:pt x="27520" y="-8211"/>
                        <a:pt x="23816" y="10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329AC20A-0CDD-41B5-A7C6-A98122B1332C}"/>
                    </a:ext>
                  </a:extLst>
                </p:cNvPr>
                <p:cNvSpPr/>
                <p:nvPr/>
              </p:nvSpPr>
              <p:spPr>
                <a:xfrm>
                  <a:off x="5802111" y="4337045"/>
                  <a:ext cx="10095" cy="165124"/>
                </a:xfrm>
                <a:custGeom>
                  <a:avLst/>
                  <a:gdLst>
                    <a:gd name="connsiteX0" fmla="*/ 8139 w 10095"/>
                    <a:gd name="connsiteY0" fmla="*/ 5 h 165124"/>
                    <a:gd name="connsiteX1" fmla="*/ 8139 w 10095"/>
                    <a:gd name="connsiteY1" fmla="*/ 114305 h 165124"/>
                    <a:gd name="connsiteX2" fmla="*/ 9727 w 10095"/>
                    <a:gd name="connsiteY2" fmla="*/ 165105 h 165124"/>
                    <a:gd name="connsiteX3" fmla="*/ 202 w 10095"/>
                    <a:gd name="connsiteY3" fmla="*/ 109543 h 165124"/>
                    <a:gd name="connsiteX4" fmla="*/ 8139 w 10095"/>
                    <a:gd name="connsiteY4" fmla="*/ 5 h 16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" h="165124">
                      <a:moveTo>
                        <a:pt x="8139" y="5"/>
                      </a:moveTo>
                      <a:cubicBezTo>
                        <a:pt x="9462" y="799"/>
                        <a:pt x="8139" y="114305"/>
                        <a:pt x="8139" y="114305"/>
                      </a:cubicBezTo>
                      <a:cubicBezTo>
                        <a:pt x="8404" y="141822"/>
                        <a:pt x="11050" y="165899"/>
                        <a:pt x="9727" y="165105"/>
                      </a:cubicBezTo>
                      <a:cubicBezTo>
                        <a:pt x="8404" y="164311"/>
                        <a:pt x="1789" y="134149"/>
                        <a:pt x="202" y="109543"/>
                      </a:cubicBezTo>
                      <a:cubicBezTo>
                        <a:pt x="-1385" y="84937"/>
                        <a:pt x="6816" y="-789"/>
                        <a:pt x="8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F27642C8-581F-4FF9-90F4-5342F778B886}"/>
                    </a:ext>
                  </a:extLst>
                </p:cNvPr>
                <p:cNvSpPr/>
                <p:nvPr/>
              </p:nvSpPr>
              <p:spPr>
                <a:xfrm>
                  <a:off x="5795957" y="4351330"/>
                  <a:ext cx="62728" cy="143753"/>
                </a:xfrm>
                <a:custGeom>
                  <a:avLst/>
                  <a:gdLst>
                    <a:gd name="connsiteX0" fmla="*/ 14293 w 62728"/>
                    <a:gd name="connsiteY0" fmla="*/ 8 h 143753"/>
                    <a:gd name="connsiteX1" fmla="*/ 28581 w 62728"/>
                    <a:gd name="connsiteY1" fmla="*/ 71445 h 143753"/>
                    <a:gd name="connsiteX2" fmla="*/ 50806 w 62728"/>
                    <a:gd name="connsiteY2" fmla="*/ 92083 h 143753"/>
                    <a:gd name="connsiteX3" fmla="*/ 60331 w 62728"/>
                    <a:gd name="connsiteY3" fmla="*/ 114308 h 143753"/>
                    <a:gd name="connsiteX4" fmla="*/ 6356 w 62728"/>
                    <a:gd name="connsiteY4" fmla="*/ 139708 h 143753"/>
                    <a:gd name="connsiteX5" fmla="*/ 6356 w 62728"/>
                    <a:gd name="connsiteY5" fmla="*/ 141295 h 143753"/>
                    <a:gd name="connsiteX6" fmla="*/ 53981 w 62728"/>
                    <a:gd name="connsiteY6" fmla="*/ 115895 h 143753"/>
                    <a:gd name="connsiteX7" fmla="*/ 53981 w 62728"/>
                    <a:gd name="connsiteY7" fmla="*/ 90495 h 143753"/>
                    <a:gd name="connsiteX8" fmla="*/ 25406 w 62728"/>
                    <a:gd name="connsiteY8" fmla="*/ 66683 h 143753"/>
                    <a:gd name="connsiteX9" fmla="*/ 14293 w 62728"/>
                    <a:gd name="connsiteY9" fmla="*/ 8 h 14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728" h="143753">
                      <a:moveTo>
                        <a:pt x="14293" y="8"/>
                      </a:moveTo>
                      <a:cubicBezTo>
                        <a:pt x="14822" y="802"/>
                        <a:pt x="22496" y="56099"/>
                        <a:pt x="28581" y="71445"/>
                      </a:cubicBezTo>
                      <a:cubicBezTo>
                        <a:pt x="34666" y="86791"/>
                        <a:pt x="45514" y="84939"/>
                        <a:pt x="50806" y="92083"/>
                      </a:cubicBezTo>
                      <a:cubicBezTo>
                        <a:pt x="56098" y="99227"/>
                        <a:pt x="67739" y="106371"/>
                        <a:pt x="60331" y="114308"/>
                      </a:cubicBezTo>
                      <a:cubicBezTo>
                        <a:pt x="52923" y="122246"/>
                        <a:pt x="15352" y="135210"/>
                        <a:pt x="6356" y="139708"/>
                      </a:cubicBezTo>
                      <a:cubicBezTo>
                        <a:pt x="-2640" y="144206"/>
                        <a:pt x="-1582" y="145264"/>
                        <a:pt x="6356" y="141295"/>
                      </a:cubicBezTo>
                      <a:cubicBezTo>
                        <a:pt x="14294" y="137326"/>
                        <a:pt x="46044" y="124362"/>
                        <a:pt x="53981" y="115895"/>
                      </a:cubicBezTo>
                      <a:cubicBezTo>
                        <a:pt x="61919" y="107428"/>
                        <a:pt x="58743" y="98697"/>
                        <a:pt x="53981" y="90495"/>
                      </a:cubicBezTo>
                      <a:cubicBezTo>
                        <a:pt x="49219" y="82293"/>
                        <a:pt x="31491" y="78589"/>
                        <a:pt x="25406" y="66683"/>
                      </a:cubicBezTo>
                      <a:cubicBezTo>
                        <a:pt x="19321" y="54777"/>
                        <a:pt x="13764" y="-786"/>
                        <a:pt x="14293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7B485550-C35E-407A-95CC-384931FE273F}"/>
                    </a:ext>
                  </a:extLst>
                </p:cNvPr>
                <p:cNvSpPr/>
                <p:nvPr/>
              </p:nvSpPr>
              <p:spPr>
                <a:xfrm>
                  <a:off x="5802310" y="4327523"/>
                  <a:ext cx="82726" cy="161950"/>
                </a:xfrm>
                <a:custGeom>
                  <a:avLst/>
                  <a:gdLst>
                    <a:gd name="connsiteX0" fmla="*/ 74615 w 82726"/>
                    <a:gd name="connsiteY0" fmla="*/ 2 h 161950"/>
                    <a:gd name="connsiteX1" fmla="*/ 82553 w 82726"/>
                    <a:gd name="connsiteY1" fmla="*/ 90490 h 161950"/>
                    <a:gd name="connsiteX2" fmla="*/ 66678 w 82726"/>
                    <a:gd name="connsiteY2" fmla="*/ 115890 h 161950"/>
                    <a:gd name="connsiteX3" fmla="*/ 3 w 82726"/>
                    <a:gd name="connsiteY3" fmla="*/ 161927 h 161950"/>
                    <a:gd name="connsiteX4" fmla="*/ 63503 w 82726"/>
                    <a:gd name="connsiteY4" fmla="*/ 109540 h 161950"/>
                    <a:gd name="connsiteX5" fmla="*/ 66678 w 82726"/>
                    <a:gd name="connsiteY5" fmla="*/ 87315 h 161950"/>
                    <a:gd name="connsiteX6" fmla="*/ 74615 w 82726"/>
                    <a:gd name="connsiteY6" fmla="*/ 2 h 161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6" h="161950">
                      <a:moveTo>
                        <a:pt x="74615" y="2"/>
                      </a:moveTo>
                      <a:cubicBezTo>
                        <a:pt x="77261" y="531"/>
                        <a:pt x="83876" y="71175"/>
                        <a:pt x="82553" y="90490"/>
                      </a:cubicBezTo>
                      <a:cubicBezTo>
                        <a:pt x="81230" y="109805"/>
                        <a:pt x="80436" y="103984"/>
                        <a:pt x="66678" y="115890"/>
                      </a:cubicBezTo>
                      <a:cubicBezTo>
                        <a:pt x="52920" y="127796"/>
                        <a:pt x="532" y="162985"/>
                        <a:pt x="3" y="161927"/>
                      </a:cubicBezTo>
                      <a:cubicBezTo>
                        <a:pt x="-526" y="160869"/>
                        <a:pt x="52390" y="121975"/>
                        <a:pt x="63503" y="109540"/>
                      </a:cubicBezTo>
                      <a:cubicBezTo>
                        <a:pt x="74616" y="97105"/>
                        <a:pt x="66414" y="104777"/>
                        <a:pt x="66678" y="87315"/>
                      </a:cubicBezTo>
                      <a:cubicBezTo>
                        <a:pt x="66942" y="69853"/>
                        <a:pt x="71969" y="-527"/>
                        <a:pt x="7461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フリーフォーム: 図形 477">
                  <a:extLst>
                    <a:ext uri="{FF2B5EF4-FFF2-40B4-BE49-F238E27FC236}">
                      <a16:creationId xmlns:a16="http://schemas.microsoft.com/office/drawing/2014/main" id="{1DD8B08D-EE52-46D4-9E29-FE062569A62C}"/>
                    </a:ext>
                  </a:extLst>
                </p:cNvPr>
                <p:cNvSpPr/>
                <p:nvPr/>
              </p:nvSpPr>
              <p:spPr>
                <a:xfrm>
                  <a:off x="5875306" y="4251314"/>
                  <a:ext cx="43194" cy="116365"/>
                </a:xfrm>
                <a:custGeom>
                  <a:avLst/>
                  <a:gdLst>
                    <a:gd name="connsiteX0" fmla="*/ 33369 w 43194"/>
                    <a:gd name="connsiteY0" fmla="*/ 11 h 116365"/>
                    <a:gd name="connsiteX1" fmla="*/ 42894 w 43194"/>
                    <a:gd name="connsiteY1" fmla="*/ 53986 h 116365"/>
                    <a:gd name="connsiteX2" fmla="*/ 22257 w 43194"/>
                    <a:gd name="connsiteY2" fmla="*/ 84149 h 116365"/>
                    <a:gd name="connsiteX3" fmla="*/ 32 w 43194"/>
                    <a:gd name="connsiteY3" fmla="*/ 115899 h 116365"/>
                    <a:gd name="connsiteX4" fmla="*/ 17494 w 43194"/>
                    <a:gd name="connsiteY4" fmla="*/ 58749 h 116365"/>
                    <a:gd name="connsiteX5" fmla="*/ 33369 w 43194"/>
                    <a:gd name="connsiteY5" fmla="*/ 11 h 11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94" h="116365">
                      <a:moveTo>
                        <a:pt x="33369" y="11"/>
                      </a:moveTo>
                      <a:cubicBezTo>
                        <a:pt x="37602" y="-783"/>
                        <a:pt x="44746" y="39963"/>
                        <a:pt x="42894" y="53986"/>
                      </a:cubicBezTo>
                      <a:cubicBezTo>
                        <a:pt x="41042" y="68009"/>
                        <a:pt x="29401" y="73830"/>
                        <a:pt x="22257" y="84149"/>
                      </a:cubicBezTo>
                      <a:cubicBezTo>
                        <a:pt x="15113" y="94468"/>
                        <a:pt x="826" y="120132"/>
                        <a:pt x="32" y="115899"/>
                      </a:cubicBezTo>
                      <a:cubicBezTo>
                        <a:pt x="-762" y="111666"/>
                        <a:pt x="12996" y="73037"/>
                        <a:pt x="17494" y="58749"/>
                      </a:cubicBezTo>
                      <a:cubicBezTo>
                        <a:pt x="21992" y="44462"/>
                        <a:pt x="29136" y="805"/>
                        <a:pt x="33369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83DBD788-604D-4D6F-A920-90781D5EF66F}"/>
                    </a:ext>
                  </a:extLst>
                </p:cNvPr>
                <p:cNvSpPr/>
                <p:nvPr/>
              </p:nvSpPr>
              <p:spPr>
                <a:xfrm>
                  <a:off x="5718161" y="4106845"/>
                  <a:ext cx="136539" cy="146246"/>
                </a:xfrm>
                <a:custGeom>
                  <a:avLst/>
                  <a:gdLst>
                    <a:gd name="connsiteX0" fmla="*/ 136539 w 136539"/>
                    <a:gd name="connsiteY0" fmla="*/ 18 h 146246"/>
                    <a:gd name="connsiteX1" fmla="*/ 47639 w 136539"/>
                    <a:gd name="connsiteY1" fmla="*/ 88918 h 146246"/>
                    <a:gd name="connsiteX2" fmla="*/ 42877 w 136539"/>
                    <a:gd name="connsiteY2" fmla="*/ 125430 h 146246"/>
                    <a:gd name="connsiteX3" fmla="*/ 14 w 136539"/>
                    <a:gd name="connsiteY3" fmla="*/ 146068 h 146246"/>
                    <a:gd name="connsiteX4" fmla="*/ 38114 w 136539"/>
                    <a:gd name="connsiteY4" fmla="*/ 114318 h 146246"/>
                    <a:gd name="connsiteX5" fmla="*/ 42877 w 136539"/>
                    <a:gd name="connsiteY5" fmla="*/ 85743 h 146246"/>
                    <a:gd name="connsiteX6" fmla="*/ 46052 w 136539"/>
                    <a:gd name="connsiteY6" fmla="*/ 80980 h 146246"/>
                    <a:gd name="connsiteX7" fmla="*/ 136539 w 136539"/>
                    <a:gd name="connsiteY7" fmla="*/ 18 h 1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9" h="146246">
                      <a:moveTo>
                        <a:pt x="136539" y="18"/>
                      </a:moveTo>
                      <a:cubicBezTo>
                        <a:pt x="136803" y="1341"/>
                        <a:pt x="63249" y="68016"/>
                        <a:pt x="47639" y="88918"/>
                      </a:cubicBezTo>
                      <a:cubicBezTo>
                        <a:pt x="32029" y="109820"/>
                        <a:pt x="50814" y="115905"/>
                        <a:pt x="42877" y="125430"/>
                      </a:cubicBezTo>
                      <a:cubicBezTo>
                        <a:pt x="34940" y="134955"/>
                        <a:pt x="808" y="147920"/>
                        <a:pt x="14" y="146068"/>
                      </a:cubicBezTo>
                      <a:cubicBezTo>
                        <a:pt x="-780" y="144216"/>
                        <a:pt x="30970" y="124372"/>
                        <a:pt x="38114" y="114318"/>
                      </a:cubicBezTo>
                      <a:cubicBezTo>
                        <a:pt x="45258" y="104264"/>
                        <a:pt x="41554" y="91299"/>
                        <a:pt x="42877" y="85743"/>
                      </a:cubicBezTo>
                      <a:cubicBezTo>
                        <a:pt x="44200" y="80187"/>
                        <a:pt x="30442" y="95003"/>
                        <a:pt x="46052" y="80980"/>
                      </a:cubicBezTo>
                      <a:cubicBezTo>
                        <a:pt x="61662" y="66957"/>
                        <a:pt x="136275" y="-1305"/>
                        <a:pt x="136539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B98E7EC7-F3C4-4BC2-850B-3384ECA1D049}"/>
                    </a:ext>
                  </a:extLst>
                </p:cNvPr>
                <p:cNvSpPr/>
                <p:nvPr/>
              </p:nvSpPr>
              <p:spPr>
                <a:xfrm>
                  <a:off x="5702282" y="4282989"/>
                  <a:ext cx="57224" cy="98617"/>
                </a:xfrm>
                <a:custGeom>
                  <a:avLst/>
                  <a:gdLst>
                    <a:gd name="connsiteX0" fmla="*/ 57168 w 57224"/>
                    <a:gd name="connsiteY0" fmla="*/ 86 h 98617"/>
                    <a:gd name="connsiteX1" fmla="*/ 1606 w 57224"/>
                    <a:gd name="connsiteY1" fmla="*/ 36599 h 98617"/>
                    <a:gd name="connsiteX2" fmla="*/ 15893 w 57224"/>
                    <a:gd name="connsiteY2" fmla="*/ 60411 h 98617"/>
                    <a:gd name="connsiteX3" fmla="*/ 25418 w 57224"/>
                    <a:gd name="connsiteY3" fmla="*/ 98511 h 98617"/>
                    <a:gd name="connsiteX4" fmla="*/ 12718 w 57224"/>
                    <a:gd name="connsiteY4" fmla="*/ 47711 h 98617"/>
                    <a:gd name="connsiteX5" fmla="*/ 57168 w 57224"/>
                    <a:gd name="connsiteY5" fmla="*/ 86 h 9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224" h="98617">
                      <a:moveTo>
                        <a:pt x="57168" y="86"/>
                      </a:moveTo>
                      <a:cubicBezTo>
                        <a:pt x="55316" y="-1766"/>
                        <a:pt x="8485" y="26545"/>
                        <a:pt x="1606" y="36599"/>
                      </a:cubicBezTo>
                      <a:cubicBezTo>
                        <a:pt x="-5273" y="46653"/>
                        <a:pt x="11924" y="50092"/>
                        <a:pt x="15893" y="60411"/>
                      </a:cubicBezTo>
                      <a:cubicBezTo>
                        <a:pt x="19862" y="70730"/>
                        <a:pt x="25947" y="100628"/>
                        <a:pt x="25418" y="98511"/>
                      </a:cubicBezTo>
                      <a:cubicBezTo>
                        <a:pt x="24889" y="96394"/>
                        <a:pt x="10601" y="61205"/>
                        <a:pt x="12718" y="47711"/>
                      </a:cubicBezTo>
                      <a:cubicBezTo>
                        <a:pt x="14835" y="34217"/>
                        <a:pt x="59020" y="1938"/>
                        <a:pt x="57168" y="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E5DF87C6-882B-4D46-89F7-75F2318C5291}"/>
                    </a:ext>
                  </a:extLst>
                </p:cNvPr>
                <p:cNvSpPr/>
                <p:nvPr/>
              </p:nvSpPr>
              <p:spPr>
                <a:xfrm>
                  <a:off x="5440258" y="4159239"/>
                  <a:ext cx="144578" cy="89823"/>
                </a:xfrm>
                <a:custGeom>
                  <a:avLst/>
                  <a:gdLst>
                    <a:gd name="connsiteX0" fmla="*/ 144567 w 144578"/>
                    <a:gd name="connsiteY0" fmla="*/ 11 h 89823"/>
                    <a:gd name="connsiteX1" fmla="*/ 44555 w 144578"/>
                    <a:gd name="connsiteY1" fmla="*/ 55574 h 89823"/>
                    <a:gd name="connsiteX2" fmla="*/ 58842 w 144578"/>
                    <a:gd name="connsiteY2" fmla="*/ 88911 h 89823"/>
                    <a:gd name="connsiteX3" fmla="*/ 38205 w 144578"/>
                    <a:gd name="connsiteY3" fmla="*/ 79386 h 89823"/>
                    <a:gd name="connsiteX4" fmla="*/ 105 w 144578"/>
                    <a:gd name="connsiteY4" fmla="*/ 68274 h 89823"/>
                    <a:gd name="connsiteX5" fmla="*/ 50905 w 144578"/>
                    <a:gd name="connsiteY5" fmla="*/ 50811 h 89823"/>
                    <a:gd name="connsiteX6" fmla="*/ 144567 w 144578"/>
                    <a:gd name="connsiteY6" fmla="*/ 11 h 89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578" h="89823">
                      <a:moveTo>
                        <a:pt x="144567" y="11"/>
                      </a:moveTo>
                      <a:cubicBezTo>
                        <a:pt x="143509" y="805"/>
                        <a:pt x="58842" y="40757"/>
                        <a:pt x="44555" y="55574"/>
                      </a:cubicBezTo>
                      <a:cubicBezTo>
                        <a:pt x="30268" y="70391"/>
                        <a:pt x="59900" y="84942"/>
                        <a:pt x="58842" y="88911"/>
                      </a:cubicBezTo>
                      <a:cubicBezTo>
                        <a:pt x="57784" y="92880"/>
                        <a:pt x="47994" y="82825"/>
                        <a:pt x="38205" y="79386"/>
                      </a:cubicBezTo>
                      <a:cubicBezTo>
                        <a:pt x="28416" y="75947"/>
                        <a:pt x="-2012" y="73036"/>
                        <a:pt x="105" y="68274"/>
                      </a:cubicBezTo>
                      <a:cubicBezTo>
                        <a:pt x="2222" y="63512"/>
                        <a:pt x="28680" y="60336"/>
                        <a:pt x="50905" y="50811"/>
                      </a:cubicBezTo>
                      <a:cubicBezTo>
                        <a:pt x="73130" y="41286"/>
                        <a:pt x="145625" y="-783"/>
                        <a:pt x="144567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5BFD53D5-10B9-42A0-B84D-498B6A9C9C1F}"/>
                    </a:ext>
                  </a:extLst>
                </p:cNvPr>
                <p:cNvSpPr/>
                <p:nvPr/>
              </p:nvSpPr>
              <p:spPr>
                <a:xfrm>
                  <a:off x="5583101" y="4040053"/>
                  <a:ext cx="158888" cy="95401"/>
                </a:xfrm>
                <a:custGeom>
                  <a:avLst/>
                  <a:gdLst>
                    <a:gd name="connsiteX0" fmla="*/ 137 w 158888"/>
                    <a:gd name="connsiteY0" fmla="*/ 95385 h 95401"/>
                    <a:gd name="connsiteX1" fmla="*/ 87449 w 158888"/>
                    <a:gd name="connsiteY1" fmla="*/ 82685 h 95401"/>
                    <a:gd name="connsiteX2" fmla="*/ 95387 w 158888"/>
                    <a:gd name="connsiteY2" fmla="*/ 55697 h 95401"/>
                    <a:gd name="connsiteX3" fmla="*/ 158887 w 158888"/>
                    <a:gd name="connsiteY3" fmla="*/ 135 h 95401"/>
                    <a:gd name="connsiteX4" fmla="*/ 93799 w 158888"/>
                    <a:gd name="connsiteY4" fmla="*/ 41410 h 95401"/>
                    <a:gd name="connsiteX5" fmla="*/ 66812 w 158888"/>
                    <a:gd name="connsiteY5" fmla="*/ 84272 h 95401"/>
                    <a:gd name="connsiteX6" fmla="*/ 137 w 158888"/>
                    <a:gd name="connsiteY6" fmla="*/ 95385 h 9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88" h="95401">
                      <a:moveTo>
                        <a:pt x="137" y="95385"/>
                      </a:moveTo>
                      <a:cubicBezTo>
                        <a:pt x="3576" y="95121"/>
                        <a:pt x="71574" y="89300"/>
                        <a:pt x="87449" y="82685"/>
                      </a:cubicBezTo>
                      <a:cubicBezTo>
                        <a:pt x="103324" y="76070"/>
                        <a:pt x="83481" y="69455"/>
                        <a:pt x="95387" y="55697"/>
                      </a:cubicBezTo>
                      <a:cubicBezTo>
                        <a:pt x="107293" y="41939"/>
                        <a:pt x="159152" y="2516"/>
                        <a:pt x="158887" y="135"/>
                      </a:cubicBezTo>
                      <a:cubicBezTo>
                        <a:pt x="158622" y="-2246"/>
                        <a:pt x="109145" y="27387"/>
                        <a:pt x="93799" y="41410"/>
                      </a:cubicBezTo>
                      <a:cubicBezTo>
                        <a:pt x="78453" y="55433"/>
                        <a:pt x="75014" y="75805"/>
                        <a:pt x="66812" y="84272"/>
                      </a:cubicBezTo>
                      <a:cubicBezTo>
                        <a:pt x="58610" y="92739"/>
                        <a:pt x="-3302" y="95649"/>
                        <a:pt x="137" y="953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9A0F322C-74E2-4DA7-BB47-0845817F9791}"/>
                    </a:ext>
                  </a:extLst>
                </p:cNvPr>
                <p:cNvSpPr/>
                <p:nvPr/>
              </p:nvSpPr>
              <p:spPr>
                <a:xfrm>
                  <a:off x="5464525" y="4100031"/>
                  <a:ext cx="123629" cy="78924"/>
                </a:xfrm>
                <a:custGeom>
                  <a:avLst/>
                  <a:gdLst>
                    <a:gd name="connsiteX0" fmla="*/ 123475 w 123629"/>
                    <a:gd name="connsiteY0" fmla="*/ 482 h 78924"/>
                    <a:gd name="connsiteX1" fmla="*/ 21875 w 123629"/>
                    <a:gd name="connsiteY1" fmla="*/ 54457 h 78924"/>
                    <a:gd name="connsiteX2" fmla="*/ 1238 w 123629"/>
                    <a:gd name="connsiteY2" fmla="*/ 78269 h 78924"/>
                    <a:gd name="connsiteX3" fmla="*/ 44100 w 123629"/>
                    <a:gd name="connsiteY3" fmla="*/ 30644 h 78924"/>
                    <a:gd name="connsiteX4" fmla="*/ 123475 w 123629"/>
                    <a:gd name="connsiteY4" fmla="*/ 482 h 7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29" h="78924">
                      <a:moveTo>
                        <a:pt x="123475" y="482"/>
                      </a:moveTo>
                      <a:cubicBezTo>
                        <a:pt x="119771" y="4451"/>
                        <a:pt x="42248" y="41493"/>
                        <a:pt x="21875" y="54457"/>
                      </a:cubicBezTo>
                      <a:cubicBezTo>
                        <a:pt x="1502" y="67422"/>
                        <a:pt x="-2466" y="82238"/>
                        <a:pt x="1238" y="78269"/>
                      </a:cubicBezTo>
                      <a:cubicBezTo>
                        <a:pt x="4942" y="74300"/>
                        <a:pt x="24786" y="43344"/>
                        <a:pt x="44100" y="30644"/>
                      </a:cubicBezTo>
                      <a:cubicBezTo>
                        <a:pt x="63414" y="17944"/>
                        <a:pt x="127179" y="-3487"/>
                        <a:pt x="123475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DE3CD143-20E8-4ECC-98DD-CC875717C476}"/>
                    </a:ext>
                  </a:extLst>
                </p:cNvPr>
                <p:cNvSpPr/>
                <p:nvPr/>
              </p:nvSpPr>
              <p:spPr>
                <a:xfrm>
                  <a:off x="5708635" y="4186210"/>
                  <a:ext cx="61931" cy="85763"/>
                </a:xfrm>
                <a:custGeom>
                  <a:avLst/>
                  <a:gdLst>
                    <a:gd name="connsiteX0" fmla="*/ 15 w 61931"/>
                    <a:gd name="connsiteY0" fmla="*/ 85753 h 85763"/>
                    <a:gd name="connsiteX1" fmla="*/ 55578 w 61931"/>
                    <a:gd name="connsiteY1" fmla="*/ 28603 h 85763"/>
                    <a:gd name="connsiteX2" fmla="*/ 20653 w 61931"/>
                    <a:gd name="connsiteY2" fmla="*/ 28 h 85763"/>
                    <a:gd name="connsiteX3" fmla="*/ 61928 w 61931"/>
                    <a:gd name="connsiteY3" fmla="*/ 23840 h 85763"/>
                    <a:gd name="connsiteX4" fmla="*/ 15 w 61931"/>
                    <a:gd name="connsiteY4" fmla="*/ 85753 h 8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31" h="85763">
                      <a:moveTo>
                        <a:pt x="15" y="85753"/>
                      </a:moveTo>
                      <a:cubicBezTo>
                        <a:pt x="-1043" y="86547"/>
                        <a:pt x="52138" y="42890"/>
                        <a:pt x="55578" y="28603"/>
                      </a:cubicBezTo>
                      <a:cubicBezTo>
                        <a:pt x="59018" y="14315"/>
                        <a:pt x="19595" y="822"/>
                        <a:pt x="20653" y="28"/>
                      </a:cubicBezTo>
                      <a:cubicBezTo>
                        <a:pt x="21711" y="-766"/>
                        <a:pt x="61399" y="15109"/>
                        <a:pt x="61928" y="23840"/>
                      </a:cubicBezTo>
                      <a:cubicBezTo>
                        <a:pt x="62457" y="32571"/>
                        <a:pt x="1073" y="84959"/>
                        <a:pt x="15" y="857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90BD96BC-A86D-4164-A070-797EE15F007A}"/>
                    </a:ext>
                  </a:extLst>
                </p:cNvPr>
                <p:cNvSpPr/>
                <p:nvPr/>
              </p:nvSpPr>
              <p:spPr>
                <a:xfrm>
                  <a:off x="5936355" y="4116327"/>
                  <a:ext cx="274780" cy="115328"/>
                </a:xfrm>
                <a:custGeom>
                  <a:avLst/>
                  <a:gdLst>
                    <a:gd name="connsiteX0" fmla="*/ 895 w 274780"/>
                    <a:gd name="connsiteY0" fmla="*/ 114361 h 115328"/>
                    <a:gd name="connsiteX1" fmla="*/ 67570 w 274780"/>
                    <a:gd name="connsiteY1" fmla="*/ 69911 h 115328"/>
                    <a:gd name="connsiteX2" fmla="*/ 86620 w 274780"/>
                    <a:gd name="connsiteY2" fmla="*/ 61 h 115328"/>
                    <a:gd name="connsiteX3" fmla="*/ 73920 w 274780"/>
                    <a:gd name="connsiteY3" fmla="*/ 82611 h 115328"/>
                    <a:gd name="connsiteX4" fmla="*/ 89795 w 274780"/>
                    <a:gd name="connsiteY4" fmla="*/ 76261 h 115328"/>
                    <a:gd name="connsiteX5" fmla="*/ 100908 w 274780"/>
                    <a:gd name="connsiteY5" fmla="*/ 65148 h 115328"/>
                    <a:gd name="connsiteX6" fmla="*/ 124720 w 274780"/>
                    <a:gd name="connsiteY6" fmla="*/ 66736 h 115328"/>
                    <a:gd name="connsiteX7" fmla="*/ 167583 w 274780"/>
                    <a:gd name="connsiteY7" fmla="*/ 6411 h 115328"/>
                    <a:gd name="connsiteX8" fmla="*/ 153295 w 274780"/>
                    <a:gd name="connsiteY8" fmla="*/ 52448 h 115328"/>
                    <a:gd name="connsiteX9" fmla="*/ 273945 w 274780"/>
                    <a:gd name="connsiteY9" fmla="*/ 69911 h 115328"/>
                    <a:gd name="connsiteX10" fmla="*/ 202508 w 274780"/>
                    <a:gd name="connsiteY10" fmla="*/ 71498 h 115328"/>
                    <a:gd name="connsiteX11" fmla="*/ 121545 w 274780"/>
                    <a:gd name="connsiteY11" fmla="*/ 98486 h 115328"/>
                    <a:gd name="connsiteX12" fmla="*/ 895 w 274780"/>
                    <a:gd name="connsiteY12" fmla="*/ 114361 h 11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80" h="115328">
                      <a:moveTo>
                        <a:pt x="895" y="114361"/>
                      </a:moveTo>
                      <a:cubicBezTo>
                        <a:pt x="-8101" y="109599"/>
                        <a:pt x="53283" y="88961"/>
                        <a:pt x="67570" y="69911"/>
                      </a:cubicBezTo>
                      <a:cubicBezTo>
                        <a:pt x="81858" y="50861"/>
                        <a:pt x="85562" y="-2056"/>
                        <a:pt x="86620" y="61"/>
                      </a:cubicBezTo>
                      <a:cubicBezTo>
                        <a:pt x="87678" y="2178"/>
                        <a:pt x="73391" y="69911"/>
                        <a:pt x="73920" y="82611"/>
                      </a:cubicBezTo>
                      <a:cubicBezTo>
                        <a:pt x="74449" y="95311"/>
                        <a:pt x="85297" y="79172"/>
                        <a:pt x="89795" y="76261"/>
                      </a:cubicBezTo>
                      <a:cubicBezTo>
                        <a:pt x="94293" y="73350"/>
                        <a:pt x="95087" y="66735"/>
                        <a:pt x="100908" y="65148"/>
                      </a:cubicBezTo>
                      <a:cubicBezTo>
                        <a:pt x="106729" y="63560"/>
                        <a:pt x="113608" y="76525"/>
                        <a:pt x="124720" y="66736"/>
                      </a:cubicBezTo>
                      <a:cubicBezTo>
                        <a:pt x="135833" y="56946"/>
                        <a:pt x="162821" y="8792"/>
                        <a:pt x="167583" y="6411"/>
                      </a:cubicBezTo>
                      <a:cubicBezTo>
                        <a:pt x="172345" y="4030"/>
                        <a:pt x="135568" y="41865"/>
                        <a:pt x="153295" y="52448"/>
                      </a:cubicBezTo>
                      <a:cubicBezTo>
                        <a:pt x="171022" y="63031"/>
                        <a:pt x="265743" y="66736"/>
                        <a:pt x="273945" y="69911"/>
                      </a:cubicBezTo>
                      <a:cubicBezTo>
                        <a:pt x="282147" y="73086"/>
                        <a:pt x="227908" y="66736"/>
                        <a:pt x="202508" y="71498"/>
                      </a:cubicBezTo>
                      <a:cubicBezTo>
                        <a:pt x="177108" y="76260"/>
                        <a:pt x="151178" y="91871"/>
                        <a:pt x="121545" y="98486"/>
                      </a:cubicBezTo>
                      <a:cubicBezTo>
                        <a:pt x="91912" y="105101"/>
                        <a:pt x="9891" y="119123"/>
                        <a:pt x="895" y="1143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5B8A2184-B0AD-4BF6-AD13-4570363CA660}"/>
                    </a:ext>
                  </a:extLst>
                </p:cNvPr>
                <p:cNvSpPr/>
                <p:nvPr/>
              </p:nvSpPr>
              <p:spPr>
                <a:xfrm>
                  <a:off x="5859091" y="4135343"/>
                  <a:ext cx="149603" cy="167380"/>
                </a:xfrm>
                <a:custGeom>
                  <a:avLst/>
                  <a:gdLst>
                    <a:gd name="connsiteX0" fmla="*/ 149597 w 149603"/>
                    <a:gd name="connsiteY0" fmla="*/ 95 h 167380"/>
                    <a:gd name="connsiteX1" fmla="*/ 51172 w 149603"/>
                    <a:gd name="connsiteY1" fmla="*/ 92170 h 167380"/>
                    <a:gd name="connsiteX2" fmla="*/ 44822 w 149603"/>
                    <a:gd name="connsiteY2" fmla="*/ 108045 h 167380"/>
                    <a:gd name="connsiteX3" fmla="*/ 14659 w 149603"/>
                    <a:gd name="connsiteY3" fmla="*/ 103282 h 167380"/>
                    <a:gd name="connsiteX4" fmla="*/ 32122 w 149603"/>
                    <a:gd name="connsiteY4" fmla="*/ 127095 h 167380"/>
                    <a:gd name="connsiteX5" fmla="*/ 16247 w 149603"/>
                    <a:gd name="connsiteY5" fmla="*/ 166782 h 167380"/>
                    <a:gd name="connsiteX6" fmla="*/ 21009 w 149603"/>
                    <a:gd name="connsiteY6" fmla="*/ 93757 h 167380"/>
                    <a:gd name="connsiteX7" fmla="*/ 372 w 149603"/>
                    <a:gd name="connsiteY7" fmla="*/ 79470 h 167380"/>
                    <a:gd name="connsiteX8" fmla="*/ 41647 w 149603"/>
                    <a:gd name="connsiteY8" fmla="*/ 82645 h 167380"/>
                    <a:gd name="connsiteX9" fmla="*/ 55934 w 149603"/>
                    <a:gd name="connsiteY9" fmla="*/ 74707 h 167380"/>
                    <a:gd name="connsiteX10" fmla="*/ 149597 w 149603"/>
                    <a:gd name="connsiteY10" fmla="*/ 95 h 16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603" h="167380">
                      <a:moveTo>
                        <a:pt x="149597" y="95"/>
                      </a:moveTo>
                      <a:cubicBezTo>
                        <a:pt x="148803" y="3005"/>
                        <a:pt x="68634" y="74178"/>
                        <a:pt x="51172" y="92170"/>
                      </a:cubicBezTo>
                      <a:cubicBezTo>
                        <a:pt x="33710" y="110162"/>
                        <a:pt x="50907" y="106193"/>
                        <a:pt x="44822" y="108045"/>
                      </a:cubicBezTo>
                      <a:cubicBezTo>
                        <a:pt x="38736" y="109897"/>
                        <a:pt x="16776" y="100107"/>
                        <a:pt x="14659" y="103282"/>
                      </a:cubicBezTo>
                      <a:cubicBezTo>
                        <a:pt x="12542" y="106457"/>
                        <a:pt x="31857" y="116512"/>
                        <a:pt x="32122" y="127095"/>
                      </a:cubicBezTo>
                      <a:cubicBezTo>
                        <a:pt x="32387" y="137678"/>
                        <a:pt x="18099" y="172338"/>
                        <a:pt x="16247" y="166782"/>
                      </a:cubicBezTo>
                      <a:cubicBezTo>
                        <a:pt x="14395" y="161226"/>
                        <a:pt x="23655" y="108309"/>
                        <a:pt x="21009" y="93757"/>
                      </a:cubicBezTo>
                      <a:cubicBezTo>
                        <a:pt x="18363" y="79205"/>
                        <a:pt x="-3068" y="81322"/>
                        <a:pt x="372" y="79470"/>
                      </a:cubicBezTo>
                      <a:cubicBezTo>
                        <a:pt x="3812" y="77618"/>
                        <a:pt x="32387" y="83439"/>
                        <a:pt x="41647" y="82645"/>
                      </a:cubicBezTo>
                      <a:cubicBezTo>
                        <a:pt x="50907" y="81851"/>
                        <a:pt x="36355" y="87672"/>
                        <a:pt x="55934" y="74707"/>
                      </a:cubicBezTo>
                      <a:cubicBezTo>
                        <a:pt x="75513" y="61742"/>
                        <a:pt x="150391" y="-2815"/>
                        <a:pt x="149597" y="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フリーフォーム: 図形 487">
                  <a:extLst>
                    <a:ext uri="{FF2B5EF4-FFF2-40B4-BE49-F238E27FC236}">
                      <a16:creationId xmlns:a16="http://schemas.microsoft.com/office/drawing/2014/main" id="{41CC973A-1371-4EF5-A5F1-3A19C9608DE1}"/>
                    </a:ext>
                  </a:extLst>
                </p:cNvPr>
                <p:cNvSpPr/>
                <p:nvPr/>
              </p:nvSpPr>
              <p:spPr>
                <a:xfrm>
                  <a:off x="5368284" y="4024301"/>
                  <a:ext cx="338068" cy="190943"/>
                </a:xfrm>
                <a:custGeom>
                  <a:avLst/>
                  <a:gdLst>
                    <a:gd name="connsiteX0" fmla="*/ 41916 w 338068"/>
                    <a:gd name="connsiteY0" fmla="*/ 190512 h 190943"/>
                    <a:gd name="connsiteX1" fmla="*/ 108591 w 338068"/>
                    <a:gd name="connsiteY1" fmla="*/ 125424 h 190943"/>
                    <a:gd name="connsiteX2" fmla="*/ 178441 w 338068"/>
                    <a:gd name="connsiteY2" fmla="*/ 93674 h 190943"/>
                    <a:gd name="connsiteX3" fmla="*/ 303854 w 338068"/>
                    <a:gd name="connsiteY3" fmla="*/ 31762 h 190943"/>
                    <a:gd name="connsiteX4" fmla="*/ 335604 w 338068"/>
                    <a:gd name="connsiteY4" fmla="*/ 12 h 190943"/>
                    <a:gd name="connsiteX5" fmla="*/ 253054 w 338068"/>
                    <a:gd name="connsiteY5" fmla="*/ 34937 h 190943"/>
                    <a:gd name="connsiteX6" fmla="*/ 641 w 338068"/>
                    <a:gd name="connsiteY6" fmla="*/ 149237 h 190943"/>
                    <a:gd name="connsiteX7" fmla="*/ 176854 w 338068"/>
                    <a:gd name="connsiteY7" fmla="*/ 90499 h 190943"/>
                    <a:gd name="connsiteX8" fmla="*/ 41916 w 338068"/>
                    <a:gd name="connsiteY8" fmla="*/ 190512 h 190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068" h="190943">
                      <a:moveTo>
                        <a:pt x="41916" y="190512"/>
                      </a:moveTo>
                      <a:cubicBezTo>
                        <a:pt x="30539" y="196333"/>
                        <a:pt x="85837" y="141564"/>
                        <a:pt x="108591" y="125424"/>
                      </a:cubicBezTo>
                      <a:cubicBezTo>
                        <a:pt x="131345" y="109284"/>
                        <a:pt x="145897" y="109284"/>
                        <a:pt x="178441" y="93674"/>
                      </a:cubicBezTo>
                      <a:cubicBezTo>
                        <a:pt x="210985" y="78064"/>
                        <a:pt x="277660" y="47372"/>
                        <a:pt x="303854" y="31762"/>
                      </a:cubicBezTo>
                      <a:cubicBezTo>
                        <a:pt x="330048" y="16152"/>
                        <a:pt x="344071" y="-517"/>
                        <a:pt x="335604" y="12"/>
                      </a:cubicBezTo>
                      <a:cubicBezTo>
                        <a:pt x="327137" y="541"/>
                        <a:pt x="253054" y="34937"/>
                        <a:pt x="253054" y="34937"/>
                      </a:cubicBezTo>
                      <a:cubicBezTo>
                        <a:pt x="197227" y="59808"/>
                        <a:pt x="13341" y="139977"/>
                        <a:pt x="641" y="149237"/>
                      </a:cubicBezTo>
                      <a:cubicBezTo>
                        <a:pt x="-12059" y="158497"/>
                        <a:pt x="167858" y="88118"/>
                        <a:pt x="176854" y="90499"/>
                      </a:cubicBezTo>
                      <a:cubicBezTo>
                        <a:pt x="185850" y="92880"/>
                        <a:pt x="53293" y="184691"/>
                        <a:pt x="41916" y="190512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3BE0725A-33A7-4140-B709-058BAAB45CF6}"/>
                    </a:ext>
                  </a:extLst>
                </p:cNvPr>
                <p:cNvSpPr/>
                <p:nvPr/>
              </p:nvSpPr>
              <p:spPr>
                <a:xfrm>
                  <a:off x="5767850" y="3917598"/>
                  <a:ext cx="594882" cy="77133"/>
                </a:xfrm>
                <a:custGeom>
                  <a:avLst/>
                  <a:gdLst>
                    <a:gd name="connsiteX0" fmla="*/ 593263 w 594882"/>
                    <a:gd name="connsiteY0" fmla="*/ 5115 h 77133"/>
                    <a:gd name="connsiteX1" fmla="*/ 285288 w 594882"/>
                    <a:gd name="connsiteY1" fmla="*/ 27340 h 77133"/>
                    <a:gd name="connsiteX2" fmla="*/ 126538 w 594882"/>
                    <a:gd name="connsiteY2" fmla="*/ 27340 h 77133"/>
                    <a:gd name="connsiteX3" fmla="*/ 23350 w 594882"/>
                    <a:gd name="connsiteY3" fmla="*/ 76552 h 77133"/>
                    <a:gd name="connsiteX4" fmla="*/ 4300 w 594882"/>
                    <a:gd name="connsiteY4" fmla="*/ 51152 h 77133"/>
                    <a:gd name="connsiteX5" fmla="*/ 85263 w 594882"/>
                    <a:gd name="connsiteY5" fmla="*/ 3527 h 77133"/>
                    <a:gd name="connsiteX6" fmla="*/ 156700 w 594882"/>
                    <a:gd name="connsiteY6" fmla="*/ 3527 h 77133"/>
                    <a:gd name="connsiteX7" fmla="*/ 396413 w 594882"/>
                    <a:gd name="connsiteY7" fmla="*/ 11465 h 77133"/>
                    <a:gd name="connsiteX8" fmla="*/ 593263 w 594882"/>
                    <a:gd name="connsiteY8" fmla="*/ 5115 h 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882" h="77133">
                      <a:moveTo>
                        <a:pt x="593263" y="5115"/>
                      </a:moveTo>
                      <a:cubicBezTo>
                        <a:pt x="574742" y="7761"/>
                        <a:pt x="363075" y="23636"/>
                        <a:pt x="285288" y="27340"/>
                      </a:cubicBezTo>
                      <a:cubicBezTo>
                        <a:pt x="207501" y="31044"/>
                        <a:pt x="170194" y="19138"/>
                        <a:pt x="126538" y="27340"/>
                      </a:cubicBezTo>
                      <a:cubicBezTo>
                        <a:pt x="82882" y="35542"/>
                        <a:pt x="43723" y="72583"/>
                        <a:pt x="23350" y="76552"/>
                      </a:cubicBezTo>
                      <a:cubicBezTo>
                        <a:pt x="2977" y="80521"/>
                        <a:pt x="-6019" y="63323"/>
                        <a:pt x="4300" y="51152"/>
                      </a:cubicBezTo>
                      <a:cubicBezTo>
                        <a:pt x="14619" y="38981"/>
                        <a:pt x="59863" y="11464"/>
                        <a:pt x="85263" y="3527"/>
                      </a:cubicBezTo>
                      <a:cubicBezTo>
                        <a:pt x="110663" y="-4410"/>
                        <a:pt x="156700" y="3527"/>
                        <a:pt x="156700" y="3527"/>
                      </a:cubicBezTo>
                      <a:cubicBezTo>
                        <a:pt x="208558" y="4850"/>
                        <a:pt x="326034" y="10936"/>
                        <a:pt x="396413" y="11465"/>
                      </a:cubicBezTo>
                      <a:cubicBezTo>
                        <a:pt x="466792" y="11994"/>
                        <a:pt x="611784" y="2469"/>
                        <a:pt x="593263" y="511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867329B2-40E3-4D8D-BC87-8289D2E33F2A}"/>
                    </a:ext>
                  </a:extLst>
                </p:cNvPr>
                <p:cNvSpPr/>
                <p:nvPr/>
              </p:nvSpPr>
              <p:spPr>
                <a:xfrm>
                  <a:off x="5834974" y="3947968"/>
                  <a:ext cx="374442" cy="79831"/>
                </a:xfrm>
                <a:custGeom>
                  <a:avLst/>
                  <a:gdLst>
                    <a:gd name="connsiteX0" fmla="*/ 676 w 374442"/>
                    <a:gd name="connsiteY0" fmla="*/ 14432 h 79831"/>
                    <a:gd name="connsiteX1" fmla="*/ 43539 w 374442"/>
                    <a:gd name="connsiteY1" fmla="*/ 44595 h 79831"/>
                    <a:gd name="connsiteX2" fmla="*/ 34014 w 374442"/>
                    <a:gd name="connsiteY2" fmla="*/ 74757 h 79831"/>
                    <a:gd name="connsiteX3" fmla="*/ 45126 w 374442"/>
                    <a:gd name="connsiteY3" fmla="*/ 76345 h 79831"/>
                    <a:gd name="connsiteX4" fmla="*/ 84814 w 374442"/>
                    <a:gd name="connsiteY4" fmla="*/ 39832 h 79831"/>
                    <a:gd name="connsiteX5" fmla="*/ 122914 w 374442"/>
                    <a:gd name="connsiteY5" fmla="*/ 22370 h 79831"/>
                    <a:gd name="connsiteX6" fmla="*/ 367389 w 374442"/>
                    <a:gd name="connsiteY6" fmla="*/ 4907 h 79831"/>
                    <a:gd name="connsiteX7" fmla="*/ 313414 w 374442"/>
                    <a:gd name="connsiteY7" fmla="*/ 4907 h 79831"/>
                    <a:gd name="connsiteX8" fmla="*/ 83226 w 374442"/>
                    <a:gd name="connsiteY8" fmla="*/ 145 h 79831"/>
                    <a:gd name="connsiteX9" fmla="*/ 676 w 374442"/>
                    <a:gd name="connsiteY9" fmla="*/ 14432 h 7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442" h="79831">
                      <a:moveTo>
                        <a:pt x="676" y="14432"/>
                      </a:moveTo>
                      <a:cubicBezTo>
                        <a:pt x="-5938" y="21840"/>
                        <a:pt x="37983" y="34541"/>
                        <a:pt x="43539" y="44595"/>
                      </a:cubicBezTo>
                      <a:cubicBezTo>
                        <a:pt x="49095" y="54649"/>
                        <a:pt x="33750" y="69465"/>
                        <a:pt x="34014" y="74757"/>
                      </a:cubicBezTo>
                      <a:cubicBezTo>
                        <a:pt x="34278" y="80049"/>
                        <a:pt x="36659" y="82166"/>
                        <a:pt x="45126" y="76345"/>
                      </a:cubicBezTo>
                      <a:cubicBezTo>
                        <a:pt x="53593" y="70524"/>
                        <a:pt x="71849" y="48828"/>
                        <a:pt x="84814" y="39832"/>
                      </a:cubicBezTo>
                      <a:cubicBezTo>
                        <a:pt x="97779" y="30836"/>
                        <a:pt x="75818" y="28191"/>
                        <a:pt x="122914" y="22370"/>
                      </a:cubicBezTo>
                      <a:cubicBezTo>
                        <a:pt x="170010" y="16549"/>
                        <a:pt x="335639" y="7817"/>
                        <a:pt x="367389" y="4907"/>
                      </a:cubicBezTo>
                      <a:cubicBezTo>
                        <a:pt x="399139" y="1997"/>
                        <a:pt x="313414" y="4907"/>
                        <a:pt x="313414" y="4907"/>
                      </a:cubicBezTo>
                      <a:cubicBezTo>
                        <a:pt x="266054" y="4113"/>
                        <a:pt x="132703" y="-913"/>
                        <a:pt x="83226" y="145"/>
                      </a:cubicBezTo>
                      <a:cubicBezTo>
                        <a:pt x="33749" y="1203"/>
                        <a:pt x="7290" y="7024"/>
                        <a:pt x="676" y="1443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フリーフォーム: 図形 490">
                  <a:extLst>
                    <a:ext uri="{FF2B5EF4-FFF2-40B4-BE49-F238E27FC236}">
                      <a16:creationId xmlns:a16="http://schemas.microsoft.com/office/drawing/2014/main" id="{3B0C98F9-1E2A-48D8-99FA-1A9849A38B1C}"/>
                    </a:ext>
                  </a:extLst>
                </p:cNvPr>
                <p:cNvSpPr/>
                <p:nvPr/>
              </p:nvSpPr>
              <p:spPr>
                <a:xfrm>
                  <a:off x="5397387" y="4002115"/>
                  <a:ext cx="446692" cy="328101"/>
                </a:xfrm>
                <a:custGeom>
                  <a:avLst/>
                  <a:gdLst>
                    <a:gd name="connsiteX0" fmla="*/ 389051 w 446692"/>
                    <a:gd name="connsiteY0" fmla="*/ 17435 h 328101"/>
                    <a:gd name="connsiteX1" fmla="*/ 274751 w 446692"/>
                    <a:gd name="connsiteY1" fmla="*/ 104748 h 328101"/>
                    <a:gd name="connsiteX2" fmla="*/ 252526 w 446692"/>
                    <a:gd name="connsiteY2" fmla="*/ 131735 h 328101"/>
                    <a:gd name="connsiteX3" fmla="*/ 216013 w 446692"/>
                    <a:gd name="connsiteY3" fmla="*/ 142848 h 328101"/>
                    <a:gd name="connsiteX4" fmla="*/ 95363 w 446692"/>
                    <a:gd name="connsiteY4" fmla="*/ 203173 h 328101"/>
                    <a:gd name="connsiteX5" fmla="*/ 36626 w 446692"/>
                    <a:gd name="connsiteY5" fmla="*/ 212698 h 328101"/>
                    <a:gd name="connsiteX6" fmla="*/ 127113 w 446692"/>
                    <a:gd name="connsiteY6" fmla="*/ 195235 h 328101"/>
                    <a:gd name="connsiteX7" fmla="*/ 135051 w 446692"/>
                    <a:gd name="connsiteY7" fmla="*/ 231748 h 328101"/>
                    <a:gd name="connsiteX8" fmla="*/ 63613 w 446692"/>
                    <a:gd name="connsiteY8" fmla="*/ 220635 h 328101"/>
                    <a:gd name="connsiteX9" fmla="*/ 62026 w 446692"/>
                    <a:gd name="connsiteY9" fmla="*/ 260323 h 328101"/>
                    <a:gd name="connsiteX10" fmla="*/ 66788 w 446692"/>
                    <a:gd name="connsiteY10" fmla="*/ 304773 h 328101"/>
                    <a:gd name="connsiteX11" fmla="*/ 113 w 446692"/>
                    <a:gd name="connsiteY11" fmla="*/ 326998 h 328101"/>
                    <a:gd name="connsiteX12" fmla="*/ 50913 w 446692"/>
                    <a:gd name="connsiteY12" fmla="*/ 271435 h 328101"/>
                    <a:gd name="connsiteX13" fmla="*/ 54088 w 446692"/>
                    <a:gd name="connsiteY13" fmla="*/ 204760 h 328101"/>
                    <a:gd name="connsiteX14" fmla="*/ 192201 w 446692"/>
                    <a:gd name="connsiteY14" fmla="*/ 139673 h 328101"/>
                    <a:gd name="connsiteX15" fmla="*/ 219188 w 446692"/>
                    <a:gd name="connsiteY15" fmla="*/ 98398 h 328101"/>
                    <a:gd name="connsiteX16" fmla="*/ 295388 w 446692"/>
                    <a:gd name="connsiteY16" fmla="*/ 63473 h 328101"/>
                    <a:gd name="connsiteX17" fmla="*/ 443026 w 446692"/>
                    <a:gd name="connsiteY17" fmla="*/ 3148 h 328101"/>
                    <a:gd name="connsiteX18" fmla="*/ 389051 w 446692"/>
                    <a:gd name="connsiteY18" fmla="*/ 17435 h 32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6692" h="328101">
                      <a:moveTo>
                        <a:pt x="389051" y="17435"/>
                      </a:moveTo>
                      <a:cubicBezTo>
                        <a:pt x="361005" y="34368"/>
                        <a:pt x="297505" y="85698"/>
                        <a:pt x="274751" y="104748"/>
                      </a:cubicBezTo>
                      <a:cubicBezTo>
                        <a:pt x="251997" y="123798"/>
                        <a:pt x="262316" y="125385"/>
                        <a:pt x="252526" y="131735"/>
                      </a:cubicBezTo>
                      <a:cubicBezTo>
                        <a:pt x="242736" y="138085"/>
                        <a:pt x="242207" y="130942"/>
                        <a:pt x="216013" y="142848"/>
                      </a:cubicBezTo>
                      <a:cubicBezTo>
                        <a:pt x="189819" y="154754"/>
                        <a:pt x="125261" y="191531"/>
                        <a:pt x="95363" y="203173"/>
                      </a:cubicBezTo>
                      <a:cubicBezTo>
                        <a:pt x="65465" y="214815"/>
                        <a:pt x="31334" y="214021"/>
                        <a:pt x="36626" y="212698"/>
                      </a:cubicBezTo>
                      <a:cubicBezTo>
                        <a:pt x="41918" y="211375"/>
                        <a:pt x="110709" y="192060"/>
                        <a:pt x="127113" y="195235"/>
                      </a:cubicBezTo>
                      <a:cubicBezTo>
                        <a:pt x="143517" y="198410"/>
                        <a:pt x="145634" y="227515"/>
                        <a:pt x="135051" y="231748"/>
                      </a:cubicBezTo>
                      <a:cubicBezTo>
                        <a:pt x="124468" y="235981"/>
                        <a:pt x="75784" y="215873"/>
                        <a:pt x="63613" y="220635"/>
                      </a:cubicBezTo>
                      <a:cubicBezTo>
                        <a:pt x="51442" y="225397"/>
                        <a:pt x="61497" y="246300"/>
                        <a:pt x="62026" y="260323"/>
                      </a:cubicBezTo>
                      <a:cubicBezTo>
                        <a:pt x="62555" y="274346"/>
                        <a:pt x="77107" y="293661"/>
                        <a:pt x="66788" y="304773"/>
                      </a:cubicBezTo>
                      <a:cubicBezTo>
                        <a:pt x="56469" y="315885"/>
                        <a:pt x="2759" y="332554"/>
                        <a:pt x="113" y="326998"/>
                      </a:cubicBezTo>
                      <a:cubicBezTo>
                        <a:pt x="-2533" y="321442"/>
                        <a:pt x="41917" y="291808"/>
                        <a:pt x="50913" y="271435"/>
                      </a:cubicBezTo>
                      <a:cubicBezTo>
                        <a:pt x="59909" y="251062"/>
                        <a:pt x="30540" y="226720"/>
                        <a:pt x="54088" y="204760"/>
                      </a:cubicBezTo>
                      <a:cubicBezTo>
                        <a:pt x="77636" y="182800"/>
                        <a:pt x="164684" y="157400"/>
                        <a:pt x="192201" y="139673"/>
                      </a:cubicBezTo>
                      <a:cubicBezTo>
                        <a:pt x="219718" y="121946"/>
                        <a:pt x="201990" y="111098"/>
                        <a:pt x="219188" y="98398"/>
                      </a:cubicBezTo>
                      <a:cubicBezTo>
                        <a:pt x="236386" y="85698"/>
                        <a:pt x="258082" y="79348"/>
                        <a:pt x="295388" y="63473"/>
                      </a:cubicBezTo>
                      <a:cubicBezTo>
                        <a:pt x="332694" y="47598"/>
                        <a:pt x="426622" y="10027"/>
                        <a:pt x="443026" y="3148"/>
                      </a:cubicBezTo>
                      <a:cubicBezTo>
                        <a:pt x="459430" y="-3731"/>
                        <a:pt x="417097" y="502"/>
                        <a:pt x="389051" y="1743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45EC674C-E041-4CC1-84D3-2B19AB0D9A13}"/>
                    </a:ext>
                  </a:extLst>
                </p:cNvPr>
                <p:cNvSpPr/>
                <p:nvPr/>
              </p:nvSpPr>
              <p:spPr>
                <a:xfrm>
                  <a:off x="5692093" y="4166011"/>
                  <a:ext cx="73727" cy="324277"/>
                </a:xfrm>
                <a:custGeom>
                  <a:avLst/>
                  <a:gdLst>
                    <a:gd name="connsiteX0" fmla="*/ 18145 w 73727"/>
                    <a:gd name="connsiteY0" fmla="*/ 2764 h 324277"/>
                    <a:gd name="connsiteX1" fmla="*/ 73707 w 73727"/>
                    <a:gd name="connsiteY1" fmla="*/ 45627 h 324277"/>
                    <a:gd name="connsiteX2" fmla="*/ 24495 w 73727"/>
                    <a:gd name="connsiteY2" fmla="*/ 94839 h 324277"/>
                    <a:gd name="connsiteX3" fmla="*/ 13382 w 73727"/>
                    <a:gd name="connsiteY3" fmla="*/ 137702 h 324277"/>
                    <a:gd name="connsiteX4" fmla="*/ 35607 w 73727"/>
                    <a:gd name="connsiteY4" fmla="*/ 201202 h 324277"/>
                    <a:gd name="connsiteX5" fmla="*/ 34020 w 73727"/>
                    <a:gd name="connsiteY5" fmla="*/ 175802 h 324277"/>
                    <a:gd name="connsiteX6" fmla="*/ 37195 w 73727"/>
                    <a:gd name="connsiteY6" fmla="*/ 202789 h 324277"/>
                    <a:gd name="connsiteX7" fmla="*/ 27670 w 73727"/>
                    <a:gd name="connsiteY7" fmla="*/ 215489 h 324277"/>
                    <a:gd name="connsiteX8" fmla="*/ 29257 w 73727"/>
                    <a:gd name="connsiteY8" fmla="*/ 280577 h 324277"/>
                    <a:gd name="connsiteX9" fmla="*/ 38782 w 73727"/>
                    <a:gd name="connsiteY9" fmla="*/ 323439 h 324277"/>
                    <a:gd name="connsiteX10" fmla="*/ 7032 w 73727"/>
                    <a:gd name="connsiteY10" fmla="*/ 242477 h 324277"/>
                    <a:gd name="connsiteX11" fmla="*/ 682 w 73727"/>
                    <a:gd name="connsiteY11" fmla="*/ 128177 h 324277"/>
                    <a:gd name="connsiteX12" fmla="*/ 18145 w 73727"/>
                    <a:gd name="connsiteY12" fmla="*/ 2764 h 32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727" h="324277">
                      <a:moveTo>
                        <a:pt x="18145" y="2764"/>
                      </a:moveTo>
                      <a:cubicBezTo>
                        <a:pt x="30316" y="-10994"/>
                        <a:pt x="72649" y="30281"/>
                        <a:pt x="73707" y="45627"/>
                      </a:cubicBezTo>
                      <a:cubicBezTo>
                        <a:pt x="74765" y="60973"/>
                        <a:pt x="34549" y="79493"/>
                        <a:pt x="24495" y="94839"/>
                      </a:cubicBezTo>
                      <a:cubicBezTo>
                        <a:pt x="14441" y="110185"/>
                        <a:pt x="11530" y="119975"/>
                        <a:pt x="13382" y="137702"/>
                      </a:cubicBezTo>
                      <a:cubicBezTo>
                        <a:pt x="15234" y="155429"/>
                        <a:pt x="32167" y="194852"/>
                        <a:pt x="35607" y="201202"/>
                      </a:cubicBezTo>
                      <a:cubicBezTo>
                        <a:pt x="39047" y="207552"/>
                        <a:pt x="33755" y="175538"/>
                        <a:pt x="34020" y="175802"/>
                      </a:cubicBezTo>
                      <a:cubicBezTo>
                        <a:pt x="34285" y="176066"/>
                        <a:pt x="38253" y="196175"/>
                        <a:pt x="37195" y="202789"/>
                      </a:cubicBezTo>
                      <a:cubicBezTo>
                        <a:pt x="36137" y="209403"/>
                        <a:pt x="28993" y="202524"/>
                        <a:pt x="27670" y="215489"/>
                      </a:cubicBezTo>
                      <a:cubicBezTo>
                        <a:pt x="26347" y="228454"/>
                        <a:pt x="27405" y="262585"/>
                        <a:pt x="29257" y="280577"/>
                      </a:cubicBezTo>
                      <a:cubicBezTo>
                        <a:pt x="31109" y="298569"/>
                        <a:pt x="42486" y="329789"/>
                        <a:pt x="38782" y="323439"/>
                      </a:cubicBezTo>
                      <a:cubicBezTo>
                        <a:pt x="35078" y="317089"/>
                        <a:pt x="13382" y="275021"/>
                        <a:pt x="7032" y="242477"/>
                      </a:cubicBezTo>
                      <a:cubicBezTo>
                        <a:pt x="682" y="209933"/>
                        <a:pt x="-1170" y="167071"/>
                        <a:pt x="682" y="128177"/>
                      </a:cubicBezTo>
                      <a:cubicBezTo>
                        <a:pt x="2534" y="89283"/>
                        <a:pt x="5974" y="16522"/>
                        <a:pt x="18145" y="27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B683477B-9544-43F6-8C0C-BA198A99C62D}"/>
                    </a:ext>
                  </a:extLst>
                </p:cNvPr>
                <p:cNvSpPr/>
                <p:nvPr/>
              </p:nvSpPr>
              <p:spPr>
                <a:xfrm>
                  <a:off x="5671961" y="4103603"/>
                  <a:ext cx="259104" cy="414560"/>
                </a:xfrm>
                <a:custGeom>
                  <a:avLst/>
                  <a:gdLst>
                    <a:gd name="connsiteX0" fmla="*/ 258939 w 259104"/>
                    <a:gd name="connsiteY0" fmla="*/ 85 h 414560"/>
                    <a:gd name="connsiteX1" fmla="*/ 122414 w 259104"/>
                    <a:gd name="connsiteY1" fmla="*/ 98510 h 414560"/>
                    <a:gd name="connsiteX2" fmla="*/ 139877 w 259104"/>
                    <a:gd name="connsiteY2" fmla="*/ 93747 h 414560"/>
                    <a:gd name="connsiteX3" fmla="*/ 98602 w 259104"/>
                    <a:gd name="connsiteY3" fmla="*/ 193760 h 414560"/>
                    <a:gd name="connsiteX4" fmla="*/ 60502 w 259104"/>
                    <a:gd name="connsiteY4" fmla="*/ 376322 h 414560"/>
                    <a:gd name="connsiteX5" fmla="*/ 177 w 259104"/>
                    <a:gd name="connsiteY5" fmla="*/ 414422 h 414560"/>
                    <a:gd name="connsiteX6" fmla="*/ 81139 w 259104"/>
                    <a:gd name="connsiteY6" fmla="*/ 382672 h 414560"/>
                    <a:gd name="connsiteX7" fmla="*/ 101777 w 259104"/>
                    <a:gd name="connsiteY7" fmla="*/ 244560 h 414560"/>
                    <a:gd name="connsiteX8" fmla="*/ 149402 w 259104"/>
                    <a:gd name="connsiteY8" fmla="*/ 117560 h 414560"/>
                    <a:gd name="connsiteX9" fmla="*/ 258939 w 259104"/>
                    <a:gd name="connsiteY9" fmla="*/ 85 h 414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9104" h="414560">
                      <a:moveTo>
                        <a:pt x="258939" y="85"/>
                      </a:moveTo>
                      <a:cubicBezTo>
                        <a:pt x="254441" y="-3090"/>
                        <a:pt x="142258" y="82900"/>
                        <a:pt x="122414" y="98510"/>
                      </a:cubicBezTo>
                      <a:cubicBezTo>
                        <a:pt x="102570" y="114120"/>
                        <a:pt x="143846" y="77872"/>
                        <a:pt x="139877" y="93747"/>
                      </a:cubicBezTo>
                      <a:cubicBezTo>
                        <a:pt x="135908" y="109622"/>
                        <a:pt x="111831" y="146664"/>
                        <a:pt x="98602" y="193760"/>
                      </a:cubicBezTo>
                      <a:cubicBezTo>
                        <a:pt x="85373" y="240856"/>
                        <a:pt x="76906" y="339545"/>
                        <a:pt x="60502" y="376322"/>
                      </a:cubicBezTo>
                      <a:cubicBezTo>
                        <a:pt x="44098" y="413099"/>
                        <a:pt x="-3262" y="413364"/>
                        <a:pt x="177" y="414422"/>
                      </a:cubicBezTo>
                      <a:cubicBezTo>
                        <a:pt x="3616" y="415480"/>
                        <a:pt x="64206" y="410982"/>
                        <a:pt x="81139" y="382672"/>
                      </a:cubicBezTo>
                      <a:cubicBezTo>
                        <a:pt x="98072" y="354362"/>
                        <a:pt x="90400" y="288745"/>
                        <a:pt x="101777" y="244560"/>
                      </a:cubicBezTo>
                      <a:cubicBezTo>
                        <a:pt x="113154" y="200375"/>
                        <a:pt x="124002" y="154337"/>
                        <a:pt x="149402" y="117560"/>
                      </a:cubicBezTo>
                      <a:cubicBezTo>
                        <a:pt x="174802" y="80783"/>
                        <a:pt x="263437" y="3260"/>
                        <a:pt x="258939" y="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2E0C4566-0C94-488B-B2B0-AE557BE34F18}"/>
                    </a:ext>
                  </a:extLst>
                </p:cNvPr>
                <p:cNvSpPr/>
                <p:nvPr/>
              </p:nvSpPr>
              <p:spPr>
                <a:xfrm>
                  <a:off x="5818034" y="4221162"/>
                  <a:ext cx="60486" cy="229338"/>
                </a:xfrm>
                <a:custGeom>
                  <a:avLst/>
                  <a:gdLst>
                    <a:gd name="connsiteX0" fmla="*/ 22379 w 60486"/>
                    <a:gd name="connsiteY0" fmla="*/ 1 h 229338"/>
                    <a:gd name="connsiteX1" fmla="*/ 60479 w 60486"/>
                    <a:gd name="connsiteY1" fmla="*/ 55563 h 229338"/>
                    <a:gd name="connsiteX2" fmla="*/ 25554 w 60486"/>
                    <a:gd name="connsiteY2" fmla="*/ 80963 h 229338"/>
                    <a:gd name="connsiteX3" fmla="*/ 14441 w 60486"/>
                    <a:gd name="connsiteY3" fmla="*/ 104776 h 229338"/>
                    <a:gd name="connsiteX4" fmla="*/ 36666 w 60486"/>
                    <a:gd name="connsiteY4" fmla="*/ 144463 h 229338"/>
                    <a:gd name="connsiteX5" fmla="*/ 43016 w 60486"/>
                    <a:gd name="connsiteY5" fmla="*/ 225426 h 229338"/>
                    <a:gd name="connsiteX6" fmla="*/ 36666 w 60486"/>
                    <a:gd name="connsiteY6" fmla="*/ 217488 h 229338"/>
                    <a:gd name="connsiteX7" fmla="*/ 9679 w 60486"/>
                    <a:gd name="connsiteY7" fmla="*/ 188913 h 229338"/>
                    <a:gd name="connsiteX8" fmla="*/ 154 w 60486"/>
                    <a:gd name="connsiteY8" fmla="*/ 139701 h 229338"/>
                    <a:gd name="connsiteX9" fmla="*/ 16029 w 60486"/>
                    <a:gd name="connsiteY9" fmla="*/ 53976 h 229338"/>
                    <a:gd name="connsiteX10" fmla="*/ 22379 w 60486"/>
                    <a:gd name="connsiteY10" fmla="*/ 1 h 22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486" h="229338">
                      <a:moveTo>
                        <a:pt x="22379" y="1"/>
                      </a:moveTo>
                      <a:cubicBezTo>
                        <a:pt x="29787" y="266"/>
                        <a:pt x="59950" y="42069"/>
                        <a:pt x="60479" y="55563"/>
                      </a:cubicBezTo>
                      <a:cubicBezTo>
                        <a:pt x="61008" y="69057"/>
                        <a:pt x="33227" y="72761"/>
                        <a:pt x="25554" y="80963"/>
                      </a:cubicBezTo>
                      <a:cubicBezTo>
                        <a:pt x="17881" y="89165"/>
                        <a:pt x="12589" y="94193"/>
                        <a:pt x="14441" y="104776"/>
                      </a:cubicBezTo>
                      <a:cubicBezTo>
                        <a:pt x="16293" y="115359"/>
                        <a:pt x="31904" y="124355"/>
                        <a:pt x="36666" y="144463"/>
                      </a:cubicBezTo>
                      <a:cubicBezTo>
                        <a:pt x="41428" y="164571"/>
                        <a:pt x="43016" y="213255"/>
                        <a:pt x="43016" y="225426"/>
                      </a:cubicBezTo>
                      <a:cubicBezTo>
                        <a:pt x="43016" y="237597"/>
                        <a:pt x="36666" y="217488"/>
                        <a:pt x="36666" y="217488"/>
                      </a:cubicBezTo>
                      <a:cubicBezTo>
                        <a:pt x="31110" y="211402"/>
                        <a:pt x="15764" y="201877"/>
                        <a:pt x="9679" y="188913"/>
                      </a:cubicBezTo>
                      <a:cubicBezTo>
                        <a:pt x="3594" y="175949"/>
                        <a:pt x="-904" y="162190"/>
                        <a:pt x="154" y="139701"/>
                      </a:cubicBezTo>
                      <a:cubicBezTo>
                        <a:pt x="1212" y="117212"/>
                        <a:pt x="11796" y="78318"/>
                        <a:pt x="16029" y="53976"/>
                      </a:cubicBezTo>
                      <a:cubicBezTo>
                        <a:pt x="20262" y="29634"/>
                        <a:pt x="14971" y="-264"/>
                        <a:pt x="22379" y="1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857DA556-16FB-43DE-B576-0AD56EDBB53C}"/>
                    </a:ext>
                  </a:extLst>
                </p:cNvPr>
                <p:cNvSpPr/>
                <p:nvPr/>
              </p:nvSpPr>
              <p:spPr>
                <a:xfrm>
                  <a:off x="5892507" y="4089373"/>
                  <a:ext cx="617832" cy="178668"/>
                </a:xfrm>
                <a:custGeom>
                  <a:avLst/>
                  <a:gdLst>
                    <a:gd name="connsiteX0" fmla="*/ 293 w 617832"/>
                    <a:gd name="connsiteY0" fmla="*/ 176240 h 178668"/>
                    <a:gd name="connsiteX1" fmla="*/ 136818 w 617832"/>
                    <a:gd name="connsiteY1" fmla="*/ 46065 h 178668"/>
                    <a:gd name="connsiteX2" fmla="*/ 136818 w 617832"/>
                    <a:gd name="connsiteY2" fmla="*/ 100040 h 178668"/>
                    <a:gd name="connsiteX3" fmla="*/ 216193 w 617832"/>
                    <a:gd name="connsiteY3" fmla="*/ 54002 h 178668"/>
                    <a:gd name="connsiteX4" fmla="*/ 316206 w 617832"/>
                    <a:gd name="connsiteY4" fmla="*/ 68290 h 178668"/>
                    <a:gd name="connsiteX5" fmla="*/ 417806 w 617832"/>
                    <a:gd name="connsiteY5" fmla="*/ 57177 h 178668"/>
                    <a:gd name="connsiteX6" fmla="*/ 557506 w 617832"/>
                    <a:gd name="connsiteY6" fmla="*/ 27 h 178668"/>
                    <a:gd name="connsiteX7" fmla="*/ 419393 w 617832"/>
                    <a:gd name="connsiteY7" fmla="*/ 65115 h 178668"/>
                    <a:gd name="connsiteX8" fmla="*/ 617831 w 617832"/>
                    <a:gd name="connsiteY8" fmla="*/ 57177 h 178668"/>
                    <a:gd name="connsiteX9" fmla="*/ 416218 w 617832"/>
                    <a:gd name="connsiteY9" fmla="*/ 95277 h 178668"/>
                    <a:gd name="connsiteX10" fmla="*/ 166981 w 617832"/>
                    <a:gd name="connsiteY10" fmla="*/ 120677 h 178668"/>
                    <a:gd name="connsiteX11" fmla="*/ 101893 w 617832"/>
                    <a:gd name="connsiteY11" fmla="*/ 131790 h 178668"/>
                    <a:gd name="connsiteX12" fmla="*/ 293 w 617832"/>
                    <a:gd name="connsiteY12" fmla="*/ 176240 h 17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7832" h="178668">
                      <a:moveTo>
                        <a:pt x="293" y="176240"/>
                      </a:moveTo>
                      <a:cubicBezTo>
                        <a:pt x="6114" y="161953"/>
                        <a:pt x="114064" y="58765"/>
                        <a:pt x="136818" y="46065"/>
                      </a:cubicBezTo>
                      <a:cubicBezTo>
                        <a:pt x="159572" y="33365"/>
                        <a:pt x="123589" y="98717"/>
                        <a:pt x="136818" y="100040"/>
                      </a:cubicBezTo>
                      <a:cubicBezTo>
                        <a:pt x="150047" y="101363"/>
                        <a:pt x="186295" y="59294"/>
                        <a:pt x="216193" y="54002"/>
                      </a:cubicBezTo>
                      <a:cubicBezTo>
                        <a:pt x="246091" y="48710"/>
                        <a:pt x="282604" y="67761"/>
                        <a:pt x="316206" y="68290"/>
                      </a:cubicBezTo>
                      <a:cubicBezTo>
                        <a:pt x="349808" y="68819"/>
                        <a:pt x="377589" y="68554"/>
                        <a:pt x="417806" y="57177"/>
                      </a:cubicBezTo>
                      <a:cubicBezTo>
                        <a:pt x="458023" y="45800"/>
                        <a:pt x="557242" y="-1296"/>
                        <a:pt x="557506" y="27"/>
                      </a:cubicBezTo>
                      <a:cubicBezTo>
                        <a:pt x="557770" y="1350"/>
                        <a:pt x="409339" y="55590"/>
                        <a:pt x="419393" y="65115"/>
                      </a:cubicBezTo>
                      <a:cubicBezTo>
                        <a:pt x="429447" y="74640"/>
                        <a:pt x="618360" y="52150"/>
                        <a:pt x="617831" y="57177"/>
                      </a:cubicBezTo>
                      <a:cubicBezTo>
                        <a:pt x="617302" y="62204"/>
                        <a:pt x="491360" y="84694"/>
                        <a:pt x="416218" y="95277"/>
                      </a:cubicBezTo>
                      <a:cubicBezTo>
                        <a:pt x="341076" y="105860"/>
                        <a:pt x="219369" y="114591"/>
                        <a:pt x="166981" y="120677"/>
                      </a:cubicBezTo>
                      <a:cubicBezTo>
                        <a:pt x="114594" y="126762"/>
                        <a:pt x="126764" y="126234"/>
                        <a:pt x="101893" y="131790"/>
                      </a:cubicBezTo>
                      <a:cubicBezTo>
                        <a:pt x="77022" y="137346"/>
                        <a:pt x="-5528" y="190527"/>
                        <a:pt x="293" y="17624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D863A858-ABB4-4FD5-868D-D137C3BBCF46}"/>
                    </a:ext>
                  </a:extLst>
                </p:cNvPr>
                <p:cNvSpPr/>
                <p:nvPr/>
              </p:nvSpPr>
              <p:spPr>
                <a:xfrm>
                  <a:off x="5871707" y="3901360"/>
                  <a:ext cx="584923" cy="281745"/>
                </a:xfrm>
                <a:custGeom>
                  <a:avLst/>
                  <a:gdLst>
                    <a:gd name="connsiteX0" fmla="*/ 2043 w 584923"/>
                    <a:gd name="connsiteY0" fmla="*/ 27703 h 281745"/>
                    <a:gd name="connsiteX1" fmla="*/ 52843 w 584923"/>
                    <a:gd name="connsiteY1" fmla="*/ 32465 h 281745"/>
                    <a:gd name="connsiteX2" fmla="*/ 341768 w 584923"/>
                    <a:gd name="connsiteY2" fmla="*/ 27703 h 281745"/>
                    <a:gd name="connsiteX3" fmla="*/ 332243 w 584923"/>
                    <a:gd name="connsiteY3" fmla="*/ 30878 h 281745"/>
                    <a:gd name="connsiteX4" fmla="*/ 584656 w 584923"/>
                    <a:gd name="connsiteY4" fmla="*/ 715 h 281745"/>
                    <a:gd name="connsiteX5" fmla="*/ 278268 w 584923"/>
                    <a:gd name="connsiteY5" fmla="*/ 65803 h 281745"/>
                    <a:gd name="connsiteX6" fmla="*/ 124281 w 584923"/>
                    <a:gd name="connsiteY6" fmla="*/ 65803 h 281745"/>
                    <a:gd name="connsiteX7" fmla="*/ 564018 w 584923"/>
                    <a:gd name="connsiteY7" fmla="*/ 41990 h 281745"/>
                    <a:gd name="connsiteX8" fmla="*/ 321131 w 584923"/>
                    <a:gd name="connsiteY8" fmla="*/ 91203 h 281745"/>
                    <a:gd name="connsiteX9" fmla="*/ 136981 w 584923"/>
                    <a:gd name="connsiteY9" fmla="*/ 138828 h 281745"/>
                    <a:gd name="connsiteX10" fmla="*/ 414793 w 584923"/>
                    <a:gd name="connsiteY10" fmla="*/ 89615 h 281745"/>
                    <a:gd name="connsiteX11" fmla="*/ 254456 w 584923"/>
                    <a:gd name="connsiteY11" fmla="*/ 151528 h 281745"/>
                    <a:gd name="connsiteX12" fmla="*/ 175081 w 584923"/>
                    <a:gd name="connsiteY12" fmla="*/ 281703 h 281745"/>
                    <a:gd name="connsiteX13" fmla="*/ 186193 w 584923"/>
                    <a:gd name="connsiteY13" fmla="*/ 165815 h 281745"/>
                    <a:gd name="connsiteX14" fmla="*/ 102056 w 584923"/>
                    <a:gd name="connsiteY14" fmla="*/ 164228 h 281745"/>
                    <a:gd name="connsiteX15" fmla="*/ 119518 w 584923"/>
                    <a:gd name="connsiteY15" fmla="*/ 115015 h 281745"/>
                    <a:gd name="connsiteX16" fmla="*/ 65543 w 584923"/>
                    <a:gd name="connsiteY16" fmla="*/ 73740 h 281745"/>
                    <a:gd name="connsiteX17" fmla="*/ 176668 w 584923"/>
                    <a:gd name="connsiteY17" fmla="*/ 78503 h 281745"/>
                    <a:gd name="connsiteX18" fmla="*/ 81418 w 584923"/>
                    <a:gd name="connsiteY18" fmla="*/ 75328 h 281745"/>
                    <a:gd name="connsiteX19" fmla="*/ 2043 w 584923"/>
                    <a:gd name="connsiteY19" fmla="*/ 27703 h 28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4923" h="281745">
                      <a:moveTo>
                        <a:pt x="2043" y="27703"/>
                      </a:moveTo>
                      <a:cubicBezTo>
                        <a:pt x="-2719" y="20559"/>
                        <a:pt x="-3778" y="32465"/>
                        <a:pt x="52843" y="32465"/>
                      </a:cubicBezTo>
                      <a:cubicBezTo>
                        <a:pt x="109464" y="32465"/>
                        <a:pt x="295201" y="27968"/>
                        <a:pt x="341768" y="27703"/>
                      </a:cubicBezTo>
                      <a:cubicBezTo>
                        <a:pt x="388335" y="27438"/>
                        <a:pt x="332243" y="30878"/>
                        <a:pt x="332243" y="30878"/>
                      </a:cubicBezTo>
                      <a:cubicBezTo>
                        <a:pt x="372724" y="26380"/>
                        <a:pt x="593652" y="-5106"/>
                        <a:pt x="584656" y="715"/>
                      </a:cubicBezTo>
                      <a:cubicBezTo>
                        <a:pt x="575660" y="6536"/>
                        <a:pt x="354997" y="54955"/>
                        <a:pt x="278268" y="65803"/>
                      </a:cubicBezTo>
                      <a:cubicBezTo>
                        <a:pt x="201539" y="76651"/>
                        <a:pt x="76656" y="69772"/>
                        <a:pt x="124281" y="65803"/>
                      </a:cubicBezTo>
                      <a:cubicBezTo>
                        <a:pt x="171906" y="61834"/>
                        <a:pt x="531210" y="37757"/>
                        <a:pt x="564018" y="41990"/>
                      </a:cubicBezTo>
                      <a:cubicBezTo>
                        <a:pt x="596826" y="46223"/>
                        <a:pt x="392304" y="75063"/>
                        <a:pt x="321131" y="91203"/>
                      </a:cubicBezTo>
                      <a:cubicBezTo>
                        <a:pt x="249958" y="107343"/>
                        <a:pt x="121371" y="139093"/>
                        <a:pt x="136981" y="138828"/>
                      </a:cubicBezTo>
                      <a:cubicBezTo>
                        <a:pt x="152591" y="138563"/>
                        <a:pt x="395214" y="87498"/>
                        <a:pt x="414793" y="89615"/>
                      </a:cubicBezTo>
                      <a:cubicBezTo>
                        <a:pt x="434372" y="91732"/>
                        <a:pt x="294408" y="119513"/>
                        <a:pt x="254456" y="151528"/>
                      </a:cubicBezTo>
                      <a:cubicBezTo>
                        <a:pt x="214504" y="183543"/>
                        <a:pt x="186458" y="279322"/>
                        <a:pt x="175081" y="281703"/>
                      </a:cubicBezTo>
                      <a:cubicBezTo>
                        <a:pt x="163704" y="284084"/>
                        <a:pt x="198364" y="185394"/>
                        <a:pt x="186193" y="165815"/>
                      </a:cubicBezTo>
                      <a:cubicBezTo>
                        <a:pt x="174022" y="146236"/>
                        <a:pt x="113168" y="172695"/>
                        <a:pt x="102056" y="164228"/>
                      </a:cubicBezTo>
                      <a:cubicBezTo>
                        <a:pt x="90944" y="155761"/>
                        <a:pt x="125604" y="130096"/>
                        <a:pt x="119518" y="115015"/>
                      </a:cubicBezTo>
                      <a:cubicBezTo>
                        <a:pt x="113433" y="99934"/>
                        <a:pt x="56018" y="79825"/>
                        <a:pt x="65543" y="73740"/>
                      </a:cubicBezTo>
                      <a:cubicBezTo>
                        <a:pt x="75068" y="67655"/>
                        <a:pt x="174022" y="78238"/>
                        <a:pt x="176668" y="78503"/>
                      </a:cubicBezTo>
                      <a:cubicBezTo>
                        <a:pt x="179314" y="78768"/>
                        <a:pt x="111051" y="81413"/>
                        <a:pt x="81418" y="75328"/>
                      </a:cubicBezTo>
                      <a:cubicBezTo>
                        <a:pt x="51785" y="69243"/>
                        <a:pt x="6805" y="34847"/>
                        <a:pt x="2043" y="27703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AE2D0849-6BB1-4C5C-B0FB-08A4CF3F73D5}"/>
                    </a:ext>
                  </a:extLst>
                </p:cNvPr>
                <p:cNvSpPr/>
                <p:nvPr/>
              </p:nvSpPr>
              <p:spPr>
                <a:xfrm>
                  <a:off x="6124488" y="3866186"/>
                  <a:ext cx="431850" cy="329695"/>
                </a:xfrm>
                <a:custGeom>
                  <a:avLst/>
                  <a:gdLst>
                    <a:gd name="connsiteX0" fmla="*/ 236625 w 431850"/>
                    <a:gd name="connsiteY0" fmla="*/ 964 h 329695"/>
                    <a:gd name="connsiteX1" fmla="*/ 420775 w 431850"/>
                    <a:gd name="connsiteY1" fmla="*/ 48589 h 329695"/>
                    <a:gd name="connsiteX2" fmla="*/ 406487 w 431850"/>
                    <a:gd name="connsiteY2" fmla="*/ 207339 h 329695"/>
                    <a:gd name="connsiteX3" fmla="*/ 368387 w 431850"/>
                    <a:gd name="connsiteY3" fmla="*/ 243852 h 329695"/>
                    <a:gd name="connsiteX4" fmla="*/ 246150 w 431850"/>
                    <a:gd name="connsiteY4" fmla="*/ 261314 h 329695"/>
                    <a:gd name="connsiteX5" fmla="*/ 147725 w 431850"/>
                    <a:gd name="connsiteY5" fmla="*/ 318464 h 329695"/>
                    <a:gd name="connsiteX6" fmla="*/ 146137 w 431850"/>
                    <a:gd name="connsiteY6" fmla="*/ 326402 h 329695"/>
                    <a:gd name="connsiteX7" fmla="*/ 338225 w 431850"/>
                    <a:gd name="connsiteY7" fmla="*/ 278777 h 329695"/>
                    <a:gd name="connsiteX8" fmla="*/ 360450 w 431850"/>
                    <a:gd name="connsiteY8" fmla="*/ 234327 h 329695"/>
                    <a:gd name="connsiteX9" fmla="*/ 379500 w 431850"/>
                    <a:gd name="connsiteY9" fmla="*/ 148602 h 329695"/>
                    <a:gd name="connsiteX10" fmla="*/ 389025 w 431850"/>
                    <a:gd name="connsiteY10" fmla="*/ 161302 h 329695"/>
                    <a:gd name="connsiteX11" fmla="*/ 358862 w 431850"/>
                    <a:gd name="connsiteY11" fmla="*/ 83514 h 329695"/>
                    <a:gd name="connsiteX12" fmla="*/ 260437 w 431850"/>
                    <a:gd name="connsiteY12" fmla="*/ 59702 h 329695"/>
                    <a:gd name="connsiteX13" fmla="*/ 87 w 431850"/>
                    <a:gd name="connsiteY13" fmla="*/ 81927 h 329695"/>
                    <a:gd name="connsiteX14" fmla="*/ 236625 w 431850"/>
                    <a:gd name="connsiteY14" fmla="*/ 964 h 32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1850" h="329695">
                      <a:moveTo>
                        <a:pt x="236625" y="964"/>
                      </a:moveTo>
                      <a:cubicBezTo>
                        <a:pt x="306740" y="-4592"/>
                        <a:pt x="392465" y="14193"/>
                        <a:pt x="420775" y="48589"/>
                      </a:cubicBezTo>
                      <a:cubicBezTo>
                        <a:pt x="449085" y="82985"/>
                        <a:pt x="415218" y="174795"/>
                        <a:pt x="406487" y="207339"/>
                      </a:cubicBezTo>
                      <a:cubicBezTo>
                        <a:pt x="397756" y="239883"/>
                        <a:pt x="395110" y="234856"/>
                        <a:pt x="368387" y="243852"/>
                      </a:cubicBezTo>
                      <a:cubicBezTo>
                        <a:pt x="341664" y="252848"/>
                        <a:pt x="282927" y="248879"/>
                        <a:pt x="246150" y="261314"/>
                      </a:cubicBezTo>
                      <a:cubicBezTo>
                        <a:pt x="209373" y="273749"/>
                        <a:pt x="164394" y="307616"/>
                        <a:pt x="147725" y="318464"/>
                      </a:cubicBezTo>
                      <a:cubicBezTo>
                        <a:pt x="131056" y="329312"/>
                        <a:pt x="114387" y="333017"/>
                        <a:pt x="146137" y="326402"/>
                      </a:cubicBezTo>
                      <a:cubicBezTo>
                        <a:pt x="177887" y="319788"/>
                        <a:pt x="302506" y="294123"/>
                        <a:pt x="338225" y="278777"/>
                      </a:cubicBezTo>
                      <a:cubicBezTo>
                        <a:pt x="373944" y="263431"/>
                        <a:pt x="353571" y="256023"/>
                        <a:pt x="360450" y="234327"/>
                      </a:cubicBezTo>
                      <a:cubicBezTo>
                        <a:pt x="367329" y="212631"/>
                        <a:pt x="374738" y="160773"/>
                        <a:pt x="379500" y="148602"/>
                      </a:cubicBezTo>
                      <a:cubicBezTo>
                        <a:pt x="384262" y="136431"/>
                        <a:pt x="392465" y="172150"/>
                        <a:pt x="389025" y="161302"/>
                      </a:cubicBezTo>
                      <a:cubicBezTo>
                        <a:pt x="385585" y="150454"/>
                        <a:pt x="380293" y="100447"/>
                        <a:pt x="358862" y="83514"/>
                      </a:cubicBezTo>
                      <a:cubicBezTo>
                        <a:pt x="337431" y="66581"/>
                        <a:pt x="320233" y="59966"/>
                        <a:pt x="260437" y="59702"/>
                      </a:cubicBezTo>
                      <a:cubicBezTo>
                        <a:pt x="200641" y="59438"/>
                        <a:pt x="4585" y="86954"/>
                        <a:pt x="87" y="81927"/>
                      </a:cubicBezTo>
                      <a:cubicBezTo>
                        <a:pt x="-4411" y="76900"/>
                        <a:pt x="166510" y="6520"/>
                        <a:pt x="236625" y="964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BF14087B-9EDC-4817-8F58-495C072667ED}"/>
                    </a:ext>
                  </a:extLst>
                </p:cNvPr>
                <p:cNvSpPr/>
                <p:nvPr/>
              </p:nvSpPr>
              <p:spPr>
                <a:xfrm>
                  <a:off x="6495918" y="4025896"/>
                  <a:ext cx="413054" cy="147667"/>
                </a:xfrm>
                <a:custGeom>
                  <a:avLst/>
                  <a:gdLst>
                    <a:gd name="connsiteX0" fmla="*/ 132 w 413054"/>
                    <a:gd name="connsiteY0" fmla="*/ 147642 h 147667"/>
                    <a:gd name="connsiteX1" fmla="*/ 150945 w 413054"/>
                    <a:gd name="connsiteY1" fmla="*/ 88904 h 147667"/>
                    <a:gd name="connsiteX2" fmla="*/ 201745 w 413054"/>
                    <a:gd name="connsiteY2" fmla="*/ 85729 h 147667"/>
                    <a:gd name="connsiteX3" fmla="*/ 276357 w 413054"/>
                    <a:gd name="connsiteY3" fmla="*/ 60329 h 147667"/>
                    <a:gd name="connsiteX4" fmla="*/ 412882 w 413054"/>
                    <a:gd name="connsiteY4" fmla="*/ 4 h 147667"/>
                    <a:gd name="connsiteX5" fmla="*/ 246195 w 413054"/>
                    <a:gd name="connsiteY5" fmla="*/ 63504 h 147667"/>
                    <a:gd name="connsiteX6" fmla="*/ 177932 w 413054"/>
                    <a:gd name="connsiteY6" fmla="*/ 74617 h 147667"/>
                    <a:gd name="connsiteX7" fmla="*/ 228732 w 413054"/>
                    <a:gd name="connsiteY7" fmla="*/ 66679 h 147667"/>
                    <a:gd name="connsiteX8" fmla="*/ 217620 w 413054"/>
                    <a:gd name="connsiteY8" fmla="*/ 63504 h 147667"/>
                    <a:gd name="connsiteX9" fmla="*/ 50932 w 413054"/>
                    <a:gd name="connsiteY9" fmla="*/ 39692 h 147667"/>
                    <a:gd name="connsiteX10" fmla="*/ 192220 w 413054"/>
                    <a:gd name="connsiteY10" fmla="*/ 66679 h 147667"/>
                    <a:gd name="connsiteX11" fmla="*/ 125545 w 413054"/>
                    <a:gd name="connsiteY11" fmla="*/ 80967 h 147667"/>
                    <a:gd name="connsiteX12" fmla="*/ 132 w 413054"/>
                    <a:gd name="connsiteY12" fmla="*/ 147642 h 14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3054" h="147667">
                      <a:moveTo>
                        <a:pt x="132" y="147642"/>
                      </a:moveTo>
                      <a:cubicBezTo>
                        <a:pt x="4365" y="148965"/>
                        <a:pt x="117343" y="99223"/>
                        <a:pt x="150945" y="88904"/>
                      </a:cubicBezTo>
                      <a:cubicBezTo>
                        <a:pt x="184547" y="78585"/>
                        <a:pt x="180843" y="90491"/>
                        <a:pt x="201745" y="85729"/>
                      </a:cubicBezTo>
                      <a:cubicBezTo>
                        <a:pt x="222647" y="80967"/>
                        <a:pt x="241168" y="74616"/>
                        <a:pt x="276357" y="60329"/>
                      </a:cubicBezTo>
                      <a:cubicBezTo>
                        <a:pt x="311546" y="46042"/>
                        <a:pt x="417909" y="-525"/>
                        <a:pt x="412882" y="4"/>
                      </a:cubicBezTo>
                      <a:cubicBezTo>
                        <a:pt x="407855" y="533"/>
                        <a:pt x="285353" y="51069"/>
                        <a:pt x="246195" y="63504"/>
                      </a:cubicBezTo>
                      <a:cubicBezTo>
                        <a:pt x="207037" y="75939"/>
                        <a:pt x="180843" y="74088"/>
                        <a:pt x="177932" y="74617"/>
                      </a:cubicBezTo>
                      <a:cubicBezTo>
                        <a:pt x="175022" y="75146"/>
                        <a:pt x="222117" y="68531"/>
                        <a:pt x="228732" y="66679"/>
                      </a:cubicBezTo>
                      <a:lnTo>
                        <a:pt x="217620" y="63504"/>
                      </a:lnTo>
                      <a:lnTo>
                        <a:pt x="50932" y="39692"/>
                      </a:lnTo>
                      <a:cubicBezTo>
                        <a:pt x="46699" y="40221"/>
                        <a:pt x="179785" y="59800"/>
                        <a:pt x="192220" y="66679"/>
                      </a:cubicBezTo>
                      <a:cubicBezTo>
                        <a:pt x="204655" y="73558"/>
                        <a:pt x="156766" y="68532"/>
                        <a:pt x="125545" y="80967"/>
                      </a:cubicBezTo>
                      <a:cubicBezTo>
                        <a:pt x="94324" y="93402"/>
                        <a:pt x="-4101" y="146319"/>
                        <a:pt x="132" y="1476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1ED28020-A92B-4F9B-8E65-D6CAB5F4F021}"/>
                    </a:ext>
                  </a:extLst>
                </p:cNvPr>
                <p:cNvSpPr/>
                <p:nvPr/>
              </p:nvSpPr>
              <p:spPr>
                <a:xfrm>
                  <a:off x="6574972" y="4048125"/>
                  <a:ext cx="519855" cy="134595"/>
                </a:xfrm>
                <a:custGeom>
                  <a:avLst/>
                  <a:gdLst>
                    <a:gd name="connsiteX0" fmla="*/ 400503 w 519855"/>
                    <a:gd name="connsiteY0" fmla="*/ 0 h 134595"/>
                    <a:gd name="connsiteX1" fmla="*/ 221116 w 519855"/>
                    <a:gd name="connsiteY1" fmla="*/ 63500 h 134595"/>
                    <a:gd name="connsiteX2" fmla="*/ 89353 w 519855"/>
                    <a:gd name="connsiteY2" fmla="*/ 98425 h 134595"/>
                    <a:gd name="connsiteX3" fmla="*/ 73478 w 519855"/>
                    <a:gd name="connsiteY3" fmla="*/ 106363 h 134595"/>
                    <a:gd name="connsiteX4" fmla="*/ 251278 w 519855"/>
                    <a:gd name="connsiteY4" fmla="*/ 84138 h 134595"/>
                    <a:gd name="connsiteX5" fmla="*/ 468766 w 519855"/>
                    <a:gd name="connsiteY5" fmla="*/ 60325 h 134595"/>
                    <a:gd name="connsiteX6" fmla="*/ 516391 w 519855"/>
                    <a:gd name="connsiteY6" fmla="*/ 60325 h 134595"/>
                    <a:gd name="connsiteX7" fmla="*/ 403678 w 519855"/>
                    <a:gd name="connsiteY7" fmla="*/ 79375 h 134595"/>
                    <a:gd name="connsiteX8" fmla="*/ 275091 w 519855"/>
                    <a:gd name="connsiteY8" fmla="*/ 112713 h 134595"/>
                    <a:gd name="connsiteX9" fmla="*/ 453 w 519855"/>
                    <a:gd name="connsiteY9" fmla="*/ 133350 h 134595"/>
                    <a:gd name="connsiteX10" fmla="*/ 205241 w 519855"/>
                    <a:gd name="connsiteY10" fmla="*/ 76200 h 134595"/>
                    <a:gd name="connsiteX11" fmla="*/ 400503 w 519855"/>
                    <a:gd name="connsiteY11" fmla="*/ 0 h 13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9855" h="134595">
                      <a:moveTo>
                        <a:pt x="400503" y="0"/>
                      </a:moveTo>
                      <a:cubicBezTo>
                        <a:pt x="336738" y="23548"/>
                        <a:pt x="272974" y="47096"/>
                        <a:pt x="221116" y="63500"/>
                      </a:cubicBezTo>
                      <a:cubicBezTo>
                        <a:pt x="169258" y="79904"/>
                        <a:pt x="113959" y="91281"/>
                        <a:pt x="89353" y="98425"/>
                      </a:cubicBezTo>
                      <a:cubicBezTo>
                        <a:pt x="64747" y="105569"/>
                        <a:pt x="46490" y="108744"/>
                        <a:pt x="73478" y="106363"/>
                      </a:cubicBezTo>
                      <a:cubicBezTo>
                        <a:pt x="100466" y="103982"/>
                        <a:pt x="251278" y="84138"/>
                        <a:pt x="251278" y="84138"/>
                      </a:cubicBezTo>
                      <a:lnTo>
                        <a:pt x="468766" y="60325"/>
                      </a:lnTo>
                      <a:cubicBezTo>
                        <a:pt x="512951" y="56356"/>
                        <a:pt x="527239" y="57150"/>
                        <a:pt x="516391" y="60325"/>
                      </a:cubicBezTo>
                      <a:cubicBezTo>
                        <a:pt x="505543" y="63500"/>
                        <a:pt x="443895" y="70644"/>
                        <a:pt x="403678" y="79375"/>
                      </a:cubicBezTo>
                      <a:cubicBezTo>
                        <a:pt x="363461" y="88106"/>
                        <a:pt x="342295" y="103717"/>
                        <a:pt x="275091" y="112713"/>
                      </a:cubicBezTo>
                      <a:cubicBezTo>
                        <a:pt x="207887" y="121709"/>
                        <a:pt x="12095" y="139435"/>
                        <a:pt x="453" y="133350"/>
                      </a:cubicBezTo>
                      <a:cubicBezTo>
                        <a:pt x="-11189" y="127265"/>
                        <a:pt x="205241" y="76200"/>
                        <a:pt x="205241" y="76200"/>
                      </a:cubicBezTo>
                      <a:lnTo>
                        <a:pt x="40050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0D537E07-4893-42BB-867F-42E6B51AEA38}"/>
                    </a:ext>
                  </a:extLst>
                </p:cNvPr>
                <p:cNvSpPr/>
                <p:nvPr/>
              </p:nvSpPr>
              <p:spPr>
                <a:xfrm>
                  <a:off x="6181925" y="3886136"/>
                  <a:ext cx="365178" cy="296794"/>
                </a:xfrm>
                <a:custGeom>
                  <a:avLst/>
                  <a:gdLst>
                    <a:gd name="connsiteX0" fmla="*/ 188713 w 365178"/>
                    <a:gd name="connsiteY0" fmla="*/ 3239 h 296794"/>
                    <a:gd name="connsiteX1" fmla="*/ 301425 w 365178"/>
                    <a:gd name="connsiteY1" fmla="*/ 109602 h 296794"/>
                    <a:gd name="connsiteX2" fmla="*/ 272850 w 365178"/>
                    <a:gd name="connsiteY2" fmla="*/ 181039 h 296794"/>
                    <a:gd name="connsiteX3" fmla="*/ 177600 w 365178"/>
                    <a:gd name="connsiteY3" fmla="*/ 246127 h 296794"/>
                    <a:gd name="connsiteX4" fmla="*/ 9325 w 365178"/>
                    <a:gd name="connsiteY4" fmla="*/ 293752 h 296794"/>
                    <a:gd name="connsiteX5" fmla="*/ 20438 w 365178"/>
                    <a:gd name="connsiteY5" fmla="*/ 292164 h 296794"/>
                    <a:gd name="connsiteX6" fmla="*/ 271263 w 365178"/>
                    <a:gd name="connsiteY6" fmla="*/ 257239 h 296794"/>
                    <a:gd name="connsiteX7" fmla="*/ 358575 w 365178"/>
                    <a:gd name="connsiteY7" fmla="*/ 179452 h 296794"/>
                    <a:gd name="connsiteX8" fmla="*/ 350638 w 365178"/>
                    <a:gd name="connsiteY8" fmla="*/ 65152 h 296794"/>
                    <a:gd name="connsiteX9" fmla="*/ 283963 w 365178"/>
                    <a:gd name="connsiteY9" fmla="*/ 30227 h 296794"/>
                    <a:gd name="connsiteX10" fmla="*/ 188713 w 365178"/>
                    <a:gd name="connsiteY10" fmla="*/ 3239 h 29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178" h="296794">
                      <a:moveTo>
                        <a:pt x="188713" y="3239"/>
                      </a:moveTo>
                      <a:cubicBezTo>
                        <a:pt x="191623" y="16468"/>
                        <a:pt x="287402" y="79969"/>
                        <a:pt x="301425" y="109602"/>
                      </a:cubicBezTo>
                      <a:cubicBezTo>
                        <a:pt x="315448" y="139235"/>
                        <a:pt x="293487" y="158285"/>
                        <a:pt x="272850" y="181039"/>
                      </a:cubicBezTo>
                      <a:cubicBezTo>
                        <a:pt x="252213" y="203793"/>
                        <a:pt x="221521" y="227341"/>
                        <a:pt x="177600" y="246127"/>
                      </a:cubicBezTo>
                      <a:cubicBezTo>
                        <a:pt x="133679" y="264913"/>
                        <a:pt x="35519" y="286079"/>
                        <a:pt x="9325" y="293752"/>
                      </a:cubicBezTo>
                      <a:cubicBezTo>
                        <a:pt x="-16869" y="301425"/>
                        <a:pt x="20438" y="292164"/>
                        <a:pt x="20438" y="292164"/>
                      </a:cubicBezTo>
                      <a:cubicBezTo>
                        <a:pt x="64094" y="286079"/>
                        <a:pt x="214907" y="276024"/>
                        <a:pt x="271263" y="257239"/>
                      </a:cubicBezTo>
                      <a:cubicBezTo>
                        <a:pt x="327619" y="238454"/>
                        <a:pt x="345346" y="211467"/>
                        <a:pt x="358575" y="179452"/>
                      </a:cubicBezTo>
                      <a:cubicBezTo>
                        <a:pt x="371804" y="147437"/>
                        <a:pt x="363073" y="90023"/>
                        <a:pt x="350638" y="65152"/>
                      </a:cubicBezTo>
                      <a:cubicBezTo>
                        <a:pt x="338203" y="40281"/>
                        <a:pt x="309892" y="39487"/>
                        <a:pt x="283963" y="30227"/>
                      </a:cubicBezTo>
                      <a:cubicBezTo>
                        <a:pt x="258034" y="20967"/>
                        <a:pt x="185803" y="-9990"/>
                        <a:pt x="188713" y="3239"/>
                      </a:cubicBezTo>
                      <a:close/>
                    </a:path>
                  </a:pathLst>
                </a:custGeom>
                <a:solidFill>
                  <a:schemeClr val="accent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AF7128AF-0A28-4518-A02A-2EB91025BE2C}"/>
                    </a:ext>
                  </a:extLst>
                </p:cNvPr>
                <p:cNvSpPr/>
                <p:nvPr/>
              </p:nvSpPr>
              <p:spPr>
                <a:xfrm>
                  <a:off x="5271711" y="4132236"/>
                  <a:ext cx="213681" cy="90388"/>
                </a:xfrm>
                <a:custGeom>
                  <a:avLst/>
                  <a:gdLst>
                    <a:gd name="connsiteX0" fmla="*/ 377 w 213681"/>
                    <a:gd name="connsiteY0" fmla="*/ 57177 h 90388"/>
                    <a:gd name="connsiteX1" fmla="*/ 140077 w 213681"/>
                    <a:gd name="connsiteY1" fmla="*/ 25427 h 90388"/>
                    <a:gd name="connsiteX2" fmla="*/ 213102 w 213681"/>
                    <a:gd name="connsiteY2" fmla="*/ 27 h 90388"/>
                    <a:gd name="connsiteX3" fmla="*/ 173414 w 213681"/>
                    <a:gd name="connsiteY3" fmla="*/ 30189 h 90388"/>
                    <a:gd name="connsiteX4" fmla="*/ 157539 w 213681"/>
                    <a:gd name="connsiteY4" fmla="*/ 85752 h 90388"/>
                    <a:gd name="connsiteX5" fmla="*/ 100389 w 213681"/>
                    <a:gd name="connsiteY5" fmla="*/ 84164 h 90388"/>
                    <a:gd name="connsiteX6" fmla="*/ 377 w 213681"/>
                    <a:gd name="connsiteY6" fmla="*/ 57177 h 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3681" h="90388">
                      <a:moveTo>
                        <a:pt x="377" y="57177"/>
                      </a:moveTo>
                      <a:cubicBezTo>
                        <a:pt x="6992" y="47387"/>
                        <a:pt x="104623" y="34952"/>
                        <a:pt x="140077" y="25427"/>
                      </a:cubicBezTo>
                      <a:cubicBezTo>
                        <a:pt x="175531" y="15902"/>
                        <a:pt x="207546" y="-767"/>
                        <a:pt x="213102" y="27"/>
                      </a:cubicBezTo>
                      <a:cubicBezTo>
                        <a:pt x="218658" y="821"/>
                        <a:pt x="182674" y="15902"/>
                        <a:pt x="173414" y="30189"/>
                      </a:cubicBezTo>
                      <a:cubicBezTo>
                        <a:pt x="164154" y="44476"/>
                        <a:pt x="169710" y="76756"/>
                        <a:pt x="157539" y="85752"/>
                      </a:cubicBezTo>
                      <a:cubicBezTo>
                        <a:pt x="145368" y="94748"/>
                        <a:pt x="124731" y="88662"/>
                        <a:pt x="100389" y="84164"/>
                      </a:cubicBezTo>
                      <a:cubicBezTo>
                        <a:pt x="76047" y="79666"/>
                        <a:pt x="-6238" y="66967"/>
                        <a:pt x="377" y="57177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4A16A108-B2C6-430F-8763-FFFB46F33162}"/>
                    </a:ext>
                  </a:extLst>
                </p:cNvPr>
                <p:cNvSpPr/>
                <p:nvPr/>
              </p:nvSpPr>
              <p:spPr>
                <a:xfrm>
                  <a:off x="5333667" y="4197138"/>
                  <a:ext cx="141048" cy="135150"/>
                </a:xfrm>
                <a:custGeom>
                  <a:avLst/>
                  <a:gdLst>
                    <a:gd name="connsiteX0" fmla="*/ 82883 w 141048"/>
                    <a:gd name="connsiteY0" fmla="*/ 212 h 135150"/>
                    <a:gd name="connsiteX1" fmla="*/ 136858 w 141048"/>
                    <a:gd name="connsiteY1" fmla="*/ 101812 h 135150"/>
                    <a:gd name="connsiteX2" fmla="*/ 133683 w 141048"/>
                    <a:gd name="connsiteY2" fmla="*/ 119275 h 135150"/>
                    <a:gd name="connsiteX3" fmla="*/ 103521 w 141048"/>
                    <a:gd name="connsiteY3" fmla="*/ 135150 h 135150"/>
                    <a:gd name="connsiteX4" fmla="*/ 13033 w 141048"/>
                    <a:gd name="connsiteY4" fmla="*/ 128800 h 135150"/>
                    <a:gd name="connsiteX5" fmla="*/ 3508 w 141048"/>
                    <a:gd name="connsiteY5" fmla="*/ 127212 h 135150"/>
                    <a:gd name="connsiteX6" fmla="*/ 41608 w 141048"/>
                    <a:gd name="connsiteY6" fmla="*/ 103400 h 135150"/>
                    <a:gd name="connsiteX7" fmla="*/ 59071 w 141048"/>
                    <a:gd name="connsiteY7" fmla="*/ 74825 h 135150"/>
                    <a:gd name="connsiteX8" fmla="*/ 82883 w 141048"/>
                    <a:gd name="connsiteY8" fmla="*/ 212 h 13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048" h="135150">
                      <a:moveTo>
                        <a:pt x="82883" y="212"/>
                      </a:moveTo>
                      <a:cubicBezTo>
                        <a:pt x="95847" y="4710"/>
                        <a:pt x="128391" y="81968"/>
                        <a:pt x="136858" y="101812"/>
                      </a:cubicBezTo>
                      <a:cubicBezTo>
                        <a:pt x="145325" y="121656"/>
                        <a:pt x="139239" y="113719"/>
                        <a:pt x="133683" y="119275"/>
                      </a:cubicBezTo>
                      <a:cubicBezTo>
                        <a:pt x="128127" y="124831"/>
                        <a:pt x="123629" y="133563"/>
                        <a:pt x="103521" y="135150"/>
                      </a:cubicBezTo>
                      <a:lnTo>
                        <a:pt x="13033" y="128800"/>
                      </a:lnTo>
                      <a:cubicBezTo>
                        <a:pt x="-3636" y="127477"/>
                        <a:pt x="-1254" y="131445"/>
                        <a:pt x="3508" y="127212"/>
                      </a:cubicBezTo>
                      <a:cubicBezTo>
                        <a:pt x="8270" y="122979"/>
                        <a:pt x="32348" y="112131"/>
                        <a:pt x="41608" y="103400"/>
                      </a:cubicBezTo>
                      <a:cubicBezTo>
                        <a:pt x="50868" y="94669"/>
                        <a:pt x="49281" y="85673"/>
                        <a:pt x="59071" y="74825"/>
                      </a:cubicBezTo>
                      <a:cubicBezTo>
                        <a:pt x="68861" y="63977"/>
                        <a:pt x="69919" y="-4286"/>
                        <a:pt x="82883" y="212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A1D24C4B-69DA-471F-A794-941E1E35ABDD}"/>
                    </a:ext>
                  </a:extLst>
                </p:cNvPr>
                <p:cNvSpPr/>
                <p:nvPr/>
              </p:nvSpPr>
              <p:spPr>
                <a:xfrm>
                  <a:off x="5669357" y="4354145"/>
                  <a:ext cx="60047" cy="167554"/>
                </a:xfrm>
                <a:custGeom>
                  <a:avLst/>
                  <a:gdLst>
                    <a:gd name="connsiteX0" fmla="*/ 20243 w 60047"/>
                    <a:gd name="connsiteY0" fmla="*/ 368 h 167554"/>
                    <a:gd name="connsiteX1" fmla="*/ 59931 w 60047"/>
                    <a:gd name="connsiteY1" fmla="*/ 140068 h 167554"/>
                    <a:gd name="connsiteX2" fmla="*/ 31356 w 60047"/>
                    <a:gd name="connsiteY2" fmla="*/ 163880 h 167554"/>
                    <a:gd name="connsiteX3" fmla="*/ 1193 w 60047"/>
                    <a:gd name="connsiteY3" fmla="*/ 160705 h 167554"/>
                    <a:gd name="connsiteX4" fmla="*/ 9131 w 60047"/>
                    <a:gd name="connsiteY4" fmla="*/ 100380 h 167554"/>
                    <a:gd name="connsiteX5" fmla="*/ 20243 w 60047"/>
                    <a:gd name="connsiteY5" fmla="*/ 368 h 16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047" h="167554">
                      <a:moveTo>
                        <a:pt x="20243" y="368"/>
                      </a:moveTo>
                      <a:cubicBezTo>
                        <a:pt x="28710" y="6983"/>
                        <a:pt x="58079" y="112816"/>
                        <a:pt x="59931" y="140068"/>
                      </a:cubicBezTo>
                      <a:cubicBezTo>
                        <a:pt x="61783" y="167320"/>
                        <a:pt x="41146" y="160441"/>
                        <a:pt x="31356" y="163880"/>
                      </a:cubicBezTo>
                      <a:cubicBezTo>
                        <a:pt x="21566" y="167319"/>
                        <a:pt x="4897" y="171288"/>
                        <a:pt x="1193" y="160705"/>
                      </a:cubicBezTo>
                      <a:cubicBezTo>
                        <a:pt x="-2511" y="150122"/>
                        <a:pt x="3045" y="122605"/>
                        <a:pt x="9131" y="100380"/>
                      </a:cubicBezTo>
                      <a:cubicBezTo>
                        <a:pt x="15216" y="78155"/>
                        <a:pt x="11776" y="-6247"/>
                        <a:pt x="20243" y="368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3CB2DB9B-F4DE-4D70-B857-FCFC8D4AAC1E}"/>
                    </a:ext>
                  </a:extLst>
                </p:cNvPr>
                <p:cNvSpPr/>
                <p:nvPr/>
              </p:nvSpPr>
              <p:spPr>
                <a:xfrm>
                  <a:off x="5803429" y="4351155"/>
                  <a:ext cx="54599" cy="146475"/>
                </a:xfrm>
                <a:custGeom>
                  <a:avLst/>
                  <a:gdLst>
                    <a:gd name="connsiteX0" fmla="*/ 8409 w 54599"/>
                    <a:gd name="connsiteY0" fmla="*/ 183 h 146475"/>
                    <a:gd name="connsiteX1" fmla="*/ 54446 w 54599"/>
                    <a:gd name="connsiteY1" fmla="*/ 104958 h 146475"/>
                    <a:gd name="connsiteX2" fmla="*/ 22696 w 54599"/>
                    <a:gd name="connsiteY2" fmla="*/ 127183 h 146475"/>
                    <a:gd name="connsiteX3" fmla="*/ 5234 w 54599"/>
                    <a:gd name="connsiteY3" fmla="*/ 144645 h 146475"/>
                    <a:gd name="connsiteX4" fmla="*/ 471 w 54599"/>
                    <a:gd name="connsiteY4" fmla="*/ 81145 h 146475"/>
                    <a:gd name="connsiteX5" fmla="*/ 8409 w 54599"/>
                    <a:gd name="connsiteY5" fmla="*/ 183 h 146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46475">
                      <a:moveTo>
                        <a:pt x="8409" y="183"/>
                      </a:moveTo>
                      <a:cubicBezTo>
                        <a:pt x="17405" y="4152"/>
                        <a:pt x="52065" y="83791"/>
                        <a:pt x="54446" y="104958"/>
                      </a:cubicBezTo>
                      <a:cubicBezTo>
                        <a:pt x="56827" y="126125"/>
                        <a:pt x="30898" y="120569"/>
                        <a:pt x="22696" y="127183"/>
                      </a:cubicBezTo>
                      <a:cubicBezTo>
                        <a:pt x="14494" y="133798"/>
                        <a:pt x="8938" y="152318"/>
                        <a:pt x="5234" y="144645"/>
                      </a:cubicBezTo>
                      <a:cubicBezTo>
                        <a:pt x="1530" y="136972"/>
                        <a:pt x="1529" y="104693"/>
                        <a:pt x="471" y="81145"/>
                      </a:cubicBezTo>
                      <a:cubicBezTo>
                        <a:pt x="-587" y="57597"/>
                        <a:pt x="-587" y="-3786"/>
                        <a:pt x="8409" y="183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5" name="フリーフォーム: 図形 504">
                  <a:extLst>
                    <a:ext uri="{FF2B5EF4-FFF2-40B4-BE49-F238E27FC236}">
                      <a16:creationId xmlns:a16="http://schemas.microsoft.com/office/drawing/2014/main" id="{79556970-01ED-4CC5-A0DC-867780E2ACD4}"/>
                    </a:ext>
                  </a:extLst>
                </p:cNvPr>
                <p:cNvSpPr/>
                <p:nvPr/>
              </p:nvSpPr>
              <p:spPr>
                <a:xfrm>
                  <a:off x="5007408" y="4100550"/>
                  <a:ext cx="198241" cy="109121"/>
                </a:xfrm>
                <a:custGeom>
                  <a:avLst/>
                  <a:gdLst>
                    <a:gd name="connsiteX0" fmla="*/ 194830 w 198241"/>
                    <a:gd name="connsiteY0" fmla="*/ 104738 h 109121"/>
                    <a:gd name="connsiteX1" fmla="*/ 159905 w 198241"/>
                    <a:gd name="connsiteY1" fmla="*/ 12663 h 109121"/>
                    <a:gd name="connsiteX2" fmla="*/ 129742 w 198241"/>
                    <a:gd name="connsiteY2" fmla="*/ 3138 h 109121"/>
                    <a:gd name="connsiteX3" fmla="*/ 12267 w 198241"/>
                    <a:gd name="connsiteY3" fmla="*/ 34888 h 109121"/>
                    <a:gd name="connsiteX4" fmla="*/ 4330 w 198241"/>
                    <a:gd name="connsiteY4" fmla="*/ 57113 h 109121"/>
                    <a:gd name="connsiteX5" fmla="*/ 18617 w 198241"/>
                    <a:gd name="connsiteY5" fmla="*/ 84100 h 109121"/>
                    <a:gd name="connsiteX6" fmla="*/ 69417 w 198241"/>
                    <a:gd name="connsiteY6" fmla="*/ 93625 h 109121"/>
                    <a:gd name="connsiteX7" fmla="*/ 194830 w 198241"/>
                    <a:gd name="connsiteY7" fmla="*/ 104738 h 10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241" h="109121">
                      <a:moveTo>
                        <a:pt x="194830" y="104738"/>
                      </a:moveTo>
                      <a:cubicBezTo>
                        <a:pt x="209911" y="91244"/>
                        <a:pt x="170753" y="29596"/>
                        <a:pt x="159905" y="12663"/>
                      </a:cubicBezTo>
                      <a:cubicBezTo>
                        <a:pt x="149057" y="-4270"/>
                        <a:pt x="154348" y="-566"/>
                        <a:pt x="129742" y="3138"/>
                      </a:cubicBezTo>
                      <a:cubicBezTo>
                        <a:pt x="105136" y="6842"/>
                        <a:pt x="33169" y="25892"/>
                        <a:pt x="12267" y="34888"/>
                      </a:cubicBezTo>
                      <a:cubicBezTo>
                        <a:pt x="-8635" y="43884"/>
                        <a:pt x="3272" y="48911"/>
                        <a:pt x="4330" y="57113"/>
                      </a:cubicBezTo>
                      <a:cubicBezTo>
                        <a:pt x="5388" y="65315"/>
                        <a:pt x="7769" y="78015"/>
                        <a:pt x="18617" y="84100"/>
                      </a:cubicBezTo>
                      <a:cubicBezTo>
                        <a:pt x="29465" y="90185"/>
                        <a:pt x="38990" y="90715"/>
                        <a:pt x="69417" y="93625"/>
                      </a:cubicBezTo>
                      <a:cubicBezTo>
                        <a:pt x="99844" y="96535"/>
                        <a:pt x="179749" y="118232"/>
                        <a:pt x="194830" y="104738"/>
                      </a:cubicBez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9" name="フリーフォーム: 図形 508">
                  <a:extLst>
                    <a:ext uri="{FF2B5EF4-FFF2-40B4-BE49-F238E27FC236}">
                      <a16:creationId xmlns:a16="http://schemas.microsoft.com/office/drawing/2014/main" id="{6A8A660D-EBC1-4FD9-877C-A1D2F98A0B88}"/>
                    </a:ext>
                  </a:extLst>
                </p:cNvPr>
                <p:cNvSpPr/>
                <p:nvPr/>
              </p:nvSpPr>
              <p:spPr>
                <a:xfrm>
                  <a:off x="4154488" y="4179888"/>
                  <a:ext cx="1088455" cy="34925"/>
                </a:xfrm>
                <a:custGeom>
                  <a:avLst/>
                  <a:gdLst>
                    <a:gd name="connsiteX0" fmla="*/ 0 w 1088455"/>
                    <a:gd name="connsiteY0" fmla="*/ 25400 h 34925"/>
                    <a:gd name="connsiteX1" fmla="*/ 58737 w 1088455"/>
                    <a:gd name="connsiteY1" fmla="*/ 25400 h 34925"/>
                    <a:gd name="connsiteX2" fmla="*/ 481012 w 1088455"/>
                    <a:gd name="connsiteY2" fmla="*/ 23812 h 34925"/>
                    <a:gd name="connsiteX3" fmla="*/ 469900 w 1088455"/>
                    <a:gd name="connsiteY3" fmla="*/ 23812 h 34925"/>
                    <a:gd name="connsiteX4" fmla="*/ 685800 w 1088455"/>
                    <a:gd name="connsiteY4" fmla="*/ 25400 h 34925"/>
                    <a:gd name="connsiteX5" fmla="*/ 688975 w 1088455"/>
                    <a:gd name="connsiteY5" fmla="*/ 25400 h 34925"/>
                    <a:gd name="connsiteX6" fmla="*/ 1079500 w 1088455"/>
                    <a:gd name="connsiteY6" fmla="*/ 34925 h 34925"/>
                    <a:gd name="connsiteX7" fmla="*/ 950912 w 1088455"/>
                    <a:gd name="connsiteY7" fmla="*/ 17462 h 34925"/>
                    <a:gd name="connsiteX8" fmla="*/ 812800 w 1088455"/>
                    <a:gd name="connsiteY8" fmla="*/ 0 h 34925"/>
                    <a:gd name="connsiteX9" fmla="*/ 581025 w 1088455"/>
                    <a:gd name="connsiteY9" fmla="*/ 6350 h 34925"/>
                    <a:gd name="connsiteX10" fmla="*/ 450850 w 1088455"/>
                    <a:gd name="connsiteY10" fmla="*/ 12700 h 34925"/>
                    <a:gd name="connsiteX11" fmla="*/ 0 w 1088455"/>
                    <a:gd name="connsiteY11" fmla="*/ 25400 h 3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8455" h="34925">
                      <a:moveTo>
                        <a:pt x="0" y="25400"/>
                      </a:moveTo>
                      <a:lnTo>
                        <a:pt x="58737" y="25400"/>
                      </a:lnTo>
                      <a:lnTo>
                        <a:pt x="481012" y="23812"/>
                      </a:lnTo>
                      <a:lnTo>
                        <a:pt x="469900" y="23812"/>
                      </a:lnTo>
                      <a:lnTo>
                        <a:pt x="685800" y="25400"/>
                      </a:lnTo>
                      <a:lnTo>
                        <a:pt x="688975" y="25400"/>
                      </a:lnTo>
                      <a:lnTo>
                        <a:pt x="1079500" y="34925"/>
                      </a:lnTo>
                      <a:cubicBezTo>
                        <a:pt x="1123156" y="33602"/>
                        <a:pt x="995362" y="23283"/>
                        <a:pt x="950912" y="17462"/>
                      </a:cubicBezTo>
                      <a:cubicBezTo>
                        <a:pt x="906462" y="11641"/>
                        <a:pt x="874448" y="1852"/>
                        <a:pt x="812800" y="0"/>
                      </a:cubicBezTo>
                      <a:lnTo>
                        <a:pt x="581025" y="6350"/>
                      </a:lnTo>
                      <a:cubicBezTo>
                        <a:pt x="520700" y="8467"/>
                        <a:pt x="450850" y="12700"/>
                        <a:pt x="450850" y="12700"/>
                      </a:cubicBezTo>
                      <a:lnTo>
                        <a:pt x="0" y="25400"/>
                      </a:lnTo>
                      <a:close/>
                    </a:path>
                  </a:pathLst>
                </a:custGeom>
                <a:solidFill>
                  <a:srgbClr val="4472C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557" name="グループ化 556">
                  <a:extLst>
                    <a:ext uri="{FF2B5EF4-FFF2-40B4-BE49-F238E27FC236}">
                      <a16:creationId xmlns:a16="http://schemas.microsoft.com/office/drawing/2014/main" id="{F4509FE4-5E45-4F98-9C9D-6C0E39937919}"/>
                    </a:ext>
                  </a:extLst>
                </p:cNvPr>
                <p:cNvGrpSpPr/>
                <p:nvPr/>
              </p:nvGrpSpPr>
              <p:grpSpPr>
                <a:xfrm>
                  <a:off x="4054475" y="4198886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510" name="フリーフォーム: 図形 509">
                    <a:extLst>
                      <a:ext uri="{FF2B5EF4-FFF2-40B4-BE49-F238E27FC236}">
                        <a16:creationId xmlns:a16="http://schemas.microsoft.com/office/drawing/2014/main" id="{AEBA0621-63D5-4A2D-8190-5D3F1D7ED4B5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5E9EA4A1-DE35-47B6-914F-F975EA10BE47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97198499-8D41-4509-B23F-25F48C993B8B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382F044F-474E-45EE-8DD1-EC5EE443AD78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44AC2952-CC7B-44EC-BBAC-FFAD59AE914F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BE88A1CA-DC45-4407-BE8C-679A8226E73C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4EE438B7-6423-4A3E-861B-3B76CFD592F8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55B22161-4D71-42C2-AA66-EA27B5A1005F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881D6586-BCE9-4A37-90BD-E3D9224377C4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フリーフォーム: 図形 519">
                    <a:extLst>
                      <a:ext uri="{FF2B5EF4-FFF2-40B4-BE49-F238E27FC236}">
                        <a16:creationId xmlns:a16="http://schemas.microsoft.com/office/drawing/2014/main" id="{44C514D7-311C-4185-A4EE-4095A056457D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E1F06658-9877-4FE2-912C-F87F1089304E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E1BC445C-B70B-414A-9226-580439A8180C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2E46F1B3-AEB0-4B58-9277-517BC1F157E8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5" name="フリーフォーム: 図形 524">
                    <a:extLst>
                      <a:ext uri="{FF2B5EF4-FFF2-40B4-BE49-F238E27FC236}">
                        <a16:creationId xmlns:a16="http://schemas.microsoft.com/office/drawing/2014/main" id="{CA87E5DB-3954-4942-9D56-DE9218B264E1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A206323A-A932-4A5E-9631-A973EFB9CD17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44155329-B132-48F4-BC45-F4A2681498ED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3387B21C-7472-4558-B951-E65048BE186F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9" name="フリーフォーム: 図形 528">
                    <a:extLst>
                      <a:ext uri="{FF2B5EF4-FFF2-40B4-BE49-F238E27FC236}">
                        <a16:creationId xmlns:a16="http://schemas.microsoft.com/office/drawing/2014/main" id="{D42FE22C-A6DF-4A7B-A1BA-C209DA7AD942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0" name="フリーフォーム: 図形 529">
                    <a:extLst>
                      <a:ext uri="{FF2B5EF4-FFF2-40B4-BE49-F238E27FC236}">
                        <a16:creationId xmlns:a16="http://schemas.microsoft.com/office/drawing/2014/main" id="{DE690D52-F44D-4A78-A253-784D7CF5CE74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1" name="フリーフォーム: 図形 530">
                    <a:extLst>
                      <a:ext uri="{FF2B5EF4-FFF2-40B4-BE49-F238E27FC236}">
                        <a16:creationId xmlns:a16="http://schemas.microsoft.com/office/drawing/2014/main" id="{0D42AE36-74C9-4583-8FB0-C8C934C64CED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E07000FC-20B5-4323-B88C-C08D7EB31A99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BE5140E0-066D-4437-B0CA-37B8B52EC3D7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4" name="フリーフォーム: 図形 533">
                    <a:extLst>
                      <a:ext uri="{FF2B5EF4-FFF2-40B4-BE49-F238E27FC236}">
                        <a16:creationId xmlns:a16="http://schemas.microsoft.com/office/drawing/2014/main" id="{1CEE5560-DA15-457D-82A9-5B732FF666DE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9668D502-F6BC-4CD4-AEF2-A0640EEF8D18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96D1EFBB-62C4-4D2E-89D0-2DA191825EEE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83FFC5A0-6142-4914-8D58-1BA090E97C82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AD7784BB-2CEF-4DAC-8D46-8DC924D53C1B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79F884ED-C7EE-4777-9DF9-ACCA56C657DC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0" name="フリーフォーム: 図形 539">
                    <a:extLst>
                      <a:ext uri="{FF2B5EF4-FFF2-40B4-BE49-F238E27FC236}">
                        <a16:creationId xmlns:a16="http://schemas.microsoft.com/office/drawing/2014/main" id="{55CA4497-0432-460F-A962-99949074522D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1" name="フリーフォーム: 図形 540">
                    <a:extLst>
                      <a:ext uri="{FF2B5EF4-FFF2-40B4-BE49-F238E27FC236}">
                        <a16:creationId xmlns:a16="http://schemas.microsoft.com/office/drawing/2014/main" id="{9EF88551-FDA9-44DD-B429-EE1692A34074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84AA2F1E-7CA1-496A-88A4-E81A100B23C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3" name="フリーフォーム: 図形 542">
                    <a:extLst>
                      <a:ext uri="{FF2B5EF4-FFF2-40B4-BE49-F238E27FC236}">
                        <a16:creationId xmlns:a16="http://schemas.microsoft.com/office/drawing/2014/main" id="{2FE2F9A0-8CE9-48BD-A2EF-4A42CD4B6BD2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4" name="フリーフォーム: 図形 543">
                    <a:extLst>
                      <a:ext uri="{FF2B5EF4-FFF2-40B4-BE49-F238E27FC236}">
                        <a16:creationId xmlns:a16="http://schemas.microsoft.com/office/drawing/2014/main" id="{38EA7203-EEBD-4035-AC5C-03A6C5FABF70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5" name="フリーフォーム: 図形 544">
                    <a:extLst>
                      <a:ext uri="{FF2B5EF4-FFF2-40B4-BE49-F238E27FC236}">
                        <a16:creationId xmlns:a16="http://schemas.microsoft.com/office/drawing/2014/main" id="{5CE37D41-FF9D-4327-A38F-FCE29AF41873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6" name="フリーフォーム: 図形 545">
                    <a:extLst>
                      <a:ext uri="{FF2B5EF4-FFF2-40B4-BE49-F238E27FC236}">
                        <a16:creationId xmlns:a16="http://schemas.microsoft.com/office/drawing/2014/main" id="{BA7A4C74-1E78-4C9D-A701-4B6A4A3E9978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88DA0295-F9BC-4C1E-A11F-529D9B47AB5D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D280A79C-C52D-4EA9-A563-26385401631B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E9BCB460-B64B-45B1-A5C9-E5EB1B60E35B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0" name="フリーフォーム: 図形 549">
                    <a:extLst>
                      <a:ext uri="{FF2B5EF4-FFF2-40B4-BE49-F238E27FC236}">
                        <a16:creationId xmlns:a16="http://schemas.microsoft.com/office/drawing/2014/main" id="{9E2F722C-FA2B-4748-8671-F79D8684DAF6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1" name="フリーフォーム: 図形 550">
                    <a:extLst>
                      <a:ext uri="{FF2B5EF4-FFF2-40B4-BE49-F238E27FC236}">
                        <a16:creationId xmlns:a16="http://schemas.microsoft.com/office/drawing/2014/main" id="{74CA1621-BECC-4C9F-A44F-6726BD4DA5EF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2" name="フリーフォーム: 図形 551">
                    <a:extLst>
                      <a:ext uri="{FF2B5EF4-FFF2-40B4-BE49-F238E27FC236}">
                        <a16:creationId xmlns:a16="http://schemas.microsoft.com/office/drawing/2014/main" id="{A3E736E1-5A93-4064-8603-00D342C65CDE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521B0548-0DE8-455D-8421-581CBC27F96C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4" name="フリーフォーム: 図形 553">
                    <a:extLst>
                      <a:ext uri="{FF2B5EF4-FFF2-40B4-BE49-F238E27FC236}">
                        <a16:creationId xmlns:a16="http://schemas.microsoft.com/office/drawing/2014/main" id="{B3E518E2-34D1-4E29-BEA4-2EFF035C078B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5" name="フリーフォーム: 図形 554">
                    <a:extLst>
                      <a:ext uri="{FF2B5EF4-FFF2-40B4-BE49-F238E27FC236}">
                        <a16:creationId xmlns:a16="http://schemas.microsoft.com/office/drawing/2014/main" id="{1D61F161-D55A-46D9-93D3-3B960C7F934E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6" name="フリーフォーム: 図形 555">
                    <a:extLst>
                      <a:ext uri="{FF2B5EF4-FFF2-40B4-BE49-F238E27FC236}">
                        <a16:creationId xmlns:a16="http://schemas.microsoft.com/office/drawing/2014/main" id="{C2E2E278-F2E2-4400-A4DD-C864AD476AB7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58" name="グループ化 557">
                  <a:extLst>
                    <a:ext uri="{FF2B5EF4-FFF2-40B4-BE49-F238E27FC236}">
                      <a16:creationId xmlns:a16="http://schemas.microsoft.com/office/drawing/2014/main" id="{B6308303-37F8-4388-9EF2-4EF92962209E}"/>
                    </a:ext>
                  </a:extLst>
                </p:cNvPr>
                <p:cNvGrpSpPr/>
                <p:nvPr/>
              </p:nvGrpSpPr>
              <p:grpSpPr>
                <a:xfrm flipH="1">
                  <a:off x="6753223" y="4213702"/>
                  <a:ext cx="1214132" cy="1555154"/>
                  <a:chOff x="4054475" y="4198886"/>
                  <a:chExt cx="1214132" cy="1555154"/>
                </a:xfrm>
              </p:grpSpPr>
              <p:sp>
                <p:nvSpPr>
                  <p:cNvPr id="559" name="フリーフォーム: 図形 558">
                    <a:extLst>
                      <a:ext uri="{FF2B5EF4-FFF2-40B4-BE49-F238E27FC236}">
                        <a16:creationId xmlns:a16="http://schemas.microsoft.com/office/drawing/2014/main" id="{6C7D084C-603A-498F-9DD6-0FBB4DB95A13}"/>
                      </a:ext>
                    </a:extLst>
                  </p:cNvPr>
                  <p:cNvSpPr/>
                  <p:nvPr/>
                </p:nvSpPr>
                <p:spPr>
                  <a:xfrm>
                    <a:off x="4114470" y="4198886"/>
                    <a:ext cx="632155" cy="25452"/>
                  </a:xfrm>
                  <a:custGeom>
                    <a:avLst/>
                    <a:gdLst>
                      <a:gd name="connsiteX0" fmla="*/ 632155 w 632155"/>
                      <a:gd name="connsiteY0" fmla="*/ 25452 h 25452"/>
                      <a:gd name="connsiteX1" fmla="*/ 308305 w 632155"/>
                      <a:gd name="connsiteY1" fmla="*/ 23864 h 25452"/>
                      <a:gd name="connsiteX2" fmla="*/ 386093 w 632155"/>
                      <a:gd name="connsiteY2" fmla="*/ 22277 h 25452"/>
                      <a:gd name="connsiteX3" fmla="*/ 116218 w 632155"/>
                      <a:gd name="connsiteY3" fmla="*/ 20689 h 25452"/>
                      <a:gd name="connsiteX4" fmla="*/ 330 w 632155"/>
                      <a:gd name="connsiteY4" fmla="*/ 23864 h 25452"/>
                      <a:gd name="connsiteX5" fmla="*/ 81293 w 632155"/>
                      <a:gd name="connsiteY5" fmla="*/ 52 h 25452"/>
                      <a:gd name="connsiteX6" fmla="*/ 84468 w 632155"/>
                      <a:gd name="connsiteY6" fmla="*/ 17514 h 25452"/>
                      <a:gd name="connsiteX7" fmla="*/ 333705 w 632155"/>
                      <a:gd name="connsiteY7" fmla="*/ 19102 h 25452"/>
                      <a:gd name="connsiteX8" fmla="*/ 632155 w 632155"/>
                      <a:gd name="connsiteY8" fmla="*/ 25452 h 25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155" h="25452">
                        <a:moveTo>
                          <a:pt x="632155" y="25452"/>
                        </a:moveTo>
                        <a:lnTo>
                          <a:pt x="308305" y="23864"/>
                        </a:lnTo>
                        <a:cubicBezTo>
                          <a:pt x="267295" y="23335"/>
                          <a:pt x="418107" y="22806"/>
                          <a:pt x="386093" y="22277"/>
                        </a:cubicBezTo>
                        <a:cubicBezTo>
                          <a:pt x="354079" y="21748"/>
                          <a:pt x="180512" y="20425"/>
                          <a:pt x="116218" y="20689"/>
                        </a:cubicBezTo>
                        <a:cubicBezTo>
                          <a:pt x="51924" y="20953"/>
                          <a:pt x="6151" y="27303"/>
                          <a:pt x="330" y="23864"/>
                        </a:cubicBezTo>
                        <a:cubicBezTo>
                          <a:pt x="-5491" y="20425"/>
                          <a:pt x="67270" y="1110"/>
                          <a:pt x="81293" y="52"/>
                        </a:cubicBezTo>
                        <a:cubicBezTo>
                          <a:pt x="95316" y="-1006"/>
                          <a:pt x="42399" y="14339"/>
                          <a:pt x="84468" y="17514"/>
                        </a:cubicBezTo>
                        <a:cubicBezTo>
                          <a:pt x="126537" y="20689"/>
                          <a:pt x="333705" y="19102"/>
                          <a:pt x="333705" y="19102"/>
                        </a:cubicBezTo>
                        <a:lnTo>
                          <a:pt x="632155" y="25452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0" name="フリーフォーム: 図形 559">
                    <a:extLst>
                      <a:ext uri="{FF2B5EF4-FFF2-40B4-BE49-F238E27FC236}">
                        <a16:creationId xmlns:a16="http://schemas.microsoft.com/office/drawing/2014/main" id="{6803A900-CCBE-45B4-9D5D-36CEFDC88756}"/>
                      </a:ext>
                    </a:extLst>
                  </p:cNvPr>
                  <p:cNvSpPr/>
                  <p:nvPr/>
                </p:nvSpPr>
                <p:spPr>
                  <a:xfrm>
                    <a:off x="4646613" y="4211638"/>
                    <a:ext cx="584496" cy="27001"/>
                  </a:xfrm>
                  <a:custGeom>
                    <a:avLst/>
                    <a:gdLst>
                      <a:gd name="connsiteX0" fmla="*/ 0 w 584496"/>
                      <a:gd name="connsiteY0" fmla="*/ 0 h 27001"/>
                      <a:gd name="connsiteX1" fmla="*/ 53975 w 584496"/>
                      <a:gd name="connsiteY1" fmla="*/ 4762 h 27001"/>
                      <a:gd name="connsiteX2" fmla="*/ 509587 w 584496"/>
                      <a:gd name="connsiteY2" fmla="*/ 19050 h 27001"/>
                      <a:gd name="connsiteX3" fmla="*/ 398462 w 584496"/>
                      <a:gd name="connsiteY3" fmla="*/ 26987 h 27001"/>
                      <a:gd name="connsiteX4" fmla="*/ 584200 w 584496"/>
                      <a:gd name="connsiteY4" fmla="*/ 20637 h 27001"/>
                      <a:gd name="connsiteX5" fmla="*/ 438150 w 584496"/>
                      <a:gd name="connsiteY5" fmla="*/ 7937 h 27001"/>
                      <a:gd name="connsiteX6" fmla="*/ 303212 w 584496"/>
                      <a:gd name="connsiteY6" fmla="*/ 7937 h 27001"/>
                      <a:gd name="connsiteX7" fmla="*/ 0 w 584496"/>
                      <a:gd name="connsiteY7" fmla="*/ 0 h 2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4496" h="27001">
                        <a:moveTo>
                          <a:pt x="0" y="0"/>
                        </a:moveTo>
                        <a:lnTo>
                          <a:pt x="53975" y="4762"/>
                        </a:lnTo>
                        <a:lnTo>
                          <a:pt x="509587" y="19050"/>
                        </a:lnTo>
                        <a:lnTo>
                          <a:pt x="398462" y="26987"/>
                        </a:lnTo>
                        <a:cubicBezTo>
                          <a:pt x="410897" y="27251"/>
                          <a:pt x="577585" y="23812"/>
                          <a:pt x="584200" y="20637"/>
                        </a:cubicBezTo>
                        <a:cubicBezTo>
                          <a:pt x="590815" y="17462"/>
                          <a:pt x="484981" y="10054"/>
                          <a:pt x="438150" y="7937"/>
                        </a:cubicBezTo>
                        <a:cubicBezTo>
                          <a:pt x="391319" y="5820"/>
                          <a:pt x="373327" y="9789"/>
                          <a:pt x="303212" y="7937"/>
                        </a:cubicBezTo>
                        <a:cubicBezTo>
                          <a:pt x="233097" y="6085"/>
                          <a:pt x="125279" y="145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1" name="フリーフォーム: 図形 560">
                    <a:extLst>
                      <a:ext uri="{FF2B5EF4-FFF2-40B4-BE49-F238E27FC236}">
                        <a16:creationId xmlns:a16="http://schemas.microsoft.com/office/drawing/2014/main" id="{75F20315-4649-40CE-8586-2483B09208DF}"/>
                      </a:ext>
                    </a:extLst>
                  </p:cNvPr>
                  <p:cNvSpPr/>
                  <p:nvPr/>
                </p:nvSpPr>
                <p:spPr>
                  <a:xfrm>
                    <a:off x="4116388" y="4229100"/>
                    <a:ext cx="1111870" cy="25414"/>
                  </a:xfrm>
                  <a:custGeom>
                    <a:avLst/>
                    <a:gdLst>
                      <a:gd name="connsiteX0" fmla="*/ 0 w 1111870"/>
                      <a:gd name="connsiteY0" fmla="*/ 12700 h 25414"/>
                      <a:gd name="connsiteX1" fmla="*/ 569912 w 1111870"/>
                      <a:gd name="connsiteY1" fmla="*/ 7938 h 25414"/>
                      <a:gd name="connsiteX2" fmla="*/ 412750 w 1111870"/>
                      <a:gd name="connsiteY2" fmla="*/ 0 h 25414"/>
                      <a:gd name="connsiteX3" fmla="*/ 1027112 w 1111870"/>
                      <a:gd name="connsiteY3" fmla="*/ 17463 h 25414"/>
                      <a:gd name="connsiteX4" fmla="*/ 1106487 w 1111870"/>
                      <a:gd name="connsiteY4" fmla="*/ 17463 h 25414"/>
                      <a:gd name="connsiteX5" fmla="*/ 879475 w 1111870"/>
                      <a:gd name="connsiteY5" fmla="*/ 20638 h 25414"/>
                      <a:gd name="connsiteX6" fmla="*/ 434975 w 1111870"/>
                      <a:gd name="connsiteY6" fmla="*/ 25400 h 25414"/>
                      <a:gd name="connsiteX7" fmla="*/ 212725 w 1111870"/>
                      <a:gd name="connsiteY7" fmla="*/ 22225 h 25414"/>
                      <a:gd name="connsiteX8" fmla="*/ 0 w 1111870"/>
                      <a:gd name="connsiteY8" fmla="*/ 12700 h 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1870" h="25414">
                        <a:moveTo>
                          <a:pt x="0" y="12700"/>
                        </a:moveTo>
                        <a:lnTo>
                          <a:pt x="569912" y="7938"/>
                        </a:lnTo>
                        <a:cubicBezTo>
                          <a:pt x="638704" y="5821"/>
                          <a:pt x="412750" y="0"/>
                          <a:pt x="412750" y="0"/>
                        </a:cubicBezTo>
                        <a:lnTo>
                          <a:pt x="1027112" y="17463"/>
                        </a:lnTo>
                        <a:cubicBezTo>
                          <a:pt x="1142735" y="20374"/>
                          <a:pt x="1106487" y="17463"/>
                          <a:pt x="1106487" y="17463"/>
                        </a:cubicBezTo>
                        <a:lnTo>
                          <a:pt x="879475" y="20638"/>
                        </a:lnTo>
                        <a:lnTo>
                          <a:pt x="434975" y="25400"/>
                        </a:lnTo>
                        <a:cubicBezTo>
                          <a:pt x="323850" y="25665"/>
                          <a:pt x="212725" y="22225"/>
                          <a:pt x="212725" y="22225"/>
                        </a:cubicBezTo>
                        <a:lnTo>
                          <a:pt x="0" y="12700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2" name="フリーフォーム: 図形 561">
                    <a:extLst>
                      <a:ext uri="{FF2B5EF4-FFF2-40B4-BE49-F238E27FC236}">
                        <a16:creationId xmlns:a16="http://schemas.microsoft.com/office/drawing/2014/main" id="{8FF22D6C-D31C-4895-9982-B76C6F9C1266}"/>
                      </a:ext>
                    </a:extLst>
                  </p:cNvPr>
                  <p:cNvSpPr/>
                  <p:nvPr/>
                </p:nvSpPr>
                <p:spPr>
                  <a:xfrm>
                    <a:off x="4110038" y="4248138"/>
                    <a:ext cx="30358" cy="855732"/>
                  </a:xfrm>
                  <a:custGeom>
                    <a:avLst/>
                    <a:gdLst>
                      <a:gd name="connsiteX0" fmla="*/ 12700 w 30358"/>
                      <a:gd name="connsiteY0" fmla="*/ 12 h 855732"/>
                      <a:gd name="connsiteX1" fmla="*/ 11112 w 30358"/>
                      <a:gd name="connsiteY1" fmla="*/ 327037 h 855732"/>
                      <a:gd name="connsiteX2" fmla="*/ 30162 w 30358"/>
                      <a:gd name="connsiteY2" fmla="*/ 96850 h 855732"/>
                      <a:gd name="connsiteX3" fmla="*/ 20637 w 30358"/>
                      <a:gd name="connsiteY3" fmla="*/ 300050 h 855732"/>
                      <a:gd name="connsiteX4" fmla="*/ 14287 w 30358"/>
                      <a:gd name="connsiteY4" fmla="*/ 614375 h 855732"/>
                      <a:gd name="connsiteX5" fmla="*/ 7937 w 30358"/>
                      <a:gd name="connsiteY5" fmla="*/ 852500 h 855732"/>
                      <a:gd name="connsiteX6" fmla="*/ 0 w 30358"/>
                      <a:gd name="connsiteY6" fmla="*/ 722325 h 855732"/>
                      <a:gd name="connsiteX7" fmla="*/ 7937 w 30358"/>
                      <a:gd name="connsiteY7" fmla="*/ 317512 h 855732"/>
                      <a:gd name="connsiteX8" fmla="*/ 15875 w 30358"/>
                      <a:gd name="connsiteY8" fmla="*/ 314337 h 855732"/>
                      <a:gd name="connsiteX9" fmla="*/ 12700 w 30358"/>
                      <a:gd name="connsiteY9" fmla="*/ 12 h 85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358" h="855732">
                        <a:moveTo>
                          <a:pt x="12700" y="12"/>
                        </a:moveTo>
                        <a:cubicBezTo>
                          <a:pt x="11906" y="2129"/>
                          <a:pt x="8202" y="310897"/>
                          <a:pt x="11112" y="327037"/>
                        </a:cubicBezTo>
                        <a:cubicBezTo>
                          <a:pt x="14022" y="343177"/>
                          <a:pt x="28575" y="101348"/>
                          <a:pt x="30162" y="96850"/>
                        </a:cubicBezTo>
                        <a:cubicBezTo>
                          <a:pt x="31749" y="92352"/>
                          <a:pt x="23283" y="213796"/>
                          <a:pt x="20637" y="300050"/>
                        </a:cubicBezTo>
                        <a:cubicBezTo>
                          <a:pt x="17991" y="386304"/>
                          <a:pt x="16404" y="522300"/>
                          <a:pt x="14287" y="614375"/>
                        </a:cubicBezTo>
                        <a:cubicBezTo>
                          <a:pt x="12170" y="706450"/>
                          <a:pt x="10318" y="834508"/>
                          <a:pt x="7937" y="852500"/>
                        </a:cubicBezTo>
                        <a:cubicBezTo>
                          <a:pt x="5556" y="870492"/>
                          <a:pt x="0" y="811490"/>
                          <a:pt x="0" y="722325"/>
                        </a:cubicBezTo>
                        <a:cubicBezTo>
                          <a:pt x="0" y="633160"/>
                          <a:pt x="5291" y="385510"/>
                          <a:pt x="7937" y="317512"/>
                        </a:cubicBezTo>
                        <a:cubicBezTo>
                          <a:pt x="10583" y="249514"/>
                          <a:pt x="12435" y="366989"/>
                          <a:pt x="15875" y="314337"/>
                        </a:cubicBezTo>
                        <a:cubicBezTo>
                          <a:pt x="19315" y="261685"/>
                          <a:pt x="13494" y="-2105"/>
                          <a:pt x="12700" y="1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3" name="フリーフォーム: 図形 562">
                    <a:extLst>
                      <a:ext uri="{FF2B5EF4-FFF2-40B4-BE49-F238E27FC236}">
                        <a16:creationId xmlns:a16="http://schemas.microsoft.com/office/drawing/2014/main" id="{1207ADD6-C519-4EB6-BFE0-D12E50C77CF5}"/>
                      </a:ext>
                    </a:extLst>
                  </p:cNvPr>
                  <p:cNvSpPr/>
                  <p:nvPr/>
                </p:nvSpPr>
                <p:spPr>
                  <a:xfrm>
                    <a:off x="4095750" y="4866175"/>
                    <a:ext cx="35009" cy="552372"/>
                  </a:xfrm>
                  <a:custGeom>
                    <a:avLst/>
                    <a:gdLst>
                      <a:gd name="connsiteX0" fmla="*/ 1588 w 35009"/>
                      <a:gd name="connsiteY0" fmla="*/ 182075 h 552372"/>
                      <a:gd name="connsiteX1" fmla="*/ 20638 w 35009"/>
                      <a:gd name="connsiteY1" fmla="*/ 402738 h 552372"/>
                      <a:gd name="connsiteX2" fmla="*/ 0 w 35009"/>
                      <a:gd name="connsiteY2" fmla="*/ 324950 h 552372"/>
                      <a:gd name="connsiteX3" fmla="*/ 20638 w 35009"/>
                      <a:gd name="connsiteY3" fmla="*/ 550375 h 552372"/>
                      <a:gd name="connsiteX4" fmla="*/ 22225 w 35009"/>
                      <a:gd name="connsiteY4" fmla="*/ 426550 h 552372"/>
                      <a:gd name="connsiteX5" fmla="*/ 28575 w 35009"/>
                      <a:gd name="connsiteY5" fmla="*/ 275738 h 552372"/>
                      <a:gd name="connsiteX6" fmla="*/ 34925 w 35009"/>
                      <a:gd name="connsiteY6" fmla="*/ 1100 h 552372"/>
                      <a:gd name="connsiteX7" fmla="*/ 1588 w 35009"/>
                      <a:gd name="connsiteY7" fmla="*/ 182075 h 55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9" h="552372">
                        <a:moveTo>
                          <a:pt x="1588" y="182075"/>
                        </a:moveTo>
                        <a:cubicBezTo>
                          <a:pt x="-793" y="249015"/>
                          <a:pt x="20903" y="378926"/>
                          <a:pt x="20638" y="402738"/>
                        </a:cubicBezTo>
                        <a:cubicBezTo>
                          <a:pt x="20373" y="426551"/>
                          <a:pt x="0" y="300344"/>
                          <a:pt x="0" y="324950"/>
                        </a:cubicBezTo>
                        <a:cubicBezTo>
                          <a:pt x="0" y="349556"/>
                          <a:pt x="16934" y="533442"/>
                          <a:pt x="20638" y="550375"/>
                        </a:cubicBezTo>
                        <a:cubicBezTo>
                          <a:pt x="24342" y="567308"/>
                          <a:pt x="20902" y="472323"/>
                          <a:pt x="22225" y="426550"/>
                        </a:cubicBezTo>
                        <a:cubicBezTo>
                          <a:pt x="23548" y="380777"/>
                          <a:pt x="26458" y="346646"/>
                          <a:pt x="28575" y="275738"/>
                        </a:cubicBezTo>
                        <a:cubicBezTo>
                          <a:pt x="30692" y="204830"/>
                          <a:pt x="35719" y="15387"/>
                          <a:pt x="34925" y="1100"/>
                        </a:cubicBezTo>
                        <a:cubicBezTo>
                          <a:pt x="34131" y="-13187"/>
                          <a:pt x="3969" y="115135"/>
                          <a:pt x="1588" y="18207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4" name="フリーフォーム: 図形 563">
                    <a:extLst>
                      <a:ext uri="{FF2B5EF4-FFF2-40B4-BE49-F238E27FC236}">
                        <a16:creationId xmlns:a16="http://schemas.microsoft.com/office/drawing/2014/main" id="{F1FA8B58-9C8D-40A0-9905-6B806A9512FC}"/>
                      </a:ext>
                    </a:extLst>
                  </p:cNvPr>
                  <p:cNvSpPr/>
                  <p:nvPr/>
                </p:nvSpPr>
                <p:spPr>
                  <a:xfrm>
                    <a:off x="5057775" y="4202051"/>
                    <a:ext cx="210832" cy="374711"/>
                  </a:xfrm>
                  <a:custGeom>
                    <a:avLst/>
                    <a:gdLst>
                      <a:gd name="connsiteX0" fmla="*/ 0 w 210832"/>
                      <a:gd name="connsiteY0" fmla="*/ 4824 h 374711"/>
                      <a:gd name="connsiteX1" fmla="*/ 200025 w 210832"/>
                      <a:gd name="connsiteY1" fmla="*/ 3237 h 374711"/>
                      <a:gd name="connsiteX2" fmla="*/ 184150 w 210832"/>
                      <a:gd name="connsiteY2" fmla="*/ 46099 h 374711"/>
                      <a:gd name="connsiteX3" fmla="*/ 185738 w 210832"/>
                      <a:gd name="connsiteY3" fmla="*/ 69912 h 374711"/>
                      <a:gd name="connsiteX4" fmla="*/ 182563 w 210832"/>
                      <a:gd name="connsiteY4" fmla="*/ 114362 h 374711"/>
                      <a:gd name="connsiteX5" fmla="*/ 185738 w 210832"/>
                      <a:gd name="connsiteY5" fmla="*/ 369949 h 374711"/>
                      <a:gd name="connsiteX6" fmla="*/ 180975 w 210832"/>
                      <a:gd name="connsiteY6" fmla="*/ 265174 h 374711"/>
                      <a:gd name="connsiteX7" fmla="*/ 166688 w 210832"/>
                      <a:gd name="connsiteY7" fmla="*/ 71499 h 374711"/>
                      <a:gd name="connsiteX8" fmla="*/ 198438 w 210832"/>
                      <a:gd name="connsiteY8" fmla="*/ 19112 h 374711"/>
                      <a:gd name="connsiteX9" fmla="*/ 0 w 210832"/>
                      <a:gd name="connsiteY9" fmla="*/ 4824 h 37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0832" h="374711">
                        <a:moveTo>
                          <a:pt x="0" y="4824"/>
                        </a:moveTo>
                        <a:cubicBezTo>
                          <a:pt x="264" y="2178"/>
                          <a:pt x="169333" y="-3642"/>
                          <a:pt x="200025" y="3237"/>
                        </a:cubicBezTo>
                        <a:cubicBezTo>
                          <a:pt x="230717" y="10116"/>
                          <a:pt x="186531" y="34987"/>
                          <a:pt x="184150" y="46099"/>
                        </a:cubicBezTo>
                        <a:cubicBezTo>
                          <a:pt x="181769" y="57212"/>
                          <a:pt x="186002" y="58535"/>
                          <a:pt x="185738" y="69912"/>
                        </a:cubicBezTo>
                        <a:cubicBezTo>
                          <a:pt x="185474" y="81289"/>
                          <a:pt x="182563" y="64356"/>
                          <a:pt x="182563" y="114362"/>
                        </a:cubicBezTo>
                        <a:cubicBezTo>
                          <a:pt x="182563" y="164368"/>
                          <a:pt x="186003" y="344814"/>
                          <a:pt x="185738" y="369949"/>
                        </a:cubicBezTo>
                        <a:cubicBezTo>
                          <a:pt x="185473" y="395084"/>
                          <a:pt x="184150" y="314916"/>
                          <a:pt x="180975" y="265174"/>
                        </a:cubicBezTo>
                        <a:cubicBezTo>
                          <a:pt x="177800" y="215432"/>
                          <a:pt x="163778" y="112509"/>
                          <a:pt x="166688" y="71499"/>
                        </a:cubicBezTo>
                        <a:cubicBezTo>
                          <a:pt x="169598" y="30489"/>
                          <a:pt x="225690" y="27843"/>
                          <a:pt x="198438" y="19112"/>
                        </a:cubicBezTo>
                        <a:cubicBezTo>
                          <a:pt x="171186" y="10381"/>
                          <a:pt x="-264" y="7470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5" name="フリーフォーム: 図形 564">
                    <a:extLst>
                      <a:ext uri="{FF2B5EF4-FFF2-40B4-BE49-F238E27FC236}">
                        <a16:creationId xmlns:a16="http://schemas.microsoft.com/office/drawing/2014/main" id="{80720B32-435E-4D9F-AF37-09154E892B86}"/>
                      </a:ext>
                    </a:extLst>
                  </p:cNvPr>
                  <p:cNvSpPr/>
                  <p:nvPr/>
                </p:nvSpPr>
                <p:spPr>
                  <a:xfrm>
                    <a:off x="5211726" y="4228420"/>
                    <a:ext cx="19261" cy="893285"/>
                  </a:xfrm>
                  <a:custGeom>
                    <a:avLst/>
                    <a:gdLst>
                      <a:gd name="connsiteX0" fmla="*/ 37 w 19261"/>
                      <a:gd name="connsiteY0" fmla="*/ 27668 h 893285"/>
                      <a:gd name="connsiteX1" fmla="*/ 14324 w 19261"/>
                      <a:gd name="connsiteY1" fmla="*/ 635680 h 893285"/>
                      <a:gd name="connsiteX2" fmla="*/ 17499 w 19261"/>
                      <a:gd name="connsiteY2" fmla="*/ 195943 h 893285"/>
                      <a:gd name="connsiteX3" fmla="*/ 17499 w 19261"/>
                      <a:gd name="connsiteY3" fmla="*/ 426130 h 893285"/>
                      <a:gd name="connsiteX4" fmla="*/ 12737 w 19261"/>
                      <a:gd name="connsiteY4" fmla="*/ 883330 h 893285"/>
                      <a:gd name="connsiteX5" fmla="*/ 12737 w 19261"/>
                      <a:gd name="connsiteY5" fmla="*/ 694418 h 893285"/>
                      <a:gd name="connsiteX6" fmla="*/ 19087 w 19261"/>
                      <a:gd name="connsiteY6" fmla="*/ 162605 h 893285"/>
                      <a:gd name="connsiteX7" fmla="*/ 37 w 19261"/>
                      <a:gd name="connsiteY7" fmla="*/ 27668 h 893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261" h="893285">
                        <a:moveTo>
                          <a:pt x="37" y="27668"/>
                        </a:moveTo>
                        <a:cubicBezTo>
                          <a:pt x="-757" y="106514"/>
                          <a:pt x="11414" y="607634"/>
                          <a:pt x="14324" y="635680"/>
                        </a:cubicBezTo>
                        <a:cubicBezTo>
                          <a:pt x="17234" y="663726"/>
                          <a:pt x="16970" y="230868"/>
                          <a:pt x="17499" y="195943"/>
                        </a:cubicBezTo>
                        <a:cubicBezTo>
                          <a:pt x="18028" y="161018"/>
                          <a:pt x="18293" y="311566"/>
                          <a:pt x="17499" y="426130"/>
                        </a:cubicBezTo>
                        <a:cubicBezTo>
                          <a:pt x="16705" y="540694"/>
                          <a:pt x="13531" y="838615"/>
                          <a:pt x="12737" y="883330"/>
                        </a:cubicBezTo>
                        <a:cubicBezTo>
                          <a:pt x="11943" y="928045"/>
                          <a:pt x="11679" y="814539"/>
                          <a:pt x="12737" y="694418"/>
                        </a:cubicBezTo>
                        <a:cubicBezTo>
                          <a:pt x="13795" y="574297"/>
                          <a:pt x="20410" y="272672"/>
                          <a:pt x="19087" y="162605"/>
                        </a:cubicBezTo>
                        <a:cubicBezTo>
                          <a:pt x="17764" y="52538"/>
                          <a:pt x="831" y="-51178"/>
                          <a:pt x="37" y="2766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DA21A7E3-3EE1-4C48-A11D-0186385048AA}"/>
                      </a:ext>
                    </a:extLst>
                  </p:cNvPr>
                  <p:cNvSpPr/>
                  <p:nvPr/>
                </p:nvSpPr>
                <p:spPr>
                  <a:xfrm>
                    <a:off x="4676775" y="4882675"/>
                    <a:ext cx="570777" cy="529038"/>
                  </a:xfrm>
                  <a:custGeom>
                    <a:avLst/>
                    <a:gdLst>
                      <a:gd name="connsiteX0" fmla="*/ 547688 w 570777"/>
                      <a:gd name="connsiteY0" fmla="*/ 6825 h 529038"/>
                      <a:gd name="connsiteX1" fmla="*/ 544513 w 570777"/>
                      <a:gd name="connsiteY1" fmla="*/ 470375 h 529038"/>
                      <a:gd name="connsiteX2" fmla="*/ 544513 w 570777"/>
                      <a:gd name="connsiteY2" fmla="*/ 400525 h 529038"/>
                      <a:gd name="connsiteX3" fmla="*/ 533400 w 570777"/>
                      <a:gd name="connsiteY3" fmla="*/ 522763 h 529038"/>
                      <a:gd name="connsiteX4" fmla="*/ 515938 w 570777"/>
                      <a:gd name="connsiteY4" fmla="*/ 510063 h 529038"/>
                      <a:gd name="connsiteX5" fmla="*/ 295275 w 570777"/>
                      <a:gd name="connsiteY5" fmla="*/ 498950 h 529038"/>
                      <a:gd name="connsiteX6" fmla="*/ 0 w 570777"/>
                      <a:gd name="connsiteY6" fmla="*/ 497363 h 529038"/>
                      <a:gd name="connsiteX7" fmla="*/ 536575 w 570777"/>
                      <a:gd name="connsiteY7" fmla="*/ 500538 h 529038"/>
                      <a:gd name="connsiteX8" fmla="*/ 519113 w 570777"/>
                      <a:gd name="connsiteY8" fmla="*/ 435450 h 529038"/>
                      <a:gd name="connsiteX9" fmla="*/ 542925 w 570777"/>
                      <a:gd name="connsiteY9" fmla="*/ 210025 h 529038"/>
                      <a:gd name="connsiteX10" fmla="*/ 547688 w 570777"/>
                      <a:gd name="connsiteY10" fmla="*/ 6825 h 52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777" h="529038">
                        <a:moveTo>
                          <a:pt x="547688" y="6825"/>
                        </a:moveTo>
                        <a:cubicBezTo>
                          <a:pt x="547953" y="50217"/>
                          <a:pt x="545042" y="404758"/>
                          <a:pt x="544513" y="470375"/>
                        </a:cubicBezTo>
                        <a:cubicBezTo>
                          <a:pt x="543984" y="535992"/>
                          <a:pt x="546365" y="391794"/>
                          <a:pt x="544513" y="400525"/>
                        </a:cubicBezTo>
                        <a:cubicBezTo>
                          <a:pt x="542661" y="409256"/>
                          <a:pt x="538162" y="504507"/>
                          <a:pt x="533400" y="522763"/>
                        </a:cubicBezTo>
                        <a:cubicBezTo>
                          <a:pt x="528638" y="541019"/>
                          <a:pt x="555626" y="514032"/>
                          <a:pt x="515938" y="510063"/>
                        </a:cubicBezTo>
                        <a:cubicBezTo>
                          <a:pt x="476250" y="506094"/>
                          <a:pt x="381265" y="501067"/>
                          <a:pt x="295275" y="498950"/>
                        </a:cubicBezTo>
                        <a:cubicBezTo>
                          <a:pt x="209285" y="496833"/>
                          <a:pt x="0" y="497363"/>
                          <a:pt x="0" y="497363"/>
                        </a:cubicBezTo>
                        <a:cubicBezTo>
                          <a:pt x="40217" y="497628"/>
                          <a:pt x="450056" y="510857"/>
                          <a:pt x="536575" y="500538"/>
                        </a:cubicBezTo>
                        <a:cubicBezTo>
                          <a:pt x="623094" y="490219"/>
                          <a:pt x="518055" y="483869"/>
                          <a:pt x="519113" y="435450"/>
                        </a:cubicBezTo>
                        <a:cubicBezTo>
                          <a:pt x="520171" y="387031"/>
                          <a:pt x="538692" y="281727"/>
                          <a:pt x="542925" y="210025"/>
                        </a:cubicBezTo>
                        <a:cubicBezTo>
                          <a:pt x="547158" y="138323"/>
                          <a:pt x="547423" y="-36567"/>
                          <a:pt x="547688" y="682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3272CAB5-BFA7-4E6C-9FF5-02C6251C2297}"/>
                      </a:ext>
                    </a:extLst>
                  </p:cNvPr>
                  <p:cNvSpPr/>
                  <p:nvPr/>
                </p:nvSpPr>
                <p:spPr>
                  <a:xfrm>
                    <a:off x="4102100" y="5381585"/>
                    <a:ext cx="1069992" cy="25533"/>
                  </a:xfrm>
                  <a:custGeom>
                    <a:avLst/>
                    <a:gdLst>
                      <a:gd name="connsiteX0" fmla="*/ 0 w 1069992"/>
                      <a:gd name="connsiteY0" fmla="*/ 14328 h 25533"/>
                      <a:gd name="connsiteX1" fmla="*/ 704850 w 1069992"/>
                      <a:gd name="connsiteY1" fmla="*/ 15915 h 25533"/>
                      <a:gd name="connsiteX2" fmla="*/ 142875 w 1069992"/>
                      <a:gd name="connsiteY2" fmla="*/ 25440 h 25533"/>
                      <a:gd name="connsiteX3" fmla="*/ 877888 w 1069992"/>
                      <a:gd name="connsiteY3" fmla="*/ 20678 h 25533"/>
                      <a:gd name="connsiteX4" fmla="*/ 804863 w 1069992"/>
                      <a:gd name="connsiteY4" fmla="*/ 19090 h 25533"/>
                      <a:gd name="connsiteX5" fmla="*/ 1069975 w 1069992"/>
                      <a:gd name="connsiteY5" fmla="*/ 14328 h 25533"/>
                      <a:gd name="connsiteX6" fmla="*/ 790575 w 1069992"/>
                      <a:gd name="connsiteY6" fmla="*/ 12740 h 25533"/>
                      <a:gd name="connsiteX7" fmla="*/ 396875 w 1069992"/>
                      <a:gd name="connsiteY7" fmla="*/ 40 h 25533"/>
                      <a:gd name="connsiteX8" fmla="*/ 465138 w 1069992"/>
                      <a:gd name="connsiteY8" fmla="*/ 17503 h 25533"/>
                      <a:gd name="connsiteX9" fmla="*/ 0 w 1069992"/>
                      <a:gd name="connsiteY9" fmla="*/ 14328 h 2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992" h="25533">
                        <a:moveTo>
                          <a:pt x="0" y="14328"/>
                        </a:moveTo>
                        <a:lnTo>
                          <a:pt x="704850" y="15915"/>
                        </a:lnTo>
                        <a:cubicBezTo>
                          <a:pt x="728663" y="17767"/>
                          <a:pt x="114035" y="24646"/>
                          <a:pt x="142875" y="25440"/>
                        </a:cubicBezTo>
                        <a:cubicBezTo>
                          <a:pt x="171715" y="26234"/>
                          <a:pt x="767557" y="21736"/>
                          <a:pt x="877888" y="20678"/>
                        </a:cubicBezTo>
                        <a:cubicBezTo>
                          <a:pt x="988219" y="19620"/>
                          <a:pt x="804863" y="19090"/>
                          <a:pt x="804863" y="19090"/>
                        </a:cubicBezTo>
                        <a:cubicBezTo>
                          <a:pt x="836877" y="18032"/>
                          <a:pt x="1072356" y="15386"/>
                          <a:pt x="1069975" y="14328"/>
                        </a:cubicBezTo>
                        <a:cubicBezTo>
                          <a:pt x="1067594" y="13270"/>
                          <a:pt x="790575" y="12740"/>
                          <a:pt x="790575" y="12740"/>
                        </a:cubicBezTo>
                        <a:cubicBezTo>
                          <a:pt x="678392" y="10359"/>
                          <a:pt x="451115" y="-754"/>
                          <a:pt x="396875" y="40"/>
                        </a:cubicBezTo>
                        <a:cubicBezTo>
                          <a:pt x="342636" y="834"/>
                          <a:pt x="531813" y="16709"/>
                          <a:pt x="465138" y="17503"/>
                        </a:cubicBezTo>
                        <a:lnTo>
                          <a:pt x="0" y="14328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8" name="フリーフォーム: 図形 567">
                    <a:extLst>
                      <a:ext uri="{FF2B5EF4-FFF2-40B4-BE49-F238E27FC236}">
                        <a16:creationId xmlns:a16="http://schemas.microsoft.com/office/drawing/2014/main" id="{C03B9FCE-7B5C-4080-ADCC-338540C10509}"/>
                      </a:ext>
                    </a:extLst>
                  </p:cNvPr>
                  <p:cNvSpPr/>
                  <p:nvPr/>
                </p:nvSpPr>
                <p:spPr>
                  <a:xfrm>
                    <a:off x="4054475" y="5400675"/>
                    <a:ext cx="1192135" cy="52388"/>
                  </a:xfrm>
                  <a:custGeom>
                    <a:avLst/>
                    <a:gdLst>
                      <a:gd name="connsiteX0" fmla="*/ 0 w 1192135"/>
                      <a:gd name="connsiteY0" fmla="*/ 0 h 52388"/>
                      <a:gd name="connsiteX1" fmla="*/ 69850 w 1192135"/>
                      <a:gd name="connsiteY1" fmla="*/ 0 h 52388"/>
                      <a:gd name="connsiteX2" fmla="*/ 328613 w 1192135"/>
                      <a:gd name="connsiteY2" fmla="*/ 1588 h 52388"/>
                      <a:gd name="connsiteX3" fmla="*/ 111125 w 1192135"/>
                      <a:gd name="connsiteY3" fmla="*/ 6350 h 52388"/>
                      <a:gd name="connsiteX4" fmla="*/ 65088 w 1192135"/>
                      <a:gd name="connsiteY4" fmla="*/ 28575 h 52388"/>
                      <a:gd name="connsiteX5" fmla="*/ 255588 w 1192135"/>
                      <a:gd name="connsiteY5" fmla="*/ 26988 h 52388"/>
                      <a:gd name="connsiteX6" fmla="*/ 1162050 w 1192135"/>
                      <a:gd name="connsiteY6" fmla="*/ 46038 h 52388"/>
                      <a:gd name="connsiteX7" fmla="*/ 992188 w 1192135"/>
                      <a:gd name="connsiteY7" fmla="*/ 46038 h 52388"/>
                      <a:gd name="connsiteX8" fmla="*/ 531813 w 1192135"/>
                      <a:gd name="connsiteY8" fmla="*/ 52388 h 52388"/>
                      <a:gd name="connsiteX9" fmla="*/ 412750 w 1192135"/>
                      <a:gd name="connsiteY9" fmla="*/ 46038 h 52388"/>
                      <a:gd name="connsiteX10" fmla="*/ 831850 w 1192135"/>
                      <a:gd name="connsiteY10" fmla="*/ 46038 h 52388"/>
                      <a:gd name="connsiteX11" fmla="*/ 96838 w 1192135"/>
                      <a:gd name="connsiteY11" fmla="*/ 50800 h 52388"/>
                      <a:gd name="connsiteX12" fmla="*/ 84138 w 1192135"/>
                      <a:gd name="connsiteY12" fmla="*/ 31750 h 52388"/>
                      <a:gd name="connsiteX13" fmla="*/ 73025 w 1192135"/>
                      <a:gd name="connsiteY13" fmla="*/ 11113 h 52388"/>
                      <a:gd name="connsiteX14" fmla="*/ 0 w 1192135"/>
                      <a:gd name="connsiteY14" fmla="*/ 0 h 5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92135" h="52388">
                        <a:moveTo>
                          <a:pt x="0" y="0"/>
                        </a:moveTo>
                        <a:lnTo>
                          <a:pt x="69850" y="0"/>
                        </a:lnTo>
                        <a:lnTo>
                          <a:pt x="328613" y="1588"/>
                        </a:lnTo>
                        <a:cubicBezTo>
                          <a:pt x="335492" y="2646"/>
                          <a:pt x="155046" y="1852"/>
                          <a:pt x="111125" y="6350"/>
                        </a:cubicBezTo>
                        <a:cubicBezTo>
                          <a:pt x="67204" y="10848"/>
                          <a:pt x="41011" y="25135"/>
                          <a:pt x="65088" y="28575"/>
                        </a:cubicBezTo>
                        <a:cubicBezTo>
                          <a:pt x="89165" y="32015"/>
                          <a:pt x="255588" y="26988"/>
                          <a:pt x="255588" y="26988"/>
                        </a:cubicBezTo>
                        <a:lnTo>
                          <a:pt x="1162050" y="46038"/>
                        </a:lnTo>
                        <a:cubicBezTo>
                          <a:pt x="1284817" y="49213"/>
                          <a:pt x="992188" y="46038"/>
                          <a:pt x="992188" y="46038"/>
                        </a:cubicBezTo>
                        <a:lnTo>
                          <a:pt x="531813" y="52388"/>
                        </a:lnTo>
                        <a:cubicBezTo>
                          <a:pt x="435240" y="52388"/>
                          <a:pt x="362744" y="47096"/>
                          <a:pt x="412750" y="46038"/>
                        </a:cubicBezTo>
                        <a:cubicBezTo>
                          <a:pt x="462756" y="44980"/>
                          <a:pt x="831850" y="46038"/>
                          <a:pt x="831850" y="46038"/>
                        </a:cubicBezTo>
                        <a:lnTo>
                          <a:pt x="96838" y="50800"/>
                        </a:lnTo>
                        <a:cubicBezTo>
                          <a:pt x="-27781" y="48419"/>
                          <a:pt x="88107" y="38365"/>
                          <a:pt x="84138" y="31750"/>
                        </a:cubicBezTo>
                        <a:cubicBezTo>
                          <a:pt x="80169" y="25136"/>
                          <a:pt x="84931" y="15875"/>
                          <a:pt x="73025" y="11113"/>
                        </a:cubicBezTo>
                        <a:cubicBezTo>
                          <a:pt x="61119" y="6351"/>
                          <a:pt x="36909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F65862B8-1009-40BD-B747-1241F01B4F2F}"/>
                      </a:ext>
                    </a:extLst>
                  </p:cNvPr>
                  <p:cNvSpPr/>
                  <p:nvPr/>
                </p:nvSpPr>
                <p:spPr>
                  <a:xfrm>
                    <a:off x="4613974" y="5406929"/>
                    <a:ext cx="613811" cy="41654"/>
                  </a:xfrm>
                  <a:custGeom>
                    <a:avLst/>
                    <a:gdLst>
                      <a:gd name="connsiteX0" fmla="*/ 889 w 613811"/>
                      <a:gd name="connsiteY0" fmla="*/ 1684 h 41654"/>
                      <a:gd name="connsiteX1" fmla="*/ 75501 w 613811"/>
                      <a:gd name="connsiteY1" fmla="*/ 1684 h 41654"/>
                      <a:gd name="connsiteX2" fmla="*/ 573976 w 613811"/>
                      <a:gd name="connsiteY2" fmla="*/ 12796 h 41654"/>
                      <a:gd name="connsiteX3" fmla="*/ 570801 w 613811"/>
                      <a:gd name="connsiteY3" fmla="*/ 19146 h 41654"/>
                      <a:gd name="connsiteX4" fmla="*/ 613664 w 613811"/>
                      <a:gd name="connsiteY4" fmla="*/ 41371 h 41654"/>
                      <a:gd name="connsiteX5" fmla="*/ 583501 w 613811"/>
                      <a:gd name="connsiteY5" fmla="*/ 1684 h 41654"/>
                      <a:gd name="connsiteX6" fmla="*/ 546989 w 613811"/>
                      <a:gd name="connsiteY6" fmla="*/ 8034 h 41654"/>
                      <a:gd name="connsiteX7" fmla="*/ 459676 w 613811"/>
                      <a:gd name="connsiteY7" fmla="*/ 14384 h 41654"/>
                      <a:gd name="connsiteX8" fmla="*/ 889 w 613811"/>
                      <a:gd name="connsiteY8" fmla="*/ 1684 h 41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3811" h="41654">
                        <a:moveTo>
                          <a:pt x="889" y="1684"/>
                        </a:moveTo>
                        <a:cubicBezTo>
                          <a:pt x="-9562" y="758"/>
                          <a:pt x="75501" y="1684"/>
                          <a:pt x="75501" y="1684"/>
                        </a:cubicBezTo>
                        <a:lnTo>
                          <a:pt x="573976" y="12796"/>
                        </a:lnTo>
                        <a:cubicBezTo>
                          <a:pt x="656526" y="15706"/>
                          <a:pt x="564186" y="14384"/>
                          <a:pt x="570801" y="19146"/>
                        </a:cubicBezTo>
                        <a:cubicBezTo>
                          <a:pt x="577416" y="23908"/>
                          <a:pt x="611547" y="44281"/>
                          <a:pt x="613664" y="41371"/>
                        </a:cubicBezTo>
                        <a:cubicBezTo>
                          <a:pt x="615781" y="38461"/>
                          <a:pt x="594614" y="7240"/>
                          <a:pt x="583501" y="1684"/>
                        </a:cubicBezTo>
                        <a:cubicBezTo>
                          <a:pt x="572389" y="-3872"/>
                          <a:pt x="567626" y="5917"/>
                          <a:pt x="546989" y="8034"/>
                        </a:cubicBezTo>
                        <a:cubicBezTo>
                          <a:pt x="526352" y="10151"/>
                          <a:pt x="547518" y="14384"/>
                          <a:pt x="459676" y="14384"/>
                        </a:cubicBezTo>
                        <a:cubicBezTo>
                          <a:pt x="371834" y="14384"/>
                          <a:pt x="195886" y="11209"/>
                          <a:pt x="889" y="168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DEBD3FA7-E698-418B-BADC-77DDDE318199}"/>
                      </a:ext>
                    </a:extLst>
                  </p:cNvPr>
                  <p:cNvSpPr/>
                  <p:nvPr/>
                </p:nvSpPr>
                <p:spPr>
                  <a:xfrm>
                    <a:off x="4092575" y="5202840"/>
                    <a:ext cx="32085" cy="512402"/>
                  </a:xfrm>
                  <a:custGeom>
                    <a:avLst/>
                    <a:gdLst>
                      <a:gd name="connsiteX0" fmla="*/ 9525 w 32085"/>
                      <a:gd name="connsiteY0" fmla="*/ 13685 h 512402"/>
                      <a:gd name="connsiteX1" fmla="*/ 3175 w 32085"/>
                      <a:gd name="connsiteY1" fmla="*/ 412148 h 512402"/>
                      <a:gd name="connsiteX2" fmla="*/ 4763 w 32085"/>
                      <a:gd name="connsiteY2" fmla="*/ 512160 h 512402"/>
                      <a:gd name="connsiteX3" fmla="*/ 6350 w 32085"/>
                      <a:gd name="connsiteY3" fmla="*/ 440723 h 512402"/>
                      <a:gd name="connsiteX4" fmla="*/ 12700 w 32085"/>
                      <a:gd name="connsiteY4" fmla="*/ 456598 h 512402"/>
                      <a:gd name="connsiteX5" fmla="*/ 0 w 32085"/>
                      <a:gd name="connsiteY5" fmla="*/ 339123 h 512402"/>
                      <a:gd name="connsiteX6" fmla="*/ 12700 w 32085"/>
                      <a:gd name="connsiteY6" fmla="*/ 224823 h 512402"/>
                      <a:gd name="connsiteX7" fmla="*/ 17463 w 32085"/>
                      <a:gd name="connsiteY7" fmla="*/ 245460 h 512402"/>
                      <a:gd name="connsiteX8" fmla="*/ 31750 w 32085"/>
                      <a:gd name="connsiteY8" fmla="*/ 105760 h 512402"/>
                      <a:gd name="connsiteX9" fmla="*/ 9525 w 32085"/>
                      <a:gd name="connsiteY9" fmla="*/ 13685 h 51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85" h="512402">
                        <a:moveTo>
                          <a:pt x="9525" y="13685"/>
                        </a:moveTo>
                        <a:cubicBezTo>
                          <a:pt x="4762" y="64750"/>
                          <a:pt x="3969" y="329069"/>
                          <a:pt x="3175" y="412148"/>
                        </a:cubicBezTo>
                        <a:cubicBezTo>
                          <a:pt x="2381" y="495227"/>
                          <a:pt x="4234" y="507398"/>
                          <a:pt x="4763" y="512160"/>
                        </a:cubicBezTo>
                        <a:cubicBezTo>
                          <a:pt x="5292" y="516923"/>
                          <a:pt x="5027" y="449983"/>
                          <a:pt x="6350" y="440723"/>
                        </a:cubicBezTo>
                        <a:cubicBezTo>
                          <a:pt x="7673" y="431463"/>
                          <a:pt x="13758" y="473531"/>
                          <a:pt x="12700" y="456598"/>
                        </a:cubicBezTo>
                        <a:cubicBezTo>
                          <a:pt x="11642" y="439665"/>
                          <a:pt x="0" y="377752"/>
                          <a:pt x="0" y="339123"/>
                        </a:cubicBezTo>
                        <a:cubicBezTo>
                          <a:pt x="0" y="300494"/>
                          <a:pt x="9790" y="240434"/>
                          <a:pt x="12700" y="224823"/>
                        </a:cubicBezTo>
                        <a:cubicBezTo>
                          <a:pt x="15611" y="209213"/>
                          <a:pt x="14288" y="265304"/>
                          <a:pt x="17463" y="245460"/>
                        </a:cubicBezTo>
                        <a:cubicBezTo>
                          <a:pt x="20638" y="225616"/>
                          <a:pt x="34396" y="143331"/>
                          <a:pt x="31750" y="105760"/>
                        </a:cubicBezTo>
                        <a:cubicBezTo>
                          <a:pt x="29104" y="68189"/>
                          <a:pt x="14288" y="-37380"/>
                          <a:pt x="9525" y="1368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1" name="フリーフォーム: 図形 570">
                    <a:extLst>
                      <a:ext uri="{FF2B5EF4-FFF2-40B4-BE49-F238E27FC236}">
                        <a16:creationId xmlns:a16="http://schemas.microsoft.com/office/drawing/2014/main" id="{3FFDCF85-70C5-4282-9267-C5CB91634374}"/>
                      </a:ext>
                    </a:extLst>
                  </p:cNvPr>
                  <p:cNvSpPr/>
                  <p:nvPr/>
                </p:nvSpPr>
                <p:spPr>
                  <a:xfrm>
                    <a:off x="4095750" y="5722938"/>
                    <a:ext cx="1143008" cy="31102"/>
                  </a:xfrm>
                  <a:custGeom>
                    <a:avLst/>
                    <a:gdLst>
                      <a:gd name="connsiteX0" fmla="*/ 0 w 1143008"/>
                      <a:gd name="connsiteY0" fmla="*/ 0 h 31102"/>
                      <a:gd name="connsiteX1" fmla="*/ 84138 w 1143008"/>
                      <a:gd name="connsiteY1" fmla="*/ 0 h 31102"/>
                      <a:gd name="connsiteX2" fmla="*/ 592138 w 1143008"/>
                      <a:gd name="connsiteY2" fmla="*/ 6350 h 31102"/>
                      <a:gd name="connsiteX3" fmla="*/ 554038 w 1143008"/>
                      <a:gd name="connsiteY3" fmla="*/ 9525 h 31102"/>
                      <a:gd name="connsiteX4" fmla="*/ 944563 w 1143008"/>
                      <a:gd name="connsiteY4" fmla="*/ 11112 h 31102"/>
                      <a:gd name="connsiteX5" fmla="*/ 1143000 w 1143008"/>
                      <a:gd name="connsiteY5" fmla="*/ 3175 h 31102"/>
                      <a:gd name="connsiteX6" fmla="*/ 938213 w 1143008"/>
                      <a:gd name="connsiteY6" fmla="*/ 17462 h 31102"/>
                      <a:gd name="connsiteX7" fmla="*/ 614363 w 1143008"/>
                      <a:gd name="connsiteY7" fmla="*/ 30162 h 31102"/>
                      <a:gd name="connsiteX8" fmla="*/ 685800 w 1143008"/>
                      <a:gd name="connsiteY8" fmla="*/ 30162 h 31102"/>
                      <a:gd name="connsiteX9" fmla="*/ 814388 w 1143008"/>
                      <a:gd name="connsiteY9" fmla="*/ 28575 h 31102"/>
                      <a:gd name="connsiteX10" fmla="*/ 311150 w 1143008"/>
                      <a:gd name="connsiteY10" fmla="*/ 26987 h 31102"/>
                      <a:gd name="connsiteX11" fmla="*/ 0 w 1143008"/>
                      <a:gd name="connsiteY11" fmla="*/ 0 h 3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43008" h="31102">
                        <a:moveTo>
                          <a:pt x="0" y="0"/>
                        </a:moveTo>
                        <a:lnTo>
                          <a:pt x="84138" y="0"/>
                        </a:lnTo>
                        <a:lnTo>
                          <a:pt x="592138" y="6350"/>
                        </a:lnTo>
                        <a:cubicBezTo>
                          <a:pt x="670455" y="7938"/>
                          <a:pt x="554038" y="9525"/>
                          <a:pt x="554038" y="9525"/>
                        </a:cubicBezTo>
                        <a:lnTo>
                          <a:pt x="944563" y="11112"/>
                        </a:lnTo>
                        <a:cubicBezTo>
                          <a:pt x="1042723" y="10054"/>
                          <a:pt x="1144058" y="2117"/>
                          <a:pt x="1143000" y="3175"/>
                        </a:cubicBezTo>
                        <a:cubicBezTo>
                          <a:pt x="1141942" y="4233"/>
                          <a:pt x="1026319" y="12964"/>
                          <a:pt x="938213" y="17462"/>
                        </a:cubicBezTo>
                        <a:cubicBezTo>
                          <a:pt x="850107" y="21960"/>
                          <a:pt x="656432" y="28045"/>
                          <a:pt x="614363" y="30162"/>
                        </a:cubicBezTo>
                        <a:cubicBezTo>
                          <a:pt x="572294" y="32279"/>
                          <a:pt x="685800" y="30162"/>
                          <a:pt x="685800" y="30162"/>
                        </a:cubicBezTo>
                        <a:lnTo>
                          <a:pt x="814388" y="28575"/>
                        </a:lnTo>
                        <a:lnTo>
                          <a:pt x="311150" y="26987"/>
                        </a:lnTo>
                        <a:cubicBezTo>
                          <a:pt x="176477" y="23283"/>
                          <a:pt x="91413" y="1481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2" name="フリーフォーム: 図形 571">
                    <a:extLst>
                      <a:ext uri="{FF2B5EF4-FFF2-40B4-BE49-F238E27FC236}">
                        <a16:creationId xmlns:a16="http://schemas.microsoft.com/office/drawing/2014/main" id="{A6665DD3-EDA7-4410-A216-114526D24E91}"/>
                      </a:ext>
                    </a:extLst>
                  </p:cNvPr>
                  <p:cNvSpPr/>
                  <p:nvPr/>
                </p:nvSpPr>
                <p:spPr>
                  <a:xfrm>
                    <a:off x="4106663" y="5387934"/>
                    <a:ext cx="154537" cy="247494"/>
                  </a:xfrm>
                  <a:custGeom>
                    <a:avLst/>
                    <a:gdLst>
                      <a:gd name="connsiteX0" fmla="*/ 6550 w 154537"/>
                      <a:gd name="connsiteY0" fmla="*/ 41 h 247494"/>
                      <a:gd name="connsiteX1" fmla="*/ 14487 w 154537"/>
                      <a:gd name="connsiteY1" fmla="*/ 117516 h 247494"/>
                      <a:gd name="connsiteX2" fmla="*/ 14487 w 154537"/>
                      <a:gd name="connsiteY2" fmla="*/ 107991 h 247494"/>
                      <a:gd name="connsiteX3" fmla="*/ 55762 w 154537"/>
                      <a:gd name="connsiteY3" fmla="*/ 120691 h 247494"/>
                      <a:gd name="connsiteX4" fmla="*/ 149425 w 154537"/>
                      <a:gd name="connsiteY4" fmla="*/ 120691 h 247494"/>
                      <a:gd name="connsiteX5" fmla="*/ 143075 w 154537"/>
                      <a:gd name="connsiteY5" fmla="*/ 144504 h 247494"/>
                      <a:gd name="connsiteX6" fmla="*/ 151012 w 154537"/>
                      <a:gd name="connsiteY6" fmla="*/ 244516 h 247494"/>
                      <a:gd name="connsiteX7" fmla="*/ 144662 w 154537"/>
                      <a:gd name="connsiteY7" fmla="*/ 215941 h 247494"/>
                      <a:gd name="connsiteX8" fmla="*/ 139900 w 154537"/>
                      <a:gd name="connsiteY8" fmla="*/ 161966 h 247494"/>
                      <a:gd name="connsiteX9" fmla="*/ 139900 w 154537"/>
                      <a:gd name="connsiteY9" fmla="*/ 138154 h 247494"/>
                      <a:gd name="connsiteX10" fmla="*/ 49412 w 154537"/>
                      <a:gd name="connsiteY10" fmla="*/ 138154 h 247494"/>
                      <a:gd name="connsiteX11" fmla="*/ 1787 w 154537"/>
                      <a:gd name="connsiteY11" fmla="*/ 131804 h 247494"/>
                      <a:gd name="connsiteX12" fmla="*/ 6550 w 154537"/>
                      <a:gd name="connsiteY12" fmla="*/ 41 h 247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4537" h="247494">
                        <a:moveTo>
                          <a:pt x="6550" y="41"/>
                        </a:moveTo>
                        <a:cubicBezTo>
                          <a:pt x="8667" y="-2340"/>
                          <a:pt x="13164" y="99524"/>
                          <a:pt x="14487" y="117516"/>
                        </a:cubicBezTo>
                        <a:cubicBezTo>
                          <a:pt x="15810" y="135508"/>
                          <a:pt x="7608" y="107462"/>
                          <a:pt x="14487" y="107991"/>
                        </a:cubicBezTo>
                        <a:cubicBezTo>
                          <a:pt x="21366" y="108520"/>
                          <a:pt x="33272" y="118574"/>
                          <a:pt x="55762" y="120691"/>
                        </a:cubicBezTo>
                        <a:cubicBezTo>
                          <a:pt x="78252" y="122808"/>
                          <a:pt x="134873" y="116722"/>
                          <a:pt x="149425" y="120691"/>
                        </a:cubicBezTo>
                        <a:cubicBezTo>
                          <a:pt x="163977" y="124660"/>
                          <a:pt x="142811" y="123867"/>
                          <a:pt x="143075" y="144504"/>
                        </a:cubicBezTo>
                        <a:cubicBezTo>
                          <a:pt x="143339" y="165141"/>
                          <a:pt x="150748" y="232610"/>
                          <a:pt x="151012" y="244516"/>
                        </a:cubicBezTo>
                        <a:cubicBezTo>
                          <a:pt x="151276" y="256422"/>
                          <a:pt x="146514" y="229699"/>
                          <a:pt x="144662" y="215941"/>
                        </a:cubicBezTo>
                        <a:cubicBezTo>
                          <a:pt x="142810" y="202183"/>
                          <a:pt x="140694" y="174930"/>
                          <a:pt x="139900" y="161966"/>
                        </a:cubicBezTo>
                        <a:cubicBezTo>
                          <a:pt x="139106" y="149002"/>
                          <a:pt x="154981" y="142123"/>
                          <a:pt x="139900" y="138154"/>
                        </a:cubicBezTo>
                        <a:cubicBezTo>
                          <a:pt x="124819" y="134185"/>
                          <a:pt x="72431" y="139212"/>
                          <a:pt x="49412" y="138154"/>
                        </a:cubicBezTo>
                        <a:cubicBezTo>
                          <a:pt x="26393" y="137096"/>
                          <a:pt x="7079" y="150060"/>
                          <a:pt x="1787" y="131804"/>
                        </a:cubicBezTo>
                        <a:cubicBezTo>
                          <a:pt x="-3505" y="113548"/>
                          <a:pt x="4433" y="2422"/>
                          <a:pt x="6550" y="4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3" name="フリーフォーム: 図形 572">
                    <a:extLst>
                      <a:ext uri="{FF2B5EF4-FFF2-40B4-BE49-F238E27FC236}">
                        <a16:creationId xmlns:a16="http://schemas.microsoft.com/office/drawing/2014/main" id="{102F794B-E573-483E-BF15-32FEE33D0248}"/>
                      </a:ext>
                    </a:extLst>
                  </p:cNvPr>
                  <p:cNvSpPr/>
                  <p:nvPr/>
                </p:nvSpPr>
                <p:spPr>
                  <a:xfrm>
                    <a:off x="4079482" y="5571800"/>
                    <a:ext cx="240535" cy="17442"/>
                  </a:xfrm>
                  <a:custGeom>
                    <a:avLst/>
                    <a:gdLst>
                      <a:gd name="connsiteX0" fmla="*/ 8331 w 240535"/>
                      <a:gd name="connsiteY0" fmla="*/ 14613 h 17442"/>
                      <a:gd name="connsiteX1" fmla="*/ 240106 w 240535"/>
                      <a:gd name="connsiteY1" fmla="*/ 16200 h 17442"/>
                      <a:gd name="connsiteX2" fmla="*/ 65481 w 240535"/>
                      <a:gd name="connsiteY2" fmla="*/ 325 h 17442"/>
                      <a:gd name="connsiteX3" fmla="*/ 8331 w 240535"/>
                      <a:gd name="connsiteY3" fmla="*/ 14613 h 17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35" h="17442">
                        <a:moveTo>
                          <a:pt x="8331" y="14613"/>
                        </a:moveTo>
                        <a:cubicBezTo>
                          <a:pt x="37435" y="17259"/>
                          <a:pt x="230581" y="18581"/>
                          <a:pt x="240106" y="16200"/>
                        </a:cubicBezTo>
                        <a:cubicBezTo>
                          <a:pt x="249631" y="13819"/>
                          <a:pt x="97760" y="2971"/>
                          <a:pt x="65481" y="325"/>
                        </a:cubicBezTo>
                        <a:cubicBezTo>
                          <a:pt x="33202" y="-2321"/>
                          <a:pt x="-20773" y="11967"/>
                          <a:pt x="8331" y="146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4" name="フリーフォーム: 図形 573">
                    <a:extLst>
                      <a:ext uri="{FF2B5EF4-FFF2-40B4-BE49-F238E27FC236}">
                        <a16:creationId xmlns:a16="http://schemas.microsoft.com/office/drawing/2014/main" id="{1F35BC85-F09F-4B85-A706-15FB544DA985}"/>
                      </a:ext>
                    </a:extLst>
                  </p:cNvPr>
                  <p:cNvSpPr/>
                  <p:nvPr/>
                </p:nvSpPr>
                <p:spPr>
                  <a:xfrm>
                    <a:off x="4140191" y="5489306"/>
                    <a:ext cx="115002" cy="103596"/>
                  </a:xfrm>
                  <a:custGeom>
                    <a:avLst/>
                    <a:gdLst>
                      <a:gd name="connsiteX0" fmla="*/ 77797 w 115002"/>
                      <a:gd name="connsiteY0" fmla="*/ 269 h 103596"/>
                      <a:gd name="connsiteX1" fmla="*/ 30172 w 115002"/>
                      <a:gd name="connsiteY1" fmla="*/ 52657 h 103596"/>
                      <a:gd name="connsiteX2" fmla="*/ 90497 w 115002"/>
                      <a:gd name="connsiteY2" fmla="*/ 92344 h 103596"/>
                      <a:gd name="connsiteX3" fmla="*/ 114309 w 115002"/>
                      <a:gd name="connsiteY3" fmla="*/ 103457 h 103596"/>
                      <a:gd name="connsiteX4" fmla="*/ 66684 w 115002"/>
                      <a:gd name="connsiteY4" fmla="*/ 97107 h 103596"/>
                      <a:gd name="connsiteX5" fmla="*/ 9 w 115002"/>
                      <a:gd name="connsiteY5" fmla="*/ 76469 h 103596"/>
                      <a:gd name="connsiteX6" fmla="*/ 77797 w 115002"/>
                      <a:gd name="connsiteY6" fmla="*/ 269 h 10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02" h="103596">
                        <a:moveTo>
                          <a:pt x="77797" y="269"/>
                        </a:moveTo>
                        <a:cubicBezTo>
                          <a:pt x="82824" y="-3700"/>
                          <a:pt x="28055" y="37311"/>
                          <a:pt x="30172" y="52657"/>
                        </a:cubicBezTo>
                        <a:cubicBezTo>
                          <a:pt x="32289" y="68003"/>
                          <a:pt x="76474" y="83877"/>
                          <a:pt x="90497" y="92344"/>
                        </a:cubicBezTo>
                        <a:cubicBezTo>
                          <a:pt x="104520" y="100811"/>
                          <a:pt x="118278" y="102663"/>
                          <a:pt x="114309" y="103457"/>
                        </a:cubicBezTo>
                        <a:cubicBezTo>
                          <a:pt x="110340" y="104251"/>
                          <a:pt x="85734" y="101605"/>
                          <a:pt x="66684" y="97107"/>
                        </a:cubicBezTo>
                        <a:cubicBezTo>
                          <a:pt x="47634" y="92609"/>
                          <a:pt x="-785" y="93402"/>
                          <a:pt x="9" y="76469"/>
                        </a:cubicBezTo>
                        <a:cubicBezTo>
                          <a:pt x="803" y="59536"/>
                          <a:pt x="72770" y="4238"/>
                          <a:pt x="77797" y="26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5" name="フリーフォーム: 図形 574">
                    <a:extLst>
                      <a:ext uri="{FF2B5EF4-FFF2-40B4-BE49-F238E27FC236}">
                        <a16:creationId xmlns:a16="http://schemas.microsoft.com/office/drawing/2014/main" id="{5FDA2421-15B2-411B-95C3-A239464AC78B}"/>
                      </a:ext>
                    </a:extLst>
                  </p:cNvPr>
                  <p:cNvSpPr/>
                  <p:nvPr/>
                </p:nvSpPr>
                <p:spPr>
                  <a:xfrm>
                    <a:off x="4105275" y="5682898"/>
                    <a:ext cx="1100666" cy="22577"/>
                  </a:xfrm>
                  <a:custGeom>
                    <a:avLst/>
                    <a:gdLst>
                      <a:gd name="connsiteX0" fmla="*/ 0 w 1100666"/>
                      <a:gd name="connsiteY0" fmla="*/ 22577 h 22577"/>
                      <a:gd name="connsiteX1" fmla="*/ 696913 w 1100666"/>
                      <a:gd name="connsiteY1" fmla="*/ 19402 h 22577"/>
                      <a:gd name="connsiteX2" fmla="*/ 706438 w 1100666"/>
                      <a:gd name="connsiteY2" fmla="*/ 17815 h 22577"/>
                      <a:gd name="connsiteX3" fmla="*/ 1095375 w 1100666"/>
                      <a:gd name="connsiteY3" fmla="*/ 9877 h 22577"/>
                      <a:gd name="connsiteX4" fmla="*/ 920750 w 1100666"/>
                      <a:gd name="connsiteY4" fmla="*/ 9877 h 22577"/>
                      <a:gd name="connsiteX5" fmla="*/ 762000 w 1100666"/>
                      <a:gd name="connsiteY5" fmla="*/ 5115 h 22577"/>
                      <a:gd name="connsiteX6" fmla="*/ 577850 w 1100666"/>
                      <a:gd name="connsiteY6" fmla="*/ 5115 h 22577"/>
                      <a:gd name="connsiteX7" fmla="*/ 557213 w 1100666"/>
                      <a:gd name="connsiteY7" fmla="*/ 352 h 22577"/>
                      <a:gd name="connsiteX8" fmla="*/ 484188 w 1100666"/>
                      <a:gd name="connsiteY8" fmla="*/ 352 h 22577"/>
                      <a:gd name="connsiteX9" fmla="*/ 0 w 1100666"/>
                      <a:gd name="connsiteY9" fmla="*/ 22577 h 2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0666" h="22577">
                        <a:moveTo>
                          <a:pt x="0" y="22577"/>
                        </a:moveTo>
                        <a:lnTo>
                          <a:pt x="696913" y="19402"/>
                        </a:lnTo>
                        <a:cubicBezTo>
                          <a:pt x="814653" y="18608"/>
                          <a:pt x="706438" y="17815"/>
                          <a:pt x="706438" y="17815"/>
                        </a:cubicBezTo>
                        <a:lnTo>
                          <a:pt x="1095375" y="9877"/>
                        </a:lnTo>
                        <a:cubicBezTo>
                          <a:pt x="1131094" y="8554"/>
                          <a:pt x="976312" y="10671"/>
                          <a:pt x="920750" y="9877"/>
                        </a:cubicBezTo>
                        <a:cubicBezTo>
                          <a:pt x="865188" y="9083"/>
                          <a:pt x="819150" y="5909"/>
                          <a:pt x="762000" y="5115"/>
                        </a:cubicBezTo>
                        <a:cubicBezTo>
                          <a:pt x="704850" y="4321"/>
                          <a:pt x="611981" y="5909"/>
                          <a:pt x="577850" y="5115"/>
                        </a:cubicBezTo>
                        <a:cubicBezTo>
                          <a:pt x="543719" y="4321"/>
                          <a:pt x="572823" y="1146"/>
                          <a:pt x="557213" y="352"/>
                        </a:cubicBezTo>
                        <a:cubicBezTo>
                          <a:pt x="541603" y="-442"/>
                          <a:pt x="484188" y="352"/>
                          <a:pt x="484188" y="352"/>
                        </a:cubicBezTo>
                        <a:lnTo>
                          <a:pt x="0" y="2257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6" name="フリーフォーム: 図形 575">
                    <a:extLst>
                      <a:ext uri="{FF2B5EF4-FFF2-40B4-BE49-F238E27FC236}">
                        <a16:creationId xmlns:a16="http://schemas.microsoft.com/office/drawing/2014/main" id="{5A799DF7-BFF1-40DB-B7F7-102DB4748E25}"/>
                      </a:ext>
                    </a:extLst>
                  </p:cNvPr>
                  <p:cNvSpPr/>
                  <p:nvPr/>
                </p:nvSpPr>
                <p:spPr>
                  <a:xfrm>
                    <a:off x="4110038" y="5632450"/>
                    <a:ext cx="1036637" cy="34933"/>
                  </a:xfrm>
                  <a:custGeom>
                    <a:avLst/>
                    <a:gdLst>
                      <a:gd name="connsiteX0" fmla="*/ 0 w 1036637"/>
                      <a:gd name="connsiteY0" fmla="*/ 11113 h 34933"/>
                      <a:gd name="connsiteX1" fmla="*/ 87312 w 1036637"/>
                      <a:gd name="connsiteY1" fmla="*/ 9525 h 34933"/>
                      <a:gd name="connsiteX2" fmla="*/ 663575 w 1036637"/>
                      <a:gd name="connsiteY2" fmla="*/ 0 h 34933"/>
                      <a:gd name="connsiteX3" fmla="*/ 309562 w 1036637"/>
                      <a:gd name="connsiteY3" fmla="*/ 9525 h 34933"/>
                      <a:gd name="connsiteX4" fmla="*/ 146050 w 1036637"/>
                      <a:gd name="connsiteY4" fmla="*/ 9525 h 34933"/>
                      <a:gd name="connsiteX5" fmla="*/ 466725 w 1036637"/>
                      <a:gd name="connsiteY5" fmla="*/ 7938 h 34933"/>
                      <a:gd name="connsiteX6" fmla="*/ 533400 w 1036637"/>
                      <a:gd name="connsiteY6" fmla="*/ 7938 h 34933"/>
                      <a:gd name="connsiteX7" fmla="*/ 801687 w 1036637"/>
                      <a:gd name="connsiteY7" fmla="*/ 3175 h 34933"/>
                      <a:gd name="connsiteX8" fmla="*/ 889000 w 1036637"/>
                      <a:gd name="connsiteY8" fmla="*/ 3175 h 34933"/>
                      <a:gd name="connsiteX9" fmla="*/ 1036637 w 1036637"/>
                      <a:gd name="connsiteY9" fmla="*/ 6350 h 34933"/>
                      <a:gd name="connsiteX10" fmla="*/ 739775 w 1036637"/>
                      <a:gd name="connsiteY10" fmla="*/ 6350 h 34933"/>
                      <a:gd name="connsiteX11" fmla="*/ 266700 w 1036637"/>
                      <a:gd name="connsiteY11" fmla="*/ 34925 h 34933"/>
                      <a:gd name="connsiteX12" fmla="*/ 0 w 1036637"/>
                      <a:gd name="connsiteY12" fmla="*/ 11113 h 3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6637" h="34933">
                        <a:moveTo>
                          <a:pt x="0" y="11113"/>
                        </a:moveTo>
                        <a:lnTo>
                          <a:pt x="87312" y="9525"/>
                        </a:lnTo>
                        <a:lnTo>
                          <a:pt x="663575" y="0"/>
                        </a:lnTo>
                        <a:cubicBezTo>
                          <a:pt x="700617" y="0"/>
                          <a:pt x="395816" y="7938"/>
                          <a:pt x="309562" y="9525"/>
                        </a:cubicBezTo>
                        <a:cubicBezTo>
                          <a:pt x="223308" y="11112"/>
                          <a:pt x="146050" y="9525"/>
                          <a:pt x="146050" y="9525"/>
                        </a:cubicBezTo>
                        <a:lnTo>
                          <a:pt x="466725" y="7938"/>
                        </a:lnTo>
                        <a:lnTo>
                          <a:pt x="533400" y="7938"/>
                        </a:lnTo>
                        <a:lnTo>
                          <a:pt x="801687" y="3175"/>
                        </a:lnTo>
                        <a:cubicBezTo>
                          <a:pt x="860954" y="2381"/>
                          <a:pt x="889000" y="3175"/>
                          <a:pt x="889000" y="3175"/>
                        </a:cubicBezTo>
                        <a:lnTo>
                          <a:pt x="1036637" y="6350"/>
                        </a:lnTo>
                        <a:cubicBezTo>
                          <a:pt x="1011766" y="6879"/>
                          <a:pt x="868098" y="1588"/>
                          <a:pt x="739775" y="6350"/>
                        </a:cubicBezTo>
                        <a:cubicBezTo>
                          <a:pt x="611452" y="11112"/>
                          <a:pt x="389467" y="35454"/>
                          <a:pt x="266700" y="34925"/>
                        </a:cubicBezTo>
                        <a:cubicBezTo>
                          <a:pt x="143933" y="34396"/>
                          <a:pt x="73554" y="18785"/>
                          <a:pt x="0" y="1111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7" name="フリーフォーム: 図形 576">
                    <a:extLst>
                      <a:ext uri="{FF2B5EF4-FFF2-40B4-BE49-F238E27FC236}">
                        <a16:creationId xmlns:a16="http://schemas.microsoft.com/office/drawing/2014/main" id="{A7D7F09F-6776-45CF-AD41-EBB61584CFC9}"/>
                      </a:ext>
                    </a:extLst>
                  </p:cNvPr>
                  <p:cNvSpPr/>
                  <p:nvPr/>
                </p:nvSpPr>
                <p:spPr>
                  <a:xfrm>
                    <a:off x="4176697" y="5497465"/>
                    <a:ext cx="60409" cy="95299"/>
                  </a:xfrm>
                  <a:custGeom>
                    <a:avLst/>
                    <a:gdLst>
                      <a:gd name="connsiteX0" fmla="*/ 16 w 60409"/>
                      <a:gd name="connsiteY0" fmla="*/ 48 h 95299"/>
                      <a:gd name="connsiteX1" fmla="*/ 52403 w 60409"/>
                      <a:gd name="connsiteY1" fmla="*/ 52435 h 95299"/>
                      <a:gd name="connsiteX2" fmla="*/ 25416 w 60409"/>
                      <a:gd name="connsiteY2" fmla="*/ 95298 h 95299"/>
                      <a:gd name="connsiteX3" fmla="*/ 53991 w 60409"/>
                      <a:gd name="connsiteY3" fmla="*/ 54023 h 95299"/>
                      <a:gd name="connsiteX4" fmla="*/ 58753 w 60409"/>
                      <a:gd name="connsiteY4" fmla="*/ 42910 h 95299"/>
                      <a:gd name="connsiteX5" fmla="*/ 16 w 60409"/>
                      <a:gd name="connsiteY5" fmla="*/ 48 h 9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09" h="95299">
                        <a:moveTo>
                          <a:pt x="16" y="48"/>
                        </a:moveTo>
                        <a:cubicBezTo>
                          <a:pt x="-1042" y="1636"/>
                          <a:pt x="48170" y="36560"/>
                          <a:pt x="52403" y="52435"/>
                        </a:cubicBezTo>
                        <a:cubicBezTo>
                          <a:pt x="56636" y="68310"/>
                          <a:pt x="25151" y="95033"/>
                          <a:pt x="25416" y="95298"/>
                        </a:cubicBezTo>
                        <a:cubicBezTo>
                          <a:pt x="25681" y="95563"/>
                          <a:pt x="48435" y="62754"/>
                          <a:pt x="53991" y="54023"/>
                        </a:cubicBezTo>
                        <a:cubicBezTo>
                          <a:pt x="59547" y="45292"/>
                          <a:pt x="62457" y="49525"/>
                          <a:pt x="58753" y="42910"/>
                        </a:cubicBezTo>
                        <a:cubicBezTo>
                          <a:pt x="55049" y="36295"/>
                          <a:pt x="1074" y="-1540"/>
                          <a:pt x="16" y="4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8" name="フリーフォーム: 図形 577">
                    <a:extLst>
                      <a:ext uri="{FF2B5EF4-FFF2-40B4-BE49-F238E27FC236}">
                        <a16:creationId xmlns:a16="http://schemas.microsoft.com/office/drawing/2014/main" id="{B721199B-0145-4D61-9853-336564DAE271}"/>
                      </a:ext>
                    </a:extLst>
                  </p:cNvPr>
                  <p:cNvSpPr/>
                  <p:nvPr/>
                </p:nvSpPr>
                <p:spPr>
                  <a:xfrm>
                    <a:off x="5216177" y="5351410"/>
                    <a:ext cx="16542" cy="363769"/>
                  </a:xfrm>
                  <a:custGeom>
                    <a:avLst/>
                    <a:gdLst>
                      <a:gd name="connsiteX0" fmla="*/ 14636 w 16542"/>
                      <a:gd name="connsiteY0" fmla="*/ 53 h 363769"/>
                      <a:gd name="connsiteX1" fmla="*/ 348 w 16542"/>
                      <a:gd name="connsiteY1" fmla="*/ 79428 h 363769"/>
                      <a:gd name="connsiteX2" fmla="*/ 5111 w 16542"/>
                      <a:gd name="connsiteY2" fmla="*/ 147690 h 363769"/>
                      <a:gd name="connsiteX3" fmla="*/ 13048 w 16542"/>
                      <a:gd name="connsiteY3" fmla="*/ 363590 h 363769"/>
                      <a:gd name="connsiteX4" fmla="*/ 11461 w 16542"/>
                      <a:gd name="connsiteY4" fmla="*/ 185790 h 363769"/>
                      <a:gd name="connsiteX5" fmla="*/ 11461 w 16542"/>
                      <a:gd name="connsiteY5" fmla="*/ 241353 h 363769"/>
                      <a:gd name="connsiteX6" fmla="*/ 16223 w 16542"/>
                      <a:gd name="connsiteY6" fmla="*/ 69903 h 363769"/>
                      <a:gd name="connsiteX7" fmla="*/ 14636 w 16542"/>
                      <a:gd name="connsiteY7" fmla="*/ 53 h 363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2" h="363769">
                        <a:moveTo>
                          <a:pt x="14636" y="53"/>
                        </a:moveTo>
                        <a:cubicBezTo>
                          <a:pt x="11990" y="1641"/>
                          <a:pt x="1935" y="54822"/>
                          <a:pt x="348" y="79428"/>
                        </a:cubicBezTo>
                        <a:cubicBezTo>
                          <a:pt x="-1239" y="104034"/>
                          <a:pt x="2994" y="100330"/>
                          <a:pt x="5111" y="147690"/>
                        </a:cubicBezTo>
                        <a:cubicBezTo>
                          <a:pt x="7228" y="195050"/>
                          <a:pt x="11990" y="357240"/>
                          <a:pt x="13048" y="363590"/>
                        </a:cubicBezTo>
                        <a:cubicBezTo>
                          <a:pt x="14106" y="369940"/>
                          <a:pt x="11725" y="206163"/>
                          <a:pt x="11461" y="185790"/>
                        </a:cubicBezTo>
                        <a:cubicBezTo>
                          <a:pt x="11197" y="165417"/>
                          <a:pt x="10667" y="260668"/>
                          <a:pt x="11461" y="241353"/>
                        </a:cubicBezTo>
                        <a:cubicBezTo>
                          <a:pt x="12255" y="222039"/>
                          <a:pt x="15959" y="107474"/>
                          <a:pt x="16223" y="69903"/>
                        </a:cubicBezTo>
                        <a:cubicBezTo>
                          <a:pt x="16487" y="32332"/>
                          <a:pt x="17282" y="-1535"/>
                          <a:pt x="14636" y="5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9" name="フリーフォーム: 図形 578">
                    <a:extLst>
                      <a:ext uri="{FF2B5EF4-FFF2-40B4-BE49-F238E27FC236}">
                        <a16:creationId xmlns:a16="http://schemas.microsoft.com/office/drawing/2014/main" id="{B83508F0-0A5D-46C9-AACB-C962C2276177}"/>
                      </a:ext>
                    </a:extLst>
                  </p:cNvPr>
                  <p:cNvSpPr/>
                  <p:nvPr/>
                </p:nvSpPr>
                <p:spPr>
                  <a:xfrm>
                    <a:off x="5017763" y="5485695"/>
                    <a:ext cx="238614" cy="110479"/>
                  </a:xfrm>
                  <a:custGeom>
                    <a:avLst/>
                    <a:gdLst>
                      <a:gd name="connsiteX0" fmla="*/ 222575 w 238614"/>
                      <a:gd name="connsiteY0" fmla="*/ 22930 h 110479"/>
                      <a:gd name="connsiteX1" fmla="*/ 3500 w 238614"/>
                      <a:gd name="connsiteY1" fmla="*/ 8643 h 110479"/>
                      <a:gd name="connsiteX2" fmla="*/ 86050 w 238614"/>
                      <a:gd name="connsiteY2" fmla="*/ 26105 h 110479"/>
                      <a:gd name="connsiteX3" fmla="*/ 63825 w 238614"/>
                      <a:gd name="connsiteY3" fmla="*/ 29280 h 110479"/>
                      <a:gd name="connsiteX4" fmla="*/ 68587 w 238614"/>
                      <a:gd name="connsiteY4" fmla="*/ 97543 h 110479"/>
                      <a:gd name="connsiteX5" fmla="*/ 154312 w 238614"/>
                      <a:gd name="connsiteY5" fmla="*/ 103893 h 110479"/>
                      <a:gd name="connsiteX6" fmla="*/ 236862 w 238614"/>
                      <a:gd name="connsiteY6" fmla="*/ 103893 h 110479"/>
                      <a:gd name="connsiteX7" fmla="*/ 73350 w 238614"/>
                      <a:gd name="connsiteY7" fmla="*/ 110243 h 110479"/>
                      <a:gd name="connsiteX8" fmla="*/ 55887 w 238614"/>
                      <a:gd name="connsiteY8" fmla="*/ 94368 h 110479"/>
                      <a:gd name="connsiteX9" fmla="*/ 38425 w 238614"/>
                      <a:gd name="connsiteY9" fmla="*/ 32455 h 110479"/>
                      <a:gd name="connsiteX10" fmla="*/ 17787 w 238614"/>
                      <a:gd name="connsiteY10" fmla="*/ 705 h 110479"/>
                      <a:gd name="connsiteX11" fmla="*/ 222575 w 238614"/>
                      <a:gd name="connsiteY11" fmla="*/ 22930 h 11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8614" h="110479">
                        <a:moveTo>
                          <a:pt x="222575" y="22930"/>
                        </a:moveTo>
                        <a:cubicBezTo>
                          <a:pt x="220194" y="24253"/>
                          <a:pt x="26254" y="8114"/>
                          <a:pt x="3500" y="8643"/>
                        </a:cubicBezTo>
                        <a:cubicBezTo>
                          <a:pt x="-19254" y="9172"/>
                          <a:pt x="75996" y="22665"/>
                          <a:pt x="86050" y="26105"/>
                        </a:cubicBezTo>
                        <a:cubicBezTo>
                          <a:pt x="96104" y="29545"/>
                          <a:pt x="66735" y="17374"/>
                          <a:pt x="63825" y="29280"/>
                        </a:cubicBezTo>
                        <a:cubicBezTo>
                          <a:pt x="60914" y="41186"/>
                          <a:pt x="53506" y="85108"/>
                          <a:pt x="68587" y="97543"/>
                        </a:cubicBezTo>
                        <a:cubicBezTo>
                          <a:pt x="83668" y="109979"/>
                          <a:pt x="126266" y="102835"/>
                          <a:pt x="154312" y="103893"/>
                        </a:cubicBezTo>
                        <a:cubicBezTo>
                          <a:pt x="182358" y="104951"/>
                          <a:pt x="250356" y="102835"/>
                          <a:pt x="236862" y="103893"/>
                        </a:cubicBezTo>
                        <a:cubicBezTo>
                          <a:pt x="223368" y="104951"/>
                          <a:pt x="103512" y="111830"/>
                          <a:pt x="73350" y="110243"/>
                        </a:cubicBezTo>
                        <a:cubicBezTo>
                          <a:pt x="43188" y="108656"/>
                          <a:pt x="61708" y="107333"/>
                          <a:pt x="55887" y="94368"/>
                        </a:cubicBezTo>
                        <a:cubicBezTo>
                          <a:pt x="50066" y="81403"/>
                          <a:pt x="44775" y="48065"/>
                          <a:pt x="38425" y="32455"/>
                        </a:cubicBezTo>
                        <a:cubicBezTo>
                          <a:pt x="32075" y="16845"/>
                          <a:pt x="-8142" y="5997"/>
                          <a:pt x="17787" y="705"/>
                        </a:cubicBezTo>
                        <a:cubicBezTo>
                          <a:pt x="43716" y="-4587"/>
                          <a:pt x="224956" y="21607"/>
                          <a:pt x="222575" y="2293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0" name="フリーフォーム: 図形 579">
                    <a:extLst>
                      <a:ext uri="{FF2B5EF4-FFF2-40B4-BE49-F238E27FC236}">
                        <a16:creationId xmlns:a16="http://schemas.microsoft.com/office/drawing/2014/main" id="{C58FBBF9-BE02-45AC-A874-ACBE2030D8EC}"/>
                      </a:ext>
                    </a:extLst>
                  </p:cNvPr>
                  <p:cNvSpPr/>
                  <p:nvPr/>
                </p:nvSpPr>
                <p:spPr>
                  <a:xfrm>
                    <a:off x="5072062" y="5492747"/>
                    <a:ext cx="110527" cy="109573"/>
                  </a:xfrm>
                  <a:custGeom>
                    <a:avLst/>
                    <a:gdLst>
                      <a:gd name="connsiteX0" fmla="*/ 1 w 110527"/>
                      <a:gd name="connsiteY0" fmla="*/ 53978 h 109573"/>
                      <a:gd name="connsiteX1" fmla="*/ 69851 w 110527"/>
                      <a:gd name="connsiteY1" fmla="*/ 3 h 109573"/>
                      <a:gd name="connsiteX2" fmla="*/ 109538 w 110527"/>
                      <a:gd name="connsiteY2" fmla="*/ 57153 h 109573"/>
                      <a:gd name="connsiteX3" fmla="*/ 30163 w 110527"/>
                      <a:gd name="connsiteY3" fmla="*/ 107953 h 109573"/>
                      <a:gd name="connsiteX4" fmla="*/ 79376 w 110527"/>
                      <a:gd name="connsiteY4" fmla="*/ 95253 h 109573"/>
                      <a:gd name="connsiteX5" fmla="*/ 88901 w 110527"/>
                      <a:gd name="connsiteY5" fmla="*/ 77791 h 109573"/>
                      <a:gd name="connsiteX6" fmla="*/ 92076 w 110527"/>
                      <a:gd name="connsiteY6" fmla="*/ 33341 h 109573"/>
                      <a:gd name="connsiteX7" fmla="*/ 71438 w 110527"/>
                      <a:gd name="connsiteY7" fmla="*/ 9528 h 109573"/>
                      <a:gd name="connsiteX8" fmla="*/ 1 w 110527"/>
                      <a:gd name="connsiteY8" fmla="*/ 53978 h 10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527" h="109573">
                        <a:moveTo>
                          <a:pt x="1" y="53978"/>
                        </a:moveTo>
                        <a:cubicBezTo>
                          <a:pt x="-263" y="52391"/>
                          <a:pt x="51595" y="-526"/>
                          <a:pt x="69851" y="3"/>
                        </a:cubicBezTo>
                        <a:cubicBezTo>
                          <a:pt x="88107" y="532"/>
                          <a:pt x="116153" y="39161"/>
                          <a:pt x="109538" y="57153"/>
                        </a:cubicBezTo>
                        <a:cubicBezTo>
                          <a:pt x="102923" y="75145"/>
                          <a:pt x="35190" y="101603"/>
                          <a:pt x="30163" y="107953"/>
                        </a:cubicBezTo>
                        <a:cubicBezTo>
                          <a:pt x="25136" y="114303"/>
                          <a:pt x="69586" y="100280"/>
                          <a:pt x="79376" y="95253"/>
                        </a:cubicBezTo>
                        <a:cubicBezTo>
                          <a:pt x="89166" y="90226"/>
                          <a:pt x="86784" y="88110"/>
                          <a:pt x="88901" y="77791"/>
                        </a:cubicBezTo>
                        <a:cubicBezTo>
                          <a:pt x="91018" y="67472"/>
                          <a:pt x="94987" y="44718"/>
                          <a:pt x="92076" y="33341"/>
                        </a:cubicBezTo>
                        <a:cubicBezTo>
                          <a:pt x="89166" y="21964"/>
                          <a:pt x="84403" y="10586"/>
                          <a:pt x="71438" y="9528"/>
                        </a:cubicBezTo>
                        <a:cubicBezTo>
                          <a:pt x="58473" y="8470"/>
                          <a:pt x="265" y="55565"/>
                          <a:pt x="1" y="539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1" name="フリーフォーム: 図形 580">
                    <a:extLst>
                      <a:ext uri="{FF2B5EF4-FFF2-40B4-BE49-F238E27FC236}">
                        <a16:creationId xmlns:a16="http://schemas.microsoft.com/office/drawing/2014/main" id="{D245953C-3C5B-42A7-B2A0-B139F8862987}"/>
                      </a:ext>
                    </a:extLst>
                  </p:cNvPr>
                  <p:cNvSpPr/>
                  <p:nvPr/>
                </p:nvSpPr>
                <p:spPr>
                  <a:xfrm>
                    <a:off x="5062269" y="5516301"/>
                    <a:ext cx="100327" cy="93627"/>
                  </a:xfrm>
                  <a:custGeom>
                    <a:avLst/>
                    <a:gdLst>
                      <a:gd name="connsiteX0" fmla="*/ 41544 w 100327"/>
                      <a:gd name="connsiteY0" fmla="*/ 262 h 93627"/>
                      <a:gd name="connsiteX1" fmla="*/ 82819 w 100327"/>
                      <a:gd name="connsiteY1" fmla="*/ 35187 h 93627"/>
                      <a:gd name="connsiteX2" fmla="*/ 76469 w 100327"/>
                      <a:gd name="connsiteY2" fmla="*/ 70112 h 93627"/>
                      <a:gd name="connsiteX3" fmla="*/ 44719 w 100327"/>
                      <a:gd name="connsiteY3" fmla="*/ 78049 h 93627"/>
                      <a:gd name="connsiteX4" fmla="*/ 269 w 100327"/>
                      <a:gd name="connsiteY4" fmla="*/ 38362 h 93627"/>
                      <a:gd name="connsiteX5" fmla="*/ 66944 w 100327"/>
                      <a:gd name="connsiteY5" fmla="*/ 87574 h 93627"/>
                      <a:gd name="connsiteX6" fmla="*/ 85994 w 100327"/>
                      <a:gd name="connsiteY6" fmla="*/ 89162 h 93627"/>
                      <a:gd name="connsiteX7" fmla="*/ 100281 w 100327"/>
                      <a:gd name="connsiteY7" fmla="*/ 54237 h 93627"/>
                      <a:gd name="connsiteX8" fmla="*/ 41544 w 100327"/>
                      <a:gd name="connsiteY8" fmla="*/ 262 h 9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327" h="93627">
                        <a:moveTo>
                          <a:pt x="41544" y="262"/>
                        </a:moveTo>
                        <a:cubicBezTo>
                          <a:pt x="38634" y="-2913"/>
                          <a:pt x="76998" y="23545"/>
                          <a:pt x="82819" y="35187"/>
                        </a:cubicBezTo>
                        <a:cubicBezTo>
                          <a:pt x="88640" y="46829"/>
                          <a:pt x="82819" y="62968"/>
                          <a:pt x="76469" y="70112"/>
                        </a:cubicBezTo>
                        <a:cubicBezTo>
                          <a:pt x="70119" y="77256"/>
                          <a:pt x="57419" y="83341"/>
                          <a:pt x="44719" y="78049"/>
                        </a:cubicBezTo>
                        <a:cubicBezTo>
                          <a:pt x="32019" y="72757"/>
                          <a:pt x="-3435" y="36775"/>
                          <a:pt x="269" y="38362"/>
                        </a:cubicBezTo>
                        <a:cubicBezTo>
                          <a:pt x="3973" y="39949"/>
                          <a:pt x="52656" y="79107"/>
                          <a:pt x="66944" y="87574"/>
                        </a:cubicBezTo>
                        <a:cubicBezTo>
                          <a:pt x="81232" y="96041"/>
                          <a:pt x="80438" y="94718"/>
                          <a:pt x="85994" y="89162"/>
                        </a:cubicBezTo>
                        <a:cubicBezTo>
                          <a:pt x="91550" y="83606"/>
                          <a:pt x="101075" y="66937"/>
                          <a:pt x="100281" y="54237"/>
                        </a:cubicBezTo>
                        <a:cubicBezTo>
                          <a:pt x="99487" y="41537"/>
                          <a:pt x="44454" y="3437"/>
                          <a:pt x="41544" y="262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2" name="フリーフォーム: 図形 581">
                    <a:extLst>
                      <a:ext uri="{FF2B5EF4-FFF2-40B4-BE49-F238E27FC236}">
                        <a16:creationId xmlns:a16="http://schemas.microsoft.com/office/drawing/2014/main" id="{6AAE1961-49FD-4E60-B8F9-5CCB85E73257}"/>
                      </a:ext>
                    </a:extLst>
                  </p:cNvPr>
                  <p:cNvSpPr/>
                  <p:nvPr/>
                </p:nvSpPr>
                <p:spPr>
                  <a:xfrm>
                    <a:off x="4159173" y="4304620"/>
                    <a:ext cx="169689" cy="134628"/>
                  </a:xfrm>
                  <a:custGeom>
                    <a:avLst/>
                    <a:gdLst>
                      <a:gd name="connsiteX0" fmla="*/ 77 w 169689"/>
                      <a:gd name="connsiteY0" fmla="*/ 680 h 134628"/>
                      <a:gd name="connsiteX1" fmla="*/ 144540 w 169689"/>
                      <a:gd name="connsiteY1" fmla="*/ 8618 h 134628"/>
                      <a:gd name="connsiteX2" fmla="*/ 109615 w 169689"/>
                      <a:gd name="connsiteY2" fmla="*/ 22905 h 134628"/>
                      <a:gd name="connsiteX3" fmla="*/ 104852 w 169689"/>
                      <a:gd name="connsiteY3" fmla="*/ 132443 h 134628"/>
                      <a:gd name="connsiteX4" fmla="*/ 100090 w 169689"/>
                      <a:gd name="connsiteY4" fmla="*/ 95930 h 134628"/>
                      <a:gd name="connsiteX5" fmla="*/ 3252 w 169689"/>
                      <a:gd name="connsiteY5" fmla="*/ 94343 h 134628"/>
                      <a:gd name="connsiteX6" fmla="*/ 125490 w 169689"/>
                      <a:gd name="connsiteY6" fmla="*/ 94343 h 134628"/>
                      <a:gd name="connsiteX7" fmla="*/ 111202 w 169689"/>
                      <a:gd name="connsiteY7" fmla="*/ 29255 h 134628"/>
                      <a:gd name="connsiteX8" fmla="*/ 166765 w 169689"/>
                      <a:gd name="connsiteY8" fmla="*/ 26080 h 134628"/>
                      <a:gd name="connsiteX9" fmla="*/ 77 w 169689"/>
                      <a:gd name="connsiteY9" fmla="*/ 680 h 13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9689" h="134628">
                        <a:moveTo>
                          <a:pt x="77" y="680"/>
                        </a:moveTo>
                        <a:cubicBezTo>
                          <a:pt x="-3627" y="-2230"/>
                          <a:pt x="126284" y="4914"/>
                          <a:pt x="144540" y="8618"/>
                        </a:cubicBezTo>
                        <a:cubicBezTo>
                          <a:pt x="162796" y="12322"/>
                          <a:pt x="116230" y="2268"/>
                          <a:pt x="109615" y="22905"/>
                        </a:cubicBezTo>
                        <a:cubicBezTo>
                          <a:pt x="103000" y="43542"/>
                          <a:pt x="106439" y="120272"/>
                          <a:pt x="104852" y="132443"/>
                        </a:cubicBezTo>
                        <a:cubicBezTo>
                          <a:pt x="103265" y="144614"/>
                          <a:pt x="117023" y="102280"/>
                          <a:pt x="100090" y="95930"/>
                        </a:cubicBezTo>
                        <a:cubicBezTo>
                          <a:pt x="83157" y="89580"/>
                          <a:pt x="-981" y="94607"/>
                          <a:pt x="3252" y="94343"/>
                        </a:cubicBezTo>
                        <a:cubicBezTo>
                          <a:pt x="7485" y="94079"/>
                          <a:pt x="107498" y="105191"/>
                          <a:pt x="125490" y="94343"/>
                        </a:cubicBezTo>
                        <a:cubicBezTo>
                          <a:pt x="143482" y="83495"/>
                          <a:pt x="104323" y="40632"/>
                          <a:pt x="111202" y="29255"/>
                        </a:cubicBezTo>
                        <a:cubicBezTo>
                          <a:pt x="118081" y="17878"/>
                          <a:pt x="184227" y="31107"/>
                          <a:pt x="166765" y="26080"/>
                        </a:cubicBezTo>
                        <a:cubicBezTo>
                          <a:pt x="149303" y="21053"/>
                          <a:pt x="3781" y="3590"/>
                          <a:pt x="77" y="68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3" name="フリーフォーム: 図形 582">
                    <a:extLst>
                      <a:ext uri="{FF2B5EF4-FFF2-40B4-BE49-F238E27FC236}">
                        <a16:creationId xmlns:a16="http://schemas.microsoft.com/office/drawing/2014/main" id="{0A2E4636-D1F6-4D5E-A405-49DF76F64199}"/>
                      </a:ext>
                    </a:extLst>
                  </p:cNvPr>
                  <p:cNvSpPr/>
                  <p:nvPr/>
                </p:nvSpPr>
                <p:spPr>
                  <a:xfrm>
                    <a:off x="4184574" y="4281314"/>
                    <a:ext cx="20168" cy="176197"/>
                  </a:xfrm>
                  <a:custGeom>
                    <a:avLst/>
                    <a:gdLst>
                      <a:gd name="connsiteX0" fmla="*/ 8014 w 20168"/>
                      <a:gd name="connsiteY0" fmla="*/ 1761 h 176197"/>
                      <a:gd name="connsiteX1" fmla="*/ 19126 w 20168"/>
                      <a:gd name="connsiteY1" fmla="*/ 171624 h 176197"/>
                      <a:gd name="connsiteX2" fmla="*/ 17539 w 20168"/>
                      <a:gd name="connsiteY2" fmla="*/ 123999 h 176197"/>
                      <a:gd name="connsiteX3" fmla="*/ 76 w 20168"/>
                      <a:gd name="connsiteY3" fmla="*/ 84311 h 176197"/>
                      <a:gd name="connsiteX4" fmla="*/ 8014 w 20168"/>
                      <a:gd name="connsiteY4" fmla="*/ 1761 h 17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8" h="176197">
                        <a:moveTo>
                          <a:pt x="8014" y="1761"/>
                        </a:moveTo>
                        <a:cubicBezTo>
                          <a:pt x="11189" y="16313"/>
                          <a:pt x="17539" y="151251"/>
                          <a:pt x="19126" y="171624"/>
                        </a:cubicBezTo>
                        <a:cubicBezTo>
                          <a:pt x="20713" y="191997"/>
                          <a:pt x="20714" y="138551"/>
                          <a:pt x="17539" y="123999"/>
                        </a:cubicBezTo>
                        <a:cubicBezTo>
                          <a:pt x="14364" y="109447"/>
                          <a:pt x="870" y="101509"/>
                          <a:pt x="76" y="84311"/>
                        </a:cubicBezTo>
                        <a:cubicBezTo>
                          <a:pt x="-718" y="67113"/>
                          <a:pt x="4839" y="-12791"/>
                          <a:pt x="8014" y="176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4" name="フリーフォーム: 図形 583">
                    <a:extLst>
                      <a:ext uri="{FF2B5EF4-FFF2-40B4-BE49-F238E27FC236}">
                        <a16:creationId xmlns:a16="http://schemas.microsoft.com/office/drawing/2014/main" id="{11D7E544-9204-479E-ADD0-170851ED3E86}"/>
                      </a:ext>
                    </a:extLst>
                  </p:cNvPr>
                  <p:cNvSpPr/>
                  <p:nvPr/>
                </p:nvSpPr>
                <p:spPr>
                  <a:xfrm>
                    <a:off x="5008263" y="4303694"/>
                    <a:ext cx="182452" cy="118774"/>
                  </a:xfrm>
                  <a:custGeom>
                    <a:avLst/>
                    <a:gdLst>
                      <a:gd name="connsiteX0" fmla="*/ 300 w 182452"/>
                      <a:gd name="connsiteY0" fmla="*/ 19 h 118774"/>
                      <a:gd name="connsiteX1" fmla="*/ 114600 w 182452"/>
                      <a:gd name="connsiteY1" fmla="*/ 22244 h 118774"/>
                      <a:gd name="connsiteX2" fmla="*/ 147937 w 182452"/>
                      <a:gd name="connsiteY2" fmla="*/ 19069 h 118774"/>
                      <a:gd name="connsiteX3" fmla="*/ 163812 w 182452"/>
                      <a:gd name="connsiteY3" fmla="*/ 101619 h 118774"/>
                      <a:gd name="connsiteX4" fmla="*/ 162225 w 182452"/>
                      <a:gd name="connsiteY4" fmla="*/ 117494 h 118774"/>
                      <a:gd name="connsiteX5" fmla="*/ 87612 w 182452"/>
                      <a:gd name="connsiteY5" fmla="*/ 80981 h 118774"/>
                      <a:gd name="connsiteX6" fmla="*/ 46337 w 182452"/>
                      <a:gd name="connsiteY6" fmla="*/ 66694 h 118774"/>
                      <a:gd name="connsiteX7" fmla="*/ 173337 w 182452"/>
                      <a:gd name="connsiteY7" fmla="*/ 107969 h 118774"/>
                      <a:gd name="connsiteX8" fmla="*/ 170162 w 182452"/>
                      <a:gd name="connsiteY8" fmla="*/ 46056 h 118774"/>
                      <a:gd name="connsiteX9" fmla="*/ 152700 w 182452"/>
                      <a:gd name="connsiteY9" fmla="*/ 19069 h 118774"/>
                      <a:gd name="connsiteX10" fmla="*/ 300 w 182452"/>
                      <a:gd name="connsiteY10" fmla="*/ 19 h 118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452" h="118774">
                        <a:moveTo>
                          <a:pt x="300" y="19"/>
                        </a:moveTo>
                        <a:cubicBezTo>
                          <a:pt x="-6050" y="548"/>
                          <a:pt x="89994" y="19069"/>
                          <a:pt x="114600" y="22244"/>
                        </a:cubicBezTo>
                        <a:cubicBezTo>
                          <a:pt x="139206" y="25419"/>
                          <a:pt x="139735" y="5840"/>
                          <a:pt x="147937" y="19069"/>
                        </a:cubicBezTo>
                        <a:cubicBezTo>
                          <a:pt x="156139" y="32298"/>
                          <a:pt x="161431" y="85215"/>
                          <a:pt x="163812" y="101619"/>
                        </a:cubicBezTo>
                        <a:cubicBezTo>
                          <a:pt x="166193" y="118023"/>
                          <a:pt x="174925" y="120934"/>
                          <a:pt x="162225" y="117494"/>
                        </a:cubicBezTo>
                        <a:cubicBezTo>
                          <a:pt x="149525" y="114054"/>
                          <a:pt x="106927" y="89448"/>
                          <a:pt x="87612" y="80981"/>
                        </a:cubicBezTo>
                        <a:cubicBezTo>
                          <a:pt x="68297" y="72514"/>
                          <a:pt x="32050" y="62196"/>
                          <a:pt x="46337" y="66694"/>
                        </a:cubicBezTo>
                        <a:cubicBezTo>
                          <a:pt x="60624" y="71192"/>
                          <a:pt x="152699" y="111409"/>
                          <a:pt x="173337" y="107969"/>
                        </a:cubicBezTo>
                        <a:cubicBezTo>
                          <a:pt x="193975" y="104529"/>
                          <a:pt x="173601" y="60873"/>
                          <a:pt x="170162" y="46056"/>
                        </a:cubicBezTo>
                        <a:cubicBezTo>
                          <a:pt x="166723" y="31239"/>
                          <a:pt x="179688" y="28329"/>
                          <a:pt x="152700" y="19069"/>
                        </a:cubicBezTo>
                        <a:cubicBezTo>
                          <a:pt x="125713" y="9809"/>
                          <a:pt x="6650" y="-510"/>
                          <a:pt x="300" y="1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5" name="フリーフォーム: 図形 584">
                    <a:extLst>
                      <a:ext uri="{FF2B5EF4-FFF2-40B4-BE49-F238E27FC236}">
                        <a16:creationId xmlns:a16="http://schemas.microsoft.com/office/drawing/2014/main" id="{0F727630-CDBA-4CB4-B942-8A38EE3504A2}"/>
                      </a:ext>
                    </a:extLst>
                  </p:cNvPr>
                  <p:cNvSpPr/>
                  <p:nvPr/>
                </p:nvSpPr>
                <p:spPr>
                  <a:xfrm>
                    <a:off x="5086213" y="4272267"/>
                    <a:ext cx="17984" cy="165392"/>
                  </a:xfrm>
                  <a:custGeom>
                    <a:avLst/>
                    <a:gdLst>
                      <a:gd name="connsiteX0" fmla="*/ 17600 w 17984"/>
                      <a:gd name="connsiteY0" fmla="*/ 1283 h 165392"/>
                      <a:gd name="connsiteX1" fmla="*/ 11250 w 17984"/>
                      <a:gd name="connsiteY1" fmla="*/ 163208 h 165392"/>
                      <a:gd name="connsiteX2" fmla="*/ 137 w 17984"/>
                      <a:gd name="connsiteY2" fmla="*/ 90183 h 165392"/>
                      <a:gd name="connsiteX3" fmla="*/ 17600 w 17984"/>
                      <a:gd name="connsiteY3" fmla="*/ 1283 h 16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984" h="165392">
                        <a:moveTo>
                          <a:pt x="17600" y="1283"/>
                        </a:moveTo>
                        <a:cubicBezTo>
                          <a:pt x="19452" y="13454"/>
                          <a:pt x="14160" y="148392"/>
                          <a:pt x="11250" y="163208"/>
                        </a:cubicBezTo>
                        <a:cubicBezTo>
                          <a:pt x="8340" y="178024"/>
                          <a:pt x="1989" y="113466"/>
                          <a:pt x="137" y="90183"/>
                        </a:cubicBezTo>
                        <a:cubicBezTo>
                          <a:pt x="-1715" y="66900"/>
                          <a:pt x="15748" y="-10888"/>
                          <a:pt x="17600" y="128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6" name="フリーフォーム: 図形 585">
                    <a:extLst>
                      <a:ext uri="{FF2B5EF4-FFF2-40B4-BE49-F238E27FC236}">
                        <a16:creationId xmlns:a16="http://schemas.microsoft.com/office/drawing/2014/main" id="{EB79FBA3-F076-4FA7-B616-4B78EC24425B}"/>
                      </a:ext>
                    </a:extLst>
                  </p:cNvPr>
                  <p:cNvSpPr/>
                  <p:nvPr/>
                </p:nvSpPr>
                <p:spPr>
                  <a:xfrm>
                    <a:off x="4168371" y="4310471"/>
                    <a:ext cx="399450" cy="608375"/>
                  </a:xfrm>
                  <a:custGeom>
                    <a:avLst/>
                    <a:gdLst>
                      <a:gd name="connsiteX0" fmla="*/ 398867 w 399450"/>
                      <a:gd name="connsiteY0" fmla="*/ 2767 h 608375"/>
                      <a:gd name="connsiteX1" fmla="*/ 143279 w 399450"/>
                      <a:gd name="connsiteY1" fmla="*/ 128179 h 608375"/>
                      <a:gd name="connsiteX2" fmla="*/ 213129 w 399450"/>
                      <a:gd name="connsiteY2" fmla="*/ 83729 h 608375"/>
                      <a:gd name="connsiteX3" fmla="*/ 71842 w 399450"/>
                      <a:gd name="connsiteY3" fmla="*/ 205967 h 608375"/>
                      <a:gd name="connsiteX4" fmla="*/ 40092 w 399450"/>
                      <a:gd name="connsiteY4" fmla="*/ 305979 h 608375"/>
                      <a:gd name="connsiteX5" fmla="*/ 65492 w 399450"/>
                      <a:gd name="connsiteY5" fmla="*/ 259942 h 608375"/>
                      <a:gd name="connsiteX6" fmla="*/ 3579 w 399450"/>
                      <a:gd name="connsiteY6" fmla="*/ 372654 h 608375"/>
                      <a:gd name="connsiteX7" fmla="*/ 9929 w 399450"/>
                      <a:gd name="connsiteY7" fmla="*/ 571092 h 608375"/>
                      <a:gd name="connsiteX8" fmla="*/ 30567 w 399450"/>
                      <a:gd name="connsiteY8" fmla="*/ 598079 h 608375"/>
                      <a:gd name="connsiteX9" fmla="*/ 35329 w 399450"/>
                      <a:gd name="connsiteY9" fmla="*/ 450442 h 608375"/>
                      <a:gd name="connsiteX10" fmla="*/ 159154 w 399450"/>
                      <a:gd name="connsiteY10" fmla="*/ 134529 h 608375"/>
                      <a:gd name="connsiteX11" fmla="*/ 211542 w 399450"/>
                      <a:gd name="connsiteY11" fmla="*/ 48804 h 608375"/>
                      <a:gd name="connsiteX12" fmla="*/ 398867 w 399450"/>
                      <a:gd name="connsiteY12" fmla="*/ 2767 h 6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9450" h="608375">
                        <a:moveTo>
                          <a:pt x="398867" y="2767"/>
                        </a:moveTo>
                        <a:cubicBezTo>
                          <a:pt x="387490" y="15996"/>
                          <a:pt x="174235" y="114685"/>
                          <a:pt x="143279" y="128179"/>
                        </a:cubicBezTo>
                        <a:cubicBezTo>
                          <a:pt x="112323" y="141673"/>
                          <a:pt x="225035" y="70764"/>
                          <a:pt x="213129" y="83729"/>
                        </a:cubicBezTo>
                        <a:cubicBezTo>
                          <a:pt x="201223" y="96694"/>
                          <a:pt x="100681" y="168925"/>
                          <a:pt x="71842" y="205967"/>
                        </a:cubicBezTo>
                        <a:cubicBezTo>
                          <a:pt x="43003" y="243009"/>
                          <a:pt x="41150" y="296983"/>
                          <a:pt x="40092" y="305979"/>
                        </a:cubicBezTo>
                        <a:cubicBezTo>
                          <a:pt x="39034" y="314975"/>
                          <a:pt x="71577" y="248830"/>
                          <a:pt x="65492" y="259942"/>
                        </a:cubicBezTo>
                        <a:cubicBezTo>
                          <a:pt x="59407" y="271054"/>
                          <a:pt x="12839" y="320796"/>
                          <a:pt x="3579" y="372654"/>
                        </a:cubicBezTo>
                        <a:cubicBezTo>
                          <a:pt x="-5681" y="424512"/>
                          <a:pt x="5431" y="533521"/>
                          <a:pt x="9929" y="571092"/>
                        </a:cubicBezTo>
                        <a:cubicBezTo>
                          <a:pt x="14427" y="608663"/>
                          <a:pt x="26334" y="618187"/>
                          <a:pt x="30567" y="598079"/>
                        </a:cubicBezTo>
                        <a:cubicBezTo>
                          <a:pt x="34800" y="577971"/>
                          <a:pt x="13898" y="527700"/>
                          <a:pt x="35329" y="450442"/>
                        </a:cubicBezTo>
                        <a:cubicBezTo>
                          <a:pt x="56760" y="373184"/>
                          <a:pt x="129785" y="201469"/>
                          <a:pt x="159154" y="134529"/>
                        </a:cubicBezTo>
                        <a:cubicBezTo>
                          <a:pt x="188523" y="67589"/>
                          <a:pt x="171061" y="70764"/>
                          <a:pt x="211542" y="48804"/>
                        </a:cubicBezTo>
                        <a:cubicBezTo>
                          <a:pt x="252023" y="26844"/>
                          <a:pt x="410244" y="-10462"/>
                          <a:pt x="398867" y="27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7" name="フリーフォーム: 図形 586">
                    <a:extLst>
                      <a:ext uri="{FF2B5EF4-FFF2-40B4-BE49-F238E27FC236}">
                        <a16:creationId xmlns:a16="http://schemas.microsoft.com/office/drawing/2014/main" id="{65893EA3-4FE7-4925-A196-5B25C792C5FB}"/>
                      </a:ext>
                    </a:extLst>
                  </p:cNvPr>
                  <p:cNvSpPr/>
                  <p:nvPr/>
                </p:nvSpPr>
                <p:spPr>
                  <a:xfrm>
                    <a:off x="4545096" y="4305090"/>
                    <a:ext cx="559341" cy="189220"/>
                  </a:xfrm>
                  <a:custGeom>
                    <a:avLst/>
                    <a:gdLst>
                      <a:gd name="connsiteX0" fmla="*/ 6267 w 559341"/>
                      <a:gd name="connsiteY0" fmla="*/ 12910 h 189220"/>
                      <a:gd name="connsiteX1" fmla="*/ 91992 w 559341"/>
                      <a:gd name="connsiteY1" fmla="*/ 12910 h 189220"/>
                      <a:gd name="connsiteX2" fmla="*/ 293604 w 559341"/>
                      <a:gd name="connsiteY2" fmla="*/ 17673 h 189220"/>
                      <a:gd name="connsiteX3" fmla="*/ 290429 w 559341"/>
                      <a:gd name="connsiteY3" fmla="*/ 28785 h 189220"/>
                      <a:gd name="connsiteX4" fmla="*/ 393617 w 559341"/>
                      <a:gd name="connsiteY4" fmla="*/ 81173 h 189220"/>
                      <a:gd name="connsiteX5" fmla="*/ 558717 w 559341"/>
                      <a:gd name="connsiteY5" fmla="*/ 189123 h 189220"/>
                      <a:gd name="connsiteX6" fmla="*/ 444417 w 559341"/>
                      <a:gd name="connsiteY6" fmla="*/ 98635 h 189220"/>
                      <a:gd name="connsiteX7" fmla="*/ 299954 w 559341"/>
                      <a:gd name="connsiteY7" fmla="*/ 4973 h 189220"/>
                      <a:gd name="connsiteX8" fmla="*/ 6267 w 559341"/>
                      <a:gd name="connsiteY8" fmla="*/ 12910 h 189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9341" h="189220">
                        <a:moveTo>
                          <a:pt x="6267" y="12910"/>
                        </a:moveTo>
                        <a:cubicBezTo>
                          <a:pt x="-28393" y="14233"/>
                          <a:pt x="91992" y="12910"/>
                          <a:pt x="91992" y="12910"/>
                        </a:cubicBezTo>
                        <a:cubicBezTo>
                          <a:pt x="139881" y="13704"/>
                          <a:pt x="260531" y="15027"/>
                          <a:pt x="293604" y="17673"/>
                        </a:cubicBezTo>
                        <a:cubicBezTo>
                          <a:pt x="326677" y="20319"/>
                          <a:pt x="273760" y="18202"/>
                          <a:pt x="290429" y="28785"/>
                        </a:cubicBezTo>
                        <a:cubicBezTo>
                          <a:pt x="307098" y="39368"/>
                          <a:pt x="348902" y="54450"/>
                          <a:pt x="393617" y="81173"/>
                        </a:cubicBezTo>
                        <a:cubicBezTo>
                          <a:pt x="438332" y="107896"/>
                          <a:pt x="550250" y="186213"/>
                          <a:pt x="558717" y="189123"/>
                        </a:cubicBezTo>
                        <a:cubicBezTo>
                          <a:pt x="567184" y="192033"/>
                          <a:pt x="487544" y="129327"/>
                          <a:pt x="444417" y="98635"/>
                        </a:cubicBezTo>
                        <a:cubicBezTo>
                          <a:pt x="401290" y="67943"/>
                          <a:pt x="371656" y="19260"/>
                          <a:pt x="299954" y="4973"/>
                        </a:cubicBezTo>
                        <a:cubicBezTo>
                          <a:pt x="228252" y="-9314"/>
                          <a:pt x="40927" y="11587"/>
                          <a:pt x="6267" y="12910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8" name="フリーフォーム: 図形 587">
                    <a:extLst>
                      <a:ext uri="{FF2B5EF4-FFF2-40B4-BE49-F238E27FC236}">
                        <a16:creationId xmlns:a16="http://schemas.microsoft.com/office/drawing/2014/main" id="{8A0FDFD2-ECDD-4E93-83B8-E66A636AD1AC}"/>
                      </a:ext>
                    </a:extLst>
                  </p:cNvPr>
                  <p:cNvSpPr/>
                  <p:nvPr/>
                </p:nvSpPr>
                <p:spPr>
                  <a:xfrm>
                    <a:off x="5095720" y="4529320"/>
                    <a:ext cx="98378" cy="468656"/>
                  </a:xfrm>
                  <a:custGeom>
                    <a:avLst/>
                    <a:gdLst>
                      <a:gd name="connsiteX0" fmla="*/ 155 w 98378"/>
                      <a:gd name="connsiteY0" fmla="*/ 2993 h 468656"/>
                      <a:gd name="connsiteX1" fmla="*/ 95405 w 98378"/>
                      <a:gd name="connsiteY1" fmla="*/ 258580 h 468656"/>
                      <a:gd name="connsiteX2" fmla="*/ 74768 w 98378"/>
                      <a:gd name="connsiteY2" fmla="*/ 150630 h 468656"/>
                      <a:gd name="connsiteX3" fmla="*/ 79530 w 98378"/>
                      <a:gd name="connsiteY3" fmla="*/ 303030 h 468656"/>
                      <a:gd name="connsiteX4" fmla="*/ 63655 w 98378"/>
                      <a:gd name="connsiteY4" fmla="*/ 468130 h 468656"/>
                      <a:gd name="connsiteX5" fmla="*/ 76355 w 98378"/>
                      <a:gd name="connsiteY5" fmla="*/ 347480 h 468656"/>
                      <a:gd name="connsiteX6" fmla="*/ 73180 w 98378"/>
                      <a:gd name="connsiteY6" fmla="*/ 133168 h 468656"/>
                      <a:gd name="connsiteX7" fmla="*/ 155 w 98378"/>
                      <a:gd name="connsiteY7" fmla="*/ 2993 h 46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78" h="468656">
                        <a:moveTo>
                          <a:pt x="155" y="2993"/>
                        </a:moveTo>
                        <a:cubicBezTo>
                          <a:pt x="3859" y="23895"/>
                          <a:pt x="82970" y="233974"/>
                          <a:pt x="95405" y="258580"/>
                        </a:cubicBezTo>
                        <a:cubicBezTo>
                          <a:pt x="107840" y="283186"/>
                          <a:pt x="77414" y="143222"/>
                          <a:pt x="74768" y="150630"/>
                        </a:cubicBezTo>
                        <a:cubicBezTo>
                          <a:pt x="72122" y="158038"/>
                          <a:pt x="81382" y="250113"/>
                          <a:pt x="79530" y="303030"/>
                        </a:cubicBezTo>
                        <a:cubicBezTo>
                          <a:pt x="77678" y="355947"/>
                          <a:pt x="64184" y="460722"/>
                          <a:pt x="63655" y="468130"/>
                        </a:cubicBezTo>
                        <a:cubicBezTo>
                          <a:pt x="63126" y="475538"/>
                          <a:pt x="74768" y="403307"/>
                          <a:pt x="76355" y="347480"/>
                        </a:cubicBezTo>
                        <a:cubicBezTo>
                          <a:pt x="77942" y="291653"/>
                          <a:pt x="86409" y="190847"/>
                          <a:pt x="73180" y="133168"/>
                        </a:cubicBezTo>
                        <a:cubicBezTo>
                          <a:pt x="59951" y="75489"/>
                          <a:pt x="-3549" y="-17909"/>
                          <a:pt x="155" y="299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9" name="フリーフォーム: 図形 588">
                    <a:extLst>
                      <a:ext uri="{FF2B5EF4-FFF2-40B4-BE49-F238E27FC236}">
                        <a16:creationId xmlns:a16="http://schemas.microsoft.com/office/drawing/2014/main" id="{CD469351-99A9-4D2E-B113-932C1BFB0B12}"/>
                      </a:ext>
                    </a:extLst>
                  </p:cNvPr>
                  <p:cNvSpPr/>
                  <p:nvPr/>
                </p:nvSpPr>
                <p:spPr>
                  <a:xfrm>
                    <a:off x="4127956" y="4746207"/>
                    <a:ext cx="120362" cy="394880"/>
                  </a:xfrm>
                  <a:custGeom>
                    <a:avLst/>
                    <a:gdLst>
                      <a:gd name="connsiteX0" fmla="*/ 32882 w 120362"/>
                      <a:gd name="connsiteY0" fmla="*/ 418 h 394880"/>
                      <a:gd name="connsiteX1" fmla="*/ 36057 w 120362"/>
                      <a:gd name="connsiteY1" fmla="*/ 159168 h 394880"/>
                      <a:gd name="connsiteX2" fmla="*/ 43994 w 120362"/>
                      <a:gd name="connsiteY2" fmla="*/ 197268 h 394880"/>
                      <a:gd name="connsiteX3" fmla="*/ 120194 w 120362"/>
                      <a:gd name="connsiteY3" fmla="*/ 394118 h 394880"/>
                      <a:gd name="connsiteX4" fmla="*/ 64632 w 120362"/>
                      <a:gd name="connsiteY4" fmla="*/ 265531 h 394880"/>
                      <a:gd name="connsiteX5" fmla="*/ 67807 w 120362"/>
                      <a:gd name="connsiteY5" fmla="*/ 270293 h 394880"/>
                      <a:gd name="connsiteX6" fmla="*/ 1132 w 120362"/>
                      <a:gd name="connsiteY6" fmla="*/ 117893 h 394880"/>
                      <a:gd name="connsiteX7" fmla="*/ 32882 w 120362"/>
                      <a:gd name="connsiteY7" fmla="*/ 418 h 394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362" h="394880">
                        <a:moveTo>
                          <a:pt x="32882" y="418"/>
                        </a:moveTo>
                        <a:cubicBezTo>
                          <a:pt x="38703" y="7297"/>
                          <a:pt x="34205" y="126360"/>
                          <a:pt x="36057" y="159168"/>
                        </a:cubicBezTo>
                        <a:cubicBezTo>
                          <a:pt x="37909" y="191976"/>
                          <a:pt x="29971" y="158110"/>
                          <a:pt x="43994" y="197268"/>
                        </a:cubicBezTo>
                        <a:cubicBezTo>
                          <a:pt x="58017" y="236426"/>
                          <a:pt x="116754" y="382741"/>
                          <a:pt x="120194" y="394118"/>
                        </a:cubicBezTo>
                        <a:cubicBezTo>
                          <a:pt x="123634" y="405495"/>
                          <a:pt x="73363" y="286168"/>
                          <a:pt x="64632" y="265531"/>
                        </a:cubicBezTo>
                        <a:cubicBezTo>
                          <a:pt x="55901" y="244894"/>
                          <a:pt x="78390" y="294899"/>
                          <a:pt x="67807" y="270293"/>
                        </a:cubicBezTo>
                        <a:cubicBezTo>
                          <a:pt x="57224" y="245687"/>
                          <a:pt x="8805" y="162608"/>
                          <a:pt x="1132" y="117893"/>
                        </a:cubicBezTo>
                        <a:cubicBezTo>
                          <a:pt x="-6541" y="73179"/>
                          <a:pt x="27061" y="-6461"/>
                          <a:pt x="32882" y="41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0" name="フリーフォーム: 図形 589">
                    <a:extLst>
                      <a:ext uri="{FF2B5EF4-FFF2-40B4-BE49-F238E27FC236}">
                        <a16:creationId xmlns:a16="http://schemas.microsoft.com/office/drawing/2014/main" id="{CCFF6DF4-0883-41B1-98C3-A89B81A9F422}"/>
                      </a:ext>
                    </a:extLst>
                  </p:cNvPr>
                  <p:cNvSpPr/>
                  <p:nvPr/>
                </p:nvSpPr>
                <p:spPr>
                  <a:xfrm>
                    <a:off x="4176244" y="4907135"/>
                    <a:ext cx="392590" cy="397993"/>
                  </a:xfrm>
                  <a:custGeom>
                    <a:avLst/>
                    <a:gdLst>
                      <a:gd name="connsiteX0" fmla="*/ 469 w 392590"/>
                      <a:gd name="connsiteY0" fmla="*/ 3003 h 397993"/>
                      <a:gd name="connsiteX1" fmla="*/ 17931 w 392590"/>
                      <a:gd name="connsiteY1" fmla="*/ 58565 h 397993"/>
                      <a:gd name="connsiteX2" fmla="*/ 111594 w 392590"/>
                      <a:gd name="connsiteY2" fmla="*/ 228428 h 397993"/>
                      <a:gd name="connsiteX3" fmla="*/ 343369 w 392590"/>
                      <a:gd name="connsiteY3" fmla="*/ 374478 h 397993"/>
                      <a:gd name="connsiteX4" fmla="*/ 386231 w 392590"/>
                      <a:gd name="connsiteY4" fmla="*/ 385590 h 397993"/>
                      <a:gd name="connsiteX5" fmla="*/ 249706 w 392590"/>
                      <a:gd name="connsiteY5" fmla="*/ 347490 h 397993"/>
                      <a:gd name="connsiteX6" fmla="*/ 367181 w 392590"/>
                      <a:gd name="connsiteY6" fmla="*/ 396703 h 397993"/>
                      <a:gd name="connsiteX7" fmla="*/ 156044 w 392590"/>
                      <a:gd name="connsiteY7" fmla="*/ 283990 h 397993"/>
                      <a:gd name="connsiteX8" fmla="*/ 51269 w 392590"/>
                      <a:gd name="connsiteY8" fmla="*/ 199853 h 397993"/>
                      <a:gd name="connsiteX9" fmla="*/ 8406 w 392590"/>
                      <a:gd name="connsiteY9" fmla="*/ 136353 h 397993"/>
                      <a:gd name="connsiteX10" fmla="*/ 469 w 392590"/>
                      <a:gd name="connsiteY10" fmla="*/ 3003 h 39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2590" h="397993">
                        <a:moveTo>
                          <a:pt x="469" y="3003"/>
                        </a:moveTo>
                        <a:cubicBezTo>
                          <a:pt x="2056" y="-9962"/>
                          <a:pt x="-590" y="20994"/>
                          <a:pt x="17931" y="58565"/>
                        </a:cubicBezTo>
                        <a:cubicBezTo>
                          <a:pt x="36452" y="96136"/>
                          <a:pt x="57354" y="175776"/>
                          <a:pt x="111594" y="228428"/>
                        </a:cubicBezTo>
                        <a:cubicBezTo>
                          <a:pt x="165834" y="281080"/>
                          <a:pt x="297596" y="348284"/>
                          <a:pt x="343369" y="374478"/>
                        </a:cubicBezTo>
                        <a:cubicBezTo>
                          <a:pt x="389142" y="400672"/>
                          <a:pt x="401841" y="390088"/>
                          <a:pt x="386231" y="385590"/>
                        </a:cubicBezTo>
                        <a:cubicBezTo>
                          <a:pt x="370621" y="381092"/>
                          <a:pt x="252881" y="345638"/>
                          <a:pt x="249706" y="347490"/>
                        </a:cubicBezTo>
                        <a:cubicBezTo>
                          <a:pt x="246531" y="349342"/>
                          <a:pt x="382791" y="407286"/>
                          <a:pt x="367181" y="396703"/>
                        </a:cubicBezTo>
                        <a:cubicBezTo>
                          <a:pt x="351571" y="386120"/>
                          <a:pt x="208696" y="316798"/>
                          <a:pt x="156044" y="283990"/>
                        </a:cubicBezTo>
                        <a:cubicBezTo>
                          <a:pt x="103392" y="251182"/>
                          <a:pt x="75875" y="224459"/>
                          <a:pt x="51269" y="199853"/>
                        </a:cubicBezTo>
                        <a:cubicBezTo>
                          <a:pt x="26663" y="175247"/>
                          <a:pt x="15550" y="165986"/>
                          <a:pt x="8406" y="136353"/>
                        </a:cubicBezTo>
                        <a:cubicBezTo>
                          <a:pt x="1262" y="106720"/>
                          <a:pt x="-1118" y="15968"/>
                          <a:pt x="469" y="300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1" name="フリーフォーム: 図形 590">
                    <a:extLst>
                      <a:ext uri="{FF2B5EF4-FFF2-40B4-BE49-F238E27FC236}">
                        <a16:creationId xmlns:a16="http://schemas.microsoft.com/office/drawing/2014/main" id="{E4B5EB50-0B6D-4309-B3B9-52400340E182}"/>
                      </a:ext>
                    </a:extLst>
                  </p:cNvPr>
                  <p:cNvSpPr/>
                  <p:nvPr/>
                </p:nvSpPr>
                <p:spPr>
                  <a:xfrm>
                    <a:off x="5091372" y="4754876"/>
                    <a:ext cx="92588" cy="355097"/>
                  </a:xfrm>
                  <a:custGeom>
                    <a:avLst/>
                    <a:gdLst>
                      <a:gd name="connsiteX0" fmla="*/ 82291 w 92588"/>
                      <a:gd name="connsiteY0" fmla="*/ 1274 h 355097"/>
                      <a:gd name="connsiteX1" fmla="*/ 68003 w 92588"/>
                      <a:gd name="connsiteY1" fmla="*/ 115574 h 355097"/>
                      <a:gd name="connsiteX2" fmla="*/ 36253 w 92588"/>
                      <a:gd name="connsiteY2" fmla="*/ 293374 h 355097"/>
                      <a:gd name="connsiteX3" fmla="*/ 1328 w 92588"/>
                      <a:gd name="connsiteY3" fmla="*/ 350524 h 355097"/>
                      <a:gd name="connsiteX4" fmla="*/ 85466 w 92588"/>
                      <a:gd name="connsiteY4" fmla="*/ 188599 h 355097"/>
                      <a:gd name="connsiteX5" fmla="*/ 82291 w 92588"/>
                      <a:gd name="connsiteY5" fmla="*/ 1274 h 35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588" h="355097">
                        <a:moveTo>
                          <a:pt x="82291" y="1274"/>
                        </a:moveTo>
                        <a:cubicBezTo>
                          <a:pt x="79380" y="-10897"/>
                          <a:pt x="75676" y="66891"/>
                          <a:pt x="68003" y="115574"/>
                        </a:cubicBezTo>
                        <a:cubicBezTo>
                          <a:pt x="60330" y="164257"/>
                          <a:pt x="47365" y="254216"/>
                          <a:pt x="36253" y="293374"/>
                        </a:cubicBezTo>
                        <a:cubicBezTo>
                          <a:pt x="25140" y="332532"/>
                          <a:pt x="-6874" y="367986"/>
                          <a:pt x="1328" y="350524"/>
                        </a:cubicBezTo>
                        <a:cubicBezTo>
                          <a:pt x="9530" y="333062"/>
                          <a:pt x="69062" y="247072"/>
                          <a:pt x="85466" y="188599"/>
                        </a:cubicBezTo>
                        <a:cubicBezTo>
                          <a:pt x="101870" y="130126"/>
                          <a:pt x="85202" y="13445"/>
                          <a:pt x="82291" y="1274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2" name="フリーフォーム: 図形 591">
                    <a:extLst>
                      <a:ext uri="{FF2B5EF4-FFF2-40B4-BE49-F238E27FC236}">
                        <a16:creationId xmlns:a16="http://schemas.microsoft.com/office/drawing/2014/main" id="{6A91E20F-8D4C-4D5E-934B-0BFC68F27403}"/>
                      </a:ext>
                    </a:extLst>
                  </p:cNvPr>
                  <p:cNvSpPr/>
                  <p:nvPr/>
                </p:nvSpPr>
                <p:spPr>
                  <a:xfrm>
                    <a:off x="4293655" y="5185798"/>
                    <a:ext cx="353152" cy="161015"/>
                  </a:xfrm>
                  <a:custGeom>
                    <a:avLst/>
                    <a:gdLst>
                      <a:gd name="connsiteX0" fmla="*/ 533 w 353152"/>
                      <a:gd name="connsiteY0" fmla="*/ 565 h 161015"/>
                      <a:gd name="connsiteX1" fmla="*/ 57683 w 353152"/>
                      <a:gd name="connsiteY1" fmla="*/ 49777 h 161015"/>
                      <a:gd name="connsiteX2" fmla="*/ 224370 w 353152"/>
                      <a:gd name="connsiteY2" fmla="*/ 129152 h 161015"/>
                      <a:gd name="connsiteX3" fmla="*/ 200558 w 353152"/>
                      <a:gd name="connsiteY3" fmla="*/ 124390 h 161015"/>
                      <a:gd name="connsiteX4" fmla="*/ 352958 w 353152"/>
                      <a:gd name="connsiteY4" fmla="*/ 160902 h 161015"/>
                      <a:gd name="connsiteX5" fmla="*/ 229133 w 353152"/>
                      <a:gd name="connsiteY5" fmla="*/ 133915 h 161015"/>
                      <a:gd name="connsiteX6" fmla="*/ 84670 w 353152"/>
                      <a:gd name="connsiteY6" fmla="*/ 81527 h 161015"/>
                      <a:gd name="connsiteX7" fmla="*/ 533 w 353152"/>
                      <a:gd name="connsiteY7" fmla="*/ 565 h 161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3152" h="161015">
                        <a:moveTo>
                          <a:pt x="533" y="565"/>
                        </a:moveTo>
                        <a:cubicBezTo>
                          <a:pt x="-3965" y="-4727"/>
                          <a:pt x="20377" y="28346"/>
                          <a:pt x="57683" y="49777"/>
                        </a:cubicBezTo>
                        <a:cubicBezTo>
                          <a:pt x="94989" y="71208"/>
                          <a:pt x="200558" y="116717"/>
                          <a:pt x="224370" y="129152"/>
                        </a:cubicBezTo>
                        <a:cubicBezTo>
                          <a:pt x="248183" y="141588"/>
                          <a:pt x="200558" y="124390"/>
                          <a:pt x="200558" y="124390"/>
                        </a:cubicBezTo>
                        <a:lnTo>
                          <a:pt x="352958" y="160902"/>
                        </a:lnTo>
                        <a:cubicBezTo>
                          <a:pt x="357720" y="162489"/>
                          <a:pt x="273848" y="147144"/>
                          <a:pt x="229133" y="133915"/>
                        </a:cubicBezTo>
                        <a:cubicBezTo>
                          <a:pt x="184418" y="120686"/>
                          <a:pt x="128591" y="109308"/>
                          <a:pt x="84670" y="81527"/>
                        </a:cubicBezTo>
                        <a:cubicBezTo>
                          <a:pt x="40749" y="53746"/>
                          <a:pt x="5031" y="5857"/>
                          <a:pt x="533" y="565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3" name="フリーフォーム: 図形 592">
                    <a:extLst>
                      <a:ext uri="{FF2B5EF4-FFF2-40B4-BE49-F238E27FC236}">
                        <a16:creationId xmlns:a16="http://schemas.microsoft.com/office/drawing/2014/main" id="{6358DD67-96A1-48EF-A34B-F63FF6EA801D}"/>
                      </a:ext>
                    </a:extLst>
                  </p:cNvPr>
                  <p:cNvSpPr/>
                  <p:nvPr/>
                </p:nvSpPr>
                <p:spPr>
                  <a:xfrm>
                    <a:off x="4500457" y="4799012"/>
                    <a:ext cx="640927" cy="481280"/>
                  </a:xfrm>
                  <a:custGeom>
                    <a:avLst/>
                    <a:gdLst>
                      <a:gd name="connsiteX0" fmla="*/ 638281 w 640927"/>
                      <a:gd name="connsiteY0" fmla="*/ 1 h 481280"/>
                      <a:gd name="connsiteX1" fmla="*/ 589068 w 640927"/>
                      <a:gd name="connsiteY1" fmla="*/ 200026 h 481280"/>
                      <a:gd name="connsiteX2" fmla="*/ 597006 w 640927"/>
                      <a:gd name="connsiteY2" fmla="*/ 161926 h 481280"/>
                      <a:gd name="connsiteX3" fmla="*/ 536681 w 640927"/>
                      <a:gd name="connsiteY3" fmla="*/ 282576 h 481280"/>
                      <a:gd name="connsiteX4" fmla="*/ 493818 w 640927"/>
                      <a:gd name="connsiteY4" fmla="*/ 357188 h 481280"/>
                      <a:gd name="connsiteX5" fmla="*/ 401743 w 640927"/>
                      <a:gd name="connsiteY5" fmla="*/ 419101 h 481280"/>
                      <a:gd name="connsiteX6" fmla="*/ 273156 w 640927"/>
                      <a:gd name="connsiteY6" fmla="*/ 442913 h 481280"/>
                      <a:gd name="connsiteX7" fmla="*/ 117581 w 640927"/>
                      <a:gd name="connsiteY7" fmla="*/ 457201 h 481280"/>
                      <a:gd name="connsiteX8" fmla="*/ 84243 w 640927"/>
                      <a:gd name="connsiteY8" fmla="*/ 457201 h 481280"/>
                      <a:gd name="connsiteX9" fmla="*/ 287443 w 640927"/>
                      <a:gd name="connsiteY9" fmla="*/ 465138 h 481280"/>
                      <a:gd name="connsiteX10" fmla="*/ 106 w 640927"/>
                      <a:gd name="connsiteY10" fmla="*/ 481013 h 481280"/>
                      <a:gd name="connsiteX11" fmla="*/ 325543 w 640927"/>
                      <a:gd name="connsiteY11" fmla="*/ 469901 h 481280"/>
                      <a:gd name="connsiteX12" fmla="*/ 457306 w 640927"/>
                      <a:gd name="connsiteY12" fmla="*/ 411163 h 481280"/>
                      <a:gd name="connsiteX13" fmla="*/ 612881 w 640927"/>
                      <a:gd name="connsiteY13" fmla="*/ 203201 h 481280"/>
                      <a:gd name="connsiteX14" fmla="*/ 638281 w 640927"/>
                      <a:gd name="connsiteY14" fmla="*/ 1 h 4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927" h="481280">
                        <a:moveTo>
                          <a:pt x="638281" y="1"/>
                        </a:moveTo>
                        <a:cubicBezTo>
                          <a:pt x="634312" y="-528"/>
                          <a:pt x="595947" y="173039"/>
                          <a:pt x="589068" y="200026"/>
                        </a:cubicBezTo>
                        <a:cubicBezTo>
                          <a:pt x="582189" y="227013"/>
                          <a:pt x="605737" y="148168"/>
                          <a:pt x="597006" y="161926"/>
                        </a:cubicBezTo>
                        <a:cubicBezTo>
                          <a:pt x="588275" y="175684"/>
                          <a:pt x="536681" y="282576"/>
                          <a:pt x="536681" y="282576"/>
                        </a:cubicBezTo>
                        <a:cubicBezTo>
                          <a:pt x="519483" y="315120"/>
                          <a:pt x="516308" y="334434"/>
                          <a:pt x="493818" y="357188"/>
                        </a:cubicBezTo>
                        <a:cubicBezTo>
                          <a:pt x="471328" y="379942"/>
                          <a:pt x="438520" y="404814"/>
                          <a:pt x="401743" y="419101"/>
                        </a:cubicBezTo>
                        <a:cubicBezTo>
                          <a:pt x="364966" y="433388"/>
                          <a:pt x="320516" y="436563"/>
                          <a:pt x="273156" y="442913"/>
                        </a:cubicBezTo>
                        <a:cubicBezTo>
                          <a:pt x="225796" y="449263"/>
                          <a:pt x="149066" y="454820"/>
                          <a:pt x="117581" y="457201"/>
                        </a:cubicBezTo>
                        <a:cubicBezTo>
                          <a:pt x="86095" y="459582"/>
                          <a:pt x="84243" y="457201"/>
                          <a:pt x="84243" y="457201"/>
                        </a:cubicBezTo>
                        <a:cubicBezTo>
                          <a:pt x="112553" y="458524"/>
                          <a:pt x="301466" y="461169"/>
                          <a:pt x="287443" y="465138"/>
                        </a:cubicBezTo>
                        <a:cubicBezTo>
                          <a:pt x="273420" y="469107"/>
                          <a:pt x="-6244" y="480219"/>
                          <a:pt x="106" y="481013"/>
                        </a:cubicBezTo>
                        <a:cubicBezTo>
                          <a:pt x="6456" y="481807"/>
                          <a:pt x="249343" y="481543"/>
                          <a:pt x="325543" y="469901"/>
                        </a:cubicBezTo>
                        <a:cubicBezTo>
                          <a:pt x="401743" y="458259"/>
                          <a:pt x="409416" y="455613"/>
                          <a:pt x="457306" y="411163"/>
                        </a:cubicBezTo>
                        <a:cubicBezTo>
                          <a:pt x="505196" y="366713"/>
                          <a:pt x="579279" y="275432"/>
                          <a:pt x="612881" y="203201"/>
                        </a:cubicBezTo>
                        <a:cubicBezTo>
                          <a:pt x="646483" y="130970"/>
                          <a:pt x="642250" y="530"/>
                          <a:pt x="638281" y="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4" name="フリーフォーム: 図形 593">
                    <a:extLst>
                      <a:ext uri="{FF2B5EF4-FFF2-40B4-BE49-F238E27FC236}">
                        <a16:creationId xmlns:a16="http://schemas.microsoft.com/office/drawing/2014/main" id="{9F02467B-AADD-42F7-9F41-A7A4E8C8B794}"/>
                      </a:ext>
                    </a:extLst>
                  </p:cNvPr>
                  <p:cNvSpPr/>
                  <p:nvPr/>
                </p:nvSpPr>
                <p:spPr>
                  <a:xfrm>
                    <a:off x="4883112" y="4921939"/>
                    <a:ext cx="274859" cy="366174"/>
                  </a:xfrm>
                  <a:custGeom>
                    <a:avLst/>
                    <a:gdLst>
                      <a:gd name="connsiteX0" fmla="*/ 274676 w 274859"/>
                      <a:gd name="connsiteY0" fmla="*/ 2486 h 366174"/>
                      <a:gd name="connsiteX1" fmla="*/ 236576 w 274859"/>
                      <a:gd name="connsiteY1" fmla="*/ 51699 h 366174"/>
                      <a:gd name="connsiteX2" fmla="*/ 131801 w 274859"/>
                      <a:gd name="connsiteY2" fmla="*/ 267599 h 366174"/>
                      <a:gd name="connsiteX3" fmla="*/ 233401 w 274859"/>
                      <a:gd name="connsiteY3" fmla="*/ 135836 h 366174"/>
                      <a:gd name="connsiteX4" fmla="*/ 112751 w 274859"/>
                      <a:gd name="connsiteY4" fmla="*/ 283474 h 366174"/>
                      <a:gd name="connsiteX5" fmla="*/ 38 w 274859"/>
                      <a:gd name="connsiteY5" fmla="*/ 366024 h 366174"/>
                      <a:gd name="connsiteX6" fmla="*/ 101638 w 274859"/>
                      <a:gd name="connsiteY6" fmla="*/ 300936 h 366174"/>
                      <a:gd name="connsiteX7" fmla="*/ 231813 w 274859"/>
                      <a:gd name="connsiteY7" fmla="*/ 197749 h 366174"/>
                      <a:gd name="connsiteX8" fmla="*/ 254038 w 274859"/>
                      <a:gd name="connsiteY8" fmla="*/ 113611 h 366174"/>
                      <a:gd name="connsiteX9" fmla="*/ 223876 w 274859"/>
                      <a:gd name="connsiteY9" fmla="*/ 104086 h 366174"/>
                      <a:gd name="connsiteX10" fmla="*/ 274676 w 274859"/>
                      <a:gd name="connsiteY10" fmla="*/ 2486 h 366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859" h="366174">
                        <a:moveTo>
                          <a:pt x="274676" y="2486"/>
                        </a:moveTo>
                        <a:cubicBezTo>
                          <a:pt x="276793" y="-6245"/>
                          <a:pt x="260388" y="7514"/>
                          <a:pt x="236576" y="51699"/>
                        </a:cubicBezTo>
                        <a:cubicBezTo>
                          <a:pt x="212764" y="95884"/>
                          <a:pt x="132330" y="253576"/>
                          <a:pt x="131801" y="267599"/>
                        </a:cubicBezTo>
                        <a:cubicBezTo>
                          <a:pt x="131272" y="281622"/>
                          <a:pt x="236576" y="133190"/>
                          <a:pt x="233401" y="135836"/>
                        </a:cubicBezTo>
                        <a:cubicBezTo>
                          <a:pt x="230226" y="138482"/>
                          <a:pt x="151645" y="245109"/>
                          <a:pt x="112751" y="283474"/>
                        </a:cubicBezTo>
                        <a:cubicBezTo>
                          <a:pt x="73857" y="321839"/>
                          <a:pt x="1890" y="363114"/>
                          <a:pt x="38" y="366024"/>
                        </a:cubicBezTo>
                        <a:cubicBezTo>
                          <a:pt x="-1814" y="368934"/>
                          <a:pt x="63009" y="328982"/>
                          <a:pt x="101638" y="300936"/>
                        </a:cubicBezTo>
                        <a:cubicBezTo>
                          <a:pt x="140267" y="272890"/>
                          <a:pt x="206413" y="228970"/>
                          <a:pt x="231813" y="197749"/>
                        </a:cubicBezTo>
                        <a:cubicBezTo>
                          <a:pt x="257213" y="166528"/>
                          <a:pt x="255361" y="129221"/>
                          <a:pt x="254038" y="113611"/>
                        </a:cubicBezTo>
                        <a:cubicBezTo>
                          <a:pt x="252715" y="98001"/>
                          <a:pt x="224141" y="121813"/>
                          <a:pt x="223876" y="104086"/>
                        </a:cubicBezTo>
                        <a:cubicBezTo>
                          <a:pt x="223611" y="86359"/>
                          <a:pt x="272559" y="11217"/>
                          <a:pt x="274676" y="24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5" name="フリーフォーム: 図形 594">
                    <a:extLst>
                      <a:ext uri="{FF2B5EF4-FFF2-40B4-BE49-F238E27FC236}">
                        <a16:creationId xmlns:a16="http://schemas.microsoft.com/office/drawing/2014/main" id="{A0EFAFFD-EA8E-4144-97DE-3AB20F9EAFAF}"/>
                      </a:ext>
                    </a:extLst>
                  </p:cNvPr>
                  <p:cNvSpPr/>
                  <p:nvPr/>
                </p:nvSpPr>
                <p:spPr>
                  <a:xfrm>
                    <a:off x="4389877" y="5249451"/>
                    <a:ext cx="493426" cy="67685"/>
                  </a:xfrm>
                  <a:custGeom>
                    <a:avLst/>
                    <a:gdLst>
                      <a:gd name="connsiteX0" fmla="*/ 7498 w 493426"/>
                      <a:gd name="connsiteY0" fmla="*/ 1999 h 67685"/>
                      <a:gd name="connsiteX1" fmla="*/ 61473 w 493426"/>
                      <a:gd name="connsiteY1" fmla="*/ 14699 h 67685"/>
                      <a:gd name="connsiteX2" fmla="*/ 250386 w 493426"/>
                      <a:gd name="connsiteY2" fmla="*/ 55974 h 67685"/>
                      <a:gd name="connsiteX3" fmla="*/ 382148 w 493426"/>
                      <a:gd name="connsiteY3" fmla="*/ 32162 h 67685"/>
                      <a:gd name="connsiteX4" fmla="*/ 493273 w 493426"/>
                      <a:gd name="connsiteY4" fmla="*/ 24224 h 67685"/>
                      <a:gd name="connsiteX5" fmla="*/ 402786 w 493426"/>
                      <a:gd name="connsiteY5" fmla="*/ 52799 h 67685"/>
                      <a:gd name="connsiteX6" fmla="*/ 259911 w 493426"/>
                      <a:gd name="connsiteY6" fmla="*/ 65499 h 67685"/>
                      <a:gd name="connsiteX7" fmla="*/ 7498 w 493426"/>
                      <a:gd name="connsiteY7" fmla="*/ 1999 h 67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3426" h="67685">
                        <a:moveTo>
                          <a:pt x="7498" y="1999"/>
                        </a:moveTo>
                        <a:cubicBezTo>
                          <a:pt x="-25575" y="-6468"/>
                          <a:pt x="61473" y="14699"/>
                          <a:pt x="61473" y="14699"/>
                        </a:cubicBezTo>
                        <a:cubicBezTo>
                          <a:pt x="101954" y="23695"/>
                          <a:pt x="196940" y="53063"/>
                          <a:pt x="250386" y="55974"/>
                        </a:cubicBezTo>
                        <a:cubicBezTo>
                          <a:pt x="303832" y="58885"/>
                          <a:pt x="382148" y="32162"/>
                          <a:pt x="382148" y="32162"/>
                        </a:cubicBezTo>
                        <a:cubicBezTo>
                          <a:pt x="422629" y="26870"/>
                          <a:pt x="489833" y="20785"/>
                          <a:pt x="493273" y="24224"/>
                        </a:cubicBezTo>
                        <a:cubicBezTo>
                          <a:pt x="496713" y="27663"/>
                          <a:pt x="441680" y="45920"/>
                          <a:pt x="402786" y="52799"/>
                        </a:cubicBezTo>
                        <a:cubicBezTo>
                          <a:pt x="363892" y="59678"/>
                          <a:pt x="319442" y="72907"/>
                          <a:pt x="259911" y="65499"/>
                        </a:cubicBezTo>
                        <a:cubicBezTo>
                          <a:pt x="200380" y="58091"/>
                          <a:pt x="40571" y="10466"/>
                          <a:pt x="7498" y="1999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6" name="フリーフォーム: 図形 595">
                    <a:extLst>
                      <a:ext uri="{FF2B5EF4-FFF2-40B4-BE49-F238E27FC236}">
                        <a16:creationId xmlns:a16="http://schemas.microsoft.com/office/drawing/2014/main" id="{504633A1-BE6A-47AE-B48B-1B3F2D6ABD71}"/>
                      </a:ext>
                    </a:extLst>
                  </p:cNvPr>
                  <p:cNvSpPr/>
                  <p:nvPr/>
                </p:nvSpPr>
                <p:spPr>
                  <a:xfrm>
                    <a:off x="4481513" y="5176765"/>
                    <a:ext cx="556310" cy="162594"/>
                  </a:xfrm>
                  <a:custGeom>
                    <a:avLst/>
                    <a:gdLst>
                      <a:gd name="connsiteX0" fmla="*/ 555625 w 556310"/>
                      <a:gd name="connsiteY0" fmla="*/ 73 h 162594"/>
                      <a:gd name="connsiteX1" fmla="*/ 481012 w 556310"/>
                      <a:gd name="connsiteY1" fmla="*/ 49285 h 162594"/>
                      <a:gd name="connsiteX2" fmla="*/ 414337 w 556310"/>
                      <a:gd name="connsiteY2" fmla="*/ 104848 h 162594"/>
                      <a:gd name="connsiteX3" fmla="*/ 344487 w 556310"/>
                      <a:gd name="connsiteY3" fmla="*/ 128660 h 162594"/>
                      <a:gd name="connsiteX4" fmla="*/ 244475 w 556310"/>
                      <a:gd name="connsiteY4" fmla="*/ 150885 h 162594"/>
                      <a:gd name="connsiteX5" fmla="*/ 161925 w 556310"/>
                      <a:gd name="connsiteY5" fmla="*/ 158823 h 162594"/>
                      <a:gd name="connsiteX6" fmla="*/ 0 w 556310"/>
                      <a:gd name="connsiteY6" fmla="*/ 158823 h 162594"/>
                      <a:gd name="connsiteX7" fmla="*/ 333375 w 556310"/>
                      <a:gd name="connsiteY7" fmla="*/ 154060 h 162594"/>
                      <a:gd name="connsiteX8" fmla="*/ 434975 w 556310"/>
                      <a:gd name="connsiteY8" fmla="*/ 60398 h 162594"/>
                      <a:gd name="connsiteX9" fmla="*/ 555625 w 556310"/>
                      <a:gd name="connsiteY9" fmla="*/ 73 h 16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6310" h="162594">
                        <a:moveTo>
                          <a:pt x="555625" y="73"/>
                        </a:moveTo>
                        <a:cubicBezTo>
                          <a:pt x="563298" y="-1779"/>
                          <a:pt x="504560" y="31823"/>
                          <a:pt x="481012" y="49285"/>
                        </a:cubicBezTo>
                        <a:cubicBezTo>
                          <a:pt x="457464" y="66747"/>
                          <a:pt x="437091" y="91619"/>
                          <a:pt x="414337" y="104848"/>
                        </a:cubicBezTo>
                        <a:cubicBezTo>
                          <a:pt x="391583" y="118077"/>
                          <a:pt x="372797" y="120987"/>
                          <a:pt x="344487" y="128660"/>
                        </a:cubicBezTo>
                        <a:cubicBezTo>
                          <a:pt x="316177" y="136333"/>
                          <a:pt x="274902" y="145858"/>
                          <a:pt x="244475" y="150885"/>
                        </a:cubicBezTo>
                        <a:cubicBezTo>
                          <a:pt x="214048" y="155912"/>
                          <a:pt x="202671" y="157500"/>
                          <a:pt x="161925" y="158823"/>
                        </a:cubicBezTo>
                        <a:cubicBezTo>
                          <a:pt x="121179" y="160146"/>
                          <a:pt x="0" y="158823"/>
                          <a:pt x="0" y="158823"/>
                        </a:cubicBezTo>
                        <a:cubicBezTo>
                          <a:pt x="28575" y="158029"/>
                          <a:pt x="260879" y="170464"/>
                          <a:pt x="333375" y="154060"/>
                        </a:cubicBezTo>
                        <a:cubicBezTo>
                          <a:pt x="405871" y="137656"/>
                          <a:pt x="399256" y="86856"/>
                          <a:pt x="434975" y="60398"/>
                        </a:cubicBezTo>
                        <a:cubicBezTo>
                          <a:pt x="470694" y="33940"/>
                          <a:pt x="547952" y="1925"/>
                          <a:pt x="555625" y="73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7" name="フリーフォーム: 図形 596">
                    <a:extLst>
                      <a:ext uri="{FF2B5EF4-FFF2-40B4-BE49-F238E27FC236}">
                        <a16:creationId xmlns:a16="http://schemas.microsoft.com/office/drawing/2014/main" id="{92C8E2C0-3C9C-4B4E-86BB-EFFD39E798AA}"/>
                      </a:ext>
                    </a:extLst>
                  </p:cNvPr>
                  <p:cNvSpPr/>
                  <p:nvPr/>
                </p:nvSpPr>
                <p:spPr>
                  <a:xfrm>
                    <a:off x="4287652" y="4333310"/>
                    <a:ext cx="651294" cy="215282"/>
                  </a:xfrm>
                  <a:custGeom>
                    <a:avLst/>
                    <a:gdLst>
                      <a:gd name="connsiteX0" fmla="*/ 3361 w 651294"/>
                      <a:gd name="connsiteY0" fmla="*/ 214878 h 215282"/>
                      <a:gd name="connsiteX1" fmla="*/ 152586 w 651294"/>
                      <a:gd name="connsiteY1" fmla="*/ 68828 h 215282"/>
                      <a:gd name="connsiteX2" fmla="*/ 112898 w 651294"/>
                      <a:gd name="connsiteY2" fmla="*/ 97403 h 215282"/>
                      <a:gd name="connsiteX3" fmla="*/ 257361 w 651294"/>
                      <a:gd name="connsiteY3" fmla="*/ 19615 h 215282"/>
                      <a:gd name="connsiteX4" fmla="*/ 262123 w 651294"/>
                      <a:gd name="connsiteY4" fmla="*/ 29140 h 215282"/>
                      <a:gd name="connsiteX5" fmla="*/ 400236 w 651294"/>
                      <a:gd name="connsiteY5" fmla="*/ 21203 h 215282"/>
                      <a:gd name="connsiteX6" fmla="*/ 492311 w 651294"/>
                      <a:gd name="connsiteY6" fmla="*/ 19615 h 215282"/>
                      <a:gd name="connsiteX7" fmla="*/ 376423 w 651294"/>
                      <a:gd name="connsiteY7" fmla="*/ 13265 h 215282"/>
                      <a:gd name="connsiteX8" fmla="*/ 547873 w 651294"/>
                      <a:gd name="connsiteY8" fmla="*/ 33903 h 215282"/>
                      <a:gd name="connsiteX9" fmla="*/ 651061 w 651294"/>
                      <a:gd name="connsiteY9" fmla="*/ 100578 h 215282"/>
                      <a:gd name="connsiteX10" fmla="*/ 574861 w 651294"/>
                      <a:gd name="connsiteY10" fmla="*/ 65653 h 215282"/>
                      <a:gd name="connsiteX11" fmla="*/ 536761 w 651294"/>
                      <a:gd name="connsiteY11" fmla="*/ 43428 h 215282"/>
                      <a:gd name="connsiteX12" fmla="*/ 381186 w 651294"/>
                      <a:gd name="connsiteY12" fmla="*/ 8503 h 215282"/>
                      <a:gd name="connsiteX13" fmla="*/ 322448 w 651294"/>
                      <a:gd name="connsiteY13" fmla="*/ 16440 h 215282"/>
                      <a:gd name="connsiteX14" fmla="*/ 3361 w 651294"/>
                      <a:gd name="connsiteY14" fmla="*/ 214878 h 215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51294" h="215282">
                        <a:moveTo>
                          <a:pt x="3361" y="214878"/>
                        </a:moveTo>
                        <a:cubicBezTo>
                          <a:pt x="-24949" y="223609"/>
                          <a:pt x="134330" y="88407"/>
                          <a:pt x="152586" y="68828"/>
                        </a:cubicBezTo>
                        <a:cubicBezTo>
                          <a:pt x="170842" y="49249"/>
                          <a:pt x="95436" y="105605"/>
                          <a:pt x="112898" y="97403"/>
                        </a:cubicBezTo>
                        <a:cubicBezTo>
                          <a:pt x="130360" y="89201"/>
                          <a:pt x="232490" y="30992"/>
                          <a:pt x="257361" y="19615"/>
                        </a:cubicBezTo>
                        <a:cubicBezTo>
                          <a:pt x="282232" y="8238"/>
                          <a:pt x="238311" y="28875"/>
                          <a:pt x="262123" y="29140"/>
                        </a:cubicBezTo>
                        <a:cubicBezTo>
                          <a:pt x="285936" y="29405"/>
                          <a:pt x="361871" y="22790"/>
                          <a:pt x="400236" y="21203"/>
                        </a:cubicBezTo>
                        <a:cubicBezTo>
                          <a:pt x="438601" y="19616"/>
                          <a:pt x="496280" y="20938"/>
                          <a:pt x="492311" y="19615"/>
                        </a:cubicBezTo>
                        <a:cubicBezTo>
                          <a:pt x="488342" y="18292"/>
                          <a:pt x="367163" y="10884"/>
                          <a:pt x="376423" y="13265"/>
                        </a:cubicBezTo>
                        <a:cubicBezTo>
                          <a:pt x="385683" y="15646"/>
                          <a:pt x="502100" y="19351"/>
                          <a:pt x="547873" y="33903"/>
                        </a:cubicBezTo>
                        <a:cubicBezTo>
                          <a:pt x="593646" y="48455"/>
                          <a:pt x="646563" y="95286"/>
                          <a:pt x="651061" y="100578"/>
                        </a:cubicBezTo>
                        <a:cubicBezTo>
                          <a:pt x="655559" y="105870"/>
                          <a:pt x="593911" y="75178"/>
                          <a:pt x="574861" y="65653"/>
                        </a:cubicBezTo>
                        <a:cubicBezTo>
                          <a:pt x="555811" y="56128"/>
                          <a:pt x="569040" y="52953"/>
                          <a:pt x="536761" y="43428"/>
                        </a:cubicBezTo>
                        <a:cubicBezTo>
                          <a:pt x="504482" y="33903"/>
                          <a:pt x="416905" y="13001"/>
                          <a:pt x="381186" y="8503"/>
                        </a:cubicBezTo>
                        <a:cubicBezTo>
                          <a:pt x="345467" y="4005"/>
                          <a:pt x="385683" y="-11870"/>
                          <a:pt x="322448" y="16440"/>
                        </a:cubicBezTo>
                        <a:cubicBezTo>
                          <a:pt x="259213" y="44750"/>
                          <a:pt x="31671" y="206147"/>
                          <a:pt x="3361" y="21487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8" name="フリーフォーム: 図形 597">
                    <a:extLst>
                      <a:ext uri="{FF2B5EF4-FFF2-40B4-BE49-F238E27FC236}">
                        <a16:creationId xmlns:a16="http://schemas.microsoft.com/office/drawing/2014/main" id="{210F294C-2197-4D3E-AAEE-E6168B72A96F}"/>
                      </a:ext>
                    </a:extLst>
                  </p:cNvPr>
                  <p:cNvSpPr/>
                  <p:nvPr/>
                </p:nvSpPr>
                <p:spPr>
                  <a:xfrm>
                    <a:off x="4946627" y="4459121"/>
                    <a:ext cx="178331" cy="409547"/>
                  </a:xfrm>
                  <a:custGeom>
                    <a:avLst/>
                    <a:gdLst>
                      <a:gd name="connsiteX0" fmla="*/ 23 w 178331"/>
                      <a:gd name="connsiteY0" fmla="*/ 167 h 409547"/>
                      <a:gd name="connsiteX1" fmla="*/ 127023 w 178331"/>
                      <a:gd name="connsiteY1" fmla="*/ 138279 h 409547"/>
                      <a:gd name="connsiteX2" fmla="*/ 115911 w 178331"/>
                      <a:gd name="connsiteY2" fmla="*/ 128754 h 409547"/>
                      <a:gd name="connsiteX3" fmla="*/ 155598 w 178331"/>
                      <a:gd name="connsiteY3" fmla="*/ 266867 h 409547"/>
                      <a:gd name="connsiteX4" fmla="*/ 160361 w 178331"/>
                      <a:gd name="connsiteY4" fmla="*/ 301792 h 409547"/>
                      <a:gd name="connsiteX5" fmla="*/ 169886 w 178331"/>
                      <a:gd name="connsiteY5" fmla="*/ 398629 h 409547"/>
                      <a:gd name="connsiteX6" fmla="*/ 174648 w 178331"/>
                      <a:gd name="connsiteY6" fmla="*/ 404979 h 409547"/>
                      <a:gd name="connsiteX7" fmla="*/ 177823 w 178331"/>
                      <a:gd name="connsiteY7" fmla="*/ 377992 h 409547"/>
                      <a:gd name="connsiteX8" fmla="*/ 163536 w 178331"/>
                      <a:gd name="connsiteY8" fmla="*/ 255754 h 409547"/>
                      <a:gd name="connsiteX9" fmla="*/ 138136 w 178331"/>
                      <a:gd name="connsiteY9" fmla="*/ 170029 h 409547"/>
                      <a:gd name="connsiteX10" fmla="*/ 23 w 178331"/>
                      <a:gd name="connsiteY10" fmla="*/ 167 h 409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331" h="409547">
                        <a:moveTo>
                          <a:pt x="23" y="167"/>
                        </a:moveTo>
                        <a:cubicBezTo>
                          <a:pt x="-1829" y="-5125"/>
                          <a:pt x="107708" y="116848"/>
                          <a:pt x="127023" y="138279"/>
                        </a:cubicBezTo>
                        <a:cubicBezTo>
                          <a:pt x="146338" y="159710"/>
                          <a:pt x="111149" y="107323"/>
                          <a:pt x="115911" y="128754"/>
                        </a:cubicBezTo>
                        <a:cubicBezTo>
                          <a:pt x="120673" y="150185"/>
                          <a:pt x="148190" y="238027"/>
                          <a:pt x="155598" y="266867"/>
                        </a:cubicBezTo>
                        <a:cubicBezTo>
                          <a:pt x="163006" y="295707"/>
                          <a:pt x="157980" y="279832"/>
                          <a:pt x="160361" y="301792"/>
                        </a:cubicBezTo>
                        <a:cubicBezTo>
                          <a:pt x="162742" y="323752"/>
                          <a:pt x="167505" y="381431"/>
                          <a:pt x="169886" y="398629"/>
                        </a:cubicBezTo>
                        <a:cubicBezTo>
                          <a:pt x="172267" y="415827"/>
                          <a:pt x="173325" y="408418"/>
                          <a:pt x="174648" y="404979"/>
                        </a:cubicBezTo>
                        <a:cubicBezTo>
                          <a:pt x="175971" y="401540"/>
                          <a:pt x="179675" y="402863"/>
                          <a:pt x="177823" y="377992"/>
                        </a:cubicBezTo>
                        <a:cubicBezTo>
                          <a:pt x="175971" y="353121"/>
                          <a:pt x="170150" y="290414"/>
                          <a:pt x="163536" y="255754"/>
                        </a:cubicBezTo>
                        <a:cubicBezTo>
                          <a:pt x="156922" y="221094"/>
                          <a:pt x="161155" y="209452"/>
                          <a:pt x="138136" y="170029"/>
                        </a:cubicBezTo>
                        <a:cubicBezTo>
                          <a:pt x="115117" y="130606"/>
                          <a:pt x="1875" y="5459"/>
                          <a:pt x="23" y="16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9" name="フリーフォーム: 図形 598">
                    <a:extLst>
                      <a:ext uri="{FF2B5EF4-FFF2-40B4-BE49-F238E27FC236}">
                        <a16:creationId xmlns:a16="http://schemas.microsoft.com/office/drawing/2014/main" id="{6B507620-F639-4F6A-B77C-74DC876F511F}"/>
                      </a:ext>
                    </a:extLst>
                  </p:cNvPr>
                  <p:cNvSpPr/>
                  <p:nvPr/>
                </p:nvSpPr>
                <p:spPr>
                  <a:xfrm>
                    <a:off x="4300267" y="4462392"/>
                    <a:ext cx="475657" cy="725237"/>
                  </a:xfrm>
                  <a:custGeom>
                    <a:avLst/>
                    <a:gdLst>
                      <a:gd name="connsiteX0" fmla="*/ 252683 w 475657"/>
                      <a:gd name="connsiteY0" fmla="*/ 71 h 725237"/>
                      <a:gd name="connsiteX1" fmla="*/ 74883 w 475657"/>
                      <a:gd name="connsiteY1" fmla="*/ 146121 h 725237"/>
                      <a:gd name="connsiteX2" fmla="*/ 106633 w 475657"/>
                      <a:gd name="connsiteY2" fmla="*/ 101671 h 725237"/>
                      <a:gd name="connsiteX3" fmla="*/ 22496 w 475657"/>
                      <a:gd name="connsiteY3" fmla="*/ 233433 h 725237"/>
                      <a:gd name="connsiteX4" fmla="*/ 33608 w 475657"/>
                      <a:gd name="connsiteY4" fmla="*/ 390596 h 725237"/>
                      <a:gd name="connsiteX5" fmla="*/ 28846 w 475657"/>
                      <a:gd name="connsiteY5" fmla="*/ 368371 h 725237"/>
                      <a:gd name="connsiteX6" fmla="*/ 19321 w 475657"/>
                      <a:gd name="connsiteY6" fmla="*/ 330271 h 725237"/>
                      <a:gd name="connsiteX7" fmla="*/ 25671 w 475657"/>
                      <a:gd name="connsiteY7" fmla="*/ 487433 h 725237"/>
                      <a:gd name="connsiteX8" fmla="*/ 38371 w 475657"/>
                      <a:gd name="connsiteY8" fmla="*/ 493783 h 725237"/>
                      <a:gd name="connsiteX9" fmla="*/ 136796 w 475657"/>
                      <a:gd name="connsiteY9" fmla="*/ 669996 h 725237"/>
                      <a:gd name="connsiteX10" fmla="*/ 159021 w 475657"/>
                      <a:gd name="connsiteY10" fmla="*/ 658883 h 725237"/>
                      <a:gd name="connsiteX11" fmla="*/ 279671 w 475657"/>
                      <a:gd name="connsiteY11" fmla="*/ 722383 h 725237"/>
                      <a:gd name="connsiteX12" fmla="*/ 303483 w 475657"/>
                      <a:gd name="connsiteY12" fmla="*/ 714446 h 725237"/>
                      <a:gd name="connsiteX13" fmla="*/ 474933 w 475657"/>
                      <a:gd name="connsiteY13" fmla="*/ 716033 h 725237"/>
                      <a:gd name="connsiteX14" fmla="*/ 228871 w 475657"/>
                      <a:gd name="connsiteY14" fmla="*/ 720796 h 725237"/>
                      <a:gd name="connsiteX15" fmla="*/ 155846 w 475657"/>
                      <a:gd name="connsiteY15" fmla="*/ 687458 h 725237"/>
                      <a:gd name="connsiteX16" fmla="*/ 57421 w 475657"/>
                      <a:gd name="connsiteY16" fmla="*/ 528708 h 725237"/>
                      <a:gd name="connsiteX17" fmla="*/ 271 w 475657"/>
                      <a:gd name="connsiteY17" fmla="*/ 263596 h 725237"/>
                      <a:gd name="connsiteX18" fmla="*/ 79646 w 475657"/>
                      <a:gd name="connsiteY18" fmla="*/ 128658 h 725237"/>
                      <a:gd name="connsiteX19" fmla="*/ 252683 w 475657"/>
                      <a:gd name="connsiteY19" fmla="*/ 71 h 725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75657" h="725237">
                        <a:moveTo>
                          <a:pt x="252683" y="71"/>
                        </a:moveTo>
                        <a:cubicBezTo>
                          <a:pt x="251889" y="2981"/>
                          <a:pt x="99225" y="129188"/>
                          <a:pt x="74883" y="146121"/>
                        </a:cubicBezTo>
                        <a:cubicBezTo>
                          <a:pt x="50541" y="163054"/>
                          <a:pt x="115364" y="87119"/>
                          <a:pt x="106633" y="101671"/>
                        </a:cubicBezTo>
                        <a:cubicBezTo>
                          <a:pt x="97902" y="116223"/>
                          <a:pt x="34667" y="185279"/>
                          <a:pt x="22496" y="233433"/>
                        </a:cubicBezTo>
                        <a:cubicBezTo>
                          <a:pt x="10325" y="281587"/>
                          <a:pt x="32550" y="368106"/>
                          <a:pt x="33608" y="390596"/>
                        </a:cubicBezTo>
                        <a:cubicBezTo>
                          <a:pt x="34666" y="413086"/>
                          <a:pt x="31227" y="378425"/>
                          <a:pt x="28846" y="368371"/>
                        </a:cubicBezTo>
                        <a:cubicBezTo>
                          <a:pt x="26465" y="358317"/>
                          <a:pt x="19850" y="310427"/>
                          <a:pt x="19321" y="330271"/>
                        </a:cubicBezTo>
                        <a:cubicBezTo>
                          <a:pt x="18792" y="350115"/>
                          <a:pt x="22496" y="460181"/>
                          <a:pt x="25671" y="487433"/>
                        </a:cubicBezTo>
                        <a:cubicBezTo>
                          <a:pt x="28846" y="514685"/>
                          <a:pt x="19850" y="463356"/>
                          <a:pt x="38371" y="493783"/>
                        </a:cubicBezTo>
                        <a:cubicBezTo>
                          <a:pt x="56892" y="524210"/>
                          <a:pt x="116688" y="642479"/>
                          <a:pt x="136796" y="669996"/>
                        </a:cubicBezTo>
                        <a:cubicBezTo>
                          <a:pt x="156904" y="697513"/>
                          <a:pt x="135209" y="650152"/>
                          <a:pt x="159021" y="658883"/>
                        </a:cubicBezTo>
                        <a:cubicBezTo>
                          <a:pt x="182833" y="667614"/>
                          <a:pt x="255594" y="713123"/>
                          <a:pt x="279671" y="722383"/>
                        </a:cubicBezTo>
                        <a:cubicBezTo>
                          <a:pt x="303748" y="731643"/>
                          <a:pt x="270939" y="715504"/>
                          <a:pt x="303483" y="714446"/>
                        </a:cubicBezTo>
                        <a:cubicBezTo>
                          <a:pt x="336027" y="713388"/>
                          <a:pt x="487368" y="714975"/>
                          <a:pt x="474933" y="716033"/>
                        </a:cubicBezTo>
                        <a:cubicBezTo>
                          <a:pt x="462498" y="717091"/>
                          <a:pt x="282052" y="725559"/>
                          <a:pt x="228871" y="720796"/>
                        </a:cubicBezTo>
                        <a:cubicBezTo>
                          <a:pt x="175690" y="716034"/>
                          <a:pt x="184421" y="719473"/>
                          <a:pt x="155846" y="687458"/>
                        </a:cubicBezTo>
                        <a:cubicBezTo>
                          <a:pt x="127271" y="655443"/>
                          <a:pt x="83350" y="599351"/>
                          <a:pt x="57421" y="528708"/>
                        </a:cubicBezTo>
                        <a:cubicBezTo>
                          <a:pt x="31492" y="458065"/>
                          <a:pt x="-3433" y="330271"/>
                          <a:pt x="271" y="263596"/>
                        </a:cubicBezTo>
                        <a:cubicBezTo>
                          <a:pt x="3975" y="196921"/>
                          <a:pt x="35990" y="173637"/>
                          <a:pt x="79646" y="128658"/>
                        </a:cubicBezTo>
                        <a:cubicBezTo>
                          <a:pt x="123302" y="83679"/>
                          <a:pt x="253477" y="-2839"/>
                          <a:pt x="252683" y="71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0" name="フリーフォーム: 図形 599">
                    <a:extLst>
                      <a:ext uri="{FF2B5EF4-FFF2-40B4-BE49-F238E27FC236}">
                        <a16:creationId xmlns:a16="http://schemas.microsoft.com/office/drawing/2014/main" id="{F72F8AE0-0C94-46AD-919B-5CFBA3FB1D39}"/>
                      </a:ext>
                    </a:extLst>
                  </p:cNvPr>
                  <p:cNvSpPr/>
                  <p:nvPr/>
                </p:nvSpPr>
                <p:spPr>
                  <a:xfrm>
                    <a:off x="4565615" y="4452131"/>
                    <a:ext cx="490577" cy="727637"/>
                  </a:xfrm>
                  <a:custGeom>
                    <a:avLst/>
                    <a:gdLst>
                      <a:gd name="connsiteX0" fmla="*/ 35 w 490577"/>
                      <a:gd name="connsiteY0" fmla="*/ 807 h 727637"/>
                      <a:gd name="connsiteX1" fmla="*/ 242923 w 490577"/>
                      <a:gd name="connsiteY1" fmla="*/ 3982 h 727637"/>
                      <a:gd name="connsiteX2" fmla="*/ 198473 w 490577"/>
                      <a:gd name="connsiteY2" fmla="*/ 13507 h 727637"/>
                      <a:gd name="connsiteX3" fmla="*/ 276260 w 490577"/>
                      <a:gd name="connsiteY3" fmla="*/ 37319 h 727637"/>
                      <a:gd name="connsiteX4" fmla="*/ 430248 w 490577"/>
                      <a:gd name="connsiteY4" fmla="*/ 153207 h 727637"/>
                      <a:gd name="connsiteX5" fmla="*/ 371510 w 490577"/>
                      <a:gd name="connsiteY5" fmla="*/ 110344 h 727637"/>
                      <a:gd name="connsiteX6" fmla="*/ 414373 w 490577"/>
                      <a:gd name="connsiteY6" fmla="*/ 189719 h 727637"/>
                      <a:gd name="connsiteX7" fmla="*/ 412785 w 490577"/>
                      <a:gd name="connsiteY7" fmla="*/ 189719 h 727637"/>
                      <a:gd name="connsiteX8" fmla="*/ 447710 w 490577"/>
                      <a:gd name="connsiteY8" fmla="*/ 251632 h 727637"/>
                      <a:gd name="connsiteX9" fmla="*/ 454060 w 490577"/>
                      <a:gd name="connsiteY9" fmla="*/ 261157 h 727637"/>
                      <a:gd name="connsiteX10" fmla="*/ 468348 w 490577"/>
                      <a:gd name="connsiteY10" fmla="*/ 408794 h 727637"/>
                      <a:gd name="connsiteX11" fmla="*/ 457235 w 490577"/>
                      <a:gd name="connsiteY11" fmla="*/ 434194 h 727637"/>
                      <a:gd name="connsiteX12" fmla="*/ 449298 w 490577"/>
                      <a:gd name="connsiteY12" fmla="*/ 450069 h 727637"/>
                      <a:gd name="connsiteX13" fmla="*/ 398498 w 490577"/>
                      <a:gd name="connsiteY13" fmla="*/ 578657 h 727637"/>
                      <a:gd name="connsiteX14" fmla="*/ 385798 w 490577"/>
                      <a:gd name="connsiteY14" fmla="*/ 545319 h 727637"/>
                      <a:gd name="connsiteX15" fmla="*/ 282610 w 490577"/>
                      <a:gd name="connsiteY15" fmla="*/ 664382 h 727637"/>
                      <a:gd name="connsiteX16" fmla="*/ 190535 w 490577"/>
                      <a:gd name="connsiteY16" fmla="*/ 716769 h 727637"/>
                      <a:gd name="connsiteX17" fmla="*/ 161960 w 490577"/>
                      <a:gd name="connsiteY17" fmla="*/ 716769 h 727637"/>
                      <a:gd name="connsiteX18" fmla="*/ 368335 w 490577"/>
                      <a:gd name="connsiteY18" fmla="*/ 600882 h 727637"/>
                      <a:gd name="connsiteX19" fmla="*/ 336585 w 490577"/>
                      <a:gd name="connsiteY19" fmla="*/ 667557 h 727637"/>
                      <a:gd name="connsiteX20" fmla="*/ 415960 w 490577"/>
                      <a:gd name="connsiteY20" fmla="*/ 538969 h 727637"/>
                      <a:gd name="connsiteX21" fmla="*/ 482635 w 490577"/>
                      <a:gd name="connsiteY21" fmla="*/ 407207 h 727637"/>
                      <a:gd name="connsiteX22" fmla="*/ 482635 w 490577"/>
                      <a:gd name="connsiteY22" fmla="*/ 392919 h 727637"/>
                      <a:gd name="connsiteX23" fmla="*/ 422310 w 490577"/>
                      <a:gd name="connsiteY23" fmla="*/ 373869 h 727637"/>
                      <a:gd name="connsiteX24" fmla="*/ 450885 w 490577"/>
                      <a:gd name="connsiteY24" fmla="*/ 297669 h 727637"/>
                      <a:gd name="connsiteX25" fmla="*/ 435010 w 490577"/>
                      <a:gd name="connsiteY25" fmla="*/ 272269 h 727637"/>
                      <a:gd name="connsiteX26" fmla="*/ 401673 w 490577"/>
                      <a:gd name="connsiteY26" fmla="*/ 118282 h 727637"/>
                      <a:gd name="connsiteX27" fmla="*/ 341348 w 490577"/>
                      <a:gd name="connsiteY27" fmla="*/ 110344 h 727637"/>
                      <a:gd name="connsiteX28" fmla="*/ 303248 w 490577"/>
                      <a:gd name="connsiteY28" fmla="*/ 65894 h 727637"/>
                      <a:gd name="connsiteX29" fmla="*/ 269910 w 490577"/>
                      <a:gd name="connsiteY29" fmla="*/ 37319 h 727637"/>
                      <a:gd name="connsiteX30" fmla="*/ 261973 w 490577"/>
                      <a:gd name="connsiteY30" fmla="*/ 18269 h 727637"/>
                      <a:gd name="connsiteX31" fmla="*/ 35 w 490577"/>
                      <a:gd name="connsiteY31" fmla="*/ 807 h 72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90577" h="727637">
                        <a:moveTo>
                          <a:pt x="35" y="807"/>
                        </a:moveTo>
                        <a:cubicBezTo>
                          <a:pt x="-3140" y="-1574"/>
                          <a:pt x="209850" y="1865"/>
                          <a:pt x="242923" y="3982"/>
                        </a:cubicBezTo>
                        <a:cubicBezTo>
                          <a:pt x="275996" y="6099"/>
                          <a:pt x="192917" y="7951"/>
                          <a:pt x="198473" y="13507"/>
                        </a:cubicBezTo>
                        <a:cubicBezTo>
                          <a:pt x="204029" y="19063"/>
                          <a:pt x="237631" y="14036"/>
                          <a:pt x="276260" y="37319"/>
                        </a:cubicBezTo>
                        <a:cubicBezTo>
                          <a:pt x="314889" y="60602"/>
                          <a:pt x="414373" y="141036"/>
                          <a:pt x="430248" y="153207"/>
                        </a:cubicBezTo>
                        <a:cubicBezTo>
                          <a:pt x="446123" y="165378"/>
                          <a:pt x="374156" y="104259"/>
                          <a:pt x="371510" y="110344"/>
                        </a:cubicBezTo>
                        <a:cubicBezTo>
                          <a:pt x="368864" y="116429"/>
                          <a:pt x="407494" y="176490"/>
                          <a:pt x="414373" y="189719"/>
                        </a:cubicBezTo>
                        <a:cubicBezTo>
                          <a:pt x="421252" y="202948"/>
                          <a:pt x="407229" y="179400"/>
                          <a:pt x="412785" y="189719"/>
                        </a:cubicBezTo>
                        <a:cubicBezTo>
                          <a:pt x="418341" y="200038"/>
                          <a:pt x="440831" y="239726"/>
                          <a:pt x="447710" y="251632"/>
                        </a:cubicBezTo>
                        <a:cubicBezTo>
                          <a:pt x="454589" y="263538"/>
                          <a:pt x="450620" y="234963"/>
                          <a:pt x="454060" y="261157"/>
                        </a:cubicBezTo>
                        <a:cubicBezTo>
                          <a:pt x="457500" y="287351"/>
                          <a:pt x="467819" y="379955"/>
                          <a:pt x="468348" y="408794"/>
                        </a:cubicBezTo>
                        <a:cubicBezTo>
                          <a:pt x="468877" y="437633"/>
                          <a:pt x="460410" y="427315"/>
                          <a:pt x="457235" y="434194"/>
                        </a:cubicBezTo>
                        <a:cubicBezTo>
                          <a:pt x="454060" y="441073"/>
                          <a:pt x="459087" y="425992"/>
                          <a:pt x="449298" y="450069"/>
                        </a:cubicBezTo>
                        <a:cubicBezTo>
                          <a:pt x="439509" y="474146"/>
                          <a:pt x="409081" y="562782"/>
                          <a:pt x="398498" y="578657"/>
                        </a:cubicBezTo>
                        <a:cubicBezTo>
                          <a:pt x="387915" y="594532"/>
                          <a:pt x="405113" y="531032"/>
                          <a:pt x="385798" y="545319"/>
                        </a:cubicBezTo>
                        <a:cubicBezTo>
                          <a:pt x="366483" y="559606"/>
                          <a:pt x="315154" y="635807"/>
                          <a:pt x="282610" y="664382"/>
                        </a:cubicBezTo>
                        <a:cubicBezTo>
                          <a:pt x="250066" y="692957"/>
                          <a:pt x="210643" y="708038"/>
                          <a:pt x="190535" y="716769"/>
                        </a:cubicBezTo>
                        <a:cubicBezTo>
                          <a:pt x="170427" y="725500"/>
                          <a:pt x="132327" y="736084"/>
                          <a:pt x="161960" y="716769"/>
                        </a:cubicBezTo>
                        <a:cubicBezTo>
                          <a:pt x="191593" y="697455"/>
                          <a:pt x="339231" y="609084"/>
                          <a:pt x="368335" y="600882"/>
                        </a:cubicBezTo>
                        <a:cubicBezTo>
                          <a:pt x="397439" y="592680"/>
                          <a:pt x="328648" y="677876"/>
                          <a:pt x="336585" y="667557"/>
                        </a:cubicBezTo>
                        <a:cubicBezTo>
                          <a:pt x="344522" y="657238"/>
                          <a:pt x="391618" y="582361"/>
                          <a:pt x="415960" y="538969"/>
                        </a:cubicBezTo>
                        <a:cubicBezTo>
                          <a:pt x="440302" y="495577"/>
                          <a:pt x="471523" y="431549"/>
                          <a:pt x="482635" y="407207"/>
                        </a:cubicBezTo>
                        <a:cubicBezTo>
                          <a:pt x="493747" y="382865"/>
                          <a:pt x="492689" y="398475"/>
                          <a:pt x="482635" y="392919"/>
                        </a:cubicBezTo>
                        <a:cubicBezTo>
                          <a:pt x="472581" y="387363"/>
                          <a:pt x="427602" y="389744"/>
                          <a:pt x="422310" y="373869"/>
                        </a:cubicBezTo>
                        <a:cubicBezTo>
                          <a:pt x="417018" y="357994"/>
                          <a:pt x="448768" y="314602"/>
                          <a:pt x="450885" y="297669"/>
                        </a:cubicBezTo>
                        <a:cubicBezTo>
                          <a:pt x="453002" y="280736"/>
                          <a:pt x="443212" y="302167"/>
                          <a:pt x="435010" y="272269"/>
                        </a:cubicBezTo>
                        <a:cubicBezTo>
                          <a:pt x="426808" y="242371"/>
                          <a:pt x="417283" y="145270"/>
                          <a:pt x="401673" y="118282"/>
                        </a:cubicBezTo>
                        <a:cubicBezTo>
                          <a:pt x="386063" y="91294"/>
                          <a:pt x="357752" y="119075"/>
                          <a:pt x="341348" y="110344"/>
                        </a:cubicBezTo>
                        <a:cubicBezTo>
                          <a:pt x="324944" y="101613"/>
                          <a:pt x="315154" y="78065"/>
                          <a:pt x="303248" y="65894"/>
                        </a:cubicBezTo>
                        <a:cubicBezTo>
                          <a:pt x="291342" y="53723"/>
                          <a:pt x="276789" y="45257"/>
                          <a:pt x="269910" y="37319"/>
                        </a:cubicBezTo>
                        <a:cubicBezTo>
                          <a:pt x="263031" y="29381"/>
                          <a:pt x="307481" y="21709"/>
                          <a:pt x="261973" y="18269"/>
                        </a:cubicBezTo>
                        <a:lnTo>
                          <a:pt x="35" y="807"/>
                        </a:ln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1" name="フリーフォーム: 図形 600">
                    <a:extLst>
                      <a:ext uri="{FF2B5EF4-FFF2-40B4-BE49-F238E27FC236}">
                        <a16:creationId xmlns:a16="http://schemas.microsoft.com/office/drawing/2014/main" id="{212E2333-7C2A-4627-9BA5-1C3FBA794B2E}"/>
                      </a:ext>
                    </a:extLst>
                  </p:cNvPr>
                  <p:cNvSpPr/>
                  <p:nvPr/>
                </p:nvSpPr>
                <p:spPr>
                  <a:xfrm>
                    <a:off x="4627196" y="4700302"/>
                    <a:ext cx="156747" cy="206281"/>
                  </a:xfrm>
                  <a:custGeom>
                    <a:avLst/>
                    <a:gdLst>
                      <a:gd name="connsiteX0" fmla="*/ 38467 w 156747"/>
                      <a:gd name="connsiteY0" fmla="*/ 286 h 206281"/>
                      <a:gd name="connsiteX1" fmla="*/ 151179 w 156747"/>
                      <a:gd name="connsiteY1" fmla="*/ 92361 h 206281"/>
                      <a:gd name="connsiteX2" fmla="*/ 140067 w 156747"/>
                      <a:gd name="connsiteY2" fmla="*/ 90773 h 206281"/>
                      <a:gd name="connsiteX3" fmla="*/ 144829 w 156747"/>
                      <a:gd name="connsiteY3" fmla="*/ 139986 h 206281"/>
                      <a:gd name="connsiteX4" fmla="*/ 135304 w 156747"/>
                      <a:gd name="connsiteY4" fmla="*/ 143161 h 206281"/>
                      <a:gd name="connsiteX5" fmla="*/ 108317 w 156747"/>
                      <a:gd name="connsiteY5" fmla="*/ 173323 h 206281"/>
                      <a:gd name="connsiteX6" fmla="*/ 367 w 156747"/>
                      <a:gd name="connsiteY6" fmla="*/ 203486 h 206281"/>
                      <a:gd name="connsiteX7" fmla="*/ 74979 w 156747"/>
                      <a:gd name="connsiteY7" fmla="*/ 201898 h 206281"/>
                      <a:gd name="connsiteX8" fmla="*/ 127367 w 156747"/>
                      <a:gd name="connsiteY8" fmla="*/ 176498 h 206281"/>
                      <a:gd name="connsiteX9" fmla="*/ 146417 w 156747"/>
                      <a:gd name="connsiteY9" fmla="*/ 125698 h 206281"/>
                      <a:gd name="connsiteX10" fmla="*/ 128954 w 156747"/>
                      <a:gd name="connsiteY10" fmla="*/ 65373 h 206281"/>
                      <a:gd name="connsiteX11" fmla="*/ 38467 w 156747"/>
                      <a:gd name="connsiteY11" fmla="*/ 286 h 206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6747" h="206281">
                        <a:moveTo>
                          <a:pt x="38467" y="286"/>
                        </a:moveTo>
                        <a:cubicBezTo>
                          <a:pt x="42171" y="4784"/>
                          <a:pt x="134246" y="77280"/>
                          <a:pt x="151179" y="92361"/>
                        </a:cubicBezTo>
                        <a:cubicBezTo>
                          <a:pt x="168112" y="107442"/>
                          <a:pt x="141125" y="82836"/>
                          <a:pt x="140067" y="90773"/>
                        </a:cubicBezTo>
                        <a:cubicBezTo>
                          <a:pt x="139009" y="98710"/>
                          <a:pt x="145623" y="131255"/>
                          <a:pt x="144829" y="139986"/>
                        </a:cubicBezTo>
                        <a:cubicBezTo>
                          <a:pt x="144035" y="148717"/>
                          <a:pt x="141389" y="137605"/>
                          <a:pt x="135304" y="143161"/>
                        </a:cubicBezTo>
                        <a:cubicBezTo>
                          <a:pt x="129219" y="148717"/>
                          <a:pt x="130807" y="163269"/>
                          <a:pt x="108317" y="173323"/>
                        </a:cubicBezTo>
                        <a:cubicBezTo>
                          <a:pt x="85828" y="183377"/>
                          <a:pt x="5923" y="198724"/>
                          <a:pt x="367" y="203486"/>
                        </a:cubicBezTo>
                        <a:cubicBezTo>
                          <a:pt x="-5189" y="208249"/>
                          <a:pt x="53812" y="206396"/>
                          <a:pt x="74979" y="201898"/>
                        </a:cubicBezTo>
                        <a:cubicBezTo>
                          <a:pt x="96146" y="197400"/>
                          <a:pt x="115461" y="189198"/>
                          <a:pt x="127367" y="176498"/>
                        </a:cubicBezTo>
                        <a:cubicBezTo>
                          <a:pt x="139273" y="163798"/>
                          <a:pt x="146153" y="144219"/>
                          <a:pt x="146417" y="125698"/>
                        </a:cubicBezTo>
                        <a:cubicBezTo>
                          <a:pt x="146681" y="107177"/>
                          <a:pt x="146152" y="85217"/>
                          <a:pt x="128954" y="65373"/>
                        </a:cubicBezTo>
                        <a:cubicBezTo>
                          <a:pt x="111756" y="45529"/>
                          <a:pt x="34763" y="-4212"/>
                          <a:pt x="38467" y="286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2" name="フリーフォーム: 図形 601">
                    <a:extLst>
                      <a:ext uri="{FF2B5EF4-FFF2-40B4-BE49-F238E27FC236}">
                        <a16:creationId xmlns:a16="http://schemas.microsoft.com/office/drawing/2014/main" id="{A1CBB07A-B056-4AC3-9A79-A1606AF67311}"/>
                      </a:ext>
                    </a:extLst>
                  </p:cNvPr>
                  <p:cNvSpPr/>
                  <p:nvPr/>
                </p:nvSpPr>
                <p:spPr>
                  <a:xfrm>
                    <a:off x="4559835" y="4693212"/>
                    <a:ext cx="223305" cy="232006"/>
                  </a:xfrm>
                  <a:custGeom>
                    <a:avLst/>
                    <a:gdLst>
                      <a:gd name="connsiteX0" fmla="*/ 223303 w 223305"/>
                      <a:gd name="connsiteY0" fmla="*/ 94688 h 232006"/>
                      <a:gd name="connsiteX1" fmla="*/ 123290 w 223305"/>
                      <a:gd name="connsiteY1" fmla="*/ 13726 h 232006"/>
                      <a:gd name="connsiteX2" fmla="*/ 51853 w 223305"/>
                      <a:gd name="connsiteY2" fmla="*/ 16901 h 232006"/>
                      <a:gd name="connsiteX3" fmla="*/ 93128 w 223305"/>
                      <a:gd name="connsiteY3" fmla="*/ 20076 h 232006"/>
                      <a:gd name="connsiteX4" fmla="*/ 32803 w 223305"/>
                      <a:gd name="connsiteY4" fmla="*/ 56588 h 232006"/>
                      <a:gd name="connsiteX5" fmla="*/ 24865 w 223305"/>
                      <a:gd name="connsiteY5" fmla="*/ 99451 h 232006"/>
                      <a:gd name="connsiteX6" fmla="*/ 18515 w 223305"/>
                      <a:gd name="connsiteY6" fmla="*/ 99451 h 232006"/>
                      <a:gd name="connsiteX7" fmla="*/ 24865 w 223305"/>
                      <a:gd name="connsiteY7" fmla="*/ 155013 h 232006"/>
                      <a:gd name="connsiteX8" fmla="*/ 102653 w 223305"/>
                      <a:gd name="connsiteY8" fmla="*/ 226451 h 232006"/>
                      <a:gd name="connsiteX9" fmla="*/ 109003 w 223305"/>
                      <a:gd name="connsiteY9" fmla="*/ 220101 h 232006"/>
                      <a:gd name="connsiteX10" fmla="*/ 23278 w 223305"/>
                      <a:gd name="connsiteY10" fmla="*/ 162951 h 232006"/>
                      <a:gd name="connsiteX11" fmla="*/ 2640 w 223305"/>
                      <a:gd name="connsiteY11" fmla="*/ 121676 h 232006"/>
                      <a:gd name="connsiteX12" fmla="*/ 70903 w 223305"/>
                      <a:gd name="connsiteY12" fmla="*/ 8963 h 232006"/>
                      <a:gd name="connsiteX13" fmla="*/ 112178 w 223305"/>
                      <a:gd name="connsiteY13" fmla="*/ 7376 h 232006"/>
                      <a:gd name="connsiteX14" fmla="*/ 120115 w 223305"/>
                      <a:gd name="connsiteY14" fmla="*/ 10551 h 232006"/>
                      <a:gd name="connsiteX15" fmla="*/ 223303 w 223305"/>
                      <a:gd name="connsiteY15" fmla="*/ 94688 h 23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305" h="232006">
                        <a:moveTo>
                          <a:pt x="223303" y="94688"/>
                        </a:moveTo>
                        <a:cubicBezTo>
                          <a:pt x="223832" y="95217"/>
                          <a:pt x="151865" y="26690"/>
                          <a:pt x="123290" y="13726"/>
                        </a:cubicBezTo>
                        <a:cubicBezTo>
                          <a:pt x="94715" y="761"/>
                          <a:pt x="56880" y="15843"/>
                          <a:pt x="51853" y="16901"/>
                        </a:cubicBezTo>
                        <a:cubicBezTo>
                          <a:pt x="46826" y="17959"/>
                          <a:pt x="96303" y="13461"/>
                          <a:pt x="93128" y="20076"/>
                        </a:cubicBezTo>
                        <a:cubicBezTo>
                          <a:pt x="89953" y="26691"/>
                          <a:pt x="44180" y="43359"/>
                          <a:pt x="32803" y="56588"/>
                        </a:cubicBezTo>
                        <a:cubicBezTo>
                          <a:pt x="21426" y="69817"/>
                          <a:pt x="27246" y="92307"/>
                          <a:pt x="24865" y="99451"/>
                        </a:cubicBezTo>
                        <a:cubicBezTo>
                          <a:pt x="22484" y="106595"/>
                          <a:pt x="18515" y="90191"/>
                          <a:pt x="18515" y="99451"/>
                        </a:cubicBezTo>
                        <a:cubicBezTo>
                          <a:pt x="18515" y="108711"/>
                          <a:pt x="10842" y="133846"/>
                          <a:pt x="24865" y="155013"/>
                        </a:cubicBezTo>
                        <a:cubicBezTo>
                          <a:pt x="38888" y="176180"/>
                          <a:pt x="88630" y="215603"/>
                          <a:pt x="102653" y="226451"/>
                        </a:cubicBezTo>
                        <a:cubicBezTo>
                          <a:pt x="116676" y="237299"/>
                          <a:pt x="122232" y="230684"/>
                          <a:pt x="109003" y="220101"/>
                        </a:cubicBezTo>
                        <a:cubicBezTo>
                          <a:pt x="95774" y="209518"/>
                          <a:pt x="41005" y="179355"/>
                          <a:pt x="23278" y="162951"/>
                        </a:cubicBezTo>
                        <a:cubicBezTo>
                          <a:pt x="5551" y="146547"/>
                          <a:pt x="-5298" y="147341"/>
                          <a:pt x="2640" y="121676"/>
                        </a:cubicBezTo>
                        <a:cubicBezTo>
                          <a:pt x="10577" y="96011"/>
                          <a:pt x="52647" y="28013"/>
                          <a:pt x="70903" y="8963"/>
                        </a:cubicBezTo>
                        <a:cubicBezTo>
                          <a:pt x="89159" y="-10087"/>
                          <a:pt x="103976" y="7111"/>
                          <a:pt x="112178" y="7376"/>
                        </a:cubicBezTo>
                        <a:cubicBezTo>
                          <a:pt x="120380" y="7641"/>
                          <a:pt x="102388" y="-2149"/>
                          <a:pt x="120115" y="10551"/>
                        </a:cubicBezTo>
                        <a:cubicBezTo>
                          <a:pt x="137842" y="23251"/>
                          <a:pt x="222774" y="94159"/>
                          <a:pt x="223303" y="94688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3" name="フリーフォーム: 図形 602">
                    <a:extLst>
                      <a:ext uri="{FF2B5EF4-FFF2-40B4-BE49-F238E27FC236}">
                        <a16:creationId xmlns:a16="http://schemas.microsoft.com/office/drawing/2014/main" id="{69F55CAF-178C-4CE1-AA78-0F8F9277A33F}"/>
                      </a:ext>
                    </a:extLst>
                  </p:cNvPr>
                  <p:cNvSpPr/>
                  <p:nvPr/>
                </p:nvSpPr>
                <p:spPr>
                  <a:xfrm>
                    <a:off x="4587051" y="4711423"/>
                    <a:ext cx="175155" cy="187962"/>
                  </a:xfrm>
                  <a:custGeom>
                    <a:avLst/>
                    <a:gdLst>
                      <a:gd name="connsiteX0" fmla="*/ 80199 w 175155"/>
                      <a:gd name="connsiteY0" fmla="*/ 277 h 187962"/>
                      <a:gd name="connsiteX1" fmla="*/ 5587 w 175155"/>
                      <a:gd name="connsiteY1" fmla="*/ 73302 h 187962"/>
                      <a:gd name="connsiteX2" fmla="*/ 7174 w 175155"/>
                      <a:gd name="connsiteY2" fmla="*/ 90765 h 187962"/>
                      <a:gd name="connsiteX3" fmla="*/ 21462 w 175155"/>
                      <a:gd name="connsiteY3" fmla="*/ 128865 h 187962"/>
                      <a:gd name="connsiteX4" fmla="*/ 65912 w 175155"/>
                      <a:gd name="connsiteY4" fmla="*/ 187602 h 187962"/>
                      <a:gd name="connsiteX5" fmla="*/ 50037 w 175155"/>
                      <a:gd name="connsiteY5" fmla="*/ 154265 h 187962"/>
                      <a:gd name="connsiteX6" fmla="*/ 97662 w 175155"/>
                      <a:gd name="connsiteY6" fmla="*/ 168552 h 187962"/>
                      <a:gd name="connsiteX7" fmla="*/ 148462 w 175155"/>
                      <a:gd name="connsiteY7" fmla="*/ 151090 h 187962"/>
                      <a:gd name="connsiteX8" fmla="*/ 170687 w 175155"/>
                      <a:gd name="connsiteY8" fmla="*/ 127277 h 187962"/>
                      <a:gd name="connsiteX9" fmla="*/ 61149 w 175155"/>
                      <a:gd name="connsiteY9" fmla="*/ 170140 h 187962"/>
                      <a:gd name="connsiteX10" fmla="*/ 30987 w 175155"/>
                      <a:gd name="connsiteY10" fmla="*/ 151090 h 187962"/>
                      <a:gd name="connsiteX11" fmla="*/ 15112 w 175155"/>
                      <a:gd name="connsiteY11" fmla="*/ 98702 h 187962"/>
                      <a:gd name="connsiteX12" fmla="*/ 15112 w 175155"/>
                      <a:gd name="connsiteY12" fmla="*/ 49490 h 187962"/>
                      <a:gd name="connsiteX13" fmla="*/ 80199 w 175155"/>
                      <a:gd name="connsiteY13" fmla="*/ 277 h 187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155" h="187962">
                        <a:moveTo>
                          <a:pt x="80199" y="277"/>
                        </a:moveTo>
                        <a:cubicBezTo>
                          <a:pt x="78612" y="4246"/>
                          <a:pt x="17758" y="58221"/>
                          <a:pt x="5587" y="73302"/>
                        </a:cubicBezTo>
                        <a:cubicBezTo>
                          <a:pt x="-6584" y="88383"/>
                          <a:pt x="4528" y="81505"/>
                          <a:pt x="7174" y="90765"/>
                        </a:cubicBezTo>
                        <a:cubicBezTo>
                          <a:pt x="9820" y="100026"/>
                          <a:pt x="11672" y="112726"/>
                          <a:pt x="21462" y="128865"/>
                        </a:cubicBezTo>
                        <a:cubicBezTo>
                          <a:pt x="31252" y="145005"/>
                          <a:pt x="61150" y="183369"/>
                          <a:pt x="65912" y="187602"/>
                        </a:cubicBezTo>
                        <a:cubicBezTo>
                          <a:pt x="70674" y="191835"/>
                          <a:pt x="44745" y="157440"/>
                          <a:pt x="50037" y="154265"/>
                        </a:cubicBezTo>
                        <a:cubicBezTo>
                          <a:pt x="55329" y="151090"/>
                          <a:pt x="81258" y="169081"/>
                          <a:pt x="97662" y="168552"/>
                        </a:cubicBezTo>
                        <a:cubicBezTo>
                          <a:pt x="114066" y="168023"/>
                          <a:pt x="136291" y="157969"/>
                          <a:pt x="148462" y="151090"/>
                        </a:cubicBezTo>
                        <a:cubicBezTo>
                          <a:pt x="160633" y="144211"/>
                          <a:pt x="185239" y="124102"/>
                          <a:pt x="170687" y="127277"/>
                        </a:cubicBezTo>
                        <a:cubicBezTo>
                          <a:pt x="156135" y="130452"/>
                          <a:pt x="84432" y="166171"/>
                          <a:pt x="61149" y="170140"/>
                        </a:cubicBezTo>
                        <a:cubicBezTo>
                          <a:pt x="37866" y="174109"/>
                          <a:pt x="38660" y="162996"/>
                          <a:pt x="30987" y="151090"/>
                        </a:cubicBezTo>
                        <a:cubicBezTo>
                          <a:pt x="23314" y="139184"/>
                          <a:pt x="17758" y="115635"/>
                          <a:pt x="15112" y="98702"/>
                        </a:cubicBezTo>
                        <a:cubicBezTo>
                          <a:pt x="12466" y="81769"/>
                          <a:pt x="8233" y="62984"/>
                          <a:pt x="15112" y="49490"/>
                        </a:cubicBezTo>
                        <a:cubicBezTo>
                          <a:pt x="21991" y="35996"/>
                          <a:pt x="81786" y="-3692"/>
                          <a:pt x="80199" y="277"/>
                        </a:cubicBezTo>
                        <a:close/>
                      </a:path>
                    </a:pathLst>
                  </a:cu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412A14CB-88F1-4A3D-AC35-4B13C259B42A}"/>
                  </a:ext>
                </a:extLst>
              </p:cNvPr>
              <p:cNvSpPr/>
              <p:nvPr/>
            </p:nvSpPr>
            <p:spPr>
              <a:xfrm>
                <a:off x="5233150" y="4202760"/>
                <a:ext cx="46875" cy="947214"/>
              </a:xfrm>
              <a:custGeom>
                <a:avLst/>
                <a:gdLst>
                  <a:gd name="connsiteX0" fmla="*/ 37350 w 46875"/>
                  <a:gd name="connsiteY0" fmla="*/ 40628 h 947214"/>
                  <a:gd name="connsiteX1" fmla="*/ 46875 w 46875"/>
                  <a:gd name="connsiteY1" fmla="*/ 635940 h 947214"/>
                  <a:gd name="connsiteX2" fmla="*/ 37350 w 46875"/>
                  <a:gd name="connsiteY2" fmla="*/ 361303 h 947214"/>
                  <a:gd name="connsiteX3" fmla="*/ 7188 w 46875"/>
                  <a:gd name="connsiteY3" fmla="*/ 250178 h 947214"/>
                  <a:gd name="connsiteX4" fmla="*/ 7188 w 46875"/>
                  <a:gd name="connsiteY4" fmla="*/ 729603 h 947214"/>
                  <a:gd name="connsiteX5" fmla="*/ 4013 w 46875"/>
                  <a:gd name="connsiteY5" fmla="*/ 937565 h 947214"/>
                  <a:gd name="connsiteX6" fmla="*/ 8775 w 46875"/>
                  <a:gd name="connsiteY6" fmla="*/ 831203 h 947214"/>
                  <a:gd name="connsiteX7" fmla="*/ 838 w 46875"/>
                  <a:gd name="connsiteY7" fmla="*/ 139053 h 947214"/>
                  <a:gd name="connsiteX8" fmla="*/ 37350 w 46875"/>
                  <a:gd name="connsiteY8" fmla="*/ 40628 h 94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75" h="947214">
                    <a:moveTo>
                      <a:pt x="37350" y="40628"/>
                    </a:moveTo>
                    <a:cubicBezTo>
                      <a:pt x="45023" y="123442"/>
                      <a:pt x="46875" y="582494"/>
                      <a:pt x="46875" y="635940"/>
                    </a:cubicBezTo>
                    <a:cubicBezTo>
                      <a:pt x="46875" y="689386"/>
                      <a:pt x="43964" y="425597"/>
                      <a:pt x="37350" y="361303"/>
                    </a:cubicBezTo>
                    <a:cubicBezTo>
                      <a:pt x="30736" y="297009"/>
                      <a:pt x="12215" y="188795"/>
                      <a:pt x="7188" y="250178"/>
                    </a:cubicBezTo>
                    <a:cubicBezTo>
                      <a:pt x="2161" y="311561"/>
                      <a:pt x="7717" y="615039"/>
                      <a:pt x="7188" y="729603"/>
                    </a:cubicBezTo>
                    <a:cubicBezTo>
                      <a:pt x="6659" y="844167"/>
                      <a:pt x="3748" y="920632"/>
                      <a:pt x="4013" y="937565"/>
                    </a:cubicBezTo>
                    <a:cubicBezTo>
                      <a:pt x="4277" y="954498"/>
                      <a:pt x="9304" y="964288"/>
                      <a:pt x="8775" y="831203"/>
                    </a:cubicBezTo>
                    <a:cubicBezTo>
                      <a:pt x="8246" y="698118"/>
                      <a:pt x="-3131" y="271080"/>
                      <a:pt x="838" y="139053"/>
                    </a:cubicBezTo>
                    <a:cubicBezTo>
                      <a:pt x="4807" y="7026"/>
                      <a:pt x="29677" y="-42186"/>
                      <a:pt x="37350" y="406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89F26F11-CC0B-4566-926B-4769B052D44A}"/>
                  </a:ext>
                </a:extLst>
              </p:cNvPr>
              <p:cNvSpPr/>
              <p:nvPr/>
            </p:nvSpPr>
            <p:spPr>
              <a:xfrm>
                <a:off x="5221268" y="4394236"/>
                <a:ext cx="47767" cy="1041828"/>
              </a:xfrm>
              <a:custGeom>
                <a:avLst/>
                <a:gdLst>
                  <a:gd name="connsiteX0" fmla="*/ 47645 w 47767"/>
                  <a:gd name="connsiteY0" fmla="*/ 79339 h 1041828"/>
                  <a:gd name="connsiteX1" fmla="*/ 36532 w 47767"/>
                  <a:gd name="connsiteY1" fmla="*/ 979452 h 1041828"/>
                  <a:gd name="connsiteX2" fmla="*/ 31770 w 47767"/>
                  <a:gd name="connsiteY2" fmla="*/ 922302 h 1041828"/>
                  <a:gd name="connsiteX3" fmla="*/ 20 w 47767"/>
                  <a:gd name="connsiteY3" fmla="*/ 582577 h 1041828"/>
                  <a:gd name="connsiteX4" fmla="*/ 27007 w 47767"/>
                  <a:gd name="connsiteY4" fmla="*/ 19014 h 1041828"/>
                  <a:gd name="connsiteX5" fmla="*/ 28595 w 47767"/>
                  <a:gd name="connsiteY5" fmla="*/ 130139 h 1041828"/>
                  <a:gd name="connsiteX6" fmla="*/ 47645 w 47767"/>
                  <a:gd name="connsiteY6" fmla="*/ 79339 h 104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67" h="1041828">
                    <a:moveTo>
                      <a:pt x="47645" y="79339"/>
                    </a:moveTo>
                    <a:cubicBezTo>
                      <a:pt x="48968" y="220891"/>
                      <a:pt x="39178" y="838958"/>
                      <a:pt x="36532" y="979452"/>
                    </a:cubicBezTo>
                    <a:cubicBezTo>
                      <a:pt x="33886" y="1119946"/>
                      <a:pt x="37855" y="988448"/>
                      <a:pt x="31770" y="922302"/>
                    </a:cubicBezTo>
                    <a:cubicBezTo>
                      <a:pt x="25685" y="856156"/>
                      <a:pt x="814" y="733125"/>
                      <a:pt x="20" y="582577"/>
                    </a:cubicBezTo>
                    <a:cubicBezTo>
                      <a:pt x="-774" y="432029"/>
                      <a:pt x="22245" y="94420"/>
                      <a:pt x="27007" y="19014"/>
                    </a:cubicBezTo>
                    <a:cubicBezTo>
                      <a:pt x="31769" y="-56392"/>
                      <a:pt x="25684" y="115852"/>
                      <a:pt x="28595" y="130139"/>
                    </a:cubicBezTo>
                    <a:cubicBezTo>
                      <a:pt x="31505" y="144427"/>
                      <a:pt x="46322" y="-62213"/>
                      <a:pt x="47645" y="7933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FD541B7D-E545-4403-B637-4B15A0785375}"/>
                  </a:ext>
                </a:extLst>
              </p:cNvPr>
              <p:cNvSpPr/>
              <p:nvPr/>
            </p:nvSpPr>
            <p:spPr>
              <a:xfrm>
                <a:off x="5179385" y="4979069"/>
                <a:ext cx="251453" cy="794269"/>
              </a:xfrm>
              <a:custGeom>
                <a:avLst/>
                <a:gdLst>
                  <a:gd name="connsiteX0" fmla="*/ 81590 w 251453"/>
                  <a:gd name="connsiteY0" fmla="*/ 170781 h 794269"/>
                  <a:gd name="connsiteX1" fmla="*/ 73653 w 251453"/>
                  <a:gd name="connsiteY1" fmla="*/ 753394 h 794269"/>
                  <a:gd name="connsiteX2" fmla="*/ 59365 w 251453"/>
                  <a:gd name="connsiteY2" fmla="*/ 745456 h 794269"/>
                  <a:gd name="connsiteX3" fmla="*/ 29203 w 251453"/>
                  <a:gd name="connsiteY3" fmla="*/ 745456 h 794269"/>
                  <a:gd name="connsiteX4" fmla="*/ 251453 w 251453"/>
                  <a:gd name="connsiteY4" fmla="*/ 750219 h 794269"/>
                  <a:gd name="connsiteX5" fmla="*/ 14915 w 251453"/>
                  <a:gd name="connsiteY5" fmla="*/ 748631 h 794269"/>
                  <a:gd name="connsiteX6" fmla="*/ 27615 w 251453"/>
                  <a:gd name="connsiteY6" fmla="*/ 727994 h 794269"/>
                  <a:gd name="connsiteX7" fmla="*/ 53015 w 251453"/>
                  <a:gd name="connsiteY7" fmla="*/ 535906 h 794269"/>
                  <a:gd name="connsiteX8" fmla="*/ 29203 w 251453"/>
                  <a:gd name="connsiteY8" fmla="*/ 226344 h 794269"/>
                  <a:gd name="connsiteX9" fmla="*/ 48253 w 251453"/>
                  <a:gd name="connsiteY9" fmla="*/ 919 h 794269"/>
                  <a:gd name="connsiteX10" fmla="*/ 81590 w 251453"/>
                  <a:gd name="connsiteY10" fmla="*/ 170781 h 79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3" h="794269">
                    <a:moveTo>
                      <a:pt x="81590" y="170781"/>
                    </a:moveTo>
                    <a:cubicBezTo>
                      <a:pt x="85823" y="296193"/>
                      <a:pt x="77357" y="657615"/>
                      <a:pt x="73653" y="753394"/>
                    </a:cubicBezTo>
                    <a:cubicBezTo>
                      <a:pt x="69949" y="849173"/>
                      <a:pt x="66773" y="746779"/>
                      <a:pt x="59365" y="745456"/>
                    </a:cubicBezTo>
                    <a:cubicBezTo>
                      <a:pt x="51957" y="744133"/>
                      <a:pt x="29203" y="745456"/>
                      <a:pt x="29203" y="745456"/>
                    </a:cubicBezTo>
                    <a:lnTo>
                      <a:pt x="251453" y="750219"/>
                    </a:lnTo>
                    <a:cubicBezTo>
                      <a:pt x="249072" y="750748"/>
                      <a:pt x="52221" y="752335"/>
                      <a:pt x="14915" y="748631"/>
                    </a:cubicBezTo>
                    <a:cubicBezTo>
                      <a:pt x="-22391" y="744927"/>
                      <a:pt x="21265" y="763448"/>
                      <a:pt x="27615" y="727994"/>
                    </a:cubicBezTo>
                    <a:cubicBezTo>
                      <a:pt x="33965" y="692540"/>
                      <a:pt x="52750" y="619514"/>
                      <a:pt x="53015" y="535906"/>
                    </a:cubicBezTo>
                    <a:cubicBezTo>
                      <a:pt x="53280" y="452298"/>
                      <a:pt x="29997" y="315508"/>
                      <a:pt x="29203" y="226344"/>
                    </a:cubicBezTo>
                    <a:cubicBezTo>
                      <a:pt x="28409" y="137180"/>
                      <a:pt x="39786" y="9650"/>
                      <a:pt x="48253" y="919"/>
                    </a:cubicBezTo>
                    <a:cubicBezTo>
                      <a:pt x="56720" y="-7812"/>
                      <a:pt x="77357" y="45369"/>
                      <a:pt x="81590" y="17078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: 図形 607">
                <a:extLst>
                  <a:ext uri="{FF2B5EF4-FFF2-40B4-BE49-F238E27FC236}">
                    <a16:creationId xmlns:a16="http://schemas.microsoft.com/office/drawing/2014/main" id="{ED204948-4CC6-4445-B65D-44F2445CE4EA}"/>
                  </a:ext>
                </a:extLst>
              </p:cNvPr>
              <p:cNvSpPr/>
              <p:nvPr/>
            </p:nvSpPr>
            <p:spPr>
              <a:xfrm>
                <a:off x="5250528" y="4187382"/>
                <a:ext cx="91517" cy="408833"/>
              </a:xfrm>
              <a:custGeom>
                <a:avLst/>
                <a:gdLst>
                  <a:gd name="connsiteX0" fmla="*/ 91410 w 91517"/>
                  <a:gd name="connsiteY0" fmla="*/ 443 h 408833"/>
                  <a:gd name="connsiteX1" fmla="*/ 922 w 91517"/>
                  <a:gd name="connsiteY1" fmla="*/ 27431 h 408833"/>
                  <a:gd name="connsiteX2" fmla="*/ 43785 w 91517"/>
                  <a:gd name="connsiteY2" fmla="*/ 43306 h 408833"/>
                  <a:gd name="connsiteX3" fmla="*/ 31085 w 91517"/>
                  <a:gd name="connsiteY3" fmla="*/ 54418 h 408833"/>
                  <a:gd name="connsiteX4" fmla="*/ 29497 w 91517"/>
                  <a:gd name="connsiteY4" fmla="*/ 122681 h 408833"/>
                  <a:gd name="connsiteX5" fmla="*/ 19972 w 91517"/>
                  <a:gd name="connsiteY5" fmla="*/ 405256 h 408833"/>
                  <a:gd name="connsiteX6" fmla="*/ 23147 w 91517"/>
                  <a:gd name="connsiteY6" fmla="*/ 267143 h 408833"/>
                  <a:gd name="connsiteX7" fmla="*/ 19972 w 91517"/>
                  <a:gd name="connsiteY7" fmla="*/ 51243 h 408833"/>
                  <a:gd name="connsiteX8" fmla="*/ 91410 w 91517"/>
                  <a:gd name="connsiteY8" fmla="*/ 443 h 40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17" h="408833">
                    <a:moveTo>
                      <a:pt x="91410" y="443"/>
                    </a:moveTo>
                    <a:cubicBezTo>
                      <a:pt x="88235" y="-3526"/>
                      <a:pt x="8859" y="20287"/>
                      <a:pt x="922" y="27431"/>
                    </a:cubicBezTo>
                    <a:cubicBezTo>
                      <a:pt x="-7016" y="34575"/>
                      <a:pt x="38758" y="38808"/>
                      <a:pt x="43785" y="43306"/>
                    </a:cubicBezTo>
                    <a:cubicBezTo>
                      <a:pt x="48812" y="47804"/>
                      <a:pt x="33466" y="41189"/>
                      <a:pt x="31085" y="54418"/>
                    </a:cubicBezTo>
                    <a:cubicBezTo>
                      <a:pt x="28704" y="67647"/>
                      <a:pt x="31349" y="64208"/>
                      <a:pt x="29497" y="122681"/>
                    </a:cubicBezTo>
                    <a:cubicBezTo>
                      <a:pt x="27645" y="181154"/>
                      <a:pt x="21030" y="381179"/>
                      <a:pt x="19972" y="405256"/>
                    </a:cubicBezTo>
                    <a:cubicBezTo>
                      <a:pt x="18914" y="429333"/>
                      <a:pt x="23147" y="326145"/>
                      <a:pt x="23147" y="267143"/>
                    </a:cubicBezTo>
                    <a:cubicBezTo>
                      <a:pt x="23147" y="208141"/>
                      <a:pt x="13622" y="92518"/>
                      <a:pt x="19972" y="51243"/>
                    </a:cubicBezTo>
                    <a:cubicBezTo>
                      <a:pt x="26322" y="9968"/>
                      <a:pt x="94585" y="4412"/>
                      <a:pt x="91410" y="4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27C6BF8A-79BC-4C79-A2C0-5050DAF00252}"/>
                  </a:ext>
                </a:extLst>
              </p:cNvPr>
              <p:cNvSpPr/>
              <p:nvPr/>
            </p:nvSpPr>
            <p:spPr>
              <a:xfrm>
                <a:off x="5269783" y="4235720"/>
                <a:ext cx="140469" cy="314752"/>
              </a:xfrm>
              <a:custGeom>
                <a:avLst/>
                <a:gdLst>
                  <a:gd name="connsiteX0" fmla="*/ 140417 w 140469"/>
                  <a:gd name="connsiteY0" fmla="*/ 7668 h 314752"/>
                  <a:gd name="connsiteX1" fmla="*/ 24530 w 140469"/>
                  <a:gd name="connsiteY1" fmla="*/ 9255 h 314752"/>
                  <a:gd name="connsiteX2" fmla="*/ 19767 w 140469"/>
                  <a:gd name="connsiteY2" fmla="*/ 28305 h 314752"/>
                  <a:gd name="connsiteX3" fmla="*/ 19767 w 140469"/>
                  <a:gd name="connsiteY3" fmla="*/ 91805 h 314752"/>
                  <a:gd name="connsiteX4" fmla="*/ 10242 w 140469"/>
                  <a:gd name="connsiteY4" fmla="*/ 309293 h 314752"/>
                  <a:gd name="connsiteX5" fmla="*/ 5480 w 140469"/>
                  <a:gd name="connsiteY5" fmla="*/ 229918 h 314752"/>
                  <a:gd name="connsiteX6" fmla="*/ 7067 w 140469"/>
                  <a:gd name="connsiteY6" fmla="*/ 20368 h 314752"/>
                  <a:gd name="connsiteX7" fmla="*/ 8655 w 140469"/>
                  <a:gd name="connsiteY7" fmla="*/ 6080 h 314752"/>
                  <a:gd name="connsiteX8" fmla="*/ 140417 w 140469"/>
                  <a:gd name="connsiteY8" fmla="*/ 7668 h 31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469" h="314752">
                    <a:moveTo>
                      <a:pt x="140417" y="7668"/>
                    </a:moveTo>
                    <a:cubicBezTo>
                      <a:pt x="143063" y="8197"/>
                      <a:pt x="44638" y="5816"/>
                      <a:pt x="24530" y="9255"/>
                    </a:cubicBezTo>
                    <a:cubicBezTo>
                      <a:pt x="4422" y="12694"/>
                      <a:pt x="20561" y="14547"/>
                      <a:pt x="19767" y="28305"/>
                    </a:cubicBezTo>
                    <a:cubicBezTo>
                      <a:pt x="18973" y="42063"/>
                      <a:pt x="21354" y="44974"/>
                      <a:pt x="19767" y="91805"/>
                    </a:cubicBezTo>
                    <a:cubicBezTo>
                      <a:pt x="18180" y="138636"/>
                      <a:pt x="12623" y="286274"/>
                      <a:pt x="10242" y="309293"/>
                    </a:cubicBezTo>
                    <a:cubicBezTo>
                      <a:pt x="7861" y="332312"/>
                      <a:pt x="6009" y="278072"/>
                      <a:pt x="5480" y="229918"/>
                    </a:cubicBezTo>
                    <a:cubicBezTo>
                      <a:pt x="4951" y="181764"/>
                      <a:pt x="6538" y="57674"/>
                      <a:pt x="7067" y="20368"/>
                    </a:cubicBezTo>
                    <a:cubicBezTo>
                      <a:pt x="7596" y="-16938"/>
                      <a:pt x="-10131" y="8991"/>
                      <a:pt x="8655" y="6080"/>
                    </a:cubicBezTo>
                    <a:cubicBezTo>
                      <a:pt x="27440" y="3169"/>
                      <a:pt x="137771" y="7139"/>
                      <a:pt x="140417" y="766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53D2CAA9-FDDB-4350-ABD8-35588A29ACB1}"/>
                  </a:ext>
                </a:extLst>
              </p:cNvPr>
              <p:cNvSpPr/>
              <p:nvPr/>
            </p:nvSpPr>
            <p:spPr>
              <a:xfrm>
                <a:off x="5288966" y="4258324"/>
                <a:ext cx="102184" cy="304254"/>
              </a:xfrm>
              <a:custGeom>
                <a:avLst/>
                <a:gdLst>
                  <a:gd name="connsiteX0" fmla="*/ 102184 w 102184"/>
                  <a:gd name="connsiteY0" fmla="*/ 18401 h 304254"/>
                  <a:gd name="connsiteX1" fmla="*/ 21222 w 102184"/>
                  <a:gd name="connsiteY1" fmla="*/ 21576 h 304254"/>
                  <a:gd name="connsiteX2" fmla="*/ 25984 w 102184"/>
                  <a:gd name="connsiteY2" fmla="*/ 50151 h 304254"/>
                  <a:gd name="connsiteX3" fmla="*/ 19634 w 102184"/>
                  <a:gd name="connsiteY3" fmla="*/ 66026 h 304254"/>
                  <a:gd name="connsiteX4" fmla="*/ 14872 w 102184"/>
                  <a:gd name="connsiteY4" fmla="*/ 116826 h 304254"/>
                  <a:gd name="connsiteX5" fmla="*/ 10109 w 102184"/>
                  <a:gd name="connsiteY5" fmla="*/ 297801 h 304254"/>
                  <a:gd name="connsiteX6" fmla="*/ 5347 w 102184"/>
                  <a:gd name="connsiteY6" fmla="*/ 240651 h 304254"/>
                  <a:gd name="connsiteX7" fmla="*/ 584 w 102184"/>
                  <a:gd name="connsiteY7" fmla="*/ 19989 h 304254"/>
                  <a:gd name="connsiteX8" fmla="*/ 19634 w 102184"/>
                  <a:gd name="connsiteY8" fmla="*/ 8876 h 304254"/>
                  <a:gd name="connsiteX9" fmla="*/ 102184 w 102184"/>
                  <a:gd name="connsiteY9" fmla="*/ 18401 h 30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184" h="304254">
                    <a:moveTo>
                      <a:pt x="102184" y="18401"/>
                    </a:moveTo>
                    <a:cubicBezTo>
                      <a:pt x="102449" y="20518"/>
                      <a:pt x="33922" y="16284"/>
                      <a:pt x="21222" y="21576"/>
                    </a:cubicBezTo>
                    <a:cubicBezTo>
                      <a:pt x="8522" y="26868"/>
                      <a:pt x="26249" y="42743"/>
                      <a:pt x="25984" y="50151"/>
                    </a:cubicBezTo>
                    <a:cubicBezTo>
                      <a:pt x="25719" y="57559"/>
                      <a:pt x="21486" y="54914"/>
                      <a:pt x="19634" y="66026"/>
                    </a:cubicBezTo>
                    <a:cubicBezTo>
                      <a:pt x="17782" y="77139"/>
                      <a:pt x="16459" y="78197"/>
                      <a:pt x="14872" y="116826"/>
                    </a:cubicBezTo>
                    <a:cubicBezTo>
                      <a:pt x="13285" y="155455"/>
                      <a:pt x="11696" y="277164"/>
                      <a:pt x="10109" y="297801"/>
                    </a:cubicBezTo>
                    <a:cubicBezTo>
                      <a:pt x="8522" y="318438"/>
                      <a:pt x="6934" y="286953"/>
                      <a:pt x="5347" y="240651"/>
                    </a:cubicBezTo>
                    <a:cubicBezTo>
                      <a:pt x="3760" y="194349"/>
                      <a:pt x="-1797" y="58618"/>
                      <a:pt x="584" y="19989"/>
                    </a:cubicBezTo>
                    <a:cubicBezTo>
                      <a:pt x="2965" y="-18640"/>
                      <a:pt x="5876" y="10993"/>
                      <a:pt x="19634" y="8876"/>
                    </a:cubicBezTo>
                    <a:cubicBezTo>
                      <a:pt x="33392" y="6759"/>
                      <a:pt x="101919" y="16284"/>
                      <a:pt x="102184" y="184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C54EA430-AEB4-4D70-9EE8-5DADD3D364DF}"/>
                  </a:ext>
                </a:extLst>
              </p:cNvPr>
              <p:cNvSpPr/>
              <p:nvPr/>
            </p:nvSpPr>
            <p:spPr>
              <a:xfrm>
                <a:off x="5587826" y="4172737"/>
                <a:ext cx="127978" cy="70969"/>
              </a:xfrm>
              <a:custGeom>
                <a:avLst/>
                <a:gdLst>
                  <a:gd name="connsiteX0" fmla="*/ 174 w 127978"/>
                  <a:gd name="connsiteY0" fmla="*/ 70651 h 70969"/>
                  <a:gd name="connsiteX1" fmla="*/ 112887 w 127978"/>
                  <a:gd name="connsiteY1" fmla="*/ 50013 h 70969"/>
                  <a:gd name="connsiteX2" fmla="*/ 122412 w 127978"/>
                  <a:gd name="connsiteY2" fmla="*/ 801 h 70969"/>
                  <a:gd name="connsiteX3" fmla="*/ 71612 w 127978"/>
                  <a:gd name="connsiteY3" fmla="*/ 19851 h 70969"/>
                  <a:gd name="connsiteX4" fmla="*/ 70024 w 127978"/>
                  <a:gd name="connsiteY4" fmla="*/ 24613 h 70969"/>
                  <a:gd name="connsiteX5" fmla="*/ 85899 w 127978"/>
                  <a:gd name="connsiteY5" fmla="*/ 35726 h 70969"/>
                  <a:gd name="connsiteX6" fmla="*/ 174 w 127978"/>
                  <a:gd name="connsiteY6" fmla="*/ 70651 h 7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978" h="70969">
                    <a:moveTo>
                      <a:pt x="174" y="70651"/>
                    </a:moveTo>
                    <a:cubicBezTo>
                      <a:pt x="4672" y="73032"/>
                      <a:pt x="92514" y="61655"/>
                      <a:pt x="112887" y="50013"/>
                    </a:cubicBezTo>
                    <a:cubicBezTo>
                      <a:pt x="133260" y="38371"/>
                      <a:pt x="129291" y="5828"/>
                      <a:pt x="122412" y="801"/>
                    </a:cubicBezTo>
                    <a:cubicBezTo>
                      <a:pt x="115533" y="-4226"/>
                      <a:pt x="80343" y="15882"/>
                      <a:pt x="71612" y="19851"/>
                    </a:cubicBezTo>
                    <a:cubicBezTo>
                      <a:pt x="62881" y="23820"/>
                      <a:pt x="67643" y="21967"/>
                      <a:pt x="70024" y="24613"/>
                    </a:cubicBezTo>
                    <a:cubicBezTo>
                      <a:pt x="72405" y="27259"/>
                      <a:pt x="91984" y="31757"/>
                      <a:pt x="85899" y="35726"/>
                    </a:cubicBezTo>
                    <a:cubicBezTo>
                      <a:pt x="79814" y="39695"/>
                      <a:pt x="-4324" y="68270"/>
                      <a:pt x="174" y="706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81E5F4CF-F42F-4D4A-96C6-57B0C94FB356}"/>
                  </a:ext>
                </a:extLst>
              </p:cNvPr>
              <p:cNvSpPr/>
              <p:nvPr/>
            </p:nvSpPr>
            <p:spPr>
              <a:xfrm>
                <a:off x="5560122" y="4240808"/>
                <a:ext cx="173969" cy="9078"/>
              </a:xfrm>
              <a:custGeom>
                <a:avLst/>
                <a:gdLst>
                  <a:gd name="connsiteX0" fmla="*/ 891 w 173969"/>
                  <a:gd name="connsiteY0" fmla="*/ 992 h 9078"/>
                  <a:gd name="connsiteX1" fmla="*/ 170753 w 173969"/>
                  <a:gd name="connsiteY1" fmla="*/ 992 h 9078"/>
                  <a:gd name="connsiteX2" fmla="*/ 105666 w 173969"/>
                  <a:gd name="connsiteY2" fmla="*/ 8930 h 9078"/>
                  <a:gd name="connsiteX3" fmla="*/ 891 w 173969"/>
                  <a:gd name="connsiteY3" fmla="*/ 992 h 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69" h="9078">
                    <a:moveTo>
                      <a:pt x="891" y="992"/>
                    </a:moveTo>
                    <a:cubicBezTo>
                      <a:pt x="11739" y="-331"/>
                      <a:pt x="153290" y="-331"/>
                      <a:pt x="170753" y="992"/>
                    </a:cubicBezTo>
                    <a:cubicBezTo>
                      <a:pt x="188216" y="2315"/>
                      <a:pt x="130007" y="7607"/>
                      <a:pt x="105666" y="8930"/>
                    </a:cubicBezTo>
                    <a:cubicBezTo>
                      <a:pt x="81325" y="10253"/>
                      <a:pt x="-9957" y="2315"/>
                      <a:pt x="891" y="9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FAD15F46-2311-4736-8FB9-2DDCC5058FAE}"/>
                  </a:ext>
                </a:extLst>
              </p:cNvPr>
              <p:cNvSpPr/>
              <p:nvPr/>
            </p:nvSpPr>
            <p:spPr>
              <a:xfrm>
                <a:off x="5548112" y="4259660"/>
                <a:ext cx="165490" cy="11137"/>
              </a:xfrm>
              <a:custGeom>
                <a:avLst/>
                <a:gdLst>
                  <a:gd name="connsiteX0" fmla="*/ 201 w 165490"/>
                  <a:gd name="connsiteY0" fmla="*/ 1190 h 11137"/>
                  <a:gd name="connsiteX1" fmla="*/ 158951 w 165490"/>
                  <a:gd name="connsiteY1" fmla="*/ 1190 h 11137"/>
                  <a:gd name="connsiteX2" fmla="*/ 125613 w 165490"/>
                  <a:gd name="connsiteY2" fmla="*/ 10715 h 11137"/>
                  <a:gd name="connsiteX3" fmla="*/ 201 w 165490"/>
                  <a:gd name="connsiteY3" fmla="*/ 1190 h 1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490" h="11137">
                    <a:moveTo>
                      <a:pt x="201" y="1190"/>
                    </a:moveTo>
                    <a:cubicBezTo>
                      <a:pt x="5757" y="-397"/>
                      <a:pt x="138049" y="-397"/>
                      <a:pt x="158951" y="1190"/>
                    </a:cubicBezTo>
                    <a:cubicBezTo>
                      <a:pt x="179853" y="2777"/>
                      <a:pt x="145721" y="8069"/>
                      <a:pt x="125613" y="10715"/>
                    </a:cubicBezTo>
                    <a:cubicBezTo>
                      <a:pt x="105505" y="13361"/>
                      <a:pt x="-5355" y="2777"/>
                      <a:pt x="201" y="1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289B8329-16E1-4836-A83C-464E3BE4822D}"/>
                  </a:ext>
                </a:extLst>
              </p:cNvPr>
              <p:cNvSpPr/>
              <p:nvPr/>
            </p:nvSpPr>
            <p:spPr>
              <a:xfrm>
                <a:off x="6234113" y="4230100"/>
                <a:ext cx="546402" cy="8525"/>
              </a:xfrm>
              <a:custGeom>
                <a:avLst/>
                <a:gdLst>
                  <a:gd name="connsiteX0" fmla="*/ 0 w 546402"/>
                  <a:gd name="connsiteY0" fmla="*/ 5350 h 8525"/>
                  <a:gd name="connsiteX1" fmla="*/ 384175 w 546402"/>
                  <a:gd name="connsiteY1" fmla="*/ 8525 h 8525"/>
                  <a:gd name="connsiteX2" fmla="*/ 542925 w 546402"/>
                  <a:gd name="connsiteY2" fmla="*/ 8525 h 8525"/>
                  <a:gd name="connsiteX3" fmla="*/ 487362 w 546402"/>
                  <a:gd name="connsiteY3" fmla="*/ 588 h 8525"/>
                  <a:gd name="connsiteX4" fmla="*/ 412750 w 546402"/>
                  <a:gd name="connsiteY4" fmla="*/ 588 h 8525"/>
                  <a:gd name="connsiteX5" fmla="*/ 0 w 546402"/>
                  <a:gd name="connsiteY5" fmla="*/ 5350 h 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402" h="8525">
                    <a:moveTo>
                      <a:pt x="0" y="5350"/>
                    </a:moveTo>
                    <a:lnTo>
                      <a:pt x="384175" y="8525"/>
                    </a:lnTo>
                    <a:lnTo>
                      <a:pt x="542925" y="8525"/>
                    </a:lnTo>
                    <a:cubicBezTo>
                      <a:pt x="560123" y="7202"/>
                      <a:pt x="509058" y="1911"/>
                      <a:pt x="487362" y="588"/>
                    </a:cubicBezTo>
                    <a:cubicBezTo>
                      <a:pt x="465666" y="-735"/>
                      <a:pt x="412750" y="588"/>
                      <a:pt x="412750" y="588"/>
                    </a:cubicBezTo>
                    <a:lnTo>
                      <a:pt x="0" y="53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4F6922D7-264C-40B6-9A09-665FBA141639}"/>
                  </a:ext>
                </a:extLst>
              </p:cNvPr>
              <p:cNvSpPr/>
              <p:nvPr/>
            </p:nvSpPr>
            <p:spPr>
              <a:xfrm>
                <a:off x="5921099" y="4254265"/>
                <a:ext cx="792559" cy="23220"/>
              </a:xfrm>
              <a:custGeom>
                <a:avLst/>
                <a:gdLst>
                  <a:gd name="connsiteX0" fmla="*/ 276 w 792559"/>
                  <a:gd name="connsiteY0" fmla="*/ 11348 h 23220"/>
                  <a:gd name="connsiteX1" fmla="*/ 287614 w 792559"/>
                  <a:gd name="connsiteY1" fmla="*/ 3410 h 23220"/>
                  <a:gd name="connsiteX2" fmla="*/ 313014 w 792559"/>
                  <a:gd name="connsiteY2" fmla="*/ 235 h 23220"/>
                  <a:gd name="connsiteX3" fmla="*/ 525739 w 792559"/>
                  <a:gd name="connsiteY3" fmla="*/ 235 h 23220"/>
                  <a:gd name="connsiteX4" fmla="*/ 787676 w 792559"/>
                  <a:gd name="connsiteY4" fmla="*/ 4998 h 23220"/>
                  <a:gd name="connsiteX5" fmla="*/ 697189 w 792559"/>
                  <a:gd name="connsiteY5" fmla="*/ 6585 h 23220"/>
                  <a:gd name="connsiteX6" fmla="*/ 706714 w 792559"/>
                  <a:gd name="connsiteY6" fmla="*/ 22460 h 23220"/>
                  <a:gd name="connsiteX7" fmla="*/ 509864 w 792559"/>
                  <a:gd name="connsiteY7" fmla="*/ 20873 h 23220"/>
                  <a:gd name="connsiteX8" fmla="*/ 239989 w 792559"/>
                  <a:gd name="connsiteY8" fmla="*/ 17698 h 23220"/>
                  <a:gd name="connsiteX9" fmla="*/ 276 w 792559"/>
                  <a:gd name="connsiteY9" fmla="*/ 11348 h 2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2559" h="23220">
                    <a:moveTo>
                      <a:pt x="276" y="11348"/>
                    </a:moveTo>
                    <a:cubicBezTo>
                      <a:pt x="8213" y="8967"/>
                      <a:pt x="235491" y="5262"/>
                      <a:pt x="287614" y="3410"/>
                    </a:cubicBezTo>
                    <a:cubicBezTo>
                      <a:pt x="339737" y="1558"/>
                      <a:pt x="273327" y="764"/>
                      <a:pt x="313014" y="235"/>
                    </a:cubicBezTo>
                    <a:cubicBezTo>
                      <a:pt x="352701" y="-294"/>
                      <a:pt x="525739" y="235"/>
                      <a:pt x="525739" y="235"/>
                    </a:cubicBezTo>
                    <a:lnTo>
                      <a:pt x="787676" y="4998"/>
                    </a:lnTo>
                    <a:cubicBezTo>
                      <a:pt x="816251" y="6056"/>
                      <a:pt x="710683" y="3675"/>
                      <a:pt x="697189" y="6585"/>
                    </a:cubicBezTo>
                    <a:cubicBezTo>
                      <a:pt x="683695" y="9495"/>
                      <a:pt x="737935" y="20079"/>
                      <a:pt x="706714" y="22460"/>
                    </a:cubicBezTo>
                    <a:cubicBezTo>
                      <a:pt x="675493" y="24841"/>
                      <a:pt x="509864" y="20873"/>
                      <a:pt x="509864" y="20873"/>
                    </a:cubicBezTo>
                    <a:lnTo>
                      <a:pt x="239989" y="17698"/>
                    </a:lnTo>
                    <a:cubicBezTo>
                      <a:pt x="157174" y="17698"/>
                      <a:pt x="-7661" y="13729"/>
                      <a:pt x="276" y="113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B8A58079-6DAF-45AA-AF99-9BF64DFBE1A5}"/>
                  </a:ext>
                </a:extLst>
              </p:cNvPr>
              <p:cNvSpPr/>
              <p:nvPr/>
            </p:nvSpPr>
            <p:spPr>
              <a:xfrm>
                <a:off x="5261029" y="4332447"/>
                <a:ext cx="76707" cy="464637"/>
              </a:xfrm>
              <a:custGeom>
                <a:avLst/>
                <a:gdLst>
                  <a:gd name="connsiteX0" fmla="*/ 42809 w 76707"/>
                  <a:gd name="connsiteY0" fmla="*/ 95091 h 464637"/>
                  <a:gd name="connsiteX1" fmla="*/ 41221 w 76707"/>
                  <a:gd name="connsiteY1" fmla="*/ 152241 h 464637"/>
                  <a:gd name="connsiteX2" fmla="*/ 26934 w 76707"/>
                  <a:gd name="connsiteY2" fmla="*/ 401478 h 464637"/>
                  <a:gd name="connsiteX3" fmla="*/ 42809 w 76707"/>
                  <a:gd name="connsiteY3" fmla="*/ 445928 h 464637"/>
                  <a:gd name="connsiteX4" fmla="*/ 76146 w 76707"/>
                  <a:gd name="connsiteY4" fmla="*/ 457041 h 464637"/>
                  <a:gd name="connsiteX5" fmla="*/ 12646 w 76707"/>
                  <a:gd name="connsiteY5" fmla="*/ 463391 h 464637"/>
                  <a:gd name="connsiteX6" fmla="*/ 6296 w 76707"/>
                  <a:gd name="connsiteY6" fmla="*/ 431641 h 464637"/>
                  <a:gd name="connsiteX7" fmla="*/ 1534 w 76707"/>
                  <a:gd name="connsiteY7" fmla="*/ 269716 h 464637"/>
                  <a:gd name="connsiteX8" fmla="*/ 34871 w 76707"/>
                  <a:gd name="connsiteY8" fmla="*/ 6191 h 464637"/>
                  <a:gd name="connsiteX9" fmla="*/ 42809 w 76707"/>
                  <a:gd name="connsiteY9" fmla="*/ 95091 h 464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707" h="464637">
                    <a:moveTo>
                      <a:pt x="42809" y="95091"/>
                    </a:moveTo>
                    <a:cubicBezTo>
                      <a:pt x="43867" y="119433"/>
                      <a:pt x="43867" y="101177"/>
                      <a:pt x="41221" y="152241"/>
                    </a:cubicBezTo>
                    <a:cubicBezTo>
                      <a:pt x="38575" y="203305"/>
                      <a:pt x="26669" y="352530"/>
                      <a:pt x="26934" y="401478"/>
                    </a:cubicBezTo>
                    <a:cubicBezTo>
                      <a:pt x="27199" y="450426"/>
                      <a:pt x="34607" y="436668"/>
                      <a:pt x="42809" y="445928"/>
                    </a:cubicBezTo>
                    <a:cubicBezTo>
                      <a:pt x="51011" y="455189"/>
                      <a:pt x="81173" y="454131"/>
                      <a:pt x="76146" y="457041"/>
                    </a:cubicBezTo>
                    <a:cubicBezTo>
                      <a:pt x="71119" y="459951"/>
                      <a:pt x="24288" y="467624"/>
                      <a:pt x="12646" y="463391"/>
                    </a:cubicBezTo>
                    <a:cubicBezTo>
                      <a:pt x="1004" y="459158"/>
                      <a:pt x="8148" y="463920"/>
                      <a:pt x="6296" y="431641"/>
                    </a:cubicBezTo>
                    <a:cubicBezTo>
                      <a:pt x="4444" y="399362"/>
                      <a:pt x="-3228" y="340624"/>
                      <a:pt x="1534" y="269716"/>
                    </a:cubicBezTo>
                    <a:cubicBezTo>
                      <a:pt x="6296" y="198808"/>
                      <a:pt x="29315" y="37412"/>
                      <a:pt x="34871" y="6191"/>
                    </a:cubicBezTo>
                    <a:cubicBezTo>
                      <a:pt x="40427" y="-25030"/>
                      <a:pt x="41751" y="70749"/>
                      <a:pt x="42809" y="950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1011F60C-DDCF-4DA5-9453-29B50BB0CE8D}"/>
                  </a:ext>
                </a:extLst>
              </p:cNvPr>
              <p:cNvSpPr/>
              <p:nvPr/>
            </p:nvSpPr>
            <p:spPr>
              <a:xfrm>
                <a:off x="6740154" y="4275495"/>
                <a:ext cx="28956" cy="330781"/>
              </a:xfrm>
              <a:custGeom>
                <a:avLst/>
                <a:gdLst>
                  <a:gd name="connsiteX0" fmla="*/ 5134 w 28956"/>
                  <a:gd name="connsiteY0" fmla="*/ 7580 h 330781"/>
                  <a:gd name="connsiteX1" fmla="*/ 3546 w 28956"/>
                  <a:gd name="connsiteY1" fmla="*/ 210780 h 330781"/>
                  <a:gd name="connsiteX2" fmla="*/ 371 w 28956"/>
                  <a:gd name="connsiteY2" fmla="*/ 328255 h 330781"/>
                  <a:gd name="connsiteX3" fmla="*/ 13071 w 28956"/>
                  <a:gd name="connsiteY3" fmla="*/ 290155 h 330781"/>
                  <a:gd name="connsiteX4" fmla="*/ 21009 w 28956"/>
                  <a:gd name="connsiteY4" fmla="*/ 275868 h 330781"/>
                  <a:gd name="connsiteX5" fmla="*/ 21009 w 28956"/>
                  <a:gd name="connsiteY5" fmla="*/ 266343 h 330781"/>
                  <a:gd name="connsiteX6" fmla="*/ 28946 w 28956"/>
                  <a:gd name="connsiteY6" fmla="*/ 64730 h 330781"/>
                  <a:gd name="connsiteX7" fmla="*/ 5134 w 28956"/>
                  <a:gd name="connsiteY7" fmla="*/ 7580 h 3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56" h="330781">
                    <a:moveTo>
                      <a:pt x="5134" y="7580"/>
                    </a:moveTo>
                    <a:cubicBezTo>
                      <a:pt x="901" y="31922"/>
                      <a:pt x="4340" y="157334"/>
                      <a:pt x="3546" y="210780"/>
                    </a:cubicBezTo>
                    <a:cubicBezTo>
                      <a:pt x="2752" y="264226"/>
                      <a:pt x="-1216" y="315026"/>
                      <a:pt x="371" y="328255"/>
                    </a:cubicBezTo>
                    <a:cubicBezTo>
                      <a:pt x="1958" y="341484"/>
                      <a:pt x="9631" y="298886"/>
                      <a:pt x="13071" y="290155"/>
                    </a:cubicBezTo>
                    <a:cubicBezTo>
                      <a:pt x="16511" y="281424"/>
                      <a:pt x="21009" y="275868"/>
                      <a:pt x="21009" y="275868"/>
                    </a:cubicBezTo>
                    <a:cubicBezTo>
                      <a:pt x="22332" y="271899"/>
                      <a:pt x="19686" y="301533"/>
                      <a:pt x="21009" y="266343"/>
                    </a:cubicBezTo>
                    <a:cubicBezTo>
                      <a:pt x="22332" y="231153"/>
                      <a:pt x="28417" y="107857"/>
                      <a:pt x="28946" y="64730"/>
                    </a:cubicBezTo>
                    <a:cubicBezTo>
                      <a:pt x="29475" y="21603"/>
                      <a:pt x="9367" y="-16762"/>
                      <a:pt x="5134" y="75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3F50ACF6-7D7A-4EF7-9174-8C4FCD042C9B}"/>
                  </a:ext>
                </a:extLst>
              </p:cNvPr>
              <p:cNvSpPr/>
              <p:nvPr/>
            </p:nvSpPr>
            <p:spPr>
              <a:xfrm>
                <a:off x="5307007" y="4289248"/>
                <a:ext cx="370004" cy="191930"/>
              </a:xfrm>
              <a:custGeom>
                <a:avLst/>
                <a:gdLst>
                  <a:gd name="connsiteX0" fmla="*/ 12706 w 370004"/>
                  <a:gd name="connsiteY0" fmla="*/ 8115 h 191930"/>
                  <a:gd name="connsiteX1" fmla="*/ 1593 w 370004"/>
                  <a:gd name="connsiteY1" fmla="*/ 187502 h 191930"/>
                  <a:gd name="connsiteX2" fmla="*/ 1593 w 370004"/>
                  <a:gd name="connsiteY2" fmla="*/ 133527 h 191930"/>
                  <a:gd name="connsiteX3" fmla="*/ 15881 w 370004"/>
                  <a:gd name="connsiteY3" fmla="*/ 92252 h 191930"/>
                  <a:gd name="connsiteX4" fmla="*/ 147643 w 370004"/>
                  <a:gd name="connsiteY4" fmla="*/ 84315 h 191930"/>
                  <a:gd name="connsiteX5" fmla="*/ 361956 w 370004"/>
                  <a:gd name="connsiteY5" fmla="*/ 101777 h 191930"/>
                  <a:gd name="connsiteX6" fmla="*/ 325443 w 370004"/>
                  <a:gd name="connsiteY6" fmla="*/ 89077 h 191930"/>
                  <a:gd name="connsiteX7" fmla="*/ 333381 w 370004"/>
                  <a:gd name="connsiteY7" fmla="*/ 70027 h 191930"/>
                  <a:gd name="connsiteX8" fmla="*/ 284168 w 370004"/>
                  <a:gd name="connsiteY8" fmla="*/ 58915 h 191930"/>
                  <a:gd name="connsiteX9" fmla="*/ 184156 w 370004"/>
                  <a:gd name="connsiteY9" fmla="*/ 55740 h 191930"/>
                  <a:gd name="connsiteX10" fmla="*/ 180981 w 370004"/>
                  <a:gd name="connsiteY10" fmla="*/ 33515 h 191930"/>
                  <a:gd name="connsiteX11" fmla="*/ 203206 w 370004"/>
                  <a:gd name="connsiteY11" fmla="*/ 177 h 191930"/>
                  <a:gd name="connsiteX12" fmla="*/ 184156 w 370004"/>
                  <a:gd name="connsiteY12" fmla="*/ 20815 h 191930"/>
                  <a:gd name="connsiteX13" fmla="*/ 152406 w 370004"/>
                  <a:gd name="connsiteY13" fmla="*/ 31927 h 191930"/>
                  <a:gd name="connsiteX14" fmla="*/ 168281 w 370004"/>
                  <a:gd name="connsiteY14" fmla="*/ 39865 h 191930"/>
                  <a:gd name="connsiteX15" fmla="*/ 138118 w 370004"/>
                  <a:gd name="connsiteY15" fmla="*/ 57327 h 191930"/>
                  <a:gd name="connsiteX16" fmla="*/ 53981 w 370004"/>
                  <a:gd name="connsiteY16" fmla="*/ 52565 h 191930"/>
                  <a:gd name="connsiteX17" fmla="*/ 12706 w 370004"/>
                  <a:gd name="connsiteY17" fmla="*/ 8115 h 1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004" h="191930">
                    <a:moveTo>
                      <a:pt x="12706" y="8115"/>
                    </a:moveTo>
                    <a:cubicBezTo>
                      <a:pt x="3975" y="30605"/>
                      <a:pt x="3445" y="166600"/>
                      <a:pt x="1593" y="187502"/>
                    </a:cubicBezTo>
                    <a:cubicBezTo>
                      <a:pt x="-259" y="208404"/>
                      <a:pt x="-788" y="149402"/>
                      <a:pt x="1593" y="133527"/>
                    </a:cubicBezTo>
                    <a:cubicBezTo>
                      <a:pt x="3974" y="117652"/>
                      <a:pt x="-8461" y="100454"/>
                      <a:pt x="15881" y="92252"/>
                    </a:cubicBezTo>
                    <a:cubicBezTo>
                      <a:pt x="40223" y="84050"/>
                      <a:pt x="89964" y="82728"/>
                      <a:pt x="147643" y="84315"/>
                    </a:cubicBezTo>
                    <a:cubicBezTo>
                      <a:pt x="205322" y="85902"/>
                      <a:pt x="332323" y="100983"/>
                      <a:pt x="361956" y="101777"/>
                    </a:cubicBezTo>
                    <a:cubicBezTo>
                      <a:pt x="391589" y="102571"/>
                      <a:pt x="330206" y="94369"/>
                      <a:pt x="325443" y="89077"/>
                    </a:cubicBezTo>
                    <a:cubicBezTo>
                      <a:pt x="320681" y="83785"/>
                      <a:pt x="340260" y="75054"/>
                      <a:pt x="333381" y="70027"/>
                    </a:cubicBezTo>
                    <a:cubicBezTo>
                      <a:pt x="326502" y="65000"/>
                      <a:pt x="309039" y="61296"/>
                      <a:pt x="284168" y="58915"/>
                    </a:cubicBezTo>
                    <a:cubicBezTo>
                      <a:pt x="259297" y="56534"/>
                      <a:pt x="201354" y="59973"/>
                      <a:pt x="184156" y="55740"/>
                    </a:cubicBezTo>
                    <a:cubicBezTo>
                      <a:pt x="166958" y="51507"/>
                      <a:pt x="177806" y="42775"/>
                      <a:pt x="180981" y="33515"/>
                    </a:cubicBezTo>
                    <a:cubicBezTo>
                      <a:pt x="184156" y="24255"/>
                      <a:pt x="202677" y="2294"/>
                      <a:pt x="203206" y="177"/>
                    </a:cubicBezTo>
                    <a:cubicBezTo>
                      <a:pt x="203735" y="-1940"/>
                      <a:pt x="192623" y="15523"/>
                      <a:pt x="184156" y="20815"/>
                    </a:cubicBezTo>
                    <a:cubicBezTo>
                      <a:pt x="175689" y="26107"/>
                      <a:pt x="155052" y="28752"/>
                      <a:pt x="152406" y="31927"/>
                    </a:cubicBezTo>
                    <a:cubicBezTo>
                      <a:pt x="149760" y="35102"/>
                      <a:pt x="170662" y="35632"/>
                      <a:pt x="168281" y="39865"/>
                    </a:cubicBezTo>
                    <a:cubicBezTo>
                      <a:pt x="165900" y="44098"/>
                      <a:pt x="157168" y="55210"/>
                      <a:pt x="138118" y="57327"/>
                    </a:cubicBezTo>
                    <a:cubicBezTo>
                      <a:pt x="119068" y="59444"/>
                      <a:pt x="67475" y="61561"/>
                      <a:pt x="53981" y="52565"/>
                    </a:cubicBezTo>
                    <a:cubicBezTo>
                      <a:pt x="40487" y="43569"/>
                      <a:pt x="21437" y="-14375"/>
                      <a:pt x="12706" y="81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954FDBD6-4777-4E8B-BE7E-B1B6BBBC571A}"/>
                  </a:ext>
                </a:extLst>
              </p:cNvPr>
              <p:cNvSpPr/>
              <p:nvPr/>
            </p:nvSpPr>
            <p:spPr>
              <a:xfrm>
                <a:off x="5871333" y="4287425"/>
                <a:ext cx="899717" cy="140405"/>
              </a:xfrm>
              <a:custGeom>
                <a:avLst/>
                <a:gdLst>
                  <a:gd name="connsiteX0" fmla="*/ 59567 w 899717"/>
                  <a:gd name="connsiteY0" fmla="*/ 413 h 140405"/>
                  <a:gd name="connsiteX1" fmla="*/ 42105 w 899717"/>
                  <a:gd name="connsiteY1" fmla="*/ 57563 h 140405"/>
                  <a:gd name="connsiteX2" fmla="*/ 143705 w 899717"/>
                  <a:gd name="connsiteY2" fmla="*/ 63913 h 140405"/>
                  <a:gd name="connsiteX3" fmla="*/ 213555 w 899717"/>
                  <a:gd name="connsiteY3" fmla="*/ 63913 h 140405"/>
                  <a:gd name="connsiteX4" fmla="*/ 850142 w 899717"/>
                  <a:gd name="connsiteY4" fmla="*/ 65500 h 140405"/>
                  <a:gd name="connsiteX5" fmla="*/ 858080 w 899717"/>
                  <a:gd name="connsiteY5" fmla="*/ 81375 h 140405"/>
                  <a:gd name="connsiteX6" fmla="*/ 858080 w 899717"/>
                  <a:gd name="connsiteY6" fmla="*/ 109950 h 140405"/>
                  <a:gd name="connsiteX7" fmla="*/ 867605 w 899717"/>
                  <a:gd name="connsiteY7" fmla="*/ 140113 h 140405"/>
                  <a:gd name="connsiteX8" fmla="*/ 802517 w 899717"/>
                  <a:gd name="connsiteY8" fmla="*/ 90900 h 140405"/>
                  <a:gd name="connsiteX9" fmla="*/ 692980 w 899717"/>
                  <a:gd name="connsiteY9" fmla="*/ 90900 h 140405"/>
                  <a:gd name="connsiteX10" fmla="*/ 245305 w 899717"/>
                  <a:gd name="connsiteY10" fmla="*/ 89313 h 140405"/>
                  <a:gd name="connsiteX11" fmla="*/ 278642 w 899717"/>
                  <a:gd name="connsiteY11" fmla="*/ 89313 h 140405"/>
                  <a:gd name="connsiteX12" fmla="*/ 10355 w 899717"/>
                  <a:gd name="connsiteY12" fmla="*/ 90900 h 140405"/>
                  <a:gd name="connsiteX13" fmla="*/ 59567 w 899717"/>
                  <a:gd name="connsiteY13" fmla="*/ 413 h 14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9717" h="140405">
                    <a:moveTo>
                      <a:pt x="59567" y="413"/>
                    </a:moveTo>
                    <a:cubicBezTo>
                      <a:pt x="64859" y="-5143"/>
                      <a:pt x="28082" y="46980"/>
                      <a:pt x="42105" y="57563"/>
                    </a:cubicBezTo>
                    <a:cubicBezTo>
                      <a:pt x="56128" y="68146"/>
                      <a:pt x="115130" y="62855"/>
                      <a:pt x="143705" y="63913"/>
                    </a:cubicBezTo>
                    <a:cubicBezTo>
                      <a:pt x="172280" y="64971"/>
                      <a:pt x="213555" y="63913"/>
                      <a:pt x="213555" y="63913"/>
                    </a:cubicBezTo>
                    <a:lnTo>
                      <a:pt x="850142" y="65500"/>
                    </a:lnTo>
                    <a:cubicBezTo>
                      <a:pt x="957563" y="68410"/>
                      <a:pt x="856757" y="73967"/>
                      <a:pt x="858080" y="81375"/>
                    </a:cubicBezTo>
                    <a:cubicBezTo>
                      <a:pt x="859403" y="88783"/>
                      <a:pt x="856493" y="100160"/>
                      <a:pt x="858080" y="109950"/>
                    </a:cubicBezTo>
                    <a:cubicBezTo>
                      <a:pt x="859668" y="119740"/>
                      <a:pt x="876865" y="143288"/>
                      <a:pt x="867605" y="140113"/>
                    </a:cubicBezTo>
                    <a:cubicBezTo>
                      <a:pt x="858345" y="136938"/>
                      <a:pt x="831621" y="99102"/>
                      <a:pt x="802517" y="90900"/>
                    </a:cubicBezTo>
                    <a:cubicBezTo>
                      <a:pt x="773413" y="82698"/>
                      <a:pt x="692980" y="90900"/>
                      <a:pt x="692980" y="90900"/>
                    </a:cubicBezTo>
                    <a:lnTo>
                      <a:pt x="245305" y="89313"/>
                    </a:lnTo>
                    <a:lnTo>
                      <a:pt x="278642" y="89313"/>
                    </a:lnTo>
                    <a:cubicBezTo>
                      <a:pt x="239484" y="89577"/>
                      <a:pt x="49249" y="103071"/>
                      <a:pt x="10355" y="90900"/>
                    </a:cubicBezTo>
                    <a:cubicBezTo>
                      <a:pt x="-28539" y="78729"/>
                      <a:pt x="54275" y="5969"/>
                      <a:pt x="59567" y="41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DCBA9940-3527-4760-85DF-9B466110C42D}"/>
                  </a:ext>
                </a:extLst>
              </p:cNvPr>
              <p:cNvSpPr/>
              <p:nvPr/>
            </p:nvSpPr>
            <p:spPr>
              <a:xfrm>
                <a:off x="6381570" y="4402892"/>
                <a:ext cx="294291" cy="39297"/>
              </a:xfrm>
              <a:custGeom>
                <a:avLst/>
                <a:gdLst>
                  <a:gd name="connsiteX0" fmla="*/ 6530 w 294291"/>
                  <a:gd name="connsiteY0" fmla="*/ 833 h 39297"/>
                  <a:gd name="connsiteX1" fmla="*/ 282755 w 294291"/>
                  <a:gd name="connsiteY1" fmla="*/ 10358 h 39297"/>
                  <a:gd name="connsiteX2" fmla="*/ 236718 w 294291"/>
                  <a:gd name="connsiteY2" fmla="*/ 13533 h 39297"/>
                  <a:gd name="connsiteX3" fmla="*/ 185918 w 294291"/>
                  <a:gd name="connsiteY3" fmla="*/ 24646 h 39297"/>
                  <a:gd name="connsiteX4" fmla="*/ 154168 w 294291"/>
                  <a:gd name="connsiteY4" fmla="*/ 38933 h 39297"/>
                  <a:gd name="connsiteX5" fmla="*/ 90668 w 294291"/>
                  <a:gd name="connsiteY5" fmla="*/ 34171 h 39297"/>
                  <a:gd name="connsiteX6" fmla="*/ 6530 w 294291"/>
                  <a:gd name="connsiteY6" fmla="*/ 833 h 3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91" h="39297">
                    <a:moveTo>
                      <a:pt x="6530" y="833"/>
                    </a:moveTo>
                    <a:cubicBezTo>
                      <a:pt x="38545" y="-3136"/>
                      <a:pt x="244390" y="8241"/>
                      <a:pt x="282755" y="10358"/>
                    </a:cubicBezTo>
                    <a:cubicBezTo>
                      <a:pt x="321120" y="12475"/>
                      <a:pt x="252857" y="11152"/>
                      <a:pt x="236718" y="13533"/>
                    </a:cubicBezTo>
                    <a:cubicBezTo>
                      <a:pt x="220579" y="15914"/>
                      <a:pt x="199676" y="20413"/>
                      <a:pt x="185918" y="24646"/>
                    </a:cubicBezTo>
                    <a:cubicBezTo>
                      <a:pt x="172160" y="28879"/>
                      <a:pt x="170043" y="37346"/>
                      <a:pt x="154168" y="38933"/>
                    </a:cubicBezTo>
                    <a:cubicBezTo>
                      <a:pt x="138293" y="40521"/>
                      <a:pt x="111835" y="36552"/>
                      <a:pt x="90668" y="34171"/>
                    </a:cubicBezTo>
                    <a:cubicBezTo>
                      <a:pt x="69501" y="31790"/>
                      <a:pt x="-25485" y="4802"/>
                      <a:pt x="6530" y="8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E8C815A8-BF44-4421-AF09-AA8ADFF2E37E}"/>
                  </a:ext>
                </a:extLst>
              </p:cNvPr>
              <p:cNvSpPr/>
              <p:nvPr/>
            </p:nvSpPr>
            <p:spPr>
              <a:xfrm>
                <a:off x="6004745" y="4389553"/>
                <a:ext cx="314975" cy="47814"/>
              </a:xfrm>
              <a:custGeom>
                <a:avLst/>
                <a:gdLst>
                  <a:gd name="connsiteX0" fmla="*/ 10293 w 314975"/>
                  <a:gd name="connsiteY0" fmla="*/ 3060 h 47814"/>
                  <a:gd name="connsiteX1" fmla="*/ 294455 w 314975"/>
                  <a:gd name="connsiteY1" fmla="*/ 6235 h 47814"/>
                  <a:gd name="connsiteX2" fmla="*/ 284930 w 314975"/>
                  <a:gd name="connsiteY2" fmla="*/ 25285 h 47814"/>
                  <a:gd name="connsiteX3" fmla="*/ 223018 w 314975"/>
                  <a:gd name="connsiteY3" fmla="*/ 31635 h 47814"/>
                  <a:gd name="connsiteX4" fmla="*/ 218255 w 314975"/>
                  <a:gd name="connsiteY4" fmla="*/ 33222 h 47814"/>
                  <a:gd name="connsiteX5" fmla="*/ 196030 w 314975"/>
                  <a:gd name="connsiteY5" fmla="*/ 41160 h 47814"/>
                  <a:gd name="connsiteX6" fmla="*/ 121418 w 314975"/>
                  <a:gd name="connsiteY6" fmla="*/ 41160 h 47814"/>
                  <a:gd name="connsiteX7" fmla="*/ 65855 w 314975"/>
                  <a:gd name="connsiteY7" fmla="*/ 47510 h 47814"/>
                  <a:gd name="connsiteX8" fmla="*/ 10293 w 314975"/>
                  <a:gd name="connsiteY8" fmla="*/ 3060 h 4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975" h="47814">
                    <a:moveTo>
                      <a:pt x="10293" y="3060"/>
                    </a:moveTo>
                    <a:cubicBezTo>
                      <a:pt x="48393" y="-3819"/>
                      <a:pt x="248682" y="2531"/>
                      <a:pt x="294455" y="6235"/>
                    </a:cubicBezTo>
                    <a:cubicBezTo>
                      <a:pt x="340228" y="9939"/>
                      <a:pt x="296836" y="21052"/>
                      <a:pt x="284930" y="25285"/>
                    </a:cubicBezTo>
                    <a:cubicBezTo>
                      <a:pt x="273024" y="29518"/>
                      <a:pt x="234130" y="30312"/>
                      <a:pt x="223018" y="31635"/>
                    </a:cubicBezTo>
                    <a:cubicBezTo>
                      <a:pt x="211906" y="32958"/>
                      <a:pt x="222753" y="31635"/>
                      <a:pt x="218255" y="33222"/>
                    </a:cubicBezTo>
                    <a:cubicBezTo>
                      <a:pt x="213757" y="34810"/>
                      <a:pt x="212169" y="39837"/>
                      <a:pt x="196030" y="41160"/>
                    </a:cubicBezTo>
                    <a:cubicBezTo>
                      <a:pt x="179891" y="42483"/>
                      <a:pt x="143114" y="40102"/>
                      <a:pt x="121418" y="41160"/>
                    </a:cubicBezTo>
                    <a:cubicBezTo>
                      <a:pt x="99722" y="42218"/>
                      <a:pt x="80672" y="49362"/>
                      <a:pt x="65855" y="47510"/>
                    </a:cubicBezTo>
                    <a:cubicBezTo>
                      <a:pt x="51038" y="45658"/>
                      <a:pt x="-27807" y="9939"/>
                      <a:pt x="10293" y="30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C734DA92-74C8-41AD-954A-A1B418846BAB}"/>
                  </a:ext>
                </a:extLst>
              </p:cNvPr>
              <p:cNvSpPr/>
              <p:nvPr/>
            </p:nvSpPr>
            <p:spPr>
              <a:xfrm>
                <a:off x="5387975" y="4486275"/>
                <a:ext cx="303036" cy="20638"/>
              </a:xfrm>
              <a:custGeom>
                <a:avLst/>
                <a:gdLst>
                  <a:gd name="connsiteX0" fmla="*/ 0 w 303036"/>
                  <a:gd name="connsiteY0" fmla="*/ 0 h 20638"/>
                  <a:gd name="connsiteX1" fmla="*/ 282575 w 303036"/>
                  <a:gd name="connsiteY1" fmla="*/ 4763 h 20638"/>
                  <a:gd name="connsiteX2" fmla="*/ 268288 w 303036"/>
                  <a:gd name="connsiteY2" fmla="*/ 14288 h 20638"/>
                  <a:gd name="connsiteX3" fmla="*/ 166688 w 303036"/>
                  <a:gd name="connsiteY3" fmla="*/ 20638 h 20638"/>
                  <a:gd name="connsiteX4" fmla="*/ 0 w 303036"/>
                  <a:gd name="connsiteY4" fmla="*/ 0 h 2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036" h="20638">
                    <a:moveTo>
                      <a:pt x="0" y="0"/>
                    </a:moveTo>
                    <a:lnTo>
                      <a:pt x="282575" y="4763"/>
                    </a:lnTo>
                    <a:cubicBezTo>
                      <a:pt x="327290" y="7144"/>
                      <a:pt x="287602" y="11642"/>
                      <a:pt x="268288" y="14288"/>
                    </a:cubicBezTo>
                    <a:cubicBezTo>
                      <a:pt x="248974" y="16934"/>
                      <a:pt x="166688" y="20638"/>
                      <a:pt x="166688" y="2063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6C1236F6-A6BC-4440-AA32-BB18B6120C51}"/>
                  </a:ext>
                </a:extLst>
              </p:cNvPr>
              <p:cNvSpPr/>
              <p:nvPr/>
            </p:nvSpPr>
            <p:spPr>
              <a:xfrm>
                <a:off x="5639003" y="4482806"/>
                <a:ext cx="612604" cy="34723"/>
              </a:xfrm>
              <a:custGeom>
                <a:avLst/>
                <a:gdLst>
                  <a:gd name="connsiteX0" fmla="*/ 115685 w 612604"/>
                  <a:gd name="connsiteY0" fmla="*/ 294 h 34723"/>
                  <a:gd name="connsiteX1" fmla="*/ 166485 w 612604"/>
                  <a:gd name="connsiteY1" fmla="*/ 294 h 34723"/>
                  <a:gd name="connsiteX2" fmla="*/ 466522 w 612604"/>
                  <a:gd name="connsiteY2" fmla="*/ 8232 h 34723"/>
                  <a:gd name="connsiteX3" fmla="*/ 461760 w 612604"/>
                  <a:gd name="connsiteY3" fmla="*/ 12994 h 34723"/>
                  <a:gd name="connsiteX4" fmla="*/ 612572 w 612604"/>
                  <a:gd name="connsiteY4" fmla="*/ 33632 h 34723"/>
                  <a:gd name="connsiteX5" fmla="*/ 447472 w 612604"/>
                  <a:gd name="connsiteY5" fmla="*/ 32044 h 34723"/>
                  <a:gd name="connsiteX6" fmla="*/ 226810 w 612604"/>
                  <a:gd name="connsiteY6" fmla="*/ 30457 h 34723"/>
                  <a:gd name="connsiteX7" fmla="*/ 2972 w 612604"/>
                  <a:gd name="connsiteY7" fmla="*/ 32044 h 34723"/>
                  <a:gd name="connsiteX8" fmla="*/ 115685 w 612604"/>
                  <a:gd name="connsiteY8" fmla="*/ 294 h 3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604" h="34723">
                    <a:moveTo>
                      <a:pt x="115685" y="294"/>
                    </a:moveTo>
                    <a:cubicBezTo>
                      <a:pt x="111848" y="-368"/>
                      <a:pt x="166485" y="294"/>
                      <a:pt x="166485" y="294"/>
                    </a:cubicBezTo>
                    <a:lnTo>
                      <a:pt x="466522" y="8232"/>
                    </a:lnTo>
                    <a:cubicBezTo>
                      <a:pt x="515734" y="10349"/>
                      <a:pt x="437418" y="8761"/>
                      <a:pt x="461760" y="12994"/>
                    </a:cubicBezTo>
                    <a:cubicBezTo>
                      <a:pt x="486102" y="17227"/>
                      <a:pt x="614953" y="30457"/>
                      <a:pt x="612572" y="33632"/>
                    </a:cubicBezTo>
                    <a:cubicBezTo>
                      <a:pt x="610191" y="36807"/>
                      <a:pt x="447472" y="32044"/>
                      <a:pt x="447472" y="32044"/>
                    </a:cubicBezTo>
                    <a:lnTo>
                      <a:pt x="226810" y="30457"/>
                    </a:lnTo>
                    <a:lnTo>
                      <a:pt x="2972" y="32044"/>
                    </a:lnTo>
                    <a:cubicBezTo>
                      <a:pt x="-15020" y="32308"/>
                      <a:pt x="51920" y="32176"/>
                      <a:pt x="115685" y="2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5EA51367-97D9-4886-A3EE-B28F42906658}"/>
                  </a:ext>
                </a:extLst>
              </p:cNvPr>
              <p:cNvSpPr/>
              <p:nvPr/>
            </p:nvSpPr>
            <p:spPr>
              <a:xfrm>
                <a:off x="5365366" y="3911589"/>
                <a:ext cx="461094" cy="79785"/>
              </a:xfrm>
              <a:custGeom>
                <a:avLst/>
                <a:gdLst>
                  <a:gd name="connsiteX0" fmla="*/ 448059 w 461094"/>
                  <a:gd name="connsiteY0" fmla="*/ 28586 h 79785"/>
                  <a:gd name="connsiteX1" fmla="*/ 46422 w 461094"/>
                  <a:gd name="connsiteY1" fmla="*/ 33349 h 79785"/>
                  <a:gd name="connsiteX2" fmla="*/ 111509 w 461094"/>
                  <a:gd name="connsiteY2" fmla="*/ 55574 h 79785"/>
                  <a:gd name="connsiteX3" fmla="*/ 1972 w 461094"/>
                  <a:gd name="connsiteY3" fmla="*/ 11 h 79785"/>
                  <a:gd name="connsiteX4" fmla="*/ 49597 w 461094"/>
                  <a:gd name="connsiteY4" fmla="*/ 50811 h 79785"/>
                  <a:gd name="connsiteX5" fmla="*/ 155959 w 461094"/>
                  <a:gd name="connsiteY5" fmla="*/ 76211 h 79785"/>
                  <a:gd name="connsiteX6" fmla="*/ 344872 w 461094"/>
                  <a:gd name="connsiteY6" fmla="*/ 74624 h 79785"/>
                  <a:gd name="connsiteX7" fmla="*/ 448059 w 461094"/>
                  <a:gd name="connsiteY7" fmla="*/ 28586 h 7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094" h="79785">
                    <a:moveTo>
                      <a:pt x="448059" y="28586"/>
                    </a:moveTo>
                    <a:cubicBezTo>
                      <a:pt x="398317" y="21707"/>
                      <a:pt x="102514" y="28851"/>
                      <a:pt x="46422" y="33349"/>
                    </a:cubicBezTo>
                    <a:cubicBezTo>
                      <a:pt x="-9670" y="37847"/>
                      <a:pt x="118917" y="61130"/>
                      <a:pt x="111509" y="55574"/>
                    </a:cubicBezTo>
                    <a:cubicBezTo>
                      <a:pt x="104101" y="50018"/>
                      <a:pt x="12291" y="805"/>
                      <a:pt x="1972" y="11"/>
                    </a:cubicBezTo>
                    <a:cubicBezTo>
                      <a:pt x="-8347" y="-783"/>
                      <a:pt x="23933" y="38111"/>
                      <a:pt x="49597" y="50811"/>
                    </a:cubicBezTo>
                    <a:cubicBezTo>
                      <a:pt x="75261" y="63511"/>
                      <a:pt x="106747" y="72242"/>
                      <a:pt x="155959" y="76211"/>
                    </a:cubicBezTo>
                    <a:cubicBezTo>
                      <a:pt x="205171" y="80180"/>
                      <a:pt x="297247" y="82297"/>
                      <a:pt x="344872" y="74624"/>
                    </a:cubicBezTo>
                    <a:cubicBezTo>
                      <a:pt x="392497" y="66951"/>
                      <a:pt x="497801" y="35465"/>
                      <a:pt x="448059" y="2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1912FE81-3F20-4BE5-8D75-225CF4ED4621}"/>
                  </a:ext>
                </a:extLst>
              </p:cNvPr>
              <p:cNvSpPr/>
              <p:nvPr/>
            </p:nvSpPr>
            <p:spPr>
              <a:xfrm>
                <a:off x="5282164" y="4391654"/>
                <a:ext cx="360508" cy="214089"/>
              </a:xfrm>
              <a:custGeom>
                <a:avLst/>
                <a:gdLst>
                  <a:gd name="connsiteX0" fmla="*/ 4211 w 360508"/>
                  <a:gd name="connsiteY0" fmla="*/ 116846 h 214089"/>
                  <a:gd name="connsiteX1" fmla="*/ 94699 w 360508"/>
                  <a:gd name="connsiteY1" fmla="*/ 112084 h 214089"/>
                  <a:gd name="connsiteX2" fmla="*/ 137561 w 360508"/>
                  <a:gd name="connsiteY2" fmla="*/ 94621 h 214089"/>
                  <a:gd name="connsiteX3" fmla="*/ 302661 w 360508"/>
                  <a:gd name="connsiteY3" fmla="*/ 89859 h 214089"/>
                  <a:gd name="connsiteX4" fmla="*/ 359811 w 360508"/>
                  <a:gd name="connsiteY4" fmla="*/ 73984 h 214089"/>
                  <a:gd name="connsiteX5" fmla="*/ 270911 w 360508"/>
                  <a:gd name="connsiteY5" fmla="*/ 78746 h 214089"/>
                  <a:gd name="connsiteX6" fmla="*/ 283611 w 360508"/>
                  <a:gd name="connsiteY6" fmla="*/ 81921 h 214089"/>
                  <a:gd name="connsiteX7" fmla="*/ 104224 w 360508"/>
                  <a:gd name="connsiteY7" fmla="*/ 73984 h 214089"/>
                  <a:gd name="connsiteX8" fmla="*/ 107399 w 360508"/>
                  <a:gd name="connsiteY8" fmla="*/ 97796 h 214089"/>
                  <a:gd name="connsiteX9" fmla="*/ 107399 w 360508"/>
                  <a:gd name="connsiteY9" fmla="*/ 77159 h 214089"/>
                  <a:gd name="connsiteX10" fmla="*/ 35961 w 360508"/>
                  <a:gd name="connsiteY10" fmla="*/ 56521 h 214089"/>
                  <a:gd name="connsiteX11" fmla="*/ 8974 w 360508"/>
                  <a:gd name="connsiteY11" fmla="*/ 213684 h 214089"/>
                  <a:gd name="connsiteX12" fmla="*/ 12149 w 360508"/>
                  <a:gd name="connsiteY12" fmla="*/ 2546 h 214089"/>
                  <a:gd name="connsiteX13" fmla="*/ 4211 w 360508"/>
                  <a:gd name="connsiteY13" fmla="*/ 116846 h 2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0508" h="214089">
                    <a:moveTo>
                      <a:pt x="4211" y="116846"/>
                    </a:moveTo>
                    <a:cubicBezTo>
                      <a:pt x="17969" y="135102"/>
                      <a:pt x="72474" y="115788"/>
                      <a:pt x="94699" y="112084"/>
                    </a:cubicBezTo>
                    <a:cubicBezTo>
                      <a:pt x="116924" y="108380"/>
                      <a:pt x="102901" y="98325"/>
                      <a:pt x="137561" y="94621"/>
                    </a:cubicBezTo>
                    <a:cubicBezTo>
                      <a:pt x="172221" y="90917"/>
                      <a:pt x="265619" y="93298"/>
                      <a:pt x="302661" y="89859"/>
                    </a:cubicBezTo>
                    <a:cubicBezTo>
                      <a:pt x="339703" y="86419"/>
                      <a:pt x="365103" y="75836"/>
                      <a:pt x="359811" y="73984"/>
                    </a:cubicBezTo>
                    <a:cubicBezTo>
                      <a:pt x="354519" y="72132"/>
                      <a:pt x="283611" y="77423"/>
                      <a:pt x="270911" y="78746"/>
                    </a:cubicBezTo>
                    <a:cubicBezTo>
                      <a:pt x="258211" y="80069"/>
                      <a:pt x="311392" y="82715"/>
                      <a:pt x="283611" y="81921"/>
                    </a:cubicBezTo>
                    <a:cubicBezTo>
                      <a:pt x="255830" y="81127"/>
                      <a:pt x="133593" y="71338"/>
                      <a:pt x="104224" y="73984"/>
                    </a:cubicBezTo>
                    <a:cubicBezTo>
                      <a:pt x="74855" y="76630"/>
                      <a:pt x="106870" y="97267"/>
                      <a:pt x="107399" y="97796"/>
                    </a:cubicBezTo>
                    <a:cubicBezTo>
                      <a:pt x="107928" y="98325"/>
                      <a:pt x="119305" y="84038"/>
                      <a:pt x="107399" y="77159"/>
                    </a:cubicBezTo>
                    <a:cubicBezTo>
                      <a:pt x="95493" y="70280"/>
                      <a:pt x="52365" y="33767"/>
                      <a:pt x="35961" y="56521"/>
                    </a:cubicBezTo>
                    <a:cubicBezTo>
                      <a:pt x="19557" y="79275"/>
                      <a:pt x="12943" y="222680"/>
                      <a:pt x="8974" y="213684"/>
                    </a:cubicBezTo>
                    <a:cubicBezTo>
                      <a:pt x="5005" y="204688"/>
                      <a:pt x="9239" y="23713"/>
                      <a:pt x="12149" y="2546"/>
                    </a:cubicBezTo>
                    <a:cubicBezTo>
                      <a:pt x="15059" y="-18621"/>
                      <a:pt x="-9547" y="98590"/>
                      <a:pt x="4211" y="1168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9228A95B-2C80-41D6-9AFA-8F30EF4C45D2}"/>
                  </a:ext>
                </a:extLst>
              </p:cNvPr>
              <p:cNvSpPr/>
              <p:nvPr/>
            </p:nvSpPr>
            <p:spPr>
              <a:xfrm>
                <a:off x="5757863" y="4157646"/>
                <a:ext cx="139742" cy="315803"/>
              </a:xfrm>
              <a:custGeom>
                <a:avLst/>
                <a:gdLst>
                  <a:gd name="connsiteX0" fmla="*/ 85725 w 139742"/>
                  <a:gd name="connsiteY0" fmla="*/ 68279 h 315803"/>
                  <a:gd name="connsiteX1" fmla="*/ 65087 w 139742"/>
                  <a:gd name="connsiteY1" fmla="*/ 146067 h 315803"/>
                  <a:gd name="connsiteX2" fmla="*/ 52387 w 139742"/>
                  <a:gd name="connsiteY2" fmla="*/ 282592 h 315803"/>
                  <a:gd name="connsiteX3" fmla="*/ 60325 w 139742"/>
                  <a:gd name="connsiteY3" fmla="*/ 311167 h 315803"/>
                  <a:gd name="connsiteX4" fmla="*/ 22225 w 139742"/>
                  <a:gd name="connsiteY4" fmla="*/ 312754 h 315803"/>
                  <a:gd name="connsiteX5" fmla="*/ 0 w 139742"/>
                  <a:gd name="connsiteY5" fmla="*/ 312754 h 315803"/>
                  <a:gd name="connsiteX6" fmla="*/ 42862 w 139742"/>
                  <a:gd name="connsiteY6" fmla="*/ 312754 h 315803"/>
                  <a:gd name="connsiteX7" fmla="*/ 14287 w 139742"/>
                  <a:gd name="connsiteY7" fmla="*/ 309579 h 315803"/>
                  <a:gd name="connsiteX8" fmla="*/ 15875 w 139742"/>
                  <a:gd name="connsiteY8" fmla="*/ 239729 h 315803"/>
                  <a:gd name="connsiteX9" fmla="*/ 3175 w 139742"/>
                  <a:gd name="connsiteY9" fmla="*/ 244492 h 315803"/>
                  <a:gd name="connsiteX10" fmla="*/ 15875 w 139742"/>
                  <a:gd name="connsiteY10" fmla="*/ 179404 h 315803"/>
                  <a:gd name="connsiteX11" fmla="*/ 90487 w 139742"/>
                  <a:gd name="connsiteY11" fmla="*/ 12717 h 315803"/>
                  <a:gd name="connsiteX12" fmla="*/ 139700 w 139742"/>
                  <a:gd name="connsiteY12" fmla="*/ 17479 h 315803"/>
                  <a:gd name="connsiteX13" fmla="*/ 85725 w 139742"/>
                  <a:gd name="connsiteY13" fmla="*/ 68279 h 31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742" h="315803">
                    <a:moveTo>
                      <a:pt x="85725" y="68279"/>
                    </a:moveTo>
                    <a:cubicBezTo>
                      <a:pt x="73290" y="89710"/>
                      <a:pt x="70643" y="110348"/>
                      <a:pt x="65087" y="146067"/>
                    </a:cubicBezTo>
                    <a:cubicBezTo>
                      <a:pt x="59531" y="181786"/>
                      <a:pt x="53181" y="255075"/>
                      <a:pt x="52387" y="282592"/>
                    </a:cubicBezTo>
                    <a:cubicBezTo>
                      <a:pt x="51593" y="310109"/>
                      <a:pt x="65352" y="306140"/>
                      <a:pt x="60325" y="311167"/>
                    </a:cubicBezTo>
                    <a:cubicBezTo>
                      <a:pt x="55298" y="316194"/>
                      <a:pt x="32279" y="312490"/>
                      <a:pt x="22225" y="312754"/>
                    </a:cubicBezTo>
                    <a:cubicBezTo>
                      <a:pt x="12171" y="313018"/>
                      <a:pt x="0" y="312754"/>
                      <a:pt x="0" y="312754"/>
                    </a:cubicBezTo>
                    <a:cubicBezTo>
                      <a:pt x="3439" y="312754"/>
                      <a:pt x="40481" y="313283"/>
                      <a:pt x="42862" y="312754"/>
                    </a:cubicBezTo>
                    <a:cubicBezTo>
                      <a:pt x="45243" y="312225"/>
                      <a:pt x="18785" y="321750"/>
                      <a:pt x="14287" y="309579"/>
                    </a:cubicBezTo>
                    <a:cubicBezTo>
                      <a:pt x="9789" y="297408"/>
                      <a:pt x="17727" y="250577"/>
                      <a:pt x="15875" y="239729"/>
                    </a:cubicBezTo>
                    <a:cubicBezTo>
                      <a:pt x="14023" y="228881"/>
                      <a:pt x="3175" y="254546"/>
                      <a:pt x="3175" y="244492"/>
                    </a:cubicBezTo>
                    <a:cubicBezTo>
                      <a:pt x="3175" y="234438"/>
                      <a:pt x="1323" y="218033"/>
                      <a:pt x="15875" y="179404"/>
                    </a:cubicBezTo>
                    <a:cubicBezTo>
                      <a:pt x="30427" y="140775"/>
                      <a:pt x="69849" y="39705"/>
                      <a:pt x="90487" y="12717"/>
                    </a:cubicBezTo>
                    <a:cubicBezTo>
                      <a:pt x="111125" y="-14271"/>
                      <a:pt x="138112" y="8748"/>
                      <a:pt x="139700" y="17479"/>
                    </a:cubicBezTo>
                    <a:cubicBezTo>
                      <a:pt x="141288" y="26210"/>
                      <a:pt x="98160" y="46848"/>
                      <a:pt x="85725" y="68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8CD96956-5D24-4955-BC8F-CAAD510F7290}"/>
                  </a:ext>
                </a:extLst>
              </p:cNvPr>
              <p:cNvSpPr/>
              <p:nvPr/>
            </p:nvSpPr>
            <p:spPr>
              <a:xfrm>
                <a:off x="5485544" y="4281261"/>
                <a:ext cx="214614" cy="16102"/>
              </a:xfrm>
              <a:custGeom>
                <a:avLst/>
                <a:gdLst>
                  <a:gd name="connsiteX0" fmla="*/ 4031 w 214614"/>
                  <a:gd name="connsiteY0" fmla="*/ 9752 h 16102"/>
                  <a:gd name="connsiteX1" fmla="*/ 70706 w 214614"/>
                  <a:gd name="connsiteY1" fmla="*/ 16102 h 16102"/>
                  <a:gd name="connsiteX2" fmla="*/ 210406 w 214614"/>
                  <a:gd name="connsiteY2" fmla="*/ 9752 h 16102"/>
                  <a:gd name="connsiteX3" fmla="*/ 178656 w 214614"/>
                  <a:gd name="connsiteY3" fmla="*/ 227 h 16102"/>
                  <a:gd name="connsiteX4" fmla="*/ 183419 w 214614"/>
                  <a:gd name="connsiteY4" fmla="*/ 3402 h 16102"/>
                  <a:gd name="connsiteX5" fmla="*/ 4031 w 214614"/>
                  <a:gd name="connsiteY5" fmla="*/ 9752 h 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614" h="16102">
                    <a:moveTo>
                      <a:pt x="4031" y="9752"/>
                    </a:moveTo>
                    <a:cubicBezTo>
                      <a:pt x="-14754" y="11869"/>
                      <a:pt x="36310" y="16102"/>
                      <a:pt x="70706" y="16102"/>
                    </a:cubicBezTo>
                    <a:cubicBezTo>
                      <a:pt x="105102" y="16102"/>
                      <a:pt x="192414" y="12398"/>
                      <a:pt x="210406" y="9752"/>
                    </a:cubicBezTo>
                    <a:cubicBezTo>
                      <a:pt x="228398" y="7106"/>
                      <a:pt x="183154" y="1285"/>
                      <a:pt x="178656" y="227"/>
                    </a:cubicBezTo>
                    <a:cubicBezTo>
                      <a:pt x="174158" y="-831"/>
                      <a:pt x="209083" y="2079"/>
                      <a:pt x="183419" y="3402"/>
                    </a:cubicBezTo>
                    <a:cubicBezTo>
                      <a:pt x="157755" y="4725"/>
                      <a:pt x="22816" y="7635"/>
                      <a:pt x="4031" y="97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D24089D3-7011-4EA5-9E98-CDC23172D261}"/>
                  </a:ext>
                </a:extLst>
              </p:cNvPr>
              <p:cNvSpPr/>
              <p:nvPr/>
            </p:nvSpPr>
            <p:spPr>
              <a:xfrm>
                <a:off x="5907088" y="4285597"/>
                <a:ext cx="330485" cy="14948"/>
              </a:xfrm>
              <a:custGeom>
                <a:avLst/>
                <a:gdLst>
                  <a:gd name="connsiteX0" fmla="*/ 0 w 330485"/>
                  <a:gd name="connsiteY0" fmla="*/ 653 h 14948"/>
                  <a:gd name="connsiteX1" fmla="*/ 50800 w 330485"/>
                  <a:gd name="connsiteY1" fmla="*/ 653 h 14948"/>
                  <a:gd name="connsiteX2" fmla="*/ 328612 w 330485"/>
                  <a:gd name="connsiteY2" fmla="*/ 2241 h 14948"/>
                  <a:gd name="connsiteX3" fmla="*/ 176212 w 330485"/>
                  <a:gd name="connsiteY3" fmla="*/ 653 h 14948"/>
                  <a:gd name="connsiteX4" fmla="*/ 252412 w 330485"/>
                  <a:gd name="connsiteY4" fmla="*/ 14941 h 14948"/>
                  <a:gd name="connsiteX5" fmla="*/ 0 w 330485"/>
                  <a:gd name="connsiteY5" fmla="*/ 653 h 1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485" h="14948">
                    <a:moveTo>
                      <a:pt x="0" y="653"/>
                    </a:moveTo>
                    <a:lnTo>
                      <a:pt x="50800" y="653"/>
                    </a:lnTo>
                    <a:lnTo>
                      <a:pt x="328612" y="2241"/>
                    </a:lnTo>
                    <a:cubicBezTo>
                      <a:pt x="349514" y="2241"/>
                      <a:pt x="188912" y="-1464"/>
                      <a:pt x="176212" y="653"/>
                    </a:cubicBezTo>
                    <a:cubicBezTo>
                      <a:pt x="163512" y="2770"/>
                      <a:pt x="280987" y="14676"/>
                      <a:pt x="252412" y="14941"/>
                    </a:cubicBezTo>
                    <a:cubicBezTo>
                      <a:pt x="223837" y="15206"/>
                      <a:pt x="114299" y="8723"/>
                      <a:pt x="0" y="6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10132F20-A62F-42E0-85B2-17F5807DC524}"/>
                  </a:ext>
                </a:extLst>
              </p:cNvPr>
              <p:cNvSpPr/>
              <p:nvPr/>
            </p:nvSpPr>
            <p:spPr>
              <a:xfrm>
                <a:off x="6305239" y="4278275"/>
                <a:ext cx="433012" cy="73337"/>
              </a:xfrm>
              <a:custGeom>
                <a:avLst/>
                <a:gdLst>
                  <a:gd name="connsiteX0" fmla="*/ 427349 w 433012"/>
                  <a:gd name="connsiteY0" fmla="*/ 19088 h 73337"/>
                  <a:gd name="connsiteX1" fmla="*/ 360674 w 433012"/>
                  <a:gd name="connsiteY1" fmla="*/ 17500 h 73337"/>
                  <a:gd name="connsiteX2" fmla="*/ 209861 w 433012"/>
                  <a:gd name="connsiteY2" fmla="*/ 38 h 73337"/>
                  <a:gd name="connsiteX3" fmla="*/ 220974 w 433012"/>
                  <a:gd name="connsiteY3" fmla="*/ 12738 h 73337"/>
                  <a:gd name="connsiteX4" fmla="*/ 33649 w 433012"/>
                  <a:gd name="connsiteY4" fmla="*/ 11150 h 73337"/>
                  <a:gd name="connsiteX5" fmla="*/ 3486 w 433012"/>
                  <a:gd name="connsiteY5" fmla="*/ 73063 h 73337"/>
                  <a:gd name="connsiteX6" fmla="*/ 5074 w 433012"/>
                  <a:gd name="connsiteY6" fmla="*/ 33375 h 73337"/>
                  <a:gd name="connsiteX7" fmla="*/ 43174 w 433012"/>
                  <a:gd name="connsiteY7" fmla="*/ 22263 h 73337"/>
                  <a:gd name="connsiteX8" fmla="*/ 240024 w 433012"/>
                  <a:gd name="connsiteY8" fmla="*/ 39725 h 73337"/>
                  <a:gd name="connsiteX9" fmla="*/ 220974 w 433012"/>
                  <a:gd name="connsiteY9" fmla="*/ 20675 h 73337"/>
                  <a:gd name="connsiteX10" fmla="*/ 427349 w 433012"/>
                  <a:gd name="connsiteY10" fmla="*/ 19088 h 7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3012" h="73337">
                    <a:moveTo>
                      <a:pt x="427349" y="19088"/>
                    </a:moveTo>
                    <a:cubicBezTo>
                      <a:pt x="450632" y="18559"/>
                      <a:pt x="396922" y="20675"/>
                      <a:pt x="360674" y="17500"/>
                    </a:cubicBezTo>
                    <a:cubicBezTo>
                      <a:pt x="324426" y="14325"/>
                      <a:pt x="233144" y="832"/>
                      <a:pt x="209861" y="38"/>
                    </a:cubicBezTo>
                    <a:cubicBezTo>
                      <a:pt x="186578" y="-756"/>
                      <a:pt x="250343" y="10886"/>
                      <a:pt x="220974" y="12738"/>
                    </a:cubicBezTo>
                    <a:cubicBezTo>
                      <a:pt x="191605" y="14590"/>
                      <a:pt x="69897" y="1096"/>
                      <a:pt x="33649" y="11150"/>
                    </a:cubicBezTo>
                    <a:cubicBezTo>
                      <a:pt x="-2599" y="21204"/>
                      <a:pt x="8248" y="69359"/>
                      <a:pt x="3486" y="73063"/>
                    </a:cubicBezTo>
                    <a:cubicBezTo>
                      <a:pt x="-1276" y="76767"/>
                      <a:pt x="-1541" y="41842"/>
                      <a:pt x="5074" y="33375"/>
                    </a:cubicBezTo>
                    <a:cubicBezTo>
                      <a:pt x="11689" y="24908"/>
                      <a:pt x="4016" y="21205"/>
                      <a:pt x="43174" y="22263"/>
                    </a:cubicBezTo>
                    <a:cubicBezTo>
                      <a:pt x="82332" y="23321"/>
                      <a:pt x="210391" y="39990"/>
                      <a:pt x="240024" y="39725"/>
                    </a:cubicBezTo>
                    <a:cubicBezTo>
                      <a:pt x="269657" y="39460"/>
                      <a:pt x="193986" y="23850"/>
                      <a:pt x="220974" y="20675"/>
                    </a:cubicBezTo>
                    <a:cubicBezTo>
                      <a:pt x="247962" y="17500"/>
                      <a:pt x="404066" y="19617"/>
                      <a:pt x="427349" y="19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A8F7EF89-4F3E-4956-AB0B-4E88919886F1}"/>
                  </a:ext>
                </a:extLst>
              </p:cNvPr>
              <p:cNvSpPr/>
              <p:nvPr/>
            </p:nvSpPr>
            <p:spPr>
              <a:xfrm>
                <a:off x="6538734" y="4279673"/>
                <a:ext cx="209769" cy="82891"/>
              </a:xfrm>
              <a:custGeom>
                <a:avLst/>
                <a:gdLst>
                  <a:gd name="connsiteX0" fmla="*/ 179 w 209769"/>
                  <a:gd name="connsiteY0" fmla="*/ 1815 h 82891"/>
                  <a:gd name="connsiteX1" fmla="*/ 162104 w 209769"/>
                  <a:gd name="connsiteY1" fmla="*/ 4990 h 82891"/>
                  <a:gd name="connsiteX2" fmla="*/ 182741 w 209769"/>
                  <a:gd name="connsiteY2" fmla="*/ 36740 h 82891"/>
                  <a:gd name="connsiteX3" fmla="*/ 192266 w 209769"/>
                  <a:gd name="connsiteY3" fmla="*/ 82777 h 82891"/>
                  <a:gd name="connsiteX4" fmla="*/ 197029 w 209769"/>
                  <a:gd name="connsiteY4" fmla="*/ 22452 h 82891"/>
                  <a:gd name="connsiteX5" fmla="*/ 179 w 209769"/>
                  <a:gd name="connsiteY5" fmla="*/ 1815 h 8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769" h="82891">
                    <a:moveTo>
                      <a:pt x="179" y="1815"/>
                    </a:moveTo>
                    <a:cubicBezTo>
                      <a:pt x="-5642" y="-1095"/>
                      <a:pt x="131677" y="-831"/>
                      <a:pt x="162104" y="4990"/>
                    </a:cubicBezTo>
                    <a:cubicBezTo>
                      <a:pt x="192531" y="10811"/>
                      <a:pt x="177714" y="23775"/>
                      <a:pt x="182741" y="36740"/>
                    </a:cubicBezTo>
                    <a:cubicBezTo>
                      <a:pt x="187768" y="49705"/>
                      <a:pt x="189885" y="85158"/>
                      <a:pt x="192266" y="82777"/>
                    </a:cubicBezTo>
                    <a:cubicBezTo>
                      <a:pt x="194647" y="80396"/>
                      <a:pt x="227192" y="35152"/>
                      <a:pt x="197029" y="22452"/>
                    </a:cubicBezTo>
                    <a:cubicBezTo>
                      <a:pt x="166867" y="9752"/>
                      <a:pt x="6000" y="4725"/>
                      <a:pt x="179" y="18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F27260E7-71A6-4889-A147-3050772F298A}"/>
                  </a:ext>
                </a:extLst>
              </p:cNvPr>
              <p:cNvSpPr/>
              <p:nvPr/>
            </p:nvSpPr>
            <p:spPr>
              <a:xfrm>
                <a:off x="5316538" y="4360215"/>
                <a:ext cx="377157" cy="54623"/>
              </a:xfrm>
              <a:custGeom>
                <a:avLst/>
                <a:gdLst>
                  <a:gd name="connsiteX0" fmla="*/ 0 w 377157"/>
                  <a:gd name="connsiteY0" fmla="*/ 49860 h 54623"/>
                  <a:gd name="connsiteX1" fmla="*/ 63500 w 377157"/>
                  <a:gd name="connsiteY1" fmla="*/ 51448 h 54623"/>
                  <a:gd name="connsiteX2" fmla="*/ 363537 w 377157"/>
                  <a:gd name="connsiteY2" fmla="*/ 54623 h 54623"/>
                  <a:gd name="connsiteX3" fmla="*/ 323850 w 377157"/>
                  <a:gd name="connsiteY3" fmla="*/ 46685 h 54623"/>
                  <a:gd name="connsiteX4" fmla="*/ 304800 w 377157"/>
                  <a:gd name="connsiteY4" fmla="*/ 21285 h 54623"/>
                  <a:gd name="connsiteX5" fmla="*/ 290512 w 377157"/>
                  <a:gd name="connsiteY5" fmla="*/ 48273 h 54623"/>
                  <a:gd name="connsiteX6" fmla="*/ 242887 w 377157"/>
                  <a:gd name="connsiteY6" fmla="*/ 5410 h 54623"/>
                  <a:gd name="connsiteX7" fmla="*/ 241300 w 377157"/>
                  <a:gd name="connsiteY7" fmla="*/ 38748 h 54623"/>
                  <a:gd name="connsiteX8" fmla="*/ 223837 w 377157"/>
                  <a:gd name="connsiteY8" fmla="*/ 8585 h 54623"/>
                  <a:gd name="connsiteX9" fmla="*/ 160337 w 377157"/>
                  <a:gd name="connsiteY9" fmla="*/ 2235 h 54623"/>
                  <a:gd name="connsiteX10" fmla="*/ 188912 w 377157"/>
                  <a:gd name="connsiteY10" fmla="*/ 41923 h 54623"/>
                  <a:gd name="connsiteX11" fmla="*/ 157162 w 377157"/>
                  <a:gd name="connsiteY11" fmla="*/ 46685 h 54623"/>
                  <a:gd name="connsiteX12" fmla="*/ 0 w 377157"/>
                  <a:gd name="connsiteY12" fmla="*/ 49860 h 5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157" h="54623">
                    <a:moveTo>
                      <a:pt x="0" y="49860"/>
                    </a:moveTo>
                    <a:lnTo>
                      <a:pt x="63500" y="51448"/>
                    </a:lnTo>
                    <a:lnTo>
                      <a:pt x="363537" y="54623"/>
                    </a:lnTo>
                    <a:cubicBezTo>
                      <a:pt x="406929" y="53829"/>
                      <a:pt x="333639" y="52241"/>
                      <a:pt x="323850" y="46685"/>
                    </a:cubicBezTo>
                    <a:cubicBezTo>
                      <a:pt x="314061" y="41129"/>
                      <a:pt x="310356" y="21020"/>
                      <a:pt x="304800" y="21285"/>
                    </a:cubicBezTo>
                    <a:cubicBezTo>
                      <a:pt x="299244" y="21550"/>
                      <a:pt x="300831" y="50919"/>
                      <a:pt x="290512" y="48273"/>
                    </a:cubicBezTo>
                    <a:cubicBezTo>
                      <a:pt x="280193" y="45627"/>
                      <a:pt x="251089" y="6998"/>
                      <a:pt x="242887" y="5410"/>
                    </a:cubicBezTo>
                    <a:cubicBezTo>
                      <a:pt x="234685" y="3822"/>
                      <a:pt x="244475" y="38219"/>
                      <a:pt x="241300" y="38748"/>
                    </a:cubicBezTo>
                    <a:cubicBezTo>
                      <a:pt x="238125" y="39277"/>
                      <a:pt x="237331" y="14670"/>
                      <a:pt x="223837" y="8585"/>
                    </a:cubicBezTo>
                    <a:cubicBezTo>
                      <a:pt x="210343" y="2500"/>
                      <a:pt x="166158" y="-3321"/>
                      <a:pt x="160337" y="2235"/>
                    </a:cubicBezTo>
                    <a:cubicBezTo>
                      <a:pt x="154516" y="7791"/>
                      <a:pt x="189441" y="34515"/>
                      <a:pt x="188912" y="41923"/>
                    </a:cubicBezTo>
                    <a:cubicBezTo>
                      <a:pt x="188383" y="49331"/>
                      <a:pt x="188647" y="45891"/>
                      <a:pt x="157162" y="46685"/>
                    </a:cubicBezTo>
                    <a:cubicBezTo>
                      <a:pt x="125677" y="47479"/>
                      <a:pt x="62838" y="47082"/>
                      <a:pt x="0" y="4986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ABA79CE3-AC6C-47BE-A54C-F1C98887CF77}"/>
                  </a:ext>
                </a:extLst>
              </p:cNvPr>
              <p:cNvSpPr/>
              <p:nvPr/>
            </p:nvSpPr>
            <p:spPr>
              <a:xfrm>
                <a:off x="5694399" y="4456113"/>
                <a:ext cx="633657" cy="20637"/>
              </a:xfrm>
              <a:custGeom>
                <a:avLst/>
                <a:gdLst>
                  <a:gd name="connsiteX0" fmla="*/ 31714 w 633657"/>
                  <a:gd name="connsiteY0" fmla="*/ 1587 h 20637"/>
                  <a:gd name="connsiteX1" fmla="*/ 615914 w 633657"/>
                  <a:gd name="connsiteY1" fmla="*/ 20637 h 20637"/>
                  <a:gd name="connsiteX2" fmla="*/ 453989 w 633657"/>
                  <a:gd name="connsiteY2" fmla="*/ 0 h 20637"/>
                  <a:gd name="connsiteX3" fmla="*/ 161889 w 633657"/>
                  <a:gd name="connsiteY3" fmla="*/ 9525 h 20637"/>
                  <a:gd name="connsiteX4" fmla="*/ 85689 w 633657"/>
                  <a:gd name="connsiteY4" fmla="*/ 7937 h 20637"/>
                  <a:gd name="connsiteX5" fmla="*/ 31714 w 633657"/>
                  <a:gd name="connsiteY5" fmla="*/ 1587 h 2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657" h="20637">
                    <a:moveTo>
                      <a:pt x="31714" y="1587"/>
                    </a:moveTo>
                    <a:lnTo>
                      <a:pt x="615914" y="20637"/>
                    </a:lnTo>
                    <a:cubicBezTo>
                      <a:pt x="686293" y="20373"/>
                      <a:pt x="529660" y="1852"/>
                      <a:pt x="453989" y="0"/>
                    </a:cubicBezTo>
                    <a:lnTo>
                      <a:pt x="161889" y="9525"/>
                    </a:lnTo>
                    <a:cubicBezTo>
                      <a:pt x="100506" y="10848"/>
                      <a:pt x="105797" y="9260"/>
                      <a:pt x="85689" y="7937"/>
                    </a:cubicBezTo>
                    <a:cubicBezTo>
                      <a:pt x="65581" y="6614"/>
                      <a:pt x="-56657" y="-530"/>
                      <a:pt x="31714" y="158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813838E0-E420-495A-800E-E68D21C8C3C4}"/>
                  </a:ext>
                </a:extLst>
              </p:cNvPr>
              <p:cNvSpPr/>
              <p:nvPr/>
            </p:nvSpPr>
            <p:spPr>
              <a:xfrm>
                <a:off x="6052540" y="4281312"/>
                <a:ext cx="269019" cy="238428"/>
              </a:xfrm>
              <a:custGeom>
                <a:avLst/>
                <a:gdLst>
                  <a:gd name="connsiteX0" fmla="*/ 5360 w 269019"/>
                  <a:gd name="connsiteY0" fmla="*/ 209726 h 238428"/>
                  <a:gd name="connsiteX1" fmla="*/ 59335 w 269019"/>
                  <a:gd name="connsiteY1" fmla="*/ 211313 h 238428"/>
                  <a:gd name="connsiteX2" fmla="*/ 240310 w 269019"/>
                  <a:gd name="connsiteY2" fmla="*/ 238301 h 238428"/>
                  <a:gd name="connsiteX3" fmla="*/ 238723 w 269019"/>
                  <a:gd name="connsiteY3" fmla="*/ 216076 h 238428"/>
                  <a:gd name="connsiteX4" fmla="*/ 243485 w 269019"/>
                  <a:gd name="connsiteY4" fmla="*/ 114476 h 238428"/>
                  <a:gd name="connsiteX5" fmla="*/ 249835 w 269019"/>
                  <a:gd name="connsiteY5" fmla="*/ 176 h 238428"/>
                  <a:gd name="connsiteX6" fmla="*/ 268885 w 269019"/>
                  <a:gd name="connsiteY6" fmla="*/ 141463 h 238428"/>
                  <a:gd name="connsiteX7" fmla="*/ 253010 w 269019"/>
                  <a:gd name="connsiteY7" fmla="*/ 222426 h 238428"/>
                  <a:gd name="connsiteX8" fmla="*/ 172048 w 269019"/>
                  <a:gd name="connsiteY8" fmla="*/ 212901 h 238428"/>
                  <a:gd name="connsiteX9" fmla="*/ 5360 w 269019"/>
                  <a:gd name="connsiteY9" fmla="*/ 209726 h 2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019" h="238428">
                    <a:moveTo>
                      <a:pt x="5360" y="209726"/>
                    </a:moveTo>
                    <a:cubicBezTo>
                      <a:pt x="-13425" y="209461"/>
                      <a:pt x="20177" y="206550"/>
                      <a:pt x="59335" y="211313"/>
                    </a:cubicBezTo>
                    <a:cubicBezTo>
                      <a:pt x="98493" y="216076"/>
                      <a:pt x="210412" y="237507"/>
                      <a:pt x="240310" y="238301"/>
                    </a:cubicBezTo>
                    <a:cubicBezTo>
                      <a:pt x="270208" y="239095"/>
                      <a:pt x="238194" y="236713"/>
                      <a:pt x="238723" y="216076"/>
                    </a:cubicBezTo>
                    <a:cubicBezTo>
                      <a:pt x="239252" y="195439"/>
                      <a:pt x="241633" y="150459"/>
                      <a:pt x="243485" y="114476"/>
                    </a:cubicBezTo>
                    <a:cubicBezTo>
                      <a:pt x="245337" y="78493"/>
                      <a:pt x="245602" y="-4322"/>
                      <a:pt x="249835" y="176"/>
                    </a:cubicBezTo>
                    <a:cubicBezTo>
                      <a:pt x="254068" y="4674"/>
                      <a:pt x="268356" y="104421"/>
                      <a:pt x="268885" y="141463"/>
                    </a:cubicBezTo>
                    <a:cubicBezTo>
                      <a:pt x="269414" y="178505"/>
                      <a:pt x="269150" y="210520"/>
                      <a:pt x="253010" y="222426"/>
                    </a:cubicBezTo>
                    <a:cubicBezTo>
                      <a:pt x="236871" y="234332"/>
                      <a:pt x="214911" y="216605"/>
                      <a:pt x="172048" y="212901"/>
                    </a:cubicBezTo>
                    <a:cubicBezTo>
                      <a:pt x="129185" y="209197"/>
                      <a:pt x="24145" y="209991"/>
                      <a:pt x="5360" y="2097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F870EC14-28ED-4252-9F7E-A52D148B0218}"/>
                  </a:ext>
                </a:extLst>
              </p:cNvPr>
              <p:cNvSpPr/>
              <p:nvPr/>
            </p:nvSpPr>
            <p:spPr>
              <a:xfrm>
                <a:off x="6111875" y="4437063"/>
                <a:ext cx="187325" cy="75133"/>
              </a:xfrm>
              <a:custGeom>
                <a:avLst/>
                <a:gdLst>
                  <a:gd name="connsiteX0" fmla="*/ 0 w 187325"/>
                  <a:gd name="connsiteY0" fmla="*/ 0 h 75133"/>
                  <a:gd name="connsiteX1" fmla="*/ 30163 w 187325"/>
                  <a:gd name="connsiteY1" fmla="*/ 57150 h 75133"/>
                  <a:gd name="connsiteX2" fmla="*/ 28575 w 187325"/>
                  <a:gd name="connsiteY2" fmla="*/ 74612 h 75133"/>
                  <a:gd name="connsiteX3" fmla="*/ 44450 w 187325"/>
                  <a:gd name="connsiteY3" fmla="*/ 41275 h 75133"/>
                  <a:gd name="connsiteX4" fmla="*/ 187325 w 187325"/>
                  <a:gd name="connsiteY4" fmla="*/ 41275 h 7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25" h="75133">
                    <a:moveTo>
                      <a:pt x="0" y="0"/>
                    </a:moveTo>
                    <a:cubicBezTo>
                      <a:pt x="12700" y="22357"/>
                      <a:pt x="25400" y="44715"/>
                      <a:pt x="30163" y="57150"/>
                    </a:cubicBezTo>
                    <a:cubicBezTo>
                      <a:pt x="34926" y="69585"/>
                      <a:pt x="26194" y="77258"/>
                      <a:pt x="28575" y="74612"/>
                    </a:cubicBezTo>
                    <a:cubicBezTo>
                      <a:pt x="30956" y="71966"/>
                      <a:pt x="17992" y="46831"/>
                      <a:pt x="44450" y="41275"/>
                    </a:cubicBezTo>
                    <a:cubicBezTo>
                      <a:pt x="70908" y="35719"/>
                      <a:pt x="129116" y="38497"/>
                      <a:pt x="187325" y="41275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9B6A08B2-C4A9-4297-AA7A-F1816D96F86E}"/>
                  </a:ext>
                </a:extLst>
              </p:cNvPr>
              <p:cNvSpPr/>
              <p:nvPr/>
            </p:nvSpPr>
            <p:spPr>
              <a:xfrm>
                <a:off x="6303963" y="4341698"/>
                <a:ext cx="436093" cy="145496"/>
              </a:xfrm>
              <a:custGeom>
                <a:avLst/>
                <a:gdLst>
                  <a:gd name="connsiteX0" fmla="*/ 0 w 436093"/>
                  <a:gd name="connsiteY0" fmla="*/ 120765 h 145496"/>
                  <a:gd name="connsiteX1" fmla="*/ 71437 w 436093"/>
                  <a:gd name="connsiteY1" fmla="*/ 120765 h 145496"/>
                  <a:gd name="connsiteX2" fmla="*/ 411162 w 436093"/>
                  <a:gd name="connsiteY2" fmla="*/ 120765 h 145496"/>
                  <a:gd name="connsiteX3" fmla="*/ 411162 w 436093"/>
                  <a:gd name="connsiteY3" fmla="*/ 69965 h 145496"/>
                  <a:gd name="connsiteX4" fmla="*/ 417512 w 436093"/>
                  <a:gd name="connsiteY4" fmla="*/ 115 h 145496"/>
                  <a:gd name="connsiteX5" fmla="*/ 430212 w 436093"/>
                  <a:gd name="connsiteY5" fmla="*/ 87427 h 145496"/>
                  <a:gd name="connsiteX6" fmla="*/ 401637 w 436093"/>
                  <a:gd name="connsiteY6" fmla="*/ 142990 h 145496"/>
                  <a:gd name="connsiteX7" fmla="*/ 323850 w 436093"/>
                  <a:gd name="connsiteY7" fmla="*/ 136640 h 145496"/>
                  <a:gd name="connsiteX8" fmla="*/ 0 w 436093"/>
                  <a:gd name="connsiteY8" fmla="*/ 120765 h 14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093" h="145496">
                    <a:moveTo>
                      <a:pt x="0" y="120765"/>
                    </a:moveTo>
                    <a:lnTo>
                      <a:pt x="71437" y="120765"/>
                    </a:lnTo>
                    <a:cubicBezTo>
                      <a:pt x="139964" y="120765"/>
                      <a:pt x="354541" y="129232"/>
                      <a:pt x="411162" y="120765"/>
                    </a:cubicBezTo>
                    <a:cubicBezTo>
                      <a:pt x="467783" y="112298"/>
                      <a:pt x="410104" y="90073"/>
                      <a:pt x="411162" y="69965"/>
                    </a:cubicBezTo>
                    <a:cubicBezTo>
                      <a:pt x="412220" y="49857"/>
                      <a:pt x="414337" y="-2795"/>
                      <a:pt x="417512" y="115"/>
                    </a:cubicBezTo>
                    <a:cubicBezTo>
                      <a:pt x="420687" y="3025"/>
                      <a:pt x="432858" y="63615"/>
                      <a:pt x="430212" y="87427"/>
                    </a:cubicBezTo>
                    <a:cubicBezTo>
                      <a:pt x="427566" y="111239"/>
                      <a:pt x="419364" y="134788"/>
                      <a:pt x="401637" y="142990"/>
                    </a:cubicBezTo>
                    <a:cubicBezTo>
                      <a:pt x="383910" y="151192"/>
                      <a:pt x="323850" y="136640"/>
                      <a:pt x="323850" y="136640"/>
                    </a:cubicBezTo>
                    <a:lnTo>
                      <a:pt x="0" y="120765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698AE1AB-A6CA-4D6C-BB9F-32C8BF8CAE3C}"/>
                  </a:ext>
                </a:extLst>
              </p:cNvPr>
              <p:cNvSpPr/>
              <p:nvPr/>
            </p:nvSpPr>
            <p:spPr>
              <a:xfrm>
                <a:off x="6099175" y="4360456"/>
                <a:ext cx="700710" cy="167144"/>
              </a:xfrm>
              <a:custGeom>
                <a:avLst/>
                <a:gdLst>
                  <a:gd name="connsiteX0" fmla="*/ 187325 w 700710"/>
                  <a:gd name="connsiteY0" fmla="*/ 143282 h 167144"/>
                  <a:gd name="connsiteX1" fmla="*/ 242888 w 700710"/>
                  <a:gd name="connsiteY1" fmla="*/ 138519 h 167144"/>
                  <a:gd name="connsiteX2" fmla="*/ 633413 w 700710"/>
                  <a:gd name="connsiteY2" fmla="*/ 133757 h 167144"/>
                  <a:gd name="connsiteX3" fmla="*/ 638175 w 700710"/>
                  <a:gd name="connsiteY3" fmla="*/ 407 h 167144"/>
                  <a:gd name="connsiteX4" fmla="*/ 627063 w 700710"/>
                  <a:gd name="connsiteY4" fmla="*/ 94069 h 167144"/>
                  <a:gd name="connsiteX5" fmla="*/ 630238 w 700710"/>
                  <a:gd name="connsiteY5" fmla="*/ 148044 h 167144"/>
                  <a:gd name="connsiteX6" fmla="*/ 628650 w 700710"/>
                  <a:gd name="connsiteY6" fmla="*/ 157569 h 167144"/>
                  <a:gd name="connsiteX7" fmla="*/ 482600 w 700710"/>
                  <a:gd name="connsiteY7" fmla="*/ 167094 h 167144"/>
                  <a:gd name="connsiteX8" fmla="*/ 87313 w 700710"/>
                  <a:gd name="connsiteY8" fmla="*/ 160744 h 167144"/>
                  <a:gd name="connsiteX9" fmla="*/ 0 w 700710"/>
                  <a:gd name="connsiteY9" fmla="*/ 148044 h 167144"/>
                  <a:gd name="connsiteX10" fmla="*/ 655638 w 700710"/>
                  <a:gd name="connsiteY10" fmla="*/ 152807 h 167144"/>
                  <a:gd name="connsiteX11" fmla="*/ 627063 w 700710"/>
                  <a:gd name="connsiteY11" fmla="*/ 130582 h 167144"/>
                  <a:gd name="connsiteX12" fmla="*/ 495300 w 700710"/>
                  <a:gd name="connsiteY12" fmla="*/ 130582 h 167144"/>
                  <a:gd name="connsiteX13" fmla="*/ 187325 w 700710"/>
                  <a:gd name="connsiteY13" fmla="*/ 143282 h 16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0710" h="167144">
                    <a:moveTo>
                      <a:pt x="187325" y="143282"/>
                    </a:moveTo>
                    <a:cubicBezTo>
                      <a:pt x="177932" y="141694"/>
                      <a:pt x="242888" y="138519"/>
                      <a:pt x="242888" y="138519"/>
                    </a:cubicBezTo>
                    <a:cubicBezTo>
                      <a:pt x="317236" y="136932"/>
                      <a:pt x="567532" y="156776"/>
                      <a:pt x="633413" y="133757"/>
                    </a:cubicBezTo>
                    <a:cubicBezTo>
                      <a:pt x="699294" y="110738"/>
                      <a:pt x="639233" y="7022"/>
                      <a:pt x="638175" y="407"/>
                    </a:cubicBezTo>
                    <a:cubicBezTo>
                      <a:pt x="637117" y="-6208"/>
                      <a:pt x="628386" y="69463"/>
                      <a:pt x="627063" y="94069"/>
                    </a:cubicBezTo>
                    <a:cubicBezTo>
                      <a:pt x="625740" y="118675"/>
                      <a:pt x="629973" y="137461"/>
                      <a:pt x="630238" y="148044"/>
                    </a:cubicBezTo>
                    <a:cubicBezTo>
                      <a:pt x="630503" y="158627"/>
                      <a:pt x="653256" y="154394"/>
                      <a:pt x="628650" y="157569"/>
                    </a:cubicBezTo>
                    <a:cubicBezTo>
                      <a:pt x="604044" y="160744"/>
                      <a:pt x="572823" y="166565"/>
                      <a:pt x="482600" y="167094"/>
                    </a:cubicBezTo>
                    <a:cubicBezTo>
                      <a:pt x="392377" y="167623"/>
                      <a:pt x="167746" y="163919"/>
                      <a:pt x="87313" y="160744"/>
                    </a:cubicBezTo>
                    <a:cubicBezTo>
                      <a:pt x="6880" y="157569"/>
                      <a:pt x="0" y="148044"/>
                      <a:pt x="0" y="148044"/>
                    </a:cubicBezTo>
                    <a:lnTo>
                      <a:pt x="655638" y="152807"/>
                    </a:lnTo>
                    <a:cubicBezTo>
                      <a:pt x="760148" y="149897"/>
                      <a:pt x="653786" y="134286"/>
                      <a:pt x="627063" y="130582"/>
                    </a:cubicBezTo>
                    <a:cubicBezTo>
                      <a:pt x="600340" y="126878"/>
                      <a:pt x="495300" y="130582"/>
                      <a:pt x="495300" y="130582"/>
                    </a:cubicBezTo>
                    <a:lnTo>
                      <a:pt x="187325" y="143282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E41E0140-A1A9-4725-A3D8-96285BBFC3CB}"/>
                  </a:ext>
                </a:extLst>
              </p:cNvPr>
              <p:cNvSpPr/>
              <p:nvPr/>
            </p:nvSpPr>
            <p:spPr>
              <a:xfrm>
                <a:off x="6320584" y="4556000"/>
                <a:ext cx="438032" cy="170062"/>
              </a:xfrm>
              <a:custGeom>
                <a:avLst/>
                <a:gdLst>
                  <a:gd name="connsiteX0" fmla="*/ 4016 w 438032"/>
                  <a:gd name="connsiteY0" fmla="*/ 9650 h 170062"/>
                  <a:gd name="connsiteX1" fmla="*/ 10366 w 438032"/>
                  <a:gd name="connsiteY1" fmla="*/ 160463 h 170062"/>
                  <a:gd name="connsiteX2" fmla="*/ 108791 w 438032"/>
                  <a:gd name="connsiteY2" fmla="*/ 154113 h 170062"/>
                  <a:gd name="connsiteX3" fmla="*/ 161179 w 438032"/>
                  <a:gd name="connsiteY3" fmla="*/ 149350 h 170062"/>
                  <a:gd name="connsiteX4" fmla="*/ 416766 w 438032"/>
                  <a:gd name="connsiteY4" fmla="*/ 154113 h 170062"/>
                  <a:gd name="connsiteX5" fmla="*/ 423116 w 438032"/>
                  <a:gd name="connsiteY5" fmla="*/ 119188 h 170062"/>
                  <a:gd name="connsiteX6" fmla="*/ 415179 w 438032"/>
                  <a:gd name="connsiteY6" fmla="*/ 125 h 170062"/>
                  <a:gd name="connsiteX7" fmla="*/ 410416 w 438032"/>
                  <a:gd name="connsiteY7" fmla="*/ 96963 h 170062"/>
                  <a:gd name="connsiteX8" fmla="*/ 410416 w 438032"/>
                  <a:gd name="connsiteY8" fmla="*/ 127125 h 170062"/>
                  <a:gd name="connsiteX9" fmla="*/ 340566 w 438032"/>
                  <a:gd name="connsiteY9" fmla="*/ 146175 h 170062"/>
                  <a:gd name="connsiteX10" fmla="*/ 158004 w 438032"/>
                  <a:gd name="connsiteY10" fmla="*/ 147763 h 170062"/>
                  <a:gd name="connsiteX11" fmla="*/ 19891 w 438032"/>
                  <a:gd name="connsiteY11" fmla="*/ 139825 h 170062"/>
                  <a:gd name="connsiteX12" fmla="*/ 4016 w 438032"/>
                  <a:gd name="connsiteY12" fmla="*/ 9650 h 17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032" h="170062">
                    <a:moveTo>
                      <a:pt x="4016" y="9650"/>
                    </a:moveTo>
                    <a:cubicBezTo>
                      <a:pt x="2428" y="13090"/>
                      <a:pt x="-7096" y="136386"/>
                      <a:pt x="10366" y="160463"/>
                    </a:cubicBezTo>
                    <a:cubicBezTo>
                      <a:pt x="27828" y="184540"/>
                      <a:pt x="83656" y="155965"/>
                      <a:pt x="108791" y="154113"/>
                    </a:cubicBezTo>
                    <a:cubicBezTo>
                      <a:pt x="133927" y="152261"/>
                      <a:pt x="109850" y="149350"/>
                      <a:pt x="161179" y="149350"/>
                    </a:cubicBezTo>
                    <a:cubicBezTo>
                      <a:pt x="212508" y="149350"/>
                      <a:pt x="373110" y="159140"/>
                      <a:pt x="416766" y="154113"/>
                    </a:cubicBezTo>
                    <a:cubicBezTo>
                      <a:pt x="460422" y="149086"/>
                      <a:pt x="423381" y="144853"/>
                      <a:pt x="423116" y="119188"/>
                    </a:cubicBezTo>
                    <a:cubicBezTo>
                      <a:pt x="422852" y="93523"/>
                      <a:pt x="417296" y="3829"/>
                      <a:pt x="415179" y="125"/>
                    </a:cubicBezTo>
                    <a:cubicBezTo>
                      <a:pt x="413062" y="-3579"/>
                      <a:pt x="411210" y="75796"/>
                      <a:pt x="410416" y="96963"/>
                    </a:cubicBezTo>
                    <a:cubicBezTo>
                      <a:pt x="409622" y="118130"/>
                      <a:pt x="422058" y="118923"/>
                      <a:pt x="410416" y="127125"/>
                    </a:cubicBezTo>
                    <a:cubicBezTo>
                      <a:pt x="398774" y="135327"/>
                      <a:pt x="382635" y="142735"/>
                      <a:pt x="340566" y="146175"/>
                    </a:cubicBezTo>
                    <a:cubicBezTo>
                      <a:pt x="298497" y="149615"/>
                      <a:pt x="211450" y="148821"/>
                      <a:pt x="158004" y="147763"/>
                    </a:cubicBezTo>
                    <a:cubicBezTo>
                      <a:pt x="104558" y="146705"/>
                      <a:pt x="42910" y="159669"/>
                      <a:pt x="19891" y="139825"/>
                    </a:cubicBezTo>
                    <a:cubicBezTo>
                      <a:pt x="-3128" y="119981"/>
                      <a:pt x="5604" y="6210"/>
                      <a:pt x="4016" y="96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FDE66EDD-88BE-45FF-BAA3-06D4F387A91A}"/>
                  </a:ext>
                </a:extLst>
              </p:cNvPr>
              <p:cNvSpPr/>
              <p:nvPr/>
            </p:nvSpPr>
            <p:spPr>
              <a:xfrm>
                <a:off x="6313791" y="4581882"/>
                <a:ext cx="441618" cy="23896"/>
              </a:xfrm>
              <a:custGeom>
                <a:avLst/>
                <a:gdLst>
                  <a:gd name="connsiteX0" fmla="*/ 10809 w 441618"/>
                  <a:gd name="connsiteY0" fmla="*/ 5993 h 23896"/>
                  <a:gd name="connsiteX1" fmla="*/ 228297 w 441618"/>
                  <a:gd name="connsiteY1" fmla="*/ 18693 h 23896"/>
                  <a:gd name="connsiteX2" fmla="*/ 150509 w 441618"/>
                  <a:gd name="connsiteY2" fmla="*/ 7581 h 23896"/>
                  <a:gd name="connsiteX3" fmla="*/ 439434 w 441618"/>
                  <a:gd name="connsiteY3" fmla="*/ 9168 h 23896"/>
                  <a:gd name="connsiteX4" fmla="*/ 287034 w 441618"/>
                  <a:gd name="connsiteY4" fmla="*/ 15518 h 23896"/>
                  <a:gd name="connsiteX5" fmla="*/ 361647 w 441618"/>
                  <a:gd name="connsiteY5" fmla="*/ 23456 h 23896"/>
                  <a:gd name="connsiteX6" fmla="*/ 66372 w 441618"/>
                  <a:gd name="connsiteY6" fmla="*/ 1231 h 23896"/>
                  <a:gd name="connsiteX7" fmla="*/ 10809 w 441618"/>
                  <a:gd name="connsiteY7" fmla="*/ 5993 h 2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618" h="23896">
                    <a:moveTo>
                      <a:pt x="10809" y="5993"/>
                    </a:moveTo>
                    <a:cubicBezTo>
                      <a:pt x="37796" y="8903"/>
                      <a:pt x="205014" y="18428"/>
                      <a:pt x="228297" y="18693"/>
                    </a:cubicBezTo>
                    <a:cubicBezTo>
                      <a:pt x="251580" y="18958"/>
                      <a:pt x="115320" y="9168"/>
                      <a:pt x="150509" y="7581"/>
                    </a:cubicBezTo>
                    <a:cubicBezTo>
                      <a:pt x="185698" y="5994"/>
                      <a:pt x="416680" y="7845"/>
                      <a:pt x="439434" y="9168"/>
                    </a:cubicBezTo>
                    <a:cubicBezTo>
                      <a:pt x="462188" y="10491"/>
                      <a:pt x="299998" y="13137"/>
                      <a:pt x="287034" y="15518"/>
                    </a:cubicBezTo>
                    <a:cubicBezTo>
                      <a:pt x="274070" y="17899"/>
                      <a:pt x="398424" y="25837"/>
                      <a:pt x="361647" y="23456"/>
                    </a:cubicBezTo>
                    <a:cubicBezTo>
                      <a:pt x="324870" y="21075"/>
                      <a:pt x="123522" y="4935"/>
                      <a:pt x="66372" y="1231"/>
                    </a:cubicBezTo>
                    <a:cubicBezTo>
                      <a:pt x="9222" y="-2473"/>
                      <a:pt x="-16178" y="3083"/>
                      <a:pt x="10809" y="59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CD25F6A0-52BC-492A-BE03-D19EB62E68FE}"/>
                  </a:ext>
                </a:extLst>
              </p:cNvPr>
              <p:cNvSpPr/>
              <p:nvPr/>
            </p:nvSpPr>
            <p:spPr>
              <a:xfrm>
                <a:off x="6331966" y="4618907"/>
                <a:ext cx="327079" cy="54802"/>
              </a:xfrm>
              <a:custGeom>
                <a:avLst/>
                <a:gdLst>
                  <a:gd name="connsiteX0" fmla="*/ 14859 w 327079"/>
                  <a:gd name="connsiteY0" fmla="*/ 718 h 54802"/>
                  <a:gd name="connsiteX1" fmla="*/ 10097 w 327079"/>
                  <a:gd name="connsiteY1" fmla="*/ 53106 h 54802"/>
                  <a:gd name="connsiteX2" fmla="*/ 132334 w 327079"/>
                  <a:gd name="connsiteY2" fmla="*/ 41993 h 54802"/>
                  <a:gd name="connsiteX3" fmla="*/ 221234 w 327079"/>
                  <a:gd name="connsiteY3" fmla="*/ 41993 h 54802"/>
                  <a:gd name="connsiteX4" fmla="*/ 278384 w 327079"/>
                  <a:gd name="connsiteY4" fmla="*/ 48343 h 54802"/>
                  <a:gd name="connsiteX5" fmla="*/ 326009 w 327079"/>
                  <a:gd name="connsiteY5" fmla="*/ 49931 h 54802"/>
                  <a:gd name="connsiteX6" fmla="*/ 302197 w 327079"/>
                  <a:gd name="connsiteY6" fmla="*/ 10243 h 54802"/>
                  <a:gd name="connsiteX7" fmla="*/ 200597 w 327079"/>
                  <a:gd name="connsiteY7" fmla="*/ 21356 h 54802"/>
                  <a:gd name="connsiteX8" fmla="*/ 78359 w 327079"/>
                  <a:gd name="connsiteY8" fmla="*/ 21356 h 54802"/>
                  <a:gd name="connsiteX9" fmla="*/ 14859 w 327079"/>
                  <a:gd name="connsiteY9" fmla="*/ 718 h 5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079" h="54802">
                    <a:moveTo>
                      <a:pt x="14859" y="718"/>
                    </a:moveTo>
                    <a:cubicBezTo>
                      <a:pt x="3482" y="6010"/>
                      <a:pt x="-9482" y="46227"/>
                      <a:pt x="10097" y="53106"/>
                    </a:cubicBezTo>
                    <a:cubicBezTo>
                      <a:pt x="29676" y="59985"/>
                      <a:pt x="97145" y="43845"/>
                      <a:pt x="132334" y="41993"/>
                    </a:cubicBezTo>
                    <a:cubicBezTo>
                      <a:pt x="167523" y="40141"/>
                      <a:pt x="196892" y="40935"/>
                      <a:pt x="221234" y="41993"/>
                    </a:cubicBezTo>
                    <a:cubicBezTo>
                      <a:pt x="245576" y="43051"/>
                      <a:pt x="260921" y="47020"/>
                      <a:pt x="278384" y="48343"/>
                    </a:cubicBezTo>
                    <a:cubicBezTo>
                      <a:pt x="295847" y="49666"/>
                      <a:pt x="322040" y="56281"/>
                      <a:pt x="326009" y="49931"/>
                    </a:cubicBezTo>
                    <a:cubicBezTo>
                      <a:pt x="329978" y="43581"/>
                      <a:pt x="323099" y="15005"/>
                      <a:pt x="302197" y="10243"/>
                    </a:cubicBezTo>
                    <a:cubicBezTo>
                      <a:pt x="281295" y="5481"/>
                      <a:pt x="237903" y="19504"/>
                      <a:pt x="200597" y="21356"/>
                    </a:cubicBezTo>
                    <a:cubicBezTo>
                      <a:pt x="163291" y="23208"/>
                      <a:pt x="107463" y="21621"/>
                      <a:pt x="78359" y="21356"/>
                    </a:cubicBezTo>
                    <a:cubicBezTo>
                      <a:pt x="49255" y="21091"/>
                      <a:pt x="26236" y="-4574"/>
                      <a:pt x="14859" y="7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83ACE0E2-F3D1-4188-9729-EC7248B89901}"/>
                  </a:ext>
                </a:extLst>
              </p:cNvPr>
              <p:cNvSpPr/>
              <p:nvPr/>
            </p:nvSpPr>
            <p:spPr>
              <a:xfrm>
                <a:off x="6425163" y="4606925"/>
                <a:ext cx="20189" cy="94941"/>
              </a:xfrm>
              <a:custGeom>
                <a:avLst/>
                <a:gdLst>
                  <a:gd name="connsiteX0" fmla="*/ 1037 w 20189"/>
                  <a:gd name="connsiteY0" fmla="*/ 0 h 94941"/>
                  <a:gd name="connsiteX1" fmla="*/ 4212 w 20189"/>
                  <a:gd name="connsiteY1" fmla="*/ 84138 h 94941"/>
                  <a:gd name="connsiteX2" fmla="*/ 18500 w 20189"/>
                  <a:gd name="connsiteY2" fmla="*/ 93663 h 94941"/>
                  <a:gd name="connsiteX3" fmla="*/ 20087 w 20189"/>
                  <a:gd name="connsiteY3" fmla="*/ 82550 h 94941"/>
                  <a:gd name="connsiteX4" fmla="*/ 1037 w 20189"/>
                  <a:gd name="connsiteY4" fmla="*/ 0 h 9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89" h="94941">
                    <a:moveTo>
                      <a:pt x="1037" y="0"/>
                    </a:moveTo>
                    <a:cubicBezTo>
                      <a:pt x="-1609" y="265"/>
                      <a:pt x="1302" y="68528"/>
                      <a:pt x="4212" y="84138"/>
                    </a:cubicBezTo>
                    <a:cubicBezTo>
                      <a:pt x="7123" y="99749"/>
                      <a:pt x="15854" y="93928"/>
                      <a:pt x="18500" y="93663"/>
                    </a:cubicBezTo>
                    <a:cubicBezTo>
                      <a:pt x="21146" y="93398"/>
                      <a:pt x="19823" y="91281"/>
                      <a:pt x="20087" y="82550"/>
                    </a:cubicBezTo>
                    <a:cubicBezTo>
                      <a:pt x="20352" y="73819"/>
                      <a:pt x="3683" y="-265"/>
                      <a:pt x="1037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B10FBFC8-C8B4-4DAC-A6AC-BB282E36866E}"/>
                  </a:ext>
                </a:extLst>
              </p:cNvPr>
              <p:cNvSpPr/>
              <p:nvPr/>
            </p:nvSpPr>
            <p:spPr>
              <a:xfrm>
                <a:off x="6392455" y="4600054"/>
                <a:ext cx="157269" cy="107647"/>
              </a:xfrm>
              <a:custGeom>
                <a:avLst/>
                <a:gdLst>
                  <a:gd name="connsiteX0" fmla="*/ 143283 w 157269"/>
                  <a:gd name="connsiteY0" fmla="*/ 521 h 107647"/>
                  <a:gd name="connsiteX1" fmla="*/ 148045 w 157269"/>
                  <a:gd name="connsiteY1" fmla="*/ 106884 h 107647"/>
                  <a:gd name="connsiteX2" fmla="*/ 5170 w 157269"/>
                  <a:gd name="connsiteY2" fmla="*/ 48146 h 107647"/>
                  <a:gd name="connsiteX3" fmla="*/ 41683 w 157269"/>
                  <a:gd name="connsiteY3" fmla="*/ 44971 h 107647"/>
                  <a:gd name="connsiteX4" fmla="*/ 140108 w 157269"/>
                  <a:gd name="connsiteY4" fmla="*/ 73546 h 107647"/>
                  <a:gd name="connsiteX5" fmla="*/ 144870 w 157269"/>
                  <a:gd name="connsiteY5" fmla="*/ 65609 h 107647"/>
                  <a:gd name="connsiteX6" fmla="*/ 143283 w 157269"/>
                  <a:gd name="connsiteY6" fmla="*/ 521 h 10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269" h="107647">
                    <a:moveTo>
                      <a:pt x="143283" y="521"/>
                    </a:moveTo>
                    <a:cubicBezTo>
                      <a:pt x="143812" y="7400"/>
                      <a:pt x="171064" y="98947"/>
                      <a:pt x="148045" y="106884"/>
                    </a:cubicBezTo>
                    <a:cubicBezTo>
                      <a:pt x="125026" y="114821"/>
                      <a:pt x="22897" y="58465"/>
                      <a:pt x="5170" y="48146"/>
                    </a:cubicBezTo>
                    <a:cubicBezTo>
                      <a:pt x="-12557" y="37827"/>
                      <a:pt x="19193" y="40738"/>
                      <a:pt x="41683" y="44971"/>
                    </a:cubicBezTo>
                    <a:cubicBezTo>
                      <a:pt x="64173" y="49204"/>
                      <a:pt x="122910" y="70106"/>
                      <a:pt x="140108" y="73546"/>
                    </a:cubicBezTo>
                    <a:cubicBezTo>
                      <a:pt x="157306" y="76986"/>
                      <a:pt x="143018" y="74340"/>
                      <a:pt x="144870" y="65609"/>
                    </a:cubicBezTo>
                    <a:cubicBezTo>
                      <a:pt x="146722" y="56878"/>
                      <a:pt x="142754" y="-6358"/>
                      <a:pt x="143283" y="52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4DC35E23-E2F4-48BD-8DF5-881FBC4B0DEC}"/>
                  </a:ext>
                </a:extLst>
              </p:cNvPr>
              <p:cNvSpPr/>
              <p:nvPr/>
            </p:nvSpPr>
            <p:spPr>
              <a:xfrm>
                <a:off x="6624486" y="4618204"/>
                <a:ext cx="97161" cy="73279"/>
              </a:xfrm>
              <a:custGeom>
                <a:avLst/>
                <a:gdLst>
                  <a:gd name="connsiteX0" fmla="*/ 60477 w 97161"/>
                  <a:gd name="connsiteY0" fmla="*/ 72859 h 73279"/>
                  <a:gd name="connsiteX1" fmla="*/ 152 w 97161"/>
                  <a:gd name="connsiteY1" fmla="*/ 36346 h 73279"/>
                  <a:gd name="connsiteX2" fmla="*/ 79527 w 97161"/>
                  <a:gd name="connsiteY2" fmla="*/ 1421 h 73279"/>
                  <a:gd name="connsiteX3" fmla="*/ 96989 w 97161"/>
                  <a:gd name="connsiteY3" fmla="*/ 10946 h 73279"/>
                  <a:gd name="connsiteX4" fmla="*/ 60477 w 97161"/>
                  <a:gd name="connsiteY4" fmla="*/ 72859 h 73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61" h="73279">
                    <a:moveTo>
                      <a:pt x="60477" y="72859"/>
                    </a:moveTo>
                    <a:cubicBezTo>
                      <a:pt x="44338" y="77092"/>
                      <a:pt x="-3023" y="48252"/>
                      <a:pt x="152" y="36346"/>
                    </a:cubicBezTo>
                    <a:cubicBezTo>
                      <a:pt x="3327" y="24440"/>
                      <a:pt x="63388" y="5654"/>
                      <a:pt x="79527" y="1421"/>
                    </a:cubicBezTo>
                    <a:cubicBezTo>
                      <a:pt x="95666" y="-2812"/>
                      <a:pt x="94608" y="3009"/>
                      <a:pt x="96989" y="10946"/>
                    </a:cubicBezTo>
                    <a:cubicBezTo>
                      <a:pt x="99370" y="18883"/>
                      <a:pt x="76616" y="68626"/>
                      <a:pt x="60477" y="728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30937285-0111-483B-B0D9-9F6A269CDF57}"/>
                  </a:ext>
                </a:extLst>
              </p:cNvPr>
              <p:cNvSpPr/>
              <p:nvPr/>
            </p:nvSpPr>
            <p:spPr>
              <a:xfrm>
                <a:off x="5279537" y="4528329"/>
                <a:ext cx="1062090" cy="265125"/>
              </a:xfrm>
              <a:custGeom>
                <a:avLst/>
                <a:gdLst>
                  <a:gd name="connsiteX0" fmla="*/ 30651 w 1062090"/>
                  <a:gd name="connsiteY0" fmla="*/ 809 h 265125"/>
                  <a:gd name="connsiteX1" fmla="*/ 25888 w 1062090"/>
                  <a:gd name="connsiteY1" fmla="*/ 227821 h 265125"/>
                  <a:gd name="connsiteX2" fmla="*/ 81451 w 1062090"/>
                  <a:gd name="connsiteY2" fmla="*/ 235759 h 265125"/>
                  <a:gd name="connsiteX3" fmla="*/ 583101 w 1062090"/>
                  <a:gd name="connsiteY3" fmla="*/ 245284 h 265125"/>
                  <a:gd name="connsiteX4" fmla="*/ 1053001 w 1062090"/>
                  <a:gd name="connsiteY4" fmla="*/ 240521 h 265125"/>
                  <a:gd name="connsiteX5" fmla="*/ 833926 w 1062090"/>
                  <a:gd name="connsiteY5" fmla="*/ 256396 h 265125"/>
                  <a:gd name="connsiteX6" fmla="*/ 132251 w 1062090"/>
                  <a:gd name="connsiteY6" fmla="*/ 264334 h 265125"/>
                  <a:gd name="connsiteX7" fmla="*/ 3663 w 1062090"/>
                  <a:gd name="connsiteY7" fmla="*/ 237346 h 265125"/>
                  <a:gd name="connsiteX8" fmla="*/ 35413 w 1062090"/>
                  <a:gd name="connsiteY8" fmla="*/ 202421 h 265125"/>
                  <a:gd name="connsiteX9" fmla="*/ 38588 w 1062090"/>
                  <a:gd name="connsiteY9" fmla="*/ 153209 h 265125"/>
                  <a:gd name="connsiteX10" fmla="*/ 30651 w 1062090"/>
                  <a:gd name="connsiteY10" fmla="*/ 809 h 26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2090" h="265125">
                    <a:moveTo>
                      <a:pt x="30651" y="809"/>
                    </a:moveTo>
                    <a:cubicBezTo>
                      <a:pt x="28534" y="13244"/>
                      <a:pt x="17421" y="188663"/>
                      <a:pt x="25888" y="227821"/>
                    </a:cubicBezTo>
                    <a:cubicBezTo>
                      <a:pt x="34355" y="266979"/>
                      <a:pt x="-11418" y="232849"/>
                      <a:pt x="81451" y="235759"/>
                    </a:cubicBezTo>
                    <a:cubicBezTo>
                      <a:pt x="174320" y="238669"/>
                      <a:pt x="583101" y="245284"/>
                      <a:pt x="583101" y="245284"/>
                    </a:cubicBezTo>
                    <a:lnTo>
                      <a:pt x="1053001" y="240521"/>
                    </a:lnTo>
                    <a:cubicBezTo>
                      <a:pt x="1094805" y="242373"/>
                      <a:pt x="987384" y="252427"/>
                      <a:pt x="833926" y="256396"/>
                    </a:cubicBezTo>
                    <a:cubicBezTo>
                      <a:pt x="680468" y="260365"/>
                      <a:pt x="270628" y="267509"/>
                      <a:pt x="132251" y="264334"/>
                    </a:cubicBezTo>
                    <a:cubicBezTo>
                      <a:pt x="-6126" y="261159"/>
                      <a:pt x="19803" y="247665"/>
                      <a:pt x="3663" y="237346"/>
                    </a:cubicBezTo>
                    <a:cubicBezTo>
                      <a:pt x="-12477" y="227027"/>
                      <a:pt x="29592" y="216444"/>
                      <a:pt x="35413" y="202421"/>
                    </a:cubicBezTo>
                    <a:cubicBezTo>
                      <a:pt x="41234" y="188398"/>
                      <a:pt x="40440" y="183636"/>
                      <a:pt x="38588" y="153209"/>
                    </a:cubicBezTo>
                    <a:cubicBezTo>
                      <a:pt x="36736" y="122782"/>
                      <a:pt x="32768" y="-11626"/>
                      <a:pt x="30651" y="8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16129DC1-07CB-4D27-A411-F723F4284AAE}"/>
                  </a:ext>
                </a:extLst>
              </p:cNvPr>
              <p:cNvSpPr/>
              <p:nvPr/>
            </p:nvSpPr>
            <p:spPr>
              <a:xfrm>
                <a:off x="5297488" y="4523975"/>
                <a:ext cx="1033374" cy="250654"/>
              </a:xfrm>
              <a:custGeom>
                <a:avLst/>
                <a:gdLst>
                  <a:gd name="connsiteX0" fmla="*/ 0 w 1033374"/>
                  <a:gd name="connsiteY0" fmla="*/ 21038 h 250654"/>
                  <a:gd name="connsiteX1" fmla="*/ 52387 w 1033374"/>
                  <a:gd name="connsiteY1" fmla="*/ 21038 h 250654"/>
                  <a:gd name="connsiteX2" fmla="*/ 233362 w 1033374"/>
                  <a:gd name="connsiteY2" fmla="*/ 21038 h 250654"/>
                  <a:gd name="connsiteX3" fmla="*/ 296862 w 1033374"/>
                  <a:gd name="connsiteY3" fmla="*/ 21038 h 250654"/>
                  <a:gd name="connsiteX4" fmla="*/ 744537 w 1033374"/>
                  <a:gd name="connsiteY4" fmla="*/ 24213 h 250654"/>
                  <a:gd name="connsiteX5" fmla="*/ 788987 w 1033374"/>
                  <a:gd name="connsiteY5" fmla="*/ 25800 h 250654"/>
                  <a:gd name="connsiteX6" fmla="*/ 992187 w 1033374"/>
                  <a:gd name="connsiteY6" fmla="*/ 25800 h 250654"/>
                  <a:gd name="connsiteX7" fmla="*/ 995362 w 1033374"/>
                  <a:gd name="connsiteY7" fmla="*/ 82950 h 250654"/>
                  <a:gd name="connsiteX8" fmla="*/ 1012825 w 1033374"/>
                  <a:gd name="connsiteY8" fmla="*/ 249638 h 250654"/>
                  <a:gd name="connsiteX9" fmla="*/ 1025525 w 1033374"/>
                  <a:gd name="connsiteY9" fmla="*/ 146450 h 250654"/>
                  <a:gd name="connsiteX10" fmla="*/ 1019175 w 1033374"/>
                  <a:gd name="connsiteY10" fmla="*/ 14688 h 250654"/>
                  <a:gd name="connsiteX11" fmla="*/ 863600 w 1033374"/>
                  <a:gd name="connsiteY11" fmla="*/ 3575 h 250654"/>
                  <a:gd name="connsiteX12" fmla="*/ 800100 w 1033374"/>
                  <a:gd name="connsiteY12" fmla="*/ 17863 h 250654"/>
                  <a:gd name="connsiteX13" fmla="*/ 498475 w 1033374"/>
                  <a:gd name="connsiteY13" fmla="*/ 16275 h 250654"/>
                  <a:gd name="connsiteX14" fmla="*/ 481012 w 1033374"/>
                  <a:gd name="connsiteY14" fmla="*/ 6750 h 250654"/>
                  <a:gd name="connsiteX15" fmla="*/ 246062 w 1033374"/>
                  <a:gd name="connsiteY15" fmla="*/ 3575 h 250654"/>
                  <a:gd name="connsiteX16" fmla="*/ 0 w 1033374"/>
                  <a:gd name="connsiteY16" fmla="*/ 21038 h 25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3374" h="250654">
                    <a:moveTo>
                      <a:pt x="0" y="21038"/>
                    </a:moveTo>
                    <a:lnTo>
                      <a:pt x="52387" y="21038"/>
                    </a:lnTo>
                    <a:lnTo>
                      <a:pt x="233362" y="21038"/>
                    </a:lnTo>
                    <a:lnTo>
                      <a:pt x="296862" y="21038"/>
                    </a:lnTo>
                    <a:lnTo>
                      <a:pt x="744537" y="24213"/>
                    </a:lnTo>
                    <a:cubicBezTo>
                      <a:pt x="826558" y="25007"/>
                      <a:pt x="788987" y="25800"/>
                      <a:pt x="788987" y="25800"/>
                    </a:cubicBezTo>
                    <a:cubicBezTo>
                      <a:pt x="830262" y="26064"/>
                      <a:pt x="957791" y="16275"/>
                      <a:pt x="992187" y="25800"/>
                    </a:cubicBezTo>
                    <a:cubicBezTo>
                      <a:pt x="1026583" y="35325"/>
                      <a:pt x="991922" y="45644"/>
                      <a:pt x="995362" y="82950"/>
                    </a:cubicBezTo>
                    <a:cubicBezTo>
                      <a:pt x="998802" y="120256"/>
                      <a:pt x="1007798" y="239055"/>
                      <a:pt x="1012825" y="249638"/>
                    </a:cubicBezTo>
                    <a:cubicBezTo>
                      <a:pt x="1017852" y="260221"/>
                      <a:pt x="1024467" y="185608"/>
                      <a:pt x="1025525" y="146450"/>
                    </a:cubicBezTo>
                    <a:cubicBezTo>
                      <a:pt x="1026583" y="107292"/>
                      <a:pt x="1046162" y="38500"/>
                      <a:pt x="1019175" y="14688"/>
                    </a:cubicBezTo>
                    <a:cubicBezTo>
                      <a:pt x="992188" y="-9124"/>
                      <a:pt x="900112" y="3046"/>
                      <a:pt x="863600" y="3575"/>
                    </a:cubicBezTo>
                    <a:cubicBezTo>
                      <a:pt x="827088" y="4104"/>
                      <a:pt x="860954" y="15746"/>
                      <a:pt x="800100" y="17863"/>
                    </a:cubicBezTo>
                    <a:cubicBezTo>
                      <a:pt x="739246" y="19980"/>
                      <a:pt x="551656" y="18127"/>
                      <a:pt x="498475" y="16275"/>
                    </a:cubicBezTo>
                    <a:cubicBezTo>
                      <a:pt x="445294" y="14423"/>
                      <a:pt x="523081" y="8867"/>
                      <a:pt x="481012" y="6750"/>
                    </a:cubicBezTo>
                    <a:cubicBezTo>
                      <a:pt x="438943" y="4633"/>
                      <a:pt x="246062" y="3575"/>
                      <a:pt x="246062" y="3575"/>
                    </a:cubicBezTo>
                    <a:lnTo>
                      <a:pt x="0" y="2103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1170C7C4-0515-4259-8485-5B3CAAFBC3EC}"/>
                  </a:ext>
                </a:extLst>
              </p:cNvPr>
              <p:cNvSpPr/>
              <p:nvPr/>
            </p:nvSpPr>
            <p:spPr>
              <a:xfrm>
                <a:off x="5385565" y="4574167"/>
                <a:ext cx="136634" cy="162219"/>
              </a:xfrm>
              <a:custGeom>
                <a:avLst/>
                <a:gdLst>
                  <a:gd name="connsiteX0" fmla="*/ 121473 w 136634"/>
                  <a:gd name="connsiteY0" fmla="*/ 48633 h 162219"/>
                  <a:gd name="connsiteX1" fmla="*/ 97660 w 136634"/>
                  <a:gd name="connsiteY1" fmla="*/ 132771 h 162219"/>
                  <a:gd name="connsiteX2" fmla="*/ 69085 w 136634"/>
                  <a:gd name="connsiteY2" fmla="*/ 135946 h 162219"/>
                  <a:gd name="connsiteX3" fmla="*/ 40510 w 136634"/>
                  <a:gd name="connsiteY3" fmla="*/ 129596 h 162219"/>
                  <a:gd name="connsiteX4" fmla="*/ 7173 w 136634"/>
                  <a:gd name="connsiteY4" fmla="*/ 77208 h 162219"/>
                  <a:gd name="connsiteX5" fmla="*/ 2410 w 136634"/>
                  <a:gd name="connsiteY5" fmla="*/ 50221 h 162219"/>
                  <a:gd name="connsiteX6" fmla="*/ 37335 w 136634"/>
                  <a:gd name="connsiteY6" fmla="*/ 10533 h 162219"/>
                  <a:gd name="connsiteX7" fmla="*/ 70673 w 136634"/>
                  <a:gd name="connsiteY7" fmla="*/ 5771 h 162219"/>
                  <a:gd name="connsiteX8" fmla="*/ 30985 w 136634"/>
                  <a:gd name="connsiteY8" fmla="*/ 4183 h 162219"/>
                  <a:gd name="connsiteX9" fmla="*/ 5585 w 136634"/>
                  <a:gd name="connsiteY9" fmla="*/ 64508 h 162219"/>
                  <a:gd name="connsiteX10" fmla="*/ 10348 w 136634"/>
                  <a:gd name="connsiteY10" fmla="*/ 99433 h 162219"/>
                  <a:gd name="connsiteX11" fmla="*/ 105598 w 136634"/>
                  <a:gd name="connsiteY11" fmla="*/ 161346 h 162219"/>
                  <a:gd name="connsiteX12" fmla="*/ 135760 w 136634"/>
                  <a:gd name="connsiteY12" fmla="*/ 131183 h 162219"/>
                  <a:gd name="connsiteX13" fmla="*/ 121473 w 136634"/>
                  <a:gd name="connsiteY13" fmla="*/ 48633 h 16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634" h="162219">
                    <a:moveTo>
                      <a:pt x="121473" y="48633"/>
                    </a:moveTo>
                    <a:cubicBezTo>
                      <a:pt x="115123" y="48898"/>
                      <a:pt x="106391" y="118219"/>
                      <a:pt x="97660" y="132771"/>
                    </a:cubicBezTo>
                    <a:cubicBezTo>
                      <a:pt x="88929" y="147323"/>
                      <a:pt x="78610" y="136475"/>
                      <a:pt x="69085" y="135946"/>
                    </a:cubicBezTo>
                    <a:cubicBezTo>
                      <a:pt x="59560" y="135417"/>
                      <a:pt x="50829" y="139386"/>
                      <a:pt x="40510" y="129596"/>
                    </a:cubicBezTo>
                    <a:cubicBezTo>
                      <a:pt x="30191" y="119806"/>
                      <a:pt x="13523" y="90437"/>
                      <a:pt x="7173" y="77208"/>
                    </a:cubicBezTo>
                    <a:cubicBezTo>
                      <a:pt x="823" y="63979"/>
                      <a:pt x="-2617" y="61333"/>
                      <a:pt x="2410" y="50221"/>
                    </a:cubicBezTo>
                    <a:cubicBezTo>
                      <a:pt x="7437" y="39109"/>
                      <a:pt x="25958" y="17941"/>
                      <a:pt x="37335" y="10533"/>
                    </a:cubicBezTo>
                    <a:cubicBezTo>
                      <a:pt x="48712" y="3125"/>
                      <a:pt x="71731" y="6829"/>
                      <a:pt x="70673" y="5771"/>
                    </a:cubicBezTo>
                    <a:cubicBezTo>
                      <a:pt x="69615" y="4713"/>
                      <a:pt x="41833" y="-5607"/>
                      <a:pt x="30985" y="4183"/>
                    </a:cubicBezTo>
                    <a:cubicBezTo>
                      <a:pt x="20137" y="13972"/>
                      <a:pt x="9024" y="48633"/>
                      <a:pt x="5585" y="64508"/>
                    </a:cubicBezTo>
                    <a:cubicBezTo>
                      <a:pt x="2146" y="80383"/>
                      <a:pt x="-6321" y="83293"/>
                      <a:pt x="10348" y="99433"/>
                    </a:cubicBezTo>
                    <a:cubicBezTo>
                      <a:pt x="27017" y="115573"/>
                      <a:pt x="84696" y="156054"/>
                      <a:pt x="105598" y="161346"/>
                    </a:cubicBezTo>
                    <a:cubicBezTo>
                      <a:pt x="126500" y="166638"/>
                      <a:pt x="131527" y="146794"/>
                      <a:pt x="135760" y="131183"/>
                    </a:cubicBezTo>
                    <a:cubicBezTo>
                      <a:pt x="139993" y="115573"/>
                      <a:pt x="127823" y="48368"/>
                      <a:pt x="121473" y="486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178F6CA1-3932-4B3F-A4F1-99C9F672657D}"/>
                  </a:ext>
                </a:extLst>
              </p:cNvPr>
              <p:cNvSpPr/>
              <p:nvPr/>
            </p:nvSpPr>
            <p:spPr>
              <a:xfrm>
                <a:off x="5403738" y="4595668"/>
                <a:ext cx="120902" cy="38323"/>
              </a:xfrm>
              <a:custGeom>
                <a:avLst/>
                <a:gdLst>
                  <a:gd name="connsiteX0" fmla="*/ 112 w 120902"/>
                  <a:gd name="connsiteY0" fmla="*/ 17607 h 38323"/>
                  <a:gd name="connsiteX1" fmla="*/ 71550 w 120902"/>
                  <a:gd name="connsiteY1" fmla="*/ 12845 h 38323"/>
                  <a:gd name="connsiteX2" fmla="*/ 119175 w 120902"/>
                  <a:gd name="connsiteY2" fmla="*/ 38245 h 38323"/>
                  <a:gd name="connsiteX3" fmla="*/ 100125 w 120902"/>
                  <a:gd name="connsiteY3" fmla="*/ 20782 h 38323"/>
                  <a:gd name="connsiteX4" fmla="*/ 120762 w 120902"/>
                  <a:gd name="connsiteY4" fmla="*/ 20782 h 38323"/>
                  <a:gd name="connsiteX5" fmla="*/ 87425 w 120902"/>
                  <a:gd name="connsiteY5" fmla="*/ 145 h 38323"/>
                  <a:gd name="connsiteX6" fmla="*/ 89012 w 120902"/>
                  <a:gd name="connsiteY6" fmla="*/ 11257 h 38323"/>
                  <a:gd name="connsiteX7" fmla="*/ 112 w 120902"/>
                  <a:gd name="connsiteY7" fmla="*/ 17607 h 3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02" h="38323">
                    <a:moveTo>
                      <a:pt x="112" y="17607"/>
                    </a:moveTo>
                    <a:cubicBezTo>
                      <a:pt x="-2798" y="17872"/>
                      <a:pt x="51706" y="9405"/>
                      <a:pt x="71550" y="12845"/>
                    </a:cubicBezTo>
                    <a:cubicBezTo>
                      <a:pt x="91394" y="16285"/>
                      <a:pt x="114413" y="36922"/>
                      <a:pt x="119175" y="38245"/>
                    </a:cubicBezTo>
                    <a:cubicBezTo>
                      <a:pt x="123937" y="39568"/>
                      <a:pt x="99861" y="23692"/>
                      <a:pt x="100125" y="20782"/>
                    </a:cubicBezTo>
                    <a:cubicBezTo>
                      <a:pt x="100389" y="17872"/>
                      <a:pt x="122879" y="24222"/>
                      <a:pt x="120762" y="20782"/>
                    </a:cubicBezTo>
                    <a:cubicBezTo>
                      <a:pt x="118645" y="17342"/>
                      <a:pt x="92717" y="1732"/>
                      <a:pt x="87425" y="145"/>
                    </a:cubicBezTo>
                    <a:cubicBezTo>
                      <a:pt x="82133" y="-1442"/>
                      <a:pt x="100124" y="10463"/>
                      <a:pt x="89012" y="11257"/>
                    </a:cubicBezTo>
                    <a:lnTo>
                      <a:pt x="112" y="1760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BA577536-3030-4825-AFC8-1797C1F05216}"/>
                  </a:ext>
                </a:extLst>
              </p:cNvPr>
              <p:cNvSpPr/>
              <p:nvPr/>
            </p:nvSpPr>
            <p:spPr>
              <a:xfrm>
                <a:off x="5386594" y="4618934"/>
                <a:ext cx="136572" cy="64577"/>
              </a:xfrm>
              <a:custGeom>
                <a:avLst/>
                <a:gdLst>
                  <a:gd name="connsiteX0" fmla="*/ 1381 w 136572"/>
                  <a:gd name="connsiteY0" fmla="*/ 691 h 64577"/>
                  <a:gd name="connsiteX1" fmla="*/ 55356 w 136572"/>
                  <a:gd name="connsiteY1" fmla="*/ 7041 h 64577"/>
                  <a:gd name="connsiteX2" fmla="*/ 129969 w 136572"/>
                  <a:gd name="connsiteY2" fmla="*/ 21329 h 64577"/>
                  <a:gd name="connsiteX3" fmla="*/ 102981 w 136572"/>
                  <a:gd name="connsiteY3" fmla="*/ 51491 h 64577"/>
                  <a:gd name="connsiteX4" fmla="*/ 87106 w 136572"/>
                  <a:gd name="connsiteY4" fmla="*/ 51491 h 64577"/>
                  <a:gd name="connsiteX5" fmla="*/ 71231 w 136572"/>
                  <a:gd name="connsiteY5" fmla="*/ 57841 h 64577"/>
                  <a:gd name="connsiteX6" fmla="*/ 134731 w 136572"/>
                  <a:gd name="connsiteY6" fmla="*/ 62604 h 64577"/>
                  <a:gd name="connsiteX7" fmla="*/ 112506 w 136572"/>
                  <a:gd name="connsiteY7" fmla="*/ 22916 h 64577"/>
                  <a:gd name="connsiteX8" fmla="*/ 1381 w 136572"/>
                  <a:gd name="connsiteY8" fmla="*/ 691 h 6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72" h="64577">
                    <a:moveTo>
                      <a:pt x="1381" y="691"/>
                    </a:moveTo>
                    <a:cubicBezTo>
                      <a:pt x="-8144" y="-1955"/>
                      <a:pt x="33925" y="3601"/>
                      <a:pt x="55356" y="7041"/>
                    </a:cubicBezTo>
                    <a:cubicBezTo>
                      <a:pt x="76787" y="10481"/>
                      <a:pt x="122032" y="13921"/>
                      <a:pt x="129969" y="21329"/>
                    </a:cubicBezTo>
                    <a:cubicBezTo>
                      <a:pt x="137907" y="28737"/>
                      <a:pt x="110125" y="46464"/>
                      <a:pt x="102981" y="51491"/>
                    </a:cubicBezTo>
                    <a:cubicBezTo>
                      <a:pt x="95837" y="56518"/>
                      <a:pt x="92397" y="50433"/>
                      <a:pt x="87106" y="51491"/>
                    </a:cubicBezTo>
                    <a:cubicBezTo>
                      <a:pt x="81815" y="52549"/>
                      <a:pt x="63294" y="55989"/>
                      <a:pt x="71231" y="57841"/>
                    </a:cubicBezTo>
                    <a:cubicBezTo>
                      <a:pt x="79169" y="59693"/>
                      <a:pt x="127852" y="68425"/>
                      <a:pt x="134731" y="62604"/>
                    </a:cubicBezTo>
                    <a:cubicBezTo>
                      <a:pt x="141610" y="56783"/>
                      <a:pt x="128116" y="33499"/>
                      <a:pt x="112506" y="22916"/>
                    </a:cubicBezTo>
                    <a:cubicBezTo>
                      <a:pt x="96896" y="12333"/>
                      <a:pt x="10906" y="3337"/>
                      <a:pt x="1381" y="6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546D8C62-C91F-4761-9820-97E265239ACF}"/>
                  </a:ext>
                </a:extLst>
              </p:cNvPr>
              <p:cNvSpPr/>
              <p:nvPr/>
            </p:nvSpPr>
            <p:spPr>
              <a:xfrm>
                <a:off x="5622175" y="4589463"/>
                <a:ext cx="123427" cy="126730"/>
              </a:xfrm>
              <a:custGeom>
                <a:avLst/>
                <a:gdLst>
                  <a:gd name="connsiteX0" fmla="*/ 43613 w 123427"/>
                  <a:gd name="connsiteY0" fmla="*/ 0 h 126730"/>
                  <a:gd name="connsiteX1" fmla="*/ 2338 w 123427"/>
                  <a:gd name="connsiteY1" fmla="*/ 49212 h 126730"/>
                  <a:gd name="connsiteX2" fmla="*/ 10275 w 123427"/>
                  <a:gd name="connsiteY2" fmla="*/ 77787 h 126730"/>
                  <a:gd name="connsiteX3" fmla="*/ 53138 w 123427"/>
                  <a:gd name="connsiteY3" fmla="*/ 123825 h 126730"/>
                  <a:gd name="connsiteX4" fmla="*/ 110288 w 123427"/>
                  <a:gd name="connsiteY4" fmla="*/ 119062 h 126730"/>
                  <a:gd name="connsiteX5" fmla="*/ 121400 w 123427"/>
                  <a:gd name="connsiteY5" fmla="*/ 95250 h 126730"/>
                  <a:gd name="connsiteX6" fmla="*/ 121400 w 123427"/>
                  <a:gd name="connsiteY6" fmla="*/ 49212 h 126730"/>
                  <a:gd name="connsiteX7" fmla="*/ 100763 w 123427"/>
                  <a:gd name="connsiteY7" fmla="*/ 9525 h 126730"/>
                  <a:gd name="connsiteX8" fmla="*/ 118225 w 123427"/>
                  <a:gd name="connsiteY8" fmla="*/ 50800 h 126730"/>
                  <a:gd name="connsiteX9" fmla="*/ 113463 w 123427"/>
                  <a:gd name="connsiteY9" fmla="*/ 100012 h 126730"/>
                  <a:gd name="connsiteX10" fmla="*/ 46788 w 123427"/>
                  <a:gd name="connsiteY10" fmla="*/ 100012 h 126730"/>
                  <a:gd name="connsiteX11" fmla="*/ 19800 w 123427"/>
                  <a:gd name="connsiteY11" fmla="*/ 79375 h 126730"/>
                  <a:gd name="connsiteX12" fmla="*/ 10275 w 123427"/>
                  <a:gd name="connsiteY12" fmla="*/ 49212 h 126730"/>
                  <a:gd name="connsiteX13" fmla="*/ 43613 w 123427"/>
                  <a:gd name="connsiteY13" fmla="*/ 0 h 12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427" h="126730">
                    <a:moveTo>
                      <a:pt x="43613" y="0"/>
                    </a:moveTo>
                    <a:cubicBezTo>
                      <a:pt x="42290" y="0"/>
                      <a:pt x="7894" y="36248"/>
                      <a:pt x="2338" y="49212"/>
                    </a:cubicBezTo>
                    <a:cubicBezTo>
                      <a:pt x="-3218" y="62176"/>
                      <a:pt x="1808" y="65352"/>
                      <a:pt x="10275" y="77787"/>
                    </a:cubicBezTo>
                    <a:cubicBezTo>
                      <a:pt x="18742" y="90222"/>
                      <a:pt x="36469" y="116946"/>
                      <a:pt x="53138" y="123825"/>
                    </a:cubicBezTo>
                    <a:cubicBezTo>
                      <a:pt x="69807" y="130704"/>
                      <a:pt x="98911" y="123824"/>
                      <a:pt x="110288" y="119062"/>
                    </a:cubicBezTo>
                    <a:cubicBezTo>
                      <a:pt x="121665" y="114300"/>
                      <a:pt x="119548" y="106892"/>
                      <a:pt x="121400" y="95250"/>
                    </a:cubicBezTo>
                    <a:cubicBezTo>
                      <a:pt x="123252" y="83608"/>
                      <a:pt x="124840" y="63500"/>
                      <a:pt x="121400" y="49212"/>
                    </a:cubicBezTo>
                    <a:cubicBezTo>
                      <a:pt x="117961" y="34925"/>
                      <a:pt x="101292" y="9260"/>
                      <a:pt x="100763" y="9525"/>
                    </a:cubicBezTo>
                    <a:cubicBezTo>
                      <a:pt x="100234" y="9790"/>
                      <a:pt x="116108" y="35719"/>
                      <a:pt x="118225" y="50800"/>
                    </a:cubicBezTo>
                    <a:cubicBezTo>
                      <a:pt x="120342" y="65881"/>
                      <a:pt x="125369" y="91810"/>
                      <a:pt x="113463" y="100012"/>
                    </a:cubicBezTo>
                    <a:cubicBezTo>
                      <a:pt x="101557" y="108214"/>
                      <a:pt x="62398" y="103451"/>
                      <a:pt x="46788" y="100012"/>
                    </a:cubicBezTo>
                    <a:cubicBezTo>
                      <a:pt x="31178" y="96573"/>
                      <a:pt x="25886" y="87842"/>
                      <a:pt x="19800" y="79375"/>
                    </a:cubicBezTo>
                    <a:cubicBezTo>
                      <a:pt x="13714" y="70908"/>
                      <a:pt x="6835" y="59531"/>
                      <a:pt x="10275" y="49212"/>
                    </a:cubicBezTo>
                    <a:cubicBezTo>
                      <a:pt x="13715" y="38893"/>
                      <a:pt x="44936" y="0"/>
                      <a:pt x="43613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E74B94BF-8A8F-48FA-AB42-9D9278BE6E81}"/>
                  </a:ext>
                </a:extLst>
              </p:cNvPr>
              <p:cNvSpPr/>
              <p:nvPr/>
            </p:nvSpPr>
            <p:spPr>
              <a:xfrm>
                <a:off x="5616284" y="4584006"/>
                <a:ext cx="130749" cy="53179"/>
              </a:xfrm>
              <a:custGeom>
                <a:avLst/>
                <a:gdLst>
                  <a:gd name="connsiteX0" fmla="*/ 130466 w 130749"/>
                  <a:gd name="connsiteY0" fmla="*/ 53082 h 53179"/>
                  <a:gd name="connsiteX1" fmla="*/ 89191 w 130749"/>
                  <a:gd name="connsiteY1" fmla="*/ 5457 h 53179"/>
                  <a:gd name="connsiteX2" fmla="*/ 62204 w 130749"/>
                  <a:gd name="connsiteY2" fmla="*/ 2282 h 53179"/>
                  <a:gd name="connsiteX3" fmla="*/ 27279 w 130749"/>
                  <a:gd name="connsiteY3" fmla="*/ 16569 h 53179"/>
                  <a:gd name="connsiteX4" fmla="*/ 291 w 130749"/>
                  <a:gd name="connsiteY4" fmla="*/ 40382 h 53179"/>
                  <a:gd name="connsiteX5" fmla="*/ 44741 w 130749"/>
                  <a:gd name="connsiteY5" fmla="*/ 14982 h 53179"/>
                  <a:gd name="connsiteX6" fmla="*/ 66966 w 130749"/>
                  <a:gd name="connsiteY6" fmla="*/ 18157 h 53179"/>
                  <a:gd name="connsiteX7" fmla="*/ 130466 w 130749"/>
                  <a:gd name="connsiteY7" fmla="*/ 53082 h 5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49" h="53179">
                    <a:moveTo>
                      <a:pt x="130466" y="53082"/>
                    </a:moveTo>
                    <a:cubicBezTo>
                      <a:pt x="134170" y="50965"/>
                      <a:pt x="100568" y="13924"/>
                      <a:pt x="89191" y="5457"/>
                    </a:cubicBezTo>
                    <a:cubicBezTo>
                      <a:pt x="77814" y="-3010"/>
                      <a:pt x="72522" y="430"/>
                      <a:pt x="62204" y="2282"/>
                    </a:cubicBezTo>
                    <a:cubicBezTo>
                      <a:pt x="51886" y="4134"/>
                      <a:pt x="37598" y="10219"/>
                      <a:pt x="27279" y="16569"/>
                    </a:cubicBezTo>
                    <a:cubicBezTo>
                      <a:pt x="16960" y="22919"/>
                      <a:pt x="-2619" y="40647"/>
                      <a:pt x="291" y="40382"/>
                    </a:cubicBezTo>
                    <a:cubicBezTo>
                      <a:pt x="3201" y="40117"/>
                      <a:pt x="33629" y="18686"/>
                      <a:pt x="44741" y="14982"/>
                    </a:cubicBezTo>
                    <a:cubicBezTo>
                      <a:pt x="55853" y="11278"/>
                      <a:pt x="56912" y="14188"/>
                      <a:pt x="66966" y="18157"/>
                    </a:cubicBezTo>
                    <a:cubicBezTo>
                      <a:pt x="77020" y="22126"/>
                      <a:pt x="126762" y="55199"/>
                      <a:pt x="130466" y="530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E307323F-C6AF-4109-942B-AFBE6BCECA55}"/>
                  </a:ext>
                </a:extLst>
              </p:cNvPr>
              <p:cNvSpPr/>
              <p:nvPr/>
            </p:nvSpPr>
            <p:spPr>
              <a:xfrm>
                <a:off x="5652265" y="4597268"/>
                <a:ext cx="35798" cy="113256"/>
              </a:xfrm>
              <a:custGeom>
                <a:avLst/>
                <a:gdLst>
                  <a:gd name="connsiteX0" fmla="*/ 35748 w 35798"/>
                  <a:gd name="connsiteY0" fmla="*/ 132 h 113256"/>
                  <a:gd name="connsiteX1" fmla="*/ 8760 w 35798"/>
                  <a:gd name="connsiteY1" fmla="*/ 81095 h 113256"/>
                  <a:gd name="connsiteX2" fmla="*/ 16698 w 35798"/>
                  <a:gd name="connsiteY2" fmla="*/ 111257 h 113256"/>
                  <a:gd name="connsiteX3" fmla="*/ 8760 w 35798"/>
                  <a:gd name="connsiteY3" fmla="*/ 93795 h 113256"/>
                  <a:gd name="connsiteX4" fmla="*/ 26223 w 35798"/>
                  <a:gd name="connsiteY4" fmla="*/ 112845 h 113256"/>
                  <a:gd name="connsiteX5" fmla="*/ 3998 w 35798"/>
                  <a:gd name="connsiteY5" fmla="*/ 71570 h 113256"/>
                  <a:gd name="connsiteX6" fmla="*/ 823 w 35798"/>
                  <a:gd name="connsiteY6" fmla="*/ 62045 h 113256"/>
                  <a:gd name="connsiteX7" fmla="*/ 35748 w 35798"/>
                  <a:gd name="connsiteY7" fmla="*/ 132 h 11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8" h="113256">
                    <a:moveTo>
                      <a:pt x="35748" y="132"/>
                    </a:moveTo>
                    <a:cubicBezTo>
                      <a:pt x="37071" y="3307"/>
                      <a:pt x="11935" y="62574"/>
                      <a:pt x="8760" y="81095"/>
                    </a:cubicBezTo>
                    <a:cubicBezTo>
                      <a:pt x="5585" y="99616"/>
                      <a:pt x="16698" y="109140"/>
                      <a:pt x="16698" y="111257"/>
                    </a:cubicBezTo>
                    <a:cubicBezTo>
                      <a:pt x="16698" y="113374"/>
                      <a:pt x="7172" y="93530"/>
                      <a:pt x="8760" y="93795"/>
                    </a:cubicBezTo>
                    <a:cubicBezTo>
                      <a:pt x="10347" y="94060"/>
                      <a:pt x="27017" y="116549"/>
                      <a:pt x="26223" y="112845"/>
                    </a:cubicBezTo>
                    <a:cubicBezTo>
                      <a:pt x="25429" y="109141"/>
                      <a:pt x="8231" y="80037"/>
                      <a:pt x="3998" y="71570"/>
                    </a:cubicBezTo>
                    <a:cubicBezTo>
                      <a:pt x="-235" y="63103"/>
                      <a:pt x="-765" y="72364"/>
                      <a:pt x="823" y="62045"/>
                    </a:cubicBezTo>
                    <a:cubicBezTo>
                      <a:pt x="2410" y="51726"/>
                      <a:pt x="34425" y="-3043"/>
                      <a:pt x="35748" y="1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716526A8-CF73-4AAA-9D6D-D91BF4E06BB2}"/>
                  </a:ext>
                </a:extLst>
              </p:cNvPr>
              <p:cNvSpPr/>
              <p:nvPr/>
            </p:nvSpPr>
            <p:spPr>
              <a:xfrm>
                <a:off x="5667165" y="4597312"/>
                <a:ext cx="43147" cy="108603"/>
              </a:xfrm>
              <a:custGeom>
                <a:avLst/>
                <a:gdLst>
                  <a:gd name="connsiteX0" fmla="*/ 33548 w 43147"/>
                  <a:gd name="connsiteY0" fmla="*/ 88 h 108603"/>
                  <a:gd name="connsiteX1" fmla="*/ 39898 w 43147"/>
                  <a:gd name="connsiteY1" fmla="*/ 71526 h 108603"/>
                  <a:gd name="connsiteX2" fmla="*/ 11323 w 43147"/>
                  <a:gd name="connsiteY2" fmla="*/ 108038 h 108603"/>
                  <a:gd name="connsiteX3" fmla="*/ 43073 w 43147"/>
                  <a:gd name="connsiteY3" fmla="*/ 93751 h 108603"/>
                  <a:gd name="connsiteX4" fmla="*/ 210 w 43147"/>
                  <a:gd name="connsiteY4" fmla="*/ 93751 h 108603"/>
                  <a:gd name="connsiteX5" fmla="*/ 27198 w 43147"/>
                  <a:gd name="connsiteY5" fmla="*/ 93751 h 108603"/>
                  <a:gd name="connsiteX6" fmla="*/ 39898 w 43147"/>
                  <a:gd name="connsiteY6" fmla="*/ 57238 h 108603"/>
                  <a:gd name="connsiteX7" fmla="*/ 33548 w 43147"/>
                  <a:gd name="connsiteY7" fmla="*/ 88 h 10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7" h="108603">
                    <a:moveTo>
                      <a:pt x="33548" y="88"/>
                    </a:moveTo>
                    <a:cubicBezTo>
                      <a:pt x="33548" y="2469"/>
                      <a:pt x="43602" y="53534"/>
                      <a:pt x="39898" y="71526"/>
                    </a:cubicBezTo>
                    <a:cubicBezTo>
                      <a:pt x="36194" y="89518"/>
                      <a:pt x="10794" y="104334"/>
                      <a:pt x="11323" y="108038"/>
                    </a:cubicBezTo>
                    <a:cubicBezTo>
                      <a:pt x="11852" y="111742"/>
                      <a:pt x="44925" y="96132"/>
                      <a:pt x="43073" y="93751"/>
                    </a:cubicBezTo>
                    <a:cubicBezTo>
                      <a:pt x="41221" y="91370"/>
                      <a:pt x="210" y="93751"/>
                      <a:pt x="210" y="93751"/>
                    </a:cubicBezTo>
                    <a:cubicBezTo>
                      <a:pt x="-2436" y="93751"/>
                      <a:pt x="20583" y="99836"/>
                      <a:pt x="27198" y="93751"/>
                    </a:cubicBezTo>
                    <a:cubicBezTo>
                      <a:pt x="33813" y="87666"/>
                      <a:pt x="37252" y="70467"/>
                      <a:pt x="39898" y="57238"/>
                    </a:cubicBezTo>
                    <a:cubicBezTo>
                      <a:pt x="42544" y="44009"/>
                      <a:pt x="33548" y="-2293"/>
                      <a:pt x="33548" y="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BD8B2CE2-B497-4108-9B4D-5A0F9BB71D07}"/>
                  </a:ext>
                </a:extLst>
              </p:cNvPr>
              <p:cNvSpPr/>
              <p:nvPr/>
            </p:nvSpPr>
            <p:spPr>
              <a:xfrm>
                <a:off x="5860995" y="4606906"/>
                <a:ext cx="131388" cy="50878"/>
              </a:xfrm>
              <a:custGeom>
                <a:avLst/>
                <a:gdLst>
                  <a:gd name="connsiteX0" fmla="*/ 55 w 131388"/>
                  <a:gd name="connsiteY0" fmla="*/ 50819 h 50878"/>
                  <a:gd name="connsiteX1" fmla="*/ 42918 w 131388"/>
                  <a:gd name="connsiteY1" fmla="*/ 19 h 50878"/>
                  <a:gd name="connsiteX2" fmla="*/ 128643 w 131388"/>
                  <a:gd name="connsiteY2" fmla="*/ 44469 h 50878"/>
                  <a:gd name="connsiteX3" fmla="*/ 104830 w 131388"/>
                  <a:gd name="connsiteY3" fmla="*/ 19069 h 50878"/>
                  <a:gd name="connsiteX4" fmla="*/ 50855 w 131388"/>
                  <a:gd name="connsiteY4" fmla="*/ 11132 h 50878"/>
                  <a:gd name="connsiteX5" fmla="*/ 55 w 131388"/>
                  <a:gd name="connsiteY5" fmla="*/ 50819 h 5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388" h="50878">
                    <a:moveTo>
                      <a:pt x="55" y="50819"/>
                    </a:moveTo>
                    <a:cubicBezTo>
                      <a:pt x="-1268" y="48967"/>
                      <a:pt x="21487" y="1077"/>
                      <a:pt x="42918" y="19"/>
                    </a:cubicBezTo>
                    <a:cubicBezTo>
                      <a:pt x="64349" y="-1039"/>
                      <a:pt x="118324" y="41294"/>
                      <a:pt x="128643" y="44469"/>
                    </a:cubicBezTo>
                    <a:cubicBezTo>
                      <a:pt x="138962" y="47644"/>
                      <a:pt x="117795" y="24625"/>
                      <a:pt x="104830" y="19069"/>
                    </a:cubicBezTo>
                    <a:cubicBezTo>
                      <a:pt x="91865" y="13513"/>
                      <a:pt x="67259" y="11926"/>
                      <a:pt x="50855" y="11132"/>
                    </a:cubicBezTo>
                    <a:cubicBezTo>
                      <a:pt x="34451" y="10338"/>
                      <a:pt x="1378" y="52671"/>
                      <a:pt x="55" y="508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A6FACE04-B565-409F-9B25-CE201230C873}"/>
                  </a:ext>
                </a:extLst>
              </p:cNvPr>
              <p:cNvSpPr/>
              <p:nvPr/>
            </p:nvSpPr>
            <p:spPr>
              <a:xfrm>
                <a:off x="5857523" y="4581234"/>
                <a:ext cx="137790" cy="143530"/>
              </a:xfrm>
              <a:custGeom>
                <a:avLst/>
                <a:gdLst>
                  <a:gd name="connsiteX0" fmla="*/ 1940 w 137790"/>
                  <a:gd name="connsiteY0" fmla="*/ 27279 h 143530"/>
                  <a:gd name="connsiteX1" fmla="*/ 63852 w 137790"/>
                  <a:gd name="connsiteY1" fmla="*/ 291 h 143530"/>
                  <a:gd name="connsiteX2" fmla="*/ 130527 w 137790"/>
                  <a:gd name="connsiteY2" fmla="*/ 47916 h 143530"/>
                  <a:gd name="connsiteX3" fmla="*/ 133702 w 137790"/>
                  <a:gd name="connsiteY3" fmla="*/ 70141 h 143530"/>
                  <a:gd name="connsiteX4" fmla="*/ 109890 w 137790"/>
                  <a:gd name="connsiteY4" fmla="*/ 130466 h 143530"/>
                  <a:gd name="connsiteX5" fmla="*/ 59090 w 137790"/>
                  <a:gd name="connsiteY5" fmla="*/ 143166 h 143530"/>
                  <a:gd name="connsiteX6" fmla="*/ 25752 w 137790"/>
                  <a:gd name="connsiteY6" fmla="*/ 122529 h 143530"/>
                  <a:gd name="connsiteX7" fmla="*/ 1940 w 137790"/>
                  <a:gd name="connsiteY7" fmla="*/ 92366 h 143530"/>
                  <a:gd name="connsiteX8" fmla="*/ 78140 w 137790"/>
                  <a:gd name="connsiteY8" fmla="*/ 132054 h 143530"/>
                  <a:gd name="connsiteX9" fmla="*/ 116240 w 137790"/>
                  <a:gd name="connsiteY9" fmla="*/ 100304 h 143530"/>
                  <a:gd name="connsiteX10" fmla="*/ 116240 w 137790"/>
                  <a:gd name="connsiteY10" fmla="*/ 43154 h 143530"/>
                  <a:gd name="connsiteX11" fmla="*/ 86077 w 137790"/>
                  <a:gd name="connsiteY11" fmla="*/ 14579 h 143530"/>
                  <a:gd name="connsiteX12" fmla="*/ 1940 w 137790"/>
                  <a:gd name="connsiteY12" fmla="*/ 27279 h 14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790" h="143530">
                    <a:moveTo>
                      <a:pt x="1940" y="27279"/>
                    </a:moveTo>
                    <a:cubicBezTo>
                      <a:pt x="-1764" y="24898"/>
                      <a:pt x="42421" y="-3148"/>
                      <a:pt x="63852" y="291"/>
                    </a:cubicBezTo>
                    <a:cubicBezTo>
                      <a:pt x="85283" y="3730"/>
                      <a:pt x="118885" y="36274"/>
                      <a:pt x="130527" y="47916"/>
                    </a:cubicBezTo>
                    <a:cubicBezTo>
                      <a:pt x="142169" y="59558"/>
                      <a:pt x="137141" y="56383"/>
                      <a:pt x="133702" y="70141"/>
                    </a:cubicBezTo>
                    <a:cubicBezTo>
                      <a:pt x="130263" y="83899"/>
                      <a:pt x="122325" y="118295"/>
                      <a:pt x="109890" y="130466"/>
                    </a:cubicBezTo>
                    <a:cubicBezTo>
                      <a:pt x="97455" y="142637"/>
                      <a:pt x="73113" y="144489"/>
                      <a:pt x="59090" y="143166"/>
                    </a:cubicBezTo>
                    <a:cubicBezTo>
                      <a:pt x="45067" y="141843"/>
                      <a:pt x="35277" y="130996"/>
                      <a:pt x="25752" y="122529"/>
                    </a:cubicBezTo>
                    <a:cubicBezTo>
                      <a:pt x="16227" y="114062"/>
                      <a:pt x="-6791" y="90778"/>
                      <a:pt x="1940" y="92366"/>
                    </a:cubicBezTo>
                    <a:cubicBezTo>
                      <a:pt x="10671" y="93954"/>
                      <a:pt x="59090" y="130731"/>
                      <a:pt x="78140" y="132054"/>
                    </a:cubicBezTo>
                    <a:cubicBezTo>
                      <a:pt x="97190" y="133377"/>
                      <a:pt x="109890" y="115121"/>
                      <a:pt x="116240" y="100304"/>
                    </a:cubicBezTo>
                    <a:cubicBezTo>
                      <a:pt x="122590" y="85487"/>
                      <a:pt x="121267" y="57441"/>
                      <a:pt x="116240" y="43154"/>
                    </a:cubicBezTo>
                    <a:cubicBezTo>
                      <a:pt x="111213" y="28867"/>
                      <a:pt x="105127" y="18548"/>
                      <a:pt x="86077" y="14579"/>
                    </a:cubicBezTo>
                    <a:cubicBezTo>
                      <a:pt x="67027" y="10610"/>
                      <a:pt x="5644" y="29660"/>
                      <a:pt x="1940" y="272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EEB87BAF-C379-4A29-B0B8-2A98B8FD699D}"/>
                  </a:ext>
                </a:extLst>
              </p:cNvPr>
              <p:cNvSpPr/>
              <p:nvPr/>
            </p:nvSpPr>
            <p:spPr>
              <a:xfrm>
                <a:off x="5859197" y="4592575"/>
                <a:ext cx="94470" cy="89928"/>
              </a:xfrm>
              <a:custGeom>
                <a:avLst/>
                <a:gdLst>
                  <a:gd name="connsiteX0" fmla="*/ 93928 w 94470"/>
                  <a:gd name="connsiteY0" fmla="*/ 3238 h 89928"/>
                  <a:gd name="connsiteX1" fmla="*/ 3441 w 94470"/>
                  <a:gd name="connsiteY1" fmla="*/ 88963 h 89928"/>
                  <a:gd name="connsiteX2" fmla="*/ 20903 w 94470"/>
                  <a:gd name="connsiteY2" fmla="*/ 47688 h 89928"/>
                  <a:gd name="connsiteX3" fmla="*/ 39953 w 94470"/>
                  <a:gd name="connsiteY3" fmla="*/ 20700 h 89928"/>
                  <a:gd name="connsiteX4" fmla="*/ 93928 w 94470"/>
                  <a:gd name="connsiteY4" fmla="*/ 3238 h 8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70" h="89928">
                    <a:moveTo>
                      <a:pt x="93928" y="3238"/>
                    </a:moveTo>
                    <a:cubicBezTo>
                      <a:pt x="87843" y="14615"/>
                      <a:pt x="15612" y="81555"/>
                      <a:pt x="3441" y="88963"/>
                    </a:cubicBezTo>
                    <a:cubicBezTo>
                      <a:pt x="-8730" y="96371"/>
                      <a:pt x="14818" y="59065"/>
                      <a:pt x="20903" y="47688"/>
                    </a:cubicBezTo>
                    <a:cubicBezTo>
                      <a:pt x="26988" y="36311"/>
                      <a:pt x="26724" y="27844"/>
                      <a:pt x="39953" y="20700"/>
                    </a:cubicBezTo>
                    <a:cubicBezTo>
                      <a:pt x="53182" y="13556"/>
                      <a:pt x="100013" y="-8139"/>
                      <a:pt x="93928" y="32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216B67CD-441D-4327-9C48-8B5655B47789}"/>
                  </a:ext>
                </a:extLst>
              </p:cNvPr>
              <p:cNvSpPr/>
              <p:nvPr/>
            </p:nvSpPr>
            <p:spPr>
              <a:xfrm>
                <a:off x="5876545" y="4599351"/>
                <a:ext cx="116973" cy="103242"/>
              </a:xfrm>
              <a:custGeom>
                <a:avLst/>
                <a:gdLst>
                  <a:gd name="connsiteX0" fmla="*/ 52768 w 116973"/>
                  <a:gd name="connsiteY0" fmla="*/ 2812 h 103242"/>
                  <a:gd name="connsiteX1" fmla="*/ 43243 w 116973"/>
                  <a:gd name="connsiteY1" fmla="*/ 71074 h 103242"/>
                  <a:gd name="connsiteX2" fmla="*/ 5143 w 116973"/>
                  <a:gd name="connsiteY2" fmla="*/ 99649 h 103242"/>
                  <a:gd name="connsiteX3" fmla="*/ 380 w 116973"/>
                  <a:gd name="connsiteY3" fmla="*/ 102824 h 103242"/>
                  <a:gd name="connsiteX4" fmla="*/ 100393 w 116973"/>
                  <a:gd name="connsiteY4" fmla="*/ 47262 h 103242"/>
                  <a:gd name="connsiteX5" fmla="*/ 114680 w 116973"/>
                  <a:gd name="connsiteY5" fmla="*/ 13924 h 103242"/>
                  <a:gd name="connsiteX6" fmla="*/ 52768 w 116973"/>
                  <a:gd name="connsiteY6" fmla="*/ 2812 h 10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73" h="103242">
                    <a:moveTo>
                      <a:pt x="52768" y="2812"/>
                    </a:moveTo>
                    <a:cubicBezTo>
                      <a:pt x="40862" y="12337"/>
                      <a:pt x="51180" y="54935"/>
                      <a:pt x="43243" y="71074"/>
                    </a:cubicBezTo>
                    <a:cubicBezTo>
                      <a:pt x="35306" y="87213"/>
                      <a:pt x="12287" y="94357"/>
                      <a:pt x="5143" y="99649"/>
                    </a:cubicBezTo>
                    <a:cubicBezTo>
                      <a:pt x="-2001" y="104941"/>
                      <a:pt x="380" y="102824"/>
                      <a:pt x="380" y="102824"/>
                    </a:cubicBezTo>
                    <a:cubicBezTo>
                      <a:pt x="16255" y="94093"/>
                      <a:pt x="81343" y="62079"/>
                      <a:pt x="100393" y="47262"/>
                    </a:cubicBezTo>
                    <a:cubicBezTo>
                      <a:pt x="119443" y="32445"/>
                      <a:pt x="118649" y="17099"/>
                      <a:pt x="114680" y="13924"/>
                    </a:cubicBezTo>
                    <a:cubicBezTo>
                      <a:pt x="110711" y="10749"/>
                      <a:pt x="64674" y="-6713"/>
                      <a:pt x="52768" y="28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4C9709F7-901C-4C7D-BF7B-FDE71BE98FE8}"/>
                  </a:ext>
                </a:extLst>
              </p:cNvPr>
              <p:cNvSpPr/>
              <p:nvPr/>
            </p:nvSpPr>
            <p:spPr>
              <a:xfrm>
                <a:off x="6067584" y="4571731"/>
                <a:ext cx="134332" cy="170545"/>
              </a:xfrm>
              <a:custGeom>
                <a:avLst/>
                <a:gdLst>
                  <a:gd name="connsiteX0" fmla="*/ 87154 w 134332"/>
                  <a:gd name="connsiteY0" fmla="*/ 269 h 170545"/>
                  <a:gd name="connsiteX1" fmla="*/ 4604 w 134332"/>
                  <a:gd name="connsiteY1" fmla="*/ 73294 h 170545"/>
                  <a:gd name="connsiteX2" fmla="*/ 23654 w 134332"/>
                  <a:gd name="connsiteY2" fmla="*/ 108219 h 170545"/>
                  <a:gd name="connsiteX3" fmla="*/ 133191 w 134332"/>
                  <a:gd name="connsiteY3" fmla="*/ 170132 h 170545"/>
                  <a:gd name="connsiteX4" fmla="*/ 77629 w 134332"/>
                  <a:gd name="connsiteY4" fmla="*/ 133619 h 170545"/>
                  <a:gd name="connsiteX5" fmla="*/ 25241 w 134332"/>
                  <a:gd name="connsiteY5" fmla="*/ 101869 h 170545"/>
                  <a:gd name="connsiteX6" fmla="*/ 87154 w 134332"/>
                  <a:gd name="connsiteY6" fmla="*/ 269 h 1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32" h="170545">
                    <a:moveTo>
                      <a:pt x="87154" y="269"/>
                    </a:moveTo>
                    <a:cubicBezTo>
                      <a:pt x="83714" y="-4494"/>
                      <a:pt x="15187" y="55302"/>
                      <a:pt x="4604" y="73294"/>
                    </a:cubicBezTo>
                    <a:cubicBezTo>
                      <a:pt x="-5979" y="91286"/>
                      <a:pt x="2223" y="92079"/>
                      <a:pt x="23654" y="108219"/>
                    </a:cubicBezTo>
                    <a:cubicBezTo>
                      <a:pt x="45085" y="124359"/>
                      <a:pt x="124195" y="165899"/>
                      <a:pt x="133191" y="170132"/>
                    </a:cubicBezTo>
                    <a:cubicBezTo>
                      <a:pt x="142187" y="174365"/>
                      <a:pt x="95621" y="144996"/>
                      <a:pt x="77629" y="133619"/>
                    </a:cubicBezTo>
                    <a:cubicBezTo>
                      <a:pt x="59637" y="122242"/>
                      <a:pt x="29210" y="118538"/>
                      <a:pt x="25241" y="101869"/>
                    </a:cubicBezTo>
                    <a:cubicBezTo>
                      <a:pt x="21272" y="85200"/>
                      <a:pt x="90594" y="5032"/>
                      <a:pt x="87154" y="2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423293A1-A326-4959-BF6F-3C4909826CB3}"/>
                  </a:ext>
                </a:extLst>
              </p:cNvPr>
              <p:cNvSpPr/>
              <p:nvPr/>
            </p:nvSpPr>
            <p:spPr>
              <a:xfrm>
                <a:off x="6137248" y="4602009"/>
                <a:ext cx="60137" cy="111279"/>
              </a:xfrm>
              <a:custGeom>
                <a:avLst/>
                <a:gdLst>
                  <a:gd name="connsiteX0" fmla="*/ 27 w 60137"/>
                  <a:gd name="connsiteY0" fmla="*/ 154 h 111279"/>
                  <a:gd name="connsiteX1" fmla="*/ 58765 w 60137"/>
                  <a:gd name="connsiteY1" fmla="*/ 36666 h 111279"/>
                  <a:gd name="connsiteX2" fmla="*/ 38127 w 60137"/>
                  <a:gd name="connsiteY2" fmla="*/ 79529 h 111279"/>
                  <a:gd name="connsiteX3" fmla="*/ 27 w 60137"/>
                  <a:gd name="connsiteY3" fmla="*/ 111279 h 111279"/>
                  <a:gd name="connsiteX4" fmla="*/ 44477 w 60137"/>
                  <a:gd name="connsiteY4" fmla="*/ 79529 h 111279"/>
                  <a:gd name="connsiteX5" fmla="*/ 50827 w 60137"/>
                  <a:gd name="connsiteY5" fmla="*/ 50954 h 111279"/>
                  <a:gd name="connsiteX6" fmla="*/ 27 w 60137"/>
                  <a:gd name="connsiteY6" fmla="*/ 154 h 11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137" h="111279">
                    <a:moveTo>
                      <a:pt x="27" y="154"/>
                    </a:moveTo>
                    <a:cubicBezTo>
                      <a:pt x="1350" y="-2227"/>
                      <a:pt x="52415" y="23437"/>
                      <a:pt x="58765" y="36666"/>
                    </a:cubicBezTo>
                    <a:cubicBezTo>
                      <a:pt x="65115" y="49895"/>
                      <a:pt x="47917" y="67094"/>
                      <a:pt x="38127" y="79529"/>
                    </a:cubicBezTo>
                    <a:cubicBezTo>
                      <a:pt x="28337" y="91964"/>
                      <a:pt x="-1031" y="111279"/>
                      <a:pt x="27" y="111279"/>
                    </a:cubicBezTo>
                    <a:cubicBezTo>
                      <a:pt x="1085" y="111279"/>
                      <a:pt x="36010" y="89583"/>
                      <a:pt x="44477" y="79529"/>
                    </a:cubicBezTo>
                    <a:cubicBezTo>
                      <a:pt x="52944" y="69475"/>
                      <a:pt x="53737" y="62596"/>
                      <a:pt x="50827" y="50954"/>
                    </a:cubicBezTo>
                    <a:cubicBezTo>
                      <a:pt x="47917" y="39312"/>
                      <a:pt x="-1296" y="2535"/>
                      <a:pt x="27" y="1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B0C21E45-5658-4239-A321-EB0220685E4F}"/>
                  </a:ext>
                </a:extLst>
              </p:cNvPr>
              <p:cNvSpPr/>
              <p:nvPr/>
            </p:nvSpPr>
            <p:spPr>
              <a:xfrm>
                <a:off x="6094413" y="4584157"/>
                <a:ext cx="123944" cy="140244"/>
              </a:xfrm>
              <a:custGeom>
                <a:avLst/>
                <a:gdLst>
                  <a:gd name="connsiteX0" fmla="*/ 0 w 123944"/>
                  <a:gd name="connsiteY0" fmla="*/ 543 h 140244"/>
                  <a:gd name="connsiteX1" fmla="*/ 112712 w 123944"/>
                  <a:gd name="connsiteY1" fmla="*/ 32293 h 140244"/>
                  <a:gd name="connsiteX2" fmla="*/ 92075 w 123944"/>
                  <a:gd name="connsiteY2" fmla="*/ 87856 h 140244"/>
                  <a:gd name="connsiteX3" fmla="*/ 71437 w 123944"/>
                  <a:gd name="connsiteY3" fmla="*/ 140243 h 140244"/>
                  <a:gd name="connsiteX4" fmla="*/ 109537 w 123944"/>
                  <a:gd name="connsiteY4" fmla="*/ 86268 h 140244"/>
                  <a:gd name="connsiteX5" fmla="*/ 114300 w 123944"/>
                  <a:gd name="connsiteY5" fmla="*/ 57693 h 140244"/>
                  <a:gd name="connsiteX6" fmla="*/ 0 w 123944"/>
                  <a:gd name="connsiteY6" fmla="*/ 543 h 14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44" h="140244">
                    <a:moveTo>
                      <a:pt x="0" y="543"/>
                    </a:moveTo>
                    <a:cubicBezTo>
                      <a:pt x="-265" y="-3690"/>
                      <a:pt x="97366" y="17741"/>
                      <a:pt x="112712" y="32293"/>
                    </a:cubicBezTo>
                    <a:cubicBezTo>
                      <a:pt x="128058" y="46845"/>
                      <a:pt x="98954" y="69864"/>
                      <a:pt x="92075" y="87856"/>
                    </a:cubicBezTo>
                    <a:cubicBezTo>
                      <a:pt x="85196" y="105848"/>
                      <a:pt x="68527" y="140508"/>
                      <a:pt x="71437" y="140243"/>
                    </a:cubicBezTo>
                    <a:cubicBezTo>
                      <a:pt x="74347" y="139978"/>
                      <a:pt x="102393" y="100026"/>
                      <a:pt x="109537" y="86268"/>
                    </a:cubicBezTo>
                    <a:cubicBezTo>
                      <a:pt x="116681" y="72510"/>
                      <a:pt x="135202" y="73303"/>
                      <a:pt x="114300" y="57693"/>
                    </a:cubicBezTo>
                    <a:cubicBezTo>
                      <a:pt x="93398" y="42083"/>
                      <a:pt x="265" y="4776"/>
                      <a:pt x="0" y="5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F87CCE67-AD33-4069-89AC-80DB30684013}"/>
                  </a:ext>
                </a:extLst>
              </p:cNvPr>
              <p:cNvSpPr/>
              <p:nvPr/>
            </p:nvSpPr>
            <p:spPr>
              <a:xfrm>
                <a:off x="6102211" y="4580437"/>
                <a:ext cx="94100" cy="118336"/>
              </a:xfrm>
              <a:custGeom>
                <a:avLst/>
                <a:gdLst>
                  <a:gd name="connsiteX0" fmla="*/ 139 w 94100"/>
                  <a:gd name="connsiteY0" fmla="*/ 1088 h 118336"/>
                  <a:gd name="connsiteX1" fmla="*/ 90627 w 94100"/>
                  <a:gd name="connsiteY1" fmla="*/ 116976 h 118336"/>
                  <a:gd name="connsiteX2" fmla="*/ 69989 w 94100"/>
                  <a:gd name="connsiteY2" fmla="*/ 61413 h 118336"/>
                  <a:gd name="connsiteX3" fmla="*/ 139 w 94100"/>
                  <a:gd name="connsiteY3" fmla="*/ 1088 h 1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100" h="118336">
                    <a:moveTo>
                      <a:pt x="139" y="1088"/>
                    </a:moveTo>
                    <a:cubicBezTo>
                      <a:pt x="3579" y="10348"/>
                      <a:pt x="78985" y="106922"/>
                      <a:pt x="90627" y="116976"/>
                    </a:cubicBezTo>
                    <a:cubicBezTo>
                      <a:pt x="102269" y="127030"/>
                      <a:pt x="81895" y="78611"/>
                      <a:pt x="69989" y="61413"/>
                    </a:cubicBezTo>
                    <a:cubicBezTo>
                      <a:pt x="58083" y="44215"/>
                      <a:pt x="-3301" y="-8172"/>
                      <a:pt x="139" y="10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1864EDE5-3CA7-4182-93AC-E4FFCC26BC81}"/>
                  </a:ext>
                </a:extLst>
              </p:cNvPr>
              <p:cNvSpPr/>
              <p:nvPr/>
            </p:nvSpPr>
            <p:spPr>
              <a:xfrm>
                <a:off x="6084888" y="4594140"/>
                <a:ext cx="88923" cy="131013"/>
              </a:xfrm>
              <a:custGeom>
                <a:avLst/>
                <a:gdLst>
                  <a:gd name="connsiteX0" fmla="*/ 0 w 88923"/>
                  <a:gd name="connsiteY0" fmla="*/ 85 h 131013"/>
                  <a:gd name="connsiteX1" fmla="*/ 74612 w 88923"/>
                  <a:gd name="connsiteY1" fmla="*/ 106448 h 131013"/>
                  <a:gd name="connsiteX2" fmla="*/ 88900 w 88923"/>
                  <a:gd name="connsiteY2" fmla="*/ 130260 h 131013"/>
                  <a:gd name="connsiteX3" fmla="*/ 76200 w 88923"/>
                  <a:gd name="connsiteY3" fmla="*/ 88985 h 131013"/>
                  <a:gd name="connsiteX4" fmla="*/ 0 w 88923"/>
                  <a:gd name="connsiteY4" fmla="*/ 85 h 13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923" h="131013">
                    <a:moveTo>
                      <a:pt x="0" y="85"/>
                    </a:moveTo>
                    <a:cubicBezTo>
                      <a:pt x="-265" y="2995"/>
                      <a:pt x="59795" y="84752"/>
                      <a:pt x="74612" y="106448"/>
                    </a:cubicBezTo>
                    <a:cubicBezTo>
                      <a:pt x="89429" y="128144"/>
                      <a:pt x="88635" y="133170"/>
                      <a:pt x="88900" y="130260"/>
                    </a:cubicBezTo>
                    <a:cubicBezTo>
                      <a:pt x="89165" y="127350"/>
                      <a:pt x="87312" y="108564"/>
                      <a:pt x="76200" y="88985"/>
                    </a:cubicBezTo>
                    <a:cubicBezTo>
                      <a:pt x="65088" y="69406"/>
                      <a:pt x="265" y="-2825"/>
                      <a:pt x="0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D2C4BCEF-B7E3-4586-8DEA-19653D3808A3}"/>
                  </a:ext>
                </a:extLst>
              </p:cNvPr>
              <p:cNvSpPr/>
              <p:nvPr/>
            </p:nvSpPr>
            <p:spPr>
              <a:xfrm>
                <a:off x="5729288" y="4692795"/>
                <a:ext cx="1059973" cy="141986"/>
              </a:xfrm>
              <a:custGeom>
                <a:avLst/>
                <a:gdLst>
                  <a:gd name="connsiteX0" fmla="*/ 0 w 1059973"/>
                  <a:gd name="connsiteY0" fmla="*/ 101455 h 141986"/>
                  <a:gd name="connsiteX1" fmla="*/ 222250 w 1059973"/>
                  <a:gd name="connsiteY1" fmla="*/ 99868 h 141986"/>
                  <a:gd name="connsiteX2" fmla="*/ 731837 w 1059973"/>
                  <a:gd name="connsiteY2" fmla="*/ 96693 h 141986"/>
                  <a:gd name="connsiteX3" fmla="*/ 722312 w 1059973"/>
                  <a:gd name="connsiteY3" fmla="*/ 90343 h 141986"/>
                  <a:gd name="connsiteX4" fmla="*/ 911225 w 1059973"/>
                  <a:gd name="connsiteY4" fmla="*/ 90343 h 141986"/>
                  <a:gd name="connsiteX5" fmla="*/ 963612 w 1059973"/>
                  <a:gd name="connsiteY5" fmla="*/ 71293 h 141986"/>
                  <a:gd name="connsiteX6" fmla="*/ 1027112 w 1059973"/>
                  <a:gd name="connsiteY6" fmla="*/ 64943 h 141986"/>
                  <a:gd name="connsiteX7" fmla="*/ 1058862 w 1059973"/>
                  <a:gd name="connsiteY7" fmla="*/ 141143 h 141986"/>
                  <a:gd name="connsiteX8" fmla="*/ 989012 w 1059973"/>
                  <a:gd name="connsiteY8" fmla="*/ 7793 h 141986"/>
                  <a:gd name="connsiteX9" fmla="*/ 550862 w 1059973"/>
                  <a:gd name="connsiteY9" fmla="*/ 17318 h 141986"/>
                  <a:gd name="connsiteX10" fmla="*/ 977900 w 1059973"/>
                  <a:gd name="connsiteY10" fmla="*/ 30018 h 141986"/>
                  <a:gd name="connsiteX11" fmla="*/ 744537 w 1059973"/>
                  <a:gd name="connsiteY11" fmla="*/ 64943 h 141986"/>
                  <a:gd name="connsiteX12" fmla="*/ 0 w 1059973"/>
                  <a:gd name="connsiteY12" fmla="*/ 101455 h 141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73" h="141986">
                    <a:moveTo>
                      <a:pt x="0" y="101455"/>
                    </a:moveTo>
                    <a:lnTo>
                      <a:pt x="222250" y="99868"/>
                    </a:lnTo>
                    <a:lnTo>
                      <a:pt x="731837" y="96693"/>
                    </a:lnTo>
                    <a:cubicBezTo>
                      <a:pt x="815181" y="95105"/>
                      <a:pt x="692414" y="91401"/>
                      <a:pt x="722312" y="90343"/>
                    </a:cubicBezTo>
                    <a:cubicBezTo>
                      <a:pt x="752210" y="89285"/>
                      <a:pt x="871008" y="93518"/>
                      <a:pt x="911225" y="90343"/>
                    </a:cubicBezTo>
                    <a:cubicBezTo>
                      <a:pt x="951442" y="87168"/>
                      <a:pt x="944298" y="75526"/>
                      <a:pt x="963612" y="71293"/>
                    </a:cubicBezTo>
                    <a:cubicBezTo>
                      <a:pt x="982926" y="67060"/>
                      <a:pt x="1011237" y="53301"/>
                      <a:pt x="1027112" y="64943"/>
                    </a:cubicBezTo>
                    <a:cubicBezTo>
                      <a:pt x="1042987" y="76585"/>
                      <a:pt x="1065212" y="150668"/>
                      <a:pt x="1058862" y="141143"/>
                    </a:cubicBezTo>
                    <a:cubicBezTo>
                      <a:pt x="1052512" y="131618"/>
                      <a:pt x="1073679" y="28430"/>
                      <a:pt x="989012" y="7793"/>
                    </a:cubicBezTo>
                    <a:cubicBezTo>
                      <a:pt x="904345" y="-12845"/>
                      <a:pt x="552714" y="13614"/>
                      <a:pt x="550862" y="17318"/>
                    </a:cubicBezTo>
                    <a:cubicBezTo>
                      <a:pt x="549010" y="21022"/>
                      <a:pt x="945621" y="22081"/>
                      <a:pt x="977900" y="30018"/>
                    </a:cubicBezTo>
                    <a:cubicBezTo>
                      <a:pt x="1010179" y="37955"/>
                      <a:pt x="904610" y="54624"/>
                      <a:pt x="744537" y="64943"/>
                    </a:cubicBezTo>
                    <a:cubicBezTo>
                      <a:pt x="584464" y="75262"/>
                      <a:pt x="300963" y="83596"/>
                      <a:pt x="0" y="10145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155D7AEB-36ED-4561-9F24-25EA21E47EC6}"/>
                  </a:ext>
                </a:extLst>
              </p:cNvPr>
              <p:cNvSpPr/>
              <p:nvPr/>
            </p:nvSpPr>
            <p:spPr>
              <a:xfrm>
                <a:off x="6226485" y="4710014"/>
                <a:ext cx="499675" cy="98911"/>
              </a:xfrm>
              <a:custGeom>
                <a:avLst/>
                <a:gdLst>
                  <a:gd name="connsiteX0" fmla="*/ 94940 w 499675"/>
                  <a:gd name="connsiteY0" fmla="*/ 3274 h 98911"/>
                  <a:gd name="connsiteX1" fmla="*/ 163203 w 499675"/>
                  <a:gd name="connsiteY1" fmla="*/ 8036 h 98911"/>
                  <a:gd name="connsiteX2" fmla="*/ 496578 w 499675"/>
                  <a:gd name="connsiteY2" fmla="*/ 15974 h 98911"/>
                  <a:gd name="connsiteX3" fmla="*/ 318778 w 499675"/>
                  <a:gd name="connsiteY3" fmla="*/ 69949 h 98911"/>
                  <a:gd name="connsiteX4" fmla="*/ 136215 w 499675"/>
                  <a:gd name="connsiteY4" fmla="*/ 98524 h 98911"/>
                  <a:gd name="connsiteX5" fmla="*/ 6040 w 499675"/>
                  <a:gd name="connsiteY5" fmla="*/ 85824 h 98911"/>
                  <a:gd name="connsiteX6" fmla="*/ 334653 w 499675"/>
                  <a:gd name="connsiteY6" fmla="*/ 76299 h 98911"/>
                  <a:gd name="connsiteX7" fmla="*/ 131453 w 499675"/>
                  <a:gd name="connsiteY7" fmla="*/ 65186 h 98911"/>
                  <a:gd name="connsiteX8" fmla="*/ 94940 w 499675"/>
                  <a:gd name="connsiteY8" fmla="*/ 3274 h 9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9675" h="98911">
                    <a:moveTo>
                      <a:pt x="94940" y="3274"/>
                    </a:moveTo>
                    <a:cubicBezTo>
                      <a:pt x="100232" y="-6251"/>
                      <a:pt x="163203" y="8036"/>
                      <a:pt x="163203" y="8036"/>
                    </a:cubicBezTo>
                    <a:cubicBezTo>
                      <a:pt x="230143" y="10153"/>
                      <a:pt x="470649" y="5655"/>
                      <a:pt x="496578" y="15974"/>
                    </a:cubicBezTo>
                    <a:cubicBezTo>
                      <a:pt x="522507" y="26293"/>
                      <a:pt x="378838" y="56191"/>
                      <a:pt x="318778" y="69949"/>
                    </a:cubicBezTo>
                    <a:cubicBezTo>
                      <a:pt x="258718" y="83707"/>
                      <a:pt x="188338" y="95878"/>
                      <a:pt x="136215" y="98524"/>
                    </a:cubicBezTo>
                    <a:cubicBezTo>
                      <a:pt x="84092" y="101170"/>
                      <a:pt x="-27033" y="89528"/>
                      <a:pt x="6040" y="85824"/>
                    </a:cubicBezTo>
                    <a:cubicBezTo>
                      <a:pt x="39113" y="82120"/>
                      <a:pt x="313751" y="79739"/>
                      <a:pt x="334653" y="76299"/>
                    </a:cubicBezTo>
                    <a:cubicBezTo>
                      <a:pt x="355555" y="72859"/>
                      <a:pt x="170347" y="75769"/>
                      <a:pt x="131453" y="65186"/>
                    </a:cubicBezTo>
                    <a:cubicBezTo>
                      <a:pt x="92559" y="54603"/>
                      <a:pt x="89648" y="12799"/>
                      <a:pt x="94940" y="327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95F1D05E-C5E4-4B95-AD53-3605F1872C97}"/>
                  </a:ext>
                </a:extLst>
              </p:cNvPr>
              <p:cNvSpPr/>
              <p:nvPr/>
            </p:nvSpPr>
            <p:spPr>
              <a:xfrm>
                <a:off x="5272279" y="4775640"/>
                <a:ext cx="16037" cy="691423"/>
              </a:xfrm>
              <a:custGeom>
                <a:avLst/>
                <a:gdLst>
                  <a:gd name="connsiteX0" fmla="*/ 1396 w 16037"/>
                  <a:gd name="connsiteY0" fmla="*/ 9085 h 691423"/>
                  <a:gd name="connsiteX1" fmla="*/ 1396 w 16037"/>
                  <a:gd name="connsiteY1" fmla="*/ 107510 h 691423"/>
                  <a:gd name="connsiteX2" fmla="*/ 10921 w 16037"/>
                  <a:gd name="connsiteY2" fmla="*/ 661548 h 691423"/>
                  <a:gd name="connsiteX3" fmla="*/ 12509 w 16037"/>
                  <a:gd name="connsiteY3" fmla="*/ 594873 h 691423"/>
                  <a:gd name="connsiteX4" fmla="*/ 14096 w 16037"/>
                  <a:gd name="connsiteY4" fmla="*/ 407548 h 691423"/>
                  <a:gd name="connsiteX5" fmla="*/ 14096 w 16037"/>
                  <a:gd name="connsiteY5" fmla="*/ 237685 h 691423"/>
                  <a:gd name="connsiteX6" fmla="*/ 1396 w 16037"/>
                  <a:gd name="connsiteY6" fmla="*/ 9085 h 69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7" h="691423">
                    <a:moveTo>
                      <a:pt x="1396" y="9085"/>
                    </a:moveTo>
                    <a:cubicBezTo>
                      <a:pt x="-721" y="-12611"/>
                      <a:pt x="-191" y="-1234"/>
                      <a:pt x="1396" y="107510"/>
                    </a:cubicBezTo>
                    <a:cubicBezTo>
                      <a:pt x="2983" y="216254"/>
                      <a:pt x="9069" y="580321"/>
                      <a:pt x="10921" y="661548"/>
                    </a:cubicBezTo>
                    <a:cubicBezTo>
                      <a:pt x="12773" y="742775"/>
                      <a:pt x="11980" y="637206"/>
                      <a:pt x="12509" y="594873"/>
                    </a:cubicBezTo>
                    <a:cubicBezTo>
                      <a:pt x="13038" y="552540"/>
                      <a:pt x="13832" y="467079"/>
                      <a:pt x="14096" y="407548"/>
                    </a:cubicBezTo>
                    <a:cubicBezTo>
                      <a:pt x="14360" y="348017"/>
                      <a:pt x="18329" y="304095"/>
                      <a:pt x="14096" y="237685"/>
                    </a:cubicBezTo>
                    <a:cubicBezTo>
                      <a:pt x="9863" y="171275"/>
                      <a:pt x="3513" y="30781"/>
                      <a:pt x="1396" y="90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CF7C376C-B9D4-4FCB-833B-711AF843C602}"/>
                  </a:ext>
                </a:extLst>
              </p:cNvPr>
              <p:cNvSpPr/>
              <p:nvPr/>
            </p:nvSpPr>
            <p:spPr>
              <a:xfrm>
                <a:off x="5272081" y="4835331"/>
                <a:ext cx="216174" cy="27293"/>
              </a:xfrm>
              <a:custGeom>
                <a:avLst/>
                <a:gdLst>
                  <a:gd name="connsiteX0" fmla="*/ 7 w 216174"/>
                  <a:gd name="connsiteY0" fmla="*/ 194 h 27293"/>
                  <a:gd name="connsiteX1" fmla="*/ 200032 w 216174"/>
                  <a:gd name="connsiteY1" fmla="*/ 14482 h 27293"/>
                  <a:gd name="connsiteX2" fmla="*/ 176219 w 216174"/>
                  <a:gd name="connsiteY2" fmla="*/ 25594 h 27293"/>
                  <a:gd name="connsiteX3" fmla="*/ 207969 w 216174"/>
                  <a:gd name="connsiteY3" fmla="*/ 25594 h 27293"/>
                  <a:gd name="connsiteX4" fmla="*/ 7 w 216174"/>
                  <a:gd name="connsiteY4" fmla="*/ 194 h 2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174" h="27293">
                    <a:moveTo>
                      <a:pt x="7" y="194"/>
                    </a:moveTo>
                    <a:cubicBezTo>
                      <a:pt x="-1316" y="-1658"/>
                      <a:pt x="170663" y="10249"/>
                      <a:pt x="200032" y="14482"/>
                    </a:cubicBezTo>
                    <a:cubicBezTo>
                      <a:pt x="229401" y="18715"/>
                      <a:pt x="174896" y="23742"/>
                      <a:pt x="176219" y="25594"/>
                    </a:cubicBezTo>
                    <a:cubicBezTo>
                      <a:pt x="177542" y="27446"/>
                      <a:pt x="237602" y="28240"/>
                      <a:pt x="207969" y="25594"/>
                    </a:cubicBezTo>
                    <a:cubicBezTo>
                      <a:pt x="178336" y="22948"/>
                      <a:pt x="1330" y="2046"/>
                      <a:pt x="7" y="19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1989D13D-7826-4715-8A9A-868D45D4FFAB}"/>
                  </a:ext>
                </a:extLst>
              </p:cNvPr>
              <p:cNvSpPr/>
              <p:nvPr/>
            </p:nvSpPr>
            <p:spPr>
              <a:xfrm>
                <a:off x="5228023" y="4811713"/>
                <a:ext cx="1555798" cy="448156"/>
              </a:xfrm>
              <a:custGeom>
                <a:avLst/>
                <a:gdLst>
                  <a:gd name="connsiteX0" fmla="*/ 150427 w 1555798"/>
                  <a:gd name="connsiteY0" fmla="*/ 17462 h 448156"/>
                  <a:gd name="connsiteX1" fmla="*/ 666365 w 1555798"/>
                  <a:gd name="connsiteY1" fmla="*/ 31750 h 448156"/>
                  <a:gd name="connsiteX2" fmla="*/ 791777 w 1555798"/>
                  <a:gd name="connsiteY2" fmla="*/ 19050 h 448156"/>
                  <a:gd name="connsiteX3" fmla="*/ 1474402 w 1555798"/>
                  <a:gd name="connsiteY3" fmla="*/ 34925 h 448156"/>
                  <a:gd name="connsiteX4" fmla="*/ 1353752 w 1555798"/>
                  <a:gd name="connsiteY4" fmla="*/ 38100 h 448156"/>
                  <a:gd name="connsiteX5" fmla="*/ 1418840 w 1555798"/>
                  <a:gd name="connsiteY5" fmla="*/ 65087 h 448156"/>
                  <a:gd name="connsiteX6" fmla="*/ 1496627 w 1555798"/>
                  <a:gd name="connsiteY6" fmla="*/ 123825 h 448156"/>
                  <a:gd name="connsiteX7" fmla="*/ 1512502 w 1555798"/>
                  <a:gd name="connsiteY7" fmla="*/ 184150 h 448156"/>
                  <a:gd name="connsiteX8" fmla="*/ 1518852 w 1555798"/>
                  <a:gd name="connsiteY8" fmla="*/ 446087 h 448156"/>
                  <a:gd name="connsiteX9" fmla="*/ 1555365 w 1555798"/>
                  <a:gd name="connsiteY9" fmla="*/ 295275 h 448156"/>
                  <a:gd name="connsiteX10" fmla="*/ 1534727 w 1555798"/>
                  <a:gd name="connsiteY10" fmla="*/ 92075 h 448156"/>
                  <a:gd name="connsiteX11" fmla="*/ 1474402 w 1555798"/>
                  <a:gd name="connsiteY11" fmla="*/ 47625 h 448156"/>
                  <a:gd name="connsiteX12" fmla="*/ 1379152 w 1555798"/>
                  <a:gd name="connsiteY12" fmla="*/ 25400 h 448156"/>
                  <a:gd name="connsiteX13" fmla="*/ 877502 w 1555798"/>
                  <a:gd name="connsiteY13" fmla="*/ 11112 h 448156"/>
                  <a:gd name="connsiteX14" fmla="*/ 53590 w 1555798"/>
                  <a:gd name="connsiteY14" fmla="*/ 0 h 448156"/>
                  <a:gd name="connsiteX15" fmla="*/ 150427 w 1555798"/>
                  <a:gd name="connsiteY15" fmla="*/ 17462 h 44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5798" h="448156">
                    <a:moveTo>
                      <a:pt x="150427" y="17462"/>
                    </a:moveTo>
                    <a:cubicBezTo>
                      <a:pt x="252556" y="22754"/>
                      <a:pt x="559473" y="31485"/>
                      <a:pt x="666365" y="31750"/>
                    </a:cubicBezTo>
                    <a:cubicBezTo>
                      <a:pt x="773257" y="32015"/>
                      <a:pt x="657104" y="18521"/>
                      <a:pt x="791777" y="19050"/>
                    </a:cubicBezTo>
                    <a:cubicBezTo>
                      <a:pt x="926450" y="19579"/>
                      <a:pt x="1380740" y="31750"/>
                      <a:pt x="1474402" y="34925"/>
                    </a:cubicBezTo>
                    <a:lnTo>
                      <a:pt x="1353752" y="38100"/>
                    </a:lnTo>
                    <a:cubicBezTo>
                      <a:pt x="1344492" y="43127"/>
                      <a:pt x="1395028" y="50800"/>
                      <a:pt x="1418840" y="65087"/>
                    </a:cubicBezTo>
                    <a:cubicBezTo>
                      <a:pt x="1442652" y="79374"/>
                      <a:pt x="1481017" y="103981"/>
                      <a:pt x="1496627" y="123825"/>
                    </a:cubicBezTo>
                    <a:cubicBezTo>
                      <a:pt x="1512237" y="143669"/>
                      <a:pt x="1508798" y="130440"/>
                      <a:pt x="1512502" y="184150"/>
                    </a:cubicBezTo>
                    <a:cubicBezTo>
                      <a:pt x="1516206" y="237860"/>
                      <a:pt x="1511708" y="427566"/>
                      <a:pt x="1518852" y="446087"/>
                    </a:cubicBezTo>
                    <a:cubicBezTo>
                      <a:pt x="1525996" y="464608"/>
                      <a:pt x="1552719" y="354277"/>
                      <a:pt x="1555365" y="295275"/>
                    </a:cubicBezTo>
                    <a:cubicBezTo>
                      <a:pt x="1558011" y="236273"/>
                      <a:pt x="1548221" y="133350"/>
                      <a:pt x="1534727" y="92075"/>
                    </a:cubicBezTo>
                    <a:cubicBezTo>
                      <a:pt x="1521233" y="50800"/>
                      <a:pt x="1500331" y="58738"/>
                      <a:pt x="1474402" y="47625"/>
                    </a:cubicBezTo>
                    <a:cubicBezTo>
                      <a:pt x="1448473" y="36513"/>
                      <a:pt x="1478635" y="31485"/>
                      <a:pt x="1379152" y="25400"/>
                    </a:cubicBezTo>
                    <a:cubicBezTo>
                      <a:pt x="1279669" y="19315"/>
                      <a:pt x="877502" y="11112"/>
                      <a:pt x="877502" y="11112"/>
                    </a:cubicBezTo>
                    <a:lnTo>
                      <a:pt x="53590" y="0"/>
                    </a:lnTo>
                    <a:cubicBezTo>
                      <a:pt x="-71558" y="265"/>
                      <a:pt x="48298" y="12170"/>
                      <a:pt x="150427" y="1746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34E0806C-C4B0-4867-BCC5-CC412377353A}"/>
                  </a:ext>
                </a:extLst>
              </p:cNvPr>
              <p:cNvSpPr/>
              <p:nvPr/>
            </p:nvSpPr>
            <p:spPr>
              <a:xfrm>
                <a:off x="5398667" y="4865652"/>
                <a:ext cx="918711" cy="19059"/>
              </a:xfrm>
              <a:custGeom>
                <a:avLst/>
                <a:gdLst>
                  <a:gd name="connsiteX0" fmla="*/ 22646 w 918711"/>
                  <a:gd name="connsiteY0" fmla="*/ 36 h 19059"/>
                  <a:gd name="connsiteX1" fmla="*/ 859258 w 918711"/>
                  <a:gd name="connsiteY1" fmla="*/ 17498 h 19059"/>
                  <a:gd name="connsiteX2" fmla="*/ 854496 w 918711"/>
                  <a:gd name="connsiteY2" fmla="*/ 17498 h 19059"/>
                  <a:gd name="connsiteX3" fmla="*/ 886246 w 918711"/>
                  <a:gd name="connsiteY3" fmla="*/ 11148 h 19059"/>
                  <a:gd name="connsiteX4" fmla="*/ 625896 w 918711"/>
                  <a:gd name="connsiteY4" fmla="*/ 6386 h 19059"/>
                  <a:gd name="connsiteX5" fmla="*/ 271883 w 918711"/>
                  <a:gd name="connsiteY5" fmla="*/ 12736 h 19059"/>
                  <a:gd name="connsiteX6" fmla="*/ 22646 w 918711"/>
                  <a:gd name="connsiteY6" fmla="*/ 36 h 1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8711" h="19059">
                    <a:moveTo>
                      <a:pt x="22646" y="36"/>
                    </a:moveTo>
                    <a:cubicBezTo>
                      <a:pt x="120542" y="830"/>
                      <a:pt x="720616" y="14588"/>
                      <a:pt x="859258" y="17498"/>
                    </a:cubicBezTo>
                    <a:cubicBezTo>
                      <a:pt x="997900" y="20408"/>
                      <a:pt x="849998" y="18556"/>
                      <a:pt x="854496" y="17498"/>
                    </a:cubicBezTo>
                    <a:cubicBezTo>
                      <a:pt x="858994" y="16440"/>
                      <a:pt x="924346" y="13000"/>
                      <a:pt x="886246" y="11148"/>
                    </a:cubicBezTo>
                    <a:cubicBezTo>
                      <a:pt x="848146" y="9296"/>
                      <a:pt x="728290" y="6121"/>
                      <a:pt x="625896" y="6386"/>
                    </a:cubicBezTo>
                    <a:cubicBezTo>
                      <a:pt x="523502" y="6651"/>
                      <a:pt x="374012" y="13794"/>
                      <a:pt x="271883" y="12736"/>
                    </a:cubicBezTo>
                    <a:cubicBezTo>
                      <a:pt x="169754" y="11678"/>
                      <a:pt x="-75250" y="-758"/>
                      <a:pt x="22646" y="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4A1F8693-D4D3-4F44-BB19-57633890714C}"/>
                  </a:ext>
                </a:extLst>
              </p:cNvPr>
              <p:cNvSpPr/>
              <p:nvPr/>
            </p:nvSpPr>
            <p:spPr>
              <a:xfrm>
                <a:off x="5262165" y="4868760"/>
                <a:ext cx="715633" cy="495585"/>
              </a:xfrm>
              <a:custGeom>
                <a:avLst/>
                <a:gdLst>
                  <a:gd name="connsiteX0" fmla="*/ 24210 w 715633"/>
                  <a:gd name="connsiteY0" fmla="*/ 22328 h 495585"/>
                  <a:gd name="connsiteX1" fmla="*/ 116285 w 715633"/>
                  <a:gd name="connsiteY1" fmla="*/ 20740 h 495585"/>
                  <a:gd name="connsiteX2" fmla="*/ 125810 w 715633"/>
                  <a:gd name="connsiteY2" fmla="*/ 46140 h 495585"/>
                  <a:gd name="connsiteX3" fmla="*/ 125810 w 715633"/>
                  <a:gd name="connsiteY3" fmla="*/ 149328 h 495585"/>
                  <a:gd name="connsiteX4" fmla="*/ 40085 w 715633"/>
                  <a:gd name="connsiteY4" fmla="*/ 147740 h 495585"/>
                  <a:gd name="connsiteX5" fmla="*/ 11510 w 715633"/>
                  <a:gd name="connsiteY5" fmla="*/ 206478 h 495585"/>
                  <a:gd name="connsiteX6" fmla="*/ 1985 w 715633"/>
                  <a:gd name="connsiteY6" fmla="*/ 408090 h 495585"/>
                  <a:gd name="connsiteX7" fmla="*/ 48023 w 715633"/>
                  <a:gd name="connsiteY7" fmla="*/ 387453 h 495585"/>
                  <a:gd name="connsiteX8" fmla="*/ 192485 w 715633"/>
                  <a:gd name="connsiteY8" fmla="*/ 404915 h 495585"/>
                  <a:gd name="connsiteX9" fmla="*/ 222648 w 715633"/>
                  <a:gd name="connsiteY9" fmla="*/ 408090 h 495585"/>
                  <a:gd name="connsiteX10" fmla="*/ 159148 w 715633"/>
                  <a:gd name="connsiteY10" fmla="*/ 414440 h 495585"/>
                  <a:gd name="connsiteX11" fmla="*/ 152798 w 715633"/>
                  <a:gd name="connsiteY11" fmla="*/ 495403 h 495585"/>
                  <a:gd name="connsiteX12" fmla="*/ 152798 w 715633"/>
                  <a:gd name="connsiteY12" fmla="*/ 389040 h 495585"/>
                  <a:gd name="connsiteX13" fmla="*/ 178198 w 715633"/>
                  <a:gd name="connsiteY13" fmla="*/ 42965 h 495585"/>
                  <a:gd name="connsiteX14" fmla="*/ 714773 w 715633"/>
                  <a:gd name="connsiteY14" fmla="*/ 25503 h 495585"/>
                  <a:gd name="connsiteX15" fmla="*/ 300435 w 715633"/>
                  <a:gd name="connsiteY15" fmla="*/ 38203 h 495585"/>
                  <a:gd name="connsiteX16" fmla="*/ 189310 w 715633"/>
                  <a:gd name="connsiteY16" fmla="*/ 1690 h 495585"/>
                  <a:gd name="connsiteX17" fmla="*/ 24210 w 715633"/>
                  <a:gd name="connsiteY17" fmla="*/ 22328 h 49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5633" h="495585">
                    <a:moveTo>
                      <a:pt x="24210" y="22328"/>
                    </a:moveTo>
                    <a:cubicBezTo>
                      <a:pt x="12039" y="25503"/>
                      <a:pt x="99352" y="16771"/>
                      <a:pt x="116285" y="20740"/>
                    </a:cubicBezTo>
                    <a:cubicBezTo>
                      <a:pt x="133218" y="24709"/>
                      <a:pt x="124222" y="24709"/>
                      <a:pt x="125810" y="46140"/>
                    </a:cubicBezTo>
                    <a:cubicBezTo>
                      <a:pt x="127398" y="67571"/>
                      <a:pt x="140097" y="132395"/>
                      <a:pt x="125810" y="149328"/>
                    </a:cubicBezTo>
                    <a:cubicBezTo>
                      <a:pt x="111523" y="166261"/>
                      <a:pt x="59135" y="138215"/>
                      <a:pt x="40085" y="147740"/>
                    </a:cubicBezTo>
                    <a:cubicBezTo>
                      <a:pt x="21035" y="157265"/>
                      <a:pt x="17860" y="163086"/>
                      <a:pt x="11510" y="206478"/>
                    </a:cubicBezTo>
                    <a:cubicBezTo>
                      <a:pt x="5160" y="249870"/>
                      <a:pt x="-4100" y="377928"/>
                      <a:pt x="1985" y="408090"/>
                    </a:cubicBezTo>
                    <a:cubicBezTo>
                      <a:pt x="8070" y="438252"/>
                      <a:pt x="16273" y="387982"/>
                      <a:pt x="48023" y="387453"/>
                    </a:cubicBezTo>
                    <a:cubicBezTo>
                      <a:pt x="79773" y="386924"/>
                      <a:pt x="163381" y="401476"/>
                      <a:pt x="192485" y="404915"/>
                    </a:cubicBezTo>
                    <a:cubicBezTo>
                      <a:pt x="221589" y="408354"/>
                      <a:pt x="228204" y="406503"/>
                      <a:pt x="222648" y="408090"/>
                    </a:cubicBezTo>
                    <a:cubicBezTo>
                      <a:pt x="217092" y="409677"/>
                      <a:pt x="170790" y="399888"/>
                      <a:pt x="159148" y="414440"/>
                    </a:cubicBezTo>
                    <a:cubicBezTo>
                      <a:pt x="147506" y="428992"/>
                      <a:pt x="153856" y="499636"/>
                      <a:pt x="152798" y="495403"/>
                    </a:cubicBezTo>
                    <a:cubicBezTo>
                      <a:pt x="151740" y="491170"/>
                      <a:pt x="148565" y="464446"/>
                      <a:pt x="152798" y="389040"/>
                    </a:cubicBezTo>
                    <a:cubicBezTo>
                      <a:pt x="157031" y="313634"/>
                      <a:pt x="84536" y="103555"/>
                      <a:pt x="178198" y="42965"/>
                    </a:cubicBezTo>
                    <a:cubicBezTo>
                      <a:pt x="271861" y="-17625"/>
                      <a:pt x="714773" y="25503"/>
                      <a:pt x="714773" y="25503"/>
                    </a:cubicBezTo>
                    <a:cubicBezTo>
                      <a:pt x="735146" y="24709"/>
                      <a:pt x="388012" y="42172"/>
                      <a:pt x="300435" y="38203"/>
                    </a:cubicBezTo>
                    <a:cubicBezTo>
                      <a:pt x="212858" y="34234"/>
                      <a:pt x="236935" y="10157"/>
                      <a:pt x="189310" y="1690"/>
                    </a:cubicBezTo>
                    <a:cubicBezTo>
                      <a:pt x="141685" y="-6777"/>
                      <a:pt x="36381" y="19153"/>
                      <a:pt x="24210" y="22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A3902A64-0B53-43A2-9165-7702820BB745}"/>
                  </a:ext>
                </a:extLst>
              </p:cNvPr>
              <p:cNvSpPr/>
              <p:nvPr/>
            </p:nvSpPr>
            <p:spPr>
              <a:xfrm>
                <a:off x="5263679" y="4866783"/>
                <a:ext cx="166051" cy="221609"/>
              </a:xfrm>
              <a:custGeom>
                <a:avLst/>
                <a:gdLst>
                  <a:gd name="connsiteX0" fmla="*/ 51271 w 166051"/>
                  <a:gd name="connsiteY0" fmla="*/ 492 h 221609"/>
                  <a:gd name="connsiteX1" fmla="*/ 56034 w 166051"/>
                  <a:gd name="connsiteY1" fmla="*/ 211630 h 221609"/>
                  <a:gd name="connsiteX2" fmla="*/ 62384 w 166051"/>
                  <a:gd name="connsiteY2" fmla="*/ 179880 h 221609"/>
                  <a:gd name="connsiteX3" fmla="*/ 165571 w 166051"/>
                  <a:gd name="connsiteY3" fmla="*/ 113205 h 221609"/>
                  <a:gd name="connsiteX4" fmla="*/ 14759 w 166051"/>
                  <a:gd name="connsiteY4" fmla="*/ 159242 h 221609"/>
                  <a:gd name="connsiteX5" fmla="*/ 9996 w 166051"/>
                  <a:gd name="connsiteY5" fmla="*/ 152892 h 221609"/>
                  <a:gd name="connsiteX6" fmla="*/ 51271 w 166051"/>
                  <a:gd name="connsiteY6" fmla="*/ 492 h 22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051" h="221609">
                    <a:moveTo>
                      <a:pt x="51271" y="492"/>
                    </a:moveTo>
                    <a:cubicBezTo>
                      <a:pt x="58944" y="10282"/>
                      <a:pt x="54182" y="181732"/>
                      <a:pt x="56034" y="211630"/>
                    </a:cubicBezTo>
                    <a:cubicBezTo>
                      <a:pt x="57886" y="241528"/>
                      <a:pt x="44128" y="196284"/>
                      <a:pt x="62384" y="179880"/>
                    </a:cubicBezTo>
                    <a:cubicBezTo>
                      <a:pt x="80640" y="163476"/>
                      <a:pt x="173509" y="116645"/>
                      <a:pt x="165571" y="113205"/>
                    </a:cubicBezTo>
                    <a:cubicBezTo>
                      <a:pt x="157634" y="109765"/>
                      <a:pt x="40688" y="152628"/>
                      <a:pt x="14759" y="159242"/>
                    </a:cubicBezTo>
                    <a:cubicBezTo>
                      <a:pt x="-11170" y="165856"/>
                      <a:pt x="3646" y="175911"/>
                      <a:pt x="9996" y="152892"/>
                    </a:cubicBezTo>
                    <a:cubicBezTo>
                      <a:pt x="16346" y="129873"/>
                      <a:pt x="43598" y="-9298"/>
                      <a:pt x="51271" y="4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F87CB6C6-C0B0-45F2-A086-92BED73D7C84}"/>
                  </a:ext>
                </a:extLst>
              </p:cNvPr>
              <p:cNvSpPr/>
              <p:nvPr/>
            </p:nvSpPr>
            <p:spPr>
              <a:xfrm>
                <a:off x="4997269" y="4748185"/>
                <a:ext cx="114981" cy="103811"/>
              </a:xfrm>
              <a:custGeom>
                <a:avLst/>
                <a:gdLst>
                  <a:gd name="connsiteX0" fmla="*/ 89081 w 114981"/>
                  <a:gd name="connsiteY0" fmla="*/ 28 h 103811"/>
                  <a:gd name="connsiteX1" fmla="*/ 114481 w 114981"/>
                  <a:gd name="connsiteY1" fmla="*/ 79403 h 103811"/>
                  <a:gd name="connsiteX2" fmla="*/ 62094 w 114981"/>
                  <a:gd name="connsiteY2" fmla="*/ 93690 h 103811"/>
                  <a:gd name="connsiteX3" fmla="*/ 181 w 114981"/>
                  <a:gd name="connsiteY3" fmla="*/ 103215 h 103811"/>
                  <a:gd name="connsiteX4" fmla="*/ 82731 w 114981"/>
                  <a:gd name="connsiteY4" fmla="*/ 76228 h 103811"/>
                  <a:gd name="connsiteX5" fmla="*/ 98606 w 114981"/>
                  <a:gd name="connsiteY5" fmla="*/ 69878 h 103811"/>
                  <a:gd name="connsiteX6" fmla="*/ 89081 w 114981"/>
                  <a:gd name="connsiteY6" fmla="*/ 28 h 10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1" h="103811">
                    <a:moveTo>
                      <a:pt x="89081" y="28"/>
                    </a:moveTo>
                    <a:cubicBezTo>
                      <a:pt x="91727" y="1616"/>
                      <a:pt x="118979" y="63793"/>
                      <a:pt x="114481" y="79403"/>
                    </a:cubicBezTo>
                    <a:cubicBezTo>
                      <a:pt x="109983" y="95013"/>
                      <a:pt x="81144" y="89721"/>
                      <a:pt x="62094" y="93690"/>
                    </a:cubicBezTo>
                    <a:cubicBezTo>
                      <a:pt x="43044" y="97659"/>
                      <a:pt x="-3258" y="106125"/>
                      <a:pt x="181" y="103215"/>
                    </a:cubicBezTo>
                    <a:cubicBezTo>
                      <a:pt x="3620" y="100305"/>
                      <a:pt x="66327" y="81784"/>
                      <a:pt x="82731" y="76228"/>
                    </a:cubicBezTo>
                    <a:cubicBezTo>
                      <a:pt x="99135" y="70672"/>
                      <a:pt x="97812" y="76757"/>
                      <a:pt x="98606" y="69878"/>
                    </a:cubicBezTo>
                    <a:cubicBezTo>
                      <a:pt x="99400" y="62999"/>
                      <a:pt x="86435" y="-1560"/>
                      <a:pt x="89081" y="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A8C760E5-F6CD-4E27-B3BF-D66838E1A070}"/>
                  </a:ext>
                </a:extLst>
              </p:cNvPr>
              <p:cNvSpPr/>
              <p:nvPr/>
            </p:nvSpPr>
            <p:spPr>
              <a:xfrm>
                <a:off x="5265725" y="4892033"/>
                <a:ext cx="121816" cy="126357"/>
              </a:xfrm>
              <a:custGeom>
                <a:avLst/>
                <a:gdLst>
                  <a:gd name="connsiteX0" fmla="*/ 13 w 121816"/>
                  <a:gd name="connsiteY0" fmla="*/ 13342 h 126357"/>
                  <a:gd name="connsiteX1" fmla="*/ 107963 w 121816"/>
                  <a:gd name="connsiteY1" fmla="*/ 14930 h 126357"/>
                  <a:gd name="connsiteX2" fmla="*/ 98438 w 121816"/>
                  <a:gd name="connsiteY2" fmla="*/ 45092 h 126357"/>
                  <a:gd name="connsiteX3" fmla="*/ 100025 w 121816"/>
                  <a:gd name="connsiteY3" fmla="*/ 76842 h 126357"/>
                  <a:gd name="connsiteX4" fmla="*/ 71450 w 121816"/>
                  <a:gd name="connsiteY4" fmla="*/ 75255 h 126357"/>
                  <a:gd name="connsiteX5" fmla="*/ 33350 w 121816"/>
                  <a:gd name="connsiteY5" fmla="*/ 75255 h 126357"/>
                  <a:gd name="connsiteX6" fmla="*/ 30175 w 121816"/>
                  <a:gd name="connsiteY6" fmla="*/ 113355 h 126357"/>
                  <a:gd name="connsiteX7" fmla="*/ 106375 w 121816"/>
                  <a:gd name="connsiteY7" fmla="*/ 124467 h 126357"/>
                  <a:gd name="connsiteX8" fmla="*/ 112725 w 121816"/>
                  <a:gd name="connsiteY8" fmla="*/ 78430 h 126357"/>
                  <a:gd name="connsiteX9" fmla="*/ 115900 w 121816"/>
                  <a:gd name="connsiteY9" fmla="*/ 3817 h 126357"/>
                  <a:gd name="connsiteX10" fmla="*/ 13 w 121816"/>
                  <a:gd name="connsiteY10" fmla="*/ 13342 h 12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816" h="126357">
                    <a:moveTo>
                      <a:pt x="13" y="13342"/>
                    </a:moveTo>
                    <a:cubicBezTo>
                      <a:pt x="-1310" y="15194"/>
                      <a:pt x="91559" y="9638"/>
                      <a:pt x="107963" y="14930"/>
                    </a:cubicBezTo>
                    <a:cubicBezTo>
                      <a:pt x="124367" y="20222"/>
                      <a:pt x="99761" y="34774"/>
                      <a:pt x="98438" y="45092"/>
                    </a:cubicBezTo>
                    <a:cubicBezTo>
                      <a:pt x="97115" y="55410"/>
                      <a:pt x="104523" y="71815"/>
                      <a:pt x="100025" y="76842"/>
                    </a:cubicBezTo>
                    <a:cubicBezTo>
                      <a:pt x="95527" y="81869"/>
                      <a:pt x="82562" y="75519"/>
                      <a:pt x="71450" y="75255"/>
                    </a:cubicBezTo>
                    <a:cubicBezTo>
                      <a:pt x="60338" y="74991"/>
                      <a:pt x="40229" y="68905"/>
                      <a:pt x="33350" y="75255"/>
                    </a:cubicBezTo>
                    <a:cubicBezTo>
                      <a:pt x="26471" y="81605"/>
                      <a:pt x="18004" y="105153"/>
                      <a:pt x="30175" y="113355"/>
                    </a:cubicBezTo>
                    <a:cubicBezTo>
                      <a:pt x="42346" y="121557"/>
                      <a:pt x="92617" y="130288"/>
                      <a:pt x="106375" y="124467"/>
                    </a:cubicBezTo>
                    <a:cubicBezTo>
                      <a:pt x="120133" y="118646"/>
                      <a:pt x="111138" y="98538"/>
                      <a:pt x="112725" y="78430"/>
                    </a:cubicBezTo>
                    <a:cubicBezTo>
                      <a:pt x="114313" y="58322"/>
                      <a:pt x="130187" y="15723"/>
                      <a:pt x="115900" y="3817"/>
                    </a:cubicBezTo>
                    <a:cubicBezTo>
                      <a:pt x="101613" y="-8089"/>
                      <a:pt x="1336" y="11490"/>
                      <a:pt x="13" y="13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9061AD0A-31F3-4DE0-92D0-69ECAD589C17}"/>
                  </a:ext>
                </a:extLst>
              </p:cNvPr>
              <p:cNvSpPr/>
              <p:nvPr/>
            </p:nvSpPr>
            <p:spPr>
              <a:xfrm>
                <a:off x="5268219" y="4837350"/>
                <a:ext cx="176919" cy="181423"/>
              </a:xfrm>
              <a:custGeom>
                <a:avLst/>
                <a:gdLst>
                  <a:gd name="connsiteX0" fmla="*/ 176906 w 176919"/>
                  <a:gd name="connsiteY0" fmla="*/ 42625 h 181423"/>
                  <a:gd name="connsiteX1" fmla="*/ 45144 w 176919"/>
                  <a:gd name="connsiteY1" fmla="*/ 55325 h 181423"/>
                  <a:gd name="connsiteX2" fmla="*/ 21331 w 176919"/>
                  <a:gd name="connsiteY2" fmla="*/ 171213 h 181423"/>
                  <a:gd name="connsiteX3" fmla="*/ 22919 w 176919"/>
                  <a:gd name="connsiteY3" fmla="*/ 156925 h 181423"/>
                  <a:gd name="connsiteX4" fmla="*/ 694 w 176919"/>
                  <a:gd name="connsiteY4" fmla="*/ 6113 h 181423"/>
                  <a:gd name="connsiteX5" fmla="*/ 53081 w 176919"/>
                  <a:gd name="connsiteY5" fmla="*/ 29925 h 181423"/>
                  <a:gd name="connsiteX6" fmla="*/ 176906 w 176919"/>
                  <a:gd name="connsiteY6" fmla="*/ 42625 h 18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919" h="181423">
                    <a:moveTo>
                      <a:pt x="176906" y="42625"/>
                    </a:moveTo>
                    <a:cubicBezTo>
                      <a:pt x="175583" y="46858"/>
                      <a:pt x="71073" y="33894"/>
                      <a:pt x="45144" y="55325"/>
                    </a:cubicBezTo>
                    <a:cubicBezTo>
                      <a:pt x="19215" y="76756"/>
                      <a:pt x="25035" y="154280"/>
                      <a:pt x="21331" y="171213"/>
                    </a:cubicBezTo>
                    <a:cubicBezTo>
                      <a:pt x="17627" y="188146"/>
                      <a:pt x="26359" y="184442"/>
                      <a:pt x="22919" y="156925"/>
                    </a:cubicBezTo>
                    <a:cubicBezTo>
                      <a:pt x="19479" y="129408"/>
                      <a:pt x="-4333" y="27280"/>
                      <a:pt x="694" y="6113"/>
                    </a:cubicBezTo>
                    <a:cubicBezTo>
                      <a:pt x="5721" y="-15054"/>
                      <a:pt x="25564" y="25163"/>
                      <a:pt x="53081" y="29925"/>
                    </a:cubicBezTo>
                    <a:cubicBezTo>
                      <a:pt x="80598" y="34687"/>
                      <a:pt x="178229" y="38392"/>
                      <a:pt x="176906" y="426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04013CE6-2DA9-4348-BDA2-8640DAA939B0}"/>
                  </a:ext>
                </a:extLst>
              </p:cNvPr>
              <p:cNvSpPr/>
              <p:nvPr/>
            </p:nvSpPr>
            <p:spPr>
              <a:xfrm>
                <a:off x="5340298" y="4901822"/>
                <a:ext cx="1043016" cy="514739"/>
              </a:xfrm>
              <a:custGeom>
                <a:avLst/>
                <a:gdLst>
                  <a:gd name="connsiteX0" fmla="*/ 96890 w 1043016"/>
                  <a:gd name="connsiteY0" fmla="*/ 3553 h 514739"/>
                  <a:gd name="connsiteX1" fmla="*/ 111177 w 1043016"/>
                  <a:gd name="connsiteY1" fmla="*/ 282953 h 514739"/>
                  <a:gd name="connsiteX2" fmla="*/ 104827 w 1043016"/>
                  <a:gd name="connsiteY2" fmla="*/ 344866 h 514739"/>
                  <a:gd name="connsiteX3" fmla="*/ 136577 w 1043016"/>
                  <a:gd name="connsiteY3" fmla="*/ 340103 h 514739"/>
                  <a:gd name="connsiteX4" fmla="*/ 493765 w 1043016"/>
                  <a:gd name="connsiteY4" fmla="*/ 349628 h 514739"/>
                  <a:gd name="connsiteX5" fmla="*/ 489002 w 1043016"/>
                  <a:gd name="connsiteY5" fmla="*/ 349628 h 514739"/>
                  <a:gd name="connsiteX6" fmla="*/ 573140 w 1043016"/>
                  <a:gd name="connsiteY6" fmla="*/ 349628 h 514739"/>
                  <a:gd name="connsiteX7" fmla="*/ 1016052 w 1043016"/>
                  <a:gd name="connsiteY7" fmla="*/ 343278 h 514739"/>
                  <a:gd name="connsiteX8" fmla="*/ 973190 w 1043016"/>
                  <a:gd name="connsiteY8" fmla="*/ 355978 h 514739"/>
                  <a:gd name="connsiteX9" fmla="*/ 800152 w 1043016"/>
                  <a:gd name="connsiteY9" fmla="*/ 368678 h 514739"/>
                  <a:gd name="connsiteX10" fmla="*/ 77840 w 1043016"/>
                  <a:gd name="connsiteY10" fmla="*/ 363916 h 514739"/>
                  <a:gd name="connsiteX11" fmla="*/ 100065 w 1043016"/>
                  <a:gd name="connsiteY11" fmla="*/ 384553 h 514739"/>
                  <a:gd name="connsiteX12" fmla="*/ 95302 w 1043016"/>
                  <a:gd name="connsiteY12" fmla="*/ 387728 h 514739"/>
                  <a:gd name="connsiteX13" fmla="*/ 85777 w 1043016"/>
                  <a:gd name="connsiteY13" fmla="*/ 513141 h 514739"/>
                  <a:gd name="connsiteX14" fmla="*/ 81015 w 1043016"/>
                  <a:gd name="connsiteY14" fmla="*/ 449641 h 514739"/>
                  <a:gd name="connsiteX15" fmla="*/ 61965 w 1043016"/>
                  <a:gd name="connsiteY15" fmla="*/ 321053 h 514739"/>
                  <a:gd name="connsiteX16" fmla="*/ 52 w 1043016"/>
                  <a:gd name="connsiteY16" fmla="*/ 179766 h 514739"/>
                  <a:gd name="connsiteX17" fmla="*/ 50852 w 1043016"/>
                  <a:gd name="connsiteY17" fmla="*/ 260728 h 514739"/>
                  <a:gd name="connsiteX18" fmla="*/ 30215 w 1043016"/>
                  <a:gd name="connsiteY18" fmla="*/ 132141 h 514739"/>
                  <a:gd name="connsiteX19" fmla="*/ 96890 w 1043016"/>
                  <a:gd name="connsiteY19" fmla="*/ 3553 h 5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3016" h="514739">
                    <a:moveTo>
                      <a:pt x="96890" y="3553"/>
                    </a:moveTo>
                    <a:cubicBezTo>
                      <a:pt x="110384" y="28688"/>
                      <a:pt x="109854" y="226068"/>
                      <a:pt x="111177" y="282953"/>
                    </a:cubicBezTo>
                    <a:cubicBezTo>
                      <a:pt x="112500" y="339838"/>
                      <a:pt x="100594" y="335341"/>
                      <a:pt x="104827" y="344866"/>
                    </a:cubicBezTo>
                    <a:cubicBezTo>
                      <a:pt x="109060" y="354391"/>
                      <a:pt x="71754" y="339309"/>
                      <a:pt x="136577" y="340103"/>
                    </a:cubicBezTo>
                    <a:cubicBezTo>
                      <a:pt x="201400" y="340897"/>
                      <a:pt x="493765" y="349628"/>
                      <a:pt x="493765" y="349628"/>
                    </a:cubicBezTo>
                    <a:cubicBezTo>
                      <a:pt x="552502" y="351215"/>
                      <a:pt x="489002" y="349628"/>
                      <a:pt x="489002" y="349628"/>
                    </a:cubicBezTo>
                    <a:lnTo>
                      <a:pt x="573140" y="349628"/>
                    </a:lnTo>
                    <a:lnTo>
                      <a:pt x="1016052" y="343278"/>
                    </a:lnTo>
                    <a:cubicBezTo>
                      <a:pt x="1082727" y="344336"/>
                      <a:pt x="1009173" y="351745"/>
                      <a:pt x="973190" y="355978"/>
                    </a:cubicBezTo>
                    <a:cubicBezTo>
                      <a:pt x="937207" y="360211"/>
                      <a:pt x="800152" y="368678"/>
                      <a:pt x="800152" y="368678"/>
                    </a:cubicBezTo>
                    <a:lnTo>
                      <a:pt x="77840" y="363916"/>
                    </a:lnTo>
                    <a:cubicBezTo>
                      <a:pt x="-38841" y="366562"/>
                      <a:pt x="97155" y="380584"/>
                      <a:pt x="100065" y="384553"/>
                    </a:cubicBezTo>
                    <a:cubicBezTo>
                      <a:pt x="102975" y="388522"/>
                      <a:pt x="97683" y="366297"/>
                      <a:pt x="95302" y="387728"/>
                    </a:cubicBezTo>
                    <a:cubicBezTo>
                      <a:pt x="92921" y="409159"/>
                      <a:pt x="88158" y="502822"/>
                      <a:pt x="85777" y="513141"/>
                    </a:cubicBezTo>
                    <a:cubicBezTo>
                      <a:pt x="83396" y="523460"/>
                      <a:pt x="84984" y="481656"/>
                      <a:pt x="81015" y="449641"/>
                    </a:cubicBezTo>
                    <a:cubicBezTo>
                      <a:pt x="77046" y="417626"/>
                      <a:pt x="75459" y="366032"/>
                      <a:pt x="61965" y="321053"/>
                    </a:cubicBezTo>
                    <a:cubicBezTo>
                      <a:pt x="48471" y="276074"/>
                      <a:pt x="1904" y="189820"/>
                      <a:pt x="52" y="179766"/>
                    </a:cubicBezTo>
                    <a:cubicBezTo>
                      <a:pt x="-1800" y="169712"/>
                      <a:pt x="45825" y="268665"/>
                      <a:pt x="50852" y="260728"/>
                    </a:cubicBezTo>
                    <a:cubicBezTo>
                      <a:pt x="55879" y="252791"/>
                      <a:pt x="24659" y="170770"/>
                      <a:pt x="30215" y="132141"/>
                    </a:cubicBezTo>
                    <a:cubicBezTo>
                      <a:pt x="35771" y="93512"/>
                      <a:pt x="83396" y="-21582"/>
                      <a:pt x="96890" y="35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0A6D7A35-CA6B-4596-A113-2B222C5B76C0}"/>
                  </a:ext>
                </a:extLst>
              </p:cNvPr>
              <p:cNvSpPr/>
              <p:nvPr/>
            </p:nvSpPr>
            <p:spPr>
              <a:xfrm>
                <a:off x="5437556" y="4917521"/>
                <a:ext cx="189685" cy="281190"/>
              </a:xfrm>
              <a:custGeom>
                <a:avLst/>
                <a:gdLst>
                  <a:gd name="connsiteX0" fmla="*/ 5982 w 189685"/>
                  <a:gd name="connsiteY0" fmla="*/ 554 h 281190"/>
                  <a:gd name="connsiteX1" fmla="*/ 182194 w 189685"/>
                  <a:gd name="connsiteY1" fmla="*/ 13254 h 281190"/>
                  <a:gd name="connsiteX2" fmla="*/ 156794 w 189685"/>
                  <a:gd name="connsiteY2" fmla="*/ 22779 h 281190"/>
                  <a:gd name="connsiteX3" fmla="*/ 153619 w 189685"/>
                  <a:gd name="connsiteY3" fmla="*/ 146604 h 281190"/>
                  <a:gd name="connsiteX4" fmla="*/ 145682 w 189685"/>
                  <a:gd name="connsiteY4" fmla="*/ 272017 h 281190"/>
                  <a:gd name="connsiteX5" fmla="*/ 66307 w 189685"/>
                  <a:gd name="connsiteY5" fmla="*/ 272017 h 281190"/>
                  <a:gd name="connsiteX6" fmla="*/ 2807 w 189685"/>
                  <a:gd name="connsiteY6" fmla="*/ 275192 h 281190"/>
                  <a:gd name="connsiteX7" fmla="*/ 161557 w 189685"/>
                  <a:gd name="connsiteY7" fmla="*/ 257729 h 281190"/>
                  <a:gd name="connsiteX8" fmla="*/ 156794 w 189685"/>
                  <a:gd name="connsiteY8" fmla="*/ 164067 h 281190"/>
                  <a:gd name="connsiteX9" fmla="*/ 177432 w 189685"/>
                  <a:gd name="connsiteY9" fmla="*/ 19604 h 281190"/>
                  <a:gd name="connsiteX10" fmla="*/ 5982 w 189685"/>
                  <a:gd name="connsiteY10" fmla="*/ 554 h 28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685" h="281190">
                    <a:moveTo>
                      <a:pt x="5982" y="554"/>
                    </a:moveTo>
                    <a:cubicBezTo>
                      <a:pt x="6776" y="-504"/>
                      <a:pt x="157059" y="9550"/>
                      <a:pt x="182194" y="13254"/>
                    </a:cubicBezTo>
                    <a:cubicBezTo>
                      <a:pt x="207329" y="16958"/>
                      <a:pt x="161557" y="554"/>
                      <a:pt x="156794" y="22779"/>
                    </a:cubicBezTo>
                    <a:cubicBezTo>
                      <a:pt x="152032" y="45004"/>
                      <a:pt x="155471" y="105064"/>
                      <a:pt x="153619" y="146604"/>
                    </a:cubicBezTo>
                    <a:cubicBezTo>
                      <a:pt x="151767" y="188144"/>
                      <a:pt x="160234" y="251115"/>
                      <a:pt x="145682" y="272017"/>
                    </a:cubicBezTo>
                    <a:cubicBezTo>
                      <a:pt x="131130" y="292919"/>
                      <a:pt x="90119" y="271488"/>
                      <a:pt x="66307" y="272017"/>
                    </a:cubicBezTo>
                    <a:cubicBezTo>
                      <a:pt x="42495" y="272546"/>
                      <a:pt x="-13068" y="277573"/>
                      <a:pt x="2807" y="275192"/>
                    </a:cubicBezTo>
                    <a:cubicBezTo>
                      <a:pt x="18682" y="272811"/>
                      <a:pt x="135893" y="276250"/>
                      <a:pt x="161557" y="257729"/>
                    </a:cubicBezTo>
                    <a:cubicBezTo>
                      <a:pt x="187221" y="239208"/>
                      <a:pt x="154148" y="203754"/>
                      <a:pt x="156794" y="164067"/>
                    </a:cubicBezTo>
                    <a:cubicBezTo>
                      <a:pt x="159440" y="124380"/>
                      <a:pt x="196746" y="46327"/>
                      <a:pt x="177432" y="19604"/>
                    </a:cubicBezTo>
                    <a:cubicBezTo>
                      <a:pt x="158118" y="-7119"/>
                      <a:pt x="5188" y="1612"/>
                      <a:pt x="5982" y="5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EE316A17-7685-479F-9203-43553E326EE0}"/>
                  </a:ext>
                </a:extLst>
              </p:cNvPr>
              <p:cNvSpPr/>
              <p:nvPr/>
            </p:nvSpPr>
            <p:spPr>
              <a:xfrm>
                <a:off x="5435600" y="5194271"/>
                <a:ext cx="904998" cy="20963"/>
              </a:xfrm>
              <a:custGeom>
                <a:avLst/>
                <a:gdLst>
                  <a:gd name="connsiteX0" fmla="*/ 0 w 904998"/>
                  <a:gd name="connsiteY0" fmla="*/ 6379 h 20963"/>
                  <a:gd name="connsiteX1" fmla="*/ 877888 w 904998"/>
                  <a:gd name="connsiteY1" fmla="*/ 12729 h 20963"/>
                  <a:gd name="connsiteX2" fmla="*/ 676275 w 904998"/>
                  <a:gd name="connsiteY2" fmla="*/ 29 h 20963"/>
                  <a:gd name="connsiteX3" fmla="*/ 627063 w 904998"/>
                  <a:gd name="connsiteY3" fmla="*/ 9554 h 20963"/>
                  <a:gd name="connsiteX4" fmla="*/ 671513 w 904998"/>
                  <a:gd name="connsiteY4" fmla="*/ 20667 h 20963"/>
                  <a:gd name="connsiteX5" fmla="*/ 0 w 904998"/>
                  <a:gd name="connsiteY5" fmla="*/ 6379 h 2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98" h="20963">
                    <a:moveTo>
                      <a:pt x="0" y="6379"/>
                    </a:moveTo>
                    <a:cubicBezTo>
                      <a:pt x="34396" y="5056"/>
                      <a:pt x="765176" y="13787"/>
                      <a:pt x="877888" y="12729"/>
                    </a:cubicBezTo>
                    <a:cubicBezTo>
                      <a:pt x="990601" y="11671"/>
                      <a:pt x="718079" y="558"/>
                      <a:pt x="676275" y="29"/>
                    </a:cubicBezTo>
                    <a:cubicBezTo>
                      <a:pt x="634471" y="-500"/>
                      <a:pt x="627857" y="6114"/>
                      <a:pt x="627063" y="9554"/>
                    </a:cubicBezTo>
                    <a:cubicBezTo>
                      <a:pt x="626269" y="12994"/>
                      <a:pt x="775759" y="22784"/>
                      <a:pt x="671513" y="20667"/>
                    </a:cubicBezTo>
                    <a:lnTo>
                      <a:pt x="0" y="6379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04A28E1F-8337-4AAD-9322-358928DFAF9B}"/>
                  </a:ext>
                </a:extLst>
              </p:cNvPr>
              <p:cNvSpPr/>
              <p:nvPr/>
            </p:nvSpPr>
            <p:spPr>
              <a:xfrm>
                <a:off x="5422900" y="5218113"/>
                <a:ext cx="825064" cy="33983"/>
              </a:xfrm>
              <a:custGeom>
                <a:avLst/>
                <a:gdLst>
                  <a:gd name="connsiteX0" fmla="*/ 0 w 825064"/>
                  <a:gd name="connsiteY0" fmla="*/ 9525 h 33983"/>
                  <a:gd name="connsiteX1" fmla="*/ 315913 w 825064"/>
                  <a:gd name="connsiteY1" fmla="*/ 0 h 33983"/>
                  <a:gd name="connsiteX2" fmla="*/ 420688 w 825064"/>
                  <a:gd name="connsiteY2" fmla="*/ 1587 h 33983"/>
                  <a:gd name="connsiteX3" fmla="*/ 665163 w 825064"/>
                  <a:gd name="connsiteY3" fmla="*/ 4762 h 33983"/>
                  <a:gd name="connsiteX4" fmla="*/ 817563 w 825064"/>
                  <a:gd name="connsiteY4" fmla="*/ 14287 h 33983"/>
                  <a:gd name="connsiteX5" fmla="*/ 803275 w 825064"/>
                  <a:gd name="connsiteY5" fmla="*/ 14287 h 33983"/>
                  <a:gd name="connsiteX6" fmla="*/ 603250 w 825064"/>
                  <a:gd name="connsiteY6" fmla="*/ 25400 h 33983"/>
                  <a:gd name="connsiteX7" fmla="*/ 430213 w 825064"/>
                  <a:gd name="connsiteY7" fmla="*/ 33337 h 33983"/>
                  <a:gd name="connsiteX8" fmla="*/ 0 w 825064"/>
                  <a:gd name="connsiteY8" fmla="*/ 9525 h 3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5064" h="33983">
                    <a:moveTo>
                      <a:pt x="0" y="9525"/>
                    </a:moveTo>
                    <a:lnTo>
                      <a:pt x="315913" y="0"/>
                    </a:lnTo>
                    <a:lnTo>
                      <a:pt x="420688" y="1587"/>
                    </a:lnTo>
                    <a:lnTo>
                      <a:pt x="665163" y="4762"/>
                    </a:lnTo>
                    <a:cubicBezTo>
                      <a:pt x="731309" y="6879"/>
                      <a:pt x="794544" y="12700"/>
                      <a:pt x="817563" y="14287"/>
                    </a:cubicBezTo>
                    <a:cubicBezTo>
                      <a:pt x="840582" y="15874"/>
                      <a:pt x="803275" y="14287"/>
                      <a:pt x="803275" y="14287"/>
                    </a:cubicBezTo>
                    <a:lnTo>
                      <a:pt x="603250" y="25400"/>
                    </a:lnTo>
                    <a:cubicBezTo>
                      <a:pt x="541073" y="28575"/>
                      <a:pt x="531813" y="36248"/>
                      <a:pt x="430213" y="33337"/>
                    </a:cubicBezTo>
                    <a:cubicBezTo>
                      <a:pt x="328613" y="30427"/>
                      <a:pt x="161131" y="19182"/>
                      <a:pt x="0" y="952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5CDEB6F9-91F2-48BC-9F02-5D53663EC7FB}"/>
                  </a:ext>
                </a:extLst>
              </p:cNvPr>
              <p:cNvSpPr/>
              <p:nvPr/>
            </p:nvSpPr>
            <p:spPr>
              <a:xfrm>
                <a:off x="5606900" y="4918075"/>
                <a:ext cx="549111" cy="289321"/>
              </a:xfrm>
              <a:custGeom>
                <a:avLst/>
                <a:gdLst>
                  <a:gd name="connsiteX0" fmla="*/ 9675 w 549111"/>
                  <a:gd name="connsiteY0" fmla="*/ 6350 h 289321"/>
                  <a:gd name="connsiteX1" fmla="*/ 76350 w 549111"/>
                  <a:gd name="connsiteY1" fmla="*/ 0 h 289321"/>
                  <a:gd name="connsiteX2" fmla="*/ 524025 w 549111"/>
                  <a:gd name="connsiteY2" fmla="*/ 7938 h 289321"/>
                  <a:gd name="connsiteX3" fmla="*/ 411313 w 549111"/>
                  <a:gd name="connsiteY3" fmla="*/ 7938 h 289321"/>
                  <a:gd name="connsiteX4" fmla="*/ 535138 w 549111"/>
                  <a:gd name="connsiteY4" fmla="*/ 23813 h 289321"/>
                  <a:gd name="connsiteX5" fmla="*/ 516088 w 549111"/>
                  <a:gd name="connsiteY5" fmla="*/ 80963 h 289321"/>
                  <a:gd name="connsiteX6" fmla="*/ 527200 w 549111"/>
                  <a:gd name="connsiteY6" fmla="*/ 185738 h 289321"/>
                  <a:gd name="connsiteX7" fmla="*/ 541488 w 549111"/>
                  <a:gd name="connsiteY7" fmla="*/ 288925 h 289321"/>
                  <a:gd name="connsiteX8" fmla="*/ 541488 w 549111"/>
                  <a:gd name="connsiteY8" fmla="*/ 214313 h 289321"/>
                  <a:gd name="connsiteX9" fmla="*/ 547838 w 549111"/>
                  <a:gd name="connsiteY9" fmla="*/ 46038 h 289321"/>
                  <a:gd name="connsiteX10" fmla="*/ 512913 w 549111"/>
                  <a:gd name="connsiteY10" fmla="*/ 14288 h 289321"/>
                  <a:gd name="connsiteX11" fmla="*/ 328763 w 549111"/>
                  <a:gd name="connsiteY11" fmla="*/ 1588 h 289321"/>
                  <a:gd name="connsiteX12" fmla="*/ 9675 w 549111"/>
                  <a:gd name="connsiteY12" fmla="*/ 6350 h 2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111" h="289321">
                    <a:moveTo>
                      <a:pt x="9675" y="6350"/>
                    </a:moveTo>
                    <a:cubicBezTo>
                      <a:pt x="-32394" y="6085"/>
                      <a:pt x="76350" y="0"/>
                      <a:pt x="76350" y="0"/>
                    </a:cubicBezTo>
                    <a:cubicBezTo>
                      <a:pt x="162075" y="265"/>
                      <a:pt x="468198" y="6615"/>
                      <a:pt x="524025" y="7938"/>
                    </a:cubicBezTo>
                    <a:cubicBezTo>
                      <a:pt x="579852" y="9261"/>
                      <a:pt x="409461" y="5292"/>
                      <a:pt x="411313" y="7938"/>
                    </a:cubicBezTo>
                    <a:cubicBezTo>
                      <a:pt x="413165" y="10584"/>
                      <a:pt x="517676" y="11642"/>
                      <a:pt x="535138" y="23813"/>
                    </a:cubicBezTo>
                    <a:cubicBezTo>
                      <a:pt x="552600" y="35984"/>
                      <a:pt x="517411" y="53976"/>
                      <a:pt x="516088" y="80963"/>
                    </a:cubicBezTo>
                    <a:cubicBezTo>
                      <a:pt x="514765" y="107950"/>
                      <a:pt x="522967" y="151078"/>
                      <a:pt x="527200" y="185738"/>
                    </a:cubicBezTo>
                    <a:cubicBezTo>
                      <a:pt x="531433" y="220398"/>
                      <a:pt x="539107" y="284163"/>
                      <a:pt x="541488" y="288925"/>
                    </a:cubicBezTo>
                    <a:cubicBezTo>
                      <a:pt x="543869" y="293687"/>
                      <a:pt x="540430" y="254794"/>
                      <a:pt x="541488" y="214313"/>
                    </a:cubicBezTo>
                    <a:cubicBezTo>
                      <a:pt x="542546" y="173832"/>
                      <a:pt x="552600" y="79375"/>
                      <a:pt x="547838" y="46038"/>
                    </a:cubicBezTo>
                    <a:cubicBezTo>
                      <a:pt x="543076" y="12701"/>
                      <a:pt x="549425" y="21696"/>
                      <a:pt x="512913" y="14288"/>
                    </a:cubicBezTo>
                    <a:cubicBezTo>
                      <a:pt x="476401" y="6880"/>
                      <a:pt x="407609" y="5028"/>
                      <a:pt x="328763" y="1588"/>
                    </a:cubicBezTo>
                    <a:cubicBezTo>
                      <a:pt x="249917" y="-1852"/>
                      <a:pt x="51744" y="6615"/>
                      <a:pt x="9675" y="63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BA2EEBFE-68E8-48C2-9467-AEBE3D02531E}"/>
                  </a:ext>
                </a:extLst>
              </p:cNvPr>
              <p:cNvSpPr/>
              <p:nvPr/>
            </p:nvSpPr>
            <p:spPr>
              <a:xfrm>
                <a:off x="6187253" y="4839334"/>
                <a:ext cx="632550" cy="447843"/>
              </a:xfrm>
              <a:custGeom>
                <a:avLst/>
                <a:gdLst>
                  <a:gd name="connsiteX0" fmla="*/ 127822 w 632550"/>
                  <a:gd name="connsiteY0" fmla="*/ 32704 h 447843"/>
                  <a:gd name="connsiteX1" fmla="*/ 119885 w 632550"/>
                  <a:gd name="connsiteY1" fmla="*/ 415291 h 447843"/>
                  <a:gd name="connsiteX2" fmla="*/ 113535 w 632550"/>
                  <a:gd name="connsiteY2" fmla="*/ 427991 h 447843"/>
                  <a:gd name="connsiteX3" fmla="*/ 822 w 632550"/>
                  <a:gd name="connsiteY3" fmla="*/ 424816 h 447843"/>
                  <a:gd name="connsiteX4" fmla="*/ 59560 w 632550"/>
                  <a:gd name="connsiteY4" fmla="*/ 429579 h 447843"/>
                  <a:gd name="connsiteX5" fmla="*/ 612010 w 632550"/>
                  <a:gd name="connsiteY5" fmla="*/ 432754 h 447843"/>
                  <a:gd name="connsiteX6" fmla="*/ 502472 w 632550"/>
                  <a:gd name="connsiteY6" fmla="*/ 410529 h 447843"/>
                  <a:gd name="connsiteX7" fmla="*/ 388172 w 632550"/>
                  <a:gd name="connsiteY7" fmla="*/ 412116 h 447843"/>
                  <a:gd name="connsiteX8" fmla="*/ 381822 w 632550"/>
                  <a:gd name="connsiteY8" fmla="*/ 383541 h 447843"/>
                  <a:gd name="connsiteX9" fmla="*/ 375472 w 632550"/>
                  <a:gd name="connsiteY9" fmla="*/ 62866 h 447843"/>
                  <a:gd name="connsiteX10" fmla="*/ 456435 w 632550"/>
                  <a:gd name="connsiteY10" fmla="*/ 53341 h 447843"/>
                  <a:gd name="connsiteX11" fmla="*/ 383410 w 632550"/>
                  <a:gd name="connsiteY11" fmla="*/ 31116 h 447843"/>
                  <a:gd name="connsiteX12" fmla="*/ 304035 w 632550"/>
                  <a:gd name="connsiteY12" fmla="*/ 21591 h 447843"/>
                  <a:gd name="connsiteX13" fmla="*/ 127822 w 632550"/>
                  <a:gd name="connsiteY13" fmla="*/ 32704 h 44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2550" h="447843">
                    <a:moveTo>
                      <a:pt x="127822" y="32704"/>
                    </a:moveTo>
                    <a:cubicBezTo>
                      <a:pt x="97130" y="98321"/>
                      <a:pt x="122266" y="349410"/>
                      <a:pt x="119885" y="415291"/>
                    </a:cubicBezTo>
                    <a:cubicBezTo>
                      <a:pt x="117504" y="481172"/>
                      <a:pt x="133379" y="426404"/>
                      <a:pt x="113535" y="427991"/>
                    </a:cubicBezTo>
                    <a:cubicBezTo>
                      <a:pt x="93691" y="429579"/>
                      <a:pt x="9818" y="424551"/>
                      <a:pt x="822" y="424816"/>
                    </a:cubicBezTo>
                    <a:cubicBezTo>
                      <a:pt x="-8174" y="425081"/>
                      <a:pt x="59560" y="429579"/>
                      <a:pt x="59560" y="429579"/>
                    </a:cubicBezTo>
                    <a:lnTo>
                      <a:pt x="612010" y="432754"/>
                    </a:lnTo>
                    <a:cubicBezTo>
                      <a:pt x="685829" y="429579"/>
                      <a:pt x="539778" y="413969"/>
                      <a:pt x="502472" y="410529"/>
                    </a:cubicBezTo>
                    <a:cubicBezTo>
                      <a:pt x="465166" y="407089"/>
                      <a:pt x="408280" y="416614"/>
                      <a:pt x="388172" y="412116"/>
                    </a:cubicBezTo>
                    <a:cubicBezTo>
                      <a:pt x="368064" y="407618"/>
                      <a:pt x="383939" y="441749"/>
                      <a:pt x="381822" y="383541"/>
                    </a:cubicBezTo>
                    <a:cubicBezTo>
                      <a:pt x="379705" y="325333"/>
                      <a:pt x="363037" y="117899"/>
                      <a:pt x="375472" y="62866"/>
                    </a:cubicBezTo>
                    <a:cubicBezTo>
                      <a:pt x="387908" y="7833"/>
                      <a:pt x="455112" y="58633"/>
                      <a:pt x="456435" y="53341"/>
                    </a:cubicBezTo>
                    <a:cubicBezTo>
                      <a:pt x="457758" y="48049"/>
                      <a:pt x="408810" y="36408"/>
                      <a:pt x="383410" y="31116"/>
                    </a:cubicBezTo>
                    <a:cubicBezTo>
                      <a:pt x="358010" y="25824"/>
                      <a:pt x="347956" y="22914"/>
                      <a:pt x="304035" y="21591"/>
                    </a:cubicBezTo>
                    <a:cubicBezTo>
                      <a:pt x="260114" y="20268"/>
                      <a:pt x="158514" y="-32913"/>
                      <a:pt x="127822" y="327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: 図形 689">
                <a:extLst>
                  <a:ext uri="{FF2B5EF4-FFF2-40B4-BE49-F238E27FC236}">
                    <a16:creationId xmlns:a16="http://schemas.microsoft.com/office/drawing/2014/main" id="{5ED16CED-6E9A-475E-9872-8F1B876CA7FB}"/>
                  </a:ext>
                </a:extLst>
              </p:cNvPr>
              <p:cNvSpPr/>
              <p:nvPr/>
            </p:nvSpPr>
            <p:spPr>
              <a:xfrm>
                <a:off x="6519578" y="4870606"/>
                <a:ext cx="239307" cy="407764"/>
              </a:xfrm>
              <a:custGeom>
                <a:avLst/>
                <a:gdLst>
                  <a:gd name="connsiteX0" fmla="*/ 168560 w 239307"/>
                  <a:gd name="connsiteY0" fmla="*/ 23657 h 407764"/>
                  <a:gd name="connsiteX1" fmla="*/ 57435 w 239307"/>
                  <a:gd name="connsiteY1" fmla="*/ 25244 h 407764"/>
                  <a:gd name="connsiteX2" fmla="*/ 55847 w 239307"/>
                  <a:gd name="connsiteY2" fmla="*/ 103032 h 407764"/>
                  <a:gd name="connsiteX3" fmla="*/ 103472 w 239307"/>
                  <a:gd name="connsiteY3" fmla="*/ 115732 h 407764"/>
                  <a:gd name="connsiteX4" fmla="*/ 132047 w 239307"/>
                  <a:gd name="connsiteY4" fmla="*/ 120494 h 407764"/>
                  <a:gd name="connsiteX5" fmla="*/ 51085 w 239307"/>
                  <a:gd name="connsiteY5" fmla="*/ 112557 h 407764"/>
                  <a:gd name="connsiteX6" fmla="*/ 43147 w 239307"/>
                  <a:gd name="connsiteY6" fmla="*/ 207807 h 407764"/>
                  <a:gd name="connsiteX7" fmla="*/ 181260 w 239307"/>
                  <a:gd name="connsiteY7" fmla="*/ 193519 h 407764"/>
                  <a:gd name="connsiteX8" fmla="*/ 154272 w 239307"/>
                  <a:gd name="connsiteY8" fmla="*/ 193519 h 407764"/>
                  <a:gd name="connsiteX9" fmla="*/ 81247 w 239307"/>
                  <a:gd name="connsiteY9" fmla="*/ 190344 h 407764"/>
                  <a:gd name="connsiteX10" fmla="*/ 62197 w 239307"/>
                  <a:gd name="connsiteY10" fmla="*/ 223682 h 407764"/>
                  <a:gd name="connsiteX11" fmla="*/ 60610 w 239307"/>
                  <a:gd name="connsiteY11" fmla="*/ 285594 h 407764"/>
                  <a:gd name="connsiteX12" fmla="*/ 184435 w 239307"/>
                  <a:gd name="connsiteY12" fmla="*/ 272894 h 407764"/>
                  <a:gd name="connsiteX13" fmla="*/ 63785 w 239307"/>
                  <a:gd name="connsiteY13" fmla="*/ 293532 h 407764"/>
                  <a:gd name="connsiteX14" fmla="*/ 70135 w 239307"/>
                  <a:gd name="connsiteY14" fmla="*/ 358619 h 407764"/>
                  <a:gd name="connsiteX15" fmla="*/ 228885 w 239307"/>
                  <a:gd name="connsiteY15" fmla="*/ 374494 h 407764"/>
                  <a:gd name="connsiteX16" fmla="*/ 206660 w 239307"/>
                  <a:gd name="connsiteY16" fmla="*/ 395132 h 407764"/>
                  <a:gd name="connsiteX17" fmla="*/ 65372 w 239307"/>
                  <a:gd name="connsiteY17" fmla="*/ 401482 h 407764"/>
                  <a:gd name="connsiteX18" fmla="*/ 32035 w 239307"/>
                  <a:gd name="connsiteY18" fmla="*/ 371319 h 407764"/>
                  <a:gd name="connsiteX19" fmla="*/ 285 w 239307"/>
                  <a:gd name="connsiteY19" fmla="*/ 36357 h 407764"/>
                  <a:gd name="connsiteX20" fmla="*/ 51085 w 239307"/>
                  <a:gd name="connsiteY20" fmla="*/ 7782 h 407764"/>
                  <a:gd name="connsiteX21" fmla="*/ 168560 w 239307"/>
                  <a:gd name="connsiteY21" fmla="*/ 23657 h 40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307" h="407764">
                    <a:moveTo>
                      <a:pt x="168560" y="23657"/>
                    </a:moveTo>
                    <a:cubicBezTo>
                      <a:pt x="169618" y="26567"/>
                      <a:pt x="76220" y="12015"/>
                      <a:pt x="57435" y="25244"/>
                    </a:cubicBezTo>
                    <a:cubicBezTo>
                      <a:pt x="38650" y="38473"/>
                      <a:pt x="48174" y="87951"/>
                      <a:pt x="55847" y="103032"/>
                    </a:cubicBezTo>
                    <a:cubicBezTo>
                      <a:pt x="63520" y="118113"/>
                      <a:pt x="90772" y="112822"/>
                      <a:pt x="103472" y="115732"/>
                    </a:cubicBezTo>
                    <a:cubicBezTo>
                      <a:pt x="116172" y="118642"/>
                      <a:pt x="132047" y="120494"/>
                      <a:pt x="132047" y="120494"/>
                    </a:cubicBezTo>
                    <a:cubicBezTo>
                      <a:pt x="123316" y="119965"/>
                      <a:pt x="65902" y="98005"/>
                      <a:pt x="51085" y="112557"/>
                    </a:cubicBezTo>
                    <a:cubicBezTo>
                      <a:pt x="36268" y="127109"/>
                      <a:pt x="21451" y="194313"/>
                      <a:pt x="43147" y="207807"/>
                    </a:cubicBezTo>
                    <a:cubicBezTo>
                      <a:pt x="64843" y="221301"/>
                      <a:pt x="181260" y="193519"/>
                      <a:pt x="181260" y="193519"/>
                    </a:cubicBezTo>
                    <a:cubicBezTo>
                      <a:pt x="199781" y="191138"/>
                      <a:pt x="170941" y="194048"/>
                      <a:pt x="154272" y="193519"/>
                    </a:cubicBezTo>
                    <a:cubicBezTo>
                      <a:pt x="137603" y="192990"/>
                      <a:pt x="96593" y="185317"/>
                      <a:pt x="81247" y="190344"/>
                    </a:cubicBezTo>
                    <a:cubicBezTo>
                      <a:pt x="65901" y="195371"/>
                      <a:pt x="65636" y="207807"/>
                      <a:pt x="62197" y="223682"/>
                    </a:cubicBezTo>
                    <a:cubicBezTo>
                      <a:pt x="58758" y="239557"/>
                      <a:pt x="40237" y="277392"/>
                      <a:pt x="60610" y="285594"/>
                    </a:cubicBezTo>
                    <a:cubicBezTo>
                      <a:pt x="80983" y="293796"/>
                      <a:pt x="183906" y="271571"/>
                      <a:pt x="184435" y="272894"/>
                    </a:cubicBezTo>
                    <a:cubicBezTo>
                      <a:pt x="184964" y="274217"/>
                      <a:pt x="82835" y="279245"/>
                      <a:pt x="63785" y="293532"/>
                    </a:cubicBezTo>
                    <a:cubicBezTo>
                      <a:pt x="44735" y="307820"/>
                      <a:pt x="42618" y="345125"/>
                      <a:pt x="70135" y="358619"/>
                    </a:cubicBezTo>
                    <a:cubicBezTo>
                      <a:pt x="97652" y="372113"/>
                      <a:pt x="206131" y="368409"/>
                      <a:pt x="228885" y="374494"/>
                    </a:cubicBezTo>
                    <a:cubicBezTo>
                      <a:pt x="251639" y="380580"/>
                      <a:pt x="233912" y="390634"/>
                      <a:pt x="206660" y="395132"/>
                    </a:cubicBezTo>
                    <a:cubicBezTo>
                      <a:pt x="179408" y="399630"/>
                      <a:pt x="94476" y="405451"/>
                      <a:pt x="65372" y="401482"/>
                    </a:cubicBezTo>
                    <a:cubicBezTo>
                      <a:pt x="36268" y="397513"/>
                      <a:pt x="42883" y="432173"/>
                      <a:pt x="32035" y="371319"/>
                    </a:cubicBezTo>
                    <a:cubicBezTo>
                      <a:pt x="21187" y="310465"/>
                      <a:pt x="-2890" y="96946"/>
                      <a:pt x="285" y="36357"/>
                    </a:cubicBezTo>
                    <a:cubicBezTo>
                      <a:pt x="3460" y="-24232"/>
                      <a:pt x="21716" y="9634"/>
                      <a:pt x="51085" y="7782"/>
                    </a:cubicBezTo>
                    <a:cubicBezTo>
                      <a:pt x="80454" y="5930"/>
                      <a:pt x="167502" y="20747"/>
                      <a:pt x="168560" y="236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A7B95C62-2575-40D7-A50F-1C6CED81FFA6}"/>
                  </a:ext>
                </a:extLst>
              </p:cNvPr>
              <p:cNvSpPr/>
              <p:nvPr/>
            </p:nvSpPr>
            <p:spPr>
              <a:xfrm>
                <a:off x="5168593" y="5384811"/>
                <a:ext cx="955917" cy="46148"/>
              </a:xfrm>
              <a:custGeom>
                <a:avLst/>
                <a:gdLst>
                  <a:gd name="connsiteX0" fmla="*/ 86032 w 955917"/>
                  <a:gd name="connsiteY0" fmla="*/ 1577 h 46148"/>
                  <a:gd name="connsiteX1" fmla="*/ 330507 w 955917"/>
                  <a:gd name="connsiteY1" fmla="*/ 11102 h 46148"/>
                  <a:gd name="connsiteX2" fmla="*/ 292407 w 955917"/>
                  <a:gd name="connsiteY2" fmla="*/ 22214 h 46148"/>
                  <a:gd name="connsiteX3" fmla="*/ 954395 w 955917"/>
                  <a:gd name="connsiteY3" fmla="*/ 30152 h 46148"/>
                  <a:gd name="connsiteX4" fmla="*/ 460682 w 955917"/>
                  <a:gd name="connsiteY4" fmla="*/ 30152 h 46148"/>
                  <a:gd name="connsiteX5" fmla="*/ 24120 w 955917"/>
                  <a:gd name="connsiteY5" fmla="*/ 46027 h 46148"/>
                  <a:gd name="connsiteX6" fmla="*/ 86032 w 955917"/>
                  <a:gd name="connsiteY6" fmla="*/ 1577 h 4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917" h="46148">
                    <a:moveTo>
                      <a:pt x="86032" y="1577"/>
                    </a:moveTo>
                    <a:cubicBezTo>
                      <a:pt x="137096" y="-4244"/>
                      <a:pt x="296111" y="7663"/>
                      <a:pt x="330507" y="11102"/>
                    </a:cubicBezTo>
                    <a:cubicBezTo>
                      <a:pt x="364903" y="14541"/>
                      <a:pt x="188426" y="19039"/>
                      <a:pt x="292407" y="22214"/>
                    </a:cubicBezTo>
                    <a:cubicBezTo>
                      <a:pt x="396388" y="25389"/>
                      <a:pt x="926349" y="28829"/>
                      <a:pt x="954395" y="30152"/>
                    </a:cubicBezTo>
                    <a:cubicBezTo>
                      <a:pt x="982441" y="31475"/>
                      <a:pt x="615728" y="27506"/>
                      <a:pt x="460682" y="30152"/>
                    </a:cubicBezTo>
                    <a:cubicBezTo>
                      <a:pt x="305636" y="32798"/>
                      <a:pt x="86826" y="43381"/>
                      <a:pt x="24120" y="46027"/>
                    </a:cubicBezTo>
                    <a:cubicBezTo>
                      <a:pt x="-38586" y="48673"/>
                      <a:pt x="34968" y="7398"/>
                      <a:pt x="86032" y="15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D40C244B-B342-41FA-8C7D-175D2D12ADAB}"/>
                  </a:ext>
                </a:extLst>
              </p:cNvPr>
              <p:cNvSpPr/>
              <p:nvPr/>
            </p:nvSpPr>
            <p:spPr>
              <a:xfrm>
                <a:off x="5800653" y="5190741"/>
                <a:ext cx="1007542" cy="259645"/>
              </a:xfrm>
              <a:custGeom>
                <a:avLst/>
                <a:gdLst>
                  <a:gd name="connsiteX0" fmla="*/ 993847 w 1007542"/>
                  <a:gd name="connsiteY0" fmla="*/ 257559 h 259645"/>
                  <a:gd name="connsiteX1" fmla="*/ 806522 w 1007542"/>
                  <a:gd name="connsiteY1" fmla="*/ 228984 h 259645"/>
                  <a:gd name="connsiteX2" fmla="*/ 72 w 1007542"/>
                  <a:gd name="connsiteY2" fmla="*/ 219459 h 259645"/>
                  <a:gd name="connsiteX3" fmla="*/ 854147 w 1007542"/>
                  <a:gd name="connsiteY3" fmla="*/ 219459 h 259645"/>
                  <a:gd name="connsiteX4" fmla="*/ 498547 w 1007542"/>
                  <a:gd name="connsiteY4" fmla="*/ 216284 h 259645"/>
                  <a:gd name="connsiteX5" fmla="*/ 498547 w 1007542"/>
                  <a:gd name="connsiteY5" fmla="*/ 384 h 259645"/>
                  <a:gd name="connsiteX6" fmla="*/ 536647 w 1007542"/>
                  <a:gd name="connsiteY6" fmla="*/ 165484 h 259645"/>
                  <a:gd name="connsiteX7" fmla="*/ 993847 w 1007542"/>
                  <a:gd name="connsiteY7" fmla="*/ 257559 h 25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542" h="259645">
                    <a:moveTo>
                      <a:pt x="993847" y="257559"/>
                    </a:moveTo>
                    <a:cubicBezTo>
                      <a:pt x="1038826" y="268142"/>
                      <a:pt x="972151" y="235334"/>
                      <a:pt x="806522" y="228984"/>
                    </a:cubicBezTo>
                    <a:cubicBezTo>
                      <a:pt x="640893" y="222634"/>
                      <a:pt x="-7866" y="221047"/>
                      <a:pt x="72" y="219459"/>
                    </a:cubicBezTo>
                    <a:cubicBezTo>
                      <a:pt x="8010" y="217871"/>
                      <a:pt x="854147" y="219459"/>
                      <a:pt x="854147" y="219459"/>
                    </a:cubicBezTo>
                    <a:cubicBezTo>
                      <a:pt x="937226" y="218930"/>
                      <a:pt x="557814" y="252796"/>
                      <a:pt x="498547" y="216284"/>
                    </a:cubicBezTo>
                    <a:cubicBezTo>
                      <a:pt x="439280" y="179772"/>
                      <a:pt x="498547" y="384"/>
                      <a:pt x="498547" y="384"/>
                    </a:cubicBezTo>
                    <a:cubicBezTo>
                      <a:pt x="504897" y="-8083"/>
                      <a:pt x="460976" y="125797"/>
                      <a:pt x="536647" y="165484"/>
                    </a:cubicBezTo>
                    <a:cubicBezTo>
                      <a:pt x="612318" y="205171"/>
                      <a:pt x="948868" y="246976"/>
                      <a:pt x="993847" y="25755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07F697CC-39B0-4CC9-995B-BA3A9FF5692C}"/>
                  </a:ext>
                </a:extLst>
              </p:cNvPr>
              <p:cNvSpPr/>
              <p:nvPr/>
            </p:nvSpPr>
            <p:spPr>
              <a:xfrm>
                <a:off x="5015087" y="5683172"/>
                <a:ext cx="1843706" cy="63714"/>
              </a:xfrm>
              <a:custGeom>
                <a:avLst/>
                <a:gdLst>
                  <a:gd name="connsiteX0" fmla="*/ 181330 w 1843706"/>
                  <a:gd name="connsiteY0" fmla="*/ 57228 h 63714"/>
                  <a:gd name="connsiteX1" fmla="*/ 348546 w 1843706"/>
                  <a:gd name="connsiteY1" fmla="*/ 57228 h 63714"/>
                  <a:gd name="connsiteX2" fmla="*/ 1267180 w 1843706"/>
                  <a:gd name="connsiteY2" fmla="*/ 63578 h 63714"/>
                  <a:gd name="connsiteX3" fmla="*/ 1199446 w 1843706"/>
                  <a:gd name="connsiteY3" fmla="*/ 59345 h 63714"/>
                  <a:gd name="connsiteX4" fmla="*/ 1832330 w 1843706"/>
                  <a:gd name="connsiteY4" fmla="*/ 36061 h 63714"/>
                  <a:gd name="connsiteX5" fmla="*/ 1599496 w 1843706"/>
                  <a:gd name="connsiteY5" fmla="*/ 33945 h 63714"/>
                  <a:gd name="connsiteX6" fmla="*/ 1510596 w 1843706"/>
                  <a:gd name="connsiteY6" fmla="*/ 14895 h 63714"/>
                  <a:gd name="connsiteX7" fmla="*/ 583496 w 1843706"/>
                  <a:gd name="connsiteY7" fmla="*/ 14895 h 63714"/>
                  <a:gd name="connsiteX8" fmla="*/ 1514830 w 1843706"/>
                  <a:gd name="connsiteY8" fmla="*/ 17011 h 63714"/>
                  <a:gd name="connsiteX9" fmla="*/ 105130 w 1843706"/>
                  <a:gd name="connsiteY9" fmla="*/ 2195 h 63714"/>
                  <a:gd name="connsiteX10" fmla="*/ 103013 w 1843706"/>
                  <a:gd name="connsiteY10" fmla="*/ 78 h 63714"/>
                  <a:gd name="connsiteX11" fmla="*/ 1760363 w 1843706"/>
                  <a:gd name="connsiteY11" fmla="*/ 78 h 63714"/>
                  <a:gd name="connsiteX12" fmla="*/ 181330 w 1843706"/>
                  <a:gd name="connsiteY12" fmla="*/ 57228 h 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43706" h="63714">
                    <a:moveTo>
                      <a:pt x="181330" y="57228"/>
                    </a:moveTo>
                    <a:lnTo>
                      <a:pt x="348546" y="57228"/>
                    </a:lnTo>
                    <a:lnTo>
                      <a:pt x="1267180" y="63578"/>
                    </a:lnTo>
                    <a:cubicBezTo>
                      <a:pt x="1408997" y="63931"/>
                      <a:pt x="1105254" y="63931"/>
                      <a:pt x="1199446" y="59345"/>
                    </a:cubicBezTo>
                    <a:cubicBezTo>
                      <a:pt x="1293638" y="54759"/>
                      <a:pt x="1765655" y="40294"/>
                      <a:pt x="1832330" y="36061"/>
                    </a:cubicBezTo>
                    <a:cubicBezTo>
                      <a:pt x="1899005" y="31828"/>
                      <a:pt x="1653118" y="37473"/>
                      <a:pt x="1599496" y="33945"/>
                    </a:cubicBezTo>
                    <a:cubicBezTo>
                      <a:pt x="1545874" y="30417"/>
                      <a:pt x="1679929" y="18070"/>
                      <a:pt x="1510596" y="14895"/>
                    </a:cubicBezTo>
                    <a:cubicBezTo>
                      <a:pt x="1341263" y="11720"/>
                      <a:pt x="582790" y="14542"/>
                      <a:pt x="583496" y="14895"/>
                    </a:cubicBezTo>
                    <a:cubicBezTo>
                      <a:pt x="584202" y="15248"/>
                      <a:pt x="1594558" y="19128"/>
                      <a:pt x="1514830" y="17011"/>
                    </a:cubicBezTo>
                    <a:cubicBezTo>
                      <a:pt x="1435102" y="14894"/>
                      <a:pt x="340433" y="5017"/>
                      <a:pt x="105130" y="2195"/>
                    </a:cubicBezTo>
                    <a:cubicBezTo>
                      <a:pt x="-130173" y="-627"/>
                      <a:pt x="103013" y="78"/>
                      <a:pt x="103013" y="78"/>
                    </a:cubicBezTo>
                    <a:lnTo>
                      <a:pt x="1760363" y="78"/>
                    </a:lnTo>
                    <a:cubicBezTo>
                      <a:pt x="1766713" y="7839"/>
                      <a:pt x="953913" y="27242"/>
                      <a:pt x="181330" y="572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617B0758-2267-42D1-A631-A9C4E0E66402}"/>
                  </a:ext>
                </a:extLst>
              </p:cNvPr>
              <p:cNvSpPr/>
              <p:nvPr/>
            </p:nvSpPr>
            <p:spPr>
              <a:xfrm>
                <a:off x="5295885" y="5484666"/>
                <a:ext cx="62343" cy="120807"/>
              </a:xfrm>
              <a:custGeom>
                <a:avLst/>
                <a:gdLst>
                  <a:gd name="connsiteX0" fmla="*/ 55578 w 62343"/>
                  <a:gd name="connsiteY0" fmla="*/ 120797 h 120807"/>
                  <a:gd name="connsiteX1" fmla="*/ 15 w 62343"/>
                  <a:gd name="connsiteY1" fmla="*/ 57297 h 120807"/>
                  <a:gd name="connsiteX2" fmla="*/ 61928 w 62343"/>
                  <a:gd name="connsiteY2" fmla="*/ 147 h 120807"/>
                  <a:gd name="connsiteX3" fmla="*/ 27003 w 62343"/>
                  <a:gd name="connsiteY3" fmla="*/ 41422 h 120807"/>
                  <a:gd name="connsiteX4" fmla="*/ 25415 w 62343"/>
                  <a:gd name="connsiteY4" fmla="*/ 62059 h 120807"/>
                  <a:gd name="connsiteX5" fmla="*/ 55578 w 62343"/>
                  <a:gd name="connsiteY5" fmla="*/ 120797 h 12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343" h="120807">
                    <a:moveTo>
                      <a:pt x="55578" y="120797"/>
                    </a:moveTo>
                    <a:cubicBezTo>
                      <a:pt x="51345" y="120003"/>
                      <a:pt x="-1043" y="77405"/>
                      <a:pt x="15" y="57297"/>
                    </a:cubicBezTo>
                    <a:cubicBezTo>
                      <a:pt x="1073" y="37189"/>
                      <a:pt x="57430" y="2793"/>
                      <a:pt x="61928" y="147"/>
                    </a:cubicBezTo>
                    <a:cubicBezTo>
                      <a:pt x="66426" y="-2499"/>
                      <a:pt x="33088" y="31103"/>
                      <a:pt x="27003" y="41422"/>
                    </a:cubicBezTo>
                    <a:cubicBezTo>
                      <a:pt x="20917" y="51741"/>
                      <a:pt x="21711" y="48830"/>
                      <a:pt x="25415" y="62059"/>
                    </a:cubicBezTo>
                    <a:cubicBezTo>
                      <a:pt x="29119" y="75288"/>
                      <a:pt x="59811" y="121591"/>
                      <a:pt x="55578" y="1207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1AD151D4-8FD5-4C57-8E80-D936C2D229F9}"/>
                  </a:ext>
                </a:extLst>
              </p:cNvPr>
              <p:cNvSpPr/>
              <p:nvPr/>
            </p:nvSpPr>
            <p:spPr>
              <a:xfrm>
                <a:off x="5308505" y="5468838"/>
                <a:ext cx="89049" cy="128719"/>
              </a:xfrm>
              <a:custGeom>
                <a:avLst/>
                <a:gdLst>
                  <a:gd name="connsiteX0" fmla="*/ 95 w 89049"/>
                  <a:gd name="connsiteY0" fmla="*/ 100 h 128719"/>
                  <a:gd name="connsiteX1" fmla="*/ 88995 w 89049"/>
                  <a:gd name="connsiteY1" fmla="*/ 89000 h 128719"/>
                  <a:gd name="connsiteX2" fmla="*/ 14383 w 89049"/>
                  <a:gd name="connsiteY2" fmla="*/ 128687 h 128719"/>
                  <a:gd name="connsiteX3" fmla="*/ 84233 w 89049"/>
                  <a:gd name="connsiteY3" fmla="*/ 95350 h 128719"/>
                  <a:gd name="connsiteX4" fmla="*/ 71533 w 89049"/>
                  <a:gd name="connsiteY4" fmla="*/ 71537 h 128719"/>
                  <a:gd name="connsiteX5" fmla="*/ 95 w 89049"/>
                  <a:gd name="connsiteY5" fmla="*/ 100 h 12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49" h="128719">
                    <a:moveTo>
                      <a:pt x="95" y="100"/>
                    </a:moveTo>
                    <a:cubicBezTo>
                      <a:pt x="3005" y="3011"/>
                      <a:pt x="86614" y="67569"/>
                      <a:pt x="88995" y="89000"/>
                    </a:cubicBezTo>
                    <a:cubicBezTo>
                      <a:pt x="91376" y="110431"/>
                      <a:pt x="15177" y="127629"/>
                      <a:pt x="14383" y="128687"/>
                    </a:cubicBezTo>
                    <a:cubicBezTo>
                      <a:pt x="13589" y="129745"/>
                      <a:pt x="74708" y="104875"/>
                      <a:pt x="84233" y="95350"/>
                    </a:cubicBezTo>
                    <a:cubicBezTo>
                      <a:pt x="93758" y="85825"/>
                      <a:pt x="81587" y="84502"/>
                      <a:pt x="71533" y="71537"/>
                    </a:cubicBezTo>
                    <a:cubicBezTo>
                      <a:pt x="61479" y="58572"/>
                      <a:pt x="-2815" y="-2811"/>
                      <a:pt x="95" y="1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820A675C-F246-4BA8-94D7-AEF551A56943}"/>
                  </a:ext>
                </a:extLst>
              </p:cNvPr>
              <p:cNvSpPr/>
              <p:nvPr/>
            </p:nvSpPr>
            <p:spPr>
              <a:xfrm>
                <a:off x="5279796" y="5430798"/>
                <a:ext cx="1486876" cy="209878"/>
              </a:xfrm>
              <a:custGeom>
                <a:avLst/>
                <a:gdLst>
                  <a:gd name="connsiteX0" fmla="*/ 229 w 1486876"/>
                  <a:gd name="connsiteY0" fmla="*/ 40 h 209878"/>
                  <a:gd name="connsiteX1" fmla="*/ 12929 w 1486876"/>
                  <a:gd name="connsiteY1" fmla="*/ 174665 h 209878"/>
                  <a:gd name="connsiteX2" fmla="*/ 17692 w 1486876"/>
                  <a:gd name="connsiteY2" fmla="*/ 133390 h 209878"/>
                  <a:gd name="connsiteX3" fmla="*/ 68492 w 1486876"/>
                  <a:gd name="connsiteY3" fmla="*/ 174665 h 209878"/>
                  <a:gd name="connsiteX4" fmla="*/ 365354 w 1486876"/>
                  <a:gd name="connsiteY4" fmla="*/ 177840 h 209878"/>
                  <a:gd name="connsiteX5" fmla="*/ 1476604 w 1486876"/>
                  <a:gd name="connsiteY5" fmla="*/ 187365 h 209878"/>
                  <a:gd name="connsiteX6" fmla="*/ 933679 w 1486876"/>
                  <a:gd name="connsiteY6" fmla="*/ 187365 h 209878"/>
                  <a:gd name="connsiteX7" fmla="*/ 1192442 w 1486876"/>
                  <a:gd name="connsiteY7" fmla="*/ 193715 h 209878"/>
                  <a:gd name="connsiteX8" fmla="*/ 125642 w 1486876"/>
                  <a:gd name="connsiteY8" fmla="*/ 206415 h 209878"/>
                  <a:gd name="connsiteX9" fmla="*/ 17692 w 1486876"/>
                  <a:gd name="connsiteY9" fmla="*/ 203240 h 209878"/>
                  <a:gd name="connsiteX10" fmla="*/ 4992 w 1486876"/>
                  <a:gd name="connsiteY10" fmla="*/ 192127 h 209878"/>
                  <a:gd name="connsiteX11" fmla="*/ 229 w 1486876"/>
                  <a:gd name="connsiteY11" fmla="*/ 40 h 20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6876" h="209878">
                    <a:moveTo>
                      <a:pt x="229" y="40"/>
                    </a:moveTo>
                    <a:cubicBezTo>
                      <a:pt x="1552" y="-2870"/>
                      <a:pt x="10019" y="152440"/>
                      <a:pt x="12929" y="174665"/>
                    </a:cubicBezTo>
                    <a:cubicBezTo>
                      <a:pt x="15839" y="196890"/>
                      <a:pt x="8432" y="133390"/>
                      <a:pt x="17692" y="133390"/>
                    </a:cubicBezTo>
                    <a:cubicBezTo>
                      <a:pt x="26952" y="133390"/>
                      <a:pt x="10548" y="167257"/>
                      <a:pt x="68492" y="174665"/>
                    </a:cubicBezTo>
                    <a:cubicBezTo>
                      <a:pt x="126436" y="182073"/>
                      <a:pt x="365354" y="177840"/>
                      <a:pt x="365354" y="177840"/>
                    </a:cubicBezTo>
                    <a:lnTo>
                      <a:pt x="1476604" y="187365"/>
                    </a:lnTo>
                    <a:cubicBezTo>
                      <a:pt x="1571325" y="188953"/>
                      <a:pt x="981039" y="186307"/>
                      <a:pt x="933679" y="187365"/>
                    </a:cubicBezTo>
                    <a:cubicBezTo>
                      <a:pt x="886319" y="188423"/>
                      <a:pt x="1327115" y="190540"/>
                      <a:pt x="1192442" y="193715"/>
                    </a:cubicBezTo>
                    <a:cubicBezTo>
                      <a:pt x="1057769" y="196890"/>
                      <a:pt x="321434" y="204828"/>
                      <a:pt x="125642" y="206415"/>
                    </a:cubicBezTo>
                    <a:cubicBezTo>
                      <a:pt x="-70150" y="208003"/>
                      <a:pt x="37800" y="205621"/>
                      <a:pt x="17692" y="203240"/>
                    </a:cubicBezTo>
                    <a:cubicBezTo>
                      <a:pt x="-2416" y="200859"/>
                      <a:pt x="6315" y="225729"/>
                      <a:pt x="4992" y="192127"/>
                    </a:cubicBezTo>
                    <a:cubicBezTo>
                      <a:pt x="3669" y="158525"/>
                      <a:pt x="-1094" y="2950"/>
                      <a:pt x="229" y="4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0E3FBACE-89BF-4466-AF38-6D9FF15669B3}"/>
                  </a:ext>
                </a:extLst>
              </p:cNvPr>
              <p:cNvSpPr/>
              <p:nvPr/>
            </p:nvSpPr>
            <p:spPr>
              <a:xfrm>
                <a:off x="5216534" y="5414621"/>
                <a:ext cx="717813" cy="266952"/>
              </a:xfrm>
              <a:custGeom>
                <a:avLst/>
                <a:gdLst>
                  <a:gd name="connsiteX0" fmla="*/ 47616 w 717813"/>
                  <a:gd name="connsiteY0" fmla="*/ 342 h 266952"/>
                  <a:gd name="connsiteX1" fmla="*/ 42854 w 717813"/>
                  <a:gd name="connsiteY1" fmla="*/ 252754 h 266952"/>
                  <a:gd name="connsiteX2" fmla="*/ 126991 w 717813"/>
                  <a:gd name="connsiteY2" fmla="*/ 235292 h 266952"/>
                  <a:gd name="connsiteX3" fmla="*/ 717541 w 717813"/>
                  <a:gd name="connsiteY3" fmla="*/ 236879 h 266952"/>
                  <a:gd name="connsiteX4" fmla="*/ 46029 w 717813"/>
                  <a:gd name="connsiteY4" fmla="*/ 236879 h 266952"/>
                  <a:gd name="connsiteX5" fmla="*/ 58729 w 717813"/>
                  <a:gd name="connsiteY5" fmla="*/ 198779 h 266952"/>
                  <a:gd name="connsiteX6" fmla="*/ 47616 w 717813"/>
                  <a:gd name="connsiteY6" fmla="*/ 342 h 26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7813" h="266952">
                    <a:moveTo>
                      <a:pt x="47616" y="342"/>
                    </a:moveTo>
                    <a:cubicBezTo>
                      <a:pt x="44970" y="9338"/>
                      <a:pt x="29625" y="213596"/>
                      <a:pt x="42854" y="252754"/>
                    </a:cubicBezTo>
                    <a:cubicBezTo>
                      <a:pt x="56083" y="291912"/>
                      <a:pt x="14543" y="237938"/>
                      <a:pt x="126991" y="235292"/>
                    </a:cubicBezTo>
                    <a:cubicBezTo>
                      <a:pt x="239439" y="232646"/>
                      <a:pt x="731035" y="236615"/>
                      <a:pt x="717541" y="236879"/>
                    </a:cubicBezTo>
                    <a:cubicBezTo>
                      <a:pt x="704047" y="237143"/>
                      <a:pt x="155831" y="243229"/>
                      <a:pt x="46029" y="236879"/>
                    </a:cubicBezTo>
                    <a:cubicBezTo>
                      <a:pt x="-63773" y="230529"/>
                      <a:pt x="57142" y="235291"/>
                      <a:pt x="58729" y="198779"/>
                    </a:cubicBezTo>
                    <a:cubicBezTo>
                      <a:pt x="60316" y="162267"/>
                      <a:pt x="50262" y="-8654"/>
                      <a:pt x="47616" y="3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BDE6C8E1-B8AE-411F-8C2F-FCF5112D3EE5}"/>
                  </a:ext>
                </a:extLst>
              </p:cNvPr>
              <p:cNvSpPr/>
              <p:nvPr/>
            </p:nvSpPr>
            <p:spPr>
              <a:xfrm>
                <a:off x="5284788" y="5435365"/>
                <a:ext cx="1436687" cy="12935"/>
              </a:xfrm>
              <a:custGeom>
                <a:avLst/>
                <a:gdLst>
                  <a:gd name="connsiteX0" fmla="*/ 0 w 1436687"/>
                  <a:gd name="connsiteY0" fmla="*/ 4998 h 12935"/>
                  <a:gd name="connsiteX1" fmla="*/ 57150 w 1436687"/>
                  <a:gd name="connsiteY1" fmla="*/ 8173 h 12935"/>
                  <a:gd name="connsiteX2" fmla="*/ 506412 w 1436687"/>
                  <a:gd name="connsiteY2" fmla="*/ 12935 h 12935"/>
                  <a:gd name="connsiteX3" fmla="*/ 174625 w 1436687"/>
                  <a:gd name="connsiteY3" fmla="*/ 8173 h 12935"/>
                  <a:gd name="connsiteX4" fmla="*/ 998537 w 1436687"/>
                  <a:gd name="connsiteY4" fmla="*/ 3410 h 12935"/>
                  <a:gd name="connsiteX5" fmla="*/ 1106487 w 1436687"/>
                  <a:gd name="connsiteY5" fmla="*/ 3410 h 12935"/>
                  <a:gd name="connsiteX6" fmla="*/ 1436687 w 1436687"/>
                  <a:gd name="connsiteY6" fmla="*/ 235 h 12935"/>
                  <a:gd name="connsiteX7" fmla="*/ 1031875 w 1436687"/>
                  <a:gd name="connsiteY7" fmla="*/ 235 h 12935"/>
                  <a:gd name="connsiteX8" fmla="*/ 690562 w 1436687"/>
                  <a:gd name="connsiteY8" fmla="*/ 235 h 12935"/>
                  <a:gd name="connsiteX9" fmla="*/ 0 w 1436687"/>
                  <a:gd name="connsiteY9" fmla="*/ 4998 h 1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6687" h="12935">
                    <a:moveTo>
                      <a:pt x="0" y="4998"/>
                    </a:moveTo>
                    <a:lnTo>
                      <a:pt x="57150" y="8173"/>
                    </a:lnTo>
                    <a:lnTo>
                      <a:pt x="506412" y="12935"/>
                    </a:lnTo>
                    <a:cubicBezTo>
                      <a:pt x="525991" y="12935"/>
                      <a:pt x="92604" y="9760"/>
                      <a:pt x="174625" y="8173"/>
                    </a:cubicBezTo>
                    <a:cubicBezTo>
                      <a:pt x="256646" y="6586"/>
                      <a:pt x="998537" y="3410"/>
                      <a:pt x="998537" y="3410"/>
                    </a:cubicBezTo>
                    <a:lnTo>
                      <a:pt x="1106487" y="3410"/>
                    </a:lnTo>
                    <a:lnTo>
                      <a:pt x="1436687" y="235"/>
                    </a:lnTo>
                    <a:cubicBezTo>
                      <a:pt x="1424252" y="-294"/>
                      <a:pt x="1031875" y="235"/>
                      <a:pt x="1031875" y="235"/>
                    </a:cubicBezTo>
                    <a:lnTo>
                      <a:pt x="690562" y="235"/>
                    </a:lnTo>
                    <a:lnTo>
                      <a:pt x="0" y="4998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E86ECABA-C60C-4C91-8B04-7747C0BEDA37}"/>
                  </a:ext>
                </a:extLst>
              </p:cNvPr>
              <p:cNvSpPr/>
              <p:nvPr/>
            </p:nvSpPr>
            <p:spPr>
              <a:xfrm>
                <a:off x="5324475" y="5443538"/>
                <a:ext cx="1219200" cy="14287"/>
              </a:xfrm>
              <a:custGeom>
                <a:avLst/>
                <a:gdLst>
                  <a:gd name="connsiteX0" fmla="*/ 0 w 1219200"/>
                  <a:gd name="connsiteY0" fmla="*/ 14287 h 14287"/>
                  <a:gd name="connsiteX1" fmla="*/ 52388 w 1219200"/>
                  <a:gd name="connsiteY1" fmla="*/ 11112 h 14287"/>
                  <a:gd name="connsiteX2" fmla="*/ 1219200 w 1219200"/>
                  <a:gd name="connsiteY2" fmla="*/ 4762 h 14287"/>
                  <a:gd name="connsiteX3" fmla="*/ 838200 w 1219200"/>
                  <a:gd name="connsiteY3" fmla="*/ 0 h 14287"/>
                  <a:gd name="connsiteX4" fmla="*/ 382588 w 1219200"/>
                  <a:gd name="connsiteY4" fmla="*/ 0 h 14287"/>
                  <a:gd name="connsiteX5" fmla="*/ 0 w 1219200"/>
                  <a:gd name="connsiteY5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200" h="14287">
                    <a:moveTo>
                      <a:pt x="0" y="14287"/>
                    </a:moveTo>
                    <a:lnTo>
                      <a:pt x="52388" y="11112"/>
                    </a:lnTo>
                    <a:lnTo>
                      <a:pt x="1219200" y="4762"/>
                    </a:lnTo>
                    <a:lnTo>
                      <a:pt x="838200" y="0"/>
                    </a:lnTo>
                    <a:lnTo>
                      <a:pt x="382588" y="0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4D8DDD9A-B31A-4744-AD78-E06690301740}"/>
                  </a:ext>
                </a:extLst>
              </p:cNvPr>
              <p:cNvSpPr/>
              <p:nvPr/>
            </p:nvSpPr>
            <p:spPr>
              <a:xfrm>
                <a:off x="5378557" y="5454643"/>
                <a:ext cx="923818" cy="173904"/>
              </a:xfrm>
              <a:custGeom>
                <a:avLst/>
                <a:gdLst>
                  <a:gd name="connsiteX0" fmla="*/ 6243 w 923818"/>
                  <a:gd name="connsiteY0" fmla="*/ 7 h 173904"/>
                  <a:gd name="connsiteX1" fmla="*/ 39581 w 923818"/>
                  <a:gd name="connsiteY1" fmla="*/ 50807 h 173904"/>
                  <a:gd name="connsiteX2" fmla="*/ 28468 w 923818"/>
                  <a:gd name="connsiteY2" fmla="*/ 109545 h 173904"/>
                  <a:gd name="connsiteX3" fmla="*/ 50693 w 923818"/>
                  <a:gd name="connsiteY3" fmla="*/ 125420 h 173904"/>
                  <a:gd name="connsiteX4" fmla="*/ 111018 w 923818"/>
                  <a:gd name="connsiteY4" fmla="*/ 131770 h 173904"/>
                  <a:gd name="connsiteX5" fmla="*/ 168168 w 923818"/>
                  <a:gd name="connsiteY5" fmla="*/ 133357 h 173904"/>
                  <a:gd name="connsiteX6" fmla="*/ 452331 w 923818"/>
                  <a:gd name="connsiteY6" fmla="*/ 134945 h 173904"/>
                  <a:gd name="connsiteX7" fmla="*/ 387243 w 923818"/>
                  <a:gd name="connsiteY7" fmla="*/ 138120 h 173904"/>
                  <a:gd name="connsiteX8" fmla="*/ 923818 w 923818"/>
                  <a:gd name="connsiteY8" fmla="*/ 139707 h 173904"/>
                  <a:gd name="connsiteX9" fmla="*/ 369781 w 923818"/>
                  <a:gd name="connsiteY9" fmla="*/ 165107 h 173904"/>
                  <a:gd name="connsiteX10" fmla="*/ 17356 w 923818"/>
                  <a:gd name="connsiteY10" fmla="*/ 171457 h 173904"/>
                  <a:gd name="connsiteX11" fmla="*/ 52281 w 923818"/>
                  <a:gd name="connsiteY11" fmla="*/ 127007 h 173904"/>
                  <a:gd name="connsiteX12" fmla="*/ 36406 w 923818"/>
                  <a:gd name="connsiteY12" fmla="*/ 47632 h 173904"/>
                  <a:gd name="connsiteX13" fmla="*/ 6243 w 923818"/>
                  <a:gd name="connsiteY13" fmla="*/ 7 h 17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3818" h="173904">
                    <a:moveTo>
                      <a:pt x="6243" y="7"/>
                    </a:moveTo>
                    <a:cubicBezTo>
                      <a:pt x="6772" y="536"/>
                      <a:pt x="35877" y="32551"/>
                      <a:pt x="39581" y="50807"/>
                    </a:cubicBezTo>
                    <a:cubicBezTo>
                      <a:pt x="43285" y="69063"/>
                      <a:pt x="26616" y="97110"/>
                      <a:pt x="28468" y="109545"/>
                    </a:cubicBezTo>
                    <a:cubicBezTo>
                      <a:pt x="30320" y="121981"/>
                      <a:pt x="36935" y="121716"/>
                      <a:pt x="50693" y="125420"/>
                    </a:cubicBezTo>
                    <a:cubicBezTo>
                      <a:pt x="64451" y="129124"/>
                      <a:pt x="91439" y="130447"/>
                      <a:pt x="111018" y="131770"/>
                    </a:cubicBezTo>
                    <a:cubicBezTo>
                      <a:pt x="130597" y="133093"/>
                      <a:pt x="168168" y="133357"/>
                      <a:pt x="168168" y="133357"/>
                    </a:cubicBezTo>
                    <a:lnTo>
                      <a:pt x="452331" y="134945"/>
                    </a:lnTo>
                    <a:cubicBezTo>
                      <a:pt x="488844" y="135739"/>
                      <a:pt x="387243" y="138120"/>
                      <a:pt x="387243" y="138120"/>
                    </a:cubicBezTo>
                    <a:lnTo>
                      <a:pt x="923818" y="139707"/>
                    </a:lnTo>
                    <a:cubicBezTo>
                      <a:pt x="920908" y="144205"/>
                      <a:pt x="520858" y="159815"/>
                      <a:pt x="369781" y="165107"/>
                    </a:cubicBezTo>
                    <a:cubicBezTo>
                      <a:pt x="218704" y="170399"/>
                      <a:pt x="70273" y="177807"/>
                      <a:pt x="17356" y="171457"/>
                    </a:cubicBezTo>
                    <a:cubicBezTo>
                      <a:pt x="-35561" y="165107"/>
                      <a:pt x="49106" y="147645"/>
                      <a:pt x="52281" y="127007"/>
                    </a:cubicBezTo>
                    <a:cubicBezTo>
                      <a:pt x="55456" y="106370"/>
                      <a:pt x="44873" y="67211"/>
                      <a:pt x="36406" y="47632"/>
                    </a:cubicBezTo>
                    <a:cubicBezTo>
                      <a:pt x="27939" y="28053"/>
                      <a:pt x="5714" y="-522"/>
                      <a:pt x="6243" y="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A5D9CAFE-8637-48EA-8546-D86AD5063DEF}"/>
                  </a:ext>
                </a:extLst>
              </p:cNvPr>
              <p:cNvSpPr/>
              <p:nvPr/>
            </p:nvSpPr>
            <p:spPr>
              <a:xfrm>
                <a:off x="5407025" y="5462588"/>
                <a:ext cx="940406" cy="145254"/>
              </a:xfrm>
              <a:custGeom>
                <a:avLst/>
                <a:gdLst>
                  <a:gd name="connsiteX0" fmla="*/ 0 w 940406"/>
                  <a:gd name="connsiteY0" fmla="*/ 19050 h 145254"/>
                  <a:gd name="connsiteX1" fmla="*/ 712788 w 940406"/>
                  <a:gd name="connsiteY1" fmla="*/ 12700 h 145254"/>
                  <a:gd name="connsiteX2" fmla="*/ 684213 w 940406"/>
                  <a:gd name="connsiteY2" fmla="*/ 17462 h 145254"/>
                  <a:gd name="connsiteX3" fmla="*/ 920750 w 940406"/>
                  <a:gd name="connsiteY3" fmla="*/ 7937 h 145254"/>
                  <a:gd name="connsiteX4" fmla="*/ 893763 w 940406"/>
                  <a:gd name="connsiteY4" fmla="*/ 30162 h 145254"/>
                  <a:gd name="connsiteX5" fmla="*/ 892175 w 940406"/>
                  <a:gd name="connsiteY5" fmla="*/ 98425 h 145254"/>
                  <a:gd name="connsiteX6" fmla="*/ 914400 w 940406"/>
                  <a:gd name="connsiteY6" fmla="*/ 144462 h 145254"/>
                  <a:gd name="connsiteX7" fmla="*/ 930275 w 940406"/>
                  <a:gd name="connsiteY7" fmla="*/ 60325 h 145254"/>
                  <a:gd name="connsiteX8" fmla="*/ 927100 w 940406"/>
                  <a:gd name="connsiteY8" fmla="*/ 11112 h 145254"/>
                  <a:gd name="connsiteX9" fmla="*/ 769938 w 940406"/>
                  <a:gd name="connsiteY9" fmla="*/ 0 h 145254"/>
                  <a:gd name="connsiteX10" fmla="*/ 0 w 940406"/>
                  <a:gd name="connsiteY10" fmla="*/ 19050 h 14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0406" h="145254">
                    <a:moveTo>
                      <a:pt x="0" y="19050"/>
                    </a:moveTo>
                    <a:lnTo>
                      <a:pt x="712788" y="12700"/>
                    </a:lnTo>
                    <a:cubicBezTo>
                      <a:pt x="826824" y="12435"/>
                      <a:pt x="649553" y="18256"/>
                      <a:pt x="684213" y="17462"/>
                    </a:cubicBezTo>
                    <a:cubicBezTo>
                      <a:pt x="718873" y="16668"/>
                      <a:pt x="885825" y="5820"/>
                      <a:pt x="920750" y="7937"/>
                    </a:cubicBezTo>
                    <a:cubicBezTo>
                      <a:pt x="955675" y="10054"/>
                      <a:pt x="898526" y="15081"/>
                      <a:pt x="893763" y="30162"/>
                    </a:cubicBezTo>
                    <a:cubicBezTo>
                      <a:pt x="889001" y="45243"/>
                      <a:pt x="888736" y="79375"/>
                      <a:pt x="892175" y="98425"/>
                    </a:cubicBezTo>
                    <a:cubicBezTo>
                      <a:pt x="895614" y="117475"/>
                      <a:pt x="908050" y="150812"/>
                      <a:pt x="914400" y="144462"/>
                    </a:cubicBezTo>
                    <a:cubicBezTo>
                      <a:pt x="920750" y="138112"/>
                      <a:pt x="928158" y="82550"/>
                      <a:pt x="930275" y="60325"/>
                    </a:cubicBezTo>
                    <a:cubicBezTo>
                      <a:pt x="932392" y="38100"/>
                      <a:pt x="953823" y="21166"/>
                      <a:pt x="927100" y="11112"/>
                    </a:cubicBezTo>
                    <a:cubicBezTo>
                      <a:pt x="900377" y="1058"/>
                      <a:pt x="769938" y="0"/>
                      <a:pt x="769938" y="0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: 図形 701">
                <a:extLst>
                  <a:ext uri="{FF2B5EF4-FFF2-40B4-BE49-F238E27FC236}">
                    <a16:creationId xmlns:a16="http://schemas.microsoft.com/office/drawing/2014/main" id="{61720B26-46EA-42B2-AEEE-4B735FDF6E82}"/>
                  </a:ext>
                </a:extLst>
              </p:cNvPr>
              <p:cNvSpPr/>
              <p:nvPr/>
            </p:nvSpPr>
            <p:spPr>
              <a:xfrm>
                <a:off x="5391150" y="5461000"/>
                <a:ext cx="426132" cy="148896"/>
              </a:xfrm>
              <a:custGeom>
                <a:avLst/>
                <a:gdLst>
                  <a:gd name="connsiteX0" fmla="*/ 0 w 426132"/>
                  <a:gd name="connsiteY0" fmla="*/ 1588 h 148896"/>
                  <a:gd name="connsiteX1" fmla="*/ 79375 w 426132"/>
                  <a:gd name="connsiteY1" fmla="*/ 1588 h 148896"/>
                  <a:gd name="connsiteX2" fmla="*/ 423863 w 426132"/>
                  <a:gd name="connsiteY2" fmla="*/ 0 h 148896"/>
                  <a:gd name="connsiteX3" fmla="*/ 223838 w 426132"/>
                  <a:gd name="connsiteY3" fmla="*/ 19050 h 148896"/>
                  <a:gd name="connsiteX4" fmla="*/ 125413 w 426132"/>
                  <a:gd name="connsiteY4" fmla="*/ 25400 h 148896"/>
                  <a:gd name="connsiteX5" fmla="*/ 127000 w 426132"/>
                  <a:gd name="connsiteY5" fmla="*/ 147638 h 148896"/>
                  <a:gd name="connsiteX6" fmla="*/ 112713 w 426132"/>
                  <a:gd name="connsiteY6" fmla="*/ 85725 h 148896"/>
                  <a:gd name="connsiteX7" fmla="*/ 93663 w 426132"/>
                  <a:gd name="connsiteY7" fmla="*/ 33338 h 148896"/>
                  <a:gd name="connsiteX8" fmla="*/ 0 w 426132"/>
                  <a:gd name="connsiteY8" fmla="*/ 1588 h 1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132" h="148896">
                    <a:moveTo>
                      <a:pt x="0" y="1588"/>
                    </a:moveTo>
                    <a:lnTo>
                      <a:pt x="79375" y="1588"/>
                    </a:lnTo>
                    <a:lnTo>
                      <a:pt x="423863" y="0"/>
                    </a:lnTo>
                    <a:cubicBezTo>
                      <a:pt x="447940" y="2910"/>
                      <a:pt x="273580" y="14817"/>
                      <a:pt x="223838" y="19050"/>
                    </a:cubicBezTo>
                    <a:cubicBezTo>
                      <a:pt x="174096" y="23283"/>
                      <a:pt x="141553" y="3969"/>
                      <a:pt x="125413" y="25400"/>
                    </a:cubicBezTo>
                    <a:cubicBezTo>
                      <a:pt x="109273" y="46831"/>
                      <a:pt x="129117" y="137584"/>
                      <a:pt x="127000" y="147638"/>
                    </a:cubicBezTo>
                    <a:cubicBezTo>
                      <a:pt x="124883" y="157692"/>
                      <a:pt x="118269" y="104775"/>
                      <a:pt x="112713" y="85725"/>
                    </a:cubicBezTo>
                    <a:cubicBezTo>
                      <a:pt x="107157" y="66675"/>
                      <a:pt x="112184" y="44451"/>
                      <a:pt x="93663" y="33338"/>
                    </a:cubicBezTo>
                    <a:cubicBezTo>
                      <a:pt x="75142" y="22226"/>
                      <a:pt x="38365" y="20638"/>
                      <a:pt x="0" y="15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B95FFE96-3382-41EA-ACD3-4AE03529B90C}"/>
                  </a:ext>
                </a:extLst>
              </p:cNvPr>
              <p:cNvSpPr/>
              <p:nvPr/>
            </p:nvSpPr>
            <p:spPr>
              <a:xfrm>
                <a:off x="6229350" y="5479990"/>
                <a:ext cx="477726" cy="138570"/>
              </a:xfrm>
              <a:custGeom>
                <a:avLst/>
                <a:gdLst>
                  <a:gd name="connsiteX0" fmla="*/ 22225 w 477726"/>
                  <a:gd name="connsiteY0" fmla="*/ 17523 h 138570"/>
                  <a:gd name="connsiteX1" fmla="*/ 112713 w 477726"/>
                  <a:gd name="connsiteY1" fmla="*/ 20698 h 138570"/>
                  <a:gd name="connsiteX2" fmla="*/ 411163 w 477726"/>
                  <a:gd name="connsiteY2" fmla="*/ 23873 h 138570"/>
                  <a:gd name="connsiteX3" fmla="*/ 419100 w 477726"/>
                  <a:gd name="connsiteY3" fmla="*/ 52448 h 138570"/>
                  <a:gd name="connsiteX4" fmla="*/ 425450 w 477726"/>
                  <a:gd name="connsiteY4" fmla="*/ 125473 h 138570"/>
                  <a:gd name="connsiteX5" fmla="*/ 334963 w 477726"/>
                  <a:gd name="connsiteY5" fmla="*/ 125473 h 138570"/>
                  <a:gd name="connsiteX6" fmla="*/ 0 w 477726"/>
                  <a:gd name="connsiteY6" fmla="*/ 127060 h 138570"/>
                  <a:gd name="connsiteX7" fmla="*/ 434975 w 477726"/>
                  <a:gd name="connsiteY7" fmla="*/ 130235 h 138570"/>
                  <a:gd name="connsiteX8" fmla="*/ 417513 w 477726"/>
                  <a:gd name="connsiteY8" fmla="*/ 6410 h 138570"/>
                  <a:gd name="connsiteX9" fmla="*/ 22225 w 477726"/>
                  <a:gd name="connsiteY9" fmla="*/ 17523 h 1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7726" h="138570">
                    <a:moveTo>
                      <a:pt x="22225" y="17523"/>
                    </a:moveTo>
                    <a:cubicBezTo>
                      <a:pt x="35057" y="18581"/>
                      <a:pt x="112713" y="20698"/>
                      <a:pt x="112713" y="20698"/>
                    </a:cubicBezTo>
                    <a:lnTo>
                      <a:pt x="411163" y="23873"/>
                    </a:lnTo>
                    <a:cubicBezTo>
                      <a:pt x="462227" y="29165"/>
                      <a:pt x="416719" y="35515"/>
                      <a:pt x="419100" y="52448"/>
                    </a:cubicBezTo>
                    <a:cubicBezTo>
                      <a:pt x="421481" y="69381"/>
                      <a:pt x="439473" y="113302"/>
                      <a:pt x="425450" y="125473"/>
                    </a:cubicBezTo>
                    <a:cubicBezTo>
                      <a:pt x="411427" y="137644"/>
                      <a:pt x="334963" y="125473"/>
                      <a:pt x="334963" y="125473"/>
                    </a:cubicBezTo>
                    <a:lnTo>
                      <a:pt x="0" y="127060"/>
                    </a:lnTo>
                    <a:cubicBezTo>
                      <a:pt x="16669" y="127854"/>
                      <a:pt x="365390" y="150343"/>
                      <a:pt x="434975" y="130235"/>
                    </a:cubicBezTo>
                    <a:cubicBezTo>
                      <a:pt x="504560" y="110127"/>
                      <a:pt x="482336" y="23079"/>
                      <a:pt x="417513" y="6410"/>
                    </a:cubicBezTo>
                    <a:cubicBezTo>
                      <a:pt x="352690" y="-10259"/>
                      <a:pt x="199364" y="9982"/>
                      <a:pt x="22225" y="175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16C1B3FA-1104-4FF0-972D-C20CE9D189BE}"/>
                  </a:ext>
                </a:extLst>
              </p:cNvPr>
              <p:cNvSpPr/>
              <p:nvPr/>
            </p:nvSpPr>
            <p:spPr>
              <a:xfrm>
                <a:off x="6264275" y="5514887"/>
                <a:ext cx="433478" cy="93154"/>
              </a:xfrm>
              <a:custGeom>
                <a:avLst/>
                <a:gdLst>
                  <a:gd name="connsiteX0" fmla="*/ 0 w 433478"/>
                  <a:gd name="connsiteY0" fmla="*/ 90576 h 93154"/>
                  <a:gd name="connsiteX1" fmla="*/ 84138 w 433478"/>
                  <a:gd name="connsiteY1" fmla="*/ 90576 h 93154"/>
                  <a:gd name="connsiteX2" fmla="*/ 323850 w 433478"/>
                  <a:gd name="connsiteY2" fmla="*/ 88988 h 93154"/>
                  <a:gd name="connsiteX3" fmla="*/ 158750 w 433478"/>
                  <a:gd name="connsiteY3" fmla="*/ 90576 h 93154"/>
                  <a:gd name="connsiteX4" fmla="*/ 95250 w 433478"/>
                  <a:gd name="connsiteY4" fmla="*/ 49301 h 93154"/>
                  <a:gd name="connsiteX5" fmla="*/ 171450 w 433478"/>
                  <a:gd name="connsiteY5" fmla="*/ 88 h 93154"/>
                  <a:gd name="connsiteX6" fmla="*/ 122238 w 433478"/>
                  <a:gd name="connsiteY6" fmla="*/ 62001 h 93154"/>
                  <a:gd name="connsiteX7" fmla="*/ 177800 w 433478"/>
                  <a:gd name="connsiteY7" fmla="*/ 71526 h 93154"/>
                  <a:gd name="connsiteX8" fmla="*/ 192088 w 433478"/>
                  <a:gd name="connsiteY8" fmla="*/ 57238 h 93154"/>
                  <a:gd name="connsiteX9" fmla="*/ 234950 w 433478"/>
                  <a:gd name="connsiteY9" fmla="*/ 14376 h 93154"/>
                  <a:gd name="connsiteX10" fmla="*/ 207963 w 433478"/>
                  <a:gd name="connsiteY10" fmla="*/ 77876 h 93154"/>
                  <a:gd name="connsiteX11" fmla="*/ 314325 w 433478"/>
                  <a:gd name="connsiteY11" fmla="*/ 69938 h 93154"/>
                  <a:gd name="connsiteX12" fmla="*/ 406400 w 433478"/>
                  <a:gd name="connsiteY12" fmla="*/ 23901 h 93154"/>
                  <a:gd name="connsiteX13" fmla="*/ 314325 w 433478"/>
                  <a:gd name="connsiteY13" fmla="*/ 11201 h 93154"/>
                  <a:gd name="connsiteX14" fmla="*/ 207963 w 433478"/>
                  <a:gd name="connsiteY14" fmla="*/ 6438 h 93154"/>
                  <a:gd name="connsiteX15" fmla="*/ 142875 w 433478"/>
                  <a:gd name="connsiteY15" fmla="*/ 1676 h 93154"/>
                  <a:gd name="connsiteX16" fmla="*/ 417513 w 433478"/>
                  <a:gd name="connsiteY16" fmla="*/ 33426 h 93154"/>
                  <a:gd name="connsiteX17" fmla="*/ 355600 w 433478"/>
                  <a:gd name="connsiteY17" fmla="*/ 54063 h 93154"/>
                  <a:gd name="connsiteX18" fmla="*/ 0 w 433478"/>
                  <a:gd name="connsiteY18" fmla="*/ 90576 h 9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3478" h="93154">
                    <a:moveTo>
                      <a:pt x="0" y="90576"/>
                    </a:moveTo>
                    <a:lnTo>
                      <a:pt x="84138" y="90576"/>
                    </a:lnTo>
                    <a:lnTo>
                      <a:pt x="323850" y="88988"/>
                    </a:lnTo>
                    <a:cubicBezTo>
                      <a:pt x="336285" y="88988"/>
                      <a:pt x="196850" y="97191"/>
                      <a:pt x="158750" y="90576"/>
                    </a:cubicBezTo>
                    <a:cubicBezTo>
                      <a:pt x="120650" y="83961"/>
                      <a:pt x="93133" y="64382"/>
                      <a:pt x="95250" y="49301"/>
                    </a:cubicBezTo>
                    <a:cubicBezTo>
                      <a:pt x="97367" y="34220"/>
                      <a:pt x="166952" y="-2029"/>
                      <a:pt x="171450" y="88"/>
                    </a:cubicBezTo>
                    <a:cubicBezTo>
                      <a:pt x="175948" y="2205"/>
                      <a:pt x="121180" y="50095"/>
                      <a:pt x="122238" y="62001"/>
                    </a:cubicBezTo>
                    <a:cubicBezTo>
                      <a:pt x="123296" y="73907"/>
                      <a:pt x="166158" y="72320"/>
                      <a:pt x="177800" y="71526"/>
                    </a:cubicBezTo>
                    <a:cubicBezTo>
                      <a:pt x="189442" y="70732"/>
                      <a:pt x="192088" y="57238"/>
                      <a:pt x="192088" y="57238"/>
                    </a:cubicBezTo>
                    <a:cubicBezTo>
                      <a:pt x="201613" y="47713"/>
                      <a:pt x="232304" y="10936"/>
                      <a:pt x="234950" y="14376"/>
                    </a:cubicBezTo>
                    <a:cubicBezTo>
                      <a:pt x="237596" y="17816"/>
                      <a:pt x="194734" y="68616"/>
                      <a:pt x="207963" y="77876"/>
                    </a:cubicBezTo>
                    <a:cubicBezTo>
                      <a:pt x="221192" y="87136"/>
                      <a:pt x="281252" y="78934"/>
                      <a:pt x="314325" y="69938"/>
                    </a:cubicBezTo>
                    <a:cubicBezTo>
                      <a:pt x="347398" y="60942"/>
                      <a:pt x="406400" y="33690"/>
                      <a:pt x="406400" y="23901"/>
                    </a:cubicBezTo>
                    <a:cubicBezTo>
                      <a:pt x="406400" y="14112"/>
                      <a:pt x="347398" y="14111"/>
                      <a:pt x="314325" y="11201"/>
                    </a:cubicBezTo>
                    <a:cubicBezTo>
                      <a:pt x="281252" y="8291"/>
                      <a:pt x="207963" y="6438"/>
                      <a:pt x="207963" y="6438"/>
                    </a:cubicBezTo>
                    <a:cubicBezTo>
                      <a:pt x="179388" y="4850"/>
                      <a:pt x="142875" y="1676"/>
                      <a:pt x="142875" y="1676"/>
                    </a:cubicBezTo>
                    <a:cubicBezTo>
                      <a:pt x="177800" y="6174"/>
                      <a:pt x="382059" y="24695"/>
                      <a:pt x="417513" y="33426"/>
                    </a:cubicBezTo>
                    <a:cubicBezTo>
                      <a:pt x="452967" y="42157"/>
                      <a:pt x="428096" y="45332"/>
                      <a:pt x="355600" y="54063"/>
                    </a:cubicBezTo>
                    <a:cubicBezTo>
                      <a:pt x="283104" y="62794"/>
                      <a:pt x="132821" y="74303"/>
                      <a:pt x="0" y="905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52B24091-30D3-451B-AA28-9E2E597B9F0B}"/>
                  </a:ext>
                </a:extLst>
              </p:cNvPr>
              <p:cNvSpPr/>
              <p:nvPr/>
            </p:nvSpPr>
            <p:spPr>
              <a:xfrm>
                <a:off x="5743516" y="4923884"/>
                <a:ext cx="235017" cy="269024"/>
              </a:xfrm>
              <a:custGeom>
                <a:avLst/>
                <a:gdLst>
                  <a:gd name="connsiteX0" fmla="*/ 59 w 235017"/>
                  <a:gd name="connsiteY0" fmla="*/ 40229 h 269024"/>
                  <a:gd name="connsiteX1" fmla="*/ 30222 w 235017"/>
                  <a:gd name="connsiteY1" fmla="*/ 233904 h 269024"/>
                  <a:gd name="connsiteX2" fmla="*/ 34984 w 235017"/>
                  <a:gd name="connsiteY2" fmla="*/ 83091 h 269024"/>
                  <a:gd name="connsiteX3" fmla="*/ 50859 w 235017"/>
                  <a:gd name="connsiteY3" fmla="*/ 197391 h 269024"/>
                  <a:gd name="connsiteX4" fmla="*/ 50859 w 235017"/>
                  <a:gd name="connsiteY4" fmla="*/ 92616 h 269024"/>
                  <a:gd name="connsiteX5" fmla="*/ 69909 w 235017"/>
                  <a:gd name="connsiteY5" fmla="*/ 233904 h 269024"/>
                  <a:gd name="connsiteX6" fmla="*/ 68322 w 235017"/>
                  <a:gd name="connsiteY6" fmla="*/ 92616 h 269024"/>
                  <a:gd name="connsiteX7" fmla="*/ 92134 w 235017"/>
                  <a:gd name="connsiteY7" fmla="*/ 222791 h 269024"/>
                  <a:gd name="connsiteX8" fmla="*/ 95309 w 235017"/>
                  <a:gd name="connsiteY8" fmla="*/ 129129 h 269024"/>
                  <a:gd name="connsiteX9" fmla="*/ 111184 w 235017"/>
                  <a:gd name="connsiteY9" fmla="*/ 541 h 269024"/>
                  <a:gd name="connsiteX10" fmla="*/ 112772 w 235017"/>
                  <a:gd name="connsiteY10" fmla="*/ 87854 h 269024"/>
                  <a:gd name="connsiteX11" fmla="*/ 122297 w 235017"/>
                  <a:gd name="connsiteY11" fmla="*/ 203741 h 269024"/>
                  <a:gd name="connsiteX12" fmla="*/ 122297 w 235017"/>
                  <a:gd name="connsiteY12" fmla="*/ 89441 h 269024"/>
                  <a:gd name="connsiteX13" fmla="*/ 155634 w 235017"/>
                  <a:gd name="connsiteY13" fmla="*/ 179929 h 269024"/>
                  <a:gd name="connsiteX14" fmla="*/ 155634 w 235017"/>
                  <a:gd name="connsiteY14" fmla="*/ 49754 h 269024"/>
                  <a:gd name="connsiteX15" fmla="*/ 184209 w 235017"/>
                  <a:gd name="connsiteY15" fmla="*/ 227554 h 269024"/>
                  <a:gd name="connsiteX16" fmla="*/ 192147 w 235017"/>
                  <a:gd name="connsiteY16" fmla="*/ 194216 h 269024"/>
                  <a:gd name="connsiteX17" fmla="*/ 195322 w 235017"/>
                  <a:gd name="connsiteY17" fmla="*/ 68804 h 269024"/>
                  <a:gd name="connsiteX18" fmla="*/ 230247 w 235017"/>
                  <a:gd name="connsiteY18" fmla="*/ 260891 h 269024"/>
                  <a:gd name="connsiteX19" fmla="*/ 230247 w 235017"/>
                  <a:gd name="connsiteY19" fmla="*/ 218029 h 269024"/>
                  <a:gd name="connsiteX20" fmla="*/ 188972 w 235017"/>
                  <a:gd name="connsiteY20" fmla="*/ 78329 h 269024"/>
                  <a:gd name="connsiteX21" fmla="*/ 182622 w 235017"/>
                  <a:gd name="connsiteY21" fmla="*/ 225966 h 269024"/>
                  <a:gd name="connsiteX22" fmla="*/ 149284 w 235017"/>
                  <a:gd name="connsiteY22" fmla="*/ 83091 h 269024"/>
                  <a:gd name="connsiteX23" fmla="*/ 134997 w 235017"/>
                  <a:gd name="connsiteY23" fmla="*/ 232316 h 269024"/>
                  <a:gd name="connsiteX24" fmla="*/ 95309 w 235017"/>
                  <a:gd name="connsiteY24" fmla="*/ 119604 h 269024"/>
                  <a:gd name="connsiteX25" fmla="*/ 95309 w 235017"/>
                  <a:gd name="connsiteY25" fmla="*/ 218029 h 269024"/>
                  <a:gd name="connsiteX26" fmla="*/ 69909 w 235017"/>
                  <a:gd name="connsiteY26" fmla="*/ 119604 h 269024"/>
                  <a:gd name="connsiteX27" fmla="*/ 57209 w 235017"/>
                  <a:gd name="connsiteY27" fmla="*/ 203741 h 269024"/>
                  <a:gd name="connsiteX28" fmla="*/ 42922 w 235017"/>
                  <a:gd name="connsiteY28" fmla="*/ 137066 h 269024"/>
                  <a:gd name="connsiteX29" fmla="*/ 36572 w 235017"/>
                  <a:gd name="connsiteY29" fmla="*/ 248191 h 269024"/>
                  <a:gd name="connsiteX30" fmla="*/ 22284 w 235017"/>
                  <a:gd name="connsiteY30" fmla="*/ 149766 h 269024"/>
                  <a:gd name="connsiteX31" fmla="*/ 59 w 235017"/>
                  <a:gd name="connsiteY31" fmla="*/ 40229 h 269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5017" h="269024">
                    <a:moveTo>
                      <a:pt x="59" y="40229"/>
                    </a:moveTo>
                    <a:cubicBezTo>
                      <a:pt x="1382" y="54252"/>
                      <a:pt x="24401" y="226760"/>
                      <a:pt x="30222" y="233904"/>
                    </a:cubicBezTo>
                    <a:cubicBezTo>
                      <a:pt x="36043" y="241048"/>
                      <a:pt x="31545" y="89177"/>
                      <a:pt x="34984" y="83091"/>
                    </a:cubicBezTo>
                    <a:cubicBezTo>
                      <a:pt x="38424" y="77006"/>
                      <a:pt x="48213" y="195804"/>
                      <a:pt x="50859" y="197391"/>
                    </a:cubicBezTo>
                    <a:cubicBezTo>
                      <a:pt x="53505" y="198979"/>
                      <a:pt x="47684" y="86531"/>
                      <a:pt x="50859" y="92616"/>
                    </a:cubicBezTo>
                    <a:cubicBezTo>
                      <a:pt x="54034" y="98701"/>
                      <a:pt x="66999" y="233904"/>
                      <a:pt x="69909" y="233904"/>
                    </a:cubicBezTo>
                    <a:cubicBezTo>
                      <a:pt x="72819" y="233904"/>
                      <a:pt x="64618" y="94468"/>
                      <a:pt x="68322" y="92616"/>
                    </a:cubicBezTo>
                    <a:cubicBezTo>
                      <a:pt x="72026" y="90764"/>
                      <a:pt x="87636" y="216706"/>
                      <a:pt x="92134" y="222791"/>
                    </a:cubicBezTo>
                    <a:cubicBezTo>
                      <a:pt x="96632" y="228876"/>
                      <a:pt x="92134" y="166171"/>
                      <a:pt x="95309" y="129129"/>
                    </a:cubicBezTo>
                    <a:cubicBezTo>
                      <a:pt x="98484" y="92087"/>
                      <a:pt x="108274" y="7420"/>
                      <a:pt x="111184" y="541"/>
                    </a:cubicBezTo>
                    <a:cubicBezTo>
                      <a:pt x="114095" y="-6338"/>
                      <a:pt x="110920" y="53987"/>
                      <a:pt x="112772" y="87854"/>
                    </a:cubicBezTo>
                    <a:cubicBezTo>
                      <a:pt x="114624" y="121721"/>
                      <a:pt x="120710" y="203477"/>
                      <a:pt x="122297" y="203741"/>
                    </a:cubicBezTo>
                    <a:cubicBezTo>
                      <a:pt x="123884" y="204005"/>
                      <a:pt x="116741" y="93410"/>
                      <a:pt x="122297" y="89441"/>
                    </a:cubicBezTo>
                    <a:cubicBezTo>
                      <a:pt x="127853" y="85472"/>
                      <a:pt x="150078" y="186543"/>
                      <a:pt x="155634" y="179929"/>
                    </a:cubicBezTo>
                    <a:cubicBezTo>
                      <a:pt x="161190" y="173315"/>
                      <a:pt x="150872" y="41817"/>
                      <a:pt x="155634" y="49754"/>
                    </a:cubicBezTo>
                    <a:cubicBezTo>
                      <a:pt x="160397" y="57692"/>
                      <a:pt x="178124" y="203477"/>
                      <a:pt x="184209" y="227554"/>
                    </a:cubicBezTo>
                    <a:cubicBezTo>
                      <a:pt x="190294" y="251631"/>
                      <a:pt x="190295" y="220674"/>
                      <a:pt x="192147" y="194216"/>
                    </a:cubicBezTo>
                    <a:cubicBezTo>
                      <a:pt x="193999" y="167758"/>
                      <a:pt x="188972" y="57692"/>
                      <a:pt x="195322" y="68804"/>
                    </a:cubicBezTo>
                    <a:cubicBezTo>
                      <a:pt x="201672" y="79916"/>
                      <a:pt x="224426" y="236020"/>
                      <a:pt x="230247" y="260891"/>
                    </a:cubicBezTo>
                    <a:cubicBezTo>
                      <a:pt x="236068" y="285762"/>
                      <a:pt x="237126" y="248456"/>
                      <a:pt x="230247" y="218029"/>
                    </a:cubicBezTo>
                    <a:cubicBezTo>
                      <a:pt x="223368" y="187602"/>
                      <a:pt x="196910" y="77006"/>
                      <a:pt x="188972" y="78329"/>
                    </a:cubicBezTo>
                    <a:cubicBezTo>
                      <a:pt x="181035" y="79652"/>
                      <a:pt x="189237" y="225172"/>
                      <a:pt x="182622" y="225966"/>
                    </a:cubicBezTo>
                    <a:cubicBezTo>
                      <a:pt x="176007" y="226760"/>
                      <a:pt x="157221" y="82033"/>
                      <a:pt x="149284" y="83091"/>
                    </a:cubicBezTo>
                    <a:cubicBezTo>
                      <a:pt x="141347" y="84149"/>
                      <a:pt x="143993" y="226231"/>
                      <a:pt x="134997" y="232316"/>
                    </a:cubicBezTo>
                    <a:cubicBezTo>
                      <a:pt x="126001" y="238401"/>
                      <a:pt x="101924" y="121985"/>
                      <a:pt x="95309" y="119604"/>
                    </a:cubicBezTo>
                    <a:cubicBezTo>
                      <a:pt x="88694" y="117223"/>
                      <a:pt x="99542" y="218029"/>
                      <a:pt x="95309" y="218029"/>
                    </a:cubicBezTo>
                    <a:cubicBezTo>
                      <a:pt x="91076" y="218029"/>
                      <a:pt x="76259" y="121985"/>
                      <a:pt x="69909" y="119604"/>
                    </a:cubicBezTo>
                    <a:cubicBezTo>
                      <a:pt x="63559" y="117223"/>
                      <a:pt x="61707" y="200831"/>
                      <a:pt x="57209" y="203741"/>
                    </a:cubicBezTo>
                    <a:cubicBezTo>
                      <a:pt x="52711" y="206651"/>
                      <a:pt x="46362" y="129658"/>
                      <a:pt x="42922" y="137066"/>
                    </a:cubicBezTo>
                    <a:cubicBezTo>
                      <a:pt x="39483" y="144474"/>
                      <a:pt x="40012" y="246074"/>
                      <a:pt x="36572" y="248191"/>
                    </a:cubicBezTo>
                    <a:cubicBezTo>
                      <a:pt x="33132" y="250308"/>
                      <a:pt x="24665" y="182045"/>
                      <a:pt x="22284" y="149766"/>
                    </a:cubicBezTo>
                    <a:cubicBezTo>
                      <a:pt x="19903" y="117487"/>
                      <a:pt x="-1264" y="26206"/>
                      <a:pt x="59" y="402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290196A-73D8-4335-A0E9-F275ACD98D92}"/>
                  </a:ext>
                </a:extLst>
              </p:cNvPr>
              <p:cNvSpPr/>
              <p:nvPr/>
            </p:nvSpPr>
            <p:spPr>
              <a:xfrm>
                <a:off x="4315795" y="5461104"/>
                <a:ext cx="653991" cy="140973"/>
              </a:xfrm>
              <a:custGeom>
                <a:avLst/>
                <a:gdLst>
                  <a:gd name="connsiteX0" fmla="*/ 14905 w 653991"/>
                  <a:gd name="connsiteY0" fmla="*/ 23179 h 140973"/>
                  <a:gd name="connsiteX1" fmla="*/ 108038 w 653991"/>
                  <a:gd name="connsiteY1" fmla="*/ 23179 h 140973"/>
                  <a:gd name="connsiteX2" fmla="*/ 618155 w 653991"/>
                  <a:gd name="connsiteY2" fmla="*/ 12596 h 140973"/>
                  <a:gd name="connsiteX3" fmla="*/ 603338 w 653991"/>
                  <a:gd name="connsiteY3" fmla="*/ 50696 h 140973"/>
                  <a:gd name="connsiteX4" fmla="*/ 571588 w 653991"/>
                  <a:gd name="connsiteY4" fmla="*/ 135363 h 140973"/>
                  <a:gd name="connsiteX5" fmla="*/ 482688 w 653991"/>
                  <a:gd name="connsiteY5" fmla="*/ 133246 h 140973"/>
                  <a:gd name="connsiteX6" fmla="*/ 99572 w 653991"/>
                  <a:gd name="connsiteY6" fmla="*/ 137479 h 140973"/>
                  <a:gd name="connsiteX7" fmla="*/ 558888 w 653991"/>
                  <a:gd name="connsiteY7" fmla="*/ 126896 h 140973"/>
                  <a:gd name="connsiteX8" fmla="*/ 649905 w 653991"/>
                  <a:gd name="connsiteY8" fmla="*/ 59163 h 140973"/>
                  <a:gd name="connsiteX9" fmla="*/ 484805 w 653991"/>
                  <a:gd name="connsiteY9" fmla="*/ 2013 h 140973"/>
                  <a:gd name="connsiteX10" fmla="*/ 14905 w 653991"/>
                  <a:gd name="connsiteY10" fmla="*/ 23179 h 14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991" h="140973">
                    <a:moveTo>
                      <a:pt x="14905" y="23179"/>
                    </a:moveTo>
                    <a:cubicBezTo>
                      <a:pt x="-47889" y="26707"/>
                      <a:pt x="108038" y="23179"/>
                      <a:pt x="108038" y="23179"/>
                    </a:cubicBezTo>
                    <a:cubicBezTo>
                      <a:pt x="208580" y="21415"/>
                      <a:pt x="535605" y="8010"/>
                      <a:pt x="618155" y="12596"/>
                    </a:cubicBezTo>
                    <a:cubicBezTo>
                      <a:pt x="700705" y="17182"/>
                      <a:pt x="611099" y="30235"/>
                      <a:pt x="603338" y="50696"/>
                    </a:cubicBezTo>
                    <a:cubicBezTo>
                      <a:pt x="595577" y="71157"/>
                      <a:pt x="591696" y="121605"/>
                      <a:pt x="571588" y="135363"/>
                    </a:cubicBezTo>
                    <a:cubicBezTo>
                      <a:pt x="551480" y="149121"/>
                      <a:pt x="482688" y="133246"/>
                      <a:pt x="482688" y="133246"/>
                    </a:cubicBezTo>
                    <a:lnTo>
                      <a:pt x="99572" y="137479"/>
                    </a:lnTo>
                    <a:cubicBezTo>
                      <a:pt x="112272" y="136421"/>
                      <a:pt x="467166" y="139949"/>
                      <a:pt x="558888" y="126896"/>
                    </a:cubicBezTo>
                    <a:cubicBezTo>
                      <a:pt x="650610" y="113843"/>
                      <a:pt x="662252" y="79977"/>
                      <a:pt x="649905" y="59163"/>
                    </a:cubicBezTo>
                    <a:cubicBezTo>
                      <a:pt x="637558" y="38349"/>
                      <a:pt x="593108" y="11538"/>
                      <a:pt x="484805" y="2013"/>
                    </a:cubicBezTo>
                    <a:cubicBezTo>
                      <a:pt x="376502" y="-7512"/>
                      <a:pt x="77699" y="19651"/>
                      <a:pt x="14905" y="23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72C4241F-9644-4190-82A7-E26E26B9C403}"/>
                  </a:ext>
                </a:extLst>
              </p:cNvPr>
              <p:cNvSpPr/>
              <p:nvPr/>
            </p:nvSpPr>
            <p:spPr>
              <a:xfrm>
                <a:off x="4376823" y="5467347"/>
                <a:ext cx="404727" cy="136410"/>
              </a:xfrm>
              <a:custGeom>
                <a:avLst/>
                <a:gdLst>
                  <a:gd name="connsiteX0" fmla="*/ 13144 w 404727"/>
                  <a:gd name="connsiteY0" fmla="*/ 3 h 136410"/>
                  <a:gd name="connsiteX1" fmla="*/ 34310 w 404727"/>
                  <a:gd name="connsiteY1" fmla="*/ 127003 h 136410"/>
                  <a:gd name="connsiteX2" fmla="*/ 118977 w 404727"/>
                  <a:gd name="connsiteY2" fmla="*/ 127003 h 136410"/>
                  <a:gd name="connsiteX3" fmla="*/ 404727 w 404727"/>
                  <a:gd name="connsiteY3" fmla="*/ 122770 h 136410"/>
                  <a:gd name="connsiteX4" fmla="*/ 32194 w 404727"/>
                  <a:gd name="connsiteY4" fmla="*/ 122770 h 136410"/>
                  <a:gd name="connsiteX5" fmla="*/ 13144 w 404727"/>
                  <a:gd name="connsiteY5" fmla="*/ 3 h 13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727" h="136410">
                    <a:moveTo>
                      <a:pt x="13144" y="3"/>
                    </a:moveTo>
                    <a:cubicBezTo>
                      <a:pt x="13497" y="708"/>
                      <a:pt x="16671" y="105836"/>
                      <a:pt x="34310" y="127003"/>
                    </a:cubicBezTo>
                    <a:cubicBezTo>
                      <a:pt x="51949" y="148170"/>
                      <a:pt x="118977" y="127003"/>
                      <a:pt x="118977" y="127003"/>
                    </a:cubicBezTo>
                    <a:lnTo>
                      <a:pt x="404727" y="122770"/>
                    </a:lnTo>
                    <a:cubicBezTo>
                      <a:pt x="390263" y="122065"/>
                      <a:pt x="90755" y="142878"/>
                      <a:pt x="32194" y="122770"/>
                    </a:cubicBezTo>
                    <a:cubicBezTo>
                      <a:pt x="-26367" y="102662"/>
                      <a:pt x="12791" y="-702"/>
                      <a:pt x="13144" y="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F034D3DA-2F8F-47B3-83B4-C5FE32BE2A35}"/>
                  </a:ext>
                </a:extLst>
              </p:cNvPr>
              <p:cNvSpPr/>
              <p:nvPr/>
            </p:nvSpPr>
            <p:spPr>
              <a:xfrm>
                <a:off x="4492120" y="5475004"/>
                <a:ext cx="380458" cy="91897"/>
              </a:xfrm>
              <a:custGeom>
                <a:avLst/>
                <a:gdLst>
                  <a:gd name="connsiteX0" fmla="*/ 1563 w 380458"/>
                  <a:gd name="connsiteY0" fmla="*/ 91829 h 91897"/>
                  <a:gd name="connsiteX1" fmla="*/ 151847 w 380458"/>
                  <a:gd name="connsiteY1" fmla="*/ 17746 h 91897"/>
                  <a:gd name="connsiteX2" fmla="*/ 219580 w 380458"/>
                  <a:gd name="connsiteY2" fmla="*/ 19863 h 91897"/>
                  <a:gd name="connsiteX3" fmla="*/ 380447 w 380458"/>
                  <a:gd name="connsiteY3" fmla="*/ 60079 h 91897"/>
                  <a:gd name="connsiteX4" fmla="*/ 211113 w 380458"/>
                  <a:gd name="connsiteY4" fmla="*/ 15629 h 91897"/>
                  <a:gd name="connsiteX5" fmla="*/ 79880 w 380458"/>
                  <a:gd name="connsiteY5" fmla="*/ 2929 h 91897"/>
                  <a:gd name="connsiteX6" fmla="*/ 1563 w 380458"/>
                  <a:gd name="connsiteY6" fmla="*/ 91829 h 9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458" h="91897">
                    <a:moveTo>
                      <a:pt x="1563" y="91829"/>
                    </a:moveTo>
                    <a:cubicBezTo>
                      <a:pt x="13557" y="94298"/>
                      <a:pt x="115511" y="29740"/>
                      <a:pt x="151847" y="17746"/>
                    </a:cubicBezTo>
                    <a:cubicBezTo>
                      <a:pt x="188183" y="5752"/>
                      <a:pt x="181480" y="12808"/>
                      <a:pt x="219580" y="19863"/>
                    </a:cubicBezTo>
                    <a:cubicBezTo>
                      <a:pt x="257680" y="26918"/>
                      <a:pt x="381858" y="60785"/>
                      <a:pt x="380447" y="60079"/>
                    </a:cubicBezTo>
                    <a:cubicBezTo>
                      <a:pt x="379036" y="59373"/>
                      <a:pt x="261207" y="25154"/>
                      <a:pt x="211113" y="15629"/>
                    </a:cubicBezTo>
                    <a:cubicBezTo>
                      <a:pt x="161019" y="6104"/>
                      <a:pt x="110219" y="-5538"/>
                      <a:pt x="79880" y="2929"/>
                    </a:cubicBezTo>
                    <a:cubicBezTo>
                      <a:pt x="49541" y="11396"/>
                      <a:pt x="-10431" y="89360"/>
                      <a:pt x="1563" y="918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3F452A44-6D91-4F82-9C69-08F7591F99B9}"/>
                  </a:ext>
                </a:extLst>
              </p:cNvPr>
              <p:cNvSpPr/>
              <p:nvPr/>
            </p:nvSpPr>
            <p:spPr>
              <a:xfrm>
                <a:off x="7069447" y="5452495"/>
                <a:ext cx="588152" cy="160896"/>
              </a:xfrm>
              <a:custGeom>
                <a:avLst/>
                <a:gdLst>
                  <a:gd name="connsiteX0" fmla="*/ 220 w 588152"/>
                  <a:gd name="connsiteY0" fmla="*/ 38 h 160896"/>
                  <a:gd name="connsiteX1" fmla="*/ 19270 w 588152"/>
                  <a:gd name="connsiteY1" fmla="*/ 146088 h 160896"/>
                  <a:gd name="connsiteX2" fmla="*/ 15036 w 588152"/>
                  <a:gd name="connsiteY2" fmla="*/ 156672 h 160896"/>
                  <a:gd name="connsiteX3" fmla="*/ 142036 w 588152"/>
                  <a:gd name="connsiteY3" fmla="*/ 152438 h 160896"/>
                  <a:gd name="connsiteX4" fmla="*/ 546320 w 588152"/>
                  <a:gd name="connsiteY4" fmla="*/ 139738 h 160896"/>
                  <a:gd name="connsiteX5" fmla="*/ 544203 w 588152"/>
                  <a:gd name="connsiteY5" fmla="*/ 127038 h 160896"/>
                  <a:gd name="connsiteX6" fmla="*/ 495520 w 588152"/>
                  <a:gd name="connsiteY6" fmla="*/ 36022 h 160896"/>
                  <a:gd name="connsiteX7" fmla="*/ 370636 w 588152"/>
                  <a:gd name="connsiteY7" fmla="*/ 31788 h 160896"/>
                  <a:gd name="connsiteX8" fmla="*/ 144153 w 588152"/>
                  <a:gd name="connsiteY8" fmla="*/ 19088 h 160896"/>
                  <a:gd name="connsiteX9" fmla="*/ 533620 w 588152"/>
                  <a:gd name="connsiteY9" fmla="*/ 57188 h 160896"/>
                  <a:gd name="connsiteX10" fmla="*/ 548436 w 588152"/>
                  <a:gd name="connsiteY10" fmla="*/ 131272 h 160896"/>
                  <a:gd name="connsiteX11" fmla="*/ 188603 w 588152"/>
                  <a:gd name="connsiteY11" fmla="*/ 133388 h 160896"/>
                  <a:gd name="connsiteX12" fmla="*/ 34086 w 588152"/>
                  <a:gd name="connsiteY12" fmla="*/ 131272 h 160896"/>
                  <a:gd name="connsiteX13" fmla="*/ 220 w 588152"/>
                  <a:gd name="connsiteY13" fmla="*/ 38 h 16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8152" h="160896">
                    <a:moveTo>
                      <a:pt x="220" y="38"/>
                    </a:moveTo>
                    <a:cubicBezTo>
                      <a:pt x="-2249" y="2507"/>
                      <a:pt x="16801" y="119982"/>
                      <a:pt x="19270" y="146088"/>
                    </a:cubicBezTo>
                    <a:cubicBezTo>
                      <a:pt x="21739" y="172194"/>
                      <a:pt x="-5425" y="155614"/>
                      <a:pt x="15036" y="156672"/>
                    </a:cubicBezTo>
                    <a:cubicBezTo>
                      <a:pt x="35497" y="157730"/>
                      <a:pt x="142036" y="152438"/>
                      <a:pt x="142036" y="152438"/>
                    </a:cubicBezTo>
                    <a:lnTo>
                      <a:pt x="546320" y="139738"/>
                    </a:lnTo>
                    <a:cubicBezTo>
                      <a:pt x="613348" y="135505"/>
                      <a:pt x="552670" y="144324"/>
                      <a:pt x="544203" y="127038"/>
                    </a:cubicBezTo>
                    <a:cubicBezTo>
                      <a:pt x="535736" y="109752"/>
                      <a:pt x="524448" y="51897"/>
                      <a:pt x="495520" y="36022"/>
                    </a:cubicBezTo>
                    <a:cubicBezTo>
                      <a:pt x="466592" y="20147"/>
                      <a:pt x="370636" y="31788"/>
                      <a:pt x="370636" y="31788"/>
                    </a:cubicBezTo>
                    <a:cubicBezTo>
                      <a:pt x="312075" y="28966"/>
                      <a:pt x="116989" y="14855"/>
                      <a:pt x="144153" y="19088"/>
                    </a:cubicBezTo>
                    <a:cubicBezTo>
                      <a:pt x="171317" y="23321"/>
                      <a:pt x="466240" y="38491"/>
                      <a:pt x="533620" y="57188"/>
                    </a:cubicBezTo>
                    <a:cubicBezTo>
                      <a:pt x="601001" y="75885"/>
                      <a:pt x="605939" y="118572"/>
                      <a:pt x="548436" y="131272"/>
                    </a:cubicBezTo>
                    <a:cubicBezTo>
                      <a:pt x="490933" y="143972"/>
                      <a:pt x="188603" y="133388"/>
                      <a:pt x="188603" y="133388"/>
                    </a:cubicBezTo>
                    <a:cubicBezTo>
                      <a:pt x="102878" y="133388"/>
                      <a:pt x="61603" y="148205"/>
                      <a:pt x="34086" y="131272"/>
                    </a:cubicBezTo>
                    <a:cubicBezTo>
                      <a:pt x="6569" y="114339"/>
                      <a:pt x="2689" y="-2431"/>
                      <a:pt x="220" y="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53D89D7C-FA7D-4931-8932-735164232AAE}"/>
                  </a:ext>
                </a:extLst>
              </p:cNvPr>
              <p:cNvSpPr/>
              <p:nvPr/>
            </p:nvSpPr>
            <p:spPr>
              <a:xfrm>
                <a:off x="7186592" y="5480286"/>
                <a:ext cx="362205" cy="84240"/>
              </a:xfrm>
              <a:custGeom>
                <a:avLst/>
                <a:gdLst>
                  <a:gd name="connsiteX0" fmla="*/ 21 w 362205"/>
                  <a:gd name="connsiteY0" fmla="*/ 74377 h 84240"/>
                  <a:gd name="connsiteX1" fmla="*/ 103208 w 362205"/>
                  <a:gd name="connsiteY1" fmla="*/ 23577 h 84240"/>
                  <a:gd name="connsiteX2" fmla="*/ 112733 w 362205"/>
                  <a:gd name="connsiteY2" fmla="*/ 15639 h 84240"/>
                  <a:gd name="connsiteX3" fmla="*/ 123846 w 362205"/>
                  <a:gd name="connsiteY3" fmla="*/ 15639 h 84240"/>
                  <a:gd name="connsiteX4" fmla="*/ 238146 w 362205"/>
                  <a:gd name="connsiteY4" fmla="*/ 21989 h 84240"/>
                  <a:gd name="connsiteX5" fmla="*/ 288946 w 362205"/>
                  <a:gd name="connsiteY5" fmla="*/ 21989 h 84240"/>
                  <a:gd name="connsiteX6" fmla="*/ 344508 w 362205"/>
                  <a:gd name="connsiteY6" fmla="*/ 61677 h 84240"/>
                  <a:gd name="connsiteX7" fmla="*/ 355621 w 362205"/>
                  <a:gd name="connsiteY7" fmla="*/ 82314 h 84240"/>
                  <a:gd name="connsiteX8" fmla="*/ 250846 w 362205"/>
                  <a:gd name="connsiteY8" fmla="*/ 14052 h 84240"/>
                  <a:gd name="connsiteX9" fmla="*/ 95271 w 362205"/>
                  <a:gd name="connsiteY9" fmla="*/ 4527 h 84240"/>
                  <a:gd name="connsiteX10" fmla="*/ 21 w 362205"/>
                  <a:gd name="connsiteY10" fmla="*/ 74377 h 8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205" h="84240">
                    <a:moveTo>
                      <a:pt x="21" y="74377"/>
                    </a:moveTo>
                    <a:cubicBezTo>
                      <a:pt x="1344" y="77552"/>
                      <a:pt x="84423" y="33367"/>
                      <a:pt x="103208" y="23577"/>
                    </a:cubicBezTo>
                    <a:cubicBezTo>
                      <a:pt x="121993" y="13787"/>
                      <a:pt x="109293" y="16962"/>
                      <a:pt x="112733" y="15639"/>
                    </a:cubicBezTo>
                    <a:cubicBezTo>
                      <a:pt x="116173" y="14316"/>
                      <a:pt x="123846" y="15639"/>
                      <a:pt x="123846" y="15639"/>
                    </a:cubicBezTo>
                    <a:lnTo>
                      <a:pt x="238146" y="21989"/>
                    </a:lnTo>
                    <a:cubicBezTo>
                      <a:pt x="265663" y="23047"/>
                      <a:pt x="271219" y="15374"/>
                      <a:pt x="288946" y="21989"/>
                    </a:cubicBezTo>
                    <a:cubicBezTo>
                      <a:pt x="306673" y="28604"/>
                      <a:pt x="333396" y="51623"/>
                      <a:pt x="344508" y="61677"/>
                    </a:cubicBezTo>
                    <a:cubicBezTo>
                      <a:pt x="355620" y="71731"/>
                      <a:pt x="371231" y="90252"/>
                      <a:pt x="355621" y="82314"/>
                    </a:cubicBezTo>
                    <a:cubicBezTo>
                      <a:pt x="340011" y="74376"/>
                      <a:pt x="294238" y="27016"/>
                      <a:pt x="250846" y="14052"/>
                    </a:cubicBezTo>
                    <a:cubicBezTo>
                      <a:pt x="207454" y="1087"/>
                      <a:pt x="131783" y="-4733"/>
                      <a:pt x="95271" y="4527"/>
                    </a:cubicBezTo>
                    <a:cubicBezTo>
                      <a:pt x="58759" y="13787"/>
                      <a:pt x="-1302" y="71202"/>
                      <a:pt x="21" y="743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C2FB0332-1BC3-423E-9B6A-AA6BC43097BC}"/>
                  </a:ext>
                </a:extLst>
              </p:cNvPr>
              <p:cNvSpPr/>
              <p:nvPr/>
            </p:nvSpPr>
            <p:spPr>
              <a:xfrm>
                <a:off x="3655936" y="4625882"/>
                <a:ext cx="475255" cy="60582"/>
              </a:xfrm>
              <a:custGeom>
                <a:avLst/>
                <a:gdLst>
                  <a:gd name="connsiteX0" fmla="*/ 469977 w 475255"/>
                  <a:gd name="connsiteY0" fmla="*/ 93 h 60582"/>
                  <a:gd name="connsiteX1" fmla="*/ 169939 w 475255"/>
                  <a:gd name="connsiteY1" fmla="*/ 41368 h 60582"/>
                  <a:gd name="connsiteX2" fmla="*/ 77 w 475255"/>
                  <a:gd name="connsiteY2" fmla="*/ 31843 h 60582"/>
                  <a:gd name="connsiteX3" fmla="*/ 188989 w 475255"/>
                  <a:gd name="connsiteY3" fmla="*/ 60418 h 60582"/>
                  <a:gd name="connsiteX4" fmla="*/ 247727 w 475255"/>
                  <a:gd name="connsiteY4" fmla="*/ 42956 h 60582"/>
                  <a:gd name="connsiteX5" fmla="*/ 354089 w 475255"/>
                  <a:gd name="connsiteY5" fmla="*/ 30256 h 60582"/>
                  <a:gd name="connsiteX6" fmla="*/ 469977 w 475255"/>
                  <a:gd name="connsiteY6" fmla="*/ 93 h 60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255" h="60582">
                    <a:moveTo>
                      <a:pt x="469977" y="93"/>
                    </a:moveTo>
                    <a:cubicBezTo>
                      <a:pt x="439285" y="1945"/>
                      <a:pt x="248256" y="36076"/>
                      <a:pt x="169939" y="41368"/>
                    </a:cubicBezTo>
                    <a:cubicBezTo>
                      <a:pt x="91622" y="46660"/>
                      <a:pt x="-3098" y="28668"/>
                      <a:pt x="77" y="31843"/>
                    </a:cubicBezTo>
                    <a:cubicBezTo>
                      <a:pt x="3252" y="35018"/>
                      <a:pt x="147714" y="58566"/>
                      <a:pt x="188989" y="60418"/>
                    </a:cubicBezTo>
                    <a:cubicBezTo>
                      <a:pt x="230264" y="62270"/>
                      <a:pt x="220210" y="47983"/>
                      <a:pt x="247727" y="42956"/>
                    </a:cubicBezTo>
                    <a:cubicBezTo>
                      <a:pt x="275244" y="37929"/>
                      <a:pt x="319164" y="36077"/>
                      <a:pt x="354089" y="30256"/>
                    </a:cubicBezTo>
                    <a:cubicBezTo>
                      <a:pt x="389014" y="24435"/>
                      <a:pt x="500669" y="-1759"/>
                      <a:pt x="469977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99606354-B1B6-4D36-BC36-FB9B72439758}"/>
                  </a:ext>
                </a:extLst>
              </p:cNvPr>
              <p:cNvSpPr/>
              <p:nvPr/>
            </p:nvSpPr>
            <p:spPr>
              <a:xfrm>
                <a:off x="3311449" y="4679060"/>
                <a:ext cx="499031" cy="205783"/>
              </a:xfrm>
              <a:custGeom>
                <a:avLst/>
                <a:gdLst>
                  <a:gd name="connsiteX0" fmla="*/ 423939 w 499031"/>
                  <a:gd name="connsiteY0" fmla="*/ 890 h 205783"/>
                  <a:gd name="connsiteX1" fmla="*/ 235026 w 499031"/>
                  <a:gd name="connsiteY1" fmla="*/ 61215 h 205783"/>
                  <a:gd name="connsiteX2" fmla="*/ 157239 w 499031"/>
                  <a:gd name="connsiteY2" fmla="*/ 119953 h 205783"/>
                  <a:gd name="connsiteX3" fmla="*/ 66751 w 499031"/>
                  <a:gd name="connsiteY3" fmla="*/ 150115 h 205783"/>
                  <a:gd name="connsiteX4" fmla="*/ 76 w 499031"/>
                  <a:gd name="connsiteY4" fmla="*/ 199328 h 205783"/>
                  <a:gd name="connsiteX5" fmla="*/ 79451 w 499031"/>
                  <a:gd name="connsiteY5" fmla="*/ 183453 h 205783"/>
                  <a:gd name="connsiteX6" fmla="*/ 293764 w 499031"/>
                  <a:gd name="connsiteY6" fmla="*/ 205678 h 205783"/>
                  <a:gd name="connsiteX7" fmla="*/ 181051 w 499031"/>
                  <a:gd name="connsiteY7" fmla="*/ 172340 h 205783"/>
                  <a:gd name="connsiteX8" fmla="*/ 69926 w 499031"/>
                  <a:gd name="connsiteY8" fmla="*/ 169165 h 205783"/>
                  <a:gd name="connsiteX9" fmla="*/ 41351 w 499031"/>
                  <a:gd name="connsiteY9" fmla="*/ 177103 h 205783"/>
                  <a:gd name="connsiteX10" fmla="*/ 169939 w 499031"/>
                  <a:gd name="connsiteY10" fmla="*/ 112015 h 205783"/>
                  <a:gd name="connsiteX11" fmla="*/ 203276 w 499031"/>
                  <a:gd name="connsiteY11" fmla="*/ 61215 h 205783"/>
                  <a:gd name="connsiteX12" fmla="*/ 354089 w 499031"/>
                  <a:gd name="connsiteY12" fmla="*/ 16765 h 205783"/>
                  <a:gd name="connsiteX13" fmla="*/ 495376 w 499031"/>
                  <a:gd name="connsiteY13" fmla="*/ 24703 h 205783"/>
                  <a:gd name="connsiteX14" fmla="*/ 423939 w 499031"/>
                  <a:gd name="connsiteY14" fmla="*/ 890 h 20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031" h="205783">
                    <a:moveTo>
                      <a:pt x="423939" y="890"/>
                    </a:moveTo>
                    <a:cubicBezTo>
                      <a:pt x="380547" y="6975"/>
                      <a:pt x="279476" y="41371"/>
                      <a:pt x="235026" y="61215"/>
                    </a:cubicBezTo>
                    <a:cubicBezTo>
                      <a:pt x="190576" y="81059"/>
                      <a:pt x="185285" y="105136"/>
                      <a:pt x="157239" y="119953"/>
                    </a:cubicBezTo>
                    <a:cubicBezTo>
                      <a:pt x="129193" y="134770"/>
                      <a:pt x="92945" y="136886"/>
                      <a:pt x="66751" y="150115"/>
                    </a:cubicBezTo>
                    <a:cubicBezTo>
                      <a:pt x="40557" y="163344"/>
                      <a:pt x="-2041" y="193772"/>
                      <a:pt x="76" y="199328"/>
                    </a:cubicBezTo>
                    <a:cubicBezTo>
                      <a:pt x="2193" y="204884"/>
                      <a:pt x="30503" y="182395"/>
                      <a:pt x="79451" y="183453"/>
                    </a:cubicBezTo>
                    <a:cubicBezTo>
                      <a:pt x="128399" y="184511"/>
                      <a:pt x="276831" y="207530"/>
                      <a:pt x="293764" y="205678"/>
                    </a:cubicBezTo>
                    <a:cubicBezTo>
                      <a:pt x="310697" y="203826"/>
                      <a:pt x="218357" y="178425"/>
                      <a:pt x="181051" y="172340"/>
                    </a:cubicBezTo>
                    <a:cubicBezTo>
                      <a:pt x="143745" y="166255"/>
                      <a:pt x="93209" y="168371"/>
                      <a:pt x="69926" y="169165"/>
                    </a:cubicBezTo>
                    <a:cubicBezTo>
                      <a:pt x="46643" y="169959"/>
                      <a:pt x="24682" y="186628"/>
                      <a:pt x="41351" y="177103"/>
                    </a:cubicBezTo>
                    <a:cubicBezTo>
                      <a:pt x="58020" y="167578"/>
                      <a:pt x="142951" y="131330"/>
                      <a:pt x="169939" y="112015"/>
                    </a:cubicBezTo>
                    <a:cubicBezTo>
                      <a:pt x="196926" y="92700"/>
                      <a:pt x="172584" y="77090"/>
                      <a:pt x="203276" y="61215"/>
                    </a:cubicBezTo>
                    <a:cubicBezTo>
                      <a:pt x="233968" y="45340"/>
                      <a:pt x="305406" y="22850"/>
                      <a:pt x="354089" y="16765"/>
                    </a:cubicBezTo>
                    <a:cubicBezTo>
                      <a:pt x="402772" y="10680"/>
                      <a:pt x="478443" y="27613"/>
                      <a:pt x="495376" y="24703"/>
                    </a:cubicBezTo>
                    <a:cubicBezTo>
                      <a:pt x="512309" y="21793"/>
                      <a:pt x="467331" y="-5195"/>
                      <a:pt x="423939" y="8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D618BC87-427D-4ABA-9A2B-9AF21CE868D7}"/>
                  </a:ext>
                </a:extLst>
              </p:cNvPr>
              <p:cNvSpPr/>
              <p:nvPr/>
            </p:nvSpPr>
            <p:spPr>
              <a:xfrm>
                <a:off x="3285165" y="4814277"/>
                <a:ext cx="346885" cy="79179"/>
              </a:xfrm>
              <a:custGeom>
                <a:avLst/>
                <a:gdLst>
                  <a:gd name="connsiteX0" fmla="*/ 4135 w 346885"/>
                  <a:gd name="connsiteY0" fmla="*/ 78398 h 79179"/>
                  <a:gd name="connsiteX1" fmla="*/ 247023 w 346885"/>
                  <a:gd name="connsiteY1" fmla="*/ 49823 h 79179"/>
                  <a:gd name="connsiteX2" fmla="*/ 343860 w 346885"/>
                  <a:gd name="connsiteY2" fmla="*/ 75223 h 79179"/>
                  <a:gd name="connsiteX3" fmla="*/ 145423 w 346885"/>
                  <a:gd name="connsiteY3" fmla="*/ 5373 h 79179"/>
                  <a:gd name="connsiteX4" fmla="*/ 99385 w 346885"/>
                  <a:gd name="connsiteY4" fmla="*/ 11723 h 79179"/>
                  <a:gd name="connsiteX5" fmla="*/ 4135 w 346885"/>
                  <a:gd name="connsiteY5" fmla="*/ 78398 h 7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85" h="79179">
                    <a:moveTo>
                      <a:pt x="4135" y="78398"/>
                    </a:moveTo>
                    <a:cubicBezTo>
                      <a:pt x="28741" y="84748"/>
                      <a:pt x="190402" y="50352"/>
                      <a:pt x="247023" y="49823"/>
                    </a:cubicBezTo>
                    <a:cubicBezTo>
                      <a:pt x="303644" y="49294"/>
                      <a:pt x="360793" y="82631"/>
                      <a:pt x="343860" y="75223"/>
                    </a:cubicBezTo>
                    <a:cubicBezTo>
                      <a:pt x="326927" y="67815"/>
                      <a:pt x="186169" y="15956"/>
                      <a:pt x="145423" y="5373"/>
                    </a:cubicBezTo>
                    <a:cubicBezTo>
                      <a:pt x="104677" y="-5210"/>
                      <a:pt x="127166" y="1404"/>
                      <a:pt x="99385" y="11723"/>
                    </a:cubicBezTo>
                    <a:cubicBezTo>
                      <a:pt x="71604" y="22042"/>
                      <a:pt x="-20471" y="72048"/>
                      <a:pt x="4135" y="783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ED30ACBB-5BCC-4F65-8F78-28F46BBBC820}"/>
                  </a:ext>
                </a:extLst>
              </p:cNvPr>
              <p:cNvSpPr/>
              <p:nvPr/>
            </p:nvSpPr>
            <p:spPr>
              <a:xfrm>
                <a:off x="3639896" y="4628502"/>
                <a:ext cx="479972" cy="842546"/>
              </a:xfrm>
              <a:custGeom>
                <a:avLst/>
                <a:gdLst>
                  <a:gd name="connsiteX0" fmla="*/ 476492 w 479972"/>
                  <a:gd name="connsiteY0" fmla="*/ 8586 h 842546"/>
                  <a:gd name="connsiteX1" fmla="*/ 460617 w 479972"/>
                  <a:gd name="connsiteY1" fmla="*/ 405461 h 842546"/>
                  <a:gd name="connsiteX2" fmla="*/ 454267 w 479972"/>
                  <a:gd name="connsiteY2" fmla="*/ 418161 h 842546"/>
                  <a:gd name="connsiteX3" fmla="*/ 455854 w 479972"/>
                  <a:gd name="connsiteY3" fmla="*/ 813448 h 842546"/>
                  <a:gd name="connsiteX4" fmla="*/ 425692 w 479972"/>
                  <a:gd name="connsiteY4" fmla="*/ 749948 h 842546"/>
                  <a:gd name="connsiteX5" fmla="*/ 324092 w 479972"/>
                  <a:gd name="connsiteY5" fmla="*/ 748361 h 842546"/>
                  <a:gd name="connsiteX6" fmla="*/ 242 w 479972"/>
                  <a:gd name="connsiteY6" fmla="*/ 837261 h 842546"/>
                  <a:gd name="connsiteX7" fmla="*/ 270117 w 479972"/>
                  <a:gd name="connsiteY7" fmla="*/ 570561 h 842546"/>
                  <a:gd name="connsiteX8" fmla="*/ 208204 w 479972"/>
                  <a:gd name="connsiteY8" fmla="*/ 672161 h 842546"/>
                  <a:gd name="connsiteX9" fmla="*/ 246304 w 479972"/>
                  <a:gd name="connsiteY9" fmla="*/ 589611 h 842546"/>
                  <a:gd name="connsiteX10" fmla="*/ 284404 w 479972"/>
                  <a:gd name="connsiteY10" fmla="*/ 513411 h 842546"/>
                  <a:gd name="connsiteX11" fmla="*/ 289167 w 479972"/>
                  <a:gd name="connsiteY11" fmla="*/ 489598 h 842546"/>
                  <a:gd name="connsiteX12" fmla="*/ 347904 w 479972"/>
                  <a:gd name="connsiteY12" fmla="*/ 438798 h 842546"/>
                  <a:gd name="connsiteX13" fmla="*/ 355842 w 479972"/>
                  <a:gd name="connsiteY13" fmla="*/ 438798 h 842546"/>
                  <a:gd name="connsiteX14" fmla="*/ 378067 w 479972"/>
                  <a:gd name="connsiteY14" fmla="*/ 256236 h 842546"/>
                  <a:gd name="connsiteX15" fmla="*/ 349492 w 479972"/>
                  <a:gd name="connsiteY15" fmla="*/ 275286 h 842546"/>
                  <a:gd name="connsiteX16" fmla="*/ 343142 w 479972"/>
                  <a:gd name="connsiteY16" fmla="*/ 230836 h 842546"/>
                  <a:gd name="connsiteX17" fmla="*/ 363779 w 479972"/>
                  <a:gd name="connsiteY17" fmla="*/ 224486 h 842546"/>
                  <a:gd name="connsiteX18" fmla="*/ 365367 w 479972"/>
                  <a:gd name="connsiteY18" fmla="*/ 219723 h 842546"/>
                  <a:gd name="connsiteX19" fmla="*/ 386004 w 479972"/>
                  <a:gd name="connsiteY19" fmla="*/ 165748 h 842546"/>
                  <a:gd name="connsiteX20" fmla="*/ 371717 w 479972"/>
                  <a:gd name="connsiteY20" fmla="*/ 426098 h 842546"/>
                  <a:gd name="connsiteX21" fmla="*/ 432042 w 479972"/>
                  <a:gd name="connsiteY21" fmla="*/ 99073 h 842546"/>
                  <a:gd name="connsiteX22" fmla="*/ 419342 w 479972"/>
                  <a:gd name="connsiteY22" fmla="*/ 87961 h 842546"/>
                  <a:gd name="connsiteX23" fmla="*/ 386004 w 479972"/>
                  <a:gd name="connsiteY23" fmla="*/ 127648 h 842546"/>
                  <a:gd name="connsiteX24" fmla="*/ 476492 w 479972"/>
                  <a:gd name="connsiteY24" fmla="*/ 8586 h 84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9972" h="842546">
                    <a:moveTo>
                      <a:pt x="476492" y="8586"/>
                    </a:moveTo>
                    <a:cubicBezTo>
                      <a:pt x="488928" y="54888"/>
                      <a:pt x="464321" y="337199"/>
                      <a:pt x="460617" y="405461"/>
                    </a:cubicBezTo>
                    <a:cubicBezTo>
                      <a:pt x="456913" y="473723"/>
                      <a:pt x="455061" y="350163"/>
                      <a:pt x="454267" y="418161"/>
                    </a:cubicBezTo>
                    <a:cubicBezTo>
                      <a:pt x="453473" y="486159"/>
                      <a:pt x="460616" y="758150"/>
                      <a:pt x="455854" y="813448"/>
                    </a:cubicBezTo>
                    <a:cubicBezTo>
                      <a:pt x="451091" y="868746"/>
                      <a:pt x="447652" y="760796"/>
                      <a:pt x="425692" y="749948"/>
                    </a:cubicBezTo>
                    <a:cubicBezTo>
                      <a:pt x="403732" y="739100"/>
                      <a:pt x="395000" y="733809"/>
                      <a:pt x="324092" y="748361"/>
                    </a:cubicBezTo>
                    <a:cubicBezTo>
                      <a:pt x="253184" y="762913"/>
                      <a:pt x="9238" y="866894"/>
                      <a:pt x="242" y="837261"/>
                    </a:cubicBezTo>
                    <a:cubicBezTo>
                      <a:pt x="-8754" y="807628"/>
                      <a:pt x="235457" y="598078"/>
                      <a:pt x="270117" y="570561"/>
                    </a:cubicBezTo>
                    <a:cubicBezTo>
                      <a:pt x="304777" y="543044"/>
                      <a:pt x="212173" y="668986"/>
                      <a:pt x="208204" y="672161"/>
                    </a:cubicBezTo>
                    <a:cubicBezTo>
                      <a:pt x="204235" y="675336"/>
                      <a:pt x="233604" y="616069"/>
                      <a:pt x="246304" y="589611"/>
                    </a:cubicBezTo>
                    <a:cubicBezTo>
                      <a:pt x="259004" y="563153"/>
                      <a:pt x="277260" y="530080"/>
                      <a:pt x="284404" y="513411"/>
                    </a:cubicBezTo>
                    <a:cubicBezTo>
                      <a:pt x="291548" y="496742"/>
                      <a:pt x="278584" y="502033"/>
                      <a:pt x="289167" y="489598"/>
                    </a:cubicBezTo>
                    <a:cubicBezTo>
                      <a:pt x="299750" y="477163"/>
                      <a:pt x="336792" y="447265"/>
                      <a:pt x="347904" y="438798"/>
                    </a:cubicBezTo>
                    <a:cubicBezTo>
                      <a:pt x="359016" y="430331"/>
                      <a:pt x="350815" y="469225"/>
                      <a:pt x="355842" y="438798"/>
                    </a:cubicBezTo>
                    <a:cubicBezTo>
                      <a:pt x="360869" y="408371"/>
                      <a:pt x="379125" y="283488"/>
                      <a:pt x="378067" y="256236"/>
                    </a:cubicBezTo>
                    <a:cubicBezTo>
                      <a:pt x="377009" y="228984"/>
                      <a:pt x="355313" y="279519"/>
                      <a:pt x="349492" y="275286"/>
                    </a:cubicBezTo>
                    <a:cubicBezTo>
                      <a:pt x="343671" y="271053"/>
                      <a:pt x="340761" y="239302"/>
                      <a:pt x="343142" y="230836"/>
                    </a:cubicBezTo>
                    <a:cubicBezTo>
                      <a:pt x="345523" y="222370"/>
                      <a:pt x="360075" y="226338"/>
                      <a:pt x="363779" y="224486"/>
                    </a:cubicBezTo>
                    <a:cubicBezTo>
                      <a:pt x="367483" y="222634"/>
                      <a:pt x="365367" y="219723"/>
                      <a:pt x="365367" y="219723"/>
                    </a:cubicBezTo>
                    <a:cubicBezTo>
                      <a:pt x="369071" y="209933"/>
                      <a:pt x="384946" y="131352"/>
                      <a:pt x="386004" y="165748"/>
                    </a:cubicBezTo>
                    <a:cubicBezTo>
                      <a:pt x="387062" y="200144"/>
                      <a:pt x="364044" y="437211"/>
                      <a:pt x="371717" y="426098"/>
                    </a:cubicBezTo>
                    <a:cubicBezTo>
                      <a:pt x="379390" y="414986"/>
                      <a:pt x="424105" y="155429"/>
                      <a:pt x="432042" y="99073"/>
                    </a:cubicBezTo>
                    <a:cubicBezTo>
                      <a:pt x="439979" y="42717"/>
                      <a:pt x="427015" y="83199"/>
                      <a:pt x="419342" y="87961"/>
                    </a:cubicBezTo>
                    <a:cubicBezTo>
                      <a:pt x="411669" y="92723"/>
                      <a:pt x="377537" y="137438"/>
                      <a:pt x="386004" y="127648"/>
                    </a:cubicBezTo>
                    <a:cubicBezTo>
                      <a:pt x="394471" y="117858"/>
                      <a:pt x="464056" y="-37716"/>
                      <a:pt x="476492" y="85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47EFCF86-7132-49AD-8A34-E5312022ECF8}"/>
                  </a:ext>
                </a:extLst>
              </p:cNvPr>
              <p:cNvSpPr/>
              <p:nvPr/>
            </p:nvSpPr>
            <p:spPr>
              <a:xfrm>
                <a:off x="3771349" y="4698097"/>
                <a:ext cx="177732" cy="201089"/>
              </a:xfrm>
              <a:custGeom>
                <a:avLst/>
                <a:gdLst>
                  <a:gd name="connsiteX0" fmla="*/ 551 w 177732"/>
                  <a:gd name="connsiteY0" fmla="*/ 2491 h 201089"/>
                  <a:gd name="connsiteX1" fmla="*/ 65639 w 177732"/>
                  <a:gd name="connsiteY1" fmla="*/ 8841 h 201089"/>
                  <a:gd name="connsiteX2" fmla="*/ 176764 w 177732"/>
                  <a:gd name="connsiteY2" fmla="*/ 35828 h 201089"/>
                  <a:gd name="connsiteX3" fmla="*/ 119614 w 177732"/>
                  <a:gd name="connsiteY3" fmla="*/ 34241 h 201089"/>
                  <a:gd name="connsiteX4" fmla="*/ 118026 w 177732"/>
                  <a:gd name="connsiteY4" fmla="*/ 105678 h 201089"/>
                  <a:gd name="connsiteX5" fmla="*/ 133901 w 177732"/>
                  <a:gd name="connsiteY5" fmla="*/ 200928 h 201089"/>
                  <a:gd name="connsiteX6" fmla="*/ 121201 w 177732"/>
                  <a:gd name="connsiteY6" fmla="*/ 126316 h 201089"/>
                  <a:gd name="connsiteX7" fmla="*/ 100564 w 177732"/>
                  <a:gd name="connsiteY7" fmla="*/ 46941 h 201089"/>
                  <a:gd name="connsiteX8" fmla="*/ 551 w 177732"/>
                  <a:gd name="connsiteY8" fmla="*/ 2491 h 2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732" h="201089">
                    <a:moveTo>
                      <a:pt x="551" y="2491"/>
                    </a:moveTo>
                    <a:cubicBezTo>
                      <a:pt x="-5270" y="-3859"/>
                      <a:pt x="36270" y="3285"/>
                      <a:pt x="65639" y="8841"/>
                    </a:cubicBezTo>
                    <a:cubicBezTo>
                      <a:pt x="95008" y="14397"/>
                      <a:pt x="167768" y="31595"/>
                      <a:pt x="176764" y="35828"/>
                    </a:cubicBezTo>
                    <a:cubicBezTo>
                      <a:pt x="185760" y="40061"/>
                      <a:pt x="129404" y="22599"/>
                      <a:pt x="119614" y="34241"/>
                    </a:cubicBezTo>
                    <a:cubicBezTo>
                      <a:pt x="109824" y="45883"/>
                      <a:pt x="115645" y="77897"/>
                      <a:pt x="118026" y="105678"/>
                    </a:cubicBezTo>
                    <a:cubicBezTo>
                      <a:pt x="120407" y="133459"/>
                      <a:pt x="133372" y="197488"/>
                      <a:pt x="133901" y="200928"/>
                    </a:cubicBezTo>
                    <a:cubicBezTo>
                      <a:pt x="134430" y="204368"/>
                      <a:pt x="126757" y="151981"/>
                      <a:pt x="121201" y="126316"/>
                    </a:cubicBezTo>
                    <a:cubicBezTo>
                      <a:pt x="115645" y="100652"/>
                      <a:pt x="119614" y="65462"/>
                      <a:pt x="100564" y="46941"/>
                    </a:cubicBezTo>
                    <a:cubicBezTo>
                      <a:pt x="81514" y="28420"/>
                      <a:pt x="6372" y="8841"/>
                      <a:pt x="551" y="24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514E11FA-F630-49E9-AF5D-DA2F7BFE1C01}"/>
                  </a:ext>
                </a:extLst>
              </p:cNvPr>
              <p:cNvSpPr/>
              <p:nvPr/>
            </p:nvSpPr>
            <p:spPr>
              <a:xfrm>
                <a:off x="2735792" y="4856868"/>
                <a:ext cx="759165" cy="217348"/>
              </a:xfrm>
              <a:custGeom>
                <a:avLst/>
                <a:gdLst>
                  <a:gd name="connsiteX0" fmla="*/ 675746 w 759165"/>
                  <a:gd name="connsiteY0" fmla="*/ 11995 h 217348"/>
                  <a:gd name="connsiteX1" fmla="*/ 510646 w 759165"/>
                  <a:gd name="connsiteY1" fmla="*/ 48507 h 217348"/>
                  <a:gd name="connsiteX2" fmla="*/ 162983 w 759165"/>
                  <a:gd name="connsiteY2" fmla="*/ 175507 h 217348"/>
                  <a:gd name="connsiteX3" fmla="*/ 4233 w 759165"/>
                  <a:gd name="connsiteY3" fmla="*/ 216782 h 217348"/>
                  <a:gd name="connsiteX4" fmla="*/ 320146 w 759165"/>
                  <a:gd name="connsiteY4" fmla="*/ 151695 h 217348"/>
                  <a:gd name="connsiteX5" fmla="*/ 180446 w 759165"/>
                  <a:gd name="connsiteY5" fmla="*/ 205670 h 217348"/>
                  <a:gd name="connsiteX6" fmla="*/ 351896 w 759165"/>
                  <a:gd name="connsiteY6" fmla="*/ 108832 h 217348"/>
                  <a:gd name="connsiteX7" fmla="*/ 283633 w 759165"/>
                  <a:gd name="connsiteY7" fmla="*/ 123120 h 217348"/>
                  <a:gd name="connsiteX8" fmla="*/ 734483 w 759165"/>
                  <a:gd name="connsiteY8" fmla="*/ 7232 h 217348"/>
                  <a:gd name="connsiteX9" fmla="*/ 675746 w 759165"/>
                  <a:gd name="connsiteY9" fmla="*/ 11995 h 2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165" h="217348">
                    <a:moveTo>
                      <a:pt x="675746" y="11995"/>
                    </a:moveTo>
                    <a:cubicBezTo>
                      <a:pt x="638440" y="18874"/>
                      <a:pt x="596106" y="21255"/>
                      <a:pt x="510646" y="48507"/>
                    </a:cubicBezTo>
                    <a:cubicBezTo>
                      <a:pt x="425186" y="75759"/>
                      <a:pt x="247385" y="147461"/>
                      <a:pt x="162983" y="175507"/>
                    </a:cubicBezTo>
                    <a:cubicBezTo>
                      <a:pt x="78581" y="203553"/>
                      <a:pt x="-21961" y="220751"/>
                      <a:pt x="4233" y="216782"/>
                    </a:cubicBezTo>
                    <a:cubicBezTo>
                      <a:pt x="30427" y="212813"/>
                      <a:pt x="290777" y="153547"/>
                      <a:pt x="320146" y="151695"/>
                    </a:cubicBezTo>
                    <a:cubicBezTo>
                      <a:pt x="349515" y="149843"/>
                      <a:pt x="175154" y="212814"/>
                      <a:pt x="180446" y="205670"/>
                    </a:cubicBezTo>
                    <a:cubicBezTo>
                      <a:pt x="185738" y="198526"/>
                      <a:pt x="334698" y="122590"/>
                      <a:pt x="351896" y="108832"/>
                    </a:cubicBezTo>
                    <a:cubicBezTo>
                      <a:pt x="369094" y="95074"/>
                      <a:pt x="283633" y="123120"/>
                      <a:pt x="283633" y="123120"/>
                    </a:cubicBezTo>
                    <a:lnTo>
                      <a:pt x="734483" y="7232"/>
                    </a:lnTo>
                    <a:cubicBezTo>
                      <a:pt x="802216" y="-8378"/>
                      <a:pt x="713052" y="5116"/>
                      <a:pt x="675746" y="119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DC28E8AF-0598-4F40-9B45-B84D82F1435D}"/>
                  </a:ext>
                </a:extLst>
              </p:cNvPr>
              <p:cNvSpPr/>
              <p:nvPr/>
            </p:nvSpPr>
            <p:spPr>
              <a:xfrm>
                <a:off x="3126732" y="4921215"/>
                <a:ext cx="350223" cy="105213"/>
              </a:xfrm>
              <a:custGeom>
                <a:avLst/>
                <a:gdLst>
                  <a:gd name="connsiteX0" fmla="*/ 10168 w 350223"/>
                  <a:gd name="connsiteY0" fmla="*/ 38135 h 105213"/>
                  <a:gd name="connsiteX1" fmla="*/ 240356 w 350223"/>
                  <a:gd name="connsiteY1" fmla="*/ 74648 h 105213"/>
                  <a:gd name="connsiteX2" fmla="*/ 349893 w 350223"/>
                  <a:gd name="connsiteY2" fmla="*/ 104810 h 105213"/>
                  <a:gd name="connsiteX3" fmla="*/ 268931 w 350223"/>
                  <a:gd name="connsiteY3" fmla="*/ 52423 h 105213"/>
                  <a:gd name="connsiteX4" fmla="*/ 121293 w 350223"/>
                  <a:gd name="connsiteY4" fmla="*/ 35 h 105213"/>
                  <a:gd name="connsiteX5" fmla="*/ 268931 w 350223"/>
                  <a:gd name="connsiteY5" fmla="*/ 60360 h 105213"/>
                  <a:gd name="connsiteX6" fmla="*/ 60968 w 350223"/>
                  <a:gd name="connsiteY6" fmla="*/ 44485 h 105213"/>
                  <a:gd name="connsiteX7" fmla="*/ 10168 w 350223"/>
                  <a:gd name="connsiteY7" fmla="*/ 38135 h 10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223" h="105213">
                    <a:moveTo>
                      <a:pt x="10168" y="38135"/>
                    </a:moveTo>
                    <a:cubicBezTo>
                      <a:pt x="40066" y="43162"/>
                      <a:pt x="183735" y="63536"/>
                      <a:pt x="240356" y="74648"/>
                    </a:cubicBezTo>
                    <a:cubicBezTo>
                      <a:pt x="296977" y="85760"/>
                      <a:pt x="345131" y="108514"/>
                      <a:pt x="349893" y="104810"/>
                    </a:cubicBezTo>
                    <a:cubicBezTo>
                      <a:pt x="354655" y="101106"/>
                      <a:pt x="307031" y="69885"/>
                      <a:pt x="268931" y="52423"/>
                    </a:cubicBezTo>
                    <a:cubicBezTo>
                      <a:pt x="230831" y="34961"/>
                      <a:pt x="121293" y="-1288"/>
                      <a:pt x="121293" y="35"/>
                    </a:cubicBezTo>
                    <a:cubicBezTo>
                      <a:pt x="121293" y="1358"/>
                      <a:pt x="278985" y="52952"/>
                      <a:pt x="268931" y="60360"/>
                    </a:cubicBezTo>
                    <a:cubicBezTo>
                      <a:pt x="258877" y="67768"/>
                      <a:pt x="99862" y="48718"/>
                      <a:pt x="60968" y="44485"/>
                    </a:cubicBezTo>
                    <a:cubicBezTo>
                      <a:pt x="22074" y="40252"/>
                      <a:pt x="-19730" y="33108"/>
                      <a:pt x="10168" y="381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E0459E9A-1F29-490D-AAAD-7B84757DBB6C}"/>
                  </a:ext>
                </a:extLst>
              </p:cNvPr>
              <p:cNvSpPr/>
              <p:nvPr/>
            </p:nvSpPr>
            <p:spPr>
              <a:xfrm>
                <a:off x="2219844" y="4998912"/>
                <a:ext cx="893325" cy="230647"/>
              </a:xfrm>
              <a:custGeom>
                <a:avLst/>
                <a:gdLst>
                  <a:gd name="connsiteX0" fmla="*/ 16944 w 893325"/>
                  <a:gd name="connsiteY0" fmla="*/ 225551 h 230647"/>
                  <a:gd name="connsiteX1" fmla="*/ 80444 w 893325"/>
                  <a:gd name="connsiteY1" fmla="*/ 219201 h 230647"/>
                  <a:gd name="connsiteX2" fmla="*/ 467794 w 893325"/>
                  <a:gd name="connsiteY2" fmla="*/ 130301 h 230647"/>
                  <a:gd name="connsiteX3" fmla="*/ 439219 w 893325"/>
                  <a:gd name="connsiteY3" fmla="*/ 108076 h 230647"/>
                  <a:gd name="connsiteX4" fmla="*/ 893244 w 893325"/>
                  <a:gd name="connsiteY4" fmla="*/ 126 h 230647"/>
                  <a:gd name="connsiteX5" fmla="*/ 478906 w 893325"/>
                  <a:gd name="connsiteY5" fmla="*/ 131888 h 230647"/>
                  <a:gd name="connsiteX6" fmla="*/ 751956 w 893325"/>
                  <a:gd name="connsiteY6" fmla="*/ 47751 h 230647"/>
                  <a:gd name="connsiteX7" fmla="*/ 304281 w 893325"/>
                  <a:gd name="connsiteY7" fmla="*/ 182688 h 230647"/>
                  <a:gd name="connsiteX8" fmla="*/ 16944 w 893325"/>
                  <a:gd name="connsiteY8" fmla="*/ 225551 h 23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3325" h="230647">
                    <a:moveTo>
                      <a:pt x="16944" y="225551"/>
                    </a:moveTo>
                    <a:cubicBezTo>
                      <a:pt x="-20362" y="231636"/>
                      <a:pt x="5302" y="235076"/>
                      <a:pt x="80444" y="219201"/>
                    </a:cubicBezTo>
                    <a:cubicBezTo>
                      <a:pt x="155586" y="203326"/>
                      <a:pt x="407998" y="148822"/>
                      <a:pt x="467794" y="130301"/>
                    </a:cubicBezTo>
                    <a:cubicBezTo>
                      <a:pt x="527590" y="111780"/>
                      <a:pt x="368311" y="129772"/>
                      <a:pt x="439219" y="108076"/>
                    </a:cubicBezTo>
                    <a:cubicBezTo>
                      <a:pt x="510127" y="86380"/>
                      <a:pt x="886630" y="-3843"/>
                      <a:pt x="893244" y="126"/>
                    </a:cubicBezTo>
                    <a:cubicBezTo>
                      <a:pt x="899859" y="4095"/>
                      <a:pt x="502454" y="123951"/>
                      <a:pt x="478906" y="131888"/>
                    </a:cubicBezTo>
                    <a:cubicBezTo>
                      <a:pt x="455358" y="139825"/>
                      <a:pt x="751956" y="47751"/>
                      <a:pt x="751956" y="47751"/>
                    </a:cubicBezTo>
                    <a:cubicBezTo>
                      <a:pt x="722852" y="56218"/>
                      <a:pt x="428370" y="147234"/>
                      <a:pt x="304281" y="182688"/>
                    </a:cubicBezTo>
                    <a:cubicBezTo>
                      <a:pt x="180192" y="218142"/>
                      <a:pt x="54250" y="219466"/>
                      <a:pt x="16944" y="22555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95F67848-00C4-4383-BDC0-CF7A8F0A63CE}"/>
                  </a:ext>
                </a:extLst>
              </p:cNvPr>
              <p:cNvSpPr/>
              <p:nvPr/>
            </p:nvSpPr>
            <p:spPr>
              <a:xfrm>
                <a:off x="1822314" y="5147621"/>
                <a:ext cx="788701" cy="183526"/>
              </a:xfrm>
              <a:custGeom>
                <a:avLst/>
                <a:gdLst>
                  <a:gd name="connsiteX0" fmla="*/ 136 w 788701"/>
                  <a:gd name="connsiteY0" fmla="*/ 124467 h 183526"/>
                  <a:gd name="connsiteX1" fmla="*/ 139836 w 788701"/>
                  <a:gd name="connsiteY1" fmla="*/ 167329 h 183526"/>
                  <a:gd name="connsiteX2" fmla="*/ 155711 w 788701"/>
                  <a:gd name="connsiteY2" fmla="*/ 148279 h 183526"/>
                  <a:gd name="connsiteX3" fmla="*/ 460511 w 788701"/>
                  <a:gd name="connsiteY3" fmla="*/ 91129 h 183526"/>
                  <a:gd name="connsiteX4" fmla="*/ 785949 w 788701"/>
                  <a:gd name="connsiteY4" fmla="*/ 642 h 183526"/>
                  <a:gd name="connsiteX5" fmla="*/ 625611 w 788701"/>
                  <a:gd name="connsiteY5" fmla="*/ 48267 h 183526"/>
                  <a:gd name="connsiteX6" fmla="*/ 227149 w 788701"/>
                  <a:gd name="connsiteY6" fmla="*/ 173679 h 183526"/>
                  <a:gd name="connsiteX7" fmla="*/ 116024 w 788701"/>
                  <a:gd name="connsiteY7" fmla="*/ 172092 h 183526"/>
                  <a:gd name="connsiteX8" fmla="*/ 136 w 788701"/>
                  <a:gd name="connsiteY8" fmla="*/ 124467 h 18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8701" h="183526">
                    <a:moveTo>
                      <a:pt x="136" y="124467"/>
                    </a:moveTo>
                    <a:cubicBezTo>
                      <a:pt x="4105" y="123673"/>
                      <a:pt x="113907" y="163360"/>
                      <a:pt x="139836" y="167329"/>
                    </a:cubicBezTo>
                    <a:cubicBezTo>
                      <a:pt x="165765" y="171298"/>
                      <a:pt x="102265" y="160979"/>
                      <a:pt x="155711" y="148279"/>
                    </a:cubicBezTo>
                    <a:cubicBezTo>
                      <a:pt x="209157" y="135579"/>
                      <a:pt x="355471" y="115735"/>
                      <a:pt x="460511" y="91129"/>
                    </a:cubicBezTo>
                    <a:cubicBezTo>
                      <a:pt x="565551" y="66523"/>
                      <a:pt x="758432" y="7786"/>
                      <a:pt x="785949" y="642"/>
                    </a:cubicBezTo>
                    <a:cubicBezTo>
                      <a:pt x="813466" y="-6502"/>
                      <a:pt x="625611" y="48267"/>
                      <a:pt x="625611" y="48267"/>
                    </a:cubicBezTo>
                    <a:cubicBezTo>
                      <a:pt x="532478" y="77106"/>
                      <a:pt x="312080" y="153042"/>
                      <a:pt x="227149" y="173679"/>
                    </a:cubicBezTo>
                    <a:cubicBezTo>
                      <a:pt x="142218" y="194317"/>
                      <a:pt x="152272" y="176854"/>
                      <a:pt x="116024" y="172092"/>
                    </a:cubicBezTo>
                    <a:cubicBezTo>
                      <a:pt x="79776" y="167330"/>
                      <a:pt x="-3833" y="125261"/>
                      <a:pt x="136" y="12446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0C2B3921-6B93-4228-BAD2-E9D67E843779}"/>
                  </a:ext>
                </a:extLst>
              </p:cNvPr>
              <p:cNvSpPr/>
              <p:nvPr/>
            </p:nvSpPr>
            <p:spPr>
              <a:xfrm>
                <a:off x="1803348" y="5278389"/>
                <a:ext cx="497889" cy="213646"/>
              </a:xfrm>
              <a:custGeom>
                <a:avLst/>
                <a:gdLst>
                  <a:gd name="connsiteX0" fmla="*/ 52 w 497889"/>
                  <a:gd name="connsiteY0" fmla="*/ 49 h 213646"/>
                  <a:gd name="connsiteX1" fmla="*/ 141340 w 497889"/>
                  <a:gd name="connsiteY1" fmla="*/ 168324 h 213646"/>
                  <a:gd name="connsiteX2" fmla="*/ 149277 w 497889"/>
                  <a:gd name="connsiteY2" fmla="*/ 149274 h 213646"/>
                  <a:gd name="connsiteX3" fmla="*/ 215952 w 497889"/>
                  <a:gd name="connsiteY3" fmla="*/ 212774 h 213646"/>
                  <a:gd name="connsiteX4" fmla="*/ 331840 w 497889"/>
                  <a:gd name="connsiteY4" fmla="*/ 184199 h 213646"/>
                  <a:gd name="connsiteX5" fmla="*/ 495352 w 497889"/>
                  <a:gd name="connsiteY5" fmla="*/ 155624 h 213646"/>
                  <a:gd name="connsiteX6" fmla="*/ 193727 w 497889"/>
                  <a:gd name="connsiteY6" fmla="*/ 187374 h 213646"/>
                  <a:gd name="connsiteX7" fmla="*/ 158802 w 497889"/>
                  <a:gd name="connsiteY7" fmla="*/ 150861 h 213646"/>
                  <a:gd name="connsiteX8" fmla="*/ 52 w 497889"/>
                  <a:gd name="connsiteY8" fmla="*/ 49 h 2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889" h="213646">
                    <a:moveTo>
                      <a:pt x="52" y="49"/>
                    </a:moveTo>
                    <a:cubicBezTo>
                      <a:pt x="-2858" y="2960"/>
                      <a:pt x="116469" y="143453"/>
                      <a:pt x="141340" y="168324"/>
                    </a:cubicBezTo>
                    <a:cubicBezTo>
                      <a:pt x="166211" y="193195"/>
                      <a:pt x="136842" y="141866"/>
                      <a:pt x="149277" y="149274"/>
                    </a:cubicBezTo>
                    <a:cubicBezTo>
                      <a:pt x="161712" y="156682"/>
                      <a:pt x="185525" y="206953"/>
                      <a:pt x="215952" y="212774"/>
                    </a:cubicBezTo>
                    <a:cubicBezTo>
                      <a:pt x="246379" y="218595"/>
                      <a:pt x="285273" y="193724"/>
                      <a:pt x="331840" y="184199"/>
                    </a:cubicBezTo>
                    <a:cubicBezTo>
                      <a:pt x="378407" y="174674"/>
                      <a:pt x="518371" y="155095"/>
                      <a:pt x="495352" y="155624"/>
                    </a:cubicBezTo>
                    <a:cubicBezTo>
                      <a:pt x="472333" y="156153"/>
                      <a:pt x="249819" y="188168"/>
                      <a:pt x="193727" y="187374"/>
                    </a:cubicBezTo>
                    <a:cubicBezTo>
                      <a:pt x="137635" y="186580"/>
                      <a:pt x="188171" y="178113"/>
                      <a:pt x="158802" y="150861"/>
                    </a:cubicBezTo>
                    <a:cubicBezTo>
                      <a:pt x="129433" y="123609"/>
                      <a:pt x="2962" y="-2862"/>
                      <a:pt x="52" y="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5D18D041-1071-442E-A626-2A5386649BEB}"/>
                  </a:ext>
                </a:extLst>
              </p:cNvPr>
              <p:cNvSpPr/>
              <p:nvPr/>
            </p:nvSpPr>
            <p:spPr>
              <a:xfrm>
                <a:off x="1627188" y="5272088"/>
                <a:ext cx="282818" cy="155595"/>
              </a:xfrm>
              <a:custGeom>
                <a:avLst/>
                <a:gdLst>
                  <a:gd name="connsiteX0" fmla="*/ 0 w 282818"/>
                  <a:gd name="connsiteY0" fmla="*/ 0 h 155595"/>
                  <a:gd name="connsiteX1" fmla="*/ 55562 w 282818"/>
                  <a:gd name="connsiteY1" fmla="*/ 4762 h 155595"/>
                  <a:gd name="connsiteX2" fmla="*/ 265112 w 282818"/>
                  <a:gd name="connsiteY2" fmla="*/ 28575 h 155595"/>
                  <a:gd name="connsiteX3" fmla="*/ 150812 w 282818"/>
                  <a:gd name="connsiteY3" fmla="*/ 12700 h 155595"/>
                  <a:gd name="connsiteX4" fmla="*/ 212725 w 282818"/>
                  <a:gd name="connsiteY4" fmla="*/ 44450 h 155595"/>
                  <a:gd name="connsiteX5" fmla="*/ 282575 w 282818"/>
                  <a:gd name="connsiteY5" fmla="*/ 155575 h 155595"/>
                  <a:gd name="connsiteX6" fmla="*/ 187325 w 282818"/>
                  <a:gd name="connsiteY6" fmla="*/ 34925 h 155595"/>
                  <a:gd name="connsiteX7" fmla="*/ 0 w 282818"/>
                  <a:gd name="connsiteY7" fmla="*/ 0 h 15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18" h="155595">
                    <a:moveTo>
                      <a:pt x="0" y="0"/>
                    </a:moveTo>
                    <a:cubicBezTo>
                      <a:pt x="5688" y="0"/>
                      <a:pt x="55562" y="4762"/>
                      <a:pt x="55562" y="4762"/>
                    </a:cubicBezTo>
                    <a:lnTo>
                      <a:pt x="265112" y="28575"/>
                    </a:lnTo>
                    <a:cubicBezTo>
                      <a:pt x="280987" y="29898"/>
                      <a:pt x="159543" y="10054"/>
                      <a:pt x="150812" y="12700"/>
                    </a:cubicBezTo>
                    <a:cubicBezTo>
                      <a:pt x="142081" y="15346"/>
                      <a:pt x="190765" y="20638"/>
                      <a:pt x="212725" y="44450"/>
                    </a:cubicBezTo>
                    <a:cubicBezTo>
                      <a:pt x="234686" y="68263"/>
                      <a:pt x="286808" y="157162"/>
                      <a:pt x="282575" y="155575"/>
                    </a:cubicBezTo>
                    <a:cubicBezTo>
                      <a:pt x="278342" y="153988"/>
                      <a:pt x="227806" y="58473"/>
                      <a:pt x="187325" y="34925"/>
                    </a:cubicBezTo>
                    <a:cubicBezTo>
                      <a:pt x="146844" y="11377"/>
                      <a:pt x="93265" y="12832"/>
                      <a:pt x="0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BC09D560-6286-4E7C-B047-7654A2C0A732}"/>
                  </a:ext>
                </a:extLst>
              </p:cNvPr>
              <p:cNvSpPr/>
              <p:nvPr/>
            </p:nvSpPr>
            <p:spPr>
              <a:xfrm>
                <a:off x="1641124" y="5279373"/>
                <a:ext cx="265527" cy="464992"/>
              </a:xfrm>
              <a:custGeom>
                <a:avLst/>
                <a:gdLst>
                  <a:gd name="connsiteX0" fmla="*/ 351 w 265527"/>
                  <a:gd name="connsiteY0" fmla="*/ 652 h 464992"/>
                  <a:gd name="connsiteX1" fmla="*/ 160689 w 265527"/>
                  <a:gd name="connsiteY1" fmla="*/ 84790 h 464992"/>
                  <a:gd name="connsiteX2" fmla="*/ 133701 w 265527"/>
                  <a:gd name="connsiteY2" fmla="*/ 62565 h 464992"/>
                  <a:gd name="connsiteX3" fmla="*/ 198789 w 265527"/>
                  <a:gd name="connsiteY3" fmla="*/ 167340 h 464992"/>
                  <a:gd name="connsiteX4" fmla="*/ 227364 w 265527"/>
                  <a:gd name="connsiteY4" fmla="*/ 257827 h 464992"/>
                  <a:gd name="connsiteX5" fmla="*/ 233714 w 265527"/>
                  <a:gd name="connsiteY5" fmla="*/ 272115 h 464992"/>
                  <a:gd name="connsiteX6" fmla="*/ 265464 w 265527"/>
                  <a:gd name="connsiteY6" fmla="*/ 335615 h 464992"/>
                  <a:gd name="connsiteX7" fmla="*/ 241651 w 265527"/>
                  <a:gd name="connsiteY7" fmla="*/ 461027 h 464992"/>
                  <a:gd name="connsiteX8" fmla="*/ 232126 w 265527"/>
                  <a:gd name="connsiteY8" fmla="*/ 419752 h 464992"/>
                  <a:gd name="connsiteX9" fmla="*/ 167039 w 265527"/>
                  <a:gd name="connsiteY9" fmla="*/ 281640 h 464992"/>
                  <a:gd name="connsiteX10" fmla="*/ 178151 w 265527"/>
                  <a:gd name="connsiteY10" fmla="*/ 314977 h 464992"/>
                  <a:gd name="connsiteX11" fmla="*/ 144814 w 265527"/>
                  <a:gd name="connsiteY11" fmla="*/ 132415 h 464992"/>
                  <a:gd name="connsiteX12" fmla="*/ 124176 w 265527"/>
                  <a:gd name="connsiteY12" fmla="*/ 105427 h 464992"/>
                  <a:gd name="connsiteX13" fmla="*/ 117826 w 265527"/>
                  <a:gd name="connsiteY13" fmla="*/ 48277 h 464992"/>
                  <a:gd name="connsiteX14" fmla="*/ 351 w 265527"/>
                  <a:gd name="connsiteY14" fmla="*/ 652 h 4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527" h="464992">
                    <a:moveTo>
                      <a:pt x="351" y="652"/>
                    </a:moveTo>
                    <a:cubicBezTo>
                      <a:pt x="7495" y="6738"/>
                      <a:pt x="138464" y="74471"/>
                      <a:pt x="160689" y="84790"/>
                    </a:cubicBezTo>
                    <a:cubicBezTo>
                      <a:pt x="182914" y="95109"/>
                      <a:pt x="127351" y="48807"/>
                      <a:pt x="133701" y="62565"/>
                    </a:cubicBezTo>
                    <a:cubicBezTo>
                      <a:pt x="140051" y="76323"/>
                      <a:pt x="183178" y="134796"/>
                      <a:pt x="198789" y="167340"/>
                    </a:cubicBezTo>
                    <a:cubicBezTo>
                      <a:pt x="214400" y="199884"/>
                      <a:pt x="221543" y="240365"/>
                      <a:pt x="227364" y="257827"/>
                    </a:cubicBezTo>
                    <a:cubicBezTo>
                      <a:pt x="233185" y="275289"/>
                      <a:pt x="227364" y="259150"/>
                      <a:pt x="233714" y="272115"/>
                    </a:cubicBezTo>
                    <a:cubicBezTo>
                      <a:pt x="240064" y="285080"/>
                      <a:pt x="264141" y="304130"/>
                      <a:pt x="265464" y="335615"/>
                    </a:cubicBezTo>
                    <a:cubicBezTo>
                      <a:pt x="266787" y="367100"/>
                      <a:pt x="247207" y="447004"/>
                      <a:pt x="241651" y="461027"/>
                    </a:cubicBezTo>
                    <a:cubicBezTo>
                      <a:pt x="236095" y="475050"/>
                      <a:pt x="244561" y="449650"/>
                      <a:pt x="232126" y="419752"/>
                    </a:cubicBezTo>
                    <a:cubicBezTo>
                      <a:pt x="219691" y="389854"/>
                      <a:pt x="176035" y="299103"/>
                      <a:pt x="167039" y="281640"/>
                    </a:cubicBezTo>
                    <a:cubicBezTo>
                      <a:pt x="158043" y="264178"/>
                      <a:pt x="181855" y="339848"/>
                      <a:pt x="178151" y="314977"/>
                    </a:cubicBezTo>
                    <a:cubicBezTo>
                      <a:pt x="174447" y="290106"/>
                      <a:pt x="153810" y="167340"/>
                      <a:pt x="144814" y="132415"/>
                    </a:cubicBezTo>
                    <a:cubicBezTo>
                      <a:pt x="135818" y="97490"/>
                      <a:pt x="128674" y="119450"/>
                      <a:pt x="124176" y="105427"/>
                    </a:cubicBezTo>
                    <a:cubicBezTo>
                      <a:pt x="119678" y="91404"/>
                      <a:pt x="138464" y="63887"/>
                      <a:pt x="117826" y="48277"/>
                    </a:cubicBezTo>
                    <a:cubicBezTo>
                      <a:pt x="97189" y="32667"/>
                      <a:pt x="-6793" y="-5434"/>
                      <a:pt x="351" y="6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EE8D9C36-2E5C-4470-82AC-9206ECEAD137}"/>
                  </a:ext>
                </a:extLst>
              </p:cNvPr>
              <p:cNvSpPr/>
              <p:nvPr/>
            </p:nvSpPr>
            <p:spPr>
              <a:xfrm>
                <a:off x="1626022" y="5613400"/>
                <a:ext cx="262884" cy="257342"/>
              </a:xfrm>
              <a:custGeom>
                <a:avLst/>
                <a:gdLst>
                  <a:gd name="connsiteX0" fmla="*/ 220241 w 262884"/>
                  <a:gd name="connsiteY0" fmla="*/ 0 h 257342"/>
                  <a:gd name="connsiteX1" fmla="*/ 229766 w 262884"/>
                  <a:gd name="connsiteY1" fmla="*/ 147638 h 257342"/>
                  <a:gd name="connsiteX2" fmla="*/ 188491 w 262884"/>
                  <a:gd name="connsiteY2" fmla="*/ 192088 h 257342"/>
                  <a:gd name="connsiteX3" fmla="*/ 104353 w 262884"/>
                  <a:gd name="connsiteY3" fmla="*/ 201613 h 257342"/>
                  <a:gd name="connsiteX4" fmla="*/ 1166 w 262884"/>
                  <a:gd name="connsiteY4" fmla="*/ 225425 h 257342"/>
                  <a:gd name="connsiteX5" fmla="*/ 53553 w 262884"/>
                  <a:gd name="connsiteY5" fmla="*/ 241300 h 257342"/>
                  <a:gd name="connsiteX6" fmla="*/ 128166 w 262884"/>
                  <a:gd name="connsiteY6" fmla="*/ 257175 h 257342"/>
                  <a:gd name="connsiteX7" fmla="*/ 151978 w 262884"/>
                  <a:gd name="connsiteY7" fmla="*/ 249238 h 257342"/>
                  <a:gd name="connsiteX8" fmla="*/ 171028 w 262884"/>
                  <a:gd name="connsiteY8" fmla="*/ 242888 h 257342"/>
                  <a:gd name="connsiteX9" fmla="*/ 261516 w 262884"/>
                  <a:gd name="connsiteY9" fmla="*/ 147638 h 257342"/>
                  <a:gd name="connsiteX10" fmla="*/ 220241 w 262884"/>
                  <a:gd name="connsiteY10" fmla="*/ 0 h 25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84" h="257342">
                    <a:moveTo>
                      <a:pt x="220241" y="0"/>
                    </a:moveTo>
                    <a:cubicBezTo>
                      <a:pt x="214949" y="0"/>
                      <a:pt x="235058" y="115623"/>
                      <a:pt x="229766" y="147638"/>
                    </a:cubicBezTo>
                    <a:cubicBezTo>
                      <a:pt x="224474" y="179653"/>
                      <a:pt x="209393" y="183092"/>
                      <a:pt x="188491" y="192088"/>
                    </a:cubicBezTo>
                    <a:cubicBezTo>
                      <a:pt x="167589" y="201084"/>
                      <a:pt x="135574" y="196057"/>
                      <a:pt x="104353" y="201613"/>
                    </a:cubicBezTo>
                    <a:cubicBezTo>
                      <a:pt x="73132" y="207169"/>
                      <a:pt x="9633" y="218810"/>
                      <a:pt x="1166" y="225425"/>
                    </a:cubicBezTo>
                    <a:cubicBezTo>
                      <a:pt x="-7301" y="232040"/>
                      <a:pt x="32387" y="236008"/>
                      <a:pt x="53553" y="241300"/>
                    </a:cubicBezTo>
                    <a:cubicBezTo>
                      <a:pt x="74719" y="246592"/>
                      <a:pt x="111762" y="255852"/>
                      <a:pt x="128166" y="257175"/>
                    </a:cubicBezTo>
                    <a:cubicBezTo>
                      <a:pt x="144570" y="258498"/>
                      <a:pt x="144834" y="251619"/>
                      <a:pt x="151978" y="249238"/>
                    </a:cubicBezTo>
                    <a:cubicBezTo>
                      <a:pt x="159122" y="246857"/>
                      <a:pt x="152772" y="259821"/>
                      <a:pt x="171028" y="242888"/>
                    </a:cubicBezTo>
                    <a:cubicBezTo>
                      <a:pt x="189284" y="225955"/>
                      <a:pt x="251726" y="182034"/>
                      <a:pt x="261516" y="147638"/>
                    </a:cubicBezTo>
                    <a:cubicBezTo>
                      <a:pt x="271306" y="113242"/>
                      <a:pt x="225533" y="0"/>
                      <a:pt x="22024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469E3672-ED04-4C56-9945-FB2E904BE821}"/>
                  </a:ext>
                </a:extLst>
              </p:cNvPr>
              <p:cNvSpPr/>
              <p:nvPr/>
            </p:nvSpPr>
            <p:spPr>
              <a:xfrm>
                <a:off x="1626541" y="5762618"/>
                <a:ext cx="1038828" cy="155029"/>
              </a:xfrm>
              <a:custGeom>
                <a:avLst/>
                <a:gdLst>
                  <a:gd name="connsiteX0" fmla="*/ 2234 w 1038828"/>
                  <a:gd name="connsiteY0" fmla="*/ 82557 h 155029"/>
                  <a:gd name="connsiteX1" fmla="*/ 159397 w 1038828"/>
                  <a:gd name="connsiteY1" fmla="*/ 98432 h 155029"/>
                  <a:gd name="connsiteX2" fmla="*/ 219722 w 1038828"/>
                  <a:gd name="connsiteY2" fmla="*/ 58745 h 155029"/>
                  <a:gd name="connsiteX3" fmla="*/ 107009 w 1038828"/>
                  <a:gd name="connsiteY3" fmla="*/ 123832 h 155029"/>
                  <a:gd name="connsiteX4" fmla="*/ 141934 w 1038828"/>
                  <a:gd name="connsiteY4" fmla="*/ 127007 h 155029"/>
                  <a:gd name="connsiteX5" fmla="*/ 411809 w 1038828"/>
                  <a:gd name="connsiteY5" fmla="*/ 84145 h 155029"/>
                  <a:gd name="connsiteX6" fmla="*/ 778522 w 1038828"/>
                  <a:gd name="connsiteY6" fmla="*/ 30170 h 155029"/>
                  <a:gd name="connsiteX7" fmla="*/ 1037284 w 1038828"/>
                  <a:gd name="connsiteY7" fmla="*/ 7 h 155029"/>
                  <a:gd name="connsiteX8" fmla="*/ 892822 w 1038828"/>
                  <a:gd name="connsiteY8" fmla="*/ 26995 h 155029"/>
                  <a:gd name="connsiteX9" fmla="*/ 492772 w 1038828"/>
                  <a:gd name="connsiteY9" fmla="*/ 106370 h 155029"/>
                  <a:gd name="connsiteX10" fmla="*/ 210197 w 1038828"/>
                  <a:gd name="connsiteY10" fmla="*/ 150820 h 155029"/>
                  <a:gd name="connsiteX11" fmla="*/ 92722 w 1038828"/>
                  <a:gd name="connsiteY11" fmla="*/ 149232 h 155029"/>
                  <a:gd name="connsiteX12" fmla="*/ 68909 w 1038828"/>
                  <a:gd name="connsiteY12" fmla="*/ 115895 h 155029"/>
                  <a:gd name="connsiteX13" fmla="*/ 2234 w 1038828"/>
                  <a:gd name="connsiteY13" fmla="*/ 82557 h 15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8828" h="155029">
                    <a:moveTo>
                      <a:pt x="2234" y="82557"/>
                    </a:moveTo>
                    <a:cubicBezTo>
                      <a:pt x="17315" y="79647"/>
                      <a:pt x="123149" y="102401"/>
                      <a:pt x="159397" y="98432"/>
                    </a:cubicBezTo>
                    <a:cubicBezTo>
                      <a:pt x="195645" y="94463"/>
                      <a:pt x="228453" y="54512"/>
                      <a:pt x="219722" y="58745"/>
                    </a:cubicBezTo>
                    <a:cubicBezTo>
                      <a:pt x="210991" y="62978"/>
                      <a:pt x="119974" y="112455"/>
                      <a:pt x="107009" y="123832"/>
                    </a:cubicBezTo>
                    <a:cubicBezTo>
                      <a:pt x="94044" y="135209"/>
                      <a:pt x="91134" y="133622"/>
                      <a:pt x="141934" y="127007"/>
                    </a:cubicBezTo>
                    <a:cubicBezTo>
                      <a:pt x="192734" y="120392"/>
                      <a:pt x="411809" y="84145"/>
                      <a:pt x="411809" y="84145"/>
                    </a:cubicBezTo>
                    <a:lnTo>
                      <a:pt x="778522" y="30170"/>
                    </a:lnTo>
                    <a:cubicBezTo>
                      <a:pt x="882768" y="16147"/>
                      <a:pt x="1018234" y="536"/>
                      <a:pt x="1037284" y="7"/>
                    </a:cubicBezTo>
                    <a:cubicBezTo>
                      <a:pt x="1056334" y="-522"/>
                      <a:pt x="892822" y="26995"/>
                      <a:pt x="892822" y="26995"/>
                    </a:cubicBezTo>
                    <a:lnTo>
                      <a:pt x="492772" y="106370"/>
                    </a:lnTo>
                    <a:cubicBezTo>
                      <a:pt x="379001" y="127008"/>
                      <a:pt x="276872" y="143676"/>
                      <a:pt x="210197" y="150820"/>
                    </a:cubicBezTo>
                    <a:cubicBezTo>
                      <a:pt x="143522" y="157964"/>
                      <a:pt x="116270" y="155053"/>
                      <a:pt x="92722" y="149232"/>
                    </a:cubicBezTo>
                    <a:cubicBezTo>
                      <a:pt x="69174" y="143411"/>
                      <a:pt x="85049" y="126478"/>
                      <a:pt x="68909" y="115895"/>
                    </a:cubicBezTo>
                    <a:cubicBezTo>
                      <a:pt x="52769" y="105312"/>
                      <a:pt x="-12847" y="85467"/>
                      <a:pt x="2234" y="8255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1B605C57-415A-4FD6-B351-42F5D1445825}"/>
                  </a:ext>
                </a:extLst>
              </p:cNvPr>
              <p:cNvSpPr/>
              <p:nvPr/>
            </p:nvSpPr>
            <p:spPr>
              <a:xfrm>
                <a:off x="1999839" y="5632715"/>
                <a:ext cx="1340406" cy="209476"/>
              </a:xfrm>
              <a:custGeom>
                <a:avLst/>
                <a:gdLst>
                  <a:gd name="connsiteX0" fmla="*/ 440678 w 1340406"/>
                  <a:gd name="connsiteY0" fmla="*/ 177535 h 209476"/>
                  <a:gd name="connsiteX1" fmla="*/ 502061 w 1340406"/>
                  <a:gd name="connsiteY1" fmla="*/ 177535 h 209476"/>
                  <a:gd name="connsiteX2" fmla="*/ 1156111 w 1340406"/>
                  <a:gd name="connsiteY2" fmla="*/ 92868 h 209476"/>
                  <a:gd name="connsiteX3" fmla="*/ 1338144 w 1340406"/>
                  <a:gd name="connsiteY3" fmla="*/ 1852 h 209476"/>
                  <a:gd name="connsiteX4" fmla="*/ 1247128 w 1340406"/>
                  <a:gd name="connsiteY4" fmla="*/ 35718 h 209476"/>
                  <a:gd name="connsiteX5" fmla="*/ 1088378 w 1340406"/>
                  <a:gd name="connsiteY5" fmla="*/ 84402 h 209476"/>
                  <a:gd name="connsiteX6" fmla="*/ 753944 w 1340406"/>
                  <a:gd name="connsiteY6" fmla="*/ 118268 h 209476"/>
                  <a:gd name="connsiteX7" fmla="*/ 525344 w 1340406"/>
                  <a:gd name="connsiteY7" fmla="*/ 156368 h 209476"/>
                  <a:gd name="connsiteX8" fmla="*/ 411 w 1340406"/>
                  <a:gd name="connsiteY8" fmla="*/ 209285 h 209476"/>
                  <a:gd name="connsiteX9" fmla="*/ 440678 w 1340406"/>
                  <a:gd name="connsiteY9" fmla="*/ 177535 h 2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0406" h="209476">
                    <a:moveTo>
                      <a:pt x="440678" y="177535"/>
                    </a:moveTo>
                    <a:cubicBezTo>
                      <a:pt x="524286" y="172243"/>
                      <a:pt x="382822" y="191646"/>
                      <a:pt x="502061" y="177535"/>
                    </a:cubicBezTo>
                    <a:cubicBezTo>
                      <a:pt x="621300" y="163424"/>
                      <a:pt x="1016764" y="122148"/>
                      <a:pt x="1156111" y="92868"/>
                    </a:cubicBezTo>
                    <a:cubicBezTo>
                      <a:pt x="1295458" y="63587"/>
                      <a:pt x="1322974" y="11377"/>
                      <a:pt x="1338144" y="1852"/>
                    </a:cubicBezTo>
                    <a:cubicBezTo>
                      <a:pt x="1353314" y="-7673"/>
                      <a:pt x="1288756" y="21960"/>
                      <a:pt x="1247128" y="35718"/>
                    </a:cubicBezTo>
                    <a:cubicBezTo>
                      <a:pt x="1205500" y="49476"/>
                      <a:pt x="1170575" y="70644"/>
                      <a:pt x="1088378" y="84402"/>
                    </a:cubicBezTo>
                    <a:cubicBezTo>
                      <a:pt x="1006181" y="98160"/>
                      <a:pt x="847783" y="106274"/>
                      <a:pt x="753944" y="118268"/>
                    </a:cubicBezTo>
                    <a:cubicBezTo>
                      <a:pt x="660105" y="130262"/>
                      <a:pt x="650933" y="141199"/>
                      <a:pt x="525344" y="156368"/>
                    </a:cubicBezTo>
                    <a:cubicBezTo>
                      <a:pt x="399755" y="171537"/>
                      <a:pt x="14875" y="206463"/>
                      <a:pt x="411" y="209285"/>
                    </a:cubicBezTo>
                    <a:cubicBezTo>
                      <a:pt x="-14053" y="212107"/>
                      <a:pt x="357070" y="182827"/>
                      <a:pt x="440678" y="1775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A31D9A48-22BC-484A-8BEB-7DB66598A3D5}"/>
                  </a:ext>
                </a:extLst>
              </p:cNvPr>
              <p:cNvSpPr/>
              <p:nvPr/>
            </p:nvSpPr>
            <p:spPr>
              <a:xfrm>
                <a:off x="3142697" y="5346791"/>
                <a:ext cx="598230" cy="356291"/>
              </a:xfrm>
              <a:custGeom>
                <a:avLst/>
                <a:gdLst>
                  <a:gd name="connsiteX0" fmla="*/ 594278 w 598230"/>
                  <a:gd name="connsiteY0" fmla="*/ 3084 h 356291"/>
                  <a:gd name="connsiteX1" fmla="*/ 451403 w 598230"/>
                  <a:gd name="connsiteY1" fmla="*/ 126909 h 356291"/>
                  <a:gd name="connsiteX2" fmla="*/ 175178 w 598230"/>
                  <a:gd name="connsiteY2" fmla="*/ 257084 h 356291"/>
                  <a:gd name="connsiteX3" fmla="*/ 553 w 598230"/>
                  <a:gd name="connsiteY3" fmla="*/ 352334 h 356291"/>
                  <a:gd name="connsiteX4" fmla="*/ 118028 w 598230"/>
                  <a:gd name="connsiteY4" fmla="*/ 307884 h 356291"/>
                  <a:gd name="connsiteX5" fmla="*/ 64053 w 598230"/>
                  <a:gd name="connsiteY5" fmla="*/ 355509 h 356291"/>
                  <a:gd name="connsiteX6" fmla="*/ 302178 w 598230"/>
                  <a:gd name="connsiteY6" fmla="*/ 260259 h 356291"/>
                  <a:gd name="connsiteX7" fmla="*/ 594278 w 598230"/>
                  <a:gd name="connsiteY7" fmla="*/ 3084 h 35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230" h="356291">
                    <a:moveTo>
                      <a:pt x="594278" y="3084"/>
                    </a:moveTo>
                    <a:cubicBezTo>
                      <a:pt x="619149" y="-19141"/>
                      <a:pt x="521253" y="84576"/>
                      <a:pt x="451403" y="126909"/>
                    </a:cubicBezTo>
                    <a:cubicBezTo>
                      <a:pt x="381553" y="169242"/>
                      <a:pt x="250320" y="219513"/>
                      <a:pt x="175178" y="257084"/>
                    </a:cubicBezTo>
                    <a:cubicBezTo>
                      <a:pt x="100036" y="294655"/>
                      <a:pt x="10078" y="343867"/>
                      <a:pt x="553" y="352334"/>
                    </a:cubicBezTo>
                    <a:cubicBezTo>
                      <a:pt x="-8972" y="360801"/>
                      <a:pt x="107445" y="307355"/>
                      <a:pt x="118028" y="307884"/>
                    </a:cubicBezTo>
                    <a:cubicBezTo>
                      <a:pt x="128611" y="308413"/>
                      <a:pt x="33361" y="363446"/>
                      <a:pt x="64053" y="355509"/>
                    </a:cubicBezTo>
                    <a:cubicBezTo>
                      <a:pt x="94745" y="347572"/>
                      <a:pt x="211691" y="314234"/>
                      <a:pt x="302178" y="260259"/>
                    </a:cubicBezTo>
                    <a:cubicBezTo>
                      <a:pt x="392665" y="206284"/>
                      <a:pt x="569407" y="25309"/>
                      <a:pt x="594278" y="3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54D18518-7DDD-4AE5-9749-E6D9CEB00BD6}"/>
                  </a:ext>
                </a:extLst>
              </p:cNvPr>
              <p:cNvSpPr/>
              <p:nvPr/>
            </p:nvSpPr>
            <p:spPr>
              <a:xfrm>
                <a:off x="1552378" y="5264012"/>
                <a:ext cx="263758" cy="218537"/>
              </a:xfrm>
              <a:custGeom>
                <a:avLst/>
                <a:gdLst>
                  <a:gd name="connsiteX0" fmla="*/ 197 w 263758"/>
                  <a:gd name="connsiteY0" fmla="*/ 138 h 218537"/>
                  <a:gd name="connsiteX1" fmla="*/ 171647 w 263758"/>
                  <a:gd name="connsiteY1" fmla="*/ 60463 h 218537"/>
                  <a:gd name="connsiteX2" fmla="*/ 176410 w 263758"/>
                  <a:gd name="connsiteY2" fmla="*/ 66813 h 218537"/>
                  <a:gd name="connsiteX3" fmla="*/ 227210 w 263758"/>
                  <a:gd name="connsiteY3" fmla="*/ 160476 h 218537"/>
                  <a:gd name="connsiteX4" fmla="*/ 263722 w 263758"/>
                  <a:gd name="connsiteY4" fmla="*/ 217626 h 218537"/>
                  <a:gd name="connsiteX5" fmla="*/ 233560 w 263758"/>
                  <a:gd name="connsiteY5" fmla="*/ 116026 h 218537"/>
                  <a:gd name="connsiteX6" fmla="*/ 209747 w 263758"/>
                  <a:gd name="connsiteY6" fmla="*/ 79513 h 218537"/>
                  <a:gd name="connsiteX7" fmla="*/ 197 w 263758"/>
                  <a:gd name="connsiteY7" fmla="*/ 138 h 21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58" h="218537">
                    <a:moveTo>
                      <a:pt x="197" y="138"/>
                    </a:moveTo>
                    <a:cubicBezTo>
                      <a:pt x="-6153" y="-3037"/>
                      <a:pt x="142278" y="49351"/>
                      <a:pt x="171647" y="60463"/>
                    </a:cubicBezTo>
                    <a:cubicBezTo>
                      <a:pt x="201016" y="71575"/>
                      <a:pt x="167150" y="50144"/>
                      <a:pt x="176410" y="66813"/>
                    </a:cubicBezTo>
                    <a:cubicBezTo>
                      <a:pt x="185671" y="83482"/>
                      <a:pt x="212658" y="135341"/>
                      <a:pt x="227210" y="160476"/>
                    </a:cubicBezTo>
                    <a:cubicBezTo>
                      <a:pt x="241762" y="185612"/>
                      <a:pt x="262664" y="225034"/>
                      <a:pt x="263722" y="217626"/>
                    </a:cubicBezTo>
                    <a:cubicBezTo>
                      <a:pt x="264780" y="210218"/>
                      <a:pt x="242556" y="139045"/>
                      <a:pt x="233560" y="116026"/>
                    </a:cubicBezTo>
                    <a:cubicBezTo>
                      <a:pt x="224564" y="93007"/>
                      <a:pt x="245730" y="95653"/>
                      <a:pt x="209747" y="79513"/>
                    </a:cubicBezTo>
                    <a:cubicBezTo>
                      <a:pt x="173764" y="63373"/>
                      <a:pt x="6547" y="3313"/>
                      <a:pt x="197" y="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2463840C-51BF-426D-B0D9-579BC925669E}"/>
                  </a:ext>
                </a:extLst>
              </p:cNvPr>
              <p:cNvSpPr/>
              <p:nvPr/>
            </p:nvSpPr>
            <p:spPr>
              <a:xfrm>
                <a:off x="1580913" y="5626770"/>
                <a:ext cx="293406" cy="256511"/>
              </a:xfrm>
              <a:custGeom>
                <a:avLst/>
                <a:gdLst>
                  <a:gd name="connsiteX0" fmla="*/ 259000 w 293406"/>
                  <a:gd name="connsiteY0" fmla="*/ 918 h 256511"/>
                  <a:gd name="connsiteX1" fmla="*/ 243125 w 293406"/>
                  <a:gd name="connsiteY1" fmla="*/ 135855 h 256511"/>
                  <a:gd name="connsiteX2" fmla="*/ 216137 w 293406"/>
                  <a:gd name="connsiteY2" fmla="*/ 151730 h 256511"/>
                  <a:gd name="connsiteX3" fmla="*/ 57387 w 293406"/>
                  <a:gd name="connsiteY3" fmla="*/ 199355 h 256511"/>
                  <a:gd name="connsiteX4" fmla="*/ 237 w 293406"/>
                  <a:gd name="connsiteY4" fmla="*/ 170780 h 256511"/>
                  <a:gd name="connsiteX5" fmla="*/ 74850 w 293406"/>
                  <a:gd name="connsiteY5" fmla="*/ 223168 h 256511"/>
                  <a:gd name="connsiteX6" fmla="*/ 122475 w 293406"/>
                  <a:gd name="connsiteY6" fmla="*/ 256505 h 256511"/>
                  <a:gd name="connsiteX7" fmla="*/ 174862 w 293406"/>
                  <a:gd name="connsiteY7" fmla="*/ 226343 h 256511"/>
                  <a:gd name="connsiteX8" fmla="*/ 282812 w 293406"/>
                  <a:gd name="connsiteY8" fmla="*/ 159668 h 256511"/>
                  <a:gd name="connsiteX9" fmla="*/ 287575 w 293406"/>
                  <a:gd name="connsiteY9" fmla="*/ 78705 h 256511"/>
                  <a:gd name="connsiteX10" fmla="*/ 259000 w 293406"/>
                  <a:gd name="connsiteY10" fmla="*/ 918 h 25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406" h="256511">
                    <a:moveTo>
                      <a:pt x="259000" y="918"/>
                    </a:moveTo>
                    <a:cubicBezTo>
                      <a:pt x="251592" y="10443"/>
                      <a:pt x="250269" y="110720"/>
                      <a:pt x="243125" y="135855"/>
                    </a:cubicBezTo>
                    <a:cubicBezTo>
                      <a:pt x="235981" y="160990"/>
                      <a:pt x="247093" y="141147"/>
                      <a:pt x="216137" y="151730"/>
                    </a:cubicBezTo>
                    <a:cubicBezTo>
                      <a:pt x="185181" y="162313"/>
                      <a:pt x="93370" y="196180"/>
                      <a:pt x="57387" y="199355"/>
                    </a:cubicBezTo>
                    <a:cubicBezTo>
                      <a:pt x="21404" y="202530"/>
                      <a:pt x="-2673" y="166811"/>
                      <a:pt x="237" y="170780"/>
                    </a:cubicBezTo>
                    <a:cubicBezTo>
                      <a:pt x="3147" y="174749"/>
                      <a:pt x="54477" y="208881"/>
                      <a:pt x="74850" y="223168"/>
                    </a:cubicBezTo>
                    <a:cubicBezTo>
                      <a:pt x="95223" y="237455"/>
                      <a:pt x="105806" y="255976"/>
                      <a:pt x="122475" y="256505"/>
                    </a:cubicBezTo>
                    <a:cubicBezTo>
                      <a:pt x="139144" y="257034"/>
                      <a:pt x="174862" y="226343"/>
                      <a:pt x="174862" y="226343"/>
                    </a:cubicBezTo>
                    <a:cubicBezTo>
                      <a:pt x="201585" y="210204"/>
                      <a:pt x="264027" y="184274"/>
                      <a:pt x="282812" y="159668"/>
                    </a:cubicBezTo>
                    <a:cubicBezTo>
                      <a:pt x="301597" y="135062"/>
                      <a:pt x="290221" y="98813"/>
                      <a:pt x="287575" y="78705"/>
                    </a:cubicBezTo>
                    <a:cubicBezTo>
                      <a:pt x="284929" y="58597"/>
                      <a:pt x="266408" y="-8607"/>
                      <a:pt x="259000" y="9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93B3FD91-3FDB-4C5B-88F1-3CF1E14B66A4}"/>
                  </a:ext>
                </a:extLst>
              </p:cNvPr>
              <p:cNvSpPr/>
              <p:nvPr/>
            </p:nvSpPr>
            <p:spPr>
              <a:xfrm>
                <a:off x="1607258" y="5329075"/>
                <a:ext cx="128676" cy="273444"/>
              </a:xfrm>
              <a:custGeom>
                <a:avLst/>
                <a:gdLst>
                  <a:gd name="connsiteX0" fmla="*/ 42155 w 128676"/>
                  <a:gd name="connsiteY0" fmla="*/ 1750 h 273444"/>
                  <a:gd name="connsiteX1" fmla="*/ 124705 w 128676"/>
                  <a:gd name="connsiteY1" fmla="*/ 111288 h 273444"/>
                  <a:gd name="connsiteX2" fmla="*/ 112005 w 128676"/>
                  <a:gd name="connsiteY2" fmla="*/ 147800 h 273444"/>
                  <a:gd name="connsiteX3" fmla="*/ 80255 w 128676"/>
                  <a:gd name="connsiteY3" fmla="*/ 220825 h 273444"/>
                  <a:gd name="connsiteX4" fmla="*/ 67555 w 128676"/>
                  <a:gd name="connsiteY4" fmla="*/ 103350 h 273444"/>
                  <a:gd name="connsiteX5" fmla="*/ 67555 w 128676"/>
                  <a:gd name="connsiteY5" fmla="*/ 171613 h 273444"/>
                  <a:gd name="connsiteX6" fmla="*/ 11992 w 128676"/>
                  <a:gd name="connsiteY6" fmla="*/ 273213 h 273444"/>
                  <a:gd name="connsiteX7" fmla="*/ 108830 w 128676"/>
                  <a:gd name="connsiteY7" fmla="*/ 141450 h 273444"/>
                  <a:gd name="connsiteX8" fmla="*/ 116767 w 128676"/>
                  <a:gd name="connsiteY8" fmla="*/ 116050 h 273444"/>
                  <a:gd name="connsiteX9" fmla="*/ 32630 w 128676"/>
                  <a:gd name="connsiteY9" fmla="*/ 79538 h 273444"/>
                  <a:gd name="connsiteX10" fmla="*/ 26280 w 128676"/>
                  <a:gd name="connsiteY10" fmla="*/ 85888 h 273444"/>
                  <a:gd name="connsiteX11" fmla="*/ 880 w 128676"/>
                  <a:gd name="connsiteY11" fmla="*/ 123988 h 273444"/>
                  <a:gd name="connsiteX12" fmla="*/ 16755 w 128676"/>
                  <a:gd name="connsiteY12" fmla="*/ 65250 h 273444"/>
                  <a:gd name="connsiteX13" fmla="*/ 115180 w 128676"/>
                  <a:gd name="connsiteY13" fmla="*/ 97000 h 273444"/>
                  <a:gd name="connsiteX14" fmla="*/ 67555 w 128676"/>
                  <a:gd name="connsiteY14" fmla="*/ 46200 h 273444"/>
                  <a:gd name="connsiteX15" fmla="*/ 42155 w 128676"/>
                  <a:gd name="connsiteY15" fmla="*/ 1750 h 27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8676" h="273444">
                    <a:moveTo>
                      <a:pt x="42155" y="1750"/>
                    </a:moveTo>
                    <a:cubicBezTo>
                      <a:pt x="51680" y="12598"/>
                      <a:pt x="113063" y="86946"/>
                      <a:pt x="124705" y="111288"/>
                    </a:cubicBezTo>
                    <a:cubicBezTo>
                      <a:pt x="136347" y="135630"/>
                      <a:pt x="119413" y="129544"/>
                      <a:pt x="112005" y="147800"/>
                    </a:cubicBezTo>
                    <a:cubicBezTo>
                      <a:pt x="104597" y="166056"/>
                      <a:pt x="87663" y="228233"/>
                      <a:pt x="80255" y="220825"/>
                    </a:cubicBezTo>
                    <a:cubicBezTo>
                      <a:pt x="72847" y="213417"/>
                      <a:pt x="69672" y="111552"/>
                      <a:pt x="67555" y="103350"/>
                    </a:cubicBezTo>
                    <a:cubicBezTo>
                      <a:pt x="65438" y="95148"/>
                      <a:pt x="76815" y="143303"/>
                      <a:pt x="67555" y="171613"/>
                    </a:cubicBezTo>
                    <a:cubicBezTo>
                      <a:pt x="58295" y="199923"/>
                      <a:pt x="5113" y="278240"/>
                      <a:pt x="11992" y="273213"/>
                    </a:cubicBezTo>
                    <a:cubicBezTo>
                      <a:pt x="18871" y="268186"/>
                      <a:pt x="91368" y="167644"/>
                      <a:pt x="108830" y="141450"/>
                    </a:cubicBezTo>
                    <a:cubicBezTo>
                      <a:pt x="126292" y="115256"/>
                      <a:pt x="129467" y="126369"/>
                      <a:pt x="116767" y="116050"/>
                    </a:cubicBezTo>
                    <a:cubicBezTo>
                      <a:pt x="104067" y="105731"/>
                      <a:pt x="47711" y="84565"/>
                      <a:pt x="32630" y="79538"/>
                    </a:cubicBezTo>
                    <a:cubicBezTo>
                      <a:pt x="17549" y="74511"/>
                      <a:pt x="31572" y="78480"/>
                      <a:pt x="26280" y="85888"/>
                    </a:cubicBezTo>
                    <a:cubicBezTo>
                      <a:pt x="20988" y="93296"/>
                      <a:pt x="2467" y="127428"/>
                      <a:pt x="880" y="123988"/>
                    </a:cubicBezTo>
                    <a:cubicBezTo>
                      <a:pt x="-708" y="120548"/>
                      <a:pt x="-2295" y="69748"/>
                      <a:pt x="16755" y="65250"/>
                    </a:cubicBezTo>
                    <a:cubicBezTo>
                      <a:pt x="35805" y="60752"/>
                      <a:pt x="106713" y="100175"/>
                      <a:pt x="115180" y="97000"/>
                    </a:cubicBezTo>
                    <a:cubicBezTo>
                      <a:pt x="123647" y="93825"/>
                      <a:pt x="78667" y="58900"/>
                      <a:pt x="67555" y="46200"/>
                    </a:cubicBezTo>
                    <a:cubicBezTo>
                      <a:pt x="56443" y="33500"/>
                      <a:pt x="32630" y="-9098"/>
                      <a:pt x="42155" y="1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FBE8822A-109B-4D3D-92E6-BADF4AF9A852}"/>
                  </a:ext>
                </a:extLst>
              </p:cNvPr>
              <p:cNvSpPr/>
              <p:nvPr/>
            </p:nvSpPr>
            <p:spPr>
              <a:xfrm>
                <a:off x="1352399" y="5116512"/>
                <a:ext cx="260269" cy="402094"/>
              </a:xfrm>
              <a:custGeom>
                <a:avLst/>
                <a:gdLst>
                  <a:gd name="connsiteX0" fmla="*/ 151 w 260269"/>
                  <a:gd name="connsiteY0" fmla="*/ 9526 h 402094"/>
                  <a:gd name="connsiteX1" fmla="*/ 125564 w 260269"/>
                  <a:gd name="connsiteY1" fmla="*/ 3176 h 402094"/>
                  <a:gd name="connsiteX2" fmla="*/ 197001 w 260269"/>
                  <a:gd name="connsiteY2" fmla="*/ 63501 h 402094"/>
                  <a:gd name="connsiteX3" fmla="*/ 187476 w 260269"/>
                  <a:gd name="connsiteY3" fmla="*/ 69851 h 402094"/>
                  <a:gd name="connsiteX4" fmla="*/ 227164 w 260269"/>
                  <a:gd name="connsiteY4" fmla="*/ 136526 h 402094"/>
                  <a:gd name="connsiteX5" fmla="*/ 257326 w 260269"/>
                  <a:gd name="connsiteY5" fmla="*/ 247651 h 402094"/>
                  <a:gd name="connsiteX6" fmla="*/ 257326 w 260269"/>
                  <a:gd name="connsiteY6" fmla="*/ 265113 h 402094"/>
                  <a:gd name="connsiteX7" fmla="*/ 241451 w 260269"/>
                  <a:gd name="connsiteY7" fmla="*/ 401638 h 402094"/>
                  <a:gd name="connsiteX8" fmla="*/ 243039 w 260269"/>
                  <a:gd name="connsiteY8" fmla="*/ 301626 h 402094"/>
                  <a:gd name="connsiteX9" fmla="*/ 208114 w 260269"/>
                  <a:gd name="connsiteY9" fmla="*/ 100013 h 402094"/>
                  <a:gd name="connsiteX10" fmla="*/ 152551 w 260269"/>
                  <a:gd name="connsiteY10" fmla="*/ 19051 h 402094"/>
                  <a:gd name="connsiteX11" fmla="*/ 151 w 260269"/>
                  <a:gd name="connsiteY11" fmla="*/ 9526 h 402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269" h="402094">
                    <a:moveTo>
                      <a:pt x="151" y="9526"/>
                    </a:moveTo>
                    <a:cubicBezTo>
                      <a:pt x="-4347" y="6880"/>
                      <a:pt x="92756" y="-5820"/>
                      <a:pt x="125564" y="3176"/>
                    </a:cubicBezTo>
                    <a:cubicBezTo>
                      <a:pt x="158372" y="12172"/>
                      <a:pt x="186682" y="52388"/>
                      <a:pt x="197001" y="63501"/>
                    </a:cubicBezTo>
                    <a:cubicBezTo>
                      <a:pt x="207320" y="74614"/>
                      <a:pt x="182449" y="57680"/>
                      <a:pt x="187476" y="69851"/>
                    </a:cubicBezTo>
                    <a:cubicBezTo>
                      <a:pt x="192503" y="82022"/>
                      <a:pt x="215522" y="106893"/>
                      <a:pt x="227164" y="136526"/>
                    </a:cubicBezTo>
                    <a:cubicBezTo>
                      <a:pt x="238806" y="166159"/>
                      <a:pt x="252299" y="226220"/>
                      <a:pt x="257326" y="247651"/>
                    </a:cubicBezTo>
                    <a:cubicBezTo>
                      <a:pt x="262353" y="269082"/>
                      <a:pt x="259972" y="239449"/>
                      <a:pt x="257326" y="265113"/>
                    </a:cubicBezTo>
                    <a:cubicBezTo>
                      <a:pt x="254680" y="290778"/>
                      <a:pt x="243832" y="395553"/>
                      <a:pt x="241451" y="401638"/>
                    </a:cubicBezTo>
                    <a:cubicBezTo>
                      <a:pt x="239070" y="407723"/>
                      <a:pt x="248595" y="351897"/>
                      <a:pt x="243039" y="301626"/>
                    </a:cubicBezTo>
                    <a:cubicBezTo>
                      <a:pt x="237483" y="251355"/>
                      <a:pt x="223195" y="147109"/>
                      <a:pt x="208114" y="100013"/>
                    </a:cubicBezTo>
                    <a:cubicBezTo>
                      <a:pt x="193033" y="52917"/>
                      <a:pt x="182713" y="33868"/>
                      <a:pt x="152551" y="19051"/>
                    </a:cubicBezTo>
                    <a:cubicBezTo>
                      <a:pt x="122389" y="4234"/>
                      <a:pt x="4649" y="12172"/>
                      <a:pt x="151" y="95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ECF0B0E2-7C9F-405E-9ED3-FB82F77A1308}"/>
                  </a:ext>
                </a:extLst>
              </p:cNvPr>
              <p:cNvSpPr/>
              <p:nvPr/>
            </p:nvSpPr>
            <p:spPr>
              <a:xfrm>
                <a:off x="1430120" y="5136954"/>
                <a:ext cx="163732" cy="219431"/>
              </a:xfrm>
              <a:custGeom>
                <a:avLst/>
                <a:gdLst>
                  <a:gd name="connsiteX0" fmla="*/ 218 w 163732"/>
                  <a:gd name="connsiteY0" fmla="*/ 196 h 219431"/>
                  <a:gd name="connsiteX1" fmla="*/ 93880 w 163732"/>
                  <a:gd name="connsiteY1" fmla="*/ 39884 h 219431"/>
                  <a:gd name="connsiteX2" fmla="*/ 114518 w 163732"/>
                  <a:gd name="connsiteY2" fmla="*/ 90684 h 219431"/>
                  <a:gd name="connsiteX3" fmla="*/ 149443 w 163732"/>
                  <a:gd name="connsiteY3" fmla="*/ 189109 h 219431"/>
                  <a:gd name="connsiteX4" fmla="*/ 143093 w 163732"/>
                  <a:gd name="connsiteY4" fmla="*/ 182759 h 219431"/>
                  <a:gd name="connsiteX5" fmla="*/ 163730 w 163732"/>
                  <a:gd name="connsiteY5" fmla="*/ 217684 h 219431"/>
                  <a:gd name="connsiteX6" fmla="*/ 141505 w 163732"/>
                  <a:gd name="connsiteY6" fmla="*/ 119259 h 219431"/>
                  <a:gd name="connsiteX7" fmla="*/ 70068 w 163732"/>
                  <a:gd name="connsiteY7" fmla="*/ 28771 h 219431"/>
                  <a:gd name="connsiteX8" fmla="*/ 218 w 163732"/>
                  <a:gd name="connsiteY8" fmla="*/ 196 h 21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732" h="219431">
                    <a:moveTo>
                      <a:pt x="218" y="196"/>
                    </a:moveTo>
                    <a:cubicBezTo>
                      <a:pt x="4187" y="2048"/>
                      <a:pt x="74830" y="24803"/>
                      <a:pt x="93880" y="39884"/>
                    </a:cubicBezTo>
                    <a:cubicBezTo>
                      <a:pt x="112930" y="54965"/>
                      <a:pt x="105257" y="65813"/>
                      <a:pt x="114518" y="90684"/>
                    </a:cubicBezTo>
                    <a:cubicBezTo>
                      <a:pt x="123779" y="115555"/>
                      <a:pt x="144680" y="173763"/>
                      <a:pt x="149443" y="189109"/>
                    </a:cubicBezTo>
                    <a:cubicBezTo>
                      <a:pt x="154206" y="204455"/>
                      <a:pt x="140712" y="177997"/>
                      <a:pt x="143093" y="182759"/>
                    </a:cubicBezTo>
                    <a:cubicBezTo>
                      <a:pt x="145474" y="187521"/>
                      <a:pt x="163995" y="228267"/>
                      <a:pt x="163730" y="217684"/>
                    </a:cubicBezTo>
                    <a:cubicBezTo>
                      <a:pt x="163465" y="207101"/>
                      <a:pt x="157115" y="150744"/>
                      <a:pt x="141505" y="119259"/>
                    </a:cubicBezTo>
                    <a:cubicBezTo>
                      <a:pt x="125895" y="87774"/>
                      <a:pt x="92822" y="47821"/>
                      <a:pt x="70068" y="28771"/>
                    </a:cubicBezTo>
                    <a:cubicBezTo>
                      <a:pt x="47314" y="9721"/>
                      <a:pt x="-3751" y="-1656"/>
                      <a:pt x="218" y="19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65AD12D6-3EA7-403C-9A94-8AA48E22C442}"/>
                  </a:ext>
                </a:extLst>
              </p:cNvPr>
              <p:cNvSpPr/>
              <p:nvPr/>
            </p:nvSpPr>
            <p:spPr>
              <a:xfrm>
                <a:off x="1365250" y="5094193"/>
                <a:ext cx="235212" cy="453083"/>
              </a:xfrm>
              <a:custGeom>
                <a:avLst/>
                <a:gdLst>
                  <a:gd name="connsiteX0" fmla="*/ 0 w 235212"/>
                  <a:gd name="connsiteY0" fmla="*/ 95 h 453083"/>
                  <a:gd name="connsiteX1" fmla="*/ 109538 w 235212"/>
                  <a:gd name="connsiteY1" fmla="*/ 103282 h 453083"/>
                  <a:gd name="connsiteX2" fmla="*/ 127000 w 235212"/>
                  <a:gd name="connsiteY2" fmla="*/ 131857 h 453083"/>
                  <a:gd name="connsiteX3" fmla="*/ 134938 w 235212"/>
                  <a:gd name="connsiteY3" fmla="*/ 179482 h 453083"/>
                  <a:gd name="connsiteX4" fmla="*/ 138113 w 235212"/>
                  <a:gd name="connsiteY4" fmla="*/ 182657 h 453083"/>
                  <a:gd name="connsiteX5" fmla="*/ 192088 w 235212"/>
                  <a:gd name="connsiteY5" fmla="*/ 331882 h 453083"/>
                  <a:gd name="connsiteX6" fmla="*/ 196850 w 235212"/>
                  <a:gd name="connsiteY6" fmla="*/ 339820 h 453083"/>
                  <a:gd name="connsiteX7" fmla="*/ 234950 w 235212"/>
                  <a:gd name="connsiteY7" fmla="*/ 452532 h 453083"/>
                  <a:gd name="connsiteX8" fmla="*/ 211138 w 235212"/>
                  <a:gd name="connsiteY8" fmla="*/ 376332 h 453083"/>
                  <a:gd name="connsiteX9" fmla="*/ 163513 w 235212"/>
                  <a:gd name="connsiteY9" fmla="*/ 231870 h 453083"/>
                  <a:gd name="connsiteX10" fmla="*/ 107950 w 235212"/>
                  <a:gd name="connsiteY10" fmla="*/ 87407 h 453083"/>
                  <a:gd name="connsiteX11" fmla="*/ 0 w 235212"/>
                  <a:gd name="connsiteY11" fmla="*/ 95 h 45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12" h="453083">
                    <a:moveTo>
                      <a:pt x="0" y="95"/>
                    </a:moveTo>
                    <a:cubicBezTo>
                      <a:pt x="265" y="2741"/>
                      <a:pt x="88371" y="81322"/>
                      <a:pt x="109538" y="103282"/>
                    </a:cubicBezTo>
                    <a:cubicBezTo>
                      <a:pt x="130705" y="125242"/>
                      <a:pt x="122767" y="119157"/>
                      <a:pt x="127000" y="131857"/>
                    </a:cubicBezTo>
                    <a:cubicBezTo>
                      <a:pt x="131233" y="144557"/>
                      <a:pt x="133086" y="171015"/>
                      <a:pt x="134938" y="179482"/>
                    </a:cubicBezTo>
                    <a:cubicBezTo>
                      <a:pt x="136790" y="187949"/>
                      <a:pt x="128588" y="157257"/>
                      <a:pt x="138113" y="182657"/>
                    </a:cubicBezTo>
                    <a:cubicBezTo>
                      <a:pt x="147638" y="208057"/>
                      <a:pt x="182299" y="305688"/>
                      <a:pt x="192088" y="331882"/>
                    </a:cubicBezTo>
                    <a:cubicBezTo>
                      <a:pt x="201877" y="358076"/>
                      <a:pt x="189706" y="319712"/>
                      <a:pt x="196850" y="339820"/>
                    </a:cubicBezTo>
                    <a:cubicBezTo>
                      <a:pt x="203994" y="359928"/>
                      <a:pt x="232569" y="446447"/>
                      <a:pt x="234950" y="452532"/>
                    </a:cubicBezTo>
                    <a:cubicBezTo>
                      <a:pt x="237331" y="458617"/>
                      <a:pt x="223044" y="413109"/>
                      <a:pt x="211138" y="376332"/>
                    </a:cubicBezTo>
                    <a:cubicBezTo>
                      <a:pt x="199232" y="339555"/>
                      <a:pt x="180711" y="280024"/>
                      <a:pt x="163513" y="231870"/>
                    </a:cubicBezTo>
                    <a:cubicBezTo>
                      <a:pt x="146315" y="183716"/>
                      <a:pt x="135996" y="124713"/>
                      <a:pt x="107950" y="87407"/>
                    </a:cubicBezTo>
                    <a:cubicBezTo>
                      <a:pt x="79904" y="50101"/>
                      <a:pt x="-265" y="-2551"/>
                      <a:pt x="0" y="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87659E3A-8B0F-40F8-81BC-62365019A054}"/>
                  </a:ext>
                </a:extLst>
              </p:cNvPr>
              <p:cNvSpPr/>
              <p:nvPr/>
            </p:nvSpPr>
            <p:spPr>
              <a:xfrm>
                <a:off x="1351736" y="5090749"/>
                <a:ext cx="238830" cy="663129"/>
              </a:xfrm>
              <a:custGeom>
                <a:avLst/>
                <a:gdLst>
                  <a:gd name="connsiteX0" fmla="*/ 2402 w 238830"/>
                  <a:gd name="connsiteY0" fmla="*/ 5126 h 663129"/>
                  <a:gd name="connsiteX1" fmla="*/ 113527 w 238830"/>
                  <a:gd name="connsiteY1" fmla="*/ 117839 h 663129"/>
                  <a:gd name="connsiteX2" fmla="*/ 145277 w 238830"/>
                  <a:gd name="connsiteY2" fmla="*/ 179751 h 663129"/>
                  <a:gd name="connsiteX3" fmla="*/ 164327 w 238830"/>
                  <a:gd name="connsiteY3" fmla="*/ 259126 h 663129"/>
                  <a:gd name="connsiteX4" fmla="*/ 165914 w 238830"/>
                  <a:gd name="connsiteY4" fmla="*/ 267064 h 663129"/>
                  <a:gd name="connsiteX5" fmla="*/ 235764 w 238830"/>
                  <a:gd name="connsiteY5" fmla="*/ 448039 h 663129"/>
                  <a:gd name="connsiteX6" fmla="*/ 226239 w 238830"/>
                  <a:gd name="connsiteY6" fmla="*/ 581389 h 663129"/>
                  <a:gd name="connsiteX7" fmla="*/ 224652 w 238830"/>
                  <a:gd name="connsiteY7" fmla="*/ 662351 h 663129"/>
                  <a:gd name="connsiteX8" fmla="*/ 218302 w 238830"/>
                  <a:gd name="connsiteY8" fmla="*/ 611551 h 663129"/>
                  <a:gd name="connsiteX9" fmla="*/ 181789 w 238830"/>
                  <a:gd name="connsiteY9" fmla="*/ 444864 h 663129"/>
                  <a:gd name="connsiteX10" fmla="*/ 172264 w 238830"/>
                  <a:gd name="connsiteY10" fmla="*/ 301989 h 663129"/>
                  <a:gd name="connsiteX11" fmla="*/ 170677 w 238830"/>
                  <a:gd name="connsiteY11" fmla="*/ 298814 h 663129"/>
                  <a:gd name="connsiteX12" fmla="*/ 142102 w 238830"/>
                  <a:gd name="connsiteY12" fmla="*/ 203564 h 663129"/>
                  <a:gd name="connsiteX13" fmla="*/ 45264 w 238830"/>
                  <a:gd name="connsiteY13" fmla="*/ 36876 h 663129"/>
                  <a:gd name="connsiteX14" fmla="*/ 2402 w 238830"/>
                  <a:gd name="connsiteY14" fmla="*/ 5126 h 66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30" h="663129">
                    <a:moveTo>
                      <a:pt x="2402" y="5126"/>
                    </a:moveTo>
                    <a:cubicBezTo>
                      <a:pt x="13779" y="18620"/>
                      <a:pt x="89715" y="88735"/>
                      <a:pt x="113527" y="117839"/>
                    </a:cubicBezTo>
                    <a:cubicBezTo>
                      <a:pt x="137339" y="146943"/>
                      <a:pt x="136810" y="156203"/>
                      <a:pt x="145277" y="179751"/>
                    </a:cubicBezTo>
                    <a:cubicBezTo>
                      <a:pt x="153744" y="203299"/>
                      <a:pt x="160888" y="244574"/>
                      <a:pt x="164327" y="259126"/>
                    </a:cubicBezTo>
                    <a:cubicBezTo>
                      <a:pt x="167766" y="273678"/>
                      <a:pt x="154008" y="235579"/>
                      <a:pt x="165914" y="267064"/>
                    </a:cubicBezTo>
                    <a:cubicBezTo>
                      <a:pt x="177820" y="298549"/>
                      <a:pt x="225710" y="395652"/>
                      <a:pt x="235764" y="448039"/>
                    </a:cubicBezTo>
                    <a:cubicBezTo>
                      <a:pt x="245818" y="500427"/>
                      <a:pt x="228091" y="545670"/>
                      <a:pt x="226239" y="581389"/>
                    </a:cubicBezTo>
                    <a:cubicBezTo>
                      <a:pt x="224387" y="617108"/>
                      <a:pt x="225975" y="657324"/>
                      <a:pt x="224652" y="662351"/>
                    </a:cubicBezTo>
                    <a:cubicBezTo>
                      <a:pt x="223329" y="667378"/>
                      <a:pt x="225446" y="647799"/>
                      <a:pt x="218302" y="611551"/>
                    </a:cubicBezTo>
                    <a:cubicBezTo>
                      <a:pt x="211158" y="575303"/>
                      <a:pt x="189462" y="496458"/>
                      <a:pt x="181789" y="444864"/>
                    </a:cubicBezTo>
                    <a:cubicBezTo>
                      <a:pt x="174116" y="393270"/>
                      <a:pt x="174116" y="326331"/>
                      <a:pt x="172264" y="301989"/>
                    </a:cubicBezTo>
                    <a:cubicBezTo>
                      <a:pt x="170412" y="277647"/>
                      <a:pt x="175704" y="315218"/>
                      <a:pt x="170677" y="298814"/>
                    </a:cubicBezTo>
                    <a:cubicBezTo>
                      <a:pt x="165650" y="282410"/>
                      <a:pt x="163004" y="247220"/>
                      <a:pt x="142102" y="203564"/>
                    </a:cubicBezTo>
                    <a:cubicBezTo>
                      <a:pt x="121200" y="159908"/>
                      <a:pt x="68018" y="68097"/>
                      <a:pt x="45264" y="36876"/>
                    </a:cubicBezTo>
                    <a:cubicBezTo>
                      <a:pt x="22510" y="5655"/>
                      <a:pt x="-8975" y="-8368"/>
                      <a:pt x="2402" y="512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B60E6E49-9048-49BF-8FDA-01B8B5A83640}"/>
                  </a:ext>
                </a:extLst>
              </p:cNvPr>
              <p:cNvSpPr/>
              <p:nvPr/>
            </p:nvSpPr>
            <p:spPr>
              <a:xfrm>
                <a:off x="1590547" y="5408719"/>
                <a:ext cx="26130" cy="369834"/>
              </a:xfrm>
              <a:custGeom>
                <a:avLst/>
                <a:gdLst>
                  <a:gd name="connsiteX0" fmla="*/ 23941 w 26130"/>
                  <a:gd name="connsiteY0" fmla="*/ 4656 h 369834"/>
                  <a:gd name="connsiteX1" fmla="*/ 6478 w 26130"/>
                  <a:gd name="connsiteY1" fmla="*/ 174519 h 369834"/>
                  <a:gd name="connsiteX2" fmla="*/ 19178 w 26130"/>
                  <a:gd name="connsiteY2" fmla="*/ 277706 h 369834"/>
                  <a:gd name="connsiteX3" fmla="*/ 128 w 26130"/>
                  <a:gd name="connsiteY3" fmla="*/ 369781 h 369834"/>
                  <a:gd name="connsiteX4" fmla="*/ 11241 w 26130"/>
                  <a:gd name="connsiteY4" fmla="*/ 265006 h 369834"/>
                  <a:gd name="connsiteX5" fmla="*/ 19178 w 26130"/>
                  <a:gd name="connsiteY5" fmla="*/ 193569 h 369834"/>
                  <a:gd name="connsiteX6" fmla="*/ 25528 w 26130"/>
                  <a:gd name="connsiteY6" fmla="*/ 58631 h 369834"/>
                  <a:gd name="connsiteX7" fmla="*/ 23941 w 26130"/>
                  <a:gd name="connsiteY7" fmla="*/ 4656 h 36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30" h="369834">
                    <a:moveTo>
                      <a:pt x="23941" y="4656"/>
                    </a:moveTo>
                    <a:cubicBezTo>
                      <a:pt x="20766" y="23971"/>
                      <a:pt x="7272" y="129011"/>
                      <a:pt x="6478" y="174519"/>
                    </a:cubicBezTo>
                    <a:cubicBezTo>
                      <a:pt x="5684" y="220027"/>
                      <a:pt x="20236" y="245162"/>
                      <a:pt x="19178" y="277706"/>
                    </a:cubicBezTo>
                    <a:cubicBezTo>
                      <a:pt x="18120" y="310250"/>
                      <a:pt x="1451" y="371898"/>
                      <a:pt x="128" y="369781"/>
                    </a:cubicBezTo>
                    <a:cubicBezTo>
                      <a:pt x="-1195" y="367664"/>
                      <a:pt x="8066" y="294375"/>
                      <a:pt x="11241" y="265006"/>
                    </a:cubicBezTo>
                    <a:cubicBezTo>
                      <a:pt x="14416" y="235637"/>
                      <a:pt x="16797" y="227965"/>
                      <a:pt x="19178" y="193569"/>
                    </a:cubicBezTo>
                    <a:cubicBezTo>
                      <a:pt x="21559" y="159173"/>
                      <a:pt x="24999" y="86677"/>
                      <a:pt x="25528" y="58631"/>
                    </a:cubicBezTo>
                    <a:cubicBezTo>
                      <a:pt x="26057" y="30585"/>
                      <a:pt x="27116" y="-14659"/>
                      <a:pt x="23941" y="46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60B4D18F-4CD3-4A98-BA3D-311922BF5B51}"/>
                  </a:ext>
                </a:extLst>
              </p:cNvPr>
              <p:cNvSpPr/>
              <p:nvPr/>
            </p:nvSpPr>
            <p:spPr>
              <a:xfrm>
                <a:off x="903068" y="4699678"/>
                <a:ext cx="560672" cy="562615"/>
              </a:xfrm>
              <a:custGeom>
                <a:avLst/>
                <a:gdLst>
                  <a:gd name="connsiteX0" fmla="*/ 220 w 560672"/>
                  <a:gd name="connsiteY0" fmla="*/ 910 h 562615"/>
                  <a:gd name="connsiteX1" fmla="*/ 135157 w 560672"/>
                  <a:gd name="connsiteY1" fmla="*/ 88222 h 562615"/>
                  <a:gd name="connsiteX2" fmla="*/ 116107 w 560672"/>
                  <a:gd name="connsiteY2" fmla="*/ 78697 h 562615"/>
                  <a:gd name="connsiteX3" fmla="*/ 357407 w 560672"/>
                  <a:gd name="connsiteY3" fmla="*/ 326347 h 562615"/>
                  <a:gd name="connsiteX4" fmla="*/ 309782 w 560672"/>
                  <a:gd name="connsiteY4" fmla="*/ 291422 h 562615"/>
                  <a:gd name="connsiteX5" fmla="*/ 428845 w 560672"/>
                  <a:gd name="connsiteY5" fmla="*/ 404135 h 562615"/>
                  <a:gd name="connsiteX6" fmla="*/ 505045 w 560672"/>
                  <a:gd name="connsiteY6" fmla="*/ 489860 h 562615"/>
                  <a:gd name="connsiteX7" fmla="*/ 559020 w 560672"/>
                  <a:gd name="connsiteY7" fmla="*/ 561297 h 562615"/>
                  <a:gd name="connsiteX8" fmla="*/ 441545 w 560672"/>
                  <a:gd name="connsiteY8" fmla="*/ 426360 h 562615"/>
                  <a:gd name="connsiteX9" fmla="*/ 171670 w 560672"/>
                  <a:gd name="connsiteY9" fmla="*/ 151722 h 562615"/>
                  <a:gd name="connsiteX10" fmla="*/ 220 w 560672"/>
                  <a:gd name="connsiteY10" fmla="*/ 910 h 56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672" h="562615">
                    <a:moveTo>
                      <a:pt x="220" y="910"/>
                    </a:moveTo>
                    <a:cubicBezTo>
                      <a:pt x="-5865" y="-9673"/>
                      <a:pt x="115843" y="75258"/>
                      <a:pt x="135157" y="88222"/>
                    </a:cubicBezTo>
                    <a:cubicBezTo>
                      <a:pt x="154472" y="101187"/>
                      <a:pt x="79065" y="39010"/>
                      <a:pt x="116107" y="78697"/>
                    </a:cubicBezTo>
                    <a:cubicBezTo>
                      <a:pt x="153149" y="118385"/>
                      <a:pt x="325128" y="290893"/>
                      <a:pt x="357407" y="326347"/>
                    </a:cubicBezTo>
                    <a:cubicBezTo>
                      <a:pt x="389686" y="361801"/>
                      <a:pt x="297876" y="278457"/>
                      <a:pt x="309782" y="291422"/>
                    </a:cubicBezTo>
                    <a:cubicBezTo>
                      <a:pt x="321688" y="304387"/>
                      <a:pt x="396301" y="371062"/>
                      <a:pt x="428845" y="404135"/>
                    </a:cubicBezTo>
                    <a:cubicBezTo>
                      <a:pt x="461389" y="437208"/>
                      <a:pt x="483349" y="463666"/>
                      <a:pt x="505045" y="489860"/>
                    </a:cubicBezTo>
                    <a:cubicBezTo>
                      <a:pt x="526741" y="516054"/>
                      <a:pt x="569603" y="571880"/>
                      <a:pt x="559020" y="561297"/>
                    </a:cubicBezTo>
                    <a:cubicBezTo>
                      <a:pt x="548437" y="550714"/>
                      <a:pt x="506103" y="494622"/>
                      <a:pt x="441545" y="426360"/>
                    </a:cubicBezTo>
                    <a:cubicBezTo>
                      <a:pt x="376987" y="358098"/>
                      <a:pt x="243637" y="222366"/>
                      <a:pt x="171670" y="151722"/>
                    </a:cubicBezTo>
                    <a:cubicBezTo>
                      <a:pt x="99703" y="81078"/>
                      <a:pt x="6305" y="11493"/>
                      <a:pt x="220" y="9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7A7C5BD3-76BA-405D-BB9C-6FDC738ED83B}"/>
                  </a:ext>
                </a:extLst>
              </p:cNvPr>
              <p:cNvSpPr/>
              <p:nvPr/>
            </p:nvSpPr>
            <p:spPr>
              <a:xfrm>
                <a:off x="832665" y="4675153"/>
                <a:ext cx="614291" cy="528727"/>
              </a:xfrm>
              <a:custGeom>
                <a:avLst/>
                <a:gdLst>
                  <a:gd name="connsiteX0" fmla="*/ 3948 w 614291"/>
                  <a:gd name="connsiteY0" fmla="*/ 35 h 528727"/>
                  <a:gd name="connsiteX1" fmla="*/ 167460 w 614291"/>
                  <a:gd name="connsiteY1" fmla="*/ 46072 h 528727"/>
                  <a:gd name="connsiteX2" fmla="*/ 165873 w 614291"/>
                  <a:gd name="connsiteY2" fmla="*/ 52422 h 528727"/>
                  <a:gd name="connsiteX3" fmla="*/ 237310 w 614291"/>
                  <a:gd name="connsiteY3" fmla="*/ 125447 h 528727"/>
                  <a:gd name="connsiteX4" fmla="*/ 326210 w 614291"/>
                  <a:gd name="connsiteY4" fmla="*/ 236572 h 528727"/>
                  <a:gd name="connsiteX5" fmla="*/ 345260 w 614291"/>
                  <a:gd name="connsiteY5" fmla="*/ 239747 h 528727"/>
                  <a:gd name="connsiteX6" fmla="*/ 481785 w 614291"/>
                  <a:gd name="connsiteY6" fmla="*/ 395322 h 528727"/>
                  <a:gd name="connsiteX7" fmla="*/ 530998 w 614291"/>
                  <a:gd name="connsiteY7" fmla="*/ 433422 h 528727"/>
                  <a:gd name="connsiteX8" fmla="*/ 613548 w 614291"/>
                  <a:gd name="connsiteY8" fmla="*/ 528672 h 528727"/>
                  <a:gd name="connsiteX9" fmla="*/ 546873 w 614291"/>
                  <a:gd name="connsiteY9" fmla="*/ 419135 h 528727"/>
                  <a:gd name="connsiteX10" fmla="*/ 202385 w 614291"/>
                  <a:gd name="connsiteY10" fmla="*/ 100047 h 528727"/>
                  <a:gd name="connsiteX11" fmla="*/ 89673 w 614291"/>
                  <a:gd name="connsiteY11" fmla="*/ 25435 h 528727"/>
                  <a:gd name="connsiteX12" fmla="*/ 62685 w 614291"/>
                  <a:gd name="connsiteY12" fmla="*/ 39722 h 528727"/>
                  <a:gd name="connsiteX13" fmla="*/ 49985 w 614291"/>
                  <a:gd name="connsiteY13" fmla="*/ 38135 h 528727"/>
                  <a:gd name="connsiteX14" fmla="*/ 3948 w 614291"/>
                  <a:gd name="connsiteY14" fmla="*/ 35 h 5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4291" h="528727">
                    <a:moveTo>
                      <a:pt x="3948" y="35"/>
                    </a:moveTo>
                    <a:cubicBezTo>
                      <a:pt x="23527" y="1358"/>
                      <a:pt x="140473" y="37341"/>
                      <a:pt x="167460" y="46072"/>
                    </a:cubicBezTo>
                    <a:cubicBezTo>
                      <a:pt x="194448" y="54803"/>
                      <a:pt x="154231" y="39193"/>
                      <a:pt x="165873" y="52422"/>
                    </a:cubicBezTo>
                    <a:cubicBezTo>
                      <a:pt x="177515" y="65651"/>
                      <a:pt x="210587" y="94755"/>
                      <a:pt x="237310" y="125447"/>
                    </a:cubicBezTo>
                    <a:cubicBezTo>
                      <a:pt x="264033" y="156139"/>
                      <a:pt x="308218" y="217522"/>
                      <a:pt x="326210" y="236572"/>
                    </a:cubicBezTo>
                    <a:cubicBezTo>
                      <a:pt x="344202" y="255622"/>
                      <a:pt x="319331" y="213289"/>
                      <a:pt x="345260" y="239747"/>
                    </a:cubicBezTo>
                    <a:cubicBezTo>
                      <a:pt x="371189" y="266205"/>
                      <a:pt x="450829" y="363043"/>
                      <a:pt x="481785" y="395322"/>
                    </a:cubicBezTo>
                    <a:cubicBezTo>
                      <a:pt x="512741" y="427601"/>
                      <a:pt x="509038" y="411197"/>
                      <a:pt x="530998" y="433422"/>
                    </a:cubicBezTo>
                    <a:cubicBezTo>
                      <a:pt x="552958" y="455647"/>
                      <a:pt x="610902" y="531053"/>
                      <a:pt x="613548" y="528672"/>
                    </a:cubicBezTo>
                    <a:cubicBezTo>
                      <a:pt x="616194" y="526291"/>
                      <a:pt x="615400" y="490572"/>
                      <a:pt x="546873" y="419135"/>
                    </a:cubicBezTo>
                    <a:cubicBezTo>
                      <a:pt x="478346" y="347698"/>
                      <a:pt x="278585" y="165664"/>
                      <a:pt x="202385" y="100047"/>
                    </a:cubicBezTo>
                    <a:cubicBezTo>
                      <a:pt x="126185" y="34430"/>
                      <a:pt x="112956" y="35489"/>
                      <a:pt x="89673" y="25435"/>
                    </a:cubicBezTo>
                    <a:cubicBezTo>
                      <a:pt x="66390" y="15381"/>
                      <a:pt x="69300" y="37605"/>
                      <a:pt x="62685" y="39722"/>
                    </a:cubicBezTo>
                    <a:cubicBezTo>
                      <a:pt x="56070" y="41839"/>
                      <a:pt x="56335" y="41045"/>
                      <a:pt x="49985" y="38135"/>
                    </a:cubicBezTo>
                    <a:cubicBezTo>
                      <a:pt x="43635" y="35225"/>
                      <a:pt x="-15631" y="-1288"/>
                      <a:pt x="3948" y="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DB4F81C7-BCF8-4701-8468-9F01B1C4FD7E}"/>
                  </a:ext>
                </a:extLst>
              </p:cNvPr>
              <p:cNvSpPr/>
              <p:nvPr/>
            </p:nvSpPr>
            <p:spPr>
              <a:xfrm>
                <a:off x="1449185" y="5236052"/>
                <a:ext cx="144719" cy="619304"/>
              </a:xfrm>
              <a:custGeom>
                <a:avLst/>
                <a:gdLst>
                  <a:gd name="connsiteX0" fmla="*/ 1790 w 144719"/>
                  <a:gd name="connsiteY0" fmla="*/ 2698 h 619304"/>
                  <a:gd name="connsiteX1" fmla="*/ 43065 w 144719"/>
                  <a:gd name="connsiteY1" fmla="*/ 293211 h 619304"/>
                  <a:gd name="connsiteX2" fmla="*/ 20840 w 144719"/>
                  <a:gd name="connsiteY2" fmla="*/ 136048 h 619304"/>
                  <a:gd name="connsiteX3" fmla="*/ 35128 w 144719"/>
                  <a:gd name="connsiteY3" fmla="*/ 210661 h 619304"/>
                  <a:gd name="connsiteX4" fmla="*/ 76403 w 144719"/>
                  <a:gd name="connsiteY4" fmla="*/ 413861 h 619304"/>
                  <a:gd name="connsiteX5" fmla="*/ 138315 w 144719"/>
                  <a:gd name="connsiteY5" fmla="*/ 610711 h 619304"/>
                  <a:gd name="connsiteX6" fmla="*/ 130378 w 144719"/>
                  <a:gd name="connsiteY6" fmla="*/ 545623 h 619304"/>
                  <a:gd name="connsiteX7" fmla="*/ 28778 w 144719"/>
                  <a:gd name="connsiteY7" fmla="*/ 205898 h 619304"/>
                  <a:gd name="connsiteX8" fmla="*/ 8140 w 144719"/>
                  <a:gd name="connsiteY8" fmla="*/ 151923 h 619304"/>
                  <a:gd name="connsiteX9" fmla="*/ 1790 w 144719"/>
                  <a:gd name="connsiteY9" fmla="*/ 2698 h 61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719" h="619304">
                    <a:moveTo>
                      <a:pt x="1790" y="2698"/>
                    </a:moveTo>
                    <a:cubicBezTo>
                      <a:pt x="7611" y="26246"/>
                      <a:pt x="39890" y="270986"/>
                      <a:pt x="43065" y="293211"/>
                    </a:cubicBezTo>
                    <a:cubicBezTo>
                      <a:pt x="46240" y="315436"/>
                      <a:pt x="22163" y="149806"/>
                      <a:pt x="20840" y="136048"/>
                    </a:cubicBezTo>
                    <a:cubicBezTo>
                      <a:pt x="19517" y="122290"/>
                      <a:pt x="25868" y="164359"/>
                      <a:pt x="35128" y="210661"/>
                    </a:cubicBezTo>
                    <a:cubicBezTo>
                      <a:pt x="44388" y="256963"/>
                      <a:pt x="59205" y="347186"/>
                      <a:pt x="76403" y="413861"/>
                    </a:cubicBezTo>
                    <a:cubicBezTo>
                      <a:pt x="93601" y="480536"/>
                      <a:pt x="129319" y="588751"/>
                      <a:pt x="138315" y="610711"/>
                    </a:cubicBezTo>
                    <a:cubicBezTo>
                      <a:pt x="147311" y="632671"/>
                      <a:pt x="148634" y="613092"/>
                      <a:pt x="130378" y="545623"/>
                    </a:cubicBezTo>
                    <a:cubicBezTo>
                      <a:pt x="112122" y="478154"/>
                      <a:pt x="49151" y="271515"/>
                      <a:pt x="28778" y="205898"/>
                    </a:cubicBezTo>
                    <a:cubicBezTo>
                      <a:pt x="8405" y="140281"/>
                      <a:pt x="10257" y="187377"/>
                      <a:pt x="8140" y="151923"/>
                    </a:cubicBezTo>
                    <a:cubicBezTo>
                      <a:pt x="6023" y="116469"/>
                      <a:pt x="-4031" y="-20850"/>
                      <a:pt x="1790" y="26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890C7B65-8E5B-467C-89FC-3939A23DAAEF}"/>
                  </a:ext>
                </a:extLst>
              </p:cNvPr>
              <p:cNvSpPr/>
              <p:nvPr/>
            </p:nvSpPr>
            <p:spPr>
              <a:xfrm>
                <a:off x="1437979" y="5813033"/>
                <a:ext cx="303555" cy="125930"/>
              </a:xfrm>
              <a:custGeom>
                <a:avLst/>
                <a:gdLst>
                  <a:gd name="connsiteX0" fmla="*/ 109834 w 303555"/>
                  <a:gd name="connsiteY0" fmla="*/ 392 h 125930"/>
                  <a:gd name="connsiteX1" fmla="*/ 276521 w 303555"/>
                  <a:gd name="connsiteY1" fmla="*/ 68655 h 125930"/>
                  <a:gd name="connsiteX2" fmla="*/ 211434 w 303555"/>
                  <a:gd name="connsiteY2" fmla="*/ 54367 h 125930"/>
                  <a:gd name="connsiteX3" fmla="*/ 303509 w 303555"/>
                  <a:gd name="connsiteY3" fmla="*/ 103580 h 125930"/>
                  <a:gd name="connsiteX4" fmla="*/ 197146 w 303555"/>
                  <a:gd name="connsiteY4" fmla="*/ 71830 h 125930"/>
                  <a:gd name="connsiteX5" fmla="*/ 247946 w 303555"/>
                  <a:gd name="connsiteY5" fmla="*/ 114692 h 125930"/>
                  <a:gd name="connsiteX6" fmla="*/ 187621 w 303555"/>
                  <a:gd name="connsiteY6" fmla="*/ 111517 h 125930"/>
                  <a:gd name="connsiteX7" fmla="*/ 296 w 303555"/>
                  <a:gd name="connsiteY7" fmla="*/ 125805 h 125930"/>
                  <a:gd name="connsiteX8" fmla="*/ 235246 w 303555"/>
                  <a:gd name="connsiteY8" fmla="*/ 101992 h 125930"/>
                  <a:gd name="connsiteX9" fmla="*/ 205084 w 303555"/>
                  <a:gd name="connsiteY9" fmla="*/ 78180 h 125930"/>
                  <a:gd name="connsiteX10" fmla="*/ 165396 w 303555"/>
                  <a:gd name="connsiteY10" fmla="*/ 41667 h 125930"/>
                  <a:gd name="connsiteX11" fmla="*/ 109834 w 303555"/>
                  <a:gd name="connsiteY11" fmla="*/ 392 h 12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3555" h="125930">
                    <a:moveTo>
                      <a:pt x="109834" y="392"/>
                    </a:moveTo>
                    <a:cubicBezTo>
                      <a:pt x="128355" y="4890"/>
                      <a:pt x="259588" y="59659"/>
                      <a:pt x="276521" y="68655"/>
                    </a:cubicBezTo>
                    <a:cubicBezTo>
                      <a:pt x="293454" y="77651"/>
                      <a:pt x="206936" y="48546"/>
                      <a:pt x="211434" y="54367"/>
                    </a:cubicBezTo>
                    <a:cubicBezTo>
                      <a:pt x="215932" y="60188"/>
                      <a:pt x="305890" y="100670"/>
                      <a:pt x="303509" y="103580"/>
                    </a:cubicBezTo>
                    <a:cubicBezTo>
                      <a:pt x="301128" y="106490"/>
                      <a:pt x="206406" y="69978"/>
                      <a:pt x="197146" y="71830"/>
                    </a:cubicBezTo>
                    <a:cubicBezTo>
                      <a:pt x="187886" y="73682"/>
                      <a:pt x="249533" y="108078"/>
                      <a:pt x="247946" y="114692"/>
                    </a:cubicBezTo>
                    <a:cubicBezTo>
                      <a:pt x="246359" y="121306"/>
                      <a:pt x="228896" y="109665"/>
                      <a:pt x="187621" y="111517"/>
                    </a:cubicBezTo>
                    <a:cubicBezTo>
                      <a:pt x="146346" y="113369"/>
                      <a:pt x="-7642" y="127393"/>
                      <a:pt x="296" y="125805"/>
                    </a:cubicBezTo>
                    <a:cubicBezTo>
                      <a:pt x="8234" y="124217"/>
                      <a:pt x="201115" y="109930"/>
                      <a:pt x="235246" y="101992"/>
                    </a:cubicBezTo>
                    <a:cubicBezTo>
                      <a:pt x="269377" y="94054"/>
                      <a:pt x="216726" y="88234"/>
                      <a:pt x="205084" y="78180"/>
                    </a:cubicBezTo>
                    <a:cubicBezTo>
                      <a:pt x="193442" y="68126"/>
                      <a:pt x="177831" y="51986"/>
                      <a:pt x="165396" y="41667"/>
                    </a:cubicBezTo>
                    <a:cubicBezTo>
                      <a:pt x="152961" y="31348"/>
                      <a:pt x="91313" y="-4106"/>
                      <a:pt x="109834" y="39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A218B251-4BF6-4CAA-966C-131695A12A0E}"/>
                  </a:ext>
                </a:extLst>
              </p:cNvPr>
              <p:cNvSpPr/>
              <p:nvPr/>
            </p:nvSpPr>
            <p:spPr>
              <a:xfrm>
                <a:off x="541462" y="4395590"/>
                <a:ext cx="390906" cy="298135"/>
              </a:xfrm>
              <a:custGeom>
                <a:avLst/>
                <a:gdLst>
                  <a:gd name="connsiteX0" fmla="*/ 1463 w 390906"/>
                  <a:gd name="connsiteY0" fmla="*/ 198 h 298135"/>
                  <a:gd name="connsiteX1" fmla="*/ 52263 w 390906"/>
                  <a:gd name="connsiteY1" fmla="*/ 9723 h 298135"/>
                  <a:gd name="connsiteX2" fmla="*/ 153863 w 390906"/>
                  <a:gd name="connsiteY2" fmla="*/ 44648 h 298135"/>
                  <a:gd name="connsiteX3" fmla="*/ 212601 w 390906"/>
                  <a:gd name="connsiteY3" fmla="*/ 77985 h 298135"/>
                  <a:gd name="connsiteX4" fmla="*/ 218951 w 390906"/>
                  <a:gd name="connsiteY4" fmla="*/ 93860 h 298135"/>
                  <a:gd name="connsiteX5" fmla="*/ 299913 w 390906"/>
                  <a:gd name="connsiteY5" fmla="*/ 163710 h 298135"/>
                  <a:gd name="connsiteX6" fmla="*/ 317376 w 390906"/>
                  <a:gd name="connsiteY6" fmla="*/ 193873 h 298135"/>
                  <a:gd name="connsiteX7" fmla="*/ 326901 w 390906"/>
                  <a:gd name="connsiteY7" fmla="*/ 216098 h 298135"/>
                  <a:gd name="connsiteX8" fmla="*/ 363413 w 390906"/>
                  <a:gd name="connsiteY8" fmla="*/ 255785 h 298135"/>
                  <a:gd name="connsiteX9" fmla="*/ 390401 w 390906"/>
                  <a:gd name="connsiteY9" fmla="*/ 297060 h 298135"/>
                  <a:gd name="connsiteX10" fmla="*/ 339601 w 390906"/>
                  <a:gd name="connsiteY10" fmla="*/ 209748 h 298135"/>
                  <a:gd name="connsiteX11" fmla="*/ 218951 w 390906"/>
                  <a:gd name="connsiteY11" fmla="*/ 76398 h 298135"/>
                  <a:gd name="connsiteX12" fmla="*/ 106238 w 390906"/>
                  <a:gd name="connsiteY12" fmla="*/ 16073 h 298135"/>
                  <a:gd name="connsiteX13" fmla="*/ 1463 w 390906"/>
                  <a:gd name="connsiteY13" fmla="*/ 198 h 29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906" h="298135">
                    <a:moveTo>
                      <a:pt x="1463" y="198"/>
                    </a:moveTo>
                    <a:cubicBezTo>
                      <a:pt x="-7533" y="-860"/>
                      <a:pt x="26863" y="2315"/>
                      <a:pt x="52263" y="9723"/>
                    </a:cubicBezTo>
                    <a:cubicBezTo>
                      <a:pt x="77663" y="17131"/>
                      <a:pt x="127140" y="33271"/>
                      <a:pt x="153863" y="44648"/>
                    </a:cubicBezTo>
                    <a:cubicBezTo>
                      <a:pt x="180586" y="56025"/>
                      <a:pt x="201753" y="69783"/>
                      <a:pt x="212601" y="77985"/>
                    </a:cubicBezTo>
                    <a:cubicBezTo>
                      <a:pt x="223449" y="86187"/>
                      <a:pt x="204399" y="79573"/>
                      <a:pt x="218951" y="93860"/>
                    </a:cubicBezTo>
                    <a:cubicBezTo>
                      <a:pt x="233503" y="108147"/>
                      <a:pt x="283509" y="147041"/>
                      <a:pt x="299913" y="163710"/>
                    </a:cubicBezTo>
                    <a:cubicBezTo>
                      <a:pt x="316317" y="180379"/>
                      <a:pt x="312878" y="185142"/>
                      <a:pt x="317376" y="193873"/>
                    </a:cubicBezTo>
                    <a:cubicBezTo>
                      <a:pt x="321874" y="202604"/>
                      <a:pt x="319228" y="205779"/>
                      <a:pt x="326901" y="216098"/>
                    </a:cubicBezTo>
                    <a:cubicBezTo>
                      <a:pt x="334574" y="226417"/>
                      <a:pt x="352830" y="242291"/>
                      <a:pt x="363413" y="255785"/>
                    </a:cubicBezTo>
                    <a:cubicBezTo>
                      <a:pt x="373996" y="269279"/>
                      <a:pt x="394370" y="304733"/>
                      <a:pt x="390401" y="297060"/>
                    </a:cubicBezTo>
                    <a:cubicBezTo>
                      <a:pt x="386432" y="289387"/>
                      <a:pt x="368176" y="246525"/>
                      <a:pt x="339601" y="209748"/>
                    </a:cubicBezTo>
                    <a:cubicBezTo>
                      <a:pt x="311026" y="172971"/>
                      <a:pt x="257845" y="108677"/>
                      <a:pt x="218951" y="76398"/>
                    </a:cubicBezTo>
                    <a:cubicBezTo>
                      <a:pt x="180057" y="44119"/>
                      <a:pt x="137194" y="27185"/>
                      <a:pt x="106238" y="16073"/>
                    </a:cubicBezTo>
                    <a:cubicBezTo>
                      <a:pt x="75282" y="4961"/>
                      <a:pt x="10459" y="1256"/>
                      <a:pt x="1463" y="1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1C484287-9614-468C-8973-A000994D5B8B}"/>
                  </a:ext>
                </a:extLst>
              </p:cNvPr>
              <p:cNvSpPr/>
              <p:nvPr/>
            </p:nvSpPr>
            <p:spPr>
              <a:xfrm>
                <a:off x="706397" y="4443040"/>
                <a:ext cx="181438" cy="237092"/>
              </a:xfrm>
              <a:custGeom>
                <a:avLst/>
                <a:gdLst>
                  <a:gd name="connsiteX0" fmla="*/ 41 w 181438"/>
                  <a:gd name="connsiteY0" fmla="*/ 373 h 237092"/>
                  <a:gd name="connsiteX1" fmla="*/ 98466 w 181438"/>
                  <a:gd name="connsiteY1" fmla="*/ 121023 h 237092"/>
                  <a:gd name="connsiteX2" fmla="*/ 119103 w 181438"/>
                  <a:gd name="connsiteY2" fmla="*/ 119435 h 237092"/>
                  <a:gd name="connsiteX3" fmla="*/ 160378 w 181438"/>
                  <a:gd name="connsiteY3" fmla="*/ 206748 h 237092"/>
                  <a:gd name="connsiteX4" fmla="*/ 181016 w 181438"/>
                  <a:gd name="connsiteY4" fmla="*/ 236910 h 237092"/>
                  <a:gd name="connsiteX5" fmla="*/ 166728 w 181438"/>
                  <a:gd name="connsiteY5" fmla="*/ 195635 h 237092"/>
                  <a:gd name="connsiteX6" fmla="*/ 87353 w 181438"/>
                  <a:gd name="connsiteY6" fmla="*/ 86098 h 237092"/>
                  <a:gd name="connsiteX7" fmla="*/ 41 w 181438"/>
                  <a:gd name="connsiteY7" fmla="*/ 373 h 23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438" h="237092">
                    <a:moveTo>
                      <a:pt x="41" y="373"/>
                    </a:moveTo>
                    <a:cubicBezTo>
                      <a:pt x="1893" y="6194"/>
                      <a:pt x="78622" y="101179"/>
                      <a:pt x="98466" y="121023"/>
                    </a:cubicBezTo>
                    <a:cubicBezTo>
                      <a:pt x="118310" y="140867"/>
                      <a:pt x="108784" y="105148"/>
                      <a:pt x="119103" y="119435"/>
                    </a:cubicBezTo>
                    <a:cubicBezTo>
                      <a:pt x="129422" y="133722"/>
                      <a:pt x="150059" y="187169"/>
                      <a:pt x="160378" y="206748"/>
                    </a:cubicBezTo>
                    <a:cubicBezTo>
                      <a:pt x="170697" y="226327"/>
                      <a:pt x="179958" y="238762"/>
                      <a:pt x="181016" y="236910"/>
                    </a:cubicBezTo>
                    <a:cubicBezTo>
                      <a:pt x="182074" y="235058"/>
                      <a:pt x="182338" y="220770"/>
                      <a:pt x="166728" y="195635"/>
                    </a:cubicBezTo>
                    <a:cubicBezTo>
                      <a:pt x="151118" y="170500"/>
                      <a:pt x="115663" y="113879"/>
                      <a:pt x="87353" y="86098"/>
                    </a:cubicBezTo>
                    <a:cubicBezTo>
                      <a:pt x="59043" y="58317"/>
                      <a:pt x="-1811" y="-5448"/>
                      <a:pt x="41" y="3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: 図形 720">
                <a:extLst>
                  <a:ext uri="{FF2B5EF4-FFF2-40B4-BE49-F238E27FC236}">
                    <a16:creationId xmlns:a16="http://schemas.microsoft.com/office/drawing/2014/main" id="{5006E254-64EE-405A-B9C1-30DDB1B72DC8}"/>
                  </a:ext>
                </a:extLst>
              </p:cNvPr>
              <p:cNvSpPr/>
              <p:nvPr/>
            </p:nvSpPr>
            <p:spPr>
              <a:xfrm>
                <a:off x="757134" y="4613104"/>
                <a:ext cx="122799" cy="152846"/>
              </a:xfrm>
              <a:custGeom>
                <a:avLst/>
                <a:gdLst>
                  <a:gd name="connsiteX0" fmla="*/ 100116 w 122799"/>
                  <a:gd name="connsiteY0" fmla="*/ 171 h 152846"/>
                  <a:gd name="connsiteX1" fmla="*/ 122341 w 122799"/>
                  <a:gd name="connsiteY1" fmla="*/ 92246 h 152846"/>
                  <a:gd name="connsiteX2" fmla="*/ 76304 w 122799"/>
                  <a:gd name="connsiteY2" fmla="*/ 125584 h 152846"/>
                  <a:gd name="connsiteX3" fmla="*/ 104 w 122799"/>
                  <a:gd name="connsiteY3" fmla="*/ 152571 h 152846"/>
                  <a:gd name="connsiteX4" fmla="*/ 93766 w 122799"/>
                  <a:gd name="connsiteY4" fmla="*/ 138284 h 152846"/>
                  <a:gd name="connsiteX5" fmla="*/ 103291 w 122799"/>
                  <a:gd name="connsiteY5" fmla="*/ 117646 h 152846"/>
                  <a:gd name="connsiteX6" fmla="*/ 100116 w 122799"/>
                  <a:gd name="connsiteY6" fmla="*/ 171 h 15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799" h="152846">
                    <a:moveTo>
                      <a:pt x="100116" y="171"/>
                    </a:moveTo>
                    <a:cubicBezTo>
                      <a:pt x="103291" y="-4062"/>
                      <a:pt x="126310" y="71344"/>
                      <a:pt x="122341" y="92246"/>
                    </a:cubicBezTo>
                    <a:cubicBezTo>
                      <a:pt x="118372" y="113148"/>
                      <a:pt x="96677" y="115530"/>
                      <a:pt x="76304" y="125584"/>
                    </a:cubicBezTo>
                    <a:cubicBezTo>
                      <a:pt x="55931" y="135638"/>
                      <a:pt x="-2806" y="150454"/>
                      <a:pt x="104" y="152571"/>
                    </a:cubicBezTo>
                    <a:cubicBezTo>
                      <a:pt x="3014" y="154688"/>
                      <a:pt x="76568" y="144105"/>
                      <a:pt x="93766" y="138284"/>
                    </a:cubicBezTo>
                    <a:cubicBezTo>
                      <a:pt x="110964" y="132463"/>
                      <a:pt x="101439" y="139342"/>
                      <a:pt x="103291" y="117646"/>
                    </a:cubicBezTo>
                    <a:cubicBezTo>
                      <a:pt x="105143" y="95950"/>
                      <a:pt x="96941" y="4404"/>
                      <a:pt x="100116" y="1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A185ACF4-6166-4138-9878-E1DDF91A9A6A}"/>
                  </a:ext>
                </a:extLst>
              </p:cNvPr>
              <p:cNvSpPr/>
              <p:nvPr/>
            </p:nvSpPr>
            <p:spPr>
              <a:xfrm>
                <a:off x="1413957" y="5479892"/>
                <a:ext cx="162900" cy="446570"/>
              </a:xfrm>
              <a:custGeom>
                <a:avLst/>
                <a:gdLst>
                  <a:gd name="connsiteX0" fmla="*/ 57656 w 162900"/>
                  <a:gd name="connsiteY0" fmla="*/ 158 h 446570"/>
                  <a:gd name="connsiteX1" fmla="*/ 127506 w 162900"/>
                  <a:gd name="connsiteY1" fmla="*/ 347821 h 446570"/>
                  <a:gd name="connsiteX2" fmla="*/ 94168 w 162900"/>
                  <a:gd name="connsiteY2" fmla="*/ 416083 h 446570"/>
                  <a:gd name="connsiteX3" fmla="*/ 41781 w 162900"/>
                  <a:gd name="connsiteY3" fmla="*/ 438308 h 446570"/>
                  <a:gd name="connsiteX4" fmla="*/ 5268 w 162900"/>
                  <a:gd name="connsiteY4" fmla="*/ 446246 h 446570"/>
                  <a:gd name="connsiteX5" fmla="*/ 160843 w 162900"/>
                  <a:gd name="connsiteY5" fmla="*/ 428783 h 446570"/>
                  <a:gd name="connsiteX6" fmla="*/ 95756 w 162900"/>
                  <a:gd name="connsiteY6" fmla="*/ 420846 h 446570"/>
                  <a:gd name="connsiteX7" fmla="*/ 114806 w 162900"/>
                  <a:gd name="connsiteY7" fmla="*/ 365283 h 446570"/>
                  <a:gd name="connsiteX8" fmla="*/ 100518 w 162900"/>
                  <a:gd name="connsiteY8" fmla="*/ 303371 h 446570"/>
                  <a:gd name="connsiteX9" fmla="*/ 57656 w 162900"/>
                  <a:gd name="connsiteY9" fmla="*/ 158 h 44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900" h="446570">
                    <a:moveTo>
                      <a:pt x="57656" y="158"/>
                    </a:moveTo>
                    <a:cubicBezTo>
                      <a:pt x="62154" y="7566"/>
                      <a:pt x="121421" y="278500"/>
                      <a:pt x="127506" y="347821"/>
                    </a:cubicBezTo>
                    <a:cubicBezTo>
                      <a:pt x="133591" y="417142"/>
                      <a:pt x="108456" y="401002"/>
                      <a:pt x="94168" y="416083"/>
                    </a:cubicBezTo>
                    <a:cubicBezTo>
                      <a:pt x="79881" y="431164"/>
                      <a:pt x="56597" y="433281"/>
                      <a:pt x="41781" y="438308"/>
                    </a:cubicBezTo>
                    <a:cubicBezTo>
                      <a:pt x="26965" y="443335"/>
                      <a:pt x="-14576" y="447834"/>
                      <a:pt x="5268" y="446246"/>
                    </a:cubicBezTo>
                    <a:cubicBezTo>
                      <a:pt x="25112" y="444659"/>
                      <a:pt x="145762" y="433016"/>
                      <a:pt x="160843" y="428783"/>
                    </a:cubicBezTo>
                    <a:cubicBezTo>
                      <a:pt x="175924" y="424550"/>
                      <a:pt x="103429" y="431429"/>
                      <a:pt x="95756" y="420846"/>
                    </a:cubicBezTo>
                    <a:cubicBezTo>
                      <a:pt x="88083" y="410263"/>
                      <a:pt x="114012" y="384862"/>
                      <a:pt x="114806" y="365283"/>
                    </a:cubicBezTo>
                    <a:cubicBezTo>
                      <a:pt x="115600" y="345704"/>
                      <a:pt x="110043" y="358933"/>
                      <a:pt x="100518" y="303371"/>
                    </a:cubicBezTo>
                    <a:cubicBezTo>
                      <a:pt x="90993" y="247809"/>
                      <a:pt x="53158" y="-7250"/>
                      <a:pt x="57656" y="1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400A0590-8864-4853-9475-6FE68AF15B57}"/>
                  </a:ext>
                </a:extLst>
              </p:cNvPr>
              <p:cNvSpPr/>
              <p:nvPr/>
            </p:nvSpPr>
            <p:spPr>
              <a:xfrm>
                <a:off x="1412037" y="5356039"/>
                <a:ext cx="85676" cy="554619"/>
              </a:xfrm>
              <a:custGeom>
                <a:avLst/>
                <a:gdLst>
                  <a:gd name="connsiteX0" fmla="*/ 11951 w 85676"/>
                  <a:gd name="connsiteY0" fmla="*/ 186 h 554619"/>
                  <a:gd name="connsiteX1" fmla="*/ 4013 w 85676"/>
                  <a:gd name="connsiteY1" fmla="*/ 209736 h 554619"/>
                  <a:gd name="connsiteX2" fmla="*/ 84976 w 85676"/>
                  <a:gd name="connsiteY2" fmla="*/ 433574 h 554619"/>
                  <a:gd name="connsiteX3" fmla="*/ 45288 w 85676"/>
                  <a:gd name="connsiteY3" fmla="*/ 554224 h 554619"/>
                  <a:gd name="connsiteX4" fmla="*/ 81801 w 85676"/>
                  <a:gd name="connsiteY4" fmla="*/ 468499 h 554619"/>
                  <a:gd name="connsiteX5" fmla="*/ 59576 w 85676"/>
                  <a:gd name="connsiteY5" fmla="*/ 363724 h 554619"/>
                  <a:gd name="connsiteX6" fmla="*/ 8776 w 85676"/>
                  <a:gd name="connsiteY6" fmla="*/ 230374 h 554619"/>
                  <a:gd name="connsiteX7" fmla="*/ 8776 w 85676"/>
                  <a:gd name="connsiteY7" fmla="*/ 173224 h 554619"/>
                  <a:gd name="connsiteX8" fmla="*/ 11951 w 85676"/>
                  <a:gd name="connsiteY8" fmla="*/ 186 h 55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76" h="554619">
                    <a:moveTo>
                      <a:pt x="11951" y="186"/>
                    </a:moveTo>
                    <a:cubicBezTo>
                      <a:pt x="11157" y="6271"/>
                      <a:pt x="-8158" y="137505"/>
                      <a:pt x="4013" y="209736"/>
                    </a:cubicBezTo>
                    <a:cubicBezTo>
                      <a:pt x="16184" y="281967"/>
                      <a:pt x="78097" y="376159"/>
                      <a:pt x="84976" y="433574"/>
                    </a:cubicBezTo>
                    <a:cubicBezTo>
                      <a:pt x="91855" y="490989"/>
                      <a:pt x="45817" y="548403"/>
                      <a:pt x="45288" y="554224"/>
                    </a:cubicBezTo>
                    <a:cubicBezTo>
                      <a:pt x="44759" y="560045"/>
                      <a:pt x="79420" y="500249"/>
                      <a:pt x="81801" y="468499"/>
                    </a:cubicBezTo>
                    <a:cubicBezTo>
                      <a:pt x="84182" y="436749"/>
                      <a:pt x="71747" y="403411"/>
                      <a:pt x="59576" y="363724"/>
                    </a:cubicBezTo>
                    <a:cubicBezTo>
                      <a:pt x="47405" y="324037"/>
                      <a:pt x="17243" y="262124"/>
                      <a:pt x="8776" y="230374"/>
                    </a:cubicBezTo>
                    <a:cubicBezTo>
                      <a:pt x="309" y="198624"/>
                      <a:pt x="5601" y="207355"/>
                      <a:pt x="8776" y="173224"/>
                    </a:cubicBezTo>
                    <a:cubicBezTo>
                      <a:pt x="11951" y="139093"/>
                      <a:pt x="12745" y="-5899"/>
                      <a:pt x="11951" y="1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7E45D8D4-637C-4CB2-BDC6-A9F4DC68611B}"/>
                  </a:ext>
                </a:extLst>
              </p:cNvPr>
              <p:cNvSpPr/>
              <p:nvPr/>
            </p:nvSpPr>
            <p:spPr>
              <a:xfrm>
                <a:off x="301603" y="4392611"/>
                <a:ext cx="236564" cy="634863"/>
              </a:xfrm>
              <a:custGeom>
                <a:avLst/>
                <a:gdLst>
                  <a:gd name="connsiteX0" fmla="*/ 236560 w 236564"/>
                  <a:gd name="connsiteY0" fmla="*/ 2 h 634863"/>
                  <a:gd name="connsiteX1" fmla="*/ 88922 w 236564"/>
                  <a:gd name="connsiteY1" fmla="*/ 114302 h 634863"/>
                  <a:gd name="connsiteX2" fmla="*/ 65110 w 236564"/>
                  <a:gd name="connsiteY2" fmla="*/ 160339 h 634863"/>
                  <a:gd name="connsiteX3" fmla="*/ 1610 w 236564"/>
                  <a:gd name="connsiteY3" fmla="*/ 441327 h 634863"/>
                  <a:gd name="connsiteX4" fmla="*/ 25422 w 236564"/>
                  <a:gd name="connsiteY4" fmla="*/ 206377 h 634863"/>
                  <a:gd name="connsiteX5" fmla="*/ 22 w 236564"/>
                  <a:gd name="connsiteY5" fmla="*/ 358777 h 634863"/>
                  <a:gd name="connsiteX6" fmla="*/ 20660 w 236564"/>
                  <a:gd name="connsiteY6" fmla="*/ 631827 h 634863"/>
                  <a:gd name="connsiteX7" fmla="*/ 3197 w 236564"/>
                  <a:gd name="connsiteY7" fmla="*/ 482602 h 634863"/>
                  <a:gd name="connsiteX8" fmla="*/ 65110 w 236564"/>
                  <a:gd name="connsiteY8" fmla="*/ 142877 h 634863"/>
                  <a:gd name="connsiteX9" fmla="*/ 93685 w 236564"/>
                  <a:gd name="connsiteY9" fmla="*/ 111127 h 634863"/>
                  <a:gd name="connsiteX10" fmla="*/ 236560 w 236564"/>
                  <a:gd name="connsiteY10" fmla="*/ 2 h 6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564" h="634863">
                    <a:moveTo>
                      <a:pt x="236560" y="2"/>
                    </a:moveTo>
                    <a:cubicBezTo>
                      <a:pt x="235766" y="531"/>
                      <a:pt x="117497" y="87579"/>
                      <a:pt x="88922" y="114302"/>
                    </a:cubicBezTo>
                    <a:cubicBezTo>
                      <a:pt x="60347" y="141025"/>
                      <a:pt x="79662" y="105835"/>
                      <a:pt x="65110" y="160339"/>
                    </a:cubicBezTo>
                    <a:cubicBezTo>
                      <a:pt x="50558" y="214843"/>
                      <a:pt x="8225" y="433654"/>
                      <a:pt x="1610" y="441327"/>
                    </a:cubicBezTo>
                    <a:cubicBezTo>
                      <a:pt x="-5005" y="449000"/>
                      <a:pt x="25687" y="220135"/>
                      <a:pt x="25422" y="206377"/>
                    </a:cubicBezTo>
                    <a:cubicBezTo>
                      <a:pt x="25157" y="192619"/>
                      <a:pt x="816" y="287869"/>
                      <a:pt x="22" y="358777"/>
                    </a:cubicBezTo>
                    <a:cubicBezTo>
                      <a:pt x="-772" y="429685"/>
                      <a:pt x="20131" y="611190"/>
                      <a:pt x="20660" y="631827"/>
                    </a:cubicBezTo>
                    <a:cubicBezTo>
                      <a:pt x="21189" y="652464"/>
                      <a:pt x="-4211" y="564094"/>
                      <a:pt x="3197" y="482602"/>
                    </a:cubicBezTo>
                    <a:cubicBezTo>
                      <a:pt x="10605" y="401110"/>
                      <a:pt x="50029" y="204789"/>
                      <a:pt x="65110" y="142877"/>
                    </a:cubicBezTo>
                    <a:cubicBezTo>
                      <a:pt x="80191" y="80965"/>
                      <a:pt x="65904" y="135469"/>
                      <a:pt x="93685" y="111127"/>
                    </a:cubicBezTo>
                    <a:cubicBezTo>
                      <a:pt x="121466" y="86785"/>
                      <a:pt x="237354" y="-527"/>
                      <a:pt x="236560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DAFC5D25-5193-4B93-8F14-589AF059526D}"/>
                  </a:ext>
                </a:extLst>
              </p:cNvPr>
              <p:cNvSpPr/>
              <p:nvPr/>
            </p:nvSpPr>
            <p:spPr>
              <a:xfrm>
                <a:off x="338135" y="4388298"/>
                <a:ext cx="201701" cy="195186"/>
              </a:xfrm>
              <a:custGeom>
                <a:avLst/>
                <a:gdLst>
                  <a:gd name="connsiteX0" fmla="*/ 200028 w 201701"/>
                  <a:gd name="connsiteY0" fmla="*/ 2727 h 195186"/>
                  <a:gd name="connsiteX1" fmla="*/ 33340 w 201701"/>
                  <a:gd name="connsiteY1" fmla="*/ 107502 h 195186"/>
                  <a:gd name="connsiteX2" fmla="*/ 85728 w 201701"/>
                  <a:gd name="connsiteY2" fmla="*/ 83690 h 195186"/>
                  <a:gd name="connsiteX3" fmla="*/ 3 w 201701"/>
                  <a:gd name="connsiteY3" fmla="*/ 194815 h 195186"/>
                  <a:gd name="connsiteX4" fmla="*/ 82553 w 201701"/>
                  <a:gd name="connsiteY4" fmla="*/ 117027 h 195186"/>
                  <a:gd name="connsiteX5" fmla="*/ 119065 w 201701"/>
                  <a:gd name="connsiteY5" fmla="*/ 44002 h 195186"/>
                  <a:gd name="connsiteX6" fmla="*/ 119065 w 201701"/>
                  <a:gd name="connsiteY6" fmla="*/ 31302 h 195186"/>
                  <a:gd name="connsiteX7" fmla="*/ 200028 w 201701"/>
                  <a:gd name="connsiteY7" fmla="*/ 2727 h 19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701" h="195186">
                    <a:moveTo>
                      <a:pt x="200028" y="2727"/>
                    </a:moveTo>
                    <a:cubicBezTo>
                      <a:pt x="185740" y="15427"/>
                      <a:pt x="52390" y="94008"/>
                      <a:pt x="33340" y="107502"/>
                    </a:cubicBezTo>
                    <a:cubicBezTo>
                      <a:pt x="14290" y="120996"/>
                      <a:pt x="91284" y="69138"/>
                      <a:pt x="85728" y="83690"/>
                    </a:cubicBezTo>
                    <a:cubicBezTo>
                      <a:pt x="80172" y="98242"/>
                      <a:pt x="532" y="189259"/>
                      <a:pt x="3" y="194815"/>
                    </a:cubicBezTo>
                    <a:cubicBezTo>
                      <a:pt x="-526" y="200371"/>
                      <a:pt x="62709" y="142163"/>
                      <a:pt x="82553" y="117027"/>
                    </a:cubicBezTo>
                    <a:cubicBezTo>
                      <a:pt x="102397" y="91891"/>
                      <a:pt x="112980" y="58289"/>
                      <a:pt x="119065" y="44002"/>
                    </a:cubicBezTo>
                    <a:cubicBezTo>
                      <a:pt x="125150" y="29715"/>
                      <a:pt x="105307" y="37123"/>
                      <a:pt x="119065" y="31302"/>
                    </a:cubicBezTo>
                    <a:cubicBezTo>
                      <a:pt x="132823" y="25481"/>
                      <a:pt x="214316" y="-9973"/>
                      <a:pt x="200028" y="27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: 図形 725">
                <a:extLst>
                  <a:ext uri="{FF2B5EF4-FFF2-40B4-BE49-F238E27FC236}">
                    <a16:creationId xmlns:a16="http://schemas.microsoft.com/office/drawing/2014/main" id="{FA83A547-1192-4D7C-B6DE-2A78E47CF41B}"/>
                  </a:ext>
                </a:extLst>
              </p:cNvPr>
              <p:cNvSpPr/>
              <p:nvPr/>
            </p:nvSpPr>
            <p:spPr>
              <a:xfrm>
                <a:off x="508834" y="4430557"/>
                <a:ext cx="190596" cy="226895"/>
              </a:xfrm>
              <a:custGeom>
                <a:avLst/>
                <a:gdLst>
                  <a:gd name="connsiteX0" fmla="*/ 754 w 190596"/>
                  <a:gd name="connsiteY0" fmla="*/ 156 h 226895"/>
                  <a:gd name="connsiteX1" fmla="*/ 88066 w 190596"/>
                  <a:gd name="connsiteY1" fmla="*/ 63656 h 226895"/>
                  <a:gd name="connsiteX2" fmla="*/ 189666 w 190596"/>
                  <a:gd name="connsiteY2" fmla="*/ 225581 h 226895"/>
                  <a:gd name="connsiteX3" fmla="*/ 135691 w 190596"/>
                  <a:gd name="connsiteY3" fmla="*/ 136681 h 226895"/>
                  <a:gd name="connsiteX4" fmla="*/ 88066 w 190596"/>
                  <a:gd name="connsiteY4" fmla="*/ 73181 h 226895"/>
                  <a:gd name="connsiteX5" fmla="*/ 86479 w 190596"/>
                  <a:gd name="connsiteY5" fmla="*/ 82706 h 226895"/>
                  <a:gd name="connsiteX6" fmla="*/ 48379 w 190596"/>
                  <a:gd name="connsiteY6" fmla="*/ 46193 h 226895"/>
                  <a:gd name="connsiteX7" fmla="*/ 754 w 190596"/>
                  <a:gd name="connsiteY7" fmla="*/ 156 h 22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96" h="226895">
                    <a:moveTo>
                      <a:pt x="754" y="156"/>
                    </a:moveTo>
                    <a:cubicBezTo>
                      <a:pt x="7368" y="3066"/>
                      <a:pt x="56581" y="26085"/>
                      <a:pt x="88066" y="63656"/>
                    </a:cubicBezTo>
                    <a:cubicBezTo>
                      <a:pt x="119551" y="101227"/>
                      <a:pt x="181729" y="213410"/>
                      <a:pt x="189666" y="225581"/>
                    </a:cubicBezTo>
                    <a:cubicBezTo>
                      <a:pt x="197603" y="237752"/>
                      <a:pt x="152624" y="162081"/>
                      <a:pt x="135691" y="136681"/>
                    </a:cubicBezTo>
                    <a:cubicBezTo>
                      <a:pt x="118758" y="111281"/>
                      <a:pt x="96268" y="82177"/>
                      <a:pt x="88066" y="73181"/>
                    </a:cubicBezTo>
                    <a:cubicBezTo>
                      <a:pt x="79864" y="64185"/>
                      <a:pt x="93093" y="87204"/>
                      <a:pt x="86479" y="82706"/>
                    </a:cubicBezTo>
                    <a:cubicBezTo>
                      <a:pt x="79865" y="78208"/>
                      <a:pt x="63990" y="56512"/>
                      <a:pt x="48379" y="46193"/>
                    </a:cubicBezTo>
                    <a:cubicBezTo>
                      <a:pt x="32769" y="35874"/>
                      <a:pt x="-5860" y="-2754"/>
                      <a:pt x="754" y="15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: 図形 726">
                <a:extLst>
                  <a:ext uri="{FF2B5EF4-FFF2-40B4-BE49-F238E27FC236}">
                    <a16:creationId xmlns:a16="http://schemas.microsoft.com/office/drawing/2014/main" id="{E05CEB9F-948E-4BCF-90B7-40A0CF38318D}"/>
                  </a:ext>
                </a:extLst>
              </p:cNvPr>
              <p:cNvSpPr/>
              <p:nvPr/>
            </p:nvSpPr>
            <p:spPr>
              <a:xfrm>
                <a:off x="514328" y="4408191"/>
                <a:ext cx="311186" cy="658409"/>
              </a:xfrm>
              <a:custGeom>
                <a:avLst/>
                <a:gdLst>
                  <a:gd name="connsiteX0" fmla="*/ 22 w 311186"/>
                  <a:gd name="connsiteY0" fmla="*/ 297 h 658409"/>
                  <a:gd name="connsiteX1" fmla="*/ 82572 w 311186"/>
                  <a:gd name="connsiteY1" fmla="*/ 38397 h 658409"/>
                  <a:gd name="connsiteX2" fmla="*/ 152422 w 311186"/>
                  <a:gd name="connsiteY2" fmla="*/ 170159 h 658409"/>
                  <a:gd name="connsiteX3" fmla="*/ 154010 w 311186"/>
                  <a:gd name="connsiteY3" fmla="*/ 151109 h 658409"/>
                  <a:gd name="connsiteX4" fmla="*/ 223860 w 311186"/>
                  <a:gd name="connsiteY4" fmla="*/ 314622 h 658409"/>
                  <a:gd name="connsiteX5" fmla="*/ 223860 w 311186"/>
                  <a:gd name="connsiteY5" fmla="*/ 440034 h 658409"/>
                  <a:gd name="connsiteX6" fmla="*/ 241322 w 311186"/>
                  <a:gd name="connsiteY6" fmla="*/ 467022 h 658409"/>
                  <a:gd name="connsiteX7" fmla="*/ 311172 w 311186"/>
                  <a:gd name="connsiteY7" fmla="*/ 657522 h 658409"/>
                  <a:gd name="connsiteX8" fmla="*/ 234972 w 311186"/>
                  <a:gd name="connsiteY8" fmla="*/ 379709 h 658409"/>
                  <a:gd name="connsiteX9" fmla="*/ 207985 w 311186"/>
                  <a:gd name="connsiteY9" fmla="*/ 233659 h 658409"/>
                  <a:gd name="connsiteX10" fmla="*/ 117497 w 311186"/>
                  <a:gd name="connsiteY10" fmla="*/ 68559 h 658409"/>
                  <a:gd name="connsiteX11" fmla="*/ 90510 w 311186"/>
                  <a:gd name="connsiteY11" fmla="*/ 22522 h 658409"/>
                  <a:gd name="connsiteX12" fmla="*/ 22 w 311186"/>
                  <a:gd name="connsiteY12" fmla="*/ 297 h 65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186" h="658409">
                    <a:moveTo>
                      <a:pt x="22" y="297"/>
                    </a:moveTo>
                    <a:cubicBezTo>
                      <a:pt x="-1301" y="2943"/>
                      <a:pt x="57172" y="10087"/>
                      <a:pt x="82572" y="38397"/>
                    </a:cubicBezTo>
                    <a:cubicBezTo>
                      <a:pt x="107972" y="66707"/>
                      <a:pt x="140516" y="151374"/>
                      <a:pt x="152422" y="170159"/>
                    </a:cubicBezTo>
                    <a:cubicBezTo>
                      <a:pt x="164328" y="188944"/>
                      <a:pt x="142104" y="127032"/>
                      <a:pt x="154010" y="151109"/>
                    </a:cubicBezTo>
                    <a:cubicBezTo>
                      <a:pt x="165916" y="175186"/>
                      <a:pt x="212218" y="266468"/>
                      <a:pt x="223860" y="314622"/>
                    </a:cubicBezTo>
                    <a:cubicBezTo>
                      <a:pt x="235502" y="362776"/>
                      <a:pt x="220950" y="414634"/>
                      <a:pt x="223860" y="440034"/>
                    </a:cubicBezTo>
                    <a:cubicBezTo>
                      <a:pt x="226770" y="465434"/>
                      <a:pt x="226770" y="430774"/>
                      <a:pt x="241322" y="467022"/>
                    </a:cubicBezTo>
                    <a:cubicBezTo>
                      <a:pt x="255874" y="503270"/>
                      <a:pt x="312230" y="672074"/>
                      <a:pt x="311172" y="657522"/>
                    </a:cubicBezTo>
                    <a:cubicBezTo>
                      <a:pt x="310114" y="642970"/>
                      <a:pt x="252170" y="450353"/>
                      <a:pt x="234972" y="379709"/>
                    </a:cubicBezTo>
                    <a:cubicBezTo>
                      <a:pt x="217774" y="309065"/>
                      <a:pt x="227564" y="285517"/>
                      <a:pt x="207985" y="233659"/>
                    </a:cubicBezTo>
                    <a:cubicBezTo>
                      <a:pt x="188406" y="181801"/>
                      <a:pt x="117497" y="68559"/>
                      <a:pt x="117497" y="68559"/>
                    </a:cubicBezTo>
                    <a:cubicBezTo>
                      <a:pt x="97918" y="33370"/>
                      <a:pt x="112206" y="31782"/>
                      <a:pt x="90510" y="22522"/>
                    </a:cubicBezTo>
                    <a:cubicBezTo>
                      <a:pt x="68814" y="13262"/>
                      <a:pt x="1345" y="-2349"/>
                      <a:pt x="22" y="2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1C1787C8-DB65-44D0-BF7C-0DE956432457}"/>
                  </a:ext>
                </a:extLst>
              </p:cNvPr>
              <p:cNvSpPr/>
              <p:nvPr/>
            </p:nvSpPr>
            <p:spPr>
              <a:xfrm>
                <a:off x="920740" y="4778203"/>
                <a:ext cx="178247" cy="471236"/>
              </a:xfrm>
              <a:custGeom>
                <a:avLst/>
                <a:gdLst>
                  <a:gd name="connsiteX0" fmla="*/ 10 w 178247"/>
                  <a:gd name="connsiteY0" fmla="*/ 172 h 471236"/>
                  <a:gd name="connsiteX1" fmla="*/ 25410 w 178247"/>
                  <a:gd name="connsiteY1" fmla="*/ 103360 h 471236"/>
                  <a:gd name="connsiteX2" fmla="*/ 41285 w 178247"/>
                  <a:gd name="connsiteY2" fmla="*/ 197022 h 471236"/>
                  <a:gd name="connsiteX3" fmla="*/ 85735 w 178247"/>
                  <a:gd name="connsiteY3" fmla="*/ 309735 h 471236"/>
                  <a:gd name="connsiteX4" fmla="*/ 177810 w 178247"/>
                  <a:gd name="connsiteY4" fmla="*/ 468485 h 471236"/>
                  <a:gd name="connsiteX5" fmla="*/ 44460 w 178247"/>
                  <a:gd name="connsiteY5" fmla="*/ 166860 h 471236"/>
                  <a:gd name="connsiteX6" fmla="*/ 77798 w 178247"/>
                  <a:gd name="connsiteY6" fmla="*/ 270047 h 471236"/>
                  <a:gd name="connsiteX7" fmla="*/ 55573 w 178247"/>
                  <a:gd name="connsiteY7" fmla="*/ 230360 h 471236"/>
                  <a:gd name="connsiteX8" fmla="*/ 14298 w 178247"/>
                  <a:gd name="connsiteY8" fmla="*/ 109710 h 471236"/>
                  <a:gd name="connsiteX9" fmla="*/ 28585 w 178247"/>
                  <a:gd name="connsiteY9" fmla="*/ 128760 h 471236"/>
                  <a:gd name="connsiteX10" fmla="*/ 10 w 178247"/>
                  <a:gd name="connsiteY10" fmla="*/ 172 h 47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247" h="471236">
                    <a:moveTo>
                      <a:pt x="10" y="172"/>
                    </a:moveTo>
                    <a:cubicBezTo>
                      <a:pt x="-519" y="-4061"/>
                      <a:pt x="18531" y="70552"/>
                      <a:pt x="25410" y="103360"/>
                    </a:cubicBezTo>
                    <a:cubicBezTo>
                      <a:pt x="32289" y="136168"/>
                      <a:pt x="31231" y="162626"/>
                      <a:pt x="41285" y="197022"/>
                    </a:cubicBezTo>
                    <a:cubicBezTo>
                      <a:pt x="51339" y="231418"/>
                      <a:pt x="62981" y="264491"/>
                      <a:pt x="85735" y="309735"/>
                    </a:cubicBezTo>
                    <a:cubicBezTo>
                      <a:pt x="108489" y="354979"/>
                      <a:pt x="184689" y="492297"/>
                      <a:pt x="177810" y="468485"/>
                    </a:cubicBezTo>
                    <a:cubicBezTo>
                      <a:pt x="170931" y="444673"/>
                      <a:pt x="61129" y="199933"/>
                      <a:pt x="44460" y="166860"/>
                    </a:cubicBezTo>
                    <a:cubicBezTo>
                      <a:pt x="27791" y="133787"/>
                      <a:pt x="75946" y="259464"/>
                      <a:pt x="77798" y="270047"/>
                    </a:cubicBezTo>
                    <a:cubicBezTo>
                      <a:pt x="79650" y="280630"/>
                      <a:pt x="66156" y="257083"/>
                      <a:pt x="55573" y="230360"/>
                    </a:cubicBezTo>
                    <a:cubicBezTo>
                      <a:pt x="44990" y="203637"/>
                      <a:pt x="18796" y="126643"/>
                      <a:pt x="14298" y="109710"/>
                    </a:cubicBezTo>
                    <a:cubicBezTo>
                      <a:pt x="9800" y="92777"/>
                      <a:pt x="31231" y="143312"/>
                      <a:pt x="28585" y="128760"/>
                    </a:cubicBezTo>
                    <a:cubicBezTo>
                      <a:pt x="25939" y="114208"/>
                      <a:pt x="539" y="4405"/>
                      <a:pt x="10" y="1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DCC85C8B-AC2A-4C76-A5D7-2CD0DD313601}"/>
                  </a:ext>
                </a:extLst>
              </p:cNvPr>
              <p:cNvSpPr/>
              <p:nvPr/>
            </p:nvSpPr>
            <p:spPr>
              <a:xfrm>
                <a:off x="777219" y="4842674"/>
                <a:ext cx="325309" cy="655138"/>
              </a:xfrm>
              <a:custGeom>
                <a:avLst/>
                <a:gdLst>
                  <a:gd name="connsiteX0" fmla="*/ 656 w 325309"/>
                  <a:gd name="connsiteY0" fmla="*/ 2376 h 655138"/>
                  <a:gd name="connsiteX1" fmla="*/ 80031 w 325309"/>
                  <a:gd name="connsiteY1" fmla="*/ 278601 h 655138"/>
                  <a:gd name="connsiteX2" fmla="*/ 105431 w 325309"/>
                  <a:gd name="connsiteY2" fmla="*/ 343689 h 655138"/>
                  <a:gd name="connsiteX3" fmla="*/ 321331 w 325309"/>
                  <a:gd name="connsiteY3" fmla="*/ 650076 h 655138"/>
                  <a:gd name="connsiteX4" fmla="*/ 235606 w 325309"/>
                  <a:gd name="connsiteY4" fmla="*/ 523076 h 655138"/>
                  <a:gd name="connsiteX5" fmla="*/ 111781 w 325309"/>
                  <a:gd name="connsiteY5" fmla="*/ 370676 h 655138"/>
                  <a:gd name="connsiteX6" fmla="*/ 94319 w 325309"/>
                  <a:gd name="connsiteY6" fmla="*/ 316701 h 655138"/>
                  <a:gd name="connsiteX7" fmla="*/ 45106 w 325309"/>
                  <a:gd name="connsiteY7" fmla="*/ 153189 h 655138"/>
                  <a:gd name="connsiteX8" fmla="*/ 656 w 325309"/>
                  <a:gd name="connsiteY8" fmla="*/ 2376 h 65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5309" h="655138">
                    <a:moveTo>
                      <a:pt x="656" y="2376"/>
                    </a:moveTo>
                    <a:cubicBezTo>
                      <a:pt x="6477" y="23278"/>
                      <a:pt x="62569" y="221716"/>
                      <a:pt x="80031" y="278601"/>
                    </a:cubicBezTo>
                    <a:cubicBezTo>
                      <a:pt x="97493" y="335486"/>
                      <a:pt x="65214" y="281777"/>
                      <a:pt x="105431" y="343689"/>
                    </a:cubicBezTo>
                    <a:cubicBezTo>
                      <a:pt x="145648" y="405601"/>
                      <a:pt x="299635" y="620178"/>
                      <a:pt x="321331" y="650076"/>
                    </a:cubicBezTo>
                    <a:cubicBezTo>
                      <a:pt x="343027" y="679974"/>
                      <a:pt x="270531" y="569643"/>
                      <a:pt x="235606" y="523076"/>
                    </a:cubicBezTo>
                    <a:cubicBezTo>
                      <a:pt x="200681" y="476509"/>
                      <a:pt x="135329" y="405072"/>
                      <a:pt x="111781" y="370676"/>
                    </a:cubicBezTo>
                    <a:cubicBezTo>
                      <a:pt x="88233" y="336280"/>
                      <a:pt x="105431" y="352949"/>
                      <a:pt x="94319" y="316701"/>
                    </a:cubicBezTo>
                    <a:cubicBezTo>
                      <a:pt x="83207" y="280453"/>
                      <a:pt x="60981" y="202401"/>
                      <a:pt x="45106" y="153189"/>
                    </a:cubicBezTo>
                    <a:cubicBezTo>
                      <a:pt x="29231" y="103977"/>
                      <a:pt x="-5165" y="-18526"/>
                      <a:pt x="656" y="23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36235EC3-8B12-441C-A800-EFF36572F098}"/>
                  </a:ext>
                </a:extLst>
              </p:cNvPr>
              <p:cNvSpPr/>
              <p:nvPr/>
            </p:nvSpPr>
            <p:spPr>
              <a:xfrm>
                <a:off x="281722" y="4765321"/>
                <a:ext cx="289059" cy="694002"/>
              </a:xfrm>
              <a:custGeom>
                <a:avLst/>
                <a:gdLst>
                  <a:gd name="connsiteX0" fmla="*/ 15141 w 289059"/>
                  <a:gd name="connsiteY0" fmla="*/ 354 h 694002"/>
                  <a:gd name="connsiteX1" fmla="*/ 21491 w 289059"/>
                  <a:gd name="connsiteY1" fmla="*/ 260704 h 694002"/>
                  <a:gd name="connsiteX2" fmla="*/ 54828 w 289059"/>
                  <a:gd name="connsiteY2" fmla="*/ 371829 h 694002"/>
                  <a:gd name="connsiteX3" fmla="*/ 288191 w 289059"/>
                  <a:gd name="connsiteY3" fmla="*/ 690917 h 694002"/>
                  <a:gd name="connsiteX4" fmla="*/ 135791 w 289059"/>
                  <a:gd name="connsiteY4" fmla="*/ 533754 h 694002"/>
                  <a:gd name="connsiteX5" fmla="*/ 180241 w 289059"/>
                  <a:gd name="connsiteY5" fmla="*/ 535342 h 694002"/>
                  <a:gd name="connsiteX6" fmla="*/ 80228 w 289059"/>
                  <a:gd name="connsiteY6" fmla="*/ 378179 h 694002"/>
                  <a:gd name="connsiteX7" fmla="*/ 2441 w 289059"/>
                  <a:gd name="connsiteY7" fmla="*/ 208317 h 694002"/>
                  <a:gd name="connsiteX8" fmla="*/ 15141 w 289059"/>
                  <a:gd name="connsiteY8" fmla="*/ 354 h 694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059" h="694002">
                    <a:moveTo>
                      <a:pt x="15141" y="354"/>
                    </a:moveTo>
                    <a:cubicBezTo>
                      <a:pt x="18316" y="9085"/>
                      <a:pt x="14876" y="198792"/>
                      <a:pt x="21491" y="260704"/>
                    </a:cubicBezTo>
                    <a:cubicBezTo>
                      <a:pt x="28106" y="322617"/>
                      <a:pt x="10378" y="300127"/>
                      <a:pt x="54828" y="371829"/>
                    </a:cubicBezTo>
                    <a:cubicBezTo>
                      <a:pt x="99278" y="443531"/>
                      <a:pt x="274697" y="663930"/>
                      <a:pt x="288191" y="690917"/>
                    </a:cubicBezTo>
                    <a:cubicBezTo>
                      <a:pt x="301685" y="717905"/>
                      <a:pt x="153783" y="559683"/>
                      <a:pt x="135791" y="533754"/>
                    </a:cubicBezTo>
                    <a:cubicBezTo>
                      <a:pt x="117799" y="507825"/>
                      <a:pt x="189501" y="561271"/>
                      <a:pt x="180241" y="535342"/>
                    </a:cubicBezTo>
                    <a:cubicBezTo>
                      <a:pt x="170981" y="509413"/>
                      <a:pt x="109861" y="432683"/>
                      <a:pt x="80228" y="378179"/>
                    </a:cubicBezTo>
                    <a:cubicBezTo>
                      <a:pt x="50595" y="323675"/>
                      <a:pt x="11437" y="270229"/>
                      <a:pt x="2441" y="208317"/>
                    </a:cubicBezTo>
                    <a:cubicBezTo>
                      <a:pt x="-6555" y="146405"/>
                      <a:pt x="11966" y="-8377"/>
                      <a:pt x="15141" y="3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54CAAD7A-E932-4038-8D68-461C420AC9FE}"/>
                  </a:ext>
                </a:extLst>
              </p:cNvPr>
              <p:cNvSpPr/>
              <p:nvPr/>
            </p:nvSpPr>
            <p:spPr>
              <a:xfrm>
                <a:off x="861105" y="5207969"/>
                <a:ext cx="217662" cy="297073"/>
              </a:xfrm>
              <a:custGeom>
                <a:avLst/>
                <a:gdLst>
                  <a:gd name="connsiteX0" fmla="*/ 908 w 217662"/>
                  <a:gd name="connsiteY0" fmla="*/ 619 h 297073"/>
                  <a:gd name="connsiteX1" fmla="*/ 86633 w 217662"/>
                  <a:gd name="connsiteY1" fmla="*/ 124444 h 297073"/>
                  <a:gd name="connsiteX2" fmla="*/ 216808 w 217662"/>
                  <a:gd name="connsiteY2" fmla="*/ 295894 h 297073"/>
                  <a:gd name="connsiteX3" fmla="*/ 140608 w 217662"/>
                  <a:gd name="connsiteY3" fmla="*/ 197469 h 297073"/>
                  <a:gd name="connsiteX4" fmla="*/ 92983 w 217662"/>
                  <a:gd name="connsiteY4" fmla="*/ 145081 h 297073"/>
                  <a:gd name="connsiteX5" fmla="*/ 127908 w 217662"/>
                  <a:gd name="connsiteY5" fmla="*/ 200644 h 297073"/>
                  <a:gd name="connsiteX6" fmla="*/ 46945 w 217662"/>
                  <a:gd name="connsiteY6" fmla="*/ 81581 h 297073"/>
                  <a:gd name="connsiteX7" fmla="*/ 908 w 217662"/>
                  <a:gd name="connsiteY7" fmla="*/ 619 h 29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662" h="297073">
                    <a:moveTo>
                      <a:pt x="908" y="619"/>
                    </a:moveTo>
                    <a:cubicBezTo>
                      <a:pt x="7523" y="7763"/>
                      <a:pt x="50650" y="75232"/>
                      <a:pt x="86633" y="124444"/>
                    </a:cubicBezTo>
                    <a:cubicBezTo>
                      <a:pt x="122616" y="173656"/>
                      <a:pt x="207812" y="283723"/>
                      <a:pt x="216808" y="295894"/>
                    </a:cubicBezTo>
                    <a:cubicBezTo>
                      <a:pt x="225804" y="308065"/>
                      <a:pt x="161245" y="222604"/>
                      <a:pt x="140608" y="197469"/>
                    </a:cubicBezTo>
                    <a:cubicBezTo>
                      <a:pt x="119971" y="172334"/>
                      <a:pt x="95100" y="144552"/>
                      <a:pt x="92983" y="145081"/>
                    </a:cubicBezTo>
                    <a:cubicBezTo>
                      <a:pt x="90866" y="145610"/>
                      <a:pt x="135581" y="211227"/>
                      <a:pt x="127908" y="200644"/>
                    </a:cubicBezTo>
                    <a:cubicBezTo>
                      <a:pt x="120235" y="190061"/>
                      <a:pt x="46945" y="81581"/>
                      <a:pt x="46945" y="81581"/>
                    </a:cubicBezTo>
                    <a:cubicBezTo>
                      <a:pt x="25249" y="49831"/>
                      <a:pt x="-5707" y="-6525"/>
                      <a:pt x="908" y="6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037E496A-3B67-4A50-8DBF-1D5B2440150E}"/>
                  </a:ext>
                </a:extLst>
              </p:cNvPr>
              <p:cNvSpPr/>
              <p:nvPr/>
            </p:nvSpPr>
            <p:spPr>
              <a:xfrm>
                <a:off x="988996" y="5500652"/>
                <a:ext cx="190754" cy="491813"/>
              </a:xfrm>
              <a:custGeom>
                <a:avLst/>
                <a:gdLst>
                  <a:gd name="connsiteX0" fmla="*/ 100029 w 190754"/>
                  <a:gd name="connsiteY0" fmla="*/ 17498 h 491813"/>
                  <a:gd name="connsiteX1" fmla="*/ 179404 w 190754"/>
                  <a:gd name="connsiteY1" fmla="*/ 173073 h 491813"/>
                  <a:gd name="connsiteX2" fmla="*/ 36529 w 190754"/>
                  <a:gd name="connsiteY2" fmla="*/ 36 h 491813"/>
                  <a:gd name="connsiteX3" fmla="*/ 166704 w 190754"/>
                  <a:gd name="connsiteY3" fmla="*/ 190536 h 491813"/>
                  <a:gd name="connsiteX4" fmla="*/ 180992 w 190754"/>
                  <a:gd name="connsiteY4" fmla="*/ 266736 h 491813"/>
                  <a:gd name="connsiteX5" fmla="*/ 177817 w 190754"/>
                  <a:gd name="connsiteY5" fmla="*/ 308011 h 491813"/>
                  <a:gd name="connsiteX6" fmla="*/ 122254 w 190754"/>
                  <a:gd name="connsiteY6" fmla="*/ 403261 h 491813"/>
                  <a:gd name="connsiteX7" fmla="*/ 58754 w 190754"/>
                  <a:gd name="connsiteY7" fmla="*/ 465173 h 491813"/>
                  <a:gd name="connsiteX8" fmla="*/ 17 w 190754"/>
                  <a:gd name="connsiteY8" fmla="*/ 482636 h 491813"/>
                  <a:gd name="connsiteX9" fmla="*/ 53992 w 190754"/>
                  <a:gd name="connsiteY9" fmla="*/ 484223 h 491813"/>
                  <a:gd name="connsiteX10" fmla="*/ 173054 w 190754"/>
                  <a:gd name="connsiteY10" fmla="*/ 384211 h 491813"/>
                  <a:gd name="connsiteX11" fmla="*/ 180992 w 190754"/>
                  <a:gd name="connsiteY11" fmla="*/ 187361 h 491813"/>
                  <a:gd name="connsiteX12" fmla="*/ 100029 w 190754"/>
                  <a:gd name="connsiteY12" fmla="*/ 17498 h 4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754" h="491813">
                    <a:moveTo>
                      <a:pt x="100029" y="17498"/>
                    </a:moveTo>
                    <a:cubicBezTo>
                      <a:pt x="99764" y="15117"/>
                      <a:pt x="189987" y="175983"/>
                      <a:pt x="179404" y="173073"/>
                    </a:cubicBezTo>
                    <a:cubicBezTo>
                      <a:pt x="168821" y="170163"/>
                      <a:pt x="38646" y="-2874"/>
                      <a:pt x="36529" y="36"/>
                    </a:cubicBezTo>
                    <a:cubicBezTo>
                      <a:pt x="34412" y="2946"/>
                      <a:pt x="142627" y="146086"/>
                      <a:pt x="166704" y="190536"/>
                    </a:cubicBezTo>
                    <a:cubicBezTo>
                      <a:pt x="190781" y="234986"/>
                      <a:pt x="179140" y="247157"/>
                      <a:pt x="180992" y="266736"/>
                    </a:cubicBezTo>
                    <a:cubicBezTo>
                      <a:pt x="182844" y="286315"/>
                      <a:pt x="187607" y="285257"/>
                      <a:pt x="177817" y="308011"/>
                    </a:cubicBezTo>
                    <a:cubicBezTo>
                      <a:pt x="168027" y="330765"/>
                      <a:pt x="142098" y="377067"/>
                      <a:pt x="122254" y="403261"/>
                    </a:cubicBezTo>
                    <a:cubicBezTo>
                      <a:pt x="102410" y="429455"/>
                      <a:pt x="79127" y="451944"/>
                      <a:pt x="58754" y="465173"/>
                    </a:cubicBezTo>
                    <a:cubicBezTo>
                      <a:pt x="38381" y="478402"/>
                      <a:pt x="811" y="479461"/>
                      <a:pt x="17" y="482636"/>
                    </a:cubicBezTo>
                    <a:cubicBezTo>
                      <a:pt x="-777" y="485811"/>
                      <a:pt x="25152" y="500627"/>
                      <a:pt x="53992" y="484223"/>
                    </a:cubicBezTo>
                    <a:cubicBezTo>
                      <a:pt x="82831" y="467819"/>
                      <a:pt x="151887" y="433688"/>
                      <a:pt x="173054" y="384211"/>
                    </a:cubicBezTo>
                    <a:cubicBezTo>
                      <a:pt x="194221" y="334734"/>
                      <a:pt x="195809" y="249273"/>
                      <a:pt x="180992" y="187361"/>
                    </a:cubicBezTo>
                    <a:cubicBezTo>
                      <a:pt x="166175" y="125449"/>
                      <a:pt x="100294" y="19879"/>
                      <a:pt x="100029" y="1749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A079648A-A828-4BE3-B906-EF296DA43098}"/>
                  </a:ext>
                </a:extLst>
              </p:cNvPr>
              <p:cNvSpPr/>
              <p:nvPr/>
            </p:nvSpPr>
            <p:spPr>
              <a:xfrm>
                <a:off x="992445" y="5367720"/>
                <a:ext cx="229225" cy="526678"/>
              </a:xfrm>
              <a:custGeom>
                <a:avLst/>
                <a:gdLst>
                  <a:gd name="connsiteX0" fmla="*/ 7680 w 229225"/>
                  <a:gd name="connsiteY0" fmla="*/ 10730 h 526678"/>
                  <a:gd name="connsiteX1" fmla="*/ 37843 w 229225"/>
                  <a:gd name="connsiteY1" fmla="*/ 59943 h 526678"/>
                  <a:gd name="connsiteX2" fmla="*/ 228343 w 229225"/>
                  <a:gd name="connsiteY2" fmla="*/ 267905 h 526678"/>
                  <a:gd name="connsiteX3" fmla="*/ 110868 w 229225"/>
                  <a:gd name="connsiteY3" fmla="*/ 166305 h 526678"/>
                  <a:gd name="connsiteX4" fmla="*/ 155318 w 229225"/>
                  <a:gd name="connsiteY4" fmla="*/ 266318 h 526678"/>
                  <a:gd name="connsiteX5" fmla="*/ 172780 w 229225"/>
                  <a:gd name="connsiteY5" fmla="*/ 226630 h 526678"/>
                  <a:gd name="connsiteX6" fmla="*/ 196593 w 229225"/>
                  <a:gd name="connsiteY6" fmla="*/ 280605 h 526678"/>
                  <a:gd name="connsiteX7" fmla="*/ 207705 w 229225"/>
                  <a:gd name="connsiteY7" fmla="*/ 393318 h 526678"/>
                  <a:gd name="connsiteX8" fmla="*/ 156905 w 229225"/>
                  <a:gd name="connsiteY8" fmla="*/ 526668 h 526678"/>
                  <a:gd name="connsiteX9" fmla="*/ 185480 w 229225"/>
                  <a:gd name="connsiteY9" fmla="*/ 399668 h 526678"/>
                  <a:gd name="connsiteX10" fmla="*/ 136268 w 229225"/>
                  <a:gd name="connsiteY10" fmla="*/ 236155 h 526678"/>
                  <a:gd name="connsiteX11" fmla="*/ 7680 w 229225"/>
                  <a:gd name="connsiteY11" fmla="*/ 10730 h 52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225" h="526678">
                    <a:moveTo>
                      <a:pt x="7680" y="10730"/>
                    </a:moveTo>
                    <a:cubicBezTo>
                      <a:pt x="-8724" y="-18639"/>
                      <a:pt x="1066" y="17081"/>
                      <a:pt x="37843" y="59943"/>
                    </a:cubicBezTo>
                    <a:cubicBezTo>
                      <a:pt x="74620" y="102805"/>
                      <a:pt x="216172" y="250178"/>
                      <a:pt x="228343" y="267905"/>
                    </a:cubicBezTo>
                    <a:cubicBezTo>
                      <a:pt x="240514" y="285632"/>
                      <a:pt x="123039" y="166569"/>
                      <a:pt x="110868" y="166305"/>
                    </a:cubicBezTo>
                    <a:cubicBezTo>
                      <a:pt x="98697" y="166041"/>
                      <a:pt x="144999" y="256264"/>
                      <a:pt x="155318" y="266318"/>
                    </a:cubicBezTo>
                    <a:cubicBezTo>
                      <a:pt x="165637" y="276372"/>
                      <a:pt x="165901" y="224249"/>
                      <a:pt x="172780" y="226630"/>
                    </a:cubicBezTo>
                    <a:cubicBezTo>
                      <a:pt x="179659" y="229011"/>
                      <a:pt x="190772" y="252824"/>
                      <a:pt x="196593" y="280605"/>
                    </a:cubicBezTo>
                    <a:cubicBezTo>
                      <a:pt x="202414" y="308386"/>
                      <a:pt x="214320" y="352308"/>
                      <a:pt x="207705" y="393318"/>
                    </a:cubicBezTo>
                    <a:cubicBezTo>
                      <a:pt x="201090" y="434328"/>
                      <a:pt x="160609" y="525610"/>
                      <a:pt x="156905" y="526668"/>
                    </a:cubicBezTo>
                    <a:cubicBezTo>
                      <a:pt x="153201" y="527726"/>
                      <a:pt x="188919" y="448087"/>
                      <a:pt x="185480" y="399668"/>
                    </a:cubicBezTo>
                    <a:cubicBezTo>
                      <a:pt x="182041" y="351249"/>
                      <a:pt x="165637" y="300449"/>
                      <a:pt x="136268" y="236155"/>
                    </a:cubicBezTo>
                    <a:cubicBezTo>
                      <a:pt x="106899" y="171861"/>
                      <a:pt x="24084" y="40099"/>
                      <a:pt x="7680" y="1073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36F52DCC-0353-4329-8D1A-F2A5A6EE6F28}"/>
                  </a:ext>
                </a:extLst>
              </p:cNvPr>
              <p:cNvSpPr/>
              <p:nvPr/>
            </p:nvSpPr>
            <p:spPr>
              <a:xfrm>
                <a:off x="591202" y="5464412"/>
                <a:ext cx="1076156" cy="555244"/>
              </a:xfrm>
              <a:custGeom>
                <a:avLst/>
                <a:gdLst>
                  <a:gd name="connsiteX0" fmla="*/ 936 w 1076156"/>
                  <a:gd name="connsiteY0" fmla="*/ 2938 h 555244"/>
                  <a:gd name="connsiteX1" fmla="*/ 186673 w 1076156"/>
                  <a:gd name="connsiteY1" fmla="*/ 229951 h 555244"/>
                  <a:gd name="connsiteX2" fmla="*/ 161273 w 1076156"/>
                  <a:gd name="connsiteY2" fmla="*/ 210901 h 555244"/>
                  <a:gd name="connsiteX3" fmla="*/ 223186 w 1076156"/>
                  <a:gd name="connsiteY3" fmla="*/ 347426 h 555244"/>
                  <a:gd name="connsiteX4" fmla="*/ 323198 w 1076156"/>
                  <a:gd name="connsiteY4" fmla="*/ 485538 h 555244"/>
                  <a:gd name="connsiteX5" fmla="*/ 440673 w 1076156"/>
                  <a:gd name="connsiteY5" fmla="*/ 529988 h 555244"/>
                  <a:gd name="connsiteX6" fmla="*/ 339073 w 1076156"/>
                  <a:gd name="connsiteY6" fmla="*/ 501413 h 555244"/>
                  <a:gd name="connsiteX7" fmla="*/ 423211 w 1076156"/>
                  <a:gd name="connsiteY7" fmla="*/ 553801 h 555244"/>
                  <a:gd name="connsiteX8" fmla="*/ 602598 w 1076156"/>
                  <a:gd name="connsiteY8" fmla="*/ 539513 h 555244"/>
                  <a:gd name="connsiteX9" fmla="*/ 689911 w 1076156"/>
                  <a:gd name="connsiteY9" fmla="*/ 528401 h 555244"/>
                  <a:gd name="connsiteX10" fmla="*/ 1023286 w 1076156"/>
                  <a:gd name="connsiteY10" fmla="*/ 436326 h 555244"/>
                  <a:gd name="connsiteX11" fmla="*/ 1039161 w 1076156"/>
                  <a:gd name="connsiteY11" fmla="*/ 466488 h 555244"/>
                  <a:gd name="connsiteX12" fmla="*/ 1051861 w 1076156"/>
                  <a:gd name="connsiteY12" fmla="*/ 474426 h 555244"/>
                  <a:gd name="connsiteX13" fmla="*/ 683561 w 1076156"/>
                  <a:gd name="connsiteY13" fmla="*/ 537926 h 555244"/>
                  <a:gd name="connsiteX14" fmla="*/ 327961 w 1076156"/>
                  <a:gd name="connsiteY14" fmla="*/ 523638 h 555244"/>
                  <a:gd name="connsiteX15" fmla="*/ 297798 w 1076156"/>
                  <a:gd name="connsiteY15" fmla="*/ 423626 h 555244"/>
                  <a:gd name="connsiteX16" fmla="*/ 129523 w 1076156"/>
                  <a:gd name="connsiteY16" fmla="*/ 193438 h 555244"/>
                  <a:gd name="connsiteX17" fmla="*/ 189848 w 1076156"/>
                  <a:gd name="connsiteY17" fmla="*/ 236301 h 555244"/>
                  <a:gd name="connsiteX18" fmla="*/ 116823 w 1076156"/>
                  <a:gd name="connsiteY18" fmla="*/ 107713 h 555244"/>
                  <a:gd name="connsiteX19" fmla="*/ 936 w 1076156"/>
                  <a:gd name="connsiteY19" fmla="*/ 2938 h 55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76156" h="555244">
                    <a:moveTo>
                      <a:pt x="936" y="2938"/>
                    </a:moveTo>
                    <a:cubicBezTo>
                      <a:pt x="12578" y="23311"/>
                      <a:pt x="159950" y="195291"/>
                      <a:pt x="186673" y="229951"/>
                    </a:cubicBezTo>
                    <a:cubicBezTo>
                      <a:pt x="213396" y="264611"/>
                      <a:pt x="155188" y="191322"/>
                      <a:pt x="161273" y="210901"/>
                    </a:cubicBezTo>
                    <a:cubicBezTo>
                      <a:pt x="167358" y="230480"/>
                      <a:pt x="196199" y="301653"/>
                      <a:pt x="223186" y="347426"/>
                    </a:cubicBezTo>
                    <a:cubicBezTo>
                      <a:pt x="250173" y="393199"/>
                      <a:pt x="286950" y="455111"/>
                      <a:pt x="323198" y="485538"/>
                    </a:cubicBezTo>
                    <a:cubicBezTo>
                      <a:pt x="359446" y="515965"/>
                      <a:pt x="438027" y="527342"/>
                      <a:pt x="440673" y="529988"/>
                    </a:cubicBezTo>
                    <a:cubicBezTo>
                      <a:pt x="443319" y="532634"/>
                      <a:pt x="341983" y="497444"/>
                      <a:pt x="339073" y="501413"/>
                    </a:cubicBezTo>
                    <a:cubicBezTo>
                      <a:pt x="336163" y="505382"/>
                      <a:pt x="379290" y="547451"/>
                      <a:pt x="423211" y="553801"/>
                    </a:cubicBezTo>
                    <a:cubicBezTo>
                      <a:pt x="467132" y="560151"/>
                      <a:pt x="558148" y="543746"/>
                      <a:pt x="602598" y="539513"/>
                    </a:cubicBezTo>
                    <a:cubicBezTo>
                      <a:pt x="647048" y="535280"/>
                      <a:pt x="619796" y="545599"/>
                      <a:pt x="689911" y="528401"/>
                    </a:cubicBezTo>
                    <a:cubicBezTo>
                      <a:pt x="760026" y="511203"/>
                      <a:pt x="965078" y="446645"/>
                      <a:pt x="1023286" y="436326"/>
                    </a:cubicBezTo>
                    <a:cubicBezTo>
                      <a:pt x="1081494" y="426007"/>
                      <a:pt x="1034399" y="460138"/>
                      <a:pt x="1039161" y="466488"/>
                    </a:cubicBezTo>
                    <a:cubicBezTo>
                      <a:pt x="1043923" y="472838"/>
                      <a:pt x="1111128" y="462520"/>
                      <a:pt x="1051861" y="474426"/>
                    </a:cubicBezTo>
                    <a:cubicBezTo>
                      <a:pt x="992594" y="486332"/>
                      <a:pt x="804211" y="529724"/>
                      <a:pt x="683561" y="537926"/>
                    </a:cubicBezTo>
                    <a:cubicBezTo>
                      <a:pt x="562911" y="546128"/>
                      <a:pt x="392255" y="542688"/>
                      <a:pt x="327961" y="523638"/>
                    </a:cubicBezTo>
                    <a:cubicBezTo>
                      <a:pt x="263667" y="504588"/>
                      <a:pt x="330871" y="478659"/>
                      <a:pt x="297798" y="423626"/>
                    </a:cubicBezTo>
                    <a:cubicBezTo>
                      <a:pt x="264725" y="368593"/>
                      <a:pt x="147515" y="224659"/>
                      <a:pt x="129523" y="193438"/>
                    </a:cubicBezTo>
                    <a:cubicBezTo>
                      <a:pt x="111531" y="162217"/>
                      <a:pt x="191965" y="250589"/>
                      <a:pt x="189848" y="236301"/>
                    </a:cubicBezTo>
                    <a:cubicBezTo>
                      <a:pt x="187731" y="222014"/>
                      <a:pt x="144075" y="141844"/>
                      <a:pt x="116823" y="107713"/>
                    </a:cubicBezTo>
                    <a:cubicBezTo>
                      <a:pt x="89571" y="73582"/>
                      <a:pt x="-10706" y="-17435"/>
                      <a:pt x="936" y="29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460C0C05-F6E9-4FD9-A865-9B36F814C13D}"/>
                  </a:ext>
                </a:extLst>
              </p:cNvPr>
              <p:cNvSpPr/>
              <p:nvPr/>
            </p:nvSpPr>
            <p:spPr>
              <a:xfrm>
                <a:off x="532507" y="5328792"/>
                <a:ext cx="277333" cy="473586"/>
              </a:xfrm>
              <a:custGeom>
                <a:avLst/>
                <a:gdLst>
                  <a:gd name="connsiteX0" fmla="*/ 2481 w 277333"/>
                  <a:gd name="connsiteY0" fmla="*/ 2033 h 473586"/>
                  <a:gd name="connsiteX1" fmla="*/ 51693 w 277333"/>
                  <a:gd name="connsiteY1" fmla="*/ 167133 h 473586"/>
                  <a:gd name="connsiteX2" fmla="*/ 129481 w 277333"/>
                  <a:gd name="connsiteY2" fmla="*/ 248096 h 473586"/>
                  <a:gd name="connsiteX3" fmla="*/ 277118 w 277333"/>
                  <a:gd name="connsiteY3" fmla="*/ 473521 h 473586"/>
                  <a:gd name="connsiteX4" fmla="*/ 162818 w 277333"/>
                  <a:gd name="connsiteY4" fmla="*/ 271908 h 473586"/>
                  <a:gd name="connsiteX5" fmla="*/ 180281 w 277333"/>
                  <a:gd name="connsiteY5" fmla="*/ 308421 h 473586"/>
                  <a:gd name="connsiteX6" fmla="*/ 45343 w 277333"/>
                  <a:gd name="connsiteY6" fmla="*/ 160783 h 473586"/>
                  <a:gd name="connsiteX7" fmla="*/ 10418 w 277333"/>
                  <a:gd name="connsiteY7" fmla="*/ 79821 h 473586"/>
                  <a:gd name="connsiteX8" fmla="*/ 2481 w 277333"/>
                  <a:gd name="connsiteY8" fmla="*/ 2033 h 47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333" h="473586">
                    <a:moveTo>
                      <a:pt x="2481" y="2033"/>
                    </a:moveTo>
                    <a:cubicBezTo>
                      <a:pt x="9360" y="16585"/>
                      <a:pt x="30526" y="126123"/>
                      <a:pt x="51693" y="167133"/>
                    </a:cubicBezTo>
                    <a:cubicBezTo>
                      <a:pt x="72860" y="208144"/>
                      <a:pt x="91910" y="197031"/>
                      <a:pt x="129481" y="248096"/>
                    </a:cubicBezTo>
                    <a:cubicBezTo>
                      <a:pt x="167052" y="299161"/>
                      <a:pt x="271562" y="469552"/>
                      <a:pt x="277118" y="473521"/>
                    </a:cubicBezTo>
                    <a:cubicBezTo>
                      <a:pt x="282674" y="477490"/>
                      <a:pt x="178957" y="299425"/>
                      <a:pt x="162818" y="271908"/>
                    </a:cubicBezTo>
                    <a:cubicBezTo>
                      <a:pt x="146679" y="244391"/>
                      <a:pt x="199860" y="326942"/>
                      <a:pt x="180281" y="308421"/>
                    </a:cubicBezTo>
                    <a:cubicBezTo>
                      <a:pt x="160702" y="289900"/>
                      <a:pt x="73654" y="198883"/>
                      <a:pt x="45343" y="160783"/>
                    </a:cubicBezTo>
                    <a:cubicBezTo>
                      <a:pt x="17033" y="122683"/>
                      <a:pt x="16239" y="104692"/>
                      <a:pt x="10418" y="79821"/>
                    </a:cubicBezTo>
                    <a:cubicBezTo>
                      <a:pt x="4597" y="54950"/>
                      <a:pt x="-4398" y="-12519"/>
                      <a:pt x="2481" y="20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DE4B5DED-F06A-4334-A26E-032BF52C3B0C}"/>
                  </a:ext>
                </a:extLst>
              </p:cNvPr>
              <p:cNvSpPr/>
              <p:nvPr/>
            </p:nvSpPr>
            <p:spPr>
              <a:xfrm>
                <a:off x="889544" y="5032751"/>
                <a:ext cx="410533" cy="666723"/>
              </a:xfrm>
              <a:custGeom>
                <a:avLst/>
                <a:gdLst>
                  <a:gd name="connsiteX0" fmla="*/ 12156 w 410533"/>
                  <a:gd name="connsiteY0" fmla="*/ 9149 h 666723"/>
                  <a:gd name="connsiteX1" fmla="*/ 234406 w 410533"/>
                  <a:gd name="connsiteY1" fmla="*/ 313949 h 666723"/>
                  <a:gd name="connsiteX2" fmla="*/ 221706 w 410533"/>
                  <a:gd name="connsiteY2" fmla="*/ 337232 h 666723"/>
                  <a:gd name="connsiteX3" fmla="*/ 410089 w 410533"/>
                  <a:gd name="connsiteY3" fmla="*/ 665316 h 666723"/>
                  <a:gd name="connsiteX4" fmla="*/ 270389 w 410533"/>
                  <a:gd name="connsiteY4" fmla="*/ 447299 h 666723"/>
                  <a:gd name="connsiteX5" fmla="*/ 153973 w 410533"/>
                  <a:gd name="connsiteY5" fmla="*/ 241982 h 666723"/>
                  <a:gd name="connsiteX6" fmla="*/ 113756 w 410533"/>
                  <a:gd name="connsiteY6" fmla="*/ 163666 h 666723"/>
                  <a:gd name="connsiteX7" fmla="*/ 128573 w 410533"/>
                  <a:gd name="connsiteY7" fmla="*/ 184832 h 666723"/>
                  <a:gd name="connsiteX8" fmla="*/ 202656 w 410533"/>
                  <a:gd name="connsiteY8" fmla="*/ 290666 h 666723"/>
                  <a:gd name="connsiteX9" fmla="*/ 46023 w 410533"/>
                  <a:gd name="connsiteY9" fmla="*/ 95932 h 666723"/>
                  <a:gd name="connsiteX10" fmla="*/ 12156 w 410533"/>
                  <a:gd name="connsiteY10" fmla="*/ 9149 h 6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533" h="666723">
                    <a:moveTo>
                      <a:pt x="12156" y="9149"/>
                    </a:moveTo>
                    <a:cubicBezTo>
                      <a:pt x="43553" y="45485"/>
                      <a:pt x="199481" y="259269"/>
                      <a:pt x="234406" y="313949"/>
                    </a:cubicBezTo>
                    <a:cubicBezTo>
                      <a:pt x="269331" y="368629"/>
                      <a:pt x="192426" y="278671"/>
                      <a:pt x="221706" y="337232"/>
                    </a:cubicBezTo>
                    <a:cubicBezTo>
                      <a:pt x="250987" y="395793"/>
                      <a:pt x="401975" y="646972"/>
                      <a:pt x="410089" y="665316"/>
                    </a:cubicBezTo>
                    <a:cubicBezTo>
                      <a:pt x="418203" y="683660"/>
                      <a:pt x="313075" y="517855"/>
                      <a:pt x="270389" y="447299"/>
                    </a:cubicBezTo>
                    <a:cubicBezTo>
                      <a:pt x="227703" y="376743"/>
                      <a:pt x="180078" y="289254"/>
                      <a:pt x="153973" y="241982"/>
                    </a:cubicBezTo>
                    <a:cubicBezTo>
                      <a:pt x="127868" y="194710"/>
                      <a:pt x="117989" y="173191"/>
                      <a:pt x="113756" y="163666"/>
                    </a:cubicBezTo>
                    <a:cubicBezTo>
                      <a:pt x="109523" y="154141"/>
                      <a:pt x="128573" y="184832"/>
                      <a:pt x="128573" y="184832"/>
                    </a:cubicBezTo>
                    <a:cubicBezTo>
                      <a:pt x="143390" y="205999"/>
                      <a:pt x="216414" y="305483"/>
                      <a:pt x="202656" y="290666"/>
                    </a:cubicBezTo>
                    <a:cubicBezTo>
                      <a:pt x="188898" y="275849"/>
                      <a:pt x="75303" y="138265"/>
                      <a:pt x="46023" y="95932"/>
                    </a:cubicBezTo>
                    <a:cubicBezTo>
                      <a:pt x="16743" y="53599"/>
                      <a:pt x="-19241" y="-27187"/>
                      <a:pt x="12156" y="91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478B5EDF-3BAA-4FDA-B2B1-8EEA6CAC1647}"/>
                  </a:ext>
                </a:extLst>
              </p:cNvPr>
              <p:cNvSpPr/>
              <p:nvPr/>
            </p:nvSpPr>
            <p:spPr>
              <a:xfrm>
                <a:off x="1101972" y="5372047"/>
                <a:ext cx="244230" cy="618160"/>
              </a:xfrm>
              <a:custGeom>
                <a:avLst/>
                <a:gdLst>
                  <a:gd name="connsiteX0" fmla="*/ 195545 w 244230"/>
                  <a:gd name="connsiteY0" fmla="*/ 235003 h 618160"/>
                  <a:gd name="connsiteX1" fmla="*/ 244228 w 244230"/>
                  <a:gd name="connsiteY1" fmla="*/ 370470 h 618160"/>
                  <a:gd name="connsiteX2" fmla="*/ 197661 w 244230"/>
                  <a:gd name="connsiteY2" fmla="*/ 501703 h 618160"/>
                  <a:gd name="connsiteX3" fmla="*/ 151095 w 244230"/>
                  <a:gd name="connsiteY3" fmla="*/ 580020 h 618160"/>
                  <a:gd name="connsiteX4" fmla="*/ 34678 w 244230"/>
                  <a:gd name="connsiteY4" fmla="*/ 618120 h 618160"/>
                  <a:gd name="connsiteX5" fmla="*/ 159561 w 244230"/>
                  <a:gd name="connsiteY5" fmla="*/ 586370 h 618160"/>
                  <a:gd name="connsiteX6" fmla="*/ 148978 w 244230"/>
                  <a:gd name="connsiteY6" fmla="*/ 541920 h 618160"/>
                  <a:gd name="connsiteX7" fmla="*/ 199778 w 244230"/>
                  <a:gd name="connsiteY7" fmla="*/ 364120 h 618160"/>
                  <a:gd name="connsiteX8" fmla="*/ 210361 w 244230"/>
                  <a:gd name="connsiteY8" fmla="*/ 355653 h 618160"/>
                  <a:gd name="connsiteX9" fmla="*/ 197661 w 244230"/>
                  <a:gd name="connsiteY9" fmla="*/ 317553 h 618160"/>
                  <a:gd name="connsiteX10" fmla="*/ 132045 w 244230"/>
                  <a:gd name="connsiteY10" fmla="*/ 220186 h 618160"/>
                  <a:gd name="connsiteX11" fmla="*/ 811 w 244230"/>
                  <a:gd name="connsiteY11" fmla="*/ 53 h 618160"/>
                  <a:gd name="connsiteX12" fmla="*/ 195545 w 244230"/>
                  <a:gd name="connsiteY12" fmla="*/ 235003 h 61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230" h="618160">
                    <a:moveTo>
                      <a:pt x="195545" y="235003"/>
                    </a:moveTo>
                    <a:cubicBezTo>
                      <a:pt x="236115" y="296739"/>
                      <a:pt x="243875" y="326020"/>
                      <a:pt x="244228" y="370470"/>
                    </a:cubicBezTo>
                    <a:cubicBezTo>
                      <a:pt x="244581" y="414920"/>
                      <a:pt x="213183" y="466778"/>
                      <a:pt x="197661" y="501703"/>
                    </a:cubicBezTo>
                    <a:cubicBezTo>
                      <a:pt x="182139" y="536628"/>
                      <a:pt x="178259" y="560617"/>
                      <a:pt x="151095" y="580020"/>
                    </a:cubicBezTo>
                    <a:cubicBezTo>
                      <a:pt x="123931" y="599423"/>
                      <a:pt x="33267" y="617062"/>
                      <a:pt x="34678" y="618120"/>
                    </a:cubicBezTo>
                    <a:cubicBezTo>
                      <a:pt x="36089" y="619178"/>
                      <a:pt x="140511" y="599070"/>
                      <a:pt x="159561" y="586370"/>
                    </a:cubicBezTo>
                    <a:cubicBezTo>
                      <a:pt x="178611" y="573670"/>
                      <a:pt x="142275" y="578962"/>
                      <a:pt x="148978" y="541920"/>
                    </a:cubicBezTo>
                    <a:cubicBezTo>
                      <a:pt x="155681" y="504878"/>
                      <a:pt x="189548" y="395164"/>
                      <a:pt x="199778" y="364120"/>
                    </a:cubicBezTo>
                    <a:cubicBezTo>
                      <a:pt x="210008" y="333076"/>
                      <a:pt x="210714" y="363414"/>
                      <a:pt x="210361" y="355653"/>
                    </a:cubicBezTo>
                    <a:cubicBezTo>
                      <a:pt x="210008" y="347892"/>
                      <a:pt x="210714" y="340131"/>
                      <a:pt x="197661" y="317553"/>
                    </a:cubicBezTo>
                    <a:cubicBezTo>
                      <a:pt x="184608" y="294975"/>
                      <a:pt x="164853" y="273103"/>
                      <a:pt x="132045" y="220186"/>
                    </a:cubicBezTo>
                    <a:cubicBezTo>
                      <a:pt x="99237" y="167269"/>
                      <a:pt x="-10478" y="-3475"/>
                      <a:pt x="811" y="53"/>
                    </a:cubicBezTo>
                    <a:cubicBezTo>
                      <a:pt x="12100" y="3581"/>
                      <a:pt x="154975" y="173267"/>
                      <a:pt x="195545" y="2350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4D5C722A-4057-42FB-A6D2-AFB2F3068470}"/>
                  </a:ext>
                </a:extLst>
              </p:cNvPr>
              <p:cNvSpPr/>
              <p:nvPr/>
            </p:nvSpPr>
            <p:spPr>
              <a:xfrm>
                <a:off x="1086257" y="5716645"/>
                <a:ext cx="482210" cy="268536"/>
              </a:xfrm>
              <a:custGeom>
                <a:avLst/>
                <a:gdLst>
                  <a:gd name="connsiteX0" fmla="*/ 130826 w 482210"/>
                  <a:gd name="connsiteY0" fmla="*/ 472 h 268536"/>
                  <a:gd name="connsiteX1" fmla="*/ 122360 w 482210"/>
                  <a:gd name="connsiteY1" fmla="*/ 148638 h 268536"/>
                  <a:gd name="connsiteX2" fmla="*/ 41926 w 482210"/>
                  <a:gd name="connsiteY2" fmla="*/ 239655 h 268536"/>
                  <a:gd name="connsiteX3" fmla="*/ 3826 w 482210"/>
                  <a:gd name="connsiteY3" fmla="*/ 262938 h 268536"/>
                  <a:gd name="connsiteX4" fmla="*/ 132943 w 482210"/>
                  <a:gd name="connsiteY4" fmla="*/ 233305 h 268536"/>
                  <a:gd name="connsiteX5" fmla="*/ 482193 w 482210"/>
                  <a:gd name="connsiteY5" fmla="*/ 165572 h 268536"/>
                  <a:gd name="connsiteX6" fmla="*/ 147760 w 482210"/>
                  <a:gd name="connsiteY6" fmla="*/ 239655 h 268536"/>
                  <a:gd name="connsiteX7" fmla="*/ 5943 w 482210"/>
                  <a:gd name="connsiteY7" fmla="*/ 267172 h 268536"/>
                  <a:gd name="connsiteX8" fmla="*/ 67326 w 482210"/>
                  <a:gd name="connsiteY8" fmla="*/ 201555 h 268536"/>
                  <a:gd name="connsiteX9" fmla="*/ 130826 w 482210"/>
                  <a:gd name="connsiteY9" fmla="*/ 472 h 26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210" h="268536">
                    <a:moveTo>
                      <a:pt x="130826" y="472"/>
                    </a:moveTo>
                    <a:cubicBezTo>
                      <a:pt x="139998" y="-8348"/>
                      <a:pt x="137177" y="108774"/>
                      <a:pt x="122360" y="148638"/>
                    </a:cubicBezTo>
                    <a:cubicBezTo>
                      <a:pt x="107543" y="188502"/>
                      <a:pt x="61682" y="220605"/>
                      <a:pt x="41926" y="239655"/>
                    </a:cubicBezTo>
                    <a:cubicBezTo>
                      <a:pt x="22170" y="258705"/>
                      <a:pt x="-11344" y="263996"/>
                      <a:pt x="3826" y="262938"/>
                    </a:cubicBezTo>
                    <a:cubicBezTo>
                      <a:pt x="18995" y="261880"/>
                      <a:pt x="53215" y="249533"/>
                      <a:pt x="132943" y="233305"/>
                    </a:cubicBezTo>
                    <a:lnTo>
                      <a:pt x="482193" y="165572"/>
                    </a:lnTo>
                    <a:cubicBezTo>
                      <a:pt x="484663" y="166630"/>
                      <a:pt x="227135" y="222722"/>
                      <a:pt x="147760" y="239655"/>
                    </a:cubicBezTo>
                    <a:cubicBezTo>
                      <a:pt x="68385" y="256588"/>
                      <a:pt x="19349" y="273522"/>
                      <a:pt x="5943" y="267172"/>
                    </a:cubicBezTo>
                    <a:cubicBezTo>
                      <a:pt x="-7463" y="260822"/>
                      <a:pt x="45807" y="240713"/>
                      <a:pt x="67326" y="201555"/>
                    </a:cubicBezTo>
                    <a:cubicBezTo>
                      <a:pt x="88845" y="162397"/>
                      <a:pt x="121654" y="9292"/>
                      <a:pt x="130826" y="4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96FB91E3-16FB-4766-8B0E-245748696B47}"/>
                  </a:ext>
                </a:extLst>
              </p:cNvPr>
              <p:cNvSpPr/>
              <p:nvPr/>
            </p:nvSpPr>
            <p:spPr>
              <a:xfrm>
                <a:off x="3843113" y="4648778"/>
                <a:ext cx="238896" cy="531319"/>
              </a:xfrm>
              <a:custGeom>
                <a:avLst/>
                <a:gdLst>
                  <a:gd name="connsiteX0" fmla="*/ 238350 w 238896"/>
                  <a:gd name="connsiteY0" fmla="*/ 2597 h 531319"/>
                  <a:gd name="connsiteX1" fmla="*/ 192312 w 238896"/>
                  <a:gd name="connsiteY1" fmla="*/ 278822 h 531319"/>
                  <a:gd name="connsiteX2" fmla="*/ 158975 w 238896"/>
                  <a:gd name="connsiteY2" fmla="*/ 464560 h 531319"/>
                  <a:gd name="connsiteX3" fmla="*/ 149450 w 238896"/>
                  <a:gd name="connsiteY3" fmla="*/ 458210 h 531319"/>
                  <a:gd name="connsiteX4" fmla="*/ 141512 w 238896"/>
                  <a:gd name="connsiteY4" fmla="*/ 474085 h 531319"/>
                  <a:gd name="connsiteX5" fmla="*/ 84362 w 238896"/>
                  <a:gd name="connsiteY5" fmla="*/ 405822 h 531319"/>
                  <a:gd name="connsiteX6" fmla="*/ 105000 w 238896"/>
                  <a:gd name="connsiteY6" fmla="*/ 531235 h 531319"/>
                  <a:gd name="connsiteX7" fmla="*/ 87537 w 238896"/>
                  <a:gd name="connsiteY7" fmla="*/ 383597 h 531319"/>
                  <a:gd name="connsiteX8" fmla="*/ 133575 w 238896"/>
                  <a:gd name="connsiteY8" fmla="*/ 358197 h 531319"/>
                  <a:gd name="connsiteX9" fmla="*/ 155800 w 238896"/>
                  <a:gd name="connsiteY9" fmla="*/ 177222 h 531319"/>
                  <a:gd name="connsiteX10" fmla="*/ 119287 w 238896"/>
                  <a:gd name="connsiteY10" fmla="*/ 42285 h 531319"/>
                  <a:gd name="connsiteX11" fmla="*/ 225 w 238896"/>
                  <a:gd name="connsiteY11" fmla="*/ 40697 h 531319"/>
                  <a:gd name="connsiteX12" fmla="*/ 152625 w 238896"/>
                  <a:gd name="connsiteY12" fmla="*/ 69272 h 531319"/>
                  <a:gd name="connsiteX13" fmla="*/ 158975 w 238896"/>
                  <a:gd name="connsiteY13" fmla="*/ 134360 h 531319"/>
                  <a:gd name="connsiteX14" fmla="*/ 238350 w 238896"/>
                  <a:gd name="connsiteY14" fmla="*/ 2597 h 53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896" h="531319">
                    <a:moveTo>
                      <a:pt x="238350" y="2597"/>
                    </a:moveTo>
                    <a:cubicBezTo>
                      <a:pt x="243906" y="26674"/>
                      <a:pt x="205541" y="201828"/>
                      <a:pt x="192312" y="278822"/>
                    </a:cubicBezTo>
                    <a:cubicBezTo>
                      <a:pt x="179083" y="355816"/>
                      <a:pt x="166119" y="434662"/>
                      <a:pt x="158975" y="464560"/>
                    </a:cubicBezTo>
                    <a:cubicBezTo>
                      <a:pt x="151831" y="494458"/>
                      <a:pt x="152360" y="456623"/>
                      <a:pt x="149450" y="458210"/>
                    </a:cubicBezTo>
                    <a:cubicBezTo>
                      <a:pt x="146540" y="459797"/>
                      <a:pt x="152360" y="482816"/>
                      <a:pt x="141512" y="474085"/>
                    </a:cubicBezTo>
                    <a:cubicBezTo>
                      <a:pt x="130664" y="465354"/>
                      <a:pt x="90447" y="396297"/>
                      <a:pt x="84362" y="405822"/>
                    </a:cubicBezTo>
                    <a:cubicBezTo>
                      <a:pt x="78277" y="415347"/>
                      <a:pt x="104471" y="534939"/>
                      <a:pt x="105000" y="531235"/>
                    </a:cubicBezTo>
                    <a:cubicBezTo>
                      <a:pt x="105529" y="527531"/>
                      <a:pt x="82775" y="412437"/>
                      <a:pt x="87537" y="383597"/>
                    </a:cubicBezTo>
                    <a:cubicBezTo>
                      <a:pt x="92299" y="354757"/>
                      <a:pt x="122198" y="392593"/>
                      <a:pt x="133575" y="358197"/>
                    </a:cubicBezTo>
                    <a:cubicBezTo>
                      <a:pt x="144952" y="323801"/>
                      <a:pt x="158181" y="229874"/>
                      <a:pt x="155800" y="177222"/>
                    </a:cubicBezTo>
                    <a:cubicBezTo>
                      <a:pt x="153419" y="124570"/>
                      <a:pt x="145216" y="65039"/>
                      <a:pt x="119287" y="42285"/>
                    </a:cubicBezTo>
                    <a:cubicBezTo>
                      <a:pt x="93358" y="19531"/>
                      <a:pt x="-5331" y="36199"/>
                      <a:pt x="225" y="40697"/>
                    </a:cubicBezTo>
                    <a:cubicBezTo>
                      <a:pt x="5781" y="45195"/>
                      <a:pt x="126167" y="53662"/>
                      <a:pt x="152625" y="69272"/>
                    </a:cubicBezTo>
                    <a:cubicBezTo>
                      <a:pt x="179083" y="84883"/>
                      <a:pt x="145481" y="139123"/>
                      <a:pt x="158975" y="134360"/>
                    </a:cubicBezTo>
                    <a:cubicBezTo>
                      <a:pt x="172469" y="129597"/>
                      <a:pt x="232794" y="-21480"/>
                      <a:pt x="238350" y="259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: 図形 739">
                <a:extLst>
                  <a:ext uri="{FF2B5EF4-FFF2-40B4-BE49-F238E27FC236}">
                    <a16:creationId xmlns:a16="http://schemas.microsoft.com/office/drawing/2014/main" id="{70097306-9BF6-424F-ABDA-EA2930C33C43}"/>
                  </a:ext>
                </a:extLst>
              </p:cNvPr>
              <p:cNvSpPr/>
              <p:nvPr/>
            </p:nvSpPr>
            <p:spPr>
              <a:xfrm>
                <a:off x="2878840" y="5100970"/>
                <a:ext cx="1087301" cy="303817"/>
              </a:xfrm>
              <a:custGeom>
                <a:avLst/>
                <a:gdLst>
                  <a:gd name="connsiteX0" fmla="*/ 21523 w 1087301"/>
                  <a:gd name="connsiteY0" fmla="*/ 294943 h 303817"/>
                  <a:gd name="connsiteX1" fmla="*/ 670810 w 1087301"/>
                  <a:gd name="connsiteY1" fmla="*/ 98093 h 303817"/>
                  <a:gd name="connsiteX2" fmla="*/ 316798 w 1087301"/>
                  <a:gd name="connsiteY2" fmla="*/ 239380 h 303817"/>
                  <a:gd name="connsiteX3" fmla="*/ 212023 w 1087301"/>
                  <a:gd name="connsiteY3" fmla="*/ 280655 h 303817"/>
                  <a:gd name="connsiteX4" fmla="*/ 1061335 w 1087301"/>
                  <a:gd name="connsiteY4" fmla="*/ 10780 h 303817"/>
                  <a:gd name="connsiteX5" fmla="*/ 839085 w 1087301"/>
                  <a:gd name="connsiteY5" fmla="*/ 63168 h 303817"/>
                  <a:gd name="connsiteX6" fmla="*/ 534285 w 1087301"/>
                  <a:gd name="connsiteY6" fmla="*/ 153655 h 303817"/>
                  <a:gd name="connsiteX7" fmla="*/ 191385 w 1087301"/>
                  <a:gd name="connsiteY7" fmla="*/ 258430 h 303817"/>
                  <a:gd name="connsiteX8" fmla="*/ 21523 w 1087301"/>
                  <a:gd name="connsiteY8" fmla="*/ 294943 h 30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301" h="303817">
                    <a:moveTo>
                      <a:pt x="21523" y="294943"/>
                    </a:moveTo>
                    <a:cubicBezTo>
                      <a:pt x="101427" y="268220"/>
                      <a:pt x="621597" y="107354"/>
                      <a:pt x="670810" y="98093"/>
                    </a:cubicBezTo>
                    <a:cubicBezTo>
                      <a:pt x="720023" y="88832"/>
                      <a:pt x="393263" y="208953"/>
                      <a:pt x="316798" y="239380"/>
                    </a:cubicBezTo>
                    <a:cubicBezTo>
                      <a:pt x="240334" y="269807"/>
                      <a:pt x="87934" y="318755"/>
                      <a:pt x="212023" y="280655"/>
                    </a:cubicBezTo>
                    <a:cubicBezTo>
                      <a:pt x="336113" y="242555"/>
                      <a:pt x="956825" y="47028"/>
                      <a:pt x="1061335" y="10780"/>
                    </a:cubicBezTo>
                    <a:cubicBezTo>
                      <a:pt x="1165845" y="-25468"/>
                      <a:pt x="926927" y="39356"/>
                      <a:pt x="839085" y="63168"/>
                    </a:cubicBezTo>
                    <a:cubicBezTo>
                      <a:pt x="751243" y="86980"/>
                      <a:pt x="534285" y="153655"/>
                      <a:pt x="534285" y="153655"/>
                    </a:cubicBezTo>
                    <a:cubicBezTo>
                      <a:pt x="426335" y="186199"/>
                      <a:pt x="279227" y="235147"/>
                      <a:pt x="191385" y="258430"/>
                    </a:cubicBezTo>
                    <a:cubicBezTo>
                      <a:pt x="103543" y="281713"/>
                      <a:pt x="-58381" y="321666"/>
                      <a:pt x="21523" y="29494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: 図形 740">
                <a:extLst>
                  <a:ext uri="{FF2B5EF4-FFF2-40B4-BE49-F238E27FC236}">
                    <a16:creationId xmlns:a16="http://schemas.microsoft.com/office/drawing/2014/main" id="{426BE71F-64DD-4F27-8234-55CDC9AF1B6E}"/>
                  </a:ext>
                </a:extLst>
              </p:cNvPr>
              <p:cNvSpPr/>
              <p:nvPr/>
            </p:nvSpPr>
            <p:spPr>
              <a:xfrm>
                <a:off x="2806643" y="5273386"/>
                <a:ext cx="567851" cy="151507"/>
              </a:xfrm>
              <a:custGeom>
                <a:avLst/>
                <a:gdLst>
                  <a:gd name="connsiteX0" fmla="*/ 57 w 567851"/>
                  <a:gd name="connsiteY0" fmla="*/ 149514 h 151507"/>
                  <a:gd name="connsiteX1" fmla="*/ 257232 w 567851"/>
                  <a:gd name="connsiteY1" fmla="*/ 87602 h 151507"/>
                  <a:gd name="connsiteX2" fmla="*/ 565207 w 567851"/>
                  <a:gd name="connsiteY2" fmla="*/ 289 h 151507"/>
                  <a:gd name="connsiteX3" fmla="*/ 414395 w 567851"/>
                  <a:gd name="connsiteY3" fmla="*/ 57439 h 151507"/>
                  <a:gd name="connsiteX4" fmla="*/ 235007 w 567851"/>
                  <a:gd name="connsiteY4" fmla="*/ 128877 h 151507"/>
                  <a:gd name="connsiteX5" fmla="*/ 57 w 567851"/>
                  <a:gd name="connsiteY5" fmla="*/ 149514 h 15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851" h="151507">
                    <a:moveTo>
                      <a:pt x="57" y="149514"/>
                    </a:moveTo>
                    <a:cubicBezTo>
                      <a:pt x="3761" y="142635"/>
                      <a:pt x="163040" y="112473"/>
                      <a:pt x="257232" y="87602"/>
                    </a:cubicBezTo>
                    <a:cubicBezTo>
                      <a:pt x="351424" y="62731"/>
                      <a:pt x="539013" y="5316"/>
                      <a:pt x="565207" y="289"/>
                    </a:cubicBezTo>
                    <a:cubicBezTo>
                      <a:pt x="591401" y="-4738"/>
                      <a:pt x="414395" y="57439"/>
                      <a:pt x="414395" y="57439"/>
                    </a:cubicBezTo>
                    <a:cubicBezTo>
                      <a:pt x="359362" y="78870"/>
                      <a:pt x="298772" y="113267"/>
                      <a:pt x="235007" y="128877"/>
                    </a:cubicBezTo>
                    <a:cubicBezTo>
                      <a:pt x="171242" y="144487"/>
                      <a:pt x="-3647" y="156393"/>
                      <a:pt x="57" y="1495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9741D33C-E07B-4D3A-B321-A212DA64B965}"/>
                  </a:ext>
                </a:extLst>
              </p:cNvPr>
              <p:cNvSpPr/>
              <p:nvPr/>
            </p:nvSpPr>
            <p:spPr>
              <a:xfrm>
                <a:off x="3445781" y="5089478"/>
                <a:ext cx="522969" cy="132498"/>
              </a:xfrm>
              <a:custGeom>
                <a:avLst/>
                <a:gdLst>
                  <a:gd name="connsiteX0" fmla="*/ 5444 w 522969"/>
                  <a:gd name="connsiteY0" fmla="*/ 130222 h 132498"/>
                  <a:gd name="connsiteX1" fmla="*/ 284844 w 522969"/>
                  <a:gd name="connsiteY1" fmla="*/ 50847 h 132498"/>
                  <a:gd name="connsiteX2" fmla="*/ 522969 w 522969"/>
                  <a:gd name="connsiteY2" fmla="*/ 47 h 132498"/>
                  <a:gd name="connsiteX3" fmla="*/ 284844 w 522969"/>
                  <a:gd name="connsiteY3" fmla="*/ 42910 h 132498"/>
                  <a:gd name="connsiteX4" fmla="*/ 113394 w 522969"/>
                  <a:gd name="connsiteY4" fmla="*/ 104822 h 132498"/>
                  <a:gd name="connsiteX5" fmla="*/ 5444 w 522969"/>
                  <a:gd name="connsiteY5" fmla="*/ 130222 h 1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969" h="132498">
                    <a:moveTo>
                      <a:pt x="5444" y="130222"/>
                    </a:moveTo>
                    <a:cubicBezTo>
                      <a:pt x="34019" y="121226"/>
                      <a:pt x="198590" y="72543"/>
                      <a:pt x="284844" y="50847"/>
                    </a:cubicBezTo>
                    <a:cubicBezTo>
                      <a:pt x="371098" y="29151"/>
                      <a:pt x="522969" y="1370"/>
                      <a:pt x="522969" y="47"/>
                    </a:cubicBezTo>
                    <a:cubicBezTo>
                      <a:pt x="522969" y="-1276"/>
                      <a:pt x="353107" y="25447"/>
                      <a:pt x="284844" y="42910"/>
                    </a:cubicBezTo>
                    <a:cubicBezTo>
                      <a:pt x="216581" y="60373"/>
                      <a:pt x="158902" y="90005"/>
                      <a:pt x="113394" y="104822"/>
                    </a:cubicBezTo>
                    <a:cubicBezTo>
                      <a:pt x="67886" y="119639"/>
                      <a:pt x="-23131" y="139218"/>
                      <a:pt x="5444" y="1302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5CA0A208-65E5-4B95-9DE4-F42CBC77A42B}"/>
                  </a:ext>
                </a:extLst>
              </p:cNvPr>
              <p:cNvSpPr/>
              <p:nvPr/>
            </p:nvSpPr>
            <p:spPr>
              <a:xfrm>
                <a:off x="2470150" y="5355200"/>
                <a:ext cx="537980" cy="118500"/>
              </a:xfrm>
              <a:custGeom>
                <a:avLst/>
                <a:gdLst>
                  <a:gd name="connsiteX0" fmla="*/ 0 w 537980"/>
                  <a:gd name="connsiteY0" fmla="*/ 118500 h 118500"/>
                  <a:gd name="connsiteX1" fmla="*/ 534988 w 537980"/>
                  <a:gd name="connsiteY1" fmla="*/ 1025 h 118500"/>
                  <a:gd name="connsiteX2" fmla="*/ 230188 w 537980"/>
                  <a:gd name="connsiteY2" fmla="*/ 58175 h 118500"/>
                  <a:gd name="connsiteX3" fmla="*/ 0 w 537980"/>
                  <a:gd name="connsiteY3" fmla="*/ 118500 h 11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980" h="118500">
                    <a:moveTo>
                      <a:pt x="0" y="118500"/>
                    </a:moveTo>
                    <a:lnTo>
                      <a:pt x="534988" y="1025"/>
                    </a:lnTo>
                    <a:cubicBezTo>
                      <a:pt x="573353" y="-9029"/>
                      <a:pt x="230188" y="58175"/>
                      <a:pt x="230188" y="58175"/>
                    </a:cubicBezTo>
                    <a:lnTo>
                      <a:pt x="0" y="11850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: 図形 743">
                <a:extLst>
                  <a:ext uri="{FF2B5EF4-FFF2-40B4-BE49-F238E27FC236}">
                    <a16:creationId xmlns:a16="http://schemas.microsoft.com/office/drawing/2014/main" id="{79E1704B-C965-4DAB-B123-4D62867EED3B}"/>
                  </a:ext>
                </a:extLst>
              </p:cNvPr>
              <p:cNvSpPr/>
              <p:nvPr/>
            </p:nvSpPr>
            <p:spPr>
              <a:xfrm>
                <a:off x="1905000" y="5392240"/>
                <a:ext cx="1014485" cy="178060"/>
              </a:xfrm>
              <a:custGeom>
                <a:avLst/>
                <a:gdLst>
                  <a:gd name="connsiteX0" fmla="*/ 0 w 1014485"/>
                  <a:gd name="connsiteY0" fmla="*/ 175123 h 178060"/>
                  <a:gd name="connsiteX1" fmla="*/ 161925 w 1014485"/>
                  <a:gd name="connsiteY1" fmla="*/ 152898 h 178060"/>
                  <a:gd name="connsiteX2" fmla="*/ 760413 w 1014485"/>
                  <a:gd name="connsiteY2" fmla="*/ 56060 h 178060"/>
                  <a:gd name="connsiteX3" fmla="*/ 1012825 w 1014485"/>
                  <a:gd name="connsiteY3" fmla="*/ 498 h 178060"/>
                  <a:gd name="connsiteX4" fmla="*/ 873125 w 1014485"/>
                  <a:gd name="connsiteY4" fmla="*/ 29073 h 178060"/>
                  <a:gd name="connsiteX5" fmla="*/ 941388 w 1014485"/>
                  <a:gd name="connsiteY5" fmla="*/ 35423 h 178060"/>
                  <a:gd name="connsiteX6" fmla="*/ 765175 w 1014485"/>
                  <a:gd name="connsiteY6" fmla="*/ 71935 h 178060"/>
                  <a:gd name="connsiteX7" fmla="*/ 461963 w 1014485"/>
                  <a:gd name="connsiteY7" fmla="*/ 130673 h 178060"/>
                  <a:gd name="connsiteX8" fmla="*/ 234950 w 1014485"/>
                  <a:gd name="connsiteY8" fmla="*/ 170360 h 178060"/>
                  <a:gd name="connsiteX9" fmla="*/ 0 w 1014485"/>
                  <a:gd name="connsiteY9" fmla="*/ 175123 h 17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4485" h="178060">
                    <a:moveTo>
                      <a:pt x="0" y="175123"/>
                    </a:moveTo>
                    <a:lnTo>
                      <a:pt x="161925" y="152898"/>
                    </a:lnTo>
                    <a:lnTo>
                      <a:pt x="760413" y="56060"/>
                    </a:lnTo>
                    <a:cubicBezTo>
                      <a:pt x="902230" y="30660"/>
                      <a:pt x="994040" y="4996"/>
                      <a:pt x="1012825" y="498"/>
                    </a:cubicBezTo>
                    <a:cubicBezTo>
                      <a:pt x="1031610" y="-4000"/>
                      <a:pt x="885031" y="23252"/>
                      <a:pt x="873125" y="29073"/>
                    </a:cubicBezTo>
                    <a:cubicBezTo>
                      <a:pt x="861219" y="34894"/>
                      <a:pt x="959380" y="28279"/>
                      <a:pt x="941388" y="35423"/>
                    </a:cubicBezTo>
                    <a:cubicBezTo>
                      <a:pt x="923396" y="42567"/>
                      <a:pt x="765175" y="71935"/>
                      <a:pt x="765175" y="71935"/>
                    </a:cubicBezTo>
                    <a:lnTo>
                      <a:pt x="461963" y="130673"/>
                    </a:lnTo>
                    <a:cubicBezTo>
                      <a:pt x="373592" y="147077"/>
                      <a:pt x="309563" y="161893"/>
                      <a:pt x="234950" y="170360"/>
                    </a:cubicBezTo>
                    <a:cubicBezTo>
                      <a:pt x="160337" y="178827"/>
                      <a:pt x="87312" y="180150"/>
                      <a:pt x="0" y="17512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: 図形 744">
                <a:extLst>
                  <a:ext uri="{FF2B5EF4-FFF2-40B4-BE49-F238E27FC236}">
                    <a16:creationId xmlns:a16="http://schemas.microsoft.com/office/drawing/2014/main" id="{EFBCDA6C-0B67-4C18-88FE-856AD53AD071}"/>
                  </a:ext>
                </a:extLst>
              </p:cNvPr>
              <p:cNvSpPr/>
              <p:nvPr/>
            </p:nvSpPr>
            <p:spPr>
              <a:xfrm>
                <a:off x="3892953" y="5013109"/>
                <a:ext cx="59939" cy="173628"/>
              </a:xfrm>
              <a:custGeom>
                <a:avLst/>
                <a:gdLst>
                  <a:gd name="connsiteX0" fmla="*/ 59922 w 59939"/>
                  <a:gd name="connsiteY0" fmla="*/ 92291 h 173628"/>
                  <a:gd name="connsiteX1" fmla="*/ 4360 w 59939"/>
                  <a:gd name="connsiteY1" fmla="*/ 216 h 173628"/>
                  <a:gd name="connsiteX2" fmla="*/ 4360 w 59939"/>
                  <a:gd name="connsiteY2" fmla="*/ 70066 h 173628"/>
                  <a:gd name="connsiteX3" fmla="*/ 10710 w 59939"/>
                  <a:gd name="connsiteY3" fmla="*/ 173254 h 173628"/>
                  <a:gd name="connsiteX4" fmla="*/ 59922 w 59939"/>
                  <a:gd name="connsiteY4" fmla="*/ 92291 h 1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39" h="173628">
                    <a:moveTo>
                      <a:pt x="59922" y="92291"/>
                    </a:moveTo>
                    <a:cubicBezTo>
                      <a:pt x="58864" y="63451"/>
                      <a:pt x="13620" y="3920"/>
                      <a:pt x="4360" y="216"/>
                    </a:cubicBezTo>
                    <a:cubicBezTo>
                      <a:pt x="-4900" y="-3488"/>
                      <a:pt x="3302" y="41226"/>
                      <a:pt x="4360" y="70066"/>
                    </a:cubicBezTo>
                    <a:cubicBezTo>
                      <a:pt x="5418" y="98906"/>
                      <a:pt x="7270" y="167698"/>
                      <a:pt x="10710" y="173254"/>
                    </a:cubicBezTo>
                    <a:cubicBezTo>
                      <a:pt x="14149" y="178810"/>
                      <a:pt x="60980" y="121131"/>
                      <a:pt x="59922" y="9229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: 図形 745">
                <a:extLst>
                  <a:ext uri="{FF2B5EF4-FFF2-40B4-BE49-F238E27FC236}">
                    <a16:creationId xmlns:a16="http://schemas.microsoft.com/office/drawing/2014/main" id="{DC371E05-6BEB-4910-AA3E-8AF1ECA74805}"/>
                  </a:ext>
                </a:extLst>
              </p:cNvPr>
              <p:cNvSpPr/>
              <p:nvPr/>
            </p:nvSpPr>
            <p:spPr>
              <a:xfrm>
                <a:off x="3475796" y="5037031"/>
                <a:ext cx="409179" cy="168897"/>
              </a:xfrm>
              <a:custGeom>
                <a:avLst/>
                <a:gdLst>
                  <a:gd name="connsiteX0" fmla="*/ 402467 w 409179"/>
                  <a:gd name="connsiteY0" fmla="*/ 87419 h 168897"/>
                  <a:gd name="connsiteX1" fmla="*/ 327854 w 409179"/>
                  <a:gd name="connsiteY1" fmla="*/ 107 h 168897"/>
                  <a:gd name="connsiteX2" fmla="*/ 324679 w 409179"/>
                  <a:gd name="connsiteY2" fmla="*/ 68369 h 168897"/>
                  <a:gd name="connsiteX3" fmla="*/ 270704 w 409179"/>
                  <a:gd name="connsiteY3" fmla="*/ 19157 h 168897"/>
                  <a:gd name="connsiteX4" fmla="*/ 245304 w 409179"/>
                  <a:gd name="connsiteY4" fmla="*/ 101707 h 168897"/>
                  <a:gd name="connsiteX5" fmla="*/ 237367 w 409179"/>
                  <a:gd name="connsiteY5" fmla="*/ 89007 h 168897"/>
                  <a:gd name="connsiteX6" fmla="*/ 184979 w 409179"/>
                  <a:gd name="connsiteY6" fmla="*/ 38207 h 168897"/>
                  <a:gd name="connsiteX7" fmla="*/ 205617 w 409179"/>
                  <a:gd name="connsiteY7" fmla="*/ 87419 h 168897"/>
                  <a:gd name="connsiteX8" fmla="*/ 191329 w 409179"/>
                  <a:gd name="connsiteY8" fmla="*/ 106469 h 168897"/>
                  <a:gd name="connsiteX9" fmla="*/ 137354 w 409179"/>
                  <a:gd name="connsiteY9" fmla="*/ 103294 h 168897"/>
                  <a:gd name="connsiteX10" fmla="*/ 73854 w 409179"/>
                  <a:gd name="connsiteY10" fmla="*/ 47732 h 168897"/>
                  <a:gd name="connsiteX11" fmla="*/ 116717 w 409179"/>
                  <a:gd name="connsiteY11" fmla="*/ 141394 h 168897"/>
                  <a:gd name="connsiteX12" fmla="*/ 51629 w 409179"/>
                  <a:gd name="connsiteY12" fmla="*/ 146157 h 168897"/>
                  <a:gd name="connsiteX13" fmla="*/ 15117 w 409179"/>
                  <a:gd name="connsiteY13" fmla="*/ 96944 h 168897"/>
                  <a:gd name="connsiteX14" fmla="*/ 8767 w 409179"/>
                  <a:gd name="connsiteY14" fmla="*/ 168382 h 168897"/>
                  <a:gd name="connsiteX15" fmla="*/ 134179 w 409179"/>
                  <a:gd name="connsiteY15" fmla="*/ 127107 h 168897"/>
                  <a:gd name="connsiteX16" fmla="*/ 402467 w 409179"/>
                  <a:gd name="connsiteY16" fmla="*/ 87419 h 16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179" h="168897">
                    <a:moveTo>
                      <a:pt x="402467" y="87419"/>
                    </a:moveTo>
                    <a:cubicBezTo>
                      <a:pt x="434746" y="66252"/>
                      <a:pt x="340819" y="3282"/>
                      <a:pt x="327854" y="107"/>
                    </a:cubicBezTo>
                    <a:cubicBezTo>
                      <a:pt x="314889" y="-3068"/>
                      <a:pt x="334204" y="65194"/>
                      <a:pt x="324679" y="68369"/>
                    </a:cubicBezTo>
                    <a:cubicBezTo>
                      <a:pt x="315154" y="71544"/>
                      <a:pt x="283933" y="13601"/>
                      <a:pt x="270704" y="19157"/>
                    </a:cubicBezTo>
                    <a:cubicBezTo>
                      <a:pt x="257475" y="24713"/>
                      <a:pt x="250860" y="90065"/>
                      <a:pt x="245304" y="101707"/>
                    </a:cubicBezTo>
                    <a:cubicBezTo>
                      <a:pt x="239748" y="113349"/>
                      <a:pt x="247421" y="99590"/>
                      <a:pt x="237367" y="89007"/>
                    </a:cubicBezTo>
                    <a:cubicBezTo>
                      <a:pt x="227313" y="78424"/>
                      <a:pt x="190271" y="38472"/>
                      <a:pt x="184979" y="38207"/>
                    </a:cubicBezTo>
                    <a:cubicBezTo>
                      <a:pt x="179687" y="37942"/>
                      <a:pt x="204559" y="76042"/>
                      <a:pt x="205617" y="87419"/>
                    </a:cubicBezTo>
                    <a:cubicBezTo>
                      <a:pt x="206675" y="98796"/>
                      <a:pt x="202706" y="103823"/>
                      <a:pt x="191329" y="106469"/>
                    </a:cubicBezTo>
                    <a:cubicBezTo>
                      <a:pt x="179952" y="109115"/>
                      <a:pt x="156933" y="113083"/>
                      <a:pt x="137354" y="103294"/>
                    </a:cubicBezTo>
                    <a:cubicBezTo>
                      <a:pt x="117775" y="93505"/>
                      <a:pt x="77293" y="41382"/>
                      <a:pt x="73854" y="47732"/>
                    </a:cubicBezTo>
                    <a:cubicBezTo>
                      <a:pt x="70415" y="54082"/>
                      <a:pt x="120421" y="124990"/>
                      <a:pt x="116717" y="141394"/>
                    </a:cubicBezTo>
                    <a:cubicBezTo>
                      <a:pt x="113013" y="157798"/>
                      <a:pt x="68562" y="153565"/>
                      <a:pt x="51629" y="146157"/>
                    </a:cubicBezTo>
                    <a:cubicBezTo>
                      <a:pt x="34696" y="138749"/>
                      <a:pt x="22261" y="93240"/>
                      <a:pt x="15117" y="96944"/>
                    </a:cubicBezTo>
                    <a:cubicBezTo>
                      <a:pt x="7973" y="100648"/>
                      <a:pt x="-11077" y="163355"/>
                      <a:pt x="8767" y="168382"/>
                    </a:cubicBezTo>
                    <a:cubicBezTo>
                      <a:pt x="28611" y="173409"/>
                      <a:pt x="69091" y="140336"/>
                      <a:pt x="134179" y="127107"/>
                    </a:cubicBezTo>
                    <a:cubicBezTo>
                      <a:pt x="199266" y="113878"/>
                      <a:pt x="370188" y="108586"/>
                      <a:pt x="402467" y="8741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: 図形 746">
                <a:extLst>
                  <a:ext uri="{FF2B5EF4-FFF2-40B4-BE49-F238E27FC236}">
                    <a16:creationId xmlns:a16="http://schemas.microsoft.com/office/drawing/2014/main" id="{4C946731-2985-4635-B120-FD62C03C5615}"/>
                  </a:ext>
                </a:extLst>
              </p:cNvPr>
              <p:cNvSpPr/>
              <p:nvPr/>
            </p:nvSpPr>
            <p:spPr>
              <a:xfrm>
                <a:off x="2813750" y="5140114"/>
                <a:ext cx="690797" cy="253008"/>
              </a:xfrm>
              <a:custGeom>
                <a:avLst/>
                <a:gdLst>
                  <a:gd name="connsiteX0" fmla="*/ 656525 w 690797"/>
                  <a:gd name="connsiteY0" fmla="*/ 104986 h 253008"/>
                  <a:gd name="connsiteX1" fmla="*/ 624775 w 690797"/>
                  <a:gd name="connsiteY1" fmla="*/ 47836 h 253008"/>
                  <a:gd name="connsiteX2" fmla="*/ 578738 w 690797"/>
                  <a:gd name="connsiteY2" fmla="*/ 211 h 253008"/>
                  <a:gd name="connsiteX3" fmla="*/ 573975 w 690797"/>
                  <a:gd name="connsiteY3" fmla="*/ 66886 h 253008"/>
                  <a:gd name="connsiteX4" fmla="*/ 499363 w 690797"/>
                  <a:gd name="connsiteY4" fmla="*/ 8149 h 253008"/>
                  <a:gd name="connsiteX5" fmla="*/ 518413 w 690797"/>
                  <a:gd name="connsiteY5" fmla="*/ 103399 h 253008"/>
                  <a:gd name="connsiteX6" fmla="*/ 485075 w 690797"/>
                  <a:gd name="connsiteY6" fmla="*/ 70061 h 253008"/>
                  <a:gd name="connsiteX7" fmla="*/ 489838 w 690797"/>
                  <a:gd name="connsiteY7" fmla="*/ 120861 h 253008"/>
                  <a:gd name="connsiteX8" fmla="*/ 416813 w 690797"/>
                  <a:gd name="connsiteY8" fmla="*/ 93874 h 253008"/>
                  <a:gd name="connsiteX9" fmla="*/ 427925 w 690797"/>
                  <a:gd name="connsiteY9" fmla="*/ 144674 h 253008"/>
                  <a:gd name="connsiteX10" fmla="*/ 356488 w 690797"/>
                  <a:gd name="connsiteY10" fmla="*/ 158961 h 253008"/>
                  <a:gd name="connsiteX11" fmla="*/ 319975 w 690797"/>
                  <a:gd name="connsiteY11" fmla="*/ 112924 h 253008"/>
                  <a:gd name="connsiteX12" fmla="*/ 296163 w 690797"/>
                  <a:gd name="connsiteY12" fmla="*/ 181186 h 253008"/>
                  <a:gd name="connsiteX13" fmla="*/ 277113 w 690797"/>
                  <a:gd name="connsiteY13" fmla="*/ 165311 h 253008"/>
                  <a:gd name="connsiteX14" fmla="*/ 231075 w 690797"/>
                  <a:gd name="connsiteY14" fmla="*/ 122449 h 253008"/>
                  <a:gd name="connsiteX15" fmla="*/ 278700 w 690797"/>
                  <a:gd name="connsiteY15" fmla="*/ 158961 h 253008"/>
                  <a:gd name="connsiteX16" fmla="*/ 259650 w 690797"/>
                  <a:gd name="connsiteY16" fmla="*/ 195474 h 253008"/>
                  <a:gd name="connsiteX17" fmla="*/ 207263 w 690797"/>
                  <a:gd name="connsiteY17" fmla="*/ 197061 h 253008"/>
                  <a:gd name="connsiteX18" fmla="*/ 148525 w 690797"/>
                  <a:gd name="connsiteY18" fmla="*/ 125624 h 253008"/>
                  <a:gd name="connsiteX19" fmla="*/ 245363 w 690797"/>
                  <a:gd name="connsiteY19" fmla="*/ 160549 h 253008"/>
                  <a:gd name="connsiteX20" fmla="*/ 232663 w 690797"/>
                  <a:gd name="connsiteY20" fmla="*/ 193886 h 253008"/>
                  <a:gd name="connsiteX21" fmla="*/ 124713 w 690797"/>
                  <a:gd name="connsiteY21" fmla="*/ 212936 h 253008"/>
                  <a:gd name="connsiteX22" fmla="*/ 102488 w 690797"/>
                  <a:gd name="connsiteY22" fmla="*/ 174836 h 253008"/>
                  <a:gd name="connsiteX23" fmla="*/ 75500 w 690797"/>
                  <a:gd name="connsiteY23" fmla="*/ 241511 h 253008"/>
                  <a:gd name="connsiteX24" fmla="*/ 8825 w 690797"/>
                  <a:gd name="connsiteY24" fmla="*/ 249449 h 253008"/>
                  <a:gd name="connsiteX25" fmla="*/ 48513 w 690797"/>
                  <a:gd name="connsiteY25" fmla="*/ 203411 h 253008"/>
                  <a:gd name="connsiteX26" fmla="*/ 888 w 690797"/>
                  <a:gd name="connsiteY26" fmla="*/ 195474 h 253008"/>
                  <a:gd name="connsiteX27" fmla="*/ 99313 w 690797"/>
                  <a:gd name="connsiteY27" fmla="*/ 212936 h 253008"/>
                  <a:gd name="connsiteX28" fmla="*/ 656525 w 690797"/>
                  <a:gd name="connsiteY28" fmla="*/ 104986 h 2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90797" h="253008">
                    <a:moveTo>
                      <a:pt x="656525" y="104986"/>
                    </a:moveTo>
                    <a:cubicBezTo>
                      <a:pt x="744102" y="77469"/>
                      <a:pt x="637739" y="65298"/>
                      <a:pt x="624775" y="47836"/>
                    </a:cubicBezTo>
                    <a:cubicBezTo>
                      <a:pt x="611811" y="30374"/>
                      <a:pt x="587205" y="-2964"/>
                      <a:pt x="578738" y="211"/>
                    </a:cubicBezTo>
                    <a:cubicBezTo>
                      <a:pt x="570271" y="3386"/>
                      <a:pt x="587204" y="65563"/>
                      <a:pt x="573975" y="66886"/>
                    </a:cubicBezTo>
                    <a:cubicBezTo>
                      <a:pt x="560746" y="68209"/>
                      <a:pt x="508623" y="2064"/>
                      <a:pt x="499363" y="8149"/>
                    </a:cubicBezTo>
                    <a:cubicBezTo>
                      <a:pt x="490103" y="14234"/>
                      <a:pt x="520794" y="93080"/>
                      <a:pt x="518413" y="103399"/>
                    </a:cubicBezTo>
                    <a:cubicBezTo>
                      <a:pt x="516032" y="113718"/>
                      <a:pt x="489837" y="67151"/>
                      <a:pt x="485075" y="70061"/>
                    </a:cubicBezTo>
                    <a:cubicBezTo>
                      <a:pt x="480313" y="72971"/>
                      <a:pt x="501215" y="116892"/>
                      <a:pt x="489838" y="120861"/>
                    </a:cubicBezTo>
                    <a:cubicBezTo>
                      <a:pt x="478461" y="124830"/>
                      <a:pt x="427132" y="89905"/>
                      <a:pt x="416813" y="93874"/>
                    </a:cubicBezTo>
                    <a:cubicBezTo>
                      <a:pt x="406494" y="97843"/>
                      <a:pt x="437979" y="133826"/>
                      <a:pt x="427925" y="144674"/>
                    </a:cubicBezTo>
                    <a:cubicBezTo>
                      <a:pt x="417871" y="155522"/>
                      <a:pt x="374480" y="164253"/>
                      <a:pt x="356488" y="158961"/>
                    </a:cubicBezTo>
                    <a:cubicBezTo>
                      <a:pt x="338496" y="153669"/>
                      <a:pt x="330029" y="109220"/>
                      <a:pt x="319975" y="112924"/>
                    </a:cubicBezTo>
                    <a:cubicBezTo>
                      <a:pt x="309921" y="116628"/>
                      <a:pt x="303307" y="172455"/>
                      <a:pt x="296163" y="181186"/>
                    </a:cubicBezTo>
                    <a:cubicBezTo>
                      <a:pt x="289019" y="189917"/>
                      <a:pt x="287961" y="175101"/>
                      <a:pt x="277113" y="165311"/>
                    </a:cubicBezTo>
                    <a:cubicBezTo>
                      <a:pt x="266265" y="155522"/>
                      <a:pt x="230810" y="123507"/>
                      <a:pt x="231075" y="122449"/>
                    </a:cubicBezTo>
                    <a:cubicBezTo>
                      <a:pt x="231339" y="121391"/>
                      <a:pt x="273938" y="146790"/>
                      <a:pt x="278700" y="158961"/>
                    </a:cubicBezTo>
                    <a:cubicBezTo>
                      <a:pt x="283462" y="171132"/>
                      <a:pt x="271556" y="189124"/>
                      <a:pt x="259650" y="195474"/>
                    </a:cubicBezTo>
                    <a:cubicBezTo>
                      <a:pt x="247744" y="201824"/>
                      <a:pt x="225784" y="208703"/>
                      <a:pt x="207263" y="197061"/>
                    </a:cubicBezTo>
                    <a:cubicBezTo>
                      <a:pt x="188742" y="185419"/>
                      <a:pt x="142175" y="131709"/>
                      <a:pt x="148525" y="125624"/>
                    </a:cubicBezTo>
                    <a:cubicBezTo>
                      <a:pt x="154875" y="119539"/>
                      <a:pt x="231340" y="149172"/>
                      <a:pt x="245363" y="160549"/>
                    </a:cubicBezTo>
                    <a:cubicBezTo>
                      <a:pt x="259386" y="171926"/>
                      <a:pt x="252771" y="185155"/>
                      <a:pt x="232663" y="193886"/>
                    </a:cubicBezTo>
                    <a:cubicBezTo>
                      <a:pt x="212555" y="202617"/>
                      <a:pt x="146409" y="216111"/>
                      <a:pt x="124713" y="212936"/>
                    </a:cubicBezTo>
                    <a:cubicBezTo>
                      <a:pt x="103017" y="209761"/>
                      <a:pt x="110690" y="170074"/>
                      <a:pt x="102488" y="174836"/>
                    </a:cubicBezTo>
                    <a:cubicBezTo>
                      <a:pt x="94286" y="179599"/>
                      <a:pt x="91110" y="229076"/>
                      <a:pt x="75500" y="241511"/>
                    </a:cubicBezTo>
                    <a:cubicBezTo>
                      <a:pt x="59890" y="253946"/>
                      <a:pt x="13323" y="255799"/>
                      <a:pt x="8825" y="249449"/>
                    </a:cubicBezTo>
                    <a:cubicBezTo>
                      <a:pt x="4327" y="243099"/>
                      <a:pt x="49836" y="212407"/>
                      <a:pt x="48513" y="203411"/>
                    </a:cubicBezTo>
                    <a:cubicBezTo>
                      <a:pt x="47190" y="194415"/>
                      <a:pt x="-7579" y="193887"/>
                      <a:pt x="888" y="195474"/>
                    </a:cubicBezTo>
                    <a:cubicBezTo>
                      <a:pt x="9355" y="197061"/>
                      <a:pt x="-8637" y="226959"/>
                      <a:pt x="99313" y="212936"/>
                    </a:cubicBezTo>
                    <a:cubicBezTo>
                      <a:pt x="207263" y="198913"/>
                      <a:pt x="568948" y="132503"/>
                      <a:pt x="656525" y="1049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4F3D2420-FEFB-4612-8F0F-50D7E2E66BCE}"/>
                  </a:ext>
                </a:extLst>
              </p:cNvPr>
              <p:cNvSpPr/>
              <p:nvPr/>
            </p:nvSpPr>
            <p:spPr>
              <a:xfrm>
                <a:off x="2312688" y="5325151"/>
                <a:ext cx="504107" cy="154920"/>
              </a:xfrm>
              <a:custGeom>
                <a:avLst/>
                <a:gdLst>
                  <a:gd name="connsiteX0" fmla="*/ 400350 w 504107"/>
                  <a:gd name="connsiteY0" fmla="*/ 912 h 154920"/>
                  <a:gd name="connsiteX1" fmla="*/ 501950 w 504107"/>
                  <a:gd name="connsiteY1" fmla="*/ 81874 h 154920"/>
                  <a:gd name="connsiteX2" fmla="*/ 459087 w 504107"/>
                  <a:gd name="connsiteY2" fmla="*/ 89812 h 154920"/>
                  <a:gd name="connsiteX3" fmla="*/ 336850 w 504107"/>
                  <a:gd name="connsiteY3" fmla="*/ 96162 h 154920"/>
                  <a:gd name="connsiteX4" fmla="*/ 19350 w 504107"/>
                  <a:gd name="connsiteY4" fmla="*/ 129499 h 154920"/>
                  <a:gd name="connsiteX5" fmla="*/ 39987 w 504107"/>
                  <a:gd name="connsiteY5" fmla="*/ 91399 h 154920"/>
                  <a:gd name="connsiteX6" fmla="*/ 81262 w 504107"/>
                  <a:gd name="connsiteY6" fmla="*/ 154899 h 154920"/>
                  <a:gd name="connsiteX7" fmla="*/ 98725 w 504107"/>
                  <a:gd name="connsiteY7" fmla="*/ 83462 h 154920"/>
                  <a:gd name="connsiteX8" fmla="*/ 128887 w 504107"/>
                  <a:gd name="connsiteY8" fmla="*/ 110449 h 154920"/>
                  <a:gd name="connsiteX9" fmla="*/ 176512 w 504107"/>
                  <a:gd name="connsiteY9" fmla="*/ 140612 h 154920"/>
                  <a:gd name="connsiteX10" fmla="*/ 160637 w 504107"/>
                  <a:gd name="connsiteY10" fmla="*/ 94574 h 154920"/>
                  <a:gd name="connsiteX11" fmla="*/ 236837 w 504107"/>
                  <a:gd name="connsiteY11" fmla="*/ 127912 h 154920"/>
                  <a:gd name="connsiteX12" fmla="*/ 254300 w 504107"/>
                  <a:gd name="connsiteY12" fmla="*/ 121562 h 154920"/>
                  <a:gd name="connsiteX13" fmla="*/ 286050 w 504107"/>
                  <a:gd name="connsiteY13" fmla="*/ 67587 h 154920"/>
                  <a:gd name="connsiteX14" fmla="*/ 355900 w 504107"/>
                  <a:gd name="connsiteY14" fmla="*/ 102512 h 154920"/>
                  <a:gd name="connsiteX15" fmla="*/ 370187 w 504107"/>
                  <a:gd name="connsiteY15" fmla="*/ 72349 h 154920"/>
                  <a:gd name="connsiteX16" fmla="*/ 351137 w 504107"/>
                  <a:gd name="connsiteY16" fmla="*/ 56474 h 154920"/>
                  <a:gd name="connsiteX17" fmla="*/ 397175 w 504107"/>
                  <a:gd name="connsiteY17" fmla="*/ 86637 h 154920"/>
                  <a:gd name="connsiteX18" fmla="*/ 444800 w 504107"/>
                  <a:gd name="connsiteY18" fmla="*/ 40599 h 154920"/>
                  <a:gd name="connsiteX19" fmla="*/ 400350 w 504107"/>
                  <a:gd name="connsiteY19" fmla="*/ 912 h 15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4107" h="154920">
                    <a:moveTo>
                      <a:pt x="400350" y="912"/>
                    </a:moveTo>
                    <a:cubicBezTo>
                      <a:pt x="409875" y="7791"/>
                      <a:pt x="492161" y="67057"/>
                      <a:pt x="501950" y="81874"/>
                    </a:cubicBezTo>
                    <a:cubicBezTo>
                      <a:pt x="511739" y="96691"/>
                      <a:pt x="486604" y="87431"/>
                      <a:pt x="459087" y="89812"/>
                    </a:cubicBezTo>
                    <a:cubicBezTo>
                      <a:pt x="431570" y="92193"/>
                      <a:pt x="410139" y="89548"/>
                      <a:pt x="336850" y="96162"/>
                    </a:cubicBezTo>
                    <a:cubicBezTo>
                      <a:pt x="263561" y="102776"/>
                      <a:pt x="68827" y="130293"/>
                      <a:pt x="19350" y="129499"/>
                    </a:cubicBezTo>
                    <a:cubicBezTo>
                      <a:pt x="-30127" y="128705"/>
                      <a:pt x="29668" y="87166"/>
                      <a:pt x="39987" y="91399"/>
                    </a:cubicBezTo>
                    <a:cubicBezTo>
                      <a:pt x="50306" y="95632"/>
                      <a:pt x="71472" y="156222"/>
                      <a:pt x="81262" y="154899"/>
                    </a:cubicBezTo>
                    <a:cubicBezTo>
                      <a:pt x="91052" y="153576"/>
                      <a:pt x="90787" y="90870"/>
                      <a:pt x="98725" y="83462"/>
                    </a:cubicBezTo>
                    <a:cubicBezTo>
                      <a:pt x="106662" y="76054"/>
                      <a:pt x="115923" y="100924"/>
                      <a:pt x="128887" y="110449"/>
                    </a:cubicBezTo>
                    <a:cubicBezTo>
                      <a:pt x="141851" y="119974"/>
                      <a:pt x="171220" y="143258"/>
                      <a:pt x="176512" y="140612"/>
                    </a:cubicBezTo>
                    <a:cubicBezTo>
                      <a:pt x="181804" y="137966"/>
                      <a:pt x="150583" y="96691"/>
                      <a:pt x="160637" y="94574"/>
                    </a:cubicBezTo>
                    <a:cubicBezTo>
                      <a:pt x="170691" y="92457"/>
                      <a:pt x="221227" y="123414"/>
                      <a:pt x="236837" y="127912"/>
                    </a:cubicBezTo>
                    <a:cubicBezTo>
                      <a:pt x="252447" y="132410"/>
                      <a:pt x="246098" y="131616"/>
                      <a:pt x="254300" y="121562"/>
                    </a:cubicBezTo>
                    <a:cubicBezTo>
                      <a:pt x="262502" y="111508"/>
                      <a:pt x="269117" y="70762"/>
                      <a:pt x="286050" y="67587"/>
                    </a:cubicBezTo>
                    <a:cubicBezTo>
                      <a:pt x="302983" y="64412"/>
                      <a:pt x="341877" y="101718"/>
                      <a:pt x="355900" y="102512"/>
                    </a:cubicBezTo>
                    <a:cubicBezTo>
                      <a:pt x="369923" y="103306"/>
                      <a:pt x="370981" y="80022"/>
                      <a:pt x="370187" y="72349"/>
                    </a:cubicBezTo>
                    <a:cubicBezTo>
                      <a:pt x="369393" y="64676"/>
                      <a:pt x="346639" y="54093"/>
                      <a:pt x="351137" y="56474"/>
                    </a:cubicBezTo>
                    <a:cubicBezTo>
                      <a:pt x="355635" y="58855"/>
                      <a:pt x="381565" y="89283"/>
                      <a:pt x="397175" y="86637"/>
                    </a:cubicBezTo>
                    <a:cubicBezTo>
                      <a:pt x="412785" y="83991"/>
                      <a:pt x="439773" y="53299"/>
                      <a:pt x="444800" y="40599"/>
                    </a:cubicBezTo>
                    <a:cubicBezTo>
                      <a:pt x="449827" y="27899"/>
                      <a:pt x="390825" y="-5967"/>
                      <a:pt x="400350" y="91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EAA0581B-35AE-4B38-915D-D50D72F89553}"/>
                  </a:ext>
                </a:extLst>
              </p:cNvPr>
              <p:cNvSpPr/>
              <p:nvPr/>
            </p:nvSpPr>
            <p:spPr>
              <a:xfrm>
                <a:off x="2013340" y="5378357"/>
                <a:ext cx="504379" cy="168415"/>
              </a:xfrm>
              <a:custGeom>
                <a:avLst/>
                <a:gdLst>
                  <a:gd name="connsiteX0" fmla="*/ 447285 w 504379"/>
                  <a:gd name="connsiteY0" fmla="*/ 93 h 168415"/>
                  <a:gd name="connsiteX1" fmla="*/ 502848 w 504379"/>
                  <a:gd name="connsiteY1" fmla="*/ 74706 h 168415"/>
                  <a:gd name="connsiteX2" fmla="*/ 480623 w 504379"/>
                  <a:gd name="connsiteY2" fmla="*/ 87406 h 168415"/>
                  <a:gd name="connsiteX3" fmla="*/ 396485 w 504379"/>
                  <a:gd name="connsiteY3" fmla="*/ 90581 h 168415"/>
                  <a:gd name="connsiteX4" fmla="*/ 258373 w 504379"/>
                  <a:gd name="connsiteY4" fmla="*/ 101693 h 168415"/>
                  <a:gd name="connsiteX5" fmla="*/ 7548 w 504379"/>
                  <a:gd name="connsiteY5" fmla="*/ 168368 h 168415"/>
                  <a:gd name="connsiteX6" fmla="*/ 67873 w 504379"/>
                  <a:gd name="connsiteY6" fmla="*/ 112806 h 168415"/>
                  <a:gd name="connsiteX7" fmla="*/ 93273 w 504379"/>
                  <a:gd name="connsiteY7" fmla="*/ 141381 h 168415"/>
                  <a:gd name="connsiteX8" fmla="*/ 145660 w 504379"/>
                  <a:gd name="connsiteY8" fmla="*/ 128681 h 168415"/>
                  <a:gd name="connsiteX9" fmla="*/ 177410 w 504379"/>
                  <a:gd name="connsiteY9" fmla="*/ 90581 h 168415"/>
                  <a:gd name="connsiteX10" fmla="*/ 218685 w 504379"/>
                  <a:gd name="connsiteY10" fmla="*/ 111218 h 168415"/>
                  <a:gd name="connsiteX11" fmla="*/ 256785 w 504379"/>
                  <a:gd name="connsiteY11" fmla="*/ 104868 h 168415"/>
                  <a:gd name="connsiteX12" fmla="*/ 318698 w 504379"/>
                  <a:gd name="connsiteY12" fmla="*/ 95343 h 168415"/>
                  <a:gd name="connsiteX13" fmla="*/ 359973 w 504379"/>
                  <a:gd name="connsiteY13" fmla="*/ 82643 h 168415"/>
                  <a:gd name="connsiteX14" fmla="*/ 377435 w 504379"/>
                  <a:gd name="connsiteY14" fmla="*/ 77881 h 168415"/>
                  <a:gd name="connsiteX15" fmla="*/ 412360 w 504379"/>
                  <a:gd name="connsiteY15" fmla="*/ 57243 h 168415"/>
                  <a:gd name="connsiteX16" fmla="*/ 464748 w 504379"/>
                  <a:gd name="connsiteY16" fmla="*/ 73118 h 168415"/>
                  <a:gd name="connsiteX17" fmla="*/ 469510 w 504379"/>
                  <a:gd name="connsiteY17" fmla="*/ 58831 h 168415"/>
                  <a:gd name="connsiteX18" fmla="*/ 447285 w 504379"/>
                  <a:gd name="connsiteY18" fmla="*/ 93 h 16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379" h="168415">
                    <a:moveTo>
                      <a:pt x="447285" y="93"/>
                    </a:moveTo>
                    <a:cubicBezTo>
                      <a:pt x="452841" y="2739"/>
                      <a:pt x="497292" y="60154"/>
                      <a:pt x="502848" y="74706"/>
                    </a:cubicBezTo>
                    <a:cubicBezTo>
                      <a:pt x="508404" y="89258"/>
                      <a:pt x="498350" y="84760"/>
                      <a:pt x="480623" y="87406"/>
                    </a:cubicBezTo>
                    <a:cubicBezTo>
                      <a:pt x="462896" y="90052"/>
                      <a:pt x="433527" y="88200"/>
                      <a:pt x="396485" y="90581"/>
                    </a:cubicBezTo>
                    <a:cubicBezTo>
                      <a:pt x="359443" y="92962"/>
                      <a:pt x="323196" y="88729"/>
                      <a:pt x="258373" y="101693"/>
                    </a:cubicBezTo>
                    <a:cubicBezTo>
                      <a:pt x="193550" y="114658"/>
                      <a:pt x="39298" y="166516"/>
                      <a:pt x="7548" y="168368"/>
                    </a:cubicBezTo>
                    <a:cubicBezTo>
                      <a:pt x="-24202" y="170220"/>
                      <a:pt x="53585" y="117304"/>
                      <a:pt x="67873" y="112806"/>
                    </a:cubicBezTo>
                    <a:cubicBezTo>
                      <a:pt x="82160" y="108308"/>
                      <a:pt x="80308" y="138735"/>
                      <a:pt x="93273" y="141381"/>
                    </a:cubicBezTo>
                    <a:cubicBezTo>
                      <a:pt x="106237" y="144027"/>
                      <a:pt x="131637" y="137148"/>
                      <a:pt x="145660" y="128681"/>
                    </a:cubicBezTo>
                    <a:cubicBezTo>
                      <a:pt x="159683" y="120214"/>
                      <a:pt x="165239" y="93492"/>
                      <a:pt x="177410" y="90581"/>
                    </a:cubicBezTo>
                    <a:cubicBezTo>
                      <a:pt x="189581" y="87671"/>
                      <a:pt x="205456" y="108837"/>
                      <a:pt x="218685" y="111218"/>
                    </a:cubicBezTo>
                    <a:cubicBezTo>
                      <a:pt x="231914" y="113599"/>
                      <a:pt x="256785" y="104868"/>
                      <a:pt x="256785" y="104868"/>
                    </a:cubicBezTo>
                    <a:cubicBezTo>
                      <a:pt x="273454" y="102222"/>
                      <a:pt x="301500" y="99047"/>
                      <a:pt x="318698" y="95343"/>
                    </a:cubicBezTo>
                    <a:cubicBezTo>
                      <a:pt x="335896" y="91639"/>
                      <a:pt x="350183" y="85553"/>
                      <a:pt x="359973" y="82643"/>
                    </a:cubicBezTo>
                    <a:cubicBezTo>
                      <a:pt x="369762" y="79733"/>
                      <a:pt x="368704" y="82114"/>
                      <a:pt x="377435" y="77881"/>
                    </a:cubicBezTo>
                    <a:cubicBezTo>
                      <a:pt x="386166" y="73648"/>
                      <a:pt x="397808" y="58037"/>
                      <a:pt x="412360" y="57243"/>
                    </a:cubicBezTo>
                    <a:cubicBezTo>
                      <a:pt x="426912" y="56449"/>
                      <a:pt x="455223" y="72853"/>
                      <a:pt x="464748" y="73118"/>
                    </a:cubicBezTo>
                    <a:cubicBezTo>
                      <a:pt x="474273" y="73383"/>
                      <a:pt x="467129" y="65710"/>
                      <a:pt x="469510" y="58831"/>
                    </a:cubicBezTo>
                    <a:cubicBezTo>
                      <a:pt x="471891" y="51952"/>
                      <a:pt x="441729" y="-2553"/>
                      <a:pt x="447285" y="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E1BE750B-678D-4BA2-8A4B-286BEA64B76D}"/>
                  </a:ext>
                </a:extLst>
              </p:cNvPr>
              <p:cNvSpPr/>
              <p:nvPr/>
            </p:nvSpPr>
            <p:spPr>
              <a:xfrm>
                <a:off x="1920253" y="5378186"/>
                <a:ext cx="131999" cy="186018"/>
              </a:xfrm>
              <a:custGeom>
                <a:avLst/>
                <a:gdLst>
                  <a:gd name="connsiteX0" fmla="*/ 622 w 131999"/>
                  <a:gd name="connsiteY0" fmla="*/ 264 h 186018"/>
                  <a:gd name="connsiteX1" fmla="*/ 127622 w 131999"/>
                  <a:gd name="connsiteY1" fmla="*/ 166952 h 186018"/>
                  <a:gd name="connsiteX2" fmla="*/ 102222 w 131999"/>
                  <a:gd name="connsiteY2" fmla="*/ 135202 h 186018"/>
                  <a:gd name="connsiteX3" fmla="*/ 97460 w 131999"/>
                  <a:gd name="connsiteY3" fmla="*/ 186002 h 186018"/>
                  <a:gd name="connsiteX4" fmla="*/ 78410 w 131999"/>
                  <a:gd name="connsiteY4" fmla="*/ 128852 h 186018"/>
                  <a:gd name="connsiteX5" fmla="*/ 622 w 131999"/>
                  <a:gd name="connsiteY5" fmla="*/ 264 h 18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99" h="186018">
                    <a:moveTo>
                      <a:pt x="622" y="264"/>
                    </a:moveTo>
                    <a:cubicBezTo>
                      <a:pt x="8824" y="6614"/>
                      <a:pt x="110689" y="144462"/>
                      <a:pt x="127622" y="166952"/>
                    </a:cubicBezTo>
                    <a:cubicBezTo>
                      <a:pt x="144555" y="189442"/>
                      <a:pt x="107249" y="132027"/>
                      <a:pt x="102222" y="135202"/>
                    </a:cubicBezTo>
                    <a:cubicBezTo>
                      <a:pt x="97195" y="138377"/>
                      <a:pt x="101429" y="187060"/>
                      <a:pt x="97460" y="186002"/>
                    </a:cubicBezTo>
                    <a:cubicBezTo>
                      <a:pt x="93491" y="184944"/>
                      <a:pt x="88993" y="153723"/>
                      <a:pt x="78410" y="128852"/>
                    </a:cubicBezTo>
                    <a:cubicBezTo>
                      <a:pt x="67827" y="103981"/>
                      <a:pt x="-7580" y="-6086"/>
                      <a:pt x="622" y="2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0F2FEFF1-3EBD-423E-8AA7-EEBAA2D9A958}"/>
                  </a:ext>
                </a:extLst>
              </p:cNvPr>
              <p:cNvSpPr/>
              <p:nvPr/>
            </p:nvSpPr>
            <p:spPr>
              <a:xfrm>
                <a:off x="1939792" y="5418203"/>
                <a:ext cx="74251" cy="139807"/>
              </a:xfrm>
              <a:custGeom>
                <a:avLst/>
                <a:gdLst>
                  <a:gd name="connsiteX0" fmla="*/ 133 w 74251"/>
                  <a:gd name="connsiteY0" fmla="*/ 3110 h 139807"/>
                  <a:gd name="connsiteX1" fmla="*/ 62046 w 74251"/>
                  <a:gd name="connsiteY1" fmla="*/ 136460 h 139807"/>
                  <a:gd name="connsiteX2" fmla="*/ 73158 w 74251"/>
                  <a:gd name="connsiteY2" fmla="*/ 95185 h 139807"/>
                  <a:gd name="connsiteX3" fmla="*/ 46171 w 74251"/>
                  <a:gd name="connsiteY3" fmla="*/ 45972 h 139807"/>
                  <a:gd name="connsiteX4" fmla="*/ 133 w 74251"/>
                  <a:gd name="connsiteY4" fmla="*/ 3110 h 1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51" h="139807">
                    <a:moveTo>
                      <a:pt x="133" y="3110"/>
                    </a:moveTo>
                    <a:cubicBezTo>
                      <a:pt x="2779" y="18191"/>
                      <a:pt x="49875" y="121114"/>
                      <a:pt x="62046" y="136460"/>
                    </a:cubicBezTo>
                    <a:cubicBezTo>
                      <a:pt x="74217" y="151806"/>
                      <a:pt x="75804" y="110266"/>
                      <a:pt x="73158" y="95185"/>
                    </a:cubicBezTo>
                    <a:cubicBezTo>
                      <a:pt x="70512" y="80104"/>
                      <a:pt x="57283" y="59995"/>
                      <a:pt x="46171" y="45972"/>
                    </a:cubicBezTo>
                    <a:cubicBezTo>
                      <a:pt x="35059" y="31949"/>
                      <a:pt x="-2513" y="-11971"/>
                      <a:pt x="133" y="311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48B16120-875D-4B4F-8D8B-534C20DEB79B}"/>
                  </a:ext>
                </a:extLst>
              </p:cNvPr>
              <p:cNvSpPr/>
              <p:nvPr/>
            </p:nvSpPr>
            <p:spPr>
              <a:xfrm>
                <a:off x="1871650" y="5378386"/>
                <a:ext cx="136189" cy="500289"/>
              </a:xfrm>
              <a:custGeom>
                <a:avLst/>
                <a:gdLst>
                  <a:gd name="connsiteX0" fmla="*/ 22238 w 136189"/>
                  <a:gd name="connsiteY0" fmla="*/ 64 h 500289"/>
                  <a:gd name="connsiteX1" fmla="*/ 128600 w 136189"/>
                  <a:gd name="connsiteY1" fmla="*/ 214377 h 500289"/>
                  <a:gd name="connsiteX2" fmla="*/ 127013 w 136189"/>
                  <a:gd name="connsiteY2" fmla="*/ 223902 h 500289"/>
                  <a:gd name="connsiteX3" fmla="*/ 122250 w 136189"/>
                  <a:gd name="connsiteY3" fmla="*/ 341377 h 500289"/>
                  <a:gd name="connsiteX4" fmla="*/ 117488 w 136189"/>
                  <a:gd name="connsiteY4" fmla="*/ 335027 h 500289"/>
                  <a:gd name="connsiteX5" fmla="*/ 88913 w 136189"/>
                  <a:gd name="connsiteY5" fmla="*/ 423927 h 500289"/>
                  <a:gd name="connsiteX6" fmla="*/ 13 w 136189"/>
                  <a:gd name="connsiteY6" fmla="*/ 500127 h 500289"/>
                  <a:gd name="connsiteX7" fmla="*/ 82563 w 136189"/>
                  <a:gd name="connsiteY7" fmla="*/ 403289 h 500289"/>
                  <a:gd name="connsiteX8" fmla="*/ 131775 w 136189"/>
                  <a:gd name="connsiteY8" fmla="*/ 247714 h 500289"/>
                  <a:gd name="connsiteX9" fmla="*/ 114313 w 136189"/>
                  <a:gd name="connsiteY9" fmla="*/ 192152 h 500289"/>
                  <a:gd name="connsiteX10" fmla="*/ 22238 w 136189"/>
                  <a:gd name="connsiteY10" fmla="*/ 64 h 50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6189" h="500289">
                    <a:moveTo>
                      <a:pt x="22238" y="64"/>
                    </a:moveTo>
                    <a:cubicBezTo>
                      <a:pt x="24619" y="3768"/>
                      <a:pt x="111138" y="177071"/>
                      <a:pt x="128600" y="214377"/>
                    </a:cubicBezTo>
                    <a:cubicBezTo>
                      <a:pt x="146062" y="251683"/>
                      <a:pt x="128071" y="202735"/>
                      <a:pt x="127013" y="223902"/>
                    </a:cubicBezTo>
                    <a:cubicBezTo>
                      <a:pt x="125955" y="245069"/>
                      <a:pt x="123837" y="322856"/>
                      <a:pt x="122250" y="341377"/>
                    </a:cubicBezTo>
                    <a:cubicBezTo>
                      <a:pt x="120663" y="359898"/>
                      <a:pt x="123044" y="321269"/>
                      <a:pt x="117488" y="335027"/>
                    </a:cubicBezTo>
                    <a:cubicBezTo>
                      <a:pt x="111932" y="348785"/>
                      <a:pt x="108492" y="396410"/>
                      <a:pt x="88913" y="423927"/>
                    </a:cubicBezTo>
                    <a:cubicBezTo>
                      <a:pt x="69334" y="451444"/>
                      <a:pt x="1071" y="503566"/>
                      <a:pt x="13" y="500127"/>
                    </a:cubicBezTo>
                    <a:cubicBezTo>
                      <a:pt x="-1045" y="496688"/>
                      <a:pt x="60603" y="445358"/>
                      <a:pt x="82563" y="403289"/>
                    </a:cubicBezTo>
                    <a:cubicBezTo>
                      <a:pt x="104523" y="361220"/>
                      <a:pt x="126483" y="282903"/>
                      <a:pt x="131775" y="247714"/>
                    </a:cubicBezTo>
                    <a:cubicBezTo>
                      <a:pt x="137067" y="212525"/>
                      <a:pt x="129923" y="230516"/>
                      <a:pt x="114313" y="192152"/>
                    </a:cubicBezTo>
                    <a:cubicBezTo>
                      <a:pt x="98703" y="153788"/>
                      <a:pt x="19857" y="-3640"/>
                      <a:pt x="22238" y="6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E19B2D10-89D2-4917-83FB-6BF1D59C0588}"/>
                  </a:ext>
                </a:extLst>
              </p:cNvPr>
              <p:cNvSpPr/>
              <p:nvPr/>
            </p:nvSpPr>
            <p:spPr>
              <a:xfrm>
                <a:off x="1976423" y="5518065"/>
                <a:ext cx="335009" cy="252947"/>
              </a:xfrm>
              <a:custGeom>
                <a:avLst/>
                <a:gdLst>
                  <a:gd name="connsiteX0" fmla="*/ 331802 w 335009"/>
                  <a:gd name="connsiteY0" fmla="*/ 85 h 252947"/>
                  <a:gd name="connsiteX1" fmla="*/ 85740 w 335009"/>
                  <a:gd name="connsiteY1" fmla="*/ 60410 h 252947"/>
                  <a:gd name="connsiteX2" fmla="*/ 42877 w 335009"/>
                  <a:gd name="connsiteY2" fmla="*/ 122323 h 252947"/>
                  <a:gd name="connsiteX3" fmla="*/ 15 w 335009"/>
                  <a:gd name="connsiteY3" fmla="*/ 252498 h 252947"/>
                  <a:gd name="connsiteX4" fmla="*/ 47640 w 335009"/>
                  <a:gd name="connsiteY4" fmla="*/ 73110 h 252947"/>
                  <a:gd name="connsiteX5" fmla="*/ 211152 w 335009"/>
                  <a:gd name="connsiteY5" fmla="*/ 47710 h 252947"/>
                  <a:gd name="connsiteX6" fmla="*/ 331802 w 335009"/>
                  <a:gd name="connsiteY6" fmla="*/ 85 h 2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09" h="252947">
                    <a:moveTo>
                      <a:pt x="331802" y="85"/>
                    </a:moveTo>
                    <a:cubicBezTo>
                      <a:pt x="310900" y="2202"/>
                      <a:pt x="133894" y="40037"/>
                      <a:pt x="85740" y="60410"/>
                    </a:cubicBezTo>
                    <a:cubicBezTo>
                      <a:pt x="37586" y="80783"/>
                      <a:pt x="57164" y="90308"/>
                      <a:pt x="42877" y="122323"/>
                    </a:cubicBezTo>
                    <a:cubicBezTo>
                      <a:pt x="28589" y="154338"/>
                      <a:pt x="-779" y="260700"/>
                      <a:pt x="15" y="252498"/>
                    </a:cubicBezTo>
                    <a:cubicBezTo>
                      <a:pt x="809" y="244296"/>
                      <a:pt x="12450" y="107241"/>
                      <a:pt x="47640" y="73110"/>
                    </a:cubicBezTo>
                    <a:cubicBezTo>
                      <a:pt x="82829" y="38979"/>
                      <a:pt x="155589" y="59616"/>
                      <a:pt x="211152" y="47710"/>
                    </a:cubicBezTo>
                    <a:cubicBezTo>
                      <a:pt x="266714" y="35804"/>
                      <a:pt x="352704" y="-2032"/>
                      <a:pt x="331802" y="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5396E9EF-C673-470B-948F-03272432850F}"/>
                  </a:ext>
                </a:extLst>
              </p:cNvPr>
              <p:cNvSpPr/>
              <p:nvPr/>
            </p:nvSpPr>
            <p:spPr>
              <a:xfrm>
                <a:off x="1759716" y="5320533"/>
                <a:ext cx="167728" cy="137614"/>
              </a:xfrm>
              <a:custGeom>
                <a:avLst/>
                <a:gdLst>
                  <a:gd name="connsiteX0" fmla="*/ 100834 w 167728"/>
                  <a:gd name="connsiteY0" fmla="*/ 11880 h 137614"/>
                  <a:gd name="connsiteX1" fmla="*/ 822 w 167728"/>
                  <a:gd name="connsiteY1" fmla="*/ 10292 h 137614"/>
                  <a:gd name="connsiteX2" fmla="*/ 167509 w 167728"/>
                  <a:gd name="connsiteY2" fmla="*/ 137292 h 137614"/>
                  <a:gd name="connsiteX3" fmla="*/ 37334 w 167728"/>
                  <a:gd name="connsiteY3" fmla="*/ 46805 h 137614"/>
                  <a:gd name="connsiteX4" fmla="*/ 100834 w 167728"/>
                  <a:gd name="connsiteY4" fmla="*/ 11880 h 13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728" h="137614">
                    <a:moveTo>
                      <a:pt x="100834" y="11880"/>
                    </a:moveTo>
                    <a:cubicBezTo>
                      <a:pt x="94749" y="5795"/>
                      <a:pt x="-10291" y="-10610"/>
                      <a:pt x="822" y="10292"/>
                    </a:cubicBezTo>
                    <a:cubicBezTo>
                      <a:pt x="11934" y="31194"/>
                      <a:pt x="161424" y="131207"/>
                      <a:pt x="167509" y="137292"/>
                    </a:cubicBezTo>
                    <a:cubicBezTo>
                      <a:pt x="173594" y="143377"/>
                      <a:pt x="51357" y="61622"/>
                      <a:pt x="37334" y="46805"/>
                    </a:cubicBezTo>
                    <a:cubicBezTo>
                      <a:pt x="23311" y="31988"/>
                      <a:pt x="106919" y="17965"/>
                      <a:pt x="100834" y="118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40DF1FE1-D2BB-405C-AA11-589C38AAD2FE}"/>
                  </a:ext>
                </a:extLst>
              </p:cNvPr>
              <p:cNvSpPr/>
              <p:nvPr/>
            </p:nvSpPr>
            <p:spPr>
              <a:xfrm>
                <a:off x="1799366" y="5377543"/>
                <a:ext cx="102471" cy="44604"/>
              </a:xfrm>
              <a:custGeom>
                <a:avLst/>
                <a:gdLst>
                  <a:gd name="connsiteX0" fmla="*/ 100872 w 102471"/>
                  <a:gd name="connsiteY0" fmla="*/ 8845 h 44604"/>
                  <a:gd name="connsiteX1" fmla="*/ 859 w 102471"/>
                  <a:gd name="connsiteY1" fmla="*/ 2495 h 44604"/>
                  <a:gd name="connsiteX2" fmla="*/ 56422 w 102471"/>
                  <a:gd name="connsiteY2" fmla="*/ 43770 h 44604"/>
                  <a:gd name="connsiteX3" fmla="*/ 100872 w 102471"/>
                  <a:gd name="connsiteY3" fmla="*/ 8845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71" h="44604">
                    <a:moveTo>
                      <a:pt x="100872" y="8845"/>
                    </a:moveTo>
                    <a:cubicBezTo>
                      <a:pt x="91612" y="1966"/>
                      <a:pt x="8267" y="-3326"/>
                      <a:pt x="859" y="2495"/>
                    </a:cubicBezTo>
                    <a:cubicBezTo>
                      <a:pt x="-6549" y="8316"/>
                      <a:pt x="35784" y="37156"/>
                      <a:pt x="56422" y="43770"/>
                    </a:cubicBezTo>
                    <a:cubicBezTo>
                      <a:pt x="77059" y="50385"/>
                      <a:pt x="110132" y="15724"/>
                      <a:pt x="100872" y="884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1D54729E-48FC-4E9D-9F66-0E1F2E76C95A}"/>
                  </a:ext>
                </a:extLst>
              </p:cNvPr>
              <p:cNvSpPr/>
              <p:nvPr/>
            </p:nvSpPr>
            <p:spPr>
              <a:xfrm>
                <a:off x="1770222" y="5565677"/>
                <a:ext cx="238139" cy="303932"/>
              </a:xfrm>
              <a:custGeom>
                <a:avLst/>
                <a:gdLst>
                  <a:gd name="connsiteX0" fmla="*/ 152241 w 238139"/>
                  <a:gd name="connsiteY0" fmla="*/ 1686 h 303932"/>
                  <a:gd name="connsiteX1" fmla="*/ 141128 w 238139"/>
                  <a:gd name="connsiteY1" fmla="*/ 155673 h 303932"/>
                  <a:gd name="connsiteX2" fmla="*/ 157003 w 238139"/>
                  <a:gd name="connsiteY2" fmla="*/ 111223 h 303932"/>
                  <a:gd name="connsiteX3" fmla="*/ 123666 w 238139"/>
                  <a:gd name="connsiteY3" fmla="*/ 228698 h 303932"/>
                  <a:gd name="connsiteX4" fmla="*/ 7778 w 238139"/>
                  <a:gd name="connsiteY4" fmla="*/ 295373 h 303932"/>
                  <a:gd name="connsiteX5" fmla="*/ 17303 w 238139"/>
                  <a:gd name="connsiteY5" fmla="*/ 300136 h 303932"/>
                  <a:gd name="connsiteX6" fmla="*/ 71278 w 238139"/>
                  <a:gd name="connsiteY6" fmla="*/ 268386 h 303932"/>
                  <a:gd name="connsiteX7" fmla="*/ 118903 w 238139"/>
                  <a:gd name="connsiteY7" fmla="*/ 249336 h 303932"/>
                  <a:gd name="connsiteX8" fmla="*/ 172878 w 238139"/>
                  <a:gd name="connsiteY8" fmla="*/ 88998 h 303932"/>
                  <a:gd name="connsiteX9" fmla="*/ 236378 w 238139"/>
                  <a:gd name="connsiteY9" fmla="*/ 81061 h 303932"/>
                  <a:gd name="connsiteX10" fmla="*/ 215741 w 238139"/>
                  <a:gd name="connsiteY10" fmla="*/ 117573 h 303932"/>
                  <a:gd name="connsiteX11" fmla="*/ 166528 w 238139"/>
                  <a:gd name="connsiteY11" fmla="*/ 117573 h 303932"/>
                  <a:gd name="connsiteX12" fmla="*/ 163353 w 238139"/>
                  <a:gd name="connsiteY12" fmla="*/ 74711 h 303932"/>
                  <a:gd name="connsiteX13" fmla="*/ 152241 w 238139"/>
                  <a:gd name="connsiteY13" fmla="*/ 1686 h 30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39" h="303932">
                    <a:moveTo>
                      <a:pt x="152241" y="1686"/>
                    </a:moveTo>
                    <a:cubicBezTo>
                      <a:pt x="148537" y="15180"/>
                      <a:pt x="140334" y="137417"/>
                      <a:pt x="141128" y="155673"/>
                    </a:cubicBezTo>
                    <a:cubicBezTo>
                      <a:pt x="141922" y="173929"/>
                      <a:pt x="159913" y="99052"/>
                      <a:pt x="157003" y="111223"/>
                    </a:cubicBezTo>
                    <a:cubicBezTo>
                      <a:pt x="154093" y="123394"/>
                      <a:pt x="148537" y="198006"/>
                      <a:pt x="123666" y="228698"/>
                    </a:cubicBezTo>
                    <a:cubicBezTo>
                      <a:pt x="98795" y="259390"/>
                      <a:pt x="25505" y="283467"/>
                      <a:pt x="7778" y="295373"/>
                    </a:cubicBezTo>
                    <a:cubicBezTo>
                      <a:pt x="-9949" y="307279"/>
                      <a:pt x="6720" y="304634"/>
                      <a:pt x="17303" y="300136"/>
                    </a:cubicBezTo>
                    <a:cubicBezTo>
                      <a:pt x="27886" y="295638"/>
                      <a:pt x="54345" y="276853"/>
                      <a:pt x="71278" y="268386"/>
                    </a:cubicBezTo>
                    <a:cubicBezTo>
                      <a:pt x="88211" y="259919"/>
                      <a:pt x="101970" y="279234"/>
                      <a:pt x="118903" y="249336"/>
                    </a:cubicBezTo>
                    <a:cubicBezTo>
                      <a:pt x="135836" y="219438"/>
                      <a:pt x="153299" y="117044"/>
                      <a:pt x="172878" y="88998"/>
                    </a:cubicBezTo>
                    <a:cubicBezTo>
                      <a:pt x="192457" y="60952"/>
                      <a:pt x="229234" y="76299"/>
                      <a:pt x="236378" y="81061"/>
                    </a:cubicBezTo>
                    <a:cubicBezTo>
                      <a:pt x="243522" y="85823"/>
                      <a:pt x="227383" y="111488"/>
                      <a:pt x="215741" y="117573"/>
                    </a:cubicBezTo>
                    <a:cubicBezTo>
                      <a:pt x="204099" y="123658"/>
                      <a:pt x="175259" y="124717"/>
                      <a:pt x="166528" y="117573"/>
                    </a:cubicBezTo>
                    <a:cubicBezTo>
                      <a:pt x="157797" y="110429"/>
                      <a:pt x="164940" y="89792"/>
                      <a:pt x="163353" y="74711"/>
                    </a:cubicBezTo>
                    <a:cubicBezTo>
                      <a:pt x="161766" y="59630"/>
                      <a:pt x="155945" y="-11808"/>
                      <a:pt x="152241" y="168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F686D4F3-38AE-4F56-94A5-390E518D36E1}"/>
                  </a:ext>
                </a:extLst>
              </p:cNvPr>
              <p:cNvSpPr/>
              <p:nvPr/>
            </p:nvSpPr>
            <p:spPr>
              <a:xfrm>
                <a:off x="1847954" y="5402301"/>
                <a:ext cx="148314" cy="165722"/>
              </a:xfrm>
              <a:custGeom>
                <a:avLst/>
                <a:gdLst>
                  <a:gd name="connsiteX0" fmla="*/ 45934 w 148314"/>
                  <a:gd name="connsiteY0" fmla="*/ 3137 h 165722"/>
                  <a:gd name="connsiteX1" fmla="*/ 144359 w 148314"/>
                  <a:gd name="connsiteY1" fmla="*/ 161887 h 165722"/>
                  <a:gd name="connsiteX2" fmla="*/ 126896 w 148314"/>
                  <a:gd name="connsiteY2" fmla="*/ 119024 h 165722"/>
                  <a:gd name="connsiteX3" fmla="*/ 107846 w 148314"/>
                  <a:gd name="connsiteY3" fmla="*/ 147599 h 165722"/>
                  <a:gd name="connsiteX4" fmla="*/ 69746 w 148314"/>
                  <a:gd name="connsiteY4" fmla="*/ 163474 h 165722"/>
                  <a:gd name="connsiteX5" fmla="*/ 117371 w 148314"/>
                  <a:gd name="connsiteY5" fmla="*/ 130137 h 165722"/>
                  <a:gd name="connsiteX6" fmla="*/ 84034 w 148314"/>
                  <a:gd name="connsiteY6" fmla="*/ 99974 h 165722"/>
                  <a:gd name="connsiteX7" fmla="*/ 36409 w 148314"/>
                  <a:gd name="connsiteY7" fmla="*/ 99974 h 165722"/>
                  <a:gd name="connsiteX8" fmla="*/ 84034 w 148314"/>
                  <a:gd name="connsiteY8" fmla="*/ 68224 h 165722"/>
                  <a:gd name="connsiteX9" fmla="*/ 20534 w 148314"/>
                  <a:gd name="connsiteY9" fmla="*/ 63462 h 165722"/>
                  <a:gd name="connsiteX10" fmla="*/ 1484 w 148314"/>
                  <a:gd name="connsiteY10" fmla="*/ 53937 h 165722"/>
                  <a:gd name="connsiteX11" fmla="*/ 45934 w 148314"/>
                  <a:gd name="connsiteY11" fmla="*/ 3137 h 1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314" h="165722">
                    <a:moveTo>
                      <a:pt x="45934" y="3137"/>
                    </a:moveTo>
                    <a:cubicBezTo>
                      <a:pt x="69747" y="21129"/>
                      <a:pt x="130865" y="142573"/>
                      <a:pt x="144359" y="161887"/>
                    </a:cubicBezTo>
                    <a:cubicBezTo>
                      <a:pt x="157853" y="181201"/>
                      <a:pt x="132982" y="121405"/>
                      <a:pt x="126896" y="119024"/>
                    </a:cubicBezTo>
                    <a:cubicBezTo>
                      <a:pt x="120810" y="116643"/>
                      <a:pt x="117371" y="140191"/>
                      <a:pt x="107846" y="147599"/>
                    </a:cubicBezTo>
                    <a:cubicBezTo>
                      <a:pt x="98321" y="155007"/>
                      <a:pt x="69746" y="163474"/>
                      <a:pt x="69746" y="163474"/>
                    </a:cubicBezTo>
                    <a:cubicBezTo>
                      <a:pt x="71333" y="160564"/>
                      <a:pt x="114990" y="140720"/>
                      <a:pt x="117371" y="130137"/>
                    </a:cubicBezTo>
                    <a:cubicBezTo>
                      <a:pt x="119752" y="119554"/>
                      <a:pt x="97528" y="105001"/>
                      <a:pt x="84034" y="99974"/>
                    </a:cubicBezTo>
                    <a:cubicBezTo>
                      <a:pt x="70540" y="94947"/>
                      <a:pt x="36409" y="105266"/>
                      <a:pt x="36409" y="99974"/>
                    </a:cubicBezTo>
                    <a:cubicBezTo>
                      <a:pt x="36409" y="94682"/>
                      <a:pt x="86680" y="74309"/>
                      <a:pt x="84034" y="68224"/>
                    </a:cubicBezTo>
                    <a:cubicBezTo>
                      <a:pt x="81388" y="62139"/>
                      <a:pt x="34292" y="65843"/>
                      <a:pt x="20534" y="63462"/>
                    </a:cubicBezTo>
                    <a:cubicBezTo>
                      <a:pt x="6776" y="61081"/>
                      <a:pt x="-4072" y="57641"/>
                      <a:pt x="1484" y="53937"/>
                    </a:cubicBezTo>
                    <a:cubicBezTo>
                      <a:pt x="7040" y="50233"/>
                      <a:pt x="22121" y="-14855"/>
                      <a:pt x="45934" y="31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574563DC-87F9-4070-AC25-097105D835CA}"/>
                  </a:ext>
                </a:extLst>
              </p:cNvPr>
              <p:cNvSpPr/>
              <p:nvPr/>
            </p:nvSpPr>
            <p:spPr>
              <a:xfrm>
                <a:off x="1766841" y="5730912"/>
                <a:ext cx="463913" cy="158067"/>
              </a:xfrm>
              <a:custGeom>
                <a:avLst/>
                <a:gdLst>
                  <a:gd name="connsiteX0" fmla="*/ 115934 w 463913"/>
                  <a:gd name="connsiteY0" fmla="*/ 3138 h 158067"/>
                  <a:gd name="connsiteX1" fmla="*/ 222297 w 463913"/>
                  <a:gd name="connsiteY1" fmla="*/ 7901 h 158067"/>
                  <a:gd name="connsiteX2" fmla="*/ 206422 w 463913"/>
                  <a:gd name="connsiteY2" fmla="*/ 31713 h 158067"/>
                  <a:gd name="connsiteX3" fmla="*/ 192134 w 463913"/>
                  <a:gd name="connsiteY3" fmla="*/ 60288 h 158067"/>
                  <a:gd name="connsiteX4" fmla="*/ 208009 w 463913"/>
                  <a:gd name="connsiteY4" fmla="*/ 109501 h 158067"/>
                  <a:gd name="connsiteX5" fmla="*/ 463597 w 463913"/>
                  <a:gd name="connsiteY5" fmla="*/ 92038 h 158067"/>
                  <a:gd name="connsiteX6" fmla="*/ 149272 w 463913"/>
                  <a:gd name="connsiteY6" fmla="*/ 144426 h 158067"/>
                  <a:gd name="connsiteX7" fmla="*/ 47 w 463913"/>
                  <a:gd name="connsiteY7" fmla="*/ 152363 h 158067"/>
                  <a:gd name="connsiteX8" fmla="*/ 133397 w 463913"/>
                  <a:gd name="connsiteY8" fmla="*/ 69813 h 158067"/>
                  <a:gd name="connsiteX9" fmla="*/ 163559 w 463913"/>
                  <a:gd name="connsiteY9" fmla="*/ 52351 h 158067"/>
                  <a:gd name="connsiteX10" fmla="*/ 115934 w 463913"/>
                  <a:gd name="connsiteY10" fmla="*/ 3138 h 15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3913" h="158067">
                    <a:moveTo>
                      <a:pt x="115934" y="3138"/>
                    </a:moveTo>
                    <a:cubicBezTo>
                      <a:pt x="125724" y="-4270"/>
                      <a:pt x="207216" y="3139"/>
                      <a:pt x="222297" y="7901"/>
                    </a:cubicBezTo>
                    <a:cubicBezTo>
                      <a:pt x="237378" y="12664"/>
                      <a:pt x="211449" y="22982"/>
                      <a:pt x="206422" y="31713"/>
                    </a:cubicBezTo>
                    <a:cubicBezTo>
                      <a:pt x="201395" y="40444"/>
                      <a:pt x="191870" y="47323"/>
                      <a:pt x="192134" y="60288"/>
                    </a:cubicBezTo>
                    <a:cubicBezTo>
                      <a:pt x="192399" y="73253"/>
                      <a:pt x="162765" y="104209"/>
                      <a:pt x="208009" y="109501"/>
                    </a:cubicBezTo>
                    <a:cubicBezTo>
                      <a:pt x="253253" y="114793"/>
                      <a:pt x="473386" y="86217"/>
                      <a:pt x="463597" y="92038"/>
                    </a:cubicBezTo>
                    <a:cubicBezTo>
                      <a:pt x="453808" y="97859"/>
                      <a:pt x="226530" y="134372"/>
                      <a:pt x="149272" y="144426"/>
                    </a:cubicBezTo>
                    <a:cubicBezTo>
                      <a:pt x="72014" y="154480"/>
                      <a:pt x="2693" y="164798"/>
                      <a:pt x="47" y="152363"/>
                    </a:cubicBezTo>
                    <a:cubicBezTo>
                      <a:pt x="-2599" y="139928"/>
                      <a:pt x="106145" y="86482"/>
                      <a:pt x="133397" y="69813"/>
                    </a:cubicBezTo>
                    <a:cubicBezTo>
                      <a:pt x="160649" y="53144"/>
                      <a:pt x="160384" y="65316"/>
                      <a:pt x="163559" y="52351"/>
                    </a:cubicBezTo>
                    <a:cubicBezTo>
                      <a:pt x="166734" y="39386"/>
                      <a:pt x="106144" y="10546"/>
                      <a:pt x="115934" y="31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: 図形 758">
                <a:extLst>
                  <a:ext uri="{FF2B5EF4-FFF2-40B4-BE49-F238E27FC236}">
                    <a16:creationId xmlns:a16="http://schemas.microsoft.com/office/drawing/2014/main" id="{854F1256-371C-4887-A347-4C9B980CD2D5}"/>
                  </a:ext>
                </a:extLst>
              </p:cNvPr>
              <p:cNvSpPr/>
              <p:nvPr/>
            </p:nvSpPr>
            <p:spPr>
              <a:xfrm>
                <a:off x="1949704" y="5659414"/>
                <a:ext cx="1210029" cy="168235"/>
              </a:xfrm>
              <a:custGeom>
                <a:avLst/>
                <a:gdLst>
                  <a:gd name="connsiteX0" fmla="*/ 126746 w 1210029"/>
                  <a:gd name="connsiteY0" fmla="*/ 24 h 168235"/>
                  <a:gd name="connsiteX1" fmla="*/ 79121 w 1210029"/>
                  <a:gd name="connsiteY1" fmla="*/ 122261 h 168235"/>
                  <a:gd name="connsiteX2" fmla="*/ 309309 w 1210029"/>
                  <a:gd name="connsiteY2" fmla="*/ 114324 h 168235"/>
                  <a:gd name="connsiteX3" fmla="*/ 541084 w 1210029"/>
                  <a:gd name="connsiteY3" fmla="*/ 79399 h 168235"/>
                  <a:gd name="connsiteX4" fmla="*/ 1207834 w 1210029"/>
                  <a:gd name="connsiteY4" fmla="*/ 30186 h 168235"/>
                  <a:gd name="connsiteX5" fmla="*/ 729996 w 1210029"/>
                  <a:gd name="connsiteY5" fmla="*/ 44474 h 168235"/>
                  <a:gd name="connsiteX6" fmla="*/ 37846 w 1210029"/>
                  <a:gd name="connsiteY6" fmla="*/ 163536 h 168235"/>
                  <a:gd name="connsiteX7" fmla="*/ 94996 w 1210029"/>
                  <a:gd name="connsiteY7" fmla="*/ 133374 h 168235"/>
                  <a:gd name="connsiteX8" fmla="*/ 126746 w 1210029"/>
                  <a:gd name="connsiteY8" fmla="*/ 24 h 16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0029" h="168235">
                    <a:moveTo>
                      <a:pt x="126746" y="24"/>
                    </a:moveTo>
                    <a:cubicBezTo>
                      <a:pt x="124100" y="-1828"/>
                      <a:pt x="48694" y="103211"/>
                      <a:pt x="79121" y="122261"/>
                    </a:cubicBezTo>
                    <a:cubicBezTo>
                      <a:pt x="109548" y="141311"/>
                      <a:pt x="232315" y="121468"/>
                      <a:pt x="309309" y="114324"/>
                    </a:cubicBezTo>
                    <a:cubicBezTo>
                      <a:pt x="386303" y="107180"/>
                      <a:pt x="391330" y="93422"/>
                      <a:pt x="541084" y="79399"/>
                    </a:cubicBezTo>
                    <a:cubicBezTo>
                      <a:pt x="690838" y="65376"/>
                      <a:pt x="1176349" y="36007"/>
                      <a:pt x="1207834" y="30186"/>
                    </a:cubicBezTo>
                    <a:cubicBezTo>
                      <a:pt x="1239319" y="24365"/>
                      <a:pt x="924994" y="22249"/>
                      <a:pt x="729996" y="44474"/>
                    </a:cubicBezTo>
                    <a:cubicBezTo>
                      <a:pt x="534998" y="66699"/>
                      <a:pt x="143679" y="148719"/>
                      <a:pt x="37846" y="163536"/>
                    </a:cubicBezTo>
                    <a:cubicBezTo>
                      <a:pt x="-67987" y="178353"/>
                      <a:pt x="80179" y="155334"/>
                      <a:pt x="94996" y="133374"/>
                    </a:cubicBezTo>
                    <a:cubicBezTo>
                      <a:pt x="109813" y="111414"/>
                      <a:pt x="129392" y="1876"/>
                      <a:pt x="126746" y="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: 図形 759">
                <a:extLst>
                  <a:ext uri="{FF2B5EF4-FFF2-40B4-BE49-F238E27FC236}">
                    <a16:creationId xmlns:a16="http://schemas.microsoft.com/office/drawing/2014/main" id="{8D9A93AC-4DDC-4884-ADE8-B167267667F0}"/>
                  </a:ext>
                </a:extLst>
              </p:cNvPr>
              <p:cNvSpPr/>
              <p:nvPr/>
            </p:nvSpPr>
            <p:spPr>
              <a:xfrm>
                <a:off x="7913215" y="4673196"/>
                <a:ext cx="865687" cy="281393"/>
              </a:xfrm>
              <a:custGeom>
                <a:avLst/>
                <a:gdLst>
                  <a:gd name="connsiteX0" fmla="*/ 473 w 865687"/>
                  <a:gd name="connsiteY0" fmla="*/ 404 h 281393"/>
                  <a:gd name="connsiteX1" fmla="*/ 51273 w 865687"/>
                  <a:gd name="connsiteY1" fmla="*/ 5167 h 281393"/>
                  <a:gd name="connsiteX2" fmla="*/ 379885 w 865687"/>
                  <a:gd name="connsiteY2" fmla="*/ 54379 h 281393"/>
                  <a:gd name="connsiteX3" fmla="*/ 338610 w 865687"/>
                  <a:gd name="connsiteY3" fmla="*/ 49617 h 281393"/>
                  <a:gd name="connsiteX4" fmla="*/ 476723 w 865687"/>
                  <a:gd name="connsiteY4" fmla="*/ 60729 h 281393"/>
                  <a:gd name="connsiteX5" fmla="*/ 579910 w 865687"/>
                  <a:gd name="connsiteY5" fmla="*/ 90892 h 281393"/>
                  <a:gd name="connsiteX6" fmla="*/ 859310 w 865687"/>
                  <a:gd name="connsiteY6" fmla="*/ 232179 h 281393"/>
                  <a:gd name="connsiteX7" fmla="*/ 757710 w 865687"/>
                  <a:gd name="connsiteY7" fmla="*/ 238529 h 281393"/>
                  <a:gd name="connsiteX8" fmla="*/ 554510 w 865687"/>
                  <a:gd name="connsiteY8" fmla="*/ 281392 h 281393"/>
                  <a:gd name="connsiteX9" fmla="*/ 706910 w 865687"/>
                  <a:gd name="connsiteY9" fmla="*/ 236942 h 281393"/>
                  <a:gd name="connsiteX10" fmla="*/ 800573 w 865687"/>
                  <a:gd name="connsiteY10" fmla="*/ 211542 h 281393"/>
                  <a:gd name="connsiteX11" fmla="*/ 730723 w 865687"/>
                  <a:gd name="connsiteY11" fmla="*/ 195667 h 281393"/>
                  <a:gd name="connsiteX12" fmla="*/ 560860 w 865687"/>
                  <a:gd name="connsiteY12" fmla="*/ 73429 h 281393"/>
                  <a:gd name="connsiteX13" fmla="*/ 292573 w 865687"/>
                  <a:gd name="connsiteY13" fmla="*/ 51204 h 281393"/>
                  <a:gd name="connsiteX14" fmla="*/ 473 w 865687"/>
                  <a:gd name="connsiteY14" fmla="*/ 404 h 28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5687" h="281393">
                    <a:moveTo>
                      <a:pt x="473" y="404"/>
                    </a:moveTo>
                    <a:cubicBezTo>
                      <a:pt x="-5745" y="-1713"/>
                      <a:pt x="51273" y="5167"/>
                      <a:pt x="51273" y="5167"/>
                    </a:cubicBezTo>
                    <a:lnTo>
                      <a:pt x="379885" y="54379"/>
                    </a:lnTo>
                    <a:cubicBezTo>
                      <a:pt x="427774" y="61787"/>
                      <a:pt x="322470" y="48559"/>
                      <a:pt x="338610" y="49617"/>
                    </a:cubicBezTo>
                    <a:cubicBezTo>
                      <a:pt x="354750" y="50675"/>
                      <a:pt x="436506" y="53850"/>
                      <a:pt x="476723" y="60729"/>
                    </a:cubicBezTo>
                    <a:cubicBezTo>
                      <a:pt x="516940" y="67608"/>
                      <a:pt x="516146" y="62317"/>
                      <a:pt x="579910" y="90892"/>
                    </a:cubicBezTo>
                    <a:cubicBezTo>
                      <a:pt x="643675" y="119467"/>
                      <a:pt x="829677" y="207573"/>
                      <a:pt x="859310" y="232179"/>
                    </a:cubicBezTo>
                    <a:cubicBezTo>
                      <a:pt x="888943" y="256785"/>
                      <a:pt x="808510" y="230327"/>
                      <a:pt x="757710" y="238529"/>
                    </a:cubicBezTo>
                    <a:cubicBezTo>
                      <a:pt x="706910" y="246731"/>
                      <a:pt x="562977" y="281657"/>
                      <a:pt x="554510" y="281392"/>
                    </a:cubicBezTo>
                    <a:cubicBezTo>
                      <a:pt x="546043" y="281128"/>
                      <a:pt x="706910" y="236942"/>
                      <a:pt x="706910" y="236942"/>
                    </a:cubicBezTo>
                    <a:cubicBezTo>
                      <a:pt x="747921" y="225300"/>
                      <a:pt x="796604" y="218421"/>
                      <a:pt x="800573" y="211542"/>
                    </a:cubicBezTo>
                    <a:cubicBezTo>
                      <a:pt x="804542" y="204663"/>
                      <a:pt x="770675" y="218686"/>
                      <a:pt x="730723" y="195667"/>
                    </a:cubicBezTo>
                    <a:cubicBezTo>
                      <a:pt x="690771" y="172648"/>
                      <a:pt x="633885" y="97506"/>
                      <a:pt x="560860" y="73429"/>
                    </a:cubicBezTo>
                    <a:cubicBezTo>
                      <a:pt x="487835" y="49352"/>
                      <a:pt x="387558" y="63904"/>
                      <a:pt x="292573" y="51204"/>
                    </a:cubicBezTo>
                    <a:cubicBezTo>
                      <a:pt x="197588" y="38504"/>
                      <a:pt x="94268" y="17866"/>
                      <a:pt x="473" y="4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ED655802-312C-4524-AA73-1A882D9F4AA4}"/>
                  </a:ext>
                </a:extLst>
              </p:cNvPr>
              <p:cNvSpPr/>
              <p:nvPr/>
            </p:nvSpPr>
            <p:spPr>
              <a:xfrm>
                <a:off x="7979571" y="4733925"/>
                <a:ext cx="267669" cy="92044"/>
              </a:xfrm>
              <a:custGeom>
                <a:avLst/>
                <a:gdLst>
                  <a:gd name="connsiteX0" fmla="*/ 267492 w 267669"/>
                  <a:gd name="connsiteY0" fmla="*/ 0 h 92044"/>
                  <a:gd name="connsiteX1" fmla="*/ 48417 w 267669"/>
                  <a:gd name="connsiteY1" fmla="*/ 88900 h 92044"/>
                  <a:gd name="connsiteX2" fmla="*/ 81754 w 267669"/>
                  <a:gd name="connsiteY2" fmla="*/ 53975 h 92044"/>
                  <a:gd name="connsiteX3" fmla="*/ 7142 w 267669"/>
                  <a:gd name="connsiteY3" fmla="*/ 90488 h 92044"/>
                  <a:gd name="connsiteX4" fmla="*/ 267492 w 267669"/>
                  <a:gd name="connsiteY4" fmla="*/ 0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669" h="92044">
                    <a:moveTo>
                      <a:pt x="267492" y="0"/>
                    </a:moveTo>
                    <a:cubicBezTo>
                      <a:pt x="274371" y="-265"/>
                      <a:pt x="79373" y="79904"/>
                      <a:pt x="48417" y="88900"/>
                    </a:cubicBezTo>
                    <a:cubicBezTo>
                      <a:pt x="17461" y="97896"/>
                      <a:pt x="88633" y="53710"/>
                      <a:pt x="81754" y="53975"/>
                    </a:cubicBezTo>
                    <a:cubicBezTo>
                      <a:pt x="74875" y="54240"/>
                      <a:pt x="-27519" y="101071"/>
                      <a:pt x="7142" y="90488"/>
                    </a:cubicBezTo>
                    <a:cubicBezTo>
                      <a:pt x="41803" y="79905"/>
                      <a:pt x="260613" y="265"/>
                      <a:pt x="267492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00BA4285-C9E2-495C-8CDA-05A4CBEDA199}"/>
                  </a:ext>
                </a:extLst>
              </p:cNvPr>
              <p:cNvSpPr/>
              <p:nvPr/>
            </p:nvSpPr>
            <p:spPr>
              <a:xfrm>
                <a:off x="8760351" y="4927909"/>
                <a:ext cx="521281" cy="155669"/>
              </a:xfrm>
              <a:custGeom>
                <a:avLst/>
                <a:gdLst>
                  <a:gd name="connsiteX0" fmla="*/ 5824 w 521281"/>
                  <a:gd name="connsiteY0" fmla="*/ 2866 h 155669"/>
                  <a:gd name="connsiteX1" fmla="*/ 69324 w 521281"/>
                  <a:gd name="connsiteY1" fmla="*/ 26679 h 155669"/>
                  <a:gd name="connsiteX2" fmla="*/ 259824 w 521281"/>
                  <a:gd name="connsiteY2" fmla="*/ 82241 h 155669"/>
                  <a:gd name="connsiteX3" fmla="*/ 210612 w 521281"/>
                  <a:gd name="connsiteY3" fmla="*/ 74304 h 155669"/>
                  <a:gd name="connsiteX4" fmla="*/ 518587 w 521281"/>
                  <a:gd name="connsiteY4" fmla="*/ 153679 h 155669"/>
                  <a:gd name="connsiteX5" fmla="*/ 351899 w 521281"/>
                  <a:gd name="connsiteY5" fmla="*/ 128279 h 155669"/>
                  <a:gd name="connsiteX6" fmla="*/ 199499 w 521281"/>
                  <a:gd name="connsiteY6" fmla="*/ 90179 h 155669"/>
                  <a:gd name="connsiteX7" fmla="*/ 5824 w 521281"/>
                  <a:gd name="connsiteY7" fmla="*/ 2866 h 15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281" h="155669">
                    <a:moveTo>
                      <a:pt x="5824" y="2866"/>
                    </a:moveTo>
                    <a:cubicBezTo>
                      <a:pt x="-15872" y="-7717"/>
                      <a:pt x="26991" y="13450"/>
                      <a:pt x="69324" y="26679"/>
                    </a:cubicBezTo>
                    <a:cubicBezTo>
                      <a:pt x="111657" y="39908"/>
                      <a:pt x="236276" y="74304"/>
                      <a:pt x="259824" y="82241"/>
                    </a:cubicBezTo>
                    <a:cubicBezTo>
                      <a:pt x="283372" y="90178"/>
                      <a:pt x="167485" y="62398"/>
                      <a:pt x="210612" y="74304"/>
                    </a:cubicBezTo>
                    <a:cubicBezTo>
                      <a:pt x="253739" y="86210"/>
                      <a:pt x="495039" y="144683"/>
                      <a:pt x="518587" y="153679"/>
                    </a:cubicBezTo>
                    <a:cubicBezTo>
                      <a:pt x="542135" y="162675"/>
                      <a:pt x="405080" y="138862"/>
                      <a:pt x="351899" y="128279"/>
                    </a:cubicBezTo>
                    <a:cubicBezTo>
                      <a:pt x="298718" y="117696"/>
                      <a:pt x="252680" y="110023"/>
                      <a:pt x="199499" y="90179"/>
                    </a:cubicBezTo>
                    <a:cubicBezTo>
                      <a:pt x="146318" y="70335"/>
                      <a:pt x="27520" y="13449"/>
                      <a:pt x="5824" y="286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: 図形 762">
                <a:extLst>
                  <a:ext uri="{FF2B5EF4-FFF2-40B4-BE49-F238E27FC236}">
                    <a16:creationId xmlns:a16="http://schemas.microsoft.com/office/drawing/2014/main" id="{F6DF24FD-9F9B-422A-B5A7-6E02BE72A28C}"/>
                  </a:ext>
                </a:extLst>
              </p:cNvPr>
              <p:cNvSpPr/>
              <p:nvPr/>
            </p:nvSpPr>
            <p:spPr>
              <a:xfrm>
                <a:off x="7903503" y="5303836"/>
                <a:ext cx="751592" cy="254369"/>
              </a:xfrm>
              <a:custGeom>
                <a:avLst/>
                <a:gdLst>
                  <a:gd name="connsiteX0" fmla="*/ 11772 w 751592"/>
                  <a:gd name="connsiteY0" fmla="*/ 2 h 254369"/>
                  <a:gd name="connsiteX1" fmla="*/ 134010 w 751592"/>
                  <a:gd name="connsiteY1" fmla="*/ 87314 h 254369"/>
                  <a:gd name="connsiteX2" fmla="*/ 238785 w 751592"/>
                  <a:gd name="connsiteY2" fmla="*/ 96839 h 254369"/>
                  <a:gd name="connsiteX3" fmla="*/ 87972 w 751592"/>
                  <a:gd name="connsiteY3" fmla="*/ 136527 h 254369"/>
                  <a:gd name="connsiteX4" fmla="*/ 375310 w 751592"/>
                  <a:gd name="connsiteY4" fmla="*/ 136527 h 254369"/>
                  <a:gd name="connsiteX5" fmla="*/ 656297 w 751592"/>
                  <a:gd name="connsiteY5" fmla="*/ 209552 h 254369"/>
                  <a:gd name="connsiteX6" fmla="*/ 665822 w 751592"/>
                  <a:gd name="connsiteY6" fmla="*/ 190502 h 254369"/>
                  <a:gd name="connsiteX7" fmla="*/ 751547 w 751592"/>
                  <a:gd name="connsiteY7" fmla="*/ 252414 h 254369"/>
                  <a:gd name="connsiteX8" fmla="*/ 653122 w 751592"/>
                  <a:gd name="connsiteY8" fmla="*/ 230189 h 254369"/>
                  <a:gd name="connsiteX9" fmla="*/ 321335 w 751592"/>
                  <a:gd name="connsiteY9" fmla="*/ 144464 h 254369"/>
                  <a:gd name="connsiteX10" fmla="*/ 14947 w 751592"/>
                  <a:gd name="connsiteY10" fmla="*/ 166689 h 254369"/>
                  <a:gd name="connsiteX11" fmla="*/ 45110 w 751592"/>
                  <a:gd name="connsiteY11" fmla="*/ 144464 h 254369"/>
                  <a:gd name="connsiteX12" fmla="*/ 22885 w 751592"/>
                  <a:gd name="connsiteY12" fmla="*/ 90489 h 254369"/>
                  <a:gd name="connsiteX13" fmla="*/ 11772 w 751592"/>
                  <a:gd name="connsiteY13" fmla="*/ 2 h 25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592" h="254369">
                    <a:moveTo>
                      <a:pt x="11772" y="2"/>
                    </a:moveTo>
                    <a:cubicBezTo>
                      <a:pt x="30293" y="-527"/>
                      <a:pt x="96175" y="71175"/>
                      <a:pt x="134010" y="87314"/>
                    </a:cubicBezTo>
                    <a:cubicBezTo>
                      <a:pt x="171845" y="103453"/>
                      <a:pt x="246458" y="88637"/>
                      <a:pt x="238785" y="96839"/>
                    </a:cubicBezTo>
                    <a:cubicBezTo>
                      <a:pt x="231112" y="105041"/>
                      <a:pt x="65218" y="129912"/>
                      <a:pt x="87972" y="136527"/>
                    </a:cubicBezTo>
                    <a:cubicBezTo>
                      <a:pt x="110726" y="143142"/>
                      <a:pt x="280589" y="124356"/>
                      <a:pt x="375310" y="136527"/>
                    </a:cubicBezTo>
                    <a:cubicBezTo>
                      <a:pt x="470031" y="148698"/>
                      <a:pt x="607878" y="200556"/>
                      <a:pt x="656297" y="209552"/>
                    </a:cubicBezTo>
                    <a:cubicBezTo>
                      <a:pt x="704716" y="218548"/>
                      <a:pt x="649947" y="183358"/>
                      <a:pt x="665822" y="190502"/>
                    </a:cubicBezTo>
                    <a:cubicBezTo>
                      <a:pt x="681697" y="197646"/>
                      <a:pt x="753664" y="245800"/>
                      <a:pt x="751547" y="252414"/>
                    </a:cubicBezTo>
                    <a:cubicBezTo>
                      <a:pt x="749430" y="259028"/>
                      <a:pt x="724824" y="248181"/>
                      <a:pt x="653122" y="230189"/>
                    </a:cubicBezTo>
                    <a:cubicBezTo>
                      <a:pt x="581420" y="212197"/>
                      <a:pt x="427697" y="155047"/>
                      <a:pt x="321335" y="144464"/>
                    </a:cubicBezTo>
                    <a:cubicBezTo>
                      <a:pt x="214973" y="133881"/>
                      <a:pt x="60984" y="166689"/>
                      <a:pt x="14947" y="166689"/>
                    </a:cubicBezTo>
                    <a:cubicBezTo>
                      <a:pt x="-31090" y="166689"/>
                      <a:pt x="43787" y="157164"/>
                      <a:pt x="45110" y="144464"/>
                    </a:cubicBezTo>
                    <a:cubicBezTo>
                      <a:pt x="46433" y="131764"/>
                      <a:pt x="28177" y="114302"/>
                      <a:pt x="22885" y="90489"/>
                    </a:cubicBezTo>
                    <a:cubicBezTo>
                      <a:pt x="17593" y="66676"/>
                      <a:pt x="-6749" y="531"/>
                      <a:pt x="11772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: 図形 763">
                <a:extLst>
                  <a:ext uri="{FF2B5EF4-FFF2-40B4-BE49-F238E27FC236}">
                    <a16:creationId xmlns:a16="http://schemas.microsoft.com/office/drawing/2014/main" id="{FBEC4512-2587-4C29-8D47-09765D6C21E3}"/>
                  </a:ext>
                </a:extLst>
              </p:cNvPr>
              <p:cNvSpPr/>
              <p:nvPr/>
            </p:nvSpPr>
            <p:spPr>
              <a:xfrm>
                <a:off x="8558092" y="5526088"/>
                <a:ext cx="1385228" cy="325720"/>
              </a:xfrm>
              <a:custGeom>
                <a:avLst/>
                <a:gdLst>
                  <a:gd name="connsiteX0" fmla="*/ 121 w 1385228"/>
                  <a:gd name="connsiteY0" fmla="*/ 0 h 325720"/>
                  <a:gd name="connsiteX1" fmla="*/ 374771 w 1385228"/>
                  <a:gd name="connsiteY1" fmla="*/ 180975 h 325720"/>
                  <a:gd name="connsiteX2" fmla="*/ 311271 w 1385228"/>
                  <a:gd name="connsiteY2" fmla="*/ 168275 h 325720"/>
                  <a:gd name="connsiteX3" fmla="*/ 562096 w 1385228"/>
                  <a:gd name="connsiteY3" fmla="*/ 230187 h 325720"/>
                  <a:gd name="connsiteX4" fmla="*/ 1243133 w 1385228"/>
                  <a:gd name="connsiteY4" fmla="*/ 279400 h 325720"/>
                  <a:gd name="connsiteX5" fmla="*/ 1374896 w 1385228"/>
                  <a:gd name="connsiteY5" fmla="*/ 307975 h 325720"/>
                  <a:gd name="connsiteX6" fmla="*/ 1368546 w 1385228"/>
                  <a:gd name="connsiteY6" fmla="*/ 314325 h 325720"/>
                  <a:gd name="connsiteX7" fmla="*/ 1303458 w 1385228"/>
                  <a:gd name="connsiteY7" fmla="*/ 325437 h 325720"/>
                  <a:gd name="connsiteX8" fmla="*/ 1041521 w 1385228"/>
                  <a:gd name="connsiteY8" fmla="*/ 301625 h 325720"/>
                  <a:gd name="connsiteX9" fmla="*/ 571621 w 1385228"/>
                  <a:gd name="connsiteY9" fmla="*/ 260350 h 325720"/>
                  <a:gd name="connsiteX10" fmla="*/ 177921 w 1385228"/>
                  <a:gd name="connsiteY10" fmla="*/ 195262 h 325720"/>
                  <a:gd name="connsiteX11" fmla="*/ 331908 w 1385228"/>
                  <a:gd name="connsiteY11" fmla="*/ 180975 h 325720"/>
                  <a:gd name="connsiteX12" fmla="*/ 121 w 1385228"/>
                  <a:gd name="connsiteY12" fmla="*/ 0 h 32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228" h="325720">
                    <a:moveTo>
                      <a:pt x="121" y="0"/>
                    </a:moveTo>
                    <a:cubicBezTo>
                      <a:pt x="7265" y="0"/>
                      <a:pt x="322913" y="152929"/>
                      <a:pt x="374771" y="180975"/>
                    </a:cubicBezTo>
                    <a:cubicBezTo>
                      <a:pt x="426629" y="209021"/>
                      <a:pt x="280050" y="160073"/>
                      <a:pt x="311271" y="168275"/>
                    </a:cubicBezTo>
                    <a:cubicBezTo>
                      <a:pt x="342492" y="176477"/>
                      <a:pt x="406786" y="211666"/>
                      <a:pt x="562096" y="230187"/>
                    </a:cubicBezTo>
                    <a:cubicBezTo>
                      <a:pt x="717406" y="248708"/>
                      <a:pt x="1107666" y="266435"/>
                      <a:pt x="1243133" y="279400"/>
                    </a:cubicBezTo>
                    <a:cubicBezTo>
                      <a:pt x="1378600" y="292365"/>
                      <a:pt x="1353994" y="302154"/>
                      <a:pt x="1374896" y="307975"/>
                    </a:cubicBezTo>
                    <a:cubicBezTo>
                      <a:pt x="1395798" y="313796"/>
                      <a:pt x="1380452" y="311415"/>
                      <a:pt x="1368546" y="314325"/>
                    </a:cubicBezTo>
                    <a:cubicBezTo>
                      <a:pt x="1356640" y="317235"/>
                      <a:pt x="1357962" y="327554"/>
                      <a:pt x="1303458" y="325437"/>
                    </a:cubicBezTo>
                    <a:cubicBezTo>
                      <a:pt x="1248954" y="323320"/>
                      <a:pt x="1041521" y="301625"/>
                      <a:pt x="1041521" y="301625"/>
                    </a:cubicBezTo>
                    <a:cubicBezTo>
                      <a:pt x="919548" y="290777"/>
                      <a:pt x="715554" y="278077"/>
                      <a:pt x="571621" y="260350"/>
                    </a:cubicBezTo>
                    <a:cubicBezTo>
                      <a:pt x="427688" y="242623"/>
                      <a:pt x="217873" y="208491"/>
                      <a:pt x="177921" y="195262"/>
                    </a:cubicBezTo>
                    <a:cubicBezTo>
                      <a:pt x="137969" y="182033"/>
                      <a:pt x="360218" y="210079"/>
                      <a:pt x="331908" y="180975"/>
                    </a:cubicBezTo>
                    <a:cubicBezTo>
                      <a:pt x="303598" y="151871"/>
                      <a:pt x="-7023" y="0"/>
                      <a:pt x="121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: 図形 764">
                <a:extLst>
                  <a:ext uri="{FF2B5EF4-FFF2-40B4-BE49-F238E27FC236}">
                    <a16:creationId xmlns:a16="http://schemas.microsoft.com/office/drawing/2014/main" id="{3C2623BC-1614-498E-BC82-EB7C849A1D37}"/>
                  </a:ext>
                </a:extLst>
              </p:cNvPr>
              <p:cNvSpPr/>
              <p:nvPr/>
            </p:nvSpPr>
            <p:spPr>
              <a:xfrm>
                <a:off x="9246757" y="5071755"/>
                <a:ext cx="808456" cy="222621"/>
              </a:xfrm>
              <a:custGeom>
                <a:avLst/>
                <a:gdLst>
                  <a:gd name="connsiteX0" fmla="*/ 19481 w 808456"/>
                  <a:gd name="connsiteY0" fmla="*/ 14595 h 222621"/>
                  <a:gd name="connsiteX1" fmla="*/ 95681 w 808456"/>
                  <a:gd name="connsiteY1" fmla="*/ 22533 h 222621"/>
                  <a:gd name="connsiteX2" fmla="*/ 698931 w 808456"/>
                  <a:gd name="connsiteY2" fmla="*/ 203508 h 222621"/>
                  <a:gd name="connsiteX3" fmla="*/ 806881 w 808456"/>
                  <a:gd name="connsiteY3" fmla="*/ 217795 h 222621"/>
                  <a:gd name="connsiteX4" fmla="*/ 676706 w 808456"/>
                  <a:gd name="connsiteY4" fmla="*/ 208270 h 222621"/>
                  <a:gd name="connsiteX5" fmla="*/ 387781 w 808456"/>
                  <a:gd name="connsiteY5" fmla="*/ 163820 h 222621"/>
                  <a:gd name="connsiteX6" fmla="*/ 544943 w 808456"/>
                  <a:gd name="connsiteY6" fmla="*/ 181283 h 222621"/>
                  <a:gd name="connsiteX7" fmla="*/ 283006 w 808456"/>
                  <a:gd name="connsiteY7" fmla="*/ 130483 h 222621"/>
                  <a:gd name="connsiteX8" fmla="*/ 19481 w 808456"/>
                  <a:gd name="connsiteY8" fmla="*/ 14595 h 22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8456" h="222621">
                    <a:moveTo>
                      <a:pt x="19481" y="14595"/>
                    </a:moveTo>
                    <a:cubicBezTo>
                      <a:pt x="-11740" y="-3397"/>
                      <a:pt x="-17561" y="-8952"/>
                      <a:pt x="95681" y="22533"/>
                    </a:cubicBezTo>
                    <a:cubicBezTo>
                      <a:pt x="208923" y="54018"/>
                      <a:pt x="580398" y="170964"/>
                      <a:pt x="698931" y="203508"/>
                    </a:cubicBezTo>
                    <a:cubicBezTo>
                      <a:pt x="817464" y="236052"/>
                      <a:pt x="810585" y="217001"/>
                      <a:pt x="806881" y="217795"/>
                    </a:cubicBezTo>
                    <a:cubicBezTo>
                      <a:pt x="803177" y="218589"/>
                      <a:pt x="746556" y="217266"/>
                      <a:pt x="676706" y="208270"/>
                    </a:cubicBezTo>
                    <a:cubicBezTo>
                      <a:pt x="606856" y="199274"/>
                      <a:pt x="409742" y="168318"/>
                      <a:pt x="387781" y="163820"/>
                    </a:cubicBezTo>
                    <a:cubicBezTo>
                      <a:pt x="365821" y="159322"/>
                      <a:pt x="562405" y="186839"/>
                      <a:pt x="544943" y="181283"/>
                    </a:cubicBezTo>
                    <a:cubicBezTo>
                      <a:pt x="527481" y="175727"/>
                      <a:pt x="371112" y="158264"/>
                      <a:pt x="283006" y="130483"/>
                    </a:cubicBezTo>
                    <a:cubicBezTo>
                      <a:pt x="194900" y="102702"/>
                      <a:pt x="50702" y="32587"/>
                      <a:pt x="19481" y="1459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フリーフォーム: 図形 765">
                <a:extLst>
                  <a:ext uri="{FF2B5EF4-FFF2-40B4-BE49-F238E27FC236}">
                    <a16:creationId xmlns:a16="http://schemas.microsoft.com/office/drawing/2014/main" id="{EA5C05BC-9225-4B7C-9CC0-78A337BEC3C0}"/>
                  </a:ext>
                </a:extLst>
              </p:cNvPr>
              <p:cNvSpPr/>
              <p:nvPr/>
            </p:nvSpPr>
            <p:spPr>
              <a:xfrm>
                <a:off x="9336722" y="5105239"/>
                <a:ext cx="970944" cy="221889"/>
              </a:xfrm>
              <a:custGeom>
                <a:avLst/>
                <a:gdLst>
                  <a:gd name="connsiteX0" fmla="*/ 491491 w 970944"/>
                  <a:gd name="connsiteY0" fmla="*/ 141449 h 221889"/>
                  <a:gd name="connsiteX1" fmla="*/ 826453 w 970944"/>
                  <a:gd name="connsiteY1" fmla="*/ 193836 h 221889"/>
                  <a:gd name="connsiteX2" fmla="*/ 970916 w 970944"/>
                  <a:gd name="connsiteY2" fmla="*/ 209711 h 221889"/>
                  <a:gd name="connsiteX3" fmla="*/ 816928 w 970944"/>
                  <a:gd name="connsiteY3" fmla="*/ 209711 h 221889"/>
                  <a:gd name="connsiteX4" fmla="*/ 856616 w 970944"/>
                  <a:gd name="connsiteY4" fmla="*/ 220824 h 221889"/>
                  <a:gd name="connsiteX5" fmla="*/ 726441 w 970944"/>
                  <a:gd name="connsiteY5" fmla="*/ 179549 h 221889"/>
                  <a:gd name="connsiteX6" fmla="*/ 2541 w 970944"/>
                  <a:gd name="connsiteY6" fmla="*/ 161 h 221889"/>
                  <a:gd name="connsiteX7" fmla="*/ 491491 w 970944"/>
                  <a:gd name="connsiteY7" fmla="*/ 141449 h 22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944" h="221889">
                    <a:moveTo>
                      <a:pt x="491491" y="141449"/>
                    </a:moveTo>
                    <a:cubicBezTo>
                      <a:pt x="628810" y="173728"/>
                      <a:pt x="746549" y="182459"/>
                      <a:pt x="826453" y="193836"/>
                    </a:cubicBezTo>
                    <a:cubicBezTo>
                      <a:pt x="906357" y="205213"/>
                      <a:pt x="972504" y="207065"/>
                      <a:pt x="970916" y="209711"/>
                    </a:cubicBezTo>
                    <a:cubicBezTo>
                      <a:pt x="969329" y="212357"/>
                      <a:pt x="835978" y="207859"/>
                      <a:pt x="816928" y="209711"/>
                    </a:cubicBezTo>
                    <a:cubicBezTo>
                      <a:pt x="797878" y="211563"/>
                      <a:pt x="871697" y="225851"/>
                      <a:pt x="856616" y="220824"/>
                    </a:cubicBezTo>
                    <a:cubicBezTo>
                      <a:pt x="841535" y="215797"/>
                      <a:pt x="868787" y="216326"/>
                      <a:pt x="726441" y="179549"/>
                    </a:cubicBezTo>
                    <a:cubicBezTo>
                      <a:pt x="584095" y="142772"/>
                      <a:pt x="40112" y="5188"/>
                      <a:pt x="2541" y="161"/>
                    </a:cubicBezTo>
                    <a:cubicBezTo>
                      <a:pt x="-35030" y="-4866"/>
                      <a:pt x="354172" y="109170"/>
                      <a:pt x="491491" y="14144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AD57D102-AD91-4A01-BBD6-254A4002B6C7}"/>
                  </a:ext>
                </a:extLst>
              </p:cNvPr>
              <p:cNvSpPr/>
              <p:nvPr/>
            </p:nvSpPr>
            <p:spPr>
              <a:xfrm>
                <a:off x="9844017" y="5303785"/>
                <a:ext cx="492409" cy="192539"/>
              </a:xfrm>
              <a:custGeom>
                <a:avLst/>
                <a:gdLst>
                  <a:gd name="connsiteX0" fmla="*/ 492196 w 492409"/>
                  <a:gd name="connsiteY0" fmla="*/ 53 h 192539"/>
                  <a:gd name="connsiteX1" fmla="*/ 366783 w 492409"/>
                  <a:gd name="connsiteY1" fmla="*/ 79428 h 192539"/>
                  <a:gd name="connsiteX2" fmla="*/ 333446 w 492409"/>
                  <a:gd name="connsiteY2" fmla="*/ 119115 h 192539"/>
                  <a:gd name="connsiteX3" fmla="*/ 377896 w 492409"/>
                  <a:gd name="connsiteY3" fmla="*/ 66728 h 192539"/>
                  <a:gd name="connsiteX4" fmla="*/ 341383 w 492409"/>
                  <a:gd name="connsiteY4" fmla="*/ 88953 h 192539"/>
                  <a:gd name="connsiteX5" fmla="*/ 71 w 492409"/>
                  <a:gd name="connsiteY5" fmla="*/ 85778 h 192539"/>
                  <a:gd name="connsiteX6" fmla="*/ 311221 w 492409"/>
                  <a:gd name="connsiteY6" fmla="*/ 104828 h 192539"/>
                  <a:gd name="connsiteX7" fmla="*/ 320746 w 492409"/>
                  <a:gd name="connsiteY7" fmla="*/ 154040 h 192539"/>
                  <a:gd name="connsiteX8" fmla="*/ 320746 w 492409"/>
                  <a:gd name="connsiteY8" fmla="*/ 190553 h 192539"/>
                  <a:gd name="connsiteX9" fmla="*/ 333446 w 492409"/>
                  <a:gd name="connsiteY9" fmla="*/ 92128 h 192539"/>
                  <a:gd name="connsiteX10" fmla="*/ 492196 w 492409"/>
                  <a:gd name="connsiteY10" fmla="*/ 53 h 19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2409" h="192539">
                    <a:moveTo>
                      <a:pt x="492196" y="53"/>
                    </a:moveTo>
                    <a:cubicBezTo>
                      <a:pt x="497752" y="-2064"/>
                      <a:pt x="393241" y="59584"/>
                      <a:pt x="366783" y="79428"/>
                    </a:cubicBezTo>
                    <a:cubicBezTo>
                      <a:pt x="340325" y="99272"/>
                      <a:pt x="331594" y="121232"/>
                      <a:pt x="333446" y="119115"/>
                    </a:cubicBezTo>
                    <a:cubicBezTo>
                      <a:pt x="335298" y="116998"/>
                      <a:pt x="376573" y="71755"/>
                      <a:pt x="377896" y="66728"/>
                    </a:cubicBezTo>
                    <a:cubicBezTo>
                      <a:pt x="379219" y="61701"/>
                      <a:pt x="404354" y="85778"/>
                      <a:pt x="341383" y="88953"/>
                    </a:cubicBezTo>
                    <a:cubicBezTo>
                      <a:pt x="278412" y="92128"/>
                      <a:pt x="5098" y="83132"/>
                      <a:pt x="71" y="85778"/>
                    </a:cubicBezTo>
                    <a:cubicBezTo>
                      <a:pt x="-4956" y="88424"/>
                      <a:pt x="257775" y="93451"/>
                      <a:pt x="311221" y="104828"/>
                    </a:cubicBezTo>
                    <a:cubicBezTo>
                      <a:pt x="364667" y="116205"/>
                      <a:pt x="319159" y="139753"/>
                      <a:pt x="320746" y="154040"/>
                    </a:cubicBezTo>
                    <a:cubicBezTo>
                      <a:pt x="322333" y="168327"/>
                      <a:pt x="318629" y="200872"/>
                      <a:pt x="320746" y="190553"/>
                    </a:cubicBezTo>
                    <a:cubicBezTo>
                      <a:pt x="322863" y="180234"/>
                      <a:pt x="310692" y="121232"/>
                      <a:pt x="333446" y="92128"/>
                    </a:cubicBezTo>
                    <a:cubicBezTo>
                      <a:pt x="356200" y="63024"/>
                      <a:pt x="486640" y="2170"/>
                      <a:pt x="492196" y="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0ABE49EC-4A88-4EA6-BEB0-B06DBCBC4FF7}"/>
                  </a:ext>
                </a:extLst>
              </p:cNvPr>
              <p:cNvSpPr/>
              <p:nvPr/>
            </p:nvSpPr>
            <p:spPr>
              <a:xfrm>
                <a:off x="10163170" y="5330745"/>
                <a:ext cx="328729" cy="142968"/>
              </a:xfrm>
              <a:custGeom>
                <a:avLst/>
                <a:gdLst>
                  <a:gd name="connsiteX0" fmla="*/ 328618 w 328729"/>
                  <a:gd name="connsiteY0" fmla="*/ 80 h 142968"/>
                  <a:gd name="connsiteX1" fmla="*/ 214318 w 328729"/>
                  <a:gd name="connsiteY1" fmla="*/ 22305 h 142968"/>
                  <a:gd name="connsiteX2" fmla="*/ 157168 w 328729"/>
                  <a:gd name="connsiteY2" fmla="*/ 95330 h 142968"/>
                  <a:gd name="connsiteX3" fmla="*/ 122243 w 328729"/>
                  <a:gd name="connsiteY3" fmla="*/ 142955 h 142968"/>
                  <a:gd name="connsiteX4" fmla="*/ 139705 w 328729"/>
                  <a:gd name="connsiteY4" fmla="*/ 100093 h 142968"/>
                  <a:gd name="connsiteX5" fmla="*/ 120655 w 328729"/>
                  <a:gd name="connsiteY5" fmla="*/ 87393 h 142968"/>
                  <a:gd name="connsiteX6" fmla="*/ 5 w 328729"/>
                  <a:gd name="connsiteY6" fmla="*/ 68343 h 142968"/>
                  <a:gd name="connsiteX7" fmla="*/ 115893 w 328729"/>
                  <a:gd name="connsiteY7" fmla="*/ 68343 h 142968"/>
                  <a:gd name="connsiteX8" fmla="*/ 153993 w 328729"/>
                  <a:gd name="connsiteY8" fmla="*/ 39768 h 142968"/>
                  <a:gd name="connsiteX9" fmla="*/ 192093 w 328729"/>
                  <a:gd name="connsiteY9" fmla="*/ 15955 h 142968"/>
                  <a:gd name="connsiteX10" fmla="*/ 328618 w 328729"/>
                  <a:gd name="connsiteY10" fmla="*/ 80 h 14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29" h="142968">
                    <a:moveTo>
                      <a:pt x="328618" y="80"/>
                    </a:moveTo>
                    <a:cubicBezTo>
                      <a:pt x="332322" y="1138"/>
                      <a:pt x="242893" y="6430"/>
                      <a:pt x="214318" y="22305"/>
                    </a:cubicBezTo>
                    <a:cubicBezTo>
                      <a:pt x="185743" y="38180"/>
                      <a:pt x="172514" y="75222"/>
                      <a:pt x="157168" y="95330"/>
                    </a:cubicBezTo>
                    <a:cubicBezTo>
                      <a:pt x="141822" y="115438"/>
                      <a:pt x="125153" y="142161"/>
                      <a:pt x="122243" y="142955"/>
                    </a:cubicBezTo>
                    <a:cubicBezTo>
                      <a:pt x="119333" y="143749"/>
                      <a:pt x="139970" y="109353"/>
                      <a:pt x="139705" y="100093"/>
                    </a:cubicBezTo>
                    <a:cubicBezTo>
                      <a:pt x="139440" y="90833"/>
                      <a:pt x="143938" y="92685"/>
                      <a:pt x="120655" y="87393"/>
                    </a:cubicBezTo>
                    <a:cubicBezTo>
                      <a:pt x="97372" y="82101"/>
                      <a:pt x="799" y="71518"/>
                      <a:pt x="5" y="68343"/>
                    </a:cubicBezTo>
                    <a:cubicBezTo>
                      <a:pt x="-789" y="65168"/>
                      <a:pt x="90228" y="73105"/>
                      <a:pt x="115893" y="68343"/>
                    </a:cubicBezTo>
                    <a:cubicBezTo>
                      <a:pt x="141558" y="63581"/>
                      <a:pt x="141293" y="48499"/>
                      <a:pt x="153993" y="39768"/>
                    </a:cubicBezTo>
                    <a:cubicBezTo>
                      <a:pt x="166693" y="31037"/>
                      <a:pt x="170926" y="23363"/>
                      <a:pt x="192093" y="15955"/>
                    </a:cubicBezTo>
                    <a:cubicBezTo>
                      <a:pt x="213260" y="8547"/>
                      <a:pt x="324914" y="-978"/>
                      <a:pt x="328618" y="8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8F2E707B-F3E9-4981-BB2F-34679139E82A}"/>
                  </a:ext>
                </a:extLst>
              </p:cNvPr>
              <p:cNvSpPr/>
              <p:nvPr/>
            </p:nvSpPr>
            <p:spPr>
              <a:xfrm>
                <a:off x="10294934" y="5320539"/>
                <a:ext cx="201731" cy="81785"/>
              </a:xfrm>
              <a:custGeom>
                <a:avLst/>
                <a:gdLst>
                  <a:gd name="connsiteX0" fmla="*/ 201616 w 201731"/>
                  <a:gd name="connsiteY0" fmla="*/ 3936 h 81785"/>
                  <a:gd name="connsiteX1" fmla="*/ 65091 w 201731"/>
                  <a:gd name="connsiteY1" fmla="*/ 7111 h 81785"/>
                  <a:gd name="connsiteX2" fmla="*/ 4 w 201731"/>
                  <a:gd name="connsiteY2" fmla="*/ 81724 h 81785"/>
                  <a:gd name="connsiteX3" fmla="*/ 61916 w 201731"/>
                  <a:gd name="connsiteY3" fmla="*/ 19811 h 81785"/>
                  <a:gd name="connsiteX4" fmla="*/ 88904 w 201731"/>
                  <a:gd name="connsiteY4" fmla="*/ 15049 h 81785"/>
                  <a:gd name="connsiteX5" fmla="*/ 201616 w 201731"/>
                  <a:gd name="connsiteY5" fmla="*/ 3936 h 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731" h="81785">
                    <a:moveTo>
                      <a:pt x="201616" y="3936"/>
                    </a:moveTo>
                    <a:cubicBezTo>
                      <a:pt x="197647" y="2613"/>
                      <a:pt x="98693" y="-5854"/>
                      <a:pt x="65091" y="7111"/>
                    </a:cubicBezTo>
                    <a:cubicBezTo>
                      <a:pt x="31489" y="20076"/>
                      <a:pt x="533" y="79607"/>
                      <a:pt x="4" y="81724"/>
                    </a:cubicBezTo>
                    <a:cubicBezTo>
                      <a:pt x="-525" y="83841"/>
                      <a:pt x="47100" y="30923"/>
                      <a:pt x="61916" y="19811"/>
                    </a:cubicBezTo>
                    <a:cubicBezTo>
                      <a:pt x="76732" y="8699"/>
                      <a:pt x="71971" y="16637"/>
                      <a:pt x="88904" y="15049"/>
                    </a:cubicBezTo>
                    <a:cubicBezTo>
                      <a:pt x="105837" y="13462"/>
                      <a:pt x="205585" y="5259"/>
                      <a:pt x="201616" y="39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2823187F-B206-481B-A243-A0AEF6B23A35}"/>
                  </a:ext>
                </a:extLst>
              </p:cNvPr>
              <p:cNvSpPr/>
              <p:nvPr/>
            </p:nvSpPr>
            <p:spPr>
              <a:xfrm>
                <a:off x="10293347" y="5301098"/>
                <a:ext cx="195269" cy="79035"/>
              </a:xfrm>
              <a:custGeom>
                <a:avLst/>
                <a:gdLst>
                  <a:gd name="connsiteX0" fmla="*/ 195266 w 195269"/>
                  <a:gd name="connsiteY0" fmla="*/ 17027 h 79035"/>
                  <a:gd name="connsiteX1" fmla="*/ 96841 w 195269"/>
                  <a:gd name="connsiteY1" fmla="*/ 2740 h 79035"/>
                  <a:gd name="connsiteX2" fmla="*/ 3 w 195269"/>
                  <a:gd name="connsiteY2" fmla="*/ 78940 h 79035"/>
                  <a:gd name="connsiteX3" fmla="*/ 93666 w 195269"/>
                  <a:gd name="connsiteY3" fmla="*/ 18615 h 79035"/>
                  <a:gd name="connsiteX4" fmla="*/ 195266 w 195269"/>
                  <a:gd name="connsiteY4" fmla="*/ 17027 h 7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9" h="79035">
                    <a:moveTo>
                      <a:pt x="195266" y="17027"/>
                    </a:moveTo>
                    <a:cubicBezTo>
                      <a:pt x="195795" y="14381"/>
                      <a:pt x="129385" y="-7579"/>
                      <a:pt x="96841" y="2740"/>
                    </a:cubicBezTo>
                    <a:cubicBezTo>
                      <a:pt x="64297" y="13059"/>
                      <a:pt x="532" y="76294"/>
                      <a:pt x="3" y="78940"/>
                    </a:cubicBezTo>
                    <a:cubicBezTo>
                      <a:pt x="-526" y="81586"/>
                      <a:pt x="67208" y="28669"/>
                      <a:pt x="93666" y="18615"/>
                    </a:cubicBezTo>
                    <a:cubicBezTo>
                      <a:pt x="120124" y="8561"/>
                      <a:pt x="194737" y="19673"/>
                      <a:pt x="195266" y="1702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799D8D39-D912-42EC-A0CB-FEEABB7A4724}"/>
                  </a:ext>
                </a:extLst>
              </p:cNvPr>
              <p:cNvSpPr/>
              <p:nvPr/>
            </p:nvSpPr>
            <p:spPr>
              <a:xfrm>
                <a:off x="9580023" y="5179134"/>
                <a:ext cx="814470" cy="166373"/>
              </a:xfrm>
              <a:custGeom>
                <a:avLst/>
                <a:gdLst>
                  <a:gd name="connsiteX0" fmla="*/ 430752 w 814470"/>
                  <a:gd name="connsiteY0" fmla="*/ 105654 h 166373"/>
                  <a:gd name="connsiteX1" fmla="*/ 499015 w 814470"/>
                  <a:gd name="connsiteY1" fmla="*/ 116766 h 166373"/>
                  <a:gd name="connsiteX2" fmla="*/ 808577 w 814470"/>
                  <a:gd name="connsiteY2" fmla="*/ 124704 h 166373"/>
                  <a:gd name="connsiteX3" fmla="*/ 660940 w 814470"/>
                  <a:gd name="connsiteY3" fmla="*/ 121529 h 166373"/>
                  <a:gd name="connsiteX4" fmla="*/ 171990 w 814470"/>
                  <a:gd name="connsiteY4" fmla="*/ 54854 h 166373"/>
                  <a:gd name="connsiteX5" fmla="*/ 5302 w 814470"/>
                  <a:gd name="connsiteY5" fmla="*/ 879 h 166373"/>
                  <a:gd name="connsiteX6" fmla="*/ 338677 w 814470"/>
                  <a:gd name="connsiteY6" fmla="*/ 99304 h 166373"/>
                  <a:gd name="connsiteX7" fmla="*/ 570452 w 814470"/>
                  <a:gd name="connsiteY7" fmla="*/ 165979 h 166373"/>
                  <a:gd name="connsiteX8" fmla="*/ 289465 w 814470"/>
                  <a:gd name="connsiteY8" fmla="*/ 69141 h 166373"/>
                  <a:gd name="connsiteX9" fmla="*/ 430752 w 814470"/>
                  <a:gd name="connsiteY9" fmla="*/ 105654 h 16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70" h="166373">
                    <a:moveTo>
                      <a:pt x="430752" y="105654"/>
                    </a:moveTo>
                    <a:cubicBezTo>
                      <a:pt x="465677" y="113591"/>
                      <a:pt x="436044" y="113591"/>
                      <a:pt x="499015" y="116766"/>
                    </a:cubicBezTo>
                    <a:cubicBezTo>
                      <a:pt x="561986" y="119941"/>
                      <a:pt x="808577" y="124704"/>
                      <a:pt x="808577" y="124704"/>
                    </a:cubicBezTo>
                    <a:cubicBezTo>
                      <a:pt x="835564" y="125498"/>
                      <a:pt x="767038" y="133171"/>
                      <a:pt x="660940" y="121529"/>
                    </a:cubicBezTo>
                    <a:cubicBezTo>
                      <a:pt x="554842" y="109887"/>
                      <a:pt x="281263" y="74962"/>
                      <a:pt x="171990" y="54854"/>
                    </a:cubicBezTo>
                    <a:cubicBezTo>
                      <a:pt x="62717" y="34746"/>
                      <a:pt x="-22479" y="-6529"/>
                      <a:pt x="5302" y="879"/>
                    </a:cubicBezTo>
                    <a:cubicBezTo>
                      <a:pt x="33083" y="8287"/>
                      <a:pt x="338677" y="99304"/>
                      <a:pt x="338677" y="99304"/>
                    </a:cubicBezTo>
                    <a:cubicBezTo>
                      <a:pt x="432869" y="126821"/>
                      <a:pt x="578654" y="171006"/>
                      <a:pt x="570452" y="165979"/>
                    </a:cubicBezTo>
                    <a:cubicBezTo>
                      <a:pt x="562250" y="160952"/>
                      <a:pt x="306663" y="77078"/>
                      <a:pt x="289465" y="69141"/>
                    </a:cubicBezTo>
                    <a:cubicBezTo>
                      <a:pt x="272267" y="61203"/>
                      <a:pt x="395827" y="97717"/>
                      <a:pt x="430752" y="10565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8849EFE3-0556-4F8D-B735-A04DD3AC6077}"/>
                  </a:ext>
                </a:extLst>
              </p:cNvPr>
              <p:cNvSpPr/>
              <p:nvPr/>
            </p:nvSpPr>
            <p:spPr>
              <a:xfrm>
                <a:off x="10266361" y="5421465"/>
                <a:ext cx="177834" cy="447953"/>
              </a:xfrm>
              <a:custGeom>
                <a:avLst/>
                <a:gdLst>
                  <a:gd name="connsiteX0" fmla="*/ 2 w 177834"/>
                  <a:gd name="connsiteY0" fmla="*/ 1435 h 447953"/>
                  <a:gd name="connsiteX1" fmla="*/ 22227 w 177834"/>
                  <a:gd name="connsiteY1" fmla="*/ 172885 h 447953"/>
                  <a:gd name="connsiteX2" fmla="*/ 17464 w 177834"/>
                  <a:gd name="connsiteY2" fmla="*/ 142723 h 447953"/>
                  <a:gd name="connsiteX3" fmla="*/ 46039 w 177834"/>
                  <a:gd name="connsiteY3" fmla="*/ 325285 h 447953"/>
                  <a:gd name="connsiteX4" fmla="*/ 79377 w 177834"/>
                  <a:gd name="connsiteY4" fmla="*/ 407835 h 447953"/>
                  <a:gd name="connsiteX5" fmla="*/ 177802 w 177834"/>
                  <a:gd name="connsiteY5" fmla="*/ 439585 h 447953"/>
                  <a:gd name="connsiteX6" fmla="*/ 68264 w 177834"/>
                  <a:gd name="connsiteY6" fmla="*/ 433235 h 447953"/>
                  <a:gd name="connsiteX7" fmla="*/ 23814 w 177834"/>
                  <a:gd name="connsiteY7" fmla="*/ 284010 h 447953"/>
                  <a:gd name="connsiteX8" fmla="*/ 2 w 177834"/>
                  <a:gd name="connsiteY8" fmla="*/ 1435 h 447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34" h="447953">
                    <a:moveTo>
                      <a:pt x="2" y="1435"/>
                    </a:moveTo>
                    <a:cubicBezTo>
                      <a:pt x="-262" y="-17086"/>
                      <a:pt x="19317" y="149337"/>
                      <a:pt x="22227" y="172885"/>
                    </a:cubicBezTo>
                    <a:cubicBezTo>
                      <a:pt x="25137" y="196433"/>
                      <a:pt x="13495" y="117323"/>
                      <a:pt x="17464" y="142723"/>
                    </a:cubicBezTo>
                    <a:cubicBezTo>
                      <a:pt x="21433" y="168123"/>
                      <a:pt x="35720" y="281100"/>
                      <a:pt x="46039" y="325285"/>
                    </a:cubicBezTo>
                    <a:cubicBezTo>
                      <a:pt x="56358" y="369470"/>
                      <a:pt x="57417" y="388785"/>
                      <a:pt x="79377" y="407835"/>
                    </a:cubicBezTo>
                    <a:cubicBezTo>
                      <a:pt x="101337" y="426885"/>
                      <a:pt x="179654" y="435352"/>
                      <a:pt x="177802" y="439585"/>
                    </a:cubicBezTo>
                    <a:cubicBezTo>
                      <a:pt x="175950" y="443818"/>
                      <a:pt x="93929" y="459164"/>
                      <a:pt x="68264" y="433235"/>
                    </a:cubicBezTo>
                    <a:cubicBezTo>
                      <a:pt x="42599" y="407306"/>
                      <a:pt x="35985" y="353331"/>
                      <a:pt x="23814" y="284010"/>
                    </a:cubicBezTo>
                    <a:cubicBezTo>
                      <a:pt x="11643" y="214689"/>
                      <a:pt x="266" y="19956"/>
                      <a:pt x="2" y="143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361AC5EC-2093-4B04-A746-EC6725F18167}"/>
                  </a:ext>
                </a:extLst>
              </p:cNvPr>
              <p:cNvSpPr/>
              <p:nvPr/>
            </p:nvSpPr>
            <p:spPr>
              <a:xfrm>
                <a:off x="10293283" y="5414763"/>
                <a:ext cx="192716" cy="462703"/>
              </a:xfrm>
              <a:custGeom>
                <a:avLst/>
                <a:gdLst>
                  <a:gd name="connsiteX0" fmla="*/ 67 w 192716"/>
                  <a:gd name="connsiteY0" fmla="*/ 200 h 462703"/>
                  <a:gd name="connsiteX1" fmla="*/ 17530 w 192716"/>
                  <a:gd name="connsiteY1" fmla="*/ 206575 h 462703"/>
                  <a:gd name="connsiteX2" fmla="*/ 1655 w 192716"/>
                  <a:gd name="connsiteY2" fmla="*/ 81162 h 462703"/>
                  <a:gd name="connsiteX3" fmla="*/ 27055 w 192716"/>
                  <a:gd name="connsiteY3" fmla="*/ 227212 h 462703"/>
                  <a:gd name="connsiteX4" fmla="*/ 46105 w 192716"/>
                  <a:gd name="connsiteY4" fmla="*/ 355800 h 462703"/>
                  <a:gd name="connsiteX5" fmla="*/ 68330 w 192716"/>
                  <a:gd name="connsiteY5" fmla="*/ 405012 h 462703"/>
                  <a:gd name="connsiteX6" fmla="*/ 55630 w 192716"/>
                  <a:gd name="connsiteY6" fmla="*/ 378025 h 462703"/>
                  <a:gd name="connsiteX7" fmla="*/ 147705 w 192716"/>
                  <a:gd name="connsiteY7" fmla="*/ 432000 h 462703"/>
                  <a:gd name="connsiteX8" fmla="*/ 192155 w 192716"/>
                  <a:gd name="connsiteY8" fmla="*/ 436762 h 462703"/>
                  <a:gd name="connsiteX9" fmla="*/ 119130 w 192716"/>
                  <a:gd name="connsiteY9" fmla="*/ 462162 h 462703"/>
                  <a:gd name="connsiteX10" fmla="*/ 76267 w 192716"/>
                  <a:gd name="connsiteY10" fmla="*/ 409775 h 462703"/>
                  <a:gd name="connsiteX11" fmla="*/ 25467 w 192716"/>
                  <a:gd name="connsiteY11" fmla="*/ 251025 h 462703"/>
                  <a:gd name="connsiteX12" fmla="*/ 67 w 192716"/>
                  <a:gd name="connsiteY12" fmla="*/ 200 h 46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716" h="462703">
                    <a:moveTo>
                      <a:pt x="67" y="200"/>
                    </a:moveTo>
                    <a:cubicBezTo>
                      <a:pt x="-1256" y="-7208"/>
                      <a:pt x="17265" y="193081"/>
                      <a:pt x="17530" y="206575"/>
                    </a:cubicBezTo>
                    <a:cubicBezTo>
                      <a:pt x="17795" y="220069"/>
                      <a:pt x="68" y="77723"/>
                      <a:pt x="1655" y="81162"/>
                    </a:cubicBezTo>
                    <a:cubicBezTo>
                      <a:pt x="3242" y="84601"/>
                      <a:pt x="19647" y="181439"/>
                      <a:pt x="27055" y="227212"/>
                    </a:cubicBezTo>
                    <a:cubicBezTo>
                      <a:pt x="34463" y="272985"/>
                      <a:pt x="39226" y="326167"/>
                      <a:pt x="46105" y="355800"/>
                    </a:cubicBezTo>
                    <a:cubicBezTo>
                      <a:pt x="52984" y="385433"/>
                      <a:pt x="66743" y="401308"/>
                      <a:pt x="68330" y="405012"/>
                    </a:cubicBezTo>
                    <a:cubicBezTo>
                      <a:pt x="69917" y="408716"/>
                      <a:pt x="42401" y="373527"/>
                      <a:pt x="55630" y="378025"/>
                    </a:cubicBezTo>
                    <a:cubicBezTo>
                      <a:pt x="68859" y="382523"/>
                      <a:pt x="124951" y="422211"/>
                      <a:pt x="147705" y="432000"/>
                    </a:cubicBezTo>
                    <a:cubicBezTo>
                      <a:pt x="170459" y="441789"/>
                      <a:pt x="196918" y="431735"/>
                      <a:pt x="192155" y="436762"/>
                    </a:cubicBezTo>
                    <a:cubicBezTo>
                      <a:pt x="187393" y="441789"/>
                      <a:pt x="138445" y="466660"/>
                      <a:pt x="119130" y="462162"/>
                    </a:cubicBezTo>
                    <a:cubicBezTo>
                      <a:pt x="99815" y="457664"/>
                      <a:pt x="91877" y="444964"/>
                      <a:pt x="76267" y="409775"/>
                    </a:cubicBezTo>
                    <a:cubicBezTo>
                      <a:pt x="60657" y="374586"/>
                      <a:pt x="38167" y="316112"/>
                      <a:pt x="25467" y="251025"/>
                    </a:cubicBezTo>
                    <a:cubicBezTo>
                      <a:pt x="12767" y="185938"/>
                      <a:pt x="1390" y="7608"/>
                      <a:pt x="67" y="20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3E7D21E9-F01A-46D4-AC7B-29299B3D75DD}"/>
                  </a:ext>
                </a:extLst>
              </p:cNvPr>
              <p:cNvSpPr/>
              <p:nvPr/>
            </p:nvSpPr>
            <p:spPr>
              <a:xfrm>
                <a:off x="10192623" y="5411518"/>
                <a:ext cx="364579" cy="536853"/>
              </a:xfrm>
              <a:custGeom>
                <a:avLst/>
                <a:gdLst>
                  <a:gd name="connsiteX0" fmla="*/ 715 w 364579"/>
                  <a:gd name="connsiteY0" fmla="*/ 270 h 536853"/>
                  <a:gd name="connsiteX1" fmla="*/ 26115 w 364579"/>
                  <a:gd name="connsiteY1" fmla="*/ 220932 h 536853"/>
                  <a:gd name="connsiteX2" fmla="*/ 18177 w 364579"/>
                  <a:gd name="connsiteY2" fmla="*/ 143145 h 536853"/>
                  <a:gd name="connsiteX3" fmla="*/ 43577 w 364579"/>
                  <a:gd name="connsiteY3" fmla="*/ 295545 h 536853"/>
                  <a:gd name="connsiteX4" fmla="*/ 32465 w 364579"/>
                  <a:gd name="connsiteY4" fmla="*/ 244745 h 536853"/>
                  <a:gd name="connsiteX5" fmla="*/ 62627 w 364579"/>
                  <a:gd name="connsiteY5" fmla="*/ 389207 h 536853"/>
                  <a:gd name="connsiteX6" fmla="*/ 91202 w 364579"/>
                  <a:gd name="connsiteY6" fmla="*/ 457470 h 536853"/>
                  <a:gd name="connsiteX7" fmla="*/ 86440 w 364579"/>
                  <a:gd name="connsiteY7" fmla="*/ 460645 h 536853"/>
                  <a:gd name="connsiteX8" fmla="*/ 213440 w 364579"/>
                  <a:gd name="connsiteY8" fmla="*/ 493982 h 536853"/>
                  <a:gd name="connsiteX9" fmla="*/ 364252 w 364579"/>
                  <a:gd name="connsiteY9" fmla="*/ 536845 h 536853"/>
                  <a:gd name="connsiteX10" fmla="*/ 170577 w 364579"/>
                  <a:gd name="connsiteY10" fmla="*/ 497157 h 536853"/>
                  <a:gd name="connsiteX11" fmla="*/ 119777 w 364579"/>
                  <a:gd name="connsiteY11" fmla="*/ 438420 h 536853"/>
                  <a:gd name="connsiteX12" fmla="*/ 68977 w 364579"/>
                  <a:gd name="connsiteY12" fmla="*/ 352695 h 536853"/>
                  <a:gd name="connsiteX13" fmla="*/ 53102 w 364579"/>
                  <a:gd name="connsiteY13" fmla="*/ 300307 h 536853"/>
                  <a:gd name="connsiteX14" fmla="*/ 10240 w 364579"/>
                  <a:gd name="connsiteY14" fmla="*/ 178070 h 536853"/>
                  <a:gd name="connsiteX15" fmla="*/ 715 w 364579"/>
                  <a:gd name="connsiteY15" fmla="*/ 270 h 53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4579" h="536853">
                    <a:moveTo>
                      <a:pt x="715" y="270"/>
                    </a:moveTo>
                    <a:cubicBezTo>
                      <a:pt x="3361" y="7414"/>
                      <a:pt x="23205" y="197120"/>
                      <a:pt x="26115" y="220932"/>
                    </a:cubicBezTo>
                    <a:cubicBezTo>
                      <a:pt x="29025" y="244744"/>
                      <a:pt x="15267" y="130710"/>
                      <a:pt x="18177" y="143145"/>
                    </a:cubicBezTo>
                    <a:cubicBezTo>
                      <a:pt x="21087" y="155580"/>
                      <a:pt x="41196" y="278612"/>
                      <a:pt x="43577" y="295545"/>
                    </a:cubicBezTo>
                    <a:cubicBezTo>
                      <a:pt x="45958" y="312478"/>
                      <a:pt x="29290" y="229135"/>
                      <a:pt x="32465" y="244745"/>
                    </a:cubicBezTo>
                    <a:cubicBezTo>
                      <a:pt x="35640" y="260355"/>
                      <a:pt x="52838" y="353753"/>
                      <a:pt x="62627" y="389207"/>
                    </a:cubicBezTo>
                    <a:cubicBezTo>
                      <a:pt x="72416" y="424661"/>
                      <a:pt x="87233" y="445564"/>
                      <a:pt x="91202" y="457470"/>
                    </a:cubicBezTo>
                    <a:cubicBezTo>
                      <a:pt x="95171" y="469376"/>
                      <a:pt x="66067" y="454560"/>
                      <a:pt x="86440" y="460645"/>
                    </a:cubicBezTo>
                    <a:cubicBezTo>
                      <a:pt x="106813" y="466730"/>
                      <a:pt x="213440" y="493982"/>
                      <a:pt x="213440" y="493982"/>
                    </a:cubicBezTo>
                    <a:cubicBezTo>
                      <a:pt x="259742" y="506682"/>
                      <a:pt x="371396" y="536316"/>
                      <a:pt x="364252" y="536845"/>
                    </a:cubicBezTo>
                    <a:cubicBezTo>
                      <a:pt x="357108" y="537374"/>
                      <a:pt x="211323" y="513561"/>
                      <a:pt x="170577" y="497157"/>
                    </a:cubicBezTo>
                    <a:cubicBezTo>
                      <a:pt x="129831" y="480753"/>
                      <a:pt x="136710" y="462497"/>
                      <a:pt x="119777" y="438420"/>
                    </a:cubicBezTo>
                    <a:cubicBezTo>
                      <a:pt x="102844" y="414343"/>
                      <a:pt x="80089" y="375714"/>
                      <a:pt x="68977" y="352695"/>
                    </a:cubicBezTo>
                    <a:cubicBezTo>
                      <a:pt x="57865" y="329676"/>
                      <a:pt x="62891" y="329411"/>
                      <a:pt x="53102" y="300307"/>
                    </a:cubicBezTo>
                    <a:cubicBezTo>
                      <a:pt x="43313" y="271203"/>
                      <a:pt x="17384" y="226753"/>
                      <a:pt x="10240" y="178070"/>
                    </a:cubicBezTo>
                    <a:cubicBezTo>
                      <a:pt x="3096" y="129387"/>
                      <a:pt x="-1931" y="-6874"/>
                      <a:pt x="715" y="27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763F507C-2E96-41B7-B317-9DB2C24141ED}"/>
                  </a:ext>
                </a:extLst>
              </p:cNvPr>
              <p:cNvSpPr/>
              <p:nvPr/>
            </p:nvSpPr>
            <p:spPr>
              <a:xfrm>
                <a:off x="9686548" y="5453034"/>
                <a:ext cx="636383" cy="448993"/>
              </a:xfrm>
              <a:custGeom>
                <a:avLst/>
                <a:gdLst>
                  <a:gd name="connsiteX0" fmla="*/ 502027 w 636383"/>
                  <a:gd name="connsiteY0" fmla="*/ 29 h 448993"/>
                  <a:gd name="connsiteX1" fmla="*/ 487740 w 636383"/>
                  <a:gd name="connsiteY1" fmla="*/ 100041 h 448993"/>
                  <a:gd name="connsiteX2" fmla="*/ 505202 w 636383"/>
                  <a:gd name="connsiteY2" fmla="*/ 100041 h 448993"/>
                  <a:gd name="connsiteX3" fmla="*/ 494090 w 636383"/>
                  <a:gd name="connsiteY3" fmla="*/ 58766 h 448993"/>
                  <a:gd name="connsiteX4" fmla="*/ 522665 w 636383"/>
                  <a:gd name="connsiteY4" fmla="*/ 187354 h 448993"/>
                  <a:gd name="connsiteX5" fmla="*/ 506790 w 636383"/>
                  <a:gd name="connsiteY5" fmla="*/ 177829 h 448993"/>
                  <a:gd name="connsiteX6" fmla="*/ 533777 w 636383"/>
                  <a:gd name="connsiteY6" fmla="*/ 323879 h 448993"/>
                  <a:gd name="connsiteX7" fmla="*/ 513140 w 636383"/>
                  <a:gd name="connsiteY7" fmla="*/ 293716 h 448993"/>
                  <a:gd name="connsiteX8" fmla="*/ 597277 w 636383"/>
                  <a:gd name="connsiteY8" fmla="*/ 435004 h 448993"/>
                  <a:gd name="connsiteX9" fmla="*/ 590927 w 636383"/>
                  <a:gd name="connsiteY9" fmla="*/ 430241 h 448993"/>
                  <a:gd name="connsiteX10" fmla="*/ 522665 w 636383"/>
                  <a:gd name="connsiteY10" fmla="*/ 411191 h 448993"/>
                  <a:gd name="connsiteX11" fmla="*/ 395665 w 636383"/>
                  <a:gd name="connsiteY11" fmla="*/ 401666 h 448993"/>
                  <a:gd name="connsiteX12" fmla="*/ 1965 w 636383"/>
                  <a:gd name="connsiteY12" fmla="*/ 369916 h 448993"/>
                  <a:gd name="connsiteX13" fmla="*/ 579815 w 636383"/>
                  <a:gd name="connsiteY13" fmla="*/ 446116 h 448993"/>
                  <a:gd name="connsiteX14" fmla="*/ 611565 w 636383"/>
                  <a:gd name="connsiteY14" fmla="*/ 427066 h 448993"/>
                  <a:gd name="connsiteX15" fmla="*/ 552827 w 636383"/>
                  <a:gd name="connsiteY15" fmla="*/ 371504 h 448993"/>
                  <a:gd name="connsiteX16" fmla="*/ 529015 w 636383"/>
                  <a:gd name="connsiteY16" fmla="*/ 227041 h 448993"/>
                  <a:gd name="connsiteX17" fmla="*/ 509965 w 636383"/>
                  <a:gd name="connsiteY17" fmla="*/ 195291 h 448993"/>
                  <a:gd name="connsiteX18" fmla="*/ 479802 w 636383"/>
                  <a:gd name="connsiteY18" fmla="*/ 155604 h 448993"/>
                  <a:gd name="connsiteX19" fmla="*/ 484565 w 636383"/>
                  <a:gd name="connsiteY19" fmla="*/ 111154 h 448993"/>
                  <a:gd name="connsiteX20" fmla="*/ 502027 w 636383"/>
                  <a:gd name="connsiteY20" fmla="*/ 29 h 44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6383" h="448993">
                    <a:moveTo>
                      <a:pt x="502027" y="29"/>
                    </a:moveTo>
                    <a:cubicBezTo>
                      <a:pt x="502556" y="-1823"/>
                      <a:pt x="487211" y="83372"/>
                      <a:pt x="487740" y="100041"/>
                    </a:cubicBezTo>
                    <a:cubicBezTo>
                      <a:pt x="488269" y="116710"/>
                      <a:pt x="504144" y="106920"/>
                      <a:pt x="505202" y="100041"/>
                    </a:cubicBezTo>
                    <a:cubicBezTo>
                      <a:pt x="506260" y="93162"/>
                      <a:pt x="491179" y="44214"/>
                      <a:pt x="494090" y="58766"/>
                    </a:cubicBezTo>
                    <a:cubicBezTo>
                      <a:pt x="497000" y="73318"/>
                      <a:pt x="520548" y="167510"/>
                      <a:pt x="522665" y="187354"/>
                    </a:cubicBezTo>
                    <a:cubicBezTo>
                      <a:pt x="524782" y="207198"/>
                      <a:pt x="504938" y="155075"/>
                      <a:pt x="506790" y="177829"/>
                    </a:cubicBezTo>
                    <a:cubicBezTo>
                      <a:pt x="508642" y="200583"/>
                      <a:pt x="532719" y="304565"/>
                      <a:pt x="533777" y="323879"/>
                    </a:cubicBezTo>
                    <a:cubicBezTo>
                      <a:pt x="534835" y="343193"/>
                      <a:pt x="502557" y="275195"/>
                      <a:pt x="513140" y="293716"/>
                    </a:cubicBezTo>
                    <a:cubicBezTo>
                      <a:pt x="523723" y="312237"/>
                      <a:pt x="584313" y="412250"/>
                      <a:pt x="597277" y="435004"/>
                    </a:cubicBezTo>
                    <a:cubicBezTo>
                      <a:pt x="610241" y="457758"/>
                      <a:pt x="603362" y="434210"/>
                      <a:pt x="590927" y="430241"/>
                    </a:cubicBezTo>
                    <a:cubicBezTo>
                      <a:pt x="578492" y="426272"/>
                      <a:pt x="555209" y="415953"/>
                      <a:pt x="522665" y="411191"/>
                    </a:cubicBezTo>
                    <a:cubicBezTo>
                      <a:pt x="490121" y="406429"/>
                      <a:pt x="395665" y="401666"/>
                      <a:pt x="395665" y="401666"/>
                    </a:cubicBezTo>
                    <a:cubicBezTo>
                      <a:pt x="308882" y="394787"/>
                      <a:pt x="-28727" y="362508"/>
                      <a:pt x="1965" y="369916"/>
                    </a:cubicBezTo>
                    <a:cubicBezTo>
                      <a:pt x="32657" y="377324"/>
                      <a:pt x="478215" y="436591"/>
                      <a:pt x="579815" y="446116"/>
                    </a:cubicBezTo>
                    <a:cubicBezTo>
                      <a:pt x="681415" y="455641"/>
                      <a:pt x="616063" y="439501"/>
                      <a:pt x="611565" y="427066"/>
                    </a:cubicBezTo>
                    <a:cubicBezTo>
                      <a:pt x="607067" y="414631"/>
                      <a:pt x="566585" y="404841"/>
                      <a:pt x="552827" y="371504"/>
                    </a:cubicBezTo>
                    <a:cubicBezTo>
                      <a:pt x="539069" y="338167"/>
                      <a:pt x="536159" y="256410"/>
                      <a:pt x="529015" y="227041"/>
                    </a:cubicBezTo>
                    <a:cubicBezTo>
                      <a:pt x="521871" y="197672"/>
                      <a:pt x="518167" y="207197"/>
                      <a:pt x="509965" y="195291"/>
                    </a:cubicBezTo>
                    <a:cubicBezTo>
                      <a:pt x="501763" y="183385"/>
                      <a:pt x="484035" y="169627"/>
                      <a:pt x="479802" y="155604"/>
                    </a:cubicBezTo>
                    <a:cubicBezTo>
                      <a:pt x="475569" y="141581"/>
                      <a:pt x="482977" y="136554"/>
                      <a:pt x="484565" y="111154"/>
                    </a:cubicBezTo>
                    <a:cubicBezTo>
                      <a:pt x="486152" y="85754"/>
                      <a:pt x="501498" y="1881"/>
                      <a:pt x="502027" y="2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85D3696A-66BE-47FE-BC9E-CE67E8409412}"/>
                  </a:ext>
                </a:extLst>
              </p:cNvPr>
              <p:cNvSpPr/>
              <p:nvPr/>
            </p:nvSpPr>
            <p:spPr>
              <a:xfrm>
                <a:off x="10178065" y="5321327"/>
                <a:ext cx="164744" cy="539711"/>
              </a:xfrm>
              <a:custGeom>
                <a:avLst/>
                <a:gdLst>
                  <a:gd name="connsiteX0" fmla="*/ 56548 w 164744"/>
                  <a:gd name="connsiteY0" fmla="*/ 4736 h 539711"/>
                  <a:gd name="connsiteX1" fmla="*/ 97823 w 164744"/>
                  <a:gd name="connsiteY1" fmla="*/ 36486 h 539711"/>
                  <a:gd name="connsiteX2" fmla="*/ 62898 w 164744"/>
                  <a:gd name="connsiteY2" fmla="*/ 66648 h 539711"/>
                  <a:gd name="connsiteX3" fmla="*/ 94648 w 164744"/>
                  <a:gd name="connsiteY3" fmla="*/ 80936 h 539711"/>
                  <a:gd name="connsiteX4" fmla="*/ 97823 w 164744"/>
                  <a:gd name="connsiteY4" fmla="*/ 87286 h 539711"/>
                  <a:gd name="connsiteX5" fmla="*/ 89885 w 164744"/>
                  <a:gd name="connsiteY5" fmla="*/ 131736 h 539711"/>
                  <a:gd name="connsiteX6" fmla="*/ 39085 w 164744"/>
                  <a:gd name="connsiteY6" fmla="*/ 142848 h 539711"/>
                  <a:gd name="connsiteX7" fmla="*/ 75598 w 164744"/>
                  <a:gd name="connsiteY7" fmla="*/ 157136 h 539711"/>
                  <a:gd name="connsiteX8" fmla="*/ 48610 w 164744"/>
                  <a:gd name="connsiteY8" fmla="*/ 171423 h 539711"/>
                  <a:gd name="connsiteX9" fmla="*/ 31148 w 164744"/>
                  <a:gd name="connsiteY9" fmla="*/ 247623 h 539711"/>
                  <a:gd name="connsiteX10" fmla="*/ 35910 w 164744"/>
                  <a:gd name="connsiteY10" fmla="*/ 279373 h 539711"/>
                  <a:gd name="connsiteX11" fmla="*/ 102585 w 164744"/>
                  <a:gd name="connsiteY11" fmla="*/ 303186 h 539711"/>
                  <a:gd name="connsiteX12" fmla="*/ 62898 w 164744"/>
                  <a:gd name="connsiteY12" fmla="*/ 314298 h 539711"/>
                  <a:gd name="connsiteX13" fmla="*/ 50198 w 164744"/>
                  <a:gd name="connsiteY13" fmla="*/ 333348 h 539711"/>
                  <a:gd name="connsiteX14" fmla="*/ 47023 w 164744"/>
                  <a:gd name="connsiteY14" fmla="*/ 373036 h 539711"/>
                  <a:gd name="connsiteX15" fmla="*/ 91473 w 164744"/>
                  <a:gd name="connsiteY15" fmla="*/ 392086 h 539711"/>
                  <a:gd name="connsiteX16" fmla="*/ 113698 w 164744"/>
                  <a:gd name="connsiteY16" fmla="*/ 406373 h 539711"/>
                  <a:gd name="connsiteX17" fmla="*/ 99410 w 164744"/>
                  <a:gd name="connsiteY17" fmla="*/ 425423 h 539711"/>
                  <a:gd name="connsiteX18" fmla="*/ 91473 w 164744"/>
                  <a:gd name="connsiteY18" fmla="*/ 447648 h 539711"/>
                  <a:gd name="connsiteX19" fmla="*/ 105760 w 164744"/>
                  <a:gd name="connsiteY19" fmla="*/ 458761 h 539711"/>
                  <a:gd name="connsiteX20" fmla="*/ 83535 w 164744"/>
                  <a:gd name="connsiteY20" fmla="*/ 477811 h 539711"/>
                  <a:gd name="connsiteX21" fmla="*/ 164498 w 164744"/>
                  <a:gd name="connsiteY21" fmla="*/ 495273 h 539711"/>
                  <a:gd name="connsiteX22" fmla="*/ 110523 w 164744"/>
                  <a:gd name="connsiteY22" fmla="*/ 522261 h 539711"/>
                  <a:gd name="connsiteX23" fmla="*/ 99410 w 164744"/>
                  <a:gd name="connsiteY23" fmla="*/ 534961 h 539711"/>
                  <a:gd name="connsiteX24" fmla="*/ 70835 w 164744"/>
                  <a:gd name="connsiteY24" fmla="*/ 439711 h 539711"/>
                  <a:gd name="connsiteX25" fmla="*/ 34323 w 164744"/>
                  <a:gd name="connsiteY25" fmla="*/ 361923 h 539711"/>
                  <a:gd name="connsiteX26" fmla="*/ 26385 w 164744"/>
                  <a:gd name="connsiteY26" fmla="*/ 265086 h 539711"/>
                  <a:gd name="connsiteX27" fmla="*/ 985 w 164744"/>
                  <a:gd name="connsiteY27" fmla="*/ 146023 h 539711"/>
                  <a:gd name="connsiteX28" fmla="*/ 56548 w 164744"/>
                  <a:gd name="connsiteY28" fmla="*/ 4736 h 53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4744" h="539711">
                    <a:moveTo>
                      <a:pt x="56548" y="4736"/>
                    </a:moveTo>
                    <a:cubicBezTo>
                      <a:pt x="72688" y="-13520"/>
                      <a:pt x="96765" y="26167"/>
                      <a:pt x="97823" y="36486"/>
                    </a:cubicBezTo>
                    <a:cubicBezTo>
                      <a:pt x="98881" y="46805"/>
                      <a:pt x="63427" y="59240"/>
                      <a:pt x="62898" y="66648"/>
                    </a:cubicBezTo>
                    <a:cubicBezTo>
                      <a:pt x="62369" y="74056"/>
                      <a:pt x="88827" y="77496"/>
                      <a:pt x="94648" y="80936"/>
                    </a:cubicBezTo>
                    <a:cubicBezTo>
                      <a:pt x="100469" y="84376"/>
                      <a:pt x="98617" y="78819"/>
                      <a:pt x="97823" y="87286"/>
                    </a:cubicBezTo>
                    <a:cubicBezTo>
                      <a:pt x="97029" y="95753"/>
                      <a:pt x="99675" y="122476"/>
                      <a:pt x="89885" y="131736"/>
                    </a:cubicBezTo>
                    <a:cubicBezTo>
                      <a:pt x="80095" y="140996"/>
                      <a:pt x="41466" y="138615"/>
                      <a:pt x="39085" y="142848"/>
                    </a:cubicBezTo>
                    <a:cubicBezTo>
                      <a:pt x="36704" y="147081"/>
                      <a:pt x="74011" y="152374"/>
                      <a:pt x="75598" y="157136"/>
                    </a:cubicBezTo>
                    <a:cubicBezTo>
                      <a:pt x="77185" y="161898"/>
                      <a:pt x="56018" y="156342"/>
                      <a:pt x="48610" y="171423"/>
                    </a:cubicBezTo>
                    <a:cubicBezTo>
                      <a:pt x="41202" y="186504"/>
                      <a:pt x="33265" y="229631"/>
                      <a:pt x="31148" y="247623"/>
                    </a:cubicBezTo>
                    <a:cubicBezTo>
                      <a:pt x="29031" y="265615"/>
                      <a:pt x="24004" y="270113"/>
                      <a:pt x="35910" y="279373"/>
                    </a:cubicBezTo>
                    <a:cubicBezTo>
                      <a:pt x="47816" y="288634"/>
                      <a:pt x="98087" y="297365"/>
                      <a:pt x="102585" y="303186"/>
                    </a:cubicBezTo>
                    <a:cubicBezTo>
                      <a:pt x="107083" y="309007"/>
                      <a:pt x="71629" y="309271"/>
                      <a:pt x="62898" y="314298"/>
                    </a:cubicBezTo>
                    <a:cubicBezTo>
                      <a:pt x="54167" y="319325"/>
                      <a:pt x="52844" y="323558"/>
                      <a:pt x="50198" y="333348"/>
                    </a:cubicBezTo>
                    <a:cubicBezTo>
                      <a:pt x="47552" y="343138"/>
                      <a:pt x="40144" y="363246"/>
                      <a:pt x="47023" y="373036"/>
                    </a:cubicBezTo>
                    <a:cubicBezTo>
                      <a:pt x="53902" y="382826"/>
                      <a:pt x="80361" y="386530"/>
                      <a:pt x="91473" y="392086"/>
                    </a:cubicBezTo>
                    <a:cubicBezTo>
                      <a:pt x="102586" y="397642"/>
                      <a:pt x="112375" y="400817"/>
                      <a:pt x="113698" y="406373"/>
                    </a:cubicBezTo>
                    <a:cubicBezTo>
                      <a:pt x="115021" y="411929"/>
                      <a:pt x="103114" y="418544"/>
                      <a:pt x="99410" y="425423"/>
                    </a:cubicBezTo>
                    <a:cubicBezTo>
                      <a:pt x="95706" y="432302"/>
                      <a:pt x="90415" y="442092"/>
                      <a:pt x="91473" y="447648"/>
                    </a:cubicBezTo>
                    <a:cubicBezTo>
                      <a:pt x="92531" y="453204"/>
                      <a:pt x="107083" y="453734"/>
                      <a:pt x="105760" y="458761"/>
                    </a:cubicBezTo>
                    <a:cubicBezTo>
                      <a:pt x="104437" y="463788"/>
                      <a:pt x="73745" y="471726"/>
                      <a:pt x="83535" y="477811"/>
                    </a:cubicBezTo>
                    <a:cubicBezTo>
                      <a:pt x="93325" y="483896"/>
                      <a:pt x="160000" y="487865"/>
                      <a:pt x="164498" y="495273"/>
                    </a:cubicBezTo>
                    <a:cubicBezTo>
                      <a:pt x="168996" y="502681"/>
                      <a:pt x="110523" y="522261"/>
                      <a:pt x="110523" y="522261"/>
                    </a:cubicBezTo>
                    <a:cubicBezTo>
                      <a:pt x="99675" y="528876"/>
                      <a:pt x="106025" y="548719"/>
                      <a:pt x="99410" y="534961"/>
                    </a:cubicBezTo>
                    <a:cubicBezTo>
                      <a:pt x="92795" y="521203"/>
                      <a:pt x="81683" y="468551"/>
                      <a:pt x="70835" y="439711"/>
                    </a:cubicBezTo>
                    <a:cubicBezTo>
                      <a:pt x="59987" y="410871"/>
                      <a:pt x="41731" y="391027"/>
                      <a:pt x="34323" y="361923"/>
                    </a:cubicBezTo>
                    <a:cubicBezTo>
                      <a:pt x="26915" y="332819"/>
                      <a:pt x="31941" y="301069"/>
                      <a:pt x="26385" y="265086"/>
                    </a:cubicBezTo>
                    <a:cubicBezTo>
                      <a:pt x="20829" y="229103"/>
                      <a:pt x="-5365" y="184652"/>
                      <a:pt x="985" y="146023"/>
                    </a:cubicBezTo>
                    <a:cubicBezTo>
                      <a:pt x="7335" y="107394"/>
                      <a:pt x="40408" y="22992"/>
                      <a:pt x="56548" y="473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C5EE5565-A07B-492F-BC3C-BBDD8EF5CA5D}"/>
                  </a:ext>
                </a:extLst>
              </p:cNvPr>
              <p:cNvSpPr/>
              <p:nvPr/>
            </p:nvSpPr>
            <p:spPr>
              <a:xfrm>
                <a:off x="9302244" y="5299067"/>
                <a:ext cx="861224" cy="123380"/>
              </a:xfrm>
              <a:custGeom>
                <a:avLst/>
                <a:gdLst>
                  <a:gd name="connsiteX0" fmla="*/ 381506 w 861224"/>
                  <a:gd name="connsiteY0" fmla="*/ 44458 h 123380"/>
                  <a:gd name="connsiteX1" fmla="*/ 584706 w 861224"/>
                  <a:gd name="connsiteY1" fmla="*/ 84146 h 123380"/>
                  <a:gd name="connsiteX2" fmla="*/ 556131 w 861224"/>
                  <a:gd name="connsiteY2" fmla="*/ 92083 h 123380"/>
                  <a:gd name="connsiteX3" fmla="*/ 859344 w 861224"/>
                  <a:gd name="connsiteY3" fmla="*/ 119071 h 123380"/>
                  <a:gd name="connsiteX4" fmla="*/ 678369 w 861224"/>
                  <a:gd name="connsiteY4" fmla="*/ 122246 h 123380"/>
                  <a:gd name="connsiteX5" fmla="*/ 556131 w 861224"/>
                  <a:gd name="connsiteY5" fmla="*/ 107958 h 123380"/>
                  <a:gd name="connsiteX6" fmla="*/ 2094 w 861224"/>
                  <a:gd name="connsiteY6" fmla="*/ 8 h 123380"/>
                  <a:gd name="connsiteX7" fmla="*/ 781556 w 861224"/>
                  <a:gd name="connsiteY7" fmla="*/ 101608 h 123380"/>
                  <a:gd name="connsiteX8" fmla="*/ 381506 w 861224"/>
                  <a:gd name="connsiteY8" fmla="*/ 44458 h 12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224" h="123380">
                    <a:moveTo>
                      <a:pt x="381506" y="44458"/>
                    </a:moveTo>
                    <a:cubicBezTo>
                      <a:pt x="348698" y="41548"/>
                      <a:pt x="555602" y="76209"/>
                      <a:pt x="584706" y="84146"/>
                    </a:cubicBezTo>
                    <a:cubicBezTo>
                      <a:pt x="613810" y="92083"/>
                      <a:pt x="510358" y="86262"/>
                      <a:pt x="556131" y="92083"/>
                    </a:cubicBezTo>
                    <a:cubicBezTo>
                      <a:pt x="601904" y="97904"/>
                      <a:pt x="838971" y="114044"/>
                      <a:pt x="859344" y="119071"/>
                    </a:cubicBezTo>
                    <a:cubicBezTo>
                      <a:pt x="879717" y="124098"/>
                      <a:pt x="728904" y="124098"/>
                      <a:pt x="678369" y="122246"/>
                    </a:cubicBezTo>
                    <a:cubicBezTo>
                      <a:pt x="627834" y="120394"/>
                      <a:pt x="668844" y="128331"/>
                      <a:pt x="556131" y="107958"/>
                    </a:cubicBezTo>
                    <a:cubicBezTo>
                      <a:pt x="443419" y="87585"/>
                      <a:pt x="-35477" y="1066"/>
                      <a:pt x="2094" y="8"/>
                    </a:cubicBezTo>
                    <a:cubicBezTo>
                      <a:pt x="39665" y="-1050"/>
                      <a:pt x="714087" y="95258"/>
                      <a:pt x="781556" y="101608"/>
                    </a:cubicBezTo>
                    <a:cubicBezTo>
                      <a:pt x="849025" y="107958"/>
                      <a:pt x="414314" y="47368"/>
                      <a:pt x="381506" y="4445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4B62B4BD-A585-4E7B-86A2-D0DA24384681}"/>
                  </a:ext>
                </a:extLst>
              </p:cNvPr>
              <p:cNvSpPr/>
              <p:nvPr/>
            </p:nvSpPr>
            <p:spPr>
              <a:xfrm>
                <a:off x="8809942" y="5233213"/>
                <a:ext cx="571650" cy="84124"/>
              </a:xfrm>
              <a:custGeom>
                <a:avLst/>
                <a:gdLst>
                  <a:gd name="connsiteX0" fmla="*/ 3858 w 571650"/>
                  <a:gd name="connsiteY0" fmla="*/ 775 h 84124"/>
                  <a:gd name="connsiteX1" fmla="*/ 54658 w 571650"/>
                  <a:gd name="connsiteY1" fmla="*/ 7125 h 84124"/>
                  <a:gd name="connsiteX2" fmla="*/ 561071 w 571650"/>
                  <a:gd name="connsiteY2" fmla="*/ 81737 h 84124"/>
                  <a:gd name="connsiteX3" fmla="*/ 383271 w 571650"/>
                  <a:gd name="connsiteY3" fmla="*/ 64275 h 84124"/>
                  <a:gd name="connsiteX4" fmla="*/ 202296 w 571650"/>
                  <a:gd name="connsiteY4" fmla="*/ 49987 h 84124"/>
                  <a:gd name="connsiteX5" fmla="*/ 3858 w 571650"/>
                  <a:gd name="connsiteY5" fmla="*/ 775 h 8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50" h="84124">
                    <a:moveTo>
                      <a:pt x="3858" y="775"/>
                    </a:moveTo>
                    <a:cubicBezTo>
                      <a:pt x="-17177" y="-2797"/>
                      <a:pt x="54658" y="7125"/>
                      <a:pt x="54658" y="7125"/>
                    </a:cubicBezTo>
                    <a:lnTo>
                      <a:pt x="561071" y="81737"/>
                    </a:lnTo>
                    <a:cubicBezTo>
                      <a:pt x="615840" y="91262"/>
                      <a:pt x="443067" y="69567"/>
                      <a:pt x="383271" y="64275"/>
                    </a:cubicBezTo>
                    <a:cubicBezTo>
                      <a:pt x="323475" y="58983"/>
                      <a:pt x="273469" y="59512"/>
                      <a:pt x="202296" y="49987"/>
                    </a:cubicBezTo>
                    <a:cubicBezTo>
                      <a:pt x="131123" y="40462"/>
                      <a:pt x="43678" y="23793"/>
                      <a:pt x="3858" y="77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6A606CEE-FD47-4F0E-B203-76D581996C74}"/>
                  </a:ext>
                </a:extLst>
              </p:cNvPr>
              <p:cNvSpPr/>
              <p:nvPr/>
            </p:nvSpPr>
            <p:spPr>
              <a:xfrm>
                <a:off x="8872538" y="5226050"/>
                <a:ext cx="844550" cy="120650"/>
              </a:xfrm>
              <a:custGeom>
                <a:avLst/>
                <a:gdLst>
                  <a:gd name="connsiteX0" fmla="*/ 0 w 844550"/>
                  <a:gd name="connsiteY0" fmla="*/ 0 h 120650"/>
                  <a:gd name="connsiteX1" fmla="*/ 669925 w 844550"/>
                  <a:gd name="connsiteY1" fmla="*/ 84138 h 120650"/>
                  <a:gd name="connsiteX2" fmla="*/ 844550 w 844550"/>
                  <a:gd name="connsiteY2" fmla="*/ 120650 h 120650"/>
                  <a:gd name="connsiteX3" fmla="*/ 547687 w 844550"/>
                  <a:gd name="connsiteY3" fmla="*/ 63500 h 120650"/>
                  <a:gd name="connsiteX4" fmla="*/ 274637 w 844550"/>
                  <a:gd name="connsiteY4" fmla="*/ 30163 h 120650"/>
                  <a:gd name="connsiteX5" fmla="*/ 379412 w 844550"/>
                  <a:gd name="connsiteY5" fmla="*/ 46038 h 120650"/>
                  <a:gd name="connsiteX6" fmla="*/ 311150 w 844550"/>
                  <a:gd name="connsiteY6" fmla="*/ 34925 h 120650"/>
                  <a:gd name="connsiteX7" fmla="*/ 0 w 844550"/>
                  <a:gd name="connsiteY7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50" h="120650">
                    <a:moveTo>
                      <a:pt x="0" y="0"/>
                    </a:moveTo>
                    <a:lnTo>
                      <a:pt x="669925" y="84138"/>
                    </a:lnTo>
                    <a:cubicBezTo>
                      <a:pt x="810683" y="104246"/>
                      <a:pt x="844550" y="120650"/>
                      <a:pt x="844550" y="120650"/>
                    </a:cubicBezTo>
                    <a:cubicBezTo>
                      <a:pt x="824177" y="117210"/>
                      <a:pt x="642672" y="78581"/>
                      <a:pt x="547687" y="63500"/>
                    </a:cubicBezTo>
                    <a:cubicBezTo>
                      <a:pt x="452702" y="48419"/>
                      <a:pt x="302683" y="33073"/>
                      <a:pt x="274637" y="30163"/>
                    </a:cubicBezTo>
                    <a:cubicBezTo>
                      <a:pt x="246591" y="27253"/>
                      <a:pt x="373327" y="45244"/>
                      <a:pt x="379412" y="46038"/>
                    </a:cubicBezTo>
                    <a:cubicBezTo>
                      <a:pt x="385498" y="46832"/>
                      <a:pt x="311150" y="34925"/>
                      <a:pt x="3111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349A2420-7A76-4F7D-9BFF-EF32F6349B3A}"/>
                  </a:ext>
                </a:extLst>
              </p:cNvPr>
              <p:cNvSpPr/>
              <p:nvPr/>
            </p:nvSpPr>
            <p:spPr>
              <a:xfrm>
                <a:off x="7927633" y="5088328"/>
                <a:ext cx="947590" cy="166643"/>
              </a:xfrm>
              <a:custGeom>
                <a:avLst/>
                <a:gdLst>
                  <a:gd name="connsiteX0" fmla="*/ 3517 w 947590"/>
                  <a:gd name="connsiteY0" fmla="*/ 4372 h 166643"/>
                  <a:gd name="connsiteX1" fmla="*/ 357530 w 947590"/>
                  <a:gd name="connsiteY1" fmla="*/ 40885 h 166643"/>
                  <a:gd name="connsiteX2" fmla="*/ 325780 w 947590"/>
                  <a:gd name="connsiteY2" fmla="*/ 32947 h 166643"/>
                  <a:gd name="connsiteX3" fmla="*/ 609942 w 947590"/>
                  <a:gd name="connsiteY3" fmla="*/ 94860 h 166643"/>
                  <a:gd name="connsiteX4" fmla="*/ 644867 w 947590"/>
                  <a:gd name="connsiteY4" fmla="*/ 109147 h 166643"/>
                  <a:gd name="connsiteX5" fmla="*/ 944905 w 947590"/>
                  <a:gd name="connsiteY5" fmla="*/ 166297 h 166643"/>
                  <a:gd name="connsiteX6" fmla="*/ 800442 w 947590"/>
                  <a:gd name="connsiteY6" fmla="*/ 134547 h 166643"/>
                  <a:gd name="connsiteX7" fmla="*/ 416267 w 947590"/>
                  <a:gd name="connsiteY7" fmla="*/ 47235 h 166643"/>
                  <a:gd name="connsiteX8" fmla="*/ 189255 w 947590"/>
                  <a:gd name="connsiteY8" fmla="*/ 5960 h 166643"/>
                  <a:gd name="connsiteX9" fmla="*/ 3517 w 947590"/>
                  <a:gd name="connsiteY9" fmla="*/ 4372 h 16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7590" h="166643">
                    <a:moveTo>
                      <a:pt x="3517" y="4372"/>
                    </a:moveTo>
                    <a:cubicBezTo>
                      <a:pt x="31563" y="10193"/>
                      <a:pt x="303820" y="36123"/>
                      <a:pt x="357530" y="40885"/>
                    </a:cubicBezTo>
                    <a:cubicBezTo>
                      <a:pt x="411241" y="45648"/>
                      <a:pt x="325780" y="32947"/>
                      <a:pt x="325780" y="32947"/>
                    </a:cubicBezTo>
                    <a:lnTo>
                      <a:pt x="609942" y="94860"/>
                    </a:lnTo>
                    <a:cubicBezTo>
                      <a:pt x="663123" y="107560"/>
                      <a:pt x="589040" y="97241"/>
                      <a:pt x="644867" y="109147"/>
                    </a:cubicBezTo>
                    <a:cubicBezTo>
                      <a:pt x="700694" y="121053"/>
                      <a:pt x="918976" y="162064"/>
                      <a:pt x="944905" y="166297"/>
                    </a:cubicBezTo>
                    <a:cubicBezTo>
                      <a:pt x="970834" y="170530"/>
                      <a:pt x="800442" y="134547"/>
                      <a:pt x="800442" y="134547"/>
                    </a:cubicBezTo>
                    <a:lnTo>
                      <a:pt x="416267" y="47235"/>
                    </a:lnTo>
                    <a:cubicBezTo>
                      <a:pt x="314402" y="25804"/>
                      <a:pt x="256194" y="13897"/>
                      <a:pt x="189255" y="5960"/>
                    </a:cubicBezTo>
                    <a:cubicBezTo>
                      <a:pt x="122316" y="-1977"/>
                      <a:pt x="-24529" y="-1449"/>
                      <a:pt x="3517" y="43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9BB44EE3-54FC-4F4E-92A3-F6266190C2D2}"/>
                  </a:ext>
                </a:extLst>
              </p:cNvPr>
              <p:cNvSpPr/>
              <p:nvPr/>
            </p:nvSpPr>
            <p:spPr>
              <a:xfrm>
                <a:off x="7923213" y="5056173"/>
                <a:ext cx="1163684" cy="192139"/>
              </a:xfrm>
              <a:custGeom>
                <a:avLst/>
                <a:gdLst>
                  <a:gd name="connsiteX0" fmla="*/ 0 w 1163684"/>
                  <a:gd name="connsiteY0" fmla="*/ 15 h 192139"/>
                  <a:gd name="connsiteX1" fmla="*/ 334962 w 1163684"/>
                  <a:gd name="connsiteY1" fmla="*/ 42877 h 192139"/>
                  <a:gd name="connsiteX2" fmla="*/ 341312 w 1163684"/>
                  <a:gd name="connsiteY2" fmla="*/ 39702 h 192139"/>
                  <a:gd name="connsiteX3" fmla="*/ 608012 w 1163684"/>
                  <a:gd name="connsiteY3" fmla="*/ 98440 h 192139"/>
                  <a:gd name="connsiteX4" fmla="*/ 762000 w 1163684"/>
                  <a:gd name="connsiteY4" fmla="*/ 127015 h 192139"/>
                  <a:gd name="connsiteX5" fmla="*/ 1163637 w 1163684"/>
                  <a:gd name="connsiteY5" fmla="*/ 192102 h 192139"/>
                  <a:gd name="connsiteX6" fmla="*/ 788987 w 1163684"/>
                  <a:gd name="connsiteY6" fmla="*/ 136540 h 192139"/>
                  <a:gd name="connsiteX7" fmla="*/ 798512 w 1163684"/>
                  <a:gd name="connsiteY7" fmla="*/ 147652 h 192139"/>
                  <a:gd name="connsiteX8" fmla="*/ 455612 w 1163684"/>
                  <a:gd name="connsiteY8" fmla="*/ 55577 h 192139"/>
                  <a:gd name="connsiteX9" fmla="*/ 371475 w 1163684"/>
                  <a:gd name="connsiteY9" fmla="*/ 38115 h 192139"/>
                  <a:gd name="connsiteX10" fmla="*/ 0 w 1163684"/>
                  <a:gd name="connsiteY10" fmla="*/ 15 h 19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3684" h="192139">
                    <a:moveTo>
                      <a:pt x="0" y="15"/>
                    </a:moveTo>
                    <a:lnTo>
                      <a:pt x="334962" y="42877"/>
                    </a:lnTo>
                    <a:cubicBezTo>
                      <a:pt x="391847" y="49492"/>
                      <a:pt x="295804" y="30442"/>
                      <a:pt x="341312" y="39702"/>
                    </a:cubicBezTo>
                    <a:cubicBezTo>
                      <a:pt x="386820" y="48962"/>
                      <a:pt x="537897" y="83888"/>
                      <a:pt x="608012" y="98440"/>
                    </a:cubicBezTo>
                    <a:cubicBezTo>
                      <a:pt x="678127" y="112992"/>
                      <a:pt x="762000" y="127015"/>
                      <a:pt x="762000" y="127015"/>
                    </a:cubicBezTo>
                    <a:lnTo>
                      <a:pt x="1163637" y="192102"/>
                    </a:lnTo>
                    <a:cubicBezTo>
                      <a:pt x="1168135" y="193689"/>
                      <a:pt x="849841" y="143948"/>
                      <a:pt x="788987" y="136540"/>
                    </a:cubicBezTo>
                    <a:cubicBezTo>
                      <a:pt x="728133" y="129132"/>
                      <a:pt x="854074" y="161146"/>
                      <a:pt x="798512" y="147652"/>
                    </a:cubicBezTo>
                    <a:cubicBezTo>
                      <a:pt x="742950" y="134158"/>
                      <a:pt x="526785" y="73833"/>
                      <a:pt x="455612" y="55577"/>
                    </a:cubicBezTo>
                    <a:cubicBezTo>
                      <a:pt x="384439" y="37321"/>
                      <a:pt x="443971" y="47111"/>
                      <a:pt x="371475" y="38115"/>
                    </a:cubicBezTo>
                    <a:cubicBezTo>
                      <a:pt x="298979" y="29119"/>
                      <a:pt x="6086" y="-779"/>
                      <a:pt x="0" y="1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: 図形 777">
                <a:extLst>
                  <a:ext uri="{FF2B5EF4-FFF2-40B4-BE49-F238E27FC236}">
                    <a16:creationId xmlns:a16="http://schemas.microsoft.com/office/drawing/2014/main" id="{65CEA7AF-6358-4B60-A443-5FFF8750A12A}"/>
                  </a:ext>
                </a:extLst>
              </p:cNvPr>
              <p:cNvSpPr/>
              <p:nvPr/>
            </p:nvSpPr>
            <p:spPr>
              <a:xfrm>
                <a:off x="7901606" y="4964394"/>
                <a:ext cx="1572209" cy="333083"/>
              </a:xfrm>
              <a:custGeom>
                <a:avLst/>
                <a:gdLst>
                  <a:gd name="connsiteX0" fmla="*/ 31661 w 1572209"/>
                  <a:gd name="connsiteY0" fmla="*/ 85973 h 333083"/>
                  <a:gd name="connsiteX1" fmla="*/ 82461 w 1572209"/>
                  <a:gd name="connsiteY1" fmla="*/ 88089 h 333083"/>
                  <a:gd name="connsiteX2" fmla="*/ 1462527 w 1572209"/>
                  <a:gd name="connsiteY2" fmla="*/ 316689 h 333083"/>
                  <a:gd name="connsiteX3" fmla="*/ 1479461 w 1572209"/>
                  <a:gd name="connsiteY3" fmla="*/ 314573 h 333083"/>
                  <a:gd name="connsiteX4" fmla="*/ 1422311 w 1572209"/>
                  <a:gd name="connsiteY4" fmla="*/ 312456 h 333083"/>
                  <a:gd name="connsiteX5" fmla="*/ 1405377 w 1572209"/>
                  <a:gd name="connsiteY5" fmla="*/ 289173 h 333083"/>
                  <a:gd name="connsiteX6" fmla="*/ 1324944 w 1572209"/>
                  <a:gd name="connsiteY6" fmla="*/ 297639 h 333083"/>
                  <a:gd name="connsiteX7" fmla="*/ 1295311 w 1572209"/>
                  <a:gd name="connsiteY7" fmla="*/ 278589 h 333083"/>
                  <a:gd name="connsiteX8" fmla="*/ 1181011 w 1572209"/>
                  <a:gd name="connsiteY8" fmla="*/ 278589 h 333083"/>
                  <a:gd name="connsiteX9" fmla="*/ 1089994 w 1572209"/>
                  <a:gd name="connsiteY9" fmla="*/ 274356 h 333083"/>
                  <a:gd name="connsiteX10" fmla="*/ 1060361 w 1572209"/>
                  <a:gd name="connsiteY10" fmla="*/ 251073 h 333083"/>
                  <a:gd name="connsiteX11" fmla="*/ 990511 w 1572209"/>
                  <a:gd name="connsiteY11" fmla="*/ 248956 h 333083"/>
                  <a:gd name="connsiteX12" fmla="*/ 927011 w 1572209"/>
                  <a:gd name="connsiteY12" fmla="*/ 246839 h 333083"/>
                  <a:gd name="connsiteX13" fmla="*/ 846577 w 1572209"/>
                  <a:gd name="connsiteY13" fmla="*/ 212973 h 333083"/>
                  <a:gd name="connsiteX14" fmla="*/ 774611 w 1572209"/>
                  <a:gd name="connsiteY14" fmla="*/ 204506 h 333083"/>
                  <a:gd name="connsiteX15" fmla="*/ 723811 w 1572209"/>
                  <a:gd name="connsiteY15" fmla="*/ 191806 h 333083"/>
                  <a:gd name="connsiteX16" fmla="*/ 662427 w 1572209"/>
                  <a:gd name="connsiteY16" fmla="*/ 172756 h 333083"/>
                  <a:gd name="connsiteX17" fmla="*/ 596811 w 1572209"/>
                  <a:gd name="connsiteY17" fmla="*/ 164289 h 333083"/>
                  <a:gd name="connsiteX18" fmla="*/ 579877 w 1572209"/>
                  <a:gd name="connsiteY18" fmla="*/ 128306 h 333083"/>
                  <a:gd name="connsiteX19" fmla="*/ 554477 w 1572209"/>
                  <a:gd name="connsiteY19" fmla="*/ 134656 h 333083"/>
                  <a:gd name="connsiteX20" fmla="*/ 514261 w 1572209"/>
                  <a:gd name="connsiteY20" fmla="*/ 121956 h 333083"/>
                  <a:gd name="connsiteX21" fmla="*/ 457111 w 1572209"/>
                  <a:gd name="connsiteY21" fmla="*/ 115606 h 333083"/>
                  <a:gd name="connsiteX22" fmla="*/ 340694 w 1572209"/>
                  <a:gd name="connsiteY22" fmla="*/ 113489 h 333083"/>
                  <a:gd name="connsiteX23" fmla="*/ 317411 w 1572209"/>
                  <a:gd name="connsiteY23" fmla="*/ 88089 h 333083"/>
                  <a:gd name="connsiteX24" fmla="*/ 249677 w 1572209"/>
                  <a:gd name="connsiteY24" fmla="*/ 83856 h 333083"/>
                  <a:gd name="connsiteX25" fmla="*/ 209461 w 1572209"/>
                  <a:gd name="connsiteY25" fmla="*/ 85973 h 333083"/>
                  <a:gd name="connsiteX26" fmla="*/ 171361 w 1572209"/>
                  <a:gd name="connsiteY26" fmla="*/ 47873 h 333083"/>
                  <a:gd name="connsiteX27" fmla="*/ 126911 w 1572209"/>
                  <a:gd name="connsiteY27" fmla="*/ 62689 h 333083"/>
                  <a:gd name="connsiteX28" fmla="*/ 103627 w 1572209"/>
                  <a:gd name="connsiteY28" fmla="*/ 16123 h 333083"/>
                  <a:gd name="connsiteX29" fmla="*/ 107861 w 1572209"/>
                  <a:gd name="connsiteY29" fmla="*/ 3423 h 333083"/>
                  <a:gd name="connsiteX30" fmla="*/ 31661 w 1572209"/>
                  <a:gd name="connsiteY30" fmla="*/ 85973 h 33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72209" h="333083">
                    <a:moveTo>
                      <a:pt x="31661" y="85973"/>
                    </a:moveTo>
                    <a:cubicBezTo>
                      <a:pt x="-62178" y="67804"/>
                      <a:pt x="82461" y="88089"/>
                      <a:pt x="82461" y="88089"/>
                    </a:cubicBezTo>
                    <a:lnTo>
                      <a:pt x="1462527" y="316689"/>
                    </a:lnTo>
                    <a:cubicBezTo>
                      <a:pt x="1695360" y="354436"/>
                      <a:pt x="1486164" y="315278"/>
                      <a:pt x="1479461" y="314573"/>
                    </a:cubicBezTo>
                    <a:cubicBezTo>
                      <a:pt x="1472758" y="313868"/>
                      <a:pt x="1434658" y="316689"/>
                      <a:pt x="1422311" y="312456"/>
                    </a:cubicBezTo>
                    <a:cubicBezTo>
                      <a:pt x="1409964" y="308223"/>
                      <a:pt x="1421605" y="291642"/>
                      <a:pt x="1405377" y="289173"/>
                    </a:cubicBezTo>
                    <a:cubicBezTo>
                      <a:pt x="1389149" y="286704"/>
                      <a:pt x="1343288" y="299403"/>
                      <a:pt x="1324944" y="297639"/>
                    </a:cubicBezTo>
                    <a:cubicBezTo>
                      <a:pt x="1306600" y="295875"/>
                      <a:pt x="1319300" y="281764"/>
                      <a:pt x="1295311" y="278589"/>
                    </a:cubicBezTo>
                    <a:cubicBezTo>
                      <a:pt x="1271322" y="275414"/>
                      <a:pt x="1215230" y="279294"/>
                      <a:pt x="1181011" y="278589"/>
                    </a:cubicBezTo>
                    <a:cubicBezTo>
                      <a:pt x="1146792" y="277884"/>
                      <a:pt x="1110102" y="278942"/>
                      <a:pt x="1089994" y="274356"/>
                    </a:cubicBezTo>
                    <a:cubicBezTo>
                      <a:pt x="1069886" y="269770"/>
                      <a:pt x="1076942" y="255306"/>
                      <a:pt x="1060361" y="251073"/>
                    </a:cubicBezTo>
                    <a:cubicBezTo>
                      <a:pt x="1043781" y="246840"/>
                      <a:pt x="1012736" y="249662"/>
                      <a:pt x="990511" y="248956"/>
                    </a:cubicBezTo>
                    <a:cubicBezTo>
                      <a:pt x="968286" y="248250"/>
                      <a:pt x="951000" y="252836"/>
                      <a:pt x="927011" y="246839"/>
                    </a:cubicBezTo>
                    <a:cubicBezTo>
                      <a:pt x="903022" y="240842"/>
                      <a:pt x="871977" y="220028"/>
                      <a:pt x="846577" y="212973"/>
                    </a:cubicBezTo>
                    <a:cubicBezTo>
                      <a:pt x="821177" y="205918"/>
                      <a:pt x="795072" y="208034"/>
                      <a:pt x="774611" y="204506"/>
                    </a:cubicBezTo>
                    <a:cubicBezTo>
                      <a:pt x="754150" y="200978"/>
                      <a:pt x="742508" y="197098"/>
                      <a:pt x="723811" y="191806"/>
                    </a:cubicBezTo>
                    <a:cubicBezTo>
                      <a:pt x="705114" y="186514"/>
                      <a:pt x="683593" y="177342"/>
                      <a:pt x="662427" y="172756"/>
                    </a:cubicBezTo>
                    <a:cubicBezTo>
                      <a:pt x="641261" y="168170"/>
                      <a:pt x="610569" y="171697"/>
                      <a:pt x="596811" y="164289"/>
                    </a:cubicBezTo>
                    <a:cubicBezTo>
                      <a:pt x="583053" y="156881"/>
                      <a:pt x="586933" y="133245"/>
                      <a:pt x="579877" y="128306"/>
                    </a:cubicBezTo>
                    <a:cubicBezTo>
                      <a:pt x="572821" y="123367"/>
                      <a:pt x="565413" y="135714"/>
                      <a:pt x="554477" y="134656"/>
                    </a:cubicBezTo>
                    <a:cubicBezTo>
                      <a:pt x="543541" y="133598"/>
                      <a:pt x="530489" y="125131"/>
                      <a:pt x="514261" y="121956"/>
                    </a:cubicBezTo>
                    <a:cubicBezTo>
                      <a:pt x="498033" y="118781"/>
                      <a:pt x="486039" y="117017"/>
                      <a:pt x="457111" y="115606"/>
                    </a:cubicBezTo>
                    <a:cubicBezTo>
                      <a:pt x="428183" y="114195"/>
                      <a:pt x="363977" y="118075"/>
                      <a:pt x="340694" y="113489"/>
                    </a:cubicBezTo>
                    <a:cubicBezTo>
                      <a:pt x="317411" y="108903"/>
                      <a:pt x="332580" y="93028"/>
                      <a:pt x="317411" y="88089"/>
                    </a:cubicBezTo>
                    <a:cubicBezTo>
                      <a:pt x="302242" y="83150"/>
                      <a:pt x="267669" y="84209"/>
                      <a:pt x="249677" y="83856"/>
                    </a:cubicBezTo>
                    <a:cubicBezTo>
                      <a:pt x="231685" y="83503"/>
                      <a:pt x="222514" y="91970"/>
                      <a:pt x="209461" y="85973"/>
                    </a:cubicBezTo>
                    <a:cubicBezTo>
                      <a:pt x="196408" y="79976"/>
                      <a:pt x="185119" y="51754"/>
                      <a:pt x="171361" y="47873"/>
                    </a:cubicBezTo>
                    <a:cubicBezTo>
                      <a:pt x="157603" y="43992"/>
                      <a:pt x="138200" y="67981"/>
                      <a:pt x="126911" y="62689"/>
                    </a:cubicBezTo>
                    <a:cubicBezTo>
                      <a:pt x="115622" y="57397"/>
                      <a:pt x="106802" y="26001"/>
                      <a:pt x="103627" y="16123"/>
                    </a:cubicBezTo>
                    <a:cubicBezTo>
                      <a:pt x="100452" y="6245"/>
                      <a:pt x="120561" y="-6102"/>
                      <a:pt x="107861" y="3423"/>
                    </a:cubicBezTo>
                    <a:cubicBezTo>
                      <a:pt x="95161" y="12948"/>
                      <a:pt x="61294" y="43110"/>
                      <a:pt x="31661" y="859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: 図形 778">
                <a:extLst>
                  <a:ext uri="{FF2B5EF4-FFF2-40B4-BE49-F238E27FC236}">
                    <a16:creationId xmlns:a16="http://schemas.microsoft.com/office/drawing/2014/main" id="{E2ACD3EB-C47F-47AA-A207-9E0F2F429AF6}"/>
                  </a:ext>
                </a:extLst>
              </p:cNvPr>
              <p:cNvSpPr/>
              <p:nvPr/>
            </p:nvSpPr>
            <p:spPr>
              <a:xfrm>
                <a:off x="8433803" y="5117541"/>
                <a:ext cx="987742" cy="172290"/>
              </a:xfrm>
              <a:custGeom>
                <a:avLst/>
                <a:gdLst>
                  <a:gd name="connsiteX0" fmla="*/ 914985 w 987742"/>
                  <a:gd name="connsiteY0" fmla="*/ 172009 h 172290"/>
                  <a:gd name="connsiteX1" fmla="*/ 983247 w 987742"/>
                  <a:gd name="connsiteY1" fmla="*/ 116447 h 172290"/>
                  <a:gd name="connsiteX2" fmla="*/ 835610 w 987742"/>
                  <a:gd name="connsiteY2" fmla="*/ 152959 h 172290"/>
                  <a:gd name="connsiteX3" fmla="*/ 843547 w 987742"/>
                  <a:gd name="connsiteY3" fmla="*/ 106922 h 172290"/>
                  <a:gd name="connsiteX4" fmla="*/ 751472 w 987742"/>
                  <a:gd name="connsiteY4" fmla="*/ 141847 h 172290"/>
                  <a:gd name="connsiteX5" fmla="*/ 762585 w 987742"/>
                  <a:gd name="connsiteY5" fmla="*/ 113272 h 172290"/>
                  <a:gd name="connsiteX6" fmla="*/ 641935 w 987742"/>
                  <a:gd name="connsiteY6" fmla="*/ 130734 h 172290"/>
                  <a:gd name="connsiteX7" fmla="*/ 676860 w 987742"/>
                  <a:gd name="connsiteY7" fmla="*/ 59297 h 172290"/>
                  <a:gd name="connsiteX8" fmla="*/ 556210 w 987742"/>
                  <a:gd name="connsiteY8" fmla="*/ 102159 h 172290"/>
                  <a:gd name="connsiteX9" fmla="*/ 503822 w 987742"/>
                  <a:gd name="connsiteY9" fmla="*/ 121209 h 172290"/>
                  <a:gd name="connsiteX10" fmla="*/ 497472 w 987742"/>
                  <a:gd name="connsiteY10" fmla="*/ 70409 h 172290"/>
                  <a:gd name="connsiteX11" fmla="*/ 375235 w 987742"/>
                  <a:gd name="connsiteY11" fmla="*/ 89459 h 172290"/>
                  <a:gd name="connsiteX12" fmla="*/ 357772 w 987742"/>
                  <a:gd name="connsiteY12" fmla="*/ 60884 h 172290"/>
                  <a:gd name="connsiteX13" fmla="*/ 265697 w 987742"/>
                  <a:gd name="connsiteY13" fmla="*/ 75172 h 172290"/>
                  <a:gd name="connsiteX14" fmla="*/ 264110 w 987742"/>
                  <a:gd name="connsiteY14" fmla="*/ 51359 h 172290"/>
                  <a:gd name="connsiteX15" fmla="*/ 143460 w 987742"/>
                  <a:gd name="connsiteY15" fmla="*/ 57709 h 172290"/>
                  <a:gd name="connsiteX16" fmla="*/ 152985 w 987742"/>
                  <a:gd name="connsiteY16" fmla="*/ 2147 h 172290"/>
                  <a:gd name="connsiteX17" fmla="*/ 33922 w 987742"/>
                  <a:gd name="connsiteY17" fmla="*/ 13259 h 172290"/>
                  <a:gd name="connsiteX18" fmla="*/ 49797 w 987742"/>
                  <a:gd name="connsiteY18" fmla="*/ 30722 h 172290"/>
                  <a:gd name="connsiteX19" fmla="*/ 578435 w 987742"/>
                  <a:gd name="connsiteY19" fmla="*/ 87872 h 172290"/>
                  <a:gd name="connsiteX20" fmla="*/ 914985 w 987742"/>
                  <a:gd name="connsiteY20" fmla="*/ 172009 h 17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7742" h="172290">
                    <a:moveTo>
                      <a:pt x="914985" y="172009"/>
                    </a:moveTo>
                    <a:cubicBezTo>
                      <a:pt x="982454" y="176772"/>
                      <a:pt x="996476" y="119622"/>
                      <a:pt x="983247" y="116447"/>
                    </a:cubicBezTo>
                    <a:cubicBezTo>
                      <a:pt x="970018" y="113272"/>
                      <a:pt x="858893" y="154546"/>
                      <a:pt x="835610" y="152959"/>
                    </a:cubicBezTo>
                    <a:cubicBezTo>
                      <a:pt x="812327" y="151371"/>
                      <a:pt x="857570" y="108774"/>
                      <a:pt x="843547" y="106922"/>
                    </a:cubicBezTo>
                    <a:cubicBezTo>
                      <a:pt x="829524" y="105070"/>
                      <a:pt x="764966" y="140789"/>
                      <a:pt x="751472" y="141847"/>
                    </a:cubicBezTo>
                    <a:cubicBezTo>
                      <a:pt x="737978" y="142905"/>
                      <a:pt x="780841" y="115124"/>
                      <a:pt x="762585" y="113272"/>
                    </a:cubicBezTo>
                    <a:cubicBezTo>
                      <a:pt x="744329" y="111420"/>
                      <a:pt x="656222" y="139730"/>
                      <a:pt x="641935" y="130734"/>
                    </a:cubicBezTo>
                    <a:cubicBezTo>
                      <a:pt x="627648" y="121738"/>
                      <a:pt x="691148" y="64060"/>
                      <a:pt x="676860" y="59297"/>
                    </a:cubicBezTo>
                    <a:cubicBezTo>
                      <a:pt x="662572" y="54534"/>
                      <a:pt x="585050" y="91840"/>
                      <a:pt x="556210" y="102159"/>
                    </a:cubicBezTo>
                    <a:cubicBezTo>
                      <a:pt x="527370" y="112478"/>
                      <a:pt x="513612" y="126501"/>
                      <a:pt x="503822" y="121209"/>
                    </a:cubicBezTo>
                    <a:cubicBezTo>
                      <a:pt x="494032" y="115917"/>
                      <a:pt x="518903" y="75701"/>
                      <a:pt x="497472" y="70409"/>
                    </a:cubicBezTo>
                    <a:cubicBezTo>
                      <a:pt x="476041" y="65117"/>
                      <a:pt x="398518" y="91046"/>
                      <a:pt x="375235" y="89459"/>
                    </a:cubicBezTo>
                    <a:cubicBezTo>
                      <a:pt x="351952" y="87871"/>
                      <a:pt x="376028" y="63265"/>
                      <a:pt x="357772" y="60884"/>
                    </a:cubicBezTo>
                    <a:cubicBezTo>
                      <a:pt x="339516" y="58503"/>
                      <a:pt x="281307" y="76760"/>
                      <a:pt x="265697" y="75172"/>
                    </a:cubicBezTo>
                    <a:cubicBezTo>
                      <a:pt x="250087" y="73584"/>
                      <a:pt x="284483" y="54270"/>
                      <a:pt x="264110" y="51359"/>
                    </a:cubicBezTo>
                    <a:cubicBezTo>
                      <a:pt x="243737" y="48448"/>
                      <a:pt x="161981" y="65911"/>
                      <a:pt x="143460" y="57709"/>
                    </a:cubicBezTo>
                    <a:cubicBezTo>
                      <a:pt x="124939" y="49507"/>
                      <a:pt x="171241" y="9555"/>
                      <a:pt x="152985" y="2147"/>
                    </a:cubicBezTo>
                    <a:cubicBezTo>
                      <a:pt x="134729" y="-5261"/>
                      <a:pt x="51120" y="8496"/>
                      <a:pt x="33922" y="13259"/>
                    </a:cubicBezTo>
                    <a:cubicBezTo>
                      <a:pt x="16724" y="18021"/>
                      <a:pt x="-40955" y="18286"/>
                      <a:pt x="49797" y="30722"/>
                    </a:cubicBezTo>
                    <a:cubicBezTo>
                      <a:pt x="140549" y="43157"/>
                      <a:pt x="430268" y="62472"/>
                      <a:pt x="578435" y="87872"/>
                    </a:cubicBezTo>
                    <a:cubicBezTo>
                      <a:pt x="726602" y="113272"/>
                      <a:pt x="847516" y="167246"/>
                      <a:pt x="914985" y="17200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DC7BC587-4F0B-4807-8E26-74127F92D309}"/>
                  </a:ext>
                </a:extLst>
              </p:cNvPr>
              <p:cNvSpPr/>
              <p:nvPr/>
            </p:nvSpPr>
            <p:spPr>
              <a:xfrm>
                <a:off x="9370536" y="5250322"/>
                <a:ext cx="830931" cy="160084"/>
              </a:xfrm>
              <a:custGeom>
                <a:avLst/>
                <a:gdLst>
                  <a:gd name="connsiteX0" fmla="*/ 19527 w 830931"/>
                  <a:gd name="connsiteY0" fmla="*/ 55103 h 160084"/>
                  <a:gd name="connsiteX1" fmla="*/ 557689 w 830931"/>
                  <a:gd name="connsiteY1" fmla="*/ 142416 h 160084"/>
                  <a:gd name="connsiteX2" fmla="*/ 757714 w 830931"/>
                  <a:gd name="connsiteY2" fmla="*/ 156703 h 160084"/>
                  <a:gd name="connsiteX3" fmla="*/ 830739 w 830931"/>
                  <a:gd name="connsiteY3" fmla="*/ 97966 h 160084"/>
                  <a:gd name="connsiteX4" fmla="*/ 740252 w 830931"/>
                  <a:gd name="connsiteY4" fmla="*/ 129716 h 160084"/>
                  <a:gd name="connsiteX5" fmla="*/ 659289 w 830931"/>
                  <a:gd name="connsiteY5" fmla="*/ 136066 h 160084"/>
                  <a:gd name="connsiteX6" fmla="*/ 711677 w 830931"/>
                  <a:gd name="connsiteY6" fmla="*/ 96378 h 160084"/>
                  <a:gd name="connsiteX7" fmla="*/ 610077 w 830931"/>
                  <a:gd name="connsiteY7" fmla="*/ 134478 h 160084"/>
                  <a:gd name="connsiteX8" fmla="*/ 608489 w 830931"/>
                  <a:gd name="connsiteY8" fmla="*/ 124953 h 160084"/>
                  <a:gd name="connsiteX9" fmla="*/ 635477 w 830931"/>
                  <a:gd name="connsiteY9" fmla="*/ 96378 h 160084"/>
                  <a:gd name="connsiteX10" fmla="*/ 557689 w 830931"/>
                  <a:gd name="connsiteY10" fmla="*/ 124953 h 160084"/>
                  <a:gd name="connsiteX11" fmla="*/ 521177 w 830931"/>
                  <a:gd name="connsiteY11" fmla="*/ 124953 h 160084"/>
                  <a:gd name="connsiteX12" fmla="*/ 543402 w 830931"/>
                  <a:gd name="connsiteY12" fmla="*/ 78916 h 160084"/>
                  <a:gd name="connsiteX13" fmla="*/ 500539 w 830931"/>
                  <a:gd name="connsiteY13" fmla="*/ 94791 h 160084"/>
                  <a:gd name="connsiteX14" fmla="*/ 467202 w 830931"/>
                  <a:gd name="connsiteY14" fmla="*/ 121778 h 160084"/>
                  <a:gd name="connsiteX15" fmla="*/ 487839 w 830931"/>
                  <a:gd name="connsiteY15" fmla="*/ 93203 h 160084"/>
                  <a:gd name="connsiteX16" fmla="*/ 417989 w 830931"/>
                  <a:gd name="connsiteY16" fmla="*/ 112253 h 160084"/>
                  <a:gd name="connsiteX17" fmla="*/ 413227 w 830931"/>
                  <a:gd name="connsiteY17" fmla="*/ 105903 h 160084"/>
                  <a:gd name="connsiteX18" fmla="*/ 465614 w 830931"/>
                  <a:gd name="connsiteY18" fmla="*/ 51928 h 160084"/>
                  <a:gd name="connsiteX19" fmla="*/ 371952 w 830931"/>
                  <a:gd name="connsiteY19" fmla="*/ 93203 h 160084"/>
                  <a:gd name="connsiteX20" fmla="*/ 311627 w 830931"/>
                  <a:gd name="connsiteY20" fmla="*/ 94791 h 160084"/>
                  <a:gd name="connsiteX21" fmla="*/ 421164 w 830931"/>
                  <a:gd name="connsiteY21" fmla="*/ 74153 h 160084"/>
                  <a:gd name="connsiteX22" fmla="*/ 306864 w 830931"/>
                  <a:gd name="connsiteY22" fmla="*/ 82091 h 160084"/>
                  <a:gd name="connsiteX23" fmla="*/ 292577 w 830931"/>
                  <a:gd name="connsiteY23" fmla="*/ 69391 h 160084"/>
                  <a:gd name="connsiteX24" fmla="*/ 295752 w 830931"/>
                  <a:gd name="connsiteY24" fmla="*/ 47166 h 160084"/>
                  <a:gd name="connsiteX25" fmla="*/ 219552 w 830931"/>
                  <a:gd name="connsiteY25" fmla="*/ 82091 h 160084"/>
                  <a:gd name="connsiteX26" fmla="*/ 265589 w 830931"/>
                  <a:gd name="connsiteY26" fmla="*/ 34466 h 160084"/>
                  <a:gd name="connsiteX27" fmla="*/ 211614 w 830931"/>
                  <a:gd name="connsiteY27" fmla="*/ 50341 h 160084"/>
                  <a:gd name="connsiteX28" fmla="*/ 173514 w 830931"/>
                  <a:gd name="connsiteY28" fmla="*/ 43991 h 160084"/>
                  <a:gd name="connsiteX29" fmla="*/ 195739 w 830931"/>
                  <a:gd name="connsiteY29" fmla="*/ 1128 h 160084"/>
                  <a:gd name="connsiteX30" fmla="*/ 156052 w 830931"/>
                  <a:gd name="connsiteY30" fmla="*/ 15416 h 160084"/>
                  <a:gd name="connsiteX31" fmla="*/ 121127 w 830931"/>
                  <a:gd name="connsiteY31" fmla="*/ 47166 h 160084"/>
                  <a:gd name="connsiteX32" fmla="*/ 19527 w 830931"/>
                  <a:gd name="connsiteY32" fmla="*/ 55103 h 16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30931" h="160084">
                    <a:moveTo>
                      <a:pt x="19527" y="55103"/>
                    </a:moveTo>
                    <a:cubicBezTo>
                      <a:pt x="92287" y="70978"/>
                      <a:pt x="434658" y="125483"/>
                      <a:pt x="557689" y="142416"/>
                    </a:cubicBezTo>
                    <a:cubicBezTo>
                      <a:pt x="680720" y="159349"/>
                      <a:pt x="712206" y="164111"/>
                      <a:pt x="757714" y="156703"/>
                    </a:cubicBezTo>
                    <a:cubicBezTo>
                      <a:pt x="803222" y="149295"/>
                      <a:pt x="833649" y="102464"/>
                      <a:pt x="830739" y="97966"/>
                    </a:cubicBezTo>
                    <a:cubicBezTo>
                      <a:pt x="827829" y="93468"/>
                      <a:pt x="768827" y="123366"/>
                      <a:pt x="740252" y="129716"/>
                    </a:cubicBezTo>
                    <a:cubicBezTo>
                      <a:pt x="711677" y="136066"/>
                      <a:pt x="664052" y="141622"/>
                      <a:pt x="659289" y="136066"/>
                    </a:cubicBezTo>
                    <a:cubicBezTo>
                      <a:pt x="654527" y="130510"/>
                      <a:pt x="719879" y="96643"/>
                      <a:pt x="711677" y="96378"/>
                    </a:cubicBezTo>
                    <a:cubicBezTo>
                      <a:pt x="703475" y="96113"/>
                      <a:pt x="627275" y="129716"/>
                      <a:pt x="610077" y="134478"/>
                    </a:cubicBezTo>
                    <a:cubicBezTo>
                      <a:pt x="592879" y="139241"/>
                      <a:pt x="604256" y="131303"/>
                      <a:pt x="608489" y="124953"/>
                    </a:cubicBezTo>
                    <a:cubicBezTo>
                      <a:pt x="612722" y="118603"/>
                      <a:pt x="643944" y="96378"/>
                      <a:pt x="635477" y="96378"/>
                    </a:cubicBezTo>
                    <a:cubicBezTo>
                      <a:pt x="627010" y="96378"/>
                      <a:pt x="576739" y="120191"/>
                      <a:pt x="557689" y="124953"/>
                    </a:cubicBezTo>
                    <a:cubicBezTo>
                      <a:pt x="538639" y="129715"/>
                      <a:pt x="523558" y="132626"/>
                      <a:pt x="521177" y="124953"/>
                    </a:cubicBezTo>
                    <a:cubicBezTo>
                      <a:pt x="518796" y="117280"/>
                      <a:pt x="546842" y="83943"/>
                      <a:pt x="543402" y="78916"/>
                    </a:cubicBezTo>
                    <a:cubicBezTo>
                      <a:pt x="539962" y="73889"/>
                      <a:pt x="513239" y="87647"/>
                      <a:pt x="500539" y="94791"/>
                    </a:cubicBezTo>
                    <a:cubicBezTo>
                      <a:pt x="487839" y="101935"/>
                      <a:pt x="469319" y="122043"/>
                      <a:pt x="467202" y="121778"/>
                    </a:cubicBezTo>
                    <a:cubicBezTo>
                      <a:pt x="465085" y="121513"/>
                      <a:pt x="496041" y="94791"/>
                      <a:pt x="487839" y="93203"/>
                    </a:cubicBezTo>
                    <a:cubicBezTo>
                      <a:pt x="479637" y="91615"/>
                      <a:pt x="430424" y="110136"/>
                      <a:pt x="417989" y="112253"/>
                    </a:cubicBezTo>
                    <a:cubicBezTo>
                      <a:pt x="405554" y="114370"/>
                      <a:pt x="405290" y="115957"/>
                      <a:pt x="413227" y="105903"/>
                    </a:cubicBezTo>
                    <a:cubicBezTo>
                      <a:pt x="421164" y="95849"/>
                      <a:pt x="472493" y="54045"/>
                      <a:pt x="465614" y="51928"/>
                    </a:cubicBezTo>
                    <a:cubicBezTo>
                      <a:pt x="458735" y="49811"/>
                      <a:pt x="397616" y="86059"/>
                      <a:pt x="371952" y="93203"/>
                    </a:cubicBezTo>
                    <a:cubicBezTo>
                      <a:pt x="346288" y="100347"/>
                      <a:pt x="303425" y="97966"/>
                      <a:pt x="311627" y="94791"/>
                    </a:cubicBezTo>
                    <a:cubicBezTo>
                      <a:pt x="319829" y="91616"/>
                      <a:pt x="421958" y="76270"/>
                      <a:pt x="421164" y="74153"/>
                    </a:cubicBezTo>
                    <a:cubicBezTo>
                      <a:pt x="420370" y="72036"/>
                      <a:pt x="328295" y="82885"/>
                      <a:pt x="306864" y="82091"/>
                    </a:cubicBezTo>
                    <a:cubicBezTo>
                      <a:pt x="285433" y="81297"/>
                      <a:pt x="294429" y="75212"/>
                      <a:pt x="292577" y="69391"/>
                    </a:cubicBezTo>
                    <a:cubicBezTo>
                      <a:pt x="290725" y="63570"/>
                      <a:pt x="307923" y="45049"/>
                      <a:pt x="295752" y="47166"/>
                    </a:cubicBezTo>
                    <a:cubicBezTo>
                      <a:pt x="283581" y="49283"/>
                      <a:pt x="224579" y="84208"/>
                      <a:pt x="219552" y="82091"/>
                    </a:cubicBezTo>
                    <a:cubicBezTo>
                      <a:pt x="214525" y="79974"/>
                      <a:pt x="266912" y="39758"/>
                      <a:pt x="265589" y="34466"/>
                    </a:cubicBezTo>
                    <a:cubicBezTo>
                      <a:pt x="264266" y="29174"/>
                      <a:pt x="226960" y="48753"/>
                      <a:pt x="211614" y="50341"/>
                    </a:cubicBezTo>
                    <a:cubicBezTo>
                      <a:pt x="196268" y="51928"/>
                      <a:pt x="176160" y="52193"/>
                      <a:pt x="173514" y="43991"/>
                    </a:cubicBezTo>
                    <a:cubicBezTo>
                      <a:pt x="170868" y="35789"/>
                      <a:pt x="198649" y="5890"/>
                      <a:pt x="195739" y="1128"/>
                    </a:cubicBezTo>
                    <a:cubicBezTo>
                      <a:pt x="192829" y="-3634"/>
                      <a:pt x="168487" y="7743"/>
                      <a:pt x="156052" y="15416"/>
                    </a:cubicBezTo>
                    <a:cubicBezTo>
                      <a:pt x="143617" y="23089"/>
                      <a:pt x="143087" y="40022"/>
                      <a:pt x="121127" y="47166"/>
                    </a:cubicBezTo>
                    <a:cubicBezTo>
                      <a:pt x="99167" y="54310"/>
                      <a:pt x="-53233" y="39228"/>
                      <a:pt x="19527" y="551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ACA73799-D0C2-44B2-93B4-84A0E0EE25C9}"/>
                  </a:ext>
                </a:extLst>
              </p:cNvPr>
              <p:cNvSpPr/>
              <p:nvPr/>
            </p:nvSpPr>
            <p:spPr>
              <a:xfrm>
                <a:off x="9688489" y="5424134"/>
                <a:ext cx="441352" cy="208425"/>
              </a:xfrm>
              <a:custGeom>
                <a:avLst/>
                <a:gdLst>
                  <a:gd name="connsiteX0" fmla="*/ 15899 w 441352"/>
                  <a:gd name="connsiteY0" fmla="*/ 1941 h 208425"/>
                  <a:gd name="connsiteX1" fmla="*/ 309586 w 441352"/>
                  <a:gd name="connsiteY1" fmla="*/ 32104 h 208425"/>
                  <a:gd name="connsiteX2" fmla="*/ 339749 w 441352"/>
                  <a:gd name="connsiteY2" fmla="*/ 52741 h 208425"/>
                  <a:gd name="connsiteX3" fmla="*/ 361974 w 441352"/>
                  <a:gd name="connsiteY3" fmla="*/ 81316 h 208425"/>
                  <a:gd name="connsiteX4" fmla="*/ 441349 w 441352"/>
                  <a:gd name="connsiteY4" fmla="*/ 208316 h 208425"/>
                  <a:gd name="connsiteX5" fmla="*/ 363561 w 441352"/>
                  <a:gd name="connsiteY5" fmla="*/ 57504 h 208425"/>
                  <a:gd name="connsiteX6" fmla="*/ 69874 w 441352"/>
                  <a:gd name="connsiteY6" fmla="*/ 8291 h 208425"/>
                  <a:gd name="connsiteX7" fmla="*/ 15899 w 441352"/>
                  <a:gd name="connsiteY7" fmla="*/ 1941 h 20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352" h="208425">
                    <a:moveTo>
                      <a:pt x="15899" y="1941"/>
                    </a:moveTo>
                    <a:cubicBezTo>
                      <a:pt x="55851" y="5910"/>
                      <a:pt x="255611" y="23637"/>
                      <a:pt x="309586" y="32104"/>
                    </a:cubicBezTo>
                    <a:cubicBezTo>
                      <a:pt x="363561" y="40571"/>
                      <a:pt x="331018" y="44539"/>
                      <a:pt x="339749" y="52741"/>
                    </a:cubicBezTo>
                    <a:cubicBezTo>
                      <a:pt x="348480" y="60943"/>
                      <a:pt x="345041" y="55387"/>
                      <a:pt x="361974" y="81316"/>
                    </a:cubicBezTo>
                    <a:cubicBezTo>
                      <a:pt x="378907" y="107245"/>
                      <a:pt x="441085" y="212285"/>
                      <a:pt x="441349" y="208316"/>
                    </a:cubicBezTo>
                    <a:cubicBezTo>
                      <a:pt x="441613" y="204347"/>
                      <a:pt x="425473" y="90841"/>
                      <a:pt x="363561" y="57504"/>
                    </a:cubicBezTo>
                    <a:cubicBezTo>
                      <a:pt x="301649" y="24167"/>
                      <a:pt x="121997" y="16493"/>
                      <a:pt x="69874" y="8291"/>
                    </a:cubicBezTo>
                    <a:cubicBezTo>
                      <a:pt x="17751" y="89"/>
                      <a:pt x="-24053" y="-2028"/>
                      <a:pt x="15899" y="194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: 図形 781">
                <a:extLst>
                  <a:ext uri="{FF2B5EF4-FFF2-40B4-BE49-F238E27FC236}">
                    <a16:creationId xmlns:a16="http://schemas.microsoft.com/office/drawing/2014/main" id="{82C2755A-FC0A-49AC-A308-5E0AD8C45085}"/>
                  </a:ext>
                </a:extLst>
              </p:cNvPr>
              <p:cNvSpPr/>
              <p:nvPr/>
            </p:nvSpPr>
            <p:spPr>
              <a:xfrm>
                <a:off x="9798826" y="5633700"/>
                <a:ext cx="469200" cy="242793"/>
              </a:xfrm>
              <a:custGeom>
                <a:avLst/>
                <a:gdLst>
                  <a:gd name="connsiteX0" fmla="*/ 812 w 469200"/>
                  <a:gd name="connsiteY0" fmla="*/ 152738 h 242793"/>
                  <a:gd name="connsiteX1" fmla="*/ 254812 w 469200"/>
                  <a:gd name="connsiteY1" fmla="*/ 192425 h 242793"/>
                  <a:gd name="connsiteX2" fmla="*/ 462774 w 469200"/>
                  <a:gd name="connsiteY2" fmla="*/ 186075 h 242793"/>
                  <a:gd name="connsiteX3" fmla="*/ 413562 w 469200"/>
                  <a:gd name="connsiteY3" fmla="*/ 140038 h 242793"/>
                  <a:gd name="connsiteX4" fmla="*/ 386574 w 469200"/>
                  <a:gd name="connsiteY4" fmla="*/ 338 h 242793"/>
                  <a:gd name="connsiteX5" fmla="*/ 445312 w 469200"/>
                  <a:gd name="connsiteY5" fmla="*/ 184488 h 242793"/>
                  <a:gd name="connsiteX6" fmla="*/ 450074 w 469200"/>
                  <a:gd name="connsiteY6" fmla="*/ 238463 h 242793"/>
                  <a:gd name="connsiteX7" fmla="*/ 343712 w 469200"/>
                  <a:gd name="connsiteY7" fmla="*/ 233700 h 242793"/>
                  <a:gd name="connsiteX8" fmla="*/ 812 w 469200"/>
                  <a:gd name="connsiteY8" fmla="*/ 152738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9200" h="242793">
                    <a:moveTo>
                      <a:pt x="812" y="152738"/>
                    </a:moveTo>
                    <a:cubicBezTo>
                      <a:pt x="-14005" y="145859"/>
                      <a:pt x="177818" y="186869"/>
                      <a:pt x="254812" y="192425"/>
                    </a:cubicBezTo>
                    <a:cubicBezTo>
                      <a:pt x="331806" y="197981"/>
                      <a:pt x="436316" y="194806"/>
                      <a:pt x="462774" y="186075"/>
                    </a:cubicBezTo>
                    <a:cubicBezTo>
                      <a:pt x="489232" y="177344"/>
                      <a:pt x="426262" y="170994"/>
                      <a:pt x="413562" y="140038"/>
                    </a:cubicBezTo>
                    <a:cubicBezTo>
                      <a:pt x="400862" y="109082"/>
                      <a:pt x="381282" y="-7070"/>
                      <a:pt x="386574" y="338"/>
                    </a:cubicBezTo>
                    <a:cubicBezTo>
                      <a:pt x="391866" y="7746"/>
                      <a:pt x="434729" y="144800"/>
                      <a:pt x="445312" y="184488"/>
                    </a:cubicBezTo>
                    <a:cubicBezTo>
                      <a:pt x="455895" y="224176"/>
                      <a:pt x="467007" y="230261"/>
                      <a:pt x="450074" y="238463"/>
                    </a:cubicBezTo>
                    <a:cubicBezTo>
                      <a:pt x="433141" y="246665"/>
                      <a:pt x="416208" y="242167"/>
                      <a:pt x="343712" y="233700"/>
                    </a:cubicBezTo>
                    <a:cubicBezTo>
                      <a:pt x="271216" y="225233"/>
                      <a:pt x="15629" y="159617"/>
                      <a:pt x="812" y="15273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: 図形 782">
                <a:extLst>
                  <a:ext uri="{FF2B5EF4-FFF2-40B4-BE49-F238E27FC236}">
                    <a16:creationId xmlns:a16="http://schemas.microsoft.com/office/drawing/2014/main" id="{8DE6669F-C07E-4F37-8A02-9315AD1A0EA8}"/>
                  </a:ext>
                </a:extLst>
              </p:cNvPr>
              <p:cNvSpPr/>
              <p:nvPr/>
            </p:nvSpPr>
            <p:spPr>
              <a:xfrm>
                <a:off x="10351268" y="5243230"/>
                <a:ext cx="391998" cy="174116"/>
              </a:xfrm>
              <a:custGeom>
                <a:avLst/>
                <a:gdLst>
                  <a:gd name="connsiteX0" fmla="*/ 27807 w 391998"/>
                  <a:gd name="connsiteY0" fmla="*/ 101883 h 174116"/>
                  <a:gd name="connsiteX1" fmla="*/ 238945 w 391998"/>
                  <a:gd name="connsiteY1" fmla="*/ 46320 h 174116"/>
                  <a:gd name="connsiteX2" fmla="*/ 153220 w 391998"/>
                  <a:gd name="connsiteY2" fmla="*/ 79658 h 174116"/>
                  <a:gd name="connsiteX3" fmla="*/ 337370 w 391998"/>
                  <a:gd name="connsiteY3" fmla="*/ 27270 h 174116"/>
                  <a:gd name="connsiteX4" fmla="*/ 391345 w 391998"/>
                  <a:gd name="connsiteY4" fmla="*/ 283 h 174116"/>
                  <a:gd name="connsiteX5" fmla="*/ 310382 w 391998"/>
                  <a:gd name="connsiteY5" fmla="*/ 43145 h 174116"/>
                  <a:gd name="connsiteX6" fmla="*/ 162745 w 391998"/>
                  <a:gd name="connsiteY6" fmla="*/ 98708 h 174116"/>
                  <a:gd name="connsiteX7" fmla="*/ 2407 w 391998"/>
                  <a:gd name="connsiteY7" fmla="*/ 173320 h 174116"/>
                  <a:gd name="connsiteX8" fmla="*/ 292920 w 391998"/>
                  <a:gd name="connsiteY8" fmla="*/ 47908 h 174116"/>
                  <a:gd name="connsiteX9" fmla="*/ 142107 w 391998"/>
                  <a:gd name="connsiteY9" fmla="*/ 97120 h 174116"/>
                  <a:gd name="connsiteX10" fmla="*/ 27807 w 391998"/>
                  <a:gd name="connsiteY10" fmla="*/ 101883 h 17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1998" h="174116">
                    <a:moveTo>
                      <a:pt x="27807" y="101883"/>
                    </a:moveTo>
                    <a:cubicBezTo>
                      <a:pt x="43947" y="93416"/>
                      <a:pt x="218043" y="50024"/>
                      <a:pt x="238945" y="46320"/>
                    </a:cubicBezTo>
                    <a:cubicBezTo>
                      <a:pt x="259847" y="42616"/>
                      <a:pt x="136816" y="82833"/>
                      <a:pt x="153220" y="79658"/>
                    </a:cubicBezTo>
                    <a:cubicBezTo>
                      <a:pt x="169624" y="76483"/>
                      <a:pt x="297683" y="40499"/>
                      <a:pt x="337370" y="27270"/>
                    </a:cubicBezTo>
                    <a:cubicBezTo>
                      <a:pt x="377057" y="14041"/>
                      <a:pt x="395843" y="-2363"/>
                      <a:pt x="391345" y="283"/>
                    </a:cubicBezTo>
                    <a:cubicBezTo>
                      <a:pt x="386847" y="2929"/>
                      <a:pt x="348482" y="26741"/>
                      <a:pt x="310382" y="43145"/>
                    </a:cubicBezTo>
                    <a:cubicBezTo>
                      <a:pt x="272282" y="59549"/>
                      <a:pt x="214074" y="77012"/>
                      <a:pt x="162745" y="98708"/>
                    </a:cubicBezTo>
                    <a:cubicBezTo>
                      <a:pt x="111416" y="120404"/>
                      <a:pt x="-19289" y="181787"/>
                      <a:pt x="2407" y="173320"/>
                    </a:cubicBezTo>
                    <a:cubicBezTo>
                      <a:pt x="24103" y="164853"/>
                      <a:pt x="269637" y="60608"/>
                      <a:pt x="292920" y="47908"/>
                    </a:cubicBezTo>
                    <a:cubicBezTo>
                      <a:pt x="316203" y="35208"/>
                      <a:pt x="184970" y="88124"/>
                      <a:pt x="142107" y="97120"/>
                    </a:cubicBezTo>
                    <a:cubicBezTo>
                      <a:pt x="99245" y="106116"/>
                      <a:pt x="11667" y="110350"/>
                      <a:pt x="27807" y="10188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: 図形 783">
                <a:extLst>
                  <a:ext uri="{FF2B5EF4-FFF2-40B4-BE49-F238E27FC236}">
                    <a16:creationId xmlns:a16="http://schemas.microsoft.com/office/drawing/2014/main" id="{9732FA05-282E-4BFB-9A87-13C05C5F544D}"/>
                  </a:ext>
                </a:extLst>
              </p:cNvPr>
              <p:cNvSpPr/>
              <p:nvPr/>
            </p:nvSpPr>
            <p:spPr>
              <a:xfrm>
                <a:off x="10380511" y="5382172"/>
                <a:ext cx="256071" cy="212542"/>
              </a:xfrm>
              <a:custGeom>
                <a:avLst/>
                <a:gdLst>
                  <a:gd name="connsiteX0" fmla="*/ 152 w 256071"/>
                  <a:gd name="connsiteY0" fmla="*/ 15328 h 212542"/>
                  <a:gd name="connsiteX1" fmla="*/ 173189 w 256071"/>
                  <a:gd name="connsiteY1" fmla="*/ 1041 h 212542"/>
                  <a:gd name="connsiteX2" fmla="*/ 104927 w 256071"/>
                  <a:gd name="connsiteY2" fmla="*/ 45491 h 212542"/>
                  <a:gd name="connsiteX3" fmla="*/ 109689 w 256071"/>
                  <a:gd name="connsiteY3" fmla="*/ 140741 h 212542"/>
                  <a:gd name="connsiteX4" fmla="*/ 138264 w 256071"/>
                  <a:gd name="connsiteY4" fmla="*/ 132803 h 212542"/>
                  <a:gd name="connsiteX5" fmla="*/ 244627 w 256071"/>
                  <a:gd name="connsiteY5" fmla="*/ 202653 h 212542"/>
                  <a:gd name="connsiteX6" fmla="*/ 250977 w 256071"/>
                  <a:gd name="connsiteY6" fmla="*/ 205828 h 212542"/>
                  <a:gd name="connsiteX7" fmla="*/ 225577 w 256071"/>
                  <a:gd name="connsiteY7" fmla="*/ 143916 h 212542"/>
                  <a:gd name="connsiteX8" fmla="*/ 254152 w 256071"/>
                  <a:gd name="connsiteY8" fmla="*/ 13741 h 212542"/>
                  <a:gd name="connsiteX9" fmla="*/ 171602 w 256071"/>
                  <a:gd name="connsiteY9" fmla="*/ 153441 h 212542"/>
                  <a:gd name="connsiteX10" fmla="*/ 103339 w 256071"/>
                  <a:gd name="connsiteY10" fmla="*/ 123278 h 212542"/>
                  <a:gd name="connsiteX11" fmla="*/ 141439 w 256071"/>
                  <a:gd name="connsiteY11" fmla="*/ 29616 h 212542"/>
                  <a:gd name="connsiteX12" fmla="*/ 152 w 256071"/>
                  <a:gd name="connsiteY12" fmla="*/ 15328 h 21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6071" h="212542">
                    <a:moveTo>
                      <a:pt x="152" y="15328"/>
                    </a:moveTo>
                    <a:cubicBezTo>
                      <a:pt x="5444" y="10565"/>
                      <a:pt x="155727" y="-3986"/>
                      <a:pt x="173189" y="1041"/>
                    </a:cubicBezTo>
                    <a:cubicBezTo>
                      <a:pt x="190652" y="6068"/>
                      <a:pt x="115510" y="22208"/>
                      <a:pt x="104927" y="45491"/>
                    </a:cubicBezTo>
                    <a:cubicBezTo>
                      <a:pt x="94344" y="68774"/>
                      <a:pt x="104133" y="126189"/>
                      <a:pt x="109689" y="140741"/>
                    </a:cubicBezTo>
                    <a:cubicBezTo>
                      <a:pt x="115245" y="155293"/>
                      <a:pt x="115774" y="122484"/>
                      <a:pt x="138264" y="132803"/>
                    </a:cubicBezTo>
                    <a:cubicBezTo>
                      <a:pt x="160754" y="143122"/>
                      <a:pt x="225842" y="190482"/>
                      <a:pt x="244627" y="202653"/>
                    </a:cubicBezTo>
                    <a:cubicBezTo>
                      <a:pt x="263412" y="214824"/>
                      <a:pt x="254152" y="215617"/>
                      <a:pt x="250977" y="205828"/>
                    </a:cubicBezTo>
                    <a:cubicBezTo>
                      <a:pt x="247802" y="196039"/>
                      <a:pt x="225048" y="175930"/>
                      <a:pt x="225577" y="143916"/>
                    </a:cubicBezTo>
                    <a:cubicBezTo>
                      <a:pt x="226106" y="111902"/>
                      <a:pt x="263148" y="12154"/>
                      <a:pt x="254152" y="13741"/>
                    </a:cubicBezTo>
                    <a:cubicBezTo>
                      <a:pt x="245156" y="15328"/>
                      <a:pt x="196737" y="135185"/>
                      <a:pt x="171602" y="153441"/>
                    </a:cubicBezTo>
                    <a:cubicBezTo>
                      <a:pt x="146467" y="171697"/>
                      <a:pt x="108366" y="143916"/>
                      <a:pt x="103339" y="123278"/>
                    </a:cubicBezTo>
                    <a:cubicBezTo>
                      <a:pt x="98312" y="102640"/>
                      <a:pt x="153610" y="48401"/>
                      <a:pt x="141439" y="29616"/>
                    </a:cubicBezTo>
                    <a:cubicBezTo>
                      <a:pt x="129268" y="10831"/>
                      <a:pt x="-5140" y="20091"/>
                      <a:pt x="152" y="1532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フリーフォーム: 図形 784">
                <a:extLst>
                  <a:ext uri="{FF2B5EF4-FFF2-40B4-BE49-F238E27FC236}">
                    <a16:creationId xmlns:a16="http://schemas.microsoft.com/office/drawing/2014/main" id="{44BF16DA-FE40-421D-97F5-51E4037DE689}"/>
                  </a:ext>
                </a:extLst>
              </p:cNvPr>
              <p:cNvSpPr/>
              <p:nvPr/>
            </p:nvSpPr>
            <p:spPr>
              <a:xfrm>
                <a:off x="10622312" y="5249848"/>
                <a:ext cx="177219" cy="622882"/>
              </a:xfrm>
              <a:custGeom>
                <a:avLst/>
                <a:gdLst>
                  <a:gd name="connsiteX0" fmla="*/ 120301 w 177219"/>
                  <a:gd name="connsiteY0" fmla="*/ 3190 h 622882"/>
                  <a:gd name="connsiteX1" fmla="*/ 174276 w 177219"/>
                  <a:gd name="connsiteY1" fmla="*/ 174640 h 622882"/>
                  <a:gd name="connsiteX2" fmla="*/ 169513 w 177219"/>
                  <a:gd name="connsiteY2" fmla="*/ 88915 h 622882"/>
                  <a:gd name="connsiteX3" fmla="*/ 164751 w 177219"/>
                  <a:gd name="connsiteY3" fmla="*/ 276240 h 622882"/>
                  <a:gd name="connsiteX4" fmla="*/ 121888 w 177219"/>
                  <a:gd name="connsiteY4" fmla="*/ 450865 h 622882"/>
                  <a:gd name="connsiteX5" fmla="*/ 12351 w 177219"/>
                  <a:gd name="connsiteY5" fmla="*/ 615965 h 622882"/>
                  <a:gd name="connsiteX6" fmla="*/ 34576 w 177219"/>
                  <a:gd name="connsiteY6" fmla="*/ 593740 h 622882"/>
                  <a:gd name="connsiteX7" fmla="*/ 1238 w 177219"/>
                  <a:gd name="connsiteY7" fmla="*/ 611202 h 622882"/>
                  <a:gd name="connsiteX8" fmla="*/ 86963 w 177219"/>
                  <a:gd name="connsiteY8" fmla="*/ 485790 h 622882"/>
                  <a:gd name="connsiteX9" fmla="*/ 145701 w 177219"/>
                  <a:gd name="connsiteY9" fmla="*/ 260365 h 622882"/>
                  <a:gd name="connsiteX10" fmla="*/ 169513 w 177219"/>
                  <a:gd name="connsiteY10" fmla="*/ 163527 h 622882"/>
                  <a:gd name="connsiteX11" fmla="*/ 164751 w 177219"/>
                  <a:gd name="connsiteY11" fmla="*/ 69865 h 622882"/>
                  <a:gd name="connsiteX12" fmla="*/ 120301 w 177219"/>
                  <a:gd name="connsiteY12" fmla="*/ 3190 h 6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219" h="622882">
                    <a:moveTo>
                      <a:pt x="120301" y="3190"/>
                    </a:moveTo>
                    <a:cubicBezTo>
                      <a:pt x="121888" y="20652"/>
                      <a:pt x="166074" y="160353"/>
                      <a:pt x="174276" y="174640"/>
                    </a:cubicBezTo>
                    <a:cubicBezTo>
                      <a:pt x="182478" y="188927"/>
                      <a:pt x="171101" y="71982"/>
                      <a:pt x="169513" y="88915"/>
                    </a:cubicBezTo>
                    <a:cubicBezTo>
                      <a:pt x="167926" y="105848"/>
                      <a:pt x="172688" y="215915"/>
                      <a:pt x="164751" y="276240"/>
                    </a:cubicBezTo>
                    <a:cubicBezTo>
                      <a:pt x="156814" y="336565"/>
                      <a:pt x="147288" y="394244"/>
                      <a:pt x="121888" y="450865"/>
                    </a:cubicBezTo>
                    <a:cubicBezTo>
                      <a:pt x="96488" y="507486"/>
                      <a:pt x="26903" y="592153"/>
                      <a:pt x="12351" y="615965"/>
                    </a:cubicBezTo>
                    <a:cubicBezTo>
                      <a:pt x="-2201" y="639778"/>
                      <a:pt x="36428" y="594534"/>
                      <a:pt x="34576" y="593740"/>
                    </a:cubicBezTo>
                    <a:cubicBezTo>
                      <a:pt x="32724" y="592946"/>
                      <a:pt x="-7493" y="629194"/>
                      <a:pt x="1238" y="611202"/>
                    </a:cubicBezTo>
                    <a:cubicBezTo>
                      <a:pt x="9969" y="593210"/>
                      <a:pt x="62886" y="544263"/>
                      <a:pt x="86963" y="485790"/>
                    </a:cubicBezTo>
                    <a:cubicBezTo>
                      <a:pt x="111040" y="427317"/>
                      <a:pt x="131943" y="314075"/>
                      <a:pt x="145701" y="260365"/>
                    </a:cubicBezTo>
                    <a:cubicBezTo>
                      <a:pt x="159459" y="206655"/>
                      <a:pt x="166338" y="195277"/>
                      <a:pt x="169513" y="163527"/>
                    </a:cubicBezTo>
                    <a:cubicBezTo>
                      <a:pt x="172688" y="131777"/>
                      <a:pt x="171101" y="95265"/>
                      <a:pt x="164751" y="69865"/>
                    </a:cubicBezTo>
                    <a:cubicBezTo>
                      <a:pt x="158401" y="44465"/>
                      <a:pt x="118714" y="-14272"/>
                      <a:pt x="120301" y="319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6" name="フリーフォーム: 図形 785">
                <a:extLst>
                  <a:ext uri="{FF2B5EF4-FFF2-40B4-BE49-F238E27FC236}">
                    <a16:creationId xmlns:a16="http://schemas.microsoft.com/office/drawing/2014/main" id="{19CF5F5E-02F6-4F68-ACBE-4EBBF6E6E501}"/>
                  </a:ext>
                </a:extLst>
              </p:cNvPr>
              <p:cNvSpPr/>
              <p:nvPr/>
            </p:nvSpPr>
            <p:spPr>
              <a:xfrm>
                <a:off x="10380648" y="5118584"/>
                <a:ext cx="371393" cy="136485"/>
              </a:xfrm>
              <a:custGeom>
                <a:avLst/>
                <a:gdLst>
                  <a:gd name="connsiteX0" fmla="*/ 15 w 371393"/>
                  <a:gd name="connsiteY0" fmla="*/ 1104 h 136485"/>
                  <a:gd name="connsiteX1" fmla="*/ 111140 w 371393"/>
                  <a:gd name="connsiteY1" fmla="*/ 9041 h 136485"/>
                  <a:gd name="connsiteX2" fmla="*/ 180990 w 371393"/>
                  <a:gd name="connsiteY2" fmla="*/ 48729 h 136485"/>
                  <a:gd name="connsiteX3" fmla="*/ 366727 w 371393"/>
                  <a:gd name="connsiteY3" fmla="*/ 134454 h 136485"/>
                  <a:gd name="connsiteX4" fmla="*/ 307990 w 371393"/>
                  <a:gd name="connsiteY4" fmla="*/ 107466 h 136485"/>
                  <a:gd name="connsiteX5" fmla="*/ 225440 w 371393"/>
                  <a:gd name="connsiteY5" fmla="*/ 83654 h 136485"/>
                  <a:gd name="connsiteX6" fmla="*/ 292115 w 371393"/>
                  <a:gd name="connsiteY6" fmla="*/ 109054 h 136485"/>
                  <a:gd name="connsiteX7" fmla="*/ 119077 w 371393"/>
                  <a:gd name="connsiteY7" fmla="*/ 26504 h 136485"/>
                  <a:gd name="connsiteX8" fmla="*/ 15 w 371393"/>
                  <a:gd name="connsiteY8" fmla="*/ 1104 h 13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393" h="136485">
                    <a:moveTo>
                      <a:pt x="15" y="1104"/>
                    </a:moveTo>
                    <a:cubicBezTo>
                      <a:pt x="-1308" y="-1807"/>
                      <a:pt x="80977" y="1103"/>
                      <a:pt x="111140" y="9041"/>
                    </a:cubicBezTo>
                    <a:cubicBezTo>
                      <a:pt x="141303" y="16979"/>
                      <a:pt x="138392" y="27827"/>
                      <a:pt x="180990" y="48729"/>
                    </a:cubicBezTo>
                    <a:cubicBezTo>
                      <a:pt x="223588" y="69631"/>
                      <a:pt x="345561" y="124665"/>
                      <a:pt x="366727" y="134454"/>
                    </a:cubicBezTo>
                    <a:cubicBezTo>
                      <a:pt x="387893" y="144243"/>
                      <a:pt x="331538" y="115933"/>
                      <a:pt x="307990" y="107466"/>
                    </a:cubicBezTo>
                    <a:cubicBezTo>
                      <a:pt x="284442" y="98999"/>
                      <a:pt x="228086" y="83389"/>
                      <a:pt x="225440" y="83654"/>
                    </a:cubicBezTo>
                    <a:cubicBezTo>
                      <a:pt x="222794" y="83919"/>
                      <a:pt x="309842" y="118579"/>
                      <a:pt x="292115" y="109054"/>
                    </a:cubicBezTo>
                    <a:cubicBezTo>
                      <a:pt x="274388" y="99529"/>
                      <a:pt x="166702" y="43967"/>
                      <a:pt x="119077" y="26504"/>
                    </a:cubicBezTo>
                    <a:cubicBezTo>
                      <a:pt x="71452" y="9042"/>
                      <a:pt x="1338" y="4015"/>
                      <a:pt x="15" y="110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: 図形 786">
                <a:extLst>
                  <a:ext uri="{FF2B5EF4-FFF2-40B4-BE49-F238E27FC236}">
                    <a16:creationId xmlns:a16="http://schemas.microsoft.com/office/drawing/2014/main" id="{67479D2D-5423-4255-801A-E187B7DE03C2}"/>
                  </a:ext>
                </a:extLst>
              </p:cNvPr>
              <p:cNvSpPr/>
              <p:nvPr/>
            </p:nvSpPr>
            <p:spPr>
              <a:xfrm>
                <a:off x="10360005" y="5105082"/>
                <a:ext cx="387471" cy="170142"/>
              </a:xfrm>
              <a:custGeom>
                <a:avLst/>
                <a:gdLst>
                  <a:gd name="connsiteX0" fmla="*/ 20 w 387471"/>
                  <a:gd name="connsiteY0" fmla="*/ 318 h 170142"/>
                  <a:gd name="connsiteX1" fmla="*/ 19070 w 387471"/>
                  <a:gd name="connsiteY1" fmla="*/ 86043 h 170142"/>
                  <a:gd name="connsiteX2" fmla="*/ 58758 w 387471"/>
                  <a:gd name="connsiteY2" fmla="*/ 59056 h 170142"/>
                  <a:gd name="connsiteX3" fmla="*/ 142895 w 387471"/>
                  <a:gd name="connsiteY3" fmla="*/ 93981 h 170142"/>
                  <a:gd name="connsiteX4" fmla="*/ 279420 w 387471"/>
                  <a:gd name="connsiteY4" fmla="*/ 163831 h 170142"/>
                  <a:gd name="connsiteX5" fmla="*/ 300058 w 387471"/>
                  <a:gd name="connsiteY5" fmla="*/ 165418 h 170142"/>
                  <a:gd name="connsiteX6" fmla="*/ 387370 w 387471"/>
                  <a:gd name="connsiteY6" fmla="*/ 151131 h 170142"/>
                  <a:gd name="connsiteX7" fmla="*/ 281008 w 387471"/>
                  <a:gd name="connsiteY7" fmla="*/ 136843 h 170142"/>
                  <a:gd name="connsiteX8" fmla="*/ 46058 w 387471"/>
                  <a:gd name="connsiteY8" fmla="*/ 54293 h 170142"/>
                  <a:gd name="connsiteX9" fmla="*/ 15895 w 387471"/>
                  <a:gd name="connsiteY9" fmla="*/ 55881 h 170142"/>
                  <a:gd name="connsiteX10" fmla="*/ 20 w 387471"/>
                  <a:gd name="connsiteY10" fmla="*/ 318 h 17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7471" h="170142">
                    <a:moveTo>
                      <a:pt x="20" y="318"/>
                    </a:moveTo>
                    <a:cubicBezTo>
                      <a:pt x="549" y="5345"/>
                      <a:pt x="9280" y="76253"/>
                      <a:pt x="19070" y="86043"/>
                    </a:cubicBezTo>
                    <a:cubicBezTo>
                      <a:pt x="28860" y="95833"/>
                      <a:pt x="38121" y="57733"/>
                      <a:pt x="58758" y="59056"/>
                    </a:cubicBezTo>
                    <a:cubicBezTo>
                      <a:pt x="79396" y="60379"/>
                      <a:pt x="106118" y="76518"/>
                      <a:pt x="142895" y="93981"/>
                    </a:cubicBezTo>
                    <a:cubicBezTo>
                      <a:pt x="179672" y="111444"/>
                      <a:pt x="253226" y="151925"/>
                      <a:pt x="279420" y="163831"/>
                    </a:cubicBezTo>
                    <a:cubicBezTo>
                      <a:pt x="305614" y="175737"/>
                      <a:pt x="282066" y="167535"/>
                      <a:pt x="300058" y="165418"/>
                    </a:cubicBezTo>
                    <a:cubicBezTo>
                      <a:pt x="318050" y="163301"/>
                      <a:pt x="390545" y="155893"/>
                      <a:pt x="387370" y="151131"/>
                    </a:cubicBezTo>
                    <a:cubicBezTo>
                      <a:pt x="384195" y="146369"/>
                      <a:pt x="337893" y="152983"/>
                      <a:pt x="281008" y="136843"/>
                    </a:cubicBezTo>
                    <a:cubicBezTo>
                      <a:pt x="224123" y="120703"/>
                      <a:pt x="90243" y="67787"/>
                      <a:pt x="46058" y="54293"/>
                    </a:cubicBezTo>
                    <a:cubicBezTo>
                      <a:pt x="1873" y="40799"/>
                      <a:pt x="22245" y="60379"/>
                      <a:pt x="15895" y="55881"/>
                    </a:cubicBezTo>
                    <a:cubicBezTo>
                      <a:pt x="9545" y="51383"/>
                      <a:pt x="-509" y="-4709"/>
                      <a:pt x="20" y="3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: 図形 787">
                <a:extLst>
                  <a:ext uri="{FF2B5EF4-FFF2-40B4-BE49-F238E27FC236}">
                    <a16:creationId xmlns:a16="http://schemas.microsoft.com/office/drawing/2014/main" id="{A6104DA9-450B-4018-8964-BFE84BBC0B12}"/>
                  </a:ext>
                </a:extLst>
              </p:cNvPr>
              <p:cNvSpPr/>
              <p:nvPr/>
            </p:nvSpPr>
            <p:spPr>
              <a:xfrm>
                <a:off x="10362273" y="5176578"/>
                <a:ext cx="182033" cy="27423"/>
              </a:xfrm>
              <a:custGeom>
                <a:avLst/>
                <a:gdLst>
                  <a:gd name="connsiteX0" fmla="*/ 927 w 182033"/>
                  <a:gd name="connsiteY0" fmla="*/ 27247 h 27423"/>
                  <a:gd name="connsiteX1" fmla="*/ 178727 w 182033"/>
                  <a:gd name="connsiteY1" fmla="*/ 11372 h 27423"/>
                  <a:gd name="connsiteX2" fmla="*/ 110465 w 182033"/>
                  <a:gd name="connsiteY2" fmla="*/ 260 h 27423"/>
                  <a:gd name="connsiteX3" fmla="*/ 927 w 182033"/>
                  <a:gd name="connsiteY3" fmla="*/ 27247 h 27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033" h="27423">
                    <a:moveTo>
                      <a:pt x="927" y="27247"/>
                    </a:moveTo>
                    <a:cubicBezTo>
                      <a:pt x="12304" y="29099"/>
                      <a:pt x="160471" y="15870"/>
                      <a:pt x="178727" y="11372"/>
                    </a:cubicBezTo>
                    <a:cubicBezTo>
                      <a:pt x="196983" y="6874"/>
                      <a:pt x="134807" y="-1592"/>
                      <a:pt x="110465" y="260"/>
                    </a:cubicBezTo>
                    <a:cubicBezTo>
                      <a:pt x="86123" y="2112"/>
                      <a:pt x="-10450" y="25395"/>
                      <a:pt x="927" y="2724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: 図形 788">
                <a:extLst>
                  <a:ext uri="{FF2B5EF4-FFF2-40B4-BE49-F238E27FC236}">
                    <a16:creationId xmlns:a16="http://schemas.microsoft.com/office/drawing/2014/main" id="{E4A5F312-BE36-4BC9-A5E8-28ED2685C562}"/>
                  </a:ext>
                </a:extLst>
              </p:cNvPr>
              <p:cNvSpPr/>
              <p:nvPr/>
            </p:nvSpPr>
            <p:spPr>
              <a:xfrm>
                <a:off x="10439119" y="5164136"/>
                <a:ext cx="206816" cy="135596"/>
              </a:xfrm>
              <a:custGeom>
                <a:avLst/>
                <a:gdLst>
                  <a:gd name="connsiteX0" fmla="*/ 281 w 206816"/>
                  <a:gd name="connsiteY0" fmla="*/ 2 h 135596"/>
                  <a:gd name="connsiteX1" fmla="*/ 84419 w 206816"/>
                  <a:gd name="connsiteY1" fmla="*/ 107952 h 135596"/>
                  <a:gd name="connsiteX2" fmla="*/ 111406 w 206816"/>
                  <a:gd name="connsiteY2" fmla="*/ 134939 h 135596"/>
                  <a:gd name="connsiteX3" fmla="*/ 206656 w 206816"/>
                  <a:gd name="connsiteY3" fmla="*/ 127002 h 135596"/>
                  <a:gd name="connsiteX4" fmla="*/ 133631 w 206816"/>
                  <a:gd name="connsiteY4" fmla="*/ 123827 h 135596"/>
                  <a:gd name="connsiteX5" fmla="*/ 116169 w 206816"/>
                  <a:gd name="connsiteY5" fmla="*/ 104777 h 135596"/>
                  <a:gd name="connsiteX6" fmla="*/ 281 w 206816"/>
                  <a:gd name="connsiteY6" fmla="*/ 2 h 1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816" h="135596">
                    <a:moveTo>
                      <a:pt x="281" y="2"/>
                    </a:moveTo>
                    <a:cubicBezTo>
                      <a:pt x="-5011" y="531"/>
                      <a:pt x="65898" y="85463"/>
                      <a:pt x="84419" y="107952"/>
                    </a:cubicBezTo>
                    <a:cubicBezTo>
                      <a:pt x="102940" y="130442"/>
                      <a:pt x="91033" y="131764"/>
                      <a:pt x="111406" y="134939"/>
                    </a:cubicBezTo>
                    <a:cubicBezTo>
                      <a:pt x="131779" y="138114"/>
                      <a:pt x="202952" y="128854"/>
                      <a:pt x="206656" y="127002"/>
                    </a:cubicBezTo>
                    <a:cubicBezTo>
                      <a:pt x="210360" y="125150"/>
                      <a:pt x="148712" y="127531"/>
                      <a:pt x="133631" y="123827"/>
                    </a:cubicBezTo>
                    <a:cubicBezTo>
                      <a:pt x="118550" y="120123"/>
                      <a:pt x="136277" y="121181"/>
                      <a:pt x="116169" y="104777"/>
                    </a:cubicBezTo>
                    <a:cubicBezTo>
                      <a:pt x="96061" y="88373"/>
                      <a:pt x="5573" y="-527"/>
                      <a:pt x="281" y="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44A13DAD-EF0F-4877-AFB7-F4F38376284B}"/>
                  </a:ext>
                </a:extLst>
              </p:cNvPr>
              <p:cNvSpPr/>
              <p:nvPr/>
            </p:nvSpPr>
            <p:spPr>
              <a:xfrm>
                <a:off x="10455275" y="5176838"/>
                <a:ext cx="185740" cy="123898"/>
              </a:xfrm>
              <a:custGeom>
                <a:avLst/>
                <a:gdLst>
                  <a:gd name="connsiteX0" fmla="*/ 0 w 185740"/>
                  <a:gd name="connsiteY0" fmla="*/ 0 h 123898"/>
                  <a:gd name="connsiteX1" fmla="*/ 130175 w 185740"/>
                  <a:gd name="connsiteY1" fmla="*/ 58737 h 123898"/>
                  <a:gd name="connsiteX2" fmla="*/ 185738 w 185740"/>
                  <a:gd name="connsiteY2" fmla="*/ 123825 h 123898"/>
                  <a:gd name="connsiteX3" fmla="*/ 128588 w 185740"/>
                  <a:gd name="connsiteY3" fmla="*/ 71437 h 123898"/>
                  <a:gd name="connsiteX4" fmla="*/ 109538 w 185740"/>
                  <a:gd name="connsiteY4" fmla="*/ 61912 h 123898"/>
                  <a:gd name="connsiteX5" fmla="*/ 0 w 185740"/>
                  <a:gd name="connsiteY5" fmla="*/ 0 h 1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40" h="123898">
                    <a:moveTo>
                      <a:pt x="0" y="0"/>
                    </a:moveTo>
                    <a:cubicBezTo>
                      <a:pt x="49609" y="19050"/>
                      <a:pt x="99219" y="38100"/>
                      <a:pt x="130175" y="58737"/>
                    </a:cubicBezTo>
                    <a:cubicBezTo>
                      <a:pt x="161131" y="79374"/>
                      <a:pt x="186002" y="121708"/>
                      <a:pt x="185738" y="123825"/>
                    </a:cubicBezTo>
                    <a:cubicBezTo>
                      <a:pt x="185474" y="125942"/>
                      <a:pt x="141288" y="81756"/>
                      <a:pt x="128588" y="71437"/>
                    </a:cubicBezTo>
                    <a:cubicBezTo>
                      <a:pt x="115888" y="61118"/>
                      <a:pt x="109538" y="61912"/>
                      <a:pt x="109538" y="619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DF1503F9-EF46-47E4-A854-1E36490DC775}"/>
                  </a:ext>
                </a:extLst>
              </p:cNvPr>
              <p:cNvSpPr/>
              <p:nvPr/>
            </p:nvSpPr>
            <p:spPr>
              <a:xfrm>
                <a:off x="10377305" y="5140160"/>
                <a:ext cx="130766" cy="20938"/>
              </a:xfrm>
              <a:custGeom>
                <a:avLst/>
                <a:gdLst>
                  <a:gd name="connsiteX0" fmla="*/ 183 w 130766"/>
                  <a:gd name="connsiteY0" fmla="*/ 1753 h 20938"/>
                  <a:gd name="connsiteX1" fmla="*/ 71620 w 130766"/>
                  <a:gd name="connsiteY1" fmla="*/ 1753 h 20938"/>
                  <a:gd name="connsiteX2" fmla="*/ 130358 w 130766"/>
                  <a:gd name="connsiteY2" fmla="*/ 20803 h 20938"/>
                  <a:gd name="connsiteX3" fmla="*/ 93845 w 130766"/>
                  <a:gd name="connsiteY3" fmla="*/ 9690 h 20938"/>
                  <a:gd name="connsiteX4" fmla="*/ 183 w 130766"/>
                  <a:gd name="connsiteY4" fmla="*/ 1753 h 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66" h="20938">
                    <a:moveTo>
                      <a:pt x="183" y="1753"/>
                    </a:moveTo>
                    <a:cubicBezTo>
                      <a:pt x="-3521" y="430"/>
                      <a:pt x="49924" y="-1422"/>
                      <a:pt x="71620" y="1753"/>
                    </a:cubicBezTo>
                    <a:cubicBezTo>
                      <a:pt x="93316" y="4928"/>
                      <a:pt x="126654" y="19480"/>
                      <a:pt x="130358" y="20803"/>
                    </a:cubicBezTo>
                    <a:cubicBezTo>
                      <a:pt x="134062" y="22126"/>
                      <a:pt x="111837" y="13394"/>
                      <a:pt x="93845" y="9690"/>
                    </a:cubicBezTo>
                    <a:cubicBezTo>
                      <a:pt x="75853" y="5986"/>
                      <a:pt x="3887" y="3076"/>
                      <a:pt x="183" y="175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: 図形 792">
                <a:extLst>
                  <a:ext uri="{FF2B5EF4-FFF2-40B4-BE49-F238E27FC236}">
                    <a16:creationId xmlns:a16="http://schemas.microsoft.com/office/drawing/2014/main" id="{A7AAB20C-776B-4E61-99A1-A696383D77EC}"/>
                  </a:ext>
                </a:extLst>
              </p:cNvPr>
              <p:cNvSpPr/>
              <p:nvPr/>
            </p:nvSpPr>
            <p:spPr>
              <a:xfrm>
                <a:off x="10648878" y="5358258"/>
                <a:ext cx="122931" cy="199877"/>
              </a:xfrm>
              <a:custGeom>
                <a:avLst/>
                <a:gdLst>
                  <a:gd name="connsiteX0" fmla="*/ 72 w 122931"/>
                  <a:gd name="connsiteY0" fmla="*/ 1142 h 199877"/>
                  <a:gd name="connsiteX1" fmla="*/ 49285 w 122931"/>
                  <a:gd name="connsiteY1" fmla="*/ 124967 h 199877"/>
                  <a:gd name="connsiteX2" fmla="*/ 57222 w 122931"/>
                  <a:gd name="connsiteY2" fmla="*/ 151955 h 199877"/>
                  <a:gd name="connsiteX3" fmla="*/ 106435 w 122931"/>
                  <a:gd name="connsiteY3" fmla="*/ 171005 h 199877"/>
                  <a:gd name="connsiteX4" fmla="*/ 77860 w 122931"/>
                  <a:gd name="connsiteY4" fmla="*/ 163067 h 199877"/>
                  <a:gd name="connsiteX5" fmla="*/ 66747 w 122931"/>
                  <a:gd name="connsiteY5" fmla="*/ 188467 h 199877"/>
                  <a:gd name="connsiteX6" fmla="*/ 58810 w 122931"/>
                  <a:gd name="connsiteY6" fmla="*/ 167830 h 199877"/>
                  <a:gd name="connsiteX7" fmla="*/ 47697 w 122931"/>
                  <a:gd name="connsiteY7" fmla="*/ 197992 h 199877"/>
                  <a:gd name="connsiteX8" fmla="*/ 6422 w 122931"/>
                  <a:gd name="connsiteY8" fmla="*/ 102742 h 199877"/>
                  <a:gd name="connsiteX9" fmla="*/ 33410 w 122931"/>
                  <a:gd name="connsiteY9" fmla="*/ 183705 h 199877"/>
                  <a:gd name="connsiteX10" fmla="*/ 44522 w 122931"/>
                  <a:gd name="connsiteY10" fmla="*/ 147192 h 199877"/>
                  <a:gd name="connsiteX11" fmla="*/ 63572 w 122931"/>
                  <a:gd name="connsiteY11" fmla="*/ 115442 h 199877"/>
                  <a:gd name="connsiteX12" fmla="*/ 104847 w 122931"/>
                  <a:gd name="connsiteY12" fmla="*/ 104330 h 199877"/>
                  <a:gd name="connsiteX13" fmla="*/ 120722 w 122931"/>
                  <a:gd name="connsiteY13" fmla="*/ 104330 h 199877"/>
                  <a:gd name="connsiteX14" fmla="*/ 58810 w 122931"/>
                  <a:gd name="connsiteY14" fmla="*/ 94805 h 199877"/>
                  <a:gd name="connsiteX15" fmla="*/ 38172 w 122931"/>
                  <a:gd name="connsiteY15" fmla="*/ 63055 h 199877"/>
                  <a:gd name="connsiteX16" fmla="*/ 72 w 122931"/>
                  <a:gd name="connsiteY16" fmla="*/ 1142 h 19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931" h="199877">
                    <a:moveTo>
                      <a:pt x="72" y="1142"/>
                    </a:moveTo>
                    <a:cubicBezTo>
                      <a:pt x="1924" y="11460"/>
                      <a:pt x="39760" y="99832"/>
                      <a:pt x="49285" y="124967"/>
                    </a:cubicBezTo>
                    <a:cubicBezTo>
                      <a:pt x="58810" y="150102"/>
                      <a:pt x="47697" y="144282"/>
                      <a:pt x="57222" y="151955"/>
                    </a:cubicBezTo>
                    <a:cubicBezTo>
                      <a:pt x="66747" y="159628"/>
                      <a:pt x="102995" y="169153"/>
                      <a:pt x="106435" y="171005"/>
                    </a:cubicBezTo>
                    <a:cubicBezTo>
                      <a:pt x="109875" y="172857"/>
                      <a:pt x="84475" y="160157"/>
                      <a:pt x="77860" y="163067"/>
                    </a:cubicBezTo>
                    <a:cubicBezTo>
                      <a:pt x="71245" y="165977"/>
                      <a:pt x="69922" y="187673"/>
                      <a:pt x="66747" y="188467"/>
                    </a:cubicBezTo>
                    <a:cubicBezTo>
                      <a:pt x="63572" y="189261"/>
                      <a:pt x="61985" y="166243"/>
                      <a:pt x="58810" y="167830"/>
                    </a:cubicBezTo>
                    <a:cubicBezTo>
                      <a:pt x="55635" y="169417"/>
                      <a:pt x="56428" y="208840"/>
                      <a:pt x="47697" y="197992"/>
                    </a:cubicBezTo>
                    <a:cubicBezTo>
                      <a:pt x="38966" y="187144"/>
                      <a:pt x="8803" y="105123"/>
                      <a:pt x="6422" y="102742"/>
                    </a:cubicBezTo>
                    <a:cubicBezTo>
                      <a:pt x="4041" y="100361"/>
                      <a:pt x="27060" y="176297"/>
                      <a:pt x="33410" y="183705"/>
                    </a:cubicBezTo>
                    <a:cubicBezTo>
                      <a:pt x="39760" y="191113"/>
                      <a:pt x="39495" y="158569"/>
                      <a:pt x="44522" y="147192"/>
                    </a:cubicBezTo>
                    <a:cubicBezTo>
                      <a:pt x="49549" y="135815"/>
                      <a:pt x="53518" y="122586"/>
                      <a:pt x="63572" y="115442"/>
                    </a:cubicBezTo>
                    <a:cubicBezTo>
                      <a:pt x="73626" y="108298"/>
                      <a:pt x="95322" y="106182"/>
                      <a:pt x="104847" y="104330"/>
                    </a:cubicBezTo>
                    <a:cubicBezTo>
                      <a:pt x="114372" y="102478"/>
                      <a:pt x="128395" y="105917"/>
                      <a:pt x="120722" y="104330"/>
                    </a:cubicBezTo>
                    <a:cubicBezTo>
                      <a:pt x="113049" y="102743"/>
                      <a:pt x="72568" y="101684"/>
                      <a:pt x="58810" y="94805"/>
                    </a:cubicBezTo>
                    <a:cubicBezTo>
                      <a:pt x="45052" y="87926"/>
                      <a:pt x="43728" y="72580"/>
                      <a:pt x="38172" y="63055"/>
                    </a:cubicBezTo>
                    <a:cubicBezTo>
                      <a:pt x="32616" y="53530"/>
                      <a:pt x="-1780" y="-9176"/>
                      <a:pt x="72" y="114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: 図形 793">
                <a:extLst>
                  <a:ext uri="{FF2B5EF4-FFF2-40B4-BE49-F238E27FC236}">
                    <a16:creationId xmlns:a16="http://schemas.microsoft.com/office/drawing/2014/main" id="{2DCB474E-5AEA-416B-A495-F232246BC77D}"/>
                  </a:ext>
                </a:extLst>
              </p:cNvPr>
              <p:cNvSpPr/>
              <p:nvPr/>
            </p:nvSpPr>
            <p:spPr>
              <a:xfrm>
                <a:off x="10350620" y="5767342"/>
                <a:ext cx="326602" cy="183305"/>
              </a:xfrm>
              <a:custGeom>
                <a:avLst/>
                <a:gdLst>
                  <a:gd name="connsiteX0" fmla="*/ 1468 w 326602"/>
                  <a:gd name="connsiteY0" fmla="*/ 46 h 183305"/>
                  <a:gd name="connsiteX1" fmla="*/ 274518 w 326602"/>
                  <a:gd name="connsiteY1" fmla="*/ 60371 h 183305"/>
                  <a:gd name="connsiteX2" fmla="*/ 317380 w 326602"/>
                  <a:gd name="connsiteY2" fmla="*/ 49258 h 183305"/>
                  <a:gd name="connsiteX3" fmla="*/ 158630 w 326602"/>
                  <a:gd name="connsiteY3" fmla="*/ 60371 h 183305"/>
                  <a:gd name="connsiteX4" fmla="*/ 212605 w 326602"/>
                  <a:gd name="connsiteY4" fmla="*/ 98471 h 183305"/>
                  <a:gd name="connsiteX5" fmla="*/ 171330 w 326602"/>
                  <a:gd name="connsiteY5" fmla="*/ 138158 h 183305"/>
                  <a:gd name="connsiteX6" fmla="*/ 152280 w 326602"/>
                  <a:gd name="connsiteY6" fmla="*/ 177846 h 183305"/>
                  <a:gd name="connsiteX7" fmla="*/ 123705 w 326602"/>
                  <a:gd name="connsiteY7" fmla="*/ 171496 h 183305"/>
                  <a:gd name="connsiteX8" fmla="*/ 12580 w 326602"/>
                  <a:gd name="connsiteY8" fmla="*/ 73071 h 183305"/>
                  <a:gd name="connsiteX9" fmla="*/ 106243 w 326602"/>
                  <a:gd name="connsiteY9" fmla="*/ 127046 h 183305"/>
                  <a:gd name="connsiteX10" fmla="*/ 184030 w 326602"/>
                  <a:gd name="connsiteY10" fmla="*/ 109583 h 183305"/>
                  <a:gd name="connsiteX11" fmla="*/ 261818 w 326602"/>
                  <a:gd name="connsiteY11" fmla="*/ 98471 h 183305"/>
                  <a:gd name="connsiteX12" fmla="*/ 239593 w 326602"/>
                  <a:gd name="connsiteY12" fmla="*/ 85771 h 183305"/>
                  <a:gd name="connsiteX13" fmla="*/ 168155 w 326602"/>
                  <a:gd name="connsiteY13" fmla="*/ 71483 h 183305"/>
                  <a:gd name="connsiteX14" fmla="*/ 1468 w 326602"/>
                  <a:gd name="connsiteY14" fmla="*/ 46 h 18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602" h="183305">
                    <a:moveTo>
                      <a:pt x="1468" y="46"/>
                    </a:moveTo>
                    <a:cubicBezTo>
                      <a:pt x="19195" y="-1806"/>
                      <a:pt x="221866" y="52169"/>
                      <a:pt x="274518" y="60371"/>
                    </a:cubicBezTo>
                    <a:cubicBezTo>
                      <a:pt x="327170" y="68573"/>
                      <a:pt x="336695" y="49258"/>
                      <a:pt x="317380" y="49258"/>
                    </a:cubicBezTo>
                    <a:cubicBezTo>
                      <a:pt x="298065" y="49258"/>
                      <a:pt x="176092" y="52169"/>
                      <a:pt x="158630" y="60371"/>
                    </a:cubicBezTo>
                    <a:cubicBezTo>
                      <a:pt x="141168" y="68573"/>
                      <a:pt x="210488" y="85506"/>
                      <a:pt x="212605" y="98471"/>
                    </a:cubicBezTo>
                    <a:cubicBezTo>
                      <a:pt x="214722" y="111436"/>
                      <a:pt x="181384" y="124929"/>
                      <a:pt x="171330" y="138158"/>
                    </a:cubicBezTo>
                    <a:cubicBezTo>
                      <a:pt x="161276" y="151387"/>
                      <a:pt x="160218" y="172290"/>
                      <a:pt x="152280" y="177846"/>
                    </a:cubicBezTo>
                    <a:cubicBezTo>
                      <a:pt x="144343" y="183402"/>
                      <a:pt x="146988" y="188959"/>
                      <a:pt x="123705" y="171496"/>
                    </a:cubicBezTo>
                    <a:cubicBezTo>
                      <a:pt x="100422" y="154034"/>
                      <a:pt x="15490" y="80479"/>
                      <a:pt x="12580" y="73071"/>
                    </a:cubicBezTo>
                    <a:cubicBezTo>
                      <a:pt x="9670" y="65663"/>
                      <a:pt x="77668" y="120961"/>
                      <a:pt x="106243" y="127046"/>
                    </a:cubicBezTo>
                    <a:cubicBezTo>
                      <a:pt x="134818" y="133131"/>
                      <a:pt x="158101" y="114345"/>
                      <a:pt x="184030" y="109583"/>
                    </a:cubicBezTo>
                    <a:cubicBezTo>
                      <a:pt x="209959" y="104821"/>
                      <a:pt x="252558" y="102440"/>
                      <a:pt x="261818" y="98471"/>
                    </a:cubicBezTo>
                    <a:cubicBezTo>
                      <a:pt x="271079" y="94502"/>
                      <a:pt x="255203" y="90269"/>
                      <a:pt x="239593" y="85771"/>
                    </a:cubicBezTo>
                    <a:cubicBezTo>
                      <a:pt x="223983" y="81273"/>
                      <a:pt x="204668" y="82331"/>
                      <a:pt x="168155" y="71483"/>
                    </a:cubicBezTo>
                    <a:cubicBezTo>
                      <a:pt x="131643" y="60635"/>
                      <a:pt x="-16259" y="1898"/>
                      <a:pt x="1468" y="4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: 図形 794">
                <a:extLst>
                  <a:ext uri="{FF2B5EF4-FFF2-40B4-BE49-F238E27FC236}">
                    <a16:creationId xmlns:a16="http://schemas.microsoft.com/office/drawing/2014/main" id="{3E512806-D4BC-4C02-A066-60E9CECAB93F}"/>
                  </a:ext>
                </a:extLst>
              </p:cNvPr>
              <p:cNvSpPr/>
              <p:nvPr/>
            </p:nvSpPr>
            <p:spPr>
              <a:xfrm>
                <a:off x="10496078" y="5833990"/>
                <a:ext cx="194378" cy="70881"/>
              </a:xfrm>
              <a:custGeom>
                <a:avLst/>
                <a:gdLst>
                  <a:gd name="connsiteX0" fmla="*/ 194147 w 194378"/>
                  <a:gd name="connsiteY0" fmla="*/ 73 h 70881"/>
                  <a:gd name="connsiteX1" fmla="*/ 86197 w 194378"/>
                  <a:gd name="connsiteY1" fmla="*/ 52460 h 70881"/>
                  <a:gd name="connsiteX2" fmla="*/ 472 w 194378"/>
                  <a:gd name="connsiteY2" fmla="*/ 60398 h 70881"/>
                  <a:gd name="connsiteX3" fmla="*/ 54447 w 194378"/>
                  <a:gd name="connsiteY3" fmla="*/ 69923 h 70881"/>
                  <a:gd name="connsiteX4" fmla="*/ 113185 w 194378"/>
                  <a:gd name="connsiteY4" fmla="*/ 65160 h 70881"/>
                  <a:gd name="connsiteX5" fmla="*/ 194147 w 194378"/>
                  <a:gd name="connsiteY5" fmla="*/ 73 h 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378" h="70881">
                    <a:moveTo>
                      <a:pt x="194147" y="73"/>
                    </a:moveTo>
                    <a:cubicBezTo>
                      <a:pt x="189649" y="-2044"/>
                      <a:pt x="118476" y="42406"/>
                      <a:pt x="86197" y="52460"/>
                    </a:cubicBezTo>
                    <a:cubicBezTo>
                      <a:pt x="53918" y="62514"/>
                      <a:pt x="5764" y="57488"/>
                      <a:pt x="472" y="60398"/>
                    </a:cubicBezTo>
                    <a:cubicBezTo>
                      <a:pt x="-4820" y="63308"/>
                      <a:pt x="35662" y="69129"/>
                      <a:pt x="54447" y="69923"/>
                    </a:cubicBezTo>
                    <a:cubicBezTo>
                      <a:pt x="73232" y="70717"/>
                      <a:pt x="89902" y="73098"/>
                      <a:pt x="113185" y="65160"/>
                    </a:cubicBezTo>
                    <a:cubicBezTo>
                      <a:pt x="136468" y="57223"/>
                      <a:pt x="198645" y="2190"/>
                      <a:pt x="194147" y="7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フリーフォーム: 図形 796">
                <a:extLst>
                  <a:ext uri="{FF2B5EF4-FFF2-40B4-BE49-F238E27FC236}">
                    <a16:creationId xmlns:a16="http://schemas.microsoft.com/office/drawing/2014/main" id="{17124A4A-A2EF-47A3-8A72-9B1DD211C010}"/>
                  </a:ext>
                </a:extLst>
              </p:cNvPr>
              <p:cNvSpPr/>
              <p:nvPr/>
            </p:nvSpPr>
            <p:spPr>
              <a:xfrm>
                <a:off x="10521035" y="5803828"/>
                <a:ext cx="250160" cy="179873"/>
              </a:xfrm>
              <a:custGeom>
                <a:avLst/>
                <a:gdLst>
                  <a:gd name="connsiteX0" fmla="*/ 250153 w 250160"/>
                  <a:gd name="connsiteY0" fmla="*/ 72 h 179873"/>
                  <a:gd name="connsiteX1" fmla="*/ 107278 w 250160"/>
                  <a:gd name="connsiteY1" fmla="*/ 95322 h 179873"/>
                  <a:gd name="connsiteX2" fmla="*/ 34253 w 250160"/>
                  <a:gd name="connsiteY2" fmla="*/ 123897 h 179873"/>
                  <a:gd name="connsiteX3" fmla="*/ 58065 w 250160"/>
                  <a:gd name="connsiteY3" fmla="*/ 176285 h 179873"/>
                  <a:gd name="connsiteX4" fmla="*/ 46953 w 250160"/>
                  <a:gd name="connsiteY4" fmla="*/ 171522 h 179873"/>
                  <a:gd name="connsiteX5" fmla="*/ 26315 w 250160"/>
                  <a:gd name="connsiteY5" fmla="*/ 141360 h 179873"/>
                  <a:gd name="connsiteX6" fmla="*/ 915 w 250160"/>
                  <a:gd name="connsiteY6" fmla="*/ 82622 h 179873"/>
                  <a:gd name="connsiteX7" fmla="*/ 61240 w 250160"/>
                  <a:gd name="connsiteY7" fmla="*/ 96910 h 179873"/>
                  <a:gd name="connsiteX8" fmla="*/ 113628 w 250160"/>
                  <a:gd name="connsiteY8" fmla="*/ 79447 h 179873"/>
                  <a:gd name="connsiteX9" fmla="*/ 250153 w 250160"/>
                  <a:gd name="connsiteY9" fmla="*/ 72 h 17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160" h="179873">
                    <a:moveTo>
                      <a:pt x="250153" y="72"/>
                    </a:moveTo>
                    <a:cubicBezTo>
                      <a:pt x="249095" y="2718"/>
                      <a:pt x="143261" y="74685"/>
                      <a:pt x="107278" y="95322"/>
                    </a:cubicBezTo>
                    <a:cubicBezTo>
                      <a:pt x="71295" y="115959"/>
                      <a:pt x="42455" y="110403"/>
                      <a:pt x="34253" y="123897"/>
                    </a:cubicBezTo>
                    <a:cubicBezTo>
                      <a:pt x="26051" y="137391"/>
                      <a:pt x="55948" y="168348"/>
                      <a:pt x="58065" y="176285"/>
                    </a:cubicBezTo>
                    <a:cubicBezTo>
                      <a:pt x="60182" y="184222"/>
                      <a:pt x="52245" y="177343"/>
                      <a:pt x="46953" y="171522"/>
                    </a:cubicBezTo>
                    <a:cubicBezTo>
                      <a:pt x="41661" y="165701"/>
                      <a:pt x="33988" y="156177"/>
                      <a:pt x="26315" y="141360"/>
                    </a:cubicBezTo>
                    <a:cubicBezTo>
                      <a:pt x="18642" y="126543"/>
                      <a:pt x="-4906" y="90030"/>
                      <a:pt x="915" y="82622"/>
                    </a:cubicBezTo>
                    <a:cubicBezTo>
                      <a:pt x="6736" y="75214"/>
                      <a:pt x="42455" y="97439"/>
                      <a:pt x="61240" y="96910"/>
                    </a:cubicBezTo>
                    <a:cubicBezTo>
                      <a:pt x="80025" y="96381"/>
                      <a:pt x="86905" y="90560"/>
                      <a:pt x="113628" y="79447"/>
                    </a:cubicBezTo>
                    <a:cubicBezTo>
                      <a:pt x="140351" y="68335"/>
                      <a:pt x="251211" y="-2574"/>
                      <a:pt x="250153" y="7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フリーフォーム: 図形 797">
                <a:extLst>
                  <a:ext uri="{FF2B5EF4-FFF2-40B4-BE49-F238E27FC236}">
                    <a16:creationId xmlns:a16="http://schemas.microsoft.com/office/drawing/2014/main" id="{F2459BCE-915E-4615-829E-81A8E562911D}"/>
                  </a:ext>
                </a:extLst>
              </p:cNvPr>
              <p:cNvSpPr/>
              <p:nvPr/>
            </p:nvSpPr>
            <p:spPr>
              <a:xfrm>
                <a:off x="10521778" y="5933876"/>
                <a:ext cx="687762" cy="127324"/>
              </a:xfrm>
              <a:custGeom>
                <a:avLst/>
                <a:gdLst>
                  <a:gd name="connsiteX0" fmla="*/ 172 w 687762"/>
                  <a:gd name="connsiteY0" fmla="*/ 47824 h 127324"/>
                  <a:gd name="connsiteX1" fmla="*/ 144635 w 687762"/>
                  <a:gd name="connsiteY1" fmla="*/ 30362 h 127324"/>
                  <a:gd name="connsiteX2" fmla="*/ 244647 w 687762"/>
                  <a:gd name="connsiteY2" fmla="*/ 57349 h 127324"/>
                  <a:gd name="connsiteX3" fmla="*/ 263697 w 687762"/>
                  <a:gd name="connsiteY3" fmla="*/ 58937 h 127324"/>
                  <a:gd name="connsiteX4" fmla="*/ 311322 w 687762"/>
                  <a:gd name="connsiteY4" fmla="*/ 65287 h 127324"/>
                  <a:gd name="connsiteX5" fmla="*/ 506585 w 687762"/>
                  <a:gd name="connsiteY5" fmla="*/ 100212 h 127324"/>
                  <a:gd name="connsiteX6" fmla="*/ 524047 w 687762"/>
                  <a:gd name="connsiteY6" fmla="*/ 98624 h 127324"/>
                  <a:gd name="connsiteX7" fmla="*/ 687560 w 687762"/>
                  <a:gd name="connsiteY7" fmla="*/ 127199 h 127324"/>
                  <a:gd name="connsiteX8" fmla="*/ 560560 w 687762"/>
                  <a:gd name="connsiteY8" fmla="*/ 109737 h 127324"/>
                  <a:gd name="connsiteX9" fmla="*/ 300210 w 687762"/>
                  <a:gd name="connsiteY9" fmla="*/ 74812 h 127324"/>
                  <a:gd name="connsiteX10" fmla="*/ 492297 w 687762"/>
                  <a:gd name="connsiteY10" fmla="*/ 119262 h 127324"/>
                  <a:gd name="connsiteX11" fmla="*/ 243060 w 687762"/>
                  <a:gd name="connsiteY11" fmla="*/ 57349 h 127324"/>
                  <a:gd name="connsiteX12" fmla="*/ 122410 w 687762"/>
                  <a:gd name="connsiteY12" fmla="*/ 199 h 127324"/>
                  <a:gd name="connsiteX13" fmla="*/ 181147 w 687762"/>
                  <a:gd name="connsiteY13" fmla="*/ 38299 h 127324"/>
                  <a:gd name="connsiteX14" fmla="*/ 116060 w 687762"/>
                  <a:gd name="connsiteY14" fmla="*/ 33537 h 127324"/>
                  <a:gd name="connsiteX15" fmla="*/ 172 w 687762"/>
                  <a:gd name="connsiteY15" fmla="*/ 47824 h 12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7762" h="127324">
                    <a:moveTo>
                      <a:pt x="172" y="47824"/>
                    </a:moveTo>
                    <a:cubicBezTo>
                      <a:pt x="4935" y="47295"/>
                      <a:pt x="103889" y="28775"/>
                      <a:pt x="144635" y="30362"/>
                    </a:cubicBezTo>
                    <a:cubicBezTo>
                      <a:pt x="185381" y="31949"/>
                      <a:pt x="224803" y="52587"/>
                      <a:pt x="244647" y="57349"/>
                    </a:cubicBezTo>
                    <a:cubicBezTo>
                      <a:pt x="264491" y="62111"/>
                      <a:pt x="263697" y="58937"/>
                      <a:pt x="263697" y="58937"/>
                    </a:cubicBezTo>
                    <a:cubicBezTo>
                      <a:pt x="274809" y="60260"/>
                      <a:pt x="311322" y="65287"/>
                      <a:pt x="311322" y="65287"/>
                    </a:cubicBezTo>
                    <a:lnTo>
                      <a:pt x="506585" y="100212"/>
                    </a:lnTo>
                    <a:cubicBezTo>
                      <a:pt x="542039" y="105768"/>
                      <a:pt x="493885" y="94126"/>
                      <a:pt x="524047" y="98624"/>
                    </a:cubicBezTo>
                    <a:cubicBezTo>
                      <a:pt x="554210" y="103122"/>
                      <a:pt x="681475" y="125347"/>
                      <a:pt x="687560" y="127199"/>
                    </a:cubicBezTo>
                    <a:cubicBezTo>
                      <a:pt x="693645" y="129051"/>
                      <a:pt x="560560" y="109737"/>
                      <a:pt x="560560" y="109737"/>
                    </a:cubicBezTo>
                    <a:cubicBezTo>
                      <a:pt x="496002" y="101006"/>
                      <a:pt x="311587" y="73225"/>
                      <a:pt x="300210" y="74812"/>
                    </a:cubicBezTo>
                    <a:cubicBezTo>
                      <a:pt x="288833" y="76400"/>
                      <a:pt x="501822" y="122172"/>
                      <a:pt x="492297" y="119262"/>
                    </a:cubicBezTo>
                    <a:cubicBezTo>
                      <a:pt x="482772" y="116352"/>
                      <a:pt x="304708" y="77193"/>
                      <a:pt x="243060" y="57349"/>
                    </a:cubicBezTo>
                    <a:cubicBezTo>
                      <a:pt x="181412" y="37505"/>
                      <a:pt x="132729" y="3374"/>
                      <a:pt x="122410" y="199"/>
                    </a:cubicBezTo>
                    <a:cubicBezTo>
                      <a:pt x="112091" y="-2976"/>
                      <a:pt x="182205" y="32743"/>
                      <a:pt x="181147" y="38299"/>
                    </a:cubicBezTo>
                    <a:cubicBezTo>
                      <a:pt x="180089" y="43855"/>
                      <a:pt x="141724" y="34331"/>
                      <a:pt x="116060" y="33537"/>
                    </a:cubicBezTo>
                    <a:cubicBezTo>
                      <a:pt x="90396" y="32743"/>
                      <a:pt x="-4591" y="48353"/>
                      <a:pt x="172" y="4782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: 図形 798">
                <a:extLst>
                  <a:ext uri="{FF2B5EF4-FFF2-40B4-BE49-F238E27FC236}">
                    <a16:creationId xmlns:a16="http://schemas.microsoft.com/office/drawing/2014/main" id="{3FE5516E-E99C-4766-AAC8-B5807E6A1077}"/>
                  </a:ext>
                </a:extLst>
              </p:cNvPr>
              <p:cNvSpPr/>
              <p:nvPr/>
            </p:nvSpPr>
            <p:spPr>
              <a:xfrm>
                <a:off x="10575925" y="5910250"/>
                <a:ext cx="650883" cy="153234"/>
              </a:xfrm>
              <a:custGeom>
                <a:avLst/>
                <a:gdLst>
                  <a:gd name="connsiteX0" fmla="*/ 0 w 650883"/>
                  <a:gd name="connsiteY0" fmla="*/ 58750 h 153234"/>
                  <a:gd name="connsiteX1" fmla="*/ 319088 w 650883"/>
                  <a:gd name="connsiteY1" fmla="*/ 101613 h 153234"/>
                  <a:gd name="connsiteX2" fmla="*/ 644525 w 650883"/>
                  <a:gd name="connsiteY2" fmla="*/ 149238 h 153234"/>
                  <a:gd name="connsiteX3" fmla="*/ 517525 w 650883"/>
                  <a:gd name="connsiteY3" fmla="*/ 146063 h 153234"/>
                  <a:gd name="connsiteX4" fmla="*/ 307975 w 650883"/>
                  <a:gd name="connsiteY4" fmla="*/ 109550 h 153234"/>
                  <a:gd name="connsiteX5" fmla="*/ 95250 w 650883"/>
                  <a:gd name="connsiteY5" fmla="*/ 50813 h 153234"/>
                  <a:gd name="connsiteX6" fmla="*/ 57150 w 650883"/>
                  <a:gd name="connsiteY6" fmla="*/ 13 h 153234"/>
                  <a:gd name="connsiteX7" fmla="*/ 96838 w 650883"/>
                  <a:gd name="connsiteY7" fmla="*/ 55575 h 153234"/>
                  <a:gd name="connsiteX8" fmla="*/ 0 w 650883"/>
                  <a:gd name="connsiteY8" fmla="*/ 58750 h 15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0883" h="153234">
                    <a:moveTo>
                      <a:pt x="0" y="58750"/>
                    </a:moveTo>
                    <a:lnTo>
                      <a:pt x="319088" y="101613"/>
                    </a:lnTo>
                    <a:lnTo>
                      <a:pt x="644525" y="149238"/>
                    </a:lnTo>
                    <a:cubicBezTo>
                      <a:pt x="677598" y="156646"/>
                      <a:pt x="573617" y="152678"/>
                      <a:pt x="517525" y="146063"/>
                    </a:cubicBezTo>
                    <a:cubicBezTo>
                      <a:pt x="461433" y="139448"/>
                      <a:pt x="378354" y="125425"/>
                      <a:pt x="307975" y="109550"/>
                    </a:cubicBezTo>
                    <a:cubicBezTo>
                      <a:pt x="237596" y="93675"/>
                      <a:pt x="137054" y="69069"/>
                      <a:pt x="95250" y="50813"/>
                    </a:cubicBezTo>
                    <a:cubicBezTo>
                      <a:pt x="53446" y="32557"/>
                      <a:pt x="56885" y="-781"/>
                      <a:pt x="57150" y="13"/>
                    </a:cubicBezTo>
                    <a:cubicBezTo>
                      <a:pt x="57415" y="807"/>
                      <a:pt x="105834" y="45521"/>
                      <a:pt x="96838" y="55575"/>
                    </a:cubicBezTo>
                    <a:cubicBezTo>
                      <a:pt x="87842" y="65629"/>
                      <a:pt x="45508" y="62983"/>
                      <a:pt x="0" y="58750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: 図形 799">
                <a:extLst>
                  <a:ext uri="{FF2B5EF4-FFF2-40B4-BE49-F238E27FC236}">
                    <a16:creationId xmlns:a16="http://schemas.microsoft.com/office/drawing/2014/main" id="{59FCF652-627E-4A2E-9EA1-E69E18FB41D2}"/>
                  </a:ext>
                </a:extLst>
              </p:cNvPr>
              <p:cNvSpPr/>
              <p:nvPr/>
            </p:nvSpPr>
            <p:spPr>
              <a:xfrm>
                <a:off x="10754091" y="4855464"/>
                <a:ext cx="330049" cy="396279"/>
              </a:xfrm>
              <a:custGeom>
                <a:avLst/>
                <a:gdLst>
                  <a:gd name="connsiteX0" fmla="*/ 328247 w 330049"/>
                  <a:gd name="connsiteY0" fmla="*/ 699 h 396279"/>
                  <a:gd name="connsiteX1" fmla="*/ 110759 w 330049"/>
                  <a:gd name="connsiteY1" fmla="*/ 237236 h 396279"/>
                  <a:gd name="connsiteX2" fmla="*/ 10747 w 330049"/>
                  <a:gd name="connsiteY2" fmla="*/ 365824 h 396279"/>
                  <a:gd name="connsiteX3" fmla="*/ 4397 w 330049"/>
                  <a:gd name="connsiteY3" fmla="*/ 394399 h 396279"/>
                  <a:gd name="connsiteX4" fmla="*/ 25034 w 330049"/>
                  <a:gd name="connsiteY4" fmla="*/ 329311 h 396279"/>
                  <a:gd name="connsiteX5" fmla="*/ 145684 w 330049"/>
                  <a:gd name="connsiteY5" fmla="*/ 226124 h 396279"/>
                  <a:gd name="connsiteX6" fmla="*/ 209184 w 330049"/>
                  <a:gd name="connsiteY6" fmla="*/ 167386 h 396279"/>
                  <a:gd name="connsiteX7" fmla="*/ 328247 w 330049"/>
                  <a:gd name="connsiteY7" fmla="*/ 699 h 39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049" h="396279">
                    <a:moveTo>
                      <a:pt x="328247" y="699"/>
                    </a:moveTo>
                    <a:cubicBezTo>
                      <a:pt x="311843" y="12341"/>
                      <a:pt x="163676" y="176382"/>
                      <a:pt x="110759" y="237236"/>
                    </a:cubicBezTo>
                    <a:cubicBezTo>
                      <a:pt x="57842" y="298090"/>
                      <a:pt x="28474" y="339630"/>
                      <a:pt x="10747" y="365824"/>
                    </a:cubicBezTo>
                    <a:cubicBezTo>
                      <a:pt x="-6980" y="392018"/>
                      <a:pt x="2016" y="400484"/>
                      <a:pt x="4397" y="394399"/>
                    </a:cubicBezTo>
                    <a:cubicBezTo>
                      <a:pt x="6778" y="388314"/>
                      <a:pt x="1486" y="357357"/>
                      <a:pt x="25034" y="329311"/>
                    </a:cubicBezTo>
                    <a:cubicBezTo>
                      <a:pt x="48582" y="301265"/>
                      <a:pt x="114992" y="253111"/>
                      <a:pt x="145684" y="226124"/>
                    </a:cubicBezTo>
                    <a:cubicBezTo>
                      <a:pt x="176376" y="199137"/>
                      <a:pt x="173730" y="208661"/>
                      <a:pt x="209184" y="167386"/>
                    </a:cubicBezTo>
                    <a:cubicBezTo>
                      <a:pt x="244638" y="126111"/>
                      <a:pt x="344651" y="-10943"/>
                      <a:pt x="328247" y="69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フリーフォーム: 図形 800">
                <a:extLst>
                  <a:ext uri="{FF2B5EF4-FFF2-40B4-BE49-F238E27FC236}">
                    <a16:creationId xmlns:a16="http://schemas.microsoft.com/office/drawing/2014/main" id="{D9271777-68F4-4783-890E-885459FBDCB7}"/>
                  </a:ext>
                </a:extLst>
              </p:cNvPr>
              <p:cNvSpPr/>
              <p:nvPr/>
            </p:nvSpPr>
            <p:spPr>
              <a:xfrm>
                <a:off x="10729093" y="5078824"/>
                <a:ext cx="150045" cy="200037"/>
              </a:xfrm>
              <a:custGeom>
                <a:avLst/>
                <a:gdLst>
                  <a:gd name="connsiteX0" fmla="*/ 30982 w 150045"/>
                  <a:gd name="connsiteY0" fmla="*/ 199614 h 200037"/>
                  <a:gd name="connsiteX1" fmla="*/ 820 w 150045"/>
                  <a:gd name="connsiteY1" fmla="*/ 112301 h 200037"/>
                  <a:gd name="connsiteX2" fmla="*/ 70670 w 150045"/>
                  <a:gd name="connsiteY2" fmla="*/ 63089 h 200037"/>
                  <a:gd name="connsiteX3" fmla="*/ 119882 w 150045"/>
                  <a:gd name="connsiteY3" fmla="*/ 4351 h 200037"/>
                  <a:gd name="connsiteX4" fmla="*/ 150045 w 150045"/>
                  <a:gd name="connsiteY4" fmla="*/ 4351 h 200037"/>
                  <a:gd name="connsiteX5" fmla="*/ 111945 w 150045"/>
                  <a:gd name="connsiteY5" fmla="*/ 5939 h 200037"/>
                  <a:gd name="connsiteX6" fmla="*/ 29395 w 150045"/>
                  <a:gd name="connsiteY6" fmla="*/ 63089 h 200037"/>
                  <a:gd name="connsiteX7" fmla="*/ 5582 w 150045"/>
                  <a:gd name="connsiteY7" fmla="*/ 126589 h 200037"/>
                  <a:gd name="connsiteX8" fmla="*/ 820 w 150045"/>
                  <a:gd name="connsiteY8" fmla="*/ 145639 h 200037"/>
                  <a:gd name="connsiteX9" fmla="*/ 30982 w 150045"/>
                  <a:gd name="connsiteY9" fmla="*/ 199614 h 2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45" h="200037">
                    <a:moveTo>
                      <a:pt x="30982" y="199614"/>
                    </a:moveTo>
                    <a:cubicBezTo>
                      <a:pt x="30982" y="194058"/>
                      <a:pt x="-5795" y="135055"/>
                      <a:pt x="820" y="112301"/>
                    </a:cubicBezTo>
                    <a:cubicBezTo>
                      <a:pt x="7435" y="89547"/>
                      <a:pt x="50826" y="81081"/>
                      <a:pt x="70670" y="63089"/>
                    </a:cubicBezTo>
                    <a:cubicBezTo>
                      <a:pt x="90514" y="45097"/>
                      <a:pt x="106653" y="14141"/>
                      <a:pt x="119882" y="4351"/>
                    </a:cubicBezTo>
                    <a:cubicBezTo>
                      <a:pt x="133111" y="-5439"/>
                      <a:pt x="150045" y="4351"/>
                      <a:pt x="150045" y="4351"/>
                    </a:cubicBezTo>
                    <a:cubicBezTo>
                      <a:pt x="148722" y="4616"/>
                      <a:pt x="132053" y="-3851"/>
                      <a:pt x="111945" y="5939"/>
                    </a:cubicBezTo>
                    <a:cubicBezTo>
                      <a:pt x="91837" y="15729"/>
                      <a:pt x="47122" y="42981"/>
                      <a:pt x="29395" y="63089"/>
                    </a:cubicBezTo>
                    <a:cubicBezTo>
                      <a:pt x="11668" y="83197"/>
                      <a:pt x="10344" y="112831"/>
                      <a:pt x="5582" y="126589"/>
                    </a:cubicBezTo>
                    <a:cubicBezTo>
                      <a:pt x="820" y="140347"/>
                      <a:pt x="-1297" y="136908"/>
                      <a:pt x="820" y="145639"/>
                    </a:cubicBezTo>
                    <a:cubicBezTo>
                      <a:pt x="2937" y="154370"/>
                      <a:pt x="30982" y="205170"/>
                      <a:pt x="30982" y="1996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フリーフォーム: 図形 801">
                <a:extLst>
                  <a:ext uri="{FF2B5EF4-FFF2-40B4-BE49-F238E27FC236}">
                    <a16:creationId xmlns:a16="http://schemas.microsoft.com/office/drawing/2014/main" id="{890D1E08-2722-482D-95B0-6564D20783AA}"/>
                  </a:ext>
                </a:extLst>
              </p:cNvPr>
              <p:cNvSpPr/>
              <p:nvPr/>
            </p:nvSpPr>
            <p:spPr>
              <a:xfrm>
                <a:off x="10745755" y="5087920"/>
                <a:ext cx="100385" cy="152548"/>
              </a:xfrm>
              <a:custGeom>
                <a:avLst/>
                <a:gdLst>
                  <a:gd name="connsiteX0" fmla="*/ 100045 w 100385"/>
                  <a:gd name="connsiteY0" fmla="*/ 18 h 152548"/>
                  <a:gd name="connsiteX1" fmla="*/ 15908 w 100385"/>
                  <a:gd name="connsiteY1" fmla="*/ 88918 h 152548"/>
                  <a:gd name="connsiteX2" fmla="*/ 33 w 100385"/>
                  <a:gd name="connsiteY2" fmla="*/ 152418 h 152548"/>
                  <a:gd name="connsiteX3" fmla="*/ 12733 w 100385"/>
                  <a:gd name="connsiteY3" fmla="*/ 104793 h 152548"/>
                  <a:gd name="connsiteX4" fmla="*/ 44483 w 100385"/>
                  <a:gd name="connsiteY4" fmla="*/ 80980 h 152548"/>
                  <a:gd name="connsiteX5" fmla="*/ 100045 w 100385"/>
                  <a:gd name="connsiteY5" fmla="*/ 18 h 15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385" h="152548">
                    <a:moveTo>
                      <a:pt x="100045" y="18"/>
                    </a:moveTo>
                    <a:cubicBezTo>
                      <a:pt x="95283" y="1341"/>
                      <a:pt x="32577" y="63518"/>
                      <a:pt x="15908" y="88918"/>
                    </a:cubicBezTo>
                    <a:cubicBezTo>
                      <a:pt x="-761" y="114318"/>
                      <a:pt x="562" y="149772"/>
                      <a:pt x="33" y="152418"/>
                    </a:cubicBezTo>
                    <a:cubicBezTo>
                      <a:pt x="-496" y="155064"/>
                      <a:pt x="5325" y="116699"/>
                      <a:pt x="12733" y="104793"/>
                    </a:cubicBezTo>
                    <a:cubicBezTo>
                      <a:pt x="20141" y="92887"/>
                      <a:pt x="30725" y="94738"/>
                      <a:pt x="44483" y="80980"/>
                    </a:cubicBezTo>
                    <a:cubicBezTo>
                      <a:pt x="58241" y="67222"/>
                      <a:pt x="104807" y="-1305"/>
                      <a:pt x="100045" y="1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3" name="フリーフォーム: 図形 802">
                <a:extLst>
                  <a:ext uri="{FF2B5EF4-FFF2-40B4-BE49-F238E27FC236}">
                    <a16:creationId xmlns:a16="http://schemas.microsoft.com/office/drawing/2014/main" id="{1989DEC3-89F2-440D-9295-B8E65B6F118E}"/>
                  </a:ext>
                </a:extLst>
              </p:cNvPr>
              <p:cNvSpPr/>
              <p:nvPr/>
            </p:nvSpPr>
            <p:spPr>
              <a:xfrm>
                <a:off x="10852135" y="4849769"/>
                <a:ext cx="217506" cy="238345"/>
              </a:xfrm>
              <a:custGeom>
                <a:avLst/>
                <a:gdLst>
                  <a:gd name="connsiteX0" fmla="*/ 217503 w 217506"/>
                  <a:gd name="connsiteY0" fmla="*/ 44 h 238345"/>
                  <a:gd name="connsiteX1" fmla="*/ 127015 w 217506"/>
                  <a:gd name="connsiteY1" fmla="*/ 49256 h 238345"/>
                  <a:gd name="connsiteX2" fmla="*/ 80978 w 217506"/>
                  <a:gd name="connsiteY2" fmla="*/ 112756 h 238345"/>
                  <a:gd name="connsiteX3" fmla="*/ 42878 w 217506"/>
                  <a:gd name="connsiteY3" fmla="*/ 173081 h 238345"/>
                  <a:gd name="connsiteX4" fmla="*/ 15 w 217506"/>
                  <a:gd name="connsiteY4" fmla="*/ 238169 h 238345"/>
                  <a:gd name="connsiteX5" fmla="*/ 47640 w 217506"/>
                  <a:gd name="connsiteY5" fmla="*/ 152444 h 238345"/>
                  <a:gd name="connsiteX6" fmla="*/ 77803 w 217506"/>
                  <a:gd name="connsiteY6" fmla="*/ 93706 h 238345"/>
                  <a:gd name="connsiteX7" fmla="*/ 123840 w 217506"/>
                  <a:gd name="connsiteY7" fmla="*/ 41319 h 238345"/>
                  <a:gd name="connsiteX8" fmla="*/ 217503 w 217506"/>
                  <a:gd name="connsiteY8" fmla="*/ 44 h 23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6" h="238345">
                    <a:moveTo>
                      <a:pt x="217503" y="44"/>
                    </a:moveTo>
                    <a:cubicBezTo>
                      <a:pt x="218032" y="1367"/>
                      <a:pt x="149769" y="30471"/>
                      <a:pt x="127015" y="49256"/>
                    </a:cubicBezTo>
                    <a:cubicBezTo>
                      <a:pt x="104261" y="68041"/>
                      <a:pt x="95001" y="92118"/>
                      <a:pt x="80978" y="112756"/>
                    </a:cubicBezTo>
                    <a:cubicBezTo>
                      <a:pt x="66955" y="133394"/>
                      <a:pt x="42878" y="173081"/>
                      <a:pt x="42878" y="173081"/>
                    </a:cubicBezTo>
                    <a:cubicBezTo>
                      <a:pt x="29384" y="193983"/>
                      <a:pt x="-779" y="241608"/>
                      <a:pt x="15" y="238169"/>
                    </a:cubicBezTo>
                    <a:cubicBezTo>
                      <a:pt x="809" y="234730"/>
                      <a:pt x="34675" y="176521"/>
                      <a:pt x="47640" y="152444"/>
                    </a:cubicBezTo>
                    <a:cubicBezTo>
                      <a:pt x="60605" y="128367"/>
                      <a:pt x="65103" y="112227"/>
                      <a:pt x="77803" y="93706"/>
                    </a:cubicBezTo>
                    <a:cubicBezTo>
                      <a:pt x="90503" y="75185"/>
                      <a:pt x="104790" y="55607"/>
                      <a:pt x="123840" y="41319"/>
                    </a:cubicBezTo>
                    <a:cubicBezTo>
                      <a:pt x="142890" y="27032"/>
                      <a:pt x="216974" y="-1279"/>
                      <a:pt x="217503" y="4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4" name="フリーフォーム: 図形 803">
                <a:extLst>
                  <a:ext uri="{FF2B5EF4-FFF2-40B4-BE49-F238E27FC236}">
                    <a16:creationId xmlns:a16="http://schemas.microsoft.com/office/drawing/2014/main" id="{A0E348F4-5F7B-47EA-97F8-C26CF2720B16}"/>
                  </a:ext>
                </a:extLst>
              </p:cNvPr>
              <p:cNvSpPr/>
              <p:nvPr/>
            </p:nvSpPr>
            <p:spPr>
              <a:xfrm>
                <a:off x="10848904" y="4858837"/>
                <a:ext cx="189152" cy="265701"/>
              </a:xfrm>
              <a:custGeom>
                <a:avLst/>
                <a:gdLst>
                  <a:gd name="connsiteX0" fmla="*/ 188984 w 189152"/>
                  <a:gd name="connsiteY0" fmla="*/ 501 h 265701"/>
                  <a:gd name="connsiteX1" fmla="*/ 106434 w 189152"/>
                  <a:gd name="connsiteY1" fmla="*/ 119563 h 265701"/>
                  <a:gd name="connsiteX2" fmla="*/ 71 w 189152"/>
                  <a:gd name="connsiteY2" fmla="*/ 265613 h 265701"/>
                  <a:gd name="connsiteX3" fmla="*/ 90559 w 189152"/>
                  <a:gd name="connsiteY3" fmla="*/ 140201 h 265701"/>
                  <a:gd name="connsiteX4" fmla="*/ 127071 w 189152"/>
                  <a:gd name="connsiteY4" fmla="*/ 78288 h 265701"/>
                  <a:gd name="connsiteX5" fmla="*/ 188984 w 189152"/>
                  <a:gd name="connsiteY5" fmla="*/ 501 h 26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52" h="265701">
                    <a:moveTo>
                      <a:pt x="188984" y="501"/>
                    </a:moveTo>
                    <a:cubicBezTo>
                      <a:pt x="185545" y="7380"/>
                      <a:pt x="137919" y="75378"/>
                      <a:pt x="106434" y="119563"/>
                    </a:cubicBezTo>
                    <a:cubicBezTo>
                      <a:pt x="74949" y="163748"/>
                      <a:pt x="2717" y="262173"/>
                      <a:pt x="71" y="265613"/>
                    </a:cubicBezTo>
                    <a:cubicBezTo>
                      <a:pt x="-2575" y="269053"/>
                      <a:pt x="69392" y="171422"/>
                      <a:pt x="90559" y="140201"/>
                    </a:cubicBezTo>
                    <a:cubicBezTo>
                      <a:pt x="111726" y="108980"/>
                      <a:pt x="111990" y="97074"/>
                      <a:pt x="127071" y="78288"/>
                    </a:cubicBezTo>
                    <a:cubicBezTo>
                      <a:pt x="142152" y="59502"/>
                      <a:pt x="192423" y="-6378"/>
                      <a:pt x="188984" y="50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5" name="フリーフォーム: 図形 804">
                <a:extLst>
                  <a:ext uri="{FF2B5EF4-FFF2-40B4-BE49-F238E27FC236}">
                    <a16:creationId xmlns:a16="http://schemas.microsoft.com/office/drawing/2014/main" id="{3EFA3DE9-AE21-423C-A809-36192D17B255}"/>
                  </a:ext>
                </a:extLst>
              </p:cNvPr>
              <p:cNvSpPr/>
              <p:nvPr/>
            </p:nvSpPr>
            <p:spPr>
              <a:xfrm>
                <a:off x="11016242" y="4705274"/>
                <a:ext cx="294781" cy="139480"/>
              </a:xfrm>
              <a:custGeom>
                <a:avLst/>
                <a:gdLst>
                  <a:gd name="connsiteX0" fmla="*/ 294696 w 294781"/>
                  <a:gd name="connsiteY0" fmla="*/ 76 h 139480"/>
                  <a:gd name="connsiteX1" fmla="*/ 161346 w 294781"/>
                  <a:gd name="connsiteY1" fmla="*/ 71514 h 139480"/>
                  <a:gd name="connsiteX2" fmla="*/ 81971 w 294781"/>
                  <a:gd name="connsiteY2" fmla="*/ 119139 h 139480"/>
                  <a:gd name="connsiteX3" fmla="*/ 1008 w 294781"/>
                  <a:gd name="connsiteY3" fmla="*/ 138189 h 139480"/>
                  <a:gd name="connsiteX4" fmla="*/ 140708 w 294781"/>
                  <a:gd name="connsiteY4" fmla="*/ 85801 h 139480"/>
                  <a:gd name="connsiteX5" fmla="*/ 294696 w 294781"/>
                  <a:gd name="connsiteY5" fmla="*/ 76 h 13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781" h="139480">
                    <a:moveTo>
                      <a:pt x="294696" y="76"/>
                    </a:moveTo>
                    <a:cubicBezTo>
                      <a:pt x="298136" y="-2305"/>
                      <a:pt x="196800" y="51670"/>
                      <a:pt x="161346" y="71514"/>
                    </a:cubicBezTo>
                    <a:cubicBezTo>
                      <a:pt x="125892" y="91358"/>
                      <a:pt x="108694" y="108027"/>
                      <a:pt x="81971" y="119139"/>
                    </a:cubicBezTo>
                    <a:cubicBezTo>
                      <a:pt x="55248" y="130252"/>
                      <a:pt x="-8781" y="143745"/>
                      <a:pt x="1008" y="138189"/>
                    </a:cubicBezTo>
                    <a:cubicBezTo>
                      <a:pt x="10797" y="132633"/>
                      <a:pt x="140708" y="85801"/>
                      <a:pt x="140708" y="85801"/>
                    </a:cubicBezTo>
                    <a:cubicBezTo>
                      <a:pt x="185423" y="69926"/>
                      <a:pt x="291256" y="2457"/>
                      <a:pt x="294696" y="7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: 図形 805">
                <a:extLst>
                  <a:ext uri="{FF2B5EF4-FFF2-40B4-BE49-F238E27FC236}">
                    <a16:creationId xmlns:a16="http://schemas.microsoft.com/office/drawing/2014/main" id="{FC541510-0FC9-4067-AC85-2D2FEBB95786}"/>
                  </a:ext>
                </a:extLst>
              </p:cNvPr>
              <p:cNvSpPr/>
              <p:nvPr/>
            </p:nvSpPr>
            <p:spPr>
              <a:xfrm>
                <a:off x="11128356" y="4430011"/>
                <a:ext cx="327139" cy="392949"/>
              </a:xfrm>
              <a:custGeom>
                <a:avLst/>
                <a:gdLst>
                  <a:gd name="connsiteX0" fmla="*/ 19 w 327139"/>
                  <a:gd name="connsiteY0" fmla="*/ 392814 h 392949"/>
                  <a:gd name="connsiteX1" fmla="*/ 100032 w 327139"/>
                  <a:gd name="connsiteY1" fmla="*/ 267402 h 392949"/>
                  <a:gd name="connsiteX2" fmla="*/ 138132 w 327139"/>
                  <a:gd name="connsiteY2" fmla="*/ 194377 h 392949"/>
                  <a:gd name="connsiteX3" fmla="*/ 201632 w 327139"/>
                  <a:gd name="connsiteY3" fmla="*/ 145164 h 392949"/>
                  <a:gd name="connsiteX4" fmla="*/ 244494 w 327139"/>
                  <a:gd name="connsiteY4" fmla="*/ 102302 h 392949"/>
                  <a:gd name="connsiteX5" fmla="*/ 273069 w 327139"/>
                  <a:gd name="connsiteY5" fmla="*/ 43564 h 392949"/>
                  <a:gd name="connsiteX6" fmla="*/ 327044 w 327139"/>
                  <a:gd name="connsiteY6" fmla="*/ 702 h 392949"/>
                  <a:gd name="connsiteX7" fmla="*/ 258782 w 327139"/>
                  <a:gd name="connsiteY7" fmla="*/ 78489 h 392949"/>
                  <a:gd name="connsiteX8" fmla="*/ 163532 w 327139"/>
                  <a:gd name="connsiteY8" fmla="*/ 192789 h 392949"/>
                  <a:gd name="connsiteX9" fmla="*/ 92094 w 327139"/>
                  <a:gd name="connsiteY9" fmla="*/ 289627 h 392949"/>
                  <a:gd name="connsiteX10" fmla="*/ 19 w 327139"/>
                  <a:gd name="connsiteY10" fmla="*/ 392814 h 39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139" h="392949">
                    <a:moveTo>
                      <a:pt x="19" y="392814"/>
                    </a:moveTo>
                    <a:cubicBezTo>
                      <a:pt x="1342" y="389110"/>
                      <a:pt x="77013" y="300475"/>
                      <a:pt x="100032" y="267402"/>
                    </a:cubicBezTo>
                    <a:cubicBezTo>
                      <a:pt x="123051" y="234329"/>
                      <a:pt x="121199" y="214750"/>
                      <a:pt x="138132" y="194377"/>
                    </a:cubicBezTo>
                    <a:cubicBezTo>
                      <a:pt x="155065" y="174004"/>
                      <a:pt x="183905" y="160510"/>
                      <a:pt x="201632" y="145164"/>
                    </a:cubicBezTo>
                    <a:cubicBezTo>
                      <a:pt x="219359" y="129818"/>
                      <a:pt x="232588" y="119235"/>
                      <a:pt x="244494" y="102302"/>
                    </a:cubicBezTo>
                    <a:cubicBezTo>
                      <a:pt x="256400" y="85369"/>
                      <a:pt x="259311" y="60497"/>
                      <a:pt x="273069" y="43564"/>
                    </a:cubicBezTo>
                    <a:cubicBezTo>
                      <a:pt x="286827" y="26631"/>
                      <a:pt x="329425" y="-5119"/>
                      <a:pt x="327044" y="702"/>
                    </a:cubicBezTo>
                    <a:cubicBezTo>
                      <a:pt x="324663" y="6523"/>
                      <a:pt x="286034" y="46475"/>
                      <a:pt x="258782" y="78489"/>
                    </a:cubicBezTo>
                    <a:cubicBezTo>
                      <a:pt x="231530" y="110503"/>
                      <a:pt x="191313" y="157599"/>
                      <a:pt x="163532" y="192789"/>
                    </a:cubicBezTo>
                    <a:cubicBezTo>
                      <a:pt x="135751" y="227979"/>
                      <a:pt x="117494" y="256025"/>
                      <a:pt x="92094" y="289627"/>
                    </a:cubicBezTo>
                    <a:cubicBezTo>
                      <a:pt x="66694" y="323229"/>
                      <a:pt x="-1304" y="396518"/>
                      <a:pt x="19" y="3928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: 図形 806">
                <a:extLst>
                  <a:ext uri="{FF2B5EF4-FFF2-40B4-BE49-F238E27FC236}">
                    <a16:creationId xmlns:a16="http://schemas.microsoft.com/office/drawing/2014/main" id="{7F09AE3F-DC3A-443F-8E98-10A4B98D55CC}"/>
                  </a:ext>
                </a:extLst>
              </p:cNvPr>
              <p:cNvSpPr/>
              <p:nvPr/>
            </p:nvSpPr>
            <p:spPr>
              <a:xfrm>
                <a:off x="11025387" y="4414427"/>
                <a:ext cx="412551" cy="453031"/>
              </a:xfrm>
              <a:custGeom>
                <a:avLst/>
                <a:gdLst>
                  <a:gd name="connsiteX0" fmla="*/ 412551 w 412551"/>
                  <a:gd name="connsiteY0" fmla="*/ 411 h 453031"/>
                  <a:gd name="connsiteX1" fmla="*/ 337938 w 412551"/>
                  <a:gd name="connsiteY1" fmla="*/ 111536 h 453031"/>
                  <a:gd name="connsiteX2" fmla="*/ 298251 w 412551"/>
                  <a:gd name="connsiteY2" fmla="*/ 148048 h 453031"/>
                  <a:gd name="connsiteX3" fmla="*/ 252213 w 412551"/>
                  <a:gd name="connsiteY3" fmla="*/ 179798 h 453031"/>
                  <a:gd name="connsiteX4" fmla="*/ 215701 w 412551"/>
                  <a:gd name="connsiteY4" fmla="*/ 267111 h 453031"/>
                  <a:gd name="connsiteX5" fmla="*/ 183951 w 412551"/>
                  <a:gd name="connsiteY5" fmla="*/ 298861 h 453031"/>
                  <a:gd name="connsiteX6" fmla="*/ 136326 w 412551"/>
                  <a:gd name="connsiteY6" fmla="*/ 300448 h 453031"/>
                  <a:gd name="connsiteX7" fmla="*/ 142676 w 412551"/>
                  <a:gd name="connsiteY7" fmla="*/ 344898 h 453031"/>
                  <a:gd name="connsiteX8" fmla="*/ 136326 w 412551"/>
                  <a:gd name="connsiteY8" fmla="*/ 367123 h 453031"/>
                  <a:gd name="connsiteX9" fmla="*/ 39488 w 412551"/>
                  <a:gd name="connsiteY9" fmla="*/ 440148 h 453031"/>
                  <a:gd name="connsiteX10" fmla="*/ 2976 w 412551"/>
                  <a:gd name="connsiteY10" fmla="*/ 451261 h 453031"/>
                  <a:gd name="connsiteX11" fmla="*/ 110926 w 412551"/>
                  <a:gd name="connsiteY11" fmla="*/ 419511 h 453031"/>
                  <a:gd name="connsiteX12" fmla="*/ 168076 w 412551"/>
                  <a:gd name="connsiteY12" fmla="*/ 282986 h 453031"/>
                  <a:gd name="connsiteX13" fmla="*/ 264913 w 412551"/>
                  <a:gd name="connsiteY13" fmla="*/ 165511 h 453031"/>
                  <a:gd name="connsiteX14" fmla="*/ 331588 w 412551"/>
                  <a:gd name="connsiteY14" fmla="*/ 84548 h 453031"/>
                  <a:gd name="connsiteX15" fmla="*/ 337938 w 412551"/>
                  <a:gd name="connsiteY15" fmla="*/ 73436 h 453031"/>
                  <a:gd name="connsiteX16" fmla="*/ 412551 w 412551"/>
                  <a:gd name="connsiteY16" fmla="*/ 411 h 453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2551" h="453031">
                    <a:moveTo>
                      <a:pt x="412551" y="411"/>
                    </a:moveTo>
                    <a:cubicBezTo>
                      <a:pt x="412551" y="6761"/>
                      <a:pt x="356988" y="86930"/>
                      <a:pt x="337938" y="111536"/>
                    </a:cubicBezTo>
                    <a:cubicBezTo>
                      <a:pt x="318888" y="136142"/>
                      <a:pt x="312539" y="136671"/>
                      <a:pt x="298251" y="148048"/>
                    </a:cubicBezTo>
                    <a:cubicBezTo>
                      <a:pt x="283963" y="159425"/>
                      <a:pt x="265971" y="159954"/>
                      <a:pt x="252213" y="179798"/>
                    </a:cubicBezTo>
                    <a:cubicBezTo>
                      <a:pt x="238455" y="199642"/>
                      <a:pt x="227078" y="247267"/>
                      <a:pt x="215701" y="267111"/>
                    </a:cubicBezTo>
                    <a:cubicBezTo>
                      <a:pt x="204324" y="286955"/>
                      <a:pt x="197180" y="293305"/>
                      <a:pt x="183951" y="298861"/>
                    </a:cubicBezTo>
                    <a:cubicBezTo>
                      <a:pt x="170722" y="304417"/>
                      <a:pt x="143205" y="292775"/>
                      <a:pt x="136326" y="300448"/>
                    </a:cubicBezTo>
                    <a:cubicBezTo>
                      <a:pt x="129447" y="308121"/>
                      <a:pt x="142676" y="333786"/>
                      <a:pt x="142676" y="344898"/>
                    </a:cubicBezTo>
                    <a:cubicBezTo>
                      <a:pt x="142676" y="356010"/>
                      <a:pt x="153524" y="351248"/>
                      <a:pt x="136326" y="367123"/>
                    </a:cubicBezTo>
                    <a:cubicBezTo>
                      <a:pt x="119128" y="382998"/>
                      <a:pt x="61713" y="426125"/>
                      <a:pt x="39488" y="440148"/>
                    </a:cubicBezTo>
                    <a:cubicBezTo>
                      <a:pt x="17263" y="454171"/>
                      <a:pt x="-8930" y="454700"/>
                      <a:pt x="2976" y="451261"/>
                    </a:cubicBezTo>
                    <a:cubicBezTo>
                      <a:pt x="14882" y="447822"/>
                      <a:pt x="83409" y="447557"/>
                      <a:pt x="110926" y="419511"/>
                    </a:cubicBezTo>
                    <a:cubicBezTo>
                      <a:pt x="138443" y="391465"/>
                      <a:pt x="142412" y="325319"/>
                      <a:pt x="168076" y="282986"/>
                    </a:cubicBezTo>
                    <a:cubicBezTo>
                      <a:pt x="193740" y="240653"/>
                      <a:pt x="237661" y="198584"/>
                      <a:pt x="264913" y="165511"/>
                    </a:cubicBezTo>
                    <a:cubicBezTo>
                      <a:pt x="292165" y="132438"/>
                      <a:pt x="319417" y="99894"/>
                      <a:pt x="331588" y="84548"/>
                    </a:cubicBezTo>
                    <a:cubicBezTo>
                      <a:pt x="343759" y="69202"/>
                      <a:pt x="328677" y="83755"/>
                      <a:pt x="337938" y="73436"/>
                    </a:cubicBezTo>
                    <a:cubicBezTo>
                      <a:pt x="347198" y="63117"/>
                      <a:pt x="412551" y="-5939"/>
                      <a:pt x="412551" y="41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: 図形 807">
                <a:extLst>
                  <a:ext uri="{FF2B5EF4-FFF2-40B4-BE49-F238E27FC236}">
                    <a16:creationId xmlns:a16="http://schemas.microsoft.com/office/drawing/2014/main" id="{DA0C6BEA-6487-46DC-BF83-4E01FCF91EB9}"/>
                  </a:ext>
                </a:extLst>
              </p:cNvPr>
              <p:cNvSpPr/>
              <p:nvPr/>
            </p:nvSpPr>
            <p:spPr>
              <a:xfrm>
                <a:off x="11433127" y="4403517"/>
                <a:ext cx="236734" cy="101250"/>
              </a:xfrm>
              <a:custGeom>
                <a:avLst/>
                <a:gdLst>
                  <a:gd name="connsiteX0" fmla="*/ 48 w 236734"/>
                  <a:gd name="connsiteY0" fmla="*/ 17671 h 101250"/>
                  <a:gd name="connsiteX1" fmla="*/ 149273 w 236734"/>
                  <a:gd name="connsiteY1" fmla="*/ 20846 h 101250"/>
                  <a:gd name="connsiteX2" fmla="*/ 184198 w 236734"/>
                  <a:gd name="connsiteY2" fmla="*/ 57358 h 101250"/>
                  <a:gd name="connsiteX3" fmla="*/ 236586 w 236734"/>
                  <a:gd name="connsiteY3" fmla="*/ 100221 h 101250"/>
                  <a:gd name="connsiteX4" fmla="*/ 166736 w 236734"/>
                  <a:gd name="connsiteY4" fmla="*/ 11321 h 101250"/>
                  <a:gd name="connsiteX5" fmla="*/ 133398 w 236734"/>
                  <a:gd name="connsiteY5" fmla="*/ 208 h 101250"/>
                  <a:gd name="connsiteX6" fmla="*/ 48 w 236734"/>
                  <a:gd name="connsiteY6" fmla="*/ 17671 h 10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734" h="101250">
                    <a:moveTo>
                      <a:pt x="48" y="17671"/>
                    </a:moveTo>
                    <a:cubicBezTo>
                      <a:pt x="2694" y="21111"/>
                      <a:pt x="118581" y="14232"/>
                      <a:pt x="149273" y="20846"/>
                    </a:cubicBezTo>
                    <a:cubicBezTo>
                      <a:pt x="179965" y="27460"/>
                      <a:pt x="169646" y="44129"/>
                      <a:pt x="184198" y="57358"/>
                    </a:cubicBezTo>
                    <a:cubicBezTo>
                      <a:pt x="198750" y="70587"/>
                      <a:pt x="239496" y="107894"/>
                      <a:pt x="236586" y="100221"/>
                    </a:cubicBezTo>
                    <a:cubicBezTo>
                      <a:pt x="233676" y="92548"/>
                      <a:pt x="183934" y="27990"/>
                      <a:pt x="166736" y="11321"/>
                    </a:cubicBezTo>
                    <a:cubicBezTo>
                      <a:pt x="149538" y="-5348"/>
                      <a:pt x="162238" y="1796"/>
                      <a:pt x="133398" y="208"/>
                    </a:cubicBezTo>
                    <a:cubicBezTo>
                      <a:pt x="104558" y="-1380"/>
                      <a:pt x="-2598" y="14231"/>
                      <a:pt x="48" y="17671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: 図形 808">
                <a:extLst>
                  <a:ext uri="{FF2B5EF4-FFF2-40B4-BE49-F238E27FC236}">
                    <a16:creationId xmlns:a16="http://schemas.microsoft.com/office/drawing/2014/main" id="{B2E34E23-AC71-4449-92AF-60BDBF04A947}"/>
                  </a:ext>
                </a:extLst>
              </p:cNvPr>
              <p:cNvSpPr/>
              <p:nvPr/>
            </p:nvSpPr>
            <p:spPr>
              <a:xfrm>
                <a:off x="11458575" y="4437810"/>
                <a:ext cx="209732" cy="559658"/>
              </a:xfrm>
              <a:custGeom>
                <a:avLst/>
                <a:gdLst>
                  <a:gd name="connsiteX0" fmla="*/ 209550 w 209732"/>
                  <a:gd name="connsiteY0" fmla="*/ 132603 h 559658"/>
                  <a:gd name="connsiteX1" fmla="*/ 142875 w 209732"/>
                  <a:gd name="connsiteY1" fmla="*/ 16715 h 559658"/>
                  <a:gd name="connsiteX2" fmla="*/ 109538 w 209732"/>
                  <a:gd name="connsiteY2" fmla="*/ 31003 h 559658"/>
                  <a:gd name="connsiteX3" fmla="*/ 85725 w 209732"/>
                  <a:gd name="connsiteY3" fmla="*/ 100853 h 559658"/>
                  <a:gd name="connsiteX4" fmla="*/ 80963 w 209732"/>
                  <a:gd name="connsiteY4" fmla="*/ 191340 h 559658"/>
                  <a:gd name="connsiteX5" fmla="*/ 38100 w 209732"/>
                  <a:gd name="connsiteY5" fmla="*/ 331040 h 559658"/>
                  <a:gd name="connsiteX6" fmla="*/ 22225 w 209732"/>
                  <a:gd name="connsiteY6" fmla="*/ 438990 h 559658"/>
                  <a:gd name="connsiteX7" fmla="*/ 0 w 209732"/>
                  <a:gd name="connsiteY7" fmla="*/ 559640 h 559658"/>
                  <a:gd name="connsiteX8" fmla="*/ 22225 w 209732"/>
                  <a:gd name="connsiteY8" fmla="*/ 445340 h 559658"/>
                  <a:gd name="connsiteX9" fmla="*/ 63500 w 209732"/>
                  <a:gd name="connsiteY9" fmla="*/ 138953 h 559658"/>
                  <a:gd name="connsiteX10" fmla="*/ 104775 w 209732"/>
                  <a:gd name="connsiteY10" fmla="*/ 38940 h 559658"/>
                  <a:gd name="connsiteX11" fmla="*/ 120650 w 209732"/>
                  <a:gd name="connsiteY11" fmla="*/ 4015 h 559658"/>
                  <a:gd name="connsiteX12" fmla="*/ 209550 w 209732"/>
                  <a:gd name="connsiteY12" fmla="*/ 132603 h 559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732" h="559658">
                    <a:moveTo>
                      <a:pt x="209550" y="132603"/>
                    </a:moveTo>
                    <a:cubicBezTo>
                      <a:pt x="213254" y="134720"/>
                      <a:pt x="159544" y="33648"/>
                      <a:pt x="142875" y="16715"/>
                    </a:cubicBezTo>
                    <a:cubicBezTo>
                      <a:pt x="126206" y="-218"/>
                      <a:pt x="119063" y="16980"/>
                      <a:pt x="109538" y="31003"/>
                    </a:cubicBezTo>
                    <a:cubicBezTo>
                      <a:pt x="100013" y="45026"/>
                      <a:pt x="90487" y="74130"/>
                      <a:pt x="85725" y="100853"/>
                    </a:cubicBezTo>
                    <a:cubicBezTo>
                      <a:pt x="80963" y="127576"/>
                      <a:pt x="88900" y="152976"/>
                      <a:pt x="80963" y="191340"/>
                    </a:cubicBezTo>
                    <a:cubicBezTo>
                      <a:pt x="73026" y="229704"/>
                      <a:pt x="47890" y="289765"/>
                      <a:pt x="38100" y="331040"/>
                    </a:cubicBezTo>
                    <a:cubicBezTo>
                      <a:pt x="28310" y="372315"/>
                      <a:pt x="28575" y="400890"/>
                      <a:pt x="22225" y="438990"/>
                    </a:cubicBezTo>
                    <a:cubicBezTo>
                      <a:pt x="15875" y="477090"/>
                      <a:pt x="0" y="558582"/>
                      <a:pt x="0" y="559640"/>
                    </a:cubicBezTo>
                    <a:cubicBezTo>
                      <a:pt x="0" y="560698"/>
                      <a:pt x="11642" y="515455"/>
                      <a:pt x="22225" y="445340"/>
                    </a:cubicBezTo>
                    <a:cubicBezTo>
                      <a:pt x="32808" y="375226"/>
                      <a:pt x="49742" y="206686"/>
                      <a:pt x="63500" y="138953"/>
                    </a:cubicBezTo>
                    <a:cubicBezTo>
                      <a:pt x="77258" y="71220"/>
                      <a:pt x="95250" y="61430"/>
                      <a:pt x="104775" y="38940"/>
                    </a:cubicBezTo>
                    <a:cubicBezTo>
                      <a:pt x="114300" y="16450"/>
                      <a:pt x="106098" y="-10272"/>
                      <a:pt x="120650" y="4015"/>
                    </a:cubicBezTo>
                    <a:cubicBezTo>
                      <a:pt x="135202" y="18302"/>
                      <a:pt x="205846" y="130486"/>
                      <a:pt x="209550" y="13260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: 図形 809">
                <a:extLst>
                  <a:ext uri="{FF2B5EF4-FFF2-40B4-BE49-F238E27FC236}">
                    <a16:creationId xmlns:a16="http://schemas.microsoft.com/office/drawing/2014/main" id="{B6A318EC-8C73-41F9-BDBB-49A918504B56}"/>
                  </a:ext>
                </a:extLst>
              </p:cNvPr>
              <p:cNvSpPr/>
              <p:nvPr/>
            </p:nvSpPr>
            <p:spPr>
              <a:xfrm>
                <a:off x="11336024" y="4533468"/>
                <a:ext cx="136891" cy="302085"/>
              </a:xfrm>
              <a:custGeom>
                <a:avLst/>
                <a:gdLst>
                  <a:gd name="connsiteX0" fmla="*/ 44764 w 136891"/>
                  <a:gd name="connsiteY0" fmla="*/ 6782 h 302085"/>
                  <a:gd name="connsiteX1" fmla="*/ 22539 w 136891"/>
                  <a:gd name="connsiteY1" fmla="*/ 60757 h 302085"/>
                  <a:gd name="connsiteX2" fmla="*/ 13014 w 136891"/>
                  <a:gd name="connsiteY2" fmla="*/ 209982 h 302085"/>
                  <a:gd name="connsiteX3" fmla="*/ 57464 w 136891"/>
                  <a:gd name="connsiteY3" fmla="*/ 265545 h 302085"/>
                  <a:gd name="connsiteX4" fmla="*/ 136839 w 136891"/>
                  <a:gd name="connsiteY4" fmla="*/ 302057 h 302085"/>
                  <a:gd name="connsiteX5" fmla="*/ 68576 w 136891"/>
                  <a:gd name="connsiteY5" fmla="*/ 270307 h 302085"/>
                  <a:gd name="connsiteX6" fmla="*/ 314 w 136891"/>
                  <a:gd name="connsiteY6" fmla="*/ 203632 h 302085"/>
                  <a:gd name="connsiteX7" fmla="*/ 44764 w 136891"/>
                  <a:gd name="connsiteY7" fmla="*/ 6782 h 30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91" h="302085">
                    <a:moveTo>
                      <a:pt x="44764" y="6782"/>
                    </a:moveTo>
                    <a:cubicBezTo>
                      <a:pt x="48468" y="-17031"/>
                      <a:pt x="27831" y="26890"/>
                      <a:pt x="22539" y="60757"/>
                    </a:cubicBezTo>
                    <a:cubicBezTo>
                      <a:pt x="17247" y="94624"/>
                      <a:pt x="7193" y="175851"/>
                      <a:pt x="13014" y="209982"/>
                    </a:cubicBezTo>
                    <a:cubicBezTo>
                      <a:pt x="18835" y="244113"/>
                      <a:pt x="36827" y="250199"/>
                      <a:pt x="57464" y="265545"/>
                    </a:cubicBezTo>
                    <a:cubicBezTo>
                      <a:pt x="78101" y="280891"/>
                      <a:pt x="134987" y="301263"/>
                      <a:pt x="136839" y="302057"/>
                    </a:cubicBezTo>
                    <a:cubicBezTo>
                      <a:pt x="138691" y="302851"/>
                      <a:pt x="91330" y="286711"/>
                      <a:pt x="68576" y="270307"/>
                    </a:cubicBezTo>
                    <a:cubicBezTo>
                      <a:pt x="45822" y="253903"/>
                      <a:pt x="4812" y="247553"/>
                      <a:pt x="314" y="203632"/>
                    </a:cubicBezTo>
                    <a:cubicBezTo>
                      <a:pt x="-4184" y="159711"/>
                      <a:pt x="41060" y="30595"/>
                      <a:pt x="44764" y="678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: 図形 810">
                <a:extLst>
                  <a:ext uri="{FF2B5EF4-FFF2-40B4-BE49-F238E27FC236}">
                    <a16:creationId xmlns:a16="http://schemas.microsoft.com/office/drawing/2014/main" id="{B3C57E75-642B-4E08-9023-94A882FE2367}"/>
                  </a:ext>
                </a:extLst>
              </p:cNvPr>
              <p:cNvSpPr/>
              <p:nvPr/>
            </p:nvSpPr>
            <p:spPr>
              <a:xfrm>
                <a:off x="11170705" y="4548559"/>
                <a:ext cx="170184" cy="687258"/>
              </a:xfrm>
              <a:custGeom>
                <a:avLst/>
                <a:gdLst>
                  <a:gd name="connsiteX0" fmla="*/ 164045 w 170184"/>
                  <a:gd name="connsiteY0" fmla="*/ 26616 h 687258"/>
                  <a:gd name="connsiteX1" fmla="*/ 148170 w 170184"/>
                  <a:gd name="connsiteY1" fmla="*/ 74241 h 687258"/>
                  <a:gd name="connsiteX2" fmla="*/ 64033 w 170184"/>
                  <a:gd name="connsiteY2" fmla="*/ 485404 h 687258"/>
                  <a:gd name="connsiteX3" fmla="*/ 119595 w 170184"/>
                  <a:gd name="connsiteY3" fmla="*/ 223466 h 687258"/>
                  <a:gd name="connsiteX4" fmla="*/ 533 w 170184"/>
                  <a:gd name="connsiteY4" fmla="*/ 687016 h 687258"/>
                  <a:gd name="connsiteX5" fmla="*/ 75145 w 170184"/>
                  <a:gd name="connsiteY5" fmla="*/ 288554 h 687258"/>
                  <a:gd name="connsiteX6" fmla="*/ 60858 w 170184"/>
                  <a:gd name="connsiteY6" fmla="*/ 367929 h 687258"/>
                  <a:gd name="connsiteX7" fmla="*/ 164045 w 170184"/>
                  <a:gd name="connsiteY7" fmla="*/ 26616 h 68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184" h="687258">
                    <a:moveTo>
                      <a:pt x="164045" y="26616"/>
                    </a:moveTo>
                    <a:cubicBezTo>
                      <a:pt x="178597" y="-22332"/>
                      <a:pt x="164839" y="-2224"/>
                      <a:pt x="148170" y="74241"/>
                    </a:cubicBezTo>
                    <a:cubicBezTo>
                      <a:pt x="131501" y="150706"/>
                      <a:pt x="68795" y="460533"/>
                      <a:pt x="64033" y="485404"/>
                    </a:cubicBezTo>
                    <a:cubicBezTo>
                      <a:pt x="59271" y="510275"/>
                      <a:pt x="130178" y="189864"/>
                      <a:pt x="119595" y="223466"/>
                    </a:cubicBezTo>
                    <a:cubicBezTo>
                      <a:pt x="109012" y="257068"/>
                      <a:pt x="7941" y="676168"/>
                      <a:pt x="533" y="687016"/>
                    </a:cubicBezTo>
                    <a:cubicBezTo>
                      <a:pt x="-6875" y="697864"/>
                      <a:pt x="65091" y="341735"/>
                      <a:pt x="75145" y="288554"/>
                    </a:cubicBezTo>
                    <a:cubicBezTo>
                      <a:pt x="85199" y="235373"/>
                      <a:pt x="47629" y="409998"/>
                      <a:pt x="60858" y="367929"/>
                    </a:cubicBezTo>
                    <a:cubicBezTo>
                      <a:pt x="74087" y="325860"/>
                      <a:pt x="149493" y="75564"/>
                      <a:pt x="164045" y="26616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: 図形 811">
                <a:extLst>
                  <a:ext uri="{FF2B5EF4-FFF2-40B4-BE49-F238E27FC236}">
                    <a16:creationId xmlns:a16="http://schemas.microsoft.com/office/drawing/2014/main" id="{EC40A090-3740-4C73-A0BD-0B75E67C5D84}"/>
                  </a:ext>
                </a:extLst>
              </p:cNvPr>
              <p:cNvSpPr/>
              <p:nvPr/>
            </p:nvSpPr>
            <p:spPr>
              <a:xfrm>
                <a:off x="10817198" y="5117942"/>
                <a:ext cx="72132" cy="382298"/>
              </a:xfrm>
              <a:custGeom>
                <a:avLst/>
                <a:gdLst>
                  <a:gd name="connsiteX0" fmla="*/ 27 w 72132"/>
                  <a:gd name="connsiteY0" fmla="*/ 41433 h 382298"/>
                  <a:gd name="connsiteX1" fmla="*/ 42890 w 72132"/>
                  <a:gd name="connsiteY1" fmla="*/ 154146 h 382298"/>
                  <a:gd name="connsiteX2" fmla="*/ 69877 w 72132"/>
                  <a:gd name="connsiteY2" fmla="*/ 297021 h 382298"/>
                  <a:gd name="connsiteX3" fmla="*/ 69877 w 72132"/>
                  <a:gd name="connsiteY3" fmla="*/ 379571 h 382298"/>
                  <a:gd name="connsiteX4" fmla="*/ 63527 w 72132"/>
                  <a:gd name="connsiteY4" fmla="*/ 198596 h 382298"/>
                  <a:gd name="connsiteX5" fmla="*/ 63527 w 72132"/>
                  <a:gd name="connsiteY5" fmla="*/ 81121 h 382298"/>
                  <a:gd name="connsiteX6" fmla="*/ 65115 w 72132"/>
                  <a:gd name="connsiteY6" fmla="*/ 158 h 382298"/>
                  <a:gd name="connsiteX7" fmla="*/ 52415 w 72132"/>
                  <a:gd name="connsiteY7" fmla="*/ 65246 h 382298"/>
                  <a:gd name="connsiteX8" fmla="*/ 68290 w 72132"/>
                  <a:gd name="connsiteY8" fmla="*/ 220821 h 382298"/>
                  <a:gd name="connsiteX9" fmla="*/ 36540 w 72132"/>
                  <a:gd name="connsiteY9" fmla="*/ 125571 h 382298"/>
                  <a:gd name="connsiteX10" fmla="*/ 27 w 72132"/>
                  <a:gd name="connsiteY10" fmla="*/ 41433 h 38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32" h="382298">
                    <a:moveTo>
                      <a:pt x="27" y="41433"/>
                    </a:moveTo>
                    <a:cubicBezTo>
                      <a:pt x="1085" y="46195"/>
                      <a:pt x="31248" y="111548"/>
                      <a:pt x="42890" y="154146"/>
                    </a:cubicBezTo>
                    <a:cubicBezTo>
                      <a:pt x="54532" y="196744"/>
                      <a:pt x="65379" y="259450"/>
                      <a:pt x="69877" y="297021"/>
                    </a:cubicBezTo>
                    <a:cubicBezTo>
                      <a:pt x="74375" y="334592"/>
                      <a:pt x="70935" y="395975"/>
                      <a:pt x="69877" y="379571"/>
                    </a:cubicBezTo>
                    <a:cubicBezTo>
                      <a:pt x="68819" y="363167"/>
                      <a:pt x="64585" y="248338"/>
                      <a:pt x="63527" y="198596"/>
                    </a:cubicBezTo>
                    <a:cubicBezTo>
                      <a:pt x="62469" y="148854"/>
                      <a:pt x="63262" y="114194"/>
                      <a:pt x="63527" y="81121"/>
                    </a:cubicBezTo>
                    <a:cubicBezTo>
                      <a:pt x="63792" y="48048"/>
                      <a:pt x="66967" y="2804"/>
                      <a:pt x="65115" y="158"/>
                    </a:cubicBezTo>
                    <a:cubicBezTo>
                      <a:pt x="63263" y="-2488"/>
                      <a:pt x="51886" y="28469"/>
                      <a:pt x="52415" y="65246"/>
                    </a:cubicBezTo>
                    <a:cubicBezTo>
                      <a:pt x="52944" y="102023"/>
                      <a:pt x="70936" y="210767"/>
                      <a:pt x="68290" y="220821"/>
                    </a:cubicBezTo>
                    <a:cubicBezTo>
                      <a:pt x="65644" y="230875"/>
                      <a:pt x="43948" y="149913"/>
                      <a:pt x="36540" y="125571"/>
                    </a:cubicBezTo>
                    <a:cubicBezTo>
                      <a:pt x="29132" y="101229"/>
                      <a:pt x="-1031" y="36671"/>
                      <a:pt x="27" y="4143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: 図形 812">
                <a:extLst>
                  <a:ext uri="{FF2B5EF4-FFF2-40B4-BE49-F238E27FC236}">
                    <a16:creationId xmlns:a16="http://schemas.microsoft.com/office/drawing/2014/main" id="{BA6C181F-BCBB-4EFB-AB21-7AA107B3B04D}"/>
                  </a:ext>
                </a:extLst>
              </p:cNvPr>
              <p:cNvSpPr/>
              <p:nvPr/>
            </p:nvSpPr>
            <p:spPr>
              <a:xfrm>
                <a:off x="10788060" y="5482911"/>
                <a:ext cx="87340" cy="525203"/>
              </a:xfrm>
              <a:custGeom>
                <a:avLst/>
                <a:gdLst>
                  <a:gd name="connsiteX0" fmla="*/ 86315 w 87340"/>
                  <a:gd name="connsiteY0" fmla="*/ 314 h 525203"/>
                  <a:gd name="connsiteX1" fmla="*/ 41865 w 87340"/>
                  <a:gd name="connsiteY1" fmla="*/ 190814 h 525203"/>
                  <a:gd name="connsiteX2" fmla="*/ 11703 w 87340"/>
                  <a:gd name="connsiteY2" fmla="*/ 271777 h 525203"/>
                  <a:gd name="connsiteX3" fmla="*/ 2178 w 87340"/>
                  <a:gd name="connsiteY3" fmla="*/ 314639 h 525203"/>
                  <a:gd name="connsiteX4" fmla="*/ 590 w 87340"/>
                  <a:gd name="connsiteY4" fmla="*/ 363852 h 525203"/>
                  <a:gd name="connsiteX5" fmla="*/ 10115 w 87340"/>
                  <a:gd name="connsiteY5" fmla="*/ 484502 h 525203"/>
                  <a:gd name="connsiteX6" fmla="*/ 32340 w 87340"/>
                  <a:gd name="connsiteY6" fmla="*/ 522602 h 525203"/>
                  <a:gd name="connsiteX7" fmla="*/ 21228 w 87340"/>
                  <a:gd name="connsiteY7" fmla="*/ 422589 h 525203"/>
                  <a:gd name="connsiteX8" fmla="*/ 22815 w 87340"/>
                  <a:gd name="connsiteY8" fmla="*/ 316227 h 525203"/>
                  <a:gd name="connsiteX9" fmla="*/ 38690 w 87340"/>
                  <a:gd name="connsiteY9" fmla="*/ 516252 h 525203"/>
                  <a:gd name="connsiteX10" fmla="*/ 27578 w 87340"/>
                  <a:gd name="connsiteY10" fmla="*/ 355914 h 525203"/>
                  <a:gd name="connsiteX11" fmla="*/ 19640 w 87340"/>
                  <a:gd name="connsiteY11" fmla="*/ 254314 h 525203"/>
                  <a:gd name="connsiteX12" fmla="*/ 68853 w 87340"/>
                  <a:gd name="connsiteY12" fmla="*/ 147952 h 525203"/>
                  <a:gd name="connsiteX13" fmla="*/ 86315 w 87340"/>
                  <a:gd name="connsiteY13" fmla="*/ 314 h 525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340" h="525203">
                    <a:moveTo>
                      <a:pt x="86315" y="314"/>
                    </a:moveTo>
                    <a:cubicBezTo>
                      <a:pt x="81817" y="7458"/>
                      <a:pt x="54300" y="145570"/>
                      <a:pt x="41865" y="190814"/>
                    </a:cubicBezTo>
                    <a:cubicBezTo>
                      <a:pt x="29430" y="236058"/>
                      <a:pt x="18317" y="251140"/>
                      <a:pt x="11703" y="271777"/>
                    </a:cubicBezTo>
                    <a:cubicBezTo>
                      <a:pt x="5088" y="292415"/>
                      <a:pt x="4030" y="299293"/>
                      <a:pt x="2178" y="314639"/>
                    </a:cubicBezTo>
                    <a:cubicBezTo>
                      <a:pt x="326" y="329985"/>
                      <a:pt x="-733" y="335542"/>
                      <a:pt x="590" y="363852"/>
                    </a:cubicBezTo>
                    <a:cubicBezTo>
                      <a:pt x="1913" y="392162"/>
                      <a:pt x="4823" y="458044"/>
                      <a:pt x="10115" y="484502"/>
                    </a:cubicBezTo>
                    <a:cubicBezTo>
                      <a:pt x="15407" y="510960"/>
                      <a:pt x="30488" y="532921"/>
                      <a:pt x="32340" y="522602"/>
                    </a:cubicBezTo>
                    <a:cubicBezTo>
                      <a:pt x="34192" y="512283"/>
                      <a:pt x="22815" y="456985"/>
                      <a:pt x="21228" y="422589"/>
                    </a:cubicBezTo>
                    <a:cubicBezTo>
                      <a:pt x="19640" y="388193"/>
                      <a:pt x="19905" y="300616"/>
                      <a:pt x="22815" y="316227"/>
                    </a:cubicBezTo>
                    <a:cubicBezTo>
                      <a:pt x="25725" y="331838"/>
                      <a:pt x="37896" y="509637"/>
                      <a:pt x="38690" y="516252"/>
                    </a:cubicBezTo>
                    <a:cubicBezTo>
                      <a:pt x="39484" y="522867"/>
                      <a:pt x="30753" y="399570"/>
                      <a:pt x="27578" y="355914"/>
                    </a:cubicBezTo>
                    <a:cubicBezTo>
                      <a:pt x="24403" y="312258"/>
                      <a:pt x="12761" y="288974"/>
                      <a:pt x="19640" y="254314"/>
                    </a:cubicBezTo>
                    <a:cubicBezTo>
                      <a:pt x="26519" y="219654"/>
                      <a:pt x="58005" y="186052"/>
                      <a:pt x="68853" y="147952"/>
                    </a:cubicBezTo>
                    <a:cubicBezTo>
                      <a:pt x="79701" y="109852"/>
                      <a:pt x="90813" y="-6830"/>
                      <a:pt x="86315" y="31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: 図形 813">
                <a:extLst>
                  <a:ext uri="{FF2B5EF4-FFF2-40B4-BE49-F238E27FC236}">
                    <a16:creationId xmlns:a16="http://schemas.microsoft.com/office/drawing/2014/main" id="{6104FEE6-9A83-43EC-A51E-84B3F737C65D}"/>
                  </a:ext>
                </a:extLst>
              </p:cNvPr>
              <p:cNvSpPr/>
              <p:nvPr/>
            </p:nvSpPr>
            <p:spPr>
              <a:xfrm>
                <a:off x="10620373" y="5709001"/>
                <a:ext cx="233316" cy="266471"/>
              </a:xfrm>
              <a:custGeom>
                <a:avLst/>
                <a:gdLst>
                  <a:gd name="connsiteX0" fmla="*/ 177802 w 233316"/>
                  <a:gd name="connsiteY0" fmla="*/ 1237 h 266471"/>
                  <a:gd name="connsiteX1" fmla="*/ 120652 w 233316"/>
                  <a:gd name="connsiteY1" fmla="*/ 153637 h 266471"/>
                  <a:gd name="connsiteX2" fmla="*/ 139702 w 233316"/>
                  <a:gd name="connsiteY2" fmla="*/ 242537 h 266471"/>
                  <a:gd name="connsiteX3" fmla="*/ 120652 w 233316"/>
                  <a:gd name="connsiteY3" fmla="*/ 236187 h 266471"/>
                  <a:gd name="connsiteX4" fmla="*/ 2 w 233316"/>
                  <a:gd name="connsiteY4" fmla="*/ 223487 h 266471"/>
                  <a:gd name="connsiteX5" fmla="*/ 117477 w 233316"/>
                  <a:gd name="connsiteY5" fmla="*/ 239362 h 266471"/>
                  <a:gd name="connsiteX6" fmla="*/ 222252 w 233316"/>
                  <a:gd name="connsiteY6" fmla="*/ 266349 h 266471"/>
                  <a:gd name="connsiteX7" fmla="*/ 228602 w 233316"/>
                  <a:gd name="connsiteY7" fmla="*/ 248887 h 266471"/>
                  <a:gd name="connsiteX8" fmla="*/ 207965 w 233316"/>
                  <a:gd name="connsiteY8" fmla="*/ 237774 h 266471"/>
                  <a:gd name="connsiteX9" fmla="*/ 147640 w 233316"/>
                  <a:gd name="connsiteY9" fmla="*/ 237774 h 266471"/>
                  <a:gd name="connsiteX10" fmla="*/ 107952 w 233316"/>
                  <a:gd name="connsiteY10" fmla="*/ 202849 h 266471"/>
                  <a:gd name="connsiteX11" fmla="*/ 120652 w 233316"/>
                  <a:gd name="connsiteY11" fmla="*/ 101249 h 266471"/>
                  <a:gd name="connsiteX12" fmla="*/ 114302 w 233316"/>
                  <a:gd name="connsiteY12" fmla="*/ 106012 h 266471"/>
                  <a:gd name="connsiteX13" fmla="*/ 128590 w 233316"/>
                  <a:gd name="connsiteY13" fmla="*/ 110774 h 266471"/>
                  <a:gd name="connsiteX14" fmla="*/ 160340 w 233316"/>
                  <a:gd name="connsiteY14" fmla="*/ 82199 h 266471"/>
                  <a:gd name="connsiteX15" fmla="*/ 177802 w 233316"/>
                  <a:gd name="connsiteY15" fmla="*/ 1237 h 26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3316" h="266471">
                    <a:moveTo>
                      <a:pt x="177802" y="1237"/>
                    </a:moveTo>
                    <a:cubicBezTo>
                      <a:pt x="171187" y="13143"/>
                      <a:pt x="127002" y="113420"/>
                      <a:pt x="120652" y="153637"/>
                    </a:cubicBezTo>
                    <a:cubicBezTo>
                      <a:pt x="114302" y="193854"/>
                      <a:pt x="139702" y="228779"/>
                      <a:pt x="139702" y="242537"/>
                    </a:cubicBezTo>
                    <a:cubicBezTo>
                      <a:pt x="139702" y="256295"/>
                      <a:pt x="143935" y="239362"/>
                      <a:pt x="120652" y="236187"/>
                    </a:cubicBezTo>
                    <a:cubicBezTo>
                      <a:pt x="97369" y="233012"/>
                      <a:pt x="531" y="222958"/>
                      <a:pt x="2" y="223487"/>
                    </a:cubicBezTo>
                    <a:cubicBezTo>
                      <a:pt x="-527" y="224016"/>
                      <a:pt x="80435" y="232218"/>
                      <a:pt x="117477" y="239362"/>
                    </a:cubicBezTo>
                    <a:cubicBezTo>
                      <a:pt x="154519" y="246506"/>
                      <a:pt x="203731" y="264762"/>
                      <a:pt x="222252" y="266349"/>
                    </a:cubicBezTo>
                    <a:cubicBezTo>
                      <a:pt x="240773" y="267936"/>
                      <a:pt x="230983" y="253649"/>
                      <a:pt x="228602" y="248887"/>
                    </a:cubicBezTo>
                    <a:cubicBezTo>
                      <a:pt x="226221" y="244125"/>
                      <a:pt x="221459" y="239626"/>
                      <a:pt x="207965" y="237774"/>
                    </a:cubicBezTo>
                    <a:cubicBezTo>
                      <a:pt x="194471" y="235922"/>
                      <a:pt x="164309" y="243595"/>
                      <a:pt x="147640" y="237774"/>
                    </a:cubicBezTo>
                    <a:cubicBezTo>
                      <a:pt x="130971" y="231953"/>
                      <a:pt x="112450" y="225603"/>
                      <a:pt x="107952" y="202849"/>
                    </a:cubicBezTo>
                    <a:cubicBezTo>
                      <a:pt x="103454" y="180095"/>
                      <a:pt x="119594" y="117388"/>
                      <a:pt x="120652" y="101249"/>
                    </a:cubicBezTo>
                    <a:cubicBezTo>
                      <a:pt x="121710" y="85110"/>
                      <a:pt x="112979" y="104425"/>
                      <a:pt x="114302" y="106012"/>
                    </a:cubicBezTo>
                    <a:cubicBezTo>
                      <a:pt x="115625" y="107599"/>
                      <a:pt x="120917" y="114743"/>
                      <a:pt x="128590" y="110774"/>
                    </a:cubicBezTo>
                    <a:cubicBezTo>
                      <a:pt x="136263" y="106805"/>
                      <a:pt x="152138" y="97545"/>
                      <a:pt x="160340" y="82199"/>
                    </a:cubicBezTo>
                    <a:cubicBezTo>
                      <a:pt x="168542" y="66853"/>
                      <a:pt x="184417" y="-10669"/>
                      <a:pt x="177802" y="123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: 図形 814">
                <a:extLst>
                  <a:ext uri="{FF2B5EF4-FFF2-40B4-BE49-F238E27FC236}">
                    <a16:creationId xmlns:a16="http://schemas.microsoft.com/office/drawing/2014/main" id="{C3294A85-85E7-450F-8282-16D19FDDA23B}"/>
                  </a:ext>
                </a:extLst>
              </p:cNvPr>
              <p:cNvSpPr/>
              <p:nvPr/>
            </p:nvSpPr>
            <p:spPr>
              <a:xfrm>
                <a:off x="10985346" y="5306831"/>
                <a:ext cx="163727" cy="717650"/>
              </a:xfrm>
              <a:custGeom>
                <a:avLst/>
                <a:gdLst>
                  <a:gd name="connsiteX0" fmla="*/ 163667 w 163727"/>
                  <a:gd name="connsiteY0" fmla="*/ 1769 h 717650"/>
                  <a:gd name="connsiteX1" fmla="*/ 130329 w 163727"/>
                  <a:gd name="connsiteY1" fmla="*/ 87494 h 717650"/>
                  <a:gd name="connsiteX2" fmla="*/ 79529 w 163727"/>
                  <a:gd name="connsiteY2" fmla="*/ 241482 h 717650"/>
                  <a:gd name="connsiteX3" fmla="*/ 33492 w 163727"/>
                  <a:gd name="connsiteY3" fmla="*/ 319269 h 717650"/>
                  <a:gd name="connsiteX4" fmla="*/ 154 w 163727"/>
                  <a:gd name="connsiteY4" fmla="*/ 428807 h 717650"/>
                  <a:gd name="connsiteX5" fmla="*/ 23967 w 163727"/>
                  <a:gd name="connsiteY5" fmla="*/ 582794 h 717650"/>
                  <a:gd name="connsiteX6" fmla="*/ 87467 w 163727"/>
                  <a:gd name="connsiteY6" fmla="*/ 716144 h 717650"/>
                  <a:gd name="connsiteX7" fmla="*/ 43017 w 163727"/>
                  <a:gd name="connsiteY7" fmla="*/ 643119 h 717650"/>
                  <a:gd name="connsiteX8" fmla="*/ 4917 w 163727"/>
                  <a:gd name="connsiteY8" fmla="*/ 470082 h 717650"/>
                  <a:gd name="connsiteX9" fmla="*/ 14442 w 163727"/>
                  <a:gd name="connsiteY9" fmla="*/ 443094 h 717650"/>
                  <a:gd name="connsiteX10" fmla="*/ 46192 w 163727"/>
                  <a:gd name="connsiteY10" fmla="*/ 314507 h 717650"/>
                  <a:gd name="connsiteX11" fmla="*/ 17617 w 163727"/>
                  <a:gd name="connsiteY11" fmla="*/ 465319 h 717650"/>
                  <a:gd name="connsiteX12" fmla="*/ 62067 w 163727"/>
                  <a:gd name="connsiteY12" fmla="*/ 609782 h 717650"/>
                  <a:gd name="connsiteX13" fmla="*/ 41429 w 163727"/>
                  <a:gd name="connsiteY13" fmla="*/ 373244 h 717650"/>
                  <a:gd name="connsiteX14" fmla="*/ 58892 w 163727"/>
                  <a:gd name="connsiteY14" fmla="*/ 538344 h 717650"/>
                  <a:gd name="connsiteX15" fmla="*/ 112867 w 163727"/>
                  <a:gd name="connsiteY15" fmla="*/ 676457 h 717650"/>
                  <a:gd name="connsiteX16" fmla="*/ 73179 w 163727"/>
                  <a:gd name="connsiteY16" fmla="*/ 500244 h 717650"/>
                  <a:gd name="connsiteX17" fmla="*/ 71592 w 163727"/>
                  <a:gd name="connsiteY17" fmla="*/ 289107 h 717650"/>
                  <a:gd name="connsiteX18" fmla="*/ 122392 w 163727"/>
                  <a:gd name="connsiteY18" fmla="*/ 163694 h 717650"/>
                  <a:gd name="connsiteX19" fmla="*/ 163667 w 163727"/>
                  <a:gd name="connsiteY19" fmla="*/ 1769 h 71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3727" h="717650">
                    <a:moveTo>
                      <a:pt x="163667" y="1769"/>
                    </a:moveTo>
                    <a:cubicBezTo>
                      <a:pt x="164990" y="-10931"/>
                      <a:pt x="144352" y="47542"/>
                      <a:pt x="130329" y="87494"/>
                    </a:cubicBezTo>
                    <a:cubicBezTo>
                      <a:pt x="116306" y="127446"/>
                      <a:pt x="95668" y="202853"/>
                      <a:pt x="79529" y="241482"/>
                    </a:cubicBezTo>
                    <a:cubicBezTo>
                      <a:pt x="63390" y="280111"/>
                      <a:pt x="46721" y="288048"/>
                      <a:pt x="33492" y="319269"/>
                    </a:cubicBezTo>
                    <a:cubicBezTo>
                      <a:pt x="20263" y="350490"/>
                      <a:pt x="1741" y="384886"/>
                      <a:pt x="154" y="428807"/>
                    </a:cubicBezTo>
                    <a:cubicBezTo>
                      <a:pt x="-1433" y="472728"/>
                      <a:pt x="9415" y="534905"/>
                      <a:pt x="23967" y="582794"/>
                    </a:cubicBezTo>
                    <a:cubicBezTo>
                      <a:pt x="38519" y="630683"/>
                      <a:pt x="84292" y="706090"/>
                      <a:pt x="87467" y="716144"/>
                    </a:cubicBezTo>
                    <a:cubicBezTo>
                      <a:pt x="90642" y="726198"/>
                      <a:pt x="56775" y="684129"/>
                      <a:pt x="43017" y="643119"/>
                    </a:cubicBezTo>
                    <a:cubicBezTo>
                      <a:pt x="29259" y="602109"/>
                      <a:pt x="9679" y="503419"/>
                      <a:pt x="4917" y="470082"/>
                    </a:cubicBezTo>
                    <a:cubicBezTo>
                      <a:pt x="155" y="436745"/>
                      <a:pt x="7563" y="469023"/>
                      <a:pt x="14442" y="443094"/>
                    </a:cubicBezTo>
                    <a:cubicBezTo>
                      <a:pt x="21321" y="417165"/>
                      <a:pt x="45663" y="310803"/>
                      <a:pt x="46192" y="314507"/>
                    </a:cubicBezTo>
                    <a:cubicBezTo>
                      <a:pt x="46721" y="318211"/>
                      <a:pt x="14971" y="416107"/>
                      <a:pt x="17617" y="465319"/>
                    </a:cubicBezTo>
                    <a:cubicBezTo>
                      <a:pt x="20263" y="514532"/>
                      <a:pt x="58098" y="625128"/>
                      <a:pt x="62067" y="609782"/>
                    </a:cubicBezTo>
                    <a:cubicBezTo>
                      <a:pt x="66036" y="594436"/>
                      <a:pt x="41958" y="385150"/>
                      <a:pt x="41429" y="373244"/>
                    </a:cubicBezTo>
                    <a:cubicBezTo>
                      <a:pt x="40900" y="361338"/>
                      <a:pt x="46986" y="487809"/>
                      <a:pt x="58892" y="538344"/>
                    </a:cubicBezTo>
                    <a:cubicBezTo>
                      <a:pt x="70798" y="588879"/>
                      <a:pt x="110486" y="682807"/>
                      <a:pt x="112867" y="676457"/>
                    </a:cubicBezTo>
                    <a:cubicBezTo>
                      <a:pt x="115248" y="670107"/>
                      <a:pt x="80058" y="564802"/>
                      <a:pt x="73179" y="500244"/>
                    </a:cubicBezTo>
                    <a:cubicBezTo>
                      <a:pt x="66300" y="435686"/>
                      <a:pt x="63390" y="345199"/>
                      <a:pt x="71592" y="289107"/>
                    </a:cubicBezTo>
                    <a:cubicBezTo>
                      <a:pt x="79794" y="233015"/>
                      <a:pt x="107840" y="210261"/>
                      <a:pt x="122392" y="163694"/>
                    </a:cubicBezTo>
                    <a:cubicBezTo>
                      <a:pt x="136944" y="117127"/>
                      <a:pt x="162344" y="14469"/>
                      <a:pt x="163667" y="176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フリーフォーム: 図形 815">
                <a:extLst>
                  <a:ext uri="{FF2B5EF4-FFF2-40B4-BE49-F238E27FC236}">
                    <a16:creationId xmlns:a16="http://schemas.microsoft.com/office/drawing/2014/main" id="{A1C7FFA5-16F2-4AD8-8B5D-C5ABB8DA8DA4}"/>
                  </a:ext>
                </a:extLst>
              </p:cNvPr>
              <p:cNvSpPr/>
              <p:nvPr/>
            </p:nvSpPr>
            <p:spPr>
              <a:xfrm>
                <a:off x="11074591" y="5295311"/>
                <a:ext cx="206184" cy="761005"/>
              </a:xfrm>
              <a:custGeom>
                <a:avLst/>
                <a:gdLst>
                  <a:gd name="connsiteX0" fmla="*/ 176022 w 206184"/>
                  <a:gd name="connsiteY0" fmla="*/ 2177 h 761005"/>
                  <a:gd name="connsiteX1" fmla="*/ 37909 w 206184"/>
                  <a:gd name="connsiteY1" fmla="*/ 299039 h 761005"/>
                  <a:gd name="connsiteX2" fmla="*/ 26797 w 206184"/>
                  <a:gd name="connsiteY2" fmla="*/ 386352 h 761005"/>
                  <a:gd name="connsiteX3" fmla="*/ 25209 w 206184"/>
                  <a:gd name="connsiteY3" fmla="*/ 507002 h 761005"/>
                  <a:gd name="connsiteX4" fmla="*/ 37909 w 206184"/>
                  <a:gd name="connsiteY4" fmla="*/ 413339 h 761005"/>
                  <a:gd name="connsiteX5" fmla="*/ 4572 w 206184"/>
                  <a:gd name="connsiteY5" fmla="*/ 372064 h 761005"/>
                  <a:gd name="connsiteX6" fmla="*/ 4572 w 206184"/>
                  <a:gd name="connsiteY6" fmla="*/ 546689 h 761005"/>
                  <a:gd name="connsiteX7" fmla="*/ 44259 w 206184"/>
                  <a:gd name="connsiteY7" fmla="*/ 707027 h 761005"/>
                  <a:gd name="connsiteX8" fmla="*/ 206184 w 206184"/>
                  <a:gd name="connsiteY8" fmla="*/ 761002 h 761005"/>
                  <a:gd name="connsiteX9" fmla="*/ 44259 w 206184"/>
                  <a:gd name="connsiteY9" fmla="*/ 708614 h 761005"/>
                  <a:gd name="connsiteX10" fmla="*/ 14097 w 206184"/>
                  <a:gd name="connsiteY10" fmla="*/ 530814 h 761005"/>
                  <a:gd name="connsiteX11" fmla="*/ 61722 w 206184"/>
                  <a:gd name="connsiteY11" fmla="*/ 275227 h 761005"/>
                  <a:gd name="connsiteX12" fmla="*/ 114109 w 206184"/>
                  <a:gd name="connsiteY12" fmla="*/ 168864 h 761005"/>
                  <a:gd name="connsiteX13" fmla="*/ 176022 w 206184"/>
                  <a:gd name="connsiteY13" fmla="*/ 2177 h 76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6184" h="761005">
                    <a:moveTo>
                      <a:pt x="176022" y="2177"/>
                    </a:moveTo>
                    <a:cubicBezTo>
                      <a:pt x="163322" y="23873"/>
                      <a:pt x="62780" y="235010"/>
                      <a:pt x="37909" y="299039"/>
                    </a:cubicBezTo>
                    <a:cubicBezTo>
                      <a:pt x="13038" y="363068"/>
                      <a:pt x="28914" y="351692"/>
                      <a:pt x="26797" y="386352"/>
                    </a:cubicBezTo>
                    <a:cubicBezTo>
                      <a:pt x="24680" y="421013"/>
                      <a:pt x="23357" y="502504"/>
                      <a:pt x="25209" y="507002"/>
                    </a:cubicBezTo>
                    <a:cubicBezTo>
                      <a:pt x="27061" y="511500"/>
                      <a:pt x="41349" y="435829"/>
                      <a:pt x="37909" y="413339"/>
                    </a:cubicBezTo>
                    <a:cubicBezTo>
                      <a:pt x="34469" y="390849"/>
                      <a:pt x="10128" y="349839"/>
                      <a:pt x="4572" y="372064"/>
                    </a:cubicBezTo>
                    <a:cubicBezTo>
                      <a:pt x="-984" y="394289"/>
                      <a:pt x="-2042" y="490862"/>
                      <a:pt x="4572" y="546689"/>
                    </a:cubicBezTo>
                    <a:cubicBezTo>
                      <a:pt x="11186" y="602516"/>
                      <a:pt x="10657" y="671308"/>
                      <a:pt x="44259" y="707027"/>
                    </a:cubicBezTo>
                    <a:cubicBezTo>
                      <a:pt x="77861" y="742746"/>
                      <a:pt x="206184" y="760738"/>
                      <a:pt x="206184" y="761002"/>
                    </a:cubicBezTo>
                    <a:cubicBezTo>
                      <a:pt x="206184" y="761266"/>
                      <a:pt x="76273" y="746979"/>
                      <a:pt x="44259" y="708614"/>
                    </a:cubicBezTo>
                    <a:cubicBezTo>
                      <a:pt x="12244" y="670249"/>
                      <a:pt x="11187" y="603045"/>
                      <a:pt x="14097" y="530814"/>
                    </a:cubicBezTo>
                    <a:cubicBezTo>
                      <a:pt x="17007" y="458583"/>
                      <a:pt x="45053" y="335552"/>
                      <a:pt x="61722" y="275227"/>
                    </a:cubicBezTo>
                    <a:cubicBezTo>
                      <a:pt x="78391" y="214902"/>
                      <a:pt x="96911" y="210668"/>
                      <a:pt x="114109" y="168864"/>
                    </a:cubicBezTo>
                    <a:cubicBezTo>
                      <a:pt x="131307" y="127060"/>
                      <a:pt x="188722" y="-19519"/>
                      <a:pt x="176022" y="2177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フリーフォーム: 図形 816">
                <a:extLst>
                  <a:ext uri="{FF2B5EF4-FFF2-40B4-BE49-F238E27FC236}">
                    <a16:creationId xmlns:a16="http://schemas.microsoft.com/office/drawing/2014/main" id="{92F33D85-6CB0-488D-910D-F45A468B4E33}"/>
                  </a:ext>
                </a:extLst>
              </p:cNvPr>
              <p:cNvSpPr/>
              <p:nvPr/>
            </p:nvSpPr>
            <p:spPr>
              <a:xfrm>
                <a:off x="11147006" y="5688013"/>
                <a:ext cx="48044" cy="215900"/>
              </a:xfrm>
              <a:custGeom>
                <a:avLst/>
                <a:gdLst>
                  <a:gd name="connsiteX0" fmla="*/ 48044 w 48044"/>
                  <a:gd name="connsiteY0" fmla="*/ 0 h 215900"/>
                  <a:gd name="connsiteX1" fmla="*/ 419 w 48044"/>
                  <a:gd name="connsiteY1" fmla="*/ 144462 h 215900"/>
                  <a:gd name="connsiteX2" fmla="*/ 28994 w 48044"/>
                  <a:gd name="connsiteY2" fmla="*/ 2159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4" h="215900">
                    <a:moveTo>
                      <a:pt x="48044" y="0"/>
                    </a:moveTo>
                    <a:cubicBezTo>
                      <a:pt x="25819" y="54239"/>
                      <a:pt x="3594" y="108479"/>
                      <a:pt x="419" y="144462"/>
                    </a:cubicBezTo>
                    <a:cubicBezTo>
                      <a:pt x="-2756" y="180445"/>
                      <a:pt x="12590" y="177006"/>
                      <a:pt x="28994" y="21590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: 図形 817">
                <a:extLst>
                  <a:ext uri="{FF2B5EF4-FFF2-40B4-BE49-F238E27FC236}">
                    <a16:creationId xmlns:a16="http://schemas.microsoft.com/office/drawing/2014/main" id="{57D085D8-FFF7-44BB-ACDE-1143AFB5F5D2}"/>
                  </a:ext>
                </a:extLst>
              </p:cNvPr>
              <p:cNvSpPr/>
              <p:nvPr/>
            </p:nvSpPr>
            <p:spPr>
              <a:xfrm>
                <a:off x="11132776" y="5584640"/>
                <a:ext cx="91785" cy="450242"/>
              </a:xfrm>
              <a:custGeom>
                <a:avLst/>
                <a:gdLst>
                  <a:gd name="connsiteX0" fmla="*/ 65449 w 91785"/>
                  <a:gd name="connsiteY0" fmla="*/ 185 h 450242"/>
                  <a:gd name="connsiteX1" fmla="*/ 16237 w 91785"/>
                  <a:gd name="connsiteY1" fmla="*/ 216085 h 450242"/>
                  <a:gd name="connsiteX2" fmla="*/ 27349 w 91785"/>
                  <a:gd name="connsiteY2" fmla="*/ 300223 h 450242"/>
                  <a:gd name="connsiteX3" fmla="*/ 90849 w 91785"/>
                  <a:gd name="connsiteY3" fmla="*/ 447860 h 450242"/>
                  <a:gd name="connsiteX4" fmla="*/ 62274 w 91785"/>
                  <a:gd name="connsiteY4" fmla="*/ 387535 h 450242"/>
                  <a:gd name="connsiteX5" fmla="*/ 20999 w 91785"/>
                  <a:gd name="connsiteY5" fmla="*/ 335148 h 450242"/>
                  <a:gd name="connsiteX6" fmla="*/ 33699 w 91785"/>
                  <a:gd name="connsiteY6" fmla="*/ 351023 h 450242"/>
                  <a:gd name="connsiteX7" fmla="*/ 362 w 91785"/>
                  <a:gd name="connsiteY7" fmla="*/ 255773 h 450242"/>
                  <a:gd name="connsiteX8" fmla="*/ 65449 w 91785"/>
                  <a:gd name="connsiteY8" fmla="*/ 185 h 45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85" h="450242">
                    <a:moveTo>
                      <a:pt x="65449" y="185"/>
                    </a:moveTo>
                    <a:cubicBezTo>
                      <a:pt x="68095" y="-6430"/>
                      <a:pt x="22587" y="166079"/>
                      <a:pt x="16237" y="216085"/>
                    </a:cubicBezTo>
                    <a:cubicBezTo>
                      <a:pt x="9887" y="266091"/>
                      <a:pt x="14914" y="261594"/>
                      <a:pt x="27349" y="300223"/>
                    </a:cubicBezTo>
                    <a:cubicBezTo>
                      <a:pt x="39784" y="338852"/>
                      <a:pt x="85028" y="433308"/>
                      <a:pt x="90849" y="447860"/>
                    </a:cubicBezTo>
                    <a:cubicBezTo>
                      <a:pt x="96670" y="462412"/>
                      <a:pt x="73916" y="406320"/>
                      <a:pt x="62274" y="387535"/>
                    </a:cubicBezTo>
                    <a:cubicBezTo>
                      <a:pt x="50632" y="368750"/>
                      <a:pt x="25761" y="341233"/>
                      <a:pt x="20999" y="335148"/>
                    </a:cubicBezTo>
                    <a:cubicBezTo>
                      <a:pt x="16237" y="329063"/>
                      <a:pt x="37139" y="364252"/>
                      <a:pt x="33699" y="351023"/>
                    </a:cubicBezTo>
                    <a:cubicBezTo>
                      <a:pt x="30259" y="337794"/>
                      <a:pt x="-3871" y="311071"/>
                      <a:pt x="362" y="255773"/>
                    </a:cubicBezTo>
                    <a:cubicBezTo>
                      <a:pt x="4595" y="200475"/>
                      <a:pt x="62803" y="6800"/>
                      <a:pt x="65449" y="185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: 図形 818">
                <a:extLst>
                  <a:ext uri="{FF2B5EF4-FFF2-40B4-BE49-F238E27FC236}">
                    <a16:creationId xmlns:a16="http://schemas.microsoft.com/office/drawing/2014/main" id="{30DC0A3A-37F2-4E7D-8E50-42C38E35DA7E}"/>
                  </a:ext>
                </a:extLst>
              </p:cNvPr>
              <p:cNvSpPr/>
              <p:nvPr/>
            </p:nvSpPr>
            <p:spPr>
              <a:xfrm>
                <a:off x="11234496" y="4911675"/>
                <a:ext cx="250337" cy="683895"/>
              </a:xfrm>
              <a:custGeom>
                <a:avLst/>
                <a:gdLst>
                  <a:gd name="connsiteX0" fmla="*/ 249479 w 250337"/>
                  <a:gd name="connsiteY0" fmla="*/ 7988 h 683895"/>
                  <a:gd name="connsiteX1" fmla="*/ 179629 w 250337"/>
                  <a:gd name="connsiteY1" fmla="*/ 315963 h 683895"/>
                  <a:gd name="connsiteX2" fmla="*/ 116129 w 250337"/>
                  <a:gd name="connsiteY2" fmla="*/ 492175 h 683895"/>
                  <a:gd name="connsiteX3" fmla="*/ 193917 w 250337"/>
                  <a:gd name="connsiteY3" fmla="*/ 201663 h 683895"/>
                  <a:gd name="connsiteX4" fmla="*/ 101842 w 250337"/>
                  <a:gd name="connsiteY4" fmla="*/ 503288 h 683895"/>
                  <a:gd name="connsiteX5" fmla="*/ 242 w 250337"/>
                  <a:gd name="connsiteY5" fmla="*/ 681088 h 683895"/>
                  <a:gd name="connsiteX6" fmla="*/ 132004 w 250337"/>
                  <a:gd name="connsiteY6" fmla="*/ 366763 h 683895"/>
                  <a:gd name="connsiteX7" fmla="*/ 212967 w 250337"/>
                  <a:gd name="connsiteY7" fmla="*/ 112763 h 683895"/>
                  <a:gd name="connsiteX8" fmla="*/ 249479 w 250337"/>
                  <a:gd name="connsiteY8" fmla="*/ 7988 h 68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37" h="683895">
                    <a:moveTo>
                      <a:pt x="249479" y="7988"/>
                    </a:moveTo>
                    <a:cubicBezTo>
                      <a:pt x="243923" y="41854"/>
                      <a:pt x="201854" y="235265"/>
                      <a:pt x="179629" y="315963"/>
                    </a:cubicBezTo>
                    <a:cubicBezTo>
                      <a:pt x="157404" y="396661"/>
                      <a:pt x="113748" y="511225"/>
                      <a:pt x="116129" y="492175"/>
                    </a:cubicBezTo>
                    <a:cubicBezTo>
                      <a:pt x="118510" y="473125"/>
                      <a:pt x="196298" y="199811"/>
                      <a:pt x="193917" y="201663"/>
                    </a:cubicBezTo>
                    <a:cubicBezTo>
                      <a:pt x="191536" y="203515"/>
                      <a:pt x="134121" y="423384"/>
                      <a:pt x="101842" y="503288"/>
                    </a:cubicBezTo>
                    <a:cubicBezTo>
                      <a:pt x="69563" y="583192"/>
                      <a:pt x="-4785" y="703842"/>
                      <a:pt x="242" y="681088"/>
                    </a:cubicBezTo>
                    <a:cubicBezTo>
                      <a:pt x="5269" y="658334"/>
                      <a:pt x="96550" y="461484"/>
                      <a:pt x="132004" y="366763"/>
                    </a:cubicBezTo>
                    <a:cubicBezTo>
                      <a:pt x="167458" y="272042"/>
                      <a:pt x="193388" y="170178"/>
                      <a:pt x="212967" y="112763"/>
                    </a:cubicBezTo>
                    <a:cubicBezTo>
                      <a:pt x="232546" y="55348"/>
                      <a:pt x="255035" y="-25878"/>
                      <a:pt x="249479" y="798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フリーフォーム: 図形 819">
                <a:extLst>
                  <a:ext uri="{FF2B5EF4-FFF2-40B4-BE49-F238E27FC236}">
                    <a16:creationId xmlns:a16="http://schemas.microsoft.com/office/drawing/2014/main" id="{9151FA41-A346-400C-8FF3-865C6314FA72}"/>
                  </a:ext>
                </a:extLst>
              </p:cNvPr>
              <p:cNvSpPr/>
              <p:nvPr/>
            </p:nvSpPr>
            <p:spPr>
              <a:xfrm>
                <a:off x="11194406" y="5373554"/>
                <a:ext cx="224787" cy="660756"/>
              </a:xfrm>
              <a:custGeom>
                <a:avLst/>
                <a:gdLst>
                  <a:gd name="connsiteX0" fmla="*/ 89544 w 224787"/>
                  <a:gd name="connsiteY0" fmla="*/ 235084 h 660756"/>
                  <a:gd name="connsiteX1" fmla="*/ 8582 w 224787"/>
                  <a:gd name="connsiteY1" fmla="*/ 360496 h 660756"/>
                  <a:gd name="connsiteX2" fmla="*/ 5407 w 224787"/>
                  <a:gd name="connsiteY2" fmla="*/ 417646 h 660756"/>
                  <a:gd name="connsiteX3" fmla="*/ 35569 w 224787"/>
                  <a:gd name="connsiteY3" fmla="*/ 592271 h 660756"/>
                  <a:gd name="connsiteX4" fmla="*/ 62557 w 224787"/>
                  <a:gd name="connsiteY4" fmla="*/ 630371 h 660756"/>
                  <a:gd name="connsiteX5" fmla="*/ 126057 w 224787"/>
                  <a:gd name="connsiteY5" fmla="*/ 660534 h 660756"/>
                  <a:gd name="connsiteX6" fmla="*/ 154632 w 224787"/>
                  <a:gd name="connsiteY6" fmla="*/ 638309 h 660756"/>
                  <a:gd name="connsiteX7" fmla="*/ 224482 w 224787"/>
                  <a:gd name="connsiteY7" fmla="*/ 544646 h 660756"/>
                  <a:gd name="connsiteX8" fmla="*/ 124469 w 224787"/>
                  <a:gd name="connsiteY8" fmla="*/ 641484 h 660756"/>
                  <a:gd name="connsiteX9" fmla="*/ 29219 w 224787"/>
                  <a:gd name="connsiteY9" fmla="*/ 531946 h 660756"/>
                  <a:gd name="connsiteX10" fmla="*/ 6994 w 224787"/>
                  <a:gd name="connsiteY10" fmla="*/ 355734 h 660756"/>
                  <a:gd name="connsiteX11" fmla="*/ 127644 w 224787"/>
                  <a:gd name="connsiteY11" fmla="*/ 134 h 660756"/>
                  <a:gd name="connsiteX12" fmla="*/ 18107 w 224787"/>
                  <a:gd name="connsiteY12" fmla="*/ 312871 h 660756"/>
                  <a:gd name="connsiteX13" fmla="*/ 89544 w 224787"/>
                  <a:gd name="connsiteY13" fmla="*/ 235084 h 66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787" h="660756">
                    <a:moveTo>
                      <a:pt x="89544" y="235084"/>
                    </a:moveTo>
                    <a:cubicBezTo>
                      <a:pt x="87956" y="243022"/>
                      <a:pt x="22605" y="330069"/>
                      <a:pt x="8582" y="360496"/>
                    </a:cubicBezTo>
                    <a:cubicBezTo>
                      <a:pt x="-5441" y="390923"/>
                      <a:pt x="909" y="379017"/>
                      <a:pt x="5407" y="417646"/>
                    </a:cubicBezTo>
                    <a:cubicBezTo>
                      <a:pt x="9905" y="456275"/>
                      <a:pt x="26044" y="556817"/>
                      <a:pt x="35569" y="592271"/>
                    </a:cubicBezTo>
                    <a:cubicBezTo>
                      <a:pt x="45094" y="627725"/>
                      <a:pt x="47476" y="618994"/>
                      <a:pt x="62557" y="630371"/>
                    </a:cubicBezTo>
                    <a:cubicBezTo>
                      <a:pt x="77638" y="641748"/>
                      <a:pt x="110711" y="659211"/>
                      <a:pt x="126057" y="660534"/>
                    </a:cubicBezTo>
                    <a:cubicBezTo>
                      <a:pt x="141403" y="661857"/>
                      <a:pt x="138228" y="657624"/>
                      <a:pt x="154632" y="638309"/>
                    </a:cubicBezTo>
                    <a:cubicBezTo>
                      <a:pt x="171036" y="618994"/>
                      <a:pt x="229509" y="544117"/>
                      <a:pt x="224482" y="544646"/>
                    </a:cubicBezTo>
                    <a:cubicBezTo>
                      <a:pt x="219455" y="545175"/>
                      <a:pt x="157013" y="643601"/>
                      <a:pt x="124469" y="641484"/>
                    </a:cubicBezTo>
                    <a:cubicBezTo>
                      <a:pt x="91925" y="639367"/>
                      <a:pt x="48798" y="579571"/>
                      <a:pt x="29219" y="531946"/>
                    </a:cubicBezTo>
                    <a:cubicBezTo>
                      <a:pt x="9640" y="484321"/>
                      <a:pt x="-9410" y="444369"/>
                      <a:pt x="6994" y="355734"/>
                    </a:cubicBezTo>
                    <a:cubicBezTo>
                      <a:pt x="23398" y="267099"/>
                      <a:pt x="125792" y="7278"/>
                      <a:pt x="127644" y="134"/>
                    </a:cubicBezTo>
                    <a:cubicBezTo>
                      <a:pt x="129496" y="-7010"/>
                      <a:pt x="27896" y="272919"/>
                      <a:pt x="18107" y="312871"/>
                    </a:cubicBezTo>
                    <a:cubicBezTo>
                      <a:pt x="8317" y="352823"/>
                      <a:pt x="91132" y="227146"/>
                      <a:pt x="89544" y="235084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フリーフォーム: 図形 820">
                <a:extLst>
                  <a:ext uri="{FF2B5EF4-FFF2-40B4-BE49-F238E27FC236}">
                    <a16:creationId xmlns:a16="http://schemas.microsoft.com/office/drawing/2014/main" id="{953C7662-3BAB-4C6E-BFB3-6D9BBA006429}"/>
                  </a:ext>
                </a:extLst>
              </p:cNvPr>
              <p:cNvSpPr/>
              <p:nvPr/>
            </p:nvSpPr>
            <p:spPr>
              <a:xfrm>
                <a:off x="11187630" y="5289070"/>
                <a:ext cx="191594" cy="629435"/>
              </a:xfrm>
              <a:custGeom>
                <a:avLst/>
                <a:gdLst>
                  <a:gd name="connsiteX0" fmla="*/ 67745 w 191594"/>
                  <a:gd name="connsiteY0" fmla="*/ 252893 h 629435"/>
                  <a:gd name="connsiteX1" fmla="*/ 4245 w 191594"/>
                  <a:gd name="connsiteY1" fmla="*/ 417993 h 629435"/>
                  <a:gd name="connsiteX2" fmla="*/ 9008 w 191594"/>
                  <a:gd name="connsiteY2" fmla="*/ 511655 h 629435"/>
                  <a:gd name="connsiteX3" fmla="*/ 34408 w 191594"/>
                  <a:gd name="connsiteY3" fmla="*/ 629130 h 629435"/>
                  <a:gd name="connsiteX4" fmla="*/ 23295 w 191594"/>
                  <a:gd name="connsiteY4" fmla="*/ 543405 h 629435"/>
                  <a:gd name="connsiteX5" fmla="*/ 23295 w 191594"/>
                  <a:gd name="connsiteY5" fmla="*/ 471968 h 629435"/>
                  <a:gd name="connsiteX6" fmla="*/ 191570 w 191594"/>
                  <a:gd name="connsiteY6" fmla="*/ 480 h 629435"/>
                  <a:gd name="connsiteX7" fmla="*/ 35995 w 191594"/>
                  <a:gd name="connsiteY7" fmla="*/ 381480 h 629435"/>
                  <a:gd name="connsiteX8" fmla="*/ 45520 w 191594"/>
                  <a:gd name="connsiteY8" fmla="*/ 308455 h 629435"/>
                  <a:gd name="connsiteX9" fmla="*/ 67745 w 191594"/>
                  <a:gd name="connsiteY9" fmla="*/ 252893 h 62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594" h="629435">
                    <a:moveTo>
                      <a:pt x="67745" y="252893"/>
                    </a:moveTo>
                    <a:cubicBezTo>
                      <a:pt x="60866" y="271149"/>
                      <a:pt x="14034" y="374866"/>
                      <a:pt x="4245" y="417993"/>
                    </a:cubicBezTo>
                    <a:cubicBezTo>
                      <a:pt x="-5544" y="461120"/>
                      <a:pt x="3981" y="476465"/>
                      <a:pt x="9008" y="511655"/>
                    </a:cubicBezTo>
                    <a:cubicBezTo>
                      <a:pt x="14035" y="546845"/>
                      <a:pt x="32027" y="623838"/>
                      <a:pt x="34408" y="629130"/>
                    </a:cubicBezTo>
                    <a:cubicBezTo>
                      <a:pt x="36789" y="634422"/>
                      <a:pt x="25147" y="569599"/>
                      <a:pt x="23295" y="543405"/>
                    </a:cubicBezTo>
                    <a:cubicBezTo>
                      <a:pt x="21443" y="517211"/>
                      <a:pt x="-4751" y="562455"/>
                      <a:pt x="23295" y="471968"/>
                    </a:cubicBezTo>
                    <a:cubicBezTo>
                      <a:pt x="51341" y="381481"/>
                      <a:pt x="189453" y="15561"/>
                      <a:pt x="191570" y="480"/>
                    </a:cubicBezTo>
                    <a:cubicBezTo>
                      <a:pt x="193687" y="-14601"/>
                      <a:pt x="60337" y="330151"/>
                      <a:pt x="35995" y="381480"/>
                    </a:cubicBezTo>
                    <a:cubicBezTo>
                      <a:pt x="11653" y="432809"/>
                      <a:pt x="41551" y="325124"/>
                      <a:pt x="45520" y="308455"/>
                    </a:cubicBezTo>
                    <a:cubicBezTo>
                      <a:pt x="49489" y="291786"/>
                      <a:pt x="74624" y="234637"/>
                      <a:pt x="67745" y="252893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2" name="フリーフォーム: 図形 821">
                <a:extLst>
                  <a:ext uri="{FF2B5EF4-FFF2-40B4-BE49-F238E27FC236}">
                    <a16:creationId xmlns:a16="http://schemas.microsoft.com/office/drawing/2014/main" id="{E476CE7C-371A-4284-AB3D-8B5B4F6160B3}"/>
                  </a:ext>
                </a:extLst>
              </p:cNvPr>
              <p:cNvSpPr/>
              <p:nvPr/>
            </p:nvSpPr>
            <p:spPr>
              <a:xfrm>
                <a:off x="11652210" y="4569668"/>
                <a:ext cx="63953" cy="524234"/>
              </a:xfrm>
              <a:custGeom>
                <a:avLst/>
                <a:gdLst>
                  <a:gd name="connsiteX0" fmla="*/ 40 w 63953"/>
                  <a:gd name="connsiteY0" fmla="*/ 2332 h 524234"/>
                  <a:gd name="connsiteX1" fmla="*/ 61953 w 63953"/>
                  <a:gd name="connsiteY1" fmla="*/ 307132 h 524234"/>
                  <a:gd name="connsiteX2" fmla="*/ 49253 w 63953"/>
                  <a:gd name="connsiteY2" fmla="*/ 523032 h 524234"/>
                  <a:gd name="connsiteX3" fmla="*/ 54015 w 63953"/>
                  <a:gd name="connsiteY3" fmla="*/ 211882 h 524234"/>
                  <a:gd name="connsiteX4" fmla="*/ 52428 w 63953"/>
                  <a:gd name="connsiteY4" fmla="*/ 167432 h 524234"/>
                  <a:gd name="connsiteX5" fmla="*/ 40 w 63953"/>
                  <a:gd name="connsiteY5" fmla="*/ 2332 h 52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53" h="524234">
                    <a:moveTo>
                      <a:pt x="40" y="2332"/>
                    </a:moveTo>
                    <a:cubicBezTo>
                      <a:pt x="1628" y="25615"/>
                      <a:pt x="53751" y="220349"/>
                      <a:pt x="61953" y="307132"/>
                    </a:cubicBezTo>
                    <a:cubicBezTo>
                      <a:pt x="70155" y="393915"/>
                      <a:pt x="50576" y="538907"/>
                      <a:pt x="49253" y="523032"/>
                    </a:cubicBezTo>
                    <a:cubicBezTo>
                      <a:pt x="47930" y="507157"/>
                      <a:pt x="53486" y="271149"/>
                      <a:pt x="54015" y="211882"/>
                    </a:cubicBezTo>
                    <a:cubicBezTo>
                      <a:pt x="54544" y="152615"/>
                      <a:pt x="60365" y="197859"/>
                      <a:pt x="52428" y="167432"/>
                    </a:cubicBezTo>
                    <a:cubicBezTo>
                      <a:pt x="44491" y="137005"/>
                      <a:pt x="-1548" y="-20951"/>
                      <a:pt x="40" y="233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3" name="フリーフォーム: 図形 822">
                <a:extLst>
                  <a:ext uri="{FF2B5EF4-FFF2-40B4-BE49-F238E27FC236}">
                    <a16:creationId xmlns:a16="http://schemas.microsoft.com/office/drawing/2014/main" id="{9B9B29F4-E03E-43EE-AECB-D21802EB4B35}"/>
                  </a:ext>
                </a:extLst>
              </p:cNvPr>
              <p:cNvSpPr/>
              <p:nvPr/>
            </p:nvSpPr>
            <p:spPr>
              <a:xfrm>
                <a:off x="11608725" y="4498515"/>
                <a:ext cx="138308" cy="923102"/>
              </a:xfrm>
              <a:custGeom>
                <a:avLst/>
                <a:gdLst>
                  <a:gd name="connsiteX0" fmla="*/ 54638 w 138308"/>
                  <a:gd name="connsiteY0" fmla="*/ 2048 h 923102"/>
                  <a:gd name="connsiteX1" fmla="*/ 124488 w 138308"/>
                  <a:gd name="connsiteY1" fmla="*/ 262398 h 923102"/>
                  <a:gd name="connsiteX2" fmla="*/ 114963 w 138308"/>
                  <a:gd name="connsiteY2" fmla="*/ 619585 h 923102"/>
                  <a:gd name="connsiteX3" fmla="*/ 86388 w 138308"/>
                  <a:gd name="connsiteY3" fmla="*/ 702135 h 923102"/>
                  <a:gd name="connsiteX4" fmla="*/ 663 w 138308"/>
                  <a:gd name="connsiteY4" fmla="*/ 921210 h 923102"/>
                  <a:gd name="connsiteX5" fmla="*/ 49875 w 138308"/>
                  <a:gd name="connsiteY5" fmla="*/ 802148 h 923102"/>
                  <a:gd name="connsiteX6" fmla="*/ 108613 w 138308"/>
                  <a:gd name="connsiteY6" fmla="*/ 694198 h 923102"/>
                  <a:gd name="connsiteX7" fmla="*/ 24475 w 138308"/>
                  <a:gd name="connsiteY7" fmla="*/ 805323 h 923102"/>
                  <a:gd name="connsiteX8" fmla="*/ 114963 w 138308"/>
                  <a:gd name="connsiteY8" fmla="*/ 556085 h 923102"/>
                  <a:gd name="connsiteX9" fmla="*/ 134013 w 138308"/>
                  <a:gd name="connsiteY9" fmla="*/ 402098 h 923102"/>
                  <a:gd name="connsiteX10" fmla="*/ 54638 w 138308"/>
                  <a:gd name="connsiteY10" fmla="*/ 2048 h 92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308" h="923102">
                    <a:moveTo>
                      <a:pt x="54638" y="2048"/>
                    </a:moveTo>
                    <a:cubicBezTo>
                      <a:pt x="53050" y="-21235"/>
                      <a:pt x="114434" y="159475"/>
                      <a:pt x="124488" y="262398"/>
                    </a:cubicBezTo>
                    <a:cubicBezTo>
                      <a:pt x="134542" y="365321"/>
                      <a:pt x="121313" y="546295"/>
                      <a:pt x="114963" y="619585"/>
                    </a:cubicBezTo>
                    <a:cubicBezTo>
                      <a:pt x="108613" y="692875"/>
                      <a:pt x="105438" y="651864"/>
                      <a:pt x="86388" y="702135"/>
                    </a:cubicBezTo>
                    <a:cubicBezTo>
                      <a:pt x="67338" y="752406"/>
                      <a:pt x="6748" y="904541"/>
                      <a:pt x="663" y="921210"/>
                    </a:cubicBezTo>
                    <a:cubicBezTo>
                      <a:pt x="-5422" y="937879"/>
                      <a:pt x="31883" y="839983"/>
                      <a:pt x="49875" y="802148"/>
                    </a:cubicBezTo>
                    <a:cubicBezTo>
                      <a:pt x="67867" y="764313"/>
                      <a:pt x="108613" y="694198"/>
                      <a:pt x="108613" y="694198"/>
                    </a:cubicBezTo>
                    <a:cubicBezTo>
                      <a:pt x="104380" y="694727"/>
                      <a:pt x="23417" y="828342"/>
                      <a:pt x="24475" y="805323"/>
                    </a:cubicBezTo>
                    <a:cubicBezTo>
                      <a:pt x="25533" y="782304"/>
                      <a:pt x="96707" y="623289"/>
                      <a:pt x="114963" y="556085"/>
                    </a:cubicBezTo>
                    <a:cubicBezTo>
                      <a:pt x="133219" y="488881"/>
                      <a:pt x="145126" y="490733"/>
                      <a:pt x="134013" y="402098"/>
                    </a:cubicBezTo>
                    <a:cubicBezTo>
                      <a:pt x="122901" y="313463"/>
                      <a:pt x="56226" y="25331"/>
                      <a:pt x="54638" y="2048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4" name="フリーフォーム: 図形 823">
                <a:extLst>
                  <a:ext uri="{FF2B5EF4-FFF2-40B4-BE49-F238E27FC236}">
                    <a16:creationId xmlns:a16="http://schemas.microsoft.com/office/drawing/2014/main" id="{A4F43830-FF90-4D9A-B766-464188692DAB}"/>
                  </a:ext>
                </a:extLst>
              </p:cNvPr>
              <p:cNvSpPr/>
              <p:nvPr/>
            </p:nvSpPr>
            <p:spPr>
              <a:xfrm>
                <a:off x="11155160" y="5238991"/>
                <a:ext cx="539817" cy="840726"/>
              </a:xfrm>
              <a:custGeom>
                <a:avLst/>
                <a:gdLst>
                  <a:gd name="connsiteX0" fmla="*/ 538365 w 539817"/>
                  <a:gd name="connsiteY0" fmla="*/ 4522 h 840726"/>
                  <a:gd name="connsiteX1" fmla="*/ 341515 w 539817"/>
                  <a:gd name="connsiteY1" fmla="*/ 439497 h 840726"/>
                  <a:gd name="connsiteX2" fmla="*/ 366915 w 539817"/>
                  <a:gd name="connsiteY2" fmla="*/ 337897 h 840726"/>
                  <a:gd name="connsiteX3" fmla="*/ 312940 w 539817"/>
                  <a:gd name="connsiteY3" fmla="*/ 582372 h 840726"/>
                  <a:gd name="connsiteX4" fmla="*/ 224040 w 539817"/>
                  <a:gd name="connsiteY4" fmla="*/ 804622 h 840726"/>
                  <a:gd name="connsiteX5" fmla="*/ 200228 w 539817"/>
                  <a:gd name="connsiteY5" fmla="*/ 831609 h 840726"/>
                  <a:gd name="connsiteX6" fmla="*/ 163715 w 539817"/>
                  <a:gd name="connsiteY6" fmla="*/ 834784 h 840726"/>
                  <a:gd name="connsiteX7" fmla="*/ 70053 w 539817"/>
                  <a:gd name="connsiteY7" fmla="*/ 755409 h 840726"/>
                  <a:gd name="connsiteX8" fmla="*/ 1790 w 539817"/>
                  <a:gd name="connsiteY8" fmla="*/ 504584 h 840726"/>
                  <a:gd name="connsiteX9" fmla="*/ 35128 w 539817"/>
                  <a:gd name="connsiteY9" fmla="*/ 622059 h 840726"/>
                  <a:gd name="connsiteX10" fmla="*/ 190703 w 539817"/>
                  <a:gd name="connsiteY10" fmla="*/ 828434 h 840726"/>
                  <a:gd name="connsiteX11" fmla="*/ 297065 w 539817"/>
                  <a:gd name="connsiteY11" fmla="*/ 618884 h 840726"/>
                  <a:gd name="connsiteX12" fmla="*/ 324053 w 539817"/>
                  <a:gd name="connsiteY12" fmla="*/ 447434 h 840726"/>
                  <a:gd name="connsiteX13" fmla="*/ 425653 w 539817"/>
                  <a:gd name="connsiteY13" fmla="*/ 226772 h 840726"/>
                  <a:gd name="connsiteX14" fmla="*/ 538365 w 539817"/>
                  <a:gd name="connsiteY14" fmla="*/ 4522 h 8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817" h="840726">
                    <a:moveTo>
                      <a:pt x="538365" y="4522"/>
                    </a:moveTo>
                    <a:cubicBezTo>
                      <a:pt x="524342" y="39976"/>
                      <a:pt x="370090" y="383935"/>
                      <a:pt x="341515" y="439497"/>
                    </a:cubicBezTo>
                    <a:cubicBezTo>
                      <a:pt x="312940" y="495060"/>
                      <a:pt x="371677" y="314085"/>
                      <a:pt x="366915" y="337897"/>
                    </a:cubicBezTo>
                    <a:cubicBezTo>
                      <a:pt x="362153" y="361709"/>
                      <a:pt x="336753" y="504584"/>
                      <a:pt x="312940" y="582372"/>
                    </a:cubicBezTo>
                    <a:cubicBezTo>
                      <a:pt x="289127" y="660160"/>
                      <a:pt x="242825" y="763083"/>
                      <a:pt x="224040" y="804622"/>
                    </a:cubicBezTo>
                    <a:cubicBezTo>
                      <a:pt x="205255" y="846162"/>
                      <a:pt x="210282" y="826582"/>
                      <a:pt x="200228" y="831609"/>
                    </a:cubicBezTo>
                    <a:cubicBezTo>
                      <a:pt x="190174" y="836636"/>
                      <a:pt x="185411" y="847484"/>
                      <a:pt x="163715" y="834784"/>
                    </a:cubicBezTo>
                    <a:cubicBezTo>
                      <a:pt x="142019" y="822084"/>
                      <a:pt x="97040" y="810442"/>
                      <a:pt x="70053" y="755409"/>
                    </a:cubicBezTo>
                    <a:cubicBezTo>
                      <a:pt x="43066" y="700376"/>
                      <a:pt x="7611" y="526809"/>
                      <a:pt x="1790" y="504584"/>
                    </a:cubicBezTo>
                    <a:cubicBezTo>
                      <a:pt x="-4031" y="482359"/>
                      <a:pt x="3642" y="568084"/>
                      <a:pt x="35128" y="622059"/>
                    </a:cubicBezTo>
                    <a:cubicBezTo>
                      <a:pt x="66614" y="676034"/>
                      <a:pt x="147047" y="828963"/>
                      <a:pt x="190703" y="828434"/>
                    </a:cubicBezTo>
                    <a:cubicBezTo>
                      <a:pt x="234359" y="827905"/>
                      <a:pt x="274840" y="682384"/>
                      <a:pt x="297065" y="618884"/>
                    </a:cubicBezTo>
                    <a:cubicBezTo>
                      <a:pt x="319290" y="555384"/>
                      <a:pt x="302622" y="512786"/>
                      <a:pt x="324053" y="447434"/>
                    </a:cubicBezTo>
                    <a:cubicBezTo>
                      <a:pt x="345484" y="382082"/>
                      <a:pt x="390199" y="302178"/>
                      <a:pt x="425653" y="226772"/>
                    </a:cubicBezTo>
                    <a:cubicBezTo>
                      <a:pt x="461107" y="151366"/>
                      <a:pt x="552388" y="-30932"/>
                      <a:pt x="538365" y="452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: 図形 824">
                <a:extLst>
                  <a:ext uri="{FF2B5EF4-FFF2-40B4-BE49-F238E27FC236}">
                    <a16:creationId xmlns:a16="http://schemas.microsoft.com/office/drawing/2014/main" id="{39D3C4FB-899D-4F68-9E31-9D7B0218743C}"/>
                  </a:ext>
                </a:extLst>
              </p:cNvPr>
              <p:cNvSpPr/>
              <p:nvPr/>
            </p:nvSpPr>
            <p:spPr>
              <a:xfrm>
                <a:off x="7963597" y="5228873"/>
                <a:ext cx="1611256" cy="548944"/>
              </a:xfrm>
              <a:custGeom>
                <a:avLst/>
                <a:gdLst>
                  <a:gd name="connsiteX0" fmla="*/ 2478 w 1611256"/>
                  <a:gd name="connsiteY0" fmla="*/ 352 h 548944"/>
                  <a:gd name="connsiteX1" fmla="*/ 243778 w 1611256"/>
                  <a:gd name="connsiteY1" fmla="*/ 47977 h 548944"/>
                  <a:gd name="connsiteX2" fmla="*/ 259653 w 1611256"/>
                  <a:gd name="connsiteY2" fmla="*/ 44802 h 548944"/>
                  <a:gd name="connsiteX3" fmla="*/ 548578 w 1611256"/>
                  <a:gd name="connsiteY3" fmla="*/ 238477 h 548944"/>
                  <a:gd name="connsiteX4" fmla="*/ 554928 w 1611256"/>
                  <a:gd name="connsiteY4" fmla="*/ 228952 h 548944"/>
                  <a:gd name="connsiteX5" fmla="*/ 139003 w 1611256"/>
                  <a:gd name="connsiteY5" fmla="*/ 60677 h 548944"/>
                  <a:gd name="connsiteX6" fmla="*/ 472378 w 1611256"/>
                  <a:gd name="connsiteY6" fmla="*/ 206727 h 548944"/>
                  <a:gd name="connsiteX7" fmla="*/ 34228 w 1611256"/>
                  <a:gd name="connsiteY7" fmla="*/ 171802 h 548944"/>
                  <a:gd name="connsiteX8" fmla="*/ 539053 w 1611256"/>
                  <a:gd name="connsiteY8" fmla="*/ 244827 h 548944"/>
                  <a:gd name="connsiteX9" fmla="*/ 643828 w 1611256"/>
                  <a:gd name="connsiteY9" fmla="*/ 260702 h 548944"/>
                  <a:gd name="connsiteX10" fmla="*/ 621603 w 1611256"/>
                  <a:gd name="connsiteY10" fmla="*/ 254352 h 548944"/>
                  <a:gd name="connsiteX11" fmla="*/ 1040703 w 1611256"/>
                  <a:gd name="connsiteY11" fmla="*/ 470252 h 548944"/>
                  <a:gd name="connsiteX12" fmla="*/ 758128 w 1611256"/>
                  <a:gd name="connsiteY12" fmla="*/ 476602 h 548944"/>
                  <a:gd name="connsiteX13" fmla="*/ 561278 w 1611256"/>
                  <a:gd name="connsiteY13" fmla="*/ 454377 h 548944"/>
                  <a:gd name="connsiteX14" fmla="*/ 1412178 w 1611256"/>
                  <a:gd name="connsiteY14" fmla="*/ 527402 h 548944"/>
                  <a:gd name="connsiteX15" fmla="*/ 1577278 w 1611256"/>
                  <a:gd name="connsiteY15" fmla="*/ 540102 h 548944"/>
                  <a:gd name="connsiteX16" fmla="*/ 904178 w 1611256"/>
                  <a:gd name="connsiteY16" fmla="*/ 406752 h 548944"/>
                  <a:gd name="connsiteX17" fmla="*/ 513653 w 1611256"/>
                  <a:gd name="connsiteY17" fmla="*/ 263877 h 548944"/>
                  <a:gd name="connsiteX18" fmla="*/ 186628 w 1611256"/>
                  <a:gd name="connsiteY18" fmla="*/ 174977 h 548944"/>
                  <a:gd name="connsiteX19" fmla="*/ 262828 w 1611256"/>
                  <a:gd name="connsiteY19" fmla="*/ 165452 h 548944"/>
                  <a:gd name="connsiteX20" fmla="*/ 65978 w 1611256"/>
                  <a:gd name="connsiteY20" fmla="*/ 159102 h 548944"/>
                  <a:gd name="connsiteX21" fmla="*/ 231078 w 1611256"/>
                  <a:gd name="connsiteY21" fmla="*/ 101952 h 548944"/>
                  <a:gd name="connsiteX22" fmla="*/ 415228 w 1611256"/>
                  <a:gd name="connsiteY22" fmla="*/ 76552 h 548944"/>
                  <a:gd name="connsiteX23" fmla="*/ 2478 w 1611256"/>
                  <a:gd name="connsiteY23" fmla="*/ 352 h 5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11256" h="548944">
                    <a:moveTo>
                      <a:pt x="2478" y="352"/>
                    </a:moveTo>
                    <a:cubicBezTo>
                      <a:pt x="-26097" y="-4410"/>
                      <a:pt x="200916" y="40569"/>
                      <a:pt x="243778" y="47977"/>
                    </a:cubicBezTo>
                    <a:cubicBezTo>
                      <a:pt x="286640" y="55385"/>
                      <a:pt x="208853" y="13052"/>
                      <a:pt x="259653" y="44802"/>
                    </a:cubicBezTo>
                    <a:cubicBezTo>
                      <a:pt x="310453" y="76552"/>
                      <a:pt x="499366" y="207785"/>
                      <a:pt x="548578" y="238477"/>
                    </a:cubicBezTo>
                    <a:cubicBezTo>
                      <a:pt x="597790" y="269169"/>
                      <a:pt x="623190" y="258585"/>
                      <a:pt x="554928" y="228952"/>
                    </a:cubicBezTo>
                    <a:cubicBezTo>
                      <a:pt x="486666" y="199319"/>
                      <a:pt x="152761" y="64381"/>
                      <a:pt x="139003" y="60677"/>
                    </a:cubicBezTo>
                    <a:cubicBezTo>
                      <a:pt x="125245" y="56973"/>
                      <a:pt x="489841" y="188206"/>
                      <a:pt x="472378" y="206727"/>
                    </a:cubicBezTo>
                    <a:cubicBezTo>
                      <a:pt x="454916" y="225248"/>
                      <a:pt x="23116" y="165452"/>
                      <a:pt x="34228" y="171802"/>
                    </a:cubicBezTo>
                    <a:cubicBezTo>
                      <a:pt x="45340" y="178152"/>
                      <a:pt x="437453" y="230010"/>
                      <a:pt x="539053" y="244827"/>
                    </a:cubicBezTo>
                    <a:lnTo>
                      <a:pt x="643828" y="260702"/>
                    </a:lnTo>
                    <a:cubicBezTo>
                      <a:pt x="657586" y="262289"/>
                      <a:pt x="555457" y="219427"/>
                      <a:pt x="621603" y="254352"/>
                    </a:cubicBezTo>
                    <a:cubicBezTo>
                      <a:pt x="687749" y="289277"/>
                      <a:pt x="1017949" y="433210"/>
                      <a:pt x="1040703" y="470252"/>
                    </a:cubicBezTo>
                    <a:cubicBezTo>
                      <a:pt x="1063457" y="507294"/>
                      <a:pt x="838032" y="479248"/>
                      <a:pt x="758128" y="476602"/>
                    </a:cubicBezTo>
                    <a:cubicBezTo>
                      <a:pt x="678224" y="473956"/>
                      <a:pt x="561278" y="454377"/>
                      <a:pt x="561278" y="454377"/>
                    </a:cubicBezTo>
                    <a:lnTo>
                      <a:pt x="1412178" y="527402"/>
                    </a:lnTo>
                    <a:cubicBezTo>
                      <a:pt x="1581511" y="541689"/>
                      <a:pt x="1661945" y="560210"/>
                      <a:pt x="1577278" y="540102"/>
                    </a:cubicBezTo>
                    <a:cubicBezTo>
                      <a:pt x="1492611" y="519994"/>
                      <a:pt x="1081449" y="452790"/>
                      <a:pt x="904178" y="406752"/>
                    </a:cubicBezTo>
                    <a:cubicBezTo>
                      <a:pt x="726907" y="360715"/>
                      <a:pt x="633245" y="302506"/>
                      <a:pt x="513653" y="263877"/>
                    </a:cubicBezTo>
                    <a:cubicBezTo>
                      <a:pt x="394061" y="225248"/>
                      <a:pt x="228432" y="191381"/>
                      <a:pt x="186628" y="174977"/>
                    </a:cubicBezTo>
                    <a:cubicBezTo>
                      <a:pt x="144824" y="158573"/>
                      <a:pt x="282936" y="168098"/>
                      <a:pt x="262828" y="165452"/>
                    </a:cubicBezTo>
                    <a:cubicBezTo>
                      <a:pt x="242720" y="162806"/>
                      <a:pt x="71270" y="169685"/>
                      <a:pt x="65978" y="159102"/>
                    </a:cubicBezTo>
                    <a:cubicBezTo>
                      <a:pt x="60686" y="148519"/>
                      <a:pt x="172870" y="115710"/>
                      <a:pt x="231078" y="101952"/>
                    </a:cubicBezTo>
                    <a:cubicBezTo>
                      <a:pt x="289286" y="88194"/>
                      <a:pt x="452270" y="91369"/>
                      <a:pt x="415228" y="76552"/>
                    </a:cubicBezTo>
                    <a:cubicBezTo>
                      <a:pt x="378186" y="61735"/>
                      <a:pt x="31053" y="5114"/>
                      <a:pt x="2478" y="352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: 図形 825">
                <a:extLst>
                  <a:ext uri="{FF2B5EF4-FFF2-40B4-BE49-F238E27FC236}">
                    <a16:creationId xmlns:a16="http://schemas.microsoft.com/office/drawing/2014/main" id="{D34C8FBE-611A-46F4-BDC2-D741507D1760}"/>
                  </a:ext>
                </a:extLst>
              </p:cNvPr>
              <p:cNvSpPr/>
              <p:nvPr/>
            </p:nvSpPr>
            <p:spPr>
              <a:xfrm>
                <a:off x="8281681" y="5398821"/>
                <a:ext cx="1885397" cy="456358"/>
              </a:xfrm>
              <a:custGeom>
                <a:avLst/>
                <a:gdLst>
                  <a:gd name="connsiteX0" fmla="*/ 471794 w 1885397"/>
                  <a:gd name="connsiteY0" fmla="*/ 189179 h 456358"/>
                  <a:gd name="connsiteX1" fmla="*/ 522594 w 1885397"/>
                  <a:gd name="connsiteY1" fmla="*/ 205054 h 456358"/>
                  <a:gd name="connsiteX2" fmla="*/ 928994 w 1885397"/>
                  <a:gd name="connsiteY2" fmla="*/ 313004 h 456358"/>
                  <a:gd name="connsiteX3" fmla="*/ 919469 w 1885397"/>
                  <a:gd name="connsiteY3" fmla="*/ 281254 h 456358"/>
                  <a:gd name="connsiteX4" fmla="*/ 1525894 w 1885397"/>
                  <a:gd name="connsiteY4" fmla="*/ 325704 h 456358"/>
                  <a:gd name="connsiteX5" fmla="*/ 1560819 w 1885397"/>
                  <a:gd name="connsiteY5" fmla="*/ 309829 h 456358"/>
                  <a:gd name="connsiteX6" fmla="*/ 1875144 w 1885397"/>
                  <a:gd name="connsiteY6" fmla="*/ 379679 h 456358"/>
                  <a:gd name="connsiteX7" fmla="*/ 1579869 w 1885397"/>
                  <a:gd name="connsiteY7" fmla="*/ 389204 h 456358"/>
                  <a:gd name="connsiteX8" fmla="*/ 1884669 w 1885397"/>
                  <a:gd name="connsiteY8" fmla="*/ 455879 h 456358"/>
                  <a:gd name="connsiteX9" fmla="*/ 1471919 w 1885397"/>
                  <a:gd name="connsiteY9" fmla="*/ 420954 h 456358"/>
                  <a:gd name="connsiteX10" fmla="*/ 1005194 w 1885397"/>
                  <a:gd name="connsiteY10" fmla="*/ 373329 h 456358"/>
                  <a:gd name="connsiteX11" fmla="*/ 1617969 w 1885397"/>
                  <a:gd name="connsiteY11" fmla="*/ 354279 h 456358"/>
                  <a:gd name="connsiteX12" fmla="*/ 1002019 w 1885397"/>
                  <a:gd name="connsiteY12" fmla="*/ 341579 h 456358"/>
                  <a:gd name="connsiteX13" fmla="*/ 798819 w 1885397"/>
                  <a:gd name="connsiteY13" fmla="*/ 322529 h 456358"/>
                  <a:gd name="connsiteX14" fmla="*/ 655944 w 1885397"/>
                  <a:gd name="connsiteY14" fmla="*/ 297129 h 456358"/>
                  <a:gd name="connsiteX15" fmla="*/ 1894 w 1885397"/>
                  <a:gd name="connsiteY15" fmla="*/ 1854 h 456358"/>
                  <a:gd name="connsiteX16" fmla="*/ 471794 w 1885397"/>
                  <a:gd name="connsiteY16" fmla="*/ 189179 h 45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5397" h="456358">
                    <a:moveTo>
                      <a:pt x="471794" y="189179"/>
                    </a:moveTo>
                    <a:cubicBezTo>
                      <a:pt x="558577" y="223046"/>
                      <a:pt x="522594" y="205054"/>
                      <a:pt x="522594" y="205054"/>
                    </a:cubicBezTo>
                    <a:cubicBezTo>
                      <a:pt x="598794" y="225692"/>
                      <a:pt x="862848" y="300304"/>
                      <a:pt x="928994" y="313004"/>
                    </a:cubicBezTo>
                    <a:cubicBezTo>
                      <a:pt x="995140" y="325704"/>
                      <a:pt x="819986" y="279137"/>
                      <a:pt x="919469" y="281254"/>
                    </a:cubicBezTo>
                    <a:cubicBezTo>
                      <a:pt x="1018952" y="283371"/>
                      <a:pt x="1419002" y="320942"/>
                      <a:pt x="1525894" y="325704"/>
                    </a:cubicBezTo>
                    <a:cubicBezTo>
                      <a:pt x="1632786" y="330467"/>
                      <a:pt x="1502611" y="300833"/>
                      <a:pt x="1560819" y="309829"/>
                    </a:cubicBezTo>
                    <a:cubicBezTo>
                      <a:pt x="1619027" y="318825"/>
                      <a:pt x="1871969" y="366450"/>
                      <a:pt x="1875144" y="379679"/>
                    </a:cubicBezTo>
                    <a:cubicBezTo>
                      <a:pt x="1878319" y="392908"/>
                      <a:pt x="1578282" y="376504"/>
                      <a:pt x="1579869" y="389204"/>
                    </a:cubicBezTo>
                    <a:cubicBezTo>
                      <a:pt x="1581456" y="401904"/>
                      <a:pt x="1902661" y="450587"/>
                      <a:pt x="1884669" y="455879"/>
                    </a:cubicBezTo>
                    <a:cubicBezTo>
                      <a:pt x="1866677" y="461171"/>
                      <a:pt x="1471919" y="420954"/>
                      <a:pt x="1471919" y="420954"/>
                    </a:cubicBezTo>
                    <a:cubicBezTo>
                      <a:pt x="1325340" y="407196"/>
                      <a:pt x="980852" y="384441"/>
                      <a:pt x="1005194" y="373329"/>
                    </a:cubicBezTo>
                    <a:cubicBezTo>
                      <a:pt x="1029536" y="362217"/>
                      <a:pt x="1618498" y="359571"/>
                      <a:pt x="1617969" y="354279"/>
                    </a:cubicBezTo>
                    <a:cubicBezTo>
                      <a:pt x="1617440" y="348987"/>
                      <a:pt x="1138544" y="346871"/>
                      <a:pt x="1002019" y="341579"/>
                    </a:cubicBezTo>
                    <a:cubicBezTo>
                      <a:pt x="865494" y="336287"/>
                      <a:pt x="856498" y="329937"/>
                      <a:pt x="798819" y="322529"/>
                    </a:cubicBezTo>
                    <a:cubicBezTo>
                      <a:pt x="741140" y="315121"/>
                      <a:pt x="788765" y="350575"/>
                      <a:pt x="655944" y="297129"/>
                    </a:cubicBezTo>
                    <a:cubicBezTo>
                      <a:pt x="523123" y="243683"/>
                      <a:pt x="35231" y="23550"/>
                      <a:pt x="1894" y="1854"/>
                    </a:cubicBezTo>
                    <a:cubicBezTo>
                      <a:pt x="-31444" y="-19842"/>
                      <a:pt x="385011" y="155312"/>
                      <a:pt x="471794" y="189179"/>
                    </a:cubicBezTo>
                    <a:close/>
                  </a:path>
                </a:pathLst>
              </a:cu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: 図形 828">
                <a:extLst>
                  <a:ext uri="{FF2B5EF4-FFF2-40B4-BE49-F238E27FC236}">
                    <a16:creationId xmlns:a16="http://schemas.microsoft.com/office/drawing/2014/main" id="{31C47B18-EDB4-4BE9-AC1B-353DC3C5B0B4}"/>
                  </a:ext>
                </a:extLst>
              </p:cNvPr>
              <p:cNvSpPr/>
              <p:nvPr/>
            </p:nvSpPr>
            <p:spPr>
              <a:xfrm rot="4338080">
                <a:off x="917601" y="5090321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: 図形 829">
                <a:extLst>
                  <a:ext uri="{FF2B5EF4-FFF2-40B4-BE49-F238E27FC236}">
                    <a16:creationId xmlns:a16="http://schemas.microsoft.com/office/drawing/2014/main" id="{0E2C536E-92D4-4E8F-8C6F-EB1E9A76913D}"/>
                  </a:ext>
                </a:extLst>
              </p:cNvPr>
              <p:cNvSpPr/>
              <p:nvPr/>
            </p:nvSpPr>
            <p:spPr>
              <a:xfrm rot="4586777">
                <a:off x="49710" y="5078857"/>
                <a:ext cx="1132741" cy="398500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: 図形 830">
                <a:extLst>
                  <a:ext uri="{FF2B5EF4-FFF2-40B4-BE49-F238E27FC236}">
                    <a16:creationId xmlns:a16="http://schemas.microsoft.com/office/drawing/2014/main" id="{93BA2FB9-D43D-4A8D-8658-13550E607A87}"/>
                  </a:ext>
                </a:extLst>
              </p:cNvPr>
              <p:cNvSpPr/>
              <p:nvPr/>
            </p:nvSpPr>
            <p:spPr>
              <a:xfrm rot="16575700" flipH="1">
                <a:off x="10782960" y="5151280"/>
                <a:ext cx="510626" cy="179639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: 図形 831">
                <a:extLst>
                  <a:ext uri="{FF2B5EF4-FFF2-40B4-BE49-F238E27FC236}">
                    <a16:creationId xmlns:a16="http://schemas.microsoft.com/office/drawing/2014/main" id="{ABD23670-9E45-4CFF-B6B2-77F43B5F2694}"/>
                  </a:ext>
                </a:extLst>
              </p:cNvPr>
              <p:cNvSpPr/>
              <p:nvPr/>
            </p:nvSpPr>
            <p:spPr>
              <a:xfrm rot="16200000" flipH="1">
                <a:off x="11125008" y="5125364"/>
                <a:ext cx="937717" cy="237208"/>
              </a:xfrm>
              <a:custGeom>
                <a:avLst/>
                <a:gdLst>
                  <a:gd name="connsiteX0" fmla="*/ 744378 w 5089584"/>
                  <a:gd name="connsiteY0" fmla="*/ 7420 h 1790526"/>
                  <a:gd name="connsiteX1" fmla="*/ 7778 w 5089584"/>
                  <a:gd name="connsiteY1" fmla="*/ 1086920 h 1790526"/>
                  <a:gd name="connsiteX2" fmla="*/ 337978 w 5089584"/>
                  <a:gd name="connsiteY2" fmla="*/ 509070 h 1790526"/>
                  <a:gd name="connsiteX3" fmla="*/ 14128 w 5089584"/>
                  <a:gd name="connsiteY3" fmla="*/ 1213920 h 1790526"/>
                  <a:gd name="connsiteX4" fmla="*/ 299878 w 5089584"/>
                  <a:gd name="connsiteY4" fmla="*/ 1760020 h 1790526"/>
                  <a:gd name="connsiteX5" fmla="*/ 223678 w 5089584"/>
                  <a:gd name="connsiteY5" fmla="*/ 1633020 h 1790526"/>
                  <a:gd name="connsiteX6" fmla="*/ 763428 w 5089584"/>
                  <a:gd name="connsiteY6" fmla="*/ 1772720 h 1790526"/>
                  <a:gd name="connsiteX7" fmla="*/ 2623978 w 5089584"/>
                  <a:gd name="connsiteY7" fmla="*/ 1150420 h 1790526"/>
                  <a:gd name="connsiteX8" fmla="*/ 1785778 w 5089584"/>
                  <a:gd name="connsiteY8" fmla="*/ 1359970 h 1790526"/>
                  <a:gd name="connsiteX9" fmla="*/ 3347878 w 5089584"/>
                  <a:gd name="connsiteY9" fmla="*/ 737670 h 1790526"/>
                  <a:gd name="connsiteX10" fmla="*/ 5087778 w 5089584"/>
                  <a:gd name="connsiteY10" fmla="*/ 58220 h 1790526"/>
                  <a:gd name="connsiteX11" fmla="*/ 3690778 w 5089584"/>
                  <a:gd name="connsiteY11" fmla="*/ 401120 h 1790526"/>
                  <a:gd name="connsiteX12" fmla="*/ 4262278 w 5089584"/>
                  <a:gd name="connsiteY12" fmla="*/ 280470 h 1790526"/>
                  <a:gd name="connsiteX13" fmla="*/ 4173378 w 5089584"/>
                  <a:gd name="connsiteY13" fmla="*/ 350320 h 1790526"/>
                  <a:gd name="connsiteX14" fmla="*/ 2046128 w 5089584"/>
                  <a:gd name="connsiteY14" fmla="*/ 947220 h 1790526"/>
                  <a:gd name="connsiteX15" fmla="*/ 1074578 w 5089584"/>
                  <a:gd name="connsiteY15" fmla="*/ 1156770 h 1790526"/>
                  <a:gd name="connsiteX16" fmla="*/ 769778 w 5089584"/>
                  <a:gd name="connsiteY16" fmla="*/ 947220 h 1790526"/>
                  <a:gd name="connsiteX17" fmla="*/ 649128 w 5089584"/>
                  <a:gd name="connsiteY17" fmla="*/ 858320 h 1790526"/>
                  <a:gd name="connsiteX18" fmla="*/ 630078 w 5089584"/>
                  <a:gd name="connsiteY18" fmla="*/ 877370 h 1790526"/>
                  <a:gd name="connsiteX19" fmla="*/ 572928 w 5089584"/>
                  <a:gd name="connsiteY19" fmla="*/ 623370 h 1790526"/>
                  <a:gd name="connsiteX20" fmla="*/ 744378 w 5089584"/>
                  <a:gd name="connsiteY20" fmla="*/ 7420 h 179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9584" h="1790526">
                    <a:moveTo>
                      <a:pt x="744378" y="7420"/>
                    </a:moveTo>
                    <a:cubicBezTo>
                      <a:pt x="650186" y="84678"/>
                      <a:pt x="75511" y="1003312"/>
                      <a:pt x="7778" y="1086920"/>
                    </a:cubicBezTo>
                    <a:cubicBezTo>
                      <a:pt x="-59955" y="1170528"/>
                      <a:pt x="336920" y="487903"/>
                      <a:pt x="337978" y="509070"/>
                    </a:cubicBezTo>
                    <a:cubicBezTo>
                      <a:pt x="339036" y="530237"/>
                      <a:pt x="20478" y="1005428"/>
                      <a:pt x="14128" y="1213920"/>
                    </a:cubicBezTo>
                    <a:cubicBezTo>
                      <a:pt x="7778" y="1422412"/>
                      <a:pt x="264953" y="1690170"/>
                      <a:pt x="299878" y="1760020"/>
                    </a:cubicBezTo>
                    <a:cubicBezTo>
                      <a:pt x="334803" y="1829870"/>
                      <a:pt x="146420" y="1630903"/>
                      <a:pt x="223678" y="1633020"/>
                    </a:cubicBezTo>
                    <a:cubicBezTo>
                      <a:pt x="300936" y="1635137"/>
                      <a:pt x="363378" y="1853153"/>
                      <a:pt x="763428" y="1772720"/>
                    </a:cubicBezTo>
                    <a:cubicBezTo>
                      <a:pt x="1163478" y="1692287"/>
                      <a:pt x="2453586" y="1219212"/>
                      <a:pt x="2623978" y="1150420"/>
                    </a:cubicBezTo>
                    <a:cubicBezTo>
                      <a:pt x="2794370" y="1081628"/>
                      <a:pt x="1665128" y="1428762"/>
                      <a:pt x="1785778" y="1359970"/>
                    </a:cubicBezTo>
                    <a:cubicBezTo>
                      <a:pt x="1906428" y="1291178"/>
                      <a:pt x="3347878" y="737670"/>
                      <a:pt x="3347878" y="737670"/>
                    </a:cubicBezTo>
                    <a:cubicBezTo>
                      <a:pt x="3898211" y="520712"/>
                      <a:pt x="5030628" y="114312"/>
                      <a:pt x="5087778" y="58220"/>
                    </a:cubicBezTo>
                    <a:cubicBezTo>
                      <a:pt x="5144928" y="2128"/>
                      <a:pt x="3828361" y="364078"/>
                      <a:pt x="3690778" y="401120"/>
                    </a:cubicBezTo>
                    <a:cubicBezTo>
                      <a:pt x="3553195" y="438162"/>
                      <a:pt x="4262278" y="280470"/>
                      <a:pt x="4262278" y="280470"/>
                    </a:cubicBezTo>
                    <a:cubicBezTo>
                      <a:pt x="4342711" y="272003"/>
                      <a:pt x="4542736" y="239195"/>
                      <a:pt x="4173378" y="350320"/>
                    </a:cubicBezTo>
                    <a:cubicBezTo>
                      <a:pt x="3804020" y="461445"/>
                      <a:pt x="2562595" y="812812"/>
                      <a:pt x="2046128" y="947220"/>
                    </a:cubicBezTo>
                    <a:cubicBezTo>
                      <a:pt x="1529661" y="1081628"/>
                      <a:pt x="1287303" y="1156770"/>
                      <a:pt x="1074578" y="1156770"/>
                    </a:cubicBezTo>
                    <a:cubicBezTo>
                      <a:pt x="861853" y="1156770"/>
                      <a:pt x="840686" y="996962"/>
                      <a:pt x="769778" y="947220"/>
                    </a:cubicBezTo>
                    <a:cubicBezTo>
                      <a:pt x="698870" y="897478"/>
                      <a:pt x="672411" y="869962"/>
                      <a:pt x="649128" y="858320"/>
                    </a:cubicBezTo>
                    <a:cubicBezTo>
                      <a:pt x="625845" y="846678"/>
                      <a:pt x="642778" y="916528"/>
                      <a:pt x="630078" y="877370"/>
                    </a:cubicBezTo>
                    <a:cubicBezTo>
                      <a:pt x="617378" y="838212"/>
                      <a:pt x="548586" y="768362"/>
                      <a:pt x="572928" y="623370"/>
                    </a:cubicBezTo>
                    <a:cubicBezTo>
                      <a:pt x="597270" y="478378"/>
                      <a:pt x="838570" y="-69838"/>
                      <a:pt x="744378" y="7420"/>
                    </a:cubicBezTo>
                    <a:close/>
                  </a:path>
                </a:pathLst>
              </a:custGeom>
              <a:solidFill>
                <a:srgbClr val="FF66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10" name="フリーフォーム: 図形 709">
              <a:extLst>
                <a:ext uri="{FF2B5EF4-FFF2-40B4-BE49-F238E27FC236}">
                  <a16:creationId xmlns:a16="http://schemas.microsoft.com/office/drawing/2014/main" id="{52AC486F-C19A-4DBA-A078-2F497A26CD30}"/>
                </a:ext>
              </a:extLst>
            </p:cNvPr>
            <p:cNvSpPr/>
            <p:nvPr/>
          </p:nvSpPr>
          <p:spPr>
            <a:xfrm>
              <a:off x="5733229" y="1358314"/>
              <a:ext cx="274378" cy="267589"/>
            </a:xfrm>
            <a:custGeom>
              <a:avLst/>
              <a:gdLst>
                <a:gd name="connsiteX0" fmla="*/ 821 w 274378"/>
                <a:gd name="connsiteY0" fmla="*/ 586 h 267589"/>
                <a:gd name="connsiteX1" fmla="*/ 263288 w 274378"/>
                <a:gd name="connsiteY1" fmla="*/ 25986 h 267589"/>
                <a:gd name="connsiteX2" fmla="*/ 229421 w 274378"/>
                <a:gd name="connsiteY2" fmla="*/ 38686 h 267589"/>
                <a:gd name="connsiteX3" fmla="*/ 265404 w 274378"/>
                <a:gd name="connsiteY3" fmla="*/ 163569 h 267589"/>
                <a:gd name="connsiteX4" fmla="*/ 265404 w 274378"/>
                <a:gd name="connsiteY4" fmla="*/ 152986 h 267589"/>
                <a:gd name="connsiteX5" fmla="*/ 231538 w 274378"/>
                <a:gd name="connsiteY5" fmla="*/ 218603 h 267589"/>
                <a:gd name="connsiteX6" fmla="*/ 66438 w 274378"/>
                <a:gd name="connsiteY6" fmla="*/ 267286 h 267589"/>
                <a:gd name="connsiteX7" fmla="*/ 161688 w 274378"/>
                <a:gd name="connsiteY7" fmla="*/ 237653 h 267589"/>
                <a:gd name="connsiteX8" fmla="*/ 136288 w 274378"/>
                <a:gd name="connsiteY8" fmla="*/ 205903 h 267589"/>
                <a:gd name="connsiteX9" fmla="*/ 146871 w 274378"/>
                <a:gd name="connsiteY9" fmla="*/ 87369 h 267589"/>
                <a:gd name="connsiteX10" fmla="*/ 146871 w 274378"/>
                <a:gd name="connsiteY10" fmla="*/ 133936 h 267589"/>
                <a:gd name="connsiteX11" fmla="*/ 117238 w 274378"/>
                <a:gd name="connsiteY11" fmla="*/ 70436 h 267589"/>
                <a:gd name="connsiteX12" fmla="*/ 214604 w 274378"/>
                <a:gd name="connsiteY12" fmla="*/ 78903 h 267589"/>
                <a:gd name="connsiteX13" fmla="*/ 136288 w 274378"/>
                <a:gd name="connsiteY13" fmla="*/ 59853 h 267589"/>
                <a:gd name="connsiteX14" fmla="*/ 178621 w 274378"/>
                <a:gd name="connsiteY14" fmla="*/ 53503 h 267589"/>
                <a:gd name="connsiteX15" fmla="*/ 821 w 274378"/>
                <a:gd name="connsiteY15" fmla="*/ 586 h 26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378" h="267589">
                  <a:moveTo>
                    <a:pt x="821" y="586"/>
                  </a:moveTo>
                  <a:cubicBezTo>
                    <a:pt x="14932" y="-4000"/>
                    <a:pt x="225188" y="19636"/>
                    <a:pt x="263288" y="25986"/>
                  </a:cubicBezTo>
                  <a:cubicBezTo>
                    <a:pt x="301388" y="32336"/>
                    <a:pt x="229068" y="15756"/>
                    <a:pt x="229421" y="38686"/>
                  </a:cubicBezTo>
                  <a:cubicBezTo>
                    <a:pt x="229774" y="61616"/>
                    <a:pt x="259407" y="144519"/>
                    <a:pt x="265404" y="163569"/>
                  </a:cubicBezTo>
                  <a:cubicBezTo>
                    <a:pt x="271401" y="182619"/>
                    <a:pt x="271048" y="143814"/>
                    <a:pt x="265404" y="152986"/>
                  </a:cubicBezTo>
                  <a:cubicBezTo>
                    <a:pt x="259760" y="162158"/>
                    <a:pt x="264699" y="199553"/>
                    <a:pt x="231538" y="218603"/>
                  </a:cubicBezTo>
                  <a:cubicBezTo>
                    <a:pt x="198377" y="237653"/>
                    <a:pt x="78080" y="264111"/>
                    <a:pt x="66438" y="267286"/>
                  </a:cubicBezTo>
                  <a:cubicBezTo>
                    <a:pt x="54796" y="270461"/>
                    <a:pt x="150046" y="247883"/>
                    <a:pt x="161688" y="237653"/>
                  </a:cubicBezTo>
                  <a:cubicBezTo>
                    <a:pt x="173330" y="227423"/>
                    <a:pt x="138758" y="230950"/>
                    <a:pt x="136288" y="205903"/>
                  </a:cubicBezTo>
                  <a:cubicBezTo>
                    <a:pt x="133818" y="180856"/>
                    <a:pt x="145107" y="99364"/>
                    <a:pt x="146871" y="87369"/>
                  </a:cubicBezTo>
                  <a:cubicBezTo>
                    <a:pt x="148635" y="75374"/>
                    <a:pt x="151810" y="136758"/>
                    <a:pt x="146871" y="133936"/>
                  </a:cubicBezTo>
                  <a:cubicBezTo>
                    <a:pt x="141932" y="131114"/>
                    <a:pt x="105949" y="79608"/>
                    <a:pt x="117238" y="70436"/>
                  </a:cubicBezTo>
                  <a:cubicBezTo>
                    <a:pt x="128527" y="61264"/>
                    <a:pt x="211429" y="80667"/>
                    <a:pt x="214604" y="78903"/>
                  </a:cubicBezTo>
                  <a:cubicBezTo>
                    <a:pt x="217779" y="77139"/>
                    <a:pt x="142285" y="64086"/>
                    <a:pt x="136288" y="59853"/>
                  </a:cubicBezTo>
                  <a:cubicBezTo>
                    <a:pt x="130291" y="55620"/>
                    <a:pt x="198377" y="59148"/>
                    <a:pt x="178621" y="53503"/>
                  </a:cubicBezTo>
                  <a:cubicBezTo>
                    <a:pt x="158865" y="47859"/>
                    <a:pt x="-13290" y="5172"/>
                    <a:pt x="821" y="58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: 図形 791">
              <a:extLst>
                <a:ext uri="{FF2B5EF4-FFF2-40B4-BE49-F238E27FC236}">
                  <a16:creationId xmlns:a16="http://schemas.microsoft.com/office/drawing/2014/main" id="{6FE14F71-6DDE-403A-9C0A-F86449FA9FE1}"/>
                </a:ext>
              </a:extLst>
            </p:cNvPr>
            <p:cNvSpPr/>
            <p:nvPr/>
          </p:nvSpPr>
          <p:spPr>
            <a:xfrm>
              <a:off x="5669301" y="1362106"/>
              <a:ext cx="309267" cy="238409"/>
            </a:xfrm>
            <a:custGeom>
              <a:avLst/>
              <a:gdLst>
                <a:gd name="connsiteX0" fmla="*/ 130366 w 309267"/>
                <a:gd name="connsiteY0" fmla="*/ 1027 h 238409"/>
                <a:gd name="connsiteX1" fmla="*/ 1249 w 309267"/>
                <a:gd name="connsiteY1" fmla="*/ 87811 h 238409"/>
                <a:gd name="connsiteX2" fmla="*/ 62632 w 309267"/>
                <a:gd name="connsiteY2" fmla="*/ 72994 h 238409"/>
                <a:gd name="connsiteX3" fmla="*/ 24532 w 309267"/>
                <a:gd name="connsiteY3" fmla="*/ 108977 h 238409"/>
                <a:gd name="connsiteX4" fmla="*/ 100732 w 309267"/>
                <a:gd name="connsiteY4" fmla="*/ 229627 h 238409"/>
                <a:gd name="connsiteX5" fmla="*/ 88032 w 309267"/>
                <a:gd name="connsiteY5" fmla="*/ 229627 h 238409"/>
                <a:gd name="connsiteX6" fmla="*/ 215032 w 309267"/>
                <a:gd name="connsiteY6" fmla="*/ 233861 h 238409"/>
                <a:gd name="connsiteX7" fmla="*/ 272182 w 309267"/>
                <a:gd name="connsiteY7" fmla="*/ 204227 h 238409"/>
                <a:gd name="connsiteX8" fmla="*/ 234082 w 309267"/>
                <a:gd name="connsiteY8" fmla="*/ 183061 h 238409"/>
                <a:gd name="connsiteX9" fmla="*/ 265832 w 309267"/>
                <a:gd name="connsiteY9" fmla="*/ 81461 h 238409"/>
                <a:gd name="connsiteX10" fmla="*/ 157882 w 309267"/>
                <a:gd name="connsiteY10" fmla="*/ 81461 h 238409"/>
                <a:gd name="connsiteX11" fmla="*/ 308166 w 309267"/>
                <a:gd name="connsiteY11" fmla="*/ 77227 h 238409"/>
                <a:gd name="connsiteX12" fmla="*/ 221382 w 309267"/>
                <a:gd name="connsiteY12" fmla="*/ 41244 h 238409"/>
                <a:gd name="connsiteX13" fmla="*/ 130366 w 309267"/>
                <a:gd name="connsiteY13" fmla="*/ 1027 h 23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267" h="238409">
                  <a:moveTo>
                    <a:pt x="130366" y="1027"/>
                  </a:moveTo>
                  <a:cubicBezTo>
                    <a:pt x="93677" y="8788"/>
                    <a:pt x="12538" y="75817"/>
                    <a:pt x="1249" y="87811"/>
                  </a:cubicBezTo>
                  <a:cubicBezTo>
                    <a:pt x="-10040" y="99805"/>
                    <a:pt x="58751" y="69466"/>
                    <a:pt x="62632" y="72994"/>
                  </a:cubicBezTo>
                  <a:cubicBezTo>
                    <a:pt x="66513" y="76522"/>
                    <a:pt x="18182" y="82872"/>
                    <a:pt x="24532" y="108977"/>
                  </a:cubicBezTo>
                  <a:cubicBezTo>
                    <a:pt x="30882" y="135082"/>
                    <a:pt x="90149" y="209519"/>
                    <a:pt x="100732" y="229627"/>
                  </a:cubicBezTo>
                  <a:cubicBezTo>
                    <a:pt x="111315" y="249735"/>
                    <a:pt x="68982" y="228921"/>
                    <a:pt x="88032" y="229627"/>
                  </a:cubicBezTo>
                  <a:cubicBezTo>
                    <a:pt x="107082" y="230333"/>
                    <a:pt x="184340" y="238094"/>
                    <a:pt x="215032" y="233861"/>
                  </a:cubicBezTo>
                  <a:cubicBezTo>
                    <a:pt x="245724" y="229628"/>
                    <a:pt x="269007" y="212694"/>
                    <a:pt x="272182" y="204227"/>
                  </a:cubicBezTo>
                  <a:cubicBezTo>
                    <a:pt x="275357" y="195760"/>
                    <a:pt x="235140" y="203522"/>
                    <a:pt x="234082" y="183061"/>
                  </a:cubicBezTo>
                  <a:cubicBezTo>
                    <a:pt x="233024" y="162600"/>
                    <a:pt x="278532" y="98394"/>
                    <a:pt x="265832" y="81461"/>
                  </a:cubicBezTo>
                  <a:cubicBezTo>
                    <a:pt x="253132" y="64528"/>
                    <a:pt x="150826" y="82167"/>
                    <a:pt x="157882" y="81461"/>
                  </a:cubicBezTo>
                  <a:cubicBezTo>
                    <a:pt x="164938" y="80755"/>
                    <a:pt x="297583" y="83930"/>
                    <a:pt x="308166" y="77227"/>
                  </a:cubicBezTo>
                  <a:cubicBezTo>
                    <a:pt x="318749" y="70524"/>
                    <a:pt x="250310" y="50769"/>
                    <a:pt x="221382" y="41244"/>
                  </a:cubicBezTo>
                  <a:cubicBezTo>
                    <a:pt x="192454" y="31719"/>
                    <a:pt x="167055" y="-6734"/>
                    <a:pt x="130366" y="102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: 図形 795">
              <a:extLst>
                <a:ext uri="{FF2B5EF4-FFF2-40B4-BE49-F238E27FC236}">
                  <a16:creationId xmlns:a16="http://schemas.microsoft.com/office/drawing/2014/main" id="{6CCCF8B2-D3F0-4F37-984F-2AD1CED384F6}"/>
                </a:ext>
              </a:extLst>
            </p:cNvPr>
            <p:cNvSpPr/>
            <p:nvPr/>
          </p:nvSpPr>
          <p:spPr>
            <a:xfrm>
              <a:off x="6122644" y="1353247"/>
              <a:ext cx="301563" cy="242872"/>
            </a:xfrm>
            <a:custGeom>
              <a:avLst/>
              <a:gdLst>
                <a:gd name="connsiteX0" fmla="*/ 873 w 301563"/>
                <a:gd name="connsiteY0" fmla="*/ 69153 h 242872"/>
                <a:gd name="connsiteX1" fmla="*/ 113056 w 301563"/>
                <a:gd name="connsiteY1" fmla="*/ 1420 h 242872"/>
                <a:gd name="connsiteX2" fmla="*/ 242173 w 301563"/>
                <a:gd name="connsiteY2" fmla="*/ 24703 h 242872"/>
                <a:gd name="connsiteX3" fmla="*/ 248523 w 301563"/>
                <a:gd name="connsiteY3" fmla="*/ 43753 h 242872"/>
                <a:gd name="connsiteX4" fmla="*/ 301439 w 301563"/>
                <a:gd name="connsiteY4" fmla="*/ 103020 h 242872"/>
                <a:gd name="connsiteX5" fmla="*/ 231589 w 301563"/>
                <a:gd name="connsiteY5" fmla="*/ 236370 h 242872"/>
                <a:gd name="connsiteX6" fmla="*/ 248523 w 301563"/>
                <a:gd name="connsiteY6" fmla="*/ 217320 h 242872"/>
                <a:gd name="connsiteX7" fmla="*/ 290856 w 301563"/>
                <a:gd name="connsiteY7" fmla="*/ 174986 h 242872"/>
                <a:gd name="connsiteX8" fmla="*/ 180789 w 301563"/>
                <a:gd name="connsiteY8" fmla="*/ 227903 h 242872"/>
                <a:gd name="connsiteX9" fmla="*/ 199839 w 301563"/>
                <a:gd name="connsiteY9" fmla="*/ 177103 h 242872"/>
                <a:gd name="connsiteX10" fmla="*/ 163856 w 301563"/>
                <a:gd name="connsiteY10" fmla="*/ 134770 h 242872"/>
                <a:gd name="connsiteX11" fmla="*/ 132106 w 301563"/>
                <a:gd name="connsiteY11" fmla="*/ 117836 h 242872"/>
                <a:gd name="connsiteX12" fmla="*/ 174439 w 301563"/>
                <a:gd name="connsiteY12" fmla="*/ 56453 h 242872"/>
                <a:gd name="connsiteX13" fmla="*/ 873 w 301563"/>
                <a:gd name="connsiteY13" fmla="*/ 69153 h 24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563" h="242872">
                  <a:moveTo>
                    <a:pt x="873" y="69153"/>
                  </a:moveTo>
                  <a:cubicBezTo>
                    <a:pt x="-9357" y="59981"/>
                    <a:pt x="72839" y="8828"/>
                    <a:pt x="113056" y="1420"/>
                  </a:cubicBezTo>
                  <a:cubicBezTo>
                    <a:pt x="153273" y="-5988"/>
                    <a:pt x="219595" y="17647"/>
                    <a:pt x="242173" y="24703"/>
                  </a:cubicBezTo>
                  <a:cubicBezTo>
                    <a:pt x="264751" y="31758"/>
                    <a:pt x="238645" y="30700"/>
                    <a:pt x="248523" y="43753"/>
                  </a:cubicBezTo>
                  <a:cubicBezTo>
                    <a:pt x="258401" y="56806"/>
                    <a:pt x="304261" y="70917"/>
                    <a:pt x="301439" y="103020"/>
                  </a:cubicBezTo>
                  <a:cubicBezTo>
                    <a:pt x="298617" y="135123"/>
                    <a:pt x="240408" y="217320"/>
                    <a:pt x="231589" y="236370"/>
                  </a:cubicBezTo>
                  <a:cubicBezTo>
                    <a:pt x="222770" y="255420"/>
                    <a:pt x="238645" y="227551"/>
                    <a:pt x="248523" y="217320"/>
                  </a:cubicBezTo>
                  <a:cubicBezTo>
                    <a:pt x="258401" y="207089"/>
                    <a:pt x="302145" y="173222"/>
                    <a:pt x="290856" y="174986"/>
                  </a:cubicBezTo>
                  <a:cubicBezTo>
                    <a:pt x="279567" y="176750"/>
                    <a:pt x="195958" y="227550"/>
                    <a:pt x="180789" y="227903"/>
                  </a:cubicBezTo>
                  <a:cubicBezTo>
                    <a:pt x="165620" y="228256"/>
                    <a:pt x="202661" y="192625"/>
                    <a:pt x="199839" y="177103"/>
                  </a:cubicBezTo>
                  <a:cubicBezTo>
                    <a:pt x="197017" y="161581"/>
                    <a:pt x="175145" y="144648"/>
                    <a:pt x="163856" y="134770"/>
                  </a:cubicBezTo>
                  <a:cubicBezTo>
                    <a:pt x="152567" y="124892"/>
                    <a:pt x="130342" y="130889"/>
                    <a:pt x="132106" y="117836"/>
                  </a:cubicBezTo>
                  <a:cubicBezTo>
                    <a:pt x="133870" y="104783"/>
                    <a:pt x="192431" y="62450"/>
                    <a:pt x="174439" y="56453"/>
                  </a:cubicBezTo>
                  <a:cubicBezTo>
                    <a:pt x="156447" y="50456"/>
                    <a:pt x="11103" y="78325"/>
                    <a:pt x="873" y="691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: 図形 826">
              <a:extLst>
                <a:ext uri="{FF2B5EF4-FFF2-40B4-BE49-F238E27FC236}">
                  <a16:creationId xmlns:a16="http://schemas.microsoft.com/office/drawing/2014/main" id="{57C12151-76A1-47D0-B257-78068F7190E0}"/>
                </a:ext>
              </a:extLst>
            </p:cNvPr>
            <p:cNvSpPr/>
            <p:nvPr/>
          </p:nvSpPr>
          <p:spPr>
            <a:xfrm>
              <a:off x="6123919" y="1384291"/>
              <a:ext cx="311942" cy="234971"/>
            </a:xfrm>
            <a:custGeom>
              <a:avLst/>
              <a:gdLst>
                <a:gd name="connsiteX0" fmla="*/ 65214 w 311942"/>
                <a:gd name="connsiteY0" fmla="*/ 9 h 234971"/>
                <a:gd name="connsiteX1" fmla="*/ 304398 w 311942"/>
                <a:gd name="connsiteY1" fmla="*/ 114309 h 234971"/>
                <a:gd name="connsiteX2" fmla="*/ 249364 w 311942"/>
                <a:gd name="connsiteY2" fmla="*/ 190509 h 234971"/>
                <a:gd name="connsiteX3" fmla="*/ 221848 w 311942"/>
                <a:gd name="connsiteY3" fmla="*/ 215909 h 234971"/>
                <a:gd name="connsiteX4" fmla="*/ 135064 w 311942"/>
                <a:gd name="connsiteY4" fmla="*/ 234959 h 234971"/>
                <a:gd name="connsiteX5" fmla="*/ 65214 w 311942"/>
                <a:gd name="connsiteY5" fmla="*/ 218026 h 234971"/>
                <a:gd name="connsiteX6" fmla="*/ 39814 w 311942"/>
                <a:gd name="connsiteY6" fmla="*/ 175692 h 234971"/>
                <a:gd name="connsiteX7" fmla="*/ 58864 w 311942"/>
                <a:gd name="connsiteY7" fmla="*/ 175692 h 234971"/>
                <a:gd name="connsiteX8" fmla="*/ 14414 w 311942"/>
                <a:gd name="connsiteY8" fmla="*/ 88909 h 234971"/>
                <a:gd name="connsiteX9" fmla="*/ 3831 w 311942"/>
                <a:gd name="connsiteY9" fmla="*/ 150292 h 234971"/>
                <a:gd name="connsiteX10" fmla="*/ 73681 w 311942"/>
                <a:gd name="connsiteY10" fmla="*/ 198976 h 234971"/>
                <a:gd name="connsiteX11" fmla="*/ 183748 w 311942"/>
                <a:gd name="connsiteY11" fmla="*/ 146059 h 234971"/>
                <a:gd name="connsiteX12" fmla="*/ 171048 w 311942"/>
                <a:gd name="connsiteY12" fmla="*/ 120659 h 234971"/>
                <a:gd name="connsiteX13" fmla="*/ 65214 w 311942"/>
                <a:gd name="connsiteY13" fmla="*/ 9 h 2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942" h="234971">
                  <a:moveTo>
                    <a:pt x="65214" y="9"/>
                  </a:moveTo>
                  <a:cubicBezTo>
                    <a:pt x="87439" y="-1049"/>
                    <a:pt x="273706" y="82559"/>
                    <a:pt x="304398" y="114309"/>
                  </a:cubicBezTo>
                  <a:cubicBezTo>
                    <a:pt x="335090" y="146059"/>
                    <a:pt x="263122" y="173576"/>
                    <a:pt x="249364" y="190509"/>
                  </a:cubicBezTo>
                  <a:cubicBezTo>
                    <a:pt x="235606" y="207442"/>
                    <a:pt x="240898" y="208501"/>
                    <a:pt x="221848" y="215909"/>
                  </a:cubicBezTo>
                  <a:cubicBezTo>
                    <a:pt x="202798" y="223317"/>
                    <a:pt x="161170" y="234606"/>
                    <a:pt x="135064" y="234959"/>
                  </a:cubicBezTo>
                  <a:cubicBezTo>
                    <a:pt x="108958" y="235312"/>
                    <a:pt x="81089" y="227904"/>
                    <a:pt x="65214" y="218026"/>
                  </a:cubicBezTo>
                  <a:cubicBezTo>
                    <a:pt x="49339" y="208148"/>
                    <a:pt x="40872" y="182748"/>
                    <a:pt x="39814" y="175692"/>
                  </a:cubicBezTo>
                  <a:cubicBezTo>
                    <a:pt x="38756" y="168636"/>
                    <a:pt x="63097" y="190156"/>
                    <a:pt x="58864" y="175692"/>
                  </a:cubicBezTo>
                  <a:cubicBezTo>
                    <a:pt x="54631" y="161228"/>
                    <a:pt x="23586" y="93142"/>
                    <a:pt x="14414" y="88909"/>
                  </a:cubicBezTo>
                  <a:cubicBezTo>
                    <a:pt x="5242" y="84676"/>
                    <a:pt x="-6047" y="131948"/>
                    <a:pt x="3831" y="150292"/>
                  </a:cubicBezTo>
                  <a:cubicBezTo>
                    <a:pt x="13709" y="168637"/>
                    <a:pt x="43695" y="199682"/>
                    <a:pt x="73681" y="198976"/>
                  </a:cubicBezTo>
                  <a:cubicBezTo>
                    <a:pt x="103667" y="198271"/>
                    <a:pt x="167520" y="159112"/>
                    <a:pt x="183748" y="146059"/>
                  </a:cubicBezTo>
                  <a:cubicBezTo>
                    <a:pt x="199976" y="133006"/>
                    <a:pt x="193273" y="138298"/>
                    <a:pt x="171048" y="120659"/>
                  </a:cubicBezTo>
                  <a:cubicBezTo>
                    <a:pt x="148823" y="103020"/>
                    <a:pt x="42989" y="1067"/>
                    <a:pt x="65214" y="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: 図形 827">
              <a:extLst>
                <a:ext uri="{FF2B5EF4-FFF2-40B4-BE49-F238E27FC236}">
                  <a16:creationId xmlns:a16="http://schemas.microsoft.com/office/drawing/2014/main" id="{28DBA97E-390A-466E-B964-58BD5D7005E0}"/>
                </a:ext>
              </a:extLst>
            </p:cNvPr>
            <p:cNvSpPr/>
            <p:nvPr/>
          </p:nvSpPr>
          <p:spPr>
            <a:xfrm>
              <a:off x="6127864" y="1390594"/>
              <a:ext cx="235776" cy="209256"/>
            </a:xfrm>
            <a:custGeom>
              <a:avLst/>
              <a:gdLst>
                <a:gd name="connsiteX0" fmla="*/ 18936 w 235776"/>
                <a:gd name="connsiteY0" fmla="*/ 56 h 209256"/>
                <a:gd name="connsiteX1" fmla="*/ 192503 w 235776"/>
                <a:gd name="connsiteY1" fmla="*/ 78373 h 209256"/>
                <a:gd name="connsiteX2" fmla="*/ 222136 w 235776"/>
                <a:gd name="connsiteY2" fmla="*/ 133406 h 209256"/>
                <a:gd name="connsiteX3" fmla="*/ 226369 w 235776"/>
                <a:gd name="connsiteY3" fmla="*/ 156689 h 209256"/>
                <a:gd name="connsiteX4" fmla="*/ 97253 w 235776"/>
                <a:gd name="connsiteY4" fmla="*/ 207489 h 209256"/>
                <a:gd name="connsiteX5" fmla="*/ 46453 w 235776"/>
                <a:gd name="connsiteY5" fmla="*/ 190556 h 209256"/>
                <a:gd name="connsiteX6" fmla="*/ 21053 w 235776"/>
                <a:gd name="connsiteY6" fmla="*/ 122823 h 209256"/>
                <a:gd name="connsiteX7" fmla="*/ 31636 w 235776"/>
                <a:gd name="connsiteY7" fmla="*/ 137639 h 209256"/>
                <a:gd name="connsiteX8" fmla="*/ 4119 w 235776"/>
                <a:gd name="connsiteY8" fmla="*/ 91073 h 209256"/>
                <a:gd name="connsiteX9" fmla="*/ 18936 w 235776"/>
                <a:gd name="connsiteY9" fmla="*/ 56 h 20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776" h="209256">
                  <a:moveTo>
                    <a:pt x="18936" y="56"/>
                  </a:moveTo>
                  <a:cubicBezTo>
                    <a:pt x="50333" y="-2061"/>
                    <a:pt x="158636" y="56148"/>
                    <a:pt x="192503" y="78373"/>
                  </a:cubicBezTo>
                  <a:cubicBezTo>
                    <a:pt x="226370" y="100598"/>
                    <a:pt x="216492" y="120353"/>
                    <a:pt x="222136" y="133406"/>
                  </a:cubicBezTo>
                  <a:cubicBezTo>
                    <a:pt x="227780" y="146459"/>
                    <a:pt x="247183" y="144342"/>
                    <a:pt x="226369" y="156689"/>
                  </a:cubicBezTo>
                  <a:cubicBezTo>
                    <a:pt x="205555" y="169036"/>
                    <a:pt x="127239" y="201845"/>
                    <a:pt x="97253" y="207489"/>
                  </a:cubicBezTo>
                  <a:cubicBezTo>
                    <a:pt x="67267" y="213133"/>
                    <a:pt x="59153" y="204667"/>
                    <a:pt x="46453" y="190556"/>
                  </a:cubicBezTo>
                  <a:cubicBezTo>
                    <a:pt x="33753" y="176445"/>
                    <a:pt x="23523" y="131643"/>
                    <a:pt x="21053" y="122823"/>
                  </a:cubicBezTo>
                  <a:cubicBezTo>
                    <a:pt x="18583" y="114004"/>
                    <a:pt x="34458" y="142931"/>
                    <a:pt x="31636" y="137639"/>
                  </a:cubicBezTo>
                  <a:cubicBezTo>
                    <a:pt x="28814" y="132347"/>
                    <a:pt x="3414" y="111534"/>
                    <a:pt x="4119" y="91073"/>
                  </a:cubicBezTo>
                  <a:cubicBezTo>
                    <a:pt x="4824" y="70612"/>
                    <a:pt x="-12461" y="2173"/>
                    <a:pt x="18936" y="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: 図形 832">
              <a:extLst>
                <a:ext uri="{FF2B5EF4-FFF2-40B4-BE49-F238E27FC236}">
                  <a16:creationId xmlns:a16="http://schemas.microsoft.com/office/drawing/2014/main" id="{E52D99B7-95D4-4BC5-8FE0-1D2D2CD8D77F}"/>
                </a:ext>
              </a:extLst>
            </p:cNvPr>
            <p:cNvSpPr/>
            <p:nvPr/>
          </p:nvSpPr>
          <p:spPr>
            <a:xfrm>
              <a:off x="5695380" y="1296341"/>
              <a:ext cx="294966" cy="77642"/>
            </a:xfrm>
            <a:custGeom>
              <a:avLst/>
              <a:gdLst>
                <a:gd name="connsiteX0" fmla="*/ 570 w 294966"/>
                <a:gd name="connsiteY0" fmla="*/ 46684 h 77642"/>
                <a:gd name="connsiteX1" fmla="*/ 205358 w 294966"/>
                <a:gd name="connsiteY1" fmla="*/ 3822 h 77642"/>
                <a:gd name="connsiteX2" fmla="*/ 176783 w 294966"/>
                <a:gd name="connsiteY2" fmla="*/ 10172 h 77642"/>
                <a:gd name="connsiteX3" fmla="*/ 294258 w 294966"/>
                <a:gd name="connsiteY3" fmla="*/ 75259 h 77642"/>
                <a:gd name="connsiteX4" fmla="*/ 227583 w 294966"/>
                <a:gd name="connsiteY4" fmla="*/ 64147 h 77642"/>
                <a:gd name="connsiteX5" fmla="*/ 264095 w 294966"/>
                <a:gd name="connsiteY5" fmla="*/ 70497 h 77642"/>
                <a:gd name="connsiteX6" fmla="*/ 197420 w 294966"/>
                <a:gd name="connsiteY6" fmla="*/ 41922 h 77642"/>
                <a:gd name="connsiteX7" fmla="*/ 145033 w 294966"/>
                <a:gd name="connsiteY7" fmla="*/ 27634 h 77642"/>
                <a:gd name="connsiteX8" fmla="*/ 570 w 294966"/>
                <a:gd name="connsiteY8" fmla="*/ 46684 h 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66" h="77642">
                  <a:moveTo>
                    <a:pt x="570" y="46684"/>
                  </a:moveTo>
                  <a:cubicBezTo>
                    <a:pt x="10624" y="42715"/>
                    <a:pt x="175989" y="9907"/>
                    <a:pt x="205358" y="3822"/>
                  </a:cubicBezTo>
                  <a:cubicBezTo>
                    <a:pt x="234727" y="-2263"/>
                    <a:pt x="161966" y="-1734"/>
                    <a:pt x="176783" y="10172"/>
                  </a:cubicBezTo>
                  <a:cubicBezTo>
                    <a:pt x="191600" y="22078"/>
                    <a:pt x="285791" y="66263"/>
                    <a:pt x="294258" y="75259"/>
                  </a:cubicBezTo>
                  <a:cubicBezTo>
                    <a:pt x="302725" y="84255"/>
                    <a:pt x="232610" y="64941"/>
                    <a:pt x="227583" y="64147"/>
                  </a:cubicBezTo>
                  <a:cubicBezTo>
                    <a:pt x="222556" y="63353"/>
                    <a:pt x="269122" y="74201"/>
                    <a:pt x="264095" y="70497"/>
                  </a:cubicBezTo>
                  <a:cubicBezTo>
                    <a:pt x="259068" y="66793"/>
                    <a:pt x="217264" y="49066"/>
                    <a:pt x="197420" y="41922"/>
                  </a:cubicBezTo>
                  <a:cubicBezTo>
                    <a:pt x="177576" y="34778"/>
                    <a:pt x="173872" y="28428"/>
                    <a:pt x="145033" y="27634"/>
                  </a:cubicBezTo>
                  <a:cubicBezTo>
                    <a:pt x="116194" y="26840"/>
                    <a:pt x="-9484" y="50653"/>
                    <a:pt x="570" y="4668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: 図形 833">
              <a:extLst>
                <a:ext uri="{FF2B5EF4-FFF2-40B4-BE49-F238E27FC236}">
                  <a16:creationId xmlns:a16="http://schemas.microsoft.com/office/drawing/2014/main" id="{24BD94DA-D371-44CC-9DE0-92E6C64907BA}"/>
                </a:ext>
              </a:extLst>
            </p:cNvPr>
            <p:cNvSpPr/>
            <p:nvPr/>
          </p:nvSpPr>
          <p:spPr>
            <a:xfrm>
              <a:off x="5741956" y="1310396"/>
              <a:ext cx="218689" cy="54875"/>
            </a:xfrm>
            <a:custGeom>
              <a:avLst/>
              <a:gdLst>
                <a:gd name="connsiteX0" fmla="*/ 32 w 218689"/>
                <a:gd name="connsiteY0" fmla="*/ 4054 h 54875"/>
                <a:gd name="connsiteX1" fmla="*/ 152432 w 218689"/>
                <a:gd name="connsiteY1" fmla="*/ 4054 h 54875"/>
                <a:gd name="connsiteX2" fmla="*/ 198469 w 218689"/>
                <a:gd name="connsiteY2" fmla="*/ 26279 h 54875"/>
                <a:gd name="connsiteX3" fmla="*/ 187357 w 218689"/>
                <a:gd name="connsiteY3" fmla="*/ 42154 h 54875"/>
                <a:gd name="connsiteX4" fmla="*/ 217519 w 218689"/>
                <a:gd name="connsiteY4" fmla="*/ 54854 h 54875"/>
                <a:gd name="connsiteX5" fmla="*/ 139732 w 218689"/>
                <a:gd name="connsiteY5" fmla="*/ 45329 h 54875"/>
                <a:gd name="connsiteX6" fmla="*/ 32 w 218689"/>
                <a:gd name="connsiteY6" fmla="*/ 4054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689" h="54875">
                  <a:moveTo>
                    <a:pt x="32" y="4054"/>
                  </a:moveTo>
                  <a:cubicBezTo>
                    <a:pt x="2149" y="-2825"/>
                    <a:pt x="119359" y="350"/>
                    <a:pt x="152432" y="4054"/>
                  </a:cubicBezTo>
                  <a:cubicBezTo>
                    <a:pt x="185505" y="7758"/>
                    <a:pt x="192648" y="19929"/>
                    <a:pt x="198469" y="26279"/>
                  </a:cubicBezTo>
                  <a:cubicBezTo>
                    <a:pt x="204290" y="32629"/>
                    <a:pt x="184182" y="37392"/>
                    <a:pt x="187357" y="42154"/>
                  </a:cubicBezTo>
                  <a:cubicBezTo>
                    <a:pt x="190532" y="46916"/>
                    <a:pt x="225457" y="54325"/>
                    <a:pt x="217519" y="54854"/>
                  </a:cubicBezTo>
                  <a:cubicBezTo>
                    <a:pt x="209582" y="55383"/>
                    <a:pt x="178361" y="45858"/>
                    <a:pt x="139732" y="45329"/>
                  </a:cubicBezTo>
                  <a:cubicBezTo>
                    <a:pt x="101103" y="44800"/>
                    <a:pt x="-2085" y="10933"/>
                    <a:pt x="32" y="405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: 図形 834">
              <a:extLst>
                <a:ext uri="{FF2B5EF4-FFF2-40B4-BE49-F238E27FC236}">
                  <a16:creationId xmlns:a16="http://schemas.microsoft.com/office/drawing/2014/main" id="{086437D4-BC18-47AE-9B2B-2E8B55606886}"/>
                </a:ext>
              </a:extLst>
            </p:cNvPr>
            <p:cNvSpPr/>
            <p:nvPr/>
          </p:nvSpPr>
          <p:spPr>
            <a:xfrm>
              <a:off x="6081710" y="1286453"/>
              <a:ext cx="327596" cy="91138"/>
            </a:xfrm>
            <a:custGeom>
              <a:avLst/>
              <a:gdLst>
                <a:gd name="connsiteX0" fmla="*/ 3 w 327596"/>
                <a:gd name="connsiteY0" fmla="*/ 89910 h 91138"/>
                <a:gd name="connsiteX1" fmla="*/ 80965 w 327596"/>
                <a:gd name="connsiteY1" fmla="*/ 2597 h 91138"/>
                <a:gd name="connsiteX2" fmla="*/ 88903 w 327596"/>
                <a:gd name="connsiteY2" fmla="*/ 21647 h 91138"/>
                <a:gd name="connsiteX3" fmla="*/ 217490 w 327596"/>
                <a:gd name="connsiteY3" fmla="*/ 7360 h 91138"/>
                <a:gd name="connsiteX4" fmla="*/ 274640 w 327596"/>
                <a:gd name="connsiteY4" fmla="*/ 26410 h 91138"/>
                <a:gd name="connsiteX5" fmla="*/ 307978 w 327596"/>
                <a:gd name="connsiteY5" fmla="*/ 48635 h 91138"/>
                <a:gd name="connsiteX6" fmla="*/ 323853 w 327596"/>
                <a:gd name="connsiteY6" fmla="*/ 61335 h 91138"/>
                <a:gd name="connsiteX7" fmla="*/ 236540 w 327596"/>
                <a:gd name="connsiteY7" fmla="*/ 48635 h 91138"/>
                <a:gd name="connsiteX8" fmla="*/ 157165 w 327596"/>
                <a:gd name="connsiteY8" fmla="*/ 50222 h 91138"/>
                <a:gd name="connsiteX9" fmla="*/ 161928 w 327596"/>
                <a:gd name="connsiteY9" fmla="*/ 37522 h 91138"/>
                <a:gd name="connsiteX10" fmla="*/ 84140 w 327596"/>
                <a:gd name="connsiteY10" fmla="*/ 53397 h 91138"/>
                <a:gd name="connsiteX11" fmla="*/ 3 w 327596"/>
                <a:gd name="connsiteY11" fmla="*/ 89910 h 9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596" h="91138">
                  <a:moveTo>
                    <a:pt x="3" y="89910"/>
                  </a:moveTo>
                  <a:cubicBezTo>
                    <a:pt x="-526" y="81443"/>
                    <a:pt x="66148" y="13974"/>
                    <a:pt x="80965" y="2597"/>
                  </a:cubicBezTo>
                  <a:cubicBezTo>
                    <a:pt x="95782" y="-8780"/>
                    <a:pt x="66149" y="20853"/>
                    <a:pt x="88903" y="21647"/>
                  </a:cubicBezTo>
                  <a:cubicBezTo>
                    <a:pt x="111657" y="22441"/>
                    <a:pt x="186534" y="6566"/>
                    <a:pt x="217490" y="7360"/>
                  </a:cubicBezTo>
                  <a:cubicBezTo>
                    <a:pt x="248446" y="8154"/>
                    <a:pt x="259559" y="19531"/>
                    <a:pt x="274640" y="26410"/>
                  </a:cubicBezTo>
                  <a:cubicBezTo>
                    <a:pt x="289721" y="33289"/>
                    <a:pt x="299776" y="42814"/>
                    <a:pt x="307978" y="48635"/>
                  </a:cubicBezTo>
                  <a:cubicBezTo>
                    <a:pt x="316180" y="54456"/>
                    <a:pt x="335759" y="61335"/>
                    <a:pt x="323853" y="61335"/>
                  </a:cubicBezTo>
                  <a:cubicBezTo>
                    <a:pt x="311947" y="61335"/>
                    <a:pt x="264321" y="50487"/>
                    <a:pt x="236540" y="48635"/>
                  </a:cubicBezTo>
                  <a:cubicBezTo>
                    <a:pt x="208759" y="46783"/>
                    <a:pt x="169600" y="52074"/>
                    <a:pt x="157165" y="50222"/>
                  </a:cubicBezTo>
                  <a:cubicBezTo>
                    <a:pt x="144730" y="48370"/>
                    <a:pt x="174099" y="36993"/>
                    <a:pt x="161928" y="37522"/>
                  </a:cubicBezTo>
                  <a:cubicBezTo>
                    <a:pt x="149757" y="38051"/>
                    <a:pt x="110598" y="46253"/>
                    <a:pt x="84140" y="53397"/>
                  </a:cubicBezTo>
                  <a:cubicBezTo>
                    <a:pt x="57682" y="60541"/>
                    <a:pt x="532" y="98377"/>
                    <a:pt x="3" y="8991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: 図形 835">
              <a:extLst>
                <a:ext uri="{FF2B5EF4-FFF2-40B4-BE49-F238E27FC236}">
                  <a16:creationId xmlns:a16="http://schemas.microsoft.com/office/drawing/2014/main" id="{7D691F17-3640-43E1-86FA-697E70A2FA0A}"/>
                </a:ext>
              </a:extLst>
            </p:cNvPr>
            <p:cNvSpPr/>
            <p:nvPr/>
          </p:nvSpPr>
          <p:spPr>
            <a:xfrm>
              <a:off x="5630282" y="1246710"/>
              <a:ext cx="203254" cy="1091604"/>
            </a:xfrm>
            <a:custGeom>
              <a:avLst/>
              <a:gdLst>
                <a:gd name="connsiteX0" fmla="*/ 76251 w 203254"/>
                <a:gd name="connsiteY0" fmla="*/ 7 h 1091604"/>
                <a:gd name="connsiteX1" fmla="*/ 57201 w 203254"/>
                <a:gd name="connsiteY1" fmla="*/ 266707 h 1091604"/>
                <a:gd name="connsiteX2" fmla="*/ 46618 w 203254"/>
                <a:gd name="connsiteY2" fmla="*/ 171457 h 1091604"/>
                <a:gd name="connsiteX3" fmla="*/ 57201 w 203254"/>
                <a:gd name="connsiteY3" fmla="*/ 493190 h 1091604"/>
                <a:gd name="connsiteX4" fmla="*/ 59318 w 203254"/>
                <a:gd name="connsiteY4" fmla="*/ 389473 h 1091604"/>
                <a:gd name="connsiteX5" fmla="*/ 203251 w 203254"/>
                <a:gd name="connsiteY5" fmla="*/ 859373 h 1091604"/>
                <a:gd name="connsiteX6" fmla="*/ 55085 w 203254"/>
                <a:gd name="connsiteY6" fmla="*/ 556690 h 1091604"/>
                <a:gd name="connsiteX7" fmla="*/ 192668 w 203254"/>
                <a:gd name="connsiteY7" fmla="*/ 1079507 h 1091604"/>
                <a:gd name="connsiteX8" fmla="*/ 112235 w 203254"/>
                <a:gd name="connsiteY8" fmla="*/ 903823 h 1091604"/>
                <a:gd name="connsiteX9" fmla="*/ 8518 w 203254"/>
                <a:gd name="connsiteY9" fmla="*/ 666757 h 1091604"/>
                <a:gd name="connsiteX10" fmla="*/ 6401 w 203254"/>
                <a:gd name="connsiteY10" fmla="*/ 381007 h 1091604"/>
                <a:gd name="connsiteX11" fmla="*/ 10635 w 203254"/>
                <a:gd name="connsiteY11" fmla="*/ 359840 h 1091604"/>
                <a:gd name="connsiteX12" fmla="*/ 10635 w 203254"/>
                <a:gd name="connsiteY12" fmla="*/ 258240 h 1091604"/>
                <a:gd name="connsiteX13" fmla="*/ 76251 w 203254"/>
                <a:gd name="connsiteY13" fmla="*/ 7 h 109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54" h="1091604">
                  <a:moveTo>
                    <a:pt x="76251" y="7"/>
                  </a:moveTo>
                  <a:cubicBezTo>
                    <a:pt x="84012" y="1418"/>
                    <a:pt x="62140" y="238132"/>
                    <a:pt x="57201" y="266707"/>
                  </a:cubicBezTo>
                  <a:cubicBezTo>
                    <a:pt x="52262" y="295282"/>
                    <a:pt x="46618" y="133710"/>
                    <a:pt x="46618" y="171457"/>
                  </a:cubicBezTo>
                  <a:cubicBezTo>
                    <a:pt x="46618" y="209204"/>
                    <a:pt x="55084" y="456854"/>
                    <a:pt x="57201" y="493190"/>
                  </a:cubicBezTo>
                  <a:cubicBezTo>
                    <a:pt x="59318" y="529526"/>
                    <a:pt x="34976" y="328443"/>
                    <a:pt x="59318" y="389473"/>
                  </a:cubicBezTo>
                  <a:cubicBezTo>
                    <a:pt x="83660" y="450504"/>
                    <a:pt x="203956" y="831504"/>
                    <a:pt x="203251" y="859373"/>
                  </a:cubicBezTo>
                  <a:cubicBezTo>
                    <a:pt x="202546" y="887242"/>
                    <a:pt x="56849" y="520001"/>
                    <a:pt x="55085" y="556690"/>
                  </a:cubicBezTo>
                  <a:cubicBezTo>
                    <a:pt x="53321" y="593379"/>
                    <a:pt x="183143" y="1021652"/>
                    <a:pt x="192668" y="1079507"/>
                  </a:cubicBezTo>
                  <a:cubicBezTo>
                    <a:pt x="202193" y="1137362"/>
                    <a:pt x="142927" y="972615"/>
                    <a:pt x="112235" y="903823"/>
                  </a:cubicBezTo>
                  <a:cubicBezTo>
                    <a:pt x="81543" y="835031"/>
                    <a:pt x="26157" y="753893"/>
                    <a:pt x="8518" y="666757"/>
                  </a:cubicBezTo>
                  <a:cubicBezTo>
                    <a:pt x="-9121" y="579621"/>
                    <a:pt x="6048" y="432160"/>
                    <a:pt x="6401" y="381007"/>
                  </a:cubicBezTo>
                  <a:cubicBezTo>
                    <a:pt x="6754" y="329854"/>
                    <a:pt x="9929" y="380301"/>
                    <a:pt x="10635" y="359840"/>
                  </a:cubicBezTo>
                  <a:cubicBezTo>
                    <a:pt x="11341" y="339379"/>
                    <a:pt x="-1712" y="315743"/>
                    <a:pt x="10635" y="258240"/>
                  </a:cubicBezTo>
                  <a:cubicBezTo>
                    <a:pt x="22982" y="200737"/>
                    <a:pt x="68490" y="-1404"/>
                    <a:pt x="76251" y="7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: 図形 837">
              <a:extLst>
                <a:ext uri="{FF2B5EF4-FFF2-40B4-BE49-F238E27FC236}">
                  <a16:creationId xmlns:a16="http://schemas.microsoft.com/office/drawing/2014/main" id="{AFD964D4-C414-4C64-8D80-2B5854F7C395}"/>
                </a:ext>
              </a:extLst>
            </p:cNvPr>
            <p:cNvSpPr/>
            <p:nvPr/>
          </p:nvSpPr>
          <p:spPr>
            <a:xfrm>
              <a:off x="5446441" y="1405894"/>
              <a:ext cx="303790" cy="811486"/>
            </a:xfrm>
            <a:custGeom>
              <a:avLst/>
              <a:gdLst>
                <a:gd name="connsiteX0" fmla="*/ 217759 w 303790"/>
                <a:gd name="connsiteY0" fmla="*/ 124456 h 811486"/>
                <a:gd name="connsiteX1" fmla="*/ 270147 w 303790"/>
                <a:gd name="connsiteY1" fmla="*/ 591181 h 811486"/>
                <a:gd name="connsiteX2" fmla="*/ 301897 w 303790"/>
                <a:gd name="connsiteY2" fmla="*/ 645156 h 811486"/>
                <a:gd name="connsiteX3" fmla="*/ 214584 w 303790"/>
                <a:gd name="connsiteY3" fmla="*/ 311781 h 811486"/>
                <a:gd name="connsiteX4" fmla="*/ 205059 w 303790"/>
                <a:gd name="connsiteY4" fmla="*/ 678494 h 811486"/>
                <a:gd name="connsiteX5" fmla="*/ 139972 w 303790"/>
                <a:gd name="connsiteY5" fmla="*/ 278444 h 811486"/>
                <a:gd name="connsiteX6" fmla="*/ 47897 w 303790"/>
                <a:gd name="connsiteY6" fmla="*/ 661031 h 811486"/>
                <a:gd name="connsiteX7" fmla="*/ 1859 w 303790"/>
                <a:gd name="connsiteY7" fmla="*/ 808669 h 811486"/>
                <a:gd name="connsiteX8" fmla="*/ 14559 w 303790"/>
                <a:gd name="connsiteY8" fmla="*/ 548319 h 811486"/>
                <a:gd name="connsiteX9" fmla="*/ 65359 w 303790"/>
                <a:gd name="connsiteY9" fmla="*/ 233994 h 811486"/>
                <a:gd name="connsiteX10" fmla="*/ 74884 w 303790"/>
                <a:gd name="connsiteY10" fmla="*/ 287969 h 811486"/>
                <a:gd name="connsiteX11" fmla="*/ 173309 w 303790"/>
                <a:gd name="connsiteY11" fmla="*/ 6981 h 811486"/>
                <a:gd name="connsiteX12" fmla="*/ 165372 w 303790"/>
                <a:gd name="connsiteY12" fmla="*/ 94294 h 811486"/>
                <a:gd name="connsiteX13" fmla="*/ 186009 w 303790"/>
                <a:gd name="connsiteY13" fmla="*/ 194306 h 811486"/>
                <a:gd name="connsiteX14" fmla="*/ 217759 w 303790"/>
                <a:gd name="connsiteY14" fmla="*/ 124456 h 8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90" h="811486">
                  <a:moveTo>
                    <a:pt x="217759" y="124456"/>
                  </a:moveTo>
                  <a:cubicBezTo>
                    <a:pt x="231782" y="190602"/>
                    <a:pt x="256124" y="504398"/>
                    <a:pt x="270147" y="591181"/>
                  </a:cubicBezTo>
                  <a:cubicBezTo>
                    <a:pt x="284170" y="677964"/>
                    <a:pt x="311157" y="691723"/>
                    <a:pt x="301897" y="645156"/>
                  </a:cubicBezTo>
                  <a:cubicBezTo>
                    <a:pt x="292637" y="598589"/>
                    <a:pt x="230724" y="306225"/>
                    <a:pt x="214584" y="311781"/>
                  </a:cubicBezTo>
                  <a:cubicBezTo>
                    <a:pt x="198444" y="317337"/>
                    <a:pt x="217494" y="684050"/>
                    <a:pt x="205059" y="678494"/>
                  </a:cubicBezTo>
                  <a:cubicBezTo>
                    <a:pt x="192624" y="672938"/>
                    <a:pt x="166166" y="281355"/>
                    <a:pt x="139972" y="278444"/>
                  </a:cubicBezTo>
                  <a:cubicBezTo>
                    <a:pt x="113778" y="275534"/>
                    <a:pt x="70916" y="572660"/>
                    <a:pt x="47897" y="661031"/>
                  </a:cubicBezTo>
                  <a:cubicBezTo>
                    <a:pt x="24878" y="749402"/>
                    <a:pt x="7415" y="827454"/>
                    <a:pt x="1859" y="808669"/>
                  </a:cubicBezTo>
                  <a:cubicBezTo>
                    <a:pt x="-3697" y="789884"/>
                    <a:pt x="3976" y="644098"/>
                    <a:pt x="14559" y="548319"/>
                  </a:cubicBezTo>
                  <a:cubicBezTo>
                    <a:pt x="25142" y="452540"/>
                    <a:pt x="55305" y="277386"/>
                    <a:pt x="65359" y="233994"/>
                  </a:cubicBezTo>
                  <a:cubicBezTo>
                    <a:pt x="75413" y="190602"/>
                    <a:pt x="56892" y="325805"/>
                    <a:pt x="74884" y="287969"/>
                  </a:cubicBezTo>
                  <a:cubicBezTo>
                    <a:pt x="92876" y="250134"/>
                    <a:pt x="158228" y="39260"/>
                    <a:pt x="173309" y="6981"/>
                  </a:cubicBezTo>
                  <a:cubicBezTo>
                    <a:pt x="188390" y="-25298"/>
                    <a:pt x="163255" y="63073"/>
                    <a:pt x="165372" y="94294"/>
                  </a:cubicBezTo>
                  <a:cubicBezTo>
                    <a:pt x="167489" y="125515"/>
                    <a:pt x="176484" y="188221"/>
                    <a:pt x="186009" y="194306"/>
                  </a:cubicBezTo>
                  <a:cubicBezTo>
                    <a:pt x="195534" y="200391"/>
                    <a:pt x="203736" y="58310"/>
                    <a:pt x="217759" y="124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: 図形 836">
              <a:extLst>
                <a:ext uri="{FF2B5EF4-FFF2-40B4-BE49-F238E27FC236}">
                  <a16:creationId xmlns:a16="http://schemas.microsoft.com/office/drawing/2014/main" id="{7B792C70-E3FC-4CE8-982C-FA06D1CEA298}"/>
                </a:ext>
              </a:extLst>
            </p:cNvPr>
            <p:cNvSpPr/>
            <p:nvPr/>
          </p:nvSpPr>
          <p:spPr>
            <a:xfrm>
              <a:off x="5533664" y="1192175"/>
              <a:ext cx="211573" cy="721073"/>
            </a:xfrm>
            <a:custGeom>
              <a:avLst/>
              <a:gdLst>
                <a:gd name="connsiteX0" fmla="*/ 163874 w 211573"/>
                <a:gd name="connsiteY0" fmla="*/ 3213 h 721073"/>
                <a:gd name="connsiteX1" fmla="*/ 41636 w 211573"/>
                <a:gd name="connsiteY1" fmla="*/ 198475 h 721073"/>
                <a:gd name="connsiteX2" fmla="*/ 51161 w 211573"/>
                <a:gd name="connsiteY2" fmla="*/ 184188 h 721073"/>
                <a:gd name="connsiteX3" fmla="*/ 361 w 211573"/>
                <a:gd name="connsiteY3" fmla="*/ 462000 h 721073"/>
                <a:gd name="connsiteX4" fmla="*/ 81324 w 211573"/>
                <a:gd name="connsiteY4" fmla="*/ 252450 h 721073"/>
                <a:gd name="connsiteX5" fmla="*/ 92436 w 211573"/>
                <a:gd name="connsiteY5" fmla="*/ 500100 h 721073"/>
                <a:gd name="connsiteX6" fmla="*/ 116249 w 211573"/>
                <a:gd name="connsiteY6" fmla="*/ 647738 h 721073"/>
                <a:gd name="connsiteX7" fmla="*/ 127361 w 211573"/>
                <a:gd name="connsiteY7" fmla="*/ 481050 h 721073"/>
                <a:gd name="connsiteX8" fmla="*/ 211499 w 211573"/>
                <a:gd name="connsiteY8" fmla="*/ 720763 h 721073"/>
                <a:gd name="connsiteX9" fmla="*/ 141649 w 211573"/>
                <a:gd name="connsiteY9" fmla="*/ 420725 h 721073"/>
                <a:gd name="connsiteX10" fmla="*/ 109899 w 211573"/>
                <a:gd name="connsiteY10" fmla="*/ 220700 h 721073"/>
                <a:gd name="connsiteX11" fmla="*/ 165461 w 211573"/>
                <a:gd name="connsiteY11" fmla="*/ 84175 h 721073"/>
                <a:gd name="connsiteX12" fmla="*/ 163874 w 211573"/>
                <a:gd name="connsiteY12" fmla="*/ 3213 h 72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573" h="721073">
                  <a:moveTo>
                    <a:pt x="163874" y="3213"/>
                  </a:moveTo>
                  <a:cubicBezTo>
                    <a:pt x="143237" y="22263"/>
                    <a:pt x="60421" y="168313"/>
                    <a:pt x="41636" y="198475"/>
                  </a:cubicBezTo>
                  <a:cubicBezTo>
                    <a:pt x="22850" y="228638"/>
                    <a:pt x="58040" y="140267"/>
                    <a:pt x="51161" y="184188"/>
                  </a:cubicBezTo>
                  <a:cubicBezTo>
                    <a:pt x="44282" y="228109"/>
                    <a:pt x="-4666" y="450623"/>
                    <a:pt x="361" y="462000"/>
                  </a:cubicBezTo>
                  <a:cubicBezTo>
                    <a:pt x="5388" y="473377"/>
                    <a:pt x="65978" y="246100"/>
                    <a:pt x="81324" y="252450"/>
                  </a:cubicBezTo>
                  <a:cubicBezTo>
                    <a:pt x="96670" y="258800"/>
                    <a:pt x="86615" y="434219"/>
                    <a:pt x="92436" y="500100"/>
                  </a:cubicBezTo>
                  <a:cubicBezTo>
                    <a:pt x="98257" y="565981"/>
                    <a:pt x="110428" y="650913"/>
                    <a:pt x="116249" y="647738"/>
                  </a:cubicBezTo>
                  <a:cubicBezTo>
                    <a:pt x="122070" y="644563"/>
                    <a:pt x="111486" y="468879"/>
                    <a:pt x="127361" y="481050"/>
                  </a:cubicBezTo>
                  <a:cubicBezTo>
                    <a:pt x="143236" y="493221"/>
                    <a:pt x="209118" y="730817"/>
                    <a:pt x="211499" y="720763"/>
                  </a:cubicBezTo>
                  <a:cubicBezTo>
                    <a:pt x="213880" y="710709"/>
                    <a:pt x="158582" y="504069"/>
                    <a:pt x="141649" y="420725"/>
                  </a:cubicBezTo>
                  <a:cubicBezTo>
                    <a:pt x="124716" y="337381"/>
                    <a:pt x="105930" y="276792"/>
                    <a:pt x="109899" y="220700"/>
                  </a:cubicBezTo>
                  <a:cubicBezTo>
                    <a:pt x="113868" y="164608"/>
                    <a:pt x="154613" y="113544"/>
                    <a:pt x="165461" y="84175"/>
                  </a:cubicBezTo>
                  <a:cubicBezTo>
                    <a:pt x="176309" y="54806"/>
                    <a:pt x="184511" y="-15837"/>
                    <a:pt x="163874" y="321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: 図形 838">
              <a:extLst>
                <a:ext uri="{FF2B5EF4-FFF2-40B4-BE49-F238E27FC236}">
                  <a16:creationId xmlns:a16="http://schemas.microsoft.com/office/drawing/2014/main" id="{5A99E7D8-634E-49B5-82B0-C03052207216}"/>
                </a:ext>
              </a:extLst>
            </p:cNvPr>
            <p:cNvSpPr/>
            <p:nvPr/>
          </p:nvSpPr>
          <p:spPr>
            <a:xfrm>
              <a:off x="5695647" y="1942412"/>
              <a:ext cx="278390" cy="879759"/>
            </a:xfrm>
            <a:custGeom>
              <a:avLst/>
              <a:gdLst>
                <a:gd name="connsiteX0" fmla="*/ 133653 w 278390"/>
                <a:gd name="connsiteY0" fmla="*/ 68951 h 879759"/>
                <a:gd name="connsiteX1" fmla="*/ 205091 w 278390"/>
                <a:gd name="connsiteY1" fmla="*/ 443601 h 879759"/>
                <a:gd name="connsiteX2" fmla="*/ 166991 w 278390"/>
                <a:gd name="connsiteY2" fmla="*/ 361051 h 879759"/>
                <a:gd name="connsiteX3" fmla="*/ 271766 w 278390"/>
                <a:gd name="connsiteY3" fmla="*/ 708713 h 879759"/>
                <a:gd name="connsiteX4" fmla="*/ 182866 w 278390"/>
                <a:gd name="connsiteY4" fmla="*/ 519801 h 879759"/>
                <a:gd name="connsiteX5" fmla="*/ 278116 w 278390"/>
                <a:gd name="connsiteY5" fmla="*/ 873813 h 879759"/>
                <a:gd name="connsiteX6" fmla="*/ 208266 w 278390"/>
                <a:gd name="connsiteY6" fmla="*/ 721413 h 879759"/>
                <a:gd name="connsiteX7" fmla="*/ 108253 w 278390"/>
                <a:gd name="connsiteY7" fmla="*/ 457888 h 879759"/>
                <a:gd name="connsiteX8" fmla="*/ 303 w 278390"/>
                <a:gd name="connsiteY8" fmla="*/ 8626 h 879759"/>
                <a:gd name="connsiteX9" fmla="*/ 76503 w 278390"/>
                <a:gd name="connsiteY9" fmla="*/ 162613 h 879759"/>
                <a:gd name="connsiteX10" fmla="*/ 97141 w 278390"/>
                <a:gd name="connsiteY10" fmla="*/ 170551 h 879759"/>
                <a:gd name="connsiteX11" fmla="*/ 133653 w 278390"/>
                <a:gd name="connsiteY11" fmla="*/ 68951 h 87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390" h="879759">
                  <a:moveTo>
                    <a:pt x="133653" y="68951"/>
                  </a:moveTo>
                  <a:cubicBezTo>
                    <a:pt x="151645" y="114459"/>
                    <a:pt x="199535" y="394918"/>
                    <a:pt x="205091" y="443601"/>
                  </a:cubicBezTo>
                  <a:cubicBezTo>
                    <a:pt x="210647" y="492284"/>
                    <a:pt x="155879" y="316866"/>
                    <a:pt x="166991" y="361051"/>
                  </a:cubicBezTo>
                  <a:cubicBezTo>
                    <a:pt x="178103" y="405236"/>
                    <a:pt x="269120" y="682255"/>
                    <a:pt x="271766" y="708713"/>
                  </a:cubicBezTo>
                  <a:cubicBezTo>
                    <a:pt x="274412" y="735171"/>
                    <a:pt x="181808" y="492284"/>
                    <a:pt x="182866" y="519801"/>
                  </a:cubicBezTo>
                  <a:cubicBezTo>
                    <a:pt x="183924" y="547318"/>
                    <a:pt x="273883" y="840211"/>
                    <a:pt x="278116" y="873813"/>
                  </a:cubicBezTo>
                  <a:cubicBezTo>
                    <a:pt x="282349" y="907415"/>
                    <a:pt x="236577" y="790734"/>
                    <a:pt x="208266" y="721413"/>
                  </a:cubicBezTo>
                  <a:cubicBezTo>
                    <a:pt x="179955" y="652092"/>
                    <a:pt x="142913" y="576686"/>
                    <a:pt x="108253" y="457888"/>
                  </a:cubicBezTo>
                  <a:cubicBezTo>
                    <a:pt x="73593" y="339090"/>
                    <a:pt x="5595" y="57838"/>
                    <a:pt x="303" y="8626"/>
                  </a:cubicBezTo>
                  <a:cubicBezTo>
                    <a:pt x="-4989" y="-40586"/>
                    <a:pt x="60363" y="135626"/>
                    <a:pt x="76503" y="162613"/>
                  </a:cubicBezTo>
                  <a:cubicBezTo>
                    <a:pt x="92643" y="189601"/>
                    <a:pt x="88674" y="184574"/>
                    <a:pt x="97141" y="170551"/>
                  </a:cubicBezTo>
                  <a:cubicBezTo>
                    <a:pt x="105608" y="156528"/>
                    <a:pt x="115661" y="23443"/>
                    <a:pt x="133653" y="6895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: 図形 839">
              <a:extLst>
                <a:ext uri="{FF2B5EF4-FFF2-40B4-BE49-F238E27FC236}">
                  <a16:creationId xmlns:a16="http://schemas.microsoft.com/office/drawing/2014/main" id="{F0D9050E-9788-4715-BAC0-D91CF673ED95}"/>
                </a:ext>
              </a:extLst>
            </p:cNvPr>
            <p:cNvSpPr/>
            <p:nvPr/>
          </p:nvSpPr>
          <p:spPr>
            <a:xfrm>
              <a:off x="5464255" y="1464155"/>
              <a:ext cx="301802" cy="926183"/>
            </a:xfrm>
            <a:custGeom>
              <a:avLst/>
              <a:gdLst>
                <a:gd name="connsiteX0" fmla="*/ 176133 w 301802"/>
                <a:gd name="connsiteY0" fmla="*/ 4283 h 926183"/>
                <a:gd name="connsiteX1" fmla="*/ 172958 w 301802"/>
                <a:gd name="connsiteY1" fmla="*/ 353533 h 926183"/>
                <a:gd name="connsiteX2" fmla="*/ 301545 w 301802"/>
                <a:gd name="connsiteY2" fmla="*/ 726595 h 926183"/>
                <a:gd name="connsiteX3" fmla="*/ 206295 w 301802"/>
                <a:gd name="connsiteY3" fmla="*/ 528158 h 926183"/>
                <a:gd name="connsiteX4" fmla="*/ 212645 w 301802"/>
                <a:gd name="connsiteY4" fmla="*/ 921858 h 926183"/>
                <a:gd name="connsiteX5" fmla="*/ 161845 w 301802"/>
                <a:gd name="connsiteY5" fmla="*/ 725008 h 926183"/>
                <a:gd name="connsiteX6" fmla="*/ 99933 w 301802"/>
                <a:gd name="connsiteY6" fmla="*/ 518633 h 926183"/>
                <a:gd name="connsiteX7" fmla="*/ 1508 w 301802"/>
                <a:gd name="connsiteY7" fmla="*/ 785333 h 926183"/>
                <a:gd name="connsiteX8" fmla="*/ 45958 w 301802"/>
                <a:gd name="connsiteY8" fmla="*/ 370995 h 926183"/>
                <a:gd name="connsiteX9" fmla="*/ 122158 w 301802"/>
                <a:gd name="connsiteY9" fmla="*/ 131283 h 926183"/>
                <a:gd name="connsiteX10" fmla="*/ 120570 w 301802"/>
                <a:gd name="connsiteY10" fmla="*/ 155095 h 926183"/>
                <a:gd name="connsiteX11" fmla="*/ 176133 w 301802"/>
                <a:gd name="connsiteY11" fmla="*/ 4283 h 92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802" h="926183">
                  <a:moveTo>
                    <a:pt x="176133" y="4283"/>
                  </a:moveTo>
                  <a:cubicBezTo>
                    <a:pt x="184864" y="37356"/>
                    <a:pt x="152056" y="233148"/>
                    <a:pt x="172958" y="353533"/>
                  </a:cubicBezTo>
                  <a:cubicBezTo>
                    <a:pt x="193860" y="473918"/>
                    <a:pt x="295989" y="697491"/>
                    <a:pt x="301545" y="726595"/>
                  </a:cubicBezTo>
                  <a:cubicBezTo>
                    <a:pt x="307101" y="755699"/>
                    <a:pt x="221112" y="495614"/>
                    <a:pt x="206295" y="528158"/>
                  </a:cubicBezTo>
                  <a:cubicBezTo>
                    <a:pt x="191478" y="560702"/>
                    <a:pt x="220053" y="889050"/>
                    <a:pt x="212645" y="921858"/>
                  </a:cubicBezTo>
                  <a:cubicBezTo>
                    <a:pt x="205237" y="954666"/>
                    <a:pt x="180630" y="792212"/>
                    <a:pt x="161845" y="725008"/>
                  </a:cubicBezTo>
                  <a:cubicBezTo>
                    <a:pt x="143060" y="657804"/>
                    <a:pt x="126656" y="508579"/>
                    <a:pt x="99933" y="518633"/>
                  </a:cubicBezTo>
                  <a:cubicBezTo>
                    <a:pt x="73210" y="528687"/>
                    <a:pt x="10504" y="809939"/>
                    <a:pt x="1508" y="785333"/>
                  </a:cubicBezTo>
                  <a:cubicBezTo>
                    <a:pt x="-7488" y="760727"/>
                    <a:pt x="25850" y="480003"/>
                    <a:pt x="45958" y="370995"/>
                  </a:cubicBezTo>
                  <a:cubicBezTo>
                    <a:pt x="66066" y="261987"/>
                    <a:pt x="109723" y="167266"/>
                    <a:pt x="122158" y="131283"/>
                  </a:cubicBezTo>
                  <a:cubicBezTo>
                    <a:pt x="134593" y="95300"/>
                    <a:pt x="113162" y="170176"/>
                    <a:pt x="120570" y="155095"/>
                  </a:cubicBezTo>
                  <a:cubicBezTo>
                    <a:pt x="127978" y="140014"/>
                    <a:pt x="167402" y="-28790"/>
                    <a:pt x="176133" y="42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: 図形 840">
              <a:extLst>
                <a:ext uri="{FF2B5EF4-FFF2-40B4-BE49-F238E27FC236}">
                  <a16:creationId xmlns:a16="http://schemas.microsoft.com/office/drawing/2014/main" id="{828AEB95-8363-407D-B9D9-8E3BE7B89B09}"/>
                </a:ext>
              </a:extLst>
            </p:cNvPr>
            <p:cNvSpPr/>
            <p:nvPr/>
          </p:nvSpPr>
          <p:spPr>
            <a:xfrm>
              <a:off x="5488086" y="1872280"/>
              <a:ext cx="441498" cy="892204"/>
            </a:xfrm>
            <a:custGeom>
              <a:avLst/>
              <a:gdLst>
                <a:gd name="connsiteX0" fmla="*/ 163414 w 441498"/>
                <a:gd name="connsiteY0" fmla="*/ 8908 h 892204"/>
                <a:gd name="connsiteX1" fmla="*/ 387252 w 441498"/>
                <a:gd name="connsiteY1" fmla="*/ 547070 h 892204"/>
                <a:gd name="connsiteX2" fmla="*/ 331689 w 441498"/>
                <a:gd name="connsiteY2" fmla="*/ 466108 h 892204"/>
                <a:gd name="connsiteX3" fmla="*/ 441227 w 441498"/>
                <a:gd name="connsiteY3" fmla="*/ 861395 h 892204"/>
                <a:gd name="connsiteX4" fmla="*/ 360264 w 441498"/>
                <a:gd name="connsiteY4" fmla="*/ 691533 h 892204"/>
                <a:gd name="connsiteX5" fmla="*/ 280889 w 441498"/>
                <a:gd name="connsiteY5" fmla="*/ 878858 h 892204"/>
                <a:gd name="connsiteX6" fmla="*/ 242789 w 441498"/>
                <a:gd name="connsiteY6" fmla="*/ 866158 h 892204"/>
                <a:gd name="connsiteX7" fmla="*/ 258664 w 441498"/>
                <a:gd name="connsiteY7" fmla="*/ 778845 h 892204"/>
                <a:gd name="connsiteX8" fmla="*/ 136427 w 441498"/>
                <a:gd name="connsiteY8" fmla="*/ 204170 h 892204"/>
                <a:gd name="connsiteX9" fmla="*/ 152302 w 441498"/>
                <a:gd name="connsiteY9" fmla="*/ 788370 h 892204"/>
                <a:gd name="connsiteX10" fmla="*/ 1489 w 441498"/>
                <a:gd name="connsiteY10" fmla="*/ 78758 h 892204"/>
                <a:gd name="connsiteX11" fmla="*/ 74514 w 441498"/>
                <a:gd name="connsiteY11" fmla="*/ 651845 h 892204"/>
                <a:gd name="connsiteX12" fmla="*/ 63402 w 441498"/>
                <a:gd name="connsiteY12" fmla="*/ 683595 h 892204"/>
                <a:gd name="connsiteX13" fmla="*/ 141189 w 441498"/>
                <a:gd name="connsiteY13" fmla="*/ 412133 h 892204"/>
                <a:gd name="connsiteX14" fmla="*/ 153889 w 441498"/>
                <a:gd name="connsiteY14" fmla="*/ 223220 h 892204"/>
                <a:gd name="connsiteX15" fmla="*/ 163414 w 441498"/>
                <a:gd name="connsiteY15" fmla="*/ 8908 h 89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1498" h="892204">
                  <a:moveTo>
                    <a:pt x="163414" y="8908"/>
                  </a:moveTo>
                  <a:cubicBezTo>
                    <a:pt x="202308" y="62883"/>
                    <a:pt x="359206" y="470870"/>
                    <a:pt x="387252" y="547070"/>
                  </a:cubicBezTo>
                  <a:cubicBezTo>
                    <a:pt x="415298" y="623270"/>
                    <a:pt x="322693" y="413721"/>
                    <a:pt x="331689" y="466108"/>
                  </a:cubicBezTo>
                  <a:cubicBezTo>
                    <a:pt x="340685" y="518495"/>
                    <a:pt x="436465" y="823824"/>
                    <a:pt x="441227" y="861395"/>
                  </a:cubicBezTo>
                  <a:cubicBezTo>
                    <a:pt x="445989" y="898966"/>
                    <a:pt x="386987" y="688623"/>
                    <a:pt x="360264" y="691533"/>
                  </a:cubicBezTo>
                  <a:cubicBezTo>
                    <a:pt x="333541" y="694443"/>
                    <a:pt x="300468" y="849754"/>
                    <a:pt x="280889" y="878858"/>
                  </a:cubicBezTo>
                  <a:cubicBezTo>
                    <a:pt x="261310" y="907962"/>
                    <a:pt x="246493" y="882827"/>
                    <a:pt x="242789" y="866158"/>
                  </a:cubicBezTo>
                  <a:cubicBezTo>
                    <a:pt x="239085" y="849489"/>
                    <a:pt x="276391" y="889176"/>
                    <a:pt x="258664" y="778845"/>
                  </a:cubicBezTo>
                  <a:cubicBezTo>
                    <a:pt x="240937" y="668514"/>
                    <a:pt x="154154" y="202582"/>
                    <a:pt x="136427" y="204170"/>
                  </a:cubicBezTo>
                  <a:cubicBezTo>
                    <a:pt x="118700" y="205758"/>
                    <a:pt x="174792" y="809272"/>
                    <a:pt x="152302" y="788370"/>
                  </a:cubicBezTo>
                  <a:cubicBezTo>
                    <a:pt x="129812" y="767468"/>
                    <a:pt x="14454" y="101512"/>
                    <a:pt x="1489" y="78758"/>
                  </a:cubicBezTo>
                  <a:cubicBezTo>
                    <a:pt x="-11476" y="56004"/>
                    <a:pt x="64195" y="551039"/>
                    <a:pt x="74514" y="651845"/>
                  </a:cubicBezTo>
                  <a:cubicBezTo>
                    <a:pt x="84833" y="752651"/>
                    <a:pt x="52290" y="723547"/>
                    <a:pt x="63402" y="683595"/>
                  </a:cubicBezTo>
                  <a:cubicBezTo>
                    <a:pt x="74514" y="643643"/>
                    <a:pt x="126108" y="488862"/>
                    <a:pt x="141189" y="412133"/>
                  </a:cubicBezTo>
                  <a:cubicBezTo>
                    <a:pt x="156270" y="335404"/>
                    <a:pt x="149391" y="285133"/>
                    <a:pt x="153889" y="223220"/>
                  </a:cubicBezTo>
                  <a:cubicBezTo>
                    <a:pt x="158387" y="161307"/>
                    <a:pt x="124520" y="-45067"/>
                    <a:pt x="163414" y="890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: 図形 841">
              <a:extLst>
                <a:ext uri="{FF2B5EF4-FFF2-40B4-BE49-F238E27FC236}">
                  <a16:creationId xmlns:a16="http://schemas.microsoft.com/office/drawing/2014/main" id="{B23B25F3-C412-44DF-B021-A775C20B9680}"/>
                </a:ext>
              </a:extLst>
            </p:cNvPr>
            <p:cNvSpPr/>
            <p:nvPr/>
          </p:nvSpPr>
          <p:spPr>
            <a:xfrm>
              <a:off x="5413846" y="1762158"/>
              <a:ext cx="365787" cy="1077420"/>
            </a:xfrm>
            <a:custGeom>
              <a:avLst/>
              <a:gdLst>
                <a:gd name="connsiteX0" fmla="*/ 152987 w 365787"/>
                <a:gd name="connsiteY0" fmla="*/ 102625 h 1077420"/>
                <a:gd name="connsiteX1" fmla="*/ 362537 w 365787"/>
                <a:gd name="connsiteY1" fmla="*/ 987392 h 1077420"/>
                <a:gd name="connsiteX2" fmla="*/ 279987 w 365787"/>
                <a:gd name="connsiteY2" fmla="*/ 477275 h 1077420"/>
                <a:gd name="connsiteX3" fmla="*/ 271521 w 365787"/>
                <a:gd name="connsiteY3" fmla="*/ 792659 h 1077420"/>
                <a:gd name="connsiteX4" fmla="*/ 208021 w 365787"/>
                <a:gd name="connsiteY4" fmla="*/ 970459 h 1077420"/>
                <a:gd name="connsiteX5" fmla="*/ 127587 w 365787"/>
                <a:gd name="connsiteY5" fmla="*/ 513259 h 1077420"/>
                <a:gd name="connsiteX6" fmla="*/ 91604 w 365787"/>
                <a:gd name="connsiteY6" fmla="*/ 843459 h 1077420"/>
                <a:gd name="connsiteX7" fmla="*/ 25987 w 365787"/>
                <a:gd name="connsiteY7" fmla="*/ 1076292 h 1077420"/>
                <a:gd name="connsiteX8" fmla="*/ 23871 w 365787"/>
                <a:gd name="connsiteY8" fmla="*/ 909075 h 1077420"/>
                <a:gd name="connsiteX9" fmla="*/ 587 w 365787"/>
                <a:gd name="connsiteY9" fmla="*/ 424359 h 1077420"/>
                <a:gd name="connsiteX10" fmla="*/ 51387 w 365787"/>
                <a:gd name="connsiteY10" fmla="*/ 652959 h 1077420"/>
                <a:gd name="connsiteX11" fmla="*/ 64087 w 365787"/>
                <a:gd name="connsiteY11" fmla="*/ 231742 h 1077420"/>
                <a:gd name="connsiteX12" fmla="*/ 184737 w 365787"/>
                <a:gd name="connsiteY12" fmla="*/ 1025 h 1077420"/>
                <a:gd name="connsiteX13" fmla="*/ 125471 w 365787"/>
                <a:gd name="connsiteY13" fmla="*/ 161892 h 1077420"/>
                <a:gd name="connsiteX14" fmla="*/ 146637 w 365787"/>
                <a:gd name="connsiteY14" fmla="*/ 498442 h 1077420"/>
                <a:gd name="connsiteX15" fmla="*/ 106421 w 365787"/>
                <a:gd name="connsiteY15" fmla="*/ 310059 h 1077420"/>
                <a:gd name="connsiteX16" fmla="*/ 146637 w 365787"/>
                <a:gd name="connsiteY16" fmla="*/ 193642 h 1077420"/>
                <a:gd name="connsiteX17" fmla="*/ 163571 w 365787"/>
                <a:gd name="connsiteY17" fmla="*/ 174592 h 1077420"/>
                <a:gd name="connsiteX18" fmla="*/ 152987 w 365787"/>
                <a:gd name="connsiteY18" fmla="*/ 102625 h 10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5787" h="1077420">
                  <a:moveTo>
                    <a:pt x="152987" y="102625"/>
                  </a:moveTo>
                  <a:cubicBezTo>
                    <a:pt x="186148" y="238092"/>
                    <a:pt x="341370" y="924950"/>
                    <a:pt x="362537" y="987392"/>
                  </a:cubicBezTo>
                  <a:cubicBezTo>
                    <a:pt x="383704" y="1049834"/>
                    <a:pt x="295156" y="509730"/>
                    <a:pt x="279987" y="477275"/>
                  </a:cubicBezTo>
                  <a:cubicBezTo>
                    <a:pt x="264818" y="444820"/>
                    <a:pt x="283515" y="710462"/>
                    <a:pt x="271521" y="792659"/>
                  </a:cubicBezTo>
                  <a:cubicBezTo>
                    <a:pt x="259527" y="874856"/>
                    <a:pt x="232010" y="1017026"/>
                    <a:pt x="208021" y="970459"/>
                  </a:cubicBezTo>
                  <a:cubicBezTo>
                    <a:pt x="184032" y="923892"/>
                    <a:pt x="146990" y="534426"/>
                    <a:pt x="127587" y="513259"/>
                  </a:cubicBezTo>
                  <a:cubicBezTo>
                    <a:pt x="108184" y="492092"/>
                    <a:pt x="108537" y="749620"/>
                    <a:pt x="91604" y="843459"/>
                  </a:cubicBezTo>
                  <a:cubicBezTo>
                    <a:pt x="74671" y="937298"/>
                    <a:pt x="37276" y="1065356"/>
                    <a:pt x="25987" y="1076292"/>
                  </a:cubicBezTo>
                  <a:cubicBezTo>
                    <a:pt x="14698" y="1087228"/>
                    <a:pt x="28104" y="1017730"/>
                    <a:pt x="23871" y="909075"/>
                  </a:cubicBezTo>
                  <a:cubicBezTo>
                    <a:pt x="19638" y="800420"/>
                    <a:pt x="-3999" y="467045"/>
                    <a:pt x="587" y="424359"/>
                  </a:cubicBezTo>
                  <a:cubicBezTo>
                    <a:pt x="5173" y="381673"/>
                    <a:pt x="40804" y="685062"/>
                    <a:pt x="51387" y="652959"/>
                  </a:cubicBezTo>
                  <a:cubicBezTo>
                    <a:pt x="61970" y="620856"/>
                    <a:pt x="41862" y="340398"/>
                    <a:pt x="64087" y="231742"/>
                  </a:cubicBezTo>
                  <a:cubicBezTo>
                    <a:pt x="86312" y="123086"/>
                    <a:pt x="174506" y="12667"/>
                    <a:pt x="184737" y="1025"/>
                  </a:cubicBezTo>
                  <a:cubicBezTo>
                    <a:pt x="194968" y="-10617"/>
                    <a:pt x="131821" y="78989"/>
                    <a:pt x="125471" y="161892"/>
                  </a:cubicBezTo>
                  <a:cubicBezTo>
                    <a:pt x="119121" y="244795"/>
                    <a:pt x="149812" y="473748"/>
                    <a:pt x="146637" y="498442"/>
                  </a:cubicBezTo>
                  <a:cubicBezTo>
                    <a:pt x="143462" y="523137"/>
                    <a:pt x="106421" y="360859"/>
                    <a:pt x="106421" y="310059"/>
                  </a:cubicBezTo>
                  <a:cubicBezTo>
                    <a:pt x="106421" y="259259"/>
                    <a:pt x="137112" y="216220"/>
                    <a:pt x="146637" y="193642"/>
                  </a:cubicBezTo>
                  <a:cubicBezTo>
                    <a:pt x="156162" y="171064"/>
                    <a:pt x="166040" y="191878"/>
                    <a:pt x="163571" y="174592"/>
                  </a:cubicBezTo>
                  <a:cubicBezTo>
                    <a:pt x="161102" y="157306"/>
                    <a:pt x="119826" y="-32842"/>
                    <a:pt x="152987" y="10262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: 図形 842">
              <a:extLst>
                <a:ext uri="{FF2B5EF4-FFF2-40B4-BE49-F238E27FC236}">
                  <a16:creationId xmlns:a16="http://schemas.microsoft.com/office/drawing/2014/main" id="{7CAC9A89-5051-4F90-B888-F7ACD87EF2E7}"/>
                </a:ext>
              </a:extLst>
            </p:cNvPr>
            <p:cNvSpPr/>
            <p:nvPr/>
          </p:nvSpPr>
          <p:spPr>
            <a:xfrm>
              <a:off x="5742435" y="2224027"/>
              <a:ext cx="239102" cy="879533"/>
            </a:xfrm>
            <a:custGeom>
              <a:avLst/>
              <a:gdLst>
                <a:gd name="connsiteX0" fmla="*/ 165182 w 239102"/>
                <a:gd name="connsiteY0" fmla="*/ 165690 h 879533"/>
                <a:gd name="connsiteX1" fmla="*/ 237148 w 239102"/>
                <a:gd name="connsiteY1" fmla="*/ 436623 h 879533"/>
                <a:gd name="connsiteX2" fmla="*/ 218098 w 239102"/>
                <a:gd name="connsiteY2" fmla="*/ 385823 h 879533"/>
                <a:gd name="connsiteX3" fmla="*/ 211748 w 239102"/>
                <a:gd name="connsiteY3" fmla="*/ 633473 h 879533"/>
                <a:gd name="connsiteX4" fmla="*/ 112265 w 239102"/>
                <a:gd name="connsiteY4" fmla="*/ 271523 h 879533"/>
                <a:gd name="connsiteX5" fmla="*/ 99565 w 239102"/>
                <a:gd name="connsiteY5" fmla="*/ 263056 h 879533"/>
                <a:gd name="connsiteX6" fmla="*/ 50882 w 239102"/>
                <a:gd name="connsiteY6" fmla="*/ 489540 h 879533"/>
                <a:gd name="connsiteX7" fmla="*/ 50882 w 239102"/>
                <a:gd name="connsiteY7" fmla="*/ 692740 h 879533"/>
                <a:gd name="connsiteX8" fmla="*/ 33948 w 239102"/>
                <a:gd name="connsiteY8" fmla="*/ 879006 h 879533"/>
                <a:gd name="connsiteX9" fmla="*/ 82 w 239102"/>
                <a:gd name="connsiteY9" fmla="*/ 633473 h 879533"/>
                <a:gd name="connsiteX10" fmla="*/ 44532 w 239102"/>
                <a:gd name="connsiteY10" fmla="*/ 19640 h 879533"/>
                <a:gd name="connsiteX11" fmla="*/ 116498 w 239102"/>
                <a:gd name="connsiteY11" fmla="*/ 152990 h 879533"/>
                <a:gd name="connsiteX12" fmla="*/ 165182 w 239102"/>
                <a:gd name="connsiteY12" fmla="*/ 165690 h 8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102" h="879533">
                  <a:moveTo>
                    <a:pt x="165182" y="165690"/>
                  </a:moveTo>
                  <a:cubicBezTo>
                    <a:pt x="185290" y="212962"/>
                    <a:pt x="228329" y="399934"/>
                    <a:pt x="237148" y="436623"/>
                  </a:cubicBezTo>
                  <a:cubicBezTo>
                    <a:pt x="245967" y="473312"/>
                    <a:pt x="222331" y="353015"/>
                    <a:pt x="218098" y="385823"/>
                  </a:cubicBezTo>
                  <a:cubicBezTo>
                    <a:pt x="213865" y="418631"/>
                    <a:pt x="229387" y="652523"/>
                    <a:pt x="211748" y="633473"/>
                  </a:cubicBezTo>
                  <a:cubicBezTo>
                    <a:pt x="194109" y="614423"/>
                    <a:pt x="130962" y="333259"/>
                    <a:pt x="112265" y="271523"/>
                  </a:cubicBezTo>
                  <a:cubicBezTo>
                    <a:pt x="93568" y="209787"/>
                    <a:pt x="109795" y="226720"/>
                    <a:pt x="99565" y="263056"/>
                  </a:cubicBezTo>
                  <a:cubicBezTo>
                    <a:pt x="89334" y="299392"/>
                    <a:pt x="58996" y="417926"/>
                    <a:pt x="50882" y="489540"/>
                  </a:cubicBezTo>
                  <a:cubicBezTo>
                    <a:pt x="42768" y="561154"/>
                    <a:pt x="53704" y="627829"/>
                    <a:pt x="50882" y="692740"/>
                  </a:cubicBezTo>
                  <a:cubicBezTo>
                    <a:pt x="48060" y="757651"/>
                    <a:pt x="42414" y="888884"/>
                    <a:pt x="33948" y="879006"/>
                  </a:cubicBezTo>
                  <a:cubicBezTo>
                    <a:pt x="25482" y="869128"/>
                    <a:pt x="-1682" y="776701"/>
                    <a:pt x="82" y="633473"/>
                  </a:cubicBezTo>
                  <a:cubicBezTo>
                    <a:pt x="1846" y="490245"/>
                    <a:pt x="25129" y="99720"/>
                    <a:pt x="44532" y="19640"/>
                  </a:cubicBezTo>
                  <a:cubicBezTo>
                    <a:pt x="63935" y="-60440"/>
                    <a:pt x="98154" y="128648"/>
                    <a:pt x="116498" y="152990"/>
                  </a:cubicBezTo>
                  <a:cubicBezTo>
                    <a:pt x="134842" y="177332"/>
                    <a:pt x="145074" y="118418"/>
                    <a:pt x="165182" y="16569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: 図形 843">
              <a:extLst>
                <a:ext uri="{FF2B5EF4-FFF2-40B4-BE49-F238E27FC236}">
                  <a16:creationId xmlns:a16="http://schemas.microsoft.com/office/drawing/2014/main" id="{0698C079-3698-4750-9473-300447074B3A}"/>
                </a:ext>
              </a:extLst>
            </p:cNvPr>
            <p:cNvSpPr/>
            <p:nvPr/>
          </p:nvSpPr>
          <p:spPr>
            <a:xfrm>
              <a:off x="5623558" y="2245069"/>
              <a:ext cx="387548" cy="981299"/>
            </a:xfrm>
            <a:custGeom>
              <a:avLst/>
              <a:gdLst>
                <a:gd name="connsiteX0" fmla="*/ 260775 w 387548"/>
                <a:gd name="connsiteY0" fmla="*/ 307631 h 981299"/>
                <a:gd name="connsiteX1" fmla="*/ 303109 w 387548"/>
                <a:gd name="connsiteY1" fmla="*/ 527764 h 981299"/>
                <a:gd name="connsiteX2" fmla="*/ 385659 w 387548"/>
                <a:gd name="connsiteY2" fmla="*/ 853731 h 981299"/>
                <a:gd name="connsiteX3" fmla="*/ 214209 w 387548"/>
                <a:gd name="connsiteY3" fmla="*/ 447331 h 981299"/>
                <a:gd name="connsiteX4" fmla="*/ 368725 w 387548"/>
                <a:gd name="connsiteY4" fmla="*/ 972264 h 981299"/>
                <a:gd name="connsiteX5" fmla="*/ 254425 w 387548"/>
                <a:gd name="connsiteY5" fmla="*/ 745781 h 981299"/>
                <a:gd name="connsiteX6" fmla="*/ 57575 w 387548"/>
                <a:gd name="connsiteY6" fmla="*/ 316098 h 981299"/>
                <a:gd name="connsiteX7" fmla="*/ 425 w 387548"/>
                <a:gd name="connsiteY7" fmla="*/ 714 h 981299"/>
                <a:gd name="connsiteX8" fmla="*/ 78742 w 387548"/>
                <a:gd name="connsiteY8" fmla="*/ 233548 h 981299"/>
                <a:gd name="connsiteX9" fmla="*/ 144359 w 387548"/>
                <a:gd name="connsiteY9" fmla="*/ 347848 h 981299"/>
                <a:gd name="connsiteX10" fmla="*/ 167642 w 387548"/>
                <a:gd name="connsiteY10" fmla="*/ 208148 h 981299"/>
                <a:gd name="connsiteX11" fmla="*/ 260775 w 387548"/>
                <a:gd name="connsiteY11" fmla="*/ 307631 h 98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548" h="981299">
                  <a:moveTo>
                    <a:pt x="260775" y="307631"/>
                  </a:moveTo>
                  <a:cubicBezTo>
                    <a:pt x="283353" y="360900"/>
                    <a:pt x="282295" y="436747"/>
                    <a:pt x="303109" y="527764"/>
                  </a:cubicBezTo>
                  <a:cubicBezTo>
                    <a:pt x="323923" y="618781"/>
                    <a:pt x="400476" y="867137"/>
                    <a:pt x="385659" y="853731"/>
                  </a:cubicBezTo>
                  <a:cubicBezTo>
                    <a:pt x="370842" y="840326"/>
                    <a:pt x="217031" y="427576"/>
                    <a:pt x="214209" y="447331"/>
                  </a:cubicBezTo>
                  <a:cubicBezTo>
                    <a:pt x="211387" y="467086"/>
                    <a:pt x="362022" y="922522"/>
                    <a:pt x="368725" y="972264"/>
                  </a:cubicBezTo>
                  <a:cubicBezTo>
                    <a:pt x="375428" y="1022006"/>
                    <a:pt x="306283" y="855142"/>
                    <a:pt x="254425" y="745781"/>
                  </a:cubicBezTo>
                  <a:cubicBezTo>
                    <a:pt x="202567" y="636420"/>
                    <a:pt x="99908" y="440276"/>
                    <a:pt x="57575" y="316098"/>
                  </a:cubicBezTo>
                  <a:cubicBezTo>
                    <a:pt x="15242" y="191920"/>
                    <a:pt x="-3103" y="14472"/>
                    <a:pt x="425" y="714"/>
                  </a:cubicBezTo>
                  <a:cubicBezTo>
                    <a:pt x="3953" y="-13044"/>
                    <a:pt x="54753" y="175692"/>
                    <a:pt x="78742" y="233548"/>
                  </a:cubicBezTo>
                  <a:cubicBezTo>
                    <a:pt x="102731" y="291404"/>
                    <a:pt x="129542" y="352081"/>
                    <a:pt x="144359" y="347848"/>
                  </a:cubicBezTo>
                  <a:cubicBezTo>
                    <a:pt x="159176" y="343615"/>
                    <a:pt x="151767" y="215204"/>
                    <a:pt x="167642" y="208148"/>
                  </a:cubicBezTo>
                  <a:cubicBezTo>
                    <a:pt x="183517" y="201092"/>
                    <a:pt x="238197" y="254362"/>
                    <a:pt x="260775" y="30763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: 図形 844">
              <a:extLst>
                <a:ext uri="{FF2B5EF4-FFF2-40B4-BE49-F238E27FC236}">
                  <a16:creationId xmlns:a16="http://schemas.microsoft.com/office/drawing/2014/main" id="{6D3F839F-8B8B-459A-9EEE-2B91E0569E32}"/>
                </a:ext>
              </a:extLst>
            </p:cNvPr>
            <p:cNvSpPr/>
            <p:nvPr/>
          </p:nvSpPr>
          <p:spPr>
            <a:xfrm>
              <a:off x="5412189" y="2325585"/>
              <a:ext cx="261561" cy="871241"/>
            </a:xfrm>
            <a:custGeom>
              <a:avLst/>
              <a:gdLst>
                <a:gd name="connsiteX0" fmla="*/ 33994 w 261561"/>
                <a:gd name="connsiteY0" fmla="*/ 133982 h 871241"/>
                <a:gd name="connsiteX1" fmla="*/ 14944 w 261561"/>
                <a:gd name="connsiteY1" fmla="*/ 669498 h 871241"/>
                <a:gd name="connsiteX2" fmla="*/ 128 w 261561"/>
                <a:gd name="connsiteY2" fmla="*/ 576365 h 871241"/>
                <a:gd name="connsiteX3" fmla="*/ 23411 w 261561"/>
                <a:gd name="connsiteY3" fmla="*/ 864232 h 871241"/>
                <a:gd name="connsiteX4" fmla="*/ 31878 w 261561"/>
                <a:gd name="connsiteY4" fmla="*/ 741465 h 871241"/>
                <a:gd name="connsiteX5" fmla="*/ 186394 w 261561"/>
                <a:gd name="connsiteY5" fmla="*/ 299082 h 871241"/>
                <a:gd name="connsiteX6" fmla="*/ 252011 w 261561"/>
                <a:gd name="connsiteY6" fmla="*/ 72598 h 871241"/>
                <a:gd name="connsiteX7" fmla="*/ 249894 w 261561"/>
                <a:gd name="connsiteY7" fmla="*/ 216532 h 871241"/>
                <a:gd name="connsiteX8" fmla="*/ 146178 w 261561"/>
                <a:gd name="connsiteY8" fmla="*/ 4865 h 871241"/>
                <a:gd name="connsiteX9" fmla="*/ 33994 w 261561"/>
                <a:gd name="connsiteY9" fmla="*/ 133982 h 87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61" h="871241">
                  <a:moveTo>
                    <a:pt x="33994" y="133982"/>
                  </a:moveTo>
                  <a:cubicBezTo>
                    <a:pt x="12122" y="244754"/>
                    <a:pt x="20588" y="595768"/>
                    <a:pt x="14944" y="669498"/>
                  </a:cubicBezTo>
                  <a:cubicBezTo>
                    <a:pt x="9300" y="743228"/>
                    <a:pt x="-1283" y="543909"/>
                    <a:pt x="128" y="576365"/>
                  </a:cubicBezTo>
                  <a:cubicBezTo>
                    <a:pt x="1539" y="608821"/>
                    <a:pt x="18119" y="836715"/>
                    <a:pt x="23411" y="864232"/>
                  </a:cubicBezTo>
                  <a:cubicBezTo>
                    <a:pt x="28703" y="891749"/>
                    <a:pt x="4714" y="835657"/>
                    <a:pt x="31878" y="741465"/>
                  </a:cubicBezTo>
                  <a:cubicBezTo>
                    <a:pt x="59042" y="647273"/>
                    <a:pt x="149705" y="410560"/>
                    <a:pt x="186394" y="299082"/>
                  </a:cubicBezTo>
                  <a:cubicBezTo>
                    <a:pt x="223083" y="187604"/>
                    <a:pt x="241428" y="86356"/>
                    <a:pt x="252011" y="72598"/>
                  </a:cubicBezTo>
                  <a:cubicBezTo>
                    <a:pt x="262594" y="58840"/>
                    <a:pt x="267533" y="227821"/>
                    <a:pt x="249894" y="216532"/>
                  </a:cubicBezTo>
                  <a:cubicBezTo>
                    <a:pt x="232255" y="205243"/>
                    <a:pt x="180750" y="24268"/>
                    <a:pt x="146178" y="4865"/>
                  </a:cubicBezTo>
                  <a:cubicBezTo>
                    <a:pt x="111606" y="-14538"/>
                    <a:pt x="55866" y="23210"/>
                    <a:pt x="33994" y="13398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35BCD694-172B-4863-8A7E-73387D462504}"/>
                </a:ext>
              </a:extLst>
            </p:cNvPr>
            <p:cNvSpPr/>
            <p:nvPr/>
          </p:nvSpPr>
          <p:spPr>
            <a:xfrm>
              <a:off x="5360111" y="2324850"/>
              <a:ext cx="422678" cy="962605"/>
            </a:xfrm>
            <a:custGeom>
              <a:avLst/>
              <a:gdLst>
                <a:gd name="connsiteX0" fmla="*/ 422622 w 422678"/>
                <a:gd name="connsiteY0" fmla="*/ 206683 h 962605"/>
                <a:gd name="connsiteX1" fmla="*/ 225772 w 422678"/>
                <a:gd name="connsiteY1" fmla="*/ 488200 h 962605"/>
                <a:gd name="connsiteX2" fmla="*/ 130522 w 422678"/>
                <a:gd name="connsiteY2" fmla="*/ 748550 h 962605"/>
                <a:gd name="connsiteX3" fmla="*/ 160156 w 422678"/>
                <a:gd name="connsiteY3" fmla="*/ 636367 h 962605"/>
                <a:gd name="connsiteX4" fmla="*/ 141106 w 422678"/>
                <a:gd name="connsiteY4" fmla="*/ 917883 h 962605"/>
                <a:gd name="connsiteX5" fmla="*/ 109356 w 422678"/>
                <a:gd name="connsiteY5" fmla="*/ 632133 h 962605"/>
                <a:gd name="connsiteX6" fmla="*/ 3522 w 422678"/>
                <a:gd name="connsiteY6" fmla="*/ 962333 h 962605"/>
                <a:gd name="connsiteX7" fmla="*/ 37389 w 422678"/>
                <a:gd name="connsiteY7" fmla="*/ 682933 h 962605"/>
                <a:gd name="connsiteX8" fmla="*/ 155922 w 422678"/>
                <a:gd name="connsiteY8" fmla="*/ 380250 h 962605"/>
                <a:gd name="connsiteX9" fmla="*/ 344306 w 422678"/>
                <a:gd name="connsiteY9" fmla="*/ 9833 h 962605"/>
                <a:gd name="connsiteX10" fmla="*/ 312556 w 422678"/>
                <a:gd name="connsiteY10" fmla="*/ 126250 h 962605"/>
                <a:gd name="connsiteX11" fmla="*/ 246939 w 422678"/>
                <a:gd name="connsiteY11" fmla="*/ 333683 h 962605"/>
                <a:gd name="connsiteX12" fmla="*/ 422622 w 422678"/>
                <a:gd name="connsiteY12" fmla="*/ 206683 h 96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78" h="962605">
                  <a:moveTo>
                    <a:pt x="422622" y="206683"/>
                  </a:moveTo>
                  <a:cubicBezTo>
                    <a:pt x="419094" y="232436"/>
                    <a:pt x="274455" y="397889"/>
                    <a:pt x="225772" y="488200"/>
                  </a:cubicBezTo>
                  <a:cubicBezTo>
                    <a:pt x="177089" y="578511"/>
                    <a:pt x="141458" y="723856"/>
                    <a:pt x="130522" y="748550"/>
                  </a:cubicBezTo>
                  <a:cubicBezTo>
                    <a:pt x="119586" y="773244"/>
                    <a:pt x="158392" y="608145"/>
                    <a:pt x="160156" y="636367"/>
                  </a:cubicBezTo>
                  <a:cubicBezTo>
                    <a:pt x="161920" y="664589"/>
                    <a:pt x="149573" y="918589"/>
                    <a:pt x="141106" y="917883"/>
                  </a:cubicBezTo>
                  <a:cubicBezTo>
                    <a:pt x="132639" y="917177"/>
                    <a:pt x="132287" y="624725"/>
                    <a:pt x="109356" y="632133"/>
                  </a:cubicBezTo>
                  <a:cubicBezTo>
                    <a:pt x="86425" y="639541"/>
                    <a:pt x="15516" y="953866"/>
                    <a:pt x="3522" y="962333"/>
                  </a:cubicBezTo>
                  <a:cubicBezTo>
                    <a:pt x="-8472" y="970800"/>
                    <a:pt x="11989" y="779947"/>
                    <a:pt x="37389" y="682933"/>
                  </a:cubicBezTo>
                  <a:cubicBezTo>
                    <a:pt x="62789" y="585919"/>
                    <a:pt x="104769" y="492433"/>
                    <a:pt x="155922" y="380250"/>
                  </a:cubicBezTo>
                  <a:cubicBezTo>
                    <a:pt x="207075" y="268067"/>
                    <a:pt x="318200" y="52166"/>
                    <a:pt x="344306" y="9833"/>
                  </a:cubicBezTo>
                  <a:cubicBezTo>
                    <a:pt x="370412" y="-32500"/>
                    <a:pt x="328784" y="72275"/>
                    <a:pt x="312556" y="126250"/>
                  </a:cubicBezTo>
                  <a:cubicBezTo>
                    <a:pt x="296328" y="180225"/>
                    <a:pt x="231064" y="317103"/>
                    <a:pt x="246939" y="333683"/>
                  </a:cubicBezTo>
                  <a:cubicBezTo>
                    <a:pt x="262814" y="350263"/>
                    <a:pt x="426150" y="180930"/>
                    <a:pt x="422622" y="2066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: 図形 847">
              <a:extLst>
                <a:ext uri="{FF2B5EF4-FFF2-40B4-BE49-F238E27FC236}">
                  <a16:creationId xmlns:a16="http://schemas.microsoft.com/office/drawing/2014/main" id="{68730413-0F4D-491E-8151-E487752D8EEA}"/>
                </a:ext>
              </a:extLst>
            </p:cNvPr>
            <p:cNvSpPr/>
            <p:nvPr/>
          </p:nvSpPr>
          <p:spPr>
            <a:xfrm>
              <a:off x="5545427" y="2292367"/>
              <a:ext cx="238349" cy="966541"/>
            </a:xfrm>
            <a:custGeom>
              <a:avLst/>
              <a:gdLst>
                <a:gd name="connsiteX0" fmla="*/ 169573 w 238349"/>
                <a:gd name="connsiteY0" fmla="*/ 8450 h 966541"/>
                <a:gd name="connsiteX1" fmla="*/ 161106 w 238349"/>
                <a:gd name="connsiteY1" fmla="*/ 80416 h 966541"/>
                <a:gd name="connsiteX2" fmla="*/ 161106 w 238349"/>
                <a:gd name="connsiteY2" fmla="*/ 448716 h 966541"/>
                <a:gd name="connsiteX3" fmla="*/ 224606 w 238349"/>
                <a:gd name="connsiteY3" fmla="*/ 785266 h 966541"/>
                <a:gd name="connsiteX4" fmla="*/ 235190 w 238349"/>
                <a:gd name="connsiteY4" fmla="*/ 571483 h 966541"/>
                <a:gd name="connsiteX5" fmla="*/ 182273 w 238349"/>
                <a:gd name="connsiteY5" fmla="*/ 963066 h 966541"/>
                <a:gd name="connsiteX6" fmla="*/ 163223 w 238349"/>
                <a:gd name="connsiteY6" fmla="*/ 747166 h 966541"/>
                <a:gd name="connsiteX7" fmla="*/ 78556 w 238349"/>
                <a:gd name="connsiteY7" fmla="*/ 469883 h 966541"/>
                <a:gd name="connsiteX8" fmla="*/ 240 w 238349"/>
                <a:gd name="connsiteY8" fmla="*/ 14800 h 966541"/>
                <a:gd name="connsiteX9" fmla="*/ 55273 w 238349"/>
                <a:gd name="connsiteY9" fmla="*/ 188366 h 966541"/>
                <a:gd name="connsiteX10" fmla="*/ 89140 w 238349"/>
                <a:gd name="connsiteY10" fmla="*/ 213766 h 966541"/>
                <a:gd name="connsiteX11" fmla="*/ 169573 w 238349"/>
                <a:gd name="connsiteY11" fmla="*/ 8450 h 96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349" h="966541">
                  <a:moveTo>
                    <a:pt x="169573" y="8450"/>
                  </a:moveTo>
                  <a:cubicBezTo>
                    <a:pt x="181567" y="-13775"/>
                    <a:pt x="162517" y="7038"/>
                    <a:pt x="161106" y="80416"/>
                  </a:cubicBezTo>
                  <a:cubicBezTo>
                    <a:pt x="159695" y="153794"/>
                    <a:pt x="150523" y="331241"/>
                    <a:pt x="161106" y="448716"/>
                  </a:cubicBezTo>
                  <a:cubicBezTo>
                    <a:pt x="171689" y="566191"/>
                    <a:pt x="212259" y="764805"/>
                    <a:pt x="224606" y="785266"/>
                  </a:cubicBezTo>
                  <a:cubicBezTo>
                    <a:pt x="236953" y="805727"/>
                    <a:pt x="242245" y="541850"/>
                    <a:pt x="235190" y="571483"/>
                  </a:cubicBezTo>
                  <a:cubicBezTo>
                    <a:pt x="228135" y="601116"/>
                    <a:pt x="194267" y="933786"/>
                    <a:pt x="182273" y="963066"/>
                  </a:cubicBezTo>
                  <a:cubicBezTo>
                    <a:pt x="170279" y="992346"/>
                    <a:pt x="180509" y="829363"/>
                    <a:pt x="163223" y="747166"/>
                  </a:cubicBezTo>
                  <a:cubicBezTo>
                    <a:pt x="145937" y="664969"/>
                    <a:pt x="105720" y="591944"/>
                    <a:pt x="78556" y="469883"/>
                  </a:cubicBezTo>
                  <a:cubicBezTo>
                    <a:pt x="51392" y="347822"/>
                    <a:pt x="4120" y="61719"/>
                    <a:pt x="240" y="14800"/>
                  </a:cubicBezTo>
                  <a:cubicBezTo>
                    <a:pt x="-3640" y="-32119"/>
                    <a:pt x="40456" y="155205"/>
                    <a:pt x="55273" y="188366"/>
                  </a:cubicBezTo>
                  <a:cubicBezTo>
                    <a:pt x="70090" y="221527"/>
                    <a:pt x="70443" y="240577"/>
                    <a:pt x="89140" y="213766"/>
                  </a:cubicBezTo>
                  <a:cubicBezTo>
                    <a:pt x="107837" y="186955"/>
                    <a:pt x="157579" y="30675"/>
                    <a:pt x="169573" y="845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: 図形 848">
              <a:extLst>
                <a:ext uri="{FF2B5EF4-FFF2-40B4-BE49-F238E27FC236}">
                  <a16:creationId xmlns:a16="http://schemas.microsoft.com/office/drawing/2014/main" id="{73F9176B-ADFA-4A77-B7D2-8339194CA7D8}"/>
                </a:ext>
              </a:extLst>
            </p:cNvPr>
            <p:cNvSpPr/>
            <p:nvPr/>
          </p:nvSpPr>
          <p:spPr>
            <a:xfrm>
              <a:off x="6220443" y="1252665"/>
              <a:ext cx="379358" cy="1211163"/>
            </a:xfrm>
            <a:custGeom>
              <a:avLst/>
              <a:gdLst>
                <a:gd name="connsiteX0" fmla="*/ 165540 w 379358"/>
                <a:gd name="connsiteY0" fmla="*/ 8868 h 1211163"/>
                <a:gd name="connsiteX1" fmla="*/ 252324 w 379358"/>
                <a:gd name="connsiteY1" fmla="*/ 495702 h 1211163"/>
                <a:gd name="connsiteX2" fmla="*/ 229040 w 379358"/>
                <a:gd name="connsiteY2" fmla="*/ 394102 h 1211163"/>
                <a:gd name="connsiteX3" fmla="*/ 68174 w 379358"/>
                <a:gd name="connsiteY3" fmla="*/ 847068 h 1211163"/>
                <a:gd name="connsiteX4" fmla="*/ 93574 w 379358"/>
                <a:gd name="connsiteY4" fmla="*/ 777218 h 1211163"/>
                <a:gd name="connsiteX5" fmla="*/ 165540 w 379358"/>
                <a:gd name="connsiteY5" fmla="*/ 658685 h 1211163"/>
                <a:gd name="connsiteX6" fmla="*/ 440 w 379358"/>
                <a:gd name="connsiteY6" fmla="*/ 1211135 h 1211163"/>
                <a:gd name="connsiteX7" fmla="*/ 224807 w 379358"/>
                <a:gd name="connsiteY7" fmla="*/ 684085 h 1211163"/>
                <a:gd name="connsiteX8" fmla="*/ 197290 w 379358"/>
                <a:gd name="connsiteY8" fmla="*/ 872468 h 1211163"/>
                <a:gd name="connsiteX9" fmla="*/ 326407 w 379358"/>
                <a:gd name="connsiteY9" fmla="*/ 521102 h 1211163"/>
                <a:gd name="connsiteX10" fmla="*/ 379324 w 379358"/>
                <a:gd name="connsiteY10" fmla="*/ 684085 h 1211163"/>
                <a:gd name="connsiteX11" fmla="*/ 320057 w 379358"/>
                <a:gd name="connsiteY11" fmla="*/ 262868 h 1211163"/>
                <a:gd name="connsiteX12" fmla="*/ 290424 w 379358"/>
                <a:gd name="connsiteY12" fmla="*/ 224768 h 1211163"/>
                <a:gd name="connsiteX13" fmla="*/ 271374 w 379358"/>
                <a:gd name="connsiteY13" fmla="*/ 182435 h 1211163"/>
                <a:gd name="connsiteX14" fmla="*/ 165540 w 379358"/>
                <a:gd name="connsiteY14" fmla="*/ 8868 h 12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358" h="1211163">
                  <a:moveTo>
                    <a:pt x="165540" y="8868"/>
                  </a:moveTo>
                  <a:cubicBezTo>
                    <a:pt x="162365" y="61079"/>
                    <a:pt x="241741" y="431496"/>
                    <a:pt x="252324" y="495702"/>
                  </a:cubicBezTo>
                  <a:cubicBezTo>
                    <a:pt x="262907" y="559908"/>
                    <a:pt x="259732" y="335541"/>
                    <a:pt x="229040" y="394102"/>
                  </a:cubicBezTo>
                  <a:cubicBezTo>
                    <a:pt x="198348" y="452663"/>
                    <a:pt x="90752" y="783215"/>
                    <a:pt x="68174" y="847068"/>
                  </a:cubicBezTo>
                  <a:cubicBezTo>
                    <a:pt x="45596" y="910921"/>
                    <a:pt x="77346" y="808615"/>
                    <a:pt x="93574" y="777218"/>
                  </a:cubicBezTo>
                  <a:cubicBezTo>
                    <a:pt x="109802" y="745821"/>
                    <a:pt x="181062" y="586366"/>
                    <a:pt x="165540" y="658685"/>
                  </a:cubicBezTo>
                  <a:cubicBezTo>
                    <a:pt x="150018" y="731004"/>
                    <a:pt x="-9438" y="1206902"/>
                    <a:pt x="440" y="1211135"/>
                  </a:cubicBezTo>
                  <a:cubicBezTo>
                    <a:pt x="10318" y="1215368"/>
                    <a:pt x="191999" y="740529"/>
                    <a:pt x="224807" y="684085"/>
                  </a:cubicBezTo>
                  <a:cubicBezTo>
                    <a:pt x="257615" y="627641"/>
                    <a:pt x="180357" y="899632"/>
                    <a:pt x="197290" y="872468"/>
                  </a:cubicBezTo>
                  <a:cubicBezTo>
                    <a:pt x="214223" y="845304"/>
                    <a:pt x="296068" y="552499"/>
                    <a:pt x="326407" y="521102"/>
                  </a:cubicBezTo>
                  <a:cubicBezTo>
                    <a:pt x="356746" y="489705"/>
                    <a:pt x="380382" y="727124"/>
                    <a:pt x="379324" y="684085"/>
                  </a:cubicBezTo>
                  <a:cubicBezTo>
                    <a:pt x="378266" y="641046"/>
                    <a:pt x="334874" y="339421"/>
                    <a:pt x="320057" y="262868"/>
                  </a:cubicBezTo>
                  <a:cubicBezTo>
                    <a:pt x="305240" y="186315"/>
                    <a:pt x="298538" y="238173"/>
                    <a:pt x="290424" y="224768"/>
                  </a:cubicBezTo>
                  <a:cubicBezTo>
                    <a:pt x="282310" y="211363"/>
                    <a:pt x="290071" y="214185"/>
                    <a:pt x="271374" y="182435"/>
                  </a:cubicBezTo>
                  <a:cubicBezTo>
                    <a:pt x="252677" y="150685"/>
                    <a:pt x="168715" y="-43343"/>
                    <a:pt x="165540" y="886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: 図形 849">
              <a:extLst>
                <a:ext uri="{FF2B5EF4-FFF2-40B4-BE49-F238E27FC236}">
                  <a16:creationId xmlns:a16="http://schemas.microsoft.com/office/drawing/2014/main" id="{BA8FF8F6-0B13-4C49-A061-DB76BF80437F}"/>
                </a:ext>
              </a:extLst>
            </p:cNvPr>
            <p:cNvSpPr/>
            <p:nvPr/>
          </p:nvSpPr>
          <p:spPr>
            <a:xfrm>
              <a:off x="6415827" y="1225123"/>
              <a:ext cx="215326" cy="1088780"/>
            </a:xfrm>
            <a:custGeom>
              <a:avLst/>
              <a:gdLst>
                <a:gd name="connsiteX0" fmla="*/ 6140 w 215326"/>
                <a:gd name="connsiteY0" fmla="*/ 4660 h 1088780"/>
                <a:gd name="connsiteX1" fmla="*/ 150073 w 215326"/>
                <a:gd name="connsiteY1" fmla="*/ 349677 h 1088780"/>
                <a:gd name="connsiteX2" fmla="*/ 139490 w 215326"/>
                <a:gd name="connsiteY2" fmla="*/ 317927 h 1088780"/>
                <a:gd name="connsiteX3" fmla="*/ 213573 w 215326"/>
                <a:gd name="connsiteY3" fmla="*/ 806877 h 1088780"/>
                <a:gd name="connsiteX4" fmla="*/ 192406 w 215326"/>
                <a:gd name="connsiteY4" fmla="*/ 531710 h 1088780"/>
                <a:gd name="connsiteX5" fmla="*/ 196640 w 215326"/>
                <a:gd name="connsiteY5" fmla="*/ 737027 h 1088780"/>
                <a:gd name="connsiteX6" fmla="*/ 205106 w 215326"/>
                <a:gd name="connsiteY6" fmla="*/ 1088394 h 1088780"/>
                <a:gd name="connsiteX7" fmla="*/ 158540 w 215326"/>
                <a:gd name="connsiteY7" fmla="*/ 665060 h 1088780"/>
                <a:gd name="connsiteX8" fmla="*/ 143723 w 215326"/>
                <a:gd name="connsiteY8" fmla="*/ 887310 h 1088780"/>
                <a:gd name="connsiteX9" fmla="*/ 122556 w 215326"/>
                <a:gd name="connsiteY9" fmla="*/ 624844 h 1088780"/>
                <a:gd name="connsiteX10" fmla="*/ 35773 w 215326"/>
                <a:gd name="connsiteY10" fmla="*/ 180344 h 1088780"/>
                <a:gd name="connsiteX11" fmla="*/ 6140 w 215326"/>
                <a:gd name="connsiteY11" fmla="*/ 4660 h 10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326" h="1088780">
                  <a:moveTo>
                    <a:pt x="6140" y="4660"/>
                  </a:moveTo>
                  <a:cubicBezTo>
                    <a:pt x="25190" y="32882"/>
                    <a:pt x="127848" y="297466"/>
                    <a:pt x="150073" y="349677"/>
                  </a:cubicBezTo>
                  <a:cubicBezTo>
                    <a:pt x="172298" y="401888"/>
                    <a:pt x="128907" y="241727"/>
                    <a:pt x="139490" y="317927"/>
                  </a:cubicBezTo>
                  <a:cubicBezTo>
                    <a:pt x="150073" y="394127"/>
                    <a:pt x="204754" y="771247"/>
                    <a:pt x="213573" y="806877"/>
                  </a:cubicBezTo>
                  <a:cubicBezTo>
                    <a:pt x="222392" y="842508"/>
                    <a:pt x="195228" y="543352"/>
                    <a:pt x="192406" y="531710"/>
                  </a:cubicBezTo>
                  <a:cubicBezTo>
                    <a:pt x="189584" y="520068"/>
                    <a:pt x="194523" y="644246"/>
                    <a:pt x="196640" y="737027"/>
                  </a:cubicBezTo>
                  <a:cubicBezTo>
                    <a:pt x="198757" y="829808"/>
                    <a:pt x="211456" y="1100389"/>
                    <a:pt x="205106" y="1088394"/>
                  </a:cubicBezTo>
                  <a:cubicBezTo>
                    <a:pt x="198756" y="1076400"/>
                    <a:pt x="168771" y="698574"/>
                    <a:pt x="158540" y="665060"/>
                  </a:cubicBezTo>
                  <a:cubicBezTo>
                    <a:pt x="148310" y="631546"/>
                    <a:pt x="149720" y="894013"/>
                    <a:pt x="143723" y="887310"/>
                  </a:cubicBezTo>
                  <a:cubicBezTo>
                    <a:pt x="137726" y="880607"/>
                    <a:pt x="140548" y="742672"/>
                    <a:pt x="122556" y="624844"/>
                  </a:cubicBezTo>
                  <a:cubicBezTo>
                    <a:pt x="104564" y="507016"/>
                    <a:pt x="54823" y="279122"/>
                    <a:pt x="35773" y="180344"/>
                  </a:cubicBezTo>
                  <a:cubicBezTo>
                    <a:pt x="16723" y="81566"/>
                    <a:pt x="-12910" y="-23562"/>
                    <a:pt x="6140" y="4660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: 図形 850">
              <a:extLst>
                <a:ext uri="{FF2B5EF4-FFF2-40B4-BE49-F238E27FC236}">
                  <a16:creationId xmlns:a16="http://schemas.microsoft.com/office/drawing/2014/main" id="{723DFA38-BB7B-44E1-B257-D547FC407608}"/>
                </a:ext>
              </a:extLst>
            </p:cNvPr>
            <p:cNvSpPr/>
            <p:nvPr/>
          </p:nvSpPr>
          <p:spPr>
            <a:xfrm>
              <a:off x="6439379" y="1634262"/>
              <a:ext cx="194912" cy="977709"/>
            </a:xfrm>
            <a:custGeom>
              <a:avLst/>
              <a:gdLst>
                <a:gd name="connsiteX0" fmla="*/ 86304 w 194912"/>
                <a:gd name="connsiteY0" fmla="*/ 4038 h 977709"/>
                <a:gd name="connsiteX1" fmla="*/ 192138 w 194912"/>
                <a:gd name="connsiteY1" fmla="*/ 461238 h 977709"/>
                <a:gd name="connsiteX2" fmla="*/ 162504 w 194912"/>
                <a:gd name="connsiteY2" fmla="*/ 344821 h 977709"/>
                <a:gd name="connsiteX3" fmla="*/ 145571 w 194912"/>
                <a:gd name="connsiteY3" fmla="*/ 977705 h 977709"/>
                <a:gd name="connsiteX4" fmla="*/ 118054 w 194912"/>
                <a:gd name="connsiteY4" fmla="*/ 334238 h 977709"/>
                <a:gd name="connsiteX5" fmla="*/ 48204 w 194912"/>
                <a:gd name="connsiteY5" fmla="*/ 844355 h 977709"/>
                <a:gd name="connsiteX6" fmla="*/ 1638 w 194912"/>
                <a:gd name="connsiteY6" fmla="*/ 907855 h 977709"/>
                <a:gd name="connsiteX7" fmla="*/ 10104 w 194912"/>
                <a:gd name="connsiteY7" fmla="*/ 541671 h 977709"/>
                <a:gd name="connsiteX8" fmla="*/ 5871 w 194912"/>
                <a:gd name="connsiteY8" fmla="*/ 600938 h 977709"/>
                <a:gd name="connsiteX9" fmla="*/ 77838 w 194912"/>
                <a:gd name="connsiteY9" fmla="*/ 154321 h 977709"/>
                <a:gd name="connsiteX10" fmla="*/ 56671 w 194912"/>
                <a:gd name="connsiteY10" fmla="*/ 232638 h 977709"/>
                <a:gd name="connsiteX11" fmla="*/ 86304 w 194912"/>
                <a:gd name="connsiteY11" fmla="*/ 4038 h 97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912" h="977709">
                  <a:moveTo>
                    <a:pt x="86304" y="4038"/>
                  </a:moveTo>
                  <a:cubicBezTo>
                    <a:pt x="108882" y="42138"/>
                    <a:pt x="179438" y="404441"/>
                    <a:pt x="192138" y="461238"/>
                  </a:cubicBezTo>
                  <a:cubicBezTo>
                    <a:pt x="204838" y="518035"/>
                    <a:pt x="170265" y="258743"/>
                    <a:pt x="162504" y="344821"/>
                  </a:cubicBezTo>
                  <a:cubicBezTo>
                    <a:pt x="154743" y="430899"/>
                    <a:pt x="152979" y="979469"/>
                    <a:pt x="145571" y="977705"/>
                  </a:cubicBezTo>
                  <a:cubicBezTo>
                    <a:pt x="138163" y="975941"/>
                    <a:pt x="134282" y="356463"/>
                    <a:pt x="118054" y="334238"/>
                  </a:cubicBezTo>
                  <a:cubicBezTo>
                    <a:pt x="101826" y="312013"/>
                    <a:pt x="67607" y="748752"/>
                    <a:pt x="48204" y="844355"/>
                  </a:cubicBezTo>
                  <a:cubicBezTo>
                    <a:pt x="28801" y="939958"/>
                    <a:pt x="7988" y="958302"/>
                    <a:pt x="1638" y="907855"/>
                  </a:cubicBezTo>
                  <a:cubicBezTo>
                    <a:pt x="-4712" y="857408"/>
                    <a:pt x="9399" y="592824"/>
                    <a:pt x="10104" y="541671"/>
                  </a:cubicBezTo>
                  <a:cubicBezTo>
                    <a:pt x="10809" y="490518"/>
                    <a:pt x="-5418" y="665496"/>
                    <a:pt x="5871" y="600938"/>
                  </a:cubicBezTo>
                  <a:cubicBezTo>
                    <a:pt x="17160" y="536380"/>
                    <a:pt x="69371" y="215704"/>
                    <a:pt x="77838" y="154321"/>
                  </a:cubicBezTo>
                  <a:cubicBezTo>
                    <a:pt x="86305" y="92938"/>
                    <a:pt x="55965" y="255921"/>
                    <a:pt x="56671" y="232638"/>
                  </a:cubicBezTo>
                  <a:cubicBezTo>
                    <a:pt x="57376" y="209355"/>
                    <a:pt x="63726" y="-34062"/>
                    <a:pt x="86304" y="403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: 図形 851">
              <a:extLst>
                <a:ext uri="{FF2B5EF4-FFF2-40B4-BE49-F238E27FC236}">
                  <a16:creationId xmlns:a16="http://schemas.microsoft.com/office/drawing/2014/main" id="{7314D5EB-9F1D-438A-BC18-BCFB24D4ACA0}"/>
                </a:ext>
              </a:extLst>
            </p:cNvPr>
            <p:cNvSpPr/>
            <p:nvPr/>
          </p:nvSpPr>
          <p:spPr>
            <a:xfrm>
              <a:off x="6174282" y="1876821"/>
              <a:ext cx="363806" cy="1116338"/>
            </a:xfrm>
            <a:custGeom>
              <a:avLst/>
              <a:gdLst>
                <a:gd name="connsiteX0" fmla="*/ 357751 w 363806"/>
                <a:gd name="connsiteY0" fmla="*/ 26062 h 1116338"/>
                <a:gd name="connsiteX1" fmla="*/ 332351 w 363806"/>
                <a:gd name="connsiteY1" fmla="*/ 91679 h 1116338"/>
                <a:gd name="connsiteX2" fmla="*/ 228635 w 363806"/>
                <a:gd name="connsiteY2" fmla="*/ 887546 h 1116338"/>
                <a:gd name="connsiteX3" fmla="*/ 306951 w 363806"/>
                <a:gd name="connsiteY3" fmla="*/ 620846 h 1116338"/>
                <a:gd name="connsiteX4" fmla="*/ 114335 w 363806"/>
                <a:gd name="connsiteY4" fmla="*/ 1029362 h 1116338"/>
                <a:gd name="connsiteX5" fmla="*/ 186301 w 363806"/>
                <a:gd name="connsiteY5" fmla="*/ 730912 h 1116338"/>
                <a:gd name="connsiteX6" fmla="*/ 46601 w 363806"/>
                <a:gd name="connsiteY6" fmla="*/ 1116146 h 1116338"/>
                <a:gd name="connsiteX7" fmla="*/ 46601 w 363806"/>
                <a:gd name="connsiteY7" fmla="*/ 785946 h 1116338"/>
                <a:gd name="connsiteX8" fmla="*/ 16968 w 363806"/>
                <a:gd name="connsiteY8" fmla="*/ 1012429 h 1116338"/>
                <a:gd name="connsiteX9" fmla="*/ 35 w 363806"/>
                <a:gd name="connsiteY9" fmla="*/ 667412 h 1116338"/>
                <a:gd name="connsiteX10" fmla="*/ 12735 w 363806"/>
                <a:gd name="connsiteY10" fmla="*/ 635662 h 1116338"/>
                <a:gd name="connsiteX11" fmla="*/ 21201 w 363806"/>
                <a:gd name="connsiteY11" fmla="*/ 741496 h 1116338"/>
                <a:gd name="connsiteX12" fmla="*/ 95285 w 363806"/>
                <a:gd name="connsiteY12" fmla="*/ 443046 h 1116338"/>
                <a:gd name="connsiteX13" fmla="*/ 120685 w 363806"/>
                <a:gd name="connsiteY13" fmla="*/ 400712 h 1116338"/>
                <a:gd name="connsiteX14" fmla="*/ 264618 w 363806"/>
                <a:gd name="connsiteY14" fmla="*/ 81096 h 1116338"/>
                <a:gd name="connsiteX15" fmla="*/ 232868 w 363806"/>
                <a:gd name="connsiteY15" fmla="*/ 172112 h 1116338"/>
                <a:gd name="connsiteX16" fmla="*/ 357751 w 363806"/>
                <a:gd name="connsiteY16" fmla="*/ 26062 h 111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806" h="1116338">
                  <a:moveTo>
                    <a:pt x="357751" y="26062"/>
                  </a:moveTo>
                  <a:cubicBezTo>
                    <a:pt x="374332" y="12656"/>
                    <a:pt x="353870" y="-51902"/>
                    <a:pt x="332351" y="91679"/>
                  </a:cubicBezTo>
                  <a:cubicBezTo>
                    <a:pt x="310832" y="235260"/>
                    <a:pt x="232868" y="799352"/>
                    <a:pt x="228635" y="887546"/>
                  </a:cubicBezTo>
                  <a:cubicBezTo>
                    <a:pt x="224402" y="975741"/>
                    <a:pt x="326001" y="597210"/>
                    <a:pt x="306951" y="620846"/>
                  </a:cubicBezTo>
                  <a:cubicBezTo>
                    <a:pt x="287901" y="644482"/>
                    <a:pt x="134443" y="1011018"/>
                    <a:pt x="114335" y="1029362"/>
                  </a:cubicBezTo>
                  <a:cubicBezTo>
                    <a:pt x="94227" y="1047706"/>
                    <a:pt x="197590" y="716448"/>
                    <a:pt x="186301" y="730912"/>
                  </a:cubicBezTo>
                  <a:cubicBezTo>
                    <a:pt x="175012" y="745376"/>
                    <a:pt x="69884" y="1106974"/>
                    <a:pt x="46601" y="1116146"/>
                  </a:cubicBezTo>
                  <a:cubicBezTo>
                    <a:pt x="23318" y="1125318"/>
                    <a:pt x="51540" y="803232"/>
                    <a:pt x="46601" y="785946"/>
                  </a:cubicBezTo>
                  <a:cubicBezTo>
                    <a:pt x="41662" y="768660"/>
                    <a:pt x="24729" y="1032185"/>
                    <a:pt x="16968" y="1012429"/>
                  </a:cubicBezTo>
                  <a:cubicBezTo>
                    <a:pt x="9207" y="992673"/>
                    <a:pt x="740" y="730207"/>
                    <a:pt x="35" y="667412"/>
                  </a:cubicBezTo>
                  <a:cubicBezTo>
                    <a:pt x="-671" y="604618"/>
                    <a:pt x="9207" y="623315"/>
                    <a:pt x="12735" y="635662"/>
                  </a:cubicBezTo>
                  <a:cubicBezTo>
                    <a:pt x="16263" y="648009"/>
                    <a:pt x="7443" y="773598"/>
                    <a:pt x="21201" y="741496"/>
                  </a:cubicBezTo>
                  <a:cubicBezTo>
                    <a:pt x="34959" y="709394"/>
                    <a:pt x="78704" y="499843"/>
                    <a:pt x="95285" y="443046"/>
                  </a:cubicBezTo>
                  <a:cubicBezTo>
                    <a:pt x="111866" y="386249"/>
                    <a:pt x="92463" y="461037"/>
                    <a:pt x="120685" y="400712"/>
                  </a:cubicBezTo>
                  <a:cubicBezTo>
                    <a:pt x="148907" y="340387"/>
                    <a:pt x="245921" y="119196"/>
                    <a:pt x="264618" y="81096"/>
                  </a:cubicBezTo>
                  <a:cubicBezTo>
                    <a:pt x="283315" y="42996"/>
                    <a:pt x="220874" y="180579"/>
                    <a:pt x="232868" y="172112"/>
                  </a:cubicBezTo>
                  <a:cubicBezTo>
                    <a:pt x="244862" y="163645"/>
                    <a:pt x="341170" y="39468"/>
                    <a:pt x="357751" y="2606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: 図形 852">
              <a:extLst>
                <a:ext uri="{FF2B5EF4-FFF2-40B4-BE49-F238E27FC236}">
                  <a16:creationId xmlns:a16="http://schemas.microsoft.com/office/drawing/2014/main" id="{A0B6F401-7E08-433C-80A1-5390EA6A4A22}"/>
                </a:ext>
              </a:extLst>
            </p:cNvPr>
            <p:cNvSpPr/>
            <p:nvPr/>
          </p:nvSpPr>
          <p:spPr>
            <a:xfrm>
              <a:off x="6334714" y="1462971"/>
              <a:ext cx="253444" cy="1011809"/>
            </a:xfrm>
            <a:custGeom>
              <a:avLst/>
              <a:gdLst>
                <a:gd name="connsiteX0" fmla="*/ 121119 w 253444"/>
                <a:gd name="connsiteY0" fmla="*/ 16579 h 1011809"/>
                <a:gd name="connsiteX1" fmla="*/ 199436 w 253444"/>
                <a:gd name="connsiteY1" fmla="*/ 647346 h 1011809"/>
                <a:gd name="connsiteX2" fmla="*/ 212136 w 253444"/>
                <a:gd name="connsiteY2" fmla="*/ 575379 h 1011809"/>
                <a:gd name="connsiteX3" fmla="*/ 252353 w 253444"/>
                <a:gd name="connsiteY3" fmla="*/ 1011412 h 1011809"/>
                <a:gd name="connsiteX4" fmla="*/ 163453 w 253444"/>
                <a:gd name="connsiteY4" fmla="*/ 657929 h 1011809"/>
                <a:gd name="connsiteX5" fmla="*/ 469 w 253444"/>
                <a:gd name="connsiteY5" fmla="*/ 894996 h 1011809"/>
                <a:gd name="connsiteX6" fmla="*/ 112653 w 253444"/>
                <a:gd name="connsiteY6" fmla="*/ 452612 h 1011809"/>
                <a:gd name="connsiteX7" fmla="*/ 72436 w 253444"/>
                <a:gd name="connsiteY7" fmla="*/ 535162 h 1011809"/>
                <a:gd name="connsiteX8" fmla="*/ 127469 w 253444"/>
                <a:gd name="connsiteY8" fmla="*/ 211312 h 1011809"/>
                <a:gd name="connsiteX9" fmla="*/ 121119 w 253444"/>
                <a:gd name="connsiteY9" fmla="*/ 16579 h 101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444" h="1011809">
                  <a:moveTo>
                    <a:pt x="121119" y="16579"/>
                  </a:moveTo>
                  <a:cubicBezTo>
                    <a:pt x="133113" y="89251"/>
                    <a:pt x="184267" y="554213"/>
                    <a:pt x="199436" y="647346"/>
                  </a:cubicBezTo>
                  <a:cubicBezTo>
                    <a:pt x="214606" y="740479"/>
                    <a:pt x="203317" y="514701"/>
                    <a:pt x="212136" y="575379"/>
                  </a:cubicBezTo>
                  <a:cubicBezTo>
                    <a:pt x="220955" y="636057"/>
                    <a:pt x="260467" y="997654"/>
                    <a:pt x="252353" y="1011412"/>
                  </a:cubicBezTo>
                  <a:cubicBezTo>
                    <a:pt x="244239" y="1025170"/>
                    <a:pt x="205434" y="677332"/>
                    <a:pt x="163453" y="657929"/>
                  </a:cubicBezTo>
                  <a:cubicBezTo>
                    <a:pt x="121472" y="638526"/>
                    <a:pt x="8936" y="929216"/>
                    <a:pt x="469" y="894996"/>
                  </a:cubicBezTo>
                  <a:cubicBezTo>
                    <a:pt x="-7998" y="860777"/>
                    <a:pt x="100659" y="512584"/>
                    <a:pt x="112653" y="452612"/>
                  </a:cubicBezTo>
                  <a:cubicBezTo>
                    <a:pt x="124647" y="392640"/>
                    <a:pt x="69967" y="575379"/>
                    <a:pt x="72436" y="535162"/>
                  </a:cubicBezTo>
                  <a:cubicBezTo>
                    <a:pt x="74905" y="494945"/>
                    <a:pt x="119708" y="293862"/>
                    <a:pt x="127469" y="211312"/>
                  </a:cubicBezTo>
                  <a:cubicBezTo>
                    <a:pt x="135230" y="128762"/>
                    <a:pt x="109125" y="-56093"/>
                    <a:pt x="121119" y="1657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: 図形 853">
              <a:extLst>
                <a:ext uri="{FF2B5EF4-FFF2-40B4-BE49-F238E27FC236}">
                  <a16:creationId xmlns:a16="http://schemas.microsoft.com/office/drawing/2014/main" id="{3FDAC5FA-AFD0-4FB2-AC93-9C17B8CEF3BE}"/>
                </a:ext>
              </a:extLst>
            </p:cNvPr>
            <p:cNvSpPr/>
            <p:nvPr/>
          </p:nvSpPr>
          <p:spPr>
            <a:xfrm>
              <a:off x="6391710" y="2199968"/>
              <a:ext cx="234835" cy="894296"/>
            </a:xfrm>
            <a:custGeom>
              <a:avLst/>
              <a:gdLst>
                <a:gd name="connsiteX0" fmla="*/ 222873 w 234835"/>
                <a:gd name="connsiteY0" fmla="*/ 1365 h 894296"/>
                <a:gd name="connsiteX1" fmla="*/ 229223 w 234835"/>
                <a:gd name="connsiteY1" fmla="*/ 545349 h 894296"/>
                <a:gd name="connsiteX2" fmla="*/ 233457 w 234835"/>
                <a:gd name="connsiteY2" fmla="*/ 454332 h 894296"/>
                <a:gd name="connsiteX3" fmla="*/ 203823 w 234835"/>
                <a:gd name="connsiteY3" fmla="*/ 625782 h 894296"/>
                <a:gd name="connsiteX4" fmla="*/ 133973 w 234835"/>
                <a:gd name="connsiteY4" fmla="*/ 822632 h 894296"/>
                <a:gd name="connsiteX5" fmla="*/ 148790 w 234835"/>
                <a:gd name="connsiteY5" fmla="*/ 742199 h 894296"/>
                <a:gd name="connsiteX6" fmla="*/ 623 w 234835"/>
                <a:gd name="connsiteY6" fmla="*/ 892482 h 894296"/>
                <a:gd name="connsiteX7" fmla="*/ 97990 w 234835"/>
                <a:gd name="connsiteY7" fmla="*/ 619432 h 894296"/>
                <a:gd name="connsiteX8" fmla="*/ 155140 w 234835"/>
                <a:gd name="connsiteY8" fmla="*/ 232082 h 894296"/>
                <a:gd name="connsiteX9" fmla="*/ 123390 w 234835"/>
                <a:gd name="connsiteY9" fmla="*/ 384482 h 894296"/>
                <a:gd name="connsiteX10" fmla="*/ 222873 w 234835"/>
                <a:gd name="connsiteY10" fmla="*/ 1365 h 89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835" h="894296">
                  <a:moveTo>
                    <a:pt x="222873" y="1365"/>
                  </a:moveTo>
                  <a:cubicBezTo>
                    <a:pt x="240512" y="28176"/>
                    <a:pt x="227459" y="469855"/>
                    <a:pt x="229223" y="545349"/>
                  </a:cubicBezTo>
                  <a:cubicBezTo>
                    <a:pt x="230987" y="620843"/>
                    <a:pt x="237690" y="440927"/>
                    <a:pt x="233457" y="454332"/>
                  </a:cubicBezTo>
                  <a:cubicBezTo>
                    <a:pt x="229224" y="467738"/>
                    <a:pt x="220404" y="564399"/>
                    <a:pt x="203823" y="625782"/>
                  </a:cubicBezTo>
                  <a:cubicBezTo>
                    <a:pt x="187242" y="687165"/>
                    <a:pt x="143145" y="803229"/>
                    <a:pt x="133973" y="822632"/>
                  </a:cubicBezTo>
                  <a:cubicBezTo>
                    <a:pt x="124801" y="842035"/>
                    <a:pt x="171015" y="730557"/>
                    <a:pt x="148790" y="742199"/>
                  </a:cubicBezTo>
                  <a:cubicBezTo>
                    <a:pt x="126565" y="753841"/>
                    <a:pt x="9090" y="912943"/>
                    <a:pt x="623" y="892482"/>
                  </a:cubicBezTo>
                  <a:cubicBezTo>
                    <a:pt x="-7844" y="872021"/>
                    <a:pt x="72237" y="729499"/>
                    <a:pt x="97990" y="619432"/>
                  </a:cubicBezTo>
                  <a:cubicBezTo>
                    <a:pt x="123743" y="509365"/>
                    <a:pt x="150907" y="271240"/>
                    <a:pt x="155140" y="232082"/>
                  </a:cubicBezTo>
                  <a:cubicBezTo>
                    <a:pt x="159373" y="192924"/>
                    <a:pt x="117040" y="417996"/>
                    <a:pt x="123390" y="384482"/>
                  </a:cubicBezTo>
                  <a:cubicBezTo>
                    <a:pt x="129740" y="350968"/>
                    <a:pt x="205234" y="-25446"/>
                    <a:pt x="222873" y="136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: 図形 854">
              <a:extLst>
                <a:ext uri="{FF2B5EF4-FFF2-40B4-BE49-F238E27FC236}">
                  <a16:creationId xmlns:a16="http://schemas.microsoft.com/office/drawing/2014/main" id="{32F6B307-628A-4657-9CCD-500A99EADAA5}"/>
                </a:ext>
              </a:extLst>
            </p:cNvPr>
            <p:cNvSpPr/>
            <p:nvPr/>
          </p:nvSpPr>
          <p:spPr>
            <a:xfrm>
              <a:off x="6256680" y="1855480"/>
              <a:ext cx="342064" cy="1231656"/>
            </a:xfrm>
            <a:custGeom>
              <a:avLst/>
              <a:gdLst>
                <a:gd name="connsiteX0" fmla="*/ 283820 w 342064"/>
                <a:gd name="connsiteY0" fmla="*/ 53753 h 1231656"/>
                <a:gd name="connsiteX1" fmla="*/ 283820 w 342064"/>
                <a:gd name="connsiteY1" fmla="*/ 108787 h 1231656"/>
                <a:gd name="connsiteX2" fmla="*/ 332503 w 342064"/>
                <a:gd name="connsiteY2" fmla="*/ 578687 h 1231656"/>
                <a:gd name="connsiteX3" fmla="*/ 336737 w 342064"/>
                <a:gd name="connsiteY3" fmla="*/ 407237 h 1231656"/>
                <a:gd name="connsiteX4" fmla="*/ 273237 w 342064"/>
                <a:gd name="connsiteY4" fmla="*/ 752253 h 1231656"/>
                <a:gd name="connsiteX5" fmla="*/ 203387 w 342064"/>
                <a:gd name="connsiteY5" fmla="*/ 1076103 h 1231656"/>
                <a:gd name="connsiteX6" fmla="*/ 266887 w 342064"/>
                <a:gd name="connsiteY6" fmla="*/ 889837 h 1231656"/>
                <a:gd name="connsiteX7" fmla="*/ 133537 w 342064"/>
                <a:gd name="connsiteY7" fmla="*/ 1076103 h 1231656"/>
                <a:gd name="connsiteX8" fmla="*/ 187 w 342064"/>
                <a:gd name="connsiteY8" fmla="*/ 1215803 h 1231656"/>
                <a:gd name="connsiteX9" fmla="*/ 163170 w 342064"/>
                <a:gd name="connsiteY9" fmla="*/ 688753 h 1231656"/>
                <a:gd name="connsiteX10" fmla="*/ 187 w 342064"/>
                <a:gd name="connsiteY10" fmla="*/ 1126903 h 1231656"/>
                <a:gd name="connsiteX11" fmla="*/ 148353 w 342064"/>
                <a:gd name="connsiteY11" fmla="*/ 762837 h 1231656"/>
                <a:gd name="connsiteX12" fmla="*/ 283820 w 342064"/>
                <a:gd name="connsiteY12" fmla="*/ 53753 h 123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064" h="1231656">
                  <a:moveTo>
                    <a:pt x="283820" y="53753"/>
                  </a:moveTo>
                  <a:cubicBezTo>
                    <a:pt x="306398" y="-55255"/>
                    <a:pt x="275706" y="21298"/>
                    <a:pt x="283820" y="108787"/>
                  </a:cubicBezTo>
                  <a:cubicBezTo>
                    <a:pt x="291934" y="196276"/>
                    <a:pt x="323684" y="528945"/>
                    <a:pt x="332503" y="578687"/>
                  </a:cubicBezTo>
                  <a:cubicBezTo>
                    <a:pt x="341322" y="628429"/>
                    <a:pt x="346615" y="378309"/>
                    <a:pt x="336737" y="407237"/>
                  </a:cubicBezTo>
                  <a:cubicBezTo>
                    <a:pt x="326859" y="436165"/>
                    <a:pt x="295462" y="640775"/>
                    <a:pt x="273237" y="752253"/>
                  </a:cubicBezTo>
                  <a:cubicBezTo>
                    <a:pt x="251012" y="863731"/>
                    <a:pt x="204445" y="1053172"/>
                    <a:pt x="203387" y="1076103"/>
                  </a:cubicBezTo>
                  <a:cubicBezTo>
                    <a:pt x="202329" y="1099034"/>
                    <a:pt x="278529" y="889837"/>
                    <a:pt x="266887" y="889837"/>
                  </a:cubicBezTo>
                  <a:cubicBezTo>
                    <a:pt x="255245" y="889837"/>
                    <a:pt x="177987" y="1021775"/>
                    <a:pt x="133537" y="1076103"/>
                  </a:cubicBezTo>
                  <a:cubicBezTo>
                    <a:pt x="89087" y="1130431"/>
                    <a:pt x="-4752" y="1280361"/>
                    <a:pt x="187" y="1215803"/>
                  </a:cubicBezTo>
                  <a:cubicBezTo>
                    <a:pt x="5126" y="1151245"/>
                    <a:pt x="163170" y="703570"/>
                    <a:pt x="163170" y="688753"/>
                  </a:cubicBezTo>
                  <a:cubicBezTo>
                    <a:pt x="163170" y="673936"/>
                    <a:pt x="2656" y="1114556"/>
                    <a:pt x="187" y="1126903"/>
                  </a:cubicBezTo>
                  <a:cubicBezTo>
                    <a:pt x="-2282" y="1139250"/>
                    <a:pt x="100023" y="938520"/>
                    <a:pt x="148353" y="762837"/>
                  </a:cubicBezTo>
                  <a:cubicBezTo>
                    <a:pt x="196683" y="587154"/>
                    <a:pt x="261242" y="162761"/>
                    <a:pt x="283820" y="5375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: 図形 855">
              <a:extLst>
                <a:ext uri="{FF2B5EF4-FFF2-40B4-BE49-F238E27FC236}">
                  <a16:creationId xmlns:a16="http://schemas.microsoft.com/office/drawing/2014/main" id="{8AEF8889-CB58-4994-8AB9-24F3D7D41FDB}"/>
                </a:ext>
              </a:extLst>
            </p:cNvPr>
            <p:cNvSpPr/>
            <p:nvPr/>
          </p:nvSpPr>
          <p:spPr>
            <a:xfrm>
              <a:off x="6057642" y="2427305"/>
              <a:ext cx="443739" cy="792398"/>
            </a:xfrm>
            <a:custGeom>
              <a:avLst/>
              <a:gdLst>
                <a:gd name="connsiteX0" fmla="*/ 82808 w 443739"/>
                <a:gd name="connsiteY0" fmla="*/ 226995 h 792398"/>
                <a:gd name="connsiteX1" fmla="*/ 133608 w 443739"/>
                <a:gd name="connsiteY1" fmla="*/ 472528 h 792398"/>
                <a:gd name="connsiteX2" fmla="*/ 42591 w 443739"/>
                <a:gd name="connsiteY2" fmla="*/ 724412 h 792398"/>
                <a:gd name="connsiteX3" fmla="*/ 184408 w 443739"/>
                <a:gd name="connsiteY3" fmla="*/ 508512 h 792398"/>
                <a:gd name="connsiteX4" fmla="*/ 258 w 443739"/>
                <a:gd name="connsiteY4" fmla="*/ 792145 h 792398"/>
                <a:gd name="connsiteX5" fmla="*/ 233091 w 443739"/>
                <a:gd name="connsiteY5" fmla="*/ 449245 h 792398"/>
                <a:gd name="connsiteX6" fmla="*/ 330458 w 443739"/>
                <a:gd name="connsiteY6" fmla="*/ 379395 h 792398"/>
                <a:gd name="connsiteX7" fmla="*/ 95508 w 443739"/>
                <a:gd name="connsiteY7" fmla="*/ 741345 h 792398"/>
                <a:gd name="connsiteX8" fmla="*/ 442641 w 443739"/>
                <a:gd name="connsiteY8" fmla="*/ 135978 h 792398"/>
                <a:gd name="connsiteX9" fmla="*/ 205575 w 443739"/>
                <a:gd name="connsiteY9" fmla="*/ 201595 h 792398"/>
                <a:gd name="connsiteX10" fmla="*/ 211925 w 443739"/>
                <a:gd name="connsiteY10" fmla="*/ 512 h 792398"/>
                <a:gd name="connsiteX11" fmla="*/ 150541 w 443739"/>
                <a:gd name="connsiteY11" fmla="*/ 271445 h 792398"/>
                <a:gd name="connsiteX12" fmla="*/ 82808 w 443739"/>
                <a:gd name="connsiteY12" fmla="*/ 226995 h 7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739" h="792398">
                  <a:moveTo>
                    <a:pt x="82808" y="226995"/>
                  </a:moveTo>
                  <a:cubicBezTo>
                    <a:pt x="79986" y="260509"/>
                    <a:pt x="140311" y="389625"/>
                    <a:pt x="133608" y="472528"/>
                  </a:cubicBezTo>
                  <a:cubicBezTo>
                    <a:pt x="126905" y="555431"/>
                    <a:pt x="34124" y="718415"/>
                    <a:pt x="42591" y="724412"/>
                  </a:cubicBezTo>
                  <a:cubicBezTo>
                    <a:pt x="51058" y="730409"/>
                    <a:pt x="191463" y="497223"/>
                    <a:pt x="184408" y="508512"/>
                  </a:cubicBezTo>
                  <a:cubicBezTo>
                    <a:pt x="177353" y="519801"/>
                    <a:pt x="-7856" y="802023"/>
                    <a:pt x="258" y="792145"/>
                  </a:cubicBezTo>
                  <a:cubicBezTo>
                    <a:pt x="8372" y="782267"/>
                    <a:pt x="178058" y="518037"/>
                    <a:pt x="233091" y="449245"/>
                  </a:cubicBezTo>
                  <a:cubicBezTo>
                    <a:pt x="288124" y="380453"/>
                    <a:pt x="353388" y="330712"/>
                    <a:pt x="330458" y="379395"/>
                  </a:cubicBezTo>
                  <a:cubicBezTo>
                    <a:pt x="307528" y="428078"/>
                    <a:pt x="76811" y="781914"/>
                    <a:pt x="95508" y="741345"/>
                  </a:cubicBezTo>
                  <a:cubicBezTo>
                    <a:pt x="114205" y="700776"/>
                    <a:pt x="424297" y="225936"/>
                    <a:pt x="442641" y="135978"/>
                  </a:cubicBezTo>
                  <a:cubicBezTo>
                    <a:pt x="460986" y="46020"/>
                    <a:pt x="244028" y="224173"/>
                    <a:pt x="205575" y="201595"/>
                  </a:cubicBezTo>
                  <a:cubicBezTo>
                    <a:pt x="167122" y="179017"/>
                    <a:pt x="221097" y="-11130"/>
                    <a:pt x="211925" y="512"/>
                  </a:cubicBezTo>
                  <a:cubicBezTo>
                    <a:pt x="202753" y="12154"/>
                    <a:pt x="171002" y="231228"/>
                    <a:pt x="150541" y="271445"/>
                  </a:cubicBezTo>
                  <a:cubicBezTo>
                    <a:pt x="130080" y="311662"/>
                    <a:pt x="85630" y="193481"/>
                    <a:pt x="82808" y="22699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: 図形 856">
              <a:extLst>
                <a:ext uri="{FF2B5EF4-FFF2-40B4-BE49-F238E27FC236}">
                  <a16:creationId xmlns:a16="http://schemas.microsoft.com/office/drawing/2014/main" id="{C47EC096-D0E1-4702-8A77-03D1DE2F7F55}"/>
                </a:ext>
              </a:extLst>
            </p:cNvPr>
            <p:cNvSpPr/>
            <p:nvPr/>
          </p:nvSpPr>
          <p:spPr>
            <a:xfrm>
              <a:off x="6048003" y="2685361"/>
              <a:ext cx="475767" cy="728700"/>
            </a:xfrm>
            <a:custGeom>
              <a:avLst/>
              <a:gdLst>
                <a:gd name="connsiteX0" fmla="*/ 475564 w 475767"/>
                <a:gd name="connsiteY0" fmla="*/ 123456 h 728700"/>
                <a:gd name="connsiteX1" fmla="*/ 342214 w 475767"/>
                <a:gd name="connsiteY1" fmla="*/ 288556 h 728700"/>
                <a:gd name="connsiteX2" fmla="*/ 238497 w 475767"/>
                <a:gd name="connsiteY2" fmla="*/ 578539 h 728700"/>
                <a:gd name="connsiteX3" fmla="*/ 331630 w 475767"/>
                <a:gd name="connsiteY3" fmla="*/ 354172 h 728700"/>
                <a:gd name="connsiteX4" fmla="*/ 136897 w 475767"/>
                <a:gd name="connsiteY4" fmla="*/ 675906 h 728700"/>
                <a:gd name="connsiteX5" fmla="*/ 202514 w 475767"/>
                <a:gd name="connsiteY5" fmla="*/ 438839 h 728700"/>
                <a:gd name="connsiteX6" fmla="*/ 81864 w 475767"/>
                <a:gd name="connsiteY6" fmla="*/ 724589 h 728700"/>
                <a:gd name="connsiteX7" fmla="*/ 1430 w 475767"/>
                <a:gd name="connsiteY7" fmla="*/ 595472 h 728700"/>
                <a:gd name="connsiteX8" fmla="*/ 149597 w 475767"/>
                <a:gd name="connsiteY8" fmla="*/ 421906 h 728700"/>
                <a:gd name="connsiteX9" fmla="*/ 240614 w 475767"/>
                <a:gd name="connsiteY9" fmla="*/ 220822 h 728700"/>
                <a:gd name="connsiteX10" fmla="*/ 179230 w 475767"/>
                <a:gd name="connsiteY10" fmla="*/ 210239 h 728700"/>
                <a:gd name="connsiteX11" fmla="*/ 172880 w 475767"/>
                <a:gd name="connsiteY11" fmla="*/ 273739 h 728700"/>
                <a:gd name="connsiteX12" fmla="*/ 367614 w 475767"/>
                <a:gd name="connsiteY12" fmla="*/ 689 h 728700"/>
                <a:gd name="connsiteX13" fmla="*/ 310464 w 475767"/>
                <a:gd name="connsiteY13" fmla="*/ 193306 h 728700"/>
                <a:gd name="connsiteX14" fmla="*/ 475564 w 475767"/>
                <a:gd name="connsiteY14" fmla="*/ 123456 h 7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5767" h="728700">
                  <a:moveTo>
                    <a:pt x="475564" y="123456"/>
                  </a:moveTo>
                  <a:cubicBezTo>
                    <a:pt x="480856" y="139331"/>
                    <a:pt x="381725" y="212709"/>
                    <a:pt x="342214" y="288556"/>
                  </a:cubicBezTo>
                  <a:cubicBezTo>
                    <a:pt x="302703" y="364403"/>
                    <a:pt x="240261" y="567603"/>
                    <a:pt x="238497" y="578539"/>
                  </a:cubicBezTo>
                  <a:cubicBezTo>
                    <a:pt x="236733" y="589475"/>
                    <a:pt x="348563" y="337944"/>
                    <a:pt x="331630" y="354172"/>
                  </a:cubicBezTo>
                  <a:cubicBezTo>
                    <a:pt x="314697" y="370400"/>
                    <a:pt x="158416" y="661795"/>
                    <a:pt x="136897" y="675906"/>
                  </a:cubicBezTo>
                  <a:cubicBezTo>
                    <a:pt x="115378" y="690017"/>
                    <a:pt x="211686" y="430725"/>
                    <a:pt x="202514" y="438839"/>
                  </a:cubicBezTo>
                  <a:cubicBezTo>
                    <a:pt x="193342" y="446953"/>
                    <a:pt x="115378" y="698484"/>
                    <a:pt x="81864" y="724589"/>
                  </a:cubicBezTo>
                  <a:cubicBezTo>
                    <a:pt x="48350" y="750694"/>
                    <a:pt x="-9859" y="645919"/>
                    <a:pt x="1430" y="595472"/>
                  </a:cubicBezTo>
                  <a:cubicBezTo>
                    <a:pt x="12719" y="545025"/>
                    <a:pt x="109733" y="484348"/>
                    <a:pt x="149597" y="421906"/>
                  </a:cubicBezTo>
                  <a:cubicBezTo>
                    <a:pt x="189461" y="359464"/>
                    <a:pt x="235675" y="256100"/>
                    <a:pt x="240614" y="220822"/>
                  </a:cubicBezTo>
                  <a:cubicBezTo>
                    <a:pt x="245553" y="185544"/>
                    <a:pt x="190519" y="201420"/>
                    <a:pt x="179230" y="210239"/>
                  </a:cubicBezTo>
                  <a:cubicBezTo>
                    <a:pt x="167941" y="219058"/>
                    <a:pt x="141483" y="308664"/>
                    <a:pt x="172880" y="273739"/>
                  </a:cubicBezTo>
                  <a:cubicBezTo>
                    <a:pt x="204277" y="238814"/>
                    <a:pt x="344683" y="14094"/>
                    <a:pt x="367614" y="689"/>
                  </a:cubicBezTo>
                  <a:cubicBezTo>
                    <a:pt x="390545" y="-12716"/>
                    <a:pt x="293178" y="173551"/>
                    <a:pt x="310464" y="193306"/>
                  </a:cubicBezTo>
                  <a:cubicBezTo>
                    <a:pt x="327750" y="213061"/>
                    <a:pt x="470272" y="107581"/>
                    <a:pt x="475564" y="12345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: 図形 857">
              <a:extLst>
                <a:ext uri="{FF2B5EF4-FFF2-40B4-BE49-F238E27FC236}">
                  <a16:creationId xmlns:a16="http://schemas.microsoft.com/office/drawing/2014/main" id="{30E2C010-9549-456B-8131-5C8BDF4FCC51}"/>
                </a:ext>
              </a:extLst>
            </p:cNvPr>
            <p:cNvSpPr/>
            <p:nvPr/>
          </p:nvSpPr>
          <p:spPr>
            <a:xfrm>
              <a:off x="6584316" y="2055177"/>
              <a:ext cx="286451" cy="688142"/>
            </a:xfrm>
            <a:custGeom>
              <a:avLst/>
              <a:gdLst>
                <a:gd name="connsiteX0" fmla="*/ 634 w 286451"/>
                <a:gd name="connsiteY0" fmla="*/ 106 h 688142"/>
                <a:gd name="connsiteX1" fmla="*/ 265217 w 286451"/>
                <a:gd name="connsiteY1" fmla="*/ 226590 h 688142"/>
                <a:gd name="connsiteX2" fmla="*/ 244051 w 286451"/>
                <a:gd name="connsiteY2" fmla="*/ 224473 h 688142"/>
                <a:gd name="connsiteX3" fmla="*/ 286384 w 286451"/>
                <a:gd name="connsiteY3" fmla="*/ 326073 h 688142"/>
                <a:gd name="connsiteX4" fmla="*/ 254634 w 286451"/>
                <a:gd name="connsiteY4" fmla="*/ 366290 h 688142"/>
                <a:gd name="connsiteX5" fmla="*/ 11217 w 286451"/>
                <a:gd name="connsiteY5" fmla="*/ 688023 h 688142"/>
                <a:gd name="connsiteX6" fmla="*/ 148801 w 286451"/>
                <a:gd name="connsiteY6" fmla="*/ 404390 h 688142"/>
                <a:gd name="connsiteX7" fmla="*/ 123401 w 286451"/>
                <a:gd name="connsiteY7" fmla="*/ 444606 h 688142"/>
                <a:gd name="connsiteX8" fmla="*/ 189017 w 286451"/>
                <a:gd name="connsiteY8" fmla="*/ 258340 h 688142"/>
                <a:gd name="connsiteX9" fmla="*/ 634 w 286451"/>
                <a:gd name="connsiteY9" fmla="*/ 106 h 6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51" h="688142">
                  <a:moveTo>
                    <a:pt x="634" y="106"/>
                  </a:moveTo>
                  <a:cubicBezTo>
                    <a:pt x="13334" y="-5186"/>
                    <a:pt x="224648" y="189196"/>
                    <a:pt x="265217" y="226590"/>
                  </a:cubicBezTo>
                  <a:cubicBezTo>
                    <a:pt x="305786" y="263984"/>
                    <a:pt x="240523" y="207892"/>
                    <a:pt x="244051" y="224473"/>
                  </a:cubicBezTo>
                  <a:cubicBezTo>
                    <a:pt x="247579" y="241054"/>
                    <a:pt x="284620" y="302437"/>
                    <a:pt x="286384" y="326073"/>
                  </a:cubicBezTo>
                  <a:cubicBezTo>
                    <a:pt x="288148" y="349709"/>
                    <a:pt x="254634" y="366290"/>
                    <a:pt x="254634" y="366290"/>
                  </a:cubicBezTo>
                  <a:cubicBezTo>
                    <a:pt x="208773" y="426615"/>
                    <a:pt x="28856" y="681673"/>
                    <a:pt x="11217" y="688023"/>
                  </a:cubicBezTo>
                  <a:cubicBezTo>
                    <a:pt x="-6422" y="694373"/>
                    <a:pt x="130104" y="444959"/>
                    <a:pt x="148801" y="404390"/>
                  </a:cubicBezTo>
                  <a:cubicBezTo>
                    <a:pt x="167498" y="363821"/>
                    <a:pt x="116698" y="468947"/>
                    <a:pt x="123401" y="444606"/>
                  </a:cubicBezTo>
                  <a:cubicBezTo>
                    <a:pt x="130104" y="420265"/>
                    <a:pt x="208067" y="329954"/>
                    <a:pt x="189017" y="258340"/>
                  </a:cubicBezTo>
                  <a:cubicBezTo>
                    <a:pt x="169967" y="186726"/>
                    <a:pt x="-12066" y="5398"/>
                    <a:pt x="634" y="106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: 図形 858">
              <a:extLst>
                <a:ext uri="{FF2B5EF4-FFF2-40B4-BE49-F238E27FC236}">
                  <a16:creationId xmlns:a16="http://schemas.microsoft.com/office/drawing/2014/main" id="{FC6C694F-66A8-4797-93A6-195B4D659BD5}"/>
                </a:ext>
              </a:extLst>
            </p:cNvPr>
            <p:cNvSpPr/>
            <p:nvPr/>
          </p:nvSpPr>
          <p:spPr>
            <a:xfrm>
              <a:off x="6569917" y="2052613"/>
              <a:ext cx="214636" cy="616737"/>
            </a:xfrm>
            <a:custGeom>
              <a:avLst/>
              <a:gdLst>
                <a:gd name="connsiteX0" fmla="*/ 216 w 214636"/>
                <a:gd name="connsiteY0" fmla="*/ 554 h 616737"/>
                <a:gd name="connsiteX1" fmla="*/ 197066 w 214636"/>
                <a:gd name="connsiteY1" fmla="*/ 237620 h 616737"/>
                <a:gd name="connsiteX2" fmla="*/ 158966 w 214636"/>
                <a:gd name="connsiteY2" fmla="*/ 172004 h 616737"/>
                <a:gd name="connsiteX3" fmla="*/ 214000 w 214636"/>
                <a:gd name="connsiteY3" fmla="*/ 248204 h 616737"/>
                <a:gd name="connsiteX4" fmla="*/ 114516 w 214636"/>
                <a:gd name="connsiteY4" fmla="*/ 455637 h 616737"/>
                <a:gd name="connsiteX5" fmla="*/ 55250 w 214636"/>
                <a:gd name="connsiteY5" fmla="*/ 614387 h 616737"/>
                <a:gd name="connsiteX6" fmla="*/ 48900 w 214636"/>
                <a:gd name="connsiteY6" fmla="*/ 332870 h 616737"/>
                <a:gd name="connsiteX7" fmla="*/ 95466 w 214636"/>
                <a:gd name="connsiteY7" fmla="*/ 282070 h 616737"/>
                <a:gd name="connsiteX8" fmla="*/ 156850 w 214636"/>
                <a:gd name="connsiteY8" fmla="*/ 315937 h 616737"/>
                <a:gd name="connsiteX9" fmla="*/ 216 w 214636"/>
                <a:gd name="connsiteY9" fmla="*/ 554 h 6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636" h="616737">
                  <a:moveTo>
                    <a:pt x="216" y="554"/>
                  </a:moveTo>
                  <a:cubicBezTo>
                    <a:pt x="6919" y="-12499"/>
                    <a:pt x="170608" y="209045"/>
                    <a:pt x="197066" y="237620"/>
                  </a:cubicBezTo>
                  <a:cubicBezTo>
                    <a:pt x="223524" y="266195"/>
                    <a:pt x="156144" y="170240"/>
                    <a:pt x="158966" y="172004"/>
                  </a:cubicBezTo>
                  <a:cubicBezTo>
                    <a:pt x="161788" y="173768"/>
                    <a:pt x="221408" y="200932"/>
                    <a:pt x="214000" y="248204"/>
                  </a:cubicBezTo>
                  <a:cubicBezTo>
                    <a:pt x="206592" y="295476"/>
                    <a:pt x="140974" y="394607"/>
                    <a:pt x="114516" y="455637"/>
                  </a:cubicBezTo>
                  <a:cubicBezTo>
                    <a:pt x="88058" y="516667"/>
                    <a:pt x="66186" y="634848"/>
                    <a:pt x="55250" y="614387"/>
                  </a:cubicBezTo>
                  <a:cubicBezTo>
                    <a:pt x="44314" y="593926"/>
                    <a:pt x="42197" y="388256"/>
                    <a:pt x="48900" y="332870"/>
                  </a:cubicBezTo>
                  <a:cubicBezTo>
                    <a:pt x="55603" y="277484"/>
                    <a:pt x="77474" y="284892"/>
                    <a:pt x="95466" y="282070"/>
                  </a:cubicBezTo>
                  <a:cubicBezTo>
                    <a:pt x="113458" y="279248"/>
                    <a:pt x="168844" y="357212"/>
                    <a:pt x="156850" y="315937"/>
                  </a:cubicBezTo>
                  <a:cubicBezTo>
                    <a:pt x="144856" y="274662"/>
                    <a:pt x="-6487" y="13607"/>
                    <a:pt x="216" y="55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: 図形 859">
              <a:extLst>
                <a:ext uri="{FF2B5EF4-FFF2-40B4-BE49-F238E27FC236}">
                  <a16:creationId xmlns:a16="http://schemas.microsoft.com/office/drawing/2014/main" id="{76A057AE-E212-4344-B00C-4388801AB8F7}"/>
                </a:ext>
              </a:extLst>
            </p:cNvPr>
            <p:cNvSpPr/>
            <p:nvPr/>
          </p:nvSpPr>
          <p:spPr>
            <a:xfrm>
              <a:off x="6594242" y="2061633"/>
              <a:ext cx="268107" cy="696392"/>
            </a:xfrm>
            <a:custGeom>
              <a:avLst/>
              <a:gdLst>
                <a:gd name="connsiteX0" fmla="*/ 1291 w 268107"/>
                <a:gd name="connsiteY0" fmla="*/ 0 h 696392"/>
                <a:gd name="connsiteX1" fmla="*/ 236241 w 268107"/>
                <a:gd name="connsiteY1" fmla="*/ 256117 h 696392"/>
                <a:gd name="connsiteX2" fmla="*/ 255291 w 268107"/>
                <a:gd name="connsiteY2" fmla="*/ 385234 h 696392"/>
                <a:gd name="connsiteX3" fmla="*/ 136758 w 268107"/>
                <a:gd name="connsiteY3" fmla="*/ 543984 h 696392"/>
                <a:gd name="connsiteX4" fmla="*/ 28808 w 268107"/>
                <a:gd name="connsiteY4" fmla="*/ 696384 h 696392"/>
                <a:gd name="connsiteX5" fmla="*/ 37275 w 268107"/>
                <a:gd name="connsiteY5" fmla="*/ 537634 h 696392"/>
                <a:gd name="connsiteX6" fmla="*/ 24575 w 268107"/>
                <a:gd name="connsiteY6" fmla="*/ 88900 h 696392"/>
                <a:gd name="connsiteX7" fmla="*/ 117708 w 268107"/>
                <a:gd name="connsiteY7" fmla="*/ 218017 h 696392"/>
                <a:gd name="connsiteX8" fmla="*/ 174858 w 268107"/>
                <a:gd name="connsiteY8" fmla="*/ 304800 h 696392"/>
                <a:gd name="connsiteX9" fmla="*/ 92308 w 268107"/>
                <a:gd name="connsiteY9" fmla="*/ 425450 h 696392"/>
                <a:gd name="connsiteX10" fmla="*/ 138875 w 268107"/>
                <a:gd name="connsiteY10" fmla="*/ 256117 h 696392"/>
                <a:gd name="connsiteX11" fmla="*/ 1291 w 268107"/>
                <a:gd name="connsiteY11" fmla="*/ 0 h 6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8107" h="696392">
                  <a:moveTo>
                    <a:pt x="1291" y="0"/>
                  </a:moveTo>
                  <a:cubicBezTo>
                    <a:pt x="17519" y="0"/>
                    <a:pt x="193908" y="191911"/>
                    <a:pt x="236241" y="256117"/>
                  </a:cubicBezTo>
                  <a:cubicBezTo>
                    <a:pt x="278574" y="320323"/>
                    <a:pt x="271872" y="337256"/>
                    <a:pt x="255291" y="385234"/>
                  </a:cubicBezTo>
                  <a:cubicBezTo>
                    <a:pt x="238711" y="433212"/>
                    <a:pt x="174505" y="492126"/>
                    <a:pt x="136758" y="543984"/>
                  </a:cubicBezTo>
                  <a:cubicBezTo>
                    <a:pt x="99011" y="595842"/>
                    <a:pt x="45388" y="697442"/>
                    <a:pt x="28808" y="696384"/>
                  </a:cubicBezTo>
                  <a:cubicBezTo>
                    <a:pt x="12228" y="695326"/>
                    <a:pt x="37981" y="638881"/>
                    <a:pt x="37275" y="537634"/>
                  </a:cubicBezTo>
                  <a:cubicBezTo>
                    <a:pt x="36570" y="436387"/>
                    <a:pt x="11170" y="142170"/>
                    <a:pt x="24575" y="88900"/>
                  </a:cubicBezTo>
                  <a:cubicBezTo>
                    <a:pt x="37981" y="35631"/>
                    <a:pt x="92661" y="182034"/>
                    <a:pt x="117708" y="218017"/>
                  </a:cubicBezTo>
                  <a:cubicBezTo>
                    <a:pt x="142755" y="254000"/>
                    <a:pt x="179091" y="270228"/>
                    <a:pt x="174858" y="304800"/>
                  </a:cubicBezTo>
                  <a:cubicBezTo>
                    <a:pt x="170625" y="339372"/>
                    <a:pt x="98305" y="433564"/>
                    <a:pt x="92308" y="425450"/>
                  </a:cubicBezTo>
                  <a:cubicBezTo>
                    <a:pt x="86311" y="417336"/>
                    <a:pt x="150869" y="324556"/>
                    <a:pt x="138875" y="256117"/>
                  </a:cubicBezTo>
                  <a:cubicBezTo>
                    <a:pt x="126881" y="187678"/>
                    <a:pt x="-14937" y="0"/>
                    <a:pt x="1291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: 図形 860">
              <a:extLst>
                <a:ext uri="{FF2B5EF4-FFF2-40B4-BE49-F238E27FC236}">
                  <a16:creationId xmlns:a16="http://schemas.microsoft.com/office/drawing/2014/main" id="{FB15D565-0AB2-494C-8B32-93DFF11F2DE2}"/>
                </a:ext>
              </a:extLst>
            </p:cNvPr>
            <p:cNvSpPr/>
            <p:nvPr/>
          </p:nvSpPr>
          <p:spPr>
            <a:xfrm>
              <a:off x="5292469" y="2125133"/>
              <a:ext cx="229453" cy="860979"/>
            </a:xfrm>
            <a:custGeom>
              <a:avLst/>
              <a:gdLst>
                <a:gd name="connsiteX0" fmla="*/ 227798 w 229453"/>
                <a:gd name="connsiteY0" fmla="*/ 0 h 860979"/>
                <a:gd name="connsiteX1" fmla="*/ 20364 w 229453"/>
                <a:gd name="connsiteY1" fmla="*/ 249767 h 860979"/>
                <a:gd name="connsiteX2" fmla="*/ 28831 w 229453"/>
                <a:gd name="connsiteY2" fmla="*/ 364067 h 860979"/>
                <a:gd name="connsiteX3" fmla="*/ 206631 w 229453"/>
                <a:gd name="connsiteY3" fmla="*/ 855134 h 860979"/>
                <a:gd name="connsiteX4" fmla="*/ 206631 w 229453"/>
                <a:gd name="connsiteY4" fmla="*/ 613834 h 860979"/>
                <a:gd name="connsiteX5" fmla="*/ 147364 w 229453"/>
                <a:gd name="connsiteY5" fmla="*/ 304800 h 860979"/>
                <a:gd name="connsiteX6" fmla="*/ 130431 w 229453"/>
                <a:gd name="connsiteY6" fmla="*/ 317500 h 860979"/>
                <a:gd name="connsiteX7" fmla="*/ 117731 w 229453"/>
                <a:gd name="connsiteY7" fmla="*/ 249767 h 860979"/>
                <a:gd name="connsiteX8" fmla="*/ 227798 w 229453"/>
                <a:gd name="connsiteY8" fmla="*/ 0 h 86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453" h="860979">
                  <a:moveTo>
                    <a:pt x="227798" y="0"/>
                  </a:moveTo>
                  <a:cubicBezTo>
                    <a:pt x="211570" y="0"/>
                    <a:pt x="53525" y="189089"/>
                    <a:pt x="20364" y="249767"/>
                  </a:cubicBezTo>
                  <a:cubicBezTo>
                    <a:pt x="-12797" y="310445"/>
                    <a:pt x="-2214" y="263173"/>
                    <a:pt x="28831" y="364067"/>
                  </a:cubicBezTo>
                  <a:cubicBezTo>
                    <a:pt x="59875" y="464962"/>
                    <a:pt x="176998" y="813506"/>
                    <a:pt x="206631" y="855134"/>
                  </a:cubicBezTo>
                  <a:cubicBezTo>
                    <a:pt x="236264" y="896762"/>
                    <a:pt x="216509" y="705556"/>
                    <a:pt x="206631" y="613834"/>
                  </a:cubicBezTo>
                  <a:cubicBezTo>
                    <a:pt x="196753" y="522112"/>
                    <a:pt x="160064" y="354189"/>
                    <a:pt x="147364" y="304800"/>
                  </a:cubicBezTo>
                  <a:cubicBezTo>
                    <a:pt x="134664" y="255411"/>
                    <a:pt x="135370" y="326672"/>
                    <a:pt x="130431" y="317500"/>
                  </a:cubicBezTo>
                  <a:cubicBezTo>
                    <a:pt x="125492" y="308328"/>
                    <a:pt x="99387" y="301272"/>
                    <a:pt x="117731" y="249767"/>
                  </a:cubicBezTo>
                  <a:cubicBezTo>
                    <a:pt x="136075" y="198262"/>
                    <a:pt x="244026" y="0"/>
                    <a:pt x="227798" y="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EF4400CA-84E9-47A4-819B-D3FB500FABF1}"/>
                </a:ext>
              </a:extLst>
            </p:cNvPr>
            <p:cNvSpPr/>
            <p:nvPr/>
          </p:nvSpPr>
          <p:spPr>
            <a:xfrm>
              <a:off x="5299528" y="2108576"/>
              <a:ext cx="140463" cy="703420"/>
            </a:xfrm>
            <a:custGeom>
              <a:avLst/>
              <a:gdLst>
                <a:gd name="connsiteX0" fmla="*/ 123372 w 140463"/>
                <a:gd name="connsiteY0" fmla="*/ 3857 h 703420"/>
                <a:gd name="connsiteX1" fmla="*/ 59872 w 140463"/>
                <a:gd name="connsiteY1" fmla="*/ 245157 h 703420"/>
                <a:gd name="connsiteX2" fmla="*/ 140305 w 140463"/>
                <a:gd name="connsiteY2" fmla="*/ 702357 h 703420"/>
                <a:gd name="connsiteX3" fmla="*/ 34472 w 140463"/>
                <a:gd name="connsiteY3" fmla="*/ 367924 h 703420"/>
                <a:gd name="connsiteX4" fmla="*/ 4839 w 140463"/>
                <a:gd name="connsiteY4" fmla="*/ 257857 h 703420"/>
                <a:gd name="connsiteX5" fmla="*/ 123372 w 140463"/>
                <a:gd name="connsiteY5" fmla="*/ 105457 h 703420"/>
                <a:gd name="connsiteX6" fmla="*/ 123372 w 140463"/>
                <a:gd name="connsiteY6" fmla="*/ 3857 h 70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463" h="703420">
                  <a:moveTo>
                    <a:pt x="123372" y="3857"/>
                  </a:moveTo>
                  <a:cubicBezTo>
                    <a:pt x="112789" y="27140"/>
                    <a:pt x="57050" y="128740"/>
                    <a:pt x="59872" y="245157"/>
                  </a:cubicBezTo>
                  <a:cubicBezTo>
                    <a:pt x="62694" y="361574"/>
                    <a:pt x="144538" y="681896"/>
                    <a:pt x="140305" y="702357"/>
                  </a:cubicBezTo>
                  <a:cubicBezTo>
                    <a:pt x="136072" y="722818"/>
                    <a:pt x="57050" y="442007"/>
                    <a:pt x="34472" y="367924"/>
                  </a:cubicBezTo>
                  <a:cubicBezTo>
                    <a:pt x="11894" y="293841"/>
                    <a:pt x="-9978" y="301602"/>
                    <a:pt x="4839" y="257857"/>
                  </a:cubicBezTo>
                  <a:cubicBezTo>
                    <a:pt x="19656" y="214112"/>
                    <a:pt x="101500" y="142146"/>
                    <a:pt x="123372" y="105457"/>
                  </a:cubicBezTo>
                  <a:cubicBezTo>
                    <a:pt x="145244" y="68768"/>
                    <a:pt x="133955" y="-19426"/>
                    <a:pt x="123372" y="385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0F334AAF-0631-4E1F-9AD0-DAC7B250FCB6}"/>
                </a:ext>
              </a:extLst>
            </p:cNvPr>
            <p:cNvSpPr/>
            <p:nvPr/>
          </p:nvSpPr>
          <p:spPr>
            <a:xfrm>
              <a:off x="5470405" y="2444518"/>
              <a:ext cx="643063" cy="1484322"/>
            </a:xfrm>
            <a:custGeom>
              <a:avLst/>
              <a:gdLst>
                <a:gd name="connsiteX0" fmla="*/ 231895 w 643063"/>
                <a:gd name="connsiteY0" fmla="*/ 163215 h 1484322"/>
                <a:gd name="connsiteX1" fmla="*/ 507062 w 643063"/>
                <a:gd name="connsiteY1" fmla="*/ 819382 h 1484322"/>
                <a:gd name="connsiteX2" fmla="*/ 498595 w 643063"/>
                <a:gd name="connsiteY2" fmla="*/ 666982 h 1484322"/>
                <a:gd name="connsiteX3" fmla="*/ 642528 w 643063"/>
                <a:gd name="connsiteY3" fmla="*/ 1471315 h 1484322"/>
                <a:gd name="connsiteX4" fmla="*/ 540928 w 643063"/>
                <a:gd name="connsiteY4" fmla="*/ 1149582 h 1484322"/>
                <a:gd name="connsiteX5" fmla="*/ 375828 w 643063"/>
                <a:gd name="connsiteY5" fmla="*/ 950615 h 1484322"/>
                <a:gd name="connsiteX6" fmla="*/ 20228 w 643063"/>
                <a:gd name="connsiteY6" fmla="*/ 683915 h 1484322"/>
                <a:gd name="connsiteX7" fmla="*/ 54095 w 643063"/>
                <a:gd name="connsiteY7" fmla="*/ 396049 h 1484322"/>
                <a:gd name="connsiteX8" fmla="*/ 138762 w 643063"/>
                <a:gd name="connsiteY8" fmla="*/ 2349 h 1484322"/>
                <a:gd name="connsiteX9" fmla="*/ 210728 w 643063"/>
                <a:gd name="connsiteY9" fmla="*/ 590782 h 1484322"/>
                <a:gd name="connsiteX10" fmla="*/ 231895 w 643063"/>
                <a:gd name="connsiteY10" fmla="*/ 578082 h 1484322"/>
                <a:gd name="connsiteX11" fmla="*/ 231895 w 643063"/>
                <a:gd name="connsiteY11" fmla="*/ 163215 h 148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3063" h="1484322">
                  <a:moveTo>
                    <a:pt x="231895" y="163215"/>
                  </a:moveTo>
                  <a:cubicBezTo>
                    <a:pt x="277756" y="203432"/>
                    <a:pt x="462612" y="735421"/>
                    <a:pt x="507062" y="819382"/>
                  </a:cubicBezTo>
                  <a:cubicBezTo>
                    <a:pt x="551512" y="903343"/>
                    <a:pt x="476017" y="558327"/>
                    <a:pt x="498595" y="666982"/>
                  </a:cubicBezTo>
                  <a:cubicBezTo>
                    <a:pt x="521173" y="775637"/>
                    <a:pt x="635473" y="1390882"/>
                    <a:pt x="642528" y="1471315"/>
                  </a:cubicBezTo>
                  <a:cubicBezTo>
                    <a:pt x="649583" y="1551748"/>
                    <a:pt x="585378" y="1236365"/>
                    <a:pt x="540928" y="1149582"/>
                  </a:cubicBezTo>
                  <a:cubicBezTo>
                    <a:pt x="496478" y="1062799"/>
                    <a:pt x="462611" y="1028226"/>
                    <a:pt x="375828" y="950615"/>
                  </a:cubicBezTo>
                  <a:cubicBezTo>
                    <a:pt x="289045" y="873004"/>
                    <a:pt x="73850" y="776343"/>
                    <a:pt x="20228" y="683915"/>
                  </a:cubicBezTo>
                  <a:cubicBezTo>
                    <a:pt x="-33394" y="591487"/>
                    <a:pt x="34339" y="509643"/>
                    <a:pt x="54095" y="396049"/>
                  </a:cubicBezTo>
                  <a:cubicBezTo>
                    <a:pt x="73851" y="282455"/>
                    <a:pt x="112657" y="-30106"/>
                    <a:pt x="138762" y="2349"/>
                  </a:cubicBezTo>
                  <a:cubicBezTo>
                    <a:pt x="164867" y="34804"/>
                    <a:pt x="195206" y="494827"/>
                    <a:pt x="210728" y="590782"/>
                  </a:cubicBezTo>
                  <a:cubicBezTo>
                    <a:pt x="226250" y="686737"/>
                    <a:pt x="231189" y="646521"/>
                    <a:pt x="231895" y="578082"/>
                  </a:cubicBezTo>
                  <a:cubicBezTo>
                    <a:pt x="232601" y="509643"/>
                    <a:pt x="186034" y="122998"/>
                    <a:pt x="231895" y="16321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0E40EA43-7000-4762-91B9-BD802189672E}"/>
                </a:ext>
              </a:extLst>
            </p:cNvPr>
            <p:cNvSpPr/>
            <p:nvPr/>
          </p:nvSpPr>
          <p:spPr>
            <a:xfrm>
              <a:off x="5626414" y="2763498"/>
              <a:ext cx="355503" cy="699369"/>
            </a:xfrm>
            <a:custGeom>
              <a:avLst/>
              <a:gdLst>
                <a:gd name="connsiteX0" fmla="*/ 92819 w 355503"/>
                <a:gd name="connsiteY0" fmla="*/ 13569 h 699369"/>
                <a:gd name="connsiteX1" fmla="*/ 105519 w 355503"/>
                <a:gd name="connsiteY1" fmla="*/ 64369 h 699369"/>
                <a:gd name="connsiteX2" fmla="*/ 300253 w 355503"/>
                <a:gd name="connsiteY2" fmla="*/ 483469 h 699369"/>
                <a:gd name="connsiteX3" fmla="*/ 71653 w 355503"/>
                <a:gd name="connsiteY3" fmla="*/ 267569 h 699369"/>
                <a:gd name="connsiteX4" fmla="*/ 355286 w 355503"/>
                <a:gd name="connsiteY4" fmla="*/ 699369 h 699369"/>
                <a:gd name="connsiteX5" fmla="*/ 16619 w 355503"/>
                <a:gd name="connsiteY5" fmla="*/ 267569 h 699369"/>
                <a:gd name="connsiteX6" fmla="*/ 58953 w 355503"/>
                <a:gd name="connsiteY6" fmla="*/ 187135 h 699369"/>
                <a:gd name="connsiteX7" fmla="*/ 118219 w 355503"/>
                <a:gd name="connsiteY7" fmla="*/ 187135 h 699369"/>
                <a:gd name="connsiteX8" fmla="*/ 92819 w 355503"/>
                <a:gd name="connsiteY8" fmla="*/ 13569 h 69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503" h="699369">
                  <a:moveTo>
                    <a:pt x="92819" y="13569"/>
                  </a:moveTo>
                  <a:cubicBezTo>
                    <a:pt x="90702" y="-6892"/>
                    <a:pt x="70947" y="-13948"/>
                    <a:pt x="105519" y="64369"/>
                  </a:cubicBezTo>
                  <a:cubicBezTo>
                    <a:pt x="140091" y="142686"/>
                    <a:pt x="305897" y="449602"/>
                    <a:pt x="300253" y="483469"/>
                  </a:cubicBezTo>
                  <a:cubicBezTo>
                    <a:pt x="294609" y="517336"/>
                    <a:pt x="62481" y="231586"/>
                    <a:pt x="71653" y="267569"/>
                  </a:cubicBezTo>
                  <a:cubicBezTo>
                    <a:pt x="80825" y="303552"/>
                    <a:pt x="364458" y="699369"/>
                    <a:pt x="355286" y="699369"/>
                  </a:cubicBezTo>
                  <a:cubicBezTo>
                    <a:pt x="346114" y="699369"/>
                    <a:pt x="66008" y="352941"/>
                    <a:pt x="16619" y="267569"/>
                  </a:cubicBezTo>
                  <a:cubicBezTo>
                    <a:pt x="-32770" y="182197"/>
                    <a:pt x="42020" y="200541"/>
                    <a:pt x="58953" y="187135"/>
                  </a:cubicBezTo>
                  <a:cubicBezTo>
                    <a:pt x="75886" y="173729"/>
                    <a:pt x="113280" y="216768"/>
                    <a:pt x="118219" y="187135"/>
                  </a:cubicBezTo>
                  <a:cubicBezTo>
                    <a:pt x="123158" y="157502"/>
                    <a:pt x="94936" y="34030"/>
                    <a:pt x="92819" y="1356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8F5BAB07-AB2D-46E6-9AD3-08561D1C65C5}"/>
                </a:ext>
              </a:extLst>
            </p:cNvPr>
            <p:cNvSpPr/>
            <p:nvPr/>
          </p:nvSpPr>
          <p:spPr>
            <a:xfrm>
              <a:off x="6203621" y="2803124"/>
              <a:ext cx="286428" cy="1152438"/>
            </a:xfrm>
            <a:custGeom>
              <a:avLst/>
              <a:gdLst>
                <a:gd name="connsiteX0" fmla="*/ 286079 w 286428"/>
                <a:gd name="connsiteY0" fmla="*/ 24743 h 1152438"/>
                <a:gd name="connsiteX1" fmla="*/ 171779 w 286428"/>
                <a:gd name="connsiteY1" fmla="*/ 553909 h 1152438"/>
                <a:gd name="connsiteX2" fmla="*/ 49012 w 286428"/>
                <a:gd name="connsiteY2" fmla="*/ 951843 h 1152438"/>
                <a:gd name="connsiteX3" fmla="*/ 6679 w 286428"/>
                <a:gd name="connsiteY3" fmla="*/ 1150809 h 1152438"/>
                <a:gd name="connsiteX4" fmla="*/ 6679 w 286428"/>
                <a:gd name="connsiteY4" fmla="*/ 1028043 h 1152438"/>
                <a:gd name="connsiteX5" fmla="*/ 70179 w 286428"/>
                <a:gd name="connsiteY5" fmla="*/ 719009 h 1152438"/>
                <a:gd name="connsiteX6" fmla="*/ 129446 w 286428"/>
                <a:gd name="connsiteY6" fmla="*/ 575076 h 1152438"/>
                <a:gd name="connsiteX7" fmla="*/ 180246 w 286428"/>
                <a:gd name="connsiteY7" fmla="*/ 503109 h 1152438"/>
                <a:gd name="connsiteX8" fmla="*/ 205646 w 286428"/>
                <a:gd name="connsiteY8" fmla="*/ 130576 h 1152438"/>
                <a:gd name="connsiteX9" fmla="*/ 286079 w 286428"/>
                <a:gd name="connsiteY9" fmla="*/ 24743 h 11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428" h="1152438">
                  <a:moveTo>
                    <a:pt x="286079" y="24743"/>
                  </a:moveTo>
                  <a:cubicBezTo>
                    <a:pt x="280434" y="95299"/>
                    <a:pt x="211290" y="399392"/>
                    <a:pt x="171779" y="553909"/>
                  </a:cubicBezTo>
                  <a:cubicBezTo>
                    <a:pt x="132268" y="708426"/>
                    <a:pt x="76529" y="852360"/>
                    <a:pt x="49012" y="951843"/>
                  </a:cubicBezTo>
                  <a:cubicBezTo>
                    <a:pt x="21495" y="1051326"/>
                    <a:pt x="13734" y="1138109"/>
                    <a:pt x="6679" y="1150809"/>
                  </a:cubicBezTo>
                  <a:cubicBezTo>
                    <a:pt x="-376" y="1163509"/>
                    <a:pt x="-3904" y="1100010"/>
                    <a:pt x="6679" y="1028043"/>
                  </a:cubicBezTo>
                  <a:cubicBezTo>
                    <a:pt x="17262" y="956076"/>
                    <a:pt x="49718" y="794503"/>
                    <a:pt x="70179" y="719009"/>
                  </a:cubicBezTo>
                  <a:cubicBezTo>
                    <a:pt x="90640" y="643515"/>
                    <a:pt x="111101" y="611059"/>
                    <a:pt x="129446" y="575076"/>
                  </a:cubicBezTo>
                  <a:cubicBezTo>
                    <a:pt x="147791" y="539093"/>
                    <a:pt x="167546" y="577192"/>
                    <a:pt x="180246" y="503109"/>
                  </a:cubicBezTo>
                  <a:cubicBezTo>
                    <a:pt x="192946" y="429026"/>
                    <a:pt x="183774" y="212420"/>
                    <a:pt x="205646" y="130576"/>
                  </a:cubicBezTo>
                  <a:cubicBezTo>
                    <a:pt x="227518" y="48732"/>
                    <a:pt x="291724" y="-45813"/>
                    <a:pt x="286079" y="2474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E5204AF9-1570-49E2-A93C-FB7542170DB9}"/>
                </a:ext>
              </a:extLst>
            </p:cNvPr>
            <p:cNvSpPr/>
            <p:nvPr/>
          </p:nvSpPr>
          <p:spPr>
            <a:xfrm>
              <a:off x="6163157" y="3072901"/>
              <a:ext cx="162883" cy="936840"/>
            </a:xfrm>
            <a:custGeom>
              <a:avLst/>
              <a:gdLst>
                <a:gd name="connsiteX0" fmla="*/ 152976 w 162883"/>
                <a:gd name="connsiteY0" fmla="*/ 499 h 936840"/>
                <a:gd name="connsiteX1" fmla="*/ 72543 w 162883"/>
                <a:gd name="connsiteY1" fmla="*/ 250266 h 936840"/>
                <a:gd name="connsiteX2" fmla="*/ 119110 w 162883"/>
                <a:gd name="connsiteY2" fmla="*/ 461932 h 936840"/>
                <a:gd name="connsiteX3" fmla="*/ 161443 w 162883"/>
                <a:gd name="connsiteY3" fmla="*/ 466166 h 936840"/>
                <a:gd name="connsiteX4" fmla="*/ 144510 w 162883"/>
                <a:gd name="connsiteY4" fmla="*/ 474632 h 936840"/>
                <a:gd name="connsiteX5" fmla="*/ 64076 w 162883"/>
                <a:gd name="connsiteY5" fmla="*/ 936066 h 936840"/>
                <a:gd name="connsiteX6" fmla="*/ 42910 w 162883"/>
                <a:gd name="connsiteY6" fmla="*/ 580466 h 936840"/>
                <a:gd name="connsiteX7" fmla="*/ 576 w 162883"/>
                <a:gd name="connsiteY7" fmla="*/ 428066 h 936840"/>
                <a:gd name="connsiteX8" fmla="*/ 76776 w 162883"/>
                <a:gd name="connsiteY8" fmla="*/ 504266 h 936840"/>
                <a:gd name="connsiteX9" fmla="*/ 17510 w 162883"/>
                <a:gd name="connsiteY9" fmla="*/ 195232 h 936840"/>
                <a:gd name="connsiteX10" fmla="*/ 152976 w 162883"/>
                <a:gd name="connsiteY10" fmla="*/ 499 h 93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83" h="936840">
                  <a:moveTo>
                    <a:pt x="152976" y="499"/>
                  </a:moveTo>
                  <a:cubicBezTo>
                    <a:pt x="162148" y="9671"/>
                    <a:pt x="78187" y="173361"/>
                    <a:pt x="72543" y="250266"/>
                  </a:cubicBezTo>
                  <a:cubicBezTo>
                    <a:pt x="66899" y="327171"/>
                    <a:pt x="104293" y="425949"/>
                    <a:pt x="119110" y="461932"/>
                  </a:cubicBezTo>
                  <a:cubicBezTo>
                    <a:pt x="133927" y="497915"/>
                    <a:pt x="157210" y="464049"/>
                    <a:pt x="161443" y="466166"/>
                  </a:cubicBezTo>
                  <a:cubicBezTo>
                    <a:pt x="165676" y="468283"/>
                    <a:pt x="160738" y="396315"/>
                    <a:pt x="144510" y="474632"/>
                  </a:cubicBezTo>
                  <a:cubicBezTo>
                    <a:pt x="128282" y="552949"/>
                    <a:pt x="81009" y="918427"/>
                    <a:pt x="64076" y="936066"/>
                  </a:cubicBezTo>
                  <a:cubicBezTo>
                    <a:pt x="47143" y="953705"/>
                    <a:pt x="53493" y="665133"/>
                    <a:pt x="42910" y="580466"/>
                  </a:cubicBezTo>
                  <a:cubicBezTo>
                    <a:pt x="32327" y="495799"/>
                    <a:pt x="-5068" y="440766"/>
                    <a:pt x="576" y="428066"/>
                  </a:cubicBezTo>
                  <a:cubicBezTo>
                    <a:pt x="6220" y="415366"/>
                    <a:pt x="73954" y="543072"/>
                    <a:pt x="76776" y="504266"/>
                  </a:cubicBezTo>
                  <a:cubicBezTo>
                    <a:pt x="79598" y="465460"/>
                    <a:pt x="2693" y="279899"/>
                    <a:pt x="17510" y="195232"/>
                  </a:cubicBezTo>
                  <a:cubicBezTo>
                    <a:pt x="32327" y="110565"/>
                    <a:pt x="143804" y="-8673"/>
                    <a:pt x="152976" y="49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407EB547-FC43-4CE8-AF78-FF70607C2534}"/>
                </a:ext>
              </a:extLst>
            </p:cNvPr>
            <p:cNvSpPr/>
            <p:nvPr/>
          </p:nvSpPr>
          <p:spPr>
            <a:xfrm>
              <a:off x="5939367" y="3103258"/>
              <a:ext cx="356567" cy="646549"/>
            </a:xfrm>
            <a:custGeom>
              <a:avLst/>
              <a:gdLst>
                <a:gd name="connsiteX0" fmla="*/ 300566 w 356567"/>
                <a:gd name="connsiteY0" fmla="*/ 4009 h 646549"/>
                <a:gd name="connsiteX1" fmla="*/ 266700 w 356567"/>
                <a:gd name="connsiteY1" fmla="*/ 300342 h 646549"/>
                <a:gd name="connsiteX2" fmla="*/ 355600 w 356567"/>
                <a:gd name="connsiteY2" fmla="*/ 643242 h 646549"/>
                <a:gd name="connsiteX3" fmla="*/ 309033 w 356567"/>
                <a:gd name="connsiteY3" fmla="*/ 465442 h 646549"/>
                <a:gd name="connsiteX4" fmla="*/ 232833 w 356567"/>
                <a:gd name="connsiteY4" fmla="*/ 321509 h 646549"/>
                <a:gd name="connsiteX5" fmla="*/ 0 w 356567"/>
                <a:gd name="connsiteY5" fmla="*/ 143709 h 646549"/>
                <a:gd name="connsiteX6" fmla="*/ 232833 w 356567"/>
                <a:gd name="connsiteY6" fmla="*/ 131009 h 646549"/>
                <a:gd name="connsiteX7" fmla="*/ 300566 w 356567"/>
                <a:gd name="connsiteY7" fmla="*/ 4009 h 64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567" h="646549">
                  <a:moveTo>
                    <a:pt x="300566" y="4009"/>
                  </a:moveTo>
                  <a:cubicBezTo>
                    <a:pt x="306211" y="32231"/>
                    <a:pt x="257528" y="193803"/>
                    <a:pt x="266700" y="300342"/>
                  </a:cubicBezTo>
                  <a:cubicBezTo>
                    <a:pt x="275872" y="406881"/>
                    <a:pt x="348545" y="615725"/>
                    <a:pt x="355600" y="643242"/>
                  </a:cubicBezTo>
                  <a:cubicBezTo>
                    <a:pt x="362655" y="670759"/>
                    <a:pt x="329494" y="519064"/>
                    <a:pt x="309033" y="465442"/>
                  </a:cubicBezTo>
                  <a:cubicBezTo>
                    <a:pt x="288572" y="411820"/>
                    <a:pt x="284338" y="375131"/>
                    <a:pt x="232833" y="321509"/>
                  </a:cubicBezTo>
                  <a:cubicBezTo>
                    <a:pt x="181328" y="267887"/>
                    <a:pt x="0" y="175459"/>
                    <a:pt x="0" y="143709"/>
                  </a:cubicBezTo>
                  <a:cubicBezTo>
                    <a:pt x="0" y="111959"/>
                    <a:pt x="181328" y="157115"/>
                    <a:pt x="232833" y="131009"/>
                  </a:cubicBezTo>
                  <a:cubicBezTo>
                    <a:pt x="284338" y="104903"/>
                    <a:pt x="294921" y="-24213"/>
                    <a:pt x="300566" y="400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6B1C1EC8-66C2-4061-9365-3216B10EE49A}"/>
                </a:ext>
              </a:extLst>
            </p:cNvPr>
            <p:cNvSpPr/>
            <p:nvPr/>
          </p:nvSpPr>
          <p:spPr>
            <a:xfrm>
              <a:off x="6115777" y="3272366"/>
              <a:ext cx="158125" cy="513236"/>
            </a:xfrm>
            <a:custGeom>
              <a:avLst/>
              <a:gdLst>
                <a:gd name="connsiteX0" fmla="*/ 1390 w 158125"/>
                <a:gd name="connsiteY0" fmla="*/ 1 h 513236"/>
                <a:gd name="connsiteX1" fmla="*/ 145323 w 158125"/>
                <a:gd name="connsiteY1" fmla="*/ 287867 h 513236"/>
                <a:gd name="connsiteX2" fmla="*/ 145323 w 158125"/>
                <a:gd name="connsiteY2" fmla="*/ 508001 h 513236"/>
                <a:gd name="connsiteX3" fmla="*/ 94523 w 158125"/>
                <a:gd name="connsiteY3" fmla="*/ 431801 h 513236"/>
                <a:gd name="connsiteX4" fmla="*/ 73356 w 158125"/>
                <a:gd name="connsiteY4" fmla="*/ 292101 h 513236"/>
                <a:gd name="connsiteX5" fmla="*/ 1390 w 158125"/>
                <a:gd name="connsiteY5" fmla="*/ 1 h 51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5" h="513236">
                  <a:moveTo>
                    <a:pt x="1390" y="1"/>
                  </a:moveTo>
                  <a:cubicBezTo>
                    <a:pt x="13384" y="-705"/>
                    <a:pt x="121334" y="203200"/>
                    <a:pt x="145323" y="287867"/>
                  </a:cubicBezTo>
                  <a:cubicBezTo>
                    <a:pt x="169312" y="372534"/>
                    <a:pt x="153790" y="484012"/>
                    <a:pt x="145323" y="508001"/>
                  </a:cubicBezTo>
                  <a:cubicBezTo>
                    <a:pt x="136856" y="531990"/>
                    <a:pt x="106517" y="467784"/>
                    <a:pt x="94523" y="431801"/>
                  </a:cubicBezTo>
                  <a:cubicBezTo>
                    <a:pt x="82529" y="395818"/>
                    <a:pt x="88173" y="357718"/>
                    <a:pt x="73356" y="292101"/>
                  </a:cubicBezTo>
                  <a:cubicBezTo>
                    <a:pt x="58539" y="226484"/>
                    <a:pt x="-10604" y="707"/>
                    <a:pt x="1390" y="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67D58F75-DCE7-4129-A078-3B9DB0A77FDC}"/>
                </a:ext>
              </a:extLst>
            </p:cNvPr>
            <p:cNvSpPr/>
            <p:nvPr/>
          </p:nvSpPr>
          <p:spPr>
            <a:xfrm>
              <a:off x="6848032" y="2944842"/>
              <a:ext cx="892351" cy="793216"/>
            </a:xfrm>
            <a:custGeom>
              <a:avLst/>
              <a:gdLst>
                <a:gd name="connsiteX0" fmla="*/ 65001 w 892351"/>
                <a:gd name="connsiteY0" fmla="*/ 670425 h 793216"/>
                <a:gd name="connsiteX1" fmla="*/ 259735 w 892351"/>
                <a:gd name="connsiteY1" fmla="*/ 166658 h 793216"/>
                <a:gd name="connsiteX2" fmla="*/ 513735 w 892351"/>
                <a:gd name="connsiteY2" fmla="*/ 26958 h 793216"/>
                <a:gd name="connsiteX3" fmla="*/ 632268 w 892351"/>
                <a:gd name="connsiteY3" fmla="*/ 81991 h 793216"/>
                <a:gd name="connsiteX4" fmla="*/ 551835 w 892351"/>
                <a:gd name="connsiteY4" fmla="*/ 5791 h 793216"/>
                <a:gd name="connsiteX5" fmla="*/ 666135 w 892351"/>
                <a:gd name="connsiteY5" fmla="*/ 268258 h 793216"/>
                <a:gd name="connsiteX6" fmla="*/ 695768 w 892351"/>
                <a:gd name="connsiteY6" fmla="*/ 420658 h 793216"/>
                <a:gd name="connsiteX7" fmla="*/ 716935 w 892351"/>
                <a:gd name="connsiteY7" fmla="*/ 454525 h 793216"/>
                <a:gd name="connsiteX8" fmla="*/ 890501 w 892351"/>
                <a:gd name="connsiteY8" fmla="*/ 632325 h 793216"/>
                <a:gd name="connsiteX9" fmla="*/ 780435 w 892351"/>
                <a:gd name="connsiteY9" fmla="*/ 619625 h 793216"/>
                <a:gd name="connsiteX10" fmla="*/ 374035 w 892351"/>
                <a:gd name="connsiteY10" fmla="*/ 776258 h 793216"/>
                <a:gd name="connsiteX11" fmla="*/ 509501 w 892351"/>
                <a:gd name="connsiteY11" fmla="*/ 788958 h 793216"/>
                <a:gd name="connsiteX12" fmla="*/ 5735 w 892351"/>
                <a:gd name="connsiteY12" fmla="*/ 776258 h 793216"/>
                <a:gd name="connsiteX13" fmla="*/ 238568 w 892351"/>
                <a:gd name="connsiteY13" fmla="*/ 657725 h 793216"/>
                <a:gd name="connsiteX14" fmla="*/ 263968 w 892351"/>
                <a:gd name="connsiteY14" fmla="*/ 230158 h 793216"/>
                <a:gd name="connsiteX15" fmla="*/ 65001 w 892351"/>
                <a:gd name="connsiteY15" fmla="*/ 670425 h 79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2351" h="793216">
                  <a:moveTo>
                    <a:pt x="65001" y="670425"/>
                  </a:moveTo>
                  <a:cubicBezTo>
                    <a:pt x="64296" y="659842"/>
                    <a:pt x="184946" y="273903"/>
                    <a:pt x="259735" y="166658"/>
                  </a:cubicBezTo>
                  <a:cubicBezTo>
                    <a:pt x="334524" y="59413"/>
                    <a:pt x="451646" y="41069"/>
                    <a:pt x="513735" y="26958"/>
                  </a:cubicBezTo>
                  <a:cubicBezTo>
                    <a:pt x="575824" y="12847"/>
                    <a:pt x="625918" y="85519"/>
                    <a:pt x="632268" y="81991"/>
                  </a:cubicBezTo>
                  <a:cubicBezTo>
                    <a:pt x="638618" y="78463"/>
                    <a:pt x="546191" y="-25254"/>
                    <a:pt x="551835" y="5791"/>
                  </a:cubicBezTo>
                  <a:cubicBezTo>
                    <a:pt x="557480" y="36835"/>
                    <a:pt x="642146" y="199114"/>
                    <a:pt x="666135" y="268258"/>
                  </a:cubicBezTo>
                  <a:cubicBezTo>
                    <a:pt x="690124" y="337402"/>
                    <a:pt x="687301" y="389614"/>
                    <a:pt x="695768" y="420658"/>
                  </a:cubicBezTo>
                  <a:cubicBezTo>
                    <a:pt x="704235" y="451702"/>
                    <a:pt x="684480" y="419247"/>
                    <a:pt x="716935" y="454525"/>
                  </a:cubicBezTo>
                  <a:cubicBezTo>
                    <a:pt x="749390" y="489803"/>
                    <a:pt x="879918" y="604808"/>
                    <a:pt x="890501" y="632325"/>
                  </a:cubicBezTo>
                  <a:cubicBezTo>
                    <a:pt x="901084" y="659842"/>
                    <a:pt x="866513" y="595636"/>
                    <a:pt x="780435" y="619625"/>
                  </a:cubicBezTo>
                  <a:cubicBezTo>
                    <a:pt x="694357" y="643614"/>
                    <a:pt x="419191" y="748036"/>
                    <a:pt x="374035" y="776258"/>
                  </a:cubicBezTo>
                  <a:cubicBezTo>
                    <a:pt x="328879" y="804480"/>
                    <a:pt x="570884" y="788958"/>
                    <a:pt x="509501" y="788958"/>
                  </a:cubicBezTo>
                  <a:cubicBezTo>
                    <a:pt x="448118" y="788958"/>
                    <a:pt x="50890" y="798130"/>
                    <a:pt x="5735" y="776258"/>
                  </a:cubicBezTo>
                  <a:cubicBezTo>
                    <a:pt x="-39420" y="754386"/>
                    <a:pt x="195529" y="748742"/>
                    <a:pt x="238568" y="657725"/>
                  </a:cubicBezTo>
                  <a:cubicBezTo>
                    <a:pt x="281607" y="566708"/>
                    <a:pt x="290074" y="220280"/>
                    <a:pt x="263968" y="230158"/>
                  </a:cubicBezTo>
                  <a:cubicBezTo>
                    <a:pt x="237863" y="240036"/>
                    <a:pt x="65706" y="681008"/>
                    <a:pt x="65001" y="67042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230A4015-E8FD-4C4E-8946-B29FD0FFC0EF}"/>
                </a:ext>
              </a:extLst>
            </p:cNvPr>
            <p:cNvSpPr/>
            <p:nvPr/>
          </p:nvSpPr>
          <p:spPr>
            <a:xfrm>
              <a:off x="6872871" y="3046144"/>
              <a:ext cx="600230" cy="738174"/>
            </a:xfrm>
            <a:custGeom>
              <a:avLst/>
              <a:gdLst>
                <a:gd name="connsiteX0" fmla="*/ 2062 w 600230"/>
                <a:gd name="connsiteY0" fmla="*/ 729989 h 738174"/>
                <a:gd name="connsiteX1" fmla="*/ 116362 w 600230"/>
                <a:gd name="connsiteY1" fmla="*/ 357456 h 738174"/>
                <a:gd name="connsiteX2" fmla="*/ 239129 w 600230"/>
                <a:gd name="connsiteY2" fmla="*/ 44189 h 738174"/>
                <a:gd name="connsiteX3" fmla="*/ 319562 w 600230"/>
                <a:gd name="connsiteY3" fmla="*/ 31489 h 738174"/>
                <a:gd name="connsiteX4" fmla="*/ 459262 w 600230"/>
                <a:gd name="connsiteY4" fmla="*/ 319356 h 738174"/>
                <a:gd name="connsiteX5" fmla="*/ 598962 w 600230"/>
                <a:gd name="connsiteY5" fmla="*/ 425189 h 738174"/>
                <a:gd name="connsiteX6" fmla="*/ 374596 w 600230"/>
                <a:gd name="connsiteY6" fmla="*/ 442123 h 738174"/>
                <a:gd name="connsiteX7" fmla="*/ 353429 w 600230"/>
                <a:gd name="connsiteY7" fmla="*/ 624156 h 738174"/>
                <a:gd name="connsiteX8" fmla="*/ 264529 w 600230"/>
                <a:gd name="connsiteY8" fmla="*/ 590289 h 738174"/>
                <a:gd name="connsiteX9" fmla="*/ 311096 w 600230"/>
                <a:gd name="connsiteY9" fmla="*/ 306656 h 738174"/>
                <a:gd name="connsiteX10" fmla="*/ 217962 w 600230"/>
                <a:gd name="connsiteY10" fmla="*/ 590289 h 738174"/>
                <a:gd name="connsiteX11" fmla="*/ 2062 w 600230"/>
                <a:gd name="connsiteY11" fmla="*/ 729989 h 7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0230" h="738174">
                  <a:moveTo>
                    <a:pt x="2062" y="729989"/>
                  </a:moveTo>
                  <a:cubicBezTo>
                    <a:pt x="-14871" y="691184"/>
                    <a:pt x="76851" y="471756"/>
                    <a:pt x="116362" y="357456"/>
                  </a:cubicBezTo>
                  <a:cubicBezTo>
                    <a:pt x="155873" y="243156"/>
                    <a:pt x="205262" y="98517"/>
                    <a:pt x="239129" y="44189"/>
                  </a:cubicBezTo>
                  <a:cubicBezTo>
                    <a:pt x="272996" y="-10139"/>
                    <a:pt x="282873" y="-14372"/>
                    <a:pt x="319562" y="31489"/>
                  </a:cubicBezTo>
                  <a:cubicBezTo>
                    <a:pt x="356251" y="77350"/>
                    <a:pt x="412695" y="253739"/>
                    <a:pt x="459262" y="319356"/>
                  </a:cubicBezTo>
                  <a:cubicBezTo>
                    <a:pt x="505829" y="384973"/>
                    <a:pt x="613073" y="404728"/>
                    <a:pt x="598962" y="425189"/>
                  </a:cubicBezTo>
                  <a:cubicBezTo>
                    <a:pt x="584851" y="445650"/>
                    <a:pt x="415518" y="408962"/>
                    <a:pt x="374596" y="442123"/>
                  </a:cubicBezTo>
                  <a:cubicBezTo>
                    <a:pt x="333674" y="475284"/>
                    <a:pt x="371773" y="599462"/>
                    <a:pt x="353429" y="624156"/>
                  </a:cubicBezTo>
                  <a:cubicBezTo>
                    <a:pt x="335085" y="648850"/>
                    <a:pt x="271584" y="643206"/>
                    <a:pt x="264529" y="590289"/>
                  </a:cubicBezTo>
                  <a:cubicBezTo>
                    <a:pt x="257474" y="537372"/>
                    <a:pt x="318857" y="306656"/>
                    <a:pt x="311096" y="306656"/>
                  </a:cubicBezTo>
                  <a:cubicBezTo>
                    <a:pt x="303335" y="306656"/>
                    <a:pt x="270173" y="519734"/>
                    <a:pt x="217962" y="590289"/>
                  </a:cubicBezTo>
                  <a:cubicBezTo>
                    <a:pt x="165751" y="660844"/>
                    <a:pt x="18995" y="768794"/>
                    <a:pt x="2062" y="729989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2F763859-6787-432A-B1E0-881819956D41}"/>
                </a:ext>
              </a:extLst>
            </p:cNvPr>
            <p:cNvSpPr/>
            <p:nvPr/>
          </p:nvSpPr>
          <p:spPr>
            <a:xfrm>
              <a:off x="6766816" y="3008682"/>
              <a:ext cx="1103199" cy="1239021"/>
            </a:xfrm>
            <a:custGeom>
              <a:avLst/>
              <a:gdLst>
                <a:gd name="connsiteX0" fmla="*/ 730417 w 1103199"/>
                <a:gd name="connsiteY0" fmla="*/ 35085 h 1239021"/>
                <a:gd name="connsiteX1" fmla="*/ 760051 w 1103199"/>
                <a:gd name="connsiteY1" fmla="*/ 115518 h 1239021"/>
                <a:gd name="connsiteX2" fmla="*/ 832017 w 1103199"/>
                <a:gd name="connsiteY2" fmla="*/ 407618 h 1239021"/>
                <a:gd name="connsiteX3" fmla="*/ 954784 w 1103199"/>
                <a:gd name="connsiteY3" fmla="*/ 665851 h 1239021"/>
                <a:gd name="connsiteX4" fmla="*/ 1102951 w 1103199"/>
                <a:gd name="connsiteY4" fmla="*/ 1055318 h 1239021"/>
                <a:gd name="connsiteX5" fmla="*/ 984417 w 1103199"/>
                <a:gd name="connsiteY5" fmla="*/ 1152685 h 1239021"/>
                <a:gd name="connsiteX6" fmla="*/ 781217 w 1103199"/>
                <a:gd name="connsiteY6" fmla="*/ 1186551 h 1239021"/>
                <a:gd name="connsiteX7" fmla="*/ 235117 w 1103199"/>
                <a:gd name="connsiteY7" fmla="*/ 1237351 h 1239021"/>
                <a:gd name="connsiteX8" fmla="*/ 10751 w 1103199"/>
                <a:gd name="connsiteY8" fmla="*/ 1224651 h 1239021"/>
                <a:gd name="connsiteX9" fmla="*/ 548384 w 1103199"/>
                <a:gd name="connsiteY9" fmla="*/ 1203485 h 1239021"/>
                <a:gd name="connsiteX10" fmla="*/ 247817 w 1103199"/>
                <a:gd name="connsiteY10" fmla="*/ 1203485 h 1239021"/>
                <a:gd name="connsiteX11" fmla="*/ 578017 w 1103199"/>
                <a:gd name="connsiteY11" fmla="*/ 1169618 h 1239021"/>
                <a:gd name="connsiteX12" fmla="*/ 891284 w 1103199"/>
                <a:gd name="connsiteY12" fmla="*/ 1012985 h 1239021"/>
                <a:gd name="connsiteX13" fmla="*/ 823551 w 1103199"/>
                <a:gd name="connsiteY13" fmla="*/ 665851 h 1239021"/>
                <a:gd name="connsiteX14" fmla="*/ 730417 w 1103199"/>
                <a:gd name="connsiteY14" fmla="*/ 35085 h 12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3199" h="1239021">
                  <a:moveTo>
                    <a:pt x="730417" y="35085"/>
                  </a:moveTo>
                  <a:cubicBezTo>
                    <a:pt x="719834" y="-56637"/>
                    <a:pt x="743118" y="53429"/>
                    <a:pt x="760051" y="115518"/>
                  </a:cubicBezTo>
                  <a:cubicBezTo>
                    <a:pt x="776984" y="177607"/>
                    <a:pt x="799561" y="315896"/>
                    <a:pt x="832017" y="407618"/>
                  </a:cubicBezTo>
                  <a:cubicBezTo>
                    <a:pt x="864473" y="499340"/>
                    <a:pt x="909628" y="557901"/>
                    <a:pt x="954784" y="665851"/>
                  </a:cubicBezTo>
                  <a:cubicBezTo>
                    <a:pt x="999940" y="773801"/>
                    <a:pt x="1098012" y="974179"/>
                    <a:pt x="1102951" y="1055318"/>
                  </a:cubicBezTo>
                  <a:cubicBezTo>
                    <a:pt x="1107890" y="1136457"/>
                    <a:pt x="1038039" y="1130813"/>
                    <a:pt x="984417" y="1152685"/>
                  </a:cubicBezTo>
                  <a:cubicBezTo>
                    <a:pt x="930795" y="1174557"/>
                    <a:pt x="906100" y="1172440"/>
                    <a:pt x="781217" y="1186551"/>
                  </a:cubicBezTo>
                  <a:cubicBezTo>
                    <a:pt x="656334" y="1200662"/>
                    <a:pt x="363528" y="1231001"/>
                    <a:pt x="235117" y="1237351"/>
                  </a:cubicBezTo>
                  <a:cubicBezTo>
                    <a:pt x="106706" y="1243701"/>
                    <a:pt x="-41460" y="1230295"/>
                    <a:pt x="10751" y="1224651"/>
                  </a:cubicBezTo>
                  <a:cubicBezTo>
                    <a:pt x="62962" y="1219007"/>
                    <a:pt x="508873" y="1207013"/>
                    <a:pt x="548384" y="1203485"/>
                  </a:cubicBezTo>
                  <a:cubicBezTo>
                    <a:pt x="587895" y="1199957"/>
                    <a:pt x="242878" y="1209129"/>
                    <a:pt x="247817" y="1203485"/>
                  </a:cubicBezTo>
                  <a:cubicBezTo>
                    <a:pt x="252756" y="1197841"/>
                    <a:pt x="470773" y="1201368"/>
                    <a:pt x="578017" y="1169618"/>
                  </a:cubicBezTo>
                  <a:cubicBezTo>
                    <a:pt x="685261" y="1137868"/>
                    <a:pt x="850362" y="1096946"/>
                    <a:pt x="891284" y="1012985"/>
                  </a:cubicBezTo>
                  <a:cubicBezTo>
                    <a:pt x="932206" y="929024"/>
                    <a:pt x="853184" y="825307"/>
                    <a:pt x="823551" y="665851"/>
                  </a:cubicBezTo>
                  <a:cubicBezTo>
                    <a:pt x="793918" y="506395"/>
                    <a:pt x="741000" y="126807"/>
                    <a:pt x="730417" y="35085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18848423-9C35-4AEF-B74A-0C33926C289D}"/>
                </a:ext>
              </a:extLst>
            </p:cNvPr>
            <p:cNvSpPr/>
            <p:nvPr/>
          </p:nvSpPr>
          <p:spPr>
            <a:xfrm>
              <a:off x="6327909" y="3447766"/>
              <a:ext cx="1386219" cy="675729"/>
            </a:xfrm>
            <a:custGeom>
              <a:avLst/>
              <a:gdLst>
                <a:gd name="connsiteX0" fmla="*/ 55958 w 1386219"/>
                <a:gd name="connsiteY0" fmla="*/ 408801 h 675729"/>
                <a:gd name="connsiteX1" fmla="*/ 119458 w 1386219"/>
                <a:gd name="connsiteY1" fmla="*/ 408801 h 675729"/>
                <a:gd name="connsiteX2" fmla="*/ 665558 w 1386219"/>
                <a:gd name="connsiteY2" fmla="*/ 391867 h 675729"/>
                <a:gd name="connsiteX3" fmla="*/ 364991 w 1386219"/>
                <a:gd name="connsiteY3" fmla="*/ 341067 h 675729"/>
                <a:gd name="connsiteX4" fmla="*/ 364991 w 1386219"/>
                <a:gd name="connsiteY4" fmla="*/ 319901 h 675729"/>
                <a:gd name="connsiteX5" fmla="*/ 563958 w 1386219"/>
                <a:gd name="connsiteY5" fmla="*/ 286034 h 675729"/>
                <a:gd name="connsiteX6" fmla="*/ 936491 w 1386219"/>
                <a:gd name="connsiteY6" fmla="*/ 269101 h 675729"/>
                <a:gd name="connsiteX7" fmla="*/ 1012691 w 1386219"/>
                <a:gd name="connsiteY7" fmla="*/ 65901 h 675729"/>
                <a:gd name="connsiteX8" fmla="*/ 1122758 w 1386219"/>
                <a:gd name="connsiteY8" fmla="*/ 10867 h 675729"/>
                <a:gd name="connsiteX9" fmla="*/ 1253991 w 1386219"/>
                <a:gd name="connsiteY9" fmla="*/ 256401 h 675729"/>
                <a:gd name="connsiteX10" fmla="*/ 1385224 w 1386219"/>
                <a:gd name="connsiteY10" fmla="*/ 675501 h 675729"/>
                <a:gd name="connsiteX11" fmla="*/ 1182024 w 1386219"/>
                <a:gd name="connsiteY11" fmla="*/ 315667 h 675729"/>
                <a:gd name="connsiteX12" fmla="*/ 894158 w 1386219"/>
                <a:gd name="connsiteY12" fmla="*/ 341067 h 675729"/>
                <a:gd name="connsiteX13" fmla="*/ 1055024 w 1386219"/>
                <a:gd name="connsiteY13" fmla="*/ 358001 h 675729"/>
                <a:gd name="connsiteX14" fmla="*/ 55958 w 1386219"/>
                <a:gd name="connsiteY14" fmla="*/ 408801 h 6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219" h="675729">
                  <a:moveTo>
                    <a:pt x="55958" y="408801"/>
                  </a:moveTo>
                  <a:cubicBezTo>
                    <a:pt x="-99970" y="417268"/>
                    <a:pt x="119458" y="408801"/>
                    <a:pt x="119458" y="408801"/>
                  </a:cubicBezTo>
                  <a:cubicBezTo>
                    <a:pt x="221058" y="405979"/>
                    <a:pt x="624636" y="403156"/>
                    <a:pt x="665558" y="391867"/>
                  </a:cubicBezTo>
                  <a:cubicBezTo>
                    <a:pt x="706480" y="380578"/>
                    <a:pt x="415085" y="353061"/>
                    <a:pt x="364991" y="341067"/>
                  </a:cubicBezTo>
                  <a:cubicBezTo>
                    <a:pt x="314897" y="329073"/>
                    <a:pt x="331830" y="329073"/>
                    <a:pt x="364991" y="319901"/>
                  </a:cubicBezTo>
                  <a:cubicBezTo>
                    <a:pt x="398152" y="310729"/>
                    <a:pt x="468708" y="294501"/>
                    <a:pt x="563958" y="286034"/>
                  </a:cubicBezTo>
                  <a:cubicBezTo>
                    <a:pt x="659208" y="277567"/>
                    <a:pt x="861702" y="305790"/>
                    <a:pt x="936491" y="269101"/>
                  </a:cubicBezTo>
                  <a:cubicBezTo>
                    <a:pt x="1011280" y="232412"/>
                    <a:pt x="981647" y="108940"/>
                    <a:pt x="1012691" y="65901"/>
                  </a:cubicBezTo>
                  <a:cubicBezTo>
                    <a:pt x="1043736" y="22862"/>
                    <a:pt x="1082541" y="-20883"/>
                    <a:pt x="1122758" y="10867"/>
                  </a:cubicBezTo>
                  <a:cubicBezTo>
                    <a:pt x="1162975" y="42617"/>
                    <a:pt x="1210247" y="145629"/>
                    <a:pt x="1253991" y="256401"/>
                  </a:cubicBezTo>
                  <a:cubicBezTo>
                    <a:pt x="1297735" y="367173"/>
                    <a:pt x="1397219" y="665623"/>
                    <a:pt x="1385224" y="675501"/>
                  </a:cubicBezTo>
                  <a:cubicBezTo>
                    <a:pt x="1373230" y="685379"/>
                    <a:pt x="1263868" y="371406"/>
                    <a:pt x="1182024" y="315667"/>
                  </a:cubicBezTo>
                  <a:cubicBezTo>
                    <a:pt x="1100180" y="259928"/>
                    <a:pt x="915325" y="334011"/>
                    <a:pt x="894158" y="341067"/>
                  </a:cubicBezTo>
                  <a:cubicBezTo>
                    <a:pt x="872991" y="348123"/>
                    <a:pt x="1192607" y="345301"/>
                    <a:pt x="1055024" y="358001"/>
                  </a:cubicBezTo>
                  <a:cubicBezTo>
                    <a:pt x="917441" y="370701"/>
                    <a:pt x="211886" y="400334"/>
                    <a:pt x="55958" y="408801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4528669E-F035-491A-A099-A0B789EFD20C}"/>
                </a:ext>
              </a:extLst>
            </p:cNvPr>
            <p:cNvSpPr/>
            <p:nvPr/>
          </p:nvSpPr>
          <p:spPr>
            <a:xfrm>
              <a:off x="6107967" y="3653233"/>
              <a:ext cx="1582728" cy="595465"/>
            </a:xfrm>
            <a:custGeom>
              <a:avLst/>
              <a:gdLst>
                <a:gd name="connsiteX0" fmla="*/ 275900 w 1582728"/>
                <a:gd name="connsiteY0" fmla="*/ 203334 h 595465"/>
                <a:gd name="connsiteX1" fmla="*/ 1097166 w 1582728"/>
                <a:gd name="connsiteY1" fmla="*/ 127134 h 595465"/>
                <a:gd name="connsiteX2" fmla="*/ 881266 w 1582728"/>
                <a:gd name="connsiteY2" fmla="*/ 169467 h 595465"/>
                <a:gd name="connsiteX3" fmla="*/ 1389266 w 1582728"/>
                <a:gd name="connsiteY3" fmla="*/ 203334 h 595465"/>
                <a:gd name="connsiteX4" fmla="*/ 1579766 w 1582728"/>
                <a:gd name="connsiteY4" fmla="*/ 292234 h 595465"/>
                <a:gd name="connsiteX5" fmla="*/ 1262266 w 1582728"/>
                <a:gd name="connsiteY5" fmla="*/ 4367 h 595465"/>
                <a:gd name="connsiteX6" fmla="*/ 1512033 w 1582728"/>
                <a:gd name="connsiteY6" fmla="*/ 554700 h 595465"/>
                <a:gd name="connsiteX7" fmla="*/ 1152200 w 1582728"/>
                <a:gd name="connsiteY7" fmla="*/ 554700 h 595465"/>
                <a:gd name="connsiteX8" fmla="*/ 4966 w 1582728"/>
                <a:gd name="connsiteY8" fmla="*/ 542000 h 595465"/>
                <a:gd name="connsiteX9" fmla="*/ 741566 w 1582728"/>
                <a:gd name="connsiteY9" fmla="*/ 542000 h 595465"/>
                <a:gd name="connsiteX10" fmla="*/ 881266 w 1582728"/>
                <a:gd name="connsiteY10" fmla="*/ 499667 h 595465"/>
                <a:gd name="connsiteX11" fmla="*/ 792366 w 1582728"/>
                <a:gd name="connsiteY11" fmla="*/ 271067 h 595465"/>
                <a:gd name="connsiteX12" fmla="*/ 898200 w 1582728"/>
                <a:gd name="connsiteY12" fmla="*/ 288000 h 595465"/>
                <a:gd name="connsiteX13" fmla="*/ 1351166 w 1582728"/>
                <a:gd name="connsiteY13" fmla="*/ 444634 h 595465"/>
                <a:gd name="connsiteX14" fmla="*/ 1012500 w 1582728"/>
                <a:gd name="connsiteY14" fmla="*/ 317634 h 595465"/>
                <a:gd name="connsiteX15" fmla="*/ 275900 w 1582728"/>
                <a:gd name="connsiteY15" fmla="*/ 203334 h 5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2728" h="595465">
                  <a:moveTo>
                    <a:pt x="275900" y="203334"/>
                  </a:moveTo>
                  <a:cubicBezTo>
                    <a:pt x="290011" y="171584"/>
                    <a:pt x="996272" y="132778"/>
                    <a:pt x="1097166" y="127134"/>
                  </a:cubicBezTo>
                  <a:cubicBezTo>
                    <a:pt x="1198060" y="121489"/>
                    <a:pt x="832583" y="156767"/>
                    <a:pt x="881266" y="169467"/>
                  </a:cubicBezTo>
                  <a:cubicBezTo>
                    <a:pt x="929949" y="182167"/>
                    <a:pt x="1272849" y="182873"/>
                    <a:pt x="1389266" y="203334"/>
                  </a:cubicBezTo>
                  <a:cubicBezTo>
                    <a:pt x="1505683" y="223795"/>
                    <a:pt x="1600933" y="325395"/>
                    <a:pt x="1579766" y="292234"/>
                  </a:cubicBezTo>
                  <a:cubicBezTo>
                    <a:pt x="1558599" y="259073"/>
                    <a:pt x="1273555" y="-39377"/>
                    <a:pt x="1262266" y="4367"/>
                  </a:cubicBezTo>
                  <a:cubicBezTo>
                    <a:pt x="1250977" y="48111"/>
                    <a:pt x="1530377" y="462978"/>
                    <a:pt x="1512033" y="554700"/>
                  </a:cubicBezTo>
                  <a:cubicBezTo>
                    <a:pt x="1493689" y="646422"/>
                    <a:pt x="1152200" y="554700"/>
                    <a:pt x="1152200" y="554700"/>
                  </a:cubicBezTo>
                  <a:lnTo>
                    <a:pt x="4966" y="542000"/>
                  </a:lnTo>
                  <a:cubicBezTo>
                    <a:pt x="-63473" y="539883"/>
                    <a:pt x="595516" y="549056"/>
                    <a:pt x="741566" y="542000"/>
                  </a:cubicBezTo>
                  <a:cubicBezTo>
                    <a:pt x="887616" y="534945"/>
                    <a:pt x="872799" y="544823"/>
                    <a:pt x="881266" y="499667"/>
                  </a:cubicBezTo>
                  <a:cubicBezTo>
                    <a:pt x="889733" y="454512"/>
                    <a:pt x="789544" y="306345"/>
                    <a:pt x="792366" y="271067"/>
                  </a:cubicBezTo>
                  <a:cubicBezTo>
                    <a:pt x="795188" y="235789"/>
                    <a:pt x="805067" y="259072"/>
                    <a:pt x="898200" y="288000"/>
                  </a:cubicBezTo>
                  <a:cubicBezTo>
                    <a:pt x="991333" y="316928"/>
                    <a:pt x="1332116" y="439695"/>
                    <a:pt x="1351166" y="444634"/>
                  </a:cubicBezTo>
                  <a:cubicBezTo>
                    <a:pt x="1370216" y="449573"/>
                    <a:pt x="1193122" y="352912"/>
                    <a:pt x="1012500" y="317634"/>
                  </a:cubicBezTo>
                  <a:cubicBezTo>
                    <a:pt x="831878" y="282356"/>
                    <a:pt x="261789" y="235084"/>
                    <a:pt x="275900" y="20333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EE37CBE7-A6C0-4B18-9560-24119154E03B}"/>
                </a:ext>
              </a:extLst>
            </p:cNvPr>
            <p:cNvSpPr/>
            <p:nvPr/>
          </p:nvSpPr>
          <p:spPr>
            <a:xfrm>
              <a:off x="6041498" y="3063584"/>
              <a:ext cx="1841838" cy="1135284"/>
            </a:xfrm>
            <a:custGeom>
              <a:avLst/>
              <a:gdLst>
                <a:gd name="connsiteX0" fmla="*/ 160335 w 1841838"/>
                <a:gd name="connsiteY0" fmla="*/ 818383 h 1135284"/>
                <a:gd name="connsiteX1" fmla="*/ 503235 w 1841838"/>
                <a:gd name="connsiteY1" fmla="*/ 839549 h 1135284"/>
                <a:gd name="connsiteX2" fmla="*/ 541335 w 1841838"/>
                <a:gd name="connsiteY2" fmla="*/ 983483 h 1135284"/>
                <a:gd name="connsiteX3" fmla="*/ 388935 w 1841838"/>
                <a:gd name="connsiteY3" fmla="*/ 1080849 h 1135284"/>
                <a:gd name="connsiteX4" fmla="*/ 24869 w 1841838"/>
                <a:gd name="connsiteY4" fmla="*/ 1123183 h 1135284"/>
                <a:gd name="connsiteX5" fmla="*/ 1159402 w 1841838"/>
                <a:gd name="connsiteY5" fmla="*/ 1123183 h 1135284"/>
                <a:gd name="connsiteX6" fmla="*/ 896935 w 1841838"/>
                <a:gd name="connsiteY6" fmla="*/ 983483 h 1135284"/>
                <a:gd name="connsiteX7" fmla="*/ 1112835 w 1841838"/>
                <a:gd name="connsiteY7" fmla="*/ 1013116 h 1135284"/>
                <a:gd name="connsiteX8" fmla="*/ 1642002 w 1841838"/>
                <a:gd name="connsiteY8" fmla="*/ 962316 h 1135284"/>
                <a:gd name="connsiteX9" fmla="*/ 1612369 w 1841838"/>
                <a:gd name="connsiteY9" fmla="*/ 598249 h 1135284"/>
                <a:gd name="connsiteX10" fmla="*/ 1434569 w 1841838"/>
                <a:gd name="connsiteY10" fmla="*/ 1349 h 1135284"/>
                <a:gd name="connsiteX11" fmla="*/ 1836735 w 1841838"/>
                <a:gd name="connsiteY11" fmla="*/ 776049 h 1135284"/>
                <a:gd name="connsiteX12" fmla="*/ 1633535 w 1841838"/>
                <a:gd name="connsiteY12" fmla="*/ 763349 h 1135284"/>
                <a:gd name="connsiteX13" fmla="*/ 1231369 w 1841838"/>
                <a:gd name="connsiteY13" fmla="*/ 750649 h 1135284"/>
                <a:gd name="connsiteX14" fmla="*/ 160335 w 1841838"/>
                <a:gd name="connsiteY14" fmla="*/ 818383 h 1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1838" h="1135284">
                  <a:moveTo>
                    <a:pt x="160335" y="818383"/>
                  </a:moveTo>
                  <a:cubicBezTo>
                    <a:pt x="38979" y="833200"/>
                    <a:pt x="439735" y="812032"/>
                    <a:pt x="503235" y="839549"/>
                  </a:cubicBezTo>
                  <a:cubicBezTo>
                    <a:pt x="566735" y="867066"/>
                    <a:pt x="560385" y="943266"/>
                    <a:pt x="541335" y="983483"/>
                  </a:cubicBezTo>
                  <a:cubicBezTo>
                    <a:pt x="522285" y="1023700"/>
                    <a:pt x="475013" y="1057566"/>
                    <a:pt x="388935" y="1080849"/>
                  </a:cubicBezTo>
                  <a:cubicBezTo>
                    <a:pt x="302857" y="1104132"/>
                    <a:pt x="-103542" y="1116127"/>
                    <a:pt x="24869" y="1123183"/>
                  </a:cubicBezTo>
                  <a:cubicBezTo>
                    <a:pt x="153280" y="1130239"/>
                    <a:pt x="1014058" y="1146466"/>
                    <a:pt x="1159402" y="1123183"/>
                  </a:cubicBezTo>
                  <a:cubicBezTo>
                    <a:pt x="1304746" y="1099900"/>
                    <a:pt x="904696" y="1001827"/>
                    <a:pt x="896935" y="983483"/>
                  </a:cubicBezTo>
                  <a:cubicBezTo>
                    <a:pt x="889174" y="965139"/>
                    <a:pt x="988657" y="1016644"/>
                    <a:pt x="1112835" y="1013116"/>
                  </a:cubicBezTo>
                  <a:cubicBezTo>
                    <a:pt x="1237013" y="1009588"/>
                    <a:pt x="1558746" y="1031460"/>
                    <a:pt x="1642002" y="962316"/>
                  </a:cubicBezTo>
                  <a:cubicBezTo>
                    <a:pt x="1725258" y="893172"/>
                    <a:pt x="1646941" y="758410"/>
                    <a:pt x="1612369" y="598249"/>
                  </a:cubicBezTo>
                  <a:cubicBezTo>
                    <a:pt x="1577797" y="438088"/>
                    <a:pt x="1397175" y="-28284"/>
                    <a:pt x="1434569" y="1349"/>
                  </a:cubicBezTo>
                  <a:cubicBezTo>
                    <a:pt x="1471963" y="30982"/>
                    <a:pt x="1803574" y="649049"/>
                    <a:pt x="1836735" y="776049"/>
                  </a:cubicBezTo>
                  <a:cubicBezTo>
                    <a:pt x="1869896" y="903049"/>
                    <a:pt x="1734429" y="767582"/>
                    <a:pt x="1633535" y="763349"/>
                  </a:cubicBezTo>
                  <a:cubicBezTo>
                    <a:pt x="1532641" y="759116"/>
                    <a:pt x="1477608" y="740066"/>
                    <a:pt x="1231369" y="750649"/>
                  </a:cubicBezTo>
                  <a:cubicBezTo>
                    <a:pt x="985130" y="761232"/>
                    <a:pt x="281691" y="803566"/>
                    <a:pt x="160335" y="818383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BEEAFCD8-7DB7-47FB-86C3-6B9E1F8907B5}"/>
                </a:ext>
              </a:extLst>
            </p:cNvPr>
            <p:cNvSpPr/>
            <p:nvPr/>
          </p:nvSpPr>
          <p:spPr>
            <a:xfrm>
              <a:off x="4479611" y="2626236"/>
              <a:ext cx="792335" cy="929768"/>
            </a:xfrm>
            <a:custGeom>
              <a:avLst/>
              <a:gdLst>
                <a:gd name="connsiteX0" fmla="*/ 168589 w 792335"/>
                <a:gd name="connsiteY0" fmla="*/ 124 h 929768"/>
                <a:gd name="connsiteX1" fmla="*/ 275269 w 792335"/>
                <a:gd name="connsiteY1" fmla="*/ 284604 h 929768"/>
                <a:gd name="connsiteX2" fmla="*/ 133029 w 792335"/>
                <a:gd name="connsiteY2" fmla="*/ 548764 h 929768"/>
                <a:gd name="connsiteX3" fmla="*/ 11109 w 792335"/>
                <a:gd name="connsiteY3" fmla="*/ 711324 h 929768"/>
                <a:gd name="connsiteX4" fmla="*/ 427669 w 792335"/>
                <a:gd name="connsiteY4" fmla="*/ 762124 h 929768"/>
                <a:gd name="connsiteX5" fmla="*/ 732469 w 792335"/>
                <a:gd name="connsiteY5" fmla="*/ 929764 h 929768"/>
                <a:gd name="connsiteX6" fmla="*/ 707069 w 792335"/>
                <a:gd name="connsiteY6" fmla="*/ 757044 h 929768"/>
                <a:gd name="connsiteX7" fmla="*/ 788349 w 792335"/>
                <a:gd name="connsiteY7" fmla="*/ 894204 h 929768"/>
                <a:gd name="connsiteX8" fmla="*/ 559749 w 792335"/>
                <a:gd name="connsiteY8" fmla="*/ 442084 h 929768"/>
                <a:gd name="connsiteX9" fmla="*/ 559749 w 792335"/>
                <a:gd name="connsiteY9" fmla="*/ 254124 h 929768"/>
                <a:gd name="connsiteX10" fmla="*/ 503869 w 792335"/>
                <a:gd name="connsiteY10" fmla="*/ 289684 h 929768"/>
                <a:gd name="connsiteX11" fmla="*/ 336229 w 792335"/>
                <a:gd name="connsiteY11" fmla="*/ 249044 h 929768"/>
                <a:gd name="connsiteX12" fmla="*/ 168589 w 792335"/>
                <a:gd name="connsiteY12" fmla="*/ 124 h 9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335" h="929768">
                  <a:moveTo>
                    <a:pt x="168589" y="124"/>
                  </a:moveTo>
                  <a:cubicBezTo>
                    <a:pt x="158429" y="6051"/>
                    <a:pt x="281196" y="193164"/>
                    <a:pt x="275269" y="284604"/>
                  </a:cubicBezTo>
                  <a:cubicBezTo>
                    <a:pt x="269342" y="376044"/>
                    <a:pt x="177056" y="477644"/>
                    <a:pt x="133029" y="548764"/>
                  </a:cubicBezTo>
                  <a:cubicBezTo>
                    <a:pt x="89002" y="619884"/>
                    <a:pt x="-37998" y="675764"/>
                    <a:pt x="11109" y="711324"/>
                  </a:cubicBezTo>
                  <a:cubicBezTo>
                    <a:pt x="60216" y="746884"/>
                    <a:pt x="307442" y="725717"/>
                    <a:pt x="427669" y="762124"/>
                  </a:cubicBezTo>
                  <a:cubicBezTo>
                    <a:pt x="547896" y="798531"/>
                    <a:pt x="685902" y="930611"/>
                    <a:pt x="732469" y="929764"/>
                  </a:cubicBezTo>
                  <a:cubicBezTo>
                    <a:pt x="779036" y="928917"/>
                    <a:pt x="697756" y="762971"/>
                    <a:pt x="707069" y="757044"/>
                  </a:cubicBezTo>
                  <a:cubicBezTo>
                    <a:pt x="716382" y="751117"/>
                    <a:pt x="812902" y="946697"/>
                    <a:pt x="788349" y="894204"/>
                  </a:cubicBezTo>
                  <a:cubicBezTo>
                    <a:pt x="763796" y="841711"/>
                    <a:pt x="597849" y="548764"/>
                    <a:pt x="559749" y="442084"/>
                  </a:cubicBezTo>
                  <a:cubicBezTo>
                    <a:pt x="521649" y="335404"/>
                    <a:pt x="569062" y="279524"/>
                    <a:pt x="559749" y="254124"/>
                  </a:cubicBezTo>
                  <a:cubicBezTo>
                    <a:pt x="550436" y="228724"/>
                    <a:pt x="541122" y="290531"/>
                    <a:pt x="503869" y="289684"/>
                  </a:cubicBezTo>
                  <a:cubicBezTo>
                    <a:pt x="466616" y="288837"/>
                    <a:pt x="387876" y="295611"/>
                    <a:pt x="336229" y="249044"/>
                  </a:cubicBezTo>
                  <a:cubicBezTo>
                    <a:pt x="284582" y="202477"/>
                    <a:pt x="178749" y="-5803"/>
                    <a:pt x="168589" y="124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887CF73A-449A-4D7C-9601-356A644CF991}"/>
                </a:ext>
              </a:extLst>
            </p:cNvPr>
            <p:cNvSpPr/>
            <p:nvPr/>
          </p:nvSpPr>
          <p:spPr>
            <a:xfrm>
              <a:off x="4408680" y="3087462"/>
              <a:ext cx="921397" cy="1065106"/>
            </a:xfrm>
            <a:custGeom>
              <a:avLst/>
              <a:gdLst>
                <a:gd name="connsiteX0" fmla="*/ 645920 w 921397"/>
                <a:gd name="connsiteY0" fmla="*/ 1178 h 1065106"/>
                <a:gd name="connsiteX1" fmla="*/ 889760 w 921397"/>
                <a:gd name="connsiteY1" fmla="*/ 392338 h 1065106"/>
                <a:gd name="connsiteX2" fmla="*/ 844040 w 921397"/>
                <a:gd name="connsiteY2" fmla="*/ 727618 h 1065106"/>
                <a:gd name="connsiteX3" fmla="*/ 920240 w 921397"/>
                <a:gd name="connsiteY3" fmla="*/ 1057818 h 1065106"/>
                <a:gd name="connsiteX4" fmla="*/ 772920 w 921397"/>
                <a:gd name="connsiteY4" fmla="*/ 961298 h 1065106"/>
                <a:gd name="connsiteX5" fmla="*/ 569720 w 921397"/>
                <a:gd name="connsiteY5" fmla="*/ 1022258 h 1065106"/>
                <a:gd name="connsiteX6" fmla="*/ 163320 w 921397"/>
                <a:gd name="connsiteY6" fmla="*/ 1047658 h 1065106"/>
                <a:gd name="connsiteX7" fmla="*/ 10920 w 921397"/>
                <a:gd name="connsiteY7" fmla="*/ 758098 h 1065106"/>
                <a:gd name="connsiteX8" fmla="*/ 31240 w 921397"/>
                <a:gd name="connsiteY8" fmla="*/ 605698 h 1065106"/>
                <a:gd name="connsiteX9" fmla="*/ 183640 w 921397"/>
                <a:gd name="connsiteY9" fmla="*/ 925738 h 1065106"/>
                <a:gd name="connsiteX10" fmla="*/ 569720 w 921397"/>
                <a:gd name="connsiteY10" fmla="*/ 1027338 h 1065106"/>
                <a:gd name="connsiteX11" fmla="*/ 656080 w 921397"/>
                <a:gd name="connsiteY11" fmla="*/ 813978 h 1065106"/>
                <a:gd name="connsiteX12" fmla="*/ 691640 w 921397"/>
                <a:gd name="connsiteY12" fmla="*/ 524418 h 1065106"/>
                <a:gd name="connsiteX13" fmla="*/ 645920 w 921397"/>
                <a:gd name="connsiteY13" fmla="*/ 1178 h 10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397" h="1065106">
                  <a:moveTo>
                    <a:pt x="645920" y="1178"/>
                  </a:moveTo>
                  <a:cubicBezTo>
                    <a:pt x="678940" y="-20835"/>
                    <a:pt x="856740" y="271265"/>
                    <a:pt x="889760" y="392338"/>
                  </a:cubicBezTo>
                  <a:cubicBezTo>
                    <a:pt x="922780" y="513411"/>
                    <a:pt x="838960" y="616705"/>
                    <a:pt x="844040" y="727618"/>
                  </a:cubicBezTo>
                  <a:cubicBezTo>
                    <a:pt x="849120" y="838531"/>
                    <a:pt x="932093" y="1018871"/>
                    <a:pt x="920240" y="1057818"/>
                  </a:cubicBezTo>
                  <a:cubicBezTo>
                    <a:pt x="908387" y="1096765"/>
                    <a:pt x="831340" y="967225"/>
                    <a:pt x="772920" y="961298"/>
                  </a:cubicBezTo>
                  <a:cubicBezTo>
                    <a:pt x="714500" y="955371"/>
                    <a:pt x="671320" y="1007865"/>
                    <a:pt x="569720" y="1022258"/>
                  </a:cubicBezTo>
                  <a:cubicBezTo>
                    <a:pt x="468120" y="1036651"/>
                    <a:pt x="256453" y="1091685"/>
                    <a:pt x="163320" y="1047658"/>
                  </a:cubicBezTo>
                  <a:cubicBezTo>
                    <a:pt x="70187" y="1003631"/>
                    <a:pt x="32933" y="831758"/>
                    <a:pt x="10920" y="758098"/>
                  </a:cubicBezTo>
                  <a:cubicBezTo>
                    <a:pt x="-11093" y="684438"/>
                    <a:pt x="2453" y="577758"/>
                    <a:pt x="31240" y="605698"/>
                  </a:cubicBezTo>
                  <a:cubicBezTo>
                    <a:pt x="60027" y="633638"/>
                    <a:pt x="93893" y="855465"/>
                    <a:pt x="183640" y="925738"/>
                  </a:cubicBezTo>
                  <a:cubicBezTo>
                    <a:pt x="273387" y="996011"/>
                    <a:pt x="490980" y="1045965"/>
                    <a:pt x="569720" y="1027338"/>
                  </a:cubicBezTo>
                  <a:cubicBezTo>
                    <a:pt x="648460" y="1008711"/>
                    <a:pt x="635760" y="897798"/>
                    <a:pt x="656080" y="813978"/>
                  </a:cubicBezTo>
                  <a:cubicBezTo>
                    <a:pt x="676400" y="730158"/>
                    <a:pt x="692487" y="656498"/>
                    <a:pt x="691640" y="524418"/>
                  </a:cubicBezTo>
                  <a:cubicBezTo>
                    <a:pt x="690793" y="392338"/>
                    <a:pt x="612900" y="23191"/>
                    <a:pt x="645920" y="117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D9930D53-6AB9-4296-9C3F-0461CA8C451E}"/>
                </a:ext>
              </a:extLst>
            </p:cNvPr>
            <p:cNvSpPr/>
            <p:nvPr/>
          </p:nvSpPr>
          <p:spPr>
            <a:xfrm>
              <a:off x="4406737" y="3123730"/>
              <a:ext cx="775716" cy="1072573"/>
            </a:xfrm>
            <a:custGeom>
              <a:avLst/>
              <a:gdLst>
                <a:gd name="connsiteX0" fmla="*/ 256703 w 775716"/>
                <a:gd name="connsiteY0" fmla="*/ 5550 h 1072573"/>
                <a:gd name="connsiteX1" fmla="*/ 63663 w 775716"/>
                <a:gd name="connsiteY1" fmla="*/ 467830 h 1072573"/>
                <a:gd name="connsiteX2" fmla="*/ 63663 w 775716"/>
                <a:gd name="connsiteY2" fmla="*/ 716750 h 1072573"/>
                <a:gd name="connsiteX3" fmla="*/ 2703 w 775716"/>
                <a:gd name="connsiteY3" fmla="*/ 274790 h 1072573"/>
                <a:gd name="connsiteX4" fmla="*/ 165263 w 775716"/>
                <a:gd name="connsiteY4" fmla="*/ 889470 h 1072573"/>
                <a:gd name="connsiteX5" fmla="*/ 180503 w 775716"/>
                <a:gd name="connsiteY5" fmla="*/ 955510 h 1072573"/>
                <a:gd name="connsiteX6" fmla="*/ 774863 w 775716"/>
                <a:gd name="connsiteY6" fmla="*/ 980910 h 1072573"/>
                <a:gd name="connsiteX7" fmla="*/ 317663 w 775716"/>
                <a:gd name="connsiteY7" fmla="*/ 1072350 h 1072573"/>
                <a:gd name="connsiteX8" fmla="*/ 556423 w 775716"/>
                <a:gd name="connsiteY8" fmla="*/ 1001230 h 1072573"/>
                <a:gd name="connsiteX9" fmla="*/ 703743 w 775716"/>
                <a:gd name="connsiteY9" fmla="*/ 838670 h 1072573"/>
                <a:gd name="connsiteX10" fmla="*/ 658023 w 775716"/>
                <a:gd name="connsiteY10" fmla="*/ 325590 h 1072573"/>
                <a:gd name="connsiteX11" fmla="*/ 429423 w 775716"/>
                <a:gd name="connsiteY11" fmla="*/ 168110 h 1072573"/>
                <a:gd name="connsiteX12" fmla="*/ 388783 w 775716"/>
                <a:gd name="connsiteY12" fmla="*/ 239230 h 1072573"/>
                <a:gd name="connsiteX13" fmla="*/ 200823 w 775716"/>
                <a:gd name="connsiteY13" fmla="*/ 213830 h 1072573"/>
                <a:gd name="connsiteX14" fmla="*/ 256703 w 775716"/>
                <a:gd name="connsiteY14" fmla="*/ 5550 h 107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5716" h="1072573">
                  <a:moveTo>
                    <a:pt x="256703" y="5550"/>
                  </a:moveTo>
                  <a:cubicBezTo>
                    <a:pt x="233843" y="47883"/>
                    <a:pt x="95836" y="349297"/>
                    <a:pt x="63663" y="467830"/>
                  </a:cubicBezTo>
                  <a:cubicBezTo>
                    <a:pt x="31490" y="586363"/>
                    <a:pt x="73823" y="748923"/>
                    <a:pt x="63663" y="716750"/>
                  </a:cubicBezTo>
                  <a:cubicBezTo>
                    <a:pt x="53503" y="684577"/>
                    <a:pt x="-14230" y="246003"/>
                    <a:pt x="2703" y="274790"/>
                  </a:cubicBezTo>
                  <a:cubicBezTo>
                    <a:pt x="19636" y="303577"/>
                    <a:pt x="135630" y="776017"/>
                    <a:pt x="165263" y="889470"/>
                  </a:cubicBezTo>
                  <a:cubicBezTo>
                    <a:pt x="194896" y="1002923"/>
                    <a:pt x="78903" y="940270"/>
                    <a:pt x="180503" y="955510"/>
                  </a:cubicBezTo>
                  <a:cubicBezTo>
                    <a:pt x="282103" y="970750"/>
                    <a:pt x="752003" y="961437"/>
                    <a:pt x="774863" y="980910"/>
                  </a:cubicBezTo>
                  <a:cubicBezTo>
                    <a:pt x="797723" y="1000383"/>
                    <a:pt x="354070" y="1068963"/>
                    <a:pt x="317663" y="1072350"/>
                  </a:cubicBezTo>
                  <a:cubicBezTo>
                    <a:pt x="281256" y="1075737"/>
                    <a:pt x="492077" y="1040177"/>
                    <a:pt x="556423" y="1001230"/>
                  </a:cubicBezTo>
                  <a:cubicBezTo>
                    <a:pt x="620769" y="962283"/>
                    <a:pt x="686810" y="951277"/>
                    <a:pt x="703743" y="838670"/>
                  </a:cubicBezTo>
                  <a:cubicBezTo>
                    <a:pt x="720676" y="726063"/>
                    <a:pt x="703743" y="437350"/>
                    <a:pt x="658023" y="325590"/>
                  </a:cubicBezTo>
                  <a:cubicBezTo>
                    <a:pt x="612303" y="213830"/>
                    <a:pt x="474296" y="182503"/>
                    <a:pt x="429423" y="168110"/>
                  </a:cubicBezTo>
                  <a:cubicBezTo>
                    <a:pt x="384550" y="153717"/>
                    <a:pt x="426883" y="231610"/>
                    <a:pt x="388783" y="239230"/>
                  </a:cubicBezTo>
                  <a:cubicBezTo>
                    <a:pt x="350683" y="246850"/>
                    <a:pt x="219450" y="251930"/>
                    <a:pt x="200823" y="213830"/>
                  </a:cubicBezTo>
                  <a:cubicBezTo>
                    <a:pt x="182196" y="175730"/>
                    <a:pt x="279563" y="-36783"/>
                    <a:pt x="256703" y="55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48B07DAA-AB40-4424-85C6-38F5537A912E}"/>
                </a:ext>
              </a:extLst>
            </p:cNvPr>
            <p:cNvSpPr/>
            <p:nvPr/>
          </p:nvSpPr>
          <p:spPr>
            <a:xfrm>
              <a:off x="4986840" y="2340678"/>
              <a:ext cx="394601" cy="1168799"/>
            </a:xfrm>
            <a:custGeom>
              <a:avLst/>
              <a:gdLst>
                <a:gd name="connsiteX0" fmla="*/ 389493 w 394601"/>
                <a:gd name="connsiteY0" fmla="*/ 355 h 1168799"/>
                <a:gd name="connsiteX1" fmla="*/ 63527 w 394601"/>
                <a:gd name="connsiteY1" fmla="*/ 275522 h 1168799"/>
                <a:gd name="connsiteX2" fmla="*/ 131260 w 394601"/>
                <a:gd name="connsiteY2" fmla="*/ 152755 h 1168799"/>
                <a:gd name="connsiteX3" fmla="*/ 27 w 394601"/>
                <a:gd name="connsiteY3" fmla="*/ 580322 h 1168799"/>
                <a:gd name="connsiteX4" fmla="*/ 143960 w 394601"/>
                <a:gd name="connsiteY4" fmla="*/ 775055 h 1168799"/>
                <a:gd name="connsiteX5" fmla="*/ 270960 w 394601"/>
                <a:gd name="connsiteY5" fmla="*/ 944389 h 1168799"/>
                <a:gd name="connsiteX6" fmla="*/ 317527 w 394601"/>
                <a:gd name="connsiteY6" fmla="*/ 1168755 h 1168799"/>
                <a:gd name="connsiteX7" fmla="*/ 275193 w 394601"/>
                <a:gd name="connsiteY7" fmla="*/ 965555 h 1168799"/>
                <a:gd name="connsiteX8" fmla="*/ 215927 w 394601"/>
                <a:gd name="connsiteY8" fmla="*/ 656522 h 1168799"/>
                <a:gd name="connsiteX9" fmla="*/ 241327 w 394601"/>
                <a:gd name="connsiteY9" fmla="*/ 677689 h 1168799"/>
                <a:gd name="connsiteX10" fmla="*/ 262493 w 394601"/>
                <a:gd name="connsiteY10" fmla="*/ 343255 h 1168799"/>
                <a:gd name="connsiteX11" fmla="*/ 389493 w 394601"/>
                <a:gd name="connsiteY11" fmla="*/ 355 h 11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601" h="1168799">
                  <a:moveTo>
                    <a:pt x="389493" y="355"/>
                  </a:moveTo>
                  <a:cubicBezTo>
                    <a:pt x="356332" y="-10934"/>
                    <a:pt x="106566" y="250122"/>
                    <a:pt x="63527" y="275522"/>
                  </a:cubicBezTo>
                  <a:cubicBezTo>
                    <a:pt x="20488" y="300922"/>
                    <a:pt x="141843" y="101955"/>
                    <a:pt x="131260" y="152755"/>
                  </a:cubicBezTo>
                  <a:cubicBezTo>
                    <a:pt x="120677" y="203555"/>
                    <a:pt x="-2090" y="476605"/>
                    <a:pt x="27" y="580322"/>
                  </a:cubicBezTo>
                  <a:cubicBezTo>
                    <a:pt x="2144" y="684039"/>
                    <a:pt x="98805" y="714377"/>
                    <a:pt x="143960" y="775055"/>
                  </a:cubicBezTo>
                  <a:cubicBezTo>
                    <a:pt x="189115" y="835733"/>
                    <a:pt x="242032" y="878772"/>
                    <a:pt x="270960" y="944389"/>
                  </a:cubicBezTo>
                  <a:cubicBezTo>
                    <a:pt x="299888" y="1010006"/>
                    <a:pt x="316822" y="1165227"/>
                    <a:pt x="317527" y="1168755"/>
                  </a:cubicBezTo>
                  <a:cubicBezTo>
                    <a:pt x="318232" y="1172283"/>
                    <a:pt x="275193" y="965555"/>
                    <a:pt x="275193" y="965555"/>
                  </a:cubicBezTo>
                  <a:cubicBezTo>
                    <a:pt x="258260" y="880183"/>
                    <a:pt x="221571" y="704500"/>
                    <a:pt x="215927" y="656522"/>
                  </a:cubicBezTo>
                  <a:cubicBezTo>
                    <a:pt x="210283" y="608544"/>
                    <a:pt x="233566" y="729900"/>
                    <a:pt x="241327" y="677689"/>
                  </a:cubicBezTo>
                  <a:cubicBezTo>
                    <a:pt x="249088" y="625478"/>
                    <a:pt x="240621" y="451911"/>
                    <a:pt x="262493" y="343255"/>
                  </a:cubicBezTo>
                  <a:cubicBezTo>
                    <a:pt x="284365" y="234599"/>
                    <a:pt x="422654" y="11644"/>
                    <a:pt x="389493" y="355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A8951A95-2B9D-45C0-9FE3-A31E2C171482}"/>
                </a:ext>
              </a:extLst>
            </p:cNvPr>
            <p:cNvSpPr/>
            <p:nvPr/>
          </p:nvSpPr>
          <p:spPr>
            <a:xfrm>
              <a:off x="5221250" y="2311400"/>
              <a:ext cx="817004" cy="1286947"/>
            </a:xfrm>
            <a:custGeom>
              <a:avLst/>
              <a:gdLst>
                <a:gd name="connsiteX0" fmla="*/ 78883 w 817004"/>
                <a:gd name="connsiteY0" fmla="*/ 0 h 1286947"/>
                <a:gd name="connsiteX1" fmla="*/ 210117 w 817004"/>
                <a:gd name="connsiteY1" fmla="*/ 262467 h 1286947"/>
                <a:gd name="connsiteX2" fmla="*/ 188950 w 817004"/>
                <a:gd name="connsiteY2" fmla="*/ 478367 h 1286947"/>
                <a:gd name="connsiteX3" fmla="*/ 176250 w 817004"/>
                <a:gd name="connsiteY3" fmla="*/ 711200 h 1286947"/>
                <a:gd name="connsiteX4" fmla="*/ 311717 w 817004"/>
                <a:gd name="connsiteY4" fmla="*/ 829733 h 1286947"/>
                <a:gd name="connsiteX5" fmla="*/ 696950 w 817004"/>
                <a:gd name="connsiteY5" fmla="*/ 1113367 h 1286947"/>
                <a:gd name="connsiteX6" fmla="*/ 815483 w 817004"/>
                <a:gd name="connsiteY6" fmla="*/ 1286933 h 1286947"/>
                <a:gd name="connsiteX7" fmla="*/ 633450 w 817004"/>
                <a:gd name="connsiteY7" fmla="*/ 1104900 h 1286947"/>
                <a:gd name="connsiteX8" fmla="*/ 138150 w 817004"/>
                <a:gd name="connsiteY8" fmla="*/ 1083733 h 1286947"/>
                <a:gd name="connsiteX9" fmla="*/ 78883 w 817004"/>
                <a:gd name="connsiteY9" fmla="*/ 922867 h 1286947"/>
                <a:gd name="connsiteX10" fmla="*/ 28083 w 817004"/>
                <a:gd name="connsiteY10" fmla="*/ 550333 h 1286947"/>
                <a:gd name="connsiteX11" fmla="*/ 2683 w 817004"/>
                <a:gd name="connsiteY11" fmla="*/ 262467 h 1286947"/>
                <a:gd name="connsiteX12" fmla="*/ 78883 w 817004"/>
                <a:gd name="connsiteY12" fmla="*/ 0 h 128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004" h="1286947">
                  <a:moveTo>
                    <a:pt x="78883" y="0"/>
                  </a:moveTo>
                  <a:cubicBezTo>
                    <a:pt x="113455" y="0"/>
                    <a:pt x="191773" y="182739"/>
                    <a:pt x="210117" y="262467"/>
                  </a:cubicBezTo>
                  <a:cubicBezTo>
                    <a:pt x="228462" y="342195"/>
                    <a:pt x="188950" y="478367"/>
                    <a:pt x="188950" y="478367"/>
                  </a:cubicBezTo>
                  <a:cubicBezTo>
                    <a:pt x="183306" y="553156"/>
                    <a:pt x="155789" y="652639"/>
                    <a:pt x="176250" y="711200"/>
                  </a:cubicBezTo>
                  <a:cubicBezTo>
                    <a:pt x="196711" y="769761"/>
                    <a:pt x="224934" y="762705"/>
                    <a:pt x="311717" y="829733"/>
                  </a:cubicBezTo>
                  <a:cubicBezTo>
                    <a:pt x="398500" y="896761"/>
                    <a:pt x="612989" y="1037167"/>
                    <a:pt x="696950" y="1113367"/>
                  </a:cubicBezTo>
                  <a:cubicBezTo>
                    <a:pt x="780911" y="1189567"/>
                    <a:pt x="826066" y="1288344"/>
                    <a:pt x="815483" y="1286933"/>
                  </a:cubicBezTo>
                  <a:cubicBezTo>
                    <a:pt x="804900" y="1285522"/>
                    <a:pt x="746339" y="1138767"/>
                    <a:pt x="633450" y="1104900"/>
                  </a:cubicBezTo>
                  <a:cubicBezTo>
                    <a:pt x="520561" y="1071033"/>
                    <a:pt x="230578" y="1114072"/>
                    <a:pt x="138150" y="1083733"/>
                  </a:cubicBezTo>
                  <a:cubicBezTo>
                    <a:pt x="45722" y="1053394"/>
                    <a:pt x="97227" y="1011767"/>
                    <a:pt x="78883" y="922867"/>
                  </a:cubicBezTo>
                  <a:cubicBezTo>
                    <a:pt x="60539" y="833967"/>
                    <a:pt x="40783" y="660400"/>
                    <a:pt x="28083" y="550333"/>
                  </a:cubicBezTo>
                  <a:cubicBezTo>
                    <a:pt x="15383" y="440266"/>
                    <a:pt x="-7900" y="348545"/>
                    <a:pt x="2683" y="262467"/>
                  </a:cubicBezTo>
                  <a:cubicBezTo>
                    <a:pt x="13266" y="176389"/>
                    <a:pt x="44311" y="0"/>
                    <a:pt x="78883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2BA1C07B-913B-4F4B-8EB5-C54019A4B94B}"/>
                </a:ext>
              </a:extLst>
            </p:cNvPr>
            <p:cNvSpPr/>
            <p:nvPr/>
          </p:nvSpPr>
          <p:spPr>
            <a:xfrm>
              <a:off x="4758194" y="2674478"/>
              <a:ext cx="1326758" cy="1507192"/>
            </a:xfrm>
            <a:custGeom>
              <a:avLst/>
              <a:gdLst>
                <a:gd name="connsiteX0" fmla="*/ 516539 w 1326758"/>
                <a:gd name="connsiteY0" fmla="*/ 5222 h 1507192"/>
                <a:gd name="connsiteX1" fmla="*/ 660473 w 1326758"/>
                <a:gd name="connsiteY1" fmla="*/ 597889 h 1507192"/>
                <a:gd name="connsiteX2" fmla="*/ 1295473 w 1326758"/>
                <a:gd name="connsiteY2" fmla="*/ 834955 h 1507192"/>
                <a:gd name="connsiteX3" fmla="*/ 1219273 w 1326758"/>
                <a:gd name="connsiteY3" fmla="*/ 1173622 h 1507192"/>
                <a:gd name="connsiteX4" fmla="*/ 1130373 w 1326758"/>
                <a:gd name="connsiteY4" fmla="*/ 1215955 h 1507192"/>
                <a:gd name="connsiteX5" fmla="*/ 800173 w 1326758"/>
                <a:gd name="connsiteY5" fmla="*/ 1397989 h 1507192"/>
                <a:gd name="connsiteX6" fmla="*/ 512306 w 1326758"/>
                <a:gd name="connsiteY6" fmla="*/ 1503822 h 1507192"/>
                <a:gd name="connsiteX7" fmla="*/ 529239 w 1326758"/>
                <a:gd name="connsiteY7" fmla="*/ 1478422 h 1507192"/>
                <a:gd name="connsiteX8" fmla="*/ 73 w 1326758"/>
                <a:gd name="connsiteY8" fmla="*/ 1453022 h 1507192"/>
                <a:gd name="connsiteX9" fmla="*/ 491139 w 1326758"/>
                <a:gd name="connsiteY9" fmla="*/ 1292155 h 1507192"/>
                <a:gd name="connsiteX10" fmla="*/ 537706 w 1326758"/>
                <a:gd name="connsiteY10" fmla="*/ 974655 h 1507192"/>
                <a:gd name="connsiteX11" fmla="*/ 427639 w 1326758"/>
                <a:gd name="connsiteY11" fmla="*/ 652922 h 1507192"/>
                <a:gd name="connsiteX12" fmla="*/ 376839 w 1326758"/>
                <a:gd name="connsiteY12" fmla="*/ 517455 h 1507192"/>
                <a:gd name="connsiteX13" fmla="*/ 393773 w 1326758"/>
                <a:gd name="connsiteY13" fmla="*/ 318489 h 1507192"/>
                <a:gd name="connsiteX14" fmla="*/ 516539 w 1326758"/>
                <a:gd name="connsiteY14" fmla="*/ 5222 h 15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758" h="1507192">
                  <a:moveTo>
                    <a:pt x="516539" y="5222"/>
                  </a:moveTo>
                  <a:cubicBezTo>
                    <a:pt x="560989" y="51789"/>
                    <a:pt x="530651" y="459600"/>
                    <a:pt x="660473" y="597889"/>
                  </a:cubicBezTo>
                  <a:cubicBezTo>
                    <a:pt x="790295" y="736178"/>
                    <a:pt x="1202340" y="738999"/>
                    <a:pt x="1295473" y="834955"/>
                  </a:cubicBezTo>
                  <a:cubicBezTo>
                    <a:pt x="1388606" y="930911"/>
                    <a:pt x="1246790" y="1110122"/>
                    <a:pt x="1219273" y="1173622"/>
                  </a:cubicBezTo>
                  <a:cubicBezTo>
                    <a:pt x="1191756" y="1237122"/>
                    <a:pt x="1200223" y="1178560"/>
                    <a:pt x="1130373" y="1215955"/>
                  </a:cubicBezTo>
                  <a:cubicBezTo>
                    <a:pt x="1060523" y="1253350"/>
                    <a:pt x="903184" y="1350011"/>
                    <a:pt x="800173" y="1397989"/>
                  </a:cubicBezTo>
                  <a:cubicBezTo>
                    <a:pt x="697162" y="1445967"/>
                    <a:pt x="557462" y="1490417"/>
                    <a:pt x="512306" y="1503822"/>
                  </a:cubicBezTo>
                  <a:cubicBezTo>
                    <a:pt x="467150" y="1517227"/>
                    <a:pt x="614611" y="1486889"/>
                    <a:pt x="529239" y="1478422"/>
                  </a:cubicBezTo>
                  <a:cubicBezTo>
                    <a:pt x="443867" y="1469955"/>
                    <a:pt x="6423" y="1484067"/>
                    <a:pt x="73" y="1453022"/>
                  </a:cubicBezTo>
                  <a:cubicBezTo>
                    <a:pt x="-6277" y="1421977"/>
                    <a:pt x="401534" y="1371883"/>
                    <a:pt x="491139" y="1292155"/>
                  </a:cubicBezTo>
                  <a:cubicBezTo>
                    <a:pt x="580744" y="1212427"/>
                    <a:pt x="548289" y="1081194"/>
                    <a:pt x="537706" y="974655"/>
                  </a:cubicBezTo>
                  <a:cubicBezTo>
                    <a:pt x="527123" y="868116"/>
                    <a:pt x="454450" y="729122"/>
                    <a:pt x="427639" y="652922"/>
                  </a:cubicBezTo>
                  <a:cubicBezTo>
                    <a:pt x="400828" y="576722"/>
                    <a:pt x="382483" y="573194"/>
                    <a:pt x="376839" y="517455"/>
                  </a:cubicBezTo>
                  <a:cubicBezTo>
                    <a:pt x="371195" y="461716"/>
                    <a:pt x="370490" y="400333"/>
                    <a:pt x="393773" y="318489"/>
                  </a:cubicBezTo>
                  <a:cubicBezTo>
                    <a:pt x="417056" y="236645"/>
                    <a:pt x="472089" y="-41345"/>
                    <a:pt x="516539" y="5222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F536F705-4A1F-46C1-8245-069BFBBF5AA5}"/>
                </a:ext>
              </a:extLst>
            </p:cNvPr>
            <p:cNvSpPr/>
            <p:nvPr/>
          </p:nvSpPr>
          <p:spPr>
            <a:xfrm>
              <a:off x="6294888" y="2366433"/>
              <a:ext cx="1105170" cy="1317922"/>
            </a:xfrm>
            <a:custGeom>
              <a:avLst/>
              <a:gdLst>
                <a:gd name="connsiteX0" fmla="*/ 491145 w 1105170"/>
                <a:gd name="connsiteY0" fmla="*/ 0 h 1317922"/>
                <a:gd name="connsiteX1" fmla="*/ 575812 w 1105170"/>
                <a:gd name="connsiteY1" fmla="*/ 42334 h 1317922"/>
                <a:gd name="connsiteX2" fmla="*/ 973745 w 1105170"/>
                <a:gd name="connsiteY2" fmla="*/ 249767 h 1317922"/>
                <a:gd name="connsiteX3" fmla="*/ 922945 w 1105170"/>
                <a:gd name="connsiteY3" fmla="*/ 207434 h 1317922"/>
                <a:gd name="connsiteX4" fmla="*/ 1104979 w 1105170"/>
                <a:gd name="connsiteY4" fmla="*/ 651934 h 1317922"/>
                <a:gd name="connsiteX5" fmla="*/ 952579 w 1105170"/>
                <a:gd name="connsiteY5" fmla="*/ 635000 h 1317922"/>
                <a:gd name="connsiteX6" fmla="*/ 711279 w 1105170"/>
                <a:gd name="connsiteY6" fmla="*/ 910167 h 1317922"/>
                <a:gd name="connsiteX7" fmla="*/ 787479 w 1105170"/>
                <a:gd name="connsiteY7" fmla="*/ 804334 h 1317922"/>
                <a:gd name="connsiteX8" fmla="*/ 584279 w 1105170"/>
                <a:gd name="connsiteY8" fmla="*/ 999067 h 1317922"/>
                <a:gd name="connsiteX9" fmla="*/ 55112 w 1105170"/>
                <a:gd name="connsiteY9" fmla="*/ 1236134 h 1317922"/>
                <a:gd name="connsiteX10" fmla="*/ 55112 w 1105170"/>
                <a:gd name="connsiteY10" fmla="*/ 1312334 h 1317922"/>
                <a:gd name="connsiteX11" fmla="*/ 398012 w 1105170"/>
                <a:gd name="connsiteY11" fmla="*/ 1104900 h 1317922"/>
                <a:gd name="connsiteX12" fmla="*/ 169412 w 1105170"/>
                <a:gd name="connsiteY12" fmla="*/ 1113367 h 1317922"/>
                <a:gd name="connsiteX13" fmla="*/ 461512 w 1105170"/>
                <a:gd name="connsiteY13" fmla="*/ 571500 h 1317922"/>
                <a:gd name="connsiteX14" fmla="*/ 537712 w 1105170"/>
                <a:gd name="connsiteY14" fmla="*/ 753534 h 1317922"/>
                <a:gd name="connsiteX15" fmla="*/ 774779 w 1105170"/>
                <a:gd name="connsiteY15" fmla="*/ 550334 h 1317922"/>
                <a:gd name="connsiteX16" fmla="*/ 872145 w 1105170"/>
                <a:gd name="connsiteY16" fmla="*/ 491067 h 1317922"/>
                <a:gd name="connsiteX17" fmla="*/ 491145 w 1105170"/>
                <a:gd name="connsiteY17" fmla="*/ 0 h 13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05170" h="1317922">
                  <a:moveTo>
                    <a:pt x="491145" y="0"/>
                  </a:moveTo>
                  <a:cubicBezTo>
                    <a:pt x="493262" y="353"/>
                    <a:pt x="575812" y="42334"/>
                    <a:pt x="575812" y="42334"/>
                  </a:cubicBezTo>
                  <a:lnTo>
                    <a:pt x="973745" y="249767"/>
                  </a:lnTo>
                  <a:cubicBezTo>
                    <a:pt x="1031600" y="277284"/>
                    <a:pt x="901073" y="140406"/>
                    <a:pt x="922945" y="207434"/>
                  </a:cubicBezTo>
                  <a:cubicBezTo>
                    <a:pt x="944817" y="274462"/>
                    <a:pt x="1100040" y="580673"/>
                    <a:pt x="1104979" y="651934"/>
                  </a:cubicBezTo>
                  <a:cubicBezTo>
                    <a:pt x="1109918" y="723195"/>
                    <a:pt x="1018195" y="591961"/>
                    <a:pt x="952579" y="635000"/>
                  </a:cubicBezTo>
                  <a:cubicBezTo>
                    <a:pt x="886963" y="678039"/>
                    <a:pt x="738796" y="881945"/>
                    <a:pt x="711279" y="910167"/>
                  </a:cubicBezTo>
                  <a:cubicBezTo>
                    <a:pt x="683762" y="938389"/>
                    <a:pt x="808646" y="789517"/>
                    <a:pt x="787479" y="804334"/>
                  </a:cubicBezTo>
                  <a:cubicBezTo>
                    <a:pt x="766312" y="819151"/>
                    <a:pt x="706340" y="927100"/>
                    <a:pt x="584279" y="999067"/>
                  </a:cubicBezTo>
                  <a:cubicBezTo>
                    <a:pt x="462218" y="1071034"/>
                    <a:pt x="143306" y="1183923"/>
                    <a:pt x="55112" y="1236134"/>
                  </a:cubicBezTo>
                  <a:cubicBezTo>
                    <a:pt x="-33082" y="1288345"/>
                    <a:pt x="-2038" y="1334206"/>
                    <a:pt x="55112" y="1312334"/>
                  </a:cubicBezTo>
                  <a:cubicBezTo>
                    <a:pt x="112262" y="1290462"/>
                    <a:pt x="378962" y="1138061"/>
                    <a:pt x="398012" y="1104900"/>
                  </a:cubicBezTo>
                  <a:cubicBezTo>
                    <a:pt x="417062" y="1071739"/>
                    <a:pt x="158829" y="1202267"/>
                    <a:pt x="169412" y="1113367"/>
                  </a:cubicBezTo>
                  <a:cubicBezTo>
                    <a:pt x="179995" y="1024467"/>
                    <a:pt x="400129" y="631472"/>
                    <a:pt x="461512" y="571500"/>
                  </a:cubicBezTo>
                  <a:cubicBezTo>
                    <a:pt x="522895" y="511528"/>
                    <a:pt x="485501" y="757062"/>
                    <a:pt x="537712" y="753534"/>
                  </a:cubicBezTo>
                  <a:cubicBezTo>
                    <a:pt x="589923" y="750006"/>
                    <a:pt x="719040" y="594078"/>
                    <a:pt x="774779" y="550334"/>
                  </a:cubicBezTo>
                  <a:cubicBezTo>
                    <a:pt x="830518" y="506590"/>
                    <a:pt x="914478" y="579967"/>
                    <a:pt x="872145" y="491067"/>
                  </a:cubicBezTo>
                  <a:cubicBezTo>
                    <a:pt x="829812" y="402167"/>
                    <a:pt x="675295" y="209550"/>
                    <a:pt x="491145" y="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F14C6FD4-CFDE-463B-91DD-2882E964572A}"/>
                </a:ext>
              </a:extLst>
            </p:cNvPr>
            <p:cNvSpPr/>
            <p:nvPr/>
          </p:nvSpPr>
          <p:spPr>
            <a:xfrm>
              <a:off x="6280944" y="2323706"/>
              <a:ext cx="1019489" cy="1355196"/>
            </a:xfrm>
            <a:custGeom>
              <a:avLst/>
              <a:gdLst>
                <a:gd name="connsiteX0" fmla="*/ 479689 w 1019489"/>
                <a:gd name="connsiteY0" fmla="*/ 394 h 1355196"/>
                <a:gd name="connsiteX1" fmla="*/ 915723 w 1019489"/>
                <a:gd name="connsiteY1" fmla="*/ 313661 h 1355196"/>
                <a:gd name="connsiteX2" fmla="*/ 784489 w 1019489"/>
                <a:gd name="connsiteY2" fmla="*/ 360227 h 1355196"/>
                <a:gd name="connsiteX3" fmla="*/ 1017323 w 1019489"/>
                <a:gd name="connsiteY3" fmla="*/ 567661 h 1355196"/>
                <a:gd name="connsiteX4" fmla="*/ 619389 w 1019489"/>
                <a:gd name="connsiteY4" fmla="*/ 762394 h 1355196"/>
                <a:gd name="connsiteX5" fmla="*/ 242623 w 1019489"/>
                <a:gd name="connsiteY5" fmla="*/ 1079894 h 1355196"/>
                <a:gd name="connsiteX6" fmla="*/ 318823 w 1019489"/>
                <a:gd name="connsiteY6" fmla="*/ 919027 h 1355196"/>
                <a:gd name="connsiteX7" fmla="*/ 5556 w 1019489"/>
                <a:gd name="connsiteY7" fmla="*/ 1355061 h 1355196"/>
                <a:gd name="connsiteX8" fmla="*/ 141023 w 1019489"/>
                <a:gd name="connsiteY8" fmla="*/ 957127 h 1355196"/>
                <a:gd name="connsiteX9" fmla="*/ 424656 w 1019489"/>
                <a:gd name="connsiteY9" fmla="*/ 233227 h 1355196"/>
                <a:gd name="connsiteX10" fmla="*/ 386556 w 1019489"/>
                <a:gd name="connsiteY10" fmla="*/ 385627 h 1355196"/>
                <a:gd name="connsiteX11" fmla="*/ 479689 w 1019489"/>
                <a:gd name="connsiteY11" fmla="*/ 394 h 135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9489" h="1355196">
                  <a:moveTo>
                    <a:pt x="479689" y="394"/>
                  </a:moveTo>
                  <a:cubicBezTo>
                    <a:pt x="567884" y="-11600"/>
                    <a:pt x="864923" y="253689"/>
                    <a:pt x="915723" y="313661"/>
                  </a:cubicBezTo>
                  <a:cubicBezTo>
                    <a:pt x="966523" y="373633"/>
                    <a:pt x="767556" y="317894"/>
                    <a:pt x="784489" y="360227"/>
                  </a:cubicBezTo>
                  <a:cubicBezTo>
                    <a:pt x="801422" y="402560"/>
                    <a:pt x="1044840" y="500633"/>
                    <a:pt x="1017323" y="567661"/>
                  </a:cubicBezTo>
                  <a:cubicBezTo>
                    <a:pt x="989806" y="634689"/>
                    <a:pt x="748506" y="677022"/>
                    <a:pt x="619389" y="762394"/>
                  </a:cubicBezTo>
                  <a:cubicBezTo>
                    <a:pt x="490272" y="847766"/>
                    <a:pt x="292717" y="1053789"/>
                    <a:pt x="242623" y="1079894"/>
                  </a:cubicBezTo>
                  <a:cubicBezTo>
                    <a:pt x="192529" y="1105999"/>
                    <a:pt x="358334" y="873166"/>
                    <a:pt x="318823" y="919027"/>
                  </a:cubicBezTo>
                  <a:cubicBezTo>
                    <a:pt x="279312" y="964888"/>
                    <a:pt x="35189" y="1348711"/>
                    <a:pt x="5556" y="1355061"/>
                  </a:cubicBezTo>
                  <a:cubicBezTo>
                    <a:pt x="-24077" y="1361411"/>
                    <a:pt x="71173" y="1144099"/>
                    <a:pt x="141023" y="957127"/>
                  </a:cubicBezTo>
                  <a:cubicBezTo>
                    <a:pt x="210873" y="770155"/>
                    <a:pt x="383734" y="328477"/>
                    <a:pt x="424656" y="233227"/>
                  </a:cubicBezTo>
                  <a:cubicBezTo>
                    <a:pt x="465578" y="137977"/>
                    <a:pt x="373856" y="423021"/>
                    <a:pt x="386556" y="385627"/>
                  </a:cubicBezTo>
                  <a:cubicBezTo>
                    <a:pt x="399256" y="348233"/>
                    <a:pt x="391494" y="12388"/>
                    <a:pt x="479689" y="39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914DBE9B-8B3C-45D2-A16E-74D98608F202}"/>
                </a:ext>
              </a:extLst>
            </p:cNvPr>
            <p:cNvSpPr/>
            <p:nvPr/>
          </p:nvSpPr>
          <p:spPr>
            <a:xfrm>
              <a:off x="5697802" y="3062434"/>
              <a:ext cx="890588" cy="814451"/>
            </a:xfrm>
            <a:custGeom>
              <a:avLst/>
              <a:gdLst>
                <a:gd name="connsiteX0" fmla="*/ 38365 w 890588"/>
                <a:gd name="connsiteY0" fmla="*/ 53299 h 814451"/>
                <a:gd name="connsiteX1" fmla="*/ 135731 w 890588"/>
                <a:gd name="connsiteY1" fmla="*/ 49066 h 814451"/>
                <a:gd name="connsiteX2" fmla="*/ 749565 w 890588"/>
                <a:gd name="connsiteY2" fmla="*/ 6733 h 814451"/>
                <a:gd name="connsiteX3" fmla="*/ 93398 w 890588"/>
                <a:gd name="connsiteY3" fmla="*/ 209933 h 814451"/>
                <a:gd name="connsiteX4" fmla="*/ 876565 w 890588"/>
                <a:gd name="connsiteY4" fmla="*/ 231099 h 814451"/>
                <a:gd name="connsiteX5" fmla="*/ 63765 w 890588"/>
                <a:gd name="connsiteY5" fmla="*/ 480866 h 814451"/>
                <a:gd name="connsiteX6" fmla="*/ 741098 w 890588"/>
                <a:gd name="connsiteY6" fmla="*/ 468166 h 814451"/>
                <a:gd name="connsiteX7" fmla="*/ 262731 w 890588"/>
                <a:gd name="connsiteY7" fmla="*/ 734866 h 814451"/>
                <a:gd name="connsiteX8" fmla="*/ 745331 w 890588"/>
                <a:gd name="connsiteY8" fmla="*/ 772966 h 814451"/>
                <a:gd name="connsiteX9" fmla="*/ 106098 w 890588"/>
                <a:gd name="connsiteY9" fmla="*/ 802599 h 814451"/>
                <a:gd name="connsiteX10" fmla="*/ 457465 w 890588"/>
                <a:gd name="connsiteY10" fmla="*/ 561299 h 814451"/>
                <a:gd name="connsiteX11" fmla="*/ 250031 w 890588"/>
                <a:gd name="connsiteY11" fmla="*/ 391966 h 814451"/>
                <a:gd name="connsiteX12" fmla="*/ 889265 w 890588"/>
                <a:gd name="connsiteY12" fmla="*/ 167599 h 814451"/>
                <a:gd name="connsiteX13" fmla="*/ 38365 w 890588"/>
                <a:gd name="connsiteY13" fmla="*/ 53299 h 8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0588" h="814451">
                  <a:moveTo>
                    <a:pt x="38365" y="53299"/>
                  </a:moveTo>
                  <a:cubicBezTo>
                    <a:pt x="-87224" y="33543"/>
                    <a:pt x="135731" y="49066"/>
                    <a:pt x="135731" y="49066"/>
                  </a:cubicBezTo>
                  <a:cubicBezTo>
                    <a:pt x="254264" y="41305"/>
                    <a:pt x="756620" y="-20078"/>
                    <a:pt x="749565" y="6733"/>
                  </a:cubicBezTo>
                  <a:cubicBezTo>
                    <a:pt x="742510" y="33544"/>
                    <a:pt x="72231" y="172539"/>
                    <a:pt x="93398" y="209933"/>
                  </a:cubicBezTo>
                  <a:cubicBezTo>
                    <a:pt x="114565" y="247327"/>
                    <a:pt x="881504" y="185943"/>
                    <a:pt x="876565" y="231099"/>
                  </a:cubicBezTo>
                  <a:cubicBezTo>
                    <a:pt x="871626" y="276255"/>
                    <a:pt x="86343" y="441355"/>
                    <a:pt x="63765" y="480866"/>
                  </a:cubicBezTo>
                  <a:cubicBezTo>
                    <a:pt x="41187" y="520377"/>
                    <a:pt x="707937" y="425833"/>
                    <a:pt x="741098" y="468166"/>
                  </a:cubicBezTo>
                  <a:cubicBezTo>
                    <a:pt x="774259" y="510499"/>
                    <a:pt x="262026" y="684066"/>
                    <a:pt x="262731" y="734866"/>
                  </a:cubicBezTo>
                  <a:cubicBezTo>
                    <a:pt x="263436" y="785666"/>
                    <a:pt x="771436" y="761677"/>
                    <a:pt x="745331" y="772966"/>
                  </a:cubicBezTo>
                  <a:cubicBezTo>
                    <a:pt x="719226" y="784255"/>
                    <a:pt x="154076" y="837877"/>
                    <a:pt x="106098" y="802599"/>
                  </a:cubicBezTo>
                  <a:cubicBezTo>
                    <a:pt x="58120" y="767321"/>
                    <a:pt x="433476" y="629738"/>
                    <a:pt x="457465" y="561299"/>
                  </a:cubicBezTo>
                  <a:cubicBezTo>
                    <a:pt x="481454" y="492860"/>
                    <a:pt x="178065" y="457582"/>
                    <a:pt x="250031" y="391966"/>
                  </a:cubicBezTo>
                  <a:cubicBezTo>
                    <a:pt x="321997" y="326350"/>
                    <a:pt x="922426" y="221927"/>
                    <a:pt x="889265" y="167599"/>
                  </a:cubicBezTo>
                  <a:cubicBezTo>
                    <a:pt x="856104" y="113271"/>
                    <a:pt x="163954" y="73055"/>
                    <a:pt x="38365" y="532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0664668B-4FAB-46E0-9E86-07B642C5647C}"/>
                </a:ext>
              </a:extLst>
            </p:cNvPr>
            <p:cNvSpPr/>
            <p:nvPr/>
          </p:nvSpPr>
          <p:spPr>
            <a:xfrm>
              <a:off x="5755077" y="3003644"/>
              <a:ext cx="1354512" cy="941852"/>
            </a:xfrm>
            <a:custGeom>
              <a:avLst/>
              <a:gdLst>
                <a:gd name="connsiteX0" fmla="*/ 1335756 w 1354512"/>
                <a:gd name="connsiteY0" fmla="*/ 137489 h 941852"/>
                <a:gd name="connsiteX1" fmla="*/ 1221456 w 1354512"/>
                <a:gd name="connsiteY1" fmla="*/ 708989 h 941852"/>
                <a:gd name="connsiteX2" fmla="*/ 1056356 w 1354512"/>
                <a:gd name="connsiteY2" fmla="*/ 747089 h 941852"/>
                <a:gd name="connsiteX3" fmla="*/ 434056 w 1354512"/>
                <a:gd name="connsiteY3" fmla="*/ 861389 h 941852"/>
                <a:gd name="connsiteX4" fmla="*/ 23423 w 1354512"/>
                <a:gd name="connsiteY4" fmla="*/ 941823 h 941852"/>
                <a:gd name="connsiteX5" fmla="*/ 1141023 w 1354512"/>
                <a:gd name="connsiteY5" fmla="*/ 852923 h 941852"/>
                <a:gd name="connsiteX6" fmla="*/ 319756 w 1354512"/>
                <a:gd name="connsiteY6" fmla="*/ 797889 h 941852"/>
                <a:gd name="connsiteX7" fmla="*/ 823523 w 1354512"/>
                <a:gd name="connsiteY7" fmla="*/ 438056 h 941852"/>
                <a:gd name="connsiteX8" fmla="*/ 1128323 w 1354512"/>
                <a:gd name="connsiteY8" fmla="*/ 2023 h 941852"/>
                <a:gd name="connsiteX9" fmla="*/ 946290 w 1354512"/>
                <a:gd name="connsiteY9" fmla="*/ 624323 h 941852"/>
                <a:gd name="connsiteX10" fmla="*/ 1183356 w 1354512"/>
                <a:gd name="connsiteY10" fmla="*/ 395723 h 941852"/>
                <a:gd name="connsiteX11" fmla="*/ 1335756 w 1354512"/>
                <a:gd name="connsiteY11" fmla="*/ 217923 h 941852"/>
                <a:gd name="connsiteX12" fmla="*/ 1335756 w 1354512"/>
                <a:gd name="connsiteY12" fmla="*/ 137489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4512" h="941852">
                  <a:moveTo>
                    <a:pt x="1335756" y="137489"/>
                  </a:moveTo>
                  <a:cubicBezTo>
                    <a:pt x="1316706" y="219333"/>
                    <a:pt x="1268023" y="607389"/>
                    <a:pt x="1221456" y="708989"/>
                  </a:cubicBezTo>
                  <a:cubicBezTo>
                    <a:pt x="1174889" y="810589"/>
                    <a:pt x="1187589" y="721689"/>
                    <a:pt x="1056356" y="747089"/>
                  </a:cubicBezTo>
                  <a:lnTo>
                    <a:pt x="434056" y="861389"/>
                  </a:lnTo>
                  <a:cubicBezTo>
                    <a:pt x="261901" y="893845"/>
                    <a:pt x="-94405" y="943234"/>
                    <a:pt x="23423" y="941823"/>
                  </a:cubicBezTo>
                  <a:cubicBezTo>
                    <a:pt x="141251" y="940412"/>
                    <a:pt x="1091634" y="876912"/>
                    <a:pt x="1141023" y="852923"/>
                  </a:cubicBezTo>
                  <a:cubicBezTo>
                    <a:pt x="1190412" y="828934"/>
                    <a:pt x="372673" y="867034"/>
                    <a:pt x="319756" y="797889"/>
                  </a:cubicBezTo>
                  <a:cubicBezTo>
                    <a:pt x="266839" y="728745"/>
                    <a:pt x="688762" y="570700"/>
                    <a:pt x="823523" y="438056"/>
                  </a:cubicBezTo>
                  <a:cubicBezTo>
                    <a:pt x="958284" y="305412"/>
                    <a:pt x="1107862" y="-29021"/>
                    <a:pt x="1128323" y="2023"/>
                  </a:cubicBezTo>
                  <a:cubicBezTo>
                    <a:pt x="1148784" y="33067"/>
                    <a:pt x="937118" y="558706"/>
                    <a:pt x="946290" y="624323"/>
                  </a:cubicBezTo>
                  <a:cubicBezTo>
                    <a:pt x="955462" y="689940"/>
                    <a:pt x="1118445" y="463456"/>
                    <a:pt x="1183356" y="395723"/>
                  </a:cubicBezTo>
                  <a:cubicBezTo>
                    <a:pt x="1248267" y="327990"/>
                    <a:pt x="1305417" y="260256"/>
                    <a:pt x="1335756" y="217923"/>
                  </a:cubicBezTo>
                  <a:cubicBezTo>
                    <a:pt x="1366095" y="175590"/>
                    <a:pt x="1354806" y="55645"/>
                    <a:pt x="1335756" y="13748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2ADCBF88-16CE-4817-BBBB-831BED14A248}"/>
                </a:ext>
              </a:extLst>
            </p:cNvPr>
            <p:cNvSpPr/>
            <p:nvPr/>
          </p:nvSpPr>
          <p:spPr>
            <a:xfrm>
              <a:off x="6605141" y="3019929"/>
              <a:ext cx="537792" cy="654517"/>
            </a:xfrm>
            <a:custGeom>
              <a:avLst/>
              <a:gdLst>
                <a:gd name="connsiteX0" fmla="*/ 536492 w 537792"/>
                <a:gd name="connsiteY0" fmla="*/ 6904 h 654517"/>
                <a:gd name="connsiteX1" fmla="*/ 218992 w 537792"/>
                <a:gd name="connsiteY1" fmla="*/ 548771 h 654517"/>
                <a:gd name="connsiteX2" fmla="*/ 3092 w 537792"/>
                <a:gd name="connsiteY2" fmla="*/ 637671 h 654517"/>
                <a:gd name="connsiteX3" fmla="*/ 96226 w 537792"/>
                <a:gd name="connsiteY3" fmla="*/ 328638 h 654517"/>
                <a:gd name="connsiteX4" fmla="*/ 163959 w 537792"/>
                <a:gd name="connsiteY4" fmla="*/ 362504 h 654517"/>
                <a:gd name="connsiteX5" fmla="*/ 324826 w 537792"/>
                <a:gd name="connsiteY5" fmla="*/ 248204 h 654517"/>
                <a:gd name="connsiteX6" fmla="*/ 536492 w 537792"/>
                <a:gd name="connsiteY6" fmla="*/ 6904 h 65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792" h="654517">
                  <a:moveTo>
                    <a:pt x="536492" y="6904"/>
                  </a:moveTo>
                  <a:cubicBezTo>
                    <a:pt x="518853" y="56998"/>
                    <a:pt x="307892" y="443643"/>
                    <a:pt x="218992" y="548771"/>
                  </a:cubicBezTo>
                  <a:cubicBezTo>
                    <a:pt x="130092" y="653899"/>
                    <a:pt x="23553" y="674360"/>
                    <a:pt x="3092" y="637671"/>
                  </a:cubicBezTo>
                  <a:cubicBezTo>
                    <a:pt x="-17369" y="600982"/>
                    <a:pt x="69415" y="374499"/>
                    <a:pt x="96226" y="328638"/>
                  </a:cubicBezTo>
                  <a:cubicBezTo>
                    <a:pt x="123037" y="282777"/>
                    <a:pt x="125859" y="375910"/>
                    <a:pt x="163959" y="362504"/>
                  </a:cubicBezTo>
                  <a:cubicBezTo>
                    <a:pt x="202059" y="349098"/>
                    <a:pt x="262032" y="302531"/>
                    <a:pt x="324826" y="248204"/>
                  </a:cubicBezTo>
                  <a:cubicBezTo>
                    <a:pt x="387620" y="193877"/>
                    <a:pt x="554131" y="-43190"/>
                    <a:pt x="536492" y="690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7697954C-E46C-4C0E-A0A9-DFEB118426FC}"/>
                </a:ext>
              </a:extLst>
            </p:cNvPr>
            <p:cNvSpPr/>
            <p:nvPr/>
          </p:nvSpPr>
          <p:spPr>
            <a:xfrm>
              <a:off x="1535513" y="4632170"/>
              <a:ext cx="2737960" cy="1251778"/>
            </a:xfrm>
            <a:custGeom>
              <a:avLst/>
              <a:gdLst>
                <a:gd name="connsiteX0" fmla="*/ 2655487 w 2737960"/>
                <a:gd name="connsiteY0" fmla="*/ 3330 h 1251778"/>
                <a:gd name="connsiteX1" fmla="*/ 1404537 w 2737960"/>
                <a:gd name="connsiteY1" fmla="*/ 270030 h 1251778"/>
                <a:gd name="connsiteX2" fmla="*/ 1982387 w 2737960"/>
                <a:gd name="connsiteY2" fmla="*/ 219230 h 1251778"/>
                <a:gd name="connsiteX3" fmla="*/ 1144187 w 2737960"/>
                <a:gd name="connsiteY3" fmla="*/ 517680 h 1251778"/>
                <a:gd name="connsiteX4" fmla="*/ 547287 w 2737960"/>
                <a:gd name="connsiteY4" fmla="*/ 670080 h 1251778"/>
                <a:gd name="connsiteX5" fmla="*/ 90087 w 2737960"/>
                <a:gd name="connsiteY5" fmla="*/ 670080 h 1251778"/>
                <a:gd name="connsiteX6" fmla="*/ 261537 w 2737960"/>
                <a:gd name="connsiteY6" fmla="*/ 714530 h 1251778"/>
                <a:gd name="connsiteX7" fmla="*/ 375837 w 2737960"/>
                <a:gd name="connsiteY7" fmla="*/ 1000280 h 1251778"/>
                <a:gd name="connsiteX8" fmla="*/ 337737 w 2737960"/>
                <a:gd name="connsiteY8" fmla="*/ 1133630 h 1251778"/>
                <a:gd name="connsiteX9" fmla="*/ 1187 w 2737960"/>
                <a:gd name="connsiteY9" fmla="*/ 1216180 h 1251778"/>
                <a:gd name="connsiteX10" fmla="*/ 471087 w 2737960"/>
                <a:gd name="connsiteY10" fmla="*/ 1241580 h 1251778"/>
                <a:gd name="connsiteX11" fmla="*/ 515537 w 2737960"/>
                <a:gd name="connsiteY11" fmla="*/ 1051080 h 1251778"/>
                <a:gd name="connsiteX12" fmla="*/ 1080687 w 2737960"/>
                <a:gd name="connsiteY12" fmla="*/ 828830 h 1251778"/>
                <a:gd name="connsiteX13" fmla="*/ 2134787 w 2737960"/>
                <a:gd name="connsiteY13" fmla="*/ 644680 h 1251778"/>
                <a:gd name="connsiteX14" fmla="*/ 1575987 w 2737960"/>
                <a:gd name="connsiteY14" fmla="*/ 797080 h 1251778"/>
                <a:gd name="connsiteX15" fmla="*/ 2503087 w 2737960"/>
                <a:gd name="connsiteY15" fmla="*/ 485930 h 1251778"/>
                <a:gd name="connsiteX16" fmla="*/ 2655487 w 2737960"/>
                <a:gd name="connsiteY16" fmla="*/ 3330 h 12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7960" h="1251778">
                  <a:moveTo>
                    <a:pt x="2655487" y="3330"/>
                  </a:moveTo>
                  <a:cubicBezTo>
                    <a:pt x="2472395" y="-32653"/>
                    <a:pt x="1516720" y="234047"/>
                    <a:pt x="1404537" y="270030"/>
                  </a:cubicBezTo>
                  <a:cubicBezTo>
                    <a:pt x="1292354" y="306013"/>
                    <a:pt x="2025779" y="177955"/>
                    <a:pt x="1982387" y="219230"/>
                  </a:cubicBezTo>
                  <a:cubicBezTo>
                    <a:pt x="1938995" y="260505"/>
                    <a:pt x="1383370" y="442538"/>
                    <a:pt x="1144187" y="517680"/>
                  </a:cubicBezTo>
                  <a:cubicBezTo>
                    <a:pt x="905004" y="592822"/>
                    <a:pt x="722970" y="644680"/>
                    <a:pt x="547287" y="670080"/>
                  </a:cubicBezTo>
                  <a:cubicBezTo>
                    <a:pt x="371604" y="695480"/>
                    <a:pt x="137712" y="662672"/>
                    <a:pt x="90087" y="670080"/>
                  </a:cubicBezTo>
                  <a:cubicBezTo>
                    <a:pt x="42462" y="677488"/>
                    <a:pt x="213912" y="659497"/>
                    <a:pt x="261537" y="714530"/>
                  </a:cubicBezTo>
                  <a:cubicBezTo>
                    <a:pt x="309162" y="769563"/>
                    <a:pt x="363137" y="930430"/>
                    <a:pt x="375837" y="1000280"/>
                  </a:cubicBezTo>
                  <a:cubicBezTo>
                    <a:pt x="388537" y="1070130"/>
                    <a:pt x="400179" y="1097647"/>
                    <a:pt x="337737" y="1133630"/>
                  </a:cubicBezTo>
                  <a:cubicBezTo>
                    <a:pt x="275295" y="1169613"/>
                    <a:pt x="-21038" y="1198188"/>
                    <a:pt x="1187" y="1216180"/>
                  </a:cubicBezTo>
                  <a:cubicBezTo>
                    <a:pt x="23412" y="1234172"/>
                    <a:pt x="385362" y="1269097"/>
                    <a:pt x="471087" y="1241580"/>
                  </a:cubicBezTo>
                  <a:cubicBezTo>
                    <a:pt x="556812" y="1214063"/>
                    <a:pt x="413937" y="1119872"/>
                    <a:pt x="515537" y="1051080"/>
                  </a:cubicBezTo>
                  <a:cubicBezTo>
                    <a:pt x="617137" y="982288"/>
                    <a:pt x="810812" y="896563"/>
                    <a:pt x="1080687" y="828830"/>
                  </a:cubicBezTo>
                  <a:cubicBezTo>
                    <a:pt x="1350562" y="761097"/>
                    <a:pt x="2052237" y="649972"/>
                    <a:pt x="2134787" y="644680"/>
                  </a:cubicBezTo>
                  <a:cubicBezTo>
                    <a:pt x="2217337" y="639388"/>
                    <a:pt x="1514604" y="823538"/>
                    <a:pt x="1575987" y="797080"/>
                  </a:cubicBezTo>
                  <a:cubicBezTo>
                    <a:pt x="1637370" y="770622"/>
                    <a:pt x="2321054" y="621397"/>
                    <a:pt x="2503087" y="485930"/>
                  </a:cubicBezTo>
                  <a:cubicBezTo>
                    <a:pt x="2685120" y="350463"/>
                    <a:pt x="2838579" y="39313"/>
                    <a:pt x="2655487" y="333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7DD0A6E0-6AE5-499D-8547-C2742261D4BA}"/>
                </a:ext>
              </a:extLst>
            </p:cNvPr>
            <p:cNvSpPr/>
            <p:nvPr/>
          </p:nvSpPr>
          <p:spPr>
            <a:xfrm>
              <a:off x="1835588" y="4691843"/>
              <a:ext cx="2290670" cy="1263274"/>
            </a:xfrm>
            <a:custGeom>
              <a:avLst/>
              <a:gdLst>
                <a:gd name="connsiteX0" fmla="*/ 2228412 w 2290670"/>
                <a:gd name="connsiteY0" fmla="*/ 521507 h 1263274"/>
                <a:gd name="connsiteX1" fmla="*/ 2177612 w 2290670"/>
                <a:gd name="connsiteY1" fmla="*/ 616757 h 1263274"/>
                <a:gd name="connsiteX2" fmla="*/ 1523562 w 2290670"/>
                <a:gd name="connsiteY2" fmla="*/ 985057 h 1263274"/>
                <a:gd name="connsiteX3" fmla="*/ 806012 w 2290670"/>
                <a:gd name="connsiteY3" fmla="*/ 1137457 h 1263274"/>
                <a:gd name="connsiteX4" fmla="*/ 145612 w 2290670"/>
                <a:gd name="connsiteY4" fmla="*/ 1258107 h 1263274"/>
                <a:gd name="connsiteX5" fmla="*/ 24962 w 2290670"/>
                <a:gd name="connsiteY5" fmla="*/ 1226357 h 1263274"/>
                <a:gd name="connsiteX6" fmla="*/ 44012 w 2290670"/>
                <a:gd name="connsiteY6" fmla="*/ 1093007 h 1263274"/>
                <a:gd name="connsiteX7" fmla="*/ 469462 w 2290670"/>
                <a:gd name="connsiteY7" fmla="*/ 648507 h 1263274"/>
                <a:gd name="connsiteX8" fmla="*/ 1568012 w 2290670"/>
                <a:gd name="connsiteY8" fmla="*/ 502457 h 1263274"/>
                <a:gd name="connsiteX9" fmla="*/ 2247462 w 2290670"/>
                <a:gd name="connsiteY9" fmla="*/ 7157 h 1263274"/>
                <a:gd name="connsiteX10" fmla="*/ 2222062 w 2290670"/>
                <a:gd name="connsiteY10" fmla="*/ 229407 h 1263274"/>
                <a:gd name="connsiteX11" fmla="*/ 2228412 w 2290670"/>
                <a:gd name="connsiteY11" fmla="*/ 521507 h 126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0670" h="1263274">
                  <a:moveTo>
                    <a:pt x="2228412" y="521507"/>
                  </a:moveTo>
                  <a:cubicBezTo>
                    <a:pt x="2221004" y="586065"/>
                    <a:pt x="2295087" y="539499"/>
                    <a:pt x="2177612" y="616757"/>
                  </a:cubicBezTo>
                  <a:cubicBezTo>
                    <a:pt x="2060137" y="694015"/>
                    <a:pt x="1752162" y="898274"/>
                    <a:pt x="1523562" y="985057"/>
                  </a:cubicBezTo>
                  <a:cubicBezTo>
                    <a:pt x="1294962" y="1071840"/>
                    <a:pt x="1035670" y="1091949"/>
                    <a:pt x="806012" y="1137457"/>
                  </a:cubicBezTo>
                  <a:cubicBezTo>
                    <a:pt x="576354" y="1182965"/>
                    <a:pt x="275787" y="1243290"/>
                    <a:pt x="145612" y="1258107"/>
                  </a:cubicBezTo>
                  <a:cubicBezTo>
                    <a:pt x="15437" y="1272924"/>
                    <a:pt x="41895" y="1253874"/>
                    <a:pt x="24962" y="1226357"/>
                  </a:cubicBezTo>
                  <a:cubicBezTo>
                    <a:pt x="8029" y="1198840"/>
                    <a:pt x="-30071" y="1189315"/>
                    <a:pt x="44012" y="1093007"/>
                  </a:cubicBezTo>
                  <a:cubicBezTo>
                    <a:pt x="118095" y="996699"/>
                    <a:pt x="215462" y="746932"/>
                    <a:pt x="469462" y="648507"/>
                  </a:cubicBezTo>
                  <a:cubicBezTo>
                    <a:pt x="723462" y="550082"/>
                    <a:pt x="1271679" y="609349"/>
                    <a:pt x="1568012" y="502457"/>
                  </a:cubicBezTo>
                  <a:cubicBezTo>
                    <a:pt x="1864345" y="395565"/>
                    <a:pt x="2138454" y="52665"/>
                    <a:pt x="2247462" y="7157"/>
                  </a:cubicBezTo>
                  <a:cubicBezTo>
                    <a:pt x="2356470" y="-38351"/>
                    <a:pt x="2225237" y="144740"/>
                    <a:pt x="2222062" y="229407"/>
                  </a:cubicBezTo>
                  <a:cubicBezTo>
                    <a:pt x="2218887" y="314074"/>
                    <a:pt x="2235820" y="456949"/>
                    <a:pt x="2228412" y="52150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255D4BAD-2F4D-4E50-A69B-E9482E5B887C}"/>
                </a:ext>
              </a:extLst>
            </p:cNvPr>
            <p:cNvSpPr/>
            <p:nvPr/>
          </p:nvSpPr>
          <p:spPr>
            <a:xfrm>
              <a:off x="7872747" y="4570813"/>
              <a:ext cx="2565894" cy="1170375"/>
            </a:xfrm>
            <a:custGeom>
              <a:avLst/>
              <a:gdLst>
                <a:gd name="connsiteX0" fmla="*/ 7603 w 2565894"/>
                <a:gd name="connsiteY0" fmla="*/ 7537 h 1170375"/>
                <a:gd name="connsiteX1" fmla="*/ 179053 w 2565894"/>
                <a:gd name="connsiteY1" fmla="*/ 83737 h 1170375"/>
                <a:gd name="connsiteX2" fmla="*/ 1207753 w 2565894"/>
                <a:gd name="connsiteY2" fmla="*/ 388537 h 1170375"/>
                <a:gd name="connsiteX3" fmla="*/ 496553 w 2565894"/>
                <a:gd name="connsiteY3" fmla="*/ 109137 h 1170375"/>
                <a:gd name="connsiteX4" fmla="*/ 1099803 w 2565894"/>
                <a:gd name="connsiteY4" fmla="*/ 382187 h 1170375"/>
                <a:gd name="connsiteX5" fmla="*/ 1785603 w 2565894"/>
                <a:gd name="connsiteY5" fmla="*/ 604437 h 1170375"/>
                <a:gd name="connsiteX6" fmla="*/ 2547603 w 2565894"/>
                <a:gd name="connsiteY6" fmla="*/ 725087 h 1170375"/>
                <a:gd name="connsiteX7" fmla="*/ 2325353 w 2565894"/>
                <a:gd name="connsiteY7" fmla="*/ 775887 h 1170375"/>
                <a:gd name="connsiteX8" fmla="*/ 2287253 w 2565894"/>
                <a:gd name="connsiteY8" fmla="*/ 972737 h 1170375"/>
                <a:gd name="connsiteX9" fmla="*/ 2306303 w 2565894"/>
                <a:gd name="connsiteY9" fmla="*/ 1169587 h 1170375"/>
                <a:gd name="connsiteX10" fmla="*/ 2147553 w 2565894"/>
                <a:gd name="connsiteY10" fmla="*/ 896537 h 1170375"/>
                <a:gd name="connsiteX11" fmla="*/ 1087103 w 2565894"/>
                <a:gd name="connsiteY11" fmla="*/ 686987 h 1170375"/>
                <a:gd name="connsiteX12" fmla="*/ 1252203 w 2565894"/>
                <a:gd name="connsiteY12" fmla="*/ 807637 h 1170375"/>
                <a:gd name="connsiteX13" fmla="*/ 2134853 w 2565894"/>
                <a:gd name="connsiteY13" fmla="*/ 1067987 h 1170375"/>
                <a:gd name="connsiteX14" fmla="*/ 598153 w 2565894"/>
                <a:gd name="connsiteY14" fmla="*/ 718737 h 1170375"/>
                <a:gd name="connsiteX15" fmla="*/ 1461753 w 2565894"/>
                <a:gd name="connsiteY15" fmla="*/ 883837 h 1170375"/>
                <a:gd name="connsiteX16" fmla="*/ 661653 w 2565894"/>
                <a:gd name="connsiteY16" fmla="*/ 559987 h 1170375"/>
                <a:gd name="connsiteX17" fmla="*/ 1195053 w 2565894"/>
                <a:gd name="connsiteY17" fmla="*/ 540937 h 1170375"/>
                <a:gd name="connsiteX18" fmla="*/ 636253 w 2565894"/>
                <a:gd name="connsiteY18" fmla="*/ 490137 h 1170375"/>
                <a:gd name="connsiteX19" fmla="*/ 585453 w 2565894"/>
                <a:gd name="connsiteY19" fmla="*/ 356787 h 1170375"/>
                <a:gd name="connsiteX20" fmla="*/ 382253 w 2565894"/>
                <a:gd name="connsiteY20" fmla="*/ 305987 h 1170375"/>
                <a:gd name="connsiteX21" fmla="*/ 229853 w 2565894"/>
                <a:gd name="connsiteY21" fmla="*/ 274237 h 1170375"/>
                <a:gd name="connsiteX22" fmla="*/ 267953 w 2565894"/>
                <a:gd name="connsiteY22" fmla="*/ 229787 h 1170375"/>
                <a:gd name="connsiteX23" fmla="*/ 7603 w 2565894"/>
                <a:gd name="connsiteY23" fmla="*/ 7537 h 11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65894" h="1170375">
                  <a:moveTo>
                    <a:pt x="7603" y="7537"/>
                  </a:moveTo>
                  <a:cubicBezTo>
                    <a:pt x="-7214" y="-16805"/>
                    <a:pt x="-20972" y="20237"/>
                    <a:pt x="179053" y="83737"/>
                  </a:cubicBezTo>
                  <a:cubicBezTo>
                    <a:pt x="379078" y="147237"/>
                    <a:pt x="1154836" y="384304"/>
                    <a:pt x="1207753" y="388537"/>
                  </a:cubicBezTo>
                  <a:cubicBezTo>
                    <a:pt x="1260670" y="392770"/>
                    <a:pt x="514544" y="110195"/>
                    <a:pt x="496553" y="109137"/>
                  </a:cubicBezTo>
                  <a:cubicBezTo>
                    <a:pt x="478562" y="108079"/>
                    <a:pt x="884961" y="299637"/>
                    <a:pt x="1099803" y="382187"/>
                  </a:cubicBezTo>
                  <a:cubicBezTo>
                    <a:pt x="1314645" y="464737"/>
                    <a:pt x="1544303" y="547287"/>
                    <a:pt x="1785603" y="604437"/>
                  </a:cubicBezTo>
                  <a:cubicBezTo>
                    <a:pt x="2026903" y="661587"/>
                    <a:pt x="2457645" y="696512"/>
                    <a:pt x="2547603" y="725087"/>
                  </a:cubicBezTo>
                  <a:cubicBezTo>
                    <a:pt x="2637561" y="753662"/>
                    <a:pt x="2368745" y="734612"/>
                    <a:pt x="2325353" y="775887"/>
                  </a:cubicBezTo>
                  <a:cubicBezTo>
                    <a:pt x="2281961" y="817162"/>
                    <a:pt x="2290428" y="907120"/>
                    <a:pt x="2287253" y="972737"/>
                  </a:cubicBezTo>
                  <a:cubicBezTo>
                    <a:pt x="2284078" y="1038354"/>
                    <a:pt x="2329586" y="1182287"/>
                    <a:pt x="2306303" y="1169587"/>
                  </a:cubicBezTo>
                  <a:cubicBezTo>
                    <a:pt x="2283020" y="1156887"/>
                    <a:pt x="2350753" y="976970"/>
                    <a:pt x="2147553" y="896537"/>
                  </a:cubicBezTo>
                  <a:cubicBezTo>
                    <a:pt x="1944353" y="816104"/>
                    <a:pt x="1236328" y="701804"/>
                    <a:pt x="1087103" y="686987"/>
                  </a:cubicBezTo>
                  <a:cubicBezTo>
                    <a:pt x="937878" y="672170"/>
                    <a:pt x="1077578" y="744137"/>
                    <a:pt x="1252203" y="807637"/>
                  </a:cubicBezTo>
                  <a:cubicBezTo>
                    <a:pt x="1426828" y="871137"/>
                    <a:pt x="2243861" y="1082804"/>
                    <a:pt x="2134853" y="1067987"/>
                  </a:cubicBezTo>
                  <a:cubicBezTo>
                    <a:pt x="2025845" y="1053170"/>
                    <a:pt x="710336" y="749429"/>
                    <a:pt x="598153" y="718737"/>
                  </a:cubicBezTo>
                  <a:cubicBezTo>
                    <a:pt x="485970" y="688045"/>
                    <a:pt x="1451170" y="910295"/>
                    <a:pt x="1461753" y="883837"/>
                  </a:cubicBezTo>
                  <a:cubicBezTo>
                    <a:pt x="1472336" y="857379"/>
                    <a:pt x="706103" y="617137"/>
                    <a:pt x="661653" y="559987"/>
                  </a:cubicBezTo>
                  <a:cubicBezTo>
                    <a:pt x="617203" y="502837"/>
                    <a:pt x="1199286" y="552579"/>
                    <a:pt x="1195053" y="540937"/>
                  </a:cubicBezTo>
                  <a:cubicBezTo>
                    <a:pt x="1190820" y="529295"/>
                    <a:pt x="737853" y="520829"/>
                    <a:pt x="636253" y="490137"/>
                  </a:cubicBezTo>
                  <a:cubicBezTo>
                    <a:pt x="534653" y="459445"/>
                    <a:pt x="627786" y="387479"/>
                    <a:pt x="585453" y="356787"/>
                  </a:cubicBezTo>
                  <a:cubicBezTo>
                    <a:pt x="543120" y="326095"/>
                    <a:pt x="441520" y="319745"/>
                    <a:pt x="382253" y="305987"/>
                  </a:cubicBezTo>
                  <a:cubicBezTo>
                    <a:pt x="322986" y="292229"/>
                    <a:pt x="248903" y="286937"/>
                    <a:pt x="229853" y="274237"/>
                  </a:cubicBezTo>
                  <a:cubicBezTo>
                    <a:pt x="210803" y="261537"/>
                    <a:pt x="304995" y="271062"/>
                    <a:pt x="267953" y="229787"/>
                  </a:cubicBezTo>
                  <a:cubicBezTo>
                    <a:pt x="230911" y="188512"/>
                    <a:pt x="22420" y="31879"/>
                    <a:pt x="7603" y="753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8E44CDF9-ACBD-4ECB-B6B8-3C82A589B88F}"/>
                </a:ext>
              </a:extLst>
            </p:cNvPr>
            <p:cNvSpPr/>
            <p:nvPr/>
          </p:nvSpPr>
          <p:spPr>
            <a:xfrm>
              <a:off x="7904575" y="4202209"/>
              <a:ext cx="1669171" cy="1068298"/>
            </a:xfrm>
            <a:custGeom>
              <a:avLst/>
              <a:gdLst>
                <a:gd name="connsiteX0" fmla="*/ 121825 w 1669171"/>
                <a:gd name="connsiteY0" fmla="*/ 395191 h 1068298"/>
                <a:gd name="connsiteX1" fmla="*/ 242475 w 1669171"/>
                <a:gd name="connsiteY1" fmla="*/ 503141 h 1068298"/>
                <a:gd name="connsiteX2" fmla="*/ 839375 w 1669171"/>
                <a:gd name="connsiteY2" fmla="*/ 877791 h 1068298"/>
                <a:gd name="connsiteX3" fmla="*/ 763175 w 1669171"/>
                <a:gd name="connsiteY3" fmla="*/ 814291 h 1068298"/>
                <a:gd name="connsiteX4" fmla="*/ 1188625 w 1669171"/>
                <a:gd name="connsiteY4" fmla="*/ 852391 h 1068298"/>
                <a:gd name="connsiteX5" fmla="*/ 921925 w 1669171"/>
                <a:gd name="connsiteY5" fmla="*/ 928591 h 1068298"/>
                <a:gd name="connsiteX6" fmla="*/ 1664875 w 1669171"/>
                <a:gd name="connsiteY6" fmla="*/ 1068291 h 1068298"/>
                <a:gd name="connsiteX7" fmla="*/ 521875 w 1669171"/>
                <a:gd name="connsiteY7" fmla="*/ 922241 h 1068298"/>
                <a:gd name="connsiteX8" fmla="*/ 248825 w 1669171"/>
                <a:gd name="connsiteY8" fmla="*/ 928591 h 1068298"/>
                <a:gd name="connsiteX9" fmla="*/ 159925 w 1669171"/>
                <a:gd name="connsiteY9" fmla="*/ 871441 h 1068298"/>
                <a:gd name="connsiteX10" fmla="*/ 96425 w 1669171"/>
                <a:gd name="connsiteY10" fmla="*/ 699991 h 1068298"/>
                <a:gd name="connsiteX11" fmla="*/ 26575 w 1669171"/>
                <a:gd name="connsiteY11" fmla="*/ 1491 h 1068298"/>
                <a:gd name="connsiteX12" fmla="*/ 1175 w 1669171"/>
                <a:gd name="connsiteY12" fmla="*/ 909541 h 1068298"/>
                <a:gd name="connsiteX13" fmla="*/ 20225 w 1669171"/>
                <a:gd name="connsiteY13" fmla="*/ 566641 h 1068298"/>
                <a:gd name="connsiteX14" fmla="*/ 121825 w 1669171"/>
                <a:gd name="connsiteY14" fmla="*/ 395191 h 10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69171" h="1068298">
                  <a:moveTo>
                    <a:pt x="121825" y="395191"/>
                  </a:moveTo>
                  <a:cubicBezTo>
                    <a:pt x="158867" y="384608"/>
                    <a:pt x="122883" y="422708"/>
                    <a:pt x="242475" y="503141"/>
                  </a:cubicBezTo>
                  <a:cubicBezTo>
                    <a:pt x="362067" y="583574"/>
                    <a:pt x="752592" y="825933"/>
                    <a:pt x="839375" y="877791"/>
                  </a:cubicBezTo>
                  <a:cubicBezTo>
                    <a:pt x="926158" y="929649"/>
                    <a:pt x="704967" y="818524"/>
                    <a:pt x="763175" y="814291"/>
                  </a:cubicBezTo>
                  <a:cubicBezTo>
                    <a:pt x="821383" y="810058"/>
                    <a:pt x="1162167" y="833341"/>
                    <a:pt x="1188625" y="852391"/>
                  </a:cubicBezTo>
                  <a:cubicBezTo>
                    <a:pt x="1215083" y="871441"/>
                    <a:pt x="842550" y="892608"/>
                    <a:pt x="921925" y="928591"/>
                  </a:cubicBezTo>
                  <a:cubicBezTo>
                    <a:pt x="1001300" y="964574"/>
                    <a:pt x="1731550" y="1069349"/>
                    <a:pt x="1664875" y="1068291"/>
                  </a:cubicBezTo>
                  <a:cubicBezTo>
                    <a:pt x="1598200" y="1067233"/>
                    <a:pt x="757883" y="945524"/>
                    <a:pt x="521875" y="922241"/>
                  </a:cubicBezTo>
                  <a:cubicBezTo>
                    <a:pt x="285867" y="898958"/>
                    <a:pt x="309150" y="937058"/>
                    <a:pt x="248825" y="928591"/>
                  </a:cubicBezTo>
                  <a:cubicBezTo>
                    <a:pt x="188500" y="920124"/>
                    <a:pt x="185325" y="909541"/>
                    <a:pt x="159925" y="871441"/>
                  </a:cubicBezTo>
                  <a:cubicBezTo>
                    <a:pt x="134525" y="833341"/>
                    <a:pt x="118650" y="844983"/>
                    <a:pt x="96425" y="699991"/>
                  </a:cubicBezTo>
                  <a:cubicBezTo>
                    <a:pt x="74200" y="554999"/>
                    <a:pt x="42450" y="-33434"/>
                    <a:pt x="26575" y="1491"/>
                  </a:cubicBezTo>
                  <a:cubicBezTo>
                    <a:pt x="10700" y="36416"/>
                    <a:pt x="2233" y="815349"/>
                    <a:pt x="1175" y="909541"/>
                  </a:cubicBezTo>
                  <a:cubicBezTo>
                    <a:pt x="117" y="1003733"/>
                    <a:pt x="-5175" y="648133"/>
                    <a:pt x="20225" y="566641"/>
                  </a:cubicBezTo>
                  <a:cubicBezTo>
                    <a:pt x="45625" y="485149"/>
                    <a:pt x="84783" y="405774"/>
                    <a:pt x="121825" y="395191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85474C0E-7464-4975-92B2-EADD15F30062}"/>
                </a:ext>
              </a:extLst>
            </p:cNvPr>
            <p:cNvSpPr/>
            <p:nvPr/>
          </p:nvSpPr>
          <p:spPr>
            <a:xfrm>
              <a:off x="7847298" y="4343901"/>
              <a:ext cx="2460851" cy="1553084"/>
            </a:xfrm>
            <a:custGeom>
              <a:avLst/>
              <a:gdLst>
                <a:gd name="connsiteX0" fmla="*/ 229902 w 2460851"/>
                <a:gd name="connsiteY0" fmla="*/ 316999 h 1553084"/>
                <a:gd name="connsiteX1" fmla="*/ 344202 w 2460851"/>
                <a:gd name="connsiteY1" fmla="*/ 659899 h 1553084"/>
                <a:gd name="connsiteX2" fmla="*/ 1093502 w 2460851"/>
                <a:gd name="connsiteY2" fmla="*/ 812299 h 1553084"/>
                <a:gd name="connsiteX3" fmla="*/ 801402 w 2460851"/>
                <a:gd name="connsiteY3" fmla="*/ 786899 h 1553084"/>
                <a:gd name="connsiteX4" fmla="*/ 2357152 w 2460851"/>
                <a:gd name="connsiteY4" fmla="*/ 1040899 h 1553084"/>
                <a:gd name="connsiteX5" fmla="*/ 2312702 w 2460851"/>
                <a:gd name="connsiteY5" fmla="*/ 1294899 h 1553084"/>
                <a:gd name="connsiteX6" fmla="*/ 2287302 w 2460851"/>
                <a:gd name="connsiteY6" fmla="*/ 1542549 h 1553084"/>
                <a:gd name="connsiteX7" fmla="*/ 1830102 w 2460851"/>
                <a:gd name="connsiteY7" fmla="*/ 1510799 h 1553084"/>
                <a:gd name="connsiteX8" fmla="*/ 788702 w 2460851"/>
                <a:gd name="connsiteY8" fmla="*/ 1402849 h 1553084"/>
                <a:gd name="connsiteX9" fmla="*/ 1157002 w 2460851"/>
                <a:gd name="connsiteY9" fmla="*/ 1339349 h 1553084"/>
                <a:gd name="connsiteX10" fmla="*/ 502952 w 2460851"/>
                <a:gd name="connsiteY10" fmla="*/ 1091699 h 1553084"/>
                <a:gd name="connsiteX11" fmla="*/ 331502 w 2460851"/>
                <a:gd name="connsiteY11" fmla="*/ 1059949 h 1553084"/>
                <a:gd name="connsiteX12" fmla="*/ 280702 w 2460851"/>
                <a:gd name="connsiteY12" fmla="*/ 1021849 h 1553084"/>
                <a:gd name="connsiteX13" fmla="*/ 20352 w 2460851"/>
                <a:gd name="connsiteY13" fmla="*/ 850399 h 1553084"/>
                <a:gd name="connsiteX14" fmla="*/ 45752 w 2460851"/>
                <a:gd name="connsiteY14" fmla="*/ 399549 h 1553084"/>
                <a:gd name="connsiteX15" fmla="*/ 274352 w 2460851"/>
                <a:gd name="connsiteY15" fmla="*/ 5849 h 1553084"/>
                <a:gd name="connsiteX16" fmla="*/ 198152 w 2460851"/>
                <a:gd name="connsiteY16" fmla="*/ 189999 h 1553084"/>
                <a:gd name="connsiteX17" fmla="*/ 268002 w 2460851"/>
                <a:gd name="connsiteY17" fmla="*/ 545599 h 1553084"/>
                <a:gd name="connsiteX18" fmla="*/ 229902 w 2460851"/>
                <a:gd name="connsiteY18" fmla="*/ 316999 h 155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0851" h="1553084">
                  <a:moveTo>
                    <a:pt x="229902" y="316999"/>
                  </a:moveTo>
                  <a:cubicBezTo>
                    <a:pt x="242602" y="336049"/>
                    <a:pt x="200269" y="577349"/>
                    <a:pt x="344202" y="659899"/>
                  </a:cubicBezTo>
                  <a:cubicBezTo>
                    <a:pt x="488135" y="742449"/>
                    <a:pt x="1017302" y="791132"/>
                    <a:pt x="1093502" y="812299"/>
                  </a:cubicBezTo>
                  <a:cubicBezTo>
                    <a:pt x="1169702" y="833466"/>
                    <a:pt x="590794" y="748799"/>
                    <a:pt x="801402" y="786899"/>
                  </a:cubicBezTo>
                  <a:cubicBezTo>
                    <a:pt x="1012010" y="824999"/>
                    <a:pt x="2105269" y="956232"/>
                    <a:pt x="2357152" y="1040899"/>
                  </a:cubicBezTo>
                  <a:cubicBezTo>
                    <a:pt x="2609035" y="1125566"/>
                    <a:pt x="2324344" y="1211291"/>
                    <a:pt x="2312702" y="1294899"/>
                  </a:cubicBezTo>
                  <a:cubicBezTo>
                    <a:pt x="2301060" y="1378507"/>
                    <a:pt x="2367735" y="1506566"/>
                    <a:pt x="2287302" y="1542549"/>
                  </a:cubicBezTo>
                  <a:cubicBezTo>
                    <a:pt x="2206869" y="1578532"/>
                    <a:pt x="1830102" y="1510799"/>
                    <a:pt x="1830102" y="1510799"/>
                  </a:cubicBezTo>
                  <a:cubicBezTo>
                    <a:pt x="1580335" y="1487516"/>
                    <a:pt x="900885" y="1431424"/>
                    <a:pt x="788702" y="1402849"/>
                  </a:cubicBezTo>
                  <a:cubicBezTo>
                    <a:pt x="676519" y="1374274"/>
                    <a:pt x="1204627" y="1391207"/>
                    <a:pt x="1157002" y="1339349"/>
                  </a:cubicBezTo>
                  <a:cubicBezTo>
                    <a:pt x="1109377" y="1287491"/>
                    <a:pt x="640535" y="1138266"/>
                    <a:pt x="502952" y="1091699"/>
                  </a:cubicBezTo>
                  <a:cubicBezTo>
                    <a:pt x="365369" y="1045132"/>
                    <a:pt x="368544" y="1071591"/>
                    <a:pt x="331502" y="1059949"/>
                  </a:cubicBezTo>
                  <a:cubicBezTo>
                    <a:pt x="294460" y="1048307"/>
                    <a:pt x="332560" y="1056774"/>
                    <a:pt x="280702" y="1021849"/>
                  </a:cubicBezTo>
                  <a:cubicBezTo>
                    <a:pt x="228844" y="986924"/>
                    <a:pt x="59510" y="954116"/>
                    <a:pt x="20352" y="850399"/>
                  </a:cubicBezTo>
                  <a:cubicBezTo>
                    <a:pt x="-18806" y="746682"/>
                    <a:pt x="3419" y="540307"/>
                    <a:pt x="45752" y="399549"/>
                  </a:cubicBezTo>
                  <a:cubicBezTo>
                    <a:pt x="88085" y="258791"/>
                    <a:pt x="248952" y="40774"/>
                    <a:pt x="274352" y="5849"/>
                  </a:cubicBezTo>
                  <a:cubicBezTo>
                    <a:pt x="299752" y="-29076"/>
                    <a:pt x="199210" y="100041"/>
                    <a:pt x="198152" y="189999"/>
                  </a:cubicBezTo>
                  <a:cubicBezTo>
                    <a:pt x="197094" y="279957"/>
                    <a:pt x="260594" y="521257"/>
                    <a:pt x="268002" y="545599"/>
                  </a:cubicBezTo>
                  <a:cubicBezTo>
                    <a:pt x="275410" y="569941"/>
                    <a:pt x="217202" y="297949"/>
                    <a:pt x="229902" y="31699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82EF4723-DCFD-437E-8DD3-56B9C66A15C0}"/>
                </a:ext>
              </a:extLst>
            </p:cNvPr>
            <p:cNvSpPr/>
            <p:nvPr/>
          </p:nvSpPr>
          <p:spPr>
            <a:xfrm>
              <a:off x="5778463" y="752980"/>
              <a:ext cx="554108" cy="107766"/>
            </a:xfrm>
            <a:custGeom>
              <a:avLst/>
              <a:gdLst>
                <a:gd name="connsiteX0" fmla="*/ 37 w 554108"/>
                <a:gd name="connsiteY0" fmla="*/ 97920 h 107766"/>
                <a:gd name="connsiteX1" fmla="*/ 550370 w 554108"/>
                <a:gd name="connsiteY1" fmla="*/ 102153 h 107766"/>
                <a:gd name="connsiteX2" fmla="*/ 241337 w 554108"/>
                <a:gd name="connsiteY2" fmla="*/ 51353 h 107766"/>
                <a:gd name="connsiteX3" fmla="*/ 232870 w 554108"/>
                <a:gd name="connsiteY3" fmla="*/ 553 h 107766"/>
                <a:gd name="connsiteX4" fmla="*/ 520737 w 554108"/>
                <a:gd name="connsiteY4" fmla="*/ 25953 h 107766"/>
                <a:gd name="connsiteX5" fmla="*/ 37 w 554108"/>
                <a:gd name="connsiteY5" fmla="*/ 97920 h 10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108" h="107766">
                  <a:moveTo>
                    <a:pt x="37" y="97920"/>
                  </a:moveTo>
                  <a:cubicBezTo>
                    <a:pt x="4976" y="110620"/>
                    <a:pt x="510153" y="109914"/>
                    <a:pt x="550370" y="102153"/>
                  </a:cubicBezTo>
                  <a:cubicBezTo>
                    <a:pt x="590587" y="94392"/>
                    <a:pt x="294254" y="68286"/>
                    <a:pt x="241337" y="51353"/>
                  </a:cubicBezTo>
                  <a:cubicBezTo>
                    <a:pt x="188420" y="34420"/>
                    <a:pt x="186303" y="4786"/>
                    <a:pt x="232870" y="553"/>
                  </a:cubicBezTo>
                  <a:cubicBezTo>
                    <a:pt x="279437" y="-3680"/>
                    <a:pt x="559543" y="17486"/>
                    <a:pt x="520737" y="25953"/>
                  </a:cubicBezTo>
                  <a:cubicBezTo>
                    <a:pt x="481932" y="34420"/>
                    <a:pt x="-4902" y="85220"/>
                    <a:pt x="37" y="9792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955EEB87-41DB-4800-B371-FAFE17FED843}"/>
                </a:ext>
              </a:extLst>
            </p:cNvPr>
            <p:cNvSpPr/>
            <p:nvPr/>
          </p:nvSpPr>
          <p:spPr>
            <a:xfrm>
              <a:off x="5524894" y="744673"/>
              <a:ext cx="1025408" cy="784667"/>
            </a:xfrm>
            <a:custGeom>
              <a:avLst/>
              <a:gdLst>
                <a:gd name="connsiteX0" fmla="*/ 604973 w 1025408"/>
                <a:gd name="connsiteY0" fmla="*/ 394 h 784667"/>
                <a:gd name="connsiteX1" fmla="*/ 135073 w 1025408"/>
                <a:gd name="connsiteY1" fmla="*/ 127394 h 784667"/>
                <a:gd name="connsiteX2" fmla="*/ 482206 w 1025408"/>
                <a:gd name="connsiteY2" fmla="*/ 30027 h 784667"/>
                <a:gd name="connsiteX3" fmla="*/ 75806 w 1025408"/>
                <a:gd name="connsiteY3" fmla="*/ 275560 h 784667"/>
                <a:gd name="connsiteX4" fmla="*/ 3839 w 1025408"/>
                <a:gd name="connsiteY4" fmla="*/ 622694 h 784667"/>
                <a:gd name="connsiteX5" fmla="*/ 130839 w 1025408"/>
                <a:gd name="connsiteY5" fmla="*/ 339060 h 784667"/>
                <a:gd name="connsiteX6" fmla="*/ 3839 w 1025408"/>
                <a:gd name="connsiteY6" fmla="*/ 783560 h 784667"/>
                <a:gd name="connsiteX7" fmla="*/ 249373 w 1025408"/>
                <a:gd name="connsiteY7" fmla="*/ 461827 h 784667"/>
                <a:gd name="connsiteX8" fmla="*/ 507606 w 1025408"/>
                <a:gd name="connsiteY8" fmla="*/ 343294 h 784667"/>
                <a:gd name="connsiteX9" fmla="*/ 482206 w 1025408"/>
                <a:gd name="connsiteY9" fmla="*/ 406794 h 784667"/>
                <a:gd name="connsiteX10" fmla="*/ 719273 w 1025408"/>
                <a:gd name="connsiteY10" fmla="*/ 478760 h 784667"/>
                <a:gd name="connsiteX11" fmla="*/ 947873 w 1025408"/>
                <a:gd name="connsiteY11" fmla="*/ 529560 h 784667"/>
                <a:gd name="connsiteX12" fmla="*/ 905539 w 1025408"/>
                <a:gd name="connsiteY12" fmla="*/ 542260 h 784667"/>
                <a:gd name="connsiteX13" fmla="*/ 1019839 w 1025408"/>
                <a:gd name="connsiteY13" fmla="*/ 732760 h 784667"/>
                <a:gd name="connsiteX14" fmla="*/ 1007139 w 1025408"/>
                <a:gd name="connsiteY14" fmla="*/ 453360 h 784667"/>
                <a:gd name="connsiteX15" fmla="*/ 1002906 w 1025408"/>
                <a:gd name="connsiteY15" fmla="*/ 449127 h 784667"/>
                <a:gd name="connsiteX16" fmla="*/ 782773 w 1025408"/>
                <a:gd name="connsiteY16" fmla="*/ 190894 h 784667"/>
                <a:gd name="connsiteX17" fmla="*/ 185873 w 1025408"/>
                <a:gd name="connsiteY17" fmla="*/ 241694 h 784667"/>
                <a:gd name="connsiteX18" fmla="*/ 719273 w 1025408"/>
                <a:gd name="connsiteY18" fmla="*/ 212060 h 784667"/>
                <a:gd name="connsiteX19" fmla="*/ 245139 w 1025408"/>
                <a:gd name="connsiteY19" fmla="*/ 178194 h 784667"/>
                <a:gd name="connsiteX20" fmla="*/ 604973 w 1025408"/>
                <a:gd name="connsiteY20" fmla="*/ 394 h 7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5408" h="784667">
                  <a:moveTo>
                    <a:pt x="604973" y="394"/>
                  </a:moveTo>
                  <a:cubicBezTo>
                    <a:pt x="586629" y="-8073"/>
                    <a:pt x="155534" y="122455"/>
                    <a:pt x="135073" y="127394"/>
                  </a:cubicBezTo>
                  <a:cubicBezTo>
                    <a:pt x="114612" y="132333"/>
                    <a:pt x="492084" y="5333"/>
                    <a:pt x="482206" y="30027"/>
                  </a:cubicBezTo>
                  <a:cubicBezTo>
                    <a:pt x="472328" y="54721"/>
                    <a:pt x="155534" y="176782"/>
                    <a:pt x="75806" y="275560"/>
                  </a:cubicBezTo>
                  <a:cubicBezTo>
                    <a:pt x="-3922" y="374338"/>
                    <a:pt x="-5333" y="612111"/>
                    <a:pt x="3839" y="622694"/>
                  </a:cubicBezTo>
                  <a:cubicBezTo>
                    <a:pt x="13011" y="633277"/>
                    <a:pt x="130839" y="312249"/>
                    <a:pt x="130839" y="339060"/>
                  </a:cubicBezTo>
                  <a:cubicBezTo>
                    <a:pt x="130839" y="365871"/>
                    <a:pt x="-15917" y="763099"/>
                    <a:pt x="3839" y="783560"/>
                  </a:cubicBezTo>
                  <a:cubicBezTo>
                    <a:pt x="23595" y="804021"/>
                    <a:pt x="165412" y="535205"/>
                    <a:pt x="249373" y="461827"/>
                  </a:cubicBezTo>
                  <a:cubicBezTo>
                    <a:pt x="333334" y="388449"/>
                    <a:pt x="468800" y="352466"/>
                    <a:pt x="507606" y="343294"/>
                  </a:cubicBezTo>
                  <a:cubicBezTo>
                    <a:pt x="546411" y="334122"/>
                    <a:pt x="446928" y="384216"/>
                    <a:pt x="482206" y="406794"/>
                  </a:cubicBezTo>
                  <a:cubicBezTo>
                    <a:pt x="517484" y="429372"/>
                    <a:pt x="719273" y="478760"/>
                    <a:pt x="719273" y="478760"/>
                  </a:cubicBezTo>
                  <a:cubicBezTo>
                    <a:pt x="796884" y="499221"/>
                    <a:pt x="916829" y="518977"/>
                    <a:pt x="947873" y="529560"/>
                  </a:cubicBezTo>
                  <a:cubicBezTo>
                    <a:pt x="978917" y="540143"/>
                    <a:pt x="893545" y="508393"/>
                    <a:pt x="905539" y="542260"/>
                  </a:cubicBezTo>
                  <a:cubicBezTo>
                    <a:pt x="917533" y="576127"/>
                    <a:pt x="1002906" y="747577"/>
                    <a:pt x="1019839" y="732760"/>
                  </a:cubicBezTo>
                  <a:cubicBezTo>
                    <a:pt x="1036772" y="717943"/>
                    <a:pt x="1009961" y="500632"/>
                    <a:pt x="1007139" y="453360"/>
                  </a:cubicBezTo>
                  <a:cubicBezTo>
                    <a:pt x="1004317" y="406088"/>
                    <a:pt x="1002906" y="449127"/>
                    <a:pt x="1002906" y="449127"/>
                  </a:cubicBezTo>
                  <a:cubicBezTo>
                    <a:pt x="965512" y="405383"/>
                    <a:pt x="918945" y="225466"/>
                    <a:pt x="782773" y="190894"/>
                  </a:cubicBezTo>
                  <a:cubicBezTo>
                    <a:pt x="646601" y="156322"/>
                    <a:pt x="196456" y="238166"/>
                    <a:pt x="185873" y="241694"/>
                  </a:cubicBezTo>
                  <a:cubicBezTo>
                    <a:pt x="175290" y="245222"/>
                    <a:pt x="709395" y="222643"/>
                    <a:pt x="719273" y="212060"/>
                  </a:cubicBezTo>
                  <a:cubicBezTo>
                    <a:pt x="729151" y="201477"/>
                    <a:pt x="265600" y="208533"/>
                    <a:pt x="245139" y="178194"/>
                  </a:cubicBezTo>
                  <a:cubicBezTo>
                    <a:pt x="224678" y="147855"/>
                    <a:pt x="623317" y="8861"/>
                    <a:pt x="604973" y="39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A500A9AE-14D6-4EF1-ADD0-C1132F428137}"/>
                </a:ext>
              </a:extLst>
            </p:cNvPr>
            <p:cNvSpPr/>
            <p:nvPr/>
          </p:nvSpPr>
          <p:spPr>
            <a:xfrm>
              <a:off x="5604874" y="692689"/>
              <a:ext cx="980112" cy="713219"/>
            </a:xfrm>
            <a:custGeom>
              <a:avLst/>
              <a:gdLst>
                <a:gd name="connsiteX0" fmla="*/ 59 w 980112"/>
                <a:gd name="connsiteY0" fmla="*/ 437611 h 713219"/>
                <a:gd name="connsiteX1" fmla="*/ 135526 w 980112"/>
                <a:gd name="connsiteY1" fmla="*/ 10044 h 713219"/>
                <a:gd name="connsiteX2" fmla="*/ 215959 w 980112"/>
                <a:gd name="connsiteY2" fmla="*/ 128578 h 713219"/>
                <a:gd name="connsiteX3" fmla="*/ 436093 w 980112"/>
                <a:gd name="connsiteY3" fmla="*/ 52378 h 713219"/>
                <a:gd name="connsiteX4" fmla="*/ 715493 w 980112"/>
                <a:gd name="connsiteY4" fmla="*/ 120111 h 713219"/>
                <a:gd name="connsiteX5" fmla="*/ 948326 w 980112"/>
                <a:gd name="connsiteY5" fmla="*/ 259811 h 713219"/>
                <a:gd name="connsiteX6" fmla="*/ 922926 w 980112"/>
                <a:gd name="connsiteY6" fmla="*/ 242878 h 713219"/>
                <a:gd name="connsiteX7" fmla="*/ 931393 w 980112"/>
                <a:gd name="connsiteY7" fmla="*/ 407978 h 713219"/>
                <a:gd name="connsiteX8" fmla="*/ 977959 w 980112"/>
                <a:gd name="connsiteY8" fmla="*/ 590011 h 713219"/>
                <a:gd name="connsiteX9" fmla="*/ 969493 w 980112"/>
                <a:gd name="connsiteY9" fmla="*/ 712778 h 713219"/>
                <a:gd name="connsiteX10" fmla="*/ 944093 w 980112"/>
                <a:gd name="connsiteY10" fmla="*/ 547678 h 713219"/>
                <a:gd name="connsiteX11" fmla="*/ 698559 w 980112"/>
                <a:gd name="connsiteY11" fmla="*/ 369878 h 713219"/>
                <a:gd name="connsiteX12" fmla="*/ 232893 w 980112"/>
                <a:gd name="connsiteY12" fmla="*/ 369878 h 713219"/>
                <a:gd name="connsiteX13" fmla="*/ 618126 w 980112"/>
                <a:gd name="connsiteY13" fmla="*/ 297911 h 713219"/>
                <a:gd name="connsiteX14" fmla="*/ 127059 w 980112"/>
                <a:gd name="connsiteY14" fmla="*/ 221711 h 713219"/>
                <a:gd name="connsiteX15" fmla="*/ 59 w 980112"/>
                <a:gd name="connsiteY15" fmla="*/ 437611 h 71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0112" h="713219">
                  <a:moveTo>
                    <a:pt x="59" y="437611"/>
                  </a:moveTo>
                  <a:cubicBezTo>
                    <a:pt x="1470" y="402333"/>
                    <a:pt x="99543" y="61549"/>
                    <a:pt x="135526" y="10044"/>
                  </a:cubicBezTo>
                  <a:cubicBezTo>
                    <a:pt x="171509" y="-41461"/>
                    <a:pt x="165865" y="121522"/>
                    <a:pt x="215959" y="128578"/>
                  </a:cubicBezTo>
                  <a:cubicBezTo>
                    <a:pt x="266053" y="135634"/>
                    <a:pt x="352837" y="53789"/>
                    <a:pt x="436093" y="52378"/>
                  </a:cubicBezTo>
                  <a:cubicBezTo>
                    <a:pt x="519349" y="50967"/>
                    <a:pt x="630121" y="85539"/>
                    <a:pt x="715493" y="120111"/>
                  </a:cubicBezTo>
                  <a:cubicBezTo>
                    <a:pt x="800865" y="154683"/>
                    <a:pt x="913754" y="239350"/>
                    <a:pt x="948326" y="259811"/>
                  </a:cubicBezTo>
                  <a:cubicBezTo>
                    <a:pt x="982898" y="280272"/>
                    <a:pt x="925748" y="218184"/>
                    <a:pt x="922926" y="242878"/>
                  </a:cubicBezTo>
                  <a:cubicBezTo>
                    <a:pt x="920104" y="267572"/>
                    <a:pt x="922221" y="350122"/>
                    <a:pt x="931393" y="407978"/>
                  </a:cubicBezTo>
                  <a:cubicBezTo>
                    <a:pt x="940565" y="465834"/>
                    <a:pt x="971609" y="539211"/>
                    <a:pt x="977959" y="590011"/>
                  </a:cubicBezTo>
                  <a:cubicBezTo>
                    <a:pt x="984309" y="640811"/>
                    <a:pt x="975137" y="719833"/>
                    <a:pt x="969493" y="712778"/>
                  </a:cubicBezTo>
                  <a:cubicBezTo>
                    <a:pt x="963849" y="705723"/>
                    <a:pt x="989249" y="604828"/>
                    <a:pt x="944093" y="547678"/>
                  </a:cubicBezTo>
                  <a:cubicBezTo>
                    <a:pt x="898937" y="490528"/>
                    <a:pt x="817092" y="399511"/>
                    <a:pt x="698559" y="369878"/>
                  </a:cubicBezTo>
                  <a:cubicBezTo>
                    <a:pt x="580026" y="340245"/>
                    <a:pt x="246298" y="381872"/>
                    <a:pt x="232893" y="369878"/>
                  </a:cubicBezTo>
                  <a:cubicBezTo>
                    <a:pt x="219488" y="357884"/>
                    <a:pt x="635765" y="322605"/>
                    <a:pt x="618126" y="297911"/>
                  </a:cubicBezTo>
                  <a:cubicBezTo>
                    <a:pt x="600487" y="273217"/>
                    <a:pt x="232187" y="203367"/>
                    <a:pt x="127059" y="221711"/>
                  </a:cubicBezTo>
                  <a:cubicBezTo>
                    <a:pt x="21931" y="240055"/>
                    <a:pt x="-1352" y="472889"/>
                    <a:pt x="59" y="437611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AAB44B18-A103-43F2-BC8F-6CDF9283F29D}"/>
                </a:ext>
              </a:extLst>
            </p:cNvPr>
            <p:cNvSpPr/>
            <p:nvPr/>
          </p:nvSpPr>
          <p:spPr>
            <a:xfrm>
              <a:off x="5538428" y="3225598"/>
              <a:ext cx="451406" cy="436951"/>
            </a:xfrm>
            <a:custGeom>
              <a:avLst/>
              <a:gdLst>
                <a:gd name="connsiteX0" fmla="*/ 27347 w 451406"/>
                <a:gd name="connsiteY0" fmla="*/ 202 h 436951"/>
                <a:gd name="connsiteX1" fmla="*/ 30522 w 451406"/>
                <a:gd name="connsiteY1" fmla="*/ 141490 h 436951"/>
                <a:gd name="connsiteX2" fmla="*/ 73385 w 451406"/>
                <a:gd name="connsiteY2" fmla="*/ 87515 h 436951"/>
                <a:gd name="connsiteX3" fmla="*/ 330560 w 451406"/>
                <a:gd name="connsiteY3" fmla="*/ 222452 h 436951"/>
                <a:gd name="connsiteX4" fmla="*/ 274997 w 451406"/>
                <a:gd name="connsiteY4" fmla="*/ 206577 h 436951"/>
                <a:gd name="connsiteX5" fmla="*/ 451210 w 451406"/>
                <a:gd name="connsiteY5" fmla="*/ 436765 h 436951"/>
                <a:gd name="connsiteX6" fmla="*/ 235310 w 451406"/>
                <a:gd name="connsiteY6" fmla="*/ 246265 h 436951"/>
                <a:gd name="connsiteX7" fmla="*/ 378185 w 451406"/>
                <a:gd name="connsiteY7" fmla="*/ 282777 h 436951"/>
                <a:gd name="connsiteX8" fmla="*/ 168635 w 451406"/>
                <a:gd name="connsiteY8" fmla="*/ 201815 h 436951"/>
                <a:gd name="connsiteX9" fmla="*/ 6710 w 451406"/>
                <a:gd name="connsiteY9" fmla="*/ 178002 h 436951"/>
                <a:gd name="connsiteX10" fmla="*/ 27347 w 451406"/>
                <a:gd name="connsiteY10" fmla="*/ 202 h 4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406" h="436951">
                  <a:moveTo>
                    <a:pt x="27347" y="202"/>
                  </a:moveTo>
                  <a:cubicBezTo>
                    <a:pt x="31316" y="-5883"/>
                    <a:pt x="22849" y="126938"/>
                    <a:pt x="30522" y="141490"/>
                  </a:cubicBezTo>
                  <a:cubicBezTo>
                    <a:pt x="38195" y="156042"/>
                    <a:pt x="23379" y="74021"/>
                    <a:pt x="73385" y="87515"/>
                  </a:cubicBezTo>
                  <a:cubicBezTo>
                    <a:pt x="123391" y="101009"/>
                    <a:pt x="296958" y="202608"/>
                    <a:pt x="330560" y="222452"/>
                  </a:cubicBezTo>
                  <a:cubicBezTo>
                    <a:pt x="364162" y="242296"/>
                    <a:pt x="254889" y="170858"/>
                    <a:pt x="274997" y="206577"/>
                  </a:cubicBezTo>
                  <a:cubicBezTo>
                    <a:pt x="295105" y="242296"/>
                    <a:pt x="457824" y="430150"/>
                    <a:pt x="451210" y="436765"/>
                  </a:cubicBezTo>
                  <a:cubicBezTo>
                    <a:pt x="444596" y="443380"/>
                    <a:pt x="247481" y="271930"/>
                    <a:pt x="235310" y="246265"/>
                  </a:cubicBezTo>
                  <a:cubicBezTo>
                    <a:pt x="223139" y="220600"/>
                    <a:pt x="389298" y="290185"/>
                    <a:pt x="378185" y="282777"/>
                  </a:cubicBezTo>
                  <a:cubicBezTo>
                    <a:pt x="367073" y="275369"/>
                    <a:pt x="230547" y="219277"/>
                    <a:pt x="168635" y="201815"/>
                  </a:cubicBezTo>
                  <a:cubicBezTo>
                    <a:pt x="106723" y="184353"/>
                    <a:pt x="28671" y="206048"/>
                    <a:pt x="6710" y="178002"/>
                  </a:cubicBezTo>
                  <a:cubicBezTo>
                    <a:pt x="-15251" y="149956"/>
                    <a:pt x="23378" y="6287"/>
                    <a:pt x="27347" y="2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96" name="フリーフォーム: 図形 895">
            <a:extLst>
              <a:ext uri="{FF2B5EF4-FFF2-40B4-BE49-F238E27FC236}">
                <a16:creationId xmlns:a16="http://schemas.microsoft.com/office/drawing/2014/main" id="{0621654C-230D-4496-8109-513E84DDEA85}"/>
              </a:ext>
            </a:extLst>
          </p:cNvPr>
          <p:cNvSpPr/>
          <p:nvPr/>
        </p:nvSpPr>
        <p:spPr>
          <a:xfrm>
            <a:off x="258564" y="5524642"/>
            <a:ext cx="11456151" cy="824291"/>
          </a:xfrm>
          <a:custGeom>
            <a:avLst/>
            <a:gdLst>
              <a:gd name="connsiteX0" fmla="*/ 10943 w 11456151"/>
              <a:gd name="connsiteY0" fmla="*/ 818406 h 824291"/>
              <a:gd name="connsiteX1" fmla="*/ 3408661 w 11456151"/>
              <a:gd name="connsiteY1" fmla="*/ 212015 h 824291"/>
              <a:gd name="connsiteX2" fmla="*/ 2677141 w 11456151"/>
              <a:gd name="connsiteY2" fmla="*/ 356394 h 824291"/>
              <a:gd name="connsiteX3" fmla="*/ 3610792 w 11456151"/>
              <a:gd name="connsiteY3" fmla="*/ 259 h 824291"/>
              <a:gd name="connsiteX4" fmla="*/ 3668543 w 11456151"/>
              <a:gd name="connsiteY4" fmla="*/ 298642 h 824291"/>
              <a:gd name="connsiteX5" fmla="*/ 7826657 w 11456151"/>
              <a:gd name="connsiteY5" fmla="*/ 279392 h 824291"/>
              <a:gd name="connsiteX6" fmla="*/ 5660973 w 11456151"/>
              <a:gd name="connsiteY6" fmla="*/ 346769 h 824291"/>
              <a:gd name="connsiteX7" fmla="*/ 8230918 w 11456151"/>
              <a:gd name="connsiteY7" fmla="*/ 250516 h 824291"/>
              <a:gd name="connsiteX8" fmla="*/ 7845908 w 11456151"/>
              <a:gd name="connsiteY8" fmla="*/ 38760 h 824291"/>
              <a:gd name="connsiteX9" fmla="*/ 8182792 w 11456151"/>
              <a:gd name="connsiteY9" fmla="*/ 231265 h 824291"/>
              <a:gd name="connsiteX10" fmla="*/ 9010564 w 11456151"/>
              <a:gd name="connsiteY10" fmla="*/ 452646 h 824291"/>
              <a:gd name="connsiteX11" fmla="*/ 11253251 w 11456151"/>
              <a:gd name="connsiteY11" fmla="*/ 664402 h 824291"/>
              <a:gd name="connsiteX12" fmla="*/ 11330253 w 11456151"/>
              <a:gd name="connsiteY12" fmla="*/ 385270 h 824291"/>
              <a:gd name="connsiteX13" fmla="*/ 11070371 w 11456151"/>
              <a:gd name="connsiteY13" fmla="*/ 645152 h 824291"/>
              <a:gd name="connsiteX14" fmla="*/ 10463979 w 11456151"/>
              <a:gd name="connsiteY14" fmla="*/ 654777 h 824291"/>
              <a:gd name="connsiteX15" fmla="*/ 7470522 w 11456151"/>
              <a:gd name="connsiteY15" fmla="*/ 558524 h 824291"/>
              <a:gd name="connsiteX16" fmla="*/ 4274935 w 11456151"/>
              <a:gd name="connsiteY16" fmla="*/ 520023 h 824291"/>
              <a:gd name="connsiteX17" fmla="*/ 5478093 w 11456151"/>
              <a:gd name="connsiteY17" fmla="*/ 510398 h 824291"/>
              <a:gd name="connsiteX18" fmla="*/ 2436510 w 11456151"/>
              <a:gd name="connsiteY18" fmla="*/ 520023 h 824291"/>
              <a:gd name="connsiteX19" fmla="*/ 10943 w 11456151"/>
              <a:gd name="connsiteY19" fmla="*/ 818406 h 824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456151" h="824291">
                <a:moveTo>
                  <a:pt x="10943" y="818406"/>
                </a:moveTo>
                <a:cubicBezTo>
                  <a:pt x="172968" y="767071"/>
                  <a:pt x="2964295" y="289017"/>
                  <a:pt x="3408661" y="212015"/>
                </a:cubicBezTo>
                <a:cubicBezTo>
                  <a:pt x="3853027" y="135013"/>
                  <a:pt x="2643453" y="391687"/>
                  <a:pt x="2677141" y="356394"/>
                </a:cubicBezTo>
                <a:cubicBezTo>
                  <a:pt x="2710829" y="321101"/>
                  <a:pt x="3445558" y="9884"/>
                  <a:pt x="3610792" y="259"/>
                </a:cubicBezTo>
                <a:cubicBezTo>
                  <a:pt x="3776026" y="-9366"/>
                  <a:pt x="2965899" y="252120"/>
                  <a:pt x="3668543" y="298642"/>
                </a:cubicBezTo>
                <a:cubicBezTo>
                  <a:pt x="4371187" y="345164"/>
                  <a:pt x="7826657" y="279392"/>
                  <a:pt x="7826657" y="279392"/>
                </a:cubicBezTo>
                <a:lnTo>
                  <a:pt x="5660973" y="346769"/>
                </a:lnTo>
                <a:cubicBezTo>
                  <a:pt x="5728350" y="341956"/>
                  <a:pt x="7866762" y="301851"/>
                  <a:pt x="8230918" y="250516"/>
                </a:cubicBezTo>
                <a:cubicBezTo>
                  <a:pt x="8595074" y="199181"/>
                  <a:pt x="7853929" y="41968"/>
                  <a:pt x="7845908" y="38760"/>
                </a:cubicBezTo>
                <a:cubicBezTo>
                  <a:pt x="7837887" y="35552"/>
                  <a:pt x="7988683" y="162284"/>
                  <a:pt x="8182792" y="231265"/>
                </a:cubicBezTo>
                <a:cubicBezTo>
                  <a:pt x="8376901" y="300246"/>
                  <a:pt x="8498821" y="380457"/>
                  <a:pt x="9010564" y="452646"/>
                </a:cubicBezTo>
                <a:cubicBezTo>
                  <a:pt x="9522307" y="524835"/>
                  <a:pt x="10866636" y="675631"/>
                  <a:pt x="11253251" y="664402"/>
                </a:cubicBezTo>
                <a:cubicBezTo>
                  <a:pt x="11639866" y="653173"/>
                  <a:pt x="11360733" y="388478"/>
                  <a:pt x="11330253" y="385270"/>
                </a:cubicBezTo>
                <a:cubicBezTo>
                  <a:pt x="11299773" y="382062"/>
                  <a:pt x="11214750" y="600234"/>
                  <a:pt x="11070371" y="645152"/>
                </a:cubicBezTo>
                <a:cubicBezTo>
                  <a:pt x="10925992" y="690070"/>
                  <a:pt x="10463979" y="654777"/>
                  <a:pt x="10463979" y="654777"/>
                </a:cubicBezTo>
                <a:lnTo>
                  <a:pt x="7470522" y="558524"/>
                </a:lnTo>
                <a:lnTo>
                  <a:pt x="4274935" y="520023"/>
                </a:lnTo>
                <a:cubicBezTo>
                  <a:pt x="3942864" y="512002"/>
                  <a:pt x="5478093" y="510398"/>
                  <a:pt x="5478093" y="510398"/>
                </a:cubicBezTo>
                <a:cubicBezTo>
                  <a:pt x="5171689" y="510398"/>
                  <a:pt x="3347702" y="470292"/>
                  <a:pt x="2436510" y="520023"/>
                </a:cubicBezTo>
                <a:cubicBezTo>
                  <a:pt x="1525318" y="569753"/>
                  <a:pt x="-151082" y="869741"/>
                  <a:pt x="10943" y="818406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7413258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66CC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474</TotalTime>
  <Words>1</Words>
  <Application>Microsoft Office PowerPoint</Application>
  <PresentationFormat>ワイド画面</PresentationFormat>
  <Paragraphs>1</Paragraphs>
  <Slides>19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19</vt:i4>
      </vt:variant>
    </vt:vector>
  </HeadingPairs>
  <TitlesOfParts>
    <vt:vector size="23" baseType="lpstr">
      <vt:lpstr>游ゴシック</vt:lpstr>
      <vt:lpstr>游ゴシック Light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35</cp:revision>
  <dcterms:created xsi:type="dcterms:W3CDTF">2022-02-28T05:29:57Z</dcterms:created>
  <dcterms:modified xsi:type="dcterms:W3CDTF">2022-03-01T10:14:36Z</dcterms:modified>
</cp:coreProperties>
</file>